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Ex1.xml" ContentType="application/vnd.ms-office.chartex+xml"/>
  <Override PartName="/ppt/charts/style7.xml" ContentType="application/vnd.ms-office.chartstyle+xml"/>
  <Override PartName="/ppt/charts/colors7.xml" ContentType="application/vnd.ms-office.chartcolorstyl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Ex2.xml" ContentType="application/vnd.ms-office.chartex+xml"/>
  <Override PartName="/ppt/charts/style9.xml" ContentType="application/vnd.ms-office.chartstyle+xml"/>
  <Override PartName="/ppt/charts/colors9.xml" ContentType="application/vnd.ms-office.chartcolorstyle+xml"/>
  <Override PartName="/ppt/charts/chart8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9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0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1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Microsoft_Excel_Worksheet6.xlsx"/></Relationships>
</file>

<file path=ppt/charts/_rels/chartEx2.xml.rels><?xml version="1.0" encoding="UTF-8" standalone="yes"?>
<Relationships xmlns="http://schemas.openxmlformats.org/package/2006/relationships"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6.6946650163370806E-5"/>
          <c:w val="0.91345177492009622"/>
          <c:h val="0.87012817986085034"/>
        </c:manualLayout>
      </c:layout>
      <c:lineChart>
        <c:grouping val="standard"/>
        <c:varyColors val="0"/>
        <c:ser>
          <c:idx val="2"/>
          <c:order val="0"/>
          <c:tx>
            <c:strRef>
              <c:f>Feuil1!$D$1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strRef>
              <c:f>Feuil1!$A$2:$A$5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Feuil1!$D$2:$D$5</c:f>
              <c:numCache>
                <c:formatCode>General</c:formatCode>
                <c:ptCount val="4"/>
                <c:pt idx="0">
                  <c:v>2</c:v>
                </c:pt>
                <c:pt idx="1">
                  <c:v>6</c:v>
                </c:pt>
                <c:pt idx="2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EFE-4AA0-A95C-D07ED19C06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50119408"/>
        <c:axId val="350114728"/>
      </c:lineChart>
      <c:catAx>
        <c:axId val="350119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50114728"/>
        <c:crosses val="autoZero"/>
        <c:auto val="1"/>
        <c:lblAlgn val="ctr"/>
        <c:lblOffset val="100"/>
        <c:noMultiLvlLbl val="0"/>
      </c:catAx>
      <c:valAx>
        <c:axId val="350114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5011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percent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Feuil1!$A$2:$A$5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266-4D77-B36E-B4BA937DA4BC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Feuil1!$A$2:$A$5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Feuil1!$C$2:$C$5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266-4D77-B36E-B4BA937DA4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81306416"/>
        <c:axId val="381305696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Feuil1!$D$1</c15:sqref>
                        </c15:formulaRef>
                      </c:ext>
                    </c:extLst>
                    <c:strCache>
                      <c:ptCount val="1"/>
                      <c:pt idx="0">
                        <c:v>Série 3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>
                      <c:ext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Feuil1!$D$2:$D$5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5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0266-4D77-B36E-B4BA937DA4BC}"/>
                  </c:ext>
                </c:extLst>
              </c15:ser>
            </c15:filteredLineSeries>
          </c:ext>
        </c:extLst>
      </c:lineChart>
      <c:catAx>
        <c:axId val="381306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81305696"/>
        <c:crosses val="autoZero"/>
        <c:auto val="1"/>
        <c:lblAlgn val="ctr"/>
        <c:lblOffset val="100"/>
        <c:noMultiLvlLbl val="0"/>
      </c:catAx>
      <c:valAx>
        <c:axId val="38130569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381306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297995758197012"/>
          <c:y val="0.51409701015552878"/>
          <c:w val="0.8870200424180299"/>
          <c:h val="0.45550103773592432"/>
        </c:manualLayout>
      </c:layout>
      <c:scatterChart>
        <c:scatterStyle val="line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Valeur des 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strRef>
              <c:f>Feuil1!$A$2:$A$5</c:f>
              <c:strCache>
                <c:ptCount val="4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  <c:pt idx="3">
                  <c:v>0;8</c:v>
                </c:pt>
              </c:strCache>
            </c:strRef>
          </c:xVal>
          <c:yVal>
            <c:numRef>
              <c:f>Feuil1!$B$2:$B$5</c:f>
              <c:numCache>
                <c:formatCode>General</c:formatCode>
                <c:ptCount val="4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468-4A3A-9BF5-E88C905CF0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44319000"/>
        <c:axId val="644319360"/>
      </c:scatterChart>
      <c:valAx>
        <c:axId val="644319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4319360"/>
        <c:crosses val="autoZero"/>
        <c:crossBetween val="midCat"/>
      </c:valAx>
      <c:valAx>
        <c:axId val="644319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43190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128240204856541E-2"/>
          <c:y val="0"/>
          <c:w val="0.9287175979514346"/>
          <c:h val="0.87804846111474355"/>
        </c:manualLayout>
      </c:layout>
      <c:lineChart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Feuil1!$B$2:$B$7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6</c:v>
                </c:pt>
                <c:pt idx="5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6EE-4ACA-94DD-E63203D0D896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Feuil1!$C$2:$C$7</c:f>
              <c:numCache>
                <c:formatCode>General</c:formatCode>
                <c:ptCount val="6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</c:v>
                </c:pt>
                <c:pt idx="5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6EE-4ACA-94DD-E63203D0D896}"/>
            </c:ext>
          </c:extLst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Feuil1!$D$2:$D$7</c:f>
              <c:numCache>
                <c:formatCode>General</c:formatCode>
                <c:ptCount val="6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6EE-4ACA-94DD-E63203D0D896}"/>
            </c:ext>
          </c:extLst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Feuil1!$E$2:$E$7</c:f>
              <c:numCache>
                <c:formatCode>General</c:formatCode>
                <c:ptCount val="6"/>
                <c:pt idx="0">
                  <c:v>5</c:v>
                </c:pt>
                <c:pt idx="1">
                  <c:v>4</c:v>
                </c:pt>
                <c:pt idx="2">
                  <c:v>6</c:v>
                </c:pt>
                <c:pt idx="3">
                  <c:v>7</c:v>
                </c:pt>
                <c:pt idx="4">
                  <c:v>8</c:v>
                </c:pt>
                <c:pt idx="5">
                  <c:v>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6EE-4ACA-94DD-E63203D0D896}"/>
            </c:ext>
          </c:extLst>
        </c:ser>
        <c:ser>
          <c:idx val="4"/>
          <c:order val="4"/>
          <c:tx>
            <c:strRef>
              <c:f>Feuil1!$F$1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Feuil1!$F$2:$F$7</c:f>
              <c:numCache>
                <c:formatCode>General</c:formatCode>
                <c:ptCount val="6"/>
                <c:pt idx="0">
                  <c:v>4</c:v>
                </c:pt>
                <c:pt idx="1">
                  <c:v>3</c:v>
                </c:pt>
                <c:pt idx="2">
                  <c:v>5</c:v>
                </c:pt>
                <c:pt idx="3">
                  <c:v>0</c:v>
                </c:pt>
                <c:pt idx="4">
                  <c:v>6</c:v>
                </c:pt>
                <c:pt idx="5">
                  <c:v>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56EE-4ACA-94DD-E63203D0D8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6000344"/>
        <c:axId val="336000704"/>
      </c:lineChart>
      <c:catAx>
        <c:axId val="336000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6000704"/>
        <c:crosses val="autoZero"/>
        <c:auto val="1"/>
        <c:lblAlgn val="ctr"/>
        <c:lblOffset val="100"/>
        <c:noMultiLvlLbl val="0"/>
      </c:catAx>
      <c:valAx>
        <c:axId val="336000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600034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128240204856541E-2"/>
          <c:y val="0"/>
          <c:w val="0.9287175979514346"/>
          <c:h val="0.87804846111474355"/>
        </c:manualLayout>
      </c:layout>
      <c:lineChart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Feuil1!$B$2:$B$7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6</c:v>
                </c:pt>
                <c:pt idx="5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62B-4E4B-872A-6C0E7D4749F1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Feuil1!$C$2:$C$7</c:f>
              <c:numCache>
                <c:formatCode>General</c:formatCode>
                <c:ptCount val="6"/>
                <c:pt idx="0">
                  <c:v>2.4</c:v>
                </c:pt>
                <c:pt idx="1">
                  <c:v>4.4000000000000004</c:v>
                </c:pt>
                <c:pt idx="2">
                  <c:v>3</c:v>
                </c:pt>
                <c:pt idx="3">
                  <c:v>4</c:v>
                </c:pt>
                <c:pt idx="4">
                  <c:v>3</c:v>
                </c:pt>
                <c:pt idx="5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62B-4E4B-872A-6C0E7D4749F1}"/>
            </c:ext>
          </c:extLst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Feuil1!$D$2:$D$7</c:f>
              <c:numCache>
                <c:formatCode>General</c:formatCode>
                <c:ptCount val="6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62B-4E4B-872A-6C0E7D4749F1}"/>
            </c:ext>
          </c:extLst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Feuil1!$E$2:$E$7</c:f>
              <c:numCache>
                <c:formatCode>General</c:formatCode>
                <c:ptCount val="6"/>
                <c:pt idx="0">
                  <c:v>5</c:v>
                </c:pt>
                <c:pt idx="1">
                  <c:v>4</c:v>
                </c:pt>
                <c:pt idx="2">
                  <c:v>6</c:v>
                </c:pt>
                <c:pt idx="3">
                  <c:v>7</c:v>
                </c:pt>
                <c:pt idx="4">
                  <c:v>8</c:v>
                </c:pt>
                <c:pt idx="5">
                  <c:v>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62B-4E4B-872A-6C0E7D4749F1}"/>
            </c:ext>
          </c:extLst>
        </c:ser>
        <c:ser>
          <c:idx val="4"/>
          <c:order val="4"/>
          <c:tx>
            <c:strRef>
              <c:f>Feuil1!$F$1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Feuil1!$F$2:$F$7</c:f>
              <c:numCache>
                <c:formatCode>General</c:formatCode>
                <c:ptCount val="6"/>
                <c:pt idx="0">
                  <c:v>8</c:v>
                </c:pt>
                <c:pt idx="1">
                  <c:v>8</c:v>
                </c:pt>
                <c:pt idx="2">
                  <c:v>9</c:v>
                </c:pt>
                <c:pt idx="3">
                  <c:v>9</c:v>
                </c:pt>
                <c:pt idx="4">
                  <c:v>10</c:v>
                </c:pt>
                <c:pt idx="5">
                  <c:v>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62B-4E4B-872A-6C0E7D4749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6000344"/>
        <c:axId val="336000704"/>
      </c:lineChart>
      <c:catAx>
        <c:axId val="336000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6000704"/>
        <c:crosses val="autoZero"/>
        <c:auto val="1"/>
        <c:lblAlgn val="ctr"/>
        <c:lblOffset val="100"/>
        <c:noMultiLvlLbl val="0"/>
      </c:catAx>
      <c:valAx>
        <c:axId val="336000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600034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195666062939969E-2"/>
          <c:y val="0.29357091366697963"/>
          <c:w val="0.79330883258014029"/>
          <c:h val="0.4421610132753337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7AA2-4A05-8395-E2AC4A2B3827}"/>
              </c:ext>
            </c:extLst>
          </c:dPt>
          <c:dPt>
            <c:idx val="2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AA2-4A05-8395-E2AC4A2B3827}"/>
              </c:ext>
            </c:extLst>
          </c:dPt>
          <c:dPt>
            <c:idx val="3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7AA2-4A05-8395-E2AC4A2B3827}"/>
              </c:ext>
            </c:extLst>
          </c:dPt>
          <c:cat>
            <c:strRef>
              <c:f>Feuil1!$A$2:$A$5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A2-4A05-8395-E2AC4A2B38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48697816"/>
        <c:axId val="448698176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Feuil1!$C$1</c15:sqref>
                        </c15:formulaRef>
                      </c:ext>
                    </c:extLst>
                    <c:strCache>
                      <c:ptCount val="1"/>
                      <c:pt idx="0">
                        <c:v>Série 2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Feuil1!$C$2:$C$5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2.4</c:v>
                      </c:pt>
                      <c:pt idx="1">
                        <c:v>4.4000000000000004</c:v>
                      </c:pt>
                      <c:pt idx="2">
                        <c:v>1.8</c:v>
                      </c:pt>
                      <c:pt idx="3">
                        <c:v>2.8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7AA2-4A05-8395-E2AC4A2B3827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Feuil1!$D$1</c15:sqref>
                        </c15:formulaRef>
                      </c:ext>
                    </c:extLst>
                    <c:strCache>
                      <c:ptCount val="1"/>
                      <c:pt idx="0">
                        <c:v>Série 3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7AA2-4A05-8395-E2AC4A2B3827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Feuil1!$E$1</c15:sqref>
                        </c15:formulaRef>
                      </c:ext>
                    </c:extLst>
                    <c:strCache>
                      <c:ptCount val="1"/>
                      <c:pt idx="0">
                        <c:v>Sérei 4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Feuil1!$E$2:$E$5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7AA2-4A05-8395-E2AC4A2B3827}"/>
                  </c:ext>
                </c:extLst>
              </c15:ser>
            </c15:filteredBarSeries>
          </c:ext>
        </c:extLst>
      </c:barChart>
      <c:catAx>
        <c:axId val="448697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8698176"/>
        <c:crosses val="autoZero"/>
        <c:auto val="1"/>
        <c:lblAlgn val="ctr"/>
        <c:lblOffset val="100"/>
        <c:noMultiLvlLbl val="0"/>
      </c:catAx>
      <c:valAx>
        <c:axId val="448698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8697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6.6946650163370806E-5"/>
          <c:w val="0.91345177492009622"/>
          <c:h val="0.87012817986085034"/>
        </c:manualLayout>
      </c:layout>
      <c:lineChart>
        <c:grouping val="standard"/>
        <c:varyColors val="0"/>
        <c:ser>
          <c:idx val="2"/>
          <c:order val="0"/>
          <c:tx>
            <c:strRef>
              <c:f>Feuil1!$D$1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none"/>
          </c:marker>
          <c:cat>
            <c:strRef>
              <c:f>Feuil1!$A$2:$A$5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Feuil1!$D$2:$D$5</c:f>
              <c:numCache>
                <c:formatCode>General</c:formatCode>
                <c:ptCount val="4"/>
                <c:pt idx="0">
                  <c:v>2</c:v>
                </c:pt>
                <c:pt idx="1">
                  <c:v>6</c:v>
                </c:pt>
                <c:pt idx="2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506-4ECD-BF66-2407F4C91E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50119408"/>
        <c:axId val="350114728"/>
      </c:lineChart>
      <c:catAx>
        <c:axId val="350119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50114728"/>
        <c:crosses val="autoZero"/>
        <c:auto val="1"/>
        <c:lblAlgn val="ctr"/>
        <c:lblOffset val="100"/>
        <c:noMultiLvlLbl val="0"/>
      </c:catAx>
      <c:valAx>
        <c:axId val="350114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5011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195666062939969E-2"/>
          <c:y val="0.29357091366697963"/>
          <c:w val="0.79330883258014029"/>
          <c:h val="0.4421610132753337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B5C5-480F-952A-31DAB7CF3B85}"/>
              </c:ext>
            </c:extLst>
          </c:dPt>
          <c:dPt>
            <c:idx val="1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5C5-480F-952A-31DAB7CF3B85}"/>
              </c:ext>
            </c:extLst>
          </c:dPt>
          <c:dPt>
            <c:idx val="2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5C5-480F-952A-31DAB7CF3B85}"/>
              </c:ext>
            </c:extLst>
          </c:dPt>
          <c:dPt>
            <c:idx val="3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5C5-480F-952A-31DAB7CF3B85}"/>
              </c:ext>
            </c:extLst>
          </c:dPt>
          <c:cat>
            <c:strRef>
              <c:f>Feuil1!$A$2:$A$5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5C5-480F-952A-31DAB7CF3B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48697816"/>
        <c:axId val="448698176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Feuil1!$C$1</c15:sqref>
                        </c15:formulaRef>
                      </c:ext>
                    </c:extLst>
                    <c:strCache>
                      <c:ptCount val="1"/>
                      <c:pt idx="0">
                        <c:v>Série 2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Feuil1!$C$2:$C$5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2.4</c:v>
                      </c:pt>
                      <c:pt idx="1">
                        <c:v>4.4000000000000004</c:v>
                      </c:pt>
                      <c:pt idx="2">
                        <c:v>1.8</c:v>
                      </c:pt>
                      <c:pt idx="3">
                        <c:v>2.8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7-B5C5-480F-952A-31DAB7CF3B85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Feuil1!$D$1</c15:sqref>
                        </c15:formulaRef>
                      </c:ext>
                    </c:extLst>
                    <c:strCache>
                      <c:ptCount val="1"/>
                      <c:pt idx="0">
                        <c:v>Série 3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B5C5-480F-952A-31DAB7CF3B85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Feuil1!$E$1</c15:sqref>
                        </c15:formulaRef>
                      </c:ext>
                    </c:extLst>
                    <c:strCache>
                      <c:ptCount val="1"/>
                      <c:pt idx="0">
                        <c:v>Sérei 4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Feuil1!$E$2:$E$5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B5C5-480F-952A-31DAB7CF3B85}"/>
                  </c:ext>
                </c:extLst>
              </c15:ser>
            </c15:filteredBarSeries>
          </c:ext>
        </c:extLst>
      </c:barChart>
      <c:catAx>
        <c:axId val="448697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8698176"/>
        <c:crosses val="autoZero"/>
        <c:auto val="1"/>
        <c:lblAlgn val="ctr"/>
        <c:lblOffset val="100"/>
        <c:noMultiLvlLbl val="0"/>
      </c:catAx>
      <c:valAx>
        <c:axId val="448698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8697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245914565715312"/>
          <c:y val="0.11231399307638767"/>
          <c:w val="0.8775408543428469"/>
          <c:h val="0.84027449148653244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Feuil1!$A$2:$A$5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F86-4F5D-8649-1260A6659921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Feuil1!$A$2:$A$5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Feuil1!$C$2:$C$5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F86-4F5D-8649-1260A6659921}"/>
            </c:ext>
          </c:extLst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Colonne2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Feuil1!$A$2:$A$5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Feuil1!$D$2:$D$5</c:f>
              <c:numCache>
                <c:formatCode>General</c:formatCode>
                <c:ptCount val="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F86-4F5D-8649-1260A66599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71265952"/>
        <c:axId val="671266672"/>
      </c:lineChart>
      <c:catAx>
        <c:axId val="671265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1266672"/>
        <c:crosses val="autoZero"/>
        <c:auto val="1"/>
        <c:lblAlgn val="ctr"/>
        <c:lblOffset val="100"/>
        <c:noMultiLvlLbl val="0"/>
      </c:catAx>
      <c:valAx>
        <c:axId val="671266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265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195666062939969E-2"/>
          <c:y val="0.29357091366697963"/>
          <c:w val="0.79330883258014029"/>
          <c:h val="0.4421610132753337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8-4400-A3FB-5C152F40DE67}"/>
              </c:ext>
            </c:extLst>
          </c:dPt>
          <c:dPt>
            <c:idx val="1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8-4400-A3FB-5C152F40DE67}"/>
              </c:ext>
            </c:extLst>
          </c:dPt>
          <c:dPt>
            <c:idx val="2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8-4400-A3FB-5C152F40DE67}"/>
              </c:ext>
            </c:extLst>
          </c:dPt>
          <c:dPt>
            <c:idx val="3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1E8-4400-A3FB-5C152F40DE67}"/>
              </c:ext>
            </c:extLst>
          </c:dPt>
          <c:cat>
            <c:strRef>
              <c:f>Feuil1!$A$2:$A$5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1E8-4400-A3FB-5C152F40DE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48697816"/>
        <c:axId val="448698176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Feuil1!$C$1</c15:sqref>
                        </c15:formulaRef>
                      </c:ext>
                    </c:extLst>
                    <c:strCache>
                      <c:ptCount val="1"/>
                      <c:pt idx="0">
                        <c:v>Série 2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Feuil1!$C$2:$C$5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2.4</c:v>
                      </c:pt>
                      <c:pt idx="1">
                        <c:v>4.4000000000000004</c:v>
                      </c:pt>
                      <c:pt idx="2">
                        <c:v>1.8</c:v>
                      </c:pt>
                      <c:pt idx="3">
                        <c:v>2.8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9-B1E8-4400-A3FB-5C152F40DE67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Feuil1!$D$1</c15:sqref>
                        </c15:formulaRef>
                      </c:ext>
                    </c:extLst>
                    <c:strCache>
                      <c:ptCount val="1"/>
                      <c:pt idx="0">
                        <c:v>Série 3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B1E8-4400-A3FB-5C152F40DE67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Feuil1!$E$1</c15:sqref>
                        </c15:formulaRef>
                      </c:ext>
                    </c:extLst>
                    <c:strCache>
                      <c:ptCount val="1"/>
                      <c:pt idx="0">
                        <c:v>Sérei 4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Feuil1!$E$2:$E$5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B1E8-4400-A3FB-5C152F40DE67}"/>
                  </c:ext>
                </c:extLst>
              </c15:ser>
            </c15:filteredBarSeries>
          </c:ext>
        </c:extLst>
      </c:barChart>
      <c:catAx>
        <c:axId val="448697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8698176"/>
        <c:crosses val="autoZero"/>
        <c:auto val="1"/>
        <c:lblAlgn val="ctr"/>
        <c:lblOffset val="100"/>
        <c:noMultiLvlLbl val="0"/>
      </c:catAx>
      <c:valAx>
        <c:axId val="448698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8697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195666062939969E-2"/>
          <c:y val="0.42708445147761037"/>
          <c:w val="0.57808157326438314"/>
          <c:h val="0.3086476586750474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44B-4567-A94D-8622CCD339E6}"/>
              </c:ext>
            </c:extLst>
          </c:dPt>
          <c:dPt>
            <c:idx val="1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44B-4567-A94D-8622CCD339E6}"/>
              </c:ext>
            </c:extLst>
          </c:dPt>
          <c:dPt>
            <c:idx val="2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44B-4567-A94D-8622CCD339E6}"/>
              </c:ext>
            </c:extLst>
          </c:dPt>
          <c:dPt>
            <c:idx val="3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44B-4567-A94D-8622CCD339E6}"/>
              </c:ext>
            </c:extLst>
          </c:dPt>
          <c:cat>
            <c:strRef>
              <c:f>Feuil1!$A$2:$A$5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44B-4567-A94D-8622CCD339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48697816"/>
        <c:axId val="448698176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Feuil1!$C$1</c15:sqref>
                        </c15:formulaRef>
                      </c:ext>
                    </c:extLst>
                    <c:strCache>
                      <c:ptCount val="1"/>
                      <c:pt idx="0">
                        <c:v>Série 2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Feuil1!$C$2:$C$5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2.4</c:v>
                      </c:pt>
                      <c:pt idx="1">
                        <c:v>4.4000000000000004</c:v>
                      </c:pt>
                      <c:pt idx="2">
                        <c:v>1.8</c:v>
                      </c:pt>
                      <c:pt idx="3">
                        <c:v>2.8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9-F44B-4567-A94D-8622CCD339E6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Feuil1!$D$1</c15:sqref>
                        </c15:formulaRef>
                      </c:ext>
                    </c:extLst>
                    <c:strCache>
                      <c:ptCount val="1"/>
                      <c:pt idx="0">
                        <c:v>Série 3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F44B-4567-A94D-8622CCD339E6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Feuil1!$E$1</c15:sqref>
                        </c15:formulaRef>
                      </c:ext>
                    </c:extLst>
                    <c:strCache>
                      <c:ptCount val="1"/>
                      <c:pt idx="0">
                        <c:v>Sérei 4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Catégorie 1</c:v>
                      </c:pt>
                      <c:pt idx="1">
                        <c:v>Catégorie 2</c:v>
                      </c:pt>
                      <c:pt idx="2">
                        <c:v>Catégorie 3</c:v>
                      </c:pt>
                      <c:pt idx="3">
                        <c:v>Catégorie 4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Feuil1!$E$2:$E$5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F44B-4567-A94D-8622CCD339E6}"/>
                  </c:ext>
                </c:extLst>
              </c15:ser>
            </c15:filteredBarSeries>
          </c:ext>
        </c:extLst>
      </c:barChart>
      <c:catAx>
        <c:axId val="448697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8698176"/>
        <c:crosses val="autoZero"/>
        <c:auto val="1"/>
        <c:lblAlgn val="ctr"/>
        <c:lblOffset val="100"/>
        <c:noMultiLvlLbl val="0"/>
      </c:catAx>
      <c:valAx>
        <c:axId val="448698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869781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Feuil1!$A$2:$A$13</cx:f>
        <cx:lvl ptCount="12">
          <cx:pt idx="0">États-Unis</cx:pt>
          <cx:pt idx="1">Mexique</cx:pt>
          <cx:pt idx="2">Brésil</cx:pt>
          <cx:pt idx="3">Argentine</cx:pt>
          <cx:pt idx="4">Australie</cx:pt>
          <cx:pt idx="5">Chine</cx:pt>
          <cx:pt idx="6">Russie</cx:pt>
          <cx:pt idx="7">Inde</cx:pt>
          <cx:pt idx="8">Suède</cx:pt>
          <cx:pt idx="9">France</cx:pt>
          <cx:pt idx="10">Émirats arabes unis</cx:pt>
          <cx:pt idx="11">Namibie</cx:pt>
        </cx:lvl>
      </cx:strDim>
      <cx:numDim type="colorVal">
        <cx:f>Feuil1!$B$2:$B$13</cx:f>
        <cx:lvl ptCount="12" formatCode="Standard">
          <cx:pt idx="0">8</cx:pt>
          <cx:pt idx="1">10</cx:pt>
          <cx:pt idx="2">7</cx:pt>
          <cx:pt idx="3">9</cx:pt>
          <cx:pt idx="4">12</cx:pt>
          <cx:pt idx="5">11</cx:pt>
          <cx:pt idx="6">8</cx:pt>
          <cx:pt idx="7">9</cx:pt>
          <cx:pt idx="8">6</cx:pt>
          <cx:pt idx="9">7</cx:pt>
          <cx:pt idx="10">9</cx:pt>
          <cx:pt idx="11">11</cx:pt>
        </cx:lvl>
      </cx:numDim>
    </cx:data>
  </cx:chartData>
  <cx:chart>
    <cx:plotArea>
      <cx:plotAreaRegion>
        <cx:series layoutId="regionMap" uniqueId="{43C9F516-857C-4C23-BBFB-9168CFD448F4}">
          <cx:tx>
            <cx:txData>
              <cx:f>Feuil1!$B$1</cx:f>
              <cx:v>Série 1</cx:v>
            </cx:txData>
          </cx:tx>
          <cx:dataId val="0"/>
          <cx:layoutPr>
            <cx:geography cultureLanguage="fr-FR" cultureRegion="FR" attribution="Avec Bing">
              <cx:geoCache provider="{E9337A44-BEBE-4D9F-B70C-5C5E7DAFC167}">
                <cx:binary>zHrZctxIluWvyPJ5oIQvgLuXVbVZOnbEyuAqvcAoignH5tjXP+g/mfmO+rG5TC0tcTSV2dZplhWy
IBkAHOG42zn3XP39afnbU/n82L1ZqlL3f3ta/vGTGobmbz//3D+p5+qxf1tlT13d178Ob5/q6uf6
11+zp+efP3aPc6bTn7GJ6M9P6rEbnpef/uPvcLf0ud7XT49DVuur8blbL8/9WA79vzj3w1NvnupR
Dy/LU7jTP376538Oj0Nv3Oqs/+nNsx6yYb1Zm+d//PTddT+9+fn13f6fb35TwuaG8SOsJeKtZRKL
mZb905uy1unn44YQb03ECUWmJX57sS9fenysYOEf3M1ve3n8+LF77vs3n3+/Wvzd9l+dy/ra+WQF
p37Z7u31b8/38/dW/o+/vzoAT/zqyDeOeG2e3zv12g+H5yVrx+cv5vif+wCTt4IQS4C5P5maf+8K
ZGJwkrBf/n351k9O+ANb+bEDvi58Zfyvx18b/vDw1xve7x71059od2q/tTHlpsAQ29/EPn5LLU4Y
NdEndwjxvdV/fx8/NvqXda9s/uXwa5P7l7/e5L+M/dA9ltmfaHUDW28Z5ibl5It9v7M+IvQtFSZi
hFDz5YW+t/4f2tKPHfDN0lc++ObMazf8cvvXu0F2//w/fVZ+McT/vOQYyHxLfnuZ+DvrGxZ5i38z
O7N/+/Vy/hPYfCo5f2ArPzb+14WvTP/1+GvDy3+H+O/Sl4fXf2b8Q3wLYVPBkfkVWb+pPoYN523I
EAt99gD53gO//JE9/dgH3yx95YVvzrz2wy//Bn5w1J/qA2K/tSxBGBL0c4n/LgmQSd4yC+qPeGX6
393Gj83+edkrk38++trczvGvrzeR/vgnRjzGb4mFLYSB43x6fWdtJt4Sm9jcstGnimN9H++wmezx
y6Eflb4fG/3zsldG/3z0tdGjfwOjX8a+/zOB1kZvbZuZ2La+L/EvzF6AtSmyPtn7FcD+/j5+bPAv
615Z/Mvh1ya//Bvg6vX4z//9Z0a6Jd7ajAqGLfwp0L9n8oi+tbDJLc7+KxG+xdbf386PLf9l3SvL
fzn82vLX3l9fYf75n1XWQTv75rF7/PDcvxn/1K4W07cQ2pgy8V+G/gZigeOAeyhHXwgouOlbP/x3
N/djr/z4Lq989OOLXnvsl38DjwH9yz78mfXJgL4XQ99LxVc/fIcLiL0lmCAQIPgPmegf2NCPHfN1
4StffD3+2vzHX/76hPldFPzv6T6fMRmK0WfNAXrcbzLkD2Dy85ec+W9BMqx6ZXV4MDj42uR/DiD/
/0Wgr5qY+zg8er+Jad/oQP/67G9RBSLfq6X/SpP7VF2ij//4CWOA268S3cstvis9X2r2qwXPj/0A
a+lbxJjNhGkjzqGHgLo1P7+cgXZOEESJAG8Cq8UEzui6G9Q/frIB7qEKAhMALQ9ZNrZ+etPX48sp
y3qLuQ08mCFiY2JS9lXAPNflmtb6qyE+f36jx+pcZ3ro4TsFPEnz6bqXJ2MESIUNCQtEj2HTNjFs
onl6vIBK+nL5/xrtdeHGVM5eMptu3hhuv5ySNvORMfpDK/yh0gHuPtgzOZaZRMhV4xgufiXJ0Ppj
Pfurfp5XQ1LL8qdR+KjLgnXLA8SKYKzc3m7isagCsuwwa+KpLeOhNaKutyJrYy5jT0SVEfGpMpwk
XiY5VWY4JjqcUh7gfg7GXgV5Yfrb1krKa9muyPNtpx91qOciypo8rjmLC0p3Wy1kkmfeiorDaluH
0h8tvF9NscdLcbDn7rCYUnO8S3Mzovlu0sY+VfY+4kqEidsbOFLmFGVzGTUrC9ODSFlQJ0kwiiXg
VhbMvHBMau23It/pNTST9ytbPNMcdsZtfl/ahTfalsuEZwq9Zwgf6HVbc6debYfw41RnoaBTWE9W
WOoqmh/6fF9EgzchHd5vsciGMO9QmIvEYUMprTWNtvJa8dHLqybiZhuNqI1m2GixR47pL6Z9WLx1
3CIjm6KW62hKRGhgLW0LObWNnFnkkoIhi2IK5ht7ms6rGI/52MSM+G1dnJYDm6ZwXlXUWihK6oiZ
baAWFDPdx93B1sNu2uhOeVhX96s53Zd6uG+UcZffGml9DG1KDt1wynrbr++7QXi46H2qS58kSipb
B4sQfjbnsmmFN9h7u6xDEk0zPhaiPHBvG1dvVZ1nWqnXJtjtm6Ajss20801C/iDOCQa16vtIp8QE
2BIWZKFtW5b1olF9G+kL7ug6Jhg50zZ45WJ7Ztn4vCZ+5xK7kGyw3HlgTsbmc5F2cikd0c1S1akD
Any4YRy2SxpR5bBRuStfTjZ6h7eI9xdhLF4trlGRO3TInLWTLBmktp6GLoIHK7jTm9ot9xmtnAGl
UhiJJ/CTOVTygaS3Wcukgkg8tY3TZGMsmsU32GNSPqvmqlfzcewvWcXj3G6vCmO58NUZ8r1h+GVv
yTY9NOrS/7qJ9VzyiFuWY5kL7D6LKW3iuaROa9xT1jjglYX2stO9q5Qr8jIu7jIjdZrR6ZNztXoW
YgHaFlmjd1sPSZ56SXbfCNu3x9uKrC6hs2OXqZyQcojZHhu8Tw5slBUufMP+AB+pXuWAU7kQw2Gn
jl42FrXl5lC7kVkpGbJll3dxQkxpk0miUXJ49gGsz9sPg086JDVSsm2CeSsln6ZDauxnHFkGkyV5
IoOjIeHUOjiDwr5Gz8UqVVBt5KDKfj+azpjKVodrvey1oXfpvbm6NLU93qdytrUcrcybOHHrNWzh
C/ox8ZNpDQivw6bioV6PxTLKzU5kmxThSifYrqyS2qst7urxKjW6g8aZZLxwwfbbiWfIU7UsBw2p
P/iC2z5OygCrOdgwCxTKQ6t0BpZdoS4aVt/Wz9Oivabp4s3f8spB8J40j8xfi5HJySVWFw7LGAp4
5+0S0mQKB96F5tKGVaNkk1mO+phk0YSVXGNaKmmUj6Nl7ayqkbwKS8tJyGHpV4/mhyZ1G5dBTUqy
sGu0XGzh5rk7V9yb6tnrqPIs7KTbEvUMxcZAdovi0TYE/FCDf+qa7GkOlWoRUcODGmrchlw073II
740mZwEfySgNtG8KHJmWZOmFVLlrTrnsuLmbzFZWO6PvnX4rHZJ1BwUlpH3ILEgMDimyPFTpLJkY
Ii2SCK+RpXZTOcoMHLeYd6IPujaqPlhjfUF2d26IPr5EBWosOWIuDeMq5ddJL23mK343JfzQj+2e
oPulvMy9AvfdGZpfbdTtZ3rs8uNqrBdMmyvuZAXdZ9m8K+o2LhrubuZz3tm9W5j2fuIne+r8xLwq
oCIY6paper/M11sOsAWJU4vjOLs4rYJ19baschqeyG095nZyti2Z9fTaXqhLeNB3hdS54enZcq3U
HcAKxN6hDe2nh6K47nEtiwoi+qh7JCtp0VzqhxJ+ZtQv1zNqS6/pLHdtIVpXdDasfTYJZ1Y35qJd
AW5anWoNG/u2bCNaeqW+TeCxh/GqXd1yMkPzyIdErqaTt1Saiwqw2BnELYZfS73Ps/M8rzIj0ZrK
ejivFcDrpc/MQ2N1V0m/7frGWww41cZpy6KpumyWYxjaM+f0EQ2umkyIfbFPzQ9CMYf3NuD3JrW+
0AxKJ73vw07caW5EaeKyd6gkQVf1nsjOWdnKafKsZJGcdA6tWmfJlmhuuVcB+UBJPG9zPCwxySUv
e183q6vmm9o65Kr2mmV00+1StYtUY+Pk+tIMp6FvgzINkyOeIDVIH41JFdUicadxCvB0t5F7cp75
DXj56FB4sHW5yRtyPfIbs7KdrSilStAhXxtJTRWYxUOBOweJX2tsnUdqHO3a2yCvSht8QiYvhyre
PRnYyVERTObmmlXjs27x54L7q1EGE/UKcU23d7z0lEghOyfPxBHfJJSjTfehrsA+y3FFkLPrwRhv
UAHGS4lEfIwnIsfRHwWFavUh11BbbZ9sRoiIZ+s4A1y5Y4K4OH9ISZSWhTMZAYikToEet+EdnYXT
djt7k83gpqh0OrN3s0U4E2ykST62uZMgdFbimbHWMS813B3AoWZybLFU6q6t5Nw5y1kZyH15YoKd
pXxXmTcZbF4s56VMAR9j+7bIrzMAvAwCubmms5Yrv59G7QyQ3x254LX3qHnTQI03AyomZ1vseDT2
VpG7ZXNlWR/S7oMWpbT7/oj6uO38h5xUV+Wete4K2JH1mTePlTdajZPdFU0WFgDHvO2con1aqKfG
VvLG6cpJpkU44Lu+Gm9mcS3Q4NBNy2mr3Xp6pBt2WQ4l4xpE/JNpHjpqy4JVTmZGGx6cThi+WK47
clcUWJptec5w6nbZZYbiUc2pZySPE8Nhqgu3wnxniFsO3k+KaLKxJNmlGj/QfIuroXZSG3KtvG9G
Dn/68zhIUlbO6sGHBRcO68PFLRa3TR/Kroyp4bE00NbzOgFEjn1AkkKWlY80oGSJpVjvTQjNBUkj
nb21EU6e7vq8k9Nek495Ox4hjk41FJqKiFAb69l6alFQr7WX57cpW6KEkKiun/W+HqfdvPCdMs8d
gpCnWGojzvssGGkVF1YVd8V+7gvZ88pJLSprbkbNPEc1EMyN6SgvqSzFh6U7GGYqiZGESHFplZPT
ronPjT3WPF6VsxTJLmXN3lw9iCOK71Bl33N8M6npqsXWw+zpZAyWoQ/MsguYaIIFu4nRO2XDndLK
rqYhvyhgCLy6mpLleurcOu8CoNpBhoaghMXG6vd31gMZHWg/4nozYhPVXjYU0kJmrLvJWZB2Kp7H
+YSjxm4jf6U3m8L7SbOd3fYSZp1ur1Tc17YUA3GqLdknVrXXpuEaZemamB3p5vWoPI/ahRvObXMU
qQALSf2xMlGYvpTNISwzAMfa60bTWwvbnz6mArtdT1z72SZ+WQwR7fvYSKrdxN+XGTBiSdmZjBsk
tO23gBBzdaYFP9d6vsrn5Koo3HGe3SZ7V6RruGzuagAVMC61Ybi0msKKNqGooBurgiLJgnw8G8vd
Nqa7ua93msuucGYqlxoYCBdB/1xeG3Vor/3dgulxzj5uSAD+SZyuu8RYdrqbd0Y27LiudxxKL8Fb
jEUds6NtCWn1WOIWujEim/ymp66tMkcXs0znUEANN+0JusRD7lqZrysk4caN8GtouRDNDvNUHAQ0
WtG2IYnzyfNzojwqHBuFg9Yy185U8z2h/DiraC3n/WqvBwjBcnCQFa2Lo+uHxLjThAZE56EtmjDL
1zDTH0h1KHV62rA+NSwe8U5fj1Wz59WHpUXX4JoiWBk+Itiele5V49YFdoriyBjetW1xnjb7NMz6
1BthO/ShyTwL2CwfKseEh6sB94HipdrriiZg6HZex93ErDihQrbTTc0Md80lhG5V+8Vqhoxn0DO2
9W3LOiADH9jQy3Y8TFYMjILfsNU14QSvHjHzEmIF4zAFHcBQAzAIYM0Ohdg34yK3trhGaJVlvkmS
+EV6Msp9nxVOtrPpVbbdbolEw0vszYj4hej80vTnbHA243bs70ac7FVeyeZjZd1Y7bsyc+nCIGDt
pd9hYsj3ppq8vk1lgYHrTpAGi5+050YFtbpallbOJQvrC0ARHmtnNRo5RHaTSIhp7GDjGrYNVQ9S
foNrK62ukq2SWgV6CI0+6m5AKpCmx6FACdkb1wK3Tt3s+Fg6tPe38UFv9y2t9gR61AGKmoYY1AEp
SperQ7XcplvhIduW5rYBCbqh5ij1ZEEUhit3lImDNCGBAb9ZZgZ6WQKVTkEjIgWlKUmOnOQBRwde
i0BVJlSL9xteoBpDO+ahVbm0yaQ1OoVVg28DJntmOf0wyHbBztDUe5GZTrLY7pRdGHFwnJoA05M0
obzSXAXNXmuoLD7L3xtWLhcfAdQ1ZgEtiopnZcXttu62vN5vuREW5qGc28OG6aFqVinQXTnzvcrQ
AWX6aE3WkUlsAP9lUWnbuxc++dJDpseOVLd9yW6HprvLjemuWY1TXV0TU9xiWtziNgPeU+95jLZ1
jyq20zWXKx09oOgDf9QplaNyFMnk9FRZO0ahIU8nvyHOymevmvOgTbtAJVvQFVaglQqL1uFt41dJ
6dY6SPpnEKoCq75aGuG2fRrx2Y6A3rf5UW3FSev8jK0SisZt9tjn6Mqa8wtj3SUX3YXieNg3fTSb
kfHUgfEbe7hWIuqiBGyvVxBpIGVUMLOdoU8pjq0cZB0PflhS98uhqtgRuFhBjV2H0H6Z2kM92Qfc
yUy99M37asyjoq0i4FtRpZsoTR+SOQMuWUS6yCIkArjADjaAHNGuD2PSO0QU+5RaD7g50vd8aeIt
K3Yc+oglxqTciWtDWBHigKmVHWazfYImNl/MoM+aAIQ6v1knf2tkAtxoMCefAJkyLeBWlEfQfcxV
Gja0D9h+tZC3COWDJpLfDmyvm1vjY9vveDt56pAitq9b8HHq5u8Ra8KmeFploaUqpOFmNvBgKKs6
BUpOobJD/TJ1EaT+NPS3xEA3BclPNNnlObroKZoTp6bizD5OfLsC3DxVGNpxJYuk202ti018SMhy
EtBMpMADN2OOaJOEW/N+S2oXhJCADIcJGGUzXc9oAPZEb+wmu9CLOfrWZnpZs8h8GndpN8TV1kTN
0wgNc2ltAV5AoGO3vE092wwU9dK6c/EVLd0UGhoGtkVZsjNMtM9IfVj47eITo3ahK5ygfT0s6RIx
YoRaTWFX88DwWTNBHls+PlRMEujQ1yqXqHw32+5CuFdDM2aM1LdKHQBBxGzwjZn6poLmf64h32Ne
BTRf79JsuyfL/WaUkvaXNDWODSKnMto0jigSUXsHfWwljSK/wdZwAfpo4V/rdZQpNaMWLshqCMru
btLW3aTcgX9QY0DS7Wph0IbfJkse6BzUrIOSrOnP+fvimprJqWja81TMZ3gojybMseiRkCwq7Pc9
N4/JcZa9Gs90sU8j9y3dRaVlgHZ2oAm6ajm06GnrWdl0RC+SyvS+LV2V0KBTS4hOlhRpHROZzzs6
znsVqaghm18B36qnOtDdEhzS3IpzMw9L0GbZaXCTA8xv9ompjmgAegjU1ihNeZi3NEogN9YpjyAj
Ip1n0WB1QK+hX2NhsSAgpsuQ7Fi7AE90Ewuuz8D5fEdBijW2LNAgxWZZ6duEeFQnwGFlMhV+s2y+
ejoldnHYanTsaXrudXG1mE/VFYz1Albl4OkuHNspzF0OoY8SGubwrlo7hFyDHLDHO6LWczqeRrY6
yud624PQptKblRlhWRfOmsyX2diuCsIdc03igtVxn8yRqSw/ZZ7tJuK5sRo/Ww1PTJunQLkpQVWs
QXsaZGRUwM167TNnaD/0tu0LkGiNvjoNnb9YRNK5DGp4IwLJl+ZBRLZLP5tyUK270RLwDgRw3QQa
3hgwK3FfCNNUAxuvUTyNbcxGH5jI9mGceaBsESxwpTpVzAr6ugIFC/7jrGkGax404NLB19bkQb1v
531d7bIPG9VBMSJfz3ELjcb4MRnuku3S0jLsJz/Nc+jQ0hAGCkHqcuAlRXfddO+Fa60ALFTfbvVt
1QasLYMyt/xqGCFXlU8W02N7ASKQqHNvgcZVoTtr2nWlM5duJ2QKCVWAukjtnVp9k18XbHYtkJeG
FESXEM9wXpi+ArG6hrbhbhiUqzpLQpdiEMMvpiEYQDmcmiokkBDp5KKGh7PqAqCwy9pGOMZbmKju
YQLohdQeu6Cz01AoOSetTMyY3wrsqAp7ZpeBGls0ZI9X6CFcOs+7ZBW7UimJ0ejrbtv3I92rODtt
5sOvzaEq01NeJL4qCBQwx66NfW+xfXmA3s1YJJCBDRR+g077njK5JMw1Cd51k0dTOSbANKA4+mob
XVwCVqeBauVIYeqAugD1ZWAYwicE+00z+AUIqJWyvcaQpkGB5j7QFJRrKNp9up+bzH8pul3lzfYM
2oLtYbPwQUqjoJgaIO6M6+oDBPlFpgJLaakBfbkNgsgQlwRE1dUfVnZS2K14dqpGIuvmqOGW9EUp
1EakayNCtRxKyB0hSyAP7Vad1I2bGZ4hTkaWHrZMH3jXH6r6VwWtVWFMMKO4NseLsKN6br1xdVhV
hQtInUC1Lal0H6yUBLmRhjCdkXM6O6Br2VdquTfHwquY6ZBo5OWh1dvOqg8rA+ZZRpy94/nmW+JS
AG/Y2N2inaQsQf6kQGflekn6c8Xe2dPom7S8agf7hM5LYzl4gKnACKzsvrDiOxCwUSstd3RKAM/M
Iv407YaKO2O8nFTT+kQWspi7YBm9mabeZmzeMOa+bmH+ZKRB63EwcZeasEXmFNPkjum7siDBDr2z
Sublpum15eANLPcMnzvFPMEEhYblrEINJWFJlCOMzhlS1/YmfCwfmIEAXNqgXYwgqVC4xmM8LusO
lLsUwfPUHtg8ZgsBXV04ZXvINrdADp5BuNROTrGfgGYzz9rPVetV99xpdzAv/009YnuAttypQ5FB
9iJ3Njt3aNso2d6JsgqnNiJdB7KIb4jFYxuMJ4bMX2DIlneu0vzATnpvdtIWa9yKMSrHYFClW+ZE
bs1tv/Sy31CkqdzycpdM+Q4XItbpM8slezeHmt5DrwaKe+W3H5LLUhdnDAbLDNsteqdS72yRekN+
HECQ26awnZ4zDR3ZlB3djN9sgzsotGttgBl8jVHq1yKPNLu7mwRAe1P5wMkRyLwpiOzzuILc5q5X
a5N5Sy9A5ytO8+rY+rhyn4AYNzdemhVRb0ALaDYhNmzg6Y96djq9HzrT6VbT6ysJepsG8bG15ZIF
jc3ctJvchI2uPUJ7bYcm5MzcJi5dQ9UsMDIwglEN4ZrRkJTY33jQjEPULdeCQ8Nj7+AvjvLYwPsS
EHFyKYwpKzMPrDZ1AJPNJZe9pvtm4ECYBncyGAy+Km0cRvpIxy3cNvtoivzU1E7X3oIQFBVJczTr
6iis9MgmKM1bTJI6VpxHCOJwoC6Gsu/YOXJrBXLAUSPzZBvl8YoeLSBAQLvCNrEBcQBNHkc5GCD8
aJebTpMs/tZWfgXTC+j4veQxEU4NhbxkpcfbnRq5XPo+nGt3Sy7knXHTFq3sCYwj8nrXzI4hyFUx
4ZO7GxK9Y2MetqtTJ1NgXumHYrS85BY4N6+OhgL13Bl8dOpV4broNIv72ZLYnq925pDHS3UqsHlO
7ziwj2FcDhMoTsNQA0pPscpdFFGYqmTwXhrmAk9xOnBVU66uEMjJmut6sLw8rX0YVMoVKljzQuI8
frAPKqqL1M+Wzk8T0083mMa8t04P7HpB7sIKmRzWGBfQeV6X+xx1FxgWcvoy6vEUYec2tM4CpIgc
5rXJ1l4aOAYi0emjq4IBOHtV21Cvex+UaY9zAmkP0htUFV5nboK8Mi1BIS39FBhaCbNMnJ0YVHzm
gqrB1E70NKYgQROWxaXDtENpBmNZLsvNDMXHiajdPAxxvUvdxBsFOtM+OZkoP+EKOZwlboW8TXeH
Zir33QhytkZR59/R1j4RUG1pvyNywcQpHQgR4db3lFuxXTyg2k991zT5Xar5LRqXG5UHKhtO7a4G
Yb7iA1QBJwMAyiftkgUiBfAdCY/0QMPWwWd69WlJfXswfJspGFwDm7luFtMv8tXp0QcdrJkd28qO
09N6Pyp8NlLzXJTtGcajp6TuTqCnpwON7JodbGXs6REGhkwae/ExzW0vRY4FQ/GX4yqxXD4ABQTx
ngQ2Dhe2RfbAQrMARFnKHa/IvvgVBCEs4tm5WxAoKWKQi04dgoAONig0hIqGBebaLwz8/3JwZrtx
42oQfiIB2iXeal978RYnN4STSbRSokht1NOf8gGmMcHEY7tbFPlX1Vcy3fxKyF1hOMFuHtP5YUA8
6yrw7j2bKy5UNSPjp7U/0Lq/+hszzUgz3XD5MhJX00qthapUP1zhJ1yfSv42vpnHct+a/i4962ao
EwMBC0QuFE6ZtStwZf71K1apv78ayXBrWi9bbHiZWMM+Il9DCxaxBuxSb2zr4naBzAuszfhhz+xz
Je8TeXdPWCUr3gmt50Gv7KJTyH8M8dpQ+tJkOj+fWIrnDmtMz+agJfAvtdrArgNHdPKv5NuDuKyw
0ZAgjqGhzJQ4XioHkkKDtI32sHVWMaO2/XA3A+c4U9AZqTZBMS88cCGFL0zzZ9QACOhgm8B3Htw9
WKkfb5h82/YuaQfliEtEeNBrxu3A22JdOKpy3YMrYvqvYdarbvnr6biHMHh0DRIuRLPOy2fb2kj4
rkj2fWWroxrgE8xyDRSXtaJmzYVfC02r94YFs46ELzBOMzVBLwzQGpo15cIMYODCcx/g39LxSBdb
pQaS9B5vwUWEO1Q+0Ur9uh8S719eOcFJx0UTlkNvxPveJzB5ksN0MLIHDOfi+H0uOlcyKTvxF0yy
iOH8tHea12W1X/1jfOvYEFFbS7kZQdZr+PBHJz4jY0upq8pNyrK/prKf23K+wc+zfnLfS5WGY6zd
AoxT7pC2AvM4PjAfySy95lTqkJp4GQR/t3cpBJICajEHhpyLXWj5CNO4NysAGb2zpQ1mHFObS7cZ
M6Ov3NTWjNKaaHmpFtMoPoGj5NuSaIOOsXi5ucK7jfZwX7bl3kp599PT6OtR+9Kpj6V5fIymk9Hm
jFr2iy0r/MY+g+EcM87LlliFHa72mlvei7U19dTasNXW4u6GNvIGqractDSFNvDkWibm3OSKN4XQ
m5IgEvQXt2IFXf6SBq4b0pWbdvgh2RAR/JubTzUfab/LlGxTihQa1qWfTK2eME8kuk6/vfE994w+
5ocV+hdM1M3IHKQlugX7Wt8yMcHsoIE3eomvuykZ9dQBJ4JzwcquBSOA5UJYLyk9o03POk7r0T2x
lmnlmjgTTSdq2qv0D6ewG4pBqcvNGNt+p/eVpHB1Sqm+lNuneqzJmCL92ISRGjAI55kGpyGCRuvD
1ngsmwgJNl3AE41okCpykBLe01rsly1ebaO6xj70xfyzP1rMLlcu9/knOdSnQKZMvfUDmfRlvjpJ
v+5PdzLvHfgYEagj0l0OW3Ch+qMzRHIJMB/t+pTukHgei+x+fe5d/5wH5+Gc/cNy4G7vWqT/u1o9
pVgMm6PSQyaN/MOxAOUUqwXogfd5akXnUehzEZj0wE8SyQE1ZjhackD+75D/pHdSfyqJIWLWYq1Z
f3cgCcfxBvP/TQ/9npc4dk27QcLTlZuuFQ0+sK99954L1tEFE7bJDv2qd+JXhvv3wuY0VFrfP/Vl
fXQkNC1Yv+P4tOA6yLrDgPKvUePDpxoM7DkQc3PTPas6bgQX5hQ6XJ5/35fYtWf8ck0qSUg9HPmK
w4cgMV8A/VjpsSApWzH0zwEWGINMbG6ts9ycQd1O5dz6EafwWmCKuJksWk4jmR0jBRWFyyfvzptE
ZLmYPFmUVqr+qu0dNzhs6dnBNRj9ZORdGiVOaz1HXN76kx2sgoRIh6i7PtrdKBu5VUNktdk1h8ca
Lx1Qlj0cmtKHRymPLpVXMvrjS0G0mM0ynGTgsZhjy6OLXy9tHJA2HPhc2HhNoNsa0G3thp0OCw5f
klsU6dkkkRAGduJZLQJr8fRwb/2bNz9vwkNocdP+Fu1UTFLmjf8N3RiI6I9M9mu+6joimj6iC1yC
YMAl9jy78HpWaZ6qRQhLLdkvPRzoc39f/hsQP3Fvjg+LRIO6IjO4DhnPEUCBtfehhsKx83LygQ3R
XsJ9hSEtxmyka0psK9E4qA+zyWaJU5yLxLDKPr5mXuiTW7A+2d+tfYvtHy0PAQpSl8b9Hjl/yTqW
xnurQgfMUTpeKuomErmZ83dx7XT9pZ3hMopqvEi9puG0yRikZNwoP26HLrH7Pjbm0DVhOCo9oYOd
KHhB54s0vRcFPmLuh1fagB0iBe1D5IWV6yHmDFZMcgBLnK4yDb02WnYXIb/WBBAmvhMPnem36bHU
XQN7Ckas9THV3zz4WJaVWF8ErpV86GusMOjSwG+w8WCZ2p0O04mGu1+unMbjfCLrZ7H2bXNtAb7c
uMabLaZ6UHPldKFtHTh4Q9ZF2iCCw0eezAMjXjwjtGKyhKYvKvGyUCQWOb7yyzp5clxt0mzgCFpQ
R6UnhsgnfdIceryJGFYVOY7Em6dkwX2iuIJsmWKiRNjztNuNCGokAt/XUi+xNQFA0oOVtGTG7mat
M+Z9gYM7t3qSO6ow/Ni2VK5fds5rX5WndlT40cDZYKQF/DwSe2CJu2zRbEXtsCNhr9bTzijbsnnD
bhPM7ge3MWY3pHTekS/NKfchGrLGtSLbdqJ9PKNVm6LDG6KBQDFJM7IayJ2Eg4EKWkmyg3kRvf7T
FfakOfaxllS3lDZ3S3pOlUP3CvEUZzWGiWSBiG1sXmt0qtdtwBnmVjBce3CZDu8qkG2Kx6JRaQ/S
A+YmuEwLH+YG9dAlg9vER4OEcY2d6Jq9Ahvm8cQn5yowN4qntP3Rbna90PUOV2bX9Npx9xf8et1h
vp8O+VCWhoBZxrD375O7x4jhLi0xBnn3GvFggfznIzTZ5Zkyz0r1Phdkj49/c7BNf5GKReaKWKnj
+Q5zR5Av2sKtIF+brSJnaTGxFLTW4BxMbChVGK3AE9jHPD88JeBV4wztNZxn9XJZN8A+sLQ7A66N
yQp/xpTBnKcmzLhDMgU7MTS07tkO71BhmCanNqLzrVuOhJqQtxPAPiT58oNdocGmmzFNt/48C6LW
nDXPFhKqXoZ8dklu+lb+i7/JL0yBtiNvbKE1YsJaX/TqABJlfO/+0puiaax2FvYXQNDQaaPGhfms
OQlyPX0JRRu7+4JVMWWA7DI2joDesKsSL/UJAAvEgwZccFcHWxxBXecgEGEfGRj+iD6F44Wxm2Cz
93wXuw3yoGMrvDaqh0Hmy5ftRSbesTv/bVwtHRhJDUxqGF7nLwmwGJFyNIrv0RhnBUfA13ilCd9F
9T+3j/kKzQZhJmZ6NQbkj41cGckUfMgB24l3TfE+TvU1NbWvWxV+JsZqOvCnyBGSNlWz3Iih3Zts
eHHHon+IrXC6I1LNp83GzB4DdrPldtevkPwBZ52bngU/PZZjsa9+bXGjVm1tNywC3GAkpxyQLWBa
vMbYQGxG2hvyiZFOL8oqQPdm6mvNdQoFpE15TYBmdEuq2ZV/ikise2Kf0Mrl9NNWtN40VS9F2+GW
c9KzRyJ7hZplw84EKb2HRqXJtw4TV96VGOh8X0thwvcIrfg/MzTEnGg4tjEZsdAMJ2pm7XZm8zxm
MyJhY21CQA0dAIl5TwjW9xKuJBVnuYLp/lym1Bt+meBKGQPluJ/pChrjwNe0sWLNO2ehnL4zrnof
m1rFw/hDAs4Yx+uxrtNjmdT3BzrxW9d0t2kFvtpF/OgKeQW/Du11uXWQ9IaTnVBfmJJxQIkM38VV
Sa9JIKJzIrcm8ZrfnXEF46ziBXsSMdp40GPmgmACX4wJ3Aex0vkyNsQbwdkZXY24AS+fcSssgdvW
Zohf1MQsxCTG9PDCRZthk6pZ5rKhELDwzEyaeolcEVWC6gDz2tsldqghIxi6dFi3V185PgR24Nca
A8rC/5zEDicEMSYQpckyMwUiZ1uxVcxntnzMS9h7yA6gghgolqU9402L8fFCAx3j9z9qsrMLczPP
rzlgLb81F6yycNZ4ha9kWiyn7b50CuLA3bsQE1WEsKTsGC/3dSh/tZZetFC246rlln7kGMy7Kxgw
rtN/Wkdgh27JgONFh4OyJEICTLzMePV5zKxv3PeKNutzBMtFQCZcLUjGoNWAiUfjOr4C2H+aLvRk
ytdcGXn/GKEJuomlM27xBpCBxTxAyZE7BvO5VgNGdizC4YgdsFkl1seAhdDsfrHhLneBj4DJOiON
teDenbSZsG8HzJcFEaI48V34O3O8N1+0b8fqFO34jjn0NLXnLq7HMPd3yJLajLX2DP0v65OzPpzw
ueFOVa/Wt4DSujukw83RtxvKrLXHJ+xua3UY+XbF/G0TKgAmeHCz4B5Wzqa/MhdD2rE+Lhn9MvBT
pv88q394CTPTC5iXkXgjALKpf5U6eTrcevhjZtqJ4fowLGOBs35toHSW57iP8f8PhZYCg1lutmHd
OCc365P+QmS6439QhfJC/dQjC60L5xt7ZsjrEQkdYbc7d8vunvM+vjDSvU6z+bpcd5iqurxxdbwZ
F16Jtx1A2Mr6amihFqcQohYAIijUGgmAk5y57uk58SHA7WSzfjI1xP6Fmcx5o6lkEUelgOClh2pC
ht+LJ8LNJ0opcSv7iBHnrkvtZuM+5ZpfObCWxujYK7VMibYgsz9gz2sLbGMkNwgBJ/JrHsdQLjgc
mh9qHZIOI9kx3kYzahYjnhwXWM0/zWfvs+29af70BmAUGvoCwaFhKdWbTDT9QXEEbKm0fi5fJwLA
jVbeasYoywS+CvCX3obkPulH4w0UekJUG1M9a7IFeN0ypw0DQL8nGjaKw+wSQvJrcMIVG4XCRjGa
bUwwvrRT6LNoNBxwPOL1isaBxB68X28NN0hIYgHZdBCZ9Sq6fCTXmG5YPGoFnZtkuBAFzndLyLsg
6XpOZfsA0XJfmuc+WA8zPPp8HfWXPdpt674pcrcM7+6Z3l233mzv0229qhkxYOI3V2YL9nJ87sS7
u4t+85ox6BdMd6ZTtlp6dGcgJIjsot3PgrVXMYM5ESO5KXremWwfUTtPjxY3jDb8ascdCNn6sC7t
DoPOm15avj8Fvx5k0jNXgi3u0MgJBgUlxxA0YkP1z6+NAB7BnipwgDB2Yq+FiGiSX1Qby2n7nJYZ
hNFZ4CwvZiPH/t93I/KAaLLCiV25iUjk3PRCXV35qb02sDGUXO5ef6AhwbBTSWLcx1a/++dyl8q7
QfJVHi73ueMo8TPHgIl44T/SAPogWu0BlFFXCoJdcNkBrmOWcAucbLi39lROIp3tHuwgbiA4wTC1
VQ+G0ijIOJTA/UJHZH33DTv7pTpZZRNeYYFVB0A+zH04q2DtzV8dHUtHDOWCI8ByrII4bSDNVMFR
JTgLYJblBphBO9T3ly5LBqFXbDHLa82YJMC+wTiBfEdXEnMMg4MXuiHEoHKSA0Lq9/p26eYr9cnd
hE4ID8lv2h4kzqblMN6aMXFsO3ZBwy32EJPkYkmnsTuMXIaaRpPyHYlxgPDMTQd/Tp3TTBqE1Juk
ycLN0BVfztJnPpa92CBp7NyceGHqdkGnsTwFgMCgWc+wG1MnEIiaQvDrCGqRRXgoaHyCTx6XX+q8
Ynvfc0cC2ZjeuWkEl9PGl5IRNzFq8ldfYpjZBAJ/P+lh3ZqAg/gf1djZhA0Y3IxJ44vp76ZIBtnj
3JT5DNx0sK2csthytHD0fw/9mOl4rQ4iCFxOiikOGjG1tHpCAwzL0e696gTONJ9OaQkYct1SCGgr
bUEyxQCIbwS8UtCabW7Cs+qmrvSFBmvwqACcLGZ99suNSXqT74dH0YkYy1nMpUN42SNvNGMy58Tb
8frVWCXXKU5WANian1zwx8dlSMdXCSHW4IJVoxG44wMf4DraNbyGDVmWQmbUl74fIwvPPTVV1m/n
xzHJZ2t2Lxeruem87hZ7QyqBCQp42A+8sxexJ2yB1X3e2nO9uUfgQ8qb4mb30VkuLdCDYa0PEP0a
wSHeFfscdcJPbbmnM3w6+MVYF7k30jtX2BGtFJTy8H5ee67vYz5PX5s8okHIzLn5/3XaiZ3wNwUN
MXduZpwvDtSkaSEFPsDxxb3YEja2SWpHOqFxR7dEjV062iCncex0x48eo8Z1OHFggLOWcbeFXmgL
q9h4W62wM5b6ZGmP/lp7weY/776vHoAilkHLVrg3zbXkcj2wCFIbJUHchyHEPkVR5Jxv7Zf/aqsb
nLIeCsd/F+RGjWAHZ4CftG5NjhUWGKgY0pPHszhRRfkeFAIKR4ZsFQYoJ73mh/o8UG1aY1IzcqU9
pA+Ht0r6NRtWmA/LeGvBnDmBmt0ftkqmLzpsqO2Ap7c6cASJ+8eHJd7r2SG+Wfh3pl6dPmdgtw2O
dhrJeggFCy8fMgARFNRUCy6atGfAjDly0GXk0FQqbpG8G65xZzpyCWMKKD+RZZiJAZAQZayKbtpT
nQgssaXJZHBiJ6VmpS1+QVjsG1HfCoDXD7kW5h+MwR8MXRdqteHiugW3oeGe2uoXAkf6MrwfB5qP
8MKb71OSiXTThnShQWhxDOmKZZ3mYThZgHVklviPQEB4K8+dD4KeETPvSCxvfX9WtOvRherDq0YL
61xkPpkG3J42Gwl0fROAVgWzhCPbjHmzxu+tBdvD+GHqZya3YDQK2HKicYNeaMgE/x4ksDj2FTNQ
4lMhFT7X4b3z85HKp7/3LwZZX0Z60/yxZGZ0RHTdikOKYkbfKVaqf3Gv/gXa9bhq3VzqsenqTimI
HaQkBoosNgiVxs7n/9pmKHb5n9mIctbnosfA0e2v59IUs5sfitVSnTfniC9rqCnrnuvyNZ0/u4NF
0zRlpnlkwtUzW4b7F7quKdV4SgrdjDrDjjtzii0PZxTab5sFU4zCObEKD06Jn9gJRI+5fjhEw12H
lhSEKAF2Hk7In/Yh292SMS0nVya7YAYYiNSljVu+Vh5eeNMdHaoJNsRM2LsGJBiTizNlePRH0Pg4
vVAjO6JpHW+IZFjUmRaiw+lhghLpt9oeFWbW8NCKAS0w+CSZAM1hfLfA4Mvkx4TY5vq1Mcgn6CsI
WMNtCihy3xag/GmJ5yAGBGFU89iBpCFHaPTbVm0moBfj1kPqE7+9DUgiCQ68U3sVjZHvkuframeA
kzInnKYIRR8nBNknzvEFdiaWsCWCH45sP2fmpAKsAlowFHOt8+SBl1rKrQcWboilBp7jQ3EDR3fu
Jx8f+8Qf2rg+bAufsQwXLIaf6FEd4FqYVh8nNi+b5JPr5rb6QXvjzaM3fb9yBOQ5B4XGpZ1tuQ2o
qY+s5XG4iH26INYsdkePjwHtinWrz7QJYfaGiO8fsjO1HTnBDOzu+DesBJz8K2ZYJEVoMRr1SmnY
jIAJHLvuTFEBXKQjOOpADVNt4oPFdNZ3IWm3F+Mgz5bxpyb/GD7J9YhogBSC5c0113xZtQzsXyaa
JoOKAN2jO0ZE2+h6MfYLm6iLNt+EPun2H4qOceu6kYugfAENGZ4t6PHdS3bE1Kzz4IXGg3kgFhtD
NNxmBADAXSxgDhptEL5ANqqbxpesRW4Kj9p/3ZCDaXZynDDkxrD/QKaFebGJeyPtLJEdFNQCcTOO
HVSKiOjpQRHMrlum8ZA4LGTYTxfoVAM6lXlDLkae2wfe1Lnme7PnPwGpaLuFquwWYXRo3nYLuLaL
X2zUYjXTUlCtRJqC88wrr8Est3YrhZm6n+rAO5QJkCrDLGKH/+dhDtbO9pOkKOGYT7Cf+dE2N4bL
ztWLszlPB1eSJQSVSxXBGs9u18cJM0X+mLrQ+ieW0FMs9uAnIr2d+6rnkN+FdOZPMyGy+WGhPQNy
WaZwYzGihkPu42OJp2DYEIUcfXSnGlIv4ebTQQpbAi9ueqQGpLbbf06zZa6Z+LvIjWz7e1yysna7
Gjzc1E4f7U5Xf3e2fAjGOdn2JuEkI64bmojfaGw7b1oTk7uvg9FnfeWny3LcRlytEZ3SU21YzOON
ot+jMzDeNsAhy6rA3pukKSBHW88GGKMhLlvQapfRNr8eDahYYSNmQ+BcnvnaIw63DoBQUPHgRJol
1EBqqxbqO7D+rP0J3tYq2ZdSgcAfPASNn7Wjs4/ON+6cvA/f9jR+NbxQnSwd3NA9JtMPEthjQT6R
I/aYLDaWGydmcvhBa+51gQ5doHYzmry19l0a6gJFeXj3c/HtZTIw4IepypG4pTaGA9kLPqMpadhI
GP/Kj3r0Oew6ntrF958uvFoUJuADpSruT5rqFzjtEc2oObVtdHtmllKPJmAmFvkH7oA+tM9u4w93
9MDNx3R3kAdhhD5Pp5IvrdvGHsAR3YgHUGffoMcFkxwIUyt8GJaQ/eM/RKw5FslT+x5vr3vboUbq
00fTnU8VKk8WnKA55fIXD87htX6qnTxhh05wL0W+fVw4nDTHr3TvQEmlraaHRTDIIvh0r3BZREoJ
xWAeqN3OsDNmhjGlu3mhPhiQpGG4dZYXOoLYEAr9oyYVFPpls1KqhmwwZDYUG0oPGmqEdgdG/mx/
0Hn90XoFR/QxYzT0aZu4wGymLR1NnP7rmNKtSdnoJCctl7o5RwAdQJeUqj37qNWG5xyUBIXpFZ0f
MWTLt45E81I/Quq0dy1M2XchUoButHzUlc8ENoKhoS02wcVYVYyuXkxhqoPLlX9RDP7Anju8+dzK
p0g+mwXecrj2aDGZoE0HM+VXk1lcZJphp+xX73rZ5HkBoFtYAUFiuezN8f23OdxtVuon4PRhLYH1
lXh6Ysne+TagGuUUO6IUAUYT7ZuWvdKpeclpj1v69rc9eY3GcbWARTd1B71EGm7k5UBx8XgQdL6N
Yg0c3whhvjkVNhL+8zchWTtt2cBhIP6R4WDScBj7oKe/qGxrhwOBUPPD2s2ncFNx/Oic8jLM4IAm
0hCVW1q+ijGHoySgVpzvhLs02wU9J5WSBZAAcVICyHfwg3U4X+Zmfzmy5s4Pu7SYUY4pakn9YxLo
/Bwf0loq+VuC23VwGRbrSFsEGOfapP6BGX9eE0q65OM/NkcjnjThobbLIypp3AD8Yp6fgqfIZuPM
G5wIrUAClB5niyozvZFX5DzHUq7Rgl0RfaDc1PvCGJGDI3qIt3/GnwYQwz5A0NcS4TDpOKzwNePg
SLB9W1cLO8wvF+wIGzKiC9s3WjLxBJPUFh82mxIALLFhnMUI7dr/HDR5G8DKohNbKsfF2IJ+X7+X
fPSrwRluTK33IZ6+06mbta5xa9ohjBuxMTz/Ynscnf9Y2uHJmgFl+v6JpsRl33zmwDbMRsAu120/
9AJPjSgMhMLT62pa5eoeIQHAb3xSF+8p9pQVeSbIAHCG3Ej3y0zHyUEF10z7bzTj8d0Moin2Suk8
jWF6NpPx6F3MQOMa4XEl+mTETotwWV9KZJgrXN6l1g8s+rXLtq3LkJbj7/DYhzZk/IHu9cM/IgDN
gTfvocQdtVb+c2Fw/j3jbhKQBa4M9lbPWD8l13BmY8X+YeuhJ2ZVyOQB2O9h/JwOUTW3PvcQTLd8
SqWRXutU4rEcpd+Y5bGgqQOi0QSQro2Jh1FqmTVQvrGQtBxehpfNYpWh9FIzpnJ39EKHsYqMYdWr
BD0Z+d1LLYbVLFt8XHhMyPg9uV3wV1HhmZFjdlb4XQMYexSlrClCyarQITNIcCXHSp4HUokXne61
bbgvaPf83zxabv4/xwGefMDji91Zv4FMrE/YYwTOv05ksfm8qGvUYdmN3YxmK+EbhtfIQ9ashZXI
/iiaTBrejVyoq89e1Um8V9HgjuXxoXg+dmfBmVVOmAGHgh6xaWIMesGBhPic2W9bfyJ1qrVvwOa8
ck6nnGFK7TClIjBOfYEWvvg3S3CCye+1HzLNpegzublgFnYqe2jylew5auvBfKG1v+zg0e1Cu/rS
0TgmFlXOIXDnbDmOeOHNJ9nt/II96gDCg6aI4HvjVD4yE1V0jvpgw+NxaUN/wowgbz0aO1GLsqfP
upjtUM6DFZt/ZchPLbHhQ6mnzmW5a27JccK4BzaTwwgWDEvHKsvBQ6bjgd7xSoWTr+V9qIw+b8/X
CcoX4UggNxfQDk193L58ZdkFNkpgeZrI3HwIihNEuBeA6Jvg1c6YUhjPdm25CYqCyTnW1rRXeGJX
KbRvRsjTf/iWG+kdAHwcVWrVUNwzM//YcssaCnf5cn0tRhvMsDJYz996DmaOnhulrA/fe13erczQ
aTZbYz51fWwfP23904eKsA7Q5DjAvclLDl8lA58SeRgxkLZzA2pF1tLBrWpcNwYCS2hreWKNslTb
vn2I0NlMpHHf+YGZePqZSFfgcBoScEIePkWJqd3s82NbMwfumBEptCupVbHMjH2NJuewJp33usF8
XM1CsPc1mo4lX5mZnwOehWLxot/O4pyDHS6FiSEJy3/+ctFSREZqQoaNb8KwIs366AEsnQR0IkK+
E51H+MUlRhTiva0Wf4XR/tiwCPy7l2xbm4p9T9AlTxh8vylaCmRguW+CiN7vYNXwcIb2bHN/3XJH
9/I3lIxkxls8ASiZxgmI5Yk5+/sJM5gQns1hVY6mv4kddMu2vWmD9oqkwt9HbJq8tvRbM49P84N/
cyN4DkDfbnGLpz5YlhdpcKpNh0fAsqC6qn4Gi8v62IUJo/dW3JgEAxeeiARC1Lz0xMIF+NnhOts9
sCCUkZ07Fao4e6QMF71fP/QZTyp6h392CfnJQDy7R4qHgYYJsC1Arl/aieHWcCpj8qvf3XcFLpZy
ibl/xb8Jp6G/IvKGbbsO1eKImpn7bfklm/+xdB5LjiPZtv0imEGLKQlJgJohMiewVAWtNb7+LvZ7
g+gu666KymAA7n62WN4+mrLi7Mj3tTw5AZpjmg8Zu1ml0N+h6CwoOimbVE8PZCYZzepMl+zY6n90
bDPhqlkxD4Npm2XiTkKFGN+7qb67ayW7WsKvxGkjC7tEnTMn6Rf0jPKlZVgx0eZk9XqflHs3adjW
yOSliOSK3HRTjOaaWDrm+69ZyjD9srBp50AVNr9fjLfX5w8IhhzdcybEs2R3435s5qhqi0O4XmVK
0aG0XpK8O2zaGM0Nwj7cg9FltKw8u7dLMT1OMSGstQ2zjMgJkdbB2g8qWeFKD8XZCrcvMuBpHQx8
TeyYm3lNU+p7RnpNivUy+LknC6pt9KLb98Wja+xt3IKBPkO1lL5C86fZeVc6t43jYGqFkzyYYXWY
qTYlV7goTrrUj+JTIVnrnve+DkslPbj2qqNwSpuXlhq2Xsww8a3s67mPvqdkP802RiNnZGpkp4rF
vpPOVMFdBocE+06B5CWMpDOY0rXsgJVMb8xq0zCV11OhVM42/pE/39k+Yx+I2LzhOL1bGyo8nYo2
KqZqZxGt5Z185lhsibEcGm1hwv9fMJxTkvvd22smu1NPvHz0enXyikH3KqHwV7puM6Mrg4xvdFtE
1JChRwtImuo70Zr8Q2MWHDjc6IMWDhxuTJbbhi3B1INyxxvN4HyRPzTIH5YTesaObW0R1KKkjCuL
9r1aNY32zqXYFQ73lQP/oqaXtloJ0dFeyK6SpF1a3EUtTy6z1p35WIZPAv1BO9eX3SK92Rlh0S00
AlhaV18Qd2r8ciQdWO1L6vJF58bNRttSd3uLtaQn5mMMZBhumyp6kk8AQKdsOIrncad2qPVe0Vrn
9LlrlMBmSmarim9Kli7dvJ3OkhHrdpOcylpw6bAree90M6VY5EwxbDnt9yrxIpo6mYKhZpNj/pt/
wTQrWnIkjTPXKfCo/WJK8k09aD9HcTgVi4KNNcDHuHV8y1UX0Md/tbHmNGTpFc5UKFtjGlLoOEkD
+0WjIbgZwfgk4Mv22/bdvWuyZ2m31zalSTsUNDUYHKzFG7e/RLGO36vdHIRe/8rW6atVxc+h3z7c
3VbGEssLs1ZMnHb+doty8buH7PRmeuz/Tm1+LXzJNmb09ED9pWjvSDDCCspvRZqjO/xsLZXxiD4U
w3aup1HV8/bRrpsKKRjIYcBUOMYj9JSWsf1ohFPpEGbSEi/RMJo6wUvamKQn4XYNGFQZyMMUgANr
QY3I+nx6O3aEJk0KIkJzWVHsFke4pn17kJntLtAdaulsIffpHYUZYT63Sn4uHtbB+rYO/K3dq7rI
MYWLfrpmnXBRiCiUbeuP3Y+dJOZqpJHEJ8sPjKNXe00vuVacuytnOrASaWm5c7Z6vUT5WF984HO0
ADpaAFLWEXuk1L+wBtvWqiMfmW6K17HrqafTcFSoFqNGeA0tR13I0NYpVwr/kLPdOFiT7U6K4lbH
igvI6SjI4qVflvP8Lr0xcYNuaN3aJbjb606dkGeLKXes739XLdWnqp1PcyrYC9EhrW4PVsdBlWI8
nm3WRDpJp5W6GGQ0KAML9oMiJk9z3V5zb32ILRYlbnkd/xIh4M2s55sUu0MBt4iyTv5q+BukOfua
JAR92R9j1VH+ijByZLPCgT8kkK1AITiFNDE5WU7Fw5maZ3HKOeOzVm2k+TredPy0/NnQlQFSsQln
JTEPu/In7h/xR/wBVIymHP9ZQLm2LDzj3O6QftNN9IzprAyVu+6CU2oyEhgNzkyytRd1T3vMRFLu
oEqEmeHCzkTFS/5rbRNkzWGDV8Bf3TUVdaXvDlY82kB+2kOSNLaejHaGyqK3UH3YRLsO/URxa7nw
ZnrO6x+LgmVOsgCJ3F8XzVex+HiXABMkLeUIwurxRkCdhJ5AwEQsd3pLjkpWHTKZN8m5FwNooDK3
VKOt/Wmt+RMBed6a6wx5ZlEf6Q07X95YCxGbdxbWdxC7/BKWyh/e4aFOA364eepR6thQCoYL+Cl9
bm9W5nchxSkU0YcKUAjKzyOhw7rwCFWO5ZOVzXbaRXZW/jPq10LcYehMe6gvJRVJlHGX6mymmLf5
G1oIiozsZRAUWggK84qGk0xnoTHPWlFfFs0d0G+sfz1vcPk+qoYqAQT23rJN2WtbEF6fUFgo02Xb
O3ZDOnr0FphCbnFISdktx32rgxWGVyNWUGHEU88UuOWBpfaIonAHN9UuUjmEIxfzerPnTex5DQMO
vdEGgV0nL1elW1CVC2KXeJh4hrecyaADw6aU0ZKC2xhO9rFrBTfnbUp4sYTsT02xluB3DrGDVqxY
ISnQA6dXOvjSj2zegumwFqJtxPNNE/rbTt1nNGpgdEZkRWGC+/DuVeHdzFkQF42/dNORBLmQDxQS
XkL61Pvttkjxvf6ZVu/adfJouv0RV9+ZuJKwTBlBqnN2FYjKUXC3jzuta1M2fIN+bL65jan66LBe
J0i3puhuFCbzD0qePQvtcldye1Kv+dmf3vpT2XqClXlzErsthceCkifUJ4JZllP8XnjWpWo6LJT2
FMNyu2RwJ2kKdGU75aUYbi0x8WNCLaQfg0Juzmz97ij3voWNIoDMQAEMsguagkgp08s5kMhD5gsZ
mdd2BkkE3I+v3PRjSUPsq/6XDlgMwRNazdMKkXVCPs4ZmVZdCLOOsGJyVitSW6QjDVR/eY5ty1iO
Gqq/mCpnQ1nPcdywNh1MWT+TYHV5UnIymjJigV4yVO5KeKagyDcoU+To0V9h8yVkCVSsh3ycbK1h
I6ROzoQDzkMjlIb4cCIwki8XYVOuJFduorDcacZQJBkgb1rDsZF/kIECLhE/J2V79RGTSStSAJ2B
qrBfkOaP8r6JkuHQBvqme6OMzIGBZZGc+Ll8Lsjkb/G2k71ug2qY8nK//Z8Bap1us3lqaaRCfFna
ncKqFph57Btj6g/GJW8ZGWbq/3ZF9RUnOPemrT0njA1ZrIXSEp80+81da9j6SAKvQgVWKkaxIihA
Gi2HmUWAcrpaUYa9O1ztv3Xfk5mmqsyCnM2fscSfmfRr7fwdfDN10etAyMFgDxYhD7ph8c2jdEvM
d2cKn0qWzsY7M2u9wQPnUk049U637Wh+1JJd5H6cJW4FXjGjACSxJsJYwZl713UK3+AYSOIjxvhA
T3n/1/ttrsnbqeLGWy35Er20ktylKLc0HIxbnw23MVXtrIGrlGrMg5YDy27ZK7JDtCoKakVi42or
abvxH9W7Q2/UXtkQgQgzwqoihIEewkAjUbaM/5p4O7nwBzLWCV0Xb96GJRq7PUL0XmReV1/irnAy
S6IzRLIDuNG4jtfnlMK8dHJH+RhzRH/2rhJSD7mowCJvkDs9m/mylG57JGnUIotZ/SW/w7o7FWZ2
9mWOheYWrW+GDQXB9kNgjtzIl0qhEJPUlKcwfoxjce4UI1L33zInQgbQUF0qSnmUvyXiimrQL1nQ
18dlKuzG0V5mYh10NrDKTI7ymZeX+mJBckkn52Ybo3GNzyLt15bCiVrJD/MuPPdxO5ZUF9po7beI
RvFlV9Qzrc2zyTEqvUyaHhTSWaSaRvqD5DApv5oIvUwxENZWk1Asd/cIlN1JFJLTHBAeYKztDtff
rUSZcFH95TIcVDJni6U5mzg53NPiXNfne+RUkp9jU3MwzrG/KxZQQug5h0nxk3cIkY9G8h6k8Uon
SHFSmvLwbaql4uc4TwoQYBE3z4I8RMR6J93LwXJe84epMabK5SNfhbtrW8RZqdH380EYjbtU9nez
gsSYOpw4z90l8f+X3e0sDwKgycB4kxh2pstE44WoDgq2mL/0aXtA52rg14yiw9iTeTDK1L9T9oNK
0pWG77XaazJTdrNKgXVDjj/pQ4o+pwYS3eQUXkhVEbzYyFUrh4UYgRKsGkHBd5S54uQe6RuHpI49
bnrpRel2u+SMteUWVH6Vp/qT8bRzaDGDl5r8cTAfhSC/1qX6nG3raY7WNbkUOuGhjXQZSJhBDLVY
D6F+8byJxxQMhlSod0BFxM0hpkLm7NjHNPgIRC9mw9H6hQRu6mVI2qIKg+P3RJNjiPqkCalvv+G+
jBh2fhzrNFrXizxZAcizU6nqwNiUyJ6/8REjZIuiGsKdPly5aJfv5VQRD1mJmYHm6jvhCpz1Rk5N
tnYOBM2ZN6P6JTyVqkGIxH2SFDJQ2ok4wFo6WF4G8QTrrirJ6X0uR9htfhkaXcbP5DGY+KeN+NRo
61gocgKurF7P2JnkALUpYsnIPvOBdI0MMDBebqpZ3PsatJOkh/RG/oFIlH9q9sgSBuLuKBQxpGrT
F1Kk6mvPAeBNNGo1kz8s+a5PiANxUQVWnqMqN8eJM0g5rJSeVrcetcsuR7JxrITN+VxOktX484hK
1Aeturs0wmF0Hv8aHGAbTrodOFqdrs0Gt9SYaNPzT8WS4dhl9DkgOvNWkXajv8zRTSKdPCnqrdva
x1sOqPCOhyXhDEOScJQjSFAUrS2/IVih14rTK6Wby9AdnuttKTt/4uwhIG82zqcdVnviCvXL5Pyh
yILLMuttNX3BefMxRQNrIMFOB+WQbNqVQqYssrONpwWFe3mzmzCON2bzusWb5JcjVwLrg3KppuXS
rHT9/ktK5ayANE5Gd2CMHpEtqc4na/QbHA56hfQnz4iAghpvMo/5hjFy95C/PHLYQnZb6QpZeMeV
XSyf2u0/aLcfeyLgydLCN6Uu2hI9lBVoZPt+iold7/BjOP9FXHXDwSLz2+pqDye5B5Al4dHFg6+O
SSBWCxZftBF0HAk6tpwOeGt09QMMz4Hj7WQcLR9gg3icGbNF2X1vng9hn57y9qCOFsH0Yga3dBDi
pLqmifysK/Mjs2bIbC2LfhQGjyolDSy4izHYAzxlmEfrTLaYDa/tVkDonBaIllscbqz6x3fxqYub
V8LvGhGHJ8RhU6n9Uu/x4nI71/7KFbko/VD3MqFo0amz7NAe46IOWkpv+hSi0CN/L5Yc5qsa9lhX
BWA8s11C+u5qcgFCimWU2rTXj0NTR5a6hmmjnmbFJK9FFu+cDxTyIX6O+kfNEbxbOkeB4pIGoSHt
LgCMg7ZyDIA+Rk3RrYgddiWBcvrEVbZ4M7vImKR+mP3q09YHXmYez5NTzjky9nIZV+3SlAIdc85F
IMDoZMs4SZmu8MwMF/CZFCgWpvud3tJSJlEuL8GIP5N3xLlHooKTiz6Y0Gia0fDaWuO0C+hh7I6S
AGFH7UNejbUPqlpBm2WeYHA1CjyR9tdaErvoxyNB1yBd4pADkSv2C3YTS55BlromRk8dY0tIt1TH
hZaYVh9E9vlCnk9mhtyP9Gc2OlCrRw/TzOhYRnrrSmtTEVZHvyMOMs5N+uxrjHN03QsSfn91CHBC
OzC1rWgPnBiI2Sjf1eHtLyFPHU219kmeiPk5J6ACtjLTGOhp33VAp5RJDWtpokaDUWURiqawaHoW
FDP9wdO/I2bLfLubQM/bCIz4b7HlV/IJZzOzwmmfYZ2QPGc465zPmbbbyIGHViSIlQbe1s4cWsHb
EpTWez94FUtro8JMaF/tm21MkzYdNU5C7sAQBwKHNJDTasjc6XtilF2UI7cnsbDz861uyui6YWx0
RJjbsr+V2X4riS+T2rVhuBJYDHICl511SVtOATrAMEDX2cl8Z/KoW/YkngujpSZQULTvrPhBjnz5
BAcX5jME9gelOb8FXnnozGdn4AXu7SkljquiTgjvMsIaKmUcmnccZ/2bky0SPFGV3rFMojObZ/Lx
v+0KXmdP4WvHU6TkUmKuZMqJjqrT01soY8OrabpaeB+DlnsqfC8kqZaouvGNAfwadqhUXoqDtnz2
gUU9ZfNEE6YUrYrNHC70TM65vEVKPYXqL6kDvAES4w3vqyeybgkzTG9PUNrrjp4GAUq6YcytehEk
6UBU4yufrY9Rrj7VtP0kyflZv9KbAjD87QK5sVdO3xkIWourF/L0Ge8W/r1ErWEnO4DATThJ9c1y
PRAHOyrVTGWXSl3L5JwRzviwlMcuGh6JpMgw56umyTdj6s7mEI1Uas37VpMkVv6T6dMkPQClDWi5
mfjbjqhVWASpkeQCke1zFqbbN6GOSbcBrcZsQbJs+Yb1S2rGgAYBZCTaOEge8n29MsVpgDqtxJth
zQkQi1RN96uDPbLdqGw3s2vLzaeZLOQaID0Vfk6DygKivbrJRTfVm2BV1OP2e6v+MwvwU7Qb5GK8
E0O+KwDUYxNsUCAhIClC72tN6k+L5LXUrdbWcLUMuhyOijQfyTiEu646aB+O0eeMs0yR2HraPHla
b8BxKH33tRV2qo9oZPpdnqSHMjdPlo9iu+14h+ySysGYlaumdve1Vh+9Tq/DsM/8NGTCVrdpaKs7
jCfdn+yCT5H3t+yiU+IYoywXo/jujqQlTdKp9arZqtDcxzXUuv5zA7gZQxUdeuNjU4sPUy1fXZs/
xxftnN08ySupXCIc5RbIhFPqH6mh2OI02uXU2KoMm0v/lSgjnrnKGnoSBi3IqlNLpK2Y86iPO7Ze
9bjb7IqzyQhawcxYfX2O3gDXZQa9N26ennVcakFUxIAAlbHuW6HOa6ECO9kSf5K+81Q952N1yar9
0kFj5R2vR/bsYWcWIglhq5DUhEdCAUn0543JcGLTJe7Ym07f00tXmevlxWtpwArHlG10xPJUeNBw
W3ftHutoXiJArL2+tNkQycWhU0VXbWD7LAAvxMIfjmRKLQhPYMMOWggxMBxg+7RAYAYMnKmEozkT
nTrQU1Sg4E5JZKw59QYirq9yvbQp1BGn/h6QsBSnSMtzNimXtchvGn3xZqGM8C3RbthCav6RYlXn
KQFdc/yO4xsePKcsO0MoVpH2Fa+NqsN2pJl2N7djbwjurhWevL7Fu9FrYGPgY3i0JQAiky4Dh25i
+lRaZiOOVA3z4GBBhxLZaCdnSHkagZnUSOky7sgvowmdH9s+gvOvCbH8EFh96sIAH9ef5OkkgW5Q
sdCrJgt2RpWkT7mNhIw7ZZ4UNlMeqqWCvrgG3BhDDVMK92WPoNb1kxRaRX5KjHOxmhdozfV6nQAf
wu5w4mm1M7vI9msdi9fkWqNLAdwwDxCxkKY6IOAgte8l/Wr5LhF4IX1kKtc8OZxy4hb1WSNL8uu0
8lENFApXzUUC9iSCN+39uEu0x1Aj9JdlNIGO5TDnT9lcCDjt0QaNqC8J2q3VVfMqbeD/JIiRBZnM
Y8KHUQ5VtHFSZLckLFlr8GEAmICYFpeO4Cyx9+Zq0lNh7biKzUHdtUv6iBa1d7QT9Z6wpgFTNJTk
hj81NcFtnZjKslNd4P5XtMwx6oXT9JKMJKgxppOGMr7xnzFUXiot7pDBS1wVrxh7X4Q5SeAWBzZj
3oYTzoYZNWV2h4Qj7sVpb+aT1G2nRJBPHXgeTn4noH+11vrVFmkGtS+rfPzSXWCEMGl3/LbY19PC
h7PEjWrOUqxejpAg7mkA4qIXb3pcPdLDUYx7u02fJv1PTmhVd9dm9rwcAurCntfsj2ZUHmO2PuSc
BBfdyymX75a9wxTUR4Bi6XScpOWZ6Ot9vzH2KhkZ9iaYfww11T2qUUN7FBkHyh3N6ZlxCw6djny3
tdilv1wc7LU5Z9ySIW+F+6kdxEzykveEQgw9ESAvUIzPspPW8HQa1snauxDZT2+hn/6TSNuopG5K
LF+Tt+JNjRF4M1oAODHPvHWQ3GqRfPp9fk1LtAeIwr7Rg7Qw5PfYfVOPFtGj5ZooVAMqIkN5Hir2
8lDa7zEb4EISiz0ay+TVmChShu0vo5JlBAYrJYBeVYiDn5UkB9ytWm5S3IYtm76YLmfwCkfSj6/d
XiOZeiWcYUOujxKDy2rkb6KPU3OpUqcBjKDB/DulU3FjVz+KZuNYcGdgpcAU2DY7XhieNzhU3Ubu
QXcNE5QpZ/X3hzZyE0xtHUSj8Hvpv1KpuMuA+zA2K+BoTRGTYWH6K20o/gvVaEHxJw4PFMPs7L8B
CZwuGREg7NO0JnFENSP1YuJuedD+/4oqpBS/7e2ZMFJO+rcj/dtlQ9CS/rX4WmmMzzK+iV4HKVXS
VuB9V3AftM3XrZqEKA1kaQdjQtFuZSrHD3M62mOlLNiS5Q9idmwHxhW38o2V32mW+cx7vmZuQVxX
p5TXQct/NFY0xoxCuxVmjjDv3tArnrky0c2Jv//GA91mmyDzgTny0nj71w4ZIgVxToDMKqRDWgmH
FEPGRJCrWRYLPYP5p9lGQ1e7SZzZ+FUY0imPPrFXpOvEsltdtsa6zuZ27+Piqd/zEllvfMxp+czj
+GnlA4osh1CCBGYh3ff5qvZTpBEt2JtgspYzJQKjvwglKsRoXmp1AbiCNPKxfBnwcibrB4h1f+tI
mhRm0MoVtlh/KnHUKd4XP3EDvCXfLgYdEla/q56nvpxMh42OoFovV0WrrkkqXzZbZZamdc+FNJtx
L/CwTAEzIzTE5dIVXIYBu11CfObjH3DWwUKk2CQoVAmM5Ql+MOYuj/QTKvA7qNkIKDetnyhUbylF
pIPus2lZI6yu2Pf9opoiGsIsgF1UAWWyraC0eoBTA5dFUA4XD6u1fO5q/Orj8llIZFEujd8Adawh
sKo7jNrW18YWWorCBw0ftIX+Kc4nbqFJR9Xl8ornftUSkQOfJCgH/WwLYLPfdxsBpwgVTB9zQBcE
MLXB5FVAf+l0LZii8vqcMgTqZgMVABsUXuy0xFG5IoFm+C61HLrn2uwdgQ9LGuebgJyPIwrkBAje
aWm2oFipw55VCm08mMds7ByRoFZVjwcDCOgC8iSTRPCt56Fu7UEEojqSuLXHVfwqu/V77SBuyRDC
iuEHxHxLpsS8sV6Bk0X0UL2zBj1xVqWLIBfXkT2FLfVV6c25LNcQRRm7zZ4U8wuq7VeuZl+zWX22
L1NNgl6QSQJT7EBa2djRJQ654EE2Cks5dq9w6CvRndfCq4bNkw6iOvhNyT9mbEEuM7bupR0nsLnX
+NSq2Wk6UH2DHJiMhBi5JAk4o0LiYqqpQtb6WYZ/MSNBvaMUEPW5miOPue3DKL6ERPiSd+GQXYCR
nyyirZmANEpCsDXZkOyE0nYNmoFc8akfaPpwkliH+ShihHWi9L9AHn46kTwNt3rguTR5LpeUI3Px
gzL6cRR3zxBKv7/CQaEsS7tOi4dnnVovt+b6FgmUX2W/WBPK+SH21TPveV507vNZ/jVeb+6vlOac
tsDZIxhTgLZ86YkeZf8eoMk+dVN6tYpxyHLyu+xWFA+0KiCk59f5zs0jCEiA/5QioQTZB8KSnxSe
u/IQqQPjKAnNkuqGBk163kbPgnSbvPlk+KmKlzGGc5zBXVX4KrFVd74yrNUWa1XDWgVS6yIvHnV8
0wEe8fC4QAm+5wYaoqb5DfmicUYS7+cI0ZMGwEmZCT/bPScdhZOOiYGvkhObLXq6v2uRGbRD1h4v
sVX5HWw9Y0F5wPWXm8p9P7Eb6EXzpPxcs+Fs7hCX7TjPX+tRFKuPxY2gHr1Gqg8rccrNfePiAYiI
+CTd9tIHBdGOcMNa+DsZpKrMjrA94+RS99VFAWnZttXFqEZi5MZgnGV45rPx15C51IHLBojdcdFD
wjV81dA4aiI5i6cYMVHUwdWWFEYLVyHZ+VRfeggtYnkTKlaJJoPrzn7HbNtkbv6dWt0px9edp5sh
VA+W6+cm5x/qmH8WpcFdNqqfAHx5Q3Jz1fAS2Cz4gTMWg84uStTC+GMczJ2isrOa/QPJQ+X8BFKJ
/2FgVoKPSULI9E0ClOme2tkDjWxVoF4a6BKkEI3dxyuAI2GL/W9L+lzwlJYEZHNX+Wnxc1WTY5wA
YxPkq8QUVU99sJbLjVX7tpDUajrukGseoLX9xF1CjDQ/n6g6i4f8wwruTaJ9bc3+uRxyj1QLlxp0
kRD/1YVvud9DIU9u9+R3l7JEmse3T9rgk253ze7KHJcASEn8E0p5qBNjEGF16ia/dSS05WibC0tb
fQvBri8sNKp8G01vm4eLIBTPibXPci3chZlIgMQxauDWFNhSHnBWT8SzTG9I48KJe6YhFK0+iRSX
wJ1Oryxd/5/XL+D1rzu6LvCuzYzdrcHNN3u3ZUhYqxqErOjEHGsEjjWWu8VWVJj6JVuGm7Z9vue/
TO2eprG+BnH4EIA1M7pG2rYcibb6tVmFDVVYkRuruBbxM3MQQK9JyZ2T+XrllrfUVM4QaA/A/U6P
1C5jySv73WtqkQ7OeRhJucFeKoSIBGwkw6TdWPbUIDnXJYhfYLQibWYOwgcZFnFDXqleD/9u1cxM
WuuMLVwpptomYqU6t07HgcrQ7Q3Y7rLmLtdcEUcngQ0rofd1QI3LbbQG5u3ysZOy2H4m92nuaVgU
ZxJ7EbcTRbLItX7nSa/PS7ZHfbhJXBqhXAyIRMkZ71+VPEQ7zzoqwHSpIZr/dIo9qrNpnVess1/b
8sdO+HnxtvPA5SdSup4LUGQ0HFvC9ckj38wPTablUCjM4M1XLc5fejV+mSBnu5zmCpzI/LPP0g+u
GKiMN2SlenDd52kUq3Dqhk9uyPxoaNQW53JSL8hY56UaIpXr8ShNMKWkKuKe+NoT1m7kllxSoT4e
LBS8motKzAUpA0CrioKnAFUDfODwsqcMrLQu/jPAW7Q7aqywX/AHLwYq/EIyUr3CxTrGgHhKekuJ
0gfz1SrW85BVtJn/q6EIFQ9TFXBKgaoZtE/11bFyFhrEwYV8EwwJi6ZMkiERHgllVVT3x8EljCVw
CQz3Yvj9DFScA8yQJEHeFEHuFiV2x5T4I19iLnj0rsBCkV+ipEMEXPLGbuekz6me0nyVhFvCzAUj
R7sQTqdyNl71Yrz+44IsA7q6qnRM1knYpDNN3PQEt26ir6sTd2yIP6/cwPMrqUXuJSA8WXf+XjMM
fswnXd+9lKs+Yy5OHBXJhZw5G9yLMjCz9k+yvEgZY9g07NKQ4xcws3rO3RXCZRD+qsud2+p0A50Q
SXcN6fKExpiHGX9XJ3Dblm4Gs/i+2axzDdnPJUfi5pgNwzmBr5xTaElIHafrRYU8myEw7ZadCA8L
LK323uz5g+1Ie5QOF8MVhsntUVUpL8V/y1Y4gig+rNtjmUnKeqMwcJce56/kxo+rZt6DKeCw/Tho
2WtFBslJPrUGjyrzXvUeQvFBblb3bCzp3Jha5OFQBTzihivSMFIDy0nifwtXEwDxLbbvbrjKubPB
7Tw8FiiyfLeMZqJmBppeBXFZcWB15HmxpYbwYqbSJTwKs0r7fiOnPgR5Tr0vYDkgRRmrsCW273/K
u5E1o9RLNDJEOrktiSW20oGjMO/mUJ3dYnvlk/Qczgx6DrcPtSTYues12KXC7tJ/PS/ayHFYoriv
zAvX+o3+VPOWFr1fZHR3qVNlrLctW/ACzvIRwzQv4S3vBcQb0E6bcWZcESfXgFM3tfGlSLJrwzcz
M3sVcEUL9tqRsKP6SgpwuJTEGPZxqqfLltB8JRuTCC9Qeio9dgBK96L72GZ8JVCEbV46XRclxAOW
HO6kuodiLXCXVw7oD+LaVU/jR76rr3UGtM2VExavsbIdOuEJvQd8B2QpbkGauFvjS84pTlBeExcE
3Hx0x3fiVV2cKgGKCeNlQPc3Gbrni2ya14mrHDivPrYie5oZ4KKttLetvdKp+d6m/MfWjz/2PP2h
SeP3vph+RgIla9pPki6A8eqbBtkvkPu/8X8rZsoG3EP9rCpyrUeXAzT7kq93hAEfvJgBoN2TUSph
N+gRTxe6beaU9r7KPJpcAtA+CBqdhLQLN1ElGZVFqdlFZT1FxrZGfGylRTWkuLCdO6os+sK6MKrS
oCM4wwjDL9hLiPFthkNNq5KRo7nUgu61m87wYqBAbKboaoMB346iunUYbVjUCHX2ih6/osev330f
e21PD4OciVFT9knfUUBfFHQ/H03faq5GDXg+NXzy8f5uyty8JR97rnlhMVjkZ7PJD64nuzNj3CzO
RlMhcFFdZhvdFForvjPF9S5UJv5qGUHiQBmREzSRGiitfu1pUSmZfsvhfO2fs/Xa5uQW/2jO/ALs
RTCDB8QYpffaihGV+8FEQiesxEEpZ+d4kyMLF9QMBh5aBR/UwgfdVErsHJULsrDyZeSap66jxV1M
/8fReS05qmVB9IuIwHN4RUISSMiW634hbld34b3n62cxMVEx8zDtqsTh7J2ZK6+dMdwBSF22y/Ik
Y+an2lKFxhltiHYWHBAthGepNaV3M/q68Ks0PmsqeA5y3ezTEvgqs6tANjWzmvOpfMhEDXo5vsMA
uilyfjX5XsuXag3PPWjq7ji1ZMDYGDV77XdO8yhH5b6raKBCtrFIUnX7eZetpSdTXkfdGVldkVEV
doMszjhusl82TcbmybzCvqRwI3eA1cNLGa9MWletkIMksBaLjfaEdpPQJKYdnSfdtlkNLiX+ZxOg
1AlQmjhnZGYLs+0uCkKaoZ/k8r+JK4iZU/9g56g/9rnXDeqDUPspLGINlhW6L5uAd+yd7CWUdMrQ
SSwsd/xFKP4dh+s8SbfJHWbzqFY0yIyUXCjqsU8RfmE2RSRgLa3atxKVIeGhgKyesCiZCs/kEZGk
lBGRSYawy6AOnNZvteAF19KIMTh/JlZj6VU2o3s7LI+yloLCvOa4SiGUK/p54EnpFjRs7rJUsp3y
eq81nCljRawJZl8GeqYIzPIpUy/X4EUouu4i7VQ8T0qbnvPsUQNgzUzDk9N/ndoc5QH+WcXCrRvZ
mLHuCd+sIQYqvDrKHFL60jyVQXu2bBex3EmKGwFmqlAPDCD/+fRh5dnRXCkXovE1HXv2oZaXHO0a
W0mFJsKMJG3uVeXgqHxaMf20t5hnWaW8Ez28dzL63Nb1T95UJ1hJMPCIMdyxTPX7ts92m3k7Zp93
WP7VHB0Zwf+6WG/EXSrpo7PUzyHPvwjZtl31CqkAeUi8k1NsAk07uNLAljCFOLofE0RE2bFwa8pb
uQPVT5n0V24BYu9sjE5akKbSRZ7zS6nwMO2SY4sLx1KnA1Du3UQJXaO71q5EzSDRCZO1RV6dIYXx
uXwlihTMUn/rKE1pZl9drtGEsN75Pf11yX08hZ65flnigAP3ZJbm6Yl9QlLjY2yyqpc0Du0f/hq0
84naKVX1nMCkn+vSN+bOE0g9WoV/qPT43ooBnv4ABm+68TcfAcYSwry3dIiCOfQRvh5d877+YW1m
Jle6Pq7KqRhxe/tO2hDbNgMn+93JS1CH/Itf6SuPi4fK9m3j2/BqHEkac2uKAIigCtGBLR8s/n6i
Y29Bd+s6l+BkscDTx/EsP5XC6RcQWpHzzzSxPWTSYcBATIi70uPD+sz4N80uvXRPpcgPIrVIKvRO
BynGfBu2tV4x79MWjCFTQmvuhzZ3U40gFA4vvYoP3f7T1qpro623xONFHADUFf/ZwGwc5VGE/kCV
rxUbj9UnxqdmD6k2n1I2vK0lF8SROgwv/TDK6VCAFgcKpyCO1fk15YJr4kiIUKRnnt/a+spNYjzG
tcS8ou04UK4GhoR4ISZHx2S0Y6M3JD5lrm1Dbg8BTlKTE6EdIL9VOJ18cV7t3OM2y7rE1yLyOpmN
vCdxDLWB1Y+BpfS3lkRMO+PVzaJXH8jUJWrJJdWzoP694Lug69pSNVKA/V7MJCqb2Usz8vFQC8IM
Do7WQ9JRfFZshEeq4aA1dBWUjMw51muysACnybkfpoF3Bc8zNFjcr8gdZMs6THjKgpedtYbOd4Vd
akmEvgKjhMMLYsOwjFue/KATJVEowlF1KszQcH8XBksqEr1POf0uhoptCK6f3rz21Jj2t0lWr9td
VFIefUiwX/pGwSqO/Tr5HRAkQdD9ZAmxL3BHUxzsUEzl9CU6tD0/jCzQE6obsblm+dfKJVlowxnc
KqQyX7Pqs8SNWiNLXiRYwdrYh3/h9RVOdmuXDls/zQNSDzlCNJfud3qrG+lSCDgaVecWM27WhKqg
HGng0GDmnjubQiQ4qM1eoWhYHl3mlOezoZMEuwUix7HiA87doklsPBSUOqe3uLCC3uovus5l/XLv
5q+4I/9aYYpqBMlqDGvAEwSBDNBcHS1u22KUPBM2GBkPjEKJSBFB9TKFk6n02r5xukISUIeZe3Hj
lweVH1O3IgdgDWWVXwzmyebY1f7kEm6fdvCmXPa89dwK7T16pHs1ih6rFD+w93hLhAMooiae04UQ
o5ah49HYqFbSmeP6UhkEk8wkYPsTNCzXssus1UG1K6XhuYwLJPqzLI2PYYuGNJ+DXL1pNtOCYt1r
kiHbcoriMwJBQxBaxEnKQw5Lwuk1Fj2IT+TUmMvOHQWlXfRKgSCpblMWZzWJ/ZI1caURwEXds1eo
YuplzPSgz5UrDu7Pg2Qph3GissVu2cjib4Fmah+5XRzSCU8JZzSUn2x2cAp2UXKW8biLhi8YA8BN
6dcKah1sVfKM5Oy5duEjovApXUOXW+FqmWhkIF3AbizXHg/fVGmwE0qEJA1tSvYLnEKNBAB3oXiq
7wOaqutyR1f9TuYPC/nDRoQhDahBt/2Boj5bRuGIDP8TyFDbj2mFqfvSj4ThsbM/IHtpk3Vaw4aH
N9nJdCBlNIaw/Kkn2h5Q1NJu30zKXqrxD/Cy0DjdPp2yNiFEPqOYQng4BZKLV9qVaWYukTgWfiaC
SyKOo05jAAe80Mylp8nHAelHpQjSrgg5J8YR6+nJaV3FZiJSq0BVf+gpQMofrmppX1u6pxT6B5Sx
uc1uSga1Mk2sDwgrQNqM/HOqJoyT33aEAS5uQemBfkU72QQ7gicaEc2cLVPWd8fKfGrlB0sW8DOM
x3O9w2EU5dSn0gLoy1V5NqgUaxLjEutjEL5+0e64a0OCk+YuI0Xtcezuqm+ttXZLs6/nW2dKl3GX
dz8KciMSlMMa0JGIpvVbyMmx3jPjj2Tlx29tpghoznbpT69GD1zffesM9JzJrdvDvMFl2tVvpD+w
Z58WDJthzJrointtx6Fz7xTE3fmw2OPNyvfq3GDBAXcAnhPzVg5yf26drgfCyHMLDJVAkoqPSPE1
rssghXsGAZQWQJT4uU9a0JCQD/VLDl6opVinlf1O68/L9/dSMSjgy/z/S2qkEzytDitiNuGfG+ww
OjZpaLXxJSvgbelBLMn3viXUKdE7OKjzvhwlJzP7wJIfa3thj7HvB5rRsTo17LOaFksGmZ4l2XVJ
UI1/EpHjC26eHRYtk0z2hAHtQ8HUXFg6fsLUHSEqrj2/csh4IfzuypQWOnDzOQjBmaqL0DoDyCqX
e5smHCxpkjz6Sn3Ilf4Y0+UxsIFnW7EK4y6oggeoJsWkalqDLM2P3bN9x7qhsKpgZOZ2+1Z3xmsa
38olugyYCm13bho4X9eMgmkF169UUXP1oavdPgvozrbKR07Jl1GT74o5bv9WK4blHRGzVT1jRiIW
yr9o/OgzcaU6oHdy2toyMilGO8O3RYXtrhMfvGlxFtC4FHaG9l+KapuUeSO6NEpMphOhlLJiI3O7
7YWwkFSI1dtcxrffhB5Za8dlAWVe0HkNt0UnE3K6FUDUyo7+VCBqcwGAgNeuJfV4O7u7YiVPhcV2
yuCaFHGAhcVJZAYLO/2MTPUT65dRNneWDfe4S+5C0W/xXs5pAKvzwwJ/q8L7YlnpazT6h97/MtHe
Lb3wBq6ZHQKm5Wcyt1SD76kM0u3BizNLPTLz+DTeFQ6OJX4XkfBiC9RslnFEvdjBOvBjL5kUf4y0
u1WV6tEZ39fGeQAHUmHMhcmXgnnV6Eihu4IooQ2dv5DUw9Qah6QID33l0Rq7L5IUCSEnk1scbQ3f
YrWPLRIRh/UMyP20rU6qieYRvT7JbekUGfJb3XpOSKu7HSyzP9GSha8kFSq6z1+TWuGUCIbOZorV
Fy8Pfn627oLwc+v6ta7iUNC0m74UtntD2vnW3PgIVKC248014SkrjAe3LsNHqC9AXOeDiPrbEIog
rki6Gjibibh+H2f4hTokxIF6NCRJUFuJDCDG7/jnSR2u7S0nWcOE5GtA091ykhNfW05SBme1hSTt
ftp19ke+wlC1w/2k7we1OtgSid4/E0b4VQry+qaUdNbU/0ztLc3Gy6jFnHa7bgbbTCk5JFVNdeoJ
DUmxD5N5wEXDFoL/Lbd/JcKqll7iVql8MdWeDR1lqgfIEDJKJZR/zGnLI62LTUOTwrccgHUBrZae
IgjvtV7Szdci3SnPJkleU/jBOvG9T/j4xSfDfitiuh4w6KzLxcKH1aSbjwtf4gRH3HKRZEj8eCEW
0mkA+l7pF8VOocr9Ijo55/oltY1zWLEmqV+RrqJuMwRaB5UwGkdH1DUegA1caqrgUu/n7PTzFM3c
zyI3FlflKuaNzCtcu0AawhjeQY4Ji2vcZ27bQDQv3FD6jTpfTWRSe1RDyO3zlltFreH9YJnFYTNV
HtYe8/WOK1tGk2SyW7pfdnLTBZSaUfEkpfP0UJxkMhLN+0zPF7ZpJcP6G11UtoF40Pa2+s/Id0MM
NqP7ow8fJuFRk5dqS5pEI7BJwFDmHNdnd2q4EhbwFfvG0274+XKclQuLHf2r7bhLz6kvGzikYGqS
q5El5LpXwvtB52WrcK9btzURSZ2y8vOm9VdYvga99ehU7TD48Tj4BRG2uDjohAyBlVuNdALVckJz
uqgj1SgSZoKuJzsuHeV+OjbVS+PeYrL3s0rbjXcqgXS71PwsFdxI2FuYu07TzwYGlWI8yETV457B
hag6dOYgGrEWh3/KcnFNeXU2jn/8GNXu1nQk4jqLfXMV3FpN0Ekk3/PQRJk5pWryaajyRzzja5WQ
uPnY1cuLRPCznds7zoOEzQjVxVfc+3+ISfmDofAL5z3U2/2qKrsYvt4ABLBHvIkJt7EK7I1zXhNX
GmgMBoLSDeRHcU32o+HVHqfbLZKAlxW7DNblIBcbW+WDRMlbeReG/qLxaIYIaUIfSJmCTEhOQj/q
Fcog5M1uHpB/gWmul3xBSB6b9zBUPpaV7TDs/BI6+/ymJ6anzZaXxUBNLXIA1iWpnlJk+lOj+Ar/
VbCPHHk1nfB4pBKQILqp9Wg5xMM9soSnsI7HsswlgcjClgweATurCjOr9vzOjhCNnRA4ZzrNp2wj
BKrzsWODE+96wnj5d887gz01YbXWqzZw9grSLqTzp1f3Ogvcwu17KZD7+dZX4V39v0bhqmrzynLe
cWbBRV+8KXntduC2m3A4N5XubS2TcrZyfF1KMjejiCjrAv39vjfB+cuVu4KAFcNyUGQCxugV0bTX
lf6ZMDYyGZuj+t5k0efAQIwRfZ1y2Au+LLSjhhAeMf0q+NE1+rvKis0LG6yRDdZGHc+AMyvgSbf1
VTNyfRv/dBSaNBDneYK7xr4vpPYbmYF99aSuRBUKR9yGPYKI3l0mrQ2mprp2fXjNYU4TpTNeUp6e
MoHaUrSnbTefaz2nebuLAJRoVn+Cqqv0VjAwobAyKba0ke335/iQ2xNGkR3FrKKrPm2IdXb/UI3w
DZ/Jy1j2ZSoIF3SBxd1rBbVJq4yjXDOqEzW8gRH7QbioLm4BbuDhJR0K37TQcGbXUGHxcoulg/Wm
6NGjhdLOpXGCLFfY5l3K/CopA/qBNKCbMp5o8Ix4a0a/lHtI1ZFTxcinT85kRKCWZdOCvDMoLAyU
A1YcCjsbNkUCbn9iv2p5PjZzsl/+29yuQJ4WfQ0SI78OXXMhnptAd7XDW5fw206Aio0SWlzk0ovU
agMpMPnQL7xceG/rCqv//GOcVwQVYP8TL2EGScanlvFJ69f/dzKb3NdTvsXZo4sTeB0f+cjwreyq
bLpL4S6hsUSP5+fQRc/Bbh+xPd9bmhGj8RnV9jET3JBYiiTPeD30FzrDYZ/Oe4sbxQKXYYB+uIzv
cm742KXcIqv2CgpRTWxnFuHZ2htelEdntW180WFblvUT5XaFhFh9Ih+QrU6ED2ITzQsyNEr5TnuR
J/FhZuUGdf2VTTxZ2nAcKjJUFpeIy0AdAwGzuAtINdKeGmA7YuF+6Vho4rAoZXKc+XQuDR7PmkmL
KwkgXNZyXrP0p4ZnpA/iWvroZetzztU3jG4LGn9cPWypfCxOTmG5elYJfMAFI5TJ6js6l9prFlhg
zn8HFseqQkyYpseKfXPOvlm/RkRMo7FE0bFci/tNToRRq+Ud2GDoo1uD+3j8IGGFJppvAFAqA8YC
0QO+OY24Wm3Tfg7/Kf+JPeg+RPYmysBliW43Y2DugjqQwKVXU+onyhNnaMdbgsNWoJ3m/grybStE
6WiSSTwjrHbwnX/BPt4Nw1+28Q6pcmRo+TzsZsDy4Pi6+0Q2jAV3hR3Boo59z4h+2WtvRYe93GcV
3RNoGrfRoT1Ui7zXF88aX5tpgdn3ELc2BkTC5T/WK6Fe2hz+C0dxrqz6ElQx5J82vPSodSQTk3fy
4GJ8D/SF3HW5a3TbC/kqAMNiM/LWmQ0pKWfoJ1No02pHgay3DjQ+rKuXCVy4acf2SOVNG5HckKCl
/0kNfZd+1/hW2rC/rlZ4a9vh0cvak9iKNBb7ynhVABal+WOsLHgLPPkvYNd1fYz6kf00NxvMKFeR
8v4lnY65x0vt96TtsKONQa/OICRiYqeoVIlDT5izEESWzQUwCxxSGPc0cLAbAW5c5Q09pvI5EewG
RlweKa1CEWueiXLx7JmDTA2ps5G+e7VGf8ZzUSBzdBSs1MeJKmuV2h2LbgMUZQXPkgo8hs+jqeHz
MWNnHFBeUVNWzIKNFhQ03ujd90ZGR2+kQH1ufZ1eRs7juq8OGJjIiquwXzwdGquBBaL8R3TyHAnp
DDzD0WXZo9fD149Top8G+o5HMj4Sl9YWHp9MW+ei0pei2h5/Nd8uMfEKmvkgb0/DJzHpEQt6L1+F
ZrgY8Z26AG0/0IIi9upUH0acbp0JRIa+ATZs8Kkil1f6PsUuaoy7/g6SwB/GGmlPp/E1uw3HGyDQ
iwpZix5TBxvNdWmoicasq6YpxOHiMTfqI1Kz51A9c+MGkP1MJvHeaPqtDZebjlekN98kiPXVa5aW
p6LlD+P6L4K5johxLGCuywpgkGPHckWFxlttjyYfeVx72c6gT97iVWDtVE9bqh0/CTfC7sgCpzZO
XHqNqTxVZuxF+hMV6zJ84YxbFJKkamBg+K+WS85k7zLPbrDsXQIjqOZQ1PgJx34WInwPuqfXRJ+p
PaHbkDZw7Dn9aXOU5MTyO/vHnlY3YwicC2lL5Dnf3PdJldr6h5yPnjAjeGIKzAm3p7mm6qhZb63D
rHxWzRkD/Mr6clB/6yt90iRAZBIguQja4RPOHkE82tuN/9YFFs/SelHyg/OSYbQAAMRuo7b9QeeR
3Ms4LiIcF0YXe0pC3UqReVKeeSgBIx6oegxJ232sJiEtiU4D1cvywVvkxKNEIrQYDhOTmLAMpaOH
2OwIMzsbFAs06iU/o0XskargfX7n1B+ppnUdoY8vyaM+CPyamUnO5iOlPTAicCcb5l6qcswlWNw0
20UsxQWPFgJ5zq3ZFoZyc6y3l51EmUL5ZyUr1XbHla+tgrQrpqP4/1eGL/PNZmNlb3Nv8YJIJbEY
m+Z9UfXn4iYDNi58gBONny8Y9xTL1wwKV9roXOuhj0zo/7BzRzNjpU7Nup8o0aW05nPHf5rCJK+X
kCK0Xusv4crMTpB4yOHQvqQKMtziNDQmN/7cneD0x8SF6QU/5IQm06xyREhvwMyHrYDVt+OXMR/8
2Cs0mM7NiKWKYFURpuLbaLX+YsNMQlL7FJzXw44HDQfeLsNNEMN03+dflSu0iSQvb1PTpji1OmK7
pxK1NtcTkUh3GZaTEb8bpBWRi8SkXWUx3wqKGiUJaUCIOwc1acOi+Kql6JdM51YBACVHcc9PFgUP
JV0di2tHNkVFrg2SY83kI1Nv9gwr+h1j9AhH+rKgbLSAZEZYyi16QyF0iIafIhmhsCP6a2KvXYbN
cOJuRKeh3W6sq6skXOoWCPTyXxHT4xfGR/sPmXocbOlxyUgyhdMR/9IxWehOxcqxZN+KSjHWnDjp
C0RRfhSAhge+4qqGHsHRzJcY8uOARjFA6VU06k9qg01/fNDwbRQWp7MgzMn+I43sgylHG8dsvz2y
D9ASpyZOzjYxWtMgeCmv58jlNom+oNiDY/CaqoB0GZl1jPEJJU8DtJLKtaPi+bZG85bV5jWylCCe
iCbH92h+SpgnKe5TUGbUd8E8vaLNrNVXkZzSMCEM6Wn1TU6pGmF/cJi2AjP5BMzu1NrpKRElMSGA
EiOII6hOlIFJA8N2uYeufhhN7G2/igK5s3XG5lf7Vku/p42MlB0oUpGVMVh45VQyNNklmnZqAqie
4KVJjgMV3Zc1el6YXmF9+IKWJig5fR70sOdHmnQBvkT2Lichw2q+lDfsC/pDoT/TsH0DtMwy0T5N
ZeFhIh28mr3Tygqmf7aD/lxH/an0K4m8xVHQoK0ldUNOrIiKIgygEh/FOfIm9c2cmIfovOO2B+hO
qR5ttE+JGFvUiw8YN3KW3ZbipDUHTQ7Tk7Ufm1q9ZbHCu0n9V63zjsYC0ElkFlAEomeDTj1C8C3T
+Zm/N0I/ZeltLTtXRWwu1PcppweCq7nEWwJD5zEihvY3PlaseuLcAql4LELqp+D3cnG40jTxV1EU
Z2/sB4PRlofasCj52smQrvPz+Uxri73l5nOa5Bzl1kywyni6W5UXvI6y4yZtQyL4LFF5HJaUfuYQ
5F8fSkLaNWyOZnmfu/gyToLxGbCrCBYZKtFy27pTFcruM0P29i2YFp0hDB+zRFshrXRcukkUprhb
BzqADekYzD3TLBZvHRBs1nzAnXFWKTrFLCt44THJZLa4gzV7REn/6JP2EfAvfySpzfs0ZYKFUvpB
axksv0CrnMAA/y6L5UxlznlQJSxtk6/CNs/N2i3Hr1UWpwigBHvqcePuGl4mWRT2GCex+lIEDh08
pNGPN+2UmrebZ5btQWLtyLbpkDK+VIIKopfKxlFjK8cOFKP2vyaKcFGHVPROVDyDf5EMT6cARJFH
T+UBE5I4lYj3V/ywT51yeCVrdnV/j1m9VC1mUr695GPpPQCIEgUcQxZ70ROFj+jRdFfx442AMvGW
stwl4l21X9Dfh9AlFLIsVBgttB96HN1sep+o2RE2bYAa5HDoMDF2srQ5EnfWzG+1w/3gVt/iIuOU
w3zfp18OJCOYjYXO59vuTqIghgckcpYu6i2EYF4PJeQp4S3xjNMeLNr4TyztNWuXwBCUDm2t6+p8
FpLq8G0xO0GdilMr/0mAy+RTvVC6I2Y4U7TYpgioVGAbD0FcawKREoMak8qPqPnNjZLMn+6r4l+2
m+FcC67iHHndL+YrwV1sHVQgXz4HTn1WBHBBhAKFlaki35Y8u45YSN9X5X0hgmMNBzlGrF3/dE3l
JYHt6uXgovfzd6lG+UiQhVJ3u0CqrSp6rJYifsshcyar/oo7dpMwZPOyw7uxPJNeecTNeg+15oZ1
o6p3OS3ZalzfEyt7aNzcNfLQEug9K71ovY4RL3wCJniy0p7ZrLmBMGxPabGrRMyRDcfmgXvwQumV
avTHOiaNiDTSACwphn+LluyKT+kiXXqFRrU/9tug1Q97paZySHeaV53DmI+vIrzp8VJG/VxQpMGO
aD/lyAW85Ew8LMFwslL9sZraPRzMWxPNVHK+RqIlYNU1wB0fIeSkTmqYtGAKrRhJKRZ0ajWhQcs6
5XDC9EcRg7LAXqL8+quyOTKXvb0Bl2joHQKeWMoZWXcyp9IZMWHfxD54oeU1X4/t5ODYP5ghbGfz
F6yODb8mJYIOyNCLK+dcjRw14mpJGLRl6g+pMdEyNi6sTIG/MFzdGzt7qFDxx70SJ56cqY5MVUdH
mZlRSbzVA9tmlIdHFdcLixPtJoXZjbq+66KsQcHgITXg7+mEb1d/eP7RjZBoxXLW36kgJ2gngYPs
yblVy69K18/Nb3YPCab9iERJqbFpjQPF6YjhpAtdKmlGVVh2j3NoL39wMXrairfvhaMcp+bcddh+
fw16u2srgSKdwyhzM0u5r6p8S8Qvldvur3DXqC1JT2xLEJsKHlydO7wRfTdE/keeshb9RQMxkFxG
OcTZTytl/Jwq/aVMlGiVfMvUXawouyFPL3M40OAuuEtBd5mMxVfnAnycgexBts3pQZi1JHRtrp3B
QPFq91MomE/hCLAGjmMS5jFPwdD8H9BhABAjsaANO4nUpG2rj1WfX80Pm0ZNfkvM6qNyPnKJaNXi
1ibbrH0YhMSM5YltdErcIuXgJiAlONllTvWSUz3iVKeIVaQz+1UzqR9QHe59Nd5707rRyQjh9II4
fk25GGRjg30/9tjGzLYclOh0pnL+Si9FL85Jq10wEwSTHF+/FrLyiEc0uykU40IdmFlh0zARPtrv
0O5vmpo85m+4SLf1e/zuR3FZVOgeRJmUdrhadnQD2C4Hw0/OMQWunyZbDDcAQe9ZVBxbczh+Kd9i
ow+18X0+ZP8B3dGHeg+1hmMKwVZrDadEsR0sNbDpNcFzOWLwZy2p6dSWduKk+4VjR5grpxKpMTtN
BpYJYZ72NAVIhJwysdPr5IQn8iT7/Vc/IuiSeRTo4QHYpx7ZNU+4i+ZQZgtxIC/C/7NzbYpSFl7G
PRUquLZOgOKN7xAopYqExgjnJ50gDCx8nijAX+L/BYxgtglK1S2a21/5p4ytuzoLBEZpn20V6nO4
xwRwa9L0JvPcbKO4QjvbFkkGU6fEAxVbUKZGZvtWBGFKGYbOQmTfR/Kta4abiNLbGOEY/Q9Bv2aN
ys2aFsgwekFDGpLpC70AJG+FyvTfyEOam3/RRq5lQ1g3P42CDscUnGX226aLU6jhs5nblx0tL1Qo
bSGUgCmxLLu3qInfuIoNP5A8mPPzAtd5IXnKsGtszNBeSsVrx0x2zK6mKj4ZILKQ8W2VIP0QqVJl
hEkTtWXrokn8uK9JsBJ0wMhIzXV1VD8mlaZrUkzxxTC0c6iMZ4MXAKl311J4EiEUq1p94YdyEJpw
rJS3+Ivm8BijKk45eSsHqwD2LewPPgpOyVt5CZIWMyhdN2mUeDMFXoy3dIscCtjr6Zvx3SxEwX/g
fivd8hU9uZ6HffZuLKTwiP9qPzWEi/ml+vLye7D2fX4IvkLcxjnvlslNUepmMC2tOBn89mJIPQx+
nmZn4OgzLx9j5KWL/sOx8oz/kjum9LICZTQkSbBaXK7IKRt+VllEL4nbklFNRc7zRKMUUWlWek5v
fcjtuAcidJWpapsr2KXjwEcf+EvVBNma3GAbHpUClJagFr2/cFf8iJPcLxEpxArfGR/ILr+s3zj+
7SD4slm7JTxklX21tL8AJ50UTDaCV34xYWLqc3IGSINs8F58cMAU6Fd5dSm4QPINMSgjU+ffmgKS
lDDW7zHSnSj91LPOyTTKaLBTMKP2LBq7IGVa7IG8nBU1fZjMUOl4RQq/fGgcBJ6W/ycnkAwMVsX/
h3UuKdcAokwMu22nI4ycbXO4p6lF+ehFbRCAOEHszib7nvGSluisLIEs9UeDh16GyhLZ7FB96abA
8SpBu1mQaSxC/oT5jyAXwULReLzcjOpd0EQfKo8wTe6M8letVi8ytmTgIlWU0euJ538hK68TOiYG
9fGV1umzWsVrBdGrZ5e2Xi5fS5UHS1wiz6646fWAz0AQ5mHQ0vBMpzMmqf0W8zYwwhdfcjL59ndi
kTD9kLP+wWj8MMv5bnMGUzh0ZVvwMfHUw68KtXPW3mVabNdpCFJL3pxEATtprwlfGbfyptgr04Zq
G6CPdn7DwaTSf6TwAqUylGaLFRJdXmh3fX7HQI1ZYN6xDDXf8S8fBhobVbs52j3uNo0ivbU8JfNy
qnlHNSk1XzhyS08wieEC9sZaZYvu2AbZvpJtYVqfsjG+k4kk4xV1hbe2FcmL/BLu/g66YN7mg+Sd
tVk+rb8+4pijjej1+GtgPf05EbAM5XPU9FvsV1IMr0Qt/WACamnInc3dJB/3MpOb237bTRq0a3P9
otJksOUD1UJEr294vvFXp/fcyz7CHtb7xhtvdsuDlZk7wDrrSCYpsIXYZG3h29Ukm1cxDMi+ttau
wmu6rbKzpWCjp3UgCB+T3F1NKpnUWL5SCOrMrHuWtL6OSXRVQRJmerTXYx5WcibUeY3sKZ9k9Qj2
T1kLPIRTmUgUbUxqjFWccYGVp8xXYRQ+p4CDqQkFOPVrWpWavtplDEjMwHN9Wwf7OoFvEPIaCF27
SOLbaPI93iVchRoJhopmC2h1yl6L9jKgOJhwh0UzDvQxT9iBCnihJQxutdEOeQ0LGq8pFCWyi5jL
N5en3zQhQL0mSOU5UCUV37rGJ5YFsARx2lvcrUMZ9G84PLEQnpepfK10KG9V48z05eg1eFMnYFZk
mTpcLAP0Hwv6j9app0bqD9vB2QImhdI+mxrpomlPnjKePrXbbOOfdPhEJd6YjbvGbQ/RSnSk1lxz
wRGc877d0ybt82L15/JWVTXkHny6IHTmNSVEtZwmXtX2a8OYyWNyqDE9mir+R8C2ijiYHIWgPsGM
nfeDgqV+JMDeGCfSjyb3WUuDNgUFqIWOLILGNfC3gDTmtVEm3Y50qQPn7LFQ/itOKmeRacx8GJF4
uItxyGv6X8x3bsfTtfF+SROzyWrYZJFrOZHvOW4dUFNEUqaeCC7jlrwsIzRQW9ot7FonjZmHM5c3
yPyqyu48SN1jrK1HPUgPmQ15iteNERWNFADOYcXQupKBnRkxFuKBdWa5ajmi1L0kE46thn2CqtO/
dXdb6cokix7lsa9kqjtZGAPouVKU7Jh1lKTR0mlv98fwfzSd17Kbatp1r4gqcjgFJEASiivZJ9Ra
9jY5Z67+G3T9f3Wrex8se9sIeJ8w55jVtdLuKbNsK9rjAdT/6TxvKr7hNYou2hDCGhlYeNmAmclq
a2dIgczSNMHFt+uOkD5zpOE6lsi0TQ8pwxVJcAYDrIONRmylPV7pR5LFnwWQH6BKOkaS5fLbnHAq
Up9m8seE7Z3wtusgsI+OQtVg40qoXNIKj0YnQwWEt5YVL60hfH4k4FxovfA87qE4loRQMr/gJoG0
UNDGp8ftC6v1iTkfgD6/S76lhEn8AvhR/q+h/4t+11SjWZyc1QVmrfUa94zf6Zu3fVV370RGdEwl
K4OUJCi6FVV2L3EfNos/4XWdD0nHc10PhCWwTrYV8seaNUK8RG5QOkFKa0EdMJaZbBpYJ0Vzt3D0
cHs4DQMX5NSnHgxjkhcn2VpPk2kRJTCd0usIqFU4cQfYiLPaLAGjVPvjArNorAADrp4BcFe1VrRo
hMuWf3eUrTjD1R2qp6RGL2wp74JqfRjm+2qpe2rU1yprX02rfM3Gl0Elps4E6TBkh1tl2fQERKDy
f+bYM3yJQ5loMiIgVoQi7fUozzAvDwImfYP9XvmsFB51wrwKbfRFlk2EcEVs5qYjAaH4BopsD526
mq11A+R6qZS/bJ69SWqvOnS3QlZuddHcZ8SIBQeQVNF8kVfc8PoETCaBZOyWF6LWhCylVVnR2+pn
dTPP2iTZYSZRWkTTR05E6liqTk46zYLSoi9frbm6eomIl8drYkaczL2nsStTUQ4YAwkwgFQUQCrl
/GMi9J/QK+ZEJecM/TsF58LkRq1KmFN+UJj7mz2bAzOx6+pURbCoSZYo4p6+i76oNphK3kUdN0xX
u0a8G96Dqmv8TOxO6Et274T2ZpHs0osorCrZhqNAJIQ5/SzIaCLQ3mSlMfqqbpAFUkwD5Y86p8/x
x8j6u241jzxa7oS0ieRJIlT/O28/kgRcRjpEq4t5C9foGBOigMxUtGgCOk8bUcuYLb9COyQx2XV6
xcJ7IGlWdgyC4IwXYirb2qnma4caCpkOB96CRZl/2wRfb2OqicYNuAWj3BYKcpyrTtGGs5TQF1WP
fn2KuXrZym+ZySRy2HJGKZn0ePwY8byLahcAmgtzAPWCX8UE7pl4rxZ+P8VvBySofNNOWcQ3Yllv
ZRbfMNrZslLAoF2I+EqvJU4qFetLwrwMoFipvOZ8Zt75u1HvQkVSazUgqL1U5r9qDEThCzIUORhU
BP05l5xta2yUJAPAwnznaynxtWu7UO6WiyrK9N7GKf5JR8MXjmv/rz6IOyK/ndyq/VoBOYGXR/9/
BIEOQd43VcMBA5Dunptjt8NQG0CZW+enyMFnilUFvlBJXEOKbaCejzHFvFUSQEyGb56st1T0BSu/
1Nl629sSPacRl9rI2wAB0AfbfdfBEyQUMtJ9RKeBTPFvmXkgIvZNLjPZl4xErGU5KTOwUk5YtJwn
4Usst5PIBJQaVZppnRB9I2EiVl2A0W7Jx7rf/Ea/F+YB55rrO0VT30WUoBm4HHyLXTkxicZgKDP1
0ci/jAVyLdnsFwiuM1Q7MMWkHxmEe85HcAcl8dNGcnj6n/mGl1m2pczlnzopDVbuzGy2pw6drUmd
BPC5718rkIwRdawlmgywtzD6r0Zcr8V+u1iobW65YSvCjG7tIDYp64Ga4I//gDkwbRcwrKKvSq5j
mQAimqZPyUSrwO7qqxM/lGVwkp6c7msHAneQ+BF4pkO3s7vk44SMukVGjdLfmxmO5KVbML0EZHGg
dEyxAXURwWCPih4BHO3K4adz+CkcfkOzeAAbYrKFNFul14dl6GsrQXPYnNG7EvVMSvF67txMkq6L
YR5qnYEg6N7Sqh8sD+xG+SflmaNL7DX3d/f/6+OrgMYwHv7VSMOyQ0kaq0WWpGimlznbKCzozzpi
DuQRPcmaBjpCa166LOASkL69LZJFNFPblBaJP4J4ZPYP823YTIi+4yHFzBG1fSijFqjkBTFXH5Y7
cp712BwTfoJdFt0lfKuaeBcgkhoBWt2eQM4aK3UjCddb5Ba4XtpC9jHi49Yj+mLhxIJvEC1+xb0y
ntkPvHXi+KrbT1LGadzpHIWFaMid108rSPJLkxCnRbS7zHpQRjhP1nK0/Woa3JbIANoDvDQY86CH
gX71rP+XrGZNodk5LKmUwgN9mSvSO5a9cFLi5Tzm2QUN4qXlqCQWnff7mehaQKZOlYj+vieKQXTK
fKa2OPVoGyMCFOBRyj213arsGS9dDfGmPSa/2mu9Vi94Xo+fcMnV2xJlVwJe+uEjV7GuYUuNeI4z
7JGkAepSmDGCz4ZfIiM8vt1Dwp4FIudR1fabQwclmbBUkUa0IFSaApG3KAPxFlUT/8TjvPI4q1kw
6D35oXEwTlmQMupUpTgQKHH79q+Y0q4vkr9Io1/utKuNMAKUk6kv6sD/oZssk3w85pDJ2Y6iC5wo
MCpWBUSeHWc4nf2pQ10jiHjeZQCpgIloX3Te5hMCfVFi6wZwQvUk/rfnxWRKoqsxRqRiojiNlP6w
dSSjGTkT/JJcAxwFkMg3PjmpaTXkmSUmqoZLWXIp8VonKj/ldJM3Sg2AzNKDQXVcUhGBYcUcBGoD
q/MM13vikANntsE4//QDN+p90RY4w2iiNQoDDs9hIoco01mVtv4cOyn0BQIJV/O6qvZq3tuZ3J4u
lAiH0duO2+Mijumzx/UCUh/6lruMwIU1jDATxkK2+7SyrMYzDEP4NAKDCjhuPw1hPPW4PtkrgiyK
RRvWGts1EZBH0ooES6DwSj1iON3M+m8rTW/WWy/FVAHXXxocQKSY0+t7EizyS0zfJksDFmBC+eGn
MCMRwLIyH2b1vc34XQr5AGcPiSSCSs3VMzitrNSVFpQc4wOROobiDGv5uDDwIrLGiFgcr5ITz/Ol
34JKv2QVGtMsRTx+kDrl3JPLIgSVVp+WxgbrgMvFmfi3VSz9DG7GjXfepudIzEyM5DoU7ZiQg14d
nY8ozxmInCSyjOXxQzEtdLZpOPBKPSnpj6rz2Cs64G3E7B4QHHHn8I1FMNFvt350yFsWdZwFSrtf
D66W6kYgz1ZynRaoJ/vrc6mysARmz2yjQkkwzx0PRYzxzGT+xgyNW4npqHJvJ/JIMPrMpFP1hxjU
TEltKKUXeatcna7x/yduUVj7o0WTXOjhymwPD77/NSLmYWiMkiyB9Af/006CNiWNWwCqMSknAaeL
Mn/KvCYllGnyALKTmXqdgv3u2xtQN8RLzTO9AsXchg8j032txB/BpGhMSH7AOrfrFczks073ZYLs
NMmfNgMFhzJnny0R7iOe2dMzx49vstnfaaMFWXBmMNOC9JHCzdWI81izz0L+4Ik6IR5x9tmIymyk
YXqfbgz1WI0jTxtc46XRNibyP6TenswUKlleS6Zdim141eLiyJYc0vKGvAqRUituk0UstLQvVeDP
L5WXfZ6JpdBPJq9Kx7PJHnSTlv8Fp4qHpphdkoBPUfNP73N7IFqgabZHLAHyxXO3gwRRdpFH31Gw
2FsEZL3G7LAZD9U0z5aGAhP8FLFQErFQGrFQ25sBBPU3N0KQ7SLm2ApQKAQDCIDZwiiqsr2a2c9N
cM7ZiIJ0ZOsURRF0YulUZBOSLYf2ph2ryx5dUyrxZVOM8xSfjAr7GkARib03qeQeSiEGgteOVDpD
E3YY8yNif4JRw8KD0mHO6hTe8K7KUV3ETyizcnVqxl9aRsU1jP9Ltx3kzxWX4JoNB4OHRGg1N0KS
XKhIPiSkVgw+DABHi/4TY9HSlNyTarzBKdafPdK8fYgikuI1w7/GOxC7GRK8DBSQKD9WEpC0FDUC
G6uRzHJpmgOdvPcEAZqRo7MSbiMRojrQwrHwNUlze5mJKYh3kcUpH5P/9Hr03AUs0HCcrpifhYo3
JI/gR0KU5AsyVJ5gvtiBUfmU8VzwWm0UcrYs9N1re4gax6CCgQbOtoml0hqIJugEkb9a0VC8MFA0
cUTV2Ajmo8iDqNFlm17Bfwf1oAotAjkAiwwqBhHfXvr+vymd9dcoeEGVvIWhy8zMwtVlcchytYDC
Gyw3BBx9LSaDuSdDBJPBxFLEYEq9HbuI3IHTUbG6T2BlX+K/uo4/t8L8yq/SUcej10KM3SyKAzBm
v83tdyNI14lJYWpAYzS8vPu7NaiYrzdxKu0KPUFC08c2xKvYbiSioycEWQv3pWteEcoQWRdZwwgv
dVFfG1ELBsKj8acmwNYqR2RdRMRkb8afKelwjeMS0M8WHHijeSur/+r+J2fQG1E6iZROI1TpnMiv
ke9o4fjL5e5IzkU3fFmWXRFnl5wFabFl7NCNNn82spsP49uYFp9VNjN3DVAAQ1s+RyUpCMTkIGnL
DL803Xn5YzSUaMQVtcj0VdZRUvk9J8zfyGwzaLG7ey22jjguKCesh9HCF/6znWoYjholYyI/hkNM
ZG/diWen+khmsiUhw9Egx2ty2UAfDUXi4T3Y71v+mGSLnaI4OvEbsdp7o1l/l5zDSLJv8/1LMIsz
8+5zsjXuwvLe/JIbKhwRkFL1aqv52Y8KtO7tzvDyxovdXmKclupKfDuiue0hVZHbIIvbBEIskUa1
ys8M8bzFLAuhCDMCmB/4kclxESmJRuLCpcIrj6YwexbmgQXCWbuzlABCygjA2QPZ2R5DCnrNyi1f
Vb67uQ6gWQdlUgXaWpBM4+smdCzR8BOJAm/o/b9svac3dVguNWlBPfkHQiZeJSdS/9XQQutI318S
V1PfbnkJCYbIDt61MmRkTYgfPQuGHK3reFFOKgR4HTr0zuxkSZN/bEnzsRR28oxMRKxvklreGItc
V7mFjTTYcTU5ugF3h7UcqCUr7A5Lb9hW6DGPzeW/VoTovmU6rDO9EkMm1NfSXG2xW7wSfQtjLyH6
TIrkzex4ZWS/ojT5xVpf/poa6WD+kU61qtvoD51E0QNS3vDskEyJ+umPabcXi7XrlAMtdVT2fwLf
cxF/SUNzbKAkzvN4In4M3jy/UoV9mB9Et7kuQE+2mqGzirZe8Ys1uzBmx3eI6t1AUJaQ6uz1xa0b
Fgf0yrHhO+sRuZkmOmJd9KbkHxF0qO8yPzt1IavRYy9ApjijNTgOqEDS44Dbf47kkwqfsumkk6lu
gCWG0zyQrIzocgwehZNAMEon1VvpJRcz9R4mhQn+xpssidekA+7SzmBp5bORLs6mdbbcf0f/yaFx
iWSJhTdvPzAt4OkdCSqAXBySpj3CpjkOBa9stwEZVsn9sQAZVgD9hxDGbnUw32OisKLY1eDdtWjS
BcFtceAOUeRrsUZGBRcYN/RbrslhJ03vXxmxufn7coRpdOx5JxgmtQ7vg4nPGEXo+l55jqGAT2Pl
XkpFDKa9BVQGjTGmJs5iRtr5eNRoMjK8m/Mw3HPSa0uy7ts3tOzgNC49Qqec6O0FNRRLkOi3xMp5
djT6WxCRs8JsmOp0BtfAeqxFr74LwAvhtBpJKNzIk4smmIMoNSEUD5eI+eEikpu6HUMoru+CMb3X
3+tJPJGtxLSr8CtguybDxG31+0L16X3h6Vr+VFE4oLNolV/6FhKR5FmUTAldVUvfujMQ2aQf0u8x
jt+LYO7pS1bNV/jVabrYsQCujTXtxlhoL1NqJbl2l5jDbT58MfCIswQHPlA7vXTMjNfihL2AzeCi
obOIUrQ8tvKV6wTdsXDuiUCPdYZGV5rTkmOiRdA+LWzfoMXLDj9r0npabthTCU6y/RslOtmYbEV6
exfyo4zP+x7+GFoQqw6nyfS75hZLaDq3g2lYgZUbZ7Il8/iit81ZLsnzS9WgsjQfLZ+2M0/TEt4W
3z8T2RpsSXINUZ7Mu9V2ofynCCaaGcJt+WmyWolG8TVLv0VPOLJxMovpYKKfGhTaECZmJJHk/zh8
wkwor23doiuhloF9XW1OFE5MoNmJguzAX5GcJ4Kqd6OTEZFMV35DebyMCuv5YHI54HAVLtwWoERO
islwnJsu5qZraMPUjo42wkEqbEg2v9oIghIy9wqZ+xybB3wVxJu0hwXoWUe2gJnAuOMn0CF3BAcN
SB8H5LHTubvBM243EFLRPR2jKxkYeZG+lB/pXNTxTfnJs8FTzNmDuebJjeK18T8lXUEzS94sEZwA
LLFj5BfhWEYLJ2Yl+qr6SRDHQy+fJK23ZgKJBqPsmTMgwbxGn4e/qvRng0PP4nlXQCrEBxLe5a3h
72h6G/56iTEX6o5LypgRKkHIaZQMkEgQeEWsnWc3t7q3+ag8+lpxxma0VQvHR5R6ZhDEEifgOp9U
PT0ZmLCzcXJR5XECA1c96GzDK/KsYgI0RwI0JbYSM/r0kv7U3MdvXBAmeq3L635Q2Kex3WVtKEqx
Ld4mAkTnwRtS+bladra1/FasQlf11q5QR5uVUUJ1WSHhmADgrEAvqrMswVlmdo9IfyujS7shYfQq
wyUWxOFvgF4SquJFhxLfcAKoen+qAMr/Qmh7EOruxDLwFBMqsdbaqVE4EHS0GPsZBtSdx4VomoY0
YPzfDHkwUMsd5JDskhLDR1a8PJ7Mct1zN4r21HbxiTjSswj3ESJikytnM50vYC2wJsBqwcGcnbSq
ZGeB0LjNAqXaAuvV9ISpz+phYs2ZWTplTnaJo+bChbuI7Yc1LV5KN9IQa8tAtyGRoKdBJwxobO7q
Se7KL2z+n5mWfibGsxOU2+/kb0PwutChyl7PJWuEonjHtrvCMdAMdshEgaiCd9TlX3Fs3fVGO23D
l5Zv92So7rtHXuyE67oVV8VoQ64Sos9yS9FmFZeiZJZr3S18VKtwQ7l4q7PFTlmozaZyRcmPslbw
MXZpBRaxSkF3D74e0JEes8CUw3nVw0JXw4iFJsG8vG2aoOZFMOiy3efFY9AIX12Tg16vN+Jdr0O0
hBs60+5O/NEJ41HKbVzcNVO7yhDnpM44a+mBqVAOh0BFpVJ0Yyh2ItInSHkc6HFfO0P7JTRsS4Zv
gX6ReA2rAJDOWmTE2jsiCirX1Qfo4m9CEjC76xn4I1UibSYuXLGmHZmTy54UpnP1V/g2tFiEmXbb
bpEfvU7gGe3ISdIQ3dYKGlRXl98bGPyCVD91NOLYUO/xhk5zsv3I2QRmuYdcAB+UAqQlA3xkuzn8
mzcEhJN0LLaaAT7yHYJvi+j37odDfws15ZtVQcOOlLdAMKUa7hzy4OprjH5GxNpUmfqZUsgr88/J
pYUlQbbDHWHwGayRpgigsIQgVDYv8xhd8k25yAJhGtTzbdpeliE6TxnK2tr7LXyldLLa9pkg4IpG
qPIZIGNh8kG2+HJhbyNFnyl4KzMqY1s8tFUag1yWgVZa3Zl0TezV6fD0sXuleYJhvn+TDXY6Ae37
YnqTOV6IuAwb9txpcxUjtgo8+ECn+XeJfCzG+L1CpAWx5FnFek9UD4zR0+lZ6w2D6+QepfmeDbgP
UZ8dUh9kht40QQRj6AEX5mgWu12U4B5+fqL/nDh+0Y7VOcX4WLwluvVWp817wjqOkxc+IBAwa3of
q/h9NM4DCnSoiPD6KcvYcdPa8oICLtCwZEuaHXwaDM1DowOs0bdJ2EcNXkCyql/I9SOlMD6t7CgG
THcT9VzufuTiL4lY4tx8maT64XWETo3CU+6jg8wRJ806YaSuaR0EiwRPgC/7dnEUiPBZObqxw0Wt
XUMIJW/vOJc4FWmvtRZiL1QTI35uKvTp5m2WfgH28giApGdtTqNlhcXFVTfBk5OBq9gxrLwPURK4
X0wMH+WQPONsfSao9rkvnko533B6yqVbJe91V9g7hRfaS75Z/lh6WYPcnN9Hb/5MheJ0XRsQ3+6y
T7PJJuhTaCdIBwstuk+N8Cg/etRmLa6yZrbshJZ+Y5qsqzRebX1SC8sziqNEjxTjFGdBFlXCyRLZ
IHsp51Be48jV9HNjcKtMHBBErqDruZLSeB0ARuvN3/iqKTrCud4jdsmjOsSwjC0QbHT2tneVqpKe
lSI5R8j5Gk05mcnMmw7Bo1If1uUbznfH7WhJ8Wtt0UArYjAeVPTIcyY96q1gAkpu5LcpeVuJjbKp
7llX3Q3FwErPiCqhVLb1ZXwrd7UODvya4PL2EcNEqdLpKl77PU+WyVaOItUwRbT96a0yAWRbWM2/
t0Z9NtYC4zlJTfip9S8FLUg+vaNOJVOpIEJwiNfDOnA8kxrQRk5NvB1kyqCLAYiNKCcwHFYsRJUj
baIs45aus4BorsDE5qeMInmB6Zk3hgHJCBnY0Lkpm1wFLsgaCeeWTdeMVcREJLiw6gIJM/QgNIVT
poJ5wIQprcxJ8yLoKHIW+V5k5NODFqES0gR7ghsp/SaQgzpcckVg6P2zS9TzhhOcfA9Fmc9amUFe
Qe5soV8opVta4SDZ/i6A4deWPfw9G+SHJrTPRBCe69q+elqUbnOltDisdK+DMX5EMfVU1eBGvzTz
f4keEmSCB20JeC+YdEiEDNWsTBpWa1Vf+9CAR8T2qSnZca/xnETHNENaoIuHEbd0HHMm3CPE+xqg
xFFnK6w1fjXWPic0OWB7GKeF0jADZ/yr3uqzoUSoYU6tkvPEJ1fo4dcEH8Nmps4UyTgY83t6yoZX
glOpSsCQFf2j7NTHDqcCH9YZMhFx682M4tCoXTOPrll67LP7gsQBVkoEsEa7B+Q6AOcwsRWWzXuu
J7dNaa7A0bpyc6MJQy/rCION+czGvIAE2FfxYRm7A5PppWxZJWXHVCGZfeuZsyqYSGOvztFlViuu
QcVjOdJbILNwFlJowj67SoJ4RXzLuxOUIT78mSvRFFxCrgRrmiStDj3+ZzPhzcMKMnMWW1guJbnp
CdcnwXBZlNGjxOJNsRVdore+rmE2bD71i9crbDnOEX+MP9qBucTw/gdL1zqclwenicNrxi4TUIa6
X80IMm35JoPwE4csHADZoe6kqRJCALLjgkqJBk2ydDqNLEQREKaRzY5ErYGEwOvMqEPDDnD+2ibU
S0nYqkKoPYSCGtOU4avKt4aY9jyrDwZ6JZPpXbXZabzc9IEBI+ZM5JqlXj1MVhgR7jg0cU2z2ETV
4QUQOM2JY8BIIhBLP/8hVKvqlrPV0uNDnKhWmcJPSxEFGDKfLaytnODj/Jb8aY4RXi8tX47NBgPY
+KwLvo96ZQOD6hybvoRNfxA4zbWXlXeMftN7v3OA5Tc7PsW/87jmsTlGWYN/I79UxcNq6lc8aM+6
Whwp2Z5NxOXszyb59fg31Hv3Gc+U8VocPvWgaoCw9Zxe3Uk8TBPJ42XKxETDzT6cNsVdtYLzIMgk
KM31So9ak5tDAJ1tFveNRIepRSsWIYwFQJiCGIhgOeKZJE3rlI/SKcW6GbHaOA4WmthMDpm8hQUB
A7IVh63yirlvoo14uKgl/XLHQjtQEPoaAHzmGrMRRAy14xgPeKwwiFoDbALBzGI7L3VfTAj8xjaB
nLnWlrPSJM5GCgRqKw7QfeMSjw7TNfDnm7tFUKl7E5nouVzGp4VkxFhxxxdQdITs3OBwMrElDEtY
7eMiNK59VuzJI1eZxnFFWErzRiWo31e0XkOpPDq0XibSteQuywzO+7daMF9gLNaiuQpW9Vyr5EFI
4G2ks1rri+SacigfpiBKHlSxGTk5qYnDZmT70BTu8kqIUQsg0s2VrV1+lra4JAthp6ujNTD2MEPC
Bdjw/GS5gGHRCGINdTIkvgT7PoGhfGfHiOD7mDSDnmK1ihtU7w3ndxr3QcdiQdgYFDNtQc894NlO
6hQAcAyCTwhykl8QGdM+iuM7l9hpdPOAv9icID3FwN5U0F1s7HUGzvFAYgDy1C6myCpJl9s0BoHs
k7vaWZDoKGShyedWpKNl4s8UPpKEkyQueFSzU59IgewsZhYWWnVoY+0+zt/Ej5A9L92b9BsGX67d
MUkSCXnRaelAOAqZqwgPicQ4g4pwFQ8yzEnUj5o7i6SDTxYoDK/aBihPWOYuKwm5OQ/rPgaI/xmA
V0E1XnREAdqlSnWf3Qk879VsfcKqvHx3eQM22C9hMalH+SH4fd36i/C7WiUXFG7CMMvYy+eP7KKx
GtTTz3iRXfP3jGynnFaolPFh7LAU5cUuNLqZeJVKaoMV0ghNNLP4Vob6NL8LpLZpOwRowAP4FX/z
i9x+WnnHodirtKtyQzV8RS2KyOis6yL5GCsaxjkfb7Ko3camuHczUwTUz0gyWXGglxwMRAFUvyqf
hYq7W8hMpNxuOsxJzIDXYBRolEudNxQ7RCn1d5KwVcYeVPljrHCfOwqtt1A7OlgIljEmQVLaa+Bv
3DGKgoQ2uwJGzjhe39tl+OBE+dRiwkyogru++tw67SNR5jcJ98Qx37ZQIsSX0TGkie3c3FuSjhLM
b+W5ABIuMALseOEmuwLsnExvghl5wx5ZowPpMuCCEBbNNMszs9yB0e1/YNegFoSrRdELDVMgAVkh
uhZ4dd7kJwE31FSRYnAv0VMuqEWJNmG+03FNQdjQyRUrcEjuaxXlXaQ19nwS1a8dT2cg7Wudjsjf
+o/QZgdhuXItxOYCax75KHm3wg0VxFEa6U+E5cnGwIq3h/moLuyeH0ltPEq1ecr5+szUf8JcnWk+
nwLLvQkTSDzvCAY4veKTsfMD7sFd2KxrqfSh1eyGPcVFvYaz37qsKVzAhp8e8HsUyItm/AWCWgU5
QWdryTg2C353jcBDBn/Okv36ivyWK9gvF8ZJBCho0OuS9Wg+qT0lY/EfCEnw4SWh+YS6xe6vkyJc
qRX0IMu1IF4OYHjk7NIYhA9P4WitjFs/yzpx2XEesqR50gRljKBa5rbcni/oVVfDlK+IURRruohm
dluZ2qnjlyimX8YvxfpghIJMMDoSGX6xhPrSK/JZ2yWomld/MovsopsJoM9tz3sjRk1Ppl7+JSZH
ABcFPvaN9DXgCwWP92jDjFrQcL/ESj+StUOMpulYhLLBGEFPUYvseCggmiGYT2TAnxuMsRtF5ASK
oaDCQ0xZQ8kRmTIY6Q1+wE09mQKAVFaENetBk88kIKqs6aI/emC+LInilEXIWqINJLRVWshKIK7B
VI8bdmPoAcRg3XKar9KHUFwuxgX5mVNaWRDliGawcnZ0e7sU+gPpMfdqBtF0pt7emB9oBulH9EML
VjEJITfCzShEDhyvLHzq2wbysWD/xKxpSP1KzXyFzwxsaXHzKfXlf/t8O0GzmiOZROE196FkoDDS
mFXFZMoA9jdgVU+zECwdgmy19FEvkr5kzQCzK9kTZJbVw2fvsP2CIBwrOcHb0VW3GJaRQdjhCRZD
xn92EVOYil+grcO3jNV90X6wrjGt17D2rwSBWVVHDzIW5sXrPhF9bHFj/8f+qv47VTnxNf15Vtez
hoRQ4WPIRGtyFsBAO8MFPVv2lGHSY2I0iVB0GcPs+1RIgrYO3cLi5mmgvWJbj1LzMJWodtkX7/iH
plYP5YGtlbIxZ5uNQ4abcFNHOH/kIhEHyo5SMUrGGXhFSJHbJ6XtLqbyRoJBZI1lNp8q48pCqliz
HQwrgnfCJ9WYN2Jsfngz9HPu0sYdIyk+6ugQyvRt5aARZTDdJJbiZMjZK2X5FsRbcwq1Fyp7eLCM
I3PCJbg1yY9pIEdvhoAsB+Mm0/6SBBOWC6POJl4GJ9P9lBtYj/5QIKqosDml2Mo6I4LqyiiTDWs/
6p5FqHehEJCZUt1iyNARemJcaMvcrYjlm7l75boJ0jULYrAw/cYgVvbnb0sUUF/1Tq1sVwFOm3aL
zflepeJTyH5PmD5ULP2AOwONdYH2J/1WMbikIyKqka8wkkNlSZi/clXlBpAYrzICMsSDicRKUS36
Vs2ZH5OOGLNwFpm0T1lntPLJfvzcqRSECskKWSCBO5HJz0rJPlsXar6IIRsHoy444vSncfHl1Ice
v7EAJJ+sKIepgNV7+sjfZF499uUYWpvZlrrGwT7HXt223jqlYpybXtJP8znEJyv9s6VoZ+WeiaB+
M9XUlZbumubs0tU9og086Nr4qUQhozm7bCRN31DDm6DuO3zDKaGuprOXAIv1d99qcZTDCPqNO1zP
fbE0vCJvGHEzxHxPAEB2ACB5PRtTULyPZ7+msTSAWsLVeO/N+QUQw7aG7hwd/K3Xr25GAd3imMl2
yP0C6Hie2ZgZeRe0CJ46/kiTgcqU/HcBF1GWmKHyStiBVYQml+P3Get1G1jDThCgwi/YmMw8PJ18
6lh5Mpw0ZA+MA5AXwsSWjbVbhs6AAMBJJg+ufGNGTuhonfGGkI0wSVeG1LGX9tMtm3MWrevdSMz7
HKcP4d5N+ZUaPCzerV+C8jKKwh5/EP3Cw5dN5sjpeLcC4w5yLsRQxOtmvJh5iKqN0baB4kQLTIpy
3bCjOINeUATxEPk9EQto9jd98eW8crpksLF9kyP4AKDdo0dOazc2cJSXgSZo8NH+7qe8aFx7tEj5
EbDxQnhCi6yz+RK9TnmKXvUlwNCXeUyl9ovZZoEmtGKkFX+QaOsv+UKbRADHzHWrCQ2HWxFS8jKg
hYQgyyuLGoIW2O70OMiWCraqyDUEX1eBr8sZS68TAAeOogQhepaC+oz142ysx6RBwUogegCd7wy8
JsY8wfZyBeq/x57OyKD6LsfTB8w10YJpfskkpo/kPjDX31PRqCj3nWKFRTW5KBPOGaV8TF+c5mjn
SPMyWlfHUqHZXxXYYZOiD+MTdiENtNYO8JXtItM81WO4i0JJ4/fNEA0CBM3WBiUnatMBjODw5IJN
i8mETnzBlGItj3yUyb0qfC78VTP9mbYZkhnzbDHAacf+vDK+ifP5RMIC5zEXqnK1lybxxT70EP+A
J6ClyPQCHb6rNAiix9GPMVma8DgWGX6fWymcWNewS54DYdcSkYxZ2JJdpZaWk/0fTee12ziWRdEv
IsAcXkkqZ1myZL8QDmXmcJnJr++lAeahZxqoLpdLJu89Ye+1c+UQhhqNeEoTmwNvmw9RgcvVLyBR
ppAoVdYkg6BlJxemVY7Z3KyUkUlSXNIEQWGAfBRRKb6bC+WMvX9DWhouPJKefVXdvP8C11iVsr18
QW4m9QXTgo82ckyZYUvZv5N2Mf0R9+fMHKSgLJSBbKOa8GtY8CjiOfViZVWLDo4LX+JV+/IFTFxG
CJTWzfwiYFVspc0q2RQsXzrGtGiR2m4EuaNu+Q+3FkazvDpaPFras6uHI/mhEMCuaO3x1rNzPBB4
JNnqWXHyS3CxyRFIwMY3u+iAWGepESnRmBUzfGmRfqex4uYO03PsXcgYc2SMqAr1cF4G0L2LZznF
p6d6bNii62AalI1f4hcARptnEdXiCM3PXokBTZ8FbQmd+kQCXP6rvYWjtMpAYoMxQSBCngKocWYG
VPzKJhrNrSyvSpYECYYufldtHBNZOzV/Fne1tFF1xNyxShz9tmJojlga11TvIwh2qvie0X+gmvVt
ub3Hanon9z5vHvVQv4dWehcxT0CwHpOv4hxjNnt5YLsjGAcaFE+iVlFnZRWwNWc8fRhsqk2nOcs4
jCRoL+zSLcyQuLWsjtq8MB/zsmTGakrttTCKq907l1EGRSx1C5rxM4rQmEPSGp2jQrAbKhTW2iyk
o2lT1pgeJ5tcsGEtuRWB5hmXKY1Qlw/A9A1kUBsNBawaV0uHjOAO2W6tUHrlIDwqWOTFwhqWk5Yv
BTm9g3l8VSQy7MqpabbIqSnWdph7wMQvp7sjl2ujUteZX9RY5rkxWEdADcPOtVuOueIKWJhuhe8+
eYsFy0cT6D5+HUVfhvmbZJnARw3eSzgKUoODQLWJPC/gQ6JlQPUSIz+OPiKqJgmnzEspbgadp9TT
lsS2rVmgR/Grw9TAlBuvE3l72r1Uu7uu2LfMS+rwCvzzGDEJqgd1Xz6ChcLcxdQxFi+dsN9etA+S
8MhTUDdCSpgeoy7HMttjWOGH9dLCk3k6PCMZxmtdEqj26sAvdWNfAeDa8EPbrGc+kW3TdK2hnDLn
TQWLsDZxfG+SVQsd0dS7K8CLjKyufIZRdEj4xUFHt5+/8Enqzq5GiAXkzernhItD6m4QOc9Rmh7b
eEWZkdHkwRzZGhj02bwUZByrTrZSqhE5Ncck0pm1Y34PRrdgYp/14sAViallUUXyhaiC81D6BPi6
oa5uM0m7GD7GngqHiMbfkhCRCIucRmnS1QyDgeoTdKOzwcnSnglQ7oNNe4bsnDMkbC2O9AlUM9lQ
cdfvxqWVGnsnB6T95x9MimGKhB1TALQFeGCsaSc3FMgteUujL01vBR5oUmVcRSInIf8wiMkNpugQ
4YqVJ0yE/Rb63U7FLJeHCKpPYQk+Nzf2NZu5rg329urTYr8LZnGk2Bst39RlP4aaO0xIHcqUtRoi
jaY4TskAmgM8oN8aGpFtxGiaBeKzbOsM5XIM6e8/R9wd1FAuTsO90SRsX6OjGSyIFt239Qb4wtWm
VFX0n5SbWWEjBawM81dHudjX+bLA0pg+1Hgm9ZWB+izvbQGzN0Dxjhi6UJqlr5xsicIr5LfmMbAB
xJxWsbLwI7K9Z9gV/FUAQYHXLuWX/lsAcL9ldzqMrZodKjIPu11Hj4cEabaWCgdpoQAJ4ADtCJiJ
gcvJdGaYhGTrQ70aPtJoBwQO/vex2byInhX4m5ffMcTvaA9iMUh7zFrLKVlTf7k6UlRT/mDk4Q9S
u5ebeSforMTqXb0GKXw5Au9mXPsZxSmIHwKOGblmTN3IShvJAsDpTx0XZOKUCEYBwxviJfYqoZHt
hAoKBbuizrbedtjWMz0Zu8F92fTrzgssQMvi4EzazmShk/Su4jhbnK/72lT2UyrvrW7ax6hMDOM3
+p1ji6gf2mPAyR0I56pt8AOxBd2RT7yUqd6H4VDBWutuToH1FDqGtUNhR8L7wjCHDfcurvK31lyP
/GQsh8cE4ViFiYBZH/qCnZIhhAA7pNIC6BFGy32qDm9zoF10QQgZi1n6zjLf9Thk6cbxo73q+Xoj
X0b4txqwAgffD+58c5wweWGN7GvmVwOvK77mWn40pnhI1iJr02NJaghOJYefpn20rxdeia2Wdhvx
aHVftqjJ011VxPud4xO4Nm3rFAVGT86RLW2w76G0hpWkNpyur2guluVTRXpgtTLacJXweDJriPAa
qObFCBAFsQzJa054lrtjYJ9yv62l3TTrwJ+Gg0wAklFjix9vKnJpazj0BN1poj1Rp1PZNe9kTvg6
1PQetY1pYPKUMBp2YlUjeCn7yG1l6G+Ttcxbl79NF7mOhJMYbNOgyfwA5x2yubOQh1U5zl6cPudu
08FqZndCIeCg3ieVkSlvvrOInJiarV32eHvOlGYE2o6HQOCz3QeHmFeTuKo/SON92W1LyzfSch+0
GuFGAdquxIcjQxJjfxg6gMFBT5PHxGCJZepCKikmqoaPoT2jBANi3AERFiR5qotWZ8PJWLqJsIp6
eaKs007eDBU7fNZz0HR23TDv+y4/xO6gpMdOMY/AU4f6ZDk0yYZws5upZDdVUIMygtTIje/LhoS7
jUQu7dRiZ9/MiLh71s/mI0ulhxGckqJcpZqz8/SdooUoOEs808bS/LZm9EfsPyKnWpeoVCUD3Sma
2ahcjRV5BKd6eEG0SApF8v6pGsM2kgRiJJCrA5CIXt8SvbRNiVjqSJVoSZXQwMPU/SI0sGH2qwhO
7+s5qdkXWGW7BNK7JFQaFthtzGsyEM6FJSCObsmCyatTJ4E6Ctn9GAWDroxcunAnFi+kZYaDDTzF
qjQsr8ldv3tMkeHL5lakCqRHuIB1sdzWW5yAL47rGgDuUlj0/Qn4edm+KubOttY8aPu0PnTYlftQ
AOpA6/9Hou0wGAwxw01ppRsL/WEfN5upGzYj5rkaswITAfgi6NDg/uGfnd6pA54J+gt77rC+s7NE
MFdidrYxOxuC5XdNJK1+07xRE6c5jo9dRi1goywKsepXqhdPEr4BBkJoTpg2RyY7R8SLDekzMj4Y
JnXzsGkUAra4GSar2UibzgK+YaLs4Z+Qf0SI7VljPfB6FemfObWpP0YDMU9+cEqG6rTp5uIyFl4A
IwsYBcOsTbnm+CbQgywdSfQo5J2ltTd1fa3UzboOgtX0enc4C+LsoM6ALF4A6Zo0goBMVF+/MsCC
/PQw2I5mxOq0FyNJz605HXdtVh8EIrOCso7a92Xp0xx9P3j2XZqbZcwEH1PP/60h9kFaByQXhDgi
NDvc9T3EjoxloLNCoEkywr6n3RnD4gAIveGeLxGAZsEJKeFOY+aFt3DHsbOa60vI2Ktv0129iWcW
DrB40Jgia+9cxzIxUONDKq3l2PQcVdSMiEYYRSundmnbYtXzpE4VmqPkYbc4bVDHVcqax2bdj2Ij
M80ZNG1Tsc8pq7Oq1Kj3CMUgbdReVJpC2ui8gbrUze9OPL47G2FXx7k/yJV2NRnj2VN8SOD0eXGn
r4wz79U5kZyjvXh3cjZhNKBceZD1/ZhPbbjoGMx6dden0nvWmu/8ttF46yQ+5ME1guE6Ov3FXoAi
QOLHbDypxSqUkRnKCwVgqR94UZedrHw6sEGfsR5XbPzrazjJG1AEIOV7ampjMTTxciB0GIZjHRZH
yD9vBlbEWmZbX5WeNqGZK/6FolqW7+izKC7HBsHo16eR8ECRZVJI5i4KrZ38p1DRVavCIBSnYr/J
bi3gVxBuGGg6CfGwCaW4R4rFs1bvUPxp1jmiHKGgeW0VsDysbTTPApBqpOS+DC2h7qieeFT8YSup
jQvlCCVJcfanbQZQ7YVm7KqZwi87BjAhpJoFuXTEHnRi/3ca/Sl4s5R639C6sCwB1VUgs7H5r5jz
iqqCTwErN/aqMblLLJSl6A1C/N0hqsA0nDc+2RCHR0w3mSwGgOJjGvpq+mTQvJr5hhugcPPABnq3
i7F29TJe57W0q5iUS5xY0Fckxp7MKkq5WWgFU2hYXsQwjcQwYQT0/bIPN0FDEGC/w+N6AMLhFrjg
W1nyI442pEfjogkauKxEOmYhbty4t6H6MuzoShIbif8lFm4iX4eJCZX3qEqbYGI/wRyFJkvOQTI+
LOs65dsAbnWood1pWNF1+lqvnHNf1h8xFy7rIvXITjJ29UROfUtTyXQkocYdHR27RwrJMZW772ay
qXUTVt98KNHIlpc2tWyi2TNEC0LM+B1ttFOhhUfZGYla4yy3vtvInUc0ubCB04J5cxZezCz2RkbM
katX+1R85Z9xumgbT4ULC6wXe0hjTV4KmAgftYMtqOEGka1dqmmBqxB/WFVbA+gx3tK5utsjMb4X
u93bTC73NdMojAQ4HQY+e9IXCuSh8qFRcw+ICRlOwBFCzpcs5XQ6Fyl5XSYcQWIcSuER77GtJMuL
enZ3DwhOWzs5zml0T4MaHewdN6dGKGPRPFLz4dC1daOb5p2XkQo8VKNH7JfvlE8KB76Sq8a/poEd
EXXwqGluHMMG4fKbUQTkdFtlCQovSMGz0LTc2vxSKk84bitr+sUjk5YPJfnKLbY7qHGydwKcEqYT
scYAHFNKbPpGDo8CZzL5jFKN8w63DhWuZgeuir9VDyN0PF5bo8S+V922N/+q+FtmKxWZIThFTL7h
MnUW3bAeWt0dJJqyDhU2YmIc76453PDzuSap1pWM2oGs9ZyG5+Swq+YGGZ76xDNCSz3xkciXeDpr
6AjxRbYFK8IGeXXx1dEP4Nogl8b6NArh2fqjij8qK9xTdiFBZeY5kF8Z/Bm4p6tE8dmyuvX0nUFr
riMcLDmTxwddKAgez+4rD2lOyaWwUbXpLQo/SKEe8Fe1OGEGZzG0n2ME37vtF6IVbx0LZ/4CSmK4
o3HiZ5WGN13MHuGmQf1ZyUzwX1F/0bqUQbRAdXzrwWsEtJk2QB0FGV9cnlVCA8ni7FqXRUgh++h2
YEqrLHkgUtqfrQmHYF/q2o8uB8cQLEYl0k3xuq05TcqOhSTNE06rwjNK04vDP6NicmQit+jQRntJ
MURogqbXFNmNlW6nd4NvB8UB6v4mC8TXQKbbbIfvHQPxJvxrQtIKxnzpNCi9SFPMxoCgotEruCeC
7EetxSLemsE7twswvpPEtqhLyiO82wNkXr93FIo3cgk8u9T/SQLwcU1f2rxYWyaSqbhyNcrwHA+j
LRW8nukKIpDq/JU28yDWwAZ1AcY+IF5YnRLL6wWmJ/E157c++saWADpgJCuu96Lq2VaaH2so0yvW
FOBHEEBOM07H6S5LvZsC/mid75z9SgP4ZAwOhJy6Us5+O9UY4r/rnMDhvxzQrEmYQ1/VrhXfZFDe
xkvA151b8iT7Y+OgmNiMOOuHGJwbLGzBE8CzPWN1Gjril8/EY7TmZ9VYB0UiOUbYwC+gwTQatnlC
cfmk/UYu3h3lK3rlgNFO2Ci/0OASV1w+0l0r3dUZWM9bEnw5xYl+yy9YTyc8/g7S9WQsUGBnSwGn
UNJ/UzR09o/JPIBUjvzMh01GWBG7BuejgKAAzlP283ATl18KP3tWf5EcnMKMfjaafyLYDVGxMCIg
ABCH2pdRqFRYrFOTTtk1WCLWTIafUHuYlvRiMHgwHXl1f3qVQS3CQU4bARvW7A5Z/wuapQlAhP6z
sw9ERrn5Xb7WPHQ0MWM6C/WEIl/s8tZN5zJDBbVRCOmLbjpdvbZA/5VwswOVyHdz8kyM7YA2PUDG
tcoZweXH1Fz33bsB2HuEuokBfsmJnMHDTX3+V0u8HGmKubURzpAx0HhkSIfMDoUbvUlIQRK/Gbc6
pa721bIa6GHwrXv0dOymcA8hQcTpxjZ35K+8hh0wgEjQMKAxg7tbjsfjQC5XC1y19YX6QOoNSuau
AVqxhc3P9ppLn9E78i0qJmJImEI0WkLpd9WSZx6fOWsQjD5IUvF151/F2M1KiSo5NcPF6P/Uotz1
NEYa+UrPLPwYR8fLekx4rJR0oa2HWifY8yPTwnfdfrfZnln9LwMvVH10v7jHZ/7daHRCXn+RhTwK
IFA2t5tTWZ9hxg9NCrWron0qiekpdkxf8m6TNMOI0J/NmwFrJbNudckTYaMcqTGH5V+FwoXAycVT
wXOSs1aaOTmA2GPS4T0z2eWfKp57B6u+NCt+HOP9CWv3IIKj47Awugw8XBMzinnifpA7P/6c5YKR
4uRHnB4j73+pP7Tuj3t9rUkq0QM8c1KE8VTZ0gPwzdjIe45sR6CWkP0qsiVzaK+JapJTMAISopPq
EDIq9DlipaUYtnUSftq3ItqnJG6YJLH9r6TA8akRWF6ga7fbliTxZ/t6YQfWj/pdHvuV6GrgWXx5
44yGSzjCzzn7zZiaAQGpEw/uzM8fHxvILPheIBAtJN4Q0RXWXAmXq9L/xv2HGf+8LHGcv/rIWGX4
Jb0dXB2RaxJjglDZNcmu629qcs7TMyBus4T2sCmDN0n9g2OALQK9prZVzH9jKLl1/cGcREjHBh9l
sYDb6TFEJmrcJxs5QM/nxL7Bh9igiDXiZDmZthcNJunfoBFJa+BfRxWuXoZm9g2WGQ51czE5SMOM
fkNsLOIZjAxTxzg0X5AQ7MW4eaYwXySwgEZ+QpNxzDjD5H2lYD/UkuXAftoJvgQSML1hGdva6xIU
IqdqqyDzingQjL8qQBbRYxkKf/IswSwGOFs0zJkiz5JOfcISJ41dZ0BBiqKBXZl3khUULSrm1q+c
8ULVvk2CvO3foYELxcVlzH+acgRxkVklhVnrqRxqIXGwctGynjKpWWGVs/g1cCJyyKNS60d9YauF
D/LTzwooFoxHdLlzpSk5joip9Xg8d9ghqjjzDRRzpDAsDPloQKIfpcPLU5wf1fAZ1ucabmlr/qrV
n2H8CRkUrfOjFIqr8p2+ZKWlDGzwQWnsmhpNUHt0EMA2NpDLhwG2WW1lN3ZQIKGK6cFkNCa2ex4Q
M0WWlTG2a3d98dRAnxmsSJhqTCkLbKPxQ5y6RTDDAMfdICDQ8+sqiVgVUWBtiGCi6Lnybb57dlzM
2CZ+gKoONftBvVUNf3yegmy8Lr7UkAbQxTGzloGKZRvduDl2i2LhOoWXSH8nAW5Qb1HzbMrfzkQC
viMJ1GCio+ip13GfMtZiWt4zyyjVTxkhrIAVZS55emvUG8TjDcHetP2+XY82psXHpG6D8mwql2k6
oZLASNuIM/WTI5919dbTjBusSqVxoTBtl53g+CL6q+meLuLWI41yQ2D2GQxabSaYNauQsH/KJbdd
kjv3gZzI1gYTJGOnHFIc+DqfvLLTYnUztny4jKPMCfRoBmgzJgMnQotvyysg/KoaeCN/rxL4Js6g
TWXkKIMJlhzf5PkEwY8szD49USxGAqD5qYw2XeHbBuKwlVNvdLp4JJbptSLJghSg19s6QbxrpAXx
9plxTfCJ1etMPMGZZPH7XHxNya2rGN191lroqSwrFTYWh4TQ9+RbdnagqsfyYKF6FDBTMHFqRDZq
P7141i+uCIG39feI6+0VgD1K2AZ5wam1NagOPQ92X6gMRbZ6s4+BaCPt6+2TaSnbcPxskgdpCHER
uTmWubD4lxUfpZl4qZn5ZXFO8WdoAWk0YfTUHEzEWIIJTmf0bwcPbXoUFvBd4SkG6b7Ize303NAn
IdwlsbVWeAmpnskyy+TvfvpBfSQqVkMnDfrH6zVqUTacJ+ooQY3MbN0KdnG6m5DmnKyXRoDeMlkm
1UnCxZDijUmNwMvFt87ITZPfy+4+GwnnwV9NdWyDDUg1eOkxLnwbCgnGlZ4t+8jWR8ZMY4vay/G8
BuUvkIEgDdxcB+9HBkReB76J9TvgQ20AlIQ8QLVx1QeYpeQbaTxfJV8YvWzvzsqfo5k7K/+IRfkd
tNNtkpTtC41czQ70MxA3pXaInachJwfIBZ+j2RQug1RVDy8yMoSyeHlhMr+bM7QtxTIhaa9o85/K
VJaT+oxNBFcVMaqKsR7y8VIKdiMmbr0E6RhYXvFuEarBohLV5j815sis9eaNVSc2u5DQe8Kt4Ys5
BWE42Y5VwBLb8L4X8SVLiivfw3YAhmMAeE45ZV9vAKleBmtqDVilEjE5DUE8AGJHh4zbTkM2lka8
2uHDtrFzhZHAXULetBK8VsOM9Uhdkr0pODfDl5V/8o2OJGrEBhRvZzeVfwWM8LrdxOOt5z4MQzao
ylVPa88yGI8X037gpSkx9b40Ai1nN8NrIUtuK6Vu3AA9JrObJ9bMvhRDgt5SfqUx+YcREJDOeaat
RVKO7TsFrB2MLE6Tn8N4Wjb1Zwqm1mbZ2rFw5qpXp3QxAHe1k/YVWODJEtQKzQGW58Cv3tvjtGKh
soVWA/Lb9qxeg+1qrqqeZWVmn+ySxSMlaxpmB9mi6Ml0onwmT3qwY7pjHeOgIpSGjqeMkm0/hmtO
DlQ2ij/PxSbgTZNydkm6BfTwA6fsp1ExedAd4Cz0sz8jlVOG8s9V5uqz6EhcDp1LTwyELLfXPGzP
eomiQjAbmVDn1NVfjhbPKg4KwjDgcTIhiAm9zPtLZNraEUoT+EcGJWaxDMaP1v5pE96LV+Io9pq2
lBaOjnGnfRYSvoMnc0u/h3VmICDu42uMq8NrLbifQnGuoKBoEFJGelTHRfNmTOI7ZgCfK6hW2wCu
d2VUP/YoVknxbJR6F3YMDtgFcWCbWBAiVd+ktnNNi34bECyrNCmFCrcCyK6YBIacHqHPtWuq2ghk
2+Rr1NUTpJnK6+YRYF7G3Tn+5Ebw/k+TAVuyXQlL9kE2wzmpuivj+NfSpKQT2DUpP+nq8Md2apHC
S9Mj/ngiiuWD1JBWNZICYzsbsloXtzoeuVPrpR1LrLqHq50nf3Ix/sAh2csS1GFIaTn1jdKP6KYY
cynsUdJk2cv9xowa5qIhQo7OzcPaVwfc/Yg0Xp+gziCssA7S5LzlU7dLAukYOfhWGnUBWN7VU+JY
455xR3UMKNaF+NQ0tJRkTnQsfLw+HIFimd01TYNPzLS3ySRGQQy40cBkYT2xMLu7XU8N0E5sozCJ
zfSMlemsshnLW1bf7E5Q1PYnLe2/M24mrnhzNG9dh6aTYkJIwbvTFHtLGDE2pxZTsrpTdOUJAXVR
GBkEdZw6MxIujG/fUzpcQgi49HhgOrMJe+Ur+I62OMd2QED4rA3rEm0GwjuOURmPamu8go7qXWYc
RtV5xMwA3ZTQqzDQQQap2p15w8UcefoF32kYZ7uBsYJTcBwbQlCoWRYDqAA4Zlj8YCQ6V1F/Bfy8
qlOGF+jIBM2lHJGvlr63/J1xIK7miVpqUv5FOt6qYoRz2jkM2d2kzo/MVQ3H06GeCEQeFbo49vSD
uiVnd9IChkSBq3PeYMqb7MTLzOCtMymXxkfbSn6CFdXOWShX6l2BS4En9J7IZClW77O4ldo2EP+S
DwG6slRoRPVlpz5N/AziXdZ40qLoW7XgALcqh/GmJPR6vOWvOVv48u2GX4MxvHdt7uXSr8w0SAwb
DYPL0H/kBDKHLLgjCCsabbKjf6bowvoc1Y7Ir6VNPEIQu438Pq9mbE0g2b0Az3E1AeAcfnW6hlcg
CT+j0GABCYyMBAaNNmJM+MJjuiiswasr7TX+pQmIPaM+RMQGDqQ6meyDsPkf5u4vGDu/FHfe9KMd
oj0gAWJc34Szz9JbVXQrzb6wJTRnRjwcrGunvMWUB1r/iJXynhbaEu1eNrwVyaeASVp2lpfOn4KK
qvOH8A0rGBFp+VIi3dQwWSRwGCrppRP3prmrykEUDv1U5+fauIlAYU7M8Jv0TqCuPyKQ7VWTBuc3
EM4IdMfA7mrgAQHlD1MekZdb8+uqangTZERF+S3sr9DyR4gvqW67E+ikgd7IHin861PR9W5cB5sx
stwSD9egrjUHWu7Vaj25UO/5a0vCZv6lh2gCgRJOvk0IIcyLacikYgMOhvJGgjFtLqs8efJtgP0q
KpHqNe6OST1BuwiWxTOovaJSv4IR2gYsVNVQcatRYcvD5A1lPaQxG9Er75oLTYlmRKcPgNk8VGsN
917MgDguc1/wJzBJtpGkOMqjL+9jaAF5eMzCL8qK6lddNOlf5JySCKffVlWejnniBDYNNEKEXn+F
5XEITWTWB4468OQ1r8h3dtMUzTey4WRoNWqOe53jFCmZfvfARtchKAqen0KuXcIHWbOFBjDLPfDD
EttXzWxpLcKLAy+nXYNbUsnKDReGg0xW+CxiKU95InWLnh5Fh+OF5lF/dWdMTtnQNpu8uyo8lnEU
QX7B8lSyX7v0XOy/ZDpi6zRLD2YwDhmj25rqCnCLOd0CGtPY8pKX+RYZyipNYd4MKDBQ822UDbkn
Zn6ena3O1spiWbBmtEeKTkgPQv1n+uQIgsB34o+Gu8I64NfsZExGqzo4tESCRzbXW7uba+eegK8J
rfEUtxbrjb8WqnTD94PduYoYJPbfQ7ihhmpCClK8l6yt/bxCwRT/NvOzQbg01hCFNNszOszgjeTd
qjj0WjC/FSvo0kT7eavR9MlvM4wvk63fhJFLtkZsnsKPUkoJBBsigWOYfGhIB7h6Sx6XyvnKx7th
02UUT6fL/ajClygx/3bYi4ZsTaJ/Ku6ghPookfNbOG2NGpUCms+fIucEFKTEMONANuvKEugYh0OV
VDvEJPPT4fnDUIQ+dy9N/cZ6iaxt8ptUDI5N9OuE+4DY9XYJ+piiEadt45bQC/N7bFwgU0eyDkbi
KIXjl9RrMLPAy5nb+rWHHixPdNa7pVtcF19Q49hGofsBloVjdeng7tY7PCqvpANW+2h0iT1ul4U0
u8Upts54P1IisZ30yn+KeFNnMLphf4lJDFLhHAI/2dR7usGhv09BZvt1b1OxBZsqYiNfSgJAEddq
fjWH4pWc3PWov4tjZ7ITmzMDOaPMAI3YGBKhhZofAl7QRIeOghBbl9SLTlL2MJ0jPPdTUCAEtdHH
yPYXWC+8wWzAain/NHL5N7OI5gsm0CLMf8x5/sQkjhi2+hGdPrA+6caFsHkyuJOTWt/YOcP2ruJ4
Skt52TkExFrx16SLsx6W+9koL01smFxXLIExs/cZBB4r5VIetZONMM/SL1ylp7ohPb0wxG3kUJ26
ctOiOm/imQ2zzJgBFQVDfjVm1tICTKM+lljtVkyrMiW6mEBriqmmZcn13SsOu8V1Y0TaNVakjyJz
tophvHHNHtUMc+W0bTnIFcNe1pR2lS0TpECgVHROO5b3E4CQshrQUYzMKmAMJNQJDRhtPBqjfmc1
TpmCYmiwnENk63tm6fuCEeE4PNAiH1k5oH/SF4bakojMzJMv4zTMkV9/bZ4FxfpXMrrrnZ/WCF2N
+aKuoHJkcRfO61Jhds/sAKjnjAvItOZjSthwJ5cHDRMxYxVHsjaxSbAV0XohrX6PvqqHQZKPMXDc
ZJ1Bf01xo4zhZwlvbkwYpzc2L+G0yluiPmKxcDQ8wna6I8RjaX+YrGEsczgAjWe8DnrCjlZT+WbK
n/n4FZCO14SDlxbWEZm5O8kfJUgds5tQLeXbSYXQOOGgQGigKA+b+dSE1jKvcr8fXHnQvepVkZow
FkmgK/i5VJa+aLV+0aeNb9tHsr/wnsuLnOVaE1OGZQNLGQDZo8HQPGV9AD0/Yk5kPi0LCETDbhut
r9BoefRFh+wPdh4z6dmlITsM5Czj0tekW83zYeQUoNGDDoTohbTG6UxygTz4IQYbDRy93phrIhPI
x/otOx4jFu4tMzu6Il8f7sibDi1tIOX2UTYavMobCFpIcWRqw3X5FcdbTbuTa+rJyAwclccKpc9r
8AssALqDRvzhzMcTSKAyEHZXVJuCmlBj9TZSf9BX0S6orP/Pc3Cb1y30aEUHCaonJ+SuCGuBUYzn
edCPMfVWyLIjT1V/mDtUpsJ1oop7qoJkYsFSoRrlt5qiczFx5CwRO6BehuLOHNVNTok7N87HMOi7
skFqDDBqGnRXmyZPY+7ZhRYRURiWIobB4Q6NmJpma70AeA88vhNfyCldFXqxnTsHO6qXU6CCXD07
8j4p0bgO8JctyYszZsjD6was4Kww+5ieSnqA4eyFr3uX8UqqaxzdX3r2Ew7flaG6qdVvMTDiyiGW
eLLdOhQ7I+IZriWai8nPaRbKYvDG+iQ3/8xRc6W4c2MWYIIXCzKKF1nOVh5yaCVnOUMZpPg9O92I
uTHI0YXjVMsJMaTcr+sp9Q3OB3Jr2vBsaheNcqElrkrQtjmt8iAx5xST1W2nj2yAwBkzwOPBK1hz
TJZGAWS4kOT5g95yyvSaEZJmryWNlp9V+xwbrMcPaYLdVSewL88XJsPE7lvCM6Ko4AxU7QSwzwN2
5pO7iAODfT0dxvxhjY1rKf1mLO1jii8ct8Wxee2Mp21aZFyZDtpGhncqFldOj7ZHsRWXdPv061CX
svIZUB+U/LTKTluWSrCUmfzqQQP4DUQQ56Vh092Th8QHVI8qe4cSZzQmYwAJOuPDSXq3QjTrXza3
aYk+RfBWAeUEqML/4xnvxSVK7grtt+CuNCqa5JZnelZ4EbwkrA993u0q6EuhFm6yIYJnDWwd2vtT
yRlHklM4D+Dqt3bNvI7082qyEC/nvoOkGcA5vbJ1SqlowiQ7O0SY+iKUWO7Z00MC2TmyPhPA8DCi
hpPlmV2Lu/qveSlZjO4zN2ckAGQW08H2Jim1FX00hCQ9dXEg+EMKVqwSbG1VXnljX5KOybTIuqmo
VGABu6/MnRHSTQmWS5rzi0j+I+q8lhtHtiz6RYgAkLCv9FYiKVHuJYMyBW8T/utnoSNmJuJedVd1
GYkiMo/Ze215Kv6N1OJD/uk7KK0U1YMGfB62WClx/ajsRP4yiOcciVQPHJogMSZ0ZsEGpzhEVJDe
+FnqOEsG3Byk1RotLD4Oal/Yn4XgcwlA0mW9hU12YquF4nn4Ch5VhB4ivDasNSR0CiREsPjmZ1pL
DzgzweqYayEHONx4/gLMi9QLmGqXk9hpBtv0lF06xPwJNiiUNMME01jRPaqYKblFZB4D3JL4ACq5
5LsjckB78x+R6507j6FWYFcXRo+7kHO7bc92NXYLAfHCEuWHNaXPQWcdG3bfHXxse5DU6oSLkTsQ
c68yStCm6ElH1OpFDbJoC8l2xiqXJsL5HFpFMcaCtIYHL11W/guNW0Gynp0crB+FBIBAseSCXqkl
glDCz03nZCRzoeO+01vuHLInS6c5VUYIPWoelT6JIX10bvcwknBf5xj0+ZxMvAN+sTOnfp2h9jSq
Z4ZsSfvj9DdXvfsiXXbOXFj45revks9CersuZE8eoOO0tk7hQ75yD00UXSrhPYY5CoyXX/YdI0cv
uIdoNuwMhyyKe6PKP7qqfjYY0Xe0UL8YMGgHy3UyfEZslbxr3DOpIH/Tkuz7aKfQGTro+wITqXyn
LyVRNWU7xxwwQJyBGgnMcZueBM0z44ywGJ6qsLjyJyw90a5ynKX4otYSv2fCAZ7CM8V6jpmNRUOE
y8RgnOOwyAqcI5psaIDRauoUEfYw0yN/09oYooc/rWdQRuK3UQ+MuS4I/JYaYo54eIpJt0Gxz0qw
w2zkrpuWd2Y17XyBPphyS4I0LVBhO8aX0+akRaAb88pjkX17c7LanPfKzsJHcBIpuSyNFMHnq6fu
Ebgtv/kgrjx3YGC9GtaXzcMJ7AtRDySt3Htzux+DKStDd745NuQbH/xnOPxCxgNRrrGBC9dB9oi9
ALowS8+iOk9Qd8ZzCya8JIJSJ0jezy6j/ifZMRTqo9KQfrD8lNYyL7616l+TQF1Lso9GBxEgu6WA
be/09S5x1fMoIgm5eqkk2hgTI5VGvBOBttfYZlultXgPMuuFRMSVjtRycj0Q+mTP80Vr+cXM1ZZl
n+q4BTvIVTkoLgGMIK2Bk9L69z0vMHDeEW6A8zW3Qonjsm6RbAICi61HFXGOtt3N3RmWhcTPv+ZV
t7TnvMWs3uZWAXKJArLlmK1AuZO1UpojC8Y/QVHBzpfP9O7qVPkcwBrrytihimJnkzYhqprgK4D1
lihqCuy7AbeWZn4balhYjMs0f1XPy98xfnZ68WiJug3RnCdb4hvXFhO7iUhgvcJxMiIR6XELJhxp
ZFJpjBQ0FFv5NSYYcQjgiSGHWdsI1QSJEFmCSILy1uxxF3hfk3oZYdgJSXBJkQBjQMAQW48EvWVe
v/ss+7pN5dcsoN8taoYAMlzd/qK4iDE5FIiKo/zUz0lTsGBYe8bPF0rPNWR1gF3QA1rYOhiFNARh
tQ/XMpgRItGemRroECo8V22DEj1yEL9Ngl1rTdvqaRUvkrWYB42cqQ6OvT+vqNYJ7wTXpTC3GKgE
8DPmE0us57sY2wsrhAzW74cRp1st7XBoq1UdP3rrFSEf+04oUhObF2jN8q6YH9ZBx5yPHFftnqrX
2PtV6quiEAs6DOy88PjFkLeku75gqsMm3nVdtqj50mQkpseU9W1xVs598IhDGO27TwkLfnvV6fU/
BQsEWyTLDLNcxoqpmEI4lzoPB/uEVO8DNj+wcC5QUbH8L649vjjhb02XtjdrWgBytFpER7K/xviP
zEvE3tdLqT5ueqbv54V7UH9JnzDN1qKzxHBsUAM73hkRbbMQSfnjaoSsmrtSyKeuxnUw9m9d2b75
/UkSDUunmqTfBrZ6H7FaXiJUC4lpF0hLmKlg9OWKRvMU4lR1AMYN6qWiS8hFuC3Jx4B2tRS1w9Bi
YCgiaV+ycE+Cpxe/CI2MzLwmHnvBuIWcZ34pnxKvirXzTr5rABygKYaYEymxa40S8SrGo14uGRCx
muO5rxXR1GpV8U9PvhTOxxxQETsJKM45AV4tW/NVpiTIu8w4/4tjQjHULmIiA8eIlYcxUKpZxrbU
73Xfv3gKFUgL9HgAz5PwvS3R5DTm3TUfjYwIL3ARIPWLjFkY8KkjDcu3LrNLqG4NhtlUGgdFVg+F
3H4YoTtpYjezPSmJXca/mR7QFTe/eHW+XedT2Cio0P4o21yTObrJaQOSggOjkjbNDAR61H5DjmtZ
rczBPXoA3cnFunljfhXFdHRejXZ6FY46pnqzKMPP3n6PMe+sbeJDSyZwQmMo5a9s/dL5O0cca/ka
IBQZDOfDauS9Qbrbxbw93Rxd5wpgKC+l8awpBijhD9EmAIjc/RjAA4rq/QRrZCIsyteCVRui66qY
GDHeMXuoLaj+NC4RTfsUCcsidmTNJQEzncQEfRkvvf4xq4WMIFwBC1j5JEMwdFk2uGI7gpLGilQU
FuPw1GjeZtr2tylQpYhT1OxzOjydktH6Z7rfghG9SxSEFxQHpfFdhUhY5AUwhBx+mXdQlvUGQmjV
Fq+E5RT90a2iVR6gNhpZvdc7MSru93LtcmtlfHdr59ClHyr9dqwnFI33oeK+CfWvAoUfFdmS/OtF
6WoM7fEbJ+Y9ZBNtkJzm1HTiYiLqFUpVZ2w6B+/wyFsnRArlCfse97OE0TB/IvKAAgFbwkQ6hqen
i9j+MCupxCEN2i2B8tO456lyKgaULmYiRRXF+NigVcqNR8Ii25QaxPj0GG58Z3rV9P7QTaDS5mtE
d8a/KGBuN2yrrN3DlV+a8q2FACM2gHgWklwhgsb6t4qBI8a9pQNMnzUcty+n/UojOCjTSb2xaDSR
MvWas/TyTYmCSFqXxAJU+DH4n6F5R8oRs/ViM+gSIL4ZAW77RcYFioeApjoFNYGY+lA02V8v+Ray
5UUN3Y5ocDE0M3CYhIRZHGr7Pme1WbnLKZx2DLZ6B3Q3r3RIqBSO1gq5lnweWYCT/bJU5lWos5No
S6NtlulIF852pR/FIqRVsbOOgMYFITdbx8IhV18yGoi+X9kdvGtjnbNrojxZGtz8lsMFVXSLMNS3
E7miVvXj/hBkyOXcL8nbUYAaqiOSAgowmKmTybcVGzNyytZBcRcxaxEI2/t9ooWHMbMhN6MvHPR1
g3tZYUuw7P1o+18SGhGyM3B77EZ6mR8rYFGV4Szi0dlXsXFunAGdhLbqOx666jsAVW5L96kyu2tj
N+hO/K1HyLsqAdLl2SpTdGcedHmhWCWhtUGYKBDJJ128zqkEnCHfG+jnJ6jH7yCQd2YZbigADhIf
nyCj29bImH3L2ECj/8qCX5Cuy8h6kgE7bZa9SXcuuMUqeas9sZn1fv/9kFWf3n0afOvj54pcRHFW
2TPYgqXGO0cTZMIFs8gUObDxYgVv/rA2WQ3NiK4K/AvQmamMVlFFxgukI04pRh/Yww2QQ8e0rFca
lV/PXDtsGRf+G8dNEt2a4iJSY+2woEBVd7CRUZqIUkYyLdFvsd4waOJ0419J+Lb5VJVfkk/Bi797
9Ry6n2P6MI3fagrJvKOKYbrX8spZQC5putajXi2a9jftf/LkI+/emLmCZxPeZmDOSVbgqYHpKBGL
6LeOYi52v+BS6N1XnBDCsU9QoNOWSv9PoDkMhq3D7GuKK9y6F1c/1HxbCr4Ysplor19Y+mb2r+Rf
pnodSlDDO51nGzMBEvGgvHfmvbafY/uOEDBk1eT/caR3VnPJuxg1wpvu/QnoYcZkkbYMRdVZlflT
JNE5BrgZ/uriPfAepfFZNT2VI8QtjqSQVxsm4Sb11GccWog3zjnCOH0bGPWVZfZS1qDjv9wCGGX/
PDV/fC1D7Sya9ExY4CLLHlmH53nrUCcOLHbjH7O/6gF7ztM8dXc/w+5XFfc++vlPXIgul2xXnZXI
WJyAGflQp6j5QAhTiaT+Z1t9hZQxiXbrFDro/jOmW7Oa57Ak4eyt4izOMSaazPGFX9NHQzYogdfa
B4sokRjVnJdwOfThMWDTUKivafiVrntUrDJs1Cp9GTAuHSSCsztGPY558Atc8R05FoW3Mkd7CTNm
MtJP35o3Nl5xGmk0Z1Uadu460zYGPC6fXoOTzIpO07STs+6LcSez9uZxEjyP0bb3//XxarSw0Yds
/wLEWq5BAimbaPt9yj/s/m+ix2nNo59jS8MKeMjKGmArHoTRPPnDLLzDX/ZruIcUsZnzo3GpudW6
HQ+aMS0LJEcsOOcO3/OJCuyITGRp4/Hkz4VjfVTZbeDucZiykuwTMuRtKD20Ei4cBX8EFYU94NLF
IUg0xbpBsO9qcmUl+j7lj0d+jtGcv5BVj94vy4kr2+IwHKEXcGY5Y7fs3eDcmzoJkiwHU/ZE8m+g
1yOsl4iFHtzzJree6+FXpSAUaTZWjNmoAFir5/JoQCay6IF722ehdhL8NRI4hlnh/2ZZ9dKrfl13
0VOQYuVuf1HkL/T6mTAu6Z1LH81P/uYEb4n57oES5uuaKDu88Isg8m3ct4sS+VeBiko3/ozpMxJP
/MF81UGMJCt5Ys6as4FjmDUmB8P9ZrAzUvZNtwFkwmVgeOsD3FNFRyJNBbMN+XuGVpJRdsSR7qdk
PnJ4Rck3exSkZR/Oido8UP4iAlliTWz5FelGyl0OsY/giy4AsLvdvJXNP2m+R7xWYmSxlfCSfcUR
6meMcY5rUWwiVIHqUbM7LRkYB+yTgvBRIixqS8R1xAaZzE4MIFZ/AZsdGPyYHhintK/18GzklwIZ
fGkcRPzC3g/uCFJgtrgimpZ8OxVrmwhhuM+Qw++CU6v0ZTjeRs5g1nQDeVeFJTGxO4isw0WK573P
0y3K5bUgpI7cAIUGxjjZ3Y8vsQBhK+3xjEJ0Ar3KKNanAM9O/E9jvB1yF7Vv8XACWmj7pP69DOPZ
gGcXRE8OM9Rc/7QLWv19Er0lwl6E1h78DNJlCk+mDpHxweGSR88lCJH5bd3pd+1Bujwvz3fDZzT5
EJZ4z9RQ2wruBwT1/odbcfjnvLWRm4UvtP+UFXEHp2bT2Tt2/kH73DpLkg0ByaT2GhO15SPLJJ3g
g/elllwn79PTftC0UhAN3E6sceMXGb5mmDvDNXYombdLC3ym9q4wgXeFWHqsoElPWqeVRnGK+ANs
IbJDDOk+RCm5mL5T88GkU7A3nqPJr5JpJ6DxpUGsNZMtB+bfphdM/lYuyyY3xyo/xAuMQzhdLCg3
tCKEFQBf76B5YmSGkpcE466sGgIE5hLOXEf4iVgUteJpUE+9CWT3XSve82FCjzishllhT4ZMsxJp
gyOF6ImwIKZKYE/AE96nJ5ZOtCPBTZnvXfQaxce8XGtcUO08J0fjNW1Je2KY5bpXP6h33uwKCXzc
syTK2F8k4FJ4u+PLrF/N13BRme1zavshbuaTdPBI2eEroQDMvaGh9ExWSGFhU8HTFKIaorufRz4K
JFjM+8oPnjGICfelNh7s8Je+IEZy8Nfd/LMoljUCN+ShQFEXQYHd2Plu0u9Z3iL1IiQPWGrJWQgG
u3xvPNJ10drwgjKW92+tGK8ZNv4qv4/evwDOProG+5YI80dRM0HB/2MdfhveTeuQu7/ejEUNiZVz
Oc68RRR/t/zmNsIjyN9WSgAEyYLLEK8DKnXfgh4n9U3V7l3tZHGV1HB78mcHVHb2m2IVwOVmh8/0
gwhABftWhxjsDOGkDVmhRe4JpOZacJ6M8odNZ+z6ROWqxTDvkJKzV32p/pyOPyg6qUKf44CDgAIJ
As5q5J9NXD3nI9A+fLfQNgPWqK+6uHgzQTTTloW2B1WPF3gzsi/Wfm0uUB0VkqZZDCaDZeEACNFR
z2fAowcmUUhZ2SZNjBiS/O5Pd2f4aGgns/mINl6wluOKYQAsWLnM3pZtH15wY3jRj7SI3fo3mCgd
tGwX6t8OA5PS/xxSyDkciDrqR1D5c8/IgMD9lDwKwv7SiWtF+GNtNetokXw7mdkitcjGmO1kEwNw
n/uhJnHN/2viV9jd3NgAmNZd9eLZ6aG2viITur38F2c1+/9X3Tth8ULy1QnUkhlOAzShLp2F6+3s
bju12qYOWNinV0f7G6M3HbN8Hr+mbIqceKXHxBsiGhw4BFDlFdWbwW8V46zejHZOy3yESMWCAcjR
CLGanJB04Fxuwz8Xf1ftAbJjt2VFzDXj9tJa7Od4PLvXgEs3KG/uPBs8tN2jJhSOge86BKOSHXpx
xLEp+13Qn237yyzni+oRpYougZuK3J1+V4YnIlnIpai6WzbdUXIThWMjlbVqSrKrlSL+zPW1IrtL
Yv5I2hujcj1fk0ZeIesQKIP8cTU0rAOgOJAaQNE4WlvkO22J/aqnzNkZ/VtRsJdgUJcnV727JjHz
v2bc2wSxerS9s5exxtkmuMYxfHRrlNf5b4Npy3+4/jOhcegpLOsl9vA4ol6LPzpTZwSWrKgpa64a
igiF2mfSPsAHuD74p/RWNn+DHfCeZzUF6hVLrD3cmuSf8N7lBH9S/WEDLOXF4juh+mOdX4yvDmEU
/midi75L/+kMg9vs0xS/RnAe6AEt41+esncwflv/Fmn7KHzjGMJvE0FSmsgnNbmxM3PTk6EbJy/R
3CSV6H24rAdnZdUHpCrnrskYfGJu9VH6Evng4WdjFsaRpsijzpoHPLm9AgKXU4HlHXv6k/cw1IuD
Sq5kidsPYIGfGa7VmPqCUMIUioFoIIiF2mw/zU4HhOdExCxcBAgwCnZRaOMNDFcBVHQmjxYX/MQB
aSGEEVRmXv850PFn7Oa9qDzZHNTC2s/TLBkIjDMVvC7kL8cg2xriYjs7BP0GsRjE5ljPjDCxgaM8
YVQqxINuatF8J1lCyBT9dXLUPOfgQlGVrMBgYFnPxkiQSAerA2kNNwirEePoMO5mB1z6r5TuuXU2
w0vdzos0guCCz0K7ucWuYJA5c+g9nCOjhbbxpsRTkT/ijsPnxzPfBbdHzh/XnG2CXrITi6YEqUj8
9Ie1nZF8Tc44cl25NDkrKKYbdGMjB69sXqX9zUrEdl4z9kTlrF7AtKrLXxw9Dk5KW8dMghdh4Bde
SE3Um3RlMDOqjfsw3Vjxk6/4zFEea6TZLrEX49mjsnVeO+fa+79l95v3f0r7LThzXHma1JNJj5uy
lyZNqktOaffBek1pcM2ORbfiCg8U7d4LOq60fKmTOVWTbptCd8vGm9JHsPS2BK8D9HVRrg2i5fzh
RuEKYwFSwWfnMuP9bqFCNt2f6OV6xB2KusKgDNO0j8nF1c+jB05/idw2rd6d5tOm3fMtELvzoIAv
KS4PmnstieFh/ox6ZBeQSoQyI52/zgPODvSYbvip+2+594rjeh/hqyuK6UO2n6DJh+ASTaTlEnXN
DijkWJg9fGN7LsebafIXYpAp5S4R71S9sc010fEYlrgeYoYHECG3Lei3hs+0tOlL8TW1fzlXsHYq
YEY0j5rzPOle55Gpp/3WyYeLoKGmuGp3I0OwwTpHHUr245Sc2+HDJoDNPgwMnLTyRdxKeO6pE7+k
1cuQ89rlCRPpRZYzn/G+owlDGxRPdpSde2DwVlzFh22esuQQdgvsbm1wcJoOieIp4yFLJKncxtHD
2EvOLo8WcsZ1xP3egUSBIk+/VlhPWrme0g8JqU892/2Pb/L+QOHkNtTj0Ztm7gL5N7af0gICVq6p
pRvMUSN4H2tVT98WDT4vmj58mEzDdEBMcQLpeFpOGOTn6tijJ5MJnuySRxu9KRNq5v20VQvLO2fZ
bQ59gk/BtzD09i2UTmPTN9/o1JJ+bVGTZPJPxauKd4HLoPJtaJ8G6uGBWrnjpWfYbHKdhjyhRbjM
eT7iATodi1Hk4QWNWxwTZ1e91K35FSCHSFgC+BWaX3NcVryNHb4mzD7MCMMonLnmDFtIM+rfJZxU
9B41IrI03Igku9gxaXsMpYH32COf/MM1PqGerFr3rjNAMUt76a4D/19J4eP/CyamoxQe2gzJfZCP
FqbXofvNePsm/Oq2N05RCOie5WvZwnlqidRimDzquzIzcHWSHR9wBVSIAcxrxsw2YlGdp38Fn1fX
whB4FhN+C/5fz8BKt4PtwDqKvX5pFNcc6QpQwChhR2cX2asWMd9lnEz2xYIRehkc/eTLYkqEtIzr
ADktdxoNmSoh7iLjb68RemB46ueJ+wL0JppNsyFrk9gjDEwdpFug40OIg63rtjWucptHSB9hR6EY
Amc9RBSKj9Zf5xrk5Q35B+OwYuHvsx22jTsrpAUeozQzVq7x7fB8xRjGlcdmpvmKWVh4PQ9h5KMY
KzdO627mIFMQYUOrfZD6twtGFixVt4rJkckLVkDmw/vM3JcCharhz/5ebT338wPNe4om7Iots/ga
66dUQgGZN7YGFoOA9fAGtZsbfNb1meeAQtdtyCqhUMUedc+t2+RCt0dVSsRCBWUCU8KInzo95OOL
4xKVWoXrGo1wXL7WpLEYObMQa6MHqNNLMOZHXkj09sd06DYG1DHfNODsa+KzqSsO8UvYzyl5VFu1
jtRMY4jqMSvHK1K+qjL8wDiqGeyfld/86h2tKUVgLAgFQYUc13h9Cixo0JQbzp1a9GequSy3N6mf
s6fl2feoShNMA3XeM4No73p5d7kPm7m/S8n0AEKLAptYtrVogfB34dl0YVCYL21ZAQwzdgJ5IePI
HY3H7Dvut8xHh/ZOrAhWZ7zVTfQahO6yYBfVive+/XRHfGNooZnEQMdi+U9SXDPemOVlGdOcvIHS
gGLe+utaSuWqr4hxtWelVWdBzHIxBwPmIPjHj+GF4LLkN/PJ1XQQEZV4CnvIk8ySo73WoqemoEp7
21vXDT8ADP5byY6lA7PhtkhuCuVkkIgXb/YOa8Tl1YW3Dqn8U6h2bV58hGCIBskVNpanNJV78xdP
J7dIAwKaYAgJqiVzNgJnde1VOz2vtk3aIFBndR4GK7YOy5giTkh5igDLDepfWaN/mjdQ3CCKYbYW
t58GW3CTi7o8ehzA+TvbgWG8QQhhN2RpPxGRmEQNfmvMfEbjpHlPbg8vboM5Ds2sOg/BmsudcdTW
bZgARWS4cxMQPDZ3s5wJS++X8KSAopsWfcfqcRA7lOHZMlW7wMShRsFErEbCpSEuPemLcm9lxGJj
5ccNfWb63t6LP6YzzHlAIE7lC2Nu5uIMUp3gZrDbdQCGbBpyS2PSiPl7L7yzW5rxNFIfmcm2lQ0u
jsysuNsgDlhDkegDUJt8C+ZDldaQVPsguG6Yj2ee+hHG0HDLvLe4fUvp98iFhXZyy6U6TbEjaHYj
6/Dfv6EohArDKhE7ZMUhrg/30K6tg9/61uG/f8uIl+RWLqvugPhe6Zp5sAlsoJwvB3HwgoQynurK
aLF+/PdhKLV7oeBEpjZ4V6h/WJNKhkaIXBpqlrSc708OWjbeU39PXPuigPZsShvRMsjFex0M5XNl
m+Y+l7jSLMAbT6Vv/qBCsXcx+pWVk/bavcUYY/koAvrI7XlxnLegZRUviyK8pdzL5dS+uB1TGeXQ
LhUWtHS9JmzJmxIdTfNQQGuglheq+ir06HUKgxD7EyoDPADOTiuBKXke13SniLFWsVVvqGewi8NF
jkg7udnjFC87gGfgWdJg5+RYMbMalYxeK4RDGvTKIaiujqCVQwS1yYygOQVOc5QByeJT3Ix3EoqI
55DI1KidgmVUNfq9d5LoqAvNxSjvE8Lq3YcY6xD/zWKJpZOQB9dw01dTcSk1thBTYyLaM1ib1AP4
h17HFlmzawEdCZ6ltLClhuJS60pcfBuSBBRccyf9aGcztFmMY2KBWQd/Cab2O3RJLcn/+1GZJU8O
qd0MX/SMOeSId++J7kPTFw1f5UpvrH/dTFJQ1ZC9GMqHy9plz0Vm9YgAWQrZgZG8DJadMggadhYI
qEWWEs+V4wHdppmqV9m4KXzLu7mT1VOJ8Y7vUuhuBskbWdmUJ19hOe0DUqnawmJvXmnXYhj092qo
kUqyR5aAJDqj4W71QmzBRmOdR0tYZzh64CrT5hHOP4Wy516DxlvxRT8AC1jnobUFZGX+jRk2sZKe
R368iThXZ8CG9x4daQShZqqAEP3fh9TQ9fPcSxazmVMo7cMYAv3szdVQ5iGomOYfhkZp7zGon6Le
nM5KMEbMdLw1KWv9EXBM8ZiKCnpybY3nUPHBr8CRpwmD/YSSkUhb/5jYTgStKfrKULyOi6KJ5qyT
EjM53f0qwGXw3++UVTueZR/tB4VsOCqd4TyWCsE/JsJSQ5osM4claJmM5ymbMcLZocxSwpeVR3az
3fOwx8ldN+NeLNE3FR721f9+wX8fplwPVmJAM9uDFA+n4l7qkCnJO6Ik1sjZGbQIEKJG71ugij04
mMgRRvgGa/tVqbXtLZ8/WFGa7QQpDtLlfKxrFQM6DF3Gt8O3EJzVwWClBydp/vpQymOWYJUmaBvv
BOKxEr44QKm5DdARg7RR+cLLWHG3O/rGAvi7jWObnU3WdWelyb3hNXLPwFqdVTKQncviLfEDthRT
nfBmKRvgkHyg7zZAdQikPTI+uwjYAUuifHP6BBX1REkmnT8zTJsnhhZLZVnhquF7sBQVOeGAttZq
cn+ywHiTDe4pLdA/XMvuCE0Yv33feZ3apNoLy+p3jp7+CRWJZzMH3Z0pRAWNWvcFNdwgzGdEzmUa
conlkH4SZayaohi5HMqD0Yj0aDrDKXXtW+rqeytBmGL46EyqoNUAHaRHxLTpC6p5NLYoerf+FIe7
DEpHm/nubwRWKjLZnUtEbI1REUbp238JP1tYmfmUsV7S3XLrVCZwzPEta2vjNoaQI6vKWTp55J+5
4rNh4mvo0nIbEcVTx4OkT5fZluuf35pWZL/WsHPVNJBPaUCyg1XZXHSpgF831lOdAmHqA525hM2U
VpQ6LQ8mUALiQUjNP4ULtLkYEYe2Rv+A95v1bM9Kq51yxepch4nmR6C71ATVeDZm+T0sWygxHe9p
gr/5adgoS4SD7iriPH3q7SUsC2Nn2/3HYOXqqW38+ikws5/BH9XOGgmZjcuBw0vnduU/ddFUPyEP
Pg3AdHU7CHZh5zHuzHPBiBgfYDTpFTxccuXMnBOsGmR/IW71t7Aq/B26qU5FZAwXJ1GU3u5v6aby
gQ8IjwNfsR+Fewx7+eW/DyKif3LDcmSwl/5qPZscGhf9nKHMOlImvjasMVYigwpmhFl3MX2nxdIz
GUtnJg13LBokfsZVn48BIAFIPFWlh2vLHIZdztOHtUXVVzNNoqc5711pVbDnJlcLR/nxNWBANVYJ
EXt+bB10L3ukffFtigzQa7fwDFK+Wqin4IvZj8tcnrKC11pFpOvVNp67XHtH8VkuGw1IZKjxx3ad
d9BqaZ6qSjrPRdS/JTjFrAIOmV7y1uzy99Jw9MsAlU6rpnHhWcJco4GG2owdZ5UlsB3GlGfOHav6
YNOTLwI9GklVn/UDrU4um0ccYcATsXKrTn9u7ZTlaYqVLc/LZg9CEHqMF/OOAg+5GOOxehSO8T2G
fDGlL/tVkerVEa8KbBzfD5Yu5ucNDoJyFVauu/DaOjliS0qOogWwIDqLBATO2sxvhmOYqXKdR6i5
3Xrsj7n02L/VTFrnH3VVnAGBExliRhJsMAN3J3fMebsYik1Lh0Yk6yJ/ZUToVqUhPg3mYVkfDid0
irCbehpP1ibiYZsSPYyBHqBRQDRA96l5IuALxSdqm/2NzvGm2Fl3w9B+l3JEb1foxFWMBZCkMA23
lHT60qwJiArZn22RuqwmIarPOkB2LZIaw6+PzNgkjWmlebX1PBrurp8AXOWpwnAtvTknflu0ytlr
HvNljcwnR+NbrsUoUWw85chhGjbDkj2YDXIuTb29W5sdHh3jNeuyca270T/p47borGgdzYvbxi4j
fFykYpYmhF4hLzHbIj9CU26mXX4NfH8EmUY4IvOt1BfD0Uj86+hK61gzKro6gYEFY34H67JxL1m0
MBzFIglaYxq2rwSCY+mFeeCDr+A9+IEErjtTCdWvNXNRihZaXVlhgq469TrnVqeBg8IHX8uTnZoF
c1tmBbrFjChA/5mEGu5X9ps37FC0wDTdLhqfT7S7THPy7CPwEwfnn1gVmsjPeQyQqTR99c31CKn8
MDlO+EQI7c8QINgHLJcT/KhSLsYZvShmGsaU/vg4j2pr1qJ5erwZWsZtQpTjTnZdugqk/hrYZvE8
yuw61e1715qYaYKeVBnXfNNDvburKku3vWn85GFtrsAjBLfQmDjS5xChSWuvWWfVV6fFUoou+kW0
jyYZoltCzgxmu4lXJFDgNVMAHVH9UlsziGAsvju39k4yUY+g08cDJTEheNQKjOKsN26VmC7bVdDN
5EulpLswVIX9kcmelsbyPejosc0oFKz/WpbBSthvZnZO25ASkbE3LwSx4JwumCf7ea6mF9vKskGm
yqK7TWj5i2ZyMRz5YHHNpl01GtKStkvro1PZT7bRg11AlLFJ5oS5AML9/37YViUk76Av0QCFKrzY
qWRBkoWQUQXxlGZlM0idz1HJi3y2Ggvv7kscdsPJsVOiiBgUxGMebTh56wvld8Vgl1FN2RXfOKSY
Esw/X8wfdN8Vezaav7lK6fsc/zHZSXBUrqsd/vuQtHKOsWH1+N9/EFW7JDr0qpSCUth3810NUYNg
pWQZ+rl3GAPNxazS3eOq7TcUGfIwtg41XHSqfWVCp6mbdOMBx+j62j9IPfxnK2Gsubb8gxN+VZMT
7zuUOfOP///DIMsMmZwyDz6MAIY7pDdYRocmcWivul+T1WugDpjYbeCwXHgmkRpwqYMFIJz/Yek8
lqJXmi36RIqQN1PZ9hYaM1EAH8h7r6f/V597J8Qx0DRqqSorc++10yd/4riMQkvt1MUu9a9GseYX
q341ctXYrjopUxrxsE/czLIhkue5nzBczCaRhl+BXQoyy+qnDTkiM1GxNaEVjvaMdwnHid66kn1F
ORTVcChVVxbxmY+NoB0ajRSkOVMpdybuiggG3aqp41kuZHkfTdy7vaT4nTkjCFBR1IWcs3aWhHwm
SoGrztFLDEhpCtXmXA/zNVNZb0KwBEFScw7WBoQeeYSGSYp5kIjeTlRpW0nqoyrKJ/ddXmk5wE7Q
J+amILwwA9mdyowzycu/Nm2W3RRlgysZcCl0FfTElG+GLEa/U4uEDdEWGs7iULNk16rmzlIyBZmw
lPiBhfEQJ4RkGaGe+uIUNa8ZOOI4UyOvb0QYU6bVb3RVw+o6FiB/yigPVk9Uie5o0i9RCa1DHa8v
mq4UTqm2WDWpm+2OLjnpVHRQrWybRtX8eFYbqdL11JZUgGWJ+4MQG/kYibpyEPWCKSwGKUkcUuiI
yRA0HJAGPolHFRrRRqSD7bR9n9EIXeVHITV7ciu09wiPuS6xlKzWNODaHKYdONCUw6+XNRO2rcKs
dmIaHfMQK2gqopnGNJYxtO8fkZK2D3EWH7rVQ9hX42k/NKN07DhVMdOKb5bGb2i6hbt97X9a4S2J
2ivy63CTNNQj2YBaQB+KmZN0Hh/ifJegK8OyH5NmkKxQn3UWw2Gsf7Ua9HA++kNqoA8n1BrN/QA2
US4g0pcNfQqa0WsDnibBZjvqKNMiQxX+kaJGe3FlU4sHZA3MN/iQYw6I4nwatREmhtGPZ73MIbe2
2U1VZ/2SqyopJjPKEbi4xsVkmrACfQIecZ25VwnMyFpX6kAe1AL2oHDSG9z7GJcaMHxSkiJfTcuG
LlqxAFJUXrupJo4sM9KjRuFL8fWUuslqdkzILAA5Deelx0+LvoYGWqZEZDAsEJMa3SqIpjuXtbFe
Q9kKxDybnX5N6o2BI8ONraSmS2Z2QRujKFrS9hCaAy7WAU5TSATulJQv6wqRTtRgMpU8+4fWeDPk
UIbbhrqxkwr4MD3ySe4SiQZHdw2LeSIpHhNFKc/7Ua0Y78NywJS5Wk6jt9mL1bFr8ESdSmmCHS3T
wR1KtBOyhUQzzlsiwRSU+CmBVL4WpYIn1bguBTH7KpN4Oc4pqMhIJr+uGYhmLnTIMpOrJ4Z8GyQV
izjyuX5Mk4smIg4eKiKnxDwqjhmndT+xeppK0lruM5G87wkEUPL8wlh4nUinWU3RclHPG0G3SB+6
XAIkf34hb6U4LklEIdChKhN7qA36tDDLMBO3jTtWSoWsh0VQtiWzg3rVMVCn8/9/Ad+ibzUCkmRD
sfbzxLn9vy/wvlAxyBFGuvYZAZQjzdEN8/++WAmhdyrLAK2gtLOnfqo2htkd45FwDgZazCiLLiK+
hC+SIpwyVSCKKQvfeyPbrIvIUBZ9xWEqdTEA3vpujAPqHrGiOywmTMtX2AckisrssWHzPT//be5L
qLV4mald+FGzWzEpjr3oGyu9hSUOwcNp9DlV01qu8vMLzne0SjLjNRnBnTUr4vW/L8N/atiUYnro
GEchppY2nVSJu8yQf/OU8L5BIPon17V5N0aUg4ZSm/BAe3ULC5s5J9X7tikwLAzxoP1kpMpzgHLH
ZlLetJVTGZaT2mbWA1GRoNWjEcK8pEpOvNpUwPUrv0MylT9mF/0ADzxRioWngUQcA8o8WzS9VxEp
Cv2Jvx7YvFbrw1Y3sSdHuqlthpyGmJH6a5oTFDDrgw95yBor4dMaaPlr5LUUCTTTJSN9SEgMJbDm
hp7dWgt0DcO9rCRvEx7krDpbRC0cQw26f9MUeMwZTi2jrrww0sEeWVnXSVThnhTxelGIw6pKyYCj
a4gcSe6TZCSvYSbaKWAIU+lPAwgbP2w0Aq+GTEH8oAp20RWTv9b65E8xHli112i0mE+W0yylbwSL
AePJ31PaApKlvGXjwo4ZPkEEGZJhANJZn0lXPVx0rzWl8zpA15PTRfYFqSlOrc7fPjaPVsBOTNcd
IQDiCCysGPEywEwFrQrAKtjGWho5QpdsGJoVewvjSiNegM/3n3WfMU9f2/zUy1e5eC8yCzdUn1WX
AbBiNdHZjYgfee0XJig9N/UoMFBSIH7LyYjOta5JXrLydtcO51LT+02pTeNuaBHQmIXijQVwVP7w
V2syf0xhWA+TZdFpbaTC4TRu0OjLbtpUwnVOUvFUG+C048V40zoGtI1qLIdKGXBYdcZvKanydZ5E
n10MG3LLwSQha7rGgngsV5r/OQNO5mt72VhBYiSlHUvKKdWLBpcJuy1tFMjCArqlSWfGkq9ivsUC
RxtJSLBylXRrRAM9ZkcuJbFmr0WoEbCao0Rfm5VpI0JxWcLtRpvnDlZhb1hid2rENIe7MiaIoWlC
699TyvhX0vJbBL7mPTOLR19Aj8iazvAwoz55Jzg8xmZm5Izdz56RKjJfxHoe5eImqxNlN+XW5zQ3
8Ezl0NN5mjBbxERoYllgGt2fCsDJBP3QXqX5Ph0BP0Jwk+iKF3X0rc3dj1wZwlVR77jG4h0ucwge
IJtn7a2WYeJjcZ8CSQZ2rcbbKSVDQR7D3qMfyUwglx05sRb6FRpq9kINBpUQtFFk8KULfebRcyRP
V0q56UnuAfokHAeJ3j0NZ2xDzyZdiZ1UNdPlHW0WAXAinzh5nP7QodleLeMxGtVTQq4xvC8hmVeG
rDKqnEi3R6LuCmIcnuV0DBQAquMTCkqLNXTNxGiv+YSCZMrRt0QlwohZ4Tyn68dYzRsaJ5z6KPi6
IJXF1JsxYQOtSI9oY8kJoB5cM0DKlslRUqskHgOlIlEUid9iaKxT9SxulARkSAGpOY5zC53CuNcG
c9qIU3XoG+nCyQ3l7HgbMLtv8DzTJJEPeHxpYpTkEWoTyst1QAkZ5oZ+GuIgMVGI1WZzCjPey9hX
R1kS/8XU3244lgoAErBHgjBeEXxIW4s646WMrc2Mer5thPRS02NwzQGJ3DSSCDiTHj3KCQ4xIuu9
RBgkL1oRpBe49f2qVbWNNtFHSIZsh9Ujp/WO/71h4grZX2D6kv4gyGxf64TjVAl8gd2MWIqK+bE4
4rE2BKRYg0DQQq3XSOjJ1UDdOg07QVPpF/Yo0rTyJaeVJhK58NLNFuYpISN/hYqAcFqDQyYcJFMR
iIIpvXwCuCFkK1azsrik0mqchF67sQIvX7PwK3IYQH3Wxqcnq6yesX8UyKprNf5nKnRK9GT6Gvq1
32kCqROM5oudPJHPTmur3yR09P0aq1lUvNcyHBYhyjUk14RnaBWUpaUaHTFLRBYnK+DM8yYLpESZ
KHLQqfyWi6xyqYBQajLZeH0P4HQgHz1ifN6G1JmDzglA083SNoRUemF/3VZJdBSkUT1NY3UWmB3s
IewPBaoDsdDfkpmtSp0KaEUS+x1ebIR9ff1aLeVXtbS7fqzSYF6MV+h15i4SoawLJhVT/d8NJ7yG
WHO1lEiVMFow1zOOhx6tG3S2iBEhJiC9zFM3bEy1lQ4xEUjIs58m2Kcamwku33kGGD6r4le3mOGu
nHJhx+TisdTgd0QAnXtTWBZPjfizhEhbfahtt7riLK4s9CgXNaGGSippCzWYsHoc4zMuMaWeCluz
jPpIDwiEZ3dUSyKyG2QEx1J+UjUlwkCBpZqHdVm/uGGRVhQtfa8SqxI4q7RzetNCwNi81vVKPmxf
3QnXsUqmpyJSyUrLX4sURmpepayYFbjauJd2aTpkgd7jXpDXhnhYQXDiTzU0ugMxg4W8rpy6AFcS
BKIM4hbllCiqDzHH9hVGw0lOkGR263AhD7eg2v5NKsUVxv5l6Cf1GJGoOw44m9blpq3o8dIixxw7
AZZpmm9EEi121ujDkHtl3w0d005CDFZDK0hgUn5SXdQZiFd7rlXsLlXXvEeIjxHlHzVFmT+knptw
pYEGf/FjtuTJsUKqV7hAG7Y8d1Cs7sDpEcNs6/HH46qdZKbLibyJIzyUZh2+rjDywhJAg4g8BiuD
gtGzXO9KznGd26ssUm0Lenagq0dhh7l2wgvfT8hEaOdyon5PsAxuJVLu8XB7BeQJ1+ihATSTGWQ9
hBW8kIfIQiZd91bt5EIa4X5efcyJHKSnJCQ4VoJLCFJvxD4+NlRaVIEoAoFvVmF/bJb+Lsu49Oro
iWe22PKKydrVWrfpUKISYKs+8JYi4VbifDsa5nmMTOLPcYaXhoIGaeUkMEJ/UanB88o6Uuf8tNM6
MknP9m3HAt+k3U0PE+xk2pP5Elm/xSgkjklKrVhoWTAmxZ5JaH3Oe4rOtatw1SDvk7SXZJ5+ltiz
guEwHGZh3Bj5qLxgQXLh8sOUsSTkyZLJzIr1iaYsK3ThSo04Box1cFi1JThupUIVPgzGsY3qh5ji
Xy9XizwcNQSOjfWAUWXqUuLgUVCU02hymUBGwsVtad6ljUGP0EDrVCUGnS/OPjRcJFIO6CmNWsgD
YyhEeSzQBt2QYQCDWCwCLozNdrG2MxkHGXI+St3cn0lp8aw45D+PmRf25V4fGzyX87IEBvLu1iLg
k6TF+4RD6Qx4flOp8V/SEjPNCdfLdfE6TD3unWTODxpDVCcZkaq0oXZtDZsHnuMnKgF77gc/Fdp3
I5Opv57Kv0bk4Su+VrQgSxD/rAhx9irsTTe5gZjQsA9+EptD+4MybJXwOSUVkc3mRIcHSsXAoBoL
d8N4916Pr6b0qKsHH/1UH+PoSER21G3TnnnwDUO0gBOl+FeQlElqk8WJiVb1M98kWykP6PTq0PiM
/omSwEcW7Z+L/+zX83Ypjk2ueqR/V4pX9wSZIuBztf4wVeemuQLt5/CO2o3WLtZFsmy1/C8ufhck
ws13qnzq8Ngdo7Dt6qo7aM7w/dBuYz+GuJZwtKUj0zrYmAg/ilDIexkdEdpmyxar44BYnsm7fIbp
axmndca6eKms81qdrGOobxYdC0SAjsgotlgkwjnAc8VqQEgd7RwNkfviAPvKUnead6QRr9ILOkAa
nPAkOnz69HYNu9wwlGi9SfBrlWObR9SLbNJu9y3UcxfyewaTR58UxeKeSfw7I76tMQNbPKzZpVfv
Fu5lUBXIEGirEQlxk9+emOoN19i6QtMRN80eOCxK5vOTYbZPNxmOU2azKmXnASFUfazuI8UieVaV
M3zjAL6Xv/RL2sqnX1LY03fEaVbFuoSAmlIOdEAwv6o+5yPWQJ3Nf91A6xL7nYj6m0x4EHgPuMPF
P8Qhi917EC2MlqHjhr4UF56pANc+mu/CzC5vl5ivwsyvYTWhDFM9iER8LvQUim3Uea87JjCu6I4e
2+07uOn4ET+UID7Ba3bZQMVz/DA+CSGKttboEhK1E47xSVg84h+bflfS5OLdiNh6bJbIdaezi5LQ
+pkcesDyOKKu4X003PiLHhOPIj/8AMzwFz/Uu3HEA6Ke8Uj1BW1yl++OCeS25dzp/1anQZmGBO2T
51r8wfcMLqr9W96TF+WpbPWTbQagwo//KMCqHyRBzQ9W4aN8Lg7Szoqdle3bNe/JgcuhfSI4Xy4w
77C2tFQIO3Sgcn3MrTvjZ3t5p/lIWEHXec88XK89wpf4oQ3AZdOSN94XV7JEyeIUrzj08N5SOAzP
b0gUpFZMt1AEIGUDrYDtDh7hdIWJYX2KSOSbd6sAaWEzi1mc/gFqZXJnnYLNvsbsuGiUo01pHqJm
F4Xgh72SoUebXmAy/CO95zaMf0N+tUZvJjDnb5EIU2DLBnbiDg4kPM7HEREVpTP0FyG+SPIpLE69
z514WwLSuc7TjkGJzc3or/f6nTi28EhsHQGk6XZ+R1+7UQM56D/I+NLcwRbtP23LXItgu9b/L85s
J22lC3enr/yjFepE7j+iT4m6RrjuYjK6AHhwAa87FhHskzO6MDH8jISbg0A0bR6Aa/5ALePkxzgI
vczFVOhA2SK8D5acJxy0F+n+PJN+a65io97ZDY5C1O/zveTHf6Qqes1mxHJ4kS76ST0V3yQo4Erf
LkQveCRG+csu/BR3csCltxensFum0vJ2FShdHRLeZg6bmGcJTy/fxatxx2kiErO4k/4hwj0WbyQX
mzfp40+5gCJ4E5IgN4h13RPBCexSe3ma8S5h7Kev5k25UFVHrvgmuMMeZ+c+5E+lnbcnGeFD4+df
MRq6Zsnh59L0l7BFkvBR5e+V/KpJ+1mY0fke1mjDh0UveTg+A1IPzVk/p7sJa8feSoiJQPuORB4S
L0UJG4dTPr8tz07dWcCfKwEq4dKL4DPRL6Zo3JN6B2u+ob88IjXwgZsxmI7MK3Qte+z4P0j/O+bp
HeE1C87l/tyPx6hHj7mRIaildEjj37Lzpyp2pewC7NdC7F7epInenstolMHw0JFB6zEckf3iED8W
V3CNrfaP6eM5w4y4tT7EPZwuwDiMTFGhLAAKfcbjW0B3gea0x8pTjwxdUVV1m/J3+G5/h5fqDaM2
FxR5SQcldtzoHjriv+Kv2+kgN79xOSPjlLyRwetF3ZRHnYuPlmAEM+Mhfe20Y5QQugk56UXFe0zE
PTDsLcum5M1EhyXEl9vVHleISZsa+5ttbajQtRfcquY3YQ3zEes83yMop3Le1YancvQDs6gGNBb4
8FoqmbOmAWzjLgqMzIVypaX/xOp9km8LAvaTEb+ndOnlQAjIXEZQpiQ7ujA1iIQGHAhaYK3Atsax
Q+KS2gA5PmTZMyHRgAc0An3x62D6TinBGw9bYU6Sgxt/Gr/IKSARQgFNnx0wXJPwYn0Jo9Jkc66q
pgvpFPo7x7FzDLkIyJd7oBMNwcdu2OXiANkCqIZOOZSfPewaok9J2oGfIvujwpOLGI0woV53Gu3x
JAwNpHfiLZhosW7C9mWet5lsDwOapaDADS8TiXSRZmdkNWPHRTqAOpSdgqSPGIAB7lWIe5HHaOw5
3oaGLDHQO0HrJomTj8fIbxMX1mRRBG7l0kTMUS4at7x4q6zvgfTmKMJ/9jWXf8mTCSiiNtUwtsuk
kn0O7XYYgnoFDes0H7UJDsuXCFWR3IUYdjmYTZcMq7mmRzjtnwZssgPSj0I7LgTg9crdZHtX7U74
iDKgfyAobcS+wuip9GKIri83Un/u9l0Iu4tZ/o2xfpx5Ub01zSvl3fIW8VmDXLNJsDQonQnJcCvg
1TTvgNvFbLXMKLdm+qK+pQN6+lts7nEAdvlL8y8zoYY4PDfhfIj3DXJYASkoezbFMRpogR8DbO4N
Bhhr+N64yFN7pKcW7nOsZq6In/q/y014UNPhAQ1iTON4xU07q7c1Z05iINwxEBM7+UB1X8gXGerU
dIriA+ggbNAn2mCcP/XK5qHGRSaBtxNctFmCM80XrOmJESzpQSnuS7/lYzGQvbFVgJb4pEmEtf8p
gCFGs2AQvY0KhGfcVaf02X6ByeOhcJ9Gp+s9Swh4LkXjufYIVJfDo90tP3RmUSZKtLqo3eXOLXoS
Ux1zcLKf8UGVAsVmBhhBhJZ6Qr6NTpWf4qz2LWSAobDq86Sj6LDHa/tIPviV4oECdLoD18FhuupA
qJ8/pEwOaZacmlH+gY6i6nJixvVO/jrQGt4UNevxlvXFIav330j6K9h6YK+Rm1PPGC9hgzJFR1aA
+4k+A48A2baaT/FA42wIshrcOaZN/2nT5R5mcuSnrd+wqbS+JF9z812Lzo1e40bQkHRJ1NWDvBtS
5BkNWaqzPIR+rkqfSxd/S2ZJDp2CSXoQjkaa3usCZphVIfbC2Cvl3yWqQyeTVLZ/FfEbohg6bSGF
nDSRxIkoixE2GlwESoUJUSwULYJZjfQpcaVbEjWNh6X1GjP58JVw2GqjcujppBAYVL5AeYodwyQS
3kS8rSUAFphCu09mOl2x3Tw0ZDq240/MDBzILroI5K+g6rqIrq2E33aZuSHjOmOhUIl8MwrExRDv
r4auUuLXN41sXFvOhiIgB1V5Nalo8o5+VK1WAD0oC2RWOI7N3XmekYjocyDw4a+r9jll+UeJy3kw
1L3Oct0+JId6FOqkJ1zLBw/rT7GVdqPH7eqbd1wlL5zNOdsetCuirS0XMxBdYtW2otvTNNg1Gos3
0FS/1AvNB9eUEyu6flgJs+gKpgDM5NTWIx1j9kLQVgkYvpbeBf1krdbXcEfejHpJU61Arts3CZnO
Vkamitc8P8zNxQL5378P4de8fGqBCjVgmfKflAO0Oy4CjXgp/Y3AHO3vwrHbcxizRf91cMVtehK3
bAKM7yAm/nBc9fkbbcujfrbfisPpMLmNixXdZZroKNeTuH/F+GFTIp4/iIg7niZftv/i7aMjwfj5
PdBn7VfTW/irh20bnOpNsh3c2esdbMun2MMcQw/f41zvMETwkXr5sr8j6cdWdnSgbf1e21DM7MmF
X2KDxOVVa7v1dgvvCPurTa3vvFYeZAybV3Nk9dE/AHZ47CanL2nHru1xU0YOE0ontBd/9YSgv+Ir
bw48jVCxUR9qPCiq37gYgAfFYaH6WleHnma1cFD22s7XWU8T+zSZm0E5aNaJE6cuH6T8rq3nTrrw
HX2GZJmVFNMVmdO71htczu7an7xhhGAvLujig3QFDnJSPsddtp2prw1XXHxOHSIXObpUW2sHIcpn
roZU2DV21ZaD7I7B2MFApxreF+FcrPtQ2yBQ6KagGOGDwMgI2mQXl67CepbfhoMUlHyY/Zfi7NLg
brmnwT/scmenBWR8cgXMwmdKo6obco6F9BSddXJrM09iFFz4U7ehUGGUTujF7CA+VeeDWXuQ3TFb
woMBwEV9NX5FhYOb02k3qLJ20AD4aLj89h2Sv2McOzf0R/sC+BHdD4ej+fEMTqudQmtfm36GYMi4
yhyTr8xgNdaiW/n5PLpWRPsyyXeiH5qgh4he5wf+1QY72foqQcIUG/oTvb7v4v2UWTctjG9ltLxk
0g8DlmPHBi03ZktMwRwgbSACbljw9RMAswstT0yPQ3yuFMLALyIlEyQaY5dAnZw30FjM5WCq5269
DXghmVpg72y5a4yWZyFBErj8W+NdyHtcXhLjLBMmvJLIfowKgIyv6O+axF+0z2X+kcd/YONFZYPq
WRuQzBHn50E0gwmDCqcztvjX9AN8MNnRz9IfFnfG7JmT/xG4ZBBjhrUJkj96OrZ6SthDH2Qveu9M
rVv9y9OjqD0P/Gx7QvJXxZ/1+hWDkljyErcBR0/ULoHZbojEVgB3+ZjLi5cngJIeAPmvomsdQWxc
2SMBD5J2FbMEkZLnJQSUP386xjNvC1dwl+MXXQsO3vR+7P4INsIL/xW/1gnrSWILLLSIBVkbhKP5
/CVwsIaNaGu7fpcd0huvDNca/Tk5ylbudoMzyPZEvpo9HOT354ZK03t89gKggkO9Dqf9LB6fjW9e
pyMJNpAW1D5u8lKvznBQf6DOZr0nL37DT9GuufTgNt6ru9Ta5dH8YUDhxw95m96s1/Xv2Vl7hPf0
Yd6rAy+QPpCuo+1iQ26Y+OOQc6afAZ+sdMgfFE44GQSDTB6Wi+4leyG8qOnOQ/xVbJvt8B7ibHCe
K5bm5A8jCO+8C540/g5SAJgcvxOP7Ex+cqgfyp/oK/2hNPbRRWaZIS4aG2OrbUU/+WCHLm+84Av/
YP7wbPuT+0qvyiHHy9YcPr8dL+uTXuYILJX42Uq2ktIT3+MvEavLn7VDj8JLNS/xbTokl/mv1m3h
iFUxvSk72TfPdFm+xHfZJa7nxLZUPtQfdv4AyrjzhTVht7D028lL4yM3vFIFIo0NZk/irxo9FnvK
/OFn9BgLPtdtr2GlZwn7gZEkUfEbQetg+9yzLNrdHoGFs7jLdvZoLGyevZ2POkBVwlkKsTvLDxU+
Z6s3DmNutv0KnQ8yguy33P4aaXE1buYUAWEOlMVA0eHQ2qq70ClJtuUDZMURfZIPTEaOvWVwxvjI
50yctzphtC+0Lbdv2TxKKsL6rKO2DtHtwNyNjq11mkoEsswoftruu5Q/wvmNdlmEjMKj6KW3nNA5
wbG/Ncr9ipdKOGAVwuQVIdt1Ev1JWYFsHrHACDH+n4G1lJma17+qm+5QfmWXxieViDgKCKGJHcs7
fn2C3vKqnrUrt7R2VY7Te/8n/8SP7if9i3k2aBTdmfqiwcSDtl75T8sPjz6re8cdRoDETfV7pzhT
x3P4fG3eUtU1Txz98t/+OAeoDK/LXjgIB1e9Yba5WNvCHw5IlJb37l0+r1eKoolCndw/HvHKXo+o
09LfWdig3weXCyftaAXrLn/EJzDlV+IE/PQUf4Xn+EbA7DG88wRU23jDKsA9/RAYD/7kJmIfOy54
NBzrCOUlSD4GHm3xsLjSLnuR30fvA5cqp6hN6Jd742T+i47SSTmSx3LGfKDtqK3psC0/XfZJ98/g
NLn0QWRsQHBFxk5+A0fJkZQlvfrmKI3yaSe73KR3TpeRI26+Otf6Eu+cYoCBbXng3jiT4MfY1oyB
4BDtkUCLV+VSBuFZ9zMIHQ4UEyKBD83iwtr+130XhEIQE8Q6xBIbOyYqm1u1Xza51371nng3gjow
Kw85B4QNFzba8M21B3uQ/EmI+M+c35+bAJbkr84KpK8IIHyyYTqRuMrftI1BnewLLoV6lk60k6Nf
uO1b4QqU7Iw+PqYf+8wm9zlB+f2D2nBXbsQL+CPxkmxNf3ijfZPSEr7Sk6PvUDCrpw5gISK7mXaK
6Veah0Wc0h0zLWdNlpWucc1zextfwa10lcsBcdnguYbRTC7s6iZneaOy5TYQ7h/CLv+tj8SOHNUX
BvEA2crvcZe8zK/0SNLPnDok/5aH43pKcLp6z9PRBg90ZmsiR68AaaQAYMCO/5SQATcybVulPjgk
2x7p3L66DdTGThkdo8v42z/SPZ3hMTB/eDNDu6Hr2h26+0AhoAMOfbM+5XcjYO2rZwxbHgnDll0R
Q2UPlZu/4qiJXzk9IN354CPUb+OHeOWSGIqrvBAylP1J95Y8K8Vu9gvEEQJfyVD4Lf5R6QmXonlZ
5GejuYfbyB9C4AJNv85J47uG81DcVdbGks7UEcbyQmecr7XEgUn/iim2G+U5XCTMz68RCWCsrc/A
A0Gt0HYChsYvT25zeOL/MIooRbADd0V6j3eR4GJJUMRtjJ7EOhfNdVJv6UB3VvU6Y8N74dRZkhqB
2x2gMq1YBDqbNgXDDwCleDZX840Vb/sGr9llnF9oTMGmr1yDriL2P7pnPbtIthf1oBe9VNo0W7Yi
uswoIUh+52g6MqXsDkTQjU5NCwPoVbKFMQRGdNWRi/mM6YRmD2We0RvGEyQBmRCQaTHQgFphwm2a
IZiRCun4QwVOsTB6CPTxsyFg/ksjD+4D86uJ/lXbvVPF3LkHACJ2OZYnR+Tzjo7so5TvNZIt+PCn
CsCqxcAUqJ3bRCD+K6czzgoS7PxVoxjravhjUk0UV2f+ZUQSUC1mh85v99yg0i1nygf6HAUR9nRX
uglfnFXnTb9/Cpk4AJAE4rWbcZMEgA8JfLKTQ4JAFbZHdpVuuHdnDqUT/XmHeqdWgga+1EzSfC/S
rK3+RQYdvanEk8HLxkp8RGNAniweamrYxRXvEuufEhD/899sovVm5+3jq7ZN+y2gfOBIdDrd739f
nIH8nfNjOT/BR7WlgAfhzhOcbvhqKSOGoAYRnswClbGYqVvQ7v+dXQr/i23eIRLdJpHa006c5bFp
HEFreaRcElbETJPP3ka/+YYTh2jn/cBFvsa+5vHY2YkHD2D7KXiA2K/4F/fxnY96/4xH/eC2CmCp
e1IgbzumH1FgODFaNz92yYKgflO3uRu77RsSGiwbPmGxdvLJM3y27nQwtwPsxUu9EfCvQ5OyhVMO
n2ejcVwbncqJtm/0WK+irZ6fzzJjbVZ3bad44dtwoTw4W1d2B6bn7DHDNt9IRxpR7KbwgkiTGpyV
o8KOWcIrdU30MZ7Gowx0ogqW1c/e68/+lN7kjXkO2SNYJnpu7RNWMArXQ/lIttJ15vQi2xBsqDmH
n2wr0+vQfXJVL3Apcq/+Lai3qOUAG+4BTATJFuP6A4GRTkdGZMdquQKNw+MTTB/ld74PD/Ue9Mqt
e+5dHD3xoLqwHZ1+r3n69lmcWF+xnwTmVjtlATcfUwN4NnwA6xsTe6VyiVkYmCRsxm/lVhx1lwA1
XgV/51FhFk5H+BsYmHnBj2zcCEd1Sa286BcAAh7QWN/qMaKbW7CuDhu9P2+iX8S6sS9tGC5/4FGn
MIIHustoV2Aq4xUs5xxy8Nbtn8rRd/1GOfJujigjr+2lP1fX9I4Q6pzxWV2boD1jkcDU/lYd4dRC
toz9Zvf8NZOwMdlF7IIGtE9xdF6Oqc+kt3PkL6Z5+3Z1YR+oH6i9JCxZkw1BVf3ov4kx4P3QOb1X
RFtt1A/y47mJHRZ3BHf0vNEiOsRkwOtCF8d+Ydf8Nt3FxloRxqofhp/hn/5eHZRr9R5t4xPwNzza
mPTprm9nDg7mP17L3PJeSu5YcxtugHNveDAPHFKcSXZljuDvNBL1n/yrfHTvKO/zlG/QnIzhiLAl
9mMD8urIpg2pCj2YI/2Khxhq8DugQEojksHc7kAjfP0bszdqmtyVnx3A/FR6gwBP1J72zE/w5YHJ
4pl6j17GP4ZlDPSw2FLdcczB6YkUy9BYW7d57dATgG+p/zCrXHK8iw67Nwk3HKoG6uz0U/9uLiRn
XCqOD90h/0q/5HN0SF6hJq3yBmZTrGOr85Q/ix5E5BNNX36JvrU4GbFq/+PovJbbxrIo+kWoQg6v
JJHBqOwXlKWWkXPG18/i1JTKXZ5uWyLBe0/Ye23pxInA5Lr52TivEBisjh7RXKMD/0n/qj/rP/1K
8zVzaAHleR6c9LzQVhmZ/93+1af0WmNoZX94UP5AOy4IAdOPSD8HYJUoXRGqGnf9EcsECCjona5s
i/s3iB2h9cVCaQmtBTmXC+ZTdvSfDpHTYWcACSznc2Zidk9DsXSozKV/VXxIw/5t+Ya6IHsM83mX
xn8MInk1Euqj4jY/gCFOV8FlBSl2HhEJVFZ0pmGsnvTxZFy2L54g68T+3U9cKr/+oCyn8V/V+wx4
Tuxnzjz6X7q/uyObGtYkebB5sOuYevT/2F6fEhtT6sk4K24VqS8mIZyHihdLYxYx28Xr9Jr910Xi
j3zF0vTdepPD5vgu8T/Nxn94no8/2iWOcLZcVw6L4Qvb6PqAbOivXnYm8oYTIXF7b+V3ckdAEnoA
uceHSgnnEBYr+xtOlNGLb+ZNpZs+FQFUF4+/4NJxXTqkb3IqsMYZDrKPzs6wewSvMq/8E/zJk8/7
yHHEYe3qt/2hXDbcZY/nW8Nf9LFTXaMrUC4WhTLZsfFR+h7c7gjQxJeZg2m29qN9os57QWjGJwg3
Oh9g5CMv8g8DyDOJV/c+hNGEOjnPriMJMSfQZCdDPLD6KU+kV/LwHmS7dhCMcUPpJ0rD/+Rb+8G9
kLnC5Eio4rmHB7cWZ/2QjiuCEdBbgIjLZP2zpWXYTfUvwm+DVp3OdJa5X9lXrGG1kviEcIipiHBD
3tzRqcA4CMrXOSKLhgDlexFMf/do9jFlfggPkaik+7IeG6zhKpHEOPePqSry+m2W7iWJ5Ito6XGt
mWGZb9phfRXrioBtYpaGCm+DXCAEFtHM1HPsamjwlB9Bfkcv/wT837oWHXJtWm24DaBjlL3DS15k
DPBSYKK42cn94Lndc0ZCu7zJR3HVumjQpMTOUq8dLOFizEi1QM+wA837NtRHjf1TEyOj0Fi5Awqy
Tfm/Okd/PRki5NOEtd8c89lsBULgBoiCu7YSr74pgd6sQdX3o2PVc2ik6XrQdsJcUkOco2ZgK6Rn
anEZQaDjfhVkmlYgdYpK9ixmQyYiUOPZJa6r+t2IIG9aGHfGWnYXE+PVXED0bHR8UgQ+VzhJLrop
PlMN3HlDnAUzFZmpUxOMkH7//DBuJwxAoyQpbAQ6ArtDsvYuSPX8rG5KIn55sACwg+d5RYHl7ypR
asASVhuDhs++53VXN7egc4hpsSeBzHjSLguatr2qXFgwbmY8YDIf9QQBHvLMKa/4qWO7obqt4t7O
OHkrKv7uS9aLI8kmh7Wx+5Kgr41m7QD9xGRGAMtjGvCfLBITZNHKUTLzn5vkLkGsA97aVZ2jzMRv
Y3RXN+J4uIS/BUkNVNhskgZ6ab2nXXIyhBdrWRytqdmjmLbWo5nTKltQ4D3zthKpG/Pi1a9xhpgn
yTx523Fpl37fir4opgEfIYAquQTQi9sUXYIHnloO/6XBOJl3fDIPay8e45Q8kC1S+xOl5BSj7pRY
N3o23gW8zQFsU1kUTheHCi5gtK42/8gTsyTrZZjQYX4AIV2MiN3NCRYL1fjstey5SPmTLaxpFh41
RSZoQyZobY/qeo8w0vI52dBhCAzgzazwFcH0CjKGe8mZhMyxyJ2c0tZlQMpPewLa4/T0aItnFHUY
js4CZtQQB0eTIsUig36Hv3SEchFV3PJPS0xgQD3U7DQlnR0CkPkWWqDstZZMgTWhejhJiJcAJpaI
dyVhZ/7pHsF7oWkvPVgNgboJXmYYftcy3UJVutZy2D2TPRZvEKegTQx/6TIYfST7wtnfTb/qVScu
r/0mhfmoR91LgF7AzscCIUrvJNMO4hSvBwTPtH/TSlBLHUq/kzwIzoxjWSFbpOerHDY8KsxN+upc
mcuZyzZt3F192Qv2X9rHVuqhjlE4cWoU9opH/hEIrcUbp8HbZxbcdNJIYQcvfRtMp0pkryPrKekK
8FKzn7IJFFbB1mc2oHgoG4ZtgK2stYg23TqHZ/mPSWIOkY9EyG/HhKybsbOfK9B1xsbX+aaSst9n
MnhltsQSIrAs7DsVYrv07wLbYTKrN5YciBx5BOhUa89YMq/ZYjdWEJbkj4k4oCwt3YvuoJOKy4fR
WbdywxTSEV96lFcryMv/TBmaczef576Ncp1kXkm4bqdCFYNqKoNOXp3cpAnOfBn4Ki+RrNhaMtoj
sbdGS9oR+iwTf0zPAGpV2Dwa9Jbt5tSGgcqndFuM5bxwrgC2fjZSj58Jg8G2oH2mrIkN4TNzyIN9
xv2cUJKr8gciz6nxWq31RIUsdNL9lBTCSqm46vpDuOixHjpX858qCOSA5L/MEzXOZV/6C8KFszbT
s3OroSb8funoxThFiZwv3W4nHCMJOfdD/t9Qt+SwwOHsKEnzxmd2gKivxQQrbrTeaNmMu9GWFzaV
nyqn21CyUHmuKHnStWwEpAOwiU9mgd1BPTB80eYrLv/7gv99kaxX/fpRJsKFtnpIhteSimgbkfpZ
6ptwX06zJWA/T6McTK3F1/y+c98PmB/R9qnbi6YwGUPtaoBQIB39qFeGs2KS6w0ETcIlXmu3aQ3H
eJfsbKUzzBq/oNbCzYlixPSyzwa0tO71WI2RRP7KIuPCcb/oenxFx1Pcq3p+aFL3MvFzZ0kX1ur6
mjlrihSSyLVUpTgChhAJskIwaR4t5USnlfKwXnBId0wGyTPi1Xfl6g3k7fGI/2F2t6zytMHy2k7x
mQ3vvV/Jsa8xhzM2kWOLl17kpRfVsDOSKCmLSDjJ+Hqv/3RjcTsWKBqRoy1fhf6nho6rKC/xo0Mq
XEv094kS4gvsBoRXSfyCvCXL+1cx7V8tvz5PcOlnScS0s7wt3qkG91/Lgg2iKRrAuG097SFB46Rx
AtQRIkCOqmwv7BCU2kkN21AsFCbgv4vPzjjkm2iTo+sA7T7VSncaF4KLfgzYsao8exY4TVhF6409
NPyLpzIVd18bj2hPuaxArpOILRAwsewtAq9Z4K9nMZ2wmBUKT7ZGZx7WIFWhqJouF3JfXa1eO/HM
7truxsZLkiO0J38bukiV1b6AeL352Hv9/V+CEltFSqq4er8DcQOfOKKTIqR8gOCSj6U7IsbLXTFl
kjk+P3eFi9orRm9Xo1IiSqcgNZnzqOQ8khS7n0ZHEmr3LtysfjvVblWPZ9qqVpnDumeeDU4Um6lT
cZdulmpL+Wg3vFTQlrZYOukN8/jrGCiw6PkMqFIovN263sDkR6AFA3oT6rl11l9GVQO2ozi4Tx7T
KapgZtl21vRBKmzsOFZMaYoOfokp3Vhhx269kUhkctSQ+9QgIEtPLlNEooZLCpqbsyssUA+ObMjX
7lfWQQf21C0JFnsMfrIvtIZXaTEG6hos5KVdDRsbny+WCnfNEoIe54Eo/NiY/Rd0QHXsdH3h9q1j
IVnBIMNubgb1D4K5mJ7PLTvG3a2PiL5rFykj8E2w6xnxt2oExyWETeZra+lbAM8Laup00I4xWn2B
3JUH1KbjaNSE1FnOIBG4NZO0mXv9KrlpOJqjK+Q6pQWqRTUnnfeBy9nhs3MVAHe3y6VJCGBmFrKz
ypqsu9zs96ZAWKb9Kunm1/N0TT1T3KJACIouvzfKcCXDsdcITl6dDaHOpjZeNxc+q9QuJsyGnn5S
3HoviMRoPEqOVPPGNPHlovZbHqPcG/TS04qa/6pB9SacVq3nk8PIMs8dIyNRvX+R29Q3Zq9j/1mq
H4axvJnN/Goa+YsM7EQz+2CaHINHjs+fM2JXpaaw+JitdKzLkLsJyc9V+U9vOm+A0qrtl2cxPehu
ygBubV9rxXrNR+st1X/itMROSJMvKxfBS3BdiuQ39KOM/FO+C8/eZgorB/i226F7AQlGPpHlFvxw
1UseiIN8fzqCZ8s6KLr1UHGgaEvHDu+wZ8u9nDSY76DfvuRnrDP2rb5BzIv5vVoNb0b+ZNC1ikDj
tNw8qVP2OgMBTvimO7La5/1NPozE91VZ5qar4u4p6XkLtEzRFi0s0plij+W71AxBeyzUPexMbMAV
QGbqtC6RoklgGLUCkel6qjLP8lnQiMBhjC+vZX8Q571XqYhFWGIthC7y3fjjstkVXgi0P3atbTzY
GgjujKu2csr7PBrgnamKSX3qVS5gDdbrcwJAzZVdTbVyB74sPvIjXwBu3IyvqhUcslUNPjwnPc5f
ui7xDJhObeOIYn7NiJ5Cqgjnzc5l0V05Zo1s4/jhzzVgRi0yy+Vnjuv3rLQM6qZc8RY1RowCLRgz
lCafO+6vPFNd6V2zkiAHVRd7Rm14fdp4icp2XrMcWaVMyVeXqPkc7H6tHbZVIDm4d6VUhxiXe+sw
ew3PqzylPKs4U/nUVhLtLrMQ8iu3/iwR86gCVltRkO0wEwiIcFOlvOopkQGyfNHLii+oboMVFdl1
KkEwjf8WqcWoe+jV+aaB88Y6xplgzziqKmi6tVoRniacKlBo4zSe+rE4pTJiQBRw2wZL1TzVAel8
zFGw+BOCyvaACDpCkPD4OOg3dTWMsQLjlAXc5zSM9Q2dqkMenWTHIttvriKkXlltHjYgYPJMfZ9j
ShSEGWOh1EoBhRGynW2eWcmeUloeyUcnwr4fhdrAM3i3dFRp1R6wEX5Vq/oeL/UN5OsFq9DZPi6F
6BA2n+9/x8GI5KI75wZ3Z36ug+e3NS402uy9O541Ae05UVUrdTyJ0EwVNvXXAn+ZLRUfPWZrteVa
nMA98G+LFebki0sf7LHO8Jg03kyBRF54mkXxMmC57G21q+nKQGSRwND7s7ueTZOo7qe9Cx50J1iu
/rGLJJt8pBJSwwaQoWZ40FV8nLQsJ1r/37w0fv1Wpd19FvjREoZu+C8+lm3zBwWtLg1NoSG0zVkD
4Ehd+Xs1ycWgAsbPExy1Yx5u0kWcjGjLdm9CDL6uNOLHKoSnctzHc1YqEdGTBAjMx/gN6n5GBBzj
MdJVpOt2738KITIggGYlscgOewlVcOTqd80wC84ypl/BrSNc0Wku+G3dk52mBG1zBUiJunvJKje7
SIA8D9oPsmF0bGlOmmfeHhUdgsGqozxj4S5RIfMl65tLmNJcnqdJcuPkE5LgSWnOYRoV4upbxRTU
vbco6I4HwtEWMwKBBiKTLMa/swR4wSANd2LaO/+BCIxMWGtYcppjkJZZOPV6WAhdNMpWVB+3AdCO
sJ2oqxtl8WtCPWJ6q1qRAgiKISNWFP6V8t307BVlpq9r78ei4TdiEWTqGHQJP6Y7/qbCe36HiNnj
KDsbvXXeNxc80B2p5rBc4G4EMh5bGasOsdmaERgUc1urh7VZRjILhBGtHj2rVBAypxtRcsrH+WLI
/UXV5JD44BIqIgoczdR8WRoA8TGxHhdvRkYK0rL4aMIulCfiMOY7wK8LOSe++lQTHzd8eVftdJpG
FCoy82rVUZPhvO1sRe/kbedgYYE7D57UM0tcdntKe8gBqV2FDLKa+tpzGGzjU6zOakTiZeLYX+gM
lclFy4NqGSg7I99piYqOgz//2ObGhbxSVj8Sq1w+yz37pt+nXXSIWsWK8nI+j0JySQOVS3Y0Wk9a
0Vct/0T0VMt35nRLEYhzESxTGqQxWmHXfMQjb8y8h9WQh6a4B8YJ8KfRBJw7xDQgY+0q0W1pDDJC
0frUxRTmbFPj6IA3lOfoySNtz2lWKpxC53Q1u9zjmxSLrzFpwUnSqhGSohQNZ6x1kCG/ceSKhyOW
Sa9jHreI9q6Z7lQ9OQso9o6zOiMx9dMQ8+lqsk1DClb6AwdonwTJPIYjhoGpVM+tql9q+nQG+0N8
0XlF6P8T8H3jBZIAv6qXedEvmyVeZt5vBgjBogcgsboPzlhduzY7JLyVJA8MWfwh0+oL/RCQo+OK
rYfDG1/h1E+RIhbnwqJ/J/9V8nc4HmVq+W2SwBUynJLFm2Aih1B5LiTf8MvztvynEaAlz+SIztVj
Uaxbx/MtenGVeBogqUb4LBPNUYDI/ik/74NESdTTv66iq+gIDHBuoeVODgS9AjrM6SU4Ei5NmLK9
Z+RNusCpCjfxr4LLPuMhlSZcAkPwfAorxinD3DsMFh3tpT9pL5JRnWUX69lCGDAQ4UGoHNjVztC+
P+liJkK7kWDOUo/y8Yvh+0icNkjAvyWpSbhgMZJioGW/rp6BrzmqKToMbuBpr9XTHHiQme4cyxxB
nS2N7tQ7sxP/ycyjPDCMJ3cID/VfwTpXyL+JxGLZj3NiMWgFYPM+dZ9p5Vk4vCi7SGtA4VNRVeVK
QLJjWA8SkwGM6QMaaSZ2bYOp8rnJQzM9P4y/ukBwBFNotJmz4RrN5vVcA3udBxVA40n723VjaDVC
uOMOauHR5WHp5aoZ1C1/UefMXBySeSMY/qJTk/63lKk9c6AsFkZ+cGrFCYT9VSrxPnV0KGN1i4vt
pqSgeRL9tqTbDRDNLXHS3xzTRGX8YQY0qVGLJEGhQig3kEyrFf0rUewVj6zW753BUhNiZc1EbmMw
Ew9IqNVAUmmypdaXkYt/iw9P3YF610pQaG8460O4PNme0eWTRoWqJik+cgw0uHWTXfXTWTsSC/0u
Z5iUSbyyTkzLgkZcAtZdek1SbW88vUuHffoS/tt3oJ2EERMEMtHuWMRjAPVfcuetQydM8Nxg7HZu
N+rkrIlCX0daCGXQYPRu3DNmTWXXYlHcPGfy93zFyVQZbsKXZGiYhDR2qaBQ0o3Cj3+bbFzz0hXV
ZSLCKCcnamXMnEtsfMnc2di6x6rdDKttWLUNdgVZ1aWRv5fenYviLjaQfZIV90n5Dqf8nbyetj5V
wmu/3VnbjxD4WIV9g+heuHQsDD4iKzX5Y9DUS6fUV5U85cqUryrTnjhtD5uwXZOtvkpFfLFOgCRd
BsBb0QPcRdQqH8sFBUk5RVrWRjQhNTUoFoRh+4mXPRyrBtUyURGNGtF27fnG50j6ZINEeT8pXikU
CA0mGzTvqSz3SyWIlyYWL+MwkznCC4Cnog+nOgmzdndlBXNrEajT5vfKpepMGxpK2BNA0bR8S8zK
bppMWHwiountYJWCkM+Id54ZGFAAQuewecuw0O9l5kytxXZMHJ8RzriLxV92CPWqHKpU8UgW97R3
mIvkLIP+MBXU/NcnRDCfsCByfyd5Ct0F7C/M/bnK3Y2yMKEsZD+pUOhPG5Myd058GDW+RgUsD+JZ
tZRzKmtnI5PPi7KcpaY+AdQ5KqvLokxpEXyYqocEn8cAr/1xobpPzWheLNBSCLrkLpKEOEzbN2K6
uwyFRVd4CudfRSJQM9ly1iIy1yEfLSxJCmdh65bonj6TLDqgjEI8ot2WD6boOSIG0M3G2PhijRSF
0S32UasMJG7zjdvcLFN/Z9BBMV4PqIVYR+oOtXhaTXav06mzgdnS0FK/92k4KkZOTNGlIcBZIIUl
v9QbHyEVL9xuROaSREuWhDPWQeN1Esjr9mpW43HyrgMyWzM4Vt/7/ikrXtztrkQCA+p3N5EZNRvR
SM+3xqi5ZZZ3FhRuxjri32RAUM6om4GQSk5mhQ04N1db47SNC2j9yOORJ0093es79DWnV7DXGSgJ
WH+VqxEoWNvE6d1c1OO6YGDdQPMhNmcUWus4XfPq3pbgLSvxbtCNNkJ7V0zjVrpz7hYaYgjJGYgU
6118NhpwgYp2SHFmPpsTDaxmrp6aUrbTrskjcxFOQStaNe6n6X2d46DCVM3gu+Fxa1GhAO3Lxvmq
fki82uWfnu8AmBQBq9kDd/mArc6kyWrIsKM6QTHzvskrR02l8RrwDjl5s4Ejrf0V83XW+WSQMyD5
rY0XwZixPmytdiprbDAods2PjKNakCx7lVCXjwP2J9GRGMTmz+2zpIYG1V867M+SjwRqIiLW4kzg
41mzeLf5NCnZmX3GOETg+qJdeo7+FgrOhmqxFtIwx6pdtoM9P1OL+U+GbvcEA52VDOdyPIKg76Xy
WhjiJe0L9AjTGegEYSUk0q1+zhy91C9TEs2Ih3Gbg/5dfwVyIBqGjSztzlkGV9SkX1R9b0MCgadv
q5BRU61hw1oYVvcI46eip7ZiQDUUnk7we6bR1hykcTsne3ZeBywTyPyN+aZu+XX9grsB2SGoSF3s
sQ6vOMqQKesGiU5oyrmaYJJkDelXoxubC8U/NzdfchssQL3SgQaqZ72b1H6GKpll5hDJ+0NArV8T
XzGI39qoYhyk/tLSUEpmNlwxt4+fEl0ClMTOrIrSNmNV2S7khYIbgB5KoaXSuiryeqpHN430s0mf
WrBxZ7A91bdFI/bjMATAGkt7Qgeuv42LdCLJehoSPrqan6i4F3bW2QhmELQarKoZGlRSSYKL3XBU
iKkjzjBqrROIKW7/wRPXb6HGPpB/5nUaaSpOfls/A2YDqjOywKZDwxn6lMTMH4ZY4GyUSKYtONwl
NkZ/8lk7qcbkj6WGAywPGG8i7BqRbZuuhpZFz3D6ImDpOUp6BJSkyzP4Yp5IO0S0Bktk2U5zdOUc
MCvqOqtZoLD/7uWXwgRXalObNhCUEBLAXiCVBQv+iIph44RzKieniZ9mIl5NZo5/JInBd++2x7oj
8aj1aIlUkNsxZWD+Rwy5mgv22m0kD8f06Zacdlpnybw2Bv59CFlKj1d/Sm7WF23Fy9y+KWsAeS3V
yVPVzhU5ux3JPCQ5bgwVqoQZIbkwyQIDw0LbhCfvIxbeJGYRqBxJbyPb5CiDLOCzmejqQ1EQCJgt
sC2ZDf78AAEMQeRDy0kx/kra+cCIFWgCOS1MrO1jTfAbnkGqu3zfDwUJ2Kn4R9xeuLePY+EL5KyY
z4HkRw9XyHJb6dxZbtJpvlDHh0x/AH3gN5r+zn4olfie+F14dtNMfAvJtCbDNnx/r0PiIgjeSieN
h6O6OdZ9P7KoPwj1b73gMoBdg8SmfX9aJHRs6zyR6WV9kqGpMgOsBuZLqvYMfDq6qqsAA9PoR8wY
o29YpDP/7ShgpByMLYqmcbykhXgeu5cqe89mPzlb8Yp2B4PmeeNq3z7b7iX/FsgNULOLYn7NRG89
FSjjBV7Xm2gKL8PKbavaahYqz+nmupHBjtmYtJEKeFBxL7T6rMEdE9XtOAkscu1Ww+Gg3lDMkS0Q
TgtqXkfkCdyyW4nGo/7WLpXyQb16TNr2umP9EI0oJjpYzpACMk6dVhjE/BkwWfNnAYS5mxpz9JI3
KC/HMtUObA78qS/deDGcDgeraK3sNQt34jHAmNjTqyKfSflGxFsr2WRcnggV0NDof8XTKzzOMu+v
NLCKyDtR9yFgzUDvcG7JXm4OGGqR1iuACTbIy/pcMOnApoqPcq7JGT515j9CuUmmGijljSWUmJWQ
1ul0XX6Z1z8FWJN+BQUY34g2wS8s3dElATkxypOgkuLV0pTWla8ozYFbIDuBUkprbj1wiNsthnml
/uCNXHUAaxecRWn3jkEIKVS7ySeBMQKhl4ZjRlmOU6VjBig4QvoxWQHN0ZF/QiMlv7Cng59TE4EW
4vlNIustNv4mfq065qDBgzzS7VrWcwXD5AgF9MeHooKlsPUXkl6e4DkwDQ4xBY6KnlKZ9DM50AQL
5jGXUZlHw9ZHw6rauY5ZoflaO+IsuxyYgeRU5YDuKz7HKVp4tGuVMLgaCxpCWlyLtQB1NFtMelYX
PlwQt4fqvIYrrQGL8EZqHtbDBPf0H8No8vTmEOMM+AOC2osLlQIeTCHaLL6ZmTwejrRyQ9ypQQna
VZT3brxP0U9KIksrEDElIG8TQqlC3vjPoExMhd5Hjn8cEgFU9+7HWRmQrcvR6D/JPXW4fYKvKDEy
pLMQjJD0KlqusvVRUFSjGMZ8jUwERfaA9RrCJQ7HpAr1WA/Y1we73bOUSS1Gmnt5mzHJKlULk1MN
p80Kahv1B43AcKmJtM3uSr8+WsF4IY7KTfIOW6boCclLanNHBCa3vdpiQdHP05aDEy+pC6iq+IK8
E04fNG3V5Htm+VnIzMov1MzZ9rGFLYpyKmk2hSmzqsXbwqJP/a1L/eRlp2folxmICu8GfsnmWfwB
a9XL3Rm5Jqg/K3RdrJcZCQmA/mnLDC6tWPZHc3UkBaGmJ+l+IxMogyNUQU7XJFogFgB+lC5I7aLV
Pvo3q3jnsITzz/ossgwqezH2RL7B7lM2hc9tOBY8mbq2nBFZfOXr/lkOxkfS7O/mXL7tygXSgvAf
e9n2rd/V65zGF4hLDG61iOJ4F36a7JVxG7X3hrBBdREyTAfd1m2C/XrJHw3T64lEbN2eO6HmDpyz
W7cSEFyFltEHo7X4Bv/6yAGp3FT0qRoB1lpNqjPyYiV1BdaImaA4YJQdMipEUr4p5bdsDFcjDT28
KEo2fjRDaJbNS9JlD8ADbfygOTJwLTMYEax/qZhcFrrU+D+SzXDZDvFrKfZn4ggodHpWThsrJ6Ob
wFutfkORpPxdJTLB1y3IseHtFpCJlsl/RlFaDujleBnXDJtRctrzYGQTmxcVJdF3t0FCeE+Sl6Vg
dIrddRizSMaoV0BHoKkNdZ7wgmclzQtfnD3Qs9995lSMBvrpVvzGQDiZ672t0v6assMyBTcn4LIm
iVv4YSwJjurpliOLKmP8LOHQNds/O1l/KvL80axsaMzSGxzUm2JN15wlXyyGHRGnvUgiNc3Fq/WM
mxQ+6w+NzNK4/SMLP1R6qO1IigaBs0OLlnDwGfcZB01TyMAK+G63moVpuGLMBLsa19pDlfJ7veRX
QS/ZdBxS/mUIawnPb87CV1UONX/KDmRJr/7qFXrPrLqQAIyN+LPvXHUiT3t3N207tmp5F4wvpvBZ
mOvBqre4WjMHL/5TfcvNkS4HDAPdnzk3+QSPhOigbL0YeMVYpRZnI9FIe72NBMszOVVZNgyHXw2R
K6AOaDrqEQtj/W2sMNLjcMptvN86hiTBlxQTXy0nefvx/6QePF11fq8EruWWC5u5B4HXAkGcsvHO
XVVb0n3gLm5fNAJDZ1s2SbH9TxUxhcItbvgFDaSy3lS8r/Fjq9rrKOznZOEdO+Qj0ECPf0BxDJU+
RmuoL2iRt1w87elV6jdfrxSPGpMxXWaFZbhfSGvDamBZ4W2SpnNFeK2WxpG8SheyF0VGMSJmOOwc
k1N3+FAHErEoY1hST775TBXMWSFuAfZGLdmeSTkvzbI6wqKfNkl/AeoDew9Ccx2fE5OkgmY651sc
NdUcmaUBUhsVKjLu4yCYkdga4TigZVZ6n6VWMCZUvlkg6FZk5VzDTGPGC8zVq67r17HlSWb8Wb42
vWvGKhvhPcz46vadnyA/eGkronQCcVDl72iq3sx2fu24OME2UikArjEKxRX+y5/Dp5hdD5lQ+QmZ
qmSbgIyXTLc1wcfJWlS7p6HKBs/UH6Uvq8H7bgON6QFHVjw0ivUYY0K6Taa8p7j61LSUXFh8JTlm
CAYBIwMiI0FPuE/8GogY3xIc3P16aTc1rCyW+A3lzYCXqfatWvGtsgrqcQvoQRUUPD1JTswdYt47
YQE4RhhIV3Ak6tFsldH8qwzWWQQAsW148EyCaQRnzZ69dOXKLD6BDh5a/ZYvPJ6/qoS4Nf5aVnQO
1Y9QJgFVg/d0AO1lHhCTGJCaF1Q6R+bwZ+0eqkBG7drcZOELTmeo78oj1rj0Oe2qJ3aCxTQknDG+
ILyb+ZBJdVGfTKpF5ioPpaDjUT+nMfZWbevYl/XCUUKVG+uMhTAQ9JWE7SVF4LiQfsz00ZKwNTMS
1Y37ngysfr+mDYH5CBp0lCXt1DGUmnc0mltfR/k2RGux/ybIHyVId/kTCorqZKI+7uEkbPM/qZYZ
RyLdXRdib/7TnxpKCP4jpfHyoggDAuPt/A/ApJsvkJlYP1tcBgxdTuV6niXUb9JjGkd7nnvfapgA
nIQqeV2t5nURjUfH7e5VSU/C43GL4b4npp8tH2DHUWvqR/KJomW7oIrPpx9pwreDW7IaJ2awjNyY
tKzoEnqJ17i9GH03H4tN/YIMnx3MFJ3krlg4XLBziKuKS1v87osnGZ0tMtGfG+XokMAHQmGxx8pJ
xh1PeCrBYnZlNbbeM/QuM28sTdiRq89naW1OW9CD6/MIVn4pcKv+wPgpJM5RjLXO1mfHEbkjYRRo
VuIEApTQuaJI+ohiuAt05YLQrRx96ElYxPcqAxBFBFqXlB+iZLwbn3ogV4DyOkzxFqwXkDmBBYE+
jOXNR46Rldeyk5ExK6hYWZfjaiWBiMHh0zE/9ZSKuttx2Ohc+NN6TYiNGupzxYROt+4JL2ghRZuZ
nWX9rO95KAoojsuRdcMebuad4NNQmNVQBG+0PyrW+7BC2VVgA4SsouavmYJ305TcrcT4upP+1AOD
3v16y3zMjmOreO34lTSE8okM/3aPvrbi+q7RAWL6G1s7ySV7IvGRg0ATmMRNyklkfdGXMEi+RfWz
bO/xDk2tQFO8Xch+8vRU9Xa18FFscx7yRkiUnhW8A2LlZnx//+PrPJbk1rIs+ytpOX6whhZtXT1w
h3btHuERjAmMDJLQWuPre3nVqHpQlsmXaRSPIYB7j9h77b/LpSM7MTnWknwSDC+HPDTKWyj3VdjD
0UKE86xBn2jlQkLjV/WntfBXwXNgTS63B6PtD0reHKhT4TdTtqKaGy2O6mXkHc7CBLP8RiRkAQEp
XoxbWxnXHN5z+yeBmkCMkJ5BX1dcBUkqN55jJANK2Bl0FNiV7O+KFAHOwStBfRqcPpadkfUJRUvT
50hua7diEqBjn8ldifHXFt8f6azca0u4E6f2EHXhvlQSP3AWU4kQ2nPDrVmI8jljfJn2BxmtCWRq
P2ERSxjqXbAVRpujfq7Hiu06cnljvNd6c8tZoVGlSjpkokSH/DY6syYDSPmbYELN9lpEo0MGtpA6
ZJz2lD5pMx9aFoirpYVyOzkK49vmtQqVw9R0p1n00q0PGr6LbcwAUcV+EOWfSPrdtiIOmyp4ZjEa
yRfEfu12ljV0AdbkLxKubHn1p+jRGdG9G+X7S9jdgX+3sAfqy0PWB2e2syI0oSNl2G81fPW9pxSz
N1o8eCAZZvjmavWm4IlUoy81fl9w/8tREqZ4Fpt24N2HcBRGc3soJvOgrfMxWs1jj5hf82qemzn+
OTIC4kya8Y3m4r3T3E6XLj1Sc1UJ0lQ+r/lg+gspyYWYhWNuipCAfhY8cJiBai2cmrNs5p4WpqL0
YaTjfWYQsubPOI/e9GZ9WLJ1q9XsGpPELCBrqDhtVyfRLEeTBvjvBjKOluxa5vFRwSO+kxAzWAxV
p58Evzj9G3hpt1RAFtarI1tkmh6HUTzquM1pVDsrsNr1oPyhwLKsI/qT8+AtaXOH3GoPDAeXnKhE
FmhoIE5xbJ2lm0V+lQkdTm5GhCz9ZSqL68K/2rTCwqA7amC3qIAjizAqlgN+dR+jckWXpgj0TfAB
y8InU8c3/iIcRI9IdRq5Y3woO7LVpfVoAUMhgC4HbEMrnGvHOH7K0eTE8fzsFX2vMU/UF/E9E1Zk
UKexJ6PNyO6SozfCdUmqy3B32kY7JliWSyk5GmgJAsDg768MVjbxtKlPzmdaxkn8wpubROU++mzO
26q4uukXMpr2CqlfAI6lL8ULT5FimIdz2CYYMu3unjbiRVKKc3YIN2U+AyLo+Qht9dh1FdbBHEpu
RX5p8RsdtWcsxNY0A6SCmhdbcV9hd7H4W8/zy7AxdG04yl0KmRg+T1S8KxtJaBx3Qik88XtVmHk/
H/mlNjeeDxXuAHpD0QBmqYcP20QYvnDOKtZyWPXm0DExNEaCnzi3kBOyvt8CurjTwNIor2NfID05
XqHIstQg8pgh56QXZBAzl6GqJM/BSUX06/A3dVlzTTYAa0dPinKesHdNOGTWeJw2E/gKxf8nKSSR
fEo680SMzzmV4ZzNiaPx4JuBIM5vYpu8zc8vocLxzpZlhUZo4vmQdO+r6q1dmSG7+iwnaIVK77Fk
ISKEhhFBoKdo4DMFbyRZuz5kGGO2YKGdhBMemPtxJ99FUSRIVAlK9UvGPZ8kjKw+EtR3m6sBjNFs
iFWMgd8QmzvJCgPCSH3xPu51NTvq44YS55XMYznbAycBCcCyVTM4fehjxRgGRYHxMyWxscmZcMew
PBs28+s5ASmtNZiA2ATnj3wwdoXxqxoZ0I7YaFrxgO7qUIk57K3YXUkQ1IM8BrdZesKA9vKeT9Ay
DWy8NLSTxJGt2iXir2TySYVTIlCCir91vU/IkbeKs6e9FSjpWExFknQdCPqdxfeJ/AkaHSIbCWug
6VoNrjNG9dHJiolYo4meNfi2IYsDZtgteLr+IFSvKcXOyIWdOPxhGb6ffrSvZooVqyUQN438G9ca
1kxVuWTL+OCrxUFROnEdFuo1Nl2V2Xq+Wh6GEBprmPdMrobatZgD6iyORZXVgMHASvfNqPV5jbPc
cOZucSzlqiE7EBlDTN89hKs5kTxEcv5iXloFxojGJFr7NUx4PlQGCh8jQ7y0dNbXsmfuGJuLp1bf
zgtEo8iALWgd1PkIrRo9QiqbrowYGBbia2v/p2K8J6m9LZeM8ivhmG3ysYlJfLWrNr7mUnZp+Wor
2EuKhg6mZE/Rz9zN0G8EQAHfExTWqSSfjYJQdZQSV5mJfhBBL1ptkONJVx20ZfqxZL+UMZCHPymT
2KX5sij0LOt3lH22+amdVx7sPQO4gm9c/hElF8P6K645vqF3vuHCmymiyot/ZNJB1r5EaSbPtdvj
rbDreDx2rXqYFir+Og/3psiyH39/vtxX1jYAqd2t/LnS9Kftg5C+zE6mt9FE88fgV3ql07PvGNUv
4kh2JNQsRN/yyYoYwJ+l6TYYFHzW6Wwsx+HcZF6d517N3jIRFncRaxe5rNXOtpVcURQ2FRDSTHI3
8rALJhDWXRLIyQOxQn1IMDIxDw0/wRZMrNjLMFuIGas3Bf9+wePbwalAC4O/9ZwniAM43oxdwkic
y4E8JoZFTOKXu/nCPHKHpYZjZKMTbSRfhUWxj9PoqMtAqdIjKgkTD+weo4+KP4EYPzPpLqi7eAJG
Do1DwSUaczmaZzD/CO7xE9Q+0vuhhjfVQB4aVtd4ATSZhZDryu6o7xhGEn7MrJK4+n+s1eCppV6z
E/PF1GQDn9NYl88MtdASoYhHd0w0W9SfxfJL1f42peETno3/4Z9a4IFWegjUuoJenx1/12x+x7oa
K31HeKwSTGxLrTgP2vUzFVdWOLvtk7CJJ9NNic02hYzalp/rmnwODHHDuE7erIHJcVM8pmq+myEv
BQ6nonpfFiTEyl6HkDx36F3AgKmFp0MO2WL9VOjNBS8P5zwPw6TeTBOMgc4eYF1dPimnmW1IB7Sg
EPey2RtqIlG71PunIB0L2131mlMPtuRa+BMVHcd1/m5pv6MX9oS0EW6So8LgW6Hc/Qc7TB6ZtcxH
hXNpGxebndAy1LbC7gNh7yVr01syA2WAATxmwj1tlRMOL1KiLuwHTprmCClZf62AIUnCyTM6SIKd
CJwccwWIy2l20vdoUzeOaLSqFFqI4cqzOUKsAL87av1+EnqnuyeKxHFjwS8lPFZBNwX0OkGitSq0
f9Iut5ElmR+FI8Zf42y9A8RDoafh+mS7iEgruTXVckVYewH/h+zzz1I3Z9hC/6xCQTxZRKnd6WQF
5tBLRp7FND+OKVKwkbcUTzyhugrQxL0kf8+cQj14Tz5OVmDk69zZMCrFLREpFfQtgPIlQA4sO4Am
cuJGl+FvmyQ+JCFp4Pm4mcCdVuef3BRIgxXQzKctSyirCLi2Q3CNPgkmvprbzbZRjeE2ySEPM6s5
waJILTcZ+K4OpG5gBJwwAsoMr8uJFAMegkrXw6nWYAoGWzFdGfFcAfiBmLx2y+ezPAh80Jql2ABO
4fqtHmzgOPdkaXYPxecrtyxt4YXJ5km2NRBDxgIkdpGJajAuraTfFhwyK0PXQcaKLOrPKIk+INis
xyUdPLWyQhZCKdVir0NplJzsmR8tuO0yj3BPwaFsILT5ZYIcmPNQlEuGlz3ZcHyA1+2G3T/RqHVZ
rOK85lLwI+I6WZczNTEePcibeXtLl7/iBOIwAun4uxel4B8j7Q3LRDNgK7/afdBV67XN8puQjze5
UW/AAk5pDx6VTXaHGGnU3VhJA6QeuxwMyrRovMG7mfjCWC3DzU2tJZD5IeC3j5pzTi81oopHYTuN
Jn+UsJiUGMXaJTndQU+AfrN0ZOJV0gbfMepj3sh//+t//d//87387/hPfa0L9NXVv6qRfOy0Gvr/
+Leiy//+V/NfPx/8/o9/G6oiy/ykZkkyX3lRFlV+/fsn8rCY3y790yEjSiaJnsnU2/8cLcCksSbB
GV9H6L6xhZqq127VyJY3xZN72iTplaPY2lW1hDjddg2cNxlEb+zEoFrgD1ywffjJsflU87+N/fqa
OXCgpSLy1NNzXP0x5NSViF8Un0n5owVJ3uczqRUAQRcM9GyxNOSEOYYjsq1spVlCS4bZUcuOTLJq
NiROJz/L9rvoZkS0OtKbOJwVchfppfK2uM7FcDWq7kp0xlX9m9619F7p8u6kcw8HNveqgMIFftvc
fiN0Niip2I4Z61nOPkr5Ddge99Zu/Lv1kVdj5iHawZcy1K0swsYKTAYbo5kfMm6eJhgtQjuY8QwT
qe9tE9SR5YsdE4KGPyFSf0WrN8iMYLkJssmx8MH3/M3tcV3041oq57hXryoGjmU5My9kuTri0Fav
SFlvi+XGq/IQo/qtVJY3vJ9eyrZlYfuO9kQtmO8hcUkFb8kQJDKPMIqbntaAOABna0c9Ytc7vSnN
x5wYRJftZeVjQR4XWxg8lDFnBfIdwceJUp4/lKQUzLZwz2ELrHHYJT+KQXexq4npqdHFo1Vbh2Qu
CSKeQ+KDgg6CHGsBszDBxwwv7bOdm1C1B7g3guF2W+JJzUcx/pHxW+GGpbBgECZ6r/C/QUyo7Tmu
AAhZzIIpqgfwU5y9zCVdlWz1XPKLVQy2Gw4YrQtFo90X0XaauKyJo5ygiRhyautoHuTZOKxUEVJH
HPhvvTZhIARRZgAiQUY07QgPw2SmMwgr9x3Yv9G6b/d7OqtMmnEA9tfaKJkxu7UxB/Dpi0Oc0jN2
odpVTgdanZKOSg78C+Qx/VfU2mJnuYL5GAy4BWV/SQfhosTLFRd9CyVCqe7oBTZpeE+nFEergQa+
jvj5hHTl9VBY6aEo5tAQ4LAURSCVWJdfpvV1AX1EQLHMa67TuDKj+Z76hpk5nPFZQYTe+S03YbYB
u0O8npR6YEpVaLwOZwLoVmIWxrr8yFFv2rMpOclXcqshgi3PdlO9IiKewm/eJ/wzD/HXAMYD4HST
28AuSAQDl10BjjCtOyjah1pXMG3KUJhnB5kgVuJaBClBGZrs1FUNSHSx6w19BrpUqZdCtfw05z+5
3fdctgCGVhPu8dFkvKnyVNbYd+JRPK25cKIRxfetj+8I/d9TQWCdJ9FcRm+xnRfDqS6EY+/PMZAO
6lfdArG4HTrgwut93HUGqZH6dFsKYdcSYyMlB2LsQtR//LbdPJee2P9dMPSVG8Rk4J7/81EpGeL/
f1SquiyZlijJoiVi7ZD++1GpVWMnsT7f2LhsQSyoIdrzLi5CORrtOQFpwmov0wJzK0OifJj0hznj
1cZAwyQqhy7SD6ayMrJ+sIxOzfr0OdkLaUME850S+J1LDl8d3ipcAdIGybN6WVaUt7XgE5MzrCqx
Fws0agwXEqlwhASOCJ4mR1sqBoDpuT8X03iK2/jYmmo4I9OpKvW0UXosirrPHVUoSIMA1KMDA47m
Ux7Ta4cS6gjrJHQlqV76kUTwekRDeopvkmm6aJiSIfmQ4+WpmRwkIFhGp5xQzdAxkpzk5kKy0xqW
oOZzq6qjQpPYKmf0lsedeNVtc63dnprcYndQvaRzLwqtaotbHhCYyWjMb2sAr6gXEiHQDObYKruI
S07gc3ZVjP4mic2d7FNHBfocoU9jHqZvEFNH41z9lKbkau6IIiEutqjXdzmJ3ujXHlbYiNatgwNM
hJ03CkTqqaQB7omCOo5ldyz0yWuIQ18L5bK8F2Bwy7NoVJd4+z1ra6Dk8U0V6XKbsGI/3UbCXVhQ
3Ej9w7IfbbZe+XK8dKczDvpNFvH1Y4VvPfCq8ZCE06D4COdaUqMEnKAKQmXMq1GKdkp6tyo15K4l
ktzH0MBAA8dq5v7PD6oiyq9L+79f6opmiXhFDUnVLVG3/vuTuuG12xZMb3bMOWq+iGWMjQAPOgrF
UmPXmG+yYkS8Vx8mJT8+eyfLavyrVIto9DuFMEU01TomEXP/GjV32VmGWH/Qb91nVII33fyFL2qC
Y2r1WoCLbBosgufB2MtFf+oGCIwy05j2bJTWuTki+dW6ebf2pk0k0CEzxyOr31NDfAVStXHfUTG+
m3uchtqAIzACgQ7kPoaZOgm3trAHDmFurCNkCLh5jf4e/WnsomT08rlckmZx2WV79bJ65leO1xjX
t3ybaNZM1m5jiFUSrh1vYb37rFeGkKhbmiOsBylyyzzx5HD5PlTMZIoc/KZYkgGyMq/Qw6rOD30K
9pCRPA99LQYJUGN1LHZVW4draZ8kJraZDNB+suXmybTTL4vBF+rFN74LKI4GP6CbHFoNvZUO8cvo
nUUWXxpIXDPQwsrJNkmeyG1Ur56lx5d+pUfNt/VQIWU2dH9BakxmKaK0ifFVhDTqrK+oqb+Hb5O/
1ENtPtYnaOeXEXhJRY/MtINnwrU0LLuXGV8b0DaEnWfhkQDEkxAwJ7AnhM3DZBWL/qbBcC5V39o0
n5MYBhRKIkP2tYxfE0ef4Y+/LqkfM27rp3vM+iFJ8HM37KuZTtF2YQN24Aw6M2CzQEGKRiwVoVy2
qx1lS3NknJMls0u067i6oWJ2nR/PoG6w7Ypk47qJyMI6Qv4WGUdLTwEZ16eJBafCMrOqh1M8dSc1
86IfZDXaicvGda6g8UO7h5fqciC7s2qTjkpaMpT73I/xavGLjCjz92U3jNc+uzKPyIxfxoswKVs+
mwYyZ4KGLCwrebLD+Mh/yvSxfDs5jWxgjK/xQptIO4XZhJHa+OInWTptlwkpmdC8pp6js04QLOvE
XUgRn5D0Fl1gNLexMF2FnM3YMakQNMgFKltzvPT0HV0L0QLfSMv2bsiCIf+yNLYz0o4BanXULvrU
Y5I+yUx5Cg0006+yLEBxcFLkr842duabOKHma1jecOUM9hh2rriI9tia9jYw0GfmNLlJMDF5Hbtd
J2OcCBgn9YTeLYHa3yXJRngUFpj2CbMLTR2lgDti8ARqffssmAglUMXy9dwOxllEDWYYoG/p/dTy
yffpnWdjlxakaAw9rRmM2PkNmntSVLc8Fu7bpNyIBIuy0MzXYJJMn1A3u9GfMQqlofTYGLuG9HIk
WCzdUFafOF3GTeHNA2bw5MmVUKBnnc3kSgcTxj4pxfKEKSmX3WhFxhOXXqeVdpQ/JIn10As2qcL5
5RuZ8jLxfSKMqj2AjjhA/Jjz97Q03rssfaLr2m1iix7YLwlwwBdaS/SOf2vYF1Rgeu1byY7XgYHh
3rQQsyBjcHL4XZmJFp7TukF/NhiuiPtsNUATCIyeBNZ5Lq+deeqX1pH5WOXbHDkWPLPA1G2M1b9f
E83/HGfKRJpCy0nTa51cRgzEEnevKhxxVK6eSqqGUd8KFUBx+rWWKV41yc/Hn/qCK4IwBH07LTUC
3J7l3SDYk/k+0DXOWRCdjBrlOrOYVCJGrUNjOjoKnYvBUKCAPyDSvTAeeRUYeKRO4l4p3AIZawO6
HJKkrD/wnFpC9pkv9sYudc2wMcgHIMQD/raRiDpUGCCO0ibxFgpb5ThKSDPEi5iz6DDM+6KxjE0D
KK9GBLC1BYrY3J4JMHCCUsMCZGbuz0id1e00QmITePq6SQzT1gyty0kkh7Iybuy3n5TRJPPBETH4
IYn8SIyDMouHnOybXgb4Ki0hGm6IT9J6iC3SAmDIYTkZDBksOE+XsKKdhglJ8o3OHpHxKOtwKR1o
uHMmGTgHWAt0uLQEKz4WLSuIxgpf0gUulzXABxYg3AjyRA/GWA/SBFFqzk0poTonp92TRUZY3BVR
9VuhIRX7I8FNnAOYJyiPJ15/FGJaqZ/FHplghVolghCqEt32aC0ghkp90wbzXqvNG4GF6xaYA9/2
+cBDm/AX9DMhdvJuijZPwS9RK4JnqE4FzVyyo/fX46kLxzidz9jgzJgYDRnAKH/AaIiMWVhhsi95
LNWPiPjZzwm+hfSfiSZ94W2C5Rbo5lQGvxKUWdZow1H5XWh1KJ7xtJuMr020ObkCwCLRDtqDwJuh
5QV+Iqm8zhRiujbcEQQX2i3eoG4dNFM/CAaiUpWrvxCcvh3wrNgEfL4vK18kuzhmcePTs/k1WLNJ
QLSYBTxuoCQAM0C1dhfEmSCq+GLE4t4icXZ65YltmWfyTvCd8jSOnq3ezTkqAsEks9ouLAT41MO1
cSDCPD9PUR5k2LmNT2UygdI2LBcMX72riX7rreYqWvNZBkFLPdGrrt7T6hssr/TNpwbTxiCn0c26
JSxE8oWIs8iRqK2CdJhQeolVdgT0UoTxYKKyGM8rbWFI0fE5p/PnF6nONL9E1aVT9WCPGadsAdsf
Gtm1KA2w085gPVwaU7/ukJUfBDQAWdBbqx8Ploee2B3vyR4nTWqP9+7asZJexokuNXIwZrh6F7mz
NnlKzKtsgEcDhJc7LQrCDAXhFAOkR0Fo4C8vjTRY8ZcnNICbjPZ8pjUfGdI9iiWlzw26RfUsS/K4
fnHfsTiJ3Jh7c+3JMG5JGjSfBjLRdQMwo8nO+gNIaLccBXJk1osmFGcdy5BYHvNe9MQHgraFOVsi
w2h426jhTTM+EOABiLizMZ0y2rDrErYYl1FhzA5ptQ4x3ST+EdO1s76WmfmPlQQF0t16+aiU3lFN
MpkNLznDXEKHFPZpctBe69/ZtOPE51o71gruasU4GLgHUOruU/xxBSKAFQaO/AMiIRG/roGWscfi
l2Dxg+uHTo2VLDEk3xaMmOvgR1VHmmEN9s5XNbZV0OpAHaUkTkkNpPeBmML628JSSmWEAdbQQVjV
6IdIBGlMXg4mrPXzla4Hoh8FUFqap9mEJbynZBW+5s+YYpWLgqEDaamdNy/TWYJ0Iz2WwTwTZ55z
5+TCoT4xvCne+iJ+FxvljUSaNxxzDxzLnMdxBkmKIuc6OzMZoLLxNql/TZNEk426Ixcetdo9otK2
PqdF2gG2AJ9C/3hV3NccnKfKER2Dfw6gHl6T8FpmbheJWH5AtxJqo1E3DB22kAm83Map2TqNQj4h
3I0R7gbT0AERYoJZdkqCEnEU+InKQu02UbZeVQAX8zTzOesu1oyCjcwazy4QLnfGb8NUuXLnLczA
l1ULL/yf+taX6yERq2NB7ihnpS2ieV2IdRorMKbiT8FkXKHW7J3Vo2WFW1IT7LNyWFluniQv4gAV
P7WBBExwnMEeEEtEY3MA3spAUQhaOQ5rZqtLU4fALWAPKPAIlrzZgxJhZsJTv7DVBEDV9ZmdTveZ
a0xIsJFgNZd7nhIcNFXHDrHyc5wLrW8y8dBcIDf7eXxGfeRQojtRlx6qz9TI/Q29T4PeJ4ULoGZ+
88pCoeDg4zsIOiw0JHmjp/Mf6My8h9zxFfcdMURJR017T1Zq8+WdTS5dQ3GMMl/1BD8xOPKt2LcI
RQZC4mvU/LLJarD/ZU2kPPGJFslP1leHDB2EyHbFlH7WktMTCtZFmAoA0wh0ob2mERK3hlg8D3Ja
nKKhP1NkNcW+LGFY955hbZ4+6CiiE79W+JTHFpMSuDiK2b+T2AYn4VKU1ZlmR+Zv0SEpIW0ZiVev
KAW6eDxoAxyvz/KspdAuHUK5apK4yXCQWpA37lxIN5xzt04GabeQjZMPN+G7egP54SVj5bV14g2b
5YKKdLLf3OcweHagIQRGJzmFisaYFUOX2JLk7ObnTyUzdyMKFYiPpDSV2jEnojaejHNGL1Wx3Grj
G+CsncIpw8YtHKk1FpMVc/TBFpFN5b6ZZbjs7wSmH/hq6gypeZtcpX57+cm3eg5GrgCWvSRdi6i1
H90wvynq9L6KJ7MtkEh+sJXy8oX86OjnCgIy1iAxPJlBT+2CucQn6vegrNUhlwRcLgrzOFDQlhUI
pt8z1F8h6urMgmYzGIZbuV3GF/qnsc5yKZwHQBvNoRDPC19dHCawAHyL7jC29sVb1rMN/m6bZxR3
nqCPnrbInm7A5UESwHV2V+PssejfMwtnirt2E8Kx5fHjkFgVDMUwo9PxQII2mSZDaI2wXvs3ne2c
YdyNrfeWKWzJujVpyd8AUYXKUfmmaNnblj/IZznila1cPJIGGiC4L5SNIlNSceH2QECoo7nQWF39
ZIeSk7eR8HKhAuTrQm11EYvxYspvsdGHI/rb5sSizBTQhlkZvCzJK4cziWSFMActXjqtyP2C+lpD
BFcZ6rFcLoaCW99e7wVwhKxAtlgGkfkxDqvfwh6w1h4qwLmjdkoGjDNQiRvlGDOhQC4fXbWZrBEC
Eag2dQ143HLZiuoasQBmj88+ZkWOyqvLRQmJx9G9Z6GZkBkYUvfnxmivIhOOku3DKNDTtfObHDly
VKPQNg9GUR9XOqQYvRFLshfji+HVU4S8Khr20L51Pd/3RLo22XaN409G8MG2DcHYkBcHv35RNB+h
B54DID8rVnhZ90gzLtIC4Bw5CimrykFwjHZ1JJh8LYupgTxgbNO44HaSUvt5GUOMZDmntaEkMCjH
V1kLXqINtlJ9tt3EE6n4Za9zmmASEQR/+zW/T2Z5V9SfRiFfF/Rv8LfdBvSodl4TwK45DCPQfRit
BVM5qXHBAMK8xKZ40eDmqqhwrEliXI2QqSHAmr38yFwdEbx63RTVZ+yzn4rB0c7Vx5LFh1wtwvnH
DHmCr95e+FlgLqNe0WD7tqgAtvk4/9iN2A2Qp0d0j7IQLMjo1earVql2aXcL1BhzcsXE4kwWX4oU
VhyU3iIjwXAWdjIAfFYA3iK+snocOYOnjR9scIgx3G+AbX/dO50Ld8W7Gk+nduwQtbAa2nXZeBTb
lFBlcn3K87bNp3aSIYFqh8nYMfJDIJph2DGCpoqoEqKXH9BfEznIOzFU1HJPH7KX1j2erDj9GrKw
i1aHz9mVL98xAp8Cgc9/Ya252P6opfKYarvPcnfjnskVBrzNV5unx7YhtSmSAgzUoXaSoFQRrmUv
HJ6tvXnTfjNNr2FVBhsxGFb6kc+ZufYECPO7+Es4vMfq7ZL0R0jVbAxoh3tEsYLTkJA39ov7QY0y
G1SMR+vUqpvbMZMQZipr+sQodlhUehbJAFt8kvQJzI6tx2ngNEiAdGD+bxhkADM3xg9TxDjwChWN
/YXZvwwjxYSM/CDtxaJQHV8nBNHG+LNiysAFc9ak6sfeRptTUtRX0/vrb41IYbOkyi+Myde8JmaJ
QXIZvC9b84jPGskjRPYoqvEj+0kyyweeLYnfjh3fMUGtY98mnSCBYt1+jzVqD9k7jjYI8eopwkGr
rFveqfd0Ym0OMan5AGUevwkyAFE0a8fVjUbpY3KOWffNf7e/xBoVmoLhe/eyb6La5P/tkUOAwNDg
GOMc4MfiiArqc1KMIFR5zcrq8Kxyia1IV7YUMGvizdxjJb2vNM3u8jOvVsfUM/cnbOiMYRpjVPWK
9yayWBYp/A5sIIkoMblyk1U8qg3SWZWTrDvKsRaIPF1tdaGVuDfC9khyf+rYj/fOt2aymaEIa4ob
YLBr2eTXVBcvsp5ceBfR9rkUgq6OPAc3F/gol6iMNuJcrQEDpHaWoXPS5gP+rGiSYGVjtr2w4JuY
CAEesy35QhEEEYdHiAw7ZBEFVyTmEIvYARRUJhORAiRQxUL05YjOfWwzKki8dP2smuUImvIAwIYH
pqacjngUeyussV/nuBIzwIkJUx4j46YhDm479p9guGWo6/WTJ7Qe2IzRTRoErws7rM8iemoZ5GBC
54q8pbZqe0b3ZU60beeZCJeaQTOfSjMTsyhvbtOPvJADFVG8zxZEaa+ErSj2FVIqM/2VcIpMh5zJ
sgacliZvBuntxM6TbkXbPFTFdWVTP8zGU2yqD5MScqFmGVQeIekKZgp2My2RM5I3VmDsHWf6r5iC
ocY+1weU0sFUEqQzE50Wlww10PrmTprBMDIY54HWrYDT/JDUS8rcMkpgYU0TVx9+PIjIM/aKpTnF
J1LX2gR/NAGBnQoSaI9mPcpwTGH4ztkc9EYKqgckTa+dCtkgTgyaDR/C+Jx/GGR/C2sTEGTZDVYg
xvkhgU28rhydx1EHwCmlt7FU7yi9OYbkB6uS9+gx/uAPFCAaNR7BqLZcUx69D1y06+otG+vkZPDr
SfMtAk57Rk79OARqswUElQ0sxHE4A31dIHah+nVnjg7i0DUqZYLIUVWqTs5kMDZBSiztIVVA/Kus
lEGXl/y81Lkfqlra2spJLdv6Be9pC+oajjhLPgY46yUnQ53Qnlr+O5NGkPI/5MsWDPikyNkixFgO
Qv+yt+x4zfGZ8SlwKJM1MvQ0O0MLhaDZp7NBfn1x7pIObRpYCcP8kpqZc/i1CJvuXb3tl214thTl
5uqW6l9KWLK3pDPPDnmE88I9gCSpbljj5EFjWX4ZgUSWR9rXDDqDiDb2OmeTt/8DdgYckNO+oMfY
5gtea8jF6uZ/awXGgdRTQaE2KyqCWPU5Z/A5FuSDvLYDUByk3F32VJgZRynTIPBbQdexmq+x78LI
XWHnJ0p6QYS7dRg4+DL2fEkH67zAdWlpDUhYbFHMdduJ7882wj1sKEEUynW04IhvrJ+gMuvYsQaN
bLKh2WN5ToafS86mJw2+zQxfQQIZCOaWYO2rv8qpNejplzN36G3+LtrUxuzcdS5nCqi9YwLRKUax
RzPMO5a30kd+hAezW7/5uDuBQJWVDMvc2s/Ccu7J5pS6XzWp9UV9Xaz5tpV/N1EPxDwNu4pOWMTU
PBNpLWJx1kCQEIfa1X/M3lFWx1IbThNOq4+4YkGoWIH5HfdBo6Q4Sme7JJUmQ4mYor8A0eHHS0Q1
9bH2AcFSWwWLrsF8X4Ztuf9RxDeMo0+zcAcWrAUUa3Yh8nsV/T/2ziRJbiztrlspyzkoPOABeDCT
/oH3vUcfTE5gQTKIvn9oR9qGlqC5dvDvRCvR8cysEsmUslSmiQYaZFllRoR7eDgc72vuPfcSh97R
su3jGtVLbZyHFckvCsQlRxIc8mddLyvMTMpb57G5tdTAAbMlGEkyd4JZG7kAV6cjaUg2Fhvjqj4K
opp89UiQBbEXmsWP6bugO/ckKI+N/ZTnm/VAU2rTlEbNTGv2qSSNuSN5xVjDtg8y5xlUP3upMsa1
cRfh89eUjyR7uBIXcUsJuNQoKgnURHlXGnsexMyqHbm+CSMSJzkUpPNRrrPywphdWNTK/NNMH7vS
/pjX9scQTgLjGX41EUdg8wIiLJnsOh9x6bd+Sm9KmmcCtcCy6YLJJFXquUyejXh6CDv5kBRrxHsj
l1EMrrPYKtd/gsH6bNl6iT147+SMNlAnGmtU1CQm5HvUBlHhHOYl6shHaetHbqsRb5EyjoAz5ks2
X28O+WV8mw+W11CPW591jGId4yT7NEFRYj3N3zqC0EkgxBMVkIPM5cbn+4Us0WZkIg3c+c0nvrRL
wvOvEa4xRqI5q4KJK7AVxb7wu/3M70eBzIJ9OTFwjG5NOK2KPfhXt0nuMIOceXFIMO4y4V8NQ1xn
c8ddp437zWgwL8Mt9qmifkGXFAYUCbePbIWLd3gcJ3wS3ItSRhcZ5DzFhLiZuTZuZ8+bq7fqcbyP
bbUu2duJE0ofgqZ61MmlhlN37SUlpEUUqL/L7HEvpuRQMpjUc3yEZ4H/0b551wO6bbzrRrZCbOwa
m8DEhZhoOMyL8pbrtM4RZlYEwGfW08BNt5it1YmbZeGgNUriw3zTLeibhoPtvcfvGkMGpkBjr4j0
gs0+6cbxIu26i3IF+smCKORqneuPNUGSJP1xa3faRcP+dIqBYpkjNanmronHFgIjNdNMjs0JnNbK
0OE6JeuEHNqyvaqJnX31NY1IO9KnSUebDO/oVPuX3mN5rjNqu2USD6S8wFgKzW3Idxp1diatL3Dh
Z85AOPFFkIIWJjfloXdfsiSwgvTkfiykSbJ1i8oK5noYPebdwQ2zkyJR3AgJeSOZVVXREZMtJEI+
LeKqgTlVlth5L0hSc0Tz5hZW3tapGN/P93UL73+SiyZn0Y9uEw2vRch6UbFXBcbfRv5mMH5tcbwz
NdXueoL9QYLBeIngu4XMfAuiLLErszatfCL6CDwN+r0U0cHQ06GzgN59+T17Tenukra7tlbnqvXh
3fr31Zt9qA3/EIbBIVXuwa6dQ5bOh2DOqEUwFzbGPu2t/bz2iUhLaCHNVXkX2PKht84JiIIpqCny
Fq2ErYkMxN2ViADIeoKgHDKnC3r4IgIK8PQiOMW93Fu2gM2qGFBqxapRPqfT/DKAVZlL/WrD0Ybu
jtVQvbRj+4jHM5wItINAJvoNRK9Ni6M28Oz1CgJW9To6yznq9t7tG/A19yMLk6DE06832iK/4IQS
kKQQ8iQsHR+RK59EQt5uShwo9xEwB4XrUf2GT0n5gPu3d8ydKYDaB11wj/ANAvyxFeOq3FjMMXHm
rNwd9JA0AERG/jLiQzDyk4Zr0yEILvCzj2tBoR2hUm6RGHBIIXrZQWKxQAlbU7JsQAmn6XBXDe8D
6x5BIQv0+SFKrfu6+ZSwFbxQIqLLPoxa7j0YXwHETghMt1y2GaBaG3SHrd4pFpaiKnirPuYkT8xO
sOooiPXEhy26tP1RU9q4SbGV/mFK+sUCxlQ88mMFR5W99yxgkQHjz6Vs2bKsGBSI+0SxicShzL46
KfO9fzv4XtxFrINtSlbLHEMXTLLd0AGqH54bzsMsLTacbE4f70ioS9kPhANjbzKBmHYuuZzbfmkO
CIdxZwYTxk14MgbeDvXVnftTMH4ErXEd+vDSZQ+h+pZRi1C9eIzEm2lpFC8dEoxwlGex1YtG9/us
mXZtPO/NTm4c/44boydHDE3hPX3BQ1pVj36wVn7zSrFISrC508Zr36pDzjK2nSEABSRnNg4DA/uY
qekodIvBntWvbR50kB8UEYEmpQgk0XFX3xUPytb7SPHrCEiKK5ENu9oOtq7J39WFm0TSm7lKU8x4
DEpcyYSpfbYgDLp2cTALPkzAWjPnMW7YIoFuTSjaz99ioo9bUR/8oj8MHjZN+62GUGX5lNU9GdWI
fAb0n1vtQoQxvZ1hgr7QoLNCTBhW+xAgzvajEq3/ubODc4v8exy2PvZv0txf55v1wyLgwCdH5MkK
EcY/xg5ZdadVHDCIwGt6632yFrEkIhuYVZFgSMhSGN9UCJsWMdnKoL9JhY/Us+Jmy9yEM8WusDqR
zUE9azEUVOkBqbEDKCphUtBhGGQYZcjhdXaH114Xr7NtvgBDYiTIZBDk28IJvvXQcu2C+QyQZiNH
+JysbtLDhEKk7YmwKZnianCMUPoS2kFcvZ8mQtHgHpIMtIxLiz7X/w1wDB0yz8Nr42RXUzfXCkq1
R7+U9OaSpvYQgnkwm4sRiLPNX0CuhM62Ycm6r6XJyefNjG8oV79WDn0AXiUYiGvvCRpLDa3SzQ4k
oi6sudjc+zAUSQLz9ApRG8j/AnQGGv01lM5gJqnmCxUnGNPJJtdoXtWFj1WhYMPEp3rdS/sEd+TY
lcFBR/NKkug3t2ADV2rOoOxFB1UgHei70+gC6YVq1mbIrov5iurt7ubEsx8fQdsyuFJOfiym9FIj
m9MDduqc6DB3SWyT287bln+Ssd/OsFmgX8lqvSM0aAGNYMSWEO4B+O09zUYpYb/R04lWHfTnfg/O
a+lhU+eM3XsDolAwWfMqXI2qeE5SDQ0bWS/Nen5NlE3YrQBP2jYhM6V+YTJ/aPPuaBfDYZIDApB5
15vujljB1N8QTjBLeTB6cVRtR/VUsYv3ztnUXyyDniT9Eq9SY36yyp1+qwS3qwihL0moYPMPNh/9
YuMBEffqec3QEe0NLMtRUv/BGrNAReolg+N0Hp6iqH7KYIG1xR3NHSHwmhJLzSyREJasC0NvYrO5
ZciFM7aDwd16/FOytklZ19wGLzMrG69kuX0Lxy7i6pKE4QkGwNrFpOJ3a2dC8Bd23cEy73w7v/Lu
QvPPhTp1PQeLi2SYChRHDfVkOyVnFRfnrG0xtbTI04PFsCpi+2xj4W2de18tSQxNk/uo0XdpO1B+
DZe5fWmbajf7+amQ6lAUYj8A0eoePeIZmav4iG3gh3oMnSVpsgHaCuRtKZ+Vxg63HpbZZsRitamx
0PRBRRocPh5WfsaUrWZrMxHNY74W0jo1fgh/NL4QCR9j9fPEGrCeN3Nj6uTBp4Rdx439MFcNjkco
YRdmgnuS7fTckWPIYeE3NDeY85IIvni1c5N5S1ZH6i3IPNhGeUDLibLLA7J3n7+OE+1RznW5zOYS
FOHZG9CToSrSM7MB01uDY9i4pb2xuhs/Y2PiSQQi2eD18sAVeF8LVZ6isjnmVX1o7Xz/15pFy/yz
ZBFwjSN8i8pSuLb7kw8BI7FSZQSvLXi3beQzWEVGQtjFNfJRdTlICBqswzEzZ0LARJetIxtKE9Oc
3LpPXITjCN3omao23ubwCyrFlEmz7ebOnRb8d9SztxWk1y/OG6OgluUixdJvXPPU2/mL9GHikg8q
6yBndOnmxR/4075Eo3OKd2I1szDJEQAonEVu2W3qVK3ZSAEW3NAFAtNkkEvvjZmqQLIR4z/NPVzo
DLFtfB3hNlvFi4atX0Nr1VTgbbyI3SHaPajZbdXjFBh28zG8AYeep0E8q7uSaZHNImvc7fd1MS96
4Fu9qV5so3qRjM/7bO9ik+wNykzhMGKAylUcIniItkUWFe4NZtRG4W4xTC058IivxYARBaAv0nkf
vUzFsLeudq+3LaTHjkYC++DuZrfPz6hGz/PSjsZ7su7brLnruTzGY3tycpa/6nNmwWSzSPtACGZt
iEhznOvYdNcau/lCYITS0r/ieZ5fJFEJmqifSxfqjdFosIwE8/C3K8Z14BAswH6a3LVU49DH/urS
4d346GR6RDWN0KbzBNbMej9Zco9eWADLh9lp7ljT712owCYrO2n4j23gPxpsuMNTrv0jhkT2p2yQ
9bGGgTuJ+aAA4JrUa4pwyEUIWUjD1Tk6e1ulRxT2lnsPnuVJgdlxVL57uSfwbh/ASGZGtmqj8OgL
559e8vZPKl3pC1sqyxF4cFxh+ze9+XfWGzcbGju3YrkMh+jsBfgOdykKvSuXyEd984rW5TXZy606
B+d+4A4HHN/pEszS88U6IPSjF+ugpt2cr6gIIVoX3fUjQ/BwvpOBQkPQ9lA5liuvpTs6yZLhw4UB
OoyR/HIuGhsjU3EfAvLqFqwchf+5cCR4uxFSU4kLI6aoo73JkVPg55IcqcE5ZijmEvjgmPqcJ/m1
wXuONgCMRMIE0B4yklncdfXoRdj6Gf+m2c3AtInX86KEar3fi0hc3ArAWRhfJyO6Rqvw0FtkArJR
oVeENoMz2A4Otl1D+GKUj9QzX+59J3yJG/fJS8pH1+nvI7KiEnHofo1M4hKieZc4zb7+YmbxdgQV
5xQxIbPjLu+WNzMv88yo/QxReNMjOcpCQZYIBGJBfLwC4R8f1fjol6BZkoqrHMGWGJc24sfI83HW
seQVDEO3F2J2BANn8Vr100sA33Bh9vOen0m1Q/tdnnQ4H6uHMSFPwJz3b0zLbBqYeJsiaiQbzbRh
xgOzqZpy3VJoddwoDNrKgau84i5RLWtDrEtcri2bYn2Wn2OCtysYHCtTz7shI350tAlGs3fhtXge
Xg3KIg0Uv3lk0bcIb3sC/GeyCzAnSTbhSEgbbjIV0oKv09xsu8V9BvwxBL+o4KShbjfr+lCP7b7c
eadCmce/vq0L9fM1bjtScee2HWWKm2fiZj/77hpPewB/tTslq5TQxfEuoVuYPHHwnM+1Ue7L6UbZ
2E0o/5MsxfAhjl4fnYqgO0091dqhX0U2wRvJ3nU/AtAA8oNYezYPHmHygXVPZNBBqepQs2JoFYKL
AHCLSXpNi82C2UZJO4i+LSM/y6u4QiXySuSRJ3uVoBNMDLro4yYGgJF5RPzsXCIRbyS3BeLuxOUs
YQ5d+zsLu03FDSgG36TJijAnRPwGnoUdm7hdh3WZnL2jSsuLTUBTX94Ya5JkFe9chu8JkTejnVzd
O8gJ1TNKZYs3jdRiCl3jJLBqW1hdWGx2xkJPzLXlaho99mgOIdcki8tD4A77GD3mXJ2mq+VtZ05q
zSo+y9d1xjTuxcyrR8bDlV8+j6EJfgtGCXk4jXnsKxab64kOG/j/hA83qZ6ljp/V4hJW5trgTjAP
8a6dkPWmPhnnyV2WJVf2KZeUbHY3Z5oP/W3TQ/Tpa5QZGuNujoZCN2sftX5vYau9mZKsj0w8FqGU
LLzIQQRwZ5ugdxhy+7uIGuO20oC1TNGL33AfO1fTROdWdnscuHsSeR1ilK4++qhmlz3TzgufkMLe
Z0yGClXStpvhyb6L3jtD39WvhQGxvKyuKG4vSZ6SKPPwAqmBqDyz0offLuH/8INFsv3NMvmlrKAh
hZH+6V//7Vq9F4+6eX/X57fqP95+9B/f+uMP/ts5/tKUbflN//xdP/wQj//H86/e9NsP/7Iu2PFP
9917Mz28t12m/27mvH3n/+kX//b+26M8TdX7f/rlC1wdfXu0MC6LX/740s37aanvPsy3h//ja5e3
nB9b/Pt/LeI/ff/7W6txkX5QUvouPFGP2S7GUe+Xvw3vt6+YHzwPSJvve77pO9JRPk9SlOg+MJNa
H6TpC76GKcU1Xen88re27G5fcj9YNsegryQZrbD7PfXL31/33e++lt/fkv+1qVXw9N/bX7i0PJcb
OJWkY0tb/HzTmVRDmcnhKM/RHr+IdUDwdiw2OYt1475fIg7M98nOOnr/5EgXP93t/vTEt69/d7ez
c1mXlWY4gkkQdZ7Y5csvMBTmJcE06xAg53fvyB8v/Hv37j99vp+K5rIGqK/ddmHeF3vSmlbzDlHH
pv/GQJS+0Vn9k6f7qUb/08vjDfz+5Znl4AYdqIX4pTlVWMp21nt4iJcTeIRjsjAXxir5v32F7o9P
WZNUOiMSXST7Bh09Y6OtsW7WBu0dm2QiWEJQoX/9Kh3nzy9TCds0fSmkafm2+OllRl2Kg5FgKxyg
AF8XUknHNAg5qmHEwXHwvWTrluhztTtxIx/MOAXRN1jALELDH16iKs78dQLy+Fs6YPgTXmFcZD/C
prGsKoYtPHU2Ec6ZwnVZjjRDCydvp5c4Ik9TVJU4DFFfnkebuTiTIVU1F+aEHcRSY4CzLSgqDhjr
1KOBtvxaOWZ4lW5ounBOQpyPVaZq69iMjDZROFgOYqAubx/SQUJ0IkoMWYif1g1VVovZTdgeaqe2
QzYJ6VYliBT7ST+0ke6+aH7p8ZgUM4hGP2MFaBEfF6cDsUDRXGLE7pyK3XoMVb10Ot6QsrA4ll0T
Z0uHENdTk3hKii4+JIUdtwsdJkB+nWjc1sSPDcvesQm2xWcEeGRIrDsjLzvQ9Fagtm5XTa9j6c5H
6XcE4cWtiUZFUxUO4jhXQ88ZkuTvjpoGsCM5q2uCzJ5yNxOPs3kzWolUkGc66yam+xl7RkixwvYY
iv6x7JjLmAzbz6aBBrzKyJx1vdr5JiJTfKonfzzPmZWeqyFwViJmcFtNRGGw/5lYKs3dEtkcXKXI
5WwrPdQLwyyru9Fr8wdTp815TvrxGmSp9zypXBxN4k73Yzyq9dwrSdXAYLyOR5dwoRleco7QdgqM
6A1rKXJF3yy3XpbJF3I3Cy5uryHffQJWIiv8oHgty+GtNSYCz5JSUqnE2TgDsGPB8yqdyvlmJ3Jm
EaU6aAIO/BaMWkYuS9YdFhORJO/L+jQb7fQRRDnc746b6IOZePKBF5t0mxb922dBwolYYoZpPndO
j8VmzKYUeqIzp/m26nvg7DKcoZfWcx3dMcpgUp1XgrEgGWYDHQcej3e3cVAAWFM+AzEkzyiDBzOk
4VK0MbhA25CEGflj4H2ygyR7Ck0dbWPdoYgyCwtPUiRr+zqNkgGdHtoCnV2t8hD+lgXlyNaUxWZZ
tk957aX3s+UQM1gExPuh7OvkVufGLRuZwjDpIg/UlpcRfzdK8IEFMI5v/L0REdllKvZlnOTH1Kpr
ALKVZafvUSc0yhKz9sbn0gtNzC1eKOF8WDoB7tmWg1z7ZuzvRWyhixST1/5aq8RFHAHCOk4JCJaV
RxCraYwoqfqhCRl96T5eVjq/EYYwvu6hlnY+/jlTXHFvoUHUbgZCi/P2qCtdg6zr6qM/UcMzRDeY
ykaCfZtra+4Y7gyecvDHVi0zM1KfO8Q/qCA8V6LeMkdE9nVKTFpU6Nl7TWKzeJFyiF5yt0HseUsI
I/4bCyXLHd3WSy3M7A4/Zv7mFPmNOEU49Xqqh/g09mwHBl9UEPrLsFzVESimaojrFy1mRZdZls3n
gi1GuiiGqblkLhnJDYm7kKOmiOY1ZFNYQZ9ZFKbRv5uCDD93tL2Xvk+jQzhU2Rsxs9FJqgyifz3D
NGlZh+Jxnw+GDEEu9l6zYjVZrCwy9I6ejtBLtmhF3caNo8XY52rV1jlbZqYMZxcSL/4A7B9hyHfL
DKdtEoJq1EaZ3lo+aniomRuVYJKuvIZp9Oykxyn17NNAAtl+sBqN3LywoA5FPur5kdsvDwUnwcqy
5pL34OBn0kVJhu7m8mTP+A2Gtp7OKvQkyMOqXDnt4L4buT/D1SmbL7LRrNUsZd0WsLdfFgkAOp3x
hbHavBQSvifXHyjGSprFsGn8G1HD5eMd3nI7mCl3VgB1WwXldJFZ3JxxxGB3tnkmtxmMXV2Z1WvS
Ma4nQy4g7shLn5h9p5eskpjEQlYsHS3t2QSrsoyNHg0QM2IS7GE3DELGKy7vMFyg/k32mYAaP+Hc
PXdYfdF828POGRF91YGSzKec6MlRyFSFw9JAzDcQWY2/ordIEghDRFZ9yULSnJSkrXDMx4FQbCzw
VnLN6yb4jHMnWqRz8T4l/O0Siad7GhDVBG1D/nqe+6emzVHsF8j0vaBi59ZgR+8UYlkuVpXtjClq
bvwt8aDSwH6PJaFx8A7EKoVSe5eHOn9NEsc9W57hfwY5iEJUiuqLlZI4EHeo6MoMD2qGUAJAGYSJ
doJfOk4dVgVLjG9EquK0HEgUtlxt72Vjjied1Okn2D7iTTt2AIpnip230un1RhJagIGRDihHwHpS
Vdc9YYuvlkYAqbpPBnRTemRX1wz5V3+O3M9jVNXHsCXYdbQqWh+q1ntbuNEZQ7L3XrLxQqXgG9P9
xFhoM6o0WxF6QqyiFfcfHUWvx57KXDGv8DaRPYRnrxPecSj7+sQKjDGJxWK9ntMYR/XUcbqHXlRT
NmUiuhYxC9eyh76aANo8RZYPj6rkd14lnCo1Jk6PcAUVYpsWjRGx75mxikOQTfnAeby0zOn5v3U3
mOEjOtyY1LO4jQBAR2qMFhwcAUu6wBovivHEbZvDnWxwkZ7Mwb5QjRVc29JBcuf0aogWHkn19WaI
2uYzev98XAiVWs5aB5FBXgF32FezAdOzUYXPxR85JAStqtKZzRe/tMp+VbInwcWpWq7L1hvJ08rL
CrxKrpwaRWOgY27XXVamuNmVasi7D2/A4rEntTLAxfw85LWFv8PAhCy/5K4tmX2hyJlOfZKigISg
AAI7Firvv1jqBmDxbZUdsVG3K5vCqVrPbWteDe2wcCx1PB6s0KzRKsnyznCtAZe9HnIMoFH/BavZ
fKVjGs6+bc9EJhJsMbExOildM742ek36ZIMAJB3fncqK7+yxrZ68MbEQDTCemF3SAGwjrNnTEKoD
rdBesN5hAzwU/VfH7/UbTTABiFOJRtXTuKwmq69QRyiJ/t/pd5ME4+r4EvVmGIAgqnpO11b4K5+l
56a1MgSriJSWukUAapl1vx0kURXWMLHubKf+2NwMY62h2/XIdIRhegKGXKqwvlMZstCoi+Cq2JGg
1y+mHcRTLqs48l5gLnCbqkr9lcOLva4xI8SZ+rw+pxlvjcx9tdaVDGEASlZndQaRtRxNZ2ne8OC/
1fT/UhP/v23Nf2jn/7LV/3+wiRcCtsM/iE9/6uKX//7f9Pvfvv73//xf9hRqzfv3/f9vP/p7Q2/Q
mvtSeb7vCpOS37d51N87ekN9cM0bRQL5P5Qo21S0YH/v6Gn3aZG46qTlWdI1+ak/Onr5wXaFJXyF
nd51TB76X+rof2zJlMlIwHEsyRwRLIvHb/hjGxj6TYX/EFoQxfYSSA9BIoz1LmBxVuxPn8Gz/5PG
k9fGQ/5PhsbtKX3GFy6vy2RQTzv441M2vTPmcUm8QB/hCaoHKSHvWK6RqKcOkxZ090zxQXGJcqIO
tESfN9gnZOJ/maMkCax9ZoUx2skqbx1EySiqVdTgzwstt2H9FMGRJUip6w2G1rYN7m0qZ9iAccHG
bjAK0ZxDHPqEWeE4sj7ppsbp0BGCEJNAXDPRtM38VmFnoCSQUPnhvBe+NN2VJ1K73/QD7J42rbG6
zaFJZRrBrqElcPny1U9jq/loDLKun8zAHoOHNmkRa7t90hBcoLWfN8z03LpbtPyJgmvmZKWidWtD
B8RWxAD+NMwJbFXhqtRcmYMBPMyPbZKVJhpCFMNziuRK1qpS37ommhwCBYKmD44C2pICCjtidrTd
dvBwdTup3Lc9rK9dCE6nvBT5XI7LThSz/bHgnMheZdtOZr+YfcIJFmYYlcPS5M2r30e/x0Fmc6Cp
cxjhd2O2HSM0cc0hcHdNUWMLyf0mMQ6KuE+1rbSJ3NCQyfQkKTVwxg29MZefSF1r3CVbsLElZs9l
WTw2MzCcUNQq3JimG80PPhZXcFiyZ1+kOILQQJJ+oOMF7MJWruaYwx/P10xou+JIbYFRE7ZAblSJ
boaEpkyxKu4UClrDiCPnV9Sqr3lsu8OiM2Qwo24eCEoO8f9sQo8IJ4I5oLdtKApBMBdFGDEDbqMS
iXlQoYSV7i3HGI+m5RKVl+lpwZVjYJmLmkvXjdG3ASaciWXaUOLeaipSrsXgB4/FRL+0znph0VoV
s2hZ/vWIVYdqgF/LQY+Y2I07rtHEDJyPIf34uJhFA+XHtzoETboqacnTwu6efGIhMDZP7Uzam1+i
kKmotSI0By47ZPTWAFEcThFnV9V0moeqa4LxKDuVYYsrx9y7FvXEVD6lJwhIHHKhaRZe34FdsCxN
PHfrKwOcrywddlIFsoUMmY7NhjsxUsw+Vv/uJ7oMFl3ojx5J5NptFnOuQI2BQbmJrOkPoVyEXQEw
Ctn8qhEjz4RmKiK7wRvprpFKixZLwWzmxzwkhQry5tDFu2LCnLoK6I+6S4Tx2LyfVciq1kpLQEq5
cpnUp1bQ5kiqxIgyz0krQkPLMZwfXJHk1qbkl/XXgeJucDdVnkKqUDVJsZsyRQxN43mwSwsqD/8g
kFwa3wqw3hziNI9cxrwZ2UoGMaDEvg+ks3SdGjCG4/YoAqds0sXZbxzO3sQgqRUPa+fUNBdu9xCH
c+B/zBuPRDd665ea87xeB6aMCYbLXTSqhjMQPClUOaMU9UvzS5X7QF6rgPHDUkY2NkKdWt5L4+SB
uRgpN7uFSoscdlOiSvIdekAlCMEL4Zr3VR6jvjHBxljnLEBzHMfkuJaMCwyCRM3A8PMVLNOs3+Up
IDO0lGFo7muar2kHuyKl+dOqd4ldViLaqVmNKPqsIiUt0okaj+VoW5ISndpoUCUkiuDOsBg+IC3N
Io+8b8NB5s6yTqzavuYGJMa5ea38gC2g5tPyq6REhMFdygiRayiwySZiJDLMk4ZxMI0ugabAhpdI
H2kJxK+zBe27anADbVQ+zjQEHtmrW8wsuQkC2tP2M1GwhgaZVGdi43le1DzGbWf4i6zNBMZA1TIO
aCWokIVwNTpmneG7ONkpsWQrHdhV/Ghhs8gOGGm0RquZB4AZAKHGtBIiqt5K9GXPnclteulHFrFp
OdknfHzrAJVP1WlUraGKVHCdUcC2K1X2pabFDbuvgwFxYWOWEUzpQnCebyfpKdLsizwzlqowiX+0
4sbDws6OindV5MiZZGYxr7bTpOx2CR3ts8OYN3nxoiG8YHEyBYEsWYv8xe/8/jjUTjQjks6yi8Qq
mZ+4pfVP1Wh1dBnYZrjj+RhMV9yZO0WqQuqEzltcauuLpINALt4ZaI/c2rfIalAcnytR8wZAhspL
l9+CJeOvwywwi4cFQ59F2wYTRpq2IX/Uob8yFkYsMrBdaegmBDVp65Bgn4BYnbhzuARV36eAO6Y5
PFid1oRp09FhfQwdgpGrGNpe5Y8Z48uW1l7PHDNLxDBRs2c51LxHWsLCUY6SxRoBEdatuqLh3I3c
ezkJcoMMqsGsExoyrmp7bUCGrrdlbZb0IRXTnPMYt4xsYjdMEhZ9HAcnn3kfmrlyGkkiFeEUrv9/
eaun247KYfb+F9Ute67m7VsT190Ple3tp34vbC3vA7smdtDsnZg/eTaF5e91rZAfpGVbrK+QOztU
C9+VteIDJS1Nr7Rcx5MUnP8oa60PFlojqkHBg7k8rP2vlLXS+2lTZSnSiy1PUmqarqN45B+LTKWp
OGYILaXvJ/FKDnyUizMasFQsbdtAuppXDYQt0867dFtjO0SNqWtcSUtn7htgmuTEqH2loD8cHJq5
aK9HC/9uYDtJek4qu8+PVRKm08OI+DVYeZNVhJvGylP1deYc8z/Ho89AhvIOjTMnhAP5lRW6x4ch
cvH+2Tn3gChHuX5lfBmlmAt1GjMvT3vvkI5N+83UhrtRQpZ7JmZzzkcHVjD0sbqPv4kxNsZzWqu+
+qqJh0KrWzWVItg8TjxcGIWbt4+KmkOAdrdDYmdmXh7e3DFEeMEoF/1f19b+taY5ifOFRZSY8VbJ
Ga/0EELsJMDH00OydBNBVqRoFShGDL5JsNWpA7TC9Pqgf9RWaycP7uBaqUKPWhY2q+4hjs5ZFlI/
LHyjKUgMH1moLMvO8qovQldT+bXMm8g8ICNyMuQb3jAiWZ64DTzYtdCo7maA4eRuJk6MtgnRwTGQ
+c0jU8GlXFm0DJR2llIeW52+b8k/DQrzbk5bSTxr0oj44xSYOeGnjHfahctkpeWGUTslpL6SuYFJ
sZiDgDR6NvB+nEDGLAEPXYjabv0nXeQDMpKAOngVxvDtF3NPfbUPbYP8Oo75YUChrqEuaLuxE37b
prI/YU8Z1WFsA5hezYQeYDkyEY/PQZEE5H5NkZkhG5NjyjJRygLz9MitjVOL/12rNhxRafcNQi4Q
o+hv7GxGJOCXRQBGIO0N55TLpkYiSaEQYZfBbrPn48SEN+5rJkOpDgf1UGedeiIeL2W2R1QVp1w8
2dZNapnEy1jbEQw8XDDN7fZJZRrhYhzWVJahexfV+IaPedsFKbdSECdIcEpxBmzhVE9E3Ei6jqou
z25c86Th1I6KzQA46WXgaf3FLCLAhArGJsy1Mlb9TrkY05GoitZbGEPYRGSa2/V49P4He2eyGzuy
XutXMe6cBfbN0GRmSspUqu8nhFqSwS6CXZB8Iz+HX+x+uavsW6dgH6CGNu7k4KC095bEJBl/s9a3
VmMEF6+1hX1E2KqM164c4YMJZ8ZGKBfpb+xGpZ+2MaIDDTyLg8/oLfKoKJ7nzVLXNqzfrjbzpDP6
6oOAjOIlBHCTc8lNsg9W/K0ZrIjuxV5NtA5lOfCzmXMDTCYtcXHYa/ohOGx/OazPQmKvN6Ex4PTt
uzSps2AyKd1DFMlDb2TNNljm9DanM+1vvDVovoqwt0h4TXVzRUm3QpjSLrYHUbrqW1dm+DYaZd5e
6bxF/jkFPdWUp0hsuBWD049MU08K68gNNLZCswWjlTDPxhbJv2Jkn1MxQtxoVLBpjWbOvkapJAMd
NfmcqkUkmUmGbFiOkU1kxPVIfz9CUsph06igqfjwAr5wzus3VUlHqIzY1dzc1TbyZ6+MHSn617Cf
8ONKX1TPmTHBgi+rDnF0MHNdWyCV1pJVgJt7x2kulB8iAOs8eAZ41yMKsyxYayQ1ImUvxX0gcAJZ
JTlKoZM1KZz3sYgeDGOuTFYCOkSZ3dhOfl3wvoU9UOtuQt/mTCBokVkbzEglIC/tN6em0LVI8emA
+eAByTsYmbWaXJ7dIuRVZKaMZnfl2JgDbpMmm6EPS8yVukwnIMi6lilhDlxv3hmVCNAsubaxadZA
jWdjiVUvrl3JqrGSNJQH7QWpd57mUlQXtZTizkPo1t4g+BvmY16PNglvulyK4GzsU0ZqMWj5vHvM
GieEQ8Sx49xoWm513qxRNF0iPgmtA+3qnN6so0tOSKUZz280/R1BA6oPAiT+1Yw4gcF0wtBdI6G3
WsTjvp9WDKSjhhXymYraYDwQBugWl4KHqQd56sjgIdVDj6HHsLBuUcCSEmhaWOubTgX+x8AHANu7
Yj9wHVpr36GSYyx1W1uNKj8WTzrDV19zow1XuHvFGCWLIXibYw3GJ37XBaaun5g61T1DWsO0HsD4
oWxrGEPuQrbu6ZvEYQ2rLEgHaJ/2BOpAj7OBzFR5K4hFr/XMLxtOAz2vU+gF7LxW637Ms1Iix+2z
/NHvTY4ptPd9gCGsVy4QzUnOjH4Y8IjXSdl1uh8drTGS4f4dN6iyA0IJKQD9doOXg6ZzaMr8fex5
0+zbfPZJG1tN6R+9dIFfKqyqNjY5AoKfFd1bframmdOCS1h18Nz4mBJIx5z1SBJZMUEHYORBwakW
6AgeUnJUfS3hGA81VYtDau5wIpkw1qrOx5l1+84dOoAhgqVN+GoIDzCQZyuTB6rD/0eUBW6kkU91
uLYjDSCynLP51Usl5upAdQ6208CceeEMZbVWlyOmQGs3lA5rx1Pf1z640WwLZl4e5Fgm2IbzxBva
at4zS5sDmV+tNqNjZgQp0xobJz3eWSBXy6GqLehT+SSIJwm7Ht1iW+e0reyms6Nfwtk/baGaFCq6
SX8uwjrHYjV1ot60oSkyxHKeE8SsL7LibOSc++rzDgRcWNi5scUtCRN9UKP/A8s3vY5MAeEkzQvj
gSVqrnYtnVyFEJtZxkHUzlIeZsVmj6SSzLsN+jJzECvw2O1l1RYYmAnpLhLEbfWJfsbN4cXulHbq
KopaqpfZa4X1FrbmOp4xIiSQZFibjgzAVkm5fLhpSSxhPFmBLXYCwRlikHwu62tdanwBheXP1Vdr
rCiQGVCtFscIlhTiQjEk3bpRacCNrEdMdRspFu+EJq4KckfczConHHkd8YxWfzLM5GVpyEd7OEmi
qyqX2dG2FiVe28GssR+rdN4ruykWICXN+hNQhM13DZgQm3GXbw4XKjg5tZtQhRGPvtmiCmXKCe8j
c+fCf2MyyDHCdAtm2wPplFq98nsponmMfoWFYPBbHQyjbYfLMhQB1rlBwKdA7rS2KzBKJyo8H5c9
0cLycfWtU2aDW+bTXURFpcHfGJzAsQ2VGUiMUMr9NKKZOd5QioDhV+kBf/5d2/O39gD/0yb8TNb/
WQ+EqOb9L4P9X3/jj8G+H/5mIcT7NYIHXU7Sw380QAZfcm0zspGfs31mAE5v9B+Dffs3h+k93BvL
QraLMO8/OyBUfPCmAwfZn+e64NC9v9MB0ev845jd5d9mpk8nRi/kMm3/SwckXdfoDI897prhYjY7
qWJntLGys4ZDSYB4nywdNc/APGfr0IeQMHjOIZOEzr0Kcm46OvoZU+nQ4b6Y3tscZyeEkzzLL0ey
zsNBxgEkQVZ9ikAzq2MHVhQvpZhjV7hJ0dfoprx9B06ELVZi9/MtZKPHwBJ3Q8viURobmYn9KsOz
rgbjMR/WkDkYE9Cxsm9X9e6qAmUw/vCcHHZ8ltC6olwkASxp2yP0ps7lY9vVxMtXnOpNx5No4dBz
qp+u9QFhLoC4ejftN6MU+2qeNqZx7wz8ZADM/M6GmAeEkENkJj58skkbphS1s8eBpNGiLA/ashNt
svbjd7KAS5C4lbPJd7MG+TxgEX9xb6eo37XiWIzjw7SmrwU5vWFj3aRmgXCt5gklq3reMHEhtvKE
pHDY8AUeQI3mtibHUjlP0nkvoPbVvfXpafOKui9MpGX/UHU/sZkcErvmupMdcC1DPiqcPjeNZe1y
DROdQqGlmY0VCbKRdq/YfZ+t7hBuhS5PMSNxQSJZUHG2NLcFiaDMpy8ZXS+bkRBPtKc7Zy5eArgw
XQ/+ZFleCzE8p35xVrWZGSsrjx3nB5FZT+eZhBl+suUlRbBMjYj4A704E2C/xzIvyVXUaHRCIzEB
dQR4dOKB4Nna7M3kBA1pCTdzsKrOgHvyNb0TWu4yQj7ZXZKQOR0MNuoZSRZIRcgN1dcRJ1AK44/C
9MyFAzyo5S7HDCRCHPHrGmdzvZGOs1v8EPyQvZFzcVlO6U1fPoa5GedGe/BlRbYOTu6y/BlDOqeM
zz028Kz3Ge4n4yaALDJW6lPm5k1XY8VKeVaEaWxd3Z1po8DnfuLHKnM/dve9NF+WDkuhwdDal8Yc
I4S4Krrs3NXWhTfnB0LXbtNMnmByJJfNDy16bPIkVp/RnXtmGs7WzfltJYov6tnlx8mVta0ABNGR
NXeatqVIr1hDxSt3QMpQMtNia83DuxWNL2XIB6RLjmuzIsx5Wi4DfcbiAbPd20mVbjm0H8YLwe/Q
OVCq2uRlRuIbvc11ufaS89P+QkzDXCEHs9O/LRxcsZ77l7wg7ERkpzAdHby4Ba8Gtg0vfuXfBBTB
cRZGz6lAz5bNeUUXpoDcWpzaTV3fezWZLmm1/dNL9r+Q3vLa/PN28PfXVuQ7AeMly7Ojvy4kNSw2
1gfWprBf02I4qwqVhNXLP/8m/9W70TYdNqusVvk/f5ETt3Tabi75JnnNzdlOiauf/vl3sE//xJ+2
nL9+D5fmi7VuwCvfP/2ef1Isr1UW9v7kkEYbnHx0xnGexZWnPELviEk8OSNUeQ/y4KJbOhdFbHTX
ze0TtF4+gaZ8Dxo3i4PIgkI8Y3eugKUZ0RdCRBEbCHSaSv44i/H7tf9bp/j/zm2+y8fz34877/79
3+T4wZ00stIf/+VkRmn/vNA//e3fj32LpT3IVCf0bYxpphNxqv4x9rR+s2yG1ybHphnYwUn8/Meh
7/zGYt30oshkb48H83QU/7HNN7zfTiv+EA0Awn2WxM7fEuj/qh/+dNvR1XtBiMSaox97kMWE9h9v
O3dUHk4auaOVGTguqrrjONNIbKMNUADG5G2B8SRnfLcNnGqmgM9aPK0NowHaKJGh8h1JqhZIPiW4
IN5F66JxGQ3potqNI60aGLIxexHQXMdxLsuRv7Azqzm8seGZwdfMapJmW1vnEGIMZZI20DchYD/P
LNLN4LSgu3XVMuGJBelU6a6N6tOrJQxY5fcQNUEXpHBls6OuyfpC/9p7GNHCqvLQNc8+qnhwG4LK
v+yZ5yFInc+HvuL1OuseG5Is1ldyY4Zmt5oZUEoK5tUgA5jpaJwpI5Nb66RQ2DijEOUdOXEnkDRE
xoZaIBXg2LMZcnFs2e5qQj3py+vKsdJLMTpz1dHoOswUdLd27WYVvgdme5JQ4bqu1gBiihYhtt+H
XN2G1D73tlsQGRAvFKzRXqw2c7A4txpZ+LECaifu2JMO/h2CSIkrO5/XtAaV0Vcra82im89dkwnE
IWxFEd0W9TIv310arutEIoIp9VvnI8ZcWc8oOK2xPQc6vXJMtXabYDLw+VqjzUsC0IvNWidmsJ2T
SuUNXW28kDUm5WFgjmHg1A90B3txbeoJV3mOnzif4tqSjp5jRGYhfOzUHQt2QjXyJ/gsGqHZHDsF
w0LM52ibUKuFK3NKAFBuh0spHqbJa688KoEQSI0OyhfT78BhNmYDPsQZVbY+CGjTw2fJ/HwA+l6X
JFbFfIdM3pIVaRHeEPpTBDo4RVvw6fowAT5D1LbDezSbprcL0PWrT1QDfX2kAZTrvb9WBbhnfEAY
3kt2FOHey8hjYdNkGt3r5PsVARNiJCwJ0YhR39OAiuqs6xaX9ezi2xcjQ4xzNPFawSo7TeJJxRbF
eboy2GX/WK0drThIlcThKekv11+z/NpBrHxChZPhM0Sj8PfKb5b2sjbW3vmSnJP5p0YGyDp1Muom
GRBFLHdOVY5E+/3aJ8y5YZSJ/2vPUPVTXu9NZ8SVHrLnx3Am09yCJNF2od6mIrRI9mGWStYoqNVu
Z//aZzg6Z7dhjcGQmTeqIQA8UY4qXnJnxkCA6r90z9YxZcnHyw1p8cKeskMGX7uTjn0REoUpCsHe
jxRZh0xS0agxCRYBiqasZGozA26kBbS0RjTP2C6sfPEBodYNv9xhlHjRnHVB8sri1d7Oad9c6mk1
mDEzy9rM0m/hzqICferQhzZMRQNtbl2HdA0+LNVRmK1DmaQsaE0oBm35VdsBDwvSEume1eO0vpCN
ZX0USCoe6ipTsAqlOe4HX87DmUnKgHXWe1jFPVvb/TvuKSUgMPlA2aIgh8IYVAMF5sOc8dhfZoOQ
7m6czNF6GjwW0NvGZ7qIZ3NpJsImsdITZtHicFgsSbRS0JVN9zAPJ+duTVO3Im7BaE4MrhYoPpq0
aBMmjp66aLNhLJOgiuAHDp4qkS+z6Yw2NP+uOtquRmpvDo3RxrVRCWfbTtMqY5ggs/9Slg4IKUZ2
tqJU7wcL9fJw4i4jXyIPQ3XkUdgN87iN5/XULoZWhmJ8VkceWQDIggFcMDQDxFAj1UHS5Kn6SE4o
oLHJV0rlcc0KID12pedY284wcyQnnheBgWO6QKJfHQTQxWoBvwjqm54LZJ3YIPQ9H8VSXxjRAocu
4HXcE0+N3jfxhM2rpKb6rsAjZoTUhZmbd3G0TDlaMpQm+1X1iGlEa2aKJLXOY4ovtJ7qpzRcmnrr
jm0b0UaqVVyQnLiGOx5X3T8ZQ00yzDAGLUOoTpVqt5LTA8Irqxn4ZRPy7c2Y0k8fcgxFD+7MMQAT
YOQnX9a0Ly48c+5FogqvJW9Ju9X07ZUztVXf+QTFFqL1hnMoFHxDx9ClfOd0C/R1jTZruSTJEsyd
Xxcuu5eKbQxt4WKf4nhgOSSG7VYD4KvG/3GtQftbfy2Yx0o7CzvQ7dbsuod5QGRCnT8NQ/vk03aH
ST66y/g0dQxeb4x0oIHpuzkajh48s/LMRGuMLXm1pXOwqiZ76RQUgzitUoIBBS8e6yIXXr/uHcMq
uyQdbTd6GKO+dJNqIDHu4rTF62AHCAPg9YIqn62lMnM6LlGRHcBrZzi0FuSzy3BNcxiCEddh2ZPp
MrRXwF05+gBJS0bDlWux3TBDyZrIcOWEfgqdV7EvKxdsqHBK5N1qQjd4TBnCdlfTggHoyB6Cr3pF
MPZkN7myowN0RPA41gMYkwUTDLDJGfVzrTokxZnDt9lavSGLB8JdwSUSz2qOzBuQWV30VuH139aI
ZhKxA9xrViMWL1S9jNxvds4S8cg1B0iKuJYQrqwvfKJCwE7qPXDGoN9Ypp1aTxHLiYImyptx2TCL
rWt+ZrR8pHCxfIC9XU12tcEjNCIHLOrKY7s49QNfYT8yFhjGKRXIIogEzzqD9eMSuGtrJSh3m2Lz
q+L8/7X3/2H//9+X3v9afbw3xfefq23+/B8aA+QCfuiyvvcC3rkM2f6z2I5+s6nD8RD6AWXzqT7/
o9Z27d8oen0y9CJUBK4TUAD/UWs70W/8J/LNqNr5X9e2/9aA7VRJ/78Gj3kaLlj0iRgIbIsOL/yL
jHWpxln7XppRZOcHzBrfxAdcVkt4XJf63C4DEsnrG8PUiecxCRtSfF5l8Z2q/nIq/I/B7aO4Wy6F
n5GJVzYJlq0QkZt/GRVP2gG+V1U2xiQPJ9G8vv3pEt/8/kP+g72Vnd9ff/pT0KLJYNCGkGG6Dpf2
H9rTcp6jLq3ypMnrVzdzLmW00nBCVRPLuW4cUHcW26tsQl86AYbpCoiMrJQ3RvoNcKcEYAS32vea
DYKrazVmt0EjKAX1N1q383QJEkHOLJLSJiWH3pMxH5eVlH35FFJL7ocAy12QDQm+mI3iMW/aBhP9
xLwqbBClTeZnfpK+9ozSYwKHrxbTP7pR9IG7jbbGhSUrWbfGemKLNVTDW87rOuGEkoBSDar++w79
pFb036sRQs+syjt/7tttVDJxkSncsGwCJ6r8OYH+PIYBeYQ5K+1eiC9l2eRoaDaq0utA4oYqQUjG
AtJqL4TZIrZHf3npR/LNpMhDz7EbsobzKGCszpiejcLkg+Hg2qgSx1Iq2uO0ApksJQGmbMvtxPiw
qSiSidRbLqqxodIE5DmN4dbI0nv0/VfV0sm7tmmPq9vdzQsrC5NlmDWhLaUoA5Fbwg+SKCVFDoR1
8ZRDzmd3D5syPzc8MJi1U4D/YDxThph+qHTO0BJAbEKSmTdhXEABFD3ZalhBGABSisbdRZORXxX5
OOjErNASv8q0rRJI403Ss46IV7YaRokEZb0bVAaCUcH7cZbgkKqZ7XzZUVfzNWmTlmWAa/JhOaIC
Pi87FByZgxbC/IbBdStGj/0lDrK+/zDL2uf3J/QLYtlQ2CZ7aQfdaRM+me74NfQzZPDMwXdjnWXl
SGkUGQ90RCKe9HMK+QlykZ1yF7Vp5cDrrFMGvHa4xd9VHHwsm0Pw0dBOJtl06nEpLRM/rF8MYHaz
Y99KZWJGW5e972KC1u8o6L4sVuC6SD9xar0XUcRwDhloED3XR68+3Vud8eFm0XXV94RhLI9i2pMK
QyG2Fs94xHZzmj8FxsQBOKfck4N5aF1A3S1IXkFz67XTpd/LlqqnG+FZ1Yc2Nc7CDDxNbd05s8WW
n58yNqybcfYOQqsnm9kv3xYtu7EuV/NwWjfLt9SBOgjv6Ucu6ljYECuXznnI12c/GtGXy4XVXw5N
y2wOs4ENscsvF3eKDc8/TFbVJu5QndsS5KuPRMLCRro8TX36k2uLvyxziHX8M013uwS6jqlztTTe
sCq9GSgD46nt6CGo74uMAPPC75/mkJwmKW6lddUMBkGRi3nvVVSDfnejs2tDE7jVkTRSd+2nkc39
dglgjk2n5Dg3cWbTpkrVqGasYdxWiJAnEsq4WOnBk+Uh0s1dm2bPFeMDwDx+ktvTrVNXNGLF8LK0
PSpAH64M20gYF/6lGbCadSMshf7kTdwqBLTb49FY9SP7LwDaBIQ5/vLj52wXR0TfeWi/D50kdLvk
DtHyycyjM9VAlGxyclLmLTtgBJr9ramh06wtoLK62AlEZaFdafzQsEcaaB+K/gLTEREjco5it02P
bgNtheVpnEH3Ar1eLui6r6cgfTaW4TAG6qzyIEZXSLzw/Lg/7Nx1mz0up6xgocVtXuMAkLxVhmW5
6cZuPxX1R2/U+3TCOVgpj8FxxwNdAB4ynlVjv67kIWwzvFpzKVbSGclNkLm7pxKrt7kGgoO37pD7
vtpg/eOqC1IqrOlZOgE8KOOiX0Nsb4urtp6dozDw38Myeyndgjlkbj8qGVHDY5nLbT5YNCjJ6AO0
h+MManl5l455lZKCBUbkXIPupczc+UP0ydXhjietd7KXWPWsbRySGpmG9Gdpnu9X26zOzdktCT9L
+63hkIk7Of5XWHTkQnUEQDBLJ5uCmjVHprypRHlR9UreFcadwJtNEt2Y2CYLEyhFJOaNwRsNAwFQ
vbOdPevWcaYYafcdfGfM2QoLoZ9R5rbGfu7cz8EgxWTYFjVWLdYzZVHtJ7fF7IXEYET5li8ItbnU
7cacmF+FJUZ4O13djcaXb9rBTe53P42v3hvBNH5ofGfDGRmL1XxGCPcQjVO3t+pmq2EBHtSwfLE4
o3Boa5hmpnuJrdvb81y+Y3p3L0DGYjnoCU7LC3sXujk8ub7ibduKKCmktdI7Yji5QoXHR/XlaF4n
wtwZafAoBYIUbx76TU33tgE5l4QIlNgfF+uGsdShG3WVOIiC0Dzb96433Qu/B52XA4odSJccOl6P
eR7AeNrkJv7XFYZ4Gexky/6IjJu3DLkQTFKPkBbXkaBfi1ZhgWxb/BvY1AM4Za0dfkQZqGwtEDzY
sNxySFYQVV/dhScgV3ZPugr4h7X5SpW8rDHLwJ50sSsGsZzs27Iprh2GCMA7z4dFfxuRjw6JmDCH
Tg3TM9knjRcQ3RWdDX4GqfT91GPHfSofjfTCacafnI40XsbhVbbB52jrK89s33AFfMmQzq63LtxJ
fJCw0u2yjid3bbtXzS2ZaMKXW2/v53M8mcG1ay5HHeD6wPdTtCWx5RnyaL43s6BgO5xGAO0pVzPz
UTZHpsNIfq6T9jYCT7HHx/POwq9JKmRCiOftF6R7BGOgj+JV4B3LFOq71VW7fuy8pA1bDECVf87A
ycSwwe51dQNo+tWyNRu3ZysVvlpDd+OaAyHcTlRuJQqHMAD4jVS82bSReTsqJgoDLMhVscTz2Jmi
NTqDFkE757eJVxrYRYjry+xHBkr3jjOPu8aFa5JG0y2jntvR8Y74bGC9eXd5Wn5NTveliYLCLcF7
ENdS59Z3xuK84BJ+tPAwN4O+i8aalAizYGWYPU92Y/JkZ8jLTn/eKxNmdQrzUIAX015jybhp087j
kEzrqpgkjg+BW/yElrOjBXYSMKkapFX10L0EJdjsIWefV3qjzwl0ojRP5XHQ5nExge0K3rA4VIcN
CRGHatJODK9Qbfx37nI8tJH56BvWT93Qri+y20hye209MCgd2686Y2WGPXNMPCXPxgCRq90vX1Kp
qw6xZNws94qomgQKQci5CkyvhqIdaXwTgy4ee1BxLNFBCrcVClOvB+n+GPSVYopOYY8PBdI2Edht
906Bg5EeIKSZn8ib2seObEO11tl5488/3dgT1h5OFzBGrKQxlollkC7ilAHeLDoVr3NX70SGS2BN
2RQ5qkSCi2TXa04EgN7+jGCGru24xFy7hfmrvC+t+mWmHEq62cddLYgd8sTm1E4fCmsWCYPocJMb
HVJaRfKA5x7QkzaJx3p2h9klHxwiAxQTT6Q8QTJHfI4NOZsm0GqjcMxtQ4J5HhjleS+QEFhkpSCY
MZN58O7nKD1GPoMnf3gVptdvJRkDvIVfjNp89hYWp0Mpt4BL8XALo0n8G6+q+gMX6yKvXupe/BSu
8zWPORG0KeEUK8P7lsgvnItMByTR4yXhSl24XiHog7Yf8i4hxDkroqO0SCgUDNyie6ct3sRE2Wva
H409mrg61JcLdAJpI5g45ZrnVa3teAy5Gu52ghi8KVP9k8rlekmDh44TOSlBB2woe+Gj8On5BoSc
3nM2RgQLmLjdSWZ8H+Pel0KdMyO4NdnP46dDvbrmauun0XfpQlvl10VaS3nooanFCoIyIcQrA0oB
2RFnRMTEc7LlUcwzMzvn2W+8AZkSwzwX6qyg3cDa+1GNZv97F1mW074ILuvAn49YhN4yPVuXVj89
Zx7Y1cqCdFZgA87b6tto1M3iGT96Dp7T/tqvmF0UtbWvouH0ekeWFFVRMkrvIVsVJRVwEjMLyk3n
re8ohKF1WOX7bBZbGbkfrk1WSVmYoNlrK3kVz16FVBjTzN4bGkQYw3RvT9anNY/vpkvS9jjc005c
4Qa5H1xyTKrlcyj9LyRmfJBhQdaI794gHAfmHSpkz2yojB4uZDk+RlDLlAPoyedd2dvGT5W+uuVA
tGttP6eEmdmKcGg13xKbNJj9QQ7eoXYq0Cqrf9lYDyHhN5jdvstGouU4/SMWiXFZEHydCAFyOsBA
2JYDmk7ffU4dZ9iOMvzAs++c9yXMZiu3b1b/rW2COVklg1OvQXigcrHX1Xrf9wSOGGuc94HLA+jy
/iFMMPH8Y9PW75GNS1Op6sXIwQiI4qi0JsTRGCHbBopetsGDg01Vu5/CWZfEnoprqx4uMHcdzNw9
BVeVyemjL7lJXTJJ41QA0Q5ceVzV+uhWzlVe5R/Zsh5zaLqnH6aa1TM4sStZArydH8yeCrUjs0wT
ObQh74TKx8DtE6rHpgwpbjEDUiB5X1nAcAJxDBl01nUouq8oz5ghWsFTwaNnkHM4tsG7zo1+NyBW
YNYCqTJrzpEuh/uq/WFtZpyjHWkvRnYIyn1yF3yfod/sseS/WHm57WquZg2xUvfDkRr42ag0KpD2
+8SU2Yj0SvC2vEhV6sRhTcLKFCC06TVTgCBkiDp+TSlvVlEilM7VDeEfwD2q51mKz1lPyEFosT3u
g10XeSn1hNgNBjc1Csajr8Umwh41juFdbjmErqZb3jQLCEwdxLZTjrGbknY3eNTOgXrKHZiHcE/k
idWiOVSIYaGmUdB+HJ3C8+8+Jv6UN6Fntk8bu0juUsN7HS3kKEPYIYmvZ25QEtq3de0ryE82ldyE
2D8X19YQkIjJFJcVpPlYFustQ3QebDCgMWJ0eoPlfhnTM/4jvG8H9WseZX7i1vWrj/1JhcVjUZRv
kXGvekFoXlXde+g/zym8+6PXKHI1RzFfM60ExNY36RMHxDPM8PxQwMSOydguLme1bFDo8tHXYnot
U5FtGMSrA/LVkeBhauVVvIYReMPqniXDS+sqkh37965E8ArjJA6mcG+bNUdQpXFtZMVdl76ooX6N
mNzTYqGJ6vtqny8OGrGiZI/YvlcnjdWKCHMyYQ56PCZiDtkgm+Lbr6dbWnKiIOCJrzSMWS1emjwg
OYTLJyvnok3rR6/DkK65sjmy2mSwUHobrXk/VfCCV7e6moac/cnIvMloxCONEKaTfCIdK3tGndNQ
FLoeTtTHLIpS7G0tT67fxDzUZ8JsHlFyJgUCTY7lwks82wSwjmJ29Jkvzziy12wnO5Jxc/Ra7niK
nXgyjeB8LLyjCN04qp9DObIbLw4AZy/h2HytbJ0RpM3feNL1hTDa81H7b4QN78l06/a2jogjyq+r
1m0uke6eMzsXl4VuipuSLiaePZi+rq3PcHl4F2j1AYBrYzpCbYpxAtXxXC8yYSL5NiBZydOM0Pja
/nZ4CzIJIjegczdRoADXdl9d+cyffirK5UWu83norW8B7/h4tUnNK9zzVVACzdLEQuK6AKmn88pW
xHBMtDBtilnUatiWmzONVuZCqh4iIganITaXg+uN3bZpKZ07kjGs1Ph2q5CoVbO7qG1+1NRgUzTM
+BbhFJ0I6D11oPGoPLYJa72Ycdh6z1akXGZ//XXU1i8nz7dgqD7ndbBlzYhk4jMcUOeNp4xCFqlg
26VDHZOR+suCjEtwBZbmthtXAHLtCH14MOiOiOzLJIzQLiAZL2AdqfkAUCrOHr9sV/Gzjazrl5GI
1QD4Pz5ZP2ETduKmCz+RZ40MKa/N4TrV/TWS/1uMYOgeJ3SPlfNxIrkwcMouTP/WyoGolGZbbDrZ
sl4w8+eBeVykuU+xKeMRoltJ1sC/Kxfmu8otE7zzLTkbxALh3pU8JS/1ElJxW3ZLArhxUWM9Qh84
vawtnxPFCJgmfgWy2dBCFhsli9vGL257xqmKq+JOBulVww0rM2RCJS+UoIZ/t87OU5XR3XcTJU6W
tpdj4F1k67gtff3EZm5nKediEsN1Oc4v/Zq9Dzavkip68INm59j6CVflSznq84LvuKlq8c2ibSdd
+1HbGQu34juaBJlxDuaKpaNSBHU0zuX9rLqjQwsz9hpSKdcUn/6FoYfrufXugLIz8nKfR3FNejAu
LuhcQ0ggnmXqT/9XgHhxG7F4tgXTP2ZcWxTxl5ELCt8Nz2UPXqmAuRtLa9woBA0Xv763gVQsYX9c
J1XA4MWpOdhb68aQHDOG76iNh0kCgNJj6S5vZMx4uT53R/OBUSwBOhH4HhzsV0HDmQR0QU6OSrIO
/DuJGo5gkcmvQh0GCaEJ1vvSQXXYLQ9eAcW8mp9ca6R3lMOD0K9m97zA+V/W/DsSRKOImTyxIts0
IdJETJS7Mvq/1J3ZctxKlmW/CNfgmGHW1g8BxMQpIjiJ5AtMlCjM84w/qu+oH+sFSZ1FhiIZdW+9
dKelZVqmrujE4HD3c/Zem7ZAhlrTKqhvxAahDwqFGTBElwVQZEjL95qGzWTUGzFbZpgPEJBwwVKV
NGPNBaR7OdI5cIbQL92IdshCroenJG7W9BZKl+6m5uo/ItKgcP6Aw8B7t82kfSnpTJtKfmCPkq3b
VN8GMuGnY2ewJUjAp2tMZUD7iVvELclPKDEUxUOuE92H2UA1wOPPIxgHtU2FvTfm2TjolPOQa+Zt
dSW1r71l3BUkTC+QNUecoSswNrHqkMVWUcNBSmGjSXB920OCWlJgroFZyxrTKwelYU8U9ONw+CKj
SiAdjlLbqEQ3SVn4V5aJdrjV/CUuuH2F7nqhRMbNIDP7L+ZppsiPigfiQqvIYmp4/SmWOMHsF5f8
65KSiawRDxWa1+h0r5RkwCUWEme7Czn61sbBiNCy+Ha/rq22dhWN7PWJDFgtkm+sQHto/QCUYpu/
URC/8GSe3lxx8dadGN35CwFUcU9PQ4dV7FS1up2/GLJdFqSqSesoYmgz6K4JQGNDGUaHtLKsRVmQ
sw1D/k5pbjyD2WX59kGiiMD8Jb6zz6bbWoxbFudLtUQqMmjzxwx3e4qLw5EE9gdqP0bEnlRKXocs
o5IEOUL0fIrNqLgsCNrykgdAD5vJqKj9jvUO7tuiJFO9aoMDrZtFW9G4KHmnAb+0Do3VbaTfTFlw
wEIXOQF+KfZHPB2cqUD/F4rUaa6nD084JfNFbkrXWJhWndI9jSbmvz7fNdQ3oIlMlI3tcoXuZj9Z
mD0mkAhuSNUofMMQRQ5dvcJKEzKp4L9V5Ac4A7rZiVmT2yQEKeMTWrXLsDApJfmXCbwRKrlrxHgy
BOZkE0zTc1J5zTLG8AWRXX8hkHz+wcC+8wUBNe2TnA2UsPtNKfFPjNFNFvfEWw2k6gXSfSSCQ1YV
KwGVvIcmahRENudyJ7PEcMQLPRoPPkXhaG1nxnVBar1e8rFgQNzyd2l3n03aaz/0GzXJXMCVvIT6
qyfrryKRX7oQeVlV7/xshybkyeyeDUnfD12NhMt8oaflO0XEUmXPJSDDDA5B4laavRRRjLibHZDX
1isoGxM/RN36fN76JnnzKj7gGUf4zCIjiBnBmsIHSQTzI0/8pU8CSa/0T57pv8lmv6nZ8JM9ERzq
ol6DzoBJ3j+qSn1FE2UrRLXCHpTCjQBZx+fPi6aXppZ//3aEb8rBrBdY+mzGVoVJXpI00tGyA11d
xJCudTy8NX8kZeEzVdQfkmHkC13m3TWAdiy7GYoe6WTlwOf1iX9CTZ4sQtKBcnKw/IylN5q/pJwy
MfQL9UHzKEdG0Too5Bej55w/6Ok3sIHXXcYDNdmuDDHtMlKxvGWllIfRmtdarNdI7xPO7zpBfpH8
zSMTUo746QI3QRflEpL36ckIDSxqakLGa5/ykcsa+rBI5+lHoGYWdvCWwm0CgqasJKMD4Di/lJ0p
64th9O8sBeSGzf+A7x0SuXZtk7ls1+Ob7U0vacvNwzBGCVmMF6SesMYxTqnfTsbkYh+kiVpL0L+C
t8YfV2BoaeSoW9UrHxtexxp1d/zKuoU2p7qZn0zXm/zwcpdFwy3Lo64+m0QTIuO7EnlwleaVExPQ
UrTMIanf0JNddry/Oay5Lhu/wWNwCxG+iWK6x0P4mFveddEarx7YCwqNxm0z9BXxuMZr1WhPHQUP
Xto7SGLXtVftpOkZjcpSIeesQv1voGjv+VgCMtmYHk8LCtumbcfHXoTfmk4jJoF6vmn416Ghxlsp
otzBQWmfecGl7M15trE/MDOyVSuXFwZgSPTLCfsdllenK1alqSrENVv3iZpcyYQVUfroKqw42XJe
PiGeNhsqbodAr19jgwjkXARvYEUeK1m/9TViY3mjNU8mglpQiydpo5+67XxrDL++skpenHLqHmWe
0UIr0n3U+bdJQG9J1fP7CpelkOT7LMQam4zyvZmT8pCJFwNbVCeR9+23y3zklxpM7t38FYri8Jkq
PIQkL3AEojdSjYzrRGeihuOE1dq65ujwFraEXFT6Lc1EJ0ijA7pF5oHJr2qT3BdVD6pl306moIGS
kBOR9Ai9KQhwROwUMHrIwRSZlsL8ERgThUyG+1zXIe4ZlAeULTglLBBEITmSrrhW2uyqrH+aPxQR
4KhFpI73meHfe+VG1MGhZCEsmvZHyE+uvSldtpF2O19ZMskv06C/1gk5GE28AhEAf4p/emLO2Xq3
AR01cQ5vdjrNdGKvp5dKV64GnRZ7OimI/vVyFanIfzdsDG51GgeB/pWw5YU+hAe9jg4chu9NXboY
Leo/fv9Iscsdy9e6GWp6BNotxK1X1KfoiAUHOnm69rruEZItO6USSW6ft+68NS1LXtqiWVN+f1GH
4XG+w23NHaW9wELlxBzA44EZz36brjwhIp6Xey4IgnjK823pp9edb02urENvqeYUAlID6pBNZ5fa
T0HplzcJkYUo9cgsIoFVjtp1M2LSqenXL6baQMIUsWrovsnmK6ulFTuqHY69nyqMv6X4uc9T/n3M
tP8AzvvvCfLXb/mMl6+Pf9T82/yLqf//CB5fkMfy7xVBd/Dx//M//K/Je02QMv+d3847If5StRns
gavC0ICJoLz5pcGXhPkX3jkVfSb2OcgAeOj+rzBIGH+RcmHzB4JtoGF8MN6pQtMU0PX8N8a9vyML
4se8UwVZsm0LPHy6jYRcNayfv8B7XQ1heBb9HuNQDezPlKBToWlxgIDhKIs3LfSy54oTrpv6NDPe
3aUTop4jT8uvkdHzWKqlW+ofxpkxlgltquWDXA2IKJSkARfm60F79fkw4sjY8sc48x14Z2zxArIP
81oceke5UBz0Pxv9BkL5Nnc5K67NX7I43srTkQOzDum/VFa/76duAFQyTVIM5CMX4xAEomsnBRGC
6mjlDzu/mDFWyG7PjHP6st4NNAum3l2WyEYOz7Z6aFzOEPqKVCoH0uAlKRnL6hCuzl3Xyaf1brj5
Lr8bzkLZa/UsdImI5ecKLxoleB88x+cP69wo85+/G6VSaiWrMvUwVMVi6m9iQzifD/BRBPfn45n/
/N0AYJkRVKraQbRCglyHsIjP+rKQwvU/GIdJS8YFGE2oQh/HwcTXx1avHVqtuDLKfJ3V4HeIGPp8
lJMv27tRjkRxXcgha9TtQ0wfNTK/BfpDadoXunHzPxvmyOJWRoqI8U8exLgHwXMd12+SPC0S2zwT
EvSRgfT74by7nKOZGiFEGlpeaQmdPP3wrCwdJYx2/hjdFmTvfn5R0J14Bn9MVVNWVWxMOr36o1da
V2DCDAl7t6wDflev6lpsZBhLePpX2URQu6esCwVBUtkMDmpA9pb2ZTdY91KCddKq17Hn78aONVdX
/SvUSNTV8AIUKzIMHHv8jm4Y5j/bEE3l9EPNNn8r7B6VT3jRZxR529yRKDv79lOYPOfSN7t6LJCZ
ZPl4Ycow2kS4THAvhZ69DsDxdR2yzDmAvAYDMWC0ZR+aFtq90WCamB0iRbxNh69e1zgTJRSZTplB
TQye364Mgoexkm7TEojDwPfI0E1ay/hjIpLTiLTQB5yjibwpR2CPwXe5uCmVG2EQmG4jgsxMmDfC
Xws0FUGKF8OKYQOYVfbFiocFub5fTPjOZfSi+U8woL/WSrgcZgiBR/LEgPpGR9Yj2yZbXENABzId
BKMLvXoUnAvDuLsCJb4oa4tweLyDTYPXU9PLTUC/lBMiXl1xp0UPSQcmMOv3Ig64NwZsO3JG2nJj
GM2W/v3OTI1FQRMaPea6NM29L3uOznFskaZin3tIN1CHBSSCkayV0W2ZBtsd6mgZV9/NkeDhXolv
Pdw4Jm3+RpuWcmcuIzKU297eKWwp/eG+VH6YiGNHSNOS4DfV9Y3ibwZxXZnPOQ50+NFV/gz5fhVM
9hJy4KKqrszuqxr8sMWd5O3K+jItaYLFsLbZGFrBswViCvvRGPDA5WJfqtIyzGiE2xJZzB2F5E1c
UqjILAzYRPnOMU/yrGbTd1ET3hT0+PWmXymzEbZTE2WJVP8R1uWmiEmtNEIqM5vIGLc+3qaI0uC0
rcJnYDx8+jYsv7CQ5Pyi4gydLfX60QSJGvre2hd3dtGvg77dNonHHU7dKUXEkkpIcyTydYlvqiLP
1aolYKpFQ3jHhPZGt3/UTX2fildNJVtseCtpSCs+5rRKudD8W+BEWHKppYGqGdBuca66xKsLarTY
Tgp9vSSbLjJx6cX+m450VyvTm5jEecmbS/74/vODpKWOH3SXRgxvUuXkAxPVYcu8CYR3meLkmYhq
ZsNzKVU1zuDb2ricCPjS1Bf2Wk+xX5ONIFlzgbHUNlFA3OaoWrkbqy2CPGI4VoFHYUQOWuxrAcfw
IT2zwtH4O/7smMasXzYgImsmn42jr6lAF8JxL7zSIxJUVokumU8NmyQIYSU4Vhui51YWdjQuBg28
xsJDTLnMU0VcaAV52IZCI80hPcEfXU0aKOhqiIZp9aBa+RHZtXwRlgARjKqKVyPVy21d6vQZGpqP
tfUd0BBNL+x7+I5yZjdqwtUE3R6dmKpfqH0d7tOo7raxX9gq4BJ1WGY+h0+r1NhllHIWF65Z2v63
FqQAPXQeBZE/6oRxTgrftBYymVJadNcRmkv3XSmFX+jsTVeqlkJm9jvjihwAfvCoUECDw0izvDCg
tgwapElrWiVSbW/aqDEvDYqda+qM47ZHV7Fr+SVXIqDlMfQReS0GKtqQQ9hKBwN77aEuXhVDP17U
gVd+oYxZfFe7RriZrnfbIUW2BgVJ3srm6G+kVhcIjtrhQLsKG31JS/8RLBb51mgBX+zYIjI59Ku1
wat7IXVxTZMgja4mQdS4PVeOVHuwb4NglHaA+ZBsTokg2ZhGHOnztGRBKNhOkSsD4hqrUpyhGzXM
krYSba1utC/JaB+WcuFbmwzTjKv18J4C6hZXaODq21GTtLsAiOvGt5BGLeKoUZ59XbJuJVEoT0mG
fzQMM2ubdQm3sxnGbZo2hTsqU/J1THSSkDx//DZZotoMVVxeSrnCUd2q5HprIeO9LUbLvMJOROW8
rAsL6kMN1wLGb2vfILsq8f1nJVzRlqARZMLSbpDy8qbT7PKK9oIH2NfLv5lRMN6PjaK8GG0nP5Sy
mu9hW0WXHoZPIm+bztr0A7x+O6Vq4ugA4y7ZB5Fe3lc9dWIAn8DbcI69aVCn1iiPi7UtwcLGPZmE
BXpXA+8gk6cCWDE2xlInFYKkd2snWa25ryySfGh0yLQmutpvtKVHNPFVIcUIRcN2WILi87/xdMnM
aUlJ6QSy0w5SCBaZJLn0MBZupbKP3iJsaDGh96lyGzdxvhcc0WWC9uo8WmXx7DS0KUfmQ+BdtRoR
zo0BEnegGwrBt8jQ52YeNKFI3fjNFLu5WcvrRhMhLqkmo/9jjO5oWg2ZJL7HEQs3ZiQp/tqf5GBT
QKq9HrwsfzGAxe0jo5S/gPdR1nTM22tfkCLZ8a1fd4lAQyv3+bggAFLfRgF+egA7BK0EXbNtPCUI
FkE81N+jtgAPYCEDf7C6NL8NmJqPsR0je8zk1PZXzGcWTSJWlNFN61IhWwDg7mXI+Qg9YJuFX824
JGtSSdAo2HCgTVemkQXr2hjN65mn+0LJJwK8lFRYgketV9Hgl+i6/EzP3qTWovXnU7dxsOQVr2nt
kbLb52TzUlsifEAZfHjTMTAWu/L7b75mKksQQBTtp8iEd8bDaVCw1hOCNvS3xkM+KtYlTFpW8Uiu
sseJxtveB6nsw0ZDd0u/oNNvKOd6d/xYll+z15r7DkBlvMB1GV37WlUv4aCj5zFMucXxUcvySjXs
bj9OM5NigEbpiL6WQSbbNVjfMN/33JAnq6gNeTeq5rSrwqS7QTfiXdYasOGFiKVoAoOhYaYpRY7A
NZcC4hNMpjzmxDonNntCoZj6fULXIq2Adxd6mb2Fml9dGLOKDoZ1d2skUrVmYunrKsAijMYlS3Zq
GPj8KDuGYCzzKYV3iIf9rmbCPdS2GhPdUvraMlIi5FmYttGFSCNpTIOJ2aHSuxmCM5E+ykrJMou9
CClNCbQGv4WfYVzPtXi4UHPiWJIorS8hM5XPgIEB4uhWuLY9gbPCL2sayU3ZQ6JWpFedpeMhANi0
moEaV15SlA9TFiFfrwZNPVhtoTyMfpohoSgVlExKiGJW9Ka37yu5etL9pN5X0RRetVajP1UxqRjs
n0bUSXiTn71mqg+8ZcNLj7NQBeNYdojUBnFBcxSsWhqGm9b3ktcUa9CSn13eQpKee0Vxp5iuqHvp
ccKShzVosPs71N7hMzdK8LUYp+q7kLKYBTVU34KC2KciDOkcAgfZ5UamXNrGaF1MJsRL1HZd6VpW
llxMfti4igL0Jyqk2p2ShDQmqGhriaoIKjiNzzJud3T6thzo95M29V+tUdO+tX1ak5acpN96AuwJ
5USqSVgApZPICJuvZaxEh6Ru2RHHdZhdxbKJWg5eGDq/PhjnKog8dDs1aWgJimHk1GF6mOdj5Eoo
OJOQkI2O/QB92sm6IEtKFm4Sz7lScT1IgUNv1UI/FtUacQKw7cDkG/GGtkdwN8HpAXEvTOJiizQa
6ITnOlnOmnwjpiG7EEVq/gAJYJJpZRfQRKNpOiS9VLdop2M8OEpX68qCB4uNAuUCAgYrFvYdbnNx
m9QTs8JLFNWe+yYeAXRp7VM3x1BOC7mArNhAmLyPFRFR1/SkVyvCQOz2Y5SELlEl6Q9mmMbEUuvg
GWcrXaGiCoedrRDqC2SZtBra0H19S8pzz++Cvj7G0R7LXxOhIRdvzWrcA4XpblrwYXNOkjbcsaMx
9hKRB2sTOTAWCqmo951JOoqsGkSzNnyKYU1mnn9F9o3psoAX4S0YuUa9wHyu8mJDZZO+WWNM/FYK
MVxqF5hUcNQIb5SHFlWzbBcbXwLSvygVABcRim817y/wXA53VZa3X/SsVXbkcVau5OvRJsDefzfw
3aN069uPdig1N0RjJW5vq4TEWyEW8jws4mVXjsoeRSs+7ZhNGBtJlaRvzd+Ycqes2jLWQdd7MZru
vKSTZejlIqdf14CzmCZjPaVTp2xa0+iHdTJ6kHWiUtMXngrw0WkzDZpeFHW0Q7XQqDCb++aguEmF
KM8helvaWNVIbF/ajt4zIOt+VTR4FJdERBFMF2b29Sh8WVkp2LYth0ilcHC7JvFv9LCT8UPMgCid
BWwbqln2kFlwiujZeM9YVdIrajrtcxlFozuA+8XghdPaFZNXFPSNJ1KkfU9bpO1MGuRjPv7oOafP
XoDM/pGotrRtA83bMU+8+2ZSslczjqSVTFN2HcWjcYdEjuORkuGfjuwMMW1XTVtrEONdQH7TWu18
D9VlJPKZBqH2FZ9YpoOrNjiY3AKrGy9hiq7YoU/PSmTFXXRlRaowh+saUGB+mY/ED0UTVnbHGuR8
WHWVR1Z2MkTtXQf1j8NOq0pfpKAaBzZdcIvcFGdjuiq7diTWNkksgB4A3re58OOHMVeCnRlawVtn
JhigCnNsaYOo7GpxpauD7iT14Jsb0kB8Ojx1o2B8kIVEKDwKBjSwUI8k14g9hekEBOaLJ1scqn0T
8/DSAARbL2a3sr4NjSHKljMow1qaeRMoyyxQ2DJEkokUPLWSi760CxmHkCZ9sX1yDxYtiiMwtFZk
KU44hgMiJggNjYPuS9RuAgPkLtFYJB2tbQ17we4NzXykZPnjKDp6kYFXYdEUVVg2K/ZTwlxaaozu
sQibREeUFxRQ1GzQp5yFe7zUURL1zHZJje4zk0/gMlRx5C/60O85gdBAIS1+9HvaTnwUd/AkVDhE
RcEuZvJMkgfMcWyHC0iXXXZppdGI73LA3slybDikg9ArJnuhXOmtaYmtnEKIclReK+geCMKInqCz
VmzL3veeTdOwtqFlaoNLOEv6pZw8+XVEEIdWumOz6JogNUI3g69s38eyx+K1g9lrvZH2URwKiV+s
V4ky56TF5FJTHKrBKDZjxpkpNE1lNYRsrUh5Kpf5ZHsPU2NDuVR8Sb8eRxmgy6KuAT8vcE3Q/y2S
zDYx40omkvMYYaTa6JOjQibZYZhEHwIf+GrqJ7ZRsg420mlCEhqJB51U3ubR7IjfG3EcstHnvV1U
ppZNnMM1mHPRAJvfNXQJ2W4bsYl3i6RFUD1gb17zl3APFDyu7NHvCOUBdJfTXkUJkd5B/CQOPZLN
wOJAWU0DFvzUHjPyBEQmMy0E2qt11aolyjRgIpckAwL09nT0g9QhKnAc8Y02op8s1lDGQ3XnTxSF
FNZedE7qazerVtgbomCB0PJMXQFDgIzgOzO/guhnfxflGp4KX0+2WJtr2DK6tijxZkdIkoifNqe8
cdMp4nZ46JbQ32a3htait8syBJR8Pcs3Cnq1q2cwoVWa6jdIf3pchZRQqxjzgxNB9L42fCm6gdVm
7TvAp1jd+lB1skjTXjs/1NYqYLCNEhbeVxRR/q2WGoKahjDgo4fsp8I8CJemnxKHTV4gdpLIM74k
lMxWDfuwPdYp5SHtfQPD4Ng/ANSBbsMBNbE3HNOy77bfsd4qIsu2emWj1JFUk9CTstd26cjzWuhK
Vj8rVpa9KRqaO1qjvvmgtfhElrndJmcKtOJE+VzMMU6gzhRDWDND8n35HN1wXxEadde4xVbfGRfd
XXkduCbBv1QbowV6qMW5/KVTLQHAN3Ap2QjLQjsaEitAq02VcUg8+SGx5NcuD9QzTQFxqo5uWKYF
fVJWcZcfNW2I79QMvRAHba0/UZ7or6fL8Nq/0nb5dryyNsFFdM0GIrj+vAJ9uoWjcDORDeqqfOzI
N+IRCnMlDvUSApLigMXdZST5LeRdt1TceKVmZy70ZIEdEBgcMNqKoLc+Pr52jNl1pwYhQJ78hbN9
dh8pxbgiLGHghEmKLIrPInM/v8xTN9d8N+hRVV/mxYU2jHot9a4aa9xWA3a0oLTXgP3sc9W149ra
z26moqvklyn2H++nmnAaUwfzECl5sKoMQYmx23fBsM+yEj2YdIZLAIHhRAvhXff0qIUQNBNJL7JF
b3FSnXqcLemrdD3dePfZqw2Rfp9c5lfCURaVE67saCntg0O0/vz+npog7zu4Rz0zMlgxG/vqIe1e
UwMj49vnP35uXH/aJjn6+ZJv8GkSzS2QL1lweqvJk7nxe1hU0qNcmeuf4hnbO/PWnLyqd82Zo2nv
od4OWs8+kO3yQBDRCuBOeOZlESeeng6mQ5AHomisCUfTXlVQoYC3vA+IFI+X4gs5CVQuF9oqXWnF
8lyC+Ykr0lVG0YWimDT9j94VnzWlSnrlYHY54vpcAuKEF/PcN+XcKPOfv2tw0kuIE1mXDwkZqRSw
b6naOsGqdNPKTZVFfSW7cBTOvIGnXhGg2ySXQBKUNWraHwet6UEqRWYfPJvw8Qwz6KGTg55egZx6
94lRYfYdZy10JpKKvEkfIm7jde1vqPO/7b2fWp50FRGDassCB6Z59H1r6rxJOr+9RQfnIn1CBG+u
hg30OXahC5BHt8ZlvLKWn0+Q+U08aiPyvVFgczIuwJaji48NvUVGrB4KU73A4c0MtB6twdz+k1F0
gxRFoQKKOaK3wIUisQLOcCBM9uFRSoxpeM+p6cfnw5z4WOsamztouhZqleMlSfYNNOWVdbCLSV8k
KcnNIIceiOhcWj3mv88HO7UAvh/Nnj89717WqA+gbQ3BbeWqK5gKl9TNNqZjLKR1sy6J5zqz/J2a
Gxo4S9syUTLIx8uf3pQxPg7r0BKRWxAynYbXlPC8M4vCqfdB496B2jFZ2I+TfAyjJGmiNQ+qB70S
cjEpsXBoNh3hwmfu36mHZUAHso3fCUUfb1862qMYS+UuaMR1NoS3eFpdpckvdB0jyz94VMxtW5F1
nQxP4+j9Y9rRbVLsO5qv0yq9VR7g7Jtf4nW1HAkl53md+6gof/TJAJa+G9E8ejlUyNC1Kdt39l21
tb/U16mDs5rTgXFPP2QpOcqduSYUvrsurtmyOYjsl8F9h7nqi7wu3P71HyhgQN/qOoSS+ety/HHp
jDFSZFm7A3d2aAPxYEyI2v/JXX43xtFeSZeastAM9a5eknqMemSdrs0HIMzAVPaogl28Wp+POD+2
44/X+4s6eqwDyRMDn7Y72oabbFdt0i1Kkot68/kop6bEu1Gso0ephPALK6HdzRKAOLuC45JheP98
jJMfk/eDHH2HKcNnga+rd9p6XJr19Xzv+j05K47Fu8O9i7+cGXD+gX/cOxWELgI+FQ3f0YCyjyEz
8tW7iO3DvO2jVLHCSLEIluWZ+ydOfbnY4/1rKOXjTA/8KTHTTuPaor28LB0ynPdXa2uR75MDH5kz
t/LcaEc7FQJ6OmzF8+N69eUnyX76/Mad+my9v5ijLYodKRMEePuOcjjHclBd1Wto3jaEi34+zs/T
6J8PyFYsGXWhMI7XzDawRDLy2jVPxXZY+ZuqXSsOOfHL6Qt2+cAtNtpu5JFhYtM23W3MTr1aIGt3
zp1hTzw/PhvC1OZvpyb/sUcYgpJALeFxblYucBxUe+jtbr3ydr073oO8+gdyvY8DHr0wdgsguEu9
uxzsMI48fxPp9uvnt/fEbosNgsWBWUPJINvHCx2W1RrojnGYo5G3WPoXhCRwB3e50y1KV1lpeJQ2
55aF42kOCBEgnklnkI0QOLmfHPN3e4ZQHmVgu96doAdYNo9oWyqdim9trMlHW89oO8/4BvsRatjA
5mUEXt//erH+lhD6v6dy/v8tYkTlPfn3SudF9Z//UYcfdM7zX/gtc1asv2ZBiwU/nm2CYeosXr9l
zqb6lw3lm0PWPA9/7R5+8w/1v8DZC9Wm5krGiI0y5l/8Q5hJfyHM4y8wfVXj5xf2f/+vD6cBBOIf
/vcHiODH7w6MRaxXzD4dyTEcRBbxjx9RuEjFOIWzELhfQjWZT0bNJSIWR1vVV9pKXkBDvT73LeWi
3y0ShmpZ1He4G1TM0DlTSfk4qGfTyPCaAo929kORH/z6q2hq2NMVVeyDoZ07/s0nnP/65DEczHZQ
6nPGpWLLbMo+Dtf7qSVZZV4vtGsiRmjQbjVH3yDYvKFAq+qL5hHvxQW4or1+/+5V2P8a4/3t/XPk
WULJ00dKyc09Xg1HgQUhSRhZynYCcyF516h8HM2UHN0v3M8HO6rYGRr1R9UiBp6NmExKiny8RFmh
onUVt9W71p+ae4EL9DF/4ajbLAZnWDacf2ntLLKz+m7lYzlkHplXmE7zbBSTyTNgAnw4s2QVRe5A
HKKrdmm6VAyu/E3Agmy5iQtFZh9u7Yt+pzp4RFbe3zpq/hrbomRhUMAz7V/SsnffPl+TVBxV3GPg
a7jTdDSCnSA5kG7fr0/cv58sJy6TianxHsmCXCDr6DLteEow5plPkkesI5AA2YkF+D9zsEF0xcmW
gJFHwNtIC5TL2Dp3oeLj3opT9LxSqoKhidRQMTt8vMtmjPMNoDDB5C4CiOf0ottI19KF9yq5506F
x+8StQleJu4q/2HPKR5H71KvZBHpdsYcdI//13/z8AzORK0Wc40hNOh4Cs3tOUbMXKbxsNWqDD13
DBl4U2Rvrfr3RPDG79+HI5auUyz6QyBI77YxtcCuHEqZCzP/XnW7M7PnaK7+McL80Xr3Hg1ZC6E8
JhyUkxL4CpAnjzoOxlXixtf6Swu861t6b63iVXt57m5/PHD8eXFHB45KESVVIS6O0/MymAxykOwb
emduVaJCDaxFrOARJXnxzCV//Pj/Me7Paf3ukmm8tsU0X7K4i7/a3wDuYKnbmTfKXQUvK1xo7MpY
APwV/8jnQ5+62dSFKAlAaiYn6+hmA+g0iO6saozeySrmBDfMbTntCeERLbPyzGjHM+fns30/3NEN
ju1UJ4sBEUSt1DQTiue4LsUiQHHTDw6Zfo6OUd2Q0psJjMRCl9rN/+hyj2s6Gbop08i5XAUBH9yr
RU3u6YRWJvLeVP+MAeJoY/3rsdrUc6y52GJa+tHcRRxR62kJ2IIabrIi0ulSbKSldTX0LoGsLr3F
syv6vIS+W2J/3eB3Qx4tscbYswjKDFnx9grtJaR1+/ktPKqn/rwqMlEU/mXoCovN0RCTjxFxHEGF
IW8r3EazuosK2/6abAGiCvM++Doix1nUM92ENu5SHyb58Pnv8PHI/utX0DGgYc1SKcP83Ia/my+N
URc08aFmVNqjFd0QVKW1+38wBPVMLnRuuuFj+/AVyoiNqL2BTwE+XeSUI+Tjmb389fNRjo4pv67E
IMbbwpPHUMcvZKLPMdQovx39LriPviPfUTfEilhu+1y75bbzV9Gy3ZytDhxt/ObXROU1sHUmPfCX
4wU0roSCSyaonbk01T8S1bWSnPgyXMYPhossda9y7POWBmXO9edXfOIF5bDJFoHLFRy0j/a5NgV3
Uoy5YHOQHxQiAGY935ki59Ex7PddtSC04URkETyeeJNPpRgZS+1oa38DFcwZr4fNdDM5sKGe5M3f
K7L/OdzRjADOMpJay+sYlPElW+7nRjHWUTue2T+feutR9PIdwTrHieSoUJXkiVzIGsNAOgUeAEMt
eYjGp8+fz6lB2DzacN9xgxr2vFS9m1q9aGlHwVN3hkC5o4qE1hU8Ciiu6syrf+pFQMtGIgPvAmlO
Ry9C0UuFFhtN7YS2dysAU/XhsPr8Ws4NcbRPC6JakI/CEHxGQtIZfFquI3apz0cRpyYTXwjqrlRf
aevOa+y7W2YbTSNgNsMxdM1F1y28AzK2tRUtyrXlIkdbxfvqpnFQRsbOP5lOHEtpEKoqy4x+fImB
1Ep13bKgxoPghageJaXafn6BJ2/juzGOlrGcQgf6wg42ZMCpYnoJCvPMmnLypXs3wtEEisWg4mph
BOib6OWKRT8BOyEG6fMLObX9IDpMNecjkkzF62gckyBqXdDZdzpPrMxS28GjuohHsjmKDlCS58vk
Z1DOz4tl39krSHlnzIonbyV9AY1dvU3J9Oilzzqkw2M2sXYWe4mwF/Pcl+/Uu4hYg2oGeXyUvY7e
xXpqJoPsA175F+Rx7JuFW661HljIJlzP9fPhEdThpQ+V/It3m5yZCqee41xxQ99g0oM4PvhaOQEE
ZALMFNHvHvyXDg5J1EpnHuPpUZiz7D10Qz7udViYBvh/uUY+8yspeLY5Dula6/6Dl4Ukin8NM9/q
d9N6UkWhxwnDNC7aZ4fP7oO/BoOzHDfamdfixP6f5ju1JCRw5C4cxzR2wkLekrIct+qFiSoyDB//
D2nX1dw2snR/EaqQwysGgSCVgy35BSXLNnLO+PXfGe3dFTnEctb+nu6t8paaPejp6XiOUAC5PuI2
oTfi/RNJjFKWkWhjHeP5nd/Lp3pwS5kgZ9Yd8aV/m/2qJ/E306v9eg849j8wDpozYqsUeYbysfF6
dJ6gf58aCQAQBPB7N4Dvcw0tAcSP7l7+bmwN5CO20VCt+wAmQBWEms+RHEUthXaQqr8ef2UHImwH
q5qoqBsPtVt+Ta6aK4Xkbg6uimtwbE33HPn0DjMhOIhj8TlVVUWRgr3joVJZXVFATyRzX0ZHsAtX
Cu3SyfaRK7/Skl7hRz4IIOIH+UoHLQh2Kzi2u2lPRz+BeRUWfVZMzErhCKJrugcfpkMQt2+1FHJS
HJ4g5mmQOlNcBioIW3ZT/DgowIm87TAiyjlTpuDzv2/6eaaM45YrjKFjpakj2FLbY13zYUQ6Ndxk
rnCTkN5Nb1PR7l0ZHhtoQSTilmG2jQrPhkmLpohcGaPCTHUxWxViL9lfvT6QXdygXXkoni0yk/pN
tnu/RjmvRUFI3vHGKxj6078CTHQxkChg2JC27U9NGvskuTaFAOfrXKzs3oIKgXS++qrtFhfVPc90
iivJ1fZAWXbQcfAbb9q13uVPsPWlj38C87BEetsjGFxaYiQgJzGeGhGbhiMQcjl5l8wTxHioZMpi
bVWhax6IPr26gFytiOVWPpjvCBgFyPzQu5ND7/ByGAh6Z/jc9ZUV8BzWRybL3mSTpkpIqBHkKOxr
nSHN7VejRf4ueONL8tA8oN7nADSh89Tn5L4Pcqcihltd6QDo63aCSbDMKO+sO5PjO7fiBnSUQHiK
OR7kTYwBzFhxKMB+A8rMWnYr7LxS8NfLH1jeehqOZTBf2IxqXUuwEoWkKb0zgvFFBSJJ4YIrw/yC
x48AMd9PfO1eRUXuR+7GbugqAebW3dxNHJ4H2wzVjn8NYwYl2CLGBrO1Hxlqd5N7I/qh7Y1oJ07F
GRw+tzg0JsCJpRrqx3QDo/ica7PYSjrAYdGTMEBYEN5oC4DJvnIOmP7kU3OickwJI2AA5kIOfHqL
wUUAOnBkC6T1TH++0t+uh13jis1H11d2k73pqI94GYLwEeyqRASMFaAZbNHTCMja+T7t/KGiRVwJ
HRFJF2WA3Jz+HnSc4krB3jM+eBsMv8on6WrwGwI8ECfb1V7ihg4YDegwv4uJcB1ulVtLOj/6k5+g
MCkt+MBj1aQ/oRzQ91JJ/EJvPFjkAhqS5LOD5SwSuxXvU9CjPv0Up3KZm11JDf7zJB6Jfm8Exm3+
FJPM1ffmcxmsDlhZYO2O9W1yetJhBXnBbouN37E3ePA/5/f69HcwD7Up5m26mNAfgGDAMb+OdiBw
cXo71ry/Rj0tR+Jkc9tHbopIPkQD9shYewG6FWwkAVEys+bbGeUY1zJqR6AMxUo1clOubQ0/xTH3
uEDBJ1SjbMQ9Nv1kp32ddxYBL6+bOcgPfL5N8fRjrDpV23YqzXQkYz8FxkThFTLw3SiB2XOeKnpS
rBHplkXzLIC0yGwbaIzjYhqrBicZjUFlpU6MclOG7ZpS9Cftt4s/lobWJR0HRrXwrKfYqwlgXxcF
YDDAk0harKGNOoh+w0F5vuymaCTDagW0LUwNSejv6OyjN01ZGdaJORKMBN8uQ/de9VGLrQ6QTVwW
9IElcSZJQ7ebjuViIpZ+yaNAXTazpMkygKz3gOFz9V/GDksGjh5g0BKDzvJL+7Y8do98tKiNYM6i
iGf/CGauQN+ijDOUEIyp7eWhV4jxbr2DiMOJXItovv7Y5KR7kV+KH1gqdYCyznlqN4/4SD5zJzJs
vhcdABtIAxqnFot1ffGrLt45x7t18461ZC4C5iFFrNRCCtrArQMM6rc2ANcsQGRlUIw8dU+A1OX4
Fo5IlXHnwBLvQBtKRc4JUKazN7nIOBnHRkOUfjyEQYCvUjFrzETiHbAVMhUUOyRGrfy9DWqvAisO
4BZsoKLfGzER9tgL/GpMFJr08pFuf7dP0YzBjloC6NwFVwOcuCBiA6bZ+mXpJo51bB6iAa5OGbSb
tMFxei2wMaGHyaqPROuNyIsmcHpIQ+/8gSpHQhhVprQFQ1GFK6BI6C222JhUomdx5BU2Nk8Mg4GY
MTE1QAWyNmiFWll0PXSJgcck6lhSB0MEwPQ4IRxHDlsaX7ArjlmdFqHMAiRtgHS4eTR9S8rf7x9a
SMI0EQqhJS+KjOcY1RnLxw2YAtUe+UhUEtX6kWIGAVjSqI5y096NCA2RGcbBMbuEYQ62Xjkl45jJ
lJgQbH8LmR3hZfAjF5Qann4lELAi3cuTHflAAWiI8lMT7O4AuPDLlrLRooLORz+CtUdglCWahh8B
8pAyUN3mGhw74Y9xL78rpHLifUiiW95QKTUM5m2AUDQGUEShw/CMfcZ6j4FmrEUSOS69ejHuRxPU
EBPWFdufgMRxROxUi9IzR9XzCB2qqhT0UaHdcDZCn8u1LJoULzqgyp0ImNUWXdPQPGnXH+Kv3bu0
x+CgZ3rWl+pW40QTG00rCKdbDWi/GJgCY14FkJAacVtDeOdWgGfZ5WjJNU43EGyUIwqur7k51kYA
g0KpqGBbEj1OdKpPPc1SGXHTCLidaTBegaW8IYCFzZCGIMpAmdMB65sHLBaMJ/NEb/i4E8msX8gX
ZF0mJGMXFZynj1Xf/L6Do6VhyQKr9EcH/lS3sEnAltsAPK9vhF261N/HRfTmiteT21QEjgv2gmY4
jvFUjKWaYHaq8pHUYRDpaNzWj5dtcsOz6ajn/yOAyRBSVUvjuSxgFWsIHLq6/KVVy5fCqFfOPecJ
Uk41WbFFrBgVRRvUrS9TJRxQDcuA5Rdy5GzMD8DOUUpCHCtj8kSnR3oU9q0ouGRjXMOpXZn7ah8G
ki/46/VvDzbTstmpJMZzWV0yFOZc4b2+RlnOBf45SLFsBeJoPq0EgsObpd68UUe6MW5rxKzamCyQ
COyq2tZqkDuCcCEEw1iymN9yUeR6Z/r9zxwlVoZocVCknuv0NDugVuUyABlIfFUHWBXfhcFoDw6Q
oDEwxIvvNlqdOFE6DoudMgntYSbAk2YMIII6dwSJn50+NS5gt3cDMtbyILiqrfnaYisE28GO4PBK
YBtF0FPZzFUD+kjRgoMaBnqFr+kD99D8qJyEjnKz3kj3SQCGwyiQX0oXPLJkfPlR+7yt6K3rLgFm
HLuSW/07YQJehDHAb1VV+j7Ig1+m0u7yheeJYC68HE2ikAz0zR8aWxi/CTFHwNZFP9aBuejgU1ni
2IKAset/FTOQE4qpvIZpcgb5tu7CxyABBjBETD0w3ytUUy2uc8gxjO9zhjZILgM2t/DnpXAL1LX+
4NjQAFcwHIEJCRbTdo3EFty7A96yAawZK7AfLe+yhM1zMw0cnaxKGhAlTm9aBAmWXIzwJtJrjs2Q
PHqR/iBeBnLBpwzGY8mTppprDRn62txmS3sYgUQUxtbTZVW2oivMjwBvAp0MDJMwbqq2xGoAzxFs
DKEnGatJcIpMiF1g5uUHjHq0QN2opHuz1/uHoUuE+8vit04SUhUMF6JNDGjx05Ncqhqw37g9BGjK
PztF+lLq9b5WecNVVAvWNSKIU+EdUaLBNzsV04OfCqgt60Cy6qZpb0DvaE/Wbqp4GemWOhiExYAu
dk1Qo2fkZFqc1eoCOeL9CKQEZKDfARtqJ2Ql7c109V8c8dYHPBbJfEC5A5rWFEkgnMGAE7B+fcWX
3MLjrcZtlWhQc/pUjcl39BikjeAO+UtOf1uLTrLvD6Dtwhi7eQCjqI+1v9oBt/bvJ8EngplnTemx
j0Fxd4iFjgpA4AEmzPtsWy/nsW5MDNqanQ6YNOhmPILKCjG+GkTB4IhO4fED3s3o/lMaUkfGGJeu
VWpKEVReIY+zh58z6hWq3X7RPRAnEINzw7ecL+D8USfBx6NQ/afiZsWKABaEsquRim5qgUMKOIzi
XAOKEqy28a/LF3ozLjgSxw4wA5xyAFwArfK2NlrBKuaXUUtzu2+Vb7ngGblTcw8uX3YAGMOPurYu
4LF05qXJrHTuxgUlXxkVWTC7A5FJUavveQpQYo6i9E+xPuVYFPM6ixhrkKsB1XNxXzzUH3uVuh2+
UHQZ3uXjacW809kAXse8gygLqKWeIjd7lcZ5mQnMYo5W9DadaaUhTzKArY1NJOa26Z2s5JiXGkjj
Sp75BiK31VuxigiYksKWn+lCM+2uz43Hx2fYVPNINmOpba8oKoreA1lASR8BqqvLn9f0y2UNN4NH
6Pa3hhp7/aZpqjBKPCC5ljydJG7vFW+0e47FwNsZvnrxLNgnyr0G0WgB0eYPEdAA4eyUaY6I6jqe
JZVx2sICmFF1EeDTQLloLKVt9LxN+M3DPBLB+GuguUYNcDxHUoyZm4Pne9F0d5h5bSv6Sy9pwtiL
IuZaCWg3UIi+5OBCdMsfdMlID5JA2ZutM/4CkAfadrwUYLMURXfV/j5BxlasCfiY7QS56j1N6DBY
s4s9YMuhKNP6tFLxh77lUyRrOG06CcCOg0gMatspJPXg/LQ4B0p/94XzZIeie8EErmMKIXmgecqu
32l4ztM9b1h08xE6Oj92WrTujVhP6HczbiVPcQAn766+bkuENlkN7gAFx+DZMexSrqYK4KcIwAbM
jYwUqI9zcNv2jsY9UkPEeSxsTV2lE7iJwoGgRmmHYCtbx7eeW4flSaF6HlUsatSsgXwOKWqfJCRV
ZEARGKNxA0KdlueKNx9ujK4hx0Q+D5iYU1lpXmmpMNGH+7Gyv6kk29PChflqwQN3gfac7h8jh8fX
snmfMVEuWzhKFLKYe4XN1Bb9PbTDtRYM9sv10mnO2PwyooET1m2sxGCy/FMS2/BPK6VHjROS0qAP
wEdo56/o9jsjOE+xlG38bJ95Rr/58Y4kMsFBMoA3fVghsS9fk0nFPOoDt9fGk8FEBU2PlFEr8FTP
mbiTtZuyqz2l+P0p6dOzYwICIJ+rUivQYYl4QiELzd+8tHveeW1e2qPzYowdXRyYO6goiN4BljZN
sQDzxHmMN4OoIxH0OI/uk9xOYQfSQNSsAnnBEqXkFW73rO5BgXtrBrWrvojOdNv/ml3A9DoIXnkP
Ce97MS+xmGa91AGKkyza4IoliBqmygVcDe8y0+9+5tdRjcAuBV2zMZiznMderJSWOg7feJmuwwBw
/PvRBZuzX17zao+bj8iRMOZUuxKw3q0EYXkwX9GccN4LvrwzObPK24/wkRzm8PQkLeeQmiENpfrE
LeloVum1CBDTQ1HbhfcrvzZF97LRbPV94Tk+z5JxjJ1eS1GlUVf/aL3TwTTle4k5IclX30MEbk0A
RPJD8/2y1G3HSEcuMbGP/XgmbFRbfawxtDWSqJL8TPixgO5T74JR+HVZzsbwHb3bn4IYLwVyPgDn
A6GYCI+SF5Ma77Po5rfqq/nDeE6e1duEgM7PjV7K6/baCOgO07KHk/bMG17r7V989OdvYbyZ2jQW
ykM0nfJHZ3nDQvf/8px4p+3n6wgTERztt033UyLj2UYRj8+QQCJFPxBsyxNuk10EFh6alfuhT+e3
50O2jx0xUG0xsStPcqXn4i6+qR/Aybvj3aVNBwHYNAzqYUALD9aph6KZ89CM8FC1eFdM96lxMCRO
y3rboI9kMMcMgP5Fz+nDpPrFTSWSApUVaSE6YFewG3pPAzIpEAJeCXuzpoM1sn90Yw47XzHEsMaQ
24GnG3iuNrhvgO38mDrgk+kUgtFaUCa8gj3gFgzyvIbF5qc+ks64xFLs29EEWj9Z6/us/1bVT8Mc
xOWd1dzN00FJeI/mxjwxhQmQsXkAIGyMeTJ+A/MouQ46duSXe8UT7+eXyQUwPeZ2M//j/3mYEHMU
P7pLruIHjWQe3hzvP4200oNlXwOUB+DDAA+B8Tvml6StLHcFmNrpB39wAKOMEXL9MX9A8cADX7Jz
+VJt9tmOxTFJWpoZ5bJoH+LyO6zZuf1u8qqndM+1qC0vibIB8K0wS4qTZm6LGodLLwJymZjX6t6Q
7WLX+GFgdbZ2bfi6B2LU+/J5OMT+ZQ3peZ2dJ8bUdKCwiCIWI08v6QjaiL6P8SJkSevHgh83M0Ii
mPHwvoS/v3QEMzoSxoTI+oxwAaxSqFmnygsQol7BC/WsGCMnodm6Hkdi2PgYPdcokTVYa3mleOis
BYOHCvKON8ey5d9ozxCrWhr642zBB+D/pgBYeQR5Se8r9PpnhRsOKsexMyCmf3VgafUd+QwgKBUW
Jq9v2zntRbTHsbfhq+68w3Y/OoSAH8H0Jy+qo67jzB6OhDFm2HUJwm8FwiJxCMQo3xtJ93rZ5LgK
MU4bYIadqMsow4E206WEndKBTtQtnuLm97wK4EeV9pJGjKsOAZ47RbT5jxE+Jy+I4oG/D+DiTkFU
Z8AKhPhUo95py17lJR5/9Idqc0k+46wj00hnk84ETFi6MbzGb3frfRFQL2kEXIe1+f10Fa1lUMpS
4tfT+xzPdVOuNVLf8Dp/MvfLz+o5I8Y1UMiupLeMguR9v/w1eQIZ9RojysAJg7Aj1n4sOcp/YOv4
/0lgY3JpSIuxgEkK2TdZCFaV08TYdBeYrcOooIS1wY8tiqNMqhuLZZlHGjaO6UufoXS0YF42ASlf
VmHQWrccGeRjrczrIW+/qkeCmXtQyV3clTIEy/fSCzXLNgC+PMGaxqF+zJ6lr+MhIYrfBFMAZNZ0
N1xhOckLH9JvHS+O2vyKJqollKdYwkLoqdk0Wr1OY4g+c/syevIvlBXI+rXdUXC1Cr4mdaNbXndq
8+U5Esl4miySrKUGjRh46lPQ7YypYmLzG8AiryCbKX9oel/qwQQiIF5GueG3DfTUUaHBAiXKyMwr
pNZKH42FgJixAIcCyKG0OQpAduH8ttkaEk16EPoCp0tnzLYa1DwaCtA3Won4jEaca67642URm5oc
iWCyyFgLw0kvYkydDepOSCS3H1ZwOBruZTEbe0S4FkdymKDL6gxwcwDvGUHXfFUjVc2umqBwYpc/
1r2xL3YqiwlIlKgH2aEEWeAdlJHFjB/Im/Wu8LXr/BGUIT8pAJhE4l2P+SPryargt8HkwImLtpod
0Bm4KFh0x+YFi+EQF8NUGSo+X3ql70tAbdsgSdsB8p0mkUZKwt3oYqeIDN+xFe7pIBa1qwNdX+Sc
/YZ3OvkdzNlnqZIJSOuQ1JHwPtohwfmeA/V78ldbn0BlY2P3xB8fxsbuHoXU5VU1/+Xbf54D8z0y
vZzH2cA5tNjgrh4k8CbQwnp3y+/tbJkzSDMBe0bxAAHHcOqELOTvehutOHKtcML6YepeZ1PlvCY8
IfTfj7x9PelqJIDPi4CByF712q5iH3Sul78aTwhzMcXRAI9PJmJdp4gfVnH+JnX1zzJa/kAMsOow
6gqYFhSemce+XbHDIlTaRKK5uKoEITDy+R4FEo4NbpngsRjmuwxJEcWCAjF/D0r81SviXbmtQ6P8
HDIQdRD1WsyDYEUlOhEjxBjaA6DPwWaZ8nbFtkUAZg+jR0D8YKdMVhDZjcKiTERpUWNrwT74GGpv
l789/bZMvAf7/ZTBfHsMoIOo0IKMETFfF30tpcoe59xOBM6jzVOG8QxrEZnVWkNQCNyvPj6A1uoR
JGOcUiVPCnP/B+CPS2is4Y1Jd0IVYB3AznLpDy7l8ZkxT3IGMqe8FSGk0GfcGcphWBLgIHLEUEP9
908DtJnTu99T0pCkorrM380O5NGSyHk2Nj++glY7EA0xA8AaWBpJa4YOGzibJ2u8TUQpB8da1JBE
wVKNqLZdcNnYNr/OkTzG2KKuCbswVqFRtquiR30Q7VzkoXjwhDCGJq2FmMoFhIhl5ebt7OghgMpE
znIe/StnH+dIFcbQukxDPCzh6ACm74Wr8VWbBlA2r5qX6SEFR0i+Xz67rSI8PtTnx2KsLpmtopQn
6BUVbnaDzuoBCBdev5MlWx/AJiFit3LZNZxre1lPhNynRthVZgOAGUjtW/VaWzFVFMZoqKV7S/Ei
lTM/umXxFtbuVUzx090hxj7AXz92loQgO14P8ZLaoDvk3KktdY4lMMax1NUgjsAdIqUagUMSzTT1
21pXZAkTR+GWDrZM0cKqI+BvEZZhW+D08CYQmFXLQvUJwPjliNcNwVgN+p76SwtwKP6C90c2cGKW
qI3JmH4E+jVyI7xNpxLDFXtFcb0iS8Bsy6I9VZi8TboblNNIKmLlKxmcJqxsDUS9Q+WqXeEJ4x2A
4WwzzXdN9zwYsQfuaa9RldterncL4FK09bYOf85zQoCMXmvLodIlMCI+mdNrM+mPMZrvGA5xrPY2
HjJ7Ke/K7OvSDmToHtf+/fItOLMQ6IddLBRcwPCAyVjGHOOsV3uphjnGinQ1q/1VK/OiofPJNsjA
2cHxwQSxs8B8NfC/imlZ6AiHrtsrlUiBjki22tP0Vn1fXWyq3lq+Rv5D9Lyl3bFkxjqzyhLXPkRM
oV+XgfiFIpgLmBiMnqogQvCecJcX/kVXjFKABYjimDNRjDYPTbXM0HXaY+1JdukuPsjrPYMoe0ql
gSmRmwgJ9bTjle7OU6ePY/4ULZ+aKnYOsloaIDp6k16wlgtuw7s6aD26YND5sptiSMAgEvjh34G1
kdylO/UQA3eCl9mfO1bmhzBxqVA0OJcRPyQO0JZ+y3YS9tU7pz2gdUs0ojyjL+NcNuMzxwCRCLuw
8al+II0zus8a5ouS1ELu0DfXZfY8TsvTlHOeqI/uAusMUCgC+Bk8EKbkmcui1InaawmkdG4kuHL/
vUhIhiUzy613mBND2xjIbrMjX7VEcGROJEZvCSvcAsSEBnogYBizE9/FqBkL2saI9YzvaxhMg9uD
NbcyOOWwjSuD2XnMrANjFjDUIv33owRJjQWtTMQQdQujOaidtpNFHnzCpggNWqAMg3o2u/BloFge
qms0k9JUvk3hCBJu3obU2bMEV4PFbGyvqXjhZXZKq+8XLYkbiKg1QMBLd7PU2yFoyosMkGAqbxN4
U5qJ+XhsVCOtYEHZ61UXYrPMZlJYoqP2oZusAwiDf8ai5Tda41229fOcHMrJKE5gJwTvILDATj8R
mMLDwdILnF+4PmvR/GM0loe0L+/bsn8VZ9lbV9mLrNWrFQPEz7ztmo27diKecedGnIDluIb4Shad
fO2ddeptidfb5UlhXPfS65MeqUAYm1vNrsDLm/pSYRHOUVJXxFyqE12YqDMftBYohdAFyI/Dr9Up
nXknBwrQ/F+wMApoDd7aCE8tJug0k7FQc7OciYjK6ijcTivYA3l3+LzFQi1Eho0An4QmuuwrVEWD
iWQX8GxBHShOtO8/6kRg3f4PCDSbKgEqEav2GJIHbNupOWJY0gKwLzBBs8E8ANaeVOZw1+ire/lb
nZfkqFJHchi7q9JlUaV4mLG8Bl5UW/IkZ8A8ELapiRDZuqP5aCDdgDiEyKDoyf2ot/lLFTxlGbNs
w6qMRR3K5lK7ExPwEjRF+TVVG07kzpPDGGbcDSOIiiGn6a4k40FIH82Vk4lsPCgn58mYYmKVRVyE
HYxEAMx0rxi7qi+euzj3W6H0L3+8racTwrBOijFTzJBbjLBVrfoaeFQzGcBR4UgtwiIA7Pvvheos
dzMZf01X023qWq9DxMlQzodEPuzmb9EATT61z0luI6uZILpxjVvTB6b3LrlO9okfv5mYegI49KH1
eS2V7e/3KZS5gXmqh6BRXmYyoZZdLC+T+nOedpxDpUZw5r3+OVTgbJ9qZiojEJgmlH9yLMRQPDvp
uwkkj6/5oQHVUb6br5eDcZdHhF+o33rDP7/nGZZOVuqyClp4HGofCXhTk0l+lFSh5djNto1iu06k
3ItAZD3VcF5my8hVXIOpXuw5exWqd9F4kOKfnJPcVudTDhP1ZEVUzKKOk1z2y6/FVTDdkjU21nHv
hfvmCTsNnsLDEf0Xf/Ypk5rQUaRlADukMShoP0VKaMDhDTE7einyW2wC31ZPHaZafJtimFcO4CIe
0sZGZv0HoTMFXqJA1TSyZLc+9cyYOlmHG0gBVN0PhwQoGCvnM27ehiMZjOsuhHQSk6xFyGACDh2A
5VhYseNZ4zznm9ai6ngkTFA9W2xBfDD7uIrGZgZyv/EWFc1VUZKyN0s7VhuORptX70gUYzC1Wmhp
mUGU2c76T8AXZA5gDpUrtagSsBWm6xIIsygBJRlASJeNdfswP2YdMbZzBm6TWe206Avewd7AdLH4
TdH2Qyb+iRCMe2ElACQxgFs+Nc61ibo+VKDfVC320H9phzclajiueVOTTyEf41dHN8A0U7kbephF
aY2uUdwXqKp05sMfHBfwXzBBI2I88qwGVo9TiAE2hHjqT0O7zoz3dPmDnImiu/wtwjg9LENtraWV
EP+Xa2NPdUQGkwfzt3lUQLCQZCwkokzDxgN9a2KyA4HqmF6t1vugpbYByprLR0U/KvOeAHudknEh
dgR0PfNoxaFm5rNgzCQBsoiQuJI8g7FB10qr+pHrtSJeR7UQls6iVeOMUtYsxE4R19Uf2AXGMYBO
hXYgQMZZDJmqtgx9Fk3kUz3KE2CpmQynSL3fVxbA1IB8QICK7gOjrGGUYlur9YK5qgT1kcSfvHjH
JzbY8EkU//ofMcwbbeRguBMUKmY6JPDomvJNVL+0E6c2sfGA0YuKNj2NwyXWPnS5FvREAlOf0lol
UaTqSxaZnJhUpkfC2sexEMYpLJPci0sIXUYvveu+KsFfTemOZPdJY4OATEAxrwrSXVLb4u4Xvxx7
Ps1F0cQ/1WQ9RhjJRmitUNPapUHRgfNROWQYDVCfRrd8ACyWaFto0Me7+h7dA+3HZZPZPGRQ2EkY
ZEdz5yPIPfJXiSEbRiTkYMPAyl71rEw8Vi6eAOaW53q8hkVVLASFDRcIL67Cu+JbEoBXCpgTjDbg
GjHmWAlaslbNCm+4NoE4L9fDbHG84YarMo9FMDEbPp+MojZCX7lOH1t1ta2m+CaZM+cF5mlC//3o
YyyVFcsqUgqSIv6M4gezuL/8tbdu7rEeVM8jAVpqVe0YQQ996SJMxXZfShT/TSkhRh5zinvbZ4Z9
VpA906yd+fBFXzZVXiCcLrTRruMbC9WBsOcotOXeKaT630KY6zvUYgEsZggxmsBYsaDbUjDkfZJ+
z9sExBcpKTvutjdHM/bGqnNnVVYOoRnaum/t3XKNVegOMzz5TX0AbspT6WYlKiGcp+x8AwOeAmAB
yDSRcOogZj39euuADcCiEGcSfRFuNW+5rp77Q36Y95avfEF99pVHCLQREZrAPZMxCwz0EQBZnArE
0y91Ak1VlLiw9finoGY7bVqBvNDYvfUmK3Vw2T5pVMF642OBjIayuNRmTAUOnWJn4mpX41NvTs4Q
H/To9f8ni96Vo7ugy6tRAlIHX7FeiR49YR/QNuU3RcTqw8i5C5sXW5Mxoo3aFQbomHy9Nzqxz4Fu
Rvp89AYRoWfFCW636mNAvQSoA0BnKaoi8/an5qgPgwyj7NzFjQ7NHqB4D+EOuZ4nf7V4md7mFTiS
xvjcyABLcbnQKzAZdjn8bIfva8xbCtnqumDmF1P8KAggqWSr6m1VtnErIo/rXxbQRj7RZpeFZhdW
fZJA9CJSYF6cx+O4ZYOYpUFVD5EHpuEZ1dDrKqRKV5FxtVXuxb1wXa03SSUWQLGYVL8HzdnusiVu
HSaAgwBFI2EfBRN6p5Y4dGpX54OCQFiV/VRGJSdGPVAVObHOphhwwSMIBWI8XMmpmDQ1e1XpBVyu
6k5cVHtJC9JzAeM+GtbsHUY4Tx9kRPagwzwVY0oLODBrRFQTlldkvwyMx/bKJAP6hjFRDnPQYAkx
u1L2874JhG+rW4BaDBAgPo9/a+vSIYEBjRkWQdDFYFKYCEOxlrU2C8GJkz59XM2Xy99tWwBcMoDP
VFqbPtU0nDEIP8nzQoQhddW2cRqN4w+3PhmF+fxbAmOLUjlmWKCBhCGRbaHfGRUIENIfl9XYqiaC
ABmnJNNJNQxGnuoRFYnYgalqgesog+JBfgMnrfce09bmdFUBti284bN9b6pmaBjzw/XGdjn99yP3
KydKCRgqCA1x1er5W5S/FSXn+DY/EAjfMOyKIi0eMEYGwB1B74vQegKISN1gtFXhSKB/4czYLcTI
wBCR0WBktJh0acXaAmyMbuvROeLBS+74CMpbh4WuIvDSDCBWASDxVJGmX6QmzTDYHYKPSsrBjizI
d02kehxLoHEsq86xHObKCOUU1rMZL6T3UCPR94NfET3QrtPctvzKizze+fEUY4JEKxK1IawS7DeW
WWEPePrtsg6vq1F5uKzalimg5APzNhBCGWz3NIxzbDyJ2UJQuHs28vp5sPL7yyK2GgJwJZ8ymCyh
hSNHTQNfafQmV/FKD+tmPcC1o+f5ULsrEZ05ImClsl557Eab2qFuht4zVh3OqgtopLeTYcEM2zUj
i/hz4G3/bn4ngNpbCkoLKG8xdi5kZqfKQw+04UFwprSyrfrHKnDewXMEdgS4xpEUxszXuMxDlG6h
hjM7ya70hjdKnbPSxUx/LOziRb6NHxTSeBUA4OfUvfwBeUoy1l8nhSzXBvWD1Y+4DkoDW1QD5xGm
Bs3eMOC20gkl7CYi5z29yX0/mX3bDwtZQB6RjDWpjMVOMOSYSHeaWvopj/WSJ5C5YepUY33RxJcL
BaUBVnK1ayUMWWRiuw8X5bZW5Peu/ZOk/1hLxvGOdTeUqwGhArhTCoD5JqAr/v2PdSSCnfLK807v
UDJeSILPVOs/4vldxYjHZSFb9+pYCPMyirk0NH0FIZiO9cKufJisP+iqUdoz1HExuQlUNkbEUphC
KZVURP0kz69S/UWRXi5rsWkCWJxDfR07QuApP7U5vF2WFC34GnH8Nmqdbc2/LKA6Jwv42Od7ZXq6
LG7rGiHa+kccc4tzudeWaIa4qrnR1bs5uZbb3+/zmscimFskyHLZmKBsJKvxvRR/SjN4Ylq341R9
6A89u6tHijBXx5zLVshD+IPCFvKadE1tG9YV59XgnRZzVUKjzbJJxGk1AMEzwteqfxFLTiWVI4PF
wc8tgA+HGpUhPw2o8Enzs2lw9Ng6LMvESCTCSPAlqYwekRVVSw/+AJKVPzK9shtA4FeRnTWcj7J1
JY/ksMhboapGuilATq38KsAIPvB6UZsCUAlVKYc0ljeYbKzplf8JMIvHGk6l44I5bX0ORAn/SGCu
/CrUxTpF+BwU1yKzMDWQPo673Ab/zf3ipDtQcbrin4wwonL0KZXJJSz0g0dN/XhcRyetAaUh7UYb
8+hf2tJVwOsOcLb/gHBJr+LpJZIlDN8BqhxAUhjsosd9FOdjoC0xkjhZSWwYKOoYi56Eth4JqWwr
YADC4lshgXkdG2FguZ7iVs/JlGZLSmI5W4C1H8pLgj2DQskOeSWbEVb6h+wFvLD1ciUYjYC9tUaP
ONHiucekPxrDb+AaQ/rAhjsFqFKrVojByUhh7MzZmYpdDzQqa+3cwqp9Ew3Yy05zSyKdyAbuLYYU
TTYdCjU9zsEishJ5TjxBfW6l1MuXH00cXedxT3qtcy4LPM9cPtJiEH0DDQL1FcYIK9SjJK23VqLm
6bs4ViTCGG2Tvo/YJLfmnGRhu5N4gDbndwtCgcIMJkxkM/ifU2NQhKUYhTQWiRG9qdNTWn69rNT5
zcLf18DECNoyxUC77/TvYyd9EhJU9sgI4DcwBd+JZnQrq7x923NfBzFYPcAUGkYxdZN5fqJFGyO1
W1diVRHpUY2Ku8QdFV8D78YfKITul2oAlhkDDYykqlT13hAMFCjxxDWh5nTdfS8IHFvY/CxHUpiH
TsizSlosE3cUxa7pSe8f/0ALxPV4FaDC2WSNXocgrkkVlBNUzfKFuChek1KYSIk3g1eZ3NCFUiFi
aA/1NAo1cWoCUlFlIuZVRXiU0E+xaq1WJuejbNRaQfmJYXgJnC8ybIAxM72ss3BWMKCQfQGyibfu
MizPGv4KQjw+1CRPGls8FoWyBJgvpKE9CIpHrwN/+OrL7+UNXTDglT83iq4nyrGwLdGayFlupSKS
sPQpVknxoAN4Kn7s94OzODWwLb7w4V43+rBUKoaNAYkHU2ehldL/I+27muPWlW5/EauYCb6CYYKy
LMljv7AcmXPmr/8WtO8+4mB4B8c+5fLTVKkJoLvR6LAWWRRLqjMmFenrb2nsZF+sG6CHJhhPrhsX
IP7TW+lH3kg1qh6nX+L+rw3ncfYJnOYs0qKNs45PkGbDXfJTN1YuqMj++ElxvlAuSTAVtRZWTHcG
pF+nPkffkCA4Fq2DWcjqxu31OG+1Buuoqx9Vvy/ViM5EEIVt3OrIa2n4Bw4nRsZzLqPMmiXszEp2
zOZ5tgaa9jNuDSS+ULUuc4G9vef5uRjiTBr3oihxRUmTXTPlaNiQVORM/1CwaeA/CnbDgeHMSl7t
jq59VG5Ap6HdhsfsZjyVL8vXypEOIWg8hWjkGwU5nCVyfzYGL4HcdMGyEUV6tOQm/JqDAGd+a2no
gVq5pJjzbCjxEy+5ywWnu3Fvn8nkfE8/IhlZxJA5tZiwymqw/uYRCtJp/igl2eeYbX9BLE9HyHLd
i2/cemvJvB/qg0WOjB63RGDnvtp805N4R/TfWR4KrqONhPTZvvIuaFbNsk0SrNGgg7u4oG72JI9I
VFrQv6g41X0HgPkB0AAv11e4ubfwPTJCVTQM8dSNilX0QGPHbctQIdqd5Gm79qDuRWPh6qaFruRw
PkCtyZwVKtZX/u5ugcvoBgYN7gDJ7OX3qJEgczjsCYDZ0b1TNocGiXjcLDaQkcT06xvXJToLP5bM
OYtMk+PcrnGokpHcTXF7UwhhjDe6QnGcKxm8s6iUtggmbKv9iexAKgXqg58Kjb30Vf4UY6hrb3kZ
hlMLb6iBWcRA1tp99frnTaEqmMNQx4bBouJgcJteS/rYV+DRcML6rYwOSwA4bCMWePcNG9EwNKOi
4AQIAyC6nfvFbJSHpkhM2QlyeF0wwY0T6LPK34EhQrB77zLgnOKZKO7korBFDgRwwU7cdE9qmd1Z
o9nSEXBXtIkW5O3z+ClpNJQtg9zXwuLLdVvZeLCwVkpAwSAsBTsaF5nmwwwQL8yTOUY8e+CL3YVD
UtCpLd2hlFPMo0toGSQCA90wnDOhXKAaJ3U2YepTdvoqofP4bESfa+uPOWMYySk6K7EoAw6PcHGA
GceNllkQ0o66qwaYw8hbgZpsWJ323nFFFJ0gXcKdnYVBcNKYNs6uDj9PWfllNhXv+vlsaaICYnq0
6YEZEzW2c00MKvC1xDXUI1MUtyMxXQjIo9uKxoZowzZPZSWKW00UhxXeyEyUikmE6cegfME4iSAI
2BSCsW8kEVhmhi+BTVkgK2MJywqzNnXlSPvUavUXW5L//JY7ez9w7+JlnGa1CHA0ulzejbl8j4fg
SRvGr2kjSmVtHdH6qcIdUa7kbaj2EAWX4aalSlUFqYUgocH448+VAQeEUA2gKqgScXajJWmIRxhU
mnQWOscnOk9PyZLsqkEERrPRzsh61T9EcfGJVeVZNkQQNR7ze/RgYWS3oi3Iw8tdijbG8Gi62Rtu
NiRTfnWv2uP1hW5pyUo6H6NEegn6TSZ96E5m/n3sT3EqqOBs2S62UUNLMbDlMWR+blj4oQ46dAM6
abd4qZoeEjsSiNh6g6ESIMvgNLDR8MU3vuTx0gYZMTGi/ym9H+8ZbibMCyGBBh74BAw7kmscSOn9
+eYZSOCyIh/GMPkGkWrQIl2vZbRqBp/L5lXqAfGi/4V5rWVwuwfq3rySMsiowBXXLIY7BplTw8FO
osLX1jlhIhcpR4YBhybB83OSe6sGs46CkmWVPKV4p5CxELyCtkWgR0hGkwk62Lk7cG4lZZniGWWu
uvkeBvnn2RKhmTLL5G95A5PR/4rgLLfX7BZJOohQ6ua1MNObKQWhE1meurT70nfqAVWp/3FVnAXn
/aLEiCLQd50TancLXea/uf9Wq+I7KJU0DatRw6qC9nvS3uuVQMs25omR0wS9l8b64VCu5u5w0B/i
3VoMMCC8IFSgJIQYjitvo332Vch+yNz0xRGtZHFuPK6VMU5ryGo9oMjUNE9p5DJIN80BUznCQKBy
XzfUrYtjvTpOta1qtqVxhkRF+qpJD1r8gjtqFA2cb2q3DpYHVvVHZxq3h2EkoxQfASdkAoNy0OGJ
Ihrq1Vgt5XLrPkRwW2ejJFF1GUQ0rdfXzuIuLwSYphaez+7ikxoA34B4+AnsGrw6gUp9B7SJ5wKI
2NquuC+eUTpnrJK2K/KEWy976M/Hh/E7XCuDkZdwUwbNDhIAI/fhL7wXDu1hPjROgaybiANj+0w/
JPKOkUiDodZstyNCzekVJ0IHi6BIIuhFZX/o2p6zD1mlh3Rkbay8gaA5/QwE0AI4gIEIpGdbBpBR
QFsM8AC+4lyrQRGV1oi+NbXchdVdrmiulgiCGpEQbiESGZUpYH4K3RYHqSseBgWd840icIdb+VfU
K1CUQfsVUF9Uzg6A3DilC1FxMotCdkYUJZiAneJDUeeKUza9srMlM7oJWV5eXlL5IdGU+mUYTP1u
SEC0dN32t5IjSPeirZE1DGB8nHPP9oBSgWzg/Mid9TB6+jc/9cKj7VhfMaEFSBbDkfdD4gqkbjq5
D6nvlrzSmrbRQc6Rs03w6zfVme+GG8MzafSs+4wJWhTHbVoDIhAVzDNoSORbEstFT+ulxCLRf0Gb
oKD12FAluA0swTN2I5GJ3fwQxB1uYJdWmRDcRHYOOBeyuEr3y9BnNwDgiiSs/G5KA/glOKhVoF+b
XMCQ6FVi9BJ2Ud/FzxJoxG9b4L1nD5FrO8Xv7F5hKe4beS9qMnkHPb8w+pVgPozolbHpLAgOv1WH
0mO5pMHXj5MLTODxlWFVKwAvMl39kwHGrIaB8nraUUM5Go/GvYg/YwPXB9fz6nM4HS5xugoItGC6
d9FL9lMHnI/ll0fWGTz6u/LY7THN4+m3yb5x6sfc755iX3SJbgfZ6ARkbTGwbj5Xo+qNnGCelTU7
6jvzuLjWPgaXhHGv7RanPxA/F7K5b12ppsa6fdCPast8fRLYZWoYxgT3nf6zIc9xL0JM2gx8VhL4
tijD7pR8sS1cXA/gqt8X7vDdfrV2ID/+JUpjbvlfgPZg+oaxRlyAm6I0uQzZiIeQvAQ/a1m5rabK
D3ORw9sUAzeAbmD8h+c7v6/UvOjsJIaYfGl8+Pxjpsgu5sxFbp7pHG8i4HD8jxz2HSsP11m53Pct
5LSelDnk2D1gisIpnSWn3U3qMITeUHMZ+dA74oiwP2NTN0CJjEQpSHhtgzPRScmmPDI01hWinBTf
uF32kRveLsfZNZzpNfZFQLibG7sSyBlhX/VlNecQKNf2Q44ZMLVRbxdLBFe/5crxBvt3XTwQd1CO
cpllEINUFe2GYFfKql+MYEwLWyq4pdgeXZzhShaXvGkkycwxso4H2d4EBW58M76lN2xqJL0L9otT
fcue51tzH3m6qEYl2Ex+CFGp89EaY7aZy6LRSW92eSsRGsuFL1jjtiQd5Qk0kNoAzzrX03ZUzDlZ
oKejg8JBhvuDcSxWXviiOHhSOzMFqIJIO7eV80MoF2vpYR1p6syEVgGtlYka5l9kbtAd9J9lcVdj
ZeghqQcTjisOG9pr2W2SJ18KSfQ03DTzlRzOzKpaRjYshZy++NlZPxrTs9JTMhwVTXat4XsXC8Lt
bY+8EsiZ2UjIEi0xBOKJ88a4YRewyjCMlr+Am0bmGlA0FiamkIBDqHquGkGvoDUhYKYG9JukNzHP
NgFOQQQxtamByEoBQhJjUmiDORczRbJRwVHDyhb1W6sp+0AdNBqkf+WgwJ2NsXlweyIDci6nVaYi
L1gXcTVEfpC9KQqaD5bRvW5Q7/H7hdP4EMMnIwKCtHJSQUzrRY8MdkZ+Q3kITLfLAa7DJ3jLA4P+
3noNHmTdQaHD/yvrWn0B57bk3hgLrRowhG0jes++k6pyBIvcemmDSezfvXx/5Kxutxlv3bAChhzY
u/Qjkttv6bfhABBFlFbDXevi2ZDRwLeAWRl8L/4C851p5ko8pzJmn2j6UkK8vhtuK7zt04UWLpvm
a11pl9wDmBYMUw2t/5sGmk3ntRLOfl+tfZjtJUL4i2zTHa4c47Z5YeSSptu6eUCjm+BGPN20+WgE
nRauckDtM5q4c5kEGcGxZrMEDAmHEZWVvwZau2yKpngVJQk3Jk+wvQynDMYPtHm+GDeDNCwK0L3i
aA/j7+hxAGzjO/du7sTOgE6EU3MDKIjC7Xai233TF6wkc+7UKIOYLANUV9JLt9bAUafd2YWA/mhL
CHpxUWRE3QdI59xmBoom5UbZwEJzYAolL0XwqQkP1y1kK0xZy+B8ZzsrUdbXkGGCvHDo7iytR1nz
JRC1rovWwlmCnIZF0xsY1dGMX0X1uVTvs0kQym7pO+aQgBaEgg8qCPyZyHahDAX0fcwUv1BUwPk+
Xd+sjUkdhPwrEZxrBkNHLcUD1Lueveo2AQKuG3uR+6NVYFfmg+pLjcPcZvmo7mvFm/eiav71NaLI
eW5fRlyXBKiXbI7mE9F+NsXz9RVuvdQ/FghA0PO/P6ft3NSsnT0bFJpltZsCmagP0ZAc+mZkCALX
zdVgWpYldogCKP9zaVqiR0NImIIH41Mw11+JJYkmxDcVHCjTmGnG4wKZo3MZQSi1fVrDRwyd5C5N
elNb9jFrFC/486E+KMdKEqd/E4Byp1rukaHKf+nxqU+RuS2/Xz+fTTNayeAUsO6WGSEQ/I4lgTJd
zrunrrMBaVHGb9cFbav6h6T331e3h66NUVWXkBQdLN1bIvAEonXlrrpRH8ofJpVmT1epvs+cntqf
ErToiFRdsFT+KmmLKscgCj4gDB8W/WaJ7yJRkLqpf5h1QGXdRDqEh3hWdLQ85CPSbWX1W8EzzWwi
QQAiksBpeJ8GiiEBQsXJE/DcthmaKk6CgxKJ4DxrXRjSbKoQ0bjm0Xrovy0/5t/GifWPJRElLoAd
mpAmb+jqB1rb6+SVLjDwDpi5E6x1s3rAeD/+3U72pSuVGQ2Sd8huIdp5QrDltTtQWR+N+9o1qX3M
fetxETyeNobuYXIriUyHVhKVsgnmFMSOKJ4MboENqBzyJH3Sj7pTO8GhyWn1fXou3hgoOYt2+tsa
HSEOo8hlpG3XT2IzRY2bGv33ePegRZo77LIKx7yakZkHBMDtiI6rveayVIoN7IbqjfxY3ibQEEj+
dbGbDg6XHvwnI+Xlg6BKn0hss9HKKIuPJMidXPk0mtWu0P8cuYzt9ockzsFF/ZybvYTLBzMtu2pc
dnabH0p58q4vaPMOWonhfFwRkc6cCC5ZvE8cDLm7qv2W1i/yaPt5LhgRY3+LfwStlsTn94G/N4fv
j6D5OAChIQQlkubJe1GkKjgjvrFBRr/sELOw2I50GienXo2A9fIUi5az6TM/tk7jNFC3ZykgbKpO
bgClNLWJr2lgcrCUTqB0m4KAm44YH5gamKU5N7wG0AmpFEHQNKfA79BcMx3QmaYKVGFz31ZiuPWU
FWg1MI6Ip7ANbU77bp/U5F6LamyfMf2+rnfbwtDXZAE0ndG9na8pydQ0VEdEChVOB20Njmos7jwA
On13XdCmx8YEzb+C2IesvFZQyQFJNNxsVQlw/yHrHD1VXv43GVzYMybdNFpsVLTP0AmAQ5rmP592
hjvQ4ebQD49aJx+LRqlRJ5UKHZj1ks7Li9mKym+bWraSwGmZRIa2Ctn4vdKPVI0jCrpRwG0vgotL
JIbTsrZBXTFjD2UpG+iofq1RYCe9qAq2KQXAMDpqYACjuQitUShdiIYXUBnUNCq/ArOZ5oYII3nL
oWEQDKAOeAVhRoc799iK9LYYENLYPQDyp3J6Hgsdq0qWQ20Evmaov6dGrWgQSM9/rnFrydztUBng
ngQZANZnB36XtHdqOomSiuwkeHe9lsFdDf0S1xhchozxSHaaGx8D4Id7wYPpo3J3LwIJ3LzQkccA
NTDgRy7n6jJDCcg8aOxCR++tSctjcIjRDiEhv7Cgz0Xz8of+uyiO2rr/WAuBjhkrAMXwLax9CQIC
jF7gqTy0eEIs06Hqpe9zPt8bTfVAZNGlseX31vK4sK3CQKQ5zZC36NZDkwdPBkn9aZI8s228v9GR
j6UxG1l5PiNRO1yEEGVhsMnQT8u0vy5gs7q5XgznW7vcWEq9UlnGzd7Xb9NL9qna65RQyyMP7SOj
8yACrdxy52uRnMmNQ1EVBoFSdu1dlpyqShR3bQbWawmcac1yBHrQEotqvfLb+MZG72xn9M0f/3C0
h66o+LjtRT7OibMzg5ShOjGBAP4Cksu/EyGisEiwc3wKOm/rxawVlKLROgLiM9wioozNpgQM+gLJ
j63mvSK/Urh4smzAnCIkt7NqT1L5BhQLu+sqty0Cc1A6SgKYgGC/r0TURreEJgsbzNl0lRqzWUZH
r4vY9AjKhwjObFTS1pj8hYhMVVyshFrGUxc3dJg12nYCdd50B5gEQj2R5bp4qJaI9HU0S9iytrFo
Iz0g8nJG+3tRCbKbIjmcUseTMYKOEr4gatmIG5iZDTCxO7Kd7OUxFeQGt/3CalW8RjehaeWs5Q5c
Ri8p8heZE4Pvh/EoJW+qtZ9vMxBNiKbWtu58AkBiVQWtvIVb5Fw3ur6vSZWiflgpj2rS0aj5NQ0v
15VjWwZy0eA2Q4eNwbmfQGplOY1wSQVD4JLq29JatG0KQYy0eVpQMoxko1aJBqXzlYA3uM/B3IRs
zBLbtI/SQx5kx6jCCFe/fLq+Iva3Lm559M+ZJprPgNjHqTuYt0ZzNtgFmMk4qBhTfoJpwi0JqFAA
Ewt5QYwtcbfElFUmGQp7Bm9RCp60gep2511fxKbTXsvgziXMErTHSgFyxe8DbqqXucPnBT024RfG
asJ6kQQStzRhLZGzqAKI+fMUSqwcMvU71VE9Bb0UGB08xrfkAeMc/8UE82bFBzxJDFwMs+EXbYJJ
l3dJN4YYBlWC0A2DwaBSMxtONmZ7cN/JXi1Nu8jIj7Vk3U1SfMTsXUTVfhK4k3cN5LQG86gKGqww
So3RXE5rYoyVKNoCJvDotveChmqRNzxmLjbgAGA/tHolbzPCKTwmnMJjvSwRaKeXX/0+EJzDhnLh
QzDfhJkIbAn/Lsq6YaoTDTuyDAQ90UH5GDSyQLs2jhqAqmjLRDs5Y+rh3BmZlWoulwSprKVywRcV
q5VXzz+vK9RGFAAhGMgAziMQ+DS20PXNFoYLYEwgJDl0IO8e9o1nHcUof1th9pkc7uQAbKIqZcXk
3Cq9o/+OnNgL3MCfT2g0dZdjCmjB0BVFVdtbSLCBqBUBnYOzzyrXB0OKp8WxSPNS9dFbOZFb02je
rm+iSAxnlCBcrSOrhph2WOigpFTV8JooRfP1G/4Ze/ixGk4hOuTry6oBkEpXxgerGW8SJbpPjBCs
ZYnA0jbVAtA2AIJQZMZid64WaGJszQ78uMAU7Hw7vDdIR+1gNzaRW5gv8Wi7Tbq7vonsLC5seyWS
e6HPZa1paShjE4PPnRXRBVjkMWEQ/L4C0tXrwjbtdyVMO19f0utKWTdYn60jzdRhZPfP8cjRxYQh
S8Aiw65sngBwqWbbLDLkMWRpxLis6WQAc0skkNYmQjDhzdVgGAQzqf8g7p+vRsJ9DbXA1nU+eQIk
eYGCOJWc7Hfvao7xpu5bmf5F6Qbr+49MHqyqHCU7x0ww1jdkVBp+LfknOxQd06bGo0cGHcUYJcXE
6vnCOoA62dpcM/vtbuQuoegcd1O19nVZ1GC3acMM6RQpFVNDoehc1KKUmN7qcbXU4+sy/Yjjb7L1
cl3pNjV8JYJzE2pr6EMQZoujpK2jd1/N/iVOEscqbMDXpf7/JoxzFk1WIxlVYj0qiSSq9NZjJdtv
cmW+1EqY7Kzoz6GeWduejsFcoGYACpwzqXZsZXS1M8BxWaJ6pjrSVO7kWdgkuKkTKzncjYUOLbRR
aCVDMkhUt/xmn1iboOQB+b931B/Vm+wmnpizVCSWu8BIssitHEDsUhLHmEwayG8kBvpyLDLnLTUB
tjQgcU0F1C58es8e6rrUmg5Kn9cpzcdkoMgFfqvt4g7hdEzDXhJ4+y3dX0vkFLMosrRFNg+gFFG0
j7L0kzVpXhuKyLS33BTLjSJwA5gsiJ/OTczq8ynMVGjIqFmZD/Snzsnb5um63ouEcOoxIu9vBeCA
dqQULUIgySplwW6JJHCaYHRGa9ojnFLQJt+HLn+uivnwvy2CKeMqKsNEeK5IGUQQ65QqN5P56frf
34roQZbxcRSct+uaAXhvzLEWt92t5i77aq8c0QUOyklMgDnXpW2ZDiABGDKshqclj3lSgXNclTKo
V1nsZu1zTm6k/KYt/+L5Cu/zIYYLIMCQqOZZ0uBxMPTHIekQLEuuNj11iojxaOvdB8oD4CggPkdE
xtf6ojDLorAB6pfGWkEk1QvV8FAlEcMPdrKo2TXLkeSPVYCAU77JMGQaxD0te9EcIzNMLmYCIRHQ
Fk2M3ADahXPyJLDn2SQKe4YYL+aQ0hFAuHof7+bitbUwbRiIYtANVwGJmA5XEdYAs5uz4akt+sSY
DASGNiZo1YPdoQIxCmz4vZ59ua4PKZwRR0ah2k0CKZM/xVR/RgXgQXqYTvHkKkBMznfyp961jmCj
9AMfrG4UozynPIf+pm4h5NzbMHismcAhI7xCEwmnWHMKdpJKwmnn9kDl6bNmCMxxI9o+E8BtatMV
soboFwYSmHtg13qqfWsvBVWjY56ik7QhPpqa/tgoz2RyWzwNYa0CjwIRcJ64gGQEbDJoxhUbhH/f
r0sSbR/nLzUzAhbmDEmG2fX3YZUSD2G+MC5gp3CpMx+nxPnMuTfaQu8gpjtpp+4AFnNPe9J/aGDS
wISVwKWJ1sT5T63Q+soecWKd3NB8+GyKaFU27UxHtweeDhj15ovvHQKAKYyBw6jnYIUfT2k6+Bam
Lq4fzYZnxtwRTJmhQoEpi/MfChlB9AAyGqcMc1cxXlVr8Q3lkEiiQH4jplkL4jvNIksyuiiFo8qM
gFrdCDx8iabTMR+jW1s4jChYFt9WFhe2LSkdlmUNNhCD7sOidTtlX1oCP7WFCIJXCSj40FumYOqP
279pbEC/TgaoAbDcLYwAOTYo1Ry8wPbkAchWSGyABMSf8Xh27YOoiLi5TILEnAW4ToyTcm5D6SNc
URbyAbl50oBKE0UqcFbuhyUUaPt7kebCtlaSOGehkTwOFqaN1dI51WS4hYKWEOVznTc3kfSYmhkl
C/iApZ/X9XPTClZyOddRx4utw1dgfzPtVyHVtAR+oZlZ/nUxoo1kv6/CrXLS1Yr0yN+UJXodpf4w
Vx2anipvikSMbpsrwmgT0RDc41XLnZm5aIsRLixVZMmHQpOpUqaAlRIsaFsKvAbaYaGZPAKukRhy
LbEnhKx/UcY3o0Rvefzj+qZdTv/ANyERC4po9BBjSZzyZ9M8o1F7DnE3NxgnSY/DvgPWGeuLFs1j
XpZ2zmXxPVxTA9BHlUDW/6vSB9FT9gNM4g4DRiSqi/YHW9mLiXYuNZ8TzCXClqRKQKJVh3Q+YuQU
+VFlh6EO5PZFS3x3gWc2xiQBaRHxGrYU2C7nSqgOumUENiALmC+xVTciJgYCRi97sfyWLnvJC/aD
pzj2W7FkdyoIjnb/Be7jxS2KrwDDJqCM8frEuCann4oVdAOZwKIw+LMXxHdS7qRHyWs81e/i039x
smwD+WWvBXKuRZ/MzLRkCGQQI5nm9rthP2BCOik98UjHpc6i2IRomcFaMs7Ui7KTorZVPVonfZc+
a3vzAHA+X/fV/V8MPnGSOJ+iN2bbdb11KpUiBXdf/Bm9QILGxkurOJfBU/REdlKFZpd12LvRA5a4
iTpQ6+S4fxieLQDRdJnOEY1d0YvuImDlBHOLK3VLKvIGgoNES925yPtDrC82krUjMR1U/Lq9EofK
Q6AtwV1VSIPAv12+X9kH6BYeX6yF5oKcSA7BxN3MafduLMERGSA/3mU3xrE6hn75+U89HSeNW64V
LQYynZAW3SI+8pU9eUkPmsMgkUV3unBlXGQZjG1d1RNkMQT9kNxU/rSPb2c/DXbhKUZB6/ra2Kef
mR9bGrw4YJ5MuHKehDsolsCcLetkaM2eSPeDbHnBGLmLqgliiIsriRPE2TlI9RStbe1TWv8Gc0Zh
vJBUEI2JlsI50MLuxwWjJieC4rga78FITGXzWQtF7XciOZw2GEY9FclinQqldCerdJoOhayopJEk
knR1z9CuykkKWr2fAysHTMjyaJtQdkumYSfQbpEQTuFYFSPKFAiJ595JNZQMrNbTSexeV7TLCuBa
AbAYLsm4tCUaJVTImfz+rUAtJPAxu6AfQFruDvcWcdIvSNRgBmWkoWCJTLf+v0oO0VykotvSkg8D
ROvd25SBnCgWTTltu2JUpVHv0XCFa9y9abQgCWkiQFXBalXMRPY6CjAdRZqYooPQTT8FntBVbHrh
lUzOpKTZNrIpJafkVj9GToYoYTgovuK2u3yH4UgvuqkP/ctyByJJgTFvbuiHZJ3TmWmYASGlYUMl
paFLMdNl+CJQl4tAhKnLSgSnLmOICb8Bw0/vfpBNmS7fzcca0x2lP9+oIowD3u2CWAyDY3hJ4TZh
FLQ2Z2pRltTSmAWn7FYGVlfuhZ59b39F0IOqtOg+4bJ2F7K43dMkmSihHJzAmEqrwCex4RXyS2cZ
tI5fjOZVsJPcYV2I43YSI/VKXebBST629+VT7I2dW/0e3QCACuMeM7u7XkQjLJLI2ZsmmUnSqMHJ
SHU6mV8k4QOf81nckoAJcB4rl5LVllIRnCLg8obBXn8QssJxtnUhgYv72zYI7cEITskB0QWwe7Rd
tBdHv1vrQBVa01i3lWzyRWJtKjUznaSTRDqv7+9koByn8+/r5880d+X83leylsFpdldmZhn10inV
KsfqDlnVUJ1gODwStN9trwV5YQacYwGJ9fxMcqVYmlEOv0R1kQz+pCrkGQ8dNAW1lTkISjDvzxB+
UYDxJAboZPBa4d+eSq9JRRspT8Gd4uf7GjEvgmA3eQZNNhWDT2zpM3I8AEZGhATOUs5ge7uW2jy2
T9ViUNl+lfNRkId7/96L9aCX38RkGea7+LSApPaRLWM9tUd2qtd+M9DUZd2Do/LOfgaYgD9QQPTd
KTsDGGjd67TLH3JQVi5fgJq+k4UTyBtHCdxr9NNinBbNQfxRol8XGHdwUHb8bOsPZfY1ExGpbezo
mQT2+yrjMi7gP26X4ISx03YAefoiKqJe+FjtnWpIM1kjIyNZPhdQY/5G1WL081fx4AfLTjO+J7pG
yWweR9I4gynQyPcTOjvBd4HgeESfHMqbfEnIRLBWLWVr0t4pgWrvg6Pi2L5+70AS6EU4P/Vh+I35
0OyNDWdmTyxLEt3NjeBi5jOSSCqxdX98BrtWVxvbWiXqxyM+Qy0/1QhCsn44lFkMLsaGlqnqhAmh
hZntCjIcl3HAeJ/tx0SmqQZE3Eo/5O1na/qWVBXN60KE/Xtx6uzjwO8OkHpTMzAkc/5xakn6Is47
k+p3YUblyMnvbR8tPnpFR8VFTuyguhmo4g5/6AE5sZxnChdijWMEXciAKTTEX2xLd0v1+xJaAjPe
VLrV+jitbuCSGlXD+pL2EABQ0czYQBsqhK3kyF1L1VTkOC6cu6ZjOhJA7iBtAhSHwTl3uyW11Nm9
RRMQDKAPiJZK443LTWa/Xd9D5uI49cZLG2fGaAaQ8eP2sJhrxepL7Ji+NOHzAGoFMGolrqGEMbWy
LPkkt384c8FUGQi35ntfIsoT77mclSrH0jyUMfIJtM0QtiT33WQKFnV5Xqh9qBgEBCo0YJT58inS
baGlaLlJ8wR8BkVi7PsBNIXmcmzN4TVWyX5I0/31jby0AchkST68uFHZ4ZF/jF7r42nMTFqgWrDY
uVOJLuLLozqTwE9cDIxALoywqtZQX5MaA+NRfJdI8jEm9b1M0p/XF3RxWWhgJUCLtQZAGFzEfOOU
hSYty6xrgyYVuTMtdKsQ0KYUvZS51wVt7Bw6ONGOiGlUVtjgbuFwMkiBQV6DtoH6CpzFg6aJEExE
IpjCrFQuNYeGBcsGhf8aaWoufh9lP64v49JkQTLMpgWAkQimT76nDa0dRVapmUFJFMpurAUuGMpv
wWWHFPaCQf4/lAbAVBMlKnBDo6cNVnS+olA2ydgnvUrNerwHH3UENpRyJw1j7UmdJgmkvQ8fn7kJ
VCxVqDagBhmtm8yUZbWB8ahpZQ02HaTLzV110B1tz4B68N8r/OKx8NMn+748Lntyqz0RPI6bp9nX
HJWqN8Wreh+6sQQYKlFu/eJYua/ivCT4sCPVjmSZ9j1aCuq3nGiChV8YgYEuEExm6AQdW4An47bZ
qoa+HxtFpuWy0DTNnpX8J155364f5uU6UJHHbL6FABFcBzzZaZ7mkm1mkGA2P8o6p6o5CdZx4REN
gLSAUQOTvnC8mMs4P7/ammqi52VDkS58nPrWT8K+AuWgeQSa7AuM+qat1UkQtFxuHsqn4AC0QR6N
oIBvNpbaVLNjEmP8d/k6BV9MYPDFgyiXdmF2AJBCiRYoUph3Ytfl+crmnkhVZKI5dgyzvRaNtASe
udV+7ycR/SSfCwKLOEg8EDYDlwucxMgonIuSdQw1V7MGUU7wRI7TIT4On7t9helEhkrR3CUT/UOw
Kl4mXyCr68ZOdSYzVg4wQSecb/p4FhzUe+H83LyxMgw+oL/TtDHgzJl32ERRWCXFSNHFjzmLH+q3
HPMn5V16Z/60vt5qx/52vp0Pw6v6OduN2GqBel68ytnOQrSiYqoHYRqvnqHGEEaZ/EO8N266fXow
ffVG5C8urQAZcQwmsQQU2iP4ZFAhaYUysmafpSriuz4IrTcwwEV3ZtrNj40uJTs0TOqPRG9E+IM8
Yt/7OeIJiDAZHDksODnXHV2akR6SoKbzrvcMRpcl0wHtYxqNv9pAlHuflvD6W+nYPcn75A4se0bs
utf9zOXzGvsM0gfMm+ExDyYQzlgitezRtWMO1LxbfDZiNFDLaTw2D52DoEOYyeQg/P5Z9Uoed675
qKV5akKeQQHiBHsJdzneAtVOVO7gs9DvkjDTAGoiVAD1iyBCC4MMUTn2t3PJrlwAMZp6+Wvryzay
wtTYWUfijzfVj1yUMt3yP2vB3BKnzDIHq4bgRv9ntiEi4KuRX0AhLDi9DXfK4CsNBJjw4heQcqHR
GtjNEO50mJevdhBY4HGRWlcOhlLwstpUFDhtA72d4PdF1fhcXdu6k5RYS2DqyHuzvCk6sR2W07d3
mScdTMHc6tbS1uLYBbkKL+Y+j9rWxE1hT4VHEiAdGgmVi8i7rv+X9yyoiler4txckct2WyVY1RSm
N0vUfVXRgyJwZZcZZ9gYUisIlRCbMYSV87W0s9YqPUYoaD2P/S0xQ6ujpAxa4JabxrMalECGz8jg
aa1c+yjJK56F5/N9XFTEWUgsPMrNRcug/GWg4RgL5m4tzYrKpR6xtxhom35MruH3u/BoeckMswgf
k310LPfX95nvo323Rjwd/pXJQ3oXeporugKZjMvELqmJPH8AwF+QTKoMfN9H09TuusytK8REszve
yu+NAJzGDp3a5UmA+5+o5BhkhRtY6YuU5zslsX4TqXsyAKYyYZxLcN6b27uSy6lu09dZRVoW5NhA
XgDl0RyJmhJFS+PUVl+kfslrLO3/SLuO5rh1bvmLWMUctowTFKxgWdaGZcs2c8789a8xN4iDwTfw
9Vt45Sr1gDg4ODihu+xU6BcM82FGkGLPQn3TDTVRPKpeWzUC82vOe9WSC4EODLZflbq2cmma1DQC
tKItdq79HEPV1sZXa8bx7HkME2yz2ZxPCk2Fjs/Yazifo1/uk0dw7HtS6GieWKERGFUN5IJ3POY/
9v59eDrqSmwSyMiMBTDT9UumPHbS9+t2yXWl1AWhJEuRKWj4sXt/8hQ/d+djcguxU7vZFyBW5c18
cD8idd4ba0i7xYBBtq75MLuKG3n9sT42boWbF1zbO4nD5MZDNKiqTViZsAcdK0ShC+k/Qqx50EBB
b+e25HTP8lGAOub1r8q+MNDTBFeLfJJBfdSxylOjrLFIYUn9JXnoZN3TyqfrIMygQodKAEYzMaqG
t++5K09HwSjWEg/41teezAe0F4GaLvYND+o+KLegidcHt7I7f+XgEl91ceo2uJQvk7KlqgRQRf59
++ZgHTZdoNrk9o18nskwP+YGjnJhhl6volgALhPfBO2+m7+IKk9wkW0kGxDKiclL1ULdDCDlDXTh
QeMMSfDSQPhJKP0ipynt3+BwJmZw7UNSDmWYqyWWyAYO6OSVfNWRG9vC4AGSFlVg7id/QYAYEAai
/HbiRYbM9+LWfCjXYqiZNTSnbWzt7C6E7DrZSbSvB3njNHjhtJhiXzj3IBeVOhpT2KCJinzo5YEo
EU+BCG59lzA5z7+UA+TEQG3LY1tiXhNEqBEj/EQJnfI54lgkSVkgNE1DPXLNMPesdgo0pf4KWdLY
zmuN13jOdNsfiHTjed3qmWENwmhLgo7G9gHz31aCVMb1k8g+Gf+u6/Ru3sSlRVOtptZiXUr9YEQi
aI8qW5Te/wAEMxuoQ6LjXNKpDYumcJrXJEQpMCoaFHaK0RlHVfcac56861DMSGIDRe1T2BapbnaA
qjVUktD9Gvexrevvpgobmb5X9ZNQ83KHzG/4gUnfDpnaaVLWALNScOeB3CFCHmjljhQzDUInXNtI
NGGGi/IvqVZn6I02YfbK4q9ddmMN9cv1r8dcyQaC8ib62o51twKim407LTUPGZoiE112rsOwXeUG
h/IbjRjlcTcAJ79p/ehOP2Du29d/jI6OmEG84deF/wciWgrw5cCYplIfb0yavMxQOkTDabsXP6+7
ykmC6Aalhn37QNTqBl7GhwtJfcxh7eq5zU6Qiq+4YDvxiY/qPVLsrx2kmR44n5W9fR+LpD6rKE9o
FatOn1V6lRGbFI4FNi4dwxwDmGXRVH8zBlCz9f6fuNT5XmLNaLuC4Ca2DG7d0kce3fIGSBd0ewUy
6eQD8xIijMWaKl4BeJmQ3nOFOulKvBiL0kiEDDEOdF3Y1bm6q9To1/XFMU4dSO4w8wCnT+oDlOGk
GB6ZE7Ne7NIoJNlTrXqtPTWKFovXE03s4fwqP+Ui0BsMYkQFIn3nsRjKoVq1JNGMt8GK2xxzYMnn
KABTaueOnugSjQttvxx5dAiM5/w5LvWcTwQVhVgDXA+dB9ps1Dt0PH32o6f6EBn7UnGm9xivhXM4
KuQs9bQIYw3LJIkX8Vs1oknEhOwDho4UZERsgdvzx4hyzyGpaNOKB7FeZazQfEvwmLwjQS6io2fL
eW9eESD5pZc9afvrhkN37CNFcI5KLGtztdaDEY3xCtR0P4KgBpqZ7vvi6351z3srsBcoixAvI+90
0HmdQ+k6tCOVzERGxsv3LS6iR2hbYMZEtZd38T2+gyCnLxqcvAA9YfLXAjeo1AmMujVqmtia7Hg/
ugLkOAWotJ24tHmf8vKs41N+INHZFnG2hNog60OOFRFfBzo+O783XRXvhdT+DK7S8jPvXFwe/HNM
6lhYlWXEWgxMwYKiqSQ4kMflfEEeBHUUqtEqsox8wGl6jNLv1shTmGHcQeeLoCx/HZuoKAssoiVj
fgk6ekiD7eBOUPFL0UZJCPI5Zk92/cKNbfaKMnsMjlnIcJBF4Xxb4l0puwpk0zKn9sT0Jsxu5iBx
c0jeTC9h/xstb5eR+vmSKYc9oo0oynrgYxghtRUreq9yCP5KhR4I3bjTaovTQHXpt4nkEvw15tlR
faTL4muhF7MhZ4tdQ+is+dRY2iIF06r06u0iRGn0LiVFonNCqMsTgbQA+OHQP4O2LTSZnJ94IRG0
SY96WGaXO630nouto6S8lCMTBVMqII4EbTzqtucoYbaGMgiBF9sYFtMR5Ebz1KUWPMOSV/+63Vxu
GxaEVha0gGF0+EKFkWi6GyhxLGiuajIAiOJrtcZDYKLH3060sNvN8qgH10FZW3eKHqA2iuoq3fqW
GDPkq+oCoPMSrI3izFGxj0QUkcXX60iMWxbrI4HK31DUWddQPLEsqAHYhoBJfzn+qQ3ZIezaz8jP
HZJ0uE2a9MsIm7VFY/QyKS5BtNM2nAVfepzzX0H5g1oVBVMkX1mf00OmG24xSxwHwITAVqIUCB4Y
kbbMpUqGLNcQMKXLzxHtfFLPo3dnI5gaWPTQIYL82LlVKkkkVPMMBBXvuwjFLwE51OvbxTJ8DJeD
OBAtVqSV9BwiyfO5EiXsVhN+SatbI5LtvuG5Sh4IZRLZEArmIsD6MFhrG/JnoYogDPf9+kpY54o0
OIH81QKnF00AK8rNUBq1Mts5mLUk6S43wMoq/DBWyHevlncdjLUiNFXhHKP4eimDmA91s4oTzAtS
06BAs0Ap+iOZfl0HYW3/FoQc6k1c1aGXRTEJyBoW7mAW7lT/14ZwUBbiRYGODgjcoQ2COiVDpRip
qABhjjtHw6BIrw57GQnfP1iIBU5fzMyq6AmgjKyHfoAyZeiEkZLwIJm9X4q8zjPWhkDnzESLD84K
pkfPvxXIf9tUbDFPpsTZvZkshyqE2hoYgXX3+lougUDuChBDA0k7DiUFlPdZH48qPpk8afelOHxO
C/BNt8rTH8CQ8iNIbOBNT5LKm7031yjsMFe22H2cH6Rl3jUmcptFzrnSmavZwFCrMRJdMBoLMG3T
/jBVPGXN4UFPDU5bMQnLqVAJnQpkyh3j7jABys5iEdqaIrl+uj5+TYz0RVfiH9HQ+FqWlQhd8IBW
/3OjoIaN2mCS07X5gksUj3PdY6PqZkE7c5yvdpTpnAN0ea8CRIdZE4YfwgR2DmLGbbekOeKGsEfW
ASMvh7nt/FaaH6GYxwtymZsFIgk0WEKoS6EvnBKFGa1I4at1DSXDXHND6EGFA6cGdOl1sCQLrElk
xJ2Qm5wvqU7ETB9WlJRnVPDurbovjiuogDn3M/N1DE5TQpqqmpeuB2m9fhRmhTzGwdim+cnBgsqx
/j7cKGAIErg8o4xlgUMVPggxJB6OdHpDjtZIaCAsYsttbpfL4JMZg+tnlvk63WJQDtuMos4qa2Ao
qJX3N5KLGUrCoYqxUG/ObURdd60T+c3uOi7DCLE0dJjjKkKFl9ZuFupeAfeRirJk9laaP5PeDGrp
Xp/D/R/gyGAXRhslhmzoIFIbllVq4MntrJsdzYKYZfMU1aFjlRHHyTI3a4NEBQyjXGpRnwIpVuOb
HExx0cyrxF+GC3jWq1gEwlS0kdHToOKcWOJCsjPy0gfyrD3mheY1Set3UuMaJY/rkZkk2eKRJW/c
Ud0urdlG8WwvYAlE39owJRKkM/IxNm/raoaomj6unyP0wdqq3r1YWZ/mthGOk+pmuVCanL1kPpi3
v4c4m83vyY3FKBvllJ2SfNGD+vxDFhDRRMkJj/LR2vP6b08VFuoSOPvi1OmQMxDLpzIQ53fhXUhs
Kbbn8nbOnEkjhW0bzAiOdUh35eyZ/U7GS7axxWPzReAk5pjGtdl5YhmblZdNVOoJWblqVrYyAFjj
ZDgZjhorBRE8hsWIq6a+bYM2srBegKCHtZ03jWOA8s6qeWE1299scKgvmsBYRGkAjjLA4UDqzWk+
V0irgp2juem/pRgdbW/zgNsTxD47H+ujvuBcC6BVJ+vrvBn5sNrXTS8GeV6guwPSm8t+vsW8Ug6q
Qr6WLzn6F1ZkYLgAUSveLPSgX5eourIsaM8l0rbzPkM7G/hPoAaDuaSHgeNZyV13AYYWYbR7AhJt
puemIhfNGuLZRLpYiABHFhAqEn7zO/swfuDQrcHj0hV12wHnRCzzmn5tvyae4Az+6AmB2CElzi1l
ML/jBpKKyctwnkM0shPI8cTY1383cAGjpwuUGdLX6zcH80CYFnrWMOeF3mAKrJsFLZRJqqw337X1
fRwyOLm36xhsD7sBoS4NUQ2rwswBogbJbrmNXXgWP96VD7/BwUN+8KVhfCyIivtmNZqnsQrJ1xOd
+gdhHUIrwGP7wB/kZxoH5qchQyTjosLo+7kRluU4plOF1KZ5mz+DxmuVkd1MfcvpvczaS55oY8SU
F8qwdmwLSh3x3ixFAzW9v5KbGvqPfoG2r3RRvHTNe719gJCjm37mejSWVWLYGlMw0FvGDBZ14IoR
c611axBY0ZGd2CGkSr1tBLIr7riFC1bgtEGj69lq3ueF2gEtvDUDcH7HX2VP2VVB+KyDzkXCNYQH
CzRVeUkXpuPeAlPnIcprjFg2AFbuIaDlI7uTQiGhJ/KgrT17MtnRgK/UzfLbZNgc8ykgwbgYsMjA
oVY2MQo11vpJmN9zEKuLZRlU5gFqCTbnOJIjQB+RLRh5E26u2aqVxhB98qRooiFzC/cZutKdfK9h
Qrp3xCOvNsS61rd4lOnkcp8piYQjWZtg+Le+1NIfTI0g4/7x/S7sRRCgdR4CYh6fdAyBZ164Vwp7
fWze0UYGcojFRUesyyvQMM/iBpayFsXMwOUkkS8Zh04foTE+0e1x4vHeMR3odnmUA9UKQyigXoMn
mWbX+8KrAukxfhkxDI1npscxD1LkvWIeNDNiLTd5O0zw1qRomD8VzruG7q2aW91i5KPPN40KvBOw
9yEDgFUtql/va79yTLdfdrNToWKf+CWvSYZjhwbZzY3dW2a9rmkKvEiJvHrAXHde8j4eI59yZojU
lTCL/3y83nVnN/2K++AphZxwgXEFe5HsGexsCprDImgZWC8898WzR+puUNd6yMAugYu2qJ/1uvoW
DetD2SS8FwPXICkXoi2GOs0ZDH84rL7hN0F4E98RUhT+hce8CjZnjPIe8Sw0aZNj11oRjVOSOxWd
O4SmB4pXzoAE2z5Avk9mMTREq+f20ahzNeQJHoKy9qpLiV2qHABG2yCxeAgl/tVfQT8/pHaRR4m4
KdAqBNmxvZeO4y4CP4roy65+lHfTl/9eGjyHpAwyXDDzmKZ4EbRCYY9VZaNk7kx54cTR/rrjYH++
j8VRxqfEhaj2MXlbLaFfV70HDUP3OsRJjP7SN31gUHYXdRP6KEijSK04+qGzQV6iO8Jj9BOsaIu9
vIa2aMcHJXVXXNvB/xOcssQlk4d8sgAu3SOdXUZecke6TaM3A6e7t5tXqFGWSGj6JDLhXTXsYHNT
1KY2sjf0SJVI3CceZEd3QNF8p5d+588eifjiBhts56+cJTNDhQ0otadtIq9zngJU6A5hgOckWAse
9Zsqsaeb/q2J0SrDDXCZB36DSe1xXs9o5FKBOYN/GKm6+D0BCYjlKEHXeaRRZjl237vdwAmsye5d
mNYGltrdWTAFKx8BO/okJBp3ky8Ev/GiZAbSHzh0j1VZSxB/EYCjBrNsY3IA6dUC05+RM9/yA1qZ
eSXIKiSIRUgQaxa1g/Kcl1OVAK7DXET3MO9Ii5XYoVUmPD3D+hfll4a5DwsbKQcDqJeHfXv7G+Jr
7HV//BBqW9EXiBGe8vR9FR+6QZ8jr3DUJ9mv/E60/+gm3Cyb2s1+KRSrJk+zUD824MdLuq9p8oNz
Opge71+QCyatWeh6USBHkiQHyq/GMfcjj7xtNdMRXZIrB1k3B/P6Z0Qd4PySytZ/9nNyltM7LPeL
oN0ZkGXP7rkuj/WaBgvQ39aDUjqF1o7zhPHyyc730a59mm2UAg7DPj1Ye96OsY+9YaCvAt3tmO07
h5KEMVeqhXjXWHF7UH6Pt5Lh1RlvdpCFYxpECBKDrOCHp3CEpu0EtcrRHq10dqE+IFHnh2PkGP9R
7/nUm0b6SdCPg9w/6KDOFzSoaW/ICfJhpbFTitVtVV6mnGV/GwSdatcM81Hr9SkDQlcHaPR144H7
WGR9ri0GZW9ROqtJsgCDZBQlF6M5pi0L9jr4+RGNKsRzwGWisxBPO17AzgozoV4FIR/w7KGqeypV
bSL21kpadapE4iv7/fgUIfOW7VU//PIbyRzifyj/DyxCB6+BSwzl6vPtWsvUaBRjIQNWA1goY0eN
D8kDCJYk3O7fpYAwHZuGLfTQ0IKsNe+RzHoNneGTzd6sVRsMpamHlRy1ZJeQllTdRUAhgd9jEqDG
aD1f9ySMjUUzMSiAwZ+HiVWarSJRUzNFKgJ4Y/SumaG3CI8gsP5RjTz9bFZSBVDoXkb/FlojNGpp
VarXQ6ug+jaOjduKxqNVguFDHCVbVLJ9KSs708q/tlL+FXSOO/AfPudZ/tpBvUNA+9VgqneTOv68
vnzG2ZFJoyqMChO7UEg7/9zxEEptM2D59TL70xS+hXXzfh2CVUlFqQxJHfQjoFuAVred40YUhgRb
Su5c6UZCxswQ0RGLUo4nH8XQ4c1ZsoJEIGJPIekMRhCasWYVY0sZze6vmeD1JsTMF0bAtIfkeX2R
wf5ZBvMfdJBiIkk2QZADZJFu/B20eC3qFZCiDN3l6bOMrn/Od2Tu1QaC8qRpOsSJsQBicsp9u+8/
JQgdaq8AjbTkQfTlT/I64CBB4w0Yu3Ao6XSSZDVKbGktNm78lk3Gl7aq3TbkarGT2It2OWigxDgX
WGNwlVPrAjUGOjz6EbsF9U6YCASXoSYFHwf+2cWdBhSnVy/1pu+8xwQjKASLy7/A9GCXlWXCuswA
rpvqfrS6xtZrDG2Ho5JwomoeEnV9iGIeG8YApLTu7nMRPLup/CO3ZP+6ibBKmGcroo7zPNamtPQD
MZH2RriRA1Ta0e9u3GWY9upt0MegyN86GOs5VO60k/Y8fTamO918Uur60JM+r1MdCx000R0n1MDK
DEzgrzEvrGB7lQ0S5U3FNSrUqAFS50kIpLsAN8Un3Z0d41D4sWpzH2Tk210x09MTY3MzQVx9kBuk
BHELI3KX7Ng3f9QwULxYMOnpWjyPcsnDiJ7KrXmSb70BBKORVaw1Vji+Yj7DGwgshkKygIx26s+T
rxwWV7Y72eMXkJi+ZvN1qfdSKuVhH09Y7Lx+MhoZBAC8qUq2k95AUC+hWGnCAqRX/5RSOid/QuLT
Fn1b34G1hVPyZi8IlBREqh6XPX0yFAlkGTBIKAbVNRRT9MembZ+vH7//YZOg1gIXlYR+WOqYG1Mo
6imxyXhPSP5Bou1A4loFhTepyobg2eEhsn3nByK1LHEy1jrEunAKwqA4RMfpbVDtelcEoyP6xdfl
Zn6p3GW3xBxXwwzUUKH5d63USe/UZII659/IJcbwcwksbYMreW0A2The5e3UqXZ5/D7wyAZvToMy
NGE2jcBb78En5BQROpfGnQD1m+O8I7RGzU1ta056GI7Kz/ZWc6AJz8/KkFVd+xXE0W9+hWqOcVis
+BUtWsft4Q75JwfMsESuHc1TfMlQ9sXxsWrKBwyLuHYauaJWsXSy/ofZJwGoCzl2y7QiNLmByY9w
D9AUoOIwJ1UsKOg9A1Ebxnri1zq2hwe0vHnoNXpQDpLXPygR8nm8Mj8PmfIzZgWKnHIBclSJd3nd
+F0l3w9hqbnt0vuZUAXXl8p0A3j3quiwA6va6QLd7N9QJKANJl12JRqxI12yq5LHcMZ2bBiH1DAE
Bv5COqau11SoDPH0XFP8skEs038hJ0N0lZ8gbiIDp9xZPta6IKEEsi1ChIPhjXO71JduWSITzzZy
GxatUyIdQiLsDnO2exTg3eULL3piTZ1B3u8Dk4rb1NnU5lYDJnmWFocKARuhOC/uecMvzC+6QaID
NanoVKNKTy+IN8IRlaMYHdnaXecSlor8J++uZ8ZRW0DKkWdKqiQQniFZUOkdZCpHMZAPyY4UwaOb
9Ri6y32mui2aX9D5Utjpm8RpcmVeJXi8gAyE6LXjaJ5vaCpAs1ecThtKEg6ERKLAGya3tcMYJE+8
65HpztHSYIKDEkp0mPw5x5usCuNpArkfc7t+JhmO5G2OUKgjPA5j5fAIlZkGC8FRwhJ5IqM8x1Nj
VR3XHOtrSrnbZ0WCUBF91py+buZnhBI3nrdofwY7HGWjpjD0bdmDu2Fatc6HIugCauNYD2JVjPzC
igtPH6PwU1PNnZ2ag+7ipdoPdjkN4W6o2tKx9I4rM8ly6psfRSes0lxfrTDCjyKtTdUj+KsrR2/s
yEP8g4Cyk5DqQEmbd2DZsJalQrnKgFIPZdSKVemttcTI00L6dMndCo06I1d6mrWxyCX8i0JFJBqU
TrOoAooq1DgnvdHdjkkZPV7346waoryFocKPMo6hzxgDRr9tXqLddDvoTvo0o7gHLRjcxT+Nn8t3
48d1VObaIM5CSHpA7EgXLZRw1MxqiHD7z+XRlOMYFOk5j3aebbMQ9wM7JpqqkAc+PxpKL8ZL1BW4
E78J71EEfsHIa4+jU9rVvht/g9uW9WiDNu2/gFSQUZk9uDJHAI4pEjTW29i99DkkBWvOpjENEOsh
vBlgy6a7CPMhzcwmTifbiAJDBwVt84wb1L6+R2wQpJuR1VI18fR1Nzd8p4FzBGoVqNUJpitM7U6a
DcHuBkXmADGNAUfpHyDy/xsgqZuktSAssFkdB2sv3HR69XR9LWxT2GBQpoBAqFb0ERidB+lAFMmM
RxNUGYs/7OODtm95tse0hA0eZQnF1OsdvCI+nhzZcj/vm/mQ42WbhwOnyZmFhOkwhCsgsMaMGnV+
h7YQUtWYkfQZFDdTRTdPwhtj+N7ULWefWAaBuAiSCoQrEaOQ5/u0DKMGFRbc5fpU2HWtO1FW+WGj
+5y9YoWyuMoUTCnKII2g01iqXlZRm2lwDq/FC2R50DrRoTQPtRzdnd6b1iXMHy/WSwbVDV78x7JF
jOWj4Rjja1D/oG7veoAKh9lgwqKQiz3I228hr8R5QDOrEFsM6jvmYTtkcwaMFi09KnotCcWqFph+
/MC7qXjLoW7t3Gg6Kz6NV3S6o3QvEvQ9/mS3Pr6YRsVXpanp9dzg4UEyZYu4k0K77iGAFboG6tDp
t8VNd3oX9Hf9La9pm/cl6TRBFOkF/Cu+pIIay+JBsOegfiLdZaB15rx3ToE//WDd7BrNK7dKAlRi
NTx41IcMI8Cv+gH8EG6DVnHd7Q/CQ/6YPeePuVcGvFQgZxM16oQvcZlLmUxWWTZ2Mx5TieNCWAd7
uzTKATdDn9SphaVFS7PT526XgNNgVA0ODDM03uJQThgX2TpIMxYS3am/CI1Pgto29KhIw0nkau51
y+R9NsoFj2oS9VUKNLWO7LXN7CrlBMW870Y5iyZJ6lIvYPqY17NDFSKUMHceFyULBEMJoAWCx72c
0sNTtFziDv5d7xS7FGRHTUQnzHgz7kwYjD/gRQ+/d8E9ZGqZ0Co6ni3z1NyWaRMoQvNaRbJ3fVOY
tTvw+ULnA2zeokJTS1RZMnerhTqZGrR7y9eOQ2Obbg066xJNtXOwHDEnys83MR+iW1zK6bZFrWai
cMIt7hQMkhR2AemDcWdAT5fQSJV3EdL50y5zh0/68c9qQNsfQLlifY4LCyVKnGKl2Zeq4erC6EUZ
r+7LsnoDXxdk4ShDIkF7fknHsKO1KgADTvHPulI/yVrNu6DJ36BdIXiCUYIk/fsY9D3HGIeilooZ
/gJP3OwbkWLW98k+xiApyDXV47QreJ6DvaoPROosyzrIC6QCiNo9srOPwyP6BkDK2HsFkXQk7Ii8
m5PprLaLpA+3WeiaUgKyvCE6jtox9jNkoCe3+/QbWsi8BVLmubRtryQy0IRd+BB/rdECSxY4fUUe
2Fk7NCEWXzgnkfzJa7tIGeQ4j4M8kBlWYUfywNlxLO1idtL7srRDNwFruPYCz4m5CBzHW7PjBA6n
R8r/xpdp3UBVKupRnYA/+vlz8hQ6tYt74TDfzDck6VZ7RuroexDovXfuvAOXqlPhkBK578iHfaco
1qiPnG8iX/0mSFydW7aQGKuoNvhNZCqFsDJpvU00UyyMpYADnJe7YTrdfw8SFAbO4cQQFFAzOUia
EkEPBQGtDh5eRFDXl0VM9dqXpnzCIFthLpB+CatvskArytROqhwMc/ngFqdXg/zjOiIzpflxepAL
P18Z5pf7qRgBCaFL6FJgYPCm2o8PAre0zkxpbpEoZ7SEZTeV4Am05SC8DZFAHR67IMJTYT3034ra
zrits7xdo5xRX2BAeyTOSNByX9PSu7Ef91Ev/XfGBvQp/ePzEGGff8JSKzNFJA6oj76vMsKXwsQ4
D7c4et2ZozuBgoEXAJEcDhRpKpneenL4e2iWy755bJHa50+c8RApx5MNfdbgLCDUeJUPRNCiPa4B
qE0xcZl6yNcF122RbMeF9ZNbysRIIlg2KOtXO8h9FuRGXKcvA+ilJOuLJgSq3DjXcdg3xgaIsnkp
LyylqgAk3Svv7X4IYh+yyrmNyUTvz5KQxgaNsvuxEOdWnICmgmFwnj6hFdZdVV5YyLyXNiiUrZvQ
YBPSGChRZNlRCg1DLtcsD4Ky87pMh6GExoudt7Utg0BNVXacneFBUDaexVWcWmRn0CPtdndEGaO4
RW13P+3VLwneHry6B8/mKBNvokjW+giAswyGOhnCuDJEfrN4F4k8UlbmNf6xQ3QuEJXIrNEWFMmU
RAyW4lMr9XZl7sc0ssuys/XC4twm/8PO0XunKpjcROaJ8hh1KsyDgopD68++4mceJkHa4+BbQeVP
33mzm0xvCw6ef9Ao87A0tU9bFe+fsilUW63m9rlODNMuTYXH4X4BhYZkwiUDKiYDw8t09XYoocc1
DkLqQEbldS3CXS0vQdUVLsccL3AIx9dmSZQ5yiKUjEQZHxDD5jc9ZKjQkiLtZgzzm/fWr/GuuYea
EMcLso6ASdhrTDSlWhDEOt+0MC0HtCfW2DR0f+pDbVfc4jfLr5voCtFQjAJlAM1as2aFmVWky01F
bVFy83tRsKXILl6RiTSCEhI05sS5I1kZIAOCh9gzHewyFyJUwyQUK160RKxodGVHsrvPpHkdogmf
eRV2ht1DSxmJcPTzgqNQ1KloTYgzuataMHpg2urB8NcjlEtvSI2EdObzPMjlfgEMza2QP0cv38UE
r2G2U1fIAOuF9DYS8Oox/rNYJETYICelIGmMJhuQPZ6bhC6vqWqNOiDM97B+K+tjrjYcZ3HpnYBh
IJ+K+itA6Am12ZrqVF2xP+UqueqUeBD18M0VtFD3mXQz6XvO0SK/+fyyP8ejfFMyzcMyd8CD5uGh
9sN9BNpf0vOMV4PLG1skZ+YaGOWamm5qorAFWIppBmVHSCPAvc1VTLx0F+drotxFNdfa0JI1Zb1x
F7aNB87D2O4gNXb94zFNDiJrOMLg/gT3z7k9jEMqZOhnR8I9Sl5GSfwhhNLnP4FAzRQ6S2D2OB3n
TalHmRAm6wvqfmH3IzZrp8pe/38AlE2D5D3WVwMAg6S7elHZdfl+HYG5G6DphlnjWYPPdf6VhESu
RQjSw8v1ibOGfttCUzqt/+teoH0X1Qcd1W20XoundNbmQ0Hzrc/nREudVMuCbE6dWNW8/7gQCoJa
SGL1f0Ms4m2U/FLqH6Hy7ToEOQBnB4RAwF2qIOE5qQGefysTFOr9ulips1idY4iJ3RsP9ay7ZfZj
6jmNHhf7QrAsfCt0JIFIjw7zh6LPxCiSMHU2rnZvJa6I0tFSl5wo/yKyo2DIIdpsTJnrIMJaAKOv
szNOkM1W76wMo8oij3mSh0QWvEHqR6kfjApICsJuWXhZFc2R0Hs8d5w09sW5p5ZE+cxGUOcVVb/U
ycLuIZOLhzjmEabxNofylGPfmIpkianTdYk7WcYRmeb9XGr+dXtjrUTFVYbEjQTdZbpknQjC0KQG
VlIgcSWnb73Gmbi+TCPjW20RqO2XFDGbpUpJHTHoQKCveXHsir9iJ3eLIEIF7FfyyfqV3pGxtuST
iBnsxOWVg1jfEgSekMtAYEDY0c/tQgQLoSWWWGTTJq5USvZSmU7TSRxDv1S/xFJxbFFyABUNlM2p
6yANFVNNwiR1Jqf4lt7Mn9Z7NRAdxS9AhxEd2l1/gBbQkDvhkwouIRN9pPe8tV7Gd9SPoMLWCcw0
axyn8CCH9BMoHQLL0e8himVnrv543XguSxPnWKec1ubAxeG4JpmABZc3wk5zO2/6Vh2inxamJ6Yb
4W31eqfkimCydhPzGgrCPNDTIRg7382mjTOM9PRwW/prX76qs+4sieJylkZ8Oe2ItyiU2S5CoqE1
ACgYNQ8Mv7qNAszTB2Tc7g9CVzyjoHUJRlMJvVEWXUNPBi1ZjKrJnEHtPLw0RHPmrYfhG88gKNuc
alMAaWubOUvQu+Wz6lRvcmqvMTjtyJrIOB/mWY9cLhOyG9R3PMOlzBGzWYtWpR1YyMDO5GfH5nYE
m136jbwCepDAc6sQZGOuANLV9ciKdLOXsFAAmlJAWuGzwHibf0H3BNIy9WOPGevrxsKwSCQbCeOt
iLlFFGXPLTJRmljNB7D1CSoy4O1PNI3ajfaf2d6JkeCBg+YlmIpIt2XKmVFVRrhkTi//KMbebuPe
zXNehH7Z3XaCgfvCKwqpgtObbnOm5TlUhGnFYqpfmMIsyMRpIDijA5bJwUdX7/4koct5a7O+IJYl
4zRjeAE87OdfEFM7oyVoRe5Y8/RFq/tjH4nfEkXleOjLBykWh8cbmk0RKKIvk7q4O0VO0TgsZ471
NHmqt+5UJL3/OgGlwzNF1tWHFlrw7CKJClIT2i56ZahFqdczR0QDb3FHOlsJmaPxYByjg/o8O0Kw
3kIWZ1/tjE985gHWkVfBdHJSC8ZYIOXCknptpBTj8c64yEGsvZTytzocD1b087r5M3HAbIDPingS
LOPnm2fKlSTKOXCK3nTlSHKKNHcgKnZY9Yi3gSxD2SacKEOBLFudC3qYOvNr+ix62THuTzxopMwo
jnbxPn9OXG4eg6yA9ilbVMp5mmaazAvSCk66j5+T3XqEtBiK4MSHVT6fcOdy/ApmCglrDAogMkef
MmWmSxbneCXk5Axaktvvp9vKAVXDc4u0qFdNTm+PXvgKvgEQrGdO+carsrF86Baf+spdATdjzMCP
o5dIuWmsh+sWwwoczhZIfdBiaNN1VgCghh6Y1pALOJp74y0UCL2Bs1T2DMfjlQ+Rr/KqqJeNjeTj
QjEKyRUJ49V0C5SuzUo7RTEmBu7VAwZOnO6z8Kja5j1O4+eJK63E/JZ4/ZrIOGPOlIbrWsvK5SzN
wICdBBo4coaEN6DEPBQWFGXx7zRQfX4AtTlBI0yL4q9Qf53Nr7L8qTU4aUPmKjYQ1NNXSbUxySZA
9IPgronqzDMvEcVyI2QF/6yCciOpPrXlCAJ0BJPtXnJRvyM8nyoKAbZyEA7mESlep/V5nRLEli/O
9gaW8pKRJGhJGeqpkyePVufGpmwv4X2WvWU5t3LIxgLTJ5nFJ9QX5xulgBhzGRS87tUaujgITeC7
soMGIpjE6UG7BrLvF7VEAZbHU0H+ML1IxOrIXZ4uWZonU8eFjhlSkzwKSPMJKK/2QoCmDE7XyYl6
/wJHhfIDZBNkHf1K5wtMa+QqJL2Czo8LpZ2jfEgDxdYD9QGBxOzPbvNoHbOD4IW78lv41BNFugSU
nWhJcSC/9RstbazTrmjIzCkWWsIuu6fktkD3l6Khbw5vsgXzLGCsSn4274Ob9tDoFlxumwbjqJwh
Ur6txSiJlsQ6yO26l1g/DiPnRc047Wd/nzKiNVn6ONWwIrN7QZujPaHbtx15LbcMi0ESnZBT4LNd
libiDAWrNV7/j7TrWpJbR5ZfxAh680rTvsdrZF4Yo5FEEvTefP1NzNmV2GhEY3Xu80RMNcBCoVCV
lQkrn3pMAFO1tJC4A4g4nNCTMe54N+DpoHnoP+u+0fmlqJx/zTSGAd0PxT0QkSO1MJmDObeN2ked
nHhF5n08wbZogKsvrlrg/qNyuqpb3id+RYSdhOuBT5gGXYyGFBHUA0gZL904BrazKGUr8XS8H+oD
pVGeQATeesWz5Nmn/NwcrU8ZgLq5n0tefIZuZP6sCcpznHiIViGyYUdH+EZidfkjFqMpozGXEg+o
sp2UVQEUFgOlhdJN8i64jnkuhXcLFbvByZVlxqW0aIhAk4P1Wve4jaGK3HpUqW65U/eq41JWwUn/
HzT5eCdlZZYtH1TgPYLOgZ14s9y7dXWuGsGtJVgXW/hRzFGfIhkGavtZA7agfiBgA7q9efzP9Hvv
2PeSnUeZmaWwkekgLCSzN8lfSfzSQer5tiHRYhinxPvSTBMNhqCx6xEFiKTW8WsAnG+bUUVfhTl3
RbOkStfCjqW48lOeYyjX2MUvzQOITPbFPWUy17ba66i62XfnPPoGaNOUs5jOXLRe+vfVQ3SpakVr
VPwOYrXuIIfuGM6usYjijGi5TK49VLG0hD3MdIbp9hEybOVJsKMqfilzK9Km/3+P10ekW60Embat
z/TLaffOqdv04HEyPQOPUFCQboqdZLj5y7QtoL1xl2Ngvt3pj+STiN2Lv046oKuDhw46H5fbWWmo
YCwE15JcaC78FW1SwTpFFhgHlbIpzOUFF1Nefk+Vh6b6dHsfea937OOfJTCeac6FoiQZlmA+Oq7u
WZ0LxCdqOlOwnIvHv8YF00tgZY3xP1szqrqmGzZVX4tk9pom8m8viO/hf9bDuJ66dEODeyjxBnLS
wsQvHWgVjqJ5E+5nsfB5aUeZCpdffnitaiZNaXSc50Vxo152QaK5ub0QbgxcmWDuD9uZSmMETZmn
DMgJILbd9e9S9zWSRUNifBf4Y4mdXx1qwx5VC5b0bbSr7pcjanufKrzEzc18NGfBB+LHwpU55g6O
bDMbGhT1QcxY7eVD/qQHlGFQCoxg3Nbg2Ei8Bs3y/AFJbOzWmwoSNuJIyHk2APb/+wuyMIp8cEg4
JPCTCSmYFp4wI+oV5a/Iyryu/WslJer2K2PMKR6VGeUHB0vuu1Ob3WVQfek+33YXXm65NsGc47lt
K0MGiweSqmhHy7MGuN0aYaOAm0Ha4BeEqBbVcPuoQqziboFaUdJ3H86ibc6FD3W93I2204Fmj8Uh
uTefKD+BqOb9wQlwFe9Xdun3XNntHCU3qhCRow26k+YX981JDuRP5Tb1lEfyFN7L4M6BksRD//w/
FKv4h/HPqpnzPnVz1wHhgwvtnUI6+q10VxyNb/PX5oO7tdrmpeCY0P94a73M8Z87vXEkeiiNOD2W
pXxqnXqndcSvYmiq1yo+tFgpm3so8JSGs9M4bTJH09SJHDU90uPe6wN7m7/ZB5q10lI1XpWgvvAg
Jo3inOgpzQ3aqBtBc8KhclmM3Thv5qiOcZm3Sb4d296NBj1QCtW7fUa4zguBU0wsY7CTdhcunWhu
i0krKpqXfBkPM6D18mEOMJJ4lIL5AaDc6TXyhjNoy9zbhnnus7bLOG9fQRxukPAWGGw7KAm6JUvt
TcUI5Mav25Z4O7m2xDiq1qf5ktLMqzVAht2+YC7Myx2B9AnXCMot2EMH9DLsdA9Y1TSI8IJVzcpO
LcFw7GlavtxeB/dSQgUJFtCRRNOE+VSA02eLTV+qtOW0HbfRN4eyEWV4of5PTEC8+OkATYMZcx2T
5izOfYHWnTIYWNME1v7mlDz1d+PTgrqOFKCf4Rm/6JC26s+FW51FtXBeNrG2zXy0tugWY6AsdXN5
XJbv5vIu2Ew6/coGk7UBJpiEo14NYYxgMh+6vbYz9+nedumgmSi/45aGVpbY5yeYtaumLmjYuh8Q
phcMtlFblNiMlqJEDw2+J/7+auxjFIq78kAk7Jxexm4z/6x0YK0wAnZ7/7hWIFnrYA4ChGNsgpQp
Uhhifjnx4tnAKP29ofYYtPw3h0pH0LUBkAWqi/lGQ9VKgFvRhKSBGHv0zUwG10kTwVL45+qPGRao
DaLlrCpRTMNrV/KgUO2FdY2Luxs/lbXpLsXytMwkdi0yP8amsUmhpema5iQIU1yPX/0KJuAbbWeR
RsGvqNryZEhkD3CooNomMqFexvpYLUYnpEVKkn6ytPusfrrtFKL/z+R0CYRR/nlotCRxI/m5IoLC
L9frDEB8dYsy3bD9W7XqTbCF4aJvzeUEwOq2j9VnKZSCf7EOA4VzkL9B0pG98wtpGrWEJo6R07+F
ifya9fbjbRPc629lgvkUWqsUQIPj/ETVr3yC0BJ5lVMc1GgWbBk//KwsMR+lJ10TpSMWExbaaxrO
QScth0hHdb6PQdIZl6DiGY4QInxycL24iUbu8ib0mjjqBNvK/3p/tpW6zypfLetZ6WfsrFeZv7AB
npkBhi6JxD1EVujfV1bCtjelZoGVQUUdJ6tdY34b59S//f14aSEGl367CHMX4yFam9BtRlCfY3eM
UDoGzMXMzkQ/DSC0+RfGbIBNqQ45WHmYjRvVujasMkSwNZFcG7qv4MXbqC8kU++7SpSZcTdwZY3Z
wNzUKmXpYC1LT3KJjMbUXav4fntJ13OIeP9BjO73mpgNXJyyW6CqSZ+8VG8i3y7bet9txTyfouUw
iSbYRLppMrActYoAe7LMsQg9CxyWCZTD52TY314Y5y2P3iJihgZye6yQHbaIuhBIxNiu0QlSvoS/
+m1degXASK+19xLipYCBOsWrf8y+BQ2u1B8Vz6jR3o+enR+3fwn1issM5/KHMClU2vZJnUf4IY75
vXYcd5g6gV9yXqCXJpgLukzrmnIrY62HBLO4z/aBylw099/zM+LN83DwCFUzNd7IY3ZOPt9e33UI
pcYdzEpACpyyul0e9G4Ykj51TDSMxh7MapgHzlpPsh5K8nLbEAerpKA3opmg47J0EEgywZrMU7UY
jlQDYON8Md/mcwIeM8o9OJ76l+Fs7iTA2gQ2OatDwVZ20MOFccNk3HZJWpApT2WDx/0cWECX2fto
G+6pVUrJhwevN4oJD68PCy5XFVHGxhgU4ERMEjJn1dAp85AhV4XPaqcFqniAC24slD/BrFxE/8PU
Lif/okbRqEZkQxHFYrY3AqlQUUKP3mug5Njto/mcbTBhD/W/Rj+Sgyghvz4XMGdqWCW6blQe4tJv
ssWwaL6Xeb1UuQtYVufkq+DjcW8H6GDC+R0QDrLAmlQB990CxKpnn+dXSm5WbOw9pXJcwB+JGhSw
ndKGCrHctnv99QDXA8UhRZ8pCmrKlyvLRysdrAJvankx6RjEq91DtUjWZMG553wxGNKQYIECVDUx
lHJpqF004LlN5BTjAeKJeNJURwpTQr8Iwzwiuhhem/TCGhNlFKVyuiRG2joCzaB7rdeYZ+gTJUH1
HE1BmboIOYC7Bf0GwsluZnlt7BapG06JC+p9RxQNaFxh4iqF9EC/EdMTAE8xcacq7HCu9bjAyaxr
yKZT3KLu5ifpMd5R2UgRvo8Xfi4MUodeZTTziB3IVBjEaNZT1x/Hn+nZ8ZxvJTgfT7k/tt5gelAz
E00mXrsT1U0AEhRwOxqGGHeCiGyfpQ0YIqvpOCyveQRysej5tsteH0ZFwRAV4Iu0AHXNboNErSd2
lHvyLLujfCcVucBZORZ0HZhjE0L3JhJ6JpBG/aCkc4s71swbMxjCPtzYNahNb6+Ds1fwBoRNnAYH
NINMUAlDaZS7CpeRXKOC3xbQs+kfRwcEIbftcPImYLdRZcJa8Cy+Img00wnif4oGx4vtfZqNB6Ki
tDzNG4NAQMCqf4zyeIgwm1QlkeDNQk814/gXppnLYTBKKwEYB1Js0hxI453T/qow4g5pXDcMPxWO
iNaO+XJ434Js7oMwB3xvKMAy9wKgGrIBGTZkazJ5khayLXvt7yLmf0yAJtmhAhBXEvRxaeS5TYiE
rlsJKcDIl9rqra5FeFLGO67M0JWuTjCGBDMZBQaYmbVvkdG9dwX5jorH223nYK6dKzOMEwLQHCWA
mCEckap2tam8V7TyzpKUg6XHZyKiG+J+HxOZkWWquLU/MuHVqqyFpDqVOPOkNMwCp6/AEDAsIhpF
3t6B1BDM3RqkOmDpcu/iSDIR/LUPK8cy/5wA8ZDJpqA0IrDC1oCKpR0yFF0lz7FCNwXxuaQNrqqn
An9jjtDHFwLOBmBpaG2h2s5cnMaQJXrVwAxEbEe/SQv91R6yO6WxW69v0jKY+7nzwqWKg9uu8VHH
Xx3efyzjOQJeVwB9QQ51uY0I5dbYOFHkJ6/GuxG7szf5o5ftGzxNMJ1N5cyUO5qstw+gmG1A0puA
6WcKnF/iuVm2JnH1Y5iTndqzOSxzHPmDta9/9a/gBwQTDYAL7dPoqyAGFl1lbMZyZZG5tKHQo3f9
hOVbzxVqU2gH5mC+Gb849BEGpefbuy00xxz4mYazHiUUbHFyV9+13nQ0X97Lfeln30TE1rxjCBn0
31+WOfWpps6oMMOWaY8PuJ3ORNSfZt4idPPAAqWAdx1c3Tr0zi59Z2nA1T0XeeRnkuU2JHyGKMND
qCeOJ+p6sWSO/zEFzPTHLD9UshlTTgW1hzrBSHhxDzm1GfnecG98tvf6vQmVyDvnHN/ZMbItPQ7E
bF/8hf6xzvqlVBDUgGF9AeuxO5jxKSqMr3rqfFuy8O/wlf+sVEGnCJJcoNJnnyF6OkGAvAslz5Af
lGX0NO0FFPCCeMPOhlxZYXK4tI7BYKjCCs2dpQTPueixe66e403nnk7IIAGtdDvdDYN+R0WmRRB/
/gddLZNJv1pQ8ZqkwQ9IwQPRvCyhG77mh5hsxslrz81u3mAYs9qlnUcmkPGI+kjsCMDVBjARV1WK
tOxK2KeymGW1LbPA+AyWQc/YjoNrZW54NHq/g6TeQWSbczAx6mpTcA+9wAzm2Bh2T4qusfGFS+C9
1PGggQRelA/Sf8LEdXC9gI8C2a2Kehqzv3M6ApJfSPjAB+eZvKD2GKM97QTKlrx1r9Wd6oqBIiy1
1z+bujLKbGo5OAuG7WE0elN/zW/0hWuCcqPLXAvypjrqIcLAwPTrrkwyaYBjlCHo1mGS9qchEnTQ
9/PG3MhHYeym/+lyRxHlDBQjbBkFAvC8X4agwlY6bbBA4kBVkBbMvTxLQR5Iiy8FlG+uBBjSbT5l
286bQYy3EVV+rj/o2jxQspfm8zo2pQ6vXSAaZleLLN9OMTViijglRGaYQIvB07TuwgnKWZHhzeMc
QcI0i9y6y59u34VcQ1B50MBgakGDj3HQMo6apZdV4nfhp176YdrfQ0uEWb0+afB8MBFhLhpCfyjU
Xe4Z+uKZDAljumfvRRq5ui6YxGdhEnC/SwtM/lAvVZuWFin9zq9f58A4QR3LD3/o99ohu5N9fefs
Lb8O6t3tzRMtjP59lWJDKi9spCipfEPBwzhSxx8RKtm3bXA+ECSDbRV8FngjyxrjCeOStlLjQEd7
SLNDLAFyBtJcY7AFkYotFn9sIbQR4QKIiZBkZM4VQXtwTpIeWk0HKJygk7tJDsMO6LZzHmM0ZfCc
x/xF8wwogR0hJKVbrim4cjlxy9ZQxIVQ60d5nsX6J/FCQHiAr9j4yqalsgNHKgANvohgeaNTGqJJ
Fd7eQuNEx7g1yFtAy3r5/VrVack02sSvjaOcQP0yhoC4yPu5RjBramNdGNlgq42gPpjMTMeqejKS
x7wcSSBbHSTGhir58ve+QjVU/muKOcxZVUnoe82JDwQuWCtDKdwANKgGhg4BldumrnMxfCsdvFio
0FqQE6WrXrl+VRdTt8gjRrdnENpL0ANXjV09mc9yU2xvm+Ke7rUtJktaFGiakW4oP0L+/DOB8Hrh
lx4um3vpkc4lVKAtlzv37zMErJHOnWA/oaXEXt5AFCRLWCmlX6pZ5kpjttOa6fH24njnDiERG4ma
JaYu2OzdnMhMIFgIeg+vOkXh3aD6ajB+yjbT0fHSk9K4cunW/UGD3rq5Ad5feKXxzp2BOReqj4yS
FQBMl99Sna0wBhcn3V9MEXX3dNKl9slddvexud64E3FLsvwUNNqsTbKomwKERq2mJ9Skech3VIO8
35AnyjclynE5QZpWL6kuAfRYkYZdrq6MZtXoHXjqkI5+XT6Bvce//Q1FFpgwkrdoxheTXPrpjAxS
a8CRjbq0oATCebTiobdaB3PZ9JNmT4pKt+xxRMspOdDODwH79v/CRcEJWhfGmONdT+EgmSk2TbEW
Xy2/A3UfmGEvCCJcK5S+Aw1ZFboVzJIkYitFQRODpfoqk8aDApSnjj9vfx1OwmggTcTgI9gJkeMw
QbGLGoiTmcjY6Py9duxAX9nv043oLuGeorUdJuuW2nmsZxl2rGcqmDXW7rDTth8DaifaVILmr2A2
jJ0Q/zhFtNgMijg60MHeX3IEin5tKIiv5tsJygqgTsUoRHkKY7c8WaihQIKtP5m7eae5wpSf9/GA
eKAKbFRZmWUzx5zuNCoVkp82sGPQPveLC1k0kH1n0LRybbd7yv12EXbRuOdgbZe5DZJq1MMys2nA
HIMWpMXAO0LgcgkQOI8iUg/e0UZYlCHUh2HWqyYLiYp4mG2wYhVAT23apDV8Ry8MQf7K20qg01Ud
cgUWJjTo31eX6SBVVjjJMvHHAUhmDQSXdeKaf6mI8OEtOAb49xokb4AMvLTSNBrSxxFWsiz3zOrN
KTHKiVN3+7jxdmxthfk8pTxZedUrxAevqrc0mpsJ80R6kpgnoAVhKuSKcHxgsJl4G2KyqeqlrsLl
MZ3a1rXfCHHryMWRS7dQJQhGJAigVQKFzkvjxQfRjfIxwHz1AzToqwL6jWF+NqVLoz4nxMkLuH70
NJ1ir3wsIIlrfQaZ1RYISNSOwc0QeTkkF+k4iLTPzs0m8kWqO2y7iX5SjDP/+SFMbOurBpXjOan9
7DT5EmRczD1VQGz+ltzmH0O4QFV0tVAUY18HWl5PQ5s6lR/mOlp17w20XKxGhKTinW3KnqMg17Kp
mBDz2AkVxR7w6gfu5j+9ZMhGI6C49Z5WLbSvf+2qePKCXQP5vw6mLsaPYlCe5VqIp5XSBeBs3FnS
sr9tgZMlA/+CmXNarMDkH3PkKoA5nMGIcr8vfhYAHIT2K2kWULGIsAWcU4c6JR5OuAVAr8g2e1JQ
ryhzHud+ZHWv1jzvIkeoGkgTJdbr1zaYxUx5hnHoXCN+cbLBETrslC3lPmmAk8687O/DCOgIAbjF
y94GUoPJSQszLRU7grGobd81Jd8UVnm4/XHo72XXszLB5qCoH5dKkkAfVVUhXJyUh7g5EVF9hfd4
obyKGkqNIDWCJ1xG3T7O7dka8IjQt8DskNDtJ4hpDkdakcue6g3o/fG+LQcvvxddXpzMB49aYGjA
egCXuIJCgIAc0mcog9ExOeWDZzWGsrWwJEfPydVGgtMaeC+Z0iQzp3Zcwrh2CqXCqTXeF3/cUpnS
KXI7tz2B0MEWPsx4Xw5ygbgqFVlDPYlJ6XVTHbUwylF3qQu0Hexmu1g2SNAbSZR085a2tsSEiCGL
Zh3EbASRXtlEEbg64g24mSnRUPVEDOiLiPAk3LXhFKMuQGnqLeaUZXOVdU5GLTapr/djoEmyV/fl
7rbz8yITgHmIfmh4gmOUOV9qvgBLZ2EILK9o56bM3xUSAdJVj1sIg21uG+OuCZSLmgnnwKgNs4uF
mlPOgaVE7mSfiih5WVrpWDWyd9sM914GaAyFFghlUNnay7OWmnVCZHsE6AZcEaYUtL96IKD0t7HG
5BRot3b9OfzqeMneOkzbHK1VI1jSfeRhYFM4QcVdMwZLAG0BkfYVVq8yxkbTO6PyJe3VnkrXad8X
5cvtBfOiPoT+fttgzkGRZkXVtTr8BODRMNRcRROB7fnLAAMFvARNcZbWa8knZ8JUH6b4yFMEibMQ
Y/ioIgpKPDxvhC6njjoSvt6V0/fJCLE2yyG+DnbYoi48M37XyOhJo6h+z9uytSX6S1apNnA7eq5p
EkE1bnad6mcy/bj9TWjKxQZDBzkpVSBBgGL51sJwqAartlMfbP9BBdytio52vKhHufvSiJj3Of0z
VGxW1phoIYU6Um0bmah2n78OfrIDVuCbFUyH0de8eQM+d7ArCp9+9BxdrRGkmx91U3DiM2nnEmYF
OBmwRownTJvkqb0DNwPyNPVj9PJ98cDlE33tnkCxNwuptLgbvDLOHPJYS0MTyBaIkaIhIjnfLfkT
Znxd3dnOoWA6g+OWINsGEpVmvmg2Mc6C2dIinuYk98M680gHgd/ip9pVbheLMl+OW4KWlpJHohJC
SfQu3ZLI+SJrGRL5RJlfQy1/JZO2u+2YLFCR5vAXNhhf6aUYPPVL8086EE776NDtws2AOWjFSzGx
4NmK1ytCAkROjxl2AeIC64CGAjg7FhTmqaqNGFxBVFYp8ZTkd4pX7YwnI5g8dHk7xN++QyO0PRqS
a7wIls3dWtT48ZrQgZhkq7ijUSH7kuTMX3o3f0t2xud065z7r0NgPdKBc+NB9EDlxEyq54B3jIKy
IwhdLz9mZjsNKJWXys+0V6mDCJlyHxFB3Zi3Kvx7gMBl5EBA8V/aqCS1XnIlbcED9FSTd93I3Nv7
xsEm2BS2D+wDZR4CMuXSgiZ3YWnbSeOHZxvwgOhuDJKjsjG9JAghLOZ4HTgPIkhvpA8teCuFQeY6
e3VkKsyL2ovDGSCAHkv8T/W988kLCIkm1VV853N6KAEPwPjLW+3T58fYBY3XfRK+8bnmMT2JEW9U
jZE/Xy5/tJY5siu8qNpA9qxNb7pRg2DXvi37JIh99UHbpg8Q50CBK/fV+ymQ/XSDrOJhADir8QA0
FjjytVdhP1Y/iEmi8hiJTTYgMVTTyQ271tPyO4hdCHKoa7+iVhxQXuGWBPaFWfZA7KnOc4Q80oHO
B33noZk3tz2LuxAHWTvqNPBc1nVnaHDPUIWt/bYaYncoyeKWo31WSSOqRV3HbyxmZYm5KhJkNaoZ
K6mfT9+06DhG5n4JFWxeLNi16wvRkbFXiG1U2+BKAqK2JDnRCan9Unb2aqx9SrLxbpLJC3S1Oi9Z
KqiRNX85pIh4TsfNAWlGWRs4JbZzZCwGWUJbq327fDXK0u2ylyaegllkh/O9Luwwt2CcjtPU1ODi
rDHPVrx26r6K32+7BCePwVpATAPBAx0lZVZDo0HW1OgaSnrygeTgOnO/4X4HagUEfU/d25xA65bS
U4vKJpw7EXZRrrShgOCAGIBxd8kZlVTW4tqnOjjjq+Kn34YdiFW90Ze2VCEz2ZSfb6+V45QI27Ti
9AEMYnHTjhIXAJ8iA626z5WcBenwkrWZl7aL4Jxxqml4GyA9g2wRGkcAEVyGsC6yIz3OkCnJWyrz
nIO1Jt+SzxTn2HwS9T94XoInI2xpKiUzYsITWVR9lts09+0RF1/2lYD+Oo0lwa3E/WBrMzR+rfL3
yJw0Y8xgpvPHwE73OSj19ZfMrWC4BwcUCF18vfQnIecQJzBaYI2mXPcIXGC3vDScSK2ddTqKheGn
D5WmDZDvaDkrrpSi+6BgRlDaz9X2tq9wNtVSAU7Q6OgVogtzB1eogEUGbQzIQPIv1rlUoXc5//x7
I5RARaesFShUMUak0p5tzOrhYmk20Ld0ZwWcAWMu8EaO24N66rcVttoW54kZOTOWUlZLEIfaDpwL
j3YjfzWc8fX2gkSmmHoU8PyTpsv4VCB1xCnTXEm29iGEJpsYYqS3bfEcEutCwQE84g6GPhi/t3qz
jUfUHZAnALL9ZG2AnkEJrPaa762PTABIhef4022j108gVPRWNhlflIG9SAjGLnx5XJBdvnfzftA2
dnI0VBFbLc/t16aoh67OW1ZYqCvWMDWMjp8ms0uM8l84+doE/ZwrE3PXQ1upreAZ0INx7PdxUAH+
FDg5xydAhIGBZlryQhOYWYeSyzV+vYT+aBcHk/S1yWY3nWq3zUXUiZyPA1Ig9AxN9NqApGIsqakz
DqEaJ36rVE/R0LlFo4HFOOwBizSGgLSioSPe0lA4w6OR1r6uSnkkV9s4A27KT6t3vGHdpG6DwYI+
d2L7t/1OYOkDy7L6UhGWrBUgePAN9JxnMLISSFhHZaBW0t8/Vh2QV/1e1MfrZGVKl/tqJJqG4kWh
HrRyxPNtMiWvGkYUmdUkcokU9cdOxUQxWKfGk96AirLqDC2wJTsMrLJqHvtEWbzOrqzN7W34qC9f
1D+AUaOAPGw5hY2xre8onhyzaTugI57NbbLr8QoJzKBAD07/QCZ1x4g+Utov8ibGtEaD3CXZJKL5
7uvQ8/EzAJZDEk3bV0ycy0lam3kL7Ol/u2Xw5eindtehd+zX+3yTbUvLTWdBsnvlBdQsGuKYtMYE
GMYPL89raeoLeifAhvQJuDKTQ5hjWl4G7dYkaNBcxR7GEBPmyqSS8mqZEmBTkdeGkSHtzWrsBV/z
6qH3YQXDbEg/gUliSy8LCoHmHMsUHwK1QGAemwC4bKGQ5NUTAWYA1XCwZ5iJR5/kcteS3GiyCUSS
vtaqb3qtepMDnyCAvJe2W0rqvhmL59t+ep1VU5sQncADGr1BcERd2qzMvBsNpUwwVVS+UgXXYgNu
tDsld5N9j7fztB2+VWcRKvY676RmP0IRIqCJRu6lWdOOeycp4CAYm3ifA2TyhxljDBCzVP2u/ttB
WDokjnlnAyAfSllx1TQ2HHPQKjtPfBQSXpD0+l0z3vfOnAv8ngZu9tSDWR9FTwgi413J+H2uTbGU
O9hNSf+ZZV8S9cEhAggsz+PXJhiPh2z1MPQ9AovRANAuf1ucv9Rh+2ezoEGgIEvXkFsyFgq8R1tU
PBMfrHlFHuBmR7XKK/O8Ir27lFlrbCCsXk+CQ3ZdTcJHwuQOMmdAFtArZN4iLYQk5KXGKUtfq319
ByJVyoCrugNkQfcKCL6aIH3o7srYV2xQKOR+shFNqvO+n4G5cDyGNCpsw4RLErXZLEcKlh43qUv0
5B7f+Og0kQCWxfuIazvMm5L0YTR1IQTb0uYtpJBiIhpn5kVgQOmRyWD+FtBwZjOHakycNK4BXMit
qsI8aS9HfjzkeenFkPFLdmov56JJbd720U4TUihMUmP/mFO9GGOk28gEJxMEaabuSd33wvoXe7c2
wnwjJZUMEuUwkiqVt1RgnilFNLW8dUBe6/cJoH9fZRYLWZRQn3CryMqkbPJMfmyV2cb0lS1Yy3Xr
nwamlSX6GVeWoD47lkWGOEiLC2nmRnB9rAh8PbmrPIErZHZNKMAV4AY4iyobPCfUP+r9FlSi8L0u
bXdTQVKnBKzYaAslgJB3FEwkEs0Y8xxxZYX1Ca1Lnb4DaM2P+saPogQt+EORPZPkp+Am4300iAup
qLEBbI5mwuVysoYgJjc4u9az/Uil9HoKr9SBstK8YVu/IPfzRLgG3uJWNtmh47yTUyRYWFwVD4/a
cgzD96zKzrosEqTifSs6SA+0CxUvZdtpXZ3F+owz7cdK8TnJmzPQVqL6BX8D/9hgQgYShEmyCby+
z55TyTr0U7idDGFmTIMAe0euwzxzfkc9NaKsQJhHZnyWss2wmb0ETQq3QGWNsrLO3QEDopgNg767
Tw7FVhGcOu5mri4aJvrqTlf2bY5foCmTm6XnWhZlVXQNt9bI5AHQkFSBKIaFYTO+9kDZdi5EAQ+q
S4K/JMP5uK3X20kXu4oguiSNfd3AVKVNblO/d45AG+Eatczcy0w0VIzO6DMTfqHOnqIHFQpq0055
Mlp3fM9MVz7h6eKX328fZ+7JWn0jJjA6STyRukXNBDNuG61YXvWc4BEZ+p0qWiDX71emmFy07tIU
nAEx6hdNhXpk41nljDxH9m+viOt1eA+qeISrqAIx21gkiVSBwAQpr/PcVKgINoJWtMgAs2VJROw2
nRriL0sPag9yMORZAHYSmWC3alCtcGkQ79Q+3ztdft+2seBFx/3wq21iolA5pUVpVXSbkni7ZCNq
ms/QAvSTRRTvuI8QAON/fxHmxgAvZA/1DZiCHikYkyE0O+7VrxAvDBB3qs0sApZwHe2PPfYqnHNi
mqkFe1GMEd/OdOv6sUXN57afcZ90q2WxE/hDWpGxkxcksf6yMcFaFz4kGJ7Bk/+ejhpATPM+uhdh
0uhnuYp4q7UxMVXqRyuMIjwa0qyV7lVjst04VBuPDjwc80F1fpV9FJ0kqyeCSHFVTKPhaWWZibUY
p7TDuOgRa535IYwXd661QO+6h6IbvoxLI7g8RF7DTqTogNASJ8VXLH/JwIu1226nPvc+1btMNmZw
+2NyDxzQ28gSwV6usfhMG5JtKGcgusvqQZli11xi97aFayoPun8rE/QnrC4QzejS0ZxgovH7X9V+
/rYcY7/ASKWWuXIM+nlR3sk9BpghpZQwwPqxzd1+APuWY0aYcc9rxTw6c9o2Polsoh3HxYhMQVjk
3l/rBwPjmkjQnDBp0LyQD8NeTQPQOaY/q89NoG6Us/ITU4Fx6SkifVReHFtbZdwySW1jqKcm84nx
Piw4drrs6ulb73wVfD/eyVsbYr4fno79pCQwRJ8QkJWFGp69J894QCRb/Zlmv7Irf1cktw5SwdHj
eefaNHOlLWlN4LjopTlR+aLY8pc4Ec1/iUwwl5o1Qf09pM0FfUw2gxSe+0bkIDx/BFciVbOgLEgs
+KhOrVHSdWzgnDRbC4MRFRV7E4l+c596GOP87fbMxWbpUUf0GoUbKXblA56VQZK69bduV0f+5Kmb
5tA8yjsQN+77f/MuX5tmLjqkHtZAKpjOi8XTp4FSldSi9glvG/HyohRPCjgTWToUJ2mLPi5xA2ha
FvTKHDjje2conwTuTk8re9GszTAOEZax3soDxq0i6PPR4XNcbHHmlnvZJwGq2cFte6JVMRlPuUAP
SYY0IMgVyE6P7IOadL90MIrfNsN1c8AbMEKMJiEe5ZdBeMgw1pJlZuXPzY+y+DrJX/7F/1cVE6Bn
Or/PEmLn6uSkGKahRHO2H3fLSyvXn2+b4O0Uxhh+m2DCrD02sjqqMNHMz3YB4iQn9UGdL0gPRVaY
sGrMoWmHOqzk+c9FbYBN32ux4IoX2WAiatSNcpYj3/Rxd32zZu0sQ60oSmqRIpzIDv376uY159xa
kE+jq24e5fRO0QfXFDJrcO+h1Wdhzks/mk1hFQigWZM7bkQwKi5JxjcpAZJTygTvA9GKmNPSlY2y
QMcdWeD8mKKcJRfnvhc1M7mFYsRp4BpRzgeLKeMDua6CDz2ClREzpc2+dQ3w1hnQIbRPeuZNAa30
RH76AmgzRmbsyLW/CTtr3AMLGBIakJTakK38NDOoGUYN366H+h1RzzlwarfPE/deX1lg6iTguM0a
Y0QX1Sk0r8ruZzDMVdm4sfUfXX3MlM1tc/QOYOMqICQKGDYxhga6sEtnbG2lTuoIKH5KmqPtJND3
UppiUcXseqwf6ebaDrOsIlIqrcsx/Bmeod67k55KyZ08g5IX7FKR4BD/K/1ZFBOTQNEfA4wEY05j
uARadrYtglBxXX61b4wzOk2dRaqaER+Ic8+pMdXdje5siOjqFbr/t74PE5RqbZzaZpkyP9vTHrKy
o/RJSkCgnHvbEbgPnPUXYsJS1eVp76gRAG+yfi7n8CyPX3WrwIRR7S4oSFt1dpeEXVBE806evpOq
DQS/QPTZmJhl13GKWxJwcMryAv7zMnKnwg33EsiXUUVDD9Yvtn8NyWYck41dU2zOZg2aI8v6XjT3
Y4k2hvP6/1wZkwSaeQmebOBAfRA4ZqobxefyrgeBTXrK2o0cHtQNiOQ3kuBs859AKydlEkBTzjNz
TOCkFBJHKx2x85KS9/khR9pU39vars3ORiK4RwUhhY2RU+i0gKDj9ClNeFwaCKg3g9+hNo4ZQa8P
i121ABlnhPPu/0i7smW3cWT5RYzgvrxyk3T23csLw3a3uRNcQZBffxPH3W0J4hVsj6djYiJ6wiWA
hUKhKivzf9tlEfWQYT5+Kvgum7vhjR26IAtxQyBHHDDJ9StKS5sO+7PxJdb2iqmugEV3e3+Bio6d
pD7u3ECyqM374MiGcCjUtZ5SUHFVmK1tASMhg+/EnHSzjcBg9TTusjuOtecQWFlth3v+Weg5siye
DGBEtQHS9JhxgcrSQO/ItAI5YwfExA/IzNfLK5WZE85I2S7L7FUwt6iKP/eveaP4KQP9s/lmZFI1
eR6fLy1OOBpdjwy/K8cqpMoYrd4U2EYbj0kSDsuj44H9E3DHoQKl7Ex3TkIDc7B22tTKnmibZRiw
BYBBH+P64M4U7pHUmTLvHfyIbggcFtNRKC1lIZcMuc72420VyKYFNsFBxyaFK8XRs27JZ5xPa7mz
pkAPIOlM3uezzBdrZxiffow9yuo/UrvCBUNWpa/asSXvoKQR8uAgtbTu3qGQvrkfDt29HMa9fUJ/
bq9weopiHVWPIA2eODBsuJsTmRCfzIJwSpK2UdZ5TkDGhGl05yXRS0lCKN034WDkngtQXclTeeJr
sRGWGLmxQveFBgVkiBDYgGtOguGrTE9GtjLhiGhmY4OTD7eH6bW+Nn3Xbdkk0WZx5KcrYsDzNPvs
tMQqeg2uuCxBBWKrjyNcf4/o0qGKxYL0wZkxbnLDhdTR4A0vBxzub+ch4F/fwDjfqXFFRYU1w4g4
VLmfKmDhBuhHj8CBXrYi+XyuKiSjSjUpXpXB7aH2qYCgzIsBanmw76Ekd5OtGA6qcfXLEC1b3w6U
D1AARN/Jwwj16drqOQcrR4v6xdQM1yiERnhNSPxy62LCEBgsQGIADAaCW3q4blH7AzfYWr80UJqE
4EfhhoNlBzgTAc13l/dx62sBIgS8OwBWgH8K0cNWiULNjGEbnWsyP1bGlVs+XjaxdQPhL4Y4Bljl
wQslrAjSlsqgldg06qS+Yzx1w+Q7aRMb3U2ty2jyNv0C09MYfYQkhQ1+t9NP1HtL15QFWJLA5q37
mOaHjHoaedE3+9t0eKfPkL7CNvfwyKTgik2dtakK/o+waYhf0DurfE4X2cDq5kMC7BweWKc5DMkW
4obKiOJ2PXgt+Dt9DTUfwgM7C+Ky/K0ngxTyAC4e4iNjjhBBlqZp18VAW2bJlavJshw/b6obu6vv
tVraNNk8VShBABHKOQTET0ZaprHVAfSYJVoIuNCrt6q/DavHewSsJsCh2eDdAzHdqVswzyNuxnFO
KwEM0/mUDi+XvfycC4Fb0KH9aAGgD9Cb4HiOM2vMbFBhsHzjm/3q3vaAYP4YTgAMSYdOC9nRayzM
9M1v2dtA/AUCP5hh9KQSMVsxBBSz0INCNQXIV+F6nud0cCejgqt0g4GcC7bSsbqeZ/Z3SqbrXNPf
KNEl1apNBz22KlzZtdmYYGUFyGAOuHDu4K/XgIYCemJE7c46XN7urTN3bEwIKpA6VmZTwasyqfvP
rtl8rRKP+UR1ni7b2QpeiIvYSehrANUlxEc1bQua9aiOrWsTLM0XnIKueMtLNdAIC/7AFgKXzmFX
wF0JG0gcRMZsYG045tbkF537RdcSoNXIvqbk49iTRnKJbp1yDOH9Z1DYxFEpzWbhKRCwXn6el9Gq
vUweKoDSKddz5jx+OhzELeCucIGeweMaM4VIICp8lRFgtniOrLiBpLvz5AT1of7LcP0aby8VNSWK
wfj8/o/qMEc/QIQLNCjj1xan9eXEMiAWAJ2SOvvQu0XZR90ni2Rrt2LasTkhGoC2mpX2yrPLsvFR
YvXdVlK73/x4P3fUE26dNJn0pBjw1GpWL1zg/NWURnNpQWlUmlDyv0u8DkAS4mEyDgO0GFs7jZ5u
DqAFmRfUcGKuhl3ENY1oAPUufrI/DY5/+SBsXuJAyIEjG1B6nAXh1IFlsaZzVfNQgoOWYw7d2Buj
DzlawOjHN/JJV/0qqCW97c2YcmRVCJuVRjDVz11EAVBGLfD0119Wr5d8t+04eWRGOOaWo0NlrUd2
TmM1qFefA8BGf/pofMf067OsELcJYDneS+GQt0WfZpqHAoC5ozeDeqtijj2wGWqeTpTdETPo1f1U
B8pVHctm+reXCkQQJmbwIYENOvWbta2SkSbvto24Cddro4OsyRByxjzd2MueHptlXYhy/GdPuOUV
Ys8OG3Hq/lXRTA/ergBfmgwnuHEtgKPyXQYEM5ygjTpdWKNnq1NTELKUGjX91liurMoNvF7TfaNq
vrlVKsOsCs5pa/apTJ/gnK0JDJ3DIEUIYYWYZde6Qva5Ip2uFOIWzGBKGnkY8PQ2+s6i+CBLFI+Y
bu75c9AcHCvClFHYfqB4zb2ZcXs1NYBOK5JzJxZUsY0WR6+AuAMDXjoogU53c1nnyVlLcErW34cv
Sh1Pj1XsPrS9ry1+/sl6Wz/3na/KMmrhG75bBQkoBrbxB5Q+wsEowV7ieICV+uU03bPencGzhCkh
TAVV2nqvjcvuclQTvyD6QO9UD5z5GV1pMSvDq3gy2JrXIOgcwK7nfPYAqzL7dH/ZzMZuOqBq4/NA
mFVAPi0cujrxQPiQMIxof5y+z18wBQkIS36oPsyxc5V/lMv7iD4Dihe8H7EspBIYIBRfJhOhaCTT
FXj7hay+SpfPPZt+L9/Dx+I2cCNo+FRIaoUHiW7ORtFC1wA8+JD5y57byfCRucgunnOfODUjXNtF
a/SsX2FmuAILygPV/e4u+zjfgcsMU+9gsHKfm7vE9c01tCT1/XP3ODUtfLa+UkY95abzgdp/zcD3
HTytAqqlhuy2JNPc/mI/d1OIkyDopnpmwtZo3DjdB83+cNkHZWvh9o968e68DF2S4+9ftYfeAKbg
tpQ1x2VL4D/hyEQHnniMgcOEk4EXINN9Z5WcV5kFISpZFKrqRs8tOFPuK/Z0Dwi1xK1l/sb//fEq
KjKxgX8IpflEC/3GQGduMsdArRu0s2QUP7LPIkS8Iav7AkoFOKhuGZvtjdVhiKTvJM4l8k+dnVXh
csw8c1VVZan87Ea/UqPuMU8DyJIyZNt8ImEN1ND9CoFO9ysktCTGJR/tPUM42tCEqITWFLZNsB6U
oMLMfrdCJy7vvSd/ZIKSzgXFLHbRZgnspOkHktFIW+mHno47BgIJf2l6yYkS07gzq0J4aEsTlGUm
FsapFjHhMR54BchLQZ2yBtWAwaY+KK5SKfecxGfE4eMR72uSLVitOg63GpD2pVeHJXn8g4ABqQCT
T3oisRLOGmWTo1QOrGgYIulnGjKr8W3j92i/f+whxlMdD/Q9oFwS9tBIdOKQwUR0zx4puyFlEYDP
T+KB/KcevZXOjAixNenWbLKB2oNmTDHesaXfjQXZYw5pOGiDJnlM8BN7ZoxrWWDoGOSHpnCiZ7vS
h5RhRVpa+zSDjIw6uRDG6X0zbyLVy2/7UpbHiKCTHys8Miqc7673SNVTbtQrvEM2jWobsNGFkljb
Wr62du3t3Oh21NpqegDVhBKMupofXJVRSa4jgpfEn2IJaUFDZ2IqE36KuiNu0B7WGy+u4hQDfvH8
qkRd2H5JXwoXhHtcWQMDX/NBkUz0bB6Qn7sh1v3SUaHQnsb3rld6nRe7FoTdwGnLMpNNtzoyI/ju
wsrFBWUTruwwfZq/e9/cq8E3rklg3bnPkA5BA/tNlQ7Rby2OU2rooFpB0iWyeOhkcp2iQi5Zlu01
zTHSM5T23mWtrN+3acgDZS16H+hFuEIA6NSp8LIa4a2YmshNoE7SNLuql+nDbe2ie2RGuG8dLVM7
28B60KXyjSKLQDjsd8lrxWTcuFsX0bEl4WTiDaVNkw5LxLU/L4r+AEjqH4SzYxPCOTRmN7FIhz3L
2x7cT5oRtz21/KGposvRWWwovh+zI0tnxTONaiwhsDRi6tmvHrhAaQWF1Os68KLlo2fF5KGIPAxg
+/rTZduSfRTnbxwNQq205Pee53zI5/mAUbbX3zWB+wBNFZCpgNvp7GFG6tWoWkjR+l3Wqk85yR6H
0c0+XTaycYHDCmhqDBe4eAdNgtNUj3iJlho2rPQh6j6rknwygTcxAMYC91mx6E9MebaCLFLwsJEE
j/M9PDUt+CIdITPWJXyBHkVrlHZtBHFu2Szqxr3goUSOVh8qhChfi5QDo24TfVKAxeJ89W6OClO5
g4zZTqdBJQfW8afY6dV3ak3wfjsfzBn/j8w3d+5VD9RD7IYAk0QW45pGoeTr8fB6Zg00Qy6e1Dao
TYWLpp2szuk8WJsDJCc3q/6+OgPaD9CBVeWVrM3VHdkTHqJW0qRu5sBeccj37DmNlID7CX2SE6Wc
x0TOSG7bqMHgBKC5feqYpV27VmdjOCl3FAB1euL5hta1+xF/ds1UtLJyD98rcS9R70G3DJR8YIbi
7nqUQOfupK5ex6ehDP2RsOVTT0YtbJ3shigr+JpGB3dpElEt3+NhJ2tT8XMmWOfEtNCgQFhDuin4
DWbL15WxETQRh6HcO+tdskAKddgxCF/M37oXk9y35BrqNhjWks0sbgRSNAZ/Ghf7qooDoSdthHGQ
nGa9b1lPWnLfJc8WspZyN8e1hTlG2vlZdkuhxcoBPJKUSaytY9H8J6C+B24c/BJR+bo32n7OUky/
vRP6sdc6WvcOFBHYWz2Ea9DcMUT3WCbtJrZHz8wK+Uu/6s5KvfmHWeTenupTk30xQm7d2TW1+cHE
iPrBhEBDA0KgOi4f1rdG2+d5+DpK9VVEhNg/vwc9Z/g9qmSW4AYEokauTYEzX3Cg1fc6Z/YMhnof
ynqR+kHG1iiWwkV7thBA1gXcBt0Ee2PYHpq/uJxHjgPd4iW3awIpKoy/Ms69/L/liSMqpjk0eqHB
nH1rfaxaPBXTiPrko/tNvzH3edzJDvX2sfppUPi+dT+p0KeBQXj29/Em3zv7/AqNhkOyx/v0rth3
z/VzE0hP1EaghDv/tCs8t1xv1apmhF9Vh/oJOh97sKG3d3QnB72dp6j84Py0JIQtCkCaa3awRDLW
BNDGfkhS7bbqPRklML+Oz74dSC8xh2tCzEasYZSdPmY1wQld8R6Ik6R8YVn9TakRsJKmhzhz7wVr
5T5cvuI2l3dkVbhxJl0nTdEsuOFYgXKapw82IApoCgYpLWUA/HfQ8KU1Cu4yZFNp0RprnAMtXldg
RH3NKmITvTB+CKsvRuR9L/Z6zNgXcgAx7JMaeztT9939fJN/Qi3u0MUQnJKLnm+lMZaGVj9uJ/T7
z1RcKq9Z+hqUxbh6e7AzQJM1fNeWiptAhgWU2hJ8CrMWOW2yKfPL4pDs2jiLoUfm7tSYYPxZlsTo
m2f0aGXCTT+vo2YTByvD8GoXmOUHbQoM8mloH7x+7xhBeed1CBXAAuyrmCvbYcrd13M/hZAOyaKl
5ZSHoBQJQbEs/XXbEdLBjmM0m+O3hCw196pam7WOu8QcQbSH90XbKLnXArriRkqiy/6+kfZAzOyn
OeECcMts6Sqn5/7ef2RUizyvCAbji1XJJtO275qfpkRaOKeZB28uYcrc1Xiph2383vEN2RqQB/6l
ZWt7r2SdHa8ji8JhNvpxIuYCi2Po7hzlno0Hw/3m1h9SvEhXoC6cLGjt1IdyZgl2eQ6DaO+qPdVv
FfQ49jYU4QF5ATXtM6Nf29VHTkAhQGYDko9/HjQWWt/zj8qAlt0DfTRN3ClyRZftbOloFUKQQBsL
gJgCq+CYjX5Wn8w3/mudYLgZzU9Ota9tM6bagWsp/IL5zavlyLxwtYBXbFx0Aw5p7qqHOkoOUzyH
ic8Zj6X39Wb05S9DvJswkGsItpZ5XK2cwVaPmZLWK/zMQA0vqnc8NWvrD5rxCMmIStuPUvji9sE7
si0EocFaG4rJqx+x2Fae/3XPAa9740r+4NjoUOImPTIoxKF8tbOqXmGQp6CK+dbGBOtcg3QIje/j
k2H7vzAqt3mrHhkVKkwNHrwjKd53eLxhZlAvkEoclMj9Muw4Tq3xq6e2OtjKK9HZbvgF1Px26n30
E4QSQO8Vy4B+S+aDb/etSr+uxXQ9DD4HQnl43vWQPJism2z5lXx3M/aDjgpoGoClwbx5+ugiajXZ
iUvA/x+TuwbujJl5L3D2ySEPkPKCNRnqDsp3U1pC3D7FR5aFjcekDTOQS/CvTUMUMGf+Daob1cbC
GS5XNVZb6uvrs+6rvrwj9P+498+VC7uudt3YNArsF4fpyw+wje1b3zksBHOt/uVbRYSg/Mjzj1Yr
3GJF1REnzdofsZ6TVU1xc/crbGnb3gRRTkAmdEyiiyVTJe10VSewxOJk93np33g9yQ6XeFr5P1wC
V5Gi+7duTZizeSnL1s/IW/vRHXMHLQ5/crPuAwSSQYvTMetq8jozctehkNzSmxmSAWZiCEdYkEbR
hcBo2YVpJEmeAVfzAqBwaNUvRNOCnE7PKWmurdl5sJsxMI03C1OVlz/m1pk5ti0ExnXWqsIEeZZf
FTerq0Wzcq+Rm0J9XFZPYopnGycXNhhqIdYDnViM0EI8QHAbvWzncmms7+ZuPNTQCZrjbK/vZYCs
9yLjqRl8OBclFxcSFlCMEs5iwrqh0ygKDDbtY7vp7onuPquVfgWIDAimm72Z65+axbzLpxfQQvqd
dejU0QdlJ2S8fHN2wgSYiKZ51srrzCuisU98q77JyqfK2evIHInmBZP3uZ7VuMeMYufuElVDxmEF
Qw2ZXcUIMOIG5MZz7rCdmimRZ9yPgxZCnRwaZA8uoT6r3RDcr763PFa6JTufPGcQdgD8vABGcw/G
DIeQ9qVljzEFF8O3/OGRBVW8FNB9H0HsUod1CWi4zIG5g14wKD78FZcmbu7AIIurFxtpN05pDoOo
xPKAJ2cEOj8yXOri5xLFtz90Y5W25EuEM1HfABtwGwHB4CIgyMd9zgKCYEzI0ZKa6ENXwqOMdQ7G
Wjm4ytuS0ZtqlFG+nafRgikhFMy92ybMwrrGkIWFEY5WxDMHM4SgogFRLS9od7K6ldSoEAOaCjCW
1ns3+s+wbxcBs3yjBbpfPgPFKatonPc0sUw+QGA5tg7hX0sIBa1utGVtUYgpX81rMAFMXz9VIQns
IoJ/Ik2ygjJkDeSOkfVCBoqG3YfLcU/kWwfU8PQnCIcE2sOZakMiBodEwex2iiIZH5MfAhCe8xvG
A4QEfLTRgGFHn8+faKgvBfKkjScl4tk52grx7Nj4g7nKuQUi/VnHBVBYr+CQ+H55tZuf+NiK8Fgy
h6pji/K+WhbmioUqxLrny6xXL06x2WkoG184T4p+aBeBiwxCRqg/CknJoJoAzC3liMb1/H26Nh7m
qzmCuDa+dH2LBU9VkD39SkeX++vJlqKVa2goe8PHQC4ksq8v1kKslMEwoEZBArqIYpZhcM4zLgAl
ccOA8dmDRocpSvAqS0ddndbf56Cv4vZh2DWjj7dkPIwIeW0gK2mfeQl4tdG/MMHLglENKAdiyUf9
BJoVtctK9zu1IOKeeL7FPhfyifGzQAc0OjrTSLfQvUPqIwSC2csoY06Z+khdg648jC9G2Dznr+0e
b2kNQKDcX17oaxr/JsEqggBULVGQQjhQMcEkAv3nZKk10E9jDL58dcz7anyV+P/ZlQiZPtBLQ1DL
g5zFGZ97V/bpuIwjDCCuupVv7EcA0hFn0O/deYffL3q9P0IwEQg5XPCTi/LF7TKZ6mLDXoGSrQUI
Qx380Pf9hafmWa9JsCX4Rl5YVLEs2DJ3/cHa072x44P9v2DpzAsFS8LtlA3Q2kFZM30vVnjjftqV
O1BOB+OdCtb1XX873eexrG5wHqkFq4JXUqMBENLD+lisxSb6yUhW8RW93PfGA+8pDSGLxvS+iJJv
RlDtx9J38kCOAT5/0/MfgmPP9dG4EqvQ30Dq7hRj8s/ya+Q4Xn0YQhRqnnj8JNH6UcrKfp7owKYB
xDq0hz1kzWKcQdBObK+h/OPWdx10CoE08l0f7NR7mbT3+WuL29Ihfs2vRjD6CAGbZGrPlmxOfftx
jtTIjCBKGAPOeIXnK+ao63sllB2Us4iDo4ixSBcq34htaAacxjWVFXhPDUmO5EaBwhcNtaiOM1kp
/uxCcPj074/JRVc7k9IzzKmwCkjn8baGb+PqMZqvkgBzlgI7PHrhtKPviOlVU0gnBkZLtSkzYAfx
+n9D2Azb5xrQAIjNoe4Q/0Lp7uwwnloU2/X24C2928Ci99yiiq9jDHi6rZF3Qw+oCXvM9v9Cz01m
VMgjptWqKIZtwCPwxUW00ZGdNve8ov+P0Tb4hf6XzKgQ4FZn1kel53v7NkfggEJxWbv+YdSBJhZ4
DKpAdsFbG555/EEtIdYNpbbmvZuW0DH317g/pNeoJ+1R1QyLwxqH5M7CiB0nIJ2C5DGBYs98q+kN
Jkrsq+nO2ls1tgL/2wLtQosdclCBSpI6bCNvR8L2tkqU3RS+Z9hclMMMCUq86+urftMC1fujTCQ7
bOcBTHAZ4bQtdpZo1YyNLA426r1eXF4xtGhptKIH4i++3GHO3vzcIgTuUO7FTOSZpGwxGHaX2dhF
cweldDDfGjtlh3n/veT4ndWxBTvCg0ItbHetDdiZA8dfb0CiGvZ7cpPtMbwnaSK+l2NO0kvBlnDU
nQXwkbSDrexmjdO9tqcr+nvX7b67sWN1n8ZTAIBTHfP+0RgzDJr2u/k6gZqTZNFnSc3pDxEjgGIu
S26b+CEWSADYASRNoYI0QwM1Wruzny5b0zeC6PGntISjr3kJHTUCa7zGqYWYmkI5OQnn2xW5VLJ3
9RnvJrDHwjZAGWhX8NsCdDjWLn+Wtfn45zz5BC5gPBzaAe0jnuMLnxtzOmSqnRL6pHYPaEWng2oB
NA+R4VZ/V66aPKWkU8A0tPb+5V042wQYRiqJMSAHyj+eKKtATGPt3bFGSEiWBhMN5GVKLBb+b0aE
1c1sTlOLG0ExLd0vbkWCVit+U1POBhkBlgLBLZ7y2zijp1dv3bWeYnqgc7DcubH9epzY19UbtCIo
iNJ+rZM2ex7nskv+aAt/2hX8SDGrIR8zaMuC3NTc83HcaFaZ+enyHm55yPHq+Nk5ejCtM0GnicFK
PlIlgkisGlC2fMNefE1nLQmWAkcTk8WXrW66B4bSOMcx5BQtIYNyFlzKJMeNQb1m4CxQtq+0yrC7
bGVzbUdWBP8wB5T3TG7FydHO7f4GT2eog/NhLL5TiEtPncTe2f3LPcU1LCidm1iTOAlqkV6dh4yv
CthRAnkFh5RvqyHTODrvK8AONGVxrABa00FscvrNcIw90ABzJgeLVmXk0AqTi21tFV/azMlmf64L
FXTHzaiXPp6w1Ze1ItnLUA32GFze4Y2fwmcm8XDjsxr4mIL7pKsxUhTbW2hHglM0XNqK1bvGS+r5
imrpmsVuZdrTFdiZ3TbSXX0lD5bTLZhVMaApJ6vonuUiLiDjaOR7nBUFB1a8cVrS6Dkban8GzfSn
tECP1Eb1+1knNPuaqIDRXV7+pj0gXPFcxn/OnuPj0hV5TmntjyTFVJPRG7bqj62utmFR2/UTetKG
TIXg3Mm4gibku0E3DGCELeZb+moWTQMYF7VnVNC19iHVFBNT3P3L5cVtGgIeDkywfB5XFQy5hFlV
tSi4O4C7Gc3sdSntzm8cmbrGhh3eRDIdDobUTbGrUxWQuKYqwCYDOBJ8fZiaDwPGVm8wOzZJkGlb
puAaGNYGlgrD9fx7HgU7mhjVmFfcW/vW/aa1DJyC5khe23GRNas2TKF3g8Ia+n9guxB7rM7cGO4C
Gj+/req/m2wlIV16GqSKKaOzOI+lGBaFI6GZA+U/BJ/TRXWrMpdM90qfNnV736nG/DiViycjozpf
kIvZIgNzWZxp/Yz3oWPqgLvx3deL/kqFvmHtW02PKV/AJ1tJXNk0Bo01gH8QTlGfFNZUrMrkKjjI
uTcugdr3qEEp9DlNimL/u14OmmGMmqGspuoqSLZPLalWvbKugFIoYwmaUmt+7YBFD4O3hezO43/T
aS4GSxYoCHGcPBREheCUz02eLCa35CAOG3X3mlX602jPz1MGjXoHQpiS8CSx+B68j9y9TfQ5T1tM
mefkrxUqL6RJg6Tfp9au0WVZ0tYXw6IQTbk4KbLO031MbCtrLEoQes3q2gVBwWfizt51nSy9xDfO
/d1FJZknY8Drgqda2EcK47WmwFLlkvRrrab0PSd7+n2/wCA7lKVxndhIY0/XM1nG7CykqH1PK2LC
9k4HfQHM1F22svWFjq0IGUpt1Q0CBb4QS9qdM1RvZW5/WIDEGhLt2uncr5fNnX0kXobH1uH88iF6
UZTeTeYin3W99tfcvU8SBQN77SHTtNf/zYzwhZpyasA8ADOjZQZl1V41xhylmb67bOZs805XI04i
qZVJLJJAUNUtB++27/Oropibbzl1oDxWL+bn0rN6GVPEmfd5CBOqhpsKk6MoY/EtPjpTZB4d+LoB
ZWFo7aFzc6cprqz+sPGZYAMZFQorAAGIN++qzblaqNg/s7ciNn0voMhQpHl8efu2reDtAGZUXcf1
e7qS1CpbU6+wfcz5mhBgy/L2OqtlvFJb+6WhZgk0MWZ50S45tTKRcqQYJ4MvzAt4nvokOXgkoR8v
r2XbCnbLgQotELv6qZWk9dwqmWCldTFiXrNvJF0k5YxNExaXKX6/aw0hdygVUGTZxIOJtSvCOrMG
8ObSD5fXsfVN3klXkE0aeNeJmX2v90zTcryYVbW0Qr2zzNVPIJ8C7CYS/vV3QymcGQkXVA/RYIYs
q3BQW9Oy6VSDlQoZTPM40cK+a8EUIbGycU5hBX057B3wvOIV27SG5rgKWAx0UrZvAHtAa66xwehS
T8WLkdtQZamXzn39g600+LPYRGKE19KpSwz92I5Fkjb+mnpPJabkKXWvxoVIUsrNxf00I96xrEsN
g3RZg8HL6WmY2IGUps9ScN55bVROa/gnqwJoR8OBhd6d4IWVSmyiLFhVD0QveGlJmh2qkXmz3yzL
b2cs3D2QUv5rjK/9KNahpNRDdTapfWIMKA0oOzKhhlZASNVlBy+VzK9v7iQYXVzevgHWQTjDEJZX
yn7CAZvNVcsDU0nyTxgDLjWwntDW9b2B2Fmw4rUi073YPHVAlL13JZDBCLfwsCxTwvWl4Ybt33qb
06AhdRfMai7LXfjnOckB+Y5ChJxD9Vy0coQdHXM17zoLBUEo/Sgf6rKtXnKgPiB1VvTjZ5M6mv0H
UR4zipzbCIyaGMc8/YaYa9DURYPDFG7RB1bnltd0qCBXY3ndn/imhwI2PgGgDCI/YlcPGebsWrCV
ED2NjXxuow7vxtCuquIPVsWJd3UTFRwHI4unq1IXxWJd2zT+AoooPWOvQ9XcAbj8ePm0nZc38L3A
rwrhZU6IC4HzUztaRmq0qBG6Jih1f6IqNUMdM/4hVVkfJX2jQT5BGw6ZgvvTW9hrUeaz5Fhs3TvH
P0H4gI1ZOE7i4SfYZnKTM2X0i4TZkhC9bQSvEhB9IVaLb8hJN8oehWEUqsmY3WPy1Xzqi16XhOQt
74e0zH9WhBNeJHmq9BgtArOHHdRo7EAfLNbq8u/SlFjaOtHHlgT/6PWh8BRuKaXa5I8uuUeVE8Mj
Vfr5sodsBS1L43rWLqoKlni3jSB57zUFjliu/fPIFNvPSrUOur5Jom7uv1ndlDxfNnne6oZTIkKi
hIGvhXYtX/xRWO5yVB1sF0T5c18DHj91gGl4Zno1Gmk4NCBkVJTch0OCJJpB1IYBkqWm9v7yr9ja
YXTZMTjK6dqQQ5z+COZ1HSnyvvaXJX0cq/Kw6Oy5XKTTK/hrxIB5bEb0/imHbuwKM26fzGFu4wVm
M+vuD9YC0DTHwqIYIL710pLVqJCOeCe3HdvPRFvDyUZLpHTtXDZyzH1cXBBuN1BZchZZDJye7pue
DqysM7wfUmg0Wr45mCRWFIr7G0oQvtk5azQ4veLXtTI0+0VZ1eYjK8DWbplkjCkdalkNd+tL4kWI
fAKXLrJA4Rc5Oe1oalt4FJJJC0BCVcZTx8ogYVP1B06DMilgbu/wLJuHoSPPTYx5tg0F6OGqzfVg
Qon07wIi7vusTfrfpWLBIXHAXQgeHB3IM5GmdBiSuiwnVvuJgapb5u018LE0hf4Hd57DqfXAFWHg
iSMcA2NlGmkNVMW0nGr7YfLecBVUO8cgkvWcc0bwBXlAnOARhWKsCNZDP9otyaKiIOH1CtQCErWP
lqz1MLXcKeptaq0O5uU96yFj6mz5dpePAIl6iR5lylL8BUCZoVw5zmi+DXnVXfcYZ7oHfl+qK7nh
TkhtIByMByxq8SLAI1saxVV6huaEDeHA1A10ugSkaqLLZ/YcqYkMg6eneFHAmc6mpLTeU1Pm5gTQ
2OKv5uB+KWKVAQAMsDkLOxD+N4rEezcuyROLgvei+Ya2blNA5g2DsCP55szVTrKojejAPzNvJaCW
hr7C6QFR5sTs1h6L4tNQJuSETAVUBCxQduMOvXIZZGzrKjmxJ4TX1pjLdrBgb4hYmEDROAvVAznM
L8vefJKsjdcThMh3Ykt4kGmkyVIMtqGfuVO+TbsUysnJvjuMj3JuBcEHuXT7MSWrLjyje7Od+gRE
t+HUV8HYJvuiAiim+81WzLsZDXV3ZOhAZwHqdvq12GLieVJkVTiQB3N9SRIWVVQ2Ac4/+dG2vRvB
9YpWqQptc+hYnhqpcmW19d4Clzzz/ARo6yEpgnS6h8pA5GIe4/JX2rTGebl5OsMh56fWclpYKlWg
1WXitVDUf+m543Na28H43DqLJOvc+kxIr/81Jn4ml3pF0qcKCYvJ8wtl55pgmpXpWorw6h8beGRF
qHMpTV7ldpNhcjsu78YbI5x30JT7VAa2TzFYngb2Pg9Bm727vJNCtPjHLApfYCq1OU/M6U4W1lBW
rkO6UEGrxAeI+K02EklE2l6bg0CB3AWISzEVnBaWlJRBz83chUYWUnLPxY1AdvbNsfwJudJHYPP5
jID8jIkB+McCj2wLeYPSVMZkFrCt78w64qIG69fxGo2aK+uK2T6I1GUhf9NfjiwKW0q1Jsnpmtb4
knoAsbN7NXDidY9UZa88tk+Y4pNylchMCgHSyyBZCs7/IkQLIM0Mv7XvPOAiL7sKP1RnR/xoXcKh
Y5gEBjcL1sWByfzzTVCI/AUK7k2X/M/OGXEuSNs1I+9xEkY8/zHYr+0RguM+cn1IWQO6mkmZmS5v
nyHKeaTa0vfMgI/0ZmTX5j6xywNJw8vbJ8L13j0RU4FAx2KfdPtsgMICkgnvsDa07mnoXuF8x8qT
/ZAH7ZsB2OPY+cpfl01u7STvCqkoNfMyhPC+LOd1yNiatSFALLu5gmxcmx4um9jaOqgGQJkeGR8m
gASn6AalyHp9hFPQ4jAPdemrpZIDTJb/fdmQ8Crnu4fGJ5ppEMnBf7+jnY+Scow1QlhzTUuM870a
6VXjDH66aoHaShYkwqb/MYRgiAI9Lk1X2DSn1Luyqcs65EhRgLaAC4UQChD/NCCHqg75EFN+L4PA
bZsF3zzg0yBcO9N/G90WDFZ1UYfOBB13M2jCDLRkYIdxADpmX5JrThiQyd55fDHCmQZry0+r3IOO
dtUzChsw+LnnVkFpciiv3gVQPnY3KsRz5ZN+G+5yYo//+yN7+aArHXOSKiyT1netux6TWtP4fNlV
pHspxPy+zmu0SOAr3nN5twK8TW7z22mXhO3efcbgy/o6fB1lTNyypQlhP69Kj+ZFWmHet9lp1uf8
/0j7rt3KcWDbLxKgSEmvknZyttvu9CK4kzKVqPj1Z9Fz7mltmti8nsEAMwM00LVLrCoWK6xlD4c8
/a9ShEg/oSzbFimkzKN1tcY1n3/fGanixpY6G4a30HSDp71jDXPwKOv0taWR4/xw7Bu/w+AnwaoS
rOTyUfGP8s7+NoIE+8spaDPrGrkpSfxHzzg2w585Hg9mEoeWpmqKSk9oI0wwPkBJN/MywbMN/c4c
v63ag+GrJkrF9ZZ/wsdGiGB7BbYu/D6HEPNR74L6rtubVxb289DBBtGh8aU7ard0DZcb6xYD47v4
x8eh//73N6ASjO45YpiYsZag5ZmMmlH8hjECjQVAeuYkSE78uk4i1S3DQ/z7M/wrTchc7ZmwFbvg
FZiJeVrHjhzTUL1ZKTeVv2LM89BBvXk1E4w6RENzR7siXDKUpLyHqu3COFWN6Mkua7Af/JUm3AIk
6eO2X2CY3sv80wPO0XxccUfHuAXWN2Te5pak+8vOILfPvzIFZ/DT3jTN1kOabLjVzstdLyqckl25
LV0U/UCpKPdtkgighu+wNTjlqd9j2yTqWG486qjXkYAsRXdT5p1qml+ShWCMw7Exd8mfALrgdgm6
95h/iIvIKz51abcjuYrmW6oN0FA5CBMaA+K0g9tjysvHNHukNz910DHNI4naRFHaErec37wKLWDw
hQO6AmtHQqrjetiVc9q1iUYD0G1rBP7b2xUba+YDX9NZQ/cKnOn6vj9V++lLHqqg8MXS2pt8C7wj
eIQhRcX/nTuAU1Otc1ycWb/T7p2bPnSbXXMcedXlLt+VBwe7nKUS8OttiE10761YIaBZNcpnsRWD
hw4timjdG1GxS7DX3e2MqNx3N1qA3YG9+9Tf8k/SvvI9Mw2US9g2i0jUR+Wdty93/ck7VvdmZIPt
MigP+bELu1v1gorUb7e/VriF406Lc33FryWPnNDNZUH1QiL3YIEyi2GlUQ2yJ7WLrUjhSh5nz2hJ
+nYuczTdJdfeoz8Ec5QcnRtwlwNvGJsNYA4G1MSpsgL7mtkBiFQvxw6Zk1m8nYm2JoeJEIyjmed2
wmRWFWlpdXSd9uvszL8ui5B52VaEaAgDY/6Q0grwKU1QsinstfvVmv6NIlgdxFwJalWoMp5beU/H
ueu8sYp6C30xYKmVH5uQ+ceNNgKE45rrofWW2QVTV1pdA7lw71Uvlz+U7KZCZfn/VBAChe+N4zI6
A1L5xXxl3nS0Em0O9dW6z2Iskdl9vbssUHoyaNeDN93hdEiCQGexllFvGjxZfA0jmwai+g8vZoqk
UGpif6WIMyQUMzgk78sycvujngDlgar6u2Ij+3/P5v8UERu8QLl1yezj8O0Ddu2w+8yXugcEVOVy
rFDmfSdJyCbMATwEmGsoYcz9PsvuFu/OwLBmBqZvLHugXfkrYfMeDfdwbpjinpfVw7CZi41cmDg2
TF1BuL2SGpPmUHNBToiA2n7n5aE5zB7K3Yo9Qi9gWDJDpqYQLD1BVPnAeQT+BUAdnPtWba2YD2Mw
zNY3vyXriCZ92Z0u26L8DDdC+I/YPPFa9KEXQHHkkX7F0ZADjhRWndhdBTirw2VZ8tC7kcUdYyPL
KFwtcShkxd+1++EVELW4i7xgvC71YD1MkROC/iP+MR3x2kMH6qaK6EG1tyf19s1vEMIiYXSyG3RL
I1qtaLD33r1esCvN8dKo15pTTw3VF+Z/47sbGW4OQGhkI5hDOtcadfYCLQpojdXVyN7ZBzRhgDxZ
hH2JNMQL6C7/PlzXCvcXMTL+cZmNWCEyk4ksec/zj3FPnzm44E9QBTx3gMdQr0NLIxqqxZjJxAYJ
OnXnKrrYN+snABBHTGN3nY38frDWJKjH9vdlE5LRfGKCH7giWMQhaAYKPmGsTeaUFXyRY5LRqPiu
5SFxkd/ULy7yOf6ScR8GrF/PIMogoQqtR2I9tmMDewRJJTq0pmDBACedaDnAJTNXB5tbGq1pHXTk
Cm2oo0bo4bK2ks+KXjOf1gV8OnoagrJ6SljVIR2P8vjWNTBqb4M6tXA/foXzPSsPfDVIljHaeH54
sWZqRqM5ILQ2tO/Y57rC9p4iF5FEMoiwLYCaYDUPZYpzEV6BsZq8cIoIrFpBhxfa+sFpO27tZxKE
NIF6cZP7tVlGlrceXLONjH7+U+Gh9K8+FpaqgSILXB2RztzE2BYQIco2MgcW1GwKUlPx1pPlxGhy
Y64V8/Q86gsPdAsYV8uqO7ygPiJBnV7SCM2IT3GQhNW+uo9DJ7psZtLT2QgU7je9huWVnOi1cYyw
NQGqBhDFyyJ4SiPEQOiEkjOmDZDxipbcU5DVpkvWIlPgRQeORA/4QCXSqMxhtmK4ppsLZpinuKz1
oowSvH4y965twNmDZaLLyqikCA6TO2mS99QtIhcAdtOgBevQ7Zt2Vbxg5cfy95sJ90bjz3idUw1s
sdZvfZkxsf10WQ+VAMErbady0sqBACCVfiNNf4PQririyZInYEFhbxLJE5aeRSSHCrBXJYtnXtxi
gKk5GUesqrMlMu0o/jVejTuyx7o8RrHsA0BpV01xVrLi8pl8wSQsoGBNdEDX3kIbR9/RvXaX3Do7
/3YBSocJUOH2WnXjS+0D/Vm0Z9FlgbWfWyHYF/o+w9xx5JHeC3VnxXZq7oTZ3Py8fIAiKsA/UW8j
SQgVGavRSl/Re4u/G1i2PtrhtGB0JX1mvOMXAsc42pn3VXIoTuC9CIDON96lO1ULVZLg4BP/1dc8
13diNJmTxUN1CoXunD2uQJWzAfM86ErwU8k74EyUcCM2QAeIG5J1yKXiA4daXQ8UfUYO+qWCshRZ
Bt8+LrDxsYaMojpyGuGZxiobUxINjlE/5NgGy0Lvj7m+FKiWgEw5cpu7GoueP/zP2NEfHtSARzLv
3Ij3BCuyltqLa5/wbmCGGcVfq5IzXRaUtxIE67GcbqFTZvOPCbI/4Ejw/On/A7hKpYlgH2mHEICK
H+aOQBANIvhyz6ss89GOOCrmBDLKo6WoGsjytK1qgp0wI53NLkZttu8sLfRsAC0kq7kHsOwVQCT2
Xuwq0m2ZD2DXGNDHgL93UaI994E09by1W+cuossdtbpgxbyYM6+Bb2m7y04vjahbUUJESwrPYkYP
3QgG8lCdG4P+Lq/eKOer8OcIvxsDWpwcDKGob1i5nhgcwJApMhQxWZw8a8i6Ac8nNue3sXHfDmnU
5u5+GBTjs7JJEEyP/pUkXH/J7OTx6PBe56cMcD8t+oHYgbmyrgC1gCeMChVTKU+4Da0Uk5CVBc04
X4sWoDYKiST62Z7GAz38m1YuKgl416PwhMk8ccbbyfoiaTs0fSpwtDzzyTUWtF9JMP/hkVodzt7W
0IUUDJMFFki+MVjuvEvBGPgIbKbjGToCT8k9Onss6D3wBnK24xVi8zSDd+GfscDuEdtbdVRE1MZ0
INurvFNWGz/7LYIJ54sxkcHu8Qj/al7ZYRrWv+3qSUdTO1x3dFd9SvbYLEZXMVGNokli0ZlkIXdL
e3Sa0xYvVZuwlzzXv+jYNlflHJLAeiZEMN0hZ03f9BCCT32TA2sTww9O4P9ov2OaKnjD7CMB6wP/
80KD+bcaoUelpWDL46BhAa/EWRcDOIBiJMMglFctZ0tCAbRElgMwG4x6v7VWN8n2nM9p6vgoMJDS
Du/rYs/INTUUFISy/M0BNjdGFfF+RBtFUMWg5thlI4Z94pd1v+zGU3Pv32VAe45ccDmCia0Muz3e
YZeDrOwDbqUKz8lxzrUac8IYQ6MPpO53TqXio5TVZ84UE9ILS8Owqcan7MC689nctQfzAaMO6DQj
mTmo5lUk9+FWmFgMTsm0au0EfexiMg+avfafBo9moRszmgVOkwCBdnSn6PJXlPr55jOKBeLBRmkd
rcYcMRU8DOg8Ic4guP3w+8A4OFdmkO+Se8DEVqqahiyao4WJxhtWD2z8I9zHzKlXG1O2aBuE6fOM
DA3jmfEpOfi3zR3KU8sxPVzWVZL0QyCWmDDxhBFXsaPTF+gakH5GkrNm+6b8pk3Wbix+/zchQmAh
hTG2qTc1kcmsYLGvUpQwE/JyWYjM9jn+LCEGFoGwM3yeyhR+2nh2g2ch0OJ7OoS9MyrsQvatthL4
L9hEjsFuAJkyQkKHMfE2cJdpuMqqsjkYC7ARLmujksX/fCPLXRdGiwrvPxQ4Am39gfm3YLa+XBYi
jVJbjYSDsVnhmHarUZQl/Z/unuJSHa+7Y7+vMMXRBeWuefF/XZapUkwIjI5dGXYVm13kNZ8N+xQ3
zzVTlKJUIoQomGOzpSzQqoo042Zkj10GmMLi+b+pIYRBOtgmM3yC93mWT8fFaL5Tr0C+FXffLguS
5c1A3LBg0zoAXdHRObcEYBnZ/lIVHRry2dOKezisHukPCxSzP4GnZGCiGdiMXYLcUrXOLWt8YNYS
0Bjo93LgGeGlxeyFFnqBl9aArZUjqno7DmBL89C8qu8qkPA0O+0xRhspz0LQNQHPttsrtJfd1qiR
cu4BUIGjD3GuvVfqlPoYR8NjLzmiQAZKSij9haDD/YkE9r7al4esiaofl+VyExGzTpDIYTSHC7dF
dl3N75zGGVAvjX3so4VF67uDGaSxnQ0/Wetm4G6lcZoAicKxm+/Vqi+qVrvEiDEUCcwVIBFgZUvs
TfgjzGFN0DqkqbsnvRVh5iuMMaxzWVGVGMFXMntO+87jXR7DPbR02LUG2+nrurssRpZabr+nYMS0
iVe91mkT+Vhb9yYzpKQOrX4Mq34AwO7r0Ce3JqEK65Eoh+fe31MUroQFw+RFtyJf73XtYHXxY2V1
TxnrP11WTjaNBzmoqrsO529686NNsF6m2eu7dcT9dsCtfQP2jAgUbafhLtt5JxZot/OOv613oOu8
b8LyUB9VDR65pn9/gfh9eyOr6wqdCtLEt+lcvhoxAIULLVRoyr+Y6BfAJQMWBsoFuGX579ho6nWV
13WJi+cf3ut/yl/+foW6nIWXDxpqh+zgHOJgBobxHNbPfIgZVEIK35SFBOAE6UCdQXcSN/75b0it
oScEAGJRMztRmbrRNF0zSwsGdNQvqytLPzeSxIqo6Q46GioopTVNG5XDhGJMEjaxdaQ6DRrnX0zm
8RVNrOegToKtLcFcgQvfmYmDacDZutHMl67BnJWrAiCR3idbKUIW41Rekmh85pDTCWK4KgIm0VxH
w7fqxM9LizyQGHbj0Xc+zL7Ka5OcvQMAOJhpAAGCcPknLaBCqynDkhjiOMFAV/Hbv+MUX8g2Dp4b
qPBnZW6xlSdEt8QpzSQxMM3ZNM9AoQ68FHw8iiRKJuNt3x3Qj2/Lb+fm2JrV6lQ5dBrMYu+Q9OD3
7KdvxIqEgx+L6HlbMYKHO0VW2t2A0SsHbwHv1sRmwmVjV+khWF9e4p4FwSfmllHrHObn3v1RqBAC
JDJgAbBvkBug2ChuPSwaBVHr4GODKJmjOu6CdK0CfVCNR0siBDc0joXhAP5SdKSpH+PeirEuklbD
Fe0LkHm2V6xGstYMu8tfTeZOZ7IEd/KmxWq1FefCt1TXU3MybmiU3xeH1ENyBvKmI6jrf2kPqqex
xB7O5PJPvYnETTUbi8GB+fK+dgOT9oAUGg1FvFcJ4R96I4Qspd7OJS5QO7stxiqc0QG7/P1UEsSI
kDTTxPgcT1FcLVMeGjCK/yZBiAFo8tC8ZTCGMuud09Ta1Z1O41klRnJXnJ2HcCsBUzGpugl20Lne
TjeOCciXDG0My/l1sf9NnQDDQKjao3TPy/eCtJ7ECxlXjBdiBhSQF/5X44aHU87zUJhBCxatg6qx
JD2pvyJFhDmgcQHJgcF3YzcrH+OsLJ9KsxoUFieNEBspwpNjWtJZS6oJp5WUJ7RAr3LLP2Wxr2i0
yFqQ2w8okseYfr0YlouBnHGPmwgMWQA2fCm+Y7DrDQ69uuXY+2Zkfu0ASl7OGHrml2P6XdWEVOkr
RF1mOom9Omj9Zx5oCsbkD+2MI0BUXj/uBNvXhCCmxBPKdYB6FC1uuxsWrJnl2fGyCFkx4ezFwg1o
Eyym2DdaQL3i6G6GK7R3MDUW9of+ljwgBV7C4mE5pVeeqt8ii/VbzYQ4mAHoKCt6GAy94Qjzw8FD
mjaH/UsGipcFs3kuCcff5QGoopf1lZ3cVrAQG3tAdzgJqUFxwsonOP0CSNH5qA1M5exSW91KEpzd
qhJtGGo8BVlk7Fussr2sP6wvzUMKjyd4aVhHzvBiY4PbjMZbkwEeBajbe+30b+6czQ8RQ4ChObR2
+RRbR5/dBrd3aSuuA8Vpiu9ut7Y7Y0xhp12cP+XLZxe9yJF1hxUme/n4ZOEMpWogrKGJBewZwSNS
SsploE0fZX5+lVTraW5VsEByZf6KEBzCqXy/yAxkVBPAtjHBicFpLFkCSwCj24rv9v72QY3AQKGC
5zs+UB/PfQ9Txtg+r+c0QhoXLOmv1jFPJHtJ7XG/eB8Ey0QWD2FgxvENF+ur70Bney/z55oUIELX
8KSu61vfn8PWj79dPiGZTkDjB76ogblFjK6d6zRbQMksmJ9Eo9eDiPdoac+Z+QXlmmhiH2RPeFNp
K0twZqsryhl0hknkdkZxq7mGdtAy489lhd5HDCALYXwelQJoBVaoc4ViwySa160o1HlOaKZ/avJj
jVULPO/t+kyI+Gbt8PJq4hpCOjv7kqZ2aM6lAoVNdjDA+MDTF1hXBsC2z/UYjXqeE48kEV7dNkph
0+xqc7T2q2UkodFSNg5h1k8d2NC1kVm2wnMlFw1HE8feKCoteEOIMKp5r2XmRGOo+BN97+bZvQbB
iPtEbsg9WNytVz2oPqmXft57M6Riwx3I7BisgVGea51Z+mD5oDBG4TrOx5NVW3T+jiKFCU6xcdEs
c6/5ZqHqRUmlojfjAwlVJ77Dz2JzqaatnTB0xrGUXerXhdUcgSEdDFoc6Jbi/lZJEvLkyeiaorUh
CUS0YW6BuLIGhFBcBNX647IfSCWhTwOv5gco8qFYANglneZghq0Dxv1006LPsDJgyao62jJfQKTi
xISYS0UB+/zjmV4MMFBjTaPJHsHAi+Z1ovhoMpcGzQUMkSfh7+phBqVtXBoEEtzmpsjbp6Gl13G/
fLr8xWQeh21fgvIQR0QS0/1xIgaBdaURTfRDbH+jjh7QfDeTJdLK02VZ0o8GNAegSLnopYlXyQxV
Z6uBrIXtdeOXZqgSJ9nxg7MaGC2Af4cbC2GwKQExWRJgYeYDmrnoqzZJnR76erKSO6xl2eyqrYHf
qVBLGjUwLQxsXw7sgN7/uTEwn7DW6yvM/ewGzih6t/ye0euqQACMEWX7aP5QDzTIzAMBCjjj6KBw
YvBzmV1dL2gZtDCPpnkcUNsLfDvet91qfzgZBYw5GHlg5ShEY0PvXJBeZUkJqKwUpcPqtnDhxF13
21FH8WyS6rMRI8RAFut9aa8QszJ6O9VPjZHty0bV9JFZ4FYZ4av5ZcKmwYcUMuiRplWht/z8uI1v
JYiBQQfkLMDZ0qgb4UUWdiKKp8sS3rBkz+t15yfCldwEbgYMBcwnQ4l+N+1wB4LQCwtfJ8DbG8+o
8F7Tey2Mb/JX94qF9acZDGfWbrYDPZoP80vxafihmhSTud1WZ362mx9EU13rMPOaRmx1IydrgqKm
B8v9WqzV4bLuKivhv2QjaTHNAsWJBkND/PYofhTZazFlCouXFN7OP7Dgz3lZT6OO7XIAAuQPcxYA
pNjZG8eFRc5dBjQTdFzSOTKj5QiEwF6JFsej1KXzFa7Lkc4kabn4HFtRD8PRwgBzfFV+InkA8OTk
t87bk1/BkQfiPhTUVfJlPrIJoiL4Qq5pttFgOSGqp+KVknnZuX5WKxI92UFuhQjujs2b3pltJ41M
59oCT4dpFzdm+UEY77fcGxcNIIQswO2+28IyCgybNga/cJr8tFC270cnaFSAhVJd0H8AORGmrXFl
C0Y5Ymox6zH22bfTvuly1DL7wHaY4ppRiREii2OU1NCaMY1SZFADFgTLpAnSpNhddjFpQrDRRogu
dVc0ea4xnAwaX15y1VW/+748DMYvrxp/XZYlCxwAccDNiWFywBUJlm76HqVZG6fRMICqCpxS4Zik
18WUvAC2sf0XigHoyXuDPufsYefHNOYTllZ1bKjZRfOCYkrQNr/aFhhd1hSuTfNyWTWZF6GNiMU4
gBNhN06Q5k8gRAUZYhZNxPsyud53K9aiyyIkw2SAcMdPxg4RGl/v6N0MY2Y2yONwVI9LyGFS4m8g
x76ew+ThW3ksomP8VH5VyJSZx1amcGStPSW+u0Am+a59AgLoE4ggrvw77DZi/fcZBGnsrrzSov5a
V1x7MvPHPiXg1LBajNU2ISi7be2uICsCciaIDFAdC1qgrQPpShH8pSa5ESPo17W9U8wrzq0fV8Ba
W0iGpwDusgOp2lHxLaU2spElpKtDNxCrj6FSAqp27aFxdiawJ4pDcWMlt0Zx7E8M8V1VapPMWcJs
HBsTqsBwg3nyn7W5RD1SUuJqaYZAEhLzmRtOdSivtfrXFNWRGs5HriZQNkAJhhgpukLRr5PdE8gz
sB02mL9Ncrj8IaVnhncK0APwjn6H4ZZVA03HGt/RqOobh/SP1Pzd6nfJrNg/k5ngNs8Rzqsw7dk2
M5594BrRiyRKQKNAc0UGKXXrv2KMd+wkejfkSwcx5QlrhzndF37U33Jece8n0M12S8Se+vZInUiF
dCNVEO8zzqeGzVex/NKgajkWDh4yZnzHDMAwzqfBeL18WJKFZWRXGyGC+SVDZ9W6DyEWUGjMP83e
uu7uk10cLd/YVfFshVg4uF5v4YE/VGNnMkNBhxhIsq5uwhSFt0yFxd4Y4QOpjVUH/pwCF3wMkqGN
CFWNzUhFoUGMuR0X2wVigaD2rNyJaY5n02zv2rHa+97EwPFnfdOT6rPik/IMQ8wYMWTLcatRNHvH
/qOnA6qyA4SVJ6Sr7r4+FGEb1dAtzHc+xi4uy5PpthXH/3wTQOy6QSi2Ic7Ii2t7Ne+6Rg8A+XRl
JuXusihZ7NiKEqM+gBvzYYEoP34Bw1+j/bn890utcStAiPeDETv5OkMAi6gZYF6gvebPKnZqEBTr
8eg9N3A4YMdNn8BzMB1V31IyCQmatc3ZCUHFyf2G6Aw/gC8C4wr/TLEMhgV6uP2BBTYAPbEOivZ1
jo7saT6wW+9J9Rskbo9yO9wBNVcOQMX/fHOeTYqyht71iGfmGuTzsO/aNBjjWXHfqcSIZtOCwZyZ
EOM2eZjS5gBC5MBImOI2kJjMmTaCyRRWmadmBTFm+skF8N8EhS4bjUoRwWayteozf4SELNYDe/B3
LqB+BpL8GzHo/FseCoAovwgJv9V0emm5DRQBp25Jw8K4W2rVHIZUl40QIRqbS2PmbtMCq6XoQ0Ai
BEMWh6aj6jRKD2UjRjCx2Syz3BkhBoOvwKbB+Jsib1PpIRiXX4HmdkohoM+7QANCm0bulj5VRD65
FEwnwlXQbRHfEPGUxevklOhPFA24dVPjU1b3OajdfMXZS78XGAjQn0I98131F+g+czGBMAJb4VrA
7PkxaYnqIpbKANQ5+jagQMPa3bnbYz52yByHJQC6SX/xXZT+xb/rI/qaHvtPTehHqjVwCZADvtpG
onBIa2MZo2FDYlYGdhV9J6/rkZyyE/q+9t7H9gt7UaU0UiUBggtGbaAIE3ENNQFtcKpxkaCtCyt6
MxAV/adMAuIjPyn0UcDwJ3zGyc8Wc1rQc2A3STWHK6aZPh5v0BMFGSyW57H2JVwRfpk5RedSsElN
Ou4o4twwPT/Va+8rBPHvL+QRnEf+/wkS86MhLuYisfMsKvObpE8CfQX0Rf2YAqDgskYqQcLruLLt
lGUD+LFmbYxc8psUWtDVcQBkWIVKMo/dqsRTp83dtpB4LnAdZBEAPaKyngMWfwGY9GV1+BFf+m7W
uZDE0lvXAv492OiW3cqqFodUDkHXEcA4kWqJKFWopfqA3Cg3alGkYCx2IbE19VOhWafYSH8Ofonx
DKtVnZb0G3K2OHQ3MPooPgvyxuhdOuMbGoNzdLG0UZB178ezwihkD1PgRv+VIyilxWwEMFQN8+tO
9NmI+kN1MJ+XZe9cAVx/r0Lfkn7DjTgh/vVG7dVjDHE08YKZd1C8LEg8bc9UIE1S+9hI4r9kc1qs
LeNpieHAeHcM4Uzco866NIhTDDeM5N4z8qfLBimJScDOxbXB0zp0QgWBIHpIE1wf8K/5kz62YQyg
5X8hAUgQfI0E5SexU26TGnDfhYGzshPQ7CXBpH141wrtpo0EQYei6Ow579csYjFui9iPmDmHRqLK
TCSoFudyhPhNCEqeOgjLo3QI6z+8kDYc7FfrqIXN0X2Z9t5X/carsVmrXkGXONaZikIiOffVOOSm
DhASOw0qBxX+l54+/reDEi4Py1oKp6X8oJr+dSlzMCGqPqFgbdiTADg/5nV88GOgwCoOPDFfay2t
WEACNbyS6XZRFuVUAoTA0KyUFjUBy5SdzlhTy7J9gr11hUULh8G1AAqqyUGnsbNqicXoriT+iIY7
gHeW7wvAy8o/lWruSIxw72QIh8FWyy2SBTJMP1/vh85uPy8ldfdjRa2IVaN+ndnpstdBhfFlBTH2
7arfIncOLNBQKe4ssWv9z28BwzeGVR2swIkT8+ai095IQDs6gRjtRdfL5kgsVhxco/IOBYanAZke
ayGoctmJOpNdBBgKSELaliSMJxuzj4ieO0CggoRyYv7ustnKTgO9FE76hUW5d7wuWeu3xBhR4rX8
EZAolWGdprI1dx0b4/3HRWFpxET5EOv7vrjeOw2JnlDTo5hszD4nWWwE1C4++8ArUFiYxIwtzAeg
fo3dV/CYCZHG9fKc1qAADgB0gWGfrP6TkubPZWV4VNykIm+nin+hqmuB/dQQy+RVNTtNy7CvNLoZ
LrV5l9p+6BpAsvRGxXcT0/k3WQA64JRMQD55R4vjz0TrGzqi+Yx19mVHo+EFFI1x5L5BjDdXBBDP
p8vq8Ygoqoc+3htKNtiSxcm90mekjU2+kUAAjpFOYxLY+XhlufFNippfhFW1L6wA2/ZlsbKvCh5y
DK6AvxBUJEKCVzVJPMUuYJBRvMPyvJ6GLB2eO3P+zGddFLmdzPSRg7tYOPdRBxYZw8e4Kxn8FWYy
vGj2jdH3Act/XVZIYooYVkFqgH0tHwAo/DdsMpKpaf0BSGfgq828m9E0duD1Vlii5Khgg+CJeVs1
RUQ9F9F6WamVE3hqB3CEDYHvzATpqs3GOijbfv4+A42cBBNwCtEfswxVI4eHUsFSgFPl4bDAkmth
evVcPAdX9IuiRQDxfLZzsOMUYrehO1hDBfqrftB3/VzlR70jXlg6Wvl0+QO/lQLeyQebGKBsUG3G
fN25/IqY8VhYmMzQDOqBQ3S9a4cpCcCAGTaVG8Xecqe7+T6J2ybQR/IlGVQkmBI7woAaL7UDbx13
s3AAiZaDmTvHL2gXZFBWw667HjswtFfh8slOGkV1IEYDDhjZoBDXKrAHYuMKgiqvTgMANR7JWLyO
mXMEkfYQtpX+rSzQZb38hWUmvJUqJE9LqvW5G+OA+3QKUYUPtLFWiJB9QU/nCS5CNiK28AVNa6x7
kPfBSxaGmY/UDKxS/5T3CmeUiMEQMkF5DCV88LdzTTfO6Lu42GoTqDvJ1KyGFk64hsevFJHbMaPB
07vq2+VPJ4KB8Mjtwy0JQcYD/F1xja1PqW93LtyflBHeWuDXyMbjTxJwgg2vQv1MzYEoUfJMpKBk
VepLBcpKwCgtO45UVx3ol2Y3AXOQ3Jt7kIphx1/FziKViZYgpgGR21kiNmmBBaeu15Madf3Pbf5z
Th5tXBiXv6XkaoBv/ZXB/3xzeBqb48r2IMO3cXJTctDq39YAt1ctJ0u87EyQ4GV2SZmWxfiAY5O0
gWk1fVDlE5rTdruv4+a2GZw7PZu/XlZP4mV8mxaA24jgGKkUWmbl2rjIE2tg+maDzh7qHHWUcDQW
Xf94PsqhaZBK8N0zPo96/iEJhgwBaJ7C2YYVcLVDQho7SsdhmbB64KyndJj7K5boPaBzcB9/mZty
vR3ToV6jgvrDU26Zcx609rJcAY+4eoxjJEKKgCBLmtEaBfIwMJ4wsCKmcGbTZiAaBHge79ZwgHdq
5TfTHgv4j5z7L0nDYQcwhSJVzEtJjgFpz1+6VyHYtWmxeh0F3avjlw7doWUzzKfY7ieiCA3cioRr
y3cdNNNxAHwGX6jMGZ5Tj7WN/FHv118gRV+Cpp3/YB6sCDygYTSg8FB80/dOCpBsD7hvBHu7LoZi
zs+dJZQSp7FxUeeTFTXUSHdOnTYHOpn0dNmYpaLQJCVok6JY6wnKWd4wETAOUZQTJmDI549Omx5q
S0U0oBJjnmtkO3U2Lj40yjL2MBTr1WKSnRnnH3ZNfLiNNsLtNJu1ZRcWxIxxhVfxGH+bdPtjIw+4
KM5lCIdjevnQLYCoDywLGFwdMMZm74vdK1bt3ls3GqCGC8PDdAhCqSBFa2BWo8+QQExagfhm3wEF
6cMeBBkOXnmYNcN/xYZ8HxNbQ9GUBuvY7ofVejDzSsFG9953eB8XJXoUEXzAOgvmNcaNV9ozRAzA
WtdS73YFsEo/5/s1NiOrbxVIcO9vHgNPBFzfMGXONCJkuLUzzWm1VuhK5x4JV9s9GhRjjkO8BKmn
5LaQndFGmrj949O4KEcX0hyqHztPv0mr9uMGzV+ufAHHxdOHCAppWPopsxgijAkofdaqPROiQtGU
ndFGhivcZ2bapMwu8Ey1dPPogwkpo0+aF98tKGMurgpsWfLRLB05OHCeXY6Exn/NJjkYET/jPsfg
AFADwP2Mgu0Jz9cPouJzJz2TIlwOXlunljlCSlJ3kbWyyK6s0APe6oej55kY4XjsFQg7XQoxWUoC
CzOuLMEKc/zrshSJVSMpBSQT8mFsAIrvthHUG42/Qko5V5EORpEB4B36Ekxlobh4ZIfD+asB44HG
NtBRzg+nzIq5bmELgTs5N2B3P9lephAhsTZrK0JIDiePEQZ+BDzlLX3F+lP3eQW1ORbn5k9GWj6C
F0LFryiVaODeNrEC5XpiN7IwmzLXtZwGDOSi1F5QHgH22grEtYqhHuQrsl/JVYekxLKxvKbbqAAJ
IW8oMsoWE+Iws3miNiYJq+mXCUIKhRxuW+dpCXSCSyJ+445wRYbbotFQr+gRGpoR265NisH7TC8w
lsOg2103af4VkmeyS1fbOmQV7OWyVUpsBckp0l+YCvIGX7D9DFheZVHhIBsvcUKgmSSnqjad3b+Q
gpInKk3grUQj7Nwi2zmfMpOg6Il3+n5k43PlY1DtwzLeoFh5Z4ijngkhyZrrNLNMvkjQTl8tUr5m
jkYUMiQ+fCZDCEgDFCmbFjJ6gjl11hQ35QgqZJTQjmROPtie5OEPfAyYLsUuHiKGmJN3Y0EM0A/Q
gPrpcCq6adjF/oT94aFKFDe8xAyQ+qOagxclapBiUWdM+tErbJihtrqvRj9GS6IrbnWJA0MEUnBc
g3im2/wnbK4MQHQvM6ugja23xleWNu7nyagatmNL5zbBXHoaqOeqeFL1P96+07mPAT0JO3ho/3uI
vp4QrKjf1FlOcWrmmB1X0tohGfObwjKfUysdA7cc8xBc8nqQ6pgQGetfsTd8NavmFvPEqOl5xo+m
737WlfkZARz0v2OuIQNeWOgPurOz6hhgMpW/hNh67INxNYxo0YgZLst4jxkNReIqCRhnn1EI7mwc
XdxVuEaAxWHtqrwo9sXYjsdiKVD5a6fqoGlpg245oTu9GtaPZ7Sou+FBwyMxuiuC+MJyUvI/pH3X
jtw41+0TCVAOtwoVO9sdbwiHbioziKQoPv1Z5f9m3GOM8eEAczHAeKxSFcPea69g8g47eQMOttvg
sUR3QbT8VYh62Uq//2hY/Cg14X2EMwgmcb8vl8GtSq78colt2fwRqphXczG0Tz3evRqDZK66wJeH
ZO7/FpLyp02O8xDkJB/nP3TEvz9ZWhdMuri8IgYl+UCvhvUcwHxJEr/+7yPrT++IlhvCSsBWKOI/
LUzD04V0LZ5EFMxpSkxr/YPb1nHXQVK69zuQYgIVDrUHI5K/7MY/veQ/H/3ptPS8NRg8jUf7fEgq
sqTvWR/vltDtkHX9P5oK/jrI4OuMOeRlwPGvyxQMiyJ1Hh6mw2TX5lGNQNOfYUb/csv88esEtwxf
JNSjSB/6/YcztA+7ZcOd3eVx+zRyitCIPhsPxlMOmYhr/5Wntj9O68Ye/vuH/Iw7oh6BvwNM3vEv
eD/UBL8/emJLkKkcTj/xXh27xn0fu11xUdQhsKK7xWBx+Bsv8Ndo5h8b5P8eeVHIAl7A4ObzmNMM
OiGdhItLeB/sABXdR0gUXir7TI5T5R/Z1Wu4W3kZQ6sbNMMu8MpNlfJvfJ1P3/mvT3FpPjFcxpAR
5+vvL973LN8WEcFzsxhhq3SMuYYD+nNEntvlgyZvf/meL7v+80unkHZcuHY41D9TRxN/0PGoLh6/
DQjhYePOXZV++UWjqcXzfz/s00n769X++axPyykefSKLWHM8Kz8t+/yY7C9JRn8j8l1OzM+vBF4v
hD8YWIHU8mkn+jnlMorlXIthvN5I8miXHO6lf2tyPv1Q/7cHcyBEUHPjn89trpadWi3mwaWXwRK1
LHobIv7PheFbQDb7FrbF/NEhMPVehEn7t0rmjw9HNROg7UEt87n3mdJooGEKCDQSSbpzCItGpFae
jDukA8OykfkU9uC6m3aLL77+96/4p7IDKkkcPRlk3v86zRd8KsbdZbCaTVmVtzbe9TPRENcCzM7Z
o9LU8ipKfZb9bzXVr/WTg0xbXDz1sGbD37dG2qYjpmjoXBHZfrB+dFRB8v/5iE+7D5YD0t8c7LVp
r/yreCuyg0FE8l+uqT+tUGC0vzKiC8BZn58yZ5DGBUj8oVHWsHF48MK4pPPfVEh/IJEAI8NChYNC
iHP0s3dybye1aGh1ysEzfjWFkbxO4lbfjb1AZPDkvSQQHjbFsoHI4Hyv1sGS1lveh7tZ5Ovrf6+b
y+7+x7b8tV8uHtKXEDvMGT8PksEOI8Xkof4AdZBVGKWtTV+sf3OO+NM1DHvPy/4HRozF8vsaaR0b
F5iIoMrpH9Pu3WufnfdlG/7Wzf5pEyC7IYzRTyAY5POYn6FVD8SG/YeWxV6FCqMquwb9/RAx8MK8
wq9Ubv2/XMefls2vbxArH+RKOFHjovpUwY0hb6nXXq7jOXu0JDiwZHzdku0vlcwfH/PL7htbDIKO
y9nzj74ClWOyjhSP6Se2w/FaWqqqTez/9+UAEhhmwRdRC8jKvz8lbVkQoKEEqSjT6RlTTfrAYWx/
+O+n/OmcBOcwx2mBtg/eqL8/BewF2aUc1IKeLLoxMu/2q8mKMlmX4TwLinAcv0sebGL+Juv9A+cF
5SB4+RnGB7hZP98PK+t70YWXGWkLPZdDaMUhJEgrTrr2QnTIm2C0b/CFP5N43fMl5nU/9PIwRrar
EA7SQX5e/OXc+fcWxEfKUf5jvpriBL7893/8sjKf17RPMnwk3zdtJdHbJU3WF2N7/O+v/d+78PcH
ffraEV2B75fh3UNB6mLU53advo5IdWE2/fnfj/r3TsR4LQaDCfNAkBc+k/Fyv59zw7ETbaStbMax
7YZSU76JsgeihVoN/nhFaZaN/40Y9+/FdWmDc0yLkTSJzubTfTSHLp51hCU8jBsOcLD+6Q0RbfcF
QZq2AaKXli4oGaHbX/bOpx2KLhE1MeQ+KBBh5hX7n3Yo99rLEDuVZZDvi+Q2QdR86P8tdxJBqb/0
Av84sz8/6NcF848FU0ipeLsOosmmRcKDvs+WdNa3CSNmYWVuaeavld6iieudkTQZEHmBgjLfz2O4
6XIoFvQofZFzZhqCRb+0N2ROp2i+EZtQ0/IoW+LguZyNWzC1N15Y0MkrPbigpeaE2oPxqDISBkcX
BCCeo3avV0nCuxnR4siV45PkSOd2+WDgcRD7GtYAwi0K5nZKkIduXIuv7sJ/Q9hXomzjJzLYjv3F
0L9O/NV4dTwngygD2wavSHOT3TObdb/W2QoudDmpiGVNNHoSf2+i4LedzDTcym5lRVeHmze6yrh+
Rncwouo68tUoVW7bYL6tEJeO1cZIvx+YhqZ/06yAX9ayvRfj0L2BJ7YhUXGMEtfw3MzTdRxr8cNf
gxkpXWHk/PugHcS3yWzQi5B5zvxDuhkb+BW8dmOKVKJ8CvDWNgJjR8ywd61nN6rngmyGHVK+5eIq
9abuaUszUZRsofwrJzSXjz2qq6Ucl9Fh/FyMQu0057Lde4lZoi8BS5lAslOhYRq8siypQTuasibu
A8OvxJYuCLeWro+hkclNSJtV5sDphmSL1ypbxzDcbTH0JmXSsjiv0cFl/BYajjmrbZrMSTkMkQkx
/g6DpAo8WMZXbGn5eoztaD+KKREYtCB0QNerQo58jdIyiE6eMKuue95G9shUG3q1bZkjlZm1BSmr
GCQuDx48exn6/JIvAnoukrCBNS1rW8SOQ3I+7ATJw6JuEY2myxDmi6pSKYQXtZQMaAvxFvG4acSG
lqmNVVw5Waixol7YZg1F7Ep+C5bkgOT0BVVGo91Cv8NbyfP2mdKuqKdEFSiFrfPGe8/GnjjivTo7
NC6Cfdo5Jp7Uj6nV0rfNWlD+Xctp8xqwjL0xRBMRF7mBrrKj8iayibrawAEVdT8tWVgOMazXdji/
w+7Y6xZ5s2Id4R8C27vevHeawhS+zhRH3Q6QpfUVHBfJBO2kcBnSbhJAbSWzi+NfLrrO4jtY5Mjt
6MeoD6skXLmskCPDurJl0uuqGHU8jGPEIKImSVf9jB1eICNzMMNTqLSSdTuDrlUKMnjvmGG3H2QD
bLYfpxmwWWQmnLRBGK8SHt6hGIPnbQ7o5kqSZ+366JbgVg1zcspEN7TXhUeHFIEEQTIMFrIeHrUI
PAV7u7ji0h88tBUBCzmtRlA+xnM0Rr76VvgeeqPHNvV6bIVknEcpSt+bzPgs5smPv01t5Oyyi2On
lDjSZHPjuxXZLFAOOsLueO/J7KsrZIr/sWNUjV6ZbMVgnrNsipKPOFSJRRE3ePDOKHOn8u0k7JAP
94PCKXVC5RoXpQRWPe+2bLL6SktvRAgKZkXg0GOmUnReXvNhFJEpNaqt8TXgmM++0xhI4nfm0cz+
RKMB0KaMGMJVVJmincR9RSKzdLQB6mnjb6MtEn5tFicJcpkTu/C+3HLlubuOxVNxClKxsglcD2b5
sz/wlJIShWOIObyKC0lhLCbXnnEcEXFhszqljEyvA+ggPS27SLT63csmuNKUtPUX/6dkIov7EmsU
H6nkWafEKyJIZn2fxsYWRy/uY/lMcJIXxzGjIfnIItVutzjp7PYCdfsSnfqUEVUtKqOydlhLyYHO
RqbVRjjiOHU6zP4TKwqznWHA1rEmhzOKAvy5xHLXJ3ITTeSvGXtNFhEu8Mo3FsJqZdGpTNidaDwh
i4EAWgGgvlmEkFENQ+1sbOCsQ6ITOhea7UO6ea9byPLXBdRxjpwuX5Cu6UO3wJDJb2OI46uJBsXk
H3OM+0WO74vNy7on3MvHrgpGICMfeGWRNrOYsvaQIPzkQ/tam3dpCw9xM85QI18n6YICrAqb+VOO
eYxT3aPna7PhaOQcP4fPefqSF2SE33fedU4clbJ+DKFImrjoK5Q+7c8lD6042zm2DzgIdLTfeKr6
2yKVIQhwjMw8rLwo8uRW8TwMEPo1d1uAuwgqaYOZHdot2MhSRgl7jY3byk0AN8JSXUvhsbVknKNA
QEPKaG27rAuwyWm2nQmjYfaFDmGCgBJp/HfFwGB8kPDP6vZKFJE4rTixp49tYFtRuX4UrBIp6nZS
LplZLPosMnY3vQgNZDBUB9EuzpY+wN4It/6cbzwQ+HI088R3PiE3bcf8XNKzJxKZ1ICGZfghDMss
vLKInzwV1HfkB7xQzXUmnVwNBgNrBIZ6TPFu+811XQzPxsnMDwlGmPA2E93Ivfc8QYzoU+rDFbQt
qZeQ4jtT3Plf6GocuWl9o9urkfOhPQS0114TuS7cau1Go745/FfvJZt7N2MHO/CqK0/7Ey6ovNjE
B1mSYviCksd1hzwFvIFRBGrsTlbEjXyGSHUdfX27AJ2Y0DRlKvo6rJNM3qjNLLJIiIqyK+Sm5uZr
wraUN+2gNAIOetkL/hZ0a1atM4XEq9NKAHDET/JzDNqF7vHXJnG5rQM0/TEB8doR3/6IkTN2WNE/
vcyLLFaAzG14sGO7xsdC5vnZ9XQ5hdEICm9HBZlQMji73o2EgRZGyJzftJaONzgo0fkwEb4UXTe+
rC6RBOWbaZ/ggKj2sBYbd2OuE9asyzZsZbAIry3H1vP6KtcMdpaD6fKbNZ9YuRTEP2MYy/J9jBHG
dNsPE//eL3n0ItkQ5aW3ZNk7D3K9g2+kuE/6eHiIEBv61g6Qk0hP2qgccvCgG89AwRWbbDko7sfk
JrBmW46MtiuMP3Ruv3CE/8UVy3OylFvRWSSUtDPASxRMVFRzR5cfoVqHtYxyZosqnQiEWlaGVUe2
5UYI3RV7bxjz+1Rx476qUbKHfm3nd8DYnaqVifsEiDdUs/UKg/bTZJf2NtezuG0DTzYeIS8owF4j
0T/xbBHVskQDxC6Qec/wJQQlZb2ibtkHqX5KJreWKDeGCtHMS4OCMq9Apn/2LUzrU5o+Q2Klr+S8
TTsaoohlJrsb0c6WM7PziabqG+rueeczlz2SRMkf0TZR/JDj2nQp+7Zmxa03o+r1itXdZRmDJdbW
uz3uwfkqIZF8Qz5UW+aFOJExDqql516NbFhSWSNc6XoGciIJgieh5HKQfPXuetwDfuX3/jreZAMJ
rnnKop2KtTyriPt31pgj5ITjfWJo9n3zpvVJiG0SDxFCupo1ISY45gobqoqsmK6niEy0nLAU0zqx
onjYvDA6qVRHugpSAFRlNIMr1tJoee5m9MmcqXdkc6e1W3heb8bpPT75h5m5t+uLwpVpzvqKAfpE
vuQAT2Y+h9WC7/Ro0wUnQy6v2jw5ppOECgkw+t5DphTd9HCKlZzxOGDr6NQgV2I8nyq1maIJSPyc
SCmbbI6Sa0BLaNBxg95xUFhAsRZPofDCEsijO8uQ0AcFf4qjz3Hoz2F0rcbw7BdjUc4Av8DYjxBR
0aYx2JDFvQvEFeqZuBxIhsOrsO4JfqMwT+o3UbUk2DEtUbjZDOYTmMOVJIZPEO79tNJhe+dch3rZ
JHFVTPI2lkNSsnRKS5yLCOIbo3w3jBMmIVkmrinMAWqus/BsdHKHGuSbN6I0osWWYUVOCMfUFOKG
AaUecFtzNmhpyyRxSKj1A3yrPWq2aE33Oe/hHDTP9CRMdNKU5WW6DHMl/aIiZpwal7f7HnsaveeQ
1cXs+0juceku4dLhT2iLC8eCyl/M8BrHrVGt2KE30FIBSR2Htppw9yyRf28LN14Yox34z5eDPXHm
6Ktu2KXWB185jM6sQ40auoDg5pvQJmEeBhvu7qVQKkC8hFZNns+sGlvxYw34Nz5n9sob4q/xki31
0C9POnVRtfhtUqE9tw1Go8PRZr2occmoeqBc7bthS84emb197pv1MYsvUJGn4sa32ZkbEPqR3IEG
a8Dx2S68kriJKy5WlNMR3M2LkO21TA6ilTX8yJPG9dNwR9vupDql646qtlSmx+/smahxafAmFzST
ADNE2c74gjHec9UQj/CPHIEVxGyYoFxFNYIM2v0WD7QknbkCruXKRaOIb0N5FROMUdshiY5YVV41
TqiMhrZ/Do2Pm/ZyS1P3tbUDrzHZObPJ+5KFHYwNs5c+QharWtMD5C0I1c1aOImRRx07UbmVPxAW
v7Qo23dow9CixcLcUyYQYRhN5q4v+nU36jCqfRnUxMK/YC3mZ5yzUcM6nM3dALpxMfe82pLZq3yq
6JFu4dyAa8hLslFYUHYDkgN1IsuJZSAabcO7Dvy0BucpqwzA47pV2Q8S6tug214LP3jhXLxKLW9D
md90LZLLCiREog4ulexO6ex5Tx0NbqdsXqAPmrcmWvKT9fVTIMkDoPxol7ngNjBbW5lusR9shWIx
gvEoGE6T3+OvQYECx55h9BuU3f0xlmG302HqKs8bp6MFSYmVLOnpdRYPwBVWH8si91yjVYRhver9
RnnTvGdq6R7mdFhq3Dbjuad0uyPjZh58zmDUUyzuUcaxeQAkFe1MYWbkJxVqD6lqf2XNpcNkM9ts
NXpTkjfz2ovt3kcSstyna9DZukhncUh49hgkXawgPIUstPRkqlhN3Bz45cCntquEv1wvSbSHzwD8
BMxAGthQqpvBCu9J+em2yzsfaQOt/kH9BCBAJrNmW117NOi3St2u7qR8gZyMLiMlY0Y1sA/o6jTR
YaUTLNp06xB92F8k6SrnpSsIuJEFPVvCXtZ8GKquCOzzhJCBZh03cSy6ljdIMJPnYZpCBOy0oJgx
zOP1dBdH8mZIbFwnysldpqPtDkFocUNg97zruTpQx7cdDTD/JfSAsmsr+3yGugZtxH4DIlLO0aQO
3pqGaICmb0Hq3I3WFOcaX6qROVP5Li+OIGsWJ38a6PUy4GvBtxocF4LwZRw0ySOVRQhrNn+qwrC9
bQd9M/N4rcGMw74zEpaqtL2PnZ33BQWkQ4TAX5heGcSBVzMsTCorVoBUGP1XPbdRDQG1fR/1Mu0B
An5xRaTBG88ws0KG5TEYW1pz5TfZptOKBR2BmQVHIooZblB972K1outKiq0kKz8kNigtUcfBh8Ng
MeRvizI/+IIYColaed97ua7zlr6rrr3uRH/kIz/KUe4ibx6uYrQPbkLQcyIgaMOs2ZU+g2tPVhj0
Or5FaPp6OT1Xc5O4dYB6tgAgPDwAgjvhjK51G/7oF/48mrUm4+LuNLhuFQIpUf8L9ppNPN4NLHkP
bDc0Wxb/gLNeUTot/Kq1OKATLY7hGIFLAzdaE4qrnqxfKWmLBp0OJMKA4lYIpdrnRIWQQ1w8WUs+
j088Cb4E+XQPGXFxCwnHdpWZ4XlYl8MUohUHQPNj9YcmZ6PZFamgTwhuGsvJC/o6oYUolRoPyo5n
iJO9k29wMLQezDzWeJRXeQ9vfKhB7nHFnhVdt2oe1BV4Uqc5QoE7b3wqCzmCfbTARrdzNeYKb1jR
lcnG63CDdNXmt35PnoJtvdOjPYRILEbURfAtGsEFgA2uLhcA0LuhW9s64zmifHrEAcRtn0KCKvE5
2QwwMtF9NZoWK3+mXt0FJq3Q5PSln7YZwGSlqyRT2aPNaHAxCCHxCSX1WobI8ii1FNdiAC8qa2FI
McwD7oIwu5qyYG9br6slhxsrgBOgr8PwtKy5hFvFggHEBMPv1vCiTkHeqhzubYTSoWNy5zBZeLkF
261tzUcXOtzjLA3KoR9NBfinvSJ8uyUoV4E3BfduzAELjQDVeIrlG9tvko4A5xZAZmmg30nBs9sN
TKmyIOYbvHTfhimkcIpiHjLp0YVKEd6PJrqHWziyaoHc+2vxpfMRX4x0u3eMZ3pEDgJ561LoL7Ve
e/ymCmVLt7xYdJHd0v9M2ziqgSHORyHhLrIAZtp5BTAcvYTge46iMRlPdmsxnYZUq1PugRAXkcA1
fij0GVAhLeUYf0A9Amu/PHzkLAazZBWV384fc9jvgz655kMOafuSu5rQ9qC39oQW9JZbertQFEJL
JMs+W9/yljxIdIqNE93PGRV6uZn5KJ15Dd1ISicKBOapQJeBpEAG05/Qtt0sJruKw+DDQuRfjtr7
tgrEdDp56rok3oGZe23boWhsQjIA7ODxQedChfxOc/IwG45K0EXyIXPxfssLhPB2RaWkBb2Kxc+I
qr2LxuHaFoael069dp2lJahhLyD8TtXSoYdPmXtlgHzxreQH0m/TPWY2dqdBhaz8HPKpqbtCZMx8
36cyus7R+Rp/RWJIas+KzVuNdVxPVJ/7ApakMDzeOdvtpQZvBUcTvpc5+umHrAEDy9u3FCOcKk23
+Dxa/yeGCK/UzV6DO+uro+0di7YXf04q7fuyjlsPCin8ucrX3R4pysfM9mfl5jMb1FKFXurf0ak4
zp4CLhp2XTkb1Bx8LcYqMQmsiAB4NUYQ9JO8P/WrOsYsCOtxAi9iydKHljDc/mH+Tob1S8uyPY7G
WxIgPcSL7YcWI7z04A51WBL1TeJ90nWyJe6qJhrMO67hm1kVXVMgF6yEw+1NFORwNvEeUhpo2AbN
91COKFQ/6w6vtxOGvGUoEEqNBYnKEpLeZD0GhnyknugP0BhBj9Gyg6PSLwlyMSvhQQIyOfXeio7W
gRVvylsbcCyf2m566GR46xH9hDrnOhPpd91ztMIrgG7ppVl5Qa+v5hVWDTH0SopM2b7nmHnmeA8i
jC5N3s5NJ9RyvS7ArFvVXw9+dEpoWBfD+iOw0Qud0S+ThZBzis9Shuj2KXBWzCy9sJJoyHFwArsy
TNUZEKCSTshHGjZAiDwcvvZtfG9IcB8SqA55TMJyDLB8sy1pJCSBZYvCDFRfGGwl3bHtc7XPF5w+
8YS2j6qnFtoUTwPkpIheg73EY+GxsyfjQ6a8q0GGx4SQephylL5tssegH3LQKcfVwOoQWvhD7tLX
zdCXYlv249BjS7bHrStwNmsonxbP7YCBpLVUxZc8hZWi/RXhIlFv+OuhY2FY9YV3pigFKhZ5ugRt
ca9kcoXZBRxyzAbosP/BLjEesdcfZznJ0rfGPyo+7wcNJwxcMf11PgIXT3Vbenr5CjRHlHYJMWBI
zwvUcUaAqp0z7xgtUTOuV9gCDYQ7jUy/k5bfhwoJxcr+GCNx9nIYnqfhzRJODwaYbqHMnofupSsw
eAF3xM7OlQmiPmbtwbcKp1of6rckJC1mMd1pjXVdTLG/R0N9v4l8D0BqL1jfyIJUHMMbD0F9LnLN
KmjV8bwUaVbnG47WqDuNv0ZVS4nuCLVRYL+y3L4g0ldVxiZfVKL3i4/ZSyd2xj3rZbtmStwI52Ul
nCv2vZiaMLMfoKaYstgwbaa9e5z77XnLwy8J7yFQXJIzQre9/crmhw2rqNKdd2C+ANxAaWXS5Dbt
snuvna4xvepANWoPTMVv+Zx9T1TyAq1cWiUxFotIVAPS0AHygxajLiGAF/vTQXXTUU7AwJWUu5Cn
HxgyYksvp2nFCRX7h9llpZDmMR/nQ7/GZ2Dp1x1wnFZON12BgGGV7pcOQrOFpifRClIGgXdoMUar
4IhwF+h4bghFJm/RrbfFRs4qmI89Sa4iAUtVQjbMClP5lpC1mgpzurhHAQW+ATK3lJFbdj1WrKc0
rKNb9jDP8olH5o4ECh5J03ByjvBGrCBi6KjfT9reUc1QtuSPsOJreHiTOXMY86SxbGxwWQPQx9Ap
jbor6Zsj6bIzfvLrVmb3keoRMeY12tI7FM4Is2jz+5brvRfyiua0x+UAtiGaAFZ6c/Lk2ZFWSQep
MqK+KjbZG1vY3WbJDtjtiLOM0cpFuIJx8N8O1DsusOkF9NH/yBYsqtGWYdhXxWL38EeBomm8XucA
AUnmJx/8N3jDXEXx9OT55iFxSA0weebVAWVHl61fokTDfB8HRDy9eIOoAeQ3W2RRo6tWYxaEjjqI
osOkTCU5bUxqmi2NawIQp/RzchchZ7N0vDsMU3pjyPrNFetXwLjoiKczD6cT5jonqaDA3vIPH11c
iTF+XC6SlHozNypF2vE8ZbBc8BtwKHBs0jfQsz6sUV9SxlkZwYIBQGVSRX734TockTIP5hPQZPC5
8nwsZ2EatsCreJlQ7CTZKVKJaKYoPgob7ng27DaXPG98qBjBavLtDbDUV5qQY6e6U4tDZhLACpMM
qDVQi3y7mELYbz6PTqElFdbHrvPcRzAtNTr9qwAVhRzCeu2iWxqif1hTszOdOfX+9uGB4VHCTuYa
TETMe2jJ6fe168sFBNtdp9SRTOvDFn5Jx/EZvogoq/M6bdXBpBh5M/8uWVxSLSt548LHnGo9U1gq
hRGhOEeXr9Dq3gOn02XX61PsxqadgOesFqAUoTyvMADJKim2FYHVxqKn0QvyOKYj4K/vPRka2N61
VcH6L3FIQHdZ1l1G3B20dk9rO67gpPEDtd7PoJ8t2rD5ofDJVe6PYa0EfUwGdIDTNu6gfKhTB7fG
2KTX+ea+bWlyVwwASQBQ7CasgQrjcNCYVgQ8YZ4HMGKOT1lgjgMa50TP+3BWZWQJ2hTIkcDpgfVF
ygGSw4JghTtyHD24rUf61VaabsVhnly3LvzGafCdMig7CrWjFrmIlO27dITaTTpg0n68HzCPWvKg
yW2xHxPs94mBugzeBjbnVZaNeTPSpVa9+dHy6YGp5KbnqF/1Ko42JHXPsnqxyxMLp6NrtcQGbf0q
1WJCRWwPVovvksUC+pzoIDUcBHufNjZcbnw9X+Wiu4rUg1kUUEAXHtt0Oxd9cg9OwNu6pQ1isHdx
n98m9MVOEtZp/DypvIkuL5rGOxhMnJcpPjCR10HmfYEtysnj9gCnpWtr1xZ+EBISq/gBNPW6jSWK
3tw7ohwWsDYoVBUj5aiEjfuwW6J+p9yTwhw0mMgZ7NyoWafxoxvyrymSzuo5ntI6M/22Q1gWq9AW
zBVjQMQS/g4y/1CqSxKUmFG/pZi3AL2Vle2BHoZkA7UPPcrYD003D3EJUW10GUu/5zy/cQVGJS67
jxXOmHEI7pEOes4cf9dZ/xrNw8kPZuxBjFyjHC7GYD1oEOmFuRP62qAb+X8cnceSq8gShp+ICCj8
VoC8utX+dG+ItnhPAcXTz6fZ3bljjiSKrMzfpWqTF1xW77kcYC2mHO5jqoixIv3ZmQeIQhGlzIo+
44Dit9fWJ80YroQFsi+IJK5Exn/6nO7LpTvqbYdMHxjHs1948aMqfWvZolUKb59ZnCYUpl0270Ak
g871o3ItjU2ck+mfMchW+RcbNvayFeFgemGiOTOcBC6pEklKmMzWGJr1nN4Nq4ucbQGflbXhwFcy
sBnWxKE14uV+SsUAjDTSh9Vuc+mSDOEHKp1Tp0Zz5znDsO2aOn8Y2iaBSpm+p8RBqS3r2zo9AMJS
1+tPt8rSXVKNrGzvRR7qdi4vuujLSNNBn+IGtidN6sCokki3qr9Sa440enuKc+TOX0s7I3hzdlO9
/va5EbigGUm1gyg+9FA+NXKBMgZ5RSI6Ur8Nt6XVmMmuEEfF4uy6g+8GyQMzvyCB4OVMkBstYj+1
7qGdkGEVNEB1OdBJ98POLtutb4x3Kps2y8SUbDQ7e2oi21UcWP1aYzWKed9jfEk3cQ52hFDSauP9
v+r/j5/TZSR3erBwKBV1WGjtqS4WIrLmIdRyAtRB0HLM7qyK+mz1GGFh+1vaxWaNsacLIlLK7Lme
GQfHND/b+fDPr50LL8cWmpoAvH/CbTYt8oPKTI7JmJ2SuA08Bi7te5pxg89WoCXGhR/rnFVi31pe
4DAa5Ga+9xb7mHnmW5VYbHnvLiyXjsA+aPOdhrWlZlF81zN5OjDO+bZfhqgQ/jafxN5aep6XEeJ0
3TLYBmVfHTuRnRc4GBbrPNTJlU+1Za/QjXW0/rTcOLiVFYyjvFg6hTPhg2nxa5fApgH3uEPBWrGH
0l52RQl+BPjjO/FrrjnXunxp5udm/vZzfKwuOOFQXguAIWihZ5P0EfYzBbL+HTL3mcjivWzce9aU
vDj5uCU6+TcZ2Yo8uRt7yqJJtha3T/qxxBk87LTVgBkm6luVPTpskJJGtTfHElnjbQuCUdDUcYhb
+Z4ll1rPdpKbZVjkt9OMFxsAFK0Y4UOMwr3d2MFa6zsEXxdkkJvVY6Dw3SM8yUEWcjd5L3zvsCnU
42TCKKXAPfJTuioaOcidzE5e3965TXVqEia0Knuq1+Tiy+U4zuaJ3TTnZlUXuzj6ZkqrCNQNijkW
6mS5+rlKGh7nbB7p+O71JIsWzwv1FqojXZ7swglKlR9bn/tSm+5TS50KQAnkN8am7N3LYgF1a+sJ
Ad1XmTibhFggX8v2mp/zVujPQ2qcYuNPX9mdsDonSV/dAgIWCuVc5y6gJi0l0J0+eAl+fVujCc23
NEj3pTpI5wqN+UQc7iXuhkuOOayt1VWZPeTy0Qc48dZ0o27cYix2GRyB8kHh5taEqNV2vTtczd58
ES5z0g0o9Wb3qx6z77aMbYB+pwYNqA+VbZwLWX2VXvtMYQqXUm4b1vsorkqEw4RtedGQ6Z83jlTG
5cnI0yeVqXJTAtk6c/nPaco3QXZPIPPsUsYZZUF78jMbjRYPRmG9ktxghKVsb7xKI+WwoSNB15ec
smUN7dW5g0Zl9mh2BlRJUTSnJo4PdluE3iAB6+CRUn7NOjvzeK4cn3O5qL/SIT2303SAUP21TtNH
1+j/EgQQmD2HyGzTD0Gjk5XyaQafJwVrPyYdvnR3fY5t7q1UtGrjxG/dDc6zh2eyFaH5ZFR0wz4T
iA8sKXatjTW5ysxNBh6PROZRDtqD2S1X3O5RbhkPrv8xWWtUN02gj/ark3nUOR8ZTMHUYLJzGpw3
JcSIvxn6TP3jPBJ5rprNPKSvDDOHypu3Vf8Yy+KzzePAbR9m3bztPD8aICiDCXzas9sx7qNWGWGl
mrCCdXXieeu06ck086P0jjI3GF+6+G7pEGdNw56E+5ciN4/KjQOVcan4cqu1DVKJ9l5z1g2bpGmK
X7p4vidXqkWbMHrkkuhbCNLO0H5qygKwCKkE2e9iWVeczme9e5tYX5wUCQ8xu7IA8Dj38AP5eqfp
654c7btJte++MhF3kmKGtoKhA6UMBA9Dg1+aQZHQ/OYAwdMA7FyU3xMuFmDx7iDhEKQ5fNPmHSuL
/oK02pObWW9EkO96waaRXnvQxXro0vrVGZeNWawMyveWVkcLsibRuQ9uv+zTekb9dZDx1aZSJtST
iRDK9W8t2XS+rtseAWpbO7t0pZktT83yykVx5JL4i+ckEi07tPSXzPP32VSde8UM0Q9bv/NfPC4u
Bucw99UYObl4LZZpl9bGPjfHgyOLrTYUgbFwS8Bne3QfxvSMWOeSZnZYTN6DBfyxEFpR9Z95u7KK
wOdEexf6l4M9xJskniKryj7pxdhyogUmZglr9DctoFlHJ1jUWlgjY7RbY5sa/k4v89BQjHnt4gax
7r+Mmv6LKAT5Hw2yQy7Zxje9kyj9bZoAnXfzFUHbeSTAgHgYZmmNwdu0Igpf2Gdof5epB83UzoQJ
vY2Nf5Fp8w+E5WdpkrMl1xB4+pBrJCkNOQdAdFq02seigGfs9Sj1r9ps/TOz/CQ9uTPNcpO52tYV
SBqrPmgSfwvXETa49Qb5y1TA/V3vjMH8m2R86oE8Ne3Fq23kBO18tSp1tFBGNEBttbDRlOT53exO
59FpH3q27KVjcc4bFBeN+XOjQvCVXmfLeFuMek8e0U405m4dJGQ9Dmh0084yHFAhR0VVR7krwtVO
jkZWHYf4k7jxOy44aD4Ul21N02g/+IaxvfmM+dpvppU9Alq+Y7PsNwki0HKJqUe1FZWM/91Sbd1k
IF/1RVVcTLY5Uc9QYMz51wJ/3aj2JDpyxiGNh3iyaDj6BGFdE5A5tClQ0SWrBSksiX748GBCK+iY
LDdflyoGAJ0BYkuOXfze1lZQIvlG2tSnIwFFvMLOs0BXyxkXgdO6kQ9QIEhps/udT0cqwdpILbwI
WIFhvJjqkhWf3S0kvqsD0/sz3TG6pauxg/eTxdAe8iIjXI38aK7zRzr7ByJuIcDy+b4azH8NmQN1
iaSBNCuSHNS5yb3AdU6VJrb2cJWCWUP/KZV7x1rQaFLuX1N1d07hbjOEkW2xBnU/nmfry8o7/nKJ
8rXYqDhmJ8OfbFWkGSNk6B9D3Mbr+u8sT7cqds/OUgTaMIbV0IGApZeSbtzzLzpzf0qSV6iXNhDO
eMYjtwfkxQ1HzRuL4RgzX3luvyvyA+mfIYoGKjhvli1Oavg39lWo9WW2KYV8htezwiJb7qbS/HJ6
7uVVNnf0we9JWUeKWkBJaFdy22hhnU5+lnZ/tTQkfS17Jj03LIz4y6nRqdlpR1/kNIFk7bVvo/Rj
C4ipp1WQyDyaDfmwjMVLhbNb9je4uthaGnoXI0uOrL546/ijWfdyr6r2nPCDzkKEusxvihYwDapZ
73phPzwm8VebvXMzBdaNwbM9SH9y5G2Ki1z5XKtUO7tKbz+qelsy4yMFesfv5f/anY5c1p0gZxyx
TxPaqbH9rHX1hgfp2tnde2Z4H7Z8BbfWI6HiXZzr28pO30DdPlKk13XxNyr1Ule7gYu96J99M3u3
kmUrmITa7CmT8l2f67NvDGHcGJ9j5v8McUsZO9UUgr6MfzXd3NdO9mW7vdjpY0K1SlCk+IlfsgKp
4GqrfuOmOCcx7Vitqbt4SLNHb1HxR387kvlaeZEy3GGbOPkjbmG580qveRhbrQphNFRoKyNFniP0
qEX7drJbVgiLdixCZLMQroV5QtEUC96ClFcXN86+xnpwyzptmZ2Z65UuylA38SQU7rgyQnTJSZGT
ufHrsQsWg4WOiN8Ual3vc17YiqEK6Bu//XAFz60ybgvJRfNYdU2xjV31OdtGjv4LElBbTBCVxbU2
mUpeZOfwV5qcbtTsZV0cuess0M8hHyskT8splZo82Nj1AtCFZqu5XN1jR9gEiN11NqC8XVmijq/h
JhyaycnOtogG+M9UkFjIHu8nxf6hKXNBUCuTLqyLYoE4P5VGRkpmLXZeup4dQEOKbDdRNabdNDif
xSoHmk0CBN2kYqBHMTe4CbBg/eUKJ5SFwTewMLq27b6Ca9qIxLiKwn+YbHBr29kXLfQWZtx0Mzow
6p588mq5b3X+CPDUNhNbx+tDwrcOs5N8emAkLlBIPsRXTYM1VX33iDzt7PfyxllpzyW95Nq5IdT3
ADg0fiFdhD+agrQkjRJa1rXqO/7TaNf5TZPYzDaytfuDGtevYuFd6dd0idaKsXY2JitIvQqib+kD
O9av7CI98Hh+TNE4uyzXDrVTPsx5u5tc9QBEVke9m+ahaTdwx2kGsFq0W1uUZ7cBE4PRfJ7RNLKI
8I1l9+l+GTMEwtqIQs6ThypbfUjYll7Qd776aXWuVdUAecV9syX2IgnGvAhXKlHmFQcCZE6eTsM6
pMNPnFPTU8Zn0sLKZ2MsfrN1ueQlR98eH6XQn3Sv+bFWdbuBgMQIn8NTMbXfjqmhl6/TAw6BsO2t
j9hz4sCytaOFFYSdQZ2FNLj6NTLHQCI4u5uhoSloatBkCxlh3TufsYV1wfHXg0gV2oFyXFhW1t23
TnpByv6zWoY4MpF+8bt+E3iiB2vp7vg/r0jkPm64VnPrSOr8Bj31eCAG5NyWkwXKNUgYgebAsxJj
S4LentM5DdJ8/jDG9W2ossuyrp+FtQpQJLnthOWzTyy+a5riIjIqHANMtpmqrNxKuRZoKZPtEHcj
+gOf8cogwU3kg0Kpn3aBxau1ycfmc4zF08rLXfNi8xTXLBgFL2NKJMhBmuDAM0J9aEB0b7UVS/Tt
+m+FTj1SQ42OMm5uEeO31Fp4ozhvtj6zbjQKUOuCSCND+bjPfWwgNQqbbna7QBuze8PtynCq0FaQ
ibkfquWX4X/e94PQyE+cHgrP2UNyMxkVBw1hYpC2czjc4E2r1MDlkYRUnXaE8/osLS9q+R+bfEa1
Mi90npYGR1GqS+qyqZG1dmhEyOOC8kg55cI421h1wrWeZoqCkHuDodnNqbVmoW0hdrbppHMxl/Yp
t1nrFav2uVnKT89vgENaY3ezU7FfjN5ySu7MjuENn/tmlvx0iVEx7hXT1onjl1U592PtfNfS535q
wrKsr1PffnQjssdGg4EkHyfMcsYbIZ5a1GShz1EL58HGppvGGrL95tRV8R2i+3O/iFPeG3vTki6o
8vst5HRbKufJs5aXybtl0eiw70p+FzK9V5K0+9y95DnoToXInY5lb6XGtc+AQYQod1kr70fD+hiq
5G2dp1ejE29A+rSgunmCJN3qowa87P8INZmHdCaiQAkQ3iw35H71UMCX685M9V/YrE1urzu/tg+9
U/LKkOmjmqQLzZgQwWVIrojXaWkolrElD0NL/D5SwXcGMDPUbHcA3eo+2wLeSc+pkxBid8tcPeb5
rTNcUZ4SZ3UzdnE4cru/rwvvtocQAFLUeli43Dga4gLdy+8KprCNW2H9F2OGANsmNZ5b4F+KbHpj
qv5dJB672YX3aI9DtXHdMaGAT+426bsKR5zZRX06HzinVgA5/9QJD80DOKqNSygqJg5gEyte6RFH
T49SQCVXCtFxyMWXNxTnpcAAMCDgRSjj4yrs6nibtsiddZzKQiynTJj3htf+rTq4vHLpUSeN/qkQ
XnLAinkZ+PvTAOUxsAundVjNPY18TtxvHLJuo25E2prngEg5kLpWjydV+m2Y2cP97IxHM1kOK288
Opwd4VEZ5ON0qkynihajwaOT30LGYMRtzXvMG/FDlM9tibzP7Z1rdKDxDXaCJtiPDnd0M1FnVTFS
nHAistTYySJpu49pSp3p1mSf+5zJAbYnRuyDXIq2cJmidPDfB81+c40SLiG+4Fnau5n+4FfZkZAu
5imthMltUOMy1j0SinOaBwQIk2JIbYlyLsfmwa0EaE4HEIStCIFU9tEhvVgZtrUk+dKnLAsWQcUC
2UaDKQ404JCwi8yeRo/Yi9Kt/9UVgKhK/Ejy1aubPlfJCZyGLK/bZJg7Stukasq3t02iQZoM437w
U4yRounPCR7Lg2wR5UwuGjGb0K8runB338ft2XetByEsY2vUzoufe/ph0VsVrqMzbKTAxdJkBu9j
3enhWFk5wm/meldf2x3s6p8vRaTTlgcobVkHZAD/litiu6YD/0B2w2VOpZl7jUo2PvbtzOCcvOYg
OG3ufLRsedxYpD+RFrzFIUrCZFld6rJ4RUPFo7mFJKUkZ2pHaTAZmUgEUmo+EvBVjfvR1Z5XT1wn
13r10Rvat0DcVf+nWP9WNFkXtcK96IrAgLHezj3+wEmGqrJAvfObcv22PMAs+EZN+zKY1bHtDcjY
VP8YcUlK9Ixm5/7rZvVOQri+cSwJIa9ZL1WRMWXkwthnxB+gRElo5CoFHWKYU+TNYg56vz1PhHQ5
idttMD2+wzPcTeDCmwSKL5om/alIaRBbx35Zm+FpoCuw6uGgudkFBev+NnfmTfaspdrdVCcvaepc
Yl9jtB9PGArPor93FeATA85G9Aj82+ZkaCaMqb0r+3LdtAC2wWBlW33ot1a/XJwar1xWLZ9J8+Tn
/UsbV3tI3KMs18e6GRhyDMS5Rjg5GmAvSFw1AlnSZsnUfeFM9cGMClVgOAPqiq+rrf55Qz3jFbT/
7K7DYsH4pYO3QkmMIc+W6d4KONrJCX1jdxNov0xlcq+K+JRCEUodhaFiGEoQt0jxQqLKT6HSbaxX
rLllv578LEZ1sXJsuIX3Bhp0P5Y+ilXolnHYS/kJ+bvJWhIOHQZFaz3HZTMFkzdiFWWBGWtl78Ho
kMrmb0g+grL+UG4Rjcp4saHcM30+N9147F38PA0kWy0RciCrxhN2bgb9K9aRyHhcwpY5PsvGOSNF
iKbRhQWiIfWHPwDofrIPiCs3sW9vhTuEzYr0bCndk0YxbRVqiKa+S6bypObsXPn1DjN50DeDQ7m1
DHrK6jVu5ZupOccSaU06aW+WEiH++/uZhgUo1+Nd9WgPKolcqR5YN9r3aRhbGKRnqezdaDPJ1uMu
NQED+vwtRuFA6t4x9ccQsAQMtg20uN2ts7fx5o/OsB+xle1Fpz7im9wIifwhZ/x3NXvva8uzhbrP
qj91gDSDZccZ4pzBWNeIFBwMDiiYq2RfEtA6q4R/fg5ZaB1qGGLttf7nNlefGzdJktCybNqx7wZH
Ki1wi4h9zd6m0foEnAEUXsYvuoYn3KMsZ0Nd69iPg+tFjeteu9L9wXixV706tpP2S9sayRhEzfAe
53zZTXLcVo7PA8dXHi9BRRkeoLIjZ7UODtAhUyV9EzKnpPgTRYOHM0NXCoKxFvPRdTq4s3p+6Zij
uMu3hjPtDC8/xhZOLVe7WoiGSw0+uJjQa+pPU23e0GAqhCDegIyubQ4UwQ5ymyCJeD6PFs1mo7zL
CJs/NfrDyt6qgDBbKOP17FLp4c2LsMs58XyI3VR2dOCmLKlf7fM6zB9j5+wsbaVT1NZ/uEFAacVe
67Vz66cPMyKIBN8YRKxiQbLHjz9PJ+USEpL3b8mCcEyvGD6mP1ZK9YGzIB3oumqftvHFQEiGM+zU
+M2p93U8wdXIGG7YLpyFzNmWKUGnKnZ8uMLd22SceCZJDr6vj5tOHwOjLwPM1Vhqx/5Yuz2nmWVp
shValEz1aXE1iCw1/iPf9i0tJSVnocOx3XqnlVyLTiXPqcgPHZ1520jwTTPIPK5l10TlboAx1qks
InD114rU0I3j2sHM+ud9VSgRlakQJ6bWZwIp1kCgPePmwcxUBKmD/NtfEc4304dVN9f5FoeOz0F6
4g6J6rARdZ1Fadc/tJn/oSp/CaY8fs4c9xi3jAJ+emklPjpLTnvK9wuAdBi79sZw1XGYrEfaBoZ3
jbKqbfxqvmsMIO3mg/QRHgWZJtp8stCLMauHDVzZ3GpR43zZJoaqauKuWir29fYNkr5iJDrgSa9e
Coyoee5Fmt2f6p5hH+pSR92VFm8YbwQQUnbQhFdHTsO0VOnNflqHk+eMTz5KuI1mCnBs1V9BdfIN
GjYmtjLwF/opcFjH57b1q+YRsLPZjMg/VZqf6lShweQRgRhgCWztt1ibS1xvw3k03DPLhF9oVgNj
NCMWB7wb9LqoLqlspo9rZ+o0dUB2uMsQuW8qJ8UlY89Y/Ef/IcFd4hTaW5tXj4Zig4hqxAN5hnst
db6VkR2mHq7NjRO2VHI/LDnKj3R2yp3n9ZFsJfUNRKJdjN1c4ICv3F8HIht76BqR+4uPuzjKmm5B
fMBLRkOfAwz+GJURcsEEcamfl66OGtlwdnoYtNK93LZFhzyu+7VTAysfJqRE6dKEupBvtmverxJl
TuxaV7/1GcQdje4sj4825LJEqhuOhrf15476uzIVOk+6SJ8q4pqgjIlgIBT2TIJES4e2WF/Ows2M
HjlMYl4WXK90wlaf0Ss2j7pnosY2vnsQetNjX7XpwoxiWVpwnPcdtuzCumsJStlpsfdYqjqJaEWv
aentdInsCsrgJ+mwnmVx/9xrhRegCC7IFU2TDX6K+3nKHmLbvkOAv8vTjO4BDRjA2rCzCnoaOTK3
ZS0Jw+MEMFKpl0b4v61qmAUAnQZ0Rk0Ke5vYfLImsnxE6naCh7gnE8h+cEBsg6YAO3EtieQifcYj
9p2W5bbP22hsrSdRuS8+Q8ZGmOkrsW97Z7Lu3RtZy4hJdS7ffc14Vq75JXXvTmkLrWV8WnGUgYpg
bp8xaDjtchUxiPZoD32QC7ZBzNN8zaT9DMUHcZDiFKicX2e5w3RR4BHAs9G6KfgyWf3OYj90jXmJ
s/yA3TKsHRSGcETWNCPZ5zPoxtuUGfuSQp2MN0JjIHw75scRNMvxQMGztaj0rK0+O6QZEMmt1Epd
QoVSh2tlPLcrVgM3HnZY8env4zC1GSekw7/Qv6MCWTha74YVB97g7eE8rZ0QAEZTkpzT1eBCTECz
IWLeaq7CzEiPc6eOZVyB3ItH12o4QDpDT0/vsnjrJW3a4+I494M1nmWHysqP110DG17K5bfnXa7X
HE2VoXN76m+DyVXge3kNDq8bQVGuN/Qf1qAaFE7iNNDmKZy5wnIUwXE6XbzMPFuzv0fzEBoWe9SF
e40tjffYoRAX8OTg69MEQoOQMAPmzkABGCOMfYy6LG3k1jMfU6T9yTQG4J50rrFrvuK5vQcUy8/4
xpqTP/g/9mLuscwfcfvhMowLzBFo7Zxvs1O7JXZYh5CzK67LaQCKK5s4fpF4cKlr8b/JQhOJ+WQN
xqx/k/HwuMb/ukxdinx5S8r50ejJ9HTxn289rbrmwxKJBEVdYdIlw3fPun5y+qUCPSsuOgU0sNhI
Jyo06bgGwljVa6hWPFK6/9CvdYQlJloslyc1Z1GlpifTwbLX1j3MkUWirjlUf6YjH4fEiHddvNA3
IHvFdFUhjkaAD6jVoS9eHTpU5zFRJMlk1H5QOWZynxB2NNZb26zPiTd8JQLtmO81wZC4FUMH3x+S
25/G904a5RFDeMSYvmcpGEFRaBnbqvrA7EVr2NE9ch4fwLof+SUC9nwc5a3XMGHIvHHvGv7ppred
a7G1HHQpvh0Jv/7QEMLqozzMQ3f2x+wTjOyQNT34B7QWsbFpaGrzTg3tXSKSA6tfgAjsR4SWRqBj
9YVr1/QtSMNvh+hC80zW3jftTprG3kIpOdrt3eRYn948NGSGDJ9yOdQCg4qx8oYmyRIl85mEr4Nj
N2+luiXCrYjmFdlCBcw+CDFCFIPj5vbbrvP2eru1Eny04tuIEQbyhew9CJAXaL190h0BfTRrCBUI
0JLW0zIjCh+rO/a+7WHqnqH0ENG5Gx0LrRGXD9OiHlbTfkJSu9Pc4uAmwPqIpiVHxS/VWREVtLEz
8xffLsrg+V7GTJ+U9W3OSdV7JIC3di63pR8IxRXLA8cqYWsNrWka6fVK5U8RlPfEGel5zgfKR7Az
4WBh9HCSr90nAWxVoKW1B3w+cJu1NT8cbLSglSWuZePDkEIBuJu+onZn9fBrU4ThHMS7MEjBGOJH
f0xY2Wfsx9W+X1PzomFL2pSlxnVOX6VhygmMevrX36ZQpDVvTo3UBz/VezaBqRjlE5FOiAYbuBp3
2qAWozH5JdR/O+SJvcsSLE6LFsQVviNTc98a9o8SFdx9Dc0YzdkclnHMRTtlVTRrDd52dDrGAnW4
+FE7YetNO3RY6Vcl0BPm2oa3GisYF6/h6kHiGjR4beSaeWRncB5qHeGhkffZo5/s4x62q+Bm1Vs2
9CQ4gtpcnUtVRqsVM4Jx3fYFD3kWF2IbyP4vHkTKjoGskOCxXXEaNSSByqIPNFkqBAjmfXbYgaQ1
ndAStchEZIdx4Cbprmt2EWbt1pvtp2ryH42WmpukaH/9vtGuvp/7NAX9WfV8SYx+zdwfJaE+sd4h
sfkBuA40HTi7MD6YyhFgafh1Ur99XMT4XfdNj3uYOAk70f55i/NUtTN9zmBHaiq3WHvRyNUo1XNn
59NhbjCYMzVN7g9W3xfylF4rY/hmBVyyAU45Cvndm6C+VpHuVqj4GDOkYI0S4honCWIx/9X1u7bi
QPC8p5pxgzjpXbXaJ3N+qlwuJQOZ+JQx/7q+ceYfeIxHGnb0KVdHnz9k6b1i8EQ6RMDIzs4WzmGm
/8sL435a3Is3TH/pTPM45V5ztGP7ufXa70XHed7euC6TXzeJiVNI01M146h0/L3HZCFzDIo9REwz
mtu0Fq+l3v5ipz0W5p2Nn7/2T4QC/asBEcTo/sSZdlfzI/fLcnRy621pKdp9cYgFD4AtH+2a4T7Q
ry4hV1KrLtkMsUrPunpDaCYTBxA0K+tDfX1xYNB1w9xZI1i9dlLpfce3M5A25jRM5Myjgt4Tb3Sr
eBge3cBEc5k3hKs5d2VS3ysoxgb1aYX8dS33+HLwji3bAV/9nE4Hlq+GycBIhoB5MihZaxeR+vbs
39QwFDmDMW3FAleCILOHS22gfAOzHwOZWA86eH1d5hHCrDn5nG4OreZF0Iv0aNSBlR+7qTiOQmw4
MK/6kh/Xm2JQq3aFg+DeXJKzzD7tHAaY16pbsUgvJ9lqe3epuPC8XWPXF2u1Lp71g+uCJ59vSlys
ymRccVn76b7mEAWOjT4u+fFWP7CL+VmVzieUu5eUN9F8miMQd/bT4G7HHju5N4K/iS/Y5jBfxl0B
pKEnX7WkiPlzmFbQ2ePzBNSkuAAbzd0XmQ0qUzCHxLvC5LzXNFG6+HS4ZGR54qOlWAthLYCQXgmq
uNR1u1Xppxqare2628UkDQM9N4p24gWqaADkqyxoS9c/IL3YLADfRJ4FQuLh7aqjBhtR9v2hg85v
QHypy4BJ2mEira4HT5PeOUeebiDkG32gEZ0/HFIdwg5pCoMArVFbf9UmOoYE2yXoUBJvkd3hOk12
vSaPQn+3a4QAq7lpyEbKTESQw7tmnklQ5fFj9p+eFY6XiWKIU5xe89AoGd6soBLCHt0SyDurFYxh
17FJuPfVnWxeKw1zNLs0wzQ9D72FhNb86RTXHtdKW4G+a0zXsLbqSchzOT/V817HwObP+1Ue8qUL
bY20ijoGuuHacctdPhVRk3x7gBEF0SL2+qhxsHWNIQHdb+EcyRm589j44SBKYN34h6cnZ1WbfxYx
3spv6RCNOpBCholM9mNpPNtVA2Tc+ykj238cndeSo9gSRb+ICLx5lQB5VyqpzAvR5fDeHODrZzFv
E3H7dldJcE7mzr1XYm3qhx9Ai6sQ45E8ZB4oRs71bvLzGpV+VIngNm2ypeMMiQFWe8AkR822r0Y+
0S2lJEfLn6aZLu14kqDpGENwUE0J3DUri+GKxQxsxwkMNXevLu40B4n2ZY8Rc6ztiBBXCZ0iTPGE
Wa1oqOHJUM6KmtwlinbOi83kdl5Enxbse9Xv0B6ZdYD3xBCpztVRxougQ8gLWYEjKa5Nrqicc8oK
azt3/zoHldNwdkLc4u5pYN2IU1Lo1EuI6XPtK7xFdpsfW7Kg+jmMmlVb09ArnXUjWe1q1aWr94P8
qvIusrpbl3wOHCT5f0nYbCXlrSl3UlRCKLoJyovwOraPIj13uurp1jKk+MaptKqY/diKFy4TAlv3
lA4nm/FMGMUQfTTGbKsKZvJQNOHCuHGvr0Zr6TDzTVR2fhvq3pzyu2IXzzHCy6DMQqYVAIh4Xb71
AVJYSiQZ/beJJraqyi96wTJe6yhbPi1ROrN6Ifqam7eK7iec0eUoIceITzdhmE1CTcJTVe9sLggN
s77Q/EXsVPJPXHRZfaymfwV+6Yos1xz+2Z9BRaQzPhe0oui+rA9aKVyCoAHgA60NIBSmZ42fsXzo
gwujFHP0GUUjk5GY24hmowfbsD5Z7KlYmF8JSDLWlZp0hEbl5/Zrm72ajTtgNDZbacl50yYcjfBX
J+CnsUinnd1BwurinG2VXX/huAfyvpJ0wvBpsS+5Kbrccae2QWAcvcbJD43mcE4Q1yF8GGpkeZi8
ol56dcRdT/1ZOYAOeLNVzwl+TCNaz+kZjvtmtKV1jmBhM6yejMXOO3Bb5Ufd2fHOoTKT8q9R/QgB
qOabE+kHWU232Hn3bRyXKzP9LRNp3ZXNby8Zp1CVGfiPdYdZj6B4nisvi0BdaoQkhyGKADLM4ksP
s3RbwttcyfPoQ2ba2074cFSMRoaVXBneww4AVwMvIybvUY7WNqgaN0cboOxztZjWzfYzZxtNty4Q
u1J71SvsdyQOWA49q/eswJQnJ15tJqT7LY8ycx+12lpuuqtFJcnI4a00KAoYgBZRvMvliy2vQuW1
M67hcEKCWqn0wNIM13D+HBk/9bp0SsuPQSHygAeQ9FVuxG/txNlewWMzq4Mx3KVE8oCuMrdHeImt
vYl3ESQZXZMrjHeZxACuE3hFq5weDWFFL7e5+e5AvAxIHTdugaxZlB+d9NZiDlHi1rOkGecMOUGr
csP6VsrLW8Z9Ed6r6GnI77J5aILzwJ5fcl6T0u874nkVIy83gcynTHvqVdNiWIcUrH8DmN0t84xS
4TgfX/NqYgKQ7trB8dWUd7dA0SXfanQ65q7Xft7ozkvZOqgMOEEI1qkktQf9W6lHQq5nHXCktZky
jOrzhyC5it/IAw7mxiafF/036mZhnCcsjfHDsneZcrfLd42Tn71JApCjaW+T4G7yABrJblZ8vDlo
Djg4bOUdICxCxbKNCKf44jNczLwi3A7jRadDFI/YOZtMz0mtOH3mjr2PxmYkvoZxV2O+GRPa7V6C
ZHGkkUvMjlF90lMP7uyGJ1SQkw2E5ZMzOlZcqLAhlrt6lYFVqLIagc7wlWR6ccpeWjspJDFT4/Ky
Q/sdFUG4Gh6EGe0xiIko478lQes8Zm24yWXuKQOKnNTt+ybdL3tfuupS5iVt+52x/D4z52sOrCYq
5fUYz2ugPegJ1Qoy50pJnc8c56VFBQzZEbXecvXpxNSv13aKOMCoYKphruLGN7pqhVKgNc8aMFW7
a1sKTukq9GNYv4r2MhJ7zODnFr6tZt9xxIMqdeVhlMheQfNjjLvWMFkGmbYJCFNOwvTi3jb9VE43
BUZ6C3+8M2BKTJRjl6d/NnGI1hA3Cru9JGMPI6bONc/oSdkWDMUEUniYHZtK7Id2wIaKCrdQq/Wp
Y614TS5qXPP37Dr5R7dl9qyZoK8ogqrpZ9bkl6EYnrMdn5R23pgS6tlQc+qW2ldoEfkF6DXnxkqX
lGaZqZNF6dd9wPlitfNeBDNetEQlL/cbStW1nzwFlaL7GBnsms4qVsn7dxjq9HDaZTWhkUdQUS9N
bjfVF20cYb3dlmYZUM0WAqlXSgD9WFGSi3+JRPGPhBS2hSdZwz4tmAF1+ZstsxNW8Z10m7QDx6tg
gUd/bZOciry2T0D9kM1yGZlPdltcnUxH33MJY79mbHoZ8Kn+O1SHmSrbyk/zrG5MNB17OkpK5Q31
JQQOIyQ3nQkxMKgeEhnLanvOSDFVeBXUvRPvpcAvaQrTSTviWN2K6kIenhMF1FqHE2rGCxAb4o5l
3B2i2as7dLdUviqm2EA1fsAzOxpYvhSED2E9CEJmSbYWtLgqdgtDk26VIz31ngkWBVmgRtsU7lch
riRQfnTJuZbVSImYAyCJ1+UYrjULWtfEwwqjhYoJigiOtcClOH5haEr+f0H/RBuNna56o+8Q7L2W
WqZM/3oUyKh9l6kgRrJMGMOcaK9L7wWDmkb6FmOxU+UfU3OgzCRrCUWigWVaPUsLHqdBma8HexGb
R5WpMBnazSSa3Yi8PticmYiVsVg7FrsIZCAMReYV/LFoTkBhTH6t42zru20+Eq1uol0WNq+JDvK5
O/XV7KvhDycQVm+yFQLP30xXxQZ5Xg1lkI6Gru9yODn9cOu4JOR70Vg73n3Z/pYpBvPuvW2epcF3
l7Ek7BGlLZpID0KeyE4dvga4fDO8tst63dQQmMT7v2JhIIiIEqomCXSccDdlEwVfpgM89Rz6cij0
iKsQmyvTrTUiVeKDpGak7ptQ4SqS4BqfxgqVFFO3Xr1NEQsA4YeH9CIRfWF+rcihp8C2ar5mmJqX
vsN6MGOfZ5cKHUxMfC3Wlk1ALwTk+HoyLyAoOQx8UmIMLppUvirOy2i4U/Lo1N1QTDTqN6mkPVWk
DSRTD+OUJXWnPMKzm9O6G9pbwEe97EsrvmzrZgPtqzEsFOVlZAboZM+2/mDDkduaPNnju0j2Lfap
aiRD3DBc16Zf7OIECAxOEGu73Ll20myBhy89F1WLwt3djo07CSzMQqwM2GjMX9eyA1qK2FU8tX4F
U7ibGO2RFE21iCjezPJqdZvTdQVS6Se4yWn1aaUADtjlIbWrTdWYGzaSrKCkn3A9vnJLgImTGApP
mLzineg1L02DdQ8ZO4iadUHuaplTER5x6UMx756s3rjFFZ0sVh/bGLc5L3jJCTRDtJsl1UtHfT/0
FYtBwyNuwp0cUHZV6ZOg0T3OW2JwynqcB7eeHLgv6L4QsaKchHTTrdgo4sUZqQvetkptPbhhHtHv
dTn8yJS7XC6YidpgBwva7XD6JDMhglTZgifeDblzk51PI4kv0RxcQiFtK8PcLfiQWYNPwA0/6Tm9
pww2VnZzUoRaEoOQCogdTm4d2vfE4myMwa8AJycafiSFujNJVa8tvFaXOWD0qxRYWCi7zDh5H0wL
icOiW6jBQC8YmXDV2RkYwiz9rWHLFj1AwyE+per4mHFRpVaxJrl/UQlV5n220Xvtn5QQ7CmejTG/
ZtlvU4Q4s8TbKFTuI+0cEgOvteQgR+FFiHbXGc5fODpvEQPZppL5Tpbr4wo3zQvTlzbnuDTkH4Yl
v50yuLapeOz+3oBv2itM4Bd3PBUNM/9nUeIldBZ11KZoa2cZJWLeNGnvYbdwbT0/DEN/Lrv62UwN
stMx1SEX4w9wQGOxWKdODpI0QGcp9ja6UlRO9wglTdOVjWXJtz4B+kPh2soDuq/2QnxmA2sNBfu9
yq+DyYzf2XNgY26aFG8iNW8K4emUzZwnX2nMz8jBCyLuF2jBJY0IXRKi1zWedLSHhJ/DpkTJhmLb
2/opVZb44EkRzkCcSaVGBmgnfUXEn3ivrI8Z63qn/qMCykxra+U/E+7aLJHcaMweHYdJpCQfkDg5
BAmPyKG1ioHImfyVifqGNwiB47czmA9bGY1kTC9mmPt+fgLO+7/hmUZChkp6jgIPc+9vyEcvenlt
cIkRYwcUQm3NXrVNQ6CqhJdSFso6yb+H7HXUaZnM2leJronAxJ9Y7RSd8ZVtnsapvDRl5ia1SWaQ
ZG3Z7Od2WR+tA6QMvWzsngM5sUIOzmKuPAUtlTvpCFfYtRr0tSq6qkgadi79ImU+jfSROD9x/Ugk
CKaBsU840kNFUOu2rj5fpsogsNaBJoI8p8v/ALt7bYox3VBICfC2z/A8DeSDAieGNTVuaRV+bSXb
zkm23CCumIU/pMMxjtV92hGhEzecCzs9ehjoncVU89HG1Geph/voEme4x/sCgOF7LIMO6MdnGXXw
GRbxJzxKce/VqYNpR72Fab1VkeYX3lAw0BlNYCkIA6vSXtjL/gRtz+6QEIEPoJVDR02Fpsfti8bC
4I6mH3qvoVA2FWy74qaTpnGjtekf61x5ySo2Y7AEFbGEiPg+7fGzmwEOktAzQsIwANFOfWYQiU89
p9LgbIY+7pi2N6BboNkaxnrMbyhfL2nQEQ6wXs1sOYQYcPIv1rjVWmNvoOuxjGijzPKHHCw0GQNk
ATAWqaPLTzDu/b+HVcK4nPfKTTayvdz3v+ncwjEavlLye1TTMIuiEQ/DmIMNTrXUXA399A018OaM
/VnwU7JlK8OpQcBzscNT0EvzwocAepPnht9YzcSHkGav2N/aSzFNwSWqy4et136u6N5osYVAzut7
BvFq3ardZ8+aB+7NliOiCPDlpdrrFIU/BNyeUpT+Qv14IkP8jnNE7a1wetYCFExs4uWzaurXpFK+
RD/SFmgMh8qJtaJaLUgpi7mFU54aGyBqhwnedcBXXTU9/mejqejcy4z9HWQN4vFiRklLEET60bT0
ahIR2szx6BVV8JLTvbgtH+xa6GVFmiOEq5LqD1Vw+E6CkCoAT2XjTBay6mKR1oogc2d+5xcRasgf
Tk+QiAOibtW/KiW8FmYaVpVBnC3i8+iWFvkN2ZTWQ6k4mNGru4xivahCVxUS2xqiJI+KYXyE8bSx
0+DaF5kfzuW+a+RtpHL6FuqrTUnJ8oqNOlpn4vuWqygAa8wUY7j+0mjI9wVXoS7qv1KGOB6qzxCW
K7n5CHg0+VBDlvZRU7y2FL2rXIMPQTBPE+JNTlIoPen00OT4kTe66Ra9yVUOgzCG0pAq/YFQKBTT
DtOitWEtaUh4JrwYNlYixwJiy7y0lJkJGrmEKG4R70iPg9Re40kczWbYM7DZwqsuN0k+v8UlMXCY
9kTcLHcIpTXmQt+2hxeRIT0GFWZjg1FjfSU45mmJc5VHRKMR9wes9CAdP7CfHKuyRYHBuYskqUUW
S/yaJ8sPTlnX3AyFhpRwJWFz2Tqq48zQUfVHp/OahR/FEYce8hBI7sRcXkq9A4sgK9u6MbeCJRlr
NArus7riE+7zux2GtyHGV9Ko9qFss68oRjhuC3i/SADR/Mcs5FOvp23JAg0Izm+D0UHO09DSUuNe
avN9GhmVAdYIVpKZHqWAE0ebH46pKdRfwZsD8k9TJkTp9GLm+XPIopPown8LQ0kT47FB/gxGaReW
c+Vrfe8HKlJAzbC3YH3q3K+1WDlXaviH7gp3a9wZsr5r8YmS+cxdMWrVqu0oKXIKnaiXkALlc6rY
nspmAC1BUg0rsgqYzSruWAXGXGPvEqa1uTTuwVdtm6h1gaXgBOyoU5kk4Fk6ShLZ/8x81DYDCDUl
xbS0MhWNXD5Zl0lNab/iTQtJIJrIfGN1ZNS7CyZlHyH92FUGTh1KkgO7kQEQkx85fZnVwC8q8BfD
dx1rz1RssSV4Y0W+jxuQ3Vwsts3WIB6GhvoX+yEaxglv+SbPSfDb6sU0uldAT7txyG8JZCODSjPs
c79XpGtW/8b4yQY2UGJ5SDcLSzgKips9ZRdOp60a94dRBq/BSEYqrWefStumvFvzu0E6RO5fZVny
2TbwaUugeTCQC/UKnfgcatAHhuQgmPaJhCQlbQGu+/U8WbdaS73IzCHpVfvSxPkwYwlK7GpvTRNe
33LtOMcFWaVos0vQx+0s0gXUgoUTb1TJojhk10Pdc8fr+PbMYxh/qYtUJ9V7jbQYrpvW+SqmbAON
fQvMEfFO86yJIosXsoBrmDjMzRx+HgQT/WUO6ZWY7pXOm8yIuEE3QIjmmZ78WNb3XRCcCltb6QUY
FG7S3qw2skqeIfhluaw/Zrpfa9ImJ/HPvgqvsEhm6yrCEZl0By08Rb1b+qOSm5Kany/tT6vKf5mE
8aqfbDy3J9libwh5QOBQwZxuwwB9Op14uas/6sddozzUvNiylIJt1fgfIq/O0mMDyV1O/6XFs2qV
tTTpH9p4nEhdhiSdjMRxU2z+LG1bF4IyukaMxEzE9eKDqSNC8xpDB2eLFDqB5aqMX7qWHEICIKRk
+U2IdAx6sVIBc2VN/6LippIVWOfZuHemiLjEyBKdnM6twUyAwxlak60d7fzDRlVvSybBuEvALITZ
TZmzjUxrpy1osmUzSCbQSkrqNIiHJRyMkUq3aFV/cds0gkOc0MQEZaX7NoeHgt7bm/dFburthnUa
PUkw58j+jK0mS+vZiQ4NtT87v/yw4NDvv2vlkArDbfHqGfO3xawnlJUftccGn8zIhkzY6oDpcgdS
xMzdSQm/lDR6YfmcV8TJkT0Zp3yGjDdy3zfBrnByzw5Jdcd/eKwSUd3MofmWwhZG07J3M2GcSzAF
eYp1EAfb7nlzU5dg4M6utM2AVW+07mwFhdTP6Cq28KCPfoBFy1HyHb553+IttlIYQ9W/PnrL7XFH
woATfyabn8JEwmo6LfgApPCBMlUnkAcCByfAUdLlfRgR7h44Wqfpk2PM5RY/knk+yoyp+/kSau+O
7EniDbop4z5YtXLoj631rJPxX2FaEXUs4WrtqUzmHyfkHmQytAb5JHLoSUyt1PymiD8Tz0pIOwMR
kyz14m9w2pNDUsGa7jLVVrl8rWW5LabAw/PpZcZrwMBavNRSuB6LEwuH0GOHVVcBs4UWh2tOVR6j
VDyDRv5SuprQNKEXzJP8pj3BUFl5Y60Utm4HmAcfFoCc7ag2f0JSvyFmTMnIeCpCUGU7A4cFylqS
rq1i3rfko9FkMuli2QhauJJFBtwIAbKViJ9wXucyrqo2287zMvUZDwVo+kmD+sF0vCONnWj5ScZn
ZuOTGuqGzFHjpgBy8X4Pjx6mDNT8v0R3sIHXe5t5CE96xyOYl86zJ9HE5hoe9Wc6kwHmq40ZdIs6
XmI/T3bV8FqicBPTWxXBJuR+yeJsM0AicPRHm71gXxPiRH1oY1GWDlW4jbtjgsEXWMXsbNkRTlMH
jArl7FThsmPdaidvkS/bbsdlLWByXEw4K867Wj/M+T0fcNFh1p3191z7NRiP2HvTuFql4qGYcH7F
2bpDDyXoJbQr9MdZgtAFzOufQsjO9MmNMigEOwIkW+F2t8j8Z7x+2ABw1VDStQLO0+g3nIoaoUHj
K5/eMxSU9hcGzZxs0AKUa9oftYF9JB7v0oKcb791bHrALxnfTfSF5vSAGcCSgftsALOCWJuxnZD8
GvXmJmdiF5vRRoTPcaAMiU6s8cS22ct3W/saE1wOruKccfttW+sTtwOJWxUaWu70u1CdDc/K3u3i
0XFhSsXgxaDHmKIZ+P7HTRgetHzTS3sE9FVmemXCNsR6o8MBHOyJdVGvVF9rPcI1J+GPYcz9KTU3
M/4rx1ttgLQEvAYQ7lz3Kz1nazK80VXV/kjE19s3M99Y8onSMJ+/7WwxTsJZggwybDLtKArEy+rV
wP6V33AJJBK5FfEUFS5krzB+4pi+6GiAb4kl9qi26SZ+g3Zi27CbFstQfYCg3xg7NspktqsPvlp/
0MGylRBrEDRFEB7xDPr0CU3BKl8sKQGWTe+yg1gK9gCDVo5TDWAYNHevINE4/lmKN14r+iqrPmdQ
cZR7Yf9b3OuWdZoaZsDvGfZPWXhq6ff2JVOf3biRmgccl5n0DkacWZzgLVb5P3lZiTF5MVN+FdI2
GYmQRgEmtkw8f5PF9ikfwp0pXYfcLxWSK6F+RUrlrlkHwLpXDTwY59qPEJmDLZcno3YtprLaFObn
qItNGUJnK/cRSkXGH+rQhySGOklnrB0tXAuDGcVNGd8xCHXtro/uLPDg1SKF13wVwh1ITg6bvibE
BvcCuPpwMcsH4XyuyxKrMqmJkDF/tMuxXvP2dMj279VbwTIeg5P1m0aHvNSZffbkCKh1tgFWfh3l
5bVNrzwpFhEaR7sgPCcVsLNl9Ymf0ewY1G0CZh/Z2JI1Q4jokac2Bzl/U/np0uiWlr89gAOqDemK
u7CA1zNFuR+pu0TsuvYmxiuBvD0hrlrfMEwZuMSjAcf+D1TP2NpqYIkh9KNDH4l8vUKiV5eE4ygO
Gl+6QwOQtkuclgBnzP4B7FQ5gBWIeTKfVUJoytW+QQhJ4R6ajjKfR/shDWx6cHEZRRcJF1gGyZwX
h5hsnXpaD4lmKyR7ZRWndrppKGAKfUOTzs9R8oLlWCPnXOUngo84MTcGIRGnd4d/4fzDUpQ4+mN8
YkuDJxOmcFAgx1XIQqDr1G5zlF5o6cuThWPAFcu5Vz0d/G2NQl2o/rVq6EYTBjd8IyH1vjwyeXgl
VDBMn5r0JnDTlPqvNu+wczSxX1he0S/wTdemCmvDk9LvoMGkOAIjPg4ekNS+KuFBKe856acORNP0
nRTHRj0CvaNhOAFWrKzvCcXd4oWO7pnwia3yr0fmxXaeYeZLJC6RSsVfyvvPSrD+7sA6ZYMiQ+3+
mGOJotBytDOu6dYSC7YDAv+EN84zMM1Op8l6xmJLrVSafjGAloAfsi+Mf1n7YVX+EF7S5MPQ/Dig
6YYndycxRuCwyf9NPJn6hv+pnF0zDW4BsXp7FxUMW3I31fdJdByI20n6dsSyMCvvIBc6h2Eu+CW2
3dg7kO5WT6IaXU1WJ19azK9D66kkhvBIzc8CUmEnf8uk/9rDZJwMh8noZZp+RPTVscOAuxNUQels
JnWN+SxiZWdOMJN1BUv8/BNN3MzWpIRLeiVKSc4/42KTrWA3Co3/fYgPdb9ltZ+e0BUhZaBYDdCb
Of7m7IqsNczHXmeFImPl76TrkFPX88dY4zHb8nKGwzrXPGQr2Kn4rM2QYTn2wF665OEzr96rCG2Z
ic2Qz2dy7HVLjBbdkAPaCT8j9Ut2XosMmsFyGx1SZqXOw9FeZ2iUlreAnaQIDmbsZ/lLM7+HDKYs
aTiqccS27tuyZyguuW6Gr5bWLHTTbDclJzPc2tkG7L4/9O9kZzFNf2RQ5uWfWPuX13g66NTa8K2r
PggkkySBlJ4VqLt4f7wx3KntZgzf5fZNUuO9rcpron48dg5D/1F7pFg5G53fYuADKV+jH4bk7Usy
ij07PX2u5HY45uUXJZBrGP/m9F1nuIrBKP9OosBFLgHkeWnAGKogwGvQrVDVA+MymqrPNNGEFI5d
tHuNoNko4xJw+wiHD2MYvHEe3S4jEhYhn+D0NsgbgFDq5teCg4sQJiBFTmVWJtU4sJgPCjarWRQQ
qheC7y/xc1o0UU2BR9EAxH6G6DXjXcnKrXjJTPXC6KKULoXhSwoOLI1d2tPK0k9MLbR3S/5OeA4z
4neFBjwIBy7A5Udke+RgV7b0ZWEDAvWiJq9mvm3TXZ9dneShBxfCQ7gzMlA/ysNsXbs7YDZ3GAsN
HJccisz4ZcxLXsjJG0Naagy/cF76HqiN9qfw1SDqAAg9qO1dxu5YGHdAjXhuN/PorGox6qvO+OPD
i5KLzn4j3fRYHUBF9cG/Gx97lkliAHKCc5DfAucha7fO2CnKWZjXpnrLBfxeP8zf9fnUQMFXPTZA
jAQjSB2kLPaaadCr8ijBamhYFhAycudy3qqTW1mPovpQKDpDR3ZtQJYSmiMTZLUiQsTKHe5gkFmr
yNoP3dmGLZh0f9Lwbwxv0CswWLmgu+Hy93B1vMHwcPykZCMJZKUJk2LZnbKbHnuyc4yNN71n+1Ef
+TGlErs08ab9tQyEAX3xOOHBYrV71uwkKumytc7phKALLa9cS8uKquEhSzdmQE5xWYyuAdL2MnS4
FXDNYtk4abYOWpnkzyZRKMF+ZQx82WdvAXtiNjd/KeKfw/Q7MrSN2R3s6s1EQmGRbUgA25NowCgI
CeQhweigNZMRPKS0KcjflMRwyJ40mK+TS5BoZPYwCJOhDDnOI26NGb353kXv6huQEZ3VyRGbLQwV
qia5x9eqZS7f/c75HR5Fl+0b7HHoPREbWRIY/BXR358p2YjuZJtfBpdSexXTF0P1dTS969PODrzM
oQzlnmCMKk3POGKcQ8O5FhKkDmQlG7IYiwO3lrrrx4OMSz/RDjgRnPGvAGGAub5lrQSjtECSTzEb
NFCrMZKxdXcPgnZyQIxsa7T/mMm6gvceTyabXCVMzZNMDmxa99oTR1kcbZddFCMadZkypl3mPE1F
b0CmVWwnxQ/MR6h85PSv+Ch6PDgi/cubr5m8p2LBnoEdwqAXLbmXgBYPKE0nvboq4JIjk2qBx2JG
N3E79WcECGnkMGqST4GuUqubmtMJZrIBgDfZJvWr3ZMBqw5Kxa0pqGD0ncX5JN5IEUyswJrfkAXg
qO559hh7FtotQrGrt2b9aULec9B6YQh9KAr5leW/oJ2k2y7ZxzIvRoFYVG2a+l+asM3pPOn+LMiv
Dx9kFBZ7GcFVD05wyOantjuy3gJ1e1zXQL4CqviugFP6U+LV75NjjwLa+Bg1VhOPQQsgME3PZfCX
UPcpaeZbum9VVw1vFJhsjg2T/7PhiZCzHWI2uT/m6G9dAmL0wWLVqcdSqz3t4kOlqcWyF9WvlvKn
VtfWgfperTrH9MuacMu6xUquvgXoHUQRmPKxySW/mexucfgvhroFf011FuCGFxgXHuWZYCZn6Icu
HfW4dBlfxjIcSUINFYdlBpwnAy/O5oPG2hb2U11A0yeTjz5uHtr4nYOStL7wFJC4utkfsMvM0K+z
czP/hjWVQMPgdR0Xnxmm1qp7hhHXNz8FTb8zC+rH0JW4wl0lurcD+gahF394qXgCGrfGBNIbpB/3
oYGVIYZE55rtn96y02unqO8tAWLDwUXYnpdVzWdyiOvFwanA3IeUGXLVAwnrjcPI0RjQIiBZhPkh
hqcwix9l3s2qK03HhD1GdDgwLmHki/g3iXhk/8riu8LGwi6uXar/2vNn9G3gkFClXaZ9kuTyjTxh
YdFG8LU1y2P9huXTll6kijCvxY3CILm7J8PngKFId3B4kY8+TdOFzVim6RvEkqyAXW6+jN0ZjjLH
iiL/MT7JpFMg7WuJfYd32pCBSXUzn/uE0Fl2rC34vUa07etq4yQshwU7YpLtoDtQlF+TlV/8GTJq
zK9x7l5M0mmkmO1pY4ZEwp4aInRh6Z7Jcc8/xTkKVs2ZPzOSWU31o0eHQTmKPnBlqpI4c2OCyHk0
nKJqK/MLpekhBZ03n6Dp9eLgVFc5PAQMNIKn8YJ7rhPvpoTe9sgg0BmTX0Q0XUxq/+m4omzscSbL
prr0Xv+waA5oRTT8lAQH0Xvg/Z1CTK5gUdUn/UgPJcHc2gG66Bq2YT4sMJTVKH8q5m9S0Qgzplkb
w9OqfhrjVUt2kALXZr+veC1VEIB3Yz6DhHcSFN6Twlgg0ClDlq9Y4+69W8O/JP7HUo2IHLA2+Ebp
YzuDO8QrzyDZGp8iA0iwkyOOdU+x15Xli/xkjGvmyS1Cn7HjEp9NMifgRTADphymPB1TuaNfJQI4
OW7fvhj2tKrHz5n7iU9P5qBOT0ChWxyyKQNZ806Lx1qVFGFdHZDV9qxd9eE54p5bORHLWG6YU1F0
zfwwx+dAeovKD2nwUdL09B7lBKWKzyFjBHGXZbyOG9YQAIe0cK82uh/oV1s/D4oHhinObu30wlhs
iAmQd78pBruBtOW0ZJs4IJMhZn3KlkrcUM9pe5y6X6VKtw23Oywvd2ZzaPlvOQDTnPR8jKBXP8sl
i46EqdWL6Eljm39a0VelpHuz+rKRWIGXMoKilCita0HzQhCM5YlM1bmgsGM0vmQf6x69b5uLU9L7
1czaBna0sYIRp3H/D9wCzrJdkv/+X7Q9FPs1IjaoI1+7ObnMljPX4WgycVDD3Oq5uIeSXj156hph
pvNClxd8PVFEhHYVLYswvln3jbPoxEpfLd865bWVLgPHNOtTBg6a6aiyHZhtAbbBcb9XTXbE7WNj
z/ZL8QOqp69+ZxWKDHA8KBv4GuGB40bABZyysz7fRT/z9GNhDOgpJvP6qGqYUke2MDHz7Bmm8sry
VG7a8mrRYSbGT4hWLSckBp9Tek3buyi2rYIlchtot8LBCUFKvNRWUgI6iVswxesKtwEPUOkOI25T
lid2mBuImzVkLX/78N2Y70Y48NPDHlhaPFQNCayV3MosYQhPAFZi5HeSYM48nJQn06WUl6/fL6hZ
XCx0PgRUTVy7DBWK3Nd/l3mFZsf+As8cZvxAsE9eU5OM5FpPDwwSBEhyTuf+3WhPkOujecfWusp+
Zv0eoDUOJqhUNZ1yPkJM11bylfQXz4V9ZVbZd0eYUxPrsLT+PEh/lvYfR+ex2zq2BdEvIsBwmKaS
SOVsyZYnhNNlzplf34sNvMFD43ZfWyLP2aFq1Sl8Sh6uGqxOFdIY1qER5ISEtXlRc9ecAHIRiuDg
QKOxsmquu8WMSrQ0IpIX+RvJswDiwmWssMuZOzzyTFEZEG4ECCXZWRW4ORODJiKV+Q/U6rNI77k8
O/twODiN9DIGcoLWgUWfARx+5KGZVoR/ZQgMuCfBuUk+4u2/Unf8Ye/XAWrcgXvGUQwyPXB7373Y
woUEP/tLaPdiWI/sCTAGCgbXWJZQT6EUlAmlyHkvUCYtxmNkvRFPQg2xImFVlA8UPIR41Mlnji0K
gFANlD92p4QOBCD5WrNRdmt0CKeWlvXkx27TXWGCUM0cyYwteIGyG3s6adABa9OGsJdW3DDYFrw+
wXgIzM9I+wrEez39DNLN7r/VYsMct0WRzWbTbgGNC5NdK2dE9amo96DxGDAtWQMw8EN869bl3tB1
nBig6c6CLZke7jLMvJh9dBKBLazLpnq32YGHxZYBBgmrIGH4Bz+UV/IcAoBuGe/+Og538qTdWxSS
ijIj26sFJpuFquxTADbJb44nV3YptRX04zvzbiL+6cW4CX7k7lg2p5wNoFf+abh/OwakNOEyG2QN
ofDaF8/eW1C2puKXj2vd8joZ1g+QiWjCBdwXqMevXCJ49Sdl37ePqMUGzxeAtg+0SPOqv+LqEqan
IT5n07dA4KCx6SqwrOwChivmXi+vo41hlNs4YieE2qXb1+hUGH1o2AwvhbhZFqVZtVH1XVE7HtCQ
hm1ut/GLSxd8d5CBywmaZds54LLWFqj1rP/V4w3Ojc4ifVs+RGiyAICR2sUEA/Z1Fr41hPUm6T8x
7Ev5ECR8WvarHLdNaKGpx8R/louPOi8ciBuo6GWLG2Mb8s7l/YbEdlAqlzhaDwhHEgWeBUGf/Ah2
cpLgCNL5iK1FWDLtWHIbFQw0+ln8RkqOgvMqd7tuIikx3afEdnkFb9whZkMhb9OJzBuuo0G99sqF
fq6ILyFOLsboS4MOSj1p6BFix4w1YqL6pWS/4efGqgUGL6cK506eHIkjscDcQRwhFVMAFSRtnjmn
DNLMtPyn9g7iNJUOfOSQb+vaIWF60eAAiojxEcESFXVDvFbK70aHQMB5gS44fqdoktnbev/f8g7v
X6ux6VO4LrjF6nn6X7Amq/Vrqq8a2doHw1cK4KGDMpxTS7Yo/WrU3Y9ueIPR4dokuQh5GesOdFQ4
h79y963rb6l5NVCuIn2jXmI2Vr1DqtTKCyuSboahLdlHtySQkqsxGeGKUPd1GjOoQG9Re0AngyOe
pk1MLLARpl9eddCTewJrijFzxflHtfhCv4KbPAQ9g43MIpaOeqjeMO3uIEpzXfj/DNyXdoAj2md8
diSVhggVc/quGVYk3l7p/olfczwrhmuoTp3iYeBT+YNzO0KuTOJ1hOp4vFL8aQxbxJtRHeqYp31t
dKzxz0a1UbQe17TTZOoW8ggtp+tHmPqQcedVvLGBQtZT9YYuCWrBGGorbsSB1L+o5vqrQhy1nOXj
Msq+mmg/FyJBSr3eK4tM3fXRZ5StI9pATh+SbkbxJDhTn9VuO368mrJNF1sZJdyWvM0aEIBmHYYP
woB0bWnrB/ZDXvdtJReINboJ5ym6x9ZZKZ4s7xDLCuPcy9C60IzRY/AV7O30UnU3NSfXzmV9VCSa
Y3UXBtyatecj9sKbpd8qhK8B5tep2ZnyRZJPHbc+4h92NxbTOjX+6RUMFajFUI/7xbH3oWdHUFbb
s1GfYobsSn0O2+MI0atj0EDYlDyfSYS0MkSb79hFE24ZMxsW1QyCD2B1Colj+kvVC4ZuUDvYe1Tx
uwLzNDZ+WFSiGSOIcEu4oYulgsUhEVXk3+5zC7DGs2mPeO4BV7GE+SiAZoOaWgidr/YqaRfbxJvG
CCoXF6O76snVp0pQ1bv4KPXH1H8RaKSSQkkPk9+C5G1ezHpYM8Wv8Nde4wT5d6h4m0wHdly8l8Mz
yG49yXhEGho0kNumvI8eT7hT2ITQ9ViSF1OAuYFQX5phltQSCmJUUP3FY6CdOVPLIhNtQbL1mL5a
11jZS+OxtznQHrUQ7kyirKBAJhT9v5HF2EVxk+wvkbVjozP3YvyPIv4QaXNGTe8oE2B+XJaeoHW2
cnSQuVtTHpYC7OO/eayijhv2wtieEj4Hzo7kYva3SFmN8iUU50I5wAajmIvI62W5kmpIGomBaJaR
9kIZ7WmrsoPo85dabsrQl5KmRR0uGOkUPPpK8U4WJwjWbR0cMmrrAHRBVYcL4b0ZumNNyxodZB1+
2Jw643jVs1886nrvTsjd2I6iqleLM2v/Mg8Qlz/TnGihtUeNxPlcc23M7p1TpnzDaMB76begh47d
76SMC9uYdqIghXz2/j75J5saEkIN/cFAN5GhlsDzjQfeYpIdvtCn8PxD5rS8R2DvZb4gbosADEf0
r5iPKN7yKvpL808+VPbCmf/ZMIYDpWLNWoICImF6UP/GnI0sNxH6UQ1tp8yy+WHQjXoq2y5WDDiX
mDzsTN4wwTTtCjLUHDmu8ENJXzyZ8bAmkcTEa1xubOMmMbCs1H1ZrmVeuhrfaq5u8PHFGCAjwjHi
eRR6mLw/ChHY0QyJllq+KWN0jSvU2KPE7cfg2QeS0HblRutpnx5m8aPVBukBvzLzjYFRRP/F2wbV
QhP/2DmU6d7KkDog0uBN3TO4siM4ri90I/RrgHEz5n45sRA7m3UI3rRYRa3NcJWcGGK65ZvJLwIh
WLHPbctwuiNvi5uwc9g9qM+gbva2/akkjxllliiwfa1oOZ6C4FzQb0upzayshK3cOpV8Dqt2NRR/
LYIBZaWZ2wjo8YSSAWUhccZLaXpGxjMaLkBd7MrNIMnUzyaifMyvQcMQNt6FAuJq8SmznsjI3zCa
5tBgOYz0Q2XuiiJkrXSvYlJzNRoW+W6yO46eWvCGl9qSWbKfailemfK5mNBP3ZAG2BWu14unu+3c
Z6gXMKJUvAc5fBs4miyD/mNwRDGu2QlaAMVyuiKkt7S876H5VJnGjZASSRUYe8eM3mX/ZGO7Kcu/
igQYPgHmBN4evgD/lmFx8ACtbKk/GcLlS2j3mzC6Bfjk0u7DZD/jIXcxnhZaRWTE2Cm5YGOKnfhT
8q9qeRLl0xqu8egW1rY/RemRBgZESB+6E/dT/i9DS5XHW/yMTDn7dKVO17ShLG8dGQcP7OR4x3or
qTfqA92ZZmwmY93kNzE4qUKz7wwaq4KawTNSy7z7SlGk+NmdQFRc7dfMOLOmYlTZseLYZQP025U/
XCEqqMNWtG99+6lCJQ++1PjkJRuNybVfPnrdZlo8LbkoHF3UW0NcBuNNBgQh2195jDHhFqcUE4Oj
j4yv8bwsBSmhlGvVv5HitrAeSXGKSXgYttrwm3qb2Zyij8ZKCTfj8GfjvUsRhPI34LfRT9kA34yz
mQwdFa907H+jvCBrYTAQGK0pfyUb4Xd/0xIk76RL4v7R6m0WfKOEDc1bPLc3a4AFnjgNFNZ8wFH0
r+q+0VfF2Xaec/rpcQAwwtQoMN1ioP/GY4pftEvOmfUm91ePzzZFyC+Q4ztoWdnusOHptkTP4oHx
yKjVjw2ruYiZcgXlHiP8Z0NrGmB96MiolcCBBMklROkPSlXkHxbY4tSB6Wf1axT3bXQz/T3Wv7D4
lswfnSU2gkFW/YLjug7XAXnz4VJEG1Xcx4nCsUE/8CZCLL9u+yqIaVAvAzriBmWJPN9sLQlIbu9f
S6DZGOW0Xy3GY4WalQE4+hEaxDa518GxazlC7JXs3ZlhCLMkLPWWos4psH+5abjB7TjUl67xVnZ2
Gg0N6/4/tFDrui9QcdXLVtgboOurjlH/FN+sWaZef4rZL/WplfPYlqS4mPG1J7jDf6v2WViQoC1+
flpZljWLkQJco4CJqaJSfppGlu8E1A6HrCJQkGHZy49fPSVHGV4kky0qwY45hEAGjwG9c6G8qpvq
sxR+1vckQpNMTgQvKT0nl59oXUk+tMOnJOUbrgCKeZlDpVnTNEMZqbw/lSmSuWy0kzHxfG8qAyaF
O36H00YNKPGnT5gqEnv7fvgWxiOArkREAVldC8s8S9LBGp5zMsq4DjtH0t0RCDduEXGf8j0z0lFs
an4R7SfsfzqQJXPed9Lve/FKo60yfnjwR2px9BUivS80QhI+qR5bEMox65kjpCzPsxE7/Ve/ymxY
VijAWGCp7V1DHVLwCNJ0JaEzGUdhnEZtF5sfKSHO+QZNN3IF7cGM1svAdq9wb1DEkoexMNGVT7yX
1hys+szYkprc9pPlTDyvRgYAi50VDBTJxFzAVOA9rt6EyRDua0pAQHj/tPQg63uBMAFLdIeKMHjg
C9OGp6rts4RalEcgdOZmuqqAdB91XozYcK356/zV8kM9z+PqPU7KJLhpWMFUCpeBCidmsTj6t6G8
F7FOAftlpWclJ7J2HrOu43aHxAQDcAoQufV3g/ap9AAM05XxLSNshrPSjOcIA2OefATZd2Rf9Xwn
PvxmaQOoZIIMkE3gpmUcoKTonREZqnyeFJbVECzAJvjGTW5mcBY6rYQLms7YU/d9F+w62HERZy0p
NAqCxFldP3sWG79dtfJm1FwJqFn+zNFbjuKq4wuIUP2rmZNmewmHFuQGsVS/VXWj0MYl3jlG/ptJ
Z/rGFKW2NLPKfsp2xc57zKgLEPGxajjbUMh6sk1JSiX8+wMGk/nZBNdkkon9grCJjgvMEllTbZ+6
1tgt/Wk/yQel+y2lG9HDoXrgY0WB3Y5rXB+L6kua9x8d2lkGf4w2Wx4EC9uaHq6s8if1HKOnwvH/
pMHpxS/D48RzdSAOmkLPRYcTKD9FaS8MJDctAwjxEavLMmCu8Ei4IpCfu5gIlKPIgII9Rg0NTfE0
pfcOzELi36z6glWMQaTevQEkrv1nbJoMOGkg2s2AskHpITXghPPtlc9/GZngfAY6Em7uTvsy63vW
8qMnxy4+ggfrcY8n3k4r/+HqNORva1wJYnNxeamtq0gkbk8e3+Tv0J5hM3bds4NDO9hvA2WZpH6G
arE2kuuI2a5BlRvwo5AMsYwZbSkzcm+WK7LHtCMcPSvZX+dR5sjqo/E2Mx/KdMT0MTLLrNEttlSv
+SEbXFvH4pGeVbgy5kZUOxLOOMH3ZrwPxIm9ET6+75LMsEljTUyky6Rc6AANcczbY09CdrqLi5Vk
OD7+X3mP31DknzWDzNh6BPrdav8BdijMy5DfkSdyGJTpgSu5iniNnbGifL60Jf8Om1YIP4TbAntd
1eUmCw4l73mdpqtAvQm05UAF54uoCDZjc8+aO3p1qJyHstw2X1yrnEOS9pk3Vz+gq1kkCsjlFdqQ
1Lx1w5UhvjVBqr+l6pErqn8ZKqq9dzBUy/LOipmVBivMkDssX+Iss0i0nC3nzQbRkyCBRb11+V35
TONb03bL5j1j0ynzqRL98VIs7taWiEM5dhTyuTiOUdmH4R0FUc7vyyiH/Tj6Xuuu05vNAQ81Qu0Y
R6uKujyBfJTZ2h77HQ/2yzjI9jorzy2y+dC/e+3WU1aZuU+a5gK2bBUyMQp9kIhAhAn8atFxqyyG
19i1S8FAanJnXf74rEwfqfUNP7OcUPa4ceVwIRWtEz46q7sDSl0xmskmtmvRCeYt7Dmv+4P9UFdE
oYToBgnT0o7SdNVbAGPpTW6vA6BNb68n3zHQk2T4y/VLXHBHM0qqXAsBDQRe0ksrFqLdJQ5e3vjR
IGHnQPoIg79KIDK19sDtCqKJ7WFVFvZaovSTXpQI1nxVYvMFkZpSuMgsdigF8dTnSGwwxLLxTrs3
v98mzyBEEysEkLIr6iOaYwnJLPqwAcgraptKfx9hd3Qoe237b8h2E1sMy/vt5Q9VHR0fHLzRvmiU
xwKmpoW8BEJUgBZDMIRKQs7VaCfpTvcwgJDi5Q52uIQY2hbJisu9gGKH4ldhmm+Rr+v00zfjer37
VVBUDARtM2k9xMouMw4l5eGgP/p4P0qbgS9IHaGDKWxAcn3LMTPp8TXOGIMrS9492PAav13QvPdE
+zUNBa0JCeoutGPBuqq6StMRpNGSphpjCadgFrgG+BaYSuR6e7LT8RnMYmnhRLCJ6+LII5exN2Ts
k5t/KWUWUwToRrXBFdJ/1+Z5SE6CVK42Kji6icuBaKx+jSYcFMbvDYq59KgWC5PKa0QNizShXPOA
i+iky1uf3p8QSppyCArlgplPbXwqjzD6QdctyU6kL2X/Q6teZfQnoB/LBNBO8wJQbZ5FubMBuBZv
KjcyBv9mL4YLXzJUBWGfZtpJz76eaHEa/pIRXMp0uPotNHCdexXBCORye2PU6DkRC246cFhwD+W9
pxOqhxoNLwpqKE575guz5ALdP+dLwXuQDEgPuicWlVUV32Njco2OaJCheajGN2Y2d9JxJMGB9ZeS
uAl00CJvFqMEgX9AysafzVTB9p+/jnl5mJIJPeQfJmIGwpIupVUsc6DVHUHoxNy0urwW6j2tPiKp
2urNE392Fb68TOfOQm1qXjvz1Ya4OJlJad19ZB6bUEa3nrKekAso0amt/5Fi6NSI6lQKA1SCgz9u
tEigxQ4uJUnlFR+/zeAQOmlQLyVAFQXCREF5Fuufcbpt80tVHX2sByEoYi3KHgn2fxsDXqm4kndJ
0D9qqRNSgNtwdkZiuRPVYK40y5sZtYjnAE+dSMtlD1SObPtV0KgLAVul7Yg8dEv2bjLJsOhIO2hI
2MLcyfs3kqMWfNkQ4VgVsrGtDw0BWkl9T8mT8DkVLd0dfDdiZgv9d9GzbsTxADOJzBz0KxZ76Cky
2GOxGML81xN9C9eT/mFDhtS2m4ik8hyL5ISSCUbUcIbR4+BtWooeHQVjFo3wK7uM16P4DQ2DskNF
/4JucXSrkVWJMeF8YeKywl2ZseUTY4hqEZc/1ilGqAMcBQMfrE31owIjhbTOI3TERuZEyLuy4Z2U
mM0U3YaQvSoXR4z+B4MB4mqsY6q+VBWs+WSfCbN9gw96Rma2E5qNADNB31p/Kx7Mg6qOF6wromib
kngy2m49G/Mf/vjXWlcMVjgsr17FOcjmFj6ZyK629JK8r9Q6wFpcDuOj866J8hLlqwKcR3cwnbLs
FESfqnotSKr0eeEqbr1xYAXJcoVyBErBCCMr4PxhZliqKVfuO77pZaS8ycldNJ9T9KHYx5o12mg9
ZdQ6rDwjVt166S19MJ8LlTm1yvkYcG8RDsn+kJHLNFmndCjXAVOvsD7OHvxCRsVV/cWRdR9nlWxA
BGMa/tgFNSOMwoyuGmLColLOMmkz1rVP2kXfzzcYaA8QnXFzDqxiT76oHXxEiOVVDd2hRB5TwH+B
2qBLo03CzLDDJ0b22zJl0Kii7jOwXxS6Blxk/kL7p4yv3+64Z9TcGSTJYa8Ak5tVtNEwwaRvKcWG
BAcuDAW5+E9XsSKrG58TWzvkfcnitvzXAJozeSpAlXFRQ1DXQhBWpVO21QZktxMiVBw6iprQQ5q5
0atjHwlS2uK7Uv1ERDgmxA9V1XvZ+OT+3MgG0ZtNP+y8rDiHIsarYy1kllOlRvPajQ6p04xzPvP5
R58/jLp1RtvgLsjYhRs2itW5rQLcEjLAUHeFqvNFNEBhm+5fqkWnWlf+JNRMQf+/QGXZMruUrDfN
OBNWAI6GCwZmiK41CE8HvNTtKkGNwNTUsLHRuVx7QYP7jsVHBDhKDX9xRgDWpGYK0Kdvhb5X2Rwg
SfXE1TM/rO4gIo7bfi3qZF9+qNQ2E4vkHONrY+pLP/40u//NWuR2S6B7juRzl0gIu1qDY0w0Sxy5
IZVbLwULj6ZnAg5g15gS+3sac0FsUqZphsW+cCLzSFD8sdY81MrcG16FcQl7m50xcDxIev3aRkPT
pctU/OT57yTHuP8nGIRuxWa5Lr5RM56k6CNAfS69LEo66rPKcls0vug/Qx9hEUvRrVLxmO2LBiSQ
tpMbgpLUo+x/yeyrC1Qq8pIh3aXQ9POop8+MVR2NiMh2Laz7BDnepBAaGh/0QMwhCEsZTaCFbcfM
f8xidNvhH5iZGHNEhUCNcQx7/Zkqr50kse7knWVo+zgzMVz1VO4aX/ZMBwMcQE1mVRArh5ti/JDJ
NiHvAWCP/6VuvjV0N6TYsqrfAW7RGB0O/T1SZwzrotEYvukE+G58FncB3p8VLwGJPsGPOV4okFXp
PbIwEjECsVDFJN2jKKE9yI88joCNUWvByp3jnJgAeOkh7d9sNcaYR2mOEEVd5TxNNV+CEn6UFtcJ
0eZ9hlDWghbqRsk34me/vXXFVZTA+/idk6WFHACL3KIxscOj1RZszJlHrjQFrv6qtz+QE0SZttLY
iK5972FJQAPVlcz5LVmdC2p7ETHcgqMSsKzgyIqtVQaJKtjGyjbQDbDHz8FDfAalk60V65hfwbNe
4kfIzdrVsUiSxsnfNELsZ/I3xHfboPvs+bTuqF8r/l/pbYR8kcd9Wu2GfynIPmuUliVykbmXZcum
1BeyKlF/kHV1yDM06JdpQtLBXs1DUnOiaYq6jYJhqGPwN4RMDZpT3P8KvQRGjHFgb6oERiv8tD95
wV565pYlVKy9WzHUEukAJm4FQhIzlKmbCx/zVCJPjml161ihniIzOIUziJqydkZY+h72gJkk0ukb
5G8p0kBfzrem+giR7g9Jvpr/KynDlLzBxxTdGyiB/rpsjmO7kyzmSdv0kUnvrf89ewz4X4mgS3Mq
b5fCzKpBw0xvUugi5fTZ/Wg8Ald8OlZxM0O0k2DNKzIclXkFCFZLA3SlYuUYkSMRvHfF3Hn0UKvk
7D9GxtExHW/ml6cpnhe68EzrUXZRQ7kBtvsE7wH5dV8jTUDTtdvGTnCqM2tSGMYGyZZ3ihxOnUll
efHzdo3oMuHR8MnT2zPFHcV6DiQAIEcMVQ9E54xpKdDcjLAO2SXNy463yeAYySUhMtE/0ECQ6jAL
kTGK+9YG5QR7pr4lcNVCk8kMc1jpDO4bwJpvbbGG+aLHa4hN2EZGFjDFZlRdVUO38ZRwut/V8pyr
ywJvT0aEjBfFcHvuXKHthCrim7+nq6OXzPbVl92BRQs7YHwvKDNs4p5r7TvHRVo0Z6PdVtm9QRMw
/NXU2lXJZVS/k962oFskayDR57iMn44J+1BN3BbEdDT5MWGRX3Ngy+b/eNFRe03yua7ZU6hr1bcP
dNNM6ARnxRSshQhXZTWt0avjbtAGCYXMU6UFiqP3MercvLr6CVskf1sQqhWznYXWm8reetCpHM6+
im2/5yoZmOrgdW1uMmtnQT4xH6DKByYI6mQznjIufhTdvwnEbQ0jHMc7mTinbnAa/V4i8m+spyVX
lN+X2D804dGkDlQlmwL7EGhnu7noJusVeW9nz8FMViOdtFG8NAXKqky6NuZWnJBlDl4x8d0ZvDIk
x1S7Vtq/gLWEpDyLmWbf72wsj3r6JdqUGVyGgPtIPjNZ15FGJ8afqIm9Kr7SgpQ2uAyUSydLviZE
smHfDt/zeEN0EVMYhLybMSp2TOkU75Kjh0iwU0nmr80hMdJMVvW9al0NtDAOEGDmKG4gi4FwfItM
t639VRbE95zgNuUyhMdgeiEaCO15ot7oFWFkYuWbxJTaH+149fVTSRUOR96dsg08FsxMmo5DD6nq
rNDz8K2nhMi/T8w4Wl48Zup4qX3CVGNHMhoX9WYHiSBkCu5lFMd4t1CZKSqSD1jW6j8FPE3UW7g3
10qxDQO2876/k8NL0P/EqP7VQqWkiNaWzgZBem84yBUsrYY/ezmRAswMajYfbXSWEwpfF6fZtgtP
k3ezqrsZI1HJUP2ABs3PDMwgJ6PwpJ1tWHF/+2KeI8FNR+LxF6qrhFwk793oj12GdAhBkG4DFUOp
Homb9GHbxsr2XxG5nSXvipCW6LTIYzMEts1lycIvY0sRbFJzZ0LezRV170sssHUaC97t6GopbzHI
Bkg6biNNhDo3blID7qoUZshAJhHgmQxmFa1al1HFiu3XohHCpb8wES3wXccNHlQ+8ApXCWYG7iQ0
tw6wHQONqvESIHzCYesZu9J7H4a9KKU/9uf3rM5YRRv47LlESH6QCUL1OQpIU9sYlsf5AgEsRwYv
8Uur+LXlbRD/KuGrZYU2mOO27XdZ1dOEdi7pmutOZS9BLR/iu+gZDBaETuQpVO42rT8jKcT8ZK+S
8FLYFsRB3USazoRKMbqNpdrb+ektPmtmA0SUo1UumI5ND9mi8ZY74qnT94ndsBp/tQhrCiw8KSoY
kVFvIMVIPBRvhf1ndcdoaNkSYmJTAlY4toO48ytkDOcpwaHR0JX5DPg86L9Vd5yaEWUJUH4m4i3G
Cl8nsAw4jWdzU2lDve+N/7tVwv/oxXzPWJn0gy0hWlJWIa7HR1MP9bpEf2Ko+NS5eTv2vJRdsag/
MrhJ+AOGrUUOmqoIsAQ4OgZ+jMlYJKJaF9PTYM5Luey/TchibOKAFBXWNSUi8saIOb6m4oLjSUu0
eocAZmXWxiacYCJBtysbE730PBt5hBOo7sB0fJ38UPzfareq5Ls+BA6JhLTyz4HHX2U62JELR/pZ
Y/xBYADWER6zmPDziG1NmvX/MMExTqu9e+Clq2Iw3DFPsJ+YI0HS2qeOozVhE2XdpZyZbLLusZqm
HB4xinvPh4+J06cZmD+CONYQ/IcWr7a5pR2jOmftinHF42PGDLc0G46iuvqQ0KRVWMNbb2e239xb
PuKXHANDkhHXZsrPkP0XYDRcFaYzkfiO1twjuFYSxTWbNJKky3ectenY/JQGdP8hh2aQY08iVBBR
ZBx6K6n5GmVAG0I7+LydmTWrh33S7vEN6imdIaYHHtmy7N2gYT7PriLiOu94aPIKj7i/bZih981X
2l5ICjqTIL4kA3thYvq2kVnp1XjKjOcMWZDtQ4KOoJ88TLvt0koQujUxvCebgAmB1MO3g5PBdsMs
f/iD1zbXtvL02eUYOplPVanbEEVn5+MDowFrnWymGTshQiNPYWSJEzmu7L2V7mUQZkZpr9skPJcd
s7ZU+rSqUV10QGvNr4D1qI8XM2WAFWlLDWytFCGqz3I3xpRudxsjO3QoKoZ0q0XtyuJVlqeNj257
zI8S0hGb4Z0Kyjnrfwo69xGNjdLh9AYQzmXO7y6cVj3D33OnCoMvSQwmxOcqAX+d3xtY79788Q78
FTHKdH1EwDG2yMdPBYJ0IssXkS3vIjklSCZaZmq6SyamK2hF0U/l7YOPYUu4HZwrLhPUBZrir6X0
QO4N4zVY5kU5YYmZqZztKkyUQ1kF52rE/YNNpoXUaRjNRumZ/uoZJW91IRFyo852XjW5peawKTCI
CESNOYtbtbkZXI+2QrPb0d2XQUG+mEQi/b90TMZF1XbnMCD+Eo6cLdu0cGu4RSu7Tld0FmtJo0qi
E/XYF1FbdS3rsYBKUn94WAu9mlM0tLqVUmoH+v+3OGBab0F2OLbQqSmiVjbih6wtlhptqoSlICX+
Zmyh18J1MzSwsI21kjS47RiuAC+1MK41TdpKdL4tB8hT69etan/3NKkez3IklH8TuzHuDratYmmp
+oqdOeabpYyFO9doD7T4I9KLZ0CTqbDYbVKVmUXnNlhxUF4uuu7PhOE3lRTOQQktgrm+b5yVPloN
yL4ThDpQnN3Zmc0cz9X8nt0n9YOybtJdmxuOHr2ZjPUlIheT8VcPofNqP2OJ7uNLt8DRtFCvteho
o2qWzOQxGMNrlI4I+wYV7aOVEOUGRbJbZ3LxJFUEWXvf42QU/k8+xvvOt2d97CorijfDfGtyHTJO
DRw79yFhwPhprnb1MK2jqeXItz7tivyrAc+hD6u7sa5F0191xN4eV3bNPayhtWufNRorAlFieNfp
ozfNfejbm1SrkQVwqqXjOZDs37EMoechTR6QxFQBzsV7a2PWzKl7gTuRBKzqyCXV2Up1zzuJ2ba+
Cxtz00cem3SUDSX4OJIeMO+izG9w6oW0PeIXXusyj2hdZ1ED1yMsaqFHdLgfqvYRM51S4+/WZNQe
6X+EydI9KYBtWHb6mPrCehOPhOc1AfmrEf3DWeG5b1vgC7g7cv9rQszr+e3IhqbCXw4aKShuaobl
RtJXKEbw82fZD7PyoSQcMv2tbOvHDmcJF6EtSr8SLBNZFbCvtZ2c4dqIha2vUVTjQDNaiaCRc2tW
fNcbCbWvxsujMabI++yWzOGeHuUawXpd/yw4KsuOM/jMGlNm/RZod7DypX0odCqX6mHjDoroXoK9
1iKMIRAgF8yfXxH2cM33iCChD2b7HbY+67Cjbc5b7Vlf1KN6/hvL70qAVfUvaYwYuMcKzHk9R2Pk
I6jqFjwIYUAKk7rBdGHd0+5HdL5ANMrQcnpVu0vwMSYEVHC6Vx3b2hS/msG97KVgPb1wM7HNDubl
Lw9GzXdWgfWTQ/nhYQpoVRmyeo+wV2yiDDx2aR6mMNrBLCRXbH65CfMG/XpOa8I/PI7KCE29wLHn
22DOuEpsv3OVWWKLKIc9u/ZXa+0Cx2hpV86UW68uHlLGWeaayo/kt5glK/ROMs8MWNNoVG39OgQM
Cxj8TiaqIB5GFaPsENxqtuv8izyX3/agbMMGFjjPNRNZDPM7CwJR1QA5lz8EfWGtrnrU3npJWHYG
O+dekUVSYzUsMCKVTQf70lwU2fek42plvFtrNm43gtGK2jXwLpgphH1rF+FAVFgPDWnpVnii5bTa
jnpEyxo6EovtQt0n49Xzm31NfnJayUcNe4bIk2WqH70k3YRkokPn+9S6ZpdaGhCMlizUXTwHz+m3
QlZZBaJLZUCjduk/ia1iLEvcPBDR0zlKeF/znpU6Ii/kSCqOmJ6xYxiLTe9n26pDP6+N6xTJJLkx
Tky9ZyBpVK1wXdSQtaryc+zM98QYEWn95EwgFeC1pqcuo+aVkqMX6ayfOawSu7mRT77S2Hq3lcra
czoBdFv8x9F5LUeKbFH0i4hIPLyqvFcZmdYLIYu3CSTw9bOYt5mYe9XqKsg8Zu+1YwYUtYCFoMrz
rIpPgeyVDBxA1t0gfhCE8/BsmuSWbWKrL7lMSQk2D4bXrcEKNOXzYHRz7sjPHJY8UM824jYk3bNO
zVNMLkVdu2l8Z0f89pOV1S9tpOgr3vDugV/NVi5VS1nXK93qdyPFid8GkNNeZ6mZRlXoka9oUN31
2NbSKtwpZzxYwttUfbGp564HZh3lPCkxZAh4vB3syIkjTsCsF6l4p9tClSLWCcJCoeJHHL6GuX6x
fWTAzPTakZSla4YWoKY+zMdbIIjKwUOFz3Xna+DOOLtGDrQE118RGK8GNlv2E3FH2Cf7MoPsV9L8
1kVaroP/maH2iqKXF73fWBUKi4C83Km8JAy2rGbl8YpV2meXP1tOAjiaLRWBpioGDIIzcBTnWjIO
bPK/IZ3WFc1SqwcHP4o3XlZcVFPsa+AMHh93yAFRgTkqmncUp3QD7Y0PP0EjZSGa67vpZpXH3qIE
8WJ21xRVGhQyT1IrFv65DYNT4KYXt/OW2UDfRgRijdmVbU+SNpuhNtcJEYWZkawtRKt+KtaG7u7D
GIwabbBgIKBzk2CCd4VxAjhbyodFIeG/JDH20cBBQkSWQ0XT0/Br/rDM8Yx4ofDhS2RbrBAXQ11e
FE7NECBPEZDYwNYwsFgNUBS7bDd2DsuDqhrQCuLfp10XriCypNwUcu+hZ80wWVUws2zc7kA+IB1v
Arg0jguPpXiLaFDjJuWqZ1TE/VRU6cEjmcptwhOFJIq64BxjdrH6YhXF7Ku0cKuP7la21aqiLge2
j1xX3tpAe2lw37ZsBQYM0BOjkjHnLA66FYt+1TMLERGcOX0VwE8RheIdZiu7MvkvxIItXDPbRhZz
FRXsK/KOHAdSE7+UY2Ele3VaMhyQfvIZpDrvCL67Ch25hxnV+g7qDyIEg+RNZ+JQhGLpg2IogEv5
5ZbKaBMH05vvkG8VKe7OfBli9bbNrwZQWMQ2X4lHXixTgc4PPmFv1Qs1URwGzvNka4wIiKaxgf+g
4Ji1Iu7IkKsAx2UCI/bVumPwGvThv5ZozTRH15g3vApInWFDBMA/GoQVyA221oSQPaMUw69jJdnB
dvwf0/pKS6rqULv7pnNS+rBR5oA5XV+NlP5DpD00n2CKtj21wV83/uTxsuVyTMK5PtIPrq/BQPuQ
9ksy+atQ/CrnV7ODm6C/mOf1sv4zHbUIkUkMmWAea+5rjz4na1Yg+JYmThPBnCDnr2qYVwM2+ZCz
OaadTDkisPFq7HChugHZ69DFSQjE7Puw/lg1YE2kSc20pRl6OJGPIQzrLlNi6Wd08sEylUArPDW9
u8idekyjnR6fRpwwVTRsIo3BZm3tdbPdVVl0sNmrDs2LJc/dwOZHMAYMAgtHNmtU7A4OpCE8Vmcc
eFtdaEg3/CusQDjbmCspxVE0bHOrP4bsjr0Uz0KMcdbwMBMVZKQEOxethy6QjHYF/6dMrpqs+ZzG
YecyWfH6euNMaNLcjuuCT3skWwEQAkD049jXr66X7RNvuoYGMzQ33lnYwEsozL1gXjnFhx7dtBjJ
VnVAMjjpBhbzZhjeQm98UPQxIRWr1IdYayKFsEo4ELFdoF/IcKB7ex/WjMD8HmLB7ALyM8oGzOLA
IChElcpyFkGykeqA7+VtdM4dPXNGLK8Iij8JOf2pTMxryJKvI7xEMunMpnpTVOI5ReLQ+cZiSL/j
8IUt+cbVsEtAdpR1g/p33j3AmukdaHLmoeF/rUmso+DEWHMeWlYuFmeEQuSrBigrkY6kPD3LKn7w
0p/HKXrz7JR7wnCKxaC/6kzljfqVYdPWLYGvIoiq2FHliLW0+qck9If05i3w3t+x2sDgXkeI/KL2
H50g1Wv4RKGPsQiZ6UVFlNqmgyKmAGWEpxaXUQbxPnEPpf5dh7uGu5Fn7mCP3kMnfr0BEJ0PfAJz
nCFdQjBNh94fftqUgT32tpR8lohcSj3klAThO1K3ePZHW8Wbks3wWOJsHVgs6U9zJI50uY3Q80VJ
/VMM5Hc6NF2ZzNYjvgPBkLqPqEc4fjxgcrrzpxgfaWN4CuAiNJAOqli/C32meNJSA42zrTuyXDyl
6cIANd92dKdoCWz0wYn4sRF8hUJgtayxdsBftcznQTSbeQpbGE63IeB2dmOBrQthXzyG9k3grY3h
AQXjXq+pdwWXfQW7hc3mMeJNrWv7lXSQF0Sc16DFm+Pk86EdQ9OLjzQ6z24CC4/FX2suXQpVjeAe
VmRPumBuZTAyKBhuBpG5EZp+GjiP4xFMpHL/4mJe4fLDbCwQFmtnYBn/QmYCA8K+xkbfDnln1NZD
Xt5qn/lSNO4S1q8+Jt48KfahxWaubdg154uWeDCJ40Bz6l2uk86Hx3RU9NaR+20U6rXhuMk1g4LL
Qv9muq9ZjcCR+rpMw5n1wgKsPpjhrYBzUoT9czZZK09G7yFQR6/MDkMubz0bAzFmO63haZszIGr0
Mmb6wo+5S/eznoZT1LgMhKoFkP1VqXhVW2Kn4PEZw7hSbP+N2SDkem9WROM6VPsCUESdIU8x/d82
s2M0qx2wHfdGDGGMp00P8teG44Y4AgTl8XS0UrB+fIZlKAj/KlaV8k8dXjEx9Y+Iwnsa8U2l4H8q
IHnlmldm5w4hvoV22pBVT8HO9Ft3xFqYr61FBaeH+A8yHghHopczGvGWNFeMZn7q7CpVolenJMz0
7EKSw7OlvqrsVfXTobY4H2v76JuCu+drDnSxgfJV1lIfsPyBdhatf5iGcedWNTA5X1+plrFShGU/
7H3yAtApihYqUX5uoSz4mY/tgbK5ru9GgaCliDeCmD2ZIo3wmJ+23cF0Ha6QkDSTjkKNpsFGsRr0
xaMana0jEPw6AIhqex/lryJAijIniRCH0Ln+vQSXVKsRD8G86GuwIDKRQsEVmvY6NU5qcl7Dpt1K
0zz3sbcx2TnaRbTQRbWv3WFtNe0hb0tkQEjMGFn+1UF+UDXP4XwJKol3OFtbBFuZIwsR11mrqnlV
6WeYf00tcJO6XAP55hhiy1T0a3MK97lQuzidnoOqWvnontkCMflOF9aE7QtnszkdTWZgQeeuuJjR
N+WwjYi61D9anzB1f+lBJ62FezYke5JUbDvkKnl2igMuk7Anw/eHhwJDDwl6UIyHiRYKOiNx7tzB
9jlMwFRCc+9De6d8WIosYUqIIbXuos1hbDimBmesunns/BX5LFEcbwzyljBLWO7cNcwuV1jTxSWP
KlYiLAAjEm1FqXCX+SeQNG1fXgPEg9y191F2S1VgJ7BDdiOUvg3AoEn7yulKDWSYVlgfs8jbJInz
HSo0G0JudWviQFx5yX3uQRIh3+m3WCNkLNs6lCQfFcq4AbH3JNS+ihskxr9hiyLfxas5SxFatC96
1V9ygT1FFxfT9TZ2U+HkGvaDDXY/jUiDYPutufqp8YNdYLoru5c3TXcwzkHuYKLqjiGGtLOjncXk
bTodrN2/Qu9XWcVhilIxY2LY61hqy20oUcJSctt185WrjwaJdOF/2oy2u3J6+BPrbbfcECBHknOW
faTcyFE8YsoZokOkGNAm7ZfjRPeK9fsyczosPgELeEtXsw0pxQAt7Fe3v3hVcQr9dDHkd3e21GNK
9OKjqLN9jkO4ZwMEBIEJG++aUpyPzn0mnRRw/tJkW9bv2ZQc3PZqQZCJ0/GE2WNT42nwneGSJROW
TpwAiMZNS2H6lotkoPybwQLK+1chGTA79RjH/OAq424QtSXC6tWKmJENzqpFD/Q0CniCQF0dhRqS
wjKw89nxP92iaAKmkd90t0bLWP1qdcCyTzEnSr51WVL+KR66rrPB5iTDOyo7EpFC5kIy9hh2WE1A
FFWwSWLClEi0dIFXlFW6EWhRpvpcj8XV1Mm5Qn1SJPmzb8AhcE9pGIOvkjkReKlGMWIdq/gnLFy6
WUR9EVua2s7WTPD2Aw7JvgTkUutvUc4Uc5Sz2hgIBsRbKyUKntWGPfx0FtN0aHUrEXR7MTpMf6pN
OoYY4gGBt8aplviF/HIZqNBAR0OVNvmnqOhvFhLghKNNE+059JxrlcZnV4xrI7W3qui4PzscFi4R
Nhe7fJmCZ22knBncS+vpWP9xEeTVNSnNwxjJnYd7a0JjLA3tWfNcrJIMhom7NPvukkKcbiK4/P7k
78YQWaMJ2HqeOZO/kGpYMOmmtKY7hZCV45kWCCQPYjQXdX5IB7Fo+nc/azehzRUJPU65zaIlGTHm
GOLPY8mEiDvKDrMRva4EZF9jQ30+I751jq5wk3b5ztbss8ZlrcKQp560czBScQ5Qkpwge6AznPXq
XPKJiZ5XMJhEKzFMFHiRvZD5rCVHO2cmjBdbzOwc4Hq4q8XPSHCEwV4tS8TOh4KSAiyGP0OCt7nr
jHFba/zI3MBkgf7Mhn8RuAB7xwj0l7pGrhdeS9n9IcLbyth+iepYMl2gF8OUiz5VoXCE2tsZ5as3
R3sniDU7ZFTJ3AfjXmp9daHyQ2uBucz2Obv4WD8z+jQ5u1009hqZbn0YWnvsg+ChlfKXo+QyNvZ5
TMo/y0UVVKDNFPSKzgRBKmVvWhIT33u+waDHYFjZ0Tfm3BCgVEHbuhP3thebvNDdVzkLsGWO/dEI
nEOXVgB2PZyLUR29MEhehmWINwtY8BN32lNXYRyKP3r9vRnvdTVt+iBlT0dYqip3c3wTPeWTaUZr
1x1/27Dh1KNUrZuaWE+o6HpBdcx90kNCh0SOBkbSA06kGaRJvtOr7NG4b4bJE9NQPJiWC1AZPlIA
lclFIjJIUmoVnavmsQ2PG++WaoDyjGTfc1aNsB1cFR6szDznhO6AabJQs/Obx4D4+rD+N1bGq+UT
iU27r+XuLmstECSwKwPd3uSetmWAuaDG3tpQqRJPbDQKYcZ7a2WoR1IY83oPBwOGLk5cLZP7OBlZ
YDgMm4plG7LPzNq7ZMG3jnjzC6XWI0dpiPRglNZZAsRv3fKza9Ved2i1c3s5ZdUph5tnsvwttL+g
fKTE4TGexaeNSccoiPqdEPgQfUTzxcAQN7+F2lNrwTbi5iwSHJ1V8ujI8rHLksDWYp9GauvVX4o6
v5PTou/vDrUN3QrOcoRvbXqr8G/hSQVE8+qVw3s5oQVSxJ7bd7refyWevlg3NibWZC2rmPZIuMe4
e0K4ktzX2gxUoMPq42PYIiVLZuHHUgHqDCwywZz2KMPqlibq7hT6TSugDk8mUBJwj8J5DJn6tMNu
W41bD3tk3WjLqqMGtEng0IJ/lXQWE7tZj4GDUJg9GVMlo44sYeSbbnWmDdlPrHlEI80+ARH/EEZ+
60f8553uvaiq/5Bwy54iOQPS9QMsTlqlEK7RVJg3hLM3N0ESrw04+mxKFB29WmU64Ks83Fvio8Yh
nfEB5vhhS32A+TbhwamrZ+mke52EI8MNviHAH1nEw/0Nbz7mkM7i2yzUtTbd59okcoVcIwNRNQqR
KxfDwCSLiZaG8jXOL7ld3nTmeskoNSblwcZqyoNdkPhZ0R6WSKORmdia/9GYaKuFeGitfvJMHGwq
bAk5ijcmmpjJtM5W4W3CKNlIHykRch1bUWklxgOIPyQj2GRMbM6DYLJZOBwOXcTuQ8TUEDBvDNnc
k9pa68J7KWsamzYd1k0XUiNaqMrIW8ntDx9FAN6u35jyhAiSq9NFDibaEfczzPU80W1qBSQsoUbg
ewCgOpyzh7pYzOnb0EaojWj/yvZFl+Gz5fd3RRPKQBP0ogEYbiiRsUNO47PfSCBNLYM7euFLjhBE
pBFTTHn0+aorLZ+eBp9QPC8s6Q6zjd62K4eaVibalakFMYE9bGGsgKN6KyU9M8bwngY/NnogS5R9
qc2h2CYRPYt6o9f8pUPFJ4TCrK4YjtUQ81HIM3lkRu9arzXrigzfZTbIH6Nn92mQo1JPiyFDSR4O
R4Ndpwa/mA+HZjnfjdGwdgp/JSwbj6G7inyPcGpgFVBmddoVRNLLCQKA1hlLB++PC+XVQqriMO7q
Yveu+qxf5t4cDYZWpfLfSxNcIGWHIyX7p+aTG9ZZ5JG36/Sa/gKneDz4Cf71GUlNWzyDtGUo7n2G
ZrdyzjjxCMAN8JOVgDH+ZAcjq3gv2oqSzTw21niQlXOo5HSu8uya9+kmyOGOGY21i81HBAvIbBHC
OgwukKBbbGMXY2MgUHANZ8tk5FlG5qKc54x+dWLh/ZtVYHBdsFtlTDpcPnUnlJxo7PPkXEcg1AsC
ADLNY0+F8LXk7FxN0rq7nLNRUCKrrPCMYknGcJcnEKpK1NCJ2xy0pr32pTwTdreuKCWARpnvVYZc
oko6NvRauigbDz+uA1/DWJV9TZ9qFndHMW1V1YWp2Bm/C0YB/bUxOoEmi2Pd7eidysShl8w/W9Op
yLjw2NeKem9r/Vs5Fl9+opZT4RxaM74x4mamBJ6FlEngvuEa9/t377O2b2sCGSWvIWZt/sGFiGC7
5btRTfuwS3+LMCfQTDukaNPtyuFRiK9Wj/Sf/8jygolUK4O17jIqysODTUmUeMgSa40FRMTwXeJL
5IAkZsSA6jaRFyxTFk4CS1oYUdJ6lGIlrmy9Dr66vDii79825BiEJnJYI/oVqXquDMC/pTZt9BQF
sz9aj8gzPnsbfGaCnGukTIt6F5UilTSo8bFhHkOWlDs5/tPQMeksYMUUdpcsPTHtlKmIocZUZksW
DT58Yvw8AVa1ui3ORlCdnCH/S92evG/wsWVYrVKjJdzPrteFImJMS/Y50cRcN+WeOhVXA9IP3dsV
9DRO8y9DGyin8NII+NYuJCzmW3pGcn3mLyw3edSp2BD2S4EP7dkisbuWzYPV4cqA4U3AEq6kSDzn
7BInq1tqOvIg3TkbgvqyHLGUGPWODw8RmbZSszMq7eSa8dJBTcY5iJHLULA2RX8yhHkvYw78vDhF
qb/OC/GXauh6atRAnkPQuiFDXOHV2odmiOQGr6jObo0aRXnoiFw0qkyzDERs2dVGWPY0sg/NXRZt
TPMQIOK9n6bH4EIOlKGGEV9464nqekAopSfxwXVZR6Vs/oReIyge7nHTnhP/rhvZLhT9IY6tbzLD
VqWTHCrBhVyLk9Gy+jYJs3LRxwGnDKtgMXjVv8iPHnU4okqzj6nPnn5koU70LZoTAAWIw63iPXen
x/xRlQr4myjXvAbYY7H2sLZKGV2G4YDRNvxrAkALlVZeOq2/RJgsNZ8rIjFPNhTnpJ82SeTTwRiY
XqK/vgS3bVimicFvoGZDixOV50GzH5I9ltaxLDFwFg4e5BE0FE9lljHr9uiTegM9AoUW6DXjMOpi
Y3YohkZC4Cxukqi1r92Yck0BSxnEjaDep6K3l+zNt05GUht18lNBXGehdwDTqWJQkPed/hb4CPTZ
JxNT7eO1w60EaTh3mrOwGWyUmN0Cm/52oE7HdE2cYmsvowozyhjnRykwQrc26ry2xwhZzAJYGe0n
z33JE0LtsGjOHidEKjuJw6cR+nutD4/OmZUrZbAR/rTqVf/hOhp/drRx3eicwdtFt6gvG1xd8Hpu
WsfyXTrWvQjqbTvB39LDvdPJ68TnXtqoUnJg0JEVIdH49mzQV/F4t02PussoWOxlL13FyNXxKdnU
JfMlJ2Bx7ejVHMBwZlDcuzB5CCfaj930kk8aiyj8N1V6z8EmlBbwC1bXbGEYKYOtEwDviZzDzgmA
AeuICneEE9LgwpJBn9XfbOz+dF1rL5yp7uXWS+yVqbKTTXC04QPNE53/4dGDaBzyUWf7EOBQaQ7q
W3pvnBnvetDddY8BMQEhtn63JmcRl3ThSrt1QJFGSlPbaa4eDianMN6d0X+OGLnlBIPXdCkoAHZG
cwUzi32iWZnWSwo+hasHThXrIrSBxqidpwExRc8TU+XuS8zyyMGa4lj1LxKtt8hN8G2+2Mq44tL5
NTmJy/jOtvpcJ/bOHuD6x//sjPcTOUhpc/PWkIMtddRz9C9xIQ+6OZwIMsRd+mLpGRvOGH1Z6nTH
xJ1jXlCJhzF5AqSX+YJhu4UItBy/6oANEN5WE1qLhimQDfDzMPJQuc5iKF81W+K6y+ilwcXVxq43
gl2o/ZTwAdu23I4OUHSjkxSrUCAmybfbwmrrvZe6fB9SPqJwfI171NFMSXVALGVGijLm0sFisFVG
5IwQ3DRyi3cTjjo/h04ELyQtAGGAip53DdO/OEHuETi/ts5ZWQCwSkEFEioIGN2zcIOJz4ZuWOFx
T9VI9HR3LFNQ461/wvB4DpTzYXItVMp49+riqYHjoLzkZdQtEtu/VVO+uCGAa9XCykQOzK5IL/qN
hs/JjY/61ONAwkpm+igg0qxkZprtS11jROXPdLFVRTCWlxEI4hAOMySnRICM0Bqx1ZwO1CKrjJiw
0CGABDVRqcKlviQNajTbi68qlGc7REKqdzYJyR3xnOzg2cGgatkYsTzEuGtd63ualy2Oc8G3QX32
VQ/OT+q1l6mcx9QoDLLI9umI8DrVzFOU+h4RN08uMeexZl0rr2GbPi4DyBAmaxIY05Ldq4k3qK3j
H1kVSCX5yv1uPJO6sR6QqzHt341Ir9uY5AQeEdF6b6Di37WGXCx8YSXyztz2F34PUrWQ3Bf56Byn
Hq1tW7BXZFyQMjBeRgkEOKuriABQRPxVA4jpNI85CwtwN3DbNe0rC0dkh36wdcduK+L24AsOZUMj
PTqfhos2ZKCOJFVa/q15jjgWFdsyR2EELgu0omnID+59Sd5ghW1DyOm9FeatyeSu6nDPGhS3jfzD
sHGLKlaszNsJefLR8WRNTwRD6SNl6TfYQfFLZcavNWJWG13to0ENT/nn5E/zg+HR46B2QLIwABIp
egabusnsgCPyNhWSyED3iKAE70EUX5oZJ6bXbL+EOlt9dTM7xuyMBMA6tAc1QA1RubHnpqFHGRFQ
K4cdgzLSM8AxF3gE2PYpn760sroYhXerEobydc3vjPLvmuTV0QiLrVURbu3Kq2VHe40sdbtNXyU4
BoWNKCdmDVmA/89mEtZQrkulAfuK6ZE9Cypw5jjYzHDdk+s3xzTo8N7Mls89qSEDjKLaTRkCdM0t
keSbp1jkdz+sP30U8soVGCJM/HQguBzgXURpOSbZwVlMg6FnPyCIl1P650m+Us3bAye7Dar4ZHLw
TAjENsm4mPvkGx6Sue5cC6kZUD/2R4y1uUt8lhRxZu8SLu4n5X9aAJptKAUNBi3Xrn4cS3/v0mnP
FPJqD9UmbKNH5U1r3xhIVNWYdYW9hzUt3KeZoBrScKmDpyJIZBEk7cOu5d2080tdAqCkUkWRQmgx
qrFkIoodQ8CA1sPn6kwN6yPpw2Wd2fekQfU8UiWMIKGSVKGqQ5U66OTmeeQe6thDPaN+GLH/khmQ
qb3Kf1jCfCHe4Vcx5hikBzUVUoQb7QB4HJ2xh2HmdfvGFruBFz/M8mNYNSfWUitP4HF1tbMKvIWn
4zwX7TaIYd4lnN0U1dhRaaEd6z2zAJ20I8FoHPBVkDN8tjFxo7fTnRgaXoJl2oR+GFTksWvBNi2j
gyHSy2job2lBNJzU10QfQKOaUYggXE2XCbCDxKDqm7PfYVIFHRjryVK5Fx0W4sDsxzbmEAbRXDu/
3HDdr6PB2TXmXtm2DmQks06ODq2tiJ6Jjh4XPTlVbdGtjSEjT4uJJqpUfUR/ZqO+VUNDnsSYrEfT
JnxGroasPpopK2/+miS0Rs9dBscyMMUK42dKfBd8S2OYu4aCNUKldXP3lQHA6i6TAgEzqwOKpntz
avtzVO2bibpn1JNjI0EW+06E8EhQNZGNbNP9LY0Rcl+qTfu+0W92Mu0KndSdUUdpI9OGiEz7u++8
c9t0j0EHvyoL8W8sAhuSHjAihaLUKfF6+TLlKK1Qeg9xuZXFtG5KFrVGnG/pw5jbNc60zKPopfUM
XG4c7QZshmB4ScbsxZRkiLCf5/DxtJkww+mkS8R8KqEJg/F7iSnD17ry1xOnj6NZXPsgnBhElKsS
Q8GT1NOvMnS+/x/rG9N7bBIUG07aX+g7j0r4clVqeEnJvdx52XAgl++UxtOnJwJULZP34uWY09sm
2hOouhlG65WrDtfTANasjNy3zhs/qim8MtTD/4foM6IzQ0bZ3eEaBUBLg2VXFAPkeQhHAotyaVY3
y8lftLzn/h6HD711s+2cLe/UyBrDhqNTeXMXnSDiaAemVzCK2bEwtM3THDuiqFDHzZy6YlpURrBq
LfUo8wSbeAIVom/ZMFkF1sEoN29Uv3OiXHXPHZsNLcIlaR5i5b31I2bGIE3VHKLGSdbq90a2fGUR
1LAqLE5O6p2tTNkLSgdCOQbFWmLEEQNEM69rME38scxfGWzXpn6L/KI5Kg+cOH/ytzLZ4tae8+r0
bCJ1RaXa0tM/aX75mkOb8BXsADnwAQhNa9Y6Oax+mhF9rNofLcd4rfC6gOIBWeN19Rd6kEcsRmup
1QO8RuOm9eqjSCrUXjqdtRVG21CljI2KQxMhsIjRs0+kEeaXLqi/LYtiJTXwePulOknd/sej+UU9
K1nx1ECQ+NVoHvg+B2/Ea2CDE6xi5nwwDx6x1blnG9E7TqlM46LPAJ+5SYB+LAbfZGQurOZO9EJd
cj2iSh+CiC0hA/M4B4xSFJuCuW4cp389UDmN5K6ct7JwSQgCiSkqVkkubGeP5O1TWL6S8biyPX8v
+6+GOUXAiBbjbBzwpCQf4OrZKyWsIz+AyVxDUrj9gk514qDV6NO7TrKuKXhMwnBdVJiVs/IkuvHT
JessdStQ8h0buYuvi/Mg1Vp05UVL8KmgNAr5wvg5d1+2z6K2n2DiV3JcyF6/jmN/cFwFT/oTRtZS
zCIN1tWT4X5aYX4kKHhTYX/vSRFQSGyXNrkSexnp+aZGNUe+aPvVyPqX8hcvn0n6So9zbNXFUCll
JIv9UDssQkEveX5XHwZ8m8+9jpTEkoDImB4hdQAj3lTOuHfbLLnVTl1hFS5RX2UklYbP6QQIF3B/
WzGXJX7AISa2mzEdA8dKiz/FobWMhH8TRYDbtzT+8ontVgrFo4GBAs4Kd9F4MxGXocliicpHehzo
W7xzNYvrPzhzRL7JQcs0745advW5nc56OwtNaBfsbULMeYoeaQFAr082bqatYJYukv4OvD9iZ26w
N6lfJndny3fT29UlAQt5ufKaYhmUnyVg+kRbG6CyBzKf3HALVnKpp/kqkJAA/CUSYYXplyyfzn32
1LVDjyA/8F+yFWG/81SpV+ynjBrjdg0JrepOwKvMEpj7dmLxNodkzJR/niGkrVsDNwBL0qi4myOr
UvSocx7COe83tOe4e1P0H0X4FsK9DhyU17dBrrwO4hmUngmkAuSeMsMdi2AzPlMeZnT2pn0aq88Y
F1UU+DSWfxqYSaIDGPz8hriG+j5fJCjpHDO+MMTklaW/5xh12ej5PL5mmCyShoW4xsXQ8u5q7TlD
4OfgLYz5M2MMAcBP0K0x3gWw+dmzxSKHsD2aDVziclf7fB5wpj8ic99qb+zkCf/SgoN5xSK6ZE/N
pJ2UVZb0C8Pd5LBNrQj+L/a/cFcCL4d2E7+NjrMdGiRnT8YHX49eE3XsrUqklTRrqN4PAzNwiyuT
ZR49VRlf5jV/Xb9WZARE7KDZJ5aE85ZUg8RigHRnq7bLilVsoUOiOqHFxsfCbdPPI+ZFgZ5X5K/Q
m3XeBcLJvOZfFO15jLt2w4yEjDO73w/9GnXPU8OuLHrSqIyK6nf+bOWhKo62PmOzyupfkezM9lnC
A+kwasTMshb1wCKkWrjFqc+eI31YoLbSfxtGt0AODPNCnIXovoYJdcdZqmtqri1jY4eCLLINLcWT
/uPSrjuMf3V3WzbrHsVOMu9zECOnZ7e44WjzQQfSvEYQXguiLSQ/+i1FudDG+3kjj00VoWxhv9bt
bax/qxTbyPBbkW/g0Ub4THYIEWv4CtNq1yZnerAGA0LgIzEAmg/ksiieLCYtdDcITPJDMqqbDnGx
jLW9QwuAF4ZrEBvCweM3mu51dih8RKM0CGCCav4ekAhcnMHOG7b5ybo1HjSDV4nhUVtV/k7rdk37
3WWXSd4m84DRAyEob0VIrXYD60RwQs50TauX+sgZHEAZnaAjZg+DqAmgHqwKmRNh8XHBWHxiY5DR
K/XvPPGetspaxeFyKJF2b6d2M4TULz067CdViSfsKPSjKNs3swSL/UbmcDfw9BUxE2SEisbSkEzt
b9AeTDjl/WeQ3B33kOsGzkRrW8xwDKvA79KtPHaU8twn/7Qs20wzfl/vnojkQBVjyP8NrHMAL312
rp0qiE+1f2rmx4/JibPUyz9TXOPyJoZ/uCFzvKloDsCubTjUifNIo8+03tbmCxNAm4NksHiWgAGk
z/zb0nFxupRIGmnXMHGkJxHDgm2OeUDS+lKwQKroiZ3eW/sS3clKR0uqfdp9cM+NTWfzAzDzjRYo
a6oO/HWsmJ7i8TyyfqLpWskIuVwPGL2646xd1gKvhcW6KCZVyiWtcWMP/2COrEEDLDx8bqFNAePQ
OT439rWMV6G/ScAtTMbVHHY9841pzmSTLwF62HZquD+3jvYfaeexJLmxrOlXOXbWFzZABOTY3Fkk
UpfW3b2BVVV3Q2uNp58PvGYzVei0ykvOglyQbHoGQnm4/2Jub3zn4g3i18DelgNKgsVzrT/nQLmU
xzSedSNgM7ipXaxK3+TR+4buWdhtIyQ+zebC5I6ZtcswkAXZIPdoeeBUI5SNQAlMIAfBS3EMEVRB
id/eN/l1KF5CKgcCFZk4uaYBBpbkqEyolqo3LRfy0OJppa+75h1hUL25GIIrWtVxDh5p0/ZA3UPa
MG7DCk3vAhDWXI/C+VkNl8H4s5aviKOWoHBzairxcJnk930vwNDuo5nzOhzLEVm94Hpoqzu/uCz6
ycW7bRdHyOajuuhdNeGLH/x0YC8M0XefbcWx1SEroRaXrdghK9AFTyB39JvIuMXPxmHkyP04+VaD
SejzfSr5IrXfKpnMtHbkNx6sOvrY4kIdbtCQBF2QDtsxgQ1z24P96zmO2GKYWI7xi/ApDOLxNtxa
GTktXyQ+lDyi8A9JarRqXqr5wqDGSxV0FbO+c29LjncwMBUK9gVgnPG67J80Cu/GmwIVK2hxKH1A
634lq1mmIEGaoXDu/Po2G7dGuw88JOpQCpbfaoyaaIVXAkwncHHjCJ8lrS4rsH4KUn/IjrbNPoGE
nE4Ox/ox0C4a471SfljKocP4IsLJztDpsWy0HzUcGBUcY33Qwp8agjFteqfUz5Yied8iUWNwecBr
ocuasSt0LDKD5lDjBKsozks8YquBLGY07S0TgWjKsaTOgb/W9OcoR3HgWNn1ppfPiSKAkR0y81tT
3xa4kqjfMsA0Ho/xCps10GcdpjnjrPxwOQB3hBefCbxa7o0wXkt0LE3vqLB5UQXiabaWXDBJe+0J
0E+UtTha0q1wql2dIVnPigvvZxAFy1P4EgrCflaNalFspOAHEb3oAS/DakDSOD2WvMBF8B0jtTw5
WkhvRtF95DwVGngt9Ul0c4GKOm3gYK5ypyLmQMMcpYI9HSMO3h+GmiCbJcHrX1Xh45B+s5zntqIB
tJe032wOMqPn3u1/GNTMU0T2IXHw2ilIKq/MpABq1K6xf9s2duUCO+RkQL9yvGzHjr5LsWti+p5b
1fEPtRy3IzVaj3zdbL/lrMNq2CPOvpvqdNdn17oOTVhe25mxrxXkvuW+0YHoICsf7XXr26ysH6FT
B1Kssr5pcbgBqOjW4F7h3U7YJto53cn2XbOvDcguANEpL4GPh8zL/QcXqkLeAMGz1n5Q/NdGwM2C
cumEaG0McH0rpAjhWM+wJ7N/tlBs6gNrL/LyPteCHx7eOHYpWDwzpQwUE4gBDXC4bWN3RNfXy3OY
8GJVt84V/UyMLIajUioPTUdJ3IG3kczMjNAMDyhc7AI85rQQDDFyKGjvfgeby9MvRQlUzRCyzT2D
s9tYG3QxVAzfA66epE82lTnTzzC5Gky1uMqrXKBD6YFcceJHkCBI7iL7lKrCDS1n38xAoiwIHkAn
0yEF1SFDuK6OtRtRZIBhXl+oBvJzw6xwoNAadktP7gzP2iW2h3WZF/0CyXVf5Cwgu0n8Q2uUj2MJ
qM2h/nvbGrV3EAEKwKPvYF1fDOlaCdviJWpKqFkjOuzAWEdyLacN3wYHYgmQKaRYRueyd6zDIItZ
6XCCSm2wA6TOji5wiqiNKUD3vTUOfqbcWpYf7720LY+tBTxtrDMgo4Z6lZfmi61pA+JELLk+LSio
+abGKY5SOdoC9bXNz13FvfmCKTLtRKvXt+ZgeM8AGmghyAax1IHuK1qHVGus45Si3w8iknxuGq4d
BWpOWkhe36q47XO9vVAVv3QtHaMpq4cwbwrtmpIu76npKoHV4MiKbKMfL0ISvSQV0GLsG+lQNgxI
rVxRwZymhbgvIA03kfoqJXzJlvsDiAAv1MJVK2Gu05KWTE6fI9XZsiJse0r26Ii0yPuZ2KQgKBDn
4zGzEeQcjXdbAZGOLCbXbAMrvC7lbhCG3Fd+tR/C2YQoOhqGheSQM0Ci0BlPmXbXg4xfQgonsHrt
w8RjZwSKP2ol3To4YOOsb8hVW9MLz20kJqt2di2IaUcV6DGqpoljBQ4EUKFs6Ckj8vBeEP0Gd4v/
L36trXEv8NxUIjSXwwaxsgw/tRHouNFSPMm/h7p934HyCyAbrOuu2zWF9Sub4ne/pBPCb6N3M6Bz
UiuvQwCRT6cdkDXqa9PMRHDlp4j8X4FUnnID4ROH1F4qVwkOXy2ogFpUSNvlV5EeHpqAGVfS69QO
ENEI8J3kjJvkoSGxT3T7GZgOIEcnu6KTJeilw91p0gPcwm1n8Sy3/X2EEHAYwZzGg003a+ib9VFa
9U6q6nPag4oE6APMLFxHFRKODVSJyYRFYmbXPI7RfjOju7TCqzxuHsOa91LtoKaCtqBS84ARPxJP
aRBB0eCdN54l8QbWLHQJxK6zx179hfrMABXDqDOjf1NlqJuvfgwA9afWtWVLFw2Rf6nigZWoWDz2
UBfQ7JRKEtN4yPIuI+nKzTyLxdav9JybpFHKCUElrmeasIEsElpZtYNoEsUMLFVwRrRIH2H1+UGh
iJsgtw3kf5vUQ6TQlVnm6DhJ1mhocJ9aVQHqFWf5inIWV1qeUPya0hluXQmmbYW0XYW5McTYSqd5
OdGFfhtDHjq/VTCW2DVYUy2witKVzuu+efzZuTTgaH5r3ZedlaLKlUYJ3SlQvl5L0qCkY2F/DzwT
yAJFMCsob3jrdiiG5nYdczZYyE3NLZ2WqdLXsa40PPiREeXR0NCBoCYyTRrlIKpKgnsl72hFXvRx
2mXJurRSoyf18En0r2qJyTeibFYnC7c2ffwo+sDRj0bcRym3UE9HYl3bMkV1Dq5cgDsxMNqMJ2kM
cDH5UTsUlEc3U4Oc8lgMUMl78wy6D+kG2pxO5T7EVZibKW3DpLXWfjJ4NbZDhgcQF1kPH1uAPPAm
owQS2PVyj8BkznvA8gqcNFzLpv+XsvAAcqKe0DhIvhbjkP+eSqGJHxJkFeI6Nqub530lAOAiK1cG
Ro5nqlH33nOL0In96Ge2X6D+6JnU1yZziFKeXZ5ikFzpSW62v9HnzzHcqFvRoZydNnaMHEuWFdpD
k1cV9WA1LpP+KW6AJoGLCzT4+i2A/J9OjIAoTp510IhfvibKAaHiLmrbF43qk9hprKtJmTGMJYJd
dhdnItogATriyFjpcctDXh9S1X6bIlO0ETmHlqM3mypepmrHxFPt9HeS9aqtr9XOIkvQ7XIQMY0a
UVHJVVnk5gzpVwrs2nRNy+yruO0b+xHUvW+BGm0m03Z2wRgnjqRw0hgoehu6nTtI9TpyHG56bjkQ
zlnDddaH0hu2SRkILOhpnw0GFcbeqmX/2Psm3axVYAy2963pohBynd1UY/gztOwI2mnN3dq+m6An
IZVxejSHsVPGmbdaO5VGA632yQ43VgB1I+gxtqcZacGNpEooui6ugWbQGQ3FvsmgjvdHSyg5jllj
EFl0jlvFDBFbTFFeiQVK8dKReMCotdCUbesU+fBsQN2ANhvpUWw2G8CjOdXWuKtNurFa49FtEuMw
xRWY7yzxOjSG/KYDIl3TjQGEaBZasOG3VfZelFNJX6UxFXlhaGgG7ofI95hlu/RBUaG+02YV71HY
PTkZY9NUHfJ5FYB7GkCWcMbn1K79WrnI6jbKhk2t9L5dX6nSSFJz3QZ+VcPJSeSs/emNiV68dnbr
TyGqTnWpfxf8aPCsmqqmKsVhdARjfc1m86mBgCBoOnsjwioUD7XwvAT5VS3Wi+TOqQu1NjYKHID2
t0Zhv00fNNwIg/zXaMLlxnpDeCl90kANM8oJTRDayavu6bF25ceBXlLizY0MEFhfQnVG6EbLdfj8
o2KlzmzbW5vtsxf3sRh3cdULZwATUgZAjMkYuuayr7wOPDUrGiGEaBDg4dlH0bQFs4A5ny2YycdB
djlvWmhmDN0CZUvr0K991kIaRn75DUCQnpGcgQXsrjyALkDNmniLqov16KsGbkiDTtvzLlADPCvG
ycpowHUCQWQOUUBKzujMOWbQUgAEKJZeZK0NwB1End39EnpiYOtpYSw7vIz1UGDK6zSj4JXUTmWl
/WZb+9MVI2RBRJMfh3cIOub6pTS0uWyA0Ag3eKRGU7wLklCTl8ZQca+XnONQCiOTB1HZ8MjaUGC0
oytFt+dSYFU5ymVHE3Y6oGbcIFzIHx4fpiZM7pnoMLoIncro3ixNDNNBzcMEMa5Ag5uEqLnp3Y1U
FiygD42W7eXUpg4aIk3mtDvdT1QE0hKFF641pSHiikUTmBRch8gu74EBKAga2nmmhlTDpqrs9mAg
nQYZ2giOEKx4Oh3PdZPVUEiVAkmNDRVTPVjrTTXZKjcJTLgfzlRQPmUhS4oMQgLspiQxTtFvy0jT
HrJT6IfVAxDglFLi6CkYRfkitstvfa2HpNPMkUIxpPKnHmpk4nkAVvzM70MaR8AS9umAlTls8XyS
wIV9MUPprCYno8G5zUgiInhTnnTHGCEaT8O+taNEho6zX3u05BPVHK4sh2L2ka1RmDQvugrCLjk2
ED7Sq9EY35Wyw/Ddd5TnCpAeeLwoaifrQtGzmFaTHWdJhEqSM/jAl4dhRNMe+QWk2jZ+6JU0RAvk
fqSijBud3h3ClT5qfnYy8WzMnbEIAwAitu+gK1LiQJEPlu7VmKjrCvqsaRW2IXiQvEtQHkpohe4G
zabdnRqcZVuJ6Za1s2FuKG8De4cyXE+nfNdkGAJeKkEO616m3BZr2w8Ba9pZgWalhV6Fd6k4Om1y
VbXb4N2BEN7Sfwk6b1cqvhgvwF919ROuITE8rirOENGDtTgAiZLC4whRuJ9vxzjVUVnS8PykepXH
GayzQsT4WgfNT8mCvhJ1mWs/g6yuSLUqQ6RUb6TRqi36THaebktdhfelRIBK6MvxDruaHBQGbuuu
trWLold6Tg3WbHnIZFnqF6U/eQVlDl9rxl+eV9GhlFFpNnQBbIXNVHlNPW4GcGnpRdAJi03N1swj
t6+5r5HA0Nr+mnN6jI7gJDx5YWWW1dxrg1X467qxILNCPmkfKzvv0tfYshEYG2wzxFCQPg8+t22Q
84gmrSx5eEx8ZFqfbQPxL0eFHPQhIBszNsL+KA3ywNVg6FZwpWYlTZiegmS3qTo69FvdU9WfUSyl
tqowXtZvNc+LnTuNKiqH2VSiQ2cVSQO+P5W5xCpp4sBFgknHpGSX6pYFDpUfznFTxTaYtEltRoQ5
+b0oYwLksNa9EVXh3ldhf8HXE5VAsH6MMb63nUa8B2bV/TSsKW+utbFz+ssurBUqx0IPStybOK7X
StPT/BgtoHE4plVKBKSij6mIx0gFUfSbFGpseoNk8AjOHnefwMFsVwCyWln9BKM1US2weyN1znHl
mLkB4qKRJYywvOjtucppRte6lQ6GW6DhjPNmYzZvca3ruLZRT+jWw+hP/ne7bAGPKfS0tXsRigFQ
gRk7+v0UTjRJNQ2M002MWsqNKLzoe2AltLn1Mh0BXgicXgzg3T9KsxrvLM+GF+UFE+K7I7BIpJIn
g6uJFxGSI6x9hHHKHLFsD+brW16LOHEHkWf8fezGnwDXLZrDAOPjbQRt7rsqPOPV0QZo9TSDccON
yz6E+OFztiAaINo3JMP4+EMaAPccKf58G2mF3qNdWL6HSYEFjlFkAYy3KswBgcEARP5ej1pUb8Bj
YqermwHyA8owhGjp90aF9ZklUIJE5+ChQjUTY7kGzhuaRejBzXk24paKIfWEiqKNXKJS9cq4HjkY
+B/XfYqQjYybdJ/VTk5xkKN33GRpgoQXSRQuMGHJW2TlV6qYNn3PY4zyt4a+AHKUBgLwkBxU/rmN
9ukYhHRR6j7CKN5EqQEGoqVmHVW3qnkcFOBMmzS1UnCemmYoW45e076MOkft3cjwM+cQ+Ebzc5qq
LsOOGw4YVGlLb2/8IOzibewjjI//h0/OtyK10KFjSxlFF/N5HOHRGyD/ByGQbMNQKVhuxy5Ryydk
jbJm2/Amir+xsLL6Jh87M7xEkSOt9rbSK9WrmfeYltpj3Qc/qraFqaqh3B3+THwU9rZawyFiHjuE
seJbB4kylusEQla3yRY6OCNabJb2HnXTMXl2gDzFXBuF2V02tI76w+CpefTO7ZUw4dOIIAxAsy4g
eeJCVjw2mUknH0EWK+9gKgFs7/Zk1ON0O+j4265ZsdkEf2Qc6fI63ChgNEbLTyA4IyVE/6NKA5Us
1kKgmYUZ1HuSsC78WXgeL/9Ib/V0Zp5N7dHyIgWvXBOjBHc0DS9Gi7eiTJYYaitvijExhl1h68m9
Vjmjea/LBpCpj0aMd+hoF+j7pNNN/4mi/yz1n8Wab62ssOJiR4gk78NdBzANRcW2Ml9qh6fHTYEC
coZqcZCn1yBCKTOGkAsPVTJoBVvPogRdINlvPpR9ZTW7EHBHv1eHLA6AyfopRC5/PjqmNs8QAZus
2V4gGeLccZNK9t6m4KoIXizQdA7ENz2lzxkrTtE+tb7tIwJdcYVwIRY+NOtGlzQH/8MLQ2iJBShH
OE5rzi06o++l9aDXs85i6/LQIoux+dGwlmJISNWcIxsAG4KEPn/TUAmvSl6GtJTVfLhwMooeU/xc
sp1a0E5JALoMtICjD+6///U//vf/eh/+p/8rv82T0c+zf2Vteguhpan/89/Wv/9V/Nc/Pfz8z3+b
pnCEoRmmgMlsq5Zpz//+/fU+zHz+Y+0/eAEHTlnZ/BAD3M6P0ULFB38t3X7Luu7y61iadiqYJSUA
NZ01qy+CBQnHMg7ZgFugSuPl1Hg/WLTBPalaZMbdXN70XuoIxcwqdXjyFOpfwgr+mTHrZ36G/XnM
mZxyjEoimJtg4l65TEw0dJIY2P7X4zVPxXEonahCczRpLoY7JUnslx0liCAIqE/HXQbaGXmT1s8P
YzVcfx1t/tUfZhL0o2T6pC1VU3UszZpH/WEmrcJsldHkCqVe9WZQoM8KZTP03iv6di4sKt97/Drg
Ynh/BeQdx36SFte1Nc/2h4C5nwGXNIFsdAle8xV0iOqtZXJZ7GcmTHNOjM3RqbaQJJo67jKfQ9nD
QBXO8LBMQ4T2mNKRXhXF2v8xiyps1C33+q7e/65vzT1Sav46+vvxDUMiB6ibqs2nVRff1saaAt5N
ka4hkG6oUEKy6qdVtEYlwHlND/aW4lO5nlyEOIEAQ1dxz/2EeYSfZ/fzLzA+fwGHu1A0vTasI49S
QDG4MkG7BLNXQDWUO76e2fl/9imYIVhJ3JeGZgpLWIsNUvlDEWFpK11PHUPlMRws2MgV6Xvx1mMu
Mf76Otz89ZbhbGFJU+hSRYRlMbtRVMd0ighXz12+4mdp7L8OoMkzERYDklWRSq8lgnGTHexjuvfv
aPhBGlxhafrfWTDnAs4L+sPeALIt6LUjcl6tqZbfhXttb6/pRYwrdQ0EZu2dWaFnPqGmfo4Xxb6S
myYDRK0FodOeJOzizDdcHN6WzaKwdYvMnqnSbG2xAhUPufCqR19SPYZ74w3toRWCzdt47dxa669j
nVp/H0PNJ8+Hr9dTIiIHJlRfYM/xWOPlabe3X8c4+cU+DGex6HRZNKrqEKPhzdY5D8gbfB1A++NA
XnywxaKjhVy1xTiPwuWFcVlsq0vI0TsUljflpeYaO82N9pj6fj+3GP6ais8bin0kHQ5nXRrM1GJs
UTcKBA4GxrZuN8CtsL9cwxNx+608Inm9STb9PtidGe6f6+Nz0MVwfegpFemkdJNLb1dsh314CfRk
Bfxp3Z45n058WqlK0zQt21IZpVxsrzEi41Vmcrd+p7rqBpUXk6L+PYpwG+eeVhLQpBgRUbe4xyL5
kL+cGeqfM0t4mwqpbhhCNY15939Yn7osG3voCN+99xvUSY9QI/bRw7wloItvKMFpLvC0F38tD1+H
Fqe+8sfQ87L+ENpAv6sd2jn0tt+gdLdBS/a76TK/buiGq0dlU21QoNgMsGGPaBecOWf+3JmM3FEt
qRrCcNQ/DgHLEBLpeZghfWJ887FwAHdbtW6Y9cH9Pxmqo2sQTRxnTmw+D3U0HDOUFJzc8ZiCDHfB
yAHn2yCUeIVu+AHJqFUE4s2Fn7ZKtzDJzt77f2Q4BuPU9DnxsHUU+Ba/QNeTuGuKFhJaDTjEpkZY
ICmEsEqQn1nRJ76rQW9EWKplmzytFzvWRE12UGONBe3Bb/gRgOvxh/HvT96nIIsd6sW5AI7G5KX6
Y1W+gM2xKZJ9PWva/EsXZ8+nIIutaSVhNqndPBK6fjvsHjZom+ZutVeelFe8o8W2cVW2x+xiapy5
NzTxdXC5uAZp2alV2hC8d0FrbZK1ct+smo2zQ9Fnm5+5EU+sjo8jlYv8F02UKTZhCc6yjWlSXIyi
B6OEEH5ZnBnXn3eVJJJlqSZMa55pi0hDHsjRmHeCjC+djKdi/vT1rJ0KIKShG9KUhsW+/rzVklYB
PQ/gANEWyGBoMfvFt68jnFrgHyPMM/fh3KLHLJxEEgGvs5jKYXg52WfmQ8xLa7H0SFfxBHBMW2iw
9D7HyK3ScajkY1Syg4B1VG7CfX6vbLNDec06vAvWsVuvYTy54CQO5Tp+nM1E3OYazQYXau/63D1x
Ysy8r1XhMGvz22zxVdFVrbWmblAIHiBv2fA7UcMWyePf/rIWL3jN5Pqd35qLUWtUORwVJwNXA+yn
+eWuwBswQND+6zAnPi4cD1PnwpWCC2ARRuAsAlquh/mwA6i3i3dyF+yBxu2/DnPim30KszijDLML
aNZRqe1y54dWti+08F2Yl2eOwhMvAvkpzuKYaroBfck5jnllIdC/rg7ZtiNlUfVNfQlEYhftvh7Y
idOCgORkwHkN+CWLnLZW9aLV4s4ABPAQtHskHdyQTCnsz8zTqV3wKdBioiC/mzhYM1Hhc7QTu2DX
brpLZT+6cutsw2vnW0ayomywv9XWzUq/8VbVCuvXa1zpV/reXydnPvWJswUOElQ4Ti7wceZiRkc/
kQ2t5Flbtl3hjEgj7vfXn1bM9/Bi438KsZjMWg3MSU1wkBretS3qle9NsBZu4La/PJyRXczmdsUm
eC3R6V7Ha07rbb8v1s658tapkepQ6yjSasJmK34+fxo7VKiU4hrbbeujcxPdpvtkjbQ72i9rZddQ
pDiXjp0c+ceQiyNGN0DB2BY4RfOufA0eUVvd1U/+RbrJr4wtaeFWcd/7b8l1ftujg+ECqT3+k4X9
8ScsTvaia2JfN/kJSVWvW7+5txp5F+EF69Y4xp9Z3aeOB92Yn6IWZ5qqLz5xpWdWGEUIFUMbM32U
j9I9jYDtmfU0/+TleqKuRQjDIvE0Fl+11RtHFgMTiSIaNInjnEnkO+/We8SWjAaCmz407gtUTfJ8
55hule/6/dc/4eRS+vALFh+1nOQwThBJkRugzoWCQJG+fR3h1Jecbw3VcoQkqV+Mceosuwg6xXAl
HuFVY66UtqIt8/D3o5gqtzIZ9KmigR+CUvAYR+bFWAMpoCvvwu7M/j/1sUwBPEjTBZVsufhYFrgB
QzV805XOq7B/xd2ZUsFf1ZPlejAlvH/+4vG1fIkUsZp2skJUbDyax/bKO7zD7boVe+vw9dea74Cv
4swD/ZAkxTBVMVqNGQh9PeASa6fTD2KWhw+d578fyhJSdXhukPTJ+Uj9EKpGllfri2A2RIyGbTGi
0FUbDX3rIUYb1mqTc4fjfO0sx/Yx4GJsqlLHQI3Q54sOE3w1/wrSFaDglbNBBnRb3eNg7KdbdAzX
QDfPXEEnY0uJ2ICp8Z5b5i4JGOqp8efBoi6iRncZ5N0c6iegRCTXrr7+sqc2Fj2O/xtscd9Vgeb4
Vc5A68a5m9RpZwszpH6Vnfmip+JQ22H+HEoRfzxORw+vlFoZhKsqzsaS3Vov2yMM0/XXwzmV99n6
rIlmGZpl2IvN5VR1hCxbD3y9DeoLmQbweQO/gOabI4XTYoTpBMhtdOiE3qErKc7svRNTx3U6p5y2
wUHlLI4pBaVwMBElXzPGFaQavAdZeeOqzAfKjwYajzoijV+P+MQu5IJRBdV+ITn/F3dMplaOpjmE
TJHhHQMToRVQpEm/djCc/f8LtRhdXHZxGPoVip06BnuPWoswfPgq/fBMnGXnjeIt1xgWNbzuqZo5
fxXUPmz3wahiUGEgzMw+30xgDsCWjAJetSWvHXQMnWq6Aha3LVSEkgrlTPhTBzQMHcsxqRxLZ9n3
06t4NIZJaO6gpvtBQINQst3f/pLWxxCLXRcZJejTghBBE+BbESh9eNMBK7uEtZBcop4wvn8d8MT2
s1Wb28CAWQHBcTF1ToPglAhszcXUr2yvAC+rxo9/EIJiGxklZTBrWdT3c8wpwJlh29cV5Tan8X+U
sRNuBGjFMyfkiRn6K2elh6ia7PTF54NOMsE5UARGm0jH1tZK9t///mB4k/OAFDqF9eVgpGIkAbhj
tOZQGp6UYquX4W4c4+PXYeYfurhm5rxQo2AiqaUZi2tmGLK0syYG4tm4jYFQNruH5M0GzABwFQ7R
P1gFlBrICRxhalLMZ8mHfUVjt9INFXuQKcuRsphcL37SnOwfzI6gwzoXgWiem4szODW8WhsiBtVi
VdbbT4l15pQ9VbUDoU7LT/I2tVVn8dk40OMctLwAw7aC0fa9fwYstPGv8m/dhqbSVt/Wl6gyb889
909V7D4FnrfZhw9YcpFGekpg8wqI7VpbJWvrmvSquIateeaM0E6tct3mYCdVpGRiLILlGdjWCAsn
ahi4h7nDpVwzyKfpmpz+KDfIiT9+vRpPHRIG9WPH1MkHqE19Hh2esx0urj3H7iwM19n4840bDfuP
r8OcuKN5qbAMdcH5Kv4qCXz4iAauSGHfokCu7+zjf9Vm9G21O3cxnr5F/l+c5c1oZqkJP+OvOM63
uZPVrCBv/gSo4QZnsqiTK9KgGM4bhc1FRe/zpxNZYvqVU2uudxVfA0/dQKffJxfaDmH2dbDBzHeF
bfL6LNTg5O3/Ie5iymoniylWwtsbj802uxS/8RKKj0iAPSB4sSPvh5+0im+MczvwVFyAIjQAQMZw
bi32eOunmtHiRuGqFGyyR2cLofDFf3pPD5jdbYD83aCCcSaFPLkhQItQ8nXoFNLX/fyREwsp1nRK
aUauYPrhKEUNjB7WDdfofv6+zuFsb/LUHjQt3TYl+RXvtUXIZsi0MEolvc+DfsQU3LUu/E3qYpi+
bq7VdXL8R0cMnULBGMnqUM/6PMi6y9GyLkzGdMB1YKvtEbl+mLEa0QY3kTNH9akd/zHYYvnofpUq
dQettE1ekj5cyfCq6c+cKqfuOHId0zQ0jWK9vkg9PLOPTahKAgObfluC2bNS5Nwu4xG4YSXdMD4T
7+Re/BhwsTaxPEypSHjaX51snORdAPKb2qWgvmuoh+AlfxPeJFf/4Nlmfwy7WCoQF6GpQXt1sapG
xOqgKAVCGp5b4pNRn7vJT6xL9oBFKmdKW3Osxd1AS3UYEY9ALtqkQFoWW9/+/vUpfaprTceY5x68
JY2sYTGeoMpQK8a6FI3qVbFuLnkB77R1dIN3+hXaCJfgAlf2tnL9tXkGG3ZqBh1Gppq8XCS7bn5m
fbghklGthz5mdL2rusRdcZq+FVv8p76LR1hI6xT8rAt/aTx3N536rrw8LMAjBnWmP6BTpVJihlzA
w0QHNTdu9fbl68964uDkAEPBiASM0szyaSM8p7Y7BdzBVEWP6BwzBlFd4wiFNizA9DNX7YlJJH0V
HF+Wxjr54/xCOVZNG9AXQIm0rdj4r9Y7Po4U1OUuuUD7fdrgdeaWD+dRD39+SSKzfsCfzQ14Z7FC
i7rKEGs34HXYMylmTJ/1+u9nmtSv6VnprBL4wsuEpQmgvwY8ukHFaPE+KUSFBzKU0a+nTPtzzggz
U98synbYDy12wqQOwu8HwsibYNe8Zwd9gwmrv2qOfbRC6svYYTG3k9/l49eB/0yUiMuzHtQrlU8g
DJ+3AdBCaA0VBEOtgGTtq49FgA9iL6+Bl1+CT3cTG6WSJlYPX8c9MXWf4s7f48P2080qd3yKyi6e
56vIu23tM8+e0wNz5iuBI5Pn4ucAiQMcPOwQjNBzc5eYyTu0c+gdkICofO2UwniYAIGjntedyalP
dCD4pKZp88wBEMJr+HNkve/MvI0YWrcFzr5u963rJO74PBzKHTNq/GjXzjF6hX223YgtqdN2fw4u
durrzmUwAX6Cd/IyVfSqwCv7Ea1glJuQ7EChsj9zfv55qwM6paNj8QgnyV5uPTvRDKElOtvChAiC
70eJIbFU3v/2KjGh2nGGORaP/uUh3YzKZCdqSnuhnQmxaJAlZyKcGMenCItUSO0S1BSKBFC5jnUi
YPNhOJiVOHNGno7CPUfjCYctdbG7ew19usaI6UhbA067A9LL9Sprz7wQTkChaCoAIufVLdU/M0kH
UO4QxzEW1Wn4O4VLPymvM5NmHNt1KX421o9eAMuN7XWP0lTW4WsVwaYFGaXNqkWo91TgWSvnqHkq
6nI42aLX9PWMnrh3+Y20PnUVLC2F9sW9W1UojBsWWqtzgm09KDfg/18QnnXRgr4Orvv1nGdnV2fj
/pkiGqY+4wGoGoDsX+KJlBHV/FrSSdB3/j4/drcUUN1wQ8XWWNXbfo07u1tc6ffN1dlU48/d+Dn0
Yo1RDJaS2Tdd1FppYKzKu/op2KILuUGpliboj+wsOPpcyMUZNLUxcuHQqVlwEFhkDD3XO7Nz/ryx
Po1q+fTlxkwqWLmm28RPAgsWabG0unbnW9OZ3XNmMMvGXNfRQQg8FB+qKJmdWg5tEf7twuLnwSzy
+QEbRWssGExVPHKw4899Y47emXGcuOQ/R1kcA2PFwrTM+ZOtI+S5XKwA3yI47m/hLj0gbmistCdf
+2+s/lNf0OQmoqvJOSqWIMWazjFUO6QzQwULxTe4TGeGNu/az0XGOXEhV6fwZ0GqXuxqrRrxMKwS
aP6YuNfJ9WjcFhJxVdQ6Yk2eCXZiNJ+CLfZTPGSBMkQEK/1hjT3VJlF+nzml5plYjsekRqXBb6BT
/1fd50N60oV6pndUHnkd2Lu5L5f+QiZolT5mm/Gi2tqbr+Od2Etg2eBTUIEjGdMXIxrQTU+cVrfd
KVY2hvEUa9ZuVhb7B7wRhHRm1JwQXN+UGxYTheywL/sUPYZmrbr6lX6n3/funG0izoM+xgYkNu44
ycp32wfEMdZfj/PPe/Bz9MU4S1RkKhT4iW5E+8FHDBAjxik4l1yeWo0fB7k4/VKku2QXMchYfO/U
R0O9Nf29beOd6JxZiiceP59GZCxaY41leFMFR8etAEbMCMt+MxzCTbDO9tEzuid75S5f40T4f0g7
r+W4kaVbPxEi4M0tGt1NT1GkJEo3CJkRvPd4+vNBs89Wsxp/I6TNmwmJE0pUVVZmVpq1brcC95V+
LSQrNBzbhkz4bguLrLK8lmd1Yi8P5nHahziz/sq8Zpb3qN+VR2kjM7Z6dL/FOcJCK90qnV5BXEe7
7xD/tCfNM4C6vawgayaSVZFzX2Jo/rvc/ZOL16SVqgUJR2c8Q5LzAG7bfbZTX6ynJeMX7q1rT9rM
wKnLt4u3naEt4jOmexTLEi6FOTkyjfqsTT4WoElJ++Q9U1W7anfd3/Y30Uv5EL1z9sOh/dhdq1db
SeS1y08THCUgwhPyuoJ0rVLGbsoUIESnh2jh3YwAQf2qthv51LXokNwYG0ttjpDaFrZ2hsNpMCbZ
2sESMexNkn/2sfQMbzzMHn9S3PgQHRm2twCBcasf9L48KxvfsJJeJbOKo8DEkQJRVfXt8bZGRF/F
Alg27Bgb+8yL7NdcBKMf/ivkWMsRJ98uq9TKe8ywEWVr4AopOvH3W5lp1LbdmBNxgk6g0ALWfIBp
aNdeK1cmwxiP5kvndXfG/eBpO+trefSJTPMPsD1d/oxld9/qGMqlU+ZTSc0YZ9m0niy6rDGxt0sy
02dQvbCOCtRGG/fn/JYuUizqHgTXZK+FM1b7YYbWAgF28V3JXztDAjnA3PBWq0vhfSvTw4vlEZtH
Jp05X6CeSDs2jDrOAzzd89Xl3Vpdx4kIwVFYcmhkqCostV38Lhmhv65qnbZhE4zTy5K2FiOY0aIH
4nu0kAT3+U4KqSPbQMP8jRAmQX61+5CTEPLTgGVZg5I6/i6dQBs1vbxJvb9YxokE4WIZhZ/lmsSZ
jHPH3H4qf2bQfWMV54YK5VoGjGwuExPLgowcqDcdnkIOpaC+q00tDJ81aFutAdyrMktbu7YlT7i4
2VyMvh9r/k7rwAizQ4dp06ln0DXy79IJTO3LW7imc0QNZAxpMCA1LOhcrcQDYCFoggYrpz0UX82B
gdL8z3MaZGXJfakWTfA0oQjmfq6M2BrUUELhwMkukvgF1tHry0s5D4CQQW2cnKymY+mXnT3xopkE
6480gyoBHCVolIAdF6Ce2UBmZjsN5sLL0tau0Kk0YUUgXirK4CMNNgQwwKqDXYSfL4tYU4VTEcLZ
RBVtBb4cSLupAovdjA8aAwSy/nEeni4L2lqLYA6koNVCvUBQFDJZnWfOkxTpG7mzDRlizJgFta2P
FTJ8NbzX80aDG85S/8IgnOyY2LE70TgGQCVCcg4lUQbIH+Svl/fqvFWBwhDZPzLwOs5GtYWYkNpG
5Lcjk2DxtX8D+9iSTmm8AZ/g1sftdP95cCjIE8woJPAM7Ay/5FXhznpJr+mPiDzjkwI8j0WOHOiU
5zb3mH07biz1zDj8Er20HdEutsQTb29U16pOX0c9nHIHGf7gHkBeV6MF2tlFMFOC2u8aPyXTVa82
i7XLot4EDoJkwQpqLThU4OnF3nRTPMAHftXflA9wOVIU2yov/h8b/HuVi+ae2I1QmWoAt4bI04/m
jfo125MDhFyM8SDg7L8GRGdg9KY3WxHw1uYuvz8Rm0E/AH0qYlvQ8yYYwmb1pR+yDfd1du2EjRSM
opQtlcCGI6zaOfsIBnB3GIAV2ngnnb8IBTGCNQx9f5R7ED89+Wb6CGOMEXraq3GISHHm9M7/hP9n
RxkcOP3xQ/pPtTXytajDJXURLKVuQgmSy4hXn8A3BU1Pn0DrJCJwza+8EG8n+J9uWgg9PfUgM4+c
VjtltzQZp8fNoeTlUlz6FsGYOsDIDVrTkUd4VhmRr46YvIP6SvuUJ20q74YSie10TmYmg9aycDv/
AYVooYWQte03zMDyxRdWJOaFCtJrYaUiZLhpUrepdlnjph3zX+kh9L7P0w50u7uMQeuf4C+azA5t
7emGEv8yySdXxUyTpp8sPoCmHNcCF0aPttZ4Fjy8VWDxvQRbLhSFMyL6g/N99sLX8SXaS7tyT89B
npIDW04PYLmbrd3dWptgfSRZbVtVQl1UCETL4trqtiLYreMTDA3Jr7RwBpamH8HR/DWyN++32+q2
FiJYGhOI15ZHJwvBt6v2PXzWl/VwS4BgYyynNafOZx1ma98UMOxWsIdcFrGlBYIdsXUqCDK9tR7Z
XghsJDepryb/c9G+xlO5YZnP4RkElRMMRWCbLQDHOIDkY/QAy/phYqSclAtkL1/Th/5hGSjKPl1e
4K9cw4W7/CsrdHKVpFmB7VlhE6OPMI/ZyhFKJeW79d0JjnVEM0/skQ55zrJdnVxPdGsET+CNB7v2
frjdcrwb5/krdXPyKYrUWX03tLSXJczE5u2DBm/d5eWep17e7rGYelnw3sAORsaSeoHzfJc+Frq7
pEJwAlC8uNGzcX1Z5tayhNAFftdmABENpgBLZt6pYuZjw91tGH11+YKTjasmRkrKCv4OvYXwq56G
q6kN923nb5RWt+QIhmNKq7FuJhQ0674tTO49QGWqvfH22DwiwW60Qzo2IIOyGoMMnQ/xLH1lDrA8
oem2X2MKo/Che5fP6DyPLOiFYEtmi2YhmN8I4u+Kr2D+LTJtT3nyH0FDuJKv/P1lgVtbKRiWQJuK
zpTQwzmcnhV9eM2NZJ8Z5Ybu/R+Pk//GsmILcCsXlZUFJkGlBwvhR+t2vF3ASLSfw+N2YWND08Vi
aGVV4VAO6OFsDrsk/KjZr5d3bUs3xCIojUf/cY5RSuG8y0FZiQ+/8FXyR1KX+/wovQQbJnLrPSBm
fLoE7lxghxebERL7XzXHbEciHKBxhqePkweQ4S6n0zmVjhvL3QgdxWm8rhxTGBO4CgD2wJt4NV9B
m/sUvRj0qJJ4vNoQtyj5BV8g5k3DsEllIit8QealL/pOcZVvDtgIg8c015O1t46geF6lx61U6nkD
+XL7gMKjX0OnJ0J0Qulgd7xE0FI71e4BXX2faTCLz4AvTMDrBmbljor6JC+sEGEThTu6NTcOefU+
nnyB8KiWNFgJtI6lF7Nlu+VsvThthcUev17e4y05wgu6jyqnKGRWavj3JfxPVv8FIMYN47J6jieL
ETzOMslhAkTEPWyKuzCDb9zR9gPcO9AaGZC7X17SljTB+0DdqsFXZPOihARYr58N+5ttV7seMlwT
JoTLwlZNzMnSlv09cXUU30cwfWEsnzRIgVOUCn5QbWP/tg5J8EDg66bOtITgcTdcM5ZxbCr/WERb
SY01MdpSX9cpyizTDG/X4sDW7cSZih0230vRS1vdJvmG/f81aCRe6RMZYsEyGGF9gka58Jo9yMsL
1ENwBUkF3Ade/UK19EYivAT/+li8qJ7D/U5v8v14D/2pt/UoX10uDaqkjRyDiq1wxXy96BkJxcXK
U+lZ/msFcFJVHS/rx3I0Z+u1aHdcBr+Z0Bf2tPUDPdAT9rTQX4Km25fTFb1WkBHEGxHD+mqYyWAA
a5kxF+5YOldwD002DH7g3JXXifbdjD5fXssSA5yv5bcI4WLpYV/JvtoXuNMfJVioYfA+yG9S6NNs
WfLaLt3Yu1XvCp6WZgOTs/RNLzf95HLZkKE0o8UJhde8BQCcx9UFLlBJDWNRXruDm3XDdqy+eU5F
CnEQFBFZZcmIdELXJINgXU3/pI/hoTmY4A/vMqA7YZjaetadA4ficE7FCmqixxW0U2D4ezFcNDAO
wy+guM73gATmYQn9kl040PnuGdleD7zkXb4Hlv3l8vGu2U3NBpJIV5ylhihoUDGFQwHdBtH0QA8i
Q8TTMcxiWCn6iaG30Piuzkq8vyxzTWupWIK2smBY0LT69oS7zC+zdNYJZZxxgc2/zke6VtPa3+gk
WzPTp3KE/Q1mu5rNDDe39N37VgKbxc/LK9mQICa62rnRq9G3cy+deBbYEANujleuBs9LPLK0aQJL
LM4kZS3YMdVsLIHfr+mIXf483lq0llSHmH7treu3phBMRBACyQAvnI3Clp0qpVSzEefvx9eSdqQQ
mBilPFZH31NftKN+0K+WcQy4Rzbu4bpe/BYt2GabHFo5gKHigQu+M0Cd1o16bw0bAeaWFCH4KVhy
WBVoxSTJB79VA7CIJwjINps81uLm050UrpZlFADm92nBwRUflx4H/zjclNcMtng5xmV5AZHGCx8m
T3XTJ/tW2pz3WrPdp18g2G7JMAKwXuF5C+EEcEk59LfR1MI5NPtD8pTlSnfdVQnsWEMbGtbGaa7f
jd+nuZzDiR3Xujau5QlFymcKrHnwLguajeu3dZRCiAQhqrX0UpIdinovy7+Bm32lZBvB8q92ZNED
nu6i4JAK7AjoA1zA1uu99jr/PMoe8qojjcNP4bO00wFXHvfqHSxuS/J+N77r3sVfGghxHtMvqPHf
2Jzf+ypYz6HOnaiSsZ5M1u6HAPzCWtpIsWzZAMFw+jByKKXKiuN2n+tHPXnuMtVrTRqz24306WrO
42R3xVdXzDhm7izmbWlCXxrBtU/LU5rOOfBWwputgu/WaYr5PU5Tz4qSW9l/D75q36c942Z7/1rf
pQdo6pJdd7D28621tx+DdySkXaZ5HxKveVY/OV6x/5+OUswDOmqrQX/DUda24sHRvIuMcCPXeN5q
RpBxur+CFSqhRGtji/2Fk3ZvHOpnaIcltzsW9xJ9/tJxOBg3wa4/Zu/i/eTGH7ae1at3lEY+0Ixp
6wP7/a0ZUK0JCqW8j72h7tND2zG+FMRdbtALkYa+d3lDhcCbiFFTwOkGAtCmF5Oei7fCZhVWVGYp
cpfx7Omo6aPqRb4VwDTfdY+G1TgbByjIYxKbzT1ZnOBLfOiwx5K+Gy+t69TaaVo63U9jIt2pXRtc
l1HfbnVlbkkUVhhB0e4oUKN6EphEhfItdL5HINzE84bVW7XeJysTXEeZW+agVaimFsBdzGwR9KaX
z2pLwqI4J/7BL4w2rjIkTJFyqOTmY+g3Hy6LWP6JM8t9sgjBP2SyX8+w75KC8B9hHHPH9kOktRs6
t+pkT4QI7iFoYYdoBx/mGmP+AdsboSZcjr5tfTIa6I7kUv3e1vKGc11dGWwKGl2UFvBHgoU282jq
rIZbberFscrmB0gRH/t+/OP+/kXBf8sRIe3kNpINayEsVcBFtfLsnSNZz5cPafX1dSpDsBBBFKpB
rCBjafCHq2/fzh6MRTrD28vobwee8nMKS8mGH111cs4S42psIC+Rt/pXRl0cw/9cenb9Xk7f9ea3
QnPctv7R9hvudN3HnYgS9DBKLV1rl12sPeVgfx3uy9CFiWXXecqOBp103P1N/ZYx2f8uTlBKuwr/
ox9a8Vj0MGJKW7BJq+/0UxFCHNJ1RQQ7J4tSj1bKsLFy5eyVp+k73F5udchv8vut98GmSEHrcz+z
k2J50CmPzUc8tgdV9X7BvZCOFANpc9rCjV+1tr+3UUxc9Rl8nubYxB5dMXdMWd4FqfHFaYcvhT83
G/q4ag9PZAnXIHbkGT4v9hNk/ncqvZyRnnzeuGpbMgR/RUP/GMSZhEF8LD42X60rQh+YHxSYH74r
+wVyYsv9rz9fT5YlOKxyYU61YgbSJqk/zuGDDimVpnq59W20uQUZNGnxswEIo2T1z0N5tbHiZUVn
LuBE/LIjJ17G6I0AGqE69ozH8kXfj1cJNbwpchdqje1ZP8Es/4o/FiwsJhsXQFlNsCkpgz4gCjS5
69dGfR0kRnvnEMkfo8acni6vTDBf/4Y6MqQXzPlD4SNOqZv6JOd5BgGuqvj6FzkJ/Ku670poxu3p
sxqP6lNCXrfcUFLhQvwnwAIoi7wVKUex33z2Jfr6LQKswUxsCONNxteUYpzRoZESNnzxw0YAK6js
mUTBzEhJVHZFwuC7n0MlnqWvzhx9u7yVa6emGjRPAOnD6IdITtSPJWMfEgRIdVWUB6fLpwOYfx/1
MttwBOuCliE2y8DtiFBZETR0ztCgHl2SJbd5QAsPDUTldTBxPy6v6Vfq6UTx/90347cs4d5JnWpn
7aKKOuyK/4ARVrhaQKm87A15b0SKc2yCMfFGVasWNlc1v05m1dpvfMVitM6+AoBxRhFpsmau7u31
s4tG7xOtRks7mqQ0v/1ZaGl8D9P0T9+30u912xY/fUpRuzxQ5Ku4KQJgDvQt4KRVJaKh3GHo06E5
VnCHdVoORh6ObLwa/zBt5Y5LudH+IDqnfzfchlAY4AhwksR+tKFNY1VZZNhdtjdD/zBGJixeijHu
Zau5tcbmi6QopClk1TU7xxudeHJHe5SupbC/Vezm/eW9X1M2rBCUDwtyEwMPb7e+1xR/aAuQ39QM
0hGCgPLWiS3zk8xfbyRa16yCDmiZRTBIR66IQNBPlQGJaApxptTYn9NmpGu/ZTYe1tkxmWHsljRn
q9N9zf4BXqaDi4NoXnxvlxcr4RQEQ1m4cZXAzNsqaR/sG3nUchr5i5pyAWzM8G5mDTTml3d2TTTT
ocv4OklzWcyZ61rKNvQSJomhHp33S9d9NbNmhjpQKh3qSYyd9IeemRlzd1ny6q3mFmHEF0QszMjb
VctzAVOezhrDPqjdqI39JwDMP1aQUh4LHeAqP6BGr/b1jzh2huM0tP6GR127Sui3jAsAKwh6tbdf
kDRZl6UZX4BxmV07GAPXKvV2Y6ErW7yQEwC+ojIFaP66bCduOzPltJAsG+bYyi7j2xpGxuxYB10X
7sI+zz84/SjthznPm78RDHzOAosHIrw4EgLuYwTGBoILLVdvQLp+VevivWlX6t6xu72Ftz3++Zku
GHzgRCxDAqomeLhcTSVz0mM0mQyttNP8YJhgCAqVDFrFXHk39/LwM4TxVwE7JInBpVH0LjtGug30
6+VvWbnIdD8Ah28r+kIGIKiXoY91SQ4Km6EkXOekMROa06iitgdl0pV/8qzGW1yWuaJQvFPUhRuD
gcAzigipyaQQYhT4QDNmi+CndLriGFpa1W+4xGUf3/qiBegCtPfFDbBHguYyMsBtnmBWjOZCvauL
5F3gQweskyF3szL2vzhpaTzaZVX88ZVBMODORLrwE9n2susnygyHFynkkf791LL745Cm3X3nlOnH
y/so9q/ggIBxZKARukxgdM8AJINq1AMH1CVXxgQ4c+bVJunLRr4ZB+mTX3bQfmY7OZwL12jkhw6Y
po0PEGZ3lw9QFMK/ZU6fKFj0OElYFBGsIpAsjuD6pLVdP6l25eyDOC0OfdqURyvqpauybYxDFqn5
rZ39KVbsv98ARs2y4zJcK4JbMBPQwcuQb0glORvcylBCapuJz4Dc5dWeu1cUgzAQ9ieSPzjZt4fa
BFAF53CfA3nKZHJSh94cQ8oO4nO7Ien8ghBoY3G5lwp5CrGxciomoMlHleBlNv27UlZHT4s1bUNJ
zbUFLbjgFIOx6rp49204zsG0hERbMYfGq2HdOZQSFBVRbo9uHw7Xk6rEu1yvElqcjd61c4hPrNHR
rlNivENolfHBh5Z2JwX6R7vJ43ew1wZuORSl6yhGfNPJgRfkhQW288T4YDSmntmZgytZ1iPE97eR
3n2oWv1ZKmuZYb9gZPbEP0hW8HPKqwSTkLW7PJECOET7/VzYH7PI/DzL0uwqSa4w7cZgxRwFzOQs
xlTOjc4FMP5b3JXPcTF8A62w84YGzHqMjac12X06ah/6MdwNlnmfxe27SMv+aVLnkORJ43ZgbJPR
ozoQy09dWL9LGuMT/MbQfGp/HqoRyHDEFOK5NmcUSpMqK74TBjCz+XkDlsYYVfsmtcfUHZMgfP5z
xV2wBGF5UWz7LBbW1TS2ooUkzEgV3e2CONqpzTy6reVsNZOvqhRD7hD8MKnFz9s7IlVykKWWQ7RS
GEBZ6M4hk9tnWa0//MWSTuQIdzFvLJjIHeTofQdzr+mG5uRFw/gXFxEp/12OaFtmxj1MKvywqAZ7
6NifMy3Y8sCrW4YfZHqOGOQMlDes9HGwRz93K/kpm82jEiSeFP95eLVEzrwLCK50FEFIpAEeGJhS
xF0vmmSvRcPnqoy/QoKwLy3sTOIYG4+j1VX9lmcJ04lqBc94o/Mc6iVKFlZnuXHeMg4rW1tW7NzH
89YBAhGTyVi0yBWWtWM5Rymheck8JLgtoXJfa3J8rFIrv52NtL++rHlrtvlUnvpWw0fCjDJfngKU
ZY4gDTzZY/ZyWcTa3pEugNGe/jyb3sK3Iuy206fWXES05n29oIQZoXM7z+lGJXZ9Kf+VI56R3hdy
PUsYoSDIHq2ludEJfl5eynIPhQiM0/lFCEbjDwBIb5cyOuN/disPH3I/+qJbxSNw6PslTXFZ0vIv
XZK0xIInIZcmV0Xt06HpGsE7v2aChal1KweYUvsKfPLhsrDVE1osKREsr0ExsIz91tGzDrtgNPVN
YPd3eZE/Yyn+wnBbAKUuKIqgh4hh5KTPipH0mAZZmfK9VcqG6xAc4KrjLcKC1RU5C4HAwihNAuHt
9pWaneiDzYrUvh2Pw1S2XpMP41PYgeL4F5t3IkpIexeV0mbRhKi6ZlbPUF1LBbWn3sgiri3IpklS
A0sAngnxyR6MQNtO0NG7ld27/vSqqqNrJFuMGWtaB5QzSPUmT3SAJ99uW+xMg24sipDkxpOVUtdp
u+kqHrXnysBT5MW0sSxxwnUJd0kFgCy5+HPSIMKNyhO1UCQNQx6PXXsbxrL2oKV6fUiTaWQuOhmP
dTh2u3meXq0Q3HCndtqjsWSeZGNydrNZ696ozaD+gk1yM+jTzygM7NvIKc2NpMna3V9AdoHWNsCB
F1PjsoysLiIdpU/9c1KWT6kl9a45gfIT2O1W5LFmzBZIzAVWG8pSWTCa8yA3fmkwwSXXTX+tF1l3
nBsz3riRG1LE9r+wyZopm5DiMObk2kbw3qjb2rt8QcQKyr9nvLRKLq0NoCUKa2kDs1H0iUxXYdWT
5AUFWYR7/udS2c1d1egug+Jl7+Wm1dTHpJxTwnWKVv0u9KOoc8sY9pG9Drfqt8sftnKiFE5pcoZm
BAANcThVj1QttSowykYpc3O12hk4+DbMD6X/z2VJK/v8RtLy+1NrXje0JDU183jh9DpqGXS6U7KF
+7uyHBVMAXosYYEhsyYYImeW46IayEM0jC3sar/1987chbeNrode3+nhHxcDyDFB0gJjMVcCoqy3
iwIe3SSdF5GWH62vU9hzGTrpOur8vwhRGLYgwUTag55OYfN8H1oEHpAck61O13QqRCQo063dWzOw
jgoREujFUD6JgVfSGXpsTzhcc6j2hl/dDByXYoTvLmvClhgh3iLvNfbG8lLqUib/lGHnAwdWbM3F
regb9Nlo9IKLTOFCiB46x49is+ERCXRHXuz6PCNzooeF1nl/vBw6oxzGBMDNNkBrfKsDkBspdaMV
7FSlxhQM0pdigR+RDLs9/IWkpfphE0Quieu3kjK9A5ao47LWeXHjT+nk+rPueImxhfG1co3AvCLN
BeDywgwkLInwpYhNA47zsJNv6zG/H/X5huwGvCYhJDd/virso2UvYHEARAp3yFfsEMAoDsqO9Wum
pz7pdnXd5fL3vxCzsHzRwkbSW0wqFQF5oHniqja27R/mtiVQ6a7pcM/3fy6IigJjaDIAGCSx3p5S
P9hR6yQ4SfLb5T8QdnbvUlMq3pE/tP6Q1XtxK0SRv2UJGqGZMfitFbK0WrrS6+BVL+RjkFRPf7Ek
MObIxhETGaKPzP1xTIMOH2nIg/YI3IfyqWvb2g0tc3z5C1HkUGRKS+C6ibn7dNayIp9xlKYpg0aq
V17f2IdWHvu/UDvnRJBgHyggRrPDCB0Z1e5gR+GDPYxHJwz/DJzo3xM6ESM4fq2yyqxXEUMxnjRZ
qv6s/T+Ep/pXxkI5hF6Dhi0y6IUSMYU6I6NMx6vAfg30wZWjO8Mfr8utpqQV4431wZ7ymiVRLFZI
Ixo+eykb2LamfuX9DwZbpv5khGiLQHlNEClTsA0NmcKzmHdyyjAZDeo2bq05PyNL+lDZ9fdcA/H9
ssKt+InFli7JBouUt+j0GqMDrLJazHdjuKV/KCjA/W8SBH9nxlWe+/oSNftKsY+b5sHIq+BvhBAw
YrbZrzMrCu+zA/kHvmEoeuarkvCzUUc/Li9k5WlEFhC/Q9kQkCpxiJg3UKNSAeDsSQRb+g/dL9/D
vXHoFcYPyrTeOJlVDQDaHFhLXq+4obeGVCmXv4z7ws2VdtxLOdyFAPE7+6arNiKSVR04kSScUJ+q
gTmOSJLt7LEriqfGmH9e3rsVlwoeKjiS3FYHVyMsBmL2JdbusAOGc5SaW3qN3dFSD0R2f6MJJ5KE
xSRB7xsZ5KPkSpwZsHoUQzrYs06q/n9bkvb2fHLLSWpHRVCVlQ/WnN+VAVh1bfTVKrLny6LWD+j3
7i2/P3k8GEa0JKEZJQxGIGCMmv2z1feXZaxqN+/NBYONzg+xscfv7NRJY66pNBueTP0ynm8DTbqX
9dG1qg+Xha0u6ESYsHdOF6t63CKM1+DUeGEaK+NOndqu+fOXA/CSv1cl7FxYdzZdBovxUWEB6rM9
ZRbv8lrW7im8xVTQKMvyI6xlSKWAMjwiGoBo6Uw8zA59+9ZWjX3tBmnLVP+vOWfNETzp4mucykDd
HPjhgpHZDvIyiel/7AppyymIY52LS4U2RncoCtKfh6d7q3Cxk1akoWVMXT9HyW6WxihwZX9s91D6
mvtQU7OHcSgszwrj8CrpxvIddfbqZe7z9lgWhuSCGRZLBOhm/BQHWvo+cbLuzucH6E1igXdpUWbT
hsVcU2E4g7gnGuSDQD6//WqMc1vPFc7ZjnOA9WQ9f46jNvCqTHUerSAZdw6oUBv5K2NNKlALvLWw
bOekh3QhmGM/cTnDSYpGl4n316bVX5sxoVNNjZ1dYFK8bjL6IqQye7+Uw9woHR062NLKrc3Yp70p
lD1fs8ebpcJ/6Dqn39OXM+47u7APhdHbu8AAWi3o/PZQVfnkWZX1ZZ4V1W2godj5hSm7XTy8gj8U
Av8Y3OijshDGa6aba3lxSOUSPpJUuSYRABmdHN4mUncVNNo/pePfRoF939XOz8omI9EZY3Bbqpl9
m/rla9knn9MgqgDsSCwvkCcDjlk1u8/b1jg2OsR9UwV2jVwHO3kG2qlq5K1TXbtf1I1hHf3V5S4+
MCHn1GgNJRJKHMhHrHh8DqtkX5Em2FCfFUHUd+hGpe116U4SXi52NtqUp3GDcWj41+EAcq0LqVb5
sYri4g/hYblhBgoIbjXVEI2yonCdlXQ26qngRVTLzgtpREbu0qKDt9t6vWyezu0GGAHAkaugFyBJ
zOzPwABpheUQGSWz7HiyA48lBr0OSXilUTW4dmnM9oZNPL8TZGoIlNjP5XUmToWpU+I4fiERktv2
QIicP6XF/OhocX1o2uS2jJSN6tzyXHlbLCFQoveVtM0Sn4lNZWQn2qDMlksoKd/b0P6CYfuIQ/b0
SfnkZKXvjvOfJ2jhwCVtTdCM0UH0W3PjJKE/KiOKmWWTte8dabxKm0Z+uXx+51q5sNsQNVkOzwCs
8lsptT4EfrT4ftuKHsn6XWExbkI73DixtQ08FSO8BzMo24N+wL3MRRbQdmP9SLvxzpaD56ApGbNL
Mw8Ajw2h52qyrG3p0nIoDZI8eru2bCq72JaXELer3LlT92FYeKreuMPwSsPE7vJO6is6cipt+f1J
FDUFsd6qkDxTszUSV0/se1OOjpdlrJ4W6PALdx2pSvG2OVNk6G3PafWtdW3F9yWICPXcH/5cCilr
/CSmCh1cvuJkJWMH0E87MAVppeXOnoYDqedrcEL/2CAaHA39twtdls2Az1sxzqBGJrPVHE9Ie2qd
x7NbmAwgBHm2oQgrjV+LqOUFunCJkGp5KypoaHprSSOSuQ7JVqqamtB3bDtXS9/ddRu10dXQkASZ
FK09JlmIm5tVNQx3XRdvTcOt6YnFNAK9jHR80PH29lsiK2oI4TjDef4Rak91vdFqvKYjpK2WbkmF
tlDROI6TMiSFhemHjTq+q+wWzmklig5GMmobirK6FNI88HnA8cvj+O1Sgiix2jDA+CthB5mHWXC1
5M2R1fMFvbX2ghS7q6u58X0WVP4YRtBf0y8a6MV/qvNvhQi3lyLYMjeKELv+FmvflLreGVsns1Kn
QgjGnB7HX82zgpCqjqpGStmvseqniSRP9003Qs2T6650M+5yAcGhixYDsuJP40ts1XC99Ua8C5S5
erm84vPD40FBSoMqLK9/GgLfHp7St1NSJsuK6bhygVDKd/rQboWv/CNvHSdC4E1bqORklEQwJaVe
N3VYGlQjLLPtdkOFurg8D9t4pxO7/HE6EGmLm+GKLwQpgqYYDMyqRqrTSBU8yHMJoHCyu7xpa7pI
KsOgh0E2KdWK7rKLp96ZOUGnUrw+/qRNX23zz5NzLIPxFyiwMMBnNY8YPJM+kBlHGerhMDmKG+jv
zdLauLzrS4HGk+cMXHNiGYJoNxuV1sQOGZj2tvQf6Vv/nEuSd3nLFtt6pgI43/8vR7C9Stmw1gE5
rfJRz5qHrh4ereExm75flrOqzydyhKOREiNwJhtVU4fcs0v5Jte3uhDPoxgOZmG9Bh6Loq44U1w7
jI91Laa1sBs9ABVL970p60tCeguib3nqDhle5rHu5i3UmfNYZinSqygdQ3MwhAqqrZuTPfdBiiiq
BMB5qH7njWEfXvuMa2kPflLPysdqcIwPl3f1XEugq6X+ykiQwciPWBVrNL3v5YIG1cgf/JvO8OlO
znIahv1NVpA1RTld4nLAJ2FHwhuxTRKWCK3Bp6lmQqYMesM1Mu1ljreeEOfrYj8pKi6ZiJWMbiRF
dWhXPCGmSo0OKRM5C8Rn7sWWtDVhuaaYsFw6tK4uifBfXuFkXdrUZ4ochVj4fhjvwjwaPMXp7b+w
fadSBAUZYnU0hpEFwX13VdIw4sJdudXfeb5raMNimPFghC/im6SYUqPLpLx087l4laHhtObPjSV/
vqxz5xuGFJ7IWHLa9A0RDFWiLy1OAyYzCzWa7gIpAVckrOKNN92aFGbRTFLCYPoZYpQb++HIw41j
oexxa0zWVTxUW+1O5ypNnd80wJtgCJXHuGCTOj/SVMbAS6Z46VNVj1XxoWkN8jNbhGfn5gFBaPLy
Bld49AiCnImWbR1/7pYNyFBz1IK3blmHyqq8Ev2O5HZrDGglmOGy0m+zMMQuLDtCPsNQYSUvlrBM
H/0feTx+97lte2qc7x1JejbG+W6ys3tt1Aw3DZUPc5E/QKS80TOl/SJrfOte+AwwTUArtHV0UviM
YYxNP67R+8a4jca9rx8nCWi4cgdYG3+2rV2RfcrL10yr9kP7wy+hMuhDD+4Ut7I83dl1jkNSGt6B
5JEBOVeq1V2Xeb19k6aD26DjmvRSRyXhegvgKjSOXwK67+1Y3nVk5JP0fTe/swv5UI+9J+fJ3rf3
dPCn+h6UYA3ujaLNd2n/qPLgjDrlMDQHObpKRn+XmQ+tMh78LNrVjXFnN9E+cO6A3NKcr71teHlY
7wZzJCsPu3sQ7qdwl8w3dtS4oeK7dVbtS7MFGiFsXd9O74Yurm6ycPws0ewWSF9s5zqN6p3ix+T5
vgSF7db+eMVkz1XQGZ+M4sPQHqzwivZIOhYVJdgp1V3SXk/Ko90BZe6D2aROnhmruyJqXS190qcX
376X4w+hchWSvJqMj0o37IPsg97DH9BeNdnTML6k8iEOg12pvu+6cqdZN0PSE/hpbjU/mvKjz2i0
pTwkxU+9iN1u/FBL3O76ppWC/8fclzQ3jiRZ/5WyuqMG+/LZVB+wEaRIapdSeYFJSiWACCCwr7/+
e6HqqhQhGDGZPYfpQ1tVMZPO2Dw83N97DiUlGSnf0I2tyDfD1wmidIr+vUJTS+VIxWCqZD9GpEz7
BG2cNlPxqg0UoN9n2oJ/5ll9iA7ZpQ34i9OIpZOzx8Yqd6rF3InSS/DWbMls7YkeuoLabeYz05Nb
p1ORXRkme9B2VIHg3lOtmQD9l9uBCcCxI63adjaRA1nB/Sds1NSnreSYeFoZjs78ODxCluU4pJu+
j6E7f+hLV4TsnJJTN4/uNSx+eClNl71425cXKnNE6yXPDyLdyDkUDLp2F9PcaboLubiOmqDtQBTP
bwa019S7q7DbRFbjRW3sNsKV2sp+HkO8VXiSJ9QBHuTKcER6m/TPg+4J4ZOYBujFmfVv0XSfN3vZ
cqfSHgFPbXY6vYmIp6XXMvU7ZqAt1WDXSe7X5dcBT+KKvFTgIJeNDueReJqw7QY0sDa2WRVMRW0b
1gWrJzdJU4d0x0LdGim0F7XGNXl6JdUdUo120XzV2iMFV4zFQWLJ9jA+TdZb3iFPfptSYlMIpw7E
k8JLM/2qpZpXsGRn6oWjacI9Y7knUMOuNAvA02EnD2lQKF7a6HZIUhvb2y/Qoty6jktMQQfeCyA0
oAU6Uzyh9N8GiZh5jap5VSu6KbhxjX5FxcbuMvMwFAQfIc3MVJ90WCXds8JLOXdzlBImy5aFFzkc
rsq286QqAFWGgvulE8E/f7HNZU6QloWz4q9+PLvgs+YB5KCRqK4q+Exp0PZqnDpIqDqqWh/ATC3s
zmgotH9V+s0MtWgf17Vh92F8N0XyaHe07FYeM0s3IKqmFiITMP4+8QpVTSBcdbywQZD1wNjFIq61
2l0KGCAXjaZesgxQ8TzHk/bJlEYx7qW8L0zfECA4jqycYJe1vnKdf47NMbUAU+GZidgBccNp9Cj0
kUyQy0TSqkIaekTnalMZj52ub4es3nfNBI55sRJzLRSyuFHkyVAEhFzBvGrWkTpKNB5DcGm2JFCp
S9hh7A+gUEL0zhZ9eR+jLRt1pNatqDcmfv+ypom/OHAg3pEj5gIC84Fr0C9LmIQLMEPRa1tZAwmM
ZpDcImUVUJOp6tCKdCGSnslaKmspvAF2hGfUeK5pXjvJBYp0e4G7sTPolpntfWxGE7AK+lZuim/n
z87STpKBYcPjiwsUzNueQmW8J5RvVqy/nVBAAOvBSdOX81aWj8QPK7M8tUDNTukgsmlHyUEyn0Zj
7UAsGfh4IPjnHx4DSZwOchgTHk4oLe6c+AsEER7OD2Jpqj7a4J9/sIHy0gBaNmxAuxMEJnS/9KyE
UxUoAEXnTc2lqd49GsrTSGgiUQEnMjt2ZoImqajNYjyWXe3z43snkrdoo6LBmeTEQXctBmsoqaVt
h4odGl4jQfKZARaBgD4oFd4HdSscEepu8ATfTiP5BvzmCnZl6XAhOYbAGmg50MBmr6oqT3OEajjg
8agdkelJbW0oS2TnQHukLdmVVb4rmzUB1oUBAmHNdRsAlsCGn6XmaDdS9GIsC3tMVMQnewKkiQVa
e2uuaVQtbEdQktHjE+mZ9zasp1slErKKSWKDU1Uit1rZJFoDoC7k3lEyA+Na5cAc+VMda9TQLViK
YKLzFR+i/cku3Gdb2aWy89N9tfh2RPIPtDbAQ3VoTMy2o5KMTBzkAls/SUobHAvV7ZI8tsWUFt75
rc8XYfbwgClU6DAwEXtkdsrqhkEUOsZbWCvjQJvEV2RvNmqpBJaQBUrf2rGMTrC1qK48eRa2pIS+
6KgjQzj9M6mg7KQ2nxqkSTr5Sm5DvO8s31RvpzY9qFSDrN4KPHVpM360N/NYeHCGLOeZp0FWH7Qm
3+vTCIJyd4M4Z+U+XTKFrCpqunhUIlSanTaxUmMjpDjYapvoCPXV/haUcf1qGIrRxVXD/PNLuGhP
425LArTzkyCNmRQgx9AajkQvbKEvfcEawC0utzzvft7Ugk/GgDh7GaAXtJWeHelBSUWz1bFbsj7z
+jq/SELg86eu/X7eDt/gs10pQ1+H+w3oUxjzwr/S9MaQmBhSIYiJjScRAlywNmySNfdWkVc2ANzD
yjQuOBEZWSGkhDhG/5OmqJmE9TDlOOHxUKFeHY+DtR9SaLyszOHCcvHEEPwiGCHWJ9BqZumUxaqG
EwfgmNwmjhKHDdLXVe1OqwiKhWOGkQA5AUIAskPiLK/Q5YnV1k2BwrGVNvdxGsuHTpNqB5I11gYt
uns/1uLYh2jSzyuIgcmK443MCqjUeCec+mQBsq1yolQY5tg0fqazcSNKyRciDJaTq53105UvmENG
D8oJ7+Ii8qk5Ga6q6hQ8q9s8lT06NORaCk3iy1VIVjbKwgLCFLqSol4Ivzl//uAq54j7nqfcvmsa
8FqNk053hPy8HgSGZOjgI/B0GOApp0MK0XNkQjW+sMuuAQRKtEV1hQq8dMwkEE3QYNVCyWmeCAWO
H8rrE0pMVSbtpzhFxT+OiskdAOEOcn1g+zxFXub82V6aPs64AT6YM6LmGyPLMrGviQz3qHe2SBVf
0FC4SRBmQSPiF0zxztmoEEIoxJx5YjTssAYrkgpoWBy7OndLam7j7hIyFu55Q0u+A2Ecdjo8CJfH
Ol0qmUkGlVRMZNJF923fBlZZr9QgF6ftgwn++YdwWDcLxQACrrAbCr2LUNsk9GWoQj8TqHd+MAtO
HkiaH4OZRR8UkqJxxWCpzmQ0OwAPeXqUrbWumkuZ1xMzs0eKkutyhlZXGFDHNpYpX8d9pzsSntSG
TjcIUHcWnV6msgw9Lc82JdJ4pbqmFbQ8q9BBEkHEQcJ5tkM6HEASokWMTerYI3Lo1RlBNqiys7Ur
bXmL/LDEP/+wfsNEYjxABmz76CBDL5ggV3l+3ZaSyJjRHyZmuxBXSNazCLswr8Zol7TltB0MVmzo
UCVOj0sCmbO63lglrbaA5RSbVAzpDTB4OsH9ECF/qquIOTVcuVOHdFk5atTRB0H1z//QtUtpdjVI
iqAQPcKlpGhlvamyIT6WIZEuQnSOCkisC0fCEiMI69VNt7y1f8zQ7BApE95bYo0ZGuQ9lU23FKAG
P3w/P7wFr4qaEoiFiKclUD9newopHL0edDg4Bkyh5kzDID71AOTei2iTldlDlEO5JKvieK3RzMLo
YBgvPFmBOB/aEp1usbYfAShEWz+7G3WniWu3HTQ3EtYEbNfMzK7acGrCClEzYs02eUx66AR1Jgvi
GhnP8xO5Zmg2kWHdQZgsgSEk5WxaPI/hTgDE+heM4IJFNhPvIEzd6aSBFjqJLcNq9XJxl5jKt0iU
kCkWf54CaiBJ+cPO7PxLglCoQ4z8KKSX7lLjLs/bA7NWXlWLM/bBCP/8g5MZI7VsYr719OoIkFjA
ysK1IAt9fsqWNji2NU9dGIji5jyVWEuKClsLz23xkGajk8ffJ/1Oofmm6u/Om1rwmgDX/TA122t4
StGENnxLFxVoUVcEKka/YAHZA8RagBgo8mzK8j6yGFrAYV0649tUx4HZyvF/aGPmdlg1WUIZYlk0
q7ntsS5aqzycH8bSyiMDDokIkK/wkp9d2sRkYVFSA4dyyL8ICftaVkMgVWvqpwvrgUeEyPHDIHh9
6nimQZik7yjWA6LOLJDCSvKMKoq25wezYAWRNcJrnsJEQXjmyDJEjw3LULqBhOkDIZPf1Gu9Shfm
C3IGSLVzJVfc/bOXbJSOdWxKPe6gmrQ2oQK1x65+ZuO0puuwcFpAGQTQgCPzsTCzwQiUgcnTKKjo
1ZJ5y9Bk4SobhsrRo2i4KI0aMDk0yNC881O4MD5kApAOAC4K6ar5I4VlkaXnqVjazYD60HRvmWWg
QK30vJWFhQKjFA91Lk2C5NvseNYa7jaRwoqO0iNKvzaE4VZM8LMxSwVYgOVDUhG3KUA8M/88CLJS
azIitC7SUSHTctHW1F6zmZYh9SbIK1tvad4+muMj/uBBE4ICRZcgQoDYLRdZdYAot005OD9vi4Pi
4mz8pgZrYzaoCVpdQinAiqQYjTNJ/ZeE6Y8IvDzamw/nbS2tkaKC7AfdXgXg/9n+Y5DIHLIWgV3U
pE6Pineky5v/zMRsGyjI9LIyhA+Vs+kbDWELAMMVH7q0MB+HMZuyTpetTmL46qE08UoYXBZW2zKP
VlZm3n+X516tj3ZmG2DoWWdFOezUnuSLk01RH39Ofd1VbeiwPEBVw6SOCWyGu/YiWlwoTpnGiYXG
wXt4/2HrUamt85hPnkpSw5arap804+0vrNQHG7NHF6tDPBJS+G8pZhVUFMlepj/ZIPyvGfxgY+Za
O60VeiGCjYKyoyBdVda0z8afhzpzqZh/ZmsO3AHQt6nGAlaiwXBk4aGGVla6JmS2uCTwbNB6QuNU
YPxPvcGQh0nGe4fYqdLeW41yFLpsDY22YmM+EKNXEE2NGEhSfTfD5y6/Ob/kC68t3Dz/jGEerdGx
RNE1xPfrvZI5fSNdQqDBHYGVgSJNmuDuGy/UOllJgi8dV0RuEDJC2hHeZ+Z1hLjPBF2A1SnL7US9
gGCS3ZXP54e2ZmTmd6RGtzpWwkgYozhN89tG1By1WRvL0gp9HMvM9aAXb4xWEDBTmc+lEbuIGO3z
A1mzwD//cPTNsAHwrcA+y8dnCchvMVzBFSy6NZDoEFYhs8P7CZ1aoEXX1yU/lBP4c9eiJ76lEEgu
UeAXL1tAx9Cna887ZcjEIap7fnRLERCiRr4NgFH8VM5CU1lqpAkvTohwnUnjKNWLCTLkFN0lZCWl
uTSToOKKvJiP9PM82orbemjpEJV2hFw6qoJO3a/xcJZ2HXKmeGhzHgQUdE+nsi3HggixhduuKi7q
Cc0lx2RTdO1KJLIUI3wwo81S96o0KUaVwUwUh9teDjFd6MuXjVu0yljbHXwHz4MsBKgSqqcKqpxz
GYVGaEc55ysU1175vdoLNirgvuV02oW1yV22WWu4sziHHwzOTm7b6EozEhgEacljoPNCGNcbWnEl
MFkzMzu5xmSFqlrCjFkZd7XCDokyuVq3VhZb3HRcYwfpNzDO5tMXMWaFZMSmqwCy7AEhizLv/BHi
e+rTAn2wMJsvMhW6VQDOZxtadj+02UFI68cW7RjcSlQAdDOeQOk23EJdKxEs7UIgcoBU4Y8YkOlO
N3sUUZPkLC7BqB9LGKM7uZWCNCtBVNXzFUfx2RheY5A4BLUNsi54VJwaK+SJ6nrCSoTFuvi1UaI2
QNM9o7ZxFghzyrGT6Irn/bxDYBJwK8AGIBkJauipyT4E4BxhVwlqT3SNrF5k69PkMkVdM/R5j0Br
H/QDsB5l9FSwuJP84OJVKxqb0AKFMyvHyyG2vuddqa0MZqE3yamRWXiXp2S0ctKVCF7VnZ4GicGb
Xrr6besC3AKZ+BQAr/W+2nySTncnNwv6DRglvAfJzCOCup+LcYv3Oq4wA3GyJTPFFrJQvFLDrIRY
otS85IVE0J8szPTKzlNGL2hT6JmdQKTy5/OG0AlD+oBXY95rj6dTjSYSENSq8HP6tr+GYMezOAiv
LG9+9qpBwhDERNwCKFFDsHd2NIw2avGORxhdhSpgv22qk5s2Zd1ap/SlUwFkHKoD74kwlW/hDzuH
QHmGRpz8i751WwpqnTSCoRiLGyasqfstbdKPpvhP+WAqngpovKcw1edZA+iH8lhG9YpPXoAbgvYr
I/eCBA8en/O6plZ1eIKJMKJuyBWEU1SII+TKRQTFY2rtsw2USh3JGRBrX/bTvtYaNKFKHeasob6W
jj5IIDiUSPKCPzE7+p0Iz2JQYIt7YBJt1pStMxTRXliNwJcNWRYQSnjWAYN1OqtqQ6YaPaIRbIVh
5ZCcyzQkMQGDUGHO+Xvic6iFuTU5owE0DeMT0isCL0PNeg1eptd2CPHRrTxOrwDwvAHI58YU0pUw
f9megsK7hvwCDtvp0NopmxLMHhxO0gATXQ4iyktAbIxRsxGTLKtdMjTaT8MP308eGniBjYJOH+Js
m8KdGBJENyobSI0QvQiVWLB8ixRtuaLd+fntxKfzx/BmR89srVhIShVZtCkUL8xmrLZhdTQFKT5C
p7e9HOpWdzLFSL1fWEYgcZG1AVUOKbzTaZ1GSaj1UMKOiayvHTUuq8q6GJHDdtGN8QjAXXDe3tIO
Bcuah38iENRzwFk2KRQSqE2JenxArKdIf6XNWqFF4v5wfkt8NDK7nCR0katrqcZkugOotINbQ2QF
cHs0oXHj2tbQUztD9501IMpCoRnXwYfBzY5fn00CyQ0MLqWGfAS4LnIsqYx3dVXX7lDEuddrafJV
ybrRwd1tOiRCnyOotdZu3jdr0o8LSMKTnzPXX4+1QgPREtNQe8ar6uWb7Ev1gIbifur8fEOaU1Mz
DwcoXxRLOkxJhUKcWhQ8hmrXStCxdD1xJRgZ5ClO1J8FbZpQgw1O4N1aCR075RI9Akkb39RpfRNV
dK3IvbhTkSBDzh7wEYBWTk9GNnVZEXGnrVcm8xWhvOjjNHcykq5J8i25NkCn/rE0O4MVzTnTHbnt
1KK9K4Zl6jUl9CYFkatwy3dRq5fu+WO4dP1CWwxUc4n3nJmnm/Bwn6KJYHBKjvnsR/NQTtPTeRvv
QpwnxxDOkys3wAq0YKBhfjqDUZRDRLgHho6IYe3XY15tK6Ojr7mukAuqk85ttYQ5kFFvQT6RWdAz
Yt2v/IhPESP/ETzVCl49rsU5NtgiOgEqGLFTKdW93TKldxJoZ3jRNKgBKj/gKiWd6oS1FF1r0zT0
jt5BMKtHW8qVG3N5PlCXVbHWoB9qc7eE7mC1iYZXdo9H6YbWk7AVpzjzoiZWPAglRk7UU8HpYtIE
yLCrD9kA2tP5+fh0z7w3ToEiim5B9xtaRKdr0lOrTmUL1zbqzpGjMuVYDuxR1/vvYZv0EHg37zSj
MFdO7qezNLM6O7lppyTAeMFq3akdWGX9rtbYFrfEGuRr2RAK7EBDQMR3HvGFhToOqEOUaDNA6UYk
eFzpaQThI8iIeOdncs3ULDRgsYAuVCpMVSoEyiEHb6X1TpPIykn9fJm9z92PIXHv8SFSLou2nUIZ
gU8Yyg9aOZB9Xcj1TXXRFmO/ZamLGxVtk6hceQU2LTCsIlrWxGPmyEoZ3f3CoHGQEFKjT6I2L2YK
eWcqsYEwZYq1+14bHK2nnjwY179ixsKZhczSZ2n/0KrBA2YmnnnhgUubtaCe0W7Nw39ygnxmcY5Q
UoSe/yf4tKQxpaCdXtpabqInHeKBiTRv50eydOjRAQtpcQA5MWvzvoNwLkJtFNyIOhmqYyr9DWXd
vUqm+AYwNPMqKsZoBPsYjFEU8NIJfW+bbo1TL/ETNvPFkDZDqRuHyoCk+sz3qA2kPa0RcZ4pFoiB
2EOtTgctt45pCA7d2AV5lcpuPsh+H2qu1IrbtKhWkn88/Dn3G2bh0YgOAuWg456rKj3alNImEx7Q
tBZbu0L3umPUWCO6aajCzwr88GX+Z+jIG5weoELJK5KIMJsDZViUkNquIZWwCqJdGh1yz5DOQmc+
vL9m51RllJFGw21aS3dRV5YXuNMtt8b/7L5mg5uZaIotx1PpAkS/Rq74FBphjLyfGySScMHgVXY6
RjmL0q5uMJMT1LAbIC5tVWI3LSuoYw1sDcu4dHCQMIYgBMq8nxsNSFCiEjLuZVG/3FtmcyuTcq3q
9pkpxYcEUSkO/8Bbdp5fR2d2LpCOO6PPKlLaVNeKwyiJ+a2l0nzfA9OOFqkGIChxPhwilYk36lgX
l60uMo+SogDyHDe83GbWoUwtdnP+XC95/4+/bjbhWa/mcZPg1409BBeHBmDL6h5iPSvPwsV1/TAJ
s8wPWo2DKWPC3/ZcKQ2pWOTmNRdwOKDIhmHlqlkcEySuoYeg41U/R3LEo5om7Qiv24qG01SVl8ga
kMxrBMxlM1x4CFkmaFbMzmOWWyKakBqgSxemw8bBZ4nuEWMN2rM4daCq/G1mFukUfcImwYSZjvJs
dt8k9gj8FdBX+dsgKGs5nsUzgawkelUipP4kAifGckGb0cJzQaHHBhLRgEvH9i9sOgvSfBrAFVBG
4TP7IRToO2D3OwEMWZNo1VVuqomDhoa86aG8Ficuzh4S6+jzwQmr82x8QohcCqpQ2gnuXggoxI9C
Rx+Ion1tfv4xAq1BVDTw6MA7QfvUJzIupzKzJlLZXac3jjFI20ZqS+/83C2sD4zw4SCDhAWaXYAE
bI0wY5AFr4f6asoH+AjyH5qY3W/S1BYAGyNZZA5Tu6MNzRwIyRUryMulgBAcdFCweC0B98xsY0fw
NGokNqlbe0Niy94UWJ60GRzU7xz9InHXzuvCzMEeCpCcrATy9mxYUzIgvTekxKU5JG1rKE/2xcP5
xfn0ApbR2wMsRNRiFIgJzuVYQimWcm3sUlfMXxWAwhvkhKyictvuyJBEOW/s83hA30QrDNxcoCF+
1iXuwwaluqpwmUAgD7XrECr/tAUsDihyPPLgIMnTc1rhZS33hkXcXiXfWiG5YlFl/LQvQB0AFQHO
/oPPmYcbU0uMXAXlyIUuhK2K9be0nvZJzVZ227s3Pg3aMARgMHFwgJLEPjgdC7CDVBtDjEUIWk/0
mI+0TiL7lWg3ylaL7M7pPNGtNqWIhxDCKhd6yvFb8dPgPEgUoMMkJKgABUUhbXbfismYxnWH4Yb9
YRAuysa16AZc2ZVZ/fw8PjUzu28FtA/OIZKLZiJoEGVbldL7SGJQG+SejSTVlN9XN9Mq0P0zoQLD
gwIxahSoJfHa7uks96aGcHvC8JRLqOJglg22bfSdmb3Qg7IZ3dTT+m1FN+m4ybTDT+PBZtZna2yM
mlREaljZbZeSL2kMpAFrY8s/fyo+1wxh5r0IwvFNECCarWFRUClSCQZJtkkgmTZeHuVwB0ANhfYD
pIegqjjtkum1XHl3LBz4E7uzRR0yFulmhOGNEEYPE3oHTsMaVeGzB8MbA4JK77czHNhsCrNB1stE
F4gbU/QSNq3RB1qpt/MikqBtCw0iLRpXhrVi0px5GQohdwmVwNomTQnNfvR2t75YLNtPUJERvp1f
u4UpxO2J2qOl4p0M9ajT/clC0qsGNGxcVgBbzqJAMOSV23NhOCcmZtcatNn7bpIylOB1aNNrWqh/
TcNcdQSk5jaZido8TVbFZXnENPNuePpDiwF6i+hiNccBhHXBWtJCvypKMtHRpSq8s5RY3iZNOP3K
FH4wNduFMmtrAZpBNaL43kIeYJKA9tWy7fmF4vvsx4AQFSJdghAHAuO8jSO6c50uVCoQmre1/lUN
a9B9FVSs4JkNODHZRk3dVpHmtA203z5v9XTtPlmdI4gYiBomG/SvcXShp/lGMyc7RiYztBJI963E
CqdbEQ1lUASHOAJKqTwzj3jkdIQWZPTajl98yRimjhIO96WW3J0fzyxd8tkI/xEfIu2uzUtEcji2
udFuGwPqRjGSohDjvgZ5wyY9dPel9C4Zp20FATJTvyFr8ODTnYmlwzEDSwjIUx606vOOcQZSnCIk
8EDV7hQn668LxPlI8rnnBzqfzLmV2Xax9LjSjLiEtpVEmivaiNKdZRVdcN7KwliQYuOqqfx1CTb/
6WyOYCRCtneEsk8C7c1WEFQIwYuqR6Lh57rSvU/bR1Nzp2jEmhjmioImKaZJkhdpVNviLQUpLr2V
Y2CD3356ZJC8BmUA8Hkw8NTZZkyNGCpOQty4QB9T4cZSdpZye97E6UvsfUQnJmZbsRWTWmwMCw+X
SplMBy9qyOmSsTJTBK8MXNVhWu0TtrBgJzb55x+2P0DpaHcclUjHFci7bEaTlOJOl8eI7jQkJ5u/
9sd/vQ7/L3rLr/7yT/W//hv//poXY5VEcTP7139dFm/stqne3prDc/Hf/K/+80dP/+K/Dslrldf5
92b+p07+Er7/3/bd5+b55F88BoXy8bp9q8abt7pNm3cD+KX8T/5PP/zt7f1b7sbi7c/fX/OWg8Bv
3qIkZ7//+6Pttz9/B0Tpw2rz7//3h8fnDH/v9jlhjeBBGOH5NcbW++s7//mLb8918+fvgi7/wXPt
EuhpUPHhWsq//9a//fWR8gePGvGa4Xo00CTD0WJ51cR//i4Zf2igK+JeA+QEtH4NG6vO0aD8/SM8
HFGTQzUVpxJ/5ve/p+BksX4s3m+sza5y/Nj6z99B/cJ2+HDpQJ2bU9FBBAXLHpWXuQCp0TaFJfeS
5AJn1pNHcQy6NkiTYwMEsOGEX5G6UiERWYGoWgfQ5pEkW6q8yrILI+g92dOoH1eutkX7ZPSnd8vK
1tBTWPDH1I3jB3JdB42r7kovOpbiZmg9/odjW4lcwzqQlCvUqVMg6heR6QqKU3RZEHcbrd311YOe
ubl0wP83qgMwUx7ui6f8RjSgXZ84ue62x+KO8S/LnOFbprvFt9G46NI9HRXb0i+txO6Z18m2FnsF
fLHu8fS1GvSDo2hBc5t9FelDS9208kJ8H3MhN4jGNiKUMNH1rnSnwWses69o/9oRv9KCsffKFs9C
VxndXrKVyQ7vhhclUPaYHBECXZfdS3WbQE8SgqQ32kV8OdjUSfbCV1Vyq9rBVz1Nhs++y6lTaHbV
u/Fj2Lh65w2hW6ab1M0PE/qYCqgA7fJuC059jWCttlM8z0ggHQs44bsod8glu1WTXTR4xosiggji
djkKzh4aWsWjPWaX8jd9mx0kEY1K3LiBxuIXyITK4pdO21SJP+Z+Mu7wPbF+sKYbvMNE5rS9M7To
j2NBQP92mA56tbXEA7rAFTFuMFRZvEyCTmVQR7tiqG3rpui/We2bgLpjrtoYA1Ev9Xyf0E0e76o8
yGQIbj4lhZ9pbmNe1zoE1wOxfxrvjaDSPHH6Kqa2gDBqo3pG7XThVsOyV4eqsy0zgLKaIdvCl7Rz
ROYO295TnXpDN0nqDXcitYkfvQ2mrT7Hd6PHXHaZOZZjbOg+LfEljuANgfWSXkXHwZVcyJS6jY3W
WMey22LB8i0xbfZohbb1GGUQFrCzm2mbXGd4y2D+dOoL0g5QE+G7+YqdUKQu2P7WcyLsov4i1b5Y
SdCMXjMGU+gUlpuNV5BSNExfROMebKLOqaxN0+7wi+3UQR4khYYFR0q7gvPaumgNbeyYZ7rKBpuo
eWEmFLXt8j4/KkHk4T1F7e5SKtzOgnyqnbrhVr8VcOo8LGfqa4H5AE1u/dqyYwc/zKkeIQ7ptQct
YIlX7RGC0+/Zc9b4ee7Vk8f/kLlNttNRZk7labsWLBX0Zsb2C/IN7b0GLaQLv5DAXYE8tI2CR5bZ
fbQNn9jjdA11USF1S+yrEOwZf7o2YMLwYm2T36OtRP4VIl1DBFScrbd2k0L/1Stf9cvqmX5rSrTh
CSTdn96yVygLCIPb3k4PCtKe2W0nBblko3OzUdmi7BLPzANJCiJ6Iw33kulWDlRLRfRf6hz6mpk7
WrpoQBOBNiY7PXkawztNhc6ww3QflFxpI1bXSmorb/RKOZh2uS3UXdZ4LXYPTn/vov1TWbk1XE3m
QKA4Za6Y4NbfTOluylwjtaXIL4tAQSsTSOCaF1wbsgbj7hk4vN4zndrTXLKRq8ep2NfkSdQPWXcF
+dBBtZXRRE38ahjhHu1e8cS9Sp3q2DixZ211oJZClMrR9D3QzH1Yevyfu0t9eGD0yhQuJKiRDk9N
HKTaceoOMbkymKOFb113sATDRe/FfqI2GlpMUeVYxp7I/ljsQvVSVreaY77kbmhdG9FteKzwTYUP
1kT4aLwpzwTO3Fd9PBy8uHDGIA8S13TGF9RhZXfyBOQ5/fGFivZ4Ib/gb8n51pp2xrSTQzt67YZA
r52xsZHJpZCbk/0I1RjppSSXvXEt5XvWQ77Uq0sPSsVO1W+V3u4f0YILCrAQvXQUsNOu0cpd3hSv
pujUhad1Xk7xD8HY+WpzTJTnTrrgCSfjjtWXEF2R1U3e+lZ7F5FrvT6q8taAzkyhOdGjZWyIfNuu
ld1mKQ3kQvnNBwUuSUaPKp6RPQ2UWoNR/Ff45uw79y/UI9RpgsEhR92HGvFF5hvb9wDhfy9W+j8Y
BUEIEJUJDnv9r7/jjE+h0NUbgrK3396a3zbVM/v29ttdy14+RkQ/vuSvsEjT/kBhkBfueXNeFXpa
f0dF+IQ3/AF0AOkYQG14vPTvoEjW/wB6TAHsHygypGf/CYn4ByBjAmONVABIZIB7/f1T/ych0Xvg
/yMkQikW+EYNdoCzQXgFMtTpxoCubqVNDWp1ym1RbfPRka7Q+s6sHIhkh2Q3Weg3bktp7da9qykO
ZI2z3NMVP1HLDeWUbUe9xgGxtT1iIDcNndxB2ydP9ltff+pzp+5cNCnrPchv+L0HHoGb+qaLogBY
gy1rHdxMUmInAXlqS2dq4MQTz4pshECdO7nAO0RBvVFH/An1uvUgTmL4jdu50PzNvOQ6ushST7ht
Mr+KvVj3sqPs1JWTgXpNXdwdgCZdK36M+0h+qAFyvMjA6nJG/JriFiQAt7gUPYQijnXDfxkrPSWg
F+33Zp8QJ92KHvkCPWZXgLgh7lUUfjBKX3DGq8RyLTu857lP5EBpkOlAYgXNwfT6ayA55euqtyfB
ziUHEsq54LSmjRLssAGRzex2xEs3oRPvupveha5Oshllu98WTnydvPTO5EPzNYyBNztCGfK6Hraj
6SHJWZOjEZKN+Nbm3sDsAqrOx8EfIXhs18fUD7eyF24KH+GidCE/YV6Ijv/A3Hxj+IOrOtoFfYNO
3Xgv75KLYsuDDEQX9c30iJmBOSQ6I68JxgOjTndbHqJDvqtVu7Y84jcXpu6YG8B3HnOH1U5jN151
AS3ervejoN9EO6RrAEuv9qI3UYd/j7iNvmbKRRztIVfPqVPeeB9hblKQWRAnhZRniCUgWRByOe2A
2AkCLY6SX42QuM1siGwN2xI9X220LguEm/Q7e24u0u8EuyfZGxuDOCyIduY+8hARp277ZAI+fgP4
qhftk6/aMfYzJ/TRLtbTnO5F3ravIOPX1G//P3ffkSU3znW5In6H3kxpwruMSD/BSUklAnSgJ8Ed
9Lp6Y32JUCkyo76/1D1tDXiIhwdmKiMIPHtvqCy9j2ExhKA2tPxKD8tt9jznpPhF2Y8f5TPO2Y8u
tBfCAl7zPk536UlZqq/FSnlojQcb3wAR2Ot4LWhUvWrJOmYfuue3+gbmI6/D5Gdh+eQHOkze2BOL
KCzfJguY7ts7JWJBtTOCOsAXoatD3gUKjoN1FS9dLYwB5vLsxD4S28VRiYBZn6+B+R84yGQdrKXr
GzD79FB8tw7mUcv9fMf3bFlHU5Qu00B9HRR/Wsbuqp18LQ+bH8lZfFc+0MqovnXfc6iMgYBh2Dx6
++yMs3GVExgJGVqkHvGKB9pzpWyMs/D8/LHeOg9zsLtamytnaa5zujJPpj+EiN7ioKfOYqiSoBdP
VbZrOr/od6YHcopF2oSZ7adiwXrgs0F1nbNI13Fy41dLjuapzpdTgMgsTIb8G0yK7lKcYbQQHNEA
gLJC8zXu8VH0D2novbkw8Aq/BmJLxoJmYW3awH5pVnU4ROPRXrGFggbK3biAOQmkpjcUA6D8qvPr
sKahsEPjO05kxzfNdQbnrXjNoiJIltkIEoE18PzrAn9L+D22vadsUwLqPND3Bt0kXpRqfrJKNt4m
XzQvFaDLEerH57zS39UERmvQbHUfH/6LuVJC2BXA5Z8GvwK5pO/tGuoXyw6GwZjjifA0Qj2wRdDG
kdts8b9CiiQOMQGXbpvgmxvQE9820RC1j/XOCHXLp31Uv+YkSIU/AlE72cT4uH/gJwO2zUAE540T
fH82RREU6+RtumjuM92zZw1UCT+L10aEXfnCvFMpTnqCXJh4RkUBNc+6GtE5Q+Q8mWLv6msFVTiw
8SMQEFTL9q2BBYT+ZwX9h/50EX9KA95ljv4+aBApnjGewR1+d9C4APxsx4nhI35wl4qvhd0yjhS8
rMYSFjZbtpERZNgYK/qHpqQ720f+ZFTnwARCATE6Qe4DsS5XEDOsehPpHD0A10JULQG77yuwnnW/
XjqnP6EBoc/jS6Dhnz/y7j/bZB3qar0OILXAxq1PxVH7ztnjiPLLwCaRvrfPdN3lfhfpP0NNWejG
XgMlAtp/6CkBodKOLvE540v0AMm4NHAWgu5VfIDjgh/mz70IjFOJBiDA3YddYG6mNV/Cl6/OZIAH
uvSoL2rsMiykT4Y/bIYIJ+IwBUaBL1eQbonwO7Sy7soFKF+j+X3SQtRnLnoc0Tlf4tcKTDhTQ4ad
ekGWeDVCcJWxB5w83cfwVweYMNtP1kKEIsBZ/EyRQQ6s7zhSgnHVtaF+FG/MxhNIyJB2rcC/Oh83
JARyBLDxN+pxytH7vqRHfOkW7s5yfA8v1kP5bXqp4GWp3ygONjPA8RF6QfYzbkPer2J9oc+/Cg7g
H4m5Tk75apQnm+bTS/WUBmXUgiHjr+FcLYfBR+UMDqYH4FDCMGlP4LYIncgGdjv9qQLMZNwlPMy7
0A3dS73FBriZzhLZPQ/KVXZgu+kApxF7ZvlcfAMJqMg/zGLn5XBT4wgO+N5Bs1bhpzhCAsfxGx4A
iKte5xE83OJbu8mX6hrMwUvnXbzV6MvRln2F39BEGYT7aPrOsoiqdbKlm2qVbZSw2/U/0eaVIU9t
+8C0XyBX/Qx6hHKC9+0LeIlipSway9fPs/ngXPIXIQLmAswq4N/cbK+H6qpfsovyYASqr4T4vrdL
cAT7Fc4GLK/3bgzG3d2AA3QMwHfxXYuSqI60QIX1tEyW4nXYgZBkS7fA/XuaV5ZBtmwuCpwp2DZo
x+Ctn/o4rFdotNu3b966O8WAQ46SZa9G3drscEDg2FyNU8BDFpJIyBaWbls+kcDwcfi7SVA/gYKP
nMpoCFFKCWwCbPdJZCcBmtMD9Gk6+EIrj+wIT/kBf5YAmHxBt7E33apdxEc7yrAPG2vEPbDTV/A7
kT+ykzdrehzHYFiTyxTlobI2X1X891nn5yeEh9ZqaG6VUCwHErRvzroOtYV+SNbFd+sXG/D/126P
3Iz/Z4/nf/+v9qNtQNTBms9+jlz1d+TX/s9clwyyWWD4a7Kc/Rr4RQPWf1CA7aBAWgZc7Vvc19H+
A5huODF3Ho7m/geA4jMSKUgMUU+pO/8vHg48rC97MRAW4D+hLQZNxiBEnBkdvno4mZYA9GBIrb8q
g++tQjWexgolxCWdvKUGEJ2nwYQRmE+IZMlZFc1s11m9LozrbJalv2b/21r5KKn839ZqCKfFHBgZ
fVlt5cXNsgoG5++xh07IrTNf7mQJoCv/VlSanV204yo2p3p3u2Sl93nIzFzZ8hRoq57xEpdZvkPp
XBwo87AChnoEMhsYkXZlvuhO+yMt2uEYA6lKoxTsRnWySKdBvFtlFRSt5r308bhAO3LbEl91JhP+
3US2QlQELN+4s2ca8ILEaGC+jVOiGZu+ByuMUOPIdHDYtLWRwKkcJm07ZppTLdA7rW3lmNrdUeFE
/YYsZrISCfZYVJzzXTZfwJTsBCAhR0j864QcyovNar4D3yUcBXlbrjw0p+zkXDaOMDAoujDjGLGY
EWmpQ9LU/SIuiXug8x2gKEe/9iweltqSN0bzjKJP5dSCHmCZomLXH1HPeujnC1FSXBwkm6yyGFD6
NcQIMJo5YvZlFXtLo20PwMOfDnGpmBcNGCmR3pMY/FG1dQGI8LCPy+apynMSqlS1+nOaJs1mpIFj
W825U7P2jP9Hj9gmY1eZnJjfFbS7JPFaDu1Jj8//tkg+KLP6lVFzvh5GAyDhFsplt4MLWJvbRcpK
3RnvZb1ZPv36zF3jIJJ+ZWpDdqwNRi+EKDN/u60FtWnTy9gIDS4goKcSfWiXVdoaWwCAdpvSGfqV
q1XsYIHHKyrciZ/1EXxUFopNX9IMFvMwev22BH90yMEIhNhjkzzLu+z3XTMo7Cq73QFEWV8lGXx9
LUOkVXMKC+YO6Wggx8CqspZx7sWrXkO3Vj9RdIw2A704Y1qAaKqvVvGouuey6VHGiTKqH3SE6V3R
/L0l8DypqbA92EbJLjZSMyStIAvemZYPSjlUyKBo3/LxpeeLMtP5gQrKD6pT84OYL5UDFLbRQ2xS
TtSuoBreG8wg82rBryu/O924r0j2rif5QBFRh8s1D4ui7+E8OhM8sI6/4/XEf+j3sC7M+qGZ1miG
y7eT1aKg3UxNbZsUWRqHbYpItDFM9VV4nU8a7Ztdwm1zcotFnCp20PVK4iJb9V1p83GfOsQ45EAe
dxMnm577DMaeWrEYiRgXsGi+ZpXCj61UnLzJGq+XwkTUxmOfJTEyE+gKnJZgNxKnEc7VaOpimTkx
e+CE674u6vw7G+LVmHTji9XUB6dA5GjePeQFux7ZWvM+Ioe53ExuY3yARzIVICSstWTX9lq+p7Xp
hDhupteYqDu70e0flE0Xc7LYS+56Q6RaJNlxANvuGciNr6p9Me0SM+cvn0J/v+Jpn1OK6D+/O11m
wHrkNFHAgroqHDR3lr6j5ayjNnX/Sm2WrZmXwmbTPVZulNLmmzYF46Evb+/H96qfxv+4vV/bCARZ
lHY0I9OY1Keuis+VJcZjzljyxIeA5A2CH1yQKJs/ZnnR7MnEHpanuyJrr/Jc59Tw5aw7rxjB0BhJ
vduy3ytuckufYsOXK/78M6qi3lfFUFyEWyPa1PPhgekAciM2nAbLbsuPOO2R3jPi59xT2Np0Sb6I
a7f86Lcti9OPJufNomXcXdlZ2jwrSr7OQcM2TO1ljKfipNitdc5pt4+F070Ky6KrCVV2kea03WvR
A0khrxt6zC3kF+vYQZyjRuzEqwV970kjglxVx11fuOICjrmTM8sbd6SRmk9kXTELqaFODaS88xJn
IdpEX5I8pe9aexzE6LwSUShIJNdmJMVxb67bpGRPMTpOtq05pagFjdFNrf+x5c79mtAGRj2CwDNs
PFBoYOHgq/jVtoFP7Ta2arMfiZYaKYJLyilR0+ndVCc7GIQOm6EkBpgMXRzlXCAPCfIGUCQ2u6kR
xpnGyovAC7vQBp6EAi1Wu9pQ011e1r/upExx81NaTPHqTi51x85GjlTq3aYTuzrVRo2/+H95nJSp
TbIsafeAahyEM7tu2Kltbu3S2k3ggk7xa2snR2d+uS1inSp0T7xIVZ2av1T7Sf+kyp3M+cEV45SU
6CwCyzaPtFKjCAW1sUl9tAhMZXFyu2GNV3IxJGYS+/Odmplp7IOI79fd19l7PWVkizHlWPFVD7zB
2kavO/TNFZ66U8T0+eKV2hp0J/X6Tn7TTUmp7uTQtviuHXOyYinajQHT/8/HSZnFi6M+ZONKLpUP
lvL7ZbmnnpVUHwAwkC7IlIlHHJ4IJbla/WoLRIbAszR8i8t2P6UxjYF91yIHh8YdxKUBRG959Vlj
Odwtq3jSkjE56lTVn36PZpD0J1DyPOl9nhy1eTTPyZGOk+qm+X+1bpp/wu+n3H5ejJ8gR7/nbj9v
nruNfv9mVpE5a5CYAcpWY3TvonA4GC0ECHMHePNSJu9ul1ROxCBWszVAxN4m7pTpSMifCs++Fk/N
tapATUPVuI6eOA9dmHcvctkJ7uDb6/5Q4kxDW7elVXokXQquLbNOVx7lIE1Xg1UqjyWz+YWJjz53
tqRJ4r1t17Anfg9LosKeSAZynfWYUz8Abgk8pgoojSp9Z5gZEiulqu+s+c6YZfJOym6zvCTK8qYn
7wY2nLViYju0DsB6NfVx0VZ1c0yn+NdFTvDOG+FO/C2TKhO250BOlFY2IjE/rwMr0q/HSG2p6KWI
Q//7We18Lf6Uf+M5oYZmIQAlzI7l181ypEzRaW0oP1iiXtqpdoFulST7JiXAZ5h3TZhd39F47z7A
vGT76rfchbz5Le8nNgS80oXUHx3mfdKXciN2vmfkg9Xe2WszwAtiA9V25PerfL2bZeqEvHLCbNP3
aKNCcd445LS8yDda3klFWCAoPzHMGbBwftj14a5GAAQ2UTVUOByPCoxYCMh7xbaaHY+cG+qSqgYL
5VAt3OyhRfO3HPFZwyAxQOfGHNRF1jsIqAKXCGubVW1zHPShDFqW5t8rfEQJscf3HK5IdNOwrR/E
2jS9a6+Rfk79VrPxxbuNS+MPFpf9z08RzcHwD1HEOCOtO/Ob9KnkL7Z6pqiAjf9hFQAiaBjTdt3v
i90w/BXluG1NWIdlHBktazY3UVXg9cpYb0QIRpsHhaXmIW1Qo2jQZm+Kzjzo80XKWWJmEbqRzeBu
Qs6OXgbPVmdR23lKu+YTc7KDyvuZxT1/rUamrS1uIeM/ds3RmO9mOQfl++qqm6Lt/2h26RZgA/rT
pHPv5DhsWw+l8WSkwgUxbLqt0JF2m2vmkWkOAMvPRMR1pVo3Q5ls5V0yiF932e+72+ztLh4c4Fro
Tb389zfM/ccuhkI+tCsBwBncAbp1X6Xe2kxNAHxMvqdgXEem3UaWCz1z20mF4wJY83wrh5VFNN+q
E+R3J1jJvpy+U0xc6jjBVV0qjfMzpOZNXT5SDuUj3dI6ZrqRL1B/Lw4M1KtgayEZSue2UjINYA5N
pdgpE7KIB3X0M7yCun+bRxyr8+cWguWkMXG4Tv96iga/Gk3huRXxOCprtwOCq9LVOw1MXKgbnG/l
BfAvZJvHkRyog1nvPinf1MQ8A8Zlb6tkEStLPE6KrrfAucDG6hhkQZqM75uiEItyRsh2EI3YS5m8
WPC1Rl/euoOzK1VAMtm0pb9kN0Xqtb+eIGVeaXl/YORBI+RXdwjn2Nx8Yc58InM9gXlXZ0LB8gzk
G7X+kbbF1KDcrfSQmhfKPnOrU6mM/VqOriJHI5NfF50IY5QuB9l1PGvL+SRF6d7g1GtRuMreyCmq
5gDm9+kxckLqMhA3hS3AiXxS1gBs5ZPyZunFmZc1MtOIkIkWmdU6Nk4jCLvfB1LGQdYW6kWlSAEW
XCH7qlSRIALW4tq1qbEH/r0eaUNSX4y8SFCTSeP3+Yk0ddT5iSZBBRdAJuqlqZSG3w5V/h0lrMtq
HMQr63MSTYozbND5Qk5SI6vt4ZAlSQJqp3nTmven0ezUnSM3rQEgqiBAi7PFbeamyPUOCZq4R+5n
MJoHb06kVyO9mJVHL/rQ6SHz3GYhZb812hFMJNpIztUcQLAmWix0QljYzEMpY5mTLyoAJIaODDnE
v8cFXPUHqShlipck4aQlzYOcuD0rl5GLQgfGYaO0G7NCXhQMSYcOuf6DvHP0nB9Kq7C2WgVMwK9y
qSEn55VS9bbImlfW88rfj5UaUi7VdDZeHytFd8u/Prbx/oQlhTaH+287ukHR9T/7//iCGvdF/DGa
gS2vbJVvaZNGLWIXwHis3SrUOLC85BlxO0vc3hsP7rsUsKKEqjxTBPjrwxR4Pld9KZMrJzaNh/47
vkjzU+dT6vqsr8+//lAggv50sOWlY9485POld85UNavT1fKbzT+44DdJ7ObpqUx2YB4PRuxCD2mb
WRdP6eOwMbm5jIlnXYrJTrZ2hTSxnB3BbX2ZF5gEXwMpQsQVC4bJB4lSgZpBhMsVL+1CnBB8JYdx
jjJiPdP4Sp1nKfl7Vkbeb7My8i5n1Vn5bq2WqsUTB8PieirHn0To+YmqtLhelLj/MaFlby1FcrJz
s36d6PXPXGuKU6bqIHADpQL+JzkvukWCiux+tmqSHp2SQhfWsRJqt3UaC9V7DYnfGwdFTIQar9NE
wjiu+JKM4GrH3kIvfWXQi5aOKFNqlaMUjWzkMLJKGg5Wgi2uG4Da1nYgkVdYH1ga944V6AiPznxX
WnGM3rEpW98mxtQz96A/CKTaTS4f0rVF/2kCscLJN1QFxgYj5rTt6wrRjRQ2eVLyk6rY31vhjK+i
5+jO1CyxtMtSvJKOH+3OBagLpX9wXmRbDMyLmBdzBwA6uQCfLXnegFyJRqB7BLJuIG6tVtP4bawR
6Vf9YlQK3zZHaw877YFbOQHIRWv+NHrqbadE7S8I2zar1EHljxzKS18+2sVUneVAZ/jeoJOPLOSQ
aoW1jxPrQY46UvSXnpGfaVZ1W71XygNiq+Y1ziWEEvFhULYyhnWNVWWuRxe0B7X9Tc+QUSyvI1Hl
Aaki20gjLPfg76RlpobS7uJfh57wUKDvlAukvay9kfGLDO7LS5nmpxitAwc5IvgIogx0F9E1G5DU
9k2fawKVdDBQN2YyGqG8y+3RfaxEvRvmOI2UmyI1N15L3MfWLe/lxqDiNEwYijc1NSZ/sOSuGF9f
P1PwcQNpcW4WRbPE/WfqVnrTggCaf2vE4IJZAtQSbd4dklHMZSkFBZQJr8e9vONp0aztujnA12is
jVSeh/kADGjfM86Zmjl7j7N8VXoe3bTKkO+dBE0KDjhtLrCjwDHNWP7h5OM27coG5+vcV9Cn+g9H
iMQvVOugIya4RxC/QITLRXEAXLewAuaIC+AsUZwKJwWP1LTscoLanF5P2V96AWL0QtA8mGZD63ax
KWt27ny5yXqUxqka6rsd3dMiD6d7e+a9vQanBur7R+PFSCgPRWlaaytTjJfWRo2z7pXnLhPDOWnJ
Fltg+lw6R8eZ0h1+lXQn7+TFnWpUNCZ9u+VNpq2krPZ6ZIj0WF1eXToknh6zsiHLmxMo/cbbUDp9
0if8rStFUsNWyohYfbtuSnTw3i5TXwpUSearPG/1lWHMLHO32evYoUhYgft6bSWDeZzsIeyKvNob
80iKWpw6W7Ud93KEPeaXvOcqeiwSdQhuMqmCHM671olmOSDGW39LDIDdDO1or40CpZIZoKTecqNA
pYLNxJaLvHjR6uQq54Rw1NYB9QKROfpmcNTt5QDeOZp5YT9oZvtkz3LAQCBb6Y0ocVQcVDnqgqII
i1SjJrb9ONgXcM2xp5YvZOAJ/aRyIONHJnXpPCMH2awW95/UYraoEo9G/+4coaz2zlrQ5r0RwACo
fgJChW3fJaJHYyhKr5iMbznF+wIgLncnLwpqoxaVyFr/JjNpK3pfRyD8qlNkmYpeH4Bz/b1K6t4N
pb6lisLPcvyXnKq9UGUSm6T3EBidL8JSAxBfj4ebyEbfHtohAGtY6dy8qlEDnSG22riBlBlDqoVW
5VUL9CijImZs8rU2Vt5jZaMVxzZKZHTnIZic6lXauhRWJ4aJKJAP5GXry2HnWtqxV829HKV04o+x
dV0oJbndr0iSOKfYY98TNS+2uY2gc2eOM28BjBQx2593MnWWpV/1bjLFQub6mmu7W9cZrthaAxo7
JiV+69I8fW76Xok0neJIETHZ25PahyCAVd/UKV6rWmf/+KqaOjh9zFnVqnqgiI/jsHRrikYy3tOD
O18qFeFcVaUBZRkAcq0qV305K8eDOx7gBZhrpdbR9yRlXm/RQ62kLbqiwd/yaV2l6M4yc1EHUFGa
HY2pfZ9QV/6c2DDTzByBGzmsy8FcOiktIjls9IxFhjuQ5VU5IzTQs77eymGsVK+ORbujHdfaM00b
9Htbf3WkQzIRvXoXYVVsX9raqzzFpAi5uS3cG3Z0OJo04tQEnBVHnlPa41oO1I1SQ0TwZqjfrHI5
q1cIC96Z6wpR+XrUmLvxJoLdp+1EsqmYuaajmvuJjurpUjRbY77EedkgYYi7iaccu50X3kTyTqpJ
DTmUF3SmNltCNDRWpQkYXuIO1czEAZwlZ+zV5hwV5pOY9ukQk2dPHKnTs1eVWGQ7EVTbyaHu5WYI
iJN8LYe8LbZ9oZFzUidvpLE/Uk04YWyTceNRnj8BZnpbZ714l3I2y0HJ+1/lDmLqG6agy06mQ0fb
SyM5lDlRmQ2VE7e06U3WTe2qnNS10qjGnqiUL3D4oQBsHt4u3u8hUdEEZ1UmQ201VGK4vuKqXVd6
sp/YGrR5xj7xEvQxjmYRGZPh7kd4YX48DNUb/MYpYNQm2x7x5acSTPXayKo3M1VQEKdn7aKZ1PKt
0s09w8l+cU3qXZdPs9rd8rxT0HsIOUwlM7LAvsQqV/lU/mDwEuA3uWNsZPkDLAHt2EwaPgcUTYjC
aQNrgpXodnF6dLonNhLH9RGDgnOAZCN4m5U66hMksKQMiHjIYDhPXse/qBXWazrA80H3vOI9mOI8
IbjHA80rUOCrG2xhGR29qF5F5slqrn0gvf2HQlVJ3PbJ5oKlpQIrAMETvEi42vMB8im0idqMyiUw
dS+mtO7tEv2eBTefHaQ/H2JT9A+jm4GyPEWAoSmURdGU9kIOZy1GjeJBlHG10qn3oZO+i2wrL3ZO
pbE9ThwSepbVvupdvZd5Na02zkWi8hdLKbsoKQeoCm5uG+dEFV6fYIcuBoNaF5CzWpeqxS/TJynZ
SlkDBP5lW5pdKGflghrxKktprUsCvNGwrRm6R625XzXJkvWEQo2LTYppnSN94hs4UuoA+IbFSNtL
nKqIQ3/VNbVTY+trd1BXbC6zQM0WP8g7ba6o0DtEr+ZJKZ/6OA/rIaaB2aDGUTPZX/Xg5Y/tfKHi
oayt5CIlOQPHdl+PygZEMsWj3mk1WiAnHslZuXoYsutq7on0SJK4Vy5mifJp3WxTADlkiObOlx57
CoK7WruQE5Wu0vDfbQaJgnH7RgBoBwhCwFsHfhKi58j13qUsSG/o4MhI4osVoxjeqNXxMACDCqWm
CaoqqmfNa/QPvau00FRQ0RpbBCQB1FODXqmpbyfpvo+7alt6JerIVC9FhVni/n1bS2k7K7CWI8Tl
VUkoleQiOSGH/6Ps+rBYTcmyaVzspsJws5Uz13mBiUjbyjtzTFGwUjAB97tTK3Vlusn6Nv0PnavA
rLs/+DQy9vj1jwlYKCSKwZyoA6bWu8scpLRWtSxXydlB3dIbIl0eqlyy7gSQSG9T8lyLeuAvvnHV
ioxY5N+lRl2jO5YP5rCOAT40RYAccP0mA/BpM/gm3Jd9XbjD5wsfxn3fzRHbAWYL5jQXpdmthkqk
CgULQZ1q2t7U1fxB81IcRXPBnZxQc+XXRB4zEEciy/KumB2aFspS33PiZQ82T69tel8QDT5XsEiW
la9/FXCHAutCQ78ZqGZkRPfTpgO8NDMu2sw+q7wChpON+KA5aGnkFQ4SdE2FBF1sw9cayweGoEUo
PT55YbMDePMCNaUaAtdt7VBOEKA1Rd5ot2FTJ+j+tPImqACu8crRqRgMZR7jFEdgIomXTlc6Lzct
4PwPoaOCfGIgXg1AEdS+x0xBn9E87ObLAHJXnwrjHzKpVw4CKlJ51pMy0bj1NjaVN+me+048mRds
w9aF6HEStJZdreUMq6aZ0WBggZz9pO2ZaBj2StPb0U6fvwLiHV+ncpHozbQqrKF8neUqH23sERVe
hhzIwPa7a7h5mFuu3zfeeNHnKFjZe/44j2RMbJ4bRCkuWbtRqh4dQ3GhomVOA8dVnZSHrmXtmYJi
euvmzmtWdO1Zijjg0MLMEAwBY2jICS1DQbSqffz7NoQk9BfXBfsQCCBneBfwtVroYLwPdApPVQZH
GNWZUnTrIbL1gjpK9q0YbGQZAJWLGFvNdrmpDkAxcOm30kE5plqStzLR0R+nOP0aBzx7/LrSq3v1
RAeBqnqFhWOrKc82Au4Ao3K7vRy6DG3dZTddeurUFxEXC6az+KXkCt/XEzpV5FBz8nblgsMBiTfM
5rVhhpVrjSs5BArUr0fK4RSLiNE2iwAEn0ZpQ9QzI3oTscluo5FX2rmfL8BDXoDcoj5KDSSFpnVm
1khXUK7mgQVmBL+oLW0tlVH4wo/EsBZyvVxRxmMTdUPeXX+ElIliWAB8Qk+dNyQ2uwcQeMbHtNd7
9JU76pvR6VNgq2q+U6bJedTiak1oqb2VRoneyUkjS6mWJGD8BI7Fy9C6+Yb0pRFKuW22H7fHGvHU
o4sQy+Vjy47HgK1AS3cHPGWglgh0/fT0ETghSCmbjfVRO80aSQ7EXkbFCVLYxT8KA32G+VSRpxTF
NiFRxuxYNPGw6nivr+WTLJjqn540qHl89spxJ4NvPRkDnVTGzp6jc7fQm1UDU6CBSRXcisrkAqk3
YhXqLI3rM1y27Cq0TbvxZASF2eXvadZvhMbJX23Sbq1x8t7AB4S+EEegkwrlgyunrbXVyHp+AuKI
gd/ABRoFcsANKZ6QkkmPKOJ0HkQ+BjmqgGBA8v6xHPT4QOuYP/J8QhNhU/ZLObSrrFs3Parj5FDj
pnFqGnWRdAZ/gLeqhRzBrbNe8eyoVs5SQ0XYWYpGBsALopNpYcwy3axgsJZXdTJkxUEvi3U2WUhx
qO2RGpm97uY6Y9rHtRHOsnZ0piDu1W1ew1hyhae9KYX2wGqrjn3erA1SVz9h7X8YCQq83KxB9+2k
madKM9AzmzXKpsymbOdpbFigEIaf/9tzsnQ95iVKMl2GTh0ULG8LVp5Loy9OTE9hRmPnPhUAVAfU
YFbglYJMXqxBu+raE3Ypl1XoPBrFq8t5OAkunpKUanu3sjU/VhU0l7iop+0HjoN0NmCtrAxbkY3A
PpEx46Ef0n2DPGrQoM7twUNN5dJwS7ZNcy52qY6oLqKgzsXWUXJsc+p+mxQaIcxh/ow7b9u3+vAu
l1NawoKPKVsmZjkt/n0nNL5WH1gqrAYT+J84GGxNQ6PDvQ1h06rVR6U/DEJD8+FAuniZgclsX2v6
yaMggkOIHzghUtY31Zq2/eMEKNpFZXjK2nZK7SHp5/LxOV+IGvGNPaTmy00DO3EclCphq5sH3QEM
DbjvvXefWgOhSD+BeLdp4CXPdoQhTBp0CBwfOtrqJzmhotT39O9/hjvCquufwVJhN8z/AJZ4l+Z1
xhFOvqt2hymvLdh1jpdfS0pVndsR74BqfY2v3176LDZCczSq+81AriizrAzk20/LPOwYH/7ck3d3
hDkoaXPBNodSSfhYc9/8F+fKGIimFT1LDleDfiJOHbQCdZk1mrR7T7w7/4ey81pyG9nW9BMhIuGB
W3qyaKpYXjcIqVuC9x5PPx+S1Zs6Oh17Zm4QSAsUi0Qm1vqNSONt6Xpi+0+1XOMrFW+L/13tq81X
tdDb8JvRL++966ixV2ZYZgu2kjKPkNpu+KoBG0jyZD0GNWzxHoIWogzBVfHLr7NxruvbIrhmvmqs
xvns3i/L8/+bySoqstI46bf9H3gzPPxcWAQC7X8H5f7/+bmgN5/ldhjUoMxIN7QDHuJpj/6L6E3/
I0xd8LIk3xy7AqpioOMr6/2otTeiC9WNEmbBhysQwCAXap1Jd4+vaZWgLMTwLDezBz9wZ6Ehirkp
2lUd9WJvORDsm6EpDpPof+RpG/1KizN7Dx5sGUl6u/WcT7yyiqVGAvFqeIQVUlGWxybp7AOOSf22
qYzpkZXaX/FE0N7nebrGC39N09c8mmI8htZC8YsCXkbAc6jDCPDs6RNMuDgnGINH0qzj354xOWxP
k/Ja9W17lr1ktSyObTntjE5gQ8xoWSUb5WHsSsIf7B6XtyvIynqeslaHbtFmGf4Bc/G3izl2syW+
BYf4fgNphx5mgw6T2Zf2103JS5kZDqBagkaLnOZWJ/soZpWvOhP7Qln5x11XfcerBSCNLQt2ufdF
/agng51tIkMNl72DLEweI+B9jAqteyhj1SsWZat0D7KcO7kPY1kN2SSN64TgVg7CLB6XvevwYLKa
9NluA/s0Gd7FMgJKc1WbAOupMRzeh66ZPovBh3RnpL/uPXpT/CqzyOYJMRuezCM1K7URLqzUhZzD
nSdKhvSxtVrzJHsYSRnvyn4ciArRKOvgZqyJgAQIMcxXSpExxZ1nIipEDzdk4xRNwIerbVjHw1XW
zpY2a9VV4YDO19Vzr3zSwZ/cJ7XVKVzloVFs5azGVHjnMEFjgOdhvmzsJlq6hTfuSA7KQY3vGceh
SSFbcxOyapj4HBunm6NV3IkXOMZBUQcwO3NRHkofYlZiaUc5ynd8ZVcV/E/kXck6XcsOGTJmZ9k/
NMJqC2AKJuw8xzh43+aUyNEBNH2pyjlxYRCDnQ/6NBBNQ4Rt3Vgmig6DEi/s0E6fZJd6svWtrczR
O03L11pkNFu3Q+WgTr7D/kg2w2SAv1e04i2ZPNYxO/mOcHO9sppce9D7brgqXfdDLb34u5/1rEhQ
xM6O78YXNjnWQjZk1vCrK23lKfTyGJA5Qh/yAp2ZPoCA+BjzbjzbidLukU+31/IiifeSF67+OTQD
wmBF78IwUooPkDtLkETeRkvqaEPi0LgqzUMfocKOXkSE/2FuRns1tsWzMvKREcAi9jyEooT/oC09
1c+eZCsmXN3K4gVyK4s44xnHOk++3aaq+A6XvOqfHbcVz5rgfcrTiAfJIuwFcYlCc3fr2wxBgj/T
lAPJ0v+Ss9mFjZ6EgdAmL3Pqs6YMxhXZC9l2qyEzuUzLIL7dqqM02YGtr1jo853rCdv01q2mg17j
8EhY7+ue59Ba5E3BVt5HmwsDzG72dc+95VwajDVv9zx/HWAcIVsmr5qY5XSZbHsnS/Iq8r4Nre9v
9/Xf7lkOGmrlf92zH1dIaZt5cGmyYdMrMW43lbsvYgCwawVF+YOCT2S2kKdjAh1i2TbQLEPb3AEs
ocVR8pwvDbZkt7LSEHCNTAdQ0OQzfJ6jF0228ULnPdYDFE5kncjqJjjK01tt0WliQebGyxQ033BY
G/X4OapLddNW5cDWOUqeAXMlz2X67vB9epIdWltDssrJEaeZ+xci1q4Mlh3lkDQZnVUf9LgkzYNr
YGBASZeg2Md9jojN17C5KWjildWW6TbUuuRZ+GZzGVVre++BpS3aNkqb7+RcBOndE5/IDOQoCvJL
3IAcWvmDjQn4UO9lXTaI/jgaqDqUU7t39DJZESCMtkYzwJqPs/TkD6jr+cPKy4q9E+fV6yQyOOlB
Mf4Mpk2S2fWvMZn+4kVMe3Py3ka1xsvOUFicPXg83k+0xn8avGDkXrT0G2Teh2weFLXzhrnRUNPC
GC9qpvQqrzyMuXmIIjK3UEi3hWNV21ib7IcmCn7qvVaij6ZAPLcc8xSyamwMhKTXSoY3zxiX7lJ4
jvOqYKFtGAi8hb363fHFOU8LhPMHXv6dgQ85GspNEGr530rr/1WKzvqwMBRDRG/0nmvfV1bNFIsL
SsRf1/YzrTj8cd2w9Z0nz5xg5gdB/9aG5Ns11fvjen0Z2gGvTsXGHQt1Y9kJ8gzNLECSeAmoaZV9
G5bK35VWXXidVn+6dWZvgmocdoJX4jfXsA5lOs9aueoSVmN70odOvWQhOgC3kTPWJijHZ89Vi4Nt
ILItB6TZFr6K883QgmSjNn29n2EzL5NrPcp2sFaEBtWyPwcFUV5bQez/NtBFwwA55Rd+ds1+EEG8
KbXK++ZVm9tA3enWWjvlB+w3p+c+qD5uN5JO5kLJ+OBi9pUnjTTAMp9vPeyVQx622dvkBONOc0Zr
kzZt+xlD+JMdFL1ywJKr6UzJK6+uA1VGXqo2EQmp2TU8+n7fHq1OoJc3T6mY9cblqfneOrqxdYpq
3AbxoLznBv/5uUNR5mhMBk5y9LHze7IUiP7yLpHAxe6Ebd/VUpz2wSMpcZuyivAFIx7x2Ux4MA1T
Ue2s3hnfplzby5FxqpvsVNOURK3iXrI40hYTS9IrOY/XcuyzReiU6S734+aGwJYwbLNBIsILrHR3
h2arvv2sDCiizKtppUTmtZgPTsLertQjZS2Xz5DM7LVw/gqgO90W1CINpy3pKfR85v6yV5cEaKdo
/kmWrKF1D4PTswznubZlm6se7KRb2EkRvCaGojzFfvGgep3/Ptg5H06cWreQVlWpw7YV6bCWrRa+
SSuFDNBexrC63viVFI44y9I8o9Y7/ms2z9hNBPnnMJhZct2v9zOyz/HacDrniBCZc2zNjt1pVw7a
rrfbizY3VJ6jYPl0b1aGApHCygJzF4FFUOMUxIup/XM6oii8bKbhb1/91ht+tPPajsBY7uooS9oo
cTqskdsS5BhURT/ZajiynWszR3+yEgFwXnH56pwp5I1wcF/dyhphp4VWls2eDDOT1dmzb4noKQnd
5NqbJnHjwP3ZWgltWuuka62p+ZrJC5HC+6stGnWtuQATwjYEZ5Vb0XviK4iDKW6+lcUS7zC+BXFx
lMVB13YhnIOrkXsz7LFY52MWv/tBRUC8EDgvOiJ+dzC72VbC+2qNkiGGT+ONKGzS2gn7O1ZL1UUO
xfx60sXwVkH0fyTZ/Sqvk2ZGeZA3lc7zQz/495uSrSlBLHlTihIPbBbicutJdogDb8Sd6R+ymPXh
uPB4kyFg/0+dE8xcEkdST2Str3jEaedO9o098p+Jbp2IkKnHcO5kpum0KhErQhlpiSVV9Oyb6fQK
dGWNO3l7lSXR52zRQvNJlrB338NCjW8loD1H3c/7R9nmNe4lGXPnIktgnZ6BuOW3kqfr7+1gq2fZ
lvnpDxV59rM9TdOr8MBI1okBZ36+vCOqZMFvwzvKVjUlopu5Y0PCi1agjcMiVBPnQbZmrPMLNTUI
98tWy/T4TSX2gRyxeMVdLoHzeWqsKt6TYclfJsuO4PoLdSWLfiLQcau8DxtsEt/iMl74I0Fi2Sga
LpXrtXvIaiV/GeIu32QRkV7Z2nt6eoRXCVtZjm0QQncSRB/pmmZZvCDey8Z9vmjQ9t1ah6NGEpdW
ty7zA1i+pOrRctMNlPTiVF1Bf6zPZpkT8mrn0yhw0AOOQm9zqywDyCmLslYfoxTWqeZnIxoN8xyi
RD1Mx0e3D/bDBC4ui73sWXX79FyGwVkoqoKIZoK2f63qNnJYtJph3SAN5JB6Ssv8WdZp7JPNVGuP
sip0e28nX4RGOcGo1rtay2uevowfVNLRXjC1xDUoyhEaXPi4E1dZowbs9UYzgYg4XyAY4/6x7cZb
d9mjH2y+doUZ72TRIXp2ivLuOtnDt8zrmqOsbpSZKTEN3UEW/bo0Dh4rzEIW5aGvtBe9SZKTvJI7
JfUuZPVa3nsIczX0KKulRvLYG4NY6wJpW5405SZrcnslB3a5qlz7n7e/ti7daTWC0tjIWSDfapc4
QSsVoM7trzUz8nuamLSv23d8g3cg8x1MtF8sp8nawGxdGtCKHgcSvo8x+J2jqziHe5U8iwd4xhq5
RVm6VfWdQvZpGLZB2X4Nr+NQB20xdsvBj/dBMdjrxECRR0IdJOhBHrzauYow8w431ENaO/luGLKv
frrb9pvWttu1GxThqo999URatDmZcZCu4iEJ/vL2Mlp5bxdG91/b5XiWZuSEzCTfkCyxVyWZhocW
OvRCAvLuRUkhvRclKC+fOzeWoPNMIr23yrF16+SryhXD3iERcql19ZfMLFpOEGzwrrC2MrPIru00
Vol7bdiFyl5eZL+OvQqSJe2RHJ7D1ZamvnZt2DyhbFM+JXryJgEVReQ7G7uAvdKydJLZW4xWT8rR
FjkgF0Lg5RwgT5QqPQa8tsS41xfre5dwDprHQ1CuhqAb1mOfg92z3ezRU7Rob85p41tdOSeIraGp
V5pbBe2+GCpwBgWm8Z0lkNkKI0DzkyG2TtYhmwkg4FW2xjbSDQVONAmIpc3gE6crlD5HTFPLxSmI
cdoiyfKoz4cxDcdHUFA/Rq2KD7Ik651W+xoq6+RBWGgXj7y0XUw97qAFwiMc7bp7MeO2nnUy6k0/
Fw1FtfdW5IdL2ZobkXspKwO6Do2yqgAShykUXvRzlVcEiF2PkAyj2v99NqFuQr+ynuAjNhCVT62W
9U+qrtRXXMqrves1YiHbZJ3lK9kS/iUBobm/rHPjU1O12rGL0vN9oDUOYiGLfwzUM5PsKoP6+Uqh
N31dSQ6I0szb5ZrjJOeMbUPWqyohLN/eKUqmoXTTW//rjB0+cHDvbRIN0SMiaUQpDHG1YFb2ZWce
ZakdFDTSVf27LMmDbagjtNNM3+ppT9Kxc/xrRzx1Hiyn8cIGwS+8JVewFCaE45ixCUzzCLg9uFoB
WJskO4bp9KbJPykaNWtlBJazFvPHJw9RhbSZrisnWQLJnR6HXn2TpQqNlmOVO9M2AbR/xAuBPcB8
AF37dWaGbrtt4vJT9kjU8qteFscEKTejiE4wNREGm9MPE8DghZso9rnHyvIi5oZ0bsgNz8DRVdjn
IO/dSwdo5jYiitxfU6HtOs9M9t2cx9bVyXgy4q03afU1nbPdNo92uMqEUWQHWdcPCHUrRvE1qIb5
+mS7m8w+WZj9WrEWHs0mM87y0LsDhM4p8jddNXLTcwNSiGhfjHOL0anrQSekJvvJVqWvX7rM479t
xsMpcy2kUCznobeQb3FVVFEWskGW51bF8/9yTL97CgJoIpnba8/3M18Zg1Ux1ynoDKyM2P299d5v
yM1j7jY/ghlmR3B2WPT8+8+k77RrSVJL1leQfAmboS4tZthcwGtSOhTWW9ey4Rlzl1fuuf4+PCs6
H0qpHT82WoU1DHyid14kUPKez6q5Tp7JOtkq+/VdFfzZirjK19i88tDo7gNtq0y6f3KaIDglQTUc
wDGsZdW9Xp7lVuOfWseot64ZTy9G4p2Uohz+nk9iIJ/yJCi/auxKd1AEnIFXHv8JnI+Cg1Kpj4nH
O0Qo/3PytHYnrJedsSdAwv/Umg+yQZ+04OD+M8LhLz1baQpJF4mwCqiAPq20fGi2vVOqL/wrlW2f
+NlKFpPabI4mYZuFLNZDzGsaOwW/CrV2qSs4D/dRBASFoS5AORQ6R+1Bwcz2RU6MCSyB1bkYWEzs
ZsTaPSK8L9oEpdeEYlQE2nCWzCxJ2BImdCQDu6UCvSFDfxdRND3UcVqAP0yMd8XKiNYqWblryKW/
V0X9OZo6gv/EP1/+ZZCijmKV5Zp1ytC6VTBaYq8EiQnwHr+YVShP+mnFimXtLKwuN6miZdsx9VLi
477+Kot6bfBmNS++stg0LvLMaVA+jWNiHLTEVZagzccPIdocVWgzhYU9du9AmzLDGD9kr6AwoFEV
7vDhOiMR9LmX3imylxz8b710BTRbploB0ZC4ezcgg84zFE37dVlZ/OOy9KqTPt+USq+uRk1Lz/dD
pGPTUIjTvSZVWccXQHuWVWUWR9kAtDs7123eHkXRIRyT8ltmnXkNgUbt0rE0N7EhzI+uQuF2hr5E
thriJtA4x8i2tcvQGdgtSUwMI70qil9h0H+NVL30NlJ2gOb6NbLUUv02UoJmyqR5GvNmF3pR+R0+
3WB6wS90toi+FJ31atZuvc67PjxVpRI/VAoe2BAT82ciLeS27A7xApQB5Kg4Hz/bYArfG4LxK8BJ
wTkwvOKA+Uq19WyYq1ENENxPk/JHCL+H2H34K/ZYUZWi/phCt1xFJqo5eQtyx6nyTzb96aocDGJR
kK+WfjM639hwAs1sw18oyx/jqNI+s1Sd0e9m+Kg2nrZznNja5bpKkigkFmhq/fBpWPkJlF70rire
Z8uC0Kqme/ZKNX/p7BCTiTHGScHN8xdBqmrHaoFesBEUL/3Yi0vTxQ/87vIX2cMcZveMMXmUVVbl
YjzhOMFe9p98lMDKVMUTYh5AEB95Ngzg5aVklRMMK6S+2idZagLdxblNIGU9Xz0MK2Vj5UgSy6Ll
Ix7Y+cU32XfI0+qchqZYOMC0H1onTF8IXZ27JMu/6SFQWwPi4aFyHCCaU7apazX/NnroMfEt5ktR
ZOKjED9kd0UF4jI4bOxl0VE3dt70n7neIgw6sd+S1bPnaGNE6XtWpdo+14JyLSftFPOQ82OEOtcg
1K0be6BI8TXODXsZGmCEa7vr4mXeeSyFJWs10eRr0QBWCcZuTVS+j9Fwr9qd0yEffSv/Pw6+TTVf
7V8nUP2uWURNvifgQUi06ZeR1rmvkZrVp1bFE0bWZ+owrQq/12/dqmz4rVvjYBl674Zhtr4X7JNP
Y6iz31iQRPw7jBt3Udtqe2ybyXhHGYLIQB2+CeEGF8sqg8U0P0TZH3RbN8pgZc9Fq0T6OyZQcJRF
T3/tfKt5C/TKOA+pj1DVPFlnmQsbwmpc4NxjpSMS4nW1ElpGcILt/0OEhuU3Q0eKHG01cS0sG5HB
uFEePBdmSEVMbqOHhfIUjWq1DNo4+mZ2pILl+Cl2Fm0fVn8XmYnKoN30r4NehevCc7OzXYztXgnD
cRd5dXNJR6VdFXHgvZEg+plGXfDLFzv8l7iPUtVencQZPuz5t6cUuf4YRaW6BWDeHppgCk51l5nr
EAHGFzE/KEhjDj8Uq94oJTExw3e7XawLbzcqcHmbWtPRAW2cXVEShJDFEWTSDjZ8dCsqmqfvNLeO
b8Xe51eaZjiniDwyXhMxkC3Xs4z1lWJj4gYC5jS/dbZJV+9KKypvrVblNzsEFflM585BbrPPSzAp
k2MLi+wJAoPtbSwGeunOM5Tu1pqaTbxrHTHcWjGDC3e+qoy31mTmbfqdigjs/BdNSeRtSbGjkTtf
qMKpYRuWun5rNVXX3JpajnnP3DkIhb4VjWXdiqxtmKe0tXMbmw39tNVMz721qp02oDdYYoQ01vva
wXIMObBXtRnQlSy7tD7JA//er7NIR9VqGo5/9pDdAqzaFyTyUMGeh9ZFLZZ4FuJQMHjuJcVJEROj
BrhK4V1YfHUbw2sLtpofTLdK2U8e/Dz6YYcAFGVJjrAUj9Bv2uNDxfh71yghFpVE5MLudfKs0cSL
liX9QQ6XVfUUKg9OgOQL3GN7Ieu8KHNXZeWhAjlPrKY8fBYhuLbU9OuH+8W8vAkfSiWf7ft+vz5M
gHplTFm0ln3vF7O1eG86dXG817e+kh4sT3mTV77PHWaasyQwhqbxfA/2s2erBTHtuL0dlNBoj4Eb
oAxawOz+pzpJAhPXgrmsFeJ+apJKy1l4If0r6UoACzneTmXXpkgUDApq99byX6ZrkhCakU9qYb7E
OM9j+S1vRbJsjAr+FpmLzgQuTYoRTx9ur7rYAfAtl0XLjG3em4L8BDLNf6sgaMl6FS3NfVkJtrH9
OGF23YDirEHNApY1XlOiAbI+Tt1hPwVwjG+To7dLjgR4GjEQNrSwgo/yUDSRe6zmgyw2jQnTz0Nq
RNb1ZUmSmhw/FAIEEIlMRfYpshv7FOML0rr69MAibBAbmxssz8ZX1ifqb8UZ+2zZUbao0HFl72Ae
e6+XZ66nfg2TxdvYyjcPyBEMyY8yqbfjqClHIA2JY6ToiXAYjTA79fNBnsm6kIQRVjsCYvT/bAhY
kn8bFinwp0WRH/6ol5PIoaTJvU3Fdvl2xX+7mByrVu4PAohzZI7Qb9J740bMhGOp5XJXe7lJwCSw
E/aWL9aVlI+59+l1XyyFq/Rbrbajhama4bOiVci+Fmmy7QM/eQu9+EkyE6bZ9Nkh4PBbDxdM83/v
4Sm4UY9Tg06hq6VHt20IXjV+dtSEjZAkkur3KjuJLNDu/+lyH1FpcbtDVPYEyyI9yvpbZ3sU9qpL
S7E027Z5HAtWaMMQxBqJnbik+yp7lwNwXZSj2TzeKosMhrAG7UzW5XNDXUFY5B1brOQ0twZ8cfEq
s8v1XftnUEaxTBKvXd7rbqJBsvynstCfakS/tcv+dY3K4x/T/TmRLP93HSIpWCRlifjVsbDLIU5W
4qu3Qc4GEA8Zl2EBRRsy+6higsNHKR5KKA5CDyjKltartXblNxWEX/7LG1lpVZZOWGTUMbivwkWh
9/W1DAXPEi20944bEy7pq/hJcz5km6wBuBhBN3ez5b3OMvHtCzNIWWpsVtcArMA1v8ru8pCgNbnL
cVm+XUPWGcHsfGEH9U7LnX6npgIMTJom8AX75FQT+9gF7fheermKgR5QTPxv5hbZB2ZsA6y301fq
XCcb7LxVN3mnjySlE+2Qm3FXv3hplK7NUlh8TP4zyrXDp5oCfa7MtCEPXVabIfEBSGT1eBjL2Nqy
cfQfEfmrEF8y1LeYV+dFnxrj33qE5IRr9v4iQfLRHnQXzJKhLuIkbF8UjyRep1fJubcFNj9JHO2V
ed8FBSZf68M4vBQ1OhahZQc/cFXf32ZC947gitf83bX8/JI0O3s4quV6UzzopkYe1x6TguzQP2V5
Jg91WOc7o9bPRun7J+s/B0Jr/qkYeKyloaNthVN/ysZ7/R99p6EMZmzbv85xHxrEuAw1qbaWc9/r
5dm9biqc8Bg6z/eae9d7nbyZeDppipMd79VOBoW0tDKb5INZn5wAt1fF9vXNgDLsGnEvYOC4ENvw
AZW8cV6KTHssbAh1gkTqS92q02Kym+Sh61P3ZfJaHKbMxuYzoNWoe2ujs/1f4wvqvLjj6O4nBQiO
nCnqKvXkBsF32YgtcHj1+Lmw5z5WsVns09FHVCyWRy9M0wcyUGAZZFmepnyJDiBaZ/rA4L6mnv2N
H2WPVjUlGIHPaSb6y60UGAS2nOHxVrLsXTrl4kmW3JgIiZUY10y334Ex4zzQN9NFHjSAsOvM0wUQ
Beqy0vhqqEBUItPqOOtGmK21SGSLClvPRy9td5+hjCOgZ36wzRCrO97r275w15kO+tLtS/wim9RY
N+h4PDaAbh6N3EZFHaFJpHYLoCXzQScqckpTElUebyPsSqlrdX+rVxNi1HNJ9o1CAzsUK4x3Vht1
jy0WSJEyHEU49itszfUf0Yp3Z+tH1TbtSsQpIpJKYZ/HjrSabChNnkx6LT673oQKODU/4fU427Fu
8kPqdYjP/3YamUBwSevW0zLyNZSSVatY84Li7WeaexPDy7PMqnhBtSUnY5YhP5IZxUvKBmdb1bDK
ZGsKR+1U9ekbweikwdgT4682rJH3Jqnah8G0MO0ehRXfTbdwVrp0kbWZONQIj90Ocdb/XvyhTBZO
i6riPxAVgt4wn3lTHvxWlA1/1CVzv8LJMG+RQ1SczHi2mLsKONAQBGQ8xhR9q0BUD50fRk+qifln
UNblj7qzXtxB6C9xOxho4hiYVhWd945SM2GBovpRTmkLWGtszmgi6KeBbOeyrIbsMoSBqLc+2vbr
DJTXo9X33l6tEac1as171OYDb03luZ/5UBHh/jUYWDbpdX+WjbIbS/RPwtfRQc4hD6hfAgL3N6Sp
wKUFxvRWTeXGN3QIBkXRr1sS6fvBbqNt2IEI92bJgkiPwnNeBphq1Z5FJILivSGYi6nRAH3SR6AX
/xmhoIlwUgBu2iW2Yk5W2x+67/W89VQ29gJF8d63P6y5GpVKCDJzcJAsQbkAwezvVCiTR6fplWOB
rMgRDqqx7n00FmSDrJOtpsprLo5p9AEOWy5d1BaUdLIvbgNC3LGN8IcYk2tdlkirAu3a1ROiyEmZ
KR+oRS5lBxQy4lVbxsZRjvQyoDp+ywKhiOyaqoL87o0L4TZmwmoX65cIj+QLEUk80lIl/a1OtlZR
UOLZ6Vab0R07qGi8GXXj4PDFZKw8mFWind38RRb0nAfEIgX0tx9y+2+7Gtt4zb47WRsQwVb3UeU8
3teLblGPnr2VDfJWPLAPCzLQ4UJK2CD8AMCyDt7GookvXYFQHgl9As7VNG7tsrbXspvjkSJA/5x1
d279/x6FYGf52rZ4zOpa94h7RfcIG6F7RDZk75JJOt7r2zAjUTxNDq+DdJMNcSKQyLO1vRwk6/l7
x93Y9HOIy9YvkP2JsPeO9S5M8ZEmufErcrfQ1+2fio8dV6g6xZtdK9aqc8HX6X6ASE7mdDuQWfrF
LOqv0XyiH6CHf+l++5Pp/BPqW1G/cOZTu0yDU2BWzjL0khgrC+ruDU03XNDiF7PSGWDg2jlJqRKp
QxJ12tYXoXOSJVk/V8le7hR421viV8tyAH+zsEAxat6Tkl4BCQfP8jDNMgQRgqI3GQLgokQEvHLc
ltHUvQROe6zVZryYU9q9tGTdlzBzpr1sDLEV2eC7nq1lq7CT4SHN9DlpwdAqbYPrCI5LNsoqmBZA
bY3xIkumR4zBq48erzfYpQG3OyQz26kDULpCS5xYxFxE7pP8z3yGwhgfmSwPc5+6VPCW9QyoMLYz
QLFVx2fHQe1OUzRchPVgelYEUkOOO7yOc0lWCU17y2DUnWT/mq/sFmERVp25hwOM6KkLDAL4TOZC
pqi0FUgxvL0GLTxbyHv06cDTp0ieRmGxezTCE3kpseKG+icIdzgb6Quem09D1RWAKzVE4NIRiTel
+wBu/eEje/0YHyweNk82FOFkHMm2Jqm9RdMMrQncbjZGnnwUUaEA0reUZUB6ckc6dq/YVfjkejzc
kVTvvzkEuo1GjMjKGDpSCcZwlmeKCdyoLDRsiCz+rRGCWMtKLzDHJK1P/IlVmtAskTOW5F54+bKv
PWPl5BpR3HhGku/s4Wl05x2Ri3CVz/VRUhjzg65V0/JVCyELo8Jw4Pc/LICx/TWLKl0Loft7pP8+
3c7/HkS+u/VC1UVBXCG2xeswq2TIt2h6NcMx2Voz4MHBfjKqCv5W11o54Rl4Ow6aaRE8FhDaNgHs
+dgDfV6qL62ufsMhwVkIEGEro/WIdir2osLQYilGgD/4pSy7nl8PUYIsWE1NHWGN0IpH18UfW5An
XGgTEuSga5o1oGcb/iJSQysyHdjWtKzLIokeBmCLiyBvTi3heHTYw79jM1MBDOrN2s/VcoMeI67O
BgBTdG6WWhECdAo/Vaudvjdlu/XMcF9P5kUvKvHgop29YHHq1m5YZTiRjr+89nuVpeGSd9+f0aDy
WdSfGZYVkZu9dylgEq1oYXTiZwJabdFXBXafyruPaaZZYQDIO/apygPje5J9WEW80flkMrciL2PX
PwXbhJVpvMEGKA9Ajnk7qcLZ1LwjZKAo/VKbsgSAlflNC7UJwDd7SjfMkV7uxk84iesiY4Ed067e
l0V8Di2Q1ZNP3s6M60015O0WtOh3pc+yl9b7VboxgcSqflWIjrJPmM7FQAApDX10t4aExWOyV0LV
4J8G/CVTGe3QHx2BSPY/k8ivzsjU9bi3vrRdp77q9qEDQblUvOBFhReyyiHII6tozRFPY59X2dmY
hkOOCuN1itNzj2buWoUigyEo/wwSvbiTgSc9hP7eLZu1rRXG3ssrHeZL/9SqYcXmsym3oRXgzta1
j0A/VkY19qCQjYOa474t0IgDadc+21NOwnLMJxzGs+oQRP2+asHmCuTREVhdRkordn0Pxyw3cHo0
wHV5uUu2P7Rf/bwgTdS0ziHtzJbHuXV27Km82sY6aEtr27Thwc1CsbRAQAYw+HfT/2HrvJobZdI2
/IuoIodTEArIlrPH855QE2kyNJlf/13g3fXW1ndCqRvEaGTR4X7usKJjMBnifJy2tYhtOYFoAy5m
bYzTLoo1s+0XWBwq0ZECmXHbpnrYLi2u07k9S7wledmieyv8/zq36iodVW2PJ9ial7oB6IIdyaX7
XbT99OcNkopsbmztynmdCClKK0SzpiSByJyxY1i7SHipfrQG9UHVmzaCSL7yhKWufCjYHx86bLhO
g778YRKzkcms3lNHKFKgsDLwmf2SyNbR6FdJEDdO6IrC/f1czcP3zGUDtzht6lf6T2zNXojZ8XVq
epcEyWPoZOOvpuPPI7z1sTHtNFIbjMmpwNdVEUCb9R5kQSZF7x5hv4rXKl3bsBggIsvhT+lgfQFR
18HnqGnCVUndh1HGl3J1t5o/GexLetWM4a2yMGrDAON7XxVK6MQdf7xSg/MQj/eqLUZK+BSqta5+
6dLxn0Sa/bGwUvuU2xRUmmk4xqMkLXFI82tZzicv5QspG6w/9NIa79uaL0srxGs5UdfXW7YusTjl
WXlcAZTPtujuyrLGISav36ZGDUQWl9HqUlwrEq+hopkf+zq+kw3mBERQhao2Pjax9pHqDlBNJ68q
+w1crMcxRLloRYquCDD7nEhSgVeC7Nu/QqvJKcbuS5V/MXvJ/NnM5qDtioMXJ099ZWjnrIxkMlgH
2fq1072ohXhvTTXFWXFm6+uWt9SxyZkyJkx4E7ip0isvusYiIXfzj156qz/k7hI43V1Dso9rL7Yv
vEr3nbJxjzXlntsAZVEmXX+rrAE0F1eLeGYNhe6GSFOlG97A9DNsFa0Po05QZAE5PQjVO08F1hlu
F9XK8oeAOJ3gqO/WVD7nljFdKipPfiooFzM5kz1rQeerST8IgKHJraj4+Ts5pihFSbrq1DMGu7N5
tGNb9wdlng5Gob2jC57hrmK3vLjeIWvGwp9yxKliyq77YRRWdqU6ei1KaUdQoEpovOOLm3eXAWQJ
50DFH3r5NzOsd2tafkm9pwaWmneQsa8NKkQMJrHEs3HtRU7/rcMeFVfK4tVNB+s2M91j8V5Ism27
8rFc4OEp6fAkhtU3ByKWSxZ1B/K6K7yVMqKGtAkubUnWktaVYasLA18ZNz/L0k3uMkGVrZuM9Lp6
pXWJWalFIs21KJsMFJpptV7rLJ/O1ZwtZDHYxolQtuV+TMuExSyyVugx7XGcJh1KdaeFTZY7j2Wf
pGFCxM6ArMcUNsXUZbCwYGBJXLUGen1Y4cHGggz6XKVubkKJt4SwXm3Dm4JpFe1b151HxU5JFc3c
t56ifSAda3iXWar4OMGJb8YyWn4Go/7b2rJz0tqx/lBaaqJe3s+XxjKtAxrXzu8ZLj9mC6VPiq7l
A1lxDzkZ7gM8VTwAB/x0mcAGv0eq9THbw+CnuVA/6tQafAtc5CPBV8NnWJ8+wNPZsOXt+KF58eiX
sKQ+PAtHHWt15UdSM0TMcdF+ICGbfW00satSjChdWCERreYBSDhkj27NTKz6rVJQEc3px9rnTYAu
yYTTnfTH1pyZZE0zSm32xHFijre+T6dbx//1OrvyCOGMvTIT0KHxSqSWhWPds9YGUfIelVUqr33O
VzaZwWjzKXGqyYMhnye/UfAWGRJjQ0ExhYEaBe036fiFzKYW2FDGj6qqdEeSeH64Y0GJGYsJpOIY
yqrrchyxpcBEmUziFojUHzWjeGityfEXkRthDgTsG5ih63XuPc3Mfse1uY15u5yHLotvK/8XJSNt
WqneijQWjwCpg4+1EVOWVNQHLRkkj/36aJsLE3YtlwAgAXad2BbVMTtZdcyGADFDfzRcK0gG/M9x
Rcgf7GmoL96quZGWrsZhatZ/6qE+9rJeT203saJovHfIwYdBThnCF57/eIXxu7Su4L9iww1xJ0Qj
sLVxxo1zElPjAqCVJL6FIR8xVpYhGRIxlgJkzj3aSo7RF0N3UgBc2SWR2UNFvCd2XkzcAuEDgEBQ
DbEVDF7p+GpZU4hkeujJqnieGqKvDYsM58Fo/KkG1Ki9xD3kdWL7HZXlsEsb+0Aw1Rjh92DfZ4IU
3iZf4S10wGWayYBasYTG6jC7q4wWkq5xt+BwFo4WSQtoO1qyURyLT/aA/VZ71jBeEEoXX3seVTyG
ml+msw6BRZXxPOJoQjwXEPLiaCGJivWpTkQRmNlbZ2vtY7LMug+i9g+jNxXmSSwRlnvjMhLO0SXK
g910w222SYSuKNffd4K8F52kwMFTvSjt0fPVwDx5Lx9BuyE3DBB/aumZWBM18cnRNPFS4OlMoOy9
q2r5DXnjkZ/EfOs7qo05rMQoiV1S50v3vlBZBSYKYbSu+mAC6ISGvSy+1itR79VvQtjOXdUrf+TM
H2q2NOPebNoq7Jb8d2fA35E4xR/y4bEeZHZXjNPsKxmJ0rM3PfTM+w7Sc99T7TIqVZOUWLLjDmJE
KT3EcVRhDXUQjvLHnM3pite4cZqbNEiH2Qo6we9kaPQyUsSIBNQAGF3m+uIu44RIp27vsK66qZIt
lQFVxDDNQFeyDLIsKzJR2lc5e3NEbpr0NTl2J0S2YTrjW+i2Yj2XVtFBrWxe+65+UjD7C9yBsqPT
dd81UeiBITWTJ6zg4fNwyR1mVHI4g7pJe7M3THTAUzycNv4S0vnloLL7aLxURGiUVKpX6z9dZ8CV
Y1lw4KHAb21hVF7nWRzswftexJXp984I1oHbz1zI69zZ+FD2822GZIj1Dfb+bvLu4HkSzp5OXLoo
wnVObDbDI18QCYJHm0i8UDjFe13O86EFMgsLCaO8SGET1kqCX4fe3FUztkpdzBRV2qbhOziLHZVs
dIK+zPpAxOkJDK6I8rW62KpuX1njE6hp9Wczyx4NTVNODQ+SHy+PBQSOqczEU8d+NrEoNGOSz5yP
rqRvO3asqtRZ6bOza4xkPpWNrR0yCDa+cAPHyh4I57RY3nRjUMKQPFhO/pR64kq8hAx7r0+oW5fq
keBC67w6qofiF68MxnCkNGNeHgdLD9fBrnGFyhw/Ufjm4kUNO8eVPnLl4oiNPSNJLJIQs6DvWm6T
TjB004tWAguVqG9aXRcY43nkAhv4R7VxNh8KXb7wp3LBWNwfwJ8FNu7NIVmMg1PAkUkA5WDrOzKc
Cokvmk5gnZHO4j0Fn0HnGihwAyG198QZs6Q4tlaKaBwnCNjhdf/cFnewWCkEetT85QyDvpjNxVdZ
SZuDRuBzvv7EZmG6iqx4UuJ2DUZVi+9FZ3y3Terw69hE2ZCLC87Wpm8q0LlqqhmNc3XYZSI9vY6G
etBW4PC21VTGvRjpXAxPKe+iXq8geZEyDXW/9WPbUk+qwp5lbC35ebBWWBBmXY4HPASeYi9fj2g0
54Dw0JKFrMJOfS4ziABee9GyaYjmSYzR/urrkNjmEJHSB2Iz8GTODnA7/PbTUhXuiT9uExmF2kQ2
eNexX0nPnPM1wllnjbKSTZuHLinY7+b2FAOGYj61FBhxKLuCXrg+UP9NaJ6M8rZ6l24JgFKZkzyv
KcksTNT/6G6xRJiNLNFkDFU4krDh17ZWYnxqVT5fgnkZFWykmuY0L2sVMYtUbILmOLSG+t1OYQX0
5OVxf6CWzsJz1qwDJa2JzljcONoPLF9Zh6b5zQJ2P8aKKqN1IAykmKyTZDiMpJrDXUxZlvqthICY
97+6vho+v6v91f41paulsVKJV9cHeBSnWCsrdrTsM/ZX7tac2XHw9z7Ippr50BzsOZ4iO3lD1NQw
0IXaUBvsLqjKek72blRJpQWd2uaXvl8puK8HEpCfNMXLwmrmP0bxzcLNECcIVvBdF8cBg9T2AdqH
se5uucJwITLO50tc+qkaYx9ctOeJqJwgrmLXz9LL1KNLVFisQYOdjWj/BJh5UBd21jfKdk3ExOCu
wf4S++2G7W9skDcHiRKrEOTfr3XlsbWaTPCaztUiiA56JNCYB42Djq396a7FT3AXl282xops1C2X
3THtavNME6m47H+rRp/rSG6HvbkfTMw8+Jlvf8r/73TckM75dTWBZd1xISbWhQmtNVPQjvZ3NidD
0JmYi4W2YmIwUuVn8iQ9ijpckDR9tNZu5pO86UtPws8UTgvljsMI4++4/BZxdqECOGtKf0cMUXop
lDL17YehwUl7SMenKm7ucsaBqCqNIiia8geuZAlAeef65TAo0ao/dKVHEsKquKGTS8WHGE05IcnW
57gtK8butSS9MXlyqIrF5UvqjG9SdY3TuMEEqmWV0ZzgNiilfl209YCE35ucl0HyDHujC1+yrF+9
XQbpACEmCCnH6aLUds6j4y4k3OLrZTlKx6oJnNHDvKEdiwifYfVM/AXLKsRYV76aC14wiuWvVJ19
ZYak5Rq6n3uJ+YKLZNU0eeTV62/+2E6wQFq9mFPl+q6e9YeUEpk+9d5tEqtxAlRuUI0FGVuIgyW7
+kEtETWObKMCUeAFPBRJ/WBlVJzxQ7q2Q3VCaL8eqMJ4XJViLTtjkKp2lI7X/APWv7zGVWYGMd4a
h05Z27sc4wxDq5X3hmH26MzSvRQ92g1PYae8Wmv/a87FyVn70whZ5sVxRH3iEajOMTj6e10ReV1l
yo8hNpsAl9MRxqgoborKvqfzxrApUvEjIf8TJCmondn8PibiCV9N508pwNOYF/RKsR+KmOVLlWSt
L9Xl3Jqd/RNk3gULYIxy1H44A5Y8UxpE4zK0CK1ASw510uUXXaGm6ZTmesYMcz2tlA4OsDSNw6r0
Xcjy8VA3U3ZS2w3v8ECkKpDWXgz2DaL/WWnF+IwT/ZOR1en3mGxZlOAUE/SXvFHrTbyShqphr8/d
pH7vO+2jmvr2Go8IJqn2U4epSyTPmYcP0FQdsO7Nn0SWl4hb84VBKuyXsri2ZTNdrQ29W6D6ToZs
z94olTd1yULhGUCqKPYO8VCEc5IlbzAFf4reXe9NSdShoRLRtozqFLpDCbPRqtNjIWf3uwS/lp4L
t76LlyvAZ3IoTOyURirIZ2MBoa7YUHXeZARO7mgP7ACMi2zS7tShPXtJzR7VO5XwPxIXWsvLfsuF
HwwQi/Hk1UWDY0ppnj1jFE8GqcxBr4jqV9H8wVYgpUZKHuYqbe8FtjHZYamDYLhdKxbU+foAxPB7
0fvLuoj+Zep692nA2CKt4DMvI9NCkUqGo73+XfBho73mnVNLK/yv9ufp/cq9c2/vh/3yr3d/9f2/
t9hP22u8j/OxXioXHPXJx1BSZpXPl/WksYje2vurfb4ZU5WL9vZ/vfw6/3X53rcf/qdvv8/et2h9
dTDUhnT1keK8DyW4YVLdXqoOSxjg1H/3GqPJgmA7XyhQdkN9O7+3P9/6eRQLZUDFUo5JLtpoPzTb
NDuZROH5e9vsln+3MUFmFTmSA73oybOlqTwObmkEkIiS572vKW1G98ycTnvfflDRpqvpFN99dpV2
/pgwjH29qZ8872Lq0Hy+3lR1q6S+s1nmbjffD4wPna9po3r56mPHSRSQbTzUZqGFKYGkJ6vBsbpW
WuumNqZ6iwlXZOqb+x/S1d5LiMgvuqrM0RqLMrQrYT/Vy8r2KVn8Bie57ymMi1NmNPmZwgiqZdSJ
U6EdNN0bD6MswFLi6t6ux+7OzIqTyxx7lfbMEmnNiwvKsVPOlv9a4fx5wtzlrZKFs+URqKHCtoth
JbHvp37OWOGr9/ncR5ihlFdvYu3Zsrk5w6JaQ8PTbH9RSvzj6vWHcHAv5Iv2XgD076teqt/xW6sO
YrKrUF21R8rNA1vMAbe/Op+Jb2yrkylrKj0qhkyajlCOpfchH0f1jTh1CKN9vqkpQJKK0oIPbybG
R9b8NrqhY6cMoXFIrPd1MptDiXbuuUgxKWjm+idYPrEnW5dM9OHmFcRGb639gFA4OXZIvw/79Xtf
P+hvnjXKu701pvVKhWm+7/vFg6fWi0Nd5tNzJeIKGWw6hQpu+M97X1qz2IUcddtb3tDip92Wf7Ch
+dcF64zjMagkHJTtHvuh1P+mkyWe9tt4Dbb7KrGb/tcF49Bsy3tZXPa+luf2rlfim0dWZb3gbI96
91FbS+J9Zb4cHTfZ4AmG7b0vsdKnsqKCundZ9bheRVH/2sf1vSud1iVQG00/7c1s6ernBVT88w5V
flR0iEo753UnuUIHfcyazDlnHeMrli3/Jt1+XtIR1GFq8bev/v+9Doi/gg5p6Mf9fl8Xjlr6MlON
Y2dDHhQOTvU9loHmxZg3/5yWbMO9bz+MtVrf99shyRTCJfVl3TyfkOb858TXxVq+OudGVx+/uvZX
ZFXX9199blb+UT3J6kemnu/KLruvdUrGYk7/9eqrz1Z6SATSi/YrFCpMn5dVSVucFR0yTK9jXp01
Zry5t/RvCUBQGLNmOO5NjWAITPUHdNeO1RGHFm8knw0r3C5OJ1GeMyEgVW/NSQzNZU7hmWDVxN5L
2G+GV8BvI0L0s2lSVD/rHcz9fhrst7mS05nIsfawX1zMXX7uZbMcEhOt/NjbThRLFiV2DjqnKprA
JK2wX52xYgvmife9ZZUa5ljUCfZW6sb2q2FauCT15dPeVQ8Jq4myWe/2JowpM8hn63uLz8NBn8l9
sVKCVJQhVULL89xXjaXRWa1Y1O3NGqsX/NdY5OwXGwwXjygYrvvJGEbH6zedn/UYTIvBc9U0j+p2
07xnudt7XnW3X9h6pLLGy+DxYNmFv/dNzDyh6HCh8tjfe2kzIqJhipv3iW2fm1zdiYE7t+1VPyIX
CQxbX89O0R3J9CjgfibpqcIt5DWZnppGlkdPafNjMW2+l5P9AkhgUfzVhrCGlfWm5CPoVKF+I32C
2X2pyjdLmxfW+YxynmMXrMUN57qmyJ2drTkqM8UWL37HVZgkhxkPYW8wT3urbSb56hgXRsc0tNf2
5MAKihxd95Bv5TgaV7F462aQrKKlJIWMRj9rVeIEgprAhvI5wQjTJUwLczgCY23YmMtyHs/AwagC
Uy+Ts6cf7E2FaqujfNoPenE2TOXBqOS3QVfSY+K2ywMfGhuOegavLti7KAayyIzicZDYDVJDHQ9B
XLPqH301PsZxq75mCU6TMG58aXrxSwmulbes1VWl5ftZNNhF22F/JbY1hl2b90mVFJ9d2hynkWKM
z1lX/Gps1zh3pCHcBNHw/sIS91q25Qdr7+6Xa4rbOJfaH9IaCH/qLDZLD92y+ky4FTXsvocuYZEE
hkfvt2TjX4tK+gkRC29m1l1SiLy/tBJjOOWxIA3jWbfrKwav1bHWwGkrJatCCCwNRe/0G4u+9jS6
CBlE7wlszvP+0RxrotBTO/0lxQ81We2T12kbO79yD4sKRliREkbIpgtoq8KMtVedyLqpep2GbFMX
FiLam+TW3VN60e5Q3tuP8bBQhxqmFq2GMT+m0tz0ZVl3hBWcnbsWjxBLqc7GmJMFUNjyDOgnQ3OT
lbMzN55Z+vPPr9QgKVAcIEGFmUKhn6IWscZ6nwLe2L6pP01K/5ysjEAGQ+0xifX6fsoqWF+K1rzp
DoHPsqyeLHZrb+Pqak99px/3c5iLeteBCFB/tn8PDM5vpnC8F5J4fJukhbfRMpaXVYn9/dyMERxY
sxrsLRW/xed2BLnf3kcC4Ppc6VW4txZZNs+dlx9F3FgkcrXKE/j+aT83eJb65JC+9tlqzPapn9aL
qeYqthb6OW+L9VZuh16dSBXsdeAaWs3QjcfRVWy8jHT7Nuuaw553KX0QHTwD9k5jO5NZzDHLUl5L
Xdo3ddI4Gy/9GpopoY2f7f3UfqCAaXb1eNsbn7cq286iqFoDo5aTOE9jCSzZidrwXUsKBEM4h+3N
evsHKALYvHujPVO1gE5Ec+51rl5ddb0MYnn9bO5nNNmMUWrlt7IYP8w6qy8liNdtHNt/HXDAdMIm
t9vgf05Mqjff63yUr2t7w9EMv5u11odAjrXIdpe0Bwya9QzDAMLuHozcnY9iREypFWrywJOESMAe
1+UuhV619+3XuSTMPOxNtzUfUdyBMmzv/+pf2w77Imkr+DImkqVcrB3EEgsUpxyqrK8gGCOxnIqG
IvLWl5qMnhgBJdA57P61tKq3Jm7FbW953hJv1MqKzS4npz5TTspkZ2ykq+FVtSv93iY+AsZID+mF
K1poqWyOX/aGkNSYsD1f7/am1kPlQIxXnPZms1TZJZ48mMPbO7HxLB/WKf38h/cu21qCVBbJ896y
ygmIdcITZW+mUzaHtrkB0dvbhW01EVoM29+bhe5YjxIJ7t7aP1+f6OfCLuXj/tnLjec1W5ly2a9o
N2LRomtNuDcboa78NCtCU/bPZpfYIGUYQW2t/W5pPD4WDRAvhWVKa5ZWqYHSdjKyKRYAJC8tY7VZ
d2fVpjKU2Frx5syM0VmSOD8gEF8lrwQKk0ejs9a/4BbvC0jo92ZALkJRXrxU+Lr5xEDW/sh+5QaD
ozg3tR1HvbEK4rSU9EwdsjrXmHg+6GX2XmDP9pv4UTLBxPzuuM3vqqxtvzbzOdKa1H5wM9g3YD/p
7wuF+A4En42BlrjZrZirDCZOklwpkZ6yeX2118rwseOEvtEU9n2/DvXql63Gz5sndSzKh/2g2Hbx
ABpKJk/8w8HhMRhzFOjuRKw3gOYI4QrqORo6FY/NARWL189XyPLrRXbtz6YrFIJYy+XVGlp+dvOj
Fkv93V7Fr2p1yW3L78eliY/CFn/aocwf0izFt7ZwlCMyffW9sTKNRWt/1FzdfhP2iZJY8c1Y1+lo
KGkWukpxTRTvF8t1NTJl+sdM65/DLEzKO61z1mCMUmVzyV/CaGyWWYEDE+IHTxj5PxNFomKxXKhI
LcVKhwc7b2fvoAvKSy1EgOe6PoHIZ5T8xHHpq4wMEdyJqRJo39o18c6WR+UT4nsRtgJ7TNOBrDTB
he+6Mb6z/nFRfd+mSns21C5CiN76VKGSo1qDiFnYXQK8zOC9Kmtz6RgP8/yPTnCG8VT3tnteygH7
wxmCsgzAGZWzplBXQ9PUHtHO69iDxEb0C6qHeitAwA74K9mHyq58A7fKC9MjFpt28r0tXfmy6kza
dOkPDoV7yN2OADHloJizuJu97NdSKen9POGdu67N3xUZTNPr3j/JkHSBNYr+ieKtdrJaS0SJVYHK
p417SCrVeIf5+ZNY3uaviQsmtaA/6TAQaexsyd11gznE1A++ikkdWZ/JRAyOlj62sFT21n5orV47
IpwHHNuu2A9xo8N0mb1rjFjlGRsVDdpfdoYbEWZY+j+Mmqm+LJRWQ0+n1r03LYwUb2Xm3e+tEXbh
y2Qgxp7t8W7vMlAfnJzUbg+dm2sv3mj0sDwhEG2tvUszLAzf+iKP9jdss8/FYGZm7ZKeay3e3D6b
4WWJobSaafO0t4g2SsLCjUli2U7O7GyoV/fR3vJ0bXhJlQKGgDMun306UROX0atsmLy8YT+wKDny
aJSP+xsSV1nCvM1V2Ahcwao6exx0qg/b3ZTtME8Afwqigct+BVD3FMU1LlBft0zcIsJ8Nf/8zGU6
1UHqLS9LBtyxWJr+0sUkbFVSREUpmOnqPvtr9za+0qydnh1hPxfT78ZbjVcwzWAxrJmEi8p4bebm
l8gxmtjPAdGqAeaU3hnGqPlqaz18rtGbwv3aytCTqCXtJNjPTiqVHrVLrVNsPjLfN5Bh5FKS6McK
Aila+rwfMEepwzaP6zD/T5++pKWftB7m3baePi/JDMsr9vD+Nk+FSI0Xtx6Ml3xVGPThtFz2ZqZ4
w0VboYfsl2iTbbwwgS1OmX5eXxErEMy4tJ7t7e1tIo/Q3WMM0dG2tcrgPO+HPOsY7bppvjhJ5jz3
eKPf5kxBZq5DQKvNBHU0wSan/WIQQfGElxx7mrivAli/XcgXNIcQm/91Pzn8rUslDlH2Q4wifeMZ
LZ1OUlo3fDb3vt6UB6kxn+0tNenq09pCsPts6jHvWstTDHHjYe+ajZVy3pCppEO0ycvet6xxpFU8
GHtL9sp47i1ZcwX/6H4Y7eWhgRxy/9mFCpJgpMnzDadKHx2Xx7zHO8teyKCntkul2JiS5/3gqeKk
1sZ621tz7Ha3VLqnWi/SPFi7DQWWrePvZ+uUWb6wdKCzLs+OX32Gl//xVJVJb2y6Jy1FW/bHGY7W
3KnP+4HfEQ4eI9Xqr77YnN5kqs53OPqoz2MSZ3dSsz++LsjZp+C80XWnrz6X1Kt+/rxpN04YVmAj
FFizvdzpafbYz155Yw4sSWEuoxERRLS3bNO2VX9/6RXiWevN/vJfffvbrK7+Kfs4OWhNW0LyqZyn
/eBKUEIHQQAKdfoaVYGkSy1GToccjeqLzOLmJc4b4DUvS097X5lWYJUZFHNR1U2wtDH5sWkZX/aL
TcP9J6lxKTZM6D+NSqpSwTAbJkMqX+TaPPcAhff4vcqXOsfk1hRKHKjIQcl6mK7OYI58AZwU0KcO
FFJhSmm2fFEXmT10mXvZT+5dxFVpgPedd9GWqbkt5ny1pRj5e07GW2dOTeTNcoAVtCTlvUyasGpC
RZ2aQ9c58qBZyQrxKO6OpmI492OORCMb43xLsQqJA/vWGXGNHn68i5vx3hoTHNsFNSl0CT/jITta
AsOD3GKnU7MC8BqtPc8pEbFuBYNNXtQxQTmhCDjd6qgfetYgQcfqo/KIqdFLf4UlHJBOiZA0Zjbf
q33wY1DXm3DQVWWKYEy8adJJTwkTAgC3CiUdkvI46ld1xWuu1xSD4gLqJFc5FbP+zr6LwQb2wqEx
1Fs5FJdFcZS7dmiQx46TeylHBHCG8ZZ1U8b2z2WfDNuzHIX7spaWFi1UtME7esBEo/bLaunRTPnq
bAx40oDWIyfqDl4z5n6/MkeyGb5XxydNdN7jZsK3IGKwl9ZE95gYd2aXqUdlwi64Tt/xdH2lInRI
e6051nbvXsfSWIjl2l5+HZYJB3jbaK+Yln2DYTETZtaPx8YRsQ9TI76N1W9uIyLsVgwf3+cpcEyD
ym2taHcla9XSmtUno+DOU1uuVwvD2URAEikVkvtyHU3ekp87bZKRHGIZkkI4HTrHSe4KV64Htde/
JTP5ATCmhjBZkWioa/NkQf94anXzTcnS9lzi1niHTSK8EuaUsOic/q6pa1ASfUK/tcZB0i7jHUSC
8yAxZOxlHlSyOXnl7F0qY2nJFIYQZY+m8A1CmQI5Dmer3RiByaCF5kTyMgThn1g1/dgyKc8mVfKA
b2sMoMMNAe5sIHj8buxOga6X9/1V44hPAnQtvCTYsQ8Gs71ho7ZRf7a5vqCrM+V1gmhwUTbAw+ie
9hW1ti2rWaLwMxqogxQCY5aKSO1LOvXqm17+GG3lVhTofDFHCYrsCfby39U12oj6m8pMmEs819Ro
qVvt2UThYfKzp9xryymHf+O0gVGJ9G6o2iRKZlYYpcbzS5hngLyTRHtv2n69TQlk5Yx4Ujjp20I+
QGjkYKh2K+VJ2MtP1yTyenZJRAYK7AVQ6CfZgYguaku2c0lGQSJEgphGw5dTq+WGlHxDCFAFU5b+
7somAkY2z8zlYw5jBXsreeQL/SsLImJmYHiqD4Ry9K31CDCi+xnsskOcdS+e26ExcztCxFSjvgjJ
OJgpJnnyYxc0A5iArB7xNFXvxjTV7vrt4JjkHjqIMIvKF3oSh+YAU09oOjsUxRkYe60uTPLcDSBl
HdM6+a1QecCJIcVRCCjj12hNzXuPrTmT9nmoSENzXDRNekINRJ2Rp3osj++TDiLP+sSOpA+oe7aN
eZNzUfoqGGSRqYJ/3rE2CvVhQVz8MHsA7FIfFqrCyTPGKkyffQtDKcYpusFZ6m6GeUn8LdwswFgI
4yoaHrMHvF6L5Gh7m/tsO/5O3LjEoMyA3ujqBSQGs4J4GJ/ESuKfjmDeHzSkTP2fCdFgCu037Dzo
fNJ2QJ0d36x6NcBoug7VeoChPCgEsGiq8n+MndeSnEi0rp+ICLy5LW/aqlstc0NoNCO89zz9/lil
GXr3mTmxbzLSAVWQJGl+gxgkejFB4LOxULovUzV9GkO7uWOpMdvO3YQoWtY+wl7+xEpzs7HQkz97
kw4KVPets2O7F8XvvYuS+O7FWnA6Vdz9aFzvrozoZs1GoRtLq+o0o7CEE+f3ASDqseq673gfGHCC
7WCvlMl0P+BVdOeweFwsBOIg1V9Sx72Cf5gYZS825LiMjczaWd0IgC/hUa8bnb9pCkgUWVyxUNEG
JrtupXWq3KrYWIndHoGuF4DiPAvQDR+DA2Tmi5OzKaUXaG4hHftSWp3LKk+h7ZI4PpZTax77uvK+
pt4rXKZObf2fs13v4LzzLfUWiIzyMzL6bW5lwUUfA2z2KrXZMVP3Tj3As6MFDhTcCVtSis/krYNw
71gFix6quWPMeO+N1vCUDmgUOaQQk0n2rRm85pliX9egGgrnlrQZ+Z/tGopYPVsPls/Y0RsscIxu
BtCz8ryDH/jeNvRQX9Po+rZMmTe6GvAq+qZxneuYbVNGH3+mub7Pg2S6qDPyTQhFPWtx8Je1OERB
1bnDtlkaI7MzPsRLsIjnmPmo3alm3T4PfTs9tPHSc5PyyqB9riOGulWdHsvAwWg9dXiMYMLOSsv8
o+tTRh5W9JakOjqHZvFkGaN9GPOI+fcS+O797HXw0Fot3jfdc+o0ySVkenBJfSfaGQUEANjY0dWy
zWc9MGBveCMtCtfAAcQV63vxflDq5xmfQxb2mJx1i8CZlp0EA2YvO9JQhYElmtbidQUC859A6dgv
wj/yVHjYZRghklp+CVJjzLyWZRb8Ghxkz5eNAGXW97qPOyiGW3Ak8JT04FgHPWisKRgmZpw+x7I0
coeg9JmGWlwbc3pSw3mE2uHbuxFVmu20JJEpmLa9ycMyUxegmROm8Eo6pCdnDXSRZxZXEBmnYYKR
AlzpoTO7Z6XF/yk342Sn48U4bwUzFy4Efgv82d4ZphxOwew+jKmmMRTsskePrblL3FRvM3Cjz3ht
gDYsfoRDlH5Wc7xgvPZPt/Bp3LJK4CxLBfWsM9NJaVCO52r3Ekx8wgBYecrOl9pogAcMKiVUAHv6
IAWmOjcvchrMD1+jOsjPWVzSZY+ds8P3GXgIWwqA4Ip5W6CYFjmFzXthb026vPtBg9JbAxRQOoBV
ScP1kBzx72MWWE/JHL6FSMEhPnqYAr/cOc4IwX3BGwHQ3mHsXl3Q/00V1LfqX8xr2ms7ZMd6rPlM
ggpMHJyR1QSSUAuPs67PTvityEvjCxLyKHKOn/QksE7poHyaWQRY6K3qsTIX44H4u9oZp9gbQ3br
d148e+cwsh5ittK2qY6sUqvmCP8ZIMbtq2vq052Wxq+jyiw1rAJkFEMow4tJU+Wja5M0XA8o0NtN
ASLI6u5gs+ENlqu0b8IR6fSrGxztBdiuizS2MjERMOmntQVXn6d9sytS23uCBeA8qtPrDILvyQCM
YOdBc6ji5EvJwAD5yghoZclmqiTnVM8Y85UZAE1FOSadGzJ+MlLgL9YuDzpjW5VFf4IdUbx2Zt2c
RtgiW0nqidOAN64tbCeV5p7hMv+n7eydXgZ/TrYyHYs4na8Ifzz1M2Bv07WTxwApl8eg0Wp2hpHC
dHon3Vu1XR1LaOBGADtDSZCYy/h5C1PDHZAKdkI2GYtg48xjtmcW/WiwzkEvvsuyxy4ELPYjt18x
LWvP2YKZKRdcXQjC4mw6j9GCG62NST0DjAgXJKkEkx69KYrh7+N/siRfqmfLa1dfyoD76rXQ6TZZ
kRIK0LPRQU5rdRXs/MOEseDJCl/jBqSA/zI2QXoIoPParQG3aBhfECpH3RDPu5uuhmCEBDeUmUwY
3NhByXvR3pCCzk8hSY5/TG4TXMBlWfOewSq/RKLyRlsVXLKTRJOZFSRYWPy9oS5A+7qtjoJQqRyn
BVLIWBbgUA/cOmjwevA3iaIt6wjkBmCx9uyqfHOUfJeoAUarf5r9AIp5uXHNckaJrfhEW0vUeS9Q
Rckc52zKTlIzclruDLKIwe/j2+UkUksL1WljO1m6k1+ZoDXNBizCZ4up3jFo1KMojDjeFpL7cAbD
+bNbnt9oRs4pR41a9oAlSOT+SzRmisyWFsZ3ksyy6hiWio7/zPKbcnCfAa4bJ7mk/AwMfMOoGhAn
6as9fup/ynHpGMAxXx7j7QlLpuClcp9dF2shja55Y6l3R6RW8GQC9HHD/kprgHbLDvU4peNe1esf
ggeWYABG3dXw61hPRXIkqwYbM6LKSenj3WYvm943nFeoBt97mIt7rwl5ojYSooc2aV7k2duJ+ziw
7nOYa4Nu3Roi9PYYurO9VVxSh+lfG6LZtj40sMM6EOom2MnjkqchsRKr1GQjUWkFVqj77Ct3G6/o
8wu+jh7oM4kuAUQE2oZyrLAMp28ZkhkgAjBnHGvNef8uKkc7OFKARHaN/HKLzmkPGsqOTnK9sWlY
o252cZt8mUf9Infudpeglm4KK512cq/lriRtwfy/1RBfWTAA8kzkCIlJ3q05SFoCI8UxpOlCIJqI
Pg7dJ3nwt6Ypt2ZtDVJSs/K5qcCw7+RWyI/U+5r70waFvmUFnVGuVf3RLrYhyF3e7q+ZO/0M8Mo4
ZIwGaHUvWpW3MG3DQz5DdG716ZO+dB3y2c5i2znOwQwSGDu+jQqdEyXcBj0hK8mL/+fC736DRLG9
guyuh/qt5u3poSaTgzQx9J10AfJ975AbP9kAssZPKVze2829wSnevTXvQBUf76DBNl4RwZqcm4MR
5tq8j93wu9Jl6n69w3SCF91xoXSvnYvaP2WYWB7kt/R+9Zjas3pAo7Gft00W3rWDrgDzWPqh5bWW
IyX2n3leV84IB4TJTlpCH6cHhjBMXZaGoI9IO5lwrNfms1Swq5kKpo5ffTCdpAWPnTWcptxiWlLt
c2fA+MhdwJX/eV27SM9+CFbYyw3gCgsgZW17c3zv6guA0SjsepG3oXtbumVpSZJc8wpWf5YeydJn
Z+871QBmJX1yAoU+UupLsL6t75roLSrlc+UNJ68xt9ISbodgK3BU3tqGDQLpC5mwN0cUus/rG762
ZcmTZLC0QrXvDw0gvWPoRAcpM6WxS431+I9NUNLy1CR2O0bSt+iHckl+yLs127Ky7d9dD7ZybPCn
5jmAK7dJgccUKSC33gbhvHw4dA+iaaAzUZ30Az4U7NMzLpAnPtg6xqDOYz63zw5jA+aHdzorFrNa
YNWcPOeAUoa6u1oLVnUey+d8cLuDac4MJRpd3alBwdpNj8DMhg3egzALpnyxizTnod4FUfnoZNW7
By9XlXZwe53WtGSuzWRtK1KlGNL21GM/KI1RgnrpriWmJ9CXzBjOk9x9OUkBnnECs0Kz631o9Vt5
S2C1kyvRd7mDa3zNLUSUZN4y4Rq8h1T3zRYuRcgN62IlPbMODjUkXvANY6J/jnrg7siY7OUeSyCP
PV6GJwjlMkee0j/ySb94sZEd1Hm8JmaJQJnXnaST0ei1Wzi7Jeq5u7AIbl8Ao/0TUn52lhPKk5cY
PX27sGHsaPhzHrwn7OXcG2bZT+wXH8+zQy4tYu0MVE11zhy3/j69HbVdP0G8X+9imTn0pMnymcnc
zNr5FnQhIZXAC/gKLtlgJO4hPypV2FuDcmKgizJq1v6mYyaDLfC61XFynfMEMIf93CP0SDSKI3ub
4Rh2G13dZlGRFhTsuenarROGS/1QG4lxkPPL7/LtaDy3+uNs5O1BNY1nearro5VY3nU/Y2OKNmNR
oPQPhfz3BG3tOBT59kv6NrBjelriSMP0AYz/XsvsHHZ+mw/3CLKbJ6Bp1UVYO0PUVRfawq8yzLLb
85UnsfYx64PhA/1XCj3TnLx6Z0GQRhbDMXA4KXgJXHrwHQqB+5JbJk9GmnWgsvZoAQ/2C3xD/unM
pcLao69P8tagl/5+vQlrqcSkyv//VIzVRthL9/I+yUhBfowkb2PxNS2xW+YcYfvBgBZhBhnoKp19
UvFYlCpy2duQS6I4bPKq3aLsa/+G1d8+lPI7340ybseWubsFFnDHhiD2GHzoZfzK5ghL1/KazAVy
MNtgMr+jtcJ6ctgnp6IJQ3Uv1W9Rf/mCRoBBuiC9jeOkpcqIbg3WvGnO2HLQUIrUgIktgzD5O2tw
Q0lK+t1Y9vbry3mEiXM/Fui69cQb4OkHm12qeYteb8Em1B+u/BCzvuiurp7lZsugTmLrvV/z2AhC
8zqAALJWlquvyfVYia2PcS1Yz/fh2Cj/3CHUQR9GnykdJxJuYIskLW8edzxhGr+U3378XGrFJlIG
9d0wUh7hreXNPwKI9mdprpGuOoCml2cQdh2SG9JS/j0qR9+6KkA5zckt091HKkgAU2Sdwn3ghAjB
Q0rXgnUOKAUSrPUkOfg/B63Oz7dfv7TkG9ljfWdu45lbY5ZcT8879k/+ee8kdqsl0Y9pOeh21ne1
Pl7g41GKxsZGa79qM1Kz0q+sowc59t/y1ipSehtnS3QN5HmsSYnJcf951nfTGaktFT9c6t/yPpz1
w5WCpcPHaK7uQhh9yyuOhzN7FdV8m6vKCy8BSymQM6ERMXlfltnWYM2bMzxBod9Rp2oNordK0t3K
ydeq70ok6psBCCG24G8tWl6W9Y3/8FKtL9D6okneepgc8Z95Hw77t9PfXtc5X8j9RQzab9y5OLQx
rF3GwvLhWoPbTHZNv1ur+LfqH/Ju84nltLcryHk+1LldYUi8O00ZfqmdF26la5A5qMTWb7T0IWtS
YuuAbK38Ie9DUur5PYIB/U+tRhIhKWyIfLyc7L0zvJUmfItKrqRnlrKZVmdVdtC94mXt3gFTQRtf
08q80MglLT0/Y6GAFSUrs9zb0pEfWO28le6B1X8kWRuUgX/T1W6dhq2yhiC9S1HOkDARf9vJk5Rg
7W4lKU3BkUn/WmdtBmvehya0nmYMmpQlCxem16DO5q5z9HTeyvw3AWDAclEyvgbtEB1ub7zclDW4
datrWm7XfyalYH11JRmwkPK7+5b0hzNI3pwlYCe0hNdo7exvA+tbuTyf9cgGrxImb9nZYmHEWFZI
3s0c12pyrAQyMFiTEvtQTzrRNe/dH5eSD4cMXqXsZ+MeVOBTDZUC1wCpwUq5oYHkWD5cJY547Yt0
XX6WZNlJ7kyZ9Hl2mlVn02SOdZInvD7R27v/bjHz3VBhrSoxefhR0bOid6t0W+TKHURPjDhCJkVH
K3uYvZLtGNRctOlBXtHbOqW0gHHW4+arvMi/V7VqNdhjnc3WScPmYJ5n5wSJYFjikNYkqBt2Kzdr
2rcCBf2z0NqUi+6wM1sYkNEhrysflq4FR1P3r8LZttgAiFS0a+SuynOpM6hMelW8ljE8E+GT68sD
nltEd9rbeuaH2y839d0juk1db3dd5iwSvb3mEZuTs2dOe7nLctk1kB+wJuXGfsi7zeqk5COZc60p
xetf0sNQ39pY622wMcQqLsj9t66Ix6OBEOBehzFLEuoZAqTFGZ9JSi2dvTPDQaZnKfU8YJ56kuDd
VAcvkZYdteUcalJn92VQtxupNXfZeFLm0typfQZIbxiKTRPxqkvgZa65tT0AnhqYors0cQ9qFFr5
HskgDJeZ2e9ZlQQ1PDnnRg+aRzhZ7DUjGgvxPHO2SRGrd6k/vi6I9k8BpJRP8G/qHapxI6ocJCUv
Q/AoS9ieqEdUIGK7Sj/FnoOyoNndTzFaCA6whYPO3v7Rs/z5Ka2an/AdT72plW9jbuKqlfrf85Ih
eY0P/MUPVJDiWfPae7P1w2O1np1dP2DDQWtRxxmGTdDU9Zd6BtPLlLz8rKupvUVRB3hVhGyXWiy2
ACZLyXNuVeg3qequQiIYZagSHDdGjNXDuJSwlISZwICjQJhox6awy4d5SqoHiUmQFYWD7lmeIyzM
IrxVxMGurJAf8qfhm8nm2bFVFym/TK0M7EhQ4tgtC8Ab12fmFhcxqtcqhE/Dx0hURcFw12YFmCCv
HZgPN4V7AanB9prHYnuL6tfUT9HTsAQQXaInX02+I6upnCWrzDDpRncRVa4C4TPDYrfGCZ4a1LCf
VHZCn1JF07bTOAbMICiIbQ9oVWpzL3MsRQfm4NMwdA9a0nmP8xLUGbA9m7YFu5oaa0GoZ+lWKx1c
0QZ2Z8wJs7lx1NGF8f+akmh+uKVAc6D869Dm1uOryPIeUZmJtlXYbtA9NfaOZpm7aWpyNN4A0xeG
Zl5sB6gzsFZtp9t60m6wgkcGAwfw0gvLuwqq3V2zBGuS9nlMCtZQB6SNbLhppX7JZzM1tpppaBcJ
iin4O7PoK2U7ebDcvTBlsRlRg9feBzDq2mP/LRnyrwZb6eDCofvzbpnwmUEmglYoKlRi+vkvtju/
hHmif5uaBLQCgjivwZgBu0YH63HW2Eu2psS6Vm7eX/Q+bk9pGhcPPAINyn+rfmpGhcaVpea9avSv
NapB926UPA521UB9VepPcc/GkYPY416SUsBW6Gfk1/N9PW56jDs201I91lJM+WKwXMtx7GCT5SjQ
bukzdu8OtvLvTjqbVzlV3Zjag+OFJ8hhOHVmyKId+OBUu/UXtEHyKwzn5Hbe2pjbx6Zr97mKrM3W
x2K5D7IXjApnFu2LhrmybV4hWjSf4J73DywdnyWF0W77CdM6yFDZiFjTUkPyHKP8eFDivqouely4
BgLUhvbDisUSVWDQ3aGf1t/VA8vKZYraiRQ4KFmckcFMQLNxK3RTaY+IbWpbScrtyVJ1+VQ5YMKW
+2OPI0CXahnoxUd7/HX7O2mS+0e7qOGcLfcPwWkQednk4U9PmxkHE+UUiUpQBTMM9zUtrW1skZB8
lynFUtJB7tgNjwBnQOAF6FyzVv8D/VA6Jb3+WtdBeOrtIUDjPay+l+VByuMhrA+pjmpTNSsOC9aK
i1s464HnJoiCu24JhgTdE9fwj+8K+j7FTuYt8O14D4UhvpZjhofhEkhM8kxm2QWkABTVYi1q8Bv8
j4pyyK32enQ3Yg74fzkkdQfwFap2/HiatisQuX0eH0qV1cDth18nteUiU1HqzV3aLjwKth1Nq4UB
iyLlfbQEOQIT95KcfB/FwsgfIK+rMYvrS3Gpoly+WStJDAe9Kx++jn1kDo5dVlXCsvLwxJgU5eK8
WUDxUZaS0g+HSlIu3KI6enIQAr8dKld7d0Smm/uuBKDxsWD5VVMZQ3Z8ngv7a4o9Kcil2U2v7VSl
V3eMAJxoKG92GfuMKrsV+6QItRe1DIc7V6//yENNfRnsQn3Rw/qho4N9YG8apguig3z9egP9L6du
9asNtOTNzTgVmznlfYqawVtUKV/gIwePUmiWwb1fxPaTlIEU3qcQ6j7lS82xfksGzXzV/Kj4rCVn
qcI3J3tRmwb65UNYp9NdH2jp/bgEiPvpw8ZMaqJ2M2/os0HjLUmpA9GUjRzf/UtNBtxLXdYuYS6l
b5lXo6OtGe1WkkbfDCcD19RdaVoo4m9sq+s/YXqFdJE16vsIQuVb02OLoMLXOy78yjegYOXOznzz
NGKZ+VTa4ysQmu6bVf6Y3cb9Yilue8nKCOkkW+++NTNACtWx8idEdNDSDftfgWO334Bs6bs5xkXc
bvxXDfAZGrbtAN6TWBy2+xlrWPjCf2dBi/xd+CFPtxxQsdl8Vw5evcevrURhzileM8WyL03aTWhu
98WrDmP6E9bvGylUgLG9gsD4ApNXvZcs22/YX3CH8ijJETWJs+ZNyVaSdeyaTzO7dJKSM3aDeq+i
9abDiL4G0wwuobBC41qjFQMtuvZRYbPzexbd424HFg9ZT6Rl95U/OBcp6Vvf25vaYNHucDuZfXoe
BGOit16t+i0cn+giSSdSbWAKUX+VpI0RET6Qun8nyVmZfrh88x8kNfXZE/11/mTE4Hv8MTiF0aA8
p1mr3kc+NOLQx65qyKsngD57ZCf659JrPydxq14BKwzPut7yqsSoyleJeycVJB9dxEOp1NmDZElg
onIU2RAY6k7HcLXAPTazg2epHkNHe8rN56YpDm7nVhgW1ntkzMurPTnFNeogyy1iweVVUQmarnKR
mVWnXezhoqXbUfMYag5W4JP1ikJY+k21Km+PbmZ5kiQcHSD1evFWmiOSlEYPlmCppvWTv0HTD1RN
PuKurLYAxav0Gyjq7Agd3zno7H18sy3jmruK9WKGmXNfJhYAi6VaO6l/TaAlz3zatHuGdRpuRMTc
JZi11N+ygteA3/07b60iMUtp/6p6XTv+2/F6CwCms+PHepybh1GpgEsXLtJ3oLpMvkR/5ar/2RwH
+61xRvSBcr24y0LDRtm4SkHEDfOXvnKfpepopHd1ZHhf6yZXd24dW/dp6WHAUteopaAL+xk60k8F
8at9XGxdYEN3aslL5Y7xj04DIGYZbvPomV1wUWwnOUZpqL6gqlJv5PTO/FUtveZnx74RMCIzRodx
Mk6s2Zao7pbWs2ejOc7r7iBsqeWbJKsLlHHRqLor6VPv7DLc9b4eX2rEyX8X3OpIcbnmwiMB/IyM
/06dAzXeSXkI7vFOzhY7Lpl2BZ2wcszzLSnFuqcl44FXO7rVDDT92TIT66jaA9zt9RSWY15t4OUX
J7SUfaoVOrZUg3OywPue8bpp7jTDdA52kk1PEz4uu75Vm8+8jSrQH9f5ztj5GW0e5VfjvbpDwpB0
LKzD84vdFuZPOImIRZr087Q+XtoscSCpBPO+rqr6Idbb+mQa1XCJ3NbC3dcvsSXoHPSxAKvS8cHM
1Etksfze/xYH4+ckMpW/FJCWtwtluYZUXGH9OaXDj1BRnK+a3WSoHWvzS2ijDc4QJXiEQu0es0VU
XFX89NqnsXVkOSB9dKECgXFuLNbP6Mhsfw6/0QF/h3yo/KkH+CCDTmKEzSA8CVzzrwxlZL3rXwOs
OZr2U9+BWUanuHn1WuaEXV9pj+A2OuA5OCzBu3J2LK75/knXDTyoRmeRNFDT7DprXXaVmOPUbAEi
gXDfJci64F/zSXMG7zVPva/aFCv3Zu953APke+swrS+S7AyU53In7s563CNMpTEuO3clULeicb3P
AYT0TTWE6n1flf7nqJ6/6VagP0hqXhDgjm49SlVPc66RZvlPkgr74NimZfrJLHT/sz+zl1hYzUtp
OM5n/zj6mfMt5lN5bEe1PTrtEHwv9GM91Pb3EkQWljlVfRqCofiKzd22tyL3E/PIO0weiofaVxDP
DyBvdH2obW55S0FUsOOMs+7CZBmPiB1NvEQIrxmR8ZfYHVqIqYVO0H1eKzRGbewqu7MOA5aCD90S
0DCmXYM38k6SUsCGbfHQzLhtYVl9BezElYOuAt2A4eiGtbviwVgCGyneq6sY97lTzZ9YBfjaldH0
fYoWoEcLnwMdKCT3Uv1rPA/T97GOrO245EdL/v+u7yK5tNb3XZ/zAE/bNoGL4Nvf51/z/+v8/7u+
XFevBpjbnrk3cyveDkzYn8thqp91x9SP9pKHXEb9LAU5k99bnlRBKLJ5Lpe8D8fy5UTOSvGOsc43
UQJrYVt6VaMeaBnZ7zwV+2gvNw9rNSkcY8/b1DV8g6B8VLLWgjAJ52vU6iHYO7zrux4dm102asWj
BKPJ8yr6N32jNdVeDxP1Lqgg4tFJSQKFdvWuXQJJ2oYC6f6Wzqpdz3QNrce/SyV/TcoRkoe23TWP
ALStWbczremUTm8e3ceS2/Wjx/4DRTLvWwKfiUZV5mfPh0uqj86nye69HwYCdKwWesOj5boYjibo
rRSpGrH7CpsY4vG5KZWDoXvzFxQZhmPHWUXw9A1a1lmuEWbA+fqqte5xwvYe/E5jo2s5N+YVjzp3
7TO4EQvXAcM46E07XvQ6RLP7H4edm7mOFRaQc5l8SYEEPVrdexeQFUz03jmbqVkirtP6z5mTKM8I
RHc7/eRhI5bMM5ouBtoxiJA75oYhCLyYeKyPSpX1RyZ/yOIbvyqz/Y7EyPAlinGCT7q2f4yaXjup
cZud/TE1H8JAxxNDKee3NEx/ATrMfnFwiB38RTFN1LGw/n3GT+ZojF3wUBVN81wsgaEyPAwL5BKX
Coa+UJEaIBtWWz5oKbx4JJPV/eAV3YPUl2oYPO0xjZwwQEOcJlk82YHM4yXbJ88BYh17fCnTJ0SH
MIiwMEYzOnU84INWP1hBlxwrqDX3SQapwhjN+c5xQRbDjrevTjZE5wIp46tnRtaZZY/i4k3zcMmq
cTwralReM6PA2Mfvo7uk8ZF4Ghz3LiknvF5rFkmiLvEPcduqODCo9cH1ihGiK6LLCED1T+xPlPs0
drpnH7UndIPBDtLjgAaq+v5l7rD6wdx5fI0s5JE7c9N3IYtSQaF+btiD3oajaryNrouWN7qnX/Ce
6TdVNI33Pj5USFDn6a6awgglLPTj+DZB+PDT+Y+kcfc+fmRf2b1u0LWJFq79HL2AJf0V2er8h5IY
f7DwC73cClgoD1z9kLV8nP3BPPbLGdwY/w5wYCUWDyMTKntCpBOIyR8FuES9M394YA2YAmbDFW3U
8alOHH1R458RXavvPWvqkELmDWBmVJ6yRkNIBvG+8SFGrYVB+XjKTSV69RXPeXA02LTi8B6aPZQ7
yx9OfTpMX02buZOmBa9uwZuiTXmBbIA6fo0AAO6DcuhPcpQeJ+faGLRL7mjDjrXE4gIjKGaquiCD
LQ9DDr/d3LLMCUFEqSKxd5n2UiKZH0vW6mMm+oRcYD2P5FWVCw+NDbxthmPgg1W2WDm2SvfWYWB5
GX01Q76CW5Kht8265QDTY0miaOftp7bA53JJ6uYEacm0irMk/bTWNrAT4w0mD5DkbIdJwRLoeYjf
U2lO5XX0kgoHC2ISrHUkJnk4jVO70YEoDTlorP/DcTOCUSUE9f91bkm+u7SDj8CZkdDmXd56iFx/
jMr5kqVfmykMX+lz/U0RO9ZZ9+FW9LnxonqOfzSGUNnOOY/Z8Yr4ya6Kk6TkINPwXtou8+4tSzkh
XTQ/eF0DpbDN2y/96FQbY3CCH22gvEIo8v40Ne2Qu3QH6IBvAy3XIyogyttl8S8WMx5RB4n/qKI6
5rPTtF8Xu/ttYnXlPevcVxUR93uIAtV9rlXhATnTeZOYanW/FkgpA6zf9UwseYrW2ardGxAZnJuX
M8ghUnFN9vbobJyhZs/yn4t8OLUyJvCFdP8tBaOKYOZykfUEkkwH9cTmV3zZuYPi3HVjgAER1qE4
vih9CIVEd55MlByfUnvpfbUChIEZurc8mL5YKqXuyWGp4N5RMS6JVaT+b8klD6fu4T5aAskDgqnt
8UVjF2QpXQuknuRVtZodzAFXAEm2tpHvI2Rhdl08sbxf1X9EEBe8Qq2/acEE/a0vpzenZNJeT43/
ks95vwMq1j/rXYwapjNmj66BqEqMiNv9ZPXDqQBVi4JjBGYf26qzlXpogiy9+OCo0UOeqtUhY677
pKK1y4oBq9epVSssrBfZZ35duGXN2/2S2CigWLNpfsdT9KvfpPbP0vIvKguZAUo48JqSOmEo/bko
Wxv5PhYZ2NDofo2Td+fnefHTaOIfiskqNb0lAHpQQ5bV44ZlIrVgIemZzdnw2a+HBk1zJhBSOjph
eQ0zqIBSmmPheef3c7OR0jgNMzwv0ZST0qm104daMb8ny5nY8cgf07p6kbLYdFlzQmiJMXn0WLaq
8hDjJEQ8sOboUWISqFnwbdbV6rxmSQw31HAX4+NzO2otVZ3MOcZsRG0kz2lC5CbdBt4p4qDbtd56
HXXI7huzsC/+rFN3jnGlgon0MiZeyRaRz+aJlmpXz+20qwqPCs56pB3TGakYKZBgdFEN2ipLnVpR
puqwHqP5ys9yLlG2++c076pYTgyHTE6+nq3HpmPbO1O5u51Xiv005hLvas62omyxwzJ3hu1BBFtO
rww1FEEYrO8OlILbJeUHhpnqHzzTfLvlGfIL1otPXkIT9J1OPTdhu/vX/7TW/n1e7c8sQLfh9huW
uyCxdz92+XG33yQlt4t2ZfYYI+wKVfxota56LZZqUsE3a5Z5JColEkxy+yVquh3SDcMfHjtC90o3
HBhtYKc2NvdNElXbGgOLIIJqFjT5D6toJjT0wDT26tkO/fnoeN1fwHKnXYqwohr97PUE60jTxo/C
Qx/MG7pzmLZ/1pnvHRgzXV0kTKNKj3aaPS1Stt5PW8EiO+42Sk1HjtCsiRy+67HG2OBu5dbJG/PM
EyS8z2bTe5ue1w5dj+m19ivAxd1nLRg5GTQ/FLGTh15t7pwY/mUF6okFnX3K6lZh6j/CYrhT2PWc
CiwRJyQYymXDr1DYdEjg+57gETNN9ZJrpGjPdZsoT2rMlLfEz+ip8q8mYxHs5ZasYeyhSaXJ/S1P
w8RlMxdDdl6PCljJ22U1kkv4pipPUgAH7Uc7w7iq2h4q5/zSVC9Nag5PAwOh1qnRQs+Zkg8zkBHE
y2J+SPBZKTFZwSEH24Oqc1B2aMfNCNXU9MAbWulDr404gC3BlPrP9QCPPyuuTjBYoP4JClaLt3DM
xoNeoDUmeTkKDMcZlzUWTP/O62YGEkia6scKF73CtfzHbAmQo/BKp3pqbeSa0hZdnJExzNO8BFFq
lCd3cqaNJOlBjKcYNQoIQ80ta81vbPNLZLXGRbJcpdLRJRtn7EKbYi95Ehi6r7NNhGajVHlXgGKe
MTW3C0u2pRfs705FfpYLS54fDhvba41dO9XsWC8/UgqjRM2vlo0A4ZJlsaz+4DjKbgjC+Lko9wWE
4KdW06Jn9sx/jVHlnwfNuEeIPL0bMat6ksCd0fpH1so6rHnp1OeYuKHMn6hKrEBp9A08r7tLYiXW
E4v91u3YLrL3c+HjfhS2zTbPXSZtforH0GyV7vGWxiGpOtRFam7B+VIelpZ+XQbPceM+zh6jg36u
2CuqOvPJ8xLl0YquwZIwovh3MFr1t45Vy8tkpsu0EL4P7n8AM9Z6Y4LKUTrT9cqJHLWw8a6InjC8
6x7KYtrdWtRcRgFY43aDKnLzWNRZ8GyySPasx8VL6QfjVapJwJBM32ALVJ4kKXU1VNZ3VgVyXI6S
PBgVKZSE5J453Lj11MB7SnPDe0KXe74YRvc98P+HrfdYcpXpom2fiAhMkkBXIK/yvjpE7TJ47xKe
/gz037jfaZyOQuVLCJKVa805ZgslZP286RQjSVLpJkxdnP/Xb4OAeWRyH99cv4PK715PDOucLJx/
1Zz0By3y5D1mUeeeBLFma8QuWQZqce6vXzB64J56zXDm+uH1CwBTxG2TUzCSvKFBjo17RsmW5Y8J
62822pf/vjemd0qYWefsc7NJd+6MYgKcZfxQ44YIiGfJtpYDGc13+ibcWZ4FORx+ywOo5+RB9B3e
UCujf6Doh7pWTqjQmmVyfaB2WUjLIs3TXBTVRh0Rh6cRFhKupL4Q8PD/92z9EL7eW9mT5Ue2hof+
bo1WCQmHPl2fEddcML8+9atLaFgljNdn14fpKpRcH9jUIpy8fhJ07bD3TCbeKgX4Us3P8f+EV6vO
W6fsbt91c6HN0rOLXY0P/z1QI2N1uH5cXF0PoyjexGo8GlYnTbv+C2QT4TySV/+R3QB2gwZJUwDu
7un6YDa9Wgg4alf+xv//1My97yQzYWB0JdjH65fHccEhen2agp0B+Z+ljDkA5zO0g7L3vyPmzkSQ
ZHBGUlcyQrwexf99GdjLee3K7GGfEHeAwwz7gthqs6VhsRt+50H8hNAi8qrZK+K/Att4ish1PFXD
+O5wWM8JcWC73hCf8Sy8rVpVtRm/pvLOrDjF9vp6/zva12fXd4AZVrwVEcdKIyXtrA9m0GaROPQE
tZ2kVdVHySYha9J2o+nDfhLyJedV27bCoY+pQ+cd5hQwWmpyFyD9otlB2mJiXk1p5aq4dtY36/qs
ANqwbcCCcN8djVMH2SJqJIMuq4bEl+Xq8n8dGCzKHDfpdSAUHcPXtCKk30/DrYntb1HE2tayL9XU
qlMXy+l/D5ZI1Ck01yNXzJ+FYTYnLL/NySsboOPXp6Xrjcb2+vQavXp9dn3InLBB7eRBw1i189Ua
x1JbDQYdio7/54lVe055TApAAKtHdH2Z14frC/7vw6GwIMsY5GaGq4dpWTWK18NRXT2n16f9QsOr
LJw5+O+duZ6n/314feYZE/FWGHhZvCs4gTxYq+zvvwd7EPF+EPY5W7X31/Pg+pCsH06MOHZL0l2u
n6pDm3CHyKUaucYajNdEA6mNvL9jVT3mRteSPmqVeMBW19j/njqDOR0zIF+Y5DmmKx+iEcQYXB+u
H6YJFGIj0f5aSsrpTDBkv1k6ZyQVRUvV2XGrwCKmq6/UvIkKonVj8qkD3W3YxZh6uKf38+Pl6tmo
V7Au9Qi5sRWBc1jpZ0bnW7MY8Y1mN0XVxBsYZQxKlzq+SLQwN1E4+Mzbu800F7eFwS2i9Bo78KCs
nvWm91kyakbodBbrZjiCG1i3tov+gPvePCwTCULSJZPWeevbvtwJhjCo2IeRLJYu2iU9QZQkgWtj
wXwEmWDADZdFI70TpiH92Zi1baj1xMKM5g72P3i65cUS+bGsa/p3RBIlnfhopobMwjnfgV9KtjZG
v6ofLnHU6htujjiT46oKOgwZ8XAB/IqeJGWkq+mMXqOUpgpeKh8oW7KbmjUjurdQ4dKiYDjtL7U5
kW/sdkENoqJz6TWO6q9zODDu6BGVws8vo3eJ5iz1EwK2wjLV4ZoSUZoYtKtHHfCtRf75TGhmM/6l
IY5sHSWVrxbb3YewbrS6P/RmzEGAQ5cIyZEWMV7xbhLoYqZXz11blwRBUo91Pw637nVtMQzYMY48
ltne0maMwBp6/2HS9lQUi8/88ZPiOd66M/79WpMZbCJkOu5C7Snw5rjg0ZBv8sKj0psPmfugQCAd
mHjqF8S0pGe4JDDoJW90jUsXz/wQAQx2I1cna2sQMKdwPcXaXx+SLdOqm/UMMlPZ3+Tx8mvzRb/s
uFE2bLI1J7ytzOG7KaAjmVyivjGNhDXNE/PG2CExR09FQEP0UmUdCbgSnxgO7iCnnWAJTOFLpue+
7FekCKzljTL7t5D7RQDldUMuM/mgBSMcl78lGy+BCbGMPqqcGaKXfTM02q6IuvBhhri+NO6/OidV
L9Kjr3nUdr3LRnAyxmAtAEdpxWe0cjvbi380OKybSpFNbKjl3WtoWNCANLRfh4hEuEZWcrQMOnle
qj9AXHB9a86DMB6fZ8PdEYSLfCRGiqUJnWkrOyQt+84aY9gtjRqCOc7rnea+xlpZbuy0CLdtXtKf
GcudLbXqssT8wqmnM5gYxl2k0h405Xwc9C92/rHvzc64HdqnLiOqtSWvi37+Vnr1h9GP4FkAJLkW
ocf9+Ioi1wJ2lMY+KZ7FhmrQ8Bf4qxuPwNRNP6tikzrxwRaavhlBdslUvAISawQiSTBfOfVRowdl
SvqKCzFUN4aDYUU2X5vfIm/8CqOmBepU/aTL+2JmwNfy+BtxbhF05gsRii8jekmmLtBSp7MHMnWd
bfRqcAN6bWoeHFpmiIBlaP7RvgFhIj/Syb6tFEP73LsIk28rjOnG0qn+WdPT7UjqcF93l3AZCJAt
5z3xvJJ02TI+zP9IzqZf/ZyVw6cxECiv9/O9SKn8h2XF9VY0AolGZ9AnWKFLIJMDmmHAhhHnhN9W
A0Cw9GvkIG3amlBgzdKOtaLIioXR+P2eY68HuUPDn0iBs1Xv2sIOH8g27LeMdlJfNc6LVEVglQML
gQaGNs/fybjPA8Nj4N21fbLpuuINvSgmx549tMoS8pJQb8qWIOE1JxZltNp2Wv4KzP8BdJq76d5G
CYGuSTJ899PRTcyfSst+isT87hqLsMAWMr/OHooO976chnnnFgwLEgMtu5ujI4rn6N2gC6oKYH/T
XD3paXPbrI2qcl4Hsb9W5xC9MPEPx0hlu1Fs4N61W6XJ1e5c341xukkqSbdkFeo2kTpWBjeFAo2Q
BN4H64VVU0Z+ahzbIrlzEGJs6ry6LbLqr7CcY9PIry5h46XEfezmRSD0/IBQhX5Q2JPXMoX46t3p
1JNmFoGqDhoU6NvBSiHyTGMWSI00elPr541mlyoILe3bhWwUhyNC9MTaCkKlzN6R+1m1z8S8MYYu
xJ4uwN5e6GTG5Uup9J0g1XvnxhL9MJqVxOY006p3T6/S0+hHsbsyxB5HK4Y2nr/OS58H8Gee43b5
rpR8M6v5YZS+WchmJyN1s4DmzCTkuY78SUPKmwqMtVt1cAYrk4ma6I5ZGCLTlvsp0QI3Iev+Y07q
Ty/Kn2U9XJRE06hPr3GfHzo0OJninEj7bgeSDTTNeIkBByJoA4zW5naQ1ezAtTawWq5PqPJ2fmi6
aqKJO8OMgw8NNIDsisj+nHv1STZ1sXFy7aVzAdn0ifnRFdn3BE7PatQH/rJfZLvoYq39MibHQRTP
MzZyP9erx3oAXp7AYRozFNUcjydBiNi+YgyA5s+id9QtewaQwNS6YzQMD2QakSHo0h+feue3Ex1o
Cu6wZGwT9V4KkL8AlDeamIi81EuwTfnF7MuHDDTPxlgmeys8b6+kd/woOgB90IaOlbJ7ePsZYvkZ
eURMjiZp7GdCMapbfMNI+Byw6SZXZB3S2aEr3NvfetFfMn16H/in2Pq9JYgwIH3mr16rnVn5nhCX
1ZthcDj00a1BMn1lm/s+nQ6qCnfdoZvKXcdhYZFg58/sUG2Y7SXU/xMoYKe+TehSHXry1PSOYDHl
XbIK1udgZcxTyt2UcPVObvib50QoZ+jTStW+yaG/mF5/P7i5T57DQ91Hn3bBvhELGdENU/7h4KmH
T1qNPqMZUh4E0Z8L5wYTAbDxJWVDa0xUNGrrWjoC42Ev2GccPXbLVXFL9GhLHZDo9Kq4XIY32dNU
XnJXbeDw3OWp6jaNAxFQFwiOrCJ6rmT+W/eq3RR9PgWNN5AYiemwjfXjqHuPjkUROceQs8toPFsd
VXY9hJ9Dz3W3DOZOAvN2uvHGonsHOSULQNxJLWca2oSgRNFOgdx9g0GI0CmihWbRO2xHi4PscBiJ
PFlY0I0iGEzHw/DvupsxnYqgeOoKGFFjpuk704LZ0LXJIwHwfQjbnhscleSD96OrYbgYgMjYjdkH
N+yfNTGD3fSGT9FDGp+1BN3L8Nl23i4aQYp2CRnFXuYFOS2ClgFHjjA+KHWNi4cirBGp30R0BAZd
L+hYZ4diGd0jIZNvTgK8hzv4MNY/Rk9tPE9cnhV8nTS5CK0iYW6CoZhyujTJo8HyE+BOQtVEfs+S
NJcoqf4IGY03whgYK1kvYecSVFL+MyDXuUuLS8IgESxMXPI5y5shas6SYjHqy9vRY2hIvgioqxsM
RK/U2q8uQwvfjtasCFN9zzY7gMwd1a3rcauRc5C5w5owyN1cEiCVdnBUm7fMbLg6Jl+2i35nj4Wi
GM+zjXCpwWSObiNK/kb62f3ZrlZClq3gvanpxa6mrWHaisKK0IzEge0gh3ttUvUx0bJ7K6IgJ5O2
NO1yb9GZapploqCNxz0mbauTRUBD6EXG0T/4VrBTMzR7sdFwBXDSaH80/b6SKjuG0lIkA/dMK2+L
GowZiHuxyVHbHhY7aoMOIqY3pX662Dft4KFNHX5t7UTU8iUhmLWkCQ3wEe1dVm+xMt6noxA7vWw+
gCychnKB+FytiObPRhBcrTwDs34Vv9TCoRJCA+XSJNg0ekTdWSVgJpGgl+4e0ZJNNKQz+anE3CNn
XCH2VzqAgBynmcx2ae6ENT+burw0KVdgzBHOBKESTCV/bSccg7yHOFxsY0PuE6k+F3VCOfOSo0jd
kAvSbAuD40SU+C1ODGQjC/t1iVepn9cWvP2mQeZbtW0+9JB3sztrxk4SeLTxbO1JVGI3ArhdF6lq
AwcVK9SMgHq/0uVI/8hY2DTrDDrwY4ytf6bU5l1ojsCSsZBCNGR7mufg7agIbY+zv9LwDlCYEJsY
41+hxu+TGEZSZv1Zsi83UtHut6EmsW7SQrTBC5r6Q+LqJlQ5J8hIOd1oHmeJY5tfNFx+yVCuz2PG
1NpkcD8TVZSZxiPAviJAKoOB0jICPavs9Qe2CT3iwDQZ7LvZXthwaQ2lDo4xutQBae2Dmuugp/Tv
qdGAo+7PWsLZVrVi0+X1S5qX2JHkCTBmsFTUz1PvkepLk2Ij83g/kTgOtXO5lUjYa/EzG953XSxp
gJCt5jQdHpxy+nC66RuS6GGZZ1+axmelEhta8gSiF/NFqFobPslU+sxB9Fo8jZnzMHQutoy0uBnd
gQFKozPI9j5SuyfRvrCew/5xEDqobhiiJIiRuKM7YaDi8ia3xUUYkks36slzYo7R6s5dza5jrMop
iBP9nsCRF3MkFdMbyl0Uz49xaI9oAZ0HBioEuKQhzObl3fUeXakhEjFXFl/RK7/vUwpsCkzwdVGQ
mlUwQ7El5nwztgPzhniv1eVNmb+AzfMYdoYHzkm/rWNrq1KDndho8K1mUm41U1q+e+oigJ00/dAu
kA3uDWhOSmc7Nfq7lueMWgZzHyqYeyokDC8Hg9Y4gx+N/XfcIL23rSP1RVfmFBiTs7GpKtl9TXd6
dqSStqEO56RUJZ5vVKPkz5CHkHuaH6LNLRvL8F03/Zmd+D1mTjnPQ+FrI2zA1DPnozO/VSLJt6G5
zwUD6RIfKh7UaCvJganE8J6V0dqhZucfprxrnmx9bgjMSlqDTit5ddo+xUQ6y+xFKe7eNqneu3qi
5Bhlz5iwYzwcExLtOR4M5Z86JCMji+vbPop3FkEiO29W5zoz/+Uaht04hfy+8oaa/htF0gsD8Wqn
oVHZNFzxW09z2Bt6XErT1N2W886DAjzPtNvRczVBmEXQ2SpsgQ1OhJypVtrh/ctDeiFJ8lOF+UV3
NKDmaU2yUGgzekq6QwxgY4Noydm0lfkzWWCn8hdDOiWJW8anY2gHZ1H0TzzUPFb9U1WgTuF1/8Cb
+aKinnaNGd8uIIch+2aZTxosFILlro2JcL1X3E25FDEcll9IYpB+j3/kW96GHhHLCWuUQdB5MTqv
nqHOcwuMBM4cWfJWeze24qvkzQKJ8pBknrnX1sjluJ4vua1DfU/KYZck7NN0av+6nl65RpGBIKpf
l0O5baN5z88xBR8iwLfxkVihl8wwtYAErP0rRtJwMzUh6qEfT701rvVGb/vZKQaqTYSp9oLijOhq
rBPnPPPYprJEhRYFL9cmIlt6vU2LvOZDl+ZnY6ClKtBM0LB9rDh4m3KyHrQ8o2UorPeRuaURTWNA
+s/KU/GiS2yL52iRByOnQBcRoXysTlQAkPbYw7om7NZmsBAaQxKmYXXvxdFD/cvCGzL5mXBWqnh8
yAU7Ndnip0knYlGE/h63BDXMZkUe1PQMgDTfoeG6T53xwlgBo5+W34o86gM2gZdpJbfO1pPxFZXu
lzN0r53OiZnZr2RfPJmyDERETiERwFDACZKdT13L1YKtC4X4obP096G3/2nOSF8ZpVtnkV2X6jRj
Uu7/zpJYOCbGYzPcZg0ccBYAZHArvNn4CNfNq6tFlwVSIUjtS2bKhcZd9103atc42mtOJPHGia3J
nyoKb91GzRBytlDFDGXlYRUX+sYW+akK+3+lwEIRDwtQSuRP7fDk5OJsFbLzTW2gpiqR3+sAqlWq
aYFY83kHz9hiBSeKPq2+4yI+AK44tUm80zP7J3Zb+lQtU0CSVIlSTPbmXN9mkkDRtsmP9Uhk6qDX
W1ThX5nRIRc1Sei2k22aMXhOe/RvYQk42N7yL5yH+M5JSkTC06XUDPhO0og3mB7DyXoMeywUYfi3
lNqzSZSQklX8rGWfMBNLezF9LdJRY03m7Qx7LLB649sZ+qPpJU/VxGQdB+BPH64HO84/Z2N8y0p8
1aQtQL+qeM3JdDtn002VIs8Loy9KiC+CVeONU407u54/h3r15encyLXCQxG4VLDHTdR21OZrp1Lt
meLFgTXTmtUTkwB4k25C/OnZJFJkXXkpcuKUKvuxcCfBBF37WKLpojcgpL3yxmQJF46776vK9YsJ
yF3Zb5MpeU/yVvh/jV1/21b+L6xrtJZm9VBAa+ydgsVFtqQt2T14vPNSTtuQ/HhUTni1jfqMz+jJ
1EbE6Th/cVkc5gksYUw2aJrqNPWGcuRsRHO+CCvQmanC4IrwgpSTr/v9olKSEpNst0TOGQfllxTN
Z74sdyOcL8Zq8oYr5E1m0Nq0IfDKCg2mG+3NNvWdaUBwrJEWlS63mJdOUGuXfWNbWxu8AfcfgzzK
3HdNrq5x0ccDmQ5Q9JGBK3cAss6Lqi3vUTk0bxz6KRuLio6zuLyx8tdBZAEBqvdt3L/HIyPw9RRc
ZiKmEJbou0hyouCfuF3ycE9H/D10+ls6t3choHx2CfjQ8sbYkkJ0zkXx1MfmR6GkYKMXU9bip3I9
KE+i58ZYJk9XqUCk05SheVwf2I09Ear9XvfpN7vfZ1yg/RFsPpnKSxjge3m360tbhx+UB+gxYkqU
kEb9RWOQ0xqErQyznW3dwjygMqKtl84WJUMTkQ+pXSqn1m7Za76pgt7uMjg78rLLoLLlxJ5eebti
AUWziDw7lO1NWWkMCPgFWzfTvtn3bma8ECIJ3YNaNHyTBchKQrIi5UanMZnYNEJOYLav+XVqE1s8
2/u5K4yTljPBanAiMIlw2Ki5sY49w9jPs9ccscclm3Ymg0kZVvGozR3QeCfr9tcP//c5MPQp12WX
h4GDhQMQf21yr+oJG3eKiiyDNf1JvbsiAcZNgIV01Ow33nysHCzpmJw+JX1kQ6A/daxBO/B6dotB
oTqIkE4fEHu2Nq9L3nb7kQq9nbiHjS0NyKR/Il/4a+jz1dnF3WfRpqMwRm/vhH8OmZ3+nBtf6Mi4
13TI3VJdROQc5x/aAFC1sijt5WT8hqXLRUOFXYThPysVg0+LyA3ABgjPAuKsl7wmybLkNqdkWku2
WDvHDhq+0PmOPfN77JBvzyzC4RAeITEDSKdj1Xvmm5cB/bZ39azdNOufS9YJjCWRT02Q7z33FX4e
2MOSZIml9Mc5vSy6fCzquzoV4ybNp6cyYvqcu+6xrQUtTecuM3GTO+5Pq2wg/lFzP9v5Q7qODjyt
oG2o2rPQo8nvWosrwiMFHlfZiXyMMmiiRjHD7wOK64nL2jqWoyBQx2b3drCiWACbQNmhS4gEhlPD
RM0sB0Jj1G5Tu75r0/FdFWvQokrHfWgVf1OydDc9pI2I9rZus1O2Io8b7GwxH7CsrRfr78ns3HjR
n9lZzGRb8tBcNpx14pYsj+lTMb2GVgJdyGWPFkdWtMFivVE9LAdVKd/1UvbOjj1tmKnu00Q33jKP
1Rp2LLtbWiyqIB/KSM5ioPsiR3HLHvtZ6sVbV7j5VmtFgtAieocxgoXdNfe4mXQfoQfL4Co6dIgd
onNIk2rw17bndjQxq5u8x+Y6bV00giHtLNsTZMpPmWeLWdhOd+XXgpO/mGhVhiPDFRAqWNyZuE+9
Yg+nkbvklrnrZ1IaOJrGZyMHCKhbIF/GqkZWRcPKrn+ytIH9Uk6HfKbPbOS2dzTFsS/6YTNHDKa6
heaT42RfA00+7jaVtikRPXR5FR+jdFwLaPPDxuKyoVsZgTtR7b1eFAxWTPtftY6ews+GDotvZBq1
a3/p6Fkik21PEdbAgWLkIZSclWVFs3PQ8Z2MtyP+Oh+NSr31ShtK+szYQ66JNUNDxy9Zhol5GScM
ZIRs38ZQKijvNqrNhoeGzPSgI95oBfKf6cvfRHbj5wN9GwVRw5hoa1JL1cd0bCB+cEeIGxH6zZDo
N/2k7wpqys3s4JxOFhLLhX7n1cLaC31odhAij0uTOhuZldvYJLBlibg5RJHozhP99sxF4J5m6lWW
iEz1/oWpGe9/uSD9oSMbJl16yiva6uxb4dSmkuiVcQeLAYpEUyaX3mF+2rQ07WtLaZhi4UHmXrFd
eoub8dS9g+jZlvZaf1ZY45bxaGespHlSvZZysQ6OWaFmFtV8Et06E2qR0xC/gYbPyVrq2pw8cbwb
WxFzWmiTwIDd0QjkQmObJe3XIm8L3zHK0Ae5UqLlxPVapz6RbSUAqPWSvMsVfyKbuYStvLV9IcSa
p9BcbJG+9ZJjGxq9PKRJhoCJyx6bz2srecWNzZ/ET0QnJpIsa4xkpDu+2Z6NsDgrLqA+1TmqHnRa
KJxR5SbkXdnGWQfuu2vZ7vG3jXreETQyMnWmynKY9WylW1d+Go0HwcadeOGCiNVBlHuGxRaMmJ03
3lQx4S14Zb90KYh7N8PtmM5v1oTrcnTGly7E64kMqN2XBNGwRPd3Kln4Ju1PkBJEWyf6V1tyCBx3
OEXMUGkceiZglGimbS7rH/jNHKI5vR/1QSN82sUBM7rEbpQYE5oaPa1Jh84kbGQgYbPkTLZDcGtc
SLj+6xsx9yw3qjSPgEqqhbLC5pwTtfGjIvtLN/9GtfyAniHcAlC43dwvndQh44T0ocMv4Fv8tDDl
Ts9xUDAyhF7TYTKh76FN4+3EjFmS4pPG47aLtQ+vFe52MFoC15KsumHy52zzxSUdTzDTYezl6waV
DvsczL1UrOxr94B9hA8TIwu4bR9TK5xPMtSZbbD1ESWSHCeq1E6DBY8O+anXcn3XuvcwLigM9fl1
VMZh6XS6wqp96UcmInLqfTMqO19NnkGhmC/899FN3PUfuWREZv2ZY3LvsttnE8xdcRwVUiO2A4Ni
AB17GjX7ocU3fheRR6JVhFkT7hRMnfbTVuOHFZHrlYc32YC2Ugw/k0tDv05pwaOufO5pCpD35sH9
LSXND+tlDNkeptAbthh0vrTVvRY781k5RBcUafqgiRp6vj1zyi11tamQogTGyJ7PWZn4XV3+6tb0
rx91KhY5HQzWnv0K3Z6q/B/aDdIroZ8y72VnbDrtI68o5ayKU9ovdr6PQeAiNgwyLT0UOoHObWjd
N52XnqqOc9tqgoiDvJlrD3kgQ3Cj8ext3E/Tbe1uLdSzgasEaRvD1zxXd9xhU6pgayNq7HNtVaID
qXdzuhp2e/YdhLYhkF/qnxSTFVuF9MnUvdCPG1qvcWUnPKNxkkfVcFdKnLnaN7326VOLDkxfddBO
4nbsGLMtqvx2nJXNItgatR3CupF3xdCXfeQt3V2yPth03wqUtKfrp2TeEGVE56HOJK+2WyNoQnUo
kD+iyTVZSwlWdzUPin87zkHdsA6HtfGcDknKeaC/deAlAsM0HT+yDq6UdiAW7y1KYoHLjZ521RXT
tg3ZyBQTPoh006qqOTaqex6detmbqZVsxza/VUjGmB0znbPavNlz8RBs7A4ZHGHFrJZJHCUcaywu
fTAVdIe3VtsNt2PtPuYlB7Rc8k1RG+1t7/U1Gd47l5u+W8Nk6RlvQB27a8OZJj9txj5W/6bBgCLu
MJZPB+PVkigL6+6zbiC54OiiFCq2XuvcFUzEgnoRnU/Rug2xDo6MWGHmrEEb02/azkEox574wlPW
DmoH+BvlYnjrLdFNJNmrsC3bZWYd+5OW0Y8xppNB/gBFjvplyQUe5bj3htU+NENGG0ZGr/nM/FNw
X4ogSLfa/KfID05Dy7hNbGsM+rKIdlpOMkJjuH+OjUaz6F9VP4YbAQbZd2bdd7qZ9dlafoRyD61F
THb650hO0KXIvxuFt1Z3emo/jRCjco7Ok1W/tBliip6Ty+ye8XGcvRaFTxTG2zBpoXgM5sbxxPfq
OKEQh07Seablh6ZzMVFe58xftmMkjx6SnxNGxRdjjRmPao1pe8UBcMRPl2O2xEdU0XzdqdAFapPm
z55kTm06ZBTBAjnJar4bLaYHtgg/4nsUKKwqfjgt28FEuj+2N/OQ5XtkGcd5DO+IC8H6Qi8iMxRS
HYffGc3zW1Hav+2iboQY7qhSwRbH5yzkOzg7NQRB3S4TA2f3Wp0xR7mTaSwoZ7uCzol1aOz+aChy
0Av1pM2LcTOgBTLRAe+q5FC0lLi9Z/2amTVsStm9aVW/0OfKuBlw3EycmQ2ip9aNzz2zNHpuX6bo
+4tBWGwau/NO63sv6JbK90TM2ZI85JAZ/Ii1vmr3YJWOaCa5lWe6ib+//swlcWKhskic1n4je/jK
RPavb+OFs9/cTw3vi0gILyRvfSeX7jOyaEKm6WqnT5mgWWQ8mZUb+QJEGR0GJrY2h3lsxx3CJ1bY
U9qnL7z/j86/tm69IKJfQJuWpn/n6RttYltlR7+qU4+d6fzWef/mzt0TU4jQN1MNTr5DcJYHUaoJ
2Q4IY1XvMEfVSA2WAkk2kQfuZiiWhi2/ztTZCa0zoLR/Rji5flOiE1unWWWPPZ+dWh4Qu3MclQT+
cJqtee9wBZVRtS9YuEOpvVtD8gfcrKTz3Kh9pSNrw/4et7+l072RM0U3uqzuGrEzQu6crOnQlb1D
IUbox+U/M3PRpqvt4CZI6nRRk8uA77Re42e0GYFdaPw45i8DTXcbL96NQpIWlAZoBKTXSaOj6fXi
k7IXY5Mm8U1daaRWWsVF4lbLyqbY97Otb5HN2VQXkz+Ucm9MKoI2VjdEsDSPJr8YwhqXfyZOLZvS
CEcn6Y4xxmuv6Vnh93Od/sZVs0Kn+qNVarxuUjmFpItDecsmbM1Am6dXY4m9M50NX3Vkj7t2YmyV
Uz7HdXtvDQRBgKnm30iCqUDr6tItx+9t38iMrVDDuNxPZp3gKiu7wNR7QP4N9E/VTKwUQwxFuBPK
qX3Ta/V2qu/6RTfOZTHuplKLgiajKKu7Q1Ua1K30hJMy4d1T5daNl5ukYAEK46bc6nV/ilyC2yOd
2AUUR4andVsv17Arj++5arft2FEC9NG9ZlD0T2X1EzHQa1LCKL1ISwJtNr9k39wJvT8UXj5ve4N6
N+8zST/IwiyUQ2QJp/s+sv7V4hxZrJrkBDqMw/48NA6VsLG5j94vGSlfNL9E474yQdkrYuDwtJwt
NqVxRBmhIvMOw8pdPOl3yTSg9jCOdZQXO4P2gCzkvTK9VcpDOVo3BCnOaF3r1nzrVPKMwpJyFA6V
3Y8YNUp5Wy7WU2ilj4I1Zec6wz5rl71XG6eQOzlmUX+oGJARTblNU7qRJHamSbsxG2UFyCj5yI0o
dmp0MV1B1xwvd1LF+3k0dk7fU5XQbPTILNjUWn4Rqv0J0/En65hVpMvGaB7zZhi4aLD8hdW7Gcuf
RNm/w1jB6zcDS8/rPfB75mUzYIWGXbuM/9GSZWBfly3NM+3Oqpbn2HZeU0cddNM6NjGlqtabF/A7
2D0EGp2BG6LducPm8meI/0PZeS03jmTr+lUm5vogDlzC7NhzLkQvGpFUSaqqG0S5hvceT38+JKuL
1ZrZHbFvEEhLiiITmWv9RlmVasEDA2mIzjXXouQJq/ZfqwzZwPiraZj4sMU7groXyyYSlzT52+S5
y2qczE3QaC8uPqxl6X4K2hkRHwYHpQdIAdAOF4h0OIgU39NcJ8CdOi8qKm6tlz8heNSBvOqey45Y
TONDhs1t6whxDEM7r7imEBke3Gk8ZK27DCeBixJdyJgcDHRSSLM6a+FUV0OkX6oarzJFtdHaB5Cm
dh9ck/Cy4UIrEM5z32hs2MSSJZcMNBoJwHDNlxiDTugmyIsJo/qSqe1SAaVa4ho6hPqTpdl4hqIb
GBFzbwtvOz/yyAu8TVksHswgg5sO1ccrxaU06pOoBmdBrpFjN6Z1D0ppnJPWqlcZmJ7eAfk4NHu9
JRvsk06plG8oOWD1SGz1oa9QkASXqtv8a3vy5UmicS61d4TgWRtDreC5Nm1arX1NVUJgqCLNjPSN
ArG7di02JWwUe9gqcxoQPakQ2QnVHwkOsPv16s+lo63byjy0to0eSoEzZMyajaCFnRPQbJtjX5jN
UcvD9kgAYiKt1ytb4CP9Q60Uwy6tzeIamUp85Vg938uKvIb/iE4Rj03LQwvSC3xtUQm13vxspqMy
dCtsDcsnWQUcgDyEMD/dJ4l6P2Idd4aVmOriShymvAIXey5UxDtklYG966l01e2tw9wrwcB0zbsN
lveJCKTD0u91ZSf7AbYeLkOJff08q7zALdkGECpJW/POZF1t1c0ChJ1AxuXPuiR0FhqiPk+yB9pd
I2iXiIC2iPsnc+h+XjjbXRwz6x/f1ZvsDZDS6Ulo/dlfKy1ULMwDeVL9dK9OsFY7+SCM5KSyPslH
rKcCceYssi700jtHeHp+KD2AU3nRN4+yaLl5PHvATatwiNoPbuUne70klpj5fcuTo3EueCAsEug3
zSKzh2OvsvjKoWPl1gsfsN5OFqPEjTYQG8zlbWLf6w94FRI0m1+2SlCdi7VbV/lSjlu8kXUxj/KV
+hDLxslzfAISdO/bMt1ynFYWshjCPD32rv6SlgrvQ1WfjFKrn+U8GiMJZVTlQU4kMkB9ZeZ6a9na
RGIxgumFVZPkF3kRSVmt44qfFlJZQbBorRytiz6tF7IZRHN+4QXDbYUHM6v43CcNpwDUFUmt+zxx
PQ6cB7INQQp93TRG+ESIPVjn/ZCcScHPyIGiuCBRZy9zP+yuMZKayxpVheexKq2FB/vmA3uvauH3
VvLaEH3jdyf6t2BCz85OhP0xG0T2kCht/tmsih+YykKXrLI3p4vSb0ORQRuMjO/ZBJA9cfI/moEd
RUpOhQxHvujUgoVjUs/ewI7moToQrQKSm6JCY1oR8AOsidnudPSe8k1ALuQHiYi90Uzl96SyLzYI
/69hH31ysqD6onImYPdWu590crcPcZSM67DwsUZxtfKCmTy6monNEjQbLss6Py6gVE4Km5+uLC+y
QfM1m0XCK1ayKBuqkOBQ5CcK2x2muvUr/GFlATFbymIzT5DburPqBgdFvV+vgddzDnyaPJroyzxY
TJWtrhVDQ4V47iPnd8kJboZSdLe3Khuy2ms3WU1OS3aR8w+KCs6/C8j35yV4Nhjp26mLsYskBfqE
W1C6bUsRYQlaBEd+ZsqqUYboGRGDcFFpovmcJspJF0XvkyO+TI4X/FGm4gsAb/ett3QHC+QG2mxv
J0RV3HKvZLmxt/XeWXN47fj9pzp5caP72HvdR5Ej5RKIFewB/kFTPF0yu7A+DZaeL3y/n66uFuZr
10qR20nr7hF0v7PBtdl7wta0XhplrL6CKIwQTArOpRpfs0nXT0aRIrRgWD2pCXKBbRyUJ744JIr8
PD7FHJ02BloLxzg2k01bopKSZCS40rgfj7Ewmo2RgSrITJL/ramlR60d9Q3KNv5Rc3Vrww/FPsQx
RICcBZdf2WMG6GRTQO3fGiIKLuxG2NJptvXNTx7RlbC+N5zDH+rGH6+yaygmhajMn12Hrn7X1YDm
fFXx+N50jWD1beNn0FPRAe+zTe+hbYraMuEMWUfAc9OVRR+seuxCl0WlkvXz+kuq1zgrR9600sOp
v8gL9rL2wkBOYi2L2txP62Di+kYhNgVLG8bdEbFsVH38nR6Ww21cEBFUdnSveiQJ/n3CzQ+hKiL9
YP3PTeEiewNPidOgs81xUQFj2UMGhpdwMVAVXgLaGVayrs8d78LuHow+ipvkhOgn6+zeWPYj8kyy
1AdeekKibCtLciL4ae42wj0PODNzyIswhYdxM7+hex14zopUrqXv2l/9yH8sdaTtnmRV4ToZkm7V
Nq+wUB+SpFmqeg+6ggBKs1Yik/8ddpDBCjYifExlioll6fWTzWMBIMBcSWwyXtzKdVkhwEcc99ZT
FhHOJ9Q0X+5TyIZc+M2TRUodzWkHGZi+ftK8Ud3KwH2mJLwJvpj/Q6UvLHWraIT45UDZUV5kAzxU
0sHz4GkqgI/HrrXz5wNoGVTGqSP+8+SnJbAWVAM/EzWsSfKI/KwXCFWICT5O3pJwNOzsR6bn7iX0
Id64JfF0WZ/a7jNyH+qzO293yxJajBK09M/yfV6gCiVG3Ka9MStXsr4NOBH1bfFGFsdGnGjAXjUi
dZkKLGe1oFf2tc236UHeNiPOpdnQIWUulL2sqqKYVlm+3crae3vnQlxLUuWPd/Wy+K5O6I62S8t4
1TvEUPG9GveBPv68qGp9CVv+1skEL54GtvioRZAP1CIuPpO0+y7Mwvqi2Nlro2nNzrQMc+NoUbBy
UwPVDzTgX81cI30GwyPTHdZTX0OXqUrCNxwvMTVmwQSVoaxqY9w7qGx5Y2QsQYWz/mXDaSzL9MdY
IOrZ1vpHX9QqCNLc4cTeK4/921bXOmRFVVL3D2pv+FsvzThaN1C7HD39UrjaJ/zJlSuC2fk+05EZ
DO0JQMLQrsu0SN46lSTaqCTaWoHC9dnyFkyQrtq3rvKLR62skrUKQWyXt3766ozjjmBk9kXrjRzW
k+ft06CLrp7p/yFfbtId/oPlkD/ZedqdPJ8swzAPmN8HCEpyWhHYwMzyzQ1ykl8jJEmP8mJkQ3ss
zRZ4rXCQOFA4pZcAJI+GHprDg+wDl3O+BaYNB87c/yz+mkJ2T4viLU2TfHufOjGABZtK16zaEmrA
MEw7dFvckyxlMQQ0u0P2XhajChQL8NRd79Qnm4Rgs6uJgIAOU8NFXirV29iRV40ys/xkT+StwyGp
v+RJ+gbMo/+GRfOxZT/6o+4sKFmZj4N9Pj3kDjSBB4WD/ByOdn34LekAQsbxzZlun8ITb+Apz+Jy
uV2iMKdrxUOItfRGFu8NcaKk+CCDs+wIdz+Fr0qHjbiBIPXBsYLSXdcFEN9+sOpdYLSPsiQvsouY
+8liObOLzN4nXtbYl3BQlV3mwOtKYalzSu8QUdAhXy3DuVn2qRRPXSQJMdFKCPrwWP3GkV55vA3R
tWRR6b54unXm/3TScJYQlbAvEIaY5Ndr3Mb3XlrxzeI1aiAF+6Fo+vWiAYd99eM0u3rzkSNUK7A6
v+qcum2WMSEwoDtIwsFc0c+V6jiHUo+qA1yWN87E4oMKrQq9Metc1DaSshF4cpsv4kE2ClTtl+BA
iq1agBNsOqPYZDZ416Qx/JfQy+1V0SGOoEcDPCronZjndFDdhtT6MCWgbNzcV36sya95P7KOLalR
NeJDylwrALLxYRBGsCyiBAIRSIFnopmrgbnOhjDE81R5BE5tnRMmJDvO5oi6G2YTPchW2yDTOTa2
dyA9j8BoGCanoraqkw1ijRR6FX4t7fSxyiLxWhmFDafCRw5kSsO3QiGAMHew/zqSXGpNUN0JvoIX
uY20WLEWxVjrZ3JLRNztMvnQJzCUEPAML5HnoRulNTkpksTe9KOl7yOeEcBh0paMdpQfWN+azZiq
9snk81nZcWxc8gT7u1BV7A/DLFmEHu9DWZrOpm69aXxIZw+G1h61I6nOhMAlqltzVQaC/1jMl1u/
pjJzvC2UnyNkSzOOOCT3pocFIeR2ctwrEInt1TLa4Lmw0KwIEXpbyaK80MG0rfbKzn5mASE8dO8g
6+igmYQDiYD0O89tTZxpO39vZUl17IM+XcVp0rzqYfRN/qs1449Q9MH3iO8qwfQRo4t5jINU0d6c
xyQ2MYUqMuvXyZjTB733w8xuYzI30R50J/05prTApcRJtodS5e61ZnT3pDzJb/U6CYkyyvx1zLOh
wg2bpkw2vb9lE2wslTZcJ0OZtpgUmPD4cNV9qPnrUXnGR330EWF4EKrDNZsr7pcmCTEABvX6YYJI
u2oHHNfrcDAOeabHq1BEyhsk+aeeb+F3EXZns+6NN3gLGWnx+t+6emn7JLeuZjCcCzf82fXdrOak
4rGelzFhxC96lRkvqlcVH/zut0LYfdE6S7+1aO5vLe/HFG7Rb+rKA4QylR3O4rU68IyF8U9CVDVX
8jbWEAQI50vhRihMOk8qul37Kp7Pa/I2Q4NWwVP1r7WyjDJ89TgZhKzdUXnMhL+HMmJuElLFj2Tl
lUdZD/Gd4Kms1NLBQRd57k3Sz80eZK/W0lqxlR1qWStv5aV0BLkyu40eCpQzfvaXLaPmf27dKtiP
rPNnn5/GNhkIzGlpmZ29TMvO8o5d6GtDMvXxXj94vrZ1DBL3cuhf+4I2/dm3Qbv3AY2DFtlhxz/K
i0Dok+9Raq7sMkW7pGnhfsvbe596JN3xvo9stlSBWEuHsUwIzND/oCD+vs+yRiU+Pd/qCogveScv
tc+zC3hS8HCv63RnLI/3cmxN8TpK0TGTg6E4otT0bh7ClSRp6tpiuXLIkf02Bxsne5GNgwq+poCr
hVxf54ZnhAyys68G2blMRhuOuGcs3VFPf2/YNh0CfvfawjDsJZlWYykHygvSytm53lZzT1lR9+DD
LLYcG3gaKU4zbxPpxiNmCOWDLEJlyje1gdKSLOomlFEFruZBFkMrXPKA1D8Urq6f49T8IKv7EO3W
xsRDLhqz8a3WSPVyhLB3slUR6hNOmtMFo2zzuc6m29RuYrb7PmoL9JQYRMZjXKErxHl0fltagppg
LhTj1OOr9KZ7OJP8+7s153fLNixYk0ka3u7vVk4Z827TGoHmEpb+Riqhpzwu1k3ug4uexdJv6uiz
nvq9WNYBTDQXCI1slQ3TkLCyy3KiZp8SLcm2sjSm5Z6lEopPoq3ciL0utMAwPKPtNixr4tmrobZH
oExBuvAQKjjlbIWwTvIE6YcK+SzZ+zbQNgKw06Uz+3qEZ6HU4Rm8mc/Ror/E+F8cEJDft8rgvKk6
Lz+6A6wj1z2XXfxSz9WZC8+mikmnN23svA2NES0IxIcH2dpYEZ4YY/zqa6CnGxOLnaFXnLcK0tg6
q6JhLUfpek84so2ik6sk7usUHeRLOkqnHlB6JQM4v5QXRSRyq0zZyOIYj58mfGfRsKqLD7XvreRL
ug25MW3C+brtEv3VhDUWh86xSQwyHqoKuRgjqyNO2faxLwW5l0izPHCh5vM4JiZyQ7+aBwUMw33I
NE0jiygS+4JHqyFgnQTdsx+03TNGS4QOE8Chnk8RyRsMZPrxy72H1novfWQkR9kf15N6Y3QQLWWx
miecs7jzXHJMX6VigaaIu3ENsWnasXoaMvj2bACA2lcKv1YVkczWsPzvwaUNuvw7Hk4pOEF/9how
YdtOjQPRv49ehFV/dQ0l+x57OvAXq/xo6KJcNSgTHohGWsdi0ko8kFz7c6SUS9m1dMjz6b3qXKcE
b7hRDXmSiKq/ToXbPcjXsyApJp1VfvEKoIpKObAZU2KxryFVrvLQct4ADhxl1ybSP3WOCgdRtzTe
FBEd+TfkXl8ubM5Rf/4NMWeo29+Qp+yp5N9QwRp6CbPyK/Ddbu2VsblO1HjaAg5IlzrCHi+y2FVx
ttQDVX8xm/pn6+T6xm9FNdbLLUmjdA3bmTyJoUSvKj7pS3VUqxNg+H5XanG9RTYZHVElTJY2unkf
x7F7AwJt/uHU+zpRph9NyTKBCHkEoZzRk+tVp5p4Zt4iuNAb2Zc+LYMNelkp8ndJXxyIzGEZNd+9
K7aIPGMzbDYLzgH0Lst+hB2BDbTXpNYp0YyVNyjhgbSRs0iIu65kfenoYIEgOmcHQ+SrvOmxjPBb
RhhuiPGLOzi3CfqdYZu4ammzvZ5tqwfTBAs6l8rIB8WTV+OtsasCbVVVHYoEc4PsIlvdTs/3JBBQ
0Y9IUKEEtk4qXxxN4ptHa77IYpD01n7CXFKWZL3soaXkj0j62ChTZxHU93lsn+NxFIh0HeB6s5AC
7DBdXwqE/p9DH8BkrYGzkELo9lS/WK4TP5NOD271RWIvWk2vP6O2Adu8+47aOM8w4C8XvzC9rY90
0MYJkuw57klyNIrafTd6dYEAdPtFRbVpiYyjdkI6FQe0NgnXQ6nUr5WqvfhV3COpg1HWmLlvIsJD
JdLs+NAWZY8HiDGi2j/6Z84YkLEz/wKtvD8YemNdxHwxdXCLIr+MUWjNimLtEQjmHv4fWMvKjKud
PrGtuPdv6zpcqw1HNlknh3UBKPwxbNONLMoGNax+IFsvHu/dbJBUdp2nT5A3rUtSevWT0ymLeweU
ZdiaReO3+zS1YZebZoLUJwfJhrYNh2WcBB6UCyaSdVqTDZhdh+lOFrvcs9ZZWICGUPHGcX3x5nCk
2/cuIABZrMcxWKFUo25l0Y7zl4Z01xkylfcMQ31dN614K0YfApt71YbIPJK6QILfV/8AhqVuoqrg
SCPr5CUMs/oA5wraMn3VKTfW3lQVu6bLPoEFhnruevpSU53o2o+ZOJv615bYAsQZ7Cp2yJhBeZ0b
8yqPr6oZqkuV7NBK1t0avOKTMeraXpaQUhRnN/squ8uaUGjqjk3r7/NESa6CimiUVWV3HUTSpv7k
w6G6zcHhArh2OX2C/OIsKpfMdETqX5sXoBC91+d7yfNuJblWDahc3Nu6v5R+jZOL3K+echw5p/5Z
78lVzwvgr56315vbZsGd/zDOHXzQj36/8/sxPsJsjI8i9q5tOnZb5Fji471e3t3qyoGEWQ+yge73
6qxipX+Q5XrqviU+wHz8GY5eKvKjvJOXuhzRVNGTFgOxPxs8TQ2H38qmHW5z1U8fox4fyts09xm6
WhlXWjRr983zy4uci01B9/DPf/zf//ff34b/8n/k5zwZ/Tz7B2zFc46eVv2vf1raP/9R3Kp33//1
Txt0o2u5pqMbqgqJVGgW7d++XMPMp7f2fzK1CbxoKNxvaqQL6/PgDfAV5qNXt6zKRn0R4LpfRgho
3MvDGnExd3jSrRimONCLT968ZQ7mbXQ6b6ihmX1wCf09xnKvneldxwMGeK3sIi9OWjqLrALvWz4o
Ye+yUcEkIFn7UWyeqkkYt0s6aSeTpfWR3DCfNWpJ5glUfrFRNL99uPeTDeTcMNDMQySTi5CgqMi2
Zeb0R5Glw1HeGb/u5h4op2Rs48CdBhxNjp6u7ZqwzS9FCJTWM8ffSm6m7kTgjuu//+SF+/6Tt03D
skzHFYZj64bj/PWTD8UIjs8P7e8VNq5HS0/zU9+qyQl3i/ke9nZNfmOuKVdixJkM2MaAdMh8+Vkd
VS6ygWXtHRWSm8vUVAWCN0N9cUO7QkKBusGzBHBStQtg9f1ZLtrqW5lULe4zwWsJXP8pJBv+quqv
Sdy0LwakqWsMllvWOm0THTUPiqEsJhpJlcFQEM+fxwi4Bys/qSvI+614BWuRLCY7S/ayNcvj3+Yf
it/mVwx117cVREtPw/XU8xrEOuruSPT57z9o1/i3D9rSVL7ntuloUL5M868fdOtkDhtWP/tBRKRH
L4bPT37CfuryoQqkLCD2oZYnP+N7c58ji1pn2eOtX1C3MIXREX0MzKk6ENaBDxvzhUutscU0c67s
nBk/LG89z5xvbf1nr0JYP7qSfVfpF+4OzSpj1TnN9KVpHsaaePiEQcxaTfV216am80F42lm2p5xy
iJjrBUxOzzpVyBsv6s6Zvnh1/GEgxvyBNeDdhAnwg6vqGgANF0OCbukkhnNn28Gh7YujLCESOJ5/
1ndnfJ5R4OuKzHvoDJQfgbkYS8+8d2FoY2a3obpiVsuJ/ck2j0B5BEiHIGEfDlfVKz+Mg6Zh8NYR
S3Ka+W/xlY+2vRpboX5SUf/fAhaybkVrDE8ZHNZnw8EkKMxFimEqo//TrPPwykAL4e+/GprQ//Ld
QGHH0hwWQEvVDGFB03i3/NmpkiGihbxGwf9rkY61tVe7MAPiEmpcb/eWJ8Qe9LW6AB4GSl023TrI
ptulEhju9lDFqzrAdDDNkpVcMEkdlxunCQBNzmuph7XtJlcwApfLrNVB6JatEa7BF9cd1qpd5acA
GsdJ3rV1+1LZbbi71xcIRN969H82yv7ogP0cJIsuR5Boqq+5nrGBi0O83uBAden0keh8ugsAxi8N
vxo/uv3EU0gdglPs9rduymR3x3RAQdnLXPXQ15G69gTyCs5clHXyAuQXQR8n1W51snjvLBtk3a3z
3O9evM/szDO/m1QfugOna+fJHZqTXesWamFknpW4fzMrDnQmZIcDRkguirfzjkyJ0o+1UZ1C9HK+
tC3bol3mN/7VYyUFrDfjIgUY5V5XH/X5jzZqkW7rsdJXsii76S5E4kLriMF5aPLwrU7PXeSk5xGz
ljNcmZeuGNRHt81t58GwimFrpDzFZBd5aebOgZW/tH2uPt7r733lnIRQmUAR+W2+CDFglJOCamFN
SXw14lFbDjU+H4Uroqu86Gn4eUrNcS9LHtLiZy/+KAtyTGCjQg2eon64172bZ8hidfX3PyChi3/7
ARk6rEZX03iEWcJ6t7jGYN9TL8iLz5B/Ux76WXCU3j0E50lMFa67FLXI8Af8ZffzrlkWm0J8qoGG
7VFfJbzgPiE70l1lIebxuNQRs9zIojK0pA284cp64RULgN8/ytz2D13liO2ogRj1kLruMRMEaWsg
rbzsq9HallH7FrID4KSOskjD8gVSDLgFUHTjzcmImsg6S8vdp2hUtAOL2UaWptFsHxLSFkizdEV9
HTHwMYE+u+YF/O5KvimW7QwKvxWsCNB0z17eBpc+AmmT+/2z7FEhbg1mMcl3sljalvPYl3x1ZBF+
3cwXDXvEQKbsgLHhsjGc8WQV43iayqbAVCpQkcRugfcHDkDppWyqFfWzWzjmdnQxnvdxIdvmIw4U
/jBo18CuEX5QE40E2gjHf76L5jqUQvQjAQxt3Nux5j4ioa496klwlvADCUSQyANZb0cRanngFSYU
JJIgcveOFdvnSZkZSvyKauJ8647YxEbDGWvPXsHaBRnqFgla/DK/0uhZvAtcTDF5/gbP8oJs7yWO
7fooS/cekC+CZznq1xyyR+gj6GXwi0cH8M91US520EsDzp3f31XLot2hvO13t7b7kimXUdnmtd/v
a6q8K81jVzuVdZp/32BO44NhA2F3qdxakeiPqpana99JhktnByEfqohe2wBMIF5D+Zcybc6EXL0/
rOZrl40WQW0gpbk16d/rRvucWW72yQeRvsiswHgs9Cha6nP4bdQj+xjNIboQ2tUu0+KLgwTLhB8z
dbIhc56tAF3CTlUIYc+msous0/3Nffs9ZMk6hynIt+DiQED+9usm8aNbTfTnzdzUaPaTEmAubKmJ
c1TY3yB+V/XATAXkdlmJOApvomy8Yg0mI7yEkRCPhQp2Lmgb9ExrdECWuHi6JGBFfWX1qS7R+JQo
zqZkc3G4r38Enq11OLEm3Ja+jt6Bg7GVFvm7PoxhtkzAKDyz/YruPJJ9mh9fhenWj7YKnr+ssvLz
HIeQPfJWC5dNVSFohqLTyfJMFoLS1neKg4mvzo57X6QZtNT5Iov3S1Wqm95Igt29qrXifmOMVTi9
alCkNsL2V6apBidyfujo24ZxdpQIgR+E2TedbcLUyZ2oWwelpS5kszl3DIcgOqiqf1LCMto4IeQ8
ozPwn0sqpNLTLENIgpAmtEW+PACwFrXw7LfSFt+Q0c1+FDE0LRecIGzccauU1fA1VkK8iNrawwXY
RLi2y6vnHC078gJEQaDQP2NBEa7UNoZyNjcaYWMTyXPXslFWYRmESrxVFDtZVNSk3wt/ljXp46ZY
TH3yksxx2qkssmUhaqNeY5CXrkKMWvZBggK5alqoCchbWSkvOAmhLj5fQHWL/AHRsZ/dZaUsstxa
G8ccyJB5AejrwazCxyCMPpLucZ88KM5P3XxHeJHUW1yMK9nQx/mw9SosJLR0QmTcC1lWnGH8qOvr
EhGpt6LTvb0/IFUJ5A6UuxlNr1Omqnxx9egqL77y0nrAepUujK8Nept7baw+39uNCgJpXwz6Utbp
av3FyYeIjYLd44KWjEip9X7xpRFw012QhWD5SXATSewXfFPSb/+hR+GrCMQW5kfDHPOr76KzNIdn
ZSkS/m+luY2dhnFryxHwuJfmthHqCo6cqYdUSBudoR6QYph/b2VSZ5vBRvJd/t44GzbXrO72nlmv
+ZGmp7HRlFfhoImFOgBM2rq7qlq2S5JcecUfcTiUBhnofu4VFT1OOWUAyXRuTSKwkUFdaA/kQN0H
ObWeJ8lZa9rbq8mX7Pou31QeyGFZjOCQbLCujx7QuUMbaNKJrdgQ+LMRcasOebCVBnDmKi+IUp2G
IhfoIdZPwjAnTvFka1HGbHQY8mwrb5VA2lAm1MsYj9GIRxgCJKsQ0vW5MLqMQ4vSP6GqJGvu1feu
gYa3o2xIUm2Yu6r2TMcvQMRvwxyi2BCgPeeivPyDiCQYG++HnTqILloNoLRkNurT2ukwFJq2R/xx
aBdsEpVlXurjZyMJH11r6l5U364eO9/5rd4cjOgI/f9r6qfGlYfPQk0M94M2lO4HcIULN+yLqyyh
oP1RI7VylCUdK5RF15Y5/jV07XwYb4UyJRtZDCGPodZg60s5mzVW46Otz+hrGAfrTsujla5Dl528
SiCWMYqnytY4dEJW+8pv79Jpsf+C2J6zRWfNQGkvL4+jR0AlbzIS50r43U6IPbIEt8/e5JNsCsYR
pLnVXaFUtwj+0iWKO8ir7DaSXuE/0gXNcUJwffP3u0nzP2wmbdW2OaUDyRAI0fz1pA4nO/Oheyaf
cbh8sLqyheqp1Fd4tfFjUaOECoamucq6wq41Fv2k3ciibJig1L0bNSjadszdRnkWgC2yaeEMbop6
ZHu/MS2RYuDo64CxgXNA12zqvbwQdCvXuVC/TIpS7zPfRpACmaJ6r84X2UUWkSBnnLy9D/5tjJxn
GKtPf/9xaab6fvNt8xxCbdxyNROqzvvPqwbNA0DF6D/pyMeBVNZADs37CW2+yLsiSHish2pzraBu
7u7Jvlsu0GndemMrgBtkglBmDlPdAKrc2RyBcp/DqKU9vbvr9ES/1Q2/7v73/Xq9WjfCnzbqjAEh
ZOAQObGivTwWy6JvRvFenqFlMQaq/FtRtt4738c2OdKL7zrfi35d8UKo3i3UQbMPTp7nT86IaCpE
32d5geGG66FrGBtRusFzMrnZk4XUkokR2Vd4vwqaAVlD9qDT0drmEBk4Zsy5wDBA7HUWeceHmv/2
dytGmC1Nhuix0FiSrQJNPrjZ2Ud/ZMlXgkHbyGI22B+U3M4umT6V10A1SGsZKXJVOUIjStusbsVo
QgSh98ZjH3Xjq5H9iNIp+whUKwMz5szfbKZWmjRc5o5aP8rW0cQyLMiqF5jnA8cJ3oGcTE1DWNHz
O7gVzXmF6rJL62blte7EKfVB2AsRoavsJ9qyGmyxT5PCO4fRCFYkLsOv/Dg+AUk0ng01MnYW0lLr
WkTVZ8f+qjR28PXdQGxh3/7++69b77//hm1ZBEktXeiqbjrGu/ViMlg1FZD+r9bAtuPV1BxzXQcR
pB4/WbZd6+0Vy/D2QVdeAuRNNrIk65u0tfEumVtlOYJsAOm9MLZ9b5IKQkP+IYPFhJAI5EbwglO9
MzoxXMvSKs6InywQLR6vsgp4frfuFNyDZFE2mLr7bFWtfpBVtt13hxpndlmSl8HTChQSiaqA1ndX
ke75a7J/9iYHIoegQ2G8sclE8l4FFyKIfb8NCNsRTxlfws7wd2VkAzzoEAXcmPjVwmi2HZC8HBdu
P3n5Uw6bfGOa1d5vkToVPJY20UwBAO348wKvFkJ0goDDvQHhPUDo8wh7HiE7Z4X1VTM8iwxYAaSo
89tyr85mms2vu0q2yDLe0Y6D+qUNEceN1rKjMqgnlPHP7+IAsnivQ+l4AspwkDU5j6PjPaLQYFu+
R84PiQdoN6iCOsorfjKfTdb+J1lqmye8bp0X1FHSi2oHT1hFKq96Gwx7lbwYpLlWedXGNtwgJrKq
e41nXEkG9spaHV1q/iG4NotnJeJSBn1O/iUq97IuLdxN3qTjxouKbq94Sotix9jt3UR3iod7Wd7d
+zhzb1nk2HcK3HilYzi1vR3iAoIXj4FXvNyzJ/LODFootjmOsrcciu/Wv/UTOahH5J4mtgea+aSR
yVhYFTuo/8/aeSw3rmTt9okQAW+moidFinIlqSaIsvDeJICnvwtJnaJa3adN/HdQCKQDKBaRyNz7
M8ZclAe1BXebm+V9AeR0P9ZW5Ny0PQ6lNaoHn7rFFYr0KnLBrBQn3zwkTR3eyQPK38nJHc+yQDQQ
UoZrhl+KTp92+SQy80a2OJEbLjVTQ1VgHurxYzq4ZAyYceIHgDngnSF8yFJpI5ETEIeUJXnIUq9a
IwxUzdoY8YM8mCVkzK5EvC/pw2Nejz8bvzeekel3ZUnmaGJl+lAK/yo1mKU9J4n/oa33C31J6DVb
BqU97ZEsUffyrBXDdDmTdckkUI4UKViHLq32juViGFFovrqynQ7Fn8s5ukTJJkO1F/HDXt+5FQj4
IeuQg0fJe1Mpo3/qRDatFHKTD6gnRkszD9vn3CKd54s6fhv66FfMfvKHlWv8nAd0c5BXwUsnYtPR
INjlJEEGTyrF56VS3O922PxGP9x9zb0CU5FSy54LovdLH8GU/xDNg+z1jwsK1zBclc0jkyqTKc3z
hPshG5jYfpiLqnGe8c5Sb+SrV5QdIH20J/YyfD0oyJMCEkr38tUrW7OoeW9VNXTIZet1rGxFiHuH
2GJ5/6/GXweEehuADan18ZBXOHzkLdJdmWMGx1hDQUCe2R2m2WyGex3q7xzEcmMPOqUeNQv2y+K5
BFS9wFdNPJts2rtuXCqKfmeaUfkyudG0H5xCRfGJIpFCdeUG6CbIoh04JG2rtjpOrVa8WFaxgKEM
28sCtB20ob013KbaWL1uP6NE9yA3gmM7Adtvo+YRzw9r2wRIDQVt7DyjjfEQKXa7DazQ3CJYt1eb
In+zFOw3yL5qR9PAfQjJO2vlFXb/BRDdFxnl/tM1a/L3rohEaZeuLpKxhSiVpdXqztGELzAtsYRA
/bDoDqgtsNjrMG866nqcHY1WuN/1bHqweSi/I5n2ywkH+w2qW3fjZf704pNdWpS23T8jD4k6kqd3
j2mM3lXVEaRQFUS28D8x7/IcKJJw6vAEUlfdDJ3Z3trCdLa6Mnh7zwVLbigFzrFCqAe3wu94tHEX
8qIi2nRD6ZxQSVRAi4zTGY35YFUUonvI4yKFD+u2T02ts5fXc/GFictA/mLQXiMHufOmFArEo+mV
v6T+wQLgCMXC+WUJPHq7ItwHJG22leDP6YFe343FWN3nZfUdPSQNf15TRXhQq/bwI2awo7iR9dnQ
Opsam+/1AInjLQysLUJi4ZPo7gYebgAVY7wFnDPdY4SLlFDTJz/MCnGxKsFyrYJC2tldCTUgDdY6
4MkDooggZwMrW2HeG7wkwv4ivKn7pSTxuuvQd7OLWN+O7GnQF066h6zwjbXRqf3BiceECTEoYY2H
5SO2r0yXSCl9t6pprZXAThB1R3Ee+jsISMW5HGQR4SAYxrUVLmWD5mhACuWpmsWcyk6XU28eDnc1
PyTRh8vIzm7U4nejFulOVzyMFwUZSn/WXO3wxkLuw82e8MBFPk8x819G+CamcPqR82ImJ5mr93o1
5Vvob+7WVAL9rCBhO2toV9+boAbYxpjcdX93ulo8l5mZrDt+egfLKMVR0XJniUjXQDi6Vnktxhns
lOFRchSl0pIxr1Jkfd1Nj9eqa30zaY+ydKE3plFzucbf1smLyDsMffqaGVAT7Mi1lo5qBE9dXzWn
NnPPuhKHT7LKttp9k2jjHUaZ4ZPr1dnSwqZiIxtjy832ZkwyQBbR+SIeZ29MR42bRQMhHyWKk5FO
7Z3dKi3iqFhfIsxM7q3H9kRDwLWfo1pkl2PQyl5zV2Eo+ah3wYdu3djDnPRejMQZtyVhOjxvSTbr
lUsG2hrfD7KYJSP/f8AaloSPjLOvFZgJRHvV8olXyip01b4aqte+1002D7qPnjSieQxglVEe/sMC
Xf9HjIPpmpYLtATgiMXDqQEm+sf3SQXoYiriHBulNiQZs2auLfdicjc2cbf7agZbTBineG77Xprb
rqW5TfZs59f68A89/3mc7Am23nj+c4c/46JEqTeizqcbPAlIp/idIL3i3apNbx0H1x5PskYexrQc
NwoAqJtPDY2dsguQgWLXzdQlBHeoupZ/RMwsfuABR/669reyJA9mg6ImE0W90KwQwFbfuh2aH+4I
pxwPK9txsaXuvDtnjPx9ZMT3UR57d7JKnikR6ZoumJAO/9NAdKteI2oFf9ZrVjAQddxIWbCCki6X
8MKxyXVy6zGEWXZg/ZDgf6F/r4nzPkWa+2tCouy51lBPH1Hv2Wt+Yp0QPwyXeho0u7IQHlZhwY4w
hvWAFm/5mJT5Jsns4sXORXxrdcQGZRGyuc6shVpyPeTlyzjp0UKZFanK7qSkOVBVANdLomE2j7mw
CkxesF5vzFPaKGhHgDta9Zkmis04Td8sHRXBMYGQR2Tafe5K/cEg2foj60mhINVYP9pouW6BNPNy
/ecexC/R10CuZVOLUltP+BcfbD3LjuyByxWuHNkX3mU/JRVH19+6tmvO0JYdc+s7eHPpZmkRvUmt
s0gLbR8TKUGesrFeVeTLwsHKfmgKTCzZg0+v7rsRVphjk75qSoRdwixhCV6W4yshdUDCNXtlvYyi
19FYRIorDr5cpvhhF9xG43A7qEGFkRZZlFZpZjetGM3NUei/A808EWZOvtdI52O26PkvLgprCxal
ydPYR9rS5485p5HXrnNP6Y9WmI3boVX1/Rj14cEfrGJbuHBBCTem67gOonv+x7plb5BQHoPMbtas
waejUY3TstALYxeoyviKZdfCKQePmLlfHwew2HjLUW/62CAZ4UC3eeIaKuTS/nRTkwrZpnkGAz7K
1VrcEmS3JMGUK/F+82pPXky+Qs2Y6rcgFekqtV2AJHEF+lhL/EWQdvp3VNjTQLV/RCrugBMGsXd2
4On7pq0jPqxevSQ4BGV2Yv/I0vRXroj6yamq8j8tfa1/RAnNU5WnGaauEU5TLVMzP01V7ZBoDtZM
47NqZR5ssS+u0THx5ugXWb2HsmGaVG9ZFJc3ttJ2dz1a+PeDrr3I+mRKUMzB/aKsMUooh2QnNyKy
GDXWx6JstYv2UEXlvTe56a2vRWId1gOCKyDSFgPRjjcjm+AYl2j1eO6utJzqd2OX3xCZcl8UV4Oo
IbRsR/Lnd9s26kFRG5I3HdLqoZM/NKanP9ZzfQgiD+FFY/zaY/OCDJBQCb3LHT1cEXUtkLpdyP2+
3P6T4BqOEdptOzt1zBY2h4qClmXEGyftWVlaKAEcsSGv34PpjtCWXuv3mJfnQPJCdRC3suwHhbgN
BqsjK4Hy+acG2cUubYbIji16aKvMHYDR2mdU4Zv7Ojfr+w5JTVBH9lmJ++Y+RHXstsAgZlmqunp0
nRaJNHXeDKlqiS9ONPxsIziyUE5/O271EPuu8prBAVkkca2dJ2dmLyIbTvryr+GQO9+H881dhttW
YP6u0SOZjDG4QzNbbJ1oyO8QHYUpE9j5a11HaEo5drZR6iZ/DR37rfMxRI+qKXr08DGX1aOXu9s0
acKVHJSP7P5MvfZvMd9rX6Jiaxp+9upBgz+QJa7RpqU4KOOjMpV3Egme1/7Jia3qKUAZ+SA0pAxl
fZAHd77WVE8G1nu5h7QaClVrs21ZgrOSv21G8fFwrUPCUKzMojZuZJdrgyx2Lia8JXmJZS4agN96
lt57SMWsWG6ovChn57c4wxGqQjw4YVm4z0AuHAwe0K0Rd90xrNHPUIMePZ8Y26Axi4cHVH/9Renm
zTMa0/4N4K7uVQ3Rws1Qtf6m+3MOuCyQVmnWIz5zqCqBZLcC/G+M0b/pkgA/ImzXDmiDtz+6IHo0
+imPf2PQwXJ1zp8NDXkBv0vu1blUuBHykXZyL9vI6FzajBky/KdN5uT+eZyX1OGyF7m+CkqYuDhG
IEJTgHEzZ57ujJ/dF2XYI8Y5k3jxBIMsnZatf8MvsnvE3nvHMj747XAS+kX0RiwERT9lSE6plxp7
1YDGkcW68+jWZLFn+Z1fOJ3x9AP/1CoVHd1ceXA1mFaoJ0f7IfDdU1Cx3qz0dHwrquAQeWl7bNTE
2DhE8m4IfAa/UUzIctRQsF99K0guvzhdUi4rt5vuDKcct5OhlzvDh56aKCmijjHw/zRstINRa9FR
RWN/BegreTFEiiQKnwmUC9InZvhtTByNneEYYj05MNNUcKiDujfunTDBIQjLqu+O+MqSGR1arM7F
MRrgJ4FLKMVhzk+KPBxQSKEBRND7mamNw01rQX9XR8s+96J9q0tveO3dcVw7uUmscUaUtJq5RIPY
expTgSKzW0QLtTWj167ABNPg57GVRW+qYdYH4gFLpRZtj+RRn3t5hZFusxZOjuxF8I7IpxL+yC3R
ncgn8FWUSIpfQVIToupkmiNi+X/AVqj/L3EaEneyCtEOBI8wYyJXYODJMlh7ckHexiwbZgYVdR7I
eN0T1Dn7Br018bUNyvuYX0eA5NwK0ZcivMH65jAaffC9nbQOO/fIfFan02VhgKsqE/UXH8eWl7LV
pm2X5eiIzkXPQ0xdwfXhcGnlzxJ5YJ/+/Trd/qd3n20YBIh1y3U0T9WdT3F0DaFZe7Qr5QnmIjY9
PnbyYzX1d6rIkn0j6tlHPSye/IJlialnzs8SXGDQ8hBf+44W2NURqZzKojtkRZT+wvSmLAz72j1T
3fdLpwrawJe+86UtfDVuGr/VF3g0OimagNjhpGl6aIn4/oJ3sB+6IvnaNr25QJEgP0Mw0bcF+44t
bkEQL905DIrlxtdsjA8Bi3I5CNumhCgoOI0J3IQkCJRWFj0hDnWjz9n5UCDtlgiSv/MMItv+lDA1
+9w2jwPl4vwHHCqQuU+Bt1kExLB49dgG/0z1E4yO8I1vAid0ngxSu8ukG5PyJbUQXQ6nZANQrDnA
J5tKHHg4rTvSke18uLTk5ugtZKVIGzKR0+gugswCSWpPR4lzkXAYefYJE/OpKISFncTU4hLc8jTt
zG42OSaf9ohiHotOt+8OmlI5t2hKIsVta+ZzlOGlM++CfmUlthuF9VMOypSIQQ6+Uih+vg9qkoDH
MnSNZyctWeqndzpKvz87IVau3vCUVEGxgJ2S/4qwonDQP3rFDQypA0O1HmBVWqsiiexji0TedioT
dZeoSXi0gAuszQnxEy80v4Q+AbUUkM0tITps7ucgjJJN4ikHLsi7Uoy/EK6OW5MfCHg88B49gq74
LK3wjn4fRCA8ugxi21r9GTRKpECNJVENcfYyCDHk+nbeNl3u5OuKeFJ9mxQJAKBNbyJ7jyxhGH2Z
2uCbZrnarTCSeD+Vscdilyhj47OWbYYh2MoYZAUD5caqRu8Sg8wigCgAk55L3FOFCn5TUTSM4Prf
TdqPXyFTDeuaeMrWtWJnrq6MuDgHZvKKAYB/Atpf75pGf8nbwT/JKnmQRS9L1wTe49tP9Waj64su
E/UqHx+SDg0aCWgnA1LfyrPrQdYlQV9uk/yWGcrt2bepjzkua9h3+tatNqd2HRs8re7mNlbitv4s
W8dOtW5r7zGoh2anZ4nxkkzemiSd/agOTnhfh+Ix1QeSYOiqbTV4ybDHdWOldEO0Lso63wri70v5
1GrumG+90e0uRdma2cjmaOPGKtvf1rw1G3wVfD0wLqooKrF2rMB/PvjFT2N0lNsGP+qjXOCG2jpy
1Op4WfPqLmakROf1fklwmuUM3mkrgfUcmZIQdLUYv7LLDJZjE4a3ZRxmj9YUf6zHBex2yK3sce5v
dZn3Zuq36Wi4x6xV8+ekC1em/ERRVu5Y+rtLYfTq1p4s/gOyEIGhtoXOm4TFs9LiDzf3HfOu3GXE
hxci0bvHcQjLTeka8VomCv0kMyCam3i78pW95PG5VLVxpl48XUAwYL2M5WTgUsra2NlnfqfgBN+y
vYzb6tVqk3Mwxzr7uNzbiEO/iQSNMGRCorvKj/wdsrTNJgo88yHNU0TBwar8bPGTTJrfua9ab3nx
QDAYg4U/J8gNfar52ARHKEcM50OfvGqdN6xivsiUA9iXOUcE41QmFfKGlJEe4ZAlW/t6B/Ry/O7i
fTayV/f571zAamxPKeY6tx0U8lWKy9xbl9UwyPGyygp0MjwNsnzKIgkgoA3JEx7Sc9b2T7IHBtBs
WKP0uS2RVodAEu00nMEeujn4Jns4yOSXVj8eS+a0JWbgzV09H4Rqi6UaZtrS1UKkuRI7ptKxDbw7
nPg5G6KToafVWb58CkoMKM/yZzy3XUuoz3wo/RmH51L/H14+nur88/t/htuQ+dFI1GmeM7MkPqR9
DEuBSK0O49Pk7WtFE90uysAkeZ7ZL5E1sA+SGCHPgs5nA2TqabSMG18BS9b76y73LcDuolpqxCYO
FTrqZM/Vp8RJ8O9gqtogSxKvbT8nKjyDiSXIOJ6C5g77XYxYSshF6tQcbGbWL1B5vuRuot/Jkhpg
0pHHT0lE1Eazc3/PvI1vRe5YbyM8cAeg3H3pNcopmfphVgvTT6OnICyeDPdh2zffs7D7aaHn/lYT
WQO70I8vMcLYGIim52QMxKmIrRJVGLc41Z7jb2NNNLua3SneXApclap/HHR1uk0jHNknvX8cq1xf
xLi1rm2PrELJu+6nZzdI/4A2SrQYY16//T5igfCQmRnaZ2YAk0vz6m8aT3uul86LOZo4apl2vrGr
srsP7fKYAuV9SzNEjWeAodqKcDGKIjw7cXUvlDDeDUNkH/wcLoo88PoEoYgAK+vMgFdoUUT9b6Hz
viVDE1XeawjffNUaan1Av6y9IyXGq7SLxhXyV9W6TnzzrmZ2goBVuWt8ZEk+uF6IHGiXOA+uj5Ao
MLhvGoAZRFFnLxMHyzQWF+tCdV+wJem/u25U3FSiblbx1MUbG1bxghlAvHg2Yh21GfY/Amvc1EEl
wpvOeOpz0/tt9co9O+ltS3Z+OTowFsZEX7SthqBuFrobBKO8Q4GE+tZ2lT3qw/lKQ/5mSnHfVEFX
owqMcUAPLm5d+B078Ly900vwew2gw+9dIs4uydZfpJyI2TjeAlF+7InRkd+jIQCU2wpPdMhwEyv6
EDPLqYe2kN4OQRjfy0NVId+tJED45qpEUWosJNANkvpDwplli0T5OrjlubLz8gng7ZNWe+kd9DP1
uVC0L0WgOSc9LpvjaNVniABA+rHgYAv3K1a7/FaNggfMmMZd4GSReVNHhXmrEID2VhPO7m/CJmpc
dmq9lkVltO/cku2hrffi1NntgG9unr+ZSjx7r3bhQfe6IzBNF/zzXzyc0OOsCo2fSRkGG4ir7/wc
ybFJCGISrpm7yLIXNl8VB5eN3h+fyYzkd1UaP7M6aU4jclkLlk/aHuOe/ovqMlMDDc82BEl+8t4V
95nbG8dhcLZWaoYoQdo1AT0TCPrciGOvuO8Hx9mXU/KdHCM9hGaNOy9KQNrJcqQ7mDQ3mG7hOdCv
SiLLX1jGdCug97zW5qJt2AiyeloHo2cq15FXjgvRNkpBKs7ID5dTx8SZxmfF5S7EXJsEvKBcXVmE
aCeK0NvnzXiuxti6c7N2w+5zZXrGz0JgIKbG7XdhWv15arNyNgCo13X0NtU8hzE7nbGLm9/CfEQM
UDw3SejdVv6EcQpuIcshwVO4i5nSI6Xzt6qIspuSx/mM0XN5zuczx9TOGZP+QVbJxr5oso1AnW8h
i4CbspOi1d8hXR6KWaWsTtR+JxpcX2XRiYKJyFvyLVZy+ynqRvGQYVWQzqWyUIFvBj26lOqgYHrG
ATTZ+1maGP2mD+1v16prt2tfzygrUhvc/c9IBxNJULy/kaR190PVxDu3870D8ctsG5lacBRR1GzC
2khOpBLxNCqN6m5yawedQxXVGRGcPd7M2yIrskPuTu0+5PHfdlHh3hrFiCfriF3rULUorYP7eMAU
AjFlU6hPZXqP+D6oA3fKEKqN421v1vUuDrz2DrEAPAa8tH7T/fyoVjzp2JntOi1vvsY19rog9bKz
Qdp1C5BK3fZllywqrHJWGlHUnWZzNWEp8ysDMQ4Xb45vUJlXulrbv9wye9RYQywagopnYSgrgbXh
bxNSWchc+Bb0fEIRJsUZI8puW4/tyeVR2iS6KzaDBVZGdVxiC3aov6hW8123s/h3bh9BaRLI5WE+
2+Se35wQHf2q15qHCd3UdYXA+62L1ZwXkxP0A6U5wzDqFnlDJqDCuA2ni/SXimbpjZezJrGRw15D
LywO02RYR8SotGXoCe3VRIqWGIhLotLTmLLXjYpcSRRaEzKWarUnTOkAFxe/4FYwUZK1Z0fc2PdZ
08UHI0Ig3M368ZR58/bFsr7HWhlAy2jHrRa23cYOWCJp0XjfgdL94QGTw34mGx/GDCGRNEVCts77
7oXwBAkSekTzwtmtiuxeF3gJdUOzVZ0g3TkTMqPahHIc/5fJZlRb+84zERaJRBUgQQa9eNQjlOhL
4PhD5PlPlmk2Zwf1rqSMb4SBJns1q6oObXqMpkrfkEFuVxLchQdMsbRFVO0k9KuLZ3AGPNqTbG06
lHUcy3xS1T6HrloQMsWAzKr7dGGYvdh1nRasJlfL3yBi/CLrMpwrD2pHYYQ/o3nOtfD1LXulxPaF
OCwaWPauj/pxM/RJ/hDowiNe2TU/bA+PIiRCf+Ey/atSI+e5Us0JxeLkzR3xdy1ywztn82HU0NbS
Y36o2HXoCiq0CPBOtVOuQr/2zrKj59kIiMamd3OtKxVMP2qLiWW+iuyWWoN9di/XvlwstbVNAKqh
F9MLWqvhyi3KHKo4AUA4g6yfeyO99WLvq5MY3jEy2F+HzeNkGNFCn/TbqfEOZlb7e8dz0eWDoLKY
xlADetIOWy9tdCwP0/GunA/RNh+zfM3mONqW7BSWMPf1FxsfCaMeht/k5yaQyixU2G3XSorXdesV
K0Hsm+kyDSacM5moTcW6H5hHtuqoxMu0srVnOw6crZ/gf8pPnudVS1/BzKTLyW1YcKm4Mk8+6JHM
sJx1bBvDUlgJLhfq6NwWVdf1N6TkHi3UDrey7nrQGvevLo2rE1dDThgCToOVWdO8uI1o8Ho1oy99
XRTLPrOMc+KFbFHBQoDn3sTGBEUAQgL4njTYCr0SmDC3R1EbbAGJUD1m5JluKoQvd7JOywz7pp+Q
MYbBdcbFyflFLmqJGWHrB+5DYLBKjnT1m6ooIxTzYtqbCgtB5NuZ3cc5NFEpgoVg8opoVfom1BDA
OnCgGbjsEgAP96DS+0M3GfYiGdx6ZYOht8KIhGSQYaNZDvkumnKeh1JVsFGaMLcIPf9hdMRDYAdH
uNEBKuGxQoAl6Taoxhf3xNOgJCsIZipaq8DEYNUEpbZ+xngoPg7ENQiFtPVzUhbuyUvMJ34/yGKO
sHmgy7pdkNw5HcGeMb+waCUfrGIXt6x6EsCSVCvrYjQMTm35QxbsMFRXhSOSWYJyOieBD5NKaweY
CcZ0vtSplr3RUxfsxdxFNrBbMO8s5VbWlAI5bdXCxbdVOmASnlPddl36fpYaZbIqevKu6E80s3A9
fS6nzET8rlK1X6e8CY+1hWUoTjwofWuef5QHfgberoNphTXEdLRqmxdAFt9jTYMvZcG0KCVPtWnA
+YtvZmfNmqeyrnWLvZ4g11TErr6oTJhdXWqThR+SzaTiylVUCBeZvnFWx9FaGFg93Id86s3ojOlW
YWtZ6cEEG22cQwh3IFiXvaWavKZBbnqlDhcnNt96SH3HsP85GgWJ1g45Es8lcFtGibNv/Ia12HyG
8lOTXyplWR5a50SWd1z3XdSuCJuSoihhQgolffOTMPlqKQT5sWRovzDfa4s29oNHsCjRyoxr/85W
+VFEyTc2VyTgOxxj9M7i1TIX5QGbAlC1lkd0AF4bTfrg2PscYWiR6mejeYjMBmKjaqdQzPmCYy/G
YE716nTn25gN55OGonw5EQ8wEyvFqEQx7uWhCqEEstrq1rgqvtfVbQfDaNCr3ZDW5qWf0PAFGwhF
oT3srUu09dFf1cw9NirTjeePxZMW2s2DaLBuHbLiyXT6lZeoyv28UPe7RnsxQKzeEiDwL0WrzLBE
G0W8zvQyRmCzH5RVWYTYCKppSi62+IFTXnGIc+QZedYidszmcG+hBIS1fTptLM93D0mtfAlj5HsE
DEmzq5sn/GjqpwI0Ummg3lQGSv3kGQKRtHHsmGEpuuSBN1pPaMZv/RMuSeIIdcs/5bH9U5um+CXI
4noXqZglVV6Q4C5NuscUTbSVrTAicK4KzRL0Cq2+Yi2JuCiPqmuqD7w/gLFQPTg9vMUQnQebjebB
USYAg71lbC2jQQXNV20YU0mzzQAwLeGB288ZoYQtSHx1SVyfVnyTNmXB611JHIsQS1hvTGCiKzlW
9/pgU2plt7qM7QCd8bYnzjd3ZoXXYCYJMl62Jj2xPxMNsksRmBYvLGQd17JzLlLymwM2x7KzGmBu
WuMUtbmMHQYclUlob2Rno291LGpc/9Ka2g3OmHZWbS9jI0HirSclJP+EZMKGjQxrssHSbWs5Xn/X
B6OzxviivHWTA+iT6ElpFr2miidFc/qnrB6+wKLyjoWZD9uqh7ypGIO4w115h4yqB3dIiexLXat9
wwmiPF2qesQKTibJZl8tdZzd2TEDNA/3SGuKO3mNvEaojf1ztHHzYZE5uWCJFzmo7cbpIQggfsN6
+5ETnPpWlqF+A8rDust8K95Gg7tv2yk7d1by3KlJ8AIfGaEeU8PwDqWklzrBL4lY+7iWrYAH8P2o
Um8vWwuzfsyaoj8HkWt86b41VRZs9RCZqFJgQYc+Z410c4UrW0ySEynradx7JZrIGB47f53i3DHu
TWRK9cWHDh9OzUzD/24kfBBYDz4kzC82fx4JWWC8gxd8Mfi13ftpsZclxRLmXYxFgizFU16ccFz/
IUs1fzT07Qin6AHJ9amuuoM7kKOTV43bCZktkCnL2FaMu9FX3w+msnMUEdxdq1nwl/vUD55lp2s9
2praKhzJFH9qKIJYxeANtsC1s+xCPIK9ju3eij+383s2jFatac/w4deRaMc3d7L95dQCah61XD2q
OuEusNNLN2aPHI51iBkZJHh5qGYlEHmGqLnL453zDndQAZF12p+ztMgQnu4hlHxqkJ1lq+iU4EMr
ZJ+AFLZoiEoQe71ctWnwE2uQOY87SMUEWMYpx6ooej+gp5jv0/kgz64N137Xhk/9/osu18tPAOIT
DIa48XWcLF77XO/0X3T5dKnr2L/9lH97t+snuHb5dPkGe5v3j/+3d7pe5trl02WuXf637+NvL/Pv
7ySHye9D68dq3YXRg6y6foxr8W9v8bddrg2fvvL//VLXP+PTpf7VJ/3U5V/d7VPd/8dP+reX+vef
FHmHmtWhUSwQCGFpF82PoTz8m/KHJlJRjMJV/X3UpdyZGLLIq1zKlwEfhv3LO8hKeamPo2Ttv+x/
veu1j0reeVpdWz5e6f96fzYzbL2FGbM6v97xctXLfa73/Vj7f73v5Y4f/xJ59xYOhFUJ/NL/fPvX
T/Wp7lr8/EH/dohs+PDRr5eQLel80091suG/qPsvuvzvlwJT36HFi+WBGY/NqRtCZ1WDiMeAlSIO
5EgGmHkDcociGC2cTSrXXypuU+ibtME6sak9VpRzs+w4jAGYOMAriMi29V4v2sFcyuYAx3gz9Y5g
fmHQyap+8tJD5bEKLPVS3+gj6t4mSSV8tqsFaQaglwSnDxYB14MY0Ky/wV+QfDgmxe+n1jAlykLW
yoPuvA+8Vl1Gz+N8XC6VRd2k3/wID3Ic4KxFnmXJhpwU8Sg1Kx5AZW7NKm9PiC3lDwrRl1vLa8+y
TfaqeHIxt6qHJbTw/EF201F+vQkJtuxlF4w6WCLlLE25quyQlgUYLjPWbq4X+i/vjj/N2bF0nyDq
v7izN6K8pPvfg9wgAjcLLk4gscCBzWKLsuzoTogInffefG0w/3SxTYUuxUAX/OEuw+RYeZD9vD9X
saoEGzkT8q5Wwmgx6pgsgDyVB6KETgx1hqbr4dIpcd0j6Mtx82EMyNO/un+oRWsxdReDoYobpQlz
9pqmfeox0zvJs7RJb/oeJ5pP9SyIoiXrU35DnwYMbXjbJwFqDX9dQ/aQh5LtLSpQdr+51smzMHX6
LTTIX5/q5UXKxj3U5WTvZaOsclKxztRxFnUWFphJ8oTWfDBq1O/t2rvUy0ZZL8+uB+B19kEWJymA
J09dkil+Hb+PlcMaM/KXkVHjM51lwxoIANYk8aR7N+jrNWdstgmSYGuh8KsFQk3Yzh7WsVe0ZxGo
7bnWSmfv9O6TrLrWI7/1hCS0y16DrvKQAUde22bQL8Z5pKy73ENe6Vop7+M6wXi5j2xQy+kVRecG
ZxVouvIMUaj7d77uJ+ouInxeeXNpu5xLzq5k74btCNqhXXpVdAzJ4e7V1jBSlPyrrNkrlYIh/I2v
qPU/nLdYlKsL2d1v6344tBpCkEHT424TG+/c6UTpPJfoBjTq68Eom2FtEc2XVR+6fGZey/YgdqFj
f+hqKL6QwyURG/mCm8jvoq9E70pAxhClm9S1D+EMisDaUP2aFagDiQqKw58eoa1pOCmLbKHvPoF+
kgzw+VpWOlNY3MJ/tQiALIs/2CA0jQ6YOZE5miOAPCkPEVnUg4zryYODgNbWTtv+IppXTvj1sKVI
H1qyYZd+QC3ECtWTBum4srmfFQrWUVvHy9CKkTEFKZgDB8FzWfhefV+Ksb6Xddpc1/0/2s6suW1k
idK/CBHYl1euokhKpmRbbr8g2u1u7PuOXz8fkrqirO67TMTMCwKVmVWgZRJAZZ48h6bucN2Qo93J
WNwf1hnV+BGFmeDQ281w6ul9PnnDQqMs49gPjaOrI9pbjPnm6iD5BB5gdLofodFGFO71fq0qQbm5
rdDl8etaH2zIqRtHX3/4YLbVSNkrOsrCy6NBHhfvnivXpw3dRPOaHIL27gkjkf/hiXR9yAx+pK4D
QE9rOvycta9QMc0QGINstUCNuk4or3BI384m4PbN6jYWdz8k1xkf7DJkB93vQf5/a4bORdLKZL+r
eDQxZ2aknG+H3G9eh2bQrjpgIidxiv06t6cbZx3M9by9TSOr7m/6stLW0CnB04pyM5JCoNM3umlE
ESBgDeE4p/nNmGAZvW9zZzjlcc7GNGqqQzyn1SExUld9GixyByqSLGuJqZfARFoVpkW4p6PqRh7y
QUxuiIgkL6MD9CCNpmZrD6Lj1Tw68x2POe2RZlb9Uc4yiNX1GSHfm123QMhlugV3EaGeCqh2pY2l
tXf42LT4YbwdSOvxLwH1vYkUb6kMLO7IRNFZe7ua2JrlkmOhUJLharcPENawhvcNOo6/frAwTyvQ
MeaaDlb9MKdRBcdHjgpfl0FUqSAsqcNFHXbZ8MNFE2Fd09T/yX+LjQxn/hA7ON9qLpNW4YMdaJQA
ugZytNRrSCflwZ0BX9NwdVd2REYSpMOrraCxqhirdCczrpNlHcQaSepVIUoey1o1PGbaRla0x/BO
Qj5OWdamtTY6ygzxIh+3SXXHGW1Uxhb1wAbtVv7r7J92SJ+IllS/h3YMr4fVpI9VnTT3ox4iuE2f
y2eJFbqWX2PVfrYo0wB9UHRkWRyNR5L0DDR6r9AMkzBcGgpUtOavXuk2EK/jAnQQr8wtOuqQrzS8
PuusTerkKwTKdJqHTTLwFfip21C8FRQkV29WlMeoNgE0Ndo+BuIBWTNKjRCV0MGznN0cN1u4eEFw
aHs7pltB4uQwtM6rg96NnzMVvnkYKKLeJsglPqwkl5hgO1mJQ4Jv106XDwX6qjlXwJoMx0S6dgKO
F9lj/Bt9UF47qb8F/AEoFkbmFgC+9ltlaYCsyul5Kgb685QEUrM+gDI4Vx2Kn6p/DtJZfdIivrDL
dFk1b/P6MJLv/d9W9VHl1kZFcZw1L48Ha3Ctveb3dGaDz0LkXOlPkR4FL2gPHIKKbH/rxvPnoirW
40KMRv9c8aAjzrIKliiaFnl3ttHWFa+HqAb/FJYUryxJV95wEm9kqu+WzKecQjFruG3xk5JCSoXB
K0DQO92TqiTtoXNDe5eRsP+qzNGDPIdvESnAz0MZOdYubCwUM0zYqRBZna1qL+/JM/LPR9PJ1x/e
lWmq5A18VlXjaMWv3lebeKKmfueZRh4/q+urOgWfO6No0KKGa8FIYWRPzeYebXpleHgbUhQNznKY
c+dAc3R5thUPrNroFneN5kZPcvAAeJQJWDwZwW2hI+bYHo3ebBJ4lrNxn3VDz02WCTO//ycHlbV1
G0XavoCKLllPrXpftp1zlpBJ94cH2533twk6qlB33EHpqpcJvlpY69aqomvM9bpz8lgWRXhdxIDe
8TGcKHzKp3CA4d95lW+tJFYOoKbTDdimYWcuy8+KC/u2mQTPSrpRY7hdi64Znqeg1tfRYIV3YhtB
3J5ARf1EIG54FlNVmFAFZerZWUwD6HRktW3eIpdhyabvybC+iU/CTeTi1l5Gy06r+ub9lPm/wR0y
HD0EjY+TP4JCl1M5cHtXlPZ4C/gYhY7n61SJkaFftEG1kjFUZ9FWt+b+uuYtJiviyV/fZsu6Vj29
LnZdQsZl5nxWhzrYfwixG5UnauB9Ca3ahCbZM+/dXonADs4qp3K4jcUvkeJ2oMp6jZSxfYu8uiSU
gsS01gJ4RiRI1pCz2yVtaOyM9T9eTSLZo4awDoJMVPVmfHQgGNwgqZlsZdh7IbbeGB+hWXdWAxwU
uw8Of0jRH4rTw0d7Md6HZaYd67xO7ZUsMrrP+lQOD4EetICTMmfnsbO82GpWr/x6Hg4ylEPSueh3
9PFJRhXqt5fOGjd5EoaPxTLyzCC40Jh5m1LBwnHuEJbzJzR+1l7XwjLgZb9rtH9HazheZn4iOmR/
Mn258GiGw66JMnBKVQ01fDtcakcNn2kEAFfpP8vBiO0WBJHl36eLzW0Aqs4znP/ipVrfPeaBfl+Z
3usEvQfCgKAvP3JMtKJlW2fuoY1dpoO9zU994fx1i6c1EHiX3VwkoOqraR304XQnw7ktO8BodrSW
oeKmxlNefs2S9PVqqLhVpC9t52CkbQLqpjBI2riLWgZcouhZo+qzgWK9OIstQkN5ZCv/r7F5MGiU
O4vBXyZJlAzlYER2DI6mCDYfHLchGlrmLrQQjq6/GppbnsfJCC50FVNsgpV/bQF83LRDM++owofP
vhuFFzVyVyjQZX/zylyz81YSmxpu8Czzae7/OF8iQshprxG3K7xdX5y3NQAFw+ULCN2zIvoDQji8
kjqB6N+meefsKu2WzowAIgFr+KNu4+A+XjDWK4nu7MhZT6ExfpJDC2vqufSbrV6306fcpskji32k
e5Z/IRTTv/mNVZ+uI5cyWqNY4yqRP8ebVz5d9g/elJTYu7ndMhdN4fA5R6zwjlp1QIdTSutNUtb3
wAXhlgIA+zSG6zRaCv6LpVBj794e87/EdQ1a9LrTyo22tznBUKSrqQ9e1xEH5Kr/H9e5XXv875+n
62d1jSZ8ta1SCyXORt/3aLMcWt/gfSvte+M0VSzDq1dqnFLbiO9HWoDzxSGmQbzXGAmvaMrZaq1H
L8kyRSJlbRkq46wCEQggfGqTatqKUdzXK0r4SBPSluYrRNjdKHm9S5cTOJ9VaRrTXTe3W9WsInNN
UsO8j6rMArrNPb8NeOSdZOzJ/V385HImd1tWbXv3+l7jj9GBLJ/ywA8keHS71EUVskVi582mLg47
qunMqfWrPYd5x7yeZsX8rdet8iDzZZZM0Pj6bPimQIuyzBfH0GfuydYnBVHJkX4OhMrASlSn+U23
7MNQHGKbYLVGvpHW2v8eKwunUfC7Y8OIVtvPpWIoazkzAa1cz/LFVqaK9Sxn/0Oc67gKqGCSmW66
/cCNJUMdGK+SRwBm3zizxF6HffCORysFWpCieZkgUHfWnKB8odd4ZZoZGOfRNAAwx8/GYkbWNUGk
l5SoDK2K1ns4khQAzHPxomsk4ckCQTi6BPNGf11j5p3mU+yEzwHNSi8cEn62Ju8xKFzYCI2r+6J0
nhrfrg/vhjSHHPoAQpO90nhXbwBZ2SW2TeskeiUosV6syeiOImHiLyIlTaTAgl1F+sYRDZMxtpMT
Sr/XCTJLDq6RXqfKSOaPVhJvHaA0m9KtUnKd3bQvtMi4lDRabbuSPJlpWQgaLzZfQbmuLOzmGiKO
iQXQgPby+1Kf/uwCS7snNWxcIDW9V+NQPWtd66IU/jLRK3ZpF9fUtcpZs8e71nC8aM0tdLpPFP2v
a6RJsxbodLNYyzVvHyYN4PqOgcWUYNiPYk9br11XSHzsr0vdPoy45QPGTnr9ILflihfNS5xDHusB
hAnsGI1lP+lGSn8H1J++LYUt/epm1KYZ3K3sFyUczDeRkNZfY25L3Bw3222ZeVlm5neKXPH4lRTa
Cw2Vyue2mKx90ZnlXZvV6WdlhrMM4OMfvwaMEYIXdUBaRqiAJpU+GQMiLyEDVEPb2NhV9n5oLkMJ
Fq8E34bi/TC3sIGnt2Cs18Oi15Yl4IFG3/0GvlXz7wMNunSaeGD5qkv020SsjdyucZboZkSKvDaG
Y9H+lRaWeR9C8XSkk5T/qkopIdhRhgIVrMXqGhSVSAmJd1pC5EwOdUOT1NXzcWxHrXFv93+UHrT2
rcTJcjImidTRCo1a1hRA1x4kfUYbNAdj1kLlbqxI2M88R9a9hRzWX2lqZkfQwCWpzyjLjg2IqDU6
wIhyLpMaN/W2UddFvFvljmKeq1Kla32Y6ABcpKSWIaxR06MX+l24dhADFq+l9vVlhqr8TAPeC7vO
4luXxfNKKyL/peuAI2l9Mb34VWStENTLX3wndVdFEXioKDSo4Fr07HYGHU2UDbx7zTGQfFv6tM04
9q9DTageoKF5N7x5Jfh/nZumQbR2Brbk7dL9aXTAY4waKfAo8pyzvbCdUD4DxT5RMzwOQbUV2wjk
ckZ7d3EvU7K+QExyWcGkoWvraXq9dWulvIM+xd0mtO3+pifx14YWg4vaV/ojepnpSux51pubTAVG
7i2gXtqfeTXTvvlz1d7zB2hQKsmS3+hua1ZN4PkPYAHnp1JpL2IP9Kzapb5pkRjjIlHT7joTOFEL
z+ZL9N0I4/HnMAfIFXBbu/RlO9+hflLdqWYWPLEdBENv5/bP6Lvewn8ikdCbTRc7hhbm9c0avkk6
n/Ip3EBhkdIDlZI1qpcePjHSapBup8lJz6DxnMe8QuFSCSyeZm9nQU6qVGzR29nNez2Lx+Lc5ZBj
RYF9CXl7PfBdNB7kQBO7+WDFvrq3U6NYxKrfO2Q4xf6lLDP3ILG3CHjeyYRZYE77NHiC3C9/1uo0
3voqsP+ioXEsVspybfVO+kc7xuvZnMbvQVzH27lG2vUW0Swlkv8YITxRaRytsyicvpuBQsNHDtXm
HnabjF+RooaP/rIDaULP2VhoYa3tsA3JxMrmxFm2IeL3A/oblMg6enCGdshS4xCvl7r8aBCYn5Sy
pilk2dO8m7asTQ14PDb1uY2S7A+9J+FrVF75NAFMPAyuou/GuVS+ksG6Rhg0/ayyCeIhO6YlKqc+
rC1868jP/U7pWTvCrNs+waM4PcB9fmfkfOy1WkzFDu26YSOxcjDU9Hco7BCHXKZXXTTTU4nCIpvS
T2wu1/1cU5b0M3PTTs74rW3IwxUG2ZG5aacvjp5vpAUaelS2w8ipbKTL2dUdbeXaNvJ8CAamodYr
z5E/TVtY9wubThloceUQ2qp6r1jLAax5xl2EU7C1pk5LQfcj495IpWDxSPjS0/7vTvNgguSFdlj6
XqtpvETL/RqyL4saTmqxradxIf9z9tt815TBBIErhxnc7XFGbjR1J+dOTIYBizj8lb+E5LExHtMp
NFczLByb29xbnJwFSbOP35b6EJa4j4qnZairQ7mix5s2szZta+efrDJlo2km8b7WUShu9IidpprS
ON+p88Ey6x9DmXk7vVdnpAjQB0zGrLmIrfX6eX0TDvy3NnWZS4cfram3GFkrrZth3aHftpHC440g
+lq2fFfHDFEv2vnD8EWqllf3lTv67+fX8qZpGDQJy5Jd0dm7vui+uNEG8suVpY/peZj6PtwmCq2e
CA9+HCZLlzFqqdkJbb69jN5C2+U+JjezN7usKCOxS8RbvNjNUG8e3+LlkhLqfbcrCJjKhbVaDkXp
29umr+fVzSZnC3/mWS88aGwlxnLhJaRf/3Ve6w40BUnkkFTBeRwSZ1tUi7DwW8xtxRbitT3VqJ8o
H9j3VWU9XP8eMoT1irZo/gC3fxFVtmuYmNzc4X7+NvU6FM8HGxnf3/2grlaaPqjbpuXOJuwCZWP8
BFDfPwZAi8GwIqi4kJU3QZWhvgxPqETJJCfoYV9YvH+f1DbJ+bVUokXauPXMnHa3MpnQkAqKaZWU
9ogSKuMAeZxdP1FKFJuy2N4H0nW95W61iKfiETc5YY3KIvk3sNcGxEPxnyaVt4OST8YnOcxt72yc
ASn5m62mvY4Sohqsslw12Rb3wWZYhMPkQLYavtWanHc++jA4LsJhoZ0YD/X4XQLembte20Fnm63F
dluDnBy4p8ZxrmuIw84176wHvGoul+rergcKKN3Ns4le5q8O3jn+oPTaH26LVx4/g9Ls+PJ5+h0M
SlDCLLRqkBrWF0Mv6LN2zMcmh2StWg5LgJgkQA6x894koctEwMrWdeKva92W/3WtqWi/eVGs3bt6
uHJsq3mSQ6wV5j7Q/O5V16YtIEXSZ888dIukTd9n3qc+C5ccFVoyQzCYe18l+jomcUUtPtdeox3a
cT4VbGU+Rt+uJzPUZX2xTebofRpZX0Zdqb1EWfgyJpFzGQde96rECA8ylNYdb3aOdKE1Z+nhyWIP
KWztKAMJCmGmp5fR/ByZ7WujD9H+PulBTdUWzWDrDum8jdbwy5EZMpcO5NdL3ZZaLuWQxD1LmNYW
4cWv6fNb1lDpvDoNXCbzlsqW6ufogYeALMDpfwqzHtXcdDqKSQ4lrE57Z050yBwJI/MI0iImTrW6
6ZgoTnVfjWbsVDut6O072Uok8oiTUznA4ehvWk3TVrJNEZtsS+TsZrvN+GCTBUyqfivVLbptSAMo
kCFowd6RhtEs6hxqNUWJYaETo931lTCsmOqtZelQZPaIC+4U+id39VIgnZMy29FmkOyqpZp6806B
/seogaChpBet6VNyth9g8jIUb0nJ8eq9weQFTk+VNrzO/eC4LrV4k5lvMtqGZLfoIkLT6OtcwtTl
azD6u71mffU7/TuCTPmjOLtWX0GSp3+uMpRZJz3ciznMEOIzBvpwRz2yv46F2hxytUw24rWCRtkG
XkwdbbmA71SvF7guOTofLkAx8d0FIrdxd1CZgnqlzaU9WWGyZkjaRYaZBaBv0vR1mvT3ypS7p86f
ok1jRdGPikaOWYf/FCE4czfohQ2pRZF8GZX6IgEAKB3ILgLj8TYTecDwR6WxCfZ881s6Z9YOcRe+
Vhas9emYwQ8T8bXrF7DL7SC2HOEV6G3z/c3uRfWwqwBKkudCHOzDVBkqAqZc5tKni17U28LTUxzx
ZbK6oC5X3aJPIQe76EhUyWkdA8Fql8PNLbZpDsLNPJAIEsfHJa7rlDWFYrLQG0Ov7dPtMHR9c9+X
QJfe7AFopJMxQrS3+dcpLYf93LyLKdpo3Cet90OUh+FK1s+1clUpvgoP24satNirbC9BYpEzUYRG
KFo/825zMwcISsJpR5H1l0XfrXez/7JogCBWnzeR66x1OqeWPYVsQCzftffjmHy/blEWu5x92H/Q
KPwN0S/wtEsE+DJ9F8Uj2eJleIt1ltWqMPp+3QGJ97qf6athA8DJPcZGVpHSyevnJqWBT1VmmlGy
yoFHuHI+Tzad6RDW/IWEnftF4/5JDk/zT3Nc10fdAAiJfpHxzN98WIVKq/5U2kfR+VrmWJX+OsfX
FP/UBFF9nJMCyfVhWk9Zwa6YjPb3lvvzqofE5bFueug81IDdV5jN3xsH7gf4Iqd12sDl6AxTsaGi
Ej8CPR4Ptjspe91pioureRU7H/qwDA+65YU8bIqGT2Pf6N8+TNLaWoFt1SwubQ3vgTvpzsEcvClD
dYIXSPqDameXWLnxNanHh3Ry0z8SI6GTkre3J/g1a3pMiQgV1fhaD/2D5M/+KeJtjX8bQRMb4ux0
AW/cLvkCL0X2SYAO3ValuvXVmpqaBrDwswAqilC170c4tq4wh6w0gHqihrEzRtirOvh296WR9+sC
rfd7QULEeXRdVOa3G1l0Ai0piwqGgsZO57popyHqHiNaArSY1xTVGT4FapWf0DZgB4I42XVID31z
Ed5YDRO5ExhWFpPYF1Mdq/lJlnhbR0wIeq6dWNH4M0PfbwN6pPEKko/gNNt68tgsQnpdGOZ/dMs+
vfW874gd+5uUjdY1wmrVfhUC0vFA2u3sJqaB6i2fCh1A81iUqYYDGblJ8qc3owUPNjKXClsXmU3R
plrpcD4sD+TA3hTjTHptyrLHrIRLtF743roqHgFU/d1R2wp7icURkFG7zkh6j2/x4gji0jzpBjzE
55FUVVY0avP8mt8ZDCfbjRSoRe9u4/eT+nubvKAUCgdRH6rryJvmBw1804kGdijCXgPyPtrWqQKe
T4nd/dR2O0ttnaM9+ZazIV2S7HKIFEEZadHVHSm6c4z490A/hF5lSuvdIdVpYpd/GTDrrQH6/6Ub
Yfq42eHG2ZppEr78Q7y92PXIK0A2NnCRFdB7pEnNr3TJScpYdYN6RdnYQtCO3IVXauPKtLMWydjK
eGmovNQtSUiSAw9h3ZUrYdmc3ARKKwW+QxmatvmfJ1WaCTgvn84kqQrob5eDAk8l8EL0M9r5X7bF
ESNThiLMAOxJRQcdduNSc6tT3EzTJVwO+Whtm7KA3X0ZyQHAvxk1vHQuFi/r1MeOWrGMoHSEjwNk
H5LIwfFmisc6Ow69+puY5GB3XnFwVb29zmyiOjzktfUnEj3dEe5PZIy6MekRBy26NUToFjWmoSTf
vhjFI5Fydg2XsRlkf+apqoKXScYTWyZtW839sBKspTbQfcN7OR4ZS4ycyQGWNHgLktPNDH1v3K3K
rnudUDdIbFez+pjoDlJGSus53JMVnb9cV/vbqQrcTZwY0+emD8mjWt5FV8FyhWMJe6itKUdxzoOq
0lCJ0Lp4Xdeq7hCt9tfidXnUnO3J+Z3O4umzBRf0M3IARV3X3bqolcdqgFtMIguL7uxqytWDrKPX
/HQaa5i24tWbbrjX6HeFDZNPBI4j/hTr5b0sKxEgISHsU6onGUU5RJRsOauTrEbOqoPEvpqg0bLR
GzXRw7O0nm3YHOpffJpZKXhE0EShRHo38EU+GNDonunK5tZcB+XnCnKMlTqgzFbwR/NJ+ATIBTUb
NYjHuy7IAVwsqVO209o6isIKVjyGmV6Exgo0Q3LmoQRfS2nSbKOYziZuY22d+tkvgaGDCIBfZTs1
r1ABtqi+KUsJzp+tEbj3sPb6sX0QkzjtBgIb1TOHnUSIw+4gcpL5YrstolkdGN2sexC72igDkjRo
ZtGvr53qrsrvytC/+LNiQv0llFZBpkNkpcGROvvxHxnPcshVFk/YeJyiBZPsbLSDV2KEu5lwOb2G
Ql2Zb7uOshTy1BvPewmLdnq8pQAmxaQtwI+UO0kciCNqzBEh7KbecIM1Pokj1Rtq3oX2AkFGeu8U
Rc6Nz9P3ZtZ5D2WLrkFmRQgq+PO8VmsnfmkHt1g5c+b/XrnVwzCQkF+N8/eSDR9/1aKlg6Sv/kzM
7Ks1JPn3TuG/lv7l6Qv7gWwDxLe5dH1BQsC0tLMbjvPdFDjdfaV6A6q8+t+uXIzm+ytby5WVsHwo
p4I8S5F+p2j//sp9l3yNy0xdx7nZI/2d7yAxg417NpW9WUzK78bA99zrEh0y7NrdQvHvnej57++p
oyMqOMTqpwRCs7XTVOU3q+leFtA28/+C2ohK55z8rmiK+hL0TrLR+dF/ClJf2dO/Hd9HSdycxzae
t5Y3F5+d0IcwOjS1HwhpvH4MjY+h+EHwozNIAn74GNPs/e1jRKZb/PIxal5szgbvyetu5PdcDchX
UITIPkMFW1yMltvKMjI9lQNYvtyZ8gcx8bbVbLzG6PYylOnhDFZJhq0xXqfT1+0062UqjQH0mEOK
7MxmtOmN0EIgXssubLUAJrTWM3oC1nMfLEkYRJCOYquDYEH9LlxXkBw/gzDKLrb/Oh1JMOqJkUU2
wezUU9ear4dmOUuAv9tKD7p0GdlRP5NbSQ0Sp4sHch5UezT1oMJSuRHBBlMju0AJZD7BBoumnvqH
mFEXRSpmiRKdGonK52k6lZV64b3FX0dlCR/mNJj1qV8YVOSgt33P+zFk0BH0j4ebA2kEotW36Gms
t0Xr3yHX2a0N8mcHKd6lCdxXMEy4kKGCsxYvnNfeQQp/mT4jx+tCL2v7/vYKHJiHMFz5/uDui0ir
jY2Iv2uLEU0Fdy/C7iIWL2fi1WFxW7WLt2rBznRDi+o6JGGPc2h81oWldhlNtvpZKGzFt4xuviVS
fYv8dR4Cw9fI0qgNGsmAhfmDNW2TFg4leQW8vg2KcYxKdEKWl0UplcvhGm22Bl2+lOZvB29Spu1U
8vY7hPZdbCoGIIVo+g6wa1OmXvIyRXVJqx924aZNIg8miyq92t1pYRhz/en7Yr/Fa7r5J69vA/cw
ci/jwtguhzbR6RYZuoh0G7abN1jiMqedATvIbjFPs/Ah0Hhwte1Ap8VS5vE8P9iMRqbfS3XHKT7N
89S8fIganHipLd6n7OAvCv9pnWFTuHAjx9y4eUiBcxFmHYxmvFQT/6VS1uh19mxSXhsNxbmkpmo8
w7KzVXjeoJlidSclZb8mSjV6qvE6p4c0ES06Nsi+5EDTw+Yo3ja17idoK56CIDRlDTH3SIuewow1
ZEmDPBh4pCRbZWGRoGDVhc/lVFXQ7wBUqowofC4g7oesxV3PI+yz68ro0TT0fWdXmfarN2FbLVPF
9E/zlwhxOjTYbS00abx6XTttufxTmiuBuVOY1Yl/SnPlLFetsD6Jd14q4+KlOk7wUje/eeXXJMPQ
0d/P/adg+a1xV0tOwzGPnHGd257yWQmmv51No/5qG97OPsQpMVruY1OP+yZPjGM4upDuLF9acBBP
UzlOz1bfGseym1JUDfly1tB9G+xe3tnly+z/K36I4QKd+2Kw1W1pOySIIDE5zk2oHye9tTdIwhsr
sd0c/zQkl6BXK5l3cxv5bG/aEIXsDw5tWT/libtpXQOJL0ULH+WQFeln+lcdEI//MskZvG7eGk75
dFuIXqYYy7iBNsV2oUD7NToKAbun9o+b2ZiC6HaFzCler+BYYLcW1jhvrQdhupUZt2BbyZ6DITso
CiybdC/Fqyob412Lyidacq5+aGe1elCXUq0SZt5R7YAYLJVenrTNU+NB8WZYFbqtS4Q4ssY8aPSQ
XSfRXtxtGsTNJm32H5AjbVdK6pW/tSXlSEvPwmPm9+ULemRXez2hUoQgkbmtkrr6reRdVdOK4snI
fdiKsgmk8WLvl+l0QAW36RWSq8+B3X1F5KLYoL2XPA8q6RY5E9uw2KbFJmf/b+KUgvRCrkJdPo6h
tvaMGbr95Y5m7ed+ar+ZejgdJxXMsliTNNPW48AdpQwN9Cu23QwJtocIjwJB3q5uYm0vQhezYzxY
WqE+JdmYfIoa/aeYJcqNXHWfm+b0bYlSPWdvZOBhCsV85l2TbmaLmwD1eOtZbEUYbkaaHC+GhT5J
jFDzxgF1vZcImWBOpDsXAdhnsS0Tehv21msewNWDCBBfsoW1O3wBLl0f/L7Wt+GS+nKwW6313l6w
Lfq+xP+TfZhT1GcrfxWOYfeQ5IO7S/S+2BZ5mH2BxtC4Q5fSW4d+m30ZwpqmZSdwVorHMJ59khKL
zpEEawZ8Pn02PIgzKeP5KYGELODVaUBna5MFhf5Z74boMjjtcNcntquShrPb+5KHZboatMA/mMZe
s5qm/ykOpYDu6pjpY3t/DUe2D70ZRKgAY1WwsMzl+GBGRffSbuzRHF5UpWkRnBpT1EwYBmW3MEwq
yMAuQ1RJS8QVaGWRYTaiYBZYwzOVae/idvZZzPx1YSgKALmXSc2SLipoGUIwd+J1tOm7b07tLknZ
390et2RH0mkVkSFBC+DdY1ietreHrz9ul6bedwHiC0WBBeeMzMv1WS0TdXLQEWRIJxN2d/aQ2rDr
lypb1o3tUzT7u7YLg0cxdaqL3nFY/xSfmG6TbrZfJ7XjXB21bvgp8f+3k6IOtBhsD3y0rnHJkzrj
oxcHQD3KZjCqH1MdHJWYt83n3G+Lz3ni/6Utb12VU0crl5fJM3SCxnVo/zoU7y2YjFVzvg2HhI4z
LQ2qjaccfHPpLB4Nd/7EKJA+4/4fR4aT56shtasnICH62spC/eLq2rRDVro+QQTX3w8NYjme4zaP
5JeNjQJg4stcIaQxFVX9w63CQ6OBt10VwLkhKUAoNDN+oLwTfrN1R18nlNuuS/bKQvvo5K9LDjOA
pW6wXpekpfwU8N2N2mb4phR6DzUjZxM9eCt0DoZvecM15WxYbP8YVxgzNLEehKXrsc3CnWiD+aRV
zrYDxUUFcfJWhnVXIxSOIqcohYlmWJnpzvnNLtJiNgkMHsZJzLvg2c2RDV5xYvo8f1ZIdVxP3rv+
Q4wK4Oe+nyNjF3RGtwlnxz9Enjd9c5Cz7oai/NpoRXxOYYhejeh6fJOwCKXHAxzB6GyazqrUe+8u
TnR/H9KsuKEx2dxGQ8n/dZnO3cYoUnQ/ZDy1ZgetiGluR0SF0AW1562hOnuwTD99awoOwlsP6Kp9
lLM3+80k9tnSrvFCcS8mawGMjNh5qgYHsYtJnP/V/mF9vuPvPs+v68vn9ATR8bb2oFs7j662nabY
qIW/HXqIbCe9e+zyBN73anApXeTxj9pw/GQLtp38T91BMrJMuMYYc4zQS+ygChNzl/77UjfL23LX
6TGUvvaYoRC+qCGYhbV8i5py7WluuhObaCd0MJ8+DKm6MnodXmwepYYZaAdKo+oVNza4qbmyGrc7
O7DMf4kq4/UBHJevYVcY2RLmtUV3hjXE/pL8K2xux7+t9muYTC/8gP9im2+/MbMxRoHpsS0tNOmN
yrlETWReQHsO9A/zRS/UU9rCbCGRjWm0d7ZtuHAl6mxKlvh6jqA6DGu4biVmUix7VTeg6XRqLNeY
5QqwL1vvrqBuruHp4M8naCM+SbQsO3rct4xrcUhtxvvRAbVi+kp2l6KD+VUtKUn4jh+cZQjV377O
2uhZQZHuOZuMzbT0uCapodP11BQrGc6zZtxBxqxevekYAoQZ8/xOvLJkiODGWYbLklMKJ58smUOv
k3ZBe7YCH1oUxSNZEa51yZssh6bOgIkjB3eSXEoXlDOaeFGwk6GWhMNRV9Es6qsw/xxQN3o202sq
RQLqCsrn2/SmqdS153RbrTVQKQxi7zJWtKrpi1poOfTQTjgtQOOuh/3h7xGD2x7rkUf9hwiQU6TF
l5LHP6zhsH/fjJGBPjzvLJm+BYlDSsU2TI7zQrvfx8pOiPSvtqsfUn1I9qsaFlgrV7S9VZlUJXRY
TekIrk6ODCmZXIeCsBFMTThYV9MNU/M2SdA6EvVmkpGEvk3UaUc4hQGt1LFePHZpckR+0HkGGuw8
O7r+lTau+gxJrINkeeVuyW+PW3G2juKdJ1JW7eIUU56nD4WT6rDSMjuJrHhLS329k+mu2mjsROsf
19nLJKQ09sD7o09iUt2el6r/w9p3LUeuK8t+ESPozWt732rZkV4YozH0FgQB8utPoqglas2efU7c
iPvCIAoFsFtqkkBVViaIn7f0CWTv82MMPeAF9dIcJnJwpW72NzKJWkMFkfCyHX0EqGs3B8d0dQBA
/vlEYPaB6pd2T5ZOL6D6NL6HadLvKQDHQJC7HRteTwE8kVjdBS/aG3XSjwzZWIi+p/GNfmBx1qHs
49/DWVHXq9g1Qd9cZv4+wXsA2F1/3wVN8eiYaflYYJ1kyUxeo8bCb9wx7aVjxmxHnUBIjzsLRAlL
GvA5HM+rAiSug7f23Sq9WNYDgSZMvIRWgPSOYN8B333WIKncCpm8gwb3u8uh7wOikWBfxFBj9PLc
eMNA6qeBQ635KycFaKZcaXpq7h0FwTe0ZtghLW4o6AW7IS/sLMK6zTc+WAsEZJC+8SyxwHaaI4Oh
MoudknJRdiBrzS/2f/sjZ3g2gzbme5QuS0BYMyAVVOTvjxhg7SX10kqQ0Jg7vgQLW4oEegKsmmWC
Z3jfV+DSEOENKl7hzTWQZcHyONj2kLG9gSMAMX8XpV/CD07kYYapcSf593FwnHSZB7Gr6MN/hZ5w
06Wj2IFbNSX50hw0pdO00OxTV2h6E8FbDvXusEfRm9rZ4bnkQsYv6vbUbE19FYMV9inBzgPLlv90
o1dF70BBOyi6v7o1ajYCMn+6qX3MNBvZ6aIat9l8UZqN92BU7jMB4ASEybbdmGVH6ILlx8LQ7O0A
FMI1FhVg7JXhP/AQoevGdKpXM4lfk1jUv5oUeneZJ+OFJQGBbuPqFw+a10GLy9eiKVNI42Tew2Di
Zq61OL9CoOLjKo0hv17FtZN0jTxYC/rjt8bSP1hjoDQtjsBsEUfMFzO0ISdamb/ZaJCi4PAjAxIb
gb/OEXt7gEhMdXCQsoEwj2M/kC1i3zph9/fCwOsgcCA73I7gwpr9IX0FSCPTsUptjfY2HV76boRo
aWXfOYN0D5ZarLrAbmyMbEiRxh7ZFcl2CbTrv42TeDwZLeWZru2DZL7/s8r0kw6Wk/nEc43JEvxz
8i+fKg2G56Rr3miNTKtlWigPPcTmWajvyS4C/xpbPrAP+fjKI8gOzOFdCgMru21C7Nx2ow1VHgzi
uY6gVAGpCGOVIM8Iybl0vFgh05fk4ATPWdfYy7hEsXrLonzJRj3ajIljXzQgbqeDEZjxKWD2ui9C
hLeog1wE5JaWJW6yDdl61P+tdCeJIEzH2bUXoAvpnExuqpLh79dUGgKQbDhg0Th8A3uuB4lKRztw
1TTNTRNI76UGLc3R8aHeFyvtaKMYvSVnoPAfPa0EE1b9qx4s7U2d+Fn9cWKAHzdjEARxDGQXSyM3
nhu/61YxZ/ZVGNAWyNqkOCBhAEaHcAzWtQlVhNQIy2Veg3wnsscWv0CccR9obwB50NYNJP1SqRvr
/+5DjnRIU7CdxMp7nozO4uJ7WXYBtlvWibacfRWPd6Y2nkiGLEvN4U710Q6T+loTvxa1Of3s+9/G
gQ8FLPfSfmshy7AA8VH8EFuhvxl8YGwEaAzPZhoka94w47nS+PeikuEvMwEPHlZ1P0D3bC2kGqSZ
/wwC+FaeUdCTgllT059HKadBkFWdBrUVAlqAm2hhnx2TxtGW+SjSJWJO2TEKJUjaqacL0+HjlLrG
TEcAxSnGgyWRQCtVWWWloRA8MSC8Di2w5BSEYNDQCtbea3ZaL6uaxW9DIa6eg1qvRS++98zvfqFk
6nfsO/6zl1vgYfalfc08PYPuE4sP+MvW52ywzDWzfe/BTNlLEkbbUeWP6CCqIQC2JkbdOLVzC+ni
zJEHgzJQX3w+u2M/Hg7U6nQozndDMG4JElRJ6JT3LSJ6E0JIwYdAyfJ3G3PBQEGi1ORMfvJzLKGO
aD7y+6/zgdsrOvtZdwL/BspTdE9bzRGW3tYfwZIOzI0K0pQ2QIGV44KqTKGj1YEGhdB2Ws+2MQ0u
hvbWYNt9SPygxi5Z1yT+htFqakpRuNdBFCkqd5MA4QIQJyXqQB1gsgsXllPG2y/eWC2v2iHvz7Oz
4yli76x++OIGIfdkLZ2iBRf4CwhigjOrasdadIgH7AMrfKlNM7wMDPuWFeD3G9cC+djkgpqrcZEm
oYany1CsgCeCqMH8fJJmXoPMek0Ppo7s9sDtS5l3xUooZ+oJc2TgFjoDQDBlk/MfDz+avTAtA2SL
KEtXbIeuokeMzBJ1mXSqE/Hh3EVGYaQ2UH3AZqghpIH3xS/ujSpekaOTGCgPsmrP2pu2mGzTDNZQ
71rItNnxoqgLyE0Yhn2XZGOzc5Iu35eWM1xHCEFCIy5tXiXkHj0t0n75otm5lem9dV4hlzSocNNm
J3IDzCMBH64WppwGFbp7pieCXXY7xIjcaVAIXNtdkA5rEwp9i0JVKriqUoEOtWyWCFoFZ8sWBnA1
amsPro0Y9FcoPQAh44cfdk1gLmF1A7w5Qj6Lz8F6lYgt9NEgb4x0zhWYYXktMtGcTRcK9cwsXIjv
gEdFT9rhUAX6jVquMtEZeEvyHXdVeYIaSpNQR6lF2UavAb/zwrb8mCXI825lckRSE8MPk3VpY6Mp
MxOEhPOlkFvCpwGCZkezySHdhWnKLgykCmvfF8ma7qhK3VZ6Uj5Ayc08UasNg+5cNhy8f+ijQ9Do
Yu0CcbFOq+DDhsrVW1hp/nQvoqq2PNejdSV/uhVBHs/WUSya9TyRCNmdBdniM82D4DDoNwYvRZAJ
lCq14r8ysuQ3E6l35/QQ72YhWOvJzlzHWxqtYR7bqJRPZhpvu8E3XnNhQMm6bIctuWVIoecGNvbt
2JuH/zbtaGr1whWg4aJpi1CUB4tgga3GrR2qBsN14YzdhljIqJkitv6lGasmUZbpbROu595QICih
l78jvBaeemgKHViGb0lNO0a0vHJ9FCKo3tRRHJFxDVyiauopsIdM0fRTEymD5JzVXTY1o0Ho56jW
fk0zIeNxSaPyO7Ui5jiXvtOfvXEcn7qSdVcNOmLUFxtWfNfmwYX6JJCLd+1ggTMAVwSjRnPDAmsX
gmDlKdFGDZiiYUN9RW8a9y4IA2kcd3j7MHTJkvrqMUoe3eJ3jV/eVqTAuvOw7B9EUWag5cr7o6vI
nQAbtnapadfQ0gFf1OSCaprGcpwbtdIyN4EBTIwNNXtDVpcyCy7UokElFugLBAj6IzVpSs/nNy9L
HwdFe5L3bXavqahtWcf2FguMHnI3cb2XqN2/kAuSMvEFGhT7eUBXMH2LQgAgKNQkdOBFwqZJoqLp
9xagywswTARIZdfuIm0CoJlr29YWpubEENliwcrmY3hX51V4h2rJfJdA3mihk09josyurPmFeulA
zsOhDCL3bnLKWjxcWvwGpnmzAExJupNFu3nQfK1SXcZIQWEbZKWzQsEVMCRBpJtHB3+cz7VAIRKg
tan95e0vkyFfcw9B8LrTtynP+52LaqGHKHZ+xulY/Cj1AJkDr3oqQJf2N4es9Z6CoaonB7x4+109
YNOlZsixWbr3wCOzSFxo2pdGVJ+9XLNeTLYZwyJ5qRvZXGQSAaetzLwU8TYDcHyDZJT1Mg/6aGK1
niKSNY7VcXozSjPAPZLEFcr7II/05cBDAN7ifoDKLzpa9W6lM8i8exdseBJLBiuyBKaJdU5WVdsw
L6GG59gBZF1ztnaYmT6xAkvBpIu6nxViVZpp278Z0li1N6SvToegRg58NnbaHNtDLL8PRt2i2E4N
DyF2Mw0ffb19QsqjX6c5VvutwkK4Ch/BWhuvS49fqOXpYFMYu4wtjcEAvkP1cl989EYRyuUbpwJi
Sg39HB/4stzoARhME1BYIxaAQvhe1ajkFmhVcIM8IG/vgysKe4HeM/U3Lh6pPwS328q0gvFIA3M1
sKPillE+NnkyHDxVVtF0fnlx1Bk1IzfEfRr2J2OE1jZYOMDP2FTiRG7kMWpRte04yGL3AB/xpe8U
DTKegzbVBoR5Wi0SQxd3Ru/XF2BfNKBZkTp1RV3h91krcdJ/RlhRFtxACAgO89z+4TGfHenlxNsk
uEAGbdvFeNMvWzPqN2DSa1fzUk8NcEXeHckkQNO30X0LIGmER1nqyrcwr/cg3tF+GY5xgnDp+MrA
LLD0UO9/BW+WtnO43u9QXgrUphrkOahbTPVmP8q4uo6hXS6yoYzPuao4zRLAowUkgabWp91hTslW
hSgOpQUuxZlkBrBQ6Ppo3AO7ql4eqCPHz2td5TZy/GYIJVeuD+cGDGkv/HctDP4SmTICRy5Y0YIm
sF4Y+L82qSHkhpzA2voxxnQb+8X4YUf5TjRlcuONFT+YhQVgfK6DvqpNk4ecVe0JT5xX6hzjuD6D
ovpcSjc/WUOWr6CMC4FF1Qw43oALOqVDqKV4hKmeQWbo8SDcqYR63DUZe+cdkLj8Zg9ec8mBH110
faB/i1uprarGLPfUzJCxgDqmeMoMtQUDznYRgxnmW5g2EtgK3d97sZ8eUXXqLrEcWvCMseexiOKz
rg0BCHQBA4CQbLfSKj86VKqp3Jhy06MmPiNeCU20qEUyDCisFahs4gM1P90MNRvAYuBGI1DB2L6j
sgMMW3X1PXARU1cR81RvBZBW3L/IoKxOqIhzV58eSEmgBCAVYukqj7ADpTx5QJOo+h41H3OQhwbF
OXARgSMZDyT9vkMybT02qAGRVWPco5TeuM9ZsGkRpbySR5GkFhAHgVwgOgWeXS91xwWeNsOenG0L
hdlsaIG5wlAa0ao5EY5s13YlxmJZu9pG9s6rCU2tfQY6pkWnmGGcMayP1IRIjfXkcPbRjOSQbBKU
Kq9kw9xdXUIwjPbqLr71jlUiWdFGnnqpSbv12dnuRHhEUCddUFarsztQBadlv0laXwNIueAHZlv+
UQdqa8qOZSEouSQyrDSA7JQ6aweZbAdggKaZ5gF/zolIEVQJV1mMZY+ZA+gWF312F2R4o8nRuzVh
CRMwBEdp+m+zqU9dSCLYhVhGXc7TpRcXbJVqXbaZ2nU0Ks7yxNpPbSPEy7epygtNURVudjdIjv2h
Ggy83TR/jhJbkNTJQ54ci0hkJ6x2Pg6jnwLs82c7rmowr7dHstOILgws0KjqRDVjXTwFNh/7EILB
HmoprVAzF2RzVAf+/dWyBChqPdOA0BnC6EijAmkXJ8XD6AzOo2SAyQzJlYNy7pEsljbuQR/B75gy
9ZbeLNKae0fyKJGRWLUMSmit1rpYUaFUkjXgkKKhMaRkDyjGChbUREmscfk/ruRZDb9LAHFpkYUP
eO6gUnpsimOnDom00OZDXAAzNBZHOqPuyuYS5MSWBG/j55iI3KmfPOuxBp/Pn6fUr7V9s4aUVrK1
8yhbkW74vlDVYTV+Jyuz1cWZA4B/dvI8W+W6aR2lW/1iYcZPhuAfhyi1+Ylsrg9+PcfOj9Q5Kg8O
tgbE0T5dqEeigg6UzuBVK7TbnKYaey8+6kPzyj4ry22kGchEaSo6aB0oKpUXtciVBo5xNw2cMlr/
zDVP/++5yP55xXku858r0sxmWVpH1GLj8YmHUZOh8pYQvP5nE9sd8ynt8FiZe7Gc+NqkXiTE49xs
z7ajibM0WbjHq+3QmSkQO2SbTn0AVPapYRzIRofSrVHPrA4oMwBJ6UvcYQcB3i7mDU8a4Pd+qr3U
XVO9l5b/4uOH8A4q6OkEeNLp5F9deii9Z0hlHFR3qUb+H1P8f/eBBBiqvMDfvXa445wa6doLInoo
4jzetNCpndghLA/KLnWtO5cOX/nZ9B+T0bRe/jYo9M12Yof4z0Eyra2XyLKTkyhRfMkLTd7RoUu8
HFqZy9kyIhB35yZqQZ7FSvRVV2yWZW1sjQR7VFcYw5ehOV9qYVOF05S9Aa4OXaqghLqCiundNWFs
bLMQRLBks5GhXLSdV4IatKzXPWrq96HH8udBG7dlYwLUquy6lQWzXUTVh90DY9u+Ab7u2amwh/y0
z/7/tlcN6tcoezUlvlT2CpSX0GQepmRZA9raEw/axzl/lvdms+0dXy7n/JlAChNR2MTfzEkxbkev
eWTLI5kme7ysQlSUUc5t1MLsFFv143xpjgfOtmniYTlP04b916mpYzDyaWqaSAeV8x13zeVooEKQ
uSMCgzkgKZe8dt2l1rICdQAyvEw9eEINe9S1PBXKRn6tGUJBEQiSLc0wjaUJPmcRYPdBQZOa9POA
5ek002ya52ySbIv3jXekTuDA7lMn56ceZfwrWXhYcauFzLTywIuvHmykZpXJB8/0rsoHUHWpJi1X
nDJCrk2E2ZFsrg+CA4DCr9Q5ual5XaTCN7OtNH/P02qD/3VaGhRoCGalgmXYR2EZRNP2YLSmTjp0
n9OGDFuFocaqSnaas687rOxoPeNHwEFQk9Yz1HT9XqAQCamJuUm9qGXD/ZKd/Ai7nh4VxNtQjt+D
DluiyNP7EwjFscajtqeMdEaHJCwhEZu1WxoagmUdrw01hNrzDGEFgn+rb+//sE8zf7nIkAfJwvNL
sUGIo99LL3ow7V5/8yDEGoRO8qPgab9sZepfIAHcnUDjgXLCoQq+G82ZHByoEi8rD5zyjazrcwkd
kRV1uFsLGlPvUHZuVm4jknMQR8UlHoE9QGor+eGaj31tjN8tFKWvoGNbqmVzuEWKGLEHBuFOvHOH
t0K32SLJrOiuLF37Qh3YAqC2QnVoKLGbOmoN/MuhiToK2Rw8Iwa1oqMgUJKJe7KJzgHKbuiH+waR
wY0VaeIa5rF5NVr9xtSiNkUqiVqi0+KNBsZ8KAJD5DHyPPOAqMqeilrmQhdqQt3ZOYD8fOokf7LT
YUBq6eAk7u5Pu5oW7NDaoTK63Rd/ZacLZKMWH1GQM3X+MRzVu8gf62L6eHO9DbkBElkexzrfztOa
wNSfU18sG43Js+sioSOByb/2IV7XKDRL7lkWAPZbQbFBtkG5NGyjfvFYizI+0eZvvg8UgBDljyAD
eVLp8t/cLldZVnjQD71HMijFLiVnyzqwwt9InQHGnWfvMvmJGr3myeZ8WMd4NJ4avayOBrKrm9G3
sagE+cAiKvzuh2VGS23Mi9/g4H7mzmC/BJpEcB+R94ur6foeqqja1sOe7JaWfr8UnW68DXa/F66R
/9a98cCHoHkDaBMCXWA/9DhbxKIfH3SzTLeh3WSHxmPZ1fbjaGUEvXgDkn471Fn+Sx/ibzxPh+de
yAG7T6M8BQa3T7izq7XXe9WLxxEOVK5WN+4Tz4+PTZs4yzpKOSiwHXZMfGN86JjxAJ4O5w0azVBz
Cu3uBP2w+h40be9kx5dBVKZvxLkEbd2tZTGA1Im/0gIU14EAM7poRZmcGyPGZt+y+vfWWbtpUv4A
uAYyWcrBZO6wRQ1lvE7NrLxD8Ut5V4Uo8ELAoUa83inuDGiv+Yu6wCce8yuZUMOlITMtAiteSK3a
RVqXboQCfeBfrd1MP08WCBuLg6Xee1NHiGqBMazuqBW7YXUuzPg8D8orvPWHOAGJ5+dEJRLGK9xM
6UYjiAgW1B8Tk48XG2xR+O0PInsbFR9nnfHh2BWL0lGUbxPx23QkHzp8adcyGo8MWFdu+AdI2Cwc
FyweVW5dJszCCGkMBAfSDWEcotJkZxRoPFMnmdzYOJtW/+HPgHBHmixyjlrrO0uio7Cr9luV2Ma9
iaDZ6S/2vim/2lOz++bk7MO/AQBoSewV+N18C8LUvJcRqqmmSFYZ9uyD3xVJkJPnghuUMAlUqlaA
f6FrO3BPhPYd/jDVUw9Jpl2HEu5NN1jGtxEP3oh78TteYaBPYZl2GrgzXqFS7YMoAwXJaiRyutWT
VCNZhcBQ5NbTSHJwQhSB0UgLiIorTyE67v0zkq6pe4Ao0kgn9vVvDOAjcsBKD7UX0bqIWvseCPF0
g39GcBJZAr5hiFfvLGbVyAvEFtTCuQ49agv0qpaZ/YB00WaovTFCTWK8BkeX8SO1UVkIxGz67Iy6
WAWmMK+ViLRtP/bdwW264YQ8O8THvaq5b/CYR3leX75iGfEYZgD3LuL7kbdgDKu9WqmK2K9M08vl
3z7byK3/+GxRrX/5bImmQWRX1X5R6VYsWbFkVtwdpuIs1QRqvjtQ2RcztXvUkbB9LbJMLBBZBYUc
hev81mvWVgLGgMnoIm279mWsLZDGLrFr7byNhJjZMpYh/upkZFWCd3TknEal4iXVoeS6t2ERxM69
Wm4t6ZUHDZCQs3C5PNMZHXhagaEsdN3V3NE04XvC9HBRtJ7cWGlk7X2vju/9QZW0DaD6BfLkhBLP
+oU8Btsykd+0nlD9I5bQY48OEo8Sa07rf4nxT6fkNMKJUgBemjgbIWNs+8FGNyC463g+alDCfN0o
WDGzWLcwOiADe8CCHl0HEGk7G7+RW6iD5tSpa0Tgeuw1kqTrLp1y6yPU8qnhf3OTuPO3JaCIkLHy
+FNbFFuUciOvhztvYzrxuC1UU+T1MoVuyEtWNvohM13Ijmuj/qo78teQBv4dEs3yCjZtVKwrf8sI
3CXjHjJXatqCl1vyH1LvY9oKcePdWKCyHdTaYNjd+MCMLZFdTPa0taVmrafpftr4ql5UbCRfmohl
Jvu00ZGJblBd6hNwNUqcfmEYvbMOykA/OYR2xUuidzcoz7j7uCLUaY5RhzhNPprdCUUmoJcoQFR9
gkBnaG6iGkXllSfFhvrpoHnJ99Stza0sTY4aFhySMurPFWsqlPLnDhhkfFcuyJhU7MPHcjlf1owh
+6u8qYN7kQT/JZQWshrJW2it8zMXIcCE0JdadhUkGkUGND9S9zjFyqvbgPGtW/gITcoFGVvVQ2c+
kDL7qvGus702TFB/TL3cWhk1gIYSKwMHr/EjoxsNt1B87jIb9xydxv5DbeUpFM4QN6cDclS5QEj3
n3YHfqESvP5k+TKS2mOWGNAsX9Jc8xgICSEUrw5m4VlrW+ZufgE9WLfRwQV+qY3QOuv8yVBwLzqQ
mc7GWFhLNx3KdYKVioc9SOifxqhYkktGtiEoW+j3xPZ6nqFN9CfsTmLQ9Pm8XGhQJTsE6kBnUeZ0
JZgUXBixnwvWZO3G1gZ8V3k5ng2lczbsyIdMtlP9M5qmnNvkQ82qKhx7Ofe4hletDBeCkq1AwkiU
ycchRTSyRb082rn0GxAORb8mW0495O60XrXpC+03RSC/BCmzJIHKTwzy9A5o9hP2jl+jmX8EN2mw
70RPWqI9AwVtnU0N/IDCigcoxQ/puRnyEtxLXLuhCM1cNl1sIsaTRwswRpY/ZZStAVIsgf1IIFzj
hPEvnjbvVeR239oBeXvNjfV7LHh8cE8yHf/HKtvjpdWDBadFNb+XrV28XHE/OCX+FqkYTtOpZnHt
YLRYU5VZg0oi1UMHVwCZNYAWT2I32CUmivZAh/EK4OUNYp3tgz/WwQnFgu2S7BoH+WLVxs01C63x
LnAk1i9qQAyuAGSMKudoo7740a8gpyv08imqxnYhwch3osMgtOKkq8NsoyYXnC2d3NxUIwDhomRn
5kbVUwAU7D3zw6VutjFwLavWLfMnR3bVEyKvgDfW/J4coyq/ACXlX6nVpu1PWTbDNAn06kCrmse4
D9WcldrQ4kEk9tTMR2dcAQtkb6nZ+TXSgwhwb6g5JCHDbqz1V5a6KLhCkz2yG9aSepGJ1w5NBXoL
6vXdPjl3HVao1KtLs70iZHCjTixdk0XtDPqu0DRrBNty1qIgoz10WBwglFRk4Rm/rfBMZ5qov4Ev
W+xMo3LGhdmEPQLwA5jgjQIbwwLKzOqMDhFUAQ5hgsPc/JvfPIxGkAsNm5v/71PNl/xjqj8+wXyN
P/yow2OC73vjIYwhsqxBJaRa0Ol8APGHs6qsWi4glJAf5w4vASV9UxX/DKH23O2rGecmnf15gbxD
RtLwwHL4v08TN58fjK5Cn2Qyzlclo9s2drVwbeM28gR7N/Uh5iHUnFzolIbUdfoC5c1mr1lJdddB
GtJBKuhUKsZOOtSDAxSIFtbLwbQ+bILO0myjQdToPKg7ANhozjYtz1Ar8TmWRlQp0HLSM8+zfdRR
uz3meBLRVeeOAfQ6whXZpfRjrMx53LvrrE6C5XTFz4kRpULhNji8BV075yV2yY2RrqapaHDMX3NP
xNdpqpwb9TpOtGZyCbTgYoGEaAuGCX5wuc4P05mX9x9nf7GRi/RtL8eNjXF0KD/PZpurpplnpY7Z
1oAldJnauONB7xbc170HbqoYTOrUDJ0suOcmJLRFZl5j5dFAXm0Xd06/pM7G9oP7CvGWohH6eRok
OJQCUcSDyBcgoiVn5dW3rAtoUpqf9ehcNFevf9rcu8QeTkpY/DBlJy/Jwc0U6OHea+UTAdIJhh4p
LDoiAZN9NpEH2YtmvKLKfKEP2BDkTnoHAj37liapd8EDaU0tOmgj2Jxzq/vZD1GGTF8HRF4dNGzp
uyFYDLwiOra5rfbzjfvafZ5lqfFho7M+t93XOB7yhV4V3uvUG211I3jIOM9ujuNkN/BeuyfWjUcy
QRwiu3UA4l9DPMugmiejJbn1/S0GGdMdedGha9kusypxppZM0uzWltVL5ZVg0lAzk0kycFa4mhnt
Z1tfWe3ST/VsSy7UkfMCRRcVinjIRnPGDeREo87OVvNVI49b20yCgXqeL7Jyc+8ZEngtw8cHTqvR
P9pud6Nh9JWAi2ggc1p/md1oQMObTh9h/goZdpQC7F+X2VSG7Z0MvPg0fzLuhcnCAE0ialLxByNf
5rbhQtNc78u3aswQMFITdFXkQodgBAcIM5gxfSua1OsDiO4VBV/Ol9W70t9pDXDr8zft21476L74
Nv/hECAF7z/P9/Onk6UTXKvoleaa/oeBrFXUdbhOzbG2D2DYEKqYRuw9EyIJWlXI7ynrHs28yB5T
SDYePF0HQlfZoWdnaVV3GbEOB/jTZ5sOVEZ7v6jtJw6iO3LSXdNYdq7enhPL0VaaUxULDgG+h14a
z6IbyrNQLbcOxg2wImBObgLjoXVle+eD9KrzM+OBTL0Baq+oiJIj2WQf1bsiqfTlNMAxowdpbELO
DTBxAqKHdXWf7mlycOJmB0RFjAU1aUCAH4vmGvJGpn5EKDGXfbulyVFtUpxSq/xFnfRxtcQ4IoUb
Xaerd5YA2ixx1zSZ72Xiotv1hfzpEKTp9yrzjBO1JJaH29Aze9CJ4AuNmoxuQKqsqJNMFSQyF3Yb
ygM1s7G2dl6CYB250EcQqIzTxwcyaB40XoJm1Hf0AUDroR8iLrGVxJ5KJC96YvW30fb4XT2Kn6EI
gm+Qdh/WUAQcdpFEM+baCqRbwGimQXCq2wIKfKig/gaeQhuUuEV3rPsE0DXzNpl7KPDxpgFfCGI0
y48dNyjUdhNOb8bmZ0h9HPuyXnwB6lkpg5i4Yd1r+Nh1FL5Q/jrSy3fOePVYI8m24wwSP4jSBo/K
gVLbWAO+2+xNQ5DzPXUAgMyE/Tuz8muXD+YrT7sBeqBmeXOtpN/6jSkPYeNmiFNkOlgDbfmYDVDG
LSHQ+UMNh0ap/TvBcK9AMBg/0XATWjl+GrmOkgRVR574GpgtjAzFZ3ksn6FRAS5n2Gc3oarP88BD
GhEBtcnNRe09uaE64mO2QbnNsyXpj5CIDiB5PIDmG+Ud2qIYfhZeDHRpYL5AdrgBKNEodkx22XPT
2yevNuJ31PPkyxrw6Av3TP1cGQNSa9aQvH+OFDnEKGhk5UaAbVuWvtLSFAmiqMyf6ayM3Gw6E3+x
/c0v0g0dz806/5Jn01xrOIIZbPclqzfl2JzhQXNGd0/ptanXQ5Zs7WgNykw+c3TkTLPkDduRXab5
ohyR2L3UfV1vXdAPvJhFPfFZublvrDPLb/dAIUGcN68mPiuspWFPOxBom4H2rPx9xMlQpQaYgkMC
4mYtzLXCzi9jNwAPdhNn/6UtlilfhAkPj0EG2RFAZbLqUowOEi6GWFEH8oTVJYGGoLVKR7kChio8
zm7h4MSbIcq9pbRRzSkA1Djyou8fY2GWa7CUyc3UHEHEZrstPpLp9Y9cGCMIXPMTddJBeCAMQ1HX
jVo0m8yMj9lsQ3zMFllatOl52SHi5ZvZgjizID90Er7RXqjF9Jzt0qBol9SkA4K8IOaM2MVuAgA2
lQcDgdjSVlIiZPvLHJOHGvDvOf52FauB9mvdg3syHuz6QcuMI3EzhFAn3WWotVpLdVNAoy9RsWhx
bSDa/WCL8ahD/HWNh6N3jFkULzt/tE8sq6xnHXTpE20dL6sDWCjrVQTU3DdyC/PGPhl6tPXNqkdR
vftOdwxjEK5oELO4dbreHbuo91d6lCXvvDhXjRW89RloV8duTA56kZcPaiD1t1kFDR0TcCErydx9
lmMel5nuzwgBnzjuxDuypWLZ20F8l/mGATHXESyjVjVCRDn78HWgyMIhx1iuDCRPezD0gvvD1leS
zixsVUXJfYQLcDb1qjMr/u50EiruPsqE1AGkmDzaMgB6t05nIynL8STqsIwAv783bgM8Z26Nh9S6
4kub/hlxN6yYi6Ar/S/zuP8fzs5jSW4kW9Ov0lbrQV+HBsZu3wVEqIzUiskNLBWhtcbTzweQ3SxW
11SPzSYsIEIhHO5H/CK5xVlu9eC60W2hf83Q2sVMcfyqLJNw+zQZ8dILx0NnDNJB0Om8HqGEu/Tl
lpd6ms6bhrZdoN4Zl+NXUWfYQcK/kMYkfyig3kPd5lnYVNiGMiU/SEn/Y9/Po9uzQojWH4sGZSCN
iRKKRn7avnJgZNnZqJvX7994/SlGhdjXdkYe9QccC5JHO6/OZSnZDwmCTydmlPUuHOev6/5MsFoo
UaSdDBOplF/3LzQynFJu6wPT33RJwD9dLrox4g+tlftUqWKnFhMmBNsRM4oXp6v1aF+OM75mEj4I
lr0WtdbNn/vMNJsPYNua22F9aBHWp3vBvm1zO/BzX9ma7a4OlMHdUG4b3o0c+NbUjOC44dt+7pfM
ZNkLsMNOtsm0/nS2stXmlt5a6xc9s0coycp1keqSH6/PQmP+8Wzb92dHAZYinwNWcp8wek4WrYNd
u5jVY9MUHypVxo+4bncU4savch6kHvip+aq3LCp7ctnuisw0XKVYJCewcvlsbYoIW6F429apyBHn
hKdt1/ZgrlXk7RltCrxcqwUjWsCru8TsYSuvhLsNxLXtQwAA/xvVuKSQU17Z6/Rb9MqLgrPcIdF0
puRKmtKjJiRWiTrFA31oQw0zHTn5CLgrLMXQXys7SjxZ1/MrOxXWRbSUrT/1RQ/XG744bp4fWpt/
m8uhe7CiuNsHQZkfw1zHKW19s+2MRcVxPW71V0r7iReYS+GZwpoPSAhuGPXtwS6K2g9MXfG3zRHy
3p3x4wRN1fdGngMXn7v7pQig9qdxfqSnAcEQh4dbnEF+7KvNSylIjkVk+H/mWRGoLLXrwWVtxZtF
JDwgi6N0T3WNqzDGYeVt3P+U1tWBXq/CEobLE0KKzW1EMeb7vm1zOwC6vTuormQigDBog/IIDXw4
aUq1alNblA8brCF+bhoIKHJd1ctEDUFIW4btpqvCOFatT0bbhPem3mXnYU4Dd1P0Nv65vy/V7Fyq
qz0TFXgfLd8MU8LK4baV39Db6MH8K9mN2RszWi/8EZkeD/fCahAcWqfaOfpx7hChaKwqfXQXyYhX
9wGNLHLD5asmcOaZ+vkZu5gf+zcgBhqZ3/dv5y9FEvihtMAx6Lr0oI1xtKPJQV/PWpgX6ZWjbgMp
JM2yg5zm3ZftjKiLtX2COZ9DsJW736XnO0lM+z/d3oTn6ZfBktEt+6AYSMNFRov72XZJ++b3m9tR
Kv7jcbv+dTz+29E/vPbnycP6VrUl9fslXE7jTNMVK/T6YqICsCsaWb0vgIRhc1wsH2VwXU1j8Kku
9TdVt6zHPpPJLMMpOIMCb76/ps8ryS9mmErb/SZmrdknUlRSe1pjoH4NeMb1IbMX1RXi9Sdn+iev
ukJM4pjXmPtoMK9HI28xKJ77H0zsn+fhyUBsPuSPmmgF43Rs0KbJ1V2mAy6O07q6hARf+MCe6qfG
lN83aqNkvDNtpR8/XyPiJfKkQH/pDf7MjbUGwrje/dy026neYY8c7TIzDM/6DPVKn5439HtZDljT
RcF8ZWnWeFZ6Epm4DuTXNv1+gjrdi0l26BbUIES4JUoiTMrCWnXebGjydVNfN7ej6gC3cztKrqg8
bkf/7LWpEdG5yAsEVKXiijCBuBIDWqWerIu6F4Sa6/6xMRAMmLuXurdK9VufmtYdfrQeCrdhfhuF
K4Ghj88odevaewGH2ENWQ7uWKlz/ZslMH8OsbHycpJZLKF/ZyahSY79UpXqjJpXuDroRvQxKcZdn
pfYNYj/4Rrv/iOp/vtyMeuAbQ6og5M9agT6CTSnGzs96NwSgB6an7fbf9itaYezNqvnuPmTPSn4D
t/uiKDBG+mlIlFdRt9f7CDHcBUOinwfkSsPwQ7pBwQYlqgrUPsUVp9bj8WLb7Obyx+ZGPWR1+P3R
+dfN7WgioIf9X19bLmB06iL3kLY9661ZHO01wAKNiCObVefR5ba9PaynBOVSHJPUjM8yweemZ5D0
42egl9GNMU7anVjSq00MQS1GdQ9sNNltZ8358glLL7whtv1+1rZbmVXOmjLOWiPXf70X+hXfzyra
ytj1Vqv6VCgBCE+NeI5VtOG4r4PbImrR42byv4QjQw8qGCKKLqN6uQAVxxyxVe+6su3cUi6mL4mt
vg62mX4qdcfL1z6UntWkSiL9MGyMVqdQFxiyhdzTYYs2yjjTJhnk+DKQpddMCrTvAeWQyvm5TKLX
LUzbEgQLlqtjqUN62oI1W2MMQoav/E3Na9P16qcgu5QalopV+Wvb30091I51vzZa7s9Tt/3YdGYs
DHbtINi77CHN5M8m9uKFbEVveQAN2kSL7SrJovHKgkAN1KCL3hKsAXSB9oZixsH+11emcrzcFLn6
XBDZXCLBVFwS9RaXZCDJQZ+kJ0uN4ws1iXehktf3WZYMN0ZqAmgZcQadqLm4TSDEYTsqDXp3DkPr
6/ejYjY+WsgfFwRHZC2GJmF5SYVsO3d7QLhup4+FdL1txbVteL/97b/+57/fp/8dfpY3wEjDsvhb
0ec3ZVx07T9+M8Rvf6u+7z5+/OM3zbZUS9c1NCx0G/URw7A4/v56RxOcs+X/FXXojeFGpNxrbdne
d4qHAUH+kRRBCDctrCnd2tpBtVdVBZj0d106Q8Pte/OD1jnt8+J9kLzveWw4RukFjJV9ukVYo64P
B6BmenZlLFG+tzZdOexSNSea63j/3WUwjbtftuERX0UAYX6GGUmqJx7dmByDEJSJtocwDX6/bzu5
zjNPMMZP2BODnl0f9CKfLtX1YUq6Zlcy6aHI9M+jWdN/QUw/P+iDIGLXc6MBj2QN30/ZXrudvL0B
bgrC+etLryn/fukNQzMYWbpOD9rQfr30yOOV0tiaxn03xvOBJnAIakpe/FyT6pcmpWmyhhPjAg+6
trTmZjvDgPMEVVsAE/vzs5oikE55ZP3ufUaxymyoU49ZsXTS9TZ6yeJG8RI1HS9NLDEv6gqdjJne
1NOC6DOX1/hYT0V/Goz3eqoIcBoJs/m83WZyM1/3UaKeNE1hzoXSYP6Hcan+enF0miR8Kc00VdWw
NcH2rxdnnJcpbhY9PcwBwDvdVZHIHRaMz0za29zO5t24jNgbrfCfsU9vaEE0Tz/PCCRtIVpXJmcM
Azw0FIAl8TQhrB0h95X1ZQgmt4zudZHXp3E9um1uDyFp+WxM4TnSBMrh/3p9MeopqG1ZfhPjxV+P
BWX9r3/ehuvP1YRqmXC2NMU0Qcj9+nMBvuQzeUV4+I6oU/Fv3FxJibRs7BwL0shfrEa3/cNcgDBc
DZVTA02NsB+QSRAmQUSoqPsZZa3IBw38y/bP4xtCz2rc7Zf81y8zSrvNMO9lNTdxGHV/2PyfB5wN
yvy/19f865xfX/E/l/F7U7blt+7/76xf3pqP//H1vNfu9ZcNv+jibr7tP5v57rPts+6fU+N65v/r
wb99bu8CsPTzH7+9l1TB1ndDgbf47cehdSqVLYbwv6be9f1/HLx6zXndVfz+2ryG/eu/vebzte3+
8ZtkKX9nsIP9oismUA8w7N/+Nn5+P2T+3WBsaAIfYt3SbZWbAVGRLuJT9b8Lpm4cUBTVUiym8d/+
BopxOyT+bgpKFMwuliYLQ9N/++ev/7EwfP/f/nyhUP5wQ9L6MbgnDdW2+QKKYZq/jlAT+petUWRF
V8PYa9jXDTb0zAC9efwMqWdfBPlbGMZelNvOkNY3sjxRPWTwCcvyg2h8iYmTsDM7lQEq6DCmZxXj
9LzPHwIwzb+7tH+yqnGpfn83rd+V8pMms2SC79WF/Ot3LQ21QtHabnajWR7rvLtNqnRPf7zWwuux
1vfactPBYf7rD5XXKel39zCfyn8HpEsxNGHbFtf7l6U0rcjsx1hvdkjFAmgqvUzCAUg9hwNWb6lx
anHaUdqvnVx4VXoCt4aK5r11NNTUtZfY7wQ8PdlAHvg/fK9fl3i+1vq9GFC0xUxbNqw/fK+hafUG
QG2zMzAyYJYB6ypdFbEztrU/wQBc4uEo6ZozWtrlX3/0Nij+eEkUy8Q5lZHIo/rrJYFB0QBrh4fb
wkSpqu4okJEBEXPdW6g2z0GkOUGfY0iBF0dJ+7gO0HGOtWSvr/aq9hh9WjOVVYQJnbRpb625voZQ
fCej+a+K5aX8pKb5OBjtZcKqqIbxTd7iKWaqyoMqKIvMlitNASUDRD9bFF+EfGGgrgCa0RV57+tx
vxf2Yyzj8WUh2dsHfhBU3rCYjzhd7DtsUjHjRA6mvta0BQk9c5/Pxr4Cp9CW+iMvv6tAxCNfDaEg
cmFlfOhtdZxBITqlNR6oPiJXVvIOYjzPRnNN/faOL/dEAeFoKMFR79Ausoz5PWxZqdDs2vVopNP3
zJEejuTS6b7+9R8i/yHeW+8Mw1CQf2eUssyIdZb5fbyXKEKRMxsX1cG4m9NjFlFUvqO9oIeA9/ZS
45mBl5Z+pjiMEASm28cocucnI/VLGwjtSRPgpJw0dOZHefGW9MEYMfpylNfGdubnGNg1ZNOJJi+t
Hj+MDzIqLwAqMaLXru1TGh2y/DafIFzvs0RFtxtv1qV1wrr2kTXxlQos8ZdAu4ox+0E8BwdOY76W
Ud2B6BWHkInREL3MFNLPa5G/4yPQDS4IZz4Rw89OclsFe9hjRZbVQPw/auYxsE92t5tX1z9/Frss
3wNckxK3y/dG6BejNyWHqLxBhnVKjhqoGXHbxMgHH/vyuii8ReztyQ8a3253Qc3E52kBrrEOZXPY
iFUMeGKvNJBoBL03sBJ+be/K+lQNXjK7LYkv48yMD8h4OFV4mElURyiDd7K5D2Lcgl2ldenS1fE1
gy6uYGn7k33XLF/y6YnadRgfKZZoq0aInDpdHHhLdZ5KoDkVYrkid8z4JI+3wsaw8mpuLoxhpyJx
HLrtR1S5vfmfphL531aBdfgg+sFSpLFEifX479KFKYx6ZEMxzhX6RWo/m+O9XZMpLIUD9zdWAYUv
2IwTROOdjXGFR7sBbxpKCGF7F80SGk/pfqglz5iZd0BQgJ6i6fmIDD+U9PtCGmDXKzuqS9Y6I7aD
K49U5bCZNT7rQXcVVRzs/qbOQ6/TiMVKFIdb9VAi4b1mmvUi+SrjdYL9Qp4xd4lvZ59mDajYQt4l
Tb0ADE4EvUiunSEr3LTzsnYH+35Q9nnzoAc32ewJ7SCR5hY45nVvS7kX4op+8JTfS+aNne0m66Bk
l1gQVqHfN26dexYgXwh8fXYd5ZNjTl4kXE2T3XLWPaVQdmgxe6p9o9pXQwCP4VDqhzy7XepH0d1r
87OWXjc4PesorZj6sxq/dyhWTnbijWbl68VyKo3a7YRfx/ohktq93nxBLIACd/gf/l71D1HoOjlg
saqYAgSySeDwhzU+tqIk0s0839XS8johv+eblYLJcYHqWVAgdhZUdXZCBZ3xl4trwbTnTQGDWOSx
L2PtpETlrUCyglLiG3WFmmr1+C3ANe1Aafukt8F7NgRnXSkbFwpd7RomJKABKU9tSZAraS3fUqms
DhkWonO47wv5TbIQtmul6OqvZ0KCpD+u18RUqqIQHumArVi2/zCWE6ZmLY7teEf7oWaByAenl2wo
7FIXeS1NRBLdj1zJYOkNYuZ/hfUzBP1uMo2GWbs6AZDNvaVk6q/0D6tLU7estTcJLo5oRzQMzbdp
zBrXzJeJokTXuzWVzE5Kj1FoYnsHnZggyclwkrcT0Df4hOwrXOB2YWD7bYp0o/JShJq5142y89Pi
qjaoOcHUyN0s0Rwzyw91Ivt63Z6Nqywj1CoG5E+yUDoMdnkQZviAA03sYVcI0XiR8CdINNfWztXE
HZV2bbaThxRft5I5W0DDAgqTn6Nx5v/IGywLe0elqwz2dGVlBU6VWgAZsGgFRWv5XaEmwCACYNzV
GB/b+jG20GpYwA2ZBkNTAvznyaotXTUardqoeiuVGYn8trK8nEquYyPefS+K8VaRhHKyqlxzGxir
F5i54yMIwethjie+Uy8VF6bylhuzfqMIK7nTE7RS5iY6W7blKlqs3ASZrtzoivVo0JY70FqmjVcM
g2/ma11SqzqvS9B0b6E9oQxsodEq6VxWfTx2QjJOTEI7Y9EseMt5fzP28xPWs+diGZsj8Ek6osbS
+VkdoheqiutQrSM35+64NZv2Wc3hbU1qf9WNarVDBaO7MxdKZQp+ryvVeY8+fnodKeIR8Jj8Fswt
Ou34GYWInZy09FDKKtYpiK67UYLZ4vaMvFWCODJGZylpiUu6+LOYkn4nlYF469JkPmZBD5Zi0eOd
ksraObHoK1M/+BwSFDfAZDa7KDSg2igjledAfrL4M3ZJ37JglNHrbM0quGKj2GV9NPudjhRKZ2kY
B9spjon5YwPV8qQ1aHmqRZPvi8b+COrBPNpNWcJB27VVYu/lQNwbKUoFeQ2vL2qDk9zeE8Ttm1Rp
uMdVhdp2dAqNtuXvylh99TcKlJqz5MlB7SJq9/PsRTKBHvyEO31IB88sYcemJkLL6qiqAI9A8xX6
5MoyS0KOs15WBbbTocum6uGbaYvOD8neITlPHfJGub2X4mLZraHkEBVenBF4FAGQtAlx6InOtcI6
EGv9cxvYWKXrmVfZw9MYWrVvSWrhNrrhD1J3EVmArDLWzyAtcPkMOvAHdeMF+rVUmpVL8Wz0owXv
9r6E7Cgln6bVj26FPg81YXWXoKHcUwgH7lU6StocYjmuPYzEvs1iwJcPbzCq5YQV2bT4bYnnKcKp
De5penPKJuVGyToEXuQ+v5AVNb/QW5V7w9KYbKo0vEax3/KiqmQ1U3QieZFju1A0F7CHEFdJ4eKl
yPnfo9k1kile2QPTT9pE3JJariPGM3/QBE+P+YQkEtMCcrjiIqWmjb2cLcHrMFeBwqdcGWNHldAB
0XvNHRIWT3h+6IAFwx0yXqYv515tEvYY5W5W42PYLMs+yG2E8JBciXFYPkSqkuyyoO128ZxE2OXA
k2yaFPpXqvmgkZNDmQ819Lb62dKl4GSp2gXztezLlsVN1VJgDzOWTfUBmx/Wu/p5WE1XqhAdxE8t
jXRfCYKXBlU6OurahZqDMdNy+LZ96BqN+hSUFKesYYr23KXzTk97lEu7O6h9dDKKGV5LV5ouVfNp
jxUdbfAgxax0YpIcW/Ro9IYIMEHKXZZ2+tJVVBaHAkBhhhYOlnYVrg74m46DRx1KymmRROhmN5ac
7KaqQuuGnMJLgCKEmTCcCpaHayh8ysh4rtG72lNxhbEkGrgzdScItjuIE+0F2m8VzZx58IQ1Yfpi
K9XqEW0hE9d+WAkLbNg92IOEQ7vZ6czjRKOJ0RxLMzxotvQyD13qTQUhejO2RMlQP2Is/bCw5B2W
we2b3BlGO3FYxx+L6HGqROxIIwJMpjk+M21HAE6LxotVWfVI7XbKACJPSibkWJt6n+bRMZ5TiD1T
/0hI0rliygZXQuob+2MaTIa6FKio935Y1vSJYGEfxsK8UFVkmxXA2cvS6m4/K7e2lVDvLzXElZmS
c7s+trCGcOgzoRlpyv3Uj1+yedYPpi351QjcWUpDpDFg2c9NcYSXmTpJ0bZu3skPwaDsBPrcjM0P
SvwS9I3lVqwmj+RCuQuL6gWRt2mHyvWVOWFcFr0votgHOqFjZIxkFBIpJEpoXPY8OjSdYbrJAP46
a0wyxzgXTpiaA1RyxXLa/DLN0afOiLdFI0IibRH7Ff2PncmiYSMJ7mUDhe2sKtwJeLPqKLK52igF
oV9b9ZXeN54koZyIsM7gVsgO+z0dv9HujkOuNTvVqvZFCEVqlrrgGA2DcRnFDnLd6qUWwjSZEln3
zKntKW/iJArzrCXx1JLQOMt5uewoD5o412MJZmnB12agxBCI0T6o0MOU6FPImXSfwKQ7ZVxWhJek
lUtoXmf6YF6D1jEuZvqoiaU6llRPxwnQ3CloFhl31kV28wKOZjbIEajZD3vW0nOYLsFF92EQg5wl
tezP2zPi7GSJpJsWZVvGeWcy6/tqZovLwKiSk14FJ3sQiKDQhfIXW7oLgqC5KErxALJOHGk/mlfb
Q0q4ehXWQ7OT5RYn9KycqLHo61Dp8stufdiebQ91Mj9MaKzt1eWp1tohwwF1/oaBkYwbbYNpdtdk
ysXYhItn1xZ+zGkq7zoBTZs46CCqAEGWOYnPRfMy2pN2peCzhtrmbHlWaWJnXSkCFqDNdDYX+Sma
SH7TYQlOS1AvvlLn6dHGBMiI0/Kyakx7p9Oyc/LCDIB9suReRutDJtq9koYlFpHgLIY6HPbGWCfo
y1QXpRjISG20J8Iwaa75oddBYg+HIexs1E7s2G01DCLMWYrdIU8wr6TRGpemfV90oXQJM/YikWZn
EmX62tso6SKebToThalDgpu613B7xtaY4YXVLs5o18OLFVa3sgrkETrlTRkW1sUIOcUKw1BzRA1S
K6TzEkY6to9o7V0OcdpdMRuBpqDnn84iuS2JeR4qxi6/oIBw35tvGdfgsqrtwJ8kpmp7RGMAwOop
L+aJmpj+MbXReLDLZlmxs5bTKUh7K22MTh8e9hepGrg2pASipYz1W89sRKZIMiVJlC70YawCl2K8
WmaAC9G4AG3VAiSWCiLlZrnKgR+cwkiZACeke5PG5W2q22erNgm/RuktF/ly6Gd8qvKqNS+RDS8O
SaJ+7ecXfbFQbE1LBklVXXCRtLtGSvS7Qp5QQVuXyLbvrzEbaB76bmaMBws4EAgi+VwN9ygGPiAd
5YJDq30TjvCpD0JtBz09ifGojxe0GQu1uZvrJcQAoUIRRA0MN2nb1sG17Uk1x2kfJ3bq2QPVsTnO
3akn650Ec0sQLk5ZiydZqMZBi76mKYZQSxMfJFynLcqMkyzvO8a7Swy219vyrGQmns8zJq6TeG3j
Dd72vExF4/cIdorxxu5U+yDAMIylHPpqcDFqSDcslkoHOj82irortKAhOR938qjSmBsFaLIAYPnQ
Gwgblq4RIqYfgsfDjYQsqUUDI5nN3dhNoxMY+Sfd/9Iv/LBeblv5JqLN6zUJlBKztEyAuuM5SpCD
N8szfqgvSoTWWT1C6yoX3SFJfV6GtqIcVTfuUsa9G7xY9nAbVBPiClkxE0xWFKBmGaHUDj1vNfL6
TKr8dgCKh1TFt2nY6a1sOdpg7dvOelOb+cVUvoQzrZzQ6om4lfjWFmSccmh+gm50tXrV7ECIVhlg
iM5Z4xXg2yFUZjShxrPo2sMCBNyPrOHUZcOXaiydlgzTVdLxqZKhpBVRdxNyrZpqjpmj+jcC1GZg
URTdCyHfiYFiOQtm11NLOJM8Z0V6Yq6eHUVR3ou+ewqV+VwU1Skq1DdRYT5Bi2fWQtOZjfqWf5Oa
1wSnOi5Dl3WIpGKXl5gvKlM8eVIo7kF23vZjfb/IJYt+GnzGbQMibmQJRgTLT4fhvH20OYeRZ+Zw
wqvAWSQ0lOVi/UZJlnATFi9EyvgRoEdRKNW35TNSAT+LxCaJrXW6Zgjp5/rOyOHCCwrLjOBWylbg
PHzl7DFcQA8geILLUu5YXUlFk7nRsrxYJ55KpM9enUg38lfi3ytNth7BtFwlieLaQfCo6PrBqmZX
seDkjFN5UMflQZUD8O/Ze7f0xBqL5cP++IR5ufoOhICul3dFaz16LG/NqN1PeuWhvZM4edU8qdCE
Krqwbq7T0svK2M2H8U0TBbo/+OOhC32UCPwRkv8IzPg2kNWbzELEoIKbblkL7nfau4afhIvsenbA
QPs5jltgOJj5eGYhfeoKqkKqgW9vqPsk3YepCN9EGtyNJm7fmv6WqHyKThIu5cPRqPki91Oa3spo
sVg4LsBcKm5LO8ZgVXSzIxKycSoWh6WmWzmXgdvL97ZdXsIg7GxClizvxp2tW9BXWYm0/GhZ7fWy
3GUSjJT186p5vrYsQjWlOYh0lsmejPcSvT29fKrHkPrnUFwj72kyYJKd2Yxnq0IQWOnsR92Ir7Ft
u9HD6EHvGDPLojXOQmu96CdHC1Uk8rH7yGHktNyGFRw+pxXRRZZNsS9KBeSYOEZ5pHlFMjw0UXwr
x1bhqgbqxIZ5JTc9L1Kyp8qodopB2Kzw9gM5hdPKxkXVaZ4qg9DpM8KbSDOe6sx41yywzKXS9V6f
XsdSm3lLVp+FIoVOLsZXFdPeDp8CI1K8cRGL4wQhisLxTI01zr9QVS+cpH2TW0JLC3aSM7egnEQ9
Yx9Ho4D1dE9s20P1mvkf+4mfgX5jWkaWW6njyc7Bl89AMe20BOIRP7CslYg0J+CwFWxmMBuxUQEa
8ug5nIYnwvlvnawbHi4W/P4u9MdxPI5B/jjR8nHiNkEdLNklEvjCbE5vTFUjy9dQKo6MKyNr8aFo
03OO3LaTNcmrKZDhjZXWCyWKGAj3Y2hKWwLfgn2QdCsWrPchYxJHR3mObXN+jnUZJk+Z4uKCN4Fd
euHUhS4Ju2tKGb6kYFOpqyhXI2p3dEiigrlr3jMl+tOsUKcJ6M1kqeWUJYrTUGjc3HrKYafts3J5
2y56oNbHpK1QIy5BNiKe1MJEpZlyJHPOXB17px0geBuYUXtBDqUBDppSbw7nK6EsAkEB9daS59rh
+yR7RbGQ/zNpluhicvVYPxWg55llNXo3dXM94z6Zm8Xn3GqvOVNTYaGKnEk7A8ZiKplfDKDbJuAz
SXR7oCpfCy3+qg9XjPoTwtz3WolU/jh9jQtxj97qbVrE15o5n43BetVXVqacjkR/5l4e5n2Y1rUb
NBYDHvoR4k/ZVYocl6XW772aMW9FpB9JewJK/Vwsh6Y1LkONAU2plmQV1eMl+uhQ8YTVTbRmV099
EH8mLWWynpgRBd5zi5iaYwXRN6sov3CbOqpRvw4LvzEaiy9K1CDEnpyqRvtqtNI3tatukPfqHXOI
I5ocqOubknqwq/ozl3eJEp2kxf7aWvz9uyJuKBRxS6gV+gShPb0NU3eFxWiGa2+KcO0ABm8qNcTk
W+VSramZrQ2YMFco/4nIySK0F5v8uUZ7hFCsi/y6V2aHkv9jWLUfiZk9JnJ9imF4BEPspXF4Dlht
zKlipM0GnsfS8CyN0rmSHsysXTxNIyMm/zoYAnmCRRivxsBylsYLeVNgubXpV2nxtc0osBSKxpQX
q29jFcGZyKhy2mG70836a9zYXjMp1bVWiwu8RvxYB/8bZrVFGhL4TUAncfKtQHtqVmGGdBVD6lBd
Tgikx7SiJqMzLcR0aqxEvcER4G7GTLLV4gckec/454bwmA1KjXajknrliMUnx7xt9wjQunVk0761
iLyaeriQ52it7027AXkTJgDrEFhv2ryidNVe89tmORr98m20CmSyx5cKWfLCQExqmevBg1CAyHNo
E5iMA1wq/DzkdrkHEXKJlVUEdJBug2XqN0k8v9lVcWgU1NdaFEING25XLOnwtob2UjAcoqC8m+bp
wyCzZeUJ7wJUlvf5VHu19pSlk3KtkfJ4MlYEwmyeU2C0nhzPj0pPiwIVAVcLgoMxZJKH++xDuJK7
pGx8bXvFWA0KEwjluJzqgHslxCOGoD0MmglGNp4+iyS600SHozfwVymFeZNgkWkUqO8uBeC/vkD6
tr6q61OrzCgjafYFUPGVGxw8BSGlTUFv3DLHB2SdGqIzFKJHU/2KrBUGVBlbqaTZ9BXCUxVXw43e
dh23+4mbIHQHeMrYY45PZd8+mwI18CyQQk+Zij3yCNDrJTTHFiIQv5SaQ9qM10MlblTsepBJbUI3
fK4aaISGiJ5L3bq0yL/pUQz35lI+r39YMFAsbGGF2rHkh6uWjPxumpiYUavIw+IuDkYYUrVJKbFK
d9q0ti6RopBlC7XE5NUeq2/zYA37RNBHDgCH5yoRvI19u89ofAnCdy1tLse2wYtA0rqd0u27qS39
OlQil4YtLY8dNSz4snF4V5gA1k3JbE9DSdSmyYHTVankmot0YcKP7Xs18hfkzBxQyigcpt+GYIKB
0iBUqOdD7+Qfy6A9p/Y+Ly1qOYLC9aSEp//D3JktRY6k2/qJ1CbJNd7GHESQJFMCeSMji0RyzfP0
9PtTnjq1KW0iwjZ2Ls5NWxfdhZB8/n2tbylR8BBm2S+12MkwuQefsSit6M32CEv0Q+KpjYB1JHYp
HCXRUlrNJnKJ+uxibqgM47dSDcHSSQpw8NXwKCZGHjCMpc1eQLEceZtY7VsEbGnp5u594bG5cfPh
MShxUGV7KK2oAgvK/7bOdtOl26Mb1blDXpUdOwB56Cv/PfW69RBVr6bpHyFZKMswfUvE8F23CbbA
bAUUHwRTWzQ3ZWnjZbayo2FXD03cvI9WujL68KHJxa+gLdvpc/pgHKmDDdYxbsRjbabctE0uSadk
K6d8txOhXQmHOl/1MkAIEihdNoHJqtWA/KdkCQzO1Pdx11LSVsQvJamv3d5bqKr7qnAAmSJ0qK+w
J3HbK5R+7yGHsX0ijhifl17DsawnhMbHTbKMBrLOyzHH4KO/eLIU1zXRIV0s97FBZgmyy1u1LGwI
jywMXdubS/jJd47jHCNNPVjCems1j4OE9tPs25CrqvwhcLlsjlH8TeYdDs+9wfZbtX75fXlsA/PV
xHG6rT0K7xh4n9lMPIauVjIfmhpK02rbBhTRMzztY0s9sqB4iibDGbfwszHhD/fJmFNLsmS/hIv4
l+PgZ67D96bMUy4323LlSmtf1eq1y+XJwhNui+aMoT9QyVd0YqKUjsWvh6/i+VW08FZlQsK9FYTM
EcZba/i3RbU24OStPGDGq4xd4cLtU4a8ny8gKcuVMPSrQbUP2F+CtZHr6E3H7iqMSosMP5viMp14
IW1t0Zo9gjgBPtIs2/su8l4sNojEBPd3Q1W+NT0rsGnUT328RTHzc5RJTcfHOE/p9Lp0PItyf8Rk
Sj2ZRLt4JUrTZ5zn9YbKFJeiYyLWifCu0GNpW/7Y5ns4qC5dKcmuHVEVuDv8W9PpeErC0aXT1p3k
l6qV+d3MGgWVvv5olRpLQssdoM58GQt2Kl54X4beM8krctFkXbFh6mKFBYTsgM2abn2OFf6hRRNE
+XZsxR4v8zWkJ7m0MstbAUZudgqjZs2ErWRFwv0/gLwANtOq6wJCKokBLfMXf+xqppj2W10o35hi
H1O3u+0DqjsROhkZPQqZf1d1sA+uKTlUqINDLlP+PdD8p7KLl6Q4W+vBH58LlWTIQdHempp6z+DQ
0B75Q4fO2Y5mfsU2a10UoQvLNr/3EBBuuMbBBVI0VyFSTKup4r2tB9V2UPV7jKLuMsngyCnFd38c
8rUd9behgAgE6gxXuM21MAuQVbGg+2U8rCvDU7k3lRu1syV8jbBccFz9S1PLDdUKBwYly4DO1ZbU
+5UaQEAtSA0kJYBWTpde7atUydnzA+Nb61GcHlP7JZGB3HAfTvwvYorafa2IRlxxlblp3ehXSpSo
lmj+pkdbUbvxyuaaaGWH7BNSLJGQkzixjUPoL7vSdFZW/KtOJXECHq5pjk/Jmmu4bUaxtcjZT2T9
s6V24EFd+9ndSjUVyyRU1g3hR6bWafuy0zjD6vItkuGj1fgkw5OQSD/1b2WThatqVKi9tAgmKNTS
KS3FRj9OCckdGWPqmK9zCBkkLJdvhum+O2KdmlyDDEBnFsRWdAt/GP214+wGTbtmDxXvWR2JHygn
knjJcjvG31QFVYSnfU+Km8EmfzkL1OTOxMiUGWKFAIRh02p3na485143LlHM37p1txos/Wr0SVLw
QzSZvXqNZKDaRGTcfi/zErJRptxlwfAa6uUhMuPuoI3tdGDxSRig7+cq9fMm9J2jBHezHvNan4qC
KoKsslg1pPdxxZMzKuW9rdUUW3sxLMJFa3BYTLquXuDNTve+8hqWvVzZimuh/yvZrXvTZrH6mbWe
sh5F/2C6tbok8VRc65FztNtesj5g30qMVjKlsA9NNHeVGf2r2mY3pOq0N23jrVBhDldDdhP3Fomp
NhtazXitivDdj1kTQoWVQjb6rzHsn7m+ipI8/N70XABKI6ZSa8pwGeThi5Za7V5FApPU+uuARMLB
5clRs9N2Xko5UpZ4aMMICoC4VUPCVmv2VJ3a/nJs+c1xLR+7Mvk3seO9ar46Lq2+52GDR8BXwWb1
lxiydCfVdlwq+PoHSWHCLPTVYCqE6/x2w/6x7kK5lrZ9nXnyoVKctSZQK6QG+bXVMwA1ilVvo20/
pCQ5IEisH6Owv8/6zKL/RBzSLBserAMzXn8WotjZAUIOJBPjAkkbYWOhXW9JYr/SbLR+Ojo+7oAe
RovKL5GQG0cZH4OKMIXhzp0yg0aH4L+02o9ju9UV+RCoocL95btt1He1L6utoRAbrwzeHZe+bTBk
iGvwT5ZttisS+1YlWAWqc0zlCZev49c3+JHJwRzwWpvpRqYKpk0zJCHOKTmGaxH4yxHRIelWV7Wp
GgdkeaRXV5SYW71uD3mu01v+/FdZNiPDKLvJQytmQxdR3qqi+iVXr8kXfPPbQN7kTgsKLCzf875c
0czuVvfJayKBeBHYdQftecEVSHYMU/tnOJbVvqty7ftAttkCDSC140x+1xFLuIXov7ljbe29xu+2
nlPr67pI3jnV9t+ayFhlUd7u0KvAckkpFnhOXx0H1lCnDJSHmkWOg7R/cFLvRxvr2qpr/GgpHOlf
1Ql3+kak3LgTkhssx6vjd+nOD1AruJV67EhnpHNGPwwB1PVRJiRMuNJN13YWw4Co699/AmIbLX4c
+9w6NHmUo87wjSvPD7gBtorwxeqSYeEi2N9IxXHQwUXuQ4VkZUjT8llShsCLp67M2EzugCosRz0l
1RvC69pF1rwyjV2rBle169CUWTEuDM1M90kbhrvCIOMlY8PRmcx58j20kPs58R02GMVE8J6oB28I
6kVvwywR8R5QzkKA8dkBgTE2ubTk2hgYBZZZajD5zac61Ptd5jIrOLnWUUgotO9KxokEykUxMWbG
qpY7t3+Atd2vLZblvR1z4V/l2C8Un4jUTryZU7qangQRTihXXYtQdZZCBR3TFs7Itj6Of7QJNp4w
qR8yvHK73lfsBwSh91lZFVD+hXM1sElIUbQ9ciXIzjrTnx0zVL8xQV/jJo3w3hyo5yOn8zJO8iBL
0nhgA8alz9o0JhNZWfzkovVuGGmOFE9qkNtPODmMg9ZwNVgRrbytrfFb7pGOpkuKWUaegp8S7jEc
o1XeGt2BzkWtl8vFpRoddJMNlNXVLcrV9ocjE30flSbXftbYLFH69O1u4HT3QOEsRD+d2iyP2GcT
FSKrWgZb24n0Y+KbqwhZ5KC1yk8jp2rthE54Q0hhbGrsYqabbW10818I6LiWB4ZSRdctJum1X+vW
1h/z9qlWXLb4VeOsYi54gfoK965S6lstUdqXpvDFWlNgGFW+vdJVzCpDK+8gNTu/2gKzaUPo0Yiz
Hn1I330rlIZdbRWu9ECJdwEr2EPoeSZSO/Muzp10Xdha8Zg2TbkLuE1YCR+pkEGrHxxZ3FYCK5s3
6A1nSake4xBZqAiLpRB9eWMALCSdXLzbVmv8SMkhikJ/axeCKldgpQu7YyyGSrrMzKYBOs/tOKit
BxxFMSBIXLKJVWg30OIjwo+be1W45Q15GJSHx/wmayG0NBmhPYKzD3mp2aa3zHBRGClxtk6e7Uab
GYJih9xxECYEyqz9Yx/+IJ4aA3JjbcQo3oZej35KSRzkQF8f+3i8lSky0l6p5J2gD1cm8oeR1eTO
7pt3T7HkFQSkYx1Lcz9mWc2CEJe7piUczchWkSqrZyvon7sCmKkbMiEFXkw1jIxXapCpegDzPclp
TUIg22qlVbwbPH1r1bJ0Lfw+EMcRrVpHZWMJzULu875ZtYowb6wijjcVf5qSZAMTC4wWmCfAIcz8
r1wrvav3rnbWg6zHXZLwH9JHK9o7fykGqiO1YXvZ2gjonKa8ifDZHAZPnVhmo7fuDFaMBCneN3oU
ejBeym1F+71Rw36hHpwxU74hHYB3pgh/Vdaq/S3191J6SNVNx9umySQAL1BPpdwWbhRDUZEApW+u
4fyqJyJLbnXBnvvxRdRZ2kJtVW2D3ZmAOwRxtkklOtGb8FE183StJFQhtDohqCovvfuBxObD2LyU
XB+60KKF6sZkrvXtUs+r9BjXOCpLdoZQIxBQm96mruoGDSAFy3Ri+3bwUVHM2Vuay10O2vBSOQ0l
mMZ/EypZj5lzo7hjco0snUjXwX3S43FHkttRCFLvqYTlUOaMnS5rsuqp1HEKFZQZ45GDhgAfLsM7
g4yEu8HLEMRqnLb+/Ay+ibdLvfi3Agb9ynBlfoXe4QnQar21nOKhh3/5OEJO/NaV0ZtzN3pj+tDa
fnXPecnRugTymFPti/a3PXBFhYNk5XUGCDwMEcaAxdry2m2rD7/TSppbdBo5iIHUvS260b0dLbVA
BEWpvCY0bwuAAkJopLi3ToJ4xk295qowC+82BvXf20b/LaaLVWndUtRAELa0EK94Itp4KuyeVte8
p7qawtXwuV3/+Uf/mxZbT35p1d8H6ebXep8/VUStNLEjnq1QGVdAWyw8G8J4duMM92t6XUFhujWN
BNFb2GTLtk/XIhO70gvlimtDfw00x3mqWu6tS88TB7V0rFWWpOpGTfX4NtZx3iMxCgZIHGMRXRdt
OC5jRdGXQRSUW33ox++q85BRIlr0RWzvORD9JZwh33c4n494P6zNcAhSfpAU5SJlsqJ6k78CykB3
cuUPkiOGmhwb0sGxDqbvro+ehljiq9Si6tk0Pjt2I2HLnBNBpo1XxjT28tLcNC7KLZfGEuK2K4ib
MOlgGpi5RRIkPzLQyMswVG+NyFa2IzYQyrY1upWp0kI5u2gKfBbkNS30cNwFkF4WSaFxeRgP2nKw
3S2ovB9ZSFpgeKuF/CVjJeW6yZ+6nkILrlQqohG7VrXxd6YEwGHHy9AP66XsENQYFZFZkXGd2x7K
LqRDhF4k4w1GkIcgFvHCU/2/Cu8xTir2Ev29tOzXArTLNteydGHdqYP/6nsmV7CYBYqheEKyu+sU
8zZWw6fI8BJKbdmPri7XNbfLSxE5z6SaPigxWvzOCv+qTYreigIaZ+gcDoPRLhbZsbDtxzbhgiZR
uttYwOS+Gfhb8uonhSvt4Ol1DsK3RsOSea+dEl0PYZQhE9TTpdtWbyxob0QnomPr3b3PPUiMJjHt
qV9Rf9AXvRPdK5V7NyrOLsQAtShknCxKnwVTdapliKs2LQMuhMp+MREyOEfsip45iprEihCU9zBT
HkwjRioGa0xEBTaVAjRAq/4qyBqdQliPNbwnhYJ4XdlU1Nkqh6HBdTib1WVBhCS3wjXV9vCe+t6i
MuIfZq1fj+xdlpaKElkm/0eS/rdf728r18w/OPvH/3d2wu3vbDLjVXPP4fTX/GNU/P/DTairWKVO
uwnvuEyXvz9aCf/8C39bCTXL/Y9l4tMwqRgLy9b+sRJq/A8Ghm9VZZK3XMy1/zgJHe0/IMphsBmC
4pf251/620loaP/RHIv1TjUMg3/RNf43TsKZh0TRNQMWEb9s8ql98I40TlmFqGnCI8b9xvfgmJV6
ZazBDPrxk+f3urIKrcB+1ZKWbRHcd7dUWq4wjcqob+M0FTE1TbMDIpobcf/Xh+/3dz/7aIT/t/Xh
//5RtjvzQ/XMWBaSXtZbq4xeTLXUH+M++37+l08Ou/+2wf33L58cCB/e2Cr1oNdZ5o9cZZfc3wJJ
XApgMtoqpIy1Of+QU28wM22QJe7pFcgMtGSEdi6KoJ78aV3hYUX9p4d98oXoGp++xPTzDy+R2E2K
Phs9DNuLZB3E/rgFOXtbGPFwqxfFhU916in/w6Roh6C28B/4vh7dxZmOzNVsrrQeLRXUmIfz73Kq
QaZv+OFdEC5mYrRM/RiGsoFpqOdC7ryORXqBus0uV+cfc+plZrbHkv3cWHRBfIz1IdWoVqHR3nq6
rWsJWh4uQ7kuthSifs8/7sTIst2Zk6UyFap3AXViyFOWUS6tahwTav5Wo9yEQREqxspFBJUl20FU
bIH4f1uxwUWyN0zhG6MB50212oE6A2ch075gAz3RM+1Zz+xtr6KS6/QHX5P9D8LS7WynOZ7p7M+/
96nPPLP5amx+jbbPYO8nFTJ4MCFal6urxu+HpZOqwYXWPPEa7mzeikdIdr4TOwdlCJ5QUALAsHjW
+Xc48cud2fzj2UPmG0YbIcs1zJUkFOLajb86NzizCSjuiarXvMDBQjAOy9p0kEPFimZcsJWeGE7O
rIFV2wtI6A7FsdJts/iLcJkhCymIcBuwDl3qG/UXv9JsDqpzV6rJUITHIMImQmk9oJKQilwtLgyh
U80wm3703uljtK3h0bbjOOd2Oq+VlSp6/cILnOiqzvTcjxNP6hmepuX2wa2Yd5JMmitRK8++7nrX
gd29nO9Mp9pjNu8kuoyatOsgJ1kI8Q0EldBGMTDIGDPv+UdMTfvJkjZBDz6+SO7VYYkzgODrmJt2
UbQPLqer58hvOu7uso2e9TK/8KxTjTIb32qQRwL3T4yeJK226Jn8Z7Jb/Kvzb3KqSWbDOtdF3vqN
Gh9T4atrLtDkEi6DvfRh3i5awGab88850Sj2bIS3mj9mXtbaB91A0GuYFbItW+AKjsFvnX/EiQ9l
z4Z5bZl2rKhTwFvahfedoQQ3TRvdn//l2qkXmA0+0qMqVeXu9FjnueLYS64IM2uj4H9C3YY4ohbr
TAfGB51W+PU7BiRHfUF5ZveooOtGvy8LYaDwkopqOS8yVvAX75oeP8F31zJTMonO/6Gn/s7p5x/G
mOlJPcavQB3Kqd57Nffvldp4JkF2/OIDZoPYjSJukHRLO/SRoh1bPaaADw7mLooV/4stORvB6BQD
z4a9eIBmV+1LxSx+UlgtL7zAqX4yG7xjR7gezN/6KNSaqkcxKM/m+M+h7V8ImI976X8ba//Z7tqz
8VqAWnZqw46PitISVDMdWsGkL4bAE1iYCAZtX110hf2bboop36QL48lJer71Twxnezac3dJSKkUn
grWrUahnAHF/57l7KyrbvyuQG+y+9Jg5P0FUGYcqL2mOeYjuzGo1tM3YQ/dFVLwAIvcurBcnWmqO
5eJQ4geqmrSHbgzDhshfNTeLhWnqemp+8RHTDP9huChcqvZWXHoHToowzx2rvEs8G/fX+Q916g1m
s4ZBvmbvKIp7CHtJUEinNJilks6LL6CTTrS3NRvtg177DV5Y+nLNtd+PgnzIYBsQUubYa5BpTvqa
dTUajAvtfmJymQOaOuAgWd+1BNIje30YuX7CWCu1Wyow7oWJ9tQbzcY+rJzeKtRiPBguSNveBPHL
0oqBVea3A8LTC5PAqTeZTQIQAXPcTobEm5M8Ko3x4HgZNB9f/eLpx5pNA8hqBirdfohPSD45sbUS
Zj4uTMlJrisrZ/O1/jUb715GlG2T+MEx7K3qqCGVvLJLFW3f+V8/jYJP9jnmbNX2A6Z6USrqXTT2
jw60zRWZcG+NgD7vpSm7t7FbnX+SNv3Fnz1qtnp3ehGgVs/C61iqP6ilLprym7S5Rja4XV6IxP4x
yeGtHlwSLM/wwgue6G1z1gNOvjTS/Tg4ZjH39OQe6EvPRXo+5D20En38WjOZ0+M/zDJFrowF9+f6
nZr08fcKhueT7YbqhVF5YpIxZ5NA3Pl+iVM8OHIboMQrXY9kvrV7ndT4841z6gHTzz/8+bh4ClGb
Uhyghac/9TblC5W+ol/YsJ9qhNmQD6jk4/AIgmMTJMpWiyjYuwPe77oRqBWy7Gszizkb8kDF1RF7
e3CdtKWxGvr8xpR+suLOtl62hR1f6MmnPtZs4IduUNt4YKJrB9Hytg6FfOLyqL0wb536VrMBH5gE
o/kOFzUsiO5SpvEh01xl01n+S9KAajrf4CeeYszGfRk4SupKSvlx29juFe0ClaMfkNv4G0MkLj72
kfMt7sLzzzvxzeacQ71Hb1QYGtdPnasvRedoh5gK7eZrv322xju2RlpqoKt3jV+iZnJdiVAdEG10
YXic+lrTzz8MD2CGiWdpkyGfXdFS9aInPQqtQ5onz3VoaRfa5MSKNQerBU5u4x4N/Ws2dcEWNyRk
qaAylqE2ZOvzH0qfRtwnk7AxG+h9LCMBCMA4pGRDCQqoTaRX4zruTEjEu6ruswxGqCai5mfvV2m1
MzxMjMMV/nM7h0c/ghTZOlYUT14g1ykR2kE9RUawCp14EOtm7Ar7Ve2qbrixC9MSmIriKH6Kw454
M5sKngttgmAGTUdSqaf40HJSHS5Qb0600x/wz4d20mKOW4PKPNm13FbVGnxsvyfCUmTeWiHQ92vd
TUwf98NjUP6XXCZG+V3VkNuReXZ/b3ea/+N8G50YKn+QoR9+O/QIz5Wxmt3pRpsdHcBy60Qzmgs9
YFptP+kAYjZ5eWlfta1iAPp3w9RPV4PiVuYeakEXvSedbQYveJB9O9uOoZnagEvMrO26Cw+fZpdP
Hm7MPlxkCKfVcWNw95v90Mv4LlIxtSgNAP24fo6FurWbukcejufw/Mc8NaZmS0InQttSBulfZwjC
CVrFQyECjC9oVC+806knzD5oZFWpFXeucmy8YVx2jUIAglKF27AcmwtLwqnPNlsSjKYy+iQf4uuq
1t6tFNS1misLnK/4FHxTLKcPV1vYClLFtC5MRqd64WyB6GBktjL3lKNR1vGd0Qs0963dZF871kyo
z49DSMdXLt3A968Hckm3HsixSMHB5OHgWMbTG36p+cVsYeiCsRw9LZBHTDNl8uwGAoAcwczZZBEp
fK+9RDs+NazmKwTtzoWLDzCDfXTjazee36brSGtuq94F2MuNsTv95PxrTX/+J+NITH3x4xSRd0lH
5odyzDAbrwhcNzH80v74aVXyYukSeLJfzz/rVEeYdb4oHIUtwjG/c8wquG2YnShyeGp/YWt7Yvjo
s36Gr1Ej1qXI7zwOznude5sUkgNOh770vtoN9FlvizoBg55a98FGpmDgiTYieHcYBieroheK1Zc+
lT7vbV41mm5s8amijOpw1vrZvkpNef+1Xz/rY7peRVGEpurOcGx4qg5OmmWOc3G4MFhO9KqJsfux
V/mmAZIs1vpDO+oTG6HB7CXMYdk0aOqTxnghzSTann+XU80+9bYPPdgIp7yywSzuEjdVNtPYD8iE
8MN9b7T2X197xmy1SQozKy1DyOPYUsN40FwPlz13BLrDpiUlvGl//jknRsgcsOcJ25V03PJOKvqw
VhVVFMs8TCr/wlR86lvNVpiB4mIT69HInm1ADDPlcUcEES05uUcXeu6pR8wGuW4GHTsnt7kbBrDF
ie15P6N6EFeEf2OR/dJnmtQaH5tcNn1A0rhW3SXOOOBSaZVDHiXKhT3Zic77h1r8oUOpRqbgjK+s
q97tHCBedOEOvX5puVq6qGrfROIsE2usVkVpqdnv8+80/e2fTMTabMRLhajDXo7mLbGUQdPDDhli
9PBxiO9uOuMqngsQTWH+bEgnlI6JtnYce/vGZD23kgvV9Ble/Z+K9BwELXFpZ3LUzINqdAXiVNF1
Pmja1i9S/2rAxIooWXN8vTuMcYeNdRG5pIRGcP5AGXHP6/m1063RCU5RVeDWJ+OXV3WamuDrk/FI
5HeYNvHKqbE0PpbgdhqihLB5YKBUOtcDoKvrwGO2Vd+4yDBby7ORd8VxhecHP52hypfzH/zEWNNm
c2DSAWcc/ZgdJHGcFHIbe4eT2L8wDKbf8llzTsPjQyfKrH6sB8uJriXdCS6lvXHwYlyF7FLbtns8
/wqneur0ah8eIom1Vbw+4xWSVl/6CaryjGuspa8O7z2PTG3FuLC4nuqesxnQsFPUfTn77Ux1rCWy
9CuMd6TqRWwTpkfpQ/wywkXA+Dy+n3+7Uw0023BnokDUNHbKwXO48N1nWusQ0YmTON2ff8CJqUqb
zYZAN9Qat4N5bBXc5VmEqmATecCZMMsKVMznn3KqkWYTYtUOdPXWCI6mF0m6N2LWokqunNo1m43b
hqb6uxsHJ0AY6XekSl547J+3+KQHqlNLfugc7OJMPyqH6ui7aWbXMKoLk5BMRQrw8tiUG3EVlHao
NWtN9QmE+DaWWQgmpikRST6btk6OJwCn1HcvdKHPP7dlz3qrnah+lmHhPjZhhRUadKD5TPYmmkqt
Jevt/Nf+vNNY9qyfDrk26gSzlQcnKNo1JqPoL1UX3ffzv/3zVyB47t/fFArcKDWvyY+BFqrgyXAC
b5PSwrYR9rmzPf+QPzPQZy03WwqQJFHITDv3UKLDHaud7VhFcx8FRW48Z8BMahBSwWjEFFtwsuL+
hT5gDA1Bimx8mz3yZwuxfI4XepcMhNOX28HL8+i5j9IIfBYx0BpWvCFzgBCd/5NP9HF1NpdyGvbc
tkjHG5auKDOu6giCHk6OGN1JdOUbigM2vWg51oDlrAynulR8PDEtqVNDfejkga+YThAk/hECtNqn
myB0GFUslba2UoogVd8NG9ar3OTgBBv2CqDvvC0cDMD4F7r1yeaa9eu0HCMM8m5zkKIJ22eczFXb
Lcxcpxk3woMxBWcwr0eMHLGv98oC2lEYXlVNW+aPrhVSLAe83UqAAZPO811WTde/CQvrJgyDwVYB
4CS9dnFC+nyI8K//+5t1gyjqTojgLqoGaPpwgbGjWG5mXdhDnPr9s3nbV0RT5KUb3Vf66OLC7wgw
TjNwt6vzne3U759NqHh+RB/ro3VkQz7oq8gyPWPdtvXXBjmgkH9/n6bohYu9OYYl75v5QkVR8wMR
DQC3Uo2aC1WLz0eM9Qe1/aHjdnE6OqkTyWOjmnIFntNZkJYL8ynrh40O8JJqUH9h1/9nX/w/JxTL
nU0oph6kkFNd3EQJ8a3mxmxkXX/3dKvRHTiYJb45mFrUfurtYJs5yks5pMZbjaFSv677Prd/dZ3k
PLqIbSVS01Ubqi7WKzVxfO1HH3YQWqHaBiH608EnIjP6lsZC/M5q2QTml+r+IDX/3SyZJC1vrEV4
33hAAlYNXsDyYPdsGi+smNMv+uwrzeaSgbWwsjBUHE0/M9aZXT2lPW0zNgaJn1DNvtJ7iWr692ug
OapiLWlcNDdGtC3zMBdLO6y0S9rLU28xG92+6xAHT0HsWHs9TjjLuyXIWdv7TrQXGvCq82+hfT4I
rbmA1hflGAMx1Q46GPKu33h6kVI6zBTbhSbVytQiCLRvYBuWST6mjy54C6BShQxGKmWaDS7zMeHg
nuZkXvRwqCZcWgE3q1YhIJ3/I098CnvWoIpJEWuok/IANiTGYZiiuTQ2YtChdk80A80Hqq8KM7mw
Ozj1TWb7ybDxsTvb6XCENSs2quOBxofZ1f04/zqnpozZvBcFNpsBbeyPyjC4N0jL7vHl/QbUOW6S
0cuWNtDL80868eHmEluZJ7pbuWlwtMph7BcZ4Qnx1ozBgIFDZE8idqOW5kF/YeB9vquy5prbPsga
TSq0U6noguCy3taiZeRHRG3ZYFK/thFH1TIbefDUBi8NbMTVQY9PRyTsgd4GWdncE7humA17B+lh
d9tqI+k7FzrhiU7hTN/4w0RvFR6WyxwIlnQ9tXySZVUCgyqz/kurrTXPKkoap2ZL47kkFQflvemJ
/rGM/YfzHeFUy0wv9eGPh1hUxFWhshO1lQFocrVHrpbdw3D/OwXtf6mAs5zZdDUMcEqgeyYHxUoz
7xoUsp2/BpVSAE6EupNrV8z7bgDqrfUd4ykNXBdr7tfebrZRCRyj7wlD0Q5dbGjMZJYVuIBJB1nc
hy3o6s35x5waTbNpoXY1R8QkVBwI7WyX1DoenbB+GEO+oa5e0pyeeshscjA17sD8cawP5DFCgNQ7
kQBi8rtkTF/CIHXF2uiiyYt9/p0m+9Nni+Vco9sHhqyQmIc4ItO6/507HuwHh6Sy8b6HCqUsila1
bH2h2H7p4mz0grCVQFjzDiKhUU9Y89AD6HXbJlrX/hjBwjgUb1W3iLBGD32XESRfaFa0j1AWq8u4
yPzYWY5O4Ay3wygCA5BVJ/WUcnJFajt2/jSJrTUW3xhLaptq+q/OhNu6HuFVKOlLowxNbv6VEaFV
LBuvQpab5kwSEN987kSfdQJFsuexyX3yhqRmle1VVEIeuTBMxdQQn+wu7Flna7yRcqLvQIBNzQg4
Q9A4Un6zHKRf15hW7UEudduNxFF1WlJYVsTLqjEpKIqTN9wOO0n6XPUgubtnNIiNYSyVVPXSWzlk
qmw407mpsWZhawgxKkxsKXYlxD5sImI3Fg3hYP11lpCkApNMqv190trqGGw6L6B6VBllCSxUN/II
qmTQhzrESAV/qIRQXFNEWgx6KcjHPN93TphvrLn4OkK6RbpaVBwUkIZ1ArY1z8Ybo/TFiBAxz4Nh
kdEr+teotpwcsJKlWcY3sBuV3Ok6x+9HEErK8NMLzcCoL/xVJ+bpufVGBb9osB+3+KKqfy0HW2pb
OAdafGEWOPX7p4H0YSq1Ij2j7KNZtzop9MnGNexuixBLL1bnv+qJqXouJTYAXnV63tTHNA7ko83Z
lxQsD6Yz5Pz8i+8wm2Rcwku0/+LsSprs1JnlLyIChCTEljP3YHe32+OGsK99BQiBmIdf/xKv+upr
Di9O9KbjLCQ0VEmqysqcGLiIcAiMzu+S4J30k5u2+n19DO/OkQ8Vvv/OkZAgxZ0RtbpId6zOPPch
dxXrbMNnrbVur0Cd9HM7OCAThm7SXiNScOqLcOt2sdb6si5v1resaUlA29BdoEkiMfWVgdYGDTaO
qrXWl9/fto4ge1WzKb2UMYRGfHAwhvNWAn2tbesI7kLfSFQrpxdoowynNMe8+D17ub6ky+T+j9vD
klpuTxhjQMrXppdpphpc6chq5vFZ5SOkRiCs4UCQbCfn3Gyd6e9ektGfddhCMrNp+VgOJ629Uwl1
Bxel302gn+pevbZt9+n6sNbmzLKENEVxEt7Z3Rm5iqI9okYSJC8hgEny2/UOVubNRtXRBJAjAQKR
S4lA6meQkSNu52t5gLije5k9UKJe72dlIDaaruMCxJsaiw8FkAw850W1D7ez5WutWwYNBsaGunPc
oXilcyhCviQoj7WTTBvL8K7T8xm1THpIgS511NhfqsyMYGF0+umQgt/rjKLtm3Km6MMy7AnQlYRw
SEilRZEeVQX+6KpIfkP8ewtZtDZLy+9vjJvLIOkaf+xPNGtB4gvY71zsF4nSm2r1MATLwpueE90X
OQiJFP9RCcA76nz8fH0DrS2BZeAlRPV6VwQgE+ky8lHM0LatSPWYEXDdXu9hbXosk+40AHF1NveX
sjUgTm15CIYHmd7YumXJeMkI3JcYvn+QyQ88zgpQ9anXmz7dt0KJoIzLBJzUeJlKiK9MpgDpawU+
yttat7IRmpAM12EPUoGeR75ySOnNkdOQm9CDPrMRTy5oaAYKSOZZ0PknKIoh6dWBaPq2b7ctFyxc
ELZpoGuqhm+ElwiYh1tFtiu+08Y0ybmAqC0B21LjgOty8rLYiSCdlh98AwVL1vYV3xjFyua3UaJV
UeAem6rqTgZxei9lCMLBpAGXSDU2t+1PGyHKh7FBaGQuL+lYfh8oskxtO5GNQM+KadkA0akLRlH5
ZryA9AQyw11SH8DA1W/Mzto62IYbKtm0IJa9dHn+UkHJIFqUAE/xWIFiqao3IulrY7AMOGaQFihS
BzTiJBB7iVfTAVRbG8+2leuEjSmLKR66LNf9GckrN1Kk2029+xGsdSfA2z+Oo3u6yRxsWFmXgDpp
bPLxQk2q9q6k8HHVFqnGygzZYDKoAeXBnErv3k3jRxlMHAw45dYirzVuGXJVK+n5idOdNcKS4HsE
HgBcZr9umxbr7G2ge1p1Lu0vsphVfeq8IvYgvJwQfUtSwYfmyH+P3hQE/sAWQNYSaprzDOBE1rF9
37n1xjVubXask7cD1bDX59MA64VWjNRAdJpbHwU2WoyYUTHIq+J0QcH0ThoF8n+Ipeyvz/2K9RLL
elF8mqBmgAwXNymhb9BM4jFuS9QlenG2BxnmVn3o2hRZ9kv6IEWIsR8uvFE66gjYtEFNtzH/Kw7a
RoqVXRH4BTSnLuCode9JjwJycDBnqD4QW0ifle+34WKoRes8CLI2F5WFBrz8mQtFy5sgsz6zUWGq
9VAJDF5R3K48xP4h01SQhriPzB08Q/69aaVtJBQIzBXS9y0EV2T2kSfiSczDZ6KLLw4Uw693sTZJ
liEP1eSrkCps1d4j57hjAeRDAC6+3vpy4Xnnkfk3SfXmAu2COCYzamgvtAGVohZHaeCoR2CuwI87
kxia8lsl82sDsQwaOgSDmaqhuwgFmgVVIn4wIKN+2zHwN2L2ZiDYSyBmGZLx0pkJMkrQdIGoGOAB
16dpzRhsi/YhauX4Y3sphQghg5l+nBzeQj4meL2tA8uUm7YGOCxsm4s7DfmTzFUdcWTeDnxs8407
74pXslFNILkcy2lAhK505A+pGiDeIHB7Nh3CaW1adcfrI1nrZtlpbxaiaR3SeTCDi9tozFfm8S8N
B8NqmlXNCUKyoO+93tHyEnhn67rWC1lTP2YJwwGkmHaD+6rL5g8uoDtIRLQcEiMliGmdSAsN9i/Q
z2bPAPw1W1GllQ1hw3YoVzUU0arhosFWBbVOb45io78UC//79eGt9WDZvQQteQC8EsKQkuavYozD
Z4iWQcFSoVhrYwrX1mox1TdrBVYSQoYePn4AReQ+jrtP5VQMx6YSjwnedhsjWTF8GzWDK19cQBQF
hQX12D2kCrVP0WxqgM2vz9Ra++S/o6BDHkx0wDECBcAKIijQKXTcrXfo2hRZlo9S/ICWyQBixxrw
EkiOQ4x2uQdqVcvHedwK9q2ttm3/OQjmCZhb00iAxXZHKlUflAMhGIbqrA0X+X4f1EbngA0/ARH2
3FzSEDVtJAmfJq9lH5JBbZj+WgeW6SMF4BciJHUaNZ38EfOwOLFegPKba3d/fa3fXw5q43Fogkhr
mRiQmxd5ekAOpDtqE4MrcsSROBAoc1/vZ20oS/9vLKPK3DIc06a5dGMLEU7diEPXQ0yiNnm7sW3f
P3ppuHT9pgsFvpWgQtrholGPt6sgCr2PKU53PnbzLmj4JalAIx8uP10f0/t2Qm38DCRunYKGeXOh
/qyQMiNfCdRNNox8bWGs0x3Vsk0LfNNwgcAOhEMHDek3iHnuZeoNBwbV2cNtg7CMvaOQ0SJmCWk5
zrBPXZYdoCPUbEzR2igsayd5D/onsHCfU4TNHokRzVlXAXC+JQuffDwHX6+PYm3tLXMX41imKuym
+6GZoq4oUV4O8aC+/1xAGNAr1QuUhZ6ud7Wy6jYiZVIOSXrW4ihuJciGs2nnM5RH3ta4ZfHITMyj
ZJBUkLWC5DZIZKIe6dSN1Vj7dOuEB5u/n8flhBh1IYNjBYDdCWiy257f1IaXACzl5yD/hLdyCwgV
VkvsPqXQpbxtaizzBtAuA0kUBDgnTpsPMfPUHcQ/2Pm21pcpe+M8tAFV+TgsrxsxYVlRxRAVUuUb
377i/WxoCUqPKKgbM0y8ZBCIXFh5Y9MWUGxMft/2/eS/35/GlQutjXlGhUL/SS0qmuMS573e+Nrn
W1Y8lb0OUDKCycH8syiFPs0BBfAdRAcrfpsfEpYFg9cz9rrYG/9my5AsRg2O53y//v0r+95GiIDX
cM6gn9ZflMG1TAw1hy7tVkHeWuOWyYrBTx2jCHRhwDG9q4GMg/oZNIpu+3TLZGU813ICF2AKWDTq
RweDnI8O20+3tW6dynD81M3SarpAn48e0hZH41T5f643vuL7bcwjwpSIwJXdsmsgj74jqZedpqJx
dpXL26+BuNWt2dUcHOTkUqAwDjKvgssdsI9Qqx83a+HXFtg6icsaoupQwMBV0gUrJgQMyVeQMG1s
zRXTsrE4zaSDIGgLfHvawpZEDyoOLZYKNPDm3xRZpDYeQ5caGvXeshBlCYkNEtTwPBli4NfXeW0I
luUCddsUuDdMl6oKXiHSwCIFSPYOEgDphm94/2VKbd620qDkwBUI7Dah/AGp0fJnXBdQ2upiaHtG
co7lOc5JADGrBrVuUG719cYeXhmbTeXmgvExi2U9nTpk8nfuIHwwO2T9vmfT1s14ZXtxy8JpAQ1s
KL4DIjf0yY+UQN53HDGJ1xdnrXXLwkHkXWRtPk8AIHjxniIn2h58KBRtIahWjNxmciuh5izASzid
dOd9FCY9Vz4keyB5GYFo/nh9DGt9LGN7czZPomTGh9oKROFDraLUFN8F7i2QLuif+xj/XO9mmfD/
jX9Qbtl5RdgsiyacTqkJgogaFwpfvvNYUl3cGRDB7IAu4ht9rdxXOfnvkFRNZRjOMSSL+xSyJ/yy
5HMkQoNlQKHT5/9p23qDyHmtK+vwBu7dgwgdn05NpQ7E8T5WKICdkC7qUvYKwspjW/cbTDVrm83y
BHRIRUImNkEDC9YyZW26h37lxpStmKJN6kaqRk1JPsdJJIvY30H6oyVHLcH7PXrSDKfrm2BlCMw6
zSUkMJsxb8EQInJ5rBzyB7fx5sbGLVMX2Qw1dg+NVwzZa5zl33Cmb8GXV7avTdYWF2xGHSNUZaEy
joIk9pp23aepqy69HI6oh/14fYJWjNFmbSMAsjaoSXVPZFE5FZrdly29TztkMhyom97WiWXxpFZT
DeQu9miVv4h0/DyUw14Z9rBtFmsLbVn7RBsEmxjUYSqf/+ApnimBD8DF9e9f26uWeUPqDYCssvZO
wMqCM8NNQeIGQaS6h3yVEybORjdrY7BMGzWMQkiwvp/ToP9ENH+dzZa1re0m25Szihcj6PPOTTbu
qVKvS7KZhr/yUH8PSL9h0ysDsKFlXQAhWogm1WfdIydZDSU2keSX64uwcmuw8WSo4PeGJuDZWenh
SBCUa2b+wpU6phkeAWn/rEVx70DN/LbuLOOWUDqWsjHQ+akmAMAW0F9cQhvZd75DBOjj4m0NPG9w
Y0KO2ogzNbYddG/L7Ey8ogdXePI7INnWi3VtZZad/ebM5dB3Gn3jwVWZ0H+BxFLw0RFVv2Hfa60v
v79pvUNhI4XwOuDm+fiMctgeekw9/XZ9IbzFhN85yG2MmYTguTJ1oh8r5Z0IioUiAFb4IZXgiBBY
Dppkr6IBmz5CUZDZFe0O1WG/IMhOziMk7s/XP2PFB1DLByhCZifA5ehRqUB+JlAXBfmoBzyuKfwN
SMhaF5b9QwBVurEEnZXS0FashiXGLbi/gxJadrg+ihV3Ty0/MIEgb6nHzR+7MW+iBJiurwQCaIuE
cCz3cxDLreDUSk82QE1C3qXmQQLAe9n9An3f9B1xw2lfaPljHKZp47214tdsiq6qYZDKczKN8RT7
SvWHjiEfIEZuoLCAgEkP5q4N/7OyOjZojTKGktMwVA/Sm5PXNG7IYZgHf5+Y9Pf1xVm52v2tiHlj
RgqYoEw4o36Ewnn2KFzmfJflnPvHIh/4D9lX5XPd+uzeCVywOF/vc21Uy+9v+hxkhzgZyhMedAL5
VOVk2UU7mu0FNH5u29Y2lE223IDjg8hHRChd4Hg430G9JotCcmvqxoaySQfBuMRJ1aNWCGjF+VDu
mgSANgRbso1799p+tuyfQMp0cDVDejhvxUmq4IKYEyLsUKg8mIK/3rYclgvomIld48ZY/UaFx8qf
m18yoXcQs9vSJ1izGMsDQAo6R6GbyR9dguhHGjrdATDkdPEF0KAvZh8i1ZnpbqKGhjr8cpq/2V8T
9J89lw9YGX8E6hiMtFDW66FguMVpsbIuNr6NN1Lgq7l6lCk0WqcYaVmNouJkV+dleOdDXmsrdrcy
czbYjY51CIJYnADZ3KIXQM3lCG3dxEQdBHv9R8+FjPxN0ENKltG+mTZRZmEl27hLopQ0Apt5YVD0
1MtNu8wmUau0Gr02S/sEzAC4z1YlymFEOf40NRluuxLY8Lcxy7mnudJnFWSXvilHXAehHX/b91uX
fT2KYJJAyEJezyufiDIQUe/pi6Gbp/3KjcYGwIGeIQfnH4MysKTev0Ay9Dtfu1vg3rU9a1m5ClCU
nydhflZ18iMegmOZgB+o7Y+56jeuK2sDsMy8qaVUjg5Q46aS2PvZTb3D96YN1I2pLRv/Vo11EE8o
Pz3znv/waGkilSWfr6/vyvzYwLd0HEPqKS8/E7c7gIv1rLL0I0gtziURG/PzPtO7T/8H/4bzvCQ4
Zx8UHfZDirR1mpqHmGUqwr0fGsJQhky6+jFrp5/Az26xNK+ctzYijsyFgTALWwx7LttXVw3PpTHB
S0jon+uTt7Lyf6Vj3roOiAGDLrLKz1M+LO8VCFCavPxyW+NLp28aV1NVIhsY4vNx4c4uuGiF5xlj
uK11y64B0AThHqg+MDnxnD5MFBnNwnU2vn1t6q0TXKYz2O96gdZBdMR2Hc1R3VrXkHYdq60isbXJ
tyy7EuB0bidcRqIGJcbR3xeCh1102/xYRq1yL8kasbTOoe61Q1Fp/v+o1luZHxsAJ3STjMIlcBkS
MLEIgJ55V6bgcDRDxfbXR7Bi2f9Lc+XUuvAAUYkqkr8MHUJNGXvNAK7M8i2s0Moa2MA3V8btoJwE
49BqniLcCHF2bgLH12ZpGdkbC2gUhCQhq7mMwDRDBPopgxIQJEhagjqW67O01sfy+5s+dO6lMwq2
0Afnqjyjzu23yEYw04SMH693sTZJy+9vuqgaJ01zWaELNQfsHrWw/GIAgDldb35tnS1LRglD3+P+
5Zxokb+mhOxEEH8pFbsYgOiud7E2SZY5N1mZ12LIMYJGA5+QQo4MSt+QAwE1yxYh1FofljnTJvRZ
C4lrLISMg390Qv3qhLp3NuxbXYK787ahWHZNGl4XAU8wlJjD7zVh901UXv+BAbV705XJt8FtuQdu
aQcF+kcvYWe/73Z1Vey9ZAus9e7dmHE7pdf70HCvE2e6Bw3sIB6dDtWyT5C/TWIeGZC3u4cSz/Qq
yqDh7ugNZ/LuHkanyzv6zR5uwfbZ64JBbbVUoFWNpon0zUOSTrLa2GNrPSzDfdMDrjZOPcyqeZjC
yvvUEpA4Qc1SsX+ur/ta85YvyYQB2Xw1QKy89r62pmg+zAwqSrc1bjmRouk8ypJZ3KWBM3+NE+i4
RnOf8a0Az7u2gdlfBvVmbrwkmFzjx/J+1LiMP7E+rIRGgZHKAiANqyT/eds4/P/2407lGI9xVkJ+
a1Ac8TZV86c5FMnWqbo2EMuRgHe7Nros5AM3lfQjjYrTFKLhXgpC1dALtjj41xbb9iUCmstO3MUv
Xaay5gDKxbw4+8IjWyb+rs/FglheBFUPIjWpkz0UXfZtNMQ9zDkvd0MM6RQ2zreEwRi383Yoge4A
FlfxS6XDfKfjPt27sxaHUs3zhq96Nw6GLiy7pi5EfWTdtPeJrDrl7StHeuIfzXQSMrAfhmF/7vhU
TGA15KL40tFSgD/5pt32P498sEymVU6ze4TC8vk0hTx5hdYFnOX19lc2m01EUTlDJvHyEy9qAsi0
kU54phUuKE6pqo2zd60Ly6vEMFXFHRG+VPHc37ksSO7+Lk7i9VtUc2tdLL+/sX2pnQILRANQTzVs
p0IE33lesh2EZm9Te+LMci9cj1TNnKkHkA51T9nY5UCCdIPeEhVbG4LlVlLHaZALE8FLnNcZiCJQ
VO7SkUetuzlLa/vYciyIqCL1j0m/D8om/NT2XZj+45aido9O2zryXzrGyfzPXLMSUcUC+psbe3ht
aJangYR2XXW9S+7C2gnupoGQZxNOyaUtQHl8fRuvnPfM8jWay9od+7a48wJ/3E1IWOW40O+DoQN+
FglqlA9uXYZX/KadVFS4/ToSe+2Z0Nb5g0sfKsh6oLeuD2RlruysIh9B5JSxVj/ULMyyT5nShf81
1bHbnKe5RfXXRj9/4wr/k8VinFpXCZyKqLyoZnXf1jwt/vSdGsS9xP0oPsYt9I6eQJGCh8WxmI2H
pKNXcKf/gkpJWn5kcZHWc6QGXmVPok2RUh2zVg3/VlMmDbSX8L7vHrM6hI7IHlyabsU3oGYrs2OH
Id1aowZ69Ia7dkhHHyAwjlJEP4LaYw8moDYl7JaXLWbH8lnNZFzTtgF9QUkuiS+qAY1oJEs3uNHv
2lwbgCj6rQYF5EtHh2l8ndyqCE8SSkPikKmSfbm+m9b2quW0ULAJkDH8+XMKmrGHyQvr5yI3zfG2
1i2XxcVMUCxkJPSWklp/7aYscE8uSevhxg4sh+V6XZBV9UBeNEhWswOE6UN+hMTWFn/vGl0stTwT
NEgzMGJkwX07Zz19bpPO5fNBNWDv23Ofzd5uoOMwgujD4+KeOmpCUqoEmTrA88i8L3SKcS/xzhb1
zH+mxeQXcmdYDGf0pYIQHFSQTRnEThp5eetCWi1xUfv21CclBRnf9VV4Px/NuB35JHLiZqQDu2vS
uGQfB1TM8nrHkeBwTwrgvyKO8IJLwWrmUh00JhKFAa8CF2QQOXRjq9EcptQrIPibtA49BYoGtH+5
/nUrFvu/Cd68A7o7lp+0Cp1HKsAbIUVTf8tpMm28WlZ8v53ZNaMfOAgvJ/d9oJudQjH3yeXjcOdX
ZX8Ix67eDXiI7W4aj53gpfOEvz717ih14fba2fMBhVfjnaZuvMWwtTJpdmoXJOjuoMEY9akqKtVE
pOjzIGqYnwxRwObNC/qKd7Dzu+NEkjajhXPn4W7pQQhJd92hCd14K0O1eMt3zhibnqR0s1x0cebc
5bU/wy68P6JKqrs6jEF1p8stZqc1il47o8vd3oAyrHXvZRuWDAyJE9j3z0p1gfdASDqHZ/BLha6M
hlKpxEPpJxcwya40hO+d0smCepf0Js6KaAzJKHam9Pik9gx8gX7+6frOWZkMOwzYVcUkauCePgwB
gvsEoqoHOaRt5PPhc2g2q8bW9o7tlBnkZ2Ta5p9inaTpHsVqwdnNS+CJM2R3Nq70fwlr31tZyzMb
oD4lcVJzFyRGhQJs2ZR5Lw0vwxpVBJLx9Bfql9LpGJSJrjJ4nszwyKOkKWVEZDdn3wjI+YEcnBHS
lXtJvGbYJ47yhI48B+H2w1hN3dQ+aFzpxzZy3XQwT7MRaZefKU2Am77LIH9V/MuqNBb7Pocg7088
v8jcHyaBEBk/yhRcF0e8oQf5Oaed9j7nbSXy+OQEUHx5HmngJPkOfACsOgrgDhk5tb0eht/lSEks
Pnhi0MUzHi2krw/gbPDSP+nsuh7Zm7iFMhp1/KTlh9E0SfIrg0ae+5wCSJz99gMSZhcQS1LACoLS
VORp6FtEM/dmwvsarMkQmTmJFnyhZkd1KZ0PBsyl1Ve8XgEBZ6EIKrWLq5Im5yINPVZHOcj2yN08
d3H4AcEGQyfI5vnd6J/8qkt7wCSbtDI/FGGxOFWQiqRfg9FHIe8eJWu1d8kwAXg05hQ4iq+Jg5j0
netmWezuQweSCveoXKbiA1iQ/fjYVm7bfG2UyMrqUGddW3Y7xDyGft/4KE/DArupbKpdgFrLhVQ0
d+ZHpUmW8L3WvWmf8YpMC7DaQgTAD6O4dFDfjeqGrMg29t+K57ITxm7oNKKhZroXPOXNIXAxqj0E
yrsNL79iq3a2WPZ13PmFZz4BVid3YLQkZy0A5HKR7DibENVD133CirH+VRx9825tIVMBrfW4vwuJ
MPyYJYBtfwMXVTYc6JzlN/EeMm5nj1GUzstcD+alKnyFCAzq0lEQIlPn1/VhhItzeccd2AwqcdM0
rAy0fglBDNmLi1Z5o8iPkisp830hUGiKN8TgVlVZR7HsRInuXZaTKFTAjZ9mndS4x09KjNm/XR8L
cdcaJcqnAWyv3r7BGeJFRnpANeD13SVHHYc0/mYQDn2mcd7Ni0gd/H8Fxm4C8CXrx08pcvLks+tN
cnxE3gs818AuAOSbRJT6rrtPq6LT465kvSQ/JhDhdIjc9F21H2oU8t9JR2cGRDxz2NZf6DKgT1Qj
bvUtJgnVIO1uoSOwE7j++fUFtzue3fshmImBrwdtA8ham0RPXjSVdV/M+wFnUSsPDXcWl9NMbWtQ
bcClPkFLBALbUU7cttpXOItQzw/pK/cuFbKGVg/u2PVnCVED2UajmUf/RZedK08GIoPAmYYFAQeu
BDirPOB5neKOKfXkTnc0ALKyuMRCA10RuRDqKI9VbiDqcqlF6zkfSF4TxOSo5q1uDgnCG8aBFpYX
g6ZWTA30ICBgFagXyMIW+R/ck4vwSfWai3/AceIGyE+T0Au7HXcpsjfgVPAR3GtMPBTlKa1CbT4H
uBh5UEMVKlDsABSU1tDGxQ002zEoeZWHLhF910TzwKCu9NC3vSrNk9cCwpRHOLuDrdLRBdzzzva0
9VuX5Ub+KnHv2r7A1S0Lh4l/w/5K9KWbey8TUTa5lKe7AblS1kaFwAsXJGpFm99U1gsJXytA4YGj
2BAoStxzE1e7RuASgOUs3ZtY5mDiFq7JSTiqouJhvmcwn2AXg61T7ScvVhsecc3jWjHQFFAqigJf
55l2fBiOiHa2GlMI5cnzhg95f42INUEkcxJG4J1ekICVu7/FjoqEkAZNgr3rd1Dug7zYzqu9j2GK
OvWbOrWBHSPi0bLxIXSfoC7jAyGVrpGgdZD3hxGkjIqz4xAao85kMA0iSITPZEQFnRNqmWzENFZm
1gZ+APBWkjItsgftN0n7kOl0jA9ZVnXT4fogV95HNsQjzNIx1HCk91ktJv4nbz2WfjeyiYsvdcPA
97mg1YMK5xykDorbsiQ26qN1+kHKEiGluR4FEA4dZHajzo3j27JJNhESCOSaYeZe8wnPCLHvvERy
FIjwYatE5K/hvOMz/r623xzNcOKsIAlYssu2yV322CVB6wV7FBJPsjxMuNux5OyGtHH8nexNKchu
GKfgxdXVoFGj6LMKP/EUXOQp6NyM8gE2DuKmV5HjSzOdED3pg195z0bTRzEOkjCLsqJ2v404gBJ1
KFgioWCDsyDWJCJg52l2InTCoYtmOoYCL13gti60IFl6SADVde9KN8+9D/nUzChWvL553t2dhNsn
u1/7PsvnZDxM08e5uMz+xq5/9+aDdi1zh75in7rBPBzi6TkoW2D+LkEjNq5VKx9tR0TaBPeFECDl
A/hm+6eymD75rRo3qtBWvtz2GcE4+Hk5puNBG+gvn1XykhcvN0227Qpw64QMaoWmDX0oGdR9b4mj
EXDIw+e+2ctOhvMsnqFWiXzxvujiAxSQbvGgaHqZpTdN112XJ8pgHf0w6464V9Dd6HHctdgQF0c8
ANy9Dzjyk4IB7AsTerek/dDvsvRv+vUyhync/LB/fP2pFGGz5wGnezLSjWV+12uig+Wq+6YDZ8wF
HFeJDpoaVbll8z1OWbf3aDLftVPc7CW0cjcGs7ZfyX/7gsQusJxziL7Eh6b9KLae6WvtWuFNt6l8
TTpnOKBY+uRk5uTn6caWWrMCy36V3zjAb6Bpj/7LgwMKAaMu/3aTGdjAr64L45IG2K54rf5bjeP4
W7vevPFWef/DWWh9OAs9VQ+4oR8EuxfNDzb9EOL1lu9mNnVLmSN2poGTORQtOEJf3On39XZXPtlW
DTJatZBedFFMkl3a7k8W7uabKuQIs5WCRB6MMc/pcMjmI9Rb4y1wwfufzG1cnYOAdNUxmOfoPmjy
tQk/d25+25FkB9JSF8rUE1HDoU7Sf4MunKM2VBvB9BWLsXniki4rSqRh8d14grjJU+5tXG9X3Ikt
39iVLCGiluNB5mdUm+xo+g/T92XxrcBt4vo2eTdoQfDs+q8XyQEKRpoH31461Z4Od970PQsuHdmq
2VtbU8sjzpBQnTOC9mMI2PjZELn+uK+mrWDx2tRbThB4g9RnKGGB1Yc7bcaTCNnGqq59ueUHuRg9
LUjQH0bxWyW/Cf/DvZuQZph1y59MqhlRy4hzonUeGZCwuWP26fQUQsZA6XnD274/N8xGy41OknRh
TvqD2wQHRK3zCDCw2+wJwcX/7hvT9QHErzCCRRXnibQN+CVbREij69vy/clnNgXcmEiI9TB4RUPn
HfebU5+I/cT8jV3/vmExWywxT3jQEW8YDlV538evs4fwSvWoxd0Umv31Eax1sYzszVXA8NmErFv8
unlW+WkMiygEAf0Epjm/2HjPrM2SZbwUClIFGJX6QyA/lMCw6OTEs61L2lrjluV6/ZwBKc+GQyeS
xzlXJ5WLyyDMhnm973iYrZCYDZyUXGJ3hll1HEl/5wdltBSjySK56YaEQ/q/S5AUBlB8KLQfUvdO
hTLy0ptCvTgBl0G9WVxaY/MkIyZ+Dn6GwKpNvxKgIcbT9a2zMvO2Zl1IZncgGj5zHsa9GWZEkINI
N+PhevMrfkFYu8YZWT5l3B8OE8pOn3y/BfF87o3/XG997eOtbUOTehidZU/29aOsaJSED3H59ba2
LW9f+yYpPYOLBwWBqehyUJGLvWi3KprWJsbaL6Ezgm2qQvNecE7EByM3jvG1KbG9veDGpQXaDfLk
s5eLA9RGHkqabXiBlc+2mcRInpQxXzajx+VDUPX7OhY/r0/4WtOWl5+AJR2HEMkxDxcmZIkiCRHp
602vTIotKGaasPVrk2It5YhQTPOLz/MlHOkGJcha85aFll0Y9JKDlpLQ760HTb0/XXZb6pgwm0WM
aonYMCiSfk8asgdIhn/JjCDIZ/r33YRfQPt5gV719yIQyS5EyOnO80BtBYbUj4tsAYghbxLtwpdY
thykJKjC0R0OxtQHCYJARJZuXCDLkB1Ub/T9svZZ0BwJr/ZalUeo1N7m5GySsRHklwXN++HQkOxz
MOUCWZ3ge9l4WwSBa3vXsuYYWqC0pzi/Avc3UF67vt2KFK3tLcueK+LokC2vwZ5lEdBqUhYRy56u
28WyQf8nhEiYXYQQzjLgBYE1h3545w75KQj5KU36h3yIN8JoKzNjlxxUnkqcamjxmh0orp3kK2vF
8/WvX2t6uQ29ORhx15/ScsSR67Xe3oR8z0a5MTErs84ti0aRAUKl/oBEvX83Ao/hVw/duPG+X/vs
pc83n40aPT453fK+F/1jw/TPOYw37jlrTS+/v2naZRWyaR4O84kfe/NJ9f/eNtOWec4hcUa/R7te
eOrUrwlVvrc1bB2yLJs6BxLyw8Gtj3X6sduinljb2JY90pFkBcRjYY/Uc6Ka4qI6NvyHqFEiSzOS
v17//LVtYhnnGBR9PEEg9dCSL7G6JxBoptVt9w+7bMBjBUJD0AI81L0P1AI7DKH3iLzzbZ9ulwyk
YBiYSdPpf2gPYSZF9T+pgvIfA7njTXNj4/bDTuadvzz2w+qRg2B+Dg+k3TDP5Urwjt+yqb4CUKE5
iuMk8r3x6HUFqgqhLAGd1S6KdX+EtMh3aNjeRAFDmM34xfqgKcmICLJnAl1GI8uqpTi/dC8oeh+P
Ydzdehu3MfwgzPD8AUCjQ8KaiJHw1NB214b54fqarPgHZtnxVPvMhx46zMLPjwJCtBGQPbe5NVtd
cqqcpMmX9Z7FY9F8Jerz9W9esTFbRbKSWTIGy8NKdM7dNII0VfRy93+cfVmTnDjT9S8iQgghxC1U
Va/udm9lu28I2zMj9k0IEL/+PeX4LvqRm+KLupvpcJTQkqlU5slzxrT+57Lft224WpSiBnY2AnHX
LPWR/9E65xtZ+pUlt8H4DR1CKPVgWYA62OOtEiniHs5/+dpPWwFzzxdH9g5+GtCNKIU0sFb9ZX7Z
xt4PeCNDOQoRrStMBIDzTrGtTpi1r7auVoD4S1l5iMWavnP3EIugqL+kdCMmWHH8Nmo9EP3E9Mix
3HK6n3hxJVKIpY/ubiRyKw4+IRY+8T7sNLMPt6wzjG7nGJzIWnzxqAQa5nef3vbB0fW6qJ3uyNYV
8DnlAmAylr2CTnLpodQj/4U0Vr0L0T6mJNQWJ2Dxohp8r9d5cYIdgWVtTGh5hYLHRWQVGNm6mPuk
YrQmmGPXH3j9XF6YJrHx7AkfIIAGfMae8Txmbns913R33hxWHMVfQG4CcSyW4GB5/fUU3vfTb1ds
vcJWDq2N4EZCv+Qy1HBCAehfxqztogKl/fMf/rkIN/VtyHZedks3SVxnvXZ+08aL81RD8WL4Cfnc
nZ/oeOqbSC88HvCuZ/2Qx1rzjbfrisHYSG5ToGhYA82990EiLALva4G8+ZAU19USbKQk1hbPsvhQ
d5CX59iYrpquACODDLa5zE/Z+O0ByulzmcJ5Z94tRwLIQyPq+U1Z++jT3z8Y+TAKOhcGUbqjnhL1
PWk23kNr622ZdJGz0VMLTtIwLm9OQr7WaAIDElWoy+IuW0dSsVIlSYVoJVuuqf+VBNe93Pj2FQuz
UWpBKwJWi6z6HUJS5rahGAS92IBwj/xCv2Oj0Kau0KVzOo5APl+JHH2GmyzgK19vA9C47xVemsGC
RjBML/pBkD4K/Y2IdGVbbVKtNGm6wG+wrW7+NoS30/SamjpKpn8vOo12k20d0rwiCQK3pLlTznvA
Nj57bU0s0+xC4vQh/Pw+a/JIyT5OwLxebuUi1xblNOoHGyJuAjzt6aUb8l+h8+Z7XoRGkdhrfl62
KpaNSqKVND2sf3K/MOTca7LV67pi/Tbs2VezYwoow+zhDNuuWvap6dn+/Fevrbl1taa9QkwLHcQ9
ELvR2AI//82klyUAbDDUKGuizekmafsbVt1z98JvtoJkFCXaEykCdtLbO/mj6Z7SLaeystQ2FKqa
ICKFrs5hnzhLHo1D+h1o2K3a58oJtKFQJxAk8Eowy9ST6LieQWkNsXh0hkq/AAldv9UEv7KnNi4q
p4okDTo/9qFqrwO3vUGvxr415LIb1IZH1d3MyZwFw77x9c2SA0iotliz15b/NKMPNopicG7MiBWi
TnDnpskehc9LWlSpbyOgihSAZQ4s/T6ZqkigB3HMtiQX1r7aukVnBSw3OaWiEw21vAwqfbHTt1s6
z2sBma39OIBvX6NNB27RdYZoKTP/HkDw5msdmi+G1W5M0+ltaF1/10zcj5uRkRNAm6KNcVGX7bkN
9AghAdiqBCan3Zsm+eJdxHNHfRvnQWYGpZ9MDPu0L2IwuMUJpJrPe7aVXbHxHcpnpRfoWu99kXxz
8a6OkNT/ftFvu1ZGLyzmqqABHrvGeO1dO8zu99Zh7mVlrT8PsA9W0IM8fp54gy9f+igI57jUF7G+
YL1Pr8gPPz1NvdN3w+kpPfk/SmWu8wxpHVDHX7QuNo5J9GDlGwP8fJCAnpzHci4u3E0rvY42/xZU
MrCxsF2WfQ1L3oWqmjeO94rHtDUcVdnBdCBpsl+MBD/8Q+1eh3qraPL5QQR/9v+ued4lQzL5xfTL
nXt+1SVuchWg/LeR0vn8UqG2N0Ybj4DXWcyvkqE7snPm/Crofe9KjNWw7+ZuC8G4NgvLNYeLX9Ak
4/MvDlRP5NEQKE9WbnV2rf366e8fzmVSumA0U3nxDczwXsSDso9rkENtPJ8+315qg1P7HIh+8EQ4
754B5MJwSKFNWciuhbtcRP5Pqe2kSZ6ErkbK8RdBE98OTfL1bpw2G+9P0djfSR5q+5tsVoNfdI77
TfdsiqmsDz4jbtQXIp6r7q3uoTQ2gjsNEdfeY2yHis4/INw6nLfqP8N8NrwVcAktylKT0f+VOJBO
ztF0xNk+Dc0j+iQehc73gc6uc1PGIK94nNvLnBW1nVWTMzKZzm2OXZ8PQ5ymDl8OVUW7710Tplvl
+JWjZ/ssjjag2qt8/jamKZqhA7fuZ+hCDM2GN/88QUdt/KVeSFDRuQvfHMbv/rAc+xmYjlVwAFvc
Y8/4syrSa+Didud3a20+J0fxwZSaXLqyYBivE+DrNmnj7yCFsJWJEJ+fRPvC9pj0SppK8TYttQr+
VWDrG39MCZgnDi1LEjcDXAfFnPJQNsNivotwnMINJ73i6ewLnSXovjGtk/3WbrfnUL6o/GFfQvsE
OYyr82u3NoQVyaUFIMlAfuS/0xG9KzjMJ60NdBTHhXa2cKFr+2O9uDIVJLWcZvZGlCnQRFQdBw/u
7vwE1n7cCkwS4QOc1Rr21pZYFIr37m5ckotCaGpjN3vWgeUFpac33fo/U0h8RhU0li8KHVwbs1nN
CnivlE5vXd3ejRD9iRJz4fXi2phNX+N1KxFCv6VJIqJRkibOZXcZFBdiMv9rcd0caPRXkOltdvW4
E4Q9gq+Nb+zo5wbn2oDNpgUetPP09AZGtZeh7Y+ihYOdCb1C3f6hLkDCIP3UbIz2+flxbdVeaKdm
sgJr6bEGIlfFqeMsKg6d7LIkiWuL9ELDpIJQOw/fpJe6ccrBnWGy8e384f/8mnf/tFt/8HxjDx3Y
YFHVbkA14nVQabELcCdfDd1/5wdYWx3LdB1wOxk+ZtWuYmB/W0JZ9hF1wSx62c9bxjuMCtoxZYXv
d4Kbth2bx7ynW3ySa+fIusO18pq+zbtqtwj3upplGzcJ2NhEgiSKKfOdR7X3BUKrW1TBK2tld3cs
rk7zxcF4rcsGNEvQHuwDqCNftFR2j4eo+qSHlnu1m8Zib8Lmeu63oo61D7esuQZZhJgQPe8yALIk
6X57ZgtUuHJAbfCs69Ay9+kSvk1tAChPA+RK6BOopzEwlp9fmJUqnWtDaIVs8xGEmMGvBpAhEAIz
4gRdHU/grBdffdbkhYzzQYFiAKW6pEYfK6h3QWUTI1xovfwwV4t3GZUddW3A7VIHJRCgWMuxC3eB
8A6OPBDf25jr2nJ6/+t3Cx6MJiNuuWN0TOQ+HFn+teqX+Wvea+Lszi/o2nGwbL5hXdECAwpaBhkU
hzkv/G9Q67yIjhMLZJk8wBVdkyWougAwjE2CqnkEUb1n2rKNiGZljYKTO/jgE6uSe0k5ZuWuCjL/
oc2LccfMAFYHoqeNuGztyNmA1tytXTY7Qh57tggolssC9Cgeqhph2MQAOWVddRc4TttmuyLty6WN
ZWNAFqYNc/w2BmffKC7crsCKfskgwRIvc/bGQEoH7pW2WwIdhwRNyceLDsRfEFjXBY37VIm3pQ2g
VVVV4Ust0Yl42a+fjuHH/RLeCFXnUR4bpecIBJo6arOLtAWQiLAMZkJjRqeAsDomSVcFKFRMyRfc
Od5W4+zn4bNrI1tNCaEQRYPiN3EKJzzwArAkeW1S0k2xN/olK69r35itavHJI//9LHVtNAtwIV7j
udo/8rZ8lgyk92NdfV3yto0cbl4rMPCc35TVE26ZKegTB8lS3f0ELfPD3PqRwIO3leUerCh3EhXT
AI/iNPwKhY6N6ubKdR1Y1zWoRsDJTZvuZ8WRnUPAejVP1R2X4iaty6+nF6PXsY06zcq22cDbxBAu
5izvfhJjQLixfBFdfxe42YtJu40hVryoDbwNh/nEeOWmxyAFG9CARN5uKLKti2Dt160rm4h+SIta
IIjJkjGFe8GbPg5kXemL+DyQZLMsh+KEiQESoceCVlMaZ643KpDQ6K0Mz+dJAtdWoBWAy3tgTHDe
kD0KHqAcyKPKsGZXGf8/PqdJTBe8441QNA7Vplb0n1r5JxbErXMtiUQarB6aXWIgd5wcK8aSx3SW
4IKLnGoIwh76vmCez3aG+Hlf7QKa6uknKB6dzMdqTwA73+mhXfr3Kq2N+2saaz5EQSLYdzAagTgr
ampPASzeLE5YeEgSVaN4mGlIi2pXqtyMRTSNfV39CIWEKvzeoTVg1NdiFCx7CQpQpJZR0udcvge5
8GBk8xI2oBIGOVvYRQ7SJ2F9lRqezMVWM8yaW7GuTO4Q4MtqHw5e1PcAv+DWh+mlMzQxWQ/JjhTi
lef9ysq5tYFtgoqxhCCFeINzCSPUeEzkO5dR20HT4mTuH66ShcJpgaBMvIXaPAAtegMn9YV7dMND
rXgNG9zWcpmxk6racSLmCl1y/G7qHLU3tDcHKL9sjLK2RKe/f5gE2JYGOUKv9Ugr7YDeSZAYBbH3
y9bfsupRQscJnzodERyHh34Em83kedOGz1sJvWzYPgit+NTNfvI2TuX8XkKp3HkBKw6onKM8YLm5
KCvj2prfFdCzGkRa8khc8p9BCRVvCihqnV+htTlYy99wZsAZnDpvYvTa5it6fwrx2tctC/5rTQ+W
5fPDrOyyzX3PvTx0RK+BDvpNvo4b375ixzZmXfZ9UztTmb03M78h+neNeKB1mqs/CWuxpcC84rlt
6DobFJgUwU32prLpkM3ji1BQDtJpDYpMEynUZw5JmB94svU+XZuWddmZPM9BdePkR6g33SRNe1+L
6WUJyq+gyzyAom2LhnxtHMt9TJ3H2ik1+qg89z/V8HufI5Xiu49yqr+Wcrws4LXx7Cgr8NpJuuwo
M/nNLFV3AP3eZTVg10aw4yk7j7M/kLcy7NOIMqiDGXZZ0wKQ6v/rmprc51Pv1+F7L707I7N/Tz/d
jvrlvE2smJ4NYeeLrhQoisU76Zormj2dMt69e2HMZwPZ+YwwuUmL8D1pxYFlWR+xSfzjV+Lrkm4W
C1bM2qaZn0q0V8l88o9Q3gzov3gBGB+AlLyqN26HlSjZBgY3YzcTiEThDqr588y9u5ONl+BJHTLn
YfTNley3hlrZDhsr3DXGWZpAz0e6UF5HOVjfqwyyCdOQvISgAfWvzm/72pSswD9EO5NoqTcdS2fc
NUNwL8rma+7Mj/UYXp+eNFp1G6u3sj02jjgDD4nQHZuPpFvIviYJ8jSbxYKVedgw4qQKUYsunfmI
xrLln8Bp5l/ETyfvDkJloB2bE4Q93AtPSwl6oO6yy9AGEGehQZZ/moL3gBRFFDhBC5IwSHyd35uV
kMdmgO4MS8dsbNl7KPShDuYdKcIvotLf+478d36IFa9rY4hZC47e0dTzce6GG1Ym10tf/SkQutBS
TMv+5vwwK7eWTQGdCF67Qd1776db6+TgixwVF7Cr6qu6b65y7b57s88OrdrKPaxNzPKW0EliHOJS
5B2aMw/o/twBRvbqmer2NDEwHG+Yz9qZttJ1WTgS1o5kOkr0o+z+kCDOoBy58ABY7yVmpmRmTR8e
F8eLAs+JO93czfX0kKV0YwIrxXbXBh0nXmJCSGOFR3cGXz4O2dRM391QPo6AlVOJhcub28HP8wgE
oQeadBt16pXDbSOSizQQaLrDuGrsDwUYXxVht9Jv3tkWGfzK3tiw5ClVQ5lN5Xgcs/DY5F0RdSSQ
8fkTveKfbVCymqFPGzhCH4kgPOpp8QhZsTAi8/zz/ABrX2/FQ26vggDkk+NxkCVBBYiq60y59Uaw
uvb5p79/eOdA8dAvCc/Go1vWVeST6hVF/OfTfXz+69d29zSrj7/f4skOkazh2M0F6Einh1OZVVX+
MzRItqhr1lbIMnHWqIZBDEEdQXGr79KClM/I/V8GdHJtVua5x40RuIU4ur1/vzg4OKWB1IXX/sCl
fzi/SmszsOzbl6Lxi0UHR88pWyA5oRsrTffr/I+veECbw9FlCmxZvquOIPs6Uub/ezJm4SsEpoP/
/5GtXJmEjWEGKqusIUyj3rOZv1M+mZ1HoD55fhIr59TGMAteCGrGzj82pY/+rgJ0z99b6chvFCQi
G6b8aegAhQ7Lh1OtoThf5/QJg4HzWidNP5NIcJLjThd00dktJ4XD6I2jINJyh86qrJ42DPFTQ8Hg
1hFIgrJGDW1SLzxwhnga8+HGBJUExQiEpVqqtwz+013COFacx003+O0o+hcgf0ArnbbhvRO2dONV
tTILGzolJCgscyfjD1y2zoH2/DUZIGxSnPJXLa2P5w/D2iinDfzgVBKdzXnWE/7QeXMTJz5wdQXA
53sy+DdQNdqC762cBxt8PLWgwWoX1b2ooSjljrpl0N0J2hFVRWDN8PrvrCCm2ncqa8UcLX4wqI3j
vrJLNtyJgmJtknPav6AyH/7HEUkEu7oEP//GUV/7/dPfP6ygwiTSMafiSZaBuCkanTwuPTQNzu/P
2q9bDnkKAEzPVN29gOFd3kwq7a5KPquNM/apK/A5scx0Qq8LdJhE+kwc33uk2Ul1JXOAQqxDkf8+
P4O1MSxrFHU5OoPK8meum+HdhAuIxLjvmv8GwuQWQHdtEMsUaUGHoMYD5Qmg6zbYZbpfikOfN7Ld
lVnYBofzc/l8N/5ipUNhhbR4QKbPtGb+Q9IW5oSjLdrX8z//h0P2r2S+/xcxndBzFaY0k4/JQAYv
gu6ma8hNR7vBy0G2XObtfZdz9dqYNpkzAFcaYA6DStflDKrp/FT1F/VCyquyh7h5F/muVwYkXhZR
NV9SNoATeOPh+blB/8VxJ3wnyXNHyWfdBKDgQuKHz2O9Z+EEzW1ozkR944PFovM37ODTmxcrc/Jf
H6xs4iFz8CqUz8an6kEl8ExZzfJ94g5NDBapKhpLvgXYWtvm0yn7MBjXBUByOcwig0Ko2IF4Alpo
HM5+q/13bfVOA38YAEFb2kKZgjwZLyvZfDBQnk3DPTR7ucmidGymQBwg+NZlFIpvCeWnJzAttqL4
z63Ft1FWWucCyWvtPiU6LecHM8kl2HmO57HruvSzcuOF+vnd8hdLngmHoJ/qrn0hJnN+VJlvIOeZ
TSK4BXagJ1HdzAAcnzedtfNheRlayEDRxmdPHKnafcIccmNa9avJJ/okpvENxCdy4wW5Ir70F6Gu
zpeWV1UdPFVNJZvvZFaqiYnHSq7QSA3SSiAIwbJlnqhu2FDGaeIVNbvCKg/5juHdXnyvHNAhHLww
83onRhFJBbc+BXHkRg5lZYNt5BZvRNqqpnZfigBU612+GLC99DPkiLjen1/wtSGswCFDHqWCxlXz
Akpq58aAsRf+iofhdY+I4sJpnDb7o5moBtJ9Sd6+ZFSqHWnhaNsZUgi566Qb52bF1G08l+jHAXCN
kL5oOPcnDdD/99ypt/QC1xbp9PcPE+BdwgYkT82L6Mtsn80N3ycckWgeQK/3/D6s3Rk2QKuh0l3E
2BbPlULrWjKNNK48KGgmJ2VC6Kmc/kc44yEJOtwOuNd3Ver9++c/NNqUdjlJ4gW+dMM6VoxeeP87
5aYkEFxBY8FLohVodCb9vfKVH3UpC1DVuvj4WZFLk5W56DpOX0g1tHsph/CedA4HSk2VG9mUtc2z
XEoClrR28oPqRYDPYFdAKZxde6SWaQSSJsCxzu/f2npZkUtThtAEkG7y0gnjgdPdhA7a/lQKUZYi
SJXej3WX+k/nB1uZks22yMzSNT6vkxc+TA+8KXo0yeL+HGq+VQZc8cN/gdVCUOp2Wicv0ITODlUZ
IDNYD2QPSPXz0qHneQnMVpV/bTaWe4Dm9MyXQiYvwjE/O7YkV2hVaOI6JBfxG/m+DUWrwN5v5KCS
l8SgNxA6Q2gwicMizIfryzbkNLUPDgKVFc7RTJC8QGe1jisfDzwD9bB46eVWrLG2SlasIcKFVCGt
Q8jjdc5BpcgjCCSI74bM3eq9WznDNihNA2orU6H8J2hG19+RthddGE2lzkIZDyRsyQ/Io7G62TCZ
tRlZts/BOtWPUFp6bRIAxoBIhs5KkPexIyeyP78vn8PFsPOW8dPKKUeTe9mr7Pr2FWwMc3+VAZKa
x8obGyfyKvgZXZbkXoBOCnHNeBI7HVvwwZ3/grVJWn4hGRekKyAV+ApAT3knUbkXqu2uoQf7en6A
0/5/8tawIWNV5pgldGn2KvqijxoQJd/mXn1RV7Dv22gx5ihcRCGbn1nO2386zYZv8KdptnEE1j7e
Mn0NhR+T+Jl5bpSZ30XWtPueqfTCpTmd8w9WKaZq0RTQ09ckKFBvHpYGTQ5NMxQbp2tlb228h5be
YEISFq9TWBZlLKcF1wmvlt6N0t6FfOtlO3xavI/TWBojy7ILn0mRBbsOymnXIdcXxpg2no67CWKx
SnvPOtHOL50rdTUBCtVE+Sy3aBfpHxXwz06pZesC+h0OaKv4s3FdlYN4eKrrqywDLK0E7wqOwXtO
3K54zBI2lzcFH4Is1knihHqfmcCj+wQybfkVcRgLd5AM8k0kMgb97mxOCZfIDfvtF5l3vvOIB20Y
ShBJhfmURWIx1XDjdlDo4xFE3tQ+rJYsPeDSHNrIBNRJ7hOARX+Mbj8P1yLn7M14haL3k5+z5IBs
EGqkXae69rXL00LcqSknBmg8jbpz1Hjl2N0YNpH2NxJgdb3npQPpSOm2wAYKCFh5ByOL+Q6h/PDb
JEGVgB1wKX8IL/PcPWlD5R84abIA2u9L494LniZPNKVivmralog7BMnBvw5Ar9MvvWRt8U17Corb
pKwZgsFw7vjjpIM+/VWFAzNdNPEKl5vKB93tKxf9lDGIKPFWU0XCYz7MBYKTLGh+V301t7edQ/Gg
EkHf33PIwnxRWPH5RdXV1Hd7mrSYtczKMkdvabI4O46Sq/nBS9qUVw0AmKBOR+tfMhhQ19daHApw
Z7TXSWpCHUFuChhJcIhL896AEdP/yr1ueeJNs4QHaND0+ZX0MgqBptD3l0NR4GEZFUWZy2uSBpW7
YyFVNBLz0ju3hUj6CtJ9JDXoo15CINgjXqQ4K0M+my8T3kbsUI2NCttIh+DNqiKdowN02dGgLDkE
SDy/uhLSk+OhqMBwqONqmP0O0o0KNA33M9P9vO+WpvkZzPPIr7uTymtU+wT4T8oQKVyl6PCqHo0w
4q2Aik++m72s/U+QYcGZwH5/c/rFc+5ANLksPxsdZPqmKb2peFXQQ9R3mRwTBydiMN/GVC//6KUY
WJQ4s052Y7rUIpoEc35IABvbx0YXXRtztFjmgPHBkd3rwZUATQ1DSaJs9pt2xzsQQcbNrEPvKg2y
+Y6R0PXinip0BJtgDu8hf5ih5JBkCgKz1HRAA6K3r7jFpdSReEbFdPrdQjF1iKXqcVylmfLiylvQ
//27IVn3T+hpGjuVn1XXFDz25hEoU5/HbOkDPH6AIC1uJjM5ya7XNaZYtac160Ne9dAYkFUYs74Z
4xxtbGAENx7E1g/+qIsp9tWIlIhxePtDeT70wxY9lF8XCK3W32XrDuTaR+8vwxyX0UGDxOmqrlM0
s0aSO1MYOQqvBOhJVF4HPGzf/ufCtR9FSab0NkyzJdshBc7+KeSEPyRqSZ+LIKt7sPDxnt61iVuQ
mA2ByuK6MBhedhD8jOsU/36XCdZ6VeShHnTbT1laPHSVqF5AtBKO+CDUXe76cqjz/VgVuriBVqch
hxlpXYC1nSW7ZtrzKthYVS73beHUjEaFbkLve38Sk4C2BvQq75fSdC/O4iq6x5Gv050XOiaPyoqU
37pKzjIaq0YsV2GqB3SgTRo5hSSjPjSGZUsNlN5HfLynF5cdOidUxzJDMx+Ud6kOd5JwoiAqB8rD
70gMu8PRhZjKtylz5RGU2iq8NVM2dXHacNK9GvckUT+Ftbmdc0W/Ba5bLggkioXfOc6U8I000tpt
aYViia+rNp078cz8AkymnDqhtwOrXKsPYQCZkwtDCivgqgrS5wzEvs8qc9HAR4FtD2Neb2HBViIW
G8rIAuDDWTqEz0npTzFKcOLBd9zxsjWyIYzo4eYq7Ov0hUNQGeqxEAOH5k4ezUOwxVq7NgEr5FKe
BmJ+ytOXpJ/cK3J6cbfGuzCmtxl4SaC9fmGN9zxTVr54WjtXQ+iNdazTQV72oLdxijxVtCVF7T2P
Pm3bK9iUGxTVV6dalu6yQ2SjFefxJDVZLuLZo8N0q50huwe6TG/kVj6F/IA32MqtFByS4EU7i2ez
tOMOgEKl4OVETRYg8FEWnEi+rz3nxxgK98Ih7fhLuRTK4Vo8EzY9cWy80Z6MtQJBEVycieFadoOP
umo6oUp9Pm5dMXgb2JhBZgBK6m7wXPkFKLC4muohaoTEXTC29SaRztqBtgwe3Tl8rHMRwOBTqiIS
ZIF37dC2Iofz81gZwG5uMgI8MYNogmdZtRDXUspzmt1I1PLPZb9vpWCZn+S8MGXwDMYl8C4JAuDc
IQ2Iv9WJupLMsZsbEki3BExK/ToB97nPoHj+Ppm5eVIo4F9VqOt1u9EPskvA9r5vNzuATzFpkkRj
ND9xAb8eRxgQqBUDWXRX51fstDKfvCbshgdtig7SGp5+FTL5R40+A0Jk6tUVG6A+kS6z2c1TSx6h
RTJfOKnT2fjwBiNm7vM6y/QrWDx0BP5Ps9OD9NCBgmHPT2ol+/IXqW8pgRcBV+SrqFi510MPLagu
uE5o9wU6dxcapY3TpVOVcX8Uw2vm1joSvqdu3Xl8WGAuu/PzWPFuNjxXQpXPD0rtPlPcMEAFiDYm
nYmyE2pjIvUYCaafhKmvahluFBjWhrRcQFPWtW677P8NSbzlp3GrWA7wqn9GZL3so8rtoxnnfMOj
rngFG7ILivc66cMZRVyeUXNriixTENVBWWBjgBX3acN2DVVinsp8fJUjgNWxzCFjcbvMGSVXDqpW
W7zba8NY8UDlFpnMRT28khR9w2ArbX+YRTi39bLJsLq2VFYexsU7iTuQJX4KJ2+RD5CW6pw4d1xk
/M8fuRV/YEN1p7qd+RyOyysZEH87HSTI+mrcFVN49Gp+X7eQ9ALBtLNxIXwODMX9bXuDSfWL0n73
qszUT89i9tC6FPeOIOamkosCMjQFoPJlGiH48lMIj/qPhamB0IlkULsiCphizgZT84p396xoQleA
3WSJRgklXbybalRfGJ62ERNudleK4Csi1g0zW1tmK4jokA1w86GiSKMrAe6r7l42WFnq039lncTI
eH3pyXhZjcMmFW7mvJ9LlMFeBSmSJz10wY8kBM+iM1H/5fyxWTv6ltsQ84zO7EBPr0pn+QNYYwEP
IG5hbhAoNVt8amspaBvNm40IVQNhyOsSdMdFLEnEBXW+0Lqb8PxnryxMomHGcQ3zxX8Y8n5jt1bu
Exvjqzvc602FbD76GiFAko1hsew44y6K1+ia7dC52TD+9fxSrhwNG/PbuegcQucTeWnmqoaUFo2L
PHSxmg6AYRTFSmfyn2cS9pddMtRyKWAdQdYGibgXUmdhVOROzB38+J8apWrzOk5OTJZ0MhFaRaaN
Qf+w1H0Sd9DTQfoQBSiajKqvw/kVdf+iJtA6TM0AnlFIsjAVhYPG+zyRA/HCHSoN7nKfoS9e/kBW
jDp3ZRM26bgD53luAijxeCJ7ErVArLexBWsbbnklAT7iqkhl+KxHmalX4XGn/DKpMA2+LMpHpgHZ
j8p9Ry62C0DX0mZoMflZjD0+5HbME0TNBQCffNlNeQ01qcAlIZbVr5qfLfjTp29ZG7ZSxTXIuLPf
ivc1WpN9HUogmGSDbs3qllfeqVRddn7h3GTV6Gqy4xBYQ7YtKQgSJ3IA9tmPGJEjA1lIX5rxbV4K
JMYSmSzda5KWpdo1RDdlRCFiAIPsIKow/1M4JXMASfLxcnCQBMpp+CJ9X6CKC1wY+gt0LfqsQa21
arwbvGpp93MiImlhdYNpd2RZKOsjKkhAXiDrof29LoLEBNd85Ck9FGzUrtoXOeE9PjZJRV3sqpzT
6YkGwUyziPiMqbfKFRIVxKQBFuuVs2bIXiF57znfFM9lXsRVLWc00uiupIOOcjD1tU/Af05+GAsI
RHh3c1CU/HumBpKJqOqKlF87AXrm+TXUn1CR3GVgiwQDOU0c0aVIT4XIh/Zdl/dm141TJR+R1JWU
7SYhK7orIATjVweXQ3/9Cnc5VTL2OGf1TZMPMzrjh1rPwSNNQpD/ALkgpp7v03Emyb/nT93aobNu
H05aNgWE1y9GAM1O4MZIPThAqOiX1mu26CxOR/gzw7NuHgLqhZy6WfBCfIK0PaPlUF39H2dX0tyo
zrV/EVViFlvbsRNncKeTbqfvhkp3v1cIEEKAEPDrv4f+NrnqYKq8ySILZA1HwznPgFphkayE9lI3
rOSUgmIVH8iIlAUwcNMtKML1FylG8SCzIR9ucyrXgB5LXbEOHXgHVIWpAEcIBmS0odASK+fY134f
rVyGPu+KawsyBWWHWrFMii+eyNxX1RTtBh72r0j9ym8mXlP4WjjWXNuAu6FBGecud37hYoVCBvbG
HQooL6Fymk3mVyMMQ3W7hV56sk2Sage/G3nVxdi1sT4GSgU6Z+igrIrwlrgosQvZ9Mc6XuVPLI2h
tdGLjHaFI+LsJwujr25X0m09yPSG5DLZA9m8BnddasbasRPQEOAiijGMnSbfcA8pcZe3G8hjuzvJ
hLO9JkZdG8sTDbrpM08O902v822SyYe4CACuG9gNqtIrjXx+DXWpFaIl8HBGQij8F2zrbhPHUZvO
+Nuy6Z6SRBSbIrmK/hn+JdRkgBkYAzJkJ0+phN4Y6dTFiSqk1J4BxuTpGizl80B1qRWobYdqgGh6
c19MdNjW6WwRSsj58pQsfNxG8Axu2/RQ+Ct+TqNEic7rc/GEtz/9fd3n52vah4tKUA+BiFOPfxtx
Q6mPNDGee6NrJ79GriF0bcvPsIso9crJf3dbmZ5q0AnFQ+drUd1e/v0LgWEjURhk8MwIu5L3QiYJ
ACHg8FcSDjtJoY4Ku9vKmp3D+e9j5S+VpJR0ETQDOjzOhoxvOaZkg5QloPmUHK7riHWuQJAId52k
qt7jBlXIIZjYtgXXdpvX7j9FfZ2SKebDWquMExZBeSc8kTpKig2p56dMTrJwZT4WBsoGmdAJwvYt
KmjvLI2+dl0a7Ps82te6dVfGaakBa8Hq0YX2jVsGJ6hcfDUk9reqAyzcjWu9UjWYv/TJXEfzvvUh
JDK8HVlD2+q9gmbY15wUv30X18+tZlEFcvoY3LQx7lhMiuGqh7lrq46IgZLSmEn8pE30tWWQBPEn
lIwK+ggcbIn69HWMy/Bv4RExOeOQd97J0C64MRlMW4rYj7Z+PXy7vI7nUfps9KyTqhm5zqUKxc8q
CacNqYpuA1R7saloq3aoXpQbfxiuknhCd6w7pTfwihukVI6tE3rNltXxCChdME185QaxsPvaGk9m
SFCRH3T2000qiBXA6CDOhzWXiKWPWyHvuSi8alWxn9mAizDUHfyTUzO+QthY+roV6SAyiIawgZy8
oG6Bvsh51n7Lu3QV8bUQiXaBk4mRqyzWzntYeh7ODM9sXYoDvDNrOiNLLVix7qVaVpHnxScJwAKY
+5gOfx/BcXLcDFV2nfp26NpGo7qEw3mm9XBiJcTojnpwGwgdMmcqVoq1C1Nh1zqjwQfKotfjaUbh
4rXK9zmIEvvLAbc0SPP/P2xX7dCT3kOu7f+PJqH7W95p1M8qMImylTBYamPu2Mc2ujzjNSSqTySl
bCfL9Ici7jlMTb6yqy+NkBXILMwd3TQFOUUCyki3qq+l2AYCwmVX9sC6dBYuc5wkb4JTYSDFHPVI
qSnYHG2natXx8I99wydb319lTOKGdUB7LNdKxOzUDuVgvus4rMyXAR7FIGaMDUgUX6ARQ+tHEEpE
dYYTYxTSbcQAUdkiWerGb0nriv4nwWV8gCEBBDj4WYBBO5GNS9vRW3McWhpya38A0djBp+eDlJTj
VnqFvu/5qkfVwtftUmjSdKpNeyLe8b5/EBm8e5jHupXJXPq4tS8IjyDhy8vxRCCEuTPIZAOeE8Jj
8crvWzcAwnsvHAo3OOnaPKEA5T3CCmQNRrn04+eb7IdYcsa2k+PYiPeMc7Gtx5r4mwT0vytXul3y
NMLxPe4l5MTGIfEeAg5Ez155DfjWm9qBYfPKIH1eSnNtE1POoKDeDsI7tlkNZyzSPtI4fCgylNKE
rO7lED7E+EfTrj1VFjYhu+xJp8RnsL0xp7QB5WWMyUHwxrlztR5XttKlqbE2CQkJ6bCoiTnBQIzs
oyl0dwNdg18v/XzrtFcdJLICo3DzNrIykKnOfbeFS2fVGrn3iVT1WgV6juBP9qHAiuwqJ9hbxnH8
VQwUkLENymo6g8kDnwGv91mU8OKr8UE1rXcNMon6NEpowAZQ6lOR+0WmOA/NLtFe7kHJZmrTV521
pE8eYyb1ONwEdcDrQ8Kh7PDc574TvDQ4g7wTAT4BNAA+1SMF/I5F8jQ6AHI6OwD52hja1SF0UMeN
Lmj+s6qc8J11zXASANrxvcww5BtA4Ef+Ne6Bfv1nQE1eT1u8HVsUJSoNy8hD6Pdj/NIrwtrHegKf
Mt8CEyjqZ4d2wn3iKVflHoKinvqXwtslf0dBTVQ3aRqG7W+jOHywIyefePKDhc7Q0T1eKVXgHxJg
7aLkjhS+WhVvX4gPu+wLc8tgqlk2/Sqhd77N4uRVqP6l6Yh7iP2k3LhV/pvxdOaZqjUAysLTxa4E
txmNUC0IJ2Q8PBLcFR5tYONX99E/auimsN+B8SKT5oZC2wDYcCdS/u7yLWQhdGwRJ9PWgkWKRUcO
dPKjMb1/55nwOu6ha4s4cS/KDPTIphMULCgql9n0BBE//24IYWC9sp997tkWunZtGOxRgLxD7h1J
zm89CTJbZOgep9hzEIV3bS9+sYjeFn7/bYxcuMWFX0uWraUq4Wr3edTapWIZT7JkUjn/cDLR9Ai/
yKJ9jYc0c8ob4H1NeFBtW8p9JEyk7lOYYEN3HMUlyjf9kI5fYMIbNA9J0QB36/Rpm26geTaOu4gJ
uEKYwRfsm9fG03hk4Bo1XyJdAckjSIJufzO54GN+GBsZFVAwa+n0jY8iHw6ikxl05io+FL9QwPGq
Y5O10KGPBuPhlQVgQ+zsiY5ZD2h9VmG5pcbPKcxXoBe1nYYqNP4N9Ot78S8B9DcHh10C637rDXFS
PacFJd1X0xWTeSyiHs8I1Qxm/FkA2Gueps6Z1DdagNv/przJHR9p2dbV/1oUy5wAqA1qwnBTNlmF
InOeod5zGhtUTF8yD2ijr76KGPz9urzwn6VrRLBtqs57Eb1j8u00dsDxRkR47mtmBs6/Z07Rug+J
KbPkW22cpkQSrwEuPdUomh/CCAxmvXGhbUrvIvxVB7/P/GhX02SkN1WT6OYQMidk2wRXHlhh6VLn
TzHxAJwDAMAZdqJ1nTvWwhf0f1HtTfUmAhRZn7ymTvwH6ZGe7r1SojpT8SBkDz0FJ7DeFL4XuLeD
JxNng56E7c9qKMG52wxID7U3PfY2epervBgfWR/31QPkAEALjXzAEA+6lYX8d6pjWNPfBDlUew+l
i3w4SpNJ8aAdQuWGtbhxQ6EVdGqkYYNIVOnPSkE7+Jl0UB9Xm7TkOd1DsbSIN52gadDeQIwgkMAg
VnFfvEIl2g+fIbohGIUDGPSBv/RZCNHobZBz8GB30QS5/F8K3mAwiJFxwDdxlyTx/8Zw8Ngz2BOh
fxxZkv/EOtLpodMsJqcexmVTt8fqhFXQD5npKjjnmcinA8DJsdlCgK7TGfwQkhpCM0x6wWsnEzfd
+WOpyh0pVVrc9HoGwVAYKcg7TpBqRgYiUTWwf1XXPEyeM7jupizLrii2lZs56tiMXnoadNX2cLJl
vTrmUeMM+1QDN75tSDG++OHY0zcf0OluFw2MOvsMLL7oFklNxJyQkBw8szjy1K4CmI3tKANHBCjN
rvNvTVuV7T6CrYeUG3hEBjeshUXSXvkOi7YwR6jzO1PKlh6Tzu+mXZtDVuweYvJ1c4DOReDdQEeD
qnuoPdSv8BMHBLSCc9SvFoe1eUbicFbqniI1L6iu19ERstCxPsYUpl8DFKoIljB8KSG/HIs6qh9l
Agg5SLux8sDU8gYnVPeItFn6HVkD72sKvK95jpF4IQk2gUQjT8FTkFRh7BWQb7RpDf6jHd2nw8aL
+wTEj6H20j2q/NF7mfZ9+RiHYId8K8I6THa50ol+kqLsyhfHC3Cii4CDK1HCOMV7wr1+Sl4UGar8
kCOp3vzTgpFb9Jt+zIT5t/Qh+/AqpBmnIzGxG254TMvwECrGnBtQrDpvl5UZyD8leFDRziNQy/zJ
/CAMbxBSET+SNAeeqA19Rg+gybD0tnCrqLoDzQYrKlDKbf5NIAXhHAcyxdVG1tyJs01TQlT1OKXE
d75oqAB3t5XMq5rvkQvOmh+RA42bV4f28PIrZ2XotPT7t0k0cco3RuoWtI2x0u3OdUk2vOFrWmNL
7TgSfPs+gxMQ3yXpVK6lYJeOYustbeJ08D2WNSd4eKPWBhR0IeEwmhX/XnfUW7dkFYVOhcqz81po
eCffi9LF2oVbWpxel7myAT3MjfLWDNQ9hS0kl7DnQFfq6LSw67u53IMFeMZfen2FMmWMm4S4J1Xe
gH+EXXtWNOEEqyaRD63OboMAgBRsq3oDbY7f3Ne3WS7vnZDeXv4NC88BG+wTAOagcNAPp8BFQgJZ
HPjL5S7osxpukJebWFgINq5HaY+3TpRNJ81Z8g37Oi13OH3ctezr/GL95J1hQ3lw6Cdlo/P+FA1I
jOoia3dtSc1OEK3uhqJ/udyNhYu0jeAhYE3kAePinrrQuwyS4dssr6ra7Pd8H2MBQ4YTrloe7imX
G1yamvn/H17okukkypHZPBW1ojcRyu5bD7pJN7kYu5Xr8tLQzVP2oQnuTZUHHa7+BHQI2cYi3PGu
1Pvc1zs4qq/pKy7k4m0TcqEgQUkyObwGQA/Brjotow0dCD2YomGzfNXvIY6/XB60pcVm7QoBFdmQ
qUKfaN9JFYGlHYBItuko8a9jQ7i2N7lAL6D03pAjIfzEar2lMrgPClT1dSaPBMDCTkP9r8FN/XKf
lhaC9ZCGG2LSt5r0J9Wk+Y0coZmRpuAHw5t0BXq3BI6whf/aoBAzqbS8jyCxi0pPDf9spo5RCVFt
loUPXgg7QDVKvinhBVXiAru93LeFqLJFAQtfOCO45f0Trm+J2PsOZosCZgid+NtWygClTjz2J7wh
WZDcQfo3gApd4DQuXfkBCwvGttg1YSmdtGjKe4+4pjik/phmdzDUKNfKK4tjOwffhyATuH5WRTy4
xwBe6tAhetIx/TIjDg0NH/685/QQbQYAwGHesWYVuTSu1uaBrGE/OZKAwY9FKtom38owJVsvwbqJ
RPgKu6XHPEFzSZX9vjyVC2H+R7boQz+Btst1N84jCZ1uCBO4eBMLnCjhJspD9x9fTnzCk5CBKHq5
waWp8/87sJKljqsYdVEqKQjfsozAjsStOABE1zVgbSY8dvoSGQr9qpFFBuQPHGmknVzvKudfeNhY
ubjCkwy56XFCYOM3pw11d3jBXUehwq3uv8OjoiDowKEeT0BWQKF3ozxk1297HUcJPLzKPhjuUkD9
knBDYO4dvvGqht3XJte0UNfdLv7Sksyh2m6KuD+ZFjLhY1CHO9pU/dZNvOsIfK7twWtAngARYDLI
M5dNied4DtgIkgcwQO9/x0mc1iv3zYXlbZvxCuq6gXaFPqUDpd+I05UPVMAStMsgYIkcRXnvxqAO
XV55S41Zewb8XPqBCVfc6zopt3qCTDSufUoJyPGN1ZdeBisNLZwttkolU6VfEfjsnWZvZpQ5k21q
oMyTAWiysgaW9j/bfLco/NitO06OwfxSZrR/m8ku0WyRG7Jb1me3yjR8N0EQ3U2rlezzwt5g27IH
qUDmig3qlAKgMW6LySn8bQblkWmlgYUcpy1hKVrtZFACKu7buaJBArxIMUMj3lOoM6FglkUPV+NJ
XWLtFKKeIE7eK36PalnEtoUs+LAL+yb+cXm9LVwEbX9eo6K8jxXvTrJwJ7zREw1un7fxdIjEgvFg
397vKzqxKt9dbvBzSkqQ2JgJ5BP7pqz84t0LpqqDoTVn7UllvOjbA0mgT6dwvwFVH8c9PJxaf9/F
rg7eaSAMNNnjlkBqIhSxD9Ty5V/0aSTgB1mbvVebATI7rj4j7xGZDdBb5VckfdJ/6kldBQtGG9Y0
UgBsusK45FQ0k8ImzKNcbyuYtr9f7sOnqx7ft7Z8KHU2Ctm3/hxMsv2CHPsQ4s6kxjXd1k+3pSCx
sRZjL9ysUYT/g0QPz44SWkV1dET2O2zbTeYJqJC4aegF4z5FJheFnau6ZbPMdZ91XsADfW6B4iUb
kqI+zPwIchSXv78w9TbyIoIyWegBpnIqxPQOsHO7d1LyLxYn219uYGFebOQFB6sEYheBemdCl1+7
xqm+pVO6VgJd+vnz/z9evJIa6etk6M5RQDndj26MnCOsccj3uo3J3eUuLE393LUPjQR6RCavScUZ
OeQKEjgYpNmpaCwBI5ENzkEu9VUwRywz62LXpglkAoskPhIfRszKwO3PcHBkhhQF/MvdWZoRO9qj
AWd3nMoTb9o+vGkz2eTHup0z7dc1YIc6kpRdDjH+M2mT9jjytHzqXLymLn/90/0aI2QF+ujQeuiQ
Zj3jvUtnHkzBi6egEjR8jLhT/B48IF5X2lpYXjaGQiIz2pOSd+d0gHxNBCUnmErCddgH1vWaWwic
audD9sPi0tLtVD3p9qxSqPrStskOWFPZdtCFWOnFwvq1OeVglHuOA62Ns+74JB49NfT8FVlpVL2h
xyLa77oBuQVp+LAAzWhlY1lYZTa1nPYoEcKAUJzzKE/vynpWUFL0+1VrwEZYtDiW5IgX+hn+9P6d
IvrFzFHJJ5SrY3Bjd9c1YwU+DzvcenkmzuAooQJOfKRYt0FAb7u8+hHC5/PKNWAFvTIZHnDMk2cV
IMrHQrO7sBkmpPgHb+UqurSSraCHRGcH7Ri3OoP96W+RQyeQuoa7V1jma0/GpSassCdO7w6849W5
wH0i2gRNxL5RP034pg0yZ+1ptxD+NrTCOEUVFaCvnjkEuSElUECNyuF3Cu4Dm4R3V4Gcg8TGDuAA
B60E6v/ngEu2b6FytdO9U22gAUauixAbKhCoMeaySNV59MLxB5MDwMZOsbZNLsyGDQcg/Qg1yLCq
sHU1HJUjFzpBQcb2IYP88eXwWAhxGxNAvA5KFG1Rn8F5BwmQVCMAdn5A9OG6789d+7A1wgPdHfKK
yDNU0aIHItPkNorEyhayND5WbI9enECSysPot8AyORxM78kb2MZvi7VE1FITVlinAwzOyog3Z9To
ITkImNG+AMJyB3rSGrd2aQqssIYkYxWCMlSfA4d6z0WANx7cZLyV3OjS162ITsNa8G5qqzNIfXgI
qNQJDxGINsPNdRNsHeUB9yO3wtXq7Dkmmhmp7s+m6LPzVV+36zsMagle5wbybKLSrTYp5MiRskga
1OIuN7CwFdnVnaLEYS2SMT+LNDWH0WFyAz27+BbyPY9TYtbMYxZmwS7yANCdmcQwdYK8LxiloE4n
wMJfF2N2aQe4Mhm3xVScvc5pb03WQSQ+k6S6yvwNKoBWDJMui7BjF+qkEnlvnLzbtNS8wybiy9Ci
UnB5IhYuOJ4Vy14UmAQ2SuJcZHl6K1AF2bRdXd+kRaBvYhp+bcpizX14adKtoC4qkE9jOuTnP6Dd
liW/ic7GY97x05+XweUeLWwdnh3XWsgsA8TlBNa52Y2OA+iCl6kezEPaB2tuOkutWPEdERBRHAgJ
nkUI/I5RYN9LHOGbOjLTSowsLV4rxGmBW4AbFPmZM1+5e+NQoAYiyFtdxQ8JsPL/e0hAKhp+Cu6k
TgX4FltA1B6avl5zbViYbLtEQ4Q/uYWIivMoFdBcOPwfeQUxLg5/is3U+2vqFp+WLNCJeWF/OOmU
60wOsFfRi+BDU25FO01b6BbIHXNwKajjNN9CFbO9lXl2ymBLdHmRLYSNO/f6Q6uQrBnGIiF4eowV
3/PC8e5NhzTon3fOWDvjc+9D5+xyYwsL4Y+W/ofGvAi59XLg4l1PfXwLh7P6ZpCyXOnK0tfn/3/4
ugDhSQ6S5Gf4DgXhlrd1mW1Sj9A1X9+lBqywpyOrBDS2yzMEZ1V1Qv2FpHdJHwAAdnl8libDingS
gosEowJxpjgBDwW2E+yPxR4IgvQGAqG/y7keebmppb5YYa8lQD6o5+dn5vhQco7Gdhsk8DFdmemF
XcUuvuCBgZWsveaYpvI7zxUAh4Hx9l3dr7mcLHTArq1AowLKPABBQS60vjcMxbYQyZiVn78wEXZV
hXhFBaCL557l6E2bguUNfA5mswYfNUyY2yfH3OuvU9rEKFuRP05G9U6RlbhDZAa+IWkfvEHxlt4D
WJv976r5tp3AgqBisUhyfoZNX48yVO9BvpRO7fDP5e8vTLhdSPEgXRMjJ9ojNiqxh37sU5srdRuP
2VVMGYySFd6gx8ClKS+aI3Pc8keUSeiDZLASXvHkWppyK7ght4PEdyHNWRdcHsYxepUEDEnggJqt
KKBU0MuiW0kmLg2WFeeAItZDn/bizMsU4sNEN7G4o1Dy5y+QdO3Kn5fnZClErBiP/KakoxupI/QJ
TtyFJh2Ad2sVjKU+WIe68HwkJvuRnJXyTgzaJwdoqn9t+KqJy+e/nibWod5OjhngR8zOZIS5VrEx
geem94Q43FyVD0FO9b8HBnWFp1ma9GeIPMc/wN6D6DHMTY5DL66rqtDECu1oRJIVz8zpRXbpowYU
Yj9UqN9AOHkteb80TNYB7lX+0LC0Gef3mc5vA0yMmNGu+sflRfR5XNBknv+Pp6qp25KXrHiXcfI7
M+EDnSFewnV/u17/4rod311uaKkj8/8/NCSzkY1x0xVnODrq9qsUhWcOMFfW4t/LDXy+Yulf9ltE
Q2jFa6cX45hn1InKLUxoYXiOJNUKZ32pC1Zcp54YAw8V3XOLotNR6TDqYXwZx/3KsbT0fSugQbYD
9zkd+rPKeYku+MV3p3OuPLRpYoW00dOYhbIbX4QCVcWrcH0C4Tc/JBD0XslyLvTAdshS2UhA24jG
F0anwtsGhI/u0RcuFNwvT/JSA1ZMKz0QSFCgAS5LYEo0kbtpvM6hLqC2iE7q11BBrLrhnPoyU1vS
xEmzwXP/KjFsfN8K5taHkrgYAnYWJZBE2xY+odMhy/r4ulIipVY0Q8iR5Ek0jS/QOxdPYmLBb9xz
xP8uD/5ChNmeWNBDjaXQzfgCnuwEAa2hA90Cqqs+dJ9vLjexNL/WMS3JKL26ydhZek6db1UEOXJv
6K7dTm1ZHCRCCEizRj+lAvu0cFogM8iqGsDSAFkBDHUJl5Rhpp/aLH2MZpcmruI97prjylP780ck
Cur/3URFjJeVjuLuiStAqqjj0bsq8Vu1gb2ruJGJfg5bEDXh732CLAjjK83O6/MvDHJAbXkcoUdg
8R3mniODhLxXj+VOybq5l0n+GpYpuW73sF2uQARzc8QFrgRzUbGVDCk93xujlfvSwuzE1mGdwjQR
1MUxe2PK1wfJzDPlfbulbfr9qsVr+1oBbgaHjtSJ8KyYbzS07uP4DuhzPe2va2Du2YczVDEZEto7
6RkGhFHwqPuuZu+Jaqhc2V6XhmgOyw8NjMbLBuZjff2hG4+o52/+3Jt6cHdW+rDUhBXh0L4CuKwe
xzNTkWruja8b5wZYY+mJTaMguvy/y2O1tGatw1qUfuBCaXY6GyQODiqrf/Bikl8AsPnmwAd8JTIW
rk+2oZWGeawLu5nsLepDUW1ZxN0tg0D9j6CB74cinborcCm5MkCs8MeBEico7qQ4n7riHx6WPVzz
IEd8uDxkC5uvLSukp9w4ZRbg+Ks7IJDHPIm7XV4BS3v5+wtTb7tXpVXtOJmqszdB/TOKrkjhJlK9
5J0IVyJwqQUrxF2Ax6G5E+qnKW1UuAtqHaU/TQobnS3BI7/5fbkjSwM1r7kPYUIJcQPAF9kbgcAT
TKS9WOU/SgPq9UqQLDUw9+9DA57sBtgz9dmbF8Oik7k52bm6/Xb51y9ERjQ3+uHjqomrHEcqO49R
9UPV+qesUPoMkjIA8Ay5wcutLHXBinM+NR0vm8b53rI2928kKrj9NnbhF7S73MB85fvkULIRbRDy
UtEEU6qXoHX/hb222CMl+DCX7tuI3UKWBTqcwZp671JvrJN9zFNIXMIKGp6fQHlqFvxvcFatb5c+
boV14So3zuANdWa9O/0Gl6M9Fk66BnBZ+LqNaiOQ/2+UK7snIWL6jfey87dVnoKfedU82PA1qVwX
Bdwie5WODDawjToKaE7CGx66q3jR3FROdtvD1WCluYUQ/wvN5rIwQdneO7etgD507pubQICimYOk
et02a+PZ2rL24LjWZa8QSi+OoBc4d80IEa/L47XUASu2CyGhgFS4/I03pbyF/FJ09FPoztCJr6Ul
FiI8nJfChwhnRRhXoT8631neNw/ST80uTcxwOzYmPcTUWckdLPXECvFCO7pUrAvO3JmtkKCAS95S
2UFw1/FD+nZ5uBZO2NA6x1MuXJDgM6CZJMx+YS5Xb0Joju+nrr8fFDu4sI1d2bKWhs0KcuhCD6Y3
mBloLIBImvf5lkPp4eCEPN+69Wq8L42bFe9BCzhwmUoOvn0b7sYx1TegE4/HJAl+Xx60hRZsUBs4
tq4k3swCbvEIoE5sTv0A6sUUlNOX65qwXuJCEqdxhB+evRwV4IMB+lxvR1UN9TYvp7UC/8KU2Lg2
kB5SwLLc7K1RoryBd5rYzfD6EHI0W6i4s5Wbz9J4zc1/CBjA5YBazVr+BtI4vwE+m97PCul4y/kr
Uf85TyCgNp7NK5NahYPEedj2b56HBHrNzCNNUAmS4GJvlHbCu4q5/7rME49dC4755Yla2P9tCSEa
ewBYlkX/BM0Ib89TEb3HCV0jCix93doDIIQ9MXAp8zdlAOABMxyS6nm3Zvz0p075ySFv+6MIHRme
wDTkmJaOuzMxeDZBU/g/YHTvn2ZDvWPQ5/ChS9NR3aU6BLwyVe07ydzyBp4g/kPa5uWra6LXdqpm
xVLmXIfLobaxiklcV0+ZG509PCzqDU6JCrJ8eNOs7eJLQ2ttE7zrotKMtHuCzIR7YIn/x1oLcPHr
FoaNfxNhxmSfNPxNoKF4007+tFFxDV2Cywtv4YJmg9+iMs2A4fW9Mysh9MT8zN1GTdPvVAl+pQIx
T7txt8UTKVuJ4oUBs/FwLmedT/s8f6tFHqL85euq2FMx5WtooIWzyEbDFdDQbnoWIP0CSg/U7/UL
y6v2S6H752qM2Q5ay2Rl8Jb6Mu9UH3YkEqsSihdu/kZKrPmYZaBScOBh1/ajpe/P///wfY20oKFD
7HynQh6CIITnkJMmz5dn/tOPh6EN2KCwsGFxyOVLC3LUO+Nw0fiKhaX7lUT8p9s1vm+dPR6U7gjY
duo5KAlQpwpokPwpQfk83UwxNDVWAuTTwwfNzMvgwxiJCOar8P/LXs2sVEIjZNuKHLjtjGKf6dhq
aeTTQEE71umj2FDkVE/sNVUOAqIP72e7qYLk0GlPom4L8dj7QdBof3l2Pk0iojlraWn4DRpFxPBC
UzjgENnWN7CFa3/KXP5iEN6Ax8NY/0gBDLnzyvjKRq31Jjqe9hmKlC9jXDXb2Z0govEX7UMHAga9
25lXXlN5zIq1F9tSL62Difk6JgzSKS9GwwN+blBC0ECzodyZEnCCKHa30FZ4DOUqrGBpWXr/XS9S
ib6p8pi/ptDt2wuGxCgs/fRNBsvcu8tztxRZ1hUV9x+0ITzzImiX35oRcQtro/Hm8teXxsw6cUw6
lmAnUPOCdNwvqs2fOYoGSDOQrvylgnwfYtJiOOTtLje4EGE2yqPlgCwoQ8UrnfL8Lsh8epfWDbsr
Q0iH5sBErbSzEGF/AT4amRvf1N1LBAmQn6waC3izQtofFeIJbqS9dzQZua18RNzljn16UoShjfnw
Rier0imoXqXx/N0Yoa1gjmcC+P+2gRweOIgqXDkrFtadDf6QuUridoK0bkoniDJlA9mTIP1RUiDY
ruuOtWWghFRqamqQrRX0x34y0vvBIVFhCnKoaQkU1Xcaz/FxB9FVGqxxMxYWuw0JEXk/tBC3ql8N
XCe2hjXyeRqxRC73aenr1gZBlOvVLsRvX4GIrZ+8FMX7so2gm3X580srwNoMSFx1FaWZehndqT+a
CVOuprA6tK0jN0OkXxI4dq20tdQVa1coVOH4Odg/L2nYJd/FBADxtk9gmrOympfC1NoXxj6rcr8v
5GsKERpyCwmytmWbEaRC1JBhOR3U1SZrBi1XpNo/X9CBjQ0xvEq1AoD0tRiB+d3CXcr5yf2g+F1B
kurr5fn5fMwCGx2S8pAn0AlTL8bvcwK6TMvCn1nSDMPr5QY+XwCBjQ3RURaNWtflK5NkdiJCXa6Y
neBmR8aNL4tq52arV4ilEZtn7sNVhbZgrjS6TL6OpHO2ONLUgbWh2WUZ8VZO8KUBs/aAIiBi8iu/
fAUFK3pGMlH3h5ir8Krbewia3H+7QKAS6rh1ql6LISjhDd9BRxTGV+Y6CW/wff77/XFiphQwCn9t
y7SCoQvcB9KNAnyUArQTJf7KZrw07VbcM3CW2jgK2TNVU/kATWmzTclMGwib6FiX8ntVBcHKlHwe
lwAV/7dLwEqN2m1M9uy1gO5sTMbb9BiOMmb3YxFCJy7rPXdNS2tp/q1NAHbnMHCUUfxFBCZ8hO4Q
2XsjbVeiZWEB28gR0/E2mjKWv+qYRwdCawKcepTc8lKuaeEsjJbtxATE0BjVUKh7HR0gOgwkDNTs
fAnlOn/rs1Xk3P+R9iVNkuJMlL8IMxCSgCux5VpLZFZUZl2wrl7Evgkh4NfPo+eSrS8VjMVcysry
gEJyucvlev6eZZ1MEInKeAQ2piR9pdQl893MIRj67IfQ39uwum2AdX4ffJ0WUUOrXmevqgabgATA
/54NQDNcD1s2QxhurngnSYUE9tUlazc6GRXbVb5m6aFvIU5+fRDbFNa/f5hCwZNO02FyXpCngFAc
L49JG5djJw7Xv28zteHroUs6VYYZvj/yEkcu9e5D9Ls0pNl1uvh9fRCLp5tYkrDzFmA6Rf8q2ZAH
9UEuETqouBxr3u1o6ev5q1+AsfBvFTqLvgknyyAb+t+lm+t6ACNgEp5F1yi8OJMhjQsOIsSN+GWz
v+HmWqVeBbWf9LWTgH/GRdr4dIcuyYg/LPWUb5zwlg1gIkr4oikAm114rsbOT3cQS0yHeHZwgb9u
G9v3jQqB1nU/p8ESAGcY+uCjmMDjO1Y9WCmuf/9zgg9GTTBJMY5oD+Ce/01JQABObZQE84qCbztH
xnPdRdETUVSPb3jxnBU6ibLRH6C63A6qiLNiFslrHjlU3OZQJvREQf+nLcrSfyET2nxCF+1KHu7c
++uzta2mERMKPECDVpb6LxTsfLtuKdynlt14p6WmelUCnUQmtfBfcFEHXVNYTPkzaYv67fqPt2xo
U7wKNL+azl5HXoCcWeQzKGbQalOBtGzZh3KLxM4ScALyX69syoU1PliYX0DeIYAqb92nDkrhfdDX
D57f3niEmXATjm6OqI3G8FtWdm55ALFd4+EBBjy2d0GxeOnzWCoQ211fOJvVzUjgOxICIbBLAXm/
t7CRXnkc3Wy5qcTJQP3+3zUbeDKEy6zEP4lQ4AMGZTF7Y2MTOpebfr8JN5krUYDPtMzOGcV5X2Xs
lw7BXXT945ZdZepXgVS/Sknrpy/zhEIMuoAnjsdCNHAdBi/aqtRZLGBKVoUCxMIQ3lCvXKVjfUzS
fvhFe6/NN1iebJMw/JqPSU9c5UUvCmJOT1mSeL/QKVQfWLMUP66vk20K698/nPRN5UcsCyPnSXJI
U2XIjA7AC2xY+N/uz/95HsIWMs752Wugcgxao2+F58v8QaHbzY0lK7PiHazQQf4s0rFv4hQZE9sn
fAh3rkB7z6EZwTh1vxRLz09BiTulqvyivU8G3KO/8qZvnb1QPa6FEM1UcwUgQ9e20Gkeg+KUJZ2P
WpXop/bk+SHeusBVwsivoE97stGtYls1I5yAEnVa+1zFWTI1PSkFGoqW1e/XTWLJW0yapi7slSwc
IZDD49ZDSr7PYJF5RLYny/obyEq2aiC2/WVEEAm5nSiVkXoV7QSSN1f5aD3uqMeqE+RZyv31+Vhi
rwlwUYr56FVIxDO448RxfR5Go5UfA/3f7cE+vrFqlrmYMBfaeCCMKCf2LcEj0CPQUsi9Bl9/nXi7
lbXahlgN9sFXOKhbRFUG7JsWJH8GOXa7QxttuOuaLDvetlbrGn4YgobJ0raiFc//uqMY1RsVuP50
oR9AJnZTD9yyf9k6ww/DhKPXzTkjzvc55NV8r4quOup05NlGumPZwibApeMM2tqB7F7RnDnfZ2n0
TSRQQiikUI+yHY83F1fBsv/fqcw5JNdcnw2veMsM1N0MLHqBPM/XCJOsy7dQQbYVMzxeBtQhXVmH
Z7TjuI88HMPXlKGL9rrZ/dXjPgmUzLg1FGM9+XgRib6jW6laiqMDHerhDtVVJ4pdQcvwCyFFNce8
8HkFidViYeAudNJW7LTXsksW0TSAX1EQ9KvabyT0sUHoDTmbtkyqfF+VkCA9oAtxHsSxhtLDg0Bz
Gn+FJsWE5yyg5tDYF03NY5qmconROVNGyJMHlvvPkM8GjnKvmwFsRVmQyPQ0V1HFvohwiLbW1+Jb
5mN3WPZAfWdBcU5IXYu4QY/vsOMaeh1x7Szz1pu3xYzmm3dS9yOeJNvsjBt6W9yBFcfTJ8dxbsyZ
zCfu2Snx+Jk17XmGqFgUF6pDslH2Ltuq8tmCqRmy8RDD2JTKc9dN7BkyRa9ocnMvDc1fl3qz2dNi
DROfVEDTBVCYOfnuVkFZPwhZiF+CF230pW/ltBEkLLYwabfAWrOAEintz5DDAIwvgBZS7ajmttzJ
RCZB8cRFA6lfnNHqlOwFbl/QpJ/Ku15stl3YJmAE68QZ8FBL1XgGrDz6wrWUX1jas/31mGCJoSYg
SdQZFKug6nDWqWp5EGcl2A5+NmJpGAoyvU++zvOQhu8T5V23pcBjm9L69w8Hg0aCoSPeFxi0XmE7
dVnUcak7p9soX9gGMMK1JpPL0eYWfed5KdhDkaoBZVeQfP19fdUs/mECkkjh1DrQIvru8fQHHg6d
p8DzxBeP+tAACxrAeDcqDJ8/WVITXhQmQO2BMqI885CN95BTuZ9pncRQzhFH4pfvdBiPeY/3hNvm
Zfi9O4xJO6PL+1zJzHvowIoHelR0L8gJb+UpGJ82xrHYx4TQoBM+WEpN6rOLxUuf5wEF8u9tsbLY
Xp+IbQAj9WiodHpfzdF3CvGmOW54vwqbZerGhTIVpMD4vKRVNzXnRmbpnRb6KDvUqSXBs14eyK0C
k20axj4O04mTYqDVWUUuuVPIDZ9WMazb1oj81wuToZj46OAUEdCw2ytFm32Hp4KNZMP2041cYy12
CkfW6ZkmSfYI1vL5fm0Uu+2nG/t0DljpkTTo/ylYU/2l3HBKT14TIvm46fsmo5QOwhDSdtx5VQJ3
4n0B8n76CA5k5D3XB7AcfSajVJaJuYZGqvghA7B/hgHYV9wprO8DyCEdrw9hMYDJJsVncHOObPK+
8xByWDHWCGD/qPJ/3vZ541hyHTdrGTp5fnTAVT41Am+NSvk3BgiTTapAXjOXtXBeQwKezLDpPQmx
pWSzvm0J4CaRFNoWa4TPpTsncg693UzzNt01Phh/L6wbAd4cUC/sNxzNZmzDi+e0r1MHggjf0aNX
veBc+lUwP3tZ3PmP67awDWB4cgHceI3tT76rwOvuu7pnuxBc2kfURJb4+hCWg8gUBOFZmkZB2Tln
jQb7HV2KA/bT9NSEbXjqglTGfSiiY4vm1w0PWet/n9xViOHiRcVa3LFz/7Uoph9dCVhYnHAmnwvt
PyytAxA7iDv8CNSjcR/h1nfTNE3M4kz6wgtZO76GHKCWJAPrjBv+BTpVoIRAtwDhAPoweDiBrw/3
qY+CAtu463teNskRugSXrlv4bpyzcEcS/XLbx00PHXEtoFz0F0ip/XA9cGWhPrml+PHplsMvX//+
IYUjUodz1VX9RY/ANbitaO5HXf9ZQ7Rlf/3n20ZY1+zDCFosrk5St78EPYM8gJc2caGdFAxGzU1Z
AiZhOGaooW5Ylqy/+JMSx1E38jsDLdAtlXN83fDKXteChKTuL2kxsBLZdNktuxkdx39fX6BPPQTf
N05YWbj+PGV9f2EIjt40/REyEPQ39T70ITqXB0+eqw6q3BKhsA1nOKRkszvmkT9cxiz72Sbiqycx
zCjuKic/Vk1+dhR7bHGfvj67Ty8mxDNBgQl3A9fF/fmCIujRD9vTXI6HVYBxqfxXb9i6wFk80MQE
ahmiD6vj/iUDYgJxDQdxSsJyYxK2rxv+3Qi3aVga+JdCQk78Yaxk5+2Y30KA/PoqWZzEBP11ORTh
nM5rL2tohHAiP4xt1x58On6/PoBtBoaf12WbSNFgAKcbm3vhofEqy5NlI0m0GdnwcRkkkK/A9r2s
+0mOoohLCfVObCiqMJIPMdjr0/j0vMduMjy97AJIOmasvUQhqCSC8QXvEeehK/yYJN1GpcE2huHv
VMyVr1D0vPCwvy/npI5rnn0dQCB/c0w3NTLmpqd9X0vvEuo5/yojkR3qkG51lttmYLi4oiHk2Gji
XqDu3MRU6T2pume11I8DZEKvW+LzDeWaqD7PX5ZK1al3gWQlNFc1wKp3mktnIxX6PEq5JqAvE7gu
QeXavUhEI3QNfgVb4AhdwfE4EGDtWvbLz4cvOUWv1fX5fO6Brgnwy0Lo6kJCxL2okfnnaAbZ112D
asB4TMus2dLJ+9xR3Mg4y4N84n46TeRd5Po4FsGx6fR3rw3uIQH6oMLqfH0yn2Z5xDV5oEJdeBOe
YTGZDsIg2Sziyg+OfiCfcwfA4tQ9BTzd8H3bwhm+n+nIUVUiyTvEQx8IerPyhd8DXvh6fSqf72XX
BPq1M1guFTTG3/XM71OanZXHv5UdFMnGYeN9zmYUw+EjiMmlYVLUF1lVTxBL/YLm1MeFRs8ZeIGb
lm/UGG0eY5zz3Qwun6F1losEcunRnasQkq1ZdLy+TrZJGD7ftgnEhOvSvYi+PoZicg95N31fzZwm
6IkANf7GSWKxt4ntS9D0JauGLpeIVnk86Mo7JSOA946u+bfrc7GslIntA5uY5qwblgveaJdvySCd
+9bx1V/Xv26bwLqCHxLSiDlFGwT1cumZiEAYJJMDFDm7o5rJvL8+hG0Chpt3kMRO5nmGqfGSuSe8
zI4VY/p0/esWlzB5oQbhIG0v3eXiFfTc9fBuRd0TWjb/8pfq1/UxbIu0zuzDIkHHKAfhilouSSS8
A8SaNVJ3NPjhCCw3pmFbJOMsB5MOpBlBM3CZZjY8o3XkzW11sRGVbB83fFpXepyd1psuM9BIINJX
3zPRbyQhFlczQXsFZO+oC0aP92GozwWfTx4hv3Skjm6z/IOyw0ZYspnA8Gg3mtHcr4rwfWWE9KL5
a8D090UCIXjdxJZtZKL2um5OQuE7wXsw8sN652hp/jUc6tMimg0TW1bK5ICiQzrSNHPFZfGHF5J9
b2X9AN2+w6KcWKgtphvbRNbRP+xVldTgAVpGcQEuL4rXmUg2fg+RitZjtLGfbDMxPFpUTaf6CWP4
M/1nHQJx417k7H69nG0fppZtG6x74cNUAq9yw64ZmtOE54eDXx+vm9qSD5igPIWiNojPmf+ug+yr
Xl4Jbpfrhm1g7XF5XXv1rg9k+/2GT3cygzR9wf33RHOQ0NTftt3BZmXDo0OgZ3kNdMg7jfQezzZ3
DnS8yMT2Poa5/uttQxgntFcuPHCriLwvRfOA7TqzPvaqaOf5b9cHsLh0YLj0FID1AhITyQ8+Rfct
MgsvnB9wG78tMJkYvMIZwgSrRP5dIvz+9RLGRv6c4wZQ8q0c1mJjE4mnSp0XNRCeoODCq2IDjRUH
D5kbQcmS95tIPOL6bVUV3fSeE/4tggqHT6sTxf1xzSqBDOmGGh1EwQaHlW0qhlfrNp/GtKPVO2nH
lD6An3WoXyA1e5veN3G54c+1AxH5KILiPUSCM5LtcpJPy6nqaN/m8dJ4ugHeW7lJ/vf1DWZbvnWi
H+KHSBIhy27u33WU7ErE9d7BzRJQkCkb9ylC1ajw982tYIkrJmKP523P3J637xECyWqpAjutmadY
19BgRO6ZR1sNK7ahDPcXnuIZncL2vcFs1tlhf9d63EcoK616xJ7g++traAn1JqIOvKF6hN5a+665
XhE2R446hh+V+4r+TrMtzTXbKEYokKDZALzcbd8HOdz32NVLmx1pGz4Hg4uu8a0GEMuymXC6aEj9
vKPoAJ+7Ml6HWhF1xQjd7wjFjUwdwXB427qZmLqmn3pdoFD2Hi3NPhU/SNnfiyzZ5fWf+bx127Rs
cJMwqqgcd0iisnlPUMrXpDklM3oBUBwdEh2v8wkRM3LM7/pesC2fGSC6CfjGvmre5VDFmV/vq/Xm
CR9yC1Ak/f/kSibKDhUnaFEjY7rUeCIWQXYMpvG+BwPLlHoH6dxEKktcE2xXSunRkvjRW1ey4Y80
awsedw2ttyAbljPURNhJr09l3xT5e4FjWroUDPD1t8Ebv0TVVv5tOUVNEimlAyfLRi99TwiIO8K0
OUkSAdTmbRj9XxXw/3mzwhoZeYCLz0IGUzpv0HtF23c8QtC9zHZDzjPV7PHkiGrnDgWwhp8RKtr6
sSLQpq52hHgKEDzedKwr7xolVImCi0z0G03narifGj7yjbPess6maEO1DJwLWZfHxovudAmRFsXy
Q4KK9CiiLQ5ri7eZxfs5iSpv6DU4XJvsrqP1ntOHrq33KRqGGz96zd3XmW0puFkOY7OEXxVRKviQ
O69cuHDoWje62pft6N4YoMw2/pCSvovKyLlAPDEWCLFrGjwvw4HoYafITRR92D1GZK8j5UsnqMkb
j1ra3vWNxxDZwXvlb5jecnSYeLsm6rvcS5n7pjIQQNUxdaZZ9zGdptw/rZ2pNcp9ZOii3RSIqtuo
CFjMYwLwUAsQbT9H0xvwfj57ojn3qtfRXdCFcz3W2gZYp/shd+mYgGZzOrZvJG2bPxSO2l9inOiP
275uRHIOBecJb4TyrWnrEuQ+aefJk4LsaXi6PoDNKkaqp1GmCqJIDm8rx/vieTuP0wOQDvesIo81
H4/Xh7EEP5MAbKF+ugT92L/5CXBQfxA9Bcn30A/d4tcwBVy8XB/GNhvjIkdCaC1EpGjfMr95XA/0
LKvx7kwf1xOdbL57WQKMCcCDIOxYLSRs3laXXM/X1S0zOX6pQhEnrrdrkd6hP/Lu+qwsx7kJwytq
L5h5qKoLSYbfa0l8zVdlRw+z5/0U4gf6oG97HjFVLyOZu9CY87O3qJTRq9QVGDX50pyvz8MS/E38
cyvEwhFn0jcH67YvpnY5tpF3Rwq67OXSbhGFWPaaiX/uxjDKZqjZvdWKA+eNheodPH46stj1QJOy
jQc32zCG40/CW6jr9SGIsKNnlZfHNAjeddpthEtLXDFBiiBsQA0w7cKfuUQ/5TvONPBcDGANcG4r
G/iG56uG0gKyT8FPkAU8i8DB5UvcTQuNc65/XDe4ZeOaOMVgAeVN3db8J4CqzbEruRsnXZ/EFJku
wdG1RxuxiDsIZO6vD2hbNMP/Q5EtXDkJ+zmOg/6SJpX6WYJuZwsPazO5cZtrwpzSsU/JTzAi6/5E
pRt4j5E3yuWQ8qnYYomwzcJI5ARxaOU2QX7QxQRaBdAQoU1Zb5QqbE5onPOgo0KbaB7mBzHo42qI
pldvIw0e+iTaKAFbhjDxi4pMTkTdAnLWVeb89EgjEv84NfnMlhjMUY2rv0EPztlaLotV/geFsMwh
KWSYHugAXmS0Xf/5r+TwCgi6vqss4d4UnvLKWrmq5s4lL+vHVHu7Er+9yNROFegkrKpTUj931XBb
QmEyDpVNKfI2IuURFzbVHEUjaqjBMz1FG4ekzTyrt37IWBpJGKejmx+KHl28CZpRdgDJAnANpauj
qKn/z/Vls41jBMiGR0A3VGN6KGT5Kjs8hGekeUgmqJZOm0gwi6+YwqIkK3NBUp0e/tUf7qYu3G0b
3vZxI0RyAPLcfOb5IRznH5nC3b0k4I28bXnWQT+YYUJTftdP8PJylHuJZMGl4uv6xIDX5PfrQ9h+
vxEO/czjfsOy8icOXP5HrrP050BTwHFv+7wRDnE4OUs4q+JnoAQPj3UZgn4Xut9i6yS37SAjECpw
8USZzIufzSB+dlP6F8/dk7/QB3+zMmMJHibQs8ubJqc+z38WotDPdGlptIf4Kp3jMfMgw359pSwT
MYGdI15rh3ni5TFrQJSTut8C6h+AdngIR7EV2C3GNgkpq2VaUbisPLaFr2PWhTpefPdGoImJFZ0y
CmmxOimP6MVgvxkSenXQnqZgmMnL/Hh9mWxTWJfvg0tIMeVQZ47K44LHpJ3XZNNp0dMWmMxyOTBB
o60YZjT2YwqgHe1j9ABlp7Sm5T2fRLYPajmjgKm3+PBsU1n//mEqQSfqAgW/8jj3+QtDUD00nqSn
29bJ8GsXjT4dYy3WKadf07nlu6mOtqCPtl9uePWAfqysmQpYWnfkXs04g7ja7IG0nKUmbDQhNCj9
jIifNbqY4laRf0uhkSgPqu2XeEFS4td/puo2iKJrQu9qptBDOCM774Jl2nkjrY6uLPwTGke32jUs
zu0aC8Yk560/B+VRpH1w74Hj6YSeP/eOAfUXh1V7YxAx0XdREYIZ1QGJKDTmlP/gBYsT3lGm+E7Q
JH2XbSro7+sbzDYlI0kEWhvMQR32gATl4q9xWoYvoEXRzi4sF/J9EU7k7q+P9KlTepEJyAvQ8acg
TpMf+17nzz2pzhkvD0lH0xPEt/w4CLZAmJ+zn2MoI+/BS0zfRGMVXAhu7KDC2nkIXMJN79jinBA7
T8qD+Pyo78aQHm6bnZEC9VVZoauuz4/Bkt+5Qhxx6KcxT+RXZPinJQf/620DGZGzBcEXmbs2X8Ec
L6Uapt0cgNPIhz4ql312TAa+hYy3WcxIiphyOCgqBLZhof5GioFO9CR/TILkzolqLw7S4fW2ORkh
lE/a86dV9Ikl4iXUyd+557zJkZz8eRXl6vN/ro/z6S0V+8KIpo4bBk2EUviRBlDMqv0FXQXlfcvG
u7AZfwA6/X3I2PH6WJ8GV4xlxIqk12XQ90FxHPwoIfvAy3N5KEtSjxs7zjaAkTI1hDEC4/BLNZLd
0Bfv0Jq90R5GUCiDyENPVJMf8TT3DMqTLFZR9WWo/INDiixmWbFRmbDMwcTqZSP6mqfQwVuSLqiz
K7swf268XKvbnMUE6gVuN7RgjMXzaJOcFiYLZATjoZkWCKUV3W7IbhLr9CKThm/EAaqySWOg3s/e
uT8u7zJkkYhv2kymlGOaaGcYHZIfBy6VF4ekyad4RpvpTRJQ+P2Gqzt+jYwPjnZ0dD7vOfQNjkgH
bv35q/k/pEiOAPfPLAb4gkjdd39o/AfHXeqbRHrw4w23Vnk2JFCLxiPG4Hxh5SB3LNXHkCTFxjay
bVPDl50ZKogpHjWOQ9j/ZsXg/wrcdNhaHUtUMuF6jl+4juyw9gxHx1SQLyjYfSNu/XfliLsBGuHj
3Gx1u1lCuinpSJij+eyn+TF0k6cJAhrxmC4XP2uP1PdcsCvflLh6kQneI9kAlak+y49pGqh9VfjL
kQ+DdwtUGV83Dnj04YWL6yGQL6qqkztQeTpfqmEEEvS6v32aFeH7xmkOZp+MLhXi0lykwVGU/I65
9V0fFu1+GYqN4pnFFiaL3uBpwQKW50deLSjJRMMRgfU0UhRKwWD05gbBVvufbTqGd3eZLsjMCljd
8R6nJfjF6HhX1dMRT9UbNXLbEIaLg2ZhKShYpI5p1z+hhBUnsyN2E40O0xy8XLfK+nP/59kbVjH8
HBTaokOhJjtmddkfQshGI+Vp+qcBTJg3TsPw9GGifeMO2LZRXx8ijmlExRuYlR/Ykt1S7scsjHMb
PN1FpQQOVwlsw6HOw+FAk+Xn9SWyRCoTwCcnMPCObpIeIe8VfEUj/HLXZQvZQr9ZPm8C+NIeHfxi
xvK0BbD1Uo8CWgpbqHqLeU3cXuJnMLnGFirqdCda+SMHHmyq240XL8sONZF7o1PmaQZOviMkIH5n
Pr+AjI6UcQvxKrCE6W7YOKtt46x//3DY8WEB9RHFNGgwPoN35GvlDpiG9zbILeUES+QwQUZ8LgMR
5qDpUsPyPKYDqHkq7xmolkMCPqVp2QIzWcxtStP5jEDUiDnpMWMaoAqH63u3rIKNhbKceyagKBKg
egFCPUXhRDzQhEf3c90/176778O0P/oFWDTQe7pRbP/cLKFZE1I5n6AeFVFUZ7KvvC2ORQOJMnAB
n/P1P9fdzzaIEQXndixaCt32Q6fkfeKql0QH3/Im+3orp4kXms3EgpDJ15zQQzWx8VtGu+YJSt/l
1hQ+t3lodhPjycYboOJFD6RM5O8icfs31uvoctsCGcGv8hwCVkOXHrhCT6TwqD4Q8B/mOyjfDZC6
KfDvbSMZd5ghWsalEn31MuXhsxzYQ8IgqVfVzZNLvT+uj/G5H4Ym/EiGEAJTwVS9hEX6K6naBzwQ
voySn1fQvcc2pV4s28pEHoUCSKqy6tIXNOw9oag1xLD3yRsgBtVvNZlZ7G6Cj9zCSSPFG3LoQE75
0PWg2HDEpsjl57E9NF/uIF8kSjKy4bwAaPS6lNl4yJ2yekYfZXnLE4gXmm93FZ4CO2Dwh3PR++Xd
7BABIDGkk24zteHZuh+DLB9qcghn9HAIz/1DA86m1AgJFOBopsk9XR/ItlJGkjMM7oByuDecI9Ck
xs4I5se51OLeV3KLdc1mavLfE4r6w0zboJzOYCrF68cIYpIxytXh+gRsXzdcPHE7LXOtMQE28Thw
AujghWQjv7F5guHVDZQ1hLuk5OAqcE2goqfz8Xuk+/u0vO33AxL139WBzAjr6cCjc9Nmd3MEDg48
027J136+OFA+/O/HB7FMSesl47l1XLGrVAF1KgEy8utL//neCcwe4USHCVhmOnlOiUoOTT3Wu4D2
y9Gf2ZYonW0Cq2E+ZDdZwL3J1UqeqfOkkr+DrcuQ7bvrlD58FzyXOeiS2+AsIu8fl/P6kE9gub++
LraPr3//8PEpD4opLRKsi8cPUY1mPrqFqrN92nBXwinqJMrFp1MnVhOQ0emWMLDNmoabyrnkXVJM
/blZskfIqF2yBYz1JNwqjtl+uuGoCJdhylTYn6OFeuWzF6GGdfZr3fLX68v+ubMGkeGs0NTxq2mo
+zNv+dmp5Ztu1Q7yVW+tU/+4PoRljcwCogDVnpsUbndGhvpFQ28ldkp+P6Qgcbk+gGWRzAqi7Mu8
rCavO09D1cVAXk+g+i1uOrICs2oIqIlTaXAtnCVo1kFJoX8p6m/JNFlW36wZtkkeNXmv8XHZzSfH
jZq7mUj10Ee8WYmo+g3nsplg/fsH5wodvsLPw+4ctl057qA6Jaadron7J806IvfX7fB5qhWEq30+
jJL6EBhuaKPOjVN8AVT5MQvIz6rr7idBHn2yxVVnG8ZwZ6gY5SBe9ul5BPMl75r3UvcPLehOvMoT
ewZE5vXp2BbN8O0SEjpS6nw6e2jxFsMYdxV6Uli0sWttnzdcG5zkZBrCHJR7sgTv5azIjnr1GKcO
Or2vz8C2vQznZnkzKJm03bkNukeXV3+uqXUAGDH22I/rQ1hmYdYQORQmCM3T6aycb9xt47zGi9rA
N9bI4tlmDVGHeA6ouJzORR61O6C7m9gLxo3anu3j6/76sF2Z8muvrhE2PM9JREwkxfuSn8uNwGFb
mdUoHz6fQNgDJP11d+5EcxFN+efa6pN6442nvNnmW1Uz6DhlQs6Fl5T7pKTpLqk3v/75xT8wu33B
9TNmRR/6Z/SfvK5NgGMF7DbLDkUb3jkDzlF/i2hkTdr+t2QYmCVDBpIDZ54JOecuLn+ggkA5Y5f3
9Jfk9amJ1HdoCl4a+Pf1HWsbznBrYOybthupf8a94LwSSQV+9xQM8osLVPq/M8PDM+p+p+vD2XaZ
4eadQ6JhQYMPMoQW80uDDJqFkrVbtQDbNjN8fCAOaScIF56HIvhLN9FfpAKUA1Q0W2eUZQCznkhl
74NF0EOcWsBoDEHJ00pjhMNkC8xkiedmTXHwWNq2bt6dB294cz36kC/VCdcr8HC38mFVZL1uCds4
hr87Qd/6Y4eVapb55IvgUI3yd1CyB8aC/4dhLAY3JTpE7SQBIV17LntE80G57S6fl62IaLPG+vcP
UQWaubgGoq0JfjlO8STBLDUVdXZc0DN3247l68Q+DEFHx6eT1u05L/rfYz0MEI1rbnvmCMxu35kz
f4TSoQKwZLwD+daXSOsX1OPeStQVr9vZZgDDwZNyxrMNa5qzEy3Fg/Cq/tGF1sttR9L/dPaWLEH1
2FdnED39zeSQFd/V0sxbr+22TWq4MwrsoNHMVH2GEPvdmjCrDsLIJdYpbJ+oP91EWuwFZk8vL9HQ
nXfLcAYrF+iQy2zxfhULKrDQ98pDKCJG6etN5jBbeqWHSyNNm+U8zj2LPQgKo/EjvTGLMsvsM0sc
aBTXzZk7vobezuL+AFMgjdF92fy+PgGLy5kV9rzqJYvqvD57PiTXuwnM6AkKrwCTia2SgyVRM8vs
0K4Ye5/19bnXy1cAkn5nAdsHETuuN6XbZmF4dTojO8NBW5018sG86R7cij2pgN14Dpk9u3kAAbc6
T6oz+IOyXVAroF7HtD2ITm49jNtWyXBsqE+0eiBYpVY434ZOiiNSq6eMFkBsV+Xl+jrZBjHO60xx
V5KwBR05AVf1FIn2Fed2cigEAwUeWnSKjUBiG8jwdAiCQuQAYgfnxG0ufqju1reINQ/ph2braLWE
QrPLsyOi5TUnoIwvBh1Dm6jaU+WUt83A7OakJRhzBlpkZwTcrzmokVK2/FwrrW2+Bcu3+J6pqcDb
JZKyB2Ob12Y+OljabBdFs/MnACZbXKa2IVb7fDju0tDJJQ9IemaB/6g9MAkjq46dEP+5vqNsRjCO
bA3FE900S3qeXP+hjsY/crAYX/90+H/lBT/Jns1eTrCmgBGuc8bDVMxLlu8d35vZSxf1gaf2Gurs
Odhtagd6iruaQc+HxKLRKZ3whgAwLIlRGXD7PIagAxVpHCXhMHQ74XAnnQ9TlzQrYz5A/8nJgcpr
AJVcxYk4c1b2sEUlZ+79nmecJX9BEid3QJckdOsM+wyqHfyNtxK9w3OTrRwlc7uUyZ+kiAYJKIWe
gLWHwFBHHlx/CjMdh+CAFO0u072c3Jix2TsMDRh4NcR9KvzQzpXZD+Kouutj3/EZtEcKRSfixpP6
PxRdyXacOhT8Is4BJKYt0N2e244z+GXDcexECAmQhBCSvv6VN8kiidMNGurWrVsVBsQ5VlnVDABF
dVaDZJrmkbpny+EdQNrCuqV+GGo4of8kewZnWgEhaHfAufxzmuN6+E5UtSQVChCVZJevycskvZ1L
Yth1wkcy8aSGdREf0AzmueoREuyieVoi/GKTLms2mcAGW1rFYwubkWZ9RnWGKZh2dk4WeUdEBsl+
m1vm698ltZgo8rNGzsylTCKv3o6IaMjiRVqylLJTEADJDBqvOguuzViQ2Tuxlpsn5eWSqE7k8Ohh
Xe6zWP1cHBHUdVMUrnrdmsWz32mxVno5STLXie9GCcUEPTnOmnnraaGQvtRmze5mmPodu8uGtjFZ
hED6yJGCexmFkCC8p3HCpMpFCwzx5m2xxKL8syIgIJtbW/OBYIJzY0gznZQumvzZlHQk96ONyWNT
e2jUc6i9h9ZEZZpvOrqxuGk2mtJ/O8bDpo9mq4PBfMSE7CABuVzhGOniovf4gWjxlP/Y7cwHe+9q
clRbO+IfMeSule7Y9J1A3Dy1Z6TfMAQsQAFUB9kG33xUxroQvqbxDyj91iKMEFY0lKAGD9TB4Kud
sJjS34uQSbN2ktYF+6xSyg92YkUjyqckE7mU92khiuI9SZjNoLjbFRl+qyXCv7eF/3wYXwdkXrsf
Kp/idsXM27oiQIuu23g2zjDytymLxfEuryNywtojmYP5suOV2TUMeuQQlcyIXIAfSLMabftqE4N7
rYq4jmMLZ1IX/oQR5vP8AefQ3jyEoioH3xt4AtisXV1VgeRkVi0wk65WnozxRJiBL9BDs0J582cX
ZVVO3VKvdXxQqq6L36rQLN7Nadya5Dypg9C3JktEXWO0LSnjP2SllTtMN7WtfO/Xfdy/1wch9X/J
7kZEHqgyLceqp9Es9LzXQQ2POR0qdSVYVdltrL5GrstNJQ42gsVo76cpJG4/J2kgy0NEKDz/oY88
JD+HgejKtAZ0XVsg+gMNrgnizONOQWyF6CgIAzb6cw2I2nurTJEMRzfn2zLAqDcQ88cnFRNNm+cb
WW/WoclROSrYYtiWFgZDMO22qFE/mwaTx+wrdldhCyzDOOrQNhgZm0/zHibxOSURpEa76nWxr0u+
Q7QpMeMkzjA12dW7HyEGuU+KEr/1lG3B380CqYL/kcU2/BvIwC3pkb3CGgjJnYvls8sOTn80WZz9
3YRjsGC9SBAK9O7gWw8LeQSbuG15GKraoc2d+wXWne06WA9+K8ky/Vp8VSxTF0gGda0Wq7Ok9Ygq
neDsc+TYmBRzyPL4YBOTc3ZCZBKr05Ydftf3BYfinLXeuDT5KORg3Q8jyFD+tK5J6t4cQ8rxcQV/
heR5dOc4qrg+Q0yY3RlbwB2+5ZxaNnfYjSz74aU48ufdIJ9ctK4QLvlYtEMSYD9R2bgShBPSs35n
UqzJdQgNg6WgtD53usMQoCdJnyZYQ89JuY4uwaQeMkn/kXmS5IWNVQrvjyQ2x3pXV7te/+bSyvVX
ZfHx/lVlosPv3OJyyk8l0KpHO2gwyLhxqvKhUwWv7C9HoCg96wzDPL4btm2z37wQqljh5ZLYUrdZ
Eez6jONGiycQfWN8SeuNzGOXZGHx/xi3HCU6nTmbLs6Y9QgtXuyWaNCX02zfEbjmwjUOAWd764kt
KiyVwCTvMzgWqzuzNUMztGN0qvxcspTpo6tJIfyVWuPlBRO1e/IU56yefzFF4vhEs11t3ZZLX7uO
c5Czr0klpnhP1nmGEQ0yhOxbxpOiwQwEYmSy1sWh3OjZJHEun3OV1plsvRuEGO6BUTi/RrXUKe0F
4QY7gpa0TC/IP6Hj3CKhJCKkyU1r7UQLukZz3lbEo5dxgXDLa3WDApA1zY9hKskiHgN2CpsetnFe
a38fcW8eDi4NaoGyoWtYwbc7m2hI88+skGrTX3Zgu/mvCSZNnnBa4rt0qdRr8gEBWu76oVqXQrQD
mcx8iQ7lR97V8ArKPrF/iSrbKU9c3kbAlv/gNYu1oCHKKlXHTK4xwBgQLhF/ikqtJsCXJKe4dsZi
5L5LvswaW06zgvY6R9jcpY6q5j0CiQ9e3TXrAcqtm2CCxVMEQvCpuJsqWiW/dgvjb7TpZEFfEGVF
4fpldgxlXqYsPaoXv807frBJgWMjrM2X6C8eUuICEtZyDL+beR1J15T84O4Ok64cdSa1NU76fihk
OG6b6cjrbwPx0Jq3ljDp91aaEeqTdi5Zhd0eqmRBxx0uCI3S7UYSSIPudpSXEpmkxCsLwS9c0GOr
WH0c5IyXGfbncQRT8mcsNSvqloxOIngiqWvWV8hJNuw0VNM+X4pqWNQfGENrqk5mSePcpjwRWXpm
PMUzhqz+HXboRza2Y8i80z3cK8o8P2v88VR2CwTT9BuZ02ydLyNE5uUFg8h6fhgU0tmuDKfAivj3
2ocwtfuOzLmHicO03XQJkQyq25rgQMcIKnNowiXJBP+ddA3rG1XEYxS82U16kxZjeZehm9k07YIJ
fgfouavlkK0DcpxjN/iBZUPnJ+cqduumw2NypiR6z54WyfPygmulaHpgTj+Q3olhH56zafX0KmCY
IQTM3JSgH800GP7C5JCNoR1pfcAVQKfVr8PnvHxdrB7jfyTmgBZdo6bK096yAeLDrq73EMdO2HJZ
H2HBQpf3qtL6qGAAm+h6byvYi6Dwd4fK7KNn6XbnuLfYpjNJC4cBiTzB0QJBwoaL9DSwYsoXSCGq
lP11SCfR3+dRTBR2SzHX222OqaM6nBcrKQYFkBo/JX+Ya+bAzoyKAEOyptHT8JgAPCx/t6ByJPdo
AUcV1+dFGo68a3iy1uh4lolq020nmWvxpI+yBE2xz8XjAkRmPyu3ABC3lXN7mt5EV8zjvzmOy7YA
xGbp5ltEetfRP8jKM3JSNVEb7SGoWf1xKZAJiuFVWHQjMruFa9SRFrcekRnLE2RCW/ItX0YMNofJ
Z2Jrl4hR57L3QexLfVviwPX6IYUkZHxJtIz3Y7rVSrWjwfv8Btvnen5gdmLa9TAxVETc5vVhyXxJ
R+a4uhtZo9QfQ3NUg/10NBnM+5p6qRAgafCLcJ1Z8GbWGznlhMJxHbG+mCCBeGNU5UXyZd/VCXAG
MaAoCvbCiAvGpjLpviGP0uTNqSE7FZCRBGphLbsdaozdwrJmhLPdEN6TiNhfqBGXyfdA11+2sIud
qAWYHxouu+AIT/Y+Ixx1DEgPSwPv4hcQ4v0UhxQWo7ZuilGco6gPjJ2JnQMdtHY54iCBgFxJkbkJ
aDN+xgJxh1iE+xyaXzkgIGxmDqz79AbYgxzuhBEKpwUssyXFeDfOliGa29owVG23AsY0KjvvxUYq
dV5xD2r3MqUEM9qgEOWyITZnCI5TjFUVxE9tkRRbfY/Zz8yNeCsTDc/VcmzFr5gphdeZVvr4O2Kk
XwZUb40qzgFkXgkQKLBVPzYLK9j3sdzZWLflxA3BZs4OVesuXXdef6jc4L6vxwgI19duTIqfGTsm
+Tzt4yavakwZedsVhMrfxLYPeXpuxFGjLuPRFLWA+SR6i2UrSSoTwIv6gEip3TM0rit49XEhi94t
Bknx/TK4Go1HhIVbFCc+cdsTrEYySSDMWsv5JQDiIy9GeUfd2uceN99yonrcUUtBK40mSi+l2OvL
UGzVChfAIa1ig2DTPZRvDidD/E9iTmn/5dIFYzL95ucl/TGNohHuRDz2OocO9mC404PDEP49q2Sk
/0i6U6QnROz+VXd+znQ5nhzCTBbRJjYfFH0mBKvoaEU+j0EgnC7fUjxMvzYCWb+crf6TljyBiipW
uAPndm2KNK1afPdlQDd0nIopw12V7+xD22HLXjI7sCS0AmdyT+WKfzJPOcJw27gIr03fIPTVw92L
UkzdngDfePw4Ij9wjpcoRdb7zBZ8MB95Y0aeoae4LCHtkODqUXcFLjjM7CyoA908jehtbXeKYqUV
EEqVPPueZmHeUnzVqpQopgHo5s9k1iwvu8G4IIvOiLSZauCC1dTfJ1wdk+rUiEXyRUIgg+Wy1BrL
ahpXXvyXHmbNn2MmUR0QLhnkxlXjJAZg6WIwhWOiOGy7MINk73EMIe1DgTkgxG0UslD3ja92VLUs
ctDBwFGETB+62rASYbAnlnCd9C4B7HZGs+Q3SqK1vq8CM7u82GOg8ZdwiFxHEa/0tGi4mUx2+5VT
rfa9pQerUYRJDWd2vJY0m5Lf9ZyU+++h0cmaP0EgKJKnhBI+mbbmPtULb2ek7rKidenxY+dwQ3+d
KzUdrlVTVPEFq/PA+T5xyNswrTzVoBLuVb40CPBaynlOkvYwR/l3SMSCmgCVjQ2dSVXqii4HEURQ
bh1I2ms6EmDrIc+pz4I4AN9mVWPEZ5S1vZeVlXo7LbvekVCIwHeOOfuwjjDUeZhnV6e43PRg2Xpa
B1RlZU+KaLnrDjAwpEB3Fmk8FCFDics+yySpJtupUOnkUk5uDT9EGndAHABHubchMP4618VMAKjU
sAMxH8fRkE/GQk3e4Ay18b/DKr/8XutRb+Y6bThufjQHlJXfWUYGJzrkA2cV/BGp3VDIJEi2+Zbq
uKQcpMA4SpT02c5QUTGy6vCr9tgHj6VdUmwrj5VlvhWYIWZL55Uu7QOs7xW7VHBYI3O7TfvAbwqG
/uYVEXAwwYPDbY3N28GqQ49ZO6MkEk+WWrhfdwMygsPDktk8/5HPoAEuxKyDmXo+wWr4lY5jHK5Q
bqpm7L3kBnIFmeb4OfByK63SyFIdAUS6LOB5kkttTKlwdaa+ih1bV7d+O1BbDObOWu9A1cqhMgiL
Knxc72K5HaGAqvVgSFgrMzEAo1YQc5TAXHGrt3OOcWYAj12lQafY/3mVvq0F4XDdmuuFDGO7ILN5
oAhtRmlKQP4D3b1u1bxI26VDXOc/WaoaXfRThodkWp/QnBbd1xmDFLyJCax+fCgwc0hH+iKMaMua
Tec/sQeNoJiktomDTKZagy47A+yKZobnK7uuwAu86AroEiuGOgsh01mrATXFR8A5Hu/WRYvpOpY0
C/8FJ13R4sXtFNhwMI0+13teZM+w0whHOKU1MmPeeCmGtb6mzRBKe1JIWPbJxcBpmwcMLqKJlZ+s
KWwxn3M+8tJf6I4QUBBIKD7ntd1xY5TL7Vd5VsCIdRx/AErjcuq0WmGlcjrgkESyS4Wyo5huYjaX
EADN9Y6Q7N77PUOdO7JMWdEBQ+72+4Jdni4/U+XrBldVAQZV304KBB27SXZWefNqGSufrV+q8lpi
34xrR5IRQKIvt9SN76sBX1h+Q6SZX1AfVrw+8ZLV8ImtlnHabzcHfeTpIEHIzugV+looWKYytAXD
e5nbZdUKbTU6bcl/dUnyc11ur0eeerjnEiHJZ8LFsW8tNyPwY1spZNQst240qJBxyttVPiMfteTv
enFS3ZVYRIPuBmSBY6OJzWlr8L0WsIywC81E9t9hgGnw34fJgKSsc5Ylr5g2Qqg7ut52k6qFumIi
Z9x9y6BudlTEbvg+FJNfv3t4MogPNBkTDU/UDTMm/4QVOT6IPGb5Hb6y6XZfFbj5mhPaVpAonuZV
5P4px82L3dU01tK9xYCqkOE0kNQTdl5Ryk2xa9Y9Y+/ySIoaj2ONcBq4xQfGKdodBUP01kRXqU8F
HFTy1yM0EIR0fivAd5EhH7H5dO2qP2lDi2Zv4fC20B+AtQfXsCvdiDnXYPZKtM90XC9KJJGAe5Oj
LkInUQChdMotsMuMqkJfreS0wGGYVZSdQTWg39bh5VD5VpSpb76lKJz5Rz7j4PymEzsH2yKtLRsf
aRIw/qQWRGd8aoEJBkhj5H64GbsSKTAvIFwS9wuLdQmvQNCkfvTJFtcHv0/+XThc5EOrJxebU9hB
72kAs6lJHxkQSnrDSBXcuxQF7p9cltnQN5NoVK+GUU+6H8JITVuiPsHsmAeNIp/RFOO1/8UKVDik
w7v1w9PqQ+5PJZ2RWNoNNRwxh35fy2D+7YaX4I0bzsv3NBruf+Q4RPbQNSnOq+NuyCtMRnWVm2x9
h5s/e50Xy6p+A/EXWm2Agds4ZhwPdhp4csaoRlp1yYJi8gFumF7fYc3uZxIzjsfCvpjwkQZMAjJr
DL9nKDm2W7QhvrLw8gwRgfjCMwjyxW3TqWmS+DYMi/g9Tg4vConpNLkXmjSwNJ/zZEtbqUiN+LHG
bGDDEEyPoGVTXQ/UjveEcvFYWIVagg47gspnWtE2L4z9XR6+/jHEOf+F2rz8KNIYQt+kzt0YibkA
JBAluKrWbLmUSFKbO3gyDxZeq7FK8UTH8Sdo/PA6z4UOHYz58t+mCO5lLvb9QaVDvaH17KlozeCJ
ga3Wup8zAJHzSGb1FAf4DJ2OqTj+TrGgzasE2C6/kQEo8NZplU2gxNfNnRampq1XxaDebZOb24YE
Auw7iGg7xCw2RYtLfPkDTqewHxDsf3U+DRjgM+hDpXqBzQIKojn0elli0phLDGMW72qbjKRnYSX0
JrcZ1luzIyLqDttuB5wtyJT3g9XLm0R0ILusUZQgHMoV/oamqUyfBxY+jE/DHaElsEB0kmjY9+76
2mSrqb7mXIqfK9/KP0tiMUgFGptOHcMdUp12QflbIVPEgoaKHTBmzHQ9P+l0b5KebEw8i7BtDpOu
hSCPjVHFa6pZQMyuFHK5AUYhjyAY8z9TVuPIG93c3JENG7jlVZ2D6SqSWFQ38yEXDBiDMtInbMQy
65sQi6cdTa7yqXAiVl0xy8KjK2OWV7WEibfE5hPcMaBMvUsmO4G1loB+gB1+/bH7Ga8TRCvSIRbu
kQMCXnuYOqnSxbaYHmO6y/adJacqZ/s/GtfdXI8p1aobzZb/Qh0SKObwwiZ7OMGEX8gAs7EH5YiW
n0UxI7q9Mnp8KLPGk4slAN6XphAIdFhQ3SQ95bjOaIuCeIR2MI0enQqHSNp77rMdDaI6zV4Bb3Gf
KTwvIMwRY6o39IvtOC0o4Z+2okjSXkOfh86NWsjeeuRCxhufgPrrhvzAu4csAIpcEPvbu7ABnArj
Ds0v9BeL7dbtefgHPq6ZkGCRmu3GMI1KaqmmyT+y5OtRgbUwos+rhd5Qb2AXUFWuuhJaTN+EZzMS
/OYJq7ZiKSpFPZXK3zogU4oMebhDdmEJie9xCODvNKuQ69+tCuP3mpab7ll+GHLW5cpF1xAOX5Hp
KEAx6wSDj3e19uaBblgoNyMQjn7ZqCmeZD3W5fmIVfMy72ZEd6ScAe8bvv8HUwx48Bf64PeKIhP8
Ig/c/HfR7+XXJV5s6mRxYyMyN8132PzFFD0LKWyVPdVLiGBbLaoD3NAYPvl5NOuYonpYjwKcm9Qa
3IWK0wudBZa/Waf8aUTL7DZ4EkyvG4H4jIYm2W9wuWa8Kct6y04UKRgcDw+3XOvRBfueuYF8Z2pc
3cMxWupva/RB9SVDy/U71M7LtS7Honxm5MDWVpBbTCeLKhD/uaa1uCi5y35hsYzXQUp8b2Cm7Tv8
g2FSYFQ9ZL/2ucn+jpUq/3hejgNuu33Mpyv6hWY4gfHgaceB87OOYoaNdovOzXGficXyOzCZx/Df
bnaOWlUB+H/fKBH/5O4q1S9VLPY7khqKq8mWhZrAGG4j9FFTLrHlj5jS7wUd0TxdM5fan0dSHbg0
FYRx4m5SVUBPn44KdpFmsWNvYXMh27xCp7PHt0zDX1UOOt4DiuT6eUO/Dk0psyVFd4DAtjfbzub3
weNwvoAsMdltir9DWyVMCA+lJ4i1mnFnV73DR0tRcOlheA1Ae+GmIWDNWkO+DM9nR4unmeA8RwH+
dfDjdizmGxgT+f2WIZxX9cPX4XXatnr6reCA8h8HyjOfQmXZdjMonl6j1/hY+eoHOHTpmlwz68Te
5pAxPFAKjJlvmG88A4JOb34d9+tKvXvDxOiCGrpJVkBz5wm9lHU6/p03UcE608DlpY2SQKDAoFPu
TAmKO+MBTvTbhuqiq1Oy3dECbayzHVf9abOcqrEt8jIuF22ywgMIDi67szOTnxL6pZcMqIi2qW6y
7LzVaOze5xAh3cJ3mMMUVKOzjrq6yO8xibZ9CxtozHO5xqa8ETNv0j90d7l5o4xnEp5DSKXpGy3J
o/DWjucFF1DSG2G1PKHBimswtQI3N0AbBDroH/iPckI7p19x5KNOsiaZP5E4U8+f88zJdhLzErps
aIoXgcQ+0iZ8XpdvRyZMeRHHUU6Pg0aD/JKgVTHe+N0M5Y0uUbl2ObK6qw6WYvaapkbom3yE3OC8
Rjy5xzDl1XqD7M9Ib82w4Ueaqsmn3k48Tx9I4hDFC4c7aAW2vZJzv7NcxIdBALbwFlU9hw9oAbL/
AjxS8o7lhUI0Dl+251oc4iND/VbfBT9spOMrhCtA/WH0j7OvQaJC41DiqBzgdHTdAMPldzfXHMMF
VTNO83HhIe6N6WheVPGyQzSn/+RZ1agLeOQs/l79hMWzhUaFVpl6e+C4h+Bybszwm6NfcU3BNJh7
2EriunCIYdenjKDQQj2pGwzeTDzJMBqcsXEIaNIsehE4l+thWf9ZeI3a5rIfcjdvdT2KTb2FneaT
vHqMr+fHg5VpqiYIrxsUQ+SvQZgioA06A4jUkUm6heN0VOtc+VZjnJrsEkrChPvrscole+IFhrC7
XUMp9Cn3JqseUWgLAPq6BrFdhiSuXS1QxKi2SOdkvEI9kjSYgwF71iGJCIV6DVRd9UA0Mu+t/1K8
o+plP1U+GN8fsgF/VzYDxZXOshFEcJ6R5R5BnFAUpKNIaJ/rejM3TTTNM8/zWCHRMG5POdb8eCq8
CmAuWZrQbkdvBATjPi070ntGHkCzoEztNgffoJtMVmJ9XiB3t21NmvUnyn1/rWKmP3EX0Le0sTK+
zKpEfS6tVRDnLoGoq6skhs5ElhUW66UKyKubxJiczGwrIHrn7U8BJLvepA0ozdsAOUzSFZZIiq3N
ctazo5ru1i9EfT9G9K46WRXqFYhrGE5zbqr5bbe1xVVaD+UrxC/587YmkpzkWlW5a53ijR7PGRp7
uH+3aXmY0C72OM3GLb3uSy7m1y3y9RZSCTlf560y/K7RA5iPo5iH4wYqzmzpNowbONJBtbC7U1ab
HPFcSQbhDLBNHnuIRbAr5hmUeA+IKgGtIDGeThNyLOSj5TWEIs6luAoVbBNhy85IvrZfjJK4VZjK
RyMar2w6URh+ud5QmYkTW5BSeAM7KACfOE3mFfxl/Q8mhc2DcKmM7ep5mj5Poip/lVoo8bNGg+rv
RNX06NQI8zONXZw+JlmFI7hV+CIgAIZ8+x7RbaghawokPizzVz5PNXi1XeYRpzIYBjhdvEllaPy9
VEPBxg7LnC1Vd+Qbi6fcWHadlwME8ungybxcG/TPWd9UKqlu89Tu8i8qSddcQ0osQMVhccahf0z3
V2gaRvnTVhWkHgsEO9XZBl7kLbw1G2TDzI16ROfX/x5N4iLMNkrmf6iQHeKPgLN5CnJaVwlUYeKo
6mzr0jmvf35ZABjZ1XmWvZfHtFyB/g57AWM11s956TFF3M9x0A4d3IbyePXo+ZYPgu7IHW/9MR7k
5vCTXG9R0tjlFGk18jPcH+FrOaTkIBfvNjxuhHTCblDLGuAvP7aStGqt+QSCAV32Ez1Sw3oJKvvH
jgTq6hZNWMJ6uBu7t1K76gMnUg6Aa+rEnjaDD9elibK30BrMT+NRLKcN9epwQhWimtvEL0N2GSGG
2dbO7fUECRxkH1I/baraYy/zyuwPtR5AILcGKIw/LDvT00mZhJlTcaTMPh+grdk7HO3T5JoM/Is1
XEFDvcL+2N8n+aGeODRZ75j1SutuPQ7Ird1GrQUtHR25C2SI9lbKPVaPuK3wp+VeYSFFIMJH6sN8
RdRoRL7oPJiXlIrmLvf1XPdkSjPS0WWYwjM1w/oj4qnw7lBs7BXZwB8nwHl/CEDzTRah5X/nWJXr
jUdFLU9ILzXvc33Q7xCGmAeoapt/Tcbsd7ub8kVBO/MKu0TYf0Vq0rdyAvYFcyviJ6o7dBdQ1Y3P
h1TlM0Up/m+Q04I0l3RWPwPnTQ1zwDWQi14KeCqirYhCHHQz+zyWABpyV5E/qMVUxxeJvjxF9J8/
IbIFaBsgjelXkaLCQKhauK0BKc5MQ8lwo7yJaFj4rVxTcj5yv+prNdWbI6CBm6q6qTmcKjI0aX2H
xo5ecbBENK5SIC9UXEHCWG5BvLitafiFIEM8Jsh5WW+lQ4tATXa7jGGcxIU5xKD2DfXipQ56eMGR
mty7cpg+JCaUbqn1YFntwdIB8mB09QL6/bcqBSrrZbpN5M6um3F3bK92eIVFAS0JD+52V+vxA4Q1
PdmMrPQrSW1Pf+0cB+aIOeoP66jJzgOGRkwnIgG4Bkws4g38ZZe0y0AiNj1NFSQaDGp69EEcAwpA
n4X+RLn1RQbTzZrT0BBWdlhxNdQvo0f++wpM0w7gRJ4Kzo07MYC/rYO5wFqcDVn26W52lj+MCAI6
ziyRaQ8C0IHhH00MfVQ5CydRcsHQvC9jcQPOav0JCSEBu33sM1IEoBWKl2xfzIM6vjAgOEfI8WSN
cglmIhhlrRE2IADMTVmc7FCNz1vjmOvwwca0TVMIoKk62KcAnEouQNZSP6zlkh99oF6SHvI0/ope
9nTN1f8cndlypEgSRb8IM/aAV8hdUmopSVXSC1bqktgJggAC+Po5OU9jbdOtUmVChPv1c69HXXFl
iKz0cSiVlx0Ao6r2YRH9JE9TTSGYbw7LU7SilolYXfY6kP77z83i9dqa2C1S5HRxcnsbajyvCu+5
Ceb5ksnKeXW145p9oS1mCdAqNh2XHtrU8/yiTjw9Nfdxu3Uo7DrPqxPqZ26ffRGaNm20it44GQVz
+K2iDkWU6hCPl+ovXzNqtrBN+GkvZEpxmgkeus7qhmS96Zc7T5nFpIwJCEFtyy54GG1XJNjhlxNf
KeqXoYav2JF8ma1c0EkgBPhJu5WDdRuUCkOTSwtJ7IJH3c7w+jjBhXBvKatzdvnmmfrVZW/Nv04M
xXNts6rE7RC+U7XE/H3Zs1Wdl9YaduNQmTeahW5Is3JjJGrVVf1Ddayj8wjpNuz6wa2OS9yK79KO
ouak10jveYUz2o+CXZq7rM38YB83ju4TlxuT+p880genZfK2I5coP+vM52C1I06hS812k+iCWBg8
aLet/7PCWGkmUjYnDGqnNSZZXW4PbSFmnaw6ZJEZMiLfjkdK0H0UeN6xjZd1HxQVZXJh8rBI/Fj3
1zoXzNdEOf2evIHGoQuslyUTbJoyYX0piy5+9x10Jgpsf92LjCTQ1KyD91LWNaVi3wH0QXuF0XVq
a/erzRrhftbVLS/t0LLZMT7luTdbzxObbGj8amUkXTtq6yHQBgAybEsWEqzcufMR8YWWS3t9X3Ky
cwzuOMKc6T632L1ATmc0/HV0jSpIV+ulSipmeeUUhc3d3MWCCW0n5KfJPO8cMB4suB+hlFg7xRug
gUq8nYGzuGuroIeoaYPyHvG9/28KJDu1rU58bBXjFpTXvmgPqxMwxgqjJot284RQdFyJNvwz5IBF
aW339duAplAkkc8gOtF92/m/EKKDuz4QpUh9i/ckYSbPX6JrGdEdSpIyxjNZutFI5ye87YfDra9e
1qBj5ZafRZW5Z8DUDscZsjJhrdRUHOGsp/KcrYOeH7RV5B5csIPp0idq6NvrcsbMahk/o1qvvwu1
YLrhWXezgx/P9Q8Li0yYWEM5/dKrK8WhmCvSXlZt5c9NLdR8oqnT7o5gg8k7TboxGqW2Yedajxg2
AZub5olwwiU+RKiS+3Z0iOAXEydFhlj8FfMZ1btm3QwRCC2sFLnE7TWadftrynzxx5urqUxySuwm
BQgPhsPUGz5avWxxlyI0eT/RjBaOzhCu/8VrPv0u7aX6z21yV4FNdTQFfZ7Nlzar5u7Qj5rgedSM
GzNUwlhfASy8FMeWEqccd/Wzb6yQVQehi7jcT7bhk3SmO9bqdL8Hj3VRMvFWe5xJ6Tb5ehDSCsXp
hkbckc0xpzLjF7cEfwgTyRz6WywgdqYy9WXyshhcXLjPmRTuXS8d64OtY9be95nCmw5idfJvvzTD
ZntM/ZmWoywXF6IXApRuvCqOeVxxbVplcWTaISjNl6LyCcyDUAiVCsxTFm/d1zjWyHdWPPkzYxd/
/PRg2/xjvywj/VDThvvZEsE+2rafLTCsoWPvRSzON2Wr2WGdts60x1D802C4HBnfuVeg/fATfrkX
h4GBwK/ZWtxPngH/MbBV8a7dIJvBCjSaJBUtxBCn8PhbO/bwxx3ttds1DPt3o2hQYjwdB08rE9X9
HDvQN4ONXSYNddEASpva+ZRFNUzXPqNrRLYRGyYUdzP7qOePRtwNva9669dfm+Bo5Tjlm2Sj3fzH
Aqk8op0vTC7d9T5g+dldFQS39qD15V+5jMV3TdLD5zCiNyZOyKCbxFhWwKSNshwrKZjAEs5Z5W/L
3E/DwbXdfj0BqfofvojrJAT5SkdKxB013LYekLrL23rJyikTXU+Bw+e2Blx5bT5+uYsPCLraazaw
qK7dnmmQhjuNEHwXEOoGntHD0zEzBfOK5C5vRrTwWZFUU69OeQfJM0QpIaiN3GPWphwMY/wVs8uc
swv6MSnBxorUTKvFDiGd7/mUyz7thnHgCZXS/2EtbxDu6G1i1Gkn6E9O53rD3p1wTybGX4I/wVKE
34Ysj1ftLtMHpovyekM4DLvoOnUwSGbEzdF6/20cCE8Bd/wkG9GnmbNxdKk6OLU9MMPSDBl1xUTJ
11SrdwmqWL9zMG8eaypFdswRJc4M8A1zXmipFUizdN6NB6iyy6yp4qoSK1kSEWfttwYZGxM9Klit
ubfR0Dv/NiaA2urbxC86+eXPdjixdDVrrhhZMs55Kxy+CQ0puy8wFD0kG/R+lWb8aQ9rprM9QYfW
gb3szk5FYfswAd3GR6wXqAyl1P5rXLaImhl+giHRQDH7wWklsxnKhizNan76Qnb5mPRrTdXQe/10
Pze56pJgK4Y5ddq8XNOa244xuyjHVwTe6m/ogMkz1kKbH2O7u0y9Qkrg/LvWUVW8Wd3G0T/mK4Jg
xcxo3zfN+Fa6tbwryi57ikEiXi2gNx48u28PE+zio9U1jGissTqZ3tUkWIThl4pvcnUWLlBI3bzc
l57LcbcW9XiKiCmP07xbBDRN3QYnXlnj3eXT4HzbHb1GMnDudPuC3YNVMsKd74Ez0EmdsF7PajXR
meJVt/uQ104ntRXM/3xrg4EIlbCTyBqmD6Nyx03JA27uHNpr7p+52dsy8g9o7cspkBOVugzymsz5
mTC1mRr8v0CM1nfMheWlU17VUdoh85kUxxKTOlvVVGtzrSBasFWRetn4ZbC3jNsQux1a+TejlPzH
Lxv7pchouK90JbxSkZo5FYqQhrRtHPPFfeocZ0/5f7jf/eqs+Ju9gQJWf1S21s8S+5DFtoIl/Goi
+thEg2rCf7bRf0uLjeawBFP1NZqV9QwMuh4caZfkPlpsaEyWjZijXR4s3rk0nDtJzLGUbquRp2Fy
7UclvWlIRbuokwZNazDIytzeNRE19Fl3+XyRSxPd2TAsb0WAG25SbTlgsFyKgll3Y/+ZNYhH7xl3
zya66c6zV/kGN9N8FHUwPzW6R27EZnWC1wheC8b8LwCbk8SjVZMwM0xjfJ85XpQdJZNrBdHd2mBT
kc1nWgCHtrQ7ddalYMLa5X0fGdv4He3yDlOFsyvqIt4tk0E3yGbJs2c4Rsdoqh4Y7Vlf5WD0DS8f
3QcO9minAk+ddWttTmpIrf+RbpH/G9uo2bsh5Tj9GIqx4aZAYhD6FEMvHhBqrQuyFKwL83HLJUSh
Ux/DlqMLtrlNTO7GbkZg5DVD+ZZuHEZn1wUdZVN1HbxSZo8aKCQGrtiyKooueU21xPhsmnYsJd3+
LTmAB3N16ad9M4a/ZyekG+aDMw+NXYhHO+uA4BiGILN4VA91EkxCVkdLwRnejYIRKcg800LXWpiR
VME4EsjgBeGzalvl4e7Ak2OPnvFPja90S9VQDiQIj5J3FlNmYIKLmuX2vHme++yhgxw0EECxXzt4
9GSlTLt5KWSFeup59j0NRj78UWr0wtdtVqXzW1NQZvyGgumLlVUZGbyxO75Ssy730UpHjnsP1cqj
vWK7jvAslJKOz9ffZvMWoEgD3mD3GtMms5wvf41jENbQ+lD/t7p4ouTBnGy6DmYvTpO/cU/F72W5
4rJhOCYtUaREJN/AI85db3yAp0J7hGGfyv3c6yjaC52X0SvYcqGfNsPYnN0L/gIJUyrTU/2JuuyH
VLE9vaaDNvOTy166XwWy47NgzduubWP50ijbTXFd5PJE3z8/OHYUfNl1Pzt3gWC98tuC0eINeVyE
+3ZT9NSs7A3c87LEDpY/RDO5UAPkWeFc/HIcwzPH8oyp0fRmXu0Ev6yzbEm9SvGCObDxHoONy6fd
s/x62TmQVU2iCjU9hzmwLcku1eMyLP0DhgcuvAwomsutiOQeCcwbnuEXBEmdLURUfO9sxsr2S6vJ
6H+kzKWCqjZDoxxnCJtph9wWJ5LPv0k1bJazy6bGnY4tax9LXJuTqY/WTCN4mphMuMxVK+gKxbqc
PLWo6Kp0y7d2PACZSSw+qov3oVspmzfesc+lH3bP/PoozOMGvp0Unc0vkLlVxjfjR3+CzaGBlrph
/D8Poog4k+3sM5YWLWa7bFfdWfpijbH5qga2HCVDkK2kCsFisPh+5V8BNHZF+RxhqfESe+mnR8xk
64QQQgzbsY9xEiWO8DBrgxeE34TZM6EIZDHchXP0f5YEQ1QadBM/HEZijneDR4RAMtg8yfsYz5oC
CamziNGc2wEf0mz3idesJYweaMUbZsMGJZr6UjL85dO7C51O/Ef0SnOiSFWPjjVbTI9ub3FHsWuf
fMteuC1CljTpHo/Goc49/K6CqzC7FIVtDgALTNesyH3WxvUeS4aKh3KteVQcp9+u4GTDHSdsfu5q
pia7hvxr5P8BODa1e6s5zMu0HZGM3MOKXH4NI1Rmj+Dhf42A2nxUhWcsxmIzY2f2kfCDL3qJmle8
4MTEbFsVFKeCr+cV12h01bfN03jkZHi/BLF8FabS16mfKuC5jDXw8Ht8DFbDzJi1weu4y8C4qP+4
18ibxqB6Cu0onFOP6vq+ZDL4WyIHPUUwsTCaFIRnbS2M3HIHPVcaVfwWyuElywP3w6uc/D0eoW2o
f/myiyYoPhae+HskheVz5glwdi77JMFFGX9hR+FJz5ErSvcrCor14g4xmh94HdSumiSzAeQ6552N
brj3a18SxjtFd6bJyl8lLqZjvClmOpPbY8lkns6gtp+wd6bM74OfQssWbnWu4nvWpVrHW0Dxb+gM
SrPZjT5Wm44rKWTPVIfnwfmyyLAljtybx0899vHFFF74KKayPcl8yR6RmeN7GLHgqWVXByULdqUK
JXqwDn3rl7/GIWofB6vPjjV+rp+xvSElHZrdXlSI7i1eyQ5ewIYl0l6HBBQEy3+RO/AsEccNCGNG
wmCZkZBayZTmgG24rj983x31i7ZHpCPcQs3JCQmeLEMw3EQXkTft/LENoA7YyRztJf6c74BZOzgn
xqtDh+uA97zenlrw22tDN5zSsvJqS88NSNyIg+YbVxfEwTA0ZxHZ3TEKS9gh3eafygaLO/XkvH64
Y3Mb3Xi34sswx6cpKMiAhY/M7+xc679WGckWVMi2HwOMU0eLWP9s58xrXf31w2o81yyuTFFaKFK5
jIAB08DDJnBokLne53bBKR7VoZuwBQd/44CXN76gFmzOixORx8xJ01NfIibRM7py89Sx9ZtqTvBS
FvNe25MTM/pSXvNRVZ5hkh2GWNpEuMaSIOrSwlKxYnJNCR+t/8KgZuIQtU2jd2FUTL8tBqLiehNk
OJxjFYkd3fzo7cU4L9ErLev648wL8eKSWzD+UcYallNYhMjoIY6zpLLYkb7f6rIUp9giBT1t46ho
rroNKPz9MCLVaRtuCGgupmg+O76s7NPIdPpSY6d4lqEKZqbgw8bh7ETRvyqkNUtKZgJBUqsqz04T
rTHaeBaCbweVDTbUYeN9AF/3/1l1HpfXTbRZvHemwOOSYgNJk8B6KxohpZkyl4EdtLheQvMlDAOL
XaubHNcAVMRwmG9FAeyl4TMmqwERa6bEY2XU4jo7sbURLup5Nt/cjPN8zwTAeRdrQAdVQYJYtJBZ
tVscHb8uUWfTkdKgYDNY/XeWFDdMrgzuzmPXkZGhtG+w7q81nYU/99k+qiuMdlu9+C0iR2wDo3qs
lvvVFkT/mE1hRytpPdMbpT2nqyj0K+VhsbApdPSO+drjVFuRKB45fcoGN4HIanYD2jxuJl+Q1XIg
+YLhTFWRJKyrYcDbLIs2FfmEaSmKm+qOwTETnQ4CWiS2icLTvKmb2Onc2hYF0ZBK23gq9QgM+Lai
oY5YFRdvzU4tYnxcgY+vYa/c9ag0guasIPU5G5es3bs9Lrp0MgNsek4uLZQTP/oBaZDecHNx1beE
/FnY00qXcnYeQp53teZpSVXk7JHdfDsF+Oi+TY/y3FPHf84QoScT++NPFM09xwvw7l+FJSp8dmXf
frfZtH5gAWj7o796ct11qumn65B3uJeKRuxiV+gHMxq8kUVG722tlS/yNK8amwPG41U4cNAtKE2I
mmdKVOl/daqP/+E6YcbHJR3zQddDf52itkqJN5ZlsnDdcNwiS/ipJkI7+AOlE3jhToalkg1yx1jc
XJOrIl+y85pFfYyy0CO+Ec/xjzk2pPIdywJj9vIiOVM65wGorBnye2gLpEC+g2kJ7jIk7TaN8D//
jLAn2UkSuvkiYhWqG8UysAwArmLCUimyyfuZ3bl+U8pFrdPbJu+yTdlURlk+C+6+YrTOTuGKCMvc
WH8SkcfUaopZ5LHhY586yuqayfxahdnvpWvZOLRzm8g9xK2/PoTD3NjvAL+h/w9Tq6uzHQCpWV6t
qjbBN8kwrDZP6Ahx2iatsDxB6VnSxLcrRkpolzpUB2IcYvsCR8iyATTFnBngYt8Ynq2XP3S0wjzi
WHfUThaZvtiBy72aRa730qzEHiQYPhSPCWmIx6pBVWV9b/WHpx8F3MWu/4Hz9fZKOxH3pC4b9e9G
RL+0BG6ybZ1BNUxx6wOKOwvjSCcfYtJR426SVRppI53T4K+L2DkWNG6K3QzmTLac4T7d2xruueTm
zk2V7VfB3mEA2TyzXWAhWwLn/GTfrUTd/oUDb+SuhpWOrjgxo2Yn8T8WuGnqqXiJAZsVZ26GDFxE
PmRd1wCxEYiAOXyHn5Y/K4ZduefK6B/ieXXbA8ssaa+GYeYLijG8vxsCWnAjlXzTPVr5vTGUQsxg
sQ+d2spyypdyjqPqNR4rR13ZSUqrZPEPV+ENy70fWogqXl7UEumEYjkFcZmvGQkG4X9maigF5g4C
RJVRGzPbrkKkBWCAC38+W87IoIZdrRdHXgS+zHUn2lp/B4sknKEPBq2OBffsbfGQ5es7VjdXdC8e
fbVMkEtpHFU11vu5xe35Olq9G53wq8M/JVvbhf7tEjXOku8tb9T9F/UmYmrSgq/R/obSQ26UTl7r
XxWGIn2PXoTmu4oorO4VXM2My8TT8y/o2S3czYLebteAbAwp99MyP+Ub+5ETwSSwf5/ALl5Y1tGE
+0lXLAydgn5+DHw3k3siCXq3SUOGQsOdYwsIG0ZvJb2+Aye6V5g9Gfr22nsigWI9Q2z30K241i+u
bOAohrVXRzvanDcO4qH9sElPmYmPR+o6Cx/O6UwSRMsOwVWs4m6lV+95f+t8+IwBcU4jF2x26iZR
YN4dR0teORk0CJ22XVU9r5ZPI6W8+SxCOcp7loJ40zcCnR9+ymCQBbJFI786xunhbtN6qp47/JmM
emS45ccmkLa8Fq09I/YREBcuH7zVk/BTIn6xaowEhIzfBZlP5qspRyjZxO1U2f0pOhT2JzTM1T4U
LiHgsMpBb1Gp+UN0ZJYlGJv4wmicV7YzR82LEzrN5uyCEEv0uWX/Tfxc1aWjvxbjM/Hwuc67i8sw
SvylG1r8EQ1WAitxedRTHhDu0nX+Chd96zxSkxE9tqalQv24Kh4A/9RK45EgAz86/PhIPUHGJItj
9da9VMI72fhT+q+It0TfVUQX+MyFGMp8kGblos67kSbFp6tr0bZJ4xtDQEveTc1TH+K2PaMsBuyp
W5cgctgvAItbAsx8yAIEmpz1YKvPWRwxKmdKFv80WPHCewNZRfCKpUbjffbM5m495Lz5PgHqSsVs
wVVhdpl9ZySwg0FJcW+Noy6+N/gAd+XbpoT/yDFPt8AHwHPt20hcWfUuBs+NflekR3hZUmYcj+9u
3oXE7Ne1u42MOnXYC3MmjMFd9anyymmo0PbqKLD2yoSNk72URWUcHHbsJe8fCJ3B53F7dkZzzIne
LUSVgMGwETuK4yo/rYrIrGi39PiVk4juCmp7kMo/1E67bWk/FH7PfdcGkW3j4V/W+H2Y3eJj3XJR
3cUjZTxpHNTM/bGZFU/4jOijz1WnF4sI3m7J3m5slrMn/qHIX/zKYb6wywa/Q32wbX8UF1dM2LmT
AQxgfBtAlMYTE3lU88xIy/9tmwkEI18d+PhhdON2vzCiHH9BXIvuuVfD6N1BjAW0plm71ofCcqPy
mc9ke8LC5pf7DPPieqiY5b0EqwjKtGxrLJZEOnjEnAyakthpGNMx+4/zU4+kaw5ZIGqU5mCJT+1i
jUApxCw5eNj6sf0tDL84xWBnO/GZqUZeHHUUmwwWHmHsGjaoUtfBI/vpwdX12pxs+KPtkf3aUg47
h8Wv+b5sSL44lWGZ8Vefl3jun6Deqp7H3LlNr+d127LER1HlH6CUtc9hbQ3BWh874eOfJ76gZUCE
tsI4kvM6cMpjOAZaR1yCIQ3xXnegSfzPKENnwF82uP14MlMf1w9B3JsQyKkdBpHOOiy3+7nLls1C
U7aZpWbEnEwXRtPAp2L10Nm6YdmOOTtmv/sN3ygO4jkTD0PfMifqSjg8nioF8bTGDmUzBv5fOEYG
kbiWBNRnKrc8mc6HayGkZnsQCh490UIYecimxX60GXdu+xjDCfXS4D12Q+2tZ7sVeMqXyS2ZbXkz
k0WH1bJ/XdJXoAlKr4uSFa2t2petwrUZhsjMMhjzt4qXjoDKcHixyDr761BrcepUNhCtmGq174aZ
63FtuGiJjFoZsVVqLI6edH2HiBcb9Y6wg7K+ZhPx4QdH+rRxzljkB/YTV78Y8cBFBzErdbCyzc3v
au0m0BeDbJIU00BnpNUt04u70P2Prny615kgBmFdHMRc0fTxe95Bi6ZxsUCObtvi28lU5P2LClij
mcbEaFFetgZRTIVD63C5ZsW+LHBZkFUKcYWTHvtfNTN/v+WrbWlTD9ZfZTWAWcaX1t9o2aby4jBR
2Yg/L7Fu3BbcntaZFDGwNtIc1lvTbOLOxgm/MgTx4/IGGTAxyZIqa4I3gqbw93Z25cyn3OrtU4P2
9Ot2Lt6tuucGzG1wzRdGQvIcNjkdIhUDFrU4CHwnyZjsvzELb68SSqHe15PpBxT0viGaaXD5r4nJ
3MFmBVdR2ghUwLUcfV0RJM085edylNt1qSEaEwPQE4N0tlmOs3KxtfwbWvVo97wZ9rg86GAUE3O7
Scd7hmyFPpqKW7A5GjzBcY973UG5qokzGeJzEGxR2VNfdmX2bK+uKsd0WkHaDxutSLMwZx3X8Yis
UduHaAi0+chUmHsXzQB2PhTxYmIKn2kuL2Pc4n+r0aMZSbbdNyFTHhgBprL7rFjER7xJ64uijM9k
5g5pdqvCEsks/VYxl8alaMqyhcZj3Uik4wHT1nD0Q1DwS+NZUfnWLypmjhZ1GLWUNRXmjBmYZ6Ig
i+pcGIpakDZ4iMS3K/0HPZGi2t+ock+lYNMh0KlenR29CLeKIa1CXjcpc7d9AUrBlzbbys6btN1s
J2pPddEtLtnDACfMyaCIij9qXabiIQtvU9h9rWXMkClykJkxi0BJFzU9nY/bicYYKcKcPA8nr/eM
ijRt75tgNRD0TJB14Q7zS7uewLMGFvYKFTmozZPEQytM6Qwvc40no1ldKjS2AkbXHlSo3s0yFyVp
YDNcmVptsAhIWLq1wOTM80D3qJbwC5jlN5BTgHPZBx5LRE9iXlLmWzjdlVCb70Djhb7KaTHLIW6i
1vwytL73XZVvOhWqwolREmsUJ7U7K31HtA9mujazo/EoWGasf+e+4iOAofU9AGPPC/Sl8CYMEvPY
bpTPvMUgQLXVL59mARK5y1TprvuC57F7jRpqtH0Jl4Ohwbf8P7g4+ODE1jUwc6EDwdfGoy0/Rtbb
3+vQLedjZxldHscJPf6Ro0fbS7qNzYpxFnyhhSj24/DglG4GDW9P+b91zMLyzL9t/J01kcVxz4Mj
e8auhXSPPgF944cGzfixIpRZpv0rHvmM8vtjGwiuAq8RnXMq1Vpvb3Yl1y2dRysMsMMUVhZzP/ny
czF5P1+w4az2ZYO0fCdWqixSHSNCnBrMwhGpR9bw4eXT9Ae1k55jaK2gw55a3XbRu3Jejmujepw6
c/xr6BzGeRMaWkVqFhNa0pIK9ZsBq/+zRUCkqQ7nDSOimm8uTpfRx5qF60drDIkvKH3wbcVNehO1
30U7d8v9Di9qGZV/0fHc53ApxHh/06A0qrwcYMlJGN7OmDO9I55e6xubnXNWBJ2aB8IjMHtrCRyq
3Q2pEU4IPbOqQaorb2rlwWcqf9FVDl0dNLnprtkoZUfd1ODsikUnuFSnhYoJSpr6dBo0Sgkabkjy
Fd30LaaHQ/ABnRXfJMojX06Mn9ycebfd4COT8BKJyDwANdQlrrSB7vGPpiPCmYG6mCfb2FHZqqXl
/+S+reY072V/xYks3x0rWH91Vuh8Vlbg/icCtLZvKyzj+VzRv+P7wy5em6/MNJQjciTk63gLXil3
+AljmNrGoXVbByidU22heyclKO5xKdD10NjMXbBZ7WNpCQykix3V3tEldAyehc1EoKaB7WcoxiP3
nk/K0nlq/dzeV7Ub/sZ9TUYng8Xw08nKNj4UjArchEaVg7Ci5n9Fm5xPQbWV32tUymdB7NADCaXr
j1VRFyVhjviYzjcDXMIGe1II3LHOCIYk8uUh2oLtxVHK+vYKa9nSRQbxcw7V+BZODUc+8/F8P+Sh
+1/BdHlL+K1v01HSH+43xtZ0INyClL1lderdQhN9oPK9XXtcjP2W6+fYzbzHAS/KXYk7EO2wapjy
lv3otruQUM2nm0YLuOL6NpLWyJw8XmAjvRz5xuogBomFypv3kPd7PCN/MQIeyf6Bq6iiqwxDutta
B9G5lhK4v+rslwlb1bonGPFWyuDaLdOuzchwcAixJADF/DGaPQtQI6ScgVkW4cLT1BRvnudUC8aX
Eg2uKWwM7V0evPk9aQ+J3+f2H0/JyT2A7q1TQnQwNC9BdcFOqUmVyegwPuyHPnss+S/22dJBT/Nz
XR6+II6RnrlmP/1B1+8F0CjD+i1YKEqGyCbeZhlIjjzJshL+jqpQDnfZlPPrhaT6RIewnYx1KxUQ
CtkXTfUUM5RHia1f+DQxt/Sx5b0RIjTvcr8Fw9BFWLv/pLwN5TdiBQ+EJ1aAPOLma/QIHXghr4Ee
hKTC1bNIyG3ig40qT7rMxqfz7mJNZmFD3rcR7GzQXMF+MPKTn+WOjzRW7Msd17quUNjpQq6YQpaA
41j2L/ZIJFSqSYK9Z6N17O43wU6UfTl6ts2ZDAeATn879xt3aNl+bNTQPVUjeakXohPzCVWEKwWQ
J6J2t721bHZzCX11AXZBFQ03QTJrRHOZxSRrsthaRK8wWLYHdCNNftIbYBBrOcmYoI4Fj0uVZ+tr
C2VJmho6ipfyu2bmH+KrWI6dYseQoDO3Mmc+mtlnIp7kYdv/nwdk+hYlPmNc5681UVLsg1qY8bQy
/sXPMrtteABYDn7BbgfFwZQk+x2Qc3JFJ6mhLt8H/EPLfGwjNdCqha73M7HJ4TkIw0zuANui4jKb
KB9frCqvzqEJGLExqDZfLq9snCgI3+ctcquHgYTkf/zf3bobnBvPpgAPeBhmHIEJxuG6eYImLLNX
5mPYfPmRVvNsSAERR/hUI/b0OBVkYuWFRB4uDQRB1mh9zEYSi3ak31hfBAFjn3K6yHwGBGvaG7Ms
FjI/2kWLK3vG4vDZ+TQbfGElpnEzLgK3fwRTwekCPgejT+0b1tDh6I8jcCZZIDLfzbcERZDMDjrJ
10XQnScCFADfYCaCHYG6jniLuoDhEGTLW0iw8CHH6JnvMWtj7ZYZloUj0Y44A5qMO5e6K34S+CeI
oUWlpIB1jHtqSOGcjnFNeNOtKuFbqlF3r26tYCPWsLFeqDMzcWnBIr1zGOX0053Upby0k8CbmWcZ
V0pSl25IDtDUqIbPeLDXD2L14hM5LithcbyyuNZHm+Aqia8At4dsiocBdQYhVkehc19uCmHVHqFH
mE1hcgPeDBgfKNGjMVkkAqyJWFtk9QyU7HX5H0dnshw3rgXRL2IECJIguK25SrMlW7I2DMtWcx5B
cPr6d/hWHdHR7UFVBC/yZp5EbjjrIakFNl6yf/TIJsNbCFRob/q4a8EAl3yEURUFv1Jp8q9qZWE3
NbrU5yInT7MLlF+9djYr3xrfTPZvUi1e9weXF7ewnvCd2fF62rI6sZmH80q4u3mijTpr7uF22vue
fd2R9FQVnqcu3PwLg2wlZN9avSByl6yMqpwoPE6FMTha/pNmX4w2fp/0qq/dulkROpBFJ3ZWnr4U
yRSw6ZT92r9C1030iQR3l8M4rbBO0Ua5ZjvfLubZ4JXjLcAPh8GBb9g5mCcC8nXLSp6lt2RlY1PR
/+nWiRAI7inMADB6vD2uS/QO2+fL33kl2H7tsEezDANGeUbvbZ+1yab6ftPY573OSGjviRcH+inX
sH1PIRrIcIrH1v2l3CU/59Jr3Hv8QhrZv6oYj2eRmeKEeYXCEjdAQf6L9YGRmOSKeuY+XG7pC5HX
N93qCbm6dogmP6disWflCUSFxquK7IjEVTt3M5bxOxe9+XkxdVD/M1M9RQclgqT+7aQTORRti+AK
UZbveD0OdX0OiERm93Db2NDAFWo+uzQWV5xK2FdYWBbevnUatzstxsUepPErFgcWzdgeV2nbh8Rs
3sc0M13/7FM/zjtI40S9gwSVviUBEj65BdxjxwV/oH/lhPf/051UeGCJg0BdplETOzw3Jzz8tCRi
yZiLM2oxyIpdknrJL4yh+XiOiPNsOdKwNpcqSNoO9p+nevVPMnDBAa16940Mgf+GRYLJi2tc4j0G
DgSuPRsRwrpRS1TvbjTWjKc8W7G7NaER+bXNfIfVnZcTDEj4to/EaRbfIZeVcGWajXTLRzXFaj2V
bZ6rQz9ts1nvNvklC9LyH6IvipMFMI/hiOZhfJleJN/rNcLpODLZP01FsG1irS9+SjGQ44jHGIxu
k8fJgx8hsXxZ4FXRmQ05o6ot8BrcGngEd0Bk2FiFqu7tpfFWDdswEDmxrmVmhD91K+0RsDIlQAS/
jVh89zkzz46IHcVLeApMWp+w3XXlHpIDQIxZpMOfljC9fgJfpoYnfHPiyLaDG5uCho6e3M31cSJp
SgaxK8O7SBUZLxIImQSfCm42W+2KfFmKMHbvkqlAMIeUuEVluAwqwmiD2vzRFQwetaQZNuIhJBFt
mukbErb/1ilJ8qJIfHLbKUf0Rxb4HN9l2671obAxrzxidFhlsSom42HJCaw0SPfrbhq7crjmGQTA
fZG3aC+xDDLWI63Q/clhQ8MHXc3lNfFWDHGgUhfYgkUYHpe4BvIZD7CQ97HHGwXgVMWIJZuk+AyJ
Wua7BJP8s0DyxA1KvGsPCIAsSGcYwPdN6dpz7BfyeWRhVu15a3AQE3DZjLIxjgR+PAbXeh3N40tL
ugIXhAXtsFOgmhP8f4ALj3qBjbXjOu9UEASG8Af6DCPE1AXlkTc9BhpJH8W7SzzE2RVtrP9tr0ix
8/1RPUPPUfdEgIl/hTXYGlyKmy0UnygO7PxchA3mZuYn3zsaJbgUKFFjSeBFVDYnMQ9jehQihsrM
/pO+7SrpkqcJ3eAlaePpLQtXhlN/tO3jJHv9kLmcDrgDE4AJntyAGKiodDHg+c4e5QhQ7wTcUv7R
yQgcPOuc5LVqMZkwXEt+oQVHknoIVla7C5vXI97euLxwfhbto5Kr/pkUlffb73GSARNcNg2Ni96l
y1kAgf6dQxIifcIPZJpIzeynchweY9fJEapAbF+RioL2GLssjDASTREpZ5+UAvOfR+yMU+iBD638
nRmJn4b8ntY85qN84MggXgZpHVdN0PAp+Dhwqj2hrC1oldbxkZjvtshpNzDMBO5yRq2c0/dlDAMC
q4YDYp/NLQ5jJmcmJdazhoVsneX7gtTUtfFKzsEgsbgbKiJi3wr0UHS0uccRbYM1es2aIf1RAdR7
jwBGe7usDzdbwBpmH3bdYA5y6Plvda/rLzFCUeD/jX7pIiRtIHp1r9kSfcarH3mHTRDq900IUncX
dGxhO7xAr0z5qj1mNTj/A1fZ9CW2aYQRrDWNfAW17mQXeDcY18AVc1NOlONfMpFBFmBLX/6DALGC
jGE19ClMhO3DVDp7bYi9f1b0r3QXjRkbURoRyRyKIMeq0Ci0qp0K7YATq2Kvn1EiFiFm6z5hSRfg
UXYqjG7kunjKzWJLgkOZhwkjAUDdcYvj9VCsC6dcBdCcF3QXBNVZLSb90fTl/IRSNXIkAmpCm8Yc
bGfFDkIzIuXEuoCv4ULcUoFx35j56KN7e0eVsDA9bHVwvxkuONtZZhADbjiWXyaJWxTDI3+aLsE0
VPHOafaI9HxPOqxCn060cJ3InAkbGnmTDMPf0vxN+r5OgGD58gJoGCEwZqNMc0QwFO1xaZvlb2ci
LIIZ7ExM64JK6gylgEta1PV3Wa+5H+rSGX4DnuULXgQOwLgg3ezpWLrJkXH5IS2BZfGfXJVaOeH8
9t0aNC/+nIiTB/YqLES6oRc/48LPvyRp62Y3uVnuUlg0qVtCZHY9a75tBGKdFsL8XOBIElxEOmTU
zKnPszfhaMRLDN+EqrQxvU3NbMKdzQc/PaUG/9vRuHVU7Nj1juUD7ndMkv2Kv+siYRhPt7ozhTkl
ppqIDq9KLFdfCmI9uGmQSPjL+T3mUJBNZgAj/hlnI38XMTQcj0M0IqATnuqusDexEDaDWu+6hCnn
xKVrin+2wwK0Sq+bEugGokfdNGMwXeeJ84ELJ39Ghmh91Tk2gUPXcINB+HBa4B3J1nYTUuRzFalm
5BsAV8LkwZqJu1DPKrtvQustp7FlUlqYGfM7TBz9wuOZZ/D/uRoEWEew3xT3cs6K+lfGp5A9+Wzi
+pdWFUiXEFa13CcJ4xo3laBV3Z0KonC0yJlQOq++D/v1xjlTp888BnPP6c5suIeL1EdPfl7ibMDq
acSFrt826/dg/RSQn3ji0+RSCPm9YN39Te2bomyMlFyGftxafgPgJmk6XfTg1lYcrKiGdbj4IEZD
zpp0I5HEcThyFewpnXhsaF1Z0B6jqThoj62+PVYYifrunsKpIv4xLXxZn6xrYB9naYQMjAuUl/91
yFmrPCYw39XdhCztHIEqcb1hFin6s3Vh5zXAi6epTm6FzyPoo4rghT4J13aEYgkjsnq/MSzhgdpL
Rf6XKFLONra/JBPu8o8Kf15C1KQX8gKup+urg6DqoPknVoF+IDkmi49O1uygj5jiNH93AOi9fAyq
gZSpWnFm7augsisv1hmEzonrk3TwLNqOvKDlJ0foM8JqhZ8HhhLfVR/DMsPDOPLxQz2KuH7g9QCK
j19zw7yoxK3EvTQyY3/Qz3Ua7gbAUfFXobd/HqRX6Jr0xkwEFb9P0VbBp3BgztAQAT//MKqMNUBW
jHyP4U5J76FrR+C/SWEddydz1GdckApW5V08F4G+D3Glw6JvBh8oyaT8kKKYocyDT9hc0WbIxOtG
gNhbsLERZmzra1/zAWwGj0bGfEjEkq5jFrTtg6m2m7luLXfcpRA14D83TNX4C9DsWD1PbLeL/xJ0
FkSVZS7WJ78DPXxZWon5msWd1A8E6jlHRA1E6yUZYMU9A7KqsLmKvvYfDIRz5zpiPoBWDC/ff1V+
5y7PifSR2wQknAJDdTe0Ox9/WneJ4UEhKRMln0/JmHvpW1Mlqv7Uol389Fh0LkMqPELcIvieonuZ
NjAJRgF8KuRS0O/5si7tdQ5pgdgtTjimh8mlqBDOg9/+szyme9wv0/jBuxNYUpTqoQLeMHNT3UE3
JLSUwYGOr7ZGkUND197yDzu5SO0BCagTUKw2U/ewNqo692RwE9ba9fTDejj695knip+I+AwY1IER
IImVxKkMcqFElB6UPrAbcpp/5ISD8Q0lw0Mywf7EnqmIg4VS34APXXwNqlL2jxm9BhwyVaFDdZar
uw5gtqSnn1inuYyVcirGX1Vet8U78ohD9j53sKMcFY4OsgtWJ6q5yTkYVhLRKCqI4ZYw+K1FdS5O
U0hIJ4WwNh38HEDfB4UQQ3wZQUxyDa00d1kgYn3XnbowAUxPcDfhHo5lnC0f8nHKTLEwJJKhYmCp
i8beaW71S8wDbkDxMJVFNTW8GpCPgWA4YUAYD91iPXmO5xH1aclkMr0vhHfBAiZZl/wl85UnNxKj
RK20H7OQAYPKLAI1nsgKwIbkgXXR5kDksjwcGggoFW/SgsKPHekub77CdAycX7LOcLln3OO9Ya+T
mNUGezw2FqkVvKswZvYMI9guwH5K3UdgzkJ3eTGkwtkYOg0vJ0mBXPMtcscGNw617snZEm0i26gd
fbEN8GBjCdNVbi18NtKiKJIfsALa+pvmGxyLC5tM8cJtF7ulH85zfsJ0MPq3hRV+TS5s22ajAXCN
4FDUZyBiQ5FwL1t0wKndqGvF80t42vfcr6wSQjwmo3V2YRZVw8cCQYF+LDIPucdXEjb6N747E9+Y
qZbmUTYTVp/T0uM84Yvb8BP9ASNMBk/cU9JTA7ZxvCAa8Inv8QFjG7Bu0ugXw09bhzuPoXRgdevh
bvDnNZnhEo4ZKkkXcafddR4z9l1bRLM9tKVQS31Ehx6WA41GKFUoLnP7nNlqrcw9zQrKvmRTNUbl
ni03ZI3d3CasT0RgZ3ixK6mJ9NWiBLX/KhPjigMvIeL+mUqHjeGH5xLiqaNZfREB4rULww2ZIsnA
T0L9ydjrS+2a/nH1V84SCVJzudi8Jb0tVDA8+0ALxZ3h8t+T7NZ999CQuP+yA1yYa8JVpf8ya+/p
90bS2HnQIHLN3TLi4XxxraNrkBr++kY03XOPk+4W91alwAQ+pNvG81NqQZKceoIHwmBwkhymS7MM
/cUCDXLBbgzkOOLYmuJBL8wOd/SYEoLprGmzz8lpneJd6cVx/puylWmYxSVHgYRQFOxUn/t6wLfJ
Avi4Btjir7zvtixLbopv0ExAFPJVHCU1R81rJ9dxfQR2nVV4J2odeXiMyIaVF1BS/GrQlsxnB/6b
hU+Zo7eakOsm9w9R+uaISh4DJU6Rvx/8ZOnsaRqC4JWpGvKbkPwJ95pHQ+7VihKzlwlW9cMECid7
UTWS2geDYrmBtby2OwkEHg9QZ8r9CXBKu5wBO+GR44Lt48UfuT/Puyj3cE8VRR9x5xGmcxBA5oZY
NfQ+L+Dhz5fXSuSV8+Q7Y6PvfRdhjOOfNoN8xzhX2594uwrE6Q0Si4UBqwdRoyV8yfI4nO6ILsgH
ElzAQCCvSNIq6EicU4nIR7xoSiTWf8NKEw7nxdXgcn1q65g0x6yLnpT2SRuhqITTW86+TG2PkKd2
kP/jbQEQLV9+lIzceZuQo7mAEdsfp1FCJfFZQEVcChB3Tz3Z45Us+vZm2Hz6zglMHhUtB57ecnlV
/G8ErDg51psjLVEEQw+48ydxZMFKeGJXfFmxcaKpEN+3h7hZMv1bJWzqTi7Il+A0x2zbDlpF/bZH
itrszgA+Cb8aP4cgwR2UnqYb6T8f894E19w5Eh92D04bDN2pNcSeofMAK79WXYx65kNrsrsJw917
F3UNJWa01hwV5uaad7eXtX/iiZqXBdch/nu+RgQnZx9xMptKjDgDpKgDV6xKgkEEInxGhpnbMzUA
nGg0pDnePd9XDuGk7pT/oMaWrVpMsl3cmpBlnZ2dmC6l0dUzidkkcx6lrrAlQWmKhjMRJojTvgk7
86IzLEx31g5uysAQuV/cCgr3W7tF475P5GHpiRMlqM9qwQJ0rKoCIUnU+L3us2kChBZ7TDMPqsrR
zHi5z4Icjwc/Dwa2i3ezWfLw0CmvG244kJu/poKCxBoxaRZMapLDpl2LlNSQFEEAlgySOYVIa+Y/
BgDr1iv5AJ09sHgpuoPG74DnV62EEAiWi+zighUrz1w4SGpyQ55d5521xVB+CuCU6jqxKmIdJdBT
f7aOi0U8mU0/P8EfCF5NW0/qiLA2V28xlGB2BlXLK8SMI3Oj8pMIK0XZGJI2NWLgL72mMiDiEyZ1
c0VIKpebYuidrpyzeffMvYMLezLg8otJc4WvNCdxBceWBZEiRhs9dCJnFaOLZPH+2GCo6ouu55xL
bLhhfBfBvKO5TAsWi3riYmoiolkHNuilvEB0LtIHMvGxebHjQH/3EfGNt+hStuwq7Mqaks/SwSFQ
YWJVF7a1pf2tHFZp/+Si+Z6zTGxo4akxA0LRzyZbn3izE/MhjtBE/G4Ehc624t98K/gt4WWxmgc1
VhE4YVbY3OR4uxKP8is6fC5Se5AYui5c/b+DdQkGJG0P+KtZooHCtm7lKxNSy/6AS2oRLwNI80+8
jsYcTb8wgdDyhEFot3h2cg8l/imNZWad8cQ2a/7UuCM3tMWbiPZalnMVT4N2vzAWb8a9Bo4lA3Wl
3HZvHC9+YlUo2LRCA+7Pepm8+ZElghIXi1/GHoqZbOSDX3eiPGNnF0/sjZLgLs1bRt2MC+W/ad5M
r5zWnv0oVpPrJ5iwyOyoOUTnBR6rmsne8NKprM2zryzu7P2kGiIofW7W8K5wNyce+BVGQKUrAHuF
22yNMM2AHo6bJYtBqW1RO7oPkUsyCrPMsfn/9dpPWZjvJ8f336xS/CeQSs3PJM8T57ULJG89YuQK
URiXWns/u8Pc3rKxp4EOPpdoHPa95fb+yWY0caAvpQcaDMXOGHEU2F04zXMd6T2zbzxg0pzMHw97
TMhFLOclW3ql/Ih4+ZPUppvqneEenI+NRyiJOmlJOYViigAlDUSNbE67xo6zjMpkDxv88MzEQ1aK
ecpTRzn6UKHpu+Sy2zMi2QfaHtiLJQ0+KaA/8TR+Si8etkdkNsMbfT6leM0VMZD3oh3CgapGduCU
+sQOqwKExKh4IrewgajnpHxYwbCfoyZO1V0kI6b30WMP81q3KvCY3gfWtjy2fHGQ5VBeYVi61Hsi
rsZ3hol3vTUqV9+EayB0qj7I9R2m0/Q7Ju6XnvwidAWtPTXfki7vhX8lI+sGL0sFbey94I89Ppbj
LJvbHMu1exdk2jT9RtBk9xko3YDOCMWe0AwlzWXsjReHVyFhjexgBNlLWFaIawhbWLheWc5oHrqg
LtdHyaAfnI2VGIskFnOMYgh3+PkVNIaqKiP9S3Sr043HxsSqfqI+q3f/jd5Urw/jkAYelKXW0tvE
pW/4dtcZ8p3FEuw9opbW3KqLya+wcbPxBvRgO8vQ3wTdvDyZbNkCGTD/qeuZRVc9gthHQVrCBno9
52awfPozzbVHDYO0PHU0fOqdqsdQXLjhelsFQJBh0Bp8GOJhlvj/selTPgXIACOBoEIu4wLkwqn9
wBMjCGWIOZgvSaimt6omaAj5UUrDYFhlJ49ZpDiTgN0kJ+TVP6y9guGp4Obq7BkEOYbglEp57hZW
MZvQg7ataeb4P1qbNIT2Zf+RODgZ0j0WiFjcZaYex2uNB9E+V6MTlHe0XSHlCDfp0JgyJYPoYZtW
kwcOExK3SQ9Y6pLllABcmmosgM62sfvqA1IcKN9t8bseoCTNzSOOybXEhbxG/msmx6m8Ei3FrYre
7xnKo4RwFSnOMc3Dv4WPk//Gq5DFDQkp9S10O31n0PbLx5YOAf9IeUT+qvBupm+o4E1xSko/Tp80
jRsNczAzk//LKBqKXgv2N1/WdT1TsGasXOcYc2MHilCLJHtyVc95kRmx1QTkQkUPgk0/nxa/2fAy
YbCav5RByOLpiGmE/dHETGx7TS+Ne9JUibQ/uAiRycUelA0aO7PnAoXwECb+Gz02VijLLj0uLeCo
mQ1dlOsfC5I+6HKP87Yw2JSSnqrlbIeXkAUQi3HgTjJyUwgeIbenHwQM0+ZCkIYo7DAHY/t7Qe3U
OKxIhq0HM+WDuBPKwGTH54LIAOpzO8rdbSDOwnS0Bz6FhS0CPtrwR+W421vVet54I1TKUTF5hZ9e
vByq7atYWgXCtQHcCM0Z2to/MTFKsDFYIev5JNXL45RUk/saLQoB0MdbFTx5lc/ZNWE2Dk95OaPB
Cq9DWCpjqwWhyWJBzzQyDm5sS8hP+PgRKK1ceps89UpxJAPwWsIzmnvl8pIMTJUeJ5Uwv3d+iCgz
eMSgD/CKhDhUymyvcw1Iszu4C70uO/bgAPh2aTsSm+Elna9PsHT92dlblyKDx0rhwWnP/NpLcI+T
eVl/bHIk36sqpCPAji2kcAQnvaQ74gm8e1SRzNNlYflp7nsnqNwXGSwqBzGQhKyWVCPA3lO/Nzxb
eDDlvRx1wc6NwL7CJcPBQjTN5OF84/cKo5uOiri7DcRafniQ+J2zlxXxCWUWsKDPTy/6Fovb1geB
ujbhaRnVPVUl5FeM2CayuXJQKNsBH3Q5e2N3s2nDYcL+PH9AR9goarKzaPrgpgt1VFhQNuN9h10d
KyY6RdNuOF9JSRamiTBn4dFkGWTzaXBN/swQSR42q8Yp501LRMw/Za1vqwNIhBQHkmrb4dPqyG/d
Y5fZ+riMMbMtHk7I4jDlk6Y4FGk1J+9NLwfnJYeU511Ix6HkionQ/yHD9Usys4Auy7LO4/UtbV6O
12luLb7EDLrBpyUz3/H7s7RH9FxXL/JOBQwunMgcfaQel2ismuNEtxJxMycqxKudwsh+iqZQz1YD
BnhljvTTxxB78exe6op98BNzjTUffYdueik03kTcdIxG+xm0kOwOZZ9vYAUxLfnDykVjAYfBXeCS
jprb5uSNkKgNNVb0SeYlyWCfbCYSiAKOnlRQ7b+Al5rmbAXf+HPFznL5wVsFPw7mtj54yMqKJNhY
AZDrlmZaKIZJStarmSVLhsczWvVd7BMoO0/8tbMrm0dStZOeUAdYiKfeb57aIH5hEeUTgid/Z167
JoJInLk++3OnmL2Ae2qrl0exxl72mmyH9xEWgy4eYh/U5G2jROOa0CEwcAjPeXCWA4Q1qgJW7T9T
Yik/oyxu2reGTm7vZK0Mo+d4Jsm645afDnzmLBRPSQV54KW3xKmpoy0QanUxun9YImM/JfmEnW6C
S1Fe9Wy87AE3LIHnwvcn9TbO8eQ/lRLbrNuPznqOuplXuOiMvavdGdcaqi2y8+znjOhkOqsBSLc3
UnURSsjIHk25ONfpb9RYL2QDZoWqq/93usw9CtI40qqLR6hlr1p0Bi2lZRRSZAhmUqCexPh9YPwd
G5yIFT6dfcdPvt8nfFJweQZSK/B+MSFJ6EwB1DnS+7H8O7pO4z9zXICaFfBKs2MXmqA74pgw8giK
r+3vdK7IkjKX8eKlXo/mqZ2B0UKHcEoB/dnMG9i5aIKSjo4p52NgOWk1hUxVV55kF8TZ36pHZZtC
GCk3xUH9BGyHr4/duoregoAyU4DbbA6nq6BbgWmCPvT2QyHnTd/0y7Ap6ntcVMdeWL4JDA1OYimy
NKzAfLpisx+YM1T2C22v4Ys1WThVOZ6q9EO0QDkgMTLQhQZb8RZDWdgnWmBDrzVv3QBNRwIlJrgZ
tC92kBxUvAgaXqG0nq9LwifSwh0/KqyqTXaeEMYwP6xz2DcPrnVt9NjRnRE/QAeEi5YRsMUUE469
OIaQ8yto4kWunqHKLMGZTTZM/QrSBrv/oBEAnvIuhGGGpP7/e48jiWnrRjLQAdn1BAK3M9mq+uVb
9g/ee1c4MKxbj62kdCtUtGNc4JCHDhVqXoQLVjlJO4fb2dcK8332Zgrg91B0UFufAC2wXtltmXkM
wCyV5WH01QwcDRvKu2d5gBl+ivCJrobcPbPEgFcwuS13mIDkD7lAh8HqDRQP9ljZj5X/IKZgomgp
aMvW3aE68GTR/sYlxlIfCxqhYyq7IPdG94LZc3rHqcPRjb5DhB9oivekiRitHebAgAI43G4j4CyO
LHhYQ+XRjs55EgpauxHLEjHEhC6bUoDHWIXD/D6SKg/fTbqtwlOKUH4pnzj5YZ1Sh7VWSBvdAY0c
n0Ag/X64tY03ixbjxMr3MukwkBxw4HjyKXQDGYw7oM6UUnKl6/tL4UMxuF+j0kBAg0B5nP0eIQxv
XUi9H/QBbPHrIurgCFIAUXZmrZxgNNie/0syGuFcrXCzeyQaxKasX93uXufV8Je3V+k+eyxmaOQt
M6/8f2qbDnFswbTHcc9zCUGzRowsKX5ofKwdcwgfwVEi+ixfoH5UfmeY2hmy9CaFmlC68T82A4hr
4MaRPXr6LbM0HchSz516iTMH/OdFKJ8Pm2en5GsTj355C7EOuHtuSGTzuLgm/SUMc4WWTVgkSbqL
nxqvH543UFrwEOsttwfctam/FZYRcec4U3dpYMSl/yVLJS0MbkIc7RYbccfPIQLvuXexONsrctIA
B1/PQQJcZHRL9SPJ4X9nO62dgdk0nTdVWS1I+3T+KBPvDJDsza9c+fzYq37mD/ag1r5J2hPJVZSF
rg04s7JU65/EWnxdH6NZoQrWkjHxC4+LlD89P+T2sI62cFBV/R5nGpTdsKJEIE5p+aG6KlG/yphd
9rinWgqBu4srf3oasZtW15miXueXa0vsNo1dCRyZkHfOC2EiFiJCjdW3arc3Xb2g9h7ViOh0Hhpw
Zmzeaq94wb/MN50VPnH4kVqC9YsSUGpbljmfPmigjIv7spl4nPwpjcO3KAoy782UNXAPcBXuGy4N
J/romnZ4K0i9stR1KlZ5UeWxKRvWvLkkokUy1bNf1DfKYvFVcV/CXY0qxX4NdWl2D1lGYxAnThlw
O266lZgDc4aTmDfMan3d0CHgs4Zji0rq49yMY2+fASqF/B5F58vfQU5n2W6gEhTVAu9/80jrUEmg
XWriK1DTIINSCS0IwOIMibVq74aKawC7Z7k19LLLYv9qmU4AyTpYU2LW6u2+idYErxR75eZWDM3o
4cJZoOAdK9VG0TPfHuZ8E46dPIdoNtNJ8YaADhp1Fg8AxbjiZ5ZPsvky2AKwVCmy829NXlGgHPs4
pA/U5iLxLo4VT3h519FFZ2Pbc6TJG3hbLQXv28518KsqLpXsfaMCt07FAnVNTwKMdMTqI1f1zyZP
84/UoLARyHSgXjKNDxC8v4jYu8Xn0rK1e4/0BIT2UJd0Ckt4ldQEkZeng246IXd7853OTNReOR0x
2t/myTU/YegtFQ1hvrNSkNA1gVc2+wRxCEMIbu9V0PydTGCDUlu4wPHA2LdQxiO/SYiAzil3O3hJ
vARjVj7LS0JGaf1dBQVJOcG6e2UqQNkhRJUG/0dCWnClvzkjSyYPgBareKwRmLDlM52U3MRAqGEf
opyJRwdhJ/c++BqPyXfC2rPdFxNxoHeESne5goFdnb2Ka5Piqt4yEByU/fSHuQVECi04Mp8pEKyZ
5b4j/gqUArHuYppnQQ4cVOGWfQ6g2ow4GwwpYAYfYhn1jnKhbPrPhYBTH4dgonh5h0tnQ+cyEddH
zHHsGOD8rsk+V371bZMaU1qOPhpealzT/3B+AjijE8c8B8zv8tmRhFuftlXluKNTFOugwBz+6GUN
hTzJJLPsF49qlYPzCSTWVkzGC6EB2hEaLEpjbSjTQoxGf40JwdOMNjt3IeZrHvrZly8Zb18ey56p
9Dj2oEDv+FHP9l9CJK+5+T6PBBRAyU2CLkSUmCXeZCXeiKkH/oWdrvANn3CKJDbtx9jK4YF1a9de
Ush3VBjLDhmYYEWsbjEHBStwA5KbvC8d3sSFF72eaX9h1Z/ZjGa8nrSrubfR5KDrz4Gv79nikLzK
aqozdmMw5v0PPJQY46IskZ/Cw2TEv66totttEzRXSlghOpOsvnOGBBtdkub8Tm40WrZNpc8CI9A1
LC7ed5uUQYg3hFBZBNMTKx/GqaoHlrTnOl3oQ5IQ1IGLPAztP+mQnLhmThZBVK40YBlsfyy+rgW5
MoiCtmnkl/J6VJWzpOAleXC6HiuTqSSPKfo6BylOlUzemmHWwVdXqUEUEMaLiFQNdy/2xzszN3F+
oaWL/BQ9fJwHyCboyryauZpNw4hzMGmJM16alqLT9cSVBhtGbEA5PztjqAz1YVinxujmF84kyKab
Msy4T5MzXvydV1VhRKqGCUHtwi0wiN5BgUOK7Qgap75NOtjKLbAgyaGGcbNi+sLoBkTrVbU90u4h
irnF3uhq8xZcX2gBMxQyNvzpfxQM1yq5TChYkJFwoij3SNBwZerxpibOfs6gqjS3dn6ckt18m6y0
M2aiK+s3m/AeZasI2ibpnoIC6sK3YuBlS5UjB273z6jVETf1Ogbky63NfqQjad+HcljaMjpmY7yd
GmHWU53bzYDSKB9r7XwRtQlGyol8bx4uLdVGyjkk5Jkq8M15163PjGCe80cFfU3tTAKvqUT6wBOP
I6cN3Rl0ZWMoj1qLxuMLPXFNSP+wVAFyultSOYn3eIDLAym0sRiVirFfXnNIxM19FnQE45QOt7tr
ZVjgB9xp4m00rQvhfAU8LHT2EMDFhgWW+1X1VNWzXLLecOQeas58Cvp3OLhV90fpmV+Rfec3D7Oj
z7SwZ39Xr9juLJ1A1hBzVZxcH/trPwy4dalfDNsHXqMh2AxA2D+CcrPskrtnjZVtxXwi6PQZxci7
N3mXf4DRwkTXxSMONfT81TxRRBU2+xQvyQ3+7QoUhZ5LivSwU2h2OCVCNhd1u+lAYQ2vd8/al7KM
MW0D/mcGJvPiFgqu28FSOd7aPU6xSYDknEPJNjny+oj8f7gOLJPcLQ7mw0SBl9C5RBy4qEwuNw7G
steQYPV6YOEE8jwPQze+TmxY0qNEF6QGrxesI5o0pd2MnXbivsUsBFk1rs0aPiY9LnHo3VM4Yu5z
cvm3QN2kW4fx/CUWRdRcHJ/m0mNAttg9Lehv8k1M8fKLcDnLo3TpyfQ0i3C3JeDs5hYI2NixSIr0
W2Iyk91ZnCD6pTLeUt935RL0992Yp2pf4G4tD5WfRtlN6fV/JJ3Xdp3KFkS/iDGgoWl43TkpS5al
F4Zky+TQNPnr7+Tc1xNka2/osKpqlkzR0xb1hw3aYshmRV51tot2JUYVK/ggcnXxGi+W4XjDfz4R
hloZHukOVmnYcCFAUI1IgElG6vQaMMxduPP9BRLFqMjLMNHGncTyDWeIkaadayitfcyQ9EYCAnBA
FFb+V6y0PkIbGZvvdnLklWfcapmPda7ZmYUQwoEtdwAXQZZtKe9IPvAsNc0EWrElTwEtNMso/4rs
ybrz2mZKzhikmuCGD5qvAs9w94dAqPmmpZt1q1ws1DaxhCo9Bwkg+XuvYiq0hfARHBF4+a0DHqqH
uvKFt627AEcPw31hTmAue/Pjc4rpYW8rfMG/B0yvvyDFci4sh44diepzIBscXdWDbNKUijNgIvwV
53FAWBIcHuErW5Pf/NSu05W/ck+IDzBw9YkkQd48zb3Tut8xjqaOwENpR0yxcGHnTDfptc/avS7E
nO78Me0+45yt52i7jXoe2Sef+sgnLLJiiUfOsEvxUUfSZAxrS+k+5cDOWcybSQUfIgW08QF1U6NM
WIylBZ1SjYsJO85YGUsnItSsVY97ezQhBO3YA03GzRyX739XUSZGGG61Z6rybxNJpiqgZ8dnx7OT
Z+y9nBZ0AIJ8v/oH9aWQuCrxkK5KfZ2vbQGEu/FTFFolxN//g3UubcvscYemjKuiDcnBfdu0l2J7
qNHi7e+VOzZSTRBSf2R7rCJhu9KXsjzmFMU7rh+gMMTDY8ZMky5MSl17c4aCoJMrdp6JDOZSepwr
Yc7QpJHjium6bRJnjvuY8uENuKgFbo3d3MLE+EP6fZheYrM0qcPSUATZl5mjidEDamXpkZKS+aQ+
V18Dey44gqA8V9YUU7MY+sq6QuTg5STfTzDiWwiYWr/R5GvrLJgxu2jbtgl6qv3ixOJ978TJwQt9
V6FkykdJpL49dmUGvTMOGKPKwI3tMxj9KtmRy8IXGMAeJjaQBz7znxApum2ZUZ1Ml3GRAbEJVl3Q
rLGbC+oDGC7H+XhQTin0Acda/8GevHIR54S3rjf9RyBanvRpBbLemLLEJIQX9MfyuKjEC89OxJt4
y1jL6o+mkWQnA0xa8j7GsXFRSWo/0+Llib3vFs7PTHtG8NRlPt+sDYF2PSekqHFz5DJ1VCTl1vkL
/YLs+7w6gqhQekgKlM2gVWl1x9lD3E0KpOC6kyH04+Znf6lCAjBY11mEPa9E2sFH3Ou0PaqmCv9O
ihDcrnZ8ktfLsnRcRAbffKmGkTe2cMTmXYah5C5tInC1Y7jGCBS+jgNYJc6+mNvQMfzZ0RQdF02d
85Si32wEp4UKqsmqP41JrhU7Uc0xr67XNSF28Xrjzhof+G/NWxBlyQlkoWleVEJODZQ/NTd8KnU+
aqziI929i+aCvqkHsPsympAUbEd7BE0sSz1i28TbKgde2VvsSS4aoZ/EXAFb1WnOR9CxX3sMi+0F
gWEIseFbkpE/AlvEuDDCxKnpbEsoZ9vjosaJGgAt8bgn9wvXNvxgGTX3Q0fH7zZBqKouZReL7xa8
QnvA1tZ7e3Ys7pSYRyGfst6pirNJEoou2Ib5EHjPWRkCjzQRGZM7muNDtfcSh6hI3+PVsqFqACOA
xZWfJdnaDn9OanUH2awJ4x7ZrT4Bb+tC+dgZ4XkObbASJOMOubiHpOwRENyyOMTtmZMVXYxGi+gb
2YZT6wZvcWmuLlaTcuU2t31071Tr6GhOJvqv8OuOEOxBxciQ2JYH2OpqloT7DGwEaJP40YYVDBgu
HK0Enl194EaUvznYntTFNnY6njxdzi85n2mI8ja1ws82rTGdc0aExGh2IjDZ0A9TjvzPkvMTOUZO
dPOe5r6ovQM/UxRvVhWzwzaBSpzdtKQj9dFINsWNhC3+LXaVcXKe7X4gHET5WG1ivrGG0dADeUU3
/Ak5RCfh1pdzEd6nnqxAclI2bdKNg+HNjU+Rh2KzjwyntzuGgV77vNg9tFRk+YY1h4wgq5WGjRBc
/dDKqFp2u/WkXnK256ZixzmjhV1PcC4CmVcnQv+UnIKL7hjAzKebnJTbstOdG3DboGabHChMnqm8
47HnmOmnDqaqoDTs9fA+SlPdmMsMwxOtxnRIssfxl6bbgstKssEcQTE9eGPt/IuLNDN/OEMi8CLa
5i5aYpDa36qsIxqiB5yn17hTZOZTM3DJipUAl8mQ2PKKzxLQhLefAzwCahe7djw8i5Qc/53G/jl/
suk29wHcCUTdoPJfRqsP7gyDuhOzGgwDOdVO9g3Ti0yvk4RJ8wgvyM9OSTOu0WNXdum+VPwD28/i
gUENGtylxPoJ3y+D4YdNoZzUt+6Qlms6o1ZXhu9i1mCaT3xik7cQKahJpByEbvaawxKaFw21FaTL
LZwV/2eSNlxnyjPSj8obpNliCxXddVGK2LJUyJdsuA0nzdoh/cRuh45a5mRbYDaS/av7LnUhPdD+
mXoC/6EeRoZIve3isqK0OSfzSOSdqoVg0au9kjru1fTHoYsynZXNtMy0R/gugZCtF7hr/FczfynT
jll5OXjzRxisrrasyNdKRx1THDlQ92CfZvYyQ6ZakPwMlEQdce31ss98Zfxd1Rmp/6rDEAUfjqnD
xg4GZ3q2MVhWjylgsfEveS3sMDl82/aDVOLalIJAgz11Xs0XmKzFXZo1uaETaIFUTPoCeKUxJcC7
vkctnU00XhldIzpw9qTbokyW1kHpq6nyjWlZuJfkLcpj89+Q0pZhbPUH7uYx3eVzxZTZJife70C2
h92XlyP/EGZPudcCtB37NXZQOb7FkB9ybOuOj7SZ2ieF8hsdEpn76jhE1uwf0yUg9jLzpn6tAcH4
auv1WBY6ZfdJOhIFBFiW99ctLVXlG8qJWnFj+7WrOwKW84TbZ0mcHyy841uKZyXf8kFxhw98n33I
tvowu6GrmB+Oe3zegU86tS5Z0LexW5SGQnurfp6Fg3LY5k77208zFH1vtgHwyrJ5Jdo0GrxJCVKW
j/ICgs/hogK1KpQvmRyR4xiKBb9xSBXBQ5la4pFIte4x39ggF1MIit1wmBOl2KtlWP2GtlM/jUyp
ObEDjXmNxxF3LaOW8eCVNfbI0oSudyCqU5102Wb9i7bpBrM7Bx7AEiQjGsZ/5aG5gweFKjOhfzFi
oQGS7HNUprdBLuY54CElzsY2EBwqm0EQVBd3GXYUb3NVqFMaCWfcF3205aoPtOvqc0eiYYPxe4B0
JTvxQKNpld1yZ02zK5xbCNYd5lq+dzC6MzEpZu7HaiICB+ZvxGPulZbHcZGey2HjyFQ99HOJlwlI
bvZCCQ+z0dFJYKeNLWa5Y1pB4/kDmRRrPcFHUropTnxEcQi8WCvt0PxKGR/A7qHNPiJ5SsWGx05c
o5lGlXuu/YkErouXahsXnbLu10xvduT3iGGKwVYgBwBcmjedQar6hxDVWifb+La1t5XNTr4VGrXg
jZaipP2wWyb+b75lwyfc8L7UBUj4Iqjj6InJFQZWeECVZN8sJqeHqpWb+N/M46CCXUI/hRvfGIx4
4z2ZOqY6WPwrSJok8PyrnaVwfPCgURjwjEybJdUZlbho7iOMDMMLU5WupbG4WQ91YGYn9+oFKLEY
6DTK65nQPecJHMWOdU9dhdWvMXen8PiRcNjmXZAM9vA4aoCJP1L0ULz52h2Mj8aZ2S0JsPvW3D+z
wtqt3vhdK1KMkAGr36OkVMJwKMMz9sfRTaTnVxPMpPQ3QyO0z0mJQ/+bFSdJ+hwT4+ZszeQalwd8
EJncCIKW06WDUQdxFxtCOmKc94po3laTFAvzw6Gyb5yMkVMBm6n2tCAwz88I7vSzahe22HakKgTs
MtzGfMQEKWZ7C1gOV4kdSXKXmM0m/7D+UOh4fjjKZ8dOMa72kDzkbZ4sT3y6opnf06Jz8hOHv4zq
AS6Csr4uftsm166BHUEJQ9lUVwJMMOEc0U/jv5wm9GoH4YaxiLcwkCkxLa62tzWX0S8FNmO4RZyw
7TDA1xe7I+arXrf+RYchdyMly1nfkWfJWjYQDih4CFsweEjMzdoVGIXtU4KpmxRSXsaHmpAuvjhK
rNcgVOcW4W9B645bsUQtnAtaJ4lOwVzZv9PAKyrqlmEs/vKWYrxNQKjEOiCQ7Y+EbsTvR44bfUfa
ZMuBeYr4QPwOgMVGTbzXxPazP2zSqlBrQEINZGmYxiOreIIed+yWbpApbLCsXdFTlcyq2ztW7uU5
FTbt2kenbUe9s946h2pqmv6+CmtuKq5rYXuFnEQCnIp4tEimTivjyi6IcEDA5hRjGBgyNaJcVu8Z
VTPlTQB1fJbJGrEtKmLU4EynhOq2irJ1kEVhKW9ju+J+Yu6o6MoRg6UjcAgnfOHjhGbSzAGFv6b0
gnbnpsh9+34J8I+XILKtTUnew0AvYlRysEouHWCL7ReYsbj/83ay50NMSJaJuMplfw3zmaTzEI36
iXTa0t+R4hK/XZttauPhsrs6cVYTmgocssHBYHvv7IOO4JxCIbPDGZlQEH+mtiONSDVNun30CWH+
LEgCLpx0JLC7WDJQvE8H+I+7SCKkbTJMvyGoK8/Rp6IZshVtRNPjRgjX/PDEyvQZBO2if+cDF9gT
VAWsTsSseLkZIjP0Jx2jveMos4ZDRu3KBh4tznZgLpAkUhcGQFCFj8a0TnHE7iDKh5EuTvnLptVD
s9HnaNDAP6wAeRmxINa/tElbnI2dpyjeRkshcJ0L7Hd9qkRxWTrc0ofC4RTzLMIR41ECd1TfzOAD
KRQWRI+LiwFYX5fEdsQ+8dgYfhg3d7YEr9ks8u+MkJA8MfbzWNpkmQJRyZt0OAApUS0Bx6FdC03r
md5csiDJhVIWDjCzNPD5mf2xbvR2WLHlJm3GfNfntzrkS8kMgbVPR/d4cdiK0Z1mc8PRRNwSGNiU
EgpoOZvh3JnVNoLMZdPOADyamUGB5zGVYQ+ONjQ9+8ySxDiEtGurr57TeLNy5YCUKFT2DV3s1Kxx
fQV5RD6HzRtX3Gp1BmWnL2lKe9vNlhlkkp5Ud0o16Mi/ZU1BF9Ah9+ld3hbK3cat24mDbVyaMoF4
L3hSS8Hog8znak6AAmMzq/mme5lXCy68/CUsIe/npeAToyqDkRT8F7v7xRmY67eOAzA/RNCG7rgy
Fj4iz0l+eL44WwaY67+Em43PQVvziOh+ZUsxKKa8fWQAws6MU9Pa9OBt822uJ6602NAwm8BV/++O
uQJ0ytTGZlRj7OeXFZIHw6Y8iJVrxYtvEuh9fwA/IrjkoN1+F8wHLEyeWc4kQjLg2npN3X4GRmcX
FLjE2oF382mGdQ1KM4virFEN4QExn51J2uyAvjFD8+0F8yMT/Dh4jwPfXHqyrfM1Bhj8B+s8meo0
cnM2PE1b2er1I11hBBVqO0z2DFxHiJVPkQMQY49brWl2cS64cZUMyKlQKTP1mmK+DXb4rsjuRcJY
n/yCwZsIYRdgBGYfw9eU6upKuA9jH95UuBfYoPgb5p3FxNWR5lc5Snx6uGWgIgOv9b9tuzQeoSpG
5N45LFy+GgxeZXlpaZEF5+A08H2IkFKtQe3JelEGRL0xI8xURkM44i9cmjna1xFVqAdI15iC7WiO
1X3ugpPYAi2luAuKb3EVUAjMGbA/YwAab4YBHC9GSWKf4YWTKJttZFnEB+3A42SrR+yNG0QCQ79b
m9uIEfx0GuszzYyOhe6psSfOTUY04Q26oni3+oaooOII5T3aAsF9Z4smkU/+AK4EQtwKNJlT4gkE
PdeiJBDT0w2qRUFQpcPb47szYUAOavljNKZAR7A9eFiyyZXuQcrwa5iZ2fqOu8o83eIO/MCqtc6I
W6vFT4uCmxPTH29P4d8Inp2KrO4cYIGmb74fYD8R4eHUrYlJixcvyzkyR5Omei7CLPYdV8K68p4Q
zcfD7D/5zsQFsdYpfu4UahrTu2qsvEf2IU6RPtZfBeuyIedhKkd2G55/k5zbRFrxdQ4N9Tv5iJBx
S7AcQcPAdxZvmek7nzMZip1hfMiouM2IzgXTGvhhnSeSN6M+eG99ajXjW56G0NWyEPtvSSPimRjo
egyh34JzJQ4o1lG6TmsAizCS/uRYB8vtMtTem4mzUHyoivDENUCce2FckB+qMGMfDgIYhJvczUrv
rEMbVoHA1cu3G4fYmKOlHp8zTzDit03i7Od5aic+/QiiGRAPUjP4JafpvdMr/DBqEKswMC3GP3o0
5HDaI2JP4mMajdwyZC74lk2xJomAXT1VMca6gx5bwDUeDRMuL1YRUbsB54as8CFjrBC8MySi5QCM
AhBlYxFU2SEnyhM+igZbc+LpFwJS7OyCDyp/6al3W1uephW8M+rlX0QYgSK2vs+ppIZwd+zrBYt8
FuLhvlAoaU558V/2zqOWAJd2g8GOtJDfsYJQd3mmtI9EooXKQa+xT0ftfQxyTnOjzLrLiP2AK0Hu
BI8FYkQHWMN3P7TjxveR6pNXxyiDEc6FVrFmHfsJvb7OvrWn6dqVk1UGGyIeLUv45IR1hcCc+w9B
tzjNptWIA+fIWOEjVg+aZwqONC9jDOpm2w/KCqhuYffgBBWFR5KpJMup3EE9y8mWYfeoZgy4yg+d
8Xlh/Agbpeth36u2cyaAQF6AXfXkRwU2K5Xr9hbiOOsfxDzx4UCISPdK4FA69Mx4vXvyhIN1EMZJ
J6SsbMCE5MHkpmurE5+EasaIOXWhsm1TT+v7A+CAwmAaxEa83QzmD9LloNlkM8otcBoeFe0305ek
M4RKnSLFPxEW5OKptR4Ka0NfLsrH/7vNAWaRx4lowss2IKKcX6at9cNQlphUiCS69p4ZRGVAHA0N
vXmUXPyNg97qz/Xgs+ySaUMfmWrJ8boGgAM7qx54NjKSOCzKaViy5FjwG2Z2vatbVVwuMf1Y3S5k
OL+cA8T7n3bqMf42Hdr4YcpSx9+65Jve1TxATYF379R/wyarGLtSTaveFdkSfiJfEhM9uH5RAg8Q
pum5zDybEsDeqsODmKXucXmluA+3EZl2c7GSrmFbAgDV4Rsl8ktKo4ykh2nTNYqyGJG2oIJzrqAM
J1HpnOZtjkDwYWPB8fdo5eQrvidnDouvlD4/BrBMbGnt9BOT6HOJ3V1cisAaUE8NVRv5g2ncNZw+
JSAuLlOsOpHvcH37jGDcxS2OKXhpOkkNwXyDO5AHhxE/Gl/O9Ta/kLUEEFA2Y8pHSfc4xUgxVazL
ybRZ28A9oolofITQgFVD2mtibmaBHI+QHotXqHaYQgJjYWny5sHjXcZKkVxShICJ9qKWwYLNcXW6
1T2n032NN0w8e3mHrYt5JjK8x+L0qyTHSgQqkz6yuy/74qViCl++WjQWTJ8+8dP3mrTowgPXjqAa
aNDAbpn1+o+u7Mllz0zb2GFMReExi9kCxeBfqcduBFw8F1jGzn7jDRSJ8tW07XsfLbYfbNZ25Mbe
KgL09hYCXMBpu+0HJGWcDxBuwRDEb1E3GIdBjquX/MKz4D6UcTV27R3hU54vX7K8cLbRY4ApHSk7
piWPMwkw9arGr7orwaUebAyQv/DcUcbUGqHPmcewqSBaGhfuaw7yufqsw5DiXnCZ2a1OfAsFVpM2
Eq72L30gJqc8ea6hFoDyH6ZH+7hSS3x2m8kCdVlnbvmlPVurA3fgMP3GVcUwmjZ4t3muZOfFbwWr
1fhRtIpBCep550M07bDlybekgO4DEXA9rAa9zZ8fae63/5iShZ7hTNE1TDz0gkr6rx+4SgBXMNgV
QWm43gKBMR1y7b/0LSE4duoBzDLz5DCZgXwHoqPiQXXl7z6DhnLlKZpMimeqppJrGxQcXS8o4+v4
MZYO5R26CB2abMIYBSB1KFN+6Kc+AMjT93p8wypRWDMRAJ4fa4srJVtjOLCcgv6UM3eZETxk7VPN
tbQBy9Ngz4S9RtKV5hdqQ229qTJQ5XMPRsAlxiO6OEfuweHBbDWG3yKISkXYpDNy0o+97/khNUjc
DOrpjMA2pjZrEDrBh5+PeelvCgzs6mHmSDJEG8tP+uF3ACxbyO3izzERjdJCaYIgJTiJHSTiY6R3
WSLD5Mm16jVzAsqTbltcvpw/eFtJpcQxXI+Z0NJekYawxoO2grjVd0s2L6M8FlEly27fp6Rc5WbI
3dYH0Uxjwx8T4jQjJTWaZ0ndOWyK2uo/SGLz9l1wOJvg7MpiFJ95gst2Y3Mjc7AqYYobmLIESBhG
h7k+cqsb6nAfeXUq9DZIA40O4Bb0iT0tvuXW9wzaO9qTSCiNVLjTckyjH/Hn4cZ5ZQn/iQD667aj
jKG9Nlw27ft6YRO5NMEwA4F1iy54wR+fpLcSF2tzbyhnaQ+jliNqn2n0M1CKTu0IKhEoYaAPj3BL
pJPZOzpk673hIut/MAf28knELhO9yNhz8RB3nGS3MV9ZcfQbOaiTHpXnfCISwgFlTvqDwJalGGh1
4pGekwpOYdwn2aMKRxvnXwFClJmLClVyjxZNtHdrGD2RUO483/qiTtrJnmBpz+oFQg5/wpb+DZ0f
yZo7/j7LFss5WFx37e+Gcad7YxqGcVor4PvTphFe+Ir8Q4ihQn13nllVg+GnLooK2bM0vTOw3vBg
kGfqWWUZIqGkJ1ukpfZtdXw50E2E714z9Ej/Pg9aiCutxuRxphwasvVmpASK45MJ23+xdkvEIcl3
t5lMH5g9um4YxuS38Ck+jPjcwk9Od/F0rpR0vvKR/oWZ8Sqn7wcb8g4gGf6+Aq95YzneU7/UNAUs
Ez74G6bHPHsAylQ1t6EvXciSwOvVz+wtU/pKfhe3Ou/1pPnUHE4auzmRDmTB3lF3lXIUkhJrFuUZ
YdcAUoO8dexMWFPONSUMcdqUXulVVGwER3FaelZRJ49zCy+IoOpno2ByYjTKEu/SjFXwHZEtzbZO
aw841YyDZTlLLW9nO3n4u1oEliisTpHk7+TI8YiFjxZXW1reK+ii4IUoQceAnS26sb3xqwH+m+wW
Cifgf/R+7l0GTGKaQRwrNLs8X9+GsKx4ZS2Y79xghECYgdel2LiEgkPEJ+vvkH3KD2bSVgzIQRNh
ANtZ/sM0MF9rHQyHlNvOex+n9SP93vIwcAK4c7Dr3lt+Ef6K5Dh99FyRXKoAICgwUsrT28Ro+Ctg
UQPYH9lxcLKEV5PYplGRUZkV24ozL/yM7TK23beqmmAlagbMk7joNAcVR1S+FejDP/DG2k9RaNff
qjTJn1fvwgt1veIF99dEOCyN7QsIJ7YxTARcpeouvi8qQ8OwazC0c4sE+ZOOeBVG2hX+iUa5V7gr
BSm4NoZAbub2H9HR6cqhnnaXxVDRwJmnmn4sp4/9vVcy54QkQdLnlYbvcCZEhF2En1zizWf6l5U8
9m7CPGX1+nL/rqgo4LPk134bsLUAjXGl/nQSqd/KGI4HpxkZ33UR8fDTVNEauOdomNPx1rOWYuFF
iB5yMT6QlkaFDLRfb0urkPb90qbAMjYVzpXlbeY4JtLtoJcWTLgBGLXViR/+lQ2RhF1S+cG1KDRT
x7rFV7YtGoCmZSAxUrIjcB1FqRuzjyoSyVcsZH4rXeo1tm2omuaE7lKSnVNlctRqlTiZhTb+Kczs
0T/Q1ZOr90T05QnnJps6sDP1L6YYjTtoDrl9hxYTD4hQwzI++sIqSNrHg3cGGhRPcDBlZW8qhuzs
oRDoFEE2ZyIKWIqRts/INz69HCJJ9+ApSoJfUVDfmtKe3S0zg9LbhUUl9RktgKAKeTBGxtWsAQYS
5iwcxNAoWHYhQ7liO2S5c0dT/bRTMChhn/tFYM4L7rzPAb6L3NHwzipTtyoyxLPG5HUkFFXsevTX
+k35A8am3vBn/gFpnhPtMrkKWH5bb9jRQa+8k19kgbW3ctMhm2fEmld3ES0iFOJ4oLRprnbJFZax
qSP3qAM1lFcODI6HP8kqAi4bas75Wf+JF55TFr9R5iE2jFUJ2JqVjQZXyzNvoyz8cBN0vv3XhTP0
ZWWOBUckduUXsNgeOM2C+xB1tCg/VODgQiY6SNRxwHgKTR3+AYFQyDsUZveNfpKyY1JVVz0icSiC
y9TOnXeJcnye+1B6HGUygfNqP2u3Y8t3cK2hgmnLe8ibUXyb0e+qG5Ebk77VurM+HMtp6osvp/Ke
mxTyPClhWo4gdniYt7iKUT1Xz/TQtJ1LDzYVBNYbrpr2zyw4gVNYa9nxTbQBy95k6SnlJIVfFUeP
VX7ZOg9zTq1c4iBdoqHqfVpyFd8jx5ZvgZNo3kEqkW5qaqaY+0PC4tyNqa+odC6AMfvkQ59M3yeX
OueutrO6MHvDxtC+SS5pF5uLz3gKqWUiYIT/IYKO2NjJa1gRjf5D1KOa7qoYyYwprsyj3SSWAlNR
EguembhrMPskGM2dWxa6WfPWNU453ZF/rc1rntUu4eQmaYJig5yra/yJQNWPnMppvSVvIOXVVxZB
zJiZbvWFcSq3XoPUhYgxNvQYEfYmm7kFCkAnYRBWHQskLPGS2d1U2WEGzD2zlx0rMp8/gLx6vKV2
UhZ7JylqC9VH2tgFrMmK7mgksLxjivET+GY6Q86iUZNZXYVwo87rVbP9yAinhB6ZVC8qzzlEZZBj
NlHO7Qg7gmeH72m4o/wnFR8juUczbUH6pJJ2WrwZ77bD+GzXlBCLX62F68mvkJA6Emw+RuqDD0Z7
zIUoBDm54RTPbwhe4XgwiGfAs7CLiyMx5YxgbswJ+o5YS6VOy+gOGNrrQbLuxllKYEPVKosOxusy
79hPoRW8kd/GI7xhrj5mtMZG8p1uKIdiHPYjtctGJpPElymvBPEUh3myKThjUZGpiPLvaX0UgCDo
J9/N9hSnt5ApU7UXxCbqEz2hpnhUyg/4CWOtlfvEbHrGpiZyaAMfjVBac+Wf62mLelVXb4Xpi/7C
aleWX0lUW94hKzPRyh02nYzQWWTX7UNBuE88TsqZ+7uhTurygeyBWtB3shm5kHN/iIPC1uGlK9CV
3meaPcUezYCWa972eD5QFSyqVyyKYgb1yTb9JjDLJvO29Dzq7ZdlLpBu/RQDGZtV5ZEQJbr6VhBA
kj9Ol1TqcaWVzft5afiYdhUMbQ+z0YzvdCeHRKs94kdZ4HCL0Tj3E2CulZTS6qeEt9c9lCxDMOEx
mf/zqerp9taYNGz+tlSf06TKF4mSkx0KFfTDrk9zDHq+nzA3lCOsWAZ/M26OqQ7176X0FXMnTxlS
VfnY08HBqBXoNKGVfBeOqo3udRJ69zoLyJmV2pq/O87anCCyviO35E9E43f1kORkZdD1NiPrNMZS
EYpfLTFTouglB1/SFczpGTIR2traNFk8NJwHV9tLYt5tem2Y8SLEXBs2ooGZvGP+uuPojOfYzTo4
8GlohpMtELdhDMQ0Y6uGQkBodigHMDFrlhpeH/RSewp9HFlzyHx15DWmeShuc1QzOkoYL6OA1acm
pGcSeggTRGIjcI/23AbCdj8X1OGeYQKrYpN4xo62rcVsZ0+5hsYJ6SKtXSma0zgfGdJTXF6uMuSA
LrBF2x6CjXGLND6AuCPOL3FYUQS2Xmo3fKdecDBStTQmN2wRGyir4l1FjGD2WVBZ0AuRlLhTdUzE
tibQbMAi8wr3wjNWvw9pMR8ZXPv9viGPmu0XU9jeiXXLxiPF1enBqSMgzcuciQXGXtT+Ul5r5l8a
o+NAN7s1zn/SMfM4YdU+NBo+1XE6UV2S3MOHcZpn4yzgxINZz+6ZLSN2EW0CgCTIsabuxQZntx7v
sWuK+uRLSDkA8uh0OURjyNlQt6UgV9MaK71LLXITWxT2KjwlVjvX5NMaaiU3QToEyRW6fIaxoe/r
BMeCF38T/fcESNkxuWYjHMt7rmrRcheOfec/QEdceiCakHx20rL8LwWklitvm3LCcWpd5Kd8Rrai
cdFk6z9J2/sMk/SFF6v/jEPifTztQ/67ifMgeQAAEOZnWu/a5VBqqZ6B+IzTnoYlskCskGP9tjAT
xTpEwjgnX87qcVStP3EPoVaVL0JmILVg8TVX4sJRdfXLNJv4RPAI4L/uOmZ8YRX5sLN0v1/4MRRr
gPG1dr0FpubNXzPhcJzw5h/4xtrlDZtTKHaUU1QND5Gev7BNUWjp14kDbt5isPs49K1sbtnoj9mt
DXJKFRdimPU+XKoeeCZH2T9wpDDbV2Xffi2yGYd9RPnzwC+Wlrxoi1sRSR+W+eB3iaf27RzAsCno
FHVfXQku5a/T2NhfUVGz8XGhqGTeWYPnNkfdMqs6BgU71oa1sqdwZXaDYFeLclTMnoeK6vOa1eRA
Q0fzks+i+0foGzYggT//IdL4kPC99djpRx84/znDyjOerMBKk93ADLX/WzJThzCfIH2DKhnb6Ogy
2XZ2eOmhshezCl/j3sKxKQBxFJehtLrqjNLe2juEY2s44MRiGihlUje3kijGSdJDGHCIBxuD75Kg
0CgQX0GA/zhNCnEIkNi9i9J9nIOy7r9k2RcYTYbgM2hoLm0roY/SVNbb4OoAowqg9ecinZsHSQsG
7zv8uz2vBHU5oap/Okp3VwqagxGviCKLo74ST01jxV+GNfCwYDG/SHto6kfOD869F1nKO7oq57Lm
gsz8KdskxHa3mAsRbR8koph2LcLrC8uZOKaJ5ZR7svn+HlRueYS0MD81g+0SHqsA9LnG/2ZGN7w0
CdXuZwJZ8s/ManwNnYlxQhctnzBWYbzWgdJbokxMJQ3Fl6eshYZ0sPvJk+wetnJ3TZWYlzqZ/Isx
hKy3eTNgQE0Rl58s8CwuVNPMP+KHSveVQ8koAG7/QEUEtpoyHC54WXubK3rjp/fgn/v0XAlP8TRQ
07jtLVh+TZZG58QsM/2ZWP025GnT322WAXQdG5crs5Xi8d6AM8crL42b4Lzg5RnoZ0XeZb7aje8w
ixNNF21CCN3yHTGeai3b54jRDhVHcwobg4kAVX+a7NPdROeFbjaEXvu/dI8pMNIGTj/MBdvcWUwS
zE6iQ5AZzv7H2Zntxo1sa/pVDvZ1E80hODV690WOkizZTtmS03VDVNkuzvPMp++PdboBObZIAnlR
qIIKYGQMa8Ww/iEesQsts4nDXT2akIhQM2lPkFRHpMYN7RPP+u5jEMN7hjI4fbf70XjBtxV4A9dL
gawkTJUPjHEQ3uOlF0G/o4hIWlX4llrq6vcBBqd6h3DifDbita+hutblSAI0MZJGLES/vkNzZ+of
x8yI8j1yNLA10HGlqHSvDpFwuediAXZGwdf4jFoJaqZdUp61vq4+oENnnKEeISuAItdrXGLQgSFI
deLEXz/7SVbVZyd0UbeouLiRhR3RVB/0GCguryhgK3ZG6CgURHKEAA5ZF4+8PCA1oh/w10M/q9CE
1YNshsvw6ieoZJdln37Jx1p/4l2vgh2Ojs1rP5U5hmWlQznQAcKsUR2xuiy/c+BluccEw2EUNpE3
wca944lup2d9wcbtuajRYwnMFAJ9oQqM54d39Ispemrn1x52gYE3ZUYNVS2UJC7o/w53VaH1V4qr
qAFOnvpniIHEvSdG8w4+U3YPZSgaj7YPH+3QJ5MS3wsOzekfSok+48nI4h68JTahYq8WboVeK7c+
bgVZp0VHP6JgdgcwHjenyEkRw+dRMdUcC03LrIJ124WGgtdq2efMdsOtDvfKaTiHVdzVALDDyfsA
t2ByX1wHg6WvJfmWY4FZ46Y5Ro6XPKJV3+LWQv19h3olDjGq7ZgHzSnCvyLW5gfbb8QHMNUoW1eG
+Rnk1sDBjL8VeZcA7yw1aMxFGe0NBP1+9hqB6mZVOd4Z1lxMrlCEwCAVZiM3/sGbsKkG6nzuqgnS
bIGPlvcpLxDhQhcn8v9Gf7X+nAlevA55GlYPXTN8QXAmEh/VJIIIMpDfcWQwphCZJ7SKDpHAX+rU
oMiLEgIvID0ad0pXPwCv0+pkBy8CmnFYZBOhalDBCRHSpbrbvowKxSc2BA3BwPAcoWKiYQXoYv0b
QOTnSOR9Ag8+KcNBAVjZnidDibkZKmbhpl9BfGphc0hr1XTqE3KE+KxC1wOO0jf5Z7uGltJnSomC
JP6KaIMd04Y7cHMItUkxBaJhtSjqg8I1vc0fMTaekhfskJXi29jXHb+qaHQxPJhaTQ30viptCjwH
Bz2Q6k+Ajl0FTw2vY+oIvQ93jCCH9e0fTF6v5yVn2Q0lKpQdx73iCvfZwUaDcwGKEcr4YLFnx78o
e4422tBgaETJHQLP32evNA39/l//9T//z//+Mfwv/xevfIiv5dl/ZW36GeBuU//7X+Jf/1X891/v
f/77XwpmB7awTCgt/P3Hn88h9+N//0v7HwgO8Uqe1N1XC6emg28OzSFxg5+3fdz+/eP6XJog+RkX
yMHgGlFbQaQcUHD8etv3rd+/D5hjqoGERy8d+4f91CqQda9+ofBms19vYR6G94bH/L2FGoxy2PMy
9lUtzQ++yRN+nM8ObXhMUjrOiWzeeoe5TLze3tJ0zH9/Mx2jj+JqUaXmhcpi/ojBrP5Rg8e00Zul
rxu/fx0pAc/QCzN7jp3B4OqXuzYI9WNWmm2U3diG/nsbYa2pEIKU4GkcDP1kUTk4IYB1Xh8eTeUr
782H9vvX8cgRQ4fqx1PbFg+jKB7FRP7x888QCZ/SnMvvqE+fTDf97jaGv9GlebLfa3T+MW8mJR0o
x03RRJEiydITtRh0ebtyPEGeGDeamCPinSZU9/cmgHw5BhQs5Vktq/qUC8xlHWSOufFRWeFd43sU
dsZGyC90R5VCPrdQ9eDpuXpWFc2jsB/Ff/dmUX5RVLQfNtbx0kSpUuijFZBSMxPtV73XPtVlbN5R
JoUoao5/jmTaR2qQsIAyUiPaCQ+Q2j6vr5CFJa5KKcGauIH7Y6RdZtwl3grapM1UdAzXnm5rQMoI
mEoPNQcx66JPIdbBXLkQboGqpX+/7ftSBuiVKlX82ZFMpayGP8wEpeA8od/19/r3l2ZfygEUWm3K
rJF7QakYf79c4Zz34MQammiVyRXz43ozS/MgpYHcRmANsRNx4TFJ/1iy8XwFhZ0c1r8+z+Z74SKl
AQR+eKznLfAZUcMUCCT1By+w/2CJBc9Izlcbq3ipE1LgQ8MBT1qUGLQ3dstbH0Ix4WPFnbX4sN6P
9yfDcKWwpzTTBpmp5s+l4/Xn2nd/ejw6noEfbsz2+z0wXCnWgVfBeRlb9QJUYHTvQKgZ4q7pUezZ
SFxLPZDiHCdtvB50thQESZU/hU6WiiF55HgXpep1fZSWOiHFdMixGzBqkL+ENjor6AoEAIY7k513
/fvvJ1/DlUIanxluUxRmfnAR7Kr0pCBZpqBzCMzTeXDN0fauWs17dXBfhq5rZTctYsOdu/tmW6lF
CHi1yOyLkyH6BV+tDLTkhw3R3vjeCywed2arB/rDeieXJkqKexVxRl1F1ehldCekFeEc41lhGnsq
Bs5GalxqQop5S8Mhg9rLcCELp08CNs0JAw3vzwEDhPN6L5aWghT4wHVyy0Bt7wKJRs+/ITHbYbXt
5sbj+veXuiBFvG6pdmemkXqBPTI2dyEH9uBVdSa8PYrJo7y+3sz7+ctwpLjPB4fnUGD4L6Hn6B/A
wb/OtWoIAmF5snMKeLc1I0W/CBuU3DC3u5QamFcHzJ03q3Pjx9fkhxDZjc6g4juTP9fbW5gdR0oG
VAaR5La15KX3QIHtW5wN8w8JcxRvTP88Pv+Z9w1HygTtUGgZdNjixeliHA97ux6/hCUvhU9cV4MH
VMGjZ+TYTVCeTi5g3PVNvXWkWVgazvz3N+Faou5rYQ0GIy9KYeuX/n1QaZ8mV03u1kdvaVFI+UDv
dR18RahdYFnE6EeoHirZrAXfF+GXTm83suk8+e+NoZQIwhrbMjjJ2fNodMB/hwG8HYIDgnNzgBss
mx3CdcHHMZjZk5EyFLznr3dwaXlI+YEOhZjU+jxoI45FJd+f2p92F/vd/fr3l2ZISg7UCHRTZIZ1
SXmPfBR1g6IEKgBUFIwOZ4T1RpY6IWUI1MALjRcF42KlhM6xTJEkPcJbGzfy9ML02FJqSKcJvgEO
e09jMp+Xiw4VIBN7gir2TymqMFRrrQPM3a0b58Kg2fPveLOscX2KZlSf/zyqLbwEJBmiewcwRw48
Cgz2TYNmS4mhNaeca1s8XcDfG+hmqCawzr3CA0jqH9eb0OZV9M66tqXcYDXo0GO85HF19roSLW81
hebgQ6zvEjAUvOw++J6pu78q9CMCkJ3U1w5eWDnhfa2g+3IwsU0JvoWK6zan9d+0sFZsKWU41lCZ
4Gqql1Yo1QWRAcotiT67HNz2/bndN3OHorxaYQLtXsq6KhV0eXwkdePBB5B6WwNSrmh9uBMKj7sv
Omy2BzybKE9Rnflr/etLS0/KB7VIcVyIdK5SvqhRhDMbZCnVGdS+Nx2QgxsRu9SMlBZQS2xzijvm
pZ5AND96WCP86lNN8xCNE5Dkb+uMlBf80mviEXjIBRzU8MmnoLlHV9s8N6X2ab2FhdVkSZlBB3DM
I6AvLqh4oFGB1TEq01aAUPT69xf2H0vKBC1IcTvWouoFAk93VwchFBxTQaS2R223wlBr44y11A8p
GWBPGGDRAOazVEr050C24HwWDbOexXpH5g+9kwksKROUFTX3GHG2F32ucgAwh7TsE+8629zkThfg
rXl/LiwRTxuBuNSiFOhg8gG4mLUPEF0TV+ExdLE3UjFXNcTvPNRlgEu5G91bGr/572+inj3UA7yk
igsu1vZ48Bz4egfP9q3btlFLCnouOq6LFov/zEN0hc7JNN7lA3ogHfv3RhNLXdB/74LVpq4lyLMv
KepnD1Y6Kk9Gg0LK+vwvbKGWFPAYjBl9gJ05soKpepciJgA8I8DsRBT60bGtOeFXw66pNl8IjTnK
31tyUvRbCjAnG01xjjY4Xt/VUTQGL22LsvjOgn89F3vT8kHv2vBjg8geJjzhvR5QoDwqgLrBeiA+
cnQKDTyPlcVHvenyr+ir4MeGAHt+SPsKyUE4VG75BEvKQogTKSzqYkoUIhuu6eA9ld7GRaO3LSP4
OOQOUpVqFwlkvZCJnm36okCtz2ABQ+9ufZgXJtGU8lEMjipAzqF76RXFvfQlYIx7VC4GfeM6uZCP
TCkfIT9kJxFS5pdYxxge0QYd5+HaeYLmCX4Q17CNeFpqR8pHSIr7novHzYsqkq8hvoR3LeLVe2Pi
XdJIps/ro7WwC5lSUoqRIcYrodQuOrd96qRxDQGy9Tm07uZS03m9laW+SImoxXXVRN09eUbCHB5+
YhnnGEGHfa3H7K0aKPyNk8FSd6QkpIaebSQYpqJPUpnKJyw24N7FaoqCDKrpaMWs92dpjUm5qG54
D0NAJXvsiwSknG+3x6bON27hSx+XslAblsNgJa1xyVvRnkOKyNVxUPPGON7246U8pOuOP9XAXV68
KbbuUTKmVK3EJvTQ9e8vzYGUdFDMRPItJOn0OUZZWLK4VX/fUtvJXyfDL+vLejMLwySkOG+7ssCZ
3HEvha2mH9BSCr/hO1JvrNiFrVNIUW4JdPzTtIifRchVJ596zNi56vhtBws88/aGEaobi2lhvIQU
6C2M2NYdm+4lHxpxxCj8cw+J6Q5fmm+3jZQU49RPhA6BNHgWvm39AUmpt/YuAlHtxoJa6sD89zc7
/wjjWYQOjIrYTCBmonoFDT2ogdtN441NSHGtFxzv65TyA/ZlKUoQwM53CDi5j1Wj53+sD9NCkhJS
UI9Fk+EG0nI+s7RPYQjkBghghofeMIPxDOW2/UNI4a26nY4ACtMtgj6nVuvolO1rtcrHc16m4Qgg
w4V6sLGLzNHwzglAlxZXOhhaYqLw8KxXFex0U/T70jRhX+WfgSKjuJyjPDKa7Z2dZD9uGkddWm4l
/AE8VrPhuS8DhN1AR83GieiHQuwMMRWe8aVQpdYbW1p7cjLDgC4pimi6wJnG70vYAZCMUfehzKFz
cltGE1JGG4vWUVRs1y5c4WfR0f4joOjkvpjKcKMbC2vPkJKZHyFFHOJT+wW8pI50/KyYD0U1+RAC
VHia8O+ubuuLISU2WmoqFz9m6E+Otc+n8C7nlehemQA53TQlhrTkajMEwuzbzqWOKuBooElc9IpN
TTljHQyZ47ZWpFXGxRbnWs00LkhNmB961TI/oI87K+gG8Wm9iYUdxpDyGuYWA0YTiU/eRH7/zN3Z
wPLQTRNQphu9mMfknfA0pLxmJbaGnJqu/RmOSqXtnTbFDDRqtdyEjmXhZlKbKiIpKOMC/rmtV8bv
2To2HIiZaDl+SHng/wOdval5DTRk9DdOlEujJuU3RLYDD5F6A6+wQUv6naq7nvEIaWKwNzLoQswb
UsxjTRzHiGlOF9WOcnHwKxBafe7jPx3H4rZKsfHPlerNpubkKsoYGYypelIRQ0E2FDWLKvTwGLtp
HnQp5NGpcwO1aH38hGw4riVyo6jbTGa+MQ8LKUWXAh0y/9QhL+d9KHWRfIgBpCCNMUORERtUzPTH
bb2QYkQv+rRxal5/AEdHV3yO85PTIXO+/vWFmdal8IjyBhWhqRgunZLU+1TPKhCtIT4gSrvx+5da
kKKhnLW3szBsL340oZPqZBkKaUn12Dne63ofFuJBl+JBDWBrCjgvLzXhgGFxMlnfcoFSxsbWsbTD
S9EQuyHg+y5XLyJqq0fLgIsJzakdlF8oRQmLsz3lQrC3HDwgLOFn74ffGjcv6+LGhSztjrpo2woB
xgayNPls53iN/S2uO2fjOqTNU/FOjtSkQCkxkekGw1MuYDSxHcCgQ63/FoGJhJffT7H5RzrySIcA
njlyxEGaHmlrihRIW5m4Es6EQ1HqPXJEcIZRA+yKoNvo+QKcyPgPmKLS55GKuNJzjzbcPgV7e1Rd
85j77lPpGr9QoggeHBQv9oXafkk8rd+vr6mF2NakLRa6hnBGvAMvSKs2e8txE3hInXosHdgBeAj/
vK2Zufk3ORD7QQURwZqyNrYV5UUvRBKefR+6whGP48x9mvBgCzfm+d2tUNiqFCf4reMXpxTZFUYl
FFerzKCi116B7eHQ6u6j0paOckCVcNq4d70/e7QoRY4/+R4WzF1+rZF936mBbX1TLBtRTRvo9dFw
WnyTivKuhCB4Tq3MQhoQY5n1oX0379C2FDTYZSPM5gfF1cae8AwzRJyy2INo724skXfTDtIPctQk
5gAXWs+v6Pmjj4Up1Vcs3rRg4/Pv/35LRvCYE0YxYexn10pYxccc+jbWD/6nssIdbH2E3l3jdEBa
45Cqm9E02vTVwoP4iOXgc1pyn4wbD2mHOKo3JmLeDv8ju9CMvMYDvJeCIiiv1mTGEHujbKdr6Gn2
Sn3FXhK7RJjjQdZtANDeX+WWDOoRZYce4lAXrxTT7QOCcTAdY0gGamf7dxC97rJWqTfS09ISmP/+
Jnz1skeAxszTV9x1Eb8axhz2OTyGjZFb+vycr998HtW4FoqayK+GCeMGvUmsUJzYuXGBSekgLqZU
cwcnu2LCjio8qnmudZmUzlR3KWLWW3G41AkpB3iKGmOD0OqvLW4phxCqzyMH762nsKWvS1EuTB02
dt5mr32EW0RPV3AdQ1gx3SgpLHxfBuxwqIt9NHHTa++4P0stj/ZIsj7fFH+OdH7Uh6rUJ54PXlu0
RR9gytXtM6s3MB7Q13Tq14mXqo1QX+qGFOrsKnjVeon62trx8EEFQ1NhBoAD08ZKXUglMj4H90Tc
qjQ1ehUV10SvwUcSDqHRFRCZIN9fBuw1bowKGY+Dd6qB4kdUkBg971MMV+UV+NbWrVefg+uddOXM
Q/gm6No+DtGf6VXU3nVUOJSxVO6wgnCNT4EVO+JvtM8GczoPaT223/CbsgzzTtdF/ZfFCGA51Dbp
mPzteTZuEXsH1SPxgoE7Oy326sF4hB3e5xcr6Vxs+toSJzuN+RjD/Es6wH37aqAUITq0wI2ietC5
6dkb4b60BKRk4sD2FHhJFU+l0evHutD8V01F6mx9LS99XUomVDXwXqXk/aoalB5aBMutKzZSk3Zd
//67Z3BhOVIW6WftDeD+7mMN7Wnfi7lG7QafQFCi24ZYxCGeHOhM5j3oj+/rTS51SUotdSgGtNKi
8grzvYScipnP2PVbSOaF7V2G+/heHSPdYOqvo2PAnbIsDzNFtUMYcl8hULkxLUutSClmUrB6GjPf
fi3MWTFX61Uc34fuHtGnfiO1LDUhpRb81nCasKziCbXH8dRlwa+0D1OUs6vybn0iFnZ0GeCDJH8F
ZGS0Xkczws9qatUreDn/pIu+vfdMpXhobPMmxJKwZOgObiKjwKo3u2pD3wR3ZpbZ1peoLovhtjOD
LeUX1cSypTeM4gmaI77RuJsHX5UcM9bD+mgtRIotxbmWIQqe2y3p0bOgxHbiQwi29Sgs0dzhEcY+
U3wocDfcYYeXnNfbXAgVW4r+1kk9nNtt7RUt49zxv43ZTVAhpkOKeySaxgmD6/xalq747igOOiY6
IgFT2Rs/b/vxcpwjI53UGecgMGpO9Dcy9VYL1KZGDvSmBmT8DmSXiOuJr7+Wxqh7Bx1zvnCvpEG0
ceJdGH0ZvxNajgEJMyuunOU7/YAQmpl+UQxPpBsBuNSAFOKWF3vYZXfTf58exsCxTpBkbyowCEtG
7VhRn2GTYHIOzZF1Ogw21w8gg0F1DNheNw4oC1dRy5rT15ttPS4R5KAWXj+NqaWiGj47SoK8PcaG
0Z5rLULh3QMbUuPadxk17Vs2wsJan/+FiLTmYX3T9GSlaKB0VXHtSy2ePSPTp1AtHthdPmdD5e16
z3TxD0T/ctdn6DWst7o0aVIeQEPSEyW+HK851SFkugQOzMdqqJyNmF848llyzKMXbeNYaL8Cu/rm
Q1zJZ/+YNMsfkRf0N1bewuYiI3q8MnXVBm7wtecet/c1ywW/6RYPhS+2+qHNqeSdA58lxb8P6m2I
g3J8jdW6PGCXi+223u/zeQHEoY0Hlq7/6lXjwQiV1ybhKpl5dXDbLMlYGmS4M9UH2XCtfRvUMpgU
TTkGZY+T7E3LQAbToLE9ub1wSaBOIVzsRjCrPFDP3wLrLAWWKSWHcUC1NepZ3QZ0o0OSUnBN3dlE
TTE/DLCnEErNxy+Qzr9zKnxATlXb6NnC2pCBNXh9dB2afdl1HIG8qHmXRzvqiKjW9GkZ3HhsNuW8
4eAY60ZGcW3jWsE3EPg/Ap3DLZDImYf9e2pAxyEthF/XTxbqo2jfpioSdFmFePn67Dvvr21TSgKl
5Rc2BnD1Ux4XaNskxWdfg14A6/d7nlPG69HfPhTt1o12IeeYUk5QdUy0mpTF5mZl9qlyguJHVGbO
8bbOSGcBgZ5QpLZ6jRUcgtAiDO7QgLqmif5t9lAY6yo8DMXWM9LS6pKyAmgLRMXg5F1HClWfUANA
aRdlQ2QW6pvqhJy/5v3izb4A8tXg9KfmV90EALib1PY+CLzp7/XRWpgLGV/T8ILnT1GRX1UldPZ1
6yl3hrbJ+FnI/jKkhhcXLDCLsX5qmypCUz34WUb5A2Dbq+vjs7PehYU5EHPjbwYIIQlUidHvfGoz
NAp6xLfwksDAXolhYq83sTRKUnjjveJmSkT+DYu6PbUJTNU5Vd328bnRN7+/7DBmF42efmyN8KcY
J5Ccrbpxs1uIbBlLw2W+nERpj481WhL4M4Je9Pv0Rz7Tq5FBxhkrG/Q7nEe3nruXGpRiWxcOLRUj
j5G98zwhy42kM9BmZ3SDfTFYX11kSA9okW6M3VJzUrC3ZjAEms3ruqWHP8e83uUocll8nsvTg6ek
h2pwfq5P07xTvXMAkMEnKcCt0na19ON8KsO8GksLkFaFeGgD/VvEv9ebWTgGyggUbUwsHOBJjgLY
yT7BkfVY5WKnuM73Eq4VGkIumv7Yweu+s0XyWVjeMhYFcUKkpRsE5f9Jl23PDd107NN6hxbGTYah
gDduChxU6icnD90dwlf5bqztk+cX/Q5a+SHiOWa9pYXFYEiJAHaLVuJPOD6OgKz3edJDfAl+qnny
wxuaLxkrIxFiA6S21JaUEcomrzp8WfIrwkCPOPr2+yp1XoWln1Gx/9RPqMc6brDR2NIQShmCkiIn
itGrn9LCa49pYv2qTR98VVtiJ+CqlK1Qtlgfw6WlIB0FKCEPI2B1Mh2ilTthp+NDAQPwvP71pVGT
soMXd3ZtNswQ3pwmayELT/PTwxywyOkii12I53ltr7e21BcpOSCJWmgYc7P7zBtD2WaHHi+Uw20f
l3Z+XGSyoeTV4eMY6965dtNuh2+ashE085J9J9nIoBTbCgZTeBbnitDGo8zyy32j4tlWDU2d7tKo
117Xu7HU0DxTbzafmQXr925fP+EMgAExUf//d+lQjZ7X21jYoGXsI1V4GIPlPFTZCNMhzroDwm4Z
DMIm3JiNpSbm7r3phqd5qI53SoXIS4GVAlCk+c2/819LaKQbcKf3ARCEshTzY1VqvY/I8ZOXwLc9
qSiwpBgGTxr3vKFOtPIFQeaIurUVKr03IAaPT/oPtYRw94qmKMilg4rHTXVMccxW9pE38Kp/2xDP
IfCm/xa48TEQffqxH5viWIbil29kxbHgP9YbWIilf+ogbxqwDcwlTQWHWPRTmm7fNVX4CyPN/mX9
80vLUEoMuYrNBCOYXZXAwItR9360gap+7SZu17PL48ZFaiH/6FJG8DAd65uozq4YFl8H3m/37jTg
URUXllfgKRgjyug59T4J0NY9rXdtaeSkRAEwgymPOWGbjVo/OCjWTzuOZDhvrH9/6Wot43Jie7Qz
HHs4wrvZj6wcr0GEsWud6U9t3488HXPXtkfz2dS04c4OeRxZb3ihYzLoBpewUmmbLv3o8PayExoH
TN/aEotY+vi8Fb5Zb1i4+W6CUe2VeqF7aYTnKDvTwB/ocNuPlxKGWRZ+Exhxdu3Qnj+EMS5sTozC
8vrXFw5xmpQpKkXEatbo2dXP8navFNPsTev8nPe5+ZkoqNz9P0eEXKB4v97k0oDNf38zYJav6ZhY
Vdk1RmgfQbkpfUrspNxYxEsdko4FZaOb0YST26Njuz/RCf67Re/7B46JITaNU3KOHACHIwzap4BE
sRGtS12SkgIkUHNQGyu+dqFX/QFAHlfqHD+Gu/URmyfjnT32n5e+NyNWu6jm9VMWfOyD5Ot8Wszb
OnlUsE7YSMpLv1+KfCepMgdpYtZYrdVPhpJof4FtyTemZOHny5pgutpyBVXa4CM11Zd6LHC2KqLm
3qhN53rTAMlKYDamAA6uYCmu4JoRfitF1/t/jWrtD49eW3vi823NSKE+hji5THXFxapDQRwgGNKf
pZkjXZnh97TexsJUyLpfqe0pTqC28XUyvPihdzDYsiY136INLH1eineYez7qxxn7SqxiRjwUuES/
WA5uAIfbfv/c8Ju1mio15qK2w2SbpXNM0bo8utym1z++ENyqFNwYu3o5FYbyYX4x80PvqUdU/yR4
qT3zeP+5MZJqP/+vrLz1xV4GGWIo07uYbqfXKMBvEFPKZAeWhedgK9k6Qi/Fh7TXIyXnNfz8+FrD
RDhoSlT94mkZa4Oqb25cVVKA27lgh+Lkd8WbxPRfHLXD6X6fJqZvX9an5v1OmDJ6EFmpeGicKLl6
84VJb6snTi2IJ42bl2br3SxoygDCHDWjssCe/MqbdX0IcZzwMFKso78cO6ivajmpN0k/ClMGEsbG
4OYYmKfXpENYqtcmZt4vHOv7bUM1d/BNiAwFlmJOZyVXFbFgf4fseLdDB07ZV9jV/lpv4/04N2XU
oG35bZVkY3r1B9go2DqeDSJ/Y7tYmgkpxsOyQc5HaZJr3FjPcTwZ6Pra6n3GzoTD0RYdYakLUrDn
5dBafhpl1yHqfsbC29lDduNilfbrgtOgn/RudB2ssUWa0M/vcQwG0cu54KYzJ+4Fv09yFuZWU9sB
eaOA1c42UVvdPsY57359gpfiTYpoaBNJPAk7AUtp1kdTr4zvxRSHp6Eos41ddWECZKygwPISH+uE
dZoOL4g7m9C8RbTxwLJQpjRltGA4RRWmRT6VQhK2Y+VnB3Dzrpmq8jxYKYZJ8x1BiEPXDvW+MVlf
QXrjLZwnwt9nZ0JdSdMok147w2wOgebZ4QlBKTvbgcdKbxw/Kc7xKnGKrPHia2z35Zc4sEJ1n8WB
p57Wl4DzfkKUgYPKVLWmVmU5on7Kj9pG4QRQ3HV+mZrvhxD14l1gFLfBa00ZRwjF1cmQXkiuvdAM
TBjbHnsvOGg7kN3FRmZcWnFSyNcaqDczEUBXDB5Gd7PnwTc8wTBkWB+xhaBxpLjPVdHaBuZTXD0q
bBdqRDHvcsfU7izh9VvX3KVGpMgf7T6rpxTlMbWFCO7pqnf2VLXf2yKrN2Z+qQkp+DFonkojIwHr
HUSOxLQfm0aMZ20qtlSoFmZChvNFYWSFBtXca8JLxDnjUl6H9RZWcOnj84J+swH6liLwfuQNBePd
705v95/cuHJf1+d46eNSaOfV5LmGkZEYlehOMe38YKJmflz/+MLA/wd0L7ZTbLq5aJgDLxToeRyi
Ij5GvhJtrND3T7imDNdLHbTrO9ijV2ew7kU4HPr5YSkfvFfccu5n2rVfZQ+k5XHjNj4no/+8W5oy
fC9FMdvlRZVdNnN+9VMV74pC9Q8QXbBYMquNVLjw9GPKKD5Pi2O0xnsijyNDOwCodPIM71swTK+l
nz9OMWcHaiBAeqtHu0E44bYJkyOe+dJqGrnWTdntEdxUX3ENipx9J7Ruq647L633xlCKeOwJG0wd
jfRag7X7JxyNBEMADeIsDkvicxkN0d1t/ZEi38cgNWz45yNad/G+Hmz8HfCa+SuKff1GbJkpA/xy
y/1/8TmTBOwmeh7mKpE3KQkObHX6p6nYIBZztL2DMlBfe7eON2qKC8ErQ/9Q6Uq0jvfVqy3w7qRu
5FjVgUukeF4fvqXvS8kB5W5EUT2FLTkK8/vJ6vzvAqP2P9e/vhC8MvKvVvwp730e0+b6eFmgeDk6
P5uqH0Fxhz+i+scYxj+TMtwSuFrqzZyl3uTRvsX1D6+R9Ir1GTzKIrYK72ShETFsJIelBua/v2kg
B2gnXJV05zTV8JiOeEHug7Kxi8P6gC19X9rvjbyjNCl4jSjU0jqbflje2fqWPNtCVMqAPqtDwcSa
Coo53qCdYW3U2hGwi/FoiBqNnzStwwMmJltRs3Aak6F9bqEXseMNGa/nyU99RnriC++dO0JIHb91
kVvC6UR3cH3kljon5QFhaFZW12P8EdMs3tYA9o16/EeaQXnE6RHvOM17GrjIqgVmZLWGTMx6uwsz
JqRUl9e1i4FI7957wdA/O6DiMeNs/rrt41KnxjhUNBzV3PtUG6xLHOvG30NHKWD96+/u3YYqH5d1
7K50Rc21UzyML6GJDqSb5K8oZG9xz98dGxqY//4mWpy2yKfSzmigCN2rY+bBt0rtbxJ54utSrCD+
GSEEw9fHgXp37BbdXpvMjbr90thI22QcY4XuK4WG7VHA20oAbCjVCPbERc9yffiXRkdaOZigTqqX
xtqJ3aXfOwp+f7rRbZ3sl74uLR0vbTxg9b128qoo/JzXkfuAYumWfOi7hyQDW/PfZzbFr6r26kI/
qar5wXGU77j5Xbos/ASqegP/tDADsnytU00KPfD1k65kLRtHj+Z4110SDK0O6xPw/o2bXkibXxhM
PT55gXnSdQzpXOU7Orkna3ZI1DqM+7R9ZJrP2IM8NAHQl+I2TBrtzqP6Ji68sVGoKjbaqR8VJr0g
NQZF+HO9VwsTLx+YvVIoSpKa2ukf4B4v9ObBcIGcrH99aVbmVt/89K6FjmlOs2+rY0G47jAz/tBl
uBsrGUXE29qQAjt0C1Rp8Ag8JZH6FUv6aOcV2X2lZ91GA0tDJAV3Hyl146aZfhKYq++9Pml3mp5s
kSne3YmYXSmu8zrlYigGceq1du+PHArrrgp2lv4ZTbJsP4xbQKalbsghPiB/GmZlcY6nWL1DJaPi
RTCwDzfNgnzmVY22R/+vJDjiqazPuaIHX9W6wicjaXHtu20q5PNt6wxuanmTefIMbJFGhO6mXQZr
cevtYWGMLCnE88Dp8prDwcmbxuw4MvZxGDU3/ngpjjGZH1UlUDWAN62yH3X7cz9tot8XUqzMZxmt
UscOPinOrTC+efnUYEEvgkPVpDuI3NqNszyP25t4DgthgFBGrBfI23Mbug1u2ul3BQ7bcX0ZLU2A
FMy11dpZ5dXiZNXmL7Q4r3rdbVmULA2RFMdhGUEc7HzzhMojqsnWY2vkj8RZgKLJbb9eimUlbCfs
8RTtZHomt2WD6IJqnd84NlIAW0o+WWMwaCfHAIYxWmG9S0Lz1/pPX0hD/0E8weOR/S3h8BX6xg+m
F20sDYSyhc3hJ13v06dK30zZ7571DRz3fl9G+G0WugZF8IQ+8wkv6y//nMkcNB9bzfpc45h4qJKt
W97CHiQTUlIsviMj5GSQNoV1TIcUtZ7B/YiFV39/29hJgU19uQlSsy/Ojpn9wPn6iMgR2vnJj1E0
R0yDNw7gC7EhU094WbdqVxcaBurspR6H71TDEnq9D0sflyLbmTLDLYNSnESdmHd+2us/7MQfXm/7
uhTWekDdV1Hn83GPYlAv4maXjjBzbvu6FNiWL/TcMAP9RCl4OPoCfGnUTl9u+7gU075vqqVwR/zf
I+sXvtT1yTU3YbJLa1MK6bxzwtYYOH2p4Pru0IikRB7E/bMbDFuFooWsJ7NKYPVUVtKM4lS32Kp/
UHk3REIaAnM6NbshtDQRYtBqiuq0Pl4LXZJ5JlaW6QGWGBomFUF+Vtl7dk43xPsi4Nq13sTCWpXJ
Jv2U21iIxoJEPoWPToLqdOMNyW2RILNMijDXmyJo9VPRqN0OaeN+7/EKsfHbl4Zn/vubHRT0VlN0
ps7wNJP1wFBhtaFBlIx0BLzXh2epCSmUx6gTQ6qO3HSrmYtDHeLQDpl/TES/dV1cakKKZ3uK4hJb
b+3UueMFB+JPVtJ/zQ3xfb0HSxMsBbQftsr/Je1LmuTE2W5/EREgQIItJJk12uWx3N4Q7eqymCQx
T7/+Hvx+i2p1KYngbnMhlNIz6RnOaSZvey9W3fpEAW75sVLAxzi2uqbRnuy5XWczOavaLuM0aKZo
CDCjcGx1XaV9gL1byJidS9WNeC2A2GTeXPWh1fWhEdAYgt9aFQ7eIqKPhhXCCXqWPUNquFZ9PMRT
Q2V1XYOXJvi/QXWO/m3PnvpTXe7irpo+oUXY5TZIl2cd2YTzZ2ej9wFUx2tkgY0tPnZEmjcWNpFD
US31RRV1EZXAHzgxd5dKy7T/7fc3+qvSFYR2YA1B6II0jJd1f/EwLKItFXZ9+4ZATAcobVofVL9+
BX/T1sOncvbdJSJTVcqIeZ54DSgN7sAFeQg71rVdTZMBbNcNzIFApU3vn0hXpUkOLt3I2czG9X9k
OjJNmyeMT1MS4B/VXto9+Iy9ejMvz+UmWde/YLAXOj5p2Ze+sksEAOUCnfsD7+XPy1651bR/TaNL
Kpd87pB5axZ4NO5OPnIY+cdwSwQc2r8+BLKIcp69EeERANf4LadOlYgAIcf11TfB/095zbX/g0s6
oz0OEyYIvjJeJkFI1XcKRh9MsfQOiCDsPchwwy3o0x/12g8V8KadczX54blj0zdHsEOJc/wJXatb
mjats+X3iuEX5jHGeAaa9zGT8Z95j2FSAJDCCRHX5zEQ6cbYz+UxZ6ZDqvJ5WXyRIbU6zGkVkwGt
DCOSh9fv1iCb+rQGH0EsleXbztcujwgr5r/ZMrm3Fq+XY/GQDqcqPIyw9DmeHaC8DTEz3tRJW7Z7
WKYGc6cPathLxuylwLtzcsKbNKvv0EbUnNu2fyiZIvGKCuD1kzJJp67FvQteJlHUF14gGX1q6DRW
j7UCwMaxD+jTGd5ERN0yeIamqlyQ9fE8qW1WHRNRfQYDk/SYcWsDdfEa9TL5RXl26THcQtfW0U3t
uXVWPAfcc1q6U5xvKZ0t93jo4B1Nc3M0IzBeDzBuYvj1B1llHo/BM2HnmjueQDG7NvXknkVVYGSW
pn9Vc74XDhlk09lE6Y2vn+Sy5Dlm8c9l6t0jGiojgWz/EnIB2FD3fs7rI2V7/AvdCfNlmVsLjwLa
WM6lI8V4A/qev4+dv+Z+FUYjFyDk1ZepdwAjG9DwxpqscWdWzqBW+mxFGYq0ArwfQvV69qKhU1Ys
rWYvZWpwXX/aYd7cQNqM1Yacnv7O/emDt4qXrpFPjiO/t8eIwl28R7VLbrreB0Vk+pvK/J+p7n+g
OfcQ1iXW1vJcJQV4FAEi8v/8yqBsZNHmLD8mNTq1Og2CnDtIq5xRlsoiL8T0PRJDn69LjeHk9TmK
AJAtXmph69QKnoiaV0BcBzeVaqeoR9r0+kcM3svWtJdspOmCgCqoSRlDyQPtdxjoLOO2aZrT9U8Y
5NPWdDhtU74xLaI9tpAMcL8uw5ODtc0homBcsaa6Xpop6tgq/C3KFSN4LVQXjfzIcQV8z4AazJA+
QiFWP5gy4EUhmcJ/dj697RxAH6ji85SP53m2L8dOSnsWo3wwUwisugwAwIgCNKOTetxrkzNdg+59
0YfuMIA3nQO/HqOJLH9PDpApDuycgJVOU+GqI7wtGLJNGxR4HRQnF6OkyfXF35VRLK7psGC+dFuv
xeJAGv2ro+08ANu5da2PMvf9ekfdttX+E6PjK9vdvzF0ORDjW5QZ60snp7PtTKfcti+T6z8MFj3P
w/hhRrno+h969yrwKc0fe1XrZsS3/u+e1RSkKBFV3DpSA8Hymk6jgUvhHdCHv/8gOwesqADRuAf8
YLoMTZtp2lfeGGxVinCYH/JegTPb9s7NyPdyi6YvaPrM7VC1soYWTKzqowVz4JEHhJPHCh1Wn65f
wLv6jBPSHLJnS7DMrrB6YuyCGGGo3NpFh78GpxwiD4N4UVHJdG9C1XTdmlpTDkR3nm2vVxdfExSD
Ue3Ady7bdFqaWtsgtnWXygl+N3mTRsCUy5MFiLXxaB3VP32KokR+HFxNAnRyw4ihtbGQ8RACBcP3
AEx9/UIM/0IfpZiyqRLzVEAjwAVMH8uOu1ZUzo7vPADSCOzX1z+zmaN3dDzQdJxzUWbD2shLugTB
KQsAIaXGujsr4nefgYb9gbBmvBsGvwDyB292ogTTn9PUvQHl8v9KL7R2g/t0xPwzWiybU7HhD13/
YwYR0zvDuBuiXwgZsMviW/at7czuJZv2OIFM+9dUfkP8A/kMry95S3mchqH6LFngxkDDVjsvXINC
6q1heE0xsg4p3lbSv1MTZkDA6XHavCt6oNoTSNL5wZMi/zbzqT8pdw0QVS01ZvAIHX0w3ZE9QgeD
E9FBkdNBDMLvWnnhofNbWcvfoAD7OjjNbUu9ewxZf2zX8Xz9yk23oil+yoMKE+3QynR0QN07p/bd
WM7NF+tg2w0BPfu/z0r0swrZ2MsL4Pv87ISStNsnaw8MqJ3LMPwHvWXMHtv/C3G541aXZpzI2ZnH
DyPIGj9fPyWDYOkdY4FXytltlH3m3vQpcPmzaMvPNKXnoEu/j2mRHPuMpuLdukL5aKgu5dIvd3zy
7jraWxGoNOoks6flDPyD/NjF6/1itKnLVS0wYpx594KgIbfm6juroTDX/4zBmOgDFcDasuaajDbS
ZVvXsfXi2rvIq6a1NeeOPBPmx9QkL0Oj+Ededd63OgurPeo/0/Kadqs0G4PBr+0zAZ08fcm5qtYH
3vUVu1w/G5PEar48WFre1SMuurHwDqNZ8JSDcOqUIce4oxObyLzjo5im1+gA4JVkCKW3NgaaV+iW
tS+eU71ImMXrf8LwCb1TjFqDP80CVipvq88ktS9AvUxU5X3eBOnYJ7SY3QvHoFxXZp+VKtqo68sq
AoKF/LHyJUXPul3tDPIaLlxvF8tbQO55DRwfD7l/A9RuGYMF6RCgKQn1cQjq9isaolFyQA8aKMRH
+Othm5vKaGPvPMBNf2ATtDfPjiZ1QUyFloDLgqJASkDmWqjq0OwQ9r999M3iJGtkxXMhL2VXq18L
CLfPQzClF1fx8nTsojWFzlGHcUjqy4un1CVd7Y9BF9y0o3eXeYdyFPgXmlLTtiZsRfLggrmhJQI1
sB/zMV1/uH2Xfb3+L0y3oKk16g2Zu6GYX8qx5kCbatKPhVUfyoDgD2gqrZxQpWTMEd0K9Ve6oXFi
Tn5H0Qw717vGBG9CgYc81qaoPBSA2TnVqt07etPquhq36dBjlEpcMGXXTbdL0zkgixMMXKOHDl5v
DQOJ29yPQCj7TZ16VlEjGwT7xZzvvb0M/l+HJPZ8B8HeTOVFEJaodgMM23Jc9pbjAu8Vjcpm3TFF
BquqN4ctS5eFvkCea80eqrw4BS7GA93F/ilz9nzstLZreqvPFhmlnVnQ5z5HlZJw2cZWQ9Ves7jp
L2jK3NQdAH1HhuZngkkNnFfxXWXdd9ItsW3Z3o6HMwTJOiYxuAbBPjhm8hLUQAuZuqxCTty6FwzY
J4QPy2ko2ROl/J/rh2b6U5pug94IkMrgYL/4TQ62yToFd707JUjnoA0R4rYTGZg+oyk5gOxHloJ2
/TJ5aZxm0xeQ4N2jU/qy8nxnwsLwCb2RbCiHZgaZlbrQJZgv0zDH5eAD4bsNgeJDdyn+TJ/RlL6D
Xe1YCUHmA7rhgIJ+SUnziCfsR2s352/6xqavbyR5wcTlYrnEPnsB/9m4JAa/KTpqQMvOuvLr9Yvf
tOKdSEpvI1uQbrHV3KiLWvhz2gEm3umrdifiNy2u+e2OFWjsJh0CnBAkmgu31anOd/MhptW3398c
j2AraYMA/kh5IwapkdSRiE7iY+eiablwiN+DewhiBJamiAL3JlL57sCJweLqXN9g9s3W1d3S/f70
aWnVeNre89tTPuxS57TfjGsIxfVBvnVc52xEl+x55eRZ9dZfzTzyaCp7d8dOmS5B02ivbobM6yE/
JO1/kc7lcVs4e3MUht3rbWQpWgEDNYktB1yPJ9IDKDHnRX4O06Oxsd5LNhUdm62KotGrzESKlKZV
AO+6HYrgfEiQdLjhsnZDti5wrly46MSxF8a9qLXt7FDxkYQ6yrCdMgsZTRc1C7wWz3RGu4lCN/9Z
4fHuV92v63/DdBWaKlM1B15Rh2hs4cNr12AqJ+jGT/7gpjsKZ/qAps1bkbCkgKQ8Bxx4GtTuHksE
OiegmO4lNk1f0FRaeWQoS96LC217K7Ztr/orQMk/yn3uHYIrxmVoYbi0vBR45nhqzXwm/m0brnUe
VWExHWowwgc0Rw3S9JRlU+GizWXJo5znbjQDVGznEgzarJNb22K0eeD0HKi42ZyfhERlTdp4l14X
IsPyegOZJcENGfQgGwUalvfsoGs2JpZzCP+ThHoDmWrDxe3ajZ2KhaKNMtqqs1t6U3Js87o37oqe
8G47eadoG0QwYrxZR7EbURh8gt465sk6d8m4WmeQFl0mBDDbrOZiF+fZEbG/7MGfm+5AU+RpGh3Z
OuhVAFTqHHkTH+O1RAhz7JA0LbZKoHk5Lqsu6KE8yVScS3fdqRCYNq6p76AEWlJaLA1nEJFSXubd
NLFpaU1riVxTIQN4Sd47T3RpSMy68ODjX28dC5aKpaxCm2Q3qEtbkpt5FHa0cQH4xW4Lh8G2Ed0N
g7ShnDx/PVNwMkZTC5WlHP2xbge0retXa/iE3jgWpLK33albzxkbm6+rSKdvPMy+s1Ee4n4igV6T
tVEdL/113bpEWlr8vWWhBZur5+v7f/9FxfQsmEJRqwsHYv1a6t6P/cGJrVF8DjG/H1nehrKSjXEH
RJRDppTpaTE+N20mBLdf0rK5m6zpb58da68HZqSmw0jgVbRUtftC++nDVG/IaUt/aIIfi2sqDMCD
gOS+Wl5st7ZPdNs15t/ag8eiaXHeNI6Fd7P7kmUC0FxB0aOHgz5dv+L39ZjpSTBZoIl1XLD11Z44
O6FtJwzRoiy7/FAikunoHwOlFoO1sF+CxXFv16JIb0og9t4c276uxL7tchBeit9BFtaxVwGVkjl7
+WzD2fwnB1aEQEj2WvtFdqr/u0Iq6UOX0WCHzO991AEC4sp/P8bmMfPw1EjL32HQP3okfKRFM566
GYPilSXyaKzTR39uH4cGLd1z5v9sxmN+n+npMbpITH8sAf3Fu7xPRIGQKB+OtQThj22P8zevTA+J
GM7H0ftlqcKL7QZN12l1iH8Wi2uKTPJ1DRZVe78C4FZF64pxFrvNd7oeTDeuKTLxczDptYr/XkoK
ymTw+5LnjWPnckhafU2TwfOxLOnahq9WL2Q0YjwwqrL85djimkd2MxAclQulvzIb6Mup06tYNPPe
u/L9Fgfma0H0WqxBuCJ98KvbnI0M2Ct10Dq4uOIvMojiZm3pbboCJD2bwEZ07B9pyl2DlasbKZlf
as8v80jwFQXvtlG/ri9v8G562guFTRfg7RZ9HT3rMc9lvA33yml6LFD7rPr6DiifO1b2/UCV6aOT
6PBG7wd4C15Umf1sexlXsk82PMqwHJOlGZPr/+j9eIPp45Osdfk6TaJ/CZsyvGsRWl74BuUVWSNe
n8e+oSk3EAHyVrBpTsQqo3YgERc/yXLMWXiaclNMPKChHAy8DsYFOHAu0XR8fdsGzfY0zbYom/wl
nLFy+dFpz33x/di6mkqTCnCpPMC6rZ9Okar6v6eK7g28bWf630wj03Ney0TCYRwx+WzRmwWp5TGP
2va7mo5ZDD3TNYi8nYnTzMnA69t5rX/xhu00j/95Qb63dU13ReAsY+7Zc8Ii+TAlYdSfuqQ9LbGK
0PFxqpMP9JSdvr54kROjI+eE6e64jabou9oxHoaz0xNh7bKsIZlwdqW6504dDex7Rr/mw968pkHX
9CxYmwUrCVMcXqvUx2qQdxbAzIjMdkJv0/Y3S/LGh1ZoExuLtZ2TcJBIh6TZLfzQB+nK0yrFIb5i
AoDXf38k6wScvo1Lmm1ZRYUiddQeo5vB4pouN3MT5gFdcbHciXrWnymZdvyo6ex1ZbZkF1I5bDao
Hk5gGq0+IRlMbsB24O48nU3nr+l11qZln/U4msJ/Ab+Eqh/9EAwpckc6DeZIT3qFIUZn8rqDesyL
iAifX8nC93itTMej+Wo5DEEH/DnYuhkwH/mIaqGI/CZMDpk8PeNFhlkBfxzLW81XNT575Nv1dZ0t
UnnHZui5Lq8Y7HxhUKnpu/xqJ849KaLq2QNP3ql6lDHf8fuGs9eTXtYoF69Dp0rCijoeB3kOx72j
MZy8Pig5tqWiq8Q/mMW31q6iTP1qg+/Xj8e0bU1ZPUXrnPnjnKCAMP4Out6TsV/IqdnxkKa9b7+/
sTguEL1sZMLnZE0HEPv+9pELSYs9JFjT7rff36zu+0hUVz6ERrJb1P+i0v58/VhMzyh9ULJtgbdQ
B1i5QDT9y398muP+8qU8AxvhEDUwYfqgZGeDx5HNOBoZoHAZqpMKD+qqnupC31JjD4uEMs3nZrrN
J+D/NNnOlZoOXXPC1A+7ULFt8eK8WD/pwcBBz2uBKSNIOYf1ythNtnwOrR2r+D4YMmH6LGSXjmGt
MuiPy/o4H8Tn0pm/jp1/GxDygib68zq4XxzkwDtrr2vAYOj1CUnpuRw0efgvXvE8Ok2MQeoip5Gw
jlkbfUhyxTvS5SA1T1iW9OK+LXbSB4YnhT4fqUY0YdkWZBLpy9dJ+J8n4JpV1vLBK9PbISA73ScG
EdInJZea+r4340ZI/5DPd9XeiJvp2DX/uoSNUj4Tc2J7LCE1iwc2tBHAX74EuTyE2AFx2hzNG6MT
OkG9gLAcpmEJv3GrqSBTzd7wllFYdTdL+hR5FBge2qVRD/K53BaRY4nI9epbywvuelYl7cziJttr
HDRduqbQliuBCz7iDzEOHFLqgEYSs/9BlNKP0yG+GsL0sUlnzGqUOaAQ8zRFldPd+jSI0O238zIw
CJQ+ORkGTl0IJHeBwWdFQqn72T7EBoadazFzMy1ug/LtnAT9A9qyaXtbpzvO1yCu+tAkbTsnrTos
7eYg4OjbePTbuM/LU0bkzidMB6P5X3QYW5hIhjgFEr7393SsXYXpc5KYSZL+OMEJcFZiVCj9wqpy
x16btqwp8Ry0k+O7MA6sSuPZGmN3OkT8irvUVHfxJhoMDGJSVz+d9vPs75hN05Y1peWyI3O/iZ/t
N0njzyerPFgFsDXlHEQqW5HiAh00f4VjiUL8XiH1ffGj+hzk7C3dtE44aKmyswdEI9X97dlZvHR7
tZf3oz+qD0M2Xi6IGxb4gvta+z/L6mfNDiV1qD4B2WKwy1HNduRWGgOE6DTzvf4EQ/BH9ZFHOZUC
w8wwiAP6+2r5fXXkuZY0lj7sCnrLqrsuqE9rcw8ugNP1gPN9CaJ6yQ2dcsC6XXDNvlUB3ciNxv4Q
WgwB3PO//VXquDOA46CqXXWbt59alhzbsqank7dmA3AAkUyw3IiVzZazO7aypqaVAijWSmAX6+6m
mh/cY2EH1Umi/LVmAuOTW/bmAxlOOf18bL+ajpbDAuqhnE1JY9/kI4T9fH1dw9uV6sOME+SLFBwL
L3fiw3DJH1+dT358Zz3x0140YzAC+jAjGUBu4wWIJOn8c5ZtUrpNxNj9zPydtIpBsvUxRrfIagKI
xSlxXBLJJYxZtjd98uep9N+3PQ22P/UmFKtCnnYVgLWSJaYXFWen4qweszPIM74uHx/cixvHWfTl
BuOZ3ud7/nz9Vkx/SHOpfjuMjDGcWNXdsulhDo5ZNB3PfpiJaMISFs1vyC1MwV0aHDQB+sTilkqu
QJU7JW7FThuJCaN7ryuT/Gi6CjyhuQOp7ZQETfcYCPYsizSx8xlAguueQTa4EX1QESNxvjc02zWH
XQwOv8ewDmNS7yV1TReqqS+aNDJJS7jVxXd5VNldmWAqfQ/OzLC6PpdIqxQVFBcHpMIP3OLR6n85
JIf6PKKYmrabyIpLDWUUsBvgmEXXV37/QUD1OcRhzf+QK6A20Ld33dpHyFR8m/ESRJbuxV/B7HP9
O3+eq+/orw5VvxE5l1WFs6Gf6nN5x3+yD2N0sb65d+pc3AWf1f2N//X6t0zXoGntWDK3biU+1Qiw
n38ke+bNIJv6/KHMQhlYLUd6UbhR4adxkf3o7T0sNtPqmo/NfZcVZYDVV/9zXr40+Wd7jy7PtLSm
uCvtAtsBZG8CTrOoaf723Cwejo19Uh2l3pJtWMsQtszyZDJO7aVYhjjIjj33qD522DtuKZoWfrEe
gg/MFYk7HmvLo/q4IbAa57pIYWvILCJ0BERtsdei/Sfh9I6463D0PkaFfG7hVNofAIn9Wd70N1bM
kjBePzyJB/Hgx5/Y7T/i13WJ/5M4e+9z2st1Hkkh7e21Yz9Or+kTwQjok11H4OuNpl+/0w/ysX60
botHdkr/3uu7NbgDvdtq4JZAUA5bGsJ2REVph1Hl1x/puD0CBrFHLhPAwb/31zRtrsN06ueKTEkV
fOPNgwjCk2o+pc63fMLkzF4Wz2Sf9BYsC8OOrFswf8PzKfb99XYI0wtm/6NgGE5hQD7WUPgmHD+5
2fwgg/SepEG8ShUD1Tih5fpxXqzk+m2aDlazBMoBOZcFGgPY4G8FP3XZE7efmr1hHYN11Bu2UqCc
IzRopkTYAlzL0xlP5Z3nvGnj2tu4L6p8GPiEACGvwlNjuSdRik9TfTfTut5xJAZbps8sDh3rrTaF
cecWfaAZZhZVKu7tgh/KVyLD/e840+cts6oJtjIIMFsG5qxD9UCqN2v5HcETVkBbxuxE8hvF/y6C
ZGh2Im/Dqej9WG4O1lpgeU9JiiEv3tYfJ0XOs6x2ljfooN6QpXLVBWmzORBQIzmoXjz4i4xod28t
EZ12gmJDKKI3Zo0rEc5abCdf9E+k7r+ujXdplfuI6dQb1RwiqiDU3/TizUOiBhApq1EwTbIFo30P
+XrOi505ONMtaIpbLrwb5nKG0QfXaiRQADuzpQHKES2r83XbYNBefUYRQeBijyN2P80/mfs4z6fr
65q2rqluXcgKjfxYd/Y+L+H3qXlsrB2NMi2txdxu5fWV3Fxh1z1Y7m2VPlUHM0N6B9ag/K5MHex6
mU+h9dAdq65Tvd0qn4scaFJYl7heRNMXRg9lD6neYFUFym+sFQv7uXXy2x5PkIPRjD5VKNJMTiNG
YBJvSSr3o10dyrdTvaVq4nXhLD6ipJqLsxM4d2sgd8yKQeP1nipY2dSzQGiQlORTsd5agJ8M/trA
gYe9LLBB9jxNI3uFXnZrQvAgbfXDy9cPncIURjkfvE4tsPb8dNNG/AGSpnFG03hq99rkTGejKaQo
S8xHVDUeZgrMUhZGtvuGRPk4fJiK5rR4dK8MZXDanqaeQyYLIcMSHwJRVl4tF0q/OfkaD3s1J4PJ
0huplMd4mVMIJsXINtoIpZy/HjJaegtVagNF2mrhUx3F/ulFyWM7L8WH2Rmqb9e/YDgcfZKQjhgu
G1J8Ye2pnViiGm4sNOafKAdrQjYLesys641UZCk62ZQInB0Sh+VduEdmaXDceg/V5KBT3gMHYULE
pUKSJucgfJ8uijSRO/Onsdh5gBikVYem78s6zPMM58TE8sG30kfOagxQhU8gGbnJxbjzGZMoaers
uRgya5wBeZAm/InOcxEBLy3fiSxNi2vKrBoSMBAMIchxsjjzh6hfd+ycwQrpA4TpnM+czXRMajdy
C+cUjn+11V5jtWnbmv7WGQuAz4ltq2yOFCsjpImuC79hZb2dagQaz0S8zbrJ+264aeedg36/FRwA
//+OwJQAemhV59u64KlaHzKk4go0GQ8DZk/Jl8oBN+MegJ9BgfWGKqftAdEIRtXEZ+BkwJyiKL+G
/r23137zp13ineepPkJYtSIMs347/u+/ujh4+rw8Xdjjg31aoi8WusGj63dhECEdh34GmOXs4oYT
1t2R7vtEwAMof1xf23TP2+//ioh9lbpgJk1K+5bPd9ney920rqatAPtz/WrFul37EtpFNLbH4LSo
3k8VdtRCukzgDSsKyPwc9b7ascTvH7Sr1zGHfKHdAgj4ZD2RxHtpdoLg988C8+f/PuPZyawO2aY1
WScWxFUvPuYKY8rXL9C0503431ygWoXNVLgsSecRASRyjLRMdEKzCri4D35i+/SbTzjBmocqyIak
tWlM3We0ncXD+Pv6/t9XUlcvW1potZadnw9JT9OocX5I9Vw0T7n4dGx5TQ5r3qSZ12J5MljRbN0t
3pOiS2Qfq9u7OmrrRLop68Hwl0jZXeaSxs0S7hy7SWy0KLDPEb4CSBonQ/oEOH4nNe4IpElmNLfh
E8ti84SV/VKBtDQOeBev1uv1EzdsWy9mjlbaFWVRYArGSyOAAJzteUdUTCtrvqPIWNOLHmeNXnPw
h5KfIBG4vb7p992Sq1cvR+WSss2wdIN8UrNEPkOKw/s+Bme3PUNYZu/p+odM/0FTV5AeWrNocPRj
sES1w0F+u4foZdAkHW+1dRbMLDhdl4QCr0CkoKNxqE+eZGci3L2pZNP+t9/f2AI6kFnJ7XatHvlk
1sSNOqapevHSt8Ze1GTTJOjn4N0XYoFs3vF+R+hNx0O0nTeFmidQfSYEUKGoWkTB8tTzT3W3hzf+
frzt6uXL0KnzPFf4A9by5KbnrL8X6T+wZS592hUfg+YGmua2Q7WiZxnH36/PXQ2+UvZPmdLTddk0
LK6XMFuAxFXgseqQB5pBK3VHWh7X4Y5ZMC2uKS+tQlKk9f80DJufbVyCsxPEmNbWHKyY7LYgGDhP
On+8AwETTI46SfCGXj8Xg8zr5UuO/rcmL0GIRPzxZ1q7N+nk7gilaefb72/UqVp91uSe1SfTsEae
WiOEILF/cMLf/U/VcmkBHpBheX8EytEQxt0eSu77jz6XaX5VoRko6Dhfk6x0WSIX1t1P21w8b7u7
aaX8nKs9P2j6lKa4YlrdJUR1AV13XdwuZ16iPUtFmMiPfPf52BVrvnagrCwUR/as2eDdqbhhku9Y
fNP2NZXlDbY++vx/di0Xz0P4GuTfaucCu3Bo83q90VG967QOxN9p/du6e2pYcUzydQyHiXsBHsRp
j2EgTOmCa773jgm+XkBMBUB6wgyGrAEKVAbiYhKkEYiejsVOOmKDxYq8UG6+Jjma+ZrQ+eIH3eX6
aRv8iF4sFFNOO0vBSg7qvkpl5GX3QYAasjh4MppmTSIjGL/ebpPMkd+/Bu7rKI4lDNz/FABH4DPO
FY4971ncjV0MB3LsWDQNkj4YeaoGYo6DYO5rIT6NPjBR2U4JzWAo9dIfEGPUXIawZGXztAVn8Ks4
pR1pMSyu1/3CvAL2BoWFweJbDI+wQ9K9sMzgPfTiX7rOoGfuoUPbAydkFBmgvX0bRFGv/GWAds8s
e/N7wTMiDrxt0uXw00kv/E0edp1zbHx1Xh35oxb3OJejRkuv+NViJN7YbmYRDydG69OuJBoMrl7k
c/IJdLre/04FL77NuPxv7xk95i10KAZV9o1FOgijLPx4HejpsMfWa3yd6w7K3Zzd1LwCqf00h2wn
ujPJoaag9lgus1fjOr31E/qeI/CIJtdV36Q+moebWS7ycMLKIyTctl47e452w3bD4nqZr/KluwDp
5I9u2pW1BY1Ho2m91OeRrKC5cJekAL/Ut7TdUJArS66f1Bjme9k7w7nrZb+hWWZ0HVoLxm6WH3IY
bxWrd1yRaenNLryJHld3pONYhrhSoHM70v+S19OOFzItvV3Hm6Uz1CfFQqGeBEvnVYY51z2rZVp6
+/3N0pL3qm4bglPv1I9+yj6t697SJmHRfGcuJbfHAtqDF4bbv8JJePAV16XctG0tDEWi2p/yPMTT
Wqy3zOXfpGx3sg+mbWuqWQYgfcnQuJiIBWC6AGgiw/jAHGWJuEbT+d77zuAu9GrfwkBds0iYrX68
h6cDykEk1etuJs9wQHqtj1cpsCPBKgsU4+aPVdwPWww714t9c14s1jrhXuHoqvk5cJ9HvJd2fZFp
+c2TvJHILge2jiexPNxFNaZgd1cR8mEh0huHZEcv8UlRDpJ6UNQt7MrCNap9eTq2tKaoYEQHmXiK
U4fDkLxNcqfdsS6GfIZe18O8DEUHS9Cjo+umu1Pq1QZ42EYCR9LzbrZwO+L/llBcnWg660kIxByc
zIInnXSe2v6JySe/eHac87ED0vS26FDDBVhxjwLcMLuxgwbzm0YSd69YbxIeTXm5uyqnD6YuEaq6
p1WTuPVvGQxf6F75wHQPmnsleVMqmJ4/uclJ3a/yh4fIF5r7/+EK9Xpf34pxoVteUvr9bRq2H8c6
j4e03nmiGvKretmvraZhBMV7j/f177VQQQQVlulTK7y4bqwPxAclzV50ZrCmetkPBg5TGwtcVyFV
tBk5RJZsL1FguG295AdU8AntmVh8cGUEF+N5/8AMef3rIWH9T6mv6UMpxKYOI8AAPYqx5tTP9gqi
Bgutc07LkC2i23JwWyFnCfzTwvmOhTOdi+Z5M6Cz5nOPcwmH56AA5DWerEMhATy79wXT5jU9dsre
lmO3bR4Vls1CH19aU2G5VGWQ/0k9l3X0pzwEhK3rF2qwbzpQqGNJnxcMu8abeBx/b94Fxg3lrXx3
ptDwCR1QYVj4/6VS8PIWDp7G4pNVveKtZh8rErs6soITlAQMFcga2LU7f6Nduf5qV1DI7ciOwcDp
KAq5VVbc9nBG+AMZdDZbghu8ZXFOYc5uwuz39asw2AUdTGFCX/o4iA45PucvMo5RFdTgJhTHwkMd
UqEXaYOhTDq81FKqT6W05mcl3WqnP9Yg/DqSwpBxl9mu7DAJkQVz0jCrG8+B06AT9/rhmD6g6W9l
D2Hg+fhAuxUb8yVaObu5vrTBNOhACiU2yWU1LMmq8ufBtT9m6XiheXbTZurYa+XPhO+bAK7ISIth
HOx+AGKCmzbg0Ex3DsYkNZr3nbkI1nlsFkxPu3E4lye/bk/A/t2RfcO564AJtfSntcrUgumu+dT9
P86ubTlOntk+EVUCxOmWOfgUx2PHTia5oewkHwhJgBAn8fR7Tf4bRzHDrrlLuVJoJHW3Wq3Va8VQ
sWT+yqcXfrlNltCQWSQAhupdjVcR3jRonZ4evfnChSGncPRuzf2SDRlIAs1uHAt1VF3ZDl/k0IXJ
ncfqotueN56l9bFCc9dnLOlKwKdO+eHpgYSgKnr+00vrY+2sJwxzPOPPu7711b6daLwJCaB9dVmb
lS34OLJB1PXvNYprh+V0qkDdOCTXWaE+4Sn/M4peY+rOwW9A3vPUlfT3JfPxbPTKoDw2teDcQL5O
r1soVErwU0NYYWUuHy8XlBf/nguPSTk1HcQWkwxADXaQREGt6LL4Az2qv7/eybqgApquu5wAZSzl
f2E3X8aB7NlN94DMD7M/IkMvnAI8NHW54ZVcu1QvLcvJcN+5wdz2Y933+DjIxbe5R9IqFC+ibZ7P
b+qS/Vvr0hM+ZaM29S5XyKbiqAKHlHORmrvn20LrSpa0lYEwO+4G+Z2nVbLpaHAru6Z58UK2PT+F
hfzE5hAxSJeToa1QAOvclEJFy5grQCA3XsbTxnk6P8jSOvl/b8PUdlQwDeDDqII7Q+Zt38QrcWKB
q8e36UQcVU1zPzFzekUdrjt8nHbuVTyN+25yb7jMN3VI9cMYfPUCf3d+Ph8vGoQn/p5PGM6iJui5
3jGOUm39iHwIanCQ570UigIBh7+HYLOpp8Qd9K7izg6hAyHWrCzZx7sB4YS/P+0Usja+gFOcsBwA
dx0c7q/UypY+bUXtoo2MP3QU14B2+qIpuU+yFRP6OE8BH/7fP9obIhc3YCw5yhB50W7x9pZNw06r
b+e3dOGX2xQMLjD8umyxKFEVfIu0TpuiX9OBWPrtVnDORclb4uDbqI7BWvKxThPkhkhzV+xxaQAr
DoXokYQ6JwYAuKUZ7sLwoJLbRq9JESx9/hRd30fRDAKpncbnwYqVJkCqA34yOrdTsHZ7XPAnm3Wh
zedCBqcqDQv2ToOXGySIuCI5qGqzMVtZpKUdtpy2lRw0YkUPAE1XfuYKgMNWrBRQlj5tOWvrzLpm
LT5taqgm4ReTYK3Od1rjf0twno1bKtw+DMzU6B0H4kpFeyAwC7li80v7ankrwuJQJCMwaU1yi1vq
FrU9hDDvQuYhz4YsBWWgO1MB1AXJ0idZhzd05A+FGC+6dnk290I4opiEWKZ3I96yY5qkk388HwwW
FsbmXoiiAbxa4NLY9SPbNUPqIHMI5mCHBp+VfG3B4m3U0jyDndRx8dudwjkVtj13jxfAFCxTKIit
vMovzcJy20FpzwtrXDEYgTbV1Sns4NY+rVFfLH3+5AzvosKoqhoCnPg8gg5YjDeju/cJ3eZAXZzf
hQXTt1FM/thqxyUS5unqfSy/NPl4lXeXnVSR5bJNxCKH8gLRAFDPgETXfhvsz//uhXuFzbtA6mQk
EiSa4Hr6L6ghzePcAhU1er94O4JybyXmLK2O5byAXATaMfOfUaSpUwnF7dVqzEJAswkYxqSjCtIn
LRhp6Xb0wo3D6Pb86ix9+rRq78wGbGSmKknU7hpaXjsQOu+SNSzawpLYgCgSOH6GoKB3wdTdSpI/
APC2UVn8/bJffnKEd79csVASniW4smO5Tcjvgth8Of/ppV9++vu7T7cVH2qt8MujmolrL5FuOieT
3uqImIuqMJ6NjBpg6yLoMv0H0zV6+X0jLivweKF1sgaGMnAXhHjeImJMlc9/1EW5ckYtmYvlp4Zl
eq4Cv90Ng25SLcNkg5a2ywo8ni1ho0OTz4Ov6fe4bsqUEdw+g3ntyr/00y0PdYKsc4tmoN9FIoCn
9eWYBm349bzFLHzcRkXpuA/FUPT0e6kLdWodPJJC/rzs25aL8tbJGyYU/R5lSZxqH1zj3izWCIeW
fvnpSHxn67xpIYbeJc4PJ6gg3spwr2kgnLkSfBc8ycZF1XXTGaAjnB9x5UJ7nUHJZII4dwqA2tq5
tDQBy1nDk7575oUQVupDdR2GcfOsZd49Xbb4p1HfLU9SRC7T1Ui/OySc07jtjx4RazeRpZ9uearM
Odp52s68nXBYaRXoMa10vhZ/l75u+SrjA4sAiSp+jH0bRqlJ3ASQoBraLueX5hRoP8iFbaWaDPBf
TvNE/qxOYJ2B97hGRZ+6XPPNSRbw/CBLBmR5rT+JIZkC3vwIgLC5iecsuUbpXW1pTNvtRUPYqKlY
qQbdiaT5UefiWYE26WfgTWYLIDX7cn6EhfTSxk6BijPnDZ6Nfw4ibD+NZUL30xy7UIth5SZuuSzS
uAx35wdb2BYbQ2XKlkIPBINNdfjtJIFTR8EnnQefInUhZNizORRmB5oZfT6Vr35jhpueQvcWpOEv
5yewYLc2kUI1ikQKrvPXLg+7jQFQOzUQ713Z7aWvn/7+zqHH2NOh3yLeQWP12TBv3BQj6r/nf/pC
rmnTKJCwFwkNivYIM/oytXLjx80O9TaUCcun0oiNdNaKXkvbbHk3ItwErZ1IHWmieToY91PpoMhG
VLlBPpeen8+pnPOBi9vCNSacXVQ7fTxZjP63Vr4oCDaBkSPNuQOL7Y4+DW/Gsrw+P9qSm1i+XhU9
c2bkoEdvCLdu1F2jV/5H0Pk7PWbXydAczw+zYAE29qqBigEjvvSOYZdvBXd4SuNyDUy/MAcbfVUk
QZYDCeQdfUdscBgdxiLYedz9puCJTrbGIrxgaDbfAuomrtepsDkmRfybocWPdfVdX7f3KvR+87K4
hpDeSjxZiMA2HitsCXiFtK5eOzCMBVfTqOIXPfUj34ae7NmKpS2Ncvr7O7eMJO0NeBDc74Ffj3vp
B/xREVy/x4hUKxfwpX23PL91PJkgxFevbeeOmz6ox5QU+Zp0xdLGW2f54Oc+noPz6pUkCSRsXJL2
cY7KYtO/cV5eUwiIrCzV0jwsz0/AJocDqu9+JG5Wb0FiNWzyZu1QXyjgezYHA4oIpktEKV55Fz7F
xLzkOTTOYVknq8pN+RwFbM8yhqbM4LLKka1zgxfjQJSjJ1/zwOvQeiWHQ5z5zsq2L1iWjdZiE28I
yZrmh0slTQMp4g1HfTDlvF/LoRfYsT0bsgXqdzCkzjT5McViH9LbpvX/y8LoUHjhdYFg5jVyo1jw
jWXdYxvEK/FywRBs8JaC/GmUnEZthWxSUTbVtjIV2Z4PkwsHjI3eyrkLrEzmzd9Z0OTe7ziaim80
Kmq1YR1TtzSsibNCD7Q0lOX8imvszVRn31GRlNEujtypNmntCd586oY6rgn0JEa9wj624Kk2sou2
kXIG42dvwLCLHkTpxVNR1mxbkrp4aZUYi412V+tyS6NZcSEfk7xy2r79WTjj9Skdy53hUWl1X5Ln
BiZyfrOWTMGKCVw6EUjzuuQNqIJgQ52CoV8dSf9lX7eeqMYpUFLXFI0zIz/GgUNSUuKJ7/zHlxbI
OvVHgOWVmyTxW07DTxAMeOzH4TOr+2uthkenu/DVxEZ+DV0S8Sye42+Emm86w21UJe2jz5x8q0C1
dn4ufzBGHyRMNvpLQq6nb0CU/za5tSvKTasiqL6DoJmXvUmpmWTl7nUQD+ILzZRjIAcLvKeTtlB4
SPwXHZlK7d2+G/iY+uiGqP075hOeIFzFAXOfz//Mj/3NtTuj0cZd5KNfiG0TDl+pEz0PoX5sdZGn
uVmTFv/YIl37tYF3psajrIR6itOVRcoDB5ARpuY15tgPvx/4NoYs9honOPVcvnah06ZBnIhNNGRk
5dr5oVHi66dR36UjBBQyvu850aus/ewqF6FsIVLrFU8iCoqnSNfmm3Lc8PX8fnx4RGE0K0aQjkMM
Gp3Zj7xwyT4H08R+LFm+R0ZP9ueH+JgXHmNYEUJOeebKIYkfY6cszNcsLAboePk9LwqdQrJT8dsm
qvrge4hl5HtGp5jdEEer/nMmmMpoqjMJDNOmLucJDK8zq3DosELH09UJDeeK7diKgKRe3zL/K8qO
NNhCg8YUb57j+lDrwQmiwmnvGDdXK2f7khFYgUmXoaqprMwTAIVVkxJWsmnb1CYJLzlisWpWcHIC
PMhJEtBfhVGV/0hJ1zAvrQPTrTZULpiajWrjfIAYnI6mJxX0X7RARVXFJYq3XrB1E+VsqoyIldks
2JmNcqNgVMw8V0evLe/nqzJxkTjm9U3SNSuZ3MfqDIFvA914QkEjFc/mSfvufyNh1xmJyY0xYP/W
yCpTNdD7DKW/ZgqfZ6qmT0ESlbtW0BWD+DCyYfzT39/5rYJquO/EerrzhskHaX2ekVZXu1j2Zf4C
hjpnep293l+Z7tJoVt7SOzgWnailr3wQZkOafiOcLNmxsj2oMbno9MWcrFjE0Z3ddX7SveQiCO5q
3JGvh36Yf50PDEs2YcWeEbJdHYqz9JXQAHT/YthlXuPthuoiHmX8fCvwkDLxZupXwes4qDzbxLPq
mi9R3VFy4S5YQaCt5shz5xmxmjndRkcgki1EptICiEWQYfdr1NcLwcaWHarjrInF3CWPWZnEz8bk
EzpLaMZWkuCPN+If/GNfoy4Y9wF9VZkONtPs/DJ55O/y3hcrh9rHE/gH9MhE6Q8F+k8fMwgtvpnB
d+61U/SXvGgF/2AeWczcfNDaPFHXC8c0G3sQgruzK8yKby/9fMu3QdnFpdQifsWbRfupM3F/rXSd
fz3vBx/78j/Ax74veh51AtQcfR6AYiHK9ZYZJlOSRyxJ/Wq1ePphUQ0LdZrf+xhFTFAmfuwcMomk
BUAyJIYVikQ1BjMuSp6hk+t0ajwAe6rhkhQeg1punvQmxm2ui16noh2m57aJTbcl6Idf4278+Bj7
ByFX5hyEzuHEXxMqVNo34+co42VaDXEIJpXw4Nb86fxOLa2f5e+6jGshJjc7KMk1rvF8J8XwGTfV
cRP77QQ0vkmBv7qfcXaveM6Sb1ppgMrFQHTLMWQekBeSVMWjiU19cOZkzf0XrNtG1JEJzHFmzMvH
ugUgNq5l8TxPhq9MYOnrpzriO5sjcT+ONfgsHgkClr9TA8ODedcFwVq6v+A+NimYqIu2jCdKX0MG
bG8Zt8NWKB1vdOPch9DxuXAeVgwAP3gE/2Txa8wn8QnhIPxkHJQJz1vWwjbbrGC0jztVFVN356lG
d7dxDbVx2p6YVjIXGnn786Ms7YXl/3Xk+jlPeH8HNb4iL1I9GuXsVFLSeYWKemkzLGfvUVcYo67g
TyqHfJUy4Q/wsHgbmZ0g12p8vGwe1sGu5cDVlGXFExSnzI2XtOVb0vZs5VRf2gvLy2s6hZkbRdkj
m3M6kA3UHvIqSvMyFrF7U9ASukfn53HygX/u7IFn34ZzANFDMmbiEbuv9znKt3180AQMzH9CMiEU
6tXdRSqRwT8oPJ1A1G7qe/HolXXJU+ZNOCD9DgLTK5u/sHD/4PAKM6G60Y93mImP0Jtc52GjrueR
XESMgymcjoB3wYS7Lkh6vVw8huhHvpJ08A4t4xceJDYWzxNJ30hQDD7yui8gAp3c1/n4OIYanuIl
X4eiXinWLPhhdFrAd9MYqaJxTLr+kbozGGkLXm0jwsVKLFmwKptOrC6h3j7lTvV4mkE4MJyJk3ul
Sv0WQ8gsrU11BcDFyp4vTcVy+IxHWQMN3v5lHACaScMJ59RdR9pkDby4NBvL12Nat34nUL2uGSpn
FDpAJs5Vavy+2tVRqfdOGzyV2mtWJvTxMwRszHJ/yGSqvGStvmNtG+4MncW27zN9zTxvYxLcj41i
2S5HOyqY5jro3A1iTa9ncWzrtGcgtwxDqdhj6MYHAyhD5gCJRIVTbkNZtpueQsVGjvWmlfiTo/AA
c1EksnF+sm+pzExcPFIv/ASOTXcTivi5JihrMRfPVZPBA2KAZOf8cEsTtcnQdNWRCNRC+oGXhhxp
JkSVXY1J1fBX1c/RcCfnidFdE3gh8PGShHq88nreZtu8iIhak+Jb/B1WQDFD2JWeM2mYLDNXU1+X
W+65/2VOvzNRdKDUyXdGl2abUVJvI5GsWNlCzmoTq3l9qRMym+KxHtsEVHzPMo4OYRx3/zsqM0du
z6/0woFsU6ypKOliyrvhpdNzcSjCVl0ZgXQfx2f1awKVzu78OAux30YVZqaviXLb4VUFOoRwkQID
4Bh8GqrkIpEC7Lsdaboy7uZcNQ866IjYdiAN/9aFl4m44/NWnAmbMhQhKdUdz2sV8F3oeDHAtIF2
y3wl/VoIZTbIkPqSTL3TZ4e6aWiao2ij84nsY1Tet07db2ZeHwZXxhduiR1MIOYAcR2vvSNBEbB7
4juVfxMnJui+tX08rJFjLlyKbACiylvi0nmUjwC33GS8bjf18BMpxl1fjnn6J3pALgtkBkhrztva
gk3bXG0MDbho922rB08GrkNueDuXHK92VeMA+6y4ZNFdCx4gvgaZXZqiFSUyVKcHg5vYSwZebS/2
o+9xA/Ev2DxL4Ue3gQLmJghQB66mS3MdG8BIkpzmISg0H1VftfSKQBYJ6i7tTI/nV3EhBNnUbpTm
cecqxV90Gzd4d0Rl3SHTdRYgN+zIbVDFF0lnBJ5N9WbMBM2PiolHA5TSc+aV4WNVJb/OT2MhAbFZ
3lhbhUMVeuUD2A8gHgDAmxftZyiAlysRdCGy/cP1JrkLShpPPGZOVgR3uZKifKhblHvztEhyEuYr
Zr00kJV4cA1xC+JimfoyivmGweJIaiLR3gWOO9ycX66FOrkXWFEBga9zCahp7sYRDS11Mmdb1s/z
hpHxc67hP0h+BIhBoN+W0a68qrvnDhgMZ7gIVBx4NujRMY7XVWUb/fATUaUz48VVE9G1NtCFRfwH
8Bi0sem7Sr6go9uBNcz+tldtcO/SvH49v4QL0cCGOYZAy6LcwJ1DmBisW9a96XLaSqTUXt7ejG3k
puD7RwEqX8sWFmzcBj3KMi4MMtXwRwiafH0T0hpvx9zIcfx6fkpLq3b6+7sLiTdCB6LmY3aQLnMp
SpDN/KiTHulWqdEKfH6QpXU7ze7dIP1c+wOdZXbIpziBDlBzMIVmaa+RjozB/B/18gfgmH5BQ/r3
+RGXpmWlDIkbtmxqcv6mXAjvzX7opuiFQiofjc5K4rw0KSttyEnBgsmjzgGU92A7HuO9LniXMn46
+7zw0Dfkyu34E965i5V1XHJhGxtJIfFcU7c1v8Bmkj8wg/ZLSYr6KndEtZFNx7YjoIBb1ozZlTNK
D0CTHAxFOvkeNai9nl/bJZu04kjGFfEZ2N9fCZQ9XsBuhs0Djd/V+a8v7JyNlMx1AiKbUBZv0Pro
9yi4VzvKWZdWHhz6siFOWdo7cwyEQpt+MhZvBfJU5g7ZVRcFUaqn7CIhzMCzoZImrEYylVN1iFmt
rgBJgHD8BExx1w3V7vwkFlJKGyKpQTgzFE0eHU7UFXnGKoSecZ9Fpxty7VSpDuju4jj0j1ZVoH3i
FF7xpl0wtYFIuPlcenxNIXPBomwmuzFguEBQ3R5o1s0CQB+wZOCiW2QXFkZsFrteZU2C6nZ00D7w
PnN2H3ul+N86xXNwMwXk4f/hpksmbEWGMJprQdXYHIjb0Z08HeGhxu47YXkRqyAMzMoY+sHhg5mc
7lArUd/0KIyhPbXKzH/njWtpBpaLmwKakAHP9YFrFKJRYx/uvTp4nmBzKznogvnaCMmMTEU+VyQ+
eBMYNVkfPYdEv8kiAfoeYI0/N6LpVO45P6EFC7PBkpFwO1nxen7tHBLzOyKGCS9GeW2iYiU3WFgy
GxgJnG/fdFkj/5cbIHPfymI0OwCmny+bwulO9C5q6agWPA/qBNwHjpvW3I9vZnckK+Fk6eef/v7u
61BNHyVVszzIUEh2JZ0GDtIjEldPgS/QeH7ZJE77824YHIVVFPqVORgw/mUFOiF8cemDk2cd+jFR
U5lDIeqgyvJXH44mBRxjLYQsXD1tWat4dkJ0xRkDCm+hbklUAVUpRXgAkWG98fvVK+6Spdqerceu
D3gyHTT4ZZOUTIn/H9eVt1J/W/q85dkx5wF3xoG/QUPkteReu20mpA3nd3fhYmnjHTXti5Ah1zvo
BOeRIlymLGrrT3kdk02Fc6qNs2GljrZgsDbqMUu4GqeGdofen4dbOnvA2vgTv3VyMr6cn87SENbl
H2B0bQLdjhii0nPKWVbLlI9uP31pBqdeoxBaGsZy7GwG1lkmrH3xHOxEzPBkmnYeZ3vUJ6u381NZ
2HYbuZg1GXMc6HQcPEBfP9WQAnntVDyu5GxLXz/9/Z1Xe41qaxd1rEM9D06qYgjqnJqczv/0Bcez
gYqqLsusV2I4KHJ6WPRafSVPp2lRlDIt53yti2ZpG6xT+3RJoR6P+4PKgt8jKIpSOnRHFHfWMFVL
E7E8uwB4tBlAfPo2CbgDIBF6EzX+Eyk9dlf70cob5tJeWA6OnsIJnGaxOsh5uCbA04PfJ/hxfisW
vm3DBmkDPdfYGfBtMXqojuP5g0+49J7/+kJKYCMF+VzMZdB78ufpl1MW3JbSu3I4/fRnoDkejgpK
wStWtTQVy7ez0RXuKMGyTTOttt7p0pYl4vv5mSx93PLoUFLiR+gqv1OuM16ReQy+JG2ydkNa+vrJ
gN97W+c4fYuOnEPdgqAOr62Tm2/bWlwIqvoH+zc1Rdv3cfMjRiy9y0Ft8+R38Vov5MK1mViHNEFg
KKGGjc7Xjo+tmyaqC912l7iTacJ971VRdxeTwXT7bAhFMKJans1ZnEITrssu2h+86P+9grQo2q4B
3dMrixuwrVRQ6AJe/LJc07Ufk5lTo10+ZsGDCRl6cHTgoJrS6JZe1MIduPYjchFTDfYu5b6WjSHk
QMrR/zTPOKtezpvv0hZZkdAfMx76fct/NrkLkNNUyb0On+XUfynHYnrgjaq3jLBnM6nLghaxQmNf
ypq7Zcx/Am/np8pBby/um2t13CWHsUIi74MSzYs0evAKaEajrWcOppRGSl2fX6+T2fwL5kDfyN/m
VBtZk8JpoocY7LU3fS6e/mS2KG9lOzl3Xy6GQbg2h2RYgFutG8P5jjTJtYoAP0uqSWzPz+PjdXJt
BskwDBzckprwQTd+xu971+0DvHkTP1yJ8EsD2HHRg9YWK3txqHXe7TKAQ99woDRrjvfxAevaPJI9
I2XudXP/041xuVMs4ht+yg9KGnvp4LfFRemOa4MpScGFL83AHnpNeHFf92EidlOGxvrd+Y1YmogV
I6HPNvainfkBkDA0jJ4O8d5HG7SJAAIA0fDN+WGWtsPy8xotW5OjhcCdL5yj+xz1r37vSSEuUu0O
XJtmUOo8rMEIwR6y3IXj9X2QkO3sEiNXFmppBpZnS91TksVEHFgObjFN3fxrUJTRStPen7LqB479
Dz4SL2Gu36E4TcaIud/rQcj+N2vBxXZdBMKvt+PcR9n17NPRuWdN6fyYajjNXka+9y0fhyLfVxVV
A1hrlEv87chyd76FVIbCv3lIGWjkOw/1adSSnY03R3V/jzYP0VxlhWTNxgP9bbIZnFBU9wGLKU6Q
hse6ePBQYI73hNaDey+DqAyP1P/zLBUnVYL/hcKJSh6AK2xRJOBx01zTyq/4Xuky049whzHeerNL
+e8aS4jcRydKBiiODHn25pQSjOIrLv9hbKSB/UbMiSoUOFLEZxyIyXBjeOPsaTRxoExM7X4as/7R
L8B6dIFFY7RTavkuNapmljVdp+Wxku5wjGcufVT5ErECN//QL/F5K29gfdICruLwz2am5nvuhsZB
f1khk02Tz/qzG3V6rQP+Y3wKxrJipYwo6xI/yu91DTTzmKDsalCmNLEK0rqcXs3ciy0bqrvTG4Pb
Fr8uW8Hg7xUcNTT/WvRGHwd0naldPveJuFZOpaLn8wN8mOVjXidXfrdFHDAEAk63/J7M6P0A/uU0
Ky9Ub2MnaCoHdeNW+u38WB+GB4xlxVGRh3MrZSWPXkn1XoIA/jBknrjkGMDXrfBpkngcBlOJY9ua
5ruKI4K3ekJKvT3/609L/k/0wfetpCgeKhwyfiePiQkPXRUhTnPEfgIE5MoIi0ZmxU8CTUDwkhTV
UWYT8GzoAyir6b+SKLlnVcLuRdzeaDFuk4xNr5Hsj+dn9nHvOg3sl2C3NzQ8XfWOsXL/a8v6lgbP
mQvAW97irCP+wIF/k+DjqG9lyX81o1jDfS2YhP1KzHCZ6JMgF8eCyGaXTVFxYC6vV0xiIUDYD8Sx
G45Zgvh57OMoSssoF2kCrp8rv3K+NgVO1/PrtzQJKzZkVZbQ3s2rYyyTZhOrWVwhq6ouuRpjc6wQ
kBWnJuExkMewr3jqxkl0VY/uGiRkwf/paU7v/J+VBJoOYyiPusAzTI7nhdzEv2SR/5oSmoLSTKYi
KNY6dpcs3GbHcQJRzbgbV0e0H/+qu/rnGKNUmzEKtQ/dQIp72Dr59DJPzvfRJ6/n9+fDCxRW0IoM
FWMVmkJh3h0okKAOdFf6tfMtmhqxxVF/3dbtCPlpPHVQcHZcdvTZ76Yucera7yaMyUCYidRB9c33
HsTh0dpRvmB1Ns1Mk5msoeMA1/E9NIebPgC9CFPFGoXx0vet0xUIBz3rAa7ZVEXgofW3aodH7fqD
WMl3FwKq/WQKNQTVasbkkajG/TJHk3kxkiQ3oKNsVvrFFgKA/U6qs6htisITx66F2PhGaE8+xY3o
X6BySZ0tTCV+Pm9jS5Ox/CiUDfGiys3vTWFEkUoAdm9xMfTLjSMEOjzOj7LgrfbDqUQBQDUQZjkO
PXqQnbz+JChaad1g/hYm6o265c516SXlRRr4ltsAd0wa8KLJYxZWYO0M+uHWF1O2PT+VJfOyjlNA
m5t+GqLgPqyYe6u0HLdMyLXDeunr9kk6iixijp/fM0cHWz0otVUQnL9sG+zX0jgYABBWQX6PN4hf
8dRPaRigWKYDsaHN8Dhk40uUrcJMFozYfixFb1DRjYESx4z2QYo0tNsU0pEPiUCbK5+Ys+KPC2tm
P5n2ognnMqn4/8YhJhq3wl3r2FvwD5tKxnhO66q+5EdTjZ9RPAy3Iap+D4BfN98uMihbC4yIyC/i
RJdH4MXxOhF5/GtJse/nv770+0+L9u6cVC7O+KSay6NuJnUtwIwDSbl2uJbS/31+hKXlt7LjEqJ4
ETMTP7poUPpc6rCbrkGxL9dIAZdmYLkzdPzmoOvr4r4sqe/vwRQdlo9D1zjNvur1HD1eNg3Lr7Vf
Tx3vcGyA1BDaFbFBPQl00f6FGaOtEKarfMinqoSqH4UWKj4MqIWcR/Pzop9vv5nWrsS7g19nNx49
PZcOYA4oT/fjy75+iuvvrAg6KlzSJCmPsoihUwr6BbSX5NVo1hToF2KFrQ2WAasK0o6QH6EokaeC
dN7e9eT8uRLjIzIRcZmv2dpgRLVj03bwtVEG9EU2SdT8boyb8ZUbydI0Tjb8bp3QSB4UquLsGIKI
bMNgVNtpqMRN7IjxhnsNurPPb8jSQLZbkwZpRzGyYzaBNTFjbbBRbaFuZ+GKjVdJ+nJ+nAXntl9N
jehnU5kyu9HNEF/lfM5eowwtxOe/vjQLy7WpI3x/oj47ksT9Tw4OSF5rRZ9KHEYbFxmbXlmtpVlY
vt3SagRYJIT5gj5IbeqgQxELlIDlWov6Qqb+59rwbt/nkdel5Age7jyIccP8oT9UzageSmhZ/2gi
7X2L3ApSj5EJxx1BiLnM7e2nVMNnKUyii2M9Cf+7dkj+NWrztc7ohXWzn1JD6YVFXXEcHmj1/ASK
mcxNw66WKyfHQmS3GVeabBQl9kIcg2qqP2vD5a1XRPGmzoY1ssmlIU6W925jdB82jezn5MYzeKKT
VfCDofKdBsFabWjBhG1tJXdgg/G6jB0jBfLPOHM8EMW43wbjsBvlrVI8LO3E6e/v5oEupWTwB6c4
EjPuuWjiqyGozUoCtbRI1gleC/CKOlFZHuuRR1vIhzb7tg+fpmEVs7A0guXoJA/yMQyG4hhD/msX
dsbb4lmWb2faNLuLYon99gfNlxxtFpr9KQiYhMQvpD1BYNy42pKuatfASUs7YWXouSwrY3Sb3JA5
+6WbwmwgW38RITjFifr3NtNcEnDkZMVRobbxqMFK4W47pMsXvaTg+9Y5nnd4Po59lGVdWiTbundb
SLhmPPlyfg8+Xhtqv/z1s18H2OviGAIN9iAKHh/Hk+bYShayUO+jtnocOEfQSGPa4Z5pwz71PvuV
EzRa90W1QRdNk454nEtJXYlPVKJ/wiH/R9qXLcmJc+u+0CFCCCHglpwqK11luzyV+0bhoSwECDEL
ePr9Ze8bt2yKHXn+i44/qjsgkbSWlpa+weLC/LaWNnOvBf1q8WWPS63nMJH8nSC1gTBmRr3vt42d
E+EQqtYCGqxIhkVfJ6dqGdr+Tc1pswWAWpscJ8o5CUmiSsz93IXTnUxayGH2iw8Jl9c/4Npf+bPP
zFyfsVnOA56P2krbsPhU4bwBoZvqic+5frRal5+ShP18/VVrn+Ls54OGhkKwZBB0NFVSgWAcSwtH
YrM1FyvtPpY4Qa55IOAehX4FHcznWsi3UwYwml+E+39dBnBRf0In5o1/Fdm5eYW594Sg0PjAY4TY
S/KwPHt+U39sx3C4CXrKIBDw3+SikzDiczhhDwG7/n6G6smO8tHsTFzZI1EQdX99dv6e7JmrpzLA
tSZgLMxxXdLcK3k9QvF4eQveaEk3XrGy1mJnW4fsrsm80eIVs2XgbcJQeNbAF9DeQxbggP1HVAW3
dSyZq60SCAVCueiz56GpmD6WnvGnc9zq8Lb2GPT//zszNFuioDFT+wbcC51KKLKlJoouln2QcoFm
Qa6GS9U3bGOrXBs9JxOo2GZSJtgqe2/ydp7uH0gX1A9xC7UQQ2HdhRujjUbmWsqO6X8/bem9Imkq
q58jqISlS0G/JcnwPqP6Ywjri5TX1eemA88EKQZgbnpva++2JOH6ncmK9UUsg+yZ1qx7NNAyhhVc
OA8bj18bRCdFsDkgDSvxYazHFoRNW6ecUrP3puXbDLxCOvhii4O/ku9cQVL0DtqQ+I1+zhfzZioh
+IsexdZqWHu4kxZwB81snI+4p2nM164D8hZuxVtW9NeH/GVTcCFyjV5C44UzhFByAfXE8QAik0oN
MI3JYi6R5G/KPjq+nnfW1tofiLkKN3IDq5p7O8MhbrQTvJWGD4NubDr3WGM88ndLlL31B0AV8nj+
dr0YfP3da4N4zYW/1edEMymCZC6fC5qUS2pKoac0L5jdCNm/HzCZK8ky62SCSLZAdwo3nYrU91S9
p7AUhtv58xANMoWYaDoNwVaptfY9ToqIhACX2Av+930+HD/2BJ3Qjey9tr26lmnwFJD5rIfyuezb
NxU2U1KB8sgK8qv2injXh/7bGmy9Yx2b+zbI+433/v2sxlxhlkEtHRkljc+iRtWjRHRkBRqt1ENm
6oNyy4d4Zf+LnMzQhV2lJwhpPsboYLzr2ragb3NVeQuYWy3z7m5aca7giqghgls0JnmwGtHVAtpa
BZu8sJWRctVVmkr0geeZ+KyAmI/33I7yDmhwGACOqOZoT5J3t33FNbv+Fjeiq1pNIYfz0Awx1Nas
sU85rDM2omZlFbsiKVAWZ2MGLvdzW0rvqQVgbDr2QQiHnNd//cpMu9ooNoKyl1VTfLZN9g8bgTSl
c0t3qOC3Tptrb7h+2e/js5AFtwKleCBizsddk8eoctQ4je8qiHTfuJScYOegOQcV9Uq0eYS/7MqI
64fmWvPsbhsmpwYwdVEPI23iszHyiyKxv++S8RMQAVveNWuj5JwHWDH4QzmL6FyIdtwxmjywKkru
/g8H87WAcGJawiE4QGc3eij6CPkDEsBALcPUKRRfYSP/7fVxWnmJC3IzIIPBPJ4NuGea8hQ3TDId
bP3cJDw4+MlmflqJChfdNs8hZI47f3jUc/9di7g6RTdnDhfbRrLaZ3BRjc5krPJnpf3yC8Qsmw+N
1iPEGuai2eKuru0iLrSNCCVzsFT0s+fN79ui6d53wgrgysG5iXpVpwXulj+045w/CF38VLx9fn2e
1gbwugx/C0oGXAYU0urx0XQieU963LykkVfP9UZaWXv+9e+/PR+tsqkjtOUPLMEVra6gcUDhT3u8
7dc70W6WWHXLKLrvOMz0RUpoX35V5Y3IKObC2XTb0E7aeXwEbaEDYBVovImXzY0/3on0oQsaS0o+
PnbQjNsN8CnIU+hwb9GJV4p6V9sk7ma9LFzaRztAYQKlHLSIBiD9OhWecU7K0ttTuwteU0HG5mqs
ukda5T/juZBH1Y4yXWCEe9tguSA1SMkPAsg/+wiM1F1XSHW/DNa7CcTKXIyaxJkEkjwTeZiXUe1J
DMU3Rch8EOPQPW7311di4Q/lkkyYuaBL+0ibRHyh1ZSpPTxWkuD0ejSsbB0uSg3ajA2D+aX/IJq4
+06As4YLgNUfxqyYN7a/tXOJi1WDLFgOV1bpP3QxUeP4tihh4XLxVY19K/WXZIyh9wGBKHpnGXJy
cAS6aDAyjYk3xuqeJQW09VMvCYOtyVv7aicHiGWKe29u/Qcax+/iDpg/MI+TDy233cZetjZv7p7v
z23Ow9J/IJXf73USmHdZuKmwuvZ0Jw2UMkhA3kQDUFnanKUVAgBqeIC+vibWnu5s9sNk49aMen60
9eRdSgq5xDDC0f6mp7sIO1ZM0EqG6Ogz84Ac7OImOHvXU/dtT78exH/bO5qWGE/XJf8+FXra5UsQ
3WW62bJcXttzXUUSHy14IUYNcB2aooSGTwOUVj6HPY9TKlmUVhA41BC5PEIpvL5f7PT9ts+6lky/
fVbHZ6E0V1iwVes9FQUJ3s7W//L6w1eiwUXbmbpVpJiRYxS0Vp4hBv5Jimi5DLwYN+Z87Q3Xlfbb
z7eMIP4nzs8DHz8QcM5PoPSJtFJ0K4+tNAhchB2EQoKqzBPvWwao3TEHoF9N/qUFcQkZZuE7NBV/
elF5IaS+cUrof7+JshCd/aim0AVs5/ggQsPlJaNNu4WYuc7tX3pHrjiJWnyV+C0lD/9W9bCZ/ci6
pX2mgfy5jPNN7HzGXAc3i6sq3B/kSM5lPX+Qg7AfCe6w+rTVuCLZ2AJW5t8F3lHuoej2e/IAgZ0i
pdcjkCoCci6FP952knbRdqarukTGAXlgnv00jGhplFCuOrweISsZ0YXYkTbvgQyP+4e4gyBkGifo
BqUR9ZKNE+jK6nVRdqOyo5BXhy7ZgmM3BXC5HnL1U5ju+5zJIJUeTHgWEl6gfXOTPS9jLu6uSbyi
DxWWlwEfYv/vnLC2Ygc/6PyN4mJt2JywNyKEv7A/kAfOWPYEf0vvwRSbvghri8rZxMF8avJgEP0D
8hT7qeIweQcTmSzaTVldfrxt4p0g530WtVWPL4DW1QBYffdguNnCJq4Nj7OLawuTsAHwxweVaPoP
FHoh21vNsZk3hn8lgbiQOxA3k8TLAn6mETSs5wTdUeI13qVKluHk+ZvdspXv+AN714E0wfua4Bpl
LN/AcNS8j+Kh27rsWnu8s6XHmmmIhRJ+Fk1od1QCslv105aE/NrTo/+mcQJX0TFMKjx9FN7D3MBZ
BW358MNN68cB3L3+jJV17oqO0NkLgyhS/IzjPksL5peHQUDbqbS4fX39FWt1jWuaBv5gDu35SX23
XvVDTZlJrVfUH+m1R1VBiWQXeEmb1g1ah6Pww0uQ4R+vv3tllboQu3gc8kUHXnjWfQC25/Tp30Yi
jlK/plDfZNzAYGPz31mWXdkMUZRdya1S/sPnxfxIoMP29PonrK0hJ5Chp6GrbFno/+Y5XON5DxCm
39LsX9kc/p2z34onGJqX3mBndo4nfi685Rfx9Q8Sw1+uAeWrj82b3O+buwD/5qbP+QNUVyc+Lo9J
eBY8N3e4XaaPwLLoDemkleXsguriyWiSL0R9L8oRyP7KCK9P8yooPi6j3oT6r0yJi61TC1VgV2Tq
O4d/xidcRNEfJXCIG/v12jdc1/JvUyJENMN+MgrPcJaye3QUScpKxndJt2kTvfaK699/e0Wc2Frk
nR+eUc9U9wY+Yj32n8jfg0291e756yAFsPr77zuWpa5xsAj1SxHl09ulJkkIvr+ts42yb+3517//
9g28NRxusEPzYpLrUS+DRFnhe1tKtWtPd/d/YB2WuJXmRcEX8QDRIb/YJQak/xt/vZMz4qkiMN3L
qxeAbH5ShjIshHbcRsZd+/FuyiBJK/ysn+9VeXVCUt5n4Je30vlf1w7m1TnA1yRectnT6mWpWAGh
WI/sClv+mMviJkO1IHYP8X1XmQIys83LVPTmTizFU5vxm+5j8HBnw5c+7l5NM1Yv6ipqOCSQ/AEZ
9CZeJp7ubPjDYCExDunNFz/h1fcpr9C9vlV4Do93UoPNeU7ytq1eskp9GuBSfIEA/k1UHzzcCdgZ
xojQRJj6lygAjywawLhN+nZLindlTbr6oYLIXs5Z1LzMPqS7enbfKP319S3lOrh/nGXxw51Ybbxm
joY5aV60NF8HVt9D9/cOt9HvI1O/Kzy1kZfXXuOELKmSro8D3bw0C1CXPGNfirJ/JhywSFaA4BVu
SYusDZUbvssQTqMtqUpVon7aop39tAYgawtQv/Z8J4JjAJQiT8n4WARtd4xh2HAMlL9VUaw8/Y/j
uG6HJJrB/TCTIpe2K/WDyZi/f32u157uhO+kGmLDISxfYNBRd+kI/rOEGO1tNkxB7B7G4fVHYEeZ
ty8xnJ70A4TWeXfJpqR4f9vvdyJYLHU81gboCJUF3YGbDIelkmzUVisr1D11g1o6Tp0/0wuvoo9a
lUehxjtVtN+v4JzaktNt33Cdm9923twvjTS1172UOAWq1CYCjFYoLG2iXdcm2QnoGPBKgE+b+X6e
2QsuhX8CHBxu7I1/P41ghp0wNtE4LjTErw9H809PQ/K9yCML3LwRaRyGyyXveXni3rfRmuIY5PIW
5ize60S1D5ZsJMOweUkijx4Fw6FkaIdPr0/Jdfn8JQW6p3ETAuWYaF68KMg2HSYoNUOMraGXWZK3
fpJvXW+u7P3uYZy2MRsLnPdffG3Y4YqRatCoBOIAaMPXP2TtDU58ezBtAlVwRC6PO2hNRK033SeL
jyo+yuthQzTo75dGQewy4vJ5CatAsk6mI8EWd6qrtos/TUNs+HNST3VxhJOuzpYvdVNyJJhS+tAk
QZ1Tt+ieyTpSYfk0ed6U043NZe27nbxAJ1lEuNMtXuSCA3GMTj+8GbudN275y62sEPegnzSB8bmo
ipciKIf4U9QVUSl20RxT9SxlMJxEARbux9dn8e8BHLlUiI77LNFDzy5xBx1k5OjPoo1u6cUGkcuD
4HbS1x1RHGfi0zsBe9zTKJdvr//wtWlwUlvjWUanxcz3omtVKrPkp8w9k2a8+vz6C/4+MpCm+m/u
jOeJo6aWzUtASn+Xq1Ee/LraKITW5thJbegTAC5bqe6l0wFg2hzaYf4+CJup2APN5pN9n0j6/bYP
cdJZLEe/Sibk6AYuiWmTo6sjzda9wdooORVKxS3pEsjovXgglHb3Q8ylPsZB0XmHm36924VodJPT
2a8wz1f1NgtuPk8AYn394SvbsNuEoGjmTyWf2OUKlb36xBl/xH7PPzZQt/8/CKavLNY/2hDA4oeA
XyfHWJbJUTFIAxHYY8JEfYuWs/YGJysR0QRCmjA5amMfGx84lq7LP1YTdMdfH6qViXYZfnMR2DEB
p+/SSPO5W/T4/3EMdkVSzaSRvSP8egkr85P2O2An9GZbc+2nO5Fc8LGZzRTPF/jLtG9wHDBPPdrT
GzXWSii77ugF7mJsPy3JsairWqcgXODIwTKIK096OPrDVspYW6tOGGuT4FQW9vNFBL3w9gO1/Vub
sOxLxxN+NXIEdzzNaL5FpV/7LieyuYjnRgyRf5EDNRfNsxAkn9wT/xA9Bm+Xkdc/b1lZkcv2awz8
sz0Z+Bfo4PwU3C67ChIEG8v273ERuVw5oH0IJOV4fc/GaoDIfLB4F1u1ML4LymiLwfv3BRa5nDjQ
n/QENhyOaQu8Na3Kq110+ydc3/pbET93dvBrM4ljw3SRxui4zyjsjl4WPt02AU58CJ8YKzqImqdD
gSLrQPJ8zL9MkIzptqjnf19MkcuK00qxuhoHcgELgR7iMFeHLsIVILQ+RQry+00qcig5nCCJIy2C
sqfxMW6h5QUpr+EYZsnWkXZtMbkhYT0/CloxX0xOfyk5zHvC2aGcNjGpKy9wqW+EZb2Imny+H9Ax
3bExfMKVTAcpuduKmsglv0FTp0YhqdlFtNDSpiNu4AFg+/H6Olr79dfM9dtCrSGlXQ95EKs0iqYs
bXCJeSkrwIb4eBsHKIhcypvXCQA16wTvoLR8N1oY1MuKbt0CrixTl+Imxq5rl7CRJ20h7DGCf4Z6
IGb5gcZbEh8rucIlucEIs52N7r1jrNgCmdKmXcwuCYab/NUxQE4ww63Nk93cDm8aqOPvqzh8yrjc
0gT++x4UuTQ2IT2YYU1keCOTqH7ghskdLa8LibUP8BD3u7SEIMf+9eW0NlJOLBOqRJLBsA32gCXK
jamDQJqm7ffbnu7EMgn7QveQIpFpkcXxOcgmuZsGOexef/xKLLhctbhng5mpbu4HNc1Hq+H+pmkf
PkbLbfKsuPp1DuC0rPOgb1lw4fRq/zaBclEtW3X92u93YpkrMfQ5ZNCONGj6AjeazdAeYluV/iOZ
7Gg35njtNddA/C1lMDGHJPIIziZZ81ZEUBCwsUxrVm/0D/56aYoxur73t+dzmNtLlkF3IbUNbs07
H+Bl1s/fhrz9bi17ug5YDXchb8k22gP/dqf+bPBELkfNWhMIAwXbCxXg+8L/PG/H/jQjsYNkKpTI
dqBjyhidjGz+oYFBh7vYMBfm3kC0lB0Njgjkw+AnJHgJRBSGh7Hsp/ktSfzF/ESdAUGmYrhWmqbu
pwHiSUkldiMkiqd9WdqsfBhbPt4E3cH4OdlEew16L0UmcHDBCuaKxnsETb4xVmuzT/87O6ZsywA6
zeo0kMagPzlcZXqnfUNA6tm1M9g4v16PxpVU4lLehFIcPh6edxxM9BE62tAk6T+8/uiVlOjS3HRY
hn5MpDzFzcAOXaky9HEjiFnnVxPBFmeNwCw3CVAFkct2kwGqcF6I5Nj0JT/ZWZiPkJGzt9WBLt1N
+SIOJ5l4xxlqN6lOsG145fTp9XFamWvuJBSW9AqI8hD73gi/VBqZr8CtjPCR3LpbWpljl+Vm26Wu
YoM51qoP98CEyR2TbAOdsjLLLsVNm7bP+iXyjo0/HND/eyMtu9e2/HoV1p3y8baAcN2/m8y2weSj
OCBTOe+Y4m/49a5ZwQ/19VlYGyQnnpUHxLv1s+qCsmPeF5Cq3wm0Ol5/+NoUO+FctB0McWfrHbte
/LRXx3LtBf/UMazDXn/B2q93KoKYk2qgY5SfaNfFO2FRvea52tgq1n69UxDYdpa1LwE1EgUa88U4
vZfegtuGydxiyxGgm/HfbGdrUtECiP2LmCt1ZJ6X7fRQbNFtV8bGpbPFXTiCvtToS2zA+YolrNrk
nH98feBX6mKXzqYK76pRlntHG0yfrh0m4sV3Aw/3ZJq+vf6Ktd/vVAIqkrQJZFSchqBXIUhrYaI+
1WFh2Y3Df53330oBKBXbkVmrL6SjS0o6UFxavpUf1n799e+/PbyIKAHIZdSXeYCBLFE9OWS2ON42
NE7QQuCHxg2pFZwd5yH/DhWEN7WV3k23XVHoRC0EnP3AZr6+sDbPHwVpvXMo5huLeFd2vQnjrtNR
jMSZwNGe6bKFXMwob7GtQ0g5MQunm3wBykBf+IiEMPhobc89Wm8+zHQ3cs5KWnD5aQxkSqjFBNWp
87FsdCSBiaTzr75WwcYbVmpUl59mw65WmcQQaWU+W1gO3wHdEZ8Z7HVSocEm8TMg1gL4ouz8Fhbc
ry+qlR3NJa7prA37bpwMjrr+iWA3M3Y84nD9wUN55AGS8fprVgLDJa6ZcoG+oFnMyVrclmmyzAfk
wa+3PdwJaWEkqSLfmBONxg9DDZO8FpzR3W0Pd0IaVETcw02+OeH/9Wi7RT+98TZfyiByhdQJoMXJ
TBd9gdCn2c2TlofAj3++/svXlqwT0ZDbgz2hRUQrAS/tf607aXSV+xs2zY3WXuHsxJ31G49GsTk1
LXoAsoB+HVfDB4guqg0pkbX16YQ2r7Ky5HNiTpzBeY8hFEaImHTDHSvsPrM3NsRcBBs87euQaLPc
6x4FkciQN6AxcNuxw0Ww6SaJSEOL5b5j/MlU8N32BPTZXp/llchyAWwFukgLDrb1yQ6Q/veESYMe
Kkm3PdzZjTXNwqxHIXHiWZ3vSJx8zpbNLufaL3fCtoOk2wiJKnW2CXxfhznmx7Lg8f71n379iX85
f7vwNa770m/jRJ1FXL+5OgcPY/W5qOM7P4ICzuvvWFn+Lo4trqqp8H1bn0jifbYTKl2zKLDf1RY+
aG2InBAuwsonWjJMbpm/JdeL7fb2leMELxQ0BGChSXOhNUzhCwIZzbIZN87Da8PvxK0eJ8hg51F7
bwdi5EkokMZTmBFoW53bSg5de4ZzZz9swMhXBsrFsPFkXEwPOMb9AEIpvYNNcYw2WFEE/uH1qV57
gdNlA5AQxe8U1ejggPpDeJWnQBV+vO3hzqF4Bo0TqmoU6wiWGem/9mpeyDYy6Novd2J49sq44Y1u
L3Yq+3QmxZMeiy1W4trDnRiG6CWKRI80F5PE7CglvMJaOm5Zfq4sInp962/lNLc0LmtvaS/GokCZ
CQ58lUgTonfJ9Vx/2+A7ZTUYIDWf2r69FCjaT3rq6U7rvtpYNyv7lwteK+ICVN2yVudriigYKCf8
oyrb8yyDlxaKnLd9gxPKMgip0W3bXjr410NrrZRv4ZtONlbQSpr7A6u2mDwc26zFqQbiBpDzeavR
79qhi/r8+s9feYGLUoMlMFYprs8urPcoavdC8hNp4S2TZdNNPiVB5Fpbsz7A9lVV6swWIfcmzt6K
0v/S8Pzp9W9YmWgXoRazsoLi54QKYuweLEBxqSXBfVsWhxGSVL3c6g2tRJzDIft/M4uoxJVUexGs
4QfLevG2LwHsv21Lc1FntI3AwU+G9gIfvHekQ8nbTcln6D/cBiCJXG6ZiiALrZKqvTQxivUK7NI2
yZfT65OwNjhOLJvBdNEkAuS6EVDQQgAGnLZT7m8Bhdae7+zHuAoP2zHIu0uRezUk9Gimjv3SAOx4
2+934pjU82ALMSz3yuC6qInKp3hWW+qTK9nUZY7pSFiELKKMTOGTsBGENcJzVP7ALfzWGXYlkP9A
aSlRqLn32wtdzGeDK9o3KsTJNbCbt10rYeZCteLah3EnDdvLAKRCign5cL06uW8CukO1lLxBg+TG
6s5FaxWdmgAMGxHRHcmBL27TwsMt/M3nAuLszDBwhLXZ2DUnbkApP1WwGP81NWTY6gWuTLiL1Sq6
qhqi0sIcMwRiBAZwz0NLv5gl+UxMeFsn2YVsAW1PcAEVZGdojdHd3NPxPEL16LZ9zfW11o3oAbhf
srMto/Ikoc25D/otfPfaUnKC2Rb1VCSWZrCqCr7opREpSuK7TvfPw4BFuxTJbT0WV4xd9qZHYGT5
A260PsuIXeaJnOw0fhKQBgEQYOM1K8mJOCW3KfomXmD8e6JXEpnm5O32Uv37WHEXnCWiwLRz2Hb3
BafcwgoGzic7O+X9AcpcSj4aD6K8EdxPzca6+nsm4X8Akr3CdthT1dkoTy272TZBfhgWH9q1Mxno
+1vyLXehyTAva+Mw6Lt7GszVAUDl7l1NiL5pQgC/+2/5CppF30W19c8GlMF/i+56hArYbT/9OnC/
1cZdVReQwW19WFeWaAkLDsm1XZarfqsf/G/S/uMEDfqb84YQ3aheE199EoNh8TlSyaJOvanoSxL6
4QeDWx36ibdqafewzDVeeyg64KOf/ES19tLORMmjl+fFP7zC/3YDiDnxh5KHitwPYcfFP+CAZWLf
a4AJQbQotEyZMYrDGFMGRx7V8YMcIujItYttxv0I+dp4pws2RRCAC224y1o4fJxaGnsUgLiewxNS
w2v7ueIV7JBiMUYKfIQ+LPYjPPv8Y+gD8Lyvx0gG+76qlp+LrOKvdM59nY6i7Z5hwKCDHby5p7sy
huVAIelc7mKz1I+lN/rlfkoGCyk0spSkBfUWPX6YiC19iuPm7J2lJ5fsAy1ClqVWXoH04JmTIO3K
pHu/FA0z36kYC+/o59TgtDQH/Q9IvVb5sZvhcomitGLBAXei8CfmAGjRVAat9h+bDAfn53nUsfeU
jXQJL63vF5B2zGPBoa6bD/MF0Mnq7RKCWXdUlnE2PfKondmwC8vrwoj5EojjUk9jcYIfcRPfib5t
UTVSokr5LqpbNr1ArrPw33dLIMNmhzkPdjBsGd4wydmwT1oyHEu4rx2twhayxxQk0fuwbrJqX9Og
Yg9BwwN2l88yv6o/Z3Gff9WLV/iPcQStXqgdekLvwAKO7YXCo3JKfV3MfgpxKUn2ZRfjL0G3hBi1
LM5DDxgipaLTAiHIe+ILM7I0hCOV+QVih/WuTDsOOUAfnimPXHlhdBfDVEqfYigv9VWaBw1mOQwK
wOpDG2VJcQC2EQpWaU5qXi8QaKoDoo9eO2f8rTfy+DOg9nzBusu7fjcH1JtT0aj5B3qc8wc7e905
n2T3Ds022+xIBffJlLZ9D2OFyCueKvTLAYrIWJvBTUAkwRHFVoub7Tj0AvUty4ORf5l7K5pf1VjK
5GUpsRvsppLMUxrNKuhODIBenkaitWM6z3bpThJg8fGsUD199kLIrT9VoDv5O8Nry8r9mHgd8F2T
DxHU2DAsoD6g9AcP+BjuSB5d1RJtBjIMTGfNdy9p1BsWz/P0pklG2FnDoKeqDgbW12KPhR7ce0Dq
/VMHQA5XHK4Yl4ZPsFsYA5sPZ+KHbX4ql6giT2SiWZ9qAHblqcCgyTQZJYy1YdIYD5+CoajidOHe
8lTqacr2hkT0ANuy+EM1F910N8BV/JumAUBQYz+SO3/yIrLjsY0/yY6En5e5DsVHa6/K0UVU92/7
OWrVfSQh0nmoaOWPd8AiCf9igdjy38CaXhfPU9RV5d4rpqZ4QKGbDQdAr838UflN3z560OGUe8ZG
8tzWhHWHWmfQFqB2nMl72KbNQ+oBBBmcQjKhu9P4HkZwhjV4m6JlC1tO1ZdRdmGZqB/g4wsZY2GS
nyLK22kHsEo7H3Fx1sL4Nq+fxDI3HojtBp/T4/5pN3QeCw8RlA3adz6Ej7xpBw3baHiCArMtihTX
Sklbp4jGKjhxEHhjzH6uVZotqvN2fd3hZ0x0RCLxoADwcL2tea86wFmh2tJzCOPBiOpnh8GEcELG
FNlnpk94yhsKk9kG2Kp3vg/41h66h3Bm5HPn5bvAwno59YAm/zi1Q/9tTLDDdilnIpyQ8KTKdsXU
yyPFufkXxqHvDqOsguQYykmFe6ObZdkxH5Kf+6zjMhnSNinL4ieSV1vueEdisFlG5odpyOpiAToz
yYLmbkyIGd9aFnLYEZSdJcth9EOOQzIaGB1/S+SADmRcZtFXbARYdzTy1fRmGuB6v2sT4JPf2UK3
3j1qQlDA+wbqaoek1MFwUBEx+NEwl2I7MoaFuPR0ovJU+xOBYgLe8sXLFb7RYlPpjh4f0LlKWwZl
mqOJtJr2WWlhMbEkdbTTkCLzTrkPmy9kSINyigVanLpMZl2fop1TEnipghk6HLRvwuIIgBlyLcsH
qInuUAmHHfAgSdb/QsB23Z6Ugn/1Ig5FSOr15ccBu8mXgs6mfEwg40Xe2wHOr2c7QUh1r32R031d
MY42kYbT/UPmtXQ4obk2hIcew+IdE9rX81M0ek1/SRrw+/e4AK3ewFNiFocxLIP4ThZNVL9Hf6Dx
vzAxQSunF7jsLqEoRNKKJxNNrZXTZyrAZEOqyExEj+PYq/4JgBkLiUUVTPTE2to0Z69tF+8eHOcC
hphdGWDnSf06itW5NAwRDZsnCRSavYLe0zkDqBsimHVVPkGmygKBTSCrk5IJwKIdeN/Rj2rMS/mJ
aVE3LM3riGWHcVnwXwokf3NXUzSMD1UX0mI35hOs3FQu6l9ZcoXJFXXbFJ/CXNdPfi/1S+v3SPIm
CHj8dZiS/suEzNCc5wmJ9FyWJuzGHWpXbh4mW/a4IE5ge/aB5cCcf2F5uVSHmUING6rnXVHIpz4b
Bb8fuyHSByEH7M5tqSDpBmhoa+8x/7p7iLPEuw+yIJaH0Prdj8youalTqJurZAdf57xLIZfad+CL
8TA7BRJ6MzX2NeapH74kRh+uML6PljVJfcqqPJf3jBRySxf2r8UzKrfrCeG32nCpGe0bHmfHSGbD
RQqS7IQo+HvbNcHxhvITr3A6LaHsoVbli+wYlmaG2LopPgVlrTfq8rUPcI5mc96AKjjr4tgtWZft
rOS9PfRl5hXYEkZ9k9kDPsJpt4gcdms5jzLAGgeoqcp2H8PBfKOvvPYNznFMwU2myCl0+z1Dyrsk
oL90R71Drme5MQcrb/gfzr5sR26cafaJBFDURt2WauvqdpeX7vZyQ9gztihR+0rp6f/QfDhADadZ
OtCNYZcBUiQzuWRGRuhIohyyokXROuJIoMl6rh2ZR6PTOA9OnKwhDd8NIdihDicSDKATqSxx7AKX
PIDdQ0QC7Dknv+mKSKhiEzkZ+tEsFpwPcz4PtTgmKADbTyR7JtBy3HuiekjntXjIuw9kdKLZrFBB
VqmwFEe/T8UuGGRx9Od+E78wWtdstm4Y1JDnKTmWJe/OTpbnVb9DinCo1qKDpsXQzFX1Na8qRE9f
PaaebdY9BHYL9vX6w9TEK+g30xRpRuumEKNwqjY5zqXFT6njZmeRrir7GFrXQTQMjELcRfkaXmKl
/CnEotOAzdVb0zc0ta8l6fB86xAIXBxidIEBykEAGOwaL8uc/aZdT0fLSIVCaWAqxJE7jniOYUfP
ViLWsA6mz1/W/XbbFsPo9Bkm3/bDGYySkLyqoKUT5mtaVKYOlo3kpoMsnPC+glTYsQwtoOCz2N+r
IFyLSBi2I3fp9aZ1HqtYlR4eiMpql1qWrvpZBT6UTDy6Kj71bhzKDnXADK4qUBFJsMKqEtdZuNVu
ssozarAuacCuKPRaQeCaZkpz5tyB1FhVE3EscGeMOOnKnWyRUr5vRgZHdjVHHhIxiQpH27Gvw6tQ
yWcVjMCTDeKYesUm7mNMlebK0xRKP8ioOI6gwYRqljtBcWUtPGdYBx0vM5YpC4KZxEfeju1jzvkJ
JVkfIP7Q7TpeyT13q+P9uVp8950olA6eEaTv6yDHnqFc+eBm9ZM7H0omf6RJ9dBVPV6dxV/belrG
emO/FRFWxRbnztvwIQx/tDx4BKt7hJTSwWHymKT9tuuNzgqFCCqyzlAsPiqUqkT+gld0Gpkf0hIF
bdsGo7n6wGvIjMQKXZTu57ymEXiQIlXZ53lOjtn0IWi9FWN+F7dohzrQJhC8FknbY08sZlwznUgl
8tpxduxa91kO9Awl48+ZJ77cH5jBM3XMTZw6gkOsEXs8oPg0skAHwHfA+/veiuubTFtzfQr16CxN
UusAZPZP8IEd7MFdQjQQCEyr9pK6m4DgmDhtF1AQAQGNSW6BT8ILDmMjuwdU1k2f78+TYTfWmZyp
RZEKo7BmVbVl9mBbeL1EYMVF3W1GFeKg97sxLIcOvEnjJnaTnvADCqyCHWG02ntprFZaN2yU/6Fx
RrzWLlSBAyttutOA2Pw1Tsb0dQIVb6RcwMS3jUJzfSjF0661R36o7Kz4gqqgJorTpFmpGjHNkXau
9yJwVY3LDvSigshVXb9zwBq/4uimKdIcHSoTENmu3Pjo1qK8AMZtqWHXDSpLdhMKrPNu5yS5XEsK
vL8Z64Ac2Vci8H0cvznHZeutZuCEexYOlAVXRmOaKuffe/AMauhcUjyTsrjMPnktt49NK9fIZU2t
a66dlh2xFMdCxFCmfpqniUdjPxav943ofaIqO9QJoySHuD2CdeQN0dks3vOgz6z22MWgpqwPwrZb
Oz+2A94dYkeLjA/xya/yBA7pIxrnepGdM1+s2JxhF9MxO13AWZdnJT+gsip/sjzhPs9Alx9it+FR
QX0VUQgXbHNTHb/jd04Ti4pYByB31H72Mn5q0nr80LsQmka4lx/uz7Bh/XQMjwibOB/Smh8KIcvj
QG2xA3RobeM37Jg6gseGIIfqFKyDNaP1MCLwGiHA4+5d215jvjc4qw7eCeoMBEOk5Qc15uehc+vd
rBAI7my5sybn57ZZ0naEdkhCCnE3fphnuziCXX++Fp4rV85f0xCWtbm5Jdne4M/IX1uHPmH+zhM1
/wQCrCaiCCCemmlIVxLAprXWdgJuWXyghW8dUOPII6t0CsSQi3hj69pOkHiVAw3J0TpI7nufUHyM
QgvO1gINJkvSTna7grxQ6hSw0ya09go8Px9mn8tn1brhto1SB/N4iED7botF9go3+8jDwH5ISr6p
6AE1xstd72aRWZqGnbdsw8Qq04NyLDuqOfgnNxmojuEJwybwxhB7U4bd+GvvJd1DLAEyv9+6YfJ1
2M48uw0Qfik/oMquOJfQPDzTIR3PaZdtPEd04I7bsJlTFOAuPoCnghjkxY9n5HLuj8DgYjpuR3jj
CH7MhB/sTjl7t83OeVs+dAn53dkqie53Yri268AdP0XCNVUKuvdDH1V+DyIZ5yIbeZblcMSr6xDA
n0PQUd7vzuDO/0Hy5CNYFQqMqR4qule2m+6ZZfsrgzGcdjr5UjEFhOU5Wo9J+FCz/oWhJOyQ+9NO
IVUeEarUytqYxqG5djzPRRP7MT8QGoNHaHQs5EHAi35/lkzj0N7s8IdcjrHgB9eRP6u6kjset98H
xzmhJP5XlaD+5X5H75sY0/E8Y9mV6UixQ8EMwq9xxuRT1bL2geChe7CFHW8LCjEdxwOh4yYcCys8
8KRJItY26XkClWMkckI2TRrTQTyZxUIbUtbWoRzERwooBR5r8juSb2ffRzlMHddrRYDvLw/TAT22
6+We5dn8MMZIk/0IC8ixXPIUmduHbOBIGY816oYLNgKPcn+d3jc3plNKFX48dW2urEPQ2uqvPLCr
T5wp6/O21pdeb7b5CprdjdOF4cFKxzCK0fqepmmzUmnL0Mp/Izcs1E5wB7VbM3FKtE7lF2T+k0M1
5oB1DOMZcmt/FUEGrc1iWjnRTRZN/z0WnFMOsDl1iAsveCom8D8dIUfbnlEhW0d1PK1BgE39aBsA
Qu1ekwEEt0fyEt75wK05ovzYOisR+PePL2gH/XscFLQOoElC+zH9YI1PKS5V3sf7y21oWqeVypCF
Tm2BpgUYZwE0sqDgWKzhuk2NL1ZwY0tdn5dJ0wGEEqSvRJ1U/ZeTbPzuxR1vms4AywN0C0377gtR
z319JtsuC0znkaJBk1U89MJDkPrdsfBpGKU9XYAz47ZQMtPJpOoZxkKzIDz0+RjsQfQ8R/1cB6f7
a2rYIHQeKbzhlIJkcXgYwxoXkK6bQuB95ubtfvMGa9dppACzyRh4nQEt8jpwIGSnchRRMxdQ55Qr
jmsyHM1xqzwcwoIqWKVTHHq7iKhLjzlwxPdHYJogzV+tsXdLyxn9fZN7URd/GxB+ud+y4TRgmqcW
rM4rJEf9PWcQ/ChxqyEDQjzlEYUlu4GsCVsY5kenkIoFgQw8cNZ7R5wAh4rCJt359tpT5X1mZWgp
aH7r4uoEcMrS/ACA1mMbxweesS9u/Cdwj4GXH8CFsS9ivnfLtTSUwagCzZ8l9Z1gaAYAPaFPTYoZ
qvZZVLT0MZ3XdiPDqgdL1zdbBu3dPIe6KHajnCGF9kkFa9xnpo9flumm5boP3Yq0mK+yffMGEQUA
fFhX3Gz3963K1P4yotv2wz4DTSy+HAItUe8FAL6xqFLAds3lSmzIZFHawSxnNwHvPLqop+kSO3wP
jzulwlmpxTT4RaA5tCDQectTzBDIPC8FCGy8OYgCu/nQTAWIczY6tk7mVEKSqGmXJVZ83vsKdQ2b
KM3hEppjO8Jvipb3mB/7Qw2hFDfeOeXP+8trMEyduqms6xwgQLTdgCWvQlBDyJVpNxiOTtuE21vR
UULY3u/iB3jYP1oCpRdfvT79c//jDYajkzcxVgzgmsLHt/JL3v8YymdWfNrW9DKqG7Mv/W5IUNaP
U8Dzd334FoRfBvX9ftumOddctnVtFA5My2er17ZnO5Wt0fsZTF0HWoG6ql3QHtgM6r+H+RsgkA9l
eQzc6cjCNdkk07pq3jqzdKCSwM7nprwI98zo78Av9rH9+f7smBZVc9eytwJJAozBHtXOtz6p8lmU
7eF+46ap107fIYRY0NC0aNwX0dR8qzdxKtigfPq3vTBbzh5nuPdAm0xcxJTRkyOa+Pf9zzbMiY6s
SmsvG70Ccz7k3zMQUCuvily2pZzWZjqmKvWbOCgKTDibSm/nhP5DE0yXrFwzd9PHa8drTHCmA9Xt
76vgtWKXgnR7EHLtt82M5qeUNAWuNvAlTgogZr/P5UH2dMVaTF++/H6zCcyVUD4w4LjMZv0vRCH+
Trx2AV4kL9s+frHSm/aDRKZdEjZwJZCT2c4hAHQR+hArQSiDrevwsryyGQ0HzDutH63gSNXv+19t
aldzUJRf0DxI0G49tZ+6yv7oBptYDWCKmns6kO5QMkPTOQk/iDqMWqfeaOWag3bg2R5QCIR7pfvW
IIHitcc+XAPQGAxFB5KFkId3WbospPMGzdRdnh1ZvSYJZmpcuxE7fdgDx1T7uPU+xgUqRVCvUqxF
Kg2LqSPIEo+B6GmC84d2/pYUJNm1Yly5W5g+XPPN3vFSvBPw4YH6EobJWSUfON0GNv2POmATWKBY
StG448tTNr1l8jLz4HDfxE1frjlmm3YNKsBK3IqWN+AACblwP/orlmiacu0AFUPngY0ajedFdlZD
cqTemssbzmZXc82uCwMk8NB06rylhYcap3TXBp9ZvUY1boih6UgxEO2KnlF0AHbcD5mHIB2eTJVq
UBGSozbfq+SvgGwi+7X/IxQYJ8jClLYMDz7JecSLMd2xJBhOoZzWEkshdtp3YoI6bmyYi2oUVY61
aI4BAwi36Pde+F2Kn1NFdqJT0SYeR5vpuDGVMlfms4S9jvXD6AUg4AXSfwxserpvs4a7n0681IIB
3mm91N97wTVn6sEbP47tt7L4Odr9+X4XBrfQcWK+mwdp6KKLNn3w5rfRAXvU2iPcYFm6eKCvgOgO
LbRdTtaFWW+VVaOw5VeWDHvSRVKu1MAaPERHh0ElPc3GHN0M4mdQst3i3Cme5PnaUWDqQPNuJPlw
vRTgoMwHVIqS8Hmehgcx+5/rsn69vwyGDcTRvLwGkqKzLREe8jhTV8Wz7mOv5m2PcR0F5jdz7UuB
hBLqkqp+X1uNJw/1ZDO1hw7YGhecaZa00xhJ0Mqik2CoaJnaU6L89OxNMd2R3JqP+ILy4/2pMliV
DgcLxowEQeGwQ1L7P+QcqlNKhyEaUEtj96hpcwkfH1vHXgnuGXxQx4el81AGrqfYATLC5zj1/mLj
/C0u2tPsjs+htNeCPgZH1EUGZeonqHUqgwNoJcsoYaj+hWwFmGoGXFbvz5zByOiycjd3074aB4WC
qeAANpTm4gah+5BXWbrtbqoLDSY1yLtR/eAfSDCRZ49nqj/XWRhuw84wHRjWOMmYoeDW31tNF6WW
D2QzPaFYbNsRTjUn90nT2mGQQcHOb/ojiPrCSzVb4ve2qdf8G3RMMqQp8w4sAwfqhVRqRsjTgfD5
ipma1la7ZpdE+cDej96hpHO3j/G3x6Ah/tf7n2/yOc23aQuWJDcfvMOU2aeJf0vK8jEJQMo7O48O
uKM36pzaeF3/20ZR4Vxavd96h7i3UE8bhy3qWjdx3aHxZXg3DgBlLNW2NHQPLk8UJLKg06M+4GWc
+Ss7rWEP1PFdPSJk0Gh1wM6eBmBNyP+iwXyyc/u6rpVu6kJ3YgbKwVRY7oFRzviZDH3zNNmZ9Xmm
1Ln6cVO55/uL/j7Y0CN6Bh/VCNaQFIV8LLsGZ2ri/oaK60dcok9yBjkdENEQCGjiZmfF6rVRawfJ
u6aMbrVV8olViTDoxysKeaCqvgOsqfZKxKYsNmxxR3SxbPY3hpBLL2fE7ZNHv+5QAx8IeVQp4af7
E2cagLZEbrAUxDYFZCYylDDHA7invDhfS6eYWl8OkJtvTypfjLWK/etIJvEih6z/HgjQ7m379qXX
m9bLUNJUdgNaBxE0CH2C5jCLZi1fb/p2bZONi3wI6jjOHvOwQt0UtSxaPYbgTYs3Tr22z459i8rU
Zk4fkx5cETtGahiu9KZkf396lkn+z+MChqNts5LIQPp2O1zBJcpeYpHU9eMEhreDBdydf7zfyWKF
73Wi7bb9HGdJplzxKrEPgtPjkdgQ15uC+ZqBcWdOthEPeyCn+/di91DidIp2kI8tJ9aj9Jzqwzhl
ZGWuDMPQFaDAyUn9sJrFa+5D4gicRDWKEHYkjK9CFt+7clxDdBsWhS0fcGOzoDPz/CYMFTgDLQgo
edB1KxUUuIvQGQ/3l8TUhebSft/UNkK26krb6inx619tVnyEKWyK2WAlln5vhpCM3ehITw5Xl47I
I4Kxg8QPDvVSb2UAy4e+Y1N6Ep9YCeqBetpdk6SyjjLkb1x1kAuaQBVcrI/DNE+agyPpVw9jnfTX
hCZQCpzbX8jElh/BzOB83rYSmoeD82aiEFZMQSKfjN4lnbL4l1cqZ/6O65qzBg02nX1Mc/TSmcZq
oA2Md+ygnQUM8q61sgxMGKDhtcBQkMvZ+jDS4O8iDj+Eafvr/vAMO6Se8a9F6qYJaNof67Gq610C
WfNpF1AXqbz7Hbx7lQPqWPN5BqHFnvQ8fs1dwGOlNXwbS/cyevOf2qa/61HkO5GupYENo9Ez/4uK
VxdIWbyAsOiRYa0OQTiQFZM22Jqe40dFUJyk0zjg0lO9tQ0UnShJPxcci3N/qkxfrzl9yVkL0hU3
fu17yGvJbHT2oDtfQ3mZPn/5/cbl+yauQruth2sLGoddzWm5n7IuPVkKuovbBrAM7KYLF2TmKsfS
IiUZhCnEXYj3PA2KvW5rXnN2KCEgIVyo7spKVn0lMZnzXdGkvbtx/um/P585Ku3jYYhfEz9TjxPA
51DgY+HK9dawI+rJfbd1BhTTpD0o7OqWvlE1quLJBnXoV5D2CHbEf6WbKqjgdNqJHqMq2kmdaX5l
YGpYAJAgdrK7ZJ/0i8yVI9aCCAaL1VP/vYWIGwGFIW5v5E8p83TngFwour/cBoPVs/8soF7u52y8
qlKoszUMDlRC3O5r6OJY39aFfpKDlQvswsn8WqMCZJ90Ln3EMfXFnsDhuq0HzafBkyYICOLUC+tR
l7WTktrTOXer4HvHqaArwQR7MdF3jlud2C6uQ9TgVP30OrmOH0d96MQTwG1tz3dyohXQZ007ylNl
qUSB/yafyaVUmcSL16pKFBLIGOJrHo99cbg/bpNlaFsBs10BQPzYX3EJi6MkC4sTmO3WSkUMh4pO
1QL1RLdL4pa/UKesQXXiXSQBEdDI5z9jxREA7l5EvY0C1iO+ti+0XpDYRW5hLNMcnOuOeGrX8469
VqoHIc79CTMNSbsA8F4NjudgSEkdZpHMqo9J8umfG2wrobo7SRCcW7EI9ve7MzmXtkNw1Jjz3iLN
lVuqOCRTiAB5D0I4Z5z7FdM3bHg64oDnTulbcRc/StTGHKQtfpAGPeB1bIMfCRpy90disDQde+A7
Vq9cJfsrzT0CbXCoFVTL4batdW2HaGU/S7sQ6oJN24vKVGYfPQ52x/utm6ZI2x2moKiHmuH62vYg
am+tJNxRwTuItSv6SXAIpN3vxzRHixXcHMxTrWprzMFTJoe02ZV1TvaDs7oCplEsvd60ThAi6KEU
aF2gIRAfY+4jW1iIUwwei11BV5VlDB6igxFqi08lg/brZRwgeFnO49EN2RmSv6DYwqbtee0vS04/
78+YwT906hu/oL0IvQmnNSiHIzyXyMHNl9BTtapEspjQO3u2jlQoLUEHxxY9tM7TAHgW/ndYBtkB
Zc5OhBiUhCrAKrWqaYk0d5+mburcDHEE6SZjA/m60c5QspsPS+1s0wceqL8JEk/+x/vTZzA4Hc0w
9T2IORC5uJLOd07IAmVfuyQYV3YWU+uLhdwYXBKn1gBmYHJ1ux7cbWmJ4GA1/7n/6Yap0uEM7dzY
YIHlCLmA0j3iOXRz6gH7yXLZD6pV1m+DgenyUXzuwnyeGvsKkijroUb+mJVFvR9ttaZ0YxqI5vSx
DRLZbOL21bVnvp8kmaN/XpKsUN5jqGq2sgGbLh86S84EStEi6IrpMvnejwSTFU025FfG+SUJyyfe
kFNNOnqmBQQupOU+WZ2169Ktl1CdQKeWRSaLiZIrV9lnlGzUxya2s8N9a1ieqe84qQ6HAJFhAyE2
G6DiGoJNGWP7MShPSesEuymM891o8++IXx7XX+SmUIAOkJiCmqNLhumM7VMchpAotq9J1z7I0Hvy
2zyN2OA8uv3waZgQFr8/TpOxaBtE38YEXBSedQFhuLfLQXgejWywHrsg73ceSfyH+/0YzF5HS0zB
6E6DBOkF9GqDnTuPe7rMpYO/3O/AMBAdJCF95Y92iQ44Be8p+psjmYYMvIHFXzPYQo/3uzFs3jpU
goU4cuJ4/n9bUOc/ycRFLU+Gu1pgibOFCuPv97sy7HY6ZAJ8MwV1mp5cEVx2nnx/Ep+rFled+63/
Q5/wjoXrqIkxZl3l8CZ4KWUJBsd930nADtKydHcJqEPqH3WP8/3cQ/m5BNs+Kvw/c4+MU70vph4F
WA8OATcrQ9U2Kke/sEAR95n5UAgfdzFUecifAY84qO4WKWrqmyhsaTzQXSOSUpBdlzs53XgT1DO2
E1IqGTgb+GWCQvlfSa06uRvnIV3BfRhMV8/YTrHyUIubNlfqJNXnsao+5l4JlSkgdc/318Kw0rqy
DnC/Ls7LxLsSa1C/ajBy0p2AfM+WOjyP6GQefE6hIZI51XViMn4kDV7qSV0lT8EcOCtngWEEOjYm
Fo2TZn5Nrv5cKAjQd+Oc7DqI2q1sx6b2nX+f/ISjrEoVFb3mlQeOYhdaE/EL+F/LeKXC07DIOjCm
LxyR2pzPV2pnn+PCSiF3PXwCpnSNWMTUgfbOgzITkthpwy/xQMgxR4FDlPt9vAtYtzGOqPMkIdLA
EKwm87XtaHZgbLS+Fx4Ta+kPwxrogJg6hNY7itq868iFuvqKsD/A2dMVHzAcuDr+haVu5YGIwLsu
HDl9wD7iRHd2eQPIOilwccDT3sGm0vWQSL7vdYYV+Q8SRoXKg+ide809VUZ0hhgjCcTH0Gr8FaP6
hwzlnT1WR8JwZtWsyUhyLXEzzk9+SucMsXBw9+yRVke9DKnS5FLFxJ8iMEgX7Jz6DrGemSL+D7eL
reqltEAe+63mY92/tUVYjN8SpJ/qD04+zo6zchiYpmL5/eZiPc18QGrI5c8OKUT6dW4mH5BMICQS
+lc1046tSTyaOtKuG/4YzI1Lq/p/14C6Lx9bFrjn/4+dyNCDDuxgQMVWTUnrK6mmV47Y5BE6Ps6p
8n3yssludHRHArl3i8Z2dfU57KblwyeZkPEAvH+5bTl0eIeknesgslpeESymh7yDQbp4aEfpwm1/
fxCG65JO31POTe5mKrCv8RBWUTmh4RwEzzvX9r+IksjX+90Y9gxdg4swHvMRfGRXzqf4gQFrmOwy
mXQrS2EaxdLtjd3GiDr7qZjo1Q0admBBCon5uCfA4xZkD2alYn9/GIZbn60dP8lgW34ArN/VdWYJ
sRg0jBJoXDPSfP45gL/8ATRlazuhyYLpvwdVu0M+gtMHq1/MGeQKeuchYTgpBl4MKwZmWhbtMIKY
JOklz5rrCAyzg5JDK0CmIGjblWU3hGx0Sp/JSngzZRm9ygIyFbnsg+9cuT/8zvOPYV2+KdRUXoTV
riFnDePRSX4mHntOYk+44YC1+MnverxlAmRXvt5fflPzWtwhh5QZ0Fu8upZ+csWzF1VUyDjfb9tg
wjrHTyK7lk+QF7hC314eiSQp4CSD+xkPa3YIchRlr6y5wax0ph8oHIWAk8b2FWp1WbknOSr5D22T
2Kgi5H2xBuwxjWfp/sYlAcTOcI4n9AptI2/nMwQBgqY9tR1xj94weysloqYlWX6/7YaEmUKFkn0t
ed7/Afm/k0YzSdaIWEyTpTl86w0IYjohuU4pnjB9mPs/uwDrXkm/XXlWGPYUnejH7aHyMFbYuyCr
sisbhBeTxSGWF3Gw/KuSiM3ftzHTaDR358HYWN1cYE1qvOpR7E/2HhZmBrnUyu3NtBzaue66BdRI
kOS6uhOiwKLnV2fCH/c//93G3VDHB6L+Pe1V3lEQZjrNdCAij/9Ow1qs0dub2tfcG6R4QVY3WOyR
2sMnokL6fRC4Qd//+ncnH1+/rP+tpc6orSis3LkmHLr0fLATFNjQNAz2VuUkw+l+L6YxLO5400su
HTpNXhheEkHSXzJrIEcEtdw13s93jRWDWAZ30zwZO9iP8PD+KnCO16ARzKOpjFGZPc5Q+HDw4Din
g9U2x23DWYZ50x/EAObGx23nytKCfONxo/zIIymkQ7a1r/m3H0o3B7867iWiy5/JCGXNoyilu4br
eXcXxHxpZzitx5xktHL+l0aAbswLY2qEohD5M0OQZcslDr1ofl12HNpcmXCuFIXxOTCyhaIX7qX2
7zCGdLQnUbDysm3CNAeHKhgA326Xfo0L8CLX4CiKeCDWwEIGH9EBghCoGgNgvbGbJ277s7Vo/nvK
3P4gMtmsuKHBgnWUoGvVCAfytrjWheVXj3lXQmkHYoAT/530k4LQE0+EA+YTiHA6a0FJg1fqiEHm
DHNahsS+yrIqj+BYgZqKZzH25/6imKZNc3roFY5xPabO/2KekuE5Bfmqs0jyNfkV0wA0v+dFN5Uy
tpOvnIkAAG1kxJ2oFymIqLYNQXN0KNl3PGcDTsEuqXajtOIzBcnsrqvrdOVsMviiTvyDwsM58zIb
px/SFBDj+lCG5fTgBvx7ZQOecH8cponSHL4dwEw/kHG+MmQQoVHjWBAKCMtiavb3OzDZr+brtKdB
gWhF8vWfG8mYts7TcqV2cyRbbQ/Jqm4chpV9xWRXmrOXoLDILDLNV8QSnf3E/P/Ft/vM3ZL/hrL6
EgS63d5bW9RFTzFbUCf4J/Qy2SM9LtWU2QBd9PtTZlgTHRWYC6h1CWnBtoJ+euDCn/kuK1HqsWK7
pvaXpboZBSRMeFxKb76WoQifk6nsvyxaRSsLbmpdc+7Sshlvepl+nUI+nmQS8OqY1dxeY+cxta+5
dl0KqIQRhb2JpkX/2lcsAKglA+VK/23b/C8938wPBeVmGeDm8DVGQOlS56iYxa2WlH/db97g14F2
hvdg3QsodLSujqP8w1yrnyOBVrmLV/PJg9DWRivSPTtF9qhpMvs65WAPO5auPzQfoAsCuNX9cZgW
QvPstrDT3Laq7iucjT36Pm0+pe42wA9cTfPlxG5mxJm99ivIs9Wb6yKaAM58L8q6attuoYMBE9AA
hS6unddkgo5137KP4xzXpyDwq5UZMuxHOiKQDpkb075ml7Jqq0NdF99B0dxAyWLNUk0daJ6cKMmY
hFzlV55Z9p6XNIpVWizJsG3Hg6858wjKfM5Y1X9F+DpLojIZoDNISxJ+vG9DpgFozjz1SZAODmm+
9tSmZwQNnlhRZk9qcn/f72B5C/0nko0SE82XRwYSdDq06ADBogdQxHnieRyghfFCR0S597k3keCV
KWkVJ9GQtUDSu77hhP+hkKwdUraKtpfc9V98O22ignCyYlaGxvVbp6RF7meu015GkTQQfAjfnAYb
yP0Je3dFnFC/b0LfEQtiMfoos56dYhnzc++XS/RTbWL+Rhea1dZ1N/Q1mFQucSaDfcnHNoprsXJr
Mk2OZrFJaxWxBcT4Bbp7y6bKv1tk26aEL9fMlYV14iNS1F56ZZ9qJwPbcZe+BLWst/gbOtDNFQDf
/81+z5K/sWX7kXAQ+ri/tKap0Q6e2Bug5l6I7sJAvP40ztb3VoZr1ZAmu9GOG5kKgKbmEIBkJ/17
EmMJxtfmVwYSzy1IDEyNdtzUIGyq+ATDjOfspUWW5IFX+RtiIGuBLdP0aCcOpFrsdmRZeyFzPUQ9
xJv31bLEmyZfvzpyq7Cgby+7S9vHP3zfy6JMrcLlDJ+u3xiRGQ9Q8Z0lv4umJoccZ1pb8nrjl2vu
ivu7P4ddTx9xv3ZBCtNBLW7nVo77cn9mDJajE0VCpHSYXX9yHiFf0ES5DbT8NKGMBOpMf2/rYen5
5kLnuhSx3KJ2HsncummUpxL60RIKeDly/VM9bduXg2V1brqZsikuZ3+kj71042j0+XdQyK+lOk1L
rDkvUlCAjM9pE+8oB4hlCERCIrDGVfPK179PQ+qEOmlk4wOs2g10EDspxGdV1UgTSfsrUiIPcysy
RNuTc5ZnLGp9AP8KB6kqFLNt27b1ahNPKhZAjbeNd8Jvu/ERnHspdDtr1Fv+vm8Ei7n+5yaA4Wnu
DXAY0NwiwAR6iJs+ZJ71d+NUb14y+5HdNd9yZ6264d0LPsjjtFfikA1pXyZdB1XuHtlP0YHhuYPg
+wPJvSciwjX4jcFx9OtlTBoJILONFFsRyqusi+wCcZNXaK9Px/tzZjA6nW3SHRD2VTRDDzgpqqgH
D9Lem1BntK157awGKqCbVAkF4R0I/eddUlXxgTT2GlTM9PWa2/tZ18dzB23kHeKwr7Xop32X9mtz
Y5p9zduHFJjkVHloPcz7D0JIfHs5PSsbg9g2PZrLp3j5jxDtBi7JocggHGpmCShDU+rmm4rsYKra
qY0gjF8lQEDB513/wbPT+ABwFUDdUB5ZyReZVkE7t7u2YwEk4NEFZ646pzOpv9SZkCuTZFoGza0L
11YxKFcd6BDVgwvwlsU/QOTX+z3bdBOCyAEX+b839oxZMwODUiB2nd19U7K1Pog43yT4itaXp8vN
sdGXQ9NZboPWa5783aeWB7VqJFHvG5Fhfjzt9C6Fkwa0Z2g9mYFghe42ObS5LOUuxiNijcrKsMie
5sl8TMLaFgoytZ7K1BMoSryPzlyuoVdNzS+Du5miNs773AoqsJUB4vnZZoKnUEv33DU0san95feb
9lnPGjaWDoURtYN/EBOrd13DyUqkwdS85sgTQHp1MQ6u2DGRJQcyyhdCUex7f4VNrWs+HLZ14uEi
gI93CvrTYjzfV4NYg1yY7EdzXwl6NZaDNAX6pTWddzGJk0sSNw/LgbZy8zANQHNhxQqoBrv/x9mb
NDnKM13Dv4gIAUKILbZrcA09u929Ifru9gUChBCz+PXvob9NPerCfOFNLRxREhoyJWWePKfF5qmb
OYiB1eO7BNGr204Zu7YjmXoitL84oHDGtVKAs3ZPWD9sfP3KBFHbfEmjnC51kz9ZIVWM+7eJy94p
Yp1t1tqtdWHbcN96wNcFyZ/STN0+dJP8LjQqv6eq92476e3yDl93juh7Agvz2vJj7fvBvQZA+bbb
HV0G9sa+UHDRSuM12EQ+4c+y7Ks9nZ2twtuVm51dz+GH/lLY26P15b4qg/YlbelT7yBqMc7VvWRb
xbErG9Wu3Ei7uY+69K+nNpW4i4Ypu2dtP25s1LVltgxZi7IEjsbgKEMelj2TvFR3cNzqLmibjcN4
rQvLmjlyVG5R9eMRicsQRaH0J4GeXzy33U1gXv8fzeOQ5gPnbYJBMIWNumDq2z2Bavrnm7ydXZCR
jqFxfXDY/ZEi/Drmjnh0eSFvQef4kV2MURUA+ohCYScNDu5YJG0nhDvLstm6ki7n4TuPELsMg054
YamqpogIiweVmVj21Ymo4LHU3vfrE7TWhXUU8zQcTeRnGAPvWr3v0+hjVGTdL69qvAPUkYJbyBMw
V5ZN03bgBjzX6If4WbFH9AQlh9mmmM2KrdnIfJAOuCPVi8tomzqHxjjrD3UIToDrs7TWvHUkazVJ
FXTJcPT8AAGABIH5HxTRqmTjVFhr37JlzxSJ29YlPr/MYWDgXAWAuk9vwiNj8i07lk3UIt9iKGJV
Dfsoe7f4Jou6A582F0bc3zZH1rksEtxxC0g0HkcDdENB/bLdNW1lNjbqii+ycflFBtJL3iL5KzrE
/ce2P3ujcO6coPh60/fb0HwwjesomKV3VAMkQtI0MztHI254vfW1z19OozdnGmkLlpUIVUB3cPjC
FehVkqB/9aep2NhCax3YhhzV01DhBX5EWGSM23kpTamhWR7nLDNfrg9iZZvapJRYzCTKMzIc5dim
kGsMS1BDBRtlBGuNL7+/mSFVdD5kPMxwXEqsvdIHuzCTP65/+NrkWPbL+wy5j3yC6lft9/ewNH4v
UPAa5EAUXO9hxY/axU1goUCts7voionxbszYs0a42QsQq8iCjbNsuSK+cxrYBU6KDaBkalMtUA4s
HhqvWKh6nkECd1h4EXUT3jXzjXkRW404KPDudkA6JWJwiB+ajn8Nneju+lStLLRduxBK5nV6dEwW
p1My7qOyQrCimDYO5ZWltusWOBMIpQo9ZzFgzFVMy+SB4dYSB36zYcqLyb6zDnbdAgErxtwpF9/f
uOaTpMODQ8o7iHl9ZoN+zMEyd32e1kZiWXQb1LkHXjeMBCRG6S4AO9MO/HVsV0kAZ6/3sbYWS99v
jK6SFdgGRuX8MdBQPtC618fO0dX5eutrI7BMepHbUuAPxEwpcLIcQFDe3mdD63wehy2O0LUBWJZN
mePLSXFMUlMH5BAALb1LM+lt7KYVm/tbFP5mfmTZVhnESNG8dvuD9JA3B3FJSrKHsAV9vFMHTyPf
AjCvjcU6pnvdgLOm89AZuP7oNzloc8eAa9jYT2v71jqgcVwKk5aD84dOKFeISN7fubrR92M6fiNZ
43108Za7vvArXdmVCkHR04DMERYehJrkW2uKJaadTXtwgHm7YdDqDpC++raB2fLEPgsTY8oEvYHO
/4Ga9GfGisPi4CfPPxBSbzyHVtbHLmLI0qEbR6WLNCaKXBRsZzfkt4YN7coFCIBPGf6g9a43zi6a
k3rn0q2n3Mr5ZEsUszIBkWoABmY5MRKLTtIiplkHylON9Aw2XiE2VmNtlpbf35hMP+SUunJOLyhR
8h9RnSTnmM8OsoDX99Za+5bFg6+T6wISUcciyz9oT41xV+Gcut74iseyyxX6gfhQvE2zC6JwyX3d
g/OryPhSzjOGu+tdrH2/ZeWCDFS1FBe1ceTtEYjT+bUekQG83vraACwjTxzq+KGesgs3wByCUDXY
mxpsK00gf1/v4X2X+I8SMdWk930DT4UUX/C9yv1doobX2R9+RTr82gXVCSx/l+t9vT9X/4gRz6G3
BGpYeslMqx/hccUX6MpnGxeqtdatO7nJICValAoWjDpxotNYqnSuo3hOnIjdUtXh/6NADC0I5qZs
IMekqp/GDnRBU7t56VwbwLIJ3pgarmdDW6fQBNQLNTItO8SCGIKWt03+0uub1hfupllNCGsjK9Df
j2EkvjhpcVPtESbGMmNehs6Ew8BNYySry2cmqDGxCv0IV07Wgm34+iDetwdulyigYMCQjFb5pUW1
xU6MxV0SRORYTZscKmuLYNkzyaMxVVVXXXoqVIwSM+8wLKWT179/rXXLnklbIzBm+vyim4V5ph2Q
zG95elvrNjaMuyQoUIpdXUw/l/sJdQKfWO5UGxf9lbm3wWFtlqKcIlfuUZLU2y+xKwitfp/Gfiss
8/6hxm1oGBidxqZLeXHp5oTHDYI0Tw2jTyxxh49RqcABdX0R1gZi3cRZWIua6sI9pgtdlpqEOOBE
Q/ge3AO39WBZMnX1iOiYQ469Z6oDF878kPr+MQCfyE0HA7exYo4aurwLy/IChfeXLkrYDsVT/0VT
Kg/Xh7CyU+0CBMNaP3CiQl3waFG/ZGd8oGMBl9wix1hbBM92Rx4PUgjxXSTK+PdCwc5CrZJ7yB3L
my543AaNiWKuVTq15YUCEjtPTQJdl82shr94tn/fjdwmIy7csvFmRqej0vjwO18hQZ/HpU9HxP3S
oshgKNU0zp91k5dlHkNfpDRHX4ddUx+EK/rUO7hpB+aI+zHitcQ/CZGWzW7o80T/Gvqinl8D5M+R
LSe5C8Ank+ScojQHBGKlBB85BGo86fwQc+rHXg+Vg5zoqji7wD246khwHczuvcIMM3A1oOcO+MER
bgQyHumNbv21zKGdFYGtoovyu64B0+HGi3plaf/hHhZ5K4dOVRdR9sFORK73UeejiTvVBhtLu9aF
ZcJ9WOtWO5V7NKJnB+MHmRNXLq1fML835g55uHT+5sQMujHyUkOGy8yDZD/6yakyQmwY8Ip9/YMX
qyBvqVD1duz78bUXgARW0ybJ4dr0WKcxePg1qQbp/s00aB/FKYwglhHmW7f2v9Gdd3a/jRfzQ+UQ
SXSZxnlkik9aRB9JNpG7vOxedCoAocR+2/s6Gw4DlEXiQM/powHYb+ew7EMlMV4yODuSF/zglov6
dfC5LQdzdAO6VYyyNgvWUS6qaebYiMNlqkAtW08Tv/eyAZwEJBMbyf21LqzzPGEoBQLjiLzQ0Dk1
0cDinKAkLPQREb7uh1d6sPFkk2umpk7D/lL6Mn0VC22oM2fsCH7prS7WtmL0f/e5QSVhCcl69yhk
+ZktRShttaVpt9b28ux4Y0Oi1BMK19ri0jrYJzEdKBN3eY7Cs40488qlwcbBcVmmrlMqdekH8GAH
afUUOB5/CsscWM8EcIjry7AyDhsMx4G1C1WK2zNCBh/B2DrGUb1Z6r7WuOXNPN+rK0cMw6UN8yrW
AVjzOg+F+9c/fW0HLb+/WQIKFrRhiEh/oQOHjG4nPtAcxG9QE7rNGdtlFiGQ5Q5IU/pL7YMFPnSn
13LU7c5U/W3veP4PhTJ45ttRe7jY6pB/c6rQ+x7JDPvJoSXATNfn6f0oF7fhcLxozex2k7oUCVKn
LAlRymskOyKnXe8E675EE+n/XO9rbcUt10Qd3pPU1fIy0YY/1cDekR2uWOOWoOda+7ZfGtIg8BzZ
XxojwnpPaTb9nvPav+1+a2PiSBP5OQQAqsvk+k8ZuH/vqir6k3k45K/Pz8qetWFx1FMVIMBldSlE
8odGZI4Z6Pnim0MRNjJODAS05rSVF+iOVfdBQMhjOrjl/fXPX5l+GxHn6gxczImRF9URKPlEQ3WY
0mSrCHLxy++cvYFl0O1CjSEinJWcjDh5UReeAV8pm0eW559VHTwO81ff3JY74sEyxjfuw2SDzPAM
bi6Co1KuFuJn1fpfb5sn657SkrCI2IBlDqrqc+gXfzgL/1xvem0Hef/3swX3pZnaSV5Cpx3+AkOZ
BFF+OYBc67YeLBtGVAMpwkY0F1kwUNNopLCHRoAHZYvWeeVoCywjTpVuDG6zzYUM4kPW08/B2L16
QDk5Ad24v6xsVBsex7kKq0Z4+uKHYbfzopTgrRHclgHh/6DjXE/JcZr7C+r7vO+siMynOTX6y03z
b3MfTwEYx6I00BcxjGIPDdJTFNIRbNRpueGFVgzNxsUBK+VWNU6Di5M5DzjjzmXZPuDi9dK3/cMc
qD+T3/3/wGe9uxiU/31pvrG0tkV4KxJ1/0od178fwv5cmfCm2BAat+wBR35rUj553xMPNM51595X
7W0QXTRumQKirqMjTSPOuNOLJ8nDj32tnMfr67w2LZYZFKkEXmf0ve8t+MridGya53xKt0hP3vUT
FArxlp9wpg4ceFHwkuL5pf5Lo6Dg7l3UCrcwd1MBmcibgOToyboKd7wQso4S/xcBtcNDkGWsgmxS
Ay2Lm+bJpoZMgixtVFt63wtoPvzUuW5wYE6O3Pr+d90Rvt+6pfYcFJoqqvzviqdEPMh0BOSIufPc
PXZOWOT7bOTpViXqyqLb2BSxCDiKoXK+yZp5oE8qIQr6EHl14e2vz9b7zNUYztLzG2vrkdlH/GYy
Ly1zu98CmUBfQgzeeOYOGeJIDTs8avW44x330xw5BeROnH1RhHU+7oYqD7dEzNd2oHUIJpHRCtyw
AK82kNzZh0nRH6eyC8YdwnreBmBvbfEs8+9HKjuBOUWJtcsQaRoz9zBCSQ+kxnTBXhvSNjfuQ8sZ
tAQ5ychEKB6LJA2fad6D/8pMw3xT6AQrZzkE+J8yk3npnLyuaqd94gzhQ67rhNxd3xorC2IjWtK0
FiABpsWZuMR5ar2mOnZN6KCG37uNHOAfsVUKRV2jBVQSOXP5C/Erln4Ykg6AU+Ar+mBjj68YkQ1t
KXvon3pBWJyTnrZ3i6jSwfGzLV2btdYtf0Cg1kSMasDz6kmSxHk4l30c6uimsATlNg2nJyIffL0K
+8ilfHzCPdHP79Oxd/TD9XVeG8Dy+xsPgHo2jybUV0fqjv6zUFR9dutN4cV3E6v4fMusvSGpWSt4
fia0Aoq7puYulF11SBZ9BqVRKFPQksaRt5VdXdu2lolDfjsq2DAl3wBpasRTX8tAxMZHUuiTY0Ry
01sc47LMWyWlSDK/VcdWheonoZS/pJ30n1OUQfy6vjBrI7EMPJ9RS0vVlJ+dlIJMuA/L+/SvgFre
5BuJ3BV/aENauAaflnZFeRYTwPxGIugF8RSNolb3e5lNW3W1KyOxsSyGaNFQqsszMGYLLkNWe8HL
H/3s3tqDlfUeEevlUtf5uewAM0nm4rPvcbabUWZ002LYQBZOA96l4ZCfXcFpf5xBsqx2zCEQSGRQ
I5s2nO7agiwz+MYYgYSLSrdj6uhJMz6ltZwODDqyT4kr04Nm1cY5uLYgls3jeK9bwaL87BFSPco+
J4dhhoBz6nZb9WprI7EM38mNW1DXKc488J2dxgNilw8DXoiD/1/UNDelwim3sS2eN4dTNszlmefC
G+B+4R53UMUon2qCXND1xV9xkcQydj1rQSYvyeHjIfxiWP+l9Xh2y+MTI7DM3KNelidOEz6npm66
Ok7zHogQKInO7pazev/7Q5uFUw5+0qdOhzMqajs/LrsmqGPUebRbQcP3vXxo63HzaEig/TfL178k
yz3/KKAPqsbsQZXJj788Z77rZLtbViO0WTkL6qTuVLfy1Ss7vhNtmn7wNW03luN90wijZT+/scAJ
1UF0nEp5juaye0DuTjx7vfudu/X/rn/+WgeWiYMDYx6hFSHPLsm+13KGsM5yrVJk9DYi0e+GcGkY
WdbtDTwvk4rKszDufdMjE8jr7jEnX0dcRBskRDeuuGv9WCbejbKK6krJM94G0y+w2fAdxNYGsHoY
77tKQaxetNlNmuYYlHWuc+KmqiylPDclqpxjP3ediyhyZ8Pxrq2KZeKtZ0KfRpgz6oyoI4F2xESK
z02EYsPry742WZaZE9P7U0Qb/xdvIICV+PUz9B7UrnSRI4jSr+CC3NJEXXnThTYARoe5R3pKk5P2
UThP+kYVd0UpfWg5g0IvLgkJfzd5HhhUKqc5KC704LiIaW5dwVbcjQ2RMU7QV8mc9q/G4/1h7Ab/
gxvMW7z0Kytl42MUC3KZpo48zwsHQFh2IoYooon7wN2qplzrwvIBKN1ryrBJ+lfWI5RmAuj4pGH6
UAFcsWE6a1NkOQE5t03bsLw6K9VlnxTkfEc6pKfrW22t8eX3Ny6MlpEDEsi0ePUM0isMBXaj60ND
0GXAod3WhWX6ochJVmVcnntQOl+yHAkiSF+3GwD1v2Gnf2L7NOSWsSe8nscy1OSX186+2jteE81t
HA185ibmE6fq3EGNqPV3lSoq5cV1tiAgchmkwx4IXUg937EGyhvhI8gSdTE+I8pHg/9k1NAA8BR3
bLLvwkPhG/Q6CROfQqfx9KIIBl3cHCVBAHY7eRrcD7jclfM99vFMylgQ4hcFeC7nUeudl1QAh8Yq
8F2v+lxWHbDOv5FP1DTb3zbLllOSpnWmMYvk2XSI/gSsNQfZb6mkL5v5vTm2HJJwhoAN2VydFNjt
dqC3dSFZintCXEKP6b5uo82Q2Yo5/cP7BJhOFylanIzPvuIyEsapHu6cVOuNeVrxrTb3kwHmyFN5
W/5IU2l2LJPO3egWNWrFzAzBJEAvf9eq3+JuW5k4G9hDTR2lNcnVSQ/BxWTBz2Qo23TX+c0L5GHy
rZvtihXbnFAqALTBMF2cpMfzA+jmWTzVkOO7aWvZqB4yh4Dh9bI8jQa+v4jU9NNpjPp2vfW1BbE8
ECmJz3o2qhP9KyJB2v8lAED9D0BDelgsdh/W1Pt9va+1ebJcERs843TRLM8pQJghYoaDNF+YaM1t
UarQBvl48DRR4vr5iXKUKBEfF9mkyWQcmc0ttWYhlqGLvHNF7lfRM5Q+Rdw3wysXWbV3IEu3sd5r
PVjWTkvuaToReQ5C09+FeeA9ULXUeqhNZsCVhbAxOn3YhXM0iOh5IUz0BjxYSxbdxqEc2gAXiqMX
gZa0PnkLU2mhg88Emf0pTgrl7GYG9Zi5H7MtYNfaUJZ9/eYE1YUHvCFryQsLwFn52esASD9wxxnU
4fqmXfEhNqmokTXYepu+PgnH/eBFQaliMZZJXOnxUzkENyYQwn9ExgUCq07i82eVtfPHseUghAhJ
Mmy8NFZ2lY15ER2yj4VXqJOHF/1hhNgRRFAQ3JFbbNNrC2Ebt6uMD9aM4pQSBzzvY888vc91shVj
W2vfumh4upmTcRLFSfeF+Gh0KcJd3rSE7K+v89oEWYadDKgYr2lUnVgHxjo2AiwlWzxaSrjE6z2s
jcA27DrL3A6MaqgeR9KRVEBv+9Xg35R1xJnwfw2hTQtHNv5yAwn9BIi+rku62AumccMOVr7eRrgo
JUgwJE1+4jTC81FPbt/szCTJRoBzrX3LkMPSa9XsuPLsG/2bET+KuVNu3FJXbNiGtyQl1LJNBkmk
tp70Qxo4j9yZ1MGd/VfGs/vry7uygWyUC6dOMQZEVic9cvmlz+biE6UNShAH/ud6D2tTtPz+xtfR
gUEnIEsr5Hk0P9C8rF+HcZPNdSUyFFgGzPsakVm3pC8iyIQTe2nHoyN+m6t9YgroSN25btEUBxaM
zfjD87uCbLESra2PZds0gqZiWk/qnEoEnDsvulPZNOyh1jnsQBG1RUW8tkKWibO2bSS0IugLibzy
ByQ6H7me6z8N6qLi21bIMvGEqchA4yY7UURXol3Rt9P07FOZbLEormwBG//Sy6gTfjDQE4ROenoA
aj/iO8WbrRTTyhTZCBiTsszjXajOwsF7ejQ4rQHHdh7nZFP1aWWxbRiMKFInmWednVpU+R9AygmS
0IC0LyhK+FjRvLi7aSlsLEyL7H9PlJ+dUtZWR+0H5BhVuNleb31tnpbf35ii0blwqpH5L7QMoZ8z
jOMdJ5Ep46qsfl/vYuVmbhNFtS7YfdQ0qPMYQAlUh55+JGOtH1TSqp8OKb4GDd1i+lmxfZsrinuF
NiBzjp49rp6WS6Gu1VNvtLMDfCWLJ6f/ErqFunFpLHMf86lIKuWKkwYowTxoxCbHX9CNiYoNjPVy
5r3zYLZFvr20CmSLysdTEUV/PPFJhcGzaqrhocfLsylMXOGHkG1u6TWrtMye0qJruiClJ8m7/OHv
9ZAX87zhVFYMxiaRMnNeyDAi6qzC2q1iRunFHfV8H7nce/Zov3FIrmxpm06KaQhtOtAAPreB702H
Guicg7PIGSS64jfRxNDQppSC6FCPbZUHp1Yq2e5o1rqoyp+gInjwS4fKh+u2s7Ig/6h6h2GiusAN
TjjL2r0ua/c+n2d/f731Fcu0yaS8SIOafDLqpMahOvbQKv3IdH0akS34IbjbvrjzJln22uIvI3zj
aFIW+lCsH7IjVOLHA2+i+gUYrPmjNyX5T5Si8W/Xx7Q2Y9bpn6LmHyCVVp2QcASdJ8RywZ/EIH61
hedbsUkbz5dKeMusj9xT4oR3FPqxsYQ6HquaF5VX99yDm1nk8nLQjd02Iuu01+6gqzaY/ZOaKcLq
lCPY/WkGZqW7cZNZVm9cXYjJ64MTNxM545jMhzjikfE27H7FIG2kX1pwgO1pEJzMmMhxr2aDSjrT
RXo6gIvFmN31eVrrZjkT3uwwT5Z+2SR5fUqI0+2MW+q7RRrT7+sbr3c20K8IwCuhCtiLgXDhkVUF
0lxDOH1JCApHUOW0pTW9Yis24A9SkmKqm7L+/zASEIL4UfSoZK1U1kP0qvhxfb7Welnm8c188dJp
Aq/kAaKxRfFb5nAwIyrV/utF4+3yfgvGsGIvNtwPTYIOsvTck0zZz0USlQ/RSwHrkEBMKuI/dWn5
uQzVxpG5tgss+2duOWd1ECFan0zBLqcgBm2L8I8TkP+uT9uKg7EZqlQxRQF059xTC+muZ1aN8ksW
aGcrDrT2/Za1yx68GajhrM+tyNIXT9Dpsaob+UHA62w4lLUuLHtvAydplCnYyTht8ZMNKbuXDgjz
4qnK2eP1WVrZXDaUT0S0NyabqnNqGPse5YR+VQ2Ky9lYjP/z4UI3Hqsru8umqUogtZQ6TU9Oyk1/
ClIfpdPEBg7tTjTZn+WaxCv+0kHCYgPHsrL8NrRPCz+kfoA4sxcEUbn38tKVRydHzGLDja11sMzo
G7McQ9USEZnqzBAFMU8ocq5zIGIDWXy/vjRrHVh2D+SQqXVUshMzUblLUjBf5z3bSmSutb78/ubz
oe6kGhAriGMb4MgVE7iXSrEpr7W2rSzrJlJB25rI+qzE6L0KTuSH0gMRD8lNE1dT9en6FP3lpXrn
4m3zVbEKZEhIX9dnElW/IcX6cZzk41hMyZ6X6iPR5tdYFmQvFQSLAQbhUfYzBC/e/nr3a6O0fACq
qtN+nPFiMmQyd0LUzyzQwxGBDWiV35oQtmW3x6FBljarxdGw6kfSt48olOIbR/7KLrBRfgEPZ6FQ
t3TOffrf0Ivu4HibiYW1xq2DnkIgF7KGXJ36tA3BeyINjM+dKvrn+vSvtb9cl99s4XaQPgrPm+A0
qiK6A0OFuQ/dLfGwtcYt8zag4ikbyssTzUjyQUBv7WWCZOJtX26ZtvR8wxRz6vNfZEzkFVXsU76F
C145N8gypDfzwkAj1E46q86683FaOFnlx0k2ovZaeJHa2DlrpkcsE5dIRSA9L4vT6DYVCw6sRirk
eRxIEz6MZcBqSFbkJGjzuG1BkR7GSV45yQFYuTZ/TsGUSj4PZZY5X0YzFFuX/neH7jMb30Rd3pgI
pciPKKnWe68NScwyovZcbZrju48xdGGNmywjFKR1H5Mu/yMwvnvazuUM4su63QXVWFaxG+ZbArdr
A/KstVQRzqyh9R7Hqc/uZRa5+36Er84pSFlu2IwYkOXFpISqUzF27iPPHJp+hjBIFd2LouX53W0d
WPcY6Xm64xrsGRyQiaekgnB8gHfRLeewz/6BNLGAgmpWZI9MGbWjita7yAk/Xv/0dz08GrdcGJOJ
C7xcwp5EMKcvbQWOuh51UHvpVOy5a7Ita3rX26Afy5WRTpWgMCmzR9TaNORFMcMuhYla8+36ONba
t7wZz7s5R2ilPo5N9JJoPIMiMJ7sb2t82btv/I1T5NVEppk+Ni3g1XujJ1rGUdOFv663/76rwexY
Dk3y2iX9hCWmNTBLINR2wVyQtvtFlUXN4zcRQhOhgAjATjniKw2aKeZ4sAwk9Dc22do+sIy+7Wcv
n5vIHMcQEL2CJLsxyA8s8y8BuykhhVHapp57YJlAkdUj74LhEyhCgunBKbzG2XhOrI3BsnPDsmKo
/KB7Qr2OCEAcTv3GAa7H0RTMnnzy++GQj4BLbD2R1jadZffwwHNOotAcRVMVMfO1twu95HR9U6w0
biOHmJ6akbZt8NSnELvNwE4VKG/cWO61xi2zNyrzEGxXwZM/eJeB90VcqPLLbR9umXrPiipqTBM8
grQdzJQR63Z+VG1ptawssg0NAiTBGcAkkz6CXqaBkEHCo0PoqvolR8hTP968W22UkAGzdBFlXvDI
EFl9MFPmFQ9VR0h0f9s0WTaP8gDt+glE4+KgcofXTFYdNHrym/JaeCRYBi1JkyaTk7JHqCXXzTe/
m6X6NDjAom9VLa7tIducoRBXkDQJnjQ0nxVSThEBCBr3ktuEYZgtCpeA1z7vpe88yDzXsYGoWjzk
0Z/bpt+yXVRaG8Jc0KXFfz1tQsv+zi9uis34zMYD6RawmRLiv6jBGl8LJfJz5pPy+02fbuOBUGo3
pnkE4SuUQoti34dpG7tztRGNW1lWm+cGJFd+K6FT9Zj2TrpPikWqktwWVMDELGb95igdJ95qCdrl
B2Ig/x4ndVD98jrE+W6bGuuknnUVuAAXYWrmoonuioXvalZkK9myNjfL72++ntSObktXoPlGEXqY
AKC5D8pbL0k2yY2K+rJItHIeTFXNr+AmpDFDdczDbXNj2WsxKcz82KCSWQ7tC52hRpGhXCG+3voy
w/8EKrCw1uFLzMiHJsG3I1Ch6J43viG7pMj1XbbJHrvWh2Wzgk9BOyYl8ts9SrDPswjHXcMr5yUC
EuX6MFZW2Ab9eFExOnpOhjRWM0S7J/BggdGPlPvrza+M4B/MTyJdjtpJNI+oqotiPfUE9TECcmi1
ERZcTtl31sGmtdFgEApxF2ZPUrr3ENTYGQXCMBXyF1QlQCKp24ofrHVkWXLhd07ASx08EB08LRdG
vlxUh+rJ7YBx3bwGrZz3NgioB0AHTNeRPqYRVEK84Q7acnsTzh9yFHlcX5S1NbesGsjs1ph6ih5V
NaUKITw3S2PHace729q3jmKUemrddsX4xA2SdGMPs86zeePtsLYMllWrfBpGyiCZqgt+17Kvbc6e
WcG+0pq/NNPgbJj32hxZ5m2CzLCo89t7pUHBwXrgNW++atk0NyYckVsGefY9lWMexQYq3sWhmwvz
+6YFsDE+hiqwxKRt8FCUOYLyStT/BUhh3XYc2wif1G1SCBaE+qg6tN6O9Ak46a1388ry2tieQkPD
NBUVNFKpFz1AV+hzmoBKdNGMClt67CIg/a9P0oprsuE9AF4jqejk4xMl9Uc8Ufm+GMEOkRVGb6Ri
VvaQLQPnmaH1obLQ3euufjYlLhZzs1kHsda4ZcSycCD7Obsoemmjj17f6cfZKfoNp7o2N5YFL5zu
Lqsz8sgT3IlI5OajiKu2E+rZD2hd33ZCU8uWE9TwKAipY4KC4FIUQbrP8MNtVyMbwsPBbgA1IZ08
0IKZeg8mEGRyPV+OybfrG2htBazTuZAmGVCSFjwI1NfwHXXCTwFw41uFLivN26AdVZMoLz0aPKQo
bClQ9eTJl9IFoddNX2+DdYwMgrRhaXP0ZmTTUw8hlsDbpIJY2UA2SifpSyFNzUIR/2V2lxFcRswa
6j3VHZm2qjVWzkobpCM6jcCHN3T3BCWHOxrQp4SxGcQcHATj7pyY/26bq2WUb67BmkRQsdF5cWRO
H8SQIflgiurGfWorvyW9rEiQgMmzKPQod6SpWfTNH6TjbVVsr+0ky5o5qB+AnUi5iEEDsCAnxk9/
eWlvmxzLiMc2UWPdpeyBQQ83ua+SNrsH6T7bUn1Z20rWSSxKbE3HFwyoa9znegoHwRp5CmfGbvMU
vmXIYtEQmt0e28gfzkUPlBf4PbegKysHmo3B0Szr00Hk7O+10YT9AMVX1kGDT5fN/yKazeHOMWT2
N041vjJdNufWGCHKyCOXPYyVaWSs+xCx22kaGBizoxGFRjJr5k95XXMem1QHtItRjjwenBob/N6v
uBk/hc1E/6t0gPoLfCUkHwKkrn9otyLFayL+H2dXsiQnzy2fiAghCSG2VEF3u9zuwbM3hEfmGTE9
/U18N/3JreIPVnZURwiQdAYd5cnEf2MkRAzkeWuLBGmhzvu0HMo6yBtgMG9BYwmyiVTI6pk0TPyo
61VUIaeO9RWFk/Qd0IDJ7NupzRTUreigHi3QTn8V0+COp7WOlsxXidjg+14FVO+4JnUcTDXfKPKF
wM0U2JycisbnVgx5iiNjk3RgmS8sa6phnJbbTrf4Fp48AOqkcubHFZrFAHucLfwtkNlcVh/4qlrv
gyASNZypbN30VPJV9uiNpHGLDQbFwZMCmU3t44cI7aD2Coxel+DnMifsec1BR/9YFBMyt6rNM/UB
cDEm3/Gc0RoCECqaH5ZVjs1Xt7Lc9BznDYihaTUP7OTKav5RA1jwe6rS9nOSyDh5M5VAaJxRHugK
dJta0JIYwSVdnkprVOq8yiRNFRRMRf6xcIc6gji9TGhQkMSWJ5eXfNiB8Rh8qk41RYskq/J1wpWf
8G6jYdup6FmCcnYSuWD+K1rrWPDXgSrRmFVq8Yh7m+foSpSWu14qka074c1kBps5vnDZUb5mVuQK
cRuB+voxmpNfwO3lbxpnT4/I9IBt/l48ACpKqiOyF7cpluzUIxUTZwkm0mHOpkM9wUzolHAcemOd
3U3idiMbl+04nBsx7dHoGKKCDg+rbXdxeV2om9yB0M4kUDkCOuhYAkm1kAOOKZVnsyNuc8DZJlfE
3HedkpyZ23V7RwXTB2iBZxms0WulK245iT+nKchyHWsXz25aXi3q5LxOVsRMdZNaoviMJjfrni6Z
+9XxWrJjaYZH6AiquqjHWa6Oeysd0Bf1XY56eJ1GwUChDHE9Nm/XG68UR3TMFJSaPDSZ4hGczx+l
Raegn5aBfCMdgtzGmztP0IZKcpaRH9efaFgUWzML2UaFK5B//b9V82H5zpNjzOpCp0dDHdibGIvB
8QUeNnamfFz8ZNrVZTetx/ZJLy165NLpozh+Qyb0RPlc9N2XJeIq8BzohF6fHtMzNLsAnZ5dx32C
TxCizP26ju7/nm+hSbUDwjctgGYV4C8awPHRydulR01V4FaHPlggek522kBN42uGEROVqGyYvdu+
q3+SBdgid/IOUWUwoSOjFguMH3NPcPD3bFAK+Wnr5M457+Z5eLq+AIbX1/FRqoxTlrouT/+mwVPC
ny2B+tSxwTczfLGDSCS2PGiVtykENdNTK+wELaY5uoeuj2/YPbp+H0W/TudYBC9fR+CC3IrZ9ep9
sg9XtXXqM4g39h6HEOzN38qRilFKBThm8I8X/XUhP6WIB5QQGM/QJtAFkRu3fk3xiOtTZFrf7fcX
SyBBKCwmm06XpenvlYeqDrKMPV4f0/xr1hu1kOvpK3u6lAUQ1TPg7UuMmMC6PN7r/zOkXzrHmYTq
ToObC+8u3WaH5NPT5NXRwxJX5wwdlMGxWdKMWCho37gQ/rorcVzwBRR6TlZ3rIeRCZ3lDAW0CjRa
tbpRrhOfRIzRXYA3r7/662vg6PxmPY781hgJeYfaHVBwCsqJZSXsM3oQ1M4eMj1CM+M6zto8aSQo
2dKEgw9XCVyxZTeZVJRnYWfxcU9D7vXd6uj0ZkTVLbResf39dE5x5Tv39dsKlwyHkmBH5zdLWTGj
4rjUbyAg3AM8V7ZhzJFFZm6zJ11q+oJtDl/Y27TagDSvXN5Bf1cEOOU0gUcPoSqZo4P/pFcPi0qs
5B7yqM59vkbeU5Otw5F+cYyuWTMFzIwnXgFvqkAEd6YJYGAg4Th0vHF0DjO6tavgzMrv4hjigzUT
8e0IVe3rRmCadc1+F9DvRd7sMbCdCuc3hzJXUDTVeD42ul4PGUtPgrOK3ymkEPd9LUXrD/10cN51
fB8Y2QmoKf6+PGWfI9K1EISe+mPGqwP8iNeg2SnxGtTFQa+yFKXyF7enQdOqJTw0Pzq2r8+2cz3L
G3hPPALSm6WPct2n64MbnI/UEmjkz7RzbNncUad5Ay1atKDKRd2MYoOkHnuEZrNxndJckri5i1Fk
PqP44KE7JOtOYELcKzm+HsYcHeA3xcRx2oE3d71dLCdFou4MyZzo2wB092kAadPz9U8xGIKu2VdS
d+k9tCXc5W3zOEUVWEHZbjZqWgr6X98Gtpl6jGnW3IG6ovHrFmeOvC5Hv/MOqmM6umDfNBRt7s5Z
DNky6CCp7XZrmMZDRwH0Pv73/WubLS5S0PhNXljVSTj1LQqce4mKYeb/get5yu1cSmFnoyIPMlce
uPfX9NgVpqPTfJHcXuIhh41x2ozwcur90jXTjgGY3l0rDpVRAg64esDu9Ij4zD06/BnLaciO+c9/
IHtptiZpbhP4BtRtSAHpqYHuViZML69ZL+lZQd1eYfS6QuEsKtBG1IzQ2zlkUbpKn6hLB6B0tqQ+
4fafGKiQ59EuxU72ZvALOkqPu7aQqWUVdxtaI4dIJSgWHuJO3jNb/jr2AZrVxmWMskrVdnflDEEB
NJEkpyS39ripXq+oODpGry3qdIHES3qfVmDRbsdeBCnyRZ97ojkBKzCcgdtz7ke5CwA1rbdmxRBI
s6Z05cUdNEd+UiB+A28c9vBjhvXQcXsRA5PWUDbYTGU7OCep4B/iKl3egCbk/f/QwGv4CB3Cly+V
ABcuLE7xCtqdPY0cF9xn67yTbW2W+2+hy9FBfNLJJPh/SHoPfWHnjvegamzJY8ST96qOrecxPag4
7OiAvngdC9D3tvAd2Zrd16A8+Lja6LE65pp0Eq8IJO1DGrHirqVMAk3ZpG+7yXm+bhqGgKZTeE3R
0JToEizu6nlld1PZicfUc/oPlNb9zpHDtNBaUk06e+LQIi/Aj5Q+tDVOHE1h0/D6+5sG10y7tlbF
RGUXd4ua6rdqQkF/jI+hlhwd0LcUYkWpdFK3E0HBoFXOByDn91Jqg9sQmhGXjpeBULQdb8TCPkMt
9i4f+SW31RMURe+swfKLfNwxBcMi64i+KGO4cCyUul1WRT+3ACcWW2KRfB2Kyvp9fSFMz9g+88Wp
L2p7eNixU8AmTGHUJMOHoZKPaNzcixOvzxfVYUAbH0LLwGEYShadgJIK/xIJ5Xx8qpMxdClZ/bU6
ZhZURwIJNBJ7uePyS4+8Gw1HdvwpHx12WgsSf7w+Ya/vXKA2/jthIhk4ZIxtEtIBjaVlgjI/rkl3
DrKvrwbVeX5Avi3AMW0tl9iKB1zCAmPkZctytoWbBdff3/QIzazLOefzAk7rCy8BLo69OT8Jd+Ne
mHZL46Yp0oxbcUDWLIVbwJhN9RMkWuufztCoHddh+gDtxEw5KIup7NfLVLnyTkonvdRj9LWT+JJj
U6SZOEXrtd2msx3GS4KeqQH3EsQW6V0xI0G7/gjDFOmQoA1I605Ttl7asga9O8h8hXoaaiveE/gz
PUCza4IIjUYKZYccm5NbjIfjusu2/3quQXVMUOos0MQr5HSzgLzlnC5kObdbA3Gald2FoTHvUAil
OioI8rjeMEhih5G7wPfJJl1ONljVfl9fBMNO+oe7pyblAmE/rHMkngns4Txi6U9WfyyBpTogSFhl
QlYbq8yZNZ1zoEUfVh7Pn469vmbJ7dBzrymwTacMYngRAVnLGK/fvWhxDh07IeX7X1+XVsUqLNwi
hFjhxW9dMECMbb53sW+IDLrw3tLYfYegH13ABPJnq35NxfpdZepdFON82FP2Zkh3yximtdZsGhTj
igCis1wae23tszetCfjCuata95QMyrWinT1rsA0dJRTj2OWVlb1tqvhblIPUWhS1CIp4fD9TUK1e
X3vD3OnYoJ5zrBaZowugkV9I/jOuQNREQeIqIhHaaOo+QXZwTzzv9ZSc6pw97RBHHVjNp5u8BUyY
WqC17If3YKe/oGBz8tJj+Q7VOXuWqMQ5pYAGpg/aWHrhoDsOvJVNdx4du2OOVwdiLBVPKCjgaQg0
wF3ERHSXTM6eUJ3B6epAjHKsIr42MbsQaCjcl20xVn5TyOTx+qK/StTCwHP/X3OMi1VF1AENl98K
VBRzAm3BLhlxa0JjH/JZZ1I6Jyv2xotFAPW6/lDTftZ8gKA16dMxomHZ9vc9iCLepE6WhiAkuqls
Vey0bhnMk2pBvW6aDIA6TkOWFQtoP931t+IQWSEubdydsG5aHc0FTGnckQnwt0vk2P3H2s2XOztx
hj3BVcPwOgpqGdd+TqMKdDMxzgh+75Z2Hlipte5poZseoIX0NNoCesGXi3IUoGJKplN7kqWb/by+
0qbxN/N/cRQQvC1HF23Il6WY6NZ8Q0Miqvrp+uiGfaTDSVq044F8q2aXWFRxqGa7QL16Bu8Fx5Wf
G9t/rj/GsJF0ZAntelUQu6BhPFfVqY6rn/UCaTRGDkIDqL1N34tpisE5Tae0YZdIqR80m5ZgJNWe
/pZpDTQTV7g+abvEsi9lVK7vJp7mfwp6sI0BwsX/fXWIM8oqXjO8egECtqh0zqsXxbfHZl4z4aXC
3eFCEnaps+i+FIC3twJt5Rlr2U7QM62tZsBt59V22bt2uD0h3t68GZ1v6Mvcq6EZZl+HlMSua3GX
pvDf7cjeoqfEuQFf5LFaNa7G/jv7eTyvCYgB4UlL0FHRDebGYoTt69NvenfNeiFBJ8Fw6tELKG67
IE/d9ItNG7Uz9abRN6t+sempmOSc2jMNVb7hDKhbuuRktSBy2wkzhtimY0lihGQli8bDxh/flYx9
Xir0l9e4xIUg5D0fgBgui97x7WiPP8Swm3QqnrJFaaJKMu+ycEGzc9mzcWOsEBFatd3+EM6H6kw8
KgNTp9VnCNlIZZmfDoDjpqVdnx0A08PrK2/6EN2qCWMe66S4aYFyBAE0tlQLWHfA1t3KtSED1KX0
1Mor0Luj+ieQxnLgvXGkFAhstQuqTuC73NuRjcsetM70NM3OJ1oRKFEhGQBK2xcj1NdbKKjEOUTk
N3VLFu0SBr2+62wdgiK3SmE1Ku8CMgDnQrwEUK8e+3uRxXNeOM9qGPofQlmVn6HKd325Xg+Etq66
13pDY3dF5aEAo8RjuQ51fo6iFSRl89RGYUKGY7BUW8ekZK1YFPaEHaYZZasf23YlfFGt7dt5jffa
jk2fo3mGpUCWW5KS4galmr+7CAPvGumy7jLFykvvod3s7GQQr/sg29v2/wsfJOpOpvPMCAiWEgma
qmh8y13ry/VVMQ2+/f5icEid0qSeUWrIp957Q2vok0Qx3dPteX1H2zpAJVfSWnqCfZamC7oCIlqk
j+im7oHJowl5Rum4Tk7Kot4eLfHrPsH+B7MyUVhli1VBef3rApml0ySt4eKyXbEg04Rp4R4CmF2X
gfMqzB2WQx+jZvb7efDcPYSeaXzNCURjM9Zj3XoX6STNJ4nLsz+Zonucl4b50ZErdM7pEsFvgogi
AnkXhOl+Chedl3M3L+dDO0qHr6hSuqOEvmaYko0Wtgf51YDTx068NEyPjlwBXcGYE7WuYdu46h7k
IrL1WxYdtDUduwLJ9X6xE8R7mDJkVXBVSq3P62rV/aGEwv7b9PTC3moqssgrJDRy+9z6LHKOakUn
i72217/Hin+vEW0dtgIussYZ5JTgOlRBqycafvxFx0Qu/8bBJXGOJH2/DMP7hQ+BW9Y3q1vdeNKG
zuIaL761jmGSFM/bv8d2g5bYA75B5rgBmsCvYwpxvw7Md//D7a9pO2g5gAQuXBWI/JdNHcynSdL7
CUx/5+RsCJM6tgVCsbbbpNS9CF6VoVDjbT0tCChZCUYOZwjUUL8d1w9bw+DO9jZEFR3wwqPYy0ck
9mGf8Ow70H2/IonsbxKQHreGstr5sL+C5q9sk3+wL+hDSMicyItA2hmpdMNWgpiwRXORWFKGNkv+
Df3eH0DNB/xrOmY3I4qUCehEqxR3Wtf3huFjdYRMKdukL5yRhf0CA4CcBEy5XOuf69w2gZvZx8Tp
mK1r4PUN6YFLhVzAAriecsb6VMXpXqHIsAV1rAwKt6SnRQQU79/UPZLDcrby3dt6g8fWSa3qfh37
rFlgQIKp/iYFa1CbF8BsdHuqVaZl2D7shUsCNR60mzOFJ8i4uyG2/LqMSAMyr8j9pN2jojd9h+YI
IGGTqBay3amPS8kUbZO9n8/VTybZXru56Ts0XyBkV/AZURODy7w+Qwlq9JFQ30/QbHqCdMe367vW
9CFaAiAhBghW7W261JKjDMzT27kjbzN3V6PHtKO0FABgls4T3bbkm/8GhTBy/3HZu+UzjK4DZmpv
xdWMgkygL4doOpcM3PPQWdmZHdPo2mGfynlOKzfC6Gkqyvt8HnBjrMDRcn3yTcNrp33QGM+5WooU
4cSCjBVy7ejMm3En0zbsIB0ZQ4ueRHRseChwe+6jVnfTuvXk5031iHvc4PonGHJiHR/TLlVEqqLk
IWjUvy1lnwKuBH1App4Acvw6Js7Oc0wfs03hC7OuGbVmd9iegz6SNh8DLqaP7dzeD9NB+itbp78S
INIi8TTxkEZRFkStWk/dsIcjNn2AZs+qhxxwUyw8BAj9O/q+f24n4bFKH1gzna+vhekRmi2DZ3Zc
0mHFHI0yjCaQNaLu/3Zt3OY054c075itI2dE1lI11pyH2F3xud/u6+v+GBOSrWNlpqmcQKOqeBh3
QxPUnvwl+2JPD9BgbTr3VQkyTkuNHQ/TFTTsaVJ+zY7WVmyd9moSQ6ksy+JhK6EuDu5dNA094qbw
A2A5P9CXv8eSY/qIbe1f2MG0DqooJbaRIqD8jIvle4P7+mP+SOe64hKulCQONhDBCxPFn+0RYfP6
7jS9+fb7izenhKIx2yEgUYwIGE74uunDVAc9ta51x6eR5fWaWyg1pRhdUZSYUCTfa2MzuDlHt96E
W2XaC1ivMz2JBQdAUuYf4ji5pU15cofdeGaIx45mw0ulLPRQwWmrGuSlnFjkpFSXnrNljzfNtA5a
PI6FZ6l1XFiIvr8Pf/HzFjqfjy2yznSlOhYXE/SscFwGV3TEm+yWEevY5YStM13hWi6O6NrC91g2
Oy9giy8Fksdu8HaaaQ2zr8Pc0GY8EzKuLGyrxsZOcr4toC19m0yzdXPdCgwbSce2LZNiaVoJBhOT
j6CbeOjb6cyL+XsOedLCPkZ1bP+Db4uUNa61i9hfQSNzQTJXdAAxXP8Gww7S8W115iz13FJ46QpI
AoUDN1KuXWUL0xpoqfXkiMHpHUThPiohKIaqvhzONF+L5a4brWTYSShMH6FZdJo6nJOes5A2gKVD
t244rckeuavpGzQrFlYFnUg+81AmCyT4rHR9mtq48+cM7TbHFkEz4zRve7tRMwvB0wKSRS8BipvI
HTswTI4ObMvRepehMMXCyGmiQLWlCkekLIfeXGe6Kh2WrIgzGNzKe3/pOsev7OX7scE3u3sRZXp3
AXtfP2LmRX1TpsC2z7zaQwWZpkULvqJMI0/N8D+LN9EgV4CZLVa6p0RgcA06kG2BPluLyWBh3oPk
DapB8V094eRNoFD9FCGNGEd2SPuX2f9g2rqcq5ENPITAafmOSHSVtE27tzcN259pJuwVbZM7s83C
SsGCc+HiYEaRTUP3ck8ZzLQUmvkS3IAXg4QfLQfcMIoRV0ugf9ljozeNrtkvWES7tph7FkI+d8CJ
CQtNKmsHJWMaXLPcnoBkiXYk30os0/sJ8r/o5jyaIOrItQViSVVEMydkrmv79jRQP0nVHvu5YWV1
xFqcWYD4TBK266L2Ecf18oZsOSjP1kNoRVuHqdEsAr5hjeDXxvqrjCZIfvS77TUGE9OxaZQXICOY
GphYLZ5Tu3iOkgbN2OIxHrIPHhRSrzsh0yxtv79wQqnr9WOUYvuoArMEonjXl1X5MyusYy1tto5R
6zNCK6RaLIwn8r1f0dHmZuCruf76hg36D0INAhy0qmMWQlvqC3qdhP8/JLimwTXDjUGxBmJ4AVTS
0HA/zqufsi33CD9ME6/ZrRwTxrpqoQjqOAQQAYrptse9rzXN/bG4q/Nxkbmfu5h4OfqyAOM7SVIl
N9W4/D409Tr8rI4mZ2JNVYCfmc0AztVofYFvS3de3lAh0CmOFKDXRVWM24Xi+J5WzduoyZ8jVFEq
uefdDFoi9j8cR7UiULgAS5w/zTWNP8RW6oqfSo1584fHEctOrhNlP5cq89bHpWLJxudbF9LNHvLa
ztLkBEFMcFacvIYsntqBcBi2nQ5cIy7aOyCzii8HdcSpdNrJZ9NBiLut49VityNMgpQtbEl3nxcT
O88onB9Lt3WoWgpiECI8gOGAmvqA6/8iSBhOt8c2nBaqIzoTwRcKcDhOU9R2gOJTq7q5PrjBHHWk
WpcC5l9ypJFDPU1+Ow2OX/ZI93KSrOfrjzCtq2bxXEgcOL3ODiXKauCick4CbQbHHKFOf1SXSVWn
ClC1vMIFi+ANaAtASLUTJQyvruPU1CiSSTk1MOZQA/aXPu8CGzpLO7tmK1G/ciem49RqkFxiIdE6
orwl5AGusZ9U1t27uC4aet/1dkXoDIuskyBJz5vGfgTmYoPK1wO0/yYG+qCuPaakyGydBGk79jd1
K1F6j5HrLROtz9la7N0empZh+64XwbpnVWtHG75mUkA82l53nr0iCg5tz3/gaWuZUFKV2EF9/Riz
kQSgQUzvrg9u8Ob/wNJAbWg5UYqZz2voCLf5M8itZ5/13n3RkGNNnrbOgBSJwsI9V4unUME/8kyk
F9nNBwEiOiZtUfY49jUmiJTjFP6d/qYcflyfINPSapl2OeCQMBeYoCmxezD51jxYocJ6yHUSHXYW
t3TN+n6wQ1G3b3Oh+pNdglfjyKsTHV/Wz4m1jCWcA3GBgJZocH4H1UG2Ew1fz4MhEfXfPV+vNo86
Pnsh7QCRg8iXgFD3QulvSfhzsbg7Puj1+Sc631GJVKwB0QK2Dto0VIbWxGYe0p0Zen33Ex1IFqNn
iibe6KESbj8sdnmiuXpX9/J2v5XF9P7b7y9cg8SdU151DaZpnVbk8MPAk3PhNdPz9UU2fYIWfMFO
F3czQF5h3SPFK4vxHXXXm62iXBTu3g2d6SO0hBvEHVFkRQsCgUX6d71cmq0zA1cUO4v8uv8H9/x/
JwkywAOp1GYGEiq6EE2P/DSiv+dol2HD9ATNjFMRx2heYWggtEDt2vYo+9oA7M/LMcwA0XFkNVpp
Ueeq8AAOPvFN6KO2x5CmqAlKNh9KJoiOJIMIFsAmOaqm8CTs1I7pr9YV1U6m9Xq0JzqQDBq8TikH
pEG8ct4QJ7mNZ5x46hpwKFVfhsz5Vi3JofZmoqPKaDwMqmWtCFMXuoHoWaJtDnbo3KFpFeJ6qml3
SgGvrjt19MjTRw4wNRQ0zTNJvyk3/+LE5ZnxZK9M9aoXxPjazvWsAmy+lj0FBZ9+oydqvSkXyk+F
6zqBzNcPS++0R2IFHqVtYWVThAoo0SF/HAJIHIKAbI9h/FX7plwPQznkgtjq4Csor/25yX2e7Sz0
q+4JI2vohxWA7aTOgQxL8/fz+pYss+82QIruBCHTi2tBCLdOQ+VIDD/PEztZXj+HkGBNdjIv08tv
v7/w3UU6eU0Vg2G3mevzkD7byWdvjc/OoQoMJmfbtC/GbwYUF9wc056w6D2kPh8s8fl6VDDNy/b7
i5HdrKaqofEYAHfqnRtWUl9Z9p67fn3T839AzNiGE87ZYB7uxY2ixQ2z4puhmH3ob55Za+9Mv+kj
tKjTTXEJ1iU8xrYeAH3wy2yvAed1r8D1eAP6d2oXIgMNMLp947ElflTNYdH0v45Nv2aq+Vy0s/j7
5va5zy71IT4TyvUg45bQ2ZjXVQUJGdFoP6A0NUZ7MCjDqurBZQLgLZfJNAV5fZlb6WfzY9J0J+UA
QTrv2KvpGdvvL/alneJydAY6IxibeymDzonDobpZo87nfA+BYFhcPbZw2TIPimoqUKvzPDF5J6Le
hybaofZOLIJmtUVal4XVWkAL17Y/zMXtKtnj9X1jenXNbEuOGkef49UlqL3JpYzfVeOR6zi8tZYn
OitVtJ8w87P1YWGfqP3x+iu/igjGuJqRzmuftjTOYUrzu1Y9t/IxQcWU961v83dV+TlSh1gg8SQt
1A64ElpYj/1J1ruFf+bdlyLdA5aYJl4z2EaJDPdxmJ1y/eYVNmLgr0btVZRfTazAe7NN3YtN30zo
LYNAtQq66qG1v0TOY+d+7dkfR5GTW+7A6A2xSocOJ1YzxmVTw7JicmPROWALBeNRGbbd/OX6Uhsm
SQcNKwjEMw52oGBsn2T0W/a36cE0QYcMx0PKY3vcbFZEH4uhebYLF4og05k03s6Vmentt99frEIS
yTFfSzxiGDo/Lp+b5W6BUNv1qTHNvma4KWmAN7BTFcTglqfDr5ol7znOlVYhn64/wfT6mv2u/egO
LEfmJ8h43wPJIwfrqWLpMcfsamZcF2udJiBWDSZrvF14AlmQX6W0btfBDeqlvDn2EZoJTwAg1za6
3QJcXt67hX0apiasMvv5+vCGhMHVrHhheTxKSDgGjp2cuRwDlPl2km/DAusY4aZ1FVjaCxXk9tPY
DwFa+wOUi09DmYfXX96wwDqdXuY1FplHWFc3tiBVWIKpQqPBsAe4MfhpnU1PDa5Y4w5zU5TzpUvk
KXGa05gUp6SfAxXl/pAtvtvtiYQalkIHDmd2GtmxRIZFnMo7ydmtw3XKph1nZ/CoOmJ4UlZZWpWV
/0Qu0fqWQ6ZTjorllA9fGofdze6UQlZlrz/YkLToFHtrAu3FSpEhcLyH1pp9vpDbYggrDtkfzzlf
X37ThGn2DQGvyVNxjCBBWuoTydOTdPO9tkPT6Jp5p9OYLp5csW9p+hOHvccp3UMMm4bWbNop8gnk
SXjxYdjuZ9Q5ZoculsDhptmzq2yR1x1w5kNCAuYsd1JFOxcnBmvTUcKomhU17eUQdN3wRxX1Z1zI
Bc0uTa9peO3Y64DKOwZRvgr6+pPbzmeU5KK9SpNhwnWYsGzdBvjCRAUZCk2Oa0EJTO6EMdPQm/d7
ESNxc6xkPpMpYO4a1GQOIZmz40BNQ28z9WJovrip1bEtQpbWOxat93k37KS2Bt/sbI98MbSLuNWQ
ApOdUDRj3dBBAh78WLl7wd20mJppzosDfpUGCf8Q2eUZysTq1NoAlXRrRoLr1m96hGafozcsS9+h
ttM5dPALUfjFlEItjaY7c2TwYTommIywStpj+r0a6hMnyN/gjuc54U9WdKhTD3SImrWmSwsgiYCb
jNEhR23viyyTXyorMqCPm53PMMzTP9jgfCidrMdSQ/TL98oOPAq3SbUnoWEaXbNaj8kSrDGwrGSt
QdKWQdsaksR7Ptg0unb2nVym2o5gG7Udvy0isEhL8YZS9en6FjIYmI4KziJnqRqBUlipcEfiqbOy
mvOxobcvemFg41KPlgQHP/pjiUc+WoQsH9p6tvKdIqEhnOtgYLeNcBudIzrZsyr8urkZFfsj6yVE
5Ra0ix0NUgg3B9c/5u/N+z+32mDW1MyZ9xkaQhxk0kOdBG3zM49oIFuoZa+Z74HdrhrSU0PrQFb5
3fVHGhyUrok7UDtzuwVfIKZvZbRAMhid/+JmqD9eH9+09FoIboauGTLQ1UA1olGXOF4ccPS3e2dj
g+vgml1jZWYCljzs24i/sXATlzZtGDfxCU1nJ5F/uf4Nhj2gw4Vp4uR1jM77oJrYeMGV9DN6C+Yz
XerHMeV2QC0CFfvZOQRQo1xHEE8q8xipt13AxXc6JmHfks/XP8WwHDopZkd7OtLOhiOU3UUM8Y8B
jLfHIrROhDnMUFtQWz3dWcUpr5Zzbu1J5BhOCDp2WIpuFN7iVL/IkN4S9bPqxsBbhtvtBmheuY8s
6UynPYY809O2yXvhU4rcdUVvwSaczgsZe8DlAGtSeBjA1lQgqtn39lo+TFtLM/jYatIqzfCopbwk
/M9UPIr4k2o/MP7E9mgYTWuuBXAJObkhV6L8VfPEPk3oyAzWkvy5vqFMH6DZt+NUQ5JJ8BMQvryh
CsLRcvWjVZ76mMDVO+CtLHfSNIOr+lc3t1UzkSiylXX0nSK7fJhVj94MB/WY1RHZjscyPEZHGLNs
RJfwqMYAWJlbZ7Xv6EoeHFqGRR59uz5ppkdsk/lyg5WtzTxvqX4NTtX7cZd/aLzxD2Fe2FFnx7H/
xSy/Ekt0pHExcyJY3U+BpJPf8F+55UC+kPij/D3Gjj+PrY8ru1OFSvHasOdaPVXxgwSzFIqkN1uf
8WT9rjK1MecGVfeJdjLgbRKASuEsKYOK72d35L6TkKe0dHdyKNPEbL+/mBiPdjEUehfkmlF56R3n
7VJ9FKo8e9L5c2zqtXyhZAWbxhkRY47tIsxSXFEszI3upoqLk1d54tOx52g+RDI7XzyvgWHP9KyA
so/XysJEFz7j5NCdO8hsNO/ROLUq1wYPaZw8P6dt8iNKR7HjzrcZeW3/aG4jmUQ1kWQZAzKRP8z9
wJv1ORm84Pr8mEbX/MbQEpm0K0avbVWeUjLZb+Jhhfwx68T52CO05IArG0DMeB6DyCI3U1PclFF2
O8bRoet7rmOZQaRZMQeNmUGfCt9ehjcxqMqJOiS+SLmOZQYLFgrzBSaod6EwxGRm+ZA++8XXId6Z
H0OY05HMi1X0KhttyER3YeLWJzZHD2r46mR3UEkMHXIrnL0auulRml3H9dgOZcHhUxvrLLvlpmur
R4+NH0AOdLdE7c+idd96iRMeWnkdr9wQm8/5IkZURMFuGhGAj6gXtky5O7ZhCKk6ZtnrIOBeZ3QM
VuW1H0dZC+95EOCy+nL9A7Z5ecX2/jLBvPCDq+U5zpDEU+DxEtUOWocDJFDXEVeeFst2IoTBBHX4
cp6sazv/H2dX1hwpzi1/ERFCgBCv1GKXyz3d05vbfiHaPd+AECCE2H/9zZp58ait4kb1U4cfUGlJ
LefkyUywwkbzAMlT7r0sw6frv/+fC/h7HbDgTX0fqcIQ314fq704iPT0dX5sv+ZnfVcc613+7XPw
B/noPxzWQ7P7m6RfvnR38likX/Bfub/P/rivPuR7kNjTrSCz46lgk51XusJntCf4RfHDUM27Pjo3
KIRNpjTSG8e6Y1XYjOfZcJHnDJ3WlX9gXvWwmGEDq465sunOxm8uFCj8eoKQtR6XQ4JCgjrcIhu6
Pm+9/8NkDLJB4s5TsJe2+rtqPs/m+fpScH3agj5pUWwz0X48LCR+MMN92CRIqOcbSHcN+aXVN0Bh
UY0SkmoRvy7yLuk/cqVjslXr4fr45e9vP87bzBN0vGyQGSjf7UAL/75WUMTbgIlrbKwjdmVNC458
OR30Tpz4bosy5fqsBb4c1kemGsWEfPpRjGPqN/tRbPxkx33fZnqpspsFjC2KX5NhuDOKe5ZFe4Nb
K+XVs+q/rs2WBOX7vcB9+L+jzyELAOPebMS7S9Ah7b3Ak3/rQuvgULfT9lb17lYb2NmzKSoDFG4g
9DVy2BszvV/yraiaa/1Y1zPNszbhYh0Rsib4do2Xi5S/rsPq/VARarmtxakht2LavBCvSLqKPawu
lrTrm50U2V9L003pwNXjJenki2R6lGP1/Xq7784KmrX6lA8eK9WUg1Jdtd8N/Et3zK+/X57nu9sa
sDBBILkCg2kWnVQGm3rKmu8ZgfNLQG7zC0YXLHjUU6SqiZjidZG0fOUeW6q0jeJ6I2LoGiHr2kmz
cIzGYo1OAzP8nw4QjQLG0hTtLbeP8DdkhJVWbMDl86RqA21jOLs3Pd5zSLlcn4J3j0p833qe9jEu
57U/yFdmKCV7L5zzOR1pnvzwksLcQRMnjneeWr5db+79AQtstr7kcmJBQdUfQ9UM6cWDmgSkOvg9
JCNua8E6g5a+ZEkmV/VHyIcfeoJEV1JD46T0YeB5vYV3oY4hu/TtzVFBFgjLwF2m+EEoPJ2EGPJT
z1HIc/3rrhGysJ4EpZJ+Mxc/xgwKV32RtWlZ+exPqkV9S2AQHbBwXYtlntYsl681jYrPfdv+Aoc+
2siJu0bHwjQnZUWhLKP+ILQtU8VhAeJl65aMrOvrFp5pNEy5mHXxQ3aK3MdiLjQ2pYps8Stc37cA
zWNClY7L4gdnUDHjg4jztKwz9fn65F4W4W9XZQR7rXNO9XQkgymyJ9XM34jMpq+aNWfPa/ld68FJ
+Horjk7YDErcY8oFrtD8CSZF4lFW8IAboiL5dtvXrfsjqm7JOo5J8oQiqungTZJ+mmidbzxUXL/d
gi9nBUwxqjB5mgv2aSGNv2NsvMmpC8NvIZeD21/NKs+ehsXrd01Xf6q6SO29GKVm1wfHNcGXbr3Z
G4ReCA3HMX4SMv46iYvItYfFH9ZoAeLu7O56M65RshDMpg5uO1mjP9RQiQ4eRN9WSBS10bIljuBq
wELxUGUsqHqSPNVwK9xHqvdfda2XrVyO6/MWjMcWnoWorkiewF+q7hMT9r+mwtsqCbug6T2UWSCu
x74GQ7OuH0TTjnv4W/05BR8krhl8mL4pryT7Yug+eOuWH7tjy7aJlQNMh+K8FvGP0HA8r42Qe+6H
0/cuuc0vOgxsWuUSRz0piIp/+A0P79s1qY6+9uodFBC35Njer3ZHGxawmSnKYup59UA124sh+h8v
208D/0Rj9TCN0zdSIp9XNZ9Uw+9plEOYuH6+vpxdA2iBfpwGPSRZU7xGIy4C+yKr20NWQmFCRL3n
7a834lhztl4rgW3Q4CMK/iOvGf2loCn4EePcbZ0crj5cmn2DfA2d2Y7JIH5qZPeroHmx1038Gq9V
cePvtzAfypoF8IXlT1mZD09DS+46Jduvtw2Ojfe+UZxSLl9KzoMT8t8tjOdVkW0tLtfgW4AX60BY
vAwVdDWhWZAPMDOumk2dLdfXLcD7Q9TJtVmql2aswgP1ITYtp25LN92//Mh39hP72SgKVK8MXiJf
iKmqlOXNrhun+6DURRqs8zdvrO+yLoasFHssscv0uvl+fVYcDz8c2f9dVP3A6wEqTdULDCxfjDH3
KGr9WHTNA14zfXoxqJ2Cad+R+leOP240epnz97r72z6Aj/teJV/qEBzcAPf0qIautkezdGUR2Zli
/lmM0LvCIq9TH7tDlQ1HRqetN4lj//6NtMmyOdQtlS8Xp5W8HXZDxeI0yqvvoajTyIdixGWcl4Zv
jLPj1LZ5nIM/t0MV6PBDHnrfVaU+wVSVHjLaf+lClF1dH1fHIrXpmwRUBSFI3TxoDTlElkG2Y4q8
m/R3w4BZu4PnZ/C09TFpAi7MSDN6KIAQ5fzz+m//J5r+3pqw9geJ9A2hspUvqILe/bMcmnY+NtN4
/AcTTRnsuhZ4KA2bdtU63kPg9nEO42dWNPtJ4ZCKvPJ4/cc4dlpm7SV+nFBwlGv2CjuMQu7aZsI2
Zfze/zkpFd/f1oi1paC2uKEoVQ8+GEhzwRsJRjZiDcjpIs1/vQXHerCpnxnv6hCMXvqBt8WLhkX6
H/A4NhvJVccY2QKxys9oDMWp5BXzMRUPC8/jY+EVIT0UAwQI09u6YO0UBBrxOl6z8IQyts+kg3Ny
n0fkxo9fwPrmQCWw+cxXcH1OOOXClLPlJ8oOtrzQXeNz+fubj+t5obOXc3yc4w1vSu/7xLg5NHTT
ocjVwmXa37QwlZytLdgSJxq0WZp58SdyOfW6elPb6t3wbBjYOrFaygH20iw8aa87sfCBTuwrdDIP
Kss/Vox8hF72Bkv5Mp/voP83yVjFwqFdovBEsD8amIUBbtlOdeO3jNH/DdzfXV9Pjn3YZocO4GNE
Q1zTnyxgIHrAfLhN/TIPdyFMrr9l1TJvoNvVkIXuotNBP6CE/WXuUJo0rFAGRmJvSDXF1WFd+F/X
++NYAzZNFFJ4xlvbBc1E+XLPRHWc2Nx+yJAF3QCJoyO2jCwZ6z7uGSWvVQGTx7SrBhjVNpzsGAjl
Hxkfti5Brq5YUJ+CGbzadaxe5NiN95f06j0yMDKNTb7Fb3ZsiDZzNIl5oiOJY79VY/6dyM47R9N4
415ly8gKBR8lsAfJK0LC/QneTePDBSS3TbQFdhEpRbKwqV6SWlSf524RJ9ZF1e72FqzzPRd9EZvO
K1/qOY5Tgffrssz61CawNbzeBwfIbXbomOgCtbchHvqzPEKQYt3B1XOX6PiUrR4qfKNp4zLhmmfr
/IZhrITGxpC8CjFCyF97pNk1Wq/exi7i2BdtomgvOZg+sFJ67XOPHks/12nTePyBB90Mdu2S7Rc5
QsFz7bd0hRzgsEmjUoYapUVz+JMnjD2BoYwSEdjDHHhVNRtAdzVx6eyb4ySbl8QvAIlXb4bSxhx4
yQHqmM0BvdhyVXbMi80XrYvFwCfA50+jl8uPft7DDWzFvxvfgDZnFCauvdfDXvsVk+3fGdbEnxkI
QRsUHdevvwzcmwGCzDtq+jwZPkLndP7KNVF16gWTt3EEusbfQrgnpzyA9nH5QtboIwnb9lBMo3ei
URd+vY4/VwcshKMqehJyXvzXYe1f15FPux4H+/H6xx3gto3TQ0iB5zEvw0eaiL8yRXfEILxCJUSF
R5O/JERvoc/VDQvdE4dCNxm77LnyB4io1GHjrfs14OFGT1wTYR3dKq6XrO9y79UkXfIA9lIMso8P
uu5YFFsnkaMNmxaajCXU3vXkvbYVaqXLOK9SP/DMB8ojfwPPjmGy1WfZEjawSzbZKx/H6jOfI/6X
V8xbq9VxLbD5oBOcXnwwA7xXPZrhWLT61IGytENRbb/vZzyir68qVzOXv7/BXDmySpjSeK8F8ia7
zDSgBySy2Qvz7/4qN0ISrsGysK1IG/aV8efnoTQdXASyMjN/enNQJhv3QdeEXxp+05Fp7Ia4F9J7
jeSIjORcfoBoWbdfyMA3DiVXFyx06z6IhlZN4Qk+ZeZnywk/+xwCfdcnwvX76X9/f+mvcT2vPHsV
pvWOUNAx34e5ozvTUnLjHFi4hpAFTcIoC8uURdl0R4Z6+l+BQbstbWhr0Q6LyZJlLvJfXRnAKNgr
UZfSNeFfN42Pzd+cZrn6yEpGZRrqxIdklScRXVrgr2iYtyXT45him8XJxtAo2NFS6BfitoaYoDe1
5QcvHhQqeq73w3G1sWmcMo9hBNrJGE20K30a9eilykSPeVlm9xMqtf9S0KJ9iESzEZl3hOJsrdkl
HPTC2nh5RiyJPbatX1IYDKzD43Cx8nisG0QGj/maNNCA6ZcMfN5Klv1N5KYwsLmdUGkxKDEYlmfd
Y1k3Jvvk5RU/FyOM8K4PqGvOLn9/A3wjYMKoqwBzljcChQ18gpur2arGcE2XBfqhhzr0JHpgZoir
cN1LH2lAGUCrZQI1/YDqonE3Z2MTHdusHL3D9T655szaDJZ/q8TF+pyX09Hj613UPVdhe0pwr89K
9RBEXzVtN+5FjiPgn5j5mwHUgkRmgubHL1TZJ9CDi0AhT8YPdaMeq3beKuN37G82oTOZM6FltGav
8H309wnynct+7mP5eZmaeovo62jEpnQmgzSsZvPyDIXcKPVQAJE2l9ATpf2NV2Cb2rmQVcKV3vcQ
uvRQk0GDSX5nBF26PvOO1Wzr17KRcV/KJHvVmbfKI4xMirQPimjcWFmuEbLO+3rN89KneVCmF57n
YYpA3RnAc0vHpf51vQuuJi5/f7OeUJVNYOOrvNeS9fwbijfyNIwRM8mLLb9D1yBZkNcyM4yFPVLl
og2mut9lF1Pt3RhE3qbjoQOCNnNOzpKUso3oY834J0Xl16xHGl3k2LfCS+ZGweR7J2J9Wuu5eLpt
5CzYG8Ri+0Xx5BXlA97z4sdfTZWpr1rXW0V/Dqz/RqYrczYtbcdPw9zspYkOeoRJblBMxzW+SZEx
hJXvf+ef87r0g55kTzHi7/u8VgpmGH14aLSIb0IJtcmmSqu4V0FGT5KIFlOBC2sc36ZLH1KbUAdO
mG9kFlW/FhGPn8YhDvblFL7U+QhiXQJKyMbJ9T5QqM2kC1SvBsh/8deumdQRrhVYWnmc74uCfb2+
oN4HCrUlb0nZz9GyBPQR5Tsof6YBBDDo5tvB9XUL6FxqD/FECF6lSqKYZiI4GjnfSli5RufS6ptt
RPexYclKs9cLDmSD53peR4+9QFrv+uC4GrCPdrx4SDEl9JTnFPweb/pGNYKtySo/X2/ANT4WnGk9
m6pcFu9VTEiH7jMVle2pHFZTbvTA1YB1oR+WoPw3DCebKPB+8rky8znHnVhvBBRdDVhQVmSUgUT2
47mbg+lulRW990r16frwvB/QoDaTjmWlaVgz0kfRmA9yRFJlUkg1MlRSB1506kx8k4FOSG02HcV1
OymUJ37QixfvUeVrDB2/bJjCm54+1Ba8laVYjPFN+ywhT/QS51Ag2HPRTFs5AsdStYUI4fQEydbG
i08kluKQXVSNeQVDne3gtGsyLi2/QZtclCAJkl2nicNIE9F7mqoJapNyQn57Uh5LBSU3jpaFbMlh
WtvQJP+FeJmXHEPjRcXj6uly3F1fWQ7SBbUlCoXnTT5ei/x0uT9T0j4Mmf9RwGG7Rgp7GfSpDvsv
Y1enXcY34g/vPxSorV6opxCXzMTkv5YCxMQ+4kHaTOIP08DMCkLszWEtxf3YeMltF1GcSf+dsRDH
1GhEzU+wmGYpbYVJYTNzG72P2mbp2gsH4a+aPl/ywkUW9jsRVlvz49hWbLad1gQ63SNDrKPi9Rfc
ppuDHwT5n9dn3wGW34h2jaibLimSMpX++hNUF9gYD/zDmm9S+Vy//wKiN2BhC+xwhPD8Z001NGlQ
xPsAV4JwY1d3/X7riq5WkClLiI2c8pknO+ZBYGcoEeW90RAwpDaPboGwcRMBIM8UFNfQyCqFBkR1
0LW/5RLj6oMFcYSpBZxPLiFeEX8m3lLdXZa/l5U3nkyxdXiHuhv8TqEiNs060v0vh7FCCDEi2J8v
8/76Onr/rkxtIUMdJsQf2ERRJ9WNO1xjs3QJCf8WdOvPUgc3CRFhMiwc537IZCZQExfWhKWIKvN9
28BEt1nkVtmdazasYzwhoepFV9PnKlgLyIrD2yXuFL8UZm3xsh2QsAl2tYoL0L0uhWYQYP8SdhU8
QFD+sJyuz4WjBzaLbhogDQeNleB0WbGGkL/DKCmgPYVN73oDjsm2RQ2nOTQ1xog+d0Pw0g8k34UR
KP1VH6p91W2WtriasbAt5kYEOgjFD501z3UzlfdDR594uFT30bDptuOajMsovtmfZMAUNzrhJdT/
IsNfahSjyqes2CxPcBx2NhFu4U086aYDb4XEX3XEyYnXSbKTJTZBb5y/4UKd7Dwh1Ov12XF1yEI7
aNJLl+Sd+JXIVu+jIOz2VVmqjaPbNSnWPX0Kq4XFdR2eYD0V7EWb8b8zAZ82+EXR+2Iw0Qajy3HH
sllvK8TfCiTv1HMr5/u40q+5gLBrKOfjmMEHRsfNbXlgassdagILStidqeehm8Hy9g0oJWu3VT3l
6IdNeysSyuC7M0L+sW3hG0lkBF37ICp2sS6TP3wRewfT51umRQ7o2zw4WXsdvBAr7I9SRvc05xD+
W6U5trAD2AC/qwnrPJfjYFaKd/0zyHxzeTR1VN3F5VyyM1xo4q1bj6sVC/tw/SkzOZXxifaoWFFj
NZwzcsneimpro3fgxLZM15EXRb6ug+dFcqgee0ycIrnpceP6+uXvb7YVjrsrDUQWPkdgfQw/A0LH
6CHyhhjS99dx7hoiC+ewrSuaIs6QHMmHpghT0tJ/g3zmvlirbut5cDlafyfDUZsMJ/kQDZ2UzXNX
+U/hyPtjuWbJF4gyyl2cg9k1+cE5qPAi9QM1fFGsWY5ZIf+63knXMFoHPh7pqJOY+vp5aVSxL7l+
iBK6HG77uHXU13JasmKO2anO2++6o9NuTDbdJh3TY5PhoFiry6gt2QkkL5Tvj3V2uLAHodvKbkpR
Qpr9v0tsKJAsagPBnjUqJHbIFwcPSd3eeEmxDdVNp+awEk3znJG+O0PvTH+5uYQBIrP//e1VPeqm
Qa7tGcTUBRTEcZ1Skdf5lvi7Y93Y9DfOebNEKyl/ZX6DgDDT1dikJhbLBixcs2vBe9IiqBH8ip/D
KrtHxF7uoqA7+USVGw24OmChe26FAlu+qJ/54CPZCIUABltOzcO7m9a+TX+rvWVephL7EwICQX2k
YFCXd7FHwvXptgYs5EZBg2dfIktUuun5vvDj/guuvP3G2nccqzbpDZZCMhtFLH8F3kRgWxUHyDry
WI2pGYG1nRd37R8jZbctKLDpLLAhf5kNWVKSo2bmnhqCJnhwU4geH7fOVA4HitwPpCpSHiI4nAvs
prBT3fKOfXct4fMW2DSBuEdIBVwYlcJ+3eO61k2r3N8w0fj6BSJvTrqwZ1o2clmOAx/TuevvVLGl
4PkuyvBpC2UZylUzM+cYF/g7xKmi5O8Beg97pC+6jVPUNTYWzjy/KoJIkvXY5Hq/hrCGyKaNd5jr
09ZVGZnCum2Dfj3WARimszktektN9d1bOAbGAlcd9Kin6Nb1GKj5zlsfjUFmUjRpM974262jUQlJ
OwiML8eImaPw4zsUPtw24nYoG8EOWapAr0f4hR/xzk7Ylnn3+5VrQWDHrkcKYSlQIdcjLqbJIUxZ
Cq34B1yQ9l60mzZeQI5Facevo6zx/IQM6zFL+s/R5H2OAli2e93zdTg5ptYOXyc8a4zndeuRzOoO
ouB3Wg4PhalT2dUbJAZXDyzEtv1M8b5V65GxINx7NfiR7Rz6SP+HW5TCd/dnzISFXF3VCQgFCZpQ
qJwLRSkOdIY3qwnAEy6G6MWnVb7BRnfgzA5g074rihqpuyPU9g9s1KcJJWG3TYYFYVx3VUa8dj3q
dYoP65xVd21ceCntcI2f80wdrrfj6oKFZ73AJ89fVuyh6zcZQABWyY3Vmrx3fcdEWEAOlR+Athg2
RarWHJ5YVA3PYhkUBCFV/jHPlr8ViGF7VpCPRRVsMRgdK8wOWivBYk4KD62SGikS0fkf2T9xfX9L
nNWxwOzAdc8XCBXH43JMZA4B6dzfw+4zbUh8mOrwMwIRt9zDgt+qxLNizBHRh8ewLMs2NXm+3o2l
3HIfccy7bcDTy7DKTV3h9JnH56Wfnpj5cn1FObYRO2ztD11dFl6EGUCxxg/txUd/Hn8kRfC1LrY4
6K42bJAPPR+9MlyOZZfvGmSLSOulSbg8NYm4u94N1wBZxzNPysmvdbEeUeV1R3jwZ19EG5hzrVEL
26RGXQaFpt0xyb9VpN+X5CEWGzus62dbeKbtUq59WeDiohql71gN01N/2lo1lzvnb09yrEkL07TB
i3JcKnrHW3Gfl/FnEOvuadd/KXvxMRjCh7LdshlxTLEdqo6TPEIUHoMUCJmlup5O0+qjFiA5VHRL
t9YxWHa8mgVN0eGLy1H2SvwqS7zE0wVXp9uuMna0OldtGU1FR44KPvN5VK53aw824vX16diG7Nrt
pKuiiC/xcuyl9Pe1F5afl9I89xJRROHJEbnGrrptUdll22FdZ55OCnJEQYBH0lp5XDysedVvVU04
EGFHqpmXFxXsuiA1z3P/QdGySnmXi4MfBfXGtuSaawvPiK0HJZsJOfJ+8VL4KvK7EbnzG0fIgrTI
DRhh2YoRGtvsQFcx/wxYE32/Pteu326BWjYjbGUJqYqUTdz7wLO5wqUGTsPXP+8afQvVYm3qJEIx
ybEmfbTTcDW+yxPwFsZsc7U6mrCD0ci2z+0Sh+Qow/nbErCv2vRfGj39eb0HjgGyo88szIZCBwbv
TM3pJwgZ6WXXjL3ZYqy6vn8B4ZuXJnTelwDvEZxpDGwI/WAySbMTarjiLZqNq4XLNvimBbagrM3g
mXnMgrXaL2asTkj2Nhsz7NhM7YjztA60noYRX9dIzOHoP/6LMZ0jfzIiVHjbNFw696YTU6la1CyD
2S0l+amb4q9k1TcRKYLfirAnMJPwxMcilR4CFai752kshi05Kdf6tPBroIBfT3WNr1dZsMt9+TUv
cOHqWr4lDO2aYAvDq/aKmnXCP66tb9KxqrwDtKW2SiJcv9+CsJZ1NyA7hbfbhFOfcrAHwbDCg2dp
b4oLBoEdVhamLkWncnIUNCGnsJzNz6ijt/lF4fNWmAve1lEHmQ5+psmSfEfxBWjbvgmSTzctTTuo
nPkTrAfLKjmbIfF/0nAASfT/8XnH+NtRZeIJraOijM+hP7HhoSf90BzLgcJSq/dp793CycIgXZp/
A7CBSSGTaIrPA3IuwxGCUQa1Rw2jGyEAVzcsACPERSGIX/IzhL4/Z2NcgVAh9LGDSsxG9airBesY
Jv2YZIvUl4ggLiq8AR1Y94KdApiN3tiEhWXt0YHHUcHPOcmL+2EGMycKkI9cQd3YX19Njv00tMBc
993aTG3Q3l9Yr3XZPgjZvY5reJ7Lrau2Y7+w48wTrJmrbJbTuZYl/RKyuNQpCj3oxuvc8Xm7kppJ
GpOmFvwswJDfh1X0OaryLdU8xyTbXjtUd2VuGhIcs0p9X2oQD+gw/AFWRXxb4MWuoJ5mVuu6Cadz
Fnn+nlcIylKspcNNs2vXT0tPTLM/+8FxCNsH5mEv1fCBC1v+oZegF11vxDVGl7+/gTJRKxJROceJ
w8omJVkdQfC3o380ZXNTKirAdvHfJoyeqj4RQ3AMSfvpn+NYT1sqbI7oTmDhGLVWahiraTwv5TB8
4V5OzsPMj+TyyiE+MtrTaPiHqRz/7MyWyocDdXZt9VQtrcIVgx65Qj2BqAd6CNuZHKeuKe6iGOXD
G3PjAocFb9Yj+gkn3+AI1/tf0BzQ+67frHl2fdw6qrnKw76PivlMilV2n00chzmKO2TQ0ttCF3ZV
tYjDoEAifD6H45CrdMlatu6qpduqtnMsXbuk2kTVIDs5rXcGdLvjJcLDaYHSCPznJmzYVdUkkXKc
oiw+S4iIHheKC2q4KL1PvM0ks6sPlzX2Bn40MV0fxCo4kmLQ9zQpZVotMS5n9bKRKHTMM7UAPiRV
KDNJpnPIPUwtIp8JOVc+Ct3/vm2ULHgvZJzLhI/YphA8TE2G1wKKPdQZojtbHHDXKFkoz0PwT+tZ
BzitS5WyUdbHxfOfCpxGh9s6YR3WtIgDRgxeJtCIQjSYrlARhR5RlMH+pcjim8QSgoBaiFZtXK5E
4mITsmZ4zkACOPlmU7XNNUwWpKEyNHcl9oyz5u3jJCj9c+lQ2bhWfv79pmGy66pVjIhO3fH4nJXs
xYx+dcgUygHXIL4x3mYXVZtwYGHXYTcl4QTzKVwKVDEe42r6s5jp0/VeOCBhV1WLqUxEXqKwGNUL
KKNejXeOVz5tXAocETG7hNr3epng0YMesLZL55aaHSWM7hsTIA3H4fFR4N62sW5dXbkshTf7B7yL
KdJMsNYW0BIpd2Tq9biPcG2eN57srgYsdGejbDpOquksUSTb7jiS5+cyq8B9uj4XjjVru+GEcp3G
SOb/XvUVzu4P/hq9JJBSu+2GaTvhqLj0Y1JfHrwh/Znz1f+YkSjbeM65fr2FZyQ+8fiPES7hS/2Y
Dd5ykEkwH+BaWt3YgoXpPOk9aPnF5Bh0Hh7TYp72iBx+yXKVbJxyjhm2y6BzxrPwwhM5Dkv0UkdF
kJZjwzfWp2OA7AJoxqp+qdYwPl9IvnwXklxVsEsrhyntoHuzZQrl6oMVGNPrzKORQ3s3ZdgCd0ww
f99VmzWers9bp/SiB4bAXjydF66SKIXljRb7ZOzR3nUUuBq4DN8bGCPxVYuw7qI7M6LY/VA3nqp/
JS0J2Bbp4PJT30mZ2JYi4agLvogFO3fVR3vZsMdlZZ+M8HjqbcqquLphndMZmDfJ2M0YFqS+q51J
EB0rkPfcXx8l12KyDmk5ewiGyUv8WbcwzF0MmHN1LrHhqX5Li9bVhoXoPJxLxMSy6fwP4SbTS7U3
MQj3nt7UvXNNhQVpBc/tUWfVcrf0qDPrqs9GDTul4dIVd1sL6v1u/FbzPOR5z2ScjWcjZbzPe8/A
aQw+R6Nntpp4f7J/K3yeWgX1rdiQM/S1q+dQh/6YepEX3qR/HfxW8KxGUVe4p8ZnTWcRpUsDIaOP
0JXWWznK9w/q3+ud86EPSdfixWgqkyrICx8G0MTvNUPlcxnQ6r4lfPxxfe1e4oe/44/aJDFVcq/k
3UTOmvHgM2/7cTcE2KVIBsHhfJhZCqH6ZhdcFEOut+haApd5e7OnqGwy67J0eL3I3kCMFB6f+aBH
yDk33RYX3rUGLMBDE2jxy9CLzkPBq12uhmzfy3FLk9c1QTbe/TpWfZmwM9Gh+qb5+IWV+Hh+edcv
iRJpMULI87bRsnAfttGsE9zTzmT2OvmNoeSU3WfGB1EIGyQ35KbrCELU/50VcOKpJO3IzrmBrCrk
TMxdlMfD4XovHPNhU8uWUU5Q9PdQiiDZC0pZ2UNXI8N4/eOOBWWTy8gcFPMEO8TzFECgAW/tLpW0
J8cxQJ70ehOu32+d45NoW2gMr+RM40uGd4hqsFrjsNvqguv71kEezqu/4hRkZ4H3VyqS2jt1QX7b
TQricP+dW+qtdbH6/nSG/vUcfZ51VFd/8L5XeiO965qBS7feQBpV3dBa6obomEFw4pyXaryfUGbx
IaroFnHJNUIWohlimqgzqdiZerCFSLUki9iXPuc3RcV/q3w2xZAvSy3JmcmxvK/nGWHGUAzlh7G4
+BPftowsMA9MxdhmBTurRSSpbLFfxCM0IW77ugXhpfR6rzCGnQ08Jf5He+hCQh8guUl4LaA2dSyL
xoDVuTeeRWJA2lQT2HbLZlDZsYRs2tg6TsuUtHlwbFRLUBAAkze6BC9538/H68PjasHCMCQTC1a2
DTuHE2REGPWiO5jLDIegDvhNCV5qs8Z0Q2sS14MsUviwfTBtPYLkdZvSCibg0rE3KBto1OZNZqKz
mDnfZ2NnvsH9azlMCBnctkBjC8hLNIxszWR0zqR/pwwcgyLZRRtPageE36l2hh8vEdPZsF7qVA28
HHalHqubsn+/lTrjTlQNol4x+kZFD9qD5VoUoHbo+vJx/XoLuySZA960YXTWUOBMa8Q3YLEob6oE
x9xa2AUp0M/akUdniqDehyWBniGPws83/XSbKyaqDlKSPMfAXDhpZDHV4xhP45/Xv+7Alc0Sgzb+
NFPVXBb9sKidJnl+TpBn3/kzFD6ut+EYfJsqxnNTaDiJ4UqsxF+o0DZ3K1vKjYpWVwesw1d3SQYd
zIqiiNXz03yp1DHrAoIQWXdbfJX+xhCjUTMmfQxc6Vh+o1xN5W4dF7L15nHcSG2CmBGhMlVXRGfV
tmQfmuSDKobqeQngHEKKeI/sT72xjbqmwjqIFRxm8lGQ8ExpFFapmFYanGLRhuLwf5xd2ZKcuLb9
IiKEEEK8AplZ8+Sqsl0vCtvVZhCTEALE19+V57z4cjqdERn94nZ0kyBpb+1h7bUu22v6/91cMzST
lQ1dbxs2I8qidI68m8ATXnsmXjz1BRtLxqhWMC5yYLcQQwCFjon8kKe1qdYzBnHq+RtbVsy4usoJ
Qe2zjF+5C+wnggh7kVhpQLdYMb8uyxDIEnK7gq0nkXnz0ulRgglvOWMPJ95/ixbTyhuE60f/1jbx
9G0ukAOGS1Sey2hOPX5zD+u2ZoKG/opIq7U6y3uAZbO+mMJzbMCnfmBrzy5QY9X04S0DSsNFAkQ2
5iz3wQlnsYWKlQEP685IHB6YVGIqMESYZpqe/bj2LnPX4fG7/rjnuyKPh5GODAUGs/YJMES+O0y8
CPzLLGwr2DHLMVCRN/m3wqA236EAnbTBpenYdi6ZYeojLFzNbu00hYlcvPrODzTYWc6nk6c2YWvB
uQjbqPbxE4XsnuS6ygPx0GJto/yc3u2pn9gYMVTIuOobRfeu9LgHJWWIftBMqa4svxUlbcsLN2OL
G4MuEWc6nJZbUbMxf2igbEUS3HZtfKbCczz2/1Lh2SLHROkL2hcl6mEy/yjDnu+YmJePsYdg89Aq
9fsCt03jbYOMcFL8FyJY1uNPs4BwayzOchv8q0nj4RufEbJIY2ivQLOkoCohVPc7CAafozD81xXC
0zcOw0ItvkbfYt2Dmr5Pm366kmASS7qqeIz8af/39Tn1I8eD9odVs2DwwR8JDG5pINEMeY59N3rf
QR3nkoWSS642fMnGdQjfaweXA6dJdFMn4H8EnUWL2du/f8KpXdhc/aLsNAJqoJSpZ0L0oqE1PA0X
YZTx6ptrX6o89wrRo9NdAoAuIMcN8qDL9Lfx9I3HsGb0Q10BHkuH+An8dn4SzpdRSOLhG19hkM3U
mJCge9VDchOEMeaA2dVz4OoTB2fbB3OBk5CciwBTWr1bjDndaD96mun0FgKQcdHGbrthOWdtwxTm
kDssUaKmYNxVpD6X2/yrK0VlcWO8RwAXJLk6AJHKVaVatCI9UiZHpj9HSnLiYJLj0v1hW9Q1LV/A
jrfvRPjSFahXT/osNv/UwzeGKwRj8GzopTIbf7rgSKmjLlOMxNpsDJb3yvYrmuV7rpHTH4V1sr5E
CfCyfd0YLEY6lqooY7SBgyMiDI5Zet1FSgJ49Y3BqoCRutaDD9p1X38pI4yN8gld2stefWOwGEBB
xbUMsKXT4G6cjruXxa76TKHm1JHcWOxcCkJaFQZ7jOrkmRs7/zD6uK3Wmp/r4vz7sRFbdl9HhJjR
YiR7185fuhpVPh9olIv8vNiSHsiwqxc2wCfMnh88BotyKYblLyLgweDAxmBNOYiwGq2/r2i9pGtk
9xbc8NklGwshov9vq7NfGaClLN1rxdQNSBt8ncDr6OhMnebft1ZsqQk0A8E98mGgII9nnnlATdkA
BEWxC7oLP2FjVqYfR4UoDbfs7FV+6qoWrV+4fsYvOvwi3piWmHOI3PlH8CsGRRrILOxCfVkvBru7
sSxwBoF3kB/ffoRYg5ItaLOt9/733T21+hvDYsHCCuR2QMQ51+4asZC3tUClOFppfebsH0/h/8Sz
oME9Qm7/dPZ8HYzHG/idCshgvtYvchiuUQG542N7y+y5utbxQP7b7xw7pn/8zporjkJ3yfamoC/r
0mSAWN7LgmD4S5w5SCdWa8tYwMOIczWwYC9seaVX8tjbNlu9izg4sVIbU2NVQVvveLnMrYvv0LYu
9yDG7V7DWZX7v+/3CS+3bS3pRmAGOA7YnlsBWN+MsfWwdP0ZjOiprT7+6h9bUK49KXoOpDnPzX1p
BEiP+6xsMMq5Dslxnvayj9jYM0AnHp0CDxGWRQEQU2Yr9MaQ2F/29K0xt5BHs4YzRIeF9yOn8QCN
KEyM7C57/MacdW/aJYrx8k3MX0VblrsCkylnusKnbGBjzgC1OBYSn+0jf31kVr2C8fFG9OH1HAbv
f3//EzawbStBb3btQNlE93nP2LBTQWuqG1ZFXZQNVaP6S5oD4LbeWPMcjnSVdmV7yiA8hj5B0p5V
0D2xSlvBekEGP8yL+b/HlJDuAOExiIHxp2A9Bz89tUrHn/7DEjrfH7t5oKhRm7x6AIGd/67FQHcV
WHfOSYGd+ozjb//xG1TPVVM2sDYVzc+q/QVlvMPxKwpQTv99r094i217CQwzehUgLN+LulkPTbfE
XzDFE12Wn4ptg6kctIp7WcAZVfpubqPPcD2ngH5q/TdGzIdlkBWFK8VM2fcugpWJEjiDeLlMWgYH
dGPHTFcdhvpx3UjX3/HBP8yK3ZrpHLP3qaXfWjIGLKcuZGw/FPGcdCEyYDnF54YfTzjqbYcpn1rT
ANiNjS2LA/jv7qhD/tvE7d3RS0/j0Gd/P0Enzui22WQLIDQjBzPOfe9Nth3/0USgkVtKlLWGfDhH
43Ritbb9JgvVaogmBcG+DIOvTV98etVldQ6xJSaQ0BZm4M7EpUwwqMsYhJ4jHwxRf1+fUxuxseHR
b0o1L5rtdVx+h9DS47y+qljcQ6rOJmrxz+RPp7bhuG5/uAoQBfjlAmoizAM3h6WO/glI/jHK4nNs
zM/LvmRzKeccATU9fgnioTsQbe0lLT4FYS99w7Pq0hiJbwy7qcU8TVEeYkqKF6mGIDfm5XgOlO7Z
4eNTh2lj2Uux+ODdmRjEUdy6kzb/bCJV7P++TCcc05Ykl8oOHEJgLN5DavFBzeITXKP7ODavf3/8
iXffNptmMo2FCOA2utmiwZsDDLB4ENv5+9NPnNZtp4mEhU9Xr8Ye1wR8rOZ4WnmLx3PdPcYoRf39
Z06sUXj8+T9Oa4+gKI5ieKeqqL/IGdi8DiGMKMjXy56/MbpmLqxPAolhqbGBppLsxAFwqPsa7Mhn
dvnUNhz//o8voMvcCgzt0j1p6Zq4EdDlnpzT1jv18I2l2bLy/dqsfE+seyvzokn8gf3z96U59eyN
eUFmLJ+J34OHLSQ/of/xzxyZcyrtp7Z1Y1e5CmRZ4U5D2O4OYuq+Ul3nSdh23plzc8LLhZs7U+kh
ag2D4QptfzQiSGk5PcjaPkzFuVnBE+uz7f5oaqfZdAviOkQvmWTha+1fWDkW286PLencBVCs34/E
3mni9qsvy6Txq319lijrhAn/D3GAN+Jm6YZwD3XGhLNmL0SvUkr1dexFTxBWOtPFOrVQxz36wwJm
Wg6TaRE6MgfguNAQkJ2icw+HHseJ7wg3z9eqbFhoJEZNkQxGvxq/4SqDFrKY96Zy9RMnjfciSBMN
qUSNwSW8c2sEzs5x+fAtIW9jpCn+XfCw2tFgmQxUpPp1BPlm3I57mtfNng3gfZd94+0NE0WTzmFv
f5M2BkCdRR57d63p7sqqBSPuXPRTInvNb/Qk3bNadRvvOh9pvFbgOWW1H2RgI8BDIiG6b0Hdh08A
cJNk8JZYJZxYe9fFinyjtOyu5qbursF3zvThyI/wBi5y+iA06z9bfLGXKR4Vc1J3vAqec/DOyj0C
Xgk5qTCf9C8Ttzb/R9AW3aS8KXOXsLkqMX+gxsjsDfEUVK34ZA+DsdHLGrT9a0NJcw/tCUz+t+1y
a0vh/0S7f3ztSK32uVNNkOixxWBYVaFKR/PJjKkCqhpMbn3PSDL3DoD9fPJzktEIlVnSA8yyY8VY
fbM1Rqpz2sQYQAcPQMpr4EwTVR4Vwo0fe3ki6CQztfDpIa/GfN3poQZ8nTeUrY9iYFjf/7DspipU
y2s+BuOvQoExDYhM2ek0n6oydQbhzTtUaYo+kc3Mf2BADpAFj1H54Vo3qHtasPoWZacp3OUzljbN
RxbcEMi63pSkoFkT+uwb8R3Ve7RfzasL4nnK6nYdxpuGrPV1GUAZl4MmD+R/PbMZH8sZNLnS5N0h
b0yhdjlahfUL/jvpgdqIN/KWh6aCetXkhoTkpHsHPS2ah44h+kYRaWlY6nsOxEpDoCF+pBfgJ1MF
opxMg6XKQfctBo6jywf9RdYozgEpJ9YmEX7E3hjGcDFD5EPksHNWHErfRHkyLvMEQJ0O4+em6pDy
EDVil1qWsypV0pfupXTd/OIsXszpqFyvKJZR32MIHX1OjEhADYsO1jYJiWpoN0DbBOqwnIprFVH5
6AQkavf1gH/SvsRUX2IZia4IQMsY+DrOlgNjYWkGWbbRv24nQ6edWln1yzMeCinU9HjJzgdpCWGS
veUwzSFhNgxuah5Xy9UiKCUgOMb8/87i8PEdmahi12Idy2CHhsv8WPLakUQGov4KZsSouoqtY9/0
EC5XJhzyTxFVvH+hqLG80KiagRiqa0t+dZp5JuOLWcfErZ74rUWAP2qI36Wi18Od8XG6mpV590Xk
d/84jNN8rHKo76oCwPGZB3j/AfNnBzpigZKhGrtnRCpAccWswXld+7G9GYOGfQqNW84NTNxiGGTI
/LbvZJrrcX7Lq6F+yvOJ/xwVL/MbH6T2B5s31mazHusgPZJ4QV7G1Yik1bq4NYlNLH57q65txuay
aJ5rMmB3AvxPt1050wc4g3IfUzpdk0W0UGbqzB6F3SCToijkYZYIckBqh0mn0p+aL42Zw6QUSqLa
XtiR3/TAovlP5TAOak3yHm6gBIwUwhcPPWu4vs11Z383FfVwgIIlLLKGVhYj/mM+PfpqBK47l8qt
1xZAv3zP53geDrlrMKovNVc3JR+xWkFXxZjBVdBzL6HKM75Aj4m7tAzb8T0PR1DvVUK9TUJF7c9e
KJz9KG5ycYjcrK+WbhVllRbO12tK4FPuIYC6HgpaubxMLKC3MnWuLv8xbOh+Yoqpe7Lai58aGPaL
KEKsogIVbJ6AwEH9lh1cLCFBke8xt1vjNXGWgPui/k9rXHWAQKy5AvCvywBcCPJ33MtBdRAzIE9Z
E1FP3kv4tdc1OJ6ZHmycQVLM4Cm8HkgzLQdWDQTScoq0RQbFUKqzAsqkusH0Lsobnm3J8o8q5+AR
CGoMLtI2dtEhn8T0IPJwfkURG3h5WZrxEbQHvEzLua6mRIQgYs868KInJPS9OG2ool847qIpgTqh
GQAJMvFd3LHpmq/d+GFJ2exRIuqGLA5zQxMJyZGvbbmG/W7uaaDBjAZ+3Lcyrox9DEa/FUmHujZJ
STMMd40OxzjjAGLN9zKHGkkNF/Dm1Oq+W9x7h6iMeAoalx6ktNDrfZrLjt4zzsyLF04xcteWFK8q
Z8EBSsb6O68G/oyra86ow2RzMqz58iqXKiwTqKCQKVMeCD+uFtat6mHO16P0tbAVWV9p3Uqu4Yzk
8adyv2p/MchTPfEIAB+ekloCDcicCB5RWsNoKw0674XyWpJr40XzqBLptbreA0Pj9fsOPP911mHk
vLjnuZ4TIJwp2dnKE/ClUN68V1BfiDI6LZ256kFL2O1Rgi++mjysW3vF4sGV3xFj+lA4adC+vgZZ
dx+99FHPMMaSA49CJMApCS1CDauJjHprmaYPqmjqpype2ZudsQ67tiz85aeDCMPtPMyuTmMd9Zhm
LYiGSEOO0+O/aYxLhEm3aP4P6vbDP56EZRPGxaegDvOvAZrRO4QuDUtyZEe3MoYwPIfHLTIGneAH
TgMHsm9SNf6D0b0f34LlJKQJjZQYM5lPHjgWbahvBwx6f5jwqFU4tTbc9Xa1nzx2LXhOKx0nhioQ
/kcos7j94nN6K7zFg7R3A3NsuA2HW9EPeHlOp+5u1MR+9nnjaBqSvgILO4qHJJUE7rDmYfPYdZ4G
5ZkHIowE/mCED8a15qdY91mmmsrgZV4XXEa8C1WIINvwH26CJEZkcOYAl2Eqmee8ugZz2giOYgbm
rhCIkXSWosoqCdq/tF9DkfG+sXFWRDHf97GuSVIFcmyRFczdXTd0uD3juMBVncckuB4xOPuF+UO7
HOdIQOGYodbg0QRaCvyfWcKJIISU5r7hcfDiHOt+uxzOAoo33rIHxQo3t6tb7cFhvn1J5iA3ebKC
pgHUjyPlH6QodA8Gkxr7NlvhvJS4RUY6GSj0FDl0iyJdACpFcIMliy2x6nAhqr2HSxKmBsNaS0jm
lV6swdJbw5HfG6CgxiyIDLbUj0CQ8jDFPK93I15xzVbScvGl9kt9My/D9KzGYCXZisaeOfCYm3e1
TgwytnDgYBcoCUbOwwnj+DEEGdNuImzvt578CNXaPKysrO/Qny3TueEFKPWJx1wCPWdTplxz7V05
gZFmDE3bEQpcqH4XqcKqgoTELAEoC0Qra/DDxZpetxET18sIueyo7t1XyJP6PMurI7IUlyMrElnl
Q53potXgtqTebRNDH+eWw0N6KVS2EYIDWt480qKEn1SIONXO1gGoMKac43IDEw21gfsu47b+7L2A
Phkztzd1DxaRRRT+je6qvkjhRKt7MdT1U+zNgdnFZNVBNiHyfJplXbAkqMGPmE3h7Ja0DVz3kZf8
qP41KEQ+k12KIm1pAKdJBobFiOqqb5IS4rTfTUU6Dxy7ETQTRDPlb2PhFy8cOjzPEbytTXWwooZO
kMOsqexZPmXOFxVksXnfp0YK+YP2k/3Opa5/CNL1D1paXKE5oPodgpl56fajo/VXBOPrD+10G6Wl
7yFQxACqf0PBS4A3IaA+R15xPEjCGxr9KJYGUxxTqItnqoryqYI04ZQobXAVdP4k2pSBQSbKSuQ+
4VXrItkkjmu04lsEmR8aykQ/WDvMb6Fs9F5BlwW8c2H8CdYtvudBV+61KBAbF2v3NlvHEy9yY4JJ
v/h7WUTqGclynlY2nl9NTkOMEHciT8fecpIyb8Va42kI0DFLAQtRzfJe1k3+2LXT8hMJTWCRnymk
FA3z5Nec+2C9m/gSX/EAEXAqdYXZ3tL06OxblHXwMRWtfoHuXcPnj+66UjNBIAodGQRX03STh9AZ
5ZyNX8XShe+2RxoIrlnvFkwS+srXVfMgwrz6AlbYzmUDEtgUxQv7BcSNeWZ5jz1rp/waICYBBNkY
3kcl4FKp08t08x8eoaCDPnQ5DJCqYrPMIMK20qToMWwxQAJjyUDI5b9D0cMlyBzm+2IGy2o6BOiz
dOiavvarP10LjCwh4wB4j4sR/7sJCAQmUZWkDw6T/Q6Ec5o/MdvAy8ykXw9yBvx+Z1tjHsRsQd6P
AiAAFSSOeowJx8Oz0hGMPuzX5p4IqB1lXV6TK9Xq5V02R42deAgz1+fsZfXi6V6rsbvTtNM3iFpU
Wk71+jyIakzsotWHPxB5kODibFMZoYIAlaYu07a1X8kxNpI+sqocMvUvrG/VL+7G5shZ4uvr0Id4
JfS025uBdO4rxZ7eQ5JlvQX2QD6CuaXajRhrTVEaqgA4b9tswSIkpMztd4qoaUlK25sFd51c6x0j
rv4OYAqtsmGBy8gqA8WPDhi/G6ibtfeoGOO4WfCce0nTwj90IZJaxbvlPZbhsYAc1Fi/RR0ddGCs
j+p7A0UFVfGDT+Y6StoeLDsggyCJj3j/KdfgI0AnCcUTQsS1C/K6TI8iSPhalONSeeztI62ic33l
Rjp905G2n93cGITgOfSLVI8zxhyunUyQqL+X6Gc/acE/aJdDXDKqZX5lu65BGr1EwSOss4oxWIGc
pekb85zzsb7DjRzccRdO1yPM58vEcrhndNSKo5hcCOAeg2i4GJLGCwOT4X7wbHhAukS8xAnbdCSp
CyiivqrCefqKFBUpr1pf8/ZjZCg7HXLPMypHcDdH0TXSX2QbfBzZkoklJ98UmhTXRoLnLeEhrX5S
Ylpcaevkv4y+JOA8UsudI0NsUKHUOKmIsxZQO83OE1+IA+8ykmWNu5B1DUgrEpQyGFzEKuuvzRIs
9W87+8pkmoB35eqYDGGwxGoM1TOI55qboKUwtpgMULiuithIlLqhTZzoFgQkN7LzkavQwfjyHwmB
yPBgo6bgqRh4NFwFa1t1mdfZoL3JFYh7oEKBO7fom3IPEoj+GE2GiLWNIbb4ohCJIi2t21yVXzx/
LMoJ09Yy9n6bdpqKXcl8hTM6IvFIXDGXwXvowQWwluBuRDoKvFEXSSyTdEXFnxo6IvSC67XhDYPr
MnDRQThnKvToM+tUxH8Ei4e0OcXyI+aiHfKi27VsvfwJ0UUMja0WyenbNKm8SBRfInNDOZjFr03n
I6ARmNHostbR2bvnRg2oVzU4+AfMnwzR1Sz8Mbph5TqItzo2R19Z5BRYwOaY7vMaV3suF6yAXBAR
7yVOBSaGimjG2vmgu3+WUQT5BtfHqv2qStn19zHICF5IewzOSZuDGOzo6PQVBIpmby88p/Jsdsp9
KdcAYT+HgFW342tpajwrqMsDQ8wyACMiYi9robqFxLYt6hc3IsT5TmvwKT2Bz6T9AUozmEOHuL1I
y8JWxb7hY0QQZsB9PjSsWerrxW9n9DtGTu9V1NfTV5hTU+waQ3h1BTtDGOxMC9RXGYP769DOHX9y
/bSCj71AGirn8kibBqEF5Btl18qdh8HHBeFpP49ti8izzxfIsYYzvWLoXZqsaUDs9uFjV6aU8qH7
Rdei8X8ERTCzW9aABAJFwYCiE+1drxNSvGszM0Bi3IAMlQu/INccuS7GOQzzEPSP4tBRMWeIMxfy
aZsx6qA/L+A25GR4nYJMAuHpOKAKABWKUbQcg6sgTJjjYUVwNBHzAHHa/p2N4L/KRAjHLOwwdy+u
JOJVxr1ISyTYByJLclV2il+rau5RYrY5KkVS8mHa1ROAob706mJXLW3+aTyNmdikXKALfKMxBJfZ
th52yDJggUKFSEgn61QK0rP4Lox7WN7x3BTXmFoJFWxRjf5uXuENcTmuKDpQqcfXfOjWz5nQ/D1i
85gBn27vAgJE5Ij5h+eKzBry2e1iHmwehQ+SW4jhuslf8oxg2v4QISoNEgFa5ZS1uNvkAqeTYBB2
VGkdjTQtqvxYGhC8GSpMnei+PgifwIuaBXVD5CnNvYrVEid27W25MyGCUgOvXe4btEWfkOuGD8Ak
Q8s76n7BbSAb8IXXIfsazJDarvKRjXFPZgOJMG6OZgO+TFpYPmVLeF8S6IQSX4sdWcjyQaaw+iEX
1FPj1fC7lXQQhK8iSVKzhsgkm1rzO7Drdr+KdSB3GMT01qsAtepfApOOuFwRu9b1UaODRWCgGiyr
YQX/mecjHpJZTE7Z4lBChSHlfhWg9rj4BxF36xPrChSgJKQ+XWpqMXyDWgPb6bqACBovUQYvRhQt
UTGNwjdm4FmdmAjQAHS66bwWpV5BtL0dHQoAAtJvV153jEDmAVKYC6oaV7jE+4cRCpxhkk+g9DJF
DkjWEoEsMMnhD17bHnsco7q5gzeaniVcOT8U4D3CR0NsDyuJS9mDFgy6ZFOXGoHqUzKveaAPGJaO
P6lc4ycxtPULpguR0nJUHwdIcnyTK/c/bN8iwUc5H3ky7j93g3oF8DW5G1Dw0KFGTs6kmff+ZKLv
eQzYLUTFEScgH3nvebu2iBUk+k8INOZH2Hj+6GEi87UUZf44swWcHaB9zeeffp7HNA0QrbyNcWju
QeojvwogDlI+10fZNEPQQJAMVPNynNY0aGi9JuZYX1dlF3SpHQO4Xxt4YCkgmJJYACF4jkKn2hSo
KRCixRjDDVBTw7wmwnjlyZ3mMc60jv2yTvy6oh+mGouv4AKGRgj10AVPFoOsjam5OERh1zRZu1pf
JBOoY+OdchVpkgld1B5VLxNO+wVVzLSxq6LZKuq524WRqtxds1QYmx3QGxgyyI749R5NlOULJyoa
rsXkZvWqYNvetQZEGrWymcTvcwj6vvdSDrH6Ds1ab6/8fkDhrFbNgwHv7pMHWFI21yXy/jFw42OZ
A8buDWF33Calfi0lw1G1EKAsXFl3WREjhzC2VHtr1xbQ99AXb2BE4HNqUQ5DkdnGAUf+3hfP8JXd
CAkhUPjs5Eg7dwUSC7XiGh8m+NtgRSatdtDwjMLX0Pi5vsYlX9rrdix1e6xOLxJOY2JvY6sGt/eU
Q6mhoj3eFQ0eVGJaP4Jvb2MWPOY+CjaYHkRMrSPR7AaRwyaga90nOYlBptAMyL9hScfyEXeFvsnX
Ya1+m3r187QXMzJhFOZ880PY0fwgcW5vXVDp7wYjXmPS9A75MsQt7VfwOhtkPKP9bBa2/CqlrB/M
iiLusiBgRMBOFL7AIxj/QyFp8TGv7TkRQ2yIeGNwh7Jk+aA7evRC3lId8hYXlk/wJ9U15mlwM04i
9Ec+pPBx11dzGX8WAMiCOD+owGt7DCkC1rx5BnFnoicLJuUumFMpFqg0lTl1v9sa9YYUtVa0Y3Dz
dB9w+IhrNCSkXz2QwJoM2Zb30g0tanfDbNBrCjtt7wwHHj511qLS0kng6jGwilSnUx15sXnVv7Rz
W32DujJ9oH3J87Q2nv+lgPPoX4t1bsdkROBmr4pqjL6P+UhQ0UdtoTI7VwfuGSMZKDI3IiTXNuz8
d+mF/geaf+vLbGOza3TeqWxE8BFctQ2KjoWeeY0yYTuCMWQZAzJex6Q2ZZjp1UXfA3tM46jGMCES
PjppxNHBkfkXGWBGa3B7X1F/iIZbllN70J5DK4Kh3V9kqqTVfOWaAFdDD4+Y2LaHZFfusfXWi4eI
ZahMeS4ZQh6jZyWr3wG6Mu8OI2XIXJXBeGqL4Ov7AGnjLi0Y1Xd5hCz2yhUNGE6YHFNUjMJrNIZY
e61l1DzaaoLkZOENZbXzolZMBzREkB2ByALlsIsQAWwDljBr5VaQ1wKvGnXor2EGaFzPUmQc0Zz/
gtlmx+7xH11iEhuwmM6G7evV6SSI6r1CCQ/5zr4JgyhR1bT3znKznmpJb3ATc2wm11QBuNFmZKbo
RQWz+17bCMn435fqBP6AbcATrPVai60P95he+408OJs9841ZcXW+fX/qGzYYCiQAQJGqONgbubwh
ru3TaTw7L3iip77laB9iDmWzxYR7QIg+QIuypyuwPY2d8iTi7sccXUQZgP70ZiQAzGG16fMi3IOO
P1PSfI0wPf33PTgBMtlytTtidTktMds3EtgPcGq7He6SEU0YAEHO4ExO/cZx/f44tU3I67qfAJJB
q8zu+Ixbv1xneYiPaLS/f8aJo7TlbO+sYUXXgHLeLfAhTdx8PyJ70YO89a398vffOHGWgo1luzKX
1djDsss1AuEyQQrAG3KGvfbUw49//8caTWFIZxQs2R753Zh28dDelANKNpe9+saUG4K+uu8v4Z7k
5ZVcEDguLQr+f3/4qe3dmDEW2aB2FPC9RCUi6WJMwhhv/NZLvp6BY55anI0VE4wMRmZkfO/iuE7U
PKk0aKu3v7/+qaOzQUGh6AHaY4HX76iPJJQhyAbIM3Ys6cfiIoIUsG9tLbhXom7BlonpaPlDg0U2
CWty4QTG/xCyg8CQ9wAAYJbQvdnpuLvgQLtsd7dk7I3VDSMcE0/H+QslqzZDzQS8T8y2u4s2gG6g
SS42Ec274b+vL+DZjsjw0nZ3fXGZ3ALWf2O7s2lY7xrcA6o5DlXFWCM32zX1apS5L/uM4+H9w4KN
30dh5XXhsf/5NLklGwb1yYBWRch0EQ8OPmNjxxJcLkZqcL5LU7/QlqYiku8SsyvT+trDk59x2Cfs
jW4sWjEhqhIDsHvJJu+fUMXtL9rm9Zmhm+Oa/0sQsyVjN8VUAP1yXKjYoVvV3h2Hztpwevr7Ppx6
+Y09U4T5gyMgrTdxjVoUwZWMMubPix6+JWKXgUMW3sAayhBEuwq1/cw/XvqXPX0zxGOa3Na8wtOJ
WZ7zHjMM0RCfG385sexbjokyHovVFub/OLuS5jh1rv2LqJJACNj26G7HiZM4cZwNlTg3jEJMQohf
/z3k3eTqmuYrdi4vpEbS0XDOM3inBviUHXIF/b4BHhPym2tX34X7kK0zoQeI7Cel8U8t1/eThzQP
zmESRfsAVKTS2QgWplYse1wmOkwdEBcFAEQoQzTQOOrWWl8aJiuMs7b2gao00Z/NdAaci4A+93Lz
HFshnME7FqmYCV4pUfwNNJISRYhgTRpo4SyzRSYM0olpAkEU4KjFO5M17/h8E6rxsBfk4+01ujQ+
1lmciSQyIaCUJ+RIywOAsHpXQIB6j5LMGi55IYJtvQk2EBUgrTv7r6BGY9qs26WsXVF/WhgiW24C
mekczPUcsCovRE6ZgMyW3smselyH2y680my5CRRAUR9kArjCOnEeY5hCEKd6TD32q46qA0lyZOTi
/e3pWBgrW3wCOxvSrDAzgfYdzdI7FJi608SLp22tW0dz0puKemUQ4uFhZjAijLQr5CFP21q3Ajnv
c4c2bMRvp20xHOsmCo5BSr7fbn1hN7KlJ9wOoAlVhaB1CBGe4Bfw2RvVl7r1jkiefS+9YOW8edv8
3Q2JHdEQsIKIpIOOBgdZucKcdS9OdUP/+V9n8ATx4B4w5R88BOIkXm5/39LMW4e0yBvkC0s/xDHa
RVc1oCZMTSFXDuml1u0w53E96TwF0T1CGRdloeBQJyo7bPvt1hkdGuRznA4RnpH+p3ZQ76fhRlpA
YCtTxHnu16nPvVPeDMWOhqrcz1qTSep5OPH0psUb2BIVflVzKIv1wckrqi+8wTYI3NG0KaoDW6Ei
TEivI8cH64DAkhXCwHI36G0MPaC5/n1R5TCInvou4adsDJ4yECf3kwaQZsvMBv/RW9c+Mu6xYidU
pNgOQmLx5r07sLUvcpSNxKS9makFaHnWinPfVBlABu41QN1s5RY2j8N/76dBZMdz0AQAvMcw5mDe
czPfqudcQkv0YaMVDrSGreAlKJHGkRIAAgEgdsSFUp896MWvfMHbwRvYEhi5B4Mj1kywHFBV/zh6
0/jObeWanuhS61bwxn0TAs+n0HpDvWcXXkf3gwNcwKYFZMtfEEPGRA4SrYdK9heU5rKDgj3x19vN
v30qgDzy78XPcu1MKCcjqTlFidiNvjwYv/H3VSN/RgyelNSt157OCwMVWnkvjUonEHQMfSWl6x1g
9xcd8bZ9uv0lC8s0tMK4LLM+7VD+wulZhv8EgKHtx8IDopl/5463coi+fZUJbP2LniTTFHFn7mQo
CjhbdxmqlfF7gNsSgNF7uXeR+GdlselQC8J5KP96RAPzIkv0V+PqBBjVPjOQPsRbtzncHrOlGbFC
G1ZmbtFXfQPUZBKgnuH0XQuE/JjWX7Z1YMV1ODQBL0KO8epdvA1R5QQqvppWkoR/bsBvbE2hdSrH
CdTSynae88xXR1SL9kKHpw5KkUEqHiPcNAfzENb8HtSkTbm3ILSi3aVJVBkCnCjAAfKMygk4IZ5v
jrfHa2F92eoY8dDiwRVWaD1xASqjzk8EzAFu4fc0bWaUknsG2Obb7c4WZt/WyMgCOQROXrS/iIBz
tJ/ilIIfTHO3rXUr2lkDAkE5DO2vKhrC/UDlT3BZvW0L11ZeB7ooFV0RNr+6QX9jIfB0ebTq/vD2
ky6whdeRGgPW1aPOa9bn8pwrAV+2oIjv0tpd81/+8wJ9Y+UG85z8FdhlaxqnIWECTommv52g8Xez
RmTjz+kZ2eqdmyMhbVh/1BC0jVLvGV5k8Gh25SYRnMAWzxjyItIGBJHf8/GyB34OWJO8yFauPQvH
SmDFvRxBRiC+m72CUHkokVHBUniPks3TrA+x/hFL3VjxXygdRR7wWb9V1l2Moz4TJ3zIjLqbd+HJ
WVWHXYoUK+gVzizUhFrzcyQmQRU/wt2n5dsUHwNbTaOUbMpMX7DXbopPlLMjMgmgKBTpB+5Hmyxy
gPudd5y/FlxNDM8gveL/LAlg6PCIfYXYQr4Sjm9GDCyxrXR+BI4BL4QsXgfoau9gvTUB/w7megwe
w0oXbx7v6ML6/UmfBDDb4v4LwXH4ULaobT8osGnYgQ1qSPeloEOzEhtLn2NtXWEGRaWC4nN4nMOc
XvNfJmPFnrvi04a9ER9j3VWIHwaQ2fby16bTutkrqM2MBy+TeNfc7mDpC+b//z3btdO0OnX5i4eP
OboMwPMoacCab9fclJd6sDYwVoNMGDhe8SqT+JeQcKKdb1ngUPCVLeTNmMMYWXcTNy7KqYLD+2sC
SpE8y9Jn6V0ASMSm7DI6sPYoL2wKSHEm5SuJDbk6wDN+DCEDtmIws7Rera0paeoAqDVTvkoszI8m
x+kNJbPqWw2I97np8k16YPgKa2vyodBlHL9kL6JOk/bQJYrKyzijVp5vL6WFebBLdbjwJOnkp/kr
fMyTY8Vk/YkYE69ZLS2sI7tY58sKoHvR8pfY68JP4LC61S4dQ/1dDaBkroTDvA/957Rlrl2047QB
NqSLyEWn5ZM2/IIq554U8rHRwaPq1fuwe4ByxcdtI2ZFNzSZAyiJm/TVb31S7cB6QOozC/XaO2ph
adnFO+FEPahWrHwFzrJ7LzX/FI652QsYBPzMnWGtgLc08VaE59pjkPuh3ktBgFdrTTReFTi7W66H
mBIrvLHxjR6KO8VrCA75tO/Aqx4B7iujbXu4XbNLCBwMACj0XryhePXkoE5lKhS4Eav+S29ePvAF
VoQLvMJBTUy9i5ymH8nof0pcwDfD6axmMmK0puS1NNtWgKvZH8Md/PQVVCHx2Q8nEDAS/tUZkQ0A
dWmLVBtz7UIem1rQRdLOfwGc1wEFRQNpDyYzaoaHTUFh68U3paMawKzLlzbokgtoj+5rFKfAjNxu
fmEbsat5yMD4pkTkgfaL2ZB11T3Ogn9TGGcrD7/5ovHGHmJX80LoUUHhx8lf+TBAKwOmRulHh+L8
S1GShCgHvQCe6oMNlK3pVC4sMLuwRyACDp4q5Re3CJ6SLM0vxsxENugMvyC9nb9OgVevlIEWgt1W
kqeSl9JhOAwbk5IOKiPIGe/6Sq35rS21b4U7aB4lB65WvNI8aT7ExYBsA1eyebk9/UvNW2c5JwZ5
w7IpX2kN4gdeHFnhnCqnaFYyDUvtW7E+OCYtVI5TtkhzTEPKi9+12zQrg7+0eK0Q7+I4BAk7K179
EtS2Yw9xknYfJB1jn0AkX5uChY3ErvTxYIQCh+LAqGpQJ+k+MpPUBeDDaQMUSwHLQAYsPTRYk2gl
ZBZGzS78oVY2NdAkyl7zOJ6Z5FHfNGeOJGR/2DTtdrVPdr1EcqnHPVo3sE4hfq9PKnHiNZ3DhYkh
1kneBlEVTKCYvQBw7lz8BizgPUuq+msYjmtGYwt3EzL3/ddVHdKkaUDKsXiBk0p0nXcv5oLj20t+
lB4KyWAk/8iG6t7RzrZgsSuBrB7GjvLBu5hWfgWrAzzjCDmaTVbqzLXrfwDF+5MhE07d3n9q55tu
HOWn/8fLYGkhW8EeUOr3+Qhnaha5oB5U/nMQtfVzOVvXVSAEn24vrqXJt2IeJ/lYacPEi+f5z9jk
3XtQDTn0NCZzvt3DwgZPrLhvINgYtC0O3QiEourY+6a74z0w2hJKlxqyCcBiD1UOrPHt/t6OR2pX
AmGoAro7RIJeQTzPHJQC+8vgAWi86cVG7RKgi8MJ7MGOv7CR5h8S2adPjkSqZNuPnwfxrzhhHD7C
EkDySxZCSaTrqujaxyU0ubY1b4V6WDZQ7KhdfhFJ/dXtvAQbcBqtNP72UqJ2FZB5FW6LNYgaeANC
QiAOA+gtHMH/7/V4qHBRXetoaYbn//81SMmkFOkUh2Az6slXDtJsvS9LwzdhWxm1a4FRAzW2DtIU
r6Qj8q4MoX8gkzD/XfbAQ9yeiKWxcv/9CUMLHoKhU/qak6ZrPipeBuouTuZSwi52c28t+Jb6scK7
6w34fE0G3WNCfmRxE32NXP7kpTp9vv0hb29TNLKiu4VFlYJUXvaaolB7ZrBF2cUEYGbYwnbnrirW
rKsW5tyuEGq8QXSb9uELrym/wjYX+iEDi1ZdbBe+wy4RthKkbxeZ4heI5Lb3RoBhjsILGI2qBf9N
t/3Ki3BhQuzyYOeUJStl5L9Mwk3P3VA8DcTNH6qOlsfbM7I0UlaMx6AVho3TUmg+DVLiTh3Xpj70
ae03a4K8fy7M/30mAKbx7+Uby9ipe0fCjLGBYpaU8YMxSXCKJ3mPsmC/w+tq9j4ffyRt9TgDARXL
P1VDdJdnzlfW+Rs/1doICNzX4gxqPRdOjXwHIgZ4UG3cT8nKXv82yofR0LrQZ/VQeaFAKgVqONMD
q3vQI2SqwXLSuVN4+zTTcPpIcC0Dpw4iNbOMKcYhDeDVt8tD4Y4rX7q0PK39ogAjPsT30QcQr4o9
oGzTGSTmaj+J6JdTq3jTC4DapcbOA7WW5gV/GUWFahnlyvnZtmQTiADDaW0Wjq+xA7G+etXKncWr
ojHj6ns3IfWyljaaV+AbK9OuLSqngHgPrJ9eqzq4rzrXHKoqxLAFECJc2bsXAsyuKHY9qQNSx8VL
QwG4T/r8yc9XkfdLjVsXgAYCIGGYGf8SkwoE8r4odxCNXvM5XVhGdkXRNZ1IlcTocEY/4PbanBvd
NdAQCqqr6ysIJN7eg5ZmYf7/Xyf0kBYOMiweyi/Ggfkch0wLJN3kITEZuJ63+1gaKSv4E4/lU858
/wW6I4M+QGECqpYMF9pP29q3Yr/z6jyF2FL4omPYz0KHIHP2jjTUW9lc3n4SUbt6yFGOhg7dhMRH
zrovQldj+0MNI9i8vhkFsIOBIS6ch6EBBucOlJs+1HkVqBUK2NLoWRcDIj3HMQy3cAXD5y980Nl4
zgcK/dHbozev17fi0Ap1hZ0x0xXxLwmDKpBiSf/UlOJThwvCIY8g0ebEDmg9tztbWNZ2bRFoIUqm
yZmHEmCeDNYOWVK0RyPkO6eE2ubtXhaGzC4udhmYpFU0XzsDA+VkVKxpAu7w7caXPsGK+xKcSwjf
DeGLl/vkWA0lO6bYg1EghfJD11C1cpAszIut1B/GQwkhoVK+duP0IxagTcP0u7v2gwgOxonFAxQr
s03ZaWobRIfIKcDUiOE06er0XIKecS57qB+VYP6szPzSnMz//2ujqfEWEIOu/BfQnJHYKdM2u+J5
ULUrQbqwkXF7E3AYZIRRaH7R0fQ5YfR7Nbjg9pKNDzJbqb9pAaIDq4S/AMU/HBSReBD74UrGbWlw
rBjvNERhxDixlz9aW5xos1M9VJ5vr9il1q0IH6FyEULGcx6aQXinqGOxeIybuChWEmtv56KpLdOf
QqdESePzF5qLXzyE/w/IJlAzkNdODUfoirg7lvcbP8eW7YeMCqRUHCpfIV0NsQpdM895FJQMxa9N
42UL9kOssoAeXf2/RLeUFQoQNR4Dm+zVGNy9/x0JoeN3GWQm+Ytfl7xHwjNx5KHVswbhtt9vnemq
8pM2Dz35SrBUIQaiy1/C9YNN6TrqW4EMfsFUQeSHXyQUxvcmhkhnVIg1e+6F3dU2hx56IgBKVtj1
4MEOwY8eCiOehtKKnF+pXSy+bRsj99+T4AZDrniF90IxZBGUqkf3DlQrerjd+tJXWPEM0fSEaj/w
Ly6pr0UFbf1wUhA6Cx+iBnI+2zqxwpoBCDZ2YGdeoKQe70iOqm7cpb9icOr28Dz4fruXhX3Vtggg
vIX+2EiDC3Tov5AKdZJ4bB6itPe3rVbbJiCms7dyPQQXpOl+G0DLdilf801a2PlsewAJTZexEl38
rCYUK7Mm7b1dq4z+sm1srEjG9UqlIIbHz8ARpx+hMwODX7+H4CNSE9PH230sfYIVzALKGVCY1ZBu
qiXUsuKUj8mRdqz4erv9pfm1whlYrxSictBKzHL2/Gd+hUh+5QoeU7c7WIgFZh3MWV1oGFujbChg
I6zuoCBaRveewAideOVW/nuakahYeRYvfY0V1g3kul2Uot0H3mTNzh0BtubAKINNuRZ1S/NhhTbr
PDfLkhD68XTq4DQBBgUNhhWUzlLjVkhD6JX7SNYk31LXLw9AZXpsX7p+uPbjF4bHBsYx1uY1gczz
fQeRKZj+usU1bGA3hEry2j1s4RNsYJybsqyRXec+KD5gBvqOngHrXQMkL32AdfnuQh+knti4D/iA
HhW2uJoeFRSnc3DqobF0e8UudWKFtUxymphoCi6ynvdUcKDPE9UZhHuC6XC7i6VRmrv+6zYMtTs/
jzLtPEOrKP5QZyl5V4ftGkl2qfX5/3+13inI4UdZ7Dzjwg2pPhncI0fhr9xVl0bHiuekADzNTDy4
hPP5n0kQcKCU+tRCTHLbiWAj4WTrQI+rw/0ra+mH2E0g8+ttfRt6Vvxy14VtSYGjucsLh0OCsTIa
JsMbkQvUBsBVRS6qMlfOcztk4gx3o+ZE/O7z7WXzB2vxxmPdRr9lCvUakTHvHU42HJjRg6yIOscc
luy5kDApEy/uCIdzHvPTGJBzr2Fekua42EwJiKEjHapjLdqVe//CUrDBcqQrYtUNqfgVFZAWx5kx
ngPdsqOTrcIul7r4T8B70OOHQOcvk+eUwbUFonkBa8r9VqMiRm2FC/BkgjBrE/EL4CZIZmov/oqT
KYRU++R9oil/uj15Cwfhf3ByPYxv4VfLL6bgD1BaO5LZ9CWp45fJQWV1WydW6EP5sPXbtKpfuyCm
UFTl8qspFNE7xxljoMT7Sa5cPxc2mf8g5qIyH3uIrt+7IEECqIEH8SRwA7r9HXTeTt5a6dZJHrs4
BrsaSvYMKq35A2zkfVCoIFvXZ9hwIp3yry5Jmkzet4lp2nvwYKBJCwH4APiRQxmC4P2TN5EoDSTN
dU+iI/Q0B74SiEsfb+0iaVCCSOmJ+Feez84jGqZAL8GUJyuBtdS8fQ8IOlbLQrF7AUZRe1Dp2EIG
0nG7bfkeG17XSCCICC3ZfRg4YVXtoKw7yadOlboIdlNhoMRyexoXPsSG2XUk8AVUXtl9I+BnA/Fp
fYDa67aXqA2yA0wpiwuWs/vZhTtr3QGWJc4avm7pl1uXANW1HG6SUQ0sjxPQPcOCqs6pCGn26fbQ
LCRNbDgdm0JGRwjQogiPzNLjXJrrMgJLoqH4JCMPrAg5QSszqLcJNzBqg+oUzFum1hT0H5/G7qkF
pQdC0GmzsvMsDdgcyH9dOjw6VR4011w4DalEv4+SQsAyQtVtsVKQXerA2hFkXoHqJlz3VaWs4Ts3
lNCqrKjcRiGgf0qLf30AJNhrQ+qavvrpNO1I6TiH1oHwp691uRLXC6eZLZ2BNDtqK31IX3tBZieb
OnD9fe20UL12smoluP9cBt7YOm1kXSD9wcPtGwJWYzG0yRPSKXV8xOxD3XZXRJzKl24QeUmfjQdv
R/8ICAtsVc4uJMBbPAhkWxMoP2JFQlm01f9AwhOik9BzDqYvLh0c7x6+NbDDmuSQt59cZlpA9Bqo
5aN5lGCRftoDZlUKvU/aLo1nO/O2Te5VwnJon6ZSUxAofDduzXCCQm7JT7qroa8NmXPurSyWhcOW
WIsFriXtNHixew/5JX41sDTYFTRMrxJi/E6zivNd6sY6B/rAY7yqnf4fv54t8qbW0RHsuApvyPdg
64XRI3NF/fX2jrEQADY+q0hDFEwC4t27sU8NvPQKiLLDz69SK1f7t2mADNo//45hWFgp7DcTSFMw
r5FFcyQ6b7AJGQHxaO/geWAbf1MtHi7ZXRGVCs6RZJBpwi7c76Fqeh8id82zAyTvU1jlAMKdhact
H0/+g+YaVQoRWYl7+8Q/QYw72fsCngrbGrdumQF8lnUD+fNvrDM/lY99pYRQ8sbG57Xz177SuYpJ
Lom4NmWbQ1i8ZDsU71em7O01QWwoF8oQhcPqNrroCayImLIQErvuGhh0qfX5/3/9dANvthIe0vxe
wpvygFvUBH4oWzkA394MiQ3eKiBRxyPGm2uY14/xCHfzchruWghFbxx4aw+AajOLSw3X1y4ZBved
qTLfvUQ8GKa1otZS+M9n+1/jo2Ms9LDQ/J4gMlHjcPZZrT5nBX2uaLqyk709TNQGFcMqJZdAnvF7
I5nehxMcQSFFeabzw3vL6qc2rDiDUnA2+tgrRRkp9gNSjjBKFCko+Csz/fYyojammPsZZhZ2G69I
LcIDIBNVZe6GUY8rOeql9q1lWohhwDDByKuDhNou07Au+X88D5daty42eaAUrLiM/DZlw5ehp3wH
Xbk1LZC3Zxf2nP9eQXA3jAYfCZuL2/Q/YW+aHcOYffJFka3sm0sdWE8J1xPUQd4PXjgMRRo4LH4r
BG7hvr/mlL7QgY33k6KKxqp0yytPu+RIaPEEOxYfmDK2CQBBbMDfLJzVQ+mivBrt0ANpodksojWu
w9uTS2yU32xmIcyYiStI+3zfcDLe9TpYq+EvjY219WezcYUscvcfaeD40OX+Y+hHztdWw63rduwu
9TD//68diKtkkFMTpFfoaaVPePTjPdGS2bKwhU3uxk6s+HJVEQnYJcTImQ0j7FonjrTFiDjAQ3LT
HgRBV+s7aujt1AErrtC1humqgZnEhEV7e5CWJtk6CGKB5DCFz9hV4o5/hAso34Pv9+N240szYEWw
IXpyOmGSq3JRhgsT4MAYMEC7sYIZ1u0uln6/FcMy7GGMBfbjlddg+cOH+Xddb9MHhrmtdedzPb9q
Mkfiajznc134Oe6UCPr9kJPft3/+wgjZMDzitc7EqxwXoEF+dSl/crkyO+pla7qKSx1Y1zfTNNDY
7VVzNXkF08EM/i28SLtdLrFSb3/DwhTYeDzRsQCm03l9bQRwJUWJLuAAsAbTXWrdiuKMN0D+miC7
Erd+/DP6I0NhadtPnzv9a4sQTcjGgfjllRh4xLEJ1eG0CVfuWEtDb8WtSmE4Q0wlroplcqcKvLPi
vICumwMN322/34reUDcd1dA5vP7RURTh9KEeoDm5rXEresUkhAIdt766EVTDY0+Vh4mL19uNLw2O
FbddXDhFmWBwtMpbnL043RPhv/PmDWhTDzaerotyHSSwWMX2P3xLNINQPI7Gkayq9S18wn+gdEZM
vleO6TVM8ewCI+GP/V8fb7MxgFS1FbsJzMfrREv4I9GkO2QB8MVtOX7ZNjzW+RviTRR48CW/dgbb
chgmZj/BN343NKsJ94XQtaFzPGtaIZ1CXIsQ4Pmk8g9lsvX+wK3QTUDE1E6I6YVF9U8OlsBeB8OX
dj4dbw/Q0q/3/r03IGmupj5tmiuvoDqsBAm/tIKH3263vrR4rMhtMpiZtb2TXtUYntx50wG26pyv
L/+ln29FbxgqlGnjeX4rlDr2DSIM+08n+PH2Byy1bwWwztXU4pGK9rV8NWPj7mvYI66M/cLo2Ki5
TMBFwHGgkZyY4RsryG/YkfeHyoNt2KZfbwPl3JLCBDkvce4WDbQSUOJvCYRCtzVuxa1yNW3lwPIr
86CjtUtY1QzPXl457hoUbGHwbZxcPBRVpxS2Zk/Xzj6Aa9nHEQarn2///qXRn///16kIq0QQf/NA
XIU/lQcOnbY/8YUHwadtHcyf9VcHJJKwGYq8+sop7oUSC+kKJa8HqE2trc55F/tvnpfYWDkd0XFs
KEDA0MJIYOMIjEsIXPVpJo6Vqu3O2z7EimIoCxAHxp3pFTxtfdBF/431w8lbV/aYl8xb32FFcQap
hx5bj7iarnmnNEApZD7JDAG0MC8mOLRRKYaN69YKaZmHPVJAIaYlGT43VE94Z6xWLRcWlQ2WkxmM
0XLHxZfMT1XVtw8wr9e7mFfb3sI2WK5TXg9Jb15dtQPhkD+HQQSL3NsTvRBwNlquGRvoFUdRcWVI
Au9QNUbmHs/5bY1bR7GC+wJeYU15DQn3riSooncwaV7z2FgaeCuaY5Qg/ErF1bXxBgiSYuAT5vH9
LO+27edb0aziiOkU+s1XZXBPlKpv7voybrctShsjJyAshdJZCH9JAhqgCcBXk+OaWvHS2FjxC5dK
HwS/pLqq2EwwEpaPfxSLk3RtbJY6sOK30SyOijTCC7IAXkrU4L2DUyShDgi76m3Db0UtMekUFbij
YPidHlZ7uAkF+JBNjduoODNkWWFUnqBMZOT+z56Ac+zrtsatFDFs36YBdvHV1ZTD8c/UUr56eV4Y
ec86hIkXVFABd5srTNxgQZnBsMl4/ee+WLU0WzhjbGk4MQikPt0RKzPx00/wUhcnt0gcSDz57/qm
36Q4zuAR/O/DMvZ9OfsG4ZqSg0wXt1PxJahWa/lgIszD/cYZ41nxG+p0wFULzwwyhvI7MAhN/Vnh
3PyqJkadowu9iV8gkufVyR1Zd9f14BDFu9kJoqx2QrekPA6wGx750R1nV3agAepjpjA2uzyrkK11
dQQryi5LM3pEstIVH+gkx/oqobRd3IWJKkKB4olrWHLM8ItD8SxMW8GGvAvMqHZFhZ940iDFugfp
jfAFdgnL0hMLkvy9hBB7fgC2eKpPshHuQ+My8QDR6ObagUGs4cnT9hcwkLJxL1InP0aBX7/g+Tl8
IzJNp2MST/QHvE/TjwEUMj40Y0wPJnK9TyaV00fixdnnZKjInfKEQG+uivZ6UPxRVblDdk6d5d8Y
K/07N3REcRRxr05aFBMcX1Ng/yj8GO/CatCnQfriHy5gxUtw2RnOEDnLQY3rovB30ZZA2nG/6DHB
0eyFW8BF94AGQJ4TccV+dZIBID8hpQABkLapLtKfxu88SdQzHkL8o6IRfC1gbXREIRtzwLkAV81o
OI2GVdu7x4TPD2BUmT8CR57ARhbl/H1HBQisQAH3+zKquLfr8lg/JXBkPEEGbOpRrqXlfRqj5gEv
bmc8NAGWNbwt3GGXeJh3BmPn49Tw7N5tUa3eEa+C+6EirTqRpumCHXO0hB8MAYGDTFF9AnPBfG/B
suEABhUZLoCAwiLB0GN37OoOLtkhZC/ekWgCSVnFY/9B1ia8cHc2fukjzz0UQdGoczeG7AuEJkoF
J/ZC3RNWBgwIJyj/3DWRZN9kZUBkToaRwgvIEeo5wijQOzzOAZUbiIFFZ1/WsNF2Uhrei453XwoV
wZo5DpND2Ma1vK/42B5ggJC+CNj8/ZPAhiy5NlkBL9lSwoDm4EkozLwDTgQ1c9KBs5n7TkROSVn5
dyN3il8weFEvahLJh1hpWKOreqyOpSydE7QfkksK6P0XCb5UviOU4l6htV/eOf2AparyKQx3U1gY
eu0S+FJ2hjDvI5lQknrMioG3F6AWqblrkjj+Rzp0rktF8Kk9uE3YSWj3YLPIxggImbDJ9UMQIU+0
b2Ucvm9Ij9/iQCZF7nIDHBlcqoMGDuQFSi57M0XpI0yn6LDrercHCYcMwWs1/eGFN2nHDhBeaGDB
3JuivpBstn+N3D5+4OUEK2AxJZO7c9Oi749NjZL5gRkNfFNHizI45n4cVg8O03V+SpIMsR12KTVX
lXLypQTbsju6BbaDfV8Y/J2VI0qG8EFw8TMaBO8n0jUwJ89NImIwqlQFX4SWxGyPJKHs7gTvePWJ
jVhBvpbqs3CAQdtFQ4zEbYarIdvBhDKsfmoHYbsP8Wpti32fGTbd0aCO0wdRa6pw9e3b7tDFvpd8
Ij6HyBaImDBhVy31iwOsXD2xF3UPQ1cC++5oB803eKUH0RhUxwjogPbM3R5jEfotBGHiOCDJOZxS
Wp51gY0JKDJWnuENC+diMMLcuwnKkPUJ7tsw5vV1VZMzfmzfdLspSQQb4GTMY/d9JkQW7EkPTN8u
8GbvBlPWohd7pXJ/2vGy99lReROt9kXX0EgdCMn66r32RYZnrhvzK0wMVf0585AY22mhx/6uJLqm
70Yz1n66c2BeDSx30Bu/fQmhYD0elHAd9zVp4BaJ+iqsXeEcWCRV9I1HssIbBKbUIf9WYNMb3iVm
6hQArjkPL2MKTBIMGSFjy4fd5NLR+Y5kK85ihDnX+p2ktHdPSTaNcEyL4BA7HvUA2YVh52L4YQY6
xS35UaB+MPwqkhJ+u8jv59LdaSfXZbczwG/D3larhH8mXp/1R2FIm95lkykjpLjbYrowOhlxdEXe
qX0aRDU9DZTCAlh0puMHSD5q/pINvHtf6CmaPhZDA7AkHlzwYSzqYIJE+eA049HHBqv3nZtBzB3w
qmR45GkAw/UuMzG/0CFg0wOB7/ZeJsxNTozW0zkNsAx+mHpSw0VHplEnXLxjqFrCMB3o1h5cp3tR
jV536GFAGNQ7UDJb8kinODJf87YU6hyxqMjGYyTiunsMkrCBnpxqvQFnq1PH5B5QpDb6nfqO8B7j
OIn4b8JDh0KBKoVzNkwacCwGU5QNZygwcX2BDjetJsRRMbX/mCQKki/INhX6BEBQYsCgzTO9g79J
rp465qZPKG0ZAhNsMeR0F6nc7eAx7wJPmO15pmADnvnw473HW6IJwPZOyl7vRUGFfoqpFtVd1oFu
MsIbGnBVwEDHBjo6veBR+iOJBA6QQMObfg8cqht8KUYdl0czTAj62CROfYaRekt2GbbF+mBkXz4B
sRT64K4UKb/LWwUbXhXlo3dOsLGYB93ksn0XUB/6wlix5aWQtKlhao48WH4HoRU8MwmEzvs9QDsw
h3ZD0yVwQSsa91JnjDVHo+igH7giIj9BR8Uxn4BozGt4xY/0h8s7n0MpuS/L9suUw8j23oWswXRw
hgG/xC+8qRU7CZrcu7IIE33kbYgb055kQ1wh1sqOEbIbk3zewry6Y+Eu6XRfjNhBGmc8lWqIpns/
NPnPtCexfxZATXRHOg4lztAxHZojz8ape+E9DaKHqR3K6CeU8iOqDyIPBn6vchV4p9br4vJuYJUg
p5BD4/BHw+kUHVU/dQHbm7CqTXssuBT6Wmov0r8lgaf0EFSKPsBnuEouHDj6FwzhmHnnLPZ6b4T5
KWB+3g7vGH8MYTPdTsHHDEpozbMbVGXxsSAsMV/j3ME75MDCxFEfQl1WMIyKarht72XvNP/H2Xd0
x62r2f6VXmeO2yAAEuBbfe6AZGVlyUoTLsmSmQmSYAD5698un9vddh3buu2Jl6xQjMCXdvAvi2LK
9RmESLripgWazV+xWrlDjMVa53ZDKyfWQ+jVfbOADlgVHc63WbryHYKeLaDKOm3m7EmgtdNezWkJ
w/eBeP30rGYP2QX0tysnwTkKOW7mzOPFbYJyuoWPfJ2Ig7HMY06AddW0r6DG9J/dBCjTqwr+QABq
OVBEnlba6aHt1aalm/MA2gIUhuNeM/iRWY4baZsNgu3s2EHLoOWJ9belwJRh3dpe+xdDxhSEfApb
03nnFcBf7yqhJSrK0k7zY+zIboKYLXDbFYQv7Shf+3KBpb1KG530UJvy3d6ENK8GtdZp7B6EqgXZ
iry0UJcvtXFgtgLxlIjFToo44EEFGZQ3KP6EGQM9pkSEAT9wHItkpaioxS09yoRetFzbyY+STutX
4Br9dMcrUd6YeEz1WYV5uLdTFZ/cwzDZct7PQEXA/H2eMkzl0QeMu7cS0L02rJgh3aVDOI+fG0Px
dhov7aaVowqICDC/Ke+sO7rnCUlhghLoBrnPoU9nBF1LcuZfEJO4h4k3otoOgKAw+DOhM51G8VTl
fhXMGJBhoykKWCgPgZ1h5dhDW4Xbo9XSMIsx0JOq5zRKmrwST6KdaufTMqYEqBbQVfIrkUBL9NDi
prn3xhu7XMMhvo7TsGgY8qSpZnLZYCeeaQDLHfAFYSzu4+yYJIm3hZ6tQ14m0hq1l6Cx7e3cYngX
lF2LqCtgWI/QNDDbxips69jLdmARUREstLPup6PfVLyGOxGjKwkN7OdKdU3yoqBTApnTGWlANKu5
rrtAZbW9G9I6a6+qqkvH9yrjnfoyNV6VXTvl6FYBma3Kz3yTemWo3T6xUJknabpGbmuqJy8TLnx3
sM7pOxMA4ESIgUtyzkpu0Gs2MU8v4LVuaKBs3XW72TBg9lhdLfKWOVx18Kngebfi8VCKnRAwpl/D
FW+2odBz354zN/Wm96LFzY5kBxOhVVnbcdy0eqqyT0ZJnqxbTpmJaGuNeVANgs+WOJDdxyIcOxQf
EC8S3bpVGTLRjRC9fe46xODXZCx54gVjqrxsjTS/T+7g3C6aGy6rfjn4ZWfAwyl7ZCS4pFjcukj4
KTYvS5CW0Dke4s3kyOw2XpA2XmbMw5ISJdTYH4ekV60CPVbzbFXPmXpPJgd4U9aCDRTOYzl3Q8AE
6qc1xMnd4S5rEWzCBLbI6szHfV+SIK9RUKC3N6UbPqeNOePF0tardOQ0dIiL+Bi0/twtK4EtewlY
PE58A1uDpAqP1iwsom43DWFnTZoh5i5jFXkmR6o1IFlxIuOyNjm4OocQHnzXJrpzAVt7qxyF5wNB
IVKsyNTNTjDNNVK8Dhn9slpcv3molpHlmwGF8YE2E5JEwO4XrDlsQnRXgP3hnMV0UJ/mvMGuCAmA
sg9VWTXVwUMRvk5qMVYhiiLzCikYIbaFY/yuCBABxf0IacHxwvZe+eBT2aQPaeryGzmqTqMG0cNZ
nloWHxyn85Z1L8VYbKokwQ4xVdIPRXoE1VSxTLq1GBsoYiQjbHzQKMKe0MIQCSx4zIiAjukoqg2Q
UXwa0WGSN0p5SbGCh4kUV0gasKKpSBGYhTUSUKkyx9dQJARAK1TCU8v1rJ2swAbeuZGfxLKPfJv6
9R3Uwdx7zXsUKroWCAQgMY1knUg2XqiFe3OEc8xuC9mal9kR+moYaeNdoutXlBcacOcHxM/BPE5q
ACcT3iH43boVeoP8OOmuK+JJVP1LI0HYHDOoDKU1xCGOINgOO3Idc9RJGM8u50th8mlLnUQ60Th7
C4lagwXcinJCzy/OnDDGa6ijwi51vSoyhL7HHk5s9aWOPbQ0YHAq1EUt4epLSTF3QQWafBrwdAaS
WUjlPTA4kbSvWHS+CSfR8LOi4fk58ZlVq6FAtrXCKsPqXGrghL5Gc7XqiJ3e4+oYJeB+Bbk5D/EZ
NgbEplmkoQdCokEYCPUAgji8xfAHN4htYwIoU9I5KqgS2nQ4F13qapWM7hKvlIMKatB8gHz2xLRT
wb8RXgI3BtWbChe+lHxtoVL6SMdje4eLGauKEVPuaH28DfDlMPOh92m7G+iYj0FcF0htY85Hs6YT
lGfhp1inTwXEJd4RZos2AjEXQ2kUJyi8yhrb7/OYyb5YSTlOWOiuXwQcydVOoxjJQnRfRLeiPu1h
MER6vE6msYhUoozheF8A9X7cJ530bnFhRIL2RUFKpBp0gaqTVpDXDrPMpmo9YzliNVqDNQkEe/wO
FVA7GQiXGrxycBWZAlcehY0mUqGq6/Cu4mvZII2um46fxUiCDn4GfCqMv+dy6w8JDF+ZQ6pL8NAW
GRZzn196pSvjfUwYnOtF5WI5IS92ijDhnfeqXZoPaNVXSxl0pcS26VeLM24nyFE6mxaBZWXqxUGN
MlYtQZ5b4qUUdjA4EQ7+fTDDGWybQF2mCnuHmi4ogZOqNnHjjI9TyvGesK6x1Z22kACLEiVgeZB4
NEYHqVVWnk/wmi7uWq/zziDb0OX7LC1B6hqyEcnvPOUIV1mP9lLFZrT7agXsD5Ozty9MnEfVpNF/
GhXYlwo1147E5QDnqtGgMQRsg1MHx3f5fkYqGbGKorCA0I6BIWTubXyglJ6Oq+QAoTp24XN0eAKg
XSCzW6qpKyNN2EJCAQT2KwWez65UlWb1QUNDKQnBhjEXgnaQ1IJAJSj0RZzgnUBayMxOpA1vw8TD
Shv0MB57mLgb1lTLOZJ6Fkd1MaUPCRuT+yJvyytkh8dI4pviU6FMux28abxaPLRgWyJGF1lBSuih
QN3brDwUS3vPZrI71AizCFsxH0tovJAaSbPuEJnPQFPg51CuGu7aaqmbIJ2z8q2Uc/eOpSLzs3Qe
Ibxn5hRmX16LpC6xlqYoSefkfmj6/LWNx+G2SNpJr72eTC9tjT0z6FNVXRrSLiNoMyIJlQP6CcYx
jEGhWlXLFfMnCRR2iuknpBOqW8+gE1ulnX9P0fvYj36KJ1Ij99wm6NKhb1I486qmkECNhOD2uTQk
R/KjS7mEWRJDYBdOMscgN+T00htlSoI6o+bGw8zmDMrntkF05NmFgIdKFi3F8a30QO5e+dDhqPcc
JRjaKGp6SW0DtUoVoyM8Or2O8MJ4730TL2OUCGVWubCARtcjb8IYNtBDACwb2iseaJbbhmKrUIbj
s23qNU/wLkMa7cdzC3c0VqDntcz+VCAKEHjp+BRNwQIY5c9TpsYLijk33JKxpp16YCF2T9cLbZXo
jXJc94D1OX0qm6TIQJDxlgrGW7G5p8CA3/DUM/vMH5HA1yXto7mvimfV2+p9nrPlS2en/IWiZYdE
DRtVWMQMSyoGOOvs668vs7XPyi/sazVl6OzPYtrAtTTZ4cbL7SjbYQq8LievUOLXN5r5eTRN2JUi
WAOhZyBmpGqRzipVrwZbVBdG8TQBMcXUeyV6dFFN7U/vTZOSZ2gODIcEJXUN9B/IZ8JS8WlKHZwP
1vZogikdukcvtS0NwV3JwUyqWnnjtuO4R2HiPaBVUOwHIuk9LsLdZLm0n1nTVRcULLY0oFDEvpvR
p2Tbwvjxi0BZXAZZ2ZV3haj1tYhp9xhPGrsGcpxjGISTnY6yWfEiaBMr/bOkLPPFhuiWYTEuaUPy
SDsoGYMWO3QfxNCk1IGlIJZul3FBv9LMw/KG/SnedFwyEWJCMRwyCcpNg/clvaSV6tV5NRYaSQwt
1YjJG3rcta/Lm5I1XndoB697HyisAHXjQlnUi8s8DxgmLY9oteDld2SMMv6oAHgFG6O2+ARhJe8a
2/R4xaWojuGZIaWEyD96psRvQTv3hTr4kg5vaLv3902T8RTdSVduymWiaIJpBzdzRNcvjEckVg1M
vaoNpA4StVHgxu/A2DVxVHkQdg9Uk9ID6bLMi6gC8xHdZKgKaZnidsCw6xbszgVV6NTxfDP3viLr
sgJQIICBUTuvObpMt5JknASjRZCJ+s5ierf4iGf4Nr0hNVhEIcgwuOGTKPyLHFAqE0F+xN7inS7W
iAb9boYcAFStVYw+Wz3jhbFGo3pSLpnHUNCkQSET588SUwKOd0clnzwYeezqAhJsEPsuWmggSDwk
1GTVOSJw00d97PhXrTrqnFQjDGJTbL3IAAgk6BibppuR6nGbQWl7gzgt1k7mg2LVegqaqGzBrld6
aX8HmQ5gWS1vyA0FfnaL5iIavNhR+Rf01vsnOg5IB61y0Hc1Y7JsGkhUNMCHTdgKu6adsQdYr+LQ
OS3UhN5ANZ2jA9uundlX4GvbY78YAvzt1o4EWX9Siuy21m42hYB75JcGvc+wV6h4ofbehccMYefl
3uiiMUbcFyyuL6o1WAWsUapalS4C+kbNJF11yIjJph583NKKSPUpjnM87QQan0ngp34Z42+a5JIm
EtAOEAbotslN/pqVPvp+eUrR3oOh7x3ocwnSYzFsUscpPlFBhR9p2pY3uOblCyQuSAL+Z4JutTNg
IWFqxi+HrkUCIBBo8C54bP6i3cncAPVR79wK8SBOmfoyeEn55tXldHPMSLZ4CsBdSeJvvTIlNwSu
Ts1ZIiokrAnxm+5GMnjgAVdm59WiFnODPjPy6BooidC1mqxFG2Pn8Sht2gCa3YCqdiTBTYOxlns7
M4xGuhZTt2HW1bqcau+lLl12jXcZ7YeSZBhv4dRv/LZC8zTjPog4OUF2OpsRxP3elu4U0WmMo6a0
CMXcbfGIdeIn917qYaakMIK5VBnPDulQibdYZuSZVX1yqZhB/0RSuIF8sjTn49Y1vZ+hqkMPOIay
6xVm0ek7lhBIkRy5ZTd6TrxLNLpC15WD1g0kollMA9dUPbsSRA+HCo3ZPiLO8UUx7ZJ3m8qtkW3p
KfXfWi1z7J6MFTkGRy62mLk19BJ+ruh2a6cz67pzzV6WdWHQGjG93KHWRUeDEqd50BkZ0xXQSxJ5
4Nje9qOV25IVKCgca+iZ33mO2jYVhIxngheTNjT3AjpUg3+kvhXFczcKtfNVhoKqaCmFsUvuibth
mJsnm3ceOLA++NtOh+I2LKqmva0V0KB+C7V1G+Q5uDhR7Hl0XxNwk2YIbL0WQKq8Jq7ol8galt4s
aCM3mwJKDivhY8J3u6Bgv8T0I94g+mJLUMS25ui4K/s9IvN0mZqpXsXo52vwAhSJo2SCaFoggIfx
AthLdWWY9cLJQzgnqWZFPWd+Gye/uwYhma2U8fSzNjodVxUyqxVFhXsDbLi68JDunAudaYjm08GN
atQ4GvUYQ2mfjX51uYxZyqO8JctBLgWiWNPFmJS1bo/QkKDX6Tt9a8OOcXbNmqxbMQiE3xrbwNLM
VMfCHCtfgw7molBjJC2eR3sMe2Vm0C5E08t7KbTILhZMx3mEKFYkkedQ/TnJka8SeFR0Kz91i3tM
X1BdJGOO3NdK2DtkqAWnFRA7xdpLNXkt9WD6lU+5WIImcYFi0NPIzxaF5mngJtx6aydJvY3m5fLW
UbzvWwK1hxwOx5DFbPCMnYBIOOCsFYL7RQv9O5jhzj2SJMQUtCKqusq3qsjzR0Y8/ZlwFDMhPGCS
ddzxlkZzrOVwGOzSPBUD/o+cKbv4OiVFopXeaRAfEUSBlSXI/McLmXnNA0vQr0h9Zbaw6spmVKte
ucWrhmLv2KcHSamo2WvnjxjfWjlKsy5tVmSrVIKDHGQoa0CPFuqRqJiL7ThyXWwr10UFQKCVi/aC
jKEk1tQpy25ILBjmMpg3gZnbQBIiaGcnxbZW0RtRwekwAFS1vBkXnBwn6DwGveth/DA6xfIGS7Ny
umRLTG9o7lQPsF6cbl0pzX1DGjUEqVQpAe40J0uQHeMPRt/lymA/KSNq7LDB0MZ8mmjdbjq3wXQB
Dmz4kiDbLhs7P4mROem5TjDyCkzWz7sKYI5nhod8w8sZE1+RcH0YLaJ9lFkY4SCjxHAfHXQ8xtYd
YcQJHXSA/L4OAgqrF/6c5NixIeWbD1+QPLXJi7ZZsu49ysimyCFebkk2f56WthcrXThjnAfGU2Lb
j61ckK/5pH41Mn2OnaH2N8mIE250RW5Q6i8oSecKDYh2gq0lIlG8Qi3WPCRLlSHA+gMG060cq9s5
c83WMXn6hPZ0e4vtJHluPAcTUczZ0ncI8aAuMDIveZhhXHip+5pGAwpt8YSR/bzHqF2TQDp8VBv0
LeHFRErAdEoI6HnFJ5jIt9sqNmjWeROZpq3JHagOpKhaAjOCcL/VM0PogwxBGyXWtM3WNFCMiewA
UUE0tf0MstzGA3jFT6i9HCGqXJxX8MnK70jqOtMGg9DyRqRJq27TmWBgWA1O+VDkJV5IJMVQCJp6
0tMDg0SbG2FMxM7LLBX5Ti5jPDziI5x+y2eZLJjLUEA1qBuX6l72tX2rZVGHpPHyZBXrCVMmP6Wx
f4FODKtDvx/YQ70stHzSaB3prd/kSxaRecHsGEtaTxvUTejHoEOeJRe+KLGfoOrE6N9PZ2i3B82C
t/EKQIvhyYXjAmCCaNKK3zIaBtjoBPTOaO3NzTAkfzGejjZA24X8nhcwPv0EbqeKTnsOj/W+QKN8
3S7HXSiV2Go/wAr+DPN1grZjcdnER3mFv1C/GYc7esv6W2cWNPg9yNoJ2G6o3Gls0czZaw6Q3WEG
6IGijQE4Uf0BMeCIuvoBGutUxkojkioUYHo/EzDCjpcAjZ/5A1z9zz78BHGXidYSmCaXe5Fnlwhs
Jvg3kJo/wZGdWjci+8t81DvAkblQ0GNtWveIYdbZsJTrCqQ5myKbk6hBap4J7/cQiqcKVTSzSPmt
qoCbBUdv0l4TyvIjf8ifvFDsFHvnGIDDcp3sERg8WPHGT9hzrnoYkn7wQH52gBPsHfzpkRGCMbcH
XdS7hoLZvIIiMf9CYv8jM7GfHeJkSWM+MHKMEkHjhRh8gET/yWOd++8QtX/2Vp0sa3jiHMdtEotC
oND95JExF9cOWfQHHNWfAC1P7RtZW6VQAJTOgcJ4lG8ppq6VA7DXjBqphmXHDI+beQEY8ddr/Gc3
7GSNo0+OAlYCao/c6XI+8sWGJb/5N4h1PznAqcQUncjgCo+QnZjByZ9EWiOHbF8hFTz83iWcaktB
CiwpPbcEkh+DDg0nk6wOx2Twz2yuy7tf36afPPVTiSmBnDwpdFLumW+9vTIl0mjrDXL4YGn85Kk7
x+9/QxJJCsz7vF6go+WSQODxhnRKAJRp0RBHFPk9Bsep1JRGQtzOFuD11mmAZuEe4JVX84RenIwW
g8rkIxz7Dx86h9n5yeWI3vdJ385ngkJVmeUQaJkHiAHIHKnRr5/ID+8YDnGyDqmBckFbQwmt9aEz
pGSFLmcFQJUYLmT1e3RfHOUkyHo5KWHbJ3EUnb8pjI8jR6As+fUl/PAuCXqqw5UMFbwibKX3FMEE
GWj9BGUYbFYf0h5/9taePAbdc9emToIUJF4QpI6Mo6ri77939icPANP41GlJjd0cXAXU/pCetvYl
7z5kVH5Vw/pBdnAqxNWKgrcirkfE2OQ5cbNL4d4lFf0CsMUt0LBPSZtuYYX3ssDg9veu6WQ39MbE
gQo7yCmZr8foyJOugN7cjtiTP9isfvJITjW5isEBjLavRjAVYyRqTBZo7qcJZdtfX8HPPv8k6aFx
6WFM6xzVGIfVQMyrZvUHycdPXtdTARrMoWKn7XJ+mI1iV3CE7MYDxSgMrfTeRd/t1xfww3UNoNjJ
TqhYWqc25+xQpA5dAxqWuJgPsqmz133baDgiSKqbj9iLP7um4/e/2XdhOujWDIKKh5mDOFEkOr2O
kUR3fTx+oJnxswdy/P63R4gzbFR9h5eYxTycsRqDtOxff32zjtoMP1ghp56WHop/0rhZvx/8DqIc
NjJMvSWE30x+shXwUkQjbP/b5h30VE0NqJ7ZzEL3+8kvS0yLRROS8iN5iJ/dqZO9FljTePHN3O+N
Akm7RQsyKosPBQp+tpucqqYN6ZBPnsyGPUZzmCZgP8dA/PZ4s4a0GNE7ru6BH91KVW/q7rdKTMSP
E1EN0Q0ceD6GFqAq+6BSkJUBGOMjc6gfEibx6SeLHZ03vyaxxSUt00U8QAgqqZFftbI9R+0OJ80P
WbI/LHdwpBOCUWWboUxcXMdRo2sAUxwSD8OqGtvd0TrQojqUM3n69Uv9w/cAxzrZATzM/ClpnH4v
svlTCwZO1M+/J9uODz9Z8BihZ5Jn9bBXFpo1bOheSw72xa/P/Ie7CT78ZK0n1IsJoO7DvpAwzQPq
KoyNk4Q2/m/W6n9+tv8veddXf61t88//wv8/g/TRZUnan/z3n3caUIXqv45/8z+/8/1f/HPzri9e
qndz+kvf/Q0+91/HjV76l+/+s6oBJp+vh/duvnmH7Gv/9fNxhsff/Hd/+B/vXz/lbm7e//zjsx7q
/vhpSabrP/71o93bn384Ryed//z28//1w+MF/PnH+QvkBPuXOnv/2x+9o/X85x9E/ENxzpnvSekq
RyqJ/WN6//ojR/4DghKuxMjAh5rhsUKoddenf/7B5D+4I6CiKnzlU4cfZScMWJv4kSP+IRkmgz5j
kuHnjP3x32f33fP53+f1HwDhX+ms7s2ff3D3uH397x6t8EkO7PmE5C6+PJ7N94GgRg000Ta98HLB
3IB0wu9WPZ/LNOTGqPELQeRzN7MoXB3QHnwzcMWhuRckCeMSQ02oGqOr6E4pA1wpbfO7sRjQTIbx
aa3uTTapJ6CaSvi8gPeURta3XbWhapb+OoYZVf+mu0lNQdNo3U4RPHkGeeNP1Kn23AFMOSCu4xNA
xYEHvXCAozUhn52pCbpaZ/01LTCjXrWjmdrPc9dU3lUCZZew5IBkWuLq5WzSQNtcj2NqV9yrld1X
yl96CIw50otfnE7R5HXwvPimXgaab8FxouNmAavASZMd8VXc7mGJwlN6KxQApjSqTTckGN76nQtY
Ka8YR75E3A734xLfZe4EuhcKipI9NwPLu/HMJQup3bXIlHYhglL5fLlaYIUpmkdYzVYNv3ZsKjp2
hgyDYXhV0dYtAIxIegITyNAtSOerIuhSN5cYo3OSaCBxqxn4Q3XH6xb5Zh9OGadIpjtoqc7TgTiF
ho8VQPGdkBlgUUAQ6QDI0CMT39VoOH+hJvcTAxwlBRB7YK7b34kBABASTItVpfcZzDzH0fe+S1No
La3SHk0rkM/k0LCAuoIRDKYM+IGwtqxbCL0vTQPIaAec60jV9ZTWA2bek9tAdofbZsvmWr+1hXhq
ASkE1gM4+q7NH0krbR7Ici4PztIPke9UR1T5aMS2mswQMV93AOWPyRlk4gXowbkfuEXjbSncdSNu
juTIpmg/t1D1OYyYwuywnmIMISX4Ska14oFAERbgnwHoPS8ZvF2TC86BA6kxK+7rpVhBej5+ANK3
eupxrykm0m1y3ZBsBJoDaKmLDAIwK4Idae0OtX4CikK/K1MMn2Inz0RYdfjYyF9AEcFYAxLAYByA
yhPgl0d3k8BDJN0mdHbsJsbw7Qz3KQbMBfCSdcUX7zGTBS+DAWyhaYVND033yY2nECkNB5YWWLz6
Kneov5VHdkrYqsKgl4AZahfAt5CuHQDn3NDPMnZDYwvH0KGP0ZtXY4ETjYvD0LFim4EcNGICZDIM
omqFlzhh9YXp+gHukGN2xfsK9JepsO5FA7Pw9jxrSnbeVI3YE2gxdwGGIxhGmEL5kKkpXBbxvATF
GRhQaPD2vE7CmtD+UNCOthgXoi0RgM/Rb4tJiFtZW52sZKcGcsB+lIW+34j7obLdehlyKG3VRapD
txHzGbd1DVJYIcUDIJo5IGleJfawg17GPSgGcYQxjXyHZ3p8QLt3uDactHegGYGlYih4PMLhr6me
BWAUy0h3Psyi/Z0BmM5b9RIm0uEsSgpU1eTWEWAkU7KByUJjI7AbHBuSmKYlTApa9k4bxtZLXxdn
nV/nO4vhmQSwQ1dteOSz8TOkHap9UWiO8B0G9DD6Ai/XXT7b0lkyL+gx9OB7ttDJOV+ksPVLC8oe
ZtsY7es5cjNQbWzXgijTaH+d6napVjltvQI3LnddfwzAL9SJOXSDlS54rJMl3pc4ayZyOWngOtbo
4Y/5Gcsov5unNPNXuZ00BLTK0QFQoKKcPDUDwH8PJMkx1iNAA1Y7a7nrwpzB89nDhEOjuLCyGIY1
Xiv7pVegK2xbUtgvsisKGzlQS2G7pRsaKKT7OYvXs8cBv/KyOXtME1ZpqFNw7iFsLE2/BlLQQkZw
6H0GMcFlzLcaZEBsONjIH2Re0DZYsqpTOxAk4jHAzDQFLtwM6m0yhKqop5gABQXRDBzkjNpXXJK/
RBVwInIrHe0/YzefWITfNjDLJcP0JjOs9tBCc06sfCyhx0VzdaMKovQSpMods/UisONEkhPn1ltS
9jbmS307Agzx7rc6VaHTgVIUDgy2Coo5EkBfCL9i8obWHYvKTAzlk7QJsPydzwu8Y8ooKFUydKV9
IB5y794izzBY0YCYnLWwyZvDqoLbCAC3MVDjAZgNVlxATRoy7e7UAyQCMBMCqA/usYM4RAbg44a2
d9YF2ERDVGQalCoEgboPlxZoE1VAxBLj3SKF1H5jeu/cB9jQgpgFjHPgACyebjmKa4ywOREIzBhq
BQYy28O1dhbogS6+6pIBPyasOTPYumBEgKYLyfcNw+AfLLEidT8QojgxRsA69j0ArRRgL7hrjjjN
K4YSdlCTx+7GtdoA4tLseKQ3Pl7kB7lRa7pNN9/kXf/KbL7NZL5Py5WDLMl3XM9loFQh1xInGTRA
e8LEs3lMKiABbRuOH9lgn17R1yNwzLaB5XckED4nRwD7dERjaX6k+2xrzsE9TtdetIRAt9fYGkN/
95Hc84dHPCk5dFphS2rmxz4Cmw1HAu1hpTcyXCAuHTUgiG8/cg39vmL/6y5yF5mbpJ4r5GmbH32+
FPFoeYStyQYAWlk+VZoZFrlLoXnI2z5+AYK+N4eczMa/9A06FbtfP8ivjfFvMtKv91n4nqck/vFw
q7/PSAGsdOPe8EckQKu0vfP9dOM4C4gZTh/ky6vC2LnOgbUF7jN3ii1BSx32qUHiw3dURUWzYeP7
xIYPyj72oxfs29M6qWpBU8a+r9gjL+S6KONX6YsLjEU2wJdcTn1x4ekH0Q6gVGYXZQayhwOWSrMU
6NLZkC8XIBUEfk8jF0NLbH08cDN2ofkExOgASIXeGft/s6z762G6FN1yFxRLh52acC9CASHviEdL
hiM/DRi+5YOK8kf35NsjoFb6tosEcznZT4t4nPi8cvq3I0f81y/D9+22v1/Caat46YBb4eIx6bJ1
nwL3WNxCInLrZeMHE44fXokD+r6jPOg0nEojxUsP3H7tPi6Qhy5XsS27G0hixR8Zav39eqTnMcaV
yyRn4nRgk8SmkHC+eeyB2kZDJHGCrslVELu4NtRm3Qe37/u+yPH2SU9RnLLrO0y67sntc30IcyBf
e5wBHxIgJbI4Cwa3C5dkPNjsE8CoHxzw77cRB8TGL12uUJx+3dG+aSsi4lnBevIICiOounCJAc+y
+CC0oML9rmT966q+OcjxJL45iJqrEmyX+NENkDJvkYWVQf4ZVIfwsxdkVzVZkXMobK+KWxWWZ3lI
PtyYP7rKk0hAPZDRBxk/5liyyrmf9UcmJV9nCN/vgdLzKdJVF88NossnDw6qvTDpXOhjXzFg8Tp/
zoKxwg6sJJggSysD7oDB5CXxE+vAcuXcjBcFVfe/Xn1fRz1/Ow0wEtGLQDBHXfT9na58YGnnjD9O
Xr7JoBcTGLhgBxyrfWymJvQxmF97bZ6EoDG/WeF2gVySfN2ATRQYmqo9Ssz/z9yZ7caNpGn0idjg
HuQtt9yVKaUkS7ohZNnivu98+jnpGnRXuQ0bczcoIGGrLNMigxH/9p1PCn7/j/rVzbctjcIMZz1L
+6fjQcalR8408bIoSOyWkt7LrF5/f4lfvKVCVnXKL6qi3moj//yxKcXpjVWaL/EIqMS0p3vS5i3T
SKjnCvKg31/stlh+usf/uNhPq1kxF0b1cvPFbGA4WvlxGY1H5s7831/lF3ftH1f5acly3GuNyVXi
tGe+P2pfeLB/uMSffpDbXf3baxmmY6LXifnCmCqWTVPpKVn/qlRi+/uf5Ec7+Ocbhm5GZsbf0HRC
y39eR6PWy8iV9TK5KJ+VSx2EF/kp3LX+7M9vwmQ23v9zYPST58iPrVT8/ao//XRWm8SLmd2uOnr9
YxmM296xnPqu3kfenwq1v3r9/3Gxn9a40kRlWeS3iykBSSMDabvRHf2eCsOm+8P9vP1dv7udP8U1
pVpMYcm1qOQ5UvoxL8zdr692nTiG9PD7R/erRfj3e3iLPv+2QmI6+2PGpSLFZKBuDerw8/cX+NUS
VAVVVqielkYG8s8LlDF1irhLX4uovxS27NMZ2q1qH/z+Kr/6MVh6VGZtTvD/2h60dBTUB6QXBh2D
mMnnit3591f45RonACYYZJ8jGvlpAchDRwGrrF/HnEUebeUnKXQl4EKO+khVZSd7hVeqAcra31/3
v++fheWZSqXXUg1+9dPGZ0z1GjKc/bokSvulydf83KeDFVHZtdEL/P5aP0Zs/rnwuBjFcZ341KYE
89N7bClSJtQpegsNmcry8lAXzV3eVUE/mK48FxRH4wuevIgmv5ia7EddnLtwVoq6o1yhuZlECJUo
8kcjymCV/rCSfnH08a+zNdMQpHuK8vNSWs0EJnyVvIHJQCoOH0tXHkJbXEJVzp1oioPEnLZVy55j
8iCG3pnQnPINbsWc9R/u1K2//9OdUkCioYw0KPUJ86cWJKfwUldq+pbukm15RuruLoEZtKc/ZX+/
WHYWF7JlZpH5T/l58HGJl6ptmY7WN1Pu2LSE3ekU7RO2Hqg17bvhZl7phn9YCL9YdNRVCBaBdxLv
/Gy/Uq2RSWmpfysRrbRoyFLdMdQ/AEn/+3HqlmbCVyOGAd+HRuOfO8OEzTYE4OJdXJVgyHfadj5I
Lt3vQO53qkMos/vTj/XfN5NL3jYhagXU0/5rjpfegYGupn7XN/bLeK3cwk1csdE2o6+5pO+n0P/f
0Oj/1H47JR8tgovP/ufm2j/6cef6e3nt2+/f+9N7/fOf/H/YhuPt+ts7c2vz/aMN95S170n5/e89
uB/f8VcPTpf/BYzQ5BEwk0YafBsh/asFp6r/Um5bLPmxrgrCOrb6/23BGeq/tNv+yzQBL55O2vbv
Fpyu/+uWwNF/46GatsK/7f/QguPv+dvLLfAFRTgi2yoFMzp+2s8pYTO2oY0yu/SisNogbvzA4O6S
EmK3mvrxt5ty+WvH+HuNjJLYDwPh/+wlGPbJdCFJBRWyXAXN1+1w+9sZjO9ik+dGMnpmmXT3eUL/
pFete0EJ+d6KI+QidkpkAyFg8Lp8pVhnSM/2qoeHUixDMFtjT/NNb+9b7ZuBISfKFrvcWnEXXxAG
x5dcC03P1IbdVFPjrde+PWm5dFaTST6XtVUEZQ1ubSiZa5DTfTj26Q040DpTperH5d8fNuQZ3uJp
q9Wy+lyX8N8sOd2VEx7XaaVY+7BYqk2cpZCBjPC9T6XXNjbTi9L2n2LVZ5eyTLahvBRtlwjFqzbJ
T7qgvD2F8eoqg1yfhkxozmRk8T4d0jmgxH9Acas8xq1mHkLATm7MEOIWxcbsjRJig3kxcnesGuWB
Yrr8IPrNWN8ac/rY7WQl7e6zPD/hILUe17GiXpwBowBjkd3Lun5RkK0cZh6P10WiYD+d1EtnqkBB
jAVgYGbPe5qry165fcS4T+17L8ul+l6TdlqYd2ddLvOdOpk2Kph52hhtTUPfWfIwO4pVVjdCla4m
XqbHUhnsbWuUT/MwJrsMPoCbU18q2iXfKJP6CNRTvhYtBUzpStlAeuqqVrkOviL11UEpnkZRgYCc
p+FohuGyS41OYLfoDdNiBqMyG9dyNQ0H3UW/kWT5UWlDxi38ZrCjo4Kp87GTZc01bg6hIosG2G/J
FhO+9VKrbejSOJy24Lw69JPHvjbHqxSGh5qihJNObeOYjTw8d135mtraeMgGazgojF1AfTG304g6
tZuy+mFKR3Mr6fu4K+s9+uwFOods7GQhv1RGph9xKi03C055d01t7Bt5rbfLDFsT8Mv4WGNyfFH0
DEPJw4Sq8dwBYiPQWcS5vnGPTJrZkE5z+RARdxzsKpS29FF3Xa5Plx8fdOv2Q1Iux/98KRk1ivkj
LKMpyxELqeXyVKeRBJ6iTl64gifoXm/DPPuYq+SoqcARwHtsrb5HkJQpnpQaNsV869ol1YeeWbFn
Q+LzccO0z0avpNt8HHj1srT3Bk0Td4NhDMG4Wm+GkE5GTZUYitn3mx3iNs0XwxPIcB2pKaojoHoD
PmSbgJ7UjeOYZ6cUxt3W6mbz0A+P0Zolx6nXkqM+aHQU5/QptsKrlEfTc5KqTkgnD7m73HtyUsX0
5JZFC3g/WkAFhrKbVAXKk2Uv9wkTTMzPrz78RXAdc6+e2sZrSqRLztBP6BarEcAOjRtaM+O8H8fw
Yk7NvA/LZHUb0QZAuaBQaenOmPNrGU8I0nOTaFSH4RDpG6JW2oUr0s7YkNx5yUYG0bNP+phbPVcY
rIdfdYlsOQtilGdFh1Qumj3kD/Que8NykOspSdXTnAoReQ/qoY27r41UJIi0pqtMKu7YjN1tRnIT
RtufKoBvr4oU8daPDWrnxlgvWtM9FkJrbnRWw10Lab6uYD8SMEMvmeVRVJC8tYn6PVRO8AT//vjx
tbQ1UEvF/a3vqMu7krDXl2m6PTAXcS9p/eJkyZAfSxGmx2pIvvPz3uejTGd7NBK0kvT3QAd6Dd39
YLThniFgb+/rPDq06Dl2c6ZcUzBVjz2qdnaebkPHCkkWqMpLq8tH1Sw3cFhiJ2ZzdMuq6o8CENFx
UsPuCHhUHOBe4iUhDiXQnb8+tHR1u7Wb/TUsU18dTfWpYNObB/0LUxXpdrYZaqis9JDxLb48WuId
BMnsN+DHXWuCbStZdbOrp+YBo5/0TgwKlMY+jIIY4u6DYYSRUzejH4ejfYjE1FwVHXn3EKLclODG
5O1wnBY4R2k3v+trYWxohOMU15DeiaYERDHp7RHl/fOAcstPo9uAgNaMhx7bTK8xsYpKOgNf11SN
n6qx32lxZ79mUc3Bt+pkEqLaVl35xTKUYTvpGm44CMqPcCLcvhdAMsd5PUlydh8qZryzmRg4RYnx
uMTDtJdI0i4E7vDNVrXbVLc9PTb52rpM2SbVjKBIVHdcjY9cNsZnAwAtQkM5cRWxTs9FP1dbdZF1
L8/jyrezXNnFsvSeo0Z5TKK23+q8NBsAU8OTalSP+bgkH6hqYZhPVXWtIF35cIbgpofzsVF7LMT1
tHhsF+ZpdHiKH1iuuUY4z5/J3GwaeHq0YOeP9qYdnlbjMQcfvdHzVdkCpUyusATAJ46WY99kdFYK
vgSMsXRd8Iv1xWhLd+mqc5pCF97XXaccSip8rl6or4VIsi9jRQ9m5p27g/ebfmmQPOTG2mLRawyH
0IrLndTnadDnS/U+0eUcCuVtZNDIU8LmGKv8r8qohqdiLqUACG3j//itXJm0D1MzddMFwpIE6fDH
x4Qc1Z9kYYJVyWGgqPUMNWxoTsXtAwju6po4gHiJFimbui/uFxWq2ky7XYtOs95WXtXa9YnEA4jE
kL0p4C3YFiJ4KsrygRmAOCnm1gCHfbLtwjj9+FUyzvlJTXYyGwwWuuFBXQYduB/+GRksnd2Enb2b
F52yLxrW3mqbg9conXSxDYwBRWlctaJwu1nR/ESX4+s6QXxM0/LSVeIObmXyYDKdsDNsuuVFnH2D
vrJHN24+Y3bpZJ30whAAFOgur046hmJumsAmiGYwgJyT7mJ0GoMKPd2LjLZ3PjNzRBFz3NcCyC1m
H04yM+BdVehmKdznG2HUrZfPXX2Gir1fmUbzoo7mwMLdVueZqYTeS6Ssh9ze7ehWgcIx0m5nNma8
hYe5bvib1htKSLnK49IFoKPlg9Y2/VGddOFDhWgZeclVr5EWKqddZnyvdhosSrmNivMQy/PlxweT
Ac+jpvKeKkrsImW2T+OgWqd+brtTNh/gbCheq9Tt3jTH5ktehAyTFdorDs5vlShfEjxpWIdGFrAg
q4MUJunFvn0kA/xlXacSqS6ZCbtvaHjzmvxeY8xsH5vmx4/fFXp2v6ZzeJzXhtEmSj6og+dLB19h
KSfjGcJx61V4DN+ldmbvjUapvLFr93ltD1d9mHWE80ipcxkdfVErn4M+HUNd5Ju4H4xNhRAIhFfR
PEpKGfmVHZfn2MrsTWMJ6uMWJm1DjydxNUX5faOqs8Mt0r7iOH2XojImbGsSd5V0826NynetHVe4
rOMESaTST2EnayeRj5UvNOUOqz/Z6YBOPUNRWPY0eEsXQ/XpQbGyHaX00asMoZ11rZSI3Ip+v2am
fNTgLwRSVy93Zly8DJ15WohoH8qCb0yXrvSrWeq9ttZchTX6aHaa2DPDxG6COP7atV+TMsrPeaNW
mzlnldHfzM+3G3uem7J2La3OCA6H+SjF+nxc2+WNt7jerMKqdvoqmKRZMdZiWMCfbufUlMonocMb
nxmHO/34WACLERWYK+1gROhTv5die4KDaa73LQQ7pqYSlgRSfn1hkY6AVaNKGQIbQBSvd8SWBk35
VHNe+WFZjifZjmNQh2rlKyJ6UyhPuWrcpuesMe4su8ClAK7H2dAM3yqHes/DTHbQgCvlFtBbgBqW
SGtBG/dfR0tbzphXXBIogVe1fyhLwvK208Vmbpm+Murlkz8S2HGbfFVwK3CATYuHfIzlIB6T5RAb
I8RQpQDlaJYtr0c37u0EHHcYFdUO5fHiF5E9u+iKIjfOm+JLrXZaAHu7DfBOSk5a3H/qo1KeSYig
THA8WTe1d2025bm8fRTGfAZPt+z/8yUgJy177uxFRst4VZjo+7Vti10pkSiprUl4yketyhHcjVDy
EuBeh4JBQbfK8+ilNDvZzdNvETwPCL3KBUxc8qLd4iHGXpj6jzZSrGqnNo1mUrTMa/sqCrpSrYOl
qimnjcQHPfOMDxjuBrQ/cg9soHKFCjM49dJM31+Sbv0KlSO/LxuwWAXTy56VJe0LY6K1C7M9Oha5
1G1MaBsuXF++JnfZQ8QjC5K6CZ0xzFcXCHn33ALbgJSH1ntZJ4A1vbot221ZJ8vZGrX5zFljA1K0
0+3EFBZBJaya6fYCxHM3PrT1IwGtxYCTzYbYCfkuG+rKpbM5bYauXr1IfYTEbG1mjMVP9RRDmJJb
POVhnqS+OQ4a8S+hgDxnAJoKAPtLYdKMr5UdpMvBHWFtHOps+DqK5YZXNr2QjcxROqj8qvy9yJl9
0PPpq17lYE7GevUzVkdQGqADrbCXHuIyV7y6Udf7KTdqyN/6cI4yNDzbwZKTYAzV5CzUCtgbZGdQ
zCWoHtDNd+nClCQIy8mHoRhv8nD2CdtQjJr6uQCYqqe1OGqQcbbohF9qoOkwIXiTjVFJDrAApE2O
o4qNAcNhUJVDK5Zr3k3jRl77yDGnWoPgejsvZP0iT131QFlA30iZFjuppbvqCuNOWpvJEePi5x1k
32QYMuBsBkeE0CtYvIa4DImBMZhlHVJTjYlNw1cjDYt3HBA9NrdvHFb8ndawXyN93qkD5hjRqhBX
lbmbVUm9ia0YNhhjw1heJDsl0Qh16mTYRHOb37WRPe5FZDZPumVuyW7T+2loNa+u88UfQBIwrhEz
6T9lhqvk5bpTRIHbQo+Ttgn5dlvNqmeu75PZrm4pG8+d0K9lazJMOLHtxPlwSFfFduSxtdywqhQn
hNrmDpH0Mhr9Ls9l2RWLpZL4wajqJQVO3OestV+sxmSiLSOThO/opoMMRaiKvknDcE8KQxe/ZTOo
7iTjWDCgvddPfdZDAOyYoZxsMbtjkYSQyhoJgeMQGK3CNCdiLn2uFb9W9S801PYaJSCAMCQ2rakO
nmCn3lJKeaoZIT3k+lk1MVcy82e1N4nfawWPjPBGbOQXZi+eAKDNDgjGdiP3yj2MxSPQ9MUpsgJ6
RDZtIAycwYoSTiqPDKCxbUxH5rghR6QY9Gbx8jrcabhcVE1+KoThM5N9trPlu1omYWDnETw+RfIi
Zhd2yxBNXttEwm3190SHbdgAKXXnXjedNJf3mhaHfqhmd7NZ56CBstZZErCnWuHUhQyJNYc0PI5e
3Ba1U/Co0mmOPCQ3N5J4ykGfeVoCv2ppv3bMWTJvKLj40kB5K1KSGPmlXvNrshaMNEawxLSZ2ohg
MrDr7iCR2wd1UM/mXM3eug5HLVpUr42ZBFZUDQ5qaUdOTnvNyYnu3IKThkl3c3Tk27OAmInfbxv0
mZpCVYFDuv/xodsJFL6ptXdG64sVYKiaMUgh1Wrhd6I+Amx8WuScLXgU71NtPqAVeJUGHmY9xviL
2MdsjWYXOuq+qKHK90Z4SWb1WR3tHePC2a4oRz+DVrsHoTw7oFvGoJaaIAF94S01LvGVP+j9t7ZP
3uWFUfNVaZ8A05+BUT7a2XCdFDo2ut1cZ4leyOiR9ryb8EPMkulJ4ns2/NVg1lRiljJNAQw22i6N
mK7XevDg07xdyI8cSEszsFfrRVBOge/12dNzJ7Y2qEBc86kJKJHt6nl6mJrmbU2sc5mm9/FSX22C
u2Pb68cpStkepEPW12Az+2PVqIyjh9LVGMYNDNt3o56+qav6rOeRM7bx97mPvpesGAfN1R1A6ta1
1Xg7hJE/kaC4Fr7mTqrljRMmoSOUVffphjyaFTsWs6RgNUM5PchVNwdyrT3Fo7nu4Tm2viLzAM3c
SlxV724VDgZH86FGeZoeIk0953UiHItdQV5A1EuFDFwOkygEitU1W76KEkuGNh/gACYc9SPUyc2s
c2sZEL9OBrN/aR3CNA7pvXTt6uVlVzp68zW15NDtWvFZSfEJStReWPYjNQraadIABubGLZ3qFlVZ
k+reWpJDae+AlgtPyeMPnCTG/VBGn9Ns6m5ZICIg1F/TKfK6plHcOKNC0+aveayzs8TxF0vO70U6
Ks4gZzqUmF7xIvt+jO13WGdDAFG0dRlA3SxL9imvGeDsFdhBmlgv6wqIKhlOsVSlXrnob9MQNGM8
Ms4qsR+kyntdJtXdVOqPkqyrR3UWqptHCfUrsXhxZzR0pitnXCDj5tD1OH/bS0bpnqWZaL6e6VfB
aJM3JSuTuSCv/ZtuyW3tPvHVXH8ddfUFHn/prZgkO6jtAgy0QubhJGTNdbdl0nfACg9li50HWmsi
uRyF0wzJNi/rLZKQzhWtRoW+HR5CpTs10K2dUapy1zCfjGnFPNc0vmda/b3VLnnGCzhDptcgTS/q
t1oIwK+9ZDliMbbDUmCw2ytovJrhHmYC49GLKfsg4dg0WnztZtT76YgNcqZTjEuSwZUsZSNTDQRz
KfWbQuumAFDVDoOBhg2hWBj3ju5hr7HXxEPppTmjF+DEz40VMgobhjtVboC2jQ3OLo1tuxEAwVsh
dBhjdQ8FhrooPkqAizZEumRA6p4RjlPVifWKJE11etCrs9TUb7a+ehDYDKeUhpgjnRslZEiXwDFN
KruTtTMnAlJRbiSp0526DwfosASu1dy+DRo4MNIm02A0rGpkE0+VfgNnRfXsEcCDNI2xN1Fo8yrY
6wCt5chL5Jy0qdd5HvEKkF5NvKx4HqMG9VBr3QMSMpwRcmewxlMXMBEkbyVwuEY0fkAZVY/W0hiX
NvmCQsvc8RJtExt5Tqdh9GAnsUe3OfRmAyMki6Dths54DTWZFP1GIo2Meg6qAtxqT1qgDYbmznE3
nsH1995o5IqfUzHbSPYK/cvAU0iUhd9H2Z28WEENUBzsZXUe26BIEW53wET1MRhGGquK1n726viY
9dJdJDhZiPK/x/n0Hdpb73K4mC49i+sQF/saHLsri7aHlkwRgGA4YOyp2CrGFAgkW147F9lG7yAg
r+o77lzhsZkeFlv+bvf6J23eexBYnyCUcJZB/AVXuj+2Ari7gVbJD9cl9NJZWn1rbk3PXtSDiV0w
ARnSihtb10CDCOg8vMPWiP1RnhVOE/19zuMyEASrk1rgJL+WmK0MpGDgOQ+zKSkB3Z7ciSX8atq6
3nRmanma1RWOXE6QN7NiMyj1kTq7wkAnO54SRcKHNu+Z9qI5ZmJvdFDezphphY+KHj1QkZassrQO
GP3x9VR/D1O59eIqfg+Jh2/Mt60O9m2PVUrr1BSH43Qgqmoo5vapOjH7Pt2PotPdCa5ZQfVrC44t
9wbSvdpNM5XdfE6toAReTxIlHlmKpsKjr6JCePKK94KG7MUp22LLog63StyfgZD3vNTYC1y0CScv
2FRy8NcXoyJS79QJLhQVkhVsX6yWeYD9AZZGazEf1kHrNmoo2edGl5DjZPGBVJ5+Toj0IRLdESc3
J7TaYq+ktnBDHLCAA05fRoj6l0YbX4HMbZCJ6V/qIgVigWHEPlKG9otEInNe13ALG3fg5Z+Uvb72
y8le5N08RNWJGDY64HWM7VTXnnNLrV1cJb7SqQk9FVgQLi2Zb4UxPhXhvTkjz0nl5LlfysMSTahT
5fZ1KrSPKi/Ezr49dMpfztqpdlBm19heYswOZgoeXR3fm2GKbYLybKSNOEJ87nxj+lTkL5ma+C2F
Wc+MyLDHJULWY74X2bJZe6rifY84porlwWslpx8abJeoJd141w+JUdveqgASnDsjot9ChZMqlLxB
4pr63WLbnhQfMy3s9wgtkermvmXAbyVxowSWq5afZxy+8OR3EVHLoWiLQ9wg5AurUPhwmiunBNVK
3qo6g6qWWEWoZ62ITrGqJt8b1DkEVMu2V3Kg6tR4GdxN5EMuRg4bbWZWZ526x+7m8jWVF1H00ynB
V+NglPPWuPGFYb7mm57UC49IwfSaTfQe4iRiiLg8rilFFUlvCcn0+TmNSdrgfFcHvegs8lsLU9to
wfKnoFE0ZZiJWuD24PKcVgWHJLWwG1jatzNRYzJUiIA/N3ilMYozynVx1guSy2zmkXRtuJuVp6Fe
R2rgE/toiLnSGGu0dRRx7Wh/vAuFMnW6DHihLiTRah4HYWG/q6MubSaRNk7cN8qm1cQ3vVv7YNR5
lEZpyGfmWTeqUXRXYS/dVVtoFS7JrOx+/LZSNDwe0ulVEDXVvcBMHT+GDHbUPTlcgFgbtuoq33ey
/pJRDJpDSrb425xidEG1qd5ZJq2hUNloo3ay8sHcK/Iku5SRkMaUgSHDtYsk9jmry0EUW5yiEvM6
sFV7r64Uf83U8lqpy3qaBO0xSsc0KNq7Isy8Hv3pzmxtNHaQ6ryu0tTjxxqLAc8ZFdUPlVfZ0Hpf
j+b4uRx1VAaWdMyT4hRZdbE3eY4OohHlZFCojfFhc+n/zk6v1eW9VuL1atKgqdpUdkYjLsj6QHbq
5bLJ7EZcYxSSnqopKehomc2vpzOJ9xVSDLIq7Dmh4cPw1rEAkcdGZwMsEeOONy+KRr6RQWuqdDTX
N4Y9vQyGOTC7LhMzTDQMIWdvpNk0DrWarOcxm+o7iyicpt59WZf5IR0mskdGjDYWJnggg+cbjF2i
hUBMfJnnOb4oUfdij5VAaRnByIxyX9Hm8VXEyyUhMWYbbsUerZgr8SIEsrjE5eTx9z73Q225kqSe
kyJ/g6iNBLUJxR32V9KukGV/mTg+0v6ul2hI4/3tmh+Avkx/mNrlMe7Qkg6mDMjPTNfzJDK63/Jz
V5kayWQcuX09dltEATS49sbc4R8gMSrZIUrJKYquIWk5eOJAbsvDOgECkQaJZC/msKpr42pH8Qzo
Gb+JtQq3cpbTqLHeVJritsDujx5KwaVcWabWBXwlA1bZrkEyh4+NvtSHQVGnHW8yu+pCMVZP1P1Y
hec2MUa/VZhnmKNs1xsAnUtLYkS1eso0/D66hF7NTL/3QbaNXdm02KUU1SmR0cYlM25tcz+eI3tQ
/Xg1lgBBYHqHnUwe6KXUE5GWO3ut7lZ7CTJFfB3BRNBjm3WUL8G80ra2puEzasqCUY4x3FaamTv9
bBd3GrZWbFF6smF6Gm/Nlg4xSBaW/9IfWK3eIrc0F8ngEdPFlGmFTR7cdW/VwslG5U1gi1Qtd9XS
gqtTfIO6pSPJtY5ZFC043H/uG6mN7sa0px4E58iwtvYcklSOX5dQ7M1lfEME7RSyZN3pwq7Ogy6j
yF6ESwHL6fF5CGKLOXqQvnZpnWuozRuBArYusne7ZokCLVX8oVPvSmpAzPiSDLW3Z4yLWOalKSxr
DJYdBQECMXGJcsiZaHfe4blk+2uus7bMUdsnPVL0RVgI1BPzCydf6iAe/1SsdgH6SGY4ZtI3I0WX
mI224ZlJBkHCfBI4oGliVM8lm7hp2dEGECTuKuq8bSbmFMStkgi8fz73lLrpRLkJEougVw0yNn1w
5Cr7wjBlReHbm25OI1kq7TsZ6lQR2zusPtTPyFah+tBbHHUXwe8SIPfFX0XXLnq6BLiaYjuJQY5R
F4ySMC0hFyS6lTkSh0lg8RpCrBZRO4adE+LQshAOcWTtVVl0mQrWDkjL/HHJle4eU1EvESG1E1pJ
KDIXYL1GKLspQHkvlikjS4yKfKsoNK05WxWWxvmRoQZMAYzFOqWDlgNODwt/LFMFIDbt/LVWN7iu
Sjs2xY+wjl5iEAaYASDqzIBTexB2dTpuNOnMxnjHmMZXJpjxCZ5zgTCWzgdfEHuFIgjGxnJv2w0P
nfwwV5Nv1qQzuRPGO4YjnqgqrehtaQfMhn7RhUncp5a3/NRUgh8fVaEqzlICAVqSSXKWPO2ceBix
uqJtppW6Eogm/g5SSaLwE5dbYff+DKyeSHR+hYt6UOFpuRX1UR97zuWSIqo1SAfCaR5O0wAhdOIQ
TgeWntXdqmTJ2gRGOHwVY9YHEr4T7tC1JmEnw0YRPlxu04Fwn2UUFLXd3xtTPjn0PMJtz0O02XhR
GKz6RSpwZ4y0fg8hcGeY5bzvPuABiENEcOfHBdMr2OBa28ouj4DgMantgPfDFlP2Pz7KKCyDahne
GoEnJM6PCPnhvOzTW9mBWsau4RtXHdyLQc7hL3YvLhwhP8LdbJfY+QB7ORxVTx/o+bS4EVHDlKYN
nRQJgDRptjUIUGknnl7PuM1gcBLX+qXSys9R1I9wfo2XtGRPN9p7szfJiatQpiaoNP6s5oMvp6id
KFdlRxIrYjBzVbG5RMYOTJleyvxa97WvdVUZgAi+pJElMSeEENhEM7eu1EbAAbhxlBVHw4C4/LGh
mvOJev7QdPpyMEItGCjYPtp91vD89ebQsiqvyltiSMu2quQnWHbLs1YqG06l6UFd+ze5FfnRbuLZ
GYQZZFVse9iHGUGsRZB+1votnWJ3NU3totw+aNq0rqGMmbeo4EAlQi6/XVbzDq/P61zk1UYaRlhm
6waQfUFBWn5rKSB5ZdGnoDfzmzqbdKAExcBoFt4zOa1d/fYUAYvv46qQ73NZ6z0tWp8inoAzl6Zy
hO0u+SjiS4cALMI7UVI8ogTrWNFLcCtFFgQ6Y8Fgm3I1RtqoaORzb5rFdKAxOh9+/GqgfxoUtvRV
F7W5H4ZtUq0dIx0j7q8jG2uY62hz+xlFPpFyQWCkLtJXQ2uDJe7j/+HovJYjRbIw/ERE4M1tAQXl
S76lG0JST+N9AglPv1/tzcROz850C5Oc89sHyhaQEYA5Hl3Gu7smXTh7xBa4AiNj3VjWsyfqc0mZ
2lFxt/8MB0304iRRWevpWe1hjU0lf5swvO8fGc8EM4SuDUqa6JbxS7UUZUj0eXClERJ6t4x3KirE
h0eWcJBTj+vXKfskAcTTeUI7wOpWICCg1bpXl+Km8AHI61W5CnUlU/o0L63xZ7XyQ6VBBFDIZUQQ
y/Zrk6YrQh7vZLNy7JsU9ULhNL3fSMXcm0OD3GIofGcGeAOH5+Avz1o7UyVMkQFhkam/aGpEvdG2
6ys5vKaJVHdT78Wqw1Oi4h8MkGOd6SyQJ1NtGR8KagZ7l/YMOHBYy4mKSUk6BN3ze3dqD3ZWYI1v
cbJOzUqHafa5tnYdD2WnXrxUe58Zo/edU7yQ0GIR6vx4JlFK+Wpbl1dT/6D9Qn8ZsNrUSe93efbd
GiX/o6/HWC7Of5SPGYxtdL0pLnEsixI37fK+2qI6krxOxVHd9oehJh5aOOOhuNH/sTxZszpwH8lu
psjnkFcnpxr5jpmdQ2JGUgeQmsph4K3bLQSV22h8eKaZxbiYVmCpouXpM9SDM5uX+ddjsYaMOiJZ
akKjA5gRLj/utK7kZQCEIRFr4G0MinO20usidLgcAAWJmXB+FjnLc3ts3LSMN5tyAd2rWRlsJFxH
q5xkRAFtKfrmCjC74zy8FflE/0y3EuIiC7pNmqdmWhJfNemtIbqF+IZMAjUYyNqnYqY1kMD0a96X
93QlaN1Rc+6rx63Tuyqyuu2hcExIcBy6Pdz0N5+rI53qhp95Cv27dChtVARFss7+WR3fJouBPxvV
4WqYzn/OspU39c3mmH80DFS7JgM+EfDrO0tDDlm08VoQ+52TQ+KCFkl7XIiTB+zI6QPW6jjJc/ds
Dv2lIVzGWVJyY3mRx+5RgjycRvIt5IY+cVOlcuaEZhtpSvG5mpr6yiWKmo0jLc3S7TzL+mw2yL5s
rf5ubeGegL+XEKKXJD7O6EFdUki15Z+kjPIg8m2ghoR25HmQFzUjaqScTUCBZNLQDjDhV/DqIWWe
JQikocQVnU8o3rw9prJirqpwQjPtK0SgB4U1k/mfbQExD8/d1lpkTdv3RpjFuYf301sOHMzJHR+M
mbtC2xYGgSzsE5LokjqZ9za8fTWTsz9lbxNkKiGIyqPSz9nZmayIXnCe3YRo0Mld3qsRnAlyhpwB
MnxDy4CIcj334orqM99UM9RdN+zWpvyYBFd2nIqwrdK7qn+UmeEecmVg4kc8V3vLcy1QGxatQ10k
cT/sP85BbqUREWgguG0PHFqMN1drh7CaFRoRzHL+kJr8ztu2BVJbhtDlBim8T7uh4DdEOzfIqodb
klHdmwC0Fh8y2bpxWqh3uhnk0SjqIjBnY/DFMr5MRfFuqzVvmyHmqDOpJbHSNigSOJjZm9/TZP5j
McgGLL8jAGuJ0LksFZ9Ok/28XjVUqEyFPSoVZbvB2wHROf+WUUxUKix9QKc6TXS9XV/d2X5vi/KD
fHeHgMHy2vF5CJLOCy2TTPwORqLON/eEmOujMN6ooPbiouzZaiXCLRrCqtpMr2VNbrpZ0K6Q9uHS
mXBiFnmI5PigcKSs8alSDOotpzxcepMyTMFwnSrrnhmrhfhMaaQCxQJIRWf1/7/wolqXrHX/M6Sg
kcRahuPgHKydPg7lVYza7lHjcWUk0tD5mO/O2IqQypIrbclplKT9DcGYcURNIg4lLQMq9P+xLcRb
YhfFtRPDcSq6a5e5savOemg32aUqkMWwE3aNxaE2fnqNHXbUnEebjs7HW0Vol52IvMJrfWZYTg4+
QvmjCLs9YpH9l/e1exgN6V31dvw7ucPd6vUZQA0Wl/gVjrsCadioqzmq3qlGFEfZLqftKld/7ekh
cUxGhKovb3LEUUvOC21XJJh4tG77iw6WnBUbE2xaX4p6/pgTaCSZZ4BpWX5CX+j6OWPH2D7ZnnIo
Hap7ZK1/bZ45h866XHrRsA71PWeJm88XB3Irn7TdvFFMUvcMbZT4uvs5TV+sdOr3Q/FodauXaJCy
BGTTk2Puajur+aNVunlzDeqwivaawBynxfRXGppPuhqSc6pzKLZhsFGTn03jrqBK/Vr5yNK/mvxn
jQPBRLVxY9vYU6xN4o1HwyQbR+Q0+V01RuuiVg38M4kInOMKR9jE6LuOChWwjc+KP8bOuAWqoAtH
KTsokoZn1eGbHhJ/ZSGfXnYaiVyn7EUZ5YfMi33SKEpwqJI6i3kb8pBopnFX1O56H1eHzEXa4TKn
HkMYJSpy1lxhz+1HykRp1Jkc0fLfa1+klVJQXECzd+oTuHAejcLuduwQ6GU206CvOG4M4H86Gggx
w4EYd6UerR37GEwcUS2KQgOEU2UBlSU6UL3DTG6lx9kwqnAWwAUp58pgV8W5KfhoUWCdcB4u5JwR
b0/dI5+mFEvFo+0W5IZo3tJ83lz1SZ/Iukw3CRUnMo5zBAUh0Ss7MqvWNzQrN6tA509AHAlJRv2p
M1D6mJpH2Nd9qWs+OoCQMaIL1Bo0k9pZXBfKWoMSjKQ5zWrIB+Qk09Q76IXKUJAozyZK8SPr+Rgu
Fo1hk5HfMhNixpXKGA5ZUkV6hwxGfdCLaVt8aNqjVdGBDBCPP52oD67HP6rMLHJlnQSCqABOqvTb
2ybMFBr5TEUyJ6h82r81TLw/OiPDmEvJUM8CkpfK4ieNp55d9Fz+pk0alz/1OFzYAwfHs661uULz
j5zbbnGoWxCkRmo3mme8nWf3cK/qA6/1Zm1ftRg2QF0yR/kaEWbBmwnO0Sz74yTl3Xa1l1lBRaon
Xyo17aCjsxYs1AG+ds3mMxktZESx49d5ruyRCP0qaqZFYoH/1YeOvKgzl66750zl6NMK7UKZ4qVA
baISg3ckCcp4cbZGjQ2eQ07aKdiqVCDXHgHQ1+2PbdCBNYFQFSPHYMP8NIK7+EhaA0ZcsrHnIXLc
7aOhp8WH71r9rbvr8jQjmAenFDIsdP3T7ql+N5WhDpVm6QLLasF6l+pb2GSCkW71qzAl0zY5RXOu
UZOp60AijMUOb1OAheWeZ2jfvHL8I1eGnFSkwxs+XtiVQWZ8ZzQ0+E4RUiDIjqc17Uvhwb8MZFLr
fekFYnPSO3Fl4aZZdTSOZqjxavu1U3ehBGaUGpUBiV485QlZzeR/fZWQedQL0gKGiLmIU715G5xl
vGweRAFmgiOieQSR4rAplKPoavFsuz+UEWmBmcOIVl/DuiKsthcGR34VEUrmsrXz2RGOPBSL884j
QeYGLYtR36M9mJBTxYq3ohNsRxKxcv3fprepT22LSwIZ0Hfb2zQmEMtLckuHZbDZ9hRE/2mqAbq5
iuw1AYQFWi8qe4wckhEGWV7Zo++a31r2C54DYz9OWb6ve4RbitXUQWH+2WzJLUJgTnbYqxR56tur
ddY5STBowPBvzUEn7+44SXWKe5wdOwWC2ufrkMd2ut0fAeAkfDD4DKjVx4qBGrF4NM31OxW4b4yj
aeyh8vHL1fyXNmDklT4/3DDBZqxpRE8Nr2mhf28Q4fvN22B1ujKas+qy6o11MbbO2mN/a4IkH95A
qJXdNHe9L3Hfxo5bvEiPYhYauMc9oxG9rdVWXIn0OuHAfLKssblNynLfNgqiuhKMuQKOqeVxEWkG
ItfqaNMdtI8AqJE4aaP1kuFcOmL20aOkxaSAGjMNvIyGOnODwmutogw1wUS9Fuk5a7r9bGPeASdq
j+B/TxpjsuaRVdRPUOWkHw58o9FybqRsDcxexxFw8lEIe6Aw0I31bCGOzjUL37Koc0TAZJFx1tin
Sl/+mBSYB55VhsW2WUertX420deB07hvG9qV187l40TjNzP5dHrkYOHnMj8SSbfrZlrXzdmYMTXv
Nln/0coEKGKFuZWCUTorTaKzcXN3i2q/FLljgusNS9QP2qsGjLp/tFku/y8pH4wnqbiSxsS0JeBP
qf3FaMbHK/ZkCqmdu4Y8sXkpgnFYEezQRX+3sn2jOgD7FGuZ6Fv8rsDQobVHxj4GnI0sNdzY+3xS
8dPUlX4dRB06OlhTX1nGuadUB6FAXjnOCfvV71KqD2szDSUoqbO9qSg/g8Z/ZGjBCCiZ20Jh1zkv
DbzWI1lQ78xIJeLMb9d3zV04jYFI6EAdYpxl01OHfYh1KNtbaQIsnfDxUGaL77edtFwhTEKDa59H
NnlfzQQ2tyZ/NeZs2lVm+rYOKUiam/6tBYnSv5TkEC1TNN/NVFFbv7DdrUw9ZuL+IcvsU9MsrFJu
Rmzl9C6VEnRvZUUpzYrwwczdibr1/M6BzVhaqAgxRiLj9auRfZwFNWaF26dB1nNcTr0j0WbDjOBG
93Qwj0wrfnST/yPxuQzBmULE8fIjV4lj2nZCVaS/dm45kYbgdbcJLwtau7B2JEBJx43Yoi51ynyI
zrrtUvAKL7GO1UMigc3eVnPuR9+GSuHd4ZYIRp3G2dcNcSpWixFs6I9V44nYdfRvr5ChY+DeYTaq
FeOVnmB2E0CwXV1vDEry1VApohVN4vF4u6fJbJ5REX70Kv3whq1SA5pJEXyvcgCvVr1XxP7ovAfa
ldlwwju55vIE0UslG5IopTP6qJ2QYPdnq6fXbM7Esq+G+wzz+RAD3lFP3lSJ21CfxD9VVkQ+7qiR
df2xZiFBdrD8S+Z3XadOftlObT99KRlS3cnMj4vEJ2RhMIUgcv5pRRLPXftB8VRM2zXXDl0x/kC1
MemIrigDK+3/6BWlE4SPlwY3X6xHCK8uxG90XMjThKSC5oVFjJreCRl0zh3P/B7r27uzrvTbL8em
B8bj4qJuMeJhlngeFrQ2Y+sdCdAL5eYlu0p24YZwISxyrmrKz2w/xubmB2fCvbOKN7sY/o5Z1wdS
R8e35KFEsNnRtSfzCL5Nj4exPawmdEL3VDrzX32yiaeGi9LTL6Sxt35dUXCR9Idonc7thtuKSNF6
zzgFDK+Az9HGD2cG4aggXWyXZEmED9A22BTx2hR+Q2whskxQ3bV3a3R39EBv0nmxRmpXGbqdoG7R
DC3U+DIoHZX6RxiD4G1TfthuAcpFjdQGNTzCA0CuB4NiuLPveM8lzG0wJuLuuMrL445s1GWfNmN+
Ef+mehB7FnXgixVNLnU/rNX6iTBE0GVCRqPSKk8SYo0oVIauZuE+Jc2To27gigsmonKDeEskGv7S
5T2wnqEkZfhpbzPSdlK7BeWku27+BWAHc1itNq7XKM2G5FHId13cToc2zE/JCqpilXo44P3hU4ap
w5tnNL6UFmtrtTM29hfYqH+GPR7EtBFpIrszgDZKFAfqBO7w4m3NI7/4Qhjoe7sx8HuAGHL5qK3N
3VepGTpmNu6TGT2DBmfQS9hww7y6MDmpJSIxKodm5INsFEQM9+MMAldm/1j8QETQ0BARLBz4NqqI
m/plEpr5Bp9CH+SBrlTrFd/kvYSZ2FfUNvG1ya+ZIbrPtTjtGPy5oVLfUMyVQSty5+b2SMsySGPD
GhICJK2/hjMwm8kSnd22mPxSDguNmDt4xMH5jZa/UFh7wwUu+SDwjLJi/nQGiNTkKcau118wjO7r
AffwxFFtdq5Jjd+G2a4wNR7UbI0HGwmwMS3FyWznKSrm7IIGsIkRMe9rW4pzTkmmnb6QlebGNsTs
nux/kBke4HVGcdAjEpvUmfiDVf5l/VtirwCDLZvlsNmMXL3B4lHVtLnWxvJuKDp1dYO2EkPKK+/y
RuZTatzaOv9sJnfd6US0HnhOSLvMiCRp6xYUt74YInEhtSZ3l6qCvW7Vgp5s7ZtqyBdh8cdFdfuF
D/bgtAwAszuFkGLJRVe7dJenHMN6DdhXkKVHgV0CMQHCv0M51GPszCPY0zdQ1k/DULxjy06v1ojh
UkQT+ki8stDH/ix43noAZ0yJmUncqP4+UizrzwqNiVCT/2bLzo+DcA0IANOKmYXcnKZ0xYrGZvmb
94mOfME7ZLVA3KOKkAYOHtXhdeVQnk1rQgyMsr4sPcIYa4vZxnEP4L0m0VtmekzWJwkld27y9NPd
5nq3LV1+x1LJftUeCiw698Wj01mOlDaq9qNWOd17U+ke0GF+Acb5XmWCPpTGyah0ddeTbxwulFHu
+lQ9YCPj51aocgWaeCHj94yihb7QtXwG5EHZVoptn9rKG3PoLssARxU5o8RUlU8akDzGrORUyPyS
JT2Rta39qtuoGGwgWt6O8WSrKea82njIf/wN9cml2ra/Rh1YDs23Q9fYl6r60Af5rayV8ZWlLpWZ
vQMV3GhaYE9K6ysTYgFMgVhnx8uiAWvZzhipbP8PX82471dnv5T4yBNQiHCAM97JonxbXWVCVeNc
PSiy66ymx9VA/q505ks7qu+ZJ/RIWer+qE4cvc7Dp8VmhEFVfrrVV8+V+NMntKlnNKoFypChtO3M
N7W6lald7/OKrZ/hMt9puMRu9I3mS6/71DF70VKThu7meb+rxDT6GP3zsHG0gyUaJzBIugSByOiu
1QiMRuGgVL0C0q4SRC17JXAnoEIzpyQ9LxiqmJaOesIdk6k4CN7MZ+QMeHfcnKd5csOCSMPZtqZd
LpAmGXTZ72cQgd5ehn0p1zid2QnIWf+z6OOP0ZnUim/gAx0bR7YNKZ8p228Wu9oXbvGOguNx8VYR
W6qeRr0iEr/MyuWMCvWZjm/jJAotNjc0mkbmPYmHlY/hxtmx+6mH2tR+zG5uqdetC1992InNXLu0
UH4KYvOdxyfIyms0pUUkKH685KX+ukyAb3m53Mda6690Q/pb6UQ5s8ZvAldAMq/ThVxCWsjxY+90
QknjqkKcp2cpyRb9Xz5D2FErB1o2y0moJifEXyzPhgRBvu52TdA1kAfSXGPD5YLq2CMI3WNU1gwn
dDR+3UvI1kWf/yypEj8NZCq6NkBTyWufqHTDk5TsRkkCXvfg0zAsfBDr/5/p2injRofKDJf55BRG
OKKBBbFk1NiuaWfp7MMwO3ozxtq2Eik8aTSJbv0/Ix2+jKXFI6Rt37larEHyeHo8gn33+px+ArIo
R1uxlaA10ay6ONsDUn2aYHA5uxSnI3MY/M9q6afvHPMyfdWeOR7Bm/FApx0hpHCQFHgSQj2a7MP5
kLQHiXkqtKHEm9RhCedfiAA4nqqmdUNLmken9T48rJ95XiOjzPrTWjsEWboLTNF68yBWQP+V8uKJ
1ANJYxGu3c85d5Oz6UaNWq77B5Az0OYce8+oxKgbhvx8qA4bCnft8prjgihKfmtXAm2XtNSv2L2D
rsjirPLgUlPb29eSVKhWnXdpr85HArJx4XratCPeIBT6ZgVTMY4+EmhWJkuEStdb4Cjt1dMw1BKj
gVbMUsPOWo9M1jwTU81wIZXTYLCce0MSlqjuAwMwATkJPLg0mt28wPuoqW3et1SPk/6LmnXzyVHW
5woJdIAGfca1E2Sl9VIl2Zf6yLIf7e5gpgsTWqcdXdX87bXtr2dq/iY9moN/UAa4oIjGFrmCNiFE
k4ekWV9W032c7wd6YGE/euNU1WjTJAjaUsyIwwEB4s1AoNN6kxFuVsdYA3KIEyrQZQnftjn3qett
8OrWPTbVv/8rP026Ty8g6hRwqw5RvqQnLkW27twBTaI3Td+O3Z4IxwH3QL3sD1kOS2C2GOh46kgo
U7Hpsy0XyWUjWID+A2ALFG4Xo1Qj5K9v9O/YoZ6zIdmq/Kt4CxSUouV+WqlvcuBdmjXeoJbqbaoS
0nN5BIuTqJLJYHG74VDrmxPalfKnskzzyKSLgbrnS6QaVu53+mJBulOLrVXK38Ql4zPRjQnNtYOm
zNtyhNozieIImcxSA/C0G4jWKS5nNaarG7GmOf0l98YOZe68b0hcrDmjR5eWHYS5YKowdkGFErkn
ZeVN16x4TEW/ayGFwnEGtR+w+gd4U+RuoSYZ6xRqUMAmVr9X/H0qJ11hh1qrLB80lt+8/0t/M+h0
i1ULs1GxN8ryfSyLV4R5yHPaIvNd+HS/LrCcyEpN/SrTiG9J3VPSur9M0whqt44Frx55kQbcCoNb
3Qv6o09u/tMA8QUNqsyApED9goIfhrY4JHr/W6CbuQF+TACeLO0OkoFJK+XOIa39ykPMrJVP6Ffo
spd5P/gaxC2i4Jw4lWT4GNptT3W6RSOUlqAzQSOn96nJCk4wm4psw5nSb/g/1d/MBjvKJgF/JoC7
LEXlJl31GxbLCfqHnqie1DWmPPkytBg8OhF2FQrAzK3myJFMzsSoH+zmDfzBPKedVINFqaZH7/kN
K3q2hzh9w7BuRLbSp6G19a8cL+ZuYgENGufT1aFUaQ9uY828oZdKrkh7tlZS0a0zcXl4V83NbXya
EYnc4FHyDflITMkPkwgsZiYWP+S5RoM4f6gOndvKsGqULUgg2oGAl6g0swTxjnHSsBXusDT1+6U1
T5PShBCiSTwSFDKtXsjQV+2AVdcAOQ1ibYLkG1jkeHEaP5+Rdueqs/EulOV+KjsaSdgDMOLT4QfY
ZujAHjD1AEikAtAlH1LIglkoYeCiDP6E8uWYDjgO0rz+Ty4FJt3Vi1czby6bVX3lJmJ6L+uWow6B
tKqdPFda8juJDeHjvUtW56I6DmJM3Y3NhD5FYWH5yjflPmvZdpBt9wlltALv/pMZauTaqpCA4BuX
bCf+PLbRmufDQUMKRorGSZ2etJ4UHA9ngW+l+UB1YtIEbYZJOp9HhM4oBjeKpDYbDLhNQbb7/kBU
PqC7lgs/yyczZIy3eKAk0UCTVZxYEoDEOzb0d3vZtBNK11rVMwA0aG04ppyScdT/fZm6x6E15lu/
6BGP9nQg7rvxK0ah+zQshzWR1mklLmRnNO+lq9knBoogqxo7rsWqE6w0rmE+IcIsspQeDoJRYOxa
PvHzE6kRyrEZDeVIrg0Ec5u0gTEh/hu2oufZA9shwN/X0e8etpZzQlcsby9nMnEyINETSOh9xcUS
yzWb/E3fxnjsXCCLzJPxuIKgPdazcIY68sWk1sjyDATV7fSPEXw7YUdVT7hMfkqtKPfDhpRoV2Hi
812AqEAdBuUE3wSD7RE1QSLOly0654Sw8zdPVovFzOr8lW6eyLBbLWBzbdDybARrFXgMNTOxbmPu
HL8xs5eHGVO1qNi6Da3ro1nDZ6GCBoddPdlohE15w4SJfzZL0t/eWWBU4Nvc6lVS0ficm0Nc6Hn6
sdIgci5bPFP//9tk0NyIWo8WxoF/arFqMlGV1UFw7CCzVtpL1s3WDsfKfMoN+5ihjDtOmXtRlAzF
A7Uu57pNqLxOjGDGVHzZGuVbyYx/5F+Q/G0dDC155IW2fyTCsV21jt+5YuYBwCAf39le1xsddlcB
gHLUB9YWfZvEXuuiXgj1zYHp9OvNOCYjBylCOXz9vmeY7YkaDyodaMsBVV5nv2OAwvimqbvKoVKj
NhGgTXm7oiC0g3lO1admxlyvTllgSE05yb56LVsoEEFyvD85nNVyYl0rlQsmL4cN6bTNlXh3Hch8
qDYbCqRdEB7VXlJfem/WH+tSgSRm0I8jO/YqG4/lkw6U7uE3s5r0qqsDQoEv0Q/jTW2VBGWh/Vb2
H7n7uWbpvnZfU3CJDWyEohXwTAx4LIqm/ZQO9Xl23Ms45LGp5fuu/ZRtHavzhlynporFpJ0GS5D7
uiTkghc5fjtv9XucVHQ37RzuZl4SJ3OHOYtquVBrQboV4ohl9HYYo946RAB0BQV2hiZEPwrOXlXz
XjUovnEiNUD2Bzng2DKw8sgB9zccgfzQxpW6G+G7bvqeiJM1I5miamlzUGrnR626atQzCQhXp8cW
WcNYSGGcxhlHAVIBAKhzg4eN1Mig5ifSC9t3+w8PBIwmoxCh+bFHxC1lALpkFOiduuuS/7jCDHtd
ifuGFRD6UyHSSls/FReYKXWhlcZYWit2vnYPfhwv6gZQOHxmFm/imnUhnWe1rUMQw0tMrFCI51Ry
VCbyLpphPHeed2L1wJbxrfT2M/c+sIQTzuaHKrej2gu/Wib8U+sdwp4QO/GmKaiezZSf+aa8p4X+
MqVvltVE5GKFdr1LlJ+O1L0Y60GTf+jrn5R4HyddwEdZIxT2hR6un53K6M+yhyZsuzAR/2qsmqic
iUHw12FBVSWDsqSRu28Ra/447kvVE9aAMScJxpn8Lk95c2iCS8sLQQdVgRW/+HLhNsyy26UCbcPm
+qz3KZoqtMce9QZK2+034JDKZb2YjtxjX8wdK7c8FcMQEEnjw0B8EBy4m5FvK+oQCQMlQXOHzcGx
fUVeuy/xxjMBSfUTn5tPA3PgMel53kuHfaKrTxpQGvkS8ElA73SVwI429hL2xhnT12Qh+jZbUBAI
WRHm7Y0+7YvcvqZljwrRVyxE7lLzVS7jZu+VujvQzXKUYGFOwqiMMRUA7ILAMtoIZNiQoG995Rfj
bwLU4vEZnpuXyuT2IAusUfuZSeSUwxcKjhBX2T6TyVunz9FMlJdYdhQd7nTT3hNatmnfJtRzBx5a
bv/lrX3S6bNJrQuMvrJaiCTqQJ8xlw6UpWX8WdblZYIBctOa+e0B2fmlm9Jkr4dGk5wzstAKg9QP
MOTSNvddduzyEy6z2DaYv+QfVOdxyvRPeAazjnFokWzM9k/av5Tat7C2SNTPKiBv6b3q4r/Ryv8a
PLNN8WthZFK7I2FvFiuaLb479aQsFXqiIZ64VPYLy29AFIZfXSSKkpaAGRK7dhrGERhGuIXDwAOn
JtemJxbhnPMslbYDeV9EC8a2tAgVPKa69zSN02fVsBkBEkBnx+uyHoz8XVS/KL53OHxVCOG8u6n1
pRMzJx+GCB1WP7+Wj0CEmRfd+hqb1xrNimIJkrpu1fBOfFiM6uOqWkcViWrS3N22i7RqhWq59MqR
F8QvyzMWCH/WpV+/mvTqbOsQznnrJ5Xmj/bBrW5NGjcPYFSWKPb/PGjwtDwrMJSoN1XrMiYRTDKS
12Mpy6ODEr72+N6NwGD82TLM0j0WS5oo1uIbGWqei8uCBKFe9jOU9rypvqacUf9FTUMp2oR4Fqyv
/9Arxa/o98HOi69S437ELrLPgmNRwWg86djWx7gYvLBffx90oJg/ezG9CxxI3rIGGrioMwX4HmMF
jTDizQBD5x5yMxDZFlvFB17k3hQ7A8xcTn206HMoJzaphliP4b8cNsIDlE296+SizGkJIVzKQLVO
Cvbqjkw9WQosaJdloGaAzXmEswB5ADLGDGqH1YKZE+FzeSW85OhMtyHhpauyi9MflPIscNPq641c
HrwK005jgpyLcCANyRqOogJM1MlIpjiz9fL9VMMIk58OQkflGwp/wQG/H2cT2ILYizJs/mMC8m3Y
AJWGDD7vUDzc73Ffqc6JGYfkrYfChtSthEQJAkeQLPaLeG6y9ikn9o8vNdV4KAkM5FflbZKcJMl4
ZMz1PRwxqUHDIEhmBrFK5eHhSa7FE27mSGW5QYKAUH8g8ezWIWxFTBJY6JVSD6QOI3Rif66S6iaS
kVPYepKSyIl+qgf22TkJTWSmBdJsnfkKwwR8g/CH/D9Nvj6iJwp02ZBrMCD7hjC9cWD6c0KeNAnJ
1CEprbRfNeH3aT56KhaartqZI64RgeG3hwPFt14kknXiiVCfnW2QaMq51WRPZBiwlARbmuyrkW42
5CRq89DAgF+sYPbtjlyU3Whq5KZQq7j+fXgTMIZfWmM8uKidRakdXOQji/ah4pLZdEr1XhSHFo2h
w4lP95T7UucCt/YYPT/M4fZ6Hxq+DYbyRpIErBQfEZd6ChyQGEMfuqxjVlthYWaX4cFqPWRW0xJL
tD5I9hZC91qCs5kuY0JIdkD00UBgV1ma9Q7CJK2mIzuyX+iXGtsBKzG3+GbcrfaiPqh7qgO1PUwG
K7j1NHOMS17qdTxC2k71iCeqouetRaUyM7eyoOnozYr8wUJ/qMofxFoOVuipifr1UDXwYwTHwv+D
gL2m4jr1v8n4aywf+QB+9+ZI9QWx2j5L4V5Y20WWBFOLGT5bf8zV4+/jwftnzYjJeU3becBKtbwO
9s+iInFswT7U54qf0eRNzUbw9JO+tS+adW+W4zKCOFv1aTRuaOYeaVRhndzphnlym5wawlPu5iGJ
XwER9+cycSJG+2OTx52l/sntv7lt+sJP3Cd3vNoIkhrHQ732P47OYsl1K4qiX6QqMUwtsGSG9muY
qBrFzPr6LGeQVAZ5Sbct3Xtg77VnWJ+TbcrNLpV4a1ixZEvDj0uxPzS+QmBbntmA7HZ19ZD7PapK
PzJzRPWMzGBsmt9qeZTKITCgr+h57klDCVMppg5IN6AMWvXU1VhQkxQibO9GvG6ZEV5kjvu4ME4Q
w95jGTpHZmFf+Rpy5tBPqumC6OZYMHDGii6YsZdly7VT5Z3AAEebd+0chEyGawVtVXjq1Ayh9p+w
Kja7pX3evsndrwraJ2K+OcYC4o23XC69WZmulwI/FVBYQ84YhD/9vjiEq5NGVtSKSXThGu9usLod
aTQCRSOS0GQgggSAU92c4u2ibUU5o/15a1rqJuQHDNj6c6cy15gRzM2vUcY5hR7suZ2EHnKk2XQl
k0O46Aq3STEjtl7VtxL3WBVUqeryPH1bLTiGSAnofzxx+aMV35dDdZWbhB7E6r1yeppKyO9T1X3G
y6mFf6b4SJg8Namya9e3SX/J1Z8pRKQoANuBewfurYKhaqzXsiRq0yo3sym4USj8qFGzL1Z2q8ID
jfrLxCiExcqPICDs0gpmP4iAJwZqgBMeOsZGCzuwyjYCCxZ9DnfkciwEo2fQqXp6Ih2aWDhChMrN
eR8b6sdKN0bFBJ+Ic10XD1Ul4zScNlBhqIcp8am7MP2RVHc202g/L9kbaiqqU4idKjW/aryotwXJ
4rJQ74D2Qz4ipP94KxzZbA4VeihFb68r2avLkiPrZpIQSo5l0H833T1cM8ZC1R0ULrJQclYLxHqy
YAtTfDDVddfo7RZHJhGHrRYH1bwE2H568gnHVeDdP9CobJdK8gWIhem5Jewx9xvoqkutHeCYulFB
QRia0VeSimciEDncygD46LZV33rrZMXkb3AvGXT7FSWGVQvcgaxwRlPz8r7aDvybWuZbPSI+q/F7
FpRNZzlx9NxOdwDuhO/1KZRKmRkPLOb2Uh06uRJvtcVftc6tZabCz8JC6Ni3V/90s7LTihmQ5IXo
MHhYlMLPRwUS55eAC7pW5Ze8LO+gTl2R5q9QcVjyuItQjfQRdJm8m9VArCz0nvws5ED6xuKbGkwk
YXAtEFeK8ZKO40sIFOjZb4rQXzu7EnXG5VBOVERrTJOfINAhUOX4zCCfInBypvI8GoqnqeumR1jd
52/p80ftL+DMWCvH0PsaYG816bXDQxGxV7QGXa5+XofbUxEijZ+6oey1524x+lgUus9hdmrjqq14
tRe8auic38oi5SxfbJMJXkL+XU+71B1rrLZhqu+UhIJ0Ddb+lIN5zPTLuECqZbVvCa81rAzsNR7H
z1rtLaHaymb72rGIUnHydcCasBqUdREwcndDUfNl6MEp5/AiHFdhvE9zeUuykD4DFPpaeiq43Ljp
/MqYvIEoRZMpdhJ+EGO/MYphI8uo5w2+a+AbPy0UYAg5zgTWu2uS3dyBjprIFG49CfuPmbwDrDxE
zPe6NRhISjXUS9fd2vb6xL9AGBbUi6GcVhokVAs5FPaZMjnW3XSGHBfhBGLR34jCWa9grJtuGdIB
A2TKnsBWmUUUKmwxXf9ZKvobkju3OVhjEZWuqFYgiRDQpYbpc0K7M9UEZVxJJV2HZCk9SXHs8hJ+
N1kKikXaxLwDNWcDwyBPliNnSv9VEqG2CmL8+BFqFOUShJErnbrdblP9dZS2ZlQeDRI1dVz75iGj
VLHqKxbWafjkHk2f3gIcj3g7I3SoDaccn2ePWicafltic0VqDX5bDJ4/ojBj7AIBSq8uMYgeZjfK
vLL9LtA7j0O8kbLa7eor8tvAVJ47VFRtE0iEDdDiTQ41AWHWlO7oGF2LgexQnZO+BtaGAp4M1rlA
lFfaUdteJNFnXQmVfoetZd9wk3VJ4VHiAKWz2cK8UfCjV5YUtGYehNJADw/J0/cqTickBkAjzB2V
V6KF0CmwZNeF06nvOsNhUThJOBbmqKIktC5sdlkJSxXSrL0iiPvRkCnyqFPXWyTtFIhTIpuchMEK
Y0Kvjy8s3tRN27mkNfORC47Bb4Z6jUVz6bWhP0EDjgBXLv2NNkFudMBewSKTgyYudltnL3J0ARKR
tWxbThWYiFD/wLuBTBDSRV6/DjMKkNtQRXudDRSrHrts9p2J9RBXfZ55TYIX4jVUepp1w1a1ziue
hYwKyDfyWuSvRV98goj9mNW9TkeXl6Ev4/wxGtWfIsjejD7ryvhcafXIifYt9rBGBUWMOUu1q3BO
1czSYO/0+sWCqsbzFlsxxhpelKXk7j4Z4l8tRL5QAAoN0MCUheR1FmUSZ66p36LunhU4sWuGy4bH
DjItfnUBGMp3Fn9UVjC11RmYihMy8G9XBlQTU57hPEoc+m5tfkaSGAAX2hRAPfMOr4VTRQ7RwsQ3
Ptdtps1wCuRSkLWHvveN5CBRTo5gBSvS0Co8aCb7TCgrse7HLAlYTXnEbDtrJ4GYH7fNYIJxtT7z
ZHlZCSIa8NzVWTgcs3I8qAI1mK61hwqIpz2pIxClQbwr7Y82jqkHGWAXynCjlGluXEuURm+sIW9Y
k9adQC1s2Nr3XvYcs2i7BKgEgQnWI9PUAfws62JoegxnwiwKtHryR/Iy0RcrKo1MDFaxwy8xKKno
1E9LVkE48gGeFdP902h16BRjJdvOkXrP6iYJGizRCQIMd0mLcpNkpup3sXyf2246o7ssXfRcETNI
2FapGnGiouFEyDOh49hYZSW6XVH8wFUYOcuLz6SpmAwpjFgUNmgp29sQucI5atKTqaSnaJzVrTQw
oStGk3mkgkZncmoYoP6AYDVYWTephWI6lrW85vyCR8Z2/7qnnqBonSITkl3GIoYl/rMXxFHdWM33
UCHjSXBdq9ESHyFg/SsnzIu92Qx7IWVoDNs1UPXOM1baPiNPzEfKlHI7qCkooKpzdJ2eweoVF1v5
eU702Qcng2d9HEs/4cnROgtzg/XKvuE2kobtiJL4YJz/j8AJpFCkQUDWGipEon3xIum043zd1Wpi
ZpjRvpVG/1U3E9O3sIaTbzzoEgYXSLVXMwIlDnmU7LoL562BjEYVx63cJ8P56WaocxEXBmR1uAj6
jYP8ls0jsOcKePAgciYWk/onIUo/AY1X9BA2Pmd/CCyiN9blxCJfSlfQsdP8i/572KFfjO0yVIbt
PGPQknJJuTLi/grj9trrRv2dg3CGsBVog1QEY05tM6Yx+yQtdhfu8OqnAqjrTxaNbbGkFxOY1yQp
Mqnl760GsGi7NPxU7cSUu3qua/Qw8nWQ8ZvOWZL4VzIEFlMrdlo5XmsXIoU1Cb9SiOuh5DcFlYsc
QC52FuPXCkKiek41qMmrUNK9phB82iFlSCuXtp5EqfMZKxQvk0p7bowAXkk4WfXqUmRoblewFt9V
1lm+NAq/SL3pT9nWbIwwfKunlDsJ7gzAdf1N1BYuSIxcHA1XXYs4dJSEcQxiskkWJ7te2W50Wfcb
x9az8Bm5VubFrUVZcFjxsP9ZEi8zBb5DZeQREkBJrncTLdvzuWhGS/VXFUBdIVnNttXDxyTA4tKi
fGfG+j6JBFDVjCUkLfmHJtzYqXh6h4Tl8tok34b8Js2U/HbJJSS0R2nR562y5vJmQUY1oucESw0U
s80CtWIEHT4r4hkwl6LpL6o1FadFMo553e1kK+P0w49b1eRJZ1DIN2OCKgcUIkLdPhu8tJZW/Pjc
m3OsS4wcsnGjlxj/UCJMffwJDpwDa56qg9y/jRDEQ2X6ypXGNxNuvkaOuNmFPdrTjZK1wcpQ0eoM
b1iVo9A0WwWYiKLlu2VY0QhDWNORwCpnJW4Yml6LrHOw3u2q5NGn5k6SBzdD9BqNudcaCvyKr1ZX
IE2SpI0XQ0K2BTvAkAX+t78awNlWrndmia2U1i09lfBl7LgCUcgF7WM7cqnXPZWBbxrdGd3gkl68
mnutyRf091zb1QPjiIeAHBQuATOsxQWxvGnJrUqsL/rjAkyJLlb4sb5m9Zv0B6aoH+VzesGDZaUT
vppthk57rbEvfBrmWWqRrlo7Eh5YShSbqBxe9TjbQpLC19M4xvgarYsvdyCTw2+maS9ZSD57Yuxb
ieAQd2kbGyORl3QhHy2bLZigWYb/Slf2SSxurS7zRkICdOui9/1Wlh/N+pfJnzN6zwksVU0TGTI/
DhlYS81iY3g+Se9FTfVwEizTVaR/KqaZGdz782MqmbPU5r9OpCgbju1WwwSpbMXhM2PuAo2RMTj7
1oxYhoywwjK9rAwZlJjOAuRg2roxh9+K+V9U/kBDIEfndpqRctFfJDR+SYvuOOt2kvqSxYBwkFNN
fNzY7nD4WbeRsU2WsR1EJD6U8wba5k5JN7L5YRTkQQe65uaWnYRXpf03mwedhyp+Yrd/SnMNakhi
ZNnQrKSHnGmVQOOWFG5E1VBCbzST+ZJLh3U4g2Sxo7q066mxFwVI/XCVVe0yKQ/TchLz5f+pr+HD
ymAWw4q5pdh86ilMMuus8DbiU9EyBUUHYtJlPmbF6iRRaBv63axOctEgilh3ag/1JiuPJbj7RYL/
whM1K/fBLxkxZnEDHArhnYJwupSDBnEHrVkeTtjQ2MHxGojpkUablgcwPO8lQxQ0ZOQNxQlDDsOu
YyFYLdQ3yMBUxeBpR34uBMA8zku1+thj2DwVTqbSmlDiF9+p+kq0CL0gmLMe/omnTxYSCZeXadA6
e8w+UnRKufKKW36r0GJ0iJQ3rSCy+lGgrAMZZb449tuK7cW64OvUGLNSBhQ0N9JhHqoNRbYbqYdh
YaJhSrc1Mz1rGn5rmvgSMVOOM2A3wOwdmSdB4bRnds0ZAsl53xXvMBbWCUWSuUNyganuqdBDBm8z
m8IkYlcVgjron9bA8NtTcxyd9SewmufoaLhJw7lC7Tn1wEmId5lQeKW1Y7K4K/IjqidTw18Q845E
jlr5a3iJE9IeUh7kdhN2E7uiLZkrUHwZ8pwq85roZETgwiJSYMOnlURbamhjPkoCU5f1fmI/cKua
V6O+ycgsgVDagvLegvdqFexPCMzMEBF1IKTdAfA9m99/KZs6QFUuq2qIwT8pB+jcQZBOeKMQu4qf
AhVePvRclB8Ceqc+5+JEvjmPOPNZZlgo2SvppEufTf5R8IqI4RaZkS3LFdEnkt0A+SCBRZj42Y9D
/t5ImmdRv8wVSBGGQqmMqqsBOpNTcZnfYoTXhZmEmMUu69tNmLfQiHmdNIww0CLa9BliId0zU+TL
qehC2n0Td+d1UWkHrGOfGqeefmkVo4Na3OH+edwzzJ1BGCX45WoRfetjlMcfqWkuwILjLtslxvzS
5tI2he1Ed7Fp+/BtTEtby+aTXsc/oxy/GukzbYb5Dh/iZFFSxQp6osUY/mZwxElBYhFYknBvzIB4
Q6PhFlOkjT53DtlB1xCDrbhexk5xh1L9gGx+7Z9UTCq6+GREpmdILovzmzngoAstu+xkRCq47dKN
znx+bObDYqXUOlP5/6pobAX8SFyDZk1tio8g7x8D4kZAL68ZwhxJ/hyl6muEi5z3+aks6BC5U4to
eDLm2S8lu1j5kKVXvY4u+qfUX1vMZ2H3kwv7UIm/1E7cdXKC5dh8n4TZk9fnUZm9pzNhP3wyHODv
3cCwiZrW4Gl+2nxZh4xA5cOiRfyWkYRtYwydGPq3NDRjbGITqnZRkjhDhGDHYphe1xaPsB5Elrod
gH1aYh00LRsZ9bkoeRelHIXx8jrl2cvQVTdhMnyRt65UPjtoFJo80LGY+3X+lAZQPQrUqGoKErjb
JXgC3VypWDbipvqZDp0Op9fOXXm0h7BAeFtvJMNkt5wEawzKur612PPkFgX/EJ8LK+ZP9EEdg4pq
9sLTO4f3Vk7nFzR5O6se7ObwMqn0jjQ54ihcdGnFL6fYtejyEQgGsWHngoUhOy0MF/uq1l7ChR3R
8kVhKNEfOz3IIZOhOnw5VuDqSmnOhtVsT60wEpWUULD2G54huHPxk8xYoxziL5XzXEcPL3Hbi7hb
IvUXFUGJlR4FnrSeY8tWQjdqjkq6E7v33DKvYrK1lhsScOrZRNqvrQ5PV/JTYPzVIUZLEHPMrtX3
hffNW+IHuUMOSuL9oBtbofjrS8l/vhRj8hrXdw3HTgnUKioUjvszQlX4FoQ5AzbSoCgei+LcNh4L
EGRshuQbGeRnB/O43uB1ghM5cHeSpNeLWG0c2LxYiQwuEsXjaASJyjoLNyu5BQoAmmv6j8Mbx7oA
ZB0rjMbsEgUkt5htiFsq1xK1MFkFdxbD+oFHoNU2wj/5x2o84AYuQRDiYMvUedndQgS6SQ4ITthI
ywFyiPYvVeRHLmuAthj6y3BHLIzwJliSQWKvXF9SvfR1bjujBZTXFiwpO+PaF6r9nbMJjE0xkCW+
GUy3Lr51sQnMuLZJDwjyCjPVMDEE5a4n7rPIkFNCetWkyJEYlVgsfrhRGBRMtU+8X94nToIf3efz
kI60CmhC50eGet5BTZq3dhhuiovyV34u6PHPFWpMACPCLgmWoHuZHxhO18wxKYVrp3lnKmAhZx7t
9+iteuF1eyqOL1bQXEDvbrC0LJgUb8iJ8WSr+UuEbmHiJud7POdwBsYCCdG4kPqWMzvBs8Q2kVpy
YXE2S19JWDE6N8Y/YXSUj4nlbeOstrVDKDC8qAeJW0jG8kzQmW390nBYENqRmDL5YDkChOSnuCCp
wzxH41cKr7DPWe1Ki6s2R/1eYYQxt3xtfbaba27WTevWWERxlqMOWI8zcuAFaPum/FveoBKgU8Z3
QRm6YocvXUt5L57OFZ+5L9rhaIMbtzRNxG88uxRBG2oFnnt+tHElmIcfkB8Fz/mwegSeg0kmo67P
+ZlQHWK888LaEao7nhrkAXg4p+iQi64l+bSk7jTu1GgvmPsi3nP71UtAURz1zI19od6jEkIHM8A3
2lXQ6vgCIcNzbb4RL3zEJCGHm874weRr/JIHh2K2gjI2+WxOGKOw34OE16wniXV6dGyMr9Zkcjrv
9QEekdPAwwlQu0raaVEebJWj/EXs7krtac2j5e6iGY3u9Uel+pp5GLRzVgVRdu4afoQZzTrMnOEc
dtwex4cW8Sa8iqlXaH6PKgAwBlVbyC+q3wf+qZJvwnwsoNXryICl7zD3hL+692QRGJ/bRZv4xkmE
QJoxGwY+isHERrGOio1tS/YtoVQEAmS6D5QFnfqgGeiZTBtHCj8UJ53GgbXVoCpv2R6YxVFFj48H
GVrTauO/URmDIdWUtmFGICIdqpflHu7tRj5obDmThxS6aeaj6VT7bZN7chdAtZmaFw4KHu8QQwTP
GUlBLC6YmEVfYLLDGAUPjz1pKl6pvJiD3aeBIW2X+1TYy7qfXmVG8jHKlJMmuJNKYtOIENuxPjLO
WrwGeNCUFx6Rst7z7XY9f/gYjtu2gmPJsouT1tfr48rrEoVHDQX1tmgDHmJUaIzDr/lrjDohDdr2
+SspJCC+rkTdmba2bTRO1fhTE4/6vDeqfdf5orAziUTNd5zqkmmnDrXP8tQ2PucSJWksy51fSIxp
404ruVkFkH1120Tfq2FLFZdFfV0Nx6xxZzn6gullKxMPlAVl9ZcrO0XegdkJoZiu56Z3VZAlf3wU
fIfck41rZvasOYp+gtvC19MH8wntb40iKd6qFpUZONh4ywyxlM+TfJlPtgjWoHVov1jjCuVWWt26
/WGSbUCQ64M2AgzppqAwOIVSVgHuiNEbpdyRkpOFbIitv7QVvi82B90rgR8pZSgIFMR6FdtIux7v
HeWM9UM5qHas3VhpO8ByrWYjUg1lOKM2zRnjYXTO4WOPR+xbLLx5AsLv8WMl/yODgmWTmDWUmxqV
ngwpjcUFAl1ccfaTcaTC8mSushsRqhOmJnmg3lraIcQMWkmEFzbsc3bHVyV3e/5ciNiSgn7T6sxT
HNQ3+qvwl3CjrAGoCAp4tx8BsmxzbsTqzlvDr04uzbhlrl/CDc35Bv/Vipd+PDF+bwokOWuHXE+k
Sult9HYF/wD9Mt0QB8vXDHiQT5ecmxYvLBsrlAov/aQHPSM8DjtSvrQGddN9nukLRdpupkIA9OXr
U1AyCjeDQAj0Q/hYYAtsjdGX22OD6AjzkYiC+VHKW1ZuybAzOYN5QXI4BcRuklzptNJxYZSWiKee
Q0Zd7irLTM2dGcmrmG78tNq2HceHA/ggu0zOu0JXuMmifcSH9VbMHgexHAZF5ORIDOcLmDO2KY0I
DuC6spVha9XumCdajc18gPhSS97qOnxtKAcxb/eBoFnewwUZ7uwYq9sUOMQYTGymw9OztboSwF3i
nCoROisntod3Lo+vMS0EQBwkNo6MYmrcJu+zZS/WcUqo8HyknCEpnaqDUqUXbaXG/elEhg+SpwY/
QoBF5snDJnphvtZ8S0TXPXjHKOD4ZEEoNiYnqaO0ByU+dzw4DLaLm/VZLvZQI5HBLXcmUyp7nge2
3jLiJ93OR60mpH6MLN469SCXMQTWNkixJvokylEn6Eze1aLPr1bFbqa6FSwCdvm/k+Tw8y0w4FjV
fETIJO9Ce1IvGvYxcCgsKomZ1LjbnfYzS1hNBLRQiFlx8ahvRM9QL3Fnggvq1bey+hYbZ2xvRM2M
/CutO/10ZN5Qn7i8TrwWfG1dwMNDFEn+GZ9W5GdsIsj6656nLVwTcdpnfNXrBUD+ojKEIoVwMxyE
7K7zaw42ixXWcVUbZOGORYZOD8GjH5pn1doBlWdu27uF4XNQawQXCK8M7OcC5a2XssGvNz1+2Q27
uvnEaTAzdBmwdd+AC7IExdp1kJEM9DsNspQQvi6GjxBPXbxO+V1JK0iwdJ/HP3x50AO+q9Yx++1i
fZpG0IFmVyE8tH7XEIw03ZVyH/cHxlipyOQShBLSMj9DUNAadyZvyoPjYjpzMxf4PhK/Oiv/Ku27
ML6W1p9wBHc1I27+owPoL+QfQFwgoppBhaLLQHvvtbBxWl8Pd425HVlwU6uj1FiP2DFZek5cC0Vu
q8jHsW9sZMYZLu8QVyz2sg4aA3YmdOHrhl6g4l1BAaM9q0R53ePH4khDn9oAX+GIxPpKfSzb2Rsl
9XCuT8b1iYEM9Ddl1xOrlE52viKMhNFwEwweeBcSGB0UdYkBwOsSmdQf6P+cXDxToA4j8x8s4Rtm
xWX9S1GSGN9YK7h1ePOFwiHrLLOCrD6vHehbGgbP0MmcAqviTuwQw0+st/ZAJseZqAu251xfGYN2
MsY97m0qesSNvXXP0gcMqNiW3yDB6RNTwT14j5b7TjpiV4gYmIxOmztauWsRL5TTQSVLAyEHcWpT
f6zjszTfhBTdb825TowIrlGDGkk+pGhSXlZk8CvM3sjweMyoqypaSCDM1bzH2kOMLe8Fxx0vXX3i
8TMmOksfdBiAGnRicK+2UXuMRTIqnzwJHjrjwZO1q+aSVQA0qWf5ymMVl1sKWiqA5KIz/X9Trc24
yw4kR3Jw8HfGLZQyvOSywirtMU07sjRYyAQ6ZkGc24arPNeHzJdtBQ9PBIWJvF1OnwNMUaA+UuZW
LASSb2twwAuQihT9zCduh+ayFvdlgjkrXoSauARkNXBoaW5ZMYvCJiGTqQ3nILbEIKqT3bAOfgSd
dq4JVaY5RRuIxBbdSOPqrFX1Xrw90zwW7ZdLe0onpAqEwgxvpIRTlRnEhb8kJhqs6SxMyPDyQGXs
wpREkXz7OdEG00krmRyhrTxBaQy2BEaiZOAxDkNOOJO7yzNXic1mVQVk1S9dTTyGhiPYKh3RILRb
QKNNhzCMFxifTnNZmvMyD/QZx7L6IpCG4x2dXXxtOdmr8kNpV7dcPnPs22g9y4+Ok3chfyol5UGQ
TNQvCGSkD63rwVnXnlnxOY+SKyIvmAKNoVgNKiEbUr76nDoD9hr2o8zgWOFlaU4rp786vvVGD5lI
DTrio7SGXdYkHed8wc6CcEO7RsQCpiuTJgXXY6tdzBxqEA+CMTNzzo3NNBBguB5yJj6seNuRSbYA
ED3yBhUFnKM252Rgl/XDh9xnnOXrI5G/y5bUiYhw6+ZTheDS1ZldjBOzL2h81HF8dx2zz+jSia+K
jBXr61HmF1UDVsCC8btTj0zsw/FjrLVNbzHau8zApvLmTVQ+yMZC735b43+IPjwCEW85qmOIk7o/
j6+52jDujDRgIM+YcJV2J6ZCHXrCxxayFLRq1YKhIUFKM4lQUKfbIM36loVbK+H4MVWLeh8v/RgP
XqTSGMgpp7Nkln5ksXER5q5g9zWV5JvN1IEmZ2I/IGWZcbOLliNkM8cMtj5EVyTVs2txm4bNXcuA
lt3jX1eyG+pH2TcKTiV9BXNF7YHKLRPYTsH5UBpIAQ0rysaOpJYyLjQZi6F+J5B7FVKuq1CgGV9Y
jhKgbWfaNtbzbCdARGX1Xx9mnUcvOiTm8C+B6hJZWogKRLuGC34FLbyTcBEhBBbYzutw1hrU3bpl
oq+SjdfufwbPbUGSJPyGqnKs9MwPTb6DSJwwOdJCJN1rhZSiGgpWsqYES0u6qGWP0VBxw5nxVq+P
bpHUD41TifgkfMzBUKnvuN5GuqHR0xQryJf2VA/qdytEV5JgXUsPt1LPwCBZ6X6eBqt1UWIXEApW
j39Vjxs9rPq9aEYvhZSltnqj0FYbKLirQA5vZzAYW0TrMljFn94ZXyOZpmmpeOOS7zFjB1LT//ah
hpmcNqJm9VWWhj0tMfYEmVZT3nV5+l6LkcLq5RkqWB3CUUFlU5sE+c4HWYIk0P7MnJlaXa0ohTKo
k7L10xTCV1ozuK9I8UK/gb/H6itwXRFqF1Mn7K/qdyHZtewXnjFtt9lYDhqOXSc/lnN2E8MpZQGe
7sFs4PnsKBp6EgbkmoEfyHTVGw3BGwTgYZKm6sxbGdgQBI02/lkLzZzOuTK0QKTwhzfxU+O9bbN2
n0FOK6ld8dqzhsSv6yBxFNGfL8SZqaRcjeMMJIjPUZJfRDW+5pXxms1QBAd8BCAf9kNR3BRx2D/V
wRTJjSmRoJ5GWNzbvSWyjmgkf47iHzTpsMoBBDIihLDWEnmDs+bABvBENglmaw4XsKKkI5vKGMTT
UWPI1hBDpYV8+pWh8/QXe6HUT7I1/Oot778hvM3hrVmedW5/kVOw4hGjfjjnq5buSKnf5SbS7Xng
98tdjTFomep/c6vtezi/gjFdOyjOG3PmVCnHvUTiRoacOOPLG1jdlox21/VcsxxKJWXbtcYXQEEs
LATWQOpC4VRl2GkY62dh/jUY4WvGqbuJEXDxI3pQXF8A5x+lVeC90csAIgD7w2qndJGnSUlQW6S0
xCBpGQxGN21Axjr8MfI8hup8HBbzjo9U6fsr4HSyLgQQbyG9pUyPz2PkuwoNHaWHb7LdFIHfKoyZ
ldyh/VitMzTbuykxvm7VbdtzxT6nYwn5BjVzxv421LumYqtpFMc21rbZuG+X0c+K7qwoOCk165FI
4bFJ35QnCvK59ldQG2P+KvrET5SXVsGG3TOhKGjXRgZl6SFDNmlCi1soxnQCyZ8htyn6s4HER7Ki
KsqZ61gUzBxzFEJvc/qVTR9rOsIbP5TKN9xNOFHrpmPlC+XJn3qCklbmWmwI8WmhSC1Zpxez5tYU
IEmHaJRKfMQuJdcz4UQm/pLQTjGkNU9ZAleK2nzWaMc6PhcpEZx6jvEssd3JWTMCQiMmE51Wynx8
7XR7EFM7FEpbXHYSaW7JjxG9tx22JzplDjNPQGoGdZCtTAfIBHm1VNkDx2yUVe48vbXmh2J+gD4j
atw143udvRN6wKhnos9CkTkWh65LEBqqTjdEhzbhgOnzIAevHfVn+RlrqQInCrttWmheCYKsGphV
iiSZtTrEWMgAJDtIo8UqmJQ2glsJRfNkKNYq0B5egL6Gg7J8w+TaaI9u6E+VEnmJ9lGWqJE7i9Hv
HxhMMnfiLVxDl6gTNJyKK4c1rxpCdtBYM4CgbjnU85toWkcpZ7mc2ziHD+ka7jJl3cnzSCzKQNpb
SVfHTk7eqVP4KQGXZgVxqPqV3WlJXNiCbkMEMSfM7CkBmcchccrSgXXKNiVGNsJLOA0s4qeJMRJY
w0HR3lRqMYwEJLKoc3sXOYHZDTtTtOCgADtQGi5NJIMWECh2ZHW2TL1b4Q+005zpqiY6DX+ayK+6
WE5jqILJMS4yi/a+x5o9MQaZOnqNARl6OAScmhdESH6Uxdu6LNlI0MmCmrqoDDcTk/86s+WlnC9J
c9IAzG2sRNxGA/aPUDy1hGlzRl/klRxKTdg3rD+0wvxtkAQJq3mjAAkx7ouyAeQL7NoRRzRBfZWP
4Divwz9Bn14JI9pLq3zX43WHBfVgoLQk7gSqOyktAgB4Q7qUMEjlCrKwOfuR+NXFx7CJvCkUTuXW
GrmFKx9i6VWei5NVKNtsbc+rzkibnY0lWbclaeGfwvse9UOM2X+egfRA8nyUGFcipDkJMmWFpBvA
aoEBTbuk6Z0tzP7VQVkz0C/laZhaNMh3a4Uq0U9fWP2YYkh8tlgbcBRmfRwok8lc+WdgqqtPHvvh
kxz3gVCqjhZWf2KPbDiJXpY+96hKz/R4PZ1IL6DTZ06nG+JD0SXwLqrP/5OBlPgnduZpSRa7bxQg
aqKvASjRQK2lnfzaTvXbMHQnbWr25GESEvw2Z2iYZfkA7ZJA9YkrcnjRNYM4K5BZMcpq5F/tOr6x
KKI03+rGrYsVP5kF0iey48oGGrIPGLr/ODqP5ciNLIp+ESLgzZblvS8We4OghbeJhPt6HWjRM5Km
R2SzgMxn7j3XuWUsJ6vWv9bMZa0M1ZKD+9grX2X70bTDYUyqW96OL1WPDpI0Jvz3sDaTb9mfGxJO
g/6p0MbFFVMkvPzgmLODPvIExbeYH24fUKVn0dwJyys8M9Y4Qcv+SOzhXgHRJU++SRYpEDKhXXhf
l6ihDhK3Q8praIXGt9v7jBxLeDHRl9qItyoSyyCILo3ukUtL0qNld6cU8TprZJqhDtsbecIPnSgG
lILHXklvzeg9czW4WYzBNQZ10H42meb8qRIPqZNQVeVAhBkhQecusSirEIO8WyaNuw5aCZYwFI3m
KAoW/TFZiOzli9QGkh8dWmTFmS+/nYhHHo7rnBWPQz/BV52GQoAGrP7aT0Lm8QZt+drVztOro/fa
rZZlYPzUAmVOXBSvEMkA4eTLvq4PEC7JJ7a9o+XV58HSZxE7eLVEW+WMu2paIjjc4X79gQhCVZ21
ZWkfYeOeaMI40d19XRR7x5x0FnWACa85ueaywZKcpbb3Zkn8NYhJNiHrC8K8EtwFTSGe0GWfXF6r
FMOG2T9gQL2XxNIVMn0o+76rj26VPESprbOi4ylFTVZr32U6C8N+nRQmYpBG3Er/6vvyhwIJRWO7
MKePmxR1zNM92rbihrLpazAPiBLPXVFtLS156fyQwLQiJFxVU8cGnWrtj/4uGXjYBvUHfOxaCSL0
/ceO1JEKsFPSskOLo50+pURYKGXLVqMtCG9Vqh0Lqc2STq66uj+GovkdZH4yU2WZ29X/UkqkY8xH
g4bZc9obpCnNbZ/2v3Y+IbicjWm24BFGbfUfmiNOuZYfzAHxJhy/YUC5XnwQNXfSQTosxwTvlJvt
qSsC3Xi3x5LYK5eZpdKu3GKqOvxdEcg9fCQ4EOms8fakKy4LJpudwgEEkSFItXWN8qVmn1pGyWQj
4s2b7E3JvyyGC6T/Fdj9oPDAw/qR7VIou44qQpTv4OaBRj6TlEkNrrgAKYZAMMArq6VfhC8Q1g0B
YtVwC06s5QwMOQ3gW1eKZY29RmWcmqFiEBEbKvdZMZlSsNMNRovVBoYJzBI7nQcTvqWB0ij+CIal
VPh0e2awFGGD34IHg3nQoISwQFuWEDSxOzKXUIC4JENPvhgyMjVcdyCWQsL7egzmeGvWJcxIXUOP
UCDRfY8SJAt8c27wAVWQfNlhlcUlSUbBWrY/ZT3MO6blJSCyBn1W6xE7X7ENZNtkeO5sHFII+iRD
mufk5MdUjV29A+ux6URAT+bDdquwmLBudnL0beZiRBxToaDTEDw45MElhbNRiovEipW0j744KVB5
6higrfLPYapXo4+1hIUyCi/pFBLSY9kemlXM9TLg/G1MxOCslZGY+QYYYhgC2CbbXkWeSij8lFsK
4cqN8JrRIKr50xTOTGE5VunNnKwKtoE9Sk53YQfBKY7btVIxQuuaLWXvwj9KtJ4Jx8r0BviwkAWc
VBUjJdfIfLSzHyN4MKdCmregOu8H9t/MdePy4rS3suy35IMsm3rNGUdfxQ+hZco4SRQJFqix+Mfk
2paC8bDeLOwKURnciIi9hgPLU/sdcOeOhFxxJJrWBbmE4dnsS6xVyQ4HA1lNmct/dfJpVJtIt/eB
2W7RdesfONuWZvEzfZluGpdiK6kR8GenHiaQDgbRZ4BLAPdbyBwqR5YD77D+5kp868QefeNbhq25
/hoQPKkBw2PrW+YUem3KBuTiZzwg74l3Q60xlgfQBxAe+82EdtWTbWt/C+XcyBW/04gfkP+99t3M
13r7i12k0r7wxybRh8QGl8Qn8nJ1AejrCpyJM3FZlOTUccNlIjoQVnYIMVVg56w3XsAqspLHxO0f
AJyQsZQHhsdMFwNH25GXjGoHicJVVcQarDk17KcofgTipGzrMBez5LsrT6M7/l92p+kn77gps9eA
hFYzr1XUAlz3kHw5uBIWjpzZ48nmlfTQedrID5hAUkx3CCjyaJirSPbr4V2wf6JWYFn0KCaad/oH
Op2l0KMEEoWwllRZZuP0qkiWIShAMqW40ZiFWtUaYArjVw1RtnGEf5fASdMnRZT05hIpGe5ORJXr
NkUpWz49DHaR9VJQ7WN7Zv0OsYarpEaTlIz7EIfJiJNfQnATWK5FqIHG4KHBEwDXhd9qzYPQXU4H
CjGrCwOdR6V2KxdxCfNVCWnAUE+h7zEdZevHgRbWeMo7Z00bThZRTT+69xEptp2/bUGzSybYBRa/
EZqCBO5joQhVwoFyC6W5vqfzMVV7IyoGCIy7BSA8t+9nKpMmiQZvLNj6BFAtK9xXyDwHfZ3ChLFR
55h8vZwArYJ9R1clWxcWmisBXmCHDZiMgsqaFSFmHEzJvvKskIX2LKkvNszXaKCBxEXL+cgYDFBb
shxVlqKIcjUEFB53dciYELktcs5lGAJTiBgLYoog2quAZzCAyWpxpdgxutwEsFzJeiB4mAn+Xx8K
uoiYtHnrSDA1SNZCEBnVEXESoSDotI/BTQ/cGAuaxlWOscQ386W+Y4DGmoxmZFmyjBmDcQ7onRjh
Ej6ueVTIrYVZYeC7GQZofYBqujDZpImxKvkjJBa7McRLXFoXUkAPpHRVbCH8EDpZ2s0nTWlUxjto
TUvLm/7ZRPCEo1Uaqw7blNeZu8mxS/r1ttEwIwZEWRQZuSEdFBSV7CzksUiKYWISU8uuDZ4kppbF
CHJaW+doXKXWzsk5n5toG9BHrAlPwWtdvfGbrEFdNGEFY1SZ006uwIdeIYMswwZ9ETd92EUbWNnT
qjd2nkL+pgk7g/biTFJgzlDT/ieYMfPmF+ldYOmqswn/PGP+h6h/mJsZ/vfoT4LJ7Cq5VNTfKqH7
cu4DYyPAgMv8u4aRw0vWkGZg5R9tdQFl+L/zCHWMDehSNenDqUWJIUeej00GvjP+FyVnF/uKGdah
k27EP4UeKxzvgXJRR8S+3MAIlnYDhqEgueTuM2nOlvIT+EBMkcBYDvlkT5nx+4CPKOzKG3Z7I25T
/ZKJZxRduvCl179Ehqf1h9O8SuM5MrA1WLvWClFK0TsoSFf9KOjJWzRVPSuVDPl3J8+WPGjRqqee
8qKvAY028EbTwcOxUvtT4J/BjmMgf4vQQ9uoDfU3QO/dDWGVkZ5VeRv1Vxr/2ibU8Ax2HozSi6Tz
6+9hSLrskqTiQXtohMl2sEkcpKcl5AeNjW3r/tK0mdk6yAqscM3Mi3mCEMZG7W8TbDnl1iaJeMSx
cQu/Yi37saj2MxzADUsjF96H096jForMUC2NQUcAAAAvzVY+uRwD+4YBYUE2cuVhDQtBwTgJ5hGj
PHjnnlwXSwHo40GU5lEKChsRcUIJ1s0eql/PsBAuVY+VbcImkUkHnbTkY/AYMerJxRy/JoUwwHAw
DrxXuvVWR892eLUCoB1MloxuzsHCmbdMutN75tLInkZmYdoDw5yr7LxiaVeLqvuL7H8MlFvBonaq
7xymNy7CXkQzILORYqIuR3Q4yhLdqZxlBdVHayF9teaT2TpOjiPook5fAIh0x2WiMm+nOMkIIeLK
8IlU7Q5ANflm9nlw78svrlzFfifBjUf9XxoAgbhq0c9o3FQU8Wb7axmQ4c0bH6cx3jNxaYu/coAo
fnLdTerOBeMX/9G3wTKxMBNz9Yo1f5B0uMh6H0zxqaEHZgZQP7MK5VWwQhPqPQ6fxSKIb27zmSGO
AVDUYd5sugQkFNXF1nFMPqhDaa9L7WmxuG+KS05NklKCevK9oB4IjVmhDGhXvlyW2DZSbAKM3mzr
wuvYiTNRn+goQOLEtwQYyag+i4JSGwUT7p+gQ83tnYvuX6exx852Xn2yisuIos0N4H8wCxcZJafO
FheHAtiQoJikjLwl58RmVV0htLE/LMThhdeSS4tM0voikn4GLKLh3U1T5pHh3RWffEMYw23/lSsr
L/usUKHVxnvv/USgKApWImH0zURq3sRnsznWU/dY7KU8S+cSmBvPOIbxmf9MwmVQbBPzhDa/VxDg
KIDCkRWadOkYrnl40MQ7ky3KLFnsUTXGSD3jfoMRiBnfuBDqsDGlf3IlrWjTrWO0pk6Ha7JQjpPJ
bxSb3ske098qMtmNYcWOG/UknSi9+roLa07d4QCEAUg62RPhtSt5SUcsr5CWtHjY65G71WO0Gaa9
7ZN90BM7N/yzdW1VgYQgGGspO1otzSBmVCM5UduDeAb+pxJOoIEBA9MCUN3SQCgm5sr1JZtiup3C
RZ4Zn6HmHwGFfwdoQP2QSbfTXKNIu7Dr+TTTetVPliz8sLKxl9ywZSo3EbNNlYGTK4G9ecUuOora
hLwUnZyOFI5QoBjtP/RauyLVxwXRv6uBTmbJsIT/u26TR2TorCkhChUxA858ZXTxlajO7dApW2MK
Fw36XUJZlbvtIpkA7XWxH9KpWeO4mfJievej4FKzI0x3ctg7siJXCbtGF7+EGdxJN7205Fd32MyE
jU5M91dkfK4zxlep/q0gZOtI44WLMM3XtNFaO36H28re5gCz/DhbjYm18SlxbJiTADLQoztbwPdK
6G7iutkYTC0dPVwHPikuYAdDSj6dqJGCoTaIHKPBYamYrJ66cR27/s2yceIZ2UPXe+VNt1oH6/Mm
aFiQ5l33GCs2kwFbf1LELq3Bl9Rz/WFPPNiwZHDn8wQgPGLfyQ53EnNxOPaLbjZ0EqlIjcyWyCbq
Mu2nJInT0qcepXqJDkqWfimMpt1Nua6Zz1QlDaqboZh7WzYrLarYwimQUYwj3+QmRilTsDKctSoM
9rE4mFn5KdR2PYJNnxyX2bQwmvhanUU7PHhfEqLeQJTUWyCIKjbsc0Kt65DxwCUwnmqDwsKH10gL
DlR/DjJ9j73x0mkdbKq/NmmPicGasQ/VvxZKHSVvCTZTVbJ/Y85DarqfCqWb8mOD8xjJj6oAffQ6
ScSTlQiDY9d/udUueWaucrcQ5/mo1+q6POFl+sywjRQZ6d3kX7EKZC2AU8IS2nfvQeqyW77pKmKx
wCzC74+1ph1Nvne4PsfO6c7CVs8he8I2hi5S3nQ5flUyPGP4+CxfTjRQi7LuzyeVBEhP22/uUPf3
PeeYkUEXpbNm37Mz3eEqoOw71qNzo7Xf/CbQwkpXeReqezar9GrRB6IUWNh2urM8LJb2yhqZ0xft
ZbSNE1zJvW3E+4Hln4ADKyRZoeq2YsqfR+Per8dV0WZXqDw2YbgZAeeqEjCs0fpbFIcv32VtKiUm
e52ZcQ6uPaOVc3J9gRtlUfb1wiD2wnNWBozpFBFNGruHBi1vpASrnjRdIoeBjPtET0Ck7grWorgM
ONhBbJzVhihQcuklFw+ZWsDCm7dS/dOSpcd8E4f2aHznPuCnnMmUZGFQaM06DiiEnbsEN1InX1E7
bEZUOrEJljOyF0bRLKfeMAT64o4PmymrxTaXL2QN2l4Ny7ORa+9uMs7G+GG3yjZmu+5CthoCxPjG
2zxRL4bzGQMJAwNObkCEy4l9KJhOEBRrO/NOiJicW+mZOJsZgBP4jfFobkVQRUymCwCG7OzQGdM+
7k3CfHAFD3j3z7eHLbBddJDaImzkehSoCE2N6eGnOZ569KOEEiHPDmGcCq+7WH50gRN6BKuyJuJS
RYzUjj4aVgTQTUQcZIglI5NLV6GMopDo21ecekhDyPyLUww0QD0NKq0YNDuC5zxjyAQPxYa0WK+5
tfV1Dhk05KUvXf0c88uw7bNvuee0Qb0PektPFATsLJBfthNcAkpc2JNboHX/YnLumjLaZGwYpDTX
ulLuB2gC+oR+VfJNatCeOcO48SNnX1Q/DVJeUVrYNdKt8Dy8CFjJVfvg9sbeeoVnOyiPOr9Asl1I
S4DeblzcEKdEqX9WqJoLcH99aj3HQXuPVOVf0KfnQIwLEHLOqxiSoyWSVSpRQJLKZdkM6DCWZ1qw
za36nUbSDGEWbSLkXjT9LUQw564XC7oh/il/AUgFQBlZM7iEECzl59HZjO6nz4GUByuzuZIAXOgH
vCdfBQmD1V50a63eRhHANB7Hvdndx5xDew3CNEqmqsjnSAFN4F+D6j2Ov0NAaha/mmyaxkfIx1C4
DPtwW9AieOZZzzY1Ulfa12xRiCuoqJFYP/NbYn8s75rxN5TRW1Sf4/iz7m+MXvuXlp/G7IMVSE9x
b14bZ83sjZ6vbF+Ot8q0jdQ2irtVmk0BqqfyZo5/UId/Hf5N1qtO/iEYN7jN09DfZQ3mkAIPn0ij
/IBp4jj7wXCF7PUnIfKgm77dgcgd8zetvpsS8dmHDuip0H9c86rx2KJAn6xlS2TrFXKN7DLGwKzu
tfygyjajO2nduMsornAXOuovEgTWpa1IF+M0skA5mOBF7FLKyvLJH76N9pDouM3QJG1NZefkV9vB
f3loSMzLz0mFtRbTTU23VHg+Nqc/vBKLsd7AkD8SKDczoIQngjeXX6ixKXuh4DUvC1qkkp90ZQ9j
Q4xfUuzq9sPptgGFn+CIYPCnsMLudqm/7Ycj6IwKIRebyOTQYIXFk6r/9ZIf1XjT03dQ0yNSwmjv
NIeiOWpegDU2ejPc38h1tyluJupfHwSPb1psVieW64wMQ9bzpPcgS69govbhFdLL9PHyeBf6JgzQ
k4KOTNBilRn0+z31nYpx1fy2XPbd71q94TvrvJ2sdyXgaQc0yTPIfxr3c4RM3HbvKrO8Jidy7GUq
+1qyGzgjiY5/6S1gaTb9wenWmbdUyKEnM1tuQuMauEcK+hQLt+UAe/h2in8abR84C1N8JRCGtbNf
Hc1xgW2zDEk24QS/FyUj7+bXcv8MeS+zK5lOYfFgYK/5P6l+a6iiWS/yDrhMXh3/mioslfTPzDoE
tM21D85v+CrMQ9+cmA2nFsyWGQzS2sKU+eClGWPcG3dNHoQO5R5T78S+u3YDEvetP/4LrX3m7hBe
5Q1TVXJzTjZjW/ed7iXQPmMszTVvXM+APU8R6Jw80FfMuRjznEz5ObCbz/pk4WIqaEASsTZ50/pk
Zma/U789nRN880A2GVIMZ684DJz1UN2jFjz+Vya+Ikgx0+V2VDj+/KeHipjkINQy0aLNDmm/DO2f
vn/39N9Y/7Odm+Tx6hm56y75NdizSzI3I1rkr7YD3FXO7RqRV/mu+3sF2ow9j9Bh43hXJkU0Vsbw
7JqgW9aNf2qbjayP6bhzxKXRjq59tOtHlp4d8R4jyPIs483BeqJ5d5GcAb4r1slPVvxFysGo4czI
//wA7ID7cqGORNCHNUbpMJwA/xxC+7dKt2S0q0hI1XOinAf9DuSZFoFtdY8z7sFHr2I4gX+g8ZHo
5bPS72ZwqLFZa+kS09Yg0AUd7A7h0TMM/jzjxgDFxjgoyTHKv3SmTSaGSpOZm8qOkqkS3NxfIc59
gP2geGYMSrkEXO82eMcy/ifGgwG3RntPq3/TC4bHVJ28bxrwVO2PiWKHwWKw7wnD7iB/k+ktMLam
fqiq5dge2bT1mMz1W4RpwPWvXrHNkrM3IOyZ1/KdKBDw4AjjdhqLTlPfORTt2kbzTyw+fOa1EpdB
f2wncAEmykYi/u7HEhwKtJ7UL+x5ogQ2Mc7Wk0T7V+CiUkbIcB5GbHWD/wppCAI9QnNJtNGUu0yb
Sui0cK6ZYj/yPPxSkup7SJOFpNjRBvHrUGnOvfaV4P57K3VmGC7LRUHu70iAHEt69dzblMe9FM82
69DdByrEkQDMuOu4c0JEyNHOCL3ybLK0y9hZZIR0Vk120PQSFJUGqF0LEMEC1OYTqZSEBUIZzyHf
m6h1J/Sa0v0mVYmICF63Y4TWojAFgnQfGwVblj8oH2zDwnRCHZAbjwPJRpvfG2vNYeQjzYIxrokH
IzZjWrnYUua8fNnKbooNhb6/S5kgo1dfKbI624acx50x/3/hSdwGKsC6YvUZLscMAa7ThCETDpsH
bYSPh5sVsvgol3WrblNiVBjt2mfVLVlHlUBnxoHequxXjeUORziupgqx34oZGDcD6vxUQb+Odpwf
hjX3ZagviWie90XULBvJgahHNFDl6P1mWqMvE6hmhc4SN1Y27qBF4FjEXEYZFAjVxjJphgPv8LVv
jV2mhgQ0poJ5taLsTYoolqUZ1SBdOnmZXAxsMhz6MPLVqpMfeis3d8kpESRZugx126qayD7Bh8Ti
3QzDZ6HgZ6knNq6V5z3VRrFzE7SSRcARMn3eUPo3LuHcCJe4L7qKpHHvx2FYruYA5CzQchUAXH7u
0aaLgS4pgu+2Y389c2jZ+gbystMP3A/QK0g0Ud4GDRMMW/tdVJnDuqnNv9p1cyKffswsnSgdpTKT
rRpuRqLPl2lXovquGbGT2Aa4Nqr1JZPOXH2aGtjOER2CtPRdqBXXqqvLq8YDzloZXCzurs4qvy3Y
NkT5iB1bErFtC654k6azLRLYBgroXpSss7DBFVHZ6T1HFSTq14ghKDQsbUU2IqemZsxD9KWzQRTV
ilijxZA7hHp18ZJlpIvgZJr6Tfc6GdHM4Z1cXQpb+yt1JgzSqfAjMhbgK7sCX/CAUVlvlZuleCcw
LDmGRXLXci8/ullVkZDZrvzyvRkRVTouyNEoM/ONJI9raF3lEMEU8FW928YRpU+IAxiy/14YeMVS
J0ZIHnLVpnKn1cMhmbQPauujNy3rlanQwXslKe8ZI2+8L+xmINITBVWF+sIXMTycHlN2H/HGmkx3
igrNhFEDueNfTH0Q2vshc+OTlOOHK9J8ObrRSlVMY94AKMQXb6QbL/fsVSgJpsrcgHQXtJxvQ8Fv
sUVPTTQaoJaBwZkDNbueZed1RHTkovRVfNFO8OozfFDAjBxUNbF6acWIlH689kztVmnJMtmSyoeZ
+CcKL3/XFx0Qlgb3SBYprDEajQkfmLPOOQ0OAIKxAK2le45DXeVsHTKxqEGCMxw2hPmi2PFUqzMl
SqDzJ5O32jYv5MvgDUjSQ5vZ7DJibARhe9XyeJ6arJgsO9aXUY0JPUFKrpuYVkrfxDCrEutS0D41
/lvZd8280+BhoMed1x7jrs4c5czobcTGevFZG136lheESphKjXsGlT/k/GBGYgtio5YsjpxRmEtE
LnJTBrwqO+csVdZxRZtktR4UF7ZGSYyi3pY1WLXKX+qM65BK8zGYac46gY2yLG12ZGHbzwRhHMQg
Rou6tXBReKdeIpEX7gAmH2kVIO120w45Otp4fEUhGV0KmPQlk5VbnNkPnrQVJdsfk2eAq6PJeLTt
nsD3DSwIxQng1cuKBetjV1IJaD8+hBmrwJdBBs8GbdUl8fmM43gQvEDhJtWVjilR8FfpGLjEwFay
R4IAekrOTDpfVTaXNMNCHGcd9Djv4mUw3RQfCxZzCw53BIopmdILWTnPuAn3vqHsmLspDqe0V5Sv
tjPvIIWuEhOdSPx5p2s64PyKXFF+uLYEnydU7zuF7bsyZbwtDBZfCrMJ1ELBSWTcIpp+jvR2O7D6
BGzxiDmzZzYmoMA2FkXDRsAdgr3ehQyTBrQthMjzI6uxN7JKS5vkDsWfNBJ7/HYN9ZOUis9M++4Y
I8WDTXQ9ZAdShuuFXvd/03vatUPF31RQmN2DsCNjExkQBSQhLiVZdDPXsc5OwK3upC3h0Sl8eBu4
bQ0JEscH6wiOkzfDRBwsYkNd1WP+nKDzEJbReqtqv0gUojmCVp970bSeQm82hkzGrZFNKRKNmwVt
2ustyl1L/4ngPiPwgZI+sfPizHylY52eG6SYvXnsxnTrJcN3WEiduBbme60/bVNTj9yFLLCWUFM5
ejELJYNDEtGW6p1KjkeRs8rnkn4YRJ2V5pRJxRu/rL0Kfx29Yln9Zi1z2iAs7WUndmxwUXELl408
0ke78i+D7mRrhOwONyTZltliEE7DYcjau00r+H352a5UtpAkl3oRTKnYFqcIVS9srkNjWoDn1ebu
N7CRQmhfyG3l3mMF0xhYQSYOJ+hnv2P7KF4t1hMW7cw6DwiYTg0dl+OM9Lm8XwaXTEdZ6NVrv6Vz
J4nOmOcZeNMRuesQ/9GQcXfu/JHtp2/w01R04xY5arjXukWDr113cCU5DZlipYk3jaUkJEmBX646
mz0/R71pjDer95/KqM1ag8NUhgQBShuRdVHg+bMG7qkBD7XDe+wb5oerjpdCMXV642Y/6MWrIv8j
7ls0IyFuXOXiejJYApvnR8ZWd2AP7krnO9C8ZQF+dlPGaooe9N766dZqsDJ1Yeby8nAnoNrl0/Fr
uGHoXZTMpizFvBXE+FMh3rD2dzEOEE2Hfoq3K1duWQ68wBT1TyUmyE5bn7PB7uYaZWOs2MiMoJoV
ZH0lmbVK3bpjeAN9tsewnzqvyNFBHWGHQS5798YYty5jBp8561x48T3KXHK2ovIl0I3Pxf9okRo3
sTZXi+x7wMYVdDHo9JAtTOdqv1Lx7qqXrPSCmlN3KA5MexVz7gJ0CT+FjK+mymPpeei7pTVvdBlj
nrr5SufOKufhxcBByXn5HZwq2AwNGDnW4xOf2ccXlTAatdiC8ENS4pOdeFMKHqD53iEcgD1IbFl4
MNqUYFZP98hhMfZ5Kz7bRh7T+MFs9zcM2nWktBvS39YWqhpXvWkVhpm+6VgeWxW+Y/lrxX9eYjD4
kqyUCjzayTQ18EgFlU76ymz7gYSCJ4PPIjZwOqZFwasa4xdPgM/qGflZLbCtFg8PWAZ1KxWWtYlq
wPYelpgSADSzKmrDYRtQ/gpJQ17pfBqGWx96C7VKHDQPizh4IggY3WCsWzcUeRBlOg3fCesAdpCb
dkohTqGpDCWUQkcxmCZ73870f8s7moAxobXvzHkx2BYuGiyxLgqzeZYmJ8tnchlnqsH/2CizzNIP
o9mi2VEJ+TMTVEYlF3kc0+Sz7iX1hlxdc/gFO4VFIjAiwm3oOJGR+GZVk+ISaCuqffBKhkHyvMdu
1ICwVQmcHCo5irqJpd4dnqZZXdNyxbW/UOvu10nhagfHZgTE0troMJtWrvXc2lkjSeFV0sz//x3F
9K8Zi/jsx8PT6Qq6pqbi8jbwzmdIDnof3D6IcbY26qsbvc9A556tmIq/MacdvZyrosKYO3Rig/yF
B9ZqDyngYo30GrdE5xD72KgVRb+JHBuNMeTUX2epoL0LhBQzTS0fYUlpF5U6iaVpea8EmCANd04p
CR+0lZh0Hh0HlJJAz3CI/cwyTGVFE99t2lZ0OF/ZQLsd/nmW0y1rA+BhSDcpyHaaDFiwanJ7aztV
DyUqd5fkgG+EIvutWYZY11tU3bXNLNNDhhF1ewjdWAzK7q6OPApjY4ODHTuk6SYQEhv3XjG0QHfV
cUnzOdJUdN8+4/kgRLVUcRSECnI/mMM5zi8ZXH27dZmgxkvhZjFa9oTNdNQiggWo4diPJlGfXo/j
JiejSTjZqZuCbfxUvgvOKP7YaF6kzgdpDu+Ipqlw2IsCADh3qvptBpOCXdj7RA0fcchssA8qhNMF
Zn5IP+x4O2Vp0H2+DS1iHD+4mYnyrvg4xKPARBCnsSWuTOfbCqimEGEgRWoAa/Y+7BOGFDORBvHK
xYCpNNYugP7IAAJ1Ze163tuQTI4cPV+rYoSdVt5JWZ6pxvhZCJpRMmuY6dhbN5crt++AFiZSm0so
0SjUUZq6KG/QN+aQABIFWxz077tWEMPJLqLhLnppEyKNeDEEyjrJCb5zUZWYjzLxsMcH4TKGBIza
y/EWbTHsSiHzbVZWHMKcFb3Yg6iEr6BH+LGHMNvhQyEAtt6YPMRDzASiTsCzkk4lMVFY4bod05/e
oCIObOwHQ76N0u43J7Zy5lU6adLJKSnTm6bXxjwxnmitPpqovDeP7ERVMtFqYO8PIbImh8QphpXL
zkFabXgECNLhXRFj/SV9GODvrx9NxeA2Nee6cIBNx8nEgOYWYKYM3+4rt/I3vXaWQ2w9SvRbY6z8
ODXyaUsWq1xHaTGq3PglkQNZxAlddh9awbSV8HewEbXSrUVjE1MiEWSpA5WFSfK6q5B5kVFNt/Bp
GXUrrNcMr1oE+tHOocF2mrk3Rd/MtnEd3mnXwZ8GUbgLDHPplLEONxgbQWCwFYmWGAUhZpEexiSj
qM6tqeGk6Sx3AX9t4MdDOoyRPT3JtNyFLKFUBFlKN0Ds0s4hsL5Uu5BLfwpKrHEYjik1hyEf0gj3
XPJqgFShdVg2mrXZIKQFTZQOk1DNYjQjc5dYB7jCvSrWUYvMzYNcX2e+vtbSEI5VQ+KTD2Z4Esfh
JcXY02yEjcBVgWLS0LV0RYRTx2quoyJOJbI+xSD0gMqN4Vb2E7stM99q38rgt2vUr4ysJa2xsQTA
P4nT8a652h14LC1DHmIp0tB8WfWxakGd2RHG+BRHlehhCyrWSHSsPl5kSlVNRCnLqNBbGzwnlMrK
RiEoW+1hCSfUc3kVfckgfKeb488QNXQY3KONWmwqE3WMohGQHCbcfd1EcymWgUbKyRDwtToUbSwg
eOgZ+Sluf0ub6hgr43kS4omg53ugGYhlEm4i5VSVZOblubWNA3mvPd73ypXZnqTsWeEabLEdB8FM
36tveYnsNk0iKg0PSKSVI2qotJ4/JhlTVeKsuRnfPbLuGsW8jFO8q6uHNxyGWAe41iujtjkScjxs
OqkIjt4IKnteLMpakslSBB83PQsjNP3hOZq0BliNkkHrZs70lTy8bXFLmp/vKptf0spgImVNu+i8
a9VwRjSVSYiD+u4EXEGW8UkqEa7namcG8S7r5RdHDI61BFMGs4P1f5ydWXPbSppt/8oJP19UJxLz
ja6KaM6kRGoeXxCSLGOeZ/z6u6BT3W0zTOmGw1U6tiwDJIhMZH7f3mvjhtwgqHtz3fY88yxvblXt
JZ+F3ygPDkHgBsZhmqSQGLFPArpJpsIhS3gv7NkleTHKjOrCy+VqmGI1kvxuaNOrusJgEggN66r6
6PqCrZfNi6mjfFUU/a1FmBF1bWaXgZslz6pnDJ/FggzMN5SXt2UNu3dIsTgEkmizUbLKCW0q23Fn
LZU29xb1e55ll5pibw1LQbyTEfsCre/KRmszuQOquXB11HNkYnSxxW6zKx/0QI67WmITTjuQDGBd
oUKIgDJ0d1Vb8cbIC4yFBSvyJpk8sT2WbEIdDBTXC0VzXx2dApHTe9eKthkCeYuS4gfBF/Zy6ODV
WxU5gTo6bJ9sk5lB4UTx2OK6Tg+dKb9r8Ozfjv2bZXv07ASl4WgKDunpzLa1/xjqAcamPBkpMFPq
rtWe/GbixICeRFRlWu+SZxXYi8SCziGQbxW5HOZp4zz5Q81KLIB5Gwt75S01koIRD7KUyIlR0QZg
qB0oLCrCpG6E0AX08K3VTH0ma/W1a8MSOdlkFKT0XpjGvep5V1S19oQGnyWBzvOaOYYi86IGo9Rr
PJaMpvhRtnJO9fm5MhICIpjhVTrecQmra9pDotZG6fHCJoRit77rUsL6MOAEM9Nut0OOTKiqaI+o
JnMwK9SphjgH8ABp0gY76aL4mQvFhTxIEhTBbXgL2M3EcXjhK3q3K+OJfdPOR2N4VcL00aBOZOvG
1raRC454X1vU6BRN1XsZNK+RsO7NwJ/DD+zRPDEA7QKoT4CmmnyHdrrEEnAG/OgXQWwu3uL+HLnR
gprqS4zMoULwVGNxlHpE7GzhsJRm5TI2XrpwbaZhkZs3nTJeGIQIsIEGSW1OzzptzUKuhWkS6KsU
TU5lEIdQEjsACn/n1uGzZOOPlFUlYKqjO+WY0l7ahIW1CRLXxI0SUs6C915Gd1Zl/rBdxiC79irF
0J9md01jYzVn9S1bwDNNDReiiB2yNKYvpJnAr0innijeP7r7kEZVEwOHIddqHidLJ9du8cPiSUAX
lo4wD/BuhZIgp6DTdiGf9Ko3wUn6WBTtcGIVkqw4BJjfagOe5qSRIc3tRz/iNEP84Iyw2YWLrC13
RLYi13QqPNtyKcWPPmnuTTe5TkmWl628AkUcHrSO2BPFgu+aDSBRo3K81nyXeo83Vd/hz/q7ceAR
BVjWWRSJ+6D3yYMbIiQdXEqAE2gv8SIomX75WBDoFFvAP3A7M/0qToWvghVmGCL5GPvwBeC75jbP
4xiX6Pzpx5AMO1HIQNVohD1ftAxKMkYewulzc2yXTBfIiNouqdL6TqM/Y2RQwds6Q8Sak/xTUEda
6mU0LJyc/kmqs+bJDZjuZZOV0wt8HQbzoSLUA9eXR+cHpwUx1+U6skBqa+NIhzh6MgqKgpZtXbZZ
jsZC8eTCVzdtA7kzcTLvUFR2NWMVLjeZhl4rCnHTp8iS0U8ivCaXLNi0BIzxUXJ/ulqhbauUEuWA
whr2Jv1Jc7ABXepY6JG/wkEikXhgqaqkMxHBqIr7QUPaumsR/FK0RLscYlWkcMqlLRetDSo8a6Uz
c/O6pGMW8UQPVkVGd9lpHQh2kp6wlvDPNR1KBWkkvYDpURCRizZeqCsMkr0fN9Cjhu85gs80G17l
lM3VKaD9RvOGsfK9HUyBkjeWi5g2aUJ44CbMh9tM4r5sehRqTgxzLtUtKiA5FchNYXMEPUv9JRqh
sXzvbLEzAK6qHs0T1QLqHQKtUVJ72FmQlCwZ1Ss3qR9dM4mXsU4DIVUIkB+5QUs/e4JR8JhlLZiq
hjoBVyVXfBawjTd56S5tIgqosGGNSkpQLqXE/TzSb5gnhPp6hr1xWg0gpQ2wsDGutSo2V7pFc1QB
+h7zDJ2rMf46cehKTV3lNhE8JitMsyzvEfETRFPfKhFOhmLcUEJ+ii0TXBh+M6vP4cGptETV9Lvr
djvNSBUWlXTE27E5VGwRuoitY6305PpZIKBimCqQMjCDBAtC5op5qDQYKGs5dZZbkrmv9MZ8KDxq
YKoC2M4dTDKA1WJXtv22MUEBw3dNF/2PxAusOaJ+lwWdimmLFqNyp+Rjva/IxMYq2q8rTdlQmLtU
hrqal9QQsd2TD0hk2VxXgHZrmM4ZiepSWt215WhQulz0wNagrrRgrHdagnQyo7W1sifRRtrgFhl1
6hZGWNLTs0kyBzlsIfyaAJhaXMFrwgRVtSSNlk5GvqVZCCrcvbIoaR+fqTWlnQxVQlHsqoHEzLhv
p+0tozNB9xGEHesHIyGsuoOE4RA1lRQZVQioWZpKE6W3DrHQMMnrZIB7vrhNUoZpziIytuwWi2x0
VWaufmXW/czwyB81I5TS1EIJy7FQ/BLcRSIpuxn6eym8JNMyl3kSpQutdKNlF+NZ6AC5KJpsLw0c
50Nw2Q2G3BiSlEWDIiO1JFNsVGKKWes6qDZrQ7kK1XxjQ0HrsKrv/CG9V+uk3cZmdm66gGc0xSCp
R9WIqujFkgANwkYG2lpeobxQyftRJVALbTN/VXwHjFTh3tlAZ6gIcLGjkizcmlsh6AeYpdKC1B58
b3TwLr4w31pLEH6NrjPvMNIgMRgsF2B9EwxLIxw3HRthwppkN08xIASOQEENb1SbjD4xmFtE31g+
mKoXSJoVAvJiXT6yI3/Ow7EH04k+fSzo8iQd0bIvVc9zQj7qiOCI26LGxgbR7sfHyABa5xsvfXje
DzwmNb+7gONLe8C7aCodhqsjcJC1HmCrlr7m+GgMhUUsVHFPALM5R5V3nenxVaeQJSN89bky8yty
q6hScMF4ZFOPpUfrUnGAPAQs2ImmJrc7XZ4xfw2M4dqvkK7Xeno99PqNMYwt5S9YNJ2p3jVGvGUB
T9+6xVFZoCzmtKG7Z2cOYR/dCAEpuLrGq6Jxbsr2QSHT0jTHc5JJ5IzSHUwLAGeNTXW3tsZ2k9Bs
9Q0iPEsT+0kOMVKqw45Kk0eXntxgqovsRsniaUySRDyqYpOhrpdAKMYeyXC+bkd4enJW023T3JYn
JpHbZOU2/bDOAKSFyLfJfeYDAQhTYpCIu23FoBxBMqrJk0/zyI3fPafcpk14KJiKqx+Rw/Pbaqh1
tPSmSmUn26am8BbDlSqzRUSzfM2qrWKZhGIjU5YiMq6CIHl2E++BLiDcj5beroPWyV15bOhbe6Rf
RpUMeZjHKcy9S4Re5lw6imT+xFKnyaWJTrNkndqn52N21+d4IQXM6TK7qzpTR6UMR9UhmkQjOtq1
iS2hTV5r2XOMdydjDWTUHXrFfh/C3E+QK6kojzzqMBGA1lTyXxsccVjMjOSlDC7jpqVAh5kVA0zD
mp2c1kWA5YdMPeq2b2qtbYis9xngyIDGBiJ04KtzOU1MhU3tEgUQxx+zYUGxZSZA8U+1QA3yecWm
rmNrWrKz9gJ9jolVWwaUihPHATVAQzgPNimxtjB5KZWbDdtKylb0oOh9w0RFSah3kCJZF+qvJMTM
W1qBgg00ZqdFkalzHa1LEs2Ngi5RPvpvtUEZOHXW/Tg2syGmlEdOQztnTXPZhdi+IhLLWQHCmvQJ
kUWsECuFQX6TAYBMmTz369JxeGibm0J5zDHJVq2FxSNY5YSSxYDtooYNeh4dpkR2B6FsL9g82fGu
wSfH3HbOhqXmM/b2HvKDNn0R1q1BdTSeMlPthGCigOccOmmBY0R991IB79guHuy60Vi+ZM7K1DLs
ovA83VZlf+2iknG8aDnlqk7hfiauXwG4ZVAQ6cIDDilgAg1I2NnH7YBrJj2n9oyzuji3jWcEaIlh
m6TCoo30mNpCgki0Cj+8ExFNjZt3mrLxOQB9QCY5VI9qXj9Jl2kxMqwLWWuPWehAzVfZGQE3yaUU
c1+jtBrnAb1uJb5rdG1lKumiTuubWrCH0QawgLo7KefXhgQ1iY2wIB/XWeRhZtxJwtBkWflPeoZJ
1GxAItDMVa6rBNlOH7fj+WigFG5Ns0G1pNe7hAxRcC/weEj7Zgvp8BhuNeXFC5v2VmsBzVQde5z+
gYeNaIY7cwy9q48vKMOHs5aVnGspd3Hc+wdhddhokPZfeDY4yzbpz+mSFGejCo3JSt30POvodQ12
G13SPXZmleWJta2UBrEDUDhGC/eyHd7redldK7WtLVptsLZe25Lk2RuHwMht1Eh5TsADnwLFmHiX
52h/GCg73D/Ds2NJm49W63aW12R30/cJq+g0xLimO/mF/ei7O4zinG5/u7WI+dRCO3vUK/9aqTT9
KqsTLG789Me3x8g0STop7GXQNnS/6rxg4xn6m8RAUF5RPribUClVmpAPqTXWzhOMEM0co0dTz8hb
KqyDXirDin539uCP6bWmWvYl3a7iroPn+fFtKjbU+XNcP2llFXNN+vbTR10/7N1002UYdHuLBXrV
I5DHFO7AV53WY0NqLNlXw7NqFbnKUTfdZBl88Uqzau78pd/7+nfZ5xRr7dq+DhxEJmlPha2uAu/C
qgGqd41WzoTTlef1iNynJCzuLugiY27jxLixahQHZqU+d5UeHii3EVKgD+a7pEZXXwrHEFd2VDoX
YVVeGhJEGmd+KANg18K16/Mav1YZd2zUvHJ4DPLxLTf84pLqX3tdJMOFwxNXt2hPj966ggsCuWvQ
zkfFhjWmNtcx+VcLWzEe8wLBb5JijRvzMlrbGnodDfUCGyGlOoMuMwtAUGwGROU3ClmJFjwyX82z
bSXrnnsH7lEW1fk6NL2bqcGxsXTf2Q9+82RpdXVWYG2Fx9TvgLT5hsff1FI5NMzkEcXF/RDFNfGW
/W6oYokqKsAhlCjP8djxJ5NnBmww1DNefFE68OXKhiiWBnjCRZQAKq9Y/5KsAPD740tiIREao8Re
s/fdm4JbXriyOzPDdlx5ow0anzvostflmwes7aVH8gckUD9oIcGFVFFp0lmudgjwWPWMVupRVbs0
3TzmPpH6eZbnyEBMsbIFQYVxWTz1LpkBsoeKPsIAHXhW+Rlg3jLoCQMQEn5JN64AYcAzVrtXU13r
KavD2RhYq5EW91LoZr3uWj7O3nLAp4Vrf+gwQwX1ix40DH87Gs58EwYyfJRwPkJ1EzMzL6utBufN
mprtPiWs0csOjopOnaU2MBwFSkBJr3yl6lNit2SpSs1okzs+IqGmDSyUbOhcO6EikBlluWRdfl13
qbfvTbDYdswSOCmHHU8Nc2dFANh8qx6eUPnhl8sDyN+VdECMjS+iluVtmmNCqmqAv6YdU3IUct5R
qz4fBp7jWVcXZxrcSDtxR5aFgq2KVBCIZWAreJ5ti16y4RrUMwvOGt6oC4fft7ZEYGdG8JZIbqoz
y94BkUgfKI6xCojqpwYMPQJd6tFAPZXSvx4a2E9VY2VLn74lLWFRz0OhQi5H5pv3iXojNYSDHvfD
m5DpRWyEC2VALq0bSrcPoa3QhkWsXQ1KTzmrQETDJmfFYcNdoa+03DTP2d5jwlWktSz4OLaxHmxr
u6sepQZ7Q2CyMJghYAgZ8d6eADXmZG2HXZBa7Ke9tmZ9YgTFhqIKMhNNhGtzCO1N0et0a1tR5ofB
B5+kAjkD91HS2f34gpsCItSYorx7pl+DsJ/e9AUWKB6p8QBhrI6RbE1fqpqOujKiLEf5Yu+0AaA1
IX77LEbSGTTtGT0z9pF5WBLs2Iq9LoKrJu/0TWg10R7WZz3zizJbffxRV6JoPxt1iFAag2Q2Apyc
dJoULGqqg6kliS1UqlsshMWlbWD7U+0Y/xh366Wlq5dEdeNfsuryrJ6+iCKGBCXkJigSY2fbqrtF
ghJ+hxSAlauMh2uJ5mDdVdr3WhhvUZkUZ45j1hhJHEHKThqxJqm2PivZBTCi+paQ924t87qmyQel
W89Mb2+iVJhVpqJeOFKDNxUThtI44XBIegnmwl5VvWG/py6i0UgOyrJ0oKB6tUty1aiNK3mPmimg
CP4m2UZ2SmWemTLJDl3DftbpNdbaHS4ugBvGeQ0bMyjZ7DQqOrmoT6lPORUhxKa4c7pJGmhCkc7Y
aO9KM2iWgZ9h3lGQI6YKYkAFOF9TOmeZ4en3OXlObcodmLoDdJgQn8boUt3yJfCqpsMZm5XImrxK
XDXupBkh7FYoq8xMqDAZoYo2jnQoX43OapxQZ1HhrJrU7aZpbZYKy6RjrUdnntJGZ6KNOW7Ctkci
97nvDWJ2xkTNNtxOrzUsmEMvqa6aVQJiP+LBZ+sZ4fNOs40yu7lxcjW/dE2bjaDPOj7ydmwC/DMz
ptGUrb28EoecbdlNkqf8U8KrUC0OM7uz5Fkt3f7MVkiSqyF6fXyhhUCqCtVam3L8uUctNgeSsYPG
CeCalC/1Ufa1e1U36pmhh+3NBD1qfK1B4aW5mzo8a5hk9zm1EvqDbXpjF6SZpEF3yYR7NmKe3Kt6
IXHbUckhlyt2TPNsdBVwUtMX3g86FT8dFsRLazyEQrZyTDJyEWg037JCaOfJ9KUOwrsBX9K6Eb7b
wJfmex9/G3YJwK7QvWKXl04O11sKbkD7oQEcPr58fP/jd7Ucn4eG1ffR9z/+qIkphEg2BGw7pUvj
tyhCkh5Z2ifRYB8qCLS4W8NNJtVl33YtrGFmgCxlQ0PyrsSCIlFQuAwf284vR9PD0j+6/qFPFeTo
Y6TGSzueEhQq4R9UuIOHj99xAZwztarA/zB5hCzBzkrNETv6wgb19ABVX0k/atXqChQ7vz0ogpKZ
UU2j5wPuNH2hrTyubA+PRNCmzT6mHlt4LHvKpoSgmobOxRg1zkVqoJgOHYs5Uha3Oi62jdc+lKba
7ZQy6nbUzQXIp9h4aoXNKrBxXJgeobW3YvfRVLnOXS5qcBP+FaoxlsLTJ/jxu3r648fvSkkph24N
qELeZz7ZIbPG2wqZj6Cq+RJHEb7hEb9egP7CM6KC49Ti4uMLyFA8tpV+Ngix1Tw332AcNYD8e/UO
0mAeG9p5OX0Ji7JcC0lryzDSH06o99vKyEOQOfKHHub12f9+yXG5buxQJcW5tFsxMU6R2kEfIPiE
aY1tDG3kpnLeHFGRY8EDBZvojz7w5L1FgYyHwNRfdEirdTC7+jn+Db+yGyQ5Dh4htVDughHbZeAD
Ok668mZS2DRsZHvFbc7aQRj7jy+0V4KlPhZQVUYveYVXbBKW0NDFlhAOU4J0eS4tUJUMmMkGqh3I
JLLRrH/E7LnKCkOQabvpykI1sUMFY5/TvN3ZCftfWWYXedkeQswEjGlm06jH9zR0A0Ua4wKVMTw2
BXWFHvvuzYCKcy5rqgNazHpcKEY8DR/7NnJSWkGkIELueCmor157JiiiRK9AEjU80oBtKBkhISOu
1gP1EkK9hAHxVNEex3awz8o4dlDAs1PDYQn+zDVJXbO8/CEUWs64YZ1TQjBMkCCsaNvvahu+fY8l
XGGTtVBTaL8WCK8FEUFsFTVb3YqDcDLyevVI3HYRCo+WQpM7PBeoYeb4OoKDCSLjLCjFNf/wIWzt
YSsHSPoujRwUKcvYSiA/VZSlSkitSxdm5jKtzumNEtrtU/TIYVYmgQlI0RI4Lnz1mkrJQs2t76FT
sKdpHe2yj8htcqMqJnTDMwjj06i2+JpzFWZEPSR9ybZKaHtqn2QATTcFZJ+UDqiHibTlI3NV+aaH
FJQ6erhh27sbrS/kPo3tmzC4Cd7dUVeWTlr3KzBNwb3gZSzTUZDOTV7aMq9Dh5nDQMfk7jLju3Ds
KTVvMr2l/q0XycfWSOlux/I2s6FP+USj7vopNtiU2a5uMBclUlxYAbs2PSVHhFWdvw4jtgzJiAF3
oKUmkbAs26oA6GGTERk6erm3HQTZVWALyFkNm+GkvRUSF70oyUsEIJliAaMc4uumenCTWB4KiShv
dN1VOE1JkqKdgyIcUSvGIDxEsJdk+hz7mo9TzLEXrdn0e7QoGWtS9KSjv8EdIJadr+TbHgSQEmhT
YEI9PMaKWClKod54bjvRoTI2KjiSDwgLr0BiJptMbSDDNF5w27UWSowi2HSuTbm7jetVp1rBnaY+
CbOVN2mZhXdggM8KqMOzvCblGkHncOsPOlJ0r/sxalD7Ua3JHZ04JDYO+H4+eVZ5jdusncYfFloM
28xxMmoXga/djuymATbRFso7IW8TH5VoWlCqNjL668qPLt/rvqwu6ljBOxdPkwmrs3UQiPDa7jIK
l76IsYlAiUHh3u/8oOnXyLBCqgGOdy9d2A9Anr1V1VkXPe2Na2gXT66qtG9STJta9uvGVC4YXfng
VA3lUNaBy1qJjVWLBgdsPDGpTq5kuPZb0l3a/p0A0fbvZ+vHIzRXsNN1Hd7b2DaziyqNKhISXGX5
8cdkiPOL5EEFCbj0iMZj5adStVQuyZZIQTkY3mNK2pA9unhBG3Nd6Um1zW1s3HivCChgBcIGA4ah
9OzwIKYvaEKGlVqy1cPCCHRXh85R0n28DhPFuM6sKxuZG7XvHkeGXtApkYXcOAkJhRAiEaGghkRQ
VmVXohzv407pbpm33kUPBqQ1fG+TCs27sZTZSNg0I19P3538ztLwdXV6re2iXmHhNy06+4lD6cxG
BX4XRGnl0s08VJI97knLVx+SzKWjm9aXVgE7KkuFslEylCmlJtADJ2g41TpX1607XIVDY53b9qPv
IV2WA9k/VhWRcWr2RKiwIaYuSI6PNrwWYfeCDtG6Gdtk5cB6XamW7q7iyo8emNLPyDI0XvuSMBHL
AEwx0C1Bx1Ig/EIa+JCZVoKLmoBir0uHa0+ptkjH00XAFnJdkjN465coubyuq1Y4mpmdxwqrVdez
PwtmL7YA/qjDYD5Q4qXXGliEcPoBjiS1FZvaNDDWBUS/QgVFh4A9z4Z8qlQd9mKQDXOrEcMjmKJg
0MrzNPQrEHMILoswRMMSwLQFiisBmEjnTVS1vrXLvlpasV0sFQ8cyQSs3zsJ/p8keCZrbO3owBCw
AbFHhy0e6OEe4Sy51L3sF0Z2nyHZgxtChENRVRCEbK1bWkrrbDyTXcc44NfqzahknENb0vkNxTj9
8XvVFckbAtCcMlFAqd/JLgX3wNaxJ1thaV6LHLkC+sxq4yu+3PcJ1H3T8/ULNCNyYRg6QpU6vGPr
qwCL04u9kjHaZWkQeFRl/nnnhG9pQkO/z8HhUvkFI1SxIbXs+IYLnB0svSqW3/76j3/953+89f/X
e88u2STiQqj+9Z/8+Y1rXwaeXx/98V+3WcL/Pv7N//zMr//iX/vgrcyq7Ef96U+t37PDS/JeHf/Q
9Gr+58ic/d+vbvFSv/zyh2VK8WO4at7L4fq9auL641XwPqaf/P/9y7/eP45yO+Tv//z2RkJBPR3N
C7L027//avv9n99U9eM6/X2ZpsP/+++m1//Pb/9VetNR0vfjf/L+UtX//KYY2j9MQ+iWrZma0CwY
C9/+6t4//srS/gEbzVBNzbB0qWIE+fZXmpGKwj+T6j8sx0ZYLlVdtywiAr79VWXNx98Zxj+Eqeos
hS0hTFsznG///e5/+RT/91P9K22SS2yAdfXPb5wk//uznt4cJ9ItTkDFlu+/vVxTROOH1P/jFHVq
+36LT3sic7QwApunLuk3P12Mf5/t56ObJ47ONfz56KFbuoSwJv6yVGw0wOiSoii5iB1U1ar9+Pk5
Tr0D8es5BvRuPQRwfLLKsIuy6i7tdEzX4+0fHd7kE/jlLYS9Eg4KjTkltR6J0DQRK9Ld6gK1m/3Z
GexfzxATa5FGTRIuET0B49AxmnVbv5/iBsKRasnhz05j/XqaYBxqHmFatJSNeYCXf2MGCFGs/PXz
w+sc5jc3kjndAj/dSF0bJFIC7lpq8oepgZiz//DyTJ/7TwdWuXVrv6Wb3DcULIMQz2fRQM/nhM38
z1779J5+OkUVZuUgTD9cmqwB54bWTAk4w92fHVz79eC61NOQLUu87KKKSiCqrLbVLz4/9onxZR6N
3qyqvCTSI4iIEKjOkka8s7h4VF0eBLWD2vbzs5wYYebRKM4MFGBNA5KMkJJXtm6wQJTKmZlCfvE2
Tp3gaAijOWcWTClzdLILlyoVP02zdqLsrdXn78CcxtJv7k7myl8+4SYfc012ZPEVSzLdrsjj4b/D
vF/RXpwDsFkBa10Savjxi+aynA/Lbjl9c+T/5s5daysWN7N+9gbQe47BdY5wc446e/Fk7eol1qg5
umj+//cvtpFzd9Yvs62y9jd/fx+o47xb7K4+f0snrplxNGvULUX4srSDZdSh49YM6mYd+HfqCX92
/KPpwhMCx6EHwIPeE+t+av0J6Rb2sPn88CfuXGP6/k9DrrV9cJMGH3nIK9dxB9oAW+0RT/yoLD8/
xYkZyZiu3E+nMGpLb8oBSJpLJVriekCz9cWcdOrQRxNGXtBayTKgTFpa4GrPxSokQuCLgzvT6P3d
zXo0Y8jSazwx8NQMDi2aG2JZCQ15fqVrsPEv5b279nbDbuRuvN5uF/v719dkDWT9HEzqZbZDsDer
Zphh1tCHuE0pU8+RhhGojXRi/nL3Us5e2nmw+D7Mbl7U+a5jMT5bP90hBp2dp7Pd1TkRxkCHFvAk
5iM/KFc/rsRid8gWT8Nsc/b5Z6Od+vyPZq5ep3Fa6szqco3Se5muUPPOLkgNWGRz9FMMwHSBdWiO
eJ/vtEQK4/TgF8qvZbRIFvna3+GGXEWr6OLH56/p1Es6mubGRARFoJshPnpkkemISLzTl2jdE0J1
6uiLZ82psxzNdUFbUVbMLFQQOdxQpb4SErBgrzvsoRr7i5PI6Wi/uYX0o/lOj/WozyZoklzjTJjd
0lKYgcThVz1D+jC76WbN7H5D5OAXZzwxIvSj6cgEskCngmJB1aA7xbl1RXrW+vMP5tSxj6YiOtnI
I6zRB7TdvSpKA0MqL7543SemUX36mH6aJNqIjXMRlPGyxViB1AvvJZg9iKQj7sjPX/6JZ49+NA+l
OmJBn+bdMrD7bWtemNplESmbvrkaurPOsL44zamrdDQnxV05WJVqMurjjeu+Q6v+4sDTZf7dvaT9
eomiuoaOpuo8/kOB9rmlLomBH7WxWGHyBUYlpLn4/FKdGBz60axQJvZYe57lY3kurqm1PDVq0h4o
ccKa7rN49/lZTl2po4FO56dsQ2xqy6YYbfAJ1CU8RfvihppG2O+u1tH4toqu6Ex8WPjMiJr1reBK
M5AKQ/oo2+La0DCqYz/ApGkrXyzsT7ydaY/48y3smqbbW6GMWTgR/6UlT7qCbezzS3XiA9GOhrWL
Syvg6mOUVP29gnpliVkN45VCiKzVoZ/9/DQnRqF2NMKjePD1smI1oL8M0asxxRNe/tmRj8Z3TCVa
aCnhXgC7L1ULfi6yqUOupNXyz05wNLpZa1vFqPHSVYn/JiirTR7kPypfv//8+OqJ6UM7GteitMee
Gjh361zM+8X9/vaaCBhm87eHfPZDzF6+WFCeuo2OhrnQ7CyvsJJA3bHC76NPe7IKpbP9/G2cOvrR
yM5CEfaDTSDqGOXGJhxbyNIR3aXPj37qNj0a0akG2cdKWepNrGKiaxZpL757dnAdu8Xq81OcukWP
xrUaAxwoK/a3od9d4+JaddKfh5Xx8vnhT7wDeTSIe5rwkdU3/tIw6r1l35X2Pgakja9y//kJTnwA
8mgkF6ZdVX2nseA2zei5yAcdz25t5F+Ms1Ov/2gEpzWe3dhnO8JimFZU/hx2QO/KmIiTcfFn72A6
9U+P6qy1/LituESVZWDdoJm0DFDHfDEFnbo+R+PYy7oUCwZE4rAIF12/qWF9fv66TwxgOZ3xp9dt
aqMvnFHHzxpVDwSEXUrfJaWmMvRdI7zwqrf8e0UXX+ylT72Po2GcFWZrlR1XCdeQpQ9o4fMv7qBT
H/HREJbQf7vUykj/KHAvNQAjRxQytEpbhNGK+vj51Tp1lqOhDEXI6QqaWtjx7Ou20uaGOE/KR4yr
75+f4MRA/lgy//RxWFZW52RK8HGM5G8rD/RNocy0X9xGJ16+ejSO42xoVE/wYcs4zhZ1K+pFXCE1
a63+li7gF7OFOn2av1llfDwsfnoTteu4auIAWLOi8s5U2o2tFQsJkrpV9bs0qK6TXn0tkpEZpKuA
v4JbtOIzODXnn1/EE3eZejTcsfUnFSQnf6sENv0oe54UD3925KNRDjejK8AH+dsiGvcOUs049Z8/
P/SJT16dvv/TRXNzZIlmzaHL7iYk9l1bKdYX+9lT1+NojNtFSDLcdD107KBO9aKYqz97zUfD2e8g
Dwy24W9NpYID7PjvWWHv+96d/9nxjwZ1LRGr9nUZbHWgJmFMBq9ebAXLpM8Pf2o4HI3mQMvDuqDN
tU3dbZ6FOLGVu95tkplMvpgvpjvudyPh6LkMH8ZXFFEEW6snLyAvYCrhprbSpQuAUbbJ7edv5MQk
PvVvfr530kyJVbVtiKCByTM0r3b9VJfaDF6EVt2p1v3nZ/l4Jvzm3Yjp9D/dog2Wi67KRLAtM3GG
eHmlNxe2tm+0tUMbWVXOVQW3anIpwURWRKWo6q1F1GSbDOsRs5g1PHXB1seuJskoAuE0GGBGoNuZ
8ot13McI/90rPBr5nRvbBrF4wbZdkV6wKvby3pwTrL0ABt8tjHlFWtyCWttduP78mpz4gMXRhJBJ
PIqA9IJtSGFhHIuFEhMIohZL/EJoFf9sHIijuYHucVCahR9u/QofafycEoZHQPnnb0GdbsbfXbSj
6WGEU1KXYRxu7dHZ1roPatXAsDQ3OmdN/w9zRT/LFMJkvirHnJjqxNG0UQWiUoeSE6ZACWOEynX5
aqU3n7+d6Z7/3bs5mjN0FvIlPxhuu7KAvILpRa6K5KKdwNQJ3Lb+Dl/X56c6MX+Io/nDT5xGEZJT
FeoOEAOuXWXhDzkNiMXnJzh1dx1NH0YVO1VecALC8zAjIe3B71h6y9a/DM2HPzkHnKBfB3XZqJEn
OkCU9f/j7Eya6+S5LfyLqAJEO6U7cNzHdroJFccJiB4h2l9/F65v4Oi1Drc8Sao8EAdJe0tIaz8L
rhwD6FAw7B0qlNJ1uGiANdDlp3w85I4rpI61NM0BjgNFYqIksAEvwjbISZ+iy63vM/W/Y+64e/+9
S0yNU+LTFioNYA3PbLif9efPtStEN6qlUj0Fdj0x9b+Ufaf8IJ4/zteOK8QzHOGMTuNOkaB686Yb
b43mkRffXVgPgiUaAmb1uZ8vBHbdZo0GcQ8IrnCDyRyYXZQHE1M2nEIEQ3eqLzCTKBIAs1JAPwbd
AmIkvvyzZY0LEdzoqBGhM3pHQbaj9dlC5b9FD6aKJNs5rhC0gOLCUc/JyiRbIKIHf9OCByJBpaM9
FacUxZcVKicryjyYjl1+H9nsFKLYcTKn0SAMjVPluuwBKTvYMUpWO8cRQxe4KhMyQgWFnerXAevc
fg2IEriA4mIP/tEBuwVzJLIPBv3tM+GDMHOEIN6UHoQjsigx6DW4i+RPWsxf6jPKRnDXCCE1FIqx
GqPuNEh9epCeJKHiCKFtT4zbQ68osaU/geqB0i1P3bMTHHGyhy1/vTxEH2dyxxECfYXYcSRdniWs
+QGQDc9RhtH4EN19rnkh3jkKAdiAs8kEBo2E3irkl5l+6/RPbe8dZ59377JfYRJFNSu03pGXfIfd
H506SALREaJcaZUynwuKhrunUftZADZZHJ34yHpcDPJttEZLRY+Duc/dhwHqU8i2q4ONoKx1IciV
rOVNwTBTefekzK/gCzuwjWNAc10eUE32ACGmN3yek82AZH/29XNxr1K/i5YrIKQiSFfhfxABBup1
p6MPIW3vlg9CzxZCfdNcgPIBQUsGBPnwUARgbgEG4eExsfLUHmTet4/Njx4jRHiNwqa10aYsMarQ
OtkRPecQsqLOy2ti7QFlY7C3CJuTMhwEhvSBQnjDaMtmHWBL6Ed2DUt2v/cV37muvP4ahRl+c0IN
6NGz9nj46OWEILcNhafDMqAPzzOqDAHZDJogC92wgWoViM6I4NVAdTiYIvtc++hxQtBD7QuLABN9
qZ+6BGVC5yGyPFTz47Xsg2kum4a2EPrcntJ+sPEMvFB5m/6EjxcgPr6TjD9Avr4GZxfmvdfd6XAJ
kM1DISVAV2BpMEHLku2OBywZTmlAvswRtCQRVHoHIyXJO6Lsb+ldAuYnJoVpglzx1IFyMh3pFySH
U44tpAYzhQhaSQHbRZXECSZFJ5f55BbMYnweAuBTwObwYJcnDVohSTCALcbGXLJEu5uCLC7PtZ9/
I6ctBDA5UA4Ou3bJ50fzTNQAGk6V0W5e9xeiX+pwibvQPqVei2eMR3NZEjpvyqV3S0xnuqbeOHgT
mLnC4AiCoxgicq/6W3ytExiUR1nQHqxmksG3hIzQqriQBjoHUxqePw2MWFD2c7RSynYwog5wz260
nvAecLrT/8LNB2hauAKHKMr0nN8wSIC7sjd8R9l0BKVFaB+NkWS5sMRc0FWs4PtMAOPcvZvgwR3g
MiIZfrg3mp9fbWdUnHkocv/cjtMS0oJhqYo9uohSjSPR4RDU6U8HWW0P9A+ymiUkgHREvd3WujAL
SMDtiPLIQyV64p6GRxoUB4Ejm2178nk329JeszV9tLOEoPpYUWhk2vQoY0oSmCgXzFBbrPZaiqwM
YHXAk+4RBc6A259QOP2nOw1HK6nsOULsgyDetAa+u5L67+pn8XACA+K1/Q66IbbIVD0KTMlwiNLB
htsdpZWTJc4NioLDKoK1SeGN0ebDASdOw+XHwbhLsoyo6FNzu9oahvfZXCi9hpMSmjfuAzgogYLd
/uWH7CH+wdwyhdB3K9CrukzNkraGBSZMVX9sgLsqgbp+ufwASW4RdX20gYUHZUCv5nbMmgfQ4K3P
yYAcUc+3wRsGRYwsTwr7ZcCZmXqUeyXBYAqxXELD50w6GibFsz7G6nAUyfvW8aPeFiK54PpiDSBE
Jsz18DWFnARij69dwdmm892fGwSjNQCTXnqH7zrsZY9Wd9kL7RHzLrpBGkNhKG8xCCj2W51fdnkQ
27LRFVb2amwdugDljDPMvzl88Bw71kDZujx1NNnPFgJ6dVRGC5g4JSzgFMQjz4y0mF2BOuw8bsjh
ZaT8OProlTxLFMgBq8W6BZbsSQ6iJ9UBeT56DVnLwgbf7uuimIoZLbsvhv0884NVW7atMoTYTW1I
TSwdP3kHU+U+dghBHrn+kIXmg3vaPxrIwTDLXkHYxlcjSfXKwDA35KUhTwr9fXmEZe0Ka3SGkn1M
TaTSsdXiQXG+w7/lYP2XNb3//d2UV9c8dVA9DIOHCmgFHRZD6agcrDSytoUw5vqa8xqM36RmOIfD
0chytGuRbFpEvdvUts2a4agsKWA2aGk3hQMgSBYBuXmQ7yUBawgBC0uTZnb2NbJZb+Hy6oE0x62D
LpdOSCFep9qeUMfkYmXso7dP2RAuZlZoLuEI+TtoiyeFhpdnjqSjRI2bWfca0BAGMIcL/KfhHAGq
bu7YXWiV3PrGeaocnfhJVuG3Q813E6nsdbVvYUKfGA9wA46V2y6sn/bvluPNl2RQxLtEN9v6kZMa
d4mo7Ae2ZmphSHD0+/cc/8GaI94gcqq5HM4xcHLD5kv3oVEK0sQOV3x65w/OwXDsueyjhwipyFQm
FENCJp2gdCMg221ln11w7sBp8kGkUvKDlCcJPPHqj5QL2LAAuyW0/Tv0SZoeLMyyn78PzLsxxoX3
6OpQFSf6wEGv+OuCaNNn8aKmUW3M/kLMzyVSVchKKbVWoxm7Ihmr6oaZZZCrR1fFkr4RlZkFA9+4
RUVLYq/Ms/KfZR9cDjVZWItizKIZmozD5S2x4Dp1a0eYQEF5vQFK8t095VfHO3jJMLzVBrwbhj6b
B+zpXCwz1ICk9JFZV850YyqoI3eubPLt4H0kEUGE0dYdRycEBSc42IPxub9/FRpP+Bj1LOzfUZL+
yccIY11Q08hyGJUn7Lt9B+xm5CSA+C6+gqU5i7T7y4+R5A4irEX5MtSNBd+HpM4iPQWUEui5g6iQ
nRSSvQPfjQew7gPVB2ww9Icu0YBuOakF2In+HP3KfHx8GvAYVr2j7x3ZmwhLE6jvOVzAYCZX72Rj
e4MD51TO7Wl6uNxTsu0kEZYnleJKFAX0eaI+pJ3fJftJVPfSXQG3ycM14MDTe+vRB7XkbUT95gQf
Un2FQjExnV9szUEHB7u1PDhskDW+B9C7gdmGujdNmtMkg1fD/Fffbmvy63IvyZoWMrmCigfoOTIs
d8AytNeGc1Ky8+WmJRlKF3aRll0ZHTGgzIGhT6zy5glHDtHlpmU5St9f512PWFbBWdZhqqIiFBjH
aD8lta7tn/B7w9EfmAsHyVDWPUJQq65hWPOy5PBW1DxdSWrcQIC7c/AWkl2NLgQzaUu43DRvb1H+
YgmUPTAHDtL9PTBFYTcPl+fADaB7ufzAfVA/WLZ1IcAJgC0OnIBhy8oH2F7a7rPVwgUPxMoboAdi
pbbjyw+SdZsQ29zOwQ0r8eELeuaYQP4yRES1yKkzyHywtMr6TohumDBAhMQ6eLyAbzhu5w4ehzZk
ogcyWskbiDpOZQLqDf6IFAdkd1X6xGBtXhw0/aY0/WAYRPHmvAHBN9pou0hcnI8GWgxTxavpakJ5
6PB9hX+iX0aNX/hzvH4BgfHgW0CWEN8uud8FzVKyBV6bLQRi4Eifs1sA2iP7pTzZN9kQ7wnx//Es
Wf8JwU+nznJ74NcQoEBn6r6BQ2Aa6j+2l9KnYGmygIRzDGOmyxNOMhvelrR3r2bud+Zdx/E4cq0b
93V3l2034Ahfbl1Sg+G89ei75o2xwvU1VsdkBksfF/FP+tmMoG0PQLMtvD4ovuqvNXyTT3pc+fW3
y0+VvZOQHaqpyQCuhzRT2e+c5hhUOb7dzc3nYvTtSuXdO+VOTvNNgbKU7Fguo6N3Rlde9Wv1cvnn
S6ebkAQG4BSLCbY9Sf+3gVTM65LxNMXzvV75zS8NVZyNrx0kA9kAiXo3CnCXoahtmTiD4WhwElPs
6XUba10JF8eAJR9M7YoKmNLcaJ9qQgf2dcDNuwbTbqdC0bTvgPqTnly323xT6ZydTl1rwxrV7cbp
3QYU//M8Ao45g4VNDj5vJAOsCukYqtsZBHLAc8v5Zw/XDBO1xBlEEeOYHUxcSRSK8jlHN9dVydYu
MaGbQ3mSqcHM0v5yMMB7qv0gj6lCCs5grNiPsIHCtuSUNbe6kdTV755yIAihTp2+z+0tUY7qZiWX
cLaooqOMQn8GPz6cDmpR8WPEio+7S7Df4jKCnfDld/r4kwTUgX/3FbNGZxP8kCIx+t9Ldr8u5x7E
z+lHtcG1aPpx+SEfjwqgK/8+JK3cJecaHqIPQAiUdxp/XvnT5bYlOyPbFRJvSdcsMyw03nc+dICJ
HtKzG7p+iYvqSAvV+HNbI1tU2A2t2cFFW9mlmQ8KaAeIKz28/BIf7xzBNvu3g8p6o1WRp0ViEXJa
4Xvakj+XW/445OBV8m/LBlx3CaPIE239x8JpXlefFtg7mNPBL5d2vxDTGlFTq8vmKoH5/L0Rgr/q
t9dAO0d6UEZweTtI3hJhmi1q7LjSsIIqLUs4ooHfg8wc6yGMdMoT/MfP5t8CepKH7uQmR5fgH+8d
bVcI9mIottWpCUsIALqoLwWfwOPwBVhG5vcw3vvU+Ih6u8qGN66d6iyBM0dQ97bXTeNz16eo0j06
tnz7VP5v2rJFjR2qHDcNYIghmYCTTu8L29Ez4J8VCocwpsFrBmY8nKZTyOsRpTt+Ay+E7XpIQfls
PGvWwBbyekPR8sei3MwmYtpQz40/wb0yB/R+qnVK4xpAd7e96harschNwxaIW4Gi2yYagQatzalv
Q/hlm4m7snrug6mAZ0DvATg2V1+hEl8gJG2AvoOPJIDAqG8wwAd1uxLWqCjjo3ZAweIY6xvsqMkJ
lCj4KNzDySzt0k+OhJCkKG0LULkzntDxmfO4gl9pWl4vy8HHoSRQzDf4xbvtR+PaxVRmbR4v0a6p
bE/pa2+H25fFd7wmVJKB31+eUpJ9iCmGChxYxq2Avj8md+w6PZM4/QG0HrY8d2sAd7Gf6Paji5OP
Mzu4OP+mFwKq29TB5zCuC37uFhiJbhCm9EdR/3EMmmJ0tAX441m70DjnAE3224R1CuD+dqiBVR6m
DCKE/GAhlLyJGCQZ2MyGbuFR9oKqnck4rYWedMbn7nJNUXNK4aDY6d2Yx11+suHGRaajFVySGeEI
8u8YNJNCgexE01M0fm3wqfHTRPY962F/coAKvYWljPZXvWb+sZrq4/XKdPZOfDeXnawjncuWHMYA
YUZ6D9n5YBhkLQsrYZG5leIoUx4PeRbS0vzCKygFDwLj48XQFMWnszZOnQIz2TjvQDvawb2m6/cs
u6/M8o5uIM/oBEQhLe5bNxx0cgYT+FdlwOPKxYZ5255dhR0EqWy6CcvmmK2gG3M1j9f2arLOAPrr
5cE5oKxp4TNkc6hbwe8WVPfmnqmBAjwmn6uDOzDZ+AgBj0LFDE5nWh5rVPkNkvJ1Xrn1wdhLfrgo
SJ1XzsfW0GEf5rKbZe5HgCehpbPUo5N+2QOEze6CpbatWwMOK8oUzZkaq8vrCju2y9Pr4600bM/+
DYpmQj1KRkwk+AXXdHp+51I4eC5xocPCno/BtB4MsIsG/7ue4w783wdl+WSYrMaDYJUBuSSPZ0iD
1fio/kyiMTR3PuP76O5AKsoH8OPjIcSxPlSm5U31zQBWaX/K2B50l2QmiTrTpTZhbY17u1hh1VnH
Qa81ZAcHTpI4t4VNb0Yo4w2M7eNVbWJXyYLZ2U4d5pVGjlLJHkwfjYEQv6DgZ6WmlzTGx4Db/6ho
dbZgQE0SMHgDG/5SdfZ7olPgWAeDLpu7QlTnYwEYNsqE4zylXq3B6a2+6+GedXnuShZaWwjrTqtA
rnQKGvMZtmwD2KqwTRudJVzAeG8PcofkvsUUZaWa1mtj36HT9oupWvUZHEnC9Ek7AefuTQ8L7rlV
LzvU/Mk2QqLEdIFrXt1tcPRBtdsTMnuUPWMbBB/kBxDtT3rttVf56XIHSmazKDG1qtR0GriHxk3z
0JbX1ieT+X/Updg32Gpp0xiVEmGR4fNnNkEmHw7OkSSpRBSR6o1m93aBn81t/SGfunjUtNe1UuA2
HMLc6VTPzi0Yxr8vd5JkDosa0pkak1K3Ll5Gn16dfoY1pOOrmXV0bClrX4j72slnwwbWEnYe9wt4
3FN3DzPjgxCRNS5E/GQ7PSw/YVm7VWNcr+pJccywyo6+0iQ5SxSR9nDrsmmH5nen7CjTr1q39NP+
aHGSyPoB4P03qZu01dKlBWmc3BVPelifUdRVeCrMq/+aD0YEu6AH+gifRV4cpEhJRIgyUpxi2BOM
e2ic4WvWwX0Cr/RDxf3e6R+kX1E6Olqlo7eKRmP6dwyb+/WZPo8/OMqkb/UYBgxHx4mydxCWdLIs
jZ0vFgXiqAqgVv9trerL5ViQNS0s4iohYEDBpj0ehjGE4R+8vT43UUXZKIMCk3YZUgZ8Qv0e7PtG
h2UwTn4v/3BZFhfVo31bELaM+OXWT3oLkiH8hU/LVfUCL81gC3FkwL9UD0eFjpKoM4WQ1tbWKhwD
I4CLWxjlND6zr9z56fKrSGLO3GfXu8+YiTibw/akbc6PjITTvIRdifMPfjQUshXIFFdt1yHgKePn
k0f9vH6FQXUAduXtdIZDeQyXpNPwqaN10xTC26rMFMdjiDbe3/XOo2HpYQuDSKU5WLsl4yDKR5fO
ga8h4HcxrHd66N0UEox8CS6Pg6xxYV8+Etw8KLxA3oZoBUCIE61+MiU/mrCSzY2oI61bZ2DNhObJ
nfkd3tgpOn6C+bo33GQhi7fT9LeZvmQQoWtAOXzuuNj8D2gRyXy267qIh+28FA+DG6vqr8/1196P
7+btBqOqZXJTvFDN7kfFSXQ6f1FhF3O5edlaYew56137tgXaROe6Raxc8UD5rfvDQ/lgAsJ2bXn1
0/DEfPWqeu4PjnYlmdAQQrzZlAU5ti5jPsRz/ntcf19+DVm7YnQ33OTZusKIPDd9Xa8CnDseHObJ
ZpQQ1mtlwVUrtZvYqc+wQvXwNR+Pzl94JSaUZwf9IosKIaSZWq+amQOjuU4lbjLoPAZwdFl3Qyp+
EHiSyvU33P77kd7qepuzYQMDr21OrLaNwBycUNWccCmHCKJN3yr0Jz13YdUx5kdpUfJm/5HyaQbU
MUWdBh0qaOtJ9XZ/bGwJL4+7rHVh0S7rEtB6gn7Dmsdgb1yz2YA1ctnTK3uu+dFm803p9MEeRFTz
5UNl1bnS5+EEqLbpAdz0BC+0sPXsCLDbMEXRvOJbAVg03jeYJnk/tpDfststhDPw6Yi1JjtWFsV+
VVWkMM6cZujAg/Qnuy7jnU0DV0vnUY2aEIVO95/r1j3M3iUFK9PWDUZBc+J0rW+pfxb1hh4VCUvi
SRT57XzSPF0HuADkGi5t0wHVEGt1beKwxq8WHTfFsI7+3GsIWWFe4TaQ19mW9KsCYojuZ+uVuh4V
ccvmnpAYcrBJyUaUNVGhvEQJ6PTYuEfMUOlQCwkBfmuaMzb46c13OEyfxhMoCYNnBIs/JPqVG+gH
6juJuMAUtX1rW/Z1t+Tbm6TajXlQ33aR8mUEkOmL8rVM9ltVHUTqyp/Xo0y099AH0STiGmtzmlR4
fm9J4d5UCQxiYyOZtWsekrCMjmTc+1z96CFCauhbVDZsHd+SCqx9OIltrb/0w8EWSda4sKMH3aEu
9j1SQtXYbL/V89fLM1a2HIvav8mCtSCH9XiisbBB12Rn8zalYfEyj551p0dtNMZtPJiwbjsIEtmr
7H9/F+uKrSql6+yDsXy1lIAop8uvIolzUf/XNd2Wcgvt0m06azDJHOzmvq9dr5y72KzV4PJjpBNY
CPK87UwGytGWWDfWM4/YdY/723C/dLNeM8VrE9DSPB5uoX58air5mNCF0C9xW8rtmm3Jel4CRErs
wgw0xCeRPwHl3kD8deUwn/+4/Iqypwm5YGZGA6OwCSZZQ+VR1Ydvsl/Sk+J+udy+ZAaIcsBm0fNS
mWe0v1/xttPJrv5nrPSPr9KxRw4UOP9OLiuFk8PUoGmuog4bXlEMTOr0fpgP9n2SrhFVf7BLW9XS
xECUDi7u74e69uat9PFJ7H+ub/YHv4sOdXGqrewXzK6JhJB0P9bT0cZS9tv3deVd09q2MA7q6JZM
LGbmCdSioBxvbeIeBLZkfXr7Tn3Xfj0VBtcrsiXEXQI4Gcel0r8ArPnJ1fVt6XrXPnVNYqu5viWq
u1Se06xmQlKFxeNm5o+Xe3+fJh/kcFHGxwd3KjYXr2DlneZZjev4lWrcbyS9MnX42rooEtiOpKuy
MBCCGtalDGX2eB/sxL0KbtYVeNeX30N2jvK2J3/XV9pCcWnOtC3JUSRrQi3YRfAD9nUSDlHxdc9R
zcl8PapTlswssQarTWHajgvHLbGr5Y9R1sAiV4OXFuxeG2HPd/BOkv4Si7EGtzXA8cI76afiaT2z
axKRWAmVrwbxt3CvCzlSHshuqVRhLd8UV3Fg7ruhbs05dRFFLZ6atAkJma8cXiHI3kcI9dbqYHPq
GNgtbm04uP0zX6eD7YJkLRQBjIyBH50WJjIs6KCzYXpONcIYBhCe7Tuz8uDyiMheYP/7u0mWL3CR
he/MlmQzfK1X4vOj2xzZhCL/tlyVOAOyB0wouF5Gi9pEvJ8nr4MykRXWUaW67CHCQr4ssCdlBPHX
D+mXXMWRfs+CHoWjW9pGl3tIkhJFyegIYD5ZRzyCVifenTi+2saHy03Ljv9EwWilV6PapZOKcNAi
EmxxCQfVwquu7FOGCsv1m8kD1wovP+3jxGiIetF6Az6vVlUVVZb9b7uzoqZovAmumzAE+Nq6xvOa
VQePkkBPDFE22g6Qii0mUf/HiNhi1oXqPX3uf/fXqccAq5pjnCM85OfdXuxgLn88UoYoI+Xge7mU
GGrSE+r4RLEVjw6Z7fXEmY8S2D6x/ru6GKKaNFWrLV1LvJg2vum38wA6MJiekpMV8Rvzh/7l8mBJ
NvWGqCYlJbAnw6jj2nt39/TmUPG6uyLg8fBjL9YCoxuXr6djRIL0gUImyIypMetBUZPxbJy7qAc9
pHnBHvXq7VH7YtN+W7+UL5ff7+PsZoi603bTWl218DTbTlTjdm1ea9sMcNUxH95Zf5zaDFFQNzhA
cVeZqybNFk3Ww1J8vfzTJSuLIerntJRlwwS/wwTuqY9ZrMVICYtnYgbs9LWjBfmtCOmjqSZs4dfF
2Ep7wGOG8/S93g+QVFhejLgaH/zqEWBjDYo97ayc2ms9gu91WPlH3DJJ14m6utHlhkP7QksI6LLb
zXZUeiqJUFFE1zUTc9UG7Xb0C28SssWWcnDBIfvJwnJv02xjOkNvKSyZ619rfvAhJYsLUT7HiVJV
U0HftmFb5Hq7L9d0VZ7TYPJX13NPHMK5/uWoKEn2HnvXvVuQ3UajJq+2LdnSc+bmXqs9X562sr7f
H/i+4c3JmMbQsMHBmlJRzaq9OO0Rll32s4XVPq3XzYaJOXbd+hiW/U+nnj71NWU4eyZ+97sLN03L
ucDvnuvHBaXQw1GHyBYpR9i85y6xjG62OChmJNqRXPkGh+Pr1r7Gv4zcwUAganEHNy7XVYM9GG7G
7ZB9althOEJ0L3WZzllrQqAF+2fakUSbfvVLfXBEJ0mvolSONO06KBZa72YW18bkbzjCHEr9hNNH
L8+rg7GRPUb4VMcZvds1hsGTlE1nQ/GW6haWmF6+/hoO+Q0fS1Dgyfvv+MMGeE0rxjmE/UtAm0C9
WRevwmUvIA76XXq3s1+rPyhddjE37mFXcrocL5KqRAhD/n1wSx0rHSy2PzhXzuN2R/LAzAObehqu
aZVQe+B/bSzD1bfdgiUPMv//82UhW2VElZ1SKEabT3hv9ez+NsIt5jCr01vUQnZ+4x/xryRHYTA9
/vctVbi7W5M7cFQRoSoKdXVf9BGADDWhCf7H0/IwK332YFzjmPVg2kjfTcgWa9F1wMbgocBc7wWf
2Zl7i58P2BmWQXbIENxH6oMVVIQ6tjPc2ZceAV4i69XnCkat7RaV5pFgWJL0RK6jCic7PkKmm5jb
N63+w9tfl6eeJFWLajunqLPasmaEVfk4NT8tu/SMz/k2GKLGDhijeUrHhSeuMp4K5dmaYI+wBqx5
gWcXHKkPNkmSrhE9/lJatqPGMjM2B1SJUqM07oatX44We1lwitK9AhXUDW9RyAcLp7q/a7TFrFHE
ZFa0GRK1J0Ov+Vu/Ddo9NfTBuFdyqqgopKBLnUNDuOkGvqZN0qXtS+mqzmxdpcNUVkG3TnTR/SUt
06mC1Uqx4IubdHZe6CFxDd6nsT3Z7vasUn3s/qqZ3uq/ssIhauXVsEjSnzJ7zEz3NBs7TzQa0NXV
7OcoKy+xE51ys3hN03RWb6py2ugLjJDqeYymRplh32COy6zgHKSwzBolJmY5wMZ+qfmspr5ecINe
l8toWxnI1+OAyBknvVyfi7R1xs2bKprmFYDrjV1ZXtfrZvvCNKVmtYc6CWd5TXdRgOPpLssL577J
zNywAtqi7JJHJckNijqfQvP5UhNY51B8II4ztTYfB5p6e5ulZglU/0QoH+5Zn42m6jHLsNP+WuFk
UrugzOxpuHENjaW3GzOmIebtqFqWbzlzSW4MS9m8DZ34WsDNiFQbauH9SUuV7dqlQ5Db6/zcphYA
bamWO1ddVxcEZ9eKaU6PPcrULCtQVbtni1+znqbzzehMBsH3SdGjIunLYi82me57u1vMO15X68xO
XGWr24W63kF+6blVVfMmhoq8clHI2i0ZgVctas/NB9LY7gKuIJDW83Ddp1wxwRpoBmW8AYStscrQ
tTM2/s44sXLqk7G3tuKsKsOsKyeioxCKXk1tNSos0AlKbq8pnXlzt5WsLn6suJWrn7YtA+foARq7
btX8DuPHimSojFzDLLBYzViAHlmm2bcdWs9/CKnXovVqpSR88Dcjs82vuV7kaxpCpu7mzIPBnpP3
3gYbJVcPaEkqO1J7M3dhB2FODXCAdemY8FrS574sTt1kltn4aLGe1ACkVVaRKWto1hMAhaVXbWxT
G3/L88xhoM/UTpkOiTGwxdV8p2qHsj1Vgza55Q2sgwFUutqY0pH1SzZqU6OdIETd2F8d/gWohcu3
nMCUpbAYrfJY1xTgZvxSs3O7fp14VTlTaKqmnf+FVX2eqcGm2PY4efU8M34CyEJf8hBuSvDpaEOK
mij9W93q46Bgww0oXn415tRRrpU6N4zXThnznHpwG7K28rEZcIR93zcd1H9R2+Gb9qFXtMl8rWyn
1jSvLVUXosbRgi3YtaJPVjUF7tDrGbRQase46VkFSle6mPHK3tarmg813O3LjfZzQjI7LVmkla0J
cCFZSVtwgDzgGZAlOc3q4h63h42qBV09KWN1YtjXgfpq2eB+jF5rubnpBmqLumkeK+nmMt3TEdBj
F5paacEIXee50mk/CpIplXqmW0vJKyvWuUzve9pjCqC+l4NYEbZOY6egVfcVsduTYq2ZxXDDTxet
jDgObddHZixsQjXisGLQH0jFFhjgesUG3jZcSbKRzemXjSqlAsD22FRj0XlsIO1KrofOtmrm6Rsx
Xec09s0w3qhFyZh2m83qCtoYKv8U/Pa0t6ps9gajGLKvho1uXEKn3VyjipaKF+Ut6xeHKCiTI71Z
/a3cUl/7CAYCaf5k2B1pcs+h22pNUaWbDbnTYXSuOEFaKl2Bb2kTuHPV531JTdT76+3ajKXXVurS
Dp03ZV0KkTu8mlY6+KQwLP5UZSDOVN5CodsDDQ0at4Z6qk0GRw3NwjRTza+mvHeua6XgGzQ/Y2HC
knRDUUnbX6m5ybUMAJys63s4GhEDyRQiAKOxPIB0nVb1R2tjLzXiqDshWToDaGILAKKlB5ALqR7V
nKwcoWPg/En1i66Yt8bTdcKhG2PTwto/edGpxsvC5pahAoAxoP/A2YJcG/5AFbzrVy/jBULHo4Dg
jT91LEVNG7ikqAYT6TXLKPAueQYXjMDW25Q/212K7zovrQmK96OB1vVuRr+Oo4Gic7004HmLSgfG
n8tihmWm55KsUCAhLmqMcDlkBnmwlaqAgmJVNQtHjwPuZ3BaZhh0nK+I5a4APOCra2hgZgQH9KKM
HZwSWX7qlmazeKnrZphWc68W5E821MsdElC66EFP2pz90cFsoJPXGIWpnXuLavEKvJ/ql7wwVe6P
DpQpoKTZlYMrBpO7HJgBd1MY4rnW3Hl+TbHGDy9Kv6YMhWv7iaKGn2hp9Jeh0QZ5cS/9rFsPnhRT
O3s643ljBxjHrsfQ66jHbeDLazXaq9472XhbTE27hFTvlO3r3NUdNvNTiUPq0reaBpo2b3OLtrqn
rTp038aUsXXyFLOottei6VNI3PBv1T5rZM3xuFUZmb57y1hz9n1Om1l7dmYb8ewVqwpDLDqsWfpU
1H2Z2l7mDo2RcGpUSAIWLRZc2imVrlYOzrymkSeWpbkFWIoQ1rE+sEur3J4Hs2sKEEP6iZUNOqrc
GnhWr11ao2/VDGcQilLXpk+1vMhhvMH6zv7qULOf0ZHKVrQRydM6/T5Y64YptOS1/eYqn8MvdU5d
42SVCy3jGq5IfDhNW7eyxB4KoyiDMtVVOnrYLCzzXZ1rTVn66Cnm7ulDa1sC4xgLHtdhpTv/x9l1
LMmtA8kvYgQtQF5pu3t6rDQjc2HI0lvQf/0mZ/cwD2o0NvopXoTUB4AwVQCqKjOr4mta2BN9ZqRO
USRmTlo7gk/MsDL1tA5pOiO/Pi1x/jxUW9keWsKm5nWpwSNy1BqF2c/Ao5Ku8OqyKZ3npcrB2Qec
cU1wbE9EnWLVNcqiB3NKWXed9jkeHRr/1mpak5eusFAf5GF3bpBFRpfD8jRWpjP1wbpsm/PJKVTo
fwfYDbORuERJnQ6bf1NT0JFhH7eQByrYFk+fINKhAzQ6q0OhPbRTkZe/lyTOsTdTXOpUSOV0+cB+
d61Vj85Tqy5VCzHxKknZvdosmr3HVKy4NnBexuv4VFlOD/WvaWj7krrgBxj7COGvRXkEqLtqkOzv
Wzr8iSFnZ55XK1tMi3ntRjZNea7ysXKc5w5oQ92/6VXBQ1BaxtoWj+nmCK35E9GMzFey+FA7jQxp
Knhu8VgUtVx6U1+r9uj0lfpgq+saIiKE5C78/rHd3c/1gYjerDwqpdUVFVJeZYv6Iy1EBZgf155T
gbvAdYYn+zf2AirboOPg+E0NjK7fzrKHq2iI3GuZZEaqdwl61j5Zj+WxeEmhHpGGUPNpvQlqxN5e
yVFHzhhIhip4R/Hc521mqGyEyRzX5zFIDnWoBLbzwnyoH/gKwi7eWrmLTHxFQCmCA/K/wQBWxyNA
B+iNBdp7RGy0wFI/oa82qmQhB9EccmG3CeGotiLoZOq/NgSlBnp7N/b0GFeyckHRpHGxtXSdUdip
YCNSMBtmqm8nshSTKHLBo1ZolRQGM99naJdyqCLroYdA2v+te21JNppgBDx+RUlwI1VtdNNYeqAo
L/WSSFoWZAF5wnMtqaeihcc+Fmp77mc8L2N3Zs5XuCoc+9BamHtdRr26h3MuxF+sfQd8CN1OSclK
e6sr2Onib37pNyao+0HcEDVhe+88yeJJgngJj2hR0q7o6YR+iHbS8GbcmsSdqpfrJihaiv33D4OI
V5UMi0EqFB5WoAsePII77/WmBaFNHrxiFGo9TyuaXk/JwTgMd3M4HqtQVkEi+nLOmnHc9GVR1dZB
x6UgVtbzaJnh9S8XzThnw3lerlMyd9YhdrYzLnzelvSRkfy5rXXOfjW2QGMghiy6qZpuS18g0wvS
NGkRyj7+C9uSx6q0McI6YHk0Dz2qZI296O8pPuzo5R4Vq7IEp2CGTC40vs4I1Gi6Yx6ohas2HtMo
S8DLaxtltfkCN/oPamWxwM0Vx+ZhIGsZlNv0CBT/7A66Sl1KZQVhol44E6ZqY89Lr5gHTe9f4sb4
QvsKMFy8pYIliyUmJuqEM7EyNrKuHdBJk5Hv5ja8TVt/yoau8toh/Xx9TwlSFTyKBNjC3kgN9JE4
5EDSZzYZPjgePUU7qNPb9T4EBsezl3dLrxKaoI9ZUayAOBNFDCmWNC7aUJzJzeYKKqV4Vg7N4jco
hTU2b+xvQ1iZJmdxeCikS5tCvIxu5Tdd17uHetpq3ygHVZZHFRwGPGM5QmGF0mtQhM5Hz/javJSf
lGAC8V35lj2pfg/VreuLIFhoHjziMLz0GCCOR8gyuGnb+Isx+/VS+kn6oKmdxHULqvNMnhS6RHhk
6waQ6Q6+6tGwa0PrZ3Ii3wpcAvVwicjgpkVkypyWYPV5MAle++MwAZkQ4EF81pwqRHzO7WX0sYKN
y4NEUFs/TgjypgGkkB7KYv7TbQqRzJSo7f33D+ennphavnZlGkAUaPGNuv5G11T2FBA1vm+2D42b
iT1PXUrw4aBhQXyGQgG66lJJCZ5o0vcD5EPrg0OSYaiGNEh1g3mzpf2NixXsurMjW1ZRdYHBWXWs
aZSBhLYINjxktrsSkeE7c/ycmU/mJ5CLn+yHmX5eyJnhwS67XIousTwRdAMGHcR0yioscSD5hr+2
5yIi6K8J1eFOnn8TdcQDRZK8yMCpiY5YMLxL7UFH2F2eu2MZKL4MeCR6tfDQEASETZvGyd7LGpiA
VqXMG97pSPpoltGRCO5qOpeGRoCLbQNiZaEZIZ8IBsE5TA+9XLxJ4B55cmg8V1JtSOIy3NPcMYIf
4XT4tXmZiaxy6yWPMtipACVk8miRvLU0AuhDFYKPMthxNJM7uPbj5iXQ3vl/kGuIBsTZPQWq0iqZ
Ub6vPUqXI/sz0mG1N/wf2kFtZYn63Rwv3Od41AjC3W2Dq0kZ/u8zowia+1+l24Z17Spe5yPxc5qi
xE+B9ECOHn+TzaVAnd58L9364CAKZWzjott7PtnRdEQowN/9v/rNimZ//9eCsObzBqXCMopRIuYu
PtYS3HYS3yrc+pz7yI0B5HnIf+EDkNH9uQvk7WQ/483KaCDO+68TLO3OSGHHceDoZQsIke14dEvu
rx/WAg/Lw0hIY6RWspZxwIaXuRjczMFNXyYmI3jq8kCSAXQfBrIrcdAUyJWo0/KYL+2X2uxeaM/u
7Eb/mifz8/WBCA4iHlSyzEO6DEMeBxqOfF3/rRefrzcsuM68HxwftlhjMWvMtAIKWVQ5G6r9me35
iIK+dZvtgeLux/VuRN+/L9CHbtZxypO6RDdqAw1n4N7KVpKrFy0x5weWlG5saUGY1nf3Cum90rpb
G5lXFp0wPKBkRaQZaQt7iIo3xMgemtfMq8xgFz3dEVVS+KFoENxNIB3UBpH7DiFyQze91EFgPDFX
3UXI9uX6AoiCmu8m/mEFUNFAaWeji3rnZLzLThWEcDqQQezKeoYHad9XDcpolat+oU8yKKdo2Tnj
tkcdrORZy6LG6JH5b20SkKkhEhi8YNZ4TEnXjktptQ2LnKoGSZ6aITnF+vVv5UzW3+vTJhgADyiJ
U8zZBIWWCDpppzRnbrvKVkT09dyJX6uzM07p3nSFGkA6+oBGRYB0B9e/XHQQ82I+yjxoqUErFlGQ
B94j86OisHcHZ2/1A410Xz0wWaGSyEx4MEm+otzQVtBXOXrWL/tUnZQAVMtWuLPcg4HVu3FMnLEX
09Kivgj9ZLF+Lh2CgiLTHVj+wAznPCLXR8u/86QHaa3+QVLnUUeF0MKGUNL9vm0v3AR41vOim8w2
b9B9t1anOvk5qZBC0IzG14rObVBNYdSmN3aNH6uKjDlJtE041xAvsdnGZgm1zcY6r01gk/5zNpnH
60MighFxB7ytAVyUswIMOtNyl1eabxUn01gi1Zklkyb6ft4FpEY5Gz3mLNcHpFOhqquGlvF0/fMF
G8/gQScG1dS5SGBEe6qGIFXTb352v99RcHfWPEMSXbjsBgweb2LlRbmUhjVFqjW5k36cOskALs+/
wWNKNoD7AMNI5ihFaQjrn3RQW5KGeUXVS/zA5YeFwSNKJjKyDFRhcbgkObu3BwXpltEhdw4jyTeV
1FuwgEnnaBOEcl2qxppk3UVTtu+HD+cNSo6SPLVzBYUWh7X7vpa3hQxRz/XfhsFCaOaxiYaVxXKV
EeJV9a8tfsDqSLyM6Mv3F8eHL08r3QTDLzrQrQVJzBY3ri5GHuz6lr1sDwYPG9nGeO5701TCdTiX
829le5zst+tNv98G//VPBo8c6YpxnUyGtpcQap7O1+owQR0ONMVHyK6d6zfDA33G4JIsdHwZfY5o
PJx9D7WjjnOeJFGlx5CFycfR0CHyoOhzOGvWdNP90eCrlXd9Y1Wv5jhkTtn0LnP639o2lLI4j8AM
+SplJTGzoUEVX7ipmtfZtRGC5/vvsjXfdNtqD5LlufxkNXhe0LTI+yRe+ji0X3epQKa+J3f1z7t6
o67jnIwlNi/YwXxhcueMxOgYOmJdHPv6lEOmiZk3PUXwHvuveehdg7BYrSmQ6vikad9mR+JjBRuJ
B++MJvCcTqnDYeSvIAVytRmU+lRGlyNYYZ4AGwokta7sX61q36hZuo0JPfkG1NHx7+urK5hzHsfT
F5pV5OBGCkuifVk263GrmeSeK3iGGzzf9ZRCIdDW96nJWs+uv+ST4RJU/jkLCnHjOy35Wsyp25a5
S9ev14cjmq99mB+cIEEOt0Q1lBKitiRE6NazSj1qm+3UxLZ/vYvL72eDp8M2STNpKcOoGvrVYag2
NDXfoaeB2afJvBumUtLP5SeuwSN8qhj5WjPdlHBAgawLHGBg6yCUyhOzdhsHh0hV0ZviDQYP+WmU
fhyzcoVtzNB8itX1Zwn2p0cbJfCSw0lkJZy7BddS3QwbBkNQ/tLp37taPw6LxEMJZoqH9QwLGYys
WJSQ9fpU+GuB8nB9rrbWNdSmREHdotK95HAYb3q8G3TfGh92md1lK8u2GUuTql5VLi5VmiM11Rv9
IPfE6u16NBYNy4GSzibMExWY57GzJCe5wOJ5AI+hrYm9NKoSbp3zqs/NZzORCaZetD7U73LWp4Oq
Vl0NlMjbG+6yan4YV/Bdsuy1NxTJzfPiRkIX3C1n2nSbFatOwsVRfqko71fap1U3JYZw0bbROvdq
cVCpTtN4IyG42zxtmt05QQUT/Z1q3xK78olMbEI0Udz7RRtRkTqnKpRFDVL7tlm8djF5LgxATVBt
d4vNYTCczU0dQ5l1upKwpD+1rHWXCfpqyyrZRpdTfQRkKv81gqXrq4TUjIR55pqnzTcD7VAPrvIj
yYD6TbwGT3WEZjRpGdbFjYsOOaujdFMXzeiBKPf7s30yfIZQcvsTzGeRclIR/XPp8bqLv5x/Qlec
BdqTWqq4sJFw+7SVnh3t0iMo34YoHXjJtlP/w/KmV+coKxEUjWzfJh/8SbaZTV7PmEpFR+IJoBW7
l2xoUcu7GX1oWV8SRQF7OAlNxgqvWq1vnXKTLhkmibP2rAZ0xbaAld2GxHBpfDQmrXANOwUd4jpF
15dCYO//cNzFlLCuBS2DbU6nrGyCNklBdCrLVYjmhzN4pdNIZmVY6Ha4B4ajLQeJeYga5izcKeyx
AryAhHjuQK/zRw8s/PUZ2e3rn9cSpp0z69Ey9BjYEhI2uaK5mhKjlttYqae3Re3RpunDvq9jv7aT
71o89ZJ12Hf+hV75nOWUdZ09j1gHC75wbsznNll80xz9tK53NeybqEsI5bOW5qgQx1SxqVa7eC4c
5diBu9Myh8JVVdlYBHuKT1pSYyzaUsfa1MsnZXvJyV1RSV4ZoqY5S2bFNtp5jKatBkzhQ2i3z+WS
SRy6YE/xOUrFIWlFFDQ+a49WdxcvmWRLCY6j90TeBy/Rt/O4rBsWFxXjc4CEbnNvEUB6UPSYuADc
Vq/Xt+47q9ulXcSd3kqm9nFG4Y4gLXDMv6LupENOBdn9YE+0qm4RwpN/Rd2LV0bbExBbFEAayS3x
Mq0MthZn6zg7oJDJ0LnxiEH6e40yfUnOsw96Hy/zb3bn76P/MJ05A2WIk2APozp+fdAse70ziTXc
uAs4++9MCFVZ6j6H8aOZP0255KgQbAI+6YhytrIzUXQfltNaeakKX046CqhhW5oRcJCDxJMITITP
PxpgAR5tolphMRNEX9JDXmj4+xJc32OXY6uE8jnHqmFmPa2GFVru6m0+cztvOTgBjaAl+nhTORU6
4ezcRHLZavoU52rxlxqbr1fqsaxN35iHiBZv14ci8LnvN68P+6hu+srRK3RidXEU0wRCKWrmma35
PR66cGGkkdi/aEm4k7yprHQFOoiELMbKQzWeGPQra3Cbuz4QUfuc2W9TsSlNAfTaXCevZW+/5eCf
KS1NEoK5nCTEanCWvaXTnBsr3h3paDzWs/FaAtiSUtzYEvNpjsm53f1wakRdvwX2an5PDd0Dg1Wg
FdBes53DFNuh0igPVqYpEjMVPCX4xGVRGxlCc46F91sJ2dw59XSmdYh/bI2L0mzYVWG+lUsnsarL
eTPMAecWSt2ZmgYi7SgsAQ4Dt1Xbn592FmU8MqA2bH2+vpSCPcknL6teQfG6TTGsNjvlOeTHa0Bz
wYXtlmV2r9STKdkzIjvmc5hDZts1ynLQ0zE7qK9JUHioHznvotfznezmLToU1H2cH2zMWp1epSV6
sdwxud+hJOCyeMn7kLg2aB6gDf3/IJMSHOB8bhOQzTrNzQI3ZstssR9osExJ2K3mK3UA7lsUPVLA
bujGWfrTbK3cS2KberUFvEa5Bijnl/nI/RZ64RzmE5+TbgKql+FDRggJ+0OXewCGvWhx61sDuwem
1a/XxF9HnJGN9itV1z+37R7O0YxKytg0ljiC1z9jjqdU+Wyki9+Nd4v+6XoXgmOMT3a2QGBualbB
aebQkjKG52Uu7jLAOxN1kdDIXOZ/J5RXZHaSSVE3Df4sBTb6T231L3ab5G6StV/MJanPkHYER8hQ
1p4BVc801+jT9cGJrI97VeQpKEmmFo4a5A0/qTH4pTZHypaAmbn104ZIrkqifcr5kritOmCud6qD
raGREs9zsPaJ7CF/uXXCJz/NYjDY0O/X73otznlu/7UKe5b4wctHDeFTnuu21Fmu4dNNfdARHdJU
txvyxd+Ln/1bFoHwyc9OXZLGrNFFCSFVd262ezWbAigR5SHqCU5Tbdy0DITPga7lkgx9jfNf73AX
r7+VtUzUXeD2CM+jN4+ZaQ8DbvyodXW+ojoUVAfxHWndzJt9DTJfZXKKURAgcTiiJd9//+Blu4rh
yZ7hzupAJOGct1sfdnMsC0WJ1py7XrCGLGmZIHxSO7VybCf6J3H0PrQcwGSvL/llp0L47Ocw0hzE
sxOBr0bNXFqlzRFw4y5yhiI5TaN269bi7BtMFPjPgWOxneWtn6vPtM7Pcao+a2rlKUSR+MjLmRlC
eAHaqhhVOoLAA6fe5EOND2DNLNpvyOpt0m6E8Pk20uL6s3VYcmZ2AQgiUrdwcEu4aT34pJvWzHU9
7VEhsG37QDWcDehqbgn97uirZI4Em4rPvMVgPDBMC99P5/whyZMAUg6fTWk5wOXrIeHzbjQdsQix
vseH9KdicUDFwP42Cur0ChaYVR44Zfzn+mQJjI9Pw1WoAZ9otmLztmOotfapGWtJik9gFzZn1+Zo
A0ueWIjWQHwdkWxoFZ5HGgfArktW+jIdHfYRZ9zUcRC+7NFF9VaDFMEfnpZP1ckGiWmUeWtYPkDQ
M8KDdYjWn/l9I8nwiOZM/6/D6klPVTVHImCzwbPfT2YNFjBzus2x8/k2EMOAhmTcW99A4g+ihpV9
ub7Wglsz4Qn0DPDUbCoUZsPkx8SO7zhs2wXLrOGtvuZ4bWRLLkHvYZN/75CEz7oZYAMAxxR6Uk9a
qPkM8pSTz5i7V+sRfwjUyUU6wwPtAW7Se0hnvpNhpQXGw+ffSmC+ZtSYpgG2RmRk5tvE9NVfQevl
pQZ77UCV4SUgsPCvT6rAFfBce1ttD1Y7amlAwKxTfNMUc92ZG5K0nt8SI6+sm1JzhPAI/oWBWKjS
ujzorTiYtQ0cZ7mskuBy2JjwKpJDPycKuKfTYEl+JJBKJI5bp5q/Ojkgi3jsaOxo9aUkgSKYMR6f
v+bgm4AqNFgwiuVQTGkfVZP2Y6gKGXxK4Hh4SH6VlFjeBRgkRo35vhy3O1wqxxAEYF/sUfaEFzgB
XlzSACvI2gAvFzRJ3f7QVWs4qwudZVERwRj4RCztmkxZFkxSpt+viuMbxviLaeWPTcluuwzz5UdA
lNHZJEsRKGY3uttcLV5SDz9mtZDFwd7lCy95Ae4EqBXVMTLQ/AfGXf7Y3Vf33X38tBPB9j+HA8Sc
H5yH5j7Dn+L9T334379X9/2dfjSPvavfFY/0OH5RntgdeSAP3Z3zRJ+SR+dJOdsP9kN6Tx4s/EIe
nKf0vsS/bjNq7lzZbIbKdaqWgYEC2MxK7vs8B3HP4t3WPHeANLhfLUuKxZ2Mhby0iNWC56x2SUwS
yeIKdidPsxjblr5mOSuDWM86F2njypsyGlz/fFHj3AuwtDNtHqsdnljqKN5NhjeWOPZtxx9Ptjha
OgTUVuyZgul+TroaxGOFLKIjsCqeAnEe2Zg6u1UVoMtz5xhiyQ0iwGb9xkqZxpzg/PmHM2akeg0q
xCLouumun5chmHpUTqOYCiBwQ/vard1DDLk7//piiIa0//7h9dQmgwoVXROu29JBXkYTG9vWNkrr
aS3WNgHgFXkNyb4VLDzhFx4Nto5pAS2mFsvTnGbxdyPP1BvN4h+iEAq1KmAssa9QAeRa8/hMCgYR
hzh7uT5XgtgMmJD+O1kgWh6rrYE231KE+WfA3QZXo6E+uuwIwfQxvN6N4IDj+ULouml6XI80yMCV
5lt9okKBZKFHAnbCW7qglH8hVAaYEjrs5uNm38cnbXgaB4lxCwpuKf8iIGDOrLRyG4/GIwE21ANz
+mMVmU/kXB3rlyEAG6ZPfpaRrNj2cq0IxrLvtg87GIxyNUvjZTyaEWpQPMj85a7+ND+BV8VHBZ2X
PQ7Ql5Lc3Ska/edIQmecZ7fBYjqt+joeF6N7yEfnDoRkoWXnfgHOfiVfJW+fy1dt9MO5+Lof4qKw
9BFiT14MLZXYz6I4nH/t0mKI6kqc5cV7G3rhQgLqSpLemLXxOGbr64j0bEpjQLqHyOjosdWNczGa
EbVuurmhO87+t21teitLpqOlfB9KMP6BZResqhLvctFsgNzaB/lhH5BxqGqnHaejgsSyEyf+0j0Q
gKCuG6VgqvhnwaaaY72Z1nRUweKY1cbRsfvY16AWkRWOnyj6X2PQfYvUt2RMMZp9A34YDSgkW6JM
6M+iB1CaIh5IXaATWGdKjviLjh/tc45fj+OpyjZjgnw9RL+sBdwTWdt87xb1Z9XIPKaok32tPoxC
q0atsR2MYgIqvHLOcZ/6W/uwZG/XV+VysAmj4Iw/ScAZjvjcfEyK8gfu7C+l0w6+Efd/k4x+yWNQ
ba7JGxJ4P8Cb13skU39JehZ4Ar5yfW2WWhmQGDuuqL1/6M/AW98b4Jz7NQXLjxG4J6DIMz/2stWV
5SJFs8k5hU4nJXiwlOm4TEbqbubmWab1Z4hJ7uJ5JRPMFDlU/vK3kjQ16xkja1a3z91d33A7oHhp
AGoCTG/tG8oDTgTMbxLOB9GRwZNv9225KIykWMS/Oz0CaKs9HbilJqrvAL8aQAIY4SoNPGYdpRLz
ungVwebnnAWrG61jDvbNUn/T2B9LBoAWOCH+hjgVCxtXDUPJl/GhXJZzazX3zSKzJ1HznFdgCmXN
toBAvJ+JZ1O/y3+iokni4kRzwnkEtXWAuIJbOHbzqzX8yFrZYSb6as4LtGCuztMS+7YvPRKhtAt6
HknQ/oxVvwHHKJgDoXr3c5LlgEROgQ9HsHR08q2s52N53jWektP6uKs7FWHiW/518794S8f+4e4B
SVG3adahCxWUtI1WuwDLuFuVgR8cjKbwBUzylBQtCmfzvdqD6jcpMZbKedjs7uDEhuTAFLgTPgRR
bmC1neoCNsDgJnPd7VGY3PeFW8hWXvTx3IFv9nNWKhk+3rbLr8zJn6rsNswY5S/7FZxeqvU59Ikr
Bo0IMN6m9G9iry/X11ewZf+56VeFoYCMFC6pYw9MP3Wj89beRlRG+Qu+uaVFWpuY+NQxPVuh7lbf
5cuN1sZTAOaUKN08L2gdwZPS1ZfYjt2iyLYvQPHVnw3a5uqhHUzPsNbZn3TVy5QxOfVr3j2PJV0f
MtNsC9fSGTSe7dvUaihPGFhvWzqWYPA9qtNr7BAvB6f79aW6XJ1C6Xv46MMlY1KzfO60CrvsdfDJ
aYwar4DwYHV+Z+zEEXy9H9GW4EyeaATQHAsmz+q7ZD2Bjhvgj03SuMAWLc7MtXWpwfjewsyBxejJ
7JVFciA1nFauSVyW6Pu5y74Ckvw6BRX6McvU9NQXQ/FlalADuSHhHN42RZy9b+BVmrUZU7SUE26r
YGDOfxBZDaHg+3kOwaIhBrFi2h2Msopdw0JQRKGQwp3VJZV8v+jk+IdCcFU2lRXwsmZk/yV4SzqB
+akt3V1eGzI+12fpctoJd1buFJ9nEEHZyP8hq4HsxicSqcH6avhdRIPybacHAK0xjdZzDqm+UcZ7
JfDF5r7zPliJmql0NUylO4ztL3D8obbgeH04gpcRrztSr+ABq3s03Ne5b2l4chcTCLPnYHbuV5uF
tDmnqMO53pnoYczDgNZtpWo3Y4WG8v1h3LwqsHXAQvY7YgKNIolBCq73PBaoclABAxvsD6ayPI4x
AfV4ap1jpQLdT3OfyB6tolXh7F7RWk2f9w1HJ93t2OdK+3F9okTfz1l7Myz9Lk7fHRrtm+l4zfiN
auAVLiIVlJjXuxCuBWfu0MvJ4mIbGFg9/49s1rOPxVmJKsQoZMzCgu31LxQIOxfEHeyggwWMRUVk
RGaoQ8rytkHwyJ9u6rS2itH+fCKn1CvDKkrOG6Rxd32/mxIC9B/Mj9N0c7pWIzuYcRml9nyoc/th
MW9TL6L/UBUqWWWqfYs0KbgYBtDxlhZkHEyZLQgOJ56rcB2hQjOpjB1QY3jYAIh0Y4V9Wcb1FLNV
RvQtcO884mebNJQpzhiDneqnPCVPimk9WsuNsSce66MWFVNTtWCHaQ3TJXcrK3d7u5N4C4EZG5wZ
gygUzFckYYfYIirkYdrPqHOX+FeBJRucJTumnWbjunui+EusUddkP6dt8+JOc7dchvYXDYAz5dJw
FGdK0v4AajeoOPRPykA/XbcwQdM8uoeNDUv6IevBifzWgqhgXn5fb1iwY3g4j6ODNimbdUwMuduM
H+n40t9oUDyKB1gFgsS11h8gquGS9FfePEnlLUWfzR3EEHVoJ5C09Idsqw+TDpWRTnmEXJfEK4um
e+/2wzmf6IpZ9LHaHxCOrJw/ZLxxi/BAnlyvZ71tMd3qlCFI/LNWJS8W0YQY//3i1eqzUXPwxVby
smSBnvyqlbfbtghnl6UK7Db03PtDb/zqOtCjvHT05XrTAqfIA3G2vIghdYtlHM1T1w9uZZ9xiffo
LANOXEYeUMrTAKas1FM2qOyQH+MIINH4SLK72fIQh1tQcdP488HKoklx00j5XUkSHILF4JE6Wp44
a9Zq8GQ9YAQ1hEraDtW/621xNx6gk8c5VeDq2aEaMvxvpN5SzI5k6wuWhEfnkJQpU0HReGvZu9pZ
pOmnyjr1i8QTi+aGs1wg/S0y2ARXBROVmWn1MDiA7iZrdH1Hie5TPCanWOZFt/u9/dRzfml+FgwH
0vnq0xCA+PTe7iWnlWiedtfxwUUMA6QgHNAcHhR6LNLOU5JveqcGA6LW10ci6oCzaEA4UKTe9hhI
HKzr53zO3SKN4rqQDEA4U5xdG2AVic2sxGXhfgv1IDsluBaC28rbtSxlUquCGN/7I/HDNC35Us3l
VrEDOGIjPXluxvsm20tlR2/poIBaFOH16RLtK+7wZcOwaiU41A7j8rqOn7X5NRv/XG9asBI8pKZA
BMfQ9JwdiP3JYf5W/d5q5JUl1iz4cB5G46xlbuRsZQcVQpaV/VatXwzjy/UvF7W9X4c+zD7J66ot
2g2b1Hyx4d/YkYxP15t+96AXsrg8VsbeNj22S7Sd/W1HL3vYfOW9tLDwoDX5XLpx65qoMuyO5hnk
tWEn8a2Co5lHxvRVpVjKjG7NMQvaFQ8OWkoyuZeL7ilVOZvWO5atU4q2wbiLapHjLpSiPrUBlOtR
AuqDy9KTDUOUr+FhMBXTobiXoa/xBH6GARQNXu0vd8uhvUvOiIE74N+t/AyPwEqyGUSBGR4VM1R5
Dlm8BedG7+758DRsD9b3JRj2qlOJVxEtD3fRboaKVbTFeUsUAwkKVTkwVZMMQLSbORMnqm7HheZg
edjqrYgmQF4zgFKZZEPvfu/fDf0P7KWe4yprtmQ4zCCUgFoBRNbAvh842M/aaTzTaPGMeyeywMUc
B/r97E73Mujz5ZH9A4oplJKNcd4OOHTPzQDCDDWyyi64PrDLS/IPHCbrlNLOGzSuxa/Vmni66kgW
W3CE/AOAQTWno7Q9mlYO9REglRMKwAFT2Cm5FV9WMCb6/n3SPjixXE2JDlDecMgq9QwZRr+fYonv
FTW9//6hadbYcdVTPDn1vP+uDOrXCjyP12ddtKTc8T0WXQnZzXE8rFMfbjHeEdZLl0kOu8sn0j9w
l1JZNtBWoHGosh53bCc4zqIUsqj1UH6+/v2XD27Cc/7NuaVsJeCih2WYXSVZ/c3MkNSafVtPXXPn
fpVuI8FR8g/aRVucMa6Tbjo0VfnQtzYq6Ga/7WsPwrHBnKzhmNn+AJEE6Pe6Hb1rrFOJ4vGNqH42
KQAUD1BhVHywjroMZN+KJTOd/Zy84BJ4jEyp2cDC0X46OFv9MrWp31jkrs2fTOuXVsn4ygQ7hcfK
0DbZu8HoS/Z1q7/XCD9li+SUFqwiD5IB3HosrB5tQ1vsfqjt41aOX/Lht55X3grkI6slt9XLjDz0
H7xMreWlk6kMo2jcJZyDZdhZCMErD9pv4iaTmzzh0gQqwuTn9Q0qeNoRvkhuJmORpHExIXI6Bz10
MwP1vvteLe50aA/Jcfmrefmh+1ShwLTwZHw0gsIOwlfKNVZSjlnVDYfkTT/FJxZBfbS13AQUCefu
2ITjXfl1TcNYEoIWjpLzI8YypRnE+wbkOaD6dFh/MK/xhjv121zvKY41NIL1sCiu8i1/7ZVbV3M/
Iz84xnheE5VO/XCYwuZt/GEcCuJVXo1Ll6se0SfQPMUnwFszyWIKHBpfRKfHjWqbKNg7aNl5bM9j
rrib5auzDIEocPR81VwB2s0x0SfIHpdPcf+45FQyU4KG+YI5p14znB85osZ14qrpq9VKXPzlkD3h
a+XUPK1ms0IoFwEMx7dp9mnd1Ih27QtimZU3d8fVqu+Q8JTcEgQrwNfKDajM2zQTz02WFh0Kv02o
izYdyoX61S1sJrm9i3rZf/+wr1rzfzj7kuW4dabZJ0IEwQnklmST3ZoHS5a0Ydg+x5wBztPT/0nf
u9CBG80vtLJDC6IBVAGFqqxMjVbzFsLVkFDwnCR9dNO0DI1EPxXN3tWrOPTkrgrw6ut9vQVyGese
tC5+m8xvVVUd46kERzHa1PYIthQntwycI3i31YUZr8cVh57Wu4dVXFtGtxNBKGryYJL672JBeQol
ibTRjvOv8ht05IxjGro+akMssMFDHR/28lWqQ00mdl2Sbqggk6GhZBtHGUPNNn0evSawvfGV/V5O
wOA9zXulW8WlKkPjyrV3tM7FYHk7nVqO6KLOQkqJx/v3EeoBl68HlWNKj4VJz+11nWhztKEwx/8R
+V6flsKEZdQbWkCnBa1azXGExgi0aKGujJaj11VvvqHnfCdLpjBhGQKXlgvvp65sj/WsvbKsOqYt
aT1bX3C7OeIbFLU/3GJPBEQ1o22jPjklaTPQy7goLhjaE9MpeiXqwGhfqjK+/9Je2JLXTy4Od7Hk
7XGe6amzy+diIOvOPqt+/Oabn348j8sF2fqqPRYiopkL7QlIiNchLZcdN1Q4uQyEy524tYDwao+V
Ox2cGZRYNkTStLb69rXFkbw855Bf31jhjrEAXRwn7dvc5M+Xv6367fp/F6fRB52D2L89Ql3g2IHY
xnC0cNoHCW7fORMfy+g3O9Vix+UdqkeRuKsOxSENKgilzofxrgp3yR5VziC5MhqYnZ4vGCU/Jcf6
mcQef7du0Nx/gGo9aKg9EfCr4aH/0L/n0eWFO9+lwmwZGmfQ2erZVG8zq+6GqIrmq+aUo5o9HL84
wjbbT4ZrpFU5ZRZKQdy1++/jXAz4H4TvCeI9z2JTHHU1wllKphH452m+ZunuEaxwGhk8twBvMhBI
Yx5Xk9zGRWfAnmvfXgcUpTL9sDPDLedzxjpkEJ3lkNgihtUeJ7u7c7k45LRNPeSDHkeQi4ApJWjb
/L1PrAD1BsdPJ576O0OrJiidCoYZk0YHjuYILHR74kEe6C/b5andUx/aGhzMQbn3PwiIKBxNhs9V
owkOmTaNI3oP5DzkYpA6yl7iGzPIMo+COq+8gn7X3g2qSFTasgKvndZmu6JhJ9Ku3Df7tQQnkgaQ
+QI2qdhLr/kjblNtBzyrCkNkWB2Ufks7qfI4EvVDhsdNB58jEU1C22k9EX9Q420B8BV97V5VosD+
vrOHijjBklKJYD2Oc3fBuBTihXRG1gGZhxJsmgaE0e0YBbzqroi/M/OxT57AHbaIq17/rdlR4jxP
7p6bqnZWOnzsHvxunZnF0cbEAXJ9f0VGxEvFkR+de+NQPbM5AoVuunPwnGdgZLaM0LPM1UgaivHc
ZHw3HPMAinGfLuk/k50dsi7z2DpF3dJk3pQv0azpPjHAtZC5bw0i9g7kWPUSQQX1MFTkph/KQ9cO
QQksy859q1gPGd0HMjZEOpaGMBHNEqb9MlWP3S4aSnHSy6C+RnRuMS8tJMoJmCe71k/XX0hf+q3+
zlF53hVq3jbvzMkk4/g60SLbWtM4mq1XYoCg6Rcriki01DPXLHDsG5L8yJar7U0nkhPw154WA8C4
4OU9plfzRjkM4Y7Z1P3KuG4cJDm033k6A9LDAsd44KXhNXkdoQ/g0EzhWpg+q0PQv53M+le/doEx
RkNuBM56ivWXkXzUIN3PJwhlfePrwzpDB7JM/CX9WcTGoeG5twKbZ657pUvVFm5//3TzIAADC3tj
Ywudt6F6SqeXwdnLA6m+vYXjn769zHZiN8SKo6Fhzks8Ess36jr+cNrF2Wl1+UOke273pIiprxit
0cCBMYoTXx7yJlj6u8YBhVTigfWJJeahLLEn8XLX1K5XglQFJ1U3fhdoJ1nvC9P1Km32hvh9ZKce
ItT2TyO5hoZz4d5Z06kH5hZfa/YEKFTpTZm0nK1r3ZU5w3pXNKrcA0w0qtdnAyQYpf5oGB8uRft9
8821Bk+w+wH2xJu7tPnoyLc2fh5dEizV711FZpWTSeeqWHOzZ3pCohwZ3QH6jst8HMfy2Cy/Nf7a
kL0ktcoUpJOzNeKyTpySRGZT/0tyi15ljfgNNCsJL98QikteRjXmVg5WoaYhkes0uj+uzu+OlbFX
mWgIiKed6081iBSmregxGGpDkGhy7nTtI9HwXh2eJn0nv6dYJJnIvNAFOsYzfH4pdM9I7+vyed6T
3laFCTKksTDtvligvR3pj+YVWKSiEoAjsOABGA1FUT95th52Q0rFbS3jG5OB2pMVryQauB0Yln5o
ev2pKd1jzoClRBfLv5c3XTkp6YSprCK1STliQ3x0XRzFY/psgsem9Zk/HsD4dzWS416zoKJKa8uI
R94UjZaQjkTOrXs/3hTHrSKIymN9PYVaiKLOr3rT1/H3gLrKAeUXWzoXmoBaTbTpcxerZwR5aAfl
4umWH9+MIH/Tg+XoDGHz0915gKpMUDoPIJLqgkIaQxbZVTp9APYz9TubpXIe6QioxFok6JInkcXr
yKzsY7saxwQynTnUoy7bg+I0k5GRfQZa/qE1SWSw2HPSBy19roqfKYR+bOPGbnfylqryhoyT7BgY
zXpIYEU8OXCAAX5v/NQiqq/Rfj2UfvmDwKU2kdw9nnWVncvwybQa6zXdJkbvjV8gtdu68slhfpxb
r34FNiCcjnsN+QoLkEWcx4GbaelqsPL5W64ZXjqf0B+w8xZTJLJlUvSx5qXLBoNEbTccOyP+hlfm
AmTZ+MMtkidzmoXnoldn2CWYVhidjLFsdG1MoTNEIht8Euj21+7Xsb+i2R4/9nbQnAk/ZN3mseSk
aDV8H334Xm443roH11HV02UGdM20ND6kWKsx3Jouc5BKIp0CHVUQPrJ/6E5yUZXckGGXrC3Mph0I
3LJBc9T47jaIhN47GibIbhH62IvBS/Ovuo50CHTVkHSmhtHi2/XGidYguWbXjQ82BtDD6ZWv3WjI
q+wV6BS7I2MvS1xDdbbG2H3yvS4f63TnlFR9V4oD2mYVc4V8RtTYmq/p3wfra5hgW0ZcLvnUEwaQ
WWTTKnQT56Ui7t4povrVm498CsdRkMXzT2A1uuGpHBEeG3v5dcWZIeMss8ExWm1tk+OGwnaGJuJF
H9RFdbh8rCuc+M+p+OmHJwYIUPKlT47JYOQBFLEXL4Ma7+OYaFVUim6vd0jlC3+yHp8GYm6Ht+Y6
JMdlIb0vRJw/pN3aBKU7FAHEhijIBRPzSktYFnJT2A8GoDR7Dbiq7ZFu+2RoxUwA7UfmPYsAVL5a
nHonfaL6tHSrUy1L16ydk+Mc697gFpiB/nh5b1RbLzk0rYU2CBtGpSeLVy5POX2LyR7sVfFxGWy5
GEvTA0WWHPsse41NK4Jg2xPNxE44r8pmyXDLCi30vbWAaSo/kXsdKWv7ob6mUXEaQD+Uvuxp6ynC
YW37+yezAmV5W3YNT46kPRXTL1M79XqCNr5/abtHwK5aKcm3udO4ixGjxVWfLd+e35A2grTaDjJK
dRXJOMu0XGt0740JEuDJcbpNw8o3PqYQipJBHYGP/LIpqZZps95Py2QmZG1rfU2OTQf+uza9qjXg
d9zGN+bbZu+NpZyLnDBoNQAfLRsr9TgdbJ8e+5+uv7xtiM7lCKKby3NReJwMr0xZNjQ18h/HnN8S
POUpa4LLX1Ychprky6JKCzSJ0eToGu6VPgeVwSMdsP9u+XV5AEWMpkkebS2MdIPp4LAo9JMOvUfO
izvUaTcpd3aiC15wWZs/EMg7XR7w/FpZMsW4Nq8mqxkGXA3kNpA4zvaEDBW1bEsmGHeSlsa8WaAU
kHkEzNnD7AnoyLirV3oV+iqdo6N5MfP2iAgUTwNLphufJrtARyuuqvmeoHJzX6IEhjyxAP0tMk3T
r/I3pJGD9LDbbalaPMnxzblMelPDgOmp+AE9icgJ6oMVVScDuEvux/6O2Z13TrBx/9c5wQZageOU
bHew7tPhWWgQRma1p/PHyvy4bAiqMbY5fjoAstTMYF1wGi1tQYB5V5RJwLPvpmH6UzLteKZqEMn/
s3FgTVGL9NhA+1WYV30jjvPyAh1Nz0Yj0OWZnN0V25EJeOKWg18uQWHLANroYBmZFczruHNtnT3r
Aa7bHPfTMgmzqOtuY1DXTbDZd+J7iX+LbH67/NtVn5eCW2LwoahW0I3PtC79sXSRphzC1u1eL3//
/GMWv3/bmU+/vyuBrTaxz5A+mwrwpLiFT0nxMxv669wQvl21j9QEwa2enyxXh9o6jZyk9HvS+VPa
7PwK1Swlv2HVUva1i1k6ojmiqnxdGdN3ux8PlyepMACZHJjoZtV1PT5f0tq+YZ3FfMr0Lrz89e1H
/vXqxApKjrLqiSESCxYg2r7xrWmxD6Iv7Ede6Hagt0MfXB5HuVWSs9BBW1y3Ba86TSAAYJXaa5mZ
h3nugyobkVHhoQ1mUELjN504b45V+GMHMFpHDixxf1z+EWcdFpOV4mKTzxBAEJgs9H9+M7cNwOr/
qjcQq6TQBbKZ/7Vh/rpXBSQSGVjq83L+wec09YwKRdTBNvND2nenpJ+Ol0dSmZ50wRYpddvMxqI6
Vf8ENd93INSQfwfRw5e+L8MVMpIXbJqgO2JrFIBbXlOvsGxfL9Yd81MY919cPiQpzMGE1EXralfD
aCdeYtc/v/bjpcNhdrhTVR1+fOKud4nR3eSGkXmVkewUjM5GN8AJS34/DNqoOS4UZ9xBO6QQHiuW
weel7ZuWC1EhJ4qLOqLznh67aqk2G/h01hVFPthaTaxwsJIHkN1eGw7fMViFGckwAzBBDU1F8GlL
G24K27plS31VQl/+8kacD2WwUpLvQwLaAq0KdmIM+xO1Tgs45Mz/j+N27aA7iSTYugPzPaLe8z1J
GFHy9I43JnU2wRxtBnGuW6FSADL69XoabpPpakAvTJ5fZfM/LWKPy5NUHKQyrEBv3H6To8Yx3Sx+
4panuhv8dND8RXzVAiRv111jIGYKZ0mm9K0wy9QDOuT58s9XGLOMDxipRUWv4+fz3HibaPEQc3Jv
gybGYSjDj30ZzVRcT6R8uDyewprlej+l+cg0kWMuVXpbrPmxzrP3r31a8vu2sTLNFZhKbC/v4yKi
xlxfL3/6/JMPKH3J51Mi8kzEWzVYh0pOOZ9EZ10vVffQa+xu4QJsrX24MnujP3qumH6buMbO01nh
pDKXD17NJK7H0QoT8jCKN94OPqT7dq5nhfXK1D0p2KZi0ePjEJn0ZgiMtu29CenKfq/bX3X/m9IZ
QFsthSZ7y6BTtz2Wy9Cd/nH9/rCVHFIUO8ZwzgNzJ65VTUdy/xhsJXlpFSzU6Lh6Levsp0lMmse1
eYxEYu61Iau8RrrpnRLQOovOLGw1M2zS+MmwYpBvZuy2FmZoNNbVhCsaGAyx10ev8hvpDDAgL7zm
Gpity+LDWaMcj87Lpq2IjeSqt66nDI8w7E9vorOlLaPF3WAPmW/jle7YO76pMGKZ0ScekqLnAhtT
Gp1xsEVdewUb+wBaR9rp8kRUQ0jub7kNyfsEQ6z01SBBRz6sIrr86e3dciZYlgvfGnFSTizIQbGS
Wjd6aeR+PbevIOSvQ7dEY6pgEMAp9HpPiUJhx3L1uxJO2ZrdhPDIifG0nH7RCdJB0NQqPa3o91S6
VCu22dqnyMJEjayfCii6TE08HHSIeAdzMmTX+kTmnQhDtXKS97NM7zXgKhAruXX3ljZxeawGYPAq
btPAtkQSjt2an6ZicHaYS1RLJx8BSdZQF8SAOGeolzEXUKtTO5zq6edlW1AtmuT6fIgLEi/YDbMw
a7QOsunwR/F3bOe9NkHVFCRfr2tz5EnasDDFS6gofpeGCXTi6ni93e6skmIWcpmblc0KeAWGaAfq
QVz4WE6lv+bDzrarPi8lAJwiLYpO4POIXK8y4p4YKT8WWNqX9kCuZVNjbWpoLjAAsYYba8nv094J
M1HtXIqqX7/tyye/qNd1dGq7wy0CQFjzPPfhyHfeDopjXK5e66M1rP1YsRDtBZrz2ia/L6/I+TqE
7chV6tawU1KY+PD6nL06Gzv9ycyiTWc7P+rXzc89ElblQJJHA9zda5RgoPzUn4pD9qFPoPYcAgpR
bb0HHNuzD5fnpForyZPHXIjJmjgLnVhLEcSLN8a/xuuC9ZLcGEEBioAJPo47KDKCFD1jnvvCIn7g
UfFzD+ys8GSZLgjkmLXRx1isEj0eeQqKgfjWHe9Xd4/zWLFGcnnayNN6LWdMIy2W52GrJA50/XZ5
/VVbLRMDsVmIxtxsCo+l9BvwkZHzMD8VeOzeWWB1yW/3jEo1C+nqnsyMZQ7BLLRxPjWFFrhZ83Z5
Egpf/vM0/eTL3HJ5X+eYQ2MOp9hsw6y13sv8i/GzXLa2jQWIE4rPU5BQNgDnr5BIXpfat5CSvDwD
Rawpl64dSxgNslcsnC30z4H5yWmAFbYsf05uOg4JiuRjQVn5a4NJ3l2XTZINBINN1RA6aXuou/66
a1B3MNZQaJpXTGmoCXsPzLH58pnI6s9769P2lEaNKjwdICgYAWh/TY/sUNxMwQYnBHB6ZwWVhiw5
e7nmnCwc4dTk09AEjX0aJC+/Zt8MzWMSrjtPW1W64w8m4NNkqhLqIAh4kLIflg90OWcB566HdXA8
2oMtCqECMcfA6GmIbryHeupueN2d9IKd0vXfppx3XkEKd5Jr3tRA0XusMV0DiFyTv+j1ToitMEW5
2G2i/7HUHOyWW8/PcdmGbB181i52YIGOFYB2SGtpjgPhonzcQ5erNk8ufSetEDWaFCBn2XoM3Tc2
Ekhx8AsMZRst7xeRPhBSlG59biZj3AsE+ctcPiS5AMuGdrzsVYprQC5+9xM3BjNHLad1+o+pWq/L
wf05GjT3NGjAXR5D9dD+i20oR8cACKsAWc3AuSvwRsnj9Tvo6W+EBvmdZjav884F6UZV3Tmre8Sx
BdGn1neq6aNY9gKc8wAYLKN0grgQxcpWe8Z2jfOIwiilfoFuiJBmoAkiYu48Oraan7ukiIjbLgfc
XNlOVKsyfCliSCCn6CY5TKWoLIDhc0sEA6fxztcVL2W5bM6h1kgEx8wWkRz6ifiVhbS4/Ur5a1ns
MQsoHkxy6bxa25wxDiuEJOm/YCALjKk4GIxf2xWS5ENJfWgC/XvZZM4vF5RV/xvnJqsjymzFedVX
Ez9qmSNCp+m/RJ8OuVDpDdCwvhuSFdUQzqeDqCp/HsZTN1VBBQbkyxM4v1hMLpW7mZHbyYQSmV6M
J4a0OEg8frCkesmr6YgHzn1b7QVD512Yydrc49y67bgl/VtwCyQkP6xdd18w6Jmtew2OqiG2EObT
9TEaVtGvGWbjzt13Wgw3os5DvZyvbZ19XF6w89EQczdL+DSEy6vSmiwMYenkvsmGU9U7/jQaT5c/
r9oPyfdXK9FXMxbIVJh2cxAd+l1j171hbWl7WdNCILbtO6hCdLvKZtuT+O/4gclC3YymNuSItxup
xBk3xma4FF3uDf1wWHTjlDAr0vT8CGbhh9Hgr5enqbiSmExmBC3DTqTdZtrab+hPeYj/6uZkxafe
/Z5kkQUhnrL+5U4h0mpWGQeXh1XZh5QWmB3DtDodq1tn7R0UJm9qyq9GE33qxbiHIDzfXASaEOlM
0OfCsmIDlcXOcEFTt9xO6I8ueP4jHsvbsi2OaW9/72rtau60bw6DzJbR3sxt/JEN7Y3l4nRPE0AW
1rvBKZGALU9rs+yhfFTrLlMbLZkNtugVaYQuO/WBc5VP6ItNwyYYmseNdy4L92C/52E/WAf5SSK6
1HaHBUfLrR19fGworywyHm0oG+se0Dd7iDXFGSyr/i08JbaWYhwrX4LCWD8AxtoTnFV4u8xoZDlT
Zi+bYnMM3c3YohsRlPOiGXt0AIq7/i+Zv06Q0gQeFBbpmOXzuOo/nUxohzIWxWPnCAuEW/wjMVdU
jkHfF5k1eE0u+4KiIPOX6F+qO2WGlxHCDKJXUU/R2GoY/iqAXoqna7FUHGqT9ltXsp/xjJg7Q8ix
JofLo5+PBP5SAmwtkqIDFoObY0auh6qH9IjFypBo3AxApMbxVuvEDtuF4lCVuYzaZK1KWmkoMOag
K1spXcAmmKQ+mJ9xuNGEgXFYzFfOTL724vxLE9BOxJjMHHaDHhiQpy1jOFJo2bYdmB4WDA16yeLQ
O/TKMvd0j1SuLRMfsUxYVcwwS3JtQzMSYMSoPxqPK0iV8RQM99xNsXMyDZLV8mGBBA8q0qjMNLEW
opWg8UphRG0M5Q9Gdl5KqnGk4wNdKtztG0xnJMk1oTRI6XMs6ufKsP3JCS+boeLskOUCJ32TABgR
K4osPtpt7Kek3XlCqlxbJj0q+9Spuhzf5k1a+q5L31AovnYH159woxcx+zHP3RXkjJhH7L0I+/z7
8i/lQFJyvXNtDDpo3fWyDK9uaz4BJP9tZt1js1Yhsd0TyGW+X14/hWfJhEi4SdwizhDQj1T/t+Mc
NWl2cNL4KkMJycp4WI/dTt73fCOeDebw/0Zewm7XpijxOivE6jfDeqNnKLiyKSStfcXK/BogNi9b
3JCNzsFcaMBXAElc88ooSoiZae/u5H4bDW3nUFHdbzJrErgk0Ubd4kk6hoC2Bg2aAgPhj17XBBuR
ee+b7KqM6D+XV1rlDlLo0puUx1mP2beTBcU5vE9pat02PIaEi1GGk8t2iuUKC5KBjXZqTHpPEL6I
lGrXZESqLCXO+5pa0GUcr2rkKwqh3aKS9jWcJpgK/7uxLi4DNm1GNFT5zcCtUF/XnUNEEfDJKMc1
z7MGADKAWUbrgF7nnqcnyGfj6N2xSkWAIBMpWaOz5qOL9zJU8r7PtRbp5mKhjF1/8fvbuJ+fG+Vc
5QNkEcMePJeA9r32PDuaa/XzslWpNns7Fz99Hn01o2bPuKeGFqQWscOD1Exf09j53W79gT0PxsxA
Ew77kiqC/ZfC4FBlQ5KXeAQWFXuhs37qmXidSLOz36qgRsYpipFy204Aa7VM1gZ1B/JJxx2PRWk8
g0cfImdW4/VT5XftFCy665HeBjNE2kWX11NxHsr0SwbTEKXhJ4RLsl7VGYB5NH/gHAwV7fLmrgDR
GW3/4/JYKtOTToQZGDlWZ5gqZI2rsLAL8B/3eXIyGtp8MUaUUYxzRhLRNjgMOA3qk34QEYuvrcMm
bgld5f+ht3Z73555hcpoRnACmmQhWLgcGZtN1y+MV/rbjs17Z7afF7LRzPbsYebVA6Ajp6Vn9xVn
TxNI6y6vpsITZAImuqyCrhkepJVG6aFPZtMT7frNpTngtOBzcVni82J+imOD7xir4kiXUZCm5iy0
2h6KzjrG30Ru/Rx5ah46bjhBq0MudgUSf28nt0T9uQWWDhKzdR1uDbg/UEO+xZP/liXsKu2Sa7ud
Q7sTJ1rZ6DfX/TghyLX3O7ekIsCS8ZHuVBpzkWNZ7bE7FGy+S532/fKOKexfhkampM5zMWL5Ypf8
7goemEl/clbj5fLnVUeJDISM48V2xZaKqafqJ1rUzFPOnZA4TphQaInH9ktCZ+7NG8ExhQShZ3bJ
XZfsWYcCiMlkWCSfSnMpNnC84Lpx7yZWfI3yQXJoCNJ0OFr7ozVQM9DiCeIQNcj9jWb9Lgya7KTD
VVsnnS+5QbPJ1XFU1/Z4cG3ntW7EToyhmpuMmWwMXjKkNmAWOhBzlcGOE1lukQy8JYt7T/PscUHW
jjPxTWv1E06h4PKmKlxOxk6agCRQXmNOdAF5HTLpc3uTzi+G23hatTM51Rjb3z/dqYuZ9RBLzuFp
bh0HTrquYWPXZmBDNNbHE9s8Ir55ujwf1aNPRlWO+lC2fYrBam59G8blKtFouMRlMBTzDc3mIHPZ
WzpBV2dlYdKzKOvyg6trh8vjK3xQRlZCmqHqux77mLTLT8Oc6cEmmgMKqnHemeFZK4TEnFR41KBJ
YlNaxUBYFcavWuSDVxs1GFMuT+BsgIjPy0Zuc7uy0F4Rxrw+jYkeaUtxAwnZOxq3O2/Ms/YAFbvt
xvlkD0mm8XgoiBtO1nVfVO9J3AW1TT5Q9LC7vYTD2Y3AIFIMPUMofTS2Qda88urC9bs4rFr9a6sk
h9EggkZzvb593Zlv88FsPKemixdP/WljJP7SVsihtM2myoiJ5YY9FDECFCaA2hI/0jaxvJqW0eVB
FOYktwQ1+pJl7RK7Yam5ua+N/DVZinJnpxXU4IbcEmQiX78g2+uGGzVd+wDUU7AGnV8/d2bixyft
eQucoMGJyvxemlW18VLBAIyUQq9H5oYONd/mbEq9tXAeJzfeiwHPhrSwLP2/5lsX02iyMiEhN36b
szjpeZ35ej37ZVkFSdV+Nxcwr13eHZWrSM5OJuQ97RRjTU5AchYZ8/o+5T80kb6IrNgJu1QrJrv8
Yo5LM5MY1fD6usuLR9sEpSho4y7PQWFhcsjs1qvmDiSOQ3uok2ACe0sApN2wk1VSnFdynBxP1LZA
gEhCvU8fRj48UDe7TwYg6us9MVrVBKT7SxsdG3EnJhBbfDmMRmp5DkuyndtRNYHt759Ow6wStkay
jISMibd0tJ8Bb0XolJIDpCS+RrJhyLLcYwZ4klvXJDQIGPt+ZNPvy3urMB05ml1KR+9qRxCkzKvE
60WieYjTT43b7fGkqkaQ3DkfHcixTfjlxfhjrtBN9DGmOy8c1aclR6a8Mue0wKdXAoEE4zi5L/1U
+19bGclz49QaLMDdSTj3lpeBr97aki17YZvKJCWXTWwXKAggkMLBTJChiA9D6uysiuLTciQ6JtbY
pS1+eD7GAO7nB43nh8trojjN5GDT0R0ELguspSqzW2u9jfvRFyUSd8Xrnnq76tdLvuo2UPtxlwrL
zhZvcsTBzfd69BTmIkeW+qBNZNrWPIMGARa8B/wS9aAbID6r6GsLtA396SxIcof3FKFRuAzpnUbG
q5SN37RUh3gZt/wsycPL45wH9jBD7tFxhYke3c06x7fpYIX0CMXf0Se3aGwLci8vgDn09hK1qi2R
PNjRsgwSyBPOf8Pkx3TBG2CgAwkuT0X1dcmJExsvQJTqYlRfJq9P0JDPxZR9zYlNyYmN1lyZHuOE
qER5u7TJFYvXOzOvdlxNEUmYkheXrKuQbYRFFcTy9HqLVJBb3iSDUHckdedNewSfCtuVO3LQyIL+
ax2e16c/rCw9GGsdZHQPlnP+0cUMuRVnWs0isUQfh8vjHK4BUjYgfFjvto6sOdqvoCvOD5mJkqRF
pecNhtG0IxXjoShbj1a/S9cBG6m2s+eK+1huzOmncrTaAa8FfbJvk755FxCZ8RbufGSZuZOpURit
3IvjjOAy6KomDgvD8kcH3D793rvnfBUGe7GN+ekMcfW0WuMeDbf5KTtm2RUo+fyOhxMUcfhBP7IA
EsR5fbNHQ6+wYZl+ko2oREK4Gt4N+Y/JGD29ir3VPhg9AyoP4ttNsePpSiuTXN1lNiqgwL6H8/1W
z92sLA7mxynUgibctzLV5khO37e8JS6DASCMfyN9+6yVxU7xQjkFyeMJEEsx2ljikD7/P0ehR+Kv
dyBgPtjHfdypahy5F0cIZoIsAwY232/j4HUXxsFyb0SG/7+MozhWZMpJN6FojJo3Ox7tKIv5Q27z
wK75V9CRzJB7cuakzIzaaZHqEPRxGWKfLIZvEhIIACPGvNrZFcWGy9ySNU0XfengMaMx/wCz3avj
Zjs2qzix5N4cyyj1hTYiDl3nQ0xXon8Bw2TfpB5kCQ+XL8DzaVms0jatTw5f8mRNNY4xeIHn9Ry4
15vLV0UoTstJg8NfHkc1FekaZw6dAI3DMIze1DysGsDh6Fu2kmAs2c5cVGNIHp6ITF96E7mtWWg+
p7o3Lv8CMRB2LgjWkx2rUhmt5N+gp+m4IzDIMP7g8eNk/pqgTHB5kbYU1l9FBeyF5N+rpuXCrHkc
4tVyMM0WMIcYvG2WcU+04ZCJ6Yfr9Ddl0uyVMRQrJjfrxF2WkAyU0mHShC2g8myZrtvqRJvxlOc7
T+w/HzszK7lpp9DszDFXnPE5BQvhJDj1qDP+KAxAIwfg8xon7XybEMDntSn2gdSs/L5w2DVYgqEM
MCS2bxV4+4xaGnt15TYB0mb8YJHK+REjO/Tr8uKf92Ndxr1ZQOt2RKcEPXblo2O1T21e7xj/eewK
M2QGzFnnhdFOuHvKcrkZ6zeTd4EYxXsWu56VFcG6YL8pOCnSPU2Z87Mx5C6jhBrTatu4Kop5ftKL
5HbsjefLC6XwgD+hw6cTIzbApoxCShymoE+bJ6QT3fc82SX/2rz1nLlsM/r0eb7OzTTM+LwNDKnu
ioPWgYSxve67qNXvXRGt/YuRPuqAbOjT3otm87Bzg0rH09jH8zpvp6AAVS8gZVoAhovQWWyfgFCc
zcvoscK4m/ruXwRej5cXUnX2/vn7p6mOYISyaIxNks9eyH8ei3AvyFLd53/KRp/GAcP7BF0nmN/6
PG4SH9rGeBLq37YeyXyBOPLeKX++EAVDl06w1El4Naa4c7uDEdp+jhD1mYHTO71Or1x9xwBV6ya3
E3X/x9l1LNetK8EvYhUAgmnLeI6CJVm2LHnDsmWbOWd+/Wt6JeMKB6+05QIgwgwGmJ5u7BBGcvRS
V3cL5hDQA/tFN0rmlWY9nFBAsHmDs1tIIZpLmG5g8lycjIHXnu0qyjXZpIqlR1bHNzMvsE+Xh+Pc
xKSWfuwPL6ar/3+TKjFlsdwI542TpUfKRnP0OyieRzZVeQnJbUWsMJqmDJKmPfy/neJtbEVJTtD1
nR/Xz5d3uOzXDxfyduOhGnDYjwPNsaKh/6rNny+3K7k2iJVFSd1bZN6KOGzjB4hme/3Ggq0gLpla
t5lwY1FmOKV7TfAMseYMS6HlGMLJjNYzPZl+cQPC6v9LAVp2RorUmlPfGmkzZscV2ASBtDMc96w1
3AInHCAyq3nrGoD8AlvLyP4PzyBbHyGY4UWX9uvaJ1GWrP7IIbXcOIo4Sda04AmWyZmMhnRJhHf7
sKPJXdmbioji/QOIiVVCxhBTOoNUOLKLLWw3cm4InpxiW/GkLjmtmVgnNI2ZM9t2koBo6GnaI70G
wWaa+XhIO1V4jt2RBuZZGbBWRW72/lwxsWrI0HHuawsGNC6dN0wvLVGp1Ui2LxOrhFLgAJNuQtOL
V59XUPofmsXkfgsBGXtUntmHMfz3+GQikWab1KbeQZ0m0k6Z7Q0//lJqhZkXj9FRBdFGysLZ90Nk
JtYLTYOTckdHT/VNN+DCghsji9ZnEgxeftdeo945o/7eQikj8RwIFkSGIs0lnUnBESzj1iI5i563
K5TsButJvz3EyJhb+FBLCi47NsmpwsTyoZKt2lIU87FeNKR+FvSDl3yFap1Pgz4yLGWZh3Q8gu0b
CdJca4Keep/iqC7DAYuHeTv6MXNPV1G6SYckeIIKQoPOnKKj/Dyfs2D+1iUnPFu6pn901kYjKFG6
TAGQev9kYGK1EHTM0rYtlyQCj9jsGs3vuHoGVY5H28mt4i0oJ+ubYqmOiXpn04u1P/Nop46Vo6su
2EMWlGEDTm938gEeiWweXe7l/Rsa+0/VTwuSytJhx61kfOjBjQRBI34D5PnvYttP1mipcsXvhwJM
LM2BWjGMbe3wmpxM4QaUHtk7bzSMgLeKE0HitkVh8SzrIFuxzVpoOiDYqZiVubatpwBvbCrreT+M
Z7Zooxlri7Q5upjMza3y7HOxmqcqNwKwazzNVYNS+znxyXYzFdmHYhFmH/eYNzFOXI4L6QxLg94j
SDS0hINtLbltLebmw1i4Y7+cps1+urwdJAE2Ul7/9obXjRX3Xo5UbGuAqLiz+6CHqGbA7RHhCTAE
CHInaK11be7anC+u0SYPXbwMisNRtoiCMTtNlTfxhP4N5Jsp7a4GLb63yuzx8vgkJ6FYdDMmfdvF
m66FSW4ggbjsIDV3k81Uvs/LOjj8xpvVytedbUljauFgDTu9crJt3F1UXRCVqLXEjkSZcaNNrbiy
0QHQlGE3QYQzu8koDwcVJlo2gqPjNyMYhrUal8TRwr4edtcq15tyKR4uT7/s549Vf9N2AZHWGeVr
SMhX1TmZoMrk9OS5bvSXfZlUCBhZJ8fA3nRi9UM1mtOG6zUdTddIl/U04onWrfa0CIek0NzLg5FN
lOAM8plSneyLFjYdfSg78yHOZkUGRmIFYu0M3R3ULLcYQt5ZSTiAuiHMbBsKSWZZKgxNNkuCoYP3
xDbohhxrw+dbRvlrO2lXAI49VyZX+XzZDAnGDLwZuPaOZP1ik9kvqPkzj+tfH5p9EaZX69nucBvZ
Sdvi5mOdOesDUOkfQ6QwEZ+Xx8NeTxSt90nZPyFkaj+P+dgoDl3JvIj4PD2B/Ow8AgZQdSYPQLFA
o36eMwWiSbKyIjCP5yj4a3CnDBl5GSGyk9kr6q+ySIN28OW5l2xPEZWXQgxiqKv8OMtpqBVfneqX
aahIsCQRiQjKw8NLucQrft/aGfiqUYydxtAAsPvCa/l20ofy9LFRCPabHXzjSYLd6djkCspk4Mje
A41oweXmJTcJEYjHHFy4AVoEEC8lgb5t50MuGq8653q1PeBAvmhk8VczDS93JwlMxVIWuCINqPJj
TZaMuqnegfMpAWPSrh95T4hxli/jyBWhlmwDC4YNsiowUQxYo36gr6ChfNZa5l0eh6RpEY+Xg6DF
bigAZ6s1Jt5CttYF6ETRuGRviXC8ubHnkWYWsHKd3X7eMtoG6d5YfgWVhtsKtQ8elEQb//JIJFby
nxKVlYH8QWd4Ii9W3+ymk5ZD3WJVYbnfJ1+ymFiPkhvJAKwyUBPkqlt9/bkw3a2E3mGdulXncn+4
cazrH8Ps9ZHqpVe2OMdQ3xytXaZV8Q6xzRC77ajwGbOwommsuAJLHJcI1wN3ipkxHW7RLpBc253t
l97hXTzbT7GlwjPKRiAYfa4v40yhRhr22nSz9P25rauP+V2xAIXYc9yXHE3vcXo1bShOLm6T0jgb
SqlG2c8LZ3a9kbJsU/SwUvNbmjr3eaFaWdkt2hBM2tRbPLs4OPFaUHCC6+fBtprPHFXPzqp9Tsb5
BGnp0K6dq9RsbodiDDJi3OWd87Fw5D+4PicvQcwJZduem9DFxlziCrCDCWjBbQTMuWb5eNkqJZtM
RPnB/kAt36Ejk3fQyWDW3TyaQVdUZmDv9f3lTiSmL8pwp9221pxgMrlWRppWRdZqfdEaQ+HrZWM4
vr8xQ7BNkcmGaA6KLBov23d3nr92q+4XKul42f8Ldk4XUNgThg6oXn8p2+W64NYPC1Vol6dHdssU
AX5kAn18c2y2ONdfCCtPY7E/DLv21amHkE7b8zSBcDheehf3zNhf+kRho5IDQOTm1ljfalUPC2rt
9bFanZ8Jr2/3yvCRPHXcPvtghCcqVpe85q1uYJdNQ167CwQ+XHAof+xgEXF/gzbXMMZRCzWgaFw+
aVEzpT7Vml0R30n8jIj8M+e+3pfRwMkFJJir2cu9UasomCVxioj1S8eNbmO8OyHVljmAcNbDNDRf
59k5N5Alaarpdoo1lcC1rLPj+xtDsWOUp48rOAZiPQv0uDrPSOy56P62K+ovm9Nxj32MRNdiIv6v
LdZeK+0RVTeLcZqtyvjdptNJp2uqfG0/nPE7T4Ii+o8aNbdMgskbU5KGlm5rV11TEW9gaedtrCsf
iGU+UFr44J9/MmrVhpA4HBERSDrWzNxcnTCZPk9a78aN4yNK97RRRcouiZZFXKDuZNNACoysolaw
LeO3HGR9RQb20gVaOXoVZTUEwHryU+GBmGQmhTgAHODWwil2RopUxVUN8uB68ysegNPRa6AMbKmu
MxJXqh8/8GYLahVEm9hBczEkDwZwy9163aAW6/IwZI0LAUFm9HNVz2g8j7mngQEo127qZg8uty5b
dSEkqOuDFtrAqseUuyZgy5oNGrX2Sot/X+5A4mdEHGC3DLh6mTMsJpvvs6q60vX4x+WmJY5exP4V
cVxSQtD0VG0u6SGApKfnpfyMB1wvU7H4SjatiACsU5BmAnkECpP0q7U5blOeBwc8Kt821rt4T49H
RTwhmyjhwNecogfFLkbT2uY9ySFobTSvH5uoY2u92Z9ZM6+xXaDpscE4nNwt8iHQyqcJ+BdLVWQl
W41jXG86MTeOR0sdE9U43yprw007v56b0mXTj5V/uzwQ2RwJFj3lOYO0EoJURvrbOEk+gapLcd2V
HCOiqnSjFxZUHPD7W9G8bo523nMwDBjWHSPZ2W6WxQXZqSJCkQ1DMOmt0m0CoXQn7Lpf5XoQ+6my
wLJFEM2505bRmnsHDE2FG8+Na9LKLfrlTLUu5KUKuCIZgIj52zJWN3WLySqd2DXbBSiqPx9aYRHo
lzpT1hc1Wnbofcsat44VDUscnQifW5qpjYcSM6NrcRDrSQRxdb8020/N0ivyhhJPLeLlgMWElDQy
OBDUANQWwS3qKfACqDgHJEsrQuYqZiSALDo4ZIbRClHODnitoe0nnQN+ZSyF7rV9tnqXl0GC4cfb
8L/WTAorGe0BvTn196pjUdVyzxxZpOM5ZUrLRzAReTpYDrSdntcd9c0Guy7G/mai7QsYa2fF8STb
aILBL3PfQMUFv7GBVGm0v+S9wiXKUtd/v79xV2VbzrtZoC5Yu25vQBYVpqGD+tkjNPC1D5YCs7+X
oze9gPVm23ITvTRji6NpvEmM9Mz1TYEblzgtESq3Fa3T9wmKwAGTCTJa/25sI9j11ov3xUfZ+Q10
llTxoaQvETBn6RCfylvEIVZavZZ79ama6+t9qu4T07xKef/d4FAnvbz9JHtdxMWNw7rw1EGkSJK1
T30j1/IXfTGdlzKZ2hrCR2Yee1A7sx4u9ycb2/Efb5bJBOUFXkYQBW31fVnmXpP/3kHM3aWfwSnt
rvT5cjeS3SxC5fI6ZXEFyjNUqjxRA5dtlcq1JEgRqbhXSixrxlX3IGxlbAvL7U9iPG3Z/cFQPG+n
qVJMlMTFiaC51Bm6HlQZeCVqx5OmI4Qo9YepTkvFwsvaF+x9Ti3wfUPwDHTfIyLddf/aN13iIXmr
sBjZErB/V5oZuLN1JXbxAnwUHTN3U72nyPaQcKhDE2PLtxG2OM3FN/hOBOst+VWgarIy+9c6p/fc
2L9c3kgy7yUSau+oF174qmPDGsSMOn3T/QFvOUG5FbjfWFp8tlpeQCylRPCyOeadteTg3podbOp6
rxVvPO+vFhVhC0RzKlRDQbFmrtkn0nX7FdLsmldWjUpoVdKDCNPLoLJUWz32AzjvOrev02c7I9EI
oOzliXzf0VARppeNhC/638eDQQ+dZPKbGJx6ZAjadLtbmtPlXt7fdFTE5rG0TAx9507Ix+2bRszb
eLc+X25aNgDh1jBDJQUEkwZu7ZDu42b8xe6dc9I0N1uX3Fs7RnK5H9kQjgV64yHbrIA8H4gqw7id
XgcyaM/jEjuK2Ew2iKPTN43P4zrkFcUg7IJdQ2UZFMjFS86tp4IUswvKw4+NQXAueja3DKSoB2WK
HX+J66V63JpKVfb4vg+mIurO1BJ7a7oWnoV3/Evb2ssNdJxNbzUoCdNWy1BLO41uTLTh1Dup9sG9
JbqdqR8LaEngbtcvP/q4C+aRf3C+hMtEUqBwzIEYdAh7C2hJTzMrP+SGqQixs7ShjxsDTU8GxBsm
RPoQ1G5+XF5nidMQQXUrKXpzphXMTQc4pM/N7Mzh/h7sDIr2H+tCCBh4ZS96keL/i74AKd2nuftJ
zA/+vmDSxEp13QRINaR5/7Qs9GUv6IPVMwXyWWLJIkhP71OWkgI3rGQyfrTEeGajimxHNvGCHSdc
69ncHxegfPJJP4FExN4eQXelKoKSdSBY8MjrKtl6aJhp8dC2XmpV4F1LutH8PNVtW4SXF/eY6P++
wFIRH9eVeFiyGVjuSeexJFuvW8vqUKGkx96+q3CGsmUQjKvhq5ZqNYaiW6NPk+pbjZdQxe6UtC0i
4OolL9K+QtvJQnzCtD97U6mUgSVLIHJND0MPKgWOcg8dtRI5K1xQAyXIIFyeeslJICLfUJAxNw5D
pYS9WRy3mBniYlUagEjrlPLmdrezLPhYT4KV7WNtr0CoASYwp5M7FNyf9G+cAH67AfZYbiS63I9k
M4mU05xlxThnKF9hS+/nNusCikAxsJMRlE3j/OVjvQiW1yZ9qlcWas/WLQF5qgHmBssE8VQMKUwP
YKHZv9yP5JATyaU1Y9m1pEKhcladtvyq2h6G7GYdVndaIgo6zoypPKxs3ti/MYG5JWxqIDMR9nPj
W5nzxdQH6vLECbO6eLk8GtluE85OLa4LC1Er2ByqBfn2GloL9hYkjLp4sn4AB+/HoGZUpLRbrQbI
uwzTVtfm6uaTvj2A0C5TvBxLTFKEyVkTq41mwOKndXytZeRLn/R/muaD3kTEyRVLlxtQLDx+HkXE
8xS2FQjtLq+AZJVFlBwz8yxlPEWtH3gbknm8A+l/aGXdFUryPhbFiFC51aTdpOGlJyxQQOvmI8td
zlXCULKpP76/iVxbcyHImWGXVnN1NRPrt1mCe2quvl2eHlnzglnzoSQNRChQ82swlyZ9oLEoUerx
vn9jpaZwmsYaTZ2uQMHYmlWAbxaoe4mXp2HJr4ue3sZb921qLIUbPP74nTNVRMotxKbrSHF/QNFV
1BX0lVmqDI1skgQr7lotob0Gur1si595XDdgX4ecQ7sNTx9bBeGoHg17LbYe/77O5Fpvdu7uw3a9
Lqr2JW5IhMPZGjhQUbXhhP3I8QZJxv2mWxzIIpbIWydlwVySbZUizyFZCBEeNwBxOVkUi270iTfV
/Ir0KmOQjeP4/sYYWN9hBQqKqus48dh0w2rdddiPJf+e5So5qfclBywqIuLqxHLGnm0omfW2Ddlj
iGqQ1dtHt/KOyqM6CckEqn/mZj4SXSqFDdmsCXY+N+3QajmcSDbotsdzIzLNclU4QVnjx/c389Zs
szUNNsX+6hkknvhgt1W4zUY6KzqQWIhIyzyRDJi1Cu8PlpX8nAwbklXmep45VR0Rsg6Ew7pZK3PZ
ZoLcBCovAO7hT3k8lmDzJaZiCJLAQ2Re3vdCGwaGHljHf2q782LXa2R2ZmBm/Tmu2lNHES+mXHE/
lZxLIlJuafbEhuACsgM5XAk0zO6gyvMCGMZXw1JdryWTJsLhQFazdl15vHrsRwDan/vqk6HECktG
IGLgbL6NY8vQeh0XUUGcm2RHGSp1TlkxKXy6bACCvXdwtSOqx/CcTY0wdWhU73eb8ioga/0Y2Bur
qOui70c8DwAjjvySY+eP0zg+r6bxwb8/+n3Tvt7PdkkzLHGlz7dmA1c1p58QggQfOjRE+JvWdHmH
aA8vtFN36mL9xxZ3D05TJgqDkDgNEeW2FIAFUx3TM9UoU2Nt9q3Bhe/yv8vaFswZEoe8ALUKDmte
PXUGf2qs7vPlpmWrKhzWzozYq1uxZ5z+xRjudft6WH59rGnhmHaqlTRzhqZ158eAetAMdREgklDM
t+THRUxbQjqbOy3Wc9LnZ0as+2JZznmpSrhKzFXkr2uhdEAtB2+TlTX5bU9esWVQObWsEIbNVFQK
EicqotfswuhA7Yp1zeMmc+fjgSA2ruuZ/d7HtnOrwSGeodmuYai4EWWzJhhxEjdl6SQYVof0gD+Z
FG6oAY4mU10gJJhm7Ph/zTg1GsSxB1zukLQ7iP8OPjP99qBkmyM1n5nEJETsmgUYvAUoJt6/C8s1
tgTKBir0mCTXDiHjf4fAbU5XXDyxLOdDI2xObpJgdtfP3KVe7BIG2egEOmkKvycbiWDcGTFbbGX0
1hgv03w9Is922f6kSyHYttUkEyDx/yyF7ZfXxv9J+Sa5tuiCnUN5MWb6ZCM5XLbfJi33eFafoI0L
DS362LZroBmdrxjS8evvXFtE9Npe2f06QQY2tMfNpUb6ZBbmTc37B4eT287onnmnX6WJbrgbSu7d
YdgVz/oSfyBi23D9bRqzhLvJh9tWL919Gq+aZgj1Zgouj03Wg3B6a8VeFVmGaeTDZ208b2zxtCUo
PkhIQf/DaTcN+jKbh8M0iO+U+1cgpJ8v//rxi++timDzub3pZndcyJodlLHkNWaPzlIBmkfdpFbR
KEjsRCS1y6A3s9klnGURDw9b3P+wrFQx9RJ2EMoEi9/0RVvHDdsq7e3e7wz20pHlT2+MN6Q0Jlc3
9VfQRHxf4+xxiVU658fsvDdrguFDVLjdgQ/Bw/9+TopPRkLdbVi8y0sia1yw/YHUKR2OO+yQT99i
x+pd3h/o5frr5fYlR9d/aO2abp36xsFu4hXznLT8ZNrTH4D2PuVae22Q6Yvu0M3bU121RpIeRYzb
hNQXdXKrAaskAbW7HpjdPTVpNBW4bBjaOelvoPZ9s0D7K/5D9yXq6eZTap5TQKNGNrvEuG/72ifg
rVC4I8kki+C43jFM5OSSNuL7rV084eEMVSHnyxMs894iQK5CdUTdp60VpWftjuEYhciSxx/ngPlF
GHuqXLiE+BkT8u9ptwCJUMYJ+sFl4Wr1qT9FqW8F7G4MWNj4/wfPi8SCRcQcEgc5iJw60EYFqz/f
Vw+p/8rdFd1gSHfLtepxQDqk4wfeXCVYsugAEOGtbPGIl51I58a+5dVPB7NLGsSBdq8kR5N47b+r
96arfKfVGEOoMjIe93A+69d2crX/1D5NqHD1mJ8HySNKu1PT44p0oXRfCG6j1EA4XjD0CFDEufbp
deOZZ3ZHvcTLH/JbVRmHbG8LDoTqZdbU5mxFcZG6JtSWW90dZsULuYQbi4pAuaZISGIM+zEIO6qZ
y660u5J73MuC2H81DJc3LhD70NoNpv+DsVSyA0XMXAIiwKXaLDNqjc9z+80yVItyTP47vlwEyBVF
0Yz9YJuRVrt2dDAJxTe55Q7+4tfBdqpVQF/Z1haJ43SnaCbUAZuYuOTzwSVURfHNEK4eDyGEHEyn
XbFEkjNdxMZtKEgyII6EGD79qucc1c02UoxX+/jdQh75so+T7DERJkeNYmoaWoIouL1viy+M3Fcq
ERBZ04ILgO/P8p4fem3L7g72fTauoT6pHvAkKjaUCAHDXi1GxerdiGLLiyN4TIjGPiAavEqvyUl/
0R9t708ZZH4eUcV5INu6gtm33F6Q7C54tBXnFizaDVUJeMvuO0Qw9Sa3SsIBAIni7/bXrHQhB+vv
pz1xa8udr5J75s+/E1/lnWUrI1wXprqfkrJBb9r6qbNvLNq4ffLrIxuKiPC0fDVNvoFQO9Lb1s2r
26pJPCt7vdz4+ytARGyas4NFqQQ5ZJSm873dWr5BTf9jTQuxP83srk3rIo5aO30iZnXfLJWi6fft
mIhkcXqXLNMw2k60O8hb5M4tNde7Nl/PGdPQnQr2JEFAEpEurlyXCbgx9NP96c8gbvP5C426cxPm
gabcO5L6eyJSxSGRnmdIaqCXHpWj7py5YH/yk6v+J+oqqmf9AeSnp+RZW1z++fLSSLsUTL0cadc5
O7oEULxws6f0y+5Tt4ts5PVfodIwnEFJ50FfUBG5vx9REBG3ltQJqVk5xlHdX+1xFmRIs68HDWq7
KLaE5BAhjmDwZNRRxKx1cbROrnPHPNOjP/kLdBKpGz8eVGf57031Lvq+uRNHMHenq4tlPExyd0pw
JZwHhkehXpFLlsyVCFtDGTYe6iY0TpIqAu0uOB2b+8lkUWaobmkSV09E9NreQMldB41nVD7XZ+Du
TjzgTyk2ePEbMqDbs+029+1VUnhm5aqeoCSTJjLEkZSu29CjT1Jejfmd1nza9w/d1YlIiV2nqMPX
8XQagXXDXbnnsNKb1tnr+sBYJ8UOk/3/8f1NVOx022Ytpu5E+vIYZ78so3ZnlK5etkjZovN/G082
3UkGFB9Ey8Z8YDhvgSHvQ9voWnclE1f0IvGbIu1cUm65bhqpHZX009ZCu3xEdEVu9N7yzfTl8khk
higCthvL6iEukdlR62/eFkBA+PEoe+GI5kFGG6IK98vlno65+W98iuT+v3O2G+uYbRyjGcdT1t5O
u8I7ytZCsO5kiUd7Ba1VpGc3TXmd4J1hnG+c9PXyb8smSETOWbze4y4fk9McgjYkdH6CsWw9WUgs
E6SU59UlP21FDC+ZIhFIV6KKGyijITkV2uzG3RctV0kAyFoWTndYA1ApKQaRro5rxqOLRyzF/Ojv
r6t1rMsbQ1sXpFvBOJ6cYkzFVf2F+jgNg8xrBtyqAZ9SFk7JxiBYdMmwDlOq06gE7YFWgcCUqApV
33/YIdbR5ZsxkH5NK9R6UnCJJif9NJ6WkId9NH3o5ZaIEDmW05Xy0UxOQ02Dpr93ILBD+tYl/EOR
ORGJ47pSswc941je6vsh/V09XV5ciW2Jsq5Wv+pQo0a7dr66pVl6tZkF3f4UW0yBPZG4aREG19aa
NoJqHVMTL/48pd5i3zFTqc5zOJd3nI6IgyOUtEUJObrTIfU5n4vv0IBwqzO/2U6dIgCQ7B0RC7et
LYnBXpPgjeep1D9l2y03KEg6LUjaF26ZJBAf/HN5OWS+SMTGAadT1XluHb5o+ZPeL59Kv/HsM8Km
Z+fKeVJz+0uWRUTIlXtKxzXdp8i2Ym9ZAt5gt1LFvV7yfkREIjmdA3FX69sUAZBYpWCQZkEXZZFR
uLPpV2eGF79YVaMo2cIir9yWO+BOmq05qkeEMpGZ5gAOfFu5ipjTluywwy2+cR21bc71Vje4f9s/
C313ORt8c9avtaQLmF25s6OqJpGNRLh+kwV5JzKip1yzg93pTqz4PkzXS6tKb8g6EE7oIq+rodCr
KVoJ9ezyOtM6r2B9QGLbv7yBJS7cFM7quJhJayzooaZF1PfRwj8GPCEiYA5p2JrFDloutzAriV9P
IDFdiMKBS/5bRMgtRW5pVoXWwTnZOpO/zSpeHEmMJ7LFrayP4zSpp6jQNz8dmRtvvdsOkzdbtZeq
UjGyq7EIkct5Y/ZFh26OS+u5ClK/8uCduMvCMkjCNLq8vhK3ISq6Wnaz4QJOOlgaKJ/HnNpu7Bjd
acgcVaJMthTH9zf25rBxRDEh66J++dQkzOv2Orz88xJHLkLiIGeN3BHHzw8FHrdYbV85Y1e4SMyF
9Tr9nowM0Xc5+sQeFD3KxiJY9Nhvda6vehc5WPiKv4KZ0L88FgnVFhHBcdvszGRMzC5ijfFsNXZU
TFUEbvZvVVKhfk63XIjkRZbWBDkBcFL15im7qoooOQ2Q/IKi5uxv3uNIR9SP5/FbR/3Ccfe/IMw0
cL7o59RxF9X9XnaeiLA5x0o3SEy1Ezjnt+DvA/7i9j8zz3SPKE572VWECzI7EiF0qamlNrgpYUfB
FBCQs8e+/plGPKxCx1edjxIrEmnkrKEHw8xxpBy3S22ZoE41emmsZM6XbHRRM3Yye91KBgwie1p9
61yB1OlshX8VHFoXh3B1riKu+6sHYRBkDgoVM6Z0nY4Bv7FdNmkOsSsMrM5cEhRB/tj/tL8MPkg9
Eq/wl2uuKuKV7X8Ra7einHJMBnTFI1ynkKIojavBh2pEVEb5xyh3iQi4Q8alMpsWncz6H7gPd693
b1z3QJ8MRTm1JLoQCeWSbuUtCmFxPDi4ixfTg1ahEsWYbk3eJq7TpCGJi9+XfYZs2wnHP+sqS2+q
En3RK0AhXRCXhObmfOwxQySXq0eup/acjdFUXxtAONjUdC3rpk8fVlsVIUmQ4ERE5M2gBNkqhk5G
f8FTRufl+ld9dIslWN3Cc74a0SFD4fDO1bnyXipZIxGnt5daXw7lNER5/Jo5ECBcIXMBxwpNSHdK
N38aVJrvkjQJEdF6Gjc4UkqQLFs8DOmmChKQprmTHRDNRf7t9ZAPKtOTEyviHsmWEInnGqMYtKnd
cNj209W8LJ4xVzcoaw4+tONEoJ6+znnW62ieQEVrLe7yffWgdHm5cUk0K8Lz8HJWFW1GcbhaP+gQ
6fr3vPmts8fLrUviNhGgN3fGOMRQGY2G9tcOqW3KTmP1mMaDP9Afl7uQHTYih5zT2/ZWtRjBcXm1
QuNb6o9YZurR2zbSFU8HsjulLpj9XsVda9To5YBE5K07eCDe/WV5L8ONHrRfkXpXwQxlu0mI/lOy
kj2xOJbbdM4x8m7b91nPFLGUbBwiLk8H3Kw3UGgfAeo3++MZ1HLBHHt89Abf+IPE07UGLSpFfCWJ
3EQsntPqbEsLdGYy85zoO6jsVKhi2Skp0suVhW7222J0EcqWVt8Ip+/zz85vn0BU+DJ6daSE3Ugs
RITjQbuvsksAgCNtcu3vxNv9wSuuihXUXYANHApL5cOKktST6oIp2QCi8OzUaWltlpi10eE14JG6
qw3WCdUn3xUWc+ykd557RIDeYtLBsq2kjw7++A4SwOY8eHxHFRv5lMa/bedhtiGop6RklWXmRNQe
i3NWZgY6NPrg0FVLvXT0tGD2chO1iy4G6Vd+FvofqxolTLgxOLVuTXlvdVG5/u6bTzVWSjF1Rwvv
TZ3gBqBtC/GkDS3Ht3vjGmF2Nbuzl1TIAhR+5quUtmR7TvABVtY0h+R7F3ELrnI6O/3rggJha1Bt
AclztIjRy+0UqMYKHcT5ox1Z4X6acj/lIX8lN13Yemrg1V+g4TtTJmLvirZeMo68OU5jMO1/Aiw/
Mke/udpnpISzKytwHor7NHH5M0o8Mh9MH5rq1Ul2NojQvLktqr3juGflZxrqPlKCL+S8esO5vJqu
9xfFppAYrAjMs5zNoG18bG+cQAcQvWWBed57j0M00Ay3E8u9jrjgN73cocStivC8CVwpEN/DqJoc
AQHLvEopRCUbytHlm7tHwdemXgs0Dbjred6g6mZjwph2f/nPJUHgX2f+pnkNSfQcIlHg3D+S8mt+
MlOIBza/iuFx4eZpUl+iJJHH3x3xpifdtHprdXLca5k3+gxqWjfcK4BZg6d+1R5oi2svtkFQflVl
O2WrIrgG1J3u2kAxtpk3IF7LTkbSKorqZIMR3EGma6Bc6NH06iQnPny1NQdMa59t42ZqFTGs5O9F
wF225XsCqe4+ApLVW/W7uFJhx2QtH3vhzUo4HFram8bMg7zeZesW2Isq0pe4SRFj1xWY80xH0xTK
kDo78ekGlfZZquJdlsy7CK0jVkPyvDCh1kim0ctJqrlxMg7h0ibObQ2RrBOZG/7BFThM8s080S3P
IK1qmKFj/Kj5rb4NijulxKZF6rkqrbv/kfZt23HjSLa/0qvf2UMSJADOmp4H3jKVqbuVku0XLsuW
wfv9/kfnO86PnU1VzZQEZSa7dR6q1rJlEQSICAQiduxNAxxc/qgnN0hxbsGGedfF6Zo7OrVKyxnz
5sWriOVhoU/UVyZO3LZcghY1ucji4KHvgp+Votyf9x6ndtJyKL8ZqKv7akoIo35rpHaeXOXm2nl7
aokk22WpVtdc4UDUsDlbMvmtW7didga9LlYi71MvL9mwFndDwMKA+nGLmmbVKhdTIH6cX5ijr08t
GU0HrarUNMdm2To02AeGFewrISCL1fVrDT2nhpCsmBa61moJPrJIjOkhqy39+5T15UWd0HHl8y6P
+hAoYBbL/nrzecfK1NCAhH0qSGbcjSS+SRLrEDa1H7ZDuS1xlXAMRh4+t2aLT3kzWkNZCGK2GW4J
UpwemQFKEfp8wzqefAangPksS/lmhIqA1iJusWRR1Pd2RtNtFpFPrtWyy948O4nNvAlNPDsXwtWV
+dZqm9lJ8vjBhIHXnfVCunmthfyom8VEJANPDNMMEmqYfpHV3E7DKtlrrTX7FiowexUt7J+pcmMc
yb6ZCraISTdNX0AXCHoBzmT1nqGt5daOZzvxfMnKW5FNTV7h+RpLbKvd0lgH2fb3seqgPwGheXEx
W7949lvtV3bAUc+IASWbb2odHC26bvomCZ0xNK4ss3PSGdAJNXLK8Nf5nXzUs1BLxtZpBeNan1KM
Uo971cjuGm1NEOiE1cuQuqnKoBGRcNOvu9EXofCaVHtq1DU2zhMbS0bPNZOiNHODN7eSxsmjZ8ie
eDzN0TD05fzSnHp/ycj1JmoibWSmrxBqV0X8KMLGg/zbWmxz6vmSietzAb6zDhOg4i7vX6Juh/Y6
+3PvLpk4iIKxNJZq+mR4aodb0JLZgq4kzI/fyLFnJJO2mFUxdP2ZvnFXX4p75mtPowb1azdwDXtC
m0//Yg5enKxmtY4nnTGiZNytIGwE3wyW6qq+jLbVlQAD2rRBHiV4iC7aR9OB0uIz6O/ig/YpElSM
KRm8kXVcBDXGLKDKStGRX8ZuqX49/31OGDeXjDvPg8loWhj3kMe2yvfaCG88/NKVQw4ExfkxThiI
jKoritiIiID9JbTZiWD6oU7sOgibl3IIkpV9duLYleF0AO3pUz8tNlIGt2MQ3LaMXoJAeJMkudsq
xZOpdSvmeGo60gmvMfBKQjUXSzaG9xZQXjpiRTEmTlDG2/MrdsIZyji7OGrYIIRl+mnYzHbMtNIG
NbJ7/uEnPrlMSTfHY9arCt5fISS0J25ddmPlT8TYVHH+VIfhinmemoRk+rXQRmWiGKdNuF2jCKxA
S/hzU5AMH13ZpR53iA0No99pHADN7AsfN1qvO8GafszRyim1ZJzdZFaBVuuBid7vaPADq57taIJh
z+qe8xHaRqlX8JzbkMlcWbBTG0sydCUYaB0HChZsNGKbzfklN9ECNfInTayVYU59fMneS62EPHKP
WekhfdGTwE1MsgFK249VULcMlVgJGk7MRQbjNTQY+qyCPWZZ9r2DuuM4Dzse0spWhf45K5HReCLW
2qaylnMrnX/2Y7nLBP/koyUbb0KlnniL1y+j/HosrL0yrFEpn1qZ5e/fBL01WFI5BY+Nb4Sk25BW
SQHP4Ej/x9XtDLD0eQs5YXwy7C4qzSkeFESJVQTYci/oPk+gTfm5h0uWHYmgC8YcU2gzHZJqs3o5
RcrT554tmbYCYidwESBM76biuuyRWcvI9BmFDmrJLHTTrHas67EoMxNf2iZ3AguSnXTtqnTCtmR9
1hk0q0xbInPFqrfVND9EuM00VfhLKdHZr1ub8yt0IlyTgXXa3KhF22CYcqKmPRj9ZZXoX7Si8z/1
fBleB70+pcxCuAgRxHRjqLG+rfVyvgTNl/a5KcgYO9S8jDmcMYTGAbqCPrvWG+5E2ef2pwy0m3XT
MC22mNiYXfazgOBC6H5ucSTrjUei5XqGR5fIMGZN+zIW7bZkykpscSKMkUF1MdBAJEvweDCAeKzu
bqlluiBq80TV34yAjDXmsDLUCQ8hS7FaSk3mzMI26llcO0XYHCw1XikmnNiiH+B1wiAjC2DEM0Rx
7F5rwayFppzUDFf886kB9PdOtKu6MQWPDV4+jW9BEOaSYLgDZ9LKBjr1eOkkVtU6GMFQiStdO6Ob
P2O512lB6ERslVvm1BDSQUyTzoQ8DJa/1uJbJUwfWTHchTH5nIXJMLmoo+PII2ykJJ2vpqnfD+ia
yZT013kzOLF5ZGzcPPVgQjQjBGBA3R8USFxETmOB2GvlA5x6/uJi3xySfUeAvBxS6jd96rA4MQCZ
bCLn/MufMDIZE5dMRmkqOeIsq3po4p9VbLgcp3Cu9jbm4ID/+fw4Jz6xsfz9m0kUcyxYqWMcUdVu
kRV3OB28AgmUzz1+Wbs3j+/pEE8ThxOdhvgZl9JrVifeqJj35x9/nDSBWjLiLSaVUuYxguxYGbMX
1pu1A01FEFRVBXcnNUAXai/u4jiF3F43v8xlOtlFo5tuU9TDJos0dflo6JJrlBhkphX4Ocu+c8o0
G72o1yz3/Hue2ir6+2VI+lJF0+SyDH3+RUvjb52Ybj/3aMkN9H3YFnqKD8hUdOM2qj/F6fPnHi2Z
P9Q2B6KmMKAxQ6pC/MimteDsODiGgjTu/YKgUhUa6FGhPv1ePRLf3IauOHTfzOt6adLaTKqt/Do/
iROGJKPhRnBJztTA+oAaFWCI67J7LqrB5VEF1VcV0JI12Z4TliRj4QpIxrdiwkBqJuxx/D116F9M
v56fxYmAXAa+BaJAjTXBeoUz8EM5GMsqYYusgGdeK+GfGkLyBBmyN/q8vH9FwD/ACnNjtOOuqck2
LcThc9OQ3EGEnmHTqjBGyn/WlXFpGMJWphhXY+adH+HUV5BCc4jPlszEpcIfTNXWyq9kiPw2X3E3
px4umXHQTu0wLB5/MGJXK4HhjDZor105Dk99AMmStdLUOPSAqd8xcV3lwyWExbacgytnovFKffvU
GJJJK0Yfi2FMUH4rFSgR9xtjrPdqV24aQ10Z4lTGUwa+GcwIBGsxxuCAxob4ORhqHQD8gX+/WUBc
kd/tq5vw+5payHHcC7Vk8FuZjTzOWIwC02Dm+1ykod93Y+NanJeOGnam2+bF5Oh9C7iiSfp9I5TE
q3hVO3EN/mpTofOmgMDFRjXGwKODkmwVq+L+EHHiTHNdQq6oX7sanXBIry7xzZFIYpPWXYYdykHJ
oE0atmfqRLlTlqmjR+CGjsjnTh0ZA9JoaSriCv67ydstvvzTrK61zJ840GTQR1+FCmkKPDqu7kg+
2mSNruQ4pJhashwhi5S4GkM8OTiQr+JHfQH895V6O91YV4Mb2MMXddtsz/uKJVA7UgaVGZeSMkys
BPAsP68eRnbHAMTIus6b1QiZs0/1B6GKIJ1001hFcZRgPmI0nmc9B4+ypq04uxNfQaZYiuZJFd2M
Z+tTfWEG0ybT1m4XJxyFDPgwIKDZsBGPVoOGb0QKLhFrqpjbiLx0gDz4VJ8cbFcKosFeYujQasDy
aAakQFCVaiswSa5BhU4YmwwpDcrcyI0EHptqd7MG+Eq+ZeLrqH6NRg3UL2u53uNtRpjGcmK8MepM
b0RQ4q7kN15VOXzXXVUv7Cnagz3k1nLix/axvjcu6bMegP/o/O498fFlbKlaRUY+Fti9Q8l+B5qy
DSptJWo/9WjpEI1IMkcDx0kEgsQH8FvvwrZfsblTj5aP0FHPBcqDOIA08yGN419pu2bOJ05nXTo/
IezUpPFiDROK2m3Y30STQPp49Up26vnS2alllZKJHlu1C8vrMTe3aTV9s5pProwMFFUJYbGm4rJd
jMkBAgj7ma8J/Jx48w/A0MbSrKTD9aMNZoeGYpdP1NUQw5zfiaceL9uwIvIGSVbcVQN2pdTNJkNd
nzbzmp7TqYhChn2mVQmesmyp0vCN5s+utZ+fx63lda4Oxovf1kYH88W6Iu6JPfoB9TlUE1GWkm1V
F8OuM7Xkiin67H9qtWSom25B3Zktt6pEI36rKXZoPZFgDT104kyT+ePGYQ7VGTASP1LUi4Tnz9NI
bsMUjU2mtje7YC22OOXxZKxbREmQpj3SZxkBMAa0BrpTTigJKWDis8Hb/VNL2m8QpBB2poX42YCm
OtIGhjNlQ+ENIanAPlrf9lGp+rwyvolZ7d1A9OmKozmOSMbBKzkxg8ZmMSjILgGsEd1Fate7uJ5N
bsn0yg9p8swLNXUJmMAuwkEMXoeuTX8SbeD0NFzjhD11jErujltanYwCUMMM3TOXpDP08sKy0umb
asXBJs7Cbq337wTmhssQj7EsDCsqcQRlqDxeE0PLvbGpqAvaoR8RYZor6iKwwykHVxeAoTaYLmaX
QOLt4vy+PnHUypR5Qx5ByWuuEIykenddJwm/SLK6vi61efI7q3npSmJdMSDbVlJkJ8xUFpgVzNTC
BAoY4KMf886hZmAyB8JWxpr+2nG/xmVeqDQuQiXrLeoXRvGs1sbXjNX3YUcfzy/Yaxz+Mf7ksswh
SuY56CSX9Gp1MTl0l4A5zck2kTOE94Oro09jjZN1CTaPjbQs4ZvwZByCojCWqs/Sfdpsks0ffDJr
ocjrEXvs+ZKtib5CrpKhFCl09aseF1d69BgLzQbLDAAbls3Ar52AlT6N1JuiryA7TFxCrdSh4I+b
o3gLXL1b1RmxkVNFnn9242E4wL2sOYNTCyDZYWX2I2h+cekyGyXYZLVOnFBVWxvJiME1DTBYISvR
7SKaATkNUCfPv4XR7KtjeDmZ+j3laWlb1hhhRh26UNWeOLx47XMU3dq9eXmXI4soY0t7JZ179CFR
v/JmX/ciz4Rmvdd6hq9vUyd5Xtl1x82Gy5yN0Cvq8mgChLVGW5rh5G4IlelnBUzKvANhrmoP22wt
/D5+GnEZaNonNaOdhrFGZdhY9CcLInQ7tW7Ijb2ZKiuR8Ak7lfkcoVaut+OImDLSQbIBNBVaNmxI
OtgrK7YEkMc+zDLuG+sBtxqZNWO5C+1AQejDQi/ZTkUHTe50n/JlXCZxLJIG0gQWhoAm0WC38dA6
al79Oj+BU19css5mjPrcfH1/FpV2y/T9XDZrcuinPrFkWd3csqzr8eaiFjbJvqrDZA9dYvPG3M7l
Wqno1BSk2D4FLa7VdEvsbTTZTdEq5EqbBPnk6kuRfdw2NdUVbKA0/sF1eIDu5VMrLwNGB2JWYHTG
gwuCev6XgK0JWZxYDxkuymLTGhqBHFtu6C+krGt7DMIVAqkTkROXwXxtEzIryPBJY3i5HdrIHOG1
Nhfu5IL3wVs7lI7HRlyG9WmZwjoBMXM/6ELDS6yAbjolg5oIWxoxx/Zz3AuUy9i+kpOEZzpOp8YL
NhC31LYC7JjeQhtfblZFS04d5zK8L0SEWYAxDIE9jbkjoJ7r6Vlt4mShqDKRtLKVekDPb4fmFgCM
Uod0SPWNjabAPRbGJiiaNUTr8ViMyxq1olNEPEZ4lQwHL81BncjivZmX3/BhH8ImvV3YoM5v8ROX
My7jAMMygbqhspTgePqsKyx26gCZVD2+CnJ2GXFxrRH1YtbMq9RCZaebvDYKr1F0vwy69lIZ1dA2
82jNME4c9DJwsJyTwmIN3ibthudozr4sdcEs1Z+SeHi0WLrpC3GBlMbTyuxPGKLM1Gdm4EeKF/fX
ERBu0CRyRWbuoi4PbdYRTxforWigCZa0u0nN/EAdnhBMOLmS7+Kx/lS+hst8fqNVin5EfwhaRiBA
bMQbNV7Lz50wUhlhSGsj0U2G+RkdAMtdsAPOfqNkkQveoxUY3on8PZdZ/QSvzFptCiTpArrN4wK3
SVzmKVRQY17c1mHviRgY5hgiinWlPjF9cmlV+EFa/8givovq6kWglKdpGYyLgiUfDWpQofjjcPiP
n+N/ipfi9o+Dvvnv/8KffxblVEcibKU//vdN+ZJ/aeuXl/bqR/lfy6/+7z99/4v/fRX9rCFo+7uV
/9W7X8Lz/xzf/dH+ePcHL2+jdrrrXurp/qXp0vZ1ALzp8i//1R/+7eX1KQ9T+fLPv/8suhwUTvcv
AjIFf//zRxe//vn3V7Hf/3j7/D9/eP0jw+9dF13/kqYvivMj/b//51eRRzj9/njw//72y4+mXR6k
/wPhPNdBlqvp2isX9fDy+hOT/0MnVDWJQaFFRJcDKy/qNvzn3xWN/0PVTdXkzKBIcuFO/Pe/NUX3
+jNd/wfOH6apqqkblqqDNeN/3vPdF/vrC/4t78AFHuVt88+/v3cK1FQhHmhyHTwlYHTAI6Vz3hwD
y5jijh0YCJjtXLNyJ5918NnGASSa5uyRQcp002q8ccCcvBIDSOcCNVE/tQyd6lBe07jxIfDWWFvO
ejZPB37ov4r7haU79Mv9YNnNperWmzXSs/cu6eN4y2q8CVu7Fk2ORWhNh7TRt4BTp3ZUp3wlKH7v
F/4cxCAGVhOun8nldaJOxsTyeDpM+ZeaTXaSXldK4TS8XonNpETTx5Gk6VRtlLVEF9MBeEJPdxqH
PGcOc+Ib/UJc0J/EyzfMFb4JMMfteee+MkeZKoiBfdxUumA6JI32XQzTLoq0/aTHuA2G6b8XdH2Y
piFFuqQnTFEjDDY4mo89AjwHGkWoHW4Tn31jv85P7ege+evzyXxO6ZyERmZgNFPxp0r1q3iNr/sV
9/DXrenPCZkwOW6CVh1Cce+3oc5yq+FJNR2sTIdzobozTi0gH+O4t4By2g5j8zzodIdg+Wps+SOP
rR5E9p1Xk3IfdUnm9g2Uhg3GUruykkulUX4ULL5ViUncPm8uKz5dpPkwOmo/CqcNQbBUdZTYRT2a
djkiwxCWeuKSKZhcTrOXYh6MPQusLUpZLWJ9kIp2fbpJmLUGkj9u8pQZcF6qYZLXn78xwaKFSGWk
KOMhvhy/5tnCKr/lrukh/VA8gCN/s0bbaL67ov6x2FQzNbT0McsEbd77xa6G2gzBDT0dGEvsml0B
/mZna9TKxzYN1Tglpm4SAs/9fpBADLQqSzYeejN0EuW7usaXIvvpxVO+HWAxyDfLNtAuVIfEGg+R
MbhzG+yR/fchnLkVc3szDzka3K3ZCVA7P28Na+NKq0cjKw3mwBgPS5os9/st2YTbzF8rUEkXq//5
Sn8t4BK2v5lfGsVBXdX4SuklklHeuC9xGdEc3V5EE9aoWaTA/ONokuNM6gABUf7qOHu3/BWBkCFx
p+RWwaVuIQ0HmV+FnhTQKXTu2lSPuU5EapaBTWkY+KjvZ0rjFtpiaTEeRoveRopxkU/jJUt7tyDk
cP7jSViyP+YJ/VG+9JsiVJCj4IBUBeUl8oajr/4GF6IbJTaEoH6lj4sQVMdty1XFyvF3zN5QWuAI
drjGoUv6fn65ZcWVPibjgYMgRB1UO9bvAqg0rUxtWSbZh1qaoemIWgjRZKwy60PVUDM64lAYPLor
duO2xZlQPRjbNU7wozN6M9Ri/G/25mySoqXLF4sz/ivVhztCI3+axt8rU1ryQuemJDmRuinSJlDI
eFB3C8t/d8UvBn+6TL0EabU1YZ2jNvB2ASWPknSjoUdaNB1aFyXEwDYOsas4nc92CCbd6nbhhU83
ayQHRw397bCSQ9FJlKhABSzfTXXURxAzbhPkDlun3uTOWh7lmFu2dMNA4lw3OG5l77+cmaVtqYEk
4IC4200Tag/Zw/mPdnQEsmx0BNEI9qXdbjQzbk3pOB4qcceGR5U8f+L5Bg4UHaEkN+SGILMUA8i5
m/HQhVdpD44icy1L+T4h8oePsN6MIO0D1CUJKQTWqCqA0mzBQbH0NG2SLLnnQQ1CrnzXms2KZzpq
UgwNHajec/xfWja9hcBLNqY4VuBnZ632E/J9Dl/Or50mYaD/nNtfw8hwpmHMJsiwYm4dMgsQmg8u
25LcGLMJUuJYJ65SsOcoVoWb5/V2ToKbJBoulZk1t7PRWq6g5kttdr/1CMkSnjZ+z/kNn/srK1F/
F6nhVaPqQXD0Nqn6wtbbABUR8E5DqJk0TpEkFyYYYcIAuoVazb0yjHajEC9gwNQdhYrAK2n5i3ET
rRYIb/eT4LdWQUH9W9c3GmAxRWFWtkgDZqP7NrIDCOHFEZidBmucbNrUSJf15Bb1zX3QBpcFnbxE
gAm5q1T0nZJ8R8hwW47VaCsk/gKlFe5ZMYkvyqTJ7IahjNNWzyg93+am6UCc9d5U2aadzbvaTL51
ubiN+mmnzPk21rpdoWU/WVqXzlyZNw0pVBS0h99BSnU7Sk1lW6lt54qq+55POngWU2tbRuK+LtrN
3BtfQr2/46h8OiaJazsSyc+aGi+RiUZsrQ3sZuh2Q648BzW505P2ahaBsFlLvpsK23TREELaKG5s
ABB/aWZf27GoLgs9eADN/o7X6CMtwIBlY8luAx2XxiQHD+v0kwyIZRMdC0mizNqLOFgjtflo/ETF
qQoFL40gvJRrOXHRG7mZ1sMBaI9vowG6d65tV/bw0TEIlLJ0DbErMgXvXVjL585QUzHijqcmO6gk
7LPNiMlu0gpUYv0GBJCr1+SP1ol5vRlTCsZYAigYs0IceG3zwIPhfqRsD1GzFaqNI+EJxsERTjHa
4uAkL1BapmowK1rOgurR+hltX/Xk6GXvDC5xYi9LnLV67Edv925IWcxi1jX0Nw98OEwh4mUWqF9I
oAHjkN+BYPOmrLKLrl+T/PgY8b0fU4r4+MDQUcswpmbtcNuzQ9QmgKO1zXoN4n0kI/B+qCXEeBOq
9IBL92GpDIf6a6iDZ9ZF8XahHhv3kKBAUiC8DnNPD72FhfZfEFz7GJS9H14qqwWTmg9xhZnmYFlo
INMJCQEv3OY7ZT2GX/uSi+G8naoagjSpwFjp5eSM7nBdPYIh+0549RObbQBXw/viW7yNvWFfrq3z
UQNBN4aFnQs8rnynRKGpGCpqYp7Q7OzCQxt+LSexkt45PgjXkKHjgIrJd0pc6kRLUSU+1FP0lJps
Owr10pjEWnrl6PZEKg5JSPz3IVWehjmpZopxoPPBOhvFSuIv0nzcnZmTXFLLXi4LJcLBtRh0bWTp
E5K6m6ZCwLfx7BbkOzighR1E35EsdFe86LLx3ofW2Ji4PzOk5LCYcvWHRlEUgAZuODQepExekw7s
OrkYvaW6D6j/yppKqI8l8MB4oClcnBr+IN9O0qafZvDKYINENsRemy15KAsbzPfAMICd8Q7Y4dpj
1/0ui6Dv0EEcMPTo/cqkj24gbkF3nFKO80nyO/oQoRuy64dD749+cW0gQQjig4Vme9FTVnbjaEf+
aoC/NqrkgqhR13SuMGp6CeejuRRuQPH4A+a7aS7ibXMzbKfN/+dUJcfTJWrEI6MdcJmZv3Y7djO6
oVN/6bf6RVe7bJd7kb+WWDrxkf9aX2n7gjCyDnQLt+vlKpOAWx6yWvWF4ZB98ZI58zW/GR8LN/Si
xMm92EudNfHHI/Htss3+eoPlW7zxgUYyQz8PasV4A3T4jbcThHogD+dDDgiI+gS0yrofcFt8S7Hf
kEhRV7bY2reW7g7Ay9UWAMBwHeMPtWA26Aq9dFjTz13W8YPxvpmlFAKZeR03aYJZmoR+QZXfj4L4
MxMBswAxqUYplS+KcdeYYdvBXstOcYmV33Sg1W1N8uX8Pl3e9P1MdFDLvTaxE50w2Q0pJtpJwUI5
HkQDkBeYvPPBcqIkdszoq1GudU0djwbezEqK40QBQT+eF8NB2Yof1WP+MF9YCInvILWwjyI7vLZ2
+iXk6HGl2E5reaDj0d2b0aXoLssGLYxDjN77M9L2mZfn9gLlo3Z0Szx1z76tYaqObpS/RpQpFsD6
0uS43QwHytA9rUcXiqKvXZePbvk3Y0hO1UoHEpZjORyihHwL0AwFbb2rGrf/8zvlSJ4cpv1mHMmN
ViPL8tDIETTeQNsLrnveJxvLWbBv49W/ELqtzUvyoNnYAxnb4WstRZZgp3s1NMovgE3DUaG6hYvW
PrGqx3AkG/R+lpILnZs5y8uODa/p5cbRngC6s807Aw2v1q21AiN8bTl5b37vR5PcZdvzQOkynBLG
3eQM1AamxiX2IkQBFORWezYF+LSZ17izs1Qfc0+5y+/zu3yzFvisLbbkNyPllUOxGg7zgIKrUWWP
7Uy+Qa/AOb+LjgZYbzaR5DmnREmAKoFBtGnj0ClzzDS0aYnLuzLa54eSQNZ/hjxvxpKcTcXrdo4U
GIaxGS+LHcBENtlkt/pW+Gv5+8VznPuOkmdhfWeqEaDshxoaZSXkAzCyPQBIH7Ffenofw7maayHG
yieTL46GkcTQjauQnDWjG1Jlt0OrPeFysFJYXbN7GfmBfi+T06lb7BA1XeRHl7x255bXqOMtSp0X
K5/t6DXqr88mo1nAj5F3lOGzBVfRvAT/izxTtYPIwJUBRQPNWco9bDMEdrtZK4UcX1OLAmALLkEg
Ht6HL6FOkVlk6XAANa2Xh/lFyiovyay1PMOx/QIsM6hoQSBDuZxETfKyEIaKOU67/lL3xl9BClh5
5bB79r1zVTdGh73pBE/59/BuLQX90QQNwOSR3jAYakqAA7yfo2GOFRoo4MfBTbU1Y34tsnxrFbUP
EM8Kof7H5cRQDJI6iGAANJGTqkyxeoA1BIYirdNDwKeitacUa9Z3ZJilvoMwZkGmGHL12kBoZIVg
njwEPHOCgtrgXQGb4hry9NgwS/mIL2Uy88P1t9eaMZ143R86K3BqIKR1CF51a8oax0dBCR5ZPI5J
SZ8nVtH8jdJtfwiGHyK4N5Tdqoa21Le7eEYD9TcNtT6k0gEDksboQDDIlZh3h/7n7HPom39vnNDV
c2dEHsjF2oGMy7Hcfq318uPckD/TcfXTORTVkaZ4v/W0qsT9rxm7Q62/9Fy3Ra17Gl1xWEcHoZqO
wjf4j1FsfD8IhJ2DsUEP7yGF3oVA2SiCRljZrFB/fQycMRWOSzVKOQZQU5LHb82sj7Iu7Q5VPtli
JnYTXTdx4Kji2opWZnR0LPDlLgUjOFt5f5taXNZqZXSHvIFGXfJDKLVtKdBhpKjJQQv9vAM+NhrA
CZSCcgeJULlcSmO1Dg2WdIcJ5dI8Ek5WXbA6tkV3Z0UrcMJj3wo4ApAiqrqhfaiZVk2tCBaR7oDz
wC4UYhvlRRr9PD+hjw4PtkoN1GRR5TY4kTZEWRUQWihIe0iHJ8jJPKpFfykakNkF0UrI8fHowkiM
q8zEhY0TOUFWjqD6U7uhxZGs2hYZ7RL9cmO2L9ufgJj8C4Ilx9ZvGQ8+STOWct/7vR7FTT4pFWmQ
3lQsu31gW2Q4D83gRI7qE6+v7ATSMqtpsmPDYi+i+McgbsnlNrIuT+qwgKbYIdVyp0XbTWio15XI
fvz7Hw64aMDWUM+kRE4X9ZwpaMuv20OpgUgFXZhgAXYVXj7ofe+eH+rYpn87lHS5YWUNVZawaA91
9F2hwKhq6VY3n600dExzjYzq6GA4SQyNmFhEueOgGxITf5m0hymCv60VOx/R5QMRRd0MPDP99wgi
F29vajgeF2THYtfyJtHSehyUAZukYYmf6dBm7sbNWKW2NZcrBnBkZkCULsUTHMYfoU1dUmldkhbN
oTcUJ1JLpyseqpY7zfzYditA6rWxpPBeVaIyyxqM1YjeVQCaTC3iR7UJ5vLEqfga0emRPY+pEQRN
ODM/AqryQG+m1soa7PkaktM3xED6dHo8vw2PuCpNgxQ7ct86MDJyOkZrcpVWQQx71tDSoWWeZTQO
jzI0H9yfH+ljBGpqmo4qHup4wL3JXl7kUZGEIa1xOWovUv9f7TY8tmqaDl+oLQunye2TI9UyDcXn
+qCk6YUCXTijN21r5Jvzszm2FwB2Q8CFI+tjBJg2iQiKXDSHIAtBEVZ6bJydeILLDUN7UOKVO8oR
P78cxFxTEbvjTJZOlLkpiTHManVAEA+ZsO+mnu+sbHZqq0FuFUm0+Pn8/I5gY0wKSDQCQpUv0Ihl
Ad7kVScrG4cKrcKHlDjM8IifQMbRcua7RHND3InQW7QpbrotW8lQHNmQCAHwBYGL4MSQL0Rkhlek
elkdWvGDWMxJ1Yco+Vam84rjkFcUgQZbBkE4usDP5fnl4CIqQxEOj0Oe3lathabTnUHV3xPYLeyG
k9/N9O+x+FNTHlLyH0NATTIaSv/I+T6otnO6FWvdEq9wjrd5AXkMKUosUAYZgWntH+OLaDsdQvfn
4Mdb6M1sV/aHbGfSQHKiMexEhQ2EgcBn5oCuwHkA3gN9yr0z+YXrqU9rZetX6pL3U+MwaQNRPCp0
OmLg9ztSUAu6P/NQPVK9s7MBbB5175BQOGOiOb2KC3t2CRbiZNQvWfhQGS/WBOIB9duI5o+GMTtv
fzfspSi7u5Rm2571XpXcmWSXlmttRke+wvtXlcxVFU1D2wmvml60F8u6tFsToFF1u5q7eJVZfrsq
xMIOVlHWQ/yssQ/oK6tq0wD/dQe9i3M7KMPcBwE78QLGQpcrWWqHagdGg1B5gntWEPMOuG41GnRt
p9j0eD23NuFh5FZs4C44rzOv6PPcwW3qJ0iGqU3VvNuXDatcqw6GHRBYQFzgUyDTNAEtNLPBA3YK
aBxuXTQZ/50waCYEYGwCyCXI3FjLiNtMqA39P8q+YzlyHdv2ixhB0IJTmvSplC9JE4akUoEADQAC
tF9/V/bk9VGdaMWb9mkVM5kwe6+9TLVKkxpFjnCOLk+tA/gdBrqgCs3+eGGUJLci7P0MQjh57oMx
SimdjnqKvTNtB3HUHpc7hWhBRNXNkEesiTrDs3jcumtoNjUSB+HYJPSGd+KzWxOe9cY8RK63q2nU
n+iEMVQZHyKudgFLbFb6ntxy3orUlAsrPEGaIugwHKSxwZg3wWtpG/9rqd3nNbLQCHoVEvpgGMYS
xJjF4RaHfFe4SR9cQMHU+7HSSG8Yuu1YNmfE0QZYb/6U+XDB5a0HXibyddJqWKFhgpnmDdMOPq8z
YWQVJvjDJJAXPAENj/MUj42HuAQosVu2d6jetEFQlEqBscXjjQOcIY1VcHCbcWun5JSoboU8HTx9
r2TzphmTx3iVFVzMYGoqjXss6fBaxepUt/GBV16XRzMZd1XdNCnyjoO8GmqYpMF3bCSlzGJ76Dv4
YuLxa4JkHp+pfMBA3IeKoxwKPUwPEyFfS9U/9rR/HJO13UEscGM1Yug55usH4BbTHjTO91LOOjUg
wm7XYLCbdZl+ss78Tyn5ffmj/ENZQSPcjt8zZSJ/5sDviAFWCC4l6L2u2MaFuFHB3sl0Hn0ykGgS
tCfjJnQ3P5yB34uA697774d/O5GCPjJMLnj4lRlO0uZh2FYPg04ptBljEQKtbB9slGFhZ//7yd+n
PHgwYLyAoBS4FjrfL0kZudXUtaJ/Ut6XWlB4qPaH6/EvLPv6CLhiXJkdeBQ6vX+etgFbkHvcLPpp
pmZNrdfACJZGw2Z13M+4m1+m5DpVTcYpr8u+L8LexmlFlPnhc/z9TYF4RKh94iu57C9spQ8omWfH
0U8eq7JBfAAT+N+v8nu9gQ34jwd8G79wsZBydUr9tAQ01WooyPRmsezn4YeG798eBPyGBIDAYizW
bzezGBXutFbqJ+lehk4XQ1mm0v7h3k9BIn+vShQ0118MD0G3931xhLVnkC8g8I18OqRh4I+ZXNpd
uCLK1I2/uOl/eIX/yY/95yYM0Z94wHZRVIGn++2rrZEE2T9K1H8A++E+/qW37V0/pPoc7NuDPCeF
f+duql3yrO5QkQ9Q2X21yJ/4oSb5T67s//gcvvvPNUuY5yNawVFPfQ5J97PIY1XgUlS/6Rc51pjj
WRAwwKIcHnE+XSwtJnT5VfqT5eS/HEr/eB/+t70TKVaXhDMNwiK9m720L1NckPFGbILb+K00RX9D
N8MFY7UfOe3/tsr+66f4nsbdrNAxMZ+qJxJ8ts2xn5Z9EL0vdV/8723z12j7ej5gjIBaHdxPqDC/
9QcdGaKgIVY9idWPi0nGEoTeuCkGOZcXD5hoLvy2yfTUBKkR9QtEyAec1DuucQ4biL9vxOT/ZATx
FxsEnwpy0hgzgABMUfK9T4Lz3YqwN6aeWjW9OfxtWvmmom0a+3oTj05Gu3vP/x2AVAwZWMHD52Cc
HlkQZa45uyoq+ik4NOIsxx89ja8l3z/Xpo/PAzUkoFvszu/2CTwYGSyvIgmeCFIsV72z4urkEg3P
PjTOfVgiZ4TtKQZQ0KLeDSHbJKCCsbKzP5yo3t/ngx95IF7AeCUCQvnd3DtoS9Cj57B7Krs+I2MF
4vl4g9lRkNZMtOlYic3Slhtwef1xu65k05HHAPeAhoJudtOSPEhustgFm2YMc59F2zk2S5bI7pXJ
YcviJoNwuYA5yldp5//P9hDHNW4kiqELjIMSON/9c4v3phqg+h7tkzP7bxM9+hAERFpvvHb+gcD2
92vCWX1F2wMffShu2n8+qVwrDkUzaP+NWffGss0q97XPU0wBLnXyk1nnXy3D9YsBLsNvkkCH/Nd+
wpXqMgfRBk96jrawyj1Xa/gAX/AFtHcGL6RxGXdl/IFB4g/30l8Ume9P/taW+qATVbLEk6vTVXWD
0ee23bEDz/xt/Wg2Q04yuXFuh9T54Q3/y92OowMvEeJuCjLQty6pLftyhS22eVLhfcBfmmb6oUz6
twsBTwCyhUd4JPpexFTIuxfgQvZPsdMXNYnOK62TdJ6GTOvgEDmHGvHEoEMULhAva3XB5yT1QPFX
rSpM9U79D2e4W72XTp3n/p2a8JJE3Q8jiX9baJC4A4GjPpLgvjNpSTU1i2vD/kmUT0g9PTrx1zIU
jhMXK/d+gDCvv+U/TyGssv961rffugtn1q8TnmWG6MzDIR14n3O0DtUoCwtlhPF+NEj6jhT8Z339
1zO/VQd97YZjxwH8qaA+SV9ug0G/tSbI2OBvwxDPtxNOlWTTcme/apsbi+GPF7/qxttW4odF98On
+S7bdsak61YBfJAbVsDbHNi0KFz/p1P2X9f2//vS3ydoNlS8ItcvTf3HADyiWP8EYP3LFwEQCBGC
D/HQldTzz/NphAtGy8MAyG3Q3Ssv2VQKJYX7k/ri3x6DTXoFoTEO/GskUoPq1dVa4zGr3qyU5F6i
ttPyE2f2+mm/LUwwA64KMmg1r2PUf34bcFeXlrDrTr3YPT8E+3BLCnH4CUTyYTjxL0+KsSaBQUNR
/NdwDnBJvASk7J9CWPNs0DoekD3MNgunupgEAt/ayUAAbpatJqwqKOzm5qFJsolEj0tjWNoP4d6t
6W8aadi5jF6Q+rz7HK3mu9o4b62oT20y5XYeTE6uMapRt4BVXt1WJD7MS7OvBueuEeSeBmzfx+2N
I/l7VDtPspyfuqV6pZ3u09phPBvM+CWMpbtqBFro9y08zCups3pwo3Rwqygbyqbd4HU+z4s0B8Su
P00UHjoge2ekZm1a++olMfOLA7ujTTt5PG2iMteDfnKoOTblOLxNAzkYrk+rn6sJGazMuSw8Tr01
gcp6eI1MNN9M83TTLAAH+uU2mLxfsYKAagqqfbxOX8A0kUGS4Lqa24vyq62zmgYJVYyk/ijf/Iad
Iz/eEcfu/emQfFo9vfYh+EpYDlCLT2c3NAUjZE5lGD8qVZ1Mq/h2EvFHPepD0JWPk9RAmNrhva2A
onTVvLfhDNey1oLtvJZi45PpQfQBydcmKbR1kS0PlhIgnOY0j/prGumYJ2DR4h+pNtZfpk0S2Btj
6BcdybL1yDAXI7zfC+J34iZkUZy3GIPnwnb1hq71jaDjs+TVuYq7+woypDniEFlEd3FVv1gox/jc
fJok2Uqn3g+MHOopTPa8Xfe1nUVGjAIJ3JoPv2Qs1at6wd/ej37jZgmzJOfEx4tmv6G2uGlKB4B+
020HUf6KF3KjXX0/tyspejHvFJKf+xBaoXV+rFr60hi4KXZztKYIb+7u/EQ0p96Ud104PnZm6TaA
8e9F7JC0D5pL1bZHxNljTDYF9/hBbErAmcksdY4BMl92iMU4sBiGeU41Pkaqn4pmBHSnRwI0pYlo
iryUvoD47Q8fYCJQC2/Ymwkq8WWa3RxqBhfg3BVdgwVSLtqhfq4aH2gtQw1OygiwIux5kBmE9V3X
f/zKe5m6+MKC4cGb4buNVONjjB4mnaLkZiq1zoOFf4lKeFtRxe8RcV4bs9ytQuATDuUtLD7/LLZ7
rZvgV2uuI3CAYble5uiNJsi0TBJ2girvw3jOjkqir+yCZscRVpcHs9mIuAxTYGE6tczOm5D0UTbD
Ifbg9SQq1tIiKNjcJRVCEajEVgtOOnYz0UgO0BCUVD/8VfeDl9U40lKl2tdubnBpJy9lAv/YaWlf
1OTO6eD5e5+aJHPt/Ll23k61GL3WlOkcgR17zWKV8lkBi3XdrJchO2N/LthRyy8W9eAK+5A4Tu0t
7my5HZq1AdrNTUG92ktbIRNQMzq96+b5AqXprR2CO8vDX7BzzVpY/6QNdYYcVSXLmAaqWdl1hnxw
/ADC2GRC6rnw2+jUjN5b3cPBCR3UIewDL9cenLuC2cdyDf8Ar+Q3BEtnTUO6lhmQMZa3YtxN3lgX
/qh/1Yp/INQWDwDHG86+lcn9ePgdNm6ckplYeAAP9/MKCkRXO/suUM8JnFPzvmQX64cPzF8eUdw+
MQVjfyq2ms5Y1zS8KZk6Qtpxn7QVApWQ4JCi2kO06OjWeLNdnS0zvYQev+2blmUB1QzelTG0ztZD
f2XgHgqJZpmjrXgaE9bDjXD9Tfrpa5SILqy0fBikO2ElW5Im8fTiRnUM24PlchXtppLHMi3D7qvp
hEXiKGnSeu7trrLebQ9TlmM7u1CrrkOYjlr72CP1b9U3d0T6XtaF4lkH5p2UcG/s4mbI0OaN2Hr8
zDty69deYcMxyas+PpXae+eDPNrkaohKw6dGNi8E4rzMGHYBDeeGqujVu5JWR+u3Wd/XIqUlUBRH
Db8ivsypqdztiHYPFkb8tgVTrKqCR9OFNhWVdyong0BO781iT6Tz0ol8IaDAd/JYJs150Csgy8W7
CSBE7rsWwarBIWQT3IFcl0Ce7Bx5HNXZ0JVPrYmqXAq1omgkbtrY9k8YyYcGC28zVCHISUwCbYq3
MIzPtWabSdij9Uebd0l3p2YIf3RFoP3DxHkBkS6vJ3OUBijzrP7UaAKWMKrPUPg2l2Q2soA8LAQA
SZ+ipVQgSCwYc8RGbnGleRi9Y8NLnHkqpL+HHnejI43Oy7Z7D8I4X6r4sNJgSQlbaoiA7W8YeUyg
dTTxvRvreg+uAEiQkPlmbihYNrH4nRvyznTbphF3dw2HPW4yd6kn5pu+Y0+tNEWIAygVHYjEFEd6
aNd7QugGBC2MUhZnP/veQboaSurG7nvjizQh3Z95LAGsh32q4vFxrrt5C39S/HyOeE688VEI9dR4
usOgoO3SarYHfyYPbsXnjLbq4HcNLGKuSubAgZ2cASaaRSPb9L6ArSbE0chuHC2IdWHzCVh+uECv
upxqouo80P3R1rgAmAM7nB67IY9gtZvSAWlBFpzQLFq4zMvSsJvSt/G278ZlGzocveDETNZoTxQr
Ak/u2loW3bDkvVDbVV7Vam7AMhrjP0/9Ecf9Y40/93AqsIqP8PMN9wuSJeGmg/y/enZOsGSFgX08
5aJrDwj+OviYQQQzYDre1Q+JP035ECmJ34LdqiWsiz7G+NkLNf2lLfFVymIoKDSFf3jtd2dET5lU
cXNmFX7d0Zq850m7R8t56ccZ1XDN/By14G1jNJxh3OHNS7x9mFT8jTsJZ+jlkd5Ikyhb5cByb4H1
Wlipi28mD5s6Zlnouu1Bj6LP24GxLBIU0yeL3S46w7bh7H74dS/3UvjPlja7qXNvpgmQYxPwKQ14
cx+GsynqruKZtaU4edFwtyQjNPj2xq8btWml5YduBL8OpLEAbnX0YfVYcFmUxH1haufsmDKdA8y/
23o8h3EvswllRb6WEeTgfPzUMX9Y0VqldgVLn+FSbOJzNK9ViqESoqxgdn6aBHg/Q4iQbDHt2cTz
UosKsE2du5w7meqDTTVFDcBQUqXJVOKwpjBsX1V/UO0SFAZHG3PoxmjYVDSmytoW/8tCqw0Vy2np
YlAsROlB/KTGXVBf8wZtt8enarIZpIhiqVyMlAjYdssIekmscumNcdp7Q4Urmd+B8HUqw+oTOYg6
92QJxVp9Y7yJPk8LS46ubl9LzZ7VlMAvU2PkmHvKimMiyLRdlCgYBMw1+ui0Fw7Ku3XexL1LtrBs
8zH8sZhUAC4neHqSC5o8JLH6BYbSU1fKe70uJyuuFU9EH9SMFRs1cMAx0D/Z6E8Czio8nZOdhoNk
7k1BvEl6f86b3oN95jR++Ep9kiC4Uk0odBRhP6ZB47gZm0Y/HUfnvncRHJ/w2EcGwnpBQCxor0PQ
3sLsuH/uqbWnnrn82AWT8yh7hv1d9t1G9d1a1LHC+RAxbyPtCAJm18jt5Ov6o5JNs/FndbL1ag/Q
N8GHlaLaNg51i87aYLssYZsrTw9Z0GNUGssDFXBCiyKcFXP7VjbInxRlUcXmUka626xu9wZ/UIzE
hbI5iH9NJvlyMCquUt0sT34YPmn4c62BSWDAEf5yWfcK9x55dhx1O0zDBMwPU0vZXFsmLXFUJOfG
UQdi1lfkb0BtgdI77bX/VBp59Kf1zpMBNkUbwMDM04+R5r87evWaBnoOAR1PAJmj/pO+g1z6sMdJ
T+sxXSehiroak5MMRZz1tYJ/P9J54OCVT4mluRl4mLGwPVfUFAv8atOSiUMccS9faxevYq5uJRT5
aWRre5pc+m5k8sTwcXOTVKeklnvFxYG74U2i2UGHaq8HD69F7GyZtLkM4DFRdQ7NmqR79YJxzl0H
ZDo2iXmjiXcftPohpPziRN1LVbq3a5VA3zp4t17vwyDBKzrX0+kMafpIeIGj+iuMgCr6sr/Uqn0a
PHEnWbmlDXb0KJxfgIactO6WbeyLt3DBO0B2w4aGGF0oCq9AFu56Q4bCKpxg8Mj9RaFAT5W36gLi
t8sEB+Otv3h71CCfApGgdlp2fsDepcbo2y5gsamYbL21vjWotAB+XWMQWazTKIYv8YLrj5fqFyoz
CCvn6ig7d08HGNQSJx8t7MRAdMAFMnqvo0VD5tjwCW4gHRwxmmOzJrdxKKEmCpMa2XHY/76r7mjV
9kV/ZSaUtIEk1iUFrH5/T46V6Rp2yz1Z1Hmqh4cwbB+GxH+YuTpWot73EVa2K2SfUlHuyeik7Xyd
5ngt1qSj6lT7qz40DrGYArunJsChNWMOz8HfNNA7VJ33Sl2U0KN3UT3rwHdD5hxKRSvNjrvdeysG
mQW2evBXZ1tO4lc4+Rnw3g2iHw4VtfctjqN06sObyOvelV+/cGV5VuIK1WQ9j9wDeAo/FONBWoFW
mlMCOkKTVZ3FXMSe/CY5IhAwowRKExkWITEidbnz4Zp4E5PqsSPklIzRztFOniT1BmkGOfcR5tN5
+6rRBeH2hEWRLaX3WnmY7I+xTdUiPgLUC0tEPnvf3yEo7nUd+Xvgi/NQVrs4MD7m3w3DDTjfAIt7
mhhedS+XQ7sMh8odtxymLKn2cMMpOk2p9Kcy0wxe81EC0YsNf/tNeQd8NE5dZQrp1nfK1dsKofVV
izF3OeDot869Y/mHv4gzHaadmMMjbfhXZJx96HZ7Zr036iqG5mc6WBW210mRn5F4+YzW5mFK2Htd
zUW52Is/4MB2UAZ4A1IppggcMDcPfXVRiQQS4eyB2O/p3ObRML+1LAZTPJFhNsYDKSj+9TYAvwKe
NrgNkotLJgWdqZSpEug9pL++gioygShtdiKKHsjKtsKRzwK9vTQ4GqvmMnK07vV6F0zzihDQHg1+
coqa6sOx64Px0EQkMMqpfNj2edGK7rnp0qBNnHQwOAMDU1aphNwmjQj55RP90jt1vy3H8rFxEZFF
aTceoknfem25YwlCSGPINrNe0LP1EtxSTCKLivKiDXBwal+cRCR0tlZLkFucv7lOQpZ1LGbbPigr
4H7eyxA0GGPRP6Mrij4A92F1XuqZvHEO4wvivw1BMqTUSQqn77PZbYcslske9wMkEQG8KQa+Q345
yxC2sIui+WtsmsdgcFkGHxoUTdOumeuMte52rlk+td7GGPfPWLu3AmduALdPEK1M4fhJ3hOedSWM
jnuQiKRyhkyW3lu4OjBcRFnJnOUi+gn/GMxbCIsuyUJYJrHWezc49iDWYrE8S2TBVhx0odXtv/p5
Wbfx6j42CK2OxuldmfKwLNG5XsWzbdaHIRhuFrihpWtZXXjIchb6T27cbkEaz00UHlovONspPCNH
IacSLVRZkW0sgf554K7QulhlBMiPDhdZzxs+NGcR81fcJ/dTFI+pGNwDXd1zbcM7C5191pYJzJzF
sQ2XV190O5eUGz3cj+ICU9DfAR1TT9fbqocIrwsRuDPfUNR+MeZIKMQuvRweUF29kwaG2GrdRbzb
cK0yGbWHsls3E0jnKDwNBi5toIpEkVtrpjsMH3jaN92m7CtUjM3j6osMUgPcAYt6aQbMwiq4Vy2m
2/YiwLGIw9weq3EARgkqD+5O06W90mdUXV90CVNfrFs0A1nigFlB0nUEWjjyVKToCaPmzrUZwM03
n6Mkxk3QxE2bNTzexXX1a6jDLWyMnK2sUAe2a/88tS7MtVuNxg+oqGKM4z6u9xWn8y2uHy9d3GaD
hkdsGIIVcU+stFiDKSzUGq6FS8zeGZpj6wdz6la9OgDBrPImpnd8gjd71zlFwvtM1e6DHfRWGvsc
C3Pb6mo3RuubkhNOt6p+LwEG7knLzwa97tHXyXqrKquzsiav/oIbX8B8HYdWYDfJ7H6OmhcVFzkj
4z5k1c6RJQBAwI1EV8Wg6C4c2g28zbbdiHKOj+svL+EPvo8LH6XW/RQAuis7tgUzbg8PArUFnPLi
rS4MBrEftnXYGRQ01yBoOGrdrHXATkpiedFkuoIN8M2XsgELTgP6GgAkzcroFJG9t51G6PDswtLJ
H8yry8etN2FCNQS3iWBzJkpgZEMPsW4QgLDXifLIjWmubdVDaUZMbPFb10DqU1ppXE4D/N1Liuxj
o2jmCHJXyvgAew6MZKYt77vbDhT2wlhMwJsavS2GRGuhOjD2GVmfw65kO9EM/UbKGK1u9Ngs3h9M
C3DCcnXfCB6jILa/mkYfpFyfy7D+3cwNu/dL8Ac5hvUo+Zcnb3Q/Vcjveo2mFPKLd27LGpjYiial
V+dmFXDAa3BaQ48p03Agt4mCA7zTdZ9qXvv96jlZI9g55i4ewaMCgRjtznXsXY+8xr1tGRhuy8mj
/CWuxiCLhb+eqsG7KanJbaVO+F1OizbnaCB1VpNgg//Hm/SWz66tqmLtmofQwIWFqhXtC85JCvQn
G4YGdzCPdYbhPrv+2R6g2jlQqMRMgG5LkSAbSffhVtdeFlTIVCw1zoQArf7S2g5JNhbNmR+fwi5+
FJDOAkC5GxOK86pxJVh1/k5Q/Vb5w0FP/E8YqhOQ3N/c7w9WLCj1YDwtOuxOLGJwakL9XrOu3CJ8
DFCL0GNuynpb1vEWZXvhjeUWtDSk9Lrg4YXXphHEt36vY7uks7OcJgmIbpFQ7ZDkziDrsggNvXh1
B6B6/UOx5qcuzK/yyW7yH8go7/vBmI1Zqqeac3xDbTG50wYpJ8zf90K06NaDF2XEl+MOG2dRBDhL
efZJ/Xtw9Y0y7AVn2blpk9+j7VCAjtGfLoG1djm0NwiHgjeZwPnSohiQwpzRzdAT7o01pTONUumu
a+bFmBAST9y3fk/SSWLcwEL3VQZoCR0TFXFJj4MDLMqJxxn5VoAH5gUpvG2XzBDxO3uQUH8LW58Q
eFWmoje7xr3GGNbbuQJyu9TkvYuiox+Hxya5DorZjYfg+UGbWz0mr6ZtRT65FdBriaJ5JNUD9dhJ
hGFRNfzVanWrEvYnRpyHSPQfUpUgdK4BKpIlALpm7kyPGQIoHfCgd91UY6GBAftYAaFgsV9n0RAh
7aBpzySR+8k655KCgz6twPQREwJQIIDjc7UC85g6ULjaHmiWdNAjIhpKqi7JiUHnZipobHB92Hg8
Tj0FEG3IXWzFc7lC8DN0CjYGpb14kbmXBvImYiTaZG1OONRjXA4KFnOy3nocxVFVjrdN17Vpp80F
CO6G1lHhomG0o3eIPLsTyPVDTuNO2vVtTARERRXr8tJMK/ipPF/6cctmUWVeEBUUXnpB3T1RGWLG
vAKJQDe57KkTk2Lh5KEqF38HwP1PRzFiHE39hYukWEaWC0DLmnk7d/I3+KXQGwfOmVTgchEf0vrF
DwqPdCdM8+Zs7vhHPZAE9TR/ooyNyNow/bZf63vQjsCh0O05mOGJxaegK4bIjLlWgE+HIC7T1XfF
Zh6jDsxoczYdEoIrl+STWO8R2PEWor9N3XUaigYE66IiLZDhiGKQpR6gggK5uH6nkTn6cLbNogYR
hxgkXvCV0HNIcysjMH2APgkIu6uy8Dr/FQSbu3WYoCkn97WzcHzYnmRBo24ZZbckWS9albeg0dyB
nLNzOPyxVen8UbraSEY+hFVf8VrO+bKOd6OIntrFOUbliioVlpJbD3zsDA3wySh+C+W1mwNL2daB
wMLgKLsIQPQKIFLR6m6E36Vy8PvzyxrUDw0yjfOEI66090mfrY6+cZ3mssbkhk/r6xp1j7OmW1pi
5kbHGZaC7Z230iSbBxVmToObwE4fgyYvdYjevBv7Y1hXLTwc7XEBUpe48aHu2XkZgxu/sp+ICy6G
RdeHinlxlqhgvs5Zzq7nHUFqz9nITOorAMBNHJ5DRHgO7rSTQArxg+JMruvxDXOrr2UK/lQtiDPG
dLmY+utab/aqH9u8jrpL7UqFO5jD9DECMOnyjmeUaszEuvh31CA8GHF4wM9xare3vKdpJJ1sqjsU
oLN08lBFSAKow+YjHMCCasMRLMLxpkcrtfhRUQ/jZ9iQe9+0QU4cuu8U+r6hfu1duo2k/SwjSAyG
yJ6SdTlOtIL5hBcJmDl2R9uisAAXbR/RrgcBXe+EWT8clIb+JLA9okxO3bGsTYW+P/odInW6gcuD
gIEypEZvgVxpGq9hlU+4tYAlvk5ziV2tLuC97ACtnYBZv8ClEX8+QieEsIVtSOz7hAI4UAojWD9+
QSjMczTPm9nYQifDTexNp2tu3wbGS+cVWgnHukMqwhXBpmPnvolK2x3yFDgaCDudQsN6lNtiXFM5
wU29tstvwrGwZsqWtNXmxTrDrd/CsVO4fl4S7MpuMdkQ989xDU8wJuUERvuSB1ah3WxInA+J+FhG
WGdE7ks9AG/gELqmix5Okb+0BVubE/zwC8xqC95MRdVDmxTEB3e1exqXT2XZ3ozuuqf1chOW5amM
OKynal4DxtWHhGiMvNC0y3EGG9Xv7q2UiKXDjpc1HzLElg5F7I/X63FGAE98b2CycR3AKgCVl5F4
25YlBwJgtPSGebfI+oAS69gsFVy01wrAk+ueQSDbAjK7CYdgzSDeeo1Yj3lLfGP+j7TzWo7baNPw
FaEKOZwCkwPzkBJPUKRkIeeMq98H3trfJDhLlHdPbUk93ejwhTcMqk0b67U2s7VedQdT618b7Wj5
9LcCTnvoVwdDMG8MnGDUXHftVmlim718kw8BXRp0PTMkI9gP+RtmhwlFMRicftbz6vUDZsbWIy7c
ArYzOs2msrl0bVnxC/qHsivOcsSDk4vbuipPo+vdpK0RbEY5+1NGQFTELNmLVnuUpBCxeJ0KK+5O
QvccWNSTjUY85mp2Q3B4HPDCS8J+lfbhG1XEdWt4R63KDhqVmaAW/hK77IAs8Gao6kMHidZMxl/0
OT17LPSdr4WHLpR3gTCE9JbEiLLD8J62/anx263hpj0fCx8vsaR0bebZCg0lAoex/iWb4YPERVN6
quNCMdHjfJsNZbTyRHedDuIxmSpgavxcetXeVKof1mBRAxPX4kBTR6Q6Oxpqv1YDZT2ZbAZl9tIP
guEEVfgTSt+xrYI/peE/N7KcY0AU7cqQqyYv9NtRM0+94q4Fq0uwDqgOraBSi6u6TSVWvDz6nodv
W/SEaBLVWzsRpd/cA6dc8G8rczhYQ7MNXOU9JxAdDONJzrPfQqC+5WJ/VEs68p1YctMIbmInlGsV
QBe9z1fspfHVH8e31NV+5GL0FLnpsMFXcTtCxnewBySLVo9WF96oanco84HSob6jh7QTK39DC/1h
ELuXPgPMZ6THZEyeKlS2YYZnu6wMN2NZnvTIkuklKr/zVlccFDSO4ejzKaJ4HUhSYFsqkW2ZI6Yp
AP3p4ve0MmonTsLfKigBAa1c28qG3z0pjlVQ3EyLdp32dFwyyd/FCtdpTFtCbci5U6rSbgWAQXyE
RLyuzWCj9/EG2Y4tCZB5EAXUt3WAeJ3RP4qRQU1o6MgFIn/Dl7hI/UhEEEYo6wQYiZb1UfTMTT8q
v2sR6IYGdyWW+796Ac8PbaL2JCNq71G7bTT9PSk4D6XvPwGUOiUBWgMeNo2Wr57UCgEU1buXUEXd
emPw3Jdk7ZlAiVXTndrLiZGGpzZuKIi22VYfhJPnxvdxLP0GjnwTt+aPvHcfo0I/jVa1kyp5PaTi
XdsOBfFF8KMwql2fJc+NicleJe7QebnPLBVBOn28NabCk1shYkyIn1Dk1U113Y/xKs+k+9LMb91C
b2w3i2hER3XpZHLxSlEJ3yz5h9Jwb9Vtf4jadi908V3rksnTx92mpkq7HoUxXdn5abwVze4FLbKt
Vvb3eNoc6JodvDZ4EUdvF3E47K4OdnjjIgYZkMD3rndf5eml7MF8pJaBhUvru45RwXARC4qYZUM+
5APUKDtS3F4Rt5oXwDZomuSkuNBAtAKjsxwa1Cg1lR32Ov1Bq1oVqUjXQocrUnVPRmmdE4XWYCaR
aVAH6rg+7NzStqnW3A01GzAxaY25ZreKiXuA8wzJbSvKrQ1UwemK6FER07PHP6GG0qqnhx1af4yR
3FeX9hG931Ts7yauexM1N0WbvApW9gws7+xlU8gdRRs84I5VV/Egk/T05knTChGm2qUW4rMav7pR
dxRT2t1RQe4JpaGWhnvSlW0dJ4e6dw+mgHWvV+6jgZ63/MfFPlvslZs6GQ5qXq/zVlknnX/pfPcp
B26pie7ewmSkIKcAVxDtBK09FZp8Mj39wTRbOr8GFDSd5yzJ//RyRQEJBEYF2FoNenv0tPXQEPYZ
viM0yHa2+nYEk+3p4cOQDT/ikGZDypvuVCJSz5pG0kdEtBu6ACxIsEri4MiKrXXeCW3s1mLuUhqS
17kB8c333Ttdrx10QcDmoz7WJvep7p/AFm7DyaCtyEiu34TqyVKQflCG17iIb/N23PquVzuV3zoh
jik0ey9whGh73+UMkVYNfkq+vClE/VzU/U9Xjd7GxLzRYQJ6QfU4eoR4zdTHSVBeapJ91fb3khe4
qAKi30MrxY/EvYiR5AqYSU09Idn3FVVooyYelsCGyNtO9wMaDCYSfj+aSiRWv2g02goACEqSOiYw
iqyInmXL+60milMKdD3KZFfUzSYDHbeKvHhduO1lwi+1irLW9faiIIZccTsOY70xrHalm3nkCKAB
uRc2Ve9us5Soxi8fafhuDS3d6NawwmziLNURFcLgtrHIfEVlAhWuhNq/wEU8yVq9rVu8zHDHjjP9
ZNUaCUmxtQYRczxjIxOolTzppeWuLeh7aU+ugt69p0X34AmdsQlttyJY0IDsp+FbXscOlZKNlj32
UnyIYu0UtNQ3qcxLcvNCIWLVYKKLzfczXTbLLgxAMX0rUQmygAIQLSEWRS08toWMoDYYHwMJcxWR
3mVgOmQGAODkTSk9hlr/lNDAkanIdCL/au5RVko3RZ2ewAI9ykP7x83Yulr1ArDiTolvvNT65apv
Gtl6J/IpfT15VerglPFma6O+TlKB1h8SQHRWx7K66wdj2ERN8kJHAszkS9X/UjQ6xUZpp/Twykjq
7JG3CLCWROQpOnVJ+ajX8Xim0VMGkFC8u6bpb6LI3wu8kunQncTSdUwql6MRvySDtocbtQ7D0klF
676JrenmpV7IOexq0jMDsJBAy8Oqwr0gdZu6ap7K6C/LkM5DIa2qvD9mJhGCAFTSH27GsX+jYUVZ
NHEa5bUsAUdpPJgue9+slVuW/piOwV7S/JMShnfRFOL7gOuVmliNcEuO2rtBKJ1iQIEvbDciPQZI
tnZHPGTHjQ5si7qXn7xMb3mVu46vApXpZeoW9ehIoX6vifU2l7THoAG/NFbGk8vFamdhsap1a6+5
8todlRffT8GHhTs5Nn3gJGSXQ3cbgBcaO+mPpZIrh91fYuMfK49GZT9uxjpGWl9VtiU3LgkYXko8
PVpLcU7KbwdgjWajAqmr3jneqwbGrEq6aBtaj6xYLz3LtHLp9gKsF8gnumxXCdg8edzMfufejUJ5
p1CUKg3jWDTSHirPcysEx6kqbMdt8acs/K3WVe+yFuyyyrxJxGw3VP0RTMrGaqynOOEqirOdWecb
DV9JiVJzI4WOLmVrWejAVYm87HG/JyR/7l3yvgACgBKoUG+K9NKSK4UeMBPaj7ALSyeSgxt+u4E7
1IAFRzgc5RDgmJrJ/k4qaMqXxgAsHd0DUQrtwR/JwCTarH1PY7Ph9iQRTUdeiKh0ylw8eClEYTR0
KGH4Gn8sSO9hKZ8TXV/BmToEhnaHys0W44yTQsNTGcpdXlhnCNNUUurqFfCXBZ7lXAj9PjGaIy/d
rq39P5ILI9p3abCpJyksdolc7ZE3fuVxfvH77sVIBhAXKt7NhdI+jnr5K0NrwPNQO+2lFdJwj8SX
F99KblI5q1eoZ9wjF+3IdSDaGPYa6zZvsbtujsZQko7J9V+s7CVWeZfqsXjhz/EOJeWvlBb8uhmh
XdNZljCZJeaonsusegsiQFkhiHEoFOVW7fRfjWTsg5yQTR7BDIsJ9KJcMn9ZRkK6RtPWy+CXtrK1
1y2K2qZWvzYlaMGJ80z/i+p4lP7UDAn6Fpj9xv3Riu19rvuGbREb2NRwaJ7n/dnUn0zJ722z6M4E
ZYgh5tnOEsZN0o/kdjjQdUaROJh8k0dmgCKMmhZ/P9xjLfAktnRtcz/yHT2jiZNIR7fjuYikx9zv
j1U17gQV94qQLopkRts2H357Pr1ZTcAmsB4OoYR+niUdJBR0bctv7TjvD3Ug/NFk767whXce6VPf
hOe4T15SRbzg8O6ARd0bero2JIA8jXUUonZYebX5ogiR7IRNtxGw6+Asez8CPxXpw+YbLyluspTQ
runyXaoMPCYF6gZhikOx8rsw2p+JP7XhfQURixi4uaf8yKHuJkO4TlX30EbGuSqiU1HTBqHDTaOJ
bivmHeYqErRzC7RbLcHwVlN7li68HP0suJ7bCgVvfQyf0qR76gD0evCFJnDAvvGBE7Ltf/i+eacU
wu8mG721qhMaxk0UAVnLnjM17BwoFy0YDu2nlScPmlisiq5ZqS3AXk/cq1pzk6DiMCrx0zAk/arx
3KM49iTEPXDMvMtDO8qjB/pKdD47ygWCG+zTzrghqPoT++qrQZNGL4hL+iopgKCmmSMNGSqV/Q9D
iX9aHr2MOi03cLoe+yL/08bCQMc72qadOey6pt4bVWjhxTvVg12D9Q/Hu6g2bwaLVormg7CA5XZD
Me2sxGBydcUFrRCZO7n3HVphla0a2s9AqUkxXPO2y/tdK1ARzACu8IgJfnb2RmOVW+quVSeXUB7+
RAdQLLs/Kdf5lLcVMMGqTvg+giM0h4auVaYR29HXdkDZ8m6XemG3Hr/QAzfslBDSSAJ2Sm6BOFdW
Q649Z1lBxsUxyCkISm231fwEGkE7/HTLyWIrJXQqNrlWDSuFzpyREr0Tm5a27pZOPfTvaTHueyvY
V/isoQxzS5H+hIXWCuWmvQvwtR7JfJvmkCrxC6WYX65CO1VMgl2RYsKmK1P9ixvE2tFSPQtRc85V
ga1oGQhHAKzLFCcPBLL1biuY2p0lWIeeWIAcxnxI0lK1jV5o91WAkpkRgo7k3Mq2ACB0a5joFgxT
aQU8nJVVtFJHqo6u4jqZ7/7q6dECMyFR6sefJpgwEi9EmcRoEnwHvJpR/m464zaq3Wede0Axmo04
uHex0ALLbelT9arKIVBMC1MKcdwFDdygNE+5HT2ImUKhhjb2LbAecv3V6PzHSKrBUErqzyagoZmI
hI6BVGwQLr1YrSg4o+Una3gmjIW9coQKlmTUr1HlnbNGW/OQNDRaxdoeB2FbBuFzkvjrpB34Y6MG
30PYgFWkMy3250QluiXMVe+6EdS1YFXxGVvB6KawwHNVXn/Hz7zT8ubBAyXvKBF6l2nhWvsohdPu
dl6/t8QYgTYI6NswpFXatnW0kRv3lE+xIJCpX1Vl7BWpTlZuoD2C8fRWeUoPqqHvGiuPYHQOWSmi
BNQgBUFhV6I+xpGRyAxUrncT+WAe2DGQtjURRJBU2yAEji7q29yPz5Vk9NwWUJFBPPRN/UcQiSzp
Ud75hBbUWcRxo1CxTzNtH6v1b6WPL4mEDbTctY4qm++NLuIHzooZ1dRRdVFiFgL/5+ibNzExVouF
F227HZaV6D15GFJoY3mrRwRZhv+zk7Kd4qZvkZz9ZjOCea3Tc+GnD1lEh6MeeNHVaFgZMV2C0Cdj
bU3rgZ/9Vuv9k+vqR+hXmS3EKMmLHfdldEyLZm8p0UVLCOMJ6dV1bAmOLCjKIaLavQYieZu4MN0F
c6QaRonTH6EcoyNl0OxtjmXgrptagfTYnsaWxqQvPfjZKCMqBk6lteR3MZTXqI0p/EWKIhQt7FT3
dOAZ7SOYSWA6nrtKY/XB6ElK3Np7STT5SI/ZzvN6X/vFj4LiEIWhJ0PKD7oIMDhDEBxWiXwMQe54
svCoNsFJatR3C50jP+p+xGl1TgXS0jAipBQ5V4rXrcjx0+331PFrjDLDMBT40LKBXOuMHR9UTa4i
j1leaJ0+wf17z2WlIK6slnRnlwaayXO4QuGVCp3ci6xyxxJlp68jFbXvZyN9JXbj22PSW51UGCX9
bzGAj0JZJtFd2EUl4gfBTX2ia6Ta6s8arQH3R3U37BJxYcQrfFEGNHQVBhvEh7nCWeNGrqnFcXnx
Su1NDYpd5yu/jT7Y6XX83CbZAmX02iqaGpeNQe4CZ3z6OR/mh8SOLIDPKS+xQR/1JkezfkmE7uoQ
yJmgMzLJp85Z+16VJolCZf4ylhDkIls392XSL5CBr6kyyPDG/zPKRNn8OJFKclu0jAoMUMr9MNpP
1XlqfJIb7OWN8fxG/veIGoSK79YCaV29QrtFJ041oCKrCvIfszWsUagZfFkqLyMESNqservC80xY
d37+YmlZsfEycSvl8YMPbHjbJcIDLZN7UW3rrVA36Lta7Kkxf3O7fALeaOQgmJb5E46qyNq9VcYC
1dDhoEXpj07VQUdNUL0iIjmJh3elbel1JJSfzHG8oCl4kyTmDuMOQIXQCv3Ev/d6NHLUWL3oghms
Mt8MQcMr9ym0CxqB9HcjueyPvFm4oFnPFXClY94KRNJ+Hy7x0a9QZ5WPEhYzKmimqw0xKSoexi3P
T3EzKQVbawqJMAB/5TegFTdLMlpLQ862hjsIXlpkHqTIgkfrfRSXBHuuyOngzEG3SsZbQ5O4/j5v
PiiPXYwqYX4RD+6hOido/EsHdVNuvc2/tYCA24rEhK4DVxBRzZrfD64gjWWdp9BJxJMO0zpLF07S
tdX6OMCkQfLhILWJMQYqDbSLN+yqOtmUsrhbuFSvHRgddKmKfg16CHOxHK01sAJs3AwFlXY1roDT
Rsfh0r/Hx96RHPRbHnNUZmt057r1Ekf4yvRUWeEyRxcIlM5cH8PTe7fo5T69EEJRPd2VhIQL05uE
aGZsZ1WGcYYKkIjMkjbb4qIVaLhd0z6O99guHP1V5Gjb7M4/FAsLiYv816GYgqhNXisMOd8NIaoD
vVKJyYWnkCddKP/K1eCtCRJhnbbWM+Sbp8SUiCrRV7ulik6kU9P0kAfNnJjOEyGy0O49r4N3K7o7
/vvt0AwHScJRp1JNtOTMotqonT/awBYAfqtA8UcVxF8uZqNNZLrWY+u9LQBeJwqgQoAS0OErqAlj
MPibwMx2UZ+NTjSE/TpLzXJDZr1rkIa4AdOjrkqYrJtEBypYESvdtVUPh3noaAEEArcYBclj16fI
uzSIN6mZkcP6NMadihSZnUsS0bPxhOZzS/il+w+DrKHqG6aXtEuSF8OXhb3sCsJK7tsamaQgXyux
Mmx8CmGHIcHQLODyXncouqAkVD3Aj3mXQBQ5YUGVKQmFYlUNgD60qZJB5XB0hljSbrRBkm98QQE2
yYu6V6EtIhArvxcBxXu380Wn0GMQNab04nVA7UKJsqYmhtVpDGEek1MRMJepVSD42j57FoDbbLR6
QERitEPH4lhI/VZp0W6DbPTs9dKjkbk4TYE+kksRaU5Xvwyl0O+aBvctTZTMU23ENZHCmOOhRhg6
xO4tNHN1AzdEWA1B8xiNOS2S4h16I4A2OImOlbTWri7NZq0NPmAEOeLwhZG8k1JgTK6Fxp6Yjn94
B9JN5hq/I/quveHhqgPXwW4nBqhndeZajuPhVqJzZo+NFayDRMts9M1qvkMiOgGkUjD8ymsfdGQJ
RkMlX8ulFaRWyrZ67B1aN79B5vrFyNNb0g6UhIUf6sjD3WZVs+KNgk8Rt/FZEkR1BYQSM0N1qsqa
KcSuOLrn7x+8QBTg8Kn43xqwIMxEfxGUYG12ykG0wjM7sePZqwHTSeviT+3R7rbotB4oiiJ7E8rl
Jmk6b51KrXCgwkiX0szrbQLDhCaKpz53UfIq+/IA3WhUtymQztumZF0KQW5WpTlENL0Fz8Hkjr02
yvFhNOjrWNEAplET0OCzjHdNGPW9Xpq0wKZw1cJumSKJuZbKIXI6QPV23U85ZaTfAO6Jtt9fSleC
MDQkZVkWdQKVL9JJhGU6Aok+Smv4r6oUp4eJx0Y96/thrsXLoCRERSZxm+SNp9/x4fXQDAOwnD5l
T7iar7nbQffa7TFwRqCpWww+Fl3KrszM5JqliixOEnLyLOHwhkpTM9EnoMhbJ25uIrApaf7w/byu
vBqmJNJqkDRkMhDw+TytFBOw0SsClKdc7XYslD8ucImFtVsYQ5vpm42k4E1S8SqCQLaNIqNXf//9
LK68Fh9noc2WSghDU6KKl12GiZoHzAY2sZveghO7MwPzlSdtwWng6pQwSpd55hGlmu8GBIArpQ2Y
UuaZx1jJN2in/vl+TvIVTTTcqf8ZYxavCDRLhjRhUuo2u6GgfsD5aN1tp8jSWxu7cCM41lnbqht4
rIdqT4m7tvttfe52/4fQzJTRObFExOURBJ5tEqnNi0LuouyCWZamvkK7Wdgh18ScPo4wl8CL4Ry0
Up9lFwOeBln/Q8yzVtioNwg23fc9mJVo1e3K+/AYr7F+2n+/1lfiNgrNoPNQAtTJTmdh7qTEqWZu
mF3iJKd8aQJOVG8VJD7KqXPpGeNGTIMFz5dr0lmfBp1+1IcbxVSaoBqnesyQxlCnKHbwXoGYkuVV
rhWw3GhWmDAKHVCSyDta9er7SV9f9A+znn1WKH9gJGVmTZn7KT0Na0KDG92JDuEtTeiVsU1vpGe6
uvl2qcRxLan9MHfESD/PfchFkd69nyF5KG1o8diyI74Nl8yJnNaRNxS4oDvsYB+tF+Ys8w/PQthP
A89uCjHV1F4u2cq0kTZ1bscr985aW/f6BpRMfjEXxrt2T/yzsSxx+jkfvnGsxGMg1nV06SjBRuMP
4qSFr3jtlfg4wiwmx0fS0oY8yS6t8qus94ImrTPEW79ftuuDYEaKcCtPoD47H3Fei9YoD9EljS9G
/w6qGgzewh2wNMbsOOie4NPP5ArI/O6MiusW2udOlLuF1EK6dq0i2vafucx2vd9pmZ5Nl1n0bBor
sd5sQLmSsLPfw2SV2taWYrRMRoBMwsJuuH7i0Dg1/na0wBj883bwm0SmikKOVuVO8Sffezukpbfe
fUr0sGl+xc/FSXL0TXzoJCd6//4bXhFQRHVX0Rkbu2AkAqcP8GEvhp6Z5mapkiD6Xr8qe/MyFCko
JoCktAJgdOTDm1di/w6z1VPJIDtBe8mz4ik3a1RB0Pfze/rNZTbhlOp23QUygjxSeMS3d5LWOmYN
4khDqcHNFO7AHr/oAkTRcMwXLIWuHSok5zSMRWUMGebPkStKqd+6JENFXe3VBspAKS3IrUnX7gmV
PJpcF1HULzbABWq4ruAn4cXf5yS7xTb4q0ThxAa+sBZ345It9dXxqHtM8l6oxBvzj0OnIm2a0Y0v
8n2+93E4iy6/oJE8kY86S4KzV7chrhYWxVi4nOJctSyXGq+vdI6afhYd2alsxMDCleD8Gh3toJzr
tYLtrX/vOuO/9T2hyIOW8D8jT5/2wx5E4yELsHRjZIBwovSqVBOpjnaGOMLe8heurWvP+sfRZjt+
iCO4Jn6cXTwh24dCY+e+xpx+QXjfVpDXIm0hjvhiGPbf89MwgkCA86u/htfWoPpiMbr0G1BLtlJt
y0eXMkm9TsEf20W32QWrJRG6a1U6VvWfUWevDGmr1+raAEOaCFE5Ned6B3hpNZzS+2LpYFy7pj+O
NXtv4lRtkjYjaFDv29XAPbKn8u3fumiHNyt55RGt8areL/lyL67sbOckbWy4cc247ivSrr+RtkHX
PtgEl2IFpuNpeESWKBPtxbzv2nPxcb6zPWTGtVkaIV803gObBCVMe8wB5wHm43ZcqzuK0CvjyXv0
/31e++mbzqJ/MDxxkUB8vGRhvfMScV+7EgimpZf9+sVD+mzCPgd6bc6+p+5rQedRc8Drd+AuUFaF
42/S44ArFjDcpfNx7erWFEvFBoOi3hcfrsb09TxstOwSPCN17VTbKYspVsL9dOdMDlzyw/ev3tXP
RzFWJLhHkcL8ErlojZYrBpBgdTx0Zr0tCu2hDpSXwA+evh/q6tw+DDULYGB/CkVaEtN6UQDLLYQx
tyRfvTSbWexipB7KTZ4Pf6cHRdVbj5li3lOwuk1H8+f3s7m+Mf6ZjjUL0WNFQ4yl99JLg24AqLh9
uvHWyDPCBNskK/xMVwsDLqzf3BNBiAssp6edODjAVg/DW77pd796J3JteVU6wv7/PeLs3tQKSzSz
mil6z75su9tmO1Hb7QLpYH2DqIMt75aq9NeXVVPou05OT+San19AuTPgu3ledFFuRQd36G1yFhzI
ko5/TDaLL/10eufpDsHL/4w2/4iNFg1GVCGaXW8QCpRtbefetc7owEFD0Qtf+cX7cvr9X0Y0uEsU
ANeSbs3ml5lNqUeFBQ8noStp9TVr6SuePYxVzqkoLlIxPEl5YNpRD9oLGKlI8XnSDYzUXQoEZk85
m5uh1m59WAkA45SnsvRPAOpV+/sd9/U0ke0rpqmqU95v6rMrNvaFdtRykIJjCFxaBCKDjhcgLbRA
Fvb21ZHwKVNRL7e+Xnu9rA0iPJNw0i+WNnoQvAOwOQdWsWsBk66/n9bXc8S0Pgw2u4fKOo6ERlXJ
Od3+V5OHrxRWFrvSU6byv39mrAc/b+OyGa0QobT07/gYZtvB3RX7kKx9eUt9nQ8xI7HU3yrTkiXO
dpQY90YptEJyUSG3a/oTWMTvF+yK/P6nEf6u1HyISlMxZD8KMmnZId6fVVqd3Wt0D8Jtb71qW8t0
EGjckaI597AeF8aeFmq+kCh8KxL2UOzBueKyCaROUsIivLiZdY+4/kT7VZzWonElGyGqW6NY0Hwq
T4KC8AfMo4UY+drqkucYkzA9zinz1bWwQGhSmdU1lHJtWrVdaj+/n+K1G4HjRWhhyCRT8x4yEiwl
Ypowqb1xp0A7MfJ97mMITG+mlV8CaGxqupDkXwtSPw45OwKSZ46t5pcpyFvCbeUxAPYfa0suvVeX
TqJJqemGLmM58/kMZA28aUEKskuoWcgC7FV5sVx1dSIfhph+wsedOTaZLhh8nfSk0d5THfp5K3dV
2yovMurFN8ld8nP5lVoadvr/H4ZFfKv04UsnlwLBKdsqYmeEI4xS6EJ0trSCsxsYbEFR9A3pIN5v
3LtSpNipsmRH/fXyxWTpwxrOQsCC9poihHF60TS8uwzstR1Db944D7/zMB1W3+926eqcDJ0OuUz7
GtTM57VDid5w84zOdbtRNtZmuLh3xV//ba1EUAFZ7F1dWMWruZFO2UDCCk0H1DUrK/VGjHqaHoeg
NJC2oniA1oq59/b5sViNzhTIY4ex1KO/Os8Pg8qf5wlbUMrB/ZCAYezcR6CXu6V5TUv15W5E7dEE
1oCT+BwEQAdkUPNBSYA+9atVkK2Tg/JSvxtr2qErZY3AiOWRMyy1O67t/ukm1IDzyNzMs3Od6KHi
ZYGaXGiM2QrdXRQ7UOBy7e93yrUFNNh7vGjWZG4/+2oWcOMIOldy4VIM0Jfs/HT9/QhXJzLtCdma
3LfnGD8PIYYWpHFCh6F5iKN8K1fjXWeZC1v+ykQsBQ8zmZiPwse8+5Z5YgzaFoKKmkrbpu9R0VsK
1a6dqk9jzHabmpouq8WpAs8BRZ9mvdOdo7+EZ/OxWwl/slX02IcLH+jK8n0ac7YPGgP1TWgBwUVD
jjqQTtB/BDjI//obfRpkWtwPV63u5Q1S4OwCqX9U2t/An+FgfD/ElQsQgw5M0adgFzzkbB5VUtYB
EIb4UuiiE0u/Wk3a9eGf2F3ab9ea5BZDMCEQY8T/04p+mEzswsKukTSku4IC9E2KXW5te0+57RIZ
Civp7vuJXR2PpiSu3hi+op89O0IjoGBdgcZ2AXhhbnOcqtzf4A36e+2A+uwl3S4V0a9tCex7OEom
xwqRlM8TTNGz1yp2+0XX4anmwqZw+3VVZv8+frEsiXCJEq2ofLn4UnnwFASL0C6CTBfJKqbX71kl
779fvmvnFvj9BP4FBfzFIyM3cGdQsii5mJp/p47pk+V3998Pce1psiYMLhPhI32xj8t7Q5GEaPT/
g4izWliodrItVmD8CS3svHes0PYX4L/X9vx0gVNRBz+Gd8znDzV2SSMVSgpcI4qOcVL+hVr3pYkb
tJG7YCmIv7qQlq5IhkSoIc53RTmEkhF1WXShjE8gSDZvpKt/vZBTskrlXFYkXvh500MNSyRRVD2k
xhu95U8SdTqM4h6EN2nbr/2j+o7T00Lg/nWzT0PSkuBEy1+90rD8HVrKTayh+kdQ3obmhxU9fz+t
60P8k4LPLgwvMVyrbHrvEmY/o6C2teBcLl1/V8f4kA/Pziy2JUGdxEZ08VHmoeuON1W8rtx8YatP
OcXnYIXVwgUG6OqUTc1v2WJ0kwysfXiRByesXGg3HfBA1bAO8pBu+X++DZDW+X79pt/+3aCz16OX
8hzRRJlBsfLMN+0u2Avb5Xzg62n6PLfZZ+pTwW1QPwgv6Pw/9ql2agGY2WGlrybJ1e+n9PUwfR5r
+i0f3hA1yv4OJ8KLagxbfGLsAgH/74e4uiM+fKpZiB5FINTxooguqjQc0zK4Yw++QCRZwM9fWzUC
POgiXH70K2fDoA5Zl17gU+qj2hXWL20Nx7p80tul1vmVnvbkYPnPSLN8F6hvGrXTNpgCZemU3OQb
TK2d7Ie7B+l5wkLjV/UuPny/itf2ngHeGMQ2mDjK658/lFHBTiqykFXcBjtkJXYTMhxNqoWO09ck
YJrbP8PM9gOSd7XitxUXH5R/rHxZQtfWqtpRaC4nOK98P6srkebn8WZfLRfdbgC6yF6H6rXWNiiX
roDzvkN5c1z0ch1xsSh8bT9+nOLs8w2j5I+iFEeXMgcdbjyAXVg3UbfwhFy7oD6OMrsHk3EEtymO
0QUmrS3K5zzEAb158KtonaHG7RfrhZX8Wtr6tJJzUJc3mHGU1BwzOREQk49QKB0U5ZgH8pOMpxop
2EYI+2dVRHmi9eWn/8PwJsVv4I1TbW3+Ko/ocPhZo0wvJsL2R2U3uZkjJrBbMpW/ds5BhCoKlV1d
BEz4+SCIWSZ7rmeGl7Y4ZxFke1DE9WsOrGRhRvKV2x6/RYgYJtQmZf7EUGAzfbA+4UV6HJypIeOv
vDPE4PUEP13qjlzblEQbEs5+nG5Nn8XWKilDV7mm8BQBxHA0tfrRptkOCt4SgunahY8oiChSRoNK
NQffDZihI+MXhRcTdmrzU2jFhev+6pG2TLAiuIESiOqzm6rOulwtNa7H+ORukzU9iNCRn+KXqe0C
2G5bYni+hK67uik+jDm7thDKwSdIacKLVv1oYCojR/qolel/kXYmy3EjydZ+IphhHrYAciIpUqSS
oqQNTFNhnmc8/f2g/v+uJBKWuFXXetELlskzEBHuHu7Hz0E1p9pIdVc36sLSwmHlUlj3ck31p4LD
QBs/q95gS8zJbxy+eb+XqcYMuiGYoQUrLjNqSx6DtrUoVHd7NKR20b7kWULPf8bDDNGW71g96jwc
VAuSBJly2vs7VRqlKiU+R71PD/PLDt2cyqm/DDv5YR4/2iq0/kFeXa3Oov+tMXZCKXfxESfVhzdM
VfmIbr+Dut1tUOBFXQxyyMd51u6D8Vo/mMfpd4E0PKFAcyBd0Qr86PH2d17dzYsfsogFUdBGek4J
inpAANH9Wy4gzzVufN7Vw3lhZPF1YTXpJpoB0asiGKdY7B8nUYXWRQvfhgGtvdsrWs1OrL+tLbUr
oZJRhQjpJr7tuMtkW9nHu2APwXP0AyITnJdwKpG5PtQbdY+VzEESwfPim3VC5rIsmiRhOSk5ds3a
c4WMemw40/HBUN1BY6FrW+uc/fziDGGP5y7NKhHw2OKrdqqQmQr8ba/Fz+ZLcUp3wzH4oX9VXetg
HvOnTTDFyh25tLdsWwVRqzSmzPp8cGn78qU9lI78dXwaLXu+I+G0kUCsCKbrDPiDIQRqNA+4LS+J
J4hJDf3ea9cPd6I8fGxU674JetmtO6pwsgJ+1wzhRsyhaSqb8avaFk/NhPRGB9JxpMEuG1CDQwDv
ySUv/6i7HwEu7XrBgk00H/eJz1KaWUPk9hGUV1IRSWJTLMaPAbEuR3VJ6aw6zPrw1fgEwfQDoq13
NVOTB+71btx7DyhqndQHCK96O+324b9A8wC0u7A/x8CLR00Ze5ZYR6VwzlTJEdT7BnqickuYeKUc
NlsxwCwyjAw4cnEA+9ZqUwHYIs+Acad/N47afX5AJnEXHD3BCXZbKcJK5JaAnckwCRBamSJZrGos
GsUEDPbahW4c/RCLamPfVpyhJMoiLROm7qGrWmRWKkNpuWpyo8xBP0klYKEO5qBK33iorXko7BgS
gz3ifEQWHw55Km6uFMevxRe4qb+rjmSHz6kjfJ7hZXRQnO4D7AVbn28FC8J9+tvscjCm7dpRUNto
zlAhtdPtALGzXezULk4RDPJxC3+8tl8iwF91FpClWrq4v2kmpYVfmeFr6715wq8h3ZCEXt2ui39/
EbugeaUY4XfErvK58HPEA1HeVL7fvstr2Rwp9N+ruNosrzUyi8yq/kt2QIq8Fj9CR6eYmP3BkEGC
tbGsVe9xYfHP3y9ubzwJjVeOIU/CL9OX5qHYB0/Gq/9b1h0BRFTv9g/tGUnTXXYYDzN33+n2ilcm
gTgnCvgHSdaoly77YL6K5G6AXt3rBCeIqqBaDwWLgGpV5DSwlBeyChpSgTwKbvTHLoVuR65hKkYc
4YsYC6+iOcEAOXtctdNpnMEEbItmexdn0PznAdQoWQ7bYRINiLT4AuqcFZx1lUzG5UvhxsdcP4Mz
CJ1CJmSpiyutWRkDr63GmfcewvQl0LbC8JaB+e8Xm0XdN4ZrkeeEDnNk5UnHEhnL2xvy5+V6Fekp
e/z/RSwcH1PBCORNBRtSdIgtGgP0Senws2yFM6/OQ9gGEBUFDAxnvhC5ilKfcgvSK3hnfCX6POLF
7L5rj1MqPOg51DB14T+Gk+SMcv1SQvKLJNPPVKH7yKgoeh1t91GoJGGvV94Byo5jH1FjDiLF2/CD
8uq3m0c85oarZCzffKmvNlPijeGfOhJTh5kb3pkfgbwCt0UDyqVCAaGW5uYHAxCZAlmQY/0umc3t
j+gebSXlK1kqHtmC3ocuiAz7wPudrCtU2KxSC1+T2hqZfU2fBjGEoKtElKMZ3Nt7uhoDSPwhB9fB
+19NQkaJMkSNRYpQQQ+7A2nxmkKswDjSsENB8R5FrkpHycX299qG6bWvjvyIOqcmdLuXbpkAaNVq
zDrDTDmNTXnKKLVvrG7NNV+G6sVzNEd5hDldXm//gQhErok0wC8UF13o30D7o3wFa9mWnPzKpAEZ
yUWGsNjCNJWRCSjIEILTtPfurPv61Xrzd9Wb9ggzhgNL9zNyqjOGemtCc/6Xl1f00vIiFnnoASOe
0sav4Syd1kaziJvyOOB4Rl/YxaqwFZZWU8yLpS7Cki56BgBCHm7M4RsoFUywo6lN8qhlnyV8QjYm
tpx9DaAwu721a7fkYqHG/Lsu/N3gj5ZH0x1fBFu8XUsiZGuTBzY+/1ir/UYoWv2qbCm9fpi7qHe9
NxZPQ4wUl8cxKpSvaUns0cNnVUCdAbUkSGs3q7HzNl1t44XB+Q10sboxDqzakyhuTL7buYMLgPVr
8Sn6AvjfnUCNG3dIGY6n6M5zturbq+kZzdH/LnYRqoqwM0Akk57Vu2kv7+KdVDvKS+fUp/qJh0L+
dnsjV93Ahbn57xdLrWS1bmuLZFfwwFjHjIMW1cZZ2dq+RdwqkUGrwanHr62QNvep5H1WpdjcRV5J
ohZEj8jfDrv/26oWjkeJaw9WEnLCSVH/IsCMyJm2/3zCnO928enmdV98Ok3r0gji4Og1mll7w1+B
X26E/JUZm/cmFv4Enby6H+eBMCXeFyckFE7To4L62QlW/8NWoj77ilunfuFLRAkxjzDFbbYcgRDu
y8YDfQKpTPqrFsuTFw7HMNkoI27ctGU1wY+Y/I9bktwMtQbyG7uXT1lc7coMuZ9nBkD/bwfjzwe/
2DN5wG0MAnna2Mp3Q+kdPVnf8MmribvEO0dm/J8h2WVFRoL6o55y1jQ+m8/pS0bTXNhFb8Ee9rmj
8G1yJmI7BIgu+mmnTfzQn8B9tY1/m19+UtFve/AVffRa7kx6ZMY9UmdPCP0iKUuud7LuaGC5gjt9
vH3lVk/PhdmFk1ZbVUyFUAhpzGn7+gB/yl6nHrQ1obQaeC7MLFxzYemFp420PSwri45Wae5KtEH2
IiyIY2Kdb69pNX+5MLbwxVM7wnk0NNFrDpVkUJziXrJz4fm2kfV0xQTCwfg5dDtLWgfAvImBDAjh
7Tl7EJ66B8XVfsxqxrvOMQ6QHDaf63nUjGZLsfWoWK/eMBxMcV0DRrAsdrRFGCKiE/kU2GfyKB18
x9zfUZlINo+USI+3F7sabi7MLcLNAA26qcBQ/irmwXNbQ6lDg+S2iT8HfHkBYA+Dgg9WKpA4i10T
W8TQOjIxIqh5l9/NhFH9vj0ld1uDLvJ82K4t0ZoAekEvennTfS9QJ7klh5474LMUoG+nM1T6o0rc
RpYAoiqSTaf4MBy67+QLO+r4m7M9a+F1Lufo0MMA/l0+WEyaMGZQsVzxDl37N8QJmCTpyTwPihPN
4zZ77z5GvfM4HrdqSWu7eWl6EZ7SzCt7tO3DV8lvbVV+DNONoetVZ3ZpYRGTUFW0/AkhROTHeSHx
oPhi0SzYW7CR7rwATFU70jqgwMS4RK9+aSX0ETyEeuVYvwszrXTKwBSP+RRNiBMKe7/bHE1dc0gX
v9BcZMIiIDS4kwKQI8+USOYgPYMgUnSo4VfG1TeHzAkOwmlz/nYt9efgqZbFWCNcjbPzughlnVlX
UBTNfr4jMaZ+oqAEUNh98wFKWIT/PqjeV+RzN1KS1S0HbUnjGZIYnuvvrQYtPQ+rqYRzkpuqjRoh
hYX4tHGD14wwqakyBE9V+WpUnG5AFns+I9RziTJBm5WZtfa39TIThZYnKUYPYBO7t3rUIEcwTXgK
ZGQCFwEsEge1FEUoGphJ3QUO3FvH0umInp4rPaqM3cpHyrH129ZDfNWLMC1HqVnV5y7HYiMNRIUB
OhXFK+JnoxN/to7yQb1Td9OxQWHDrnbJI+QHgq0+QSx8kh+aV2vTL6+dYsiM5iYkFYGrJv8QdKVV
pPPAMWrRhWArGWRT8kvZ6PuNvV3zmZeWFhGADqsGJ2LJ9MU8H9+3xp1Wik8CJbOot+5UdElqiILN
LIp3AgKps/TiY5NXG4CbtRN2+SsW37zMamTLZ1hKV0kPuS79MOv0fHulq3ngpY35m19c0DJuxq6T
GB6fGyP9YTrDW1cfpLNyVL8jxeLWTCAPoVN/lBFWQwU7s7cC1FpouPwFi8sKEh854pl3Rus01zLr
U5Yj24CeJcpglbXVN1m3xpz1XC2WAXG8X2+aZEjTM4XyahS0OetWvRPa6hNTkGcPqZWiyzcyztU9
hGd3RnGgmLHsnrcZAVG0mACYLaFeMm1B8Vff4lQcuJiGBBPpsgROUTIBasZwcPZQM766n44zU5Ba
uRDKgyzfIj5dPTGEC9NQxZn8dmkv6gOjl6dxnjcwn5OH+Hv82YvtuakLlb/gCK/JY27Z4Tn91Tgz
M9W/ieczZJA2Mi1XabmDijakhppnDH51up1FNbIE/uH2rZgv1jJlujSxyN+RmGlaWHcR1tB/G76G
StNTWG6dxBVvRuVWQjiF6Ctby8arYaVxo8JZ+ark0EJMv3JF3k/itxEh2NurWXm+4rcZD8VpzqNX
iyOfSzGNaT9hSrRRPylJihCsuoPmFfGqsr2POiA4BbD6DasrFw3YlyqZc4MSkOfiWpvSKJd9oCev
eaWg9dm9GV34gubrHvgPiuSRuvFCWTuXNIJgm55bQTwVFllYG/rGkEqcC+8bGnqifAchagPx4Q5W
6Mdq19R7Q0PNx4b8FakL4y9ynoPvbgbKlW0FGG7RbSZSmVfgMHQgdTMfZiTA3j/CDSkdUXiFBpP+
17H9EB8Td6by6vfyk+/Z8xWNkWJ5LeJ7T3Kgqq8OWxi81Q/DNBpTW5DagJFbPDUshPACASE2Jt3J
Tm1xpxxPmrlvf3sfBTqqwgERx2gn/LJ+oS+1eV1X7hLcEjPYUOcBd0Xs5HlTG2gD8KGgH9wSZs8Q
ltFsmwx8JWTTBjQtDhw0w1dINlkukywKh/CV5/aLVBZIBo3aJ7kbkX2Uzb80X/1pmOOTodcB4l49
VT0vvS8j5a/bl23F37/7GfPxuIinY64Vo96lwCk06FDSv6J4IylYa/K+s7C4WLqImGnqkdxW7kA/
5rOMrq0d3nU/5iyM5ppPQWPr/ba1qsUbSsyjqsvDOaHu0Oltv02l6tz+bmvHhIYWV8dQ5pGbxSGF
Id0vpB4YiIoaxqEsUfny6+E7DEgbhtb80qWheakXG1Qq8ZQYLYY82b9Di8GCpKcc7q0Ehd9kwyet
xWbIHv5e1SKD06DmCQsPY8PPfsdra1f+7o61CzPt1+2LvvUJF0ePuokZRUPBJ7R6V+qh7UgR0Nqq
HK4VY96taXH+YNLNxgwF8nPvVA/FCXEXyjHVG2qdTvtre8Birbz8zt7i7EUMAaLoNZ+MQ+LZoBo+
dMcZXdnPJCRbznJzxxZRREiLMYoTVhd+RsDwWB8g6FDtzJ52JjwHW7nM1sdcAgCR6EVFGX7WM3j6
L8mpOilH2o+zW0b2HtzhJqB+0+IiG/BbPY1V9GlxH9k5/J6+pHfRXjLgEh12hUjFfst3rH1STYL0
iyqDrl8PDcsIq2fM0MXUeqOz4k5HuKs5LD7ZYeZsWVsDIMwPZGqUjA+Dxlusz+ybYqhSJgYaBA9s
4Yv/ODygxXdsDsmHwp32IVG42Md3kgsbsrBr97XrPfkfoR83yAruhGfZjfdiulGRWKEYpHeuaFTA
GDjVoIp973b0MQkmo/JC0oIWT9A+ik5w1p78l+Y0cIOgrd01f/1ElswZ7swHRJ93M13vz/EUPm09
uFYiCPmmBnqduoxxLV3gE5+sDtWIc/azCu3w85y7c4WZs/YhlE12MMk+b+3LdRKKX1eh7wOqwyzY
sn4wCkwLp6JvnX3Z+hlp3klsGQlQmjupLn5lUnUfT1sZ6MqEJY88El5gy5BaWsuycQqj1jgInsHl
GndGum8+ITNsd+gNZC8+nY37YOdvT97OB+z948GgTgJ3oKxBdHdF6jHIEId0k26c5VgFdzSmsd2h
uQXd932pIMIj1vKjUYiFYwp+j6he+VKljbGRJVzHgvc/YuE0IeOz4E8xoF8bv4Xdtw4NeVFId7dj
9gowBCvzCAQ4R0aslnW22OdwmSKCA5XrPet/cYAOyBLsrIPwrbC/Jjv5x1xWvG10BfL13uhiacOg
6oZUSMa5oe0dOWRBbnwEJLjTPumH5Gv5eyaNCp6au7mHNd0hOAj/yJuyi563UDhzLLjaae40r+D5
gb9MrCs/lSvPH41zWP2yhJ+9fyeVXydZsQtlcvxMc1Iqvhurv05fWP2FzUX6MnW1Vk4jn7zeKXuR
o0ViIbmg1cJn4ZFq1G469Pvy4wQ2p2EeS3H6U/XBOiEAxcNiqxawesqoADDzME8SL5/iuhmHvqzw
Yxol9IHFBc9xHR46tAXc28tevcryhaXFi9zwlB5hmt44Jw8IWig862aEoe6GH2rXuKtepNjV/xfx
eX2H/17gIis1MtlIi7RDUSP7VE2RWxtvqHrbteo7ppSdSkO2e32j27z1URc7jEZ2a/o1S62qfO8L
zGiPSO0m3XHjk/5xuVfHF7kunUI5fGvLKUU/LxBz6CvrXBWtv5f9PnJ9RHE/twj8OnVSFB8ypDkO
Ua5OJ09F5yEp1eYOeXDPGUIPBu6ipnkTd5Pbi6gX5rnR78C2vuhqDbqQgQLIzXJH9YQPjV+rbtOm
iVMxj+7ISLy5oz5IyP4VzJSE/lHpjVPSW27ujz+bMfiRW+GdMaIIr1NdTepER+czR6Vc3neB5nr+
5Aap/NGPTaCe4kk36gd0T3o0thXx3FqC5yq1dlKr6UGNsrswbhpq0/3HkuXZqIEUO01JGK5Pa9lu
+rFz8xyxDz3tPsh+99Z6Xvg4SdV0mLogf4YEUoEHlvYJouGCx4wLIh4C4SS3LNfPzZOV5L9aMdJt
eTLrXZ2gX6jMuqyhYNPi811vCo6yYZ0kIziEpvU0SR4FTkMyZzTSB1NJERRHeWKAOLPWxRgh2iF1
qkT5GffJDz8z9zXiTFz5FyvWXsdoevOT7A484lGdKrczECpVzPt26L9Lyfix0ayftZrtKg/ypaDp
bUPI7hrUP6sx3VuZdQ8Q/kkVEnyHsE9k5aSX5WGMq49hFVT3QH2r/SAN6DAWWrRPjXx4GNQKymUF
tUSx0yDelaX0sVbaEUnCvoX+PamQMReS8KSGsf7RrArloz6YE0p2Wv8WoCnf2AqK2fd6Kuw1vToL
Qx46eRt9RbT7dQiq4ChMUeTUqdIjDL6F61m9TRrVQlGywHUvcZsI13p+MRTWOU45g1mG4snYMpIh
Tv1WYLrudeGaDSpQlNgkWJAXD6MorxMZkXTrXHp6c1BaY3ItL/1Q5jWa7SJd1Snjpe4lRvmIwDyM
YrV/qNKSObE46b8mU686gLqGe8krD5OBiKEZ0kLS9KnbMYX9RRz6ZiOaLIMJ5cCZ+ISAMguEUDp7
n5TmnWkFCDAGr4gMnFpEgXeTopzQbz/6Vv4RyfOt0b+13aAyx9iaovAkWLKgSH0MnjUczbNpxOcw
ytDEkb3vXplvDTauGjLg9tFITkCOLp5xYTehTxGm5jnSE1tvPSduUOHder5tWFmiWNJKaMJhqllO
31FI1X+VbfAgN94WN/Ts8peeGrUTU9Uhwpv1xt7vk5mnSizllnGOh+GkeNW9HyVbfYTruqXBx+JN
ACEYvBZLG6NQoJQ9h51Jzl5Q2ORiFx/8om/sOlQ/3449a9/t0taiUlEMKgIhIbby3vsijc2jHAlv
vTiebptZKR28X9PiRnZ1a4oCosLnAkVPGu0PSR24Xt3daWiLIkDwDIfRAZ3XHt0V0Z00Y6P5s7pO
RMcAWoFdpl/xft+SONS8LmzJjxrtJLTeURFGBifN/e11rm7d/L5WZzyJtax8x2jKB0NGGqZmn4RZ
T7nx7V76KabSRhq2YWgJqPXNYBjDgXRIiFu7FHlWGZE7ZMpXLd1idVmpWrN3fy/KWHy7XEn7UU/Y
u/nxZt2j+N5BjPrNc40dLtwFSuDK+8bRRVt0YzdFIH3jCbV0jvQS5mrk7NB5tV612ttEq3PCIT8g
Ex8yX9s1ZnvsO9L7Jhvve1PbsLf6cXlM0MRQQeosXRZTEmMaNBmHBc5E6DF22LeR6LL9YAOwsm5p
7rnOGsNXvfxZy0nP1ZCV1crXMQheDNQSnYCxk8Kqvv6Ls6n9bWv+LRfl1sKUSoWWvXHO4gdV7pmn
0fcjB9NHcu22pTUnySgczzCQEei2Llx+gMSfHmWmfpba/pQp02PUlIfbJtaOBJqPPHjnIHZF4pUH
nV4kvBbOBqK8cUBEbx7DQPrgRS+Z+fm2rTXfoSNBQ8WMQEnAfP/haBwGyiiwSSaZpZUgXCghfYBk
5m0zq1/twsz894v9kfIm00QFM33pu6r50gX/JrCQ1etcJ/qAVzSu6lRW8KFhAZ2w0lGL9tGrm8GW
A8FGNPr59nJWjrbKED4dQGjITOZZ3y8Hfb8oDKHWOkuj+eBp2msZd0dLil9Alexum1qBRBIsL2wt
jjZpjBgkwWicxed211f2zC0TualTak54shzxKT55NvwTgR28bgFZV7btne1FZFOlcijDTDTOeia8
wLHzVsrVxmFfqRSzPkWEUOtPuXCZOpujagqi1nB1B+VbYfaHvkYdUi0tsCgvIdraCN3SzWuQtKZq
rZrn3pQOcalvnNCVyqGqU19C7Y3yKR3M91taCJIgBAp+UUGgPELGz2s/iD7EA9Hoqs1ba2wcoZWL
hz16lsi78jpedqIUuY7bVItIGigQd82nzKp5/iQbq5q90SKlQ1UO1l9q1Zp1hR7T6mBQJJwhfpEH
QE0jWChf6iy3Ixg4hEA9FNmPLH+9fWTXPiWFce7GzEN49ULREnEySsvXzkTWBj5ZQ7JjEx15owju
+sJwI017Ts3NMuGK29REzpGkQv0KR+BiB9ssaIS8D7VzW1EP3fkvg7obkv3kZi6Dc3BXKOOTlj+O
7gz53qpRbRlf3FIf7fQAvnXtbOk/dDCHZYAoPBSFue7bwb95Ecw1ZxyPbIHuXQahujZRllRT7VwJ
o20FX1OP4dtoc2h/Tn4Wp2d+a/6JQlRuljBAachMvxfmL9q76IHGEozpTtU5iDzOvYTObmyR0ezP
uWwTNeBuD3aDfJheEeRwbx+pFSDzrPxOy5aQS19jmbbUmW5GRuKp5zD7xNmTnTbp0ML8NEw7ZmdP
kXwSp/Hki5BP3ra84upp8cBlDT09j6Jlct2GnSXyYFHPEPDYVpU5xchyfd7ZRedLG8ZWThElhHlP
eR7hE+a/X4TJoUjSOm0K9dwPhWvEXwVJc6ActBufEt0/pf2Zn+WIdqIsDamMyTjZe2OND5ZBzkIw
BPUHqf0YGFsjO8tP9+fdz5ebkasILSyH+uU0RAhNBivhQzDo+BTebMtEO1VV3DyU/+Ej6D/GaP1w
PmYE6eLTjWZlUq83g9deTU5K0x9rvdzLerMxobv0bf8xY0DjBbaXPVo4mSEVzb7u9AAudfNe1sRD
msCE5iXhQS4iZxjiEOniYquvt4zDf6wagH0U5nDn3PP9VvlFMqaDx+KSWIntWha/1qHx5fZBXwak
/9hgopBZAZGzvjgOYZ0XSpwFIWBUvaEwCBLTKpK3uNC3yG+uQv4fUxcFoUU2KKhTX7VBbp2tT9UJ
8rMPNcLmsVON9vhQfPN2069/vjTOHyMQf67yEiTWQX4vTkipvIKL/9mE1l+iRTVRrsDE3za0djro
UGi8RKijXKGyrEnIw1qeALCUiHwkrS2YPwxIOQz9uyep+9aQNgyuHQwYCfBNtL3pPi6OI3+wwioZ
hHNUK/fGMDyk0z9l75w3a84fmMehuglu5v3Z06PKj6RpFM5l9iuo1FPrwXWQbcmWrJ0+qkGAWHAX
CHctFqI1BcUmifH9xPve15rjd198eSsbWj14fBKFtiRMI0TQ92vpq0qDIJQJn6EbI3sajB+9GBdO
Jfd3rTYiTQ0xn54Pe7UOf6eJ9Tvy8kduxa6s6q1H3ppzvPwpizsQD1NS5HXvv0qZfMq1T2ra3vka
RC4/bx/J9TXPlGGSAWDxioUPsAQ3G/lpgC3+0Ruc4RTSvxsI17QP+5iZmC1w4urS0ITWCdki2MyF
K5Yz6BV8r4drh15DHN5JHRKj5UPX9Lvba1sxRIpJEg1nAM3hJfu05Ydq0LSicBaHeFchJqqmjd3G
DGyVW8+UdVO89uaLxqIW3rFMRiUoC2721FFdrwNFdDw/gi/XlM5dO3QbicDKdWBl/zW3JKYZGM2Q
NItPaCbyfaJWTtMiTJs3h9sf8OpxyeV+Z2dR/tIaM4k6DTvTk3rod77oGLktPfSH/CA9Zp+ND+K+
gCrjl1Ta/mbOfDVmsrQuv7+OdRJnQz7GPlMByCP4th46gc7xDA/haUbu9HBdmLavOfVT+rQ14rvi
q98tfeELgnDs61TFr4WWdZqM1jFi1ZmUT0rDfNT4JE8bF3FrSxcXPtWyOBNGPrUSQPoCC7cHGzJa
fu7tLV0xA1c07y6OCBzIy2ZLkWS9LMcArzrvjoNjV3XCLd8o7W0ZWaxlqKq2GTJLOBtgT8rhmMdA
ftXvt1dy1Y3neLAUHskG8iG8yxeHM+qqps+AbP7xXHnnIpLpuZbT7dS9dtc/GJ+zZ/Her53bZldu
OlYtHuYzguqK59sPQXgrMZFIKbUj7dUjWvaOAZ5rfLlt6Aqx9p/1/dfSkp4Vktuugc5BAGLiHVQo
D4O9+FE5zHNylrupsbR8zC2tLb5m4Fm+0Pg4y75AEmXoXi0jQpdHfwBqGdltVX8OwvBRbMp9mw+l
U5TSFrxiPhWXz8k/v0DhFTdHXwLRIi74mul3fkIkavpD0L4OiEzf/qKrx3IW2NUYQeXBNv/94vnU
Dk0QxaUhnFutpo5u7SbpqAxbbbL1fbswM5+gCzNNkGha3qiYuRvvqtM84K18mLsFMwvsFhv3mpOk
fM51Jn7rcDYt/FQeCu3kKzjJYS9YNq/v2g4ZqA2eBEf7NoAy8362DFnOvYltcazZA19tGa8OEFa0
Ua9ev6mARgEzneSXp/RRcYfjdNAO80BB7DKYtnHz1lIVizcTmnyI6LDSxQGRfbMV9T4HxxwKlBe8
4nGQldBu+2ZH0+IuGrS7uuzPOO5dm0u1XUj5S9X4ka36W22ZVS9w8VPm6PFuj0NL5n1vnMf4rSnv
NCRytfJRVraO7OqdwE0DbGJi+Up2OIgZuYrNhhSmTUZ7MgTJboV/qg/z5+JRJ7Kg92WAa1nHqUJB
U/IkhEk4pHP3FArCv7l4aHDpzIvOvFWLjYPSVYrbjlXIwsdR+qJpX9Jsq5qw9qVQPqczDWUfQWFx
D1qwjELQUIvOmx9T/zsZftx2HqsXjWRyLi6BirlqhSDDNkheNnkU2qNzVbv545wI+XexMzhd6VjM
8T2Mpxkv6wavG7bX7hkehaEiRt6uZU0o7wcZZKIe90yH2uDrPL4DOsaRTEfv7Hi/lfysecqZPg2l
BLAZV2WMsNT6tp/ttVXulH7lRB3/v8VosnaJQKZSZWImX7oqW2T6pAxofGpn0/xihL0tWb3tZV9q
X3E3vt/6ev62NB+ei+tKHb2wEuBiZ82GsKWlhXUsB7gcNdiCur+CAWHkNv5fKFWtrtAEi2PO4iMw
Dry3a5heJSle750tYd+WKY/Hry3DClvzAqtn/8LMwhuB8UICLpC9szp091kzvcIed779CddM0D0B
S8xgm0nJ9/1K0qlE565MCTNtfG8q8YM5qIfbJq43if6KDHSAuwWQ9yo1BRo1TC0k9GZ6yLzJtjLf
njYVzq8XMndxZJorBBER9/l+IUESJnHXcI1N4U3kXxegQbi9jjULrIL/cayBQ8zrvDhsqKIFU9Oa
2jnJLFumtDlOxvG2ibVPNT/WDags5hu6cHZZpzV1GAXqWe1eovBrVtxLm0XFlXALkuPCyLzOi3U0
XeR51pRg5KDsYRp8bt4KxobmPCZ+0gl47u1FrRskPMAnCxbsqhQRKK3aA+k0z8gZDzCsCG+17lg7
QGGdTckH8tVNFrrVD0lkJWYwhnA1lWgOYklyUKpneJpt2fstKp81yd9IXFaM0DI06GBTIzOvSNl8
sYdixcuVc2EKjj+zv1c/o8TYsDL7kve5GJ8ODmPEgCSLUdvFmUg9ufCHxqCtVj56serGUCJY6V0J
JSJL3N/eq5UzLs3hCD4XxIGuBuUKM5omU661czRqrk9doMw2AMhX8yEcAExQKZ1j0HUTC/iQBtXm
YJ0b+Oyb00wIHf7WXfNJcjT4fsO9uNWkWzuARHekymgRzEIEizfQWBmjF8qRDtpncGt9T4PwGPKg
1HPbAMD/tC1luGpSAsQBUQcgnyvUVBgnZT4G7FrzZXAVNyYqfaBIxS2bXsO9ddoqpK5sHDxp/7W3
BE9lU51FwuiJZ20Y9lOenpL05fbRuMK7sXG8x2e42YzovoYQ5YwlR4klnvP6V9LfKcOw6+SHeFRJ
k55lz9pr4WCr2jf+o40rcB1u31leIiGzKdXToNbFc087cux+GGpnh/mprJ5vL3HtI8KmQG2RdJNU
cxHWvRrtDR9O9HMv1f3R9JrApgCZbfSS1qyYKKQBjkWo9IpopO+jrFTKejoX9AaEwXrLav3zP17I
PHo106/BqXJV8PZDyMCCXlDOkVLRjRDLL4TmLQXFq+YsB+KdlXmhF4FEamrAm4GG/9Oi1vHT8s3o
c5PJowKYedn9zHMknMfS2GuVBFFvaMQbvmTFAb/7AfPfL34ApGFdDRx6PCP0dChDk6JU6H8VhOl0
+3POucPCBXPgoWXhlUCjdlkF9uLEH+qgUf5UpOpDzBDMTPS/NcW2tpyZLM8g+K+0keRqFIVpMkYg
MZKtq5/a4VMqTBtZzMpdormPwiqCaWzf8oz3jZwmvZyOZ9ghXTmQHDP+0WeRq6HudPurrflAun10
kWgryuDZFtdJ9cc4Ns1U/AOynOmEOtH2FFt3W5fpWlt+Qx13w+T13YK/B3iEBDLbBBKyOBGql+mt
2RFckofw0bxjeHivf9R/hY64953iW7jPf9y2eL1ngCqNWeYTkIJ59ZD3hNI3vclUzmn7ECS5O0qP
ebalm3YFVwV9CxDDgCEabUVcziK5leMu4H0/KmcgPNIX/0Xbq4xFw3f20XoxdjQ+nkXJHvfiA3Oo
lOxFu/n6z5d58QOWNcteKuSk002TZaKCbUkfC6XeVbG64YBXamwsFKwH8BODnv4SzCNJ7aBlUmsy
8zdz8XFo7tJD6Ix72f3nU6PzV9Vm2hK4ZoCiLesjZVrJ2mC18lky2qM/SZ87PT8A2nYNPXITo973
4rSR4K8Ut+fVMemCcoOMuOMiFbHkMBSbGpvys/pXnAKoaYw7mLb/EvfNIxK+cu2wg+nT1lNy1TD8
FVTVVZqtV0R9RdWGZqKXcw407sD3y9/1ySmevJN3ZNgqt9tzkhzCTQTP2oW8MLsM3Ubpp3GeNNI5
M06p+hyQItw+mSu9LCK2zuNiFqKlA7K48mM/aUUs/L/kbi6nh79B/zKhDdvntFOPs3pcc6jfUJra
etlc+1JcG9+UOsDcNliaVsWGx1RE0jUo3kEvoSjTJkeXgTSUW/ndijN9b2v+LRexzuwQuFFKciDY
aOG4RwkKcjTo9cJzfla+B7utUtEVJz23493iFt7bEmOr8hvSveBkQD8XH/HfgOoK2/opHmZKaMGW
jvpH4XP+MOwi0Ul/1p8Kpxdt9WVjh+cXzvvwO/+S+StTt6K9vHgBoYdaeUbC0sfnBtaEDLlNi34Q
NXBlNx6h8n/dMLji1N8ZXCQ2ua9QdSkUjW/d72QH9mn1KOzQy3Hzc/Ui2+E+Dvdbr5SVm0LnnIwQ
ODaVs2UlplXzImxVbTojn/dSx+q9kRXu7YVtmFg+EvoptfKqqsWzGhePDFE+qOi+3jaxdk5510kA
KvDg4pU2DeiNWGrk7n84u67tyI0s+Ss6escsvNkzMw9w5egLJJv9gkPXSLiEt1+/kZRGXQVgC6N+
GJ1pUc2L9NfEjZA9cSO4QHxtWE+FeuyQioOAo9WtvBgLS8WowlAkkUG5NivQJ1TFNa6qgM51iZkC
y5aVXknDlQBkcVQAYgHdygRBZgURZAJTvQ3hUPduGDIqxg3IFJzajAYnf6JOvuHoiiuzNDCAzLHr
IQI8p1AeZXQ9RxGcQYL7RDJw2MoPsVyjCVuxMr2euUyhoVDDg+6lTzlsLL/eB/GaMsiakcmb13ac
3tSaOHgjKZ+iNn/PuXaf+umKl76wu4Gc+GvGvnyLkxtS7fyoHdDZ6oWa4hpgvZL6lW2wcN+jTU6E
zwB9jDkKkAxCM2ZBOXhFQR70XjnECbRQeVEBTHZYWf+l+xdBAMNww1uYA/P0mPf9qMYG0K+RN2P1
xgAt6bpg+h5DNpfbBjwj2TVnqcc0NHk3c+kmfKbBdlyT2V7yypAOQlCigIcAh3qygCmvBH7Wq73H
eEGBkR9bV4cGIWgIrOI2Ww+Elt50oMghIacxidsZlBzSwDznJwNSDaXLSXZ+1QIegjbr9D7+jJ61
RxCtJa/aj8wGSsbSvMtX2BexwOS9AeBHQQgBNRLUXyfetl/KPLylGAgfBV3MEdQd0lA1tZbetKBT
C5vYkZNDOBaWn/I2V4RWIaMdPRRsPm33QfTGFbldlrzdot+YF6IbKe5uGmV1VRaexdPPnNLuqgBc
wQMZkRWBzqqemCA5t/ODdk+2pVU+duYvPFBn9ia7oKlCNURsxXsFSBKi8WnU1/pqZ5Qf8DngwqGj
BMU+ZFWnDlVeZ0WehTGPjVbvEpD5tMRUeLO4ZkTgTA8mShwuMo27tRr0wsnWQZsDTDSc1TnOS+dr
EnAQSfBKMTCV5lkpw2s+fNEUbuWSWrgLGTEoQg6kIxHQsZ+fXFJlzUcR7bLBq7hnXb1JpR+tcry8
f5ceK4YMhT8KfDfaoib7N5HUZsjCAoMBwEQgpvbGCMDTneCgsTJ2112XxXWDZCjar+C9zFs/2jYG
wiRXm6+tmN+JjwJk75A8+8hB10KdpjYTtPH3/wVh6OJgT01PamStLPbFUH+ZZlwlgkkNN94w4kGg
x6CVjh73FS9qYQnRUoMUOainUdKaBuMg5KZNSHE5xfFWrn0rUqH99Xp5DRfeMsjZo9DEsiesSep8
m4ALv807idQeVwOiKpiVunp9iHOv+tTENKQ31AhN2Qnfedotc9SCfW12brb7A+OxdncsJI+R0kK7
ocra5hn26XxAiAIDP5T1xuvl1M7lqypJTWE8jPkTGYiZ+49Jci/kP9B1sRJxz2cS+XeA20EiwwTT
pwG3WApZ3kswXKiKlYPr2GwkqKxdXq6FB4shVxhwhIWBM0C2miigU4642hN9JwT9iFN7ypbYodV8
q96LzCw8H/TZicPwM6tzO9+QeJ2RTQBeCNw9gNGcz21XF3FfKjgCX7Td1JIOggACdhi3yXZ89BEJ
1yZnr4Wk8zvzzKzBGCtOrjJAvcIoYSevysAmEdxTqN3l1Y9Ser48uWt2Ju9OpYea1vNJ642dZAug
iOyNYlOoH+Bf+AVDwIGwwiuSvNMy0ci1otCrUukN5JsQ/2ize4678/uV9P/SahkQLEeGC4j3WVaU
qwK4Wa1cegbN9nWe3uijdBgH/W9jNVkfHsru6FbGkZs+AkGTqyI3jIUnRqAk9bv9GNMjDfSV/puF
ch7s6IjzGPcr0q6T1YnzJOr8fCxBN6d9G69YW4eI7XAFTjK72QmPzVu71vO74BrjSGMCEfbhqMG/
Pt95mpgKqObJOXJZCoRDjSvyWTgsX2g8ZyBu6l5oBvc03dE/iAclB1TVd9lbuAbSW7hbzr6D7dyT
E4BagVS0hV95UKzCGTNMLXq6vCUX0naMrhRIWMDcgRCaYt0p1Ic0vzFyvKxMHK+yRgSdRyaPZ2x4
MzLhkHbPa213C/lmWEW7O9hA0NWCd+h8YK3AJapW9iUKHtQrr8iGqXPzDsQSb5gQgXCoD+M9CATy
pxJFhHWeTHZ1nHvgsI/OVUCiGPvbFAcRFnmU16C89xJj00TDNhyj3e04XKvSE+pqyDbxFsRvVqK7
r20ztQo9XdAWoDnOmLEIKuFQ6i3BVh4Nk9/zFv0AoTD/5GuWDEJHcHgUFrFVu3WSB4VuwA3ePgUW
pBi4e3hW7lrGdn7t6YzSkIVbYLoGimGyBtygKjHRSq+JxIOag21u9F2weVpZLK2MfH4lnZmath0M
nYHmrwHLPSgpqJLe60a0svFv65GzEgmy7QYjCpeQMplcFUExAiIkhrgqkMIMDsX1F/gZ0G5lIzlk
H1g1KLPXXke2VWeLCj0HNIuw5r3p41gMZY5bq8g9xX+tB90iIHMrAODJ8tal8Vrv7NKigXGfHRsU
L1BjO1+0XK0io9Xr0hNK9DGkijMokenLT3HRbC7fDEvjwtFENxOANciATe7AoNA5zRjVwiN+tzF8
yW2SatMPud3ScicG4do9zxy0yTwiMEJUhiAJ99r0PSG8Hhkh17a4cwUXtHG2CroN8PJWOyhcfQbU
XLtcF8JwNLuAIYAlAYC30qaXEJ8lHVfgODYNf5OhGUaquftwBKOyLDVQipA5W+cacKz5/GBmbQbo
JOoMYLXiTTHQ7vpIv4tGYwsSuBc+TmML8M/erNJOdfhIe23lcQ2msBAGnX/xJBYZNBmY+pCya7Nz
YqDcJLsxLIp4RLoOvfBDBmD7fdDN9Ci8XN4NC/vubK4mlwVF25UvpXBdUgOkq3qHvmyhDWxeTn0g
JZS1ozx/+M4GOk09cJ0Q6mPZlF4rfwb9ro7X8pLse6e7DYRDMgRhkUtGPuD8HBkqrbNKSUsPqvFg
Lf6j4k732u7ytC1cfOjsMpA9xh27UAEcxqTqStJ4UfhI+OciQGcXeskuG1l6w0ENB4gYQgPkk6ZF
6Zi0iSxUA4KDDdJ4VnFtVF9PCWRRQSKa5JvYNmxpxZldcMyQrTmxyrbMiXMy8MWQpUNbo80ke81d
xN9m5b60IHEvzf8mDPl6kKZrBs8ZrTsoUsP05LxS6vN1WzQFcC2d11XZtS/gKMpd/6AX0evQlZ1J
wNdvNTL57tPwTeqH49h0AH11sroHiWwDQqIo2kDhWbR6Rbr2/ccoh+h3o3UWZ4yyqcbNaKolccDk
l5i6nn2X+fi978g3Uc1vNCG88mXgjfmmCS1dr+2q429awOpLxdiDjM5mDI/F2H8rk8SwRZ3cxkVV
OnE1arYvpIOZiBkYC2WwV+hiPJig12JSWkluNVWdOSu7YuEMoaCFiJH5V4zV73x9tFYSG72jxdeF
SqzuWgWnjK2hQZO3y+/yc6nY3MeKzQW/6swmywmc7AltbPyEtF2BC6reddfEbs3sytiXG2XtuVgc
HdIkaLdlEf80kyeNudLFSl54/GZ0BcVR4TSqd6EVvRqFRW/QMmPHb5dHx27Xyf7D8/7T5GTDq02h
y0nYFkgx6JENMqX7OK/2gq+rJt8JT5xYHoDu+oWrEMBM4DPhNYLu6is/dTKljTFQkrYFrKZkC+4o
u1lTR1y4pM4ssKk+sZBqcd3zQVV4CSpBxBAtQTsE0MS+PHuLVtDuzbCmIL6Ynt4xEdkR82GlKB91
Jd9CDMwN+W6Fh2xpX6CQC24wXLvwkpibcTKYgWsUCkkauC30MY2vVOnx8jAWEk3AGp0YmMxWVutD
n8jY4p3VgrpZMIlrOOlOdaP9Gln0AgAO1QEdJSE4Jyg9TT0UGo6ykPd476OdvhfMwlJ30qaBQ7RG
qr6wOABcgqERUS9LHLOfn8yan0dRVbVIBxZhueFTbZsU1XWdrDWRLviUABkhRccQzXPKaa4dArku
NcSz3RWJytdE40xcwhqBrHWpPV9eqaWdcGpsslDoODRIMwylF6u9lUS7ahRXHt4lDxJJAvAjMApS
0FtOvKLCKCpo9mSVFz/xCFurjY7agSv5Zp5agDIAeI4un9JJvQF3VLpPXZCUPaxBp5aC6dOvmObJ
VMNI23YUWAjf2tUNEpAQ7IGoioaGPs7Kf9QHDbUNwQlrSzbcyKGPZKUov+BNnX3B5KkJEjnrRBaV
FHWMtu4B4kCGSWK6I4L/pue+mQ7Rde6Hqzlm9ounV/LJAhiT94b2vEjlGGvMgNeyle3HrbwT9tE2
/1wDTy4UAlBY+bnYU5w8RylpkNwrgVfpnPGKukwJabjtXG6TutxOvrm8fRdSvuf2Jvs3KfOxLgUE
zZXjbyA6KtlScNds2m2Cwmg0muhyCSubot/liYkvfa4BdP6fATPNA/De4IWd+FvVqAdF2SA+Gva9
DYL6bf9m3FTuaJVmfT88r8FwFkIMpCwZ2EJETRb+3eQOAu2w1kkafIf4qS+PUnYoPihEPi9P68JN
BzilAPwIPHI8EJP3ATCfqsl0Unly9Jwqja2Dtrsf1pICy2cSdCPoMEfJalbRphU38BU4VOAIDYnZ
Ipt2AFb02B6Q/wDzJ+A+G3DUXtF9dEjtdWWWxbvvxPzkXNQSGNrUNio91fdBKBHayOPalydypgmC
bIuInhSMEVHHnDA6iIaq6MHIhsep3pE70ETnO8llXcTEhoroYNbP4xWTOkZ54Kg5oBUWINUr2uA8
Jb1JGpvzVr5o0fs8+aJpeGzoRqjk+KL824D7l1jCVn7UgOiHyp67YwULat74idtTJ7NjNFyuRmJL
8346J5MHIQyTQJLR74ZlD7bFffMITob8wJSeJaf/JN+1uzV5vKXg73QZpho8Y0Zq0UiVwhuPtZ3v
mo3/wmB79aGwdRN877fddtXmQq7mzObkqOpJSutYxTDFa3mj7qmbbnrihggtBIffVs/D329nxl5j
3czAiEAibfrQ4hkPYq5BrjKl73l28Lsfl7fOkqd1amD6hobgqIZvIv8RuEiHeqvdyy5T+Ml+wT89
GYkxmTqBdmoe6jCkFmAK4l/Sdu3dWHoTARSHtwieV4QNk2ubNKWc9YOAU4DElclDKM6qiBFbUPJS
NmGQa6bR0DcIzxzBeQgxY2gNmAKYR1f8/YW+Z6wZg+qxVCX6Jic+5TgKnM912CTtO0Wb7BMcsa10
yDaaE7QmtHoYXqA5CrIZuNJKdLh4DE9MTyK1ZODSQmdXE6eTHRejd6MUPy7vmCWX5zQMmIwurMI+
lwPEGUkBxKpxF3WfjRRZPu2tvHkF7YFFSmF/2ebSsFByQz0K6VjGeX/+QnKERipNO8S8wTehSc2g
XTsGS28wng0AZBg14awXsG2jQqoMNffSxPQ7Gx6zCkJG6DmkZqJb5ZMsAAjGoyKjvQyGfXl0iw7P
qXE2/JMgRB3DQRxLGIfI1FPrUZfcpvvgob1iTo+08Ssn/UCbfPQ9sMWVQ7O4mifjnqxmrAVBTQs9
9xK8ZdK23aJ3dCdu18KspQQutKtAMwCiEgYknLwP5ZCoJYouWMG9vw9u0J0I6aoW6SC7dkSwz3B7
+S08rpXbllJ1IH9EP5jMyl4g/TifWV6hUUkq1DNbFwlCs8TT58Sb8Ep0qWO8lMiVrIWuiw7QqcmJ
ByKkJCQjh8WsgeTud/4eAsJbf4PI8ig7BZR2GzdMGbdJaWW3xip2YPFZPLU/8fPgfglJNMK+0Jgd
sb7VV1CN39wZlgiAI+jfd4q1Tn+weHxO5nmyg4e+iLKowTz7Alh3i2eZx92gt6YQr0U+i5ZYn5WK
1DKSQpON1KS9UFTZiAp131vgKtkWlDf75C7Q7i+fyqWQHeq+UGBVcDZnNcsqrUDmpSEKMXIUwqXw
VVeqD18ku7JTNzUN3cvmFsaF1hXGlAwHA/fQdKcSeO5KgRlURNGUamL5hWwqeWJy/o/LlpYOxZmp
yQ4toM0TABfNXPTkrofXKpgRaoUsugoqOwJ8SDa7g7ECF/p/zCIpi2scaKHpFYDdERGVIlpnfTL5
S3UPRAFigtbh7WGnv61TCC9EPF+0CChOQuxsRo+EC6FUhjLDlBaCyVXXRZA56PP9+3HVmZWJ7630
FEBWIyk9nUoe30pbOtabrGpWwC1LjwRCUQVla2gNzNUi0tj3637scK9AiZB3Yse35Tv/Tsm2jN1N
2Yt2eoQQMTALd522Msal6xssU9ieYLJA2PPl8py8UJpPFa6rpD8yLWAQklBmabcQ7QX4UbQZ6aG9
XUNBLRpF/hedtiCe0MUpGCWBn1H5iYj1Q7NIdAcgLiJJ2/cqFzqLVrSFQNJj8AvdIjqr/OJ+AYEQ
CDQn92fHF3nn+23u5caAVJJkJVW89uAvvLpnNibXJeg2uLDJYAN3dA5pwxDIWBP/37hlQBTiqrvh
VgA9DsAhsH+DssXmV5IcZ98wefk5ALRFpcQ38PtwG98DfA4xS0s181fVbT9RXF9bz6XjiAZ3lgNH
sXuG7qwhs2W0AfACpdG+RyKQIGWEtlVBe798v7HJm6TGwLPwl50p/FJGnAGYO+wYkPQShatIXAvK
hMX1A5EDZFvA+QOJhHO3AkGFmIx6haHgjdd/pAj8w8f+kG4jN/j0t8Yms3HPiIfqGN7Gz5eHt+Rg
oO8coCUwLqCAO/Vpelnk27QImINRgRc92ReJCWbXfkdvw2vDkk1pn9ZoniEAtOzINrVl3lwr7y7O
MUaOKihqkpiB8wkQA/Q6JwbijDzyj1KObI6ymmReeIAlnP7/2Jj2VEmpGDPUOg5iX9hy9x1ejakb
g1XEblr/QuDE+Fy/VMBw2UwxQX3nk7LQ5MzjUUfNkanhe7J2ibJ3dbYxf9qYgoF4tUvVPuAy0NzR
XbgN98hRO+RGgpj8r7SH4hrTQdwuoa8K9DATf0KlHege+z7zqPzZgDdizLqVOHdpfViGDwZAW4Hm
nfM9AG+/KQsZ9Tkj85R230iAABXvzRCa3GotcOnuQK8WY0MDiGzWtqKNRt22VVR4OlqPRv8lU99j
LfuVAak41DxypDA0GZDcZgLIDRtsuEa6DTj5TSZ96DY6xAMpEBWbKoco6eXDvHSOsMXhm6A3QwZg
4nwOlTRRM80oYTIbGhNcfHatZx+XbSzNHTqTASwCiRPIYSbD4nqIcA58mHu6UG8iTb+hFNh9o1gL
0hftQJIGrh0jMZkiS7qyLcgwRIgB6tAF2xKP8ENE/5RYrIlMLSXoQSwnoasThWF1huDLeDkDz42C
nlF7+JHehFv0s0Dum4yWZEXoXF1N6SyP7S+D06Pb1tpIOQ0GUW4JTcDCwMPsEFezxPehRZITBE92
spF2l1du6YShrVyAGDKDm0y9LoAp/SaR1QwsZWgMiiv6ztfxLTHCW2TAtmmxdqIXdyM6hcDrxMi8
pwfAiKK6bCSMsk1eBv6O918uj2fRo5PZPgd7HVNWm1xKAZrxerUfM682RquQDQe9ruFBM/Be6TBu
Mc2BjTakVz70jSyiZ1AAaKrObQOjNMEF8SxFwT4qqQ6J3mR1kZlnN72fQdyB/BKIyPAEsOU4cXJL
UU+CrMUbkKIBXNvLhW8XI6Kh+BkyGQaEUaVGMtv+Qx6fY/oGjsmVEHB5ejS86wy9DgIb9oGnH5Ap
ShikA7a1ZHHvxbZ3e+TywZXj2+9wB+lo4aa18l+gR4HNE7tsX5zYTfucb3Opw1uBY7sbIwOCSJ34
FATIF6zsgMU5ZrV9UHqAX3/qvKA5rdSSocpQstVMVqlAExpnMf4myeqvh7dfyQBJ7Oj8xyB7lE/H
JkaNILX118m15dGC4LHkArS1bdHEYYCJ4oM4q0b5pWgeWS6InDAq9Rl5SSoQoRL7PPNC+BpuQusf
xjBmpiqGkS0r8ZOoxoe+LihanPp7MRGvu1hSXmqNctu0jKWN3JJHsYugt1k0liQkTlbom6ytHNob
D1k9oJUuKr6PtH3Bm/kSZPIV+m8+A50jdpHFXgkSfqgt149lrh6w2fa6Eh3lUXmJW2nHy9x9yidW
mwtuAhnabCh2JEVQF/XBoa3qfehLnNny6qNWJ7ugU++5jjKogqvgJZTGZlO0OXBkvPEsg2o/5rPP
HIyoZpUJN5WqO51hvIDpFcgktSdgptHvVbXY4BnFNd3692HV7FUhQf1W/x735FFuq+OQjsdE6D8T
mVxH0FxsfGJlPqT7MBVVRu6bJEDKbEAKL242mt64spBusqh38ppca4227xrVSnJ6NTY8eHd8bRsN
2a3W5tYgdoc6LR3Fj11ouj8GEfAQdX+gXP5C6uF5iHi0FXXbqMrRfQtUU8jzu2QU16L3Jd8PJxqx
O3hpkYecPPQNhXYm16kUD70pAwDnVpsU2z6ArqXZ3hBnrWi/8HSglRpqc2j4RCA7BdDgHgkphTKo
10NVj++DjZCOts4/Ry3vavpql9bC8M7MTZIgpFFlXwpFivexc3oPqd03zdEQBkEJF0rKK47aEvxE
RiMrnn5gnebiFg1elhoS5tQTCptDWfkGJFk3zZNoEavY+F78GFwjlD3i7NSpwxTV883aGWcLNnks
wPYKCC1rz0FH1uQp04AZQrcTJrjIfvSpYiVUui/6bzwPfHACIF6YHmpZW3shFq7PM6uT2ywgUTqq
wDYCKmAcC8K9QjwpMOUEp6/T7kVKQJNkmGOEKkac8dcAclpRqZh13dkrF/mCr4AvAWcna4vTsA7n
92oek8bnqoZ6DbGkb+E2v8XF9J4FCDz5q8hBNm+jrLLSLu7qn0anpAo5tNzLWirYNhucSDIj3k5F
13hgzbCCCmnRUN0Mb9Gm2w/btQX/8rZmK26glG5g74kzPKIikSji0aLqVYD5vvZX9W1yDHpLfsne
lY3olmZ/3QYWue+2hrcy2QvuJ+hdf5qePNDIRNEQLdwUTJWG1YXFthW6bdbHViunULFgEdeuVtxY
Gu5I8yCr8EnjCiUVIthJdlz5mKWVZ5TzCJOw7rO+D1oYQ5VC55X5wrbmAuvlKJGljKi9K3vq0I2/
jrn+StpMJh9gHOTjwfjINFAm262KQXbfjJh8mZP3EhIwWPtYc4eu/a5RTTEztX4Tqx8taGRNqdxw
YJQHJS7vtll97ZPhBuHIThCbzzjIr0pff1YichfLra01iZdmBuKIGMFDkoF3IYptbijB/gDh8STP
gTTK6g9Oyyr78kTOm+1QVcCqYjTY0szPPz9CQlzkvJ824RHSFRsG4026T8q/Kf4h3LRmBRQDoplt
7A6H5gAGKd8OBEsOTE1wh+E9e778NbMtho9hUgLAGCAAnpVYaYziOVRF8TFqfxWonCNy6YPUpStX
9zx0gx12Y7PGO/YQTpxsEA7pnQZCHmA2WFd56BiBWT6zjlrZ5bcimr7XLLJpnGwd9A+LSDtq0PGY
sWuKKgkgyVJkXo+w1UTEEZlakGyHvn+v8+5HJSs7hFK3RSB9J77ynDXjWrw6OzGTMU9eRzQYo9FT
z8JjiY5SS5Zim4jtKing7EWaWJkckbRVQkKEAjPr0qsWuLV0P1aW3HllB6G9yioP4a53ijv9QJyu
7m0F+vQff3MT8SB5QJkeZTk0mMz6pUN5LGlVJQlgn4Ej1amNXlJTGfiVZ3C2V8/NTDErpEvbOjDS
xOP81FZ8fp+E1PX5dAVMsWwGUBKDxcP6FAboF52eKgJJvN7orDGud1rdgD/aXymMzXYHRoOMCduf
rJ14mjcJ1CzWWwQFnhbcEOFNSn+lenNmYeI1JLkkcGIDC6FUb/pcQIHvuzhuav2zjHkryhMnAM2o
pHV23r3VgbqJU35TyB+DZFhq8+PyHlngvMF4EZExjlMF1w2b9pOILMMVHweFGHvESG/S4FuqgBlB
HawEfn3fRyapZSvkb3Su2vVVvS2Dwbz8BcqCtwoEAoqQXyBFiA6ffwE/dKrqB4iTar7Z5E0BGFcm
3OtRqaPkIt4LwXiVZ/EIan2hdBpBlh21Ne4o6V1eTD7EsHqnMTey4GOvJODCBAUTYH+cbiaNCsZ8
wZeoWQox3UOZzfeCthJctP3eqX4CyTrZKI5lIzh9ExCLhPqToVXECRrwJY+p/EYiornR0CDcj2WU
EQw9NkuJPJVCAG50Ud6hLYTaA55gRJNisQ3ROL4JxxK8vUGD2LYKj0qV+nYuNm99ZLBcNjWTkb6s
zOH0Uj2/bL6KFCeLGKLRD5UBGPOTLRHy91opb3z/bytqwgpoRxmbC4NbTheqDnEYDKA4j2IROmlQ
e+g52l0eCLt7z14HZgIJcnReouo+6/bMCS21UlfIkaugp5A2uRWTJ0qyzajTe1l8C9Vm5UGaXStf
FkEpAUcGjazTFEgc9FkN6lNyhCie/xyPBdoKR+atCJDnujy4JVPQcEd3Ox4+Jo18vtET0U+4XBSD
Iy/dK/Vod4NiyhAnumxlPoXAJKAKgGoYek9myGKa6WI/0JIcxQHNo7j5BUrNIc2c2uAtoUgBYFqT
aVxwI2BTh3YcdgfK4dPyxhj3Ld/yGTmySCA+ZPum+MojDa7k8Pl/oUc8u6WRkDs1yO6Ukw0vF0KD
BmQY5LnMHfjykCj15+V5XDMxWS0/5rKKyR4fQ2psBzpYg7aaf1u0gTViKwUxy2nRRjJC8EfrKYHP
+SVRsI8LU72T7dFivMvSCwRF1hywuV+CmTsxyXJlJzMnJH3gg6wU+x2tcQI6TmPgH6P9akF7aRvC
iTYQlzC1memWaMoklSo5IF+eJWuAF0LZCZPxs92qV72lm6VJEzu2y0h7adF4I1eH1RiRLdH5baIA
w880LBg5yOzAxQ380BzivF/bEt/gjupeg2+L1lCLxGabrcpZzRdUQ30PGXtUhJGLmI5aC9QmVwr4
7YMOgtbqtloVbJ4Dd8CWhDoLSFUYiG7WZZtnvIL+TZl7UMwR6t8Ew8quAatlQbfDm/lmLRaZJ8KZ
RYh5MnIOBJrTOkEUgFkA+jDcg/Dub9z2DpRv4IfQHHQ5PhU79H+Ulogbc6OtocvmewhteqiAIGBA
9mbG4Y0yY9fGfu8/VCqWLEEjvoRmovj7qHiiMZqj8XD5yM8SGsDzsPYp9SuLgkbz87PRGlwU61Tx
H1DsYv23ZqYUppi1Fqk/FLJ2UbOTdr47YQ2PqYRQD7S6UzB5qPk96vSq/zA0gVNDMMavOVvwr5ru
6fKw5qEtfFokHXEEAH+G/vRkXKCvz6so7OBx0sYLQuNAUqKZnXir8IWtaRDmyr6hLdLNgBwmLYQq
k9AOBrBrd1BKroRtwzcQI292qDbuCEkPUgR3S85ulBZtgHLpcHphX/7kRbcULBaYF9CsSTNtpaHv
Cr2p49ij32q73OUu9wCNMtazUlv0c+2mmL3MKJJCigbdI0DDodY2mSAi1ZFexDrxNOO2JbplQH8h
GNu1Qc1WHGZE3IYG2DvBpT51ADquk4B/VUNgRVjPZvME9UUcJfrM7uDqCsQrgP3Ya4Wsr+U922jM
LFpF0evI6IWn2ee4DYIqk9sQvUaDb8ZptOuIq3N1bQ0tSDSjPMrAOVH5JqfJ7ihIgZ2HFVSQ+Vq0
xbEVzNIH6LLWhNc4hwq4hKK4yfv1faDH+7KIXrjQOPKIma7Fod73NLqplNjpBa5GZK9+y/p8m6b8
Ax8VH5FQAmOkAsOthUA2Xt4zC3cvOmKRCgQIAn29U0RjzAMGlHCZ/xBoh4z86KM1yMjsemDzCFkk
eDigwZ+l2tqkS+pUHUJPMF6NMDdxbe4VlEITiEGg9nN5NLN3mhnDnQvQDR6SmdBpH4mjX/EZFg1k
Cn8wQ3AbcbtWmZhNGszA/QABEvo04BdMsl6dUgmjEarEi5MPubwe5ePlYaz9/omjVoMDMjQ6/H4h
0k1BfynU4O8uO3ubcHxZGph5vZOzS0U+6xK0+3stgYBqLdkhsrCXBzF7h3BlIkQGGS67HfC8n78L
QNCBQgoaJEddBW19icgvjB1FIRuRVhtAInFuubfLJuf93TLSkfDUmFG89NO4hAr9kPJxJB5z2u1A
kmxW4b5Ki2OqSJaECr0f8I5e3OJvgxyrN6wV87MeNmaeKT7pSAvMazqAYoIhqjGEY0IiALt7F1zG
dqkBkMj1llZkViBxrpYpez9eU5mfbZkv04iQ2FM8v4wHhRogA1OFY9rFTjgKVk9WNuXco4EJdK9g
zwCzh181STkUfi9zYceLR8Y2Vu+oHTig0VDVXZy5nZs8NMfQTizKbWJ5pUV59tLAMjKukohnGFmP
2XmLlIZDN5JwzNLALMTvBnDzqbCWU5lPIYig0K6PwgjwgLPMn1orOqBtAn9s2+JG9+lzoIlrO4Sd
3LNXhSlKQF8NFTfEs7hxzw9FwPsRASRmPEo9sQ2Z36t+RE0+MZ5LXYV7rV8NRf/EhcCzp6WeWsjm
mz1Qyytncz6hoGM14N7gf6Dnm76pvlJUqGwH/DGuapO2N532mCqPl0/D7PyzIfJMdgron/mi5QUt
xb6O2qMSVXYjvcR+tg+0bE8zVCrE/JoXAveyxdmo8MIAWI6NgrQciPInl5owypGk4ik99kgJ6qVx
VUqxCyDfimc4d7OYHbQfoAqOfkZo8pwvYqYCRdeXJPoz/5+AHrXd5tvOZSrN2hrz3Mz/YdZAdo03
WoG/NfV4x2GIIW+ghkd1vJbJfa+i5wAcOEn4t8lKzg1NU9K6lFZx32jIVA0IUor3Lvvbcq3MApPE
k3jkTAGeOZ84vWJp90YJj1TNuYOW84aTtP34eXkbzM4xs6KzfwDZCSd+ck8ROhgcp3QoVZBDCACa
OQAntnKA5pfhlxEdQqbAPRq42c+H0nV6E5MYkxXtihsgPb7n4QvnoJQPwACY6kQH3Ispsqn3a8x/
y6P7aZhtl5NUhFISMRhjITzywTMfJaaU8fbl+ZtXidnYcMfjCgTX4ewVHcI0lQwyhMfeDbaxE+wL
6GpIW1DkCv2V9qW3k2+UF13akbY1VeeyeXF2R07Ms5+fjJDXm0QdhTHEO8MEISsru9Y0k+vfc7rL
dRfirYzr28lGG2H7sdtW6D3oBMe/WQtwFrIGbCL+qm5OIeJV0Pp0CPvwKCHxU+6oK3OmRqEOmO6Y
RhUPrTl7lcB08Rb7aXSKGW/0fIwEoQ2Paf+9rFRTr3b/EeH9n/f+f4PP7O6PF6f69z/x5/csH8ow
IPXkj/++zT/psS4/P+vr1/yf7K/+9Z+e/8V/X4fvZVZlP+rpf3X2l/D7/7Rvv9avZ39waB3Ww33z
WQ4Pn1WT1F8G8KXsv/xvf/jb59dv8Yb881+/v2cNrdlvC8KM/v7nj3Yf//odmSsF9/H/nFr488c3
ryn+5jFrKu4jrOoyfK9/+2h+22TJ69Kv+Hyt6n/9Lin/QBrgS6gYfsHvv3Wff/5btEZDPg8VL+DT
VQWnEO9WTfAXpH9IkoIoHEyPSGXJOg5wlTVfPxL/Aa0zeN4QL8Dv+s8nni3Xz+X7jTbpXRYCr/iv
38EghUPw05HAY8C4wRgJPv4J9PC04hbmBfS7AYuziILggP4fc2+25DiyLAn+0OAKdoCP4459IQju
5AskgkECIHaAWL++FXluy1RlTVdKi/RDy5HKqpOZEQE63M3N1NRUZ5nXPnKeUCD21qDmBrRO3rTP
4jBvhkifK8VfUAXQQoq0uapPTPI+g4PaYWgnGQgYZt7cV2f+Uz82fAwaSDxYxQeSVUliz1z9zNnG
HdE/kvjuG33oMM+Uj1YsyXZlu5Y051O4wC/AfoQqHR71ynMn/MJzp6nc9CaGAsutBDsRZxD67jQl
0B1kc7k/Zx06oHQSClgDST070rgFI6YWpVEl8WaEBqekJMHSpuA/LZ0EG6FmrE/iO2/30gDHQKIk
1YdWMsO+Pu9eMqpcKHutbZQmoSpKtIDLsx9hWFTyyctG7+u8Jvw77zW+ECe/Kcfm1rI9d6sKLidt
p4xOMs7sQe3ANYr6xqj6xBLQtgHMYScjbnhO9aW8u5Vs6uazaippz1n5GKuakkXiVi7Qf2EY+Tbk
oCq2TZhy/YaI/LyLOhk2trVUBq2YyLR+yxh7EQbl0xEuiutHJyyS9paSRefEugPLo8zOtSLVWreM
sPdY8ha6F+x9EgXuFM31oQPQZI1DwXhSB8VdoT9UgrQVe0Hrkrchpstuk6VXhl8yAkfVAyfNkb5g
yWM4H0vXUe6RkU1TQ4tcDOBIh+HQaDA7tiuMd5czdFEmiOWLdWbwbFS7q4bzXuGjD92kUeILIlw9
UxZEVKXpFKJ+4kBcFmh8YqCHlJ+GN3+dz/9zwer/wjC05oz/6xj0//YIP195+vxr5Fq/5D8xB2S8
/1orWLRC1+ocTY7/GXeQSP8X7mQk1cgDweFaKXv/HXcYfA0U5DDoi2kj5Fi/EKv/DjyMKPwXIGGg
WJBWw1ejkPrfiT787ykpynYWGT2aBMAYVah7//2GbgQ2wU9m2RMbflprEyiPuTOYawLCrlVQ+FKD
vKSBhDtYPJrPRuVFJC6pWJKPj5my94nd8wv5ywL+d4T8a0T8h8Dk78/0W140JMkIg6yRPb2PtZFu
WZ0POx0yzUfwVPVV3tH+GLlXewXUmyVLegiWcOHub1fUFAvqXid0S8lHF8zSGs74PSdadV8o8LZc
1d7Wh55aIl66XbP7k/LNP/qA65OjYlkxe2Do3K+p2b/kO5xSSPPcz+xpDLMv6GBJGpTI+LeJkMEW
dOg1jBBsfvj9vy/YP9KsXz927T3KaBUAnllvmL/8WHlguKZUF/aUfaVfDKQJG9DZ6584jHYdaUxO
wyyeWVSUaykHqE5vOpvptc9Es1r/90dZ9/NfLjM4q6wrsPYPRIzCIKVec96/PApbClypwBrsVJAW
EG9D37tBy3dFCDXvnxEtt1W4XdK91I20Ab5utV4SyKLBXC5ye5K4CQkhG7Yq68XBx4z+8Hi/2Bz/
3137z8f7bbtvcONxi4CVUuD+yBjLZIDF/sF8Q0TeoyGkRpo4/Hsb2z0UkxiqbDuGoJcraCUmejDr
RxZL6dwm07AVvzpFw5emWz9tKbTteIiICrANooxoiJHTEjWQE41xjqxii/ZCFEO5+NWodwsZRLNC
PSsa06h1LHguesVobaZzo4+jR8fWWDBA7aatPiQW/3GhDN7C7+Ea6X3Qg/V+br7ziko3xpaerFVc
ppqgqS3d2D9xmxGi/vBCfzuM0xznIyfihS7GMfH7F2OV9lurCFbuKj0+9jr9vXkw2GYSycisp6Tb
YqdpiSEZM4VS0DkD+bWEHm6vz1QycuP+0TgNCs1009PSxqoSDcMIivHRZgppfaJYEgaP0beHz9GG
RhZkPY2Jjo+DNRRmO2qQij+yVwhbSeq2gZhUp+lg7K10z8JbKA+r+Xo/wBMyJ3UNqXEowXxMrO5T
0jq7s9zEnOAOO+AjvJ2fjBR/EBYSEOv/9QT8VrNmDccyzYwYgMGCsD1GZw70G8gPckTsNcUdIAKG
E2DEISg40Hkk2XHkteiaggcIj3Kt8KoKWRydMwq1irg1+W2mkOZPbfB/9MR+P6jrQf7LQZ0KNqny
qOZOYPQoh09FMNGx70zOzTCyG5N5MtldudEGiMyNmhh0nmpBWxuW5iXlblNpdH9i1yBG/LZyaHFC
j2Wdq1wZzeib//2RMH44Q6uNL0+Mm55h6XCuSP4TZG4g8NhWnHdP9z5iPvXhf0Kh1g+ysV2R736P
nhX5ljyGFPsKX4ZbjCT20JMKQz0Hlzf9QTP8UjMAwFnK9pkL9oYq+6EGq5SkPhdDCM2bGSICArV3
zJewEhTJHOx0XeeJY73CkdQjzWluvlCtbmm8W1r04jaylpOSSI7+Jpx/Ssj8fRjdmYDgYkEfh+CV
breDXniwyNg60Jkjr+R+YDTrBV4DoyXhTFrzUFKIqueU44zuGzMR1IV4AQ9SZFjSn0jn93+ywPrj
Mq8b+C9vvo/LEtOD4nzaWImde4tx/67Bm25OubYxeB2Wh8eOgM2NEZx1xQg2Iv7HPOfdbud5igmL
R2PjCLhGKZsarQ/yxGUwDzN5RVSpyZ/ad5s1Jv81Zv9nW+Bqgy496Dy/327odkVFLXHlyQW7hko9
XNCCjREI1oIHXMjoB8JlD1H4ApSb7G1OZII7yGTtIaL7IQN5soOlampNdrm7u5QQlaeeJ0INjxXw
0WTP48yS3NCcof3udKgO/CUhicO6NcXMnz5aM2zIXlCqUY2cMiUNFc2tdPea2wXm3HXI9AqApcye
Ah7C2z8kxGJs6/wnKOUfghu/VgHzsjgf+AXkir+/NYD4MYuJReGUkQnuV9M33p8+kAumjQLsttx8
UwrJBuvf7/O1xP3n4v/lx/4W/gsVtL9ZECDiiyN1rcg9tgJoC5I6SGhH/Ltq+tDAor6hGN/j004O
MYnJXtgPZNrvRuMmteSWkx3eD1QlLPzRc+cR/go5/4jQEw0LogQC0V5whcitze19YrQft4uJFhuw
t3NqEj22PDmVtLd++D/0Iv6RN/1aUwl1NCDZlSXzewxcqo7j0l9rWhD/o92NIHkcbZK7sMhSzs4h
1n4i+ocL4h/p7X9+Kvr6LGagVxu6v79JtpJm1F1Sdhoeq4Y/42EQOunN4mtJdTlx5DP3Qbg5R6hb
IYZDIdioIFIhnGBWDsmbWFnssSiMUiZRDt8p/ieLLfmHhT4YEDwQLwvKe/OHQHSO82er+I5fFZib
96bzoDA37boLJBeFn3/fJ5D/+edGwawqDiOEuVcdit/WshmYKVbnOj7lEKGccFaQHBn1dXRyu7Rx
7WuR1p1ZSE7hWJ4H0puMjrOr83pjdiIO4mjAZEaHKpb8wlYzC9Jgpjkmjw4EAc56ytrHgj3gvnbH
XXeFDhEVkdNOUK4SaIX4ypMsKEWCrOkIdo4+ksbqqWwuKAmgvqvHekfEV+RDev6ibt8+2E8c/ZDU
zMmsNeCabWBIAtIxKgslqG2ZlgcQ+chGQxZ6z475F2/A5m6facu5wGj1vy/eSvb9bfV+3cYg+8AC
drVPk39bPXjfAAqZcRvX14kjckeqmWB0KpppPxMZc6nIE+4IZ1xByu/4Ge83BAI0w0H9QqX2ubJf
3KU+pmG5Sw6YCC8TvXpB9Ze2wXBM5dXKlv/sWaqp++am7oWg/DHeNrNoECYdtbnZxjFh3QRriIU9
pM6E718S5tiemJs3e9IPG/IvDP6yX/NZCvCCneJcnaWPDhgqXgjSwA1hMqOG6vJPB9oMkq32Gt2L
MHnURuRk+3I3b6OK8lDQ3eQGW+rKNYeanfdJgS1ZXWluHvlisP33mCZod2rLVbg2+2zL9Q57jtst
RE22TE6Lc56SdNQwUOAtNvsUT1VYYwi6oMzkJimyTIA6GiYqsBPyZ+e2DG6jMZSOS5Cek2N1FvVe
j37Se2olP4CaD8qhdzKYHcXbbIuzOF2T4/sYOdV2PMd7GOOUu3r33gmuHNMWCqKFzxgV4eANBB89
8iF0nkiDHYNsOCX9a2wJvgn8iTeiPp+LheD7vF6VHoWVLhiLK5uMIWFfzw6mIUx5+PpIP8xVGvBb
qJBYK+sAJJGUpTVrgDyCfmHhSEiLl5tit9rm8NPrEmm9bC87ApReRH0TNMTGU9qDJ54VS8zMOMMw
Z26/zbeDL6tpZ3E3F1Xo/qqi07tucOkgnxL479RUtED0PsiWcmtNxVa02Ux0xsvvirZu9VOqCQRa
sqh/Is3lw9wHM8feRtsa/s6ljrsTf87Y19nBvQuJTnEdG8Xqw6S01kUzNQQkNRuP9m7vGI2lHCav
gibtBj2I/WZf+I3JjuShBlJMvo8yGJ9vMsChvvIbH/93AEKf0eP9bdTI/z/Wx4k0lEG7bwwJ46Oj
0tpNIMRjvhLvBdO2hVOjwMTYFByHChjyPSFrZ15Sf7J2SLqRDXS+CvnX1OA83mG8eCsZLP0mBSQG
Ew3Tv/DN/MaYKBKKAY564FDom235PQdRUF1ZijZ82BMeqzRojc7hZUTYMn5xx4PZXUNqC35Zehxi
vu3QosJd3Mlu7cEWK8pCndqd9daL7sKG5KKOtr4LoLMkVkRBf94uwagPKIpvmKIurylOu4tGlKLl
nqvS2VlQRpVr8YgatH/F+gjHGeiZzDR1cPqd/MBhJwbPFPEtCSTeWraxGYfShddlOMWisz9po7Mx
9ggqGna9AdXPDAL2kSO/UNJuDomdalOwGBsN7MUBe+Bt1xRvliUqki2YR+hBj3FgXBlOEmYBBEhQ
5ZU2QEyoAUA5BifMe/vMD2+ohqWi+kqckUZUILI5HbHnKEOw+e3mg8AbXzkdM+ZWasik0hQbyn9v
SHU1kM5609nKqazDisCAkwQY063W09ldTu9ew5E+TC2CQqPLZnFeNFQr99J4pN4b5txwbTcQ2vEj
4X2HV8MhaRV3H73Yrx8HAsS4Y6m0W5+70zWoE1UpZQ6MbCWJzqUkCmsDFatf0G92J9Y1GRKKcXSF
HiePA+w068I1ufG00Bu92GLWAXbnKUkOkgnxLw20aNHGCwh4lLfdi5WMqacTzmPmbLaACwrY1d3B
5l8LVd8rSdOQq9riVeG1mY13MTH1TzlnoES/AbDaDzCKsba1ntqJu3Hmo0jeDHTpWn2B9ZFAQZRg
oV2PbFQDxGUj2jSFhlS0NuKtSAsz11ysvj6bq5pBjPRQxWvHH+hy2JDCV28bV3nELrjcumBxRuOs
0JmAaqpiYRirInNdhTcVqDehJ2AhXlmquQZyUh5RJZLNFbruZkIX69lpLRC21PuOt9xhMRT3jQi4
5YIm/Hiq+dYnvFrVBJUShXyNUr7Tsz0WW8LOLSkQc2g6HEUdWWSA+R4oQqrA7Rbgdg9M3uHiWgwk
mQ7S22cDJUBRGzXBrMmDMyf9IB835inRN/biiFr3GK/Diw9WwUBn+3mdgDVApmKraheOPlWy/5DT
9onEiHwhhSDBdGQ6SyrJ5M5Gg7lGpAzG25C2Jckc1YP1XbgrTrUd633YEWT4eneKkMAIIGhruTEr
FjZyRbZ9ih3cWuucLWPPhkTZ71zHyyI1ZaExXZpSWFMlVHQoSeiX9cdnEIsjj8KWwrflAdYIoMCN
3GMwAahqM77P/J/Je7LxhRCa6BiHC6CygiuoDZQ91FAfk807DYE9eEZ2ME2OPA7GySKeuN4hBJMB
sS03gKpAik/Win3mYKQfdtqRuVyk8JbBVJyjPKJqqoOQaDVuZBaWz8O2pUFc3iEAa7LzCezivAE2
02qDh+ALzVnUgoZqClplfgjikF5qvO+HM0U7SW98SS/PnIuBfhgxClZ3is0CdWR0ZM4oIkf956Mp
P+7K1E7DjFbmo/OVfayzOylsLWA/vkK+KxRh9UG2Y1yLM63twY11YM1adZ0ou0ttVSuxizN7j3Cn
sVRyezOzRgcREXeMSKOwo4gQOGpIfH1OQ9Sk37wzbnkHrSMdZDUdcACOJ/4BohD5b/PQU4t1FcwW
YGdr0wHSZNaI31H1K7/nHURi6MJi/SUNNyxs0IbCgL1ymuEDNSGQK9zlkp+CIoCq88Jd8ou8y7XH
fk1UY3O7m7CfO6roYPnbfUXWJVTD2J20IWhgT7FvCOeiVEW8N5AI3AsTfR8r8hoj0SSztuIjAweF
8oYX+NxggB0KbuFjdWJbUI1riyvuMBmHrfbWa8Tbi4rL6o07rPMnVLuf795QfBtx5rMrtW+gKDiG
DDzDFy/CjVRhEAGlmYVvh52Ax/X5XUl2umQuSMFVPWe06SJZ/ZOn8rb2+PNkRHCxeE3GbG6CYg+H
doMD6DIFUAM5zU66hWt6vIWBk50cYxTo0Ai2J2jsS7hxs4kCSepxpHugJ8ivr6hNZGx2OC3V+xlX
e2IMTmIBBEvtt9XbOXJ+TaJqkHQU6fkJ1nqPBkLOuxVQfAcyrufWak4fcnsbj2HF9e8d5NcQBb0e
9VFG5J8uRJJG50dpLSyRd9K3vAPxUrTfXzCLJq0lBqWrkgX1qAJ1psuT/dlQwcxov03DzyG91xYT
YhUzqmpQBnbA97tEP0g3vJTYiq7uBkRjEaBI63qAh3WVpJTV34YMbV04QKxg9h0dWyQomY8fsQep
/eg19GMlEKhUf4YBVAMZzVwyb/RZXK8DtT7xlTHBLizbIZXgcSHgaSZS1lp9SFo9h8py7TIH9Y56
AAEpjJ6TgXQCAGet9YupPhcv1fHLGqxiJKdrqYOr2ey3hd6ZggcdRaAkrXVTUcL8cvGzWGirYvzE
+WAJ9uZwgdbRrj9l1mRV9Njgo3/W0iiyIaeCQ/9xpUpD0EmyADVAIuj8hAyXFmHjoNuA2IESC3lq
govGBZBN1iIPoQFa/xtgAZwHMzzrKuEZFg+5HvMrxwVovFiLljnXFUzot9fJRv8bJze51hB9z71x
0dFu5rfxHrO0voQ2UOVAVT+lDXzVZPN7waMCekEXAd9XywOFrjdA7+G9E/4mhQjqCv0SnI/1PnDI
EvBtqmez/kW8oxY463yVj70hbBd0IzZ+C9mABsKvQOti+vA4PT5KcFMvwskFdEsGXbWyoNdkGGfX
Ica2V7WUAq4Kj4GyBjo7RMFNXurwP8c3xxCKPiGSXSA3tttsobGDCMZAXy8BmJTajB+b8m1+k6m9
5LArhGkIr4/PgdE2HkqxcDRl5IuNX6NdXIRpplVhH6Ibl5EsM3Ecmjt7ytewHaKdhQog2vU+9DJB
lFNI5cLPbAXP4VDkg+TiiHT6FhDJl4gyZ0GrrQ7PBXWaY7xtzMXtfWCdGzJD6Q0agMDbO2zg7sYH
nwB7iMjhYhRbGbD9O3jfQvSO7G+8gO2E7cFgySB7gataRZ+JQ90hohbZ6IDTLjhh1hNYtn3/uJMF
sNVMDM6NENKwwwctGWmjTxVp7cXOwtjpFb3LKY+iCmMHSCFnsl6pGADbpcYptVEddFQeKddRtI3s
1o09AQBwMHvlWcHrHtelpl1KdNw+x4t4VQ/tnjVqp9IZiajQMg0V0NMQ0b+anLI2D+oACFAA9GSH
Z+CiSBLFgZV2P+o5q8UQN4ASPxpCqT6i98CsmbSAQveAEgDXE/o7xMecMmL3uoUrUzAG9z2sUk6Z
K+YYfCVIwI0MvNq119UhX8J4C3LuSjBU6OTOpojw8bGgoYYb5gDyFYQValRkqCqoGiouo4MVQLov
PzFruyEVvdeehNsaGZ+Fi0x13nC6Qjs02KVeYy90531FCHXIXElsq+QJpPOCQXQ0oKx3TDaMziQ0
Q6YD/Ho4tYBlgFmn5saP0FWR9jgD+IbjrjcQ9vCc0H+FxRWAUdww+fkT8sgaMO1Ceoi59FQymXsx
XiLAqKM5N5YEiU/I7eJ1S3CZy/Dn5uNDnsI2FhEih5jYMD8k7A+i7YQTGttrSgohJAHZwPoUA+6D
VleRCg0kiJELCfuJvC/sr+M74VwdFX2wdF32gHahuyPjnw1oa1D6BYYbBet3iaEj8P4qgIiA0YYA
oaV+cwWjQZ+Np9fndNXdwKcTgmWf2hVPqtZuEQFQn7a4m3HqA2bfAnJ7U2Yb+zJOEmOIgi7+KNs3
7KbdFknCZRURvPACSXIi16vltPvelnvF/ALMFkuUqWjBaDmUThiz8wpg1HZ8l6wadiNE1LuYFhOR
K1wMSTDXxI7Q5uluC1V50gT9bjYWk7cZjJZY+IkqYup9w4LFclCwl5zi3rpRoF7pJkzOuKjRmtih
Z5HdY6csrTdQHD31iluqknOeabNkZ7KZllSayAvzSx9/hPSh3WvwuQARFC5JQBEzGxZ95RtwOfLq
3lMaygM5Q49Y1vGQl1H2F2AJjRXhZUEnC8lEg/BvlrSsDRFLlRH2yHrJPr4N+7YxBh+tjslv/dLv
XX6PbqS0k9ASdOFL0hrsTAfs01afRrN98Ky5Ocyv9ZIAmmkvjzcw3vOEhteolz8bMJjOclhh3CZF
HMuNaCSZBP0mwARIfwY3D+ZTapWiV2JYA6AIQKHMikQDInmb1AMCFe2LhCgjQbOq9RnAERLdaFex
JZujjHJk7b3u0KXov/Gp5rfRB/MRyvRE0PO7RKMtVsoF9DGYX/kzh/EAwGd4w+9HQMHoK9If6J+Q
4ZSHLJFuXwx6ABi6qBY4KQcJ7w5vt34OT0br3M75aMkOHU4UrqrTgqSz6E1uRzje6HoWNFqsd0QW
Sa+h/NYRBijDRwPCwFNF8vKPFrE6ND4z2dmglI5o2SBX0BmGTF/IDrSWPGbDSTWk14yb69M2N5UQ
rWRNR5xCZ3OkWq9/C8gDBqNCb3ggkZsdhPMk0/aunEcP1CuDt5O9bKy3YRZg3QIAODwMCIwavyDR
RZWoAD34qdH42hxilsyWaHXAayPk4rKxxqzOTY23WaCUSbDvGyM+M+RtMs7rY6awFXqTyxLmLl4b
YYMOU6elCRyJqn53Och71uFFYy7MAYZEu0w18FkjaL0IX+zmJo3HGQmgTLPFa3l3pbulw7aIbm8o
7dyr7rIkT7W4vieWNjEO18gTHmfKkF6j3QXid3nCSFcJT6fPVi3tMtvmUqflGGb8oNrLHgtEHOrE
kqZQSayp0kXt+Ijtmrywi3Nyqk0gmxRqBayWfy0o65D+GB8Dr97YYjDwqBqrSvxhcAp8DSLrZM5X
wTltwklnrws0dNdibnotyDRSu4Xw8uII+ntfIMeNEP6+2pDVelzFuENDDJ2FtbNtjMZGFH8TUAfw
l0AJxkvhXTDojLXghjIQ7p6rokkYPKGjFwNi+ZEv+uzlfqkPPhuR6CATREacZ9lCwksaGIStA1OI
Td4B/UkTWQwd7dpBRya3oq1s1rDVgbpGO+pYixaTyBORnjB5jtc214EemNoo0AYBbJgHy70StKTS
m0/Y4LhI1rDPKz0HmvlT7cbeYV55DAtBky9w1VB+MGuHb5w214fFrEH2w6gduHjH7Cq7PGhDky4h
UOOcnnuvb7ViF303u/aL5UmaanWpSaes0T73dzjNDk4bLsgU+RVSfA212VTRNpRRNsPUweR3LZGt
+ZjERr+x0ROpEEE6K6/cAWrUqqUC1e3I576olLlnaCjnJNlyyFZZm43NfDx1xw9ldoo2Xg4C0K+Y
Km+Tv1TIP3ht47AbkjJG2RrQnmSv2S63SvjAO/nXG7nQeeHDd0OlmjJh9jPsuxafGHwflaxsDrwj
4EOZq3K0uG1eKk4m3AgL/dMaKAoh7AEph/c+Ag0ht/nlIg7mAKnszh9gfQsGHkOx0LXqgrZUIPFA
fvGIPzRBEZ/pHVrNrJbWdiFaCkL4SJaSygXpIbDz2UJzEEs7BvjKESNaiwHfMazs0BklOIpfFdK6
C/8h4ze/Lz3m0ek1kiIHTTzQFR5lRYCuJexOCBjvg+l4XodoHka82mcxvt56a46Wuo0DzGRdUYIU
GvQ88NPmPVf/iQb2z44S5BswHQzxdEwqYaDn730yNZfrKmma/JSDEDEDgmpe2b4eVowdl8NYaNUL
jcLNkbFiwJuYsANKLR1i+ABExvzIdvONP5RQ6TdRyuRQxE09lJwvIdLb1zgb0ws7BeYy7kr2RAP3
Dy2d33l1UNMAnxhkYzQXIXoo/cZl6NO57GrMgpwS73yNfPBbiI/Gqf0c0UW/VJ4n0C21LHr+E7FD
XScv/t4u//tP/q29DwZ5OxZQOkKjOEMFKKFo9K8NWDXBmFjBd8Bc7wn9RiUHWUAVSGTKw0ERlQAU
hLXsGWnc+8jo7G2jGLsR5S4aO4gmF9Bt1lyaTPpJ0B3cnUJFX6pCXijlaR1SC9YHFQ1DS0PT/B3C
7q6Er7F26C8bDYx+5vjzA1U2QUP8pgKaB+T87wsOltkfPvdvEynMNMCjpVnyU/FKvyB2r380tGIK
WD7nmtJaSWdNqg2i0bpxMhtW8rW9eIoLoeum1zoTHRxIFjS+GrzftA6geZuFs180pEdXPZQxFCR8
19+YwRbfRB4J/7OUdnWfUdzd8DdUcMnAL0SwBxAGAbwde5QKDUv33vNX5JILaY7gGwKCur5fHY85
FgoYcfQqg8fmvjBgsIAth2acgB3ZuIDb+x30o5cXg/iGUA6UYa9+f868V5QkeSqH+op7GKusTuTz
YO+qP9yU3b8vKf97U3JtVMPlG7qx6EiCGvobkymaNnItxq2APaya5a3ZCoBAVx/BAcVXi3sRaYy2
wb+38L8AHNV9/4L5//0phPWk/H0/g/fBCf9Rqoew++8jWkLNTaJSCyf1JJo8UkbWSWx2iyFXhJxp
16PBfP0EC6rRCV1hbqMJ4BQsqC1KTp9/yjPuO7RI7xGy+D8ND8NG8v/34VaZDwUrBFcQ/Pnja5+W
8Ur1/3/SPsrkCpIXp8G4XpNdAR6a1w5UPEkW6vo8AOARZFZFfB/dHKu3IEQZ0xT9tUp7+/L2fAb3
AYy3B3OoSp2HOYLTAsgRzXNrhOHGrv3EmUnvgljjSRii4WwF2eqC/0psCSBlz4cfTQrOvXPO6c+h
NR0OOA1JdC3cWPApoaID1nru8Mi1v40yOMo0mHWQqFrNFWxoQ2Ln6j+9k55nys+AN5MfJOIpXQBz
kamgKFGJ72rQ+9PCAjgwiGj6+RUHiMZQIRAAOz5fGAGjuf/zcxb9BvhtaU9afrxDrwopPhpQNYkh
pvVAwD69g+QAJI8cJbQNrLuP+4tcZYwrIiZImMOnZ4QqQ1W1hlR74EQRkQb6XQe9SI5opaUkf3yr
DkM2bhUe+yeYhuAL3husYdi4PwJxDb827Jiou8rEGcQD4PkfFZ5ZO4/E6jP6Cn9c/5ofAUx9DEbS
xXPxMVBzLHYMIP+7CDmLf6qZi25ZRefaACjan/LguEIEAHsBiw2d+8mBMKLQo4/H57WYTxOWTzgJ
u8YX6Z15bNDODYJMX1wcle9Ie2LYAXrEaDQ0msyR3QOFmIkqdyEG1hN1vHcNJlI8bcxzRNGeEyHF
uwed5u5rV+kDhNrnqf99POJ3nynSEQqG05OB6Ij1bGE9CzRSPuAAUgtVyvdMHOSw+kK7ayOQXQSe
3m3cVZw2FCvudQYRbQSFuzEsZyRolGNZHBoR/TIzhrCW4t6k35KYjNqNpJ1+ufGxWddbpJKKJvLa
l4jNRcr753lwBhN5bgosupUMFV+wMTvbmQ/cKddvUk5g/T48Ex0szUxvT5nh9EG0cjNHMKTERm+C
yEVu7ZT4SjzY61bZ2y0Em5A2FYdEL7TtVgVOcWmuoGxt8aE6jqiGrl6RcRc02cqELCZaZ/sduY3e
V+I2N57kTkIOG9vN0KvFcYxIRdB7WA9SEh5GBE6SgaY2kg7ZDxkh8w1x1jOysF+cu/bJzCbvvp1o
MPDMyH1AxAVZhajW1pwDYBnc9uJx9ObwGgXZDaywrtIs8B0OXfBBrVDq+M/UiI0X7GrQ5wxRcBsR
ufGqnXwhG2VaojPO1ye0/gdn59mjOBJu4V+EZLBN+FrlHDCY2P6CmgZsMibZ8OvvU73SvbO9oxnp
aqXZCd2NQ9UbznvOqc0Oct+QdrQSOMxRWWZ/jpm/JTahHydo4q1EZPoRlhDQNOtDbb4m8zhb5kBI
DYaDd28vobrZE3yo1UPwChdE78+fbKif/J9oDYelidoQXwD9B7mJ81OudevdMSYMIucKDY6Tq+YA
Go4BPdaDN3BzsI8MEUk6ra6A9hXIzdaBDSmuMUsLHGzTscow7PzF81r/XTaDlU5FSSb7r9HZDZeP
qrg+9IkRI94xDpzVAGE0h7jMbg4ZT7l6fHmBEZrpLqnqGGoJbiS5bJ1k77Oq3MXoTX9cF8HpEjWB
muqAOH5at9M/P0H9v2Uv+e6X6/zx7rYvRHfGFsZdRci9Wi0i+MLN3v4SbJQ3OR7fZylUxptST4LS
sXFq+7PrTGQVnmgLG2Pd/8sVqXf2n3faxl4a0wCOSzB+1LLdY0PvvK/dN4zmvZiD6mfjR3wZAW/6
a/ElogNbtfQD+2BLb6gzaR/++QL+OYztT1fw45nc7kZxOmtvYzKdn/zMuY6S5DCOrctXV87bbgbq
8AUZ8YyPD1t+qcOPhDtjKmaEFpM2nFyMk05XLH2nFml3DA2xCd2jKc5BQUTKyUm7xH/eoH6k6Xln
DUR0/fzApWv2lkx6iUq2LXJDmk3Avbaovgxhn/2Pwc1ymQD1J+ePwPN6O7G6ecPNceTB2gYlWt9p
8rMT3SUIHLbj6WZak6qmuwkddEcMrc3e2mx61mj6Nw46CsTfvTEMdjioF2nR9xr7pSwpO8fW8VLy
vM52HGeJs2NKUpWkHN+FwlsSau/SGxH/c+sv7MZvh6//vqr/++gfhNG8vb+Y72dpTkKLGf5NjH03
nQmbIQqx2fLCv9T93b/d6o8itWN0zm9N3er0Pqfwo5bKmk6i3cQSzsZNJEu0QWJ59LgS+PelXKJQ
pAQ5V/5e5eA19EoXx7nB7A0L4urvo8i294Ou2IPt9BcCIFsyLhC7EPqbYMdvKa0sczD0AEFfwutZ
nj4gmt9uBFVU4puccwmIrqumLlbljY7o6vx5N/z15f7oi43t8302ui/V4MVxmcLDZaTv+9rHeuEM
SP1Ciyae191JWMt/4wO3/9tlEZ2wb8UWBc++nvHjcVdVe18WOINOcA6R9/m0EdYf8MDCQ87smMHV
vDXMVRmX3aS/S9J1y3cZNtrsmBn0l+iei9nWjwa0TIeO+MrFLWYz5spLbZA/RWRfRRAcGGyPvNVq
+Devy98/ul+u/sejO15era2pnYzJ1YlDSEQshMJKeW55pCg4gTfaeB1/2oVM9JeX9psuBg8DnFYM
vaWMPX90p9hPXB+Pl6lPrHncc5b0J8L9sqOu+Lhzr3DBVn/ZiL/Ld3htKp9S/DbV6Vv/bk0akLYP
7ZtOJp6rWwVEHOwo90voduQRV6SGEFGDYWYVybts7yV+9YDbTCGt4YOi5G/AxO8Y7PgT4USApxku
MD8hker91O764qRPrlY5vSle0I56JNSSRwR/HeqgOfaQa/z5wbfVgvwRj/71qT9Sh9E66fuLEpWY
wophsz2TLHlGy0I6HDV6QWKkw6oVurW8+y35hjjLCH1vj9/A1um3fuC4Tpve2E2fwrUvokscaIUa
3PQuSsLzyvxkzlKOjsmG8Y8sJov+CybVKRvlztD6G8n6N5uPe1HO8x0qLM6F/vcrPRT780Xb8gSV
nQK+yTAmO3Lwtum+q/Bi/fnJdX67ZP/v01o/SjlDz/fltgE7vsTaA/a/kfGhlhrxKiJQQkNycz6O
0RcciX4tv1BaMCplKA8dDXbUZhcVMFAOeGe47fFZYpm0sNI7UgxkmXRT8NLoBnZb8Gw1S9FE/zgu
IFwPtxbHV/HnQ7ydlaE2O8QPYYoLvJ4/39932fKfldGlqsH4o8dB7T/u7/rAhy0vtXzSTAwkRVoA
vOByioDzhL4BeZdB4zXcdyGp6eRvt/p6wsHjSQN1MOFnPue1Vrup4QDcYshXoXK7lCqxX5ph9ypf
kH3/air628X8yyX/qMS0+nxanMtSn5yi/GRvvYV/Dzv9u2AbvYPSh342Wcxy56+nSKtY8adH9WMT
1TkeeXmhqZQTxq9N1pLQ6e3xwfHTQ+heNrOP47gfTNgDQ0+/iL+sRCTNf/74H8Hz8cQI+drhtjlZ
4VPpTi4JnD2G7xAJl9shs0GoAT3OC4VxJZizcUbBgVo9/9pWJO0CKsr8z2vnG3T60wNRzcYvBVYb
3/n94UDVEYeadEphTG6AhmNQKEqshaONLoBOASzFF9qc1pIWwh/Cw/7zVXwrn35eBSZl2Edgb4gg
/EettXjc3uXpdN9N9ldhJteDU0EfjgvZcGq/a+dTpp6G7BWi+VW+ZZPx+vAKvUHkadkWKApqSAhM
S87udcTuPIyeSeuz+1UBbcB0YyobPSHune0WtJGzRZ1E8s4n+7hxtrqM9RvrOxJXRHYwBiqrSE2+
9/sQcXfBeVA6rdztocZpzelxwIAhpSlu+jCCl/zRLVymTVr0iPYtCJiG15r1qJruPKreABuWW3hM
/irO/t0q+vVp/Shdbvf381EYRM8nmoCurdMqfG/09grS3Yw5HFDb3/I+zrS/Wbu/fqq6ql9WyuJW
b4trbp6IopAX6Vsc2DpivNa/hVJneYvhwWYKqmokL9mmiZm/rd2gtniPjn+O/XQvB7ePbxREngLZ
/2hbX9oibWj2evEx9pmKuxwfRp19jAlKXeh9C4cHCdeJxqVvBi8rmLwEJarV08K6ktNbcIHCyeBh
IRepovU/oC3JxmrIbG1VeUMamMrbyABObHQFAuq5fTlRf1dRFZir9snSV39eyN9V48+FjNcffm1t
PB85feLfD+lmHhYN/dnS6TBDVJ2oQhA6HCB9Qd6O4UqzvVzKSXhnfc2wjjDUcteEX/lwosvnI/ow
5XbedurpfWoDFTGgyD+OVrCx9rNe9JeGw/hNN4zvSxOzdPzJTFwY/n2t98Vzd1pcNCXEM0dHmJ2x
KfRkPo+dpnDSo5sWhXD9buRGDRjfn2AcgXeRG3gInvS69l8uB0vE3yywX67nO0j8ssA0jlXlTDmj
SVHwcu/W/mQ3EuZjjMxhGOX1pHG12hyl/pJ54d9Y9l1nXexBqKutPIPpwtlhTGlV6WkF5Lsy9wmx
4BKWlWh/XJB9NqC44h52rt1jXGPTzTiykswFJ/WSs7yeT44Y7qT7p62DaDv3kcnI9dMM9xxA2bBO
Dfkw+oji33V0Wcjm0Ts2wRh7MT6pyLP3EKwQv3AqW2XVew8nUSaVx63VotU6DVutFJOCrulWZdBl
y1J0VKLbcS51UDJvaDmdD3OQJw3rJTrrPeIfsoCBjOnZizRNQJi4IPwuJ0XXbpryNiv26Fb2FmOA
9+Ck43ArunWqPa3e1S56Yn8XVzbd304i03+XsH99OT8S9hnPvu5++1DyySpgb4O/58zZ1lfY4xQS
rSOrXfcb+3nzbBWP/trQBXvXp0nvf3re/RzVRUtShzEw8i94YT7thTyH1fDP+6/5uzWk99RZOyxp
hq0/1nSj6L4emlk3J68hAmqwwqM0rCZVXR8+7t8Gu+bvyliDmQ6FLEMTVIP/3kGH1vt2bh3M1sSK
4+uKw1/FHW2Qw1TS93eO7yyvK8i06dqltgBwlWCwxfA6GY30yeQqAKtPXiQ++sFomKMzxBNB/Plx
/DYc/XqBP8LRu3nACTHvtSaaO40RvSZJ72L5apqTbifwHCzYV0F6lGsYbTv7C5U3XJyLJMY2n94Q
BTEjkc0IEbf4vkLVTf1/rrDVVOeofANzChX5ZdPjWNRYNJ+9YpLvvQY7ikxLSZ0VK+2GZn5/CV/9
3d17Mv94uNtqUh5H14/jpCGuhrt4yltF5OScrgMiw1fMqX+tByeJJkhIi6P1uHknzW9/lUd5fEpz
cmtY+U68GpLd0fx47/u9p7eFH/x0YO78+bbUQbK/6zowv/nfO/tR0xivXd00i66CaacxWfDEgigN
2uVy6LNx7l6vRwIgFlFq7QPGSuRJrUpQ4h2DZggF/iYRfLefvg/g7CAlqdyGkrJVTMvQCSzOUFaR
sGVxmGX0MMMkO/ehnYecEujAtlz2KAuOYkFwF4o1dtscmLQR5tHyiPnFZymAJu7AESm9U//gjN9+
/LKztnwmvfB6EnSOfvpFqcShZ+7Tg7YmsvgazRt3yUrSkB+J6S6aqylRnJys5DEhVt+s5EqZxkvk
RnHXcLeZGpRVMHJm/rgWbjcarH3fyVDxbCUX3t3Clh5DAbS3lX+EGlryY+AXJPH8JZl/aOnq4YXh
mz+3A3p/0xs7tF9rruuLhQvqHeMRAzLGpsuAyZZHG8qlvyZW13Q+3CZCJQ6HRL7BBTvZ4QuFU9b7
ms9P0V6cvXCoqgGYpJDDrjuLMRIg/sizLIZVGfI0SpzDaMsrofOrw1L2Orwu5HUXNEl7NwWP5WYq
NYnsiPCeQwvQdgwsX/L4eRaPadyMlolyW9k53c9byrywlG/RRC/gpu3oLoRAg4U85gxLXDiGHCd6
6OO+ykp+2lRBDbl+clivqsZ5KGhpWy5XfbDAACDa8Tx0yxmzhQFE1/WRC0uf4bg1uSQ+qgFYzA7D
w6anRyyKlPprjVyIRyyLpjg9+Peay88M6VjUUXPeara3HR/seLF1102UKHzyGFGhP59q2XTbtBXp
4fSFZwCzXQTzcIPHKRZpBdJmAh1KLLF8sUwyJKkx2OVkmdUR140vhVINoQpAqjteWL57VarT9Zqx
X4biT10GL7UnU/RKY+In4tQT6q2pKR4XOdUCcB9niTHccux3B+srVaKBdKIfRffgK/VRKXqgGh05
o8qzNX+QroEymLWmbg3LSqRng0sYL1moLCrDxIie4oxTCBgCmMj2qQSE3hRz5riOk4yfM1XRot5U
KgI/eQ7GNIdLKgW3PSBmouFQKPSSDJjVLdY+ZJgFwL2zDd7itQa0xzLHRw/0CgBiEQxlDruDLZ/e
SQtbRrTLBnuSDtAOpwvsADxvQ6PBBAsVD9oSsWAp7mjABWOQYb2zNgizkGNtOEJkshnWplx1+8zR
WWonfm+uVkzKo5AVmKfqYpJ9hl4mMza51w1qi9f0dDjriLf2OloZY0TwXL4JeGIYhtgd8NLIUSku
KcIfZ6dBpsBup4n8oAY6Kt2x05aMSpDKsD6yjrOsLSbvcwTxR3Gv+0XUzjDMOYj5DQXfnWXprkpv
yjQy3Pb5Y0I9L8V4K8bsoDSFXLIe+8te6CDVzioX4JJPB7lGhBeJL1aEn2xxo3CW2b5PhDmBhVNu
UJIiXErqKLtHmaVemGl5YFeYVGyGupha6s75DDYpb2+595KSYNjjBvjQvfT9ONPkvNkUlsUr3qLY
d7rwF8Qxy4cMV75X3LbPD25P4KyC4EE5AGQznSzZzQkDsFaVuKFzY/dCHZFL/pErC6dE09nUQn8e
x9Z0sQZWUCcwv7D2oEeKwerV7THfdVlaxg1bBvmKE5b3Eem44CfA7uFXth4Rg+XOsmRJQuNiHjS/
WKHHElgZ/WE3F4DgfNqcGJ0UB8lCMpd+4YzZMCxG3SoFAofaytuIZbXgxAbVhoQKu2NNN+YHDiAt
MNEDDdQ2GW1waYFPvBMj7AM2m8cs5Eu17CENDlUJdDYEDRzuRkjhTe5xqtgVR7GytH4YHqJ5q+AW
Wwz1dtSbRISK7SOmL/5i3pLNqKvTtRuyuKjMwFOPK+mt6MaS4ckd4o01n+s8AM1OOiHvy0+NMTs0
5oYql0jKoPVK9I0dA95v+I91iw9VKYUwKpJsPn864emL+RPU9GE4zxINHiMhlHAL32QYXh1vmjuY
0+QJ3EGGw6uwTdy6Wui75ipmApzyuvcplyBjqzuZz0nO2ZLFU3KoLmsfS5bzMcCKQnK+pRxfmAm6
LYNN4rsdm8gCMUP3WJA9JwY/suYPieXCLfTKO0MT69li2567Ymda7adDJbUy/dbLujNJ2bzCzcgI
r/FQQogN5108ekViRoVkcWZEbyd8yCGvfD9CEBcGkNZ5X94hHhp9UuFrqEJ0xfEs4v2FhpX/oEFG
bcmSiMM6YXHUztuJGbI2zgnL77q1HSZm6A0tWPJ00ZsZvWbKUtyKrMFtN684muWI+txYo/iQMS2q
8BsIHYpR6ho+Cdb3cRSjJqEg2JPGhP8YjhlJrsnq4VjlXOiAYRHdVWnYO6GVRfDtEluMmxzRlMth
+HKnBJ0G5uGiycuP49yLm07ni1tuWpl2tEh8j5j0cYzTND3O77B/kVQSCMY7FC+CK0h9H7A7juc3
ex4e5ghycaFy3kxuRBFPK8Yr/NhER5vEf1lnThAfd0In4W9bCKfVWz96CRZe3tgvCemmkySwKbHq
avNcvjjgR8CPozl8C47Y4pN7C27cP6pIlcT3KJ534/m0TobhHkiDRVwNp+HjikwBBeGux0dwMDDr
6wqzWLSPHJuMMOisRiFeEYx4CKvVk4Epx63Y+BjshHm3cuzSxAhi7QvPJqqPIcE/DL1RADDS/wzk
yfXICCBIWGc9nBZ74nqQ5vd+zDeAPsPR0fICvGVWwCAsJqRkGdxMyjEyj+I3ZXlIDrEJyqwxUpTT
tVIKULFXUMTzNevhsQ7GDVWrHZCX0YOgifjeSarjJtQzLiadlxR9MGrpwNX+mjcKMVV71DkNEh4r
h24PVV9BDYHZSEwk42rmiOfmJMSdWFY85AM8aEKzivgeO+/tUx7QJcVsS4vtsYB6QnsBC2E3qaCd
WGfFzDHwWXVNwxr1MK7R7MOcxc0P18f8//0VhtOR4W1w1sOHirxIi5+uugyCA06l7o+wpzrEFVAQ
A/yLiumGQ1/R7UiT2Fg23YPPU4rfviqatVyWNdVm/JyT0uw2hLAxslb88Kz21qOYJAUi/Raduxg/
HlaqSgP/DhbLwMVk9oNEinzzuBKuVb5iWzIgjx/2e94hxe90uZ1qFOAZLiGNr9d0ERQy8ccNkrVw
knjfpyDpwYIza+fI2JWQtL85bZcNc3VWYQfw07NIf3lKrODlKebEbjT2oeKRktmw3FzbCp8WniKa
DAu/xTE0PsfZ+zFc52lD8N74dp5caQ+HaGrgEFHKNZyVFSiua6j1V97dhUJVCVJAac+tRhIviYAn
pkr10gcJsmILPdee/c12cpzTqJTKpUzl06s1HG54e9u7bHk7UEc4gY2BJ/v2DGKBbcujM8rhVAvO
bvaHw1c69F7k6zDfTOeETmhmFUDzjjy8t5Oqj7sZ7/kJW9xSs2mPn3xLgoOnWZx/PLnGXucT7AkA
L1ydZ3yBsrSCES6Cuk8RRQT2lOOisFW11PjYeKVn5KwCBi7TOYmiAV+PtwhISZDEieFsX7ixFTmi
SSAhJe7E5uWxrzRxHtRuMBphcjYpwqDFuViehn40ngSdthNcg5HXGGwt72AHNAuTTi0mkIeZmKsr
EJPHSZydZgwzNppsSwhBUIxhX93k5OwEm43+4Y34zs8+eCQ3dku2uRXc49ErDPhk69NuuJ/oB+ZB
Yz+4yODIvzKdD3velLqVLuYTRlgUmv5wc403HjqUlXZm1mlarRRKsjBU/sQiR/VQ5RTjHaOy3jpP
gC6IWgoAPbRGHprjagsD0w6g0U9a3j1X9GfCgwG1k0g1VgFd0XBWpDVVaXmrMtxRmVYCbZHwLu7m
4DYu/IZbk0Hbmaj3/JodE/XGTxJJ7oh8N7qvC3bjZFWsN5vLkPETAgpxyvnlgDpJBcPV8LTerPQG
de9qcVXF7UNYqtKBPBoSEzcER9aMVVDSEMsdiirf38c0kUmyTTMzosrQ5zEJ8n0R4VBqXA4knhHx
YWhpbjjPU6p9yxsqJztUspKHqUpsiKOCYub4ObeAkLHF41pCbmZ0HiABIUhPCCS7bM/fXJWEoY5J
xntgumrGwtwF3HPQawUf/QkWYHcRXIfB6BLzPbnsy+sU0kVLjA6uwhrU9iJWEeKXhQu/BvMQGBYE
un3CUxzt3BUEc2SOfRH1npaLb+LsQw8uvJ3PouWdrWp8QfIdBLtg7wyh641arPxhMRlyId2LFaB3
WnojspPqaDqinIJ9IS+kxnKIXzfsHGhY7qMldoLl9Gk9CzwsCHIRc9AYngP1BAVZD44YvxQDHBQh
QYrkPqDjFFj0zAkmGq11Y7mYqnywn1Lk04HCUDoerANZYokdwZA/Hr4IOzKbUxHzuGvYksjNGCDr
H5gFjvZNwTs/1SwId+OpklbzjJCQ32hQiYLgEvhrkyDF+K3yVrB6VpvNpnw6m8dypP625mleJie3
S4UNT/9swk5i0LqQtAA9D8g9NHrWQ+SOxWsIPvPVy/qs3cnIGrI00J7AHUIJLl7Y8jgHHd4HXiDR
fgZvsbaJShi1uVRfq/NyhTMe5A+y+rTTcUub/pOnAPgyXfHvLxeFSpP2J3vYGUQ7pIVEWSp2dlpl
U9MD5AqjkPNw3srYePeoAjggeRJCYUh/kXVtcIobca87Bf1Q7W+BMUD3mebe7okvC28oW6JGp9fA
iY7e9oH4D2pMsnQyABfliksGQYkrnD2d7TentnfrM9nHTbsj0sYVMeszFwMMO3zM7AD8rqMGDEBs
c3o2RizkMbiUClmg2xfvPhQKRTjeiusHeAS/636AQi/Habp+HmH55vw744tkCXL46thGQ9DQ34En
QNX5SPtcB3y0uhHtRMMVr/Oda2oTCs9XE4hpsePjtvZ+qMqBMRJsizm6LCfm8mC1sBdoUJRddIFw
+0kxUj+FvuXIXU/PeRadlwOl/OovYTbfxOPzSX42HlFtdShAbialjt7l7CbBSW/zp7W4OjjjbNtU
C6Z44nLFQFE8m+JyknekRTZgj7fZUJ2C+ZDzutQIx9nC5pVPQ7q+0LMm2zkh65s7Mmx4oSoe6Xop
rkgbczqynYAqh18Fux6BIUsWndmQmLe6TirQpGk+a/rhEB+a1dWZkvqrIeGnM5rHpgIYVIKQdRxc
5HZ0cekG+CQ0PUsaf/67O9RY235HLDKsbTaqF/KzMr2dgu46MaY3ocWJqgGAU1JnDIfBWwLB7Jwz
YC6KZL2f+jDK/fQCaUl1OUoVz/9US6C6Hp49WGNJCcGXH2N3fEH2LX3a5eUYaxkWzPoFsVu4/OWg
QdO6vtNB05ndKFrWAsgm6h/6DIQunvCZ97EIykqsU8U/61ruCU8Ztw6+3n13gCvAPWwqIMYwLFU0
dRRbB0cUYhFYo+ocQEbixPcBHtYKEvzu31kEjuMuIir+sc7AGa21c79AegTMi1EQm1xve8eibUMK
f5zka01KB6Cg+1X4XucB0If/K0TTbQqFTo3fSP3tUiZtQHmgIFRL6dZNuac2uCTi5KUxSfiHfK11
bIYZT/Glx8wbzQJBNu4+tkjp+At4Rv4WjzKusxfizbINYY6Oz2tKQLqHAD2uussG9WBq4pvCjr16
gy+gKN9X5tW8kfCGSxioocTRQ7HmSzeByycxUvHhn6aDrQt9TKS3Pe+Io3t4He+09bDhl7lRtOgx
he93nU/czDeyuAqdPRD15cetgHRud89wx3Eeuz3cjnvs+p2XzcAzb0Xvhd2Jbw0HQ4n5rOhX31/3
fMvLJ02LY89uaGDq9C7M3TCP715D1merNJDCsa9NbF26Tqff3mEhdnk6acndGQ3P5z2CgvpjHzdH
2ilCSNc+y0p1yPuL8w9oVIeY+IHp2ud8BKfverHGcJNmJ6eMOQzApNt+cNjBEPySDFaMXjHWDFHj
Fl+2NkdW6k5+Gj3yIXrjOw57+5aLTKv13fH+0+dTzmMoaFMU49qMKcAJ0PeDhoMTiWC8RKo1pp8m
fFP83qO9SnMLSj7+eo/o3G53VYMzx25hp7ArVXgDYo7Ral/BF6xHh6bh1QxYUZQ0ko6BD0K4B0hj
Z3qUAB//s0MpzBFgSaBkNfBmly+cm4HsmI3/QqVDkCTGLOx9kpPCAEqGxAOaVrj78iVjmiZUFi0y
QzuIgTWM4RzXhG8wHf1WdmCTJg56G31sxDjY8TGgWG/KHe5pyy9JDcwP0qhCHSbgAj84lklv0kiy
fZrdehIPh5d9Gr8dY8dVEkwSnjZ1+4vXLHYtsKcK4wB2yYJdcreMIZ9B41h9UjkQe5wyzRS0PWdX
oe0g66A4UUCVRf3c4zEvqcRU++NcnCTLMINuIRri3GN6PEIG7cRQLRkf75BUtdhJfKypGfhoXwGj
cVLFpAZ9RtIZONnlqZ7vpjDt+cI17KSMnwxB2j5lt+h9uuSUtNqRugr22c5KEjXn5T026HgNZrBw
nc7iGQEQElpwGFEhp9ZghojnjHbJvuE1qBrX+RU0Ty5ibNORhasFQSVkLuje3fxgLf2ziyjlNEv9
8SvLQcMIrGf5xMMQhz4g4b3yBRqh2zwJXg2vfAF+VEA0AcO/q9cBI9rVJpw8UeCkLhoXRcHbJXt+
jIPAVtlVIfRpA2QtnwlGkpfKOZI1l/6D8U9i4HixKyRA+Po5O0q3jadPm3Bby6iPSbFHcUKvQt0o
g493w0bucuMgVSwMCnF0bvxCPqpWgXlzDKcA3pHYFN22WOsOb1YnLq1bbs1KS9wi5K6H/ss6jz87
0wkMteEo7zmLnWqu8tFpvbWwcz5az2Fxlc8Lu960Pxlzd8UVTx1hu2/3a9BCBH4R7YfbFfiU5oLQ
1P6C3IGJUS0P/ZIjjdso8qvRKGgx5V4fJFpmppzUwp43Qv4Ni2aPmh/KefCx4P3ZbZ2Qe3tw4IoV
4TZW4aXB+aIUblZ/uwo+G7nUp4h+em7nHrVezgfq6FvL2qHpKQvrw31jQvjteCFw+z53NzhtQXs7
Ep8Kp3D8Fy+HsK4A3K0hUDo1T16L3WmV1biB2iD9HqC4arkNotd8xu/qXFzA/d/P6d0zz0F78GYA
lCzjbvDGfKPlHgb6JTndvVfXOjxlhr93GXBSyfowM6wL+4od8FWBvLmDNj7daQeTCVGYrnlCqm9d
Z3uXC2HsoZ+Dhn14W+ZhTlLe6Z9t4CG4I4yIyBlIrUESgByBhvlekhq13zqH1LfAYKWzkCzx2htf
G/LmPmJq8cWUQeA9CrWFPY93RxkzS5VgWEqiNa/Z4B1goQbe9EzOjhxdLx729epr5jdwTaBTX5Af
iYC6cqne+dPpMERtpjM8ydNjm116nBoYHjCLE8+DvNmYPGKSeGQ9ouHbUzbj+AiUcrj525vITEeh
PeWUKMWQgEDTdGgnjnYy3gZjpnlQYXZS5cuQ+kWTA6PIjO9REE47gHLMS4DeOXMJxIVDNJC39XlS
eEm2JPUolALPiaeAwT3A6eadkl6vHZA4ZeapTEZPjI99M7ncQNu7pxCUBUsn/sOxwUzuVvsEdrL/
fDuN0SKeMiPJNQWyn+27w/XuuKoodqjTbTWTivddJh81zZZysb0+goshX+o0sLhzpeEmcob5JxG+
boq70+5IpIjUcl38qXQKV2ZxPgUCATMFRlZLc/BlxpqD9oytpQcRJDTXtvs7D6d1RVdqAo0wOCgr
Kv+yYllWiPmiNYZeK9bCGglf6jyX1HP4KuExJ2+T8WtCJH5bAHw5Rx85t9zZv8AB7n5FR1h+gtW+
Ah0zJgvIDsw4wR4Ui12eLwRc3cbYalycBCm9aALIjAEtrIYtMONxb05EQRRF7vsiB2naKYmSaXMn
11+nkBriAJYgvvdiNDMQ1b4mXMYWXXKPC1ERn35LrTowySXYUVNomB3ZpY71UhfHFk5L4mvq3uSO
YW7XXxzt7sIuN+eT6umTs30ODxLQhNPr2rMNGAVEr2Vv9eDYM9BR9lmJl+n81nGm3NtRAWfF0z/I
jYaIkB7y3YC8gAw5fGOOgvOCBpyxR8+daDioCLCaVyvFEwTsAm/u2Qq3D9nE9+XhNXWLvnAvdP/J
nO2N84UEn9D60wqgHFs5qSbkmfXw0IADZ0EQLCwVBM5Dpkuc5M7Q0c4Z66vJeS32itSGulKNAMuc
JXVm9k/rw0HdGCCQHJpmcmb+qncZllFQcjAtr8MZP5EYYhV4GY3HPvFiW8vFBymKVAHjsRI4D3G8
DdkpbobgrAcLwFxfqlSDLgzjtOQ2Saq9GDNTHp+zxgyN0Gt9ZTxh7UZYXEzWrcHgrdkspvrhpCmR
hGl9LpNx6g86cmDXmw/39V2D9m/jpiSS9+3owGqE7+w21cS5OiOlztmpjIIcsBhKnCBz1l+zh/O1
Rr06441DTe+EPade0Lk4Oyz6saVmnNCggGwZVk3z8Nhh61iatK349UyI2YVI/e5qneY2uDxIbQlR
grbmKM2+2+w/dN5+kD/tZt/QMICh0fDHdCQPFyTje7CWT+cMnzJGHbgAKPrCWFszeQ+JKdjz4r6V
Txq0hHh6GSumGW/xWDOO+S6aThykt2lzrPd9Cd+hlVUmDazX7s10PJaGly813n8/2PA324jDp2IT
FhNzZ3ubiwSROSZ1LeQp3uwdZqyNMW4xm/ce0486Y90BW0BTw4oFXAnUh+ZvJ3esL6rDfMS0oAZI
24CW9sbq11UYagFb1aHGuo6wL6Fvo9E+f0+hGvZpRueU0k9RiuVhT4AyK/Y/1BkkumCxoo4OA6Ac
Ho5Wy92ojKG7CZ1ORenKWT4oUDFNYOJtpz6iSs2PELnUXRnNlJFTTyqSA96/iIZISe8ZfQ63wXom
aozXsEaWWC3FLDhmkPcRueNm1bp9DpinBLxfOgXgiWYLisc5fVvbVHFD2emK3ktYbjgamlmskc59
RopvXV4aQYVP9d3WurLWI8rFd8/viqLrxTB+FlRrvI/wcHd3YIFxK0icetRKSVWVbGFVg1lf9srI
Ls2Dow7UyLlkzKWxdP0iGI2eGpujVP7X7K6agIyJmzxgp4vP4A0H5csAfN7t0T7xgNQMFw9uUb6A
VCEJjFoK8Clxsb76h4dbzjRNLmCv49I6xQ2hi2NfX7cL9Pmj2z1E9tPkPEhx0GSAhFid5AamHJSc
eb+AshiCF24eIcDVVBlpM9vBIwrKYz6DEJAzp9Uf1h53E33Z23EPdBG63W+3xCeDlPEJY9W37LNM
9qMOQ1Gs3KQ2g6MoUUoNCxtEjQbxnEyC57Qrji2rX2LWg7jBNEUX/XQhbbsHUL4IJ9fsLj8XDyRt
NS5pUDIkRjgvxZW6Z0eODKUxUsu5GgU6X6OdERa1CvHZCVAAA10HuWY1DMB2FGR3jMrxIgS9R3xz
aktsAMQdPNJSltADrqxhXSaj9nJC0acJhfolm3fD21xLUfAtfFj/+ank0UeODsGCYXLEqROhorwP
1RPj1DlTHfXEuiEMyP8h6byW3VZyKPpFqlIW9cpmzqSyXljKpCKVw9d74bhm5t6xfSwxdKMB7AA0
tgfd2wI34JzdAG1LTxifkv2p485Nu6AimrUtRjT2SANI0henr8PmpXr5Wyf1R9D9mrzMrmxlrQ6i
iunxuFMsXkG/RflIQflXW2pkNM3cPLqHRQ176yc5zk1WF8I88qkQEP/6i4vh+WlXwXXvvgv12Acv
Y8/gQykhvSeN1H5IHfrCiuakvkKaOlAnVesuaDk5AqOCPHpYdAZhvNwdUhaykqt5wBYb06znpv20
cszHa2+774IeXpf7zTnc4bn92RzN2pXRdtbrY76PQTvXT3uaUZRIO/f+9Gl/C/51gCf0NlljB0CV
htugO0JdPCXQNo4OxZ/RYWy2uqFe/i0Wfcm26S3wEDY3LKCoC/i42Rv6Hy39k754SEbf4C8M5AUY
L6x4f6AlOCuhJolHPfxkEfDy5tpBN3ePt6C3qeatrrpXDu5yFVDdBHwPP1CFt37K9YKGMK+gpgOQ
j5vstqNE1QspJD7ArDz9D7KABISt9qlhFnb7aJ/hztZNmC+1rvm7hF1k7jQAlfkplTnTjmpS9Izf
OelcrZYcawd2Fr/JH5RSVhTmpIsX+ux2NmfnqzLt1jyZlQkZ14T64ajPcMH6Kbu8iBi4sa3jDoY/
ERdq4vy42OX6Ivd30+gezLxX+og+9PjZh1alcB7riA2VAVAwS7dMHU9f4REUIjcfPRmBA1zr3Cdb
52UrB52szywJPcWIzNkZaRtgbJ8+fbIVBq80dTUjL1x0SVO2ZC5vvAQEC9tNB3dDmZjUeDhsUfno
AmWkjTV4CeZtx9BBcIh/mZF+ZjWrgXDfRsYwg10KcrzmH+mNvz2bdAfw4aPuRV+MsGgvrTfnMCyQ
rnNPOspzzrjj1X3a7RhrAFNvPyNYDc44/0hiiyzGqesj7zrsqMFB0wfKa6iow4bcpwPvmSiHXa2v
vRfgyMjj3hxV9RSfYPVcZ8ARWQ6clskUlBN/jkQVm1kAO82K6k09ajtq9tkS6Xwv6okpw62rq97D
UrNrUOFJQ0Ad4NplcSsKz2BvcVp7tAAfNPw7Mx6wl96lRB4oBonlN5JGjP4x3kSE3zEWA4LU3lRR
RaGqbiABAGDB3T25d2NPVOnpZGj15DS1J19rQt+cvanb9k/NorqxcKrQY29QTs8WvYWnz4LLilkd
Oj6NCU7YlLlGBBWJhrLyRuRMFZ+NIQRGnpH3miuz40XeyfqFTd2sW0GxtNFL1p/KLJyFSCH8O1wC
3xmZ5s+rGBKGa4TntGasGqXM47jlRe3gphjM46feLYORi5EddTRLT6HsRVLho0s2NYoKNTjbBiwc
4XKMDV9+I+3N0sMABI+/7wwGJ6vgLfohOG+LTLjuM/9Qv6+972RLfrpCtvo22De8bT2bQE5udfWR
A+wE+DGdPse01fxxmmILZkPFZTy83nY8HZv3wJOuNjZBYplBVwGMCiqxXUC9IQg5hMPOYCxQ/wBo
NarZQZfTZms3MINknrBezjpdQc6OkSI44P8CQbo1ZuPxxpfb42Zw52/2Dc7LmgOrLKxOasqlON/J
wPmNBlvAQ1r8qRwQ5g3Jxz5SDKqKjrxA1ggvp+1zoQfEXfh8jcwIIbz56uJbrjywwNNkbTR9Rjez
qS4P99yyP3YXixv9DIwVPd1XzVxgNZI+8YlSisWpxQ8TB86+PRsdnZGDXSRMfVWFn6sYSd0fenqi
zhgAE0TatKWaRm+BJwihsHcwunXjNW87v7CjsLt7xwUHGg1X10ihjNA3TN++vNqDBSxtBKJdMgNh
hAA/noxf6JEIyObF0IFdp9+HN6CIQTngsXnmTypIfPwYYEK3C+O9Agv3un+eU+dw6AK9quNoB4fl
QzGUnB+EK5jdFeaaNRo5FHIlrRT+NdutfyaVqWbsiN747EV9ebnin4o1CWZOvEjN8c7Zl+E+NjuV
K9miEt/yxfTTNjekhF+wuu4EHCAbNdS34OOulvqKc+Fg19DZzORHHCpNC31Oo2GXw+tLZ9PXH5z6
gP46BnUjPoyf9U5P/Yu0944lYBO3b85+fAL1BpbFmn5ckCxRx6K59sQZuumkuLqRkzMwaAm3bcDn
SNJgy7vE2I6uzBX4pfkjXNfcbe3l0PgaXHCO9KIyiQS1HRDxGI91deoRgjRsw7RoSuPkhnUOh9Ld
o8SEKQAoYHnRk/4bu9UpwpT0DQYWLWc8g0QKsB82pbtydD8t1f5yMBv0ab+lS6+5zx0PTn8EEVy9
zneTaRBWHasxcy5tRDCJ58ilVNnU99LIBFdb/gLmZ1ygD9Os+KJYJ7/I8sWlYNKjGh9vzhMjTPt2
czhIn6SETYeFLtnbH/9i8iQ4tWaXZSNpEdx7+t6+axZQGNkmj7qaD5yOu+bvGT8yCagyX48JNY+O
6gy7zbh5T/KWdeSeVo0BKC0T3t5Bs7BeZ9p50D2QNvy+GDcSuaLRFnoGhlAXk16MNI7bEEuEA3a0
qzYXVNKjJNBNGjaxNvLUureGggHdCWvJ3SzSHIG2nTE2UYBg2Be71LjG4LNhqHq5lDl4iQ+9bBCp
j+mNOABdQuSsvgpqeO7i+crqdIw/5T7TOpvSE7Y4ZxGBzbQV0dRJ/bE/rcVGnWzeT7ceYt1FNPDS
HGbW+gEDACZIuL7V9OfkLTUalL0740Bojr3A5gjvmGFF0U49Y4cuHt5W3REdy9xsYwefjU/LA3Ou
lJ+f2VhXWI+HgzqS8JLRwhWwqAloRFTGa/TV9E9lkUA92269QYZcg9nieebLRLsPleMi89iEW0nE
IYctRltxfRo4609cPxq77XqP3O273I6vzm7LkJNyQqtkzRe+dSglqrOdwSVp+gPhtfC204JkOUzH
MMcvPpdWM3BAfNkUpeZgfbirYvObrX8DutVb+MEP+1FkLXo3Z7uSek9IzG0PXzlhbUrPCFT6fP9j
2paUUXRyAP2/Zmd6GXfta4/G+pln8gh+DZwNabR30xcccpz7rJg+B2XGHUFgSKsn1OreW5tUgB/Q
ploxrretdb5hW5zjHka2fVAfVQAYstjf3m5BqTTFIawP840G5Uw5OG296NXoD4CPu6mFJ//iFyHh
l4XJ8XMOv6xt9WbgCVUSOk3gA4+K46yRJ91CD27PBzAMzxeEIkQ4euxEBioWWk3bAQ/8GhPQB6zb
t+9AiOGN4EPE6Ap6KQfuHJgilNXYnXyhcpQWhLX9qI1JoFuYA81h0LzH9Emdz+BPyaX6ybrFf5sK
qhLhpu99inAha3igRufIg/sHI24v2SIHx4JcqLoqotrDxnpzsHcWmCwEAJTZbdIXk4cDW6ki61uY
5wVeSJLJveMBHYY1SSh00N+T/pihnKgefNgdJK+SjLDl19hLXkyD5I2bp3B1QKcok1g87J7Oyyzm
ldp7H5CByqOWvNFcoPPzWJRJHv/UgdQGwpUwjoRBkc93EfNRjWnq5T56oX1b55zR/CjCWea7IqKT
FDJ4KTxAPuM5rQa3DYmLdnejlje73XTxjsiJ8egct+n4YcGnhUf14ICAZkezj/qQv0dg58AAtAC6
lNT9p46Ut4ehySMWp0ZKEL4QSHMV4JiOvXCuk67vKr3ilA92XdCS4qfXtiPZ69ubWkQtMk/F1w6q
DWZf2FcxtOKom6uypq9k0qWJs+UuCdox83luOz0HmtSrLUbqOCvI4+jqjauKzqZHH2cL0Gqs3+nV
bH8d+pJCl+NtkEZTyu/nlZ06Fz8FL7qMoWdV3OA5ZYM21SOjsKIFGw+wvC7M9Ip1hY8zKhyFhnlU
7axiO3Go0FikTFK96Qle+xvoEE7qiJQMEKpn0fMiv6KomF6iykXaAo2OlBIyesNNpSrwqO8ZcI9Z
jmQAuC0eK4v0hi1pdDMo02g++3CtIb9C1LSsPkTShtVi9ew36zt4GywwgG7qyatzs5opuMKwp7nw
GrqmbwwkFeDl0FEQ141e4jjw/uBmT/O3MYWz29HH/UAS88H9qSti0n0CW+n5zWALB7jrHDyx85OO
C94P49wswgbzcIiZo84fIxQGlGLeg+5x2rC0L+D0HMM4tvALemsP+403PXHPJv+GCyyIJsgeBza9
dxiqYxHm9VfhdB+ksvHMfOmQyikfxmbMPBpuV7PrJCbBHUkSA9sgZG5FMTQuJ9RiNZfaabPnw1m8
1MEh5QcdX7oKaZ+eNgPcAC54A5AX/cErbDsdMYJ4jG6UW8SgVBixjBbYhfN8O2/RIv60lbaYYxEO
lU++5u0hbB11IWgeR9smOVTfXXfgpimN7jGvi/Waw1sRwcduewJOmEJxeuiaul/t9Os4fwyxeCc0
Ekj8gjz/UQXBdhsrEercgEfAcUBc59YrRiYGT8biFLfTgvGAo69PjUlXnXmVnNTcl6Dn5HBkD9O+
tcRyddsFtoEQ9e7pjbf+ERIzT5qoyDldcyCtevDWx09q9LOzmzAhJRCYCbLUziIn5pSJosYXPmjX
r+t1+hL2eHw1W6twfOFkZdKzxqsnV/RI6n7mDIl2aTk4uUSHtlKL1kdftBaVvlufqdmrSNiXEHzP
I14DX4vnss4El9Bv/vTx/z1XX9ZmO0u7yMhL5uZoLAifZk0u2+9m+cyQ5PnhWnneHDfNHs8Z2g5W
ffpXuidbWUG+FmL1ju057COclpPi6Z0iXt1zsTszUsStj3uw598mwFzM7klvSLknXYybVjjurN8w
3YxBrXBbi+9gdGFnK5iT7Ab8r7WHZX2BoQ3/NxiT6FfhY3MwrsSBlFkyBXDDCsiVmulqtWuKtLeO
cQFW5xIH07FIbua9wuitNNgjZsfv0YfXl9Ag0T9j7H0+U/YJEI6GhCFk9CsnpMFYHsBZ07koNdpJ
iN+nXx8Th+EUplR97x6uzJc8toIea/FF5JCjgw5CkCtqGF6hTTW214McuZp2Bt0JIo5JB5j4q/cT
VEr9wHe21BhKA/pT9bPTMTizke1xmMCSBHlyn091nza8Y9T8WIen4gAxHWxGak/zMrl7uHvCqHsx
ZiV+U6SSf+/U6Isd+WKBFtrrHwn8jvFO3+qJv2U0zVNSkjrOMX3s5lsIIM4G9pAMwvSXB5/lnUMA
IodAISP7AcyGGAoRPOW4JJtW9WDxo5aCkWisrwQnmtE+SRXMK+GGSLIDmId+osMgQo9uNXgNfeT5
LpuGBNWH5WM6PvZDvO8JLvYD9xSbQJmzlrv0W5xH32vQ4WYzpunfE1njgTreLUjkiDF8Tb1C6jPF
JAgTgllTqKg5GMDFrzoqXTteY8R2pPUKOPDWCdG1IUnciJLWxtLPNBdkuG9WA47+pfswy+HsPIbK
A+fVglx9iAtzS1qPQuENNIsOaRvmVzWnbUmPU61TgETQb83cHhn/JH29JjUCu0uhWB95IjIjcNNJ
J9aNp7TbdsuuKEgF46UjCtHxY6FL6qB46eLVn0flGaU6ihULb1b9GeN8biw6Y9rD96CITLyFPPAf
khiTy+Z+aPxMxleCdxvRRL9PyO/RvEei5NQx8uTctG42B1NbgDumD1de1xkwu7YbFReLcWcJj6s3
QzTH8Vrzrye72GWgvdNbQDeeR8Zbuwv5kvfPBrW+EVAsWwfap3VIwe5fgCHsDixsO+7OyrMC59ht
elgyx5pmUVowe7hD5Y3KktUQQiVxIZ2gU3SBm+vKytwaiAhkAgvqWkmohAgjos0derIO+DY4UulB
ZJMIygfwql+GP20w7FD5fBNZXaAInd1I6KpjgiqQKAy9/VTbuU966AkSrikBZS1OFvS1mqW1vTJD
kHRmb6QMgpWbNn1u1wLpZwL9ZYMzwXtzt+E1CA3XEnhFmr0c/R1jvS0OfwdHgSfVzTL2OHgD9gfX
Re69MzAagMoGrR54IsyEwhQO0sryNWTQ4d88cpyA+2Cbx7fqjnChnvLyqTlhKfoaPEwi79v7fKMr
epDiZ7VI/gmvxrh9NMdP7FpsMOb5nAOEEiFFT3NskPn/YaIYP8bL79mojz486497B5eDdoPdOVBz
wy/tVYc5IO+eC4DIVCEgv4OdI7cAcwKncw6jPlBhcnYmjxPj1boGVDnYG+QuYnXFEDEMNSC2BW3G
UzBSZWLffHzRgvdqQtbcoPpgfjY93jKnYUA2jV0YoCNON25PhrSph2kWGUfnIjJNO7ktO7Bqf3Zg
zkAnfqE52WSalOS/CTzK5mxjlyzu88IMrka9gYwSqlAX+mxhNSZZBghqUqjankns1DuQgju0K417
Ddj07D8xotEPZABMlX5RJQjLY8cEULh3DBNkozrHhtm7MAtoI/xOQdhYfwf1gKbJ7K6d08SMl4mW
oTvsA3NmPIeSzM2EerlBPs4QrBySHjQN64cMGhniphXCfGaGGIizmKRnvPss0Gedr46SlmtKLgLG
Pib867ZkrheDNEEIX5MhBEjej5kT1ZgcLBSUR8MsR6K/FoybKQqDBlWhKGChLuITnNA9FJ4W9HB8
/mV9CVi549OGVVMN0VEWMRdwYJaY0eC54Gl/M5OHl2zAuHv0WK7z2/I1sYYtY655VHdub0VMwgJS
z3pm0oxlFDc6GtzgS/gELpQk8GLMvJY75wPQyBBaYWaIWzzDGo1NVVgbVOy4xANhQjWsMy5Qxoiq
V3Ib8Gz9F+PnWk9rM0T8R4YNW/QoM9l//t7iRQO7/u6gdvAheMhtCM/Xc9al8qyrH5GQB37zV/VB
myWlNEsFdh/XaBfXmfFZt+FtJJx4lBt3ozbuqcuLD0ku06YL6D7pQehSp1GWJC07uVubn6zQ/G50
os2B5b4Ea91bw+zl3CZtVJC8fv68k+I8C2af0RnC2rmFULyCUPC8BPwM5KJqWVMMldXe0DS1GU28
8D57KWqtVTdIaioTkuZwCBMu6vsxdk+QzKXh2yQuMbmSz6doho9sJFqhr/rmho0noU1U9i3j9XCW
n3WbC2DWPLPpdo4wQSErHpz5/c+PicApdqVnFt0pJDsGToXaet2bXC9Pj4VKwlTTv7NHTygx2XAe
G/j44NrgigQKzqF1MmlzpBd7Iz5A37VdGIQnxH00GfQlVIhusklyi318HQofAcpwHrDqhWV+Ffx7
JcTcq41CNmM/8NIejDiDv3uPCmwmh1nXfQMdgJjFTNXbsNIrvxOxX+pt5iwgabjrzaO9bAQIBcM3
tAt+gzlAOtQAAjb1PxfwIQwIC5gQAE0YnQUHgeDjoMv/yYEUEbhHQn0ktDO66GXCdUJJJc+y++LI
OHHBUBWHKHUggs4RLaPIZ0tRXc0RLF4wHOAnjhcPUyTZYFeE51eIFnKHdlu4UeIbcXLqJrKNH3kl
bNkumWrz4DCxB+rNNWqWAOkGEr7pNGZKkWFdOOmhUn105vntbJjHQ1xKXJTj9y3qrosSxmkonuxT
aG5LyLS+MCIrJ0moj/EB2okWwGWs6hBO/HvMT4iZiObuoLkMl3Axz/a8viBrxju8YN9fVZmeRvvB
E9oqADXSBAWpaU8Y3RtDNisZNh0EzHfgbKFYsOFWPxgUWlkW515hLtubO0zZNxtOjL54/XWS1c+0
vCQ9Hd4lHgEY4Pz5Qtb00q+SWwBn+mZVAfb6KtcghufYWQtl6+O/d2lrZ7eb1G075wGEpnK7fjJg
yDJU8gWxnlDilGmZHpk6ePWkbKzc+dRgNMHNaAtnVTKL9rYl7gRgvNAVqsJEkN4RbrJ84bSblqgA
nwsUkP3B0yyjMGduw9fsr+bQvaFVzWGS4YpA6vqxdotygUkfK7rPjBO1y8i7PNJWhisDcXDcPgIm
jN9Oits/Cz02vIybJxMa3tyKeXWcEZCJ4jkX2Sa/67l8JE0JyY3PkOs/+1GXg4yPF+rfRcyoaAnD
+fs9bZ5Dw3ov2vAfzA/9knU1fC4u0X3BhPU5TIulBlW3ZedMGIY+RmrF0p/Nnwsi4wKSh+hsW7yO
9sJ6yNTvlyuviGxmPxN6MlA3rsawIRHsW0s3K+r6hkPxgD0Y85yAu8hkUMbIDUXIiRZ0w2EONccx
fKd4Od8novFie404xqDNFQqTkxcPTz9sUXKJS8kZuxKOHs7BNxT7trpnJ+a5yvlysPtmFtOELxdh
qC2sOZM9+SbeAW/AhLf7l85LqsPCdbOunoDzESYOqXsylxYvDkK5VPOhyAZYxYg854UBhTimRTGl
zPSn2KBYxOSNtnatZTyF19jTPz+6m2fDhZnpxi5VCPXCrlBCtSNiwULKsqMQwDLuMNxlNFB0/yT/
oyWEkBJgtbLVKKpbC3BdKtecDEWlEElIf9fn6VgUJP0VEJxibsHA8cUYgc3QbylWU89aWjuT7cVp
TUaT1T5M1nXd5fx5MkhQOUSIvIRhAqTtIr5AROSXEKRETXJVbEEmUtMyeXih6MX5GaiBTPT0Xsaf
7O5hlHQqwBSN2kutRdP2S8DgWISIxV3OkXhOc6IB8zlDs0oBLR4zdW96KJTvi4Hwk3fXYkin9Gfo
sF+plSDhWeTCksm38OTs0KifahBtdDqAPnPHHLo+DrVRh2eBdmwPhoji/2Oeoe2vOwlqrwcDtukz
9FbSDcop7g/RXGJ0jfjM6omtgyO30rcYvhD3JtbPycowg97okhuhcP/pm+46E1uB5fKvuqHugV3Q
BmfG7RivAuQ/BvEIDrxYeMCPyrLSw41HrGWGcV9HONiej3uMjeUBouHFqMu6fA3JlYllsn17Bw6Q
J3OL3SFNnzFPWyRQL3rhLBAaRlMpNOiqTOF8+DSLFJwL52u9LaYC0GIFc6V84B6lvP/yVJtgtsZn
JWY2vy8a+sotTtapr+Yan/Oj1a+gwz9/ahq+YKnJxsdjPOEYjpl8TDx78WgeTJuyuHpiNKesGIxD
+nM5JObMGSCEISxb0FG3fKU+Ia2YrTGWnhrtDpT7P4NNhKYwN8QWhBnUYstxZ678Kd1b8fKcsBXV
0x6SFyDn72I7YcgU5DJFrElxRk8wRTbrSRcSB23fn8eNydAVqWqI/QbOgikT6WkBnJa+wyR5UBhk
p+sOLJa+zuwIYshmZ2J+jkkIlx1zWtW3om7XjO4w41b2xIC4jVc4LYxkneZAH3eniYjcqU/S7d0H
QRc8UKrrc7h+leM3AsIBlIsI+rqjvvq6CJ8g3E2W0wNir048ZN1PH2zjJtvGmr8e5i2B5mjs3ena
6dfgSaAvRvE9hThMX7eaI0BtqQWfReN+cU88IPmvPsp9Dx2i9LfZt2xLkEI+M0SwMBVVvc9b5ndZ
DQPNxjeowzun9TQMX2xXVJZDsmUpJ3p2YMsRbKEuYEDxkMhCyaSz/+eUXFNITtO5mD5k7gOScIlM
Fr8jDFyIdfKUhVnzhFDUhczao/LnP1/sXmUHPaw3lHldQyfDjiIBIQODfe18yGvit00s4WzhqRsw
Izm/RDBKV0EO+rNBMH7Dh4UqvVyKvIGMOeB1t79EhuaiJl5PHBdISG/xUBLNHfInpowAhHJhO07c
bnIYuYk2RDs2OQSnfTD7nQwTOYAB6w/Wu/HzzAXN/NsiIO/dLyd6ZKKQRjDbNXr05Y/6BNo0/gVX
fbSohFTyMA/YEh1x6mb4LMfIw+ERwBe0XG1GFmqjzwqCHioNvYbkNpj1vJnwS+jlE4WxQiM1GxHK
vwe2CGMvyUbNwvpzZDpW8CPu8P4oFZNdYOMLPLSa4yEzhu22YdfCfZX0Dk5U+JEtSrCuQaXAK9sz
39olkW+7JPgOEof2VA9WOl6DcfZxyJA3dzQRmf1aEl7kpVaVvmSYeLbk7MmoMBrZKln1e0qH24Ba
fKBUQD9N3DGZOWIKfiJDdkaKXwKm/phiADILQQRsg45pfQnZBGJREHQpVKhOsj0c283q3qL6A7mF
iwQfCl/g3Nr/QoqCmqS39nD30YU0uuFMoUuAEkbKIUourle3K5O97rsQxMsS+npjSy5+xv7QTqip
W0gDgXzH/JaTWxthisYlsSarr5OMg0NcwzTSrCcGNn0kAvRUdMy9XMISySHKCNZR6cxLeMWQWqcP
EQ5wHBMFckQsaGHeGFoN6XsgKRpi6+Pul19qe7sam3bWyQ4krtp61fnpyQkVyIkMldOOIgaSrFPC
etWz5pk/yHIK4mPFlknOfuZyXOjEF/Ir+0e2KvFENclkhx8fxnubumO1CyozQbHHS/3wNybMnAwo
adwN+85q6L9CmK9UArnRi86T8qrb9BZu5uurbFt0DPHBt9gHGY4UZielg/akwVDBhdWFsmligFLu
7d/FcAvwcv24mpP6YqjDRbx5RO4Rkj5DIqEIGqUqA3ybKP8tF/0lV+SxhJAOtOo2TVZIP2yFoq8w
yzIpfzfuK7FcfPMMjsGhDe8mSDpmr2Wv7NePYQqgoiBajBlGzBclfZOU4bK3kRrwA5O3Ya+eM1vy
fAqJDMGnW9JF4E7dTSfkUcGZYrhtPAl47jU5XOlwrD5eUhsnInCQ0cbT2nxmNi2vaz3dCHwOOglt
dzBZVioXc6FOrsZ168loHwg30XWYA0rBmZp8PFBC8FmTOpYLVNHXbYy82smYnX8qKBYTja9oW4s2
rcb9YnZKKn32pZfLTKDGGEbDkXmxV/n0bRckonGxdwp60DnzYCGyPQywQ+BLNsu+yYMjLszQO1Fy
3c37Ck3s9WDVTn5V2ZMPyKPAsh9FpWgdWLdonBnCF0xaYdY3f9A2YZTU/d2Zqui9c3ab2+TDYYtC
Q/jTjasN/H3CMrwBK70faZCA9oaWPF48auV+HJZi2xU1KcPYCatAzHMCpTG35rgXx2T1pPFK8mN3
2KScYoXwQiS25l4XpIt4UaNMdGuICjGBQ0WWMUzh3tdLxk0d9FU5KqTT06aVIY0sXMtMoo2UzK94
h5Pgze32jPlfA4R+GwF9TqYCPAUy9MAhBbn7eS+WXXh6kcVoNlcSu/2LkfFPC90hwhKP7KOpkwJR
xHBql/oz5CxoamTVXIb+JTX7GdYRXeLT7EHSowa6tQHv98HuC/jQwurrDwzcu9X01Lb2mi0GBBwU
VAfuHEEkyKe0CRA103l1KVgBn0OYBWQj0r+XtAcfWw5Xjh1MFZucO/SoxKyFKiN8e34YumcCiYi6
i+F0fF79mWN+zfjiucjZCW0MF+PMe16sarn5TNxqMlz2rCX2xBPRb/BSeDnnWTxEEviKCYY/wjUv
gacgbksb6WSxIxlVSCDQ7aRjc0JtsNK7z5ekpmXYIXQUkmv3aTLxAjUjnz180YTxYIu9Clp2AL+M
VXaj4yoWyMeGF7SRNn+tp4FPMEh1w34nm677mpTS9zhsGjnBjBVmUYCa+xu4cdemEvtQf/LgmcvX
gBwuJc2J+0MgS3FISx83SfOzAiz4qneKh8g7KD52x3gAZx0Er2imBb1e6gMNN3KZpEnWne+ZMs6r
+r4M/KBJtQAxBRp8/zLQvKxzpiumjwGBSKXyDGlD++wBdiT+GDr9pcMNku2S/m/fOhIfCvi3R8OB
6/HFH7+GMeOVX/uheFE0jKn2dV4NQ2qDtwZe0BuI8Vd1d8IW3W6EAD+6/2ThDNWm14m1gkhq2SZS
DGT4g5C9kOSbWXe9scQ+jr6ETkyWzN/jz6L9jJj9IIt8L/6UvXQfT2Y+enahNxwD3EFXf/YP007L
9HG6TIpE/KDESpCHuOT8KWWyGcnzXPuZJSm3lMltCm4edU3/3d1jzppErnCSu7346zUElb7B80pH
QC/eA/uYpl5B1WxcVGfjYRM80hxykaYD2f6c7RSsofoSesg+I2gNYAEdlimmIQVr3VyvPyJwmsAI
SoHPT1TID7I0WBRfu35Tn2QsleVN3Qd/07ImfCvgMe+K/0clBmfg5cZclzAWchoHfFhaS0gEYd/8
yYo5XGdsY8N/nKEEFA2jG8pj2DM4QUbJcTCyvzonKD004dCQsH+WGI+wNelkfRXSFby2OPPfuivm
D1kxYB+yEf9QyqnkACFlk05C73JqkK39sU9pOlOXoZwjtl2R8dCJwpSaMetmtYiODq15Pu6a3pG9
VewjGvdfi8Yle2u0sYhkryRu+HcoR9gnD29u5b4YAT2P3exvLrsYsWJG+o1tl8GmqJCzm2O/emrD
4Uy7gaQj1GyiYMNYhj/hPRHKLAuvgtyaBB0oKzZeCzSdySmtIWN6SHW9vXSjYCGxwuk3zF02NyKp
FXPe9UC6uvU18AZ3LvYEpPnC+J/ex3O+fNiduYgZtfHJdFFzEg7wtHuHZ4NEoh7WJliyuhR5xzXq
lt3RrIdLhBHScqL30lS3YN5NMSJpMeYX2OvPNTPVoiOIPGWbEACA2vl4fELTZRwjv5x+Yl+Cw4ca
//nXK5FakXq2NaBwcvCHYN/9kbgIrckcRDmfT8PcIy+jdJaUHaUZLWnpF+N1sNqTfZdqU3HY7MzG
kob7mEVwe5AYfxzC8j3t+8g8WqRzFh+EMr5h8IhoVLXoYJwLKtMqweBVrpXfxLwGVLZfN6YwJk/I
2sP56w9r9abYy7fp84jVLGHsRnMKM8oa7U8QlWFsbbShje7soq9WYHY3cjgS16TuTl4muUkm5470
/DlXl8PlyVmerf5yCMPUWYoAz6WLSfPkSTc/F8MGhE+HAwK1xCIZ3luSrt0t+ockyBtpxdcraTNc
Q2kw7+hpn51SdebkSrTupeEffOOW/bTgkrMnOpODuTNpZwf2h8a6OECQV88ZQW7XTHL8rH/Xzx0M
MI/4orJM+v6SNJd10Qla/pBjV+pRFGfjOe6eCA/pKjC3JMuKE9VEVtGyz05AR1ZMj3w6vbEMbshu
52w99tHHOamWWF9A0waT+NJe0KgafkiRGfwlJeV3jZnGhoYRVT7WrnM8LsQKlanUTVeStxnEYkYb
ZRmZCdetiKUZnq84mHXpAo7pvWL7KtdEw+Wlg7Jt8IDB1DMoMlMU0Lm7GV5tWu/gpCoUNJrYyb4V
L918+KLX/XOGuFiS2gAvC5fEhzQzpelrWc80vrKvPRHKU0VZryU33jMZDuC1wYF6J7mypJlk+UyK
yffXbkGL8O5hAyENg1ze2KYsaH200cb99TeuNzagYJysRxmR2efHzWsTz3vF2yX9O7mC18lCp1ig
ZittfD+WDXBfWuGVmRUilY2h0Ivpj/9hTggtouYYB9BxM+IME4NUq5ii53QZEYXBN+Qnh7qsJCRy
7bo9IezvFLkLO5mkgMpEt21UAjwNpozr+MyGrlUndxH/JdwYxld9iVKNiBsDMSo7eFtmBtbWsQVy
+0wwiB6yr5spvQXp6XHlt0k50pAssNKcjGnJFl61c3o2OwRt1PW4sRPXnqSZ4biZjcdwYulvgEBL
i2XP+jzu1YpFTZpicLOHm/rhiBBTDNLuB/MUrrgeVFg0AJrw1R1JuOZ4x7ouW22jgY7gRrPhheG9
Y7UcMVLQebpBaScugzfArfmgVYOnXUSB3jE3Gj6xww7yWRjiWDrItfJZubWatDyeSk+2RVYCeHAH
Qo1mkyw5zjk5lkPdTVphj4z8pX6UORlhFkdCsaprI+6bV+uHC6u/NDSP4k7wm5974pNgnQm42PXq
qoaW8ybWo00xV+47cHPSMQy4+LH6Qk+ZvzB4pZe5LeMzPU2/nd5vdOS0lH5x6WDotGjhPEFTFA9H
74fyBVe2Jia5cn3TcsKzoSF81/sSoyGO4ONE2SRONM0KKbdnBzxOxr7gL0oMat1VE2AG3k/JkfcA
VIyi3Kf0IZE0QbN5DmLPew13phx1T1qKndI6IThkPz2oNghA1Omr3ggzCTxoNLbsZshBO6891bwn
Ifk2Yd5Nd8AhGjc5UH46NSXlwJeyjQhvHDWp4HY6FQZr4PM1WEk3th3wFcshnz1xQ+b5Xfpmo7ns
+EejZSDgfCksWF5uB0IdhldNr3dLd87BaTn7uBY9nD0BcgSpKWw01H0DENVpqE4n/sHy/AZV3Fc9
AfvD42D/9OEkXEd5J9K66sv5Kk2rwobg5PasN7ulpybV4qWKwTMs/Xt2i6+ameM0A5pW18w6Vg+z
7/iyoIvWeWIi8VdTkGNgF/NBF03lDMw/C+wasl80rgpiU3ISaayzH+yxMjAZ7kCoeHA61Qkhy7i9
bQBkv5wHaNhdtawzewlyM+YGNNcYtfSPpDNbTlvdgvATqQrN0i2aBWIGY9+ojB1rBE0ISTz9+bRP
7arsJE4cEP+wVnev7i5EYsGQMe6gVuUsrCYsVs0eSUc1eS+kI1QblArYRKwKbA1ErA5iv+DII3Oa
ZBS8wX+Z36d4FVl/jM++OXu03+qsbgDx4hOJvLioz+IEMaw3TaDv9drScBdKca/ILnxcIrGPM6nK
tKDiSCV85LjsGZz/Kre0liuN8ZeAjYw4QdiYDkFRaE7t/AkhWAMLigxBTzu6jMFFNNHYtWPMt/eQ
2/f48MKd4mHHO4PNRT+R2KOxxE8buwbuCZss2zA7ZBsV4VfritcEPBEsEODAHrf1YC3krVgzMcE8
35avmSVVzGiX63Q9PlzhwfX92nVZWGi2+dokq4JCJJRJjYG4ZxASQ2PC2Gn1CP/hDJnFBJLDaqAv
0XyZmZC/cgfOHlEVsP8Mb9rrAb2Osvyr/Pf1fqCNfA9HJbyx2VIQLPrVKoleE5nbzoAxhcoEIYuC
9dJ43Glsvfo4+gBGuNvarJwBH2rcKcwbH2007umfJ841Gmk0Npfk7hWbYoVyQ9TC5PxYqRFe9pja
IEa1lZ32e7dusgsEahhWluB/irfHrV4lQY4GAIqT/DDTljeVdZvB+4X3/l14jEzYdz47I8CXlmqS
eugwxsgDcjehcnlEp/dJ5s7CiOJXCu7nxoNR8PsD3U7yxJbh2g/fkJ0Xukqb7s3wstWc3xzv4h3y
B86aMg819iq7FaeeTblDf2WTMIWeTA2082tx0b5Exseq0LAV+sIl3+d+eZRY27FVEq+h0qFaU9Sl
NC9zGOSnH8MSddDuhxy0nIfzJXlPiFPw8nD7YFU+Vilv+P8PQGeOgMwCnvNg3SemjZ3mwFH+mE0Q
RGYyHk+v+qNSRwgaDB1VXm7HjCceWozmaPhtXH1njyEmSjUa3vQ/oJBlzWJ+HDnyOP2dcvN0aO0a
ZJvPYNrIvgyyxFwBXV3ucFOK7n8xiSIP4VSenoaXbNh1dTBKNgjIl0AKgFUyxApJLzK1MG5TImLp
pd9utkoRpYt4TWPeMYYTTSZyjPQo88dIiTtx7nX24l9zRuLQN8xbOcUmbe1iQ2g5ckan5YNMUNOk
d6+dlnFj30X748H8E/NgBwKWTfe1b8RNQ7e/T1UbMx9H+0WbwkGf28UMDivHN/hsAQLEbLPwxXrs
eJYM6mNEoyF3/5UWqx6ZeM9Tbz4q85LTSPAAc0YTyqgodhoiZqL2cJ/Rw3hnthy34PbvFbZeNB48
ZRUqnNVfImPsN48qaNIwqEZCFZ2GGjb1+r1I5VgFiEvQMWAUIeBbVbuLf8MmBXZ3MRjkaDkukJfP
ODHiqhyux33XnI37d+w2C6RD93Mq4K/58u4NTbe4RaRQdnZTBGkXPYvzUHmwCyr8lnzpHh4icjxL
2+Yk/lTI241zVYRABWpqw94zXbOujaAwrKJFg0b/+NvSvOiylaB4x5am+pO37U+cIUrlUaWRHsQH
Pd+ZYBxBmzsD5zW3EHkngI5AC7YWW0pla4r3yzDeCKM52RjCvzBI+WlTp7/MpppPzWnGW25+vVD1
UFobgcg1R4mU8Gmt71h1BiL71XLNp8fL0IWw2JByN/zJIiW8KV5KYgi1eMegTU5GCb3M2x/C9xFr
koT7YLHEjmgtP9yRY11x4sbV2xlvMaIBXZ22Mmp6PkIMdvPWplrMfOAPUAgqcQ1fp8/KSz9Gv/3l
hm0WjmAZ64qWzKW7WbUvtkVxqNfsYPY5rRROIYfKu/vTReaQxYIBFEt1OxwSeRXGAcE7x2nu9Vhm
Kd8mRwPOSem1/pgNXDhevr/edAP1qmVL61xyKZgIltv8B/aQwFx9XHPkt6NN+Cwgtcw4NbFtviE4
BUO72EGgHRvBzhZR+Zs9Qk54wNdH1H1R6H/UH0n4sF+BEepbeI5ryjQpUvhfvt+uXGeYXRP8UG8l
uGWXLl16R20nLrH24VR/lutp4fMT5vaRLPZHeMDOSXf4hV05LbuNvOJkL489VzATGhROL/+9sDjo
MdLISaTeiavHbfRxP5/VxZhZ8Ge9hVNzaGiiB/uanxRGnS4CFltv5/n0ZTfd4be7V0WbUaSvugnu
q6Z3Hz9p61ff3UUybPPKrSNFeW5rz3PF17KL3gexGhr6pyhv7h8Vzs2zEBvl7V9rLmNjw+pYeNWK
kazvO06qoGXbBk3IGj0xnwXr/ZMpK2alkEMzS+q8j5Xhkt0jC/ghS4fkI7togz1Xv6vHSe4tYS6t
BVJaEcJDKf8xvk+MBI2Y+EEVgr8qbp0ryiTdGkzGzBj6lo/iT1pynuKLZ6HWXgn6ur8Jv2M+g3TJ
9/275rRecz8EhTPRb7/9FA89DGLzpeGgpsWHiDKDHKY3YmQ2agO+ckEyMew7LgzqptbnV68f/YHh
EnLVvLWUdbEdCE6XS8LV3R4t39pg7qhyBCpLHDSWMlMR6bo8dSysiVFK2ygd/emBcUqlDyrSg45u
sx4LTnsh7fET7TA1uhaRdGQrcHBPOz7tIA6Tfv08yet2mx+1ipI8C3X/7aZr9v5s7T544y3dUvZ9
mBAdSMXAuxC0ibPSIsdrn2F7HCMNfG3sxnTyYrazZj8w7uXHHsMn7bzAowG56QyLd8lSOXDCsMLc
N/4FzEb0TPHhjoE7zmfnQ/JD8IDCPrj1vnH0HokivnJTmnyJX2IKa8D/DyvU8Ez3po7JXzJqTyud
5mMv2Eix8z2abOf+URTX9xb1OxVl6qgqqrA3f7QMIOv1FcFdAoyo/7wNoDLb5+tiOuXNNHH1CDsE
fr1XHCbapuGAmVm/0X8k7Pt1/84gxZ2ZoRPnD2eSiY8UE67CD4qzWW/XfL1XxUqTPlPF0r5LxB7g
P0guGYBM1o328RBsDdOyVfZ2ZATup7pfvqh1ezsOXpWtYzazASKMT9JJhnemEMqtvPIbqPFs9Nra
SyJADmOHXQ2J7eMJ8YIUijOIZidcKSltKGhUQ75Yuem8Cs3/a2ke4RKw0hB/Kcwlw+V8zVqyotz7
d8potz2ckRUjCOIq1E1bACfJZ6s/ZP/Ilypn7CMNm5w/YcvydgA/53zdYLYwJKiqImuD6mCnBjFU
+rjNg9lDOVu942WzkfmmSOf3hDv53X60k42Kd5clwoQ88c29JhCoV32r/2Q+LzAadpJ2K05kT8ph
9amtXntauQ04k29A0zURhSYbvVyey42+1zAB6wZwWLC2MnPxjzKdkdpTZ7zafm+Kp/1sD+9hrQTx
GmBKP7Cl236HKLQVrUexHw0XWWi6pXTEGadisheiizt6flzo/X/7VQaYz4TM33urhFOk+nxGjXcz
uF8pgQjDy7D1TI9QWEmk2NMV2jJZIm2/MWjOPL0B6Knt0PzS8TtshUahb8Il9KiVbAYKYXn9XNj1
sfia0V7RyW8CWYOQX40LH70QqMcHC2IBLc1irx9NxcG8DK0+B9BNPcxF0O5+Rnya3Td495scW/Fn
6+Pr4txpqGj41VkjOX5wulMyUpPGR1yi4BQ9wzYG2Ad78ObECyo/lA89tTn18+mATFZElSSm5/tf
79SB7Bs7qlofa7KMxsM9KTueOhQwn1ybnRmObh5eumu5WhzueJVmGLuSxfr1K4Ua1SJyvW9w+DcB
fYI7sbbfQZ14MsrBXwFKF6tS0wKjMEKD1FfKy+Zyl7x+ZGSnX7fjauyc3rlvBPT6bGMPodjTZbWL
hFSl9pBysRq2xO5OvFlaQRpDrXssPRXFBE0dIiMnwYnarx5e8z0cWHjYu9Or9o7EXEixeQUmApig
Z8kjU2Je6xl0lfeUbF6E2IcjxnabzJGBEgYP2Owkva07Q56PtYQngCuvkUXT8qNZ5GA2VnQcVCmA
+5yA6mzanH4m7VKYX4lC8LGT+DEadDy8sIHGwkuNrecxOXQl29XKHvZ8Hd9tGdFj4iVMcw08cZpI
6UwtQGuVGkt6rCJ8JJSIjsmHsjfhTm/y24ZJneXTYEHI5mn6sV/Cvh51xWvbkWut2FT9007eL6Tl
49ICIozh3ePse/tkxBKZPeye9yhlZnOwADjA6HGNwRaMgmg2sr2JN1zBoszYyb4GMZdiQ7BF/47Q
DlL3uTL4FdCWRNuEORVpL1gMeTkNk8fB1eeXDBoL/+LWo3VGTDzou2Zvat7ARVoBY5eMF3+NwZ12
+dD/qz+fpCGUYewhVaWdKddPjEmuyZmWBH9nq4xBvRFK9GfC2QAwqLdm5GSIJIgqd9gUfvVPCbpP
YWSkHOGMJXo5F9BHu2KbyR+aOovEjdyWdgl6ZTUSvST270+scvzifZ36IPHaD4pJ2l/TNnOOkxVx
ufJB3+THbEULSzIFQ7dzRFsyJ97LXsbNEgILzeNDtCSvcimdJGdqLGocfXakhqKUepKM2YkM0dxx
nsCGeK3RI0bSqaaH5SAJ+czGX2m0R1yX+LBCbSaDvilKCr5INRZy5y4zAOZTgqjwSj0CRsyP6wgt
4BRikx1pYgAblW8Tpr3dkuvPKt2JBh/MIrXy3/wqriQUHq26FoGwuOk41DUfmc4Kz9HMBo7fbn4g
sjwQs1BRrOQzvqYH45itM9WqHoTR6Id/wX20mgNKSyCLJ9JBXo1ic+Z2a6ADRnProDh0nNX/kErr
kfTYVmhqNqJTyUDti+vTSSBsStu4vqZ5KNlAUwRa8yT69Rly7Qw74YvWjnhiwm8/55oaqcR3TEkF
R74U0Eheh01pH3YIM6zX9+QqlCLMNjiG3bkx9Q/M+ilHeHWdpTce635OF/RQvbD75pG2XGJWrrwJ
l7zw1clZ4LRmE1mcfhcBtTsXhRbg1N7e2J8c2nLt3Kcw2+8erXefvLYKFoVTlCuSud7xvoRdxCjP
esZea9KPGvaTfGhWm2ypmBZJoRvRX2hfg3Yyfcwi9MzpJrvm1vE0Z6JZwQJy+5yt2Yl07qZA+8rh
1PctY7DM8Op2qv6a701OKXakSICj8ismAyA/OHxmiwq/XwEdKaGJryvZkEsdDZz7tBcMLTjpiSNZ
xdkYZRdqDKAw7F/4O/X67arXUrFacFUEXM5rVjav0fNTitD628OFAEk8uPjtiXmtyYPCXnwNVnaQ
V8JG3QClws+MIerixuu/sB+uZ6N6DEHpPMLkQkoPz7j4TuhmODZ/IFdyC5/MI1rbEpO/DHaQ3sh5
wDotQHZBDVN4cRCjWSgXMWVnyNEjAM6ETxcA1kYfsMnKH14WoPPjvJ+HfADdgP3tyePofgJA37mb
ioiPTzwkuNbK3HMxLcwdhy3uzXxHMZf5CDV9tqxgVagVgi+8pMPba7k1AtXvFxbWCt48i5BFd+ux
KlfPvxgDmU96dRDgoDtVWwIo3DeyamIHVh2I6arx0LQdFzKILRf3hhDz1C5W6dE41XRTltIvzf37
e/1irErZUVcVIfDp+iHZ7VbddFfVwQ0X08gObQj6F9x38f4+Jjcsvh4/mkc/oRp8LJo360Hcqf1J
VrL99n8WP9Vi1zo6talCVUaR/+gC8L8nOiR8KD/f++EKOYuVDGQF9DOHXGOLnrJt30C84DKIKRAk
UaA1Ifmbsa9H9Z8OXxtMIECOvAJAfe8EQFbeqQpBNrlIiOrvFuDV4L30M7+AlV+DBULngqbJIPrc
9ZaA+Hy5vAte+p5FXqpKDTTDUo9VQ5R565vem2MycRoh7O0XiMBgyyW26f5kCx4qDFf/pyOl66+D
G/9gnZVXzp180HC8SGwsCbkTL3CBlCpbx65+GAH/n0f2/2HmNwTQ7AHkeKl6RtC5mD8bZHBamYQM
UFoaBwyMxn0WiH/aEsCbG8HPgYndYj06LS6VhqNtuStSK920d6e3n5v9GGGUTM1t5Td0kh9cwGCB
iSNDrLC4JOhA0+t2BN78Ju55sk3Iua/MKgJh/7KKlXlFCkMKowy1k+xS/BxQrywlCMHyh8bGFr4n
OmQJoTNH9XPJ+e/0ZrRu1h2cqR7N/DcNwt3Sz3d+Y+Dr1pq7m5hwLjSW1FHk0wn5nH9erL/py7Bp
3ARIR5CYYRZeNsFEIROYUB98/PxZg32JNFQMKuCpLNIwPqE8w6YHBujYmcuGfXkss6CTczQBvb/o
T5IQ5GixoS76P0OmOv4XV+cqXz2ey15fS4N1eogWEZ1FjnAVLSHFE8R4urg98u3wZLLAIPt0Yhyr
cscPoVtxpsZ2nG+QOBxi9GGggbfZu9nX00/KVYg8ypKH6ebE8z7KvTa8EJNfCJzqi506/k5s+MEX
Pzh5/ukF5Xkyz2vW+DyU3IYC+JxN+RmH7xnIpK2nTybkSg9oe/Od3kGQxxeqEOBobxidF4elviLW
SrYhOT4fP7Srn9RyXCcnAvxmox/q76DwaYYajpgZn+7mPI3nug2ED/ogHY3Cg4Ej7SyBj11H21wt
/nV0EQFCrh1vBf7mBcMBrYJkE715xeT9vXYEX0dTMUCHMMRMt7dLLfxJEUBamK0jcVqOt7vCBY/2
Bq+XtXapIn0myXa1uuxAQna8QtUXbYzjwaVfONTTZc/ofXYeUXtIL7slTS/fLmJfMO2R+qhAkQnT
goyRccAvYDLxZ0FG4b924ZnJNgvG7yRIZDgg3bRafAh6tMNu3zmJiVyQfot9G8yCfNGrEW1szHQG
OGOaXJ+Zkfz4f42c4tS/2QHpglhHgCyqZIvgXaQrYezB2kQXBvBGN0CZqy52XEMBdGMuhEa3NuMw
D9KgtQXZYYKHXgHa36Fs+k/8YcFGzvTFF7a4ig37fCuYzp89oEBt6Q1Lt+0sxujQceMsXJPitDQP
XSR9UuiuP40fJIrL/LidrXGU8Hp/2Ai4p++KCyLaudXTFte5+4gpCvVNAbDye4pDsHuFpkFG64Mj
ktUexO/ENg7yLrtVjuRJe0wD6k+QcMOep3nD5xwiA3b44Kg3HSbF7gOFoFK42lEUw/ThWTpmzvHW
RBX8C0qda2DRtAFLrOsVCoLY64Nzfig5nC+l5KX83ymNTauuHguM2a8TVj4Dk3AIHQtcKqnar5Ul
c6dEHQpA6n6vxnjCzzY9qDHUpb6hXnvYwtId0JBBp3joNNCbE3a4hEstXdUpv2tfkAONiQ4Wm+Zg
8b4SsSDxmrNmgR69fvNt/fG6lR1fIESHOzAY98v+C0/LVU3tBxO3CLIoRmIyX4XSUeR2/I8vkOx+
L/sg5urqxrgD4fGW4DffTEMWJMaGilOdkfpB31eB+Qdh8aGtxbBgYFkBB5kNXhhGY2FNpIaBGqF5
VUFu3O7ltSEeZgoJaA+sxBWrkRC4ayxvVzoxeZ6CyLOM3SH3Hjfebx9TlAQZsB7bdkL4tz0oyU+v
rekczTyUjuPik2OkEF1kzlvt6wFTAipk5fIXhYJ6MMGo0Kk0TCC8LZWftSU0ParYRbGuAqAI7gmn
ffv48FSBgT6QvYcKfYtdrFpjhYwti7DDu5QkTHzpb3mU700MS+MHpp+ugk9ha+nNTkudqt2/FoG5
l0O2N+pfnKXvXFTZ+sXnCnJzQN5/MHbxL7Dz/KL+TfG/xWfLpWORTYNyy+d3cYz+t8CCQcfQ22V0
tXdHHG1DfAeqNTgtVgTFrl8nvx3TzPFyoui4IgYOsGdsvyvg+5/XJdsxBN1ehP37L6aUxmU6xNX3
fhpLrieqeHs2JsDPEN9KaaWsgGLx9LvbLTYlT++B0yCug9EdUX57Lrb37QIHnO44RhW2T7mzwKVQ
FgDu8MD1SFMh1Q+h5UbZaJueiZR4kxx5QmcS6ObAtRJdoqsdsMDRZ7+EPBqZScJNjZMTOark1oVd
868PbqmslIWdYJLVbhIICo8BUyv9y4IK2QZvHD0k0xmqw3vIN9x4i87RehgFt4KFpXP5lH7LFRJ0
UFEDH4ituIeraRmpZ77vi0ojXZYroOuBtksKpEDdZKzyGlR+4qg4ETGVnA2UsVlU3/RN/7RHymcQ
4bW4gZHqP1mGykkKUDKvpa28NyPhrH4J5PtZypH6CbE7pgy7ac0Wp4zG4NOgsMi/zT2bzXmRTIAO
jMUmOupFc2eSjBRHFN5Pq7KfHuhwIAY10X6ll/Hw633p3N1qW/A1VAfXYfuO4lsZvqJnlO4f0SNa
rJSPOzZ/70hZvzbi9/1zI601d1r3wfu7OyWfuCTHV+P6wC6K+VjW+yHbJbukD/9rrOItT/D1l80/
xEeJZnUuHrL1XMvijLKCMf+YvfoY02DywDI3zw9AYhpqFRUFIqqRSQjdEjdwGoirdyikWr+85R/S
L3ozzWb7+8oRe3HgtAXLqvZw2Iwofz2slWxcA9bmn+Cpf9luflnPCy8n4ITIL28kDhFSDpuIikN8
UjcPf56GoRMMAPrcdPWkCR3WamjuF1fZu697V/YSgKl9wcQ9veRlXvxVkG7iLdZ1tPPMuvgyE0z4
jcFrsLzvbhtlLIYoRngh4MrU3Hq/ucmf6m9FQJ92Fo/1T/2jfIlHwa+v7U99rQmIM8hLmOmkBUvt
b7yqR/0oH6c98t8RIOtp8aP2ZXxx+Fy1c+O/P+HnxE/4QYrCbmUcJCaU2A9O6anDsqMsnIMFk+ME
yEjpEwmYgC2JKoGOjIYPYZdShYI1/+s/ynO80QMJNMd+02aKQXvNLkZEJPIFI8Z6LaJ1epy0P1ge
LhBqJspRNEoVY7+PI3RD1EUT0r+wfSwfRxjb4gvk5Sz78+jebLMhzvlEvn6FcqoDBD7f1Bw7mhEl
xNP3J9nQrb9/MEw5JmQiL760bnkZd49hjid8kkLG9cihvKuYAoiJuWP9HoVdGfE2PxuSyMhyVJAD
5BZPQrBLb/IzNwUO2VZbeIJyX2wfXolW1THw9+3x96RD8PXPbMs38RrKUz/3oDmpd9fiTnCNs/IV
n8ENZ9rlTwDTeKwemp9DZgMC/g7E1XK6oL4IeLp8us+Xoy5WAoe9/ebf0F2pOSaNV+aOjLE7tDW5
ddR5grdghtgRZefymg3di4t4TL3YqhAiVq4Ba0AbzUQbPe9jnXryryF7BHQAl//qMqIMq4z+cKGR
RIfPiZIHVMC00fA40+05OG1v32nEadCGpcDW2Ai5g9UXTZnVvoIWVGayeYdJYb3OnIWZKyOcHgMs
PolTjy35rPAyaNaQQLwbt7uvlc5+qftnww6M2vrWgFiRleDX7YZurBajO57n3h0ZxI6zswdhxa/I
Hhobtkj2yrutjCuTOuXNBJyjyq5OG0e1splcNZxvFLsLnm9nstvNlNl4TGtoK1mcTiITQOb0dKhY
hDTBYi3Zj5DIKd4+TCjBhsNHrdA3WooEe7TqFX8qLCH1TbrEf7wH/M0nnDKc/nYMh49CvPUfwvsq
kN0gsyy5cGtbllzljbFRzcFarCplKX7ghILgfUp9UbSywUnALu7cshC5nsRYEXKIT1ruKpIrMMOU
2B+wu6jsZioZdedTixiO2aMR0LlPK3tiMDKzpYAXjMqdW+yQG/M0G+NNiGBRQw7qPOnF979/wcTm
zfbJ03WyAr046x3B0b1ynyv48mO5sAsQA83OSWSZk5HMGbEO/r1WVTQJAEdueazeUO6hodpivxlX
7Y0oMtWhq/Xin6J3Xhd5Tx0ubsBBtMDY/TM3wsOvK5/3gqJQbTxh/KEiTRfnqbRouhuWV3x8vP3+
yqHXa/6dTxacaYHbxoTPzHPJ839+qhtGVWsFG4wixbQ9EpStBmwKEipHhryRoPMppcVVo+AaeEwz
1/hsUIrSuR0K0+Fp19vxqErMjdGP0XNhzCPlNhoqwNKMBIs5mWyT3hrCnAcMyJb3We9XPJ1YiGTH
8OueoAOnZBj9bYE4mF49UrNdwQ41KCthtfi42+OZ8w5Kk0/Le0av+NId+92DJcgUEcRjVA0+D1f2
68ZBKUqrLE/YXPu9/Z/3+akToe6sGHr8WPv1Kr3pCL0K2YoRLfdMumT4m7nAhui46ZQYUvIfz41E
WmRsAXXGNj9wGGJVhiQX0uYRCJQsHT0jfyeFTq6Rxj8+7mimZ88VUghHv4jiX/6lv9HCJBj4i5nM
4mgcYfwEdGZoAbyX4qHLKpFzzQ1zEYE0NFaCpPSzZhSixxdMd7RA5qslvTItvYnE4pBJ/xr7VdoL
I4opFBFlF08vM7Yikb7XXg8QNdMQgVAN3v11BNin5bZfmdtVaxYD8P2D9aIvAyl3gpo+lT6CMBXk
LxITWTvptPihbqrv4duwnoJzVy44dUNXu/XdSVXgHLswfDYRp4QN8opaeJYTSj5COb2de8iEO/Kx
e++zkoPbN/rZgD7X7Q6TXyyJBjvHcq2f7ejT71xbqZ62NaNiHftvj3v8NEPugOO/2s74ZGPA0hVf
gOQdmCJwGbAW6SU3JvKeH6yw2AbZm0cBn/77MNGWMGKHLHrROlnnANA3cGKCM35Xss1ZtEDMQe4W
pQe0eTs3RCAgsT/sGhCFTz4J4aLxN9cGAT0iZh9zbBjVoDuG6teArhBYAN1hZtMqwuqJh/xP2vbX
9/4Vvsjest/kGpUfSZRFY+2AEMiVDdWDzAjdEwFFpDyEI4wucpLZ4KiJoC+qf2IdIp5xcH0g0B11
WLUhlYFRx3so+42XhFgVnY1dvjVBtA/sSbAFMorgJMImKrfz8HPxNaDePych0JLzo6Cc+3nvn+Ez
jNeU0JZwvl8zGP9f1FKeIVkv6lbBNZlc0uwe52/A8bCiIeuvwE2ActATuPkHAgPYSF1FAhXf05L7
ICX22kk3DRfuhq90Nr9BRRVKLtOFV4EpTp0+STgzHximOJv2a9k6n4+zLThVzMY4UMJQlzzt9Gwc
BB1b7mFVHMu94hMliq2YJzsgSq6Iag82FQ9EWscZMc9uv6/B4tLkom4+9IA7UKHhZdFuZN3Rd+k5
PjS3NMr/zf/vb2U0+flsMk6gUf9CY2kp8BL0ZdN+YuzohMdu/LIFDOIaACuQr9HJJkdvnSGUKP9p
yS53RAqQeaoFYhPDlTragfogVZbDDbw6sRZwli8nuUdy9yXA3hrLsljVmlUOziCgdv0wJVce/Cp3
CQVItv2quOmn2JG4ofBBpkd8TZxwmB63mqWwNTHRrPCrToZleVgQXYfh34CPxr5lKF9FjBQvs2FZ
CbZ6TimmU2dxtxbZnFxRJpahesUjqq1MXO4bl5idOg2pk6bnR6F9v9vvEbEIqgFE1zNPFV8ll0az
/otleiXj44E7zFLZCosI1/07TgFkdBwX/nDTaXHUMNkyIxrSMOIAj+voUthXTza5q5IIeTVS5/26
5b6KEADSy57cDtM6GnMNuAVN04lGAhAaM/edssP/R1UClcq2dgsQaG6dkcFPNIneyInhmd9Pjuv+
Wz8rATcuTIDoCW8/2913Jd62BMHPUZIwkE24qPyRjtcl3eFpm58IOikKwpyKCDwcqyczGBEw2jDx
2dK8DAbv2y4jhQEkZmluBvvHkxCKeS8XPc2K6KKIKjJ8np9e6Shr9TIyxLYDoqGpfOEarIfm30QD
XT8cdbBR5tgc13tQkM1916lr9a/lmLRoDXJeIdrpbX7Gl7TDAfXl5NRxeC4SsQYzO1iPn1rmVEdB
PDEvMqvNymk1aUuseBDq2knpjzy9xjI4nr6zFeK1fi8VdmssJxJsEZyUwwc6ONOnIxaYY+vZUZaK
GIwe7UKeAcONeYy7NCeb3R8gxbzx50Uxvuv1k75YtSj/7I5DSTp2t+ljHK2XxtU+C3Hi2YJ7uFHk
OpsF8S5Rp/qL16aGWYbb7fcPalwkPA4av6fpLTSYHEZyCrwDsMRK2CSbabIp8ZHitCV/BA0cCgG0
W/CQSGpgq4yv6a84QDOBIHDlX8vv6eeuOMxxOnmYJ/hpfyVGZt2PrGmp2NYoEcIelvD42t93Y7zp
sflX6H9iF/f7p3UOFUZ6hsPztVZcelRuLJiI6dp/Ao1x4C7QOlOB5zMnu9UfG5AcxknPzdO5IwFE
nmqTlbgW/yRp2Sr7VPRLXyDJzOw8TGbtMTL4vIhWzFQHomKiQcFNOnF44JPfqHQkBmf3tozyqMYB
BFUsMmTuiWI9OAItFoMCPxpwcYrhPaMTgcgMwRr7NuRkBeaNJNSLbvfBuuQ0kA4U7xwE1duecguJ
joxQwm5yvzQ8IXansDa3HVUDl5UUIhioAAgl4s2D6U+9vtYTUMw3fptolOIi1IGeEFm+Ue/HTr2G
GEwOpuajEGVkVd8S+tM5hRh2F5h22UR9GZDh18MTwBilzv1NjBSyomLTnrrNmG4mR+2xUXWENiCu
CgnPl7ztCx+l+8QI2t2WdJtRZ46cA7Mj8pUXgIRC40G0oNMK396ZmLYZ3fhfdiuCTqHfpmCL4TzY
jnl86Hz2TWEszTFM5gCnFA0D5dOw/NMv+3Du9OpIpOYp3ISZnR3IlJ77RgdqFkCzaSvx5eCHuWMo
40weiKha6o4HmPzVCrQxWrHOaQxOFfR2ErMVHjVnvCUrh5VASZKdutTRH974/dwP9Brn8rl9weYO
P/LOcPLzw9PoZ8nILVZdHfKBL2LCAZZS4z1AXbcNtOD4nVNwkDCQHfMpXHAnNd7gU6ROCNq4ksiG
8sKwvCQJ75ybDRxo4ejWQ/L12uu7bRZ5QruijKQAk5jwvx8gRBGDqwu8B5EsfQzisuEdUc1qdvxL
ZTj6qD1m+57M0633hjkIqhKoLnq0lFyl8UNlt+HFDQ41X9QlqcbSCdDGwB8IBMxtcKuiXqMEl5VP
ceHLb6cnuJuFXd1ifXlkn8nOkV+i386noCyd/gOXmEoJnsNe4GGwhDuELRQxUDTMPuMoEL3OxfX+
CvVvPFUfXv6Pxnc6NPdA2nB9B/0PoBcVyCGJD9Pn8HAB4Z41sTGUGkA4Gf6lmhDUvYtPAG99Y1rD
Zyn5NaZdPIx4VVRnboSuPCinFAmHjZ+e4gm1JzO0wwABwQLV5fH3eHPsG+Sq7tKFDwfIyv7mmeNv
H0zmthQc+blOsSM0LVVwWn2V7GDQEuyy6IRYu/gFI5qcyU0nX+zViGaJ2UWbZyaobq5fW6IQctAi
duGaQkqOklfAD7JFSjifmR7/j6QzW1YVW6LoFxmBKAKv9J3Yty+GulUaEUUU8OtrrFNRETeqzt1n
qwi5MmfOJpSnFQtr2k44YRxgMV1wc5b7VgdZwDnUpi4F5RYbha+2kUeetOAjDpc0zG8AQuOilJa8
G5IwMnT6OA/XYqBAfy0MYgSt0lWV1YAlr/9ik4OOeYUhJVNfnU4KKcTbMR8zR36hbi+fXBLZ69MK
zDICSWwusmYkFHe+cdaWRLDOe537+tiLGqALxGCvq1GOHfVnUq8enMlD0h436UTJrCQPBxCQ25ky
lV7ORwlKcoXoxWiEMuQ6T+vAyu7rH8jBGMbcG998KvoPNuK4cMXNqaEh3RHxUI1FFsqoZ3b+b5UB
U/b0KLt8ZE+cRbyMZj9WNQ5KIMyDS1EFEjg8jnMm1R6L2gznR4x+AIJhMqFTJ0ok8x/V+EFKnhwM
8n0O2vNm7NtVdOE5dI47VsX6YYwr1UKnG3Mh1mqFpzycJ2s/q0ucz2Ci+Hg7065waBcMKNwH1mdT
PPwbVWhI5Hpuw9CnKueLD1eaNasmwt6+l6erAbfCzAHafjwdOi0IIqy56AhQr6010PbBLL/ZLYeR
wzX/rfMtpiIIZ5BNfUF3nntydSgjKTuldvrrE6AsXK1vsUxfINi9ugdPtg8bC0D/62W3YDTcp/dx
fSOwdt91lPMoycKunupLvXEPB8jrOaG5fTAp+jQVUM2WBnBFXWzc2CBKY3irOYUdQgpF0h1UwWhV
hPKWgZjW0We2o61JjoA+I9lQsbTABKtgSHJKVnipmc2Jl3sbg9zrzWT4Lbdxya6OiB8rK+N7Z9O2
NYP5jbyKPaNdiYPJP9waVEh2Mg8kymMrgnnCaaHRDodQJhRjMBsubsxT/c23ABiznxw6ffwArK4a
9ySPhfX5fuzzZYL7DqeABh2fZqHzdsR0WIVlzxsxGD/htsHS2HK2H3BXaJhHRZQFbd9tl6RbYgMB
RzladGhOgGvYOGuTHD+nrbbXPTLl/qBx+z22GMX5N3IYDol0y3smrT4A5Ce8saxof9itKz8BaCX7
ESRE3f6OySmYFRXpdCSSgTOfO924LfGzVEMu4rewn/0lcyX7lPRrNhOgre9c8z7LWqIRseNn/PYh
PRx/10TyNejPN6c1dySdDZqAQ6yFwdtbiiazCbU4YwaSIIQEoMZDPfw+ok8bHZ4uzPN+jySoxxlm
ZLtT/97erEyd3q6Q7ffB+rtZVRa+TkDIozmkTnBpihqpRzntBdsUptKX+/uHyOoMJi0QovVh+gpB
VGy0MtOPJwtONi78ytPAxwIUiTXkAiIMlE3Gatl6af4XhUK3r34TpIhIGW6/hfozSczOvHLHni7g
AYYdBdO7hSmExqxNeU3adyvfpLjz8OX2ot/LwhevYv6GSM7GlSn3D2Sz/zf8sqsNX4gnKCwsd0Ze
NytCfvC2ednllYDmJJLHclxu+nhMcOtXTdB8nHS4BejtAK8tprq8nDYaQAk7MR4E9RcPb2PhbtiR
qNe+vMy/9eznx2yCIewjG9NxGIyG6KoZHh5BWpOXG3bZZEAaA/ktn2uOPRF1aXyANtC6cjfXYPAP
veHQv1FoTqoluypzqsUgScZ7MBzLL0ex9OiHvmbH5PG81O8VJyszKi3qwHuf8LV+oCjv+UUdkwQ4
5mylDom+XrXSl6s/nDqdIo0Y5uMb6DchsbCdyVV9xxoUhYGJtbpVcd3qS3/3CcGN9R2hc6nzgxq8
O5gYECKykaTgbRP5ficgqQh/Ox1juWw2aDH+z/AkxJFNtdTWUXUWFaPVgzLlPnDmqy34+31t9bre
B3Bm89rBDlM5keyL7g67SredtDteG64VViA3q/Tgqj0uPf/fJ7hvS1xEjrch3B97tEfiUBYW5put
A39eVV1ASJbuP0A0mz+QXU3UwbUEQ67n5JuEDc2Cr14zE18Y/xEDC7QfeuWGoU+xiLPM6Yl0u95W
WZRqZlPNB5ytDsDVEnmNO6oxE4Vgx7f/6vyXTVA3KZTqBN070giUa2eZMJSGFs96w4Rop099/A4e
21c3R/nTQxl61viSe0QX2f3v4tBOPoSOsJDtnHukc4mzMUAAU3LnlTxyCGnBR5++JkU9qMJ/I0Tb
I4st7AFqhWYBU+JJAwlFsmjtftymq+EOsyRFoVVECRZz0NchWCkmBHCqlL2m+lnLSeEM8PuOqIM9
MHbFzIm4QGzryGzuBeEt67sH6JZYNliVN7LIMS63rfmOJNgWR3k7mEHveVkbtYDW9tOtx6ksnQcU
y4+fpT7IDy1pY8kOEx1pirFGHEOB66nZjTwFeicozl4dQ1ZSUCo2FvZaUBt+808qmOB0Xx/aFdy1
h9uy8n754qb5ZWJNQfuHXN9rkeDNz7VYpn8H4CGIZeW2oJxN8R1mBUgPu3jFsJunspA5gqR2Fr9w
wFttJzKrMQoDBCrtHFXqlnKqtrb88ooIFLU7C6V7wQqYfSK9Le+taWP8nXKEAzdbmnSjzuiNLKlB
jQABFatwC5bTQJ9WxD81hhbVAUgXMEWFMe0KYq7WbrvGVYRHi5YODLgRebZ+f2ESW7pkfhjxuBfo
wHuzfEgAuqnOFMp8eblV4xGc7dTSH7Y6nA3hmKpWE2WdeTNH2+fDHVw/tLm4YZuA3Yh7oL8f34WZ
eG+Ry7MYpF7mvf9YUYJ7WwfeUAE3mvuano0vJjXS6VA9tc/1rQ1LBp4FO2lochw8PT/1qyuI9pNI
1m3rFg/jkzrsKcLKHNjHfJmsB19L7DnN4Za1Da/XVUEPesFDGONJnC/oUVRD3nxj7tF6jqaFWmYN
Q8pCrwQQAKpavYBmnN/6MzkcyG4qT/lr0YueF+bwYpezy705ieRW8wbM8G619tMgEtca0MNYIAff
cWZDdSDnafWGxAvz5bHJ6GoP7qH2hrA3Pq7a4x75BjTUjYNZ5IM9wr7sogp7vtNj9rCL3eNuNUz+
iokq6g7zY1fD7ud0evp3gJzwGUNT8n8PePOC21hDoYcJeg879I/oJwFJpB+ZTRAglqy3++ZgnYR3
+zHLZRuGQj0jrAEC3/3Y27cmuaCCgbz5wS70IW3q8EGgvgmW08HqdiO8qLidrSRZ6PEANrog/EN0
OcCjOTgcbR5mPfcdOq1Pa32qNTq/BzLIjz1yyavrsxsF3DlclYMxGplPGpOnV5ZmCy62yTldAVFx
geHPcjezhpqNiqxnPquF1AYj9l3ZBEdR6ZJQPYsgY4XKcbrMFPh3PmgA2l2pOn/QxSUQbgE+7hNc
5ruVfsqstjbm3xD4uBw342z3QWRhED4AF1G2AY5xC3mZ8zLxbvvW41Mfljzk+iMYpjEPKqME8igG
HOEqjLNCiMLE7b2F8BXyj5jRRli2cSm+WBqw+pjJ8K0mbNRGEHifxE2MjtKlDF6PoKCHbpEuZBby
2hRFTem4rRLUTdRLPR5Qbu8PXUs/kADf/1KIDxWrHhUJ57Raw9rhpd7Y/T9XIIn3BfnpTj3VrsC1
as/5Xw0ra1tli9hEYvjG4nObQxXWEDfBS+LhEYsbZEmgbbLw9bR7cT/8LcnZ/jIcQ0S2aw/3pOB3
hZEjBlQMbNHhTb8/4hVYDzfR7VKMU0TkiJ7ZBjjsxo9wBHjcKtqGbE/iTfNX4zaumcoMducBee75
FfXK6e1rwI5lzwL1hWdM6qIst9XLovFeG+hKoMrQ373F15WWkO+Hiv2kWizVx7WlGEQsUYWPAF0b
fcOIYgfxiqF0/P6YP5lFWuWjMajXamE98Zj459mnzNgU0eLgGVoZz5lk2auKOkfuIpTPA7u3ziHD
GKDiSamg0+Hpyi3p1HvSxhuNzozE3p0OVAdqizvFvUFx4mjaaPh/1tj29rkHfWWq7khSq8m6saXU
oaWE4dN7RGzRoQm1JCr25G3djp+4UyVBv+cxMlbUlc9CzpxXEj/wStxUK3TID/N7Udet7KZb2Crk
MrD+ANref+dQXjhEeGAGpkDtBkt1FHKQjiBK/ZuvAHwlZh4UZ3yHOIt0hhS9ppjyQ3sWPkW7HCM2
e9cPXpa+OvdmanD/of8m7MmkQDSJ1WEab0Ht6mqhmzPbeU0AKjs5TC4TDK+FYflcgdGNenhkGZiB
6A+vwrII26J0DKtyfj8Oxvpp0IeMyH64GzNsW/XQLS7ZonB1ABrOUbmbKsVfN4FPfHi73FUuvgeH
kX1J3TwLC5znuP4QaFNjrnqngYQk+UbVSfDrm6GRgSl6083PnCWrzKnnKkz7MGiGgpma28PLQDgN
dxNa7NpZ2XowCABVVKRjKSEgkLEHY7wC2FTjnHJ9Si4f5mvLkQYYZJX+cCFN7pvfvJ1pYNjeq8U8
oNfZMRdUpjwXFsxufc+IMuzjd+4nR1Cb0tjZGefWzz5MeFLekWJ+8PxcEyniq+PNhwcPSq79ka32
+tmq+1s/ep3TviUvez/jEGEQqUB+dN5bqqn9eTsdzIH++DW/49kfat+J0qMftvwPWUIBPkP5+Est
pqwgC989J0Uw3FXwcPCLmCcDr2MF9HGSvl2wFvJhG7/wNd2w8gtbUu8TjEj6UCngUB/cF18NECYz
fdB7BiwhqKgygbRPNmnoJx/OF8rRDpVVn6p/g43LcYY1yvRuCZVFN2GrIKFAt77r/G0x6dyG+OuD
pJg9MMm7OUh42H6eyrLSTHvOL+4mpCHCb+ItUrkEBMgJ2XkamcmvN1ddUkwYB1R5RQ0eL+xbOiOB
wDO5YzvuCSoVXFBffpEvawy38EUhGN6e/qEY12hgLqRlDeBY84F+HBdMfs+xRMaxint6mVrx0OFb
4G+W+E8dWgG56eNydDp8SWamiWP6aIMcFZ+DC6alIw1FCbsY8gTH2vRTIqy2fhuQRj11hG2s+rT7
iltzmwNjC1sWqIbqvjc+TOh3Bp+TcttK0Y23/FjRaAya093j2XxH+DWQXHO7gFoiNedz/mDrTvVx
8rDhVX7596yFO/YN5dWvcPpLjKhUPGOFQoSW7z5pQ5a7/dNjATjhg/uNkcxBlLv/bMACbJE5Yovg
+/4b3iNOiqJxivMBR9lkXCyx+TI2IAN1wn2drZttXgcJCmye8sxTMabRJgbSByqmPr6JdlpYfZDe
ifjx9MbLzfs4sAliyK1sodmM90tPCZuXIQyROTmRarZsXtkSEl3GidVaPKdpyFF2LeMDhzONKryq
ctYPWc6yABrBEQ37yphW/d6Z6RhFZOYiG7BT3JZ4VGCashGmuGHk1wpxtYYSvG8+Tywz5DT8sol8
mNBTXrnV0pSPbxBJ4DuZ30X2dntqMBBU9cdEg1OEtSB8KZwkde87sB99o5w1rBiffl9ZtdAHE6J7
wkz3EEPfz6WGdNu8175K1hEahCGkdH2uCzUYBJc+sOi9mzRd/Kk8oET5DD8UzGLGTvD+jNufqXVh
ApuKoCuvsh7P8efJzCbNRzEBwX/NkkRhChIh1HdaVQ1bTOA5ZCVQoqnA/Dl0I3DYbgtaohxHmzsv
byLacG4mVOl8+oDS4KMXEQ8VkUbwITWvUS5D5yAbzbLzudv64+/scItIi76ZbzTEscSXfsw8GZEV
p1seCRbxLmPLZm84NX4ZVBiu3QzuM34i+urR4WUNaQAPoKEFCLytaWlV5x+D4o5vM1XpgGInOekc
NCki2qZcCS8nv68aOov69wox84buoioJUibkmOvu0OCUYypM+ILvhmyJh6ySjM+KSqbiepdD1mQV
FA5YCZO8BBmWjzrp9mMH/1ldSPAHW7Y3KOnNPsHM1fJHi9yR9YJx6R3j2kzZQznqa8tXI1EguVW+
I4oG3kw0cfBOIWlyguAthS0URq/4zkEJSa3+8k3/pYRDiDQYH0rDoP7Lpn18tGBSU+sV3ItZZvoK
BNhTju7SZLjBYJzQoFkaaLsDOqNfbko4UToFokPlen9Zsj1J7770sDSW3jTPr8vAG9oYE0aqo3gN
PZ/9L7qKiuzll0O6vlFyWOVavxMgdi2wVtO/CQkqvJdH1KOlvNTL+9tvfrbahd8/Do1G6Eu1Xdr4
v69DaswGIo5cmr2XTZ3GLgU5cVaTz4Mmuw4vv9nwBjdctP3wCeAmgHbkfntfSAw6a9mp5nowujuj
BLiQzGRWn51RTOvj7nGMdgiiOCSRlhtfJQQ/H012ZKCyiMf1KcEscDovTPdMLrzmrFobZdD5K1qt
XBbjGxx/HOfelsajEKc1TlSO5MC1evzs4wGEzExow63joCBBeTdkGDR+pKNkNGSbNDXOggALnaay
dj9zE0e7ag2XDg1GhyyJHU9bOfxqw8mwUsFQwhI9zJvCDI19/RV5uGRLcg64C7jY5nQ+8qExqbFo
hGAE8Xm0eKgdAWkBid4MMx9BQno1tHUQnDVYyf6n5zM/QY3GEf6svqOfR2ctBHL6gs/WB7r5Omw1
zyxLdIN+HSGJT/j2myQKtNkVrJLbvD0rEylo6diIpKitA7BzZ6IH61Dd/HIHR6zMAxe72xgqa+OX
3ZE3nBrN25GuIk0wJPHBY2ojQF4zZ+FggYVDety+1pIwNHjFwqHYZ18i7Q5/09pwB27EvjoyMGCf
4juMYeQS6wVap86alPBVeXcswvtfV3+L3cl7nmNuoNEAYIUp9f3kY8PvuCSV0G8/GkdisfbkYeH/
FmaFGJEJs3z6AVoa2ix/7nbT6SgNp2deG3gil41N3z0fnHkVHpaIjEVa2A/Xpm6FyRzsB6SQrMk2
l19pT6e4nvFshqPdzXDBIZCTQf1j1uRSIUQQr+gv8/CHWUn1NfdjPvC2WAv7r/0J/e9yie+doB1e
hIOsD7lhA0Bgv1fLCYIWXEfvDrk9+yX6Tn7QZQp2RXqZP5/4h7UDJ2uqo4NlUUs7MMvXGG0AuJsW
iHgXvNavtYqSkcbSPC1LTEwM1jgr6EvG83SXYF8hnQMA2sDpEjxuPL/JD0D0eMFGzepD5XWXB9od
MBdUORCHGXDBbDYYvaNOMiYjzBZ9zETpm8UbHmB/PR3gKDJtUZ5uLZJM9iJlsSDgbIzZAIYI8+XP
y8RlvUjTIbUWMx37d93pbp8kyJy9vlH8CQzF2MGDXUYpeWAQ6lRzWmA4O+jsHUb8n/MbjVzv7m7o
iLGZtOwXpAQCu5jHPlZ8X7cmLuYExzIxwLKVyNB4evM5JnHmkwkp1OP3jeypd7bGOaWPYJOzmAsD
VgwMzSXyoaFddPSYcLCZcVlrf1183OmLow3syPfuvNHH8oQBXYjHhvt6i/N23wFmNfp4WeJpZtAX
LLl2/E5U4hwiy2JPoCmAwBv77NuNb5LDQ9hD8Gqo/oXlqA+ZLIfvaJb7QQh0tnhjX+hMPvH+vR63
W+BRMpd5xa08Ckktl6FtCIq3JNInFh20B7KsObHayl2+9agPW/EEuwMdiqVlvszhraI4xzF4io0L
Vjh3q7ugXxVfJmWWG+Rn7jFcW5xEtwYj0BRpTre5BhwuHCT3pSCHZLueQSf9NoqAe8ObVEtgT2t4
bezRfZHH3NE/Yv4wL7kvuToAT0eg5hCOQuLj6RWkJ6xrZtq8CRc1t07mdMZVRK22qv0TyaqYZJcU
kC7g6QBrH2Gqg8rs1Bui5ZFd/q0cWfgmdzj5aqwEjRcLDi75ErME0auZP5GCBDd3hE1Ta56GOrbV
4AnPt9XZHLNj+mCZj0quVFdHYNbsInDOXup4WuxDbP9ae8t7BvPjrR8oYPAbybh9hbgYZcZfs4FH
hnbB+xgzvobxZ73vgUv/nLYweQnnRAZNardLmkXg7ZoLA61mJPF1w1Ke9re/s4bnGb8DFUwLYv3T
fCzHY7x8kgg8ytWt0UadItsy8Ic3ElKBuH3d30JsGRa0fRGXHYuSz4X76dQcCaxCVJzGQ4wFl5mF
XgjJz1QUNhSDWYHe8VWZXUMMlsGBDIMaweN1aN4yrhUsDevuTOgXsMPZ14g9kJKmJmYpUnD3nxDG
+e7D23w4RjoKQIkYYyuRhfHDtQPRd30eZJFjYRrQ4bP+XkN9fu/7JywE54xDBrw8lksEHFCCBzhq
oCueASQlTgVMdZhScPthYt1AcEYkUNzQyAkX91wlyxNaHgp3DabDwCSDXgapMmTQj2sHn4hBJES/
t0WVTWcDc+bn/CL1LIH9cLNcEwzrMoMAty0VFmeH8iiijvmKeFagw6AS1AJhB/0Ubh/llYMPEzVW
s/SsUHiJcjqYIW12JtYDUPZNGV6ZElTnO0c0REu3Q1EOXA+p/x1xtg222N1UQKSQTnjYAPQDhvwR
XfoFpjap6o/C/irsMof+hWBFfe5WfRNUDQPtTwyFd6WcbqU5dzHlYCADdlfdYhAf1LUyDLueUIVB
5q1/VrvB6NB3si5y8AjG3f97WpIgCWf0xH89ZVunRySjsItJwzoP5t/Nsw4HHhZv6xYarB7DHSNz
DrefJRwmDIOuD059kHjWulyNdyxjH5avb3Cu3O/bHylO+4WvwOW7+1vrkPBXyrls5x7gIG5JrZVs
b6F0/fw8LMhsfVsLUzjIkqYoU9YJWA600WHO+3FJ4CQimqXTiJGXYjM+7dlo25Z47PUUF4u+0RNn
Tw4n2aQIYZZHPNfAUXTRX75zKwMRtzmyD4RTTZGkwqflahTGFOuS8WM9OmCUkHq9s0yXDqMGT9Ow
WUG/5c7j2GTi9wBaNLwJMZ6lVNiFS24K76adN31qrTjC0V8KXX8OL/gRK+OiCaL39gDtygSNuFHI
OraikcIWFtUrNoJUaZP5kogPTXe/tVOt+7MnUSRDp0v3LDr6qnOIeBKLMW12R16Jh1vQPjnh6Yw6
iIYdANkE6WNRoZ3T1O4XFmqmWQf6ZMmb1EpaCGiMPCLMyZM3ZFsHwPJwOppJvYaEyUBhD+Hu4f9w
5AG4DtyRgaUHdzg7gD7E5jswiDSrbBgvzZubMVnlTZC8Y73wHvn44U26Hv0DfifLpX4irhGTA1pw
hS4eAOGL1hyfSJidi96aZKFLCzu5y2zlIfSIHf1P5hop6wfCN+sJTVUpnLkFBl3uq6l+dx7LJj4E
uKnyMDKG0EUsn353pJInuOiSkmyPKdI3fPG0i0IOLGaSHXVnOQx+bHZxdGB+CH80Fi1M6Udu8qVT
5PWXjYnRFCko2DzDEnUHoxklLE2f7z23y5mfbTm2Mmxs+AkE37MkdwphFISHAV43hB15F2whdQY2
FnN5P7rDyodsjk07ApLMrHpi3D8h/pZyV9VYgGFVnpkTADbwGhgXtobzBW1eji0/Fu24ZOH/Uxnk
Kbr0RCIhrIwn81GUB0DyH3opROdUvhmsdg6BhbSNmFN7jMQ4rcMhZx0RA97g6lLZ3WQ0BS2aq/zG
MfJDZQ4QrFvzOSR+nIBw58YGiAuxZAyiXXlzWL5NLSX8FDBzjw47JnTHU2N0eV/VMNDA/JBYqQas
Ku5xkZz3pdwymSULeQpRTXFpu3DDcTs2Aph349SC+QQ+3dAyLZdJQVCeWPBYOHRxfNDq0qmAxvH7
kwWKwAYQwgKKgHK/wFyPBtsBTldO+IJcMEqaDznQHx6+nm7K/TP0pQVogwitEZvJoMMcRn+FBvRz
xMY8jAjAmcdh6b/f3jDB5QuNKlDnL256hjvHFYRW+r6pIbmpV36JNrSLqIclLT6xX8+ngRLz+GH6
Rhe607Y8ZTCkUkAofdyabBUNk5UZYZiGvkdzfP2ZUwAQWZjD9PYmyLnWOvDYbnCRZ4S9MhieE48R
Lv038B0ILmIFJS1GwoWNiQr4QN5W19GZdShNKnRhWNyyVe4wb4DEXZGL1sPF09rpQRMBhtmfiXii
FxVsNve3z3urZ9zn0UdBXLkr9ljoqd6lnwXfVSObT8C/C2h6e+lCBRuDxoelJPjHrAeDawOlO0rC
BC8+iOGfUATMw8NM/HW9a4EHIdHhZwBBuefdX8Y67SL0dV9m1yApTf41uwSHzDThNgSjpx3wkyto
mo/Vgv8NsheB9L7JstH0UOoiu7O6zYPIL47k8JGHiHRuDhprw4R8ky4Y5KCThz0i0ADIGi8JkqcD
KfIzGgfXvHEqvFPR73CM4/o2ItqIRz6SrISMgyVK70aBe4oDyRteNE36FN+iCr4vHaJMaJSZay58
G/7DOizUzH9lUa0RLtB3B1C5DVKRsA0ZXGWMS8yf4mhb9SixeGu8BoIF+8RLccrZy8BCP2F2kxIQ
AumrtA/7d/A6dTeYHP7t2qf23F11eXf/ldr7RfDF88nnBD9onNi5AzOwHrPzwMpQ3wFLsFq1Zmob
fLxez8VA7+NVL8g8wbsmHi/8nJAysAb3CjB/FCc0wUQVA3rMkwss8fteCosJqtP9MLydn+OSEjN7
jq9qz6i+NvyPm1Nd+Pru5oI31Jr91qxn5c2SrTy1itTqavPlcDNQrKa3k2aCTYiBR9wZwOoUKe4N
pIb/pA0yXYF5mAvB5AvF5ay8Vt9w/T59Ok9hYfv3IshPg5EJEY2Z7mDVGwlK9QDFDGABh8ltisWK
7sjYEM2+z3kKF+vlJUYgacEdTgIKV1d6ux+AMJgjtZ1BQCCGFXiJk5/qNP/wa4i5+tn5X/40ShQg
qL5gqkkwpAbPK+emnEcscMRuK35iCweG94DehN8Y+qNbtbzpp1T3B9fBb1Iof1lc9J+2pPnd94NM
xcp6tlT5aPYZ+kDrmTdwmfu4ZSKZm+ipUF4Oqp/7j/5u2F9DaexEFTw4NEZQyWGZ5gB7OYid8Eal
li05IGQx4KI1EmVP4b65j2Yo5/j/66eNF/kl6Zs5imU8GLBvobyrUa3OSB2Td/36iiPgP4yLDGZ3
SXI7SqMnpnTM2Zcl0Ru0eGmwbBe+4RsblyE2olRdbqWDOFxn7rcyPKlYFOVjah3qH7rzdpGYCRNB
6i67FZlUQBSXC4on8q9/SKM0/wJ7IUdQ5hLZ9zzNWQwT+kICx6aMeJyksY7kvQYgbeQLlIvIlf5G
1gu3X+PhtapJKgTdkcFenRI8NB6/cQoW+72CeKSlsSFofQrmwqssne9i6ReXeeryJgd8+JxbKsOb
i0X/jq3C5b4RbjTSwMLv5gQRtDHAStjouEQ4ifToA8cKgSGf2n0LP7KBGRWKbMQDyZcp19BUkPkJ
nHbz3rZikNdnrj6ypgyxZjcR+SsgWj8T2AGHQJC6XU3uIe0DtneQ11eIHJOwnV84Fm8AW+ZoZNPl
tGy9AIRfqCRMcBz+CntR5ApC2tTZhz4HcQIJC649X/qCew/Zr6ESESn+JPd33FkdMCqgtEZ/ZRtx
Gd3l2QaeA0aP49c03j2MDQDAP1rxRnc18i3NgvUu77KzGtT2EEyNaGejHOQ8vJTns2mIpIzri+RT
kQbXEObHBm+3K5dxbS7IVBDGyH/KwGpuxhq8ABSQWw/WskAxAx69me4TcI6XO1zgrzFVVxuwRd51
Z4gAk75gvpPGEdyDVfOHiyoaLJTYs4e5CFYBn27DW5nyhaYmIYlnaJPCJWhT+sUST6GvETyDFTIJ
fbcITJvlznQnOfw6yfBmN5TcAm0ywMU+TrQTr5IEphl9g8iu1nE8gvbP7qk0ok2yjuJiyW7amw3n
s8a7Ps0g82Lu+A0FnUuC5MxEnB8B07AXYA1HLF1XmDFL4DgOapMvy01sOClPkhu7yQYX6mAXkznK
D9Fvn0F9SaG/2wFVxRcve5SNBZ/yYf7RwQONSMGYsNKrOXJivET65jEBgtvGmdHwD5w4z1vtOA87
XuAYkFyaGKiq/4QeDRUNS3+zb9+pdK8Jv/cJzbGhTQfk3I7fdzKNbNb1DO9/vFP7EZeF81qKNwDX
yuN37Ai+lM8fy244wqzH/Ni6iJup/38Zlhq7rz2Y2VhTBfiV8puFpFu8qb9bDSLSszwzjiPgrHv4
doaTKJaNK0Kg/tTzhEtCnC53ZuDBpsTaGffqu2kuuIgo9TDj67kYUkSx+VWtXSzIFYRh51AFn+Mg
fhyPK97HAw8ORPUwSj0viFtscm2bl4jFezeeuIUbRGTGRgLeopMi+DTiahZcIWsvVnfv48vRzazM
Vc4BD421MmUBiS0gE1yuC5qOMBCICJ5NZOPZ+5u3h1PJJ/G/DlbH5NKONh2UBG4t/E983mhwJYvU
oy3R3ZgQWXPWzTLzjxtm4ck8KAQoGyEXHS/x1lkLp4NCgiv4N/B1q3QCKIvTgb3yZiQs40Gz9tAM
gSA+4sbaZXPunNuSUehhxP3x4t9VJu/k5W07EzcnqSaJqd2SVfvneXwLcRbTpBVGEO90wf7SZ+Ih
3jVRHNxtj+ut+MzJ+BwQaAyV0hiH3qp/5Ig2Z/xRA7JdCvtzOlus6I3ROK+MdAN+0KAywi3NfNXG
FbwouzxX6ZOvZHHrGz36bZMj8kddw27HKQpzIxaYGPezo+FcfwuVh8jORHunMsgxyy4jpR9sRufd
URSf3RC135GvxFAvq92DnXBlrB7EqCHA4Zamr+CJ+Gw+mjMj7eV6MBeqde353kJzgpcfPGxRjNjI
6dM8dfgoeF2s4bDCc+Afnp8ZH3J8tDVuhfiocHU3jKy7hhUFfjGLhT6dsRymd/DxJfa8GbeAybNm
bJINw0yjGxt+9lib5vVgezx0Ncz7+ayncL/PIKUiZOKiele9Ma/AUlYQ7dAIu8QwxYsFshPue2/9
42c9c8EzTmu6gGuyeD+M4OWsEPkGts6ZQrgTFjbsgMks9TAEous6Y1VB4fiZgrE2ApkTPEhSM40X
2XKd530vZBPFG9W9U7/rzns74oHkQq5yy7sSz2zyCsHMy8asaPcihZYX2WiLiKNg164hfRqr4lyL
Pn+V3s3SSioz3x3THUU8f1mZccy/mB+YmW6SkXu3FfCtMCgWMIJkRGDGO6dtE99Nz5clKoCwtuhZ
0GKazZv5KXNR9vOIQ1OElH0tH4ZQHHnF5OqRWhfiH2KAw3Jiu4Wx5sa3/rhSi8KhGHG7iGHS2AGa
rwIeIaLKQ2wG47Cy1n9hQ3ATT2xgE6/4EKQayp/mmCY3uHiMwFHfcf1w5PEbWslU54dXaDydkbG6
gl+jXUCni0c7b7BPGBFm16TMiLvSjgPzyuFlA9wBWPqNyb+sh3PxKzW4Lex8LUrMbyxH0rKaH2PO
vs1gxgmuBDZ8zHIqFnWME29fM4xN8zEo+W1nUAehiUaKq7ibgq+Z5bHMydVYZAqai0U6qUFhJUq0
e0XiWBjeX+/JdRN2HMQ8KgtN1HTITtdqTOftcVy8KDUwFkFNzGqFXot/duKVaSDVGfd1EGheTHIr
it8jb6Hi+E6n/CmU1okXmPQt4l162VF1d3YSHncckxM+RzZnpVf4XFTZsOkJdrYw/IleUeGXPv5K
3BqpGTPlBCLGGBSHOqg5tjgTh5MNp+xhC0V3YHJcrD5/4uSRWHw/+Jsyze0aaqP9RZHKG3UH482u
WMbfeLA+2jxhLBRRd7NphBfMwNlYVImfYri7ev00sLpZLa4ez5uaGLPGMCXjaL8j26T2mNbNumb7
jieMJD1gb3bxHG8fc23RZnCLmrFN08TZbSw8jzuIW09AoFuLzpfT8I+KjZ6Du4SfCNjl8hcqmhTv
P8LOrEd5JtvSf6VU140am/noVF84wvMAxtgYbhCJ08yTwWD49eeJrL7ollqn9amqvso330wwEXtY
a+21t4nv9E3msIt4LyklxCWikPiqJhvHDPRaYlvwdF9mcCrnAYt7uUKCD5EIyRE027av9sSbXnBG
tTxFqagSPS00Ac7TQu4N/dJBfZ5UPBU/8hgYXHR+cxLHg1nh4GIleCTzLTrgiTZ9CdtYeNE6oRwq
mQfO7ljpi27c9thDkG0lGh110h4UA0ixRMsmNXO2EudlC0LMgkflObGsRZgjZhahDH2WC0jEcQg2
2oZH/jTpXvvjANmUJ5w4LlqWJMyE6QpYdU90Cig9OENUYSahUXFIfOFgNGnprKZOQs43ITohob3t
xhOL1BNMpKrf/0LT4AVURVqIdFUcPGdrOU7CKfUeJCemt6lnTW47h5pPrIwP6dtIElOdErNlLwa2
GWzZibcwyXIlIaZkdJ7+nRJL6eaCucoCNxtGY+4RowjfJqufbZEQeFReZL9dxsJhSsBKUBk6BHCa
0yL2fT1u21lP7se3qW418dMwuRr08rtogVPykOmgG0m4WvNQneuER7r66VI+rGHlNRIa3hOIlN9j
70XMdfB7Vfvh4RtU6smztwc54cbOM0xM5qyideU5SUFRTDJg3MFg4zzl2ZVqSQ4CSeXXxjrO5LUP
lP0Wj3LxkcTzJ19PyppCAvQUn0PUj3vDQ4icHBNKupB14gnBwPOQCfNEk73lsHY0Y8tozcugZ1fb
du+mn0EHysRhgggkTZYqquAMxVertIxZLcqFaKgKwMqXfh7L5Mz54Uf57KtjjqeQMZk4Ied0CAFk
udGAY71glzMHiyMrs49NyRT22fYyGocZywioo/zuzSaQ3dStrX/iz1/fkFCKjkF71xGYk7ITM4U6
EOnJ7Fsw8pO1wyGITyEVRsV7f1Bl1DJ9ncxtLswt56jiOjOAXZIuWJ1qs/ZwKKIFAetvQ/rOqaaU
n40wTR6vYNCI9Nt726NZPyqcFdZt2A9ROd7H3LX2j1rH6u95vY1VnaxbkH9xDTMOlFYVo/fQ+8CK
amR3iCUX0krGrxNiQ8mgUqttAWvHDHBlHSPLCDdx299a5CD/EMD5HWbPAChi3TJCCKHwzs6l8uKy
06E7PQV3s9q8NHbodsaMgBh5+yN8DKiygdQWpDimiwaoj72Ych5Z21NiRDWQx7ZxsFFdY1gUDTpy
KEYzZhze5CZdM0FetMYGt1l9pgoVGTG02Bg78/Jb9hmJoqYVBUP0TiIperaUJg8lxX+y/YhiVUMR
xESOvNh8OrSOk06aRoOBVGGj3EtHInmAJawvNgyotmWVGvn6EJZ7S/+5ibQbPIBZvLO1U9NhWxnj
Enb+iZHZtn8SRLxJ33pyDSdw84hRchUjUggQ69C4LBiOVyL7JtlH7Q4+Gx/cW0xAeDOOnZKBFWoM
24mzx0gCfxWcouNYNSnEJ7+/9OPBwtljw9FhrQlDvjsz7Tvmzkk9BttoTET3hycgSslm2JAl2CzO
JEesfjvuw9mCCrZk0vf7lqkN5MtcV41cUxU6ROd4MPlrGaBtVFl3ndWz9TdMFWvqNUhiCXweLon4
1/tphIcngV3oHCjG5BHyGMd8y3scOgn5xDPJrbwm7kl77qEZj9aPl2DCbmVEr5jaSZTMeJYH3jD9
mNNbjCiu2wSqUxj3zfNB+L1xlftqI62eMfkVf9Kf99QKWdLajAun5PYDSD5F75ffT0B3HIa1dmHL
esfdEHKMfPRwOKZUPp5P6sDXi9s4B/gmA9LORTEhlb7uav57gzL8llMUH7XZWDg+RH1OiUzGyfve
8gfp/NNlhyRSwPzEbJsqVB4+14KuGBCVEoMCkXhC6fSycvZnGCp8EIDQxnQhmgcIRV4ju1uqTZzL
1nhgcN/yTt7HdyBexRpGYXwJSQxaJvhNpPPLd4YfDDoN9U8Ccyx7oOu602E8TrHrDUNT8JkHbkGR
tQdC9Sw1fAGowcAl5Kg2zHyoMtFrSw8ZN01FYySvtCRstawsJGYt2RMY+hQNqrPiocuE9OIcjPQ2
xR8m4asrm6PDXhee+CggdMJ0bx+qfY3Kg8fIIYmNWPYI6PHpuikhEB8byA0dtuzkg4Qnm/MqY1oT
Jsl5KjDnzKsNQ97Pnj9aw0y+YPC36KUZpJevh9lKWqx34C/sgucGpxfdPtJPiW9y9nsux7P/YUJX
sv5pMOv0RMPCsOLTGbO1AVMUBkmjuuPoHWbA+qe8R8l7kGqM9ES9+G75/D/GWIBWGRcmJGBm1mal
hZESRu+0HIpsYP6PJYZYu7CyTNyYfTKQmKmlq3OgNtCBfm62A0wefxMS1AyDnUiRIouO8N5JutCv
tFu6xLMNkYd09lNf/RBGZNZxzsH1fRm3JrEsGNQnxF7CpCYvxyEuzwzgGSxttYAyHIB9+guC0inE
dmFZkvTSqBWrtevUNHR+qpVQNu0csLzH+J1DSUXduVifkT0bFaYMghxAar46WQwIwk1+uDQ45AU2
pMg487McMjxj14YMwathQw3U0mu1WnkV8ymhQzPZdHeyWuP8mDFuYTG0cTGKBmHjhJ7db6/E/YeR
fHXt+3MQJicmiqvzwbu7MJlHui+lU5E4+2ySEvS5vCCiMQEVXZngN+zcPtn57pPjwTmIuCnGOca6
B8hQUtz6zJL6ZCHGmBjjThqgjrWWARpuDVq2vx4uqgPT4R2xSYSqIlZtgsKFImK5+mC8b6jQCaA0
/zvGssLU80UUAcmLpCgsHiAlJAVC8cID2Sn281jVYYvhGB8Mk4I7vpqfKVFz54ZQ8KzyweJI1bdx
4gCfqbO+hmK3bGrUuU0trz7niGxOEUnDxoKU4zwHTvELRwiTQpnPzXH28+xN8BTnOX6rZSK8kUd9
RtQm9Jx9ZAk3iTdHPkSrscGSHo5UWNZI/E5nLpk0Z+W1vG38XMnPws7HCvUYfQu/ZTfijsiwLVgE
S4QwdPq3vtqbvnPBBM5Gi9E7sYqP0TnCKMvlxJ1mB/dhXt68QzaJ5j5uBCyHz3gmuFnj8DJWIiXa
5R17WfiRvkOex+2CIs6jQAPD26i6uGBFO5aILqcImQlP6U+Gw6M6AwvT5fq0JI7vJBS/tCGkN3hG
vlct7VZyxYfnk9J2JvmiRF/2mLK5fhW+mY3PGXBfsNRntxipRXlQ4OKJAMh1h3LqjscotTiyiNKm
I2PJa+bXaMltAxFJKiWdyBiYkD5aV8du51GeqBNJWKA2eNZcPsKC6nD97BD4rYRKRonc8hdmakHO
2812dlxA2rVcjiD6fIfn02thTb7DvrZPMGdZzrMThHrZsGaNdQbRmNfphV/i3uoXc1AZ1/5nfgpx
uaLAeJBw8L0TW7ZqPMY+6ptKYnSFUopdnZ8RQ7N8gH6+Us7iZ5Ws+hFh/ABvdb053/T+sCFtmATv
NUba9a8gIU8QKTPtXoy0sl9IgOQ+ef5S4W4Y7S7LmCJp//NdoNPa8v4NjDzpbIiYxnknsi6paX8X
D/PL5japbT6IdYnWWJ/aaLA33TBDQlOMXN/P2MOWrX55Tsh7cjSlGJ9L1sg/zBD1afgNVowNq2GM
4Zq1l8h2lo8BuiEk9vIVgP2d74Ktqv04Z4GG3JdYoCM96vCbBwoGyXmIuleb4a4ISRMcGUqhscS0
NaY+J5RkV5PN7suQMIc1EUvZMkIdQSSTrBiPkLaRZu2bZBiZMRcu8dYCjUrq8aVN1yMjdH5msAAW
j8nAp4dHfuGEfMSN4SLxKFWXcNIlWzv4LINGWuMvwk3EB2zbtZ9zTPfUDpi9MT6b4yWKVMg2Fg2p
2T6cSFmO8mcrpJdMDreQid0KaFQuFy+Tl3qyS4bOMB7B8cn4zNT4BY3eeTYAu/l6AV2W6np16Xl8
bAwrfxC+gOVRdM/85wIGGP5CfHP1wo7TL+tnPn8LiZAEJLxefIUOFapHe4URKkUG7AifjDaurJbP
SDtNWZcPvRvoBsFIRT9+XNZedoqPXXPyuGlgvEynCCtsc0+JzVgibNP9x8jZhoi1sZJCkQII+fzg
8dtbjQSwKEurZkVWkfM3OKkBD4Usmd4RcuSyaz+fdk6Ou8AIdAyL+4lvBqNc4rx+s4CQcuYsRzgM
Ykh0FvdV9NTRJd6C0VhZaxAJzj3KR3C+NWjelhSAORv8tygfSM7Iyjdr8HYOhPhk57UW23HcmRRU
9qW3BRQ3k0qVwSoDtEkjyT7BFJ4P2oAHP20NKnHVKU49ih/eLXOLbBYBM9+luEqxSZj3db04QxN3
fT6A18H0GdqvtwYwCEOPcrhE/1UZktPXK3oYNnaM4mSzlrwZ8wfYg5wzAmh3CDb99M5+DQ9ieiCu
OkOs9U16o75IjnwC9J/aVpwt+maTxAWGIuaIjgOOmQBmgAVVsFITpQpA/YPEqLr9ZoilADAHY799
RmMYDTxb+8p7twOs8n4+56ASb4Xk7wakn+vKpment6wMcHoBsPZdELBpaYEq6Km6Z3cg8VZhkloz
ZetqlW1nL4VyQWmxQkd2iSpviln1dN/Ox2FoN7y/ScDbkeF4ezCTki2uYs+0vwEs3u448cAtwJE/
NuV9G8B42t+rRrWepNG2gPWBWWIw4yQu5nNJcWhov/iGKvak61eh4iIAuX9o5eIhULVk3ygayBnF
xeBFsYC3sHEyU+VwzjyKtRvP2ohG5WHMUDObopGWQGLOOwR9Yd+YlWQaAtP4oWzBxb7a0Kk9hKC/
uNXwocD0MjdTz/qYgBiIguFRmVkaoEtGVHx/C6jZ/e/0gq0+G1MbdHUCjlYi5EE4o8b/qmSmGFw0
40+S/t5D9xdfRRd7iItbMYaplLvq+87x15j1/AfLBH+Whx5yT0p6ljvsugI559caILxEsqjCkO6x
u+9nNpgr0fzLZ3TOmQB/Mxd1K/8Mjx7WqDE27dp5HH6u5+nrILp7n9eZohFlaM27Ko9X9N2ncY+p
rAMJBp8tegej51wsbW/+XOOrWgiJ6uuJRbWaFDvb7jlG4n1GlD7W/IavMqky3eI+Ik7zDdaYdwu5
PzIdc9KLkA05fEvsuj0T7u+d95UL0yGrgDFIVeEcdxXOcTusygF2kYx9Ld+EWcwf4AbF6+sw5FhZ
e3d1dw8fwC7mPhIUbh8KJt4ltljzYK5dTVjS+Xy7Q7aOLXY4h/nhnNqmSME5AWkf8oktNFvbY/Q/
/EcbijT1gMpoMZnj2E3nN4AvpEWrXBnIBYuWDbUGCgY8M4Tt0+2QVPRNivsPIhlaX30OnOyt15co
gnMFmk7YsHE05iBtVwk/T63yBwjgx5JCN0r/LTJKXPLx/SsdbDGBQlCRELze5nLvL5dUNBXB701s
qZy/Zm+FFIIsOTw4/Z6BvcZ9SLLB6ecM8EG3/6WoAq+loizZ+me+VCkyCPZzlfl3VkbXCipFrvI/
0yyGl6Me3idAvd0HhoGFU4yw6Kzl+0e/eS9WyqvX++oaSaOg8uXOSBEoRRf4tb0KcKWiIY4W3HBX
EgRooPYaFtfobMq6Jfirbf5v+vxVsXHkFpQJ5Ikto3l4+W0wwaBs+yY+eDxhY0pWVrwEjR0LAsNw
SZ1rnFiIbPRURsgPzDvTz/U2FHG3HEtz2LdCSVxYI4wtB7EHCZNgearRcfr2gFypuvEM8Qvvsneg
7wGeoVfjY2pxJiHvdf/JejsLX5uLcT8Dxu0aV3kBwcPVvt63hzQN19pJ06Nm1B15G1gddjziGGTf
KrF+nFJoOlwmag+Ln3WNjgU7kvDDvmUC96yb1y3vED058hXou3abtHCdQKbHvCxo+ZtdAx1t1r7F
AxYdMHje8+d7V+1F++IOKdiAg9qDvR/4DWI6awxf5qXrIBSZNmoeGY3iZHCeTLaK2BqZOE3DgHfQ
4Qlm8HcoYg/SZaSAkYrP8ketS0HMRO3EFMMuwaWf4RSUj3xdEvUQcxFuiEr4mj6jPWOfTGvUiFtm
RI6G2I/oZcfDtX/3R5ad8wddvlcgfVFxbti2mtpSnifQvrO7JBhU6IR6g2jSWnJteULKteN18Ueh
xhYDdp81JsOZmz7jOurKv9RtH3TzT2f6tTdfsE7WKi70i/j97LNHS4kZJoOBmA9iNSuFvMpijzik
D15U8/dmw3ztROfmzxcg6ofoBGoJ4n67+t0N8nLELVhJeAeGBdHf9a3eMyCYV8ok1EChx9D+scu9
fa0raAgWS5oPd40m6cBeMOU4oZ1MFNFKXrBdRBr1qLtGUobJ6HFC7TBFIP1wvlQHkASsRm4FvN/a
at8xe7Hn75wpMsVm0J31xBoRRr+B0RmyVwPo5LUn4BoLxmgVi4N6948ZjFpIBh9Gg4YaSA2NCauy
FquxmlpRfJpCz9EmPAwy8b1nLtrMFRhoUWBM+koNoVuLtnKcZqfMwGbWlsE1Yps1P2IWzcZ5pebs
Fnw6F+d+wSP4WsdNX266xrwXww1uZ2iVv/zEHrQKmpCHhAs4ThatGG2BklEcfmMIo4o6Gx81ms+i
njuAXJTUfvEGpkWYmNRMKBTts4JGqZcdR9WdKzqUu5MN09rj3j/MfEQDSPVGRGrNaKaSru/wLYWK
fEPzU1v0JxMFjSdoE0DfJSWWKmto01OmIg3qGPzvk1cNxUT3dZwTPeqfNyHGKQYFUbRBlrdFbYTf
s1Ei7UsYkiPLUBArk2BYOyiBjicih3YG63n+YnuO0OOL3ALY7QcaI8/zbAQeBpJyCGOaKT8Ex4YO
430B7CtSIgflhuVWBKfCY4Ff6K+bzSjJd7OXHIBBqwCkL4tHbfnJaAF48aD4Vs0aQouXiYdQZ+uM
ZNxxr3RvbX5Xy4ofoE8RGAVyyrfBQgeBapPO8uMRbxue7zfEfvbJmToGKNwZyoMwd7R4tFQGkFjI
2JGeM4GPvC693yX9P8Q2UZ6e0dEdeNAg4x20WvSrOGAsiiLhF0GDDqlVx1F0ywKMOl3YJCkLPeK5
jmSJJQTxXWHQu1/1kBM8r25LRPS4TBlkLG/PtpsC9nChNGMUh3DDwFbB5Bhsqo8LzcbKFuUkDSnf
thESV9TuQBrr6JPgwAhsu6aZGBr8ct6Kp3Ay1NCKCROAT6hSntaTKt5xGvHytPgIeAUE3BHgM0zf
g/4AWgEihLWZdwwJ1Oz10Dp4Jd0ciBd6BV9yuBRbAPzwHcsY9azdkA29pQ8S62DiASCGgWEDbqwG
jkiIrFGQVQ8wpXnKgt0OJ4GfXILZzm0JX9/3icpUrhseL6zJdYw7LgDPitkha4HCrj1eLNCjIZNR
HCIukW7pAGhGIDu39cKrYNZHsmhHfi7D0SbPcSHL8rCrFCTQqVBNSl1zshPn+ofkk7E6YEYxGGVc
8d6xSb2PEygG5wgbWcRAdoozoXnlJy+O7vxlLmBXQZnoTgHonKQsUPZIAWCeOKX3PRre+rZGaBOX
gKrewYwieGs2+dHRlQrg68mM1wL2U6OccmgOGNimwmpbwby3nAcsUyF+nl0vcRaCfMXfxJ4qUC6v
XhMBhXsiQLBhfIkqGP/x5QVC6yBNHM4h2h4YkIbZO0BP/ExydIBvNI+Ea5SAB+K3PrbNxVARt5pN
/NbzwGYMuioXdzeiU1D8bis0vbQJOTWLhef4T24u7w2QLFqgQpu0fqH6aBvMxu6tvaSP+tAD4tgZ
NeFjXbsLgt2CWViiCgaswTMioDJdq3Qj1IrM5pqw74CtkVLjzTG36D7FBGFC0M0BqBQN4adCgo5z
Q5TEghh1s3lSELydAtDb9yFn/3h2hE3xSPofNBnU5oaPpaClyJBXmMTMsilCWKRQywCK6YKHQute
wRZ5UonOSu6veZ89xhGhVGn2iBZMQeK1GAix3aim6aHOZsFrkHSG6HbCBMUZkJdSHNO3M3kIMJyA
HEbIgpT8ZQ1Y1gFnRUVM70j3FqMwy+KS70EhZRITndXXcOhxOXZFTK/fqyXgroLf9b1MRUw8obgy
FEZ7EMefgnoLQ1Wzks9FdgV6dFK4YzIo3HyDzl2zP1Ix+cqBUJSYyCgEEdnP4MKL5Lh5HWDNt8OH
AzgOoe7ry7sJg0zRdlI5BCgKfdvEJAclpV9kZ0aTlz0Jz86P9DzAz0E4Cl/mLVsQD8pSqb0E9WnS
cpWZniJb/SzeJ2V/+pjH5Q1pfGUzsRlTf1PHw3inEaLMxYFdOAa7rxSoA56YAVBQxhkrQgRV6qii
GG2sXKcppyTnFTox+YajjKYANYSJ82kaPTOF0gK5kpjASngPzQSLxqIWwxQZirM2Cd0BlxBBm+Pw
d+PaKXnENC1nMRkIAwXGWvXWsYpdPKSRg2knsQ08CggUfEQWkCP8ZvX8919Oyd1n/C/mjlews1wg
yH26fzp4+nazQsTlAma0jBcFtngSJiUyt/CnZYyBNq9YjtswQ8vwUtDtWQw7cE4VPYLIq4SrAkUy
yZQoXgSXZTeFO+ezRVAJ2AEMFcf3q+SlJk4luALchQwunnnI94nnHkIAWI07Vv7h6B1YhrjUBcVD
NyTLZy1f+sv3yUA84WZZbZRAGnCScEehNWbb4c/dQEHLCwLoVoNo+Q2HfmMJRAZXtoNMyK/lw+zc
XSzPxYNLKY+I08jFyK7iBAUhDIWZAZkOaCCazetpY02OP6zDDAF0VtVCm6axk0xqB/XCk8oezt8J
NSliyRfe18Kj6sMHFbXA9FEMn3F/ZRzZ9wODRda72XDTW/n5IR2+QtwcbPZpWi/+qMujv88uSDno
F/k8sBToojE3UTaypJnyTvE+N8Mklp65yIz7/2lpyc3oyiWgCR/ktjKxJ2dsBIWaqPnXDCmuq3ld
ZHYfC0M8TAWDaOV7SDkAojH2A83oszDHSO4WdmEU5Xz8GMKB0RsrQAX+IWq4UdQNlGN6lF5VDCMn
06H+IsRqQHZmA1OfTQJoDPUzYH5p2hRGwrEyWZ5li8Ua/IvbD9rt8GGlwpzDPhOy13Pjy3TQwqRI
JjJyvTwihZd05zeilPpZ8MlEKdReNV0q7vAZNtVzErMTw9Ei2uBwcj1KlM4pX0jThfeMySGrsdm1
FnbXmLIQY8qotmkfJ3/dZ3khfPkafJcQ9URdqH4UO56WOury1M4pVGcSmrhSK8FQ8dxHnGHT7HGi
q5jDLBDcLkRKbQig91cjfOmJb5L64caOgbfTc9lgGMTyLE3ElH1Kxb1VcnALrElblIA6ePb+S0eq
QFkA8LJMksNLElJRPv0c4j3hA9yDwRozYXbmbVz73sC9Y87JUgOi397OIN/JW9hpMRzDyI2TRqAG
rO6B9+tvAgqbu7X+49Z0zmfbhwVWSkwKZ0XLvfm7MSyWivd/As94a/mA737et6FBnDGcIAaaYABE
K27VgyFYpihZUAWAszXYtzpjOh9vtB2XC8MG3pLKZtydo/Q+CZc89kdO7l9cazl4GUvGqplYGJru
mHsMYqyLH23GdVQxI6eu5TeHuS6sgdMUcEX5y1IgQ7idHoqOtSpHX6tmiSZNj1he4TVw8BLfk7Vi
UvIufP0kbxg1woXEjN/ABrMlZ0LZNXIx5S1HfBS45LeB1MWhoSCMoRyQBxVEd6HqrlwJMxNtaOIa
Zo3gZJF7cKBGUld/JXvZzDwhh0XujwTswp6BH3zbdHMvT8uGFcHwtbshGmdV/x+Zc6c+39nlgKai
zV/vR9ipGhWaBRJp3OWt/hQFU0RxCc6Bih4DDGrEl/YHqwySC4vUmNDWl0+rPrOdh8cPfJ70l2/h
Fz0gSQOG/CDO8JRmZ0vpdjV5IwfYy+KFbB0shIZEUBhRBXPNKSi8gYdenaoccEoIQswTTsZq02jj
zfihZXEh+qcl/DpKjt7E16eIMoFxRWd8YS2AIvjPTG7cwYV6WKyeJf6uetC3dx1s9OS1BRv75ahQ
L3D2hWCBywIbu+ufeo/Cf0Fdc0LPrIcgR4CLezYCnADfX4gM8px9rleDEDvOQ6rNEpm6ksFCWbLS
ibxh9o7OwkQKxzqUmE915DDMriCdAZyKCcmGpucsQpQLdw7EMYIosmBPdoLFEyeQHKi5XfB6+cM0
c2qsjp2Mzqute8qcZBU2NDDqQ8C+EksvSCtM+RgviCroogaAFbgapZ2S3c/3FSw7Avghf0p3DfXe
/iKL3naM9edhUxRSpSpoQnZMhm4fI3dQB+mNOZ243021o0k3yq+ik/rY3PiDm6uWBBALCItD+YuC
ZoS4hGNnFhgcn+cZrq4kIG1BTGZNS/o62gh6revVbbmsEbgwKYdGDu1rR2V6pAacvc7LpdurlM53
BERFbjqEo0LvhlsNAsGvvYzDZ3Jf2OWAlQJG6OzciuqoFwDtTK1dy15+QKfMw0OOmPc9C3i0c0bZ
+THYfMzg/XjInge6THrd+DqnFl9N1W+/I2epPb6LI/BN3gDXauuczy5uA2ZqtLka/GLWJ+MZjKUW
RV/V9iEWO27JFhOOnnrXfL/ql9WjCQe4eay8rmhTXpSEPrMKYHMoohhd0fY2a0lEMz6WYC/cNLCC
/uXvp75344PC/9XERUoYZwJSJNrR4D6855AnbxfTwKT+kiQBqHQm4jiGV1loW4/781aTjWWbbDM/
ItnAdXAlble+pT8w4qNiFWo0NX1ml1lVwMOmsbsrkQ0Jlu5YQ4ay4GVVpv/2HnX6x11/x0h09ClT
p2DHSMJo2iAVwotN2dx+iL086P7ld6c6r1XEZzbLmKPjGfygYdkaZULkJ3cjJSTLwWTyixz4QAf3
WvR3PGsNmhg6hJ56Thmx3/zv7vP45YlqOEQKMg7NmRpD2dbcoBMJrekba/ENR79b2h3b6/0qVJaO
XqGaykMROzk0W59/h78BaZ1ARTBlQZVQBQalPSPzcjgAdpu01e4iFQSpGv6EHRAiIKE7DLHbPQ4r
jkIsePAcJhyTklmOm+0MfSorn6jlU92hJEL6SwSjtWSgpDITCJjUA6+5/CYeezdMWjmlEmX84GiB
qt4UlVbR+1Apm8HmwYjb6eeXyeo5qOasGs92OPngnFRF6T73zGodUQehtEDAOWcI3NmYLJBZKwrI
g99BypHEu5DyOtPtt0B/3Ef7s4eOVAQ9usaZmgszaV5ibpe2IIgBvbPDdgMiXGBozjwzxRW1hqBy
YrKeoGF4Sj68MGxj8nQmbdeAmghYNrLhSVqpmvrc8k9nQcXoEZcjr+vQcoL0L2i/XrQV3ScgAgPd
jNH0vEWAK4AaDrhFO4YImUZjr6maPKKvRMukjOd5HErN3ShI5FhESHsJwXTgTgcXbydJVT8fIBMy
EYUCASWQjUbnRDXHeBsUNOAHTwEuzRajcq0HKecDqbuE2qCZS8sSBAC7EEIWVkojrIBOMypnimXU
qF3q+wGQjYGZIOJi4M2O0pEgChreyI0oW5PIW9g381MgDmrMxYJncXcXIDwBlSAtKQGR9Jp9Pk6m
+r6OWkLLZf0pganQIpJsuTJv1I0uxiZ/RqEDtzM5vcwH7rIu+dVXTDbSxYDtfLQYNOORcOiXudhb
owDoOSr6lftTGwQGRoDYw4M+SH77ipmlvlJ6xHToR/iFApryYNZALo7D9aPoTJMDQzqMQviN4s6/
lo4Zlby4Iwhp+2M+9qKRz2A7pXwZaUoA84ksGi1kxgLBWsydpTJ7UmgopVAs/wKijl4EopnneaNz
p2cFz6JpdnwfuU+IXiUMny9hjZRbyrhlzOrGoHBi3yFz6F+H8c9xOPR0u4c75QD7I0bgx2wCu7En
ukp3qYZHf3TK+z5LXtP6R5jTkYnHtocjtduC9cUb+U6s6bNCefV799klygIwHrParNzRFFmCtsZv
gf4rppIFidN9SorHRgXDU3s/BxWf8jved/szoMa5ye18F+7Z2sx7HU73CXIpmX4jWDUfv8CxRw99
ZAsJBj0iLpgV/rys0XOMhgzWpzzED4aKSbFgkOLEzVY6c8Sz/EOR2hpxGUnSjZE9HOgX/4JlOono
Dme+pIccShOlNn0LnxdYFw1xbfRU3deRbehIujO+OgColPE///E//9d/bpr/2P5eJ9fTZ3u9/ONS
nyfX/eX5+Nc/B71//uP27y+7xb/+2e/1O5rW7eh6p9cedjqDdp8/36yn+8uW79b+R7t/bTXf/vWS
EryWXfFzFx2Wne8oivGT2Hqd7nifGsrFr8/OErgai/+9oSl9+Ge7Mdqt4rgrDrTeV+eBURirQ3YF
PpcIehp4A9kYk5tvA55z7yM4P5TZP3DlB/t2DapdwX+T5vXvz76H22BAPtq/8cD9N5xyXXHyTy1Q
1jePi/V1zg4mjvj63z+B3uD/8wTUn/8fT6A7rM6Ndjhe0i84PrLTGxleP/v9vYt27n420R4oi7Cj
AiQp9PY08Jo13sLrDjCeUvPGXx2iGLuPmvbiINVGHihXG1cGBeJppSaq+4RZarN19NZvVAtKL9JC
xjNGY1EyDtnD7um/f1PDzvD/9a6G7U5nONAG7ZHW/r/f1er6Ou6+1/sxpehG58kuKGZbLswm9vyb
Zh0q50rNzV4XrEVwEmK4txG9h/g+nP7X7WPpp3mHoBqBUfu7j61DsbbMAbl/Zb4WOtPwNd2Pcrt5
x2d8YUeGhhEeDpU6W8fYjwXteb8475GvXYIOFcXms9bekw6OkI6etdEJtMSu6HQ3g9H4g8kNtPlK
NSdcu6ehr3zqj5r55I/YceZaEw3nBOghPKIOL0HFfh7K3mUBrVizg2Qvq2PA6rhei6Wg7uctXii/
YOLZmIRH6I5JQ/nQxl+8b/bmcMjHRBm2MkdE9HZ49DXdeeNSu0Vqhu/xaHo7WPVFNh+L34RPJFMg
R3sHUoFJ8T06gF3vZBsY4ZuMMBJ+U7h0GQWHu2hRsj+nPV9/xd/54Sk6beMwsjqsM9qVXaBU6JSn
od3cilEw6MfNK+gNbQ0nD6OO2AU4LOujg1MLzlMv2KGu8QGITQ95lSM6OlPPdmXn5x2d9+KT9ks4
9jcFmPJVGWKIG/PUXz99IHy3CdowqfMOjUOp74yhu3syb7V9YMakTB1O0y1OEmaX1cssA2S3NNYe
B7sd3ijMJrhWRv3F92ANoFo/ctBlGZ3ofWQN7LI19ph+2OpD+ADBfr0n78Yb4g7A4juniauvvDz8
B8sk6/Bwll86GU74x/20rBvW9fkJO/CU7TGYQjbs4ihPrGhAKHAVz6s/QqfARoQno+UcjOkISOwh
70n36tDU1aj5g2qvDFJxkxkG+Fx8gneLoQvj9cD+2Wzf3dHXfbDR9x6uTjirOLxIdHwzvTeFXe3A
RTwDjIhZC/ataLpFV5tcxz2lrWi31Oha3RPPs6m/xeNvQGcoGJ5rEdgRF0SHjvtmw9gKxciptnpX
efqBX2Tny6W8b/pb2elhMDoU+LHwhD5sb3uZVXt6QUNEG8G4De+KLRXMmSLme1qf47jJsIvtD9w3
VtzKR/Yu+ZfGPA2Qci2r2rrtRzwVVBgkJaOHkxQqmHPeZQ0m4DxeqadmovcJgQPrcpx9rlNNMzlj
1+5cu2DqzWb26Y4Yu5Ld2QqO/mZgaaxzU4/BGSBCfEeT4d3ly8/K7x28irbq42jsjKcRuUIReq9V
0nulaEPeDZ4yYfcSwJ/fyEJIfFhBk9zGeJDWLWPPnj5xbP356j6S3V1yAh9b8doaGE60n6H+Qhlu
EE7etWzvlTVVr45GvbDbnfQ78tEpBiN/r6Q14yvr2RDgsTzIhYd5VPboo57GBxiB3m8UfzRjOOGw
3ihtsB4Oq6H8uM/1WUPcZqtYy7NGIQuMmFy3sNdoz5Gc5dUR3XNcZ7e8meG+06UdAn6kb0FaV96i
w7JzM44LFAgnb4jfJuZIHyjuurj475l+N2+DoNnyO73udBe8y1bALGoX2m4v2Px78RCOPHn/m8dX
rUtikRycPu7q6C7RxjAbYbyWapUW7yHb5nvsRAxW2ZzH/H79meu4hazCnqDTwy66wpYInVP3EOz2
4rXDxUnfypeCyw5t88lumdZkle/mgKQd+zprFmj57z5Lvs/Ydsz1rnOLPhstbV/N3W/LqSCjG0I7
BuDRix7pinHX12k309bkiTtvoa2hHbkeKzSh1hE1IzDpf5F2XkuuItkafiIi8OYWj7xDW1U3RKkM
CHmHEE9/vqyOOKdKpZAuzuyZ7p7ehgSSzJX/+g026pDmDbZXvAUi0/LKCVGG+IlZcKAoUJLl63Zk
gNo27nXeDGhTbDDTbdB0befk3KkwPenbSK7a5VOljNrytQFq9ktOTrTlqer4voi+porFBhjC3AfS
5iuguvPtC8cGww6ZfZLadLgkRkaCd9fB+EAJ4+NxnFM4jutysNNJY6cX5ap65FB+gLOd23oVLk7k
FvjoH8lD3ECTwzOW44R69vYJR4jzwZevPQN64fv1/QzFgxydfjYDBqaKbbYhZfOZr9z05I4BDQfu
wFzBUn854IDLpgWdRrlMCC49J5esD0nl9HV2IjI4sTtf7XvyLMOUnCyh/m7O5dEvUxcD/+nYyvMo
VgA/gDow0sgHjp0Xljfl4nNnJKacOieyKv28c+5aPW3ZEr7RpFUSANrm/Avt2Ym2RlCycBLAjSv3
oKnetgPtpVyFh71/RGuFw2neVSCpyEwqBVCH3VKLQcKyIjCPrYo1/h9JhmgfypZ9frt+mtyd4DSd
QNCYe2hLr0HZqRCJju0PdsnmEDMhFSjbsA3wBbHmFRAxMIAU4uDdaJ6jdDb86jOppLEGbraM15j0
FW8LXJwGB9BCA8845nH3DAHkGkI9Pp2x0Q3IEDpY0xVOfWzXBNGDTMH7073C+odvz/nyud8Fq8KC
JvOv5gVjr7HE4HbbJ0FosAHmGGLPBIG5OPpnZFsgzB8lSWnHxOJm1e3HoeZIFMqLiWR1lIExNsak
RBiEyGe+efrCJZMz0ppFn+1j2WEDInH5SJ617YE6WR+nmV56oP3OpnPaeI8rMFN/UoApvwswpchq
5XDc5im2rt5rgWxx34Og6+fzteWeg9rvH0fXLsV2e4O547J7mK/8Q5JFhAiQUkA2cUJ1UP2DMcns
95GHwivLgn3QzJApEzsHHkKsmEdkNb2MS4hSZ3zsOLTTl2PcTq4kEHpEP8c7/8l93S2XfxSW6u/7
ko31wrrKBdxIdGjHWHmH0px9qkR5GxhLBpdpM6nw8ccT/W3ZuCDc5NCrRs8gliuw957RqSDjY1PL
agh+CI+GvbhnTBsssulD1/A7dbcgjofUbkpIvUe1gudEU+Nd67JpSK9mZ0VAuY8BO2vZoWudfIAb
rCKya0dB+15Eagi2yel386ripI9kseoSMFYo9AsePwvlXpFtqLaui+OT5Tji538cHdRGcZqiqlQi
BEg0wZ8Oy9HTP3tiIqxeTAyhBSrbJUe7c1z3H1/bFPPn9uBmaIpt2Zqqm5p18x7WhlHl2/UlT4WI
A7/0djU237S2FteTVf88zKZ6anTKmRIXofqiJzY1hSZM7mB14e6UJzLxSuMCZY/0VUcL3xqwcdE/
Z3E9w4aGx+GzdnAiSDkSCD5FLIPYYwa7B/kE5AVral6OraL7+LbuP1LDcDRZ0RXd0cRn9eORLrLT
pjkvTS2VI1y9wybR8epFrwzx59PoWZSzl7EgKNo4d0gfzuTx5VXn3lPl6qapKIam3R6bdsqqrBSl
2qSAvKuCY181m3HYgyGI52AvMjv4LHR6Fpywstd74wj/1ZaezSrlziBU3baYUbKhqKYuzuw/noGu
y5tyVR5WaUP587oHsznNsuHirUiIXJiQ4LaeFh0Ll+DqkAgp44ATTTXL+zJaaLN7esl7m1DqrZAX
07frbKflYJkSNzNd95bDdWADq0R6QBRJ/4IeejlYtnBI97Dlw8Mi59+viV2CSIFAoSLL9RSAZsTr
RIuModTTqcITIkb6EgJysEo8bNcEOVoRLi2hldJgpD9D/KQW7buoJmDCk/2qeTlLlzJkW+YPq2Cf
LSdkb8UOLAo5xAUWpoYxKLorOqOOMA9+8lK1Py9V0y2Tt6rp4iTsiOf943k2J1tuLsvykmqweDCI
dsPCn2hxkrg6XvZyCEeZHjaw2uPrauIT/P2JsiyYug3Goql8qDfYitOY1WallEp68vFio0m44tkq
4FGLgLaFW03ww+zaYKuYlDsQQ1RfqElKYNRyeJnvPA7EHKiTx6O6M8U1UzNMy3ZUxzAU42bhMPcH
aXOslSYV+hRIBbCkGVweX0aTpUiMgeRvBe/04qsAkw9hm8Me6479Z7jL3wWMcZhgE5YKQqGaN7M8
u9qnXKq1MqUp44wXKCQ5H3fIdokc10G41nQwRfVIbuVh1axihK95eVS55mDJvHtffyeRXf2UHc8X
YRnkNMdVb8UME6RlTABBQ784rzx5q3cW3t/jvnmrdWY6Si4pJc9PSPkO4P8Spy3+sQkrH5XcEVmW
+KH4GDt7xOb580TyoLiCC4HrDj6hzpv4kZj8/2g/exF01m/LD7qykF9FD34MlJniReEQQ/VsB9f/
7uDcgGXpLC6abfzZOZpstT4da7lJUToLJBxmijV7rTJ3boLpcI4rOgp5bHiFs+gSN4T9f4IHW0S3
MLCZoAsiaUj09N42JnUG7fG0TkGuqd7aX/6TxdD4i0/+Hqz4tn98u/my3q+tGhxLyAso+aE6U9OY
gejkV74eHegrViEHD1cLmcUjOYDIDLWXrKoCi/4RVq6DAX0L4YuDm5/uHwJAx+Eioe5YwiOx4YYK
flKDBQca783sOnr8vWl/74A13FJNVTE1Wzf0m+9NWuRbVVakOrXG8PVDCS/Cd+a3ioJEDT6zMZTx
IPBkhD70pPujwee7FXGmdTH+gFYExRh4CXnFk1H9nQSKaquyZtrMAl2//fpKU9sWl+1BSQXzbNae
GTQ2cXqvBsLuvBEQsD+C0P5O3TDQ+yySWJUwOUmu3nnLPiwE+nfTx2P6fhK/18vfY7r5sjalvjgZ
OFOmU8OF96S4SSIFozyY9OevBnSn/jxJRkm091G30NHpNVOogGN6o4JRAn/64+mncu/d/XxKN9hw
udH2l+tmp6RTUlQRqc26GgQxK+7Dru9nSbML7G16LtuZn00GuLvAmAdmi98QRacpHaES05i4BUoA
YUb0r7dwmEvvyXNT1Gcv86YOpQzVVOWc1emmgz+vT54oCoiTvwktVExzCeoAVgrgjaQqJo2v8eHQ
HmF/B+ljN0Jr72r/+NkhfcMTpQ5YAOQYVl0XiCyem4HcykfSOxkLoeodxovXGg1F9lLzC4XshzqB
mrfvjHIypCxKib1P0CNcZoCPkLZSLPixHEmATkp6ANe2YCJauPbksDSwsgjhUO2RBS7CM/6fNd41
ZohsDAUfAhA6mlZ0Ge/SMjI8cBF7JIXoHTAQE64TxOeOCG3EDTwPH0/G70rv72TUbFmnFFPZpn4v
PE5RyE6TqeVwjxlQcY4WO74Lh+QQDNgvli9DwIOJkT1Z76y7r9I0+DAVi/rTvtkVN6our6xd1qTK
WB8iS9VbqmeTGkyf8oq0WEJmeIZjVcFT6pMI5vXVaZ1MwmN3glINKApvTM8WKbUDrCKa4IVIHOo0
uyT+El4aPUV6GknQITrGjejl0qg1BZ2Kvtm37xq5Vu6XMtCebJra382eT/vHbd182ubhqi4raX1M
z0QgWC6idBgY1Due9Y9gzxMdowAUlZBkYma888uah8ys3Cd6LNshakqC2CkUX3AdoKH2+E3r98pt
uiSObCsqxaFy88iV00ndmvrlkFb7pFtNzM9tVJxA05ddy+ziuP61+eCvaeMv2LVH3y71+2ibFv0D
H0ubIpj8gsqryxiLXQ00k03RIW58il7Kgbp3et2kuOasL9QFe9h0B46yiC9x1nh2Hn16JzdPWal0
ZbvVnCbFKeo7MefYA+QaTravk/rfiGQjtkb75TNKavoTfP3LIZ0PN0IWy5EGQckeHkHZ4Cq6GcJm
EYzqMx+rsPxAo/vsuStiNH++MMtg95Ed3VaNm6OevT1UkmU45VA5ggFBeCJQMzfbx5XjKZADTHxC
LHTnzt5f4jcOhRqvp2X5wQTZ7eaP54D694jA/LRV9mhZVw35+0j2o8woj02zUfSrnHa782tvAsFy
tKAFL8zucFlle5FE4MrHx+PL3jkh/LqsetOly5tFWV0O9imlmPlYtucE1Im48YZShrqRt2X6om4U
qcn7SclRC2UYi+kb7CQUNe3ch/X5ZEh3FyDH0RzDURTT1m6GZCwO+nW/XZ8ob/XIjrJIQ0DzVSdr
AmOhEflAaWTHsdAHh/YuJodZyL9Y1qELvwpvVDuA++4fOmzLKEmEsc/jAVpiADfThuOcRu1CLaVr
5s3CbFeXrDGqjZ7a6cx/Je1JktnGkkQdjFxOMBOpN3LZhP7hK4jkGxmyexk4qeVFo8RzUS9CyMFE
6IMWgKApYPLRJZrp1e/GwsMPH0DODKgvg6/29PHAv0uqBwP/vrEfc+xyULTL6kyzeFX3rFl+8BqG
i0bfh5aXdQpvNVBIPry81aroChKhlXXMTmV52/ejz8JoQPxGYajy/uXEyog4PvTzQOVmXDova3oH
kgj/hNqVQwzWOxJC/wVedYeegdbTX74v3/dh1bVHGHy9rA3gf28xXUJUiNqY2q6U8PHtanc+KXHs
NplJiqma9s17kve79UnVr2q6ZS6bLeVF7u06p+TYuFgXnId0pGSfVFFEJimwE3sCmZnd4o1MOiI3
kN8GooMC9kntABGjoJEdPqvvvs+6t68EzoOtO5apaZqs/t7kVftoS02VyRyFUNNCxTx7y7fFm/1K
P+pjD2iXT49f+vAy5Fiawnb5OpJ/MiTCC2x2Y7sMnh7qdQAhwkSJZxFi7JKboYBtfjSjbYczhnZw
q4P7Aqnp0zLdA+1yYs4ocTSSDCjCuk8mmWKLVfPPLSmyahuWZvEB/1lVm+2lOmjXtOhAZrhMnXdo
HVRbzJBdWHXwjwjZgR1XH9bsxbA8nb5M44nI+zI5n0aL3v5NbalNUuJILA6ImB8ZsxOVRXjsNYkB
mG1HaqtMiEsLxNFLUL+hmvUhsvNLj19ZV0d7RyKFT8ZsANircr7166Tqb7vk23eW8bmLEnMuDySv
bi9ei74SQxemUZtkbO6hFZpv167Rzln8XnCNszfeqV2eEN7WI/qCS/hK3UNgDGUrOUGveieinpPL
hZhnZyiHekg25unt0tFQ3vE10SHT4P/NFoN8gnKp/lpDPINc3Xpbw+ira3f7Yc+qaNPa9lEQQNmC
1naJWfLjLf5ObzjwddTxorOYoN4qR9re4w81IKmdhufxGUZVdqRMzQmWogAVh/Ua7go0L7qHHg1M
yL9quBS+1xBN2fJXT05x3/vDn5dtO+BLilgN5Zsmw1Y2tI1tb7QU0UiwB1IiZA1GO5QBbcQDnlpd
abie4Lo8h0ELb+n8ZACK+EAeDeDmA1ppwN/OTpPTfdC/5rGEED/YtBsva39hj5cVT1Bv9c6BTAO5
+t8bFovOjzXUUDeGXatcbzGdA2R2NWbosXWBeCkUpkccI/I8JghZvcDYSDpmKLHgcJDezutFe3V5
shepd8pazXJUSxewomrcwsXWjvyD7ULcPj1Pp7dM9+kyJphm5c6JnEpYDjYZYmO7jb0i+lYaUhXW
5snjlVa/MwpdE2WL7qg8Gedmy27kzaZudmsjhaokfNxUdEukUoZhfy7ZRCZuvZHTI1gL1wniLhFQ
d5zCwx5X+LoDl4F/wJ0TQlzNlZ7tAneWI13XDcPWAZtU43YXWMqGs3bMuqHCeZ2I8ya0FbyyhHcD
OX8c99zBO8SHoHJP8WfnnxD8gSRtvBVBIsc2NdeTZ3WnvPk5nttntVRyR9rqV3G+Mrt2F6ZH//ss
NRkJeK6cOsjnOIKCLzI0eC/uhmzXOik8xhp94lxRumab7A5huApCh+Y2MZJ9/OQYqN75rn4N8+bD
Nq2Dctw7349NqMUYBnFm8HmoZsAKX3KEHmNcE2HGwY9//IjuTepf1775prXzRb5adrEETVjOoSlx
cCTFGd6CFkYmrUbW9ryrTbVWhiY14DN3ps5L8+x4oJl/l5Zfw7j51JdSppuqxpsqEmO86ZzxVdt/
0+2WKRG8pA9/WkHxzwjOL8cQhXJEtkMLrqDAy4rog2Y1xHYUgbEyeMauuwOhK7+GdrPHSquTkW8W
DI0DOhSGEGcYXs822nYzYrfWHiRYgLJleMBPQ3BBRXqBxGlK8oeP39X32fRm/eXjMgzNoGEm04b8
vR6e7EZfZ8u9RpGlddZamA+Lf3he1Ww5KWvOLl3RE3pGmbw7O39eVby6H6vwrjCUelUbV07zJ7/b
7W/CY0QoskvhzeSESJ6gQBo+hePulZS6YZmKAWdVB5i5KSkvlnEpVYMKeh+oSIjW0JbBpmSEHHKs
enkbA1bQ3/ahfQicJt7Ey1dLWB32lhO7U1OxxdC3rmuvWPkIF7z1/PHL+O5N/nkZ/zc842YdlvJc
2q3XhZFuGZclHMRCqBOrhETrhbsb5y5JNjyhNmrv4eoLfepyQgwDfsc8LVFAFOnjAd071fK8HAN0
Q7Fs+/sT+/GeFpsdeVOycgUPgGGUFPgQvtLM5Ed0ItZPd3M6eYTHtsbwXcCXHl/+7r708/JiLf5x
eVXKyvxUqXrKOWt7DaanXFDFhRvcK31kN2O9/YDfePCssH/0RoS/UUtHIqb+iscf5IZc6goc/A0q
/viyxG878h8PUfl+J3/eGadcagZHsf7gbdZClZprxSMqO2SYGn1j3Izrvr105WFJ+dzazJq+SrDo
JrFpzoyOQUlLteyYr2SJlR1nXM/o/eMwZPStMfD9YBccvlaU/YYLnYv6v0GoadDxtDxYeLSs1LEW
nYR70uYNg5cTbjLsyk2rmB5nxRQ4mZ5r5pesKPAkO2pwHJ0SqLsx7isEm29Zf5k8KKlCO8o5I6k0
mGyAMoK/htJw35GCZeDwMZ6jwpuve+cgG6I5xCAeVlGvmtWz7LV5l2iP4BxBss/G8redTPGRbBdv
F0zE+oSFvRd8L5sRR7DtoMKeAj6mh5nJbmiH4I61O3Z8O7AmcCpZYDN0O1uY9I9fiy7W9kdv5WaB
uV5XC+u4U1BW1wHa6T7hzT5QWzD69htDsAkUgXeP5KGQecf9uEe1jeE9zVMStES4j0hraDeD7OhO
nwxNrDGPhnYzqS+FTG9tzdDkqCu6yaCvpeoJqH2+IVKQJFCBru9fV+NiDGuBMQI90DvTQyVtGleC
e9TbjFoOdVAfCg9yaDRCwhjmS/+3HuNJjqnw4yFbd2gquinLqqw6pgyn4GaTcHLtbJf1Yp1KfRJt
h+SRB0Du2uTYWiJWxLB5dn3DpGTzdf1S2TsyF/ZzkUXkL/Pfihq2Qwq9iS3ZKqhR1O27i9rb596x
drX5eXrpZpNyohCBlXfkgREWcH7d8wyND9E5X9XomsDFUa7CTYAYT64j0SWpRgbEKGj9C6xWjti7
0gLQvct41TWHHLUQXMKbPfrr95rTY1ddPykD7x2cfj2SmwlWLS7aJV821xQ2IOdhxByBFvbD0aCj
siBqNOBaKSXx4xfxjZ3dzp2fL+Jm7ihNAxKqb4gUpwgWvZqr16XN1acMbiefedc6ugMSWFCa+C29
U7icI7F4ePJxqX+ng+qwf5q2rAJ4W9/P5seyXOt1UWg2zDR6bOJTyl3+Vrufnwi8EpcISJIchIQv
74+fXPrOd82l4RwYqmI4lv7dW/9xadVe54vVZnFJ9daldYg2nfV0+Ya/Z0bJVg70Vjkw4qZNPuow
H1JUdDf+J8amHoJd8ItOMcLVqhgVXfoCs0uyHWTt7YASuFN19hz0j08YCsrfc5XK2U6xFUWl3NBu
mRKrjbTb6JV9GFin1q5qXZGpy+gw93msHoeXbVJs5scSfou5CB5PFEX5uwCqYLC6Y+iKowOR31Q6
O11aNtk+U8T8fL/gALthb1y5r3NKHE4iBWohtOLuYeuPijBkHs20HLfnyg/DuRKLDi6xsCINVZwY
7A+ivb1z7oslnzCwHp5Pudc7YQaDl3qr9SJcxf6JlCBiXrDn8r4+2tPuJhEHI1xTwukHXX/0m+eP
N0IJ8UsIWz5W8mISmwjmXEwryPrAiwZu7RiX4Sd1hCo+i9+fjSaLag80A1Drvz38x6y5moa9bIrd
NYXAlhj9NrJwIuTDUYYndE0DBoy3lUcrt9Pb4jdQRsfW49fxd8nn+gCYBlIaXaGV/7uO0ZZmc8g2
myYtkxOyWP8Y7eKaQ/OoePLe7xRsXMkybL4SFWjPvlkgDqflVbWWjpK2Dx2M/4x4T4dmNOrs9iSO
sce18BdGrov11uM7vNOfExd2YOHIjvEX9a+vh9UyvyhKar+evxbxhhLbCrZ5C0xnnbcO9dL9lFQI
vZjE9TQ9LMw2X+S5U7ZxeuWhr0bW3pfM4Kq3AWIcvBXWEH9JZgJYfga6KMZfTIHBwhCUbbp1svrd
Q/0xH/RMWq1ryTInh/ACfo242lqFqPqk1mlyzXqHj/oY7waE2F/8fFpoPW2CHHDRd8wADLnsVt08
xAJ8zsgs1NfqAQ4P9gqnNBtZnaxbMcs0jvW79zMBhWiTaYkufafjJHX/iHqzWobmlxbbL+uWbXhN
W307ddgca8WrsQea17pnvKvBbnx2aKJDTfGpDrWQsOUIvTg8H4wcFDKcoclXKCRyT2Y5oWy5eM7b
ARxriOZiNd93T3AvUQZI7i4GW1ZGZRZQVK5npJ8BKOmj7bsN66jEOvmat2rSO0T2L5S7sR3Ls1PP
GWyF5z3UWfuE9MuTPhuPyAD6f+3Nmx5LLYkOzfblZPvKl7kbZtgfrGI8fLeTU3e18vX2Za7HNhqh
tvW5oOvfkgbb7Mms0++/SJOztCNocvYN0lDbkr0rxSrHTOnMZrgtw5oCbkAAhIenS0Ewml8/tfko
e/mkYm6LHEmRo9EDp37RNj4mTO5mdKCEaF02QlxOawfIyHmyEdxBHTWZTpMpw5vSLabc7wVgY1Xn
s3lpsomkLGD5IhO+1GGmyn5VzLXqayGsGQFfL9tAX8KZYlE8AjJviXoZmMciUJDvrJqhgYjKMEj2
MdNT3dvZb4U1vTbzx1/yHQItY9VZL1VNtw0aML/HelJWx8XONuT0OsQDNVwOy9VQalz5Q6EIrdHr
Tw3JTWH6wrNcP3ujmiVqydu1mjOnyn8Ui8X65vLHUjKO29NOTZX+Ygo8IkqMyXnEAbjs771Lt48h
AgyUQzjzwzmlYJJg+oYW5m2DkxEb2mDPhoLypPZfec54+UIB9I6g28q7hXlSOG/iwmdb814lDFb6
1syhu6RPX5EgFj5a35dXWHgLGC7Fx9Zqh86V/9kYcNtKDKFt3rh7ArDdaqx71bFbDfQgmYiPJ6OL
djq1J9q/rQd6nlwhQ+ugTRYbrp7uvckulFjwhvPj69a7YPyC8O29Gi/cSY0tOiajk2SJgbTiIbT5
17gJZsM0Q3B5MlQXt/MkgVTpsUUhF4NkW7mkzccNHpyC7kCLzs0qIsd6RoRBJs2CIVY8GP7poUre
J56xRF+EtffiRD2nBWObXBe106MTgbHhcYAJ037ho1Lhj2gt3onW3F05PeN/RWDoG13YMTZ0wWm6
yEh75LdiabkiGm6YCgc5pUvbo3cBIxE6e3OOpUo1rN9aLXz/0MSDxHa/iJwZQ7BcCzcodPeQaAkq
aINY1J+YIiCvSKsRxy84av4YLGPSonD2Z5tEOESSei0cxjBo7107PS0Yt9DnH//hDbxCso7lB15M
whRUxG9hcoc1CnjiuCXjzESlgjneJxLZHAsLY8Aa8S5YfzMdw5PLW3eqC4fbIlrTKr14UxQcbcTy
8eoVpWPcymgbTmIiEaaPv6+/xbMmQ1pVDdVgo1Scm/ltqpVs7Fe1nK5Qztcdh1UcFQ7uOv+/y9wU
ArWzl3eXPQjbNdgJ2Qp54CWpa8nTjd/4207/fUPihn9spicWvTyXKzm9FN5y45vXSGeTQJTZl98W
o2YTZi0LVS6q7Ta2uS0IX2MVYS5sZmkMb8O7xIdu6xSQ5Un/gPSokU5Ic7TrYgvVBIfBql8ZkTPf
JFpSfsq9Q9+eYv0U71N5D35yHG1fMfOFtbQ5u+s3S6RGkJHyvho0kzP2atSkNg7ZV2IcYgfFuTlV
DcSvJFLvPy2onp8wby+2hxAQ9rkLaqNAEx0WpIm22HBNNJDI2U+YgHVhFc+lscoKXQfWu+bX2Di6
JuYLKB6Gu71vqiHL83HUrLumTv4FiV0dg/5nFV7SclyW/UaBPGqPYZZOYc9ohA3Gi3TZWXZ11CeX
4D8ZolzESy08LVBuemglzSpuJE9ahPCZ9MBW4zOOQdNicpo4a082XaeNsNFeJaxJm30rJ9tN5FR3
D6qHnLLhvdNIBsSGgz2SjO6mv6m8c/f6sfElTHZdPF3pCkjeGt8M4r70CMYrJYJcdth8FrvJSuqc
aaHvsE+Oz3u/urxjdKvY/6R1e50HNWL3TU+q+yadw44EoTe64Bvxhczwa/1hfC77aM5SVESO4SHz
PX2eZMSmntM5cySwAmewft9Dr6DSwUIKsYjh7498CTgzsiuPhc40XqmhjJuE0UFaqM7XGj7IvkLg
lIuztKT7qtTWyndp0cbNgrB1zFAW3VWAVg5MBIWp5F3Ut1QjnJ1CLNwOilcoAWkWb5PDKz3d4nX7
r37diPA3hdhXAK6vErPexexketnGP2P0FunDKqxwywi1rwwvnBngwwo7qNOLTvBbfJjuP3AiOnl5
QkaC5OOrs+jj4gq5uVgFe9butJZiFGTHfYRd/iJEYTqpaKLnrerilssARxkL42joJ8SO4MOn+5jZ
e3hEnNKWmbPle1hqsX8caZBX2zfnA+OgIWLJYrDAScd5pnO4d0wRXHpHhRujmPrN0pRL+12dwTJJ
OS9eI7I3LjsXuXU+QYH8TKZzB0DR4MuheXJ0ix6ecXMxdVdvWSKLJp0eA4yBhIVxd4bu28URDU+0
ZUyOj/C3++5eke7hDgihbJsJpv17rz+nKkg6/1zKArbkcNLfR1EEOD7vz0VLMBH9rkUw2qKYYJlA
pEFabzoY40nu7lqitY5HnAhYikXssLDNw+GJrYSPzn0XLrrCAQ1hQOuE1zG7AWGMHr8ZF7fYNxI0
Z08K2bsnVFvFSMOgloUwetOuqy6bU6boLKLNe/FCyT1y+suhnphvy1f6Dhb2SEn2UiWwHjQ+tnzj
aYOTRtr1eellMxIhVpHy8XgDUe4dmn8O6aZmLY+5quXnrZy2u+Gc+emPOCC3cp+HN37WrryjWGI2
/Lh/AWf82EQWK2tjnoy1LBpiIt+5250kyWDQeDh/kFLJ1vz47u5W5D8vKE4WPy54Psir2txzdyff
7/aTgil0dCejUUR3tLX2c/xRh8Ls5/FlgX7ulLc/r3sDpS6cfKGaZ/Zl7pHwboUoQWSNEUbqwd6d
K+6EeT1ykdy7yz2OXpxpPA4C+JMZQtQCQzeYN36/v42AZxjxETgnWfUnfZJ3wld+pxVEyagMycIY
7XGro1jsmB/LiF1mBxt/O4tGnwllJGRemtHHMO9U7ohadDRQopqW9AsUtiCIajeK4KycAszfSZYh
np4AnJ6wfFT5SrDiwpCptZ7gGg3BkZ9LaxqW/FQMA6YIsIodHQmgukY2Nl+Qq/sbTsxl1OAbNbAS
w8eruYzI9MbDDBMzAQ4N4cyRZSmiAKHoPHnqd2DT37PrZq2h4DoX9ZGXDR71Sswl9Sf5N0kXPkES
veBqxY28/MP1HlyLEInH7/wOXMrVDVqrjgrggIbj91Rb14vlldXumuqYzh58iZAKHPuof4TgJBHM
O9PXyWo/BDat8O6LJ9rQq+jj2WNQTHGft2crB2xIaEk42N2erTTnrF+h+Te0XTECuIJEdcuEf1LC
OZOMhCch4ei77i4Y9Y2+H46SE5nNMeggtnwfYtCrJBRiKnNAGk57FOJLyYKdLLFx6kedTovOoOK6
n8K0LkzeJ3gcwm5wbQLaTv4cbKC7iPjhQT9MYZK/Ye7LpOr0hDtWSmSrMFS2x/BmEUq6ile2FRzJ
0zxZTe2xga0gFIIxbsN4RXqwTbxpN6nchIzTdh1+XaGR+YKBMsT1OfDGXwQyEzr3JVz0BJtlFsvu
syVSLBJ/n6djOTYERdbum36tUa53dsX2lhYTmYJXcekXj8zJiXor0mpRKgi1Qfn5eELdIf2iKzXQ
3cA5pOf4/fM/1q79GmirXh3V9LIDswo3ybK9GyuTy/TydWyd20iZ8xDyc2EEuFe0dATwExu7hlz1
cZwoDNy795brjMvBJbD8K7W5b6yfAZFid7h5NL/GeLOg2/a2MZz6IDrtW6dX55FDo2bzb/F6EpTf
U0sfa+znb+UxXIEtYC2Hrxr+J951uG2X+ycLwL3V/tdoblb7Q362l9Vhr6a7DicPMlmKggR4wOAM
T0csBYYbxOBnnyr70LbSprV4Kb6sYQUFEA51oJ8wj9R7j9+icmfyKDIHQAOlhhAr35zQJFOVHEfi
CZlytHnRPkzk795x6ym9LQToq3cw26mFZ8OTUuMeUvvrujfLUebUx2Olcl3SI84kb8UW0Zo9fIKa
ZDWuEuFsamDMnDQzPVj1r/06dv6ReTRwpM726F/ygJBI7EkcWta2v3g3Xqi+Hz+ab33yn8nz49Hc
Ni8udXU1coYovKf6uxPMHdnyDSs5XvyCNjjuhS/NFU8TA21+b/XuOCEnve1emB/pYwDOw5vG0ejg
sgU66WW2eVuAc4La4AxQtM7jvdZZ4KD7IdWTa9WzMx/p+ibKGpFFtv6HM9vj+9HuFNY/H/ntOrHY
X/Z7B+UAbbvvdd9fxsfeOgZcG2UtvM++qVknRGCEqwYqDXgtzhLT5z5ciKWQxFpqW2Wa8kOK6mnR
PmON2P56PErzTsH3a5Q3NWhpHNcXoW8ATKXo9uC/0IfGbiRUgwxIH7YA6u68te8asYkH3gpXPFpD
1MzbsH4lStU7Q1SAd+AvWwg841MstJLYT3qbiDxnnxj3EVSG3rJbxxyAYscjxoLomJO3DI/zMuV7
tETG2BVBj1ekz5pAdzpiONWplgqpmd6hbN8u1tvmotWWodA6NM4t0PPFJQBwJ6CgdRwoFDG7RXw2
kscP9V5h++uqNw/1vDnL2eXKVaE3LxbeHtH71rd6WwzTZzQjZTDB/mroYKY8NgNwR5bLdvH6eBC6
bEJsu7Mg/7x9sWD/2DTOF5i++xJpj9o9zK4ts4yrUCYR/bjzpsZY7OxwauSAwMRBd0aoJtauQ38f
rC8ib7IJX7ty99USTPwZ6OsQv3Zcb8l//C8myyJf64L7PPjrSx+9WevVb8sRITU9EWgDAQP/xvUx
FImnH1/fXuLjD7x9D6HYm5UQ1jGu2SAzQq5WDLpTG+STDK3ht7j4AEVPJHDZXZIRl26Dsyw/Cvxo
XdsiBVQMj7oO0niXUsbfjghM1DacIwGVdI/OCt735FPiY46BB9y+5Mw9KQQTvqz/UXdipUw+wlT0
PgGBNdx/uyJxXYinmbVncixrCK5fX5ZvXwGmPshwjr4hROeAAnI2+x62KCh1bx3v+XScd/QgtJMo
5QF6JqtwH4keuTQSdJMtsgzyj9x1dyJiuRxOvujnXYrRrAWUhNUJjt5v+Hl1DFxROBbrcHGxcYCZ
6xlg1VkL2w20HGznOJV5IsnAZ/jch2gsYx+1SocZDhv8qaQAfOFzHrflHphXq03SY/c0MRceQ2Jo
8WTlz8MuptNxW5AIJmU4QQ5IUCpoem9mCK7VFSBYPBjBtsrbrAoEGtHV7U7RrFO0TenawsXi3/dU
jilCCS5uBuNMfYWKR4yZxEvLxeJiCsyygl+Ttd/AcVtkswG6Qq+kjzCc4ixI0mvATew+xzGh5KAj
XdyzW15Px18f42LfLzpgAcQA8Ydi7h23tv5bji1+/QoN4IuuTRY03171+DCTEyHE2DGWN16vCYLx
+H9IOq8lR5EoiH4REQiQEK8UXgZ590JILY8cIIT5+j01GxO729PbRoKi6t7MvJlyCq2nimOHzUYu
IJvvmH9lKNK/JM8qQrxGFvlgMI1ycj9YKse+UP0MVI73IIsmuHG0byRtypF96L2uPfjI+QguM4aT
dGgHQyziR3xIgwO9mIGSnz/MxBMMavnlShU5UzluP/d6PopzbtHw2HPvy9scL0zAiKu0iH+vj5VF
EascAxlFvGVuGrSd/xsM9C34p0Cpzm9+r5i8VSI56yXt0DFV2ZT4UOOqGE7Jz7CWyGfISBu7ZDcK
GHrM6DvzwUYl9A4fLDCVkZwPU1f37QHp2e7mlm9oB/VEmKjHk1SswGEa+XNV6XmN+ejXzyHpO3P9
SCTEGcwdS2CScKX/gy4Tqe/hYOWQWbEBKsG5ljcw4CdE/IMtGlWWTMW7g+rT9a3aOfrye1B7LCy+
PXMuDEWuvnnAz18lWiyjB3DzIv+CkDRv/rvjhXudZvMHKqebgyb0DkSPQWrkXiYuHtWY4RGWNXXw
lMJ2G4uunRX0cfx1Ge5eBg1bFVaieLUD9XAzMBAFwjiSE3Y8EpvJunmIgVxaPHFX7vHK4tUnwsAv
9/VHAm8fOFk6eYngybf2wI149vDFpXa0MSU5r/qEAmJGzFx0j6ZHrn5SD2hox88FMd4iH81JHiJO
5ruCiFnuzfOSTppX1SoojTk5hUuiGMYI0We6lElLkvCQQQqvwo6WGDmcz1MIjLfzI8CJ6O2aQXD0
c7zCmZw4esCR8JAMTf/OQhnvf1O68xQSk1ENBkkOfbzz+8tKDC6zFudaAGNd8D6VuaTC0vG/wSpL
dD3iANi9Yx3fBn1wk5IBZTUBPWMwOLMxpdiYuMGxHAg+ELi9iO9cJyDEWdwh6ZHFet7OiEzc1Adv
GkUL9018+Fejvs/+dtCdm/2c3qLfgd7R9pz+8ucRZbJo2CsPB7SJHnMnzfigB4tsJINK2N4KwSD3
7cR0zRIob7eD2JXk3mui2JfCPlQzzbAX2LDs+Bu4qQACtms8+yhLDjiKHb7zmIVM5hKd33TAcrdw
/wxqJ9u/ihBm8H6Ms5zN8+ruJL9ojVG02oUf0k8W20k6eotF+IJDBl7JZN77VXd710DSfqmMRea/
zfK2K/xFNTaZerX7b/+zvT0caIGhwrgTJetX43pVZ6zyiuErG+G9pmIF+/WNJr6XvpIHzDm1Yeka
1vzbJaTO21y/DoVPHckUG2y62baJpmB/HwzkWYmZGWluL/lwESvLw8kAdOaSFUTyx9EEcZHP5emM
pv/qdx2UsurDQWLKeadxIZKnK4G1Yt86h3x7kQpDY3+TE4RYsC4XIUJDqEgNb8Ct9Rj+wp3Cl5PZ
+olLLALFK6zO746f60L7CJQaMmdBrvKoWbBiqQRWvLzPM15h5S8vtldOuem7mPOEvZBAOEEcOskZ
D6eT4VWb86z+87CeYm3+GwWED9HRJ+L9cc9TKMFIG87PjM+1it/TwkGDR9zdSaAP+LWbf5ELbIL4
KTighb3KGRnTd2Nv+v6u48QPZ4G6JvTiUfM5UpMYF7Zjae9BOsOHqeAucLNr4HfkvJK4/z5WxI89
XVPxjGTSfhGr9uevnK2pQRiu63DHVeF9NMLMru6X34bBpIfOwH8aHhZ4bca7MuDJf05zzuuBkXs8
XuQKnBvxuLpqGvR9zkykmjMAlv2mzgOFBDYW820s1y6PgFzeELFT/gXwib4Rp+AnhroYlJAI/xDa
FBvbhSmd9L6OGhGj+R6jguOVdP++StR6TN6xAZkOoQC4LnwwnFLmX9RMSkTYksp5zW0fU2g1M5lV
KkulfiOFvyob9yZZjjZZRqx2I3Dl25AFvd8QFgGRJOVDI2VNNVRxJWBj0/1O4SU+aP3sPNwlKzB2
+OvDv3v83v+G8TOQNUTinLQtMbvSA+SgE4jNa9Cw4/BKjG12O+Vv5z3xWJEPONDXorO+uR2bcunf
o8azY9o9LqgFPEqcN2oJ78HECLMRl+iEY6D7Fq8DRP3sgvDQO9QLBPshfuC9ih9WMeVxGytvV0f5
8rNvyz4Od9w5e2Esobt42a0DdYbTGyp+p3IL3A9xIrx0CFd/0F2dLfsbxuqIRcvJRU2purvuJrM/
x8/PH1GebXuEheCzggyXbPsDu96IJLI/iVd7VFBfIuTR0yz6ezJD4fvu3gevOnz0ThLBt5+We2HC
Au7P6XBxEmAXO5m8sTBYZPJa/ZArFObA+A4Nxc3218mvCB5YRjaezjqQJ3H99zCD+431pVUOy5EJ
zA8Wknzs8OFtn0zb0tekCkZd4Wmsky1MQanuv5OwR0GaLU3kCZ3ggWA0mWBnCqjmJJVYcCtljCmX
CxtFyRazG6Z+mzjFSD+8azBALNT0QlKSkJz4ltjdXgQSkGzhJj840pClfEWzNUFJJe08mJGM6mFH
GSFnNkS9OHS+Lkg18x5V0NoHRqJWrYMDdlpwT/SLrzGqb2t9sdu9PGkchBA6boO7l54SvB1S8Qn+
LsPujgArDiiyozHGtX2Yt3c0+61/wWNOeU0bYBdLkn+rEHcF/6WIRRKePoNk2M7kt3aeAelFiHPz
TEhnW1E/Hc2LUAwwBbomtIY0gX06AfyPgAOCLC5jV/q0mZQjiLMiGaa3NPdL9AqyFTf3zU+MOaZv
RxJHJ9vn1dX+evR42JaPcDkuTYT7pEIXL+9D37BW8TmRq1SGyeqIK5nkCzy7M27HX2pD4OfEfowj
oHReDhHgMr0iORA8hThpodkkIO/1ZbrtA9O4wxcBgg+vmxOEjCiHbACkDxZJLUW4HBfxw+0T2nGN
KG2mWPHRE8xf7lhmW/EdLy6BPjU6p6wzbHK3robtOK3siRbj3z0t/ib3a6zp7oRWpT7MTCwM8P1z
hmp8w7CXJWDfr6LY8ElZszTz+kSp4hIY4ETf2TwfceXyzI6MgE9iAi5TCNGsgEWm6/5tqfWlDtfC
H06Z6CRmPcrDnhBbifU+F0hfztj9QnKYwuo5Cl797HJOwRyUMF6sztvpKfLBpJpMCgexad8eds7/
giSyuax78gI5i7FBERPTLVJ22wWp7kyqWNVQkRkc9BpOH6cSvLAvbBaPxEmXs2t8G526bsfHD2ir
UeNx+wUK1+HXbsny8w3dlfV0Sq8n2sYm/9bO2fcFww7PxntWa37TP0FO85VvSAaVHcGdiOW0PzO4
Wz4OGeLFztTNpIeyNWopeL913H6o1PEUkEVWTPwHUByH2hlyHMCcyCd2bTGzXypkDVMgDCl7heTv
W1vnPMBFWP5MkisIBXrq3H6MdDvivbjdaIsI5Ai3XV4Ofwz3eXU0mi3pkjz8dj3Wv3tpvMljMOlB
71JhXSjgOvZrWy8sOY32wCxCnTz3GEmQNik3HXkyWTb5ViE5yB9KEpp1ar3+skuXZNGbxFS+hrup
LY4NmQJwznDvpB93H6FSRHeSu68yoIGIn/ND8SrDs1KvfFNXfDe6XeViQH3T3aLKIHGJZmZA9ig7
q+YuKv8ge2rORp2jnjGCMxdG+hswryX5MH4J+w0uyuLL1P/X/5T+O5lfE1v500SXL6Nnvk70v9fw
ys1qR1nu3aUpI5IP0/5tnmcaQvjnKzUJBQ1Tf/ovOOrsBQY5pYRf3e1jUnr9cd99dly9DC+qtGLW
qUMGd7yOcpdOMHeIMWTSx93Jlh+7KWoIFppzq6M8o9d/+7+1Wkc1+z3GLR0QNJAAdBCE+3hSNuY+
l+0aYM3utBwLMqTaVktnUdK0sQ23gw+HSoXIjL+wc0N4G8uDJo+heNQl5tgGs5E3yGyo0xkzolEj
Dmh91ivbOhKim5IQyCH1Ge6wsaU+DqWOLVZs0AC+tIlWjclbSFe1xwlToBCnSA+pbtGH7HY6VXcr
FAP6pva6kCt4PQDS9cbgFKNVE21GvGNINOphAALq6Nll6ulOTDFAFo4dntITG7IweLnucxr/5odd
jApdE6MGR5nnNAQMu0secyebkZcm6yve0Kaf844GZsykybRrBkbUuDvLQ18UcdgQugPDzwlW2ez0
uHtZxO2S0dbSTyDPO6UYtXXcrsku530HKVU8YhBusAbMmi1LnPWEkvlc7XT5FLXhz3gK4kX/BBuI
WgeLzAtLDlvM955RrVJw9lK5EmDwdBna8nvu0WLWZtqX0/gl7OVDJDOZ7nOR0g9MyJEXPAk5Qcuy
DtjGz0oFtje/oCJxHpXbMo4iEAR3J5XdXTQAcBTMnyLgDdLp3ImRI2yuqJ1Dh7bp4l49PvsMDtkY
Rc5s9++qyl6FRfakS7m5B2uA7y93IVfxKA9qTCm/E3jsWRPPQn2QidgaZKRaC0U+RZvbSpbCBzNQ
iX480k0FjwWFI1OGCsRsLAEdPSxRvpTr1Gk4Ff/Z1tzvdCZk/b6pc2H6zODA2iGvCCsFj7JNFbLn
Mlwu4MU+mTPcH/1hyRkxrP5Q1tjrhafY/6AQmTQ5uj48nbFL8JRe8q93zp1HFl45XbA+6DpESfUA
xMR5iXzPRf2KadO+kEmzCnHM9pywQoamt6t6stq0fcAULKJxUaRe3b25SiBphj9g6IWdBR6MCMgl
ia9bYgubeP3PsGpcHsvJ08Ne4URsGG2VRFYaOsWxzqxC5qr98b9QqTcu2VIPVr0j0CMqDAKsxxfH
3KIECXA6sikW9hH6ESbFigggTIVMYveGV+najheHsycdZU/snrO4GkN/LU1A9HxBjxp+GKtPHJYf
pyGrWCzSQJanHH5/NCjgqOaPp6QXSani6H3uYlT+d81DCRTuDJcmB7VpAYyY/et50ehc7BqjVTa+
xsMIKaCblgk5TF8FJ6y81mmI0wjIhoyonHxwZ13rvv+NTj35IpEcpCf/1P+JE6MyyOAcv50NJ+Wm
J6coP41N8XVRSE/oOSV3ybQR2lyo+D44ufHRWxj4A098c2QgG3iLQ0YyEqNQ5phAqsEf1AqTmFQQ
uYtEk/NlpcYMOCrLGocJqoHxB1cPRM8u1yQ3oxZjuZvdB4z6Z97XTNYXXvsLPVDhoq/CCYWfxfH3
tzYWkyva1gfZMv2KZ5hqevalrHRv7l11sjq8GYM47tKOWn+mPeoWQBRAoAr1J/VifaCDoARgjDS8
udjWkeHYUBxzjWiO6eXrOUj2fcKtsAkn2cU8iDDY4qTP0OXH6+4Uxunib7GUiuTHSMNk4PH6QzQz
/tJzzKZJBOlgbsvwIxa2ttYV+rjD22N8V1kWTp+dsxjWjYvD7ZZhTjHeu0yujQF6SB7mGpJr59/J
XNYJlEZ3S7dqJxfXUn192uf9q9vZ1QkXvD4eSSao5ZwHfhGT7O9WiqaBWMdOzIVlzX/7LA+z15Yg
uzp+NHEb9VD+05CaId/WF6Dosv9ZPQ2V0oMjv3FpVAmTVDpO+R6oQioDxQ2NigBo/PaYXCTe4EUF
xF7y3qez3S+kDesQyCRyTjwONMrcUHd2utQW3JGPMb9qmzGBic9Vzy/SoGNRWPzDGDl+AAtxHcw4
YpgP7S2tl5ffeRLlbLg82SQ0/bLx25XrWYJCMlyoV6EnpXJxaCva4aH88QGWg4RMBrv+qpjG3Fdq
r/E/RmJRLL1DPLovNhw11RI7Czyd2GaOpCzwCP4ONQjVyznQVoOJPDH9KMUdK+QE3c27QKKDx8PN
th5eq9GyfxfluGcJFbN7Io5tdc9W6nRzhz4abl2zEVSoWC3BbrkbtvGwS7XfwTfbYwPOgRqph4Cx
jWPrmZwgLhArIGoHWEGPSRy4RwOuuOZv7oucvCQycf5v/bv4KstG/TaLkyhuF/FC9pBXy2sHz57o
4I+UDPrbmufgdHUumvcWmKSnmgfK37EPXWyiJE5G2VCdODvRhW5/PG42D39KBUi/N1o0XK37sZjJ
K0Wjf5Nmx+yqF3nC/PPz5HlVBc8s8BiFDHPwrZM4V3Svbiv94FChkp0Sdkhm8l8TciGtw0cjIcy4
h4k1pz8rJZVA4/JHV8s5L10JX8jY/6lRcrq+hEJSg++sLb94ubdsrOsYPnW9nHdwebg3U1T+hymA
m20ih/8J5UqeAissDxXWE+x1NuIaQTrQsT3q+eV9hOd/ETEBymjzi9XXgFoQQMTreh9IVuOUpbzk
e6wwa8p/5N7TIYrdBROkEHvMve9cSQVif0jQdFL6HWIB+2y6hwsYvqAK0/AoojPO/epNQCM/Kza9
3Te81Q6PVzbmXQAggRFD42jTTupBjRSu8opJ8LBzcIMvVq2Tu4SrXTZaqXuVTl3DfIUMnik70gIF
+lHwYpPDjOOIpNQjboEvIB9KZAlicq6PVgMnkOmGhInAsrjSLdTCLeg6MmbTC/abaTE2C0oN5Wqr
sr9oBHjglTkfPGX8lxyQ+MBD9ulobBNP7TzAL8Mafb2apFhKMiRTXup2SELwFzO2e4VilXabT1Dy
gX8hzNm+DorlpCPr6ul6XNbRdwhiRJzkPHhFcD3TG6PpLOtXkK2Jj8STM+xOkP8SSIv2txj8C99+
nID6GWcmP9HGgQmh478AeaMXFE6hM5dwNx1fi1tjAwywxkf9w6b5LGh8rDSoSp+OkJiNda8fp+SS
c1YOTv2jptinVPQWyqmkEwuGnEUuU+/2x28sL6gON4dxlkp6xlR0znhms4i/OLkNoiR3qDd+vhb8
pksT0J8kUm8+vxIQeT/BUNAJ+lHGiepCx7+idK4dyJBVJLdE0gjvm+Q8YcoHnn9+zh1etb649UaT
xIdJ2NuYEKULoCZW+I50O4K4gx4hdBGwYq4D3m2KN2ULgJ29fS/c12pLY6o9xd4kunZ8+3tcwzk3
PPrgCWnrlmsy12mXE4gC+7vv2z9X/aPj79ky/bZfiq32p/4xR74hGHey7IxumxqTEcTSwK/9jnv9
bbuTqTbrOh3V+1Y2eCyTEWWQ9qfT/riAajkXphw154KdsDS9KOK+41lNHXJ9kdqPckRsjk5Exa6H
tBZ5l3HxuwhMNBh23Fy1rV45d0ZKquG/8W1ct9XM7SlwcKc+Q+61PVZQHz4pwkRCwlnXpZ0HGvJa
UWtRAnDD8OmZ8qUm/Ok1fGMGH/XnrdAab2iNSGsIfqAVeMAJYwgZom6GvfnnyrNiI1brMcdK0y+b
qLcPDztJgow8YIyzpcTsIpZV/I7lID32audStSlMC3G0Jp9lRX1JMygzY3kIOZJ7ByYaHRqUyX5b
XqWlKPan5wvZqOUAxxKKP0YKxIdwc5qIYSl6dGCmYn/vwB2jywEetFP50HzNlW85Zh1x7I2pu1N7
dBt3KFYM0Yae3D82m26s7VbGG7s9nhlVDzpolUlcs+eiIX1cPh5rrbSHWPmPIU2v0ROxRX+w/9ja
hmAwKtRh9B0/+U3o5hr0znyr5fRn/97fsULU/PCnJEJy91jAYv6rhZjCQ+ZL7JnPCNFpivX5FKOG
+xiu1j9Xa8YynCNxO0E13TijqwhnSUgLQDvQ8WANZfWQDyXuT//o1wwySWTwMsUjeHTIC19D7S4K
2Q3y92YXd7uE7v6cOtlzKCJu70SP7t+l3Nd07NQh+BOBg75n7LNLi0NIkYBk6qqncqc7V5GT3Waw
AeK3KRvWm2nHdJrPxqEYqTBgYxRCtAdktBGYVS5o7KRTCAblKBan2DyCByW642NYT8vLEATFiq1j
rc+hvkuYhGw41zvUFd/4N9kh0/n5zwsGxh+AZrd5o00Gj3zM635ozTfp69Rubor7XtFIJBMVFB+0
g8WQeD23JnHl2BKRe+AxutbkEU4TQgxpAIun19v8VphozPvxOwTF4eYB9zGeVQ0jjUoQGjQ/kbT0
BgUVWpA6iUbGu1AxkLJ7a5hnR4nkcpf4T7Jhh5AIH/tmwQdMvK+KUoDg9UOYe9Oh/qcoJHoUEgRo
Hu7H6YI68QTkG+OfozxB7n0GGDB9xCV0u8cSSeauMVL1o8pBHj/Y42sXXcT8ujy+8e8Db0CZcRUd
ZHSdHzp6KpbyHoLFYBSYRPWmAsBM58DWamfBZ3Xibwni6YI8FPjqKXTj4GEKMRH9faMyMfeMjfu8
rsfNNMUxtMAgsNcdUN3JYsH6k/hSC/iA0/RdvJnX0u1OV2Tk1NCGQefO5VPc2OWBXWrb1MOjTrbu
fQGQ/2UTvpEU8L06VFSeHlfTVSGjTafSppYpZHr6HkNAtZ8QVsrdk8Q10tLAQAEyWFXTI4xA/JEW
TEdHj2FS5lKSAoVtD87BK+WQRsUalGtgLJhrucErwZ0AKn4QeuPd7gKKYDMUv9nch84U5pdo8CLc
B8SEripB+/gFZua1MaMLYX9UjlLMaow4g1dFtNIuNrMviGkrMfJ25figcTQji+lNR1x9Cgnn8hqs
SiKURgBaks/WN8xPdW+2g67cDBYN88184MW1o+BYRvX7GvNNpBk+XdWNJUsr3Xx/QQ8jy+BJTZj5
D1jasVScjCDSao+fSUGQRpcxUJGEBKtMPI2Fdu73BjvZKRV2B1bWDCqo+Fx8vtMOtqEu32BTYLHz
Gna2pB6FvH051S2iwbnbhgtHcLijzwOG5DVUtG8v5Cjvj3+g5jYC2Obe6ALmIyj2pwUkof9Bl7jE
QITdZPnriKJ0zA81SRp17I9nFU58YGgCNW7Dm7rT6rDDwAHdL07WRs/d3ZHTDNTWbo3VgQzToN+k
iI9xLXmwpQDEF9MMJ2a3BdPXFx1qWOyZP9sE9wb2K71CFpeGd0aGbgU5Qt/Z1VqW6kiySfLCU+OW
EEpdKy6vubxHtE3aPbww1WVglPMkMFvaoAj2Svnlz/fgB3LQb4PM4JZeRpbhstqLO6034LIWKUmE
q/HzO2stuSjlUAwzdm+3tyTqkMTafZlLahD8eGNturxk8dWclKwoEyQhhzBg6pEw0v6O11E77Go7
cvMYKQdRpT+jCqdOZT7PaR2FeyqR56+zSZk9o8gcjaD6qnF8a+1d5cdq6hinT0z1L2p651qibfzL
Z3wi2/X6Q5L20gg73Q/+Q/hwgiaC9in3Yc0skavDZrFILC+5UccrBwj7hwcc1x4YoFVmUDWT0lOm
BD3vL9v6TUoX7nCfl3s3Oc2uhddsrMRVqNDbEdmHPwjaTYdCXxaJvT/ryZyUNlSebGzM17H3megJ
r+K1Qv913WNp+0bp18Bl/FLN1tv4wRz9d1UWYb7vk0hZeC25k8k4KyPSj58kFYLHCp0JrFlq0BmL
DqKaiulyRriS+/KLsrRRU4FLGCmpvkFno12c7w9laia0jZGHMB6Nl3z9L9v0Z1SaYd4I1j0xrvZj
fcVZLVhTrHQj1E1cL6mqCaIlm+5Wao4p+Y+T9mmffms6EZY2TBZ1Dyasljv7yFhcI4TemHQi338M
Zr3w9BjgzUExtNlOftFPTCa946nL43zHFcBQvY7vDhuKliVqqSWp2V/F3WbDanmgT378pEiOd+gl
Xa+W+jf05F7Go2a4htht2r9/jltx7OFMN6m2dOA4kWXRe0YKV+RnDlaHsr5KnAWH6IK4Lglcw7a3
M5AZ5+rUB5BI7tgcW6OLgGpgS8p//qW1mfVaXHlIMRVPkpnikhkx41GmF8ODyhwcaJn39I8NqxKA
VIKNH/aILpqSGNJsyNKXWBmDO+0gXOyY3DbZlKUg5A7DR+Up5xLQBntv8MlYPcU7cGYeUIZqervc
69Mtg+IdSAemyVLZuS2s/hogRbbp6+RxZIr1/g2wV6gdo7YXL9V50l2lHruLxkyNW5HtGZY+KpiM
Yhb/Rwc09sk224b0krdoFjIyJROt3xOLYmIlx8vG+UxzMmz0pTnRMospdtdXGYde1+HX7xdy9Aiq
cV1syKqVPOeNFl3hSuodcY1PrIBXZISEr4LIDX+w9sM/8+FCSvhuCd7DnmGrk3+3KPNBFh0r86S9
YR7MJFwUx98hkpcwJP7d2v1N+NwsZf9rbf+vgNDNWXonSGloMVcyxD97krIr8P1syZ2FtpLe4k87
pUOxRj20IJR7o9eEG/PoAMTITf4ErtayvYIQfHHSuwN+me7svk4FgAGhrGz5RWxsqx+3uTaB3Vz9
4xe/qYI5+SR/BRd93Hzk22hn2sRG8TDSdghhQK2hIZhsosUx1xqwz4Udf8bOkn0POYmHyDYLXv5m
w+bZIx+Cg1SbJpZMEBz8LCJbxQYbMAajzLFxzOlcxUlCn0DbACS6I9GZ0cYKnOeBgTeGbTEtsYPz
WZYC6BObGasjPBbB8TnoxPWfVQ0s9i5Z/eh//Oz71e3Lx+TNQCk6kEj31Nb1QqKuuHXej0uTjS6c
r0C3h5GDvpQvtS/lAaXBvgVaxC8A3eAD71dvodje7DFH+rTIt5Lw4fGfzF5972eDfc35xNvXSWtj
e5TGRXa92F0nPV8CbOApP54V+Uh8toddro4bl91Wo6bFdWb13qvCgbcjhoRgtJ3x4CHBsXq3y2b/
iJ58mK3UaFRDaTGhz4WjKVFiNKbxx3tGSOzj7jB+E975sUdyc08qfNpr75NAIeibnSULAPuN9Efn
MOFv++e+3ZDzqFAudSgd0JihojAHkm+EC4I1oMC+2ahVEH34tSz2ytxWclebkifEPjIB6bAWaOXO
SSIFbTKiPrgSoEyN5bzAO27o4VFUi9e0T/K5wexegFD3aCUefMuhsz2+VbscoIEM0P5TIgJwwl2B
iHDf6DcQRREpzfEvgd9+40OXULgkJL66XVzMXlzJPuWPJIPsNwHWdpK4G050tVr+cnhEzu0B6dJf
p6X5Maam1Ok+SXHuOSwZJXg948/dvhg+TuA4vcAm4oagEi8s2y1lAo2UHTTDn1brM9DNPEKqmPH4
+lkjX94exi61EEZ0wQJ3X8KiMBe3j2ScSU2js8H2CpJMg3AAS5JGS//wVH4AWAtig7i3A6LdZFok
16UsfuFf2d0grCyUlHBQwEpH8rftxxBvDHoEge3N7V9Ey+L3E69iAR7qUXeBc1V+Z0gyN6QkBd4z
2JmavSthBlEQoo6tqJ3kni/5jN4R0YM+4hBLqWejmyTibzz6YY7vlL94ElzZi/o+zm0e/E5ghVNa
ZlStMMLiSyDKw23nSL8QwL47djSXzbjF6LndFzlYxCuQukym6OpNqoFUMbdvQykTF5pi1yM6/L9V
h8X1V29Q9XBgUuAIteX0yMoZI/wX/zZTsBAp+RLoHA4ahLPSufh9F31R9BjANnaX1SYDDLNT/CdK
0wOQoanD09yE6eVyvUmZAC6pRIUftr1KloiEcQFCtZ4LQxXTK0poVrHiDKAHMZMaQCpf74MCQGHa
dhnwPmeFbN7+Wd9yG6ZHa5ii2HY45ujiL2F9Pd2r0ZfdhdKGaBqJisEt0gSyiOlxznWF9q5PGdB1
7rvGTunsCSLgsXCvtzO5vle4skj1mov/z6vjuejZtwWAEjmfznOx14EP0EuI93y+fDPsEVHmjF+u
QABro8cm98yf99e53ysEHuVie5u46fCNsV0F7zJ8Ei5qf8a37T7tEWEjftMv1jXgW/ia7797sW93
PW98r+lko44l9mVIQXV5eq/xw9hipgq+ikOP7EYl/MLH+UpiQlb089/OvM5sYAa8zifns8EYjJsB
xgAq/gIIbRpYVhy3rHTvNDAuIQTJkmudpdHbdHIA63zIc/IZ9ykAkeQpLuDmbUbZ3IIy0GFJsyZP
QTh5Jp8eYBhbS2BPWvkviqXKMa6iNZAHpi27D7YIweUBs3/ZA2wwoml4eiLFDNh89jqUwA79bZHO
zRrO8KV4mFahBgYMXjwHdRmo5iKxnB6EMOEIl45tbgu6NOprjC7wUiPV2nK7Tw97ByMh0gZ5LjBr
vLi5nqTr38HAw6TGkV4whuvt+n58WNxRp+xubLKj3SZBcVZOIaogVsGkowS0jxmAV8DJdmOnQE9P
XwyCkwwN9t1fHj+rw6PcpJhFMHmEf6shO78v0S5fI8y1JUntFlJmlWJj9SHV1qQDGadlnKfxDenl
+xV1mT5C4YHnvjVmCqubOToEbECpZTAP1PFMJDM919zQ1xcnRGM0dxCTBopLkgpWBv5etf04pKPi
G5vIjRLcOYLq7UmFTRO8y6n+imDKHrAI3xKe9Odl1+CFhYLm1vcYy6tbFajA7aVD3j2FvN/Quk3v
1+GFx7Cwr1hbSL1fWkfqz+VHt5irQDqbplcb5CYm8DGogbqTureArWD3Iy3e9DoINVHzUGMOuUnl
ovPyP2qYYQeWeqDI6G/qV9SUQVIGWITcTTw/0BwdMc1Dm4EA8k1ranLNZGYDJN/ppg4YivrYM14K
SHk5fveQAT5HHJogja+ArgMyi9Y6ZurrQzTxMkXoRLI9Sg8MN3iQ7SszQJV7hTWlOKkMu+BSpnSs
bT5vEZHcqxV3OhW0BwBYn7dTP+3JzbJ9SbUXmj02WCKFg9AhUH+Ci2HfJj32VkrRnv04/6sp8fp4
UC+k0C+z1n81gd6E/V54x0Ijt9Wv7/fi9e0pNK8jepa/T/5+4o8gkY9bfX36LbRuw7XZBAifNELw
tFL0mbjxtwRGiXWbe0msRw3vSAyZQP87PUl9Qbwi6YIEH1ZzJkm37nU74zpZxDew0zJTnIRksAsL
LuqkTdTnjPeXCm6ZmlPd/myub116GjgB/BbijQVlEvUObfQ/CEoKcDyCElGOSy2NYTje4hB7sli9
yWKwF+2kgDMOeQ1bbmJlQxVTDF6Wp57THw6Hv+ZfzgY9GVi6S2nxO11JD8PIyE9iAsOqyR+U/JaS
+EtZXYN8QpP/qbHvurxV09/CrLc+0ZI4PPp/9pCQrPUFrK3xXFJCZyfEqEdePVcCzjyNgDY8Jvlx
xxuTkTMt5exBQTIeRxs48BcVuT5kiT2XFO0K5zwabKnGyof00Qi65MkLl7ngouDwIlhVYYiUtHKx
4Gz9wsGC9Mrsf3/uJ5SNV5owhn4W/l87NnfD2wTQ+rZ1CQV6QSk76dAcPTdcCzuMEcqKzJekN4Og
CEZ2HwxpbWcEf83Lth8bILSKo9mvzs892qDdjbxgpmdj68D29BbIV3bpdfSCQKSCp3+BBfTZ8zYw
X7Cj0HTW4P123oNSjX7bVSLK9Rm/pVRy2xRoFuW3movrKEi9JWuZOZ5Zj+n8f1CoAqk6pSpkyOPj
cqy+ObkZmelj8L4BcumzdJnCDjsOSaRUYt/Bo/CzXWeNfJzAcnsRXx+UeZnQv7Z8bBENJCTijPKW
y/MelSldT8Hj96/AZk4rQ6pFmzD7Dq6STfXLU779yvw6cLIdmZZbVDZmBnw8+wyaSTsd3kg8osrF
bS+z9n1r1L2FVceBgOg5KmyrzgNrgD96X/j0j/26xeXXwSTRmulGaV9uw+vZIn3U5i+fijt4USJg
i35c41NqIZrqx7242ZROMQQ10EVGiTa7HInoyZ+O3oD51mcok2a4r5Fm8Oexxy5an36jv8uILhZY
m41UmLk4qfPOFDiNBSv2sFpLqVriSe/YPWQaXSKjCgQA9tD48wWnh73PgT224FHmNG/DYUby5NPZ
Gn/Npha3+9DcddXFDaQjt9vozSbDfAB6NJSKWpAMNZ7Hh6OOfsfeCrD+cqCdFubfc/XGmLWmrSvk
bAfjxkAmOSCmn5pOqiDPTx5UvBsk9NfFA8xkYeGWBfk+6dgqoPHyObLGyUSHyFbCh/ofSWe2pSiy
heEnYi1AJm+ZQZw1HW5c6ZCoiCggCE/fX1SvOqerqzPLVCAi9v6nbcskWrumMScGkWkv9G9HCeBB
VH/jDjs+7QUQAi0L60Z7O02Cs0H9QVG2+oxRoNt6CCIF7v84M0DGhslvXKtC7wDURlCp4dFJIAYE
WEZqxsoIbgdhfnN5dQbzxuXy1foyXcg/QQxrDSsB3sSkafxFyXkQ5NsNdJMgmybZbjL5/sGHjWE/
mX/D1rZ4YyS5rG48VDw7C/IbV8BhjDN61JOejXNyGsBL2sPfit1vzEPT350mRP/Dd+ZoY5nVaESk
1vdi4vkA4FnhOJCIDKGJcHp9zJ56h6+kaFx+CwBPILs0c1dV64kZbrpGcxJd3+4Tc1tlG5/k+I5X
ac9epOIOHBTT8RiDAojv0+ugkm31B+oGcAipb+uj/77Z+MeUUBeoqgKj6yvHu4p1nJYXkd/yWK/E
FJFHO9FVbxBWzlTaHtGroCnYZ/tDNnpCxi6ta2hZiPtFFLYC1gzM2WDzil+A8FasvT0LZsPJjGD5
B/a/3WK39ECSnnMTPeoIBr21Q9luMfq1k7BeL+cpJAlDxqnWKBqd28G3HqveQAcbvzBzYLSPcFQT
TBn34/b8qzBz8yvkN+UjNqpQkSPpTrH8ZANCUxWvzZ8ep5FrXpgJm/2LrgMjW6e33V8KY/22z+8j
mWWNdw2G9SMyytHBew6WQ232aMZDXsMZruBTNXP14daYT18YZ8WvPQnFK+o8gZwIOSL6KjMPG5gF
t8vZeVIPaEWLhbpN8BFsor0JPsXY3cF23DPieFyih6DQAEjxSeq4AmUAVvD4ikxqyT+fReRRt1wa
m6Wwhp4NLAdOoQfCcYNk4LNZLhEiSmE3elxauwSSv9SqT4udTdUKJnApM7YwWw13BIvrl2ZcI1KX
dHeApHLZ2d0IopC52wgIiXAJ5/V4oAkq/e+xhj+UVoNInTwZlCAobSHyUeMSxkpksGB2ALXY00V/
vGeC0hjGrE4xvdwo519LGfWxi5lluKTDFHsqx7v11x+QXNkNZlRmPSkgfzXdKFbhTf/GeF5RavtX
ZPdDMtrY6HVqZyo98xndp+Svvd6bWrYbOfmgbDIIccRu8f55L5QuUeEU9fmhIIfM4QwdytiiLe/+
IWPJbXDjd1Dq+rqUF8MPEuMQKuXwJXY1OhiOBnKornPWfu0UOBtTx0pjpT8aMyRlHzUCQsx774ku
uUoGwPtz0vjMIpSekZFN6jODURq07dksbUgYc4xBYJm+pU2VZtVO2XEf/fR5dYZ4P2qqyiVi5HcN
JN1ZYQroeIQfy8Azyb5jVkffxYM01rNJp00PZfDtSYdlk00RQUNzaLYJ/4BK9gOMRJctifl6gyKg
zXwN/AZTfO9oINbbT+khWf02oQZUQ0pli5wmMgnX7pI6nxWyW2IvyybfItEUx9RcnvqS6uAe5sPl
Ow9aw1VH3cB9zI3CvT3G7eYRoj/XYzWE/OTdP4PbscixYG2UFBLKpYsuqfte7H1jFCN4wJTPWFa8
p+6qpNaCq2iJTJxdkSG4YIFqW9oFISCE1P14xVQrl/LXG0aFK9co1gJaUv2CFqHUJtAtfqp6N5Zf
sSoOHmhgdiQqC4sL2Qpq8Kr93tyqmvPIEFcFJotPn7we3h32g8Oa0EhKGmri79LIlsw2Q8YOHvkg
4zAq3247HNVsrb02g0pX1fBx+3nQlcoxLrAci0arxiYt9Xs0JHildAbN7PkKLfohykBRiprDyFAi
hJ44ZHqEHFe4gmWZyJ2tvMBP4haSAooGkT7pcuUooyZgDVFWHyJT9cDNwB36Jder2wAgLDS61Na1
NL8hxYeuunIHmD3hIh/GsVYMuzL9AWlMRAfTPdjDj3fT9qBSqbpu2nl5DY3rDhThQQ26oyOSXrOX
vuwgJ/i40qwaTmiiuBxvba/2Rx1rS/T8rlAMvAcuE9MeunvtXLONbgNP26RFxM1/ae5d8kv8kIfw
xQ3TdYc/vIYxBkIgxh5961w2CWgVKhgIxpf/QRroaRUNG+Mzyr/XY/00FlwGcpgbQI2hcTQM98lM
tkHyMd2n8oMCH23yQwoP1x3YHnJeVV48WAeaqw0i0ofBTCB28QfPpeSsMtVthXn/mRADUPrzdzh/
H89zVw5G2wbKjtY+vp90akWc1h6Ykj7jmfscByvuRjMjZWTYzDowNK/6o5KtdVCrI+mG0i5DWX58
bt85JzBhjm4NdwuwMrCpUYlM/myUKah0t1eIXLivHzDBYRtzxPbJK0YpzqKYZC5QobnTDDzaPZu/
faWiQU78S3NGmbVslwe2bpRMJFC3jkmbEshC7oRF8kDTbJOieF0DMYrqeKEu7lQAbhF1Q/s+QQMC
U0XK4ggdsak7YJPv0ZVWemOyW9K3RsrfvXTIRSHUNniOv8EnaWILSKSKrWl+7kbK+bN57QezNkbf
ACGL2Rl4iJ1s1gVDxb6jFqTuSnI68hgUWo+VSHr6T66lyJd48LRgvPzY15Xai6BObdYHGp9gdJ/l
nZOylpewwWw0454GIXgg+uPL92kxEfz0/BYqYXlkKBu787xJmlNu2t8tuG1cj4iSwnYrSovhBt2q
gR/rh3ZDoQnMXfd7uifFJOfqzOQ/Yh+0+RD1ZEspvPzO+sLnkg85CXFzbdsFBdVrCr5zWwDTcAr4
JTPXRm+q1hIRSZ1cGZ8109gl0VQRcI0mAWUYtfpzepXs7CASvgGkNxyulkfFmoNpuOw/k/br8arv
R9hNlE2u+rrFwIz69F7AkJRHUiBPgFTQoAt6kAATnAU7BoQePml7l9dB+AAJkG3piCgV9zEygg96
z8LtLSIkeRw8+hjoyqA54a4KVQmOjQtcx9VaPmNsZszGXr45JLGDjBFlwHuUpgg20e1pyF9s2J+J
voQ+8G8GM2OUrexdX54+iK517laIQh6T/BpeJcQ3AJ7urXYJDdUZ6H0FyMt83FQGAxYV54UFjcP2
FRK7mj2OzB9wsODdsDzKsYp5bEiTGstZPHyNe9rZR3jP/U4JHh0hOBa0aZ9wFSBT0BVonvQal+ba
nDYrqkr1h30PfA38PzSXsNIeeh3p2CSVkNu8FdDkflUh8xFhqOqlMuxh5XVX/D/OMxmMXlxi+Y/z
aShRdg1qVxvr24ELpPKeo7da5iNpp1xkdubgmhSEInS6K2lgzIxXmlCDWhW9mW+ubn8DHgtUqFQX
qFDThTQyz+oeRgB6sAFC15Wk3t3vI+Md6DtZxhbS0nnyWcedRMAz4rPutb6NzS8p8j+qSrp61DEB
TedWoqvTgKAZkhYqC2v3eG6/xMZDrwLvqW6xGJCk7n2zVa1ybkeYW6myKZNRVuPNKXd6PrZShx3/
jlDy6SnDtfrqUD7MHqprzI35d2tmflMHKUfLZyUDcCs1AVM4RksmpyIshtBMlRVSHX0gArP1bgTC
BsJ568Pve3sHBmf7DmtcM6h8Emq4PrICoPcGbwtwieJCuKFz7pgR+XXYWGRPCb+Uy4Wbt1wuW+uJ
6EUu7b7j9wR9wH33+ck8g7yrO6J7P7/oPby80+0Htady7FUhli7UVGREFLn7ATg40MPbty/skgIO
8o7SyfvrDvoJ87QHQQPtGHREaryidvGonc+i/QHUzaCz2aYh5/SjFKWpSzrrhggpNt57Ip0NSFMx
rEabg9Oz8UinR+WqcTtHmepRObwR23jNjA/KpsS4W8BmmYXNASXWp8qQmSchr7Self01AtYlx6Mp
Be0rYAAAdREtujymhk3bdT8M+CjsvsNlCv/BaKbUA0u9AYOXUfZZ6KqbD3YNIm3QSqyJ6OgRF3AP
mG2FWkah1WMNot28Ac7wqFQXjv/8x2yXpOro06YNVFiKyi+vbulf56QCPD2u8CgFsREPAcoW5Rqk
Sijh04K5e0hTlYqAe5P61RfCayUZiwc7suyqt5gmgh/0WrEpTNG1l66OVp3DT3Gko+JXqGrYxWdU
4gApquYqB/s7cCnooRvvq6s6UQe+9veByJEhw5x6Y44AigZJFpfkky+pZq6ao0L+4l9ealnQDDz1
p27stDxRF9YUB0+n2nxQePfxfU/QRdKrDKVUdrQywFJ+O6fDguMdaxtqqw8JD5yWUCo4B8qQu53T
qm5yy66OSjTEHCCh1/u9TSCDofYWtHyUd8MzRxnxbr9N6/M207GyNycmc+7/iL1l1aWQYat8nkEJ
fmOa53LKOoR/Pn4wV7O0/0AterSdMYv0AbMdN1ER15vscHnCV+xudA/HkviQlTJg2GD9jOXDgiMN
OBMzp8FtgxaDRgB20lBW1iOjYWwEyldK9iY6tPH9CxxpAXdODi80e9eY1KAv+Xgr8z2yEFN1xhqA
BRzAhFlVPEWFjHHSzEMh+SKfeXYleengvLQAiPvVnlRAsNJ9/qJuqRQE7b8WuEEZKGsFyrP+zLJC
nDqP99R6n69MPpTd6/Q1umMFmlUGlbIzQAi96p5uI2E1cnq2IcVjV8vS8wONrckub3pAMC3mRpql
2wWX+MPcY9++ue8tQJMMMlLNnyvigKj0bgASkvuEOIhZjvI4o8BZ1zD2qMQ8dZhQBX5qdr/7tNOw
VdiDTUNv3zofbfKYQitUAX/OsmBIjwltwYLrYRm7N4UtSn/Nz3KHDl75qQaeXHsDy1GrqDK8D2yA
EmogcYyZtcJaDQb16XD1Xr+Mt6LeGstWZFiBiZNrppENQeDzHfDnitgG0AWsap6jtjGmJdlA0ETW
r5S7wOrtcFpyCJRe1jryDmS54Gqayb1G17W4klfZnXstgj1vccGZc/UQtrsiIcr6TS0/12GMQKGx
h+5IH/noTgAaLUaJKgfvFp346Tdn6KHwycYLMSHAXnTYtevcDhrd3uSYMdF7Jrsr1LvzTvD7or/c
BhvQwI4vkxXitPCh9mWxWvlblpzQ7b0XR1yGmReB+H7ohEPoKQQ6iD40vvUWXO9OsOvclKcVPfmu
Sljv9p1hwAOOPygdt22DGcDndfqFykD7AlAdQFRxzCFvspJZoOgigghx3NJALTCjikYRAkY91Uc1
NSHJLVdqa9JX4NiPzHN20KWANutTkU9B+UtGC9vjRNlujy3CAGGyQJDSBUXmktUr5E8NYOXm9Pzb
BKZ3CRjby7KCZgZ6o+zA4Vnbq9sI9e4QDn+8f//A3Y8P+zHKB4VReCC/ixqBO0QEh9RiUR6cToq+
2XboXdiZRoWzktdPl62dX3y0q7/QosvtuRaX57W54LN8XAWfMcPt+By9M59AAlkCjTeB9GzNBjaa
ePFffSFF2kMy6zV/m8PXRw2WrjYJGtveQgxUTn5rp9+35F8aBOy2ySSPko5zN0KP9HaDjfWxT9bT
DhLP6xm5tEb+MJ/fjjgF4EWp+6D4wHes0aT/hUuxnM5dDzKc+ZYttWvIoL4DdaxcXeCHmAAeTsKA
wSCIVivhi1OZOIOJk9vhgxOQhZsG9oa3eGPAIObpU0L+OtwG5wW+/wlZneDr+YIZ4I/4/cCZmJNx
dUDVenjNMgCrN2zACACvhwdgO+oHIZU3cluZ2caI/Xo0mLc4u3xa6DLJIUPFENH2cOGkJDjfZZc6
070RD4kcIykLjdat8yj8Rj+Q5oCwcnBF/goum/GTqTc4vDqPqYo57LGX4/ykwtYxloBVwvau5B8E
4/Aji5szS7DvP38yWBzTmX0BGIRGSl3NGmB4SDBMeQr0pjcDrU8CI4lmBx5jnuZLaiaUsZAUkNuV
jdKeMT0m37PhHpN1MmUuOZcXyMc5Ancf0cwyKDNzbjHF48ONFlC8E6irt8+sgUMyQ/tEpMLMS+SB
8829g4S3Qf4gwi5/9TXdH+5iPSqdt4844sVwFXv3oU/uvM2dT4qjoZ7W0wPIIc68dnRFYrUlX0mY
SjNmczIMfvl2gKRY7h8PqAwyYyZzKERcyvHRughdu+6D5W7hq7fjrTRlBo3pvKkEQdqbyiuKCWNH
wV6jDCnCg4M//1M7ShSXtLMnvkrSbTLf8hrcgq0zsHVzeitHgxv1jpCRiL3FIM4SZZOnLs7pZ3Jd
c3aN9FUOreswW4PykwfClmVXIlTGlhHe0eJCwzgfg/ENo+KBFoRIMCgA8m/iRzsCOZzkBi/McFF+
4Lm/zeZ/7Yis/cr5y9wbciOWIToZF99OyjWSbePYamGP59m+XflhOTKTNfRJ3EUAk+VYhXTz2w3u
FQHoh3QVS+XuIgJ/H1wxrqhGYZG69ze/3a9MYn/3GLYdbUOwTjtevmW3/tpLXgGthhgyDR/1DpXo
epsgJ9/8hVfv6cQqsyTtbDZhyHLhP+fwW619DQDpTJCX4h5LoRwUf7QoKKqFNU0XXSh0J/WogYMD
bAIAwcUW2fiQaNvcRjB2PvT2z7+4xn+KchTcrCxsZdjHtzKUkHiBvh5DxTrdfZ5t0gPOGFHWKsti
pKdxeemWXAbz8qDNa8ZAVsUVZUxELTc0aRbO6NPU0Rskn6SDQZheQ7opRUXjSOCzncYVzw5ri2f8
G968C8bukzgACqcEy6dNweQIAAsctqFKT2NBXKL0vtzJSDiBnznSxoQkTvDSeUD2Nwrr4aiZ1bM8
NH4KRMcxHXByG0m8VERloDe26dMT/lArVIs3zAhlQ/iNgLwEy4jGc9X7wCnegESf+40UsUOACBGi
jraoJc+8jhtbmuQkwfj1Ru2Ca5/cg+JotnStTsdU2M1rfv6MiNDnwSMakgg3pwoNDxcwhKeGVNrf
qxg9Gven8UFMcp7jLmgFMKTi4UOpZvfiroqJMqDtyJ0ZWkbcRBkht0KdivKfgVoJnJO0ffFewT74
uhEjJS8mhDLRr2K3RJm3kLZpD8bHN6t/YA+8+s9tIYz5T917Y5ftffnP3KaLlyosAingL7liRsDb
oA3RgsZHsI/eWwi3UwLlWfunB+0Z8UHCrYo99QnN3PtPuiORSKb4rEGHthqtFu+oTnj9mBc2Yn91
I7012uv2+XyYCP/Pv9iHh/NFXvVrLitkZSAmaDwwgQkXfj6i8rY8jImbTkSRsCJIMOMLutvan/Ae
UNKKsM705/ArNhFr3sYdsfBzlqtjrpSIZMqoeoamq/L3MEeZiTa+Quqz6QycNj6s5fkw/Ap8RXdN
F6hKmyBygbhIfeJEItKrsZyRrmdNsd2KBS1FJL1QtXQMv7y5ahjL7jIM/1DDiEkzrHfQnuCHSD9+
VUzBxZODFvCf+Es48CRXnw2jm1uPBa+Dptfipz0cl89N5p4Zieyuj1f7W9yPnJ8Z0sHn1Dwieybf
aWRc9BG5uBG6e8nkTuwXQ+fqT4tYItNCYAdcYxAa78nKKAJAjCuyDh/KeWWt73E2JTcfzoYrq45e
OL9Lto9fkR5zXZAv9InWJBeKWyICB8HfE+Rs6CchEuZCAJikEyzCOgmZX45GnB08ttw3kg/ZRV5J
9ccdPA3Z8o0sBIABxOJvVRyjf1+/ARJ9JV1cAwXYyHdavIeBNKp36qSDbwHG5JykVwZdBO1cSS/7
fWR4CmYayeYbtMk9eI8Q7LtAeagx+Kcx/vzpdj8lviahWws4rKw5QBBv5vRIij+64e7gtYx1AXRp
FPeeqEG/RJHHEACR4qhsNb6kdqG1Rw4qz9s5bDzg/7bmC2gFpXdkjflyK4Yof5Dmwch4t47zF5Up
CI+C8LmMX6cSFPbmDZAviuyWW21LKx41QB2PvdjwSpP3YOsvMkGtyWHxXCN2ch9jpvohCRyG79Dy
hO8W49VIiOPgydrQxK/LXxJrgNv1RMlHm4tCj0pGnB05tVzwCMyIRq3H3BHK1k5XRjq1cRofBhEH
DpTaFx27ZcPh6N+5qno6IdWvXx1Q7pO0zJyn6Irfhoc/sjo2ltf1btnOr83qSsqKGeeSgxyWg692
0nO5z/UpaLvSxc9hkvoy0zLGMjUhJ6FyPFBy6Boxw44hxSStH47FywW1l3RHOfx0m8Hd1T5g5Ihz
3tkcLusFD+l/jnXA/EW9tbWDKyjvmjk+3rCh0aO5mbFZPFHHlivZU+HcrsTKc6Q4GQ6WBXrsIaxl
wWgh8ngfMwh9xdcT5hKV58cKroBpbdYj6JirVMUva50OJ9KHIo992RrfoJ913yLdCifDL8pkphzV
EUC87Bkz5bqSKtuqpqQ2wK2ljxF9gWEmrB8L5GxEGM7n8tDCTPTi/95QPavGBMz0CEGwjL0dAI4H
m0cf9GFrJgNQI4zYXzbHBwtr6IBCpoYPmpENGGc4lz4BLIVVYfT1Otwnxqh7/bRUjEXxk04kJKin
NyQH15fKiPmIbxfslCcf+PNSOc/h+h/gfXhsmsotdxIWFwmTiAffw7vTqzE4ePdxM/h9t6DF6yfU
dGrrVr/NSh0EMqfs3tpV4w8BK4afqwEHNfQY8K15qluGllEZ1TuqI4pX8vCsoB2nXcB9lHFZsXWk
E44UMyw0+/CGchLsPVGHSCI/uCJ4EH7w6qiX51l/Uto67z4YnCi04J7fHpXvnQmPiiMgHoLywdNz
y2XTMMuQm6FCSH6c9wJ3JYF3uC4RVHCvMobyHmaQTyQ9oV8alR1Y81r/ToyHlyK8HUrzG9tHxwJQ
9fn3EzWYsKhM3J6M8A+yBsR5EZUjd5+Ggy0BRkHiAeT/VBVn4ne+K/PYrL5cQBI4ci4F6UAAc5/C
63CZhWh9DQc0ETw60+xXPZIGUbqn+0CYBMpiEIewt2YY9btvdGVZT8qUg7Pfpszh/JWAUuk8+d/2
LUcPZPf3sPh5njVwJ4PAr+jAj7g8R+nAySUbqHwA6nfsi4h/RcCQYYXQg/KwypkBT9YDhyf52kQg
uCnj6BXfZF+l8pDI6ImeRVi8/O/Nt870WlYVSOsXuqWSbHrHkoLndSorHFXnV+mjnjZ4PF9CBtgy
p+9uBtfr5Dr7iGwOAR9Wc+IF0W5I27bFaqd/T3qOHi+00DukLm9WAncnQBP8P10PZKeWSa1y6jyC
V5DPTw0vlmvROXKjR+2+JpIQ+AqVWhsrps97LZqwzMZGsT48/eEvwSKN4W6GC+Z3a1BsOwuc59v4
7Xuto8gqHB8h2u3uSnr8+mfLuxeRbCU6Ri98dbMmXZOIaMyRaMJ3vA1n6KARF8hbsTd+i/mdvwxv
+/YQA5rJk4fdtF/geENIVPuphbSWWeaqHLGql8fk/3M5cfGxAeC43hOMSBbGwZWc11GNcKF8Rzxg
1K3+ds+BCV7nD7akdF3B/QGyWXYi56nzpjB6qIpIz3olopoqt5xIp+aU/iIXlqZXomxWQkDnT/f3
lT+2QRpEKGFleo/azsCvD6E6q0f1EetkJBKY0vgDg4OkE7DGcmdB7QUz0Bv0jZz7IB0FdNS0pIUk
RyEu6JbfDhFX68+CeXl0kJMK7JW4F1yCJs6rNq79w1idj4iwZpN0a+cvHH1nW5chlqm3iHy8SuRz
+tGK4BXnsMqChY8w1W+WOYLNm1tNmOkg5KXU5pQcBBDwB6YIkfmKQxrtDriNM9yyoYNoy155rmfT
6eDIhXNwPq+KCekIk3qaM7UdX9oMbWlAuQPmSRrKRhkxJS/zisvDXbw4cGbm1R/SWQT3ZcYPQmE7
Ag+1dlj7tN0V2hH4mqQgJrTY3ozOO40Aqoro+3f9FYoo0wNenL/H0iteLeqj5J2s5OD3yFniwbg4
aSu27BpJHs8N08WDLzGhqGPOBWeHqy/I/exmcpQCrcaDeXuS1iIyIEfGA+4X6MH1p92Cu5FL57Y+
4o3wtOiPq4tNXGxgZwEpAY9NOn7xeEsewMUXcyif1YN+AyLvQ/RTzRF9FnJLdXYbPxUPodzdk36l
r0eOEmzdQOEzE5xo1VPF8hfYi8BVv3bEsD7eILBjx/gDsIfLP/XwUBotuHbiKqEMvID9PVkQs9fm
a7HWuYPCmyRiloBJWGwg+8jhXe3OKDlgN3KdOt3RZpYr3GErHi0oHOReh2gR3I8aqUPqbjHTVkGQ
iQhH2lEAqaRyZck/LEV4YpXsysrGcGicPOIISAX8VLFao/xNsE2q28cj5sItv461THY6iCfaf2yY
P5otcfttdq7NqQ++0X6PkBj9HoWYUHgKiSr+5PkUpTvOUnsqr1HXHbGqxKsVmu4iiB6gIXZHQQ7o
pLgSbkx/D91qK1TVW4D3/5GEPg323c8Rb3OM5RPTDIFnD7ZUu0bNgNLM+sarr0wvWBIM51q7ZlSl
IdstyLuPPLhsLwuWociKeUEzpfxOwNPdZ2TIiv/OXkVa2Y0o6zxmHPrdtRcMHyr+BUnccMt66Zef
qKXRCliMxFuPFC2KxzVsi3dRmSkkemLyJEAayZpSjne0xNn4giAb2mIipjohsusJ57H/vfXv8ZIG
Uh6eFG2EjPiwYqAuwJ3LdrfQYGvsesNfeSLl0l8ulieLNbr6jlLDWcwGyKVfbGDMJhhfVAIXXMRL
dMmkZS0xOm73xFR1ROYFb1FqjYWZNw9xM8EH2G/yE2jErZbnC4E1WZMPshGm9ccTEbce+6K+3DNO
7Mh82bV4dnkzSAUWvMU2zpwL4mKG5+mT9ulcFtDVfEhCdsHQ7HTdfJPTv89bHivkfwRJ875Qa7bB
jUmbxP2tqLiEiB1CWLGjBTOjzo2texVD1+vwAhQXfFzPIUENxKQk7t6cG1sitCbZKvG0aVLSOT/c
BB0zj61+jzfSTw/Yqt0CeQeXLa4/qgu2oRWJg/t99Uukz7+9ebFoWE9CdP4NF9k+ioLTiY2AreGy
iL4hkYGIeheXxxFgz3IvNYlV7d1b0PkqR66OaQlZdY4e056+Zkd+W0SA7Q4JoVuAeRm84LrG4IVc
DbB8Roacc7lYqwVLPVSO9sJw37oD6KjPN4nIRxsuaLTR+c6CIgkCHp9LERSYSwI8q2DuJywfMDkh
SLK6e0tcYDm6dbPZonx5PGUbwuE+xKIzErFPWCYYwuekyzGrYr//LJ4ufSYCp5gdk5hFojwIY+Ip
N493n8seReXGXvDMynFGAeQ+tYCBGaMALSmT4ZjoaavRbOjlFx5TIG+OBwh+W0dmC9+D1lMNUst9
Gzb2E8JIEJHaW4pARjKjEyC/jsdA29HYCdj7cqfAdb6Wn871IoSnDS7liDgyWXfwIMvq5IHpTAHM
DFOJYB5Eu9xI3lE4/DWdTZ6oWzwKB7sjR9ZpFsBnRZQzsZtflAiarX4n2E1gzOzNhy7Tp2CSxje+
4Rk8fzYbvgPpdDkCkeIR+LcV3i6UsUEwdJKP/3E7HzFd8ntAUu7tEkqjW7R72rH++9u5FgaqMTSF
R11XYaBkfAlVLw4dzr4hPbbVgT/Kf4A8yNjxlzGgfgQkhBGWnv6nmPj1eVrtK8JxXeHkROH1CR6n
QcKMUjbAltR5+0j4NUIPZMw3OH63riJWngC6nUG5vUeF5dwmPQhWLdyb0MCddwW3RISIj/LZU0eq
uq9lG6D6ys/xdJLYH10Rw4hDHT4OwumpRXAxbGAexVoOZu3mgfnx62+ikm7B6C2Szoa3OdNnE3nH
Kfu2L6hpxhdhs6BHzMafxkNQ7aqDpUZRB49zA0u7UL+I0N+qDr4E39uA1o1zo85W2YDkeTZw6G06
Iob6e7TJPg6yy/gjAkdIanp3E4PRgfKDg2NTewl3j5xtckz8zTfmvhonKKZqRRyOM9D9PFLiW6Ku
CPX6Uc+YhlHdAy6CrZMJAgEoov171fnAxayEjxZrF3lUtE12lRJsRawb/ebduwW2faoA5p4jim3T
U3eAfagZ+dbHkI1eqJLJBqO3FfEDQl2C7IDlN2KzGnCjWgNmKuc8wjJFFFjQuPppTAyE/h1BMCAP
x5fhDmj27c8a2a4fIbx9KhReTGMVKYYrKHFuCWZmTmgLRSLf7HPcC0H4LaaoAqQUiKqeIC+C//Sm
kfhs0+8SK5KLHwyztRUqLpE2vM0rr9VsosGEOiOI8L0Q3oq7XOMxd15nEf1aRq2wqLGDY3x5szTs
bA6I7rX7ASgtL7BokO5anogmjxatPosWPA+ZoxpJz5NveEMejsuhpmq+rdOxONauS7QbQKcQ8zZO
hQuyJP4oKH6ydfhFW9t/fVUWiD90EPsBcRL2tJxxedzhBq4uFpYLinHm3mK6aBcVKXJAVewezTbT
Asuph7HVCKvlvBEIFSJg+kfC8URiufyaaLFRcvnx6X39Z2OPrRw2ELJlefcLAr6JDRDvRfwqVYas
mKrL2YgB6AUGStbcY1UnpUipZ7GlI5W5VWRtDalm4R7/xYJ4R/6Y6vYx+nc+cXZ1k33OUGQ8OasV
g3GILpwe/mibk/8rZ7GpHFhft3FdcPBwjHY0mKLgIjydOIbcaWj4CBnDzaE7J8tdfMXejkGHXYHV
e+s9ufCJ1c6Qh2A/Ti4LZNsi41NJ9mOEIMOhPZZsRXM+f9JyCIHjH/IR5AeVL0oTpDh8DSSayzJE
PK2NFLFp/B2w9ovIUVh+SB3mA9vj7odmiGm4PNNCVP4qwhSR/wp2N+TwIGAXu5sZmgJIFuGMghJ6
7UQSsPCP17d15SFeleM7oS6dN5Z/WEOc+GPRCxDDjO1oqjJyAGslkgN4WuJXmQzAqYLcbnLDyZQu
+BxHCCkPERfeaUJAnOmd4N0iOEDc1secQoTqwsXp29KhsU6ubr3BIm6KTFv+PZSw2hQBgdEk/rO3
HaKceJHr9ECBtLrNeaj9bC++jpuFc0fcLSz8y2qdeocdTrs1/0QZ51frd0DwEz3HWBm914gJIaxp
E3iuM14w57+Igkj59xzdyaWVHQ7/aMWQgTqklRprO3AdfFp7AaxPV0yjPWVRQFDZgrz7i7GjhbVg
oTfB16nwsHsllY3mBtR/C5MH4yzvYIpHr1Acc93uSZWRBVjqZhjZyMgFDwu1iL1nUnpYtJyaoIXg
oi6F1U2sxXpzgUlmdYEuOHRKB4j8jBOW1iTgWoGyTehFmjAd4yBhLDJ9r0c9GQvCQ9kUwW0uelay
R7m2N34ej+iIt0V0AhwOscE5jEnPE49YyzPFovUIYeYxGFNiwxf2fvXzQGQFN+Awawqq2BNdNuk7
VDliIeRONGVheoOTAQWCcsUdjwfuNlzGv7sQOJvgM2zdbANO68C9i9eBnHCpTXEDicQJsYxEAu6F
NEDXcB8v77ExvTJ8Hl+jftGd0+h08E8aF/ZN8dRw0PTB6ePiRKy2wzFxNsvGSXZfmHT4wkg+SWMC
Xq6/nW8G2DB+mz/8Sb5xuk5Q2Tog50u8iQl/uIBaEZhPOAso6LhysUWKfFoqedxSX3qe2ms6W4kL
If/4uNZ0EGA+cGPy7+6ku7+j3S9lqZiw1F8Jdee0qz1DxOqSrWXm3oazkFCtq9N4D5ncPaBc9fSl
giAEnS7MoKgpeP7Z9jjqfQ+nIUOtV59AHps+ongHaNgFm0c/qm/bP85mKCNQqVfCHMSoSVBNTJCw
/kfTeS2pqm1h+ImsQlGBW3ISxYDhhrLblmDGgPr05xtr16m99zkr2Iow55gj/CHt7R9oNfTCNwDG
A0lw8HU7Y/ASpGcInlN7ZUOm5HAnZn2kiOqYXhrxtmRWgHo8Mttg2dKvyyi9FwIPk86ZhwTrDFNE
p54DuFqptB6IKjrMRHmH14qJQnLLjPFN59Nu2dcdrI7zFxTg1kHCLVYQkYKPSDnkvpa0Y1lYDMFE
eeDhqvR3mXLLgghxX7MY3YDn6qWNne32NGRh6qQMHkRq1GTvyvZHo8n7+fnAilwN+AqaOe6Yqxb/
ofkESCqUsy4ZuTgUUZ4dXZJRBoLEIZiJUEiw2hOt8qsN3dtjNENsosfM9Ap9VSS05vyFYjGv0FC1
3tHCj1FTAJNAmx+nYuts9abwBBlgLTuTPHkCB0dyBMjlxFgfR0NK+SkGojk/nTMwHEx0R5TcIAUz
+2rcK1PzmzMY4+rDeBZkKlPxrEouWwmyNw7Cei6JxLj1SmtjoLBqRiUn4lMEwEiuqUw5RckVUnTy
rP4/0x4+cfQdt5Y43b1t5veM85mUWMyd1/CN4qGTM/ZFjgB7sIZUDr8qg1nngAlExx3MgUQjTYiC
hqiUMyin3KKTZO8+/r41I9Wk6i4nKy4EgEWsLwxfZaLN2MRHA5dh8m1ZeshfM9zpRH2k6TfH1uzu
EBYhE6A7bsImUKYdxnFMhyDq/CC5PetFTOACwFELHm/hwjpwW/Me3aOb35/C/oRyH8l/u07MTw12
MDWS/vTpy8gQczf0vG0IKkz8dAeQ+Xf6UrhGkancMQhSOQ1p/EDly6H+yLHutApPXbPVjnAM+jVt
aYfRzWLHAI+JTMHDHSaXn9I7LC9MeD/edfVYlzH/6z7DMh4QvMAGjTDfATGq8YQ4HZu4H+asO1E9
o+ay8lAPRcCChoGjb1Gih8qGjwh4Jnp3HHX416RML/DSgnOOckMIHHD2SWQ+PWDLkwMdfDVWCYDg
Xq0fQWncvWbGM5a33tN7RtFmPoccTI5IFeZ8fdHB7jmvQMk+mfCEH3B/ESwgj6oSt5iKJFKFONGA
wbPIRYr2isiB3ymJuzawP1eLIFSQN0uTFNX/sPrXbZRysysKXYsD1m9VWIRT9Mzg0SGALHUdctYE
yBRnH5i/0x/SUApKzveU+oLJiUz/pYmoczwSvzll6X34pQt2Mqg8OgdD+3cYGAnpkN3QGQWwhkYw
iSlHEJkxlyhwszNHFae6PWeej30xVmEa1VSXFLEf8mjJwvhg4PwWtxJVTJRjw2NwDmAGuEO6Fhgd
wYmjVLIxnFJIgOnr/oDzJvfgel38ZQilOpCCO5k6nyrXK8dhQlo0kyv/Anc7OOTh0R0HASmj4OFN
OZXJmqLvkspHvIaQCLqMptXiDz37khUYiqgquFm7DzSIw50khfT5QFLQp0nEOALFJO7HmPYBnQXA
hBO0ceVrU0pV4Zt+K4zTAnEt5v3mXz+4LqnFnBcpD0fz0M7jqy90UekMD+3X1QFJ5E0lX+H35Ap6
0FvTPqTXuKwwxikcnZz08kefiI755V9thE0S5RJJPDHkNrrQS+1GslR/0K8U09ZLeOImKc6B5YOe
Fr1jiTlAL1yBNOgLVC9Y7qSipkGHl6dG6u+8opN3/ZGbRFEiSSDPRJK7Lp5ThP1XLJReeSfRyhHy
OofRTEM+hWGzBzUqhTNgMY9yOc48gq+5M+z9TDYnCfq4II62bH3YnoSbdNcJiIh3aASAii5OGR9j
lR8DrPIMVSAIfY+59cPOygDZcjoSD/dCtOLTiONKWtP8dbEk6U9JPBhqACnkCEXZCZtjSopIsBnE
SWYtQYcBzYpMlgIkOyMb0guZ0TBaPwYvSXDZU11X/ZcZf3mZxACw5HPBqIBudw9MYciKMtpuCSuU
gMHpjEMDPQTy4vOcFYsyweQVqKxraQ4Ac20TA4qTtApP5E+A7QyeL6WjPukkdKTyWDJdGWBI+/YP
XKY5FiXIbMVQH4gQuvUkWU/QWhKS/lly+ufJhzNCXnWPKMgQ7PuZs/pYMgdP54PEfUN6r92fNxiV
3CNWHJh6jDQTTcD05Yo0sfRvh6Go/TVwlGPug5A1wbJ6uLXif8FxAOLE6o4fnG6GD4gf9RXvGUJO
k7av5CjdO4iDHuGS4Tw3vdo37nuSb4Hcchh1XGUKLIkDs1zcfXWAJs7uvb773QleMKlBSTYrMnkM
8qFdMBY4amC4rTsAmO079CSvWfW82/61QkR8bIxVZMn/S12vu/GP7G5KbKlQ+kTEGry+QEkrX76Q
vCuw4ZBJP4fOgesFHQPchhSGynPodcYqEoQOTrKonaOa4ghyAnKtkGcHJBBgqTx4qF6VwSgh5nDj
qbIuhPUfwm10lRYENHNpm4UHByI24R5QjyVIGxoD6Ihgm+nik8JwCd9BVIB3g/gb0LFmpA1yjxmb
NfAvm3I2QE+doob9SzQ6upIe9Byw66wrFhf2QFwceAsb3BFSQwyFSMgkL8fY0Los0ID3GD39E8S/
UXTRF4zudIeYEEE8IXy8aUZUI1ltA1hkaLZTRgNeYfpE34+RlUNXVDrewpklqo1oH8qUYi5ye5iL
/DcqOvkodVIoeBwmZPBPSWH++b7yEjrYb3zFCpa/5v+A7K+IyXIsSkILLsqVG8aj4jaj49m1Cc8U
2MxOWaAI2hjmEzkAvg17y+5CBYKZX/PZ4xEb+MOTo8AV/xqSFVnlUlCIEe3QE6V6OpJziU5Ukc50
vOJYR2rRAxspJ6bGj/N8+R3Sk+bmhPM2aja8H1v75+fmjTk6jhN53aoBWiNpGBIb7n3LA6JfCX2M
i7LeELkIcj/z+X0kmolf6Y8yPHZZS6TrgGfAt/Q9Utirm2ddnpvxb1/R1iDfkNwNHgWJcG2ld/8W
aTaLE1VbwxzA9KJDIEldGbxWeKKQiHNJcpI5xxnykmMejoV+A+uCZ9HPFEf36PhjKEJ8GKtuPZHi
CkVi1nodYGmPN1P2Sbvj7lgWcQ9yI2BKliMXZ3DvpO1STOWugfRhoYP8RbIhA11GrlolxbSasmR5
M9kJdSA/B/8F2S5jfKEmBAoqItcE3G0xfWD2nRRfBN7Aud1MGFiTrq1shxiENrOzXa5AxjJeBa4A
hsXUMzVGzCceAAgBekYLBSsZhOitK12CTVGwlJ8eA1baz+7P0/sBXuJ87d5+Th/FG29UVw/fdL6l
ofoOzhOSvhv0VLSnBD1HIH5OP9dJh7JYcuQsJxkiX4ZQp1StZTBD7cEUgzTe7Ch1AU4NmDl9eHxg
z4MNn7X9xhKn9WyYXdf3dDOiRLBXH+fBZmZBkwhulKwJGM9+sq7b+a13fTKPigSswr6ns7oRlTgP
vxaQDBx8uGErJNJAskub7pQ0QT9s96ocJPqevp0zAGK4YqoLqlNuMhJl2+GHrS6Yv5rFTYxmVV4y
OiPTU1L48gYo7gF5TjvjIeZ3oKTxlhmG9Q7UH3jCqUEilKHUoP12xl1izIfSTIIRD7YpnWr6tp/Z
q3QQyYo7v8/sxBl2z4CLQTZwH6VwcAXBW0xlRfK9QZixRcmi8pAUc86q52CTv1Ey9GBf8YZyb4oi
6Z+0DZn/9J0nadzp348/YopKOQQ3wFuS51blLBUwJaaLfCKYDpkglGP3EffIiCr/y6AaXAk/zY44
7obhKent8/TBpd63GkggvhLfGQ9lsvStXKZcoNxjXmiRuF4prkHI0OAOQTva1ZS2BU/lF8p+wSA7
pqVOUKE+RaWUwMRpQXd6q8aidUFEnOKmxeYgU9hA2T9MUSPhfJegIRHQdUe2He0zfBqG5nrbdTCJ
jiL5JhztN0kyVDOS4vll415mRhml3AhThhkNh497lDn3WrHBeZtJa1uWb7O1Ij8M6Qu6CWraPdua
kLmRYN0Rppl7f0DVz+YabdhQXI8WqQ6kUjX3HVvxBZmpJDC1n5xi1OOXP407846RIm9Q8kGhQEkQ
kkSvfJCpMMpOIfTPO9rJenShSt/2t4d+WKA8cnIfJ4j/1gAjCMXHPujKYQY47+JpBCWaBOFoDIh9
LLbv786IdXWdn0h2kFLilhXmr0Giguq+CX1AvrXUpE+uU+rG1Upyb1pGOG00PGJGFqt6wrNos84v
G5kWCSJRVDHVFLUgOIs6q3Z1wAmQzJXVOiBES0YpPQ9Z0ETPzqiBvYSMpfh/2c2u78jhBGJxY9Dm
Qm17eZ5p0u5Fm7D5utXRZ6mwELD9lbEZUFxHjnWFjJRlKPBbOh+IA4ZV9iKqdH5J+loi+mEr6Fm0
nmmZSOLK1VBpSJdVptuQsiXNgQKcAnxT9pDA/vNYVUL0RbC3kfgkGdXHSPgN8YEuQw+uXi+tcEIM
btwJJojfQN56RDQO37/kW0WGpCoTIYPvQ5OFu0GvlriMOHQH1z857ugAkU48KOm+G7Wxr/fgudXB
b5aj5xY0FJR/ZX8NCl9MujjtehbH1OY/xy6NxGJ7nhdELgXrnaDyQZwpEIcyjQYY9/jqvyY88Y6c
csd5D/zVwFFXenjKqmP4YlBPSLpk318Oi+9vSX0y+4rx3cvNRHlcQtWBZpTSuCj491Pp2Bj89/pt
2dKzxm5DTmAd6jvs0gDfYu7FvlldV8NNL+VkJJU5x0Mo9tTL4dM5ZfoIjvfHKfhEmNZiBZCLbiME
ehxbKEuY1URAeEhdZD/XjUdRGuqwq6LXsuGR/8GEA4JFqkM72QGTpCETRLf05tG2ZZgIiKO2OScq
r2JWls/7TMRyW5WyraCce/wAiVLpXP0gUos8z3A+pHTUpkrffi2FMr3o08vm5eWYc/mvk/wNwPBL
ClTONAfyEF0CQb9zOIa5NKepgKc32tqQYR9LSVfBqdPhvXkGBFkoVxHl7g2gHoU2l0ex1/5zzxWU
h0zcScS6cPwRqv2y1UarKMWEgSSZ432yl95OtHIxbqfkpOM/ru2GNuXoha8uooAY0Iq/FX1WjWvi
kt16/ECHQ7I+Rmx2EYKVo/Mu4w0KUWQoWz+nJwdPRw8GvQXfgGIExvFgSm/iYqnL0whAWHAaMe3q
+vkamN1U2gv/CnzuH02BepavoayeRoz8aUxLeiw663DsGA1Dg67SfIKrYe22IzoKS3UJQA9M0Rek
nkvKIzCNzs9xjJZKTs4GXnVyXTNzg/DcLpD/7d5C/j2j8MiftS4/eUHDqWu4g67V0O8H1NXD6A+g
3/1N8xrastP+1bfwehX9QOZ9TH+6L+jPhPlCcZ7TA1sdsth5wvgXpcg8vcbDtN2XhQfkFJQ7DIkP
zXL68OKvp69ZGqBb9bm6GeCV/k/ZuySVCuqfh9kfa5uyQ4NSc1AlcAzO9gWjbwhi7SXtHJ3eg3zR
QW7v/bGMDaJQqnfshgM8bdmqGB0gMllT+6J7HqGt9/gHAbyviqALLoKWRVwzbcUPB3jkxyzZpxBm
ydWOVgcBxwAqJn/MmP3Wta8OAL35ExlcAXuH6ubRiWGSMYBXaPfUwPzeLk1p5hbf4MKZCUL0Ozl3
U9XrNiat7dMTwpalAPekcYpoJpwUCrgExzJcL37zMa8CS3MfWkiiGOMh+1rKFJmPy3qU7nPrSDxE
fQvsHbGyiYWjILD7gdkd95Cw/RCK5cg90eGRUSvgGQgqmD6KrQKSsPCIiB3WS0j6XWyNsRMdemfq
qH7YJUORIl2auvqGhDb7jnsel0lyWtNLo5QMYTApmnXYDzeXPeUdYzU8tPkNMnGaVUknAthuFxRu
aUVZTY0By+NqmC9wkyA/YT1c5lcCVuOLTs2oIIJjmUDHQcO7iJ8KsSNlJh5D5eYobmsf1Ras/8SN
8BzBYHqtVDDkjaTeM6aEKxWuEs/cCPtgL4AcQgeqwyOBGpB7P3pqVvFBaNv6dv9J/PNr/M/hV5lo
sMCzSJ+A0Ef5X1XPFOptuugPl14YjWDamj90URHuRFHVR3AHXtXJRpFtpbsw4hBxROCIg5KpPK0r
2j1MW3l24S3QvPM2+QSdsO82lfXK8FpU9z33wQTJwfPAaVKUd+bPca6Y71EfuLmnHbyr1aTHtB8h
/WAXs0+EL0kfPXIMgDYHejlHbzgVMyHnzhTLrlyUXHG6owv7gaCxOPrhP+clvxqT0khVDpBi6Osp
JxuLJ+PhEc5yqx7tMKGkc5s7+/0FCdwaW+bCAlezfliMPO2r1zDsdnH5mDz9rwoIAOoAN9XtUT6d
gVcAIG9t7fcgGSLjYOozmSLIRAJFwkCUbUCMiLfnYXvY5t3w/UTKjeP1AuujclUo5FgvnbN3HfSZ
agKoMG+q9WUt05YUR6LsRRVD/iZEvac9/FXYIWanGKmejKsGzneKuobbC4ZQmWAhcTIREN+gzYhc
5CQQcLxTeCFzBuHuAzwHk0N6kPDBSh/0kyjtvphtvR3wxnbxQcess0bu97F5/F2Ypzpt615QXzug
44nBmGn03GPP7cFtIwzCC2WwCxgit/NEa02hHHC81Z7GEOinmAH+pyfuD+rJ5x6VTzstHZhv9ciY
nD/YmGKBcmz99mdAGbiE5eYdRwN4wMi+ukL6KWanY5onR5TO7MPDjFDDw3jXGhIMbk4nOKCrQVd7
CUlkwChmAa+CYckHTHRt/lsIsPQ6u+Mfgik3PGxg2Ok0ey7YvACVsmuEyQZrrjSovXw6CNAUq2FT
0NNvmaY4QzVoQNxebJD3Crya3W15eLkDzdGpZn+QtEEG6ufGDBXVNVvjjzHfWhjd6DxCP7nz8c4O
slQRqtzYJOXLE7smBnBdWeq+i+lzkx2HMqhTDBFgLLctrZYxGBfiNfDRhwPwRUufPP2HUyc8/P09
xpCy6NltDhzUKwKQkSguNi5rp0toyBBtbKMnLM8++EWMGD+Omt5XgCYCbcTasoqAiiuIcXUceGo4
HDO2YKTJvPLhkO3SvVi19jExvL57nqpQ1k3UlR4clChjIgll6f590li4T9WoW5v4UKX7vSVsUr4W
BQpdO99fPJI3tU4/xvuhpmzJze3Qbaavi6fY+EU9rDv25UBDrYXPsJMocXhZvfh8zxQKA2p6bdcZ
uoOsWGvocASUKuRO7se+IvBzArvplTRbIKJ+Hf7E6Hl6Z3zHT65vnSqHFzRUXm/7m11OQiRW8ITY
3uC3lU4foD33vOcCvurZ+W0EBOjeQ8bSROQE0lM5RUBLKZ2uFqFWjcXRefqiOHCMsBPeg5zmU9AH
UOtgFIf5VW32XYhJ4fVsqz3vPJVYZ4X7dLfbk31D7Hsx3mOfogPGVA6WmF0/7fJgl9A+97Xjz/ZP
31gb2MDS8XzQGXU6LhuCkdIL/iZqb1hFMbrlPqkWiAJkB3rMvBEfYPfKRIPcxwAUaXmGU729vz9B
fpNxTZaJFaYaXDe/NJNf8fqWWQGvRsPSUUaQ2eFQvHxSrZfftvA2wdN1kmrUn/Tt3zXwIBfyGhKZ
ZAlmlPphzC2wlrSBJljrxmf6gPMShmkDs61w88Qg/vPt4C+t2fVacCTogimGbAtZtXQO9p6vG4pb
FHfsYL+8x+jkXv+Q2r5aobUGiu3Nf5gu0RYkV6sp/kin6hUDpX/zqHd0+niVJI6lexKwH+08lAed
DhK/yzgp/W6mZmWk0QBZH3J0kyGsX1imPLiOMq7p5+N3hMpcL76ignlO7kE9PU2qq/n6ivLiLTfh
KDUd54jmExP3t5MsGLhvIaqZr5M9COFDF53RNdEYHfYtlhmS0OvjVKcqDHQqVod14h2nBSXN9FJE
3ew276gpd0lBToUSeL4to3WTvR0t/NjD1RoKlFV/LaxVb7GRAhMAIXAJbgGyBdXcSAmqbMq3wxol
CaKzYisrtvuT2xN0gUOvO6PWXju6m8RVcAokWoOmfvMWXaamL7Oewsfvgt5koJNB4yOYyCncl5/X
wgfuPoi44jJjNZR585rUc5I4R5O3ISza/D0eO1wsr/9AboQYVrAzXd5gVU6Pibp/Mb0iU9t/6LQy
KHRvc1TwvFPwdpTOCPd3sLT5qvTbODfZNR5vi4VhN9uiOcMyvibFukm6CMbyU3seQu9k0aGI7/Nm
ihbmOel4qvVg+yZfp42H7luEYhWiSMdrkoGF8s3ukQzd26T0n6BXGGuub3P+r2Jl8cZl1IsvuyfA
3Wyw0LkDXhnVkZH19fBiDxjquTcUUzES63jGGwKLe7Bns5TZ+Uql1ULnBBEStJC95u0LT5zcY8QJ
wvMurIX2NhNuJVdRR9yAbb+fOe8uNKZrchdt+qEbOrEcoKeg9s89BMo8dd9RArzWzsegqpwQS7Jd
jWiPe3ZIa8hIDqblIzJczZ2kB+EtgOTqizBmYVNrRVk2oJUKV1uGAH3GLLhojFVsunFIp6lqZ5H/
MT/s8bZjzXy42h03PXrprrZsv7I/ZhjGrZ1YVzDO6OcrrmVZD8/pWtbFdZ5213Isv7Pez05uGDrY
9BQCIlkmauiEaP3vU/sz9dkRrK1HrGt+rHrxOpG8o/e0lpc4XnbTo+l9XA+Ck2F2vSGtI3yA4ne4
7Bv8eqlhzIzaQQUzyZrc15OlDjzDHHjLPhJ3nUmZz9aC8L9i/BuxWLzXETXgS46SRED0PkHdYYuy
dr74sXGUIGqFwoSKZvB78TqQnLEanPCdrRU0mNF8NrfX6Xb9YNDLOpZVg1IlOs5+lXvYXPn9HBI6
J6/ZHSUFeJoBXqxmsu290OeN22CwvaAmaepLK0TXZoi2nGdwarV9K2lQfJJFGizeUEdkY3Xz5GND
a1x0qlkfZU9S0oGFEOGd/YLpUTEvhj5FJMy3oOTYXHApBaRazqLkAcx6AvQUOKuoJqMw5OaGh6Kl
bn0Vn6AkUQjM8PsEwOvzi60TRhhgtn5zpgIN+xyL5Vu7vAM+opHCyiAvWKJySJZN1xB9h/BlOV9O
YxwvF0368hanydBViYk0/WwsTi18HMnpWTadoPdz9oxgtkDx4eE4aigR5mt5Sw6U4eSBAjBJdqAx
Dx5O6FlYsF1pKrbAkyTuHNj4PfcN8NfkGGZDtPPLZGC1c0yUOa6rVYG+PcRGIEkXutfgkY5bzQNf
HRCp5wZif/j/0Z6sfR7Hug2Q3pyW03qqopvjPmOoIuyjwjo6bXB0tuLRiQzJdYEGA1AYSQS1AE8L
ye9Z9RVM2AZDzW9GvkOqjtqDf5k11nWj+EfnNh4CDVHsnmw6q40KV13ffAbCKD7h8H7BRAKcFH6r
NAQID5xXMiPek8B+0Iqg9LBmZ4/YoDs7P6S3StVA2H6FV0Biy/Wa58g5cd62NqpA4fbE2qQfwHvU
4QXxB8Gi7JhDcrnSNTlaaQHnmsrdvI9PLv0hD08MF+0jX4m363Vrc/b02EtcqgyqhQGcM2UKALWc
0S90QLaIdAUUrSizOKq++wGefrJqhlwXVh2Rt4yLieRwMJww5H44xubu9uaA+mQBuS+H7HP7jDmH
plskkqf6Kv81vHU+Vv5p6K85p3tm7VwXis8/3B9ZNVJUtRHOelRg4nlY43odqaIxwVHPPxVN4gMU
9ot7IStiP/jn5J19YnSR+Cvizce9xA+d5aCwao7soK9DiQhrXvLB2i9JuWhD7BX25bqUje9I0ZUk
F3SAyJCbDAk1muBWdy/YOsRWeKNbcI+ruSRIt4CowiGvmAvWu1VOISFCw+eDOXmmBK7qzjZ+Egfp
pU/+ftkxib9Ph05KFBWzk2LGvigsdALe/yqBG+WtTVHunkcIgi5YNfTuSGvOI6oNu8WpTYfftSST
CvvjJ8h+kGGMAXZ/zIXMny65mUP2Jrb3mjUYEVuZ+awIOYu+X6360RUvRiIUO+bodAsWGcsF7v3b
ewCh2DXT23rReEO2qdxVVvk/Y5YZi8FvvCObAW7luufCXiinD875mmSGjbN67x9k9U93yZHVQGoI
ZyFnyvlgn1N+xmATfCtrcQ2PVMQzhE5YXkiUsH9blCAUtmb/NtJZz9vPTLU4j4mgKDvZBJcBTSGV
VNA4UZW0gByR+Seca6y4N+oysGUuWOK+7/FzBagSiv34hVwQhBU4IJT5AvcHtuJPCw8zse1R3bBS
j/vPEeUp84QdN1Jx1vq4fTmJvlqzA+I+X37WYztq68Jmbr8WDf5wYN9QtAZSysJrI9Zhs5gZB/aI
smSDEBcs/ememOvYy8ELxIw2AmDJCmLi0XdDyKyLLSfyVpknBPAtRznZamWn+wvMUfhhfNxxs3ik
R1q35uwxWnQXB/sNRJgNbd2lZnGuALDIjDiyZzPKTvRghDxC7JB/xBinOlAB6VHoJDStDNpOHzR2
yA8kLJ3GM4mPYXILFLf3oRBpgUke2ZNkUzAT3tm2HYczWPa0Yib+jCS+sCkzz9ZMFsPVrHY8Wd2V
v0cllkx7I5dWc9A57zxx+rFlUYFIVyIT9GU+gqG7yvqjXQN5aUKSoI2Rxs57oBSQibbQyKGSRk5U
p0H60xElSbsHbuID78Tr6KP3mAQyKWF6eNZljJA1vB3i2wwTp8IGU3P6+AxaERCAxGIV1zDHbYQS
RkqZQ+l+AKIpQAfoMZX3EOFHEDWO2kue1o6qCGNGIBeimJ4bcwxabR+Vgwj0TaaktKcQX3+PV0WS
p5QiFRPNQzICkDBkqNtbA//9mLf9oHC66PEy2PeutxStkNJanRTv5qAw9BT4CkrPOwQRonSYRwiE
1KY/e4hIT2Hjr4yfLY/cLGq3Ic+7pg2EcmSkH2Q047J1SjE+OthN2oRba91bxUedlbR3tqdJuPic
zYWl/7IOQqxa5VRKgSge6Bakgv2bkWs13t6nW572pyj/YX3FjIg7hmIOQtw2B4Msg2K3XVw4LmZ1
2lnLKXbe4MpoBP0Lt7KfAKT/AcH6MZ+gLEXzZ9eaeYLyqQgFtXiPKSaVuc9OTrutuQNXiYb00cl2
lwev21N/ke+Qd6IrxcSP10thlqbyVFG4hgj1mxnzHR0bld3Fr1gzVNNXazX06K1qJkP9qJfH+/Zn
L5GI5eYpy89yf9M5nV6jcJZsO2iwhAQmXjPbUfUC3+mADKr7tCAb90D/xFIMe/fsOnQ7+yplcapN
uFvVeNZfhi2dDs5l0jDCU89Cl9S6B8kb6Iiz/W4Vm7y6sbd9d0tNvxUHMz7e3//bkLVJBZbcevY6
TF7ejLT+fDIXs7v4Bus+EcROtL/QoRZKjv5CThTcqrlfkDLFb5s0Wzdn1Vg0yjGZfkbUruRvIoXE
rbBRZ8qtR+1wI/20TF98NOZpQbo7/MjMkb5oy1GhY5/i73b0vnin44aW5UweIjEA3b2fmaQgCwIx
ARX4NQeRzinYXmCDJaEP/CwlCVHRX7FSlQBgqpOUqfz7wfr9YEPBZBjhEtXs8tDfLycFGNCGN0eb
ZQMEdFxEedG2ZFOr5unnpPrPKzlGTYIIzpnO/NUE7PqEqmYVy11nvqv/BH+bnQf8YXbLQQCAUaYi
daqfM4z7XIzi7j4oW9x/zHQQDIJdjbjMg5YoOPszIhx/vELRuEXGaXunE0YSwnIbCNyKg3F+g99i
p0PN3L+Gls6NXrBDSa8G0DnNcB9+dFq59dA+QTTZUAxRMbpLZqUiEqd6zy+9LY3W5iNpOAHXrOyr
5/tUMwhTtUhotOE9fDNDoHPNlb9vDHyV5MGib2h5Wp/rEqzvMGQm/kTzCyBx0EAyYJP9XUdI7CjR
Y9Fb1psOD/afKop3HfA2NAmnxwXdY6DAotOkBhcffDGJGo8QuR99Sq/xHh29s+VfPSq58OjfxuiK
Mc31CvJYEje/duh+kG8syDcXzaIagys09c3lXzvH2GkBe4cVeAnWYdixEc3eL77OQpLMcBB+YkRu
PAvnM0LqjkfJZPMaPNChIvByfIAksNpMgGfCvTvDJ0GQFd41oC9Gqecd6D6glvRm7c5UoEsy/EaV
Bw66jSLGy2Vkuxpq1unkoeGhqg7KIf2vqcW3SJ2gTRT5s4Pbj95/+hJhZP/zk2t88dMMBfN680Ud
eHYNu5j0bobt5DZTUEBA7Nj/wCMhyYWRvTiiq+xe8dMB1T307gyiH4y3RSLosL0zJ52LcDewBCaz
aYN/WJENZsUWZD1Wn/SmMZwCNy2OzOdJMxnEj7ERoSTdMqb5Y6zO2bLQokdp3jfPxfvmwKGWARsm
rfB+QXAU/jMDC4HUFPix/hpjHesHhZN38Bo/Jo/x82C65aqZgAlIBPrBf0RC2AeQFy4ZsBgSopNj
zBAFGn4sNIT4twboOEN+/+7I1xDoEuoWfB1yAOj4gt1FhtQE3NHumaBXunTzOzNmR2eEiH3oUZs6
riFappk20a0VyJ/XTEBcgrZC/1usJm8oWlWEkX9yVumemVQ2GqYChWWOtctQnAOXlae5B+7sHDNE
AisIDHmACNF7dcrOQZeBeRcIlvxKkJgNrM/Cf8RD7M/LgPmQfMiHJSCwgGYuxD7WiSD90WXmIQl8
0vANH3U44j3CHsD8BFaGRNikJAhue3tEw2B6FiAOrPu2XH+BUD0CfO1A/KiA4D6ZshcNKLANICTL
oOZ2pZ/03LVb1CHrsNUspI5A6Xc4k7IabXIOM6Q14s/0gdJf3wM7Av0jFOQjnc/NiRp9o2NECfnO
GK8aQC0N5093BdnvGivkibSycQgCCQnWVkCN41PSgoj/ESR14ZxGL19LyDHhKk2H63wizC7CRHRY
GMkRopF1jV7ovI5qhCEgeSGEATYxjwE4e0bCXP7gqXRag3J2sn6VIHcb4NHU4P5hxN8k6NbW1MGM
9K06g2uJIOvtt6AEh48T3uw+/HsASROBaDdOETwZK8Do6f2W20P8YKnyusapyERb9xDALhKW+8Ez
vTN9D1puXhFXgHL/riRYy9dPASaSVgifrO+KHtzmy+g4K4vYuATG8rlQFiq4az1AFoSbayMzytLs
O8O/O/3dJ9rUwKRQdIv1FIoMmZHAlvrhNWYbAjlhmsDuhGx1DoyZREs8FDzJNK62zLEEQyE5151t
8R987woADOTJgzaZwoF3Y9bZIQiMKGWhaAyYtLXkqOhZjj8pmMgAFhhQbmDw23EPJBiSW9ZHIKwi
4se8jME8XdPoMwKY4NHNPgnvwGxxNLpDOcd5Bl44iiymfBn2LeMr4JiCNRRoD01sjMb+SQSMN+xb
vp/BR0JR5V/PXOazu+0BNyUt/Pku0Zr9/0fylgUtY4Q24MbVHFeCcecGprWVRbjTR3drOuUJTEdZ
mtFI28tU8c4sA/BkYPg9+B/qvBzpjrruTvREWx8XrX8YH9whPZSjRx08eNh34BKLyh4ypSQJ9kCD
e5ymcnjIGY/y6h+wcUeLe6PuTAOa2fMET2sfA7BKFAge8PVfhMd7fCL8b8BAXfvpAZGlC4Kwyd36
ziu/s8o9XFN+y/klu3/QyRdBNUFT0vAg0n7cnmYT/W/b/zDFQ/Bl+UhQPC0QyPdcdZsABqbB48hT
6F4g+7Tfair4VpSqSfeQQMoq6s3f44oL5iDkGLSZSUBfYoDJ4Y/ShQVHdDNGu0EYqmDhZ4YrAEsk
/rb1BER60CZDjGqAeJnK4jrr0a1Lh7pTMa0ddxFwE4Zu5TTju6dCLO7+AGke3/h1S6bwd5dvLOJJ
QFTK2cHLAQKjDfQFOgDvAT2L5G8yofOI/DVTAJG3qd7mfSQMFMT33esE3UbOO0eN8iI0kuvPKypn
NZ+r+p/FHQ73m8+8WS1G2jBTRnlrFptu1DARQiESPyvALLOrW/+qHSLgE5RfDl5bW3GLuV3/0AY5
y7GYDj0hrBKk3Ls1B+zDBaQXrslgQtGZlsBmkBu3QJUR6cjVyjhi2nyMD/ucs7AAkwDe1Ab/+Q+w
cMkgz/SdE5MNwWOrEaiB4Lx7JueJsSpBfAIXPYTfCAEcpLXKMY05++5yM6zDiBiHak7PycPrvJwM
wLGCeIwFoo8G4CG8bT4Xa7B8jcmd/Pv0FXRjNKWga9Nln3BAM1Q5CMfzr4AHQneSL4CBti8RkJ36
J3cLTV+OTvqLZhGBk4RWxImrYB1SiZp2j6kb5AweE7EW0BD0b97gR6SZARzxbTR00kcPYFPQbmpE
W6eMopnzCF0P/Bfv/12C8ixBXwJAQ38SgbcHuQ7aPxtlAcsJb4yoiF6x7jHUsx8B+geOnnIyJy96
LXABr6BIuAziS8cJQCp1x1Um8OEDqLQSyFu1lWtHKYI/e8U1EF7oIyD5sFkao9F2xBQMVQKg7H06
8BOUeqvFywdqhLMoz3X0jdQl6r836ErsHHfgn+1mNvCpW5wCJtQHzftTAmg1Kdeai5dJcFx/7TzU
VgL+E5Af3MP44ymJbCGV5F+4PEXQt5WdZL4kgDS4kx6NHZm4aJIae5cJtqR0G75O7evm+uXEb7pl
NLjMfvTYwGKRQRopWEg6eR4Vbkf7H0vntaQ4tkTRLyICI0C8ynuHEOaFwBTCg7CCr5+V9ETfmTvd
XUWBdHRO5s5tzH6yHa1REYiMRtQAX2uWI1qHcA43BpWoIZaZkoz09OnHrsaX6QLyQDYK2LvsKQpU
QtmmMeNFBfphX/Smx6gNnSwpGXgRs9tkNLJja/tp5EgwFuAPnFSkNKfxAfl4QWNbwGUXDvHHrPCA
wnnO37dY6c/snVUep9TiQ/gYPMgZoi5/wPQ9evmcuwa2ZuzRMNCqP1bQ56d0X3aI3UC4m1otl1xR
mkMwltk13MIEudkY3J5DAtHBUndGY4pH4lTaXgpYI61ASIaf8RaY62JtzaavX+1LzLHFa9CQAYAz
DtrylaITRABIKzOBv42p7BIyEYcCjANjg2cZPxGgSbpFY8O2PmKgCdoCTdW5D+uw1Aee93RBfq0u
hznDU5k+QKBVnLbwZo+AhZBGAGzoa2NGoXASnG36T9rZMDaC4w17y4d9gTQz91+RsE7AWHHj3BAZ
jh+ujFjNiy8MBULPrvamokHBHxqeoHWm27nutMkHm8oH0Mi/jOsXklmET2LpKjIJYmyCL9jJzX0W
8E5RqMFYfGnWBKYwTnjIOLmf84wpLorKrd3IW0lFL/zWKrzEeMM0jVSqHVOZCWmKQ878xkReGC1A
MKPox1t4kk1UbxQXlkLzvyZZgLOOlILwvEK5E2yDHufKSVsz4kg6SSvBm9WjpZzQf3rqrEi9K7B0
M547GLYv5FKAfjfzaYAPraEFHkAHjenAAMtY4O2B07thk5Rqth3mx5H9TswpV8ngJFfpROm1TsaG
3+x1R4QIA/H3dQ7OwGpQULwpdGneqbwFz00B9L1x0nNR3eGdEzBnrP/a2qhyn67cyZHuFIr9NEnG
NVWzHalci7Ue2Du77V4dyIl2sNg68A3oFjeNhERIXY2qZddoRuAIkdTxPVs8X8X70xlB35gziFvv
bMVtUWdl5KdQLRGgqudPO2sAkjZGK81FsKL9sZo+FuuJ6ZG29XQzADWNeoYarNpJ30QZGK0HBAuT
WD0Ah5wGKzrGaGDS3hh4pciGXvAdlDwPhnqjb4/FznsQE2eRWOxbRid/s1/6VH+hf7MknV2ocbBl
qVz6yVwvOU/DjvuaNiOwwRvMhLnZGkIoi4GYLF7da5TWJ+nh3ceRgSnZ6AgmMFWSJsZ+C45Kn4NE
ez5xkQfOFfSEemLBgwbqR6KO6wCEYgBNCXkfDzdg/l1063Mezy54/bfYTWXazdj7tXlSVYsPlnCV
PlY0IujNbyQ8nFAJspvHwAFkX52UHEXGJWfm3jRODKf+kQXtfnriZoolttDSrswkGC0Z+8WcXCSv
Penb3w0a/E3ffuPqQUOX9yZlAuuGYr0KKMuDp1GDj0eMS9OCahfh8xW/1ZsPUFSN91Ds8Cta7IPa
OroXSNxlxKNIWQxdHnVlBr9IxgbUjHUI5QwyAQM+5vLxJZBhDaUsHFr4tXbS05jQnU1P/nrK2wmi
6m48IuVu3Ncy3+gxL5AevXvBSPz6d7oain+2P9rRY0AU9dfgMWCAB8ZKzvvsNPLbW68ZzqBSdHcx
bB1v7kPb3Y13jIywF36Z+9K5vvXTspOwkqolwQ/AdKzVpk2DKFXLjV6euGOhoYesjomy1SGw9UJE
2j02hU+mjqA5QKesefKl8d8HXfiQRFhyr4FQ8LGVR+bt3EIgEWcQrBlMb7oJgyxAUnZHcbSFNqYL
qMBiANAeJLL7bY6hwGhDdp9NG0xqbj7HvUxB82M8W/rTv49pkmkVk64rO5i8BXyMgPy8xnCbyGPf
cKR17tJOr9kRGBnqENpA1TfyxlQ9ZSgemE05WIF50zVH15rBO8L8zU1LU/SDtDNqqNh8InTwbLJv
vVy8rF8zo6v2YVFbBccqUW9m1zhPZLsh9pJLCyfyrTkaXittt8PMelwSzcMc/MucnGCuRRW8zIcJ
n+9hKitIEljkBeMKa8DLavXgkSHYyvhZWB19nN9AGSewwMKruR/3dRsHV1IUYio7hL/zfGv8/dm8
HrFpN5MxpPrTCdvuDGGbCOBmLYjXEKwZC0p6tBYDkkCbWUXTlhe4LDraKjNkHy7WvZ8GN3Tr8c4T
Uw+Z9j4tuGIJM027Cs4oSLYRP6NpfeAFecCbgYyzmrhgrwZfZ3CDKtK0HjyjkW2PxzL2BYi0Hx6b
eplzY2fK8Gq2qXpol+PmUV/1Kd//5lZ/NHd+ER8PryqNb3b0B6NvOndQQdMG8PZ/JHJFYtx7ATFV
LvOjyqDiPBuPATsDYV7a1cSx0anoxUkrFnpLAzcOPIVfswsUD7yVbXETuIGhwQY0b1ZrCEYjx4UO
K5UGT1wIjpOTv0brj9UAfY80tv1ARc85xTTA3IYXxgftaDf2T6r1fUOBbwjGeB5dD7BOz/bbGSAh
5diTbRIhCipeeWyAYJUMWen0zDQAJHhxcaN+pXmM6KMfFr/2wWsoPtgvzP3oTTN5sz9+b/kc3mxg
1CYIORGTJ6OeHZ2tc5jCQWsVQmXa+nCaYDckUzhMxgD4QVxddlyMQ9ANm7GMAC8u0YN6xzyar5CD
bXmeHTFODm/h2atnWJoy3QWwtOGzUR3tqC+aDuXdH0xGqFm9ZZ+pT3qSlAP2W9p8MGFO6uknA8Xp
g4Dp9bQBYkDcSqgitqZnvQa7BZ6BgAqq6XfcvnvHwIKdAnCVaU+FeMnBPcXT9+mOaoMnXuqjjW5i
dOI0/ToUHkDbujNlvJlHICyjhIet47+C6yDj0eiSyxB/b+rRLm/YW+ey7jHTh3P1Yb4MtzivGYJb
e4jIvO071JXRJd6bvPvp1gMELofbP2GH0n0aDFzJqJwp/ouqew7/NoGo9NX70C5aNvz5LbbfsCvw
DuPdLR5cjr3GsP3NmBkWYb8F84WhaGcLooOOLbqaZJNbdA7wagcQceV32LTstCsT6yaOnUx7qhj8
24O5TBELi404h7mJ9TtTOPbWWb4cYOOOI8ORdu+jf9E9f9fqxawop/MDRQV5kqDd9ZkV1c4KddQZ
XlfXyRY9Hvx7HAr6wWsqgJvFtmTD2UVbjzGVRxIXdC+8SWDHE28dCrcdy7TpAGjdp+RVwYcwcgcq
Fs98GK84cVNS7M0NmAeydUo1NogSIq8mvFYQoPv4bDe4q5wAdne9lVTqbdjl6GgNG7QAO77dUS0c
TRzGCM7wR6Tmg8qe7u04Wulnpo6+Wfvo6XvggiUIA9DS1iXamrmN00FeYqbtqEfmwrhyPjYlJVbn
zHipVip/wzs0Ps45fAJEccziODJmaslkzfpFXsj+zi+TNfxizxhXMfTV9BWiNKQTQotVRkYqJJlB
uI8i4Sry5xfToTqAsZjdndOyGsPWMBllJSV1j5xmXIK9vqlalEnymBc+nDEVr9wZukxS+CZQ2JJ3
fqWAgUE1ba7G5EhlZYjbHX2NiHt8+wbyhLuZA/R4Mc7Lm4M9IxUYVlTD0wxwyqw1cA2c7czx1HvY
jKrnkBTg9rwtZTi3eoYdfPGze5OvyRnIo92zICgZJjNuSldvKAOFd9wtICX2dqxnkn+9asea9jZ9
d8tgruLyKfCi1zi1E3RfTvp/DUiA62/YxKt2l9Rmy7zHkrre8SD0MZZpZTW4kItt6ICK0uYAu0AR
qCAdFHfri60egOuLnfrFDvyilUN8A2d9rLg7Wm0dK13wEBw3jAx6OlHx/n65s/sRxlu8GuIvuE0t
u0/1ePN3o/0QYVsNovGX2EFDBuSnRghtc1Xr/bA5bK5bkeJSWz74OTyeuOqWbrviapFnc0cwseix
553wepoORp+bSYGC3JNzAuY0fIiv3Uq7PJfMvDkCAT0ACeeW4vbcHnl+Gh7YfZ2DqaV9o/1Nw+4w
qEBJ00Gt1fg+HIZfhk5BN91GOCk1rbvbKe6JEqjcAVXbnXBKNVCmnMBWscgOH/ADIfqHV/C5oDe8
T0hf68/uxhVta6xATuGqc4gFuA+KqkXBJeBmbHuwnnoTafPhHTNlny/f63uMzx5SJDKn0TkbtTBn
aUE5cSA0dszeXIMzd1i/CnaZRjodMXJzkHp3iJSnMpS2SB7Tp1eOOyCQDXc7erPe64NxiV92/UdH
Bf3OIHd3Nh+WOVQSE4Aaqp+ygo3BLswmfYZP0NEU2dQ57/TUoPRCbXKgk7U/9Fl0A1E78ivSTHqw
L0Du9e4QOP9nwFVwunJsQrUi2puSisH8DCRVM1LDL0qKBeqgiXyx18UlSQ5egNPZhrX8CB9szE3D
pO4ePjkrb7Y3HYuD8m3TSqmfhPN2p+R4usI1EkJQCQVHGGpYO3hfj5swZ9tmZdJK9bQ5HB1UMSt+
A9eNJqMPDA/hyMPYei3nPVBvQt9DzTHCpxOpB/7x+mI6vppjCGyVe6Uoyt+T48aMdNjRjFv1hv9l
kN5yVQTb2xwhP7FJWJjwsuEXfgo7pzC14NgZd4Sqg0C66oErqPHXxEX0bfXDDwGQYfmSiOn2hMQz
YGCKuKfBSFBPu/BAS6r8kwUD7srnChKO+tkL+/bhtrgAoi2kIjPOngqRBCKzJqc+wIU3nQMgepLn
xmelnIU3PuwQjCGGTlLwdONjsMMapT8Eyn9Q6VuCA+CI60XCEZuaw6HMbNN1cTxiY6y9mJ3989Fi
rMinEtT/9scA82iyAPkslFu8AZUWZQHbtHTfvKHfoa0dTbk/8pyYgQ2PkKebiDLSkbZAvxAhO+bL
vgzP3kjYWd1NbX43UiG/sF47BJq50Idbb2/2HLpFFipVM7vSODm4Zf62blBEPY5cqRTQLndDMUg7
uc9gAKXyBgOW8wEDkMYaftH0ZnEhhMTXcR+wHaTvkGfl4pMA5TAWlZNGiZiPnx/G94qDiHwN5+Au
/ndQz83zSGlxiOwsSiLED5VxdGCYccZrwqYS5m1aHnQoe6M71c8dVMl52B93AZ+OQw+CuBZEI4jF
DpDRMSLh1n18qDLukwc5gvTQLslBo11aE08AyKHmak48g57lIjnFCdC2p6w9PIunKovZNv8pkoaL
DpTXUofV0D3rrWSQMwCgeYIs5I1axQ0pkgfHu6d10h1GwmcaOBjjfsckc53+gx2I7QguEqIPoQu+
jY732ASJGhBhZ7Cp35ir4TjCdAyfdTTr8i8VI8U2vGj77KA5YuBn7MfioYf0tXN2FEgmWOq1ocN1
4cApwyeywLcFi4wlLHcGZhl8bRFpTdE0ZEwi11QeIFwfTY+E1Pc1Lz/hOoXfELOTgEekTaFPPh3F
mEqbT6aT8Hwt/sKFanyfkFnPSQd5jEXLPBXaJsN6OCWcaDAQ91QctewFixOddxDpmql7xpuF7CCG
83p+xcpAl4JbgTHgj/n2oXBlif70jiNnfQG/c/FwM9SMomldLU/j0/hjO+uzDZjHnwKfBL+WIRHM
pI6Zfd691pCRO9o8BQvanuMDHrA1Mtk9FVIjf9d1UpQAL+gKzK37jfl/p52ppBCD1Aip4kBHjLuA
tsf5CO2n/VihZ+Ybk4Fzs8piIqjbVq9Qxocgq0B9qo1bjN2eMeBX77Lvgz9sR0iRansjs+ZterCu
IR9q9uAsQTOAI1aqsGIng+KMKeD5aLxfNqT9ifCxv/qUoaTIQ2Te8kIOH1ZGL+hEWw4FvxXNIcHS
rX1ejELZkYPu7NAyVD4xvpKg20ziPpNxRLELljk3YRvYFN6MDKN1heGab/hi7SOFmjxRIAC30RsX
PuvxJxiBIf0WBSIXALzxDvLUBRTOrnLPLss9iPc+vQwh99rX8LMs43m2DZWom5QPLUWP0pPot0Im
mpwwzOIJE2dKz/CNEWfaYUgNe6cd1XHlsPWbg6RBi8PNt45YBVFGwoxQTe6SWH1NFA438ym+PIzB
KKQu/t0bAAvsNmKQh3GlhQZd365fxk6UptbLrV2lYNxmzYFMMby6AqszireuRjPbjclADwUhVDKA
pL1WtPDuwSSKHD6DWPhigvXHl6Gm7LOtIcALgzrsTsVVTIwacXX1G+JUdtHxC7OZh2Z9SqndHwMz
mWCg9SE7rexrJLzUwXYNlQSn+8kAZ0D8pfgFBCvB6V23B5zrs889Oa1eq7uHQLXlCnWBcjdlNoxt
izWw3tg+E3m4RfKKvj7tA/1iZgWqyp+kJ6c8Mf/jHGKUg3DLQlbqYZdh4BlIaoMFgw/jKPEm7IV+
e8aJ+UmPrYCQ24QNmdPRQ/2KZ2DfSOWSwxq7GYPhzwjMiPGcMnsUC+8UFIsePCoNLIQNlHnMZPG9
AZ/qINVVzSE1jweZHkqVAwYFSyqEakFwev6d9IGjqO0764bV+A1xLyY0PBi1qWRaWL7AUMkxJNGJ
MUK1bAk80HENvxpDcKocIQOxIOiMYVSu7+NucjV8fu+wgLZuCLcDF3RzN9tXZo9M96gE0MOg7eag
uarwk3wx3HqG2NjtMH+lP8dOR3VvyzPaJhlnivHSDvcSjOwNgrUgQ8CJ6K++qPghvyNYYMp7dBEK
v/pOD0yrpUF6ZA+oGWNxK4ntY6c52S0ku2tUxI8n8SAWLMQ+2HH2BNAdt3DHQM+4PoLlXvipIY8g
CFpzSdf/Z0bT9qqR0k7AtL4CAQCThAyHrjCe+tQq4E9gBPzS2neAyTpEbsLeiKbrPd6a199sBKoi
FaXIYocj1SdZno1jcUPeJ0pA4DQJJpyL1wxvBHfElKkI9LOBVqRHYUiOruz6kD7lUvatWOxV0LZ0
gJuFKA+Jrg+IAEgpWyd+w0hceCXZA0R0WxYF0AxcYOZQ7hH+qMAUe3sQDPJB0Kfm6rAbQ23lZpE6
WUbwYS1sKfdkmoPINZlGvJHZqPpZAdWtSR2DPAf1jlbv4r/Fxa2CQdpirWGNxJrHbYinoDXBLOO9
wexzm4ttRGUWxdYGV+J9NHKl4/KvksernUGpxOFsYNS46zO6cndNDTJZNQYR3jKN/BqXJndKPz20
295szizrzmIQ6kTpdEgzg0tuEx8NpIScAw16md0COnjOvk2PSV2NNGyDdLjMJpM7TSxiY7Z/Kuqk
Jd56oaTHYAaN+1oqrKMeBA5hhfGXB0xB57a6ETcaznOXGRyUKqybX37WZv5oXn3VwFcf23gteZF0
y3iYjQYrVJVJeDiTx70PV3cIHHKnh/Fo83nEedYk0vOJMrxm2EWkHJs7u2s0SPjEfUiJGLgFTQ/+
LvskOgCQmzXv1tgx9MuXhwjWCi74LYIo8M2CkaRLq3AZg1VYexdWFvC6ZiFLHOCUxWSVCEHMKV3C
8PwndAPcvrMlmYxrBt9FW29hfhJ9ilu+Q7Xc9S7Jl6UpZejAQ/MmAOHW2TveIzutapsdEtbpMftu
Bt4WTVnepIsAlN1Chx+OD+7lR9xRh1Vg3vN78sRjlJbFoPg9mz0qqYZHZCdSsw/fofG/hnfJFyNv
Txe/2EfIORDYlW4wPVPbfxHNyLjwtnlOGqESf70D+FN8hV7Q4yef3BMDh8qtSAVRGN7lykrFIVs/
JOgQGU9AIuwihe9IP9D9oMNrQoOcND5wbIXqPkW8pL8REv6agwcgx7ThnaYyzMLQpySg2gsW0QJa
a7z3ztw2Wx5jHC944So4Fl1b5BeMo0u951x4tcqFc5S2V/uoB9p7E8FdHfGSXIBvQQU4OXvv9ZkG
AfI0/OAlKlA4WFOIl7urcQ2VJWXGjdHw3xB0nm5y9GSOsXtrN68avocXqx696c7GI0pUlTLtWmtb
Ur0ZGEOutC6/CSuTHbJp2wy/R62LDtFYj0Y7DjHtDrTU1S/cj8p6D0udyXm2aFu7vEwuOdgnVeI1
u0WdBUzPFTYz3KUakREQ6ugddD30TvkZLeKLYhRtAuMoGb1LDu41VdH+nYZHxKsoArYpk9wBWnRn
H8IUZo4A4RGUa0/lDJQpGpG5iSMvMe9zuCv8JZjzSnBnwgE09Sthhes7q77ttTfEKrC45ezqGl2Z
zagZBYd7G90w66Sr2PuPn5zxoQtupiwpjPhh7GKIoEW2CRSPEOaK/lhEkFc4bKzERrqXGl5BaNEf
VTDP+rZCT7QCdxoTr1GOiLBpYac75TcqfkN8Hb/cK4AI+XGE7whq3GNwKNFFHQ+dJ3Ixnoq/OuLj
g93RE1s7QgrbDoG3Z1seaITLb78PDYXB3B/gcEJFXGpPNhPn6VHNzrr0TzQb6Q1+IhsRXlnwE3v2
DdPozkpsF8W5qUZ1x2AH8UBj7lyWDAP9hvTmotLnAjcSxBR73NycBsOqvycg5fJDw4nDAGBkHyyX
ohYGrtf7Gs3x4+8zLofNZcPd40uKHoFKkMbepLiiNyM8DgBa/O3Fw1DKql2GOdOvbhb6iLANJzNM
2faB7qdXjK/EcQ78CzPnK9GJcmQc8VdxO3KWvbqolVM+8Y3hkqlk9bTrNp/WYUlgbiu5X7xO0jll
g5wyh0Hcm6kaPtFnp5fdx7+Tgs1/sP6cXbpF5ne3GiUn3RtH25hP9YRo2EcZ8R431mgvYDUc/0hj
fOL05m89UM328sfwHlysF/DY30lcMXiPowdn9JnPuWcgAbSvd0cC541Es8VzyUWjCO6Z6/qtUw2s
/d4IWz67xGayaIcTuSRfJl1m2yujQ/GVMnkw/K7eXQ2mAWDS8rzajYuJYYRUpaEP+vHxDpvKxD5w
9sbinzhg/pubzZQQ1Fo7LW6GElbmlT0KBiD2W9VCwWKtv2rBjcF2a5/X6OyFofa1YkzxWh39sti/
OAc4uGCg/ilgUO4Bh39cV8xjfsgUDHi3+Rm5HkkETTF4Yh6N10pr6KO5l0KDjyGpauLD2YrJlJU5
z9spqOaJ1rDgtVBqYFXDgKwHZ4GDFrIjJW1MozCf3QwwKkAFbFgo2gocrql4fvbHFkw7qY0nT/q6
dtjRznujOYA62QjauHRlJ+aufjeBSC6HnfSCUrOIsS1miNhNgTxDuUkaweFng/1E0JcyHGUMRalx
YVIq71CWJoZfw8ksjEkJsKztVN7i1+ozWhFjxJdFQBKdB3UfLtt0j5RPqT8RmbCwo6xYLRSzEp/B
z2YQn7fGxxMCeGtYS9P4ppnqwvzZqVbBg8cA+yXPoNAmqBrZUpmNsmFRvkz7OKWuhflxAh5pWLDF
YQKwlTHwoaQvml0+Fim2KuROLhGFGb7dPCz+k5HDXWtfpMRquS8MWErJP2XO++TD7U0ehO6aBl2u
Rgpq/0JjKUYJOgYalGLiji5PnqCFmM/BlkJJlPM2Cp8lwjyN4gy4Ru6pTO9wc3LlE+LAYwkvsZ7S
Zu6NawNdOXWIDKH4UD6dfmnoqbNOt9JrFMihhIhVGBR6sBEMcKFCiSoHVHIz5FbgqI4GQGWyC2vP
MfQh39LRJkZRFEdhRxh1DJjEJ/n/DkvNA7jOXHvOwFv0EiBB/6J/DWlZnE2xxlbI8Y2NDsSBqMEW
lgVcWhr/f5xa4UGsU4HhsCrHsByJECXwem7ex3IXmIDIrcFu47clFTLiwfacj9chF1ZmEkI5wFkG
Rsea0jp1VOx6YE1C43loNdIGHF855kZt4Ng+/48Alpo06VIhD/JO0shPIMS7ccv9pHOS4fLv8LZq
ENg26tzMOp4faZxrePVPyu5eeNm0U9RhzNVRTH40vm6+AHUIiV/YzK/6Hic8qlOeHMhbGCmTNRQI
vIHR6U3bFcXNKoTpLuP5JmiFONjjmQGt+MMcH8INwy9yq2FLYpVDCObP6rM1oXhVU4Uo514o/kPC
2OKVCCn3eeLFV5TqfMvPeKetYZFywTBF8ud/kCDIKIA4SJcuXQb/E6Bkm1QLscdkv6PnOkWU09J7
8YuHCfxo7WywXjRo4IVcvdVjC9dp3KSbGM1N6L/wnEs/GcgoLbysfpg+Kc7Ein031dl3JdsGRM8n
dfse40zx9qonXXqQfY7+zj3n++SKqep5+s3rfO71vDZJoh2rh4nuN7jmu6yKBpM9qWUAL0wEJXJ0
7s3JQFE865rfF7zt56J06gCgAL9Mwhr4m9Nim+NZBSdL7JR3EZx+4rfPAWtdXKrwrcKTliq8afdg
bbT7PD59kGEl6xrl+Psk8bpnSl78DYsnPLDgdJABwAU/T97eHholvOFnccaMEZsWTCARI1hii9UH
JIAXKjapgcTCBjW0R6pRrsgcjrZMIWnX4SGX0ewfF1bYauegMWyzmcsrYNslIdU8taR1yK4cpuk/
sTQGJJMwxAEfZ3RhbLsu/ZGbq4bLtgKrsO+fPJRPdgUQdk+7gRDGW4AgZ4tY4VA4muL/y1aaxwSX
IswlFxHyGJyy4VAHsp4ie4bmRiXU+LuSjDKIsJCHYAuETWNPXB82b6hPHjHUa6JEbnoPChK2+ISs
i6/13H4uTkCP+F1+9T2eSlsTt0M8yOjDwPQZbnCo4HpFWs0xB8bBHf+e1qJmeVPT4pgvHPiGqRor
Yto6OvDsQ1vJP8kNdYIE1OCwbl9wCdxa+PIy2PD5RT6kRJlUtljOt+C1ImbhH1AErkgb+Odtw5vE
ilPkK6SA7bQcIohOmqZzcpqhMvpENSEBrzXsX0Oc4aFpFmIafkzowX5WjOQf75MnsqNTdCL5g8+I
sgeC9w4ViUWmtB7Spst0GesnZ1m78JgXfUvc//frOUnIDZ4pInM6EGZe1pFmTfigKFTcB87kNy7G
ZXEvtkltiEKhhGSt2qp9RbEg4wkOA2i9QmGVaAMM37FpUzDMPWF1fbYAhijhijX8Pc4OTz4BUgHO
WaQ15hvz1j2PzxVhDGTHH2dZHmBZB4p+OBtyceQXWkxOsH8u7QqrDliEdygceUUnLJ13JdNdxcPz
G5bMFd/cnv1kJePJ7B4oG/8Zf0sUkcrTe3PVzT07Jw2aVvtr4NonJrcSq/IxT9Eu+8ddLiOB1RTv
gVH4NYAWjMoPu9Ha6CLn+TnSZv8yFejmbJ5M5A/LJ9ufmGDOUwWwoYO7rtB7CSrQMgu7OpWDDIQI
22QemnDGq5PBxndWBcDBPKXr764omeicxRl8F1G3tSGeS07BkrhGHLG//OqAB3SsnS/+1/dMCqOB
9sHv+UsdRTXGfg6EIA34b6dlHxN70pqOn9jiBuwOpKSUiFAMAErMMzsF+w9FM1zkGY8doRNwkUA8
WI0sggyZgDZbsg9LLdalTJtg0vcIjskjeBbcvAhUY8BWeTfbiIJAL9QUbCOV24uD6o/kyo7CB1bZ
NU9EXOzhik1fWCgv6uEP+1SLVv5K3mBvpCXP0bvJR2beD7Ee2Cb5GuSKcSDsIiLEFq+gYx3zqyTf
dCZlduXAkrwHiHEsEfIfcpY5K4wrhYF6SXFnYUgOdbx2+wwh18qGZ+aLwbkFZ32Kj/AEGVUPV1mO
E8rYE0QxufjUqax7puJSnTJZ5hpvk8siXH7ZP8HqZ72L3ocuaT/gk8S7FJ/JLnvb0yYoW5DVdsHP
aPF0k1vBOCE/YLTeGOO1anHbZ7NlvBQaIda2P6IrfizWvbiRiPDcUFC+dQ7Tj14V3CwAUmEqviF5
v1yJYZINcz+UrI3q432XJ3Ybt/w7EjbM9iPenTn7R+5maGNcN5fNB+mAzeaFNSj2vtpt+BgiyR69
Q5R0qBLv+lJox3LF2iaHlVDkiZpH31A6c++OW/UxwWZc9q0j0onlz8udr4/kSxBB6HxUY8mmxRv7
vUqFCbXcbkoKFpckkMziPFvhvFBjaLGyIeMye4ItJxqvvqllMbqeSVh0XKpdXGzuXvGbuvxSbxia
tLkZxEL8c6tdojPgkvUdSTGJl0u5NTVJlE3kUR+gex5T+Y78aIjpLDglG4AxI0vSACBbd4K3Tdi5
9xydefOCz8PgYcudYblmtcWEmk8aQ9lyCM8lD4VgjD661vgXc6wvMY6zPli38zfY2z9Hu59Z9F1H
j9DlUGOwiJs5bvSk0D1tywXrt1wrXooW7+U+swZWZFyvO/tb619cClSLh9O6wHBAgUIs9T5GMoL1
qtjtE9Elx4SorRCS4A9LOmDtc7LOjT8S5gixJaKctogjcmcT80FwYH95G54ZYWNoPjwRI0gYt8Wy
Z8LRsfoT8czn8nX4jB9TVBlIDnjMFe61+H/L4fNvO5NbB1Od7UDoRt7Mwq//y5qSEzkvwSCJC4Sq
vLWy7I8zPsPbjCQAYWgIT0SYJ8SXyvuUkAr5w0zWBS+B4bm+jPNKz8VBncvJzsI9zHlR6gO2Sd5e
i/PhwFjS4FJxfvCW2boJhzN+aaKsNtJezoSUyIb+RbjE7AYN3c5BaaWxGmS3jJdxk5mMFcciKuH3
EDC5uZb0a7ITbhN2YrbG2WTCw8/ylBKTxEaiu1scgARlyMoRX/BZn0vBF8ouLvknrH3O5xiGLQ8w
64QnS5enjSolkwdgZ/JRdojYkBNJdoKGp24ek6xkkZPD59xpLqaHZr6Ua5DzAvKXuaQHwy+Ta5vn
B9PNY3Lk+E2pEb99t13OeM11O36Wy3oiz5v1yZ/ELgLivSU/lfEFX8UF3CFIkrd1IvkcXnruum7M
jyDpT8Y+vC5fwQyK/QG4WeiaLB/iIEgVoWLBnZ1jChia9/Enb4h0m4z3/EsUwL13L7kT8j4zviz+
9w7FDDnjBb4afziIVF7UhRn/J/9x0u0/bL+ZfPG5MEd3rfzG+cI6ku1Cip8lry5rq2YWhiGwcUFk
2DDRkOFGzIrnAkoyieDdJQkVJdWVrPqLmJ/LS+BDzcrKu4gBJSlJPniVng2pOrh88qXy1uMcTvSR
dEOOgScRA2dLHlV5CtED+QIszL2bfI2sftZC00SqiOkvmrsMXXcbDcbcnnHgyFqSf77BUkB/eXhE
N/mvagMCCOM4ZnunHSbHTKWN9Q3BAULilmWhgREIDsN/lVH/d6DJ2hLtx/vnDgAWMh/BcAWGl2Za
uA/w/4XHA+JANb5Q6UqkRCKkRlKfiIUn0CM8jOb5bdyNKjIasbEWWa0K9kWS+pcei1lG2OojgL2/
yXRV8+OyE53HAh3erXeCBWmGQbGQBsrgdCRT+BMrRtt9QHzbMvcHJ/ZvzDuWg+x618k8NyFId7Nu
pIBmZzd//kqBKamjx6qLHXRDxhOSp0w2ulz/3DqvZa+82I9lP+pk+GIZF0DOl/9YosDbjVotLEU1
FRMdhLTLcra1Wg6B8egjCSyCS+y8xrn7t9P/zlDQas1SzBeCOU6kYcMsR2dOjzkEoxIC7QruyUrj
6TjR3oHdICOb+JKvQlyLh2kZ+ABkWBHRS/MthKGNdKSyIVDIulRu8vwcnFM2tz/FskmW5dG4yjKS
rRrtPtuOImWJLoXqNpfAGAEdLkhNxASAGcfbbAzplzh/pFyRrYhILjbXgWxIcbwMGYMYLGlpauLY
hj1oQr2B7wSPDTrMczp3am9f9MN+KIlOqJcdlbRHYlc87nGiJmimfY54mhCxGf9MT3gsqtMHYmme
D4+9gF2SZ06stMuUuFJ8+hHtV8S+1D6n2TE+pY9EMWv3GX35xBXpj2wNXeqjb1BmGNfxOR8NkmYG
/g1xf5WJCqfrD6zH8D3qkuoiF+FAeUAhtYWHZm4TseyXc14K7n9c+wO+Kj/i2VMjRgnCpXSTXBo5
p5n2ymLnz8ULHn/8tCCggMYUX3eaU5HuiFaQ8ljU5U2a5DeFG96I9pFY1+64hXe/iMeR/6V3zmJp
Mpo6NWJ1ABqgOJ8DKASDFb1cW0I0Vl/6aVQOGPnC2kYsZPXjbvw0t/CfgJR51s9rOfqwimaQQJxh
VZBsQhPHbKwfH4odhe2wAyhJb0yBz9GAbRGSG6hVkKv4XKB/8OhN0AMgBqbw4HcsOHmkpQz5HSqc
YhgADiZST59Mord/m9qxIqdFjki0p7STZFrSoCYPtjMUjcYDnW7IDAlxgTi67cLmVHX7HLqSBVbv
WRjHsbruQY0klffmH+FtPkG1g9UhfDEq6JqvPo8yRDq+5Scz0ltZCZ+1DBX34b+cvw5/IRv8fIpb
pxzQaiLRYOj7OCNHjYyHkvxOh+04FMkuR/voobgVau9aI3VCOFHaJkXtgYsSvmM6Qjtb/szz9OnU
tEnGdeTQksi3Cz0rUb8IZIlqmXESSzfDDgoRhhO3a0lgCFv5meNSAmTPxofukOtORbeL5PGUqy8D
mCOhTDc6sZojmvkiATYg3UJd5OmTs5o4biCNGYpfKmUjBOporFkP37ceNqVDxcP/roUTA8G4UKN1
/4dUuGjJCGBDqCybh4Xymm+1XDdzbaj5lRHY2a/CcZnNcoz9X7dxXHEgGX/ssHuGwtk/XfPzjy+S
kyXeTmNUzfaZkvtocf66IBoXAt3tlXgSIBpJHo6UR7/aTus4d6bkDuXAfqIQZnNkev/SDzyhSOXj
KmTxU3IKgCKnolQRdxS21CbyYB3Ca/N3L6nxPXEZiUmyZ8tM7Dtvnp8MEAYpX+bw2rroRWtjQmW0
fJtWLpUH+xIlZe1bNIctiwdH4pRXMoEWuXtnWH5JQLuJeQs4VAr/ZwT7s4NetwWlhEVkgR8+Ny/Y
XTSLTI8gKynmvmE96AxSbN3J7zwUvdl1BUoPtarJ45MCKaoUhHEvBGt0595n9EKeyLQ9HYyvMdJw
KXyJFkj3Q+IEfULvDQ4UvRfckIx0+FyIUMyH/xi/xoirWatscQ6BfckAM/s3zBbtEnSxHXhPcfNc
KTnP1nbcyh4OtLjXP872y+NZ40UIN+CaEorwe1JeUobKfXbdv0TRkkyunmxrLzpebEhsBMGgyR/G
j0h5YUqA8dKmU0Ei90YrbXXkyGDmSeXBpqSB+p1+PiZveylQxDbnKt2YMhBDKHf3U3wDGW3MFFp3
CDBIwIHnGBoAKOgTupa7ZrVyASWYtWzXMCB4UMDzmpsd5AKZu4iQmpTVyYPnYnIFRezZgK72IBZg
E9uWGDuOF3Agce24wjccoB1PsVvA4eCgEC+CdtYPUKsyxhO+Oc4eoTqDGMCe9XW+XJt5wjHso0p0
bsvbkprRvC3JR/S/y8eOCFdYNG2EaazzroMNTPlBIX9nmIFgCp9ObQfWRvLhQjxD+CFPOgpjppEh
YWHhAJ5SRii1BHQFOUCuNWmn/7F0XsuKY0sQ/SIi8OZV3iAkJGFfiIP33n/9rKQn+s7cnmMASXvv
qsrKzNpyhSRFfegxL9C7HqIKCCcZUO2KCJ6VYoi65ejkNfJip25XslrWxKFoya81I6Dtb/bqoq0Y
FjJp4XDEoO3N/KS9KmviyqrPaFkgFQ7zJiCs8D2Sx+hBZKZ+LxqVknmqU3mVocmXyENrneYmrKTV
+QdeU9Iy99PqfJKfw2rCFxPuRsAmjwEcT+PWlGLsQVTnXoXwLzjomaS4oNzjjxBpKEEA9RTgLAqG
fsaqD3lJjXqdd0M+LVlayrMk5il0UNgCy1aXzE8iPMl3hbmB/6b1tph3s06Aso7+dwjQ3gEtYB44
z/yyLLtNsGI2W8FjiowdFn4p5HyOcDTrCyln+zLoLlq3+/rWGuMbqM5Ns56eGQEJNImscE5/hWkZ
Ng5meMCpMaZHh5R2ztcoVRAVJd/shr/TPyspfAxXMBfnzMclhw3/Fe973GDUS2PSmIjkG7HHP8Ek
2voaAqj5DvXoEbyCzSTR+S2cSMDaNa85+xG+P9y9ErkXjEdAU+BTexcooHy9FJsC65jJBECJmYaC
rQH5AAUPlJexCvDcZya9xARtxlv8aJAwYxFvQsh+WEAQoL38mbWgzDx1DABCXMPEHTA82pwNZBfT
tBRdGY8YvTFHaNlbHF9Tjo8iFpNw+wcr0mrWPl8psNvxqI8aK1y5r2Fjgmdic9TqqHiRxLKWcfpy
tGvWS5MZKRSy7rHoTm4uooeGGbzNXd3rtEzTJ1GUzQfHAWUN2eFM8vT9xkQMi2N0nWNNfAHGWJMY
MMrIW7k1e1blG7wEcZ/BMIhx8TYdXvCwMLbLjS8+OTAa2roNnJhvsF0elyv/hkgKMQW5g/wuv3AI
qgavw/hZPoOqZd/A6cZuQxC9zL5EwS/EdCUSQmwO0Z1YpovWEVcyas70wmsJ6h7IbqEweAJV19qV
9sG+JvdEBVZIGHc1pkMkMCtam0Qo17bdqtWA/sBYV+SP0GGpkrRATwYBk5yA0J2dZ9OQcBUJGqdv
xF/5fCokVf46pK78FPd2RzLFV6hcD65KzhUiFa4INTrqA1z5hTtJCvO2zRLsdkYm4a1cJg7XGNOp
TEN5vWxz/qWluz59H1DRFyc+3QwqbC6Zxce7MvRQuAb11Wgj6QvzWYkrNaJHMtuQrr2OZrJYpIRV
4ApNIALNIV9f2ZwR/6pODOwBoxp4UlCSChIB6TFbHVIIBKhIJ/+V9F9jcRsVs3e3SoaYk96YBa8A
351Kkb0DDSXHpB4ei6h1SmQ4T6eAEWB4MRYSZAmQHdXQnNDh9DLYP/Bw4BLDGiyMPrQmEaZRVHKA
0nP7uGLvNc21W8GOLgw5Jso8Lj0LCJ50lkh4UaE9kQ6+yLw0c+XKh2AO4Uy5mf6oJlKGLFCfuSxd
8UYK8Q8xh0mgzjO/2Zbobdvuf9JKTgOYBnQlK3Yfv3Yw3Vq9Oq/aPtlfqDknOqp0VcM6Nm8a8ynR
1z9pgDwo1UyFQgh3Bzk9hEb1Wrt90RA/GFbSxA93tEcPA4nNoBlEzA6DC9Si6it6zKwIGV6UMj6E
V6aZrTmL35EKbk0xxeiA1KdIFCnDLcTLkZP0fnRqG+vJOGQLJwTwSCaSFDxxDHVpu78H42ahG9Ti
yi/u1vfcrDVb3pZYw9Hw6LMcssx3rA51AcbrLQgJy+YdmA2bNSbZaI4qNQVmmkxx4YFAU+Q2821Z
f9HKMziT9RHrNixkesp9NhUpWxHl4ZBt04/6hXDb5pUZx5pLFkjnm4KX1dHXVaEhoXv767/yeP89
NBq+VDTyH9GmArdgiAnPPbSGBIY5FFTpqrGMYAs0XbbgeDimgCJcE25U3uB9xGZ1wErYqmQxpEE/
m6IrLRMB6BMXvSWHmoCzaVUom2b4qIWk3oc1fJi/DOBulTGv0if5UFurjJbtlcLzen7163STKnJP
az9zXoHDkVOA22FZjs8BgihaQOCFdhpcTNA3qkMgBHCuEsD/Bn+QeFpRRCBndo+YMumMwrcKAAiV
xjFuTJ9rI98KO3q4qj+E9JWpPDaUUcP6h74A/xU+QJWw86GoEY4c8+SoHskqrQWjHDgNcTrqMZTK
AhYyDsxcZpKLxzEdTXzswYBKdz1quITkmr1O/W7+wLc3cWwV6I05QRNluEQd6+kRP/xa5xwyydlq
cUAKUCWhoLPG0f8YHaErgxfbC/hiZebVE7OgPt6N5Ih0/eq9RjkhkNuwtlrIixkX7dGIR/JC8JNs
RSzRZpwMigkYndCEBY7vXwzNFFSemiPKxG3wb9BA/fhhWPi7H4wZQ7/sZ7hbcO7jr7N3Pr0K1UtO
0darhXR1uxf3OWAcrLsKjlkrVGggHyKrOoPVX9xDtOr+mNMu9mD0GcHoLtGmexijnvGeYSPduMiM
so3VMxVmGEv8S82tBX4icp2VOwF8xJWZQQPJBkmBCoGWGJCj7ihH6bTUPgU8S/IEDv8q92NwZjIP
L1ZDytJ7uz3JWVoMaiAhgNS9A12nxU3VzP56YQhYDKAZsZAqbVHdJPzQ/i5Rodac7Yh0mEfL7NkQ
Nmx37VBrdPbGQud3AenizalCER2dlw/yDKqIsUIkOg245YRmT0Pajzz2gl1EolFzJbTqrfGYXJkG
SDBrxpyJD8g8WLUCNQ9X7Tw2f9Bol/yT3fLESuNwJO3CuQOUw3mP0DKMJIKXnvvLPmPHffBNVF79
CTZ/VANuaSahN8cBw6p1tGl49gbVzB03yw8NWVg5HH8oNBAL9GX00Rhte7WkwUAdTIqQJcGMQgki
Nj+mmpFm/KjkOYRlrBZg9btfUFw4Rrupqgf4K/ortCo4QQoF5LJmGLT6YopmiHYV3ClinCF2s/AW
YOYQSCFjdY6zZq/YbY45VIMzmsTZN65kdwTRsoubwFMo2g064Sc6GhXcM+9xVRNfTfQCsFKa0ZbY
BQU+uU01RuhHx+GixO0hJ1UjQzUaQA93VjFKeF2Do0Sow6u3CQSO0xDvF5gq/8QvR61cGiYcrghF
urUfOwPsKp9fITLOT17/goo82OMgAsqIFE+cvCeIMXXuh2Anp6aLbdG54sRVtXjtfZizhPs1+iAn
W0F5x3UZcdLEfr+AIlHKZVkLgd4LN6bWT/lb56NX/q8DaU/yeWkdm7WEZzcWP38fQUIcVF4CNP11
lCEFAHPbxVrO5OVeKy+n5ORr6K+N5AjHEAN0bys1D9R7sgfeDE10EdV5vfOUhqLGZ2YxpLBibcIG
FCY+fLjt4cC7gaz/wTOVS5+HHpdCAJkzdGGFwhMdBiZOMnUC//H4TB5253y94GPFikARXdt4HTw4
ftzitDmQyE0OTi8sSScDcAR5HQS/2VEmllYgkNCEIOdC69+7j3CSHk28WLZQ9m5wzdbtpl3viNDG
/qR0rLplJm7jvfcgchSpkKB5eOshDmpmfgkYnNU9Ahif0gY9sAOTWr+UF8wTtuE6NJxd+CJbam9I
/51ViO2Xf0mrP5QSho5faRM8wjOVh86qhrfDz6zyxKmZPLWCOeej+0rVVa55pJ50H2r85DErea/o
mRUjQCC6qg3nmDSGpz/6V59Ippf/jBPlaQbrnl3E+oS5pozu1P8sqx8M/kATf/xbCJjP4bMAekl9
XGlBKHz0L50yjMYn8WkTYhBK0QzdqgxLl3qyj9REwZjY+VdAbLIxeDnYH6kWz9upwRGi7cWcJCDJ
jPv1HG6ZDEdhDLAGyfIIelumeKYxwWuiM6X1SymWTNxdqj5ISXIEoi8+bwdznzBK2nrCGqLh4Kzb
0mRUsuvsrut6J+s2sgG/kk3GDYgA1W4FrgXLn8Ppkm5WsKKueNfb1Zrz4CRk7nUlKC6hNgExHavA
HF6t6beu1gFXPixA6s75zDtauwdxpsLY4JUbVRvW+sbM6C3jj0nZdu61bAKnUoEc4MbfvSp89W7r
2b9DXmtC2Y6L2w6soNomxsNpTTK/tnZRmb4I+XsjPQ4O1Pv3EF35/Iv6a1ROiqNXgdmxLoArcPuv
3FtnVKnRfTDBbwXswzuCUn2iikfoI1oR8e5om3v0r8zNwokdA+EvJqSzVFD/zpwBgWC4RFQjNtD2
IC7soqsHQ6oKi5MWFV2kNZ4vbwZU3Gni0A0jvKmAJJRfzEVa9b9rZ0335Q7TMSx0VOxVM7Vq5ExH
4bEPN8XwMwfoUo6R4BPuaQBIqUMEok5UOMRfHwMwo93GxwX3ERSftb07w0jL3mDQgrypCUEaMHTt
4LrJx2YUikNhothEc0Zpy25Razq0bSBbfT11IN+kB4s1MrvsOzjGO3iuUIhagysKQqfmUfFQ3Lh4
HAcrECJaVYsG524HxQBYr67viAw2atgvnIb+Ni4INx8LuSyGmnCgX9agmhWiE+NXLgzLGG37z6CB
YwqI9w85nTbMTXvVLhXNx8P4pi2YI3zKZsJdpao0k1nKE64mdY4QH5lXk9pqna0tptBRrbvlxat3
4SavAER4LGhmbfIc4wOxHq2/PxvMRqsDu8ti4sbf6NJ24Xi9zQGqNRweuCoSTdWZAoRpSL+NEhAQ
L/dmxdG/BHxHtrumAt/Aefhi0A64j28eV38dnKf3wRnoEptLMihmhcIDo7+QX70zJo6TtQEA0WJM
GN1UrrSp+m/Nv+4e1rdA+9wDLNRKKHkxQoAjbZDt5A0e9WzAGBoUy0cUyvX2zoWihvw+wUIhX7Un
GGPVuMTLC49y8758k4UcUMnIAPczr+FWRJLKx0/8NtrRsl+EfJ6X0sUxrLddE8O3i2/7hvqicCtA
Ro7TFtkMGU60cVv2G4Eht7lMVlWhk7wj18Ud3C70W3/3oOI+zUpKFoZSiOU3Kn2MM4xc7A9I0O72
sX+3kxruK4XojfcDlgyCaDTaBOxweXGLSzGhymaBkA8NC0rQcJvvyMSohVwGgWrYp5oD0b+Wm4qZ
U6dIl6FEaaJiO079s0OCTyMe89YIlrr5zNX7vXGUF2kl/1rxZwf48jqhS8WcZmwdET2saD9AzyQP
hODPIOIb2jEaU4W304wYZ2eKMUgbjeOW6rYZ7X30sVYdVhwWl+BYwrBa+DWpaAFE55Xl7Qslpi04
/j5DgtiroJR92BzikFegsik2VCGPvZ0NtNqaQRKlsrG7BhnySn4d8Kz49aB3QV6IuBKyUkAzpQdD
8Dxx16Gh//yjWPtMJOaaaTU+UlholBpskHuo7LtcBWKBjPj1bpF65RRNgO0nd5812BuLUvgNtZmp
A5T00kE0Se+jXReKZu/SLS+U3B+AXNQiPQXF6NGtm+d5s09fx1qFN1DrEwannF6pTo9HgSPJ9y+m
46N97dTYBk3r7H2S2Z2aAgCFHevyaQcu07ja7SQhY08AVFqpzs6nMcO5hMUtmwhMIuxT2/1Hu1y5
M0xKsKtrRFdmQiSMiwlu1gOnOEmJGKj0tf8kD+rtg8cR53agMfOD9wQ2Rf6IjOTAMutUHUanBBVE
WAdmlL+9R+eHvaVpQkGFpozd1AGFQyXZLzqvNmu30sW8pGWjrvtV/w40uk/wAaYFQ+pdOjAPOOAs
o5nPGr2NORjY9h9QGrCUWjEiAqhr2IxYuWHfm9hdJtKWsqhPzvnR/9TUEcux7h46DN60CdgGFayT
+y73I/1H/8pTf4Evw0CWDb8pPUv97cb4MM1KDLZklB17xLsmtERAqVz3bBs8UN4/QtZuhLSoYwpo
zkTHIa5HleHbUrkuGmbTrQD2QFSWgfmvjsdbjdjeZo/VYNTwCcWL0WUgkp7tUSCv/oYC7BGQgRSL
iazuKO1dNibdk0AdVCkI1Cmfw9PHtG2+XGbSBncfyKpaCE/7hTa4B59NEpZP8A98Csni14A3UhDX
8WGmZCD5VZ0iDStZhXV+m9gA7G2qCwaeHKxs42Rl5ucAjmkQBNJXutFz6BhhvUtdFzcMCYa+Ton0
HokKDHPhE68OzAxMJChYhkfQNrga+KxRMtBEHv8OEdKrX8eZCpFpboWZ6HjS7hdd5uvSIiLrp26E
SGyPI/X8a86YPQoqxO06+qjBI8FjP04AN0ZnipB3tndbHAV6xxBzBXnH/ld9wClsFAi7utnDUDdP
YhPRM3FxBotcW/ewCXNMjg11yAMTvB+ahIpGyj/2Ysbu0Z4mbMDtES3vlUJo4BAFxKkHY544Oxsc
lR5DmQuCAwYCyofDuoigiCUXoMvqZrxwwRmK53rSSRTStv/3HFGBvYwupR5o4YMSmrIRTgUVqoWU
GxC+DyAFJBUWO+BI3P+jCegLf/7LoARpXjSe/Ozjj8M4ecBg58mnzKciE5LNgqLwGRZAozuYOjmw
LmazbEpGXtoupT1XnHCu5Oc4X2EOnS50RizuRupyY0T3EVFxDbJ7CeRyrSPyCtdNVJ0pYUAnGsJf
eu50stHUtTWF6008rIO1kAVtMESaJF8srg/dircbn7PL+BaVIJeJsswz5S/2i7SMXSBb4lJ7zGYI
aW5paRbytSqx9ryarmGGIjPpV9OGdcfIjvKbko+Fzq3rhuGvyyzSOM13P9YCcCB9CdcRZvNspGpp
Vxy1AGGM/R6PTvonYwOKf8fkDPubpQATJ2nYbRMTITQnXQ+rEdvlKzPXdk17zZep4HlPz3z/tckI
UvI5yCIFyD8rX15MzPGwOEYo5nRezNIF9GznFuUQRmi25LEuTjpeVsM2R6LEkpwE1BSsiAnztP/1
KQmyn2jzw+Dx3+/9qGw5zD1oiNBmtYhFy9TfCZIMM7AjlrhoX9xtHuXayVmQF+OMObeonIRsGtNb
OjySV9MMYCfc2+N7Mn5xHG681oaHUCArQm5FMjKx/B/LOiKLJrzyRk4d8jHVzm25Z5PVWQzx2+HA
JeJGuF0ympzzRNjusIjhjJdVGeK4sR7hao0lWZM2HCPEZFTWYHoMKCy1GPG4la2YZFsiPagHExhD
hVgU+N0fXxquk1+JhmcuQIBDo0vOQqplrw77gGEUeE6IiigQooDGAGrywc7zSeLTv9CK3QTQLYiE
ScJ4Otxn2ovXVsu0U0gnI2g+hG7/vMa4/TJ+YH5Owm3kVEWQixnEIYMJAFJHsju8ss1bnxYKO+ZL
8vCdo+UZ1vHCpf9fNjl9JfjkHEYuV8W4khO7HOm8Zn/DwXWiPP5OSWp/pGGDaZmiyXH/WzzEDdR6
tcIF8YPMDMs0fTmUsITgt9kZX+eKywA7vMHzQvpq/WQFx9E7P3jwYf91Qc/Oy90ORfN8YEn+V2YD
cRCQS0DhvCLOM86jEk30f4oJuIL/9iuDHdizWlgpoI1Vyg+gOO0q/OVXp9yT6qBsP4qU79tRBVzo
0ilwpI034ZTY9hHyHN+66iWqg8igCWi1cELITTau2C+/BQu47/Dj4/pSGlNM9rC8RpEjU5BNX90P
cVGEDOlhP+Xeonsy6W46T1ykUPO8rf2c5cnGFVvo7RyYoxQoV7PCfpdTkKF09CtovISg118n8mHV
HqDJUmSaqZiixhh2oG7tBkrWXneUfYdkCIYsW7bBPlmJZ0pG764W1WRxDpMDvz3BfvQAQMxwYJUg
zIrhFOP8pxohv6KnF5OK8khPUMLUMCUn7XFjOQbt/BA47LOjgW8/+25xiPYbh4rpOmDIBvglqlbz
tnPK8WnY6CUvXGNmMzZsSoOwEZz7t/a1v2a8Ii7JK9KqT3YNzkHZQOO7/OBy9bWb5GzJrEo3NqE4
gWTv3vtnodEqogYAsRRqTzPZ+N/gQfbWIV3DK4jRkvQ8PzQxGbvu17MNJ9WmfXPq7frGopSCxfSz
EV0lT3uVNOlglpaHXP/fqBk284IpV0YjUUA+Ld6H5GeKa2/NXpFbUmRCGXwwt5M/OPpVKFyYLjGD
RUXPn6gKNqyCenvwUfpQ9X07+3CAO46RuLDpSQtqoCxn4KBGGarD/cDwkzv68PEq/MVr7Gdgf1bT
OaioN6cpxejon1VKCJEhBjGlpfgJcDgpJRKUA48Ofym7aAO3/j6/N+wTjaUbEMrdGnM0CMzHyCl5
OC6UeeKFYuENhdIKPl406b5AdGWYa0F44a7V8dgWwVFaaA4exj7c82GYebiSMlMJGG7SybJL8kh6
a0Zs2XMmv6E2kcX43ilGLU7hAwsYhxz0Idr1WwxvJjyXO77pX/PEydttZk2sYz/Y2WOUjpsPgkab
LvUjXnfPvcaoVDGKHQQZ7V1YxUG3aux6O3u8CzWXQUTyZuL0mYxFaPiwX3OC9s7Uvs4di8+N4b0r
OyiY+CcDA/GTlc2Hk4Ao1F+Wjd4ZQjBfwyIUcmz/epIRZXR2uPVyxUVbGDGDJ1KPSnxGrF+AnLVv
o7GsM1J/0k7pVNLhZnaISQkVMTCk3x9aEKOptzEmMRd+TAYHYK5sTUWktlLBhmPlj0HtlNhE01xz
hTZ8e6xOkK2ZQaJ1gL6E12kzYT+7N4dVBLPATNwXhQZOwobhM/KA0KZe8t7x9XN1q3Yz0smcXZpD
Wof187NFpimHBxIOSPO5FRURGWj3PlyaZp+uPgE5I1/M8zSduYPPsG7Myj5nAU0ujjrMhDMxKcc/
NYMkPI8+VJG8wMxkpRBDOoU0PLwnFeh+OOzvCBckh9MCZLMCl7oyoDLtQto70DAQziAGWcP8FA2a
1LA2LKH1JK9fik+jviVn/9gRnfzkIuBxdcy+OkdLIRqe6LdNvo1uYjDd1cTPVwPg6E9qRsSnomzz
pjSPqJH5FrMN6BeSqMVX8MgrI1BQ6NWG6suXA6SL7RtiFTgE37iPeB1ME3nvOkJNzcgl/82HiKEV
uIOZmy7yfCwygfJsKvVuNBSjfjZ7Yl+JY7vritglHctMY3eu7cZs1ynvBmDs3WhcsX75xosogBMD
0rIz7iNXkpn1F72nKjJSs2WDQgFNQXT4e2gq1YGaXSVPND5aeme1UsXoKVGqcK9X/bUAdbUhAAv6
xCNKONctMOuSsKkPKqF0Az/6/pbfYPO1mORYQGLbhDzjDzky4PLoVBArb0KtcmyTWeheIOHGP4BW
+QB2Tp/oscMdoOwCftJOp2BqwwW67fFOgg5F2W5Usj6qUg4xOtstDzMMHBaieCoiLxUBDNAOw1u2
eB+pZ6ogAcRBuDiNX718SnQ8dBDlY65jNZ1rJ2DAnEEb2Tv2SKCOBnNLX6RPk3S7gF6tXsR85ycJ
7vc2znZ4ltgBhxABgoEJ+JpB+nbv4+CYFi1aAX28ho5RVsYNOOg0XPuv7pWimtnDNSx4xWXmMTu4
R1LiMr6YkHMrM5HuRfdzRMypO7iNcSaQBQ8JnC0j4oydb6PHAHeKZYZXSJDh/hDqPYtEq79eVvAv
RUT9G+fsro3epGn08JNjNCdnzIfYxWzPD5+KULLDsQ7k6mw0WbxOjQ9GhqZGxofxl3umwwWPGIcR
WDhH7On4Doka8zyzd5lOmyzMJ52NdYgZNbgsYMh5xerX5S7wBxhX4lYs17ZUzEQAfniJZSdePR9f
ttgXXyHx2oWjA8fdZv62eca6cLkOXgMGGhme6i+TxxFNH6mSl5+r+43UloVvnZn0oJEmLDfxVumK
k8VD2SZd70wl7rz6StdOXyVL5B4Me/tDaOWcYdmO0bxYw4+8tCy1j4DWXabmwZ5ZHU1M38ZikhTV
sJIhMnyGls9wh28w6nDj5E5Y/zhYE2IdWLb4xDybiFuBjykkFHJrzMH2VEqqHTFpo0ShYQh5YQL3
98OIw3KKWB/ywnzlrN0PGSvsRJl+2hi7nF3cJZ0/kos7vps362LdZq1ePat1X79h7uebMyJiMaHb
muAga16DurPCWGPr3ZIDSTkdHxL0OiFTHqRkIYNZ3Uoolz5ZsY04nEYzfvdmYWvjZ0KblK9gB6mR
AsyjxHpbYdT8DNQ+xWozBGMgOmZKXgLGR+P3qhdwX/wAPjRhOPnrUxOTNs6JSw3KjvAdQyIx4JZj
s4be40yJhgEI9gUNq3Gn57p3X+F1xwiUncM8E3frdTR5sbl33lzvCJIai2HEcsSVk52KDyIYFwba
FqtovIHisne3C0pPXGDwUlo85Aom9y8uxH2ezBKjjyGJ0mcAQDlWfyuPGl4t27BCuMOR8ydsoHQn
ZyVjBdcBlD8HVY9b+O0/8r9RhQyrU7T+JuHfB7f5TsWmm72DWwOgw+8JvglbzMsCKR1jVMdsg1d4
gArA6IfgdrOa4ZVjoGK+7Y52AedTsk+rDocAvmY4F7gHq+6VSTDKDPp+RtyElYmnDNZjzhLLvTkc
Hw+iJ/ylHo4OtJE/3mNAxulRWuuQZfWi7GJcitdjarUJ6MyQXXO51GFV5u0YMMOC5LZBh/KWIEd8
7xYuZdP7b6mv4iZHuBzXw9KCnd6kb4v1Oo7U4EwbZym3QexGw9Y8VGde+MeWgbQHzkRxFIrywa0P
j2mZm9K70mGzvyzZt0tnCutRAKuyJmtiVsTJNgGlujpzZlTHXIZXvLN4YGzx6DfOFZN3DiU+KVlP
UnVgDQjtMjMtSrostKOZOisiVH0a6GYFGePhtXq33XOkWebcUbZtdnSDXpDhlPgJ+aI6tD0TD9oA
Tb1tmpjq8V+GaW4ZONQnw7gSFIgMOk4JS0LfTvT0ced4Y14h+wcrQskCL9xpYQ5Is5o/6invafzy
oNb2ttuc4n1s3dNHfO1+V2YTqkPAIpkwv7l5Yz0xECm+1yzvysPeWfvu1czOUYaZrR0wc4IjjiIc
RHUg93X8drItBk8MbXmF8+9IaNOnwuFbTydpbVSCOwX8EmGIQDPJWH7osweNxZo4QoqrI4edwRnU
SM50r3Ep1pSmTVIJVnSWVow76GBaq/ULd533wCcErBHSKzUb76iJ7wdOATnWiW23mxY7paSAueCq
yRrSLF064CxO70kcubrroOA/cO9ihGsV+x6sKHHwgNoVdllg+HC9CCZj88llP6Ne0yGQBYGGsL+j
NWOk1gCfidnRs13h5gH6ziM7MPKTCKYRSVQTL80nuU0v0xfopjbn3q6GmIKZJ2Y80H/fLoqhxmrj
V0JvzFgy8pPK8+w+I5r1UAE97Bdv3m3gfcLXdAuOxf1myR1YVKKH/CYCYwPD7N8D4czuLvEBROPA
KYVp3o0RlMUOW++dMFSAfSjHRdRqPQhxYcmXW8Vz2N8sH2QXsB8+AeobilqnBdtPbjifIISYRtED
sV4Y730mojHQ2ZcTqAY64lSjF6ogr4uRIFaOD8h6Xg2bY68wavgaKR422gx1WOP5/GIcvHCNzfI5
rPJmFsvGwzFKOR9JKb4aCNqC6wb0qRE/PhwL0dgZ8gkPEK2/tIwe/Qdq/8YMrJ0oqkwezTzKPfgF
8JNhctCHpl8OhA17O6tL2vP6UR+VhiH9cUUNgQy3BSCj7tgDctENeDutDN32L6k7kdYx05vy5eqP
p+PD35CNNenI00qvXQ1IhOGctCnz8WjSr4DMJBhy8SgElL9HePFwuLjzJWOoONNbCdmWNkKXCpNt
ifqs4DTyS1hoA/+xfD0cVpdM+MI6q25ji7l2n6OwCL98AhuUIUpY5mBQYP48Ga4O1qYa4OJ1gSSU
wD7hHZI+bVLVPhSaK6pnuE10FEGERBGEpykCKhI7UcIvEJP6MoYRK7QlT6RaDLpREDdxGNPqNsjJ
N2A3jsbRrNhTkHjhKl0MS8xGN8LLAAZhvBAMalDAGw5VCGAGZdjvVyzH0YhYCV4EJv4qmnogjtP/
NPkW+slhyJXbmLKNuCt6awjCvLXvk9QWjBeDTwH2H3jB3Mmdrw4ArOR/G6CYJtgsDQj1QyKow/kY
RHw8BmmPv04YoWR7GeeqDDDLHXiZyF4gCOCsogGeDWc8pu4vfvhYJeoqtMwfO0Jdi9gHQBP1nQHO
YXAHeU0n5V4sKPEBIOjzGxznA8AWzLdM6MH5NYlX3ngC+IV6Z4UE8Yiyw1/nLD4I1vyRq1FIoMKE
nfLTAU8x/KmqlA21LRwxzBdqMT87GVu0QWFt4GsLKE0UxrlIk404CzjSxCkSGVR2aiuP5RbC6JFH
FmADUymYLFN26V78uJ2EUQ0Gos6iqSkl3vBrUXboXr8GXUoObHMEd6oJ8qGxRD/hyvqvuiFlK8LX
CNbzNEJsdDMt4MUxT0TyKm43S8DJBdfD9WwNUc6Mmy41IpYOvhwshiEmT3MVTSIhvzRmE6P22Idz
CqE7oYfG+oMfOmYzU8bToGPWFNotWrLjMXLro8VrN9yZD6oRCXalv5HGdPkBc1xszw03VeND8rNJ
ULIkFQB6w/lAPzv+dOKKmg7A5HzAMVdMuyJ0xrSLyvBAaZlSYxeoqY/Yw+w6VHoEyCEyM+bq8qCg
6R5JmjiHmBzISiw5VNZa+zfPki8OfdFo7wCv8v4VzG/ovQbGACAyMdqMIjIZvpgmEwuQDScJHz3r
HvkgGOgaEMhHLi3MtwVWkLcchOIObawI/iunXZQzSDlGbfcD9rhVa1wp1CyM11ZiGCO7N4Nkysup
7PTB+aBgxDVPoP0bY1u+48D74F4x0h29Cm0uc9V1aFNwLOW8BuCMArw1RM3GNAaHboGfAkuuM6l7
ybCCLLBdGPg5AgxkqHRu795iUUWbYBhshTv3nVcpc/CAxug6UHM8mTlZsBOaNwgRoKzwH8BAX4u3
ANi2aOB/esJUeBhjdavjOp44wBN4Z/i0DaxURBkg0TiOUBTYuIRzXDGgje4QbaMfEwDXu6OJEDvi
KaapMTJmtl31mOjVNlgfufEFC0gBTnsTHwG9tPEnrKPGLEKSey4+5o2SerttkwqYXIxptiHXI0Ix
kjYjH1yEmXTdYNCcrA/VAnCyjrIq0A4tJv/J7JB6AlUXAN87UFJXBjRV/E+0g/YrYK8V5qiAICoQ
DFjPSIIG7T/cFFC9MFOUcavWdGNAWnNomTsSRqs3uAm3o1M6/pjDEBfHcD6MZVBxdMY0SYS+jCML
M6wL2LnHZrFYkZmI/z3hkTzRFq4ClQH9QS6VCj84cAsxlEgTpI4+FWLRHvNvlkOsmako02bi+veJ
h1Z37gXMQfL6bGH6dIpYYb+UeN2lrDPPeh9SzULSDfE4AdJ2oKJCT7VA3xydgKnRNm3MIKBhce3E
YpC8LCM4WfFPol/iV1xU0YYjpufEohNWNVYuIK6xyJ0pzWc23JlBLmPiqo5CVsSh18jG7DI8Fm20
4uxmuOx9ITHMNn65Ps9cjAS10eAssWfA49nUsHEXbseAt7eBzgMlzJwlX7YhPAVgQCQUcbqC0wzX
10rpegAmvmwZjK0Njp+3Ew7Vb6N8sPp0hCKrH22ttM7uijCswGyAVRyFGwclOpiklIE8Rs47Ahi4
XQl6NDRisJVHdOjmPi9b/E3YGIb8HDvdZXVCFeAIBWQMfLhV0LKASRVRWPSbX2u0ztM7RbXQH4+v
fCZr7EzZzvhSaPuCGZv8lv7wC+wRzr4/1vctwoCCvc8uQpOYbwLtRPVFWAMwL/wSs5vVhIhyR/Qm
6Gr0pXA6Buvrj50+p79mofNAMaKBJAEjIVkg9wV6yN/ev5BNm7puW9x8fghVnkXzlQtJUngbHT5F
0pYjBGNxoR6QaOH/xv7s6pyJnfR3RvMAU44U06Y6cfVAThFpAadgjuD7wRPkCBvw4fZOLroMXRvT
nbkl01gwYbsBhhdz5UdenQoQCBVCqoerqEfmQXLB14iiIYAIeSF3W/2lg5sA8HCg2O4LCRFjeA0+
e4xh5lDPg5DOxXGoYECRnj0fOtFPwAQYVOGZwHmH8+ER2oh0SHj5rJhhpHRgDXpWzE/z85+Q88MF
0+BduG3ugNp3CIvbs1yoKdD0xr0fjKSi5u2bA4CziBCBI0WeGi5AEQHf0R65uOiKWBTmVEkIO53U
vetZGO8PIxlQ/DINwE0mzwuZJeUlwdBI2d/C4vrJM+Fv+ahjodzwmj/5KdWyhCOcGTpe7IggbEWY
BeWQ8nkARs6tLKYMLhdjxIcr8SS+07MkSDpjkg5aHlE0ZeEotJkc0VjELFx/J1aRyULGiBFnvgAi
ICtKJ7k22TZbpDPRHffhhH5QyOnjIF1EbcMObVgWoscWSRxLpsX4hzcIFV0D9j7Vg1gpH/4h9lnE
bYv/l/UGy3xKZsHCRRkH5YaFeyBHVeoWUm7YYza9wwrhdlctwrsTsZQjhwnWJBILzj9+Yfj55bke
sDKnjTONWC5YewIso4kzXLNncMIe+BlSIaRpWpk+QVyLEwzd51uQfxI/vUEsg+mJRwaRySVYuvaA
yZq2Z+BfxyuRwlEDM9OQF9b94hP47oSFtWLWOupGjM/YpnncCpWpCBrXRSvHQBlsQTeYs9y80GQx
c8SbnO5af0037HI05yTM0QUonrOAYGACT1H0IbB2TFJafgV2GQ/MGfadCuKMmJjNBc27P4SKXcIT
J8oBB1tK5Ak7zxCxGlBwDH2Wljwpei4qU5QrUeBbBDBLbB7LY7FxEvER9pY/ddRzYZUbbbstBthU
u07RjWOGoMa1kuO0Oe75wDxpbknZMg/OvaspvhTtthkY3KC23bEJH0QGYD1XmZkkPQ72QzA4uPHc
HC5+CK/k31b69S2fBsGYwEuGMMAuPWpBw74YNW/Sx8LrK18y1o3Mdtj8vL2sRig1eis+24UtSSji
jXnaGqM1aph81i1EufFYXKLhnjsBGzPhW20SykPPj7fDX+MIVh7bnOz2F4cYFh9fAuVh5EAa7bMG
ZbEFqjtT1IrcYJ6e4NsIsyId66nB/wzb6AE58gfsfdXVJxmksr6ZjFyFgDUJSA1GLw+4DqUHhoSD
Qms8RkqSk8HZtG/YadL1EOLQOSqxhM+GuZm5OLitrQlnZsHf6XZx6bBz5fXQ5AqPBbN05x0LHRIo
evJQ6FmADzcu99WYoaNvsVQipNtnPrsO2yHmskPPysw/YCSPusKaKthzFNBVUAObntyURyF+mu1e
7dkiXfHkoqPPMcQ2QLOaKAjHUQUaPvn6xEV+ZpkmASQiD+QkQvkJR0PJGGRK2joaOkG5VcUQT8WW
z67kwLtzlm2pfhzOoa8FZ4SvU0+SW3FrZ6kD8QMFKrWm+HkR8bJs6pKmHKEF4oFFBjHOYdTwvP2U
1IVtzYPYmATKaYVzxPux3yn0WWl9QlzR5ETFx0wvTAKGJgu+JRkudRl0T3pAqCv64VyVvg5htVJ4
xOKsKGsS/mGke44O1VRUFin1MHfz6KM4gVoAgQPLMrVLFVY5gZWd08hXgxbGWgTGYUX0EvWy+oNu
i7wyTVInn2481DExfDMLZ9n+T87JRes1dgFHt1fw2avcTM5qTmI/HloYIKQpLF5uJgcgZe8tnOM9
FFLVeYzyZo12vaBL9o80kGVPBFa5QfCFspTK7nKxaBu9Nt1DHiiTerpZQKpCQ/JgchAzfblln6eb
CIMSvIPhFbMI6zw3En4OvVaaqiGaQnIv+6mWHYUxRmrKYOocfdc5/+QVCh/suepLNY6RI0BQezJd
QQZz3M4wIh/ELJhmoI5t7qcHVhGSk36MOS6+tMoiZ3rMpur4WoJwGS/pFPgbP0REnKtenZbJNW1u
xTrTmnrCTaApYP+SWqqXRUGXQ78G2F1TzgxgjRSWBYsvdV34AS07MWzG06I7p1lfZ9Mm/7F0Xltq
q0sQfiLWAkTSrbJIApG5YQFDFFEEAU+/v5L38bE92x7PgPSrQ3VVdZteH5VBzy/xHz7VTbPibMgG
DU6++lG41bE8Q+4MjGGhYwqyWfcmvWyaG8PbjfYluLl4eVSoG2qoluz3hLtN5X4s2CcID+gRH+Rs
Eusloh+89o1WdcUFdBcovzGS4SF5DqOVFI+KuatO9Ga1uAwp781VRDpkLqHnoAAVb/VprzL/rnZZ
vhQYYn7Qy5SZ0a8Im8yOC0SpDz4YmVvyIjRZjN/+WWLhPskOnMJaTIIyiThPJmN6Lj3/8/ebbjmJ
jz1UHQv4WefuGwRKP7Fhy5jTd+Y3yM/8HSZtzemYe7gAQBi36PuVVJwtgDvnVcwwfUGHO/i0A8cZ
ByCZfKaJBn0vxl/AWyI+sIPtL2MvsTLdeMyLiAACnClNONVrABWi3wLuom3XkylT2Evvw1WRyQAZ
UWeCWkplkfyF5uQxLhyaUNfjwePRA1epDyBteEmHggU0IMI88EM++aea5skvefmfEJjLLncjwrbN
j3vrSXvWdbPQJWEQwWnVkUbIfyVisztMhQyuHtmC2ssc6DjLe0+IpYgFR14DVm60In6dspuDNxzS
peafofE9CTiPXJw1CmfW5VGsCApBu0QHqaRIpODqwPASaZndTECxT3mrL2jVVH3LergzFT8VBIzX
wQNhimjlUEqHczoX+ErUIyTTFt96Jb6imPIE6bGjYQOzPG4J2YFmFcRDBSLvjBbWNlo/Uj6vIPRW
ZAYq7slhzg0b3v0Pp1nQ3upD4QIuQD1FxBR9ReWnimayfESN2+IV8pjKJYBZpsHVwIETUAWBF0xM
aDK5RV4eOZpXggpPU/zwCEYfCu3fCo4zFcldFR9hPbr6dIhUDzI8+PAIkTkwBWKSztVWE0VFEVFb
00vLqVe6gQ48D/RWOaTLBhteZMfppBB3idBcHiyuyGagfjwiHycioxHX5wTJIaEk4uJRLCjZUVC8
HMoY2uz8dogiDE4E/igGhXiv3Kr5w3/Ap9djCDh8Cu91p9Y31tn2Sz3/wosGckC48EtOta0mgaO5
EnnoY2VYVcAm4E1d0SKbTz7Afym3txHBArIC6c5YYRLm7SmVRYDakI4J/phHwhPLjwkEAPWXpBnK
kQXQhvjD4WZCa/wJUOw4WffOxRchRLlHgbxXs/xrJ8XP80PhhUJKlsdcOrAuDgIoaosCRWUfCjjb
9y/WiIXTC0oYvhwpWz8+rQIuCmhxPtYNPht1b9KE9YtDRWKXjxCx2EGI+zPVU5O6HjkVPzAF2oFe
6SjMSWtUvT9YaTSGPhgAxSL+Fi39ewlkEEE7+4iqp8R6vjLznNHxwuW525foxj4Lt1azdq1F03i6
JRgngKoIGYhp4wMk67J1QYG2gPTVfeKYy2YEZkPrBgSbQlTcXpeX0JiiBOH/b8LpFk8kVva2zWg/
vI4LA7R000Yf7unL/a1ZcuAh2G9e2KpzxAb4wK6uonsmnvOSZcmXIlWWv9GP7FOJ6vYBtjM4kmO6
NSz56t0aeeDZKlacEms8Nw82bVl1FIRv93FcH9+9dPKaZevyurRlF63hMl5kUiDoJy+mGX4mbOnU
VpBCT3P7BouuGZcxGStaCAa6fru+fRfcU7m/T8I9m2MWdLg3ZmXJ8BpWGRD+bDQQzgOk8oc8i52X
/dRFpMN9/1FirkFobe1M/8HpkyBdkN43ErjHEllwsZpz44701rII5V6YHIeGQz8Z6yCGpFOZa+iH
9PQpjoJnX9RvMZJ0Ef79Xcwzy8HTr1AeIf8WbHm0cFZUH3NmEMo5sin6cXxB3hL/gIulcEYJ6/kD
gJQR1G+gSz6x0JVfIRkVnITnDvex1cv/hb+w2kL6SaRY0PpRHbcWsytkIFZIco4PzSF9DFI3PBg5
2PqYf80zB4oCWsLGc0EnH6L2P6+/WM8lUVOhzqRkIp/wf6mOADF5e5x8KgkC01y5i73Ldl+LWcWs
3zaRsDA27ffFqRfMoxkVnFs4PHWR9+EojRWI5ZmtTD2CMp1ag1qr6Jz/uqXtYn3oFacIvQzu1cuT
iIbqY8nQcTkYDP62e58pf6OrqanF1IhGMq+0CRWat6gQ5ftiIYG9Tz9waSN6iX3ijk6og5aj0ZKV
Jan4hxWscVppBz4gw3hoNozqd94DUhL7/jiAmI6wwHjvarlTJbh6V1L4hS3mMibRwhqJgrUjZr/B
q2MjBTBLFXfeq2XAOcnV/8y6KdrkAsJsTPxSje0fE+b2r0C7n+HCMOuQN8gXzx8okuQRWaTwK0Nt
RtN8FSYgDKrxxQgT5mIMsHLLE6nrC619O11/SPBfb/9qVvdO4+K/Ga/W3Pu+D924+W1gqKDgKobb
CXdXGXCeMIMgfUHJhzA8Z5QhzRfBriUFv6YEP9CJC3niKjubf/XLWLKZD0bdSr7MXOYr6SuYvFCg
cJ1FcmEEi8weCgrgDnNgKCH83klQ24nRwfqcYot90ECRQl21y2iXU3QC/PhqOxaXMe9BvG86f9xQ
OSeIxQHPXaIYXY4F+hsuIJPujKvY52wxzGOG68JrYMGnyzfPtf+voA/pQ3yYHfQGXUDktpDaRduB
xix6WwqD3Axkidjo4A+D1wAOYnCf5T4mq6c9Pn2ik0AXZ/PHg+0ZSOQZo97dcp+dEjt+3vkPTGGo
xvQitAGSjQwIjepYW2AUpbUDtT5jIJjUum76Ad+vXY3KbDrIYDnhbt58etpNuQ/LwEeyZNGMkmEt
dV6F0TvwFGsaVe6CYkIr4iBoGrrQjJoXLHK3Jruomfiht1Xz/1VCIZACGLDcS+qUDuijYFTJHkKf
LgHBiy/xt2XuytQHRCYf+tIQg4Z1eLipMlTDUeEFtspP2pDMplyrk8HLZHK2THq8MHRgMFD+He0/
TaflgkmVC3mIrwMbnk8Wnx3LW7r1vHIQbqngsumtkXz2evEGr+CanfkkQxW1DP5BbDXIk92KXjkT
tr36qaa6qg84LzjfELtQNRNOhTB7QqzIv1Z3+aXZ5jAWKLymU8IePbAgDH7iX0bsArP8ZzBCGWup
iqTlWlLxkTJc6hGqZsaWQcGaYjtBfcMehoDeduwENcbzDsKQVnAu4y4jO4gyhqJntzxSe0dkTGHg
2ecOQxM7rNNcV60aVQGrplWsm+r9+PuKjUgNEAdK4xj+VdPWzqQlBA+n2GIJtMOqdJ53kaAlyHoS
VKHAcAi+6hIEbr/zyMaeQC4OSxBMKsFmEjxsZtVWeG5y67DmpDCYgf918KlhsXz+Uk0KG7TeAzSW
FcbLvA7FedAlAKO5MDomooDxuiD5cWtlDOT1pLF2heOWUcFlNFR7Jmgb9pjnugMPX33xQgklOmoy
9af4TGpWgbcAyXZMBRVsn51L5xFdB84f4Vh9SNVbUWqrYqyCxKgyf/Qj+nO8ph3mhvwnLd/LLyfA
CEwBT+gimBK5VYzEEYUBEXGeEn4zGlauhG7eordAcZebUA3YuOe/Ae7ZBEbrRf9kB3DNxNqhEp9H
GRC17zHWhQp9cJ+DD4bywAlSmYJBcYSGMqxkkMgrAK5Gbag6FUZt8+6SdbXaQUxkPfK4VvB75tKk
Y4RBaEgoirxws3HfwBxoWtWL7ZkHUkavAOCA1l22ZaqJQtOhA8uGWNuxt325JtfR/mL8HW82PrDF
GMCYwh9kYciqmnFn1XBW3Bl6IAr2/latj+GEa9AqLIciD3NjoSHMr0ELXn2j3WgiUOFN4ETnpMPT
UEeBjUMj8O4/yEKD1r/hT51v8xKFms6BSpQuc9DcBvS/anb4QxovWiMwLZFTABr4TrQ1vATwrZJV
gKIJLm/yFk+M8NguwBNI77iLaXl0p7UcY9c6DtWaYWEhnY2+le5g0f2OF3e7uJThjkaDOCNj7Bz/
IH2yAkQtM3iRUg2tIp4G5Cg+5BNpevAjLvMksX8CN4dsbEAJOGAJcVhKxogcVGTnBfN4FbUNTPe5
S3LoGnem/0zSFJr/UUES5DHwoxFX7cNKpyRChZy40FrNGyNsCJmuz6ExszKevzmwXwH2uN0as7GI
KKOge6ZkNkAhPcwcO6yfyTWVrJm3xvs2qwjXcKcJ9c3Dli8wMFhwhsJKy2qftKjM9/f206v0y/0y
jGu9oud0gW0kdqVdqSD27bs6p2N4adNuIeBBAoWj8I8zKTP3PfFnb680jk1xSZeJA1nep1+VXbLM
C07iQhN3gVewM3rYq8WYqSNOyKUFkrWqd431RJ8xqDmti503TSDwOYNGaZz+uR5LlHZSrYZP8hCx
5XjXQreNL38SVFlIgGx6YV0bxCJx4PEkpu1+ELB1d8FrwCZK3lmLRck9298VB1AEEQ30wTLuwKC/
PxXfQ0ze6hrAJQXqw4qLrhj4cO+dOymWDc4xojOjT1z3DnhT0KQQfTD9bVHIUOaeBg9aiSfnYt9Q
DJBJvSyif84T2xRJtPSi8wPn3mtcOElJ0cK5T4DSDws5KnYGqwgc12AC0GGFzg1D5o+TxLLpkTV/
vrSGf2ZydRiQoZD/Iuii74eNBAFKRzHtZV0EofDb7P0NJcDpj8N+G/LF+P3crW2TOJfJepdhOvw4
+x6X5QBtnWUwbJz4oFnmU88XLvYbnUrEL9xrUnl0Ztxh4kaXUY+BH4JgLfr3sdZ6KDeuyFZSx8v3
KsdRFWSSZsaYwmxlXe7EUBeBAbK1ug0wtjAJvHrv3B/32Lt2Lz2YFFfUpj9WEWBXbSFQrOlIKc4J
Nk6HEuvgRcB3Y3hEXxyt9nZjs/qn7JwfgssfEKfH5rwHRLFjr9YsY9LlP3iN89WRYTIh7iFZLklm
TuQLOxVcGR15JnItuTtJq87BIQAo3n67Ug2ZXhZnMa90LyxZml/iimantCPCovl8LzIn386ujg9C
vQWpZA8swNBECv1NHGO+i4JYMzvFi9ULnc21eVxXRiRsbSbg/eUdk9nSjEotM9fVV8VB2HAaTV00
uFrcb0biFffNJMEEkOIhgwET8M/JEfMGzpKDi/MeCGjJ8SVQzsS+rDZnvFxIrv97EDA1vA3kpFqY
GO0hgZ87UHYN3voPHdGFuyCrB+18+Q2VpanbeGrxDe6qI9SAX5PZPMFysYRqomqZafGFSiNd88cS
fpmUi0iXJB4A4wd+00H9p33h6lFakb6ZDqOTxH2Skd0OX7dbQJOJcMbeMMPFpAMRMQawNi09QAV9
kjt7hKAX7SRM2r3vH76Uu5DbYIEZW8yC9uPjdr3wThN5kIg8oj7VJCQCgzzuYg64ZcbZe6sKa8ZE
JFShdBNmQWIyW6vPX2384Bpz5aGYF9aS6RCBuloRVNuiUTnxJDWaBXSzuAjweFIF9E8F+47yEMlT
rJ6b0VL0flr41BH3GjNGmF6tl67w9xhV4LdA5anTwpfDi+mUCP52eWDMb+4OTGd9RcoQPZs1VDLu
8cserNL8EiQFb+GZo2ezGF0Cw8B+ptb+dQvLqrtol8MXFmi1oUxXX8C04Bv43oUY3GOVR0Nux4pO
1U45lFe26aaB6W4aDhyhzX6b9Y6Tcm998Lni9S6oiMMSAgYvG0EIvdzLR/aZ5F3wRRVxsUCDSm6d
LsH3tZO4FapYxkbQenDhoW7LbY57GkFw13A7f+NCFS/aCXXS1aEIFFqApYxL9Dx3Ct3K7BlkBava
/c6YZaS0a+0aBu3PADfqVpV6hnr64NXr1o/d2qsymmQmHIXumcUWx4aFyvJdYoK6evZeyEzouRv+
mMWIrmHQQRLbU5SkdzR5QHUaC5wGDFE/zhOmx1IDwhMNSczJ6p1ap5bbiJ7umRL6ZhWYBnZPZXfx
6rwKVgpvjvg9OmELTETvLnbuxIc/Achg2i/DeniNdvnvFhhMF/06IadkD9/wrO0hRDSs83vJZjc/
M/zDzLaRas/eoUPh3/kmgUMpwBYHALhKVOI5ygjpi5lqZ0rS7gvE5TGqqoN5H92k5p2PWmMXH1je
U0qRFvOWKEY7EdU9YcFTA5R6Uv3t3dPoQAl4pEbSJIzKHCYfLCDC6TvMd0xzXDkY7kZm0zfcBTu/
kDdMwGGtJZYTbA3XgkepSWQYUe6qtZO7CjOLIZ7qPE6I0zFINDFxbBndIkpQuQjyXwRu7L3KVqOB
uRVxdp7gziqfqLCD6QsMR0nfYAiXos/dob75UodE5gBtA3/MmyIH++oti35p8AAnVr1LSae/FTSg
fpllHlgHeWhpmAYfMMMIkkkDI89a/w0pQVMITmShS7reLHqloMyy7DJcddoYJCH35SLE30znhZSF
8wQAEJf4ifgwhdL6W9cjGuQ7bOYGvTddMnUjKVPd7Kruaf0dVZ5jtOfYXgafkLqcmgOwa/BrKenV
MnyJdoQQ1CR4mJ3npTV1oU8tTdnkmE+X4U91LWFQldoLmjAzo0e3TlxkFziM2E79zP6+IjcUk2xm
RQemA1vqbjDvNw/EKE1O3kKrktJ7mQeTNWstGFL8rcWGXgTcH7DR4c10NoByoUdHinUWBUo7m7G9
Bq9fhHrZOEXpjvm6abH47LGwCWuL4WucnuaL+9lhfudMf3sNNb3M4oPDt12CkV4JkgbbGa4wX6vD
ol/ZPVHNOdTCcB/qB1itdwqQR/lhH3RlyUXDMtfCNeYX6zg+3DuFsAZMYLh33rXKQLDp2mzvQeNk
2EYP/IN+zwvBXrnLoRdEucfWEkKlV+AjjlvVAdTWICZEPwz+hr8TQOV5hHOW5iJhzHtGlbwJ4Xgp
4AvPRqDawRBirjJbHRgGiIzNiGk8ExLC6s860zl9EucGYSR3WYuOTh6TBaDZdgpMu8f/hjC63qzP
dnvtkkeV9g88ul07NLqax/R+saYGHyraE41fjTOuNCHuQLVVGZ3Aevqv/pk9QhhhYOqjNXt4o9Be
nXk6BP5TQKr/5xzQmBFssc4AKz2i3T8VnHPTbGlViApY0/qerMeSvaAXt5LidWZjXc+vuKzS2/yc
Q6ClWhfqGR1amqPKJmW/jHf7+7Rrdv0IYkCGHkbYAvCnj7EghnpwwwSjyNNdn9aQ9FBsPsaY11EM
om5TwMjAQn8TxKgN4F0eKzAOwexhwyHRRCwM4EXHsVIHMa+HN4aPmdmetw9YS/UhxgTm1y2mrxwA
59cFzJ59ow+MInREg/fJ6U0eAKoH1IE1XHhu+O/cw1qu9D1ZE8BuOcCCcDewq7PTVZ3RA36xjTeL
jK6gOCAJe8ANak0izUCe5vIIVdWiJTpnP4WOQpEOpGs8rfP8PlJZemCpV7HDpGj+YOXB3daY/G5n
FcznUpjlpGwlPINmjfPHbsz42fAMdFK9HTsyYe1AmsvZWYvZnnVxPwOn8h89hL+bM34Kw8aMvucB
50wpT+C5Xeba6EuCh/QUnIRqJ/3TnjnVr3VoCo0h9wgKV88kBzZAKVkH9HxKHyYBSNaQq7FH40Sb
xkOwiUkysU9OpmJob5h6883erX/rTXBdavoxPL4PNdRKx3NTc9abniqEA5vQWff5YmWGD+e2qwUa
cTw89Kt8f+dFZqddAQOiIsYMw3n+SdT+1oJTvIlrKqv/NKA2PJZ8r02GtAzC16ZV48lfV3Hw0B5A
3G+SR+6GKExd8NljLJ8fNb/KMC9WJsjo5euje2jt/cNqXBv9/qQdwc7eZ2oLQ3IBstX/40NjoH9R
iSGMSKTCZoURH9TbZvDrfaKbc2EhsFsKDesePI9WHz9+iazsMf9WDqEQTItQ7Fs5OjSPVrC1FZF5
QBHQAolQUhPKIWkBujwgh3hkeFXrCUuu6owvZDAOpYg+EICnCS0LpFSrrcUh241PuJCdwUJgkYhQ
gGKBr3zti821ol+Qt0yPsVvJn5R8Drns1KkmRhWLQWboQQkHEV1hayQZqZCic5eND0TetK0llAsM
WPI0RaM+xf+fjKlLVPGn8+kuyAlqGp1w6ukIWPnCkT5gzVyk7DGcbKO/YYDZ2AefPdCcOinOGaO8
u5N5d+e0Td1H7krxY1iWeV+vhKJCaj1mDIi1qvZMBmAf5lBVt+KYjJPYMDtIB1nn1TFbtBoWDzjz
KqPmHLc311Q1285O9oFiCoydIhXLOqRdGPzb58G7c5t/OmUEoyeWNT0gQs95wJeJk/r6XixEx6ru
EFY7N7cn4oY/6fE/GB+9/TjBqwyuoUiJoW6U7PHJBwOG0fBtXzjxlwd81x9LVNaM7iJzdOB+kXTY
lEVFxlXRnJsHgWeLgFSzEtwxvWpqHZcYZ67fbnH6bORP2ewyXkTvbftF79vBEJpvWI8Tf0M7wsYg
WQ9WMRq4V5y1P0Hx9hgWnUfYvfays2dXvPvbPqHCNpuL6KQxXykJTjizcmGfE6QoC4u9qij8lxk1
zRcbYLpVk5zzV/XAn75LEUjYPr+89VJgDfZbwg9TPwo6aDgv7PieIS0ui+ER87MNIWUtQAMleRpW
vXvzOJVxXI7NAKgXUCtdpDxs1alyDGqgKnxrlEYl8CcNy7UpWZojWWvl9gsCh+nWwKwyyj15BD2x
4EvlqMcMmwKR0Xc5f1jubLp9w8qQO2wpYCsDg5rTsMGfMoZlqS17kseYfZPZRQg8UgOqsSey0Gjn
djN0loYnUOMXPnvn7gp+jbOLC8GNF1lDCwMr/GX/VcP7hJFM69iphmYbQZumOjzrVVRZjW6drsdh
Q7sLIOZUui9bm1NR4CC/KjdNHMrM9X18XeonW6iAuPBAv7D7KNs+xo3+fihjgo/H4lM6aCao/rN9
HGpv1cIXmnWHiqr29zoC3lWYEL8HMDcvH2gZwTo8ckn/PGJzicI2f2a0V2Qd/iFsjUALQ1/41aYD
PHiU/wPtilaLKYyJJgW8H+MHli1xzQL2B0MZoMnI4Q3Nx66j8+iBqTIegn1Zpr82VZDtDg2Wa4A2
XckZ0rPINbsYmm7ScA90xIDAI4a0diOzCtDZoNffnvbhB+pxwgDh62Qvf0h2IfJrnv9wzI5yrlY8
1BGaFLC/wXaSLvww0kcmzaXcN0z2PhxIwe/cCdWk/GGgT96oocx4rjQtbvBT6EC6ghTdcFI8ONnO
RMioOXVm2xl+A+fQIAKyHoZYY/hnqCbghSJrUNJy+XgrfLJSq+B0Li7wBq21DEJoOoQ+4LBKBSKZ
DfMW8vIO/3DVh7okIl/wmuApaN0X7wDWmRkDgdCbQiqwliitm+nXBUqgXcVjU6QAlOOk1eWEsJ8I
NMFsXusbF7ADDqNaaNosp7B3cGNxTvS5Wt7LU7Z9eJ9Yf7bgT1WebNQTnblMUN1cGkiPSoWCDpdZ
6+XlL4cXKLOwtgFz82MfwofzJQ9w0VN35s6O5Q/H+h4+2l28DwiZkBeQEB9QGRZQ6T7gcZmI9mHa
HbCQzngksNjyeDgCmX/Xnb50p7eRBKxnZ4n7LGrTIuEbNoJ7Y9x7s9+j8+DsSQt9Bm8/WtBApXyG
zYwNw8e9uFfHcB/Rl7tk+l/u1ImoeGbNR7os2VfnxIS57JQxmz4Pju6PEK4v9UWu8sB58UL0LrIx
5YCjAOZFSFGuzpLvLE9I4l7dF+Wh6r+8D9cOR1IYrCV75vekG6B2deFG4u+P2IcLXoEJ+vPvzqeZ
uoVOwtoZTCndpP3yLkEx3K/KQAQ5oNPFRpDjRi5rXf1qUFtqFnTEWvfQx4OzecghZno8IfzSAbDf
ho19d1IC7bIBnmzCc5HASpa6BwsYmB0L9MirMNPwiIo8TFpFluLcotsAcRatFFbAbHKpRRcO8bba
L8wvmVP33+OSy7ULy17dL7GEpurXRHdlBnKa8H98eXHiFipC2UkkrK/o4TA/YZ1VszB4k+YNryTc
mW+FaV8ITw56CMa5GwBJXqGHn/05zLyKk/VwJtqWp4ew0Mm82amrw4SRbXfXWYDtlOJqN+nUYyhA
LKkDd4FR1BAnietMW1JApCdzyg+onESXmqGbgxRrRTxhtC9E6zGxGvA0H2SuAyQrNp6Bs5sJ+Yaw
V6c0wU2mjAmKRaMAW7Tin6bGsM4CSM7qgYYRN3YSiCaD6IEp9RwG40EAYeE4Lzi76OQ3YrO3iDHv
8HfRls/Xbo5CWDXgAy0izIGWpHQLDElTBFG9886IOKoFnbRddIRDYgYbvmBO5Xt8jxH7fqMFUj9F
ax5iL2VeRjQB87OP6+eN+3wh12DQys54dQWr+DdRyCgF9ChnvKlrIUCNdksolqr01qyCAZ5F7zjd
hyamXk//0WRXQLmj1SHyK6C2ocEZ5CyN1c7ToL8QigaLkXhs9A7sTDKd86TU+/p3HNvnX+xS+u91
salt3pnNJPJI2WiiCMXsFhK89g4sMnroGj8W2ubm3NYvdojdwewRaOP4+fUXWshywdE/F0gLm1Bl
zjLE/kvwJjlCdtKro3fGoAyQd5SiIkd4pTYIljH8wyuUm8LkhAyxgnfxKtnQhHPhFtwJYrbZhXPD
idmTADyaEEAE5STqn5i9yDhj9t5Yfrg/GjceH5qQYvjr1wEWdyNmLr19EajhxCZRSMqTB8MHCEF7
OjH+8XcWIz4c+Xc2nGnRE3abwMn3DqGW1uxsf2f0STtuQWWoZZzvCRyn8Hux0bRQZKnxuYZfb+LW
m3yBsYu0T85ntagxOAzFxnl4Rt8HLLjRY9yYKO+Ye+td4I+NLZtiMRGe0p2uGFRnR7BiYEb/9rsE
hQtJo9pFH+eUh3c8UNghGj2cXVkasfZ+SRm3rPtP/B1xQfMK81/mQG5Lrcns6WLJhZva9WitS/67
+WlWotdUPtCFxFqv6dwsluM1D+QZkg7aBhsDNXeNBS88Lq6emgG0Q83ygHbuNZsURrV2gWVFZZRO
6x0OTv5Elxjz3Adpoton9/LvteI09+7MnUs1Mx9S5/rwLMv0WR0cIEll1QtjhVP0blDtqwR7sfsa
HQUvGGoZ3ugv75labQs3gGV3eWw1F5Mm1ig3QjPWwPa+O+suu/tW2cFIhGTxtOX1sSw7p6DhJQvf
tT9+870sNfD06TZPAc40XjN3UNlDZLH4Q8xu7KbtnqFUnJClTGZdnIW6M3/yiWULLhty0lRqd/Hh
6V/bGW0KvDdcF9bWYWjA7k7an2Z9b7+mmWG/ty9eBZNGPmTTQeqZ/YR9iW7BX1juhaGyVyePdz8H
u+hUvGzBa6LgwKaX8oi+dwNq3ovBAiS3QpIjFjfBmC5ez3sVtDpIA5Lx021PemsYpSymdXYM7tX8
Mrp9S+MIZg0Xtg1Xq3txu2Zq8eKO3Qxjo8oULM7tzviGG8L1mUn98im6i546q0d5weoUvRgGQQvQ
zK5IbX6v5O9C7PomtPRuG2+V7oxrxX98vfLVmumyqfAAkNZSUta7BwcfPLoxxKr2Qh0GtQ8aHsd6
OPRWK74bfeu5wyPsWvDgY4EgwKB+SByy1EXRN8UQ5yIgMUz1wavoquSkhpn5ZPJ2OWMVRg4bn8eU
yyWDPkZrsE3v+bxrRQcCGqQGU7MqGlymTvAwMsALEAytkGNgVyS7amQ6155WT8Upy9d95iIqIymo
aJ3WEzzWITdiEmu9ccngwwmOiPyNkA4cCTVEyemMM63ghdb93VAh8KXgE66EBfPllZ7UEtOpCKaU
N7ZYrKAz9ZhfPhpJ6M4LJVI1qdyrn7nmF7UULAysyVZzEGBgMmQPJl91NafpZ65FWrhvTgwYhSbt
uMby9dfqWOji6FIAXVDr4L+HZISzlVBkcnRgSIsSDVM5QtYXY/6ajBRX4wdkbcIMxSGkTB/Boi8F
mWsRSz/9+kjVKkAmU4CXd51OJkjwuRtNhYc3hrqZaU0ovlXO2kBlZXYZ4UhMp+JU6Hz4re7qTolX
D0UcF18MExyq6uHq2uTdsVf8iphWsnIBExTT/qclWIm9CxwcdFC6cA0eAsZConjSOFCjbr5V9BM6
N+sKSeFAL0AnwFfWjQxxWgCenqQXLk8YgaZSY+C0fGKau7ffg9qOZwCYiBukld1TXC4Q8GCICjOF
qbuQWKoCoBkYX7SYgLByRxijwsPLBJDIBp75bhSyeEjpFkFXTaCHhuP3ytDBD1yuE1HRtHeh1cZO
XJ5HS/CFEZ5RAyEWze0A0sgAkh6VMItSrbKHtRmdB74zuDiG/MCo+EPlX4wW3puh04uEAehgUHS+
7XWRRQPE55OFBhlfyxa9A9+eotVrzNjLjWWEhIUMJXmkqGiBL4qytMzjHL6/PhgF+hSLGTC3A9tQ
4gxfx+JUcEzDIU8Dh9K/+g+atGM+xmGGBbjLBKY4Sli4os6Pk8Nv/gYVFBwrHXIeX/65txjjqYfk
S14MEbrjPWuUwK/UMsaSmFRoUvHs32YuE+4DLrZCumlwy1a1wRjieCD/pWxeq+B317sHdawICkyN
/jES5eBxBHIznR3ac1yg/lkjubqucschCdBgHN3jP0cshw1GvuYxla5GRTiM8jFUQyxQQhC3FvAD
jMF6BPXk/g0MS5vvMA2DhzJuQBd97ay/8fQN3+SOF+EHouM5Ryjo2qOaX53qTUGW4NefOHYGm2Mu
3tl9U80+/BrgWr01vA0Yp4PlzdF+69qdHCMIfy0WqILbfZnTTxh0M1qvuIvEHeasUqTHFH0KBzw2
k2z0W9WJRneMUmepJac6732S+IiNCu0ZpnU/2/xa1XKzsOfoGaB4b3TzRpRqv3N0GqbRfLUnPBCr
KBEg0y2ah7gyrvNKD60SpCgjyBKn2qrt7FJrDxborxUHJxQEIMD0sA47QE4D8B2Oi+X7Bp54o4U1
Svu3OIuwI7vPSjxvnR/pD6ecLbmy4p4N+w4u+3XSq1MmKPKO+vzyhVLL5wIV0fbDoWZV9CLrZB/7
wVvUeu/FES4VnOjEui/3Q1ztpg+yprxPbmWnRNJdmoPkyyyt/ofaSx42quK1PkEsJFx03D8gF2N2
huk2wbOGapntjg3WQCMbA6UEA2bjhYv4ibuhewFR4TKr3AE4UUX2FlTI3Yd/pVjcqe16cJCc1+js
fuePODk3s3GjilfC+Q4UVAep+lTc5Gt9YIjCWW0/OUGMyPz39KWQAcUqg1nwYTYo/5vaiLXkwLAn
fFayJtLmG5zljNaYkbAc/LwrdxEqoXAqOp+uOkEoXlAohvPMhXHGbBivmCQ2TkzldvE/7CsRBUYs
0MxleltjNJm5xtczpmdGMOIi/bjjZSxd4IiWAK1qfTyMnpRDvDDG+awQfst6lmPsiqnzGpEzwOgJ
HyQN7MIZezDW755W9LWQ/jInCVPuIxvntr0KdV4a0JfAzY/jDXUKk2/yMDRETozwhuZ7gCsBjCDR
WpXMIlIYYlTgZp0tn+oDlcykJzDIOa1Mt9gD9UFETYulVaSNAYi0KsKFJ0lryu64GKiGlvofCiQC
BUDGCnUhMEo+ulBbVlgJojq05LztxRq8oZRiV/lsgi069QxRmRG8V8LcEVM6Fwcx9YbikrLVfGHN
VLmzTu5NBWywml2WSC+knKQCI2IkrLsItRBOzTAmzPuxZALsgOLGkR2U++cUZENsQ1TVDMMOOJ/S
y1j9Jr/jpM8IU2xh7UxkH0Pu2hgy0Wu7I4wgKbSoxRGArXsP58HloG8YXKxZjdS7Xk+oHjod9cZS
k+Jh2oGwSy3XV9yIaSYogFaURsy206HY6NoGp+2eKN04KerIxFLCPwDOIjswas3T8Lps9AvRLXxD
l/puhUwehx+sVmlEwCtvWP1/0QZhrCCXNAE3JHeY6jvQFJBxwi6mxPiRFXrBtu6UZm/+engPWDb2
b3undntiLNdTKC+0xBY06MOxdOsCDfVg79NsJ9EhOuPM/s2/dt0px9fWNeCR+jU2V2KzAvdWYRur
tbjSLbSJz2SFulOJfxcb6GlhPxAHVOp85Z0ns0bsroaZrrZsJ6ssn6Pcdb+QAnkpLF6rO7y+hDsc
LpBUtL6kf5QIf2egm9Fxs9gxtj/5rAvt/UECgGouWvuLhX2sBohfy1ycJjoAkI5GL6olNZ7jwsO+
yus/BjBQSPtbJjh6fbwFHnPFAyjfUbH5nt71wLOXbaCnXxxzDZ/2Zaw8q2vhrqKHc5z4v8bCQB1t
2RkzIf+ADYl3oIq3sv2e89v6hhG4gxuoAgbY9sE3eTpOcb7T/jq5yIKdBLhQwtv/ugeYbtzrGtT9
ffj1v3G9/Y1ZzcHG8NdWq8V11Ml8PsZpLjZp72mNubTQaM1jfyFUM55wlQE/MfjI7zmLAZwGMn/E
roAm2ing7qd3WZ+mBci+uFLl4AT76vD8rLlcUAjCVcJhrV/xec2awGk7+ClkqQ5NgN41PC62Zp47
zEaaWkJ11XIakBYhJSy08U9UsLRIXSmDaEVoWxj1JGSvfC9U99JSUUwjSwTb+TyqHZBeEF8qV2Dc
rNcAC6gNd0wsExhb++4XMPBFc6wGOaUT7VW7Zdoq1ehv2ly2bKFHIyjU6MfX1b7ZYZ9S7wYu1a53
Ps1erX2d7hkGs1SC+fOdrA7LBtBQKpp6v+7/XLN5D19tBjlMkIEqcY48xRJeXboF5Gy74R5WjTvY
DkYl5kwm/QMQ9Nv9Nc9to5+0i1F9foP1ON3la5134YI9YUbn03/NzOU6aZsJFWPCu0ldAcD8fQAa
UgUZV32MUK5ZGL/Ahyksae4gXaV5ra2RL7kdmupcI4N/KPcT//E6YN2zxU2mizvwfxf1lAAc6vQH
Vfsv2GEnAMTdFMgNRaKv/1L64BvyA4DEKYekBxX0Ktt1/4hNelTE/hNkro9j9VMNh+avYD3/KnBr
34ja1f+C0U9AYpgcpK0aS1MpVkGvK2FlVoKkxjaqFOyS7ZyxZgVFREL4GWxMpsWoxVBEz6hHNbQ+
OoX4SGfAYtYRk20+EvpW4p2pvUZuBuiEJUQQq7QV3vNs5TMB+hotXP3R9Rv2ubdAZvfLf9x7F7fB
NPAZn1TDF723W7JZNU0oTDx0d77A6A8moVhbBMvR0wZHQJAHrF3E0FzenTL7THJdVBn8Yh/IMqH9
w6qq3vxit37jX77x8uQPvtObW4602vzDxqwK20cvwYO9sBUa53Si5qhK80fHxOJRuYDwUNDYanXF
XLRN3Sz6xA7DGD5JE5CEVCmpJ13YwYo5FnG84lP5XKSvOYf8ozVB2iATrYa0rdABD/YlUMtX5WG6
uYeQaas7UUOxEeVBHSgzDX/xp45f0DcIj+7xEfaFbryp+WvGz97HAkhqk1sr2IiNrMkiMDrvZpWp
BBuVBSZN+LIJKwLqPjuOeAyrwvI2mtoowZvumj7m1+yBiKaBXs1GoDWmBGcfBBahgsIRJ0w3WGRD
2eebcH+1s3oORaBnwMWuMCtT8ISXTSgkdLHDRxpwplxETxVTIosnAVJf0ar4dxDrxVb52lp2TJNC
d8NolPCMxojdjjbLUJUbkfOhvlK6qbkvq9pj4IcljQRHH69BTFSQA97OfxCiaS2qFAv6WlxrccFF
3VI7pkunVT7S8EgRofmA7p8EujkwhAGEiL4qyWMdY0EHaMSn2meqKldfUx2u3o4I3FCMKDxEctUd
VoJCz3DHzpOCGavSw+DEwmyWZWMffPDMUCI0GQkjSsv5bAw0YUCMc38LqpWy/YJ1gzTbGa4EY8C9
FMC30nHjI7xfDn1RLaVQ/gdS3P1TxBSF8CLHucSNVmQRICzVIuKIK6uQ16CGdwq4Tu0xef82QduB
SKhKuXFcBI4ucfvAA/txVo2QowdmgEJ+3aOoVJTWlxdX+A3rTJdAVdoV43hxp1gNgzfQ19c+1IZr
hIeVgV5ADT8DeQjMSQzHmJwre0fx00mtsYYLjWaFnC59pE5KhZ87UAQ0Ve2ynLXr7AXl2/3H0pk1
KYoFUfgXGQEqoq/smwvu+kK4FCAuKC6ov36+tCd6eqK7WqsE7r2ZefLkOaBJCr9Fux8sA9ojS1Ce
mwTJ6ZZnCOwvg6Py+a4QoiVyFRx+8mS5X+4UlwE2Ku/mEfNI2YxUk1Iu5sYD/g2UEqalJ9h3kGrI
JNBUfA2zNXk2wYatwX2Hy0lzSvwd2YWMiMj2ThAGOP6pht8ThIemrLfd9lGppXBiEbaJTxBIKMgw
E+EnPfvd2nhdoZKcgWyp0l40g4DbxgKTcSFnQJovzxnANlao5NzL8DlTF+KfBCnHPXN5OGbzxHSv
ScLpcfbCZ2D/8fVJO2N4AjoOBcqXqbSTCtXz5T83MqYEJcTRtlwQ74QgNbxMiqGEDGFwirs29FQg
K53jBworlwgax8l8xwbjZVe2AIMXL4vk3wFYf6PUQqYQfJNSxhMfPCljua9jG32tp8Vpu2TWmTNH
hD+guI6YbF+sEpCai63zsN0W5o/yikEvEGhmoEoMAI4c7Xi1/8fouyN1CN8Wpb4bxZlsQIKjp3TM
wxrUEfZxzFcIiHLX3B+9hO93J3OgrqaLTK4i1ph8TKBT5I8Y2jivAa6keQwdnkhHVJY+81Rh5AT2
JjPQJC2/HjhhvtXXWRT+wS82Z5qyr/kbOW0aqsDLX9ILagVoLv7TWbw4fYmOuFEXVqfm8x7/zm2i
hRQKoqigsEHRn0TxdUte+3WvMiP/xYNZJjwOmHaX7nH2hFGHfSoyAz/8jXO1r2aE+Sa3ghyCwzh8
k11H3SlulWMyjhmzGqtPiz42ECfdXdq8w9yhE39wf1jxb+D7TayQnovEf/YLv6Q47JkLnFuw5Vpc
unjmPNG2urLuFapK0F46kQ7U2BdnQothYoTy6PTbd44GblvMi/KlvEMStoylyhH6VxRGOX43oTKe
oNgdAl9moqZqJKlOKZp4nKtrRArBP7nlhMuwTdk/JCvALPYVvr1z0BG7mIzG3rCnGDfodcOKenF9
7jdrQuBIIhBHc1/bHtaoSgHd/VxTcRzYHhhHJ8sgduHchovnvQaXq+GV0/1xBO7+h6tAD2KZUfah
N0vY6bgMDVzEFH51xlIcUj50LHUtnqE9u4aAA9opiRabHhYS4/gkPCsM4fyKZoDXXtFmZa3cHeFu
k9wCgbWI3peP2dsIOUD2URuP2w7iNbu89N5f1KZktcrhg/samVSXe/tPtuQ1qVaS4F9W3wo3hoS2
huLk89oR4x7VZGdgjv4IVIGNaIXboLEfqBYqSMiqClkNUEkW3R+8TG5Fz43DZ5FA+fy1NcJbzeil
qGeiBHTkHw3OIJGm2ib+5/UvOVuDzNsjWmD9Ho/1D2ITZ8GVm8ke+qtXbRJzacZdty/PT1Zkfv4f
pyJIPU1EuZ4Wi11Mt7JZm3eMVudRTbsOAAJeClILrFBojq9FidxCtzYhO3pYYtQcgSRJrH7JOgT7
f2NVTdqwfkyG5DdZAJUFZYnMvvU/M7o09OfGHzReSax3cgY/tl9MX+Upic0bcOwfX6NTOf4boXvh
ZMQeMvMHWH61RdCJEI/aUunqeKmH/PwEf1UWZsBmPffvSKIK0txTzL/OtO1faA8O6LJcwuaUYQkF
y1ZOXQo1TqU84XS8wV6RKqftkz5dwm/PekglcGwYRWIqlKIX88XYiXDmEi9zeQg6q+JFNyuBGWW1
H6aOtxR9U0GcpRS6r1h8ubGr8UwmH6xJCMtlubyXxk6eRNuol/QDpfT4mu0dgN6PP9eJ7nQAOAuG
t5PZnjwS+04fEnBQi5PJogua4LSCA5YrmKI27PauFXxpJQIJFYjDP2FYcB39z77G9Bck++gru3yj
4k10j6pNMZAXHv3G+pQqT6Mk/frL4TEU9iWsdKMjDs8X1WZw492igkAYJFJdOlhd8PYvFIjGWgUl
cq/IEszzMa5SfjIUEtAlrR2adzDjxKj2NO+t6ZWe4OfjBjt7ERt7xvtqqmu1ij7Ec4jyfTWm9ILL
x0tqR4/pxg9OZ+udPvnSnCvq7LIpHxTeH0IaD6ztCe+MubKrhhXjzGh2YP+3PlLxzj4AHHONnDhH
apx9BScLbyyuHxrMT9jhYxx5NxRLZI03qxJeHu1+pDV1q27Oy49zaBrFzeTbN5KRhiccIx2wXj/m
gbrnaVxrq6otLvwFptlwFOqEk0m7FU7MzSraTruyX8wqo9uPNnDuaG87B5C5Wb1ZuSM2EGtxpYA4
M5slQxuiDt2EhjmmojUwW4K0R6Yl0KfImgEE8osT6mDy8M/wX3fazdHQHmiaFbUd5AS2fktcXW/L
LybeFjNF9yUjUpQCV5OKumKuJmh9zGvX/AadyqO7mmH0xwDu03zreIhdaXsrSf/DwovK6NoMXl2h
Rz7dz9Ns48C3PL+MO3erthrxhxYzcMKbmi56UmpBY6L1DKjeiIsx/VEtUOdNRwsklr7sVTm9a/YN
aW6YZ8CFHxrLg8dcCxrud9MLruOCft/BzMfYxJpqoHXNZCnNXvneGalsaWyePsfgrufS9kVU5d0x
kqX25WWfqO3k6IubegriDg/pfQQJuA4yRDIe5rNrtEPUD8wGt3rUjHIOMDzUI83MQxrJ1eAyvo4/
lg24h55kOf3a0vPuOLA6o02G/0k1Pl2sppOPEf8YMRMAfAoZoLZurMX0lZ7YN1LQQlai1XSlOcSm
WPxaCr0YTpWUYdCPXDqusLyAYRc0+Rw1OPqqq8Vvjnnh+jyt5jDfkMwEEI3UhIrwyuFRL2UJr1nS
LDM2TW+t9w8lHpRwkQ64v4OKrbVYdYtUjXlR4xy24AUyLZO+zCsD+nFr3WzZR5bOsklGwQwaEijI
umHghqyA+yVg9CzjTLVwRzoIdIJDmTUkg2FZ/xJeth1LHej2ZYtltVcy9efD9+CwIxSNLmES3eTI
PWgYdn9Wiq+dICrw8TjwblxOZ9iY1bJdmGuajYRwePRhWSxh636D5u6MrEoy/CKt0uWUkKRTc3XG
G4ZV2mG6LBphv/3kkIY57EAPjo8+29/6Btz27kTHMXZ+zi1uN/eL1csfyohFd5lr7q2UW755pe+a
1z/JjxlbPXGEXMS0ePXMXHHHzp7c+G8zvmwi+BwA5yT1PNqFiz9Lg3r0SA/2i90Q5UFlHDdS1jDJ
L07TS6aspa5Bs0OUS3Kk1xu7l6XuxNwSkm8KbwqRIg44eK0FmhfM0YNr22cTjRrxKFDGFE0UxQS9
LUi2Qgm8ZTKaUXMlECPc05QJjxaWDz1hrvV27QDBpLnwhC5IQvCDEU/dN1AcpeSlKb5si03DefMC
iuyhvV9TZSFiEUjngnJbJD94G0r0DFTht3WKznMMEkVw5G4jjWUe5vRQot5EM9oQtkn+UcmafGjI
9Odg87n/Wnb7OnnfwX/tqt11RyPxPTqRMyGYMsj7N6+D4AEyOL1IHWkjfmNmUdriqXVbtBCi2e4B
pKf4hxR2q4Pjyat2MXiFDsXd8aV0onNTA4ZD77/i1VUHz4CBdw37lUkRARGbnaORUK3RSez06ekI
qnqc55Si4MGBQi8x6XfjM8YJIp9yNh47AUGZquebtZmqb8bZJqd06zfBRc/za8TjC25pjvEyLSZL
mMBgD9A7MquH9IXPzfwEL3RSKtwa+FcRDftwr7oYPInayt1m/gHZVKRKl4zR/5DWR8R2A5bADcCM
CyboKmv5dpgvApp/M4F8ZnCf+X634gcKYExjDr1YZAxE0O/eNaW5dAZrbkJWrnhavYkg3tTcg2pK
fp626ZShqEUF3QMYgKTdH8JNWUQdHrL14vDCaGI0YJV/7Y8Ffx+2oFUCwIKOEiGvcym2kM5VU/ZI
GTXWI4Aj6mR+wlPUtR5WM5YVKYC4LJzcRPQtnO8TG9SFXzKw7jNjNZ3CxSAeiTMn0Acb4onkRElN
igqJid4IjWRvLis+Ca7TdiDjh2+ZInkOiisERNh17+jXLqVO5yBGaRMBF1AUmtrIiDAlDl7IkgER
oKoHzqC0lVHx09W4jJos9jdyf/2b6f8jcCCEAfdcIcMhcqwOIUBKSpdGsdv0DebnASN7consy1ga
PEMtBHpSndOI6V5X3UlPvccvIR5vGXz6TbcKRHXy5d4rF/xYz4PWshgxpzHlOpi40neHcRdegcF0
PpNZPAkJ0QrHwcdWWSt84d9ft3xHbpZsRaBVzF+lNV/hDSZwSCdgs1/QHLji1Ze4bebQZPRbZ2Hl
o7zrnaZC9ldZQFdsxBt80kfEqZLollju3UCyiNngehudZOPfHzv00Jngan+4R1od1sAAxgsNmdZO
3T0ro/zY3wd69E/wLA4VWq5zhgA4dFECahExGJ7l2BzmiFDGjdxgd112WWK+qTiBvquw4fFVjnua
/Sj/kBEzis/xuju23QsHTIIz1bjRHaK3d2DAgRIegq/mPJArvsXfyoKMzsszRlQbQfOc0VddtpLg
1gmlQXFFU8hYPpEg2RQv8YVFSgr/c6Gl5km/REqBYWdwN6bflEB4k+zU5eEEHMVn7nFEQeO3aqCR
l5NX3rJxdFrD2xlkisPE7Pd1TraHGOjUZlmJ1jbDlXBmphB0hTfEmNtLtBu+DzCDZFS61+fgDZR9
GgIG4a0DOlmacUoXHA1Xsw5TiBHQmNxbYpE64kcESllzAGJ59sQroedx1nTfw1tFB6r1ZoDM0iZv
uHyT147zQbRA+KMaPSCafhQ8XyZl+gaVSWFY9hbapPhnoVPQUU7s80YscunUi47FUIfDo1I1I7Dg
St3VnLZ1t8pN+8IBEvUUd0GOpgYL6MLUKeCCRCBZ4UoqkikOcM3L8N/x6rRBRJuIDE0ZUEKwwDUi
vT4gCig9zpoC9EmHszCFMFJiJSLAXkXASGZsNvrdTPZT5lPrNCVp/g4OMqHAoNzYiCBMTnQYjuAf
Q8AngwA3L419HuEx9KBxKr37Jqc0NnWoYu071GAevCV6p8MtthUJkBts3O0oH3DPbAGcqfPMv4f3
B1bz9Hc1bOPBCEaksej1SQbuy7YafQ5MCo0ejFXNbrsKeL/m37vDlVhVkeiAGXBI6VwWG+I8Z0Ug
ukLcmVE5Ozwu+nHO0u//SD7SnS6XoOQU4bsOvKZDqlZ26xyp7CtuL7pCKr04htlcu2kEXooIWFj+
3NrPLEBueHedbTowAXKh/L58dn7Yf8Z9TNuhTws9BycTbgEzL+s3esF8rLQ1bOPpiT39y6Rn8qLB
othLZNlvjA5KQxQtSPS2w/0HKsfLYbZHIR4Vguly9KwF8+ZARjkRhEWqcBpMAqQBlEkJfuYO6NwZ
ehVIAPHPA2R6WduamIqS37wj5lVAZXSnzBwFiJmyWagkgAxgRgnclbb5mSscqQezSAxIL6pzPQxJ
iwpGl18GZ1EJVaVrlkqfDUkkzbGUjLlTfCj8NBFwIomKYZqwFlDlWCZfv9czOM+yQZ0WU22H7OMF
YSPQ2cTosfA/Bv91qf3SJpRLRss/XPU1KshcssFhQBu9RdZy4uCD7fWn3jwV6bdZgWoaLNmnoe7e
S14lkbs3YbXy429pskZHsrPm2BAJyfNHkp0XBBYRcyVikQMxOqWQ9jgY5nyhdF85MUhJRICNzSiE
JVm6sisank48xeOqxAJWHaVNrOFQMqP5Orkuj9smTQq2Pi9V2T4ildebMs2xJ2+eKIPzlr6AoVs0
ys9YAXlwqdgCQqxCoE6cHaGZOz9/PXGiS8yUStxuGfOYLErccWoD70QO6KAORaDSozr1NvQU4rhG
CI3pR9TyCMh2PHn0g1nV10d4X9l5MMmGYsIGpXDx6BdB05tgjWmegqQw04d7dE6MsNOxN9ILYAGL
ZCTSeBz/bZ2+fQNlAPTwQo5oPvql//POw3jtOEwGYjO2x6T7xnjKfq9CBEDwDuo/2l2wyXD94+fH
F1SfGbmjTLRXgWYifkgVLJdtXv68lDYJUNACL2ZueInKIIQOhggmjRUz6CiMQ4aXfXZc3EJkFg/Y
9KWx3DX/xHjMJ0zTj/FlBHvbi6AFoIk15LAWtzrFaHudBee1+OGZGrtqO6H8CS/9fCbtpXRSmSgD
xPU2L83a643yTHzb5KxXtnukjkRbwbj2+Wj9hMYUHxn3TTJNPjd3GjfKop9gOc08GpfQBcqnWQTT
sQxZTmyLBwMUrHnCLKd9NreyrkkUZTzAC+Pe6ARJIhnEhdsZE1hFvlB6Q/v2QPUhY8wSe5/DRhiL
sB8/7EXfZnRZzmGQbBA342CV7gyCASRfuDXGMXIYT5S6GR8Urd05JIsyfInZbGsZmh6iz+FcQqAM
a0DH40Gjb04zh4qEobtbePcouYXPZ1JYYuAQNmOV7yGLNY173plnD4uQFwTManO63iFSlkvKXRwA
BfhX3e+H9iNV8IfflzHRfnSF+wMfqLmEgkHkzBSZpOD+YEK35XEOZUwXAUn+ptBX3Ca2eGyBDbET
dGxRuVvee/RwuHoiOOF03h7g0bcgwegfVVMJC7tyX4yEYxo4h/7iK4uGv3/iqSX71iC0PGn7hw/G
rwdX15zZ4PkfbjLURzvBghKlRxQiL+4BYaovIo21IcaPNQ8dnUsXXc7gZAMfkFQhU9/tv3eH+WGu
TWvvQbLonWo/7enITYpU3hHFfnIQkq8lWX1AmsJUN0SMlu5pHycjySdrpvRhRuYCGaNZIWWrDavl
E8Rs+B1muaPEbPMWN0gImSVwpP9tGXk/GQhrhotBZ3PfGd85T0q86bjcp2KcYukoJvZxeOp3C66E
TOW+ABOEZIP/o/iWyfvm3F0W+KTmhmHZy3YqUAk9tnG+xCqkJj22ryjol/ZlN98T37CiY7szZlkY
7dJ6euX2zpNjW+IDc99SEViMxNj6Sg4LkyEYjNPfUWOKlChElK5dLnQ//7t7p7+zXEZ7TAfXvfE+
RoSpzhfdcddWgavZRELfueKdmrv3UNuDqvOjNdTmME20KUlpp0JDGhywD324Ha/FlnOa1mfyHtS4
zVbBI34y4dZZVLM8gCdgteFm/337ENE23zXNDKMyUnNlD0g77dsEKU/mb/awA/EWkjMs7zew4GyO
uWQeYGtYQFHVLc4E+gxwlnjE7sfYMADCdFyBXGjDT8Pli6LhDFPS4Pzk+K2hVjoMUgQDDpICB0+M
axmOkyGhC3bxjMtxR1MYS6w0ZokHCvL5eBRTqfJjL2Z7e23D/ITEXPuckDYxTzAKyTA5wsyKqTth
NTTl71vEOXngT1+O1Uv/dxJxS50OlKyOWUPVsBizGsmNYGDQu/RPM32kj04uI4TOZZa/DdbE9e/o
4JQaIs7h1ND4g/PwKgmsl9Pqoq4Z1UQFSkhvEucR2o1seGFOiWynaI0KAwvJwJgoe0sfgJ0uLfdJ
C52I4ISPYRsAIgGr+EZC1dGd17RDV/MYq1uRRbq52rZ0H+DuaO7j0iPaGcI0QIyB0Xt8NEraS0KC
Kv+y4DRBWA3SooPQw5E+SvHr+6GAw5Q93Qe+hu5/zqwpXaSpCn2hCzGoNW4N0KgZIHBkf1b58CBi
aNYbA879kT7TnG/YLZ3qa1V7BhhYHzljZfLpB0m/Ttt/T5Ji4jsxi+FXHjhaWj7c3iCJOc3PgzuE
EpeEQkRp9WWCmIoMdtukLNkAmAZk2CFackQ/7fucw18qOxV39E9KmkTVJWzSi3/cACyJA8M/TohO
GiSSqdtWznGuI9wm7So0cQaS9B+8DGB0VI0+9mOqOflKtY4hRTWZ16hhnKFcfDbKT8RNF4Aq8zp0
loRbzniDcC36B+Rw7vM3f1REKclpB2eGnZvzLvYPh8FJMrF/2uxtE7hDSloSM2FmiKcx5dOBAjcT
ibJ54gJLkdphWAn06QjEM++gHfRA2PHfkfBBe1A2EarakHG/IEEP55AC58xU/46HsltxzLCE2Pst
0i6shVLG25Bro5CkMN2hQsLzl4b3TxJ4e3eF5lA4r21voNCPGdPiQiXqhS3c2b2CE8P9QfBryzin
KJIzuEbe+/DQ/+jCXUCW+u8LkyZ31G2OHNvNrf9oCK31RQ5jfs1MnMWQNiJJ9Uz3ajeZN20Rp+uL
c9IhXF+n9/kNYEKkh4VgzA0EBUGndHAc3Df5vnUAaDiNEG/gl7DWwTBQPQe9YVojaKZH4jP+g00b
mT0Q2PGFRnmMSqLbtqunSb7QY7891jCawiRUHuZn2pqX+090+RqYqL9AhfddeKDhI87YkKpZMTGk
g6YzDpWeYYDZutte3iPFOU+PI8XSzOPy7GSIwGbmPTfuR1PxmiGu4UrYY/Di53arGDE0TOJiw+9Z
eSBJjYbW+aq3765JAppnmPwlESYZCF00GZRbHIJ9niaHXw+ZaEIlfbSCod+Kk5EAgUpzeENkAoZW
AdZ+c7qeygxwPr7TB+iS4wNkQ5CzmPNcP2HZtWKAXYpul3LN2ABZ9OEc9LOoG2EfJ6rnAuPqfYgC
KDu8zMYchh0cvIl6NemV6R9PW5snwG1aFscmY2P0lB5Qzd17bnWWNz/Z5R53ImVo7GDi9UyzivxN
MTZ19MJhXLXr6XtQkDLfRhljDU16Bj1ivMa0c7kvQvavrdqN4DpoBGXbnM1qL0EIyzNhOiZT4OIm
LEM62QQVAP8BhzozYD1z9eQhkAiRF/kbOnGALX62b5nVHHtiwhWJkGhcdI332VJgp92d6uTlMLB6
4Ndhpvn/58LkmcaZ/JRM0m789FIyct8OA0PWfTuZ4awsz4FD3tZHT0yInx6VFdRcfUQWSizhQfPh
EK4/EFkR3fULl0Dc/65avjbad+zHqmJbVwDMEusltYODTHHCt5ycJ+TKDNKIpysWNtcTOUFjSjJC
4QMrWtKpFH9CvKbdzxaHaqPr8BNT0ueeNZsxb06g7trIlIpFlmZNNqsvi3Ygd1h4egWFeIULukL2
1bMKlw8fdvnhLpPBNkRhyVM69nu4/3B3CbVDeWqKMdhUCISU3MKbT/+ScTUZhnuuZJ20d4epajaj
jy91jOL9bMT5vGSX1gF/9Ktx3t74qrbi9/68EFtga7n8aRO+HFRXoy5RGLVyStMXNK+H85MP57XC
RtcF4ZNg15oix0c+StlAKmB4MLZ4217+yswGgCtopXkeQlY8WmIxXRhc+U6GvITghxmNHr8Qe2ey
g7gO7YAeMYnzN6AT89zRtSuX9bKy6Q1/4HnQWm369DGitw2w27SyZZMYta7Mw04/Whfd/PargCaW
pSAnyir2VWqcYnaha0cWzBDo9O6/B3Kb5VFBETGucUUuUpHLZM5t2y7i1ioZMIrNx6/Ysmem/JtW
gzRdWjAL4V2KBtMNKlBzCPVnD53Qvc6THc0+/mt2vWekAhp+jCdyTdd521htZOBq1SNFyrgJ8pcT
W60InyQXaw4ixWPdXIMjGvWXWAkp3vhUrmTqF1fxOIT4KEgIwM28oXQgFS6NyP3Na0RleOtZLf+2
JV1cHaw0qGKz48goQb4ReidzmFBGkZdyXqg7o/NPVTqRZLCzUGedrcgePFwp32oSuQbJNMkTuYT1
HJ6d0pFPcR6y7Au0oiGillYnVPtnDrGJLMIGW08x+KZeKHWkbCsufviK32Ddu4+v/SWoZStGM5xo
fw/3vb4N2bptrzBmE0n58A39eBh7kvohPilcVpLRBHrHlU+uptIzbzqNoONwZiLoXwWfCRTYkJyW
w4cT1BMaK6oJjgKtteZcbg8Q6mePCXawTyei10MeyAsSvq0wq+jAgpIHcKANamWqWpYB+TlWAmR3
jdGB8p+kFxYi+vSkoApF/TOkKINeKQURRZcjZXjudmD13Tyhm8tQQZcckMKPVU8VTTEgcUDeIb72
PKaSvJ6aikcpOafc6Z6VcgdTHDJ+JVYck//KdpaJhh6Wq0W/EYkZuVilayPiD7r5PoAH2wlTBd3f
N3zeIuMHlPhQV2Y9dPcZPeCY+mdKIEKFFcmDSBTSmSE7/WkD+0jnk7+sH1PhZ74wU5ZsjAEwIWcu
51L3kpn152jG83dOOZlj2IvXuxx2JUMZiB674hEj7T0Bk0GdODCZ/SITEnIjYDA3Ch93+SSSbOMs
LnAExYLbIvvvP0O5KNG4EpLqjTGkypFsSAHz9cvwLUdjs6+TV2voMNxsfSLFoMwvyGzCDVIrXStq
KGGRSuulMFXpY3GdIiAg0AsHkgAFeV9gBtHs54fQ5JI5hKZL404A/hN4OSe9+wFilE7Tr8UBd/KC
16ZQYlD6AukWNiPUQEeojqIUIXdJehH9fERbIhLBQlQMh1AALI1W1vc3dAWVEWzhPaq4OMifTP2V
HJw3WqLS7CB55N4JluEIT1SnqJLmRw+Omfhi10xHyACoyAhL74l2kXRIpTsKL4cPBQFXhmmwgUBZ
9okmbUbuKkkyvAcMQ8B6gbTJf71qdPAUG6V9pBtx8OYWOR9q5L3YRzOg2GPEURZoYk/aXhK+Zu/+
JiNMXPrJGFhoW6yBhKq4y2R7OTzZr0E9bHtt7+0+9xfqSIovP4BD8FifC6cTXoP2QsMpsGMWQe1R
Wu9FxgxZC5bhPYTy6/O1qe73AI1wHszYlMG1D8a1IfJNDk4M49RM03pLIStDUc6TsZ87WF3tHZzn
QmCngqo4bxsqFTWf3T/N7sAxOoGeBEQABo/iXlvtScwQzuiNuqzZhv/0WqtiRo2eQT4AAyPGwu7m
tMk5luRY02Zd5zp+QIk4MoiVB5ULESJUFlXHzCaP2QFEkECbmddZd0ExzHtk7Aju8vBM8hg+8CN5
udfgQrRvpCjh2d1tYfTSO3T6j4W9TTV/pNRCYYdZjOeODnwrN08DKGZMZhSDzpCuvasH7aVMY9wi
epLuPWqlx2myg530qawGAtB84JMn4jREPj4A808UoxeXkZaU8G9GRhQQwzNAvpM5ye32AuglEC7p
bFYARQXMbF4RUfTHO1FX+xFRjU0bsSC4ZMKC7DHcMKbxYSBwm/EVCghZ8j8dyb6PbKFMoQvfjTl1
rGVtOzXvfo38GVQTgCwJh7AEyPYukD8ipoifELJeQeKMXjA3JLVlBDSA1FFDzxKG2GjBOL8kex3e
siAROBkR4gRESebiVqQwxsoc2AsdxAxaiLzwwTXwL+5iYE48zB1OsyJ+mJEav8dCOIsWzBTYUbCx
oVq9Alh7PBwf80O6FejIjtBi3e8g1CUeZQa6iwtp+EKdcODF0klAEMG0d+Iz9GXQtKXRFSF1nRX2
gKwzyJiUyMdnv0s3A30GDWyvEatQfkQWAhQA/s2UFS2wxcCONoNZtrtfyBxECajNpIYAKxIFj/wJ
IJoc77BMQvCMljl7uKXT5DWvfkUSIuGmYemjEqavAKiCu7GfeOITsbu5AmeIkIoArBl8+fSSyVM3
ioCYbV/dK4BHKtFFIMM5KO+NnovOIXztH0jQAzNty+xn5nTHRdsg/sTgqKDdbqUS1ahUVg1LWwnm
y05CQ0kiKZXNXzoJvLgRtQchjgYg9IkJZiWfKk0lKJL3QjDowhxgYg9M92OSCsvkM/NuHMGEeXHr
IUUXWFEi/UzKAwoDMsa9bs15gT6FlYNu4ZUDWyUJcQHjdOsmxjvYYjC+wmQ78eNfQJH7cnCIo+HF
7fns8fCDXc3HSAaEdK4a4JbDnxFrAHJwrG2D5IBs3L4NRbEjQ5NjhWU8FdiGbXsJJAUixcOj6hQL
jv6R+kG2vUXpQEZmEWHlTuQEYt3SpuDdDh4V89jiXAobHHMSgwQDkp9YLsqwO+gyTPMOeO2ZyBNq
mlk0xpoE17xldmYZAyMHVxv2v/SVMpeBDC73WQQdZPkvYF7F01IBoYKmNbCZFBz02AerGdIhqD8S
2cirdXKBB10DyVSoMDJuMpCdMq6c1+5pnpYKk4OnSIDSc5gJ5pWmiEZqlkaRc3G5TR3gxdytdGYS
vhPo8lxHXpDSfCevlR5RFQFOVM5hq3HWuefte6jtM+GpWPt3YYNgjnH2GpxmdGYwQQJonrTD6q/n
fxG7YxmK09LVbb3snv+kYSzQcjK4mN8/mT5reiYLAOGSMacqi4Bnhu8kof5C91Osb/c9YFUiAMmE
yPuwDGM0s/ofUrkrlS9bi+XzMbgZNBt5kR4xWn+y5VDUfX608xIET9L7AmK9NtfniqW8ILFJeWuX
I6qG61hlKs5kd2NolJjUK2J6jDRARnvSR29/pRDlYZF0gx6fmMHVJpiFSDDTfzug9+YeUKm6TBUC
ax1gQdRwQPm6uqk+pTdAt1az9pRS5OcLbpBufRD6NhE/6gy4tAkoI8+tD8ygAwCxSx/Gg6YDXSHk
mmc4UlB4LDv43jJcbt+9+4J1JZ0HW1tR0/INQzFWk1B5YbTpL3tS3OlPwIqLyZoN2s5sUnti0ERm
6GKfRTPpY10GyEhO2wC1unucQn8VZZkK7EFInjmaWR8HBZ851dpp0N3doozkGh0tjuYbfNpRA19G
JqoWSHS4TYeKlTKdp6iZPZcKk5r/ahxWWqqdjNs+DwdPkhG42FMyB2b0DTxzdt91DvA3qu+WyUt0
SpkvD0DZps2HQQeBZFx6w2dQFVeDJU9qJ9H9RHWyMSc0AWlwTDp9BE//HU+LHjU8GM7k+5ZIziED
Fo1GBwdld0wtYykesDEZqJ2zTjVLRdiR1mdrCH9JMsqX1Y3B+nYdHEjwVERWiJSLPhQQbgwMDxRN
TUgtBTzhFB0DeZv2EwKr9bZloHL/cmcUL5wtww8wlRybIPPhG9g6Lmb3LU/N67BHNNpU5Kp0Efiw
gCjcdjAg2MIcYTplprbqMVP8nbSG2qS5pkcW0iloYlKO2QmJ4BnqA7O61v6XN0l8bDqqOcB6DbhA
iPA1U3sbyQv4q/noEwLAEj5cthy895BZMKTwurZ0yCQzp6HEG2GVynwn7wdLB8df5ZRBRdxYFXGx
ztcnIl4MNtZGmvPvSqR99dvbptdcKAuypzbff1EE8ktaCldyaOkxzbJJb3Tb5u572GOWSnJsbViS
4ZNdB23suyrIYpfoNu8gscklESbUJfuHRtQ5VcDBuU0k8cG1B3YKgFpX8FHcxuS9O86v5PtuIR5f
Au/Av7O6IbNvwllEv5XcgnkZeHuQfqff+XnUhe2t2QtU8ojZJRJxZwSUUdYZ4hHg5vNPT3jLjX7W
mqtAhdSYVLUvmr5cLlzbOmKvLl5U2zd0AU/xKXj33yRKnDt/yvYCcnS1FBIM55gbmWI1KdrWxfo6
Q8vUUxaH4WfbXJSTI/3XegF8g3scqD9VyPRpN91mv4Hm2uROErhUJx/3nmLeuG7tcv+67KwhWjIH
yBz8G5ga25L66B0H2IwAq0PxwpxEX2pLJRV+pRAds0E5F5tHbSj408nPp73hMxU+33eIJGggfL7Z
lXvENz/O6YhyME1kAjqZ1bESt4aHzYvp8BQ2IJUexB8m4Fo+GQbV2HtEWxtBjGNlHNLaXGLJA7rf
4uNBixYqkhyZ0PQQcnjA3pRfMqq+vAN87OoU3htVJlCpDfmtYPZ0+ohgfr2iIepFw+kQyhc8Ictc
DczZ2ZnYQJKwM6dNONXk13cH4SsdIjY5pahfrUr/3hRuPOMqB6MX87ArnDWFJB3NgqtpWp6Feg7/
x52HInYveMl9MpNifxDwZMxgo5qzIPAIFOZ5cSeWphM0tjEKLQbwYx5pPogWFXxyHdflp3Xw8zmz
2S1ow6PmpHY6tC/7okiRoFrJFIvRpatMMguzByg2ZkBgjuiZ00vVTTv6rr99AGu2Z68ysrN5nd+j
YvyyoYlno2fU3bWAhWMY4iTOQ5LN9rDRL+YvNi3a4S3zR+CvNqBbyzqq/dwrp0//6dPMm3bDrnMa
Cxu75iu5pwd5+Hbf/SQ80170qnVn0YWrEwOpCLIiqIaABBxErEK5K/QGOUZztxH1eNLzO09+dQb/
djTi0GMlxTMkVOsBUEZbjKPzSb+5tbptE7J4agzqL9RlR7p/32YkSoKPnR0ddaug69WkV+Vq1s4N
lZOa2eNAkNd0QuUVp9h7xx5JAVs3kHLvuUhTMja4KOSz+64ZErzRtGbiYNTylXFp7wXAIJgaIfCy
9Lyl01JyFZCSDml31pq8h/NnMFf9eXtNWjTFj6GvWYdtwTomVpJVkKtKHogGBO+XiNDCsjnNg3xd
/bW3NEJp59EjJIXOHHZxNmEPS6oit0ycG8UFHjKUYAMIT1fTO3MzPrII2Okt9/LhYiL7CBLAHMAU
7tHBE7vkkP2H4sltngMaLIXlma+a7J9/O4aeO+mGJHEYqYV8r9/cL2RS6eZst1MxZnIsZBMs2kgk
hp34Mrunme2sAVk6cfVx+LrO1hPgBX4gw6bMA/fpsDm0xyayDUUVCXvAdcfFIVAIm0kg067MnkHC
nBXLGmc5G96bO9xCvbyxkeWjsSqwp6TjSjqvjGuYGT6Vu9fpcdO/o9eKk2FCVFaHGCfy8jlAO0UA
z4o9Dg2Fh3kKOtty2PTAKftt6akwtzUL8DKn8rZg4TNAAv0hGC0u3ogtfTUoFJFYpfwCBXeinUgc
UBsuRAKPfQNKGtirV9rZXdm7m9l513U6jr6RVP26/gBk2kUo6F8+Buccrs7Tw3TBFr6Q2aNlgpYe
8EkE8Z1Ix/DFGW1QGS2AiUF1+FOliu5RFJQrhhfi1h+fG1YNFVvXyZaPWJ8Xxn3YtB7javz0tU05
kmArBR+dEUDOesKxwhhG8h9JZ9akqBYE4V9khKIivLJvooji8mK4tIqKKwr66+crJ+bO3Jlu24Xl
nKrMrEzOHHqfoUCtTIZgTuejtWP4JIepqQNcD3Wj2twE1+YTI/TgQyOl95F9YLwLcmoG+D9cFaoK
SC3IK6lwGQThc9l8w8YpVrDQJSasLMTjHvyKuABO3XkU/0Dp46jjcKTYgA3WgN6K1ZNWk3H+ifgO
BkHwtSfIkC1eKkdtJGUNpPuEslw6hxRiJ7jd6cuWdrK7po8/MFAHvLcAqF4ab2TPkX2Iu649fNhD
dTDd3DcF07qM3LV5K9FywBGPOMf42q5QVN+MoDTV6SFYIrko+8VGxEssbGaghCUvjZQEoh2klsIE
UezVk2gW+gUry16AXx3S3wqaJB9ZaNKJ2dUcADv44XOUo02EYARlZdFqcaE/ollrQOSaL3vXlf7l
4eAC38NrtLHVwX8yOmM6BkgYLoPlBiUfVReptBcb8ypYNRZ1uQIZPgPEiNvBORty4cxbXI1ldogV
h40IcMLeyyYSpIHwV5hpMGKmcSpjRmgcsVPYvdAqQHO84Fbp5EsTKGk1kQplfesLhL6HnLlxYs88
jTAQCCZvIUV1cNm1ufofmGa8ID2ZNuGpoex0pryCR2H9poBqE3ShssCzP+Mm0ziIEVqTaov7QwtY
qNri8ZACDqTtCd+hQpPqDnXOzVXCh+tNShOLIcpgOsXbRIwgVCfdyY31CRtWB/BqSZckgD/v4+8T
4mC835Sjt4shDl16YHfduRnstmaQevY8Fu6gicErLRMB6p70uks2FgkSYLyB5vEmrFjIksYimT2c
Y4Rw52HVg7OZFbvSYfmQKYEuLY4EMl6F6m9TImYdyCKJo2fzB8fE39ZwmFKAQ1Jt1OoIb7FGd+48
umQoLUHaSf6hKJSZFJl9N2GYWix3DbwG2GUI/yTB7GfIjvGQFyTUBESz+4a/8McLHUuoW8Q/GYgU
+/ia1+piVaUyXUL5wLP+HOUcktxoDyhdLgBuxGnvsxZ6oGhPB0bRh4GOtd0m/SYayTfINGEErkC7
/VCC7hOSWJP+zEEUMJDZkz01CY8EQ9u8rRmBp5aFkPsARMzi28nWGCzzzWr3RbxJrXew+MOaSTiO
5A79B9YfztNry03KrkvtUrFPn9F3HWi5Af04AbLRCwQRCq6N41cwkxGAZE+rbPaktXlTM0pQHncR
Tvnyf2zaMIlakDLGEmWTwkpQhMW/18QzEFmHvZPkPT/8b4RDE+8DyHpM8RQ+WfnDrt8TGRK9GO5n
e6PFOxqKIkzfIpGLn2vEgcc/uJQ/JKTTk6OczOdA8/YIGyW8uwmto2O71YZfvjaN7+B1Cm6bO+zC
Tdrm7VZ6+fTkpLiwzoXLonXFRlJMfeUKAWeGHRfngU0nFR/xuzUElTRpYgI7UJyDB9tpzJuOHtQ2
CQu8B2ZtOb5029kVGS13F853kU77wx62KNENfKyVWdrPiNFMQxZQu/B55f0WFJbxq2DadfX+NYoP
q5NPR2Ed4uk3ebGEyKIu29KDoDUwX8AY8MJjWPKOZb/6+PRSxuTmpnz5Ib9jLGIrC9784aZdil/a
MfhwgImp7XkWYlQWrK4bgxw+D4aOS4Jd4TjQpOMW2OM22TOWfOLwHCcotDSAjmNAI3JKi4FYE5pz
0/S2R0qvDuWWQNzBKT3Tbf54K9u7DkzTiEwqHKJFROsKff/4O1ENo1/lWmr40KAhjzmTHEe1DDRj
eoCzppkIFc3ALdDDgaF4lgAkbLA9DwsymMJte7LSDJbGPK2FckEG31cCGno2SNwwG9RB4pknSnuu
+l/B06Dl9/pk+pqDWR94itcS/oZyxlnP6ID5Ye4UkcFTgzktLK6kXUQCjvHBxXL63CABSwFoSJIJ
ySWFTJNRhjUZAgHrQZ97gP+1CZg8ees97AlepH0rm7FE5DyDpGf2fRT/eGVw71I5SZwq0/HrlnWc
P8bv8Z72i4bmEnWQQT+Zk0AFpU1e4MNAfcjcEZec7R7SjiLs9I9kcRLxZZYvGlfjiX7EewBe2swv
LHWTdaPqOfVgzzwY9geXQNPN5oPkJzdf14AntLV8hu2NibH18mG+rlZv22LLcjtwiJijo2pwODl9
NpnoaKS7bQquHxuRHXBq0AUbd/oZoU/tqGS+gBNGoZ/BSFCHXeHeX2sGMyxSYj00zI3oMqEqhpqb
cx4xkvET3Q/Zf4Nq1WY0jmYygpwTzSYADDJIQiXg1HQsKuERwbs+nBTxJpH7Ucb1MgvwyUsw+TAW
nKk1lgRUtKxsDOGxAHNg23iDrJ8G50NqVC6EndrvLEJSWTnp4TYVqFXkfwnPhrZcT7NZ0uMHaRcd
OWmgxHcqbSu8RayN4WLh9PhyP9xqsaihJfiliX2KA7a3aaUtv2CCZ09Vy5I4W+BWZ3FrcT1XRMzG
nZhLdm/QLOxB5ZGC9qLT+jT9fxqWmKrE/MH4jj7OQpQP6IYF5tajzoOMrwa3Ipu1HI03QPzLaw07
o0ZUz083e8va+IZiQhDOsb30bJWkAOz/JR+FoDK7AvQKa3IJfeRFbVBwV6dJJJZgGXYufuvqNKIz
chjuXmBR7sUT9zRnj9D7vhKqcG97SijqahQUiHpJa/+kJeBMPdHCnKnm6OgdvC/A9jujV16Cn/Wb
g73754/ZEBet6RXM4Oxspi7kesBcuIY+EYyR3AWZSRYNCWUDALlMBXNg6B5xMHUBKw9JAz0lkqm0
GcIKotkUEbzXJ96Xi+pjsMI8YOmv44MHhu7c4KphI8B2j25lmBPth9g2LBYvZCJsHXywE3oENEI7
6/RD948TLYYzLqZfFNzY8tCB/TVAy5C1ijJfRpN1QTF5bRDeNV0He9C2YvgGOhTlAKZHN2QOvoCk
PZ9jNywnCmEP8vAP3FlHF/UVlOMTGOfnSH/kzTSwznpwLJEyTmW1LOGULsmpab1r46xHX9B/QFxE
WxOW2QUMhn6yHzU/UKBCbewawTspke9wJK/WvTQUSGyu7iHlp98bIn4VKlNwSJZocv2MHbWpT7XN
5ABLNqQM3wRGs5uoYWUG4M1bVkVGwev9pCnMCg9EPcEb/zsNjsE1BXOjub6aCoxKc93kz+Pi4la8
+9wqBmVN4SmAgCg4Pl5JTfciWAatEJspZR4s64+mpUUgxwii06Ns5D9tzcqBUKtpvPtt2oWjar0X
dbwMr1bQW3VXzIVDF0LyosEwl6K16niMjX/BfysfmdgNGuw+/tAqePVKiM9XVGaMu9OUiJ5jdRyx
KY+6TNNbXfbnfFuM2zsYNECO706KgZ5b79iVGZ33D9TkbL4nv+RPdQNWzcxjVLAx99x7xNA7zXzL
qgEfHFXjSm4C0K7obsj5MOE+4dK4jNGo1fb0Kw9ifBzTAUBT6Sn/F8ln3vzevA6/dnunu/LG6Dlf
MILo8DZ7vxVLOsvDexD7CdSPCo8tgCpcd9UZbYH/xeBcT6Z4t+PFxu2CZZrdCSfcEFuGcy0Yt96Q
6wDcxaOHCgDRPBrcX3FyiCnIYaNFWJ2Ijpq7BQEKkwSWWEex9mFUyFDJh02Zdo178JgAMHNJCC9V
OBCFCXQzyPQ5gfdL0OYEQcyovw0GPBGKETQMqbWoaVrEkazYImQOIYqUGbAxDQESSs4PJQrFxCmV
iRhIF81E4QI60xfh9REcM7foBU3FCyaqQ2nDH9KGSPpGO4i5HOSiDOLobUbzlcIzIVsD8NnJVaV4
Vwd9zR50zVIR7+xN+tLTjQuh+bRatnzxQDdBU8MyJ69XTnCtW9Rg7ewAEKWFsBlcj3xBakboF9z2
WzaKsebsbZc0JSefQTPY8V/5BZounbGQznYwAcUjXuDNCRe9jyDhrJW8kxX/cAIkXNhQwDzxcZpI
h1YdB/eCcnRhgcEkgoPDR3F3TL4gXDfVsDTFapglcfad1K5irPazaivlHcAAdZzmVDghNCjOxLKg
7WoDvV/A51cOVS74Hm7JfN4YrpvqsWtcwDF03Bo4YuwG4M3noBPekmf6UqBRBNtHJjes4e2DYHLh
6xyPE226nJiH27tyjAsHIWkpZ+/jM3fA3M9BTGRTYsl4GFs59JII9dnh/K2IjDPRJh7Rx7BfM2sh
gpWP+XX0AZ6dAVukeSRQo8eApPXYPIOGU89vv1L/zgQ8mpZNZR/H4L5fJnKZsz36inuMdNaMZNuD
UGkPD/1n+IFaQKyYfMHcRIoEKSzv4YoCCmEXFTHLnxXE1Kp8blkRMCTnehaO78x9kJbuToP/s6CO
MVUOilU4E+aS24hxE4EA2c9xBX2g9jy6GYUVpsuUWqh8fCUWDA7aTxQg9ylrsCz93Bl24TBeF2qe
sLuM1dA0QRVDSu5oKmHoApyqIRsezrkL0ocAydcWtaPhVoDxLLlf+5FMIC9JQK8tlZVj1Bg8GDWu
smKEiWkL0U3+RbkuYeH6TDxNKxQ7FZ4CFOwUqmdfYRYBBocMGXKrm3burW+O2M39mtPD8JWdh2L4
ht2fpF6JgIiHmQwa8t/e21OtIutZLNaDB15NEmGh85VvRF2FwycenxTNBMpaj7mIqqUp6oZrSiLF
/um6Ip6VQfKjRWUro9cVA+jgg/wdGzc6QA0VGIXenWflLHNuL9E1o7uWaL0eJ/0dHRj/FqUYP02V
dzWOY83dj6Ckdsv+PpZZB2xZd3KQiNa0FRwYcB0iswdBf1M+utjrSX429TDD7eJ9hdQ8l/rvyuH7
2Nf4Y1fZlyK8wBcROkBsALSEsWaeUueTlDSsd4KzUZdvK/tB3JoEghEzhkRKRguwDEYrQGHDqyNl
k3e3TGilmfYsLRAkFGEIEWTMXI4dvPSwjQM/je3LHYhC/eZfxgsx/5OE7gUTu3jwcQYZysdyFsNu
otFlYF1DpoGJBWIvQm+do99IZXChdhhXO9MWi3pOgmoK0tGYrOwLQ6ksHhZj1VDwD2u50hiMwqCc
TkYC0nOyBsVM8U8sNGVudyyyMjohrLXFwOCefZ1H1AKaaJDlS2eOnF4YNHM/ajkL8byVXy1E9V//
OONKjMTlummfRiTYckoakuAugvy2NZDB+QVmjRiPOjXdz91tgtSLeR4aMUlAvAYdW0JRW+Ou1w2Z
Vbe5XD5I3zrmuurrzrqTvQdtHMzkbLQdfUb4HQfFkWD77kyuE0m0/HAV6FjjMHUv3oo958kYiviC
4rf4lKuQFyIwDe0aU9l/S6uFYZjYzGHOZXZBLnB3+xpd5rSse0JcHFlET7PwnsZ7K5dA2znOW9jg
2vufa7xEmIrHXm1c1sRMyEC11LWFmf915lhqEV1yWkhy2sVSf+4JZIn2eYxxIw/4F/7uHVKxjkTZ
Z9+4QXC9Glwn8pTrH9wxlhu6wZKA4siX8ZXjmIuVYIScc6TjI8Il4y/Iif0f9H5N5P2gjFbcPIM5
Zd2TqE5hAOTyILvow60nZ+a/sO/54cpSERsAwEOXKcmdxcrHd+Bpt/Y/OeSPpC4xrM5m/yk0IaQP
KGO6PfeAuT3qBlASBdrNeQW6R8MJhgoic4hw+lD67fF5drNaNL0ODSubF+3ItjnaT2lAYe6GLZ8V
r2tB7sFE/ImGsuFgU0IHxQkaoLlEgcNw2eg9P1dwAPVciXPx4UT+w5ntGRfmaaZ0qXSr+VrsOduY
Wiqj5gdtyR3O++AqoxZG5zgWoVsjm1BBaSK/2n4nhk3ojO6hvr1OgU3Xbb89Z0SOKbcha/gW5Sew
xESG4VrzYip6/Ub0DBXG4Ec1zETcRdTXAB9q+4yqogp5er1hYysyor0ls6VbzPm3oAjbLQwmnQda
+6mgVKK7GFnYQePyHMp88pPFWoZn6LlAFjXWFAxFIjG35yYTG48vt85zpbmirBSzUFnEVYRB4kOS
tYX+7MHAaH18HTADYRZI1hkiJHfQ3pwFsI+MlO4oz0h6YF7MKx0JLIeRkS3uA/nLFnOOMJABU7gz
HYRpC+eBnQlWlY8iTq5dnzbzjPieUSv6b7RQWHZh34I6ZxwKCXNj58ZvBSz1tJZRIRFPqH3uUVwh
6IVlwT9jplLyLZXZaNn2j+N+zmDOi2b5E1AaaDbF6YV2W+SpQugKN38DVyc3kudnEjb4Qk23ByXg
HOFbOc8MIoqHRtoMWO66jM3O9AGZq4wvyUgTeqyEEe82NKOYGIiRd80QpyTCohl2myMl/qliKcxh
yc5g9zX0MRP5vHZWD7hSEQYICCTCaQWdMUbsw65VwKF/B4iaIBf6HGC0ERwuRNdMRDK4wNs/Mvf+
ZotktXUxDWf/daHS8TZHqA14YUtZtLdgMqevsDd/hUhvziiRl9CC+/TIVDeCJhF8i4wcKTWTPx8j
IQYwSairdoe/ijoSNR7PIQPIUJYiRKCfE2HqVq7UXZ4mXL8216DISEXW9J98JdmDvwPvIN4TF4yj
i1xL9OTdIW8KPkSUfCL0OyToXq0dDcFUeVLh027eTLrGCc0NPbBBKS7CU/Q9QeXLXM6Z0pdCVnzl
MMtCc4mt0xz/mtpcpsCYu9ps4gD3E1/C1fTcyPzVPiIouXriSYuibdxCcg0WcmV2mTJOgktASYQ2
FfchmfyVHpZZYnPHjYXOI5rOf904ZT716cP8+JNWJv6MK5v5hgutWEpJl1up3JRNT9BQqeAZ3qKB
BGQV4VCHmaOvHaQp2l6YCXNygEyBLObVqjAHhOhQzgaYvdE70nXsgHCBCirEYaxTB89VgXsDibLZ
ARElHBoasY80CeAYS5SbUGvtrI1GFU9Sq8vEB4NMdVZslzOUt/Sn0FoXeiYmoqAFKyZNuliGCUsJ
4guM8RidWDT7V+S/L93hDAB5pGZwmov4VvFENFBF8appvLZaOFl9FBlFfSQv/ugfYVOQgPC9KW33
hxkaVAr8GNLpqRSixwUCY/AIoWS4SlyuRY8VTXAquf+gTqjhAOcv/gK1eAfI/vRk45EgDbktNEAw
WgIIZLmp0TiWRovcGRpJvKDvITw/MF/CqDyv35tzXVctYL7X29mnvco8n2wcCxoyZsvG6fDPPAXL
bQx1ig2kUoPyDtiNCRn7nLvH+wTrP1f8Erl6+lMG0RIUCpiO7+Aie65NY9xDylv4U+mQG4unlWNo
h8UTp4FwyhIM2nBRDsO1HCypdtAxhvi1ccCxy5AEDwjfMsQ2xx6Joaoqxmnf0WNPuB1fNB9T8ot7
CzqrQJTCwqli7+4zvmwPN0sHu0s8T3BQTd4lppu1h9uw+rbxrnRHo+EQim1DXdCIn1eCmav+HdCF
JKGLU2rUogzPitcx8bIUQzhpEpfMDC5OyAE1UpvUptY0p1aqJtUfhhtpUzXFDPMXJajYZVr9KQyR
L8Z48GKgB7j5s+B9urj+rbEnruzn5MIQY7F4oBj/07BdoET/I0UAA/saRIb9g1UaD1EMeRl2GmNc
P9JHb++gGQV2UHhVT3qEqXFQOBriRfnzodu7Kjb7+upFpbNprJ7kU083upnzMXG5dY15PAFHlSll
vGs6g8uu13F61Bq68dmoqUorZfVYCZ6Q0QWImoT1QXma7jnrJecVRui1CVc+nxKlLpS6GMOT5FY5
MrgHxxtFbjxvbs6ZUL8yn7Pfcijx3xMCGBTM4J46xp0zg1vNjcZkBED4x8B18s10qHWdvfBvLZGd
Pa1o/kTGeeGaqZw8+jDjjbufOthM4Trapm1MSy49mHr76sdTLrOvG9kXZsyPWTtRB6i2xaeyhidF
VIM0Vt+1zVdUFZAr1Zj7knSgg80iyVSDe5rhZgg3YLEsmbTydMzcjgGrCcsXs0+mCVbQ3TWtx0iH
Ma/dcoSycay9IfqrCOG310Ri4MmS1WPkqPL1nQJMIZzwFX4nfWDvAd3i0WaeHI9FDcDsEK7uThNi
5+12okPYcUqg1TfLeO0yKYHo27wEE7hmJt7Es5MUBrK68qFwPBx/eCx65YcMzQFOrOrsE+lBMQYq
MxUsTiOGBLgNu0gzqw0aA3yPewx/uFc2HAlhxXVgcIix/2wiRS8T1VG9go3jDSH1XmmKUQB7FWN0
cblxzIYbhkqnOUr5r0tiozXNeR3BVdDx26LqR/iJfz5wMSnjVvQNOOzBdB5NI5bcy6gYIwDAjHY4
x2VNVBzEg9vXAlEiQgvwN/dLoPE02o/n83mwEkHzEWoOEBLgIg1aqzh9LPSM9HOAR2p6F8m9YD/r
j9FC18rc4tM/jmo5x4ycj2VKFuG+EV28CMNX10UoQQLmhtUGPJTYAht0CMbcjtXQDJazygcH80wu
DVG6RlExjoGQzTgKBLm0VZH/CCJo3QITTW6C+wWSSC65wETXKaOS2xArpJnMdYrHgs7+/QkRqyK6
RRDYaTCxp/Ek15TNuXBqt8cXL1xdkgR2DA/e5DW8BW00/pO70/vrspUr1oT9IwUFdoPURBUwARph
MNMoJ++JYJc8o/NKD+EN4eCQ4Mb7EME4wPpK9Mol8ZNNhw20JkIInS5rO/afP4J0GsNrtnfHkSCd
GqXZ4I1CnLOF3QgrYYT5FcKCx05LT9GXUI9CN77oypn9GDXA2jEyGtMB/U+APNCYSQDDhrD5TXOO
LdIfS23RbwCsYXl+wiB92LNJvyO7QrU61vDUN8iI2xB1wSPMoU4sg2qxxJsSHiIyuTrg+GN1ylsX
kqpwvqIILs0JWUicI+BtN2VA0UW17J1t7k08IQwLdf6ESqLpfUIPfYEFD5BCQv5PCABk8nbnIGUG
KEuTNEDg3h4mH4/pOu8DOlk4/E+qJb7Ec14WiOXNXdiiSaHMNraCdx5hXCnsqITohSaiSJWKtJvK
TNp3vt0il51SFFJfMg9JWKVLLXAdnGiUrWpQwoaATlpcsmD5IHJLFED2IeyCBzP+GLyfhuadqIRz
S/06ncK50JJi8AvvCL6LQ+w43zYtgQ+L4V1k2Zi8ymjJ6vsTEoKZ7xHoM+A+fqxOCG5Ycd9gnx/W
YkJYq1QGa7pu130drKfu3lZzbSBKljLD2ngsbqEsIqdhl7GbeaSmNdsuF4JMv+i4X4UF7oBtIkvy
flssyUqg7qHL08tOPh2d3D/GfOJYjETuQz3QSQlHXxywqkXx7zrVnAdA9LVpIRMW6kIGUpqfiLKa
UcTha63FlB3owrETYIiLkzgVLpp21KXWS28LiKSmoU1lJvrcRxAIHOijWuR+ZZ2W8y+FYHoJ3v17
+l5wZcApsQ/0FZBgLEUgq4A/HRJaX2NqO1fUYoixWOUYGvduo/vwCOVq5nPFWTWCl685gTgqVf4N
6hjb/DmzoPYr0nfM68rkVWe2WikRa/KVBUc+tx7st4i+21DY47e93MDYBzYLDXIqnp87rxXMY3bJ
0xjH1jGbIN7RDNdH4Nws5w23YrRfpESiM4rQBbRsMHR5l1dONUZZ23eiMMm5Y/kQm4FtyAiCYEkg
nzTzyHTRC+qUg9KKvuILxhbtqPiBatKQti1AK3vwWmGjAfaYx8jEjdltBi2dibBEnTwDreaZmIx0
ZDplCzPR5d8yYwPu+SPLBbJC90EPKwapbXwtkO08Vzefl0aaZcxUmnK8Gr4A/EM0JEuoHHfpll27
JCmquFCUyuQnEnraQaygf64Vyw9uYoIxS2hTZ7f3FuulSFyA7jqrF0b6oEldaq6zM2CQccErCqcv
gkaoITBEo6f1l38Uw6QkHnifY/VLB6gAGtxlUANVKoVv3GOm9u41Yw24RUZadAuQQGZu5bPWYByn
NQDHpeLzM6HoyBTJNwUeWU6ykAZOeO1vmk+fCKIwf1986GU1vtsVnPu6ekRw/qRBQYhSlPeMxp08
MqLA7d7sS3qFmpHlAqhYYnJvLPSN5t5+vqYg1Ewm+F1GfUGXNdVa9k9A2mflx3fDkX9TTgZzYrTq
0IUetbsKRC4i1WLa9p9X63J1ivWDqRmA8j4f9IQOr4nXG9HNdoPPDSjc4UPuncNEhUetjO8xPE/2
F6PXQL2aW3v849fSa3LLffjdvtK5ESqGI7kI/qj3GWRsDJlBXueD1xSjm/PL+hCljJs+nZfXXB+A
Axl65n706VfnyGHzBovgYaFw8wIrIolVzRIusGXWUByKzVa4JHonKVKIXyR/PABTH3ZPl7lMuibK
q+HGttlS2WjX7J1H+Ipjcoa01NgOYGVrHL/9em92edZ1u5ad/5Yo2Bih86S9PBjfmpW2NVlVfuVf
LbTFmndW/CXdQ/wqnBdNLDlXu27AUASG9FT8rtyyEo29GboSQCUVTDvJfameaEsMwgOHNhoYhSVm
OfIogNnXhu5muCGr+GvbQ8rPi/fFz4IyW/KrNm5tjECvE0IpHYIOgAkw0QHVJFNQtroeW13uU+ve
o++ORSPQNtSSXswSPhT3ZtWYvghFYMiHX1EkUvOlx658jV5OiwTtC4OF+ZAVftNls2+4NSLBr2uz
DwFkffuXpLBE93pzZYGyCsQlEK70+X/Q/4vWH4QvS0tj/xMcte0bqyxHTrGEzypdbfph+euyDLZO
PjbedNTUUxxTp2tvqCHZRJiawBpzD+PKgDyi9hnFJ3GwlII9ksB+hYaO/rEzK+nzpei+YGbGRARK
qLfdtie31X4LlXv1b3E7UwzqwHx48GSyouMsZ/n8+mZ+te7vTT2D3rMeSc3aJFQsrk2INwY397Nm
yoS+n8wyu6Z4x6DApARibjJhqmXxXnSi9968E9X3MI8B8ykX5iaLuQYhKipXqSd3UEDm7e/Go9rk
ljrPVOWrYi+lTnMGOQRCuWDxAiXF03IVInwCksEeD/Xi07uv8a5reOpCEPzumAQ+Xx+DLe6QRCzw
HBrATo/f/ffiNXixGX3BzYI3d4T9Wd8mSCzZj1b59ps1go91HB1GqI5pkpmhnYJBcKswLSvS3W+A
D/v86UwvKzLW6HtWbcYN2D24VIgheIhkme6N4wyzPUNRjP5LZ1zrwG6uzjoOB77m+N5Ze/xHRptA
myKhXbCszhLNp+gG9lZvzm/r+jQ/64ZVsLlibPYgrgbJoDbKQbijrWy5pAOCtTIsKl6JuXP+AwND
ByZQo4ynVfywMuWYEauoAHHtHQpdVq4hk65RK3tgQbTDkL6ylNklIw7W7TjPJ8IIaHaAIsSl6yq9
DyacGKbNxZFRxMdEpGKpMGUwkK1IiEI61qBNzplidRRsc40e136Wb0/DDlJFBK1ccZrZfLlXhfb1
5xDP2eWo1lyFxJxROmPS7JTYwlTGHSB0ixJ19JuR9XPnmt7Tq8XtwnKB0s9WRRnQ3h0ArHpeWzM/
nYOBvkDdcEucVw2YsJ3CkNeuC0U2aCOss9+7Cm9tZAhoECCJo3J3kVENtWOXO/UYVQ+fhpe8AJyE
Ez15MEdyzlCeK8zzy488iIq4R2LMTvZEw1FaVi9RkERvSMwN7k/7ku0JDfK7XSNHKYuGGwIwOWef
mawLMq3d3CgDSaG4RtO9X80kHpS7lggi8hM66TfYX+mWf1nq08Yk9++063RGEiO+oYwTFGS4YeI9
uVtiqaIv2n2gmj5B46P2AuDLVQZvmCHiNiS7Q9Tzz6hDltEtlOA1mPa32SGu5Ro9Z8xyJ7jysDbJ
Nw+ZOA/l0c2WYMInIswvAwlcDNNuf+/LYteO/a+Fuu7mEYOBT/+wtKdMUBBkdOE3EgubZBBiS3Rb
IVjQXk3/6h8ntoyO5GmQQ3Pxeqbkm+QRzr8QPaAIkicMfjW9rTW2x4lCLEjZo5ORVVi1aIGvgG6D
Fl45Y3XcHpERQnwgmAnNiNFmyMFsxyQIdfxrQxTXqnWZtuPLtGFjdSzz7n+MufN+CXeBpWrFjRWx
2tFhffMApKiQGaR1O2hOre/ohYYjfLUlE6BjKdvLiwSW43QZXbCxPlofiHyXN9ZkY1k6JLBIQyWJ
5if+TzjW6O/xmyU6mSP2EMmHvITa+EH0IW7D8WNKCKJ9XkuS3CNkh+GVPZCgqW6TPtjP/8opDSiE
3pgSij4td9ujZXQLucTnNTUSEe1HjvMtrFoOTl9EKj483rfO02mWPsr/eqg2CbpZSlq6pFiW3hJP
XPZ6HOeuZm10OVL9xoj1l9NH0AZQl9ta7xenAPTKI/FMkm1gbQdagHp4/A3fae7JXJcCS3cecmzj
3Cs4MsyCwkwX2K0J5VgkKAPHEqf0xOmrgfBamE9lAh3C08EZhhL0dSYfisdb2gqum/x0q+XdJ8cB
bxAgDkztNril3fXFuRIfhYM2MVeEKIZLdk7mErwmk0vWYVC4jfgdlsCJHrwzgWR1SOrzlMQk9xdl
j30vJnnE9kGk8x4pVRFDLAhBxkbbgAGCXhV+/GvC/MH79Nc8nvcrXxYOFk8+60l62J3PpUJg4xUR
DuAPhZhX+XUdwZb+YNvTChN7ehMhsGHWizssESQ6bGBvA5uUQ97eVxT6sOGwTPxq2h9oRjBIKs01
qr1ycODp0K7vuYiWlpx2sSLR17/3wNE62RWwI8eGTYp0SUnwI6fCKTwJPUb52a/5OpoCfmw53AcM
8dJphNf+EnhqTSP4t09yNmH3G54Wx/Ta/0pM9o+uDxoxL+Xtf+FySxwHvziikOe24EcxPcaO8M7R
PDpLNKskde0ntbweYALBxMaJa+nskPOGvTxi27SLLTfvIWyFBZ/B5hLiMvp/KcGH2/lCrjUIWmKr
vuTCfUF0OTs8UR9J79MYGH+GoBPOweHtyfU0GgqyXEhYlldT0yGL5lbhbrIxsyNqs5T8toncQyXG
eAdHG546ZCJxMfN3i4QlnyQ/XpF4D647CfLikjBGPGLMUpMS/ugXZu2xKNWEKXOnymeTu2N0tvgn
X+YFlnN5CuLeWBoMbMM5jnw2eG7huzFj7HOkCd1j2OBuYit9tMYjeTaeJCfzvpAAw7GExr05ysJS
fz30AHxL0n3bhNKNK5fAzBMsveT6cbt/cDGEgbZQvrnijniGnSZX11NsLWPGC/5dC9ZySdMkRrSI
CCyYPhPhSg/mmiADqHtRRFxjsY9B2aC5/QUe84Q23+kgaWREoe0Qh+owhLbQsh5yXrLaMNuWJTi3
fzcTn5nEQ97vWl6z7SxO3kAmNBRSt2mQzHW+F7Gv+NCg1fcHyuqE/Jd1yZDrsuqPe7xhmieJ2+W2
YZGI78ZrtA8/cU3Ib9eT2/LNrdjzBh0TMQyNxvDA235zG4rueMFVIdMikpU4aBGW0LKeIwQP63Jb
2LX/WdzmZIWcHY7fGUMfscYB6w8koRsdAGC+qdMPWaxKfE9MCZ8YZp6twXsoDffgJ0jhxnuLFLxD
xLbkIuThcS6+O7rT9WrKBvuIDAMxp9V4cNv3oCI2RW0/zQsNJr6JrfHLrVA2HNMTKd0HlpQDf16c
UzDWWbxg+JrW9fequXGwxqekLe/oiRpe5VjwjFwahIdxNTCph5LZHXNj8/NHyR8DnBPyhU4mN3vm
F/QNVsVWZpWDfUm/a1+8V8Xuc5kOFR59aBoqJHvcGZJba+Uu90nPXpIgJTrH3FS36rYX35jub86b
88v6wWaDY2j/y87aM9gv2R+2TVZXNs7cfXYslUmU6G//JzqOM8JKyVW7tOBvWjTLbNEwG1jINGwF
BcHNvjwhbQqzg3AAe1M9LqcP+lq3U5l6HXFPasMleXyAhwp3COxHzb1jH3lmZAxY4fEXEEJLX7Kw
XUFQmPjnjroNnskTA4iDMVDNGx0Rx+ni9LzCq8eX+Xt8fRKuoWRVVkLxk2DfZcU9jN808s/dExOp
ykTTLWMM6NYyxcUV3gI7uaOExL5VJrTVCbw8KSStQTOBgEZFjmZKPNAbA6AC8ZSXSSbwBqyQxZUD
nMFq67+J6GVyGIuyQERQT2NdBDd6d86/an44u7n9dHvTNgZNPbQHHxQHKrffMjvMuCyR4KM+QFom
kgORaskjiALx2lblnkgulp2SeEdChR+4xRYui6wcHVmb3iybZ6sbVm43WpekXGpf87E9zhX7xnWr
G/D+RNWgegDd0Kk8/UODnIgDPCQnlim7EznnKqClGWZ91tXvkiJBt/fkHbdHF6TP/HWEzmaiDi9y
/vI+FcRcGxZ/x4NxHhQJXs4go9zYorJ6R3ibaG5jINZgVcBUNiYjHkg6aM8LhQJRHvaTozKA6gpO
mMBz/tCGoQO7jiSe9BQ4hS2/1jymSZiJrLMHq0PcoFRSTf9QcjXqXMdq1D0Z32TTsynqmgDT2vjm
NVYUxS1QZySnCdHBqCgMiLYho6eUoHLzlNSxquWKsvcChb6SNgsNiwmaLtDBnd8R3LWGorXytBH8
vTR7aHI9kBWm7JBtY8CSXFE1ujRPeDG+aHYYKaZfNV9j4FiepyAqjgcYEEtQE6TxbYToUjaSIcr3
2f3RJK/uvuI8fQaIPFolvNQBrRlEK60wE2t8BI6VUMRZAmTt7DjbjHwjdceU6DoUM84mal6NcQtX
UOCfIUR8AQthEDPuQpyunjwKUgPWqY1x588vj/afZDoyxBRkssWwZU80tPIIeoWWAyRxWVBkMpcW
S2TPANtifMTDvBd4leSwYSUimCa2VU+GKEtcRAiETJqDFoTPvBuAFucWACyTcEkC/xTjjYTrH/Bu
LORWwMACr/eBX4O2QS/AOxx20IFfMYpiqDx7ZGAIYOToDqH94DDfO7S0UxnPFMzhM2v0c1/GJ++0
JdTjdAmK/8sm7MWySOXuxaPWJUmQOjwEySH4QqXvoXexWz1zH+U0BcoYZpp6eMKF0GFLPz+MTYMt
n5rCHG7k4e6QYPfhlJw5lzKYNsJ/7ETgy3l1Ni+6XRvvKnXAZPMb5vJrr7iWkFkzfsMAVwLxcExg
trg+Lm5gkiRC66BaGz3+c5/zzxBi5c0l+qaVbSSi4pCEdgZL5SRGS9254UbUi6qwy1w9du47jGmh
pOA6TKi536CqnETm3hj0F3MR2muCXHEwYiDAyPKpZmYoIEkh6bN8yVB7D4dA6Yy9ADksCpZwhiOH
L4pMHiEg8eGOZgpI8mIGwdOfB63+w0QDg4sQKx5YpgDHIn1aLLIs3NLSQ3wAOCQ7BAn7OMuQe4je
n1FTgBPsydEqMOqOlBJZJUZ0TIShL2KKyvjH0pk1KaoFQfgXGSEqIq/si4giIs2L4Yob7uLy6+9X
zo25y0xPtyKcU6cqKzMLjnzbwL9M7M7HIACIGcEGxHkKLZNM63HgNAzr+ufrdp9ipwJrB3jX+5yY
Eq3+dUtkFjjz/rtYTF4RjHDsYhWk/fHtZGPO9W5i+E3PzoXVgrsleCZmmvrf7Mx+wth9vCnHn/A1
fVHocvMg5YvQ5BUKfwcf8OKAHQBkeMQv7PvtqGY0N0AV/7swB+JsdfrX4X24W1bW5Dysk56g+zr8
clo6Ga5v7EsFZfHADjbeakSDix7fuAVzZD5gi5nB6MnJg4v4BBRmcUxOUFyQ4v4s99B+CPUf+xCO
py2WVBJtdph/SeMaHZorfRROdMjNPbAfeB9/uHY7NsrBNlvelFYSoJiBBTpc+/mz3+oPpOkLCYfr
+uAw92t9BOcUGRONxL85lBg0ylzy9m4Qt2iO6Nhn0F0F+qOlkUlXdzuofAiIA7jt20H353oBPyRo
j0qfrbSUAlw3E+zWEnVQkzInzJq1SEKWPUvj2JA827ecdWq4Z3MogCvdwV9Qp/fMDSFa2Ak/zMkW
Sf5+NhMZccO3heuEjEXy+PVak5nCpDy8IOiEZjNKj97uC64QVgEEPLSTnjkKI9EgIwaGtLQBzB4D
GfIQETTPDHMwHvN1j9taR8KWYKVhyDYwB0Cm8gtWEXqm4DoUGO8v8JALInkmORBcHeK74a02l0ia
tg8TjpMYml0d6IjeEW0cK2mDVC28WdlKrEj0YXMKv1Pw+M2pwEwG54LZFEsk9+hh2gtpYoI4ok6C
rddGr3H3mezi0gLsn2BjiGPBnxgVAN9EjCcEekLIIcMwa441pOjBldDbJeCgfBC9Sw9SDs+OTI+B
uZwTBt1J0Fga//LigbCXKmlVSx+MBWmac1adOUdVtLlDOXyZbMdRhqkpDRJkLOClt4ihA0Jbo2MJ
La7th+Na3MPon7K1yXzYr7IaQWVvNDRFcvGyrv0/+0IfUswB5QRhNbmwvhw2BPCS3TwTu4ImfDU5
eZ9g9mKOUPnEPsKaXRscVhzL660Fx+EPLQpUAfY1V8OhY46PKGltKFy0FNB6I/8MTfBixFAcYFtD
FB43Dm5c+aCjBBhbBTTYJxyyNveKnRegYucMFPLcHC/YEgEu2wAHfW4kAdiE2gChRCwjziz3lsOr
uAJ6Y1Q5uERjztUX2yjgqXObcJqxPNOWUciBYSQu65hzN/jbhsHGxG2PIoGO5gZTLrm2XTzacO9G
JltNzu85q8KDMiNqEBolDQa48rS8sDW4WHJMml6mWmLGTLBk/Z1toZFKBoVeUrNg68lsDvFGkYap
pCZIivY2HMJY3IElOIusRdQWTE8ZIQ3G5gg3AlJo3pD34Xxidhs2VLIfhEsnEk+COkv+aZOuCR8N
AEJYzwjhwUQoIwXU+PHT4MneDQvJLNz5NzRnWF/WdU6/EpJ6IFTYfZ8zQWipVzsTVrTCh8aBVK56
6yrDJ1RJzgD8OTOZmAHhNdH7Gxxi6aObbZy7Z4nmd0r2W8/kmjDYonG/hRAq7N+neL+9ApJ1+PfA
pniwCt0fY4AsExgYDZUvIDZaV27NkTa1gWgZZQamst59sV9v1xjXeaiZOSkQzSTHCWdJwh/osj2n
R5ff3RnR6vdgACzUBm4/NN3EgRFgncOBthhjcggUIVpazhCx+004eHEZ3TIJzkJYPRRFnwyxKGMa
bJw9w+aCTeSVY4h2F1YsbmV0otYNwGksxFjlMQA96ULIifNs2Xs0PrAi6oPbRR8ZtxYi2fte0Ow9
IkRBLQ8dkKjwUIFKC63Gq/JHMcSKVcwmVXJP5x1dijqi4/JAwPRwrw+aK+JAKSoncjGbu4LtVYXV
mlOPuuR30RnGlqnNd/nRw+zd2pF4WIpuPlcH1nTXQcUFKQVv+FeqkEqS/zHdNsUhjSZ6X7EfLnL9
lkPCC7FF7PiPFPDBYcV8WyoOVFHsk2+gjvb4IG0BlWXAs6Th5JqAJ4Y9PFAHWa4ZsFPBZF3Xtm3C
cZfQhJk8GDcg8pRRsY3oQaRoQYzB4/rjiL0X+kEbTqag1xJAn/68RVf/RZR8WU/plchRR45Gs0si
qmqz5SGpExa7WLaeZXiI9Z2354iB7jiZHBNhtG69j/wofvWD8u9rq+bAvmStXBwICV9YUSz1UVfn
lYTUNhWK4j2HnIGr6I2D6cDc5zew+4GQTfuWwWz617iFy1sl5Yc0cSRUo7HErpxdOjN2Qy04JfdU
ga/6637w/iTf9C6Q0PP5hA07w4+FL3Fgf/Dyb2/4Pxbj4hrTM6ZtAhAsGyFfMcTafHJfPs7fRBgS
UP5NkoLxh2hKtca2JxARPptmttq7oZyXd3YvpCCIpmKoAhlmpKYlhvCw9u32sD2sXxC8WyDDTUNs
qRF7Qc3HA2RxnupMRsJ+Quyde0kX/ySijXhgE1QepHU02axGClcbbio+VEgNxbdzI+cKXXyVEU+z
hPyGlrW4ESBoc8hjm5TBHDrsqSYJ2pie96iFkcR9bGZEKzpG8jGZXf+vgONwu/GRJBKuzhB85Lcw
qg2vS4HR8b5yArCUvF6oojaEiMQhSxdvQk/JZ6QEYfucUv1J+62ZP2BO2dt5n7KB9gmH0BQv29Ja
MswpuDsl+vpDf0dbxJ0qwR52sf8OpMTUKDJKJhIryZCxe28TsiJ0OYwj6EoT0EgRyIW90eTL4pX+
7lRklHJ0CYDQwCTLHJCawkyyNp3pZIBVrd+fwItuEAnOB5Pe+7HwPFFP3fxW8JEnx3GdhZ+FjBsg
bSXSQd0IUVDA8Lijr4fDQOY13OOSX3QjXPX8hiPWniijYEQ0nHLRgn2BNd/FUikNkNz1mwnC+cN0
qzgzoKuz06ZjR4JBtCzHDYpgqD6n0cBe2wPp3noVfJ2bMQAhfFOVvwGw1n84QrKPw5oThChPt4ak
5wVpjICJ4RVqCnyrnnY4rix1HpDsk0jJa+FFYXo5g18MPL2+znV+ZMTiw4ESwwxv6Oonn7MklOGI
oDR4kBGb4TTAx8MFVk4JmBUUCUPoIFAktD+IYvvo7q0yujC/+qPympHqFO2Yg6u0L1uw6qSFoIIm
PzPnIZq/hf+yGq3w8EKxS3bRlBl2RgH4dpkmkGoijjuCpdFBNFE6I+qhBgOtOLxgPVM+9WCflJyb
vZEMQVm0QaV37gWeolCeRbTqSnos2HoR5cjH3vnRF6uXrlv4xhBLrBbRQ43ujo++LAeUAWdqBVDB
8fFu95vZfgiiCjYaw8bhcOZUPIIUyNmIx4FQ147A4YMCqHZ8jNuhRreCMe3cT9Ez7BAZjLDnaFHK
7XGdRcOF2tDRnVOK4DA/9plYxFW/GPzHd8gHjDehxa1gCpAf+/tYe3DD7uA2X5wy85xVatYR2AQJ
Ssvu2A6FZcgMxw+SsHvWMtNq9A0J//yikPWzgroJv54oPWIxg5wuih1QcBFqQfQE5Uwwd6Gj4YD/
fY1YkGrx4hRVKjPVI6zJoOUJTQcfobyct1zm4kC32OyRbaJKqZ3XzVEUlnWNC3vnY9aQkbrwmmpn
VvB7CEpkJKBKmT4+ZLWzy5Tld8mwsnwWocS6Wduj88jfyxmDkKEDkb68Ed2JxRrzjbkHMk9yy2Nh
dpOrgvG9nRkDi3fzrsvqClpuXg5w0nNkHNceBiHOFghexInni6QRXSgFrt/pOM8bmhaoRsV5IwIa
DJBmhYp6hsiKX8p7uUefK7qg7qjH14HJYuQzuT4WNUskWp5D1sH0ES3NlgviY7bc683YErfp7iJd
ZbwUpPU2F13nLffFouRnxKD2aV83N/yM+P7Nx3ws66WKxMNvK0aNwhPQMG65H6FHNSCEMIio4fUK
tDbIGeMdpEE6/G4PPFQb866YVDZHTJV84wW0QW9z0xnD451tJWaIM6cAf1My47E10nj1nLm58SHD
/3KJGSXvdOzY54164LEwX3vDi/NUVKPEY99/6MalZOj01te9hocCie1EcnAzDhsGyuGYYD5I59BI
kFjiRTTGGSy6saKLe3D+zQAoLd1TYuvIi7ifkZiAPAPlYX7j03KHujp/DxtUxJMqbBaw4PgkL/Rz
HRZpf9ZmUsJeN/boSEaPK+LiJrM/RTvXvDp8B6+z6jHzc3VanjXjSdCk/PtrtxHioewKmxqosbbD
raxGeh3VSDpJLzh4SMQUvlBttv3ehGsAJcG+sBE2YDXFJ13coBm3HVXYnZnIlTqjh6OgzuE2bu92
c6SPZUrqbMLnJl48lsf+LGJg5yFrx+/8QclOW+9qtlgCLaO9nI3a+e5EX/GG13G/hUuowlbsoWZl
vz05vDlDiVtYRwcUD97EDkZok7DJlilVIj2hsXaO4jzTOXnlO28WzYZcjLzxUiPz9tjib7SwfpRJ
KfzBh8YT0h4xnT2SV4Nbv7jTxCGM8qBwaY+YfY0vFh1B4Q3TQFsuaw9lA3AzAUsxouxjIjeUsTJ3
u9C4BGSnV/fsxgdPMUCFaUkDAdM1og65wnqkd2etfZ/JsHkGJAp6hCMNghfE4KD7cqRQ0GMwuUGu
IwWZPcfSC+bdCBYRuq0osHVzQi3BcxOjkAqXsZVuIZnjpUGUHP7jRFHImAMIyUA0eU5LSXcKHGBW
eJyMeK2meRrWsSqgPVRSS5vWQB+mkgLLB/TxOAcVWl10vawuqLc6VmM5a2uUw6K1FxFex70Dd272
fZxZ9THbgjkakKIgWEYEiKZJ6AIjZxBTzGDiTHsaTTbIXFm+WD/j77KFJ+6MZCk4b/imSnFfQXcE
wr7UQDS3ZjnXZd+1EZ/1G2iwUCWzy3ATA5tH6/3gF6FiuZUBkNjNompWYOLwo9ju0fWNcd9hiWkQ
Or9xXudE2TebmNOPtBD0jo8GQ+qUtyA8+b8IgtoOUePmsURfxNR3lna9/ATaGDO+qyj1yq9Xzvl0
L/OWy6z6TrHlX5TRIGu4p+k4awRtKJDGL/YQj2TGBzlcpHAt4n8G6AjuQtWrjXsTZttvWqKpJOoh
ZBt93PbVokPD4fAg63kGF6trkwyw3Xl8pBmIYYWbyslhZBeKxExcxqny0BMKDxzDgeiBXfrW/z0I
MRTPMoBTKUl1+hUigXzhLCrFsBrPot9g5iLbm0QkcpHxC+XtN2a7Yx9lhZT36A3mOIhhwkHCPp9s
KLSFQ3rpA6iEY/IcCvGBRdrjIfMwpQxvA1WFyNhAEviCPnyRS4DNel6w+fWohLUr2xORahrHdcwp
+rtM5Iaj8Y05sshzbVKApok/Ej9oMc2FIGxFi2dSIblXwwu2Vtux37Ff0cU5eGJVxzJmsHqTs74Z
MPIXBuZSZVi6LAbsfgPSGJk86VnA9h5sMSZeNQwqZ5zdQTVAFszeYLveyNgJnYGbrSRjtAYOkiUJ
rPdaCHYJ/f5kUnkzDNLKM9GGSilOFmJZhZWPMCCUDZyF4sZFNz6OeE6s/IBR98DcmfUMEM8ZGYi3
2Lyy/8YCakIDt0CeTRJdtHILOoZpGiGGlZwEnIF7vSJ6UZaTwlDURCEzPwBe+EPBTYgRr3fsQid8
jDRMrrjPsOUsHKZi9j2IIU6mo3B1w7HKIWPhBR5YUBW34SwQ3yqhA99oy5jQ/TrhZjwKbw4pbXHG
m5I8NWdkuRXh7PcxeUR+m9q2NvGOp2ctP4s1bDga8258UMz5InTxtzjmjbn2iLtC5YPmlHd2hETy
uRuOhWuVZ13MAFNDMVlGDy5OrnFz8hqoOF0xi0eQdfxegUVleDk2V7UjJmYdW/V2dhznLxNHv9hH
3nEnstLtYLRNmhjUqi4Y7RlKPbQF+LP2zh3S9BnyQjAgatOtYMVSlLdMn1MBkkWydinRgfD4oqju
nSiL/G7fZxp55EShTKcxDJcS2aVBZ/hG7PB/1wVUo5CHCvHja8Bl8IWcZgzrsE3HLZn5MB4cDCVw
9uJuF76TuK+hTe21Tp+TZvQanEDnsKKYBeBLAy3X8lqyXFnC4i+BDJ/foW+Dk47NrSl+i2MxqwA1
27sWy4HbA6MnirJwhKVg+JN/s1lGALge8p67jWMHRpFASvI5qAl81x5gFOfHaYF/Nf5l0lnIuDjV
4Jbj38hP8X+Blx5i5ijIJJJZC1sKcF8OIgvqJR66rizxUZYXZOxvZM48LkKQh+jkEomBlIlbGucP
GLXoiRnvnFs65g0R6z+yoIBAePJzJxVrPEjrGFOmUc52G+W8UhT5/rrp+/g1Im3jYjAhbposqPuE
a2TVjE68verLZ3L8h8dMc3/NSzoAeTmXl3E0R47GwEraXrxMzMZYwGaCn8Jq1PHr2w9FRE10M/jC
z9mSz0vJwe63wIoJTh5L0yqcWGgs+HlHmbfyxvQjxjg95xZLNY6Pjs9pykQH1keB/RudKGE9cX1U
whKzInYXV5je3Qpiia+FF0g/PK/ah95U0LfnU6fPge5QNjQWLRZ1l4Z+Ie147jj3BH6QI45+bFL5
XU4cDeVDpyzQojdiRTEuno/Nh+Dh8GF2BmdAZMEw09gmZ9fh5Uit2e4RFkyyOcUBtOL+RkVONYQd
DacFP0CJ5uANuOCT8i4I5y2rTByH+48PaRLHLAayFEQUvBUz7CPxVIpIH3JZWkQrWEyKQeLCSSK2
aVXC4RRFDLDnLshDYmfEIofgaYKxzGtcUL44RPMaUipdJ8SJIjz18yLH8AyYRrwJCMmmGsa4hBTl
gDtMvWjLa8gv7NCZE1HiRyou09wGJ02SA6Uux4A4GhBkoojzJWQ5FdDpYAM6i9v4yacRCkLEysah
mj8xNsgwpmxpbvCiKCJMDAoHkSsXRHFMNIphb3HMKAZ8s6QirMAJ5FsU66fycOTzLhThRgm1SqXW
88vRnhXOc45Jm6gJxine2fJR0i0ksBiRFSCHFXGCUF5iBsuDyyMyKx8mlQ/SZbsU0oz2tpw2uxf3
b4voDl3u7joFEZg1A4mt+D0b/rC1fMMI+pCqIFr5fh36MStLI8nCXBKqQQkJp81lwQ4z3Z25TlI/
5hnnORIV4oFD45JHgLEIF89KqozCcFA1u3xKVgLP7ulCTXAUWF+J44JaGn+EPF7F57s0UM2J9LG+
dCIhcMIzBezcW+q0HfpOyVkcO1+jCu4GzCSORVZa/KMVQo8jnnYsPwFjdf10NuQB8JoJWjzhnrGV
eYA8HNX2DahB3FbaZHBCZR9IcyZyYHAGSWIMYZoVHHy+QVznMayJ5P0hGmkiSuFwJ2GG+k5OZ86l
bzN1XW6UkA27bBz2LbGDt3WBrFxeiBQR40KTYCJ3Qi7Ab9jcJQS6fWntEbiuQXrFYuY1qQLhWp7g
rNwjzhzmSPnsHwJ3vjVZX4So1UoMFlmdLAUhlFH6wyF1UnXKhyVon4lWBa43rAGFWkSS/9pM6BPe
eb74AtPfdRwiLwRwgjCNvyiWu6SyL6kYWPEwLpaGTfOH80uwl5jAkKQxJzBnvlAiK5d1zF7gMASN
lscm35aSIMGAg5xq8ow5SkxxHeUcJU7ov3O54HaVbn/6e9LcFaUPBSwUn+G+YXNGOnguYl0zxJM4
XLGjAXkIFawW4puc2Nw1n+AOFkKeyvKWbINvy0OR/TsL6C8LDI+Di/8gqMN/h7azSwriCHWhyTfW
juQ8b7J4pkV8wG6oo8u5GCkTfgAQyoEcDF2eEcIoEmmM5ciAT/0PZgS06gR9IuH3MZJxv8uO2wp4
H0GVxG+VyHQG3BJ4ocyYObwFD+mN7vaB3BnPlL6gHgJ3COaE4av9+BlxdwsBMmSwSq944Dh8ZNLK
S5xOmoA1Hxc7UULkK3hT1TDpHbCF+r6J/zNlfG+w7183pKHUJX6ZoQJrx9T9e5+6QF7uA8TSPFpM
rQi6RQ3Mg+FiQQVSUgh/KT8RtpIZIbh6k62DMOz958fsTba+QvEFKkEeWW2egXiNitXKIWPe+7gV
5Mw+Wslovl5xaTgvPIeh0OJHtXkjq8aEjppXG39G+z7OMf1u1ACsFoXIhGzfugdA3zaYEP7HMgZS
bmWXyT2UZIAVKV9mf+6ZwMJQSbHGb1njF6bNXu0qdOqO0QPpCVJYZx95VbzhblMqcVNlVAFHLJMv
EMbi8dpQDbo5zCCx6ScBbr8kJy2gGbPJv3L2vqUD5zTsGOCXN4ADByZJy5lmjDS9J/ywOQH8oB7p
DiA28PpMKaHRhDCGvGZ1DGAhXD0mmkitdnNI1jlAOBnCEEeYTF2KDPE+qPvw6NKD1+bghHrN+wtr
5Csk3XAHxVoqXjF5gqc38O//aLIpO9ohAaXBAD/FQcg23NHyd2A9OB3NoN3IcGwyaLR4IKHXDEcp
TknEKax74Xp2Od+YAk3AOOIPw5kVxQ/syTj7AaXPU/xh2FFik62Db5MGk2PPVacKntFhdLDbEBDW
7GjEDWbyJsE9uzQqS+8Bc3U3aBhsmjYnFH+5A9CHEiRZTgvZowC0QiCia4dAwV1D0iWZiKXI+BWt
su9QYprJ+s6ZsGjz1EBFivS8hnyDRAC2EEPuIhTTqZ+udy7prWzEnCLH7AyfzlAf0E+4bBR3WQIg
vA207Bya4mxmrKffYLtBSA3UOtmOryS3kPIFAdkZfAiuiQOqx98uMJID10kvgNOE7S5gh0MK46TM
s+N4UArh67X+YFIG7ak6hSFOJpzIzMhm0Cuu9uZj/I2yNruLPZkR3umO4+MxJEhycJ9NJwJ8IWHD
D2Nm3Y0bfmvEEx4WcTCGW03Ty4VQz1PnAOME8TlM5BYB7sZA5DhurTlrdoYOH12HEC32HiSK9mPY
ovD8WqM7wmqNUR8v+IAk8EzOLNKkx5n3RIPBB/C4GV2rf8qGW8uFtGJPmWt84LPX08q9mpfxl1fn
iWEMyGyZNusv2A5Rm96GUGcpe++DijTnZM0Cmf4OSZiZ5iOc83jOZXAclzav3kEV0O3ybmSJjoMf
/NeBsA4xFyt/vvMawWkr7WSB/xehEtNnNoz0rxhM5zGq3XuCq+YKgLHM4NG4Ainza4dKMFqA3j4g
aXdZZF8eCeCLrTpUK4DcYivYMjnT5aRZyFdb2YEIHWmeJtCRJXTnN8zPyk4rF5I8lLStmWEMQ9uZ
JAPpvS/5SizPwl+/ySFIo0SG8PUT6ioKvzMY2tYRxH4L4aziBS4hYw3IwKDpvo3P+gTP9NHfJXQZ
AIAzThKHOPICssGAhv8I4hA9R0LGbv8Y3YolGgORopz5l0ecYVhGSPudGPZxpZDB7cnoKu+WXoYL
fSr0cc149NvO9u9N5vSWwnNrJbiwOe8QZQGkeyilfFRhOksToDGQrLDCIeXsaglFSbFIy8BvcJf8
CuKs/yTAbKFvlzarE6DjyVl3GDWSK6ygfuneHQZEgzop/sPJHXjInLEqc+0LmPzTdSLNkxMtpRpM
/OYvpNg5Q1oipwRjRFkBbBdsHRFLvL37pIpemIFwJ448P6pUUjYyh3WSyAqisv38VeYB3Q7qmmDZ
GR5IBkpuTWNwNvWknEBecZ0e++SO5KdhdocHFFXdv+1Yeh34AAxrogt5IBGkDHhHhE94uFg9dEjH
Hpewhccr0o6a/aLQgZFWTo274nmAXoTs/8OBMxuR1LECktJNZF28STfFCIZs0+P1iXkE67018xHc
pDCw1ynWyvDI5RJQYbgq2hrCysHk6bS9Q3SNygkX5KATGlQTZYp0gdVaGtWEDZ5GDTl6Ul7ArNDQ
fl3USk3zMoUbjKrrVsHHkk7+Y6PBY6HbjmaS/H01sxuMIZRzN2MSw3iMhfDfY7APS/M9vxkyV+Xx
hXPw5uQeM8gk+fif8fXvO29wTl5pJW69w7AFx/QbvHKGxWxe1kPGB2DEYlX+/Wnq0c2+L9Glxuje
ghoL/0MLbdrFJjrr0VWxrsv9pjFpASe/jBL0MziR/iyZ0TJujdGpQUwZ6RPV7t3sdtRKTx9r5nX7
D2Cx4Q7O5+tlNBnsijqcx1qHZPlf9EgUPMYnEo9FqDE/NMeBc85RmEoQxnSMhfmtzbI0jhi8wPp/
jK/u1X0v9j1jT3xEncT5RIB+2p+/3eTz4yajHFOS1p9ml8T4l/M2d2knFw2uMCmkxy8O3dA2kE9u
iZji4/TxmLKDarYp021PE07XB/T5s9lbvGGeb+ETtjBJqGkr91q2Dl0ED/FO2D7/xlrf1qcC11mm
uOF9Tfp8jZXoW5o7puby3kv8GAPmYsJr7vQZC5JrMKQc0RPT0zAhPcJngkepDrv2bC4zm2AB4JTG
UE6w/3MorHg8jKHQnCJAw1gcqtRUuiUP5kzoQIqweIKmu/d1hpAhkWf9ZDdpV9LoMTArXKmMRWw4
35fxxWvSZ84Q0VIxr3BWMAt4Ge2OBUmA+cIyVrM5M2HsyEwT3Nxi+hQQs0/r21WMWvgE9GExEWku
GIDeM2S67yd8rxkGCvNii0fyNf7p1tuEXGCZkiV3wuNBy3Awvvs48PPlx6DcWRoRFIdTRKd74lx6
Y9nit050gIchjumKqQW7VcNtVxbMDRyQYXEwPaKXd/NnSybGYtiC4VegbC6Q9ljJpzmKalZ6m4Ez
h7TLyEU1qPzL/MjXhHSJg4QNZgXkBnPc7cMghpWgq/BfKr9D82hea2yC78s6VlY35isvsH5EcfC4
mGKLpLRisBnUFNzgRjWecG0kp03S8lHVP2CYxFDe7viYnTZ1oBdvun8etHTG9u439CW3/BF9yPjk
oTpd8kfZJE+HHUKeuGwCG4nSitZHvx1xYAOSlIY+OBC4NfsUXq31/3YxWxSIiAbQviQufAzbJSu8
U3vuzGaczFDOS8TZRfIvlp5E7a/XxtZmb5AsoHUYbZ0D4QcnLWpLKdNFbPUIZ/4NYzSz8zKuE0zM
gnJ0woakZ9yLc/ECN1MWO2Pfop18cl6T+/oQ6NMmtKtY8apRi9+Mr0EHyRPGCVPVa65f7h57+aah
Thsd7xXd3cYUA9LRp/i+kOsoDVPFlt5UkRpzH5w9dSr9O7+7RjY0UCx9WhX7+DaWZAmX0Xg2JHvA
eKAxUDmsB5qtkdjU3t1BpZl2hhwQnBzEfVv8xkp7QUIvIqM2vXmqSHJIFSFHIyFkc0egGq0J1qPj
+DRObuHWIowYwypH4oCyEwAVq4gF5x66107LvP9dvPMLGU9766DTKSeU6heM94Y6dpWLGZsJxglU
2PHxQHrzXAO3eVv8m7jzGvq86+S5xrhs3CYhxlhuen+bDR4GC57cAI0d+qvhdtlbN6GocQITttKH
/5w3lo/+dtjRrNbH2CWdoJ3XnOgyqueytW6MaxvQAG/QzR1I7wW2hED732XzQ6NH2rsvGjfSBr8T
KuEhwYVC0IHbI2MSPzT/G+EDJ1HA+u2E/sFwZ2Gpp/z07P9IQ1UMQ6i7qLZwjiCpWGJAUTG9l55l
eJ1qe0NjXi4YQenIi9DOkXzuPFegPpznrY2elyeLfzogiyCMnJl6qOBSsvPq1X3wRUR3DqriDiiF
gsV9FqLg2gXvKUD23yx+f4T/D9Wr6e+nb57dAGmyf+MGsh8qHm81OrMBVFLDKdiPuY97ZBIE2GJX
tKeX8Y14jmn1W2yBR9xmgrffSzHlWoNShfSzsTKRVJwetHuLT7i3R5e4sWhPX5i0cgzws/iCnxAO
3nsIi7h4TFpufZJ0CJmS+DZZWLKsxP0WqSx5Vs8iF3qkDEdZkc964QoU52SRH9xF3IYbeH6df61P
1naOK7ydB4K2lEYPFJUOICX/B0vRHfACHt0jFV/uhifwAO2zjktHk652m64JNTL1vDruuN3Iwv1C
owGrGzv8ZaMuqx4+HmoT4UHRRN6EDFECOYUd2gJ1oEsa0AiClnTsv5c4dMNbYkJywAq624IILLsR
9ATvBK2UYoxeoQpVQebX4WQrA+wughRAAWGWKIyAx98Haqm+QnQgAEC5UC1mWkw4kfr0jycy2Vkb
YiMjnVdWSdfOVpDQoER9h/yNdWc8Kr6hMleMKRh/FZJs6NNQlkJI96vzxZhcVyfaQvBoMWF39CGD
LxAFUqmDvsZwFxlQ4h3QZzQg86+1v2pmqaqpaTiSNt4BpyWnFCboTP5mXKgMmJfWmtTLN7dySgyx
tustGQL82HfHUocPqmfmy/fL6TtmkAm+NsNyOrszUsLdLfY/W14Fc5BEZiNDE4UXKwy+9kqDIQiX
VfdLPKOG9OcWUFRHzZnFccolzRIdD2pP/esNntxSNjefAc6VGKOe4GiDjQ4hoJU9GSbDTPlqzIfc
CUkAaQUnPmh3pvKWLfRyFSStUsqDJTBTh75NSflysm5j0EDWJx+lYbyvNJrYIq8GDlQzXx+0GJQW
XDCl2Jt0KqkQyIR3o5JA4FEFE6728X3CGo5VOT+O4/ZCnZ5i6pw3mjd9cRoL9KhPW5MnU68WCiqm
cZctq1FndUrz9jT0jjlDzQ/786+R176l8+1QKcJPRlvJUZ0vPr7b1QzDdsYUgUSB7p8qalXU1xSo
mI3DjKL39iUVp1kiDkdPBomqf0A3UohLMcEmsbp/qcypQ0QowzPJA2nK0AfB+9JeAx1+Nixz2nbc
YIiR1kqAuXIAs4zXPCdvoJNrsWWnbh3E+X87F5mliI6f9C2AJLMed/OIc7bbG12sXLqBTfOJsncW
tPHFroIa7F50uJQrToWpdRWkexI1iiDku2i1iTZXxJOMtPJT9KqUChzH8J+Gb9p4XwqTR3wCNW3Y
oPLngFrYva95Jfe2SLRQiok2NQH1s/WZENWQzx9CLWyHVJ4MrjyR2c6yy/A5ov+c9IKKpMkU2/wL
3soUggaNiOjAPQSMrvtq/qEzevE/FWEK+S8NzWfywXgefbOdM12SWxcDFwtqym91SiKwiQ7yXWfR
tOkucbc7UrpRRrFM7i6HEocWzyGStDymmLN6wxKg5j3d2Vcq4bE0l97ek3g53hXn9YHI3ANTxnqA
Y1DB0mLcg/A8qZGjTt8L6GtouTHk3I73Qm3ESQFl2NlE9ztWwm/4Dt/YJghgcYpbrBB38XIr7xy8
JrsR8ssWzlxIPgMx6iKy7OZAW9MFS1I8pqSlSt3qniMRyUtWoniXmAwEfb3TXsCd45pvMQmK4p3d
OjzYOv9CiAHOeRjq4nLhZhzcG4kQ8vJ4H++KerGNUd7uQBHdM3XcN6zkEd0WnQbR+0xB+yYRoMtz
WmwxPf9OyQdWj+kMfqdYAZz5YCPE66O395bKc6SG3M2T1bZuvHhz3WV7cWnYxD9ivFh4ZYF/Lo7K
de2d9W69n1kX7xE28T73byGyzGGyc7sXDBHNc52Wkx23T4E7VdvgYMlSN1t/+2kzbqX65NCXRBVh
3es3hvyVf90LYjGH43RnknF6+5vRAXKABh314kuGAgMILhV2M/4nvo55H4plZvP2e9aV7tjNPEG4
No90lJLP3u3hNKHxFB+KWYpV7JvBMwvF+05xLxif4SWefe5/+OqAi5yLJtGGU3Z9YTqCoVDm6dOL
ozO+rqBJQy0uT5BeHn4MIGxJSjHnHcLG9DN4rFpHtwWX6m5cBzv+w1PWptUIBTq0hZWYTcSKtbjR
4FD6pyHACgnsfBb0mM5aoU4/jMT9QjCI7lAjU/y54bZZsUyw4FyA2dM2tWKIY4tibJkF0/VmTpMd
R7Vtz7waSTSk61wFC7cRMt6XJyDwGRiQGp34C+f2QtH6ghp3NN/49HB2OjhijUvaC0e4zMgSjWZM
URUy37i/nwltVcKZJS0sKlLC9fHBF1h2kZ50/V1E9mnXWPfKX90WGrUB+aDHasPSdiqGCw2gA2qE
kk9EnCZbRdX9+91hQpuveHvnyTmSICKxSjwffm04+xy9F/fJAeyFLxyd7/QgNhM0JpXFPVKmLUAw
YJU33hDtUDEeB/Do25gcHi+pE6HuvqZsMBZYD/ACTxpLovE/cIc/xd0kSlX2jAKAhOe4fLlt7+m2
IMANz4Hah/x1waYWevL8vaP7QyNKPD/uyTU5/h2bzq4EO2ICRfBmfOKbc2DnLarkAkIjXIQOczDq
FLZsek6atjzUHiRvBkM2sy5jrFday0KVPrj5EJyM0msy+gJJzZxTyZUBGRxAJGsqPSPFeoHxBgql
O8ncK3vN7zt+87FxU3nNP5men98WvO4vPIhkl1xS/vo510r3Nps8lajbM/fEXwx6aTuAhryt/czg
zPgANJJ5c03QIxASgJ8Man8XPkFTwfFRhDh4ILtvT6H51Fb9V/RhNdLm8W/padjKeiTK22O/gxBv
iblJvh8yE/k0lBl/g3v2zOiVt6Xz3c5vzItsanln82aORXPDMeAtDrYDjg9WDLCLSIN9tP87c+11
vxdo8HfTa7LHpiaF3PFt9/dga/hT6DkfRv8CealI2GDpgdKmb1qS0vorIFgvngD5siEZg85DEPMU
El7K75nRxvswP2KE4GuwGV64XijOr7NG1cLYUKHCQclIADsxZumL8uGJqQTZvtkNqkRQY1Hg1/1L
+khbMsGFpgFz8Xh6OXS6D0kCg2dhNYKH0qQu6ZXDF+aXtN7F1QayM5HFlx63DhfrOmeQDBkGRzbX
dc3u2SF5g6P2jyucFU8z44rrYHnCDICufn5jNImwLlr2bAO0LTduhiu3fFj8MV54wjw5j2we3mCh
CFxIoCyqogWP0euaPcq668FAOK9NpV0rGDLsRNtHb5wke44bTHOCc6Sd/COTJQAIe7XX8x8h0boh
AzHZs8Qu+olgiEd0iBHuO2kFTCm45KEji+XBZKWSkwI4ljbqWkv0ASAZxfkUiItTtAtBlJr3PCHd
25GaTbTkNqUcphilKtqOZesfY2X6pWXUA8Q9jYUCUsczpjHh2HSiDjulb9y02RAaZsfOJ7ukX7kV
isFYWaabHiAD9dxrtksYQCBzSfbpNdN1g5zjCYqzg0Hrdw5Tnf7A9+icr+bjO1D/o+m8llVVtjD8
RFSpGOCWnEXAeGNNI2LG7NOfb7j22WEmldh0j/CHj6O37ffDbTTdGjGvVtB94YSxacMbpbJ6LUpK
5Q+3Q+x6cEhgVWRKglc3VJe0YJv4qhYktvMBgNtTae/PYYu4lTYlGVvtdE9hzYun8M5gItHqeV9n
y4y7ue09Re9fNL8FTIyAmLJhFR2oZZ/CLaJptadR8tp7O57Pe3DWgInMg8fHUPW+9jFvrYKv5T3o
UnY5wEObNo62dos+pxAMKOlSaw5XgMbrKdyPAMADUNwH9fYPW9wP/U4AkShd8E4BrVcgwBFXYmDh
gYXyWsSX7xJ8qcrhLp+TXp/mJSYP0faP8P1DeOU8J/MZ4Pct04u1G72CK+Y/tG4PdIbB3YP25FkA
Cv6c8EkeAB4L2p/8KbpPeLsJmHM+m8/Y5QccJd65aAFH29HuY58QoyYdfFn8TH+Z5PGAoAFVVaCu
B2NPswQAwcfk1QZ6ChO+sFm+ghEtH+b+I+9ia7wRoPR+w3fg6vKZQH7/yBb4gQ/wPrbJi/z6b2sf
tEkDXqePLJuizMQJNC1A5hTSIvlCt4d4hALbzeaz9wnbBRbJn+UAqJ78XqQfzd/5tZP/+xt7kte9
emu30CwbgVQHGArHh94rPHmuNUkIT3dpHKEZfSAdHOhku+2ndSXeqg1sXfh5t2nFL1yY0Gf6O0ze
/c7OeqIBqNr609RO8nMj4YuCgFt6nx45tafZXN2nzdW7f6VnD6ITBdT+N/24XdRW+esWmxV+1Kgg
4L5yCm7wnHbyH0Sfj/vb4OcTbxfvtIE3h+pzKGzl7L3TVvbuY9EiyF0HQK5s7uw1VxhcHsjgePuh
ovirFi8EUtRiP24lWL+k36niwBlDgDLRo3faKd5TMeCgfnsNW/h/8PEORasnvd/j4oXwSHIFYvfz
7wpFjrAJ16yLzUs3QZgZ8hsvkYWHc/s8Voo3MEz4xMWeAoulpp305t3CTnoclzGaqMmDwvOVt13H
Lfpx2Yt2nVLoq55/G/fEqow3C3mI1l1YDW9jZTXPGmdM06Q81EkpCsQPr+M/IHwrRTuDvZRAJEq6
Ga/FCiXpnk9+7En5QFn9svIHbrhX8ayUCkE51HEie3kYL8QdKHLw2hJhKmFGE4uIx4fiuPjmlnEX
mza2lT08To3tCUcO2C9eaip7qsBl8WGukog2aLbyO92L1L/l5TspJBWYRSvhugI+6IFlx1iFbs/P
6QS2JNo7odby3+knK4kc3HdfvNMe5mUJ+BpWyhw8N67WYNHxRCakkRYbYxBLRLMkr/rN6U00XYgN
yZ/3pCiSXGJ/AJRH5Nl+MkXD3QzI00y04NRF5RRn/EiZ9A99Ugl02ijpCnqfDMphyUAzLCUepGor
LzZDBXppTPRHHVRJlExEylgvDOJCFiTFvof7+J/Y1n74lExleiRmVJAOOhJ9UlMevmE+GDrLDm9E
MOAeasCfnh7RiY2M31q6deuKgJ9+i+ziKXkrZ7koFqKbpo4lOiQPgm+K+iMa5nPk7Zuo72lWi/pb
txD1sD2RrY67gmiL0cMjGEZISbc1FAhFfKadEgTTCxLFNZS6fMUu+oroHszlnGyOHGAEu6XoRpqQ
af7TWzOT/JbVOaVAunDGAiWD7Vpcq1jX6MadaURK/n+mCXn3ilMueeeTZZnTlNMjrD6iW3elciwu
XRLd8hFfruF+OPevRLQdZMPO3BbRs1IttK9+3WCSXJJ3sh7WdJHzEjG2dcl+RAKvRSgLmvb3AhVm
s6DjShGAl4kHJUttYojBZ7xv+EN00ZnW0SGSvwrMWDTgKkvSWcoxnIY0IEXqScnKvvTMaCe6lzuX
mts8foakYErGLeFm9bJdXI95tyk6aQJrK/v74X5IhQj1PlI1zn6tWZ1E57pkO5uAgzoGAYuvpWvy
/YTV0xK5Km6Fxn551cwEAuH/Sp2LfaxxW+SawT/kOiKbJW+Tq6/8rrQMN9JRhexxnXExaKOuMwQm
kJNJuwyNDsqVlOqQYZRaTM094ebavF+2SJL764Ps0dAi/Eaz8TM9jOX7jld1nEN7EEK+ArvUE4r3
MoIu3ilsvVw23szqOryhpUBUB8NgKgXjRAaawoGese/Mao8eNBuP2Tvp1i5uYRhCn6Rn7OIvPsbT
Xdz12/794SiIZMsfZKRSzLNqABcX78vlYetIRsO/AXmzbnLg1JUoAqBFKZWPf9tCAJNfZcfoY8bo
4PxGt09Pl5vmiDJO12fzdUiCb6jZFVNrxFLSZtZIOTJz6R5QmkQ2c+50I2PpfmsZsb8T+R0FpiVf
l2we51jnKA1ZUWCeO3PnO1DpJHOO30SdYbvqfugR+B08VD/mRXZeh83k65ajG2rjJgoY6my5I6Sg
1wmuTHLcvR7PnQMxPPA2RHXl+CrSnk1zxgExfAJyW3XWnPUQAIL9Xpr/fpD91RezdTcvHaOJ5CQ1
UJTAgMMIgOe2fNZmM5mzOV7rURgjJaS1ibS7xzuVUXtn8QJvb63mjjrTYLBQKMDklLsol1aEPjnC
T5/LNHe0ogMl+Mv2DptPnw9kn/TicSDKXzcSGSDuJ0bOfTW+LsnG1RmXZfbpfwe/aypVOoXRBXI3
oXP9DuYAuQwuU5fuNQl5wQBz5aetj+Zr/m07Z7rEJHcUmQBTQLuZlKNqVI6g3hNIjmjtOQht4+3s
8zr7axtslu871Eawr5D9u+1chJze1FbaRm3Xdpt9vYOm26Tw1+eSXpfyjmoDx3nD9w8fa/Q5ZFed
8VY5B+4kTGn/O8AABLXbvtzfdl5tbg4H22QHX5ct0ZrHH+LAbKrGtATAE4JUA9OVX/eI2F68ravR
eGrihWLJLZo0Z8qaC8eeEq5+2+/Yl4PFH7gb3B0eb+7b11D+aKjPGdygFJJG2uFpxNzEXM65kN/k
39u5n8ofowaMCM/mljWDhhhiavLwUJbxWwBgsg5ky3jvOm7BQ+j6wAHqMWnS88eWEOiHtHSYa9aQ
2lxgStQ4PCZ50BKsVKGGcUa2G7IWm2cyqLJPEQqshiwEMlGVQq7zd5C2nUfSp6Q5d7+WwABHI0o4
yINQy8M0lfYbqiAfg96LINxaJo0dkNYsXvJtRz/1aPosXqx+uiB2QZL4sJV/06qRZTKNy5T8W78t
KdI6i6MtM33mt6ZORrGFvp/QA3wSMlwb3YJFGGQSk2G2HbhlvxKerqwBkhXK2lHl1xhKl11QHjZA
DFEBdSXNPPQPeZVnu0FWZKBwWRUcvj7i/j44sbJdwe+AoF1IYglEia8F8qAAwYvi6jqnPqqgcliU
PqXLCkoWUoDIHV5y/8b2gf34kJpF5m9nsz4V58ElPweynU8sdWu8mni/8J1U9B1xndTp5M36t0wP
BQe26HkU5MJvJGWXDkWWHc4Eb+vpP6NugFIfWTpYjo99hMrTDSBsaG7DjmExqDBvFtQOgEdRxoWw
MOkGwp7o0Ix6mE8LkxD4AQTx7LcAxAzWhsybViwR1ct9uEWf9VSW/SsHt6gsKnzcFi4a4KoZhQGB
0LdBOn4oXcB3iOPbCCZSbM1CdGJJ088mEo495hRWbKryV6Tw0BIFhO2dwBKLXK6MBLlb7GMPE7sA
SE4L3M8ESCa9OymrIX8ZgFJHq9VCAJIQxo1AmqBxZgc2Zi6snybDLOhCzDHXfuangO2hmAAuTP+G
F16qjSERPToUGu4X4xTjlMRcjsGLA/N5IAKAXAnCWDmCFsgN9YIpuj8UAoxgevWrrOHckexBigOB
nG2KrtQZdxFU8FEDGmPYM88BMGK+3cLY5B20+ocNAtc2Wkdt8ALfQW3rw4aPAlSXQADYNKdGuZ5T
I1Jtcv9FOJZw0Fig4R8ktiwJLtIJD+dqXVAMuS53kQhEI0LN/7WXjnu/1ZtnVU6SusiWPsfX/6Bb
KFC0dA8edH1eMiFIRJFXRHMpjyqPCf8QB6Ib67amfHjd9ZdUQVntiASIFAVGinCRvEFUmjDnEoF3
EJ98b3OCdvSm0oqnWYK4PQhKLLDtyB7zHvS8r2g/legMRaZr1wY/lF7LyLn2wyRoWC2xHedqB4pr
/Llo+EyRrHj4onohrnJXZPyYMlRb5aWu9yd/B/x7hArX8IDqnGLPI8FAlg3TnTppAdCS9x68rgNz
GO0T7K+MroejFZgfZEJwYqpNRLWQzZiHf+g/oE7418MaD1cDtEdaNG3/UCBzMErBEj5420gJitgQ
0KAWg2EHEghJtbyJ6lFLsMjmx0AaDl4k/DE7SozkaWMthnoH5/vllK/RX5QoA7hiHydxEzWQoXL6
ix5oSCKzogx2BRfp49QjdKIYtHLd5J8xn0WY8HcpRQeMEXUZIX6CnULB36PkFnWXEX+4RZEyYODN
+1PQNQNsWroGru89N0LsUK9RHORF9KC4MG4iAlQc4WU0jbgxyd1GVya6RvXoygemvJVDxitQdmBH
qKFd5Lsa/H617Sl+O3J3ey5+aKhI8QonjAsP++NI5vnZt9GatKdyAtF0Kkr/bEGMvzFQbOIZMz37
U5h2hs0fHxZoNzZx4l2cM0cEu4CDNOWX/y5Aglcfv8hr8qfE/elssW3sG7hsNlcMESvaK1xUrV/9
JfP+3pd3R5yJPhAVFXkUI+TGcLXRkZ9H6b6Dvlj5VyaN5X3Dk1kmbUAR0Z16mYDTShNBFFG1bw5U
WEf9Vp/ug5aP8bVoG0RQ36w7Pb/8Rpu2t6USVWGWqlqtqeBQvtlrN2r37BuW7wSt72TeostTe6i7
fTHh4EF3ESQ1ekMiwTvsBYnbvfuCOW3LbEffhbYeK5IvcTXsNYn5jXbaOtFhIIaWmQDcIovxlpWs
O+0SQhPXvIw7D/evOUZWOgcJSfuHzgA95tkuuHMLaA7+EJxmLyFDgDKEnF3hIKzeS0hP+Is0zUQM
mp1I8kY6CQ5EVNIpa1LTRpj8MYS1I507fmVS73Nskmu1hp9Zj0L7KWfCJjNCO7vBD0J9EgoeSwAN
Th/SEugKC4oYXLXBCibQxKGTQXFXKq/xneagQ8II2l84JEJKmlEt79CjIFWXlJGM65dWxluuX7Zb
Iz6C8Hua7qJUGHDhC2ot1D9q38I3gwXE3GghXdnqMxvD6LOjuTfGxENxKwGDY2KA1GUwPa8wYfPe
ON91Rr1Rx7wiXpe9UWvr0p1bik2UitzcIUGJB2uC1Ic8QEGSLoC+FA7NrExl4YXnIhHMzMkIy+Eh
iXBdhZnFCcwovk22EQkvB0YZWBBkO6yyeDvYzlqTpnM/mtBk/YKz+qn9REhkToVtVADzIpah+PLz
7RZFXgjDI3jRJ+otUJiF/akFVPxp7tMHZk1/beotnu7zoEfXvkdARXWTgiCCHe5tI+gklHic1eCA
YqSWtdC6FlgDpFL6/xT/ZaUl1KE/Ku1QWR77lJ45K/RR+Fl0YxQHgjcMzoYJf21Fp1+Y3flJqNlH
aD/F3IcUafhdK5Ns/R1ma4RfxqhLcQ3S9dqGOd4wAttENAphz0ja/4SyErGxrjP2UR83dt4EmH05
gdRtweG6GgfkhkHrE88HHMZMhbiW0S6HURrPZoDUGES0dhm6BE562InaJuL82hErY6hITSFaPTb8
BGVpAmQbq/Ovs8u2Ge16hRfn0ChFzp4yqQw7GB2EKbAahAgoHA3BO8xQkhHWOWML8HVMmRx6EcTp
FYNbeE3Um9x/VnqQIbgqQtz4Z+SOMDm3QUcY4D7Rdbj2c5446oZz5g0YKXsSMOdy61M5BFy1uuIL
nIr70wuLB1v7WOdzULmXrVfF5ZrK2lA/mVV8Hmv2Fr8xmpV0M8D1WaeXQe0bTWgacjBHL5FwlRDW
81ddu1WbV1zk9NXB7VBehN9LkBd7O8vDytjrvVzFoQ5aiEUrodkxxK8E7UGd+1wapvBFaRE7MwtV
khGkMrJlX8onlBoMLigMW4gFcbgaoC9pDhiUjAcEJmH8yn2md2vbDRj1/jD/CWZQW4shUkDgO3EF
LQRziivKo3gXdHAv+I6xLO+rdwOaGXRsCndEnFgiMCPINOYDNMy21GWYHZn3WWuFZOCAoigQ4Fay
n/kBZbdn2FOZUaVKI3YOuyGxFU6kO1eifne97ILHw+4w6VJWUcweJS01QUD5ReHRO7YtalYtbNXX
VPMoCEGN5YAvaDxOaJJlzTMa85pbpggDSgMTqish9azHyCvta4JkCoXsgLaa36TZBml5pkaMXR9T
E2yCtlOV6GfIcokv6fAPh8yWrJ3fEU5vDYeoA9ET45K1nKb52RFSAfmMXqQAjEGAPkulw8KrUYEZ
dHnEB0xhMivxb9ffuq2iN0SPSwTDEDNlxUvnXoTMcKS6Vw4aOySCNKdN/RLUrKjqwoESYRZg78xe
Vti1Q+YnkUxgDPOke0i/MPTDEPO2G1rhlL15YTK5wv+A3TxBi+e4EW2tkBnJs5OotfwiFCaI9Rou
kd2sAtSeKPF66VJqPnejladdju0bgHZ3nuanaQi2wUkV4EIcNupB/SMYN+MYpRf7BpPIXBqoj5lk
4PPa3oFCHOM2l1KKqoQuo6MlJfwDqhqHyjyFCmuXfQPPnLA0LOZFmrat5RLhriF3FEKCp1Hhwi2m
ny4xANSinXtocO3SFF2Ai7est8a4R3XgK/7LVN9IRIyMAQxJFZgSfUTmLwhXKWU9rg80AyS6xZQE
Y4YhC1Wi31hSdyKTlr+W3wtWXPuHeaBt7DbxuT5QhG0mLUlY3XTs8qmn0YKZ2ks0+ANnQnH2yF6l
JMgbxrbhOwu43SzDQ6nuEqH7bidZdygFta0j2rXkS4qJRHgGsFujwko7mzVGhvodrMx5KFkT9Uhj
uTxgNdOJIX8yadrkuiaRBfG9YYxFJcF16UiZrFOnsGOrSTl+TZtUwwTqQGrdn7O5zF0uiUckptg/
WIvVkAottXMG1JD0D7ExarZma02hFQyGCUgo6wjlm+UkBLlF+tskIgBDpN+NKxipW9yvJgtEJwBJ
oRXG9PkFaNmNMSMlh+5LbSKpwwYgUW4tKfozJMyRUnY1BjyKWCcpm9+YSirPDXHXCpBgHoNwLrgc
SqSOsU7pBFORf1PvYgEhtaYvfx18/UcCt1AqxxSjQZCVjEE4dZ+4/bcN65t19192K5CwqBpL3Xx9
sUEfU1D7Sq3UxJkYbGmPA8zksWOFnGPEAboVNDSBHaVfsfXoLHqAq5DG3yJsdlptPRrgwBluXeNU
aBthvQodi5itk5RNO02xKrAvIVY3nuumBoUOF7tZ9/e9nc89vJTcjj1+TYhGNJ4foi/nTS6LwZJv
4xN+cR9g8i8LRk8h5A2Abg4dCtPpKwYLtegPQOYo6GH0sXkJKKDDNgLijW4Ejz4dfN4UV0vVUnj6
hYVTsdo6fCR2CGksDAhErojwktXXxXma3E84gCIzudRQwqWK+iJIJGrjomis/XCdTApT9C528ATF
FC5jpOK/iX4tSqxeYG489IyRzMsTVGq3BaRsoQfB++PmNKHKM+sSeXRNJiSrfyMSIgrSWUcnDSIb
DprFWI59HvBFTBohWw5QoxiEqHShv3N/GHQjRfVPFG5EXQt2G8luxPz1LzIS5TOhAX+Y7ghihOjN
RBFvYypjDZ9yMifaM6VFEnV9YpIMbpa7Y/XIKNRTTUjf1LKoeRMsa/72wULB2iQR+RMjnhIClDbl
maVkdCRMowpEsQT9bOx31J29mLF2lOYCMfIgJkzZZ01n+4YFVaOXVxZVUcticyqaO0NMNS4FW/XO
y0YOxadHhl+Nd+6HOECF9VYinQV7k+A6XHytXQiogis0sjzkd61wEgPUQwyhTo/eiye0YMrAtQIv
PYQLaS+hWUCVf83QabBYXAGzM7QodEeHxY6eQDtt4JyqFd/sFI53qAdLQiJ1iq4lfQBw4N4aBy5o
ORQISS5oVIm6/GUBOY2HlSyCng1or6Q7FXP09rTIioJOStaDWcGA8ZQMMCKeOYtL2zsPpHPVNDoR
hUOHMuBD+m/GApGC7JGpzqLnfP4+f50WqBIV5M0MYgVz2Fji+J2x7DH1dn1i6HuY+TfkGBbrbAsP
KSNAICAtuMPEjl3ClXVGpS16oKXwUxGYSfEKmFuMRg/jnYhMRgu5iYriSZuoWoHlN+tTauzZ0jXD
CGhGUYWRXv0GPQAjGkNPpsYFBbcZtSlnNvkJwovnqYSBCNsQH0q40I+RCqGfCXoWPSUqYxT+hDfv
8BbLos6EeClS2hu061cgCri14s38IM4Pj4jrDMC6Oij4rPaLAWpKY3uKt7MxfViRGSBVSC/V7FiD
3POArmP+cQSwzOq9dUSvRU7rAa5UwJkiWSBrwxbVHAGa0nLMM5bEN71O4V9gD/A0tkNYHAReoh0g
44S2HVf8S963oLq6jVmedABgeIlgM9/zmNlLU6HFadaAdJsRcMG/tmDRfrMLQCv4nccMhNSJmBHE
ohMXn+EL4ynqnec1CE26pOa6LWVuujX+GuaiSETAKa4SPXlzbv5zcaG8B1V3nxybZmeqVjSQRX1k
MpnFlMp6Y5xYRipp36AR3/MjemVMez5TrTvOmNCEySY6LdcZxPUrDB9L1OVPs0NwsJtcLus6PaMv
TOMk3HOl+y9vRy/JpPVOc/y2mJtWhaWAJLPA/BYK9mQAh5Cj4BYiTISs2iZokq2KVPGiRiGHPslC
C3UAy9MOQqeHQQtlVY2y9zk/OlWohWf0apXp/gpjXqdbvkE+Ga1kUcX6sO6ZaE9Ne1Y7IRFIEHxe
CPksF6mc0XbxME8Qzd5LcroczxFXFcWEvi4AFNEjuAW3oHbeJ1AUpXteqFPpun8BLa21I13/X78+
BN/+cyRoIBiZn/sn1xt6eZ545glcVFDa1U9+8xBvkGCON9DP8KHNaxfofoyg+iY/OzkEuJ/294st
rRD64iljnfAOKzzB0N5w7e+m5RDw+IwVlcoymWxC8fkrOZXYAcezz58++ToqL9f+Nns7MGcIO0Vf
B2MxnsRlF5tJkjbkKY52n4vfDgDKoX2xteGb0sxdr1M7MSSkYdlBqmMHTxT4G/3WXfANzxrsbJWB
cb/z6DNBQzoVMGQn2m+ZXQ/pYnHn/rWYxRJ1qevA5Q7FnOlXg8NMdjhT+q+Nkkv+KTjInnFFRZYf
n1ZXiPIzEIDmHTWEgfCiBdNGFmn1oC4fohPyCv9RWdGlBKeEEDbLT/9fGv4IsL1FGhB8IbcOIRoX
C4/M6LPiVj6anT/1y/YMvYZmfl+2Bg90Iykyxd34ACebVK1GAnM/EjE3QaSckZS8BW3saWmyvCmt
UwNZZ2ivOCRRImWCFNMnU5zTUsgLfBIWyxUJqeu4aw9eYw3kMhAShcJmHV/iyxWB2LOzJyNBIhIp
qfssH0wQlxtJgYUtMtrP3oh00cGVREJjkSkBArJZncOHsZHqORU3yqKfBmXzKsDzVIy/0bcfwJW1
mv3RaHUely6ZA9gh9wXfM0dJ3hIlqLnNej2BYk5dggSdGWqCmYQdehiPTEsvaVIshDRqR+nyxEqY
lQ5FBoqB+EGcjWQYUI3AHgQ8CIopubYYohA/0Lli2/EJgOjPzRlFJCSIqC+krQ2VAE+HzRiiFWtB
TQtOzIHIy9KcUczr8Ea9b1968DYUEnlGYoOSXvBcNNAQLVvmFjziZfghrb9b1yex96lXHB8DQkQF
6YZObNySONwtuKuO2sjuaKqT1OmjunbnLJGHQu/267n/+uts0/PFrYW4duq48yrsUkJG80+xnlcC
OqUJvqEPHFQ195TcdmZzZ811fJyT0218pMBX24imxSfsvVgm7X7hagZ2FwQuNMdUT0AiIiEGTnbu
Vuk568i56+AL/+gjzdqk+k+TxJXQgyLPCK1DMr9B2DDsG+WklXnbNGv/qidPdfyY0AO5PYzk4xgP
pAknPaEs09hKTz2hObdIWalpj2/5Llewrm5lSAmXLtqG9kBJ78PLQFvoHL/qvkC0oeryPNIj151b
L9C+y4r1q+mHs+7X7nciBc0ZQg4pee6GWUxEFPUP8Hd25gRc4G1B/mW8ABOoxo2brlbu4xZWmEAH
JQhys0tFsWO9ZzCCqtLTUVg0VNW4kL8YXaCpio1z0BexAGb6ThqqRQfxkD9wWydEWiZgfUvS6vNy
cqSIVJXuFQvhERT95z4CqHwEK40BxtP2GguddcJ6QmGY3mmTlgHs3cvLU6nIsgwndCUgIDZN9r8C
mvbumGdAWwDu37twO1Y6UT1pB03IF+RmRDunytlfHLKd89ZbKyNy92hHP2v5A/hAyxP0eUuYXph/
H28JPXpC4G1tcNPxRAwcDX0X4lzEXa9UnTz9FG3ee7t1xorA2wLWK/LD8E4H5GKSlGKHhKlI1TZw
lG+oETaO/pnEHATsugXgeDx4NYz91+J8TMqi3HIcWsbdRW90xddpZzdu/gvTDRgBXlcfnv7eKF5v
5v0zKzg6n0zxMFTovkDXcjA1GkESfl5NqhlY3h5O9uvm1aDri/oqfr8EJTT/ox7GGe/NC/OMTiwZ
xuPjvPHPQhVJqBHNGky/SvOrQ92/4VyRz6i/3qPnbQsdzXzE65eabtw354eLQDxW12Lr0sB2SYqv
eyJgqRGi2ictOgoLTzOasjrZQtNjsjLFHZp2NFJgUl2aM7gOf9s0QbTyQ5uHcJqld45InWmb4/Lv
akmK7hDxiUKW77CJP3oa1Fwi0x6ykg6omnhmwHNob4tdASCQ1qtIDE5VStPfgZhUu2QM5BYE0Xjh
0rSkaUEf0gyw6RBXlDdFntdSzGZ7Q0Hd7Ewi2lSl2ycr3Tc8oU0GOsosF/iwkgqjn+KsDZfacZaR
7JOOuVllrV1kulugE2p7PJ5OTZZ2anyVR0180MWCG1jeLWyTB5GcI4hgfZrmDqqB8ywxSn/CId86
wGMJUZCotFFK32y6BHuQ18xDnGPnsHM2A5J4a0UW6AzyoeaY3gvzD4IGHo3+pptVUAIu2Ensc7FH
H2ywprsbK7yKbCHS5w0qkQ9zVA6hlI21DM77FJ14UXLH7wipzWaTEPaK7L2AJc9tOPebc9ME34gT
BdHtFBLh3mCjotK/zavhg3IB51GiwoJRPPzGuV2uD+YJF57uFTBiiXrQlrbi04VKs741IDNqRFug
FMH9gPz2wLki3r/ZHJ0Lf93oPpsZb/NyII+LkevYT0tEvWX5BdIDK5/rxf6/6WqzoxPr5y1js1FU
4+AqqaxGFqsvwSNW3WKjATuCIPDhUQn3vDaPaQrAVJyrOJIHZd/BDbohHlUeS+lqgC0amxYTkdEt
GKB5t1qRV1BADV/Ge9r0WULJdtOz13A/rka8HlQo8dK0H7DqI7AnscHeaJPskDdw0FXUQmPKuKC2
jMBrXxRlKSkRnjwCjBB80MtGg0Va8RqDMmqBy0C5FoEtysnge60Vmn0TYncKMwrZMA/OnkE8HqcR
Sy+lJMAhLqOcnl5KIoHWDbUYh6fmVsOK/pCm410wAHhqHxeeR1ukRyYNnMi2vQFa/9R/UD1BS2PV
k3pzyDsHV8+7jVXu8S1EO3ZRzhQJFXB2qzw9OGSlR+OGUP6KksPmpuP6DakzFyUonT6Jm3unwSf0
uBHcUFF7eIUbhFvjrSBZuYIHcwcO62nTEkFG3npArCrOkIowR/+m4UCO85tSIOB4YM4Sm6joryjO
EzSr+2KzbId/uak+PFhuG6KUHjtg9H9wF2K8LXApQchCjtg4Da4OGQIjTIKiN194kzgyVQFWEr9n
4+C+mhL4o/lMPlfGut9D7BLjGxftWW/FuChpHZK1rGXYzRkmwwM+LFRSkCKpSARk4PBUD/INqOOQ
asuROn+PAXwxOccXTmtzMe7hzBhgDCXi+Drm+VtRtRe7oZxaawZi2V6FZ3s0eNAOoJwvxmF5w9gM
vFG4aYQ/Q7SGixpvGXs5A1xjLgk8D/lP1kJ2R0jneQoi2KNGNjc5CvoBI9DoiOcajEa1EBcN5DSH
+OR5m18USDVaMCcihEw5hiTrRrr8y9dQu7MsBjpq1Q49G4fq1Y2CoyNllKelDYhC+YdRCf6VusAH
ySXA7Houz8iELfEc4KSzWuV/FoDilfSuqHG/bBD9yIEhr3kM0WMnWJdO0NEgohZ6axMpW9kxV5Eq
ET/wxPI8ju6UzEUzs+FC9qZ2JIrJ0lfjASF4OkUv871Er7yDtv0FOTlSHS04pFLIacOCE1CLSltP
0KsdmqNnyKaH/o0Sru5IcXRAuCsNP3G9bcPqOouQAw1QzI497I1Jlm9ukwSe4lGLPkM30GDDQ+Vo
C/bPePY8yA5iHatTMBP97pPzGbZ/vKGndaXUJOSh+PghRYDPM5HwaynWQqQnwQcVuv+XP+QuiMCe
Epa+4rUGKGH3oRLAQteuznmzTRQMaaGk7BNYoKYEjTzZSAlNbpDSRnCPHGgpdOgeX7OtmSe/gYyA
CwWDr/tEhPKowklxb/9HlAyJHprJbaMuufhyHyST+iVWEI6uf8Q7DdZHw1lQwKLDN0PxSOQXuHdi
JnAApeTgRDDB6lfk1bAFNh1aNbSXNLJyAm+x6H25Rdt0rrRqlGWsTxQuDXw7iHM09hrQks5/L87q
VRuMManMJIiNPUZxHVFzFNRaTX5Dx893QMkBJiMvuRfSGuRQoFInMWIAtHV3BlK/sMIfGyjUHHpV
cD2OCRqCc05WJFIl7o6BwjntQK4SlVZwBSR1XepXm8sNSwSqkhiLVmljw+auI9HZEk41NAzv26dK
8WF+ZC5nqSNdAkf1nGNGShb6OFr4VN1FlqLlijtDz3jD0MTjdXP35y4Xglq7A30R8QOAYdyrRoCF
BCkwDayEk0Y5zq6i02S/uUx075vP4ZxiPIhJE+JABQ81ZHhK6cxFphLysOaijcUtnSMqZ1mTwyS8
Y0pDDZm2ZNP+Tus2KdgHMwfsRZssL9jqjERj/8gcu8KNJaHaoWVStuohYCG1iQ5+vZDLIO4zJc7K
QLsDq7nH7fASKIGd4HI0uo+ML0iU2sBqDd7+yFZN4re3ud0ZyJLWRhWC5NEEevQiPoSOZBHKiaoQ
QoSAp2ob3cH5WB91nZdl0oLLcbrDQQ0YUGnk82TX3zssxt7F3ciy6uEmxZSBfYCozMbkcqIT15jV
TsgafuKcMDsIV/S4SKIN6+Iy7yO5zTIw6ADR5w8U9J5DLOQMIDE4olpTJn9IEN48WXlqyiR5dPZL
kWD4eLX5dkmTc5x0iE08ZlPcA5iMLNJ1pC19aZqyQw1ABvPx2TI95IZQg2e1gCNB5CM2KP28Hl5m
QKtorn9NVHkAmSGHOg4S8GrEuCxEpRGwArL0sNADmaLSxf8lJllBvpEFxWQl9jYn98sUg547sDmB
+zThkBkHEA0J2dUfNB0uoPi8AY+CqAUsTgMRhJ+VlyeROGhFLQy2ErBVpN+VnQD0/Ms5RBKPfPML
fTay6Kw2guMasrZRvScLtfeOVOWQHpeIcMWfAH/1v0QtHKVEUgNiHwIRqp0sPqvRxgN4wJoiy9uL
MG7FC6s5+zmtP+MSu7i7S77Ov8GAa8Y92uSPhqWFw2nHnE6nY5y4bDuxozElhWB4dBhlILRItgVV
RpgxlKskgvA72uHVmvY2KyCbAUZ2df6CHHNlaoLS8W57+qhpJmZeBuLGyRJLKVeQVUkw3DMQatHB
ZpAbz8HL//hbklCgKfiH4dWE6eQLx1wWdnPMISXYFiYJQTzF99RdcoDR9AFG6i8JcjlJCFfWwa6p
Bpd2oNoYb2ICiQ8owxcTN25vxW0gQMHRQsCbtFhNHjviWIVxJbd7i1gZeuG/sZCHK8JC/JRsBMT9
AeL0Xk56kG9W6MIOKEkS6Dtzu52Vwx7PM1eAaAjTWyH70MBiWZXIirgKwUtb9LP5MKg4q/Lm4rX5
NXEC7t9qq+KpxLAQOOWLsEOq0Xr/9rKq0sL4iFkEyTvkQTGXuVGheYAaAueOKKmAUL/9Co24LZ6T
o2r9U/XErINnT4mO8FWwVVpRelSKAZFHuW5S8KyIoCqk+D+MDmJggK+jGrcPLIyIQETRlIr6rTLJ
g1c3RNKl//jAwqJTI60iov2/mH7d8z3QWTz19h7XIRYgwb1SQZfKJPTbA6L5UsAHlUKVmmxL+C20
1AC99oznx9FYwtGtfTvbP5QSB2iAidkNvj4YV80bwdXGcYJBQPQgTXUmaxZMYdbeU93pec+Uwp/V
ogUmFiOsM3KQdOF/wYesjzr7egzqVBAssrRskwmKmT9Bf7RsN5eGQZca27aDAR+BfqmoKfx6zLG6
+MGpfmX9o9A4QIQf+W19No8DIGRPYciCRpNTY8k9Am9GaUBsvgk84Oabr0Q7i5bixZHTlctBDsMh
gYVpchJivkC3oxE0lwq8gV8wIroW1GopEw2RKfiOpTiLktcD5IfA0mghdrI9Nn0enSmkriAMoUJ0
QLSpax6mlxQoBRAh+O1yqVF/4ErDlzd2gKkFms1mOX5pTl08EQbcGjrpYSyRFRoqSHB9x01PPgCE
GQIMvQU1gVJCR8qCei5dLfACnynUHSBfc4dOFxtbz9F6lYa+8G20tMsyHO7W9eIN6BZhDA70GNOM
F1ias+4lPowgGoCw/tffhX8FbH4cPFx9LOrbdDzQ55Q4BOnmGFQbRTeaJPXTAHYkgrAtwFdnJHbA
/UnHtvXhalZpzKgj0vOlATVnJixANVWMOjgmV7MdEOag0xacgwZyl03rXnSi0pxtCY25RyDIS+fg
1DzuAjU3KqwNYQ3RiLUzlyXx5jNpBwOEo/gO3NYYg25rFcg8ZuR1NDFFQhH1Dt9fZjcK+V+P0jkc
KaTBe3JpoFgbtD8zv+xjcYBKBxfPy0QxJBNkYvHYgttB8JyI1eD0P7RIeMb7Ar0nRcTJgeWUQaKi
O86xMuDE3QEoOnA/+sicMSKqXIGdB2LcwukknvQXhM5G8QNuS09JWggWBjwE8pXPu2gW6wYxLaVv
SuGQ29mZvyCu6bpIAYgtjaSyAAWhoKNKsOFzIq4b0gBnoNHD4gjoBJAcWCCdsOgg0hmpedzFbgXN
QB8bN5sVcPM/ls50S1G02cJX5FqAoPCXWVCcNfUPS9N0wAlBQbz6fsLq0+fr7qrOylR8h4gde7Cp
N8C0yNSzp/RpXbpGETSEdBhtfHCZt5/Cocu7dTlwugIB0hr1Sx90yYs4KA+0qMXb3u8MF7wikKhA
k2YIQAHHqu0MSoHg6UgfeDKYAmPQTZoPNCzR3wsXiw8d9gDIjkef3R3DuQ5G2Osy2lxXPYT0gUEX
0nPFsNldUItVbW4CEBBO/VZP4WLnFgIwWIV7Bl2EJfc9e3no2/YmoeagY/wiBEHc5byB/GMhAObc
+T49TKHbvT3JwibF0tV3Q8IICBuTqJXTpG14xQxLiC60FoQTaAFEXfklDrJsWMNt3s/rbeNvhBGn
ff2740P3WJ/HbxhNYkHEDOTpCk7OJI/aCVO38g/2qnf9UgN8lsVl+A7hef39EZjodBjZ1nHnBYXe
mr8SCaTQgrefM+LHE3udzhmqfPwB/aDrx085YKnZ/SZhPGWzAiSv5wHUK+AHOQs9FGQTgx1CBAIc
kAMOaRhfnJzhc4Z3BWOtd/9NsGivGOU7ZopXVAqsFvrPAghw6NsBeb2OV88CWd1t9w3NAhqrewd0
L3AgE+SJ+iHSmYb81cujxzpoe1zjBX6OSljNWx34cvFxnFNPdeLbuBxehHg+pYYIpi/+QQkZfOYE
qS75UzWteDkNX6Ocqx64iU8SCbywVMMoRxIxEqgBJ8kzqxJsLCoIUXWfYCGUpMDnMYXkD9Q7SBS6
DjsBHi+tdvdncE7y/uLh8UggXeItyFLDhZsIEbKCXOqOgMMC+Iy6QbuJ++mR+ix6jjcOrHVKaSoP
Dwo/r+RA1PvFxoLRMyKo4NSMUMTVKB0mr/5zkf4kq3aE7ykzNZ9pQt23ojyqkrlzUm1l21mS+he6
4CUUkzyQYRZRVqeTEDiON/NaUmEF+xDYpISVjzMRr4fMchBKBefLYi7mYgwtXV5POKbxsGY7PPXc
ELSGd3GgALj0Cs4UyU9Bw+4zrI8BJwM4m2OqfDPAWGagr4U1cgWNMilM4JgiYP/J6Aaxsdh0cZTv
0qFCFQpekRhicLWzdH8IV/O7JN9BkENfL+FdFB6YuIYSKw8RZd+K320bWfhYp/HZR04SjDiMZeIP
zBCrO0Ojf2DGJkcVVEo9SckTbuPOLJiJCdmWRBdoOTRcBL5IPWPs3plNHaEn0p9xJsknLFzcDw0r
uSl64gL1GLvr1kw+0EjB3xbuGIxXFiXTczC18X1J/hHlHNBngS2a9w4oM6kZdzJICfFPteF2XlFQ
RDyEgRkaC2tBZntMVS1Q1lwjLr52E6puMLIX1V8n3POnx3sIq+OayBQ6qkvAaUObs4eIKgaHCiak
Wv/hH7G9jwscXMEm/A6I8piRY2wFG2JkuE0xeJ1/1uq8nuEJEOAr4HsiJAE6ksGhzCir4EnG9Nuj
ebk5UKEa+0kJrNGeRXMSbcVnFwz/eODAPlDXgWTjS5azouHZ9trMMTgXUxBuOYfVFb0qxYN7/Ou6
DV+y6hKYuxQsm8qavIKlAjT8Mm3O++irWplvLt7NQ+4S1ECEbWIoAc4KBtg/2LkAiZPeFhrwPVCy
cybGmQGKCkdDFZ96iYrSEpjAwOi0NMeefKKZM44JCZVUmTtobAUMM7oMFMxnD35GYbszZgZbEXgR
UO2+fMXQqTrLKV0H5zr4FHVx1IBMAX1hOshCebuWUBbkOP+HU8lKuguSgzt9+FjWlKBg79S566EK
RgJwRGmCEcyvsqCa612k7rpSLKVS33FEEychYUgSiGL5KtUW0RK93gzvp3zXrBWvzem6/gjacE3M
yPqRPBsWP1x3nsim9nIi2RqH5AJCpNbk3iBv4pS/+D4iA2h08KsYg3F9Nt9tw5Ncb/nBpFQ88Da4
851cbaAE6abiDp5ZfTWXLp1dDZpQb7na4h14xT1kg6M6ZlODNUnUJEXpgKE+kAhmk6AqAIeD1tDk
B0nhKrUuFEaMwERiXs6pKUM4V8F7ma4wS7MLHJ8KqMRIVZH8nyOxvSIHhFEskUr49fkiywMSwzIZ
hEqqVOJU5JvOGNPYKbJZsajDh4iaUtTwUsGqSxY4nD8xhuJS5FWUiw+fWSmOHZIJ+Yq0sVDJGygC
Y+bd76hNpVEwrXo7S3WMm21Q+w0nKL0qQdyMXojw5ojP5rTTpA4fAyBg6dJuwcmkUWqEPRSG8wiW
sbj7Flwl2VgLp/s7ORmxvjz5OzrUwOiVW9DYAZij8CgGcCjl88YeHUBS916Tb5/z80OkGx6RPvTu
+RmDZX4UPWbqMTQEbvHYjjKR6Uzi6ZTDAwdIvo5+WhrjDTQDrsQvFn+dKhp5zf/XJQsXajHo0ni8
L4DQyY3vkoV8ddOlSUPJjNBZJTyBUHyLaWpGreg+U1FGVd5yxDqUJJf+EtyHsubeW8Iq/oxbGzh9
Z126BGEEoW+H3ppiqK7T+MjyDWBdrnAF6RnzcmqGF4+Xy35ukbObsZG+PA+2UE0vvZPmUMCGqQxn
GKvwAcms5RFTaXWSbA69BtNmL004lquVymGPA8iHryTE09PGBbXlizwKPtsCuBaud02KsH8iNCN1
FP7sz6Nrv7pOMz7gtPOyNRDNp6sCsIPFYgySeRbQmZbgj7d/MvaWvBDLPs4KjrTz9sq4DiOod9Dh
q2clLePyCks3dVp9Xh5ujqNXWC/bOMZm9pU5PXO+nE2jd+3jy328Ro92qFnue3RGn44HDiKY9TWG
era0+neE5MNjD863Fpz2T5/zQwm4zZjv8+Kvd9fosQm7s48+eqp+0Zq8jrn9zmJ3L9/9z9UyR0Fu
fI/w8jxz5HyGZNRK7R+pnUjpwPg6p+EZfzYsxRiER+KrdHBM0yuQLj28FGkbTzPMS+ej2G+scLlg
o7a2u9Zuw1EKQ+nnWnPfKhLLemXTX5FguRbsBWPWgv0OvRx31F/214VoS92DpXrq176FQTc66uqK
IISGHfj/HFIF+TeQsdoxZ3o1a/NKTO+tMPN3Opiz9XPdeY2z3D0Ri1nGiuGervHhgHfZuhNdcCsg
uhJcvT29ZiTTujpmPWqoWF7JGD73Xx0nHz534MDF0bsSj3l1itkVK4YZTZ+JxIc9gzvU8OWwgLpk
J3eiE2rpPsP98QuVzp/KkOA9vhasC6fiOQQn+wiVt+uZz1nnEV6L2n60cY7Agxd/R2yJk8L00xFu
yMSOQaV9/CFafrnQUh9zlBcn9jTCsoqzDYfDz2FV17O008/5sZxc7IB318sCVXf1q52/A4s8VfLR
j79dNwUxfkdmcnp4OjG6+KhjYSrj45cxUCH4jcrwUnlWP9105M7ErzZtQiYPbbJ85+kfi/0FZgbd
gtuNZEDV2VcPe3+imbri2vW2SyM4+VMtfChk/5BwboaWGjbPUOnj314Tu63FRdAGrgjm1sXmyEu9
dNJ82XtdsiVOAdWEtj0zKq96h5N/fWLXgxqGAjBL4QzYHxjlTgcJ3d09rjkJc+SfB+hB/IX7LcdZ
OYTUQYUNz9/P2rOsNTJSb/X0KlJaGD82pVu1lg8rIA1zo3oG4zznRpUDiG2MWn0+vncr6M7UETUE
M0Z+nLEClprfgtaKRG99WFJEunHGqS4zRSoSdXRQvYU2yMn03LcRN6pBzlAS9g/q+Tr6pPH1HWD6
UiLNwA7+EGJk0Yys9QOrr9FtnAeMrwHRRyzYrXn36D3P56Gp/DbV6DrsXn4vAOGP+/h8TKy/juLe
LOeKaoaqIIX+GOZX1zqH/SeRxTBUfz+Ly8a4uG8srB4D492yT2Au/gVrRbe+gNjHRu1eR1UAeab3
UaDvECTgmPwdDibExM/swf4POvRYD996uTTL6jnI0FJe5h/07IZrWP3CSG4PjkOc/j/uFFLB7e3x
d46mbtW759RabB4+wHpQ6LzysAEZanqi0xZUnUvrYvXP6u/VV3FUPscXLT7kPaunJyeFB0xYsfMw
4lb8ybyaApYK67QgvLIZvsp+ipT5B/6OWnmtu/8ogiYPzxTaSlhUm6uoYW/BdZbhp5jatbmtvGzC
9UOKGSMGT8Nhk9QC8jv9x9FmSnFhWJGjAvC5RVwnmUstSjuCGb/eF60yHtD/4HYikewkBUnvBm28
8Ff/rq4zzqAFUu4Xkm5cLgBNKVblig7kL+kJDUfpqxvu+RMFLNiEjOJl6i/CLuycfK0rVFhUYnAY
Rsc1xSg9ySBNDlNWvi9xjASLsuy6o2yQBfSG+zq2ei3mtEWgxXffpISXGpz6gk6K98hrkB9HH5Dw
oVrud+gjyDetp9zvUBIsucuc71CCDmPEtUJCgs8bpZhmP13Wp2ET3+ZcoxOScFY7YVxw54NGME+B
V4vdFBZX+FRjPd3EDOPjHA5E6olf9XHOO4IGMeEAYuOQeW8mRo/cBQemStLuPeLj4CVe1gyzhaY6
hhnilOFxjh8VD0bGlwtAZnXIHuDJEILc7XVBinVMt8BdPH1gTMsIKienRtgdlUtrVS8pH/FX+btg
5zTVtpxozZJOhTl9MQdg92keYwXrLHhtowMnb8wtK9f9IJ/f/ugOmpgPhwAGWGkDCjEC6TG8HrRG
oC7b24BhPdwBBnkqdZisCeGAZJ4SIyY3aYf0WAv5LJaXcTUoEahXkxKRS7/jqxsZsihstusoBaor
h6+pHppbLZ7vqz/oNBB1oxuojBbqdM575vnUS1cmBHyQzpkZW0wTs9Ppzj9r08+jd3DnsrdPP0X0
Thh+wXnpsVmvbOIdow/d/3jPDUrFftP/wKFSrKC9J/uBBWui+7AC5ccaY/zncxpATPoa3JholAWC
hTE36wKYjjpYHRjjtwN3CSc3HBB4pr0qwnjHBT78A2fFP+NPpfimoJZ8mL8RxawFovVh/etDEbvT
3FPu6ZS7v5hD+ibVHwQmPHEdoJGvXh/PbyZrEHKmtH5vFEmcg00/RUwDQ3ann2y27CRPvPToaT6/
zCZW0GJbG1Gj2VbANIv6kN6xvX/D/53dSh92WpdBV+k9PWNsBAdMeJe6W7qYNawSzef0P+EZIwV4
h7JxibbVo9gcibCQ2IJfWPN9/GdcawOcNOGm8e9/mEKh/0G+nEGNFqXB50jNKSR7vs6Rp6WMwKCZ
K8NfdtB1pLNT0PXS2UfsWwxChPhVe3LEAgdhGgxyXB6+pi9ffpzbYI3gXftGsPLYrwUzFqrTPHj4
bU77O9M0Boywtpkt3jkHpPgWTi89w+bKaO/MQpFhoBJHUy4PZkmFM1dcg3HhnBnkfgySQG8qWI89
rdng+sEeM9tivX2pUSfoIjpoYCH/nc7DkSwcctZcIuqi6pc/LBwuc3KZMzqmMcgHx3VTOnL4NIA1
ZtMXzIbNcxxfsNgYN1vSDQacS46+ZQHTVYAjj25v1r/hbLhE2DOcXs8kjZ27n6/LaT0shwlQgbop
JhWqdP++Mx7SNGBQAa1IcfPEYsamMWGTxav/VIuPcPA4fO89hn0VtgtGwOoOIBXuu+LTw8GLtAkP
I0+nTNTxeN5d4irqQsd7uXaxJy3kt3RbA1mKsHRtCH0c13iycmTS4Ez5R8QAcyoyZxY0dOVVbm9q
bBGIA0iizc2bJx/v61YwfWKZwAByyj52IpBlADTkoA4+JD6zw9pdMTPj4TNuAwqjKCFo7+Awa6UD
7CeoPiAFRZvC5oaRjF4Zd13gUBGrDEmRJoXkCaKA+fdVX6aH+JjQH+6grUlw8s6lf+OE9zi1mdTz
r4sM+FSwI4FwCacaNvTJqN0VCDcy7ZFGmblQ6g4Z+9xtFgddEK+hZi778EIyvWWYwPUn81yGyYCN
3m7HCtuP3R9mJd8xEaQBl9cJWQrHPjduxkI1+cYTiJMsDbmkfCNSBrIt4bK4wgQT8JEulh/EFbAD
XppPxwtRuuyE6M3dLhM8sAJ3zB98eZJnvwNCqz2uJ9TOTN3o/9elJ+LVhi9/2NsCaxzmahpDPEGH
f9KBRKybqHGePu1w0p1J85zzQ6dd9xhwm/gk+YH5SZrnekAuCt9FAbVrYM0IFWLdktmYCEPWOcbv
rFkR02Eaag4kzbIJmvE5c+j2TO/S9e7xYWsQa09FMGmMiE4xy9zdmUu4iOH2KhMaQauvNS7V4fPJ
M6DbvYVN435WO/fN5N1VFGfsQvi7Lt+r42mUVePq+Gv0midbNHsHFzrB0Yu4K0wtbKrt1oxpaatP
R8WU8TWjJC3vrvbyFSCVXso8hWq4INNppaOrghhXeW3MWIUy/Vg+kYz1UaODifH7/Fd+I4PdkzqP
3HuFbSA1Slv8J+uQThh+CNMmhC8237amsFhC8T6VMb1oGT8Y2UKsJS4drC0RZh80t78OJULqkKaO
XaVl4ODt0qKihoJvEpQy5K3jFCr15Y/fdrmlKYJMoEaSgChBaLJt5h2HxVG6U51cZ4xhhdUkvC9Q
3UF7umAJyDIWG2VoY8VIiGQVKwWWkCyeYx+yxccHrbX6poDcwYWMlfN0z+0KeW3AO/zAHc9c+C1W
K+AUPEG620r5wL+0CQEEn8sHKapyNli3d12WIV8NmncJ1BUfQEUNynTvLh/Y7rD8JzKTqbssTH+9
3W5fY+LKEB98uFNNGxN5JprisDXA28vCyeLxq64rx/A6M+AMWOBhyVx4LkDTZ9mR7NgH/DcZ2wY1
aWwMdTFvlFHoJ5xglSQ2XhSoDhpQzcMFwI7LiFUvO3LNzna22FnxTMiDJaRXSiY4mkwWFqKMxILr
6mB0iGoM8dwIQgl0ZyZR8l14zKIxg0YIkRACDRs0ROMG28iyfTmHuHJgBQEFuQs+D2EKydFEujZH
wJPfI+h6TE25F/CIjUFFxvEUp39A57Cu3JRNe+nBHWM3sVt5UApvU94o02pGr6IBFLcSkDgeoz94
y7GBfCTmnIBzKwbBHIcyAuPcoP7i3OGY4P8JJwdkEqYm9EmhK8qSfNPzO4cnJhugpxoDw39mETIJ
EzBRUgO/1at7BjJ3di9+JeL3PUXv2W/i53wKdYMzOhRCxh4eTQtmoYTrLmQxcvJUfko6pXxnThxL
Zg3w/LDrwvNbxgf8FCEVWlMR/7GsOVtyXnzB+5AJApQyQQnRLa3FyQLhPo/khz9mcGbeQ0GWeY/y
KkW6T8zti/MzR7okR5WcR9Y07yOMGPPgZeX9+2s93AqtDtRVxJe4OROHKQMyEC/USXApeykfJ8Ls
NqbUHx+Iw5WXV8GogKnLAXb3xtThlmsyrZCxKdXCvgimfKQd7+61YKvVECH0scRIXnoq3LxzQkjm
iZekwYIzx+m4cUrYSPx3OS2hDHiviEdmcKg3jhLp0bNfQ9KreTsCDGtMX/guCkRP/sGU3PC7/hZL
8n+Bxuz/taC9P7CuFz88Zqaikbybov9aQKvkDBB/k24stxjo2UrImVsewWWIIpLx4HCNvkmoVy25
evgpMo5hRvSZYg0Z5phAJVLWQLnypW2Ra0mcbDPaF0KfgZ361xhmOD7MQhRtxZ25Fd6YHuGWfKa4
QITLQAjDaj4Z+VDxw8EnCNVeG1BcXi83yBYrHwpjMNe1oK0qhvAy8JZ1IOB+1+3OBKgFSbwTN6cP
ZInUXGx8ukHKBOtLgiWrGHbqsMN/lQMnxpFkL2uaj4NUIx4O9RrTpVZ45UkxE5SnK8uEhcX7hepD
g1Xw9ZyRiwEL7vvIvWbBchCSJqMzA2Y4N58cHHwQ8grNMd8LjxR5KazBhWy9sSxJeY5iSy8klUMi
dyPEQf4ps/lzokd8Fgixvj5xMCD4vAw5Gr/fVbb+IJeXAW8VZrDPisV+nhs4R65/m5Ef6Yjn/csZ
xHo0YMdwdCDvFsc5hahUqVVkE0icDKwJfPvd7VZCnyAT8Kn7xMd+eTsMnwmGgjog76ZcyM5pM0Su
RG0sdFo+B/4StyI1BJLfy2SVnU+jj47AYxy26lBZm7iAcVW6tEwVYMokARAwffArprHjMXbk8qBx
Y/MbnrnA86EGz3HMUahEV9qfAMYRhYGL6X8kusIM3R/xKpEK5ceLYSIuYj4g8HjeE2+aGjuGDEqh
I3nBT/dC/idVzJTkWDi+bB82l8s8l0+HTxRqQy2bRj5BNsjTV4ERhlKvl3vZl/L7XPasT1lBj82h
Q9mBNJ2jh3EUFz4gd+2g5OKgh97dwMHj/Lu6e2uEIgvauMaSB8YNpCvn74NO41Ygbd796GvYHp3m
V7JkcbdD/HegwGUTlVzRDRepAdEZV7L5OfU72MPxWDSvEz4n6kZx2w4NKTEdVMdKdLToeDXU7khW
WwAe9MmW+7w4SsKOnWlMcKjcZYNSdhwbSqWZdfIq9mgdaoxhBtm4rAPdR6FEzgoJhgQfXkKni0Nf
7t6ZJYsM5LHVt6/tkUCM5+D5g6/95zCpCDZo08D7V5JP+6xfitZ95YIzH5HoIrEB9YU9/3OD9Az1
5oF+1bub4Z3mLFu8Wn7RIJwvIK52WZ70cWbl4MWCdYnCQyD02y5r5236J9wE0thQ2f5nGsXMP2lx
TusNworRJGpZ/hj8h7/WpMNiw/nQKbrjglKMuft80mWbdj3jHknWqoasmhVChepgjZHTYpp2wwiO
OJFJZoQlqbHrO8mfpmvOsBqtYHLWxHZRrRC1957gM9qdtCcUY3Ot157QkGq92xLbiyPmeHiX6L1R
Z6fhzIk0CQ9e3sQT36pssUR19YNvVtSO4EK70tR75x7PwD/3O1PxWzn38RvQZsflH0QrMdbQ3ePC
2pD654mvBm8PgunKgFaBl9soS1aIPODIM2nVtxgX7eslRMPDsBiUw9yh9BJFUvGnhU+aw2r8DG4e
7ErkX7eL2OqlvwABniofUCv4LFJ7k8FGeO8ppum3kowdjQepi98fQ87eWyz31IfT8S/MpQ5+52BT
7x2DK7xdjvjgQo/X6p1IG9WAt6aglIzHz7/NjP5bkwb77sJ4gF58HzEx8J1k42CS0bEPiL7467g5
gYTUo1PtoNe6hZjDJlD0MNQNAHN5EEt5kCmwKEZg9K1GxGnyWUAaRdJ2GF06IBdgFBShd5tTp8N+
DfOwVH0Lzkz4Qfmm0x2iKMvZFPbo0Mf3h/IvYATmKjmew1gX9PKYVFvvPLCfoT76w5l/WGKeJxiv
hOT8Bsdtl5wd7bcCoMAfaYtlNZTfFqHY6Mywo4i7oBscoD2clxBgj5YyjFSjw6w7xnGtok9mlUeX
ZHWbNJjV2B4rdF8xIIJPV/8+fvThqW8NcMX8AUHxMGycb9749D3537Jvq8yfvE6/GV3itC9EPYZX
1Hic13G66t3nXxoQUU72+a/TQyv5jI1EPUiSrQz18E++gBQBGxH+7GGjIhV0nwfyW+CvgjGotxFw
NUmATez3/swE6O20ET/+3E/2bXFDQFj79Q9OwtPmV7JIBYxSAAnOWNwJ9FPz76dZjemi+WMFAOYN
bNeyJ55xrKY53OsE7i7M4pT/ktoJ6/A8U/wKq5M3nJh2JKusnHVZgWrE8nyBTFwmTgTPwosAlBAg
zpBRBV5/06CgLN0TSVBeO1jee/eZ53wWxcakeAo6MVybxc2Dv77/5qh6uZgibtQFZ150GGWT66jY
pPxZxwpW4saZeMu352wEaOhwTwGC9N/MSWv3DNBlBVfWfjt6R40P3vUGrdNGV8iaeJaTgcq+5H9P
7IQqZzTiD/8bx9Y5iBkebnjPSLfRgk2JZ46AVYzSxW7YYuRaLVGvuMU2HZk9g3MZ86RnqK3OxJ5W
S/GcEN21gbMgJu/4d+u7cvUX/P1B/nKCP36ceEKIifFfEeLpzY/BimLIqjhgHQZwNoGCIN4tBVM7
DI1zRgi8In4LX5IBCSx+TyzV33HWcsxVusJxHUvj23LyjPW2jXmQ5XHSWY5V2nj94JT9wEvZcprR
52D/5nCf8PpOZzUU9AEuP5OJgJ6ILiej32BUtgjPsg2U4x+8WdjQTHoCY/CbLdiF0ZIPr99PhyQ7
g6uyRDbJZbJJVqa95CCYdH45/0v3iGGlJmdPwsGD/tZTfs6zVTJvO6sNvDIyItA22CzggHkBLD3R
F4QR7mcASx8wrUToZBJxrHodn7oDLClMvFWiuJF4lQIy2zp0G5X1CFg1D0Npgcb0a9B7bt5bWhYN
eAhv19FkhAYVzImTzPZGLefPXnUD9BVgiYgVu71xpPuXsGZVstIjkUeCyzhXYMYNa0xoBXMFOkK8
cvp9xReXM7FPTO0iEd9cUKrjN1WYoAcnn9x4YYwYcK0AQ7ytizVEOCHDST2NrkyQydbsEijhe36d
wuqJavCqpucYEfz4qUDx0myHocabyyf1DDZSBC8HghHMKtQOEUYa04jHqLk5ZHk0Jd78M8AGVjQf
072OsDd5+fbKcaBCKFtGOTSDUwKSMSK4xwghngG6O2wuDoDpOerNoxe6Oxp50Wgiq2tA+gNITvUX
Rg2zOSMOZPmCGqE2pROT2hhoApoPVV6JLGZJmyyFkUxIFmLwAQYWCYyBE6hL3+P/0B7PHaiCkDcK
CkTpGNEcQN2E0mqF7aFCO1YubjNhFy2MEfKaLFDWonYVhiHcvPk85SmE9CqLcAcId/Lvw8MUltKX
HtT6kkSEofVkVPSKT8PXEu7c9AZnCnbdDVaTHYVzBLaEYAqHZEppEn9W+EqQ/L1eX2G98RppzoUU
q4vsgMZvDEGqCqYWMSY7QjnGJhZMEuk6HNKH4fUM+OSbPBYGM7YLK0tYal8PST3yJaULBI7ylegR
LJv+iQA0DCr4FWQoEIZbLyN4rKLwQvnHkNmBIbrFTQeDqAJa6Rv9VRtuglAah1tCHDgsZqpLLwhZ
pV6TXoc/pkWHgmbsTfuKfZjj57vtcwR3HK/LbRoQbYZfFsYPlNSDt+/CerToGcUbuyHiMe//MNNH
Akf66oAUMmeX0uq+6EOFR/T2AbyBDN3d2N2zL4UKF6E+/npsAD+uyRlRbXomOjDL/W6+2qPGFzhD
ZAVrjNJAW59L8CFsz/VFnaj9T58WNZq0xEp7Cw8HFjsQD4MTCNSABVvx+OThVmLv5BT9n3QM2RXe
Zgmr4m7fRvoeax6YWGYgkspKmI7mWkFHBHDX11H2GtMj/VUAu1EbICijoPBfzqmgWK7BCSoJWbHI
iPkgpzC9ivQMwJPOZHdddpJW33JVCL2wSZBxBsiY7A9Dkq+aVgjRO+FidaEhMW0MXvQmVq8UPwQS
Y4I2ECt9QgtwtcSeUp9kAxh3TC7/oK3QXfAMFJtR4otdDPpXLtHl9tTMfW3RhScZQGHqdcicIVmm
V3ciawXKeBg+tiGzzZU54XW0UKu58OIg6UPKYDY7Z1gn/Dxg6hC6qMU8kr2NhWqvWaaTnH+euV18
Md9h3cMwZfwwZ5juHgFyMir1N/RE8e/huJJfEtbo6/7qOMlCTlQvMSi5DKiRFGOXCVV/CRQ3OyMw
MpGueIZzYQDxGLEvt9fMLr/EWc5eaA6chX95cOE0y+0XNuK6/z0RYUQw9B04LfBkL7xP+T/N/mCc
gcz5lwCBk5xt3+tb8Q87UtfJZp9DBGZyg5+19J6rT8ORvZL5AVUbWkqnNa4xjcYBjxtmNW97onzP
GBDyCSG677Cav/AYBX6k01PZ7+F7KAtiwboRPQvmtgJIdftiLMQMfWxgWiPtvjjZCnLKdqe5lo6d
LzYHN9oj8cXsMgzCny2qAAuHxjBnB/6+mTVMmoCuylN7SObbxCFdl9wt9LHCV6Srhe+ORHlHv7ow
puk6/yUR7UsOF0DADDSOhXvc3e25D9hQcB05bsf38AHND9iRA2Loy9fDWeqBc8uo2uppE6FojmVt
vhA2TasB4ySZmYgxD4uIDlQG6C9OTWicO2C9MmaZBDLuug9Rkbnow6qgGvBJ5xjZ3clDbjBIPfiU
/1FDBjIDD5RhFxBPpu77MYJwGLsvzjBGxM4eWIhgZlYe8zl6F34lqn5RuzMjcOilK/c2gz9JF+yi
+jDibEryzp9dTPE7dbT5m/RujosfFXb5DRcjfHZxLBuaEY1pH277ej0bYq6GAyA+Npafi7kyf3mo
ZnC28YubvUVVBb6C6ZyAIWfsMbCxbQ2BUQaD7q8IRgnv+wKLaQB/lczyf1aAb16fgCmC2AxenotE
tu137Rs5YeRrBIP2EDRoKgCbfAdg0ql4noH4ROI+7KDxHQPqRZ1xB9xOjlBOnsN+kWJJsGsJRxoU
g29WuRoOoACOtfNYpIOBCUsI9iyk3QT+JmhGHYHZAi8KloVozB9gdnLisZ4wPs50tFmv9cdVzuET
n0h2GiwteuYruZkMXLcdvLDC0/o27OBrNG4SxLuTAl3snRkePxtS+GmS4Ruyv4IAHwb31HuaQYXZ
fjF5nXqKEhyAbLqb6ul2blE3DVPG7Uc/Mtz7FhrJBZiX1KwbnJzAYKRoo8+zM/CieROqNeYXXrls
Tj6GN9552dacHJfGXXrtnfQh5GB4H90pODcuRKWdQTlH+6VIgvNhUlA9gcU0DkZy1AMYVJH1KBpf
2Go5GBCgi+6nVFDX2Njp96iARUfvNE+zCKCETvrhZL2a070TqhjNtB7uUXPbLR+22WPT1tFLt47e
p3QfSu/59LoXQinbvsLpkvWMowsEZ/xkM9HQnJJWGbWGGuT36/4Bb37Xbssh3/rVmsHz9/0MSgLi
X8BXBiqYrtvqa/D92sB/F3L9jPUzo/crp2kKk2jIpET1LrXX0t38NcwQoUbq2XtDFhhoN5Qo1SZn
yRNioXviXVssNviz0Talw2fjpazdq88TPnrQ0Q6UBMhz+rg9PJnKx+ef8+41KoJ7y6npQTcZSB4J
1D5sApITU/s0e3qqMDCyMWPvQCPtlG8J0ygyIKi4CpY66bgDVIktjSMRgS3/aMntV4+F9l/0m4OP
l6eiItE+lUhCrptmgn0Hnk1UcagIhtdNdqVwuPUR65F+7SrbfEztOHhA6ad99FvDksgK/IUu/Qfc
84Bf3XjOYGJ66jyZL4l9JUGAd3LtbhEjN41i4cGcE5zprwJjjjusLnSSCpqw36LGUMjRbuGHnCV4
+Mw22WQl6BdxeJcmUJiinge336z08t/P6oRxHvEjsAyhYiXvyptqXdtsDw5DMvPqcVpR7Mbd1St1
uU49RoxiBWF1KWrEykeDUQKfwL9Ob7WHb10xr8ZNHwpZ3rE1wiBYvczcmOhnT85F9U/MqnfmvM7C
rtG/eyVhhGit+PM2BVs+KDFuzN8+iX7CBurAG3wHBjjd2WNqyLmINcFapzhpvC5DcRyeWvbrHnWB
Rj/useM8tbgihhw93jFUX8OWGj9PIJx3/3Z3PvmG7+fyrS5v56pATDr+CUpOsFyCY7vpfohROQdt
7AJwUQgQKuoXr/q1psp9VLUxMTx6HQbOYbE6e72HkXTqwZVTLSwBsC/J5Rftj/Vz3Rwfg7xPFfo+
enhrdci+bCEAqfLBi4RhhuBx9eAE8/iQHh/O+/3h447bOxVV1Usf1NxWIxhDGYndGDvF78Q8eg8o
YH+vpcG08Tq58iFRY/K8Gs/S7NPbvV19+KHZ7Om2O+GjTCpCUYRcPzJFnKpH+Pyt1doDWm0zZX30
jBnOyOA/9/nL9M3Uga2JgQ6SEGo2pDGdPhjp6xHAZbs+pju1mun64H1zdMrv6Lqn51DtJwneZk9C
Z7PznJP4ENQ0k7Q0AdIt1fJf5/gMnW9LVL0BOXH+fHiQVD8tyC7nsCDgKFA1J/utps+pwgW2JKp4
oAzes85mKxk78zOKMwjx4v1Z2q/k06+xtuUKrPAAZVaT5LNmcSKytuptVTHHkDss75kBlw9wee0B
i1Nfq+TFlHy9lLytX8ZLVPqYYuBLgatBGw2xTEegUlPYi+eB2Da8EA4a09yyTwXz+TYb79jPf0SH
nK5ZlfbiPaTl6h07fWMmTjx7vGd6l4Bww9kTL7ERuHZH8Z48Lai1GIIknyl7nIFYq88M0TiJG8/9
7pbchbMLrNCdOsLfnXWM892cAdGCkUrey0bZSIw8Hot6zw3QTqPPz/1BNcD7M36hE5vjU4Jvh2HZ
BXNPWD9H90g9/ZtCT+frGWBpxJoqTKlISBmSHguU5fCuKO3v3BjQCqPP8AXFQsU3bG7OKe/0tT6A
Zd6efl4wplGMjFvhixkc07bv4HYI/oQQo+UE+mhCbgESY8w1InPNGSmCZnEzxGUXx2Y6CCmfcuG3
xgtRb1dEGnSibNd07Gp2itt9ZfAKnpSeDn4nv9eoDo7MUPB/n0pMUhe1pFrRxTF1HKVB/aCZsYaH
ySl5EvZqDu77jIODI0vtaagk4TqC7s07X7pfzCZ5hP8GnjJaVvYvzwxkHFT1yo/dWWibaqch4aUO
ysgMYAJikYPU5YBvc5QL3ePYP1L2PDHOKL7CQXn/whHYWvSCiod/M6zXD557TJlM7kCLUQmFzZjH
F8bc40ht6NUv1H3pVbxt0GlCMdG8DPy/zdjw/wk7K/rZ2zaDetB22S1jJlhDJK1x7O6IyexCcmCA
4IEyyx0iko8MqqqwFCmErbDA0nynJU9f4W7lNo+ePsO06M3g99iTXruObryPY1+dchxu1KkS3Atf
OCdIiL5znP9YOq/uxLUlCP8i1pIQCrwqB0BEg3lhGYwlIYIkRPz152vmXN/xmXEgSHvv7q6urjrO
K+ZpscNmFiU2nFN44WnwpsSmaYFjFvvG+/DSzsxoF95cTO81qJAAc8WkXlw+Bstw2YC0lvqdr7I5
u0yDQH/+tyFpSf+cUAymD9f/bKzrV/Hz9EVRxjLcS0O6J/1r6d1KU5qjZBNQwPfou+p+HTPuLoq8
E2UhOx6B2T4tue7Xa1SNSdP4NQtPi14stYXcqrvbBwfp29TAQROxiWS0SXGQNsEXSzSs+VssIief
of15NJfOHfRgxM8ZyKFU4cINNRlBpp0+0v2GWfstmfOcm8OQPW5aNAWZ5ZG8+2PBsT1NLusr/lKX
PSQLcamK5YUqHqnzMaJnK2+MT/KAaTonNnwszBjURf7blWfvOtsthfxjMV+nnFyNSyLH5xfJWe3V
MoAljItfxoGdhJdNZs1BJxgG8+Gox9zo4l7+tFm1Uti5T74iF1L+SDkk+bkkiY6sCIqwESwqsAG5
cAp5IyvaKz9233LpZJejRowgaSsNfCRE8CAf6Cwz2NJs64ZaSGFnyPGoI7EjT8Cbk0vMMNsAgCZ5
TenOW2BXdKGp5qXpL63/jM+QADzE1qgppeiimhdyMqSO7wO5wIsSXJSgzpBjkUz7/JFhzRfk2vNQ
+IBISfB14TgLZ0Q0LSDbUrv1mW2UPzwGiCFVrmh+dZEYgTOIbi86wPE9gBYOwfBDYBa5Kp5jn/lQ
ERYwX6Vq/0w9AU9i3wgDFtIc/1+AdP49bLAEsDOZPeDRu7SHhMX27+FyT6YJofbz/qRok5NHWv//
eJRCrxQiLy+atyb8SnIy+VWGGnnK701qwWVt6QxAm6Ik+BHEUwabfhD4wKzpB7yNlqOQd+W1V0Bj
8lleRxdxFZmkZX6Rkl6I5S+mLDuB8FY/XEYGwAZCH+072RD3AbByixNb3LnGpiM9JD1oYRn+c9i7
8N5eH/Y46Rx16C0UXCcP+gNUagcPFMOEN10vM//3RsZniUqwiKb9ybCTggwM3hQq3atsrsXvD9eR
+uZzvQvuKGOVQMGCPwrTh7EVKl9SAjT7dDdbnqD6ASchdQGsqsHipk3rC2uuQW679Ys/0Z+iFR6r
qVBHRVKLikU62bT12aL2nPE4+j+4sSaUtuB5mH5ySD8/0ZwwKWt9wxFBccR44f+cETg2Bmtf4pkw
QOSzydkkIeowEK6FMCEEYRVJedRg+WkYAjys/DTe2Q4blgKL8/A4KzyxM+KDRKOS81JkMPq+OA2i
kYG4RRvp1MTMh8+tP42cvol0BkAFrZAP5o/YrE9flH8hpsBSAqKkaYqYoyjNS6AV3zoauYk0RriN
2Bhg+rsscAkWJpdYuuZ+r4OVBT7DCB//M7TP+UVpcJz480yeHNhCLM7R9mZoD75WDi17mrs9GvrY
8SBdjrlsidGweCKKr7HYHAqRis8fO2NkTGh08muCNYIlcOQPabMlIjJJ43wmTnTytdNCQgNJdogN
L7rpHIyAlfyijyqGDEjykBN5cmb3RRUjlhfIv9CHR2qcH5MZT7rOvJWLY0Eg4ubiaxwZ3583OpNu
0n4P921xggVH72Z8wlRKZpTEJWCPSzCPIS+tXmBuV8OsnvO/1BeNCcaUPrgUg5TQ0+To7MbQJZha
lXHGmmlM+Q0xe0QJRCh2HchtvEb+mfP2ipi3hXUjftBz4URNc9/i3WWf1wgTh28yFMNj0F/CzwkZ
LES4Vmi+CIhAuAeChTFHAiHeHTs6KuMpiK2sXS43q2cLLA35o4rOZFVbEBnoeBK0WEaXeI4yC9CV
kK8AdQguguWCoMsDgxaLHgjkxdPIQPvDiIUjhHELvRxCj/BqJDqSnxMI5OgHrQFOIRaaSGavRLxa
0ue5UMWSLyZdWIvyMaGBAgwG2CbMMznme0ENFzhGd0PEvMUCYoUU4wp0Wd6ezKULB6n1W/BBa3Fh
/lGmviFikr10hPOXILKRio9nGsKahcslFHKms5wj2RLQ3c1RQKXlYShy3Ne0A4JHPhkpQcMsPtsT
hhl8FDTT5MV+/T5oG8wmPLCPSNA5NpaNIyCbfBA4nNmMUVG6NHL2zmZxPPr5Bg+VyXVEQeU8IjmT
4Cra2KS58T/qmuQjMOSG9MLgO/6iLz7Eg0t2jlAqSY7QLvqYar+x9GBc14tKyR6kS5CmXHlAfQ1/
aOyxWc38HpIVLGbsN9hZQuSs2Veyg8Qi/DMgLOuUf+Mw7oPRlWsqHnxIhOI1l6/JXxnKQ/VmJpo4
SO2wXlixLEWsy0UlkNcgLdLLRLQDYYoiKUPNFJbxlVTsDOgH0scCkzMKvZ7E5Kws8SeF21mxwDS3
52mDd3SbqgP6nGHFvdXDPiOYkqFsAR5Zix/xHtojZEefBSPjvnxZYYlyym23L4y0BTMS8UH50+cM
/ncKszT/semebjGFUwqRSuoy6rGvIpSaraXLI+ok8lmBgfoETJSTFgROZIPEgEu2BpoZFAPdP4sv
kwH5mGLQShJamnwIa0z+Dp1JTnZpcAijz4hVHxAH4lsfcb/PUS8/rflWIN94ujk1FmRGRwhmEhAk
MaqILpsJsiDySPLFw5xZeZ5UIkCFE0c/lWlsyYAEk2aMXaxRCErnAS04yWJZpk//DT0+G8mSzUb9
2RMRfokqfGfVihjTmQaSVDLngRIXPz0U28E++Dp1EgRTAfXAfoThBUIuidmRMsRAyURKMWG0s5tj
bOd5+DySDEzwYhK1ENL97EX8ZayMmI0eBj1K+icMTDFBRQT/BOEcHM50r3CyJXWDL4gtJDFfkjaL
bXtZ1siVmsw3TCWLE6kJpE/lF2SKijL3l1RuKA9HqzKQ/o74BoimrpC2+1G+z/FTphtKAcP8pUjd
yoekODJ0wpz56EUDgtmHn58WjseP8RkPkP6fFZKSVQyZNDbj3XyKe/R7j3xGcs5HzuLjKsBsE2/w
QbtUkhNR10Eg8XPzcNSitgfbvlFcljiCiao/u4K1L9RO6uT4tdfDeYWLR4kFkaQLsmBlsZrc6WzK
ZC33Tc7VfzdDTaUiFBIlogEp9Fg6H+TI3KgXZQdeukSoHONxOFRMy94RR8JJOTgNYSEc0OuRAIn6
0Xfun8Q1A1f40yJHdT1HoVkOAgnMkBaIWxKYBe8gWIcoH6B9QFjlkOCMmcBGBLAPZKtfF1KA8MUY
S1z4hnWAcs1ETTAV5u2y3dm/hqOx6eWnBTw5Y2r0z0LFoI0oznU9qisNBiQEY3S5yrDrdfm7fE+E
R88+fBZ5nECEsRixHShf+a9sxCIsQoPeIoKlnBAn7zEVAc0tBgzgZZwW8rwid5CzXZ9zaVk0keRO
At2fbKxtpI/58hhX/lAw0ZrkQaV+o6qQmkxBMciCllh+iZ2DFTAswT77kp3Lfv3QZtnl2PhdeWEy
iqJA2u3JuSQZHqL5QDhyVDy+qrmcVNafgrltLu+K1XEedADTu4GEFO7gTuiM9NIhoTLMzki7DIw0
Lr2lXwLTysev6UJrQCI8/+U2zf/lAjjH0TdInonYSBxSvGjkFjGXjN+Lvj37DFPzPuUE5nz2GBQN
VVfnoN3KGZJxBeWq97hS4n4sRyYfo+MVLuUDJX5pdGEvxzclHaBX627iZv7vmmkcnrp/HMtPcPRA
hUO1X05O0hu5yBK6JN5LDSwPa5JvyLWT8+nN8r5zmeV2CKH2Q8mlgPtgXaSh8gjys/L1EwFR8AE5
5rgB/gEQQeLvv0eQ9FkycDn8/p1FpFFD8JM3tFIlPg7ATKX9LZiLJLnyM9L2kyL4Ch9/uofV1sdv
iNksAuUWLVoi3m1CGCIUSdBhBycC3cm+hTxErJMJo2rMaydAyPKVJcbSRCdXrtW/bEgovAZdIuEf
P7kKGvxcLoy8YeVP4D2VTPwyykIRSut9VroUDxj6sZBu0zKkR8RbF0KyUJIl488d0jNSwJw7JWvL
gHH+4oE1X7UfI9lbfB/SgfytjuuP37e8QLT2iakyT2E4yuIdkWtRA7AE/q1YHa5p4c9QAvjTw9Me
dv3siGA/cwqsAKriyYsmJ+ICwhq8LRtHJ49hziRFo+RjAALfE+XeDZ2QHxAEb57vcjpHs+cv+y0P
aB9kjXOdHhCzY1wQtxxmDJIJMIxCU+jr9aW5mEO9PKxLvnqiPtDQK6zorHsgcJV7XRxTum9MrEj5
mzPy4TU/PV4jp/MRmYP9S0bBz6PDxTPI81R7CSETBf/9a9agJFE4i3KlzK8wG9fGknF9yvnJdUxz
up1I331iTJQRtJJnafP/an+OM/BLWx3KjLEUomRuqFKV/PdIs13mkFsKeCl2xeeZHpU4OTsSDQp0
y44LYQJc6ddvkIe/MRhM4Bp3fg9DUjuoAHBHEKYHJECIm9I/ZZwXZaMsRQ8Ier7obMWimnlyzwin
KjA9O0E5NuOSuBB1/VNkUlbDNRVeXqQ5nfgolKK4Xd/SZnKe9EIjKXaHCuvpZmKEtHOW6gJd77jG
Lug2U5/Oe/HgsEA+pJow850Yy2ryXLyhfzJb3Qs3HSyF7ouK9A42DhSATHFpdr1v9L248vmknGGM
kcFtZZIXaXJmp3gXj5A545lMcSO1gExYcknb4Oj1QqVy26GCXpj48mwQ0O76Gpw9BETBGpBWkjfJ
NQNQgRWhwFHtj4FXgCnSR0K2kD6WxUxBSP21fC3PeyT6Z1ys78MCf6HtZtqPjCkjXGYkFAwNusji
FuoR8vRDBsiHcCn630cDVaTjAqYFacHW/JbHBy5YZLPzEBHRg+H0QVBKB/ZFZ/xagtxARcAnw/7o
oyCu9G1yRM5uS17kEhF/Cz6tCNJ2PmtDkBYwmX83vgNpgxF0KraUSWpgIUGWuM/owfP6eI36t9gZ
meN8SKdMshUyFNROOwMOd3ItCUgQ7iXOy7G0lbSc4tKSGo40ITUJb6TMHD8Sm6lRHco+eP9DUT+V
nIrig6soI47kIe4fdC/TnQhaBDVMEA0dBA0IZQ4ZzGBKmgQIITZEjpEYIiWccmZxrnBSlsmt9A7Y
3J+jDJ9y9/F0rjcp/MfvRP5cMBET8mThdLFVs6J2+VweUxHBJLlZaKrXEu+5KnDluLY9u10aY+Vh
N0vru912iXHMVkB35wm2Vdd73NyjhXYCvTSHz+WaLzB/PFS3l4pi40HHyULwiE8I8LWJGjaVe+YU
WrzK4Jo5twUAMYwB4hwZGEnekn+YdIqezjl9kMyf0dLhS4/9i0wcwyWGmPfYbz3x1qIRtO5jZLCo
ZsfWMbf1mi68OHJRbSwRUFH27ay/pAHQzM7pbfhYKPv+8rG4DRWi2PKMl/qimZnLy/pFrF0/hpfJ
a4Fkyuwy0ZIzpl6n8BZcSVyE2YCzJDHl9Kl+KNn5r3+d0CFMNMw+dH5QTyr/wTN/wvTsNKHOIpIr
FGpJGZvb2wJ1U18ikiRKGthSvsKOF1pkqofmskklSD1xcjXDfnKJu7TZqbYqdEmJ+DN5FaRlw9se
C7SYFpSkUTbpGeEgC1UiuKReL8JDG5kkA12ex+Ddm+FrVFKfEY4CMzRDkqsh+htQNmqMKPu+Mqzj
DWLAYZmgV7j+90UzPIXyDTOs497iNunLOwtKHAUfwckjvvAKpQRs0owBMoQO5QttSgrHD+IoQ/7E
heGX8x12uvNH0Fl2qe3u/ITJ909en+tQoYbefL8jPbR+5AnFLlKidYE5UiXpjKeiXf7238fFqZjk
8LQ6JUlaxlO4FTxVFHt+yuv4WU7zTkAcLIrJ+lUnfex2Cq8dd+/bhxbAu8AvZ4664hPJGjVq6vR+
jxvjryk8gwW8vY7U0zpL8AzZ3HGAWTyOYXGK0Za8Wu6LkG+5DQR6VArudrOxX+3u3DICQn+pH3TV
YQehGOYGwWHfvv5K7hkalgz13PXWaU8IjdDZH90MW2/xY5mdx1lY0iHSAgWjWVxcCTz191H6EzQ9
w3NBuUmjCwpi7lydyx4LmXCj++ds1NW+T2oEQeKQJW+0LyOzR1qsDU6jWkkvp/jZdY1qJML1ZsgL
exF6ohPGQXYGhB31XsifereRmUDv2bh6SIYDhRCrOctjnqX/S9cfo4CZuJHxmqCFFOE1yM+sLBwd
EdMBbcJpm7nTDf7pxp6Lczt7t68NkhpXzSlK6UpkyJ/X0Effqn1vVoydVSeHvhhNoOeg+aXZ5r2J
yR1yqaffZSQlczEXI+MjN+XKnvycaQHE5SNp89BpCN4VFdHTPf6aK1JOLLe77HcAsTLAyBY9Fdj9
F5JjKoRRyV/YRrdqfCAMQXUUZpF6C/qMFvJ8RxiEGsYCfRih3mvEzj+FG/iS0Fm1qDfEoiToqcFz
hVO3u8EsanD9UV3Vsq2fDATqSt/XO21ml3dqtNP6S2y+D/N+G591r8DqDrqxMn483OZA8b0ZbnrU
mwxEXQ5IcN0JQvsW0y6ynKdzHx4oNyh361AZCaGtGgOiZW4DqlYh9qhyaJZ75gqulKTRafiGbkl5
D3C1qmghM3ieqJExzPqzNZloUxBuLMZUZjpyfoCz2K3mqAaroyv0XGdL6Zlqqn2BqpNW3010+IXh
Eh4xnr67V0bQQHxCTs7O1vQVeDSP2ByYcwNC7MKC2LF9Pz5tmw1sYdJX//rTRoA4U6qkL7LhVJtd
n+kNvQJGxqMDinqM4dUuQ+UHdVDmLC4g+Jc51wsAdrrK7e5u/vTvibJ+gDIMXpONnjR4xRxFaZuX
eAHMewRV5nZPjdvrMVAKKzmC4fAiTj9mt84A6S0FSgoC3vczBRUuVp9J1MfGM2cHcG2GqRmZJE9O
tJW5ooKZbIb5B/eAcUiLYXIT/u7mwLxa16QrhbZmpG7wRxBvisY1xcTyQaONsOwBQd0H2RTeAyPe
CHSwZGmjaU6PFwDCNhV+VPEDfam9Yc19MKdFPVbxK6WV1/vOaKAWI+qTuHGPd9vUWH+QYGkQQE4A
TGWQHa55zRiWXRi8oFC7MTSebcUiBVEusOmBMupOKhx8IfqetkzxG32XOK8EtBCoC54c5XTa1uiE
StV0n+n4IzNyhljHQmH/lKvNdz0xfnpfwFlAOWaOUweywspEJoEv5DAiYcCY4RlJONcwx3VguVVy
9TuMYDK7w87123lJ1f+mLt4e/U4HSGET3R54rvYf6GN8ZZMXIX9WxJuoXr+Mmc6MIwgXXM0u26ml
5INOHam+LtBBeqi9k+HUPUIW4ARg9MavqEx+em+vy0gROxl60nglYBN5Fm8KkoHzQkh+fL/E+ey2
Pz28ek9hwphhSD6gmjEpwItWQLnIYpoDa+Pr9lX+qNjrTOs/iGoXIN93lG17gP99HvBJOLJvuk/f
svfHUHKO99yGwPY8OXrjZkrYB97bMIxBGdakc8IkV3/SzABxJr3gar+QJkznu9fNGW85zWWk84zy
mEt+9OiBtGAouiF39VvVKSc150uwOU0fJHFPhM38Uxazoxv8cn7f7c/ygEz+ye6TZT8dEqE3jYZ9
ay+t1GL0wggviOWUzi0t573MVXEyeY/uI2lLvqYXmGQPwOrTIXzdEOi81WjMInKAtDS9x1CMRX8s
5mggwITiW5EhOApxfXAaW0cHgm4fBt2oM+yJrdSVnt/AMnbHwqm0+HHyzeC2amm5oaqz65VIVoX5
T4b2FaMlZs9BUBTo8PKj3clsuz+qnDdGJbOdNMB3BiSXAmCGqHy8CxqDdkXwg97P+uJ2JmNrpsZX
zOW0YVMx4pVzGibw9GpXv9oWWkB7wyBN7nvo+Axy2Ee8ShHj6Qzx3LCVwQZK8ZPWo+gMnMDWZcTd
AAXIwivPJeCusEU555nAIhnpfcrQ8kv7zTB4R/3lyBjpawJv73rzZTOAVIyOvxWjqElRn+28iou4
ow/p2occ/3qo8fp2PbB34hJsB5bP3Ny9Izj7NGLGByAcjd7NOwRN8KFVM8mhf1NzKFOWAPyOyr8s
8mWflwZyEWzOaJF4RQlq95y+Q40Md8+JGVxIm5MrAGjUY8oNCCNdFQnxsp5m02rMUdWjx+5dYDUf
rFDDYWH+YM4e2AQ8SgTqZcQA1JiqgjMXzVQuINCR3aQNvnutn69Mptcwxv5nOx+aF7fFIdbAVNE9
tE5voQ4KxopNX4NZ0JltAtPcCcx1vjGHcI7UprKLfFj8EGwEg2bjvOGXM+WJ2DN/QYoMt6DLWHnZ
NRz0n+tp9vq6p+e+nw1NR4nMp/cOlptf8JhJB+8S9oeRkIOhRn8YV3NiKCfhi7bOyd4eEeu3YrLK
5DEFrSc5fTJAYdqdmQDSgm/RCeNDTg8+wCux/plrHF0Nc4yA4teSMf7LbcEpurxW3l9D30ZEM7gn
YNDVnm1SuXfgVOgqeXAeHlD7ZUhnTpI9pPJAlW5UG86DmwmYStXThvWeg/3o3OclWfOX8vdCOIHm
t6u//Mc7quphV4Uo18Bx/2UUIj1MYB94OUqWMNRsCCh9+N0mvg9uvYTfIL0CGFOfO6oTbVa99e91
eSCKFaML1Didc1/Gd2BZThRgRBQODnT6oEQfnaoDSmwOOBZfWKeZc/B4xHF9YLr7L/F4D++pBCus
vqkclqewt5Yi0PrRkBVvHqR+Hfo2mQdGvL0O32Qmpfe6D64jlMJzYDVlvVKTetTD5Yc2AdJnDvN1
QwWSQZgV0Vvnmbcop9MfZN9zR8IJ8qvhlaqU7KVlweb+HP17QayLvZDygffAZmF9JIJlKxMi+GX0
+gMl9xowOXqL1U5bnf7IaD19wPWdQtKcmdvsMrh0fYUbAymV8dSu9yY6IdFpv4khXe9MulTa1BFP
YRVBl8ShwbcmHYQQgsPVVeHKcwBwkcDX7uNyKiCjMqkichdCDPkElV4ZigU6mqLtxu6x2vJZN9oD
Ul+SPg6BX5QVA9G4Tp5ot8BZgXBT0SnRUqnltQQEeHUeMApt7jrMo83hfNfiE4UlguFcav82pAQ+
4igJ4TswybYfsXEbkpgQDViPCrK8sM2gZdJI5IT3WorWjljZm4gAdESYd3hZazASZupW7zhaogMd
dX4tivA8pC6Ga6owL7llI9eWx4XR73sN+Ro0foLDLHszGZoezySv3TdB7EWJwGu9/pzz4KFEDZ7H
6DyzebugYRfvPIa2g0XIa2YcZ9omPZtsL3hxaI0+afupaBHfVaxm7VfKjDzwQzfs3pneuxmBevTq
3xswlnVzMvgCqHCyN6LOEJ2rH4WubiBmJH4zap1Fi5vj+woQx1hpgXsAM+8BNpJgV6GYZzxjJkYY
J1kKLqHsuVdXp48bDtqI9DomJ8ahOdQ8EwWubWdJZ4P5eAq60mdecvQa33t+Nrh9byiAB+elGmzS
ysvpAwOcMX53jvM6uFfBqU270Xtancc1hgIAb5r32mazyxbUxj1O+qOs9Ka1C+MXCBBxBRmBjcrE
QHNuqGJrMtoMsAPd94f1AH4uo1nIi8bAuZKm4QBQfqk7hEVQP4X3UByCKxT0t9tulXEWlADPKHEH
OtKAwTPuD68DhYXp1cjBHd3erpojNaKhg2SX087qMiXtGV9+RBXqcYhXYFa2FV34z6Q37lIUtpx/
Jk3iokttMwZCAsgq/Bo79K1SckbetbB38V9DeBboy4ikLOOhjy8zsQ6eaMoSqVCPXp+8N/OyMSlL
UwfqRRbf+xTpjPAi/PZXfp+9bHVM6XOJb0v3+8nd6TvBJtwZtow63/mjBgiLzTwGQkS6g8PDFT7Y
nc8tw3qPeJuaFVqXoB/YznUACfLZA2fP29j47pFJugxFmPAioaAIcegJWrZKU8wahKYBz0GIY4Ls
+3Sq3qG6RBNYC8/lV4dE/Y6cAw1IwEMoIbSiUa5qqR7S58NWaS4hWYeEBnAD9cTodBjRIqsBVIq1
CIuTqbnZc57z04UPqKQmt4XRLEoNCZnSVWF3gR33UUrvsH7cO4cWd5I8d1ExOZNgMPar0uUZWjAQ
OrQ6MFixs3WHFiHSeZy1eL/UMIJycCQ9TG9k+O7lu5kc4yqPwVTvB7el2U9aC2ndO6iugs/dI252
HcSD1G9rhNFAvHn4ajNqnGYxo1DMbBSzENV60X0Yd+4MNyrYnTfIkAyxrXlH15/DSu04HClGm+If
3UOe5QDSPO6HjLeAnpF814ui8lFgIO5VF6fRXd4kg6+W3fS9N7JeONdDG5jxok7LigOpgVXxhL6M
T4ll68l9Rih2W9KkcgsDFXmh49B82MfDmEir9BFiRrIA0r9pY+sNkUBH+sGmr4tAEVZmKk2v/OHd
ERVakOPwXasI+YHjwYPBy/pc8B4VDI50p4MVL43L2u3CjRqhfusiGJZvQpQ89E5QkK+fbKBbk5QQ
kc87ODa8EF4Va6hn/+V0pmg7X2Nz9qQmEu5fDuXrSsP6EGEYAon9t7eAXrpmzGTYgF903a57pTSx
FwDkXTu4SqsUVh6xEs6F0B0e03JKU4wbzV7jrMPVxr1MN0GaMyAevoLTEnFuyHfPr0cWnDXIlOo3
WtZXuHhdBnOwIZA6i/RIyg2dMvU3vt08TGk57R9OAiMfFjbbu0EvesQhV65f++4xaC+WXSPCTD2p
Adj1L9EZG8M4r8K28/AtOsagfcbb1stJFxyl+7D7o66EStU+Fbvj4/cNXKP13YpqXkmMLinVfa5f
WufGNAeHetS9ew8jTy53dOI33NhO7tdUKL2lelyZOpXhbbTpMEH5ldE4uo/P59XjNb+3DkogJYeD
GvCW8juFL7FFBywmQyWra0JztnlHSjvIIC1pwl26Oi1xhm4ZFyyfAxatVwcztEik1EF1J7uTSPvs
M8H34hh5kgu2g/V688VWDTQGbVyQbJ6YvFZazmdfS+b3X+FfqeEcJNCk4a5HuH05rxEDFVSYxySl
sHyd4hIPeTrFd5RPXXOWS16QUZLXX5djbEo7snu01yhdK4yniagP5Jyq51HMpIKpPnTm2ubXEcOu
R/IAFo9wJUD0UPr6KAet9cGWIrOEd4WBENVHnxnYtIGkA9hFKN/fryP0BGwKiQzoHEWPaDrvXZz5
fP9SYc5l0L4u0kmnWlGQ03WqDcQl0CiVY7Qzu3mZ6b4mNRw8gid54J1eKOAHncfzL6SYKchR1wbe
I2BEOHEdToxyozJ1tEkLpZNYJr39PeVakZ/QQYVXiE+mV3EtZCZoSKZUe8B1pHyMWqvXlOFrFMiu
arCikLrbD7SZ7aFZ2JhXrqx1MmwHT9fqeOdNwNiHdE3XyjFea+62AeUP8GI4f3O++FENxe2+NUxv
nqZENdy6/MJ+oRJ3nVAk4MOT+/uuZk8hus2rdC4MuL2uODDvICOG17OzMzYiM1M6h62meDu0X3rf
BnowPbfeZQOcsgvYO/6W33tyTYP85gfT/oggNs210OoE6KDSRufCb4sJgZLWQcjjm30HqZKXM74c
eGikO+ApCnZgTrHvysARO31n3/emQjgkYIV6smWSwB02c3q/tFW5jmBrfkTAjeZb2qPId/HKa7go
rnpwdqYzOH494501EJ6lqnpP22JfexngxZ4NxRMOI6LPOyFt08D5bkDFEAs9xFrhRmpLevsgDOkB
63V4RG9/e5v+awOjD+HQdkE4imZ1Wlqu8eZg3oLzGVgTER0J+9srX5lfMJFQejwV4hN9bzmo4Mv+
eEgsgNseXfQ9ikFgR2hTbLfD9WqzlqEP+k4MtUA0bWEPRgVUNHDny7SNbpNtl+DHjTac5nv+MYd6
uydqNdAv265Y0elWoVpcv9ZpfbVl5nwu9syDw2gwCPbRFHyGNJ2tAV94XwNn2oeXPUYJ9YoPnUO2
PFNr+wxZf7gZk6WYzniwoTR+UmfdaCoOdlUVjHsQNLv34fRpN/cvStmDazwocwFIJdy6T8q0A5Qy
RJNdjZTmHSBhlDknTIYcDsS3sgVLc0jCO+fQ4ECiQTY8V152QPNDp4ltzPtemwDFgN8NyUcTQgmr
wWPBeSaCrOewQSL3DpjT8cwREjTDvteNTK5AMWwTM7O5tZBKR4RP4d8Fz/C9hdkhDBrJyf0DK5Fp
sImQbzjAoGTmbmXZCPtzcoC/0j6hQchhBT2Bcx5ROeGU3CA9QOQHgHe42jA0T6EOPYYjPRFqB55r
ui9SYUJYS4UUJGtWyIIFy0TM6a7c1OrTrwLGBEoPhCsMG4fKSAU2vg1pJWFOx7AmD3YYC/0DsibJ
STw9AWHRNgRtZ7uSPZRYCAPrLPw1nSkalvsSGq4QE+aMKrA6UqgFDBLaA5Ike7nb7YvheN93UJOM
doWzL9iP6nQ8GAzQXTKdneiQ08XzcQksHWVcJXe7N8+CJ+xvvxc9GbyYCz1W3hKUplQECgoaXyVN
sxJ5KphDCamOUIDLhSU+9EJdLWg8lYk06Mi8jnAnrw6DYg9pKeqKfXrSXKNbllyHl5h+YkVXbis0
am7YWl/WAXtG6I4lW+mGV8EphmbJvw7uY/haSB9E7knXO4UmDSmTk3VO5w0ysxCaDq5cJliPwbYH
y6khaRaKjjS/ZFxD+LvS/qWFN5ZDEyIhtmldHo878XEUlLEOgh2lISxhuNNQqYlzLoMbwvwoE2tP
H4jfpBvBc0Or4Om4JvZ8uz0wAcDs7FZzRSqO2SEaWKwaey404vpjEQNb+kNOE+yE18Qz887BmsbQ
tVkrhCHetJCUWWnrNSN/hDKVVz+XxuX84yhD/OU3MgE05cUJ3/TJ7pIPgxvA5280dbD5c3aot8C6
XgiDnG0VUq1w0Aqc/A7GzXLaVGiW2V1aeCDsz+QEyXl9GaJwOhPOqPBzZNFRkGxFuwfzGshoglt0
RuWQukA42ac9v+LAKHezNYaN+GWQ5bBZaWLXLmpB8VVW4Ru9AjS9qVJ6bs89LJVxEfRlF8PK2U/H
U/R90LXgTdlTWLZWNGUlcBPmBleaYyxKUz5vCXEUJb5ta5xq413pjHfLHuI58kcb3vyru7REkwht
JxFdQkIf3eUyulI9Dr7RY/4j8YSYKAL8MaMY9JJsjGRgHpLmYT1VfKgHTPgL4xDZekb0K/goLQMY
8EECHS0rHGxBbwFqASNjlHKZghAVZ1T+sGo4/6jx+aseDMooI7eiGTnpD4uoC7AwYK51QlGFsFLl
9dxjck76ztXvcaUMtzs2R9g4vMGaEm3EBbJbFKEOIxFoarzaVdc99iISXpp7w1Ei48f6zmV3DjNa
BNrobi/HeBpHRL/pfjM3okdH8FtLgyXglQGIBSEXUj7jBZLgc6/kqm9hkQs36v/syF6y/3eoHEFq
z1kffUcfdRzqbP7VJgE3aLo/OeNlTYSUWQF2EEyF4MTQwt5Efi5byM0MdlNUlSx+HwE1vF+/pR9o
DQ7b3hzwpQuMxYlTRA2C1wyai+J23IWGcxoDJfOW3+iN3Vk2Bu/KGuTLKrTmL91RqeQibMHsnWht
GyyiJcLFkjUcUZTv2bseWmZFQJNNBc86DcElmCZ+sJPaN4MH2eSd1Ivb4kadvae3poZgn01aT447
OXOO4HVnxhqeiTUuUQmDsH8U11r+zjiJFQufj65Dmp6EXOoVE067I4e1lsBfsG7uDSVOpm4vTpfY
WUVtuiG3Z2Lhq2VOBHI7iVMCRMKh6x6Ab8GwCjpOT3Ty5tW4RcLgiUrGi8a24dP4uAAzE26VsLMT
o3JG06Ewyy6A8zm52s8Zw5JTKAfEsmZpuDXXEU3+nbEzJ+JHqXEdi7HiLi6RAqWpjAquEfYWExz3
WLcP8uO5yUiQNYN3BFHoR0E6HiETUYVCjWrEX1QmfBDN4w5ysxG35z6KTPkACXoeiyFGr7tSHW9k
+WwFZMv+bmwvHVqUDocX7Sp3+Ub6TdxRynE+ff+dkTy7e0vZ/ePOzyasd8jLpQ9fFPCojqrGLqLO
GrQwIDpZLkvuF5kteSZ2Z+ZUsWyy729K8ODuaFcQNjcbtCxnv0PWAYhUBBX7QeNcgzhHuj5VpyY2
pvrVvhQgJOfGNonsGWJyClxFzASezgtZKp0ZpqdTDmiATUSFn4MzyNYnxy55M4OCZUrVO+/NJSR2
x+eER/SUiFyE7/fJXf1ioK3bmFdELcSVN53+Iv8zHZUk5urrwzbufCnRYbsJK4/dj9YLNSsSey/4
qzsV5iXJBqoIOFiknaEWKytu2UqNb0y8Hp32j2+XA11Buc4gLXBQ5cuiV/q4oSLoKlEWVCENG+uX
VPoEK/lNehuKtsXBvy1Y3rCDialg87TL6Chq4clrQOS+8u9qznjcEPZRTFPLhSbg3lBwqtDxyr1m
r6BfjP0JVMbkMCnTHH2E/vi6vCaU/eqY0j1+0umhNf+IqZQdfdburLXIyCJlxJuZXOhJwxiEefCE
xHuOkMgcMK2ClB94vr0SZvvNo2dx+aL6hEQ/aGjGHBhDAasjygqxGrU5Wugd+kP6eHIFUH6OkaUl
iQyMbxgFEHkBWnnrHp56UBWMoEfzNqfh1a46GhAQ49qkyUpAa4DJ5jMCK4BfEINYBk1M6QYwPniP
n2PmoV9OtVNRsDBTa3Gn48/u+KHVOEBFhtFBZWlkkBj7LekxOgG22GEZbkbwp2NN9ouMRhsU22pn
DPtcYnGyfsAG5e0PxPsJtIZJl78ZwnyTL9H2uu+w12tnKT52TeY1NMqZeqC9hZj8ZwgTHsQE5Mm1
mP2DbsJjNCSUX+oKLmgfA0kYREhbWzp9bH5RjKJFbkXKZHB7NJRNuwAbgVUdaOSijx8QHuBdW9/R
DNl1kV7pxufoDi4QXf7eqTXskkTNs9GZKX4YHdW8RQnlOKYubYjEnFF/eooSUEx2xCxPMrmJGNeq
+AIa0Mk2B/fVI8ankKRVtHwt+LORzCXXqJ+uaZ4//2PpzJZU1ZYo+kVGqCDgKz0iooiKvhhi2WCL
DTZ8/RnpPrHjnrubKkthsVbmzNmgF+hzMdQFds7es81XvbC9+FpTnmkOZVBs9IRC8AOai7miPO53
HEIvDBnZVN23+8aZ03BLDufxF/+ea/iHBGjcAz2oOcAnW+xys+jwdxheYA+ooyvBeWX/g+QOX7SE
DZWYZMO6DDtue4Xu+WUut3uY1ynCZ571Mqig/wKUrqCep0UigBIrhETQs0wsG0jnH6hUIfB8xZCl
WQ4UI288e0BG3y3akM/sm7CO2NBn9fyF8In5WoKsXxUztnq+x1ZEVFEdKJUVtjCGeIvAZcCjCFQT
2itYI2KqhaQokK4AO2/GIidzES4hLkxGtOdJ4RsYeQhxnQQFSJsoT0NwmaM5ffjtgeYAT+IL0h4o
sG2YRz1xYjYiLYKs67TZpnIt2XvtqB6qA1w+CJDBtgu+5BBBLeoS/4FB0c4llsN7m+RIMmzhBr/J
8sPNjZScpcWivfyUyXdXCVqBAcgKHRVPj8cFeujpzXC0boGEEKzLdfpu/608kKYB9vss2XEDuhvz
SAhPIHvQ2nvNEj3Yvg9MdvW5dDqqfpVPyoOFZ4xz88UNrAmzntyim3nyji9XByk2Hz5cVFkA5A6I
OF6etvEnbgVPQptgaRz6yOVxuK56WFYNibxHLNKcYdLAPH/4Jrxelk+H4fcQdWsNmfTBLwxH3ih5
NzzYOyAaTMr3E5YEliNsRpDeeVA+rhgDHP1XWqbiFcGtBTqsbW5cGF3sRTUVWTTedEwaXv1qpfWq
KdPp5Rsvon2qrJt398SywrqB5b+HZXZhyAo3u+N2hP595gkFK/5j0kclpocfG7SdoEkfUIKtnP0O
3W2OR+bbqsMazsa19/yrBvAJ5WGCwh8XK1gTW5mEvcy+1pXTmIE8+OEcQ9TzBrijmzDj6gyYMaMg
RbJJndOCqPf6O8JNfNx4DERQJQ7TuymaF1PoO6c+6FrCtIp5pbAf8ZdzpBEA9IePKGGdMutFoO6L
Lwf3O2GDggy1p4+VYXXjRad7pqVt0RexPbBZoDmy1B3YIFTNNUSEAXBiX50yT2SoIxI2ePkRYeNI
jF1AClijLvC/SjvGZDSS9k+Eqgx+9mPQbB/w6jYRMPiBLKZAnPryC1qXHmC/d1xUrBiEMqnENzM+
Q9Q2V9r2jQvXhgiJksUTnGgGpekYqKjOiH1pee+nV7nq+LCtR/g0uc2/jmNc8CB+sbtS0u42S2Bw
HxSjy4gEGS1AAwrV39s60TyNmZ1dZUZK9fvj4crXMLTm3j2xK21eLN1h3BViZLvzlEHh3f1OgmCb
8050v8cJcxHvmYOg0Ln5+3GL+TvtrMdECFFRw+kkTwx+T7loj8QztS2zSVxWG2xl2rwLCA++Eh34
nptHpwTVBN4pUESs+PkjocOkfGCh92rs68a7HrqWmGh4+ztJ+VhmgyZ3iUEMkqZjVOZCQIb6opkz
tuCp9ElPhxgnqc74qDSBjwkqYXFoFn/Ywrr4AHmjXSB1HLX5zqOPyLEaYvIk9gbMfC0dEJlpVK/J
viiUsEO/FQNc/V5mR6969Lq0lCBpQSsR0O8U4u+NsSNOpBpuswL/sLRpGY5UZabJgYR+Y1oMAKch
LAqNqyTpuGO3kEDJxsTuS+Q86skTfF6MLHzIxTJja9qVp0KVwW4G60t8Zpa9c4K5jByAvAvoD2rv
7Uyz9mAqs39gd55l2JCrBm9Xw52ToXqTnlxoVHICYxzuNrGSqVbPvuJW01NqoNLXGeIjp1mLvyMg
tnzp/ee74aE5Q6dIfkzMXOrFJysdLxUxlAjPEbTlnWyK4JUuF8GNk2WUSybRzDK+E2GasOJE8wM0
lN8QY4mcjeE9FMcjukI23S/ki35BOfARy8waA7zWmnEL4kIM234+YPCwKFQufcbkV5GyiiPKpf9w
FkjsBW9hCzIRpVuJdPtnUKuYUZoZXqI3b0VL4DlIVJucYchr8RoVzwrDknwKaqJThjeg7mLXxOEV
NuIle991VQaLPNgxLoCewBS1J9EWDRZBRdUIjccVNijTtpECH8Wa8vmlSIT2yZfLL3lnqbSsJ/cD
dAxCwmom6AFA68zTlYAYgJHxjPIPSliQ8Q4ZP8saZi6fR/TtAjRVE8HNZNzaO2Rvj65NlkUHfr08
NaLXBXIxoX7b+wycxzovIOD9JH24ggA28V4VjhFInK4Ee8AiI9DD/RNBMzb4oqL+F4ohRKgHn+Zg
TTnfXdDD248ERHkeptz5KSetgcbT+jsL0CsX/AwGz4rm6wHOftIzHlB2k7CI8Dr26Gy6jhHQiceN
BPW8o+AWj/4SG1hCAZOXjxggxcQUznjXjVGXvYK8G77Yvcx32Zd4GObMxYctM13C7B+9sDqRhWP0
ll4n+24fRN0OXs6+sMg5fK0UotXcHplHot3AjeOLosA0WMHIV5BJmdX4mEmWtn6zek+rRwOB8+vo
miM3Tc/XHhcfg9jhiaQxdCGd4Q2T/6XUFhyduJxynVNRayL0ukWgdvikLARAi3Fz+bgitI1Y1SLA
lSsDuDCcsf/QfDJ1CBJB1h8Y7LxZKAwWEXWQGIEgHB0GChAPW7QogtAiJ4rMcrisMf8qURnvH/KD
7ywMcA9rEP+POYHz8EUVLpWg3D553iu+9tqyWph1hY0+SUr+M3qHzLS5p0Rv678bfoxL3E1IKjpD
goDuy1mcUnG1E2tu4qkR4ve7HW8hkCZUrCPiFtxoajitYT30Bz5Kc3F5wcMNhYgZBQXQWQIez6hB
dJdEV5GqEIlMlbIAKZkc0BjVZKQdhhGGOS5edeRehLwTsi5an5CSQ18fV9W21eVDXCrv9SXhh6ry
0tfjByxEhkgOVCwM0RngU1BCYIwPgSiPRcgvynshCpCYEl1ZmPZtgtHFiBkEQoQDk2KrSm7JrRfv
fNG2IcdjqM/JLHeCv2DvkjQXKDcoGxaK68bJGTw6jmkPxcVI3C4Ixb2tRJbXdETNJ0I5oKxEI0hX
YYJ457i/4S8kClgx1bglIpZcPOGbdVygE7w0RGKIPRmS3HePqhCiIbQU57qV/V/6TOE5CCcNrR7P
ueBat4GoQV+yvj6wIlXctSC0/sSWzitGEAAjUSwbYDSgDGryei9itggduUCVooIAfRW1eC2U0kkX
UAR4684eE38Yu5UYDZNzfVnQPYc3FE4EqJDyKkogWecwDAVRntc4y4Ekkyae3swoE68DJaB8z6Aw
2UfiPLLbLwYGOyVnlzeBhgYlbvpIEJxNyihHeBw7PKCuvmwNC3Y02ePWzALBerhVDPQ3D4Qnr6E2
RR6L/94UH+MEoxFKHVH97QaoQW0SPabLZD84pte0C3U169I3uCrLZvqMDLRh11lb6nmdBqOiCFcI
5gT8NOnT+NzOimn65EGFiZ1+5ZJ9a3UjZfR0KM9cHaaIJE0FGyBIeNvIo06ICf3BvLLnIgInmoNX
hVcMs1/aC59y1FJdw8XYZtq0m9QqKElwqgU0JRgCMkuNibgOTbbTg3Rkip0OwitiNcvJ+OToK8J4
UZOjQwRschXccVoI3Z7RLX5aq6bdZtm6x/EZ+A5GF5mskETEXKi0PhPRHGKibd8lrDNa0vjo9mWE
c05fs9edpD0X3HLdjtfDrpWoNKNUc9TOMG9JISis4SOowS2/7jcjBiAlkyKtArV/RVBYsNcR9D3k
9azBI0US578War8clKvPliDJTu85UKYtLH0/eG7Ni6ERP51udFk9CpPfehhRAigX7uDZa8f7FVBQ
Yc66XwgY8P5aPf7EH7S4csGySqecBVAt4TczMPWAvJm0YVjkO4CrZbjPy5D3/UO5jLicnveOWAAJ
CJ8MZQoe9HVv3uva4x7ZHPukMXpB+cUR2OLG+zbN982eOXPFUazB12STxKoWKI7Fv+GLVv7ImjcM
gL6dtWq7XQ8neryeH8CxocaCjPajMcCgGJ92PQgX3OsuHGPHiJWDL4A959fObDUDsl28ytwezB4g
YjFUXc1tpi/YaeJRpM2eOEH5k5t7CNu2/rEFWcRF/gymqX+59wfMAXlb/ACYYaRcUs2xo58mLF88
DpbSY5e8fCVWnJg1iSEBnk5iyo1HLzvvxCB6z279wQ7FzICCJijiRtAdfjFJDqqcWJG2X5AA5DMw
gJgzJpaSpDcWlKRR9rZj//UOHrmcP5gwkAnXCN8YNCA2JAE3bRCHON2bfsWKfEVlNBbv/a8vMsdj
3GhQO9y9e3SfaHk7X3btF1aAtBR4Nbx9NKtDxJgseCQNsGPlI2AYySiCBMLSuo5f3scjq/Vp7dmy
UOse3XrzJAPi5Lz5gOIUpfJMiMO+2Kk25ievrOR1SaMrrkhkOwFkGJ7AAJdQMIH58krX3ZFunnoF
5Qg/7YHiEzkmGtXLAqUlw1peCcCQek8L/1lgPcLK36Jd5U/MQG7yMK94PaoEYRg9CRkdi+XKF5QF
Dqbj377rbZNqGXp7DiMepiWbxJ0CgSbfunIdXzAseDpHX+LXGgE1xapqAwd96C1RTbktjgxTG++P
vcaB3AGx4nNBspdxn0EuGBisooG2ZuTyJpiHU44SBiKxubqRtsnkSfHO5Iy0LGwcWSjko0lMIYFF
/gRg+QYQ1SejgCqBbTytuNQXb2twrlOX2fpGc7+23vviDdJ7xBfWNa+6EmMvhkG3pXmFKheo2Xl4
eJhv2vIA5PxsL0NWzPMgOX/LFcypN0HzD0y2itkFyQf68IOjB1yAKxvHpnUIGwpYDA64RFlz51zK
qo83+UwHTpHObkAjEim0T4xsUAX1w1x9NBlb3dyemm9JTieIGjtMLArZfcaabLr70nI+H3vw8ojj
o1q2m+H9w+3aL8ZtxV9CbqaoQ2j7MceGLxMsXgIL8f6sfCPEDYyd7fRJw3V6GK+xdgoRu+6dcZex
Gjx1swAIxK3UIsMc4gnnh0b6q0X2wmRv3r3xWTF7PDfgdhSW/PdhmFvZdyuKrVv4V0NsicBYzTeA
iTRXqFIwMWQr5/9uYCM8RinP8GlSuOQreGFW4xEGHUnnZKVrUTuc/F3hJSlwXO/mtQW9DE42qDJe
vNjOaDBbooTxaBKIHQ3lbYR/TWLgwRTgn8Hhvjhj9QUpGi45MyIxH1vfHFCl6jJ9AbDPwzPL6Jgf
qWkp1LbbMc7fPF8XDmg2UsV7x3erd6Hs5EOBU998HNT4tnrc/tq7KwDeRe8TYvm3ZFhD0K2ATjyH
2tJ+TjQkMuz06NLdI4g3+0oz5LGWZ+1wdLbHeNudy5QSPT2hk0urfEPv8jExeudGyxpT+A7+cDmf
dszqDrHOHnWHW2L/ws+jhwnUItIs5nqAhBCE6MfYoACw+NMIPkVfTShJF604oyPFIr3tuKkyO4zx
zMpsdnpiNMT3lPobkleaw0PRTUDorEsMAgY5L/uwNPFmajyocQBelyY42NVh98fLbRoVyc/L0r9H
BLKq/BNiMHrwd+JGFJj4BM4rgLwpodvECB4H4EIYjHYHmmJevYApeoPG2sJL6zWnMbo5mebR90V0
PVBqxJ0joZAyD2vsYkdYfcWR4S2KqW5SEU+lSSQa7u4ad6r5guvihBIeh5nTBfIQsIZ5V+DfJLSP
ecPZlLON9AblmDIwF/uiLCu7pp3lLZvPfmPGgOvJIrKnGtMmrgiga5QLucjb5xtJBqRhv3GR8Y3i
o92+cPWkZRdPkvhiB0HDCTCDg73Dj3Tjwmft2UnAe6bvx/xz8d0uopSP9TKp5oK4SgL4K0ESN4gd
3LQDyixSY7CsD0FGlgA8YoXG3aJ5hmeyALYJzpsgcPM4wiwezXIqllBIIkZ5bVPlYkncguW/HL5B
EELGFCwMsVKK3eAQAw9Fd7TqYtuehePCFl8+BJIft5VRprs5QBG/NMYuEHjqGZyxBQw3Gu6YcFBb
ZfCTLVwswYLkHG0uIDg7Exezpx01mvb02+M6SIAcK2MbgtG4IBUpLxXA00mgKYTcDqZWULEO/Abq
TZrLZ3pPaV1KM//Y9zO96aIaQFF7ROmVDl+Vzj7gwi4wQ29PxZhTyB4BiFjC8I+ZZImmp/f9W991
c/P0A9rGOXAcodty6X7WcpBqOIwh7eRfjD2kz6uLfsj6fgYPM6M+kGhfqdyn0anjcH/jwOOWBHFz
2vgJurn5exdXRS1IzJTnJbvtJSEx0t105yQptwLsEyj4Lr7WcRSkG95zsJB0xLujvMKLTneFHRzX
VpVXYmlHgAYqPQdgSMRjGz+8NMqmyw1XkEwLdin+jltNXGuyHzOWTBrTIRTvZrD24N9POgPm8aAF
z4BVyxXmbUBqARY0r2/TC3ioaTcqE20HN45XYURvJrEb4h76BsvAGW7UBr0yD+lhCB9pBLHnOgH2
6AXBM1zDUvcCHjjsSz/2Q+PdnCFPRwEv5HUdZu9JAkAEx2yX6OYnO9KIcTngSKVBcs+FQhizgdAm
YcUj1jHTO6NYNTzzu30Q3v55MkTXVdc8J9CIIB0GcY6zjzRkujgnZOzpPFrBOWzzUIMoBCCp4PHs
2u6iyYYuzbEMtT4tO7u7u6Y50iZgjnf2MEibs2nXB2tkJ2XwkkXSnYqVGtBClGGMDB/+RkQtnanK
EG7/BGmzW8GUYIYyaoayD2YcOSoYMmuNZSuM0cckTYlcAQ1bZ6EiEIdkFQNYNT3wwh49TmXBGREa
yd/BG9Vj+ZA6eAIMYJ6JIlnAf4X7uBuACdFAT1hTbEbkS7GkaJdD/ck2GpVBVA7pfcHrlosDUyBW
GSshZXnsM7YnySdF65ar0H3nTKkwJOZ5rrFbZgogPFkljBszdgNWoPhBvvwDonNs2a0EeFpAPQpw
rDTeQQBvDwBttmcowP3CGcB97j314dZ8+TfUQApRPjzcpejSP/Q9bBNENKDn5BwcQQKnwce+58t9
mS41wF68yiiZeHqdaHElO09mDEJeerLA4OJCj9sD4SlW3eLw7ayZt4nl2s0MXNDf3zWQmBHO9wwQ
Vd3mnzSSM2S3kjmnPBPwLAU+ZU0FlS4/EKoc4r9Dj+370ICwtuzfvyhmybEDet/HzOOwNn8QcO7f
0YQCSNOfX/BeRR+4/1BYU0SrR2uMQWx3Tnqlvz3HX/OimuMJsVCqa/m33Afm7DVty5eKUSKgeKWj
rWAPu4exvzfP653V4RmhMOrQiFmPlKYGpdbbl8MaJxLgUaZWHNURM8liEMmYRUmb3PwUCeQOZfdX
LNyuMRXGnZ63DTlpcKx4axZSOUG6WhfrMXubp9H4W9vjvdnZ9MRr9vR2xrjj2GNfPZuEySBF8pEq
I8qg36Hs+2sDmRJ8QBNhyFRSJnzUBCHUdHu/OEV/9VykE9sRtm8MSbzGH1FaDM7s0bhC98zKTevx
E39zUpEt9Y6OxuKsXw46mDzUVBXCjeYpaXbct2FFC7ccp0n7zbbH0V5NtZ64/clKb5lBgdu1yyiZ
Rx26KEenbv6RxoWzwlwPJO+JaBGG76wFkD+LXfIwhlQMBpSF09dSTLjgoLFWqPmYkG3SIGarfCC/
A+FhEnVdpHrIQ3KHRxvwYOVHH0JyzUKxGRCS+CKzVS9yj70gPW4Czpa2wxie7f+JGV+G/SYbAy4t
5itjF1Pk+JK0X6iBOCrxaOjYegkfs71lt5I1S1rvF5mAQIaPKWZOfETwochNmaUMyiZc6l+GcAbi
vre7cHd/pl7gy5CyXZDZFN6c9YaNPIGqZwUxkj14dcKcokUOMKTheO3icHqs7GTTgoJpM5nxVIQa
JZ24OJUKQxDVudLPEUMSZk7zQ5qsemcPsK5bjfrriWEnq2xJGSktz1cWAwtgNQ0P0YhHloqQT8J8
D/CVD6WyLBvg9sSoVqYy1zkQsTHQhf1e/L7W8IDSuEncyn+BP5xfX++pgnoJ5MO63JJ2HQqoSLWo
bqnmWmvNgw7yyfYSfT1VBYol5WJNZZey5RwnCaWD2O8y6eZUkvcTLVqmC6WHwikXSvyv/hqRxCa7
KfsV74g71+5FN9OFBUM55vLTNLJqDgEnJ4dDmS702+gBM8glOqVf9ltr+GOIon8opSGJWVlrrdbi
mmpIwSumZRFHrXCwbcb/hidznaNfhNhqs0hasCmeOAorFSsshVPay1BRymSLUlsImiQQXAJKIMbN
UmwVA6rkDNC5b48ebBshmbrwby6cjXLbGWAypMhVJ6Jmcqejr+n//ckhwj1zuTIvCsW7XTIRhmjD
8d1ybwOin2XUTPdzo1Kiw6mDnBK+y5CDE5pZiIuvHoyTHp53PQGMS2gPOKgzDePYq2ef/GwxYHs5
4nl0hw3BHOXacu+l167M1uLYNxTgPMhS9WBIoba3Gwm6CEqnzeFBmQp5MMDMAED+EyYbvkCo73m+
kN0Zr/NLHJDGScJQmmpzCj0OSxyFaL8YbtX3H5Gr69E6EwDo0LcD5/dBDXePXsKw+o+SSkmSU9f2
OgmEZNEBlEubemDHb31CCPCPswIcbtJkyRPDBIDSEHT2NOQZx1WClUuFwXLjsXb56RtoXGbuZqDw
nZQEb52D+MeYufGNLtVNnrhY8cTlk3QtHsVWfqZjbD8ZyCUB6fHSOVDqypkoFwCjKM1u7NwX7DVr
s4NE3cWB9Gxu2ue+MnhW7ml2wK/DQsSDdMC6HSAwAR1woxuJcKWVkJswz580B42sSPQ1Rfyzfxhq
0GupBhfyeT9IJLFl5hNStwpfnAsY7cdc9RfZiMg7FtdBTZIvNIGA8jYZQnhdr1Xb85YU1vwQ3uve
DlJ6i+4XB2SaEGoqXpkgTHwNwGFmG2POW4d+fSKyGAh/UGIxeSfCw9p/BmfIUzff+ATLondWQ12b
Qjm7AFzjeR2eKTcV7kxjn16+pMnQnMxPNfDb8ccVJHXx9ndlpDBR/Ss0ktPg0Cto9QSeKzgUGesM
QA1Ozo7x4QOSpINPe3QHkDvxVlqDA+00CWrfrtdCJMAQxVWpYRjTiPU6qJNFxMx1DO5mvsfd7aoG
sUPrtLf1Dpx1WHEzCn+VOFtjiH4xKE8oTMR3owWiXnuNO75IjVnVdCKddF/nzX5crIqarfJ86tVE
CfUNsHAYGcaUaeqHS0kGQoBKSVS17qKN5uYav/qIlpBKl+YTbju2h0sXPoQMMxpsQ4/BE7OeWYfW
RmENDDb6oDm8+OUZjq9wYpsfj3oLuYXdglcxWC7CU9aFhE9CBimF2ES0m15BD3nvncXc1eBAhmTG
wS9Zc+e1wNjEim1Hjb7mvObGpHvHoR8dO7lE1ZftcDkyvGznl8NcQ9exGxTtmLGMtn0rUX6vSY3+
026oIh5piXdwTe3J3T6CoXA5qi6f/fTXuUcNXqG6heq0CZcSLfZ+AJ61epAMStQN0hirlhSSFzXg
XTIMIdZNv1ZWDA4pdpLjJQJ5vE/gsHatm+YuezlPK+0bDsCQeukBj8kibgJZk8i7s9VNw+BRvDfx
uRYnUaqBh18v2c3a0lPRT4fR4emwq15XsOPp/Ig5Y7YsRbgJuYFjGU0+kiB0VtkVDGDpNZ3Fm/lZ
gTmZmSpLhn8GhUTEX3GywZijKOWWLZihZLCVmL3UVmv9L+yMWA922g7dxt1F/ShFTXecyZx+gZye
w3/nt7cvXpl/aLQkPh24NpOwdMyi1Q0qn3sqDmFpm2fNJf/GjRGxW+qKcwZsC7yENBanxVFC2XCd
HtpMTmEW6WYjbjF+hPg2giQQy+bdxHfgvEcDC99rNNIxv6RP7VgPpJvOezQVb6JGzAlRp7GedVxa
T/M8of1+sEktg80dqcwXNn+w+Yog52Ancf2kRXzwNQH70SlPaASObHYMhhPRFMWIuXEQYaP5zITo
vzO7pZ2iBD9JkdLGFgYOBZjEEgWIABi0w5w+3KNXZvNficdUrSjKhBhx4rzl+rJ4FHs5RfhpkoAF
AQnkYIkRAcLJWKUG31GyVRCZuzXLJEaopB3RhoD/iBGZ+ESfB4RYMhZzOxf3lClyj78Oj9nZQSf1
8RU4pVJfsRbScw9FWLyAw1SYh7Z9+gme6TAN5F6AXNemT1XX513RP1jc0uyFA3yBJMONdIoBDvDp
B8i7L5F0LXcRY3Qbxleaa3pt0lTNjZ50HfbyKD1ioGUmTwC8stciXZFay9ca4iJQ9D5Yu5QT1hsN
NBcMeYt00bnYn37Ivjn6DfOtQeD0GkaAaQglDmc8mgW4zLaxEaoBFiDUaT8DfTMw5JhS2EyOC1RD
VvtoxucR3jc5k0xQt+CzQ6JMt41TEoJ1E0rjonXqix7m7GAVjgI1v6AXYn7bMjGQ6yBl47YmHdQg
H7RCDYIDoAu92JpQggx1wsUKb11SWEcX1S2sYVMx2b2G7zV07Ytuekz5YP6sPaAF3YEPzWzp0XBR
ctzNoVqhL0Kmt9Z0ryxI7X4ydDQ7d1eD0z2c1fCF5+u9REg3nMbXLvS+spsbKnOo3zH/Eu18UcG/
NVHPqm+wi2V5MZdViuUb5wclybzhkVTpDBxP7nkLngPQXHOV5zVXSPRhhTf8kL9UWrend/4OkE68
7Ze8AXX9mh7/zsNSFG+cRTUGDJa+1Sju7xGSeXYAfGW9luqWXaQPj4vbBSIvPTjjGp0dc82+up4V
EOjLkFYa2hdg/lsMH7Bdd9GDFeDpPD1kNNq08NDsuId2im3rJI8YvmuLLEJBmCbD5sXV0d5Qt4/3
tgdBqmRnE2PVz206H9QGuR7Yroq5Dk47TFRR/X1PjsI4nOmeRCe3VjvF5sAEWyf5EMDO7nWs3vyy
OmOWar06rvN2n2evfbORUjKNPao2PQMK/yVjQijAhpmDfZyjZLNZukqkmiokDXZz59g/PTHOyjLs
ZHhGdGuqlDLze+cfEuSlK2Vgy8CMDnHv/ZXr5y3Y83pjbaSsKwi2PNhdE6+TpnPXnAZqBUgLhzsk
5e6dpEG2By9nYyRUkGMQqC+l2bjdUSB7OdwV7+x+MZxkT+AXAdvQsg0mEzpiJFuiYTv01jAWWOec
R8x1qP5bMT0oBNmXg5Z9aX0kCI9xVjcFun6bnYY5EkrsOZzu3mDUDT1Wdasj7A7hlaB0BnEAxcas
bOfBjDIIccCN7VUJO7kr+nHy/h6cJwdKhR6kUHXRKd8cC5rDSX1bQqBttibK82r+dUB8O4jq8Rtn
YPYnfKe2R3wA58w7oXHFBgDnqjkaTmHhxDzpeyvCD6+2HxxDdVtwYmka04+PCA/NSceZ6aU18x7z
4WXWZfc2hgGqSX4s/ir5MVzs/AiCWgbUQ5iSwmyaE8RYQu7gwhy/SKEjPhxhivXgiZ2FtWil6cVt
HumaNfpWlXeBcQArOAAIwgWrSa8ZtKHA2Jwd6GDT99GDBNg+sN/9o82hToDzZL7+wJeFpvTblyDv
pOk+TpLWmeWOQkEYdRDAFylHn9iPCjKpzfUlWgo4huOkRuh367X6nGVUVOyJsr9RlVETo8zqkQ7n
cMZC+aBwgL4u/PAPPAnIfWwhPxwZkQGrQwkePbpQcRB0n0OWMzAYPyzZfNimgzSlXv2jIfrQGrPf
Ajc9bFR4xD0J2bTunxEIcBhJnBR1CTtJVx5W2P37Hs0OMR5XfgyTfnlN/FnPHF4xUVA+Hw1Bh3wG
MiFkR61q7/Hhb6CpMNaRqGWx6icek1PZjptcSDokWgYVxsOQpDekvsC09E/Dzfpkeuegb/JX9DG8
5yV+/rk2FCv5oc43lfCxR2fuB3sMC2BeTD7+i3GenRj99W3toUdSQQtes7PlkVHvUROljRZHR5A8
3oKw86KlG6TBK6R77vRjJMJUTAnQwBDOxqSfQLM02cw9b7+azQTjHZpzLXMYOOyCIa2fBvzQddpD
3oxBVpHcoxaFQZPJJBcLjDaBewBi/hpSkJGxjaFG/CGIDjZKxaP/nl5NYg6ye38R/QImaH3wN4J2
GgT5zdz5iCHt+G4QRmmmTH2oST5A9sacC3b3z28L6ivH+psbKsM66cBcmnI9W1Anpjs40ZwX102i
6Owny2EKQRjPgSA5wS78NSucK2eT39+slIQtMB34jQEOX9zrs6h7zDQAHRtT7McpWBA7Ir5pbziE
7TmiNiBEq2MApdN+4n5CZC6bzMeKCQdTrV0LN/cqyQNKIY5O783AwgSskUagKMRJQn0t7UphFo3E
52NXT/eqREX4ZGUsL54G1RrtmA51wdGaCx1B2S4/NSbXxuBahkyTGNp9x9dmjGRhuY+q2qEDwbz0
yukQnPCv7mKdkFMMsASp8qGjSZnA6WMztp7iZgV8QkZyAZjRNKyDBnQL3eweqduW8XTQdHQavbuq
9LpGcFc3++WSD7tSG/hX1kR034P6M9MLvJ3smmlroC4djMT2d//SQu8Fzr3FsKm3h1KM65TCA39b
NCs7zdUJremTicMvslePdUb7PK6Xw9W8n5LjPVxusFfvsSBKSFWnucDArb1TkCf0i22SjHVjBOVc
bCBg8cpk925DswRiRkaT4u+BJwGfhcuDZYWIq2Fl/P9LUDguHEABOyyRxJXIe4VzDsZtHrAPGdUz
yncYgDjge0EiuIFbxnUuDW35NJ/hj8xsMjpjn5MQul2IF2EPffZpuEtIkxph/xl/ac2+bgHQ94Ha
7V9YvdAWeCDOI2nhcfMVYbGEozDqFN+7RckgC+UDtu3YYUEw3mPzyebzdRg2FQBGlDq42InKz8Fa
FY6Y+yF/tJvRP2FugA8YXY9gTpF68cAiqbGdx0h06dpxBo2KhCuGc6gy2wjZ7cvSdG8kOOOX6H8R
SwG7YofrFInaqxxob1+I189+I36TC/rGhALQB+oymhlcjuTr305GcxOBbA5qiMD4CKWYtBKaUgaS
MYQOqIO7hiK3EF9/2HEEn/yLTZQEuge/mDHzvwNTcLHC/jYtxtHCKJTEErGNxDB05KIVQD2pOhrk
vzazXtEvYMe5AQiThiGnuHRRknMcMGwgRwtbXYQSCm/0Z75Et4go4aBCay+DNs43ZOoFnNZvC7KN
eL6PgNm6/XCKNEsiOxgNoPaQqDEwxylDGManeU6jaQL6fWIbVgGfGmvuLAKY10a0hDpvWIzvumOt
w8iB6/m2I7Z2oUjCPkCjeX8G2o2zwH0zJwuebFUmO1QcELIdomSwu9kLzjKaDqeYMnlDc6YtKqLS
4dXoll1sRZejoKxp9GFLu7x1+sxM77ICWNLcHEawCk+CzsweWF30cwJ+Zs1tdPmTISnvAswDCJTZ
+CNBLYHkXobiaWpQNn3t19k0N55kWRhBazSf9fucOMyR22n5tR/rZ8fsd0aKN7tluvWNVXuNGJzI
OAoOTihE3VCsGQReLIwVjID9j1MLSIyjVtB3fEYdkfy3Uo7XFWxKT4/dYrBggVLUkEpSjjv+AtQt
VJO7TbnlukwMSVAEvVIZ4OAdRSPWRn7P7sHNZwufkjBUDXASc3ijIIr5gtIrgK0YQQLxsWfDEYsZ
I2JZ+XbKMxtPlmsPTwGcEGlreOhh227OW9tlmbu0mcspjx/B8aPR0zs4l17b38K2hTQKcAoLh+Vf
JQqlAK0544Bdcl5F7uUPu8YORqMcLonrfhc3C1AN+YalId71Fe/Rb/dXjticcHUwyHtYT4Np+D4u
KeefiEmNGCWbX/YcPDaulGzPcVpFCvYZaJWiVy6FrxiTYoRA1SEhI+cRtQdXouPT7YD3BcfRi6PH
R24zxN6AnRX/gk0JzzVhnOmpQc2p1lxCYzjlbdHqb3ihW4T1OOVNc3Xj+DmYCggsG6Hh5WybEBSY
awpkXtpd05W+8edMQTsAa60F4E+q6KjKmYHaUrudJ/gJtl20JnFbhWcO8x93BjzMoPsyXOCT4/Pj
K1La7HDPk/CaN6LpK8FuZ4i7FSgYzVCLPYiRbgzgIom89L2Tl8ERfd9z8Abe3UnYOA+gPoDwFIRT
MFHc7uZYbuIeKX4PZwf38GpRjhu4BS64zCyCq6y7giQ57c24FAk6VEwQaSb79DQMQLiyVwsF0OyD
yFsJARiuC4jElHLgtkmAbtTBeYL9h6dYnuUfboERYCI7sssluzKAlCBWVs2ebeRvBIdcJlE4F1mU
UgxhRocx1IfQr2bwgWQ3oOlhaAHCb0aHoQrgHgE8I1KiIvuYFAcmJ4yMaOTp3GFIinphDbWUlXDk
qOB67xb17L0pxN6e6iLY/0E1BrufUt2jsmP+YobwT0g3OJpc/4iJDJJZlrAM1KTioNIFQBDbiUOM
Zdx5gQ+/3ATqg1A0U3pYQToGPCbMlS/n8wBxyY7MlAHInvflXQglgi3toeVZsAzxEOZx93BH2YNL
YQPBU/9AeVX8zlw9I5Mr2XNmGZ42oqXCCPq4RayavdZEXL/JT8Sr2iFga8op9kvtSfAdda+ST3cP
jJ66JYYr68aXfnf8c/YefbIsG42E2DuqYOaBq3GAswsyupPLi/Dgb6oBjcHvSRmrJZTOw0DnsYdq
DD0aNEp4ThQ7EgDG+cDbxT/yxJViUBG3OHEe8OYpAxi2FA7eFlIoMyyqGZV0XCkG2PUsFbIO6ie7
iArsN6CbLNqOTJYoDYeo3zcNimV8VD7WrDT3/sdbgQjsArAPra8GFQy/4XK+DO4EMGjDjeehazVl
dsk31VbTbVkYIDzcoajk6fdr6zT9urd+l0MKQII/tejwH2531YnqQeng7dkDUe6rWfcLYtH1mu4x
GDg+jEyGpS3n8bLOw2Iof19jq0EJuguK/ik0+i82eDjz7EOI55aW2G/UnkZjI4Ysd79O1L82jhB/
BvvOE5gQK1ira0FL6tDF4XlwfPNVv2AqMJgvTYY6LzYan0mzcWCYdwYoUXINMtZxwxmBVo0Ux+V/
LJ3XlqJYFIafyLUUUOCWDOYcblxGTCCiIvD08+3qWT3VU11llQrn7LPDH47oq3Xjfk4FNDs9V2q/
gulXWc+VCV3pxftSgDVB4rqc1U09vi3LSeaCHydOjOsx++GEtiaFKTceIZ0NdjRXYaKhUVgh1jkv
l/ElYADzeEK+I603Riin+Or+uUE9JptijcWO9g1kTXQUI7hHbTxRgY0WjCYGJZybhcaGZ8rKiRP9
PERB5+W4iJa3CdcQrSIPMHfvGbYqq+Kb8I1Hv9EnQm/Ya5w6vcapsJ+qsO4VqKN+26/PSYjafNj2
O0PNUoag3afxbP3tqectyYyDeC8CCG0EYCeJI1ju3/ISJUOaKMzYgtewYothhQMW13vvv2zF0nvM
0vABwbYDPKBxhEbUBWKs7cEHf8Gotyl1PAUVk631db6O2S9BOlVYyL5CzTOjK6o4Rz3aDl+A5jVA
2ygS9P4R98DKDn8OeFPWYNv/OUClB42oOMtnmtdg9TSJM4BgB49dBjmXYZyw+MSDlCA16rkZQAQ0
AnDksee/UIjZWKyvertd2b8B/E4tkPH8BAsMnJo2LKI0QB7hyA5jXEQ4vQNxatiCHdsjYEOCR9+R
kE3zSTxpVX8t4iwKotrT3GfSAbWsu52oa7QGKjRA30s8YWbY1o3aoQEtQjhX6TxBi6z/GQM5ZhKA
pPZ7WAzuo6b3DgUBri8Mr9iA+uax72Ac2D2RmYE1xYiM94BzDm67hkVzkhVg2n6+z5k29eFDcm7K
0SZ8IXrjRIQEW5Df/EbB2IaVA9t7uPVGo7Zf2lxk6OmoWVSr0r7s9L7e71hPMMgoZvdz9AJJ/OAw
NOadltVAQt8VBoESboPmNGaAAqAsC/JuJ9TATxy330CkX4gk7/WWLMDkkWnwAf+vomM/vQPDC5Pe
x7C/fDaD7tCifflaF/4HN58m6BLozRNjgHEP/ngXa8dAzcXM4NO/ucqyienW6IE9ueHi7kdBtVht
+4/enYDaIpM3h7Dkoy/KxbkHW7oL7GOY9u+UQ5H8fNu+8mwi910KCyBGA4RlbS+xSkDqZmsB1QcB
0wTzm4N2uoyFRs7Z3DMmtzlgcTcDFXOzWrt/UiIisuEu0Z+iz0TBf7dlrcV0EWVW8WHpEtTQ8B9W
B5RMfg4L8k5a5RYuouOTP7kdtBDHfMr6rRyhhABKBoVjMUzu/C1ekxVhmX1t+Fxp1nL96hW08eBX
RPWu2WPewKqoZFeBi6c0ctaAiJDcQgdhl4S/i2Pw1dxqMGHwrsPYE5QywqLkTsAEv16Hbkdqt4/b
t4UbgjJ5BdqgFV6oYAIe0MIdAWJ9EC+bfgcsH1o9uYsHe6ge9SPOVD7dzF8ArSDJHGWvXT2lm/WR
/MT1Sr4By13D/BGYPBZH3TMYZgJTbo9frjEXAYDGtL+o/MUDzUW3YmoO/g+wOzFWQ/3kBgvKqSQd
hDz7jMr9do0FzWlyIK8Xmg4HjvA+EBAiv83sD2xaGp4RoikKHa0AwbW0S49TREhAx6OQuWoOy3E9
aQ3aA/ohboFSObuEuerodBqNWpFGB2vJ/eJPTm/fUcig6Dr89UpEIOstPK/S6hwVxrGwA9wSdObX
4yn73NUW8i3nDNjsDfLHt4dINzcvN4hQEHuJuwhFofACAD2hrYjo0rm2IZqU7o/PF+1IjVDDJQ6L
YG/SM6baMOl1YNE0PTUarCHs2fFIIVpz5v5QNeE2c4Yidw4pCdskUFJomUape10/0btZvSHBQEKw
tGFjfkXKhWMOlSMj5EqyZw3+BQKl8TfQN5yGyzDeE+dk+crFY5+ADoAzSn4HDmoM2jESwwOxYf32
ZfgsPVRUBBGPrmk93LwXtqnIVoLRpdNJ1i7EOY3sRSo/cahH1uuKCvYIk+c/turDyUBKkdO9+rfp
hYmItKf6TGGuUGYhrBdEEykHmHYQgJbVsMVYgUdfHCIcuYq6+XrbqYHwDwdgC4mld8gxDNwqE10X
yqIHFIOX9zyqbPbG+R2a/jP8oWIlVIkHc/WfJ3o85kZi2JUdyyqBJCTaS6BZ/RfVEmx55GmgY8sJ
0/Zj+FAiWAXhyTVWUWsOJ8tHltT+hnr0HCWjdAJZyrsETaYdqVv4Dw7HmwsThoD2hH+BVcJvyek4
fWCeYGBNirc84DlORSId7BkxgMcKvgqagdIFxleMi4ERGJ7We486vD/xSH+HbbSrTb92G768Jwwp
eHGXoONpnh5B31qQGSzMqOHLCarx1cppRJcAMfdQgcbVCarQCFpu06l68huqXjp4zaA58dh3eAmI
hkI4YyDjavDXFMhHn0Ht5gNis9tAp6jldryX9whEM8wImrwtznCYaWBufE7/DTyvbuLQUIILEXsm
mrk4ayyJOAP8fi7zl+jsYPuGxRlmY7qDP4oNiRb/dIgkL7CmXBBxY735eLYft7BYjIExgFiEQR4h
ZYjrXICvhWcs6z7CJV46eUwKKHVgpAeVh0Tv4uugB7hcp9Z6ZwdTaB32cYykCokGgmi3CYQWuWK1
/XV6/ki2AToStDhM2i9XZpjWZsaIkcqKWR0Ki47MjOmE8yHmw62AhjkmrFi078WflHEHLGbGmqiL
i9M4e4TSMo6SE3IJ7BCRpNAHGkmibm9nVyQRrmw/k8Qy7+oD0lS/6NKKkBy1CD4BESmAK8v2k3O9
AecwD/4lf61xSmsSobgWMUj6f/9A/G9f/qS0K2UQID6nQF68d19fPpp07/ATo70dYLsVCUPz7Scb
ee0qpmBvlH1RT+oCl8FbFqPzK/KL97HIf6lddS8SGDRzmQGzmaGOC06GgWvEm0d/ib/HLx+xMI9O
rfzvDaFAoqOoeMUB3hXY3oitZvlnudmGoguEdlUeRJvfALV9CY0N9jyAyHIHSv8bjnxlbzxq77+u
9NDbtMhW+OPLvZAmjXxQcXJ9/94h71K47A9GMjQbRO2wW4AEluEG4n4XHigCbiwpHigiUWIFS6eG
3oq8VBo+tLV46SRDkhCZf3+LaqR8nMjkHvv0f44hMo09Sb8LWwJCCVPpA0USTBQnMnIK/CywKdQb
rnA+Sci0WU1OJUPkl0PvHpkwZJQJLV/0xTrWWmid6JGRvCYh5xd/SvFHafiV0/RkWdY2j/kT7Hv+
mTjmJN5sVr4rEV8iv2HlC20FVplf1PZF6exDCGvM5Rmv1EVtt0CLSudDcmVkteilUA2lXXkPIk94
EAqqaBOphC7CAsxKaEwxuD5PdgkOEOTQn53k1s9QEnPJvkf/bgPqsKwIKO5y/WgcyGSJxchtkulY
zPTFCEejt+OfJowi6EwLhkgUQKU3I6IOQ86U2UxQ98Jklqmb3Ag5cLMlQ0LcBS1y55jkh9eFFrkl
ioakYrxCrAC6xenqXP+CpNCtrsSEJow9UnnQVLn1YJJckhWJnwStY8IYdC4umlBaa7Q1BNKVWQOm
mtyZigm6aPRlVo1MGlJtfMg9y7kl4i8p3yWYkEpx3nTkur1WTMfNqbg2dcYF+ea2rx5SoC/IyUQ1
Ll4F01YcxGzp5DIhpomdzmqMicU4df/G4pXLIY1vceum34QTMruMYxUZ19M1kmNUFjnzL2oUnvgy
SEI6b15qjZZwk7/ecjRCtET4w0Q6zjAk6zionvCKZRGQVSQ9fcyLRZqKdJPE6PxBbkq06XRKIt1v
jFPLWvsz1PMRnJS2iTiN17xmIc2rwIWakUbXM+2V3i2s+Py+SHudcYrgUWdcr5rRFwONEvFstvbq
e/6Rr/ILhAkuADNRC0XtDuqMhBFRUSEaEgMvDr40w+tcNtvhzR76rYCJszTRceBD9pPoRlYHufSi
Xfdif8VhGeUiU/MlfT7gXeezOWndSkkR+7flo3tgvWOR8OiKnqI8uOSyJKGI6skFakXM97iTdCak
KCLdzhYgJqiSx9gheOZYjvNCJBnPOAT11u3xbdGg3AFuQMolZWi6+NvqrAJZJ1KcShKijpcHQSCw
8w/LuPdytgGETIAckueTbzmjgsGoadeTy1JjN+qu+X+A+ZdtmSJUyo/fuc0G7TQUTvG4+tdLe9Hm
oREkv1sUJ6WOELkjqbF4MBkbKkcyOKRhGve/65jOM8cMh5g4FHUg73yWBRp5yAQR69BsYhihMxdg
SPP3OaIBO8VVcYEE/ItUiMyOgVbjdt9gO0qzSTiD/zrwVGucNyI0IbbGVwRGXrxQmkHSchmJSfTN
ox1FH5YOnQfJjoDM6SmslZp8T1C70jDl0Bqo6BCg4E3nq2bp30YVGCiZB7Vx+xK9WqTM2CKl0znn
oMgNP7/PwRIZviDH+N/qlbp/EMbbUSHm9uRBMjZB/Ay7aGE7cdzAEVEYB8laLsHjsV6jtmr3mbDU
bRq1vACymBmmFLkjo0KKVZbtakF7/SpZ4w2/WQCJlIv290cYvOt+AZM2eg2RZqvZtZD6E2dKGQPh
0364tr3btSBQSDyHWI6qiGQV7vawdmmK7VT3TlBfp74Y+pL2QU+GdGtjKNuZQNGg2Sm5H/kPdTtU
5ABwufw5HosbVAqEP8iJuuRGk6M+Kgs3bzAFFYqFiVGM8KgDsis9lB/GQReuw61/mZcE1HVauA58
Bh0mrg5mXVDr1VJdK4MjxC0A21974UC5ZN7palhgka37zcmN8q4966BmBAU/7NBUQB3HBWQsET3e
0JPOuwjr7gEBi2IoqkyIZ9MfG/xx3LZ0kBsTgxE0GTzxXNqpNYZ/6VAUrqDqtLuz75wsBXsDlBrJ
kuhMjmEPWPleGrL95+lm4EX7r4hAy+TIsBQJc4zlvQLXEWqSiQAZRBiRuEK6EtaMc+R83yMGgvax
wiAbi4QJr4/etNAMUqhmUr38NLRm3HTaXtZQzX2ylReipg/H0zPHay9Tb9+0qzvTCXK7zMN6ie3i
KQhjMmhkcPmy2kjxhciRASd0mWwmg094WTeRoNCi64DBlnTRLza4UaSHvPHxyVhuYdI7Rv3EHk8j
yNkoTFtL1cfth1O3l/Sste7v6sVVs9MODbqiI3HZ33JiLVQa2Mb4b17ctwdbQkECLeczac5QHt0Z
wXuEXAAKpW5OnjQ3uiVejJQt82/bxzlRy1g4Y8b+9RKihovzldgmbiPegmw3lX4ETXd4viwvtim4
froFgkDWeibsN5Lqp/M8poxdvEfU3EMT2t+n8oHTRXa6bcjkW7h1OhoVPGIDqGn+nPnFzfvK8j49
0wLUQmmMVLCF0Q2im+mLPZpcIqbfK9J8W6HdAJTJ0UfYPCNsUEGyf6CVJQNXxlfPBX8x349398Uv
h1IB9wTfBOt73o4vs6z3JuUKyRaLg7CZTXpC4SXcbp6LLNSY3CPEtPvSH+M81lf3yW+H+OwRRMJt
XQMP2d25KBNAB68dZN9mbu1ZU/2MNvW4PDcB/J7rBcV1vtDbVlZZBb2uFS2cLX2eC1xnq0JLiy26
bk5rKJn1ACfBbh5IRNfYsqFCn/xDZCy7HHeZ82DFVac2lQKmopHiCkQ0NA957L8XjWGTNuUB3RoK
1lAZd/r3s4q0H2CwH5AdFy3FUzz80oSBgpTytCz9bovE5Wch6IcZCwCxJ2L/FlOJ62tfrltrfVSs
zRk/3fAq2uS6hYIn49kHpVzsVIhsxC5oLq7b4kozlKDMXDwHxpf4/DvTQ5Pz3sQTPXdvvOV+qtpc
XX4IHJi6qsOaZq9k2G3YRF1jxulLX2amjEoQUn0UWoD34CnGCqSVPYX8g0TChu7oc66tc7jgPxFy
0b+eOmm2bXRv3x6ix06y+EWK7kkLip454qkMHYugA6xKxoqDmHMmt7fkSKwE1UrjQB3dW3YbrjgN
G0Y9gOHWH2bqqssrNzYQ3VukPSs0/jZvFDrtS5iAEWAiAXwNnyOSw96fAmCf67mdx+TRDOur4L11
c3pzVOwKNxt/URZgc2BMnkEHwBusLW795BvdeizEjykyjzrizX/Eofu58ARRx/mWhcSCB4SU7/hF
5YEanhSB0WuCSWu9anH+jPXDZdbUHZZ4OvsuKsPusFYTLxlsE/fesba0cujtMCHLnO3kSf30829T
vQtaGOcXgG/tabkSj8v4ZRdPxvgoVjIbTHxzAi0D0b7OjS5O55iZDhdcR0CbHVaKNxQNrN+Itfu8
UYwabftOUkRT4uXedftyeMume52NcfPM/tqO782Q11Z//Y8Jr8J60htE75lfE/frkpQkHMqcHozN
ffIYQSL++YJSW05+gv8kFxFYoHSNfmDJtBjm9uciOT4cENTaMV+0DPQZbJMRJTQkiC1j8N9DJlxo
WlL+V1Y8RQTH2M+/w4DzEJ3BYNUBen/RbGJwq4fSPNr4pOuLalyg2jIuYUbhxHq4hM3BrbeFfrV7
74QKbnoYdfvYPKwZ5zSHVDG9J4QaJeL98jte1ALQpkoHVY5fBFLb/4DuvoWo3jlYO4zIZAOVGqZ1
aI2UyWeN+sKLpuQY4OTvfJ+Yq3KJc8HUIOcARqmIxxudI0Z/coPhUm39hAtUDHMSvbvzRbowKns8
BHZpPUy6+pEdjZ0dfIgv/2XCoq1Yo3Tudu8BsIQLTq2cjcDoGKon0W9Bdg7waHoLeSWQQt9gzM9M
oj2w2R26TKgFw1WlW2ZYDAg71LuMa9Ru5/SKOiNYUbf9A6/GE+5NF9CivSvaAEDnachR0sA9zIMm
Dbhi+ba1gX5ULt4VnoeKE6Nl8jfpSsO+ek2AJaNWGC+/e+J4QcbYpOvDqOLhln1ln3glc6CrAafI
vpwM+7H6ImC0uQ9KYLK6zTwVYDdixc0Nu095OAX7btOhE9wOH2gVcTth471jK0VciCU8Q5sCNmEm
2x8hZiKaarNLVApxBqEUnIfv5Mq1A41AkEe6DzIDNEhvC7IA3pNCFtdCgPDrKFrQMPACdm6n+z5D
vzafKIWD5jGirNmhSSVHwNOhoIDNaHg31SYuFm8irGxW5edwU4B1fiN9DZKXAQS2m3X/vgZmzbnx
VKzGRvS3yZVJBDjFjly02+nGBC22iOnNSD1ws3QwBkAVfnZ95G63KZPIztL5C4FeOhNvF8guAENN
8W9HUlT8YPGAmXNXt1x+agQgDV3u6JYGy7jaIHfN5Lfa5aPHSF29E8S6ihDJuagIMoLv6b25Z7ba
69B4TZ0EMdGdgR84W5kxAF5KAFHfYi/9xR6cTYVIVg6ceVyRyG+txzFfd3hGcZ2ysqMGPehgjF/d
ZNkakkOBHqL+BLHDoI+uHOrDYSdh/AL+z9eDYqnvm31lV81fZHys4PuYDtRnaO4VRnbRBTQkUtK/
MVFVG79hijglPJdx3L0c3wvwWvZv8t39OOdRcjdtgk9MFQFysAIp22b2tHvyclpOiUYaHSVC9hUO
4y2M0y6XuIEK99ZlAd1leV6z6LUkatAaf9sG843YwseFkb82B0OgTrThFxOyc9mDIdTRLPg6t3X+
dmrNxhL8l7rsVWB/Nyz4wCXQD2AK1xixBH+GbU4RiSb4k0Vc0ZZ2iMdgmqaNro75DW7JKII7QHzR
N6oEyw1NX1B/8cQ4A9Ng+32m5cX6jHD+FK7a69Q8PQ7fftW/Btns+4Kc+aLnSGa5q1yS0hOOQhEL
0FjUiq133+AHXlYGfmFOML9sHfb1k6kVCcjNbYGYPl7IsSbxhq7k+NX/zdsB4FZ54kOzXxyxr2rT
3sK1gix80Qp5XcFtXfRwEZmqe5pjtONT53Z8oHr7AdJ+zELWV7LDYxNiGX3bbJ7BlQbbCHBm9QK9
wfEbL5A7DQ2O2TZjshsjnwFVHM2E57kZ4fQC6qW80/wx6AsDucg8VGsDoKdcC54RF0uW9Qnc9BmQ
E8fhdRCjodWxUEl49Fhx+D0uthx9YC7RTGdk+wtaYWvI5YdpBwpKg+6rjDm4y1WD+XyIlDGOCDcm
DE03A8pjs4+A3hrHxpuZnI6i/QNoyw21fDK8EvggJ3FAHpPtTfvHoTJtDYA+GZa612gHNR2N0h/1
sj4X7jvo7MRxik4NmQDKbX1qKDKCbAvpHSmudb1uIkhXhOmUwEroZiuBXFJcIIugZllRjdjPaXpC
mjNs8itUDc4m7Xahe3HYYAiafX1Weady25TdA3LF4tW/J5yjDqajFTTbxGnD1SYYAtv/OWQNrZUy
VrCRqZwMQPn+gfgjUnDSXw8Z/SPflkYPVtqGDnyy/IiMQsT+G3wjciuuqRLV9A30KT7WQ9qyizhS
1kCk6Q/R28ol5THhB7aCVoJHBWwWIOxbKiVySoIb6cgfKPcaXKNPN+5tMRN4UnSC/wuMNb0A0KV2
C+tVrID81uADzX70oXeO5iFgMCO6T7RzCXLrQ+Fe95BTAA2GEYjPXAto2f1UB2wSAhvckwiCSsz4
Sbq5OV0AzIsGLeBj2ZIgqXZZ54CRv5ura05wavp0P3sy0WzaITAAi2+siNBsCb0b6xakBvDu2VcM
cAAvrykQ8CQznXL8XXUO6aIxN/Gq90pQ9G4DRP7WLvY34hennk6jkjKEgPvahK8+OHq4Rthf4tF1
je0iGT839zIU39RxTnmwH777r9NFOvxkyAo1AnNHdfBddxrUv/GcXnH47CmM9ku/3rUjoDOb39c1
eg9IrcR4nfqCUtQpyXr/2U9R1urBa1MH9fJ9KvCc+QXqhybMJQVBq5FrMKSxuGhmFlTMlhD1V0mG
aiwF304nnX7CDJ4cPg+kfexGYXwWNpeEEzX7oD89+La4820gzI8A5c1ffkie3d+51Z4Q+crmiAZO
PoPRosCVfzJ7hJLBhDMPQMziQolfQfHxqd5WpbPJjxkpIlQQAjnwQxDTBMaE10PiF4N4fNQeS5oM
ThQySgQPII6J0NI7UEGPiKO1buGevJmFpz/BAJh6I27Bp4sSDAJJTEN0EOvaIj3WPajSoIXr5/o6
YCNJ5AjZXVk9UqdHwwYiS0HOcwueF/n8fgwLVyJ7UuPILFMftEd0bw+miknSFkAxcsk4CDl7ZV6I
KEm1Y3iOa7xOi0QgXu9378OhLTEuA+90vi7eiPpt/nQB4HVs+gvm2ePYOQJl3aJHckU9QuN3wI6m
K8UZuQHzOrx3h3HNs+/TlrXfJBN8CChBGdlYKFqb9COgBY2GHNNpYQsMVRQeRHpo+Jv0IR55SOL+
UVQCSHLATSAXbuiiVfxGyARvMnAWilXtGpyn4S/h88eaThJlBsBXH3tiwhFRiAvA/nMKPbiEpGqa
z6bvcsq3rQ/QYJSsgg26V8YcPh51sqj4csY6fZifctNa3gph6icqUaJ79Vr0F+q0219xMwTqChaN
WzvrnCkV9GCP4vCd3Xvt8joFdvygN3BWfNJ2zadVwFYkOZ88d+0VSL+a5SnD48tI56gCb83xh7KJ
83J1i0XD8w91TgTsE59MTlATGSzym/ulCOZhAiK+7sAXyPsQdnxipW+3DydSnoalg4eX2d3Dgjn+
XTwu1tX9nlpsFdxOwk0f5VLB6BMDhX5kPTkxUHZeqSsUEYyomCmtYEM70qQxlOy4NJw8nPJV8Iva
r3BBLuDAax2D2IY5dSbHU3z6QtVZt/D4pIvF6TCjOsookAAFXuEU0zo39y8b6NeMbyISP2ESD+1+
x0Z12jrwPDiNQlP3qeiePjUC3opzafVAcv8jnd5WbLS07jZdve1y2uRoKTo/yC12VsAeoofFDiZk
0R0ozV1968kG0xgMPYj9n9jnnyv8eVDm6SfWK/NJ1yE7YGP5iT7mMGuW1p16HxFm+3aZAIlDjYwo
5HEE4MyOdO3WxaAATAtjQfDrTvO7K5HzdGjZqEPajx6YsL3uGJMXSAYU5J5IEolK276YPbC4aFMT
gld+gafX2qzYiIuI5vCESi8zSb+PLTpazqLvQS7j1iX0rLH1hpdjrbowCWhpAQsXRilDJhCgq+wG
VF2tPAJ2j4XWgSfH+lVs9tFm1fS7XWglglIT6NDP5cfhEoErhuv7PkMxgSbnkazY+/ZyCJhaNDRg
Q8sqCYf7PeB1p3s1IHPvWA8th4oKmuTPx5bqZW+gg3Evgc42rD7+jfJqyJL6ounLk3sUK5s8BOye
92hY1avfPSAqYKEpgYnOGW0zj8IaNY3WftJacvmCxxCq3Bt5A/EnGELLfUSiUzSl9iTSip4dp8Gc
M2aabLYItegthIbDGQZxiPlW7uWYA3p0vw9iQNzdKDA8LVLCNqTa9wDdDfYi1hoWn23u3XDGABUH
KV7OY9aHT7J/g+uXU+F7pd1/ZajKYccM1YEiuie4wLwinaHL/kbYlk1bDPc1goRkzDRMN29B825y
hXx2c0VlpoUgCm+0i+HH1mVbI2lC1ipBi0EZ1bGTTOSsQH+mPIiMEOJYT7ce0qFinvYY7Zs7UdKj
o6Y6+fqKJwn6zqYXY2VMHMMlnSeySoX7wzgfngMTLolv8CxXMZKIWewTd3b/bvAHicYNFJ892gLk
IAhLFE5j+qTa4AG3GfNKeCqisiyiU8K5QUemv8KMXncQKGThmVNaYGDTJfjGwb6xtfbUVSl7CFtt
TiOevRmxEzSPTUBjsbd991p6eGkffgU/qcErgq+5HjfCcbeejpE1morQZFBZY8Xv9iuGDRfH6S62
QBkSuq0R3zhmTndlIi3YCjz4BuR+jqzGzRAQdizUXZgM9Gg8InCFoJ6THxAxWJHqd5Ga2sS5jSan
TZx9Nt2Sbt2THUORhP6gT5u9E172YJ/K/RaDlWNTZRhpTkD/WPX+aUO3VAOsIacgkZ8RRejstXky
zDipQECnt6HZIjCIA6mKdCsTcagCbKg4n0ChMtuu8u29awq3RzbkVOeVk7o2uWwcg3+qBnQ0eeFx
l+0BgYJkJs4hkvZKDJPhEr2tbM1BLMsDBkQxmv1e0mhaMnaizolpO4ESN9ZUQ28y/25+G5fFQVGZ
CBjr8L5hubyixr7IGYVxsmAzprOZ75vwPg9Hymypjkm/I5Ner5WzUbw/ojGjEHVz2+smEYlpXXOd
rK4MVgEKYaxh+gYYU0RT55+PN9ihsNpDvp3hZ0NEAThCCkUITChUMzzGDJP7v8KwSQVen5U+iLsv
FBn6P8mvZwYLRJzYgDRlzZgZAqul8yCEUgqjKMaYFBO7YFhj2odRI+0F5zeno7wW49YKXzD6IbZ2
qnirp1Smew3FgU2XaYvrt9eBPkWSkSAuqEJlsJqs7jbrxtz2YRlzkOL6QL7G5AEgmn1D7kmONPay
taf+oOpsoYcEPZcSgMN2qB+QMsT1GAxJab/vPoNr7v2slNFLBpOzZZ8akwSUn93I/EtOjxxyPIJD
o8nVYqIzZRd1vx0bUzl+zrsqBIRyRieDtls++7fvUVjvMFENt+dPuM88Fo+MEojqdNPpRiIRrgYE
QbwWhDLpzoS4OSkENh+aLFAcaUFxA5jEHYzxVTRDoAaTU04/GvJ68IwgBGDvydpkkOqqywzPbR6H
VFP5F9R+/m9A9gU5+Cijn30WxgFtQrkT3KFV1+m+g689Fhlmg5xg1e8jZQXy9bZP/hQk+iCIeEFA
PzEN6Z0mnOcAcGHTNftqwCYd0pfk6lYu2cOGFPQxSgbPwXcRBySeTZfJxR9gIp/C27BgbIBi9hna
9Ynz8SAZZL1Vh36lQfF3sX8u8YxtzWS+Xn3dDQm0uvpIHxmp2FSa0j+Xm6yJ93Teu6d/UlWolDWm
afg7X2bUlWxVWz1wUDNsIWNOQ+rotmldaQaF1Lg1UVOiqBw3KO+HUJc4oBwAyN0F2mMb8jqRfIQi
1he+DSq4RKf+zHNkzEjo6qPj31+syPeABwz1i0N6xYlJRsl1s5hqwyNBbVJOXbe7wfFC7KJWMKng
agmXQaRMmiTPwz3XVEREfXAlFwQEaCezpDxofB4EAFoa8CdsmqGIACEZdKWEARjk0/gRQC6Aig/3
2O/0SKKeK/wp/xAS2L9cAWkPa4T9/cviRR3uxyF8qBWSgMGHg4LhOwQnUKineC5sSgadzkS7OVcq
thZ2QTKHLIMt4ovM0+kwOsWSG96EVKADcb72XqvWpnGiID6c8qVGEx7/vRa/c5ySrMygBqpdsQZ4
k8npeMlyJs9oAYE1E00lhEVpc4I8i56ARBjnn+hcIdIz7ZxI06GfaRaEZ3CMsWsAl7qPGfj13yeU
PP61nJHJYLG9xhdavDfyRBoRW7JBLFv7zko2VIpuIcoknnNGSUqkRfphPIYcEUIX6jsfMnvPMm0/
5DkslZgBFbV04LwRs8kuJj4XPQ2Y6DTXedeUZFVDlfTZv29QGMkbjnbK1/RoA9LlwmaCn2m2TmBL
HA2YP3O5hG2h00af3OdX0KJQQWwTNIDmxJpzyrC1YV7tfQiSubNcvtCFAhfGUoZ4y1fDFc4jp0MC
IBqH7RsocqdDJv+y14Ye6H6dOPUZVWkGoRYErajxL7Jb34//aqggNVKCOjiMthKAtUhwHtKOp9OE
YJGAmAcX5ydzQcNujxpqIcCnKmu9jEfrndL7hc3eLsMAdT2gzTBmagFwn+l+I3yjm7KsrMjoDqpe
BVJL1R0d4DWoko4VUyea/c/WjXtqxwHSgR3YF3vsYnxLA7gqiSzj4OKVwhd52iZ5n4aBqv3rowR7
1YB/4DoEKp+mLfyjRWY9AQxi42XaRep2RLn/pkb5rjEGrPVV7TVI83yxrnqNqARovmbEC73KvgiI
pRre34SE0dL84LlKp0GdGHgwnTqhsn50M3ek+uwTkDY0wzDAvDmVCJo07KqP6GQpSvPnBrgDHaZn
Vsyo2OnD9XIgs8mO/icodJr9tjrtfHYyO8Pyj8FFfchQocHLh4Y5EhJUIpX3bIYdfMKuscck7PUa
NKTn/AQgo0aPEdUlERf/Q2bHTDQGBmJnnOynyrLnTZBuYPajKPpQlQGTcZC7pGjqX7jAAeIZVcw4
xW7MzB4wh/s1NOiL5xwxDo5FZPe8zpnwYUEvqcymfQYUPjo9tiggxxvlh57c7LaF3on4IqN5LzMC
BS1CpjMkuAidSjVJcucvMnIOTGHKH5CKxk38UsQs6POhV7f72l/QeLq/pZeLHeEB3SqYr23iOAn8
HtlFa/LG4HNY482APvRw06WPytDBVcDuTr8/5/OJasSwuMzmrsI1UQaOZeklL94wrWfKlz3pFiyK
3R1wHHOYoAYHfgdughcEiEKZ6P+6X4GmISaGRwPVL6pTdH5SmPFKpBrhC7vPi5uavtbyNaZWvN+L
w4Ccr7+V8XU7vc3yntGWNsz2veeWMXvTNRkM0+2VQ+WO0PhdifiyAqYIHHki7XAAEWlI6fczp7oV
P7vIaa1+dcpEsOVp2+Uv95rUoEKtLpxUWSi1HDXJex/H/UYnuCln9R2l5u5FQ5hK8Qmd+k1F1Qmu
7dX9Hr30j6e8tk6FxpWBYnsLQdrs6rSLqc7Wblxw0tPnzfFbIWkraUojgVl8CaDxREm6GojXQmH+
seWI0Ev3Uw7S7SbG6+YaPplOVWOjoC+YjMoPKMo7IChsM2s6DEauoUoyTBRyqOLwWb9NXlo6z79h
e3toX3S3bIAUVAbKDwmgQ/Ne+2oHIGeCVV9iuOkXip2a+gi3Or/Mf90iFXE9HSDHKEnKXudSe++L
p1rVe3SHwvKgIAPYYTqvxurynJcwZiqEe1qxZ/YSRqrq1afx/CO7h2SBcnCVTV9KAPIHe6LbDa/U
6eezTi+HqwhHG6XfaCJMPDGlPsgQT3wPnvRItma31UBSaKJfRu2Gr4LGaZeZVTB/A6P4DTlHbhHv
Pm2QkJE63hSL3tq37QF1lDWBNK8uytq0vZBkpJRCopZ6gfdsg/giZdQ/aCsjYw0bJlQxycB6twDR
tlj/QMNm7uE0edrDYgS8SvHF2oU06zXQvWrRTsCl3VYzRuPRX0uEx80EO/nedc7ULh17u2jj3Uzh
0OaMbF29awU0GHPv62YLOM0AK8HBDyBoyxvHOYlsrFOQW9QG8TUtey0CE4ylV7UyuJLcIwX82G1f
I7CboIPAdK1E346h7K/kvAiM6+GOA2pQ8XueN/+u9zKVph5cVFywVGDwcDIvC8asOW2GuAj0S8s5
NEf3RqgrwydWCEqYvIf5rcMWCasGRxhMwebslc7rJMzp+kKxaeqLy9bWLoxLu09QdZrzw+z3slRC
EhEDUAuadnbWcnV91rDVzKdLzNwxpo1Ku/P8IFzACtG8O6irxEf4ySTMIXr+3j97v1Vr62bVEHZM
nR4TLkuszxFkpCy9jRG3arXHhr5Tmieqm6Z3VQcF1Id0h5V6LMAC91cE6TP4Fhhnm2rwoUyEo7K1
nxoNTcWLK//pX/s0rSCUwTwdXIrYMq6jqnBP7a8HjWaLxKEgFfkNLYgF+Ec7DcpfdztqPYNM+NMk
LLWl4XpLIfoFph5+pN/to87yvLttWPxLwaKJQOXuAnhRpQdVRQQhXzmjNx1q9j4bEruLoMnsISXf
gzHF0teccmLW/BwhXWH2+nQ6RzWHEtuSczbxOe5FNApYamOxFP5h3sZlcsgYVxhDDexScnfUsXqN
8WD3H0tntqSosoXhJzICwQFvyUxmUZz1xrCccAInRHz6/WWfEzuid3d1l6WQZK71r394OoL+PG1b
EKj88SaJu300aA93eK+d+bXrbHFA6kqz43vGDsrc++3sIYt6L/wb/znqU7oseIIagz49wMh7vL2W
Uy+eCI6ahpa7iHvbRZnChqcFKj8RIyN6UdeOEpugwqYzb+sSRhNkWw8eH9SNsMrNPS432Xy4pwbn
MgVYZBpB7GWjZfIUIQoMX2eACK2gXH6VCWV8/pKXOObHVi5FkL8n16inRm9ipuPXAqEU/3CTPFyB
/IoS+7Qf9dRWs1Djc1c2VjHMHNvXb/p6uOPH1XTOr/gYPB7BkeK5UFtUR7FHlo5yvO4zbrFrr5o4
XVu82XljtfZt8qYMAt9jg1hKhnFd4RnBg6VD/YS4QyI01vokc/IRHjHzc6vvDNEtTnuos5EzBvv2
yxnhpT26XUWPkjjYNj00OU5iKUGpx4Ws4bnnSTUcYt/OnHw/WPWjLI40DAiIN4oqZtWpXE/tKQrV
7ex8FQtpp5eDVvQz5cQgjcIb9isLqyS2FOhxphEqxmDMeUIMHVbwO+TiyDo8aWLU7FxCpdNOTjRD
30BT2uFVTbGcq5uOpsEHBIlxhREztXkI5ZZ7SdnKNXW6CY8BKXhz5rZX293n0eUq9ntzuWbsrHto
xmjMoKkBc7FH3ZDivpDjpdf/kqbYjtu/5dnw8o4O8fzCC4RPNlOfwzP3bkcyZd4qw9HmJk/0PWTJ
x5dncC+GjzZ6utaiYofoFJMftzDuPAIrfVaU3aZTUtY80t7Pvxy9Huo5hlVswiSzE0twCTPwXixN
/eNteXsEp/MfvKKegd3Z0DQiPo+I459SytuyHLWRa9Xbb3PfCK43XVB+DLE1yv6xGx8vf+dXVLBR
JiYMF0bpZ6/Vm7Vbg4ww9GkmWy1MGm0kBpxJWDGclt3P4QO0QpsOcsA+AaHms8yec8Z3sMpGGU1o
7cGUqJFBrPDv4qF/qO8vPku8ICyE0zavs244mFdBd4GmxODu2JZ5maylgcoPSLVw980n/PIccHBA
3fBGpQ0FE80YGgB8zJ0KCENLhU3UF0VgurquPs88HOkQl/fEB3pcQUtx8XjBkXn2jtwz0LBier3L
77+3cFKaw8q8HwE0F+h48+0O82nYGa+3a6PMXLW+jrV2ukytack5bDRU1XyGTAhMIJ9J0Wfyv798
Q84lptr0uy76Ja1qJnbV+46Gxzp5NsP1FwALOhePsDncn7BR/vBHY9sabK1+a/IOeWQB3xaxuTgN
L8NN47B5hv4Fs1pBE2c7JYKz8LZ9o2hrimz0wFXleiCmveujXP3WcOCPDKrQ9GhTQbq2n4Pr4qVP
QIPWc0BZCJuGdjPcQwwcspi3xdPvQEh0r+5Pm9VF2DnvLfr5PxdS8uy7fIWcuopnjN11v+YMAK93
sE442Gt5qBBIIwsTz7fUj+vs9HRPKPIGjSM0a8waOrUAwf+5mADB8ey67Zg4YwxrXXaf+ZGeWzd0
CJbnmi+DCYrmVswuGx56IAygtoK4IEaS3W3Nu3hg4njzGrfB5efb/afbWLvEXYnbHMsK5lGF/H49
kh8tRMQUSBGdMciE9iht6rEctazQ3nR/GiU/Y0AE+7wJ2Hn1V+3HJJ+cyPUGtYH4kqsbqenM1yyq
8scFrJwZAOBcjyRxnl0GKpTZ8jGrlKae4CxKBQToljYAOFn8oLbNi4BVYd8ZPTNv+EWP/WXfXutt
498zo2HC+93njXyBvfiUAucTIkm4IpDSEHiV5IRiJ7GETBCU9cTgLv9N1ksOLloLnZGlebq7qD2E
Fn9s0um+RQn5qh+OW3+sEYmTbIVnMVk4eKOuWopBFIPFJ+havTpCFYvfwecGXYB2QEZRND47U/gx
ox7YnnPb8lwxCJQ2I3XvKUReeODVkzA8SYPgJlpOn7Sn2kEJub+vLu4D8YjbakSI32myoY4Q0jC7
1f/cBAz04aEpX8GSg9t2ikb/q7pWLp80OQiWkQbenQtPApbtmcIkc+2gpsUgoJTHSZv3Ysr7y132
DlML1cb0wTynEE+iBqBRio4Wg4ck4PXCZjE+4db8kW1o5B1Vrj3K+6f4EGKIXFwHE1RzqD4YNtJM
3FVaOe2hrXbGKN/CfauExWOoATkLrZrusbQBkp7AnRrD+zNgBT6kxbJD8QX3AuwJIxy4OurwgZ3u
nSvfP2OR0TFVqyn83rIn+WueC+qdecE45iJzAtG+tH7MCCTAvTPzQ9vHe2DFI60l2FkdZlRr0l5H
HRhFd/XWXWt3SOoDCXAn2fnHv5Tmn8nVASLFVwfaJ6gXHuSfwGivLr/RszGycCN5ER8l1q0+H7Nb
Yn6jp2gldMJ6ZD17TOma6PL1WPmVPPIZHLfTAdc44zUCqIEKUbykmWH+0VLYO16xT6+hwJUAB/Fz
S2fVxRapWzvNfJA/gxOcqiwbrbl5j5/fItvt4j+xW2lr5PoMYsyYnllydG7K6IFT1pXYswfZtN+m
Tp4xSvZ1tnMimXPeV2OVrcMThrjdo/wsIAmUCqjznikIvNrl/vdBpbLoa1Iq4BLFJ5Y+lDpzK0Q3
5YCKNRxQMKz0XUYhSEaxJdL2u9rzr0yBnuuLgr6uZYinGlwTnoXhcEIC/e1/I17JHqMID+J27ah5
i9xDZaNLUnOPYnXY61duTLBa3BrESzTLIdXMfN6YbbXkBxzS3wN83gGFmfuiapjwQ1FJOife4xHk
GjoEfrj8vj8Kfjgvjj7+fuRZ/S1YkUbHvuLUQhi4hK+4XD6RMFcLqg7qyNaAYtfwrmexjTunGLsW
CB6Uv51x/VI/bXb7CVH/eRSKnvd2hjCiMOEavf/2KFm3jb2n4vLjLOP5pcCZAHUjk7JRffSaotug
JUZelxTMRqgcyHHUrAskcshPaVoos/BfOxgMcGpYwAwnCgYc1/EHRxdoaQ+25KLBrP91WNeCG86k
uoSK5jRO8WJ1Gn2Yj3w5DTRm3epKltub41wsdKYquado3MCNI5sxa/+xAeBJTfjgSBqBgyjqTNHn
vjOwXGCTOjNGuCnDaaM0t2d/KDwwBS94X1ijwEcAZlh7DbjC2QTIg3lf2ex3Xq4WNdoMzVnEHQ9k
krWg/bA1qYGPx/uvRYVgDG1jJhewzbEArmQL4Y/3QqOmqQN2zXcsbpxC5sXXM+ZjkzkRj/55PGuN
+ExbVvQOVuzs4afXabQ7zrvBrneW3cK9nVz/2RFHygYnbQfmiF41fUoY71GVRlEn8ddA+9iLPXR0
cC/w2y2H0VPER8ROekUTNbgkOr2Dq6btDVuHxeIJj2HFXQHh4GngErARE7y9aPLacEIQqDD4TBvL
w+5/g3NOLwIKgMm06v+fHT+6W2eCrRQyLQ2U9RcMK30RipBlkYQ3ydQgYhwOR6XQno6ScsN0rn79
FjqpMLkmy8p1BH5ADFa6Y87dNK0jHQOZnE9Cxd7cA6lkdHN3K2/ieVuhcBbuefRsSoUhW3AvYKzf
Gp3ZbpdsbHfvwPWpnSwNf/sKMxZycK7ezmLTa0hiK/0qSlvJXUKcckxc/c+ig5SUzQwMqILviM0x
dT3e+Eia65AZ3hvAo0uiIny8YdtMKvRi4fEXdAxKh4/7pMxZVQLVxvEbIwZCdOGa6TEB7aKyeI3e
2/q3ROYz1iJo+N5dNhM2sZerRz+CgbUeVHebDJZZvoN1qKft7ehvPWNoX1vhKh+CrWRDBssvm+XV
GHS6EpLWrxjwiOSZMszUuA9POeRYXh3cq5Xy/PAwI2dR8CW1OJUfVfFUMd3Rbwrwc8V4kK7s5PS2
zIrqSlY3BCtTMpQpQalDMMxsPvpZPV+bE7MFBagYcP9WK+vj/NU4cV3HE4ppJnztAgrgCZf9T9pB
5y7stX8RwV6bTWPioB21e1zWNz7F7ogOqSG87e8j9/wWFyY4LSAEhDKjSqSsgUPSYqvTFqxdRhQZ
loktjGIED+/rNl7XCsP+r8tVeB3+TS9Rky+blpPCPafB47Ho7WYmkdR9ljQzdCiWcNY6sAugKnxj
GGzHtIA4AQPKfIgWxetXrr1u6fWbPxe/sncKz7zNJLwzK2rASYWd+z14Du4D644C/a5lDmz0tz0u
6jaovdzbn8ll2oIVeAyZD8GHQMDpEezWXkenvtnV5uC3cmnLlkWDiy95hS2FhnMAH8qTd+Nfv+kd
OrKCNora907JIQBguvg3iH1vpJtHT2mxsmoyFNATzAmesuArwwaew9jUiHY77DS852nSoc2QsNG3
DEa+4hbjHEX3M0JwECxbNRhA8sS55jbc8PTByB0ePlP9iE3vI20lkyngRcWJd5yAzKCYTmIaArTE
uInAOLJmhPu2D6LjJgjRRN1zD/dpOTfW4o3VJpCqarzl4VypTFE3YuPjVG+HMsQv/9bi9rfrkXc5
e5ORHRsrQ48K7mfZ5qMb0a6RU7tUfyf53FOLUHKiJ/JD9ZgwXNcFWk2U6ebxEdMutKbB+L5CJ9Ld
k75JWfQ3Jh7WWLtvKrjvFI+sURP/OLfIvE2OtHmz0SWguL+cpKOn9jnurDkkU2XIYgiFkVbMXd52
SVMXkJ0tPkqYowNczKHf/lbG1Y2B8TlJqxoAxdyfL+H8OPmx3dQImBugbk+5PF3iud0NmjfV9Gye
fAHc5pkTb99mJGghrssZHtLwg6ngqoteh63y5gWTTNtE69lzzXYOG4psJCYkaFSuE6LsvCjNpxWY
U+YV/hPcYvGaUXk4DPrLgoF4Tk8D/PWvnwSvYKbMPFdb6a3cm6L5wUQCj2EYhcT3sRfc+KWrmSlU
cXAvWuITaO4SPbN2UmaY6exPXu57caJCbhpaBv/XT4iZpbmnpOFIp604o26C8gorhKk7OxSkEKZ4
nVgP44CEbi0MCcpm3ExvbFSsPVjKRkBtTnVh9e04+6shGCNbotUoRDMCz+b46CH1QiJ/o1VpQmvE
oRJI5PVG2vzCNl1+NRfU7eghoTay0QEYtPu4Ke8n7KVaTltG3eWRTAUGML24acnvsJG7a5F27ooB
KGR3SuD+OJ+arMbptZbT8dEdj6dLotRQ76p1dCPCpaVbi7QEJfpAb9b5OiTaLlAXhY1BPimoV9g1
KFbXddD9urWdvEnNhRtIashixtGvwzrcHr4HbBBFfx+AcbxaeO8Vgj6dL2HdURLf/s2cK0ZSTT0D
NhGy/mBXwd6kesjZomHzsJH8HGOGRn+j/dpfNQEa8FkzDAg/sLYg9BK9KFd6onRhPnbzSgokHgSm
XlCsE0Z6aKfIQLNIXO1xEkJZYj+MdMfb1aonOAb15rd2BqcuF9/CKoIGlnbRbM8NCAiXyPIrrrA6
fYPjyQe8fYaD1gw9hQtL90s3CeSPi1eb/z0/+oT8jsExSqk/NzpE2j8HysUj1dPU71w34Ay7WaeU
FKQ374gDQytnnSQEzOHPbQwWg++EpvmCUIy4hBHmdhF6cu10kj8g+5odSM1gCqAOBSEZ6OSVJoLD
/fpbl1L3nsdoQDmFTqxS+vzTdtPZSf4Vloc94wS/RSNg1zgszqcp1KwPfClm7z9H+7SMOgEF7zv0
HB5U2H2rRR7D9dPRBu4Vso/o/U1KyEzkVwDvtX2A5tt0ElTJgNxPNiqMLrSPvDuCANLATtbngXsJ
Y4o7LomceC0SC0fLEPCT+ButCZ2w5/0Q0N9qIg/hqiDLsubQKEl95Xl04daSPcClwu7xD/44MDsk
m0FrQ8fcZCZpaYowknwgDbJBJmgcdHTgwNx0NgBGxy7QUg1zDW526+AO1jPoeCQLsls5lE2QXU5c
Zd7hjce/0VZVcl7iUAHdXXIAnmzJnB41Ywm+jmIYHzGorDCPudcIKSOzz5TJWM1aKU4BW1DViQ6F
rfV8COthuEF65/rITidilsKTOUPLlYG8/iMu88orlgvgPf/ZOH9CqDkmTB1NvCKC7tuDIYfa723i
ZMtXe13iFfW/n614/7pcatWiC4UQIwPaZNHo8ZGuQ4DaERvYEamuMwn+qGAHMERcDnoWXbCmVsEa
H+IxiwdpdsohphlnQFFQGPPK7eDNwlyElJslZUZMw3BaJ19JpVEkbEmQkj1sd94D/oIKHYRe4P+N
WvTmEeVcExv0bzhWqnf8lQ2YeWyuTL+h7RBBhlqJd20iwwixTuZ90JrBmZYoKChMaAreslQMw82b
XBF4luu/0D0FOoH1EMwO1ypnUa/xNAA90Llz7e2Kta0jSTEp1SxZPIdxQjwgV5jhSEzC7G200tTF
f/WljJ4S5dmN2l7fJZoODogLppAcILjSCtobndoFkx+Bz4KEy4p9ZjyDlQbwbDmd6Wy1+meH5LUR
l/x9hyhfn1uLpbnouz94OGf0QQv9TVB3+13kYHj7gJKCnkOp/XeO0eDwJgBDUqxf5eKSaA90c5V+
AYV+lkKvjIM2hh+kjVYMz+lvclheHHjQRqNdGaX8Chk94hVMnx0b0TNNtfO56+ig1IhSyTICeefu
IIf3HtqwgZKmi9sCcZCtlnee+tqurwLydcGL8vCLybcN3UTa7nRzp604c0zKK6dCpyHKAUaSp+GS
sx0rnppu2SzBf7UhDJDwvDoqSDd2jymRUwCeganqmJN4XoByqTjfJMkzwSXiMk7PLapRCGLVF5Oj
51VkGhi5V44BcgPljpRr/7DGEXVwkeN3mqwXy3uuNoUrDnihnpjzyQyI2s37OaGYluSVLxP1bxAE
lD5kJKWGz6MzfNKh0wEtk1yFPjCpLNSs/2/UEc6y+OH76Tnl6jLXLZ3xWPFJEq6QD12eT/3GgFpW
zmt+98bFgGzOexKKsQHUhHtOsvxRBcLpzBVdlo0fTz3WlZYRUaU5YEO1w/SQu0ajSeL6g/ou/3q7
c//ax79wZ/KUl+6OG59BFnuonPNxPmv42mn/dfgXkFpc/GsAigzXG8CL7vQJOCCOpQvWGnDDK+c0
oByGVK2AgrUJIxYLBZ+mcrokoaTEtndUC29HwFmte+LLu/YSajm0DC6fV0bwVO79MUUA7CNsfwhn
x1cML8iDrnJZb96hvYNhtx6dBs9+5pTjTctNrNqxt2g7EwwS/MZwfHH1B6a2DXhfkxs8OHZG13L7
LOEylD6CUD5wpsY+F406c4KDI4fvrs32hvept0ACwB4g8Y88OoeMuoqGSCSfmRDjw8s/VBgonGBw
ZKrMHQFstgTS58LXumd+uOEhxeKbq9IOsDJjtbSFsBeb8LPawD2gYkfqdRF+lYNYZuq51y8PAYFf
gQ2BDFtxaFP+J8fle9NZnN7qA8oUYtvm39kF2pKbfQ+TXpgUbjg+ytQaYvsMTE7ybfRDfQ17o8aO
jZh4wMVcdLXhCLgmTIbuhNvbC8Y1N+fhmcS4Nt3LvI0YI0X2iF2PsA1l8YyyNtghcAuLz9bc0Dq1
IegzEGUPsyb8/0/BNWZT51wGrbmMcKYGYmUn65GLUSY1KkZ8HxWn/QOQq0w4GehCnS4hdFBy2NQ0
jsKEfGB6WQCxoXl3SJtkXLcecrAs7vggoGfAEaU6i9nugzyK1n5Gsw/rbYFBAHlzD1rmhUbbSxB8
S3OU8Bbw/16Qv9Ggai75hXNDoX4Ab9Lh4mSbaaY5x6P3WjHRzYewaAB7SN6j6DVDypwiebBOtC8S
XHpwqj4aPg4D5mnw5K9idZ2c64jPgeC+UhCRoLYUbOK3xKDQyi1evT7hU9MJOeBbHWj7oEvaS4tg
nYkWOkAn1ZWAfIxaAo5fjx/1k1Dfj/7fNUeUMOjh35erdlvxQ0xrQo+L7L3xDAA1uvJW6YCz60T/
XVdyURhyONeYr1UQnuJFVInIh2EFyxn0BeYQ6YQh8MlBx35aaD4jUpD6f0GwJo9Fg0ofUpy9RRuh
w0eeEoCuRb8Svjynvh/pJ6BPqdrhRnF01bq+QcKERKyhrQ+4lGh9DcXwakwKTf/HUYdHPb0GpR4n
92saVNOqlJSmtN6Ze1kx7MB5RZMLAoaCDIJ0A1VOz25gYT8Ft0We5fOf+cTTBy/BuQAmG5M5YFEd
nj6avCjPGFb8YAb/vH8+eBN0Jber4sdVmlquaboU2VQej5m7+HdpmuOPe4UCy7FJChSVEw83eLS1
JfvuiIcD0ItPEOGrf2ljgFVW6v1QlHw/n2uk83LaVWxPuuh6rLv65fgLbBnnbu3dvpnAMB3dpn8a
U/wtTaZ+pQvH6wZep3FSzYajrRv643sflF/d993lrjGhetBKOR8wPuqWQd6SAPuXD9tnO4BCzcpw
yieKcbsjBtjOw4QDhXJKm5qAMx95LzXykAMatwwt16Ls1J5gNpq4YQvp8UlPtO5/ex2icCQ4l9m0
9rjF2IuaOCDpdTTCnHU0MdClfDVTcE9+zoA5GMnFBchlLweLqX32T/oSfwxD7u6kuhkBoZxJZoEu
U3Ey7CmgV/27TCWjaU2fay6j/BR1J+y2w25b7Ha9uHQyvP9Ej3Zp8k9rAzvyutUdhnfibNNtB1U3
NIE1b/DSJ/N7Lff7ekk3t2Y0y3AW2eBaPpukldF1jrgZI3vJgFKboCqcggVR0WCt8ANS0oHRjWKs
I3ocbnxxVmsRErRntz9gKAAvUyExifmkEMiD0fePmD6G1ay//t9fnyOJ2Zk2jboNMgUFg1NJ7vD1
ZEM29d48PnMCHJ7MXGhV/WItfQ4OebgyvHbYSS/uRaL0v/DA4XkpmOqcBnR1nxzx5IOGvwXjnrQ3
Ugwt9hU25yjl8HEeDTktltgVOSEZpWO2dkZlL0HfVznFPczFznJ+Y8upQnwZyK/RoEv6fMvCdn/D
GZsmFT1DFUbDG8pSjmjoQ6wJzY1ET+20MQaF2aW1ki8d2PPY1IdFCaJOlqFOvqHXWoEsAiUv2MjL
9fDOLljJxsUFY8TyRvwuMSb2PdE6HK9zq+ArPPf/L5ahlmnbCNxYanG9uEZiWdIWBubDXXVt+Jx7
ETMl3FFZG8FDK/EWdybc+F49IXLX/MHj5Hk0VfMtEWU/mdB++p9PH0/V9Ros0KDimbJ7jY+DdNeI
d2W4WNySfr/hc+2Wh7A9E1QbvZiMtbWGxLLwgBKnglWGOVfKW+lD3V+tdEoX4eCV8zyCTNZshuu3
M/16YVvcRxt4vBqJokPnxhIArjnhHM7ZzyMw9uZ+iCZwSj1GtW/uEwE/NGESNQz3/hBqk0WUqK0/
7aMM23Hc4MAFkbssTPnY3QvviYAWaRNLG9s/5LpLkK0ybIreAbvnj1fSQROqBPcYgwb3w0OqKTHd
8HSMki60HW/TVJSH1CnGHNtaxrBVTESiWt4mCW/l6FD14Dqpk2PFXDsfDj0veNHJo7yNHXWOnqEl
NpfJ7Uhfrzb8PiwHU9VLKYB/aazg84UbOwpNN8Hw6usCGOaXwMZp7xZwQAEn44qBWYO2occ9opJz
TbDi1o32Q3NIfzemhIarg7nvs5mW5gFv8fVDLh9Hr2rtYSTOks1RMDH8Tj+XgFWVYa/MD6vpXz2Y
+HgmOE1MmyB8gxKqJdwW8hSvaqyN17TJLIULhZQQVO1qyPSqICgQPJUA0FLE0FWG+0+E17sCqYLV
PzNxVoT5AltNWAf8Nh3bDRst4EjVSH/crbcXNuTsWGt/jxSVL8wJLFTCJKnYkKw4WV6WGnU0ZHIu
sRTmajhX/ckbKZQWhVktqsXGXL9DQe00Dt/i7G+qAduCcZe/KX90NjiTq/mdSaGjxOE49lv+dTVm
TII/+WWyXC9aJ2caphC8mH0rbWAO3Ia5mNoIztyUKfIs9ccWSKjAvp1rXVFwYXlrO+MbI70+5V+o
vO6KdjBI7psEz0zRGPoGL1YEQtykAqpjroIb55FvWg/wx5eKNybG1IG6fhVKxVsoWB7aieUrTvR4
x/Cn5yjZOPEbB8tOgN4ijlWjK5dzczA3J1u0AlRI/c7yApwCfAeagjncCIoLs9KzM/l7faluzotM
/CFBGfU4AC8zvQ0hRMRbHC0eJG283TjxncAcdia3ypmfUG2cGQh4bVYxrncbTyWZ9nF8b5Kj5WwM
VMeZl4+wLz5zD40sYSlCD6GTl4wzeBhkDXz73GCdNWH0eeRL3xn1v2apHj9MNbmtG8wmSkcpnN4x
koRtM2CiZTuGNSuCOC4Wcwagk/n8A3+Q1S94muvoOfV3pYiIcl8w67r9McJL8SkVjtdDfzaKPazg
lsl9FHZ8caiZr+kKDJ6xbq+Zm7F58JPMBWA0m3qmpE9bE/kaEqffo17nL66OukxqSZ/KoW1LOCXC
B/nL+/glm064VEtvu4639WDeGcxZfPx7xb7l01D8yMHc+X6oPeaV0larFXYrmlIgWQZTWpk5EQPU
TbtR7qtm21FkSeADzRiu3Hp0nVAqqIoD7r0OO/j3fvSgfK5dMG3oe3jdJRm0CKmmvj7Z/PHnI6co
IzbsYglWtvHmm2xgYzxMPZ/QPj6Ci/qx0iXxoTw0OF2p4juODWzN1gRcQMNqj2zQGYeJRtxCKdBf
+yyCEcLFQljMMNyM1oclZg69rvBKdxm/Ym2nexSnK40Vzx4e98PNcqhUchvaCybx7BdvrgCXB59I
VGN4qA7ZGoi4RptEurtSfKOGUlny2ZErFTt6ZXsnwc4oeGR5JLjKSP9+URCMsj/m9Pxu2Ey2Hx6R
sxP6nMDWkHbfN2kpVQy9EbooG9+x/wUQpmxJeT1SHAT7CvvTkGIKwNR3qVDaSN2d/ZBrLxIxPqds
FVyZuXI68RmJXR5iqJHZmLvXFQKRDu6ct/6JhDHZyoXeWYdrX7FamuK6adSDGO9SpqMTZnOYUXD7
hoGF0TsCTsLeuW5/qPMYuGn1HP8k7l0cb9gZ3sj1c3kX36Oj476xZnEs1GIUWifvd8QhA5ZD8Pmz
u/GjlTz/GPnbLnZR1D8MpXjc3yQeyDdQBZMoPVxZzr/hB7txaVOHOOYWJAUJgmMPWgOzmHDMET/u
vPHy9/jnv8OyWRw4xJLP4RZ/MINbc8TwJGbXkLvGI9jzkneygd/Ng/K+OsvHo488s/hG9UKfMm9U
lWoeN99aAoOZKjA5V1PHPLwBXPHsmuWOhTZdFtldzD8VXq/xoyk5kB4cSRVLiPHOU7XsDfYt4ZGd
rYcDn9y/w2G14K0vHtIYGxTWQ82C23d1SYwqDOoiPKvMCSaaiH6EKkz8I95TllqTR+7UPQd7JA4T
Dt0OGF3bvaLvWd6tkAmUUY9PL7kJxbT9ZRM4h3nfQKgmOkwdcUqgjLCkDi3p/sTmtMjTaTXgwNg8
JlVGJQEIQfYhz0HpTG1/ekVc06HgMGWIXTLpFS+eE69B97BW8LyerE2HmuvhfxoagWk0ZHvSSnbW
mS6/hx25y/juNM73BhRhv1vK6R1Ry6ZJEfCa/HDXRdfrIrb6KuqYl81xz4U9oNb6pkN2+57ItcDq
X7q2Sasn9aIEdUrYH1B2WYS1vbhNzWTkBFeJ7o217wUmFOZLoBI2E4scIuwafZZCC/8zfPp0mkOJ
32vQrhiPP/1fOudRIDkAPmEvoQ/h3nFW28JKXxa1OsxawZ2srwA7jSFPfFN0GuGNhZxa4VtdsWqB
6zq30bk2JUkDrj6u2R022VWGuKjvTO0OI8W18C4nyUJrGsHTPEp9hrM/Z80A6QRRSGuYDJ+CSAP5
QplOC7x2a0NemkSINPsbXs/2w2YW3rVS7Mx2yLk97YY81UYEtKZBp0RN19FhnO19X2C/H07RJTT7
43E3eESEyJAlEybdAwvk/FNf9fi5y5xqxGF4Szny7I9ZLc+vM7U2IHgEDhgNYfoCkPPChFOFsL7c
6U0XKiAIwr8YsjRGmKWVdBqhpkMcGBohlyw1MMYo9nOWjfv0DN6kC+IHUzynimDkYcun0zr6L38X
zQBNAGkdO2F7TXY3HHTKlFzM3p3ZMGDXg6Ed40LRvDtR5+HeW4oVFhHNrG3lMg80EHSaUw/TaVn8
pbp19eFv4OE4e/YGZAAvwFrWLXfxUDQD8C1bI4r32YX8RBwhDG23CoU73/ZiiBl4V1Ke8mqaGnHn
+7ri1dYLuoXCnUb5+Ne5qmsLZq5f3NQCrlqQNjnzOPnex5D5NaM5hzf3wu3xs529gSzASI+oNXm5
tqC7vsw5NgcVVvZvciJLXIgLaN/df+4kVFw7W7cRxzEX7DbgLssUAgv+bZgW0wW9+B/Rsc3B8faP
bsqEAxdZXima/XYzMuANYcNqtYCuGf8HVxOOMMxgeEHZsBPWOpug6EbXlgBZeTS0P5nFxKZwGJ5V
VF40VqjBO/yFhvkNNbhuHyEamfLL5AxFCbTcHtrPB9maz/uS4sbGiBzPiZ42BuGU0dZZGO+ukyxT
erSAMSb0pvQ6YU6xXllbwBscVvD53CJNwgUH47bTpsaIEbgknfH1injMfDv7MBJ5sO3SQmZB68YU
6NvjT1Hh18wF6eMgOEGqwt1L84AROb273gsoOnMrzpITQOOvhp2+EV9Gf/868LOHcYonyegEhSE2
jsy4HopVHIyvyugCGLOBodbuQsqZaVwyF495J7n90bbfDtz2OdvZud+Eog3FUezeOMR8ouNhdkVh
42R75gpcGyT9kV4nWVR3x0/3c4pZODVgFRHT/Lp2s27wuW7uGnkG13zhnh8YRVjfFW1net2Ltq10
xg2ZFWnvDOVKO7VWiCiTXTk/gCYgyUPvwVZ6yFOKPZB/own/tfOHHJb2gOFVDRDb+IySOyQoXVvG
33BY3p25o5a6Oj+5mPFBIqKfpRUwHP8DXWPz/akWlhYUhJcAeQb7gTgzCMiy8B/n89rfFX/6aZO7
l28uvhAtXWRQJk2y9lRmNuvg1ApeBp2kAIhRI0rTntqfpoGHjjTbLJl73CjPYozNvZHXaTj75vor
DHwQ67KPBCtpAhKQRGkAuwSBtn74Qs3lpX4+3JjHVAMjTXFZ9YBeeGlYc7Jv4eypN5zdbMaqh2p5
wTT1st9XLXm+LpCdcDXGjFqLdPLSUFwjec7vdzA8SpDt/Mc7e9jQKa83DmtEMDAHJ7/1ePml/3vB
7wvqro9FKCcT/rVFBGcGLiGusxATdWUJBVJ/2zf3HsH3RVVZl57ulptqU43HEGwtrLah3F4p7nA2
Lv2UbcDm23wTOTaMWJxn16NGUEbczNI/dGCME3Oj0Qlqb2fXBNteQ+dnDJ+2LH93xYkN75o3Tvqj
L/G1oOe8uRCiWXba9jg8rOT58c8eUUqfFIJ5++P3gjeGvcVnz45ITHy5vB7D95uG+raxgs457YxO
p8ErqoqwmLOhkUtBsSMuP/k7+hWT+xP5rnQgb8dCFCGvXvoFyILrhis5q/AAl/gCYxl1KOjIOwEV
z98D9ugWXnbl5Pb7a7EnAKGwJzZ89I/sabc6Hr9+wCGMdwQPDA/ai9VoeLWHSlujWkmSnHU9BmrJ
eRP29ui+zjw2TrvjNMr4+An/QQ38kizprHXZ/UYs+phZRj9rqDi+xHcqAvLTQrixRNcM4nyGavkc
xyzC4zBJMn+a18GTOc+dNGcEIFHHN1HAlmNtQPo6u4ZT4d2qxsa8ERx2NmdGoTBMxRmP2IaXAuTi
dGC5ih2Vz1VwQDFhks/p+OzgvkYUgGLN69jDnvoW8nX29usJoeFq/lb4uo9BkSq/N/SvRz8/zXqy
QYyY9BEl2yPOkTP+PLIsXVtZuI7oIzQuOmFBQmWHqyyv01xHhznffcenigFbVswPAPg+JF3pYY31
dYB5mrMj2XQPxrimuGBWwt367CnlXiXdiQiv4Z2K8L3P0K3iQgpEyKp2rGknGj/7B25sV54wP3x4
O4aH3H+NVvUm532NJQBmZ3Ge+VfTfZbywkmu3wys2fQorvAbA7AmxuOIvv27EUJ+p3LC02xes3Xp
yewOyruYMaMw0l7XM/u7row0zRyeLGqkX/BP+tkfXKEaZSQywMG1WoI84f9YOq8l1ZElin6RInDC
vJa8ByGcXgicEN4j4OtnZZ+JGzH3TE+fbiGVsrJ2boM7P3uZbJP7hjh+4Qf4YhLGXn7qw8FHSExC
z4U+U57IdcJaCs3p2fsKAQJ6wHyACwYAoQH1f9C2CJDRXhihRWO0dnyZ1QfNb+9pwzsMlqfPJgqH
+0CleYNDy79NOzic7LM6Vst8GaIGgMJ02zHvQEOkqkAoGa2DevK2246AhTzMJwNHLqyWn7QQ6TrM
m9bXEjMi9iksqfbRlpm1PmRyykavxkzJd0vgWdj6O0z7v+wAFPjhVjomZoBjlL2wnZOOgKPQsnRK
YO2n4IXcGLrz1SPeG8LfgLTBGEXH8y3TIKCayRPdxxVVlUIczZbKKoark+WM5pr8DLA4hj7P0SPZ
9lSMZJwGknM2gG9nvcdNatD0oNYRq4SkZueaD9cFtoE14aFXenzQ/cOeUs24Z2iL5sV6UYQC6Iaj
2/TnhzMgpke2+PWM00w3ngPQhEPCgoGtQ1gTnVC3Zpy5NebeQbz8CG7PePvaKorKqUML1IF4z2Zu
7verxntTQt197uMKP5K9Kti71y3YbHP0JV6zxYaZztOjcYy4dHw9UdZURh20DMEVBJKYFsAsEP9c
EIQ8dqgYtpA+ByQ6VW8CYPYfLoMROpFf+ZVuF1iZ3v1nbU+GBu2fHnDVZY677QtQwfGPPMyev9A/
yv8ChIF96sU5LSEFcjpCXtGdFDw1RCcAIByzFshdahl1OBEk1/qDhsHVd/ZgFGsOKBKtuQbMjpVm
j38gDn0aixeUgRE8gyFngzmjM6B+/sMtuATjOz5uJPW406gtjxLXux891xftC50XvFt6Vv54s37D
Md9fA6R31u6wJExMMgFHLkXtV6kbLAvaj8OE21X6nMhKrqgYmLSQdIH5x1vq7hM2S8NKnuTQ6PLO
EU2NqViNvPaPhL98DRrgw/jWMdsQpxYy38UgscMFG4SSiyPXYxwtIadhqYRruI8xr0Sq4wLLS4nK
GJs+Wtjpz8bqUDrwKUMqWkkmSTwUkmCUnojX2iEW2H/011/+VtOLRaOIYuTNBbWeDAht2iDu2ntb
FB2mQpJOgfBCMqs8yI97XoicKoBa6zTGi9AOArcAmISWcS8mF++qFm1bN3rjKikV7y08hB8teIwN
Q8Gs9wIvpri0wDfNa4Q79jPo3Ua/CxdkHcw3rlUQnrcVACEqd45+ZjcAXm9a9XG868cS+OPgd17H
qEMOoJMdGWnx07gbDOq1frlFjDSaozb1G00LFXYDQgpSFjiSfa8cOk4fnSzWG/HuCSjx8/u/VLdW
H+M45utgX09DiJV3wok4ijORsE0U9dD++oOHW3E4q00oyfGMEZT8comPiv0R1joQLEZuK7iyk9Yt
wMNqOgOsvash0wpM0GcFmt/ZMZ7UnnRHAHTZJeMvvjnCna3YqBcxyW5Hkk8hCkBRSQyYBFc1g9eL
+x8b3wz222nkdeLNCXJy0+4zJYO/yrvDjA3iyJxwe9XJMRE58fPhdvbmVlgd7f1icsZjrk5g7wcA
0PqaC46krSXzLhU/MEyH/iKRPDbXJQg9p9Gw9lJOA4nAifiruxFXodUEzwERmtQwQrDAanRSBw/R
ddlBzCPePoQhtECd6hdz02+ZdccpY32gRRV7CKg7mJ8tIZePDDx3pyyCS+vKqU1LZuLEwF7BenmH
uFEDzCqlpCqM7xh5jj+JTCqJYKmZYEIgf8YsPjXA+Thwm+Rh3hJ/cU4XN69z5zO8mTJAAwIZqzhG
YKqrjoFIYxhGM8Vsb8RNbYvtlBZzF3vcl6Ja6cwZGG1s79GP9EcG7zT39APFzmvm7xNFF5zkIB6z
L7CYOzMyUTG/qgm9D7Q/QCocWx72pmsipSVruYeXEZ4sKq2h3DmF5E5S2PTgAIS97V+V/4nj51gY
S5Pv0XBmzEre1lYkwKCyJYuRxcTwaVZHq3tbtZRz5ps7Ebc9vq35WohsHu5z46KMG5jF3bSuR29R
hZXJczyiMMZuCFPX1HE0kLWfK6uTWx7GFxPlxJYJAThHw9YGk11pTu46cMrH8huhzzrDCvxuz/bx
4UlxlPSxekRXl0IRcY7jZ3EuwpBnD4o1JxFtS6Ko8ucXBUrc8634wTF1TiGfvUqLvY4vWSG9GUCu
yVqjmaZZCWrZgkgeiujdbHzteVPANdabE2pjUPoGMNXlafHjGIYzXR7ro/imMy+ymgZhhkiG1fBA
XtvFIOOC+QG2v6pjdblsYCRetZjf9d50l0y/7kC5FfOUY8Dc3vm4HHM0wKd+x5gIUL2Pv8gPQZq4
GczXGLe3HU4Wd+MXQfxZbJ+sNUZ34R46OIgSBYoyb1wvUMfuTk3SWGZQ1+dq1w9JkKF1a5mUkFnT
/4bWPg4xCDhO+sxzZs+xgO+l2ysYrTiMeRn0UgnxkbDXVVBaAkQA5EEcovYRpHtQPmrLRb1Y8FDY
OopyUHy2VBz4csZtqXnzlEoMBHMKOLpDDSmIjS/DcZNDDRQazvCDuVUMGZmOXFDBeVqguguKy3C4
Yz92MTv5oSeiikGueYm9HbjAGRnTCVLjB+2cqLpQlAidITrBssTryu10pSuKztCq5khJQRT0bD84
HxSUL/J9sVbpGi6tDa2+6w6LAV6z7fxl9Nz1XSCb70AXE/JxcKXpdo9wTU+xOAZqK6QfIb7clfHm
HnuXb/ojgASQzqZzh2oIz/AdfVpxtXSHWHNgbBPXNXc4+DWH88bisaxuzuEbsn0Xc/x+HO3DgbAz
0/pYy5e6qVVZ5z279GyN4M86fsvVoH4AbrDvF+PctRBWeDuiPuX/aQd35FZesHEC+jB7iN2PA/2R
8zzga3Go+ODM8A15CChLgtLfvfttbiMAO+cDggvIHSgH2t7RzOMWjKHTGlLI6EvOqtPuwwYxfo3g
+fVfHf80bJNwcEVhDNAIja3l7RrLrkC3bwIy+Ss8IKM5XjBt6XDobVKatn1mw8NGw6LhuBrXQbUe
+UdmS6wxtjXGd4PY4ORzjfwuIiVUx2ZNsWnSlLTBHQds0A6eFVdMMKx6MfPxxur4HKedyWQHn9v7
WGx30vcJ1vJYumfdpPGWXQ5uX1ddsWV92iU+kDMIUC2jbtwfUjKK2XxLvQCbZyRLxdUB59thf0st
Y/Izg8W4oDPamaDTIKYEbeN+xLCMyk+duI+pZq03JLo5ctNCgnhxdgxhvv2iHT4XW4cExltkzYCU
W5AzrS2MrvzdMZzwSTCLDB8gewJlw81+pXe8jbre7kdQE2ODJuX0SJrCiVrZhAisjgso4tP+k256
o+EmwD41ZHJ+ARxJzxNytS0qAs2R/cQeqObV7PCjK2d23BlscqIIZXheC2u41aQzGUa87LeP3hKR
EAsZXJuR/G0ezbps57NTv2k1ZORUt74hojrlG+xrvPNbm/wbeigdQYgh3I/kGh0vrBW3haQtBW0V
WiaDv4vpx63pRjow0Qa9DIxAGEX15/aEfdti91h0d4pcvHCibUIZu8M43NFo8yOHjQlkQ/hNPXcB
w4ARHrXc4nH8YsH6GapVJ+Ov2W5jjTT+GLoDvUEZVcZZoue8STpljho37CMQjYntgH/3/x5iaQ16
Xse71C0ICEw1gSxpMOhALKZ31qjtWj43e3AM+t4REMhlZOaoTYjHBZtyiAtbKzyi0YaJ0TQsEhNX
Yciyg1DhurvhM/L9W//9Uwt2UqI8nU2PFqK7Znm4b2PyMqmhMcfoRQkwAwQnKsLKHQw45ay3nEoP
fFU0Ql9PijT0V26CfjHku3b2i/A8c75V60cgRQJmBBJxVl4Nm617dNbYBrS6U3tO29Pt+kT+ZsnR
CECiYcavufLf6Yh3YKiPwEh8uaVt0MxCg6vQcn/Bycrq4dyHgIOhbO2hdpAcYa/jbgE4Z8qi/nk7
vQGCZxFwz5ked3EHg4ZWx2skp7pJrhIEG6PJ5nlPX+GXh31wzxWhIEl5Z6aF6UwtwwdPXKUxecVA
Exdd0mOepcKF+uZ80Ot2NfUACDLJzO5zryzjzV61DyCDzMJO3qchmAi9CjRmtLWYPaqNp6WpU/Wd
0IqHBtRff3+zh0/OWh9LY9dkDxzeW2oIDWXxs1jxs3bHa91JsDxf+jvyOwd0OnOvcQnxD9KMR93+
AbAzKWW0i8chjhqANbzONpaDZD/2P0ZI80cLONuW5pUIJKU715/LiPAPGazDFJEJMLWuKy+cLgwP
nsKjh/OeIWIyjMtIQJ0AjVWqjS2mOmi8UOgI91Ht5hTCoK1p4CUP2aEpOEuqsXtkm4aNAUmju+rS
nX9JZ5btuW7IyXD0GvqFhnsC+IAZPzzSrJQOCbc+1sT8YB6MDvZzJJnGcD1GRBIv2u4zatEqqBk6
FIb03K49Fg0U6wdnL174oqjIVWc7WVL1wavaNgnQs7AdTmh80cvqM3c42gm/AU0e3eTo66Hyi9mx
ID2BXHEohp/c82SbFzKJD+NosD0zVAJalloEL6i+8bs2Q7c3dwru8bZlwNsY9rvMZIUhMML+iCYV
aRTc+BfqWeWHXcxwuyuGWCLd5gbyCm35g9+SYOhC+HOc8191CyxghE6w5jZLt01nNXpHwFl3WMvq
slzDgTHi7kraSHxIDlOaOUixsNQJlmfrGnYx7uF/dE5jf+G6vGvgK0+HTfDr0vf4bbsMXB5IUR7I
wCMwcV7avT5MOsrVwHerCeb/UBtek8HwmOuEhDJC1T1arQ0MPAwuGqWtm4clISY4blhDFMKudElU
wbbsgMZoWGDlPwa4nmKEDy2WQgoNSMhN14KOtMMj10F/jCqR4c9XvQL3R4jqHtOSTgZrA18CAy0y
3/TKeBvEK4LTXHpZ3iS0D3bPASKRZhJ9tr+pYkAPB8Z4NPhSi2pDB+JqwEsPH+gKJc23EIEI9uhj
YJiX8OF75Yp4vaP1JoZwjAUfhgqkfumqDaVeMnsqGDTGg5heFogx39BgiQvLz651TFxHeiqfQ298
42xdDdp/mUu7mir4EKfhTrDdRnA1gEB4FmIO4xZHLnJ49Xmcw/Vtyff9NbnsRrAduerLpEtzFpjR
Ls0h9pA8AR+4Q5+GUoODj8PjBqkZljqjy/BpXExjOHBb6fliHyujlnLWZypW8wW0AP5C84LHSGvC
fWUBIvNjigQRHEQT2GLglvnwLDyoHnx/TMUR6xwuTouRxR5W4tN7pX/6oDP2jie3F6DSwq4cY1Xo
1Xl0WMwH4n2Lgg6ikfzETifRYO7eg6423b9dHs917zx347I3Pv3SN0kdvAFglAVbLdnjxvwZ997e
EGwdTo3eCQsa1M5Mnq7WoQWsX0eFWwwxvB8iuQBdwsHNaP1SUIRef7htWK1XfI12XayIvBoTlOG1
zZJmANeOWlpwPzjXj7rmd5jyTZ3wGKb+5dlcQOV7bqihNN0jlCG/ozPibaFTZDmfo3YMYjbEgnTR
4Za9OERAFcO8jDOFibEJXZ71yJg4DxlTMQrGzKelRmeOXOiD2fn93tjXyRGDVBg2aBwVViBfOJ84
dDGyeSE8tqG8lQz7Bi96L81j0jS58mMfMAd+QM9e/aHaWLIE9bH8TF6OMNSAUpiey78wCeewL4Zk
HwrdntOp0e+qJqUv3hr+2YLBGg0/8GQe5uxjwAHpOGTXQ6Urf7xxK98iwXdGA9R0OHEAh4z8eL6y
bjbnQMAOpD6ju7HQQTkWb+dqHAe03vanbRz9Liu3tBiLFD5mkvQd4qbe1FhTOCsw+I2iepjnZmWY
7hHpTn0GyEhfwTBtLcen92h4dkxA8GmEPGFz8WGwIj0aD9p/ivPRkUQBIcQHgVmMWuwZ3EIgm8Hg
wU5iDOaHgTx0cWu8udu6BUjqFTtzgKSXNzpfkvzMVrs3M9I2AsapvK6g9xZq1mYf2LmR8kYCMDct
xqfAFMBhjyMmvpUFEgzSF2FKBmbuk3FR7V0aDIk1gTgHSI3YgLnpjVzB+lNi4/C4DLBxeCFcpHLg
q4oprznW0QextBVW5OAjJEAgE7wYKr1yXKMN9ZZQtDEHX+T4R9jk3NMZMMEn79LLEDhWhKr474O9
rfLn6ml/VmLs+USqQVJq3jb2BB5w3gs+nLkh9HWSYPyGbR18DTNfLoUEmKCxgI4bift4YlcjjoKI
TG8qao3wPWWGy7mlptaMAJjFjZ8HW5JymQPc0SmgU+HX2c1Vhdel/SGHI4PYiw9IfrISL2U++XHT
//1RsneAWMFIaJP7rxhJdD4Hu8T1om5GoFHxFME19tWefcP/QHlwofqIPp/LrdrXaG0uUYYIRXQB
Zw/kaLcEm8LglblxXwoTXTYfRkE6ZZmxGYbFkHbAh4g3AOcrybbVgqk5bXwV/GNlrs2CnYCT937T
of1lDHdzryZqwiZOQAnwapL0ltH4jQM0kG2U87IiWIV5/0Z1kdiEslx6yL3oJ5loAP0y9PdYRFt1
TASDynQXJj6H9/se2gURhlxaCz1h18lfqf1w8DcRYenJzTL6aY0e7uJkWcOy84YDNf9bKcylAfnE
tYi5xTKznTOyNE6OhkIkRy8cEAc8QkXQh5D5cz9BqqepZxPOEDClVpfNx0WqSE0lo0hmukeYm3Wa
d6HW7YtVFw9vyEAnjLwRENjHDKv3DEL95lX52hjW0ctoc0i10j7NaWq3N4iqtyp1rmxhGdqPLLna
0+gBTAZSbCP/xICMYfHerKPQQb6xX+0QjuwG4rzeGiWQ83pWt2Yfm94WYfYjgiSmXmwMPwlKAIcp
pijmbTuf7r0gR8x4Q1O4gO7O0+bOQ3HiTa0NpqLtlnfDSw5u8tqQf4VbN1Lhh0HfLPRUcbF/GYO1
u6NTG88/KpjmUZJ5W99b7tLIXjIiQ5dKm9z2SBtSkNGckKF3Bk/DfkJpZmzhkEP0BMnAKsV5WFAn
u8GQPYfUCfZuhanFCuJqFplBUABjoIqcm2toIT3C5p72nwsMRksS7g7WCRqm8Ejn/gs5cu6BKKKT
/Wuks4pbdkfF1lG9R9K9OlBnPoz57uY0vyfLCPDksve3JEFbY6AfaWP2I2G2oFfYD44+Jy7N4YhT
wRCgHVAUU6AVdzik22uqsWiBxGCEGDYsnwzU6vpKEsa3C8zfmSorfBy9fImVi5dunq4oQY4JqtLl
x2TJLZgnSB8wxT1LZief2QCcltOoXbACfky6Zmu9hA8iJV5MxAawLpBZgfnAu1m3KRRXakd9a03b
Th7VeZK2HdTSICAAaJF/i1cRkUltR4HGdGbege8D0IWCQL0IQTV+KKEkZCPhvWPnLXgFOraHAKU0
0w1mrKlNBvmSxyoHdefRVMhhbiPCsE9iolruvH4nTUHU7auNFwyvKIYqjC4Z4Z1wZ3iGqLUqYgDi
3oT1Mzf5Nrx0uBaeMHoRZsYAbmwmHdZAZ8dbGAVfB2KB8ZgURcHxhKjD5dFgg1hDhWFNcNSDMYGq
Kv/ZefT0xJUHszgqK6kqGTxrfOEZ+S3RkiF+8WiHWAMbGPZXrtz7kbR9QL8DjjkHZdfj3mLV4CQN
9gmbyIYoyTEy7G9StqhPqSiyS8mDT/ttU2YBYdNZ8fkpmXQGCELNfO6jZVpw7z68PXfixD4m6RFM
Lc0WeoCtKbU3wgebcwZTB6Mnii/Sf/i3rGJaYNracomm9zFuCB+67YPnqSaaG2LPMmTSKPfs0hlc
3giCCw1F8hJLZMyfMdhSUddBAs4rSY1IHxWEQrLilskUcwACCE49rvDLhZEihHOndUm/MTcvulhB
c8bonok0PhfunyPgP54SEmvso3JuI8ny+RQvO3e0m9LRVUEwqDlsIH+OOyJsZeD/VzD4dBRaxlBK
jEGv7JGa0kG1Ia4AeaJfxNFmJ48n47y9fGwOVxqAt9s166lYhh7N7F1DYE3GItkZYybbmrFkF2VH
/ags3YDfCK23aZSAXpB0EcDZhEocPUSLUrHnzmuB1l7SeW+RzRJ4xAfXxj4se+WHwZ4Ntk5QkVSh
S+TAEgYE6fB4ayvVd2yWCgXjEudJY3RlfKXELXPgJTUrv4YkkOURLw0exFB+jqisKhBVyEGiQGgC
4G9OTpaQWuZ9WFH1CSUYSxNzm76sqhdjWbQ19bZbkXZCXejYSYYJQuRlyx4vRmtw9qKm+SBOzyiZ
Ik7vdiCz4fGYw4OFTN1KCIeUFbKj+TV2B5U96UfJRqirxqbEdpCh+h/GjCAz+8gehFpQVgsPUNBl
0XpOW3cEiidj2eEwUIHAOTQd3VziKIhqOtoE+I0OBzjOuHjkOfsD548h6v2f3bsLKeHG7V0++0uJ
ot8S9QHdIX96eAZO9amdd3CDgfmAoB7CKR8JZ1PMZo3RAxjs7rhyjHzKbsy7PJ1+L0HOHpbdIvR+
LMqcHKGoifWnWInB34tQ6n1gNk7lIIN478vSoRSQqEs4kugvbW5yRtiS8Aq26YkjiNRlYGPqszh0
mREWEPrWOXD6qvkQX5ymjbIUvIwr5I6v8JXs2ctIS8RL5MtQN2Ib/Uy8Tc07GAoGVh2MFfPl+ay+
XDZDQiyXS6zT/QeVOt2TmoxbKtMYszhvrsawNyMwbQJoBmuqSwAVjn8MFobI2QfQ7fDMnUbzogKQ
ovS9+5Squ4yi0YYGMBO2RgyYB9wHYgFvIui5dEjRZcHBjBQULIGqpTkWvgkLhyEzW34L6gIPY98y
8FUgy4Ju7YTVp0ZXwewzWGKmwo2ajkv+IXtyw8oAz9o0Uhgh8naOAMMF0hsO1u2Y1ozoNmxEEbHZ
nC/HxdF3zxF8jvfeas56M85ChWmS+TS9hkJdpOaa3G7xGxy3qb+XYsdwyP5trebB/uGoy8cfYJXR
tkqGHW3zupJJOTv62bmIUQztBlWFtTh9Y4ZUCqsFO0ZRKrNXkC+w1vrr4IS8j724gze+feVVGk+T
prncEvLkJRiUyrcSk4mV5sOCHRLVRZ3MHXr5rfjmjkkbullvOpivhVd4g5FLecwfRImis+7xEaY6
XcQ5y8sZi5pJFyTKFpAC9hTcw2cGskg5IYUQReyvS01ixx6k2xF736rqh+HJg9gxc/SfmqzYHgQL
P4F8lsD2FhNMbYF1IbCxxcVC8m4BM9JD0+oBQ/C6HvBrL4dHyIdz0+P/eDBJuSY6C0n3H80FcjeB
Vr6UBgnnqvmSvpYxmvvbI0ifwoBxykmJkzfQD8RS+Q4qyt+G8nY/zFS3ITueTGMoYjgK29kuaIaf
Q3joYUTDocpqjKHbPM7UFt22xU0eOyMJ36DzRsQc/OMysMbgOXSmQmlaLlGaEhm0y29GgkE9/wao
rzbPSWni40QQzqMD3/ae6MttXqJK2SfZlzN8woVfnM2d5oBPgF9kzoHtC+pwZ+6ffGOx5EvEDcrL
6APwulb6ilyhLXataZYkwvOtfSkQfRopDZ4NWt4PDntC72jAvb3Yg3NUIFRZQAwHjWRVA+NWhtQD
MIdirNO7TiO6U/oVxWDCTqLbGIcVnFaO6wRsmaMSa0dqIw3qTh7TO0iWSdtvIMBW+PFjKlIVmKQx
BX85Etv3znJ69q/RoLDccW2AjHlytnWfN+BhYYDC2tqlUJ0sAmMaVGsqJ2YAsgd+TMSgPRT0yNmF
5QX0xFEOfTMf0phCgQGwglsNQcqvjWwu62H1hvIGS1bjlPNsxJky52SJL5OwyW8W3GC+C7jDuI3/
Ot4nlBUd10nuNW7Eim+vI5GShk1sVsg2GvIScUV8uu2TD4MInicylQOd4E1tZGCo5MGMLBt7O5x3
kjvNvRm1HHKQGFzSGvLfcASjW/KSpk1w0Z6NKyHnKE+SZpAgis2ncg8oceMo6g2J/bioJcGf3bPV
eavu5vFRyQWPAgN3mzu8Bhu3m9uCv0+ktcr4rWe29J9Z8ZWuIz3/jhTxuiLMjeZ1FyRNDldA9qTl
In/yvLbBDWsipEHGpGzGEpIVVmdbMbKbv4zwrqKLvQAgtpm4cVUwfHC78ZZ8riw9B5sLm1D2rAvN
YuhtroHyvPsdky5x1KbQsCEtsckeszZ4oZbA8aSPqqzbwkEK2S2plhpL5/SVdNV8ySGV3pIa8fPb
wwmQvij2sPb/DBMOgZwP5afgku7sZcQON4Jf8aAsXCLP2YV3a8O3E/xQkxZly16Mqii+GOlLLkX8
kr6zDf5gZ971vy7mYmxEzH3wOebZFwBMuvST/x2Vr4B5M27yDXtHKiE9H0GRpJXCNK8GMO45qi75
EB6mAB0LD+/NFh+zg7XnVb/1WGVHbhq5VOMePXmJ1RguZcAXUBI/mNhyD4kC8wNyt/j2OF923CUl
DdshROhbJRfXslpWg8eRV5bZcIJ6X2OmzjJomgnl6cXHZp4hC7ETyEvP+sH/UF5FYlNzJOdCPhQr
F1YJDUpOQwKhivdhfoSc6j25tJvOrgHoQCmJv1wH1q+/q8mLCzdL1dd0GREfpoN4Gcoi5LH9yBRi
IryjERj2A15ULI3Cp9/oGI0BBk5f668c/szk5u/U4ec/yKDgrtOR3uuU8zcZ7+lDSvDH3ZCPx5wI
B36iJH0ggQMEdtwUmWfAjZg1B4jknnAniM2i+PGEI0kS1Dj97xxHWNwMT2OLCaemIKJcv4qvuML+
trR0vkbBh+hHR0N3LCSpiVw5zq0UJu7aKO2j+sy107qDRg3686DfVg0YVlfmgQLLdzUkvEJiiePR
beZbuO7ugBzDRS2LD2u4Ku4QkTyzt7+hTsbMw5isWp7j7fxTLueiXyq/auenxBn0nO1sFn90fuRk
Ih531owMExRyx0ma/lzlTeCPLMLFMY7bbg8CABNMGnQfIHSBpenPmGt2Zc/tjjWnvWpvCXmSh37v
glVwLM8SioHRauM5bfAqyCntOCE3zvXI3Gazf7O/HJd9RE4rRsw9DghXd9VvD/F3L9UKaVPcZuxt
peyhLDr81rQ47WaNLJzougopD2/6UGa0UOF2anU/qdWLRwZ/apj2v5zoeJN5upzBNis9162/L9j5
52nlkCBUldMWMBvcDbjUlMCID6uBEtHSeBO95J1gx4ox2oaHvHA2Gec/UFDQDk1MDlPytZVwZJxD
lD5Wq5rGaYOd0LhrBrqDjN6zl2BoSBfKPkztucoeql0t4aZWTUUV4TZkkTQAKGhkd4oQIPYZXq9S
Ku7RxKEFuI5jrAOliAmcM2EDXOBoQzJNEiMrtFZa3G9lDKf57/UIvdRTTurl3wZQTmm/H10qDDZ8
o6X343Yf2P4JTk08xc2BeZbI1MDLSJHE2XjF1mF7XbPCwNATc9KTcXfLIWYlIYpmTxtv2v20vw1T
ttmdlRLw9GXV0Pw/RDzMh68B6NYMwA5ZO8jQ0zsP52qkVKxlQjJTktQi3ORwAuP0uiX7EQ1lz0BA
+ajDUyCrZZVKg7PUQzQTCqnG4+McnM2fQpN3BI8Op4kn5fRuPf12iM9okwpLjgsfkL/ncvItaLxt
yh61tg8Zk5+RPpWymA+K/R2H8c6Si+e3CFxked1KKT3u17z+k/3HSDEwuzE6Ibg7vy0ALWxBww6Q
oFzP4/N3b38+z/3QcbLS7LExbP20uz4Z8hOazr3uoEF5mKsDDYS6urxjrBibZgvHGZyELa9M2PaS
ykpynDGTjD+3/XzJpcJ9O9zdF5C12bNas7/kPZzs+PWW5/BMReuruPEf9aLvj6gVHzZSqnZEvTG+
dZ56QuxusmQ1A0K2ZxtehaeaPCoUy5BKvD/3koP7Woinz3WIBPfJq/hRCGY3lmSmjJHm+M+7MVqE
juf8mI7zey1YJpiILW59i4C4MFQyn2BE84l86A79Y2CJuSQuTvrBgcAUzOH0KUrFDHG181ECLQO9
pv3JCVHzp3iZDqvkPdFT9sXl2ZWgQvE1gA2DGTdnp3bQvWVMaA/3QQ2J4NA9RjC9uxgOJ4wZasGw
jXEt8v1Zh6EWq/Ma77IanO5qNXl+jXZ7BK3isIf10Yzf8+CDoPTkbGpvS4fm9jlesNZsvS3KFJMm
xT28luoWbfX49hmIWeLefl68y8G8Oc2nojOMqs0VjVllPZzvy/ydBqTPV++E7LQLXOHaiB4suQnr
nuaNSWAMjZ34MDnqQ6fhUJ8cTmopmrQOfK4LfW7tYTNf2UNmE6OVv43mrpPTwy/CVrBfD3/gzeOu
vzwVJRJUS8Mllkb6QsM2d6ua/6AZlbFrLb2unlOO9izUa/g0vz5ZVWUv4rvOJKTh4XeGo3wqxr/k
y0uiriac5r3XdgQ8aUOVjHougxtn3cNF+jDs9ef4a6Bk/MDOPftX896x1tuCWq3Z4Bl6wmEOorJ4
fZnEVjeRKoAvs287U/LVOgrAo66Ji9CBzwoAtOeWkG15r5udITZ+Dbk7lUTO9yCtiQhvrkCABbnl
VMbBY5Rc8gMbsrC3eyvmRWxUGW0WnUJpNuljyhfl6cR3JEkugekduOUm7t5f5DjYS8EjzrUmKPe0
3kQdKfzsuodSRTe6xgAjrIs7qFT3YopJ30Gcmh5EsibN0PMIGz85JeX54FOU3n3qwpA+H7009ore
y2EuxNRrCoer7XbC85QZSDjFSQtG37F0kCLS9kdJ92CRUzGFy9DPcVi+pbqEn9uslp2aj5dbt3Hr
5xdRI0Zv+vnv1x1T7VEpFrUTMzUgAMwpaGFIPk70JLiumhj4gZB+O2r9Ui0AFcFJ7T0nWbFPRA/Y
4ESQL78x+yz766fq33v56Wt+duaB8ik1lMrGMmeHS+t0vg3aUwkd3n25pO8m+yw/2Ai8+Za9mVCR
abbwPKRusj9Iu7qkBxLfbHw0kywTgoqGIMMk4oTxjXWjd7BkY28SZSMt9HbL0YsemfMmjSKXd7Bo
TRsWIOovbO7sm3NOqIScaYUT2TQpkihkNh1UcyCEQBvi2dnCMxgzVJ674FygRXZOP037OGfr5AxC
R8r9H7RSqAp8mbf4NOKEsoYkSNMMypaDPSeQdGxPPex+L59Q0OmmsgeX36HiPGa1BBEIe+fW+gzg
XeISrl6Ld4MH8wTH7To1/yVHNrEh+1KbUdjIy4zWgnb5ykhqW4BW2Hm251hBpbO5c+eM3CusatNH
rIfcas4Ssh1pE/58HNJ90DKYP7QR/NzbAoEOOG9dJS9GN7QBQRuzLloQkwMzg6Rz3Ew4c95t9DZ8
u/XwxQ0Q2tt60MsA8nG95SwJprQGdmqPBozCEVhdDRnA4d/HJOWcH0xcEYNDAVLc4xwMlMQdqTaY
hibMB8jdjr5WRHQAf8lgpDAF+8s/YWSOIWKAh0nE4hUVd9HeKjf4SRlB3kMNAus9pHb+lBj4PNqm
UzDoDkutadKzg+FwNOXlj/n4acWriCl8YwAgxLwFQR8MOHgAKLN6M1b0ulOqMWIGhqQs+jfjmBp3
hrdjqjPwgEly9U9JcWwbgw5qwjGPIWKtlwY4At8hYd8I/pZr3osp6OEnzBuGOZb5wRrqTPFidjcp
EGDitmVMzchuhrURcwKV88FB3sqRzKy/b6YnuCM6V5wR9z2IWycITVXgCjw2ZWwTZRKQKblmcFEO
/3wZoUdBkiqKVgrbowwBXMX9M8Az5sVfghHCGoXgG5xHA67OlDDM+c7I86lp9rzBARa1x5WL6nqN
8PIKonYDLl3zE1DCwR2Vn34E82FejfM6NBOwAkMcVsiWx3qNE5AYuAZT4j54LkwmGMWVTtC6WsLl
0/r3ttGZuZzb5Km1fHDbHVdxtyl/lXiUuMCq1HLenh3v5pJQTjNgGbgvLBbuBpt6aTUm+IlauyFS
MdIiJYtdXo0dVadpJaRL2mJch9GV1w45L5yV8LUJg/MOnGrZJDF8OFjsbuye5OalSrfCnq4mB+kH
QPWiM40QnSgjmvqH9owOlJKx/PPvpaKdgPEv9A0oFPlP9J+WFINzH9EPTTolbdM5mxtx8LCzyJ5+
5JgKpm4zpnpd7PQTJFH9brIvAmljxipnxhY4Bq/iO6AAtLPv+vlPbcE5nXlN3Z6aUtB/NhnM6YHZ
Tl+ijm5Md34StEGVrXEv2/n7Zo6PIaPOfZ8qybb/FnNn4Nn5P0NcoNCrGA6C5q3zB69CzWde32A4
WwK5nO4yuinZwhTDuvkAsJ8+lW3Ietq/j73dedUOZdJnnzPXJDgG6+mvMQcV2dLLIcUn5VOdISAi
VQfFwkp49bMPKcPUm3r2nFyMEC1thfsh+6LZLQDXZf7Cehn9lGSpVzmL53hV1/726Om/4XnWGpXG
PTnXzE7Hvw1O1vvJX5ANdj9kYHFuOQdj4wnTdz/FERoEhrZNW/TbzAHpUXFOmp0c+JD/kXRmS4qi
WxR+IiNEAfGWGRFBxCG9MdJMCxAnUFF5+v52dnScPtVVlQ7ws4e111rbYRbPRsN6/v4Fl+gwaPwb
WGMKSb8TlPPCMNPDz+dmphXgHwnj7w2W6Yn0c15K4SxmIkEGTC+Gk9u9wmSbZMyf6mA7Y7HELonx
L9IL0zNyFhEw5Yt58Z6/IGtaYVEoWdzjJwWBA0xS8cQcLTar0McsvzBPW+hTc7BmnktBb+TKvPgc
xiqm8aKeUkDuu13Mutj3APTiuoopBwKzJn96hwrcqHAPj5A3rSDFnDhNaGAY7Qriud+zoPvlRDtk
q1QKewzFMd7jdGIemLFNR9AM7tyY+z4gbxcJc1p7jxc9jjgPdtDAU2Y9tHWAF5DFzzkXLWLHYYrP
v9nHitfWxZFbtdw+lDhi64rH5F/xNcAo+znnZ3rsLgQuxTFeTAvvh6tqUtUwPbx68KYY8dDR3D5Y
t1jJH7Bwspkk8UT1nc4uWgsoLtbWoKQysO8hGV4wNf9Km6PVSevwgMtllsHXAOnN7J7R6ENa+tGc
kcM8lUsQbVV0Kjh+hxlISC12waWVlLTKySBrHNMRYw4WTJVfN/OxqkAhWDz+lQzpCKDSkiMBziFP
oeQ5Mdjfnkn0YBE8KbCbhhKPqc2hGLwU61/jTRS0NCSQ1dd6OH/Pf/I/4QrNg0jIzk8PpeS/E0xi
bIu5GBoGlDibwtpglzmcDtwyh4zX3r+sCRBCBWsQpeSDecORIjIMZz+tbieVx12msFAd8voT5bwT
M8O+81v35dEGCAeQ5BQGxhfMkOjt85OusAC55owuqRiFSvSzLpCvAPUkANHnKGuYFfIQgFLwVoQ3
fRVjUpAOoOzShxYCkXT7gvHB88JyxAKool/ZQrQ4/rogswUaWVxS2SCPHAudyOiwZPw1/+V3iJfZ
KDw+QOSrk32dqJWXHSlceXTwQNCAHscpYAsPcQENEe0SLdDDRGBvsxUz96ao2bnGS4zSxPWHzRaO
nvTAS+RbLgMeMTZGsxNON9XVyN8BhVKub7DuJwZRnjEmirimgRKys4YlHcnbB0lG9Adc6LHTZGOv
dqxttjDQrVDphNC2Ih4+/fB4JTQ8MAneppocYMBMnWWbHvEDsFAPJAkj1qDQguwtwcTKK/tkmPmA
ceswzIaFub+mUh5uVu9EklwzdSOmG38H2N3a0X0CBskj6cpSeYGQMcLHs4M5ZUjJRPmziSrD3j5o
vRmyXFy2UlSSIbIn6zbZtk2bZ2IY8dTsDIFmD3rQnwX7YCnPPQ+YtOxoeeAhfKxNwZgPiQ8nGmqU
w5yBy2WRUhf+AmHdgrjzb4WWmxxK9Y50tWaH/f7DCoSmZBYwRhy0ZS1BnHXrN0fgsT9zz+AkdBY2
zUxGKO991bkTYHNZ0UIoJnms7rwlQhs2C5P2yJTgVJkMd7HXx+Zv5GC6NsBUAIyNwxyCz1hAQ2wW
IiafffY4kR32ip9hDop+ThQMCGYc3PPMIA3OJMwndSzod3gleUivcGfOzdnm82DzKiHFg/NYErZF
tDhEcE9AvfJLHaaOo8jCgKCFUQ3/H+9B3oPdfvtLgmVkGCshr4FuIx185aqZCtPqG0c9OYBpmt2E
lOcBo3JOeQ2T0TvLjVmCiaNtxxKan4QrM3O0FYyzGSpURvHBdX5aQIjqMSIA5hFxDso/VOAJs38+
lyKsFsWWR5insM9oeMWs6gDIRT6bfs2mXhKk92WKlAV8BywG1kvMQufj+gdoxXQZu2Kx73MlA5P2
psl6jY0GOQ7k1MonZw9rUDFcqgForS0zWCZh6UEmgfxIsI2KANJu2ff70qSSb4xJTDHCgZHGS1JK
xlBve5edivREXiAaW9nM4nlQa/Zb8ts2YkbZEcoIWDDeeDWdB4kDf7Xip0MRbrrR698mbugUILgV
rvrLtcRRk8Vt5EP2LlGYwnjAKkDeAypMbdEWxqhyxXgGPbTi0nCzWrEHFw2o5vCXliMvOGLj9tr8
iDPJuXXiPXjHnnWuewSB4gFHMUf9ShAaufvsxAIIw07M582kgnLjW0a/JJ8646N8ZtzZgv+1O/L9
zmbkBxmIeREfQ0YC0Cyw8FPjz+YztBJ8jYDM3g25OPe39F8TLgGOmVyuBCetC4g7OTPQanDOH6RJ
ZkAHTtjiDLKq40L25eJKHB/6OgmMX9KukkddQpISzH/naoQtgg31iNEFuSAtLEXaMgjBTsCrHLBa
5OoTVP0KktFntd3BqH4JaaLi0Cr8Xksi2SiLjc3Ahcf6CPPV6qO363NTXD4s/YkVMnanpY+oOWS7
JaDDluefSLMv3NiN6bgCl+i8T+PrhOkWzYh480IVgMI7h7NmbUYUpRQON8YkMiShdqGZ44qBjB7S
kYMB39Q5fTtg4DzqE/pMehUGWRowaAPvbBiKL/NVdrfubOOLhXb8fcWZsRHmq4fx38/fA6ywA6kX
Ajaf39TsDQ8T00QifLmCVPGPIFXYbj+K7HG2Cg0Ka4gif8XrHQbQdjvC8wNWo6hWuDoObiDYpFGU
GhyEaTmRhYF8LGGY5brEwJFPjXSNzprd1617DsEjxWVsnRJKQJubBXDG13XO0GCgsi0ST70Ne6uR
6H1a8xs123TW47UwNHgwoNi5eRsEh12Sdb7MX0gTGC5fN8l0ZvV4hBmOIONBkeKsFdwXcah7XCdv
Uz+yu3nppdclyRHG6yOOuU48sTD0vA9bcvPo+cJECjsgsQzCFh2KJRzSAwCc+7a+7vigAby/rTtT
nUHWT4YR5i4Zxo+z/NeABP5YwSnrALXN3vIHUzzkzIjWqqhfhrVqszoL7hWcnGA84pod7XafT0b0
Svh+k3hHF0ZciCMNTtLJ1vavN7RHhTXh5hmEJIVsWrfOA6xAehXgLYZ73Fp6lk6uock55EMPXGEO
Ufpw7lkczHmhp2IbDCgNe1kUzWP3DUxaKlgi4YhvXlkvw9GeM2qYvPDPVfgZuC+w2dFkrEesE9EH
rgan684K4ggASIsZgoPo9JmI1aClvFWjLgeH8xEkA+GdYRpnRKyVt2OjS+3SW4whI5zC/huRPcjf
5LXcP4bOcJDSRb2NSAfxSC4Y1tmsfTLurgJL1KzYq1ku+uQ3C/933elaHG1YObkyDLtrJqplgKc9
HOP7Ro878oudq1d2Vuv2nbAzsFr2hE3q7qs1Uv0VV7uN3hx67ebF9szK1SG7Dr26seq3c/zhmewx
9+DQKganv39OlC6sEMRVzFm8wSt9NMCmb/veTsvXtP29Xux+7pbXBdS1vnMq7X6T4O7OmmM+0q2O
R5rTb9O+Yfdv4bELhy0JO1eC7bnvUEwVN3q0UQN9tT7bg0v4eC/uAzpCGGkUHOfZxh4u4D7RPnG/
k9Oem2dJKUIYZPCZcWKB5FzY+USESUilA0iXUXvBihQXFilIsgyptvrLkI3pL5UkeBvqBzrhz/Ll
SXAQGFaYCLWDSx1YQzjYAt72wXj2RGmwMp4Mjl9GU0XyJgj8iCjnTchWXzYbADcPUKioYSMMeY/g
QBLxqxiq0FUwWBBToQTCV/tr2Wsq5nSYNoTvfm5jiiwli0zJtD1k675dhvAvdP5hUBfH+09HXwer
jh2IMh+PVafDeMGIbhg4QZxtvfFz8jAogu6/OWRrzdldHIg8BZVLfcEq1juOfVhYbOLMvcG/rdqw
cSW+tHDDtHx/KbBlsOp0h98vO3Ae5G23yfq6udXr1Qka26kgjeabbsAOqasSqd1W11EIVAGQ9VtM
k+0Py8P18HlNNON7M4KxoWpcR1W36fArIeuAvtnsftzAK9/05yVWxQ/89MDW4X3NSwaz7LZcjIMC
ffRzLbANJmq/2KbQu1A/Et/ip0dzuh0BNSJzuP9rf8DQSdasAsFEdwJJi8XLTAwxgsFOVIA2WMED
0HnWN7DuEn1N5belCbtYE0IuOcqVRPZH/qGqz17pfgzuHguP4B6xxguHU4hKyFkZLQQgloofPOd5
2MfByv04u49MMuIL7OCxk9LLgwSQxpGZQnYasLWYag2IlcYVl+M9iZiGhmBjELPPNcvX+McnkcHk
SmHEDqfcui2/t00v+Aay+XVwXWrSh/WIYMKqBAp21J4vU6wxxq2ZAUydFYsdRqtYggPd2eU2Y08h
Q8MbzN2YUY0CEQz9zjob9+zXlvhTazYDTwgxGgYJXNMtKBw93VlnlrCt2P5FjOAJo/aCukqSjo3v
iz3kPKbQPlMwcEHBg8FSW8d0PcY/fgruQbNoepYC4M+Gwjo8Y4VJO635TzCCcp5B8WL08fukSwdx
hLaXC89b0O7T4rjIstcSJpQMQf/SuGLydjJkEnyG7gWXA+uWI0qvZww8qDIHivdc8eZbfugWM03P
5yAhTKTFnJ8Hr0El5BY7L2+n9S28fMJXx3KHALNEWGYcDDl91vWZGr3kWq9AlLxRRRSfPNzRIp+V
cHxu4HpnaDZZLw0kqLCxgvSCagi3Geu0OVpglPjJ92sWRiIWtj+KNfd7/gq+B6zbN1soVuqqDc4p
MCPb5+HbuEdZtHCaDmG+mSusEcBXgJLM2wbaJBJP9tRgzc/+uXC1Arhjhwf/prHdHfo3WPljrK9P
uOsQQygX6rsrg57NkFgDkAptVGpGKFRs8cjX/J3uRBjsYIyWGMsHzJq4E7j/HdRMxAaEg9mQyVMC
NZt28cKmV6glE2GVhQ8eNogjDL5Lxy0p1qKdsEMGc5Z5oM/69VdCTQyj/j+W4MjWXUgt/A8W3gqn
MFguN5aZN2bHg3mfVJikv9CdWf6q54aRylu4n5nm7ymQtA8fmftNi0hAdG5YXm0icEAebcMrEuop
jDXpEC6BcJ5QWNzcO1xtWcB1ZdYl0IE8T4+LzEiu5HnYi6VPPQp1MBX3mp5TeuAu0wQaOJ1FLDs6
niSZX/WW3M7MhaPe0Lpe+VjeaVrLboHWRQX0T/jhQBuMpxeUxntOKylpYHG42mT/YnkI0Nvnj4Eb
7N3IflKpTO/OBZukTRPQUWUlPGtiCGMDnQYVPeZQbpvQkLdD/pwL29XMnM486gyaQU8gbPG4U9Sd
oQM8I1KMHqRUen8r2/I5QivKguz45GGAehA0rM7wMoUMZHw86Z31f2OqcFDEBw0h4h9KVh5RsWjm
VUxs1sl66wyqxT0d93gSESHwWeh8JKYyrBfE5SByrt4PL8SloiWhc05v9DDXqUy4hAY0XovEBqUP
O0/Hd1OoYOThEW9JCYVGLYYXdDI9nLamTsJ6DbDJL7rePd8SWRXT9D4G1zf30yEJY8syCDMDC05Q
CKtuu2UWOKBtUx0+luC/GEr15zLd+DgAAfTcqNtvQOMuR0DZbLcMioduWTPKxjwves567GycoYqH
GNm5GhondfJe7E8xgAVNMo0XuKOGGs5jP4xiPVSPwle1Gfcu+ob39fXdCn9yVm3Qu7rqHtuLGQYH
SYFKUZtIfi5WQ6R8qCSsD5tA39LrJy2xXGazlNcgRwLYchQ/yz0nojBTatCAc4DMxA04Y7H7ZP7W
fEkVUUZiesw9DQIMH3ATR6XpTGH4kKetH3IGJBCyjWA3lDesj6PU4G1coqIADyp3LRAINkilXX9M
RIYl2C/JDOR9wzzLpewhMCo8yBGxgrV90DtHPof49U28js9zGg048rQmUF1Ytnk5WinMuhtkEAdG
Npks/SMkUcSig4PjsxLxShfjTrc5AojcQNyn686aHkDWeA4B8gJEZ/qcDACGt8MqzHZpiDDw3bgl
zUUVecloSUu676F72cZvQPU02kTDxSbaZ4DgKeCzBxmp8RGhxRsZuyJtA4miOpcVfqiDGCpvmRYS
FZ0wZDYXSzEPTVZwn86GTEvhxXSAhpKRPFECwFfYeNR52wvHO0i9n+mXejVZjOB8zRq6pTeO4CBL
XLtq0gGigR2egihqk7sF5D8pFrQDL56lV5LgPWRdaJmUOQo1oC+zmuq1L7SqQwFRa/fig17n94jS
gQud9lLxU+c/kPC4dI2bcDVHPtwumUCuNqBUdM7SBF49OkSSzFZgGqxXHPSw7dyB/IapOKOJ+Pm2
WM4IXsWIGEYMHO9wZ81XsOHhCuMkab5/ORu2COMS9rc609MMapgae4kKlz/nNQr3UdK9a3dL48Tu
u4ywC3wiHHxVKiT1DmIJu5YUpXDNX9cD/yHCgXbMk/i3sknGN/uBo7L3j8Zky30dCtbnctS4ZUqK
DcUa0SDj7W/mKZ8I5jixs0k4qQ3s8C3I1ggFX5cSpba5D3rEk8H0OvCGMw4vFZTUSIJscUKokkV0
SPjyroh4uDkBCN6b5yrDGYPRGS39Vv/I/WUCg0+ZnQTPr51/w3BcoK09UbZBz3927tFI/JZkmSdf
nRKw87GmdEeE2yfrtR7B0AZT8dqgnA0DzH/dkuLq6t18VuEiCbnj1CyrmQXRfoTHxdPT/Crc8XPa
Jk8//4psB8P3ZL0H5uX3lMAeOSXNtPw2Inz11nWozrqvmo3sCjQND26HV0yrvRbXjCR7vj7hxeOH
+zTPATscPDwVAyRPBDIqdGrTH9VrAhYbWC1Lt3awraEh8ggzxuQRf0x1TzRMzBTZzIqeuMJWjq1Q
vQVYONUnPpKU/igiRShMSwob7UUV8A7Z9CjYL9jE1ftAeh1zpiGAuAP358gZgVTlI5FlL+bHwV/R
1+BbHKHvyOvg9WM1pDO8Aql9/303Hp8K5cjJ5DZ3wZpFECiXeXO8GLwyVJfP6AyrZgi3Rkf6ganb
pImLeMwmjCb6YvP25I5/lkhFz3y3IXxrTg04MrVbNorJ89xFUCfHcHxtaLL+753k/2p/4D1HdjU7
2VjBMw4cwmcpVzcW3Z82n/nmGYzpIz4+LCO3jlpft49sYX1PqxTwZ0kRDYX9iWMeWhXEg0cuZhdq
6zf7vfqOq1OJEEDpq7nmCJEpVTUORDV9Sx0A+9F03owy0A6RTq4eogtawTHKGjlKA+fkVoAtHGyA
HMaso8XO0/g1dQuIu71js9zMCPRAsTSrws0QIqxd8TI9Z0dtVvPrNjTs44Jvxl+nBoBY7nEcHCj5
VCRjrgd3klEki2QdmDiMqcV7iPaKkXXh9hyVo8NkgHh2t2UCCyDxczKHWCuJC5GsRmvQZNCXyxiO
Tw58wDepKWlKByUYlxOCvt3jdzsLsygIiAaADpYqqL2hx3qlx9IF6+U+wgsthtw+/ox9c8gB4Yc4
MDbotju/9Zvw5eL0Qwfxhg7Pkh5aegxWOK1PG04Gt0aLb1N80Jnt7Gw2/Pq11/o4AGH8QIixL4sS
GzuGgbVdcnk4be2UPmmmT+qZRii03hPV7iY4C1i4JdFGKAjorhsj7rvHmeYNJ42zi8+BrOABdliZ
F0xQ6mD3U9oMjCxcSlhmaLNhE3mWfQ1OCOr6Np5ok6N3o2TkJbEqanBo0ax+3GEttGMdBMZt7t8Y
b8bkBteo+Bj89m185SeNdw8bVJlXrKNzq3HG1vSJE1zN1cb+jWCduwZcwQa/C4W377vYRtt0A3zO
vts6RvyejCM1HnrV9OWOI/n/PFC8B0wtGM45I4NDSrIgI6HVps6QkMT9M+yPOxFXDbkpFf9MvtYQ
kO82TSk38MFDnweyxwVQiGHW27rxyY4xHhncevyloEmMiBB/FFGOWDL0794JxKqwExaNSC+rUHIU
7s8NiVbfXAtBXmGOwfY8bqScCuxFCTayk97gti6hP74t1c7ktTv+CMosTwnflwXHwAN8JgSHos+z
virMreQolJzsziJI6B6dAKHobSU7c/GAts1OD1Z68ImEMSPZ5MRhUc1DjbgRyFchULLO9e8Ug/fZ
b8yy0A5+6JUyYAzrvqKO5DpR0RKQuCtvfoTiApY4n7aypgPe4Wiue2wsV+0nTnuFULGoWIR7L5fm
wcHkCeS9ly+agztkPgYYWnxC88fghyBJHwhURUWJ5gkoWedDHKTu4EGnexVW05gAdYXTg0cdt53f
CD989o+1vdOE1oRF9qe7O6areBo5alDj3KTN3zC/eFi2aMr4xDziNGlHt0fgkUteRsysUWk5p9Vx
Jf5iIJzuYEIDaCUMyfD26kwQB/5NoclVpXAiGGSdxaXHO8n5TsgPVEvCkO0RSO4cU5wIvnSGw2Me
+MZcHvnRHi8gjycpxEQcWlLgoQLggrJHCbo14v83d29dsd+c1rv7Ozc4FXPC4cr/7Me8L+V8Cd+H
ECtqX44YN9ha7uybuQD/4L9YpmgRwpI+t62kkFGtAz94pFcg3tJlSBCQ11P4b8N+2hjlkoDwZVAl
LPFHeKvzz4vr/yPyKtoR2ZQpK85lNn0L3jahgfz1QtTT4zLRgFurVooyQe/+TiR4dbrzRDDPAyYH
Fo8P7or4nKp/B/T/sPv2R3BFkRnzwVHXUBt9zO/Stv69eHlkfACxit/DGI3dkfByyJLUx9Q0V4sn
RueFXsTKFtuExhkRbEBk/mIvYD9n+gcbUALCDp/SliZCxHMPmGv4EM93PEekHBaGvUwSojXC+uzN
Mpp+cAmVNI8ua2rPwddl3YS3vYIgbM0qIBhSeBKEj5B0FymhO1wr4T06xTLzH4Za+Fzel8w0yomy
7gYOrcB8tG7iej7yXxHMF878xZVooIV3Dw17kIeP4IEkOQ8vyTl9BFVaJOfZcAM5f/ZAq1BH7zWH
eIlhq/FVRqNZvtTSJux/5dEtHPIpKw9kasbgjbjAgjB2/5gzsqx7jSrQciFyyx09uuS/5IdDTr6R
nITWmAuOqQwX5M5zREjRcazhkEr+Yr7KCST4cQ0/1q9ISBtmhFLgPEjPkKHhY4wc8goAssSGITYT
nAYRLN854fR+9nfBjTjaAwoWqbpWXDmez4egVzzyBr0d8YYUQvi+SwtGkOJx3LPyliByJgwcqMkI
kDfMolrnG/nB8oV5V8PPkJgt6kRKUQkWTDBN6tw+eFhPHmlnCf5C8pVN8XczHVozTp+5T4QheTG/
Mr4BZ7GSJEJ8B1YkV/KcbSvOYA55i4Eh8RJokkupm983kbMwB+KskDNbLgJFOF8IqNce81PWz549
4TyRMqTu+ClCKb1fksmrcAAJG/wW4VnwRFfirGFCEFrTLPMFYWtxoGnGZJ7Np6h5gTVejF8lhH7I
qZPOfhBx7h7pgcvaonYD3+CFPeI3hxZ+Pakc+z46GXvgklocg0s2SAzCBrxSS508v8/OhfKJD48g
4WUnayDcYGiVFFQKiD97wm2xmP3ELwpQRjv6dLws1g+/8XG4pXwqJx9WNfJ+ruafKDDOHKczx2u0
vtgv+E3F8sk3oFNFXYaFAvmf8th9Ex74QjTsvEdnr3pBQ4oosRY4eUeeab6119qj/YMnvKYSIWSE
WozInMsVEImds4VpP1ri1ZCqOp/E2I0x2ZSUqCD2kavNEJHPLXfzHMkGLdCmgCHR2VoT5iz0DzXn
IcFji9OpW12o2kRkAinL1Ei0nOP9gB+HNkLdyx7i7dVXZyD57piwItGeZIbbNk0m2Z0xizuaQeQP
8mnFy+7vzhB6lc6SY7pgu5uVuEuOCG9sneDg7QLjd5yeoY9wgbm69WTMYwaPn7I2Hu7vyxFb4WL+
dcG9ijbhSk6AwgjGoZrED5jMDKzIUfyEjF/fffu65TIMjGnp4HBQMQN7q/5r+UDz82AtCjU7P36T
U3/qceXzm8Vy2kePSzDgYcGnqJ3pmj26KoxJt/oo2V25kOcbc8ZLbY/z6ePuqU9E1sGNPS7Vh78V
DZ8L5PFdf/1m1vUcevnIvZ6C8Y4QZmi2Wh5Ot6DI7YE+G+3mxzFOxc/FJ2KxdOeBixt5cN/ylnk3
L16zbDSKdggmdtPz2+n/DeXemt9estfsRvu6v57919h6XhGzeuciG7Ln6U6zb6RMX/qgsnlWPlYK
66Ca3/zs7+DZDydP3VVO0yPc1XbyfgS59nX6zaGPD3jzyaAfl4YNTxHezSM47rz3J+zRpvIo7szT
H279Kq198zWWph1/dbTGMmUmDIXPN/x2nA7oFFkmw8Y8tp5YzHzKYnM5TZm10Qmc/EtWwoJ44YHf
D0bqwbjNru3QrDu+ws489mLjzHPAuuLghjNz8MHM72b4Ret13QIBOEOgO/0HwHxxQ6JR1F/HUap8
WDk8wUztVScFNEdKmIf/OflGATS3w3ypIHvQ2bXWh6//Aif5LJ/Dydtu7tn2olplRwx8oIBINO2g
nCgkdIq7KzHuxQAon7dPjTVzTFh6k3GNW1XUYxXtLdt1gTKYMu+/hMXHra5Jy2JiDEVGKFqOmwGa
gGFQgKAjfC7MLuepw0eY/+8VEAeu9gkOqe5+10+8+1+sJPYXOG3NBcmG4S1gegSEbf95G9I/+hT/
tLN4oE7m/65rfFaQAMDYYGJ/Sbg9W9eQPibGcISarnVRFXbLBQuLgdlYvmypWJzI1CtfHTG4RKAu
W5EgO242OQr/lb4UzsLlV0jbIBW+jzVg4cA7f81/tQCWdRQBO8vQkf0UGzdS4AAxKh2CCEHnvS0C
0LIgLsPMFepHBgzdlmYUQ3qauIg26ZAmoyuOYvj3O9xBF2sDceF6Was5TPY5X4cZ3NACfy2QFVi/
u9n89wb0hehZaP3tZtPaUQOD62oiCwG2+hUu9gerC1mqcnVWQxb5rIwlFwWcHDvVP7+bABkXojn3
CT63ymLgnAREawrriJwPPJgR3pjTp8DJ7P6MwHqxQxEbAspEk04lof2Zji3BeyhCxOHhJqOfMmRt
u4Si3ElhxQUidyGOHkYEPDD6NEe+C3QJ+LZFtiRon6y/1v+xP54z+5iyUZPRhfVvvvsWrgg7r3EL
mUCjsVEJfaDQo47/HnwzThLcedW4/B08qUVUccncuHLwKNLQXqIXZhBLnDeftGOdDXoj9hKyPFlj
LP1yZPoCrj7mb/DivNRnvoKFjqIAsLeHd0v9ItCDi19wVc2jXt9J+KrFIlMBKPcaBjMok7miiDR2
R+cAfM82JmhioKaCBALv4kvSPSUNj02mQCTka7oN3HyeVSGQHCc8RsKghbz/xu57ts1W6gxoPuOS
esNtkEBjghtCpdCbgzT26Nhgo4uluDntfXfpz1SN11+YAU/B0s4m/NNkN/WcCdtqnTXrfmczjDcX
ywlY9XA+nbIuYdl6py2uuNYEJDgdWymvhNWvsmT/5cW5rGBJJYnRDwvFQmkm2C6jF7yvaqxQrPvV
NXBrpCA6AbwJuzBjcir0pGBYc5koIZhUCavFYhiRg/NbvWoOGELmzKS9ARam4n+ZY65UjSVFTf1D
Y3MDOSRc05jIyHTeOzMSMvUXQC5VTkDqhgcapaUOB5WmD+JS/aTYFB16w72zyE+XxWhnXxqPN6fU
M6Y0uVCANHZtIlDCgiGnB8goXV8O4OxjRGNwiW4Lowovi/7NretpE4MjxaMeclegtLFkPJVcBmHb
+ZSEI2F+RHpu5SCwzBJqZ3DYg5teSuAPtfseKMFdCd4Bdg/qmELyPNnR0ZpDMbAc4FZhhP1v/fv5
dh5J//teRu5rGD2Bs3ftnllfa41uPom1+a1CmemyS2bnqfm8uGdXBSZFPvRG40A7u/pwokxPygyC
BnoJw77ovwNjg4vmjRk2C73oeUDpa/P0Jr1jQ8LWmo9BpzQQjx44/LexWcBGMV9P9/dJo3d5iw8Y
XNJfWA+iN+sEP2aIgznCvgyvd4ZODOdXbzbu8PqMJ7mzaJqDfR6KT0awJ76q/wYaKY4F9AIwb8Ky
oKVH1nWbRhjz7N2dB/WoopYmSlAtU9RSbhIxCZc4nETxHoRs62rToRiBRAq+d9bYcBlyUWP90cIQ
gxuFmaR6cra6HXOlG2gooxJQfUSFFtUM50Ng5Czt4cWlY84fVJMiHrwz4+Ur5vOUDIGCLvNBNzlh
aBFXgEDG9gxVjRt9vzpM2plVlsgTfGwebhqrDbLrEPnr9vz4ZZpNqVMTN9j08lgdn0Ghr3baV45M
4tjbN7h8lHQgeVLnMaXEGFUAtqRtOugtLnd7lIcDq6ME0JwL+bXHMmMV8uY3qbUDOKtjYzJ02yHm
pXn46c1UUIhedB/OW2gkfT+/hfeB11LE2j2E1M8+RhaPjUL63XlNM4/i2D1mwrXIGZUxLBgvm+fL
jDomxAxm+/P2p2OjO4GSucrJZabKIM/99JzxLmIi3Y29zyg0GJITBUc5YDRyDQX4BROcUKU1I1Q+
dw4bAe+rvtVkrVQyx4x5y1GwqPC06ZLdtxo9btG5izRU+ycbIjGjCAxwoHmgPdPRI7RPr+GRmAAX
OLi07f9I6SjlzvCdPjPxHHsEO8Oqn8ze7zPdih6Fs5Umi8CCkhXV3ww5o+oQcEmLHENyHbC7kAzt
S2Rj/0XoHhikwfNxjVaGFVcf3CgtCjyO2E2mz1uZeohDJKnoj2808BCTouiC/tPRU3CsjwgjfFju
DPHkCRqwyhGKOL9mUuYH7P/1U+YUxgEKPPMMISES3kHViE07hSGNhq2q2S5cmdBuUa/EW1QeS9re
+QCmGlGbl2QQ6m64NmPsVI5ZNTuDqX1r5I8HhGz7idyMShGliIm9KUW0DMmOicLNAcumVmaBEwNc
dn2x8UvGo5DsfMWnku8hKMMlF9Ys9C/oIPkcxxPuRP/f2y2C1Uj2/Nh/BG90j2QsmWyHw8WfsghZ
0IzrRTmCdE0z+975Rc0WbigDo80dTypxgktp5aHgilEbfJqRz60g24/hIe0vTwbnvZhyiX1hfEPM
VPYZYwHwMk7L9lEKd+elsIKz1lxUzRGrIMnXkWzUggAS9za8EmmyogHnLdpfaovXQSgrMHhgz5fm
sG+meW2m0Ll8DhIo+Z7LJdnCRPFKciC8qCqMzX40QIjJJOWzMiofxzjhj4nMRTg6HwbOZ+bhqgUp
S25SsQH3F07kbcFpnRIcueEipbgsMho9GDvVgf3E1mhP3RO3ZL/5tkoF3bhC5pFKY6+FAb5iNQWE
cM239+/9OFQwwpji/HT6Lc+Tt8YWT8VtBiYDp6iFqRHuDvAsHDgTx4Tw+kgUin1yE5mPpRQwKeyf
QYYmxMDrViCF3gx2j/lkRtsj4lFjoa18u7jGCpP2M+FWkh+4LQyaGxYacPMVrkS8fa4oazOXquWA
FDyGyqvQ3h/o6mgOARZecN2YC3KtOhoCdrFyQEQpqrmPhF5Add7kNavE/XvxYUBFQYd2gTE9IZ+k
QNF5XeEHy1iPDMBGRVANy31BCjb7K4VG9TzHkoDJEdQDMaAtOJcUhkwXzvxLQB3iO5KJL2q0PmIM
yikhcR0ZTdhsAQIsRdM0PzG3I6DcWnJFG2TQYBh8DKC6kEtYd9X5YuzWY4oD745HVbWaPzc2dYlB
CyU/9rekKAgPVwbiN7mYByY6UkzAieI6+dA1+MA7jz4UGwfxckGdeOd0iuYNcsp2++BEalM0w7gx
ZcUP9Q4AGKWkeVvQrWI0DzpUHXSWOoDU5kwsKSL27wUtoG6hTFDlpL0XF1uT0WbOhlsxsrJ6Y5Ip
PlVyvfOQ+wobfsLKYu8tvPWKoAEhJdZ1btQVVjXoGregY3mBsHxqvny7p4xu10/5JLo08sY34YO+
Eyhzc+9b+4G8MazS7z1sOq4EimkUxZDfRhswNdT+SHGK8WSPF47hkRwyiFM7MFehXkBjPnywnaRk
awrU1g8uWck4eDdyBOaFoOz2YKmhOUMkTEXA2ln84sZ9Ij2mmM/vUe4hKOcuMx9UuCSgN90UmdGT
0SU7N4Av2FbA9nIOddZfiiSEms0UelmeEsIx+BvAZmXyWwH8ysBgi2YAoJganHe/YzAgjHCUs9cP
kK1QArdbfbUHGMIJpBInFuSbNDM8wJ1Us94aCQLA9SS5hEwvsHo0vetoeqDKZNCVUSmaxYkRxaG/
BGUm7ltu72ezixgf1OjZRVAAvsxtoKp9Y9HHJeLb3XWTAmkbSbY8S6qDEyHnmsL1ipWYfc/RbIB5
mDqalBH4Zo9UMIIwgHR0lKq2yQYkMNXWWWvRz4hCOxVvjJ+p8mEpwnqnTLUo9xp2I0Sfo6cyOWEL
8KrKwZ2912g6npVEfRjqLcjXm/KH/a0YJalr0DxYfULFowy5+S+MCkaTDGkkj80F9OMN0v14yDGt
OJFUYSO3wEczZS6Pesg1cEvq8TDtqK/5irww5EVGmO85OqxyK0fkORM3JJayvXzO3wsAcNkvDhKF
2fdxPTz2h/5Xcv9i2ofT+MjDJ+ifbPXGIrPP/Kb7xyIcIIHp60FXxsOuA/TQFpb4BIMvK2KsmbTo
Yzr/DOPkV8c7yD4zz+ez2pqcACjvpz3IWGPlIGLTtdzZ9fG70E0WcpRn9zkdHYNpP6ZWHDtZNRfh
EbIXG43MkMH36eOgpGeacXRomG7gYebgRGDEddnefazu52w2m5eVq+5ZTKPP+2LJdtKGzpN+HEOL
13cEZ8kJuBTHnV247xMYIZYu+FDS//jvtcE3p8/BukA0akPuz6TcYkDi0KBArjI/esItIqchX6tY
b/eASE8ei16F/zQE7B6GZE80Y5rqP27+hxoBukPB4xTyRHV0J32hAUGi55ZWji6eozk9rNmAy0A9
AjtfQVNc1XcWYlKXkn8xwCLzjU3tMWHj5sW56c5Rcnc92zP3OJxZwW6P/yPpzLZTxbYw/ESMAYIK
t9I39l2SG4YaIyIK0uPT17d2japzzj7ZSVRgrTXn380zQXjHNsSRgqBfJXxPhcfw8+DFniBI84Yo
KZMKsGLwLKIGNqzJarJSWaCrhOb/DRzeew93SpW1Y6nmaEU97QCKvxXMzdSJ/+4ewIDHxh1/6/47
d/qjMFXk5Fzaw+mOTEIEmPygnPFaBpJaveAZSmJlqIrOk6sascEhmh96DumHJ4Gb4TmmtFI9me18
vDemwWuLJmVflFD0TzTWwVQxcT/3VrNOC//Rkdej9bPus24+O32yIAyavZdHXoEUZSA6YSWtsrop
S9Y20TuUxTsDS5ml71kDB2yxXEY6rzs9Y3tu5FAemyPY2HBst3d+++zJLFKLaFzeMFnTQfWyim8D
YQq72JbjNrtIuE3YXloqYCS8cLdLlky8UkPUf3DxCISfc2PBiDoaJZn1/HEv19vEBFMg8szlQFWI
YxPE1Q1NjGA37P58s9kLrtyh3lPChw2WsxCbEOgx+LN9N3gmOnt8QQviMcsL6cqNefBi2xSnyxzH
sCgpBJ8j8ji5G7BZmKQgRol4ltDbilY9XiXOZGXYxPPAmFF5TqCcn/OPRzD3tl72W8wgjPH6OOo/
KeiHcgIdxpS6lrKBrfL6OT9+2Cx4rgGWEYaOPVT8l7MOB+qc73A2PyxFZGK6i4oDuIfiiEg/wYOu
MCnxzqMXS221Ul3Kc3QMfLqz4A2nyx/c3IJBZhgIH1gwceSuXKcosUVsLKYCfNKCaj2DYNoxpCiZ
BuKVhEEAwlJsvOJrIk+NLhQAvnJIgyZKhJV6FlJpwa8L435F+SiG3ArV6TRi/iXgKwmku/tGBROB
q4QtgdUX3FTPwHkYe2dkIg8SvDSznmfXC6nYs/ME1uqcOLq/G8HBUL2Y17E9tlEQYH+Zendh1o1d
wfuIT3Mc83VK1HkJ7g4GdNUAjq2WMUBInl5OsaXmmHznsBqaNfJf3pQZIuCr5l01Gf5Y2uwn7LEy
QoXkFG/ZEKLUa9c8tqPZ55ASlCBiVSOZgpuPFmj8L9d8QRRZH4y2059n9GI6/DDLDne/YoyjdOgs
KUiZr5bsC4QTQlkjmRELmiFXZJY607UmyNGKT0pGrRBB06ELHrDkICcoSqXERCPysqL6MHYvVPyc
MB9iEicu0hIEKSOyJM8cOrN4e8OW+IJb+bgV3tIIupFXa8irbJ2OVvLp8riYrfM4idjVLDMlpwog
Tn4oZp+nxu4dMl7H/CRFhLFkZ78v6ATHX/mpj1pk+wBOAFo6BPqUqXyWhuTMgItlDbKzv/dK2LjJ
BZHK/46g+xpmao6RJsivOIt/J75eW3RZgjTH9YxIgz4x0HmedEtdxB4XE3pn9XFrKGRDnM/oampL
WRLsQYoSB75IzyMYb7LMThz5t1WKbGHFeKHRlzFPTred4U4Dml135OjoTrQZkRMJFjD0CuwyLnUj
kCxi8ynq9kr/p51QotIfX+K50C7rLpHGKJk86QtRPG4ZarVMRfjEQdLtiUW4wvwCJC9vQc/7q+1x
MP0rGPI08bJARhsDFoWLNvvnaBQsFzZrLhUqh3h+X4AYaNyMS+dM56tcwM+O5k44UDKHApsylqez
9Ub+lGd6jICqT1mP5ARyZIocPYKbWVCIk2y2Fw6IC8pGQ0gIqOVCGYdqdegFsAtpoBtm4n8cxUkr
i2IFQXVMgH5uDwe8LqBdclSV5iMs0aLvx5L5IN/ibU9x/y/b2FKnuxsnDlxTLGZTAWdixn1fEYMD
4pW1rycsNfRTJOawqaCrYHbWdEFM8hEu35aZLC6gX2pzV8cOig5s9bjCqykoq1Q6Cv4hnPs9H/Yf
5LFk0d5+HnwuGgsrQblBRKFks4vyMAs6OKeYGy05esQ62gP4sfMghQjk1R02tESC9XRdFsTsbNjH
KCe21zmyqJdvLvylhm2f8OtE9SgEViiA2Bg+7gedARNbWX9opGBbp25vs2RHFwLKhPA53rbIruKo
pYWnV+BFjA0PDtuR2Kl0S+hrKCXcT7gS+iQAUj4r+iKYzBk3dmIp5kWziDx4o+RA1ht8XMghKOTO
qhcP65uGEE0Yi8k+tyDmeGYxxlD1GubxgmkRgYsga29iy039zO8BbqhPAMJfkbKUHH3zXKqoAcAH
7GrRQFzENLWC1odx6QFWdWpzEBFWD25CMTyVPYTlg26G4e91CEleARFwbq1z16CoRpwi3szdy3Ya
oqnpLKNZePmfy7+5yspyCIRz4IUSM7flxeCyK2xSa7z5t/maDXMmzdexQsKAqeuOxi/fkw9MLFFq
S+SUDaG+uFEe7WQ3nhucYvhIe6dbKOc+BMHeDKCgTHIbHOK86gsrc/Z0CMiB0OWxBUXTTHxPgHh8
JM3uXBmhB04gEARhPqAfM687A+OuOLuFvoa2XvSKnKFgmSg0KxfXLseSQj9I98UHQ9AnoeRB26ej
0eYb6/PUJhiVAL6pWXiMThxT7oviAvLRnYb1asqWItAzTqG79/RgxqLur4gYxQkDRX76XxopHAk/
uq1viNc9y1h3Y5sRxLM0SM2/9xIZRGf+pSFYqvX2UZqbTOTwXq5MAtvdmlpvL/dS97Zlqul8/eQS
sC0gjHk7D0qBsAola7TB3uJ/VupqtIGUYtah3XljqwtrVwr+vhM7M82j5GsMAGod3SYw22Xt84jz
YjMVzYbsCKqQWt+KwxfSpv0QjZxPcNL5c8HEpAkDJuh3+ImXLUQL3VIhf0MsEikoGR0cdFty1ZjE
mkIzMsjJKtEaVpHhMgfwiwhQbAUxt0mfQSYyYY1jjk0YQTKbce4PyDbUoHVfLnukIzmxzRBcD6B2
KXOXqaqCifuKcnA3A5Cb51i3Ac+ff5DjfJzJT841ADdOXA2ZNlcj2U9JkYqfs/uWvJxg8O5L49tg
wszUqrxkrtv8meDyBzMimVMjn2XvTvWP3oGpWU5qy97rerdwSblySNYVN+DujPgWpl63e/nMTDDi
UC7lnBeoUAwQZS+XuDCedrmtSK/I183P6Nptmk3rjz0lGhat/1rdwhJrD6hg0EbdoTqBBL4P9BE4
3AiI0pBXfKziVzsVBRpiWltqUbBJoZnpCZ9iWln09OaTQ/ldb99BvaoWGoFy5Yooakoj7MDfY/Bs
CDDYdFcDTO4O3YkDnLHx4cgbcd8RUgUP7u4oejt/8qzz01BmQiTd7qLdvJeMdA3zAvWil3qPr2pV
BvUm84xrwwwo9arR4TsaQ43fOzl6/u5Te5+GTzbJl5gc7jCSr3VHYXBiIX6t6DLRS1H8kv3DHh6o
3rDUGZZY2qqZnUhxyaP6bT5WaThwlZmaRXRLtX2t25/4WAQP9uCHW4++FFbm264VfLluj9Akc9GY
rhNCuUbmTbbq6/Tmx2hJAYUSXzszbCaerlugpZv5+tkCI1Xm3YkVU+UZX1eaV17r/XtZbaXJ7L76
2Maf/iXGiU7Oxc3U6JEFwWO+l6/1EMaqR+xhz0RAxG+LkrDCBWPZ/IpV2HilO94rPSojJ5lVrMzB
VZfSsrRUWAjGY9VO/NMCl6vC8JAHoMtvfi0oBucf4pE9covRlaZMwRZgHHXdvn3c8Zk0kYrDWp+N
sHnTi3IY/TxVR+59Q9vfp8d8+J7gZUwiOWVGsmo/9FWFwzPfgyTJez03m5/0Uq+yS4OtBe57ck3Z
JReQZGgFlxoIInwOly4EPUoJ7jpUa6eVredUIKAwcEybzy7IXJjFxAgbVLpMkQbPRD1YzHJmck8s
GWcwEFVy6X6SS4mORczjqDK3eyMz4sfrQkweYGTHaNaI/AN+CWGJ2Cf2HczyDRueZYRtGUipwy83
Qn79BINtCBS6aCAkENDkNk1jisW2siB/gPf7bXx4/PvOk3ZoNqDxGtApr9RseMBCzX59F98v/i9Y
h9csYAfB4Hgricsvan3ooSmx/ujACWng02BwQKtNlA2a4A9Av+KVtHUfn5EXc6RiaGEnK20lbweV
Khxoafy08Y+UdhEKkh2C4DHXv6nxnnMmdEbT/dh1Lxk681DUsZRdiPYpw6hCblRalCglhcpjjwDL
y1YxNoPz7io0ZUgBkg2HOtSxwCs4mOxJUBG5TAkCa4xp/Z+OFoQIBHvWhohqwU/4xv3t2omasTzC
qB5H37Eo/310fBeF2uKK2az0Hmghhbwp3qF88jYT627eo7FNZcO/BEmRjo44+UJjA253c49cOVPH
J6Mglp8sK5S1b+u4ovWCnmZVY78pACA2pSehGWKYLhUNOUDUoLE1XrzwUdTejKCqb51aD2AdfR4E
6hHfE4hriFKMH8EyjCsOXJqYCawt4h2AqlCBUCnZ+b49o/hnfABtj4Bp0WpChgtRLlAdyjZR76Fv
O96v5K3Y4MTUjyF3FV2jxnvGw1T/Ifiq7LGbLuJleUg2iGgeO9jK3cD+eihPD6Bv9Hi2XZucQxMH
gZYvNnY+kakRJshcwDny9ppzTDFzX7tI8zwiMur1MXPqJa8dW28HefyHA0/zBo5Xxvtyq+J7xMCH
jz2yns62giuY2pMFMznRaDgZbTnHRT1/rV8/NTClUwSM9mOKbgwxcphw3o4ifrU78fJtKvatlJDc
3lXs3FKR9xrMWhbvWaI4PHLqckAiq6Q+4I08IK2+FFSkdv93202W+o09ESm0MeeLeu9UStRvJo03
pLMxslBWGwOHeHg/CHzA9XHvJ5ov37wHF0wJWzw95VngJHsC6sFU744aIhor0ZTmFoDuhNgetKdH
mLG3C9Cr/2ZS2He/6fI5L8mGUExdcbqbV4x/0NxOUlelUPlG2evniMetT7iBJo17eu4GzAfvNmxQ
5aZ1bbLZsaW0qA7TazbBi2gN+3F4D6UvI90Xu1EBWUk4LXpu6npQSErX2qmzKH8v8PtXo5/M8PSJ
M5IWY1SUFNn/EgBgkj6+MYSTj81mgPsZb2295KHK8uDm3qLGYLw2w+wLDElbukMyLFDFqvBaTHHw
S5Q9XxqlBsZakvP/ZfCk7iCBGwYkZUtV+MrWD5j3wtEQGa9GGNFp1kpCh8PpzyQz6zFkgCMGe+pH
2XvTWZ+78xgE4+YRNztdZVcVlTo3AF7Cl4SO/P07/lODRx/KgCYjwGabJy/WmF7sJovBEEOyn1bx
9xRv79I0s56NNAA7CF55+I5yaJqfz/rZrI1T/nAyVJMXY/75A7ljsMQNS7v/CjgzDZr+bUUcY1if
9NLSOYxZgvBm5Hm7LynoDkTHIYq8u9j6LsgFZvcOoogaRUbFYiroU95WjNrrEeD0rOZ4wDxSI7qT
KgSZKW2LMSOHUF7fsBEAqL2pzHpMYcaMJGQ+u/VBR9s/Z+9kJa+a1M5TpM9sKESQFXY6dm97nQ5Q
sT8ySeopFVW/bKpAyqz64yc6z5glZwzE83voU46ta8Use/ACiB32xukkYMgBCKuO7KH90A4j+5JI
LdkjSAB7qC02OeK34cEOGvqRXXk3i43kfmi9imXXh+VhCpkEZslU20oKio/9HM0iYPbY1mB6ZXta
XVXsVdBvC7QS4AcxB+vIhhIj0JmRII3i9qqZVp6Cu2y0MzKHfpuchffLBdB6r2IEArjljJn88KXM
6U5KJIYLeZx3QPH1ViWmpfSG76lhctbH/OnBupN8DLrytk6D6eB3zDgnSqK0ouNzcBLS7t7g70E0
GoHkyFsNTKM8GLGA36k+6ACrgRjgjzMcrMemiMZL9W0lyOcHmEbF0Si7dwZpwUtGeowbOOzRWlE3
qYgx/uAZ7xh04j21uaJaLT6xzI03w/mhM1ypnvfzbvmkUj0NrZtwhWkMKNnxW7YUhU0kTcJOCrTK
u+3eUOxwxtEdp0a8YM519d5xcZV5AbKHq6KbKasSzUxKJgUPdjDuF9XTBeFr7CfSKY4L3a8+OMvU
97yqKMjAWhYGbgdOxpFZrySO2pwP0gV6Zk+jIrVj5nFHWJFgJIUDjlnHT+e9LckYcL2x5DFeNpi8
bSSe8SRgFu+TQdPmCKzUwDcVtF91HRSq+Xy5qmLpqOjLzZMfuYdFxy2njCvtt+x2zFY654pZXu8c
A4vGyyE9cmaV2BIFNfmsTPv+ej6tSTljwgzQi+GijHu87HxBfTQ5jEF57+ubnbvwArdr2R4+OXqi
XzFE3HDIFoGtzduNUVqdbo7B4ZpZodmGN00Wz9CIFDFGtQmN3JEAvbRZQzwHDeJyythqR9NBZZxJ
aib7J5qEgg85Kuy3p/yqqw8Bvm5PYi9D8iq7ZOfAPscU2h1kehs9baByNOZQe8PNlkkkZnrgZrpA
9kyfQ28MJcy8niu+tJFjvN0UfzDncUabgg4UFKxaTxmFKiwiU7qnLHjceP+z9/Y+9jM06BwOC8XX
5pOfxFcYbvnXqsCWNN0T6dCQ+aM6vtI5z4CMqVCFBk+WDGXx8s7nVKKCwDLDFNeEzp0L9wONehtc
qXV8zjZOrx4JE0vUo3QPKQ0/ZnNIASweh24caj/oI5pgDPAAkCn7KKRuGBc2nQvLTa7PWd9tsJyP
dh9gJG2bM1fu8L7kF/apToRO3zF0CRpAQn7VUvYzLfioHVMe2NTlkmZfFdAbl3GEtieNWmU2mSNI
6f6c0pEilYWUIB7c7x9fCd3rbw1J3bjZaXLJG0bDYjyqrBpI+4cK7CJNLWoV0WZn9ih8XW/cP0gc
JoZLNCg/dEQpLpqxm8EvDUEKENQ5H3DRxtI7RxZt2Owz7xfUFUdWWEd3cCR4dsMcdR7MRRa84FH4
p2B34OaiehDG1snmRo9rjsIn87qoeLAjHjtuZ/p9BxlzYjEdjMGMtwVkyxurWIR4CrEQq1S9R+h7
pVAj2XDXhLTTxcOSdPvzIzPigaIjJRjYnTyd1+Az28tc3LPNkJy73w+ji8pVwo1yykWBipOCy64X
+XcCrMa7IFwGWix2XxCeyHajx289cjstalBPFuGkCZg58GDrnDKQKHi85veWs8vK+MiKeWsXI23Z
6Q5Hbs2C1PsoNjthd7gzWQpBOE9z6zTnabp4vOlh6YVdhv8mMHJFNFCs8Q36Qp+sJ5jKKF8nxOCB
xeO2W31WWbOWsEQC6BCx8z1MrUKapwxQ6DaUfaSYPVcVixh8sQRFHKIn6aLgOBsqzmlYMHoUSuNp
P1Qzv0zNQQ61FdbR5l9ZVofXdvxThspjLYNoI9aCRul9dvDGTvDwAFKh97Da8fyZwMNPOSrTHfUZ
HNYHm6BiSi9PIviB8kdz+bNB5vO6bjEUl/iTf1gSJMZwFo+XeRXxfN5IYC4uz/xX2qZQLlyru3Wn
rl4lPNmG1WGUtEbQPZ/N0EfpvOdBJj2cIhoAyAYJ86XYnnDUsGVIVr/QWUqUn3BRhZPyvBEdBcJn
WNmXttbAxn5uG0BKZCEP3rIyGyUBmnYQsg2ZIaXAjRlJt85giTBH3ZHiMxGA0JgisZlmsSHES0aR
Ay44Ep59ZqQ9xs54WxG3xKmKeIa5XNVJ+xtsoBVbX78SS6MGCUaBGNh10ea3DIHQGzehlVU2y1NM
k+Lx3d2PTFJ9HpWVvig6882cedAjnOYwC18j93ZQf2O7nL/2b6I9roOnplZTw9U03hSYnWIZ+B0S
38r2fyQRL7P5fYul1urOHArHFK3bSkEzQvzdhrK4mD2oVIrZEHN6jC0pfH0l0evy2Vbod93W4TWd
vxYrza8Kyaa7h7cHGYGKA60Llr23x3HA2M/Y/iVGRZB7Nwvs6DHjpTOXt25NAQF1s3RTvC7p/rd2
CNjB4qNsETf5edgJnMudrkYKwfYUn5h78Op2II06Ups5kghoyPPUZ+s2B1c3xfFZhbyQ35MndAMA
NnB1bpUvoq6AnLu/6nTzAH7X0haSH/dl80ei1AWqbY4YGyv4H0NQsQNRLLujVRFGuFzM05P+K9m4
dPDFqv394HXAxtH6H/ESG0SX4RhAQachfgKgjQ6l367SXwYbLOTD6IQFxnr38Kzc88yaYquGn8GZ
9WGkIquaOhPD/gJcweMt7wYbwaUQPZYRyUWkLdRRjv8uDkCUHV6QNld1RjYFBMVQjX6PueIkQHJt
rBq25sHlPjQ0baRrO8yU3A4Melcxbylm50dtcOPG405EkzVL1nenmE9slBix844WZVCsOYdnmSe5
9YZd8HOKL6mnRdOA7V12codQXpNaJwGxnHj1ootGDCkRDuxXoDvP1X3X7R6ABKvCzqMxrNUVpRY8
CEl31qXHTQyxOJolQLnZZiVg6hVJrRiIzDK6EUoPY2S+/fqQMNRhVc6LK2Ald7dnO3YePDfyRvlm
gjhL2sA0h4vUmGMwNfclzXC9MP4SD8dSmNiaowZUI3Yc6mG6ho70Bgs+kwLJajhpV7piVkusJYeP
rR1fgXJotqX7qMwB3RYbL8TDAZVELtsG/CWD0lqIpfSL1JpHWG26DfeerKzNuDVBcbqNAWQPd0FA
DxvDjXGf+Kf9ksAi+jgV7SkyAY2HgCgA9gif1hD6LfvWTESem5Fd+jcQVvrFlhjWexgj6/9tTjcR
rycfPjsKbYTlFFbQhrs4KEkqADdKvqtFG/HAEQOJdPgOO8AZN6t3Gc/ccHqt9KD3kdHlG42/wN5q
DSdGiK4e3usXTuq7WElfrc+AZ76C4WIjfdEI7z7MLY0D/Ilh9ouCbichiCODyqZfunlMAXSEQJP3
wTvjbWvmHIAIjxQvLPHBVCKh2F0Y2mMXO8wfYoyg6jQIIaEfCVMQ5DrzSid/kE5kQww2GHCU/X4i
Ntfh1JPoMdjskAwrhKRH3iK0GMbXA4Nvb2W7n+kFn5b5PsFm4qEoeblugvrriYm19GNI4/uGsXtQ
x2MC8rG2RhAmy8GuxRAMMdC+BceIbphfp5cSpmoueGYtaJ10J6SqlV1ERNub+jyl1FMZ1Grh6Dmo
34fBJNToh5SaFz5IBJP/CJp/I+IQrHWLKRNRmhPBZnhxyeo3abCoLnvJ/CjmR/Ma+vHOQWOVrw3i
ZoMB1NYeR0btfXCCQmCCkUHk47rRlGWus6Owp+DOegb1L5ABgxdf5bLlXziozOt3EwL+Rm7CL2Rs
cAKOIC2K32m8L0ih+Ng5PJ7TsJ4weaKHf6JL9F8tsLSYmPj4h1Xy9Q4UX3mQhoOa8qN77yzoOOtl
aIb+pNC7VLd1J9LWnEl1aUcWFG8+clFlN2wBVIzwi7cv6VJ97McDJq+xW2r8ZRkZy+FPcbjMvAH1
6yMv2J3ek1nd8gz1PphqTXpGFpFHXUxZQKyFKVDRqltgAUSsG0MI+M/pdtRG2jPI1FnGgZTb5Fy2
PhCpTrFVzYBNnlzxDHm5lybhXVlqw0mp1tQAAsaN0TXZSuKWtZdC2eXuncSQjyMlVoMTg2Ngbtzc
8dhOElel6v08Z/M02/8P3z6BWom9gNu5cFrze1jMk4MK08LtDDs4d/yp5/gXQVObIxMguFjIjkV2
wLXfVBNvsgXTMG5zY/Q9vc3reNvbSeaNNMWMdZ8CsKnt8vQERxzsMSpElBMTwSn8MSPKmI+YBl+A
xZ4ZtGx1Qe80szxslVD5pqqrwgaNAr0sHad7d6RVoc2Snwnkde9If2AvPbBj6+qXt//C/Gw1IOn8
ZTLLAsrC2gUQe2k+eA8hhw1i1Ta8HGPns5nIYX8ji9GTV12DdB+qk6OUow/3jKLCh6TUcm7VzW5z
RbHHg5Uc1XkNmghEzNmIBBkt6roIs2NNklPqwBSo4bC/lQgULXa+9BeDpIze4LHh4B0DDYumDYGw
WDQVhfwRhdZZJyzrCXmOjC3/BICEAQ3rVIRl8ZQAlv7USyCHYYHn36+j59h5ntgcaEWcqe40iL0D
KE2PzqJ+MyMFGT+5PDGqLRWDwogtBkMjBnlogG4G8ZK5oqYwopwZjVbjpZ3/rsPmWB3vxN9w5DIo
6idB3fUHvKArbmXLEFPPKSohtin01vjahOMwsRsAs6nVNqw0VpNTPugtvQmNZksNyuNFUK6Jy7Hn
XZEAtFfG56SyM7JHZioOSG79SdNNNspds6hRnOZuTPp+ojs1MTJIJ6Tcu/XzHnNRR6HpPvdpPRuX
5tCsqUl0Z3iZFSDcFtDkTU+qkmfMYTja3RGdtUfaUODqDuc7AXASqq0WKZAwW93t20F2UT2tfpkz
q/gyAUrBmMKtvQyDSO8TuTlzGsZv1XstCUKjWSWNgehG5lpRleiFqWxje/raMGCGfv7tpVeYy+zQ
wPnxnCjiCJ3soddLMeBLdrmUVdBRSS6y+QfWCGnYe6Yf+/0HW8CKh9ThMJe+74WnXGEw3Ty2BLaB
eMakiJd6t6EyX+s8PQhD5mO79DLFbiBbOCYrR0us1FPmoCIvF+hAjsMP4DH1z5htkHqIhBYGb7CP
TMIJqwZ0Ans63rk+ZLNJTv1wzE/V2GkkGzmc/SaRaWpR0lPD19NLfioRM0WdOyX+ej3a978thxbH
07qIEnYUtnvQBlNHmK6tRfRN5sCmPEhVRvU+zO6DjbYAlZ/CqAK0cwj9DiPQA1VH1IIuTsN2Atke
PQ6p7ueSzTYLEleS94HvJUdtggn7xVlI5SiMbgybEyknGeVg2tjZb45Mlp+w2GyVL3CQOuJdg58V
v6jh3NKRNzFdZYEsSij8Xn69QrJJD+AoVq74amIR0aSvWyngvjMNjTktMbOCqQJWzcbAPgldJPw2
4s0gZw2lRdNRw3GEeMUvG+azCPkMHApJns/umfeYhg82UDXAUcRqB7amBiZa6W+gkyCstBjzuu+r
XP7K/YlzK4v9N1gG596UWM+kmqO5NG7nO9jf5OWCpHPluEdY6tikc9jJYYZnqkb4BSIbn3uZS/oy
vDFerBcTcqjD+hY3nlVtCEAeY2ykPkxCDgEJazRJxqi9dxVXlXMXmrDFB+6Ks7H2xobPmBm6N4Mh
vOSHKt5wMpTVYzR/AGmWB7YSWQ2muvcpd1iwqHYq3ZpUDljCtPIeRTh6+FyMhxqkT4ct4p15OK7R
p2KmYJeoGLGtezFlvuzh/uYgnTZuMbK4AXzOrAl6NXrp3lA5deV33MvG1EsG5zC+1c40MwdMxCaB
hL8OKtkfnhaRvdi1wOQqIjLpGEBcuO/JqVSjpJxzP6V8+am8lnsFxnghvZQZfSmN593MTzzbIKkt
e7cwjwWc8njX9ak1ovJiUMcfj5A45OsNK0KCkfqY4y+2UbpvjFv8TA2OqX28giGVHGIUkvEyQ89H
dBYOx6dlcEYxsgdEejOmTRJVVUPA/T7lWbBuR8KViUlzAYZaxnBZ1VIMvM/MsT9hQwHPmbJw704A
q2/CFqxyMbe3mxVz1QeZwzonm71Tomt4WIAgHJMas/oIoLDHy/mkJ0cKkBqVxYAakFEwQhND9AWo
O4qbNT4HUmwR3z01jrgUeQJeBOKuWaKl1S/fHl7B2Vjl/X0c8Y2QR6OVCNgBvsWn0ZxgjQGkDY6V
ydNWM/NxANwEOaNjJ5/YbxkbspV/XmDfaG0XOXGyGcKJ+UtgH9sXBS9XaLzsAkmf53/jC1c7+X0v
4oARXlDp1Og3xn/2ZueiBGBvEJ4RcrF4SPvghf2Efi/QpKi1fnYEmXktsV0i+ulzVD2RoEV0qvtD
QYsUpvFUBprpf1rvEwi+I+DoZebzZo7yGhi3E4Pl43Vzc6p1MSLEjbX9S6DU9fwIhavNlRt75I++
N+hjA2BVOzlKNpdzOAnr0XUCPnQgngxd2EbF6Abs4aKxwE4nnD8gxzcP9xPhZhlwFt0dn20Gcwoh
ReXCu64DYRyBnMV0PL4CtDXRwFPyNSwneKxHhGVN1+glnW6Xr3JfpigCVjiuZDLuLGVRe8pRxJSg
OgfoQMZLSg7ENLnxi29itu42EVdcKWFUx98EwkFEx4t9Y/b9mUMb8UUh4TNIp2E/M4ngWZCoVlqL
bst5cmjtwaJw2S5aKjrqKfpWOj0zdthX+Gs4AaBALZLhOXU+k/gOwFyObUIIW2RCulcimIXKi0Dw
7MGpnCcIvWAx7+ZRDBdV5lA/1iP6uFewOv4z8qub1ZpVpCLekVbyyy/Mft7K8+ygbQn9WyG9hlLG
kIPE0rFEfgvHOhExKABhUdtNuyjo+ae7ePGav4J0c9tJVwpuoJSW6PmZRlZZAw92ERJD1KcewjHz
yjiRNGygi4u/T2aV1OhWfbxEC+ZoAvfyRKM+3RUQ6sYM5sb4kR31RK+QmJ2DwMAFxWKXYty3Hqmb
7Nx1BGgyZNoXESVCObjqiMESkWYXbTZeS3tYbO4CmJV7YbLwBKY+Xj4QY1rwLB2f5LNYHQU0gV7H
5M1+wEMrGx7tk9tSbkOVdT16vrt2lPrIgFhtmHi0VyalVd41JyusF/ZGhBjs95UIPmy9MciDEEMq
JOXcnKQ0dSoiPhPBPqXZrB4q2h+mN+lQbvk8JYKQscY9VS2Z0pB3swFt47VdaI4CPw+9t8p3On0t
DXO3l6WgPgGf/DKhldICuyBbSmJJpYP2QiYRAdgosWRto6GnZW9N7IH5zS9b1amdLGQ7HAy7elOb
iZfa2sIgxQ7QQUY4twHZdhQHacFcR8whbhUoEggBEGMwmePzvcSEcHBgO6M5ZDLs6k9xEXZVGfkg
7TDycQ+89RepPKJP5gENbuIX1sTWseMwN4+tC2kFVqjZYb3w1h458OysFE713OiRLnGGm83yvarX
9Q9KpJknn0tAo7vQHT935SFfYXdmni17LKHIVvwlk6mnup/gyZOkDrOS7ZSrjkb88FpIwPlGMEQl
A3uQ5a6kgP/2E6/z8b4Dy+SUyrO3g8rve/CG8M66Y79Y9Yf+r4s6X4uQsjpjlzTIYIwWrPLTTbl4
+1X0WsQXHWHe5CtdNM4YTV8TZZuP/VrUlTPGuYoTPrGRrXMAfIFYvTkF4bT+BiKeOQG2BrB8Zj5L
6+6Xg41EfdldWqKWljyHgbouOC2QriKyMGara7yLowG0g0X3XBMqxs7lEh4JtASvgnpE3SBeRRX4
iKSfaPynfS32PG+ApxEyPdq0hKwIk3bDkn+mFjd5sjBUGAK+SHTlbHsiVcHRl7ylewT7veqc0e/w
DX/vvsIihHEmprkgjDHe6buXJy+FcOTTWb19oipF3suPW48Vjz0XdmyWG9C+VXqSnfsKS+HaTjbZ
x3yRe8xqtG/7h3kcLMUGnftle43U4HV67oyg8iE2Rtb4b8Qz3llIUMiOJaUMgYj29a2aKhsbATer
O+mnHmqo+f1r3/Bziv0CYLv/og3fsNTMbUEgy78xjw7XYJY7qi0FCQaDdt5sGdLlGIdyk7K1rvK5
esZts8O7I6AxMakOOBxqV+jYH8hjLmjQRTgdCkvZUcxvAA8r8fTw4SRBMb8vpe8UIPFYYGfDXPeB
JfQQlJI6pPFo1Q5WhtZMmOeC7+dXOd1g7zhpNm9gyTye3b4VUamIUcsjCqyRW4NmSIFSR7RQSbzV
lw9fXY/nGZO1lhOktc2MB8dYdyxfn2f8tsoWVZQuXpI9vs3fuNmBUm7zsTvBxQlFqtk8dYXORDkw
QdpM4ndx0P/H0pktq4pkYfiJjFBmb5lBVHDe3hCODA6gooJP31+e6qjoitOn9iCQZK71T2vDdtqc
9Uv4fVtPqq1DueP7emP2PSJjx/1Njzr9SVw3S/SVhpBr+rg/lRb5uh+02FwXUmPp27YjQcPE14Ek
++lK88NAIzZT/dg3pLVEdB0awhY46bzrit/HvgvEkOEdAE7u3AHLXTULJEZMNWSbZdvXffAKmHlS
A1f8CVnFu5rWCJeTHiIdbXTtB8ygdolEI38TXwp6+tUj+PGi3x1nOGCmjLDZETw86SWd23TMcQDP
0KkmQKQT0jthbpBoAEXtepSbnTkIQUCcxtGmvJR8JIpIPhfnM7KRqe7x8nLwrLhbq+eKBcjm2s8A
NZTNJTU5JMMXKoWLXwVp5/K1b3Z59WuDpshwBbz7DOGWWcIvn2eRzrm3SJ527ARcbvu1rzt+6dv+
boBbKjQMVp8BoE7/O2rDtwtnvE0bkVOG2u5m9rDwz7BW4k9DuXUbY95T95jfXmKYjRj0hJFTCi6I
ulUL1UkHLfQIFBz3nqya2QKk+T7J/XpSD62Bc/W/816YbvgLKgb+CxcwxWWRXM/lGara+3R+zVZq
knErWkUQmHEWiggL7G8UIUJgNqNwTTAbUNMKdu3faDC70ffIkHp8msGICeCGtNI5drFNgJYvh3CE
QuiPW7mim+SfE4ekgTUT9QLeIizGoerjG8I/906g0MNm+pQszMXQDbGAOSluRETua3mdyyMVcP7+
94vuR+xPTFO6EPCE+4GJR5jnRRQ0GRyfER8lfq4RV2WI+oTKjvtEwa1PEFhdxgi1fESiv54lXSjN
CUBRCkL2qhktKSQI4nTUj1QjBAOyO7OtStO7XxGPa32p1xMtEkJBnfuB1wWdJQCKcEcJNy7GrbFx
zEjbWa+F3Yba6rIM6j5TH3NIDhvTSeEpvGm9REOC90SIJySD5aS1ZCqo5RObGUrvFJcK+64UENS/
B8b4Yq4GChVX+Bkx1s8noWiwv2NgwChhffYFPQbs6YnuzxOlaPSIfmG9G/SDN2cCmiL3uur1PSAa
dcw7Sx0kRloRGsw1lDYIMZpMZsbhE4U5FrbemVKMJNJ7qLmby2Kwz0uXgNEA8RoyhtZXJyVFNmpE
oQEFAUY0uwBWeC6qCWyF7AJbNsfhiBDI6Usxq9NtyU/lKup9wTTCBtmdsnmQ9X2LDk1YRPeROsFs
soaLZYGzXEBlf+u7CxmFroFGm9TqYSumn39wBIsxYRU2wPuesEr/TrgBGzrGIHhC4K04c5hKxn5+
2d3YyJw3GSHYkRrZQos1nGNL6ur4ddYgj/HDMVZJ9AdVWPiXapRrsz5yAiqo5HeUnqAUNqinr/6B
6PQCCkWkf/h6PO0RoinHfYrJrbCIbXHKJJ289r2oohawvwBrwCxIRZb5GM5wetP5+mr+QG+TfCbt
pJPpHM/HlQ5/sNpCLMHu4lInXjAZxoX7NfPTe5QrYoIxM2k4lvAxVM6PVKa98HkVBCWnOGECHHki
Boe8p8+hJ5DZI98qWC3Tz1w9QDrB4rwHTNTAPj29TBuvIKOCteI8w8+k9NO1ar2PCEIIKoSt9A0Z
GYh9we18zl++Qcpk5v3AwG1SKwg5gQmmGy+1GaiBJv1VL/exyiVMdBoaqQ8N8W1UpJYc6Ec+yuCP
JhtVUg63hlkEdtnRoDfAqiEFGHkzJoGKhzEg/fMTyD5EIn8CK9upm2sMM9UE9yOSwu78WOGWEza6
e1jPODiB6inH+v5A8lpoFxw9fg7E5/CrEqaZIuWk+YbhQqSRkJiw/5E+ytabQP5we2DnELF3Izr3
GLMv92JMWhwGwpqmXxLiIGKZy+Q7F/0epBmUTRrCssn8FAbOHz8RuPyNtvzm/IbcLHAFi7lGAXgy
/39YRoBnz6AnMZ9JCwHy9Q137Q5FlNLgCvGyDHrYMUdRoWElB2JEECqo+ZtJ3nckSY7MBVwdVhcY
CZTXpDcH7PK+I/yOmAnV+IENOtbQPNmf7ReytQsFyFiGKGo46r72Dge517N7f0JID1FFPvRBnzJF
u8H/CaSDNcgqaA9BXl+OkjwZBCJiL2vhNeNqC/sDn62kcOX4tHe3r/0QNL8Uwvb/OGpgQL9cuzmM
r9hC2tN31IvAqkl1irUVuviBD1xZQPXzTSnNwtP+TSXMNn44edsHVBrmpIM/qNFfJeSt71Wi+In9
138i1ZSWgEHQvLJgtLgHQ36v1UwBrNhoQJ3RoS0vHupB/KWUC6QPa/BxArpoSYUlVggv4wddJmIJ
JdmIfMwyyKPnBuFXum2oBKYS4qKHQ+auNTIccvy/jhTeiQ0WXsHOk7wtflz6eRg4GwyGaD0RADwT
YeywZubKL8dwcNnsBhGohPJhih9rzFkTEO1OuhqkmpVjfGKWxnQsRqSaSZno8fF44Wc9nBXON6uY
ppOHf0Q0YCZjVhLawlAmDGkAj4Cwg7BRWBKfRolzpbSuJ5gJ9xP1NoDhjJfcMuYQNLKDvGSTBtUS
cYCAaz9isUTw1GKxXeVEAgiD1s083q2fE9YekDRPA5lQBC/Je6qNJciEl8N2CICB0HPP4DNOmX/B
7HbtV4chZMpEHaMSvZ6fREyUIfnMcCXzN7j7VkxUuR9w+oPy9EPMRCIAsA7sDW9zkK2LNckbTfSG
iRMoECmXfJaRit6Cl7E1oWJFzCjzIzbCgMbkH7jFQ//8RBHlYP1+8Lm2TGKdB6QjcaSsM5ORwmBi
2VTorkR84JarxTjoboFP9jMi0bhgIQyF2uMimLt7an2Rq0CdMeT+8aXwyzqFveI1h5Jgf2GrJuoV
5T7i4Pvqu+lv1ET17juD0ntGR85MaaQDcih77w19NILTBGPB8hnSZMXcL2vhoSm4zoyNtRzaEwMv
8yek7rzu8h3f4+J2poOjjvsxLfbeiVjpbAmkRYpqQIGkLFS2bpXugjpJtV7gYo2Y+4wClvA7YbxU
jqLJkhMwmQLhxWaY2RKms6hmnyc5zviXPcum7WA//fdwUZ/zukBSCuSw+asPr/DhyPPKqXxkLuiH
V99QnmYr5qQP5jcTETkDl3rwl4yvdivcdt/u34qfMkInqcztgNnsm9Ecdarpf3nU96gMHucUaE+k
OT4m1xgxFZjeljdi+N8CFOt3YDec+TQ8S32izJuvjVTPxbKGa4Dqms6Bhn5Z2PMJubI4yfkrT/zV
Z6WGtMsv/OLINJgWSmjafa3PKNXGBTpX9PAIBR8eIR+/tYazgsmUBIw4xSQjzo6EFyh6KrccNFAd
o222+A4KlccWhwonb3J9OtcSdQcs7pMRQBqzq93rsS5nZDUikcNN0Yemh/r4UjEhh0Ek8kz6dTwY
7ok/y16np+6Vm0shIE4GZiQDNAl/RT/cD7Up2bW57NSY2j0VW9gYnjZ/BzcgPHyVT+eiJvDMVEVo
3BAu+EUi8M/bDB1Fq814hbu1Nhjn8cfu8SyasAEjR+UoDeefdAq1giJu93FrsdkJJbkFOC+t5Ihr
uo8VxdR7aKvnCmjG1XlSVsjMa0MJHAi26DmX15fOYxIEWyipTgzwYl7KlgwQkW4j8rdJJgoviU7A
AH8h4FiGiZCDumtVhzO+mNxQ29rcoyZCV3YFwpDxTrG07XsEGJ703ZTJ4AjAzeHqB4oIrJpQiOUo
LKxyxmmNGbAMqydA+7rJw2oq+WT71bjHCUWWA21yfVIL93jPoY1aJGF3zAmcbXt0wApi842xbDca
uDoVnINcbfpK444cgLcJmWaXbDOs9uBbocaRZuXyvWbEZm6+w/MjugVECOAPkZfPCa9zP0ITOaF6
aG9gBeUM2d19QmcnTCvXbR+L381+xIZ7OfQjvqpa3Gycj9snhkrDH+zQ8+Dx5nTkAUefFS4zeCcU
ujekm2gfn8vreLjIvRKCaWE4smIX6x4125Ucp1mbrnDi1eNrqJ6+xwKDGPVm3ANKpXSSvB6JHmSU
sX9jntw8fm5NFH9cX2i3eS2a1ZBAcmw08I071EjsWS/idc0n8Eo+oz2lRUGw6rHpRK+ol9zIJ8i8
vmt9ZkqEShyVEUQcRQ+/YkM3KPUsGPsa0THTdGyqvwWYmC0uDT0Vhar7miK0RZkKdz8AhlZDyX1F
lBYcJX87X5AkKQNcmBNjc9cJKF/C93bIbRGTgOS9AtBKR2X2VWnu0BvSevc80NT4FTwnqRwNOG8g
7jK7C4BD3oD26b9HcJnqqMMxlf7+oKvRd/h4SXGT1hiBqH84O8RQxi7s8w9Wieib9LdDkiyioU+K
bH9W7I/GpBdpzM4oI3WeB6SjjLSxMf6G/JNUvra8oC7nTIU7gunt2ZepOI6v4/OVXycRT/D6R7wS
mmxTB3NCUjugdJrDKbnFKg/aQz9BAM3qypAzWCy0ANIZwzb2ZNnEPIuAt+81NgXg8ukOYhHgfUb6
x07CYUxocQQrJVJ+2SGPYjaP5r2gb4Rr4Om+QzwwR1H4ELBj/+baGAjVUo+D4B2WkZIYY2UM0yoA
KsDvziKGm5l2nVXsNBhgyPDLTmP399Q5kOs94kjG5km+O6hsQRVz2T0jBSSHNxceg04Xq/ltJYi3
DUV4jczwteo6Su332Uiww7t5JAgtFB3zy+5OYM/9wEBdytoG1ZLGnXmcs4niGYzAYVrLAtoQiSya
CWboMROiJbDbe5wuiejP30uiycKfL+/vc5LZpzUyQ8LkseWT5X66jVsU1+Kr2Dmvc/7AmUckGjJH
fNOn9/YTYz36Tj5gNcjAsDgSfTgaEummjr5L8RvnDKK7OZ9pR8lQIW28+TgyJQTxrHdNQPFobq4x
v4/kDZOm0ieNV4jqvMbdsJCOUkgukZC4ponEiwatRc4PRFgaCjhQjNyrySruyKt5O18aycbW2SdF
+1JGEs+EOWFOvujzrRL5bPqUyK2nqxKlCCeao7u7Lu6Zp+WWVgYrzVHwMF6F8T0RdVw/TBPDS7f8
SNSXh/agJQjDN1B5l13LD6FoXIlKJUMMLU8uY3mUu68lqk9x1yMxokc50VWT2FIzXmVgbiFMiYYD
JMTnNHtGXJCIVBR5ZAnlJuUPNiNE0Cjg0GyR8wNi4PMS2ZXX5weJzDUmJdG2DA85wv/mYDAes3X1
DUpQl2hOFvIIo/C4YRYVnnpoAdpsio8BKhZ1MfR/02KV9r3LmSNrRh69082E/juWj72RgfASfrMc
KyRSrHpuNdIjXiY5IL2bicwWZcvDUef8j8obvT2A2C/sywCuzBG5emJsShlwZ0gJCLc9/EKu/GT2
qkjha0HmDIuTEsqbSsQlooNHR+uIvEJL7pE8vQ5Jz3o5qNws0rIX9+BpM/zsw+vYY3HBr5LoFA0F
E0ofNhAVAY1StRPXxiBcGFNWyFiiNRkP5njfo6f7YDEwhkiY6UsCd4iG8PdAVFCbVK5uhjW2dj9T
dACcyOGvtnuC1FxIqwof7Q5l4R1Rem+e04w0LCyNsVW3yX3BMiyDPtUXDGvH13RY3bmSw9s5Jihs
QLNBAxLNQ07MLHgRmjnYLMQUsJnYGjBABj32Zy4baoSP8jHXqCyANKWYA5tJG9OMj8cls0umLIqX
uchtIp0W1RgDqrkWYRu9CbEPdKoSwskf74EYp7lflHOUKDZYVkuHzkQZqlkyPwSFCdgjoAimsfT4
O/SkNpPiK/SoPCnUR7wxBI6Ktk8Dc6KSL6DjYWbJZZLAdWyDgOvLRARQVSbkC5euhfv/JlIsqMyD
e2SIUEITPp6HoXkLMWbs5mmWcuaZ/BvBJXmddUWOSuo8iVKEQ4r4P9Ywd9FReIa8/2hJxAQNFAes
V9Fjop+3yccccY/i/xLCN6tksxc8PA0uUqUPhZ7ikOeEZpjNm5lddJubY9i3zwLxEzjUlDA8Kkqc
sYj5Z7dQZ+ER00Mw8TRjY6KHuy0XVGxMk7RFB7IQ1Puey6zp2XC305agS/+v+TxUrHukdUhkalAq
Em49npXw+HIX+GriG0QqY3de+dBGKBGejFX7Icm+sUUJybUYpvY22Y9WBJQz9Jh1i1ifGwhmyTMC
5hMhTqKJJbOdZuq84b6b1zH9ADtf6pWxUECLmrAO0JcOzVXpzRE5e5uCDb/mHRJNJsIdAiHlGfhi
POMYD9/Jyxu6CzGBlNChOrrzzegFaNc6c/jXuKI7BO2npzUWEZYbMxBTHzJzBsA4Ze7riHHLX54Q
+Hcg5qpIIqlmNATSpNlFTTEHrUCyLLvAfma1/nB0KlDr0IctH4JHhVkppWeond6ksCJQdw+1Umue
1sQRQJJpYJSUNpZXm84t+NNMbzC5eY9x7W5F8C+2t+DBsQotQdoXLJDJ+8Z90Qnp5Ps+pnnAqI3J
nDODHVugBO8zzAI4CbKRf4qKLKFIQDcAWiLARHQ6zpBJ0gRwLBngwSEujk2M9CNmCBK79I11oRtj
f2t5t2U/C4n4RcFZWmAObo/0NXSWHDKMUA8uK7LKwJxu4/4feTuCu6azmEpBEegeKX1bZuutHjMd
Nl36I1+3L0xcRlywnbBjASpDguKBTl2ifZAMs0GASTI642PnWBMwKzJ7C+cUHAJqMRsRlaW498lj
fyOwJgUTxBjeuZB7EOy/8BOiHgpbSDFm7DDKDRbfwbOzxFGyemOM56DFGY4WFNkT+q8/5IlgzaQM
pqgP7hz6fDasw3RuNGEElKHnBuIW0pE0NhYnMYvsEyI4I2NwWljDZedCF4lnF96YH5iiFkHjhShV
cAaw04/wzZWok4y5XmJ9EjLjEzyDHAIVOaOGCKBgcUDSk6mq89zWxNFZL05J9BjIaDpEcgIByPeI
Tm/WXUxaHqyNmO9q/HRB1wSADy37ttPp45jFsvWa63TCkl+59aScNWNBblVwHLRE+Bw6CMmC0g50
JPiTRsCGuOEZ/DYmu9IXig74sHSqbR72YMSEujnpA47kNhMK+YFVT4ZeZgTlTh5nLDRQcTHYTxsV
xGp9mKHa2S/eD19nQlYN5YMMlTP98HJ1ogLSuIc1dM1o3ZERdMB3hC2gfLUQWjuFmK0qBb8EHTJ/
CYZlVZuv+44728BoiknBu/AG7NRtuRM0EJDF/gP/w3EafEb9DSg4g99Iv7D0EBbvxjzQS/xcoX7s
fCz24SAhoGyuhv8ugvlwi9uiHO2gvdiDF5fIgNn5mixn8MXOrR0jRv3Z+iQGW5iJNdwfcvhl4UGk
TFLAhNplsyVlj88Mcic6+vcExZh7nbYwAVPcMdZiVoPrQKaIy84EnVTa7lb4eG5i1rTYsBmbGN54
tUUKn0aFuhLbXUPCC6rbO10wLz0tlM9hEI8ydyW2HArKfxUDBmgStHTeVOJgrTifRA/7wEe2ietG
ycuRQakZYduCl4K5NMfJP1heoBUQMixVczprrXjxdaYsVZILBUV3IiVLhvCBzeYLTiQswKgMkSE1
4ZNU5K2QawqVEKTVi2+Ay52QeYPKH5Xyz17MYk/ZMO+OzCkx31LMmJ8RNxGIiayImUKi2oITXR3H
J8AnnYzKhtbyExFiUeyWc3jDIjzd14cv6VhIFmHx49hcNh4ArK2SNUdwaWbyOsJ6sz5WXCob2JTC
QEfdA7u90SlKRrxX9YgoLonAxgs1I/ptawi8Qbguk0hEZUkg5Om+wmxDWhiXZ6CnQfQg2H32XyTF
TLenjBb1zj1QAGCfZPdzmVSDdkKbNJxK5w1gFZfC4B0W+Q9wDg6SNsFT7JPOSZuzmfN2HlF3w+l9
rAiJ1JQmkst6uylHnq24w/C2kEjZoRExdzIvD2QoZRPDXEJDzCIEvltzM82nOfFmiPr8ypopJqNy
JeKg0EmYS0LLzgIUuLkFKnfaftGEptZ5TjuL/cglfOawpsJiGUO6HZgGL6Ra/A+ID+O/84lRLnMd
SISEFeoFKsWD9RiqyXBAIjUC7D82NmzGnrJp4lXzXzYNN2WNQegTCqfVlbZ+otH8UmIVWGpffyKi
NjyTnWMguAFakFmvbPVLNI4YqP6G3nVCWiK4gPt0WGsFn+11KhnkSfTZIWa8cFQEssdTtxCnCW5S
H/PmmbC/5nOmuUoUoq5CAImf3aTEIU8Ktym8ZH+T74jsIBQReNN6HfLzFzMXUvijFChIAkhTYyO5
I8vIffa7mcK0StYxu8I3swUOp+XmcIeIws+WxLyI4XIEyljyFl3bdpAwpvL1f4VUL9GTfPZZZVa6
IYUAUuoRY1UN2GU8IRyXvtCoxJIWIV7N2gC0ppcboSCm3sf0h2rUFIGNX/rSj7DmoC4nyxbJrZMC
NHL1YbNiMeIXOLB/kRQcXbin3+i5ErAJtPxAoBhqqHGUo3AjQUZIflaK+5nkHVY22XrE7HlOtdDZ
tppVLyHex9UOqlAwIFfAYYEexgK0oRojIwM+Y0DuRyA2AQhzTHxpjPYLrZ++7AeDpBak8tvu2B0A
SKcq6iXOWyaGBY0TdRsiLtkREAGsD9IUO5ydAeLwuseHn+dhczh/2PWNl/cWwgFSV+CGsBiD4AxD
mMbZ2+51TPD6JLOaVE/Y9RGa0df2cerNiIi076PUfzAdjIThctVb8mOJ86QuE9LJ1Gs27SHb9aZ5
LNTC3pNMvBq1YEK0XHVuFIcAAE+OlUkbS2G5+ER5rNJJI4KjYxVTffohPRm90QpGjHG2WBeI8h+Q
U4T7Gtk6UfwR1p3Bw74BGzH3SLRgX+YY7MUfUc0ROwsZ5Q5e1pMlCv5rMEIA63FjV4TDMj8I0ziB
iduWCUYfEiLReR84IBHMMFWAZzgWmg/v3bncAxRNPJDy3M6+dJRvl0Uo/UmEIJF1NmfurPldEcw/
0dhP+QIUEOhecPiyrslSD+Dzbri2XOCeYdSL+oRJDlw6GzaypDgXK2Tr1ygPZKRypDdgbLuMFO+x
JysAL/Qgrvw3Fcxacwq7PAEKbrArpagPN5jAzkACRoJuV3BSv3kfX0RndzQQffNXYjCt9vpRmsg1
c5vAVo99Gg5ou/UD9gm1Dnvd2RjniKqxzkxT5nry4ChfMYypogynJcW1yXzzVTYB6SMZEQvRWIhu
onxtHB8fRyf/stlnKHwh/k+XUwOxTYG2LKdpXCISJq3hD+NPKG2fG2nMOTe+jlPnMrBKr9rjgfwh
H5tp9GV/hCUUcyQvyz4+NW32Uy357/fx01l2p0547Q3a8TDfIpBqltr+MVXpGuGFncGuBrkHpQma
CWE9Ak5gXPFrUjFiDK6Y3OwQXvQFK9145CQ+cFpY/Qmi7TFZacX8u8+Xg3h4N2u0oeE1eEZN0B8/
ls2IRMoVcs2ctPGP81Bwx4afGmgc+5M9YND01/x+nFqIJdIBIQ/sK/0SYIX8lOePKHhuCJ0b/BdA
pY2k5DZm5fUGKEDtF+8yw+4qpPOuTN2OJYWytDf60BwaKLicO2cC39k3B3iy4PNCYg++F6fLfZ0W
pxMTb5JrdJtcRAxAy1l3zghyB4bimELiSH8LxgHWUdNs6u6/0dvC8gjABRbuzHKb7b2giSUdbERc
xqLcNWcCha+4SnUbMvED808lVW40roH/K+r38IPw3ZIptMk/Xd6sK8f4tjqjLQ/BQijxCuTrcKTg
KtVO34jE0V+oJ2hj0Yvj1/QAlcCIYgTS9gT9bvi2h1v2rE0btmR6E5wX/0NMBPnyBi7WiYzGuoEO
m0AwKsl/dh3JGTIwu4iYBTCE6hT/9e1mSw7ugvb5uT5Rx8w5PSnd0wCtTpSdBpMPFT1mPDVKVwzQ
pHDHBLLjEocHQEtYEoN20P4dxH30XmtDgADboWhDY40gUDx2OEX30x4dOpZ8By5uCJuGns8jplhM
5xHjUQpPbISYk3LqcT7+DdW5WYAfkMPnfjeCvXuOsiX7RQZqzvqgPGY6kzoteV2a17yq3Q5an0yJ
Zk7+Uoc3F5esgTxGWX5h+OnSigueyim7FgOiNLCmWIqvIzn5hSU2wo2clGcURniIOFZQkUEGhIjl
qP0d9Tzo+0PvlXnyuc+WSgP9dQfbN0er048hhCryATGdQkX1UOsXfn9Vg5lP8O3ghACShK9R0OFR
2lACCHCzDygw9BXwAEefi3Oymig7scy4maQWKDPNgQVn0ME9Er5U1j/SI2hQVkLh5IR4Yw1FzP6w
69oH672RGNdGvKpAHyMJTAZU8jLJqdBJmQ71TYEugIAUv6Bep2/ldlCQUB0A8BEnyzPgZyGhQYPl
KMjhltKJWQA/uIleLbgzCNuVDkraDy4TqmEk6RzT3aRhBgICJgYJQOZwbQvMb/iCGCC5Lt2GOe2y
90D74QLL0CzQ3PbtN5NviGdn0OtUJvKeUDXxkuNfiqsQrQsxPKN2PkDS//Pf3hcqDNk9PheVN0h0
eIxzLmlk8jnam+BVjOie1jVBfowhnt5mdVCIa8bpFzFS5SiiNt8Ou3NwP4ATjioG8IyUiUYb8sTe
nFvtplxAOMpwlcDwRvK709sA0zADCsvWDIlX3xburmugzm8jcAaCs7AOior7BZwioYfLIdSmha8f
6lgHAaHRnTGyVwV/y/w3TMSinQ0SY8A8vS85voSTMUMTA4VO10mlQT4K7eAV56CwTDJ5IAv6QQMh
h5mCfhOpLWl2mEmJjnh62bZdd8pE+ZNnqUsG8kZDHqm4FWpfAAEUAibvx5gxYTJZGvO2CCj5tEWG
dBwtVzV+La+M1maqSjGuWg/J/eoGoDe+BCXxuUA68ko5oNUUD2wjcYDW7GlV5iEW5vDGO7YgYzl4
ioff1tM3EfGzdsHD+KELmaMT/DexAHCSBGmyBU9DEbVDCAMjhD9r9u7KY3wkWklGJos+845N1kzJ
hwV0Rz4Tpr5IUB6K2gDekSiqF6w29ifMTkylNFb5plte3aevArQQOXt38awqAY7b/t9g0j0dXBEx
v0e1C2aNMiZh9FwYXovAYqSM9cJGzgMYyyH4tIiwfkj2kkEnZFZA0SjjR+3VByVppeNQ8y/n9IS4
5rJuv+ZjnZ8GnFScXT9bV2z5g/OA7CI0xRyynRpckIcNbYbQethBPS1h9wcpmmervOdSEnQhQM/q
tb4urXLcO+blSKbY4Z0KcB3mvpTaz7E0Is4paclVkCv+9fEeELOwgHBaGccmK4POnx7OyQkxs9WA
gm+ebqvVhVwIOIQZw5XYCtgBBrjKmXyqmHeQuyrguFPeU7X4QxH47WBw2EPor8OSAwSoNY+01noM
HeNfaN2lQ/DkdicGpyL1lMqzEHziR+Bpdacnb5VuFZRvqdszwh4pFX8y88v0yjEK5OYZD3xO+mV/
EHyo6jnzpFijUKlH6apf+CyOpRbIs37c/9OXawSQrbJ4L2Dpww+E5R9zRHjFRVxYA9lwTXDs9mJU
w+tX/PpYP42qwiqfVosldKVAr16Clz7rwGPZoQ3rd7MV9OhP89OZKBwMopO34GOEROoO9uqen1P6
jPsQ6n1TXldjnDOmPLkSOYdvJWSLb/oow/HE3DmAyI5nVZE+z1nx912UfrsyDjmKkpJzd5pFP7BS
siKDdm/8AU+VmDRQ+lbu926laDhba4eYUN3Vk+tEmT6pQt+k9nKqOo+I8wS9+q47DJfyOAf77rst
Ut/H08+Y+50uVEbXIazyKLWBj/6KMccWdkYnmrz/I4eJpuA1yVPnR/nBDm1jICGSOKkNK4NkvlrC
yKQcZ0qoojFTe/CF9wDtBHTMTyjqBTbNH/86liotwoKkVAE0YMHEAYP8TCB3OamLU5md7T76sT/q
9of54bi2IqzEy17Ewe6MsPx3Vgo59n6hBXZejJExxPgQIEGCVChQiI4bDoUQqkdE0suXMVy4OvqU
Hv9ePX4B2qU05fdgpG6ePkFTrzNKhi5s3EsZ9gBC53csyMBnRAnWDvVtGxPKpGyvRL4BfjOdiAEI
BKTOPikfwGt4khAf6KpEuWyg9jG/J07Gm5jaszImr1GnevUY3GDSfsPhQpu9qe5Qx8MN8sO7hFQ/
KRH8WLVXGV5JrA6NwwqbZtsb/9qRjCWwGv3UGfbsKxUAwh/ToHyk2GeeAFOOYpqS1UdxaKTGCDMG
jcPLmcb3jbxQS/M2vT+tRhgW76ceWIFXnMvvaCObcxVVxvnKPsthwgMJhu6eqTEVoce8sJDE+CjF
BMV/Efgd4CfObkxuTKI0CRQ5ZAZhCpC3i98QQPey+6LeQomCJxlwF/WZQoviUI0EFGmwqDFl8c4Y
A86NSJIyliTQEbElgjR7ks9ExT3mzNK6DHzFgJapGNyG5cVSyfp+hdg906QZ2Mg8MK2gjiXj40wN
o841itbXVKRv4RB9iLQ4FJAH/IM4stUtZjjma6u+4hgkaPzmTMZwRIgI5wVF7geR0C387E+6dduk
R6bJ/kKAdKun49yXoVNo+FZMwQN4J48XIzAJNhIxEg6icUZhCySCHMz0zEfhRYvwh095/Q+pqfHR
yQNnlbnEXeLqfCa4Wbk61ZUpWkgxBidG4s58Op8cGTV+h3VEliZamNz8TH+UWy8HlS5Re0+Xh3NG
31cwA03k7jIF6pLcljIuAM+4u9+4ij7by4J8NSIlkU0G1JnMZjk9Ts893Mq4rT3tmP6RBtdazOt5
LHGFzS4UmAyhxNYpZ9ELjTi15ID4O7taMrvq4Q1f635Ln0HWBdPNgjQfMz5athEZAeeK8SjV265x
l+LkDZQHidyQjdwTQjd4k5FvUcSP9NdkIAcNljbd+Q5c5iBl8Ly0GAS6ZqF2zLwG/nEjSv6d4Uvr
nJ6Y+Ema49ucLOxAmzrZy78TGp6G6y+vc8gr3mevRTA7peRrIiN8z6hIIRGGt/gxsAuyF4XzBbND
MmQNPQyLKjHISeAQHeo3aQ8XpC8Y1wQjz/ZQ/qOPyHewLidmU7X+13DuQ6Jr9tVjSRmqqv77AtLK
EmWSXjbLj+Iqr0QrCYo4QGtWkq9MOcIRHGus+Npur5M7amXtNn5ADxtOCe/p6YSGIn5jRqALRf21
Pm/zwSB5qKIDIxHd2xvK/TEGyrrx8Mj3pitB+cljIL/1glzAHxKdcxVY62yQjimiHyEdJQpwMOHB
hm0NMMRkvA2zfxkZwZ7GME6E+FcQodl++C9U5hMNJZNzOHPuoCEeBFDMcWn1Dgb4jMX+2K0Uh0ki
aPJF6URexmBR+F8IXwqK2wohwuI+b5mSAgf52F6Gzh1rybKBZ76Nsrkcfw5pom9UlwAqVGOSy1Jx
B3csCrvaCJlP8mOCKGVxUe97MGd08sQDgdIkqq8TVoqJCGb56jSyTcw1Uzf/xVn36qm0656T/gPb
HHiAIDC5admE1y0/5ocH/BKioi2Ljv13kO87bKFqFqvGgSQVI+x3S2zUz+O14V0kQrzMLfKN+AXv
VkxyIPMb1c09GB7eu89781NwqoDLMtCcIl3jHc80pBHtdVvL0QX3BRvMJyJPix68BafrzLcOnfie
PQ3/jv2pYEipJ3bfjaSOIGh/JHSbBDP9DHEQ/CBnBz7BAl+CnZgCiqi9Q77loEr5EOxFe6EzH90i
kZsqpxs3eEd/YHmF4IoXagFC4XXAZp/gAVPLj+gH+OiJ12RguPvGTQ5desCHHuqQd9UoSyf8gcAj
MhhE0EzjN9zULwF1Omx6g6YU/JywGeDoO9ElxuGSue077N/m9CFynwgG3hni/4GGJRTqixenwTP5
pLs2n4keEv2AZA9J+bIIBq59DUZWdpi2OwSX/HhbiDl9NGznOiUBpywLD/Thhkzn6kL6ALlod7ei
SbkFZTN5f+ipP5IfyOiAK3d2ob2oANl8BUO8WDiQQvqMbJvbxe4QDaA2kJhJI6YF1RRyTIjBCzdF
CapWPhnMueIXud+AHwHotj5gCza1X3jvry50VArxMMzBSe3LMoVI7v2XKW7ERi8gq+EC8UiaMkRn
7leAxpmvzoyFRPCgHmTkqry9PlsQwnswxy64QARDvGN4JWk1//m9BzA5+XrWh2uMsTYSsH01XD65
qngDcDEvO0llfBljM1KtDtW4TqzNm4AqdL9L3H4kHLaz6tBCNdLZOo06wtGqn9ODfv7D3Cuc0WzY
SCpQi3B2ZdgM4e8hp83HuJ2hjWJUBs+cmY0IeikuQHLmK4TnQqL0GmwVoZBqRwoTZipfxS1KG0jM
7d8TSI5qsOdmL+d7cWtcS6VtlAzSev3pfY/Gkdq2nP3GOpOITymILRznkA9MvASW8ShfNSE2USYS
WF3qy1rygllj2GQRp8xAqlzlOCQiPSfOD3+65v8M5gf7xRCIQxldQXIpPvuXvVTEwZhdXoRD0DQB
ihqT7r66EKvekYEMQAy0hz7u+9xrCl2godkpIb4tcQTV4vodacuSMUzT5nDjZAXpON9EOswHyQ2i
Yoa8li6Tsof4W+FVwBpa8718ew0Z+/wjpBuoW2Ar8haHxuMd8YrJl+WgF2YzIUfozinw1Y0YP/ZH
AJzZD2CJqEqQSOOGaaAbTrK70zKNaQGkSwrGUyAmyBc3w5djZOObFN4Y3DrwagSqLjEa/adL+cEo
YxgL2cqa2eC7tgsplPCx7gCaewV2RQ5nkoJrzkukUl34P5LObEtRZAvDT8RaiCh4ywwOqGA63Lg0
UwVBFBn16fuL6tV1qodT6QBBxN7//od+9sKxMC4m7r8OOCkBKjRf6Q/6PRr1TkFAXerfB+D48D9w
HeZU0tGVe7n7UsF/plLctrYqTaGjHu0XaUnotFKn3OILMbE+braooJmprgVrtSw8iOFgSje+l3WP
K5Dk2k0QzvpS5dKxdtfHFwl52ALn3P3nqWAZ5tZEUEtezlOKRrkD7A/GLc+f6Ew4+HEHxjWOcl2h
sWJ9O+laooR6cHI15p+MiPa1ebxIMzCeUCGj/R0LhLfx+H1Yx/NjP1kNFsoSXjJgq5F0lhCqtjBh
ojde82ZDdgiKFjowzcka8ArhMFi7L7dplrewoNEu0JIHSU8ZjMHgk93KBW6ufOSbA8Ziuqd/F8x6
ZPCjnJ2UyTmk3PyxzSD0ysjAacRv+9FgnktYnNsvbSpPzhNEMFiUzV6nPg+UnYLgFDE9tk6Io3sj
YzSqbNQbhGxcZtVtjftDG9AED4fOiJk9ZPy7iy3ok4BzdqTyJDG4xJOOLlkLSikeawe1dD+32Zjo
8ETYYnbnVkW2aNNLjBk5YAafr5qBqeS7BMeXjqwU5u/YfzGdrAIQUUu5Dpjbks/bM+9x3mMyYTcP
0tAmK8DoPFRkRpF0cjD4E5/aMm/sD0wnvCp0+IwDv5BWUjXv6p8MMT0Pemve72wq+rqOOU+rIupG
caH/vulFq/ktxdshfqh7XXGb1xXz1vtfTRtS2CnT/fd4Lb1Xo+Hs8z1o6RqMsnLkI+DzUr5+ZE8T
XDx9/lklLp/eLit6xD4chN9GODS9bOVw94+rfJlNRwRS+t86IFeLJlMw8yrcU+BPu2kQkxcjUlqQ
w3cEIM6zymHmoQQ19AdyeN7YaN68MVTQkwhfvi9hZB7QnvVIlpQZvSZPAI6v1gP/6TWpT/gbmzWT
LJ2rKLStz0MRUiY3YOlMEmNj7Yzjz/59ri7yvPYFKR0U70n9XnDTFdGN1juVtaWsKPkJG8f65Ubg
BjwF5KGidWHYQ6cZTnhzhzUxo9LTIPLi5w5ZfgnDkrkwuJcjxvj5hq5Uddu4ITKH6AvwfWg7/oTq
YqkzOxfXgVh2pDJUay9n3InMG0hKDOnyGM2alR+Y1EIlg9vwjvROfAfG1WQ0LordlCaO8l50auWP
HPBZxU5jVTBkkOaNpzL868I9rlr4LJ02PWZeSiN7I5Xd+lzfjUsrqiOpLS7d6we9VT+8HLlPFE1Y
Cimv5X10xWWJb1O+lpTvSAgJYETuJ1OAPk565mXvX6pBndnoiYvTJDy6dfBVZhpitHJ1gI2hn4GQ
SX6ih2fr+8o9KPCcM/BIzWyPVyqNCioJf1TZ6am5frkO9AjYa2U4YeDV4o8ar4O2AkTHjI/i/A+d
MWbKbnpcZkRYpdOvhlOH1WbTW4jW7QUMbYB9r8uXWV4RW9v6NHf70io2Pcewd7/b7aX0hvGTsS1/
5UgEh1gYR0w3KTihecgc1YyagseCyLjzw2MmHWenA3OPDPecJHp4N/xUu9MDcAYy3NiswVwwGIa/
h2LTmWxR9G5lZj9DqhDsyOdMUR3qIQZRDw/ryAHaysWd6cyLuFZ4bb50+ZqDnz3xi72B4fdj1ZEO
S+AKfmqz543Kz4HxXHHdliXM2h35i8ERKrj1hp/D9P3t4HjD/B9OdDyAWJlRyaDXpuhVhbOE5pYz
JUZ7TtrmlqGpyBrpI9oW0OXbZU00SwR0F74+a7bRiK2YrBfEFEBWvIwMqewXjlKChZ3YrG3dGWNG
/PG1ALW8jUGbo0qHQbp9/pbHA4BKxSy/X7/u5nA9+iA2MxN2eLafgr/dXaGww2rl/vmVn7DYsZJD
CvYJ4FiSfEK007BZfltHO0PdYRS/xONPuBAF2QHPC3B1WJZQI0h9vdkUq8QLb1Rm4QzwFMgBTzpa
/NOpN7fZpSW+aTMq3TGGSflqNImPdThMKefiO+l9EEzyUHu7x/xXp7ureWwZH3/xASNhcBxA7E32
R0KvhRqQ0ULa23zOssaFI2SK0q01yXrfnUHr0HQT1LC/S+Zxz0RvSxzLoHS12mgZi3lHzvAlYcrL
/QjGrD2rAGuQ8gyNy3Bi0e5PTt+P+WFw/7AqFAsfEwoXjaEKmjOVGmeMCaw7nsvuCvEfqo7xQmrs
58fqx+enTkQHtD8tOn58qNctPTKg7G40qzasww+HJOFFWGcn4wMlF1cO6lx7pZNvbkFDqcVYG73f
3aJ/e9yutVh6KogH012C3VTv/WBeQsnx/REMTlJLoHuC8zOK+6kPPQyoXvjtvV1oOgZBtIfHqjxo
ldlyPB/KAFe0gW6QcgT+y7WQKAuxNWkdBq6gqI/eA6ECaKgagobR0k+IGWNCEaJbh9ioGlAnkI+V
eOEolFLGAz4j/UpU/+LmpSxw4hugItHtgeQh9x2ZEjQ+GD4SuFb0hIwH8szgi6r86bwvcm3wmGNn
hrGwbPBuML6RQED0p1n7LL7gRTmhH+kl1wORXi/99LjOjOEjQNkvVqXwOGRs2WO2CLSL0dUPfPWE
qWC5npC/CxY57qBdKrUDcXQi7OUIKhMarCM9hEIXiv8luM9A4zmwxfb1HQVc+eo5KxDAXXJR0rK5
K5v8MVeeJyz9UbcNqxiPHs4DXkf/ewqBuOaOZzCvt3QbJN3yBKWEXRukDjTZQmltfZ8TTYl7AqP1
VYvwQZutyOACnWFbYHS7Thx8JtRN4UCa5Pov316K6msLuD3BtyQk73UCYQYqH8kT74Pu85rsaioq
4mRPM5XdfJgFGymfs2ZuK2Yk7WP36PafjuIFjKyubtP26TfHnwnBU+28hrzTrxplmsNgy1cVU6mn
WbKB97E2EIP3gRYwY2fYAGkW1biKJRkvChbJM0NMNRtCJ0Y+jAHxumby8AGtuTusoc8Yk5VVS3de
Krtbei0fvxPO/WrJRsmvHttNZ3RfY9JXfjZFPb/flgl6JzTAN5+eaYBrKsaQNqDQAhqeZuTZrj5O
E8YzIH3VNIOmDzxI9WoPE9SUmDk8lnJq5wu8ozEtcQYwR6jo8NiCcJC6vWxOTmRiXd8MAGmQiXDy
EXj5GbxJJlHHWX+Q8D0SjlMeYqlK4QU5LqM301OQWUGvAeameWl6awJ5FdoFLiyg4sxLM5F4TOcN
6fpXaHxUTEAo17/MEvOdjKAhXaRnWCM7Givu+A6TMj6ZqM8fvfVC5oFNY71LYh3jUzg2rCMez7HZ
Af5jpvBFNJV44zZ883ZA0J8No/llW0bMxx+XjsIsgNXLruMDF1KeIEJG5gcR4A3lFErrX49B6Ujm
g7saOXo3QrBNGL93VrMO7/f3d9H9jeg1LLJ+h/mFEeWbjJie8g3RFTcemOl7LkjXDbDsQTtvFLhy
MBzVjEZdpPPvenio2bpK/0WjCMWtOHHW2bbmUsiMQZJleGxfgiOjyelIT/N+MmBzlfFsgutvJ5hB
VK5b+MHSugRkPYJczm5z6mmYIPoyhyPEtkEnXU372rgxRdAZCofpeMmIPz3wbNrVRlo/7zC2j3eL
iX+zKSrmg1viWdN8kXecUp95dwCdwYeWOCSjXMFuJT9quBjjvBzfz+ntLyl8ufX11mvPY2inVG+P
Myf7l84NQSvFRn/Nx/O+igi6/gTKxwXAPCYcfTp0HNVvPsC5lA2gv58HRsffv3RETywx/WF33Lzk
WX50yE+gUu5gmmT7NlKGpIAYN8Uv38ubFj15nfdeAblCgfhUqMlhzmgtTqZwE/lb8o4byltKn5O6
CbUzcCoXF57WHrsXAJE2KP/1Zq/7Vg3z63NXtdNvEmtlb9+of2SgxltZgdiMnVxb6Uqkpj8SywF2
+m3POL531WJdjpZf5Ipl7w4Xyt/7nxEOk5YSiAgq2gdYlMfz/jNo6A51Dq91uso6rx8dXqpfb4fw
pcqI2zlMQ6qqqljL4FCTbMWY+Ol+GK8iLdFX6X2pquBR++8rwPgEigd3ONskDnscrycKO6BZLFMH
NuHEbDwsOvDQIySo3nwJ4cMGdIG0xtc6DyH/5OErI4/ECYegeNwSBtyGVlkMqNjvJFRXQQPWs//6
NbzIl33859EeSO+I+9ZmJg7b6qXeIhS/8BEYGGQrKLw8gMiJvl7JFFtA9anNqmPIIexYCPJ1+VwP
KC2q9QFaWAwW8lKfgSFb/AdI3TDKBR9xiJqBabeKFGcA11BzkVsv030Tl7F6JF9m7IFbUfU23xm2
Jdg1YzL6g1g1fi0SCJs/t3d8f06zck4Z9DpiicY9xNsK+zfUs0cqP6gEjDk5ZKZsntPXRmNPRpgU
juL0aCuQd7bM8qYFnB51UZTiT2pAcXPO3M9WzsJbHh5fJD3FVb16jC8DvAwp1jA5Z7PDJmukBJnw
EntTmQ6pYz7Gp949iSizlR3syxElEUgS5kVyDBYnLz/Lcqb1WA1ScYnKwb/AFFhPOGpz2S37XV4t
JkVQvxheQjYADpNPJQpHNtvGTyhHgSu/CH/Tsyr5+MPUXkKPnS7Za9opNIuh4tXsE7LY2iBVTDl6
JkLiMiCApr2CpkqrG8Pg+Uc0VQajjOKEHlcne0c20T9nBHvgZuQluPW+zQ5dDZtxZyIMSqH1NRpv
bzVnaG7dFA5Aes53IDxkeTE3yqHfFRgyweJF7IDmZPnY8bTxFcBF2ZW+09uBCEN2dJ9aHk9HeZ9s
bytGMDJYArJ3aOrMBDIqXw5LOFu9Q+TKEKo9nyKcoMtKfpt+1xy98XhWT5k288TVzG3ulKjIoBeq
uqybhfC5+PBEPTo/G0zrEXPsO0yF3+ObiTfyIVRaW0oWtmgUKP2MzbVr99DuaG2S8KUwsL1bH+Iw
yCR6BY20BsMd9RjDkhXN1SZgYX48eoyOcoGI2noEP2SyUnaojFv8LBhx5nS6lCNmAuI/4qQlhaxA
z9CN7BagHFgmfPO8g/hwifD/vcMKLLwtJoK7mrbgZgKvPDly8uX3NbuRulO5UmZBqM2wUtkPABCz
sDfwPJKHU+qj5+oIfdW9BdiwQsgeID6drEeL9kwlM4IiVHtwSj/759PRFE8dOHU/Gz2M4sxSKba5
6j6JlgJ+O07fNJ7Gh2IiiUtyaxpff4e6xfTsRq29xaTU/PzouHA5KRQE3CHpyIEVEDZAoIjBN98x
1kjQnWSoGVTwU3lP0h6n51WH6/fbr+XaAsoCcIC+D1driSQf3iV9N0b2aD1hzmBicOi98dPUT5Wy
Iv52k+8fpyNe2juGQzVZZlCtbtPPJaR8Gp5p+YZThk/kIcBuW3XggWNXxTOlWqfs9BGHXA5zfV+c
ed/iPITXB/qwaNmeok6Ietmz5uRW0owv+JqsvdTlsz7wYH1akDCpTSkQZMhEdDjrr+GAG+6wD0l/
kMoSFQYMlJ5uCwUwRQgbQu1veLcziGn4e2l8OZF/fTchnU58LxK1PWR9D6rqmuDeLcfb77T7zlWg
3K0yv0k7VNOM0If2ILwzkQ/b3RBMHQ66oZPA0M4YvSBQSw04EY4T037T1fL61rDANtlsB7CC8XqA
9gk7NBa5hmzSdO+MBeZGKFK0HmZF33Q3gODMLcZwe/flXfrtkx98oJ68E366Zrp4iF9hzGHiMv9l
BmWt2yleuiG1KEEWyHCF+QuGH8JfntPWomOgl7cVF5rMHEk4InZCaSTjr5lqLwOS8MuizZFdyBYH
/rQhhYfP6cziX2HcxqAWb2s+Z8q41mo5tEAHndCvfZAxANQhWo4kRtLmHIo/9efckTw8hOWjWaur
PI0GqqGeOfo7w4u67ccAezGSHsjPHvofdsLCmf6skO6DqhOWjQiRuFKzqfH7mWCPAAnKlL1rYT4m
sRd4nUxSCkcF07Ztx/p1B8g/GESQh4dr0SZq2AWCwpxeyQ7+EUDL3ApDbeo4c3zWhFKkQFQFa9y8
Qde3ohsSDRlNFgDSB1pjYQT1BiCjNILOo3vDQ8lu3cWpxxwVwxAjaNdD1VCMIKDcc2wc452ArkzC
xFJjuouYJOgvL9PsYipp480+wcHl6BVGB+KlhqhSzkcNNh/sbr66znJUD+1vMdPCdPFG8JkadGY+
E8FaCkcTt5T90VD4LX2MXXW0MY7OkUQyBO0CGXujxvPwHoA6LYhSUwV5xCaxny+Cpp9aAE7/zmzY
YNi8MVOmlCTFjBZGxAaQyPyBrZWCBL3db4sfF13v6TOaF/IOckHHY+bUt8u7I8FIQYTAr481YrzT
/z7o4WGMtd4XrcTQn9C8wV30CFyCToyJnNuwmt/TdLKcvAN1wQR7QnoTSUzoiN0ve/ZnXakhZmgg
p0fZfGE1gP8/H2nBOsnC47q7r8aQ0ziLsCto5nC276qd8z1kSG9QN9cpoNfReebXcUeN1f0+Bxsp
mb0wTSdEsIZaWC0z3Rkh96zsh1eJsIbJYGyoc51ktS54Xhu45pZWWh0IzChZMKPB4UzI4zfKZuh8
4LFyBswYQWqS8xm46idsIXl3zyXTGWFJNHp7Uqi7OtmeJggjoGcH0YogL8n+/MhDtIq3mxghZWir
MOA0FZopiGesEcCzwk5kj+whefkeMdvWfRw5a7v7OMeaICjBLipwMaRRRg0DL5otXIF992USLDlN
6T90nvAxLa83PO6O9bzRmT51dyBQhlg3+GijMhq+MXatLSCwce+OBFRGIXWA3nn8wyqwPIip5c0r
Ja9jjsiaQ7ro08W0Q9Jj58l3nVG+H9Nfxn1tRZinyAf9SJeJ/S38poVPhzBWJpwwqM/SYgKGMImf
7RyuZqcuWhkfBw53gIscisR32qbOc7Nuz/FaG83HwC9vafq8+L6OgpvzzIFRbt5WtDoKchyxryn4
HXu8WPw0P10cd9I1sTiAqDOc99PzwzVnQNxuY8j0X2irbJ4RNKC578RKu6dEXgM6+LHPDwyMdd/9
xJB1b4bP3no3+f24j5OIXVc3Yh8XH7g2cRLyKXqY3GKPFa/HtmzHt8C/Za4PdYX93QNxpW9C4OuV
mOGE2eGIQgFQAwKvlkNCFNI9WL5mCmiQ8k1A79hsCEyM2evxq+OMC1EVZli1zFLsMAfIdqFcPOdl
TiFmD86At7oxyVfp4UlVAjBJGJNVoUa42QxUQDFEq+rg3GuU8xBgo1HBUz/oNMIUgyJou0HJ1S7n
t1UW4H/4ZD7kcLLyRY5WBX+nvIDA8B0p9Tkn+M+9x/9N2F6I6VBpxKn4Jb5FaRLaOoLCafJbd+EP
U0VjalbOmwu3RIFiAr3So9dA5S9eAK0/PwwVhQOCngZJDURp/d/FHG6F7fvdysl3rOYDbA3yCCwe
ec7j5cCbGZ5fgH49Xue8N/+78xJodmhjWBUwPo/UGAlyTzidJWA2IvBYtkEtwuHsDFWBEELuVGme
y4DgHbTM3MoYD8uj5cdfcT+FF9sC77U1EZYguuFzAUworqOAcxmpMuM+dC4DL3oaMG4EkVyBII5H
swFXaXrJng7o4NGK/XwfZ2BcnOtrZUmF90ungrbgO41FMLvBiej57mAUpAzqLwSIbvRlDCln2mDB
fUEUSeHnrFmKogfj1qE5JS6vPHErTR/2GJ63a5yZDaGCP9NIc8A+zMvL+y7Ijix9JC48ufkWoH+8
RF0iIWyAhCsWGs4bQsQ6OMdDBTd85wP9JmMd34x1s8HZM4590rxNfj/7XE24xAXPN0su1W0GARdY
DaIppRHk4UgifpC7+XC5XM0ybs8Oj25p8rhK/CF+ev36zMRzymuJp4Qbho0r7ewedlYfpF1Ma3LB
6yGGHLSBtP+DWsEGc0jNgwpgWW642A7vGPvSmpdDNkrqTYgzny+KZYvXZDU3cwBSJLRU+qz7hqqH
N3R8tjEO1DP9xwtSer9itgKetIZRPQQb+oN8Q/mEp5KplW5pPjAAEI90P8VUozT4Z0qYuJ3yPFI3
JSH1L090doBXfmB9e7TJNHrcdexGKtFDgBtmh2ojKMo8X/2WB4FxK0rky69eGDN7dmLoZJZ/ZCGx
r+9r3azFqAK4dg9/nu9uTDQL5esbqf5tnmjEOG4ggXRdaTKDN6WJfZcBHIy+WqYyasECptHESu5R
pf0Ad7wnU00NpNOT8ZHSeBkNIv1krsXPUWmVSkSuOL/GSvTePrRZ7an7iqEDmqR/Rrn0qk/rPiGd
HkXSt9zSuR/XNDD3AfS+sl09m7nSxOmA9TBc6MNFMtlD0DPL+xKkFQfeDs/EgV0LS46Y5bIOey9x
xMbBc1rOsfxgU8STQjjxcoUdVra4RCg8UI5vny6QUmly5eBjZzygVOXhegjty5zYS9lfCsGn7NgL
YEkx936tmvBDUDubTGkBsz3EZAkZJ6wR/tixn+6hX/ntCmZtFOUHHMctz4P0qi2pIZhTMr0eC++K
MRFkosbb6pkxTVy8Oz/GLRJQBFGKR3P0dzRX0LT0pxWtlBFJ7LOv5El/DWbzYEr4ryTmIVscMIfF
UPLSQVZbuhXG8EsyAb4eWePCs1gYfJTCquKJe9hM1JSinB5gv3dm7Iz95teKUivSVaqwN0/c+eUy
N7Um+79Vv78jOvLgR77NVWF6pomFp0Vj3e2HT/uX0QuVQDXbm6d+8T7gOgavy5hItqZNq8pKcO3E
nolKI5tV8Ukw7jG44oKYK0p94/MDXxKNgLPQNAsUyNk8KEEpDadkCHLBBJrCFVJR0a/HT+yKQA/k
ifVq+fST2e2KzWaBgcTTgBMMM4M3w+bJF/Rrkcrg/akAYqvHxNKx9fy7BoGxVf665ZHPnPNKKWlb
Xq2SRobHKndZrve/rG0Xya8lkB7h3g6/YTZYYTdnLqUJ1Wp4lPysnSeqPyIz1X5vO9VS9kwQP1bq
8m7ZZf0LnoIW6Jxh1od35Hxp+BCJd5gHXsUdO1BmzMJmI0C19vxlvt4b2EIdO1uYSbliU/b9NU7N
BFg73Z1eacBkxfL9xyH22X6Yg9TMBUxh6uDFR598eP7GpOdoItFA1PPYfMjnY+cy4qE3HJhxxSgW
Cw0O6Hs0mN7Df+kgYnEYvk+Z4fo4/dlFNPQGXHv2PZNTHW4ReTCOSLHCecL7TiUWBOz+HGd+EaUM
hxPTQ8yo1jDJhMP0zRuEUxJngVSE7RdMjRbGOv7rRh3Dcfq5rfG7/GCy/gvPB0MxQeiScFcJX3+w
6MgDMoSgPiiOwZRr9PbfL+MwFyNMW4cHDQ5UWsOQizjcMSgfKcYcSy0I25RCk4F4jvk2lCyYuTTu
HOM+jMzmhzObJmfedK0W6GHnWbeiKiyA3kbC8uHMwSuqJ0Dm8oJWh/tw6W/GBQiD0ow9P35iNRzi
Nyy8uvlzPGE8ZWz/GSi8e7/NcOKYOOxOyS9Q88OD8oFMSTFJFgNKzhzhlqNBAKJsJZoSl4cBpzvb
NTISfy1V4qOxN1GWiiqHM5FzI4/u0drHkcb1Ra2AIEv1JH5WnEkaVrrlqcVHAKurNzI4+qveonAv
IkiEdObjHza7tcF3wMO7dx/koqzx3NpojQMkDN0VWVi8VK3tgibwY2Bm8caQ74HkZydl3ihAwg5X
GWqrhiDQbomYIB5CdSQG+Zj21W5JS5NFwKBCazHqbe27n3w36gMmvC0NDzcXLK44M7pGL3a31v6a
IgzgA0drv2Af9s/5kq78bnB7dBx8fuTDdDc/OxQEgNCwWsQRZ62rFsqtyaICh/63Bl8hXx+2FxYz
bF+TSArn3emMIZrRUSEBwzDM4yUErKLvxXPDpJmTF0NsbIkx25TeUO/UGKyYGoPuXKQxvGEFasDx
7O7cWEr5ULXPty+37/wMqD59bWK6D3ON2hGQmYx0ig9omVQnkB16TEQiPLDm2WL3QZp2KPzDAAUE
D5wvzBqI6iOpgGLoMb9oNqFtqYVzwljkAczethxONhKpI9CYmURjZyD52gIIjWOLqo8K5//jCjLi
lP6ObRv9CGTqJd6rFJtOXG8vF1WMKpnHEiZv4jYw6wNcJ6Ce2pCzFv3PAv7Sa60bpHTAz2cQpzpy
OmvF8S3mLbNP4QADV/J0WEE2u83VpdquhridgfbWITNv7T0dLuQhs1in2Y+ya3OEzjf/fJbP3mEq
cV+lz823hC9BL7xN79B07JoUdUXy4n8nLssOnjLyfFxMfCpNX0d5ZOinkDQi9j1DDYTfBgZgKxh8
wxjIbi3sW2UXXTylBkYcE1Y/Q4e5fyG22/s9OpD9Bwa+k2ay/bqQJ+BhRoVhqzvMLWpzo5BQDBgT
SD5oOPm7r+D0mamJNXG/5rgSA8oRmRrdjuFV5uiD2U21G+ICT2XqKn8Z0nv1II2CbxkVygkmLjBb
a1+e83iwhQUi9m9GP9h2iGqaxuG5ofAF5jMvrHYMD3TJraD0z+vpk32ddjjhO2crdp9zHnHbFBsv
lRpq92yOuW/lxukqfq5El7Lm0FYtzuBdGj/9xe1l7DtrizzRmOmGbQbjacRkssFyMrUQuUYAiPOr
BCDUnYWUwDC104aUM7y3jcQjJ/7unap4T3+GWKt9WA+NDc/YyzsyJ7QVtKXbXNHhNTqzPgtKCGPI
8SlfoHS5wreils0lpxd3vuV4NgcIt6Pkp3NeSjx8kw/KKn/jbMuFHJr3jEV385XSGiebniLPkit7
xNADlWE0vtnA/1kR6nTFDIGLqdq5wJ3rNev+vsXXIGt9KZu/EVlaQ/Qia/7TRfQo0F+ppoxM9zui
uT4h5hIwPe4BMah+nnAg0nmMlyww+lXrHdYUG45yEtpwWoCRFdbLEJ6rYmE2Nw9Hnh/rSx5z4qsy
VzCQPfom1+Zq9ZsKIoeL5J4FZmjYruDxw8Y9G0dg6rzeHhcS1eKB5oba5xjsdX0YzThS72JMlm2w
ZNnH7GrsuaKrwOFC3MskzB0HTs4c3dSaKyCbcH2HT+OApRV245K5bBmeLBlSDizMksk8gJI8JvQC
SNEjeEZg4sR35Uy8K/N85jSmZCA+25iPzZAnijA9o9pAp6f/hNv7hdqMIjGhA6XKIzrZi2E+cm7R
9PHxHDbBMeY62TxzX1uKHLym/QZLCCOHa+yniC1be7B2Z/YJ267gehzYAIHBzP5dMxe6SD+Y/ONr
gsV6EGDruRpSBppeYNrup7G332ArO3szRQpjmI94IdxS4aNYMF7MDqTuBlNgefXqTdQfAs8rzFU5
9Tyv8z6YrJ7sHuk5/mRf04ZgbjOVEAbU06g4XFkv5oYjGwXOxWu2f7DWJAg+SEozZ3yOos4Dek3c
nKxgk9PG6oxihRG8bJlBPydP6cJ4jdNtozijq909ja0IF8EX7D5f4u+CWJMKYsXzpbkfy2b858lG
1GSmJ+2vAMvsJCoB1tdis4IxXJ6/xKpHD57AxdfGR2dGVhDe2eyswf5UUYcH2F5hMQMV5pwYyQp0
1pIsHtQIgFIU+qMCawjEMDj1mu+h8fec8nnd3IVhjXEaPrVO9HDIIrIXtGS4Ycykr0lOyc0MtCts
eBX7LTi+UVRvigOwKTC843Xch5UXDGEO340gBbjh/dkE5mlCbpSR28HQtAHiFxvPuv4cmVcOqY0L
6O7A+TDUbCiZYxutOdeOnQTslI5iZEGHCizO1691vB6+jjANzGc/BZ7n6uJPueM6KbBZbgA3Y8BX
KTC/DTwwXRMro51YpmADjqgnDZZuq7B6sVU+iNzADo5OhwSS5oOeCh3ePIxjIAbD4Ti3H/CdUR5N
jMHInmCBgbUCA5F+px9kN98xmax5QIh1523vNuMPbtMbatCdMFanB4ZnDxHkT+b9RjPtzp9tMQc8
/sALXCusLJjJ0YuVURxE3Cn1J1/5bq5eCM+N4rd2HlfgaQw+nVR2pdT6Q0Q1IsqL4KhyyvDR1PbX
FO/fO8CI0SBnwdpD8b5j88VfRGeZrPh6ntJRbcgum8DGsSBUHTYleuEGx4+a5Kz+hGGwyFyXNAv0
nTQsknoazqN8ernhFwENQFTwItIqvrzsage5S8EqboaFxRVrFx4Q0WUl08Ds+EZ2FhVu8OZZfZfm
noQbUzYCws64m53xlXg6juZ3qSFKxwxYR+kA+bz0pqzKKHg6GxJw9vg5H40NK00xFq02PeH9ZOW4
lFDd0I4nRhRFL5doZGPVGDiZcodhrTKjws+Vx6+Bro0LifkQufPBF04gpkrloqYoABtmdJ/OxZEk
17YOFoo51eJYeSAMb8WdJHMExV/ecoHTQ408SwF4eBknDKj1xKZbFJFahYx4MVm177+WgM1eRCB1
GClTmwKgQBnGgO6lcRhpk+12P4OSjtHVBKgMFCexLjfa3wsAEKhREL4wEQQRSpkACjR1yT9CHqA0
VNmN1aHVJihx4dRHz1059ij99Fi3ZImaMt8CbywrnJ1+LxwfuPhxWM5s2QHoZhOTjRrmnlEfIBH2
ZtRghbJJeDbyzfQxRUJrsQD411thRA/O8cyR2fty97ieWFJteTyrzZQlVLu1STSJMXb60yldws5O
zO2YCZdp2MxtPAQMCIxMhcJ+r6X2bTtd5Thz4ZaHeP5oLFJUM0vWQembm02QWtdu+lduj4vr/cB6
5U4OcdoymBOncUG+Fe5dI/NX9rez2QI4I1I83Qv2dODj3685o7j6Hd2MZTHdgiKZLK3ozdyNz31h
ynJlmdEoHMOjYZbOJriFf40J+zoz/lbNlM2gcK/MRHKAn47OTXz5MJnfL1cFtR3xYfWc8+EHT8rB
6oGNF/swkiWIXrzX+8cWp4hsLdJd4L3I/rA0axXJhrkYXIV12ebO+hYGm38Vdvf7hLfhg3ESGBOq
vg/79uTOfkbur5U5wYYXGga8LtQNJhXEYhFntggUg5PpOlw20ytZi5xZG91JjM11wgbCc7lgyEp2
jdia7+J0YZiveFqMkVoWRVxKVJIHlblIarPeiTKz72syh5h6Vjv38ycm7/tfbf4N9tJqMQlK4QO/
es15LKclslnj5UZeO382HHsnNoXBizS9vvz7Vk6b+akUVrWtjGEYZZsxWbSTM78Di1Tey/jgpJfM
ebyoEIu14tzXQ7z2WpcCd8Q5ecqWdSaodN/mXA9REZl95ZR+rU0Hgzm6013l33vrDd7ITLA+JXQ0
w2R+Wny/Zn3rLZZz7h1v7mM5SuYKD+wITKcE2GGoh48uiXbDa+VXsYS9XDPgXghnRfKuOVxfPyN3
T98hO9kReRhRgDWP+AgG6/qOLq/yYafqDXy8P4QnmbzYI1XHtEv9eY+FJkV1Xl9A3YXw6RsFxeJj
wWQnC9mQyZnlguGiidq2mbE8b8v0yw49Ii4XbkPlSfU5JdAGh/Q8aIf74+gvh/rYc4becV12OtTY
uD+x8McYCfTcCzj9NNpywxVcmNuOEHnmHMzGceH3+aYJentDbo3N5IeVQN1MCbvVwzJjfPT+/RYT
M4ubdP0mxCQ1Xsi/swe8zzLWpOXwGN1e4b7nBzfPfbC3twVlvAyJepGPUSJms0lHeZ2rZs2/1vWs
QAtwc1X1a705ku0btPrC2M7U0Trz5fumlZZfLK3h8soMqUjTeTtMWhI8MUmAnwYR5GPDG5n2bODe
KTxCqA/1bpwdpCxo7hAGuUA2FwFPuz+GxJE5njh49ljZ56e4eACNB2G4ksGnwsrX0HTjTH9i7YQG
uxKHxOYTEeJNrh6bECPN2Skd21XiTiCYUP/Xgaqfh9LyQc4ni3beo2SB0cFHK2Ps/U+ja0ZObM/8
+BMJdlTpPKg9MGAlQ5oJDCQWzs0LsUXcRFM/Wk8GLeJIYx3/R9KZbamKZGH4iVhLBgVumUFExdkb
VzoxKCriAD59fXFq9enq6jyZKUoQsff+J3aMpvSU20ixFh0rX6GkFO9WZ6Yne1Lp4o8PSA6LNbfE
Izvt3Z2XZC1/M+GFSUTCjWBJFiwBWIOhqohBzBq3bKySMN1corTHP2k3+nJ40o5eIJbg+FsVIf1O
5jKALaG3WAp5Yf2hfCPQ4LKqVh24fvDVp18iIuzdAJukevZtkubtGTe6VwkxM7WK4Y/kfwMjYAu6
3C1Ell8Zk2wBu+SH0XN1xXf2SarIA4sADWDXxM/K/PiKC/8n65EI5dz6McHYjCQwP7Q/WvzAHKNx
ngy8R7i2njHkp76BEGN/QS1FOtbx6ThrYHfVtJgIGTmGwh8Iss1fo3sPjM/VDXXibXGe3aYXWAPO
NKDBxuN3ix+zYueTjzO6BAxKnBqHRQfeZ4XN22wpDSkEibvMvRqhBoySHsLlRLl6LfyFL/OQ6sSU
rPNYYUJhxqR4Rv48MV/YdE8YIx/N+RTbwCdLlPpB1NBTRrmuvdIXDNFj4kNpKRrWFTR7h/ItYrdE
MMEpsBSY0alYABsw/oG5llrzfWaNzPFoSzeEwKC1gAaYaVajFPqRGHQZRx8O2ocAUX/DBmPCKN4O
7C1CY9xI57sNIlpIupi9ZWKoZh20fAhB/1/1ILlueacDvKwXNceMVNhUyz2BwA+ecXZLIBgxVuW7
n/Ds6kC375I3mA14342XHf8yTN3AeCEqOEUVo/T++vkTWjLxN+5lnfAAmI1nsjXx9yS+7azfjaAM
rC5i2ksj3+o1eoGfUth9qqHDXbBn6sw9CPis1ZHBb4ClAfgUM2rTiVEIjtbLmrwlzC5Xb8SEZVxn
Pk8eVgymtdlJHg5HZVJ/LMLdCT2sequ/+5wZwIAMxoEl6XYFWZaO/SUSgGmqJ6UOodov/B90T16U
17q//NXnyYjlsfpYMOdqEQgIg0AYKUMpm3zU7QVqLph8cQK3EhMuYS38pk7GIIYRKuUURH7dTbU+
RZQyP2j3eUMKL8Va/+vEVve2VkX4IclyoxvCbzJp/T95+fchf1ty7abvbpp5/zeukTNgy/OjAtnD
BM3R2BsL/HkOPMk3v3X0Jvzs0KixezVMmip7XJOAUTjbDiG/bpVznUx6KEzBuscOaYTMK1Vbi0aS
NX5vLzgLMzy4SQ76BJuhbesQ486smmHtgeaEJWRlePOhKoXAEWrECEK4mxEEZ1rKElk8BBm7AYwd
06XhcCEotNaYcS+2sApqUkysRk2yW+6WjCgXoM+wHdicPnOeHibK6D2u4/sUzHbvjZzvtL6MCDqz
tJ0D6DGdEpQIPclbP+ORx1RSjLVhTzDlX43nTKBkb6344Ay4PNBvbDJHGPjwc7OZvplK8zeyj93p
a3MpW/qvLTUrO5CF/HRX29uvOkcuf9PsPbgrn+0qZeCKBdaE1TdpTJYHqZ1PqHxxr4mY6Cj0YmxV
I/TaTCmsApQQ0yv2miyV338r6YVWY0AP8IoYFV/wbdm5bYegOOIHeyhmm3WLLCqkSEcs7mZGGBem
X9YAFYn5g/ob3Y1QZ2TUAY9RkmvPsLpvChPaD3zSuvOe3bYu49/t1FZuj/shbRXl+EK+sqsDjlRA
iOwnO4N+S5JLmvMmWjnSxu8vgXU6angIkw95c++S6jElrdZRdtFXPT4vs/t3qPwbKwUYttaIjyvr
tDsydk4/sFCdnbavKNwIX1KdQ139Q4X6JOsx6MCe6w+4VvbyPYMbkzEKv8cswglxtf5NDRkmiX2q
oYOyugVoxHR/dcAUXBxPOekbRC9OTwyCmawwIdYmpwFEl9LpfVxTGwmbBQeM4jGE/ttzeYwBy3fQ
8Zq+cDEiQYvLBFlhTo4voQikPPWhiU/SB0ZhQLfCYP5Q2Ku4t45XvdmBh/5q+ddhHwiM8TKvh8vg
LZD5NILJK+jv7DRVR6uGzZdrytl/lfkE+RvGke++XX+CbJfuel65+uUrjMoDhdZGGMdgR5UacPEI
HXV8BP6ZFBR+D2BtFzBggRmkhxpBAhhg1+GXjjZbSLu4VAIEUwDku2uKBhA+e6OudnP9aT9N4VDZ
MA1xvwPKTty87ouvjrwwv1gn2L0pm9LgPc9fDCU5rJiWa6ULEciEdzHK0GtA/J0fdGY8eLK4DGTg
lwXBFLzwuEuDixOJItByMUKzr9/K5/cQeWFspFvwRbmebZQPmsrhTf2rFE+2QlkLfyTAYrfgXKA3
MVkEorZ4kMN9Y+3VzPe2+pCHXwjZYDYoGVAiTQbJfncHWLBWVxovcdp5fmLTvwGb9mr/+MgEaoup
5lxFifeyzrMzrDbyciC0eUHgxv3t5M0sKWM9AKGceqgh2VmkVCsToKsLJAcBV8nDue7927bGY7rd
OcQkmtUSXdPdfkN47Ps69CXWhiXB94N9RxQE49Zycm2Gej0rP2fJPoVsSB/gRd2tswgAvpcfnwPA
N4dXQc/EyJNMBLDy1/glhhLGNW1wj7WaA/Tr9N9wZ/QVivbxxfVgetBlNXCJLiHriNK48vHLwyUM
r/zLc9pIIzwmKauvwb/RWuT2I06uVWsrM6jtkLp/yerrbeAyJ3hXB/bND47F3TnCvewNRScJY3O4
UFuHdmWpKtEuczfVx9r0DaR+/m9JAa/7udUjpUlyyiyasiFaVMAdH/HVwIbWrPYtHtMiWN5uJmIt
3K2kVjF2R0LB/p8102RwgLhdyvYlrQbe5xV0mSeqMdgLSAzfkFvYMflupKDILX5OyAxB5CNWEaYC
YHs8lHQ/pISaJOTgNPoJ9+OPYn8XIquZXR+M9xYcfLZRjWgeK8UqwS4/HggOu0W4x27UZWQsYCXw
YWTEowrzZ0bIGabwijPcbUmfXCxrJl9Mre/zbkDpeVkSgHEJGNLfhNQYB2LI12XcuyXLHxUn5nRO
TV58tL/0rbkgMY1lZ4xpLu1IUOgOg+nRGP5R6aE0FGSZ+XjkDBY9AhShPKqw0Blfni8Mz05nJrZD
+8ljpNc2o4ogn06nD2cokhwZb1cAlIWdo/v0e+20T+M1f86IJjBYDZHZO8zh5mHahbd3D5+sFvb4
DSgPvvwQ7K9aWKfGU5qILJac6p+HGsFLC9rvSGI/PV0B2n9ij5Rl99Rt1B9FombFKB9WbzY7U4sG
zwgHxtV7Q70yKQbBnYy2XuSjZeHXj07aEYY7ntGjSnauw1cAJFhZKbjPaiJtOZvofalDC3wsmHNa
8GQ4DvruIGa+cBsyNrg08BzA1fnEbXbSUyqoYwwuBb1tgL21MCsXtqsDfz3uDwXZyvdBMPDPEyQb
SDmhHd2imcTcQnaZJMwa0V3Z8p9b7EAE6wOIynPdmaNNA+TgUm2ziebPvVwGPEpqj74r+fzC5jt8
3oZ3LcXLHKNqgcBr6bXytSy9N1HzmJooGp7xDkFeETZCB9mjC9Az0yplSiLICQPzeOv27xvV5xLL
kqvKwMDptMmX3Qq9Ayj5D1aK7vIYtLLLFnH6paQkOOFLZqNPkd2AJqR+yv+FiiDYVUC2MlHtBZ4j
HstZwwEXcnsjiDztHQzG2YWZcIIVcA00Mjhl6mregqDjl2KTEIQDgkC/rTH8x+tMQO72XBC5chB4
SE6QzMFWYKPjFsWZV/sgHnz3P9ZDteCpCjymzdyPfySEkYfy8j4yuGBYFPyBqTnkS8z8+rDutbAa
wQ0t0RwF7Hq3e4BDDIxQyFWQ3yy0jrwI31NsEfM9ohISBK/PNZ+4RhkL9rYSfMFAHZovnnuIFxIf
6wyDIWKQTJcvZu44hUVaYt4vIKF6BNvQvY55vJ6l90QdNSAu4PaJtlUKT9C/Q6Ci3+MRhGCBOIV6
OgVJha5FbwwfdXEaqDMoGhU8jTkp4qEnqCLUCNARBqBTESZ8HgA/bv8+nwEMSsBwvCVLD5o9d4bX
dm50Qd1IW+wpSBEwkDPUUd3upqb1mGfBFp+Cm0Hwl5jOC2f9tcnEErZwQcvqjXUIe4ISYWAL+Hd6
Bk2ZvAHAbQ1Sju6ejE+Y8llW3JXc430zmWRuNtZJGLVkWI6tu2/DLaFcW1CBf9h+MfIn6KcH8YF2
xjaqNIe+i2GQqJYO4lnlYxBHD3XGRY95/AscuvfcvxaG27//YmOL/NWFycpWN86kc08ePlErlwlk
4O/tr1bg/iAELBOVsw8NA9eKxc8XSzFMoDlA+f0wq/kF8w+73r/XEzkU/7gCF6zkpISDM0mZgwvx
AMsSWY6AoqHlsR/wpTk3Gs6HCXzkcSbs8FJvGZ3Ew5cnv2x5jHYbK5X/wQ+6k0SF5DF8icZ+8I/R
dz8hZPHgQPQwyCGCD2E/xtHonak8gfm3X8SHbN4oWHVM/rE7o4/kXqDMAv0nAoqOTJmvpMXqFnys
Phc6BzMMQz76R8T72U24dD9tvMnzLM5k5LKdp5YhCPiLVpcdkD4b4va4UpznsiXrlbqdP+91/+pQ
zvZ7U60OcM3btrbMuFW0bmxir/SFE2anuZoetvbGsBDIBUn1gqMfVlieMLkD4Tgz3dCoywnT9JQa
5U5Ajkbnap3X5PSh7uYD0hNs8FpQ5v+IQ6hJBM+WA/Fk2mzmuolHcVSvRUXaxN8YnDZRvN6P9s95
Wn8KqzxRv/wq9byJL/PBWifw5avEA8Szn9/4mrQ3zLxSNHoQ8dz4frXzZf5Y6ppHEg3bOy0vM1qs
7FccArjB5z0LwGfaT6iBODz8QbyC7kgD8nLxvSZtsjher0xfI/R+AlxZMcNm6LHI+dpGv85ajE8Y
hsdkUW42xhrZcmIMbdQLXVBGjLqinWLZ9lnAbIA1YNWGvWnP/1ggjy5QZlzVYJwb9FYCDmKmYiU9
DzOszhvAS1qtciYiGDBYt3PxdGJNWBSLEs/KEw3qIGoAJva3v7x1XNfHH5Ox/QB08tqNzXbcdsHv
Ya92F7ZlJ45LsEvAAuPQ8+oYc+vp9/DEPZNHNeL8oSu0aoNjSxphw/0W3kLkW0dXHkuJ6Up3kFTR
ugxmtyczCIe5r+t/ypnUuv2HjUP3isGyZUbyyAgq77G9O+Rm/j2WG9k/YCCs0dPQPT1glUDl0Flm
TZZKCwYSOGwpDiEQ5HRg+SDwAC4AHj6hEiyzjSgnJ+QTdBPWPCjYs0Ova6FlJvmkDkhrerx5SGEq
ydYKi2cZ/w4EGRgVgnsgMwYbKG3ztjSvrNu/PirsnHaLiGc335P3DAHEvnb7E9oCrCjY1xj7TvxT
eQuMObJJdGHeIH57q9jedJS1loBPsCuyvhNMOwSjmrqX4FHyVSlNDWgRsfHCIqTigfOrqz2J/3FT
ZhcQQjvJJpvJjgV8N+kU4BhyPiOT3GAXOSD7pd7LU5WP/61Ybmvj0HnKFilkCOvPDqbBwHWCmf0O
Z7dRjkTeDugq3CSOmagNrE0x2YiO8mq5oC8dULxjB+dBctkz45/3ttjnBMu3BbXztZ0BFALeTybK
uD7wSYWszsA5FjLiGysInv5sU4WCeDILhheVuWgLodScyKqLQH44JQ6KuSth8+dzNruO3iBYlDPq
3Y7EyFyNqjCu2CLGbsJVExNqVCEc12Ew659q7+4kfzKpKjST9pvirYNMC7T08CsvSVb9bbxiv9qU
S4B5fvz8HjIl9jMnSFY9RobAnpY+P54vY+CbJuhPZkGgiW+xz0d5Mo0ibO7voRvRYgyP7RiyCuW4
RSTV4rJhXmPNGK6glHMXql1N2mVxLDT7IyCSv3quxNkRmIMsGUht5N5YJqGhEIys1eQmzNDxeRZZ
Od846fvamC34sDqoVXDIQgsj2bvvp4cDg5L4r09xbLHmRaiNC9x3Xcw6rvEa2dPOn3IHcKJNMB+3
3D8oEnyyTn8DLXWTUM9mMdu56aQHZWb/nfmY9c0silyLNCbdnTxwjjfhevk+pCCQGrodwXvAozqz
jvQ6ggYxW9iwKXyXHQ4tVN+O3SSAYVyD/YIfBueAxjh5x/GKlr/v96cu9/48ZXweBFEEuBzZMCtA
C6s3kNsmrmJ+AXm49FGzL1ItXiBj98NmTaCaygjo3IYXEYFNFbB8N3k120HDtWx2F8XExhT45I1v
ax//hseerpIeH3H916pezvuF1eE/IxMrnaTkTbGn4cMK1TbPPSM+7OYD7oJKDQhppfBN+zsBjZi2
bJQ1V3UVl3kd2bOnTV/Pyk9TI8T7ZoRZrHui/mQwR72YQkjkZ12EcePI3cQQlxlfktrkQHSC1heG
ezn2vLSsQmAmWO+uiPuC+34vxO18LqPkwoP3tGcAheMoWNIdTe9M+KBRyGSU6OE0AFtVyGwzrHiF
MS2Xwphsvpl0dLDWitXZn7OCJT+aMd3DZ+Sq2rUrz0BK7Q3BgGyQtnPmHgamM50iGMtHAbCubSlA
hC6LU3GimemYR5Cmae72gkXn/DFYZ3QK7gw2wlAVbd+4yFyXt+e5zEH8+Ou4UZ9HGJb1d0Xvhq11
1IHNZrbtGuOblTDRtKJq/GArEQSG2YtXdH1xfHTHt8f9c/+C2TS3kqTzVkD3XJHtMG9USOsQ8b9Q
LUZnjrfEdVffScySXATBztVDYSdlgJPBkPefHBxCU28vG3f9K9C3Yg2wLmBRWSVRvYgwh0/HVLGf
mn6HONdp0HqHpuLdgAue9PMQNmAjlS7TDMoH8pe4UnY33swAFJ1FCSnmdbfPoNJTuU+32gwbRsSO
ke7cQO3b52Im+3130m0Opv2ohkLG3geYs1wZyO3m49PErNrukUqa7t7+X+egisBfl5QJ01c4x459
MvtiTBcV7Aw3NfkstGcx7H3/JsPZw2CJ3CFAxVuObJta9G+nLqEwSL7iPH6WedY8Bvt6JAvQbAM/
fJMd60G6k6Lismi0s6nOH0CyYAzPdiHXEJNcnewXOEkDkgWbEGg2w1PcUoxwsOYkeYcZ9xyqkJj4
nsmt8tCdGoCpyAbfQCFo179xqTkEcrcCqkKwuoAn09yjqxSg3rTazTJz+DLUXzC+kmAbEG9T8gcu
3L2njUuBC9UlZGmyezGNddDT+2zTYsEwkITGmu9xqeKxfU/umkOm5P1rlXu1CuktJZpS+8Rc48Rx
bfYiwBn+QCY0/yYtFQb7oh5FH3/G6aVPZnbkyixeN3lPbLHn07gA1oVQjFVfbL3sHzYgx12KpMfx
Ciqc0dEKtvJkk01idouCY6oDjITwGpk8ukuaqYeNT6kIcSi6JHuGOCSuBB3F2WjjjNgJgFLZie2X
S5VTudp9/CD3/rptSF00sb9ltV/VzVPdXCEAOKyO3dpY6318QjFVJXoSN1CFHjT8LPM6MSSRmWX+
xm8j6J8l/8s4h13qOQJ572Jg+yeQdfSPyiLDb3M2lwpP9tHrxcGENeRz/oOVd4klApitHO1J7lyT
Qp5QH9wKu9WHYkL1xiwEis67G6rVTMYfBiCZQHGDWg281wwHl1iTIqZgkBfnl1AaYZ9fjxq0B1BC
QK5cstLx3ec0+l1W8vNgMsXBMsXBNQur+n0tjQQWXodJM0keFuO3nsdj0dVzw1wI6P23lT9Y0dxp
3VsdfqQEMKF5sltvkluCPSWgv3o/3WGVMzx7rR9/fIxP0t4FwYni6xIn/BZmQN2qml/1YY1yVDtn
xw8A8V0DjntsciBfnqpMGr3VWIEkYGADODiYjyPQd62dRWDADgNrnv5HskqKl8uFUpkm0hfKggCo
RS4BdmkwF8TAjxa42HV8tbySIHNXY14TwPxJMfqNGUs1PNhrjiVpRK/Mb23dHvQ6kCncsn7Jc8lY
EoKFKMfjRG1oHrL1a5nxW+W+x9nAeuNhbgI+KsPKTB/Dhc7LWU2dS0LAiynWbtzn5a+zVVakccJf
sXKauLxhqftFgBFTZ+s+0EbcJ2STWjDMBujTGWaymAuIzAwT8Nh8U/neajt+wsU3bN1nQb7wXvUq
KKW/YBVfsjePx+r6mDwFAwqnJPksTWE6v5067qlLMxs9l7GrPq1b5ZjT99vnJ6F1Mai19TK8/eEZ
RjuHyuzmi6R6IM8XeWJIZF2fhaBMiyagzcDO0NPytCH0kQar7SGNuo+xHbFczvIIcsjbJ0ETuOjw
AtmoR8YzBBsqMaI4x7f7kBwyhaAzqvo/MKA6dzhXyj/twI8Zz0DGkK+AAOCSDMgjZr13kFvW6o+w
6ykIkVbCu+62/duQxrW18+Qh+1U/fcGq2Ci/SY4tooCruFGxBsWSzC8Rw8S8PrzHbPF8rQUXLRZy
iXFXLoJWYHyyA6DhYoyGoS0JA7W9Wj1uw5KsrQd8ady5UwNDzPElJJIFGvMDkkC/STftbUjhgT/8
PTEUGj1jxpsq+54mO/0mpjHr1j+bdwX0hZH7AyPJF/sijxxX8Ay6dgWZWbTiiOXTLxS4/BKovlmu
6FtpuYycI5jCYCnzcmq75fp6EPA0wKu34TclE0rl8K8gMQcOrQ1mNI1j0iD9RmiTKtVu1r9y9boN
pdvkxpuo3EnbjagiW2rRwYENINod/gwPBtfOPnZEmgC2Z4QGpJ/OMYGzUO9lzVgihhWJjOYSP4Nh
lF4Nu8zRqs0VRM16Zy7DA9AkqYx+X8o/r34GbLJveakCH3MJr2Il3yYlDBJ05h/8q70n9ooytl5u
o4fUQlfNw3GWr9CT8sX+x2FQSXqOgb3X//98QQm0mQ5dpXiHCShWWxfvfrgwV81JsaBrdF90tEml
prKeFFL4evivzkEI8d7IZJb0bBmm9PBByzHAZyZiXCu8bTpH70dfKs4SfZfTYAzMvzNvKXl6UbpM
S1wFJGGJhTTkKo63HLGrZA3IjalCbYJwBuSM0gA2IHb69oXsWKGvzRC6ftxPevd6EBFGRE/ggcjQ
r+9/7h5JLfchUQKw5mr/AQkRzvZKn8MbGjbEW9j1iu2v2qtkx2uJOvlNanWriibswjfuhi1DkVFH
L7dLihmzhB6bzfo77p+uWIjN38eCur+wb0hTqMROry1xu6vczeCt5ZGRdn6xQjbpigK9jw/RbvE7
dFFvqs5L2eklJX6ZK8OGCwRIYv/BOPbcgZeAR7p/nXXESVvUWQzNbDkkdMd6QRsRtSSBbX3wAlTP
ZEVpiMByr8/8lxj1IUeam+2LvYr0afXa6PPfbEcLAnUukIILjtvb7oGxMyVHxPu+rdtJ7Q6gFwOU
+4PkPizh5aPAl8HCKYa69Fitiv0DRGvRbvJYh4eTzaD+3PcKch//eSpPr7tX74bVzn5tXjz9Mj4h
r0K4Unbwzh4TXFbBEMk/kWbtWhrWQVuCbOYe96H+eCqw5rgaD3t7fun1OuzN7xPO1Zi4Y78Bt17X
8zc0FoVsj3zSYzBI6MAOaMjRKOgwtrp6fWisMQKDHujHQV53HSGc2rSLvpGeWx34m3Mn+gr08Y41
o3Vdf4efzH4tpLAJ5BDf7IpZLO5AGPiaT85bC3dM7LUeRAb1HWGs6yHSDrNhnQDfmOM3qVo/TF4L
B+Xc9xboRA1yEyX79w1v7Ph9X5rrjhm/27SPRQE2XWhEaCmKJaGOOQ8YXuMdasIhh8t4dyzVkLAM
Bh1PvCw2aOAQUqB2xHBj/6TU9ntQnXG6snASedPzIauBto2C3qCbZ6yVbyES3VckJRmukXyHSFsZ
XB8oVqmE7hNkhqEP1KXNDWfX+tgkGvNcGyGxROWxw5CCbuXtYHXIa5kJj53Gu+VvmKpR+qTv8DdS
9s/eWtk/GAqT2cT6rxxlCEh8KmYc2SrrNh5kfrybvdw+QeelA8EHI08x333hWIzLaB8IxrRfNIGQ
9VuGS3kCcy++plCT2cDRrlBjna/0dBwu5gjTpCb+TTvhnQQ2LdRAMoFGsNjhIU0vF8Krb+P+Cq83
953KjrTulr8YCdETp5nGR+MEvRh+GMT0ozqiNN19h2rU8HR8mA6uKYDmKtR8jECQDRDPuSOTkigw
gqARhIvN1cE9ImqZtd0CsG5MZh3hNK82VjfWtw9iW72dR6vBwPKzysf1CbUajj38g7F0mmG2AEMG
vpQ/CPW0L4SF3aZ7oLwfzJGda3PdLleENI1k36A9o8hD52QnTAMhntm1CDA3ox8pv4A+Lvg1jIFQ
Zh7dLdv4nRDkWyNxth4TsWDRK500OvsyoevUGUiIROeaprryU79FNnswgAf6KcxGuix7koJP0BlA
GMBk/0VcGx6vrD3UMny+GtMvhLbrj5CwOQOnwKoFm/0JWrLSltNuI/PsQDlzSHXzpe0l3gVipocC
bM+pWlq80RoAtETIgiEIoixIeFvQe5++oQplPs8JOs1FhoLolGOiNDRLPrDTK8Lidr2dn+qcJEih
Tyx5+uwcAuZYDNiz0Y1ccYb29Dfa/ArvgZs6/flKiMGYwOWZYGY+aUqoyC8Y9fL+eIfAuQV/WfjM
EMGrMBq4uFcEukI4+hwLPwksL1akgg+vzt57xIMp3QP/2aMncx/A6AIwEo8jWxwwkRC2Yo+cIPAH
9SqibIqZj/D4iD4rkexIrmNAah0vJfwHiMJjAaT+5BTOO3fMj9jPWRFx+jpzxL7klQtB0L4l6EQl
PMjCdQOhHv8C43Pdesu33bewnSjHeDIIL4txfniOtcXDexEOGz82mi3PSShNsZ1jOjaHV0QJjSc5
viHeFtUjZGOQEpE6nJ0G4XOlbLKFnnDWEksYio9HTNeZsdI7ujCZjIkmUC7xgOBOTIg4gMtH2LW2
vHcYtcBWPLrcEgd2EKyqoWWibAKGCiFyYUohCFsCZYHNGQrUFa84Vn96dZBkTeThYwagA2aicyqs
PUBLhUTHm8jC0a0tJMl/MEoxEktX5GJiBc9dwjcWKIsXgUbDi2/FB9YQYaDYqidZe/KHoFL1Pabl
AoFERI2JFenn3F7CFS8RFpjiZqqO+FQFfPMykbjcLfgi4gdQwxJT66Sj7RZ4fz7P3FBc45y152C+
hrGJdbhap3T+HO+LYDxPTTcVQNXWtG4hLItQXJfwOmCqBZtLxQc9nyDysIW0u+ZGA/SBRYibrLmh
cOYSF8rJ63JqY0HCARtfw6/7cYq/S7KXrb0Q5PR5rrl3PbcMEVaPU6FzYOlyFzyVjOnvBQv1G2ZL
3Osq1fFJQ7PL5IVJnbNtQQ813uCQ45c3vB0soStxsYpdp8JmYC3BJdb5F/w+eTJLrnaMLhLykFtu
HhMm+R6ebSTDarZ4d1CTDrr9cE98Bh5eU7hG4V/LrxYLbYt5OLZY58UMeb9Tu5WF0VfUR6xrco8u
LpxnaIhimxE7ldDVnyZEjMAB/HLJXNycdcZdwIHdRZse7+Gn2UtKHcAgiw+D5Rbx+my7rL521Swe
BiwbTssZ+ZiBicI6n+FJsed7xBSI4SoQm1u4km0txLThgbMq+49CrFCFTU6B7nrcsBntL5iYQIoC
P94zM255bnM8KYwJ7BwV3KuwToYz1rlXyAKp7YVFCmgOmEu+z0ZY4HBz72ytBjZx3Jk6XglnNiYq
3F+eHSTjhT0p2Ef7yQVTC2wRsbjhiXqjFVS93kjG/kKCojnews63Oehdrnv0I2xWXFZ8gJfvTNSR
mh4wbUSnLC12rN9e1EEkZh/K2bsbPj7EYgSnYoENerznhPRw00zIEY+7zWv1EsZ3WXyY4+VMmBsU
5dbDvIMfFjAkE+tFubwtOfyaeR3nZ3CTYsQIWH74zLp7LTlCR6zgyvcH7peZk6Wx1DYpsC0bapk8
Vj0Ma3pctEB5cYbSXQTlPxEXEUhUwfdyoqc59tUuVuAgPfQ+WMalh/zhMpnqXXCE8i7GX/UMdnIM
SY+YzSuF1RtfX6bi43t/f/nMMIvkY8y27J/mn47uk/ASF+6/yhSgd/Hi+AEtjjkJOeQYGGMWX7ZE
q+v2YRWjJ2n9RfZmmioxkWFCJY2Y27lMXmom5d/V9IYJ655iclYRG9G62Vpo0JDSZDaUr/PgDr9m
jJqRqSCla0TV3H79l9ceGlePCUEFuGZyPzMeLjw2HS6X0/Es7HNSuqimfSl+01hcsZsrxuenj0wn
Kh+Hlpv0wEScZFPO0i+izyclRW9M79U0bhsx15hUbN/i9mhKYhxxONF81M+PPUV9PkPQqq9A5vjc
rXBfwt7hVKUvJHE552DCnkg8YpfpfN5h9QBJzLrCY7cRNoPmCiNYFnbvNEbtLcwQnjsWUW7DlhOW
PrrXxtt/PrCIV+eEP03H+Pw32Bio5FuxsYc9NmuoEfxOupcPfSZxDq9NCe0AjgGSaio8dNNnefyl
MfXX6hoDZ9XrE0lOkIHb4tC5+eEV8IqxU/SO9OHb8/efsfn4a6AU6ixUa8An6sacMA1Ah8uWcmQw
j+sE9ChW8Whvwo9tyLkCXLSESvvqzCGqgLJjJk5JiOBWpxisoy9vvzLtcacS+kZM4mMzNgW75X9H
jsk/xgAsFJwDRgjKQSV4f0E9wiPyX7kNS2Y1f08b9rFSYyvjGAv2nGQRFfkHc+TPSnzOX/ZoXNLZ
wpErcBDHMiU2m95t9hJeXhwJeQSVWBBCrzyw/0gzjrz/BeQzY9fV2B0TYc5OICLmgNYcHw/TYH3Y
/afPTRZppu2dgk8OLpHMOETQdE7qjzQ/wYpwVZCkCNJhzX1vBjbiOnG2XH44Ut2xjaLA4n7PDc0y
uVpqFC5uyzddXIWd6maxYrb3BAqDSttlPTYsJETjltnFWEHuB38t3pNapHOmiF3mQt9hZyRbiDQh
YJpIOvSw74TBloOMHLSTOfwmBZ9OeDecH0+a0zoS5OxBL1AIFgMXtnYGXG6k0z3KrnltjXEsIZDW
6xkuHCK2JUp1Ao1x88otouN+K3l/dTSwlMMDvfLDnuN+LnT7u/DRY0MI+Z5TMRps8lnIbXOo9We8
xftoUDKU4420QUqegRSaOLjhrQJsxPm/E4ktLCbOFT41aJRi0/a85+QzaWxu7okpQwrVcguPiYqj
WrCdR+aHu5dNVU4gNDCjnvDbCsUSuNigWLiYefutCV7CCSdc4sSyYIHmQzpyUAuOLdyxokHHOUA6
DecMRHPs5whRIdXFg1YlqkdeKYKZxwmCKxF+ZYVbt3a9EJl8cHculrpnvr1o2GKHn72OifbqhHU7
813OMMwODj+/jYxx8cEybci87cENfroD+TTQDhgCmlNmfEwUKwUCnUu0hjETfZdANZS+S5ZQ+05z
fShdZwZtF2wQF25dg/I1ZzYJcmheZxnZa7rTluH1u9jRcLMNdgi4N9ohr+2dRjEVwREvxYFojnv6
vqfEl6v3BtIN+UW9A1YlPdm5w54wLR/sqsKTpLMgZ/Tx8CH/hvM07j2DvO+1MPO6O/iPct5BKb/M
BmglUB0/bkelXiv5gkHUzhjds/TJ4fV7/Q3+pxs8095gcWmg+1WBqYQasl9tgrl9dV90xRCz9FE/
1ehmsRX6DaZZGz1WhsoZudLT68d77OGbYfamf8gHf58Vtmc8TSlWWQ6QqTnZ5EHE9kp02ucEszhj
MamQ2+RfSrKl+9tDOWxhnGNfVZxaYgDZXLi3rKl/xkGirvRKUf+TrUGZq3MSFOivKBBrNuxOw3/m
KdlPsXIbHze8qh1hU5d1djNtj6ojSrhBx5GvoUDA7m7ZgINbms83RS+H6BloSVjGoM/+OIMIW5t0
r/77JaAgEIGghTuX02MP0VhuY8MpWWWtv7t54rh8klgleahLaIIBe/7AbIx1pzjFUbav6Vtx+j1Q
lwcD/0JQXH5BTz1dB+umwIcNUtvi17l5UiK4t38QgyAXMh88YEGHeAXj2Rt6FdgeaCTxxL/ZB9GP
PT/UIJnL/0jk9tCF4AtDaVgA/LYpQYm8jGFJU8CSP9Q/Z3NyRFj+u8cz5PjRfzSd15aq2raGn4jW
AANwS86mMt7QLC1RMIuiPv3++lznrFozVTDAGH308Ie8w8BDVWLsTOoINgrhZWV9Qu0UpKoPTGRx
tV/Sfr5EvAfBDvjf3SlSVgBRXl3/g56SjZ+3Fs/3LGBfWrHQ/fj29EbHW+ep8QNHUYQ+hjmh+/vV
RuV+zL6dFSHlbq4uSZ+m705I6eoStBimhZvNHDcv6nde8Z3hq5rAHu5CdLnZuwqSnH2P4/ia50wT
6KXcGDS7YJnmx4TkUUGLGSqTFoAG2s82PXx5oG7ZpwWzMrCic0gMyE6TNIDEzw1+kmHHhkGLVoeX
vcfmAzAEZuVJ6nA92Ru064CL/rzI2K2MAQTjTUacYCu8Kc3Dak+InDAH6XO6Gvj5YHAS7g0YMM63
7ysxQmmn4xSXhyt62S2SEjzDF0BZlxvNKYvzKGN/3VXaaYdrvASDdWc22B+fIYraeJgBNfPunZ/e
JbnjzbenD/ojDE/mG7FG8jb7h2xjhnrpzkpk+4p61YMECf0eCJgOXAHGOdM9mvOa2+zueszoj5dw
fqXW2y2XcA5NsbENdY1JP5x250NnAdU8zVOEtc3m7nPT3rvzmjlZUOUVY71ZNYaaybyOs8ipptcA
OHThyVVNDz/aro8hIFsLR9uoWusLo0nfDHGp0RxocCDG7qjeePApHfPlHKKnq6OJOYSOCgQBSfWh
DMN0O4D0/kDe3OWlo8jKWPhDdw+6fl+HaIlEMNSCFP8G5zv+Mm126BAsHndXVCq+ebdKuTyEUpBj
m+cenIDPHs8KR1MihB1UcksHLDGNp8uQ922i2+c/8Vn9hvvxqw6Zs/BQCL+23CM1OuINRz9Lg6EL
gMpTNyWjSd0FNvaEtQs+7x5dIi56h05TM/vOmJrDqYZ3Bscdgj0yiY0EZiPQAJ9xpO1F/4brPvii
Z9EcnBPKnJCDsE3aoVETLMF/86SUu/QbkaOhmwtYUf8MVSO442vRBMCjD0VsVaF2iIrTQOm7DIM/
xpSu2s74RLfrD7S7at35OnvKWCiowTOu1/pI67i9QalGz9mF7jy1rVHb/UOkafZh75COn1Ty4EQf
d8emB6KK+0WWQf+VZtchOjGusglv/N7DdaP1bykrEZyTekWOnMZrAFKKIWJ6GB/yi//k3ps2+jXu
eXW2h/W0DJjQWRmt4cDiXRn4hRztPfnFEQGnCcM/wJu97LYxiLldD4J0+r4m9Q9CCd30sHj18+rm
N0bePOwz9M2VRdfP+w616IvZY9qx8WDiZm2YI72HjXvuuEWMsLpC1wTD5QR2O4Df8SNk5tBBegjI
gN8QZRChQtIXDOHaCnKqmo+JmsgXom+dvkdmChgZLcYiNAyfcs2CMzqiQfDl53BxgQgMvQgH6hWb
3tFnr56nvQLcD58f1LxgrNUuEJG4WH0Ueg7YE9Mt2WE1u76srQ3NdFI9Mv/Lw6eTj8H5HlnxMXwF
9CAiA+3RM5DnB/20s6tfyF72i2egJfrfFx6xB8iBOcwvgpLLEr2g+JS2m0OErhLzvJcWtEf/QVvm
GTBWZXItBsqC9b9sSCWoxuu4uKbfXxp2eDfUbvP7T3TvghLZJb5ZcSe7Y3HkVdDeLZfiVHTU6PNZ
4qYtwlQTo0LrMsiZOgrpRc1UnvsdP/0nm94MhjmiTv7JIv4zh9zngEbJlBTCsZX3zkykucGSoDDe
5EcXTAs7BE+ZzOg+VPHDZcA8dk/LtAlAgKooV7kWDueP8e026nzICCbVjHd35DphT85U+eFxnLxs
eF1WRq6TvvNND9V4mJiMTlMOBybMJm9rxGYJ6Ss7WG+Qw673H7uDQil/PG/uN7/2bLuB3UeLxzPo
BDATsOyNPnj4D9fICP7QQbIDrqafwTnEEpxmoSDPyj80ipkslvik3mmgYHfOpdJ/rDGNKZqqvbxc
dVSR/n9wJkGh6CEb7Fm5ribFZ9FDChpYi0jn3+n/MrQcADBze8hS9MbSpQjOH48wAeIRDIDMXUVj
gJC54Eza3BXvicniErQEggFdn4j+jDqzj3tED+i4MtAupIBDoQf9dLcbUrp/+gGCDIMOJ/Lgk1hD
akNmKGyMOSI3SWe5z45IMAHie+LvcRuqab28jq9jMIRrwLyK6XB0lds2rYf9BYIqHQeYCGIkZ/B5
xKtSpAK+u/eOd4HEDRDTBZ+4gvNMuwvWweUHv1lvzxP6R+80ODpbYWt2/NXH2U6smRSnfQoj4bT2
hCXWOhlnVPKKcHCgXHynBr1Gvid8A+KQpKCZHgYEVrznt/sMhu3yMz5vDr9YPUygyz9+TW+K3h8g
ijmzl+KHfgzFMZqYnayUFOEV91YdALitr2RcYVo2uTJCznSjL4BSVOAfjZEW8xXVR2UhrBKRJjIb
9HAOyOQfsCBFzQhXIP+koOteT2hKwCq3mXLZqOL756n6QBqKaOCe3I53GZr+ycVzMAaqRkRqETA6
QaYY7HbHoM/dz45/1+l+dUdcfPBR7ecvtqBya0xDanhrWa2M3pATECmekk7hDSgIgHUhkAJJec/k
sPq3kYzwGxcDUDMKnhUMxMjqGRfyMr6MtjitNl9anncXFsSOvx3Jz5hyZhprefRKqAQPHKtQIl+e
yqh4TpuZlFbqfCxiqfCqySs5T6BR5ZQWtOPPAwwkyNsasvPjoIxhykjdfxrBGIEvk6ANDeZ974pE
IFQUpKk57ldljPh1LD07oUPEj+l+gCfOaD+gE2C3S0ZqnJfSbgRsrQI6PU5OgZAfUalpYu0TGjSn
kL1wyvFz1o+vae9p17sPtXV/VUAlk2Y5ZqH6mSbwOcVCb9DQYD2gweFTMY1EQpgGJK2u7kCyWVI2
jiagERj+zA4/HM7F5LUzgRmC5T/AhWRlAIla6xtl9EUfjN0aWC4IQx2AC5oksqY7sytIw6OXPyIU
SHhAzwq6zGeRCfiE2ABsFbYhkOAK7YfL4BUgJUDi6JIunhlJQ0DaAY0DRdtPPguwJ2Vg/JUVqZpL
clZ1YvZad9EYC6D6HQcU0vWSwDwGAaYDcScJ1jdAy7WYxAv0S9cIP0ZIItTHUPdEfrkBAWKNOucE
HIt7vwzJSyoCuZk3lxnwA4CrNIZtvfSuUB+Yb5fAaocIhzJ4gmkC1fYBI294Cu6InB38J9etZz8H
Lzq7in1F027bkDfUmRUeLftg5ZjSeAc1g5TeB/0CQf3O/AKlk3Z1+NhN/7cFkkl/tcypa3fgwR+h
Dq5L8KJYNCMAxzJ1nzOsbmcdgEoMoD/8AA5q9oHJ7ccUccEjIggHB3/yQhuokP7PtOKLuIROui5i
LTVnlv8csapDSkgyO2qyJlY8YvWGYT4ShDe6TPqskz4CBmuzG6yWU/6cHcZV46negy+CVRmpQfF3
Qm6vHF3+zqb9c2XO9JQj+MbVoC51ewgTVxFWKT/mDj4BXmznVJmU63p9yvfEnS1rn9poigZ3jHlG
eMUnYHAg3wAHFVgTY6AMDuOvS5/LNeMVfhzJIyBDDFUV+9fX5t7BFM2+4jpN5KNBi5LB2IJm4qi7
x7pCcHjYWehs7PySa3s2NNneGqzxQNtc09vJVeMjo7c7zSYg0U/ngURVhKs8piP4weaVILDtm4Fa
LgMjHeMXTH6d+rcXlRPG4aVf/VnLB5ame3KqgklCDWDIKyEkzmQmRoUxuGIo2KRmcE5B88jLhA4P
9agJz8kHSc+VxXiAcZmrx11HxMZZabRwTe8SasOnR/coqFd0YhCdH3znNf6mEmLKlUh4H3872FyR
hBjOV3XOPCLMCjl0GT+UKaUe1dkbBRTay7vnQplWu3cVIjD4vTowJOqOo0Ffujq0slmsSD72bHWA
ulWvE9DCbziHf3AoZ3+lRq4vmwReMMJKaJCesHdjTTh45vmvn1PIwN6ndxnKKFOmlvUf7DouA7xV
GfbqkTY2xoc/UKvL44B8UUKL4h01xxwyF2W8GNLGZxJYwj+YMrzw4HWwBW3mETWV53t0+Ad5tzwD
8e8/M22XiBHVPvFtfZ7rvN+8oO3PHCVl+HpPrJwsFEROdwl58ZThyMn1g6Ol4ryb4nxOOu1iZVY4
lswV7oVze4bgmS73SJkeLKQiQ/i4N8VHx3nbjfShTNFl8qgROeGwMRUtNP/dDfqH4U2cV1O6NIWy
0YcYG57nwIceeKQA0faAFCmd7IqjuJZ0q6BHsyT64Atj0KC7MrIuoPgXVPp0f6AggVPwmNgcf/c7
YLew+VE0UycmsHh+sMF6hWVTxvhI5srLryZ1AMarIp8a8/T4YfY4azlPNTpB76RYcl60kL9o8xEN
mDyzWBm2MtycIfugkR8By9x7d93G1/iqi0pObwEFMW5ZXUcc9ajYNTC8f3TtVCP6FNlzgb7Cy0WE
oNeBKn53bguEUw8cqBrTF0/vjlMje9+Z/WAkJqoic1YXvWJy1s/wdU7Uz3Cetgut8PpP2Esf7a+p
SLcc3Vh3cLRiji2i9ggQmO2PjvxB49K1NIHsMoeF/lgQKX7NbWOJOgOWAkER7mcPv+nZeGKTNebd
LbjDbR/0AleLM5OGpFNMWrRRrt41pCcL75PUkxPylGGqNgQ7kZQirAlh8m1zj/Pu8jA9ZCYr98Lc
DAda5tJKjvHv+DA90euV4aoMymlhwyfgh3gIJlH84qAt0nuIjgIMHpM5/R44FGLevARQziYjVLFw
6EdNgt6ui9r4pIQzp2TmoBzSJ0LySnOa/BOd3HZQJZdhhwaYYDEK2wpindwInP59TQrb9YGnu18u
77YX408+bKNPKjrNqOkCtkDSbKRkQs9DwWiECBhpNqWJL+qxYJUXp4gPXZpB5qQzei6ApnQHndGF
k+cK7IXOzcRaHaLGA0s9gSMGPHVzeDpwMGZMFa2sQHKbltFjAQH6uQHV11I4dpzviCgD8kaZ3pi/
+r2VNaUS0IJXrBLhcIajDBSetTDXTObnK5gVt82DDbyHeYJChOUqs3PCbWy4d2yya3LuZv0tSJ5e
Di80oA4Oze2zcj+gh9iN1GGwv5vkFByyLvpu7DPaofsJ9G6PZjUm1tnJQwaEtjgvIHmMPhkO6i9H
bahCr8v7tmQGDVzT6YHE9T95nbTBibCMNgt15LyCMHvJaLWv3nNwRM1vPaVSYWCCzwS9f4zxRFj9
kF3nNRrSKi8AbgP1Cz5+DKNoIf+JDyHdGEakvSEBD+Fq2ro8gElFPkVpDXUO+sE4DQMQkaB3BY8A
fVRncg33kXFyiPwH89AHQ0sgOvvkPTaxp9wC8UI0rnXIMS66j20LvNhm3sfh2ECTgJkSeAjMTLjv
JH44149SbjeNP62Kr9AJOMe+HihcKpKqL+K9dF2ItRU+RnvKIHK6Kgeu3t0AgeLocLra7vSgb3zO
qx3s+u5PY5spoErIJQrLn44wQvt0hEETo04SlCjYXjyiMa3Q8AkqlrLn7pURAgd5XQX3T4T7pBDw
rlSAQxC09hxBYfqhe2YRv9Br9Q8a5RriJL72e1vpXdvnk5+SWQYt8RsOdih8ku5q3hdZWprdNh1x
6eg+0L+9MmV+p92//eIsNu9gtYC1dF2TbyJclmn9HukKsBgDiVDixWj+mlUzJTstDkjhHsrIpPok
bjH6Kcrwj/7SF3kI0gVgeLXTkpYUiQWGlG3rQXBBpwh9RkcBmNM4Bw0bLx2HAFwn70kPjJ/mF3C7
3RZLyTfEFlqzra3MwBLS7wJr/+5DCULzhKOR53Z4NBPqTjck60sqD4VFBuhzJJ5dROSdMQouXbhQ
JX2v+3R3d3SakGd7w5nJvLaX/dN/kgTbpDsSQX8orWlx/eEGv7Ag+mblecmYQ+8KL7PdHIXIltb3
xQsdh35/CnoKJSljDBpduQbvbvbHkmKlapxKftn4XxxjPnu6zhQqopeu5UzWweeVanJgXWH4QMOY
+GE4Kgvk46s4J5+8U0q8sHtMCP2bC71iUHfSXjEHYPdCKpB2PWdbZ0RosLLGIxx1oUBeMEMOzs/f
+p51N+rCq0Cyb/pMapjMPQcPfLHCB9wvhnyzmvEyoPv77HDyH+lDmvFW0MxMcOnR9bL7KsPzGrlr
GpB6Ex+/A0PDT36m9saU3AUiQhJx6Ry/ZyZt2IZ3DjSiIXmY3tIPrIGSieCh5c5SZyOVG5+U+AOz
gTD7eSf3OtTil85iEm0Z5qYpU4MNV1v0AXsB17n4DlHdgzF4f/jXOgT439dn53PAy6nWrw+s2ohW
5+3JAWCAbqdhkFf54ae7of3cdqWV0S7YrdQtbEgagl097XZR23PPrNfPhsOWmQLyGJBe6fAQk/sD
lfcxwCxx+Exvaq406XVNB1oN92ePkrdzRMMJkbSAJhPuLhTr+IXC0Dj6lTBYxtdLzsu6cL4zhUMs
FS0sLarGRIkWegTaO9T0s05Mmwz+AguMq0YvEvIALIvDkE0OXwIyMZKj3Y3NQz5om/HuKZbw6qOl
TjuYblQNrYO7mXVWuH6RPri8R+Y6cKDX70B1n2kxaHZWxirVVneSz62WE0EA7jJ5SFms5NvH1RZ4
9FYJ+9nJcDWLNMQF16szLKZm2vRAhu79GtrzELGBmYGa8QClW+MGXNdTJp8Yn7qsM+lPadOkxZuK
yXkta/RDQ1DGin965Ht8hjvunYh+cWk3dOg/Euiv7s0cKczLAUK3Pv+sCApzZdxhsraHJpNdpucm
YUpLTtlwApAFQoG6WH+cgg3P7xyQ8l2xGwrfmsoFwNZ9hn7cN3ikIK1xcifdBe01xB3JpkN49WAS
f0nqL57yhy4Sy4UGc7M7MnNh3MoCIXJN1Qja5DUhQecYpFk1LePOb5vdJ++tDg+GLtOiC9uQ/C3Y
pybhmjExJkIZaSw5Ji/zkHzpqOA7yUyjwjPAgD3LAnjCeGQcy4qgU8nvyooNykLrFrGStfAc2Ezg
FkSvnOOf5Ufwp484MKmXdyR0hFKQZh/GW167AZLII2t5SagCiQEOSDAEtbMhbDTedVaTbDSI38FF
i2FntRDMmRvTqUdY74iFuLAM1A0wbMYi8WNBj5JyByokCccpvTH5nZHxnDzWJZNdOpzojbE5zjve
CEJeCu1w1cFOlzbhlPdtiX1POYr+Udfap3dNjPE1rOAIkvhnvVW7Ybt9mpg2O8/eo1toML8ImTxw
JymZzjuQQ13wTAzy05535xGdJpE8UgsjbHB79E3r7IX01TXhEId9A+cowltm14WvYrntIQCtTQrY
Y7wrqDpgCWC+/3mOAcXGeK+1DZaV07YUCNwjTk0x1kVw0OOQoB6S8e3PLzlCUgzBds3pJDGWp8c0
QFQIlJrgS1+/77mKOZ4koCTDPahyU7La8X0+xnYDFzpUBgU/DAcU1rgyutEsDWjNwtIkn3qFTXhP
tJx3rEbt8jsG3yTHPpcXQa9+x/2OKegCmP/2RvJLAFBhiXWsMLiv3+i+Y3ky6mFvsywa7/TzpXW9
d1hDSJZq3ZcUpXRUdC3dE1oQl+hjis0jW5iMM6hCbIfjBC+R20ZHmuykhEZ+DbnWHqq95kQfQCYs
foBQmEtdoZ6yPN4K2DN10bpfyM5fgIOvEFM+1JKW10usLvtDeB0Yzx6mH9JGzb/PX/34qyT1yiBn
A7GKdgutVCYRqk2jTrVPK2PefQ1IP56128NuUvop3uHq37Ku7reAIQr3eXEoIfL7ffL6bfvDUveB
p4owyG1KPYcl10WwvxkaaDDfANhA4RySikjn7smcgN3YhSWKNeqHXFtD8Jmh8ELfMFJDvYKpIHwC
783axNdjW7OmMMiLMbQDcB1TbAJ7fQg48Z3wEhIDBxHAXORu5uIfbUF32QlG8IX90EkRfW1eYzVt
xsaBvNNVlPy7vuYqoXinHlcNvTyLZLlJWfq1+ctIjLMLz8dHCNvqe5w0n1XfnKpmUP6Ue1T3ndbn
gKenzhQenlgfDDTjCW10bEC/PYzw8gz0TQ8s5nlAwXAUaX04Z4cIlzODg58qUosrlDZGVi/pBGWk
5dR0fUP0tqke2o21YgEBNKAjxz+Bn6SHPQII4MJLZgz7dTHgrD2qgxb1X84zDhbOTLJcepD1D97y
Y0j7/J3sgRfI5/foXKHA1fOPFt7yU7hJEJ5hR2Bj0/UZ4gOuPkyNeqJv2g1iXGQxH2tNuOnT6PvY
YESojhQzV7QfboquIaQ1R/Xz0w9xm/6cBvej2y61sdylUybugoDB8H4L7kQhHxDEyUpLG/A7tM5f
+t7d8AEUJKgw12FfdNEQBiHJaI0hLDSpLyNS/86BZ/FHFTGj4vLStbQCcC3YjjP44f3Kze3Bb4Wi
QDb0MUMFgksx5awut5zZ6oJbgCSKtmtdhXs6fPy8133/isr7ZdD8mZwCo+/qzAhP7cF5tble3+sQ
lWTOWgMbh+D0cKsxm5jRspHUCLocQ6ioFIXbwgJucMzLgvORuOK9/1H2itJ9HKawMuvwP6RBuyCk
A2fYr8sfptVfv8o/xUBlKiU/2tNolrpKFWEeqkPMeCz2SJzAxSy3hvbTo+M3usHlQD8ZCJ+MsUh6
qDFjIg57UoxbgPeIPAgnRTVrvCOHCEdQbwSZj3J/h2YACNkJI2FV8YF4kor2J6/4gJQAdSf4VPKS
wdE+QHBqYnVyAb3PJMkj90z2cxpIx7k6JCP27lTvAK0seHHWWOLii90m8DbpAuz56PiaT1MwFuQ0
tYZAY0fg7ICCgx134YXR2JICbruR7gMNg7CmeSQmWjTL3Att2FweqvKxu6ZexY+TH9k84CySvVIc
fQQg7N1SZXX3IH5kWKDKMC3Qh+Nzwsud8+Cd/JocAkouF/ma/ECdOgE0VdN8PY1u9BVFHGk/eeNM
ckHOBI8/wiPAIfoZnatHSn8KMGXOcAGj6IWTIBaidCsEPfTIBEKO1Gh8yYphEdUAehhW0405ZAZI
ZzojU1SteC/P4DP9PXk6zpIaOEQAgUChwQgyyJBvv2RYRUMjUvL6r0Fs7Z5UGtdUxQZrWiMzTHgL
mA0lPOT4xfDxvyYJuFufe/XHtUedcMNRc6AZSI9aphKgWDf9qEiPibV+Oa94OKTvjgcLyBiqD3Ay
NAlyhpgkHSLPL9pBSyvozNCQpuMb6r+IJdyza3AOyskeMcbP7zk4T0v/mEn2j/wCE0EOX7ehlxCj
OjCqPOAgyBBaQ+E/YeTl98Nvdh+dXApoX1T8S7eEz3Z0TA8UeboPHnDai5yHhQloztstcwoVpsVS
iZ/px0X2OXkxJwp7TIB/UsWbX+OlYIKmcLp4nLuTIkTDlFNPzgGzOwaAeK862P6V5Gv5G3FYIBqG
Xf+2QHt7jvEDz3LXjo50qaZmJfrUoZ608+OqHKjh+Q/VRNDB9a/KRDCokWjW1jcI7B2wWDY9GrlA
qHqEXWpVpoeDevBA2I5GQngact12JlYR6S26z5o1pSv4mioxE3jSxbxKnoMKJxiQNy4AN1oqGFRN
wZPpU+3gwi/5Mk5qaWlXmYFeikP08pjzvkOy0TWgyN6iDM3gHp17XmdBlgAviKYey+8yUvvOA+Hm
ftAZFGpwdXsRc1dlqKsMD5GdhY9cklOwTwogFJwNe7u64MuybnaF3DquZDV6T9uohjaL2wTM91Hf
vu9UwWEzO73s3v7g49xdZkpAMHwcEgxU5wCEYWPnSr/+4m05+RHWbaBGFihjjHrIIrkPYK0IfVQ4
LoDj27XxffH03qkGh+eyaxbFCpBFTQW/rn7a2UqP0YpYlL8d7FaGTFtpjHMEI5RCOdMnSqjuAbS4
4rbMJekETXYMjJ4gDZN9COWbEZlwmCXZYi4Xn2ckOGgxfNy8wqjDAcnocpyg74OUlPNJ6P86xpAX
xsvjmsMUdytMPlp7y5K+Bihk7O3JNMaH4CO+n+spojI7fK3pTaPs0wFYffMaJhEIvgGiBZkwbL3W
e/+bmiAa6r9c9Lln8jk6wG6P+9lg0UXqF3d4MiD0jGxppyemhz39EIpkYI5L94mUiQKBFZOqQPy6
Qd6xidhOIMNEbISXhj8XXlYM/85x7V4G8rfjPwCbA9nVxrWKYTj3F/NxSrYA/h398gDJf+aCyAwm
N59sxnkOKA34kyzcAdjnosPgCEir/69pWoW6K/8+e+JJJG1UHQyA/F6io9TnEKQj8HHpH+M58d/f
1lyuHRdPIPetWEqwcPA5CftMMiOsIBzrHy+S98bGPzLtbLE0kvd48PeemHj8u+gYV2DOwjs9+T2n
CqmdEV34ejW1OgIYj58ObV5WwXJtxVgfsJpzjQYuM1Fq4znNY6gnzhPhKI1bz4qYD+d5HnM/5QPm
tKMntVu7cjE4Qnm7mH/t7uvXDKl/90pwU/wLZag7Y9FHbFTs1HkT0HtY5sC+EY8eFeyi7BLWc+Rh
JI7JjToG1ZS2olf6wKAH7a8AD9CO5y0bQ/ke3IoQVlK4ebXPOImxLAFONpJLysWHDkBCbjE7nwt1
dTto5CghUwb+hv84MiXyGWZpNlNpru+RhaCwaxuWtVw8lqZcs72HWK+MfLshna+JI1ACd8JCFkCA
/BSyJjwHCrrD0Zboy4qfyROOdjtxLN0hQu3ifZSz2vd2uCvl9SJQ5LAnniz4JHn7oAX5mIGkDjsS
oTz5nZ3Nl2XlHoPSR+UovhI376wfucTgEhle8QvwHJo967czbBALyXlhmGV56+Va9qezG21xG0iS
2ZYRoX/wuWmiijNvHDPseLSzfmCGgFD47lB7StN1Hk/zqaw5Xie7l5OEBTY++FX85rpgt8hC1jzw
srnmYevST4AkcuO7PkrymGd1F4hp2WtgLHyiFwss9Ik4zfLrzQN04tFhckbbUW3PZouZYdOx50MN
Xv6d24CWb14FfEzBWeSP8DJ/8hlT1H3qX06zhNU/r+JmBftWRxXsMXgOTP8+BqMCcIPYE6pfN0Sc
59/UApQawASVXczo8d8SQLL0TIul7+EvyyqC/cq7EaeAf1TegIMWbSwE8Rity2KCwHLN2rBFlQYg
CcfrFSRsDOgGJj7iWUhxe+/g1jgX/50dZWcdV1N6lrKpIix44ZckavqFxvrGhJhrccyldaJvZE+h
f/Cx92OkJZxeXG9hAKtuk3cIEx/3jOsI3AfuCVuV3QWJ3q+CTmSlgL0dTvhgR4+JOHJHBwspqBrF
JJpjhJsuKncoE0Ej7/4Suvr+N4uXy74dMEdFIRmZzgvp0ljYsD8/2GlpcPje9tBbYqiTDgMZIm02
ojIiiscy8nkHF5KLq4i7sQ+dft6BK20fBpCvzxn60Vxs2Rl7e41lmTd/sx6XThxPJkQrrJ5OcyH8
b7EEE/E3XvyOXIRDAkUcX/IWyBxePsXrSaJnO3ln/fAx4CzJSGckRQp5a6BW73+T2+DuYIwDkMPt
YDcC8TviakKbcOYBiAG4VsxvneGd0hbKIlpty8KWt8AOBuPj7CTzeLKm43iNuAAlOLI9wEOIFVOM
IhBrCCeT6SW628g0J0/ueAu8hl2uhpXXZHryAOKCalvNSXdk53IMJ+5iocb90SxpUSoLJdzIKdhO
XsF5JEJRKvjZenDipAfVRWiK12jcBWSD/JbHsirPf21SjNvfEiT1YMe+VcGZ3Lmq6r+oZrkV9nem
h7LVlghFlILpDtj95a4sSIwfOG37qMhu4EMRLiodFh+YFdsZuby2jCzoHcFSBLnIFkMkmIFhrAZt
XKXiRDx7D/Ac+Zvto5meWeAyRXph1sbIBbAP5SStHD3rZkqoAdP39hHDNg9TYwAOF5iWh7HmAxX3
rcExgheRWhPgDHbrnaPjTxceI6iKIVypel2MFgtYkp3oC4/a3f+hzc5GHm353GyGU15mrm67/uia
HvIrP3uOTjkshCLQfPAKsb+KyGMYe9lOPuG6yyFzRZtv186VSKLZwdXntctdxpJOZWkUthF3HByO
5C7RNpTozXoy5w804WRYAvCLOyKoHjTNafsiPYkcycvDjRPo0IgBALrgG2HEnyKpf7CJiCzcoE4g
mBmFA/Lg3Kaee8UGbXBml3DlB63/fMcaSBtmIsmZliqkHh7766zRfM893M3CZDcKt6NEy5B/zRec
iPEEMxz0y8LEJ7VZYGYmESmnE2PzX+yGGeGXA4/XX3nxUT7JZ/nvIYvtRJJVIrcDBd4kgDUECgTh
ZHlKUrPbokWo4/Y77KEFR3QI0aIlncN8CqG29WHD9iNfk7MNZMUvkYjcQE/4CN/T/u93+sLx+kT1
QYPBBz3/9QhTzp4NgLmW7qop9hgORJn5EZr9y0lbnL3nKWkCzR72poQwCV+mvV5fuSEEf3Edl+V5
IVALxk50F+WsZtFLvsh9yuRPOdSNCFhpgMtd1HNHLJObJyfDjAvU2hNUC713xoWSDNIE77f0YpF/
+tLjk0UCKzggsXF4QklaRHe/8YoJdxPHOoZRu/KHXi86nW/Hjh2OuNKXVIPND6PP5tV+XIdjc7In
U5VrRoDNhWqJkUiQ1ik8TjBYwyZ++N/ggNrAHWEwFkHr98BeLwOKxcDzOBc9Z4luKi+BFhGEhSGz
R1ASdFcoWhngmks6p3ShB78WKMqbvXi5b191aOVC09JJeklxPWXwhknGzBEE8kM65/YzYBPzJ86F
3kGo3Zn/E0Gw38h068PbJjNDGBSdx8H/5WxXvBYla72uVDte55wFe1r99DOM0QdoOBKn6QOsCxCB
3w182+BP6nMQ1MCYAig9zh9jGiBZZbAZvpjFSjcZxDcMlX/Zv9xD7qC4miMMQ1ifygnU0ERlRcpy
PHEk6dx2EDHsNMk6S6eN1oIu/ZJ7yPmms2a7rE/Zri35HdCM8SN5gMQzhkZkDEl/hnCk3DZpEwmU
k8eD/M/MJROUmEnW6ckCPviS1rfoQMKc5ZaiA5qcVBiVys8+UMdWapJ47OTk5GypfdTmZKe05BTk
kaQH2xGrgbk4yZnFF3jkykNzhMSTl0Th6HbRMVH8XtT3ClI+oDX4uhG3y4Hs23oi8F0JOBRDUqcj
fEnaxjf2ossvljo8yP8XG3JZjt6RYETeIecLAU1xi9xClbQc3H5lGyjR+e8wsBAz93k2dsNpfgsr
3hrGDDxRNZKM5EOBzWUJrciIzNzMe1EVoLYT4KtAOL94eoB1JP0pIrQ56gcqAK8zSgz1uAzvQHXv
yBQwmIiMxRVfD/8xkwD88cz4hTwZzaSvK1TSjttsRRXgEILZE+qsVGJviFZ9ek7Zje98Ay1DdWFW
hufhK6oRNgCYl2usW4WGVBHDeMyFLlmGKkVbIQV6XICeWw10nqWI8c3hMPuIWaecPGK53PesUOq5
C4RjIXlLVfjyT2RsFHyY+gFHGFPpsFykeyLpdyfCjdptHYbzHFOGvfp9/oExguPb5UOf0VHlsy+e
6ku/zOTpM5d7spPzgaQABY8IwcxYcgKpYW5+723HUu9IEJkHTAAxkLCvYTsUt8WaQQixnl8K5mzy
Q5oHJMaT0o0vNcBRmTqkIhvceBKICpvKSk0vW5TxHJNKUW4/0lHiVsgEm/hKakPG8s6kiOaIIiBP
atomREVqOZZTdBgowzsZKBwPKgEyDI/sCJo/q0eSpZoMneIA0DglvNSx/+J7bb+nJC5eMSeh5QOt
1dvgXdvxxX2N5NSQt1s6dzYk/BHyK+oKX+pR8mZSpCrcUyveKBGuUM8AbKW6Dw0Ea4EFJBpGcU+g
TQ9fHQDFZypvMcw6z41c4Et1JhMCA/BxGSiz/3K0fnSF9lWEGInKiMF/cW0+XDZQJzFNYIYnUl52
kSz+oiv3jQVx8KTtQIxFH7GOugwYuPAzoch58WRElUViR8FleorfAbapIuiE8WOqZ1p093vgzSn3
/JfPUM+hfeSpwX+ZTcG27A2RBqWyeiZV1s8pqHM4O+N+Lh6lveVtbgwJM3wHpSsn0IsJ5jMWo9j/
ehR3V1Yk1Rm12iOWx795clLto9POzKqov6rSfbSPulenM+iv4CmmRz5R73oIMdt6QCbGkm9cxL+8
L8T6x07WpiRrX0nvVDQoXq41gHAcv2nqyLdK7oefhmDrZbuocZnLapbicZEsSBFHnJASsqIdoQz4
gTQS2/lzTjMxxIiYQ+2O2+xEqnTTB+ckKYDUzVS6ADD/xcN/ncV/4ZHxMzWyfDxFQ9XlSCYIUnlH
FJIUuGJ2jLmmMxttH/8UP2n4uBZfE9knfk+3fEOPthePQlGMMqiFFBiPQ4AasYHl/97ykdySzlBJ
uZM8FBmPlOr0bLiHTPSJZyZ2wCh+cN2F8vlxJJfkmyAI8efdV8LGZwrEBzh5p/Hp0LEAeGwJvoR3
e4dGrEeR4YxGyQLyPS0IoklvIBFF8mC5/k+vR5BsmebuDrN+pnHVlVACScNN7k362TO+AV7J1Pw7
+fLYHfs77EQXr5HuljrGU9Wlt/ajbWfyyvseyqVpOe/8yCv/H03ntZ1KlgTRL2ItKPxreQ8FFOa+
sBAIj/D262dH0TN3ultXQlDm1MnMiMjIrcW18FeUr6xS6/iDSmwAjEOgAull72p2sYG0YGioAN/d
k8MDdnaHzfpPZfOvbWxol6Iqjlh/K7sKPIa6+1+l0/pneNikOLT1Mkl3hykJVAwl9NlRAn+x1wHz
/wxP2fs6eIZK3vXfm/u9UA/qBsNrJHS1py/WT83bwiC0sk2KkZgANq00db5rQT7ZNhteE9caOp7u
XJK/gAv5sscuVmmxETapAO7O+80vllBJH4efqnV3zgyBeY1Z71yC91LmM52fwaCDPc6H39vN9sE+
aKDDbndqXs27Og1ubcPbB2AgUZS1PDdJ9sGJhgAJo9/hPjhjf8ziaQXG23nE479xjgv67w4bKgwp
bhZqDFrk3okBlLCNWzxvp7jmGV6z/ym5V2gSWg7u9GCEdbzsPAxo6F3FLwcVMV0QiCo/khu98Af5
+dHh0awzuxBB9Yw+eQ4626AOFoJ1Hdei4jaS1Wwza2SV+SplxJW98gEjmegWbCnMYpZq/8hWorSV
fjIak7M94qT+Y85iW6IK87dw9Z1tvOWxXg90sd/ea3J0Xme7ljxcNPRtlne9j/j8HgpNWuclVjZT
MKN2zHMk93IZlVq7Jf4zyr6UZtD7D+Bf6TINM2kpARDeTYpA7lFnXt/BNFTAn5mLfXQe8++Q8jO7
3j6pB+1Bg5NrJRhjZt/iTjcEKXqD6dN05dUYD8W83GR9JyEqqzweAY4U4YMK58mB3aPjxq1P2hgc
qzIDzGUbqE/YAK5RlQduQl8fte49RcJCTvPF+N0nREIdxKdOLKcZCBP1jXvxbtm5A8TWPyV94lXe
x1qd/MlS55AwPD3/bB4kVwIIsSPUU1fnBU3qhSRKrjIoQu/Ok33mrLRRlOI6G5hAOiC2s0MxwQ4W
RQCQUO+uQYuDQHjhzvxIAQXVY0TKlyqD084FsEqSxT94bH/67LNIPKhnQdBdY3QkEajbF0BD5M+M
UeZ4BYpv3DazwyiweveIbHQkB2gSNQ5CeGPxHnybL4fajJTX3DXUWgSOUDAh11uWkPYQ7k3xa2sK
dQEBxWPF7lXzbvZqhi7a0XPcyFCFuKv0OGx3Vg2zPm93Sv0KtYWe4TGGiNiBYKXGlaLK4kR0z/XR
uqh6Rz6DbobFgkyTz9A+yZGRlSWYFf08vT9MNn6QOzgb9B+4nciFY9D5l4zBG4RJE3qUCgMdrijl
ttlWADEZ6mjFUPBityNBxiM6JwLlszDtg7SzR2/6y4WCVwZYquwcf0LKCsGX6YheQTQ/9ge9743S
Gndn3N9DTMAXModP8eaXg0w8GvHdfAuosjUBnxYZmzyhgotMrsgJ4JZvk6qeqZhAI/h+aaAbK6LM
zzhePUJwpFTKYChVxzJNYLEeZRU0Le8MRGUyqLj3xoxOKucanOiIvicKI15yYnxb0xI6QAU4gdUg
B1TRx4hC/jAzoSv983wuw/7RFz0HYpPLvdY8REwAmCy8mjSMdCzNw+WyH+ZhsYR43OgAJlboyWBl
5G3C8eGH1XdheWBMAudXlMX9jBGNBRJNeaICRUEGSpHoDtBECgl4zPNKmXsyJ3GYg9BRPbQZOE13
33ChB2JqZb7f9+1sOXUW19HdLyoKRS38IbVGlPNgaUlp+nEvMc1Fu5SO1QKKElEjSqYBZc81lsOV
tsrmf4lMzdMLK67qBwNmq2L/6GaovmVBWT8/VzMZJxGu9n3kQGB8ZKFKU0hZwDQc5bhfBFIRd6FH
J52SsoFO4+1+I8/o7uE5mOxrnmBQoUb0ukqfjIBYRoNQiO2Ji17RqWAeSBMdpc4DimlDE47ixREY
pzvNqTg6dDzdsOgZwisCK4Blp5eNNbtZp/CSPH7BmZA0mv0rzTdTBzKarA//jHjVe/MVIBpnvn7Q
O0pIhotMjrwGnnSLxSobAQ7bEWig3Qx3AxSKTcRNLki5MBtKvFDkTRUz+IkoWyYJn35FU9GCqHxP
kRqACfSsIiQWjnX3s6CtJl5R4KE+TJpsQuS7Ro90q9S9/whGOT0to3eOnk1zGToYLxoBzueXA5qq
aiJJ7AU5NvAV2gTksC0SJsYb80yq5bGo5leqb2h8B9qXzvTprtMqv0LtPp1T4gOj3ELZMpCto59o
deh5M7sPWhLwpW10yxDESGUpz9kDmXhEq0uDPpZGl07CBl0n9N8gnOYlCBwu0XRwkSUE0MUhuMzK
mtz9oiwy4gMdndQgATcBgPjn6D4HF4u99vkzTfG2PTxcQIIRrrawxtdRe7Ky18ixQTR4Qnmxr9dc
UdKYLPYfeIyVBdC/P/E0EWm8rRbXr3atXMSF1ptqd2xycYBgzxU/0fA2M9UPRq9VPFjIPP/1l2S9
6apDw6c4oMWDhrHJ1mPw87ls4olF4CuhFvZ4TtcebPr8in/Z4k3jV6RmeCP1M4A8H5gInwtVNfKi
F2HxsgCORrU2+4zmdcTosAXomLHX7cYMNXAmPMBC2sTUTxhdxAynYAa11HDpPxQcs2Qr1nYhREU0
oHCJsA9+qsdGG8PS57liCCFfgnoAF2r3XmRV4dh9f9lna2WLnfbawTXS9vJm/7n7BNyWw6OnwgA8
HXYoYlNXv/4T4OVeiA9EyYGpsbmgldXqZTEhX0joweQjwS2XfDZ7W3/tQBOEcAJsxvqjt6Wc56Ys
tXmByvEle2NBBO4RMBQwSyQBhEhA1f7VoBQTxZx1cvWv7KXcrZ92sE+AiYjCQhL1LkIIFHWoewQ1
iqom/NysYnsVDMSpALAP+Z/wdYVB+hAAXHCl5rpE0dMaqzhRvaKHkdhCcFH6vRo+3Gle9hRDyT3Z
C+CgqQPL3m1eIagTO6/sUGRBwBl4fEJLcwlXtmK7TlkfNdajXRf8pyD9JnGmDgEGJDEZjilO3Ju7
g7FC+G/vgYgJyA93OGz7bAk2oxMyP7N9jEChPIoJH8FIY03wgcN0wOyOCFPqrBkB08aApeI8UNma
s5A5KhNp+1lHUD/xBCCTB3euOSRMIsF/72A1JniK/nbB/xi29ut53Z0FzrgKvFG8Coi3XWGfvDGr
Mx7FLNo4NjogJU4MVoLEwWF2Aq91UsK1FpjumOpp5jtwMYXFXRV5FpCBAuX63AYlVYph8B7e8WfB
AjMhCptmxL1psZFyB1gtWidkSXfutwIBq1mJ3xcK2tjUnCpmVdQqfhL2TFYzsTZrOfyeEhJewApM
OXc9bDxDVsjn+1m2IEP6AkhkhjZ/okUp5gFgEUFKCSYmvqZF/s2jAb/FLEv8QwAPKZDJeRaLT5fa
M8r6Kx0H+QxrlZWuNvM8zGmf4jD6JC4WZMXUdICu4YRgbH0CLzmUTZ5FIT9caP9VOGatJNefbb5N
tMVIqcCDzM3j0qrBquwKjIWHt5Ys/7O/GLIsAP1NeWrqvyrhWD4+lTUrT0epd+R697muWcRdWblc
/yGfnFD13WzQhXGi9yj5XHOuv4DRrGVFy7tPqd9Q4gyTzJOS8T+dIj9WHqVnUDQVAGtm29GQHIK3
LvIvHQLkM6/m2c981+64bjLeBiTbhMiquRiKK+RR7xbKkFzhP++jnSEZzFFzsyELEuOPx40jg0mt
EEJlmakM0qKB1tMyaAHfXElcWSWcLKO4uHNfkYe0Ut8s4gvntkm5KLwn2lbaAeA/CGCea+fj0uhX
GbQB665311rV1qivdKh1Tn+5EECrbRMWcLn1WMjaEhEtLFlefZJQguhBOwv7BSSpNkluaZZJrvHd
63g78GtxocrNNi63e6uCgQW2cq8sxSyKShG5N48Ht7aAt22cBljSHZYcZwbVDV7Dp3ITokWd2rCt
Nccx4GL55Bym6TYhk9DlAJ9gaUQJzYzsGrafLUX8gCa/33MWFsuLaDdoOedoQ38q/CJxm6zhQ9Tm
Kt59ApoW//Id/WFUga3T95z4pBWhd+ocJdmQQkF12IJHkaBD+Fn2uT7rvD0guru6K4jCnEXEkQj1
AqAAbzGHX8yrczYh+s5WICtUJsIOrh4i4SJhv2yKWq7sgQvwOXYUnTSxR3H5Wxnxzm2bSUHxPD45
CPGggP4VWiXmfTmzPisEE5GgqDR45K0yoWAaqcRgYXk+S4FAVlrcQFYuVuXuHzFm147CyRC29ADQ
P+a2MWiz3khuuqz4KVh7y9FevlmbLZxScZd0CgGC+R6V7ArWhvz61OEuvr2L2yLmW5+ukMq2fRyV
4uLKXpFQG34d2nSxnvoXei3Ye/xD/5Zs1wHMsUt/B74VZbs2ujDi8d/0L3jAA8GA2FcEmGsWTrtb
xXIDQ8XSxJjCi6oZHJuNQ2dV9x8sQkzRO6SdFNklu4FGroL7CdoRFIwVdwP7T3DO8TZAarsab3fO
5s8kaB7aLF3eG0Y9uSTtLhx4dGFRt6kD0Ca2u83Ji1lzaxZjtfvAjQBoA6lYftqYfxCqGwIaidi9
32AYZdb2Klb+yFAloJL/8y/w7tWWtZ6VW7mBKvud4i5UxQaHJr/4vcCOBUAa0R+dXQ6XhzhN0XDw
a7TyYY9o3vMK0NpoFWLhvkmqtBKnaoF0Ht09ybV9Uxuzc8a4HHE6ntE+B0fSX4W6z7Gzr/7IBSOY
dtWe/HOGz6DjFueEFyNKoinTmM1fElOcuW4RRj6vHwChwyqsV32aGY/5kUNaZYhaGdbJB/G7JXCx
yZumjodzZY0RNenuTaR1pU0es9EKDeZILh6m1zVjMv047o7OdvcrS1GMhEwMUS4QcDGBwwGERjSU
h5BtsYGfcJXGONp320hIPxhg3SdPDGlQzKQG7QYIWEc1fAro//2l/clrKFCLqGtbvyWqTf5WM+l7
wRlRTuhSrW5o8ffo3Aj/cGjHMX1lmj0yZMczmVV5HzcT2u7peu32fnv8DCe+BCfI3i9xfjRyVB+g
s3/BgsJ2j+nswY3WQCUzaixWlOaVtIIc+K673IpbcZeiHQc38EJXpi2w69ScKuX/O21ktStckPTn
k54B3rDQ2VkN+hBvWAXjyGOvABjkXv03WUVmEHRPb3s+olGBvLcaYnjiHgIWHZ4gyoPFvTL1gsYL
plFVllXs8S7DY8BwKwkCPg6hXnyM2IQ3RDA5EfbUY9wwcAviWSVXwul4Iz96G2FzoLoeJI5Gjz30
8Tc3/4piJHSimRL7Rxz6DkyIkUX+DlP3u10NsWSTsBzbKYThL6QD8hOkgdYzL4hoUa24e/5K30Wd
oSHUtsDvbi0qHd3U6QU029LuKyP4wOPqMfXZxYL+E9BHxNOx0qiSR9k7QYAdvHIHUEGc7Sm6RIh2
5vQxcah1WtouzgOpAAMdrVeP3janCTbM2Xy8i9PVdHlWIrIvatq8n+fKSw4IyIi1iCd4nnca6wFw
LE0MISK5hOdBeVAHj6lbJXo7ZSEM85/W3DcDp5DLg4dI58CFri8bCL8QF6TMdHkHL9QVmM75L+9F
RzluxKFPDbFFt1Hk+oshmWvfl1BNMgKP/qIGbfo8HaPRkVZGgSeaYVnK7mh18LsyyVE/muA3mkjb
02RbkXiDdACkaO3PuM31kMJoM6CO5aaJoaZehTqiO3JjeROuOz92Uguu6WN5DggPC9+phry3I6wF
yRLhjdPeiieRjiaXoio89x85jdXsffqRCpgi/JKyELwjeFjm311yUShQ0LSGExPJdMhP2H9PSZGD
KmCKp/7qE5VssnlKlRE9EK7AkCA1BZzhB1x2qD2CuKpwYmgHnYhyGwIcegj4qCKLOin9IEMqDntJ
3aXRh2UFF+JjhmcR7HW/r7dYrjkz1G9gXBJoMuOsTZgo3n+5dpYZQZqbQBEsJUbYh7IXHcrEP9Jz
8u+lchkAijKJnk8KQ70SrdKI/20JkOQnZHgkK5EP6BolyV/8GRvL4zJRTBfSRnETikQACWGuALlT
QuZIXhNcw6GdIJ+yeAnVjxJBaJxw7b06t8ndisagmBizYZOC6SfAkd6KXOEGY/O0ojdkHGg2hdcT
LJbsku543oEJUjEf/bKPZhLxCxfSnZvNDzleMEylxLwH/1fiQCU1rNssQ8pQVmDKcxyzcqTZafDP
jY4HPdUiH8EYYx4eJK9sYk7o9CVlYDmls5xBhDwCE/gbZ4IcMv3rpfsUO6dkROOTBDAIXLtYcZCw
x4gg97SYpI5peWbQGwTkPCDV/zjXJOkEstk1e57nPZhdiHAEoFDSaz0Jgl5YpU+UOznjIvWXSZqW
WTlhKI2uU1lqtVN88aqaO0HgAQctblVIzT3AS24weTFs2iu7bE+GoJWHc+ABrobMALtijMvfWh1J
vJ8uO6XmiFEXTlJnQgMYG+zd3g7LcwrGt7sZnIYVRIzsT/zR3nfCJFDABfa2JgrAqhdPJuToYL59
yeDSlBGQMc0RJDF4N6nXUo80+I/HdqEDP3NKqZNOpE5pEF2K08ZS0+TC3umcaCY16Bo8hZBg3V1o
luEnxCMiKeW0DCwv6l0jzqnmvKwto6Oogl1p1ogZRb2i3bXau6ivA0Ya2w06QNSo+ILsuUUtzK5K
MirGqB8xzqCTtM0O1vtnOmIkz3lhnIXTCZqdHUGVXo6E3hg23xa+KoqobL4GdbJ6SrF/8nY5wBO9
OTQW9H5NpqnmaNG4P2jzECbFE6AcpLZcDSpm7lUsKEfaAToc2By0AyMUY0VaVsrQrjlh/OD90nnf
/d7zCXfjUwQ/3fV3oWCUYgGJ6fLDVE6R9NLAodyOUXPT4VHy6FliScz0TczfkTnMWDyKzpqOyW4m
fBg1JnWkVlq3y4ceOFVmXutFmgKDfR8qCEbSMaClTKP73wyH0HWvyl/e9DMwrQdEE9SX0MialPBA
m/LWYfqwdO7S5qpZAqFLWPthe6McJsroi69iQeI1g9/jB/DRzFNy6WbhvxegOSwfkePqq2JnxOlU
OiF+G088IVsr9y1VkNuiKs+AbMjJxawK/BKxDYxXiG6EI7E5UtWJoRCmRLkIFUN1pORfxQ3lQbLh
2wvVeVS5GV/AN0HyQCXHL6ZHAbzSz7BYgOWaAEKtnKp6GAGYUYpSBiNYAjgSpqNdp+CpeYsmdLnU
Q6ofseyjomRH1xnsHXZmauR2IACeA0LiwYYLn0S1i5TIhRxZg1gITuOXHQp23LTcunYvScuFTzFr
036OVIzy2yhFpYtfsQ+gaFhmHBXSVHGLbXZjgfOACxIIUIwSoBQdBJEQjGaa3MrNq1r5ZMZ2uBTc
p8J6SZwSGMikWnJEv+eNRrAeQJBgOoSX5ZKrh6SXKws6sbKpVQv8ARNmTxSyJA9XaHkdg3gAzZU5
pk/nBGGK05R1Cej/D6uu/ib8623hR8KefYHAr8NOcY25+Gt4c+hvIRNlS4qin5N7NTf+mY1enW8P
+8PP2lQddPgNpKEYD4XD6U7QKVN8NuI6Pm/qqVfuZZetfcCcrKDUMZjj7lJflteWiDQJDESjSQ7Q
JLbo11WqEriG0WI5TQEI9nSysArWXoEV1YFaFMEkUpRWoFlMm7gTt56OWvJOQS28xR/3uZRoo857
fgUkulBAfApWbYn5EHvoLqHmaMMYt/5tAw5pmtQ7RzrYAaVpJsWwAnWJ4EDpPIq5ycsFFOXUAmdc
LPxlTjSCMYuJVESCeWyS6ln9gjj9j020FlWzPZhyaWiSYdqvOjLQtqyBYlCu0HT/n1ygVbDotN90
oPRBR90zSTa0/19wQjEmCkf6FCj5oZzUJEDBfji5jfcxeE6/gq5Y9I9ook1qhA1PEVnqRWnFmvNa
uOppgdS8Uv84vMMZoUtzuRoMBBmAAMAoSi7A1AXM4jlxk9FWfOgWudq22whfhtzVVr5hYfSdKs+4
O4fha7wbonfIjkvJbOr9rwZM11V3HGTVucRaA3WXogmn1oODaysOXDSGIXCToFKfse4Wr13qkFlP
41b2XG5h5nDmdjezUn+TNjwEzggX7rA+39sJH0uOw+HDOetE1dOgNax/j9uMW8EDztJquoF16bog
TePFOgwGJ0CF1dByvuJ9t4Qh3stuvQvGjIsqFZARorCeH2m8Kzv/3jzBNb5BRxd1CQysi40daUwk
JQ7/Zzcju6l0OJomV1o6i6+kaAwJmm3pfNI2t4R/PyXaHck90YNJJ7saYLJBu+0JkLhIZ2hAIH1h
lmbdUwZEfpOmFomNMgRNo5YsOvZi8mnS55RltnP74SxUQBHmGbKnIKIle1Rw0XankJDDWLLnf7dg
IN+vzI1vsakr34Y+BlMten2QxHdEi9JMBjnWh8rwTonkbcrBj279TPsDw+3rVp7TSIOylYnPsWcK
xtOH7J0//lxgEtnB9pRAFDp9Wg8E/tN9jAZKABh7LFp7qp1CN81h0KbDBxxoUJb2f0uDB9iHlHLq
5UJISzqC1pm4zdcQqGTonMxSKuFTJrndyzvR54C9tLOOSmHFuQbXQGrkengMzsG0o0nwh2AXKG36
lo2ywlIsJywrBRemoo0ZyNnGSReQr1D/wXzn7xHgDgGTLbuvS8pJ1+mFOIUt5EJYmFGf1dwm9RC6
W24rvdE2IDMXPWc0LaOyaehSu8WdDgeSAHVQ8+MVRZTu/5tIrrw3nQFF68bwIWT+cNGQ6VboQDKR
cM5I5Dh5LjUJHXr0NM2ZI68h7AJY/ytUpIBVjGbAPCuZNACpK7WNaHVSEEkm0VGTOqe8pT6cI9ZZ
U9LwDsw4BqWWIJcoHSgC8gOoLMSNlC0bl2uT1XjfbShdP8vFAb0iuUB8KYX6V7JYsWDQtbZYgNCH
Basu6fHaJ1mBLFsVF4jZ51KoVywegL3/DmjPgIyCqWXQOUs5hZxKDwOL725cMVYYorH0Tpa/XDSB
/iHPs3246YQwCWp38fsESlYEdRcPAWu/bHO1RqTg5OzVXw5lZU24G2dXDwnEO3Sk8o9lc6KIrLRF
DLxE79EzW40q0NrDq79YgJhmxH6pPlSv6BvNgId9mEUZckRUQRn6HviGBnRBQbmx1v+fGFwBbl0y
I5IcPPmbwZIUCGj2fLVavbpaA4qumBHgld2ctIPtLw0p3MxL/vb7J/6FtgVhtiABVoPwRG4HFSUJ
E2sQbYv2HYgt/4xaKVs07VJsL+q8iHNBeDG1omHDKae15OwQQFt5I6n9U/tJCVW+O0V9hlxvDoJ4
Rp2yR1/FSEypHe/4iqrVBC0nCs6tdx0x1xFCFoi0HmxakHhG0eHYBLrfe2cSIKDw/v5XrC/bWgXI
4PfPqks6faHKWNQXFR4V1EdqnbbLpCK0DiMlAta1p3nbL7nfwaATNaZcR+yPTbRUal4+JViiozL6
cIUQEK2Wlf67B+HoVSctStPoEFUkYPzBYCHa1qFHGinMb6V79F+dBoRVsyvJ0sUtZ/X+9F8rERSM
0zhioB2TQ/FxJkH9t3aAgfx9JkFwmcWs0ZLTnwePM+IA8mpX8oD3zxHzdh+yGaxZcHYdpkkC1Boh
QIGgqqacS1B3GYzXPfQMJO4gqCscVOVNAsLo4BREPkpzu6a/NCNmwsFQ4wXa8hhC2OWeUVWTd4To
hZA/9iXSfjs16xCurWOqlEiEDUMr7kSlNgkYk3KTw/ChhEWduhUyuH2g0rzBrf99dVr5xTayx/hE
5d+pdu7kUhwOrUIoLHiTaqfdb2W0Dw3W3dayrfx0uEr5wZW5oi8lKFdHnKhSBwYgCtDF0h7hiEGi
9w5vd2vzkQ0XngzoDobnonhfqYLIyiPUrKrQKWjid+cMDtqguAU5tGSDT9LnHONt2vaeD5OZDVWk
xoy+/FfKId5pNA9lLv0KP0h9aJcJ2FWYSaA+PPpRf+8/pa7UAQDhrIyk1fvz1lmbh3jXMkGKiD7s
vZP3/Gmz2eEQgdteBDoEDtRfnR3oSCQgZf+WYO5tG5iAb3scRBtN+CNjkAPOxU1PZtZCsE586N6p
+TcE3BfvBG63pyBa3kCiDav2wy7tn37/ElZ8vg+RiOdPvw7HCm7cm9JvS82w0RMKA5rm12AdVXIu
Tqh9GmaoW0tL7mF0RMfSHtBmEbSpCmCNqFMKuqbQElFOicagrPKaVCHRGILyp9PZKIMhqVDee4Qo
NLyb+zeWbF+IDHIAlLOSv/yn1V+QrbIdlDVSt6g9iP35lD37BCtKmSJKTPXDdxPUR1JRcJQoDlT0
iIJrB2JvRYQVdQsbETWh0gtFsW9nidTql947Lsd1awZ+SQggF1EoIw5xDUIUZ/1+pr7hJZEFdb0I
ySLGKACpFFOfBztE215MHSiaUixKTEci7lrb9DWqcktA1eg+Vc6SP6h4iyJaG+kCGQpixxJl36Ko
09SxDyxFMSIN58U9UjkoYZewGcaNSWpihnSO2iwke5bwfErWQZGo6KlutYvlc6QKEbpCBB/YcW6R
kSokHNCDUirx2/AiqBWRaFrrXNQlIRRhJBs/F1fyBJTB3BVJC+r8XTAauoPOy5V6C/EgHrqvuI30
3CDdvwTSZCklVlHCqYgDZdIVR/RtiVLM1pXlexTmiv48HMRjtaECHnM1lWuSzKVUhr/tQCI1EW/K
Ag2WvS6a+DiqYVJTnZlerTJWpbzK7rV3jtaeLgtSmQ9nit08O1Q7LrmvCSsc4SK1OtcIt4FDByhB
gAEwxu2fcPUckEPA/QQkTZZ4uJuCU/9fYhOzYtT3QLIriLjF2Joi1yG9A3IiMVLP/4Y3JckgmIqW
FbH6TctE4hnpdPbqosYNVYxJj1pIJwFJBePo1unktKpY6LoiWAMmNEaBh+h+Cg/RteBpLkBhqSD1
EcIPdFOZMhsQ9PWUFGo9sLy6kCPAZ70npCoVn+6hnkB+gX/0lBTQwjeX0vuTcR1J+MgBIxrk1KOS
k9ByOGoeX1kzkDcJFWlKnwH1SdcI4pjm5KGhz4GzY5FD0Vi8cYWmyNWB6gGvEl2GxZ0z5uFkYfb1
fD2jDSmIzkFKYJ4TVMXHG6ejIKuj+56W9NAq6wmQo2oXPFkcqp44JSC60EsJe/QYStyBdpon54Y6
T9r+b0H1Zv2qVGamY7gfHFP2QVbp90+NHiU1J6l7Tq9SEUdBjpBGd0nPl54wnl62b9bEcYxek97s
a6D2G8OWvpPhSgvlhQemgzVgMf6cFlu/zO0n92DFjhAKbvsjd2TXCWkvdncD9h1SQ8M+8/p7B5+W
p7/OSJ0wqeaRv4ZnNuZLss8eiTFC3xoiJiE31tcndZOrjUtaEjQAUbNk3rGXJ4f/xY7jQZkCebtj
XkWNJtd9eJg/433DxRCJgWd57YdkYJ3XuFyp0QpxzbMuv+9ozWzotXmldXzyudnnv+BeDRgYc9pE
l5Vdv4RNezda0mBMeDx2P3gsQlrRS1GiTfGA/RBQH8cJpY/0fDpj9DvtDmXvg/suKnrnwKBMk2SK
LrPcODmbEtlg7RNj78jkBfsP/TqCmBbb2KA8wfLmalpbgzqo/Xvo45qymtqN3qXk12s2KrlSM8Y1
Ymp9/qwjC5XJcP4Uu12gnMnO/dTMRvSkG75mrRm1R5MU6o9Gb8+Ty7jNDhav1YRKFBeNF65ZWGHW
CCER8zj7dRJ/KnYWJZenFGgttvIpe/iS0BzN9hCELXDoOvGVjJfGYCzyzsHfUONTMZgLdhZ8JV7m
Hjs7TH53nRNT7349WL48gxDTL6GgWbm1CkDd3kEXDNDvXExoNwBwLjA11COZwUBa81oQE58gvNn5
4GB+scABeyRjIHBXGLogarhmr5BTMcoL9gvnuXlTg0NeIXbjvXIgThR3JOyJBoxGp2mtu964NFct
Sg5MszWvpnuZgePr1B0wUhmnPd6v6uFgaDB8G/y2XxqusKjCguzpYpJ7nobQiJhlY2PXZwjUc36f
v+dcOvzUariJXfx6dh23kwsN5ST6w/N8UzLfVKf+Adcf0uL8yvC86j+wdhhIHK/Hn0zi0R1FFrS2
up63cA9nm8E2QoRdw8VWjG3XZg6QVVkiH1X/7DFgKgKyxTENce5qgH/qAHexwQOc/+lWPWzT3mNY
h0YHaSreWpULTHLVq2d1qJGyW5iXNjoPmGD8rckCscFooexl9xxi9bUxX9S/zJCCKdgw7EanxviQ
CllVFSvoh3WEh74TDy5DIRwP58gwICDudOu3ou3efnjUy8SA86QyhLiBO6FPuI91HYTn03ZO3E9F
EvZkGm3xAmWmz8hgUNI/fNmuNh56L4BzGG+OIDzBOIOgYz6rTuHrBL4gFovJLxeCO2bO9+sOzYV3
1+jc0YejoqtymAUPMxfvwgsPgQwjit2ZIlfHBvzOfi1gQdj7jKz2iDy9W1pi5aKDFCWF3yr5r5RS
PnwgkqwMgk7Y0xCZO/Ho2D1txFZj0oadpqbzlBJdmfa/enLFo6iZXPHGvM8PwWrAdS8ejA2HA3sz
vMevIZuh0lVGyNMj2VpBM/wRTmnpo1u+yZEZYxghv/mvzcls4i0kjZrrmSxHS+Q6Ncg0OOzi6bmS
iTfDcyA6g/20y/yf4ZuZUprtNEXT+maXfjlrf99b+w2GVTVcHOXptUTv6t/56rNsZyVGezSpsP/g
p2klFOTCnn4N9kzKsnPwLRxT3jFmTcF3tAukSPLyNJ1mQ8jqQHCrLMiYABMd3Bb+JiJ7Wz7jwfI3
dg4yA7F48LmUJOANrCoeGSYP9O0KI3rQsfn45SuuCC2d4eX38Q+IyTklt7zQaP28EQpj9JA+EoV8
QKM+WzQpdbdFjascsxqco0pA8UhauP5t0E9YIlWuom8tuc0BgmHaiTD/+EFImpKt82867GicKw1U
pUrI1qBvsRnQnxw3u8hi3DMa2ENHvQyvlPbv8JKXgucPunDCj/tH9cKgO7UORxv6l0m7WMl5e1Ko
bPmhSgm8aelm0Q56HpXZhH4gvHMq1smTCkjwDD9K6FL2Tr9kmcRlZSJqUzgS1EUIHIm4QjeqtA40
8jctPo3egviBmtVt9DjdvE5rZYNUD5NEurapXuxmXAnaXRRpcC1nn14Z5w6iuaDlZnINmSDWv7kV
klGy13pnH6PdB6ZVY0K9X8vad5Mpxa9N+qyHlWvnzdTm8Z3F33A+fWCE5MJRRrUVmzlaxgqKO3p5
1NKkhjzJh7HNHNFGGnOJyUHotFqQxCAsBpVg+28P6vanc5nTu/mmFMbRkAiTr+N1/OqUe5++GJka
N4HQ6Bm9hoMkqvyvRA6LGxV63xYL4IKFQhVEnoLdBllHnMl5X9z9+HUCQz7Ft/Ef7XTtjkG3W7Nz
X9Izka3SmrdJm53CQriqWlv9gOWeGHWcyHuYSVjltznexo18M6pT3ECK2Y/xdsPH70YIiByaA1Cy
O6UQ5Mrc9IA/0OoNt8FjfsDjOaM0QdzBJexWqQmNnpHemLiIPVLcHPCz+OgzkqeNRc8Gc5BpDsju
gYe3Lu5NLW11Wlv5gDfNhG/aDGmGjd4QHV2ywOSP2RTuoa9qBEMwlvby6UfquqqTe3BRX51KoDT6
ZK9jI237YPcBaYc4fWYAhUa2j5GJfuYXYhY5c9hI8PTqoeZf/TRJYxlfx7IDKyHjGXJPcKRRp12d
lDKgJxITzX9nOuDxYCa3FOarg6gGzcHJRqHtNjvPbdD85u8BqI08J17dNi4YK7v6NElEzhGTeyic
ih698OwcI10RtViW3G2OFyvGs7hx3ft7nvX7qDm50y5UkEa6iy8XFycfXSzDuhopT1Cr1+iVFrTU
THjeaHS7g3E//TKeGheCj2y66JXwjd7wMofvMTJQGdo0d0NG0bnr+Jkd/QfdCOwGQFBX8ymO4cJ9
bwP6gWo7uEm72PAdWav1oNqtTs4RlRIvZ72bJOPr5Dg6R7W0cmL5qNX5+EMlKZONxYHmVGrUq9li
ynWfFxipHkWBQgYPqtGrBrufvxqVa4OKspVuKtb6l4d/0BwIGlDN1ioWvgrYKfvQgfEJPQNBQ9H9
RuomryAQuEbvzDZy99e/h4/dIL33tYWcMLuj7cZDfXP51bwuYf/0YGxNtuO+YVZm+eLlMhAX7gOb
BNMgNQVaKSEfIFDglERcRi5FYGXuL9okxQbxAg6CdYniRjhyWNgPSbu79aIsAsWA38F6oOzY7hhB
bLhGZvwhz1Tzu95VDVzUgn8QHgbeGkwTNncx/+7v0IncCOpSsiG2c6DoQZeQwdOW5nW9HrkZsgCp
yuCM+MMQXP3nJUL94zkxMgzJqE49zmBmAI/LdkXFs8yChFrdCFVkzA0zlxmSmAm8IdmqWVnaS8Rb
H4ENKPoFiwBUfGngO9eVwkFFWlNSV08FuIwh2LH5Z+Wyv+FTkanSUhbK9tdVLVdomqj1xI1csDlS
iSl3DFrhMBVQ6UudT71qRFNhJiLxYTi8fSjXrF3FlJ8rJq45FlgeEVC2d6L9DW6BJGWITez68M8J
r119EzhtAC9DrSAPPObIYZOlgrSGEZl+kcltJkHX2fuzHBmdw8A8APtDV/G+bM/EH0hogGYz4OcU
sTIqoBSzJDJ40SxqpbpgktUpyRH5cOM4j+CrggdENOkEyW05ZRW4KmYFCqP6JmrGx2go+GvtHem3
UDmuGPZms72GxXdAXNXiX/bYDERs898TN4IINlBFjF02MYZYQ3y62GxKIS3X4wfU5DSptM33wYFf
Hh9a1mvcyGpAo7WsMp8mjezTNq/Lv1g+HdvgHT5cdrIm7SZxnb5jBjapQ129dFf2ItHUbUwzJI4W
qy4HRAFNal2RwIl4UDDtna96Wkx0dT6tm62slU3/lcMpPb58CIT3KqWnusxWtQLe1bfvfIw2rnJY
ZpKyWF39G4acQUhCY11cByC16S5YTmnRflu72d1pZWoD/xoUiOIWaU6X/QP2lyqdDylaVAlh++A1
Lnq9kcKBV/yrvfmXjgibSrb9CvYB/X0sWgAFuiuvhGKrZW9b08n3xnzB/hs32M/Pa1CBe1hjiNkO
RJ4O6Vx9/0wyIFYr4kmxDSLG+FMSjEK0ISiPYDFYYYLEPlkfYJ9JqKOgxKef+8GEQRavzf4J8YKZ
wzb+0EUW38MDMUCbZDkljejeQCBXkBCH0eZqMXGTT6lgCfP2hMe0ElB4d+UX3eDQxHJtaOQfRF8P
dpVbdlReOZD/kRqYXluaqokJbJFdHt7fVo/u4BSe70fOVnArf7/bX1QsfQPP2U57Mm1i9IFl5+XX
QGZJoJFNJ7LNG8zgJacBmRQOtOANBsJYoD4q/TIY00tTmJF/n35bwulK3ccOv2WPH6k/Dl81sIm3
t8Oa6MzeQYNB7YPssyCHvx6RIa6zO1mOrE7yoYV9aVCs20+cMXMgDjpgiJVVqGtsf5gq+/idMtzp
at2SM5rGWgQRy07BPhZOo3t3BW0wfgftYV9hkgSGHeNtbwZNpLQVi2qQVP8PBVOFdP+JD8JusVpI
v8YmTCmp2Rqg5TinpIa77b2cZ1wn76+j0msy7vg2/JuVx8Zc4L3cuzALme+51uMd1T1GXdZ29h7v
h9uZwddwfnj0cKVtui6BM8Q+7UyfPAxFL+Na6H+SJPwUvUwpuksOFCzGSY/ltC/ilpJpLJOXCswB
k4I7Mnk6BzVEdd21PYdAkMsSs9+Zyb3pPoYvKiX+OwNwcZ4BXi/DVsQGCEv4+ddyD9pmC2CPkYlz
+MmxnBkb1BrYnKXcWOvaOU+aK6sG6p21IhD8JqKU7WDVa473i11a6rwRdKdP0qfdGSkFuWJSJUsO
K50nc+VWw2k+zf/mp3kr36JRmKxwtiW7OVk8BJvRiiSxFPMYGOni02GkBZQQbb3hOX2g00kMYIS3
WRnf8Wi7L9kwLnFlfplXB2QSE5asxnz+j6XzWlIcC4LoFxGBN68S8gaEhxeioWkQQgjvvn5PMhuz
ZtrRQrq3blVmVta3I993JcB7mePSnKPEKdOKt2VwaMcDkaIFkFU+3Y9r88q8OUhIt+DT8Haq4+hN
1qENCClX61PsTLmUI3a85NQ3uzS8k7vR3Qpn053c7KpDln/nEGj2GBH1ML4TwM93c+7jceBV5uSx
9DSssK76ztdZ2tguYsGKWXR1vmPs+9NksOtpWp4vR4zKnbc5TzhOqIvj4wpD6UG6eQSv6W64fYs6
y8yCan5I42orPqxOAaM2EWVjN477+w/LFuHeAMrmo/PMb85aSS05rwdvggQWP3hr47S/NR4tXKXp
ui0PmeeWdgyAK4bgndfvXmMBSpB7D8SmaDFn2KujoG7OUF9u52VbUj6EzyDZNU0/YQ17iMU5gT/R
zSk4oCvRa9wMqm2siuq4trVX7dVrjGQB+61mcEyyYd6tbA5+1T2D4rKzp3Dn0xsuaxAuOyiwfVIH
6E1g02EzdqwqPOE44jsEKLkaWMXwl8Z3zPPGKinUwcwcVHqmZXojLqGwNEmY4sIEP9GWIhPA++BE
T22ThhF4S3oZh9BOVs26JLSjkOeg3SFU/P5y+oYSDKZ2eXpxPuPLog3AKZE1gsHFE9yMDGJx5OIv
IHSPxYUUavzClY4Y05xCkLbJBV5mRUGQQT1QwNlwn+S9bMhqe6/a051f6j+npzGiPlBUEEVm6Cqf
zHqHscQUJfrF73ysMhabnHmNkV5EfS1CuiwAOpbhftUcMaWdLEL5KGkqCsHtcLcB4eXHjtSNomhI
d1n/8M6QM1uQfxLULbHxuy/4zikVcV+su/7sx3fsHqW/RmqOHKcFod2/Tq8Uv0cqxNJI/aysHrI9
CBz4KMjoXyqNwXJAbxWXAW+HohEogV8kt52tfQ3uq3Z8Mn9hyPgR+WO87DcGlzbFTfcSX5nLdoqr
4RjxuHd36RoL3kE7BokfqvLd2oTtXgqzXCIznNNKjx4sRQLzB36BCTLoiHtExH7kyospysPwbg6P
KAVRdjqgyIzWfQfDlExT1oy03UbpkDvFWnmTcWVDeMmAZ0KRUKMt++DXQxxnibwAxXuftRk8NtK4
QPH5ZBikSe0oYSGFNU7Navj6KbABISm1wI+xpuog6MGKnJVENxKynOW0Sr/UfrPjfBVXe4PuOySX
hL6dnlZaNbhF7wAVv7cHLIJRdy/jgzl+kVNCEKYzaVBRiID81MN60MRu9OZULAZYMKag2m2zkZYB
04C7woGePcwFvAKQOwcj/KdRrXNlYtjqJFTw5usdSMcO3ffJfUGnvJiHzazlKphVFRe8+kosCsIm
Wuaw9QROArnpNvrtgbQZMMnxbqMWRuk7WMPkefC05OPbXnvQmVNRkafSjl2nwqIpj4/vYBOvCoyk
ddr6GD32XwRspnsH2Qf7pdbeopUNBHN1XaHSHLAqUaiybe9MNr9PJii0QDkt5Mj4EDi4aYFM8Wgp
30xa4v7+7iuROeg4+GcZ4wgxACCCs0JDC1NDYKfhlE42NFuwrHCtsv8jNWBrwOLQdL/fEPQpNxKa
TjW4mo4uLEeSM4cA/gwDmauIWG4PWOPEHL6TTl8y57OLzV5ftCu0jQLNbPLboSyXbY3YIK4H1cxX
vtsNKri24RRIn71erfavYf+xtzojyClaIgaSj8o0r9xiv7BX/vVGaN+q41eFEERGiy793RjPC15H
1az2GlvVACtCfILXjVY0e4AmXNWs/ELtPaTBlApAXePdRtUZPXn3FVyB4CtpRqjGxBl+ZVEBiRv5
2R9p03EsYS5vPb6vfiRGguVTAcRalP8IKdnbheEfDnd+VRUXtRjrxmAvvgjm9emQ3SZZzsnc+x++
T4o1VPaWeYQl+b4ETvGgjzm7rlAt174yZEB7jh1qN1dtSBiSt4wkVOo1hQNJar61IqGE+kE8HD0d
mORM3l/uUgkrlK58uNUwKHSsAQjT/dUKWVo8m6keqD4q9ApicnkFnn0AuX03qKkSPWP9kWWJGH4B
IUigdht8g7Il5K/cgtWc/ME44hvtBKXxvDRvW/TLLvylcDMo64mOSQJ+yt1P7QMAHlglwU1+OX/f
+Evjq5hbzPSpfzVeAeLlm1eXg91C+sNdosOB8yhCy9Hv1LtHkhaSFQoqAgV9NHQHX6eH8WEDI8d6
7T2Dnb/nRN0t3oA2cNZi8v9i+pVOFvyG6bNVkfmAMHJpPKwly0vvmHOXQw7K4A3lSJQV5TxMeEPG
MGM4uvTtZdpyxk376LdBox+0k1ADMxADGDzvC/xu2iXGyZ29B/tTxkmUQ+THYm/7mjrQ4otvwiXD
HEgz93ERHifQPXAo5/AyWfaw1bMROBrxlGKDH0X9J2IS3hbc/mEumWkEBeXBy8CPiE2QsrMZfpxm
rxRxwDp0WpBqXRmdU16/Z+/Z89v0Rcdjt0oD35sWECZiiVy6MbMKfg6Tvnav5ZDIg520eWLfieyG
v7OYJhKnNEmyq2xGWdlVawVZA+lGlyCMUQb1cbJ2P6VFe1iKZJt4o9lB8wZ4l3AGmkFys+YcbZaG
zN3BaEQI4Q0IiXMNW5QCaHe+Kr8zH6lfgY8CDWzhdrb+8n453LkFzjJtAPyD+4Td3UPxkxo1GDHx
AH25JHStunX3mLy5V73bmI02La/g+iiYePLfRUX3gN3ib1V6v97BoSmbkZ3PmQxuQAXpQr3mtIbY
KZm7TQwEfQQnxK9+GadDzt8lQeGbHRCFINUPEdyAgfzr6PDNabdAmN0XZDmlHwuHazUC05GLec/Z
qFKBk4uxlACXryYAGSUYNZ7wREo+QjKGkJpOkQ2B5emKfFg/Lg6axoSxf0OqvLI7RHbp4zCPTcFz
JeBteNqUAQeTHVPlekMkvvMxqxnLoS8+ouOn1C8IE3cj4O1y4FNm/r+LFfcEm+832x7OG93OnB0t
Jrs0h8gXiX928ylshVX/GMe1zBkBXmfnv21c9p/Pbu1qLZPKN7l/YEgILJCaN4/Bv91VtKgBhl/Q
mz9CXHA9uYUK+FCVRr8X4eSvS3eDTN4eM3oM7Opi5zxORrozEReWF1tgWWI0MyJnwMMIKok6vCNg
X4BxIhQeGzfw2Y6xiCSgAwhPZS1KeosVNuL/YTW5zG5rfOPaC2z+unvA+WYindPe28bP3ELDxit9
1rxOt+rIN41PWzQDHIyAY6pb0KsGLE6D5DoHB0KGMDmOqDN6KX5xWfy2SngnnY1ey63TASEJ+DPS
yJpzkif5IkOhV+DCu6dfeT+ksdnNGaztpVSjznaxL4EvFQYTg3dDRtug83Aqbsc+9tlPW4P238z0
CiezGsHO7MoOf0gYntXwXpLNXZHcmZn+YUpnLGPU92SJO9I5Lv+cRgUmTNVJ2/86vRZtlOk4vr6t
Q5+h4m2/Yb+8Y79+NrNBrVvGJfYO0Ing8OKtzibD7LZGr2o+wuAXLB3VXq/tyPUVnaAnuX3OVJ4a
TRt4yv49rYtXs+8/b6uCRv35sXb9fZ/nT3sGnvMfXJoatr2F+AnLXN110vQv3vOnjU9sxRhljm2D
M3UjEJaUm1iA/M3aaFUm4iIY/Dq8+rAJIRITKeHag705W9x6V9JMigf82Ic5MZRpOK+o9M+I92wL
v3xDEBAaHvDTkGGIe6j+MvO9Or05yrnLnAoaiE4egxfALkIfBj/QomqujVh4u/BmtzGBWdBT0RiW
WacTkTaNjlHqZXE6KJ+5NUVcntQZulo2c0qdLV3p/LG2DQO3g9vwvTisq1fj0i9bte5lVAmP3JVb
iHkiTRKHkEL4hMsucpYlNIF8pzpDJDKQZ2q3kDPm3mx2UHfkkE7kOy/GFquOKNmi5UihOCE7v+jX
yrTIU7cMKIxQ7VAPdeaHwnyTJoAZkYFQ5SDk7YBKkKIi7GEcgoPjX3SBjMfkLqp+zR22w9QmkaDX
6AqaCjKBEJ1x4S+2sCQWyMYORv6bXbtn5n7tgjojJo9X4wrwQvrHOpX8RI3BKurogvVhABgJNia/
XFFc1Yk7GtUirrLzNCnqvoyAp5Eml7E8EqpQA/ukuoI0qN0RfzHjw6wmZewN2aWztrMf5aCaH5or
X918ACbXNLaDMqI3hG8wZ/QmEXKcw6jUO4G70vxC/yn1KaJIkkESccHkcDMyWcbOCRrz5uBnAWLu
+hQHKIFg2c/mKc76JyiHHW8NZvod4ga81rHDbLsjIvf3qM3JgmDGeozv6sFtr/LhaYHea1iekp4x
A2pDkoXnIU8g6DCWGNMF+ZxwAJEY1sM0szELxgLrQiZZxun+FSl1I5cmHAJZzhvyV8yujLupxicY
SgYCLAQBfewyuxsPZp/d9KC15OLdvA8ThehkmbzNDgm8xahiunrEnJUX9ashElPzcp5TKVxK8wMq
agooV6QEa6XXnH7GxwWqe8DK5WC/kZCR+af9E2w5G6AxBHYCUNqb9HABvH7V9A6cmFrb0EWMVUCJ
YLmrvMsNBgUTRAcoRKyW/5YI9nm1svFzQjCaPGip7F9/KuQxhMnXb+ZezVPvnDQnPc8bMcLCGFTi
AyfR9BIw+Y4Cw7swUPKGY3kLzEWWDWmC0UH0pKc+IqS86Ojc22lmMRK7+2I6F9/7ok+fJv5Zc122
C5QMMnyDA4oAXpKzffwKj0YdR0gfTagmjgwXt5JjugBiRGiYVz0ZL3QGF3JqiAuMRAPibrL1m0/+
eo4qbppcHfqe/GdUMW4I3ReZX1vlSQlM16pccZU4b2p8U77I8ZVI7pu7cx2fGHd2tC8UkCQhSWeV
MdHsM8rA6tyX9wkbSDWMbcDoofDmtf/w5Q6W/s2r5Hhcyyo+dU+jKo1yOVi2wZ1aeg2IOOczoP3f
3E9QFlHx5fRF0rXbhlilQC0liGBQwsBtXWfPWQlK1tLAOhKbvweuix0rjTqxjqOKW1u9cE3FPsHM
AZebTpUG0R4z24YFnm6FnfOwVoxpi+ixtRnnNmQk+tPUj7RI9HqMYibj652Bc3YgLRadXKXZOe5U
jfrkw/tp2O9Jw346DftAGMzcmp3HTX//m7pP/MQ5L9AueVWa+klef++LG82Ovc9qPzw3upVV8WKq
akp2mT4tfDo+U6NgjPbT3C46yPiWXf6pQhLT/HDCuKMJask5AuBD1KLxDu845BI0/TotlOAZmqw9
6AlwdPj8fSxKDPbe5Bxhm+GSHimaxzh28fJ+Ne1q1ej8HePlwUZ0k44YIFFdt5IWTEhyhfRZH/5u
PqPKmXfvdH6e80fLuOFWihPeh7yqZNwYCQBeudr1Xm6xYbjduUk3MXQhjg2DHuPpXFZAxjjHoDZ9
1pkjX8Z8ZZP7T+exM0ZbUNykE9Q3p/k1GZHb+FmSb5bYbr+Bu/plr9zLw1YCZglamfbT3xrWHROi
72kAbjcpfot+Ou/8VSw2YHv2mrwZllDAokKvgdQh7DTHfB+pJBpUCDrN9MFxam9A1G05WKBTeY7A
ehf6xVlC1jQ1BwOcPEj999xRxPPscbduP8OiL2Ul891AaH9/Ucw11W+vfiXqo3ooW8rWBPk2CToI
EL9JmM6HWTr01TOk3DrxvXTOoOZRS7UGStCVtjX/xiqAOs4F2Soi77M3BqW0/9jLIUC+1GfzH0qy
vMsVt3yNpoil1ByWA4p/imhLMnLZY3bQThz8P3OXEFclt/6j42iIYnNBFXcl9vLLFXoBtLp4QjhM
VfhQy+f2EI90qO0UKkPVVoGNfJ3pNI9JfZZ7rz/ALL88YzTkcZLT+s4UeufB8M+W2aezjmHlM4au
gxlVe6Xxxarf+TLfq0nViNR8AOL+5Q/tHKqwitMcNqVu62M+upu0Fg0H7HyI1fxBhDPv9OOfmOZ5
N6bNIVq4yeWPlbxAUNc9MpQDx5TZ0m6Nd3/nbjvF8QPTld1fceRnD3Cyq4K5gKvactjplFGUwAih
Jwd6fn051yoTu6i8RZeCDL5Xb/fCbNsesEhwQPVPyj1lMBN6ZDJX6hTsCt0jtYBbm9TG3M3cMLmK
d99i8PoxN2Bqk1Ion9SfAika5nFL+w1hsa4kORx+HEO8w7YzXTmMf/bJeDyfY4BTcehNLyJyYBLc
JoJCtahvQ3SJuwkSP+6Aw/Q6FuvN6kRvezn8evCHMZYECO4QNRjzOm+JxCP8sVKzkdAR4uceTg3S
2VFPI80rz9YsszYu8+dQ19XAW0BScrVFWm+GV6nsZNgW0FnbmLZM6nnUjrSKMGIpDMsz4HC6j75O
sJlXoN2r+QIbeU99dVEyOw8LCZk5Wr7pC/qxzNDhCfTrNFZOQ8ea37vTOU737BP7Be8C3c3FG/uW
qINLbnYYk0iZ0U4kDqr6kRwDXzaChtnBm3XIuRd0iqrXGCtQ/ouvII7bi+gwahn4aWPgYx9DsbQ3
5NH6gmqgkmFH1wnfPLO3xiqKJr9fp4+o14t2Ht+ES8fRw1B79VUPtk1+VfAbBNQ0UNA9cEUk2HCx
fFPVzyetDgNN+Itk19suUoUWKTDdwFyHnA7VcZDRRkt7F796NYvQUXGV/2wXcsoaSF83OIZ1moRI
Yo4eDDcHQ/PvFop5Pnr7EYeOVbNXF4qfg30ZXg1SnXbSMnr1iRp5b2ETCLZ/Gz16nLjJZWecHSwZ
pp+gyCydTwynPpBecYc25MiwpL2HuxumqOL5x8hgaceZfxyex0WVQeWpdcfYgZam/tVo2L0rxOA1
2i4Yx5xTdl2jyvTqnHQOnTKzNuVXgcMhNCCfa5r3DadevmCIaW9LBcTURqc8zhbFouIeMpMvbNKE
n6UlC8eJWnCF6qtztfxmU8u8YyGiMTP/vPm4B0Yv3/U61Ok0dQ1S9K3TweBqcJM6RtMc7Xt53Sgw
dII9LTF8mgGmcbsP8XVCQJwySGmmBxadDU4JJsd208XW6DsoVzZbak1meTNVNbXUMLb1H6scBy3d
KPabW7QxvqLMxOFivF0UTpochqQ2Fvk6PdSjSqDTaZqR6hzwvTo7L2w1GBJOm1CZMvdA0rCnlJTe
uc+D2PMduMhR6/J7gh0/Ya+iLtIwUIkI+5a3GTG2F392bi4ecHXr5R3mJ7vl5vxQ7j76dyejqmz7
n7BMEzdGwjW7Yau6RQRPwivZQ8lo2bjNe1vD69eNWEoPl7Zc0wrX8u3oTzF+tELIyjeUrQYEZZ62
p2auHfl/DbckIlDLARBj2h8YOc5TBruTRhE1UqiZRO4pz+4W3fuMc0gAnNpMJMgV7t9xDpAkTzrH
YPTsn5fF2eAo2cwhs3c/XJTDAR80mJWbM+G2AQJwZNDPkZaGmk23+l+nV5sV8SPUO7t4auSmGfw7
67fpnxiRVf/b0oD3Zr+82UjyxaGyoct96zaRbhzZtmzND/sr+M157PrxDyuKDvyvQG03Yu91UI/g
8Y4WRM009BZJH6xf8qKRDw0IoMRCpvyyXTgbC+RTi7Oxku9CO5FM5UsuDyii6IiX7b4CUzEB0uFZ
VNjuwjlVaWlmQJ39qVehPYMyXu7sgEBoOaRZ6ehfxi2QuyrYnEaMPcUIogAv0iwDCjOmilWIayVa
9YFK0Ico6OnlNahHbSni8DWxIQNdYTgN9Q9d9h9PoNEFd3O1DmFNwEdvGkSEkrTh+NseK563DLaF
77JX8XLkfjdqIsp13sC/3if9plP4fYt0nFwQaP6zlJCZRa83+mAKk2EWxqLyeDmWPy/46Cq2yQ37
0Y26AYB1mQZ81/whSZHmyA1+sahQGNYdbztVvzTExzleJttB3b9OdiMZDdT9PM6YonYCBZPzQq0w
9v07gAiTehjyHIO8jMocVINLv/BTXOcqrPtj95wclaizA7QXQZScWnCP7tFpeMabZ3qNroyWZSf5
V2zqzmzhhltz6R2QYyxKthcR0PR6Wlc0WYS1IPNpzRgv+w+3hEFbSmJPCNRR2x9lSernUXMuW2e8
dMj6T9M3TWPxaUVevWTmAGcpM2Da3mv6CB7B0lsii0NGzn8J9cS4FkflFKHdj2854CFm6l6NFfNo
2aLIljWlhHYxYAqoZFJMuCoLRRlCGAE3N4wFoeuY4kzPpcy11CN+c45AzcLe1exD53jwih6DUtOW
jRmDVsO2W7Fu7GNkggjNwCz43A6Uyyv5u2APKvyxjoO7dxzwI+oojC/kn9KST6/ckhI11eW37gsN
q9DEEGKiyL6V7Ectc7XwGWvMEV/sVq2WrY/qZsumeKt1W3aTscQZZ9XkHr8B38rR0/mQdkxpUkXT
VnLGInwqEf5svNkXblLkdFOIP/dqM43cO4/e4Ra/aBV2ryGPrNnlBmsq+CeouI/hIKSdKZuXww6a
G3qJaWlCQse4rTbqdjkSFL/lHIHe3n2HdZvCBTITJMMpRmJ0Mc6zyPWvHnU4QLnyb/33joeBbAMa
Zotues1Z+9As9WRiRooFh0w4XtwE1uPgFS6RaBZgfsL9Dn2q0lHlxkldcBeaZuG3bNqNvfJXdykH
+E/48KrWJ6SmtUcN+AA+yQ1s4NDOR+bbAgx25ZChQFX1wQ4BMKqmDEEe37/pK5h3cCByott3p25R
aTMhrWpVfwDR7KVzGVV1TNmV4GADHvCzYKQ5U6FWFa750uO1ULkpU9KhcWZxf+eAZERlJplbPGH+
MP+7w1A0zsm9TU9OfzDqEQd1ulwCKsfBoMpAhM/3sKw/rKygHafTIl8YDHRozJ0B376kGW2xWNUC
uUp9jMzXYevdSUBkNUVrMy5YEfDB2Bvhg7qqcrIdYUm0ffX9/D8qODuHrynnqEtVT/yS42RGDhyy
g6jkfxu+YWjAClG6YQtpVTcczjbW9fsaH4U9Ghn9h1uYucN1lgbegyxhwD4cHHBI76tNvMOyaqJ8
anfL6DOcej9zPgh/PZKUMcutOj/SqYQhRlTtX4LyPOMi6l4TS8rUaVnH6Z25It11hodlk4uj7wcB
7pqKhLy4CrjyZIznGDsIbWmJVDFj/vo6jMvd+Tz3aMDWWChZT9GToyzdymeHYN2w1h3JaKzKgHw/
M+/zDzaYzS5umRb97eHW0Ww9+pfiDietRW1fosTmDVSotoNtxOet/oaOlj4vhbtV09s6HWvLpHsV
E/gtcoGk5pRiPol+jxNwcfM4QXv2aNfdpHyf/L+oP6iSR/XufoVTaX/rnJj8AHFFc1Gk+WAYgzGA
tEU+Dw1vn/GSXDfiB+1P526L8iT1qj1wJNrx679y6V7auF8mF0ykg8NUg0uXdplZP16+txrxcgQu
URs0YvV73dzGYDu+TC/T25Rc1c4dnh+Laq7YWhq0kS9OC6fdp1ks3+x6pBSsjxJ55cMFueHaMww3
mXvTzUOYweqsPNuOptwNfaGjG2gfgrp3c29u5qx1ZwayPyuix7Tt5bxuNiYbDEhhncLJxym4kO2V
rF1Pf7gSh5vovHi1ViyLNRxQCe1Ymg46A/JnNu6V3LLi7kyRfjdcn8A0rubV5PRkygbJqjFlBvyw
3lvzRMlrm1RcoMcUUIjtaI979w5BLaoOjf3f0l3uDPzgeufuIXhwl+kCZMuxXhgR5qdeh7bAhpNT
vMmrDvrFrxhNfzdqIXKtojFR48j977TrtvFvR5Qq5WzZQVkmGueKDdLbEZQPG1Ry6xgma5RSQ0FD
b55bvrVSDs6c2F4Jse8xLyP1coTVSc2+4k/wMTbcBbqcLDR/xEuaRTm1qO+Tq3105VfXMkMSTqNP
gNmwG+njc25BYZ6ZCQkkSFBiyIo2PW6g+eIMcllzxQbx68e3lU5gQMdo3bhqMarhDziJ/j9vOc/G
mcMO7Z/cer9jNQY4PQS89uoRXKZVljt5vSUc7rkBdSRkVlxQuCw5U8ScnaOKpJ1Kmna/jSEqD3T8
cPFccLSCdlBNYGtcBpCludnZKbXAy71uKqsteOq+e6dKOpPHArpateno5Z5NkEwWwm5IR11QByuj
bHq5BD6gzTLxCTj3RvB/eVdyfUqmPRjilc8DoL54w2T9BLprfI3y5NE7kldxDc6+uyqbS/+wvm8q
QZ32tCjz292rrVmcx6A8rP+mUYVYLgOO2vBid3YkilUy6xIHq8UVkSIV/qF7GPKunOd8R+0AcI11
NsH/0jtAUz2j6+JoP8dUOdBRq3tUHZ/9zwizDHn0xpi2kKpeOPJztiGVLFle1Tzg9BAWAyDMbtsX
e7MNKpx1j9E1flLx4E0oVEyeYmSTBXYdqVshQJ+ws3h4l/4jJJVIg093lbqLQ48fZ/WnoBG0kdK9
AHJNTvopSBSprcmHyS6rjMBiXjkuWpqg3rLPcU7mBNo/uAOXK7kAM6Srn6rJff0+B08a4dzPqP6j
OgPm6eU9HdJDDfocqInhRUnIZgxmiGxQfjDE7TdhkknZeqMChaDar7NgNyv8Gq3FeIe0fzhoY4yR
zS09lXRSAxxQsjsXLMCgeLuzI0cHOUrBs+BepUE5ykCskXYw25TZkEYOyftxc5ZNytKgjAza/q8s
lFI4rQ6rhAMsfk8enIXksP6qZYw2qbWY0BXNAXclperY18EW0NB+L17e2S+PGy6P3jrgbVwZnXDS
JVw/iXnp5jatMYMQ02YqiiaO3ph3UwOVzU+4M1urS+/GKhnnfi2oBO/N1Tk7p14tWH8MfbAbfsgx
WDUYkelKnw73rHfs3YZ17DRNjKi71f51tjQ2O45jmZLLaeEQwl2T1iBqD2ouy/3Ye13YD1ez5gqO
eBn6FW8+ZtFT9+fJBXUxu6c2GDX9AoPm54aWbUrRoDfKnRM8AJlJu9uwKKR9ZVvvO/F064MWlFCb
4ajE9q5TYO/tjtXsb3G5XHrQxgQWKh458aiV/qscQ1M1aah3X7YBM2R4YCi5z9uf7nuHXgFsHlRW
4uCzpBKcHSwvqSloE+df8n6Xi6qQjXyIGQAAEUNoaHVJTfxAoHtZG0+IzKN9INXNrVqQWioxVG/t
oV7NDTfxSweTC650QvS31uptkcyFla42OWIKflJcDxSA2wo+XkHmqKTuCBMOqxONokkJuMcjDrOd
1G1AtsOvpbfXo+KZP0afUGNGG3YanBleypLjoCHEsfUe9t1KBzV23yN8hW+wVBJQedIteozp4qDW
CdkviN/tLtWlniRgFDeOtitEDOLJHmgQUCtrP3aV0j2tPFatp0JAjhlLimXBLG9rx6reGkvCJIc1
8TTCv0mSpTdjH5EZ8H2ypqvYmLpR8rNfB4fR02Kt2R94jg5oMnkyBBg9F5xRP6W1voj7HQxe41v0
s4t0AK0ifKAMSnchgbLSEx5wx5jvQQBb38IFXomWHcma70oPyZJujTS+hJ3eJYScPoWq81WQL9Rd
wqXZMxrLcMZD5vBSapz5xBuHSLoLzw2mDH166V8JjrXu0LMhpTiBqWI3GQZbxC8QmaXfPtCdQq8W
N/fldYBsauGHcCPHvQ9nt3tOau7BPvWEsZ16B7LcPMmso3117sTnmnt3OAUSbciM9S4PIw6O1TaB
0sujEkh7SadmlI47W0pNDsX4ArXlbhE+bE7W4MUCJcBx65feFi/36W0FOZdtyFoEiinhzSK8YEmh
dPi2SWxzp0QF8e/j6h5c4BaIwLqtlP10Bg/3BNBOwz0FQXALLiu+zM8x31T8TZttdtMhyYlGAnVx
yY8PpMgwG67O4Y4lhKBklecXd8/n5x/QDjoKOGb5lxOdCFLt13+XYctqj5TSvkmqMQ84TDMmqsIw
dtfv37qyWv790LfSL/eZk8QH+hQRjsL9y3PEFxRA58D9A0CfS+6lZnGmTGsQL8tga9X7OWfo3n4R
bJa8b4zqCToITbpUKin5NXm/uwyhjfgFLfMQVOJm2AxzVIz4ZvU05vWTnKAwRGKcLDm4KwGTOAyn
wATfBOuMr/rWqw/1dxGNxClJYSd0Yt9+8v4lPmAJrkavnzIFJv2wTMDV+OfMHjMfRbbK9K53mzNa
QaB0ZG17GKR9jeZ9MeYq5WsdpF2PidpByvwrmdfpByenqyt3WonFaFGwptP55Uf98eqbf9Jisu2X
OTfCgub0dLT/0UVzeX4DW4AMG/f6ukJbBwBdanQW9Z7UaP/SigtpIhnoktxNTYCINxgffifn1M+3
Evkly06g4lSHn6Q+vNrk/skD7i4Pl+ifoNL+GgmcjUiGJ4nt3a7iVMHr3LGWDvHnZyDcP5fFF4+x
v86JPh8Ionh+YZg56CzdhQ9T91msAjAzLBMFuP1DvwwmC3IBlr9vCeJJg3rHQAj+HCObnx/kvdj2
3elVmKMzPeAQWDV+xOXdESn8MGLlaxFjxfJk1rNSASSzdYGbI7ITkDpw/ZU2E0MApoAR8VwuzgJv
MFNWpfitFVWDgqV1l/TMDDZ1o9ybwmGs+0rrBe88TDo1aHJQTSeHCFVCSmk0e0ddlP01BZhaKl9+
FXCFG1sf8gDlgqC79AKRffkvntRhwsh2bsjDoF7T2nrbLb5JHgykSxScoskumu3O8wbMhb6RmYJW
Iq9JcAdH4VGpb3OwWvQod1TT6XK+zNLN3ay/r64iT0WNatev2zNmm2Yryr7DRf5N+oPTzUKeNlcH
v/jGqI01bm37+0HhNRg+IJKUIfS0/SyRNdzxNpC7wRuS8+vJKE35t28xztBHwpDKX7KOcxX4PxgP
DgjshCceCPqq2FUk7BXm3uBVpuez7cPmUqcKiL53+1JewS7agtnJztfrPu/8DkQDjTrSHpINZLUb
zx1yUeHvxFHe+LnLy//8YJYFDQ0rm4KZIdT+2jBBiGL6g/4HTcpco3v7tOXSLEKBQK8JmkOuuOQj
TeVK/+3Yzt/OLTlZX84529HRcKYqzFkbkfphm7BZNazKxYcxDwQxiY2EHJti3Ah79ykiInzpmTko
DyHZqz25nmZQ7nZwLqrQMnUhTly+TaUECQ112NtUAqTBpiCdjn2ylTFug4fXBNs5EOIoI6A9lt5t
ihykFZdiAMnbCtCF6k3HZhsUdek8LYGvbWYTLpmcSXtRfMXLkA5bS331+orSexENQvU42EQvwD4E
MEskSUTOYS6oaHwGYAVPsdpkXTo0thvqcguncTtNKIchUXa2EjyVXZRKcDpX8qcPdTTZr312nmOo
E/7wlYVkgDWKZRgQJtXu7W9tpmOwcKj82ZgY+O1tEqsv3fIhcycjUxpE65bGQgv6X1GY4WlO0rT1
NQglTTI/8+8bmCg+p9O2AA2DHuNrIwhbuIOz4XEKUNWTRuIJRCqplyY9JTNTkaY7TQFFcZb7Z+Rx
0ZUiibTuA4eTc2XCDigSkbHwSzkoOS7jZv/BUam3rnEe+tVMZiFSCHbZDQGDOY4f/Nz/ZyRRRa8F
0uBTOtpnFZD8zIvE+/t5amIQjm2iwlb78wJUTIK64flSmwGPBCg6bli28xrccIQgFjec/BUMABjs
q4hZ6SNAMdaOWmO1ihY9koZ/Ap7HdNlf9tGseJfyN11od49TzVdpxO1RKut3Zh1C3TTJecm0v6fv
J+4wdYU0gDyiPdfbK1mXgsOVk5f3vDPfccdukeIpg9adBRVhH1IRk9Z/3EqQGpGUWOhGWB9l0x7k
zgBEamvggslZDfIIZDAlfTHadDhgNA8Yj4kztyB1kJKkjnGYdsw3A0wEVGmgDLQ1YFy/GSqCdWKy
JFzudStZX6w+PVg2SFCKlQWQN5H42gp7LwNac9c7N8n0VfSzPJ2tFrAJaUjFy3KgEOAtjJiFQw5D
BqY0qxSz4nnAV/2XSotIxM3XyBwBVS2QeFYEyiiQA2EAq6tJlTYoWXVUo3obhAlCE/U0iOpKsAPZ
nS+5EYsYkFLXxYtyLymoePz/dLG6f6wXFviWt7QzRyNU19QrOpkoa+NPIEj2A2rF+rNTHwrV1mfg
M6Njj3STp5FTJAtezaMiykG7+I1sJVU/R+Bk5az2iCYF7sQnUB1Tf5Fzr3IXhZnBAacjT62iDxcr
J5dcnwfKt7osYC5Zd5m75vMCfE+Hm8xsHkq07p0iEtyLl+B8p0mjy/QI7tyKCRWIOL30p+qDE4AG
8I6FKBSQPVv3bbVmStd3ZPIdI9oCIdwgAlv24hWW1hQdE5g2Nj+1jAAMNPZktS9Imw+EVLAFS7qj
uz0a1zHaKOXUOdRy0pjWpo2pJGeVAO6IkLIDLCdoJeTaYDsPt+m1AV/OGwIJBF3SYcCJdeyhVyN/
J2fnL5DS/g1Dorg+r4OjTFlwlJpzrbaqbiUUw87l4FKGha4BY6PWYv93XlcWZWLciSaErXf8O70R
syD5QH32YcJN6u1/9j8FnOIfzQmPhrEk9elXYmaEzll2H5Csy7ARHHql+DZdYqlF3s4whd/0EbXi
FkvLeXIjpg0QVsrm6Q3VyeA1qKfdCtu1jgd/AJw8xt+qWJeHxbq2YL4Ev+W6ljeUvJVquF+fZ08m
Hioz30Ys1UiJPzsrPrF0iNh7myiBug7WC78UC/3YMnxdeD9MI/rLSBQrycev0xTBoNxR7jUcPJVG
nxjceFpGeIGSEN7BKZLCh+YvkidkqISAH4KQMN82HVVoCpmpAKXwBMnQisvGrYEmT5zUHmGW1edB
ukUNzsHEpzVKShEcRNG8c4kZD0AHiZzOs4R9/C9LeLltQjM1DPietosYAPYwvGAL0fgKrndWYE1D
zXrr2j3iGd5qqaNBT5qNpIqjDPrPrRjwCgHwMAi020J1wsUS21n8HHPaTToXWmYBeq/ln0btbhqd
VqqXoAicCxUSsZftap3ctzJBBVW9h4/haVOXiYcvztwPJZP20TeMsGnrgGwduxayRxD8dXcoODQ0
SgSs/iD1JEyqsCNYdteK2jiShFXvGEgh2hh8RXeM6eA4/eZExBqyVxVYlZiEX9daAs1WMP/Gap1v
nHMqnP7B6Yo039CsM0BR7ESxKAkFXA0BDiRKdvciiUUDd/g7ACJ/b++o+y8eJZkazPkJfu0/cGlF
CEMJSgB5Tb9n/RnVxb47enkIKbYYvnViBd1zJEiFUKg44z7gVRGblrjninz/0XReW4pjSxD9ItbC
m1dZJIQkBMK9sPBQeG++fnaInlt32lQXIB0dkxkZEVlflL0SQAaZsIb3d6m6lQMDIvwNrONGii2a
DO451OufRPmy4lecI/SFmULdmCdH6amCToyNUrCaKlxQWHCeBQjWBSjkIJFs9lRo5jRowI/dwtmq
EG/fiYQDFXAotlB3UZcVpgTwHCjRMzPQwBYDEDNHmUrRBfEEqKT4JDMqeFxaidp7wamDkUxc4CEI
BBpAXgwqowsuWV/v7GwgDAgSEUQyJFoDkjgY4wJc5D5Ulx9acwe+38GFAjQSEQmbDf7LcxJTam5B
dzdnJ34Bv3D1T4C+HCVZxKYAqLsXjMgo86z4jyHxIcQQ5GwJJ+C/MkkVwymLnh0YIEU4D0A9FRkp
cBiNFsccz4x31j9qqgpIY7Q0xnocJUdMlYnfbivbokyoiA8wHUEAYWaZqX/22qpMUlQHYMOQGeRS
CBS3YKMzqQBpylCzZvXbgPIEPAagdKsPNUGVai0N0jCwbm0KE+Zcwfi0FYiwogAFyvYM4Dbm7IHW
xP6pUv1CcDDpG6EFSRapPSfcxeR6js5MJTH4Ni+bdx8LAFP3jcP0A5UB3oZ8f3mq45lgQdAT6hCC
VJQHupREQCxUEWywqNY2JGmNiH1Jj90SKKXWwbW1pPgZHZgoKulSdwsegOAQcZbzHTxryhtLvWkl
1PZx5WRTuFP25mu37J2bZM/47HkotptxGWyFZrYXi61yviT4AYERoVaZ4mBOgY71zbGo/ZR9EDsE
9gl18clxEVrVB6CcravfOdQpSaj0cQF05BXyEiCXeKPtYWSJ/cFaFQWoavJbb2+jFw2tFpYG0iq9
TJpA/ENc9lBQSp7sFtSqBsGUJLA8vKvzjg4Q6hC5NnrfkVzfLnTnRIleor4PkwHxCdpdYbYIWngh
6lkPDapXx2tpYleozeOrcLKLmJTIiyHXQgbTe62xyb1g/gT3hdn/wPHn0VzknI8L4SWHndkf9sEX
m3sBF4X5UkZwCTcF4gAsBDzkMWJ7oRmW0pUIbokXCotKjTvOTIMvcW2JypdiG/fAnrS1ZzNmtiJv
4V4KPLV7/urUyguIx5j+X0r6nGmEu2dYTVcYOkCoLNBT5vb9hurTJnXpVQnPcU8BK5WDslqUyE7r
bA3rsJugbOPZwpwTNr8O8SFX8sbG8qMaXbjcP+maaQEhC6MG5tZ13qdu3nwKCJglMxYvevfwO1Zw
mDWfwHnloEsGWkMBxg8tGqwrDaWolCgmwhrX+bZ2fBj3L0ka10/A7tdASpEwwbwq8OupXzOQJbEK
oAE5jVaB0kIHDhtbXVnYsF3mPUC3qcKMSkGZHVfYXL4v3dQ9UHeSIhQTom9gfoHLL0w3vuT2MW5Z
4mOZuajsN9DWQDPt6+/qwHKHIqm9QUSTV6iDBzroQabNyDmMD0VPkerESvrAiShSfC1YqhLNSvwm
dJwYwrxQHJspvN6RMLFPccUUepzCTDwFfYcwonm0PiGVndnF2NOMBSA9WfMFM4t+YZwgV2/drMGE
UVatLyxJGJdxCXqbqHmvcEObT2RnSMD6bD7m26M+dI1F2muwcylgUD6qgOVMdYIdUocB1WKWLryr
JwA2JLKpzoK3KBhlSojHxbhojrlQBlkb2wzcuEnGTJbKVq7cUXOval67WxLirNQBaQmyJUSoHGWG
8ZFyhR6EzhIqcKXW0aFaWGmeIwhTa/MN1bjoXMa15o1P4TIrbOu3Tn1aX+bTklXi8VG8KFrV1RHw
ssf0QJPGcPa3CdI0A0UdVW9kKJsuyeoCJHkAYwS5SjGuJfWAP+zW/gN5WYX059EusZHViUg2GN6T
J/7hykpIy071eBFknNjWroRfDY5/aDD2dQjPzio1v2RMbIzeOsgv8mfj8GfdQVhv5hspDxl3Ch9r
UF8Iqo7pZUbRsg09Zdsp5Y3zRoEavpndQusebVsvOHOs65359S535+tBSIUOy0+d2nWP3mdjWGPM
spL1ohRGFetoUDxzGpB4Bs+oOC2nBePJwdI+Ove4nG5eBil3fnoEbgHyNG/JMX7AVquuLgnly+SQ
3L0bFUkdSwyisw7hOVbsAuJ1MmzOtXgzMWrDyxSd3ybeJZfwHpymj1PrtTduB+tcNF40V9hY9W+z
NGlfv2ENf6yP8do1n3zT3SUVJjJYztepDdcUQpV9kzMSBOWiwpAmRP6595jee8U+axLHm4lbZmRP
8BbAwdnBcsmWytM9voVcyWIPGcyb+I/pa/q17t4srqMnaLhSHr+Cm7eLURdQ27U/2Fbs4rddHuba
Bw9/InfSfA233sP5DHOdMv5ElQ7OtZjWlPCRpEPA1rh+DKHmE/ZdBHgUhhHU/olff3IK5mlYJR6F
4dNkHsKP2YcvdNCciJB7KXPVhnckG/RogOwUVDG5on2yX8hTG/8S3xOtty9785uU4QfA77EpGjAE
U8oIx9k6ndAJJgHBStcd+MiEk603uV9pAApw7BKWkXq2qFqRLdGBjRYv9ocTTeHT2SmnDUhI0E54
eGciwA4T60tlZEs98MrhCWGEpQePQKEoXT2xVgre9r2/jicR6qPyvDqH5DH9ID669hHOVOeTSIR5
5DPvFRY4NJutN7ATPgV8pwQdjgeL89qwUTEKYGMb80iZqVs1yjStPQXP1V9/oG42KgHsefX4hZHT
uW4+ARKj54oMbIIa5QL8/17dyMpJxrb04UGBIry71vmRToB4H1DtjsbJK4EREb53qt23j4dwvbv1
1r1Gh753K9GEC7ZOSSxgTch1+ObcvJoPgQ+/KxwsBGPCkeNbJXLekgvdGIVok9w7WPdQ5zc6H+fG
nCli8lNz6QtU4QPrRrAZ5GmZWwaIrwFc57uXIfp7uEU3CwEauxghBqhOxT7NMVh2sOiF91D0bs7y
3KzZn2gbaG94d9bucUApCraQIhiYSt6VLH6yOLfmT4oLtXTikBDzduVevmQsrwOQSikQMvhOsL78
mgm3hKT9db9gdPUYaAaECydoJUfyCLhRTgHbr5lwduBUu0kNXNpsdhYrs2kic7ADlwQAW8bAFdIx
pwOkSJ/Ad4pN2fzVjstHf7CgffvVbXaxTuDQ6myTCOBRcQXsbwdNGecwBs9QAJyTf4KuwnTlQlWX
Fr4GmgTtkjD6TEidMZxZ5ES1Ch/Preqb4AdyuujhdiGYQEGErRjozOGcdFW+XwvmaB0U0F8gLIo/
zX/mZ2/X0MB0KVV2kZjBImQ9KQmviiYHKYulkx9V4NjsiUKSMjkYPGu6ADMtOgUSuN14k6Pcr9T2
LxIW+eUS2U26X+TQEBKb7PEcd2L3ANUQQOUSmAcO7B+AnVP/iaiMUSoYSYNUH4sGd9LbIuIT2a3o
/c3uE7Mcr5eT+Do4wxzq7KMnNvW2ZNkl690FSiDYJGOdeEWyh/BNCky89miQU2cYXvs9I6QdP9q8
jDbLsB6UzeUSzoZwnYo9JBQWTV2n1GL/RyJACvxsEvmCLrQybK3910WM8Mc5yWkAGIQlR/RsOJUB
6TkfI28HdJGQFqpGMXona2hyc+WiyiwIuQFAs0cIjaoQiB275a+EKDC0iaR0motFDjfGEhkS2k6G
53L88HSOi2t8wULildbgE+1BgoqkdH2IIJT8z6j7qBU+oaZOPtDWGVFEIRZrjPq2OsqIU/8OivYh
IW5gt4Q95Z3aO0r24tBlMQM5SAE2wrZ5IGQFhPsGCkW2CSakLtyfZOKuk6JZhop/x3l9CyIBjpPe
2rXmH5Y07I+xkC/wAAblimDiV595t/YiYd+WjPWMf1JBexPBweo80j+LTZuhHOfqxo0K+Q7iwwcH
xS8X+wQRO3PmsQDvzSJEiNmuA+ePJ/t50tbnPKOheQlAiFVf9QB+c9Mq6PYCpiKuVkoEAXbyBjiB
ChD3LrQWwEGBN8XRubUZ1PCEtQFvwMuADvFLq44m8XdWqxlMmw3xCHrCCZgAt9kGgd4A9TFn0a3a
oH6Tk7OJ9t19F/YYkYQy22/zxlCArLJ2YGploeOtXWH3YGNtc42LzYw6mi2g/NyE5RmsoTugoxp/
Yqg6rWI8cbIDCiIbFMItm4Do5VzUEUuLluooIO1ktkJduVuaGtV42aT3AFRLiPIigBXAFTGjyWhV
g2gDmbeADZlzPrQW4N4JDDwlhtTPIQ0KtjjbYpASXLG/YTpKjZqyKUklx50mK4LbeN0sDf962BDw
4WUY8YxIE3J+UKK708OWL8K5mwHsrS1Eru/siFixuesUz84ZxhabDcAYKxGdzsmsQ8WtmvWYp4jx
P9X2ApzaJy0oF1fgZGh8D6psIejidQBSnwBzS4NTjbWn162iV3gDLwKNVhElVCGM08SXDOIR6ji+
dhX7gtCHlSQXss1BNGSXgueQTHAoZCAmHjNCdZTii3jwPKuODmndm8Sc/4ACY9ANXxE5cJQYQSVB
IMwPilFWrbVrad8V82/L09wA3gvVP5na5yt03q3xMoEmCLPgQxM4AjCyayubhllRS454bKm6osuo
BfX4kPJ6PrdHRenCeoRTmoLUp0zYnQuV4opiuwqWO6ekaOb6/AUuhsC+B7SgInueAjclC8qIDgbi
Ck6Su0VoTs+ohP8vB3GysbxImQOU79+1Z7ifhcdfbw8V5eAXGPVlzjSIY9ZjRopJrglKmwVovarz
FnyV4zl7ACJAwqJxm2xvnZxwRNzE0IWfT1KmXrLUljffMmNmSkpmDYQryga5RHZ7Dn86b72QOG2b
InIJoiEgs72eCOvASAW+kQ2lMEhxsZ/stmQDY2EqpNmcgCq0HNgP4Whp14UEViHbNU7jkz/TCaKn
L40Gy426Hy9gXLMFoOXPAXVLRT7jmfrvRQWCvRLH7GzyTuER2XUO7zQQN/mTsCsbldmjbBw6IqrV
kGG/e/mpMMOnQyZNvVQ59J9bZW+tkS1zY2V7XMPQCcM7slAVI2EeAnhC5ifePyBygVfonuwCfc+b
eNk0RrnReXlms90YWECsAS6xG8yjxKIBonwnzrKux1Ys38Thr3td4tTWOo5f0b2DRdInOIf0Q0CV
ML15V4xB4XI4dxlDYUJFy0gwANnMHbD9OLfx5dn4mCwQWwO9mNh5JBUkrXgpfgA66nCz4P0WokJ0
wQY7P36Z+wBdYfQc3oc4xDyABJEz0bYNfMEteTKcOrt5442/A750VKUVYKJ2ba5fVK0RrGBH92nh
iWhDPMTTHyfZvfmmVYN/DM50oH3Z996VnqbKZB9jJMbtV0gNGLyQ0lMFuuYjWbPY3h7t3MwaMNI7
+MM2msqVJtZV5aly+nKh2lGCcDjPiQ42VoFzm53GB3uL72DTM7Zj89BskKFB2WS6gPJWqPVUWiCV
LhEWTgymWstPWI44sl1oJ4hfAwQATOPCaniYlRYXBOvWghgHxXQHO1xLPZgsIUKowEza+oEotv6C
UiRr4dcBydTTqXXfRDAursbBJCUKg+VgPId79ZMqAZqoeC8o9m6tqY6sHn6jWYowAPYqUAoCkdme
yGqi80grR7KggnWNoyrqqG3YzuPc38OLtNypuqUhoq/eLoHxhgruAgBGYxNWnCKIMSDKdAPQAJ1U
UsGvVwroFtMjhafeUmm+GGhp6bdoEbVEiE7tc1QktXkQgwY1yGvfoCyPgle/juWiGq8WaY4yF+JS
72wxdlk3G4zgj055R3iHaUTmeRPxdCnpgkiAT+zIXElHCUJfxHgHX5VLaAIEQD0elXHPsd16Ih+D
wKBUEf2xQelGuKiKkYqHtWU/B5RFtGewhYfaZuhth8T9gB9to11w4y878BamPwLvjJsCLdedl5JS
A4UGOMaiusiLauYV4Ssn1LMpEKiU3QAPrVpUYdCAcDbtxj0wzzZxH3uJAnFRzM7NKxpVaDQkceuY
mtYFkknZYG+ncmrCa7vUqLLNrx9g3p2Z9IZ40r/MUlTpQhrs3Mjf5rXoCNynkItgl4rxF4RiQHEB
yd4Tk+kzCXeXpsxGY16k9ANdpr9nm18cGsBigAQ+gYxD/Rt7Stl2lYlY6ZVxx/trwJKmsQWqkMGn
7tQwLflDO24+R8cXVgDH4YYterh54F1ddh8v4ALWXhUyy0KB2uKE43P/djOq00qwGclygn+7MY3O
FFoF5MEyVpHVyiE2RpEFwwkyUR1l8aGTBwmbo1jCBWjTPtC0E2sZvxTRGsCZJJv2pVlYVDEF+njn
4XpVRXCE23ce3+/Nr6fwkClcpeYI1EGNG8trRAk3SCb4T/cYjpe9nSKEDHbQZ/jukNun+H4efYG+
xSjc2Q2sP+BoXXuN+QFPKZx4OCSgumJmI5Azg4xxk5b/aGYItizSGh2Xw+/or2EwLAfICYAQ6GOH
G+8+fJh0wISyTZNYLqYSnQnLfByt8OriSgE6h0fEeNPGnLi6DGDqFvvX+A1itJnv53/DYvrYQfpW
7HoxGaQtrj7jJ8ok6F7gegoYoW+okn7uvqnmtlEmdWjmndldIXeAK1AJD3BQW9RnNxOrFhIgEZfi
kwHqD2sSIkPuSDBwIBfj6Itq5OHEGZ+2qP0HCHbLc3Tw4TAfWbgPNkZINh3Y1kxljvh7VCaRKElY
QT0VwVKxt8fapDwq4WGc3psy8xO1cUsx4Nk6I7TRJahYeW2em0WvEpZ50XlQSrBRIAS7NjeDelD2
cn2C1S3xNHVdmGbgOdKsnOZfF1eDaOJs0PZQNUjhk/HgFAZRXODzsoBoIQ4B2w7hE2ufnZoikiMx
GKe8SkY9sfILLbIxrpmHu4ZBwLPXF4HvmdRdl35Hm3UF7rnDugE9tODWEMlNvMSYB27sqiBIxZN6
Bckbn7tU3F+1oIqJFDeHTqevOX6C7CkNEwkTImk+KJlYy+VBdQ8KlWD9SgFU/BM5CEKI6Eq69IPL
VVIf9HoZ4ONyDGUJujgGbegagLC81iH3UZTSEdwnjFdaOMCAaKbQTSydgz3LbpiICIqT0kPKN4nr
6buMMB/N1giGKxm9/qaqDFXDJSU7imxbw0hEu0gUP32zgFTl4B38CxWEVX3jmsm5mTxLUZ1cLyE4
3KUboryEzJeTcMn8RKYaZ0LVpqjFom5oTH+VT9FcgLUgeDQSMpK4OsqFp7a3Q7yjYjP84pnIK+iy
Rip8TaxSjdHJRFohfAroYGI7wVNYp9JlNajR1hC5YURNQrEGy1E1OWbb9grufiXC6aACcfRqP0Wh
m7/9RvvhSJ0OPZU+XWfottIVidyoHlM4SaMhQ2+3LMYgxnXADZBf7zoA+LUfOHgQvKIPg1A5oOgF
lwD5QJiVv/ANwMEn41tpehLDoiGAYkQgD2gDuXORs6sw2pa/h7ntZPG+bgyWCQO0RG0BFATAKOo0
6aGeAQ/1d3IxIaGVbCxSHSJsVcrw0m4xs5K5SPe6fCApxBxMO75DT40lv82XXtRuoc/q9PvWcDie
4fzEZGPqi4yhUrwKcwUQSGqbYnFzjOnhHNyrbo6IX2Qb8e10FRIl/K5HuGTiFsKY9BEKlNZSRkMS
o4pL16qqYiZVJVGC0OJ50EWyQ21e7a1hqrGQoFOp1Fdqs3jm3BELM9u9yLFAwvSlaUM6ASXr2Cy1
H1jResJwtpIpQsUSM1HDhjt5CB1B5US9YsI+x3CSEfFifhEPVX/UZl9FlyUijohtmpLM2vCnuyb3
RTtY5fUcC9knY+0/+LFXtZiLJNWqvOo2hb+Ip8S1JRp0wBmI3g0y3z3t7mB0aSLmRw1+qAFBq0o1
QXfHe6vSirAznqP8Hgxid37nQ+cx03XJTrH2NU8E8CVvw+thPNXjDxxhtM1lp6lSn9imMdVf5ghA
hUi82pRYhO4AP5QR/grAXFCumf/k3Ewn/j+Y39DvxRDfTNi2TBJl5ljDZA3aJHktmH/Ygk6McG2G
02ASTSLeKgxDH2aM7EMHIs2ZA9qN1+CGy5hnQosx6chpT9evQ7FVu7Q8/dnFlRfNvA5XaTKEFxv6
XztT1fbEMB7BpRb3mt9FUQehCfSt6ZeGLqMCKK/8JGBdH6cV/xaIrT4x8sE0xNmItW76MPP/IM1i
r7pPaj5XI2I7RjKjgfxuRqNpmNKnzIdLq27s3EBz1eyaJrZG8lBV8mljvjSdfmC/8zLfl1Nzt5ua
IWMxxVgNLjdW2/Bzgerh0/tTUf8l16ZXuxsPuPRAdjNH8p5Ne7Hq+KlpjgZsL19zJDJ1yS240BpR
K/vTLtUzpwtJF2+aasR9A6tzsza0bl0JnvS8nSByJgJ57iAA3g7DLl5INJX54zNW3S6f7HM93dXE
7DSboPIPyw5H4ajmXnTDcsCBt48XDuJ3ZoNLhx7bN8kY+eGQ2yw6EP7tBgx3NLm8fzyYk/0rWBUZ
OxjZI4aPB49NFZa5enoo2HM+/STMacHkWRSdMHCRZicuvjyBHYYbxn/v8z98ZVxiklhPV7j8KJVA
vmSnflONT7dO18ca9+ZR1/k4I5yHsJGK44C299mor/yuz8UyEe0wZagwS5YL6h7pxarTxUeSR6eu
wnrikL3VsEYtVf3uakVf+ZB38Xl2NJHEUV3uFQ2rQkZpLGhFTNd5UHJOa55YMKKd3Qfl/dGWJ76S
yS7jSfT2Z9A/lFfgcYClesPSC7nvaZg9F1piW/LKfTI++mwcJ/xys0iSqouV+cRqhX/xn9mimx1j
rVmL8gDOvMj2uXY2y4/GAVJZyR+4WnVl1uRcu6Q217XhUHnl//iHtH/nOOQdgAYO8qidFZ7L+KTW
MSY6GUPxaymCQiYjR+oP4eEMyYmcduRFvaS3sc4zjz9F0VjIjBguJ6M9HFaM1pAOMu2243hUkbac
RPpgqGbsKdop+XPUE8cKjxdFTuhXlmixn+JUSrRP3EboUucYF1YInQAFVOK5XqC9K+OAaC8ZaIt4
IATZswu5HC0Jew7qXd6AsGO5c5dGHL99/rXWQWBHLBLzqoCHb2P2tGfyGJSP9DUxLj3WtiYiG09/
xJ9xNRMx/oRLjHaMND3773Y6RYlRwPVQa+zDStm7uGpjrd1lIdsG6go+lbWgzzBNnzoSj9ZPQ9/0
8wY+RUbK63lfSkWyhpDkXOU2sFRzvjbcZM4y8psqpaxavin/iMCYswg0auyoTKtBEJohXbBfOLct
2GJYXYHuPme6icsVmMzTPal/Tp881XolX+KSNS2kfnmzS2v/dpPE60U9L/Hof4Xw1vqgDrr7k+a8
jISDUbZHJi5xKdvymZey/kbhYDTYBvwyGtGSgL33QDGOzY7ND4e0mlscsqVqykpWQAMvgSqavxTJ
mMPsdvRo6jZZQ9NwIqX+JjsGKixGN55zZ9wsizk8h+oSdcZgK8WSkZ6ebI0sQNZ/nu1RDcHvbG1g
QyA3TW2f2jx+L2h2u74aDDRxUTZP0RNxUTEmtd0CvpNBF5/2WkUdsNj2ucWAIrY4mLHokPM48XY+
Z97SdY0RA8r5SmTHJGF/lKyGhiFYK2sMNT6TJlwocOcDltc1Mx89Ea5LS5KnGLpF3FElywaG1uJ7
J3O0TJpiZcaBe0Ra4XLgntySaih6sgTxE8Brafnl3vBTlSk4EvtRh3LMjrJjEenMzb61TsUNVmCa
sZZhuO0p8xGpd0GaMzaoYgniPXOpKBzI4ROi1occgpoebs4rIXF2CtwOGEuOsnh1FY2J0pUhSG+w
RNprLiFnwUM3n4yPKJLLJWvKjBky8OAj+YDmJBcXzwfuXKtaLOok1nEw5waJNbla8VxVZKwQofwE
cA3ebM4iRtaFnErDRMseBJi+jpEsAcACGUlMFji9WwnhGXqfRJ4XF8aAvxbhtokyxiVtTWKSrUuY
Jtifj96aCtQU3BH1EY0r+nlTFNfgEZuSL5p4NqnEwv2d7Vh/FUhbs3FDhw+riJiYmcwGFqgoi29r
nYjpiLMrAbHSLwkQPbJa1eaUjOUU8s4JrBXpEaHZjAJQCwkL+ByJs6if1OWJquBb7R0Hax4QMCfi
h3R1pUSxIFxiUqlZzZlJ08H0MI8Cr7lKZgdsBgodKnMuBaUT4lHIQdjIZFm7hJnbdMuEUL1XYaK+
eC03PNd98Rb/qr+aWPdsy9Hj5A2pu0DnTRXI7tp5cB+KMvohhacTcjgeqkOR5WY+AUlhkjP6PFrt
v9onZaQlTdpvUX5Ynmh7aM/KGtFhxLFPjZpd+oA1FzVnfSYUheyeCU6JawVb8dnMaFRcop/CMRQ/
Wfms3v7bL/RTHxgKU13xF7SBbtSvXDHSHwQ+zno1H6HzAlX7LdbtNDuH+Iba0awnqxWoiKk+C/o3
hVbd7OV6MQa9bTVz3tJLYM3r1rSMUM0f+0idy1i6J4oH+iVjQXVbPL89TS/Ue5xOjE363b8g0dOd
YO824gqSzTsv0nGuPuAKJrRLZUc1zUUGD5r36ZzHdX6EITJfqLmBnydmXxS1PpQ19Tv7473pQMO7
LjpXp09EQrsQteyB2dfHGdquQotT7yT4hDiHgKZ46+y20osjKgO7pSweZTO8IXJT+KLgRkOyH8Pq
dtTGS03/8nxXrRPUvODuvtuo9p27q59f4y2UFqmcFXHSNnXCaaPdg9P9tdXjJNdTkwfd4NbBOZJh
o0EDIdCHn0w5BdVCRJIzzOhttZPRA6PHH76lQ1w2iV7p4YnRNN9LOQ2E4Hcu0BPptgcquEHwCmWK
p0CI87t+7FwJXdf0qqHvgUkHUW4za/0HGEa7nESx0IbLPeAdtaGRi0zvu4yDIsSsC3xMLDkd6Viv
Myc/tHuejsKUSLjQURSrDV3yxBfebpg07jwCTU4uppyuXY0m9NxqMZ0bASyB4WhyobuV66iuQ2PD
BXTv2VjTnEInvGzqPuQkCvSvCP9ybEnWdOTayyWkjLnCDkpRHHF5WkOUbBofMn1xa+b9NWo0doOb
omf30/StKYTQWSaFx0nXGSo1hJ03GsdsgATpfsRcXRVbmvN0JKKLyDvVm2RRKV1KadQJqikvVCYd
7NCJ8EE6GhGuNgK6eIQ4QNsVrJ7PyOPhV3t/yz3Noj7N25f5DPpnndM8Gj+6gMnJm6mUxaB3rlJt
S/S0WTw8cX0gU1IrdT/mZ6QJZjI06GSpfwTtp8Ckxi8TG3Y3YHvWhErucRltk8l/atE3hxZMWlI0
G3Vz3kfrhnE5UgjSwhMLdmdQxGClM09q/CqZoQbq5KQ8h99KZvVjfq0pafrpCDMgv9ldPbgItovs
hXppth65fm0ePE1Wix6b/ML8VOPOcLLStCgZKs1IXUCdO2B+MnqdTs1aEIOtSB46fTq08u9q4/kw
uIvFYqGth5lhd7vaHgnIaswj7SxqWyl15O9q1LPr1dqzks4ufWA29FsiRSiizcxrEmq8V6k9NQP6
oxJPprbNrA0D3/b5ObMbTqfcm0ahs+quNGSLrGlLFhzqyvWF2JPncTWrzfTCH+g7xhVlz/Hk/Cpc
KeGUhvHD7L27X5qW8unEVr/Vxa7+Hacr8h066TRKhJ2Seqo6qK13Q2BMpGwGgYfSEfkRoL4wDiJ4
nVPCeaoWlf1AjjTa6yFqcIz+lFUCCRFzcfrpVXo1IbwOUbDATgGVF3hWBkvwmqxgLDSTUxNUCLMZ
AawSHsic4hcfxwlhB4HbzkS8SqACJyrhLQWp890lCAX2eC5RdLJMPJId1Ax4rmJHIv40VDHJGz5m
685qEO37Y8ruBfspi+ynBpgvr5aP2W6T/ZCNOOM2xRBjHBE3yVlEH5JhwujyAIfAdjjTESXKIlO4
ytZV5CRElLglAS32/zJMDVtrGhUSzaX6ueUydnsaAdG1lDB/3bXnLhVVcSoqQJ76owALs0QIbSL0
jRdJV7LmdN1y9AsBlyA9C4d+WHDRwwFN2NqSz1d8p2wMIB98b0u0oSh0jrQtSfRnuBkKsogeNJi6
ZAaUUIOwRkf12yC/JXxTUHztK60ok9ATQZfZ1lRRyj6XR0+MhZMRIaggRskrdQEMUSZklGxW4cAd
Yozu4Pdv8kySo1QWEGF2oIxVemc9QYGZik4SfXNZVPAnEzWFSPxxAO5BCxcYjrSWGmjh6DgylFaT
w5HbKUkAK4HMJ1tvyl95wNiH86bY5g5C8CftyHIBftEOB/dlierX3tN/oly/2tdVo10ilhU+q3Kb
IE/qbFiBlo0Y3DR7OAQ6eTCPC357suITeIOiH/GzlOIQkRGTCzLRYYN98JRzSrvongb0qc9VNlx5
G9TcU1DpSOgwUEb0gDio8wJTAuLbNap4nHEFVY2mwroUhikBoqhsgpjILeEvhJqojHgQ67wLTbOD
VSXUevZO6nn8JwnO25EIBYYmCTtaRHHLYeJD7KfWSfpegbMv8ryEC9qtMTyhVSpboDZdlAfELuoP
86LRGGGTo64KCMEt32W5KapNfqGtpr7KI1kxwSDW1oN+ZnQQJgwcyJ+LgnxbIdrSQ7RKNjkyaWpG
01Vm1scZBHFi2O5AGQguAI5cKxh6KKO6R9ofOVRpMChIcdNgdeO/rbmpVaEEH7cAa5DlkbR9oznh
hAMZV0ZmhTZQxXHoIsxFB9FEyrZ7mMuIko2Xf8Thjl2Q7FLw5FRImAJCEDtOCwqY6rCsZnNZLGXQ
LGfRXXVTvsO5V4KyQPGyU8weyxT7dBwv90SveUN9vDC47KibsQwvq/RMpGsRL9KZ/eEE01mz4WdT
poe/6v7OKT5dpxzBQYuwi3Nh9WsHlucoP5rWomWxP/M6IyUvp22FPAPCMKPGcvGpAC/FIvwJX0lw
TJsdn/5VV5cun+TMumh16aOPNSBT9+z6vsYIFDIYUGPpqZLNTou0lHI3WjboyZB95EIqZF4bLHsx
+zF/h8FINZGaOZsp3YiRPkmqFM2+BpZOKt785odIrcoYxT2WZgH/4DZhL4eY2bT4c49Cz3MDib9C
rZEtiTJBdjxkCvqNBZQew61/tg4p3nnxFq1+li1p+1UhQbvFkuQHOJq8Gu5LMI/n6Ixijk8Tiusj
E/b0O4rFs8RABguCEDJw9igvwZcDmDF90d6a4A2EIkl6iO7RzKAMgxMkMqGUAYyGTjMOKNIsMaWV
wXq9We8cMTYkfRjscc838IQ1+z1/Zwy170YZAlcjwWT5CWGLxhhxs/PLwJK7R0LFl3yUZxHHD7Ba
VOgVLL6J9jirm1EW4wWzfBvSJODbyRiPZQiA3m/L6144iD3J+6FdMMLgPEnvlbLZS+cFVieiPhIe
WRK/eVPUYGMOvwZUSZE6zljwPq2aMeSoKyD+ELSnf+XVKM7A+uQbWqerw8c+I5aRXObrFH02Dvq2
oGyBSiTdj7aalkQsi59PLtoPNpwxYwdjiXq9GQH+sd9TENGRJKBPDDVoMHAqOpD34Q0yWyHfwmSs
04SC9N7/DjTZqC6mIkNlAArPW6JtMWAVXKB+5D0mI72rhJaSsjN7+LNSa8GNPRU4KIf28Kr6hBHI
ob6cWcR8HfN9HeayGlLJlTOHbYvgxVYJJdvoY3mX3EGQf2ffXIpUfWU1PDZqAg2OQeEadMFBz/bF
jAaHQ/nAlK3EwdCr7OZR9WiPvaKIxLCpljGtaFKFVFLSRxpWYaAsZ2f1u6nCsq527shn1Ly8ZBxa
Z/68pjH3kSbbVaBaEVjEekJ9DV/jwPb9Mod5RJrSG1bbV+sY7IMLsffOaHUoZ2QAPg410ooJiz6a
t5Z6xlAAINZWokv2mzEQCIMJgcmEdRY8oD7RGkZGB3AGQDdEd8NLojbTo8gmpEYZGIkRF4SCFkUy
X1gP0MrMnZi/sGeo9vNKaadkuCWXGmx14abpO3Ke2uIFcsI6+YoJW3n15vOGrWbHarVl9ypY5hJu
ESqJN36FkHaZahZqeuqDKEU7m1jEnTIfkUct9Xujp7Wd1oBzPvYWisgHzqEM6XPQfNT+fNLJRTK+
/tBTB255s8hry8i4sqBQT+RDg+aa8YeM7U3LK31cCaMvmYW9HTl3y4sCXQpME32oPvbs5eb4CGrO
QURUQRUuQ9XEjoEAVmxcyYw5cemXorejQqolQ6MvLXdnppq31u6XPSOXUNc+CPIz8wBeQDdUPdnj
iAsVF8RzBdzaFfSFWxq/KijWr5iIWaDs2lhUku+xJwjKivC6lu2CrDR2rZmCaK2X31ODhvgLm7Vs
GHD6mRBm6z6wdhR7X1gcK0t7syLCH7jWALgxKHsorvmzXzuzSCpLQWSAUY1qcHI/YlNdk87jWcOf
9tNCR8EfFAiASU0KXb5uo0dtAG6XZku25/Jdzh8t/NNSzAO5yktiKpHpL7yAcoJVviqd7LRsI7Ct
iA0pzNYSdPjEntRuWcs1jK4JbrVa48AIOWjB7YNYtakfMvb053M1pxB2muOUEnK5dqlaDdbtK1Yn
CoF/48Y1spUpM9B+x/brRIangrEL+s+pD/guKOzNhvDkTYq9+tOkWYfK+6VEfiQZTKhFwtvgU5sg
tiC+x2woHNnBYC47kLlclwgDa67tGsRWorbrDjkgtP56ibIEzYu6+NWxfC60i+pNtwwS22uiyDrh
58VslZpTO65oHEDdnFf6WwVZYAkaLjO3P47Gwwe93zgM2JVebB7svKiEmdvMdPYlh+AQrfIQf926
246yXUDKMGOGCEG/8cp21WUOizTrkOdsgCKh/djwJWxlKBNnK79eNSYZNLLwm6mgL5USQhtuxC+2
zibLFdXULX55JJmKf5TAC2FbqaPV3k4LtkoMIXUSrB5gDWbxIUQKdmyCdJgak14SuIwqoXhLtQjF
+B/8IVQ6lrcWJlWOyBlla07QKLvVrLgvc4MNXWUGkJdVbe/1tAA2Towqxg7xOg9cFdWYRHu29YJL
iW2pxaPVwtN02tz/DbvCWvcFP1LSBYkXcMN3Lyhht1NtIJMrUkiaJ+o0/eKfOdOyF6FSMROMGhSd
WnMV2iZI2SAZQwkmctk8xxdj20Q0mnEkM5SZp812xyuxg0RqKnmOti9kVuywOqTPXmZPiE5VKleJ
7tvtVr/Vag95XtoNJQaXbv83o6Wm16x0esqvHQcWR8ey2g40oR5+8/hdUkZABTRjI2mLDKcMWpra
L3vjo6+3kfyUeYF2csbNZHszvLa+ZPLoLrgdvMLZzIkq4SRJMJ7VJwj7CKmYt9pUlC560Uxq40df
b/H1FHy8rVw0dmbaLdbsAJrCvIDUn9XAD+sri3qIv9RQiqqgO0+oembbao8Lf0ko+/uIZcI3EAGQ
3OpLDg16htpbtO8mej2CVgidB04n7flXr+5KL6xTSf4H8lnT6a1TV89Pqpexkit9HO4gdhkhLWtp
Mn75RVcejlpJ+skIOkziuvGdDYh8hW5RZLEZJimEPaAsr4STAgu3RuyBD5e0A4m2/+y3ZGP1YMQR
OJ6MdcLTUtSoSiyBW+R4wAO8sKfTgIMZxuqjLeekmQYyIuNjAjydtuV5HoSO+Vw5t04LaMvsDZgK
LHVU9KLfwGiQMV76NpMle4ZiJRV7FUrOop3Ns9CUU+NDlZMUHOvutX1wnLWZKDrbP+MSWqAKvT7G
9Im0OIXRDGmyqluDSiwKBCp0wRyPoSUT9rx+2adm6YXPUbEaMq3YY5nKk4fuaX6izeHQ49JPuFBK
Vsx47MI63WwlRCJ1VXh10mHLY2fOKrm4dFS0Hr5EgDaHLT4pSFvkZms7t/HXH3Qx5IqIY8pwCqvh
bbinikznOXL13NNa1ilnzNkwdMKKUkfUOcBviRNe5yeKu5mgnRJNeDg5dDhSLUC1pxNG50lWrBro
5MvYRpw2+CdRycGGj+oTXst6FrJ7+Dk4iU2niHaX/kx+EbLpiaL60NY66QloeyMNlmROjltU8rnH
3g2BwJGuK2zv5G+KhnhMmuwlciqlIJ9QonCOMR2xMNHtQo8BEsmKsx1moJbn/+tERXkdiAKYsMrR
uQjVEN4SVdVYrDcFx/wAAcqdk1heEOyg3IKoeHJTgn7ogLSJEICNOzl6DcP1wZUtmGNAw+li4ldy
Y7wfRGcRtCF2B92CVQQXCDKyqR6TtZuANFX0NwAwA/5/F1QC+IT/ObTNt1/GeOhmVXEgVKG7hnby
aRQ9KoYNLLVUE5zPKzJrMkiAtIIdFcEzhhbPaX6kgvYZLb31WMdjgmskt7x2IWqzRBt2Pv4BWfLi
ypYk98vPcfli8d042YTucdeeioNZBGGrMKfBE5QlDl12TpDEKXzS5MGaSVs9+47WLxZO/K4jWo+B
kJFfP0v6CLCAvUg59L/jm+emx7NXwZBiIZoCnQD8yq4voy9ElPTOQ1G3bZXNdQsWfBaKF4wHOy7P
meyLd3QNsGVhYyNRhETa4Y8C9YJau9qVsUiiK+gxiBRz1WJHEQ3cmbp+rNbh+bysL9gVNCQAq4Go
BiFcCbAMYPDOakFxrKXCVZ1CA03ZM8AFxQa9QVcU51oCRQSOqDL1dPf2e4wiF1RFp/uZSBJ3Q5Az
95JJdIWiCcLJAkxA8lT1Jf5iQQ842ik90LI6DNJ5cOwi/wKTQGhbjaurQ1eakN+P7Fr7P5rOa0lx
bQmiX0SEQBjxKo+QEN69ENM0jQdhhPv6s1LEuXNnTluMtHftqqyszC4V/ssTh2FmuJDElHog7UR6
OhEz4QTSpAakOkPC0l40ql84fz2nlHLF4sNWTPBqF7ZkwYjDNKDg7nSrNkO87I0MxFvEfgFQoltV
U32kyxezZkX7WCAHqpT0gqClJC71XX2HHVF0xa0UzUyyoyW2fcFsOQGfrczk63DzS6N8uefhZXQ0
+/cC0BHud2zptgENA15MeOO3lqRC+W8sxgpvTYfKnTCmsvVrwQeDg1VJCNVS1LI7kmcofKscYVkJ
r1H4X3HccChQl5PJYTUgijEddkYtRYQEf4WECcuHkMTRzZmhsEIYVoklH0ulFEo2em9stjeAZ4A8
ArEGv+MkAbMYfgEeJa0kTuPf3AE0GD+dRHW7D3+o30r8cftX7RcJYiDukYtmRhamTHHiFQgnYN4f
mNYAthrW9TWbXKU9/En047QsIaaNU16Yn6btdjNsT31wGIvwKf73Cd3BWh8b0h30AaghodlXYKt5
h7Yo5Y15DvAyvUxJE9kFMAWIAma/qBFoySs0AgGXA2FNNcqIE04MyAsG0l1D0Q8CaYMIIbq5mvcF
ZE2PHVw0AeDYjr6dEuJJAa6vCK0UHDooMo97xroBRUDSFm7tDVoxWgCcRPEapSYhpE9313nCKdSd
LiOYItaigb08rnM4ppcCMCztGgvOpFqpiJO6Gb+gdFt0FNR5OvEsnvBEy1gL3/53RsUgwx334kNV
qky1oQETtc/gPIoRJTj6BaOZIMtHEik1caip+m8kTZ9uqafwIEVWCbV+w8XNxb8SQdPv5lGzoCsV
MfFIWqnqBWrr8ZFEwbdbEHLVSLizLfO4U8dwBJteQpNeP/sVFqFqtyVQvsXX+Mq/0QnOD11XGdMK
7QTJK7r+NKLtRksNSvBSsRMO3kY4agGl/jkIqGNvhD7NVKDP/BQrU9DXdhAePS7thFqsaAUWo1Qb
waFXSJ88BYKu7tm9YYSCbzINPbBiobUFfbL190dxwqekH0XbeaJakD7fYfWcMKAFW2A3yhLik/Rl
Rc+5jHYDhvvj9QrpxAkD2aWF8yGyoSAiCFEioBwxOlcbGiVF5py6Rrj6fsUQzurFOC04oHS3idME
a4DXNhhOW4xrsxDy4XjikIVvw30XIxPdi54xteDa6l6Vo9wtv+0bqbe3H5YLl6Cr/Rx+6GQ0gvpy
tnYcm/8pEVe1+z3EAwhO70Kt+cr4r5kg7pcvT39GumYeLC4llemm33zb5sGuWZgs89/j79u9c0CS
0h7CHcO4/xj7a7ztytV9QShZNq8AAvV0N+YFYezEeoYs/5zSegF88TcdY7kZb+MTgyuDcmfz82bG
+IhYn/w00SdGw7y3G+M/vB1aaTZ+sHPowYB2R1nybqu9i0Oqe25t2jWIBFXWxAJCRc1t0Bv1GZ9r
aWouc/7dbTGVDPSin/66e5Mv6b/tL9oggRorYiAbzBVj5dQyvYtPrjjYREf/4t/wV3pTm1Y7l4lE
ncwZtI9007ts7PKqDiUbeK3aObd7D4SlL66hOekJqV6dMaVJrWGbzF6iKzhZ4Jx6D3a9++p4sisT
I3wQQGGy5a3Pv+Nv4++D7PaLcCJ6zmEguTnGA8JD+8N+0340psgW4lP6+MMGOKkcnKzhXnIYQvVZ
ZePkjL4dnFrTfqIDAoaGWhucUbQCjG42gUO0Ypq2OZGYv2QkcQGWBmPJM0GZsbdA0vhfHWIPw11d
OZ4d4nrPCm5bh3nTT+sxeCdZypg/1DzaTGjAq0eL6SLgOqT3KkP9Lc7G+Z5kaOPs+ga/5DD+fMRt
m2nluJbgcMwtl9R0CdgTVG6Ls8u7XwovXr2X46C9tTPSPpzB70ysdcnwKwhobDysL//Va/ZmKKP5
yh8Kfc2mvUBwsnfsoOiDhL05KfVhvw+wmOnTjiQx2mF07u/33hu1pm65j+Nor0biCaib/dAhDSqr
a3eBzM3998MdjA9d99jB6Gp4TTUjz1E7eCaPOO9vZpLIBwr0q0HNvUxK/rFtIdaPyxzHH2ijMzbY
XA4F19Vd8C+CECSWa291Bx/ullAK+nZEmdsmg9NEsTqjoBdFASyw5y4yZpnd9uSP1uepTesMfLk5
ryUcOOgtqTCVw8oKCx2xCtUD6JYd/JhMWMhKEaypGZ3jzXjPSBnHpmj69bjMimOqYccw+q51+7Oo
KyaHqRE8phfLuW/xvLLgC+5JQ1XtNZYMqfUXf2+yhA+14QVlfW4vbSEOrRcRSm2CO54INVSsKNP+
lt0HCTgjrf6RykCv2+i+YbXjh3T9YTibpkR/PTer6Q7CGtnnr1kjiCAfemU3L1mrm9YnrXsbGC+M
GUMKSS4LtzYzZxsw3id0DJCoYw3X88rHNthbl1CiaLx8RMiymAoXx74Rp1YUgl6MMT19FyoSV4TG
xohriZRCWuo043abYdYIM8ChxlwEHrbm07Zs/2A6MFp7YGvvvL8erGY1YnxlRCsf5KMSHFmPerCe
+ogcYgKKSzmXAdAnpbR0Q3pMvXa7DZrG9OIVKTk35Y1D9kuhSD/cqfQxFVXbU5OkKBxo6BjCCnkz
iQ7Qu5qUwu2rc4H6enxh+hdkkWr2Lm4M9gUoV8H76EVJIyBawN3TGdeB+7G+cHQ5HhTCO6fUJfV2
f/W2eey1645lkKEjD4oZr7ANvCayzw4JnJwrww/BzoK8IuRfr+KTfjN5GsBe3hYVxOrvgi8nZqAu
8K8YPvzaznl1m7Gk8i5wleqdWqsUUwDwzbXfUOcYqhvMoXQNLExh1Tol6jrwNFJz+0IpPybzZCU7
71RZbwhQYU9xHQoBqwEafFhmWUvrM+ueunLr280McC7p7Ar+Zz40YB6zVWVWs5G+GI48YelS7+05
aZhwvhW6HOp5g3P9kNnCM2HMSIOPRZFGta0J/DJVkszoGlRXX5KH8mSABAaa7SE1PuXbPAG2P9Ne
v3iaOTVA+Eq4a+jCn6l8xOmDJtXa9DKQWa7vwmn3wkEImgachoq9QF1JEKqbhSrvXG3WAyKu6jaa
LqOISH0zx0tcKNnXoTA9SbxuvfTn24MExUAck4vbcHFQgMZl9OF4tXXPyi19deGJVEW7Hm4hM+DT
aTLX9XyAH1IlRhJi1fUkVJGv0cp4Eclyro+uDjYr9EvU3TuPpWisyWjAHNAtvg/k90ZGgHVHp0nW
I6IYiNFYs8fvwnX0bN9bhDyt2JfPXLkjvAU8COSGlIVk5TM0EsQUmIMvu6/Wa7huN/03lktNzLkQ
feEFqitAf27og6m9ydA4r3PwM3XJGkCsu1Z9vrffwStVoi8iJXkPrTb78PtBpVUA1Rk1Zukxn1rr
fild9wXf4X2C5alaNhb6pJuu5OObTDcrQOxYKhViiO4n5mGxyd4bi762nrwBcI0gj7CmQqlZvLly
V29Yt73kg+1FRmAOxLW4ulyEJj5kZx6jnI7N1tnLo8y9+u9+trTAArxX+u6fvcP0k5qD6vyVqhuY
k+H5lfk5RO3UQ9DAg2+JRgP75WfRgQtKRCKZvSYn2nMEBhQku6KlVToILMbNcBPrrESblefXAqQf
u2U4e8GQfZ13bSEwJh/WrNWYLgKdToQ9oo+E9F8VjhC+Qe1nBfKnRd0NsQFUC7d9cZ8AqpEuJPmK
kDmM8M/kuiFziCxEie9msbQJlU9ouQqgQ0AOUoGnwf3nP1Ti2D+0uRXnwJUl1geaCxSMUtPfXcP9
tpxYhws0PtIGyt3DPtCoYM9VC/TZhf+qEGiAn0oWtpI04qv/OxZ7UWQ8De8DN0CxYzoa+iK5ekFt
mx+hcEJSgz0szi8j5hBxn3at+webUYS8X2loNsNK/1f0x0u7FNeIeNAgk7y9yH2FPkWltbZWaxNs
ghIKbWarGb66i39HRDoriSIomm0oLSs4H9kabzB2aRloM8mUrhKU01JYHqz/qsn2au9pzvMHm1r0
8mpphYABRDzPOftY3xnnF+vAKXcv7Q2djiY8TKwWo8rPNlURc3Tr7TLbLMRaNTxDLPqSfw9weeUR
USE5rZBCFhRWcUYEg4hpAjEVG3N4HwJPznwBftTaf/40GNd3TSwidNLpevJOuw3X6lxC4JrgFpp8
VoqvT6fa4WIFO8fojNUS1oXkpEjEiVWQ02mh0C9uha4D5kLa98KBBbRpu77ZuA0i7vOf9L4Uvhay
QhJYjC0aCxPJUDZlbdoEO1AnRBwEBuq9eqL+9q+0Vnk6x223AdQPtGLZZFoXG3yIyaM5Hp8R2YN7
bJfCnL1oJdoLNw5Kwo6em4DEwZzFtz+Zp4vcj1wVspcFJ4JXpKmItN+yKf9ixottoLkh0IcqrL7A
UToDNry/AtHwIaqEY9bQr+Ww9G7wOCnuRFYVRweg8k+tdAX85lCkaV0wUZ4tPi4NwSN+x7wLwqMO
Ic4UpJsI94T/wRZB/HPBi1feBIsQXgMytUwqAxhKQ5/ASU9CP1aeID1JjniEyl+G2AWAIRQZdd32
umqDL6ifIQtCcvHkjAQ8fVRZgOMxKb8sGlhdhn78atEg7S+XqsvpeYHtICZMTVJMIAib1uNKQ9zS
HM3sjiWhilCIONBt1NsTCM2rLWh+PGoAVmggcqKRKCn58kxQEEV1lLasGhjFuDUz8WDnJKyXpJC5
4eyDaoTNOii61MJ4h9AkXZlenAZ58sWojKSuZgGnss7lVIQktYHoTQ+hO8qlmAsixHnnotRGZ1XU
lm/sUaYFqaXiJPtOFmuZPeKkOYWhpACltoLAMEbTeQRwLaoseJUoHYvfqfikrrgoJwiN8IQy01QL
QEnBl0t5o9lOq6LsztVRkwO1/pxJpD84bB07lb8XB+2dZyZTRjBWnykKYwt2k+oqrsYoktUt59ih
dGlVI5qEaFtH8pCWIbd2DYIbnpqCj+4zMGjpoLDgn2YbChpc9GBR0KvaTKWdqnVCdoELRxlmCuQY
MXO5TKB1x9UR749j8mWogtoDxhQwg+WuhOGrOSZ9Jl3FC2kQb3348/OjmN1Es5Trp3cw/6GjQFsU
JW6wAYHPalMWtIYaCHQjpNvE/1XXHL0PZpHkG/ZcytVcG3o/gqxTHld3iEdT+4de3/A0k0x1taBu
yGvUiuj48UucEfyY6EVYawcKJi9X/YSgf/Ppki1jm14W01sCXClxJn2y9DUruCAFIAWh3jd5BDYr
asyRm7MsZFmstyjtO84tmuJ95k29GQCq12Hojb57v886opcmVoDydkaoQFrOAYrbzEzRItWl4qCS
7S+Ll06LMHqWigQ0+0d2BE4yrJlGP/DTuUsZUhpQ25jL0uA4ztEHPo5fBIIxkayIUlqr858c6L1o
XgK7Fx0RZvC+QC4UUNQqsRL/V0qAesHKQKLp9CmRBEtKz8j6oQlLx0ACC5A6uPNawaKcSKbruELQ
DuW/ORqhWL3gZljFuZi1kXJxCEft6ZzhJDYm203x7kPWZ1LhwghIxmMEleNGnLlvuM3kHSVSSmkj
nT1F4N9fJ2Q6NgzJ/8nEaNwhi6730yaFMvpm6xKeQV0u7Zq7pVIuUQro2CAirhmrGZdRev/tMXzL
oCDRkduUtKHWI6aCcPSFkwg5ltnl58MJTv0hvv3aDQejT3KEZd0xhuUkFEtojBg+lKna4MbBioTP
uHmgJBKwjOg2IzXhFlw/pPtOTsURqJNQ8ZpuArBdxX3jnb2fVcDKdL2bAZKv07e/HWbA556VlnuF
jNjM69wdoERYi0oQ21AiJHav5LKZPv8s7qra/gu4UcjlkAjiqgwN604AAsJAqVaNT0KFNop0mqve
Y4B+UP+Dkw+Nu2sqOO9+spsLtzwBB4QjB/Mt2YKzR5uBut4Af+ljsl3JubnpMQm3dYKJxkcxY1pz
IHMYt2/tPDysxCrd+pfMBVLKRvt0z6xBtX0suZiM90YjSK4eHZSRQGE1cmhJA/RLBgOgpIlqKXPv
GFl0pSyJLXGFY6xzMGx5SmcF4908gmFtEWQozqDFcPdzaj9n9aF5pfv2nh0mWbvye7679aHRzelu
QkPuGN3bEwuKutvg0Fgzzsc3rKHZkUaLThKInN3NQJKEcy3awgmGLuh5hPqM/E9kCwNfib7/Cvid
pop6Mt7974l58KazpwV4JmjHpd7MIRciI/S2FnPX23TP2oW2XKLk3O4dijKj7DCPHZ4o/Obv9nbw
/nmSviZZchqtB6VWlpRmGq3ZUt9mwZUJptd8vURc0KuGoM4QVAB6QbbTfDmJaVTSA1IfR/8utxx6
coheLoN+yaNHC6MfPTi26kpMJxV69OBosEBAorXgyI+vOsj95p5zXN1iBGnCGhgKiDcNF4cH/FLx
6y0uvdqR6E+rDa1DVNkJZ5QaNq1+V51OBKWTJXGLK1R3uxPaXjDCx2s+K15gHACyM+u61Nmspmun
SatsBm9aDSpJ47R41kI9JpXdGlGE6c7A6+iKsmjKzgO4TGC/+mMxD/bxzl26DwD16kXpccTRPrTR
RuSn1MmCgIulM0j0t5fwD7ryTK2vmHZ41V3QBpObmimCMlzgEtv1kKxJOxHZh2n+hL3LgL3UJeQm
0GSgfGGiQwhGDh6ug414axOpFME4C5jqJWAT9V8cg2p80xr35yolH5ACpHcnagA/q4itprpO8uEP
1UjDdjlrdJRzdJ1czrmSTRO1YOB8Zc9E25nDBE7n86GopEdugQhACPhtGxyEHADcWUpX5RRwJPic
66d/FFaxTI5U0+sPLEJwDlVEPN/B1QmlqDmHwzHscyD1QRo4xXlp6uyLWaNq/R7D2nlxKEJr0JGj
s97XSVqPHvAaMbX+nkwc65xB9G/7Xe7sljth0ALv93m7dF/QQAT3mSau34JXqOEG8ZqWKC50IpUO
aydi8D2KvJk4r2JOcbB2+2w5xRuYaVK+uMLoU8ODhtHH4/NiyB2/OtHQIVx5jBRWY/2AAupn3IwM
WkUfEP4XJtubvvqY9PC7q+5KQkiSQLV+Gx7PsSIOgZHL40YdEI251kBP9SL1MkXrE93tS1FhCqQb
B/TF1KbT9sn9ifobWuw0a/t9IpryTta2QNQq/xZ6A7o6Oj1XfRJVnjSgW1/vdiXZumSMQi1evouc
CydxsGJ9zEXI5sSe+tL2RQoHzgDJLZdZCXBJD/KQjQmojMrWMRYN8qA9eyXQgHHvl7rBp9O18lt8
VOO8TdrTYsgCsx6aNhK/S8iSUpckiyeC6pT4pCosNq0QKHe61corWNj8L018gDwQyAFDAUQ6BP6k
ORByS/6Jhshs3KDXAw0EEzo4v79hL6RgZq6jBzK1onymNUs56hscZDrGBRoWND82R3tMfSxYR3Kc
Vc62aVtEtvG0fcZIQkeZmLfYiAxVzYk/JhaPFamp90NOffRSdiNvYtpj6K4dstZ47yK2DTXWwdg/
PBFyaL2TPLim/IpyTOWB4jAomSJjVCkojT6fhAKXWiqwHzgbwTJgDEb2InWYk/1gyC/P59fW3C+I
QoAM7IwvyiDXXV5E7oF9kTGyFdGsIKKlUL7VrB4Cl6coZA2F6VJrtt+BMpH8h0Skx4AeDWZ1BlXg
g7qSYZC3gBcINhUUVAqNoGb3VOKhsUhtrwmbKStEVetY3D/q4DFfAo8xud4N4Ohcleuvhgy/JfMU
A5wviawEuVu9SIAmHh8bBbwvCtI37jmCdFD+4KkYdzRsbu+IgZn/dQk0/a6FXxo9IhgFPsMbvj9d
zEEWoHT6fp8AFMQVhmcIw7R8Jxpz0OZgH3+cWo+LyZe0fejYYoKFZjH6VHp0zwtDJajqkJ5hcQjj
K/6mD6CmqaIpVPNIlwIppJQeA2j3XpTmuzu+ToW41wal8MN7LYY4j8BcVwRI39EByEmJk5Y6axw6
ABxuwmejWEmwtb5AgVACobyaJJGgYs5gAuedgVqpigLR8ajsVBss6CaPj/bvsV2GSXAl71Iayl3X
3BoGuUO03zxpBChnPotRTKZNiTni9hdPxtoVdY3sE0avSBBbDOczcFo2XVHuwZFrs4SGJ8Qd0DbB
iQu+CUUXpRP6YJLZVlVLUJKNHK51X05Wsc6Gq68ql3QCxJeq9XF5OBLe1PyHEcBL0qwBMlGUagsC
veouhBp4FQw7Bnp8KM1olZH7kf/51PPUqnzLKTTBLiuyo4C8/oA0OZFhCFmz2GzsN9jb0bD46bBM
Iqlqh3fNoYVbMx0kunQynMcgJLnxhVp4mV96lHxyVzLkDq5iVvFn48wJTkXuKkbRJfq0DPmgczee
sJpUEOpj8ZjqfHxzNMKj0ZMverKFhpgH2UCXAxE4DkOVX7xPlBEkalqYmOjd6q9qe5Uu4qNhlRAK
MS6eRxdEz6DfPPMXqYIfnQOgJrxNsVGkHCPYRsWZvsMFJkVgGgfQXrX7V99Mdx5iHS5d/78OwSsc
jYAOxeMqo1KyzdUD8N/wapQoKFVQ4a8/vKbv8fv9lElVfVcPC62Uh6FU5AVq4FJ20zps1NPTOdT0
ukyECwuBIsZiYN6EgSHY6Thh8kGTOlwlLNp2nIucKdL/QwZCFHZRQfmMrwj4wT1Tum48FkAM4mlA
M/wARpbAOF0qU3JpRqbweGshzFyw8kqdCmYiaIKzlH4ATKCrkeg/JhKQF8KhZsRthBEb/ldKOzRU
I/U/XZXiDeFUK0qi3p7upO6H0prvHRGrTd89F9PAwkz0FTiaCVsXnRKd2V+Ni/6R9mBfl6OQ6GN7
vUI+pS8IRRWYD4xb9B0ON3VLtAV1cdmzTuHbWuAU4DBcQOE1uusYHooK/D1UMPviR/oo/R0DvXF2
EJeTCQb23H4kCVNdAeEDesu6p/ojkAzooxg4YANxg3X/paSqha0/IivrMy0aXQQBK0M5jR15Daht
WDwej0rbU/eZLJW5sCr5VQGrIUkpV0aevcgWtEz/pwWymr6riONIGBhVMW+sr3yCqC4kgeUiBTgK
F2To1CZWHJHoh/6uVpJ9zMiVxNPCbNTdGfwjMmadVj7v3QGCKwomFg8ShoImkDvhyijF0qv9Tmtq
02jL8ETMFvBQoQxIVwpNrDPFKBFWwfFA8pg8KKakHhO9X7rVRaqmm6FJtnVvO1fqLZNc8Vbll6Ag
wV82/3f769rzu9wLvRL0DHEC1JvVm1jqnRstUfqxK4cnqoKibpu4eqwxZNFZJWaUiid8oKHHbcCY
+GGF+CO+K6+eKHaao5aq7VcdRa/+e+F0WKq8Qq2+d4PWxoNx8GGRQT3aZGD7hFpMg5/Ru0U6T+pl
0BhKXCcBnugAspp4xVzLYkcX4pzDlqzzYGeNNRqgma+JmSjl1mvVsM4Jno0Z7ToGBpUygz63LvF6
+PZrgRzF95iUqFDadJg65k8lLyiBN1Su4CBCFNR/dVxLWW47bAQYrvBL5Qh6gFtkApRhcK1uovNY
nO9PBLUlcIei2N9RzFh7YvhH5m0L3maviolLI5A6xpM/4gipNtNHN5ihbwy69WT6vAESAk/oA89M
VC4GnZnq0Rug9d/St/HJScvI9EkWqgYRQa/qHEMzGpvMGOHRvvlXC0qJeEd6PLEuTXT7GjDfVWZ2
NYMBr2wiWSWsxFOLjTYVO1IsuBuuvRqFf6cPx+IlBZVBJb2SnuiecYdJV4o7PTIGkBzbr37z36eT
hWcQnSGS9iDcSvt1BxueFWs4HUJld/MDH6HhvLvVVo5mTHFLxS/TToPdjB4QzIShqgwJ2kulQBty
vwI33aR8gYBIaEN9ulwIBkmJ/adOc1WY7M86fLm7wmartnw7ix7GX2QxzF44ZfTgv1UgvkXUlReM
prYdRiOh6nOiv4ioykoONH5pAQNRCi2tjNVxuzE3QcumwE5/LpHqR53bOm/0Woggsi/QkaURRriJ
qHlCRWRn6B3t2KQKN7KGBd4ZESZDa7Yd8dM+G7WY4z3gGyT+SA4nGW4imqEil+swUXTREJWoG4QV
PueuSXET82VX3uxyWFdcaODeipxSuGC2RlRATW2XAy3+VyS79puvKaiGs5vokONIY5qNC+3LA1CX
G4ogpjtvUIUHCNI9YhdFSm337DTiVkuabnoh6Dh1tsmaxE77b8N47QtfLlT8GXyX2MO2WJubDv5K
fqCNPJGpEFw4DWQttc1eTg6lhngBBsUr8djl2rxCcJYr6aSt9JgMlq8LSg5KUfRWqgT4r7aUHFcJ
h4DLlZnC7Hc67BvQi4+hExQnJUMV/R0HKOA4Qu+awrkC/qNpjJEHF4DkYgh6o4hI1x/Av0mm9R5B
+ybfeg1NtJCZm/TM+Nkn7eFYZXlErx9mYMHDGMe2mz8M8vkPuisNTrULtgqiKEigV4flpy1ykOS5
EKFY0xSiPXTlRSNRoeiYCIOTcxSRl2gPN7XFCEVO/9vgQXRzjRTV5nhJvGfbVJk101nKcyGEBm0L
UhUse6eSNuZ8vEaa/A7REWrSgjeHWhYTeFc8SojqfIR0F2sDDhBAnTj6RtpdxFb8nu2DWh8kcUeM
n7x4EIQ3JuvVPnlNeJMhsx2hWAHsBJmTBKb7YOgrvfWNkQx3ITNsQ2OF4npQpnWwca5AnThRZl18
+VowROIqP/AY1uLiaD0N5CACfWN1xyoOObgy9F+23UDweQn2L2u6jeNb+8PXNQlcMe0qOe/ozOZl
5n/t5GvnI6aV8cDQsuER4tMbrCNUmRzexIPJkR2S9Fsk6td0Wsz+J1zBkMTfiSJkABtOQtTsiard
5UydmF68XCccR55JQ9di9V2mZt09G39VXElI1VymLOo8vFffgEJn4+sGuBNipHUNzTk038gIXzjA
urCsntDfs0S6k6NwRI93Qx1ZTdrrLgYIrW16GC2cF7OXwW1gQpiXqjiCM9HoMDJ3oAcQTyW1eag7
UQYK6V9Xpdaut3VriB/Vw2cbRa4rRJLG8JcRz7DaKc0WnpS0HjO0cK6j56TUvW+iRxKB7NiN2XVE
o+DZrkyas8rRdjIqVj1nY7b3X8EeaaVdhGzQIdkkp967fQ/ujA78vX+AZTfR5elbW/+xQu78lBzb
kL7ynw2F5d3eZT5IrfusJ3D40tN8zYZKZp9/zciabq/DCo3drCstjrrRfXzS078TYoOvPwO4Ynw/
BYcbAuM4I0g1YFD7MIB0dMqWs66uDphNnDf2p9TNF1ALkPUxWtme0+3SOnSOx51Tv0efv3Jl9qY7
quPxdfq7o0QwM+nc3bxFakzv5/YVjM3n5uxKDFBU3MnW/LO2RL1L71rDQy7gmK5BWn072Tox386B
sehKzA/u708bdVVS42bnEgcVBFHLvbdJlY47JP4b5aC2a1334eedVrCEW3gv2K+XZentWDw3jazI
yPARuGAxV/MtWHVh7Y0z2ukUYFEuJRG8rDkzuYqB0aHl0oAFYbTz9Inybr0Mr9MtoUS0my4gTq0t
Z9OqYCrnl9euaXq7rf38mzO1RRnEcCw2Z28mJHubhvs0nbMV8Pvw0mFGl1fZXw2SxnIDKM9WsNgc
rxhPojvM+JvzzmeYbJEppo2GfbCGN9had9uku/Gm9bwpI+e9JhXHQo2eJf4dqrFRuaZZuUKk9Fxz
T+mNPKrgc+6f0sS5+ReUm5bYzXHEkCuj7o5R9E5QME/Wbz3WHPGdFRRF+9Gwu2QEG9o96btb+QVE
zwneELCe3mbwgZxJpwkBrrPTYHOieUfJsp9T96P/iBHT096+g+qjZaEvkxwQD+RMItdrsINACjPv
jPBb2YMx+5ocUkCB68/p3qkP4dhjNvdwvPWs/K90CiocNBdn37XAQ/MWt3u7tY1B/eTsLP+JaAvz
Heg3b0dXamdELsIVIdEYHOAp4ROcDQ6QujnKoGUfMr+Gd4gbNcdZ52qEn0qvmVSHdFKejYBA0fBq
WIG9ftAzH/LWjdaHbLHiN8zo8+/fv2awr+jm3a+clUZqJk2mcd08PvT3kGHgzVtRCebj7QQhpFcr
2Q5yT88f53BG5XeyW73DNTEhqr+65ZF5iS8lt4LNTOuEtw41SHDl5mO5RDPbQCylUXcO3MrTRToj
IB7pgfiUnF6tnmH3srmJdM07qoBvNf2d6Z9oeJwQQRud124pwpvx6q67Glgoo6Eez24kAaiGnYcb
yzlf3S0bB6rUzYNA/qxg7OB6j5J3/6Sbe4xPYSV3KjQ/mb1pTjLvVKNVdf/ZfBCXhb6AGg8CsRIR
pn0+v5AVczOfuV2ZNf8tkEWZlDskm5t/666BKDTy7NbWxeupRiUKI4LvhE/EQDmkhW1j5Z7Rs6sB
3PjPZRaefsodkokx4kNoxTQf3nVlIBlz741enYq7oai8M5rB4ow+bzuI7PhMbgPi162EhzlzBdAw
LJuu1RXofZXlkIAMZpXoaP/BVD5Wx8z3fObPer/2HO0Q8Widfw+I00Slpw3pvV+ffurttTQn583l
AWaQB+OD+mhSma1bp09YZwiAEPSJrKpKhRwu/q51xAd1ubkuiVOXmB5z/ukQdT5clAeEQt5c9nuv
txcWXg3txmV5NZL3tXVeJKd7/N5Rxbwe/+pl93Hvv5fvm3cwGBF7O+uN9zh3zhZqkVbr1kxvubwz
T5dlfRE1NwwgNAeVZmp8uhU4xhxpaw0FEvh8Amath1FkOTrB0D8G2V/lOWkmln289J53EiQrqGXL
E/bLTHpUfWNpNNFkKs1pib+92+dlZ9WHXb417BcEOtLmI++xFD+Z0V3jLIowx/X6cyjPlLlsr2zu
7SjLliyT2jFTQYjVz6mzP85MI9hXl+cXib3dPC+3+51rJmcrXZyG1xe1TLeGpfneNwaL8ETnZ+FU
IEZ2z8sDwAW3M+9leIK16sNyn3X9dMp9akjSKaQNfip8uQGZ8gk7AB1SiCCQ+Y2nBEXBgQQRUF6S
y+PHwdSeRvtA2tzFOENkos5o+DPJ0cqBrxTP1MEF7d/AfdvoP0gWMWLF3Hyd2Z+T928TGrDFNJon
Upi+ubHpsokXh/0lBOdRVAqYrQs1ZwNXv5gGYdBP/T16Jd6EXiEiU4ZvOehOR1BYo5l+EA06Pe9s
FkeDte8gTtblxYxGA7TrBj0Af6bMe/TyGLgoWtIygqId7R56XDKE6ORIxNgWckoTth4iUtKn4+cZ
D5QUIueqBpGkedUMqlOZkDaYanrQPVLpeHxQS1Lmugx8lCNreYtFlDff9na462yHM4TzNv0HOREF
8xsSfIn8g8EWzntG7Tr7roEaVb8SO5X4tGbmJfvwqflya1vnyMYc1+/hObcfTe9NVf30XvQbz+Eb
nhA1b+ZWf3jpKA2/LvaTwPWigYy49w7yKV05JrgQdj6Hzczelp0PEDFswic/XyXBfbGp7RcLcJWR
jaf8zGv27kMLrWP2ajdyJ3vYh5q3B3a6uk8UlXuV6MbNAZiu2dWkSjcit9dPtzpfJHAcECWlK4Sz
EXMVFKs8wt6/7MI1X+lZuKRe7U0jvBY6d3/z6tVun3C1hSOEnYtX7nyij2PnG6/cAFqYXMjlwNEa
HMoxYw3TBc2tdSA/S3dd12PnllNdeEwL1Ox13v/s4xI9uQ4v4wMJ+4H+wJVomuM3xrmZcKaa1aTW
P64aflqi3Y3kXvzslbv1hVOe7Se14RXJoCqz4U3AIPyZzNy5jd+93Cbd+y3Fr0vI5Ix969b9Q1id
IE5JZxp2h9cc1q/tMjDdzWlQ3+4gagdW2SOjhB5i/taG5db94ubwPMhZ6CizcOw/jiXnTBMyOYLk
ThFBPIw2yRrXzqp75q4EUallkOOSsl79Mo2d09nGL4cxl2TDMESSM3JBLh1NzYNz/pc1IRHT62iT
Jz9/yrPDFO+xEvO1f4v5BsoXoo/MToxL17BOOkR+AAy29jg6jqM6jEcG3P/ySnRntQ6bcQ6fggyj
D1WDGE+dBpe4kdZRvCBrt7cDgg95cokOnWGXSbkfpCBw7Nfu++0YrA8YQf/O/ero2AOVqDLEj/7A
0X0sog8MYFy7hdyvQxyunxjt7Hl8L4dkfR2K/HyANTjO1t4TeCH1K8+wlrmfdsvfr+rdxS+VD3ba
pGApWscQvm8RPFgO9+7eCPACU//vAnScyqUT1tuZoQNmotYOjGXMU192VNsFHVKCt2FzeeFvOru9
J1Zktc8Ax9a1brhn2UzG5eGWoToO5r4F6fUZZQBT3UUnb/d4uuYdF/i1vx8gyhGxJSlT7GyOHdwx
raH8HD327dPKye+EdvzootPqvveMdkR6sfXPkBGqdiU8ug0isuUdRyd+L4Bbgo4UGKvfoE2LzNvO
/mTuLqV9Ut1jvQosiZLHYkZRvvdMHBpYdtyd8XHvf17pZlxf5vHbvX7sKksEPllMeVE7uMSezQnR
AEymxk/YQ38Xirq/2tvmhBXsthjkVa+ySD4GjWr602kpYYT9z5xnoarexLp6R6Y0hldkcruXh5MD
w+06R4ypg6xGjv1C5PZhG0C1y+1w83Qn/7Lo9OKCPGARAMaRllju263T5vh93PyK9OyO6davQsfm
5PTzsv1aGfalQjin0giqExNdh5FJUk01axtMY3SjBWTZ1o7uGSy5Z/8RL5AHCKzRJljQDTq7xKsq
0414Nya4wpllTKZoX266VKAIlsTXEj5tNPV6RpSVXQMBqqAOSInjrnMYSm7EjE/+66c6ui/syt/x
nzV/HtvtTVwfLTq8O+AQnx1pNexiBO4dutxXt3F3FxibdhhSiqp+Hls+cTjEZdzfqCS02L/ekamZ
wS1zud1rKlZjfm9CaNufvIpTHyMsFeDo/nGuQ15nsr8gYVqdRI/es7VoV9snfKwKqjjiRDADwiPe
aLQHJ2+mqTI3R8YHBAS4+I1HyAI/MqhS1jLfjvJpxlhozzQDBGMg3B6xbqGmwFftEpSBVtonYhkD
QYwT7OGSlhAfP7UXfvyJmr3JY20DGcipIYsqk10bv1KYh423l6MhDGvNBIZr8v1L/OEosBfpFaf0
Xo4eMXM4LiSs19He0iwmud90T5WQSmG9QttgMStPzLKXIaJQCmuQV/r8yPsZmLvI+GXYOacAe2Jb
Si0E2MB0SeVfaXptNUDbW6WphcYSTsEJa2TBCAxUzznJ8Okd1u9B/eU352tI4geX720ZKgYg1pjZ
E7pV64M/OBf408osp246OxwfjVbXcbocMfVaP/vXrPnH7nHrLpDpxy0dCKnuP/KYtHdhR68KEcUz
dv0dU8q9B8WlXSclZmD843FYL7nHj/7j33FpGdK/vq4oOjKntnK80t+pY9b8G5y9jZen+YR4v+i8
Rnxhj/yzcQt3/YprUd3t7dLJIRkx0MU9MbzVviKavN/Y21RVsn2g5TKEs+Lw5q7jG12p1vEW/kfS
mS4pyjVb+IqMUJzgL/MoDpQDfwwtZ1QUBNGr7yero8+Jr9/uagfY7J25cg2vIdCmWhtdHx5L+oq6
P4OcpxwEvHvx1qVPjZxhmf0FuKYOoTrnA3ciDH0nPWoYPAchGs5628PQVBgFwp/zMGN+2BfV+tv0
NU6d+mjUGA2I43S+eC74erPWqqbGvRjXn1s86dNbOi+0fF+dwxEOm9FZnqd1ApCICAVEhcms9V1R
auNkGfr3Uh8NQXMK099kD93lGw8Zpl2hVGV3faZV5vGtjzajx4b7vzmxuFoUSaK53nQsWhOSF7it
Np6QC47JmnqFp0DcFaC15vrqed48NsO3eczCvHJeVvOC4KXpFs1rARonAQiqxqSjc+gYil15m2+a
mzNOM/QX/WQnNIp1tFQnpfX9zb5eL+2wrBjsWN27XfMuF4cLUxBKyoi7tpHgQZl/mdA0NcGo3jQS
+kuxW5cgVyxVtSeTlnkAxyERtIdg5vozGVJ46x8A2Tac+3dQPCl0n3e9HZBRCq8PN2aBuqD0tVbc
Ir+n6k2kfMNBMGiZ7is6WS7Xe89WrucUeAjgX0btoB1vL8ALAaf02dE8mHPNXUIsgS/m2cwNLcFv
42UqtI8gwBQ0s/2rNdxvBozWCEv1WBnI8XEnx6ZJX7f5TL2zzar+6PUP9vaLD0cnnui4r9qQVSK4
QV0ds2Vhpx75AJV5tb4ZQnPgPZsyU7boVqA4VGIweIK+l2+hfcJ9AGqraHxWr77xFamQyhCdbbKm
3lf7jrueTvpQbe/Y31A0DvXjaHn7GhevE9M3NI54YLCMB+guaAPetsLI5Rp0v+AJ7ZXCBzdvP0f9
04PNBvg9xcyMw5npNYQ3qBGhnUBJfeklhYXurC6niGb9C7Ip6WeLx8eofnNiChFeFoSgNUZ+1mFp
FvPh0OzZ2qFjlTua/8I4V/o3vXVRtNyO5tszbuO1nhfJl7b3RzJBUGSmcHPoOVhS6KinWkLReTHu
jY2rItUMChvUwiVJFvoQaz9KuQTdRscr71DzoeM7kHI+UHS+MyQrW1jIGvK918vc5dsDF/FOlcvD
yNM7c1vjRgWXoyqTy6hsTxOM0R3uHbRQqgcz+4oNO81UOuMGoP4e0uwDeaBNMS8pDxzyVQQh1Rbx
ZdCy57X9gjGjIUGmLIM1dcMxyk2SjHvCwL1ylEzf5tP0yzRgjECAnZXPefEoI8+EPJbkksLUrs0g
7fn52fhsNAh2TyOtzygG+/LTwoap8Xyk8r+GQRdRoFP8UsPCRKJV1rUZbB0qUsUUrc17josUEBQ1
ohELyUzEvsdpR9M7vw28NQhZ0KheRtyE/COYXV8UYuGrci6t6ExLQJEbSLouQrRJuX3rWZvfN2Nq
qbMOT+wVptUoeUedBbwLtDomAoXSyF1iaMsA3VUTB9SRAyqN7qzzMrgDF+MMs/oZt/XD2y2D/nn+
vSDeYlXwlLANzZCCR2xksVxVnyfL7wUzAOPDqTLpTDUUil7l9nfEWEFpJW/lU7GQw1vC1qXSOp6T
RdeRnZqcHwUnEffjBIqvIdfF7A7BBXL5URvRm/2yOhxcqv70NuXumZDRroqmWhhRT/Pl/zXpyuWP
XKC89etLn+aGHkNjY7vxzOZXRErLns+wDhYCE6fTYUHdtmPOE3MlU4ZsHlTd18eUoWJEGYov4Fmc
5XyV1d/XHSV5r9Y2pKyTUCQ7zqVg5P0mB5mxjBF+Dyvr25j11xqdpkXbq5i4W3c8lDGcmFwd13A3
xipLVrhbzx57UYGBqa20CfzGMMNIUvGssH8o5iHWea0IgxszSy5gmqXZsVSFEqed4KhjKW7O3I9m
va13G6w1xMBF4pk1s2aSjRggOpvG+mwP8DeWx/ZDc1UQepUtP+EbHj3hMybwA7cJpj0b9cX6ynZM
fg+lTgumeoPHAOe1VfQkovij83G4Xb1l74VFT/eKizfJCu7hwApj3XQY/h2Js2GYGn9+ATBBwQGR
QDRgl7YV8yz19qfy8741ajZtJuEMVe7TzU/DFTn8l7kdz/EpDzlH2Mgf6Uenr8QN+WcdFPCa84Rz
EIMkHcZ/ceClfQXxfGOB72k35AFI+H5ntxkQBajo2mKzHYw4tB5vaWQmN2K1OSSNTt/40wfexBM3
TctR20rfB56XVlzOZc+tJE/5xg7fJ4haW83A+xhz3PVMsT5AufbtFlGQvLn05p1tEreR8xK+X+vQ
BuQcqbA6Wf6LC8ctdbt7mhxnIom/OCcWeAnYMi+YaD8cLex42ilsT7G6xhXXmGjMXGaqu0ElU0GJ
olJlgoy1Jvv32nQYNnEOA6wQ3sBMVH37TyyYsK3FwuJiahpFFLNK75g2MF8YspHVCiMGBBXEuc/4
WXyqtJugVwNCC/FtgRyLuwARIEZfRr+nuZa2fyvwP9Cb59Fh2Wafk/nCPAfMhFwhs99iBuO08C3g
yd4wb6J810GTjvahi+eDMZnwWLNMWeWVR4k4e2X6NX1kIElAy9LBZ0+p6DpK8AKS0TVkiwSQoJOk
utboEfGJeZ+cLqf6RXFGNa+Dsdhu8jDBHhkSo2MRkTG/xFR73osXVzTXB8rg3hXG82b19HCcquJv
1KZ8BKUKSsQVzL/H4hma7G/RlMHmYtH32S2ujXkev+rppjU0O+iQ7RzfYMUEAfav/num6JuWMzxI
jg5mFjygAn05eAkM6ODYBhG0opJY5GyFVwujS7qAZn4szXVltLshC4Ht7L1h2YsD0L20VTKSKc/W
X/Y9cDzVJFSvnvj5bFbnrH0wThukBDCOrIh7BAFYM3c7csPjHvJkXUSe011NNs2qOwZYuVBc8khC
Fb7/BoAZ849T6T+diKXvIgEtgg9dO8HisoQHuf9tuey7QfmwJlT/BRxQuqw2itGhOeO0ZnQjxcnD
4Eil9Sav1PoeZxX4tmwaz1UfX+DK6huU/MDpZawuztRivRbJL1SeExrorShTv6sm5pX7AT4gXrPU
YuBduqQ5h97q6vonl950yeOrZRBQ2CR+L4x1kDqqOzhFGC7oLUlaepz0pE/RBy6RcewBVlkJgpeb
QLFUcixj6ItC3Dv7MAv1pA6KOyzx+oWwCwtCwIWo3inW+lDdrWio6HaxwlyRTTUSnUBH0dOuaXfd
BMwEdkKt99sWY5nrooZo90XoUrBBHBnrPiob/Bcrm6t+IXZuHWmTVpTTd+knhAHWpqYYK80xUCC0
CkKCadbgK7qnVakLc9lO/vhbKD9f9Ofm44/eAa1ZXJWWg4mZvp2EMRiK6VWn7zfoOSHa8AR7HSGP
6i+hvmm5rw11ckzBykffkR5qkxUInjBIc1Ji4V7OGiQylCac3rnRXyTwOoPtozY0/ZEcuz6c9FL8
hGMbMm7P72IHBd0YXxZ1aL5oWcMuIDb+QvDDhb0tDuE3/XkQ9ji4YfoZeYnNt4LXJ28DGidhhKLE
Te3XDcLL2xE3hOG2+ql+yh/Sf/XqB5gBJBzQjFkt0evbThKrmdcI/Ng2uh8b/gQbjgATgj68rZ7/
sdLnNH479RiKMcsDUXhpagjcB4I77phMBckb4QD0nDS9oOYw3yMoGV4iha2+jVVnSckFbmeJAmOA
rBiCxl1ofzcD2yY+ycV8/zR0kgx6wdpuI/FZ5ScB7RO2V+h06x1bLKl7JzPhOZafxFHfyhtDluLV
9KaDPkNKtCqQ/4Rm2LpBJRJTy8vvn/Y1/aO/gg/GEDxm69xQaspFxqFPoyW82xsq2RcsTHUjskbS
1mu+WnZFvfcFmfXvO0SaqjnYfLirfl06VTSlYlhDnHmVhhd7stKhlsD2n+D4kxvvRpCLdSZMPbb1
OgC85I8gN06L+Bxgt32iMgT4Q0cI/3LK13waNQIFsNycr+qn3cqhpErFsATAGmRwoQIqYYPAXvsI
m+X1ZK1RyuZ6+t60mYqDy5v8yyc0iWTtZ3xO/dE1H2MMhtb0OYSS361UlKTv9IZ/fRtchgt/n9GR
8UB7aksHq4GuxLmMzRO1JNdbbs16dRVFIyTrT+PIJa5LY0rcjIUuppl2nN/rkDcw+L9znyQTr9jy
fUZiu/nZJ9dfCmfu8NG/GQpKjo6N2hQPydIEmqM1bPArHGwvKUdONFJqTAVtwqScctUp4CE2PPEG
6NDQ+uVJ5zOhfyNS97J1uJrqOdjD9F0b09ir0eU7naBimEA0A8c+NNMswIf0TkNscCPwWWetXLDW
84Fp4cy/dk3IMm1ZKZiN/2HHgk62SXvMOuXOD3tGhbtz36q9bZ/e96cew6xf8bg+fUU0h0/ai3Td
cRQY3nHbUvea3r7qkbCu+wt5BNs/LNEYGPTLXVe6s6YLu5YOUIjV1R+tWYyQ5Cd5RhXEGusBYiS0
pPkeqaKeaZDQPSLr9sMr/tdkvRx1WH4LrMjaqvcszPAyes1HhNXr2lzjsYI1u/i8jFzcH+9WRwNw
UGDK8RjPLm47fIwaS2WyI+ahC2PjM2Y5mj0oBmxOUv4zY5kYAzqZM7myquuXKJoY2m3JRgP1vLrZ
8uco/hAPYqt6PBLUWRltIG3diVAmsOXgiU1kKfOcB5Z5ZNuZ2XIzBDeWJuC4gzqiSo1pFiWFicGU
GTqLEmpHw9eoVNv2GWdEcIXwhjvKpJz13EqlnOUzHGi5J8PdbaEBYzOTEAShDSB90teBoX2l5B79
tM8UKqfCqEpT0eVLe5BnjNvqPu0flxkBC935x1z10Z7oyse+jLLkjlsfc+GN9jAY56Kx9lvE1BTW
5WP1J3T0myPx0MCHIoEqmRsezUXWmzI85tLfiTa+JbeTs/lRwhlo6cR4OTOO9ofDDA6BlgrC+T08
w47PwPb85PUKqt+T2TuZZLJxQkDs4c6JI94Zstk4SwCEvkOz//WoQXDU9M+rzgEWziukzf9IAEJp
EZEJeoVBGojCe1xoJs9bj0+HpPmmOefxQ9Czv9A3Bmn6K/35PBmbI9g0qVtEAgh6NkzA8S5ASIpz
L1wcyrtWjsEMSkAqXVdzs0W2XRcG4Mz84i0/h+pQm1HUCf8Lj3oGfRfifwC03z5mS36xGXXmm5fx
oZ4uHFfyzKhpwEeUdJAGy7vHCcV5sgw6s8nO7zFZvU7gOin0JFKZfjfVTnLqmAL04VxBzzoaLrNu
cBKNQQGZiFcDi8KXcbvFJxQ+HEsb+pIO/M+rztqfGZRSH7MaYvh023ZXf92zinfPB5WWMmmRY7MJ
fdpUwEBx+ZBkOlY7pjfuw/2d1mgaQbKhaumcwAgO2VUwlJu2V3C/b7U1fo9LO2ylC9pdIJbVhwLC
uM5ZNSMn7B7+QpdXqzzMUfzlHiZcdotytMQNJnOpX/GRrI3NsUexDN1gvoEM9a5JbD6ZAIZU8XAE
Fni4NQ9j0Z+cvSPsNr1aDqOXsHH6Vr/UJfL3q3MBP6ReEJfFaTH9hSFIUSQewTBuZD9eryhr/Phy
gfhue9MS5zs4avqRQD7F3tweuohTu/5q8T5agjh3h6Y1pgfXa6YUbjMhFtfyKRspNJkSzHqwml5G
lbxAsOxNnTap8aHXN9+xP7qLL+GG6e7mvDpj2DE9UVB4yF+O5ingUZ4xgPhCT8nY1FE28pM0Gruh
vzmNKhNgGbtiQgXJMNCMn8ym/ypPlAP6TdVhyj2RgT0szTvcM5M2tmHW3nAFpFA54THodAMIPLHy
1JNTn9Lm5VG73sBZXjT0mJx37Vizh4iPOf45TkixYhP+UkUUZ6uNk0zu1F4+XfvVgM07bUfbpPzp
omCaem2MPA4NJHlgBq44Wh+7xT5hpffs56q6vYNy9bXlg2dVxfPk+pllmdd7mwoCLKDGQWFX2IiW
Ph7miO5QAZ6wlJOGANE8U01OLOM+kQjGbKmenGvHVUFNAGKxAON8sibH+LC2JljDdHVK8lPC2JeI
LV9wxbZxRAqiGWlzFLcXjqa2cffophzxSD+6lGp6Pf6Ti0wR8CZoTURKRPAMKOkOPV6lt1wz/uLl
0Q/j9I5xNxYt0Hn7jMygMdfRcHoCmqFjatv3NxTL7ujb3gzawa/WwENjibYmD91nFkAxTZTPHv+9
pLtIphB8HYNOmgeZkYDlG+Qa4yc97iXj4XRPmczRNQRu0bVNeUFnoX22gDGSJ3gzR/7KgOuZwRpW
V/v2rrLDtm39XMApquCACwK1ASO7IUVHhibIS2CRugxspifbTtI7gwWKZ0qZyiGA+aWH/hpa/GL8
fhLEPH58KPq1H0kWGEIJGbc2ouQjnBtioXFP2vNrsgwq6BLYljNx7jmQBvAbYtKNW9lIgdnnMeug
yppHaYEvGsjepo86jplJmK6pv2MxDvnqr4K6lCK3mW3hmF45gPXHi2FZJWFHeaNTi+R4HiOQiptZ
KrpMbVlt0soamiZqU5cuMKAkXotfiXj+b2GnS1UbX1tGGT1pycGB9WamWBnHGixr+1mE8VMzWNZv
qhQTpXLLgu6QUjQKNfcvGkavJimfhKrD2+YT9smgvef2p/i0YGRnAjySMXDHYAlWxAQo+ciCrW3O
AchqAOVw6deT6mbek/WHFoO5pA7c0TeGEGJ7oTBe3u6hN1KIUW181Xpy9dwm1tZCdAQvfZnL43oE
20ExirXO/x6nJZohdKbJwL9eputhID6oKqsXxeHToptcBDTW5mxGZ2wEXT1algKTDo9Wm06IRjC5
z+iZxFoZDEiDY6fRXfSc4ESvOK/45nFlXYn7OdF+MjsSI8V8Si7RZ88s2uMRLx0gw88o7aruaXwZ
PzcadRzz493drKi0MAdyQI+FcWcC09ST9e6dM+GjriSh/YHe7YqA/K+JO82QUalhF2o7woBjC/Ly
y+2sGRNAKtxXQ5jKLdwpyTx4Gio0LNrCl3hWPqOh231Z+dVl9BkueSCDsz1zL4Ffn40NYbHuIehg
YYazAoTdN4NZPKguX906j78HHj7j4AYfdpcTDAS0rZOzPUFKGrVikRXWO0pI9A4Uml7SlxRIaTew
qa8RC/Nuwxj/OdbDmwzrfoC6ksaPTtgcLrL0iz0Fti0d/cuh4MKNNeFZsLuST22+GJNVMf0MC2tP
g49Mv/fDlWTs75+hdYoyHxZ5aWhve3tPjl8aNo0dKb25IArXUR8ng8uqgRYODgBazob9REKEIxVd
IK5VMB/4jfg3CorfMbkr9LgQ7eQPtlfOMhSqe2ADWP9b9uuIlWEhZIsHf9FpjziuRqJ1fUc8ft8Q
/0kbN33d40nHsJDZmN02mBN0dTNa8nSVIo2F9pUgBjBvfunc/ATnI7x/KbMZV1/sDjx/0YxJ04Ng
HUUY9aPzl7hJy0NdwHaFDhJ3GLkkljyrKD/QBL4QAzC+msgEYvaFcE+BavOPeQVoD6KrlNaOjffl
bbdvhy2DRtxIYrlzW0EIGCAiKO2455SlxmeATIFrzjvCLCdAVsJODmYi8rY+/5jWOUY9g17bSwC+
HQzeODaYafCVrIr2gcWKwmAPoN6FM/cn9xfpRnt5C0W23BnZ9zB6W0tyZlg+NMq8Hm1eIOMFesHk
nYpMpg6lsZHH9CUPNuMefVnOcVSCKsMQZMATHGGykHEduLgYkGk8tVADwChuoxRfQkAUxMQmNwxF
Bs5ksPL5xd2z0+NUBBJibZbysPJLBkzpdSxyWd5myWQ5mgP9oiKOgEWwDBC4g9ZKZH2nuDVFJep5
yDGk+IHyzH1IADR0db9F2i6ynanjtLE2ElyEI8ZDWoe0lwEb8pHSse30g7Qes7IoRWLNoAWNN6ps
3pJ3YVDlpul5quHnKKFVzfK8uYeXwiz4ZoyysTyFU3QzS4Tlh1OCy9qvuE3dRqexOK6JmnsZmJWO
RyWbLKQT1uJwdhL3GtjqWJDrbblGG17ZxutUw2inpFC0sHjHYKA7Q/EeP8Ibxm3y1PLoQg558Y/V
VGzZjofOjEQysBH3MzkeIJDAn8L38K0X1NGcUSpn/pszi2ebxRwxTWwxeAS2K5ieiEWFyH3UFZlC
FDq3VHTENUKXLgFiIovpBITiWQ+Um7IUX4tX1z2+vRbKpLdV7stG7ywedsM36TnYGCJ16pAm11ud
sURrFp2FtqiTYncRQ607pd8DI4JPxOrn1uPNWUb9UNBywBNHC85B5g7dtvWGnAksEh3T2/65F/Fr
Q3qVYgGI5FCybpMiHrpYW/35fsnC6fyycLZpm5+Ed86Hh3BKxNB9HDPS4xiQmogtTedUm2CE1MLR
Zc+20Nh982VTRPd5JXELwPzWTpuZdOuoeMcqbJe2pYmPHmoh2H3InNYURA08dSoOHn2ex8V1hrws
YtQEcMUV/i4Qc2GmIhLiPAKV7HnIZrsuFy9HZoxIxsec92ROSXBETO48bBHyKLvh6Ldw86USZ95j
A4kJpquO5Ctch3WgejBRiPfcFdQiaTEnbFxXaOumX3Aq9kNckexq9PTpSZ1m3GVaBhnN7WLs1iz6
QeN1tsf0+TMUeNksh1a1egqbvg/G1jEGIZPkifC2GZQhjLrGH1iwZ4vdHmLbd0sDhM3wWEnIKfmO
CPRYNe7++pypkFrHChrRC8rX61bh5lqiIm1LgiiLC96tXu6PqCy/ZkbAOuqoG1qoEpPDUdk1tPSF
DYBm3tcG1R5m3zDGt7f9icEY7q4LpIjUmfN7m895yb0B4r/FmZEbE3casN7vYDnEVUc139APN01a
gf6tmsMTuDFuTWr/FtXb808eFtPSqzcoNcMOBlVsz0kZ1ge6YxQGkPyV8DZmYH49NH6WDOKhddm+
x9CHDkz92idrhT3Lr0g9Vy8szKC66mTOwq0nGEBzPiajBqzV//zRGDN5og0lw0IZX7b7cHGfQ/Ad
QRoF37joMzzNY+Hk1vvn7GqVs9lGoe1/E6XVtkfAHivrbS4gxC9IDWis1UCs96GZuvlODHz8VQMs
ICMW4t+byBei7wPrJBwrJfOWqS3ZHsX0ohsQhwl4aeOgyVaJzShPphx7sneLKdaQ8BqBQkU6jmbC
Ko07VahXYg7XZZlLahXJlen2v5vW2pGASaavQ3ST4gZSY7AstQMbmphwSE5fxEnKgNglJzORyjje
Zj7aZI63/z6DEKwk74kOpAQpWDvidCB+BwJWY+GBtsuu7V70ggeNh0cOZ0AcKgkXHD3QRw8oBMS7
Tqr7LmdTNromqtMhE+vuFaRwMVqHMLfs8BBD9saVFXgCK9u38bQ+zin8OGIf8vHFNpTrwdnC0daR
vCRqEvkPiqU/w0DijHoY2IkbRwCh1mi5b4NNmu8o+WFUEtRQlAZ8V9UXYxZNZ7IPF48Kp6Fil2MC
vhc1jFyYNt7RGrRADH3l2oNvhqqPuUNIwcT5jikDJ5OHCxE4PccLdY6clGKdVFq4ngk9gGIdkyTp
NzX+OBtdxl3upJyPYIqcwGJ3WHgSEgo1hc8pp855VHJVBCX//2fyszIgkP9+UR3OP4ZYqAQygBIH
GrmR5JDBoeCYu8kxR2wp5HIXqrjrYjHHz6Ymbi1i6oaDHMgR0y1NaEMzfOF8zOGgTs2hXzEq5N9I
8vvd+NAQULzjhq3toIcahOkGb6r6Bo4GMJ4dnCKyffEPn+/kX+5wf8EZnKUc8IOkkPDSOwLmXR/O
SgG/eEbuBHo4E2BqAhdCgkp+DD7SBGhCfrmToXeF6aRiwEP/jIkMFnfz7/jk7Lqka2LtypJSGZ51
PbEYxlxuAZtoLr48JsSR6M/r9uly510x3Ls6u84K8jHgWHc8qdzvm2k0TK/dE3tuhsCcrENzcpBL
NDlFa7z3sBTmS87vHNDB/Ao7SK4ByfRcBxhJDteEQIPC0OZ/1FGyEwQhtR/4mvKqknXPZNQ9fGhy
xeYFg21bPpIYhr8nmvuyKbUa+wQNHQ8kFpwMhVKqH+6xP78b3CaznPZksMFCgTeaUk915HnETmu4
/Fgk1vFUQqVdFqFUUxLPyYLjkZFV/DUpeJaqgZ07z4dNnAtK1QZu6ZKSL6bmiZZfnq0/W8hwcYSH
NOVJoMam3HL2v1J2iam39rc/sK0YHdfepjBSqLnNSb4lCnqye0+4NH8FG/btqCRG3GRc0VlGzGtX
io2lHGyEmWVJcJUTGsaByTu7AfdxaaYy8vEc2nr4JJSOW5tdSHAvHiavo6/nW4nq2GbWzacixsi7
zwMmTS4DFqwe8TKSYvDGQAVLqvHYGt3ZKjWf0BZUiPj2oLjg9xJH8TYbIi3kl0jpMazUF54g85SU
27XnoHa+eQsSzPkDiiGIhwBvhAER54HhH5dFH6+gIPisft+y4ICjEg+dHoAdz/zav47ZYRAdepKy
GmUu+7EOdwm6QXzy1LQkuANTbbmvPJwY40cB1lLkX8MF8X13x4IdcoOps+Y3OnLq6Mo6z/P5/06O
4g6EYSv7Sobbxv5i7in2oMeLb4ZYYABq+pxzpvy9NGzIqHGDhVELLVt9I3U+TvAoQfyGbwVyawxx
xH+t4cqyDBoTDye25ofQSd56FQjx6uHwuJEwPbkYkxkm9w522lAm2U12/IX81JtD6o36hIQiIQhe
HEmsgkfnBUAnQYDplUuGuGhnyAKAGcbPrC3hk0A9gUt8tDXvSS+JNaVG8RwE7MLlPseR8xRL9jO9
PD4Y0Z+toSk0IAoVBJFrr1iIoQ9uQTiyiE+J1GIUK/sLnS5nmXQXsoFqOouG5oEwWHVcQNPG9QVJ
N19fhrQcXzbiZfoJ3hGpE+M4imfJkmEhYQ/AyNQ5M+WW5kxmeNR6OOVkE3EKwmCRSaQ4tjSsQomR
w0NUfE8qIr255i4NM3poMdbNUH23KMLJehXd+u++CDRrLOBBG80izG2khhgFTMUXjZ/EQICSnE9N
ZIjRw7mfwWQ42GwBq3WiPvHdQEZXC2oZ9eCdiAlhheofvv+PBFX9SvbRkL9e22ooRmw3w0m2saeH
hmWNx5A1cMmhPURMXQCvFS4JTpLfhInk+EiEp6jZM5rYqcdBiFOsHlqG5SCu4uFwagpdMSOWj6qM
JXJpL4+KmD9wkDt8S9YUvi0rXHV+/mfIYtaEHFzSHxg687pMRqMXdnV8CLx09uTLWdNzdI6QvcJ7
waEQKT2IjIYxJo7M3GZ1LHlRN4Nru03Fel1sczncuc0c9FMM0ZyVD3cE7SqWP7xVjXwcJayGqH8w
Lhaqp43Usbguy30XH1+xfKCH596Bi5KeFbBBsvtt9al8VdnvIABIwrZk9srMX6wQ+e+Z2CAll1mz
oN1nJTA7wNOHRj56oran2Iq+bsFOLM5LWF3xIIpxC++EyQT2aRRXQBqgMTeffEGzHfWsHt63CO4p
1+RWv6dDdn4xvPgrR/hokHII9JBTWlpMyUcVvp2UBy1QFLZvwB1XIImnwbdhqksLQ+lnouuHsCkX
qzbFXL2C/lhwGkpsRc4xuutzysqEWfaibqxM2vB4orVsAfJDYrLNDixAQMRv/8oErpFUMOB3ksd5
8pge4cXe4Nou1cuSQx7rvSgQ1zDbE6BhyUXw9PGeBtwaLojCjLCXlMsO2MCtFP9Ggau3PPFYyyUN
uxQBjNxTqQU5uBo+/59nPt+YZrgLUiafWpzLd+ydHG5rZ8kiiO1l1OfTxdybxGZDdhah4/EW6vw1
fnKppPrjhEkRaI/EZ47jk8E2NAI9wWNICCzio8MYyAbn5apiAim3XMK2/q+UM5vCVEx1mK5Asrvi
CJf/ATxZuh7X7hRKCecELyArh98KrYFFwP9nqVBT5cyUzpp0Hzk9xZ9NIHwpKynILQ65P4+UoN4C
47DH4PgEwiL/4szfTMWqTNCNv9XIJiS99xc3JNl2zmn5w/3HNYtMGfNMYCWfPRG/IYHqAGn4CvIL
pIlFJsbX4qPJwsTrAm7q/31SivGTtwa4qLkhrC7WzjGIUzFs4hzkZm23AGLSwct7SZEs7yXGKrJL
gWDhzCnxtidjqxjbD3c23rJfydoX1Iwil5EMbu2s7nosweXigvb1Tm99yBnqileLlDAYwUBEEZim
AUEGzuDiWcWZQ7OhPplTRSF5MK5Gd1zY4mYfS2jtiaG/nP5wAvZJQoEj0FXbf/Ma8gTwmnykWMAB
ImT+otOkWuYwPes8P1sPT0Uy3fRpyaiQfR1uCJ9PPjWHJ3VPRzYZ+SryvZ9ckK0U7jbQmZhgTROP
xSsnSSzgItxjYkFp9uEPabyQDbci6SOmhs1u9lES8XAFXMSktbwiUx034QMEsKj0/hoezGBzpwP4
QiIldKUP41EBkCeshm96PHS9O9OQFUhcE75q+ocb9kwW4MJ6BVibO7ASoRASNe7ffq7B/fAm2Tvf
f2QoAPLRbRn8FB+fUav3mReKWU6wJT6iiKWBJ+1dfKBm5eqEZdackfftavcQjHUR+bN7/zXo+Brz
ZN94cICTcvu+UBL8hQ4vn632XttaYbRb2Hbl9gkahn/Cknk08IdI+yySV9LjxD5m1gA8yzxGLViQ
Qxscj+yLB2Y/b+tzIHCmZV+SDOIQSx5DrB6bsHNdvJHSsYw45zdfVU9y5MDWKUaEI5Izk8GpufiS
qFQBG0AZvzjJev7ylMa8kSrxk6XA+Rfzgb8u58HaAA6BXowQJrl347ptnFv2mTkvo/cOvAK4Dh9m
scTT4WsMjfRJsidMu7l65bh1ekwvox5WKvm8/WshoH9m4RXNCx24AoX4R9ufO1Dk3As2S7htYCaK
YhXVGFNOGAs9N4vPZpUZl4C5bBc6rpIoLecYLlpOGRcObNWHs54W8KEIrWB2aLeS9RO3by1E859m
s8GiGpPdt+kfEPhXO7iPc5xl/YolN73zFOK18Vy2fsrlcbw6Ad7pzG5POeBF3jOajgfWIQ5X981L
SZ7Lpgj76MqgrYnXxeMurh0PBJJD88M7TphWM5bfH9GBrHpbpvwKBJKPDdkAvkSf3aI9Pifrq1EM
ggxTG5jXhbd+JAjgb919b+3n39Fl3nIAXZ5Xu24/rccFykUefo9RPnQhUnTR6XWZuV+853OiMYVo
F+5pSBfdWSniK/L1muJs3ipHvceKApui7kxqmEXXWbFeVBcsCsw7BcI96JehUlrPLmxIR7u4d2ga
TPcg/TwOTy2+8sgdT9Oqa1Tk9no16FDh1f3l48iY7vyjQhv44LMCmZp96U8yD9xU6GEW/l1aSY4E
n0objEG7JFUiCl4OYi1azzI8qzs+cY04hDQYQGCxQAUmVZj8bjgRA65BTBwpKagleemDuE0b5gNQ
OcWhP1Fn/UnmKYTuFh/+uEOG79lrRTdetTQlJFLqO3SzMFTi/qTxKzvz+ryIFknUX4YM7uufvctc
DJ/EtVuDwNJ1lN9F2crMDrJjHMU0NFXFVmsxRWD9ffHSYq7yvhs3tvobH/t6O1SmBruMZWhnaBe8
0xxvHTAyXuOuzi5r6wbc3AuuxbZcp5fXpuCGQdvGRTivLRLQKP5ePpPO+1hpTbo3F9zwYrz46jib
CU0TsO/Zg8mO6QoWemiQerpKS0L/bg/MX8xlHiMI86WI+viis8Hv0yvE6Q2VXMcpf/OBm8HjJaSw
vMMAdpTnsq8u2Hua0bMTtvGb6G+fn/ERmlvz2mvfn2u3bbz8D6Fb3+iqzh6dpNOz+84TiJDS52Pj
urCecbNf96BkIP9zP3v3jzkejnTyRN3F/sjjcQxPcQUytMdB4QIJkCibGJOU1wGHimtrTEQgjnB5
s6jQOcPVyMfqEeOMcf38XUNMBtIvrVsz68HbUTnQhiw5u0dwJaiipX0jjTVGqYG29Duu+3rruhd9
QtMPlAtely8TyJI1qqWVjdrn8cFCYHXV30s1swczTGMkEJf7zENP87r6OZQBxCPDkNAFjCdAGXF8
03Q8Glh3Ny/vGmHIx7UckjVAzvwh/VVlZXMG4rePHpRQgTgsf0G5ttDpRpQNnJTQ/vAZq37PYY74
Rx8PU0Iq13QJYv93Nhbio0cH/IToRUe8UqmHsNTzXmyI+gPDQ7GhEGkBWbvLRWvejzoOQZN0I0rS
ZojNVyptMG9etDaOQ+wkVDCUK5wUreHvOpOXjwWE1ZqPnYKhhhhF7EGlv5MOjwHcQSXOIcXEv3jS
nfGvuy4cB43I0yzNz28Iwo3BGb5Yg919K7aMNL35z9HnpLDzPcCzWOTUrpLbx/SEnVuxGBLjA3aP
IzFURpMjh+Mho+yD4XqxaBfXZheqzLZHEraUYED66rhZdDlT4B3WYkfxPjuA4p5MAMaNfofgtv1y
8owzdsd+oD2DXwU3CUQDuKd1nYcLa/k9xvPm6HRJRIM6SRnIO0COdEItOomQFdVE31/l3psB2T2+
ApIs2ZXL5W3JtuAT9clW1GeTqAAxVJ1GRNpYPNw8/N08NgfnaQpKXdNr4TUWMqN31rNW9AzR5lBJ
niloGrPnU31TNfGtua1MtnEVB/aGRCeigbf7QOEpmUh9Q1EwWylDIm7/sXRey24ryRL9IkbQm1d4
DxD0fGHQe2569/VnJXWuYuZqtiQaoNFdlZUmXXcfnHZD+SHx0MatXjH9tls9+ZFt+pBGhizt3eqb
8NUggDBzWFw/Fr970eYyEbauHCXxvcNIpA0N9dK+te9kX97an7gSrcO/BE74Y1rY4OTNVSHxgRRv
G0/wXYtN2z51gShQAH1qwlOp6MeUZXwdTmvUMxb8pI+1xgSvan6a3odqwHpOmwYkwee0gvk+JYR9
zw8EZR+dU3BtP9J3vB2ecd369s7tu1lZlpsQ6N/xtX0do8Z5dNbzOnQ1UkT54Zvw2SMXB1Osrc8y
RrsabfHSRKscF3rFEs5t3JZhqV2J70Fhqhj3N/78kImoId72KXlwAddZjawArCuR/F6cD2Gom7AY
vbpFJhjbs3HJoAYmF075h1+MNuGLLFYYnNanuwkvzp2g70enGZ5QbBNEsSY+KhAU28AjXCFfm+ho
/V3t5qTdTKrsuSkCwhamK4j7zUfwxsUIwwtrOh0NeKonsIsICQaVQUrZdBCIKjHgYyQXP1hZZIGw
T9ApfhiGNFEoY5MiUes1vvbOvXuvDp0zLHqH9jWG/zlDRwMCkO7TY3p29yngZ1wOFZiBUQcpYABF
nte7wS2wAU056qXvM+55YynlRtnjmzx7ZW/vHNq8iYetCcoF9FPb+QVy4f0Xw/y0px1A1wXyEo8f
BoHZaQMy/iF01DWqTPdD/A0e2dq0R/L6LDoKYGaczjcEPfaCyBjMK3hTNkA+9qbLIEdemmiW7ZLN
dibxMso2Ytjhvaxa/qJ/de6jSvfBOWbeCLndIV48YQpgBoaNLz7PsRw+13j4TwOUJ+2ObUZEgIBA
kKdARmeWcfQPEUExgcIs8WMMnuZczowoWX64Y423f9u84RpxyvToBD2ePavpXZxaf0vCOgothkEM
Uv2PVWZOdPGxZRklScPl30h0rBxivZgsGx/4lgsGWlML/GirpKjTqeL+OafGGwxIrC467NWsXlJ+
HpQkshH8mqMEclpgR7t+NupABEKK0g4SE4iWs12DzqZl2Aa+SwlDMqTNHNWFM+XOX3To33nsZMPE
RBA2mCyZGGrV+RAiG8jv9Gz0pgp7vi87vTKPESKxBgWTPlnEZjfCA0cX/qzA+UuUUIqFnYBWDO62
DHQG7yDiCtSdYG+ZCa/N5x64UhHyTgzU2JlQy1lFUHUDWhXzCHatl/cYtIivFjoPIVl27x2ARlbh
C0mwGkdBkB8PNnG8CU6916yVrQ5uM6kwJVJqBrpYRT9qlEAQJA/XbfDwdpBtY/6wQ5zgYJIUYNTi
4sVfwmcleWfS131Q7JT8gkdcDDjKK6iChiOiiKtxEUZq2C/nvORg0e8zNloVg22yw09BAxmFJvb7
BPMggCWPr26T2geH0OHDegwjVgJcWfbtgo+l/lLNL+gHBzkph/xec4gOhG/zkBedHhz66TThOtcd
xJ4YBAG471x9VGU8Nm2uS08q+luIOchu2Rq1RmeC6NBMnVjkZdSySvBb42WBUaCjkQzPs8Mm43ot
hKSvCZphd5sW8f60OvoLtCr4lD1775hknBTJbtEI8KxjGFrAIgKasHTUcqNWMiMxQmjr/r36Y/bB
0WjfOdL5bIIzwxJexr1lJPSxyb7devjaQNyFSYrVBiJvHuReMj0nRasn+aokWIWIi8GnIXIGRMg+
L8szdK9FolhPMiew3tAcUixVrnVzzTHQ2Y2JKkKRjj7fK/ILTjvjw5Ahu82uzx/s7EMbSuquvVtD
dS9YD2hZH9phrtHJRR67tZ51hlVHR2cB77kLNjYd3gpXgh7eG2Z91sDyyb327vGtYF6h2WNz0/yz
HoPL15IBCMY7tVEVWMYtsTPFi02v5tcylpv7weUpIT1Qdjrn3q59RiUyKu1clucIh6Stw1q+xqgZ
27D8Xzvn2Nlai+3sO9rFLwgZRVbC1aktDmBHDeNKmoTe5BXiBMPM7EqOAFyXTYSj0kGBhP5fiH9M
xX9rAHN1toMaR8gREwxJVBEJK//xELeIkWHxjNapsvggmqxnxHLOmVAQ43By62vj5hU/1nNEl1jx
Xw1jcbPbhS5vffM2PRSVbj1Rch9fCnMa3vXhNXj2iBeo+EQ1/NkLLV8mazycv3OMK3HxCNElKYE/
YeKm3I1G1kCaltcRYi4Iy/K3gw8PmF1bVHON+Y5hAx+gps1bdTuojjVNZKir6ZZmrYvF6uOtagp+
sBlSbR2MDHoYO3wMxhBa0hwl7F8Gj8oem4C76X3CxwcNxglSO6RoJpAoE7yNvdp3eBRwPuD3cBfC
+5ga0qzYQckcDeydwVz/9avG6nOsI9ko7yu8Oww1fhIS3CjInvaAYD/2YGTnOuQQ2VLruWcN+5/2
xnujI4Ai+/IUiIwQeYWWE8Y898jexER3mZejbJiu0L/zNRkq8FTusn3/QV9bVzbjd4+khBf/wl+e
w+UEIJLfgTiQLFWPGtgLZxkJNaPIWOaaeeRLAP17iFUVnrTAmxMf1hAyHtIWF4JECzasD+xc5MwL
vzDIobyA3wqfEfLoCwz79CCZChArGeOzD/0YANUcw+6jRhvvQ8hg4z0kHggHNRKu64FG18IcyUAn
5yvW9F0cr2vEtJ+5McYg8fDJH8MyUlTKxBXaL5x/7yGfEz2J4FthcfvxkcnWto3NLRik5ErkQMyo
2zmDl5nPhcGG2hXVfwml74xv7M35pPQqNsO6p2EMBtAvka8uPAa4ZK89vIWlhGHmUJpF+YvLYBc3
k/bKYmJsEbB8MFdMMhFx4hohQiJYNGipxlsR8Tl07idD6mBV3hTgb1MTE/UMzJY0ZXJcKI36oA7B
M5b3G5t5sGoZIsuqHyUpwPQ47urOgmTSqoBGvhlnwCbNzxcmSHgIL8o+fuz6D0XMKXRRfcTYQnsP
IRWsMQ5oLibXfOwb8k6XrXcNxySAmGYKcO2DmD84doDo1cbXsfSu+ufwrYZlEm2KmFXI4tuOEljK
NJcsfmotzt5kGsGIcjmPX5C4eQiKBs+OabYVNtAYhU2upU3naDDXpdxjqtrCHc3B/lJDd5TBBa/A
EAEpi6MJhkgGzDTCsEYk94vz5TXc+1GCVV5ySCht+F6c9HXGxJmoa2qS9+C0RP8M8cZ72Lto4/cX
3jDU6om5IcO3o2mFsOuUZZ+7ZV8dkprVs4EQ0cBp2UYdhfDMZsoMYMugweFP8LinR75ZA6oj5sRE
cCrkyYH3kRYhID4El+dYBY5sJkPc5IRS+Jn0jk4PxxcOrdUKNQ5j0g0ntNVm0yFNj/3EOy3Rlqdq
oyAJIJNI2UOornRee0ocan84nTpXjtcNzlVU15ArjhYbDBNi7xxM7V8BxjAS8hyGSqwcasoB5x8n
38k8UA4gq1obi/aFVPbVqtdZrSoGlQwFS7iLb4OJjcx+nbKHJRzvHPmM4tnC07aZICeixkqSBPvA
YMr1YFRnPCFJQkfhV+NI9oNrB5yynKIieqB8jsn0aeZaqLj52g/5f/xj0hWhpsCoWN0563/H7h/7
6NHqjey5oAHIc+wZomu6+Z/J4I9pIfCvCavALY6Omofy9poZ3nl2mWYEQnpzXxML4lYsoHLvElfC
Gl3u71XYow1MwS1coWA2Nv1qZtjQpP9VQyEUqQiHUggMmcr7pw2dC0VWe51V2ZcnqWA8pAoqjQ/4
C8kUGud885NKekjWQVRxtWRUXN/t3+NEP8Edl7lLxa47CBW4GhQ/NAQmdoueOVIDzThdo02NjsWa
YM3Ijly9q4+Sr2FKzIfPC3OUykzfgsguPsEJP+stvbcWu3z/b4DZADZ9EE2n5bYwvJGZWXXYCKTb
n1IDaYDOOmkrv/l3VLvUAWX6oA/fHIcP2+X+EWZorkuG9+pwT6g94dj8+QnOEjuv90cxfHU7bQC6
kAE1m7ZGRLODw2jyazHuxRc/lIi4iEhX+T3nDqCddq08q/GozP2YWRtjPE3L9GPCquAOiMu0Fb17
11VGqQhMrwBCUy7acJ+Q0glRUuWgMq+6mMvAg1cmFFQhp+WtEWm+zD26sk4L7U4KJXbjI1Iv44+y
g6EA34mYcRLra86MLT7+fomjkerpjIp7b/KRuxs4l12Uno/41GEGBQ+NmS0eC8tNhw/oOprflkhr
gVO9QXO7Y0oQ5C5o+6l3Xnbw76BpZJ1GSY9KhIY47UA+4qIGrDQWWjtf27nMV2o/lp1PY4fzI99e
jvLgJxr5zUosSPSPPETfAYA4IXvHeOnyFNGsqgmB4YRaxkT4Z/Z6rFLRAhFGPaKeh7/Vykug8w04
2LmqTJ0ZfpuDAY1R2QqigYAeAX40by6b0obqBv6wSMLKwpst56C/gWswhz0mjKr+MdUhgyCgYTjq
nJlpHc3cGHycbJnXmUNCTlVUB8p4ogDoZpsp3McsyzcOHidkFvyZoo4o1O1k0HzR8foHvt/NiCtw
VlA8wx9Yuzks3DQnH+8zfA1PfYqbudukObb/YEWp41I5KfsTfE5FtkHOGG3FRGYvVY/wyDbhwYbS
6NVDJIFqQ7lgcDYNKiMcdZ0KBMyX71lEfvchlRGC5tEpji7WQJI79lCEbepnK5i1XhzeI+nVZ/R7
HCB4u8Awi9nBuQDWCk4WpB4/RzFkT0cNl33fjy9TidKr0PxS5oKqzMq4aeBPx4mx5hZvs4ZLnwl9
1Enqzs2nygs4EFce43AKSPEEBtEgKbimSeg3QEAHbtPctnvc5d4fn8jkhPyzKC88ftOD3pkEtu+L
u5CyIhFSd50YDIvhOGNykNefgGKM6hw+Mgf0kqsfjfgEdYNjq8mvsrPOyg52YUWKSbo8FsSXNMlb
BG5hgvOKUwo6jToREBb7Fg5rv4lEjo8PpIQDC7Uv/bhcaNZOw2czqYyaSWHBaUHz8eDMeHmNrI5C
lT4051wn+V2tsropvsEfNbKwFPaQDmc8+l+b/7lGGgyLhwvzguinbo9eYnbzYPOZ5T+WwC0MK77H
8+StCl3aaJO38lY8FzpXfvw4KnP+N70YlSusTuRxbRJxTSqEdqjunleeoC2FTNRv12l74eH1sVoj
z0YTeUgi4szw8HBVYV1wejGy9vOcOhCBDxoAatYWpw95lzwKcHI8fgZ7w3CXA7vJUSigxRyd6XKO
M8Y3owZLuwAVVZovGGh+d8krUB/zWNo88VB//qcRSWDA0+Dve0qMOs2a/AmyQp62i0uKWXuzYZuA
H8IxBj22A3mLavpIvBRkJYIdKLvzpqUXZl1QdMBD0xkIlAkWD68LVo3LgmLRcZ0cFhx16xaKjVQn
TB0GkFKozNfkcCkpShPrM5+b6VsyCdD9elVzTRGZNQPmHu5leiEdW8zAz1FFuq187Gd09tcwRRr8
u+Yq3npr/pFYwRrH15wizGLnBhGtRGomQ1Vzl7HHL1Ae+odM6SqK1BzPFJ999Bps0PTsRI5XoANs
26m4iT9O7QamYJcBPNN2Teozl+/FP/X9TNDbwcPMEAcTDPmp/9glWLkRRUGm+HOwpOiPnWCELseF
PjWKEqbjeC9jtOPjHTYdFXgKaKp6e7Aj/MP6xONAuL72BYNhNv8L5mByAZpUpfgXF3BetZgn2ocE
/Ctgt9kkgqQA55owsZMjewsiBtcM2Bnr1oDXBppClDdq+bzVHDsey8WuRn0QXwtCU5xliIBHrnFn
66aEsWGNQbzGqRrCxT54cKoSHFfCFgFSGyQxNle3oMqONUjS9NeDnPWOyMReZnNyBhwI9nxSbMGZ
HQLpdesGFwKOAU2QKlzVuGqZBB7B1unDv6UmjsuB5CUPVo6/xBTbXuMf3LI3mGUXO3OpP5RrA2G+
yDJWYguFdbGTEX6Vb6l8DgaQ35LfZhkjJlZmBnC4NHLOtnzpLqNI+JuLUw+VC7pjHweIlv1UVisr
jG5QX6aLAqVgxP2X2VeJkKtD4UAZKTYnz6hnDYogdTYU2bbNfSQfFbiP23DiYeZb0nQgRG9zW8sQ
3tnfTyi3jw6O8lx/LzGTZLTuGkSrauRlGJAtatQw+dwd0NoMILYxnNokOkZoeo2MfsnCvb+teQhL
59dWUUqHUNgxeOGk5sMoDIwDZe/XqRK1x/KBdJ4kUZRrN0lZthOsHli84pXs4bGr5eBYoceNYYEr
9xM47oHB0tahSK7nQNQr+ngCQxdDTiDdqDKWjaipAhU+T2uTzUTYfBIdBrMQjgkfaMdSmelxgoIE
2311zAmGp71m1xJ9bzkvd1CV6fLxqYhryTE+S/axdjElORag6vCbGZWRfvRvH8GMg+9ApoynRBsR
FvN8uXaXPnQo56+vLpHtUleB6pyEYhiztglySxNJkwBMkdiE6EkibQzoCAPt+7ZJIS9nAhYMz5dH
8VzucvmbbKI8peollvQpFeh4dFIE5FHs4rq6NV1fIypi3ThnScBq0keKfVsygxr30kWIo5WBzB98
nu9JxTbrwgJkWx+gYYNxhV8L877lEnaTWEW8rp1gciVNxQ90RsqOCr0Dlvav4OK/KbxAlJXUHUUD
Wv7UwZZAVB4aQAUQX8iyeXOxII3p5gqLKKqirDnjpotwt6iS5w9Uom0FpkmWLxnOq/7GvXkLHPq4
W3VIeLGI1uJlcz0rzkxbHFS8OGbqwSyM//RAiQLBhjR9HrG16JfGSoxX//QKhujIz9ELUvBTIbZs
mCJsLTOX+cLDihCLEL+JAAKuNW07H76b89AtKTRn2gjiG3z/0GOIPuEgm/ZoLlmJPZDOTmdFw/0y
49l4CFSBqjls07TAQj+YNKqxxUuMYwtJajy0QsqUhDuOIoCOoQ9DTgoQ9nYUt2w5KWiHtML6koDq
0I6gRZE0u7M4N7hGFFkOBKh/350NKOdZlILTjzWawp+U1F+k3Hn338DxzV930PimHJ8c1ekwvFpi
xQN7QywcovdzcnksabHvbRanG02THZUkjViE3Bsuaf5v49FuOIw9BkYvqMNIvRlqSnSiZGBIMtQS
II3ej4HMvAhdd9mMEUOc2d3Z7ZsGVZud1Fw06AFptaIG6ul+k8Aaeu0OdQev4yHCfXHJkCug1BtK
MHgDsxCl8hwNn9wW1Bwv2xlX7Rj/0q1FVC0vopcSld3patUjBOM7Dy2lB+MyF7Jjf8wCrqep7gNU
YmiiN7c7i3XPALhXcKapfLDy+t0ObSNF2HENZx3OLiZ73takAqfxpCDA+Qu67NbkuuR+LEM2ANqC
Q6vu/oXFROJArDwmKFqe0OG63JdSMkHZRlGj7g/bAMyhGODp2dUmyr1THmRG/VloU1+77Ke+cp/Y
+3PAQAqWNW+KJRM52OLjcY9RVAj++PFEud7tstFut9HtyjHkYocLJmhtfWmWIdBmewFYsti46mE3
BqsvVd8PwZC6JkDantd99gDqBxLAJZ5h2VOAueimqGtN9hVKEfYBlUmTUZ6D4owSTuvI9/dtrmEb
hMXkwwAI4UAy7ONgT72Kg6gmJgtZzFJB8qoEe5I8rlgxds8XSdHjIUAW97Nl+OjDzTyP5jeLsKkl
n+bHroXvxzlGB/OB9B8t/S7cRyKnUbGj0dBGwHONln1nbuIXXxqnQh5yxDTtMEZmYfi6zTWP67ZN
PmiqlNYsaqn2bOU4LuHGcSdSqkJ4ikU2BT1vbO/cpLNzRwYryHXX8bvsM3f0XCKZV5AmbuH80fER
wLmBk4iQmQQ1IC5Ob85INqrHlIIOuib0TK0z0ZV3VMswT7s+KMmoOdSg8cKEn8muQ8lTZWrd4FwF
NNRGffQ1WZKTxa2jXgBY5W2vM5s+iV2Yg2ENnq6g7B5NRxIcLZPhovIO6fjoL40ea/ln8ADgjeRi
Pp9gpZnRjV0Nb/Fx+7gTmjAwdThwEMPm1hXTsu33GXObHWxhOCyoQRCn4Hv2e0gd5N1pV66BOo2W
uU90L07lxpDdQ+5jwmJYQkqsh0tjVZMhYul9sMyuysd0cdkF83HlvguaQcPQaA9oJ/nIfCOkHREc
e6aVNAnuIPB2AP+GHQCkmPQ+K9A7exqNIirZ+YDeNaG7NfwMtWnaULGrVcIhU3LW6M9mbHviPUNg
XxvjfzRutswZkJ4Ouj+Y7rBfzHInmyPdxuTnnSsCU7PdBnQBDaZZg3PNdzl19RF3+Wg0Ok0rq4ZL
5RxwnmLL6YwOzIXhn9jUuJMO0kZm4ESmPEVPSzGq6QVen0eQHVYB61YIABJz9vLYbRwaGzC/x1CX
ILFHBtMBzkjJTsZp1/Cp/3TCNwXpguAhUzLzOSdU0OuphWtYra7uPjAUcUfSRF0JSnv3PnTivfrg
kl7wlrGj7I/Ve7BqoS/1+Iw1LDY0fnCC+ThHUljJ4cO9sUx5sNRmLQE/DslHwBjHLxf1J2zwqoRw
D1WQ8nTCHCIuj2BYCSZ+yjsdQ8KmKAIPof6J8i+r0FYwzzQHOfICdrBoMK2hMBtFoOOVhFwifi1p
21gKSsdcMy7BQoSN5ZzvvGSEZKkBnabK5pmzF4x1kLFA+ImxjcpdyTC4clg05l/THbgpxncwVbRO
706pZOwiDJY43/qrzgFgddXXpjxknxHFPf5R2HVe/JLPNdsMQ0pLHUcb/2IvFqB9sdpi5lzQMjie
Y2fWCqEsosdWrDqKNZy7zaEk52+n7OK8j4bNRFVGHBkmNZw4CxrsogFDhKeXjBnds/YqBEHnxZ5W
01VNqEMNubv1cYXOPaEI/WSRZCfZzcV5pqaZUOoYg0ZihuXhMeTYE8GaCqJmqRuRJqw7jhVgHldB
AO/z4lhfVV+uxVY2ZksSRQISNbJH84y28UWCBtU1k6MiuxEii11H59IHBb4m6ujj+FRjDm49WD8P
Bw9Fj/jnYqJzcNFXyeuHpfqvPJmN4ztn4J2vXeNkgt+a8kkXE66cBhATDMI51HFJblPqlN0rniIi
l+Mc3q9RLeDf7f7cCHRCD1E0FCh4NJDitGZzp0YbprNSJK1ozhHsj52+bgpSLoBR/sUYZUGK3hAd
hHSjD5wuKOq+3kyNwCGiVuAyVO3CoBjTRDVoovAl+ENgCST64Y345xvCjsU3Y3gHPn62K+1aLF4k
dImpDSGwNKbi/jJ9pHqJXMGTBNSLhwpjlAaaXppO6WVNGZWDyVOCfqwLRFEKduKGcFA17Ub7DeCR
gHgGLmUDihx3DuANi45Ai3ZxMW+SVlfgg+BOyKxtl05G9wFSe9qLmKb4SnlwZh6lnUAB4dewSSMM
3ggyYEnUitpQq5dpCKAbWnKlMQGYQsPXPaL0U1e1TxweRLxuHCLhSF2z5wx22JkeAYxvSi61VrdA
9RaX92EXOq+Q+hTsh7V3C8oupD0IF7wLPt14MIWYFyMHBhzVzVC9dPUrTuloVsqsvNRfZi26EH+W
ToINvVWXVpyn/VdlsoxY0iG+8F1aOe6TRTstL/wJA644vikXFFXP1fz6DbygvDHl82oV0Cd+OtUI
w9178vFxoUy+04MHTCjhdntBGYgTSX+xOjo7ewEfhM30jVqAA0f7PoDPEeWHl/JZEbNqJbKGUkFU
XNbBw/nVc+mMVaeHu4+NgTGm9jZJmDPmtTha5l0W1ddhPUrirM1D1djE7l95GIHgWcnX6BQVzSEi
GKpH3njDsAIzgrCbwhNgtcMa4GOxRDFR4FNpQVLYsULBIYGy1ZNx8GiQtgWTpjahoBgXuIOa40ql
1PDGyJexNkaEqB37B10hgdP+TQro8o+Kg11OnQqz4n8N7YRdlL19zitTsnZn46tP6bRGvOCnN9KC
8yV+UtjgA3VJzcdp/SZoWsymmqsze6mgVTgPPttMabhGYP51LoYv65V5Fh3hop6BUR7MRDkoam0q
irhKdl50ZzIxaZeG5QAbCwZn2AFTHcugg6c6xo715FTwXfkyjdKknDDJLNf0drYxD/ObOftDElYA
heNZG1D9cUbqF6wv5RnO56ewhDkUsbuQX/1RVIhVO52pW24k3kC9AEiuOnWnHjaBYwVuw+zzmyGs
uDHLpV1kJ6X6EW/tAfGvRFY14MjGONLdMIVlBEVX/uXA5mOweDS8wcaB2QfiuLwm2irgYaykXXAo
eTGoqxDeqXkCfJSwSSxxg3uMSYwmivpvvZQC7Z/I8e5hS3RRRxh9yb2TUwXhioLjj6+rGhBQnokg
cL7bI4W7qWkpOMAHGHAsOrpQuBEDi6vB3gNdnW8CTfUOYIbKkBP6d60EXuAb57LUaCZO3joqk/9W
5vD/3axa3Brjw9gnsZWhB9Ns+PHA3VXolvid+N8AkqpZ7VRcmR/idrrmJapsWS9q1bcNbKGZsUwa
rmSA3+Bmvog0Vk106SoRceft1lCjqpEQJc0oEGibZ1BUeEaV3qtzwO8qAdCHOMhTrN792NmMhXpE
y6rf7LJLYZuHNEIPym5wCpvRHHBig8lei7L2lK8pkK/0NPsUCo/7jHEe5EbLko9LPChQLsB7m75w
wp6wJ2vUIMZchXzJ6rxkXnnLK5y2MrA94R+SJ49YWHipKYx8VRYdW+EjzCewW6daV2ibUP+Ps8ZG
EaM/f1aHUefr4ai7zfbBhzsrs1PttmfYCMlrOnEx5CnjmQLO6zO1CmtOM7iwYvlyw8Pi0z93G9pC
b4jnOKMv47+gbM8kVtNBjetB8MHhPqilpy30DeGQ6sGJ1BxoGIUdk2ovtSGsNpaVVio2VRwcqsh2
NCfYtBRNoEkQsD3Qm+7YjolNooct5/ky54CghVjNA7kaWvq9gD+MeLiPvae37UmqpxcV+KLxI2WQ
X0NXxodtl3g4wNb8Ok4jBW5SATd0emN6SdRjeO5h/Wbe6AjWRjGp48dWzyd5A44oZNYC9CNoWX+z
htU0oauZm0hb8o0IJ5UDMaLuRSnaene/GeC3gLSp5Mi9rShBNo9ZMIFGU/fpAOSe1sSk4ondzBYb
4TvHIrq85dGTjhffG5zXIDEYNesAsYwBbviMYbsy2S3wEx1AO6iFk+UFOXJY7/3BKawmrWjjtrxv
Jv+CDdYVVGvKpCiaEk8VwSJudi39Wdq9nX3/9sG+qJH+9RvI6ZGKppAjgjsnSTlQUYcUEh+Z/JFI
fKai7gvcujFuJKxx5mudNpiJk6L123RJMrRcR1o7MFBQIYqlIdgQhRBJs/T3nPYMaCHr3NlJ31hh
PGzNFzQUPo+qvP2wCieoaJ78L3ztpMQUnLsXYJ0bfHAcYj3+JWWG4PzcwX/6hQhOFiPMVIu8UINr
LA8xmrkuNRcSz+P44b5wtyZCJyXpZLkx7xkbxvgnmLRaDN4r4Kic2cB3rcEDz6GTgz8W00qQa24S
9Hx3AyWqYVMOdClFjtiNiJU01hvk85YJQWAUQdYODsmNbc7lMa/Z6iReAPL3Pm2Q1Wg303M/2vua
xjFOR9GF/b8vRu/X/trVCKK2/UzubNsvwlf96ag6f1hP9q9mhxyK469nI3uBeM4BtZo44r8t1jpm
iJUiOcOYFZOpI6eM9JzmJCjGuBNxIHPKbQZNHINgdVncG9j93pa9eg//XyjpGq7Llt+D1Adf+Azo
gMgqr1twewSC9F+Buoqiq9r4FEH1Xm2nd6vQ+VD7lt2LXeoQ94Tw7EydRctC+8xQ1sUEHqiLZ0d6
zAY+1L8i26rzB4WObvBvPWL3zsKA+uhV+0dAXOuanRY4A3lP/zWVzhPknGp/4qIkToRnnRf6KeU7
IIp2XK+zuIFh7gD0fnxdv5qDwb1Mij6v/wgKjpxjXuZ3/jLVXUmweoIv8G3xZfRxv1m9pweo5Yvw
q5ZJ+Rf8W7wKvHUqUiEIaRMctNCtYdwKhaZmYbtggY22iZ6Ae+haoUxvVKmyOBBpoKgNjsI4Wf9x
KipcuzmiEBr2GwV4nIdfDwxrLK+86N1uITUY/5/4QCpKtprFlukrHw6qQ1OjGlzOuFyFtNn+OuQ+
+sgeeI5JDWC/YBPjbbV7vGzZ/L1xjua26ce/0R093d2SjHkrhvJ3RGXcYDpX4FIUJGWFEtG0doOt
W0uWKE2WgrdpL69+daVz4Wco0fyY9fbnw/t87KYr+9Rn9LaaH+xCXvaaMo1I6t/29oyuFIS0MC1W
xNXBhsykLH/wq+gO1R41jBMv2iTvwrpHJTVJcvuRKSMuZSYHBa4mN/siuxs4IVFhuOHr3nmzHQlc
n9U/+0sQky+jxGa/4a3DPa0KVbLFK3e1kfTrFPSaPuKli+0YHyag1CfXDiU9O8KMw+vNQAWtqa0K
V1RBfo6BmMuTrB5qSXv0Nu6DNepzSl48iGgGeQudWoKydV31RcZO3D05V6zu2ROo+ppsg4xRUjkP
5CnRAGP+oQ48dYdjxwcaqrkDWqqc3b3cv/LfJesdXbuPZO/xEVQBfwePHjtWgIckfqZjKd/BfOj6
FIP8FHRgMpkrZ81Fwy5mdQ5M6slwi4x452DUL5tGcaA03C0NGBEdOk4OYaPqr12+HnuVwNsDGObN
/EMgae2qLfPLHnsiFLA5ce537xyesbsr42WOSO6cnbJ795KfsgKgoOa7DX4JFGTWxKW4sfpECJLs
/B/fY/aT6NO30SUp2ZGT4gJ/RGZ6OEr9Q1n4yJSbwFiukgb+2tfOFQXf7BG/IVKkeOJz6qljmd2Z
4rUrg+MYNlfYYsniyhSdu7usbENK4QCn7sDZlDfIziySyvDQffRLTjUor0hdxWnv1a/QO/ZbnDa3
6am7zw/Z2rslzwgty23KwuVkmeByKh9JnEBtEbFazuMNBwgfxYDJNJp6aDyzM8cGDudcNuRbLonA
/JOvf+2cO9J7/9TqLChSISPOHq7eZoSPqhYKg4GndTvy+rfkzkxdH0Vi9he27ezMjNFZUDl/3dps
rebqYx+b1l/Oxpc/N+yUrbS8QYgqo58yJ7HWoDpquDnw1Q4I/Zx1V13DJXrTIGyo7lAeUnw7lLpi
NaD6X9v73jYu8FGMZdOvABt3d4Ol6+7IC4EYjvfNH67DO/VMGWnzFI9vUqjxZY9aU06KLzzPU1jO
KjlmbrioWPcZNF96hx6svwIwGpJN9gxVcDwNzNmCE0OsztrGf8Wi7EUC3twpzEbDZMjB5YbNiC7W
J/urg95/AeMYWfMxL2A0ZDCUjM3TROmuGgUsnDIM8Xr3AzDCVBTDri988p3bl/METjd1Y51fGXaJ
QNZKJ26J28KzxKMsAIEfWw+aXPYi+lvSodkS4q7vX/FFKGdbhqAb5tgvJ+PExNLznuKp8kQHCTWj
bNbmMMWeXM27zewEtJV9Y7Y2iD4e7JhAu/wxpuWkbhDriOxc7iTzfHbp83cKZgZmXElINbfG9fZY
+a5c8sHEyOqLQ1hCuqt+QyZqr1+1CLIOkZpZCrV5D31Gjak528iSsoKLwdiUGAf+QZ3nfxszYeB5
aaMpwnnFdEVnIuHYozeGnGC9urj3rzOdjFOw8VQN5bSHEC00e6RDUebyA5bIT688IvHnNcOP3Tzz
trB5aCjkGMdL2hEjVPGRmxCOmaLStyAF69EHHbGrE8WHJghClQSF9fRM6BQ++yRIK1rzz68Ovx8I
kEf7t0jvdmt8sfgm4Re/Z+1Z3qX3NuoQibdmKWcJtRjj3tAfwuDQt0EDjGMMtjrswhOfTicjHwbv
1PPsPGv90EXrBBuBOLqFOM5vmJ0hLDuBUXDiQAEKTLqaFuAtt8FFGUueVgog5qnHuM8U+J3Nmf1/
zQF4Aw0GfeDX/OtqCo2V08TJRhGhZYI+FVkAv+DP6WyCe4xAJej9crK/NEXgw6O9jzi9/pN3G6/5
M0ABfbHO9nPr35wNUJdTfnhPtCek0Vg8bg+QWfV1eHubrXxyMlGQNoT0N60Nbns1JnVLEjGgr15w
3CwClxRphqCw94SPiIPPLPMQXnBZYGl86Fbv/Y917G68G8brznbxYvybPCkNLxu7IZZ0tKcjgbx+
jJrpnRqP4NAXC+hLJP07KPSeAU6M7ZILTwZr9wAdC5PrHT2tSBYQ8BAIW0dYri8ExeLjUTZeSSsg
Wt1AdXpKEoiwqKJpoQW1UNkiuVV6+MbbZq1g2pOWibKoaO/zJ3XfUIDuz95OZc0P4db0SwWYCPMd
bN02oGG9Kwvpyw3d+sbI2HePPkyDYNFfwF+hjghuK1gskM8ksusF23ljaQZ0fRLI7ZLKijjyUTIa
NUiBRHTcdOAHMmVizlFnggRBjrl8zzzgwTi1PYjZao9RRNtrFLerJpB8ydyEhN3d6bBvEYgK4kKD
QvwEVbZo8YwOCr1G/GgZtbPZGO8jfoJWk+E703eO+G33CeyC9jUTPrqPaMkp4Ccd6ERgJZzkAA2s
97MtGV7GpKTGWKLO+NQ1QG9Bi9yRDSUPusvO7rwJjnilT8iKtmEzfDpZ8X1BVI0DJGaArOIm+q9t
RsBx9s42+zf1O5gubQizED4yU4bpNhNtbQKWAeowbc6rQ3zO+p/IDuAKRnw1lKkWlKRd/rIC/dVX
9OUtWRLbI/M9TY1wybyQUhiNtgqgYE7DzkldjxomuAF2shJpTgKI+OWhBCzsLyJWEfhW5F29jUvG
VAiVkIhkuNeWJfeftmcGoiEf6kAgkl1CHZXpG959lofRP3+9adwpllEFNYxN+zFYO/CZd0bjZawd
/tW+ifiqQlVmTKf3rQn9+W0/okpQJjmDIwS27Jq8DCZeOhVPoCo39oSJ98rAgKDlGnOY/PB2cojm
/NHcMLVnqspiGAfRpwfCDAITcTs+WkDaEovpADaLPaDqGwNLa2Q/Zug8I9jlY4tLgDneH42tSBsQ
fmoYIwFkdoX7ZTSKVes2eh4VJrwtGB9qB/NL+qp6smQuVXqpDR7F/cO09M/f09kRYlaNXn4ZctMO
cKi0R99qB8mWjffiN+A+34wdFThSomN3WqcjNovRLuQ+Q5gi06EAzAT4+AKXk2H/FgAFyZkeBKFA
BAe/gOo2PMIT4/k1SfXKa0u2rjKwFVnU8C5mJwfKcB00eyxoQmRU2RCRLw9/0b+WjTUCehff9h3Y
Pr1VFZPLF+X+nq5rOGkjyQFQaAHoqgSqOS/y+daMrC3RCYtHq6SCSf5PDADiGw4Q9mPKu+F6wMin
4j3GJ8f3JcqhbBYC7i8ZfwwG4P/wl3/NiRAEaJ7SK0I2Zg6G83fXh9lhxMxMVaaqbj/5wAwW5lhg
uS9oOw1jPf3Sng4VpE6dPmZoBIZgXw6Ebd/xWfyYbDT0h29HHlJ6k7dTSAnZ1NCt70Eo8ywSsIch
/lX8Hx0TzRgIB65g1NVMGqAosHNjKAw1gOILCxrCuwom35S/DodLbvGbDrZ8YlQx/3UjtnYqfTg7
GHV/zBjeCZI2xnVoQV3LWiHaFDkc8o5Fx8yeKqf7t5/9/ISwCQOapYEHQKPkW+LH7Il3hWSJ4bsJ
XsbOVbL51GvGeDCetKO5VBBrGzNeEHwaFu6BOihm5DqQaASB0iXcmtGqAO/7fDZczrv8xXTTMXwY
csVRDiOHv+t9Qx6iO5oLH8s0YXe3NQxOLNiXaAvNY55e8b3+lgFszt3LFCFrX95krfT9H0vnuawq
2m3hK7JKAdNfchAEzOsPZQTMYkC9+n6mu0/Xqa937xVU3jDnmCPAnSO/vEV5x7jaPg6yK0jV2es4
7bW0sz2fFlqifjMYEOIVSu9NSQiixOYiSJg+ibmeyTSAxhSXimUL7Ihi+dkD7a9QqdD4NY1ryTZV
172kl5TRl+SMPOokRNoNm+Ry5NGX0SXhHKxczQGnHDAR9eGh7MpoHm7kyuHDtu3Uhrn1RTck/d9l
qhEosP4ybdxdpop/l9ktbWYC+/lsbDoTWf9NkDMZk54HT+zOew5jLukXhOqrpzqk8hekRDIyMN8V
8EkdDJvTPd7mNj0/DCgTSuTWI2ZOEMI+kWuPMdZMwLBMqOxDesL99biRhitsYU8tLYx4XgNuANSu
wrAZtfWAg0i+N2zbkMhxWWMFahsFuQsPfXyy6GG6q0+IYebT6TwlL016NFYj03/4ewwS0CNR/ghF
DjkUm/BiSIFv42YHVVos9q/xior7IvbruOfqtynxc7RJzAgKU7zrWe1z8CCOBsxpPb6IY5h7LB0y
CN1vOj5JE+YeQAZdUI+Ihrs1bbgXWhlm0qjAeoxTrBfq5d+cU/BSPhHPNvlNl12DOTkemVJFwIdj
8GfeCWSljECIzF0i9C+U310klU27Zs6wpM4FJvoBOlOZExdevhTcpqatGvRXoNCjnmbi2jHubfop
2wKSAB5YW5oZJJrOl7qAsQ6c6Uys+fYln73sRFDI9OFV8RcRz3H82e3HzNmtU3qNO8ZKNkOsxzNh
40fPcdNsDiT5FCtmpgAfbKCwWBisuR6EyNO3TpR4+KcCYEBm8pwZKnx9QIelLXrcEYDTUsKCMqC3
4KjgiAHu+cMwGC5xSsqJSExIK2CGY75XzEqDK8aRkttg89Mpsx3OfXoVnr7NIP4OG4o3beNSgrcJ
4KBQHxTGFtngypwE6rIM8oQt+TLggWLH/U77WFUomBVQvgtaT4tHTUpHueVeEWNyW0ZpX9yqnPi4
6sIbzlFrvYMUfkhKROyqpMH/sUghuWP4jjSZgbS+baQyxt9u6XC4ffk+zhcYag/mOg6/hPN/Vnpv
2ECEiXDJUd9wGRNFCCuvif8Ud+Zl8N49dlKGPKw2SBKwhr6Y9YFDlkIhbf9pprQM23UMQ35JQI3D
KcdgaCZiCKnw2pDGB/yuo6mKapUj2UFYJSNyUKF3sGXrmJCdu/wxh3TKFNyA6qxTKTONsBYY9ljL
5OIGmSU6eMPHiMCnjuuTueUV+Nx8saMhwLTiJhYKShlK2Y96Rm42Lgv66n+DNGQxnKopXuHM9qIW
Q/vKoS4Rhx6pYVpX4/PUB68KtjSiHG5qEebw8UJMgsQvjFLaaPc8LP+++APCj+NxNu46RFl9v6QX
IDBKTXGfF8krJ/vDnD44Jcn9gKrXhP8OY0WO/TTlPmIB0CvgOuLjE4CYFdPWjLxfejRx9ylMVAjC
5rZh1Fln319CjKRudUfwoZDMjGFsXTH2qameNPvCqEv6yvs8hjmIBoG2d23pEyYpBvooFj4HAxdV
nHJch1CgbJm387GApNMJGL3xzfyRXGUOhjL6YJZDw0eJxaNAq1Loo5/pwIjrTXNFjS21ZW6SLO/Q
Uftf/GqwFInujFbWEP9hwVCSz74EjPNMG0vNyzaiz+BgZGtI0gXOPXqqxH3jw8D27ZPdhf0FvXTL
6nB6mHlcpTfI/z8O2sf+zKWKf9rt5GHNOiARhXHeiRD1ia62sT27nw1RbNKnix9kG7AJ/wzzuT7v
XoVBuFfdEj899ltRm+WAt3rJ6RG6xm2PnRWPkN2H2/+3sBUvXW+bmG/RaoEqFqAR5Qu2UovFrPFJ
ySD1k7PUejeXRvHhtJxvkntqm0aN33Obw1Uy9rNmrGwoR2363RtdSpdqt2vhTbT5xF/4ZPplXllv
ZFBXi596mWN8dXnbcevkdsybqlO0ZnezWHXMGk2YcUH6S4eNW0lbfJmuSFSNd3LrcIp8ahZpocEi
6EEkeCLvpA8+PMws84hrve/123lwvpj9TtJKu8YzX18Rl99rnWa4DD+g+tb1Qrn+7pud8RXeiOax
i+nYN1eXEV/PS/G3dYCePHCEbgXjquflW23RTitSpRp9o/vVFe/SACI4z7JxO+3EKp5kcb7F15jW
m4cc3Lf3ydF+nPUVlM48xc4TAa8zaHMNOnrMvoeaXegd9LG6vSJx1r6EYxkyQdZlDb8DLumaAfmL
6BDaMZTScQ/Pfh5c3wCnqGbyDxtU3LLQF6VO3IY9l6K3OzB+BzFnYCvnFpYSqHL7nng7DzifOKVJ
iJjJPtGPQUyF5Ukqisci5adxZEA2mjOI2AFNTEw3CIWWwH0/DPm7Ei9MXloD0v/L1R/izkJoUVwF
2QB0Kueg74wqFlgOV/TvnpsduABiJCwU1zpEFyBne6fWq6beukAZ4H+1NqSAdoplYsPoRkr8AopZ
KpQToBsHjcdqKaqOqyPvv8jI9MG7h6viSilK9FGz1vErtlrUYwv+YYbK1wJ79C0emtgD82c5+mUF
s06XtU0vVOjdGxjKGgqt+YDWEj2QZTKvxbwbZfCdBwKhUlppsc97AHg07cv4g5cIHer6CtRxKSxi
igetHnYaOuniRCBSqe26GF+9aFqvUYNQVx+oZwyLAl5Oji9KD0cRGidtTg/ZG14KU5BV1WjBC/C1
9Ru2J1Pf4ZXoJax3Jk2xKQITw4iICGhY58z0N0Rjnjn6VYOcZfsZ08cLKZyCPjQp26UhkUE4lb2b
HJMCIEMcg2q38Bsepzt1y8ls4i75XdbD2pv4B+Jmtxe7gfdmMIn8Pt2bVc4VWAcfTMuElE76ofDd
kZdTP18MLZCG2rgMxR3p4RxMTPkAWZ5GazhFgZ9FxxBrCxv1FUe7NmgtG0ekTOWmcJdt40bmeYV3
ldAL8EoiNaVHmXJ0b6XVHGjQtmJlcIdL0AUnBAMisq9jo6swHqG8FwxaDGgMAbTfhpkLaYJPavjd
ZuAADI0xnsJK5RrWX/P+NbHRWWRGQ9UZpGNcU/yhxoRr4XLTJLyfwV5/b5WBwul+1RvO8mRqK34P
RLZcpQ++Gu2n2UQIfw6bTDQgUwJKqsj8tq+/F79IL9fXv1EV8gK4MGaPsOQq5buu3Hujd3iCTdOe
tmDFypseQuW4wdWC3WnASpl8PI1Rmn7AU+pkovf7mBUMizK+D3jf5fjWtg6xIo+58cFPk4ksUMtz
0N19Bv27XQ/adNNBTSk+FU8mLh7uNmp9GcA073pFEBtqEP+WKgY1fX/NrI0JReardlimnV0bZIWo
muNGQROOYgNsoYozwpHoqBNJ+HnROYu2jqEIuAyRXRJj44kqFYTLuuHtAGmZHt54rRDvUiXyHXNa
rLvVA5OQgStSDMw0OCzgj9HjAVwwfWeMgs5nSqLg16aDvtMWyN+eMMa4wrRIHdDzIacO7T/5gtbw
ZMl458bYjPKQazt3w491iPr8VJoXjzMU5EuYOXcTrd0d81A8n5Z8bB+z3FTLlpFvyo3+nmpCVVkA
KCOko35nvIqrAWUeQCZS496oxEhEWL5fc79ZIU+CXncllU2uaukw/uB00bpG0CLJlR/OJUoK2MCL
B63EcfhX8dXnTTPureja8yhLZEB4S5h0/sEUVOAi8E0ySeVdf4gfNoUnUVC7MBY6xl27xjHI0JaF
Idbb/OFIrsnN6FPdUyJI6y50S4Z7bWhoM7zHesHJriZ3JljY42SzydJYIFqic6H9R/uII7zK3K7l
MkNCxA5s1Nc/O6igQBeijlcMZCCUoPQCb/CbaqomRLbKyp9wSDFGoQZRgdq4No5px6a0cS7maQ21
kJrTh20lyDCeWeS2Wv19cr4ZFotQNT5eTSmUy1m3yAJyOAGg8SnAGItBeNizVQuXRP0+rsdf6xpd
U8XMAg47koPSItfvuNA1zf6XU+0CC2XQzPQ+xF8DpFb4astTLD519eC1vHsUJW8jGsD7l+dYxrzI
aYsH/OCK33SCB/3xTX+E179mcAdoxgKJA4KDoolcGAoECsqKshf1MbXcMeEAFB0B3/VpGJ1ZU/+S
+zkUa4Ivbkx5C0KOEvCTuOEgroWHYXNWJKfhE2HgrI+3LRTN0WsiRyvUSv8Le+aGNYMWfN/Qpz43
6xVWIceX35ooXA3d7fnsn1E76DdWAIQ82tqO+Yx6JemyhOOpEIQJnNbPLComSUwQEqaEsz1/hIKK
XnbSnfVXGLW71OKyPc6Q7mS81UJYVxXs1Bth6qBb3HW5cQccSg7yE5hB3cIWXu/nUT15jCC5OS23
DlkhdyR/UFIktI0IOLNLHJasP4rv4SXh62R2KhbgJSZkdFdw5eGyYDRsPPnbs3kdCaWlnhzNDDYF
x9r0a3LEVOMKh0RGgwNxcJBNle1UmvIuZOn4uVR2Hb9kvAbeArP7ac0BbffGXBCFpsW3k1DX4S6D
tpPmbsFdMbhCuiVcEZ6Q8HGqGFMqSmnSg1AX0+4ZqxX6MMWCGctPaIbf8aEJ6vFme74fxvHMd56w
Bf/kSF6aYe3sn3pR6494qGKayezua17HRKsq0HWG3jlg523RjFJLAQqCCJ5dtjp2E5rP+dMksFXc
FuD5GMXwjoa2JJYhZ/pIR0pj54DVcyovVB9sdwKl0r8itELQqPr+OWkG/PGDSKUTtRa1zoUfCfre
jtRImmRoIPo7FHb8x50soOThJPDBOGXU1HvBw2FlcSH+/OxqdzTp4pL41PjZYo7zuw0YzJidi76U
4SToJQgTnnCYrXEzMnESexcxlwJajz5iDkT5A7vA2srrL2zOBPyhkO+NRggDdmDh5ahGA3YLdvXs
vrpSCW9TjZ5IuidGs8GX9Iq3u6a1kl3EHWzh6DEhoIH6M4H6BlSTil/pNdBoGvAIfcABosHLGY6u
MVNd8/tjRC7+yOjHI6zjsBCliwEcv82/PnNBHAlpvpgZd8nmdUcjY2Lxfw4Dtn9kyjMmkcwIGEDM
M0zSdQNHyHo28qOuryHVph3nbgRUSuGxk2JkFSt5IS2mIhj7CnOTg1Nw064O9sYtuGijF2dCPwGh
5BFTXqLH6NAppuUfvQfPBcME2DGXCGaKKNZ/ZEaswiUiCtJAmUIhu32tMiUn84icH4IJeMuu5KaL
DmnPOQ/EdaQrAllPCnyoskI45r91nDJSfElZ+MD1Ywr9J64kbaaiVHRcP1/zswTVh0gmdxEVegjs
23YP1iG5+ON6KwSNYtjxUjoHWDSZ/9p0BbsLP5fgbd6bbscHJb2ejA6LWNs1DXFD4dYwhyKcl0uN
lpkqtyNkreSbxGwA0KVWEj/ASKQvkIb8DAWE24NYGyfyJ44AKN7Bv0FFsudBIwDm5f6f33y2hokn
Dp28042Os/0Mf2Z9+2sv+Lk9zC2Ad0JM4oHycPKv6/QKyv03PJtkDSGaCEzRTgEDgmgHnA0ZDKZk
M6LIQnPPLuH0j0asjcOBMNij407c0q7CXbK7u9i1hfCrWobwrWBUA/2iYGkS39Bk+N4UtHws+1fG
s+igwDaAiPnnBqW05cm/Qc12iHD4/oMYX7iByX8TjtLjxwgIj4hF5InYKO4gnPyBcgKtw53/GRAF
IOE17PeNO0U0gk5DdB3c//Mvbw7dXWFyvMDrbiAfbExpbLEanomAp7NhK8EKbFhtptNYVEaZqdQ0
oo+ZtpfZf2+cdsYNadHuFApmccQ64xaI5kP2e0DMVcNUMlwv9tj6YRxWhN89lDPVU8E6K+Z7NgS2
6R1/yhlzBAZINai8EKJknHFSHR7fy8zdzg0Y+BYVG9KZqEHYJhUuHoio9XeGCqYC06k/MCj4Xh+9
bM9oxcHF/ZLcIQR2CHkKxdIHkkUYUqYSQnAHPpI4tjEpcAwRhAbFe9jm23zS8QqUZjR/kTgEKyB7
DbgffKgW1aex4hWELIYRD9jF1+sNYsGQ76ftFAWpYqkus5awY5l0zEz0c1JMpF2+h6LihilqM7iB
/9aNRc7xMcJVSetqMwExxVwSaQRGlxlYDhaM9mNyGOKklMCHxeESZabmmJueEST8BmhZfyv4vRto
JE8+rTH3R7HGkEMGE1i4QeAE+GwP2q4tuC9vXBIpNIM4A1yMlK1ohJCVrTrTOlUxnOY0NiRES5k2
WV1TlCR8kzwG7H0cwc9h4zgYlTci/Bm8xp7KkdXKGb3COehNwCvwMRSX/ah62RmFF1QciCdG08MM
3TvumdfWaEYesACI5jkGkDGhEDRgrAzaEDBpFpwzOsj1fY1NcsWOsnLw+SY4z/tKhjHwET7WuIDa
94d4hDdxxNW/zFN50foXmIaE+PafmmjASkBOe6ofzboBw1c6/6lBAENa3Ad1yVSfn7vfPWB/lqrR
PWDfXaOGZm1D9B33EIAN8FZvbNtHC47/zcxsBqhmY7pnPg5rg4n2XE3qucIUBiRXlBu38L16u8AH
2x7YFcRtNWpH15mIBrr8m7ao4Lcc9kEKAhKruV7vTWXRU/UUoJ3PM+ewggIBeazmnQSiFcGcwFJw
CQpBriAY1LT+WlzjQuIdwpRLilsZuIrBLbYNwHj4M+WEs4vjAg9O+AUBhKG9JyxQniDHy9HESQPj
pSgndoiXeBO0A0eBiUyzRAJBLJjYC6iweAh/CooRSRZf5B6cpBPisRY0VhPAHXJWfufBrQbUBciw
iC8CV2pYiFEgb9RGyvslOB5IpC2wGB/nyyi+SE14VEIEKGaKV6xUFFwK+OBDDPO71jsVYQiMGIJf
/57oGVDaYbmNL73kKoBh5vxWmKrsAsSTgn8kB4gGPPoCgAHozMlDEDTQFYsXlr1ISCAVmkfVGUMd
0cZM/hwQz7F2BhZS8NHBeqHPO828D7Zm0I9kZ164r85nVMh6d0Wk6Yqn4PJ0YIHdYXq9Z7hrrcCZ
kr59gpURUsmerEPQm0pijSSjyH30A+u4neIB9cCFwXOf4sc3UMrDSOeU6v2oux+4AVdjkgVYiqu7
tr+P3rDVE3ljL7+YvVNSnzpACVQv5kOmZxYWDcTMg9FzQQPLHX6kVznI6Kflzufg8VtrgVmYXwPY
3ZwnqvX9EHMRtihmagFUAHKvPvZjBx2baR6/7Z2shWq5xrU45APO6BtgZs5vqnHgAvqr1zyON88F
gg97jL6NZD4irI3GJPcu84eGKCVTjPJCRJzV/jtxPBrNm/vQLyzpC/qYEpS0i20oUfdfmQIQWQrk
Lo7oLx9WAnkhVmOSYTtJ/eYrozbDp7UatoFgLCxXAmXDs/tG+eAOkUTZoKmzRExax8C6UI9Ic0Sg
I6ZDmrdn9nJq6M+zQdaJDUgX385GDeTG3nzw5p88xvHVBaO8uqVzDrYwrrB4jRD0jLXNs4FNQJt7
BpN6kPe7veYuYFOkNPqT64o080BZqE/7OgPx+xCp3oTWBKza527IxuzPvnHMjLptvADt0j7vFEot
7CvxpMzG7HdqDiLFTW3M36H0tDq4qKTExJARw+CH31ysvlRnrNfmqMm4kg/Lh9p1ty/r7oSl/AX0
Pc3PLmKhdebCk+OzBA0/A7OSW+5+wEM6AEE06/0Gl1rJfMPHeA5oatFZNvskzWjTPHhG7/GJ/AI/
55Yh4Ca6biTwXeZ5uDh5OleGschpkXuK/p2iwwHoSqv0Pt67Pbs1vcXqkj7SfUVZ4bwxoHTr4dmv
h72Oc/TVyX2oBb0gm7UmlTHBv/U2fAsoVQjIKHCZU4HqXZO3g2Ux4yDWmtkKBel7OVnwSAtS/vY0
/UvqKBdeFMS8hj9JIJAZBXl6kKUi3LRQNz5MTjgsFZPyX1gee6vGH1J6ZzA3Ot0HUCSSQ3RFe2CU
W5I71W13mFUMiriBGxaNEyPpE3qa2UzIP4SO+J2hpIx00Vd1OK5Y/cJYfBQGlwXDwJIoEpb921fR
2WmmwlAb6gr2oQReDyQNWNwmoFlyx+NbRcslR9k2R2hGRTVuUMkMx1sIx/oadJ+NeA7EYwjwF6io
g/Rawg9Kg/O0g/NcD8TXO8KEFrkg8jkxasS3G8VV2/HfDrjdycYH82Tvnm4vKu3RhuOMATIiSGa9
fKyzzEC/zIQCUVwE5Ue4QDh35qGTDbYqxSoYPGJuGXfJaByoGVBjFstcbrV6WlhSSR20dQb7aL+U
j0OEXOw4+IOipsL/Aus7mZKKCPFAoAJTPve+uFqtlDuJ+an8nTYSS1LBZd7WCdt5MfU92QypjzAK
F4jVKS65Eow2x2OEkOkAQDGhBXwAgcFTrM2BKqsI+JJ8xY6FZdBkV7t4D4L48pWajbMyXhFMR9tO
yx+Qw20wJDEZYT1Wkju1vtskTMheFkorE8smJC7mz8YT9VZSpMdIaHa9oYwY8W5/A2/e8ZaUIEtf
fD0lmXRzo2j++Y3yMqBEYsMWiLzibv0rvjvQtkWjU/NnEV0gFmWdirrhn3CpsGg//UkHhyyckwFn
CGmWqOK9PzpPeETYrVOKi3qjpATm8HNPq8JpmxI6J5A5ZTEVgAkMPBDHeSZzKEY1WCxnl4uv5DaV
WxR6BJNkuOfUAN9A8BIuRYq492Afgwy0dHyCtjSwHY5P+Sxypsyld+Kpic0ExsYnLoiciwbDpTC1
SyATCKMwSiVR7eXGdMxS3WPk9YPm4BOCH+PPKAwbOl68HhnmPfWYgUuargd4wKp+P2FKzIDsMt8z
E2Syi/P6aXx7sRhgYhoz7nGisQzjjCPDYdxHUQhTdyxOc3XJgPs2UAVsB9ObceLJbN4RC6UFqPxy
UaSADyNZRFA7oWlqw5bTSsjcWWNjNREXgm7ahWwp3hPcbXIGH5kcyz2hvHlTmdlCheMyKEZQG3wp
bYF1Jt/VftgKjjRPf3+95I+GAb+TBhd8G2bYmWZbcqIFdX7rWSzaUuFCzGXPbY4h3c1AHuBPKSwi
AcAYnoFiHTCMW1GN/1qLnN4BGpT+2P1P0mUSX7isuJg5TR6fl9nwiNEjPVzvp23NBIjBS5WU31/7
ZCihaHWEt1yyPhU8TeUIxC3nl/0bZVYvEltwOTArB7d2C+QUbObmYVjyZCrN4gdfofZl44/+CVl5
IpQT4tYAh50CZiuXdDGNj1MhNFKc0tbKaCZnFAMqJNTRtrg+3r192maQxBmrI6MflXZui7MhwiGc
yyUao5eSGWwdHZJREeEQPe3PscE56D/LL3aV615c2E0/RGia9OWNYF14NnwFAqUgLER+WW7QcMWl
IUT1T+odaFyC7zymisaIKh12ZK234g/1dHALbjOGQrj17zWgKXRMSNBlIq7NSANxURAGmqvNjn+M
RUxOEoT/GPKWdsMDeJ1UIVONkN0q1vz9XRWp5I9wCYKh7pOKSYEhAK3oX5twyd8Auz0xz2VwQlGm
8+ntR+DIrBheJ/j4omdPyAVIjrwZ4RCA/XCMCaxmJDtIHXAATB9H04HcdhwRMDKggZI/zO0FiW2J
m7qLNZfIXcXgHPeQzBi5wO66w1eSkuwrckWCxzGMw30J9AEszTiNDnwsZNHqH3dHXAT/8xt58W+5
udMCvN5Hk17A++AsIk+kSErOtH/GxW1P9e7I37QU43ivcK44PQStBZ9t20OrNenHtyYKscMDn5oe
5X7MIxM8QR2rej4VDwoQ06eVL9X1adof4Vk9KOClIaBq2af0sxS1YxnIKLAFStFafxDTIW0wCgRn
KvR9jr3W6LHmeDWfcFI4Q58wy65O0/1wqSsUB4r53LDYsJV2Je/jvayWKo7u5/HHukVMEI6LS1pt
+vYhuCUyD5aGnoQjM4YX5PcnyNv5/Ci20uavczG+0brrcB6Xix4/nQchQz4Vj/wmQkSRFBfLj/2m
6ayQ2872ywtq6zsYIT2no2BMHJ+xVxarjouDbUDmPVb9lJq9Wl1nhGbSEnHurCQMVu57qTNhrhgy
HQZEwT/Kfc/K5L79MM2Cr9nT87+LTKlK8psvKIlABDid3vqqYrjNybP6UdDwquWMv8B6ouEWW0sg
PP8GJjgiS5U+TsphYAre/c/pBVEhZ5YYbEICMYj/LPFxgEds1XQHarA6QUtpuStAIjFAC1dcFhcA
AsUCdc0B0tMCyhX81CbfCzxEZePxH8RIpg5TpLDcOZBhAtOGEoxBydkbUlrAWRmshYuVDqE1cibC
HfsBW1AXLw6v4BWMxaFuPcCsTMNBRiG2JO0YfIgQg4gc5KspTmSWEmkM+QBBQbJaFEQg4NxP/PXP
aotAGbgTKV45pQ6PCuYNo+G4Y1pUE5MF5QU1D2hhhYHNwseB9WxMuFEom4FrB+uYHwI9dSxcq1Jo
qkIwHzgU/lRBOlgsP5sbDbALgJlniE0bSrQUntkMbyjzAt+zGiISbhokSNJiqTB4WvTXIhCGXuh/
fMC5tAyOSAe4hjsoGh80Tu57+LCF/dfCjEZImc2PfpkylqPmQsNDshZXVzvKNmT+QtWhkIIARlpZ
6WFALM6p93AsF8tK5iw8GzaVK0HlTPtBvkRv/LJvcLiGwW3aH6rr5u6OrylfxYNNf8k+chnJ4hC9
1p3hz1CE0Gc0YsZtSrok3Oi0BBMGNhDrcmFTCgkabBLLrLFmFaOjmQpzj8YfKJWmkad2moAZg0TA
kaUS9rqUYrgxYs/ikBBmq3+0w1txgKXk1OmNc6+m5awshTfGmHTdSmDbV1bu5eMDRQCpcgaHY2bf
CePjgHfQY1Q0hOIDu0Y4dAZHgncUAsc0h+8KhvvLyEZUDGQRqpq9n2JtunujGOo6/ZCW0Wsn3YSd
O6UO6frK/MW96S2wTp5R1KBcDaEhMltavU1WOUkO1E4UAzRZYjGK7TPeNLDcaSTliw2gmHrxie/6
C5sozj89rAYvT6MMFPpuiIJO+u6D2HpACT9hRdTQQ7nBbIqqOJVN+yaiQvG6VFly9SrWeZgnR2xi
rvb/ciHV/ccnxYzzFB5HL/c6u0pPmS1YkuAvJLA5p+32usq8ksHaWAYEwEWLO90SoBwjvD/q76j7
x10ON4vCrz9RRqKAvnjUuHPkUIR+fSixJU2Ny2ydb1q7+jB4Qgvc9Z2r1OWNsLc+TxsJFZm4MLzw
e0c743cp7WAn+EcZGB7M0+jhRKq/hM4Acz83nh5oGy4eYusAzRK+mLrDqWFeRctFj8qbXnmHhgsz
hkUHD2j4+za5k3DVKj/6svd+59aXgPhzXMUnDHZPUKg7aMIyffgYrrr2BVKxREnv7SyGprgf2e/N
ecFWECovhzHwGzqjN5sXPg8tzZuW7OH+6r/0ErLLjFfQYbOXDu7cv94HQiG2wx7l4xbVAsb4CN4s
lYFW278NWjvhvEFiJHFgO+Y3AAPDo4z7pJqRa0HBgOQjmJDJtDyN/xWz1MXhPiD8RiZmvthMMzPj
lXc5u27OSrGYSrKauAjF2QlzS+uEWpIakyMZ6CmAlZWhlMPmPYSOD5laZLVio5Dc2YuqjUYhzF2U
nBT659F49fWEiVtPFWz1gbVFzInJLrnLHFk4NWPcI61F3zX75pTFyJcYf/Qe0zkh0gFIBrWNjwJq
TzKQdFvSkXztLtZaD/uDAUOPe7pLLh2SwFPEp0zggHMkNGX0nZX+c8v/YuvLCeC22NnWa7Vtc6u8
Vql9CDU62DIBmmRbeYy6zLNDZk/QH7vHsGZ7SK6z3YhSQDYJdAeF5LGuiyievZgCkTveZkABNqPz
RYgqyTpnXzwIYu9bzZadglmW4bkanoK7OAo+XlbDa65qiqssBUiX4KDGuG8+KZBQ0VydR1jPKGCw
3GY6I/VpFl2sgq9rDBo2BdMGg6sWsxHGLyH7zka7HTT5IEB/01Z8mVGYqED9Et1Trij8T0MGojX/
JZvwwfOR1cZGYqRwGLoO2k8+RYXZmiTF4a7hwhJY7Cl7K/LbKCIguz4HTA+mTcxUp7t8ZIYnHXJP
4ShQVmAcWg8bn8agnMJyU5hsoynj4j3jReZOdkIcARG4ezdYTU280yAYchaJKCRUjCoOg+QZ73oG
vYMIPgCYDGWCn4Ae7pmBt/T5po2hAMdo03560c4YxHQblbPZU0LXzFsCd2JuDsxTeOm5i+/QhVWR
PH3KMgPvsgN87AMXCaya8fjPnIwS1MhiZRFQIqMzQ15JnlGAkBzLAG4mf37x8Rrs60HScRPITHa4
wlbtY2wwzaHAFaOxMjqTjiAy2AITdOA0o8PMjVce/3XgD7yD47DbJVmOW4ZdnGYm5uDe42J+4HRv
afsG10qARwi/L0sBefhJSMEtPjZhow89rWa0s6hpBksqgp4eIx4pw8wkQkUas+tQszrTh6cCD8zz
QJt8uOVLNAJPRzUrFu8Jd/AaxyKrv0bMzkFzgkQg5BWIbS4RX7vkRsF6s0b+e+rjHocyB901+3qx
6s+uwCAwNUYdYw9Lklv1br3ME7e2+Jy4Pn5GVJ5QrohdfDgEhY1YF6HI+dFY5GYF7IoXjA0n5Znp
ELAg8Jlii6S40ECo/EdnsY23PgnrjcLRLqPaz0GqnMYoC+vdMRap8B2xd9eeEwrFUunDQxPHt+lj
cB38/QwSoC4wDeLyw9DLou3CHwt7ME7VG8c8KV2eYvMqjWta0ZyV9t74DlXmk3hhDHxLG9JW7qfW
8Tt8lvoiG9W0j7hiIre6olOhOGO2lDzdT5d+onCa2CxezC7JVbQSrPVo7zyDkq35dhTZuFcWdyiw
X2ap8QcdnBv0WAwFO1Iz6CNvZO/c3USCuGjjAL0qoRV0KWILnBPkQ+1VrFRzxTeFKsZ4ucXyE/WF
WK5i0kFPegnu/qbWgw5+qLClBUzA1Q3oqAqcbIgzvzPBc4iFSHeAL2AMD98hdlRbo/xcK2ycDwz8
vp8N4e+MgJrk0EnJDsBMA5QIaIAkMSFBFBYZlIt7MKW/k52scNwzPoCaUw556QHhPsj7fm0sH8sl
UGMGvkFvcuRuwOIF/tthmu+aznHQWiPnMf/AMbFOw+kj7lgtr+82EzT31ulDpKiRLfMps7cEIwh8
McdzDqHF0eF5k9n0hHS5Dw+cXPRr58HdOj+ZP79N2jNLSAOsNYAdOkqgVEIQwM/1Lgu5xgmsSQgf
TOdRJStXRkybI38rKmpQMtpDwv/OXBXayy6QOMJH4nET2Gg3TRAdkz6NRtrnswmfq3omwFfb3FCs
epyLF4tR6tR9gyTIpkd/jDMUxSk3E4iheSBMDDDDF/ufOshHIB/cV4DJcDUVgR4+JLmxsMSsKplK
Nlov3ZM1mC37nLQNlyG7c8ccC2PyOxwyozHqD5+7p9XF8qeX4OMhb/vJcgCBGOUNYkicZ5McoPys
9xu621/w51VGTV4bt8+A0DiyCgGHxFnl7GU4zkltPf5BPFxHUqDrbCcud/rdEBuJzzIPvrAXlR3E
Y7uPbq7z4dAQ4LCEDXmkN0BDQ3YrNKMn7lOaT7iL90KiJWPvHpgHO5qZNk8XnFHYRQe4UPhrQirc
0sTNuO+pwOFOj6Wmp5Mbsg0G+HDgnlJzVu89IQYI1VEke+NhOotjWITs7jez6jZHmDhVHPy93Q1y
X9wK8UA/zkRQ3mD8KCyLK3/CQJm5IdYKnPuM4iBNiF2VjI8PuK9ISfYNKMJUmnt56XSMK+8djP9g
U0FVYObBUbhi2E4MDAaZnN7ShdiyPzss1uCfly9cCB9TZKplJZlrrPzaIsdWWI41qBILFrdeFh+7
x2iP+K43K/3Epr9BUf1wFvHIEclbG2CoziRbPhZ3zhleJy40xr428tnH6ZJcZwaVXdm9O9eQ8ldC
BfYyPn3BMB6mNEHi0yS/UiqgtlhcE7p3MTftGLHVpLvIh6TkHSfYUcXF3z75uD/a728FAhdjolOO
mivoDKzdEwGcFQcZNNxwhKcFkE0BjiYBVweoIQJv+JBEDH/p7zKOu4SWYb4fdMKG24WBDwb19x5e
mRF6DQDGNu+L+uAbP41P0kQIdoLGyQKcUzkcB91RJbamsjHJJ2lwCnJtcGqAypxAhb1D1J1XXukW
3+DT0MfPRFtWGzvzq3HplifobEIOpfSDN1K5GM3egMphTB0IaiC3orHCUCr5AE9gfcWZj4yus1Um
V9py5taTAuCLCg3nwgD5k0u3Io2wtKhink2XDX4gVghctSCpVLh9Rbc7vmiyhF3gwchq9O3HxesH
cIWBPMbcvpSql6hYwAzyT0swW0gMPA6SPXma/COG2rixPtDaBWQAt6wLLcVlsw80ekgLFxI8DK5U
FuCkDwLJ0JEW0PLaqxUv2enOvrBRT9YnKmBeWy1UlVdC80AgYA3hBk7JfZuy3tR1n5WGxQ9sYcyK
I7SdQ9T5h3hJTqDTwWWKoOofPb+wZQ5/XeETqDmduJueQsD5kPyI8M285wdKP2b9qNxinxEf6DXE
f40CGQU2pm29+NEyLpNGxAdnUzT3GN7K5/ebRJqEMhWjGyZdYiYjUU15kvvfWR/4AtRehtfw/fyT
fw+FqgEWSacgUtSP1VhTv5EFLTV4a9Z+QNE5mivRKe45fud8uJBCGGjxW6VB71o56NbZZRJlxJdB
OwED+386lnvaiAk9EJgA7uv4y7wsPrvf5Ore7X8zMMI0iP49u134I9xqzgP4kHkbY6/ZFeS7NB6s
1KCVisOI5q2VjaaaT3QsIGRXd7/in4xfIF5iEiPyQhCHIQtD2x5zCiVuRUK/uFqdkUjb6c+95hBo
b1m5GGnwE/GCmDHz/bQRfV5dRxs9GXuQ1o7ARn7oq+Ir4limXmtwwKjjMYHdrgXLI8kDQovA4Jzg
FGrMXnOeHOJDWMVvTArEgPrsnoPMbtK4v0+EtGElM+f9wmXoct7t9S/xsBAeB/AaPKb3G05LRyVR
GQN6/B2FQPUIDhSc9I+i8YKDgUlMBEHTewUHnPsO4rZq96n5oJ9XK9Qj5CTLw+b/hZEB+kGmAN8s
rRJTXzm3LV41Ryk77uvKcAIbIZkaEiWAFhUsicn4FQWMmF71rTOwg/yZYBIOcn55ymJz9kMckn53
SAPYMU0NvyYkDvFbhI078BP/kFAvxiugdFDFHCEr/0fTmTWpqi1B+BcZgQMqr4yiiIizL0Zr2zgP
4Pzr75fuc2OfPZwebIS1alVlZWYNnvYAxFTGDzfkKFsa+RcoPVApuHuK7YBq9OTM7t2/spAsLC6b
7uoTGEwdxNOQL8uCVZNm50ocklqoh1FLMnqfGMvE6BXAY14s2D17hSnyIUtcaBzP74uN8vb1Jmnp
OGsV/OCBNWRIGtMOpYeVA3sLSzcEnTVNkYPAc2nJZNP6XsnCx5VnrYeE5jLYlIX9bIE3+XJGvYRq
fCFTovWV1WiFEbMou/Qz2D+Q2CGAUECrOwuuCtEZq9AWewtQoKSV08kR7TZAHOT8m651iRVMx9Ct
8Aq6N3K61NHJCZoKv93wCvo49BmsBkUh2dPS49V4OlARs/YBVIrHBKMay6FqZ9/+cnyR5Z5mWWfb
amDsU4tM3xi/P9gBkkO0i8x/QM6ugP5idjgx7QXbAMyx1ClaVczHphmSguGhs3C3r/Dd9IoAB6zI
qkRvmOf2aVXpXyGAPW7O9QUNHHgalpIFIwFUD9xYvUWDhPGOvGDnnPhs8E5P+ByKoYinXQVEe7Tv
UsaDJUY1/JfKG/+wzGHJLMkV0L0Ta6sEGFoJKI/OHIuDf87hOAcMH8lpcMXrbx/cli8YEwD4L/sk
CGtHCxDE6QHVy8bNHYA3RycPAAYHlq5tTOXHCh4VyO+BYvl3QeSy+kdiiFIWplrV1qDndi2xwMiq
Nno4nDZLqbVs/lCXMU5kVKTyZPOGnAatxawewsmlgKzGh87L8SxODyjNsMS8KllN6zy6Og9S095z
ZJVcA1u5wi2haxibmHRxdNFHBT1luh4L0cR7tjZrjFjhbor4uJizwhx0NRswLwKwf2rfGHN+d1cJ
1BAATdwsLum+av98xtgNsX24zg3wCLw7NrU9Q8lAY5pywd0muiVqzR9+0CbsoyLzynNkaagaabTM
y3mH4HTEeaz+wi74yBYo/MsYQDWEn9ff9AwgAN+Ul8iIMW7Ju+L8VPxm72jZ0Ow+hneCdgz2gucG
E9HRP87uOOyB0GGBIFksTAhAfur9jXMpt/NtWDaCNx4qzKpetLI19EBcZD8up9zwMDA7LBDRdbmD
DLzBJiaDm1JBqbva9eDDgbYHzfV1pA11mcFZA4j/oGvDbObur7iMglOlZhtPO11Z0nBdxkZvt3Fe
Dd+YLXAMWTacw9NdMMZ5UPi3jjG7bYdV4ng9RB4JLKBYsGjJD1JUNE4wlKFIAekVE2hIdZGVK4RB
20hJW4ZzlLGy8AFHDNZRgil4LorKTIP1cE6C/uCIQsw2l8DZoGHVybrbbhPkExMp0SToOq3XxqyO
ErECC1D0Do0nIzciirCf1V5IIXc17XPYCBB1t5lX6586NTopvIZcsdDSZoy3zfkTvhy/hIJpRhpJ
BXGU0MugTD7brcyUtUtIDh0ianQ/gV6LRi9qJqlMUa4CExNUtmx5OhlEKAboyoGYG1DiuJYVsUUf
OKN1xtVzdxKGBODJG4GGaqA8ZJnhFeujJ0tGr93giNGBAtGxtYfuskCNKgNtorU8jMM05eL1GoxR
RlM1kUb1K7VXJ4DcBUBGelDh+WLhVNt4s8jHOGPr6eFcWmcYYGkl5MStYdjWjEQGW0E7a93aCyI7
G4PgHIlqo7DJeUDaQnMHdX/SDCt0+roWgRRSw6vzWH7wwi9Id9QsQ8XVPhHe8hDRCtYfkG7OAWOI
dYxKYk2ixMirD4ff3ceFFH5H8ko/MdlK/RcejR6jziYy3UcH9X5sSmWr41qoGC/XVe+IORtUTBsG
1h2ZlwJHA0ULGRxBganRzEJD68pxAubNnyS8/IkHyQC+ZZDNccylUsA4V9ROPtDXN3446nUSkajg
Ti3GR4uQQBeQbxQ/WSNiDhAZxCWVMKbMdCsJbfi7cwFuFUiur9EJzROGL6KzT5cgToNYDRBHqN+e
zONSIXb2sAHe0M/SRGKNehKVWizDORgZgJIQI34Wx5N+PiuKc5CHAJZeZqoYQYZETcM6pOwme4qq
MeHXyyek+2RZ9DKUFn3/1u3UjVGr8N+5KFiOklL2wCW42lUEO3XOnurXfvH/PxCipE5L3dzhyV2q
Ltb74XTm1v47tzl5iZz6faT7WyIXyjv6HtJdihX5CFA6i6Hx37Jns/H0txpYMfvJ1UucsIRpb9VJ
oshW6CrqjeqpqQ2hi4VOwr9UClG66B6KZW1Qrr9cqds0RhPYnfsr/eC2/f1C1c7/fhMKKN1xt6GS
Ua3xdi6RGm/W96MVXoi8jgfFQ1+vyoEBY4yBGja9NuXJurkFQ/FKDZzNoJitRQ6W021BAi0iWt3d
TMwPsQierTIxsiACB5s++qQnIlJNI3iZo8DjoWVN6guLFt2PCbcIVmS6DRZDok9Htb+ZLn4XQ6U3
BFRSnT2kZJqjcZ3D8tY5UftcJgq2VowQvJY03RpdcmOGqYDHDsZEgit+tMt9o3eefmLlamIxidAk
mt1K7muV3mYsgtJmXB80uoc/BOWQyjQ9vE77SOojuoYfSBS0ssCWrhh/wUwLgtkLzR8pKcgQ/S/a
+JoH8319JieQ6xCtEOf3Pl8GH8txVPiVgUZ8019s2gFBXsqXB+GVXHVI8G5ZMWfxrUORABTirevu
YSKb4G/eKrqzEsVsRGLEkWx6nAG4qHLos8JI5YdGSdIcK6bbxIS/x+QzOY6OtBUk6KbJHih3X6/A
bbTvmYIYLLEnCV6gwqJKQOKtomyjkAvYli32KOBtRzjma7JgAxAo+lvvgiWnvlW79/sLRX4RoIVj
YbET2OVDk22qGlvqUZa8zgfOAIbaE6eUdO4D5H4XKoNLq0yczbrVnUPGnUg4dpowIp7twjlDx0WV
TY5jKq20Mdn7YfJOSJijR5tRAvjuZVwtEBa+EB9o8kzUkcfgnQeqAQP/hFGGf2EwzXdvPWfl+NI5
LMNaKAasxQmk/joLk2JC7N9KuOO00FIVp5twzrkGgYssX9XDis04PFPgJu/ZYYItItkM8/5YSRge
sL0bhBmdRLp2DQGz2Oz7IBuxmqnAwK9Q+KN2J2BpGpQCT748BpR93f2IM+zpXM5MlocCmSBsovFN
GR9bb1eCl/jFPKkKZFtqDFheBuz/peps7XBcevE+L2PoBPtleMcgUEBY7x74bGFnPSGpgwKIM0Jv
ng80/5PMYUx3ie2Ke15otjetJkXV22eUNkjnkSnAUK4aEByrnEJbbgbpFIVAmHoFmB0HJf5mLrYP
kFkaIHE1Hu6l6ZM7Uzb/QxcIyrxTiotJGZRizVzOtkKVpm2K6pyw6snEaA4kBIwzbG/452S50MPy
FuxA7mlqUL9YToZnjW7wtcp+q3FRdTZm4fM8hpS9Ga1YnT+SY1W80vQVDjFdja9+HJMo2bUnEg5P
ha3ASta6xSEirY70T3R/XD8lW5hLD6XZv5iHMmcWrJ8kTgR18SCYuwj9pnCNwYkRnbQYYUAQWJdw
7v7mkCJcSlq0fwf3HlTGdQ4OECSWPIkHiVFYnsv+AcpjNuKgCBIM7VRliv0BatBC+1Ghy0uOtOCY
SCnMNr18CUunw1zoqL4q/DIGEE8DlMIYHFiMtCDfJPzY5yPuMPk5IGBANmS5R/5rV/YuI21p1Zng
zvkUiBkl0JH+LMQakkxI6MAIUN9SQ0JEGoutG9XQ2XnHKmcAJzwcTVYc9VdPEzeO3VeNieRFd1kZ
P3Aju1MNBtt2rwY0MzviJLOnCH3A/uFwH5nL8sQC1uVxvJx95hwZ9dduzqAV0xnWQXMY1hlgPax4
602q05mzjki2YA7RiGCyxooZm44mpGJy7af3MRgOXvMe4dzsVTEyv0SNFWxxoS0aLF5/eL3uXLOM
XBjk0SzD4RGaDoS4A+JvvMgieu7EfJajyvjF7ODWHUgxQ+CJQvsD2gZp9M/FVxMKn3PcUwnRJOFE
L2UrFPZPR/yIrxO/POgZKMLY55+CC4dlUiaekI8ymvFpe2aAAxydAxG37j6rtLtK2PnddKg3vuyF
PPnZbE+Pv2DXKX3cdkHvqBuZFLLsYQPgI+L/MFBUSUMTCxrEx+SHPTLpJstbaVXmSXzGXri1dRw8
SZIIwAuK16p7SUIkvQ6zjdsCA2tPh11nECdf0CHgAYhOduckEosMXuxMGhZcOLscw5ERIk0Adrp0
HoazY7Q90RbfmN1k4SMekAsVtompLJAkLMi6LEC6VZEKAmVMhFDW+QWwhMdC7oP2N1WSQg6FJlhe
SXhGOKkiLPUFlJliStkXmLC0uVMccCSOHDzwmUhaIIK98Api03EdXDqafDYPd4vrE04lGzrzq8ne
UGWx/jVLV+m6+G6CsjDsQoJNyU9kUSGQBE0ok0+3wcC2CgJ+KkwC3RmMSDZXllPMPumlo/OHl6eI
IKfGoAUY7RvGSaUTpDhhKa3PCCU3jtIzR+mnA7k3phcssAZGDMgy+kOWVYm88w47GdKg/UPKYEKi
R+f8VdShe8YgBBo2HpKv8QleOKROyKZ7v0KqEYh1KlqM3vuCLtazpbbZ38Y+9l6YiGTQLu+dHXM7
73Aq8ctf12i1xBfXdKk13JEBKeaJqFiMm7t/asC3toJNKkNWDj6JmiJxYC4NBC/oOq6rGvNd6NQS
4ErdBs9CN0jjjSmHMDLKom+5urHNuUJyxuEF70UYEsvn41RofSTnWZUxbZYDSHQYnMUDZ66yW3Uf
IbpxQbvQJ1RPS5LCWHuTwjfYxPdowQkNR4qTd+Ffp0AcfTk1v1mbzGr7l5ZtBqoTBMTy8CGqcbLf
3vZlfJ++p/nRrU9Lpl2bVv/Ow8W08fcpd83SxIJUGMcxwwVwjdzEm3QGjEuzRzY+mpvx4W1B/UIB
CJ7C6XYNaWjXK/amg7XMpV3pHDbtwxruKnfyHW1yO/8pBUbEb3KgvyLZTm/F6MSbmQvjh7BSTE6v
4fbRb2CT0MqsSCZr8hHYerfBPcMkDgcD5l1kDXIg+vXkQpqIUqUkqmp7MOrx1CugKPJ5iHuoQn84
051mFn7Ct3f9YfCLRShNGeGRQ+MrqIOQuD7/3mwUSHMlZCGMZq/0D0Oac5QqUDXo7UPYYWIBQuyw
wK0iEmlxEQ1RfuL4SSNr/3eKrj+XjVemZ4OhOUVPbDJYDo//Xe/BclymFOq4bh/+lOSnL423xvPd
bwaqJqiKNJDXpMNjDcQovPklZik0hhUYKhAMZk85QeybthXWqA6r9q1ql+gghFbPov95qTrMOMhi
nE9y5Fw2b+NNzeHmfsMt3VsvSm6gGLIRSpKDkz3d3ZmmWQWFydOZ0iIaP73xvXX1LsTLwtv+oFSI
X66qFU7dIpC5FJ0LWPMauq6eJFNa6t61ZcT4xR0R59JK5uMiohbf0hc5IlWIVVDN0Mc0iWfCvI/g
3GBE9J/u5LQSNaj8+9A7ZcJAg0Z0zlyrBz9XrNUmGSPSMdIsNRaX3B9uPcEPuc/yo/jUpGq/dPDi
anjleLcspypG+d9KIg0XusBbq8Inyd6pE4XAo9iUK/mCxPPWqdKXSASaU/tQNALxhKLyVkXWzLoK
jCZaslpV+r9GXKb/TOF+W96WKjIpJEC3IS4uF783hEe44M2UdZJQQeTTXKrH8jFZJHwMq3iV+SpX
NQhdsw6Y9cfc3jOw77+EhsNKBTIVJyJNmIPU/3sObRLaK8gixDflu96OOVnJY6KTiMEI1OmQGnVb
pTECqtAoTVXN0o/pHhcBmAhbQ3eYgxL3CnYJzhOcyrvhkwX98t8034x2Fqs3qvuuChWo1wPOhaKL
rYY61vRQBGIjDzIDSJ3n6D3dkcbS+1npR50ZZPCl4MkTDg2QAHjJSzZAgunjW+lh1Evkpnz7uRNH
dcTrCdDIqfdUi6BRpd7AYKdJQKW2JdoazIZ5IaTUXDD5SL9BlRnWCp70z4QQJvCS+oYqUsNbMZMg
Z1bJXCb7emCz/1uNjYTuQ3cxRL0V5zL5V/+Otkx3M0CbqwP9xTGrvBpPRpilQgIA7b9QnlJy1Sig
KTZ+A+IwuGZouhwcfdTuwdev09HwW4g0LGMYIMArGmEiIpA2iFp2Zxqty/m/3rbFvefrPCLUUtgA
sAzVmE5odUCUQzywF5q9Ob5lFEib/pvKir3CQc6Cy2/E+y3LUjxToXHaSPBavQvUQLX41Ykqkayr
haFdK3EL/UQ2nsTLJIThgTNIEw/3IHEYXEL8hB0Kp8rEAJy2inYq+YmF7EqgoZAC6iuuEBY6C6sE
1ijNkf7FzyYJgA2hLQuxwaezyq0iF/nY9mwTH8M9wxep/4mR7AkOCfVuwAm4y7SrAIhUbAuQ05td
rVS3/YOISDxNgqCmRYlzoKkoUH88fCPYAskeTzpehaNLfp6qQWXUTT+Le7eF2YtSbbDd2pUecDhZ
SM2tzh9tuXqqyqFAJI8R1ZCikMxC21JLG4IopM89rf2zWyU5wiIOvx+i6OCB4gZ7aP7N6sGPetcy
26xALLSn6Gqtt4Pm9jBW+gcbmq3XXetkXeV/VM2I1ceHP8Eim8lmQkLAraPiw+sQ4w4S1cWg4F7j
/9W3utVgM7ZGxYxyGASN5PXSOWOVRMPrmVwZfHhqlcZ0N+5PPBSN3/rN+cDhc25UXUTzDGA05B2R
R7z4J8EgQoc72FsYtOLP7VoNmipeHVWczO7PYbX98MpY5t+nCIMvUG0abv5XoT2CJHBg9qtvZ/OD
VxOfQGOxAxfc+ya608w1iRhskp+Mlt8L5THG8Hjs77rluDS+N9e3S3CHIBWy/YiuR/u269+gT5os
pj3NAegSnGa5Y+ZOgc4KphCjTtNqSo3GhxoerdZnKVxhoUd63XDo0DK+gEJisOjUT/bVpx51NVWd
ScQ7ZKKW+6GUcS/dTbvSynFc2EAgejGB96s/3TrFELfOkHpzr2UBdGQFvHnSFUqc+BgdZYY5LVDi
Voa5adOOBv444UYlsQho+JuBJJClyWQ+OGG1ajXn5L3Dz/z5i5Fj5zV6rA0ELEf/4F1grO3am7ks
4qCGkGTHB08Xkaf7mf599OuT4+Cwty/z0xxZUnCZf9bNyQG/HnHdcO6cWbODU0eiQ6LTKlr/5IMy
triOYXnAp/rdtRnijTgIM7yi9+mOnDJKvXeU/Tb+qhCagWKgjxAGS/MK/ZfpnbjVL2LGl9R8yr1t
3HnAGxrXINa8HQ54HAVEnZKwAKsxXGKsHh1E5Tc58Z34P7fgJB8SSXt6ZClNhA90TbB4RlK8Vefk
GCj/D1aEauYOsCMpZLbE/5tdGie4K7SY7UGzAU1eShGFqxOBgJqMY61dcKT1n+siOPZLhv1clx7+
DqPXKoZQmyl+FMeW2VrWnQfE0fnbg6bJmHmaov+GH2lameaPM/g6HSJN8RG7pkmIzQ1XOh8eXHT0
uEcvcaQebj0wYMHjQOWt76eEZPRAc8Nh+UL8gpTCW7EtmKH7VuMG2d/6wnW8f/i5IikheMdmm0Fu
eEe5c1gsmOww+7OQbeXbo23KVC8Bwku4Ru8vMQuyTwX6Gcy9ercKg0eJEebn+bREcjU+2idoXCJz
XSJZzWs+lZi8/5BhEPjT6hYxhxWNJ3604WqC1QcvIBokzEdM5td+F2IQPj2wfcIw8TH1adgppG/T
7y2x/eB9M/aHO0TIFoHrAAjj0VPoqauQtXkWEhKViXvzHkxeuuoGedq7RGqk0wiXT+rKLs+qZpuw
SWndXV9gBdt2Kb5se0ihjs6hcPIl5SEYY312x4V2mVFZVx590qQm5MdGdLsKRV3XZwDL7mHJiUsv
BoIKtytj9uIOWiAWWLAoh+erc0OS5y5ZtbN9XwIiKjUk350K5+ELGQh4fRMhSZ2RFigq2c86HxXR
a7/G725ixiR4ok9sR4Czpnq4rxbjemgO0Y5k9Py3J8ZxPgAJptrcr3PKOZh6kBLBSIUI7PcV2ygH
O5KMv63pvowln9nOzwe660D9WB9Ut8yBM7w7/QpfTukwsEKjnaNMWYlS1ilFlcmJbYY++xD8/XYw
8Seh7vTN8HT2Fw5Kz36nU3gANUv8DWFboPs9omIqA92na53dJe7rf90KelRYqfZApl3Rf8IDZHbw
Purtbf+1LOpgFc3zoLrcrR5NfGcwV/GPu4pv3exriW4FT5jaiO4OqiU9/nxm+UtwqpSRAT0soTqd
X/ScFBmaxM2CYzR0ryJpZdA4l9wGYGvEBs1oq9h0PDfsZ4cWmK/DeqXpr1z3KovAagU3c+8lNr21
DoaNRcga+gNXcCBOGPWLvwGPqNFbto4fTl6Sz9n84m/bmx7JX9HbNmkrFVD6r023Wn+1nvvwCYzR
z2K4jXenvoO9er6v90yGYKH9gVXvnsHtHOUbI7xvuNWIrT9mYrm/C+fddLqZRZb5dyMAL5qLIfNC
SlBTGpSvHdYVyUn/ueLArF3B31bmpxVZ/adf6W0jTip8Z6yTS4aYvQIjSW+w7sk+7DXdSZY0whhS
B6Hma8IZOeNExA9ZQQCMEPm+81ltIO5170UdM1QuLHJKc0j206WG4ZwaEQzp/XYvhSoR9uCJW6LB
Pc1ZaQGWBRMnRnKKho/wemkStb49RINYlyO1IxK+3K6J7CTQIOel+p1yUcOGSDpCsvysfR+xUljk
Ei8KItwMSrRwpWZUctXUJKu8U73zJGENsQe+pikz5ZngaMpeFeKJf4R6joFI8ZRXT4LkO2iDUTls
S/wbfjSAFVAjiVYLekHKrK7uB1Cj3Mdh4b2qD4wB/d2Ctr5f6lvt6h9ciH2yT+pTpu9IlnT5ObL7
sSV/Evsi0pv0awYGvIO23KF58CQLw5LakzhOzm7q4GgFwt2g668lSPuGzgwV0boOAkFDnfZnmwgP
r5HprrAdIXL4kHConEp00j/xblz6UaNM357ckZN97aW3vAZDVLiKE30v3u0wXe1DLmPho4GjWR80
Bww5rsaL4QPnb9pqBbx2aGtshRRuA6mr+AJ62HwTb45BKDIeiCa0j5xVlYlR5HzzBsl9TrWkuKX2
1ERTe9XME9RI/2WyerUTRI4Y9wTqZsrx/tuM5MnJ/1Qso6KrxjAcryAF2Q+3o8fyiDrxw+HFOG0N
VSJ8A+QhewMk4eSzOCFU/4uju/u1VnPmVe/cALNAeTlQNTWxc005Kg9J1wefMvk4FD2WpAgS8zD0
6JP0LhgtOnay6E18CO5bJ3x8YzCy/Z96CxAOHcCERh6NVWFOapkTT7kYHyY21P6hRiNqxIWqdvEQ
0fgAJtbciEFfW5d5RxYYIjyEy1iW9yofaWKqgJTqMFqt6UMCsrj5kiIxmUxm9+jRdM50204htBwG
HhBTaYd9+7WsnR28EbssJterI4Mj4KP3Wo3jDOdK+jrg5LB8e3dKjcHWuwcoYLosIGJv69wtY3FX
dAUtIRu5YhlwCbub35e76C+6HMZ4KH1tmxmGHYJb02l4/gsTUMj4zhq0aw25RbDJWJjn0WX0479M
hXVFuOphlcq9pAq/QIHRsbTn4a5WkwRrojRd3Vg8CXdfdvxwuJyCVvHc6FUGtwvwGvgdOleNvUKy
4e6gG99xMIbfQ2dUU55LATdR4wTUeAGjQ5X+DhkZZaGbOWM0QVktwTMQYFJHwqEWa+AxLJINh/hm
8dvgrIUO5TB1GPzWdsd3pl5Cad51ygx2rTBx2fBzCMf2JLEx9YY0A9b9w8QlP7CL1Y3pMu1XnxYI
vHygwSyp9Qo3UfK3okSoDKuFvbpW8TC3vx0+4jB2UYAVdPRRBEChYW1QlNWeND2wcgC1o0/ILcG1
hdHmNBwjfGlP2mR4FtVhSR7+cBzDDCyHTCeNkDYid4jUSlZRNVrGnIb8QbxoQgVV4Vn7bfBFVPur
f1wABWT9a4G/rEbRrWSmQlXMP9mb7juBGMYmvnTKzIeD8UPrjUBs8Fprrh/uiLzqTwv5yyMiP0iZ
WslDSqpmmRYFZe3d4VzBLynihXZ/7x7/d12BJ+GWdLJc3OTrw8aFelu0FgOBBs5i1iXYlv3KLBvR
QqW5UIKgwKw1eHv8+Me5fWIyCicJVoQzs4MkkA5mLTyAy3X3AAMbylf6+6+8Qy2F1b6RrKhrPv03
ks8XShhIspmb8PzvTmVVTPdhk/aF/AheMaQroHzJZTQJYjYqd0dMTGhpNJZAc8pqcByNDmhv8E1o
4c/r4Y5L7U3dArAQzWYsxp+fchdK9qBP4rNz/v7eN8wKLs51kAf6Lk5seV6EeL8MsNlDGqWfOJtx
kmDN2T67nzWeQm2Q4fzkXUMruIbH4f7XhEGEDpMJ5O0iMgkY1hsra6BjJtvB8kYrpTEpVQ+RMFX7
Kf383V3q2xI0n0YQM3ui3vqZRVFCGK/DMxLTCHpV4ZtzFpjCqw5IVsWWc67MZ/hBxMHzFPsTfHQo
4gnpQNpwRmRfcXFKs0M3c6/8yKd9Rh1JJSol0MHBARGIKCzoJJRcEHVnP8DLYjnAvuHARej3onPv
aQTWT9mDj8cN5UDA6UTMWc5m+kCcnOAUEYuilY3QY8Ke5iprwyMm7FE9Muid1gfNgS5qdWZaAqbS
nFAfYndlpQfBEawPAr3QR96DA1GWTB8Nt766jfdYhq30NK9k3IzOO0caYa++hGahqZWFccLBE0q/
dXdra/fPsUFjkTt3rGSZKWJfpkaQoyA9t64tM7xOdutd8Kd33GxwJ9Dr8MYBDpjuBXonJ5EKT+ng
vUa1CWgAHQCaKQev1tn7t/XJOXX1HVlv4ey6ZnhwHrNKXCU1lUoDo++Mw4PwG0CUEYgJPYJfYFzk
PPwFlIqjsNk5+Whnnxn8r1dY8UwKIaHTCFM5/mTg81V6tF4AzBmqzu1yhznGIr4u0aE5tZRJxugp
9cS4HPmCvBxaFfNNWxI87D4creCju7NlIo16owVPutVvelrEDtki7xYzdmBKAuQu3sTYK0GR1X75
Bhqa3uwNGCd1bm/FHY3khlXz9euaVNy8jxTqa2//6KJ6GiBQkzlS593ZrbWG3vg7gxkEhAmkvCOI
S+ewiMrOhKEOaCKjyUxjDK241BOcO51OUYpgDTp9IzOiiOWYOgIIqltUbjGsnqqBQpDTVMVGiDrZ
jE6zKm2lrX1EfXTE7RniJvcQ7w0PI4nll6TVXgR5eB9zAzkV0e/q+cgHlMfuUOoAKAioOxIlcHft
9RoUjaPjfKgDkdkY/OwioAENoErHxaMOHBSBuTzOAcFRG8sK70JCfetQOqapSRYhjgO8Q6Y0iOK7
+vc+Y+JLzcdcT6vnhtH1Dppsjm9KS8/y3/OTgY4QGSaIhqIN/Wv4bWLoq8F3t5vec4bnOz5iQKWw
bpYAqu133UHGaXZAy3vmpGCWbxW2wyKY90go02EGjdjlAAf1/HL/VPYclhwZ3usCj5AymVgivFF/
Jxwx38UpmFlp25HZhmio2r74iVXXBGBorJQa7cdvIAXN7Np+V3mdGfVKlrJY4uLuowIQD9yQteaG
Q8FfQN0rXd132yDz74K64n8X7cnF2lXc/KZvppufoo/F/+sTIm43Bu825Z6+hq7QDRDh6ZT8Mncl
oW+EWIrGUauKhpyh4Mw917bD2S2uxAxcAZ/w6ezQYQnrXg5yJAQCgjmLooz7HhRXDZfXZGESbTod
ql73GDIRDb9Pj//D9IJClmCkVFtGyxk9AXKervUtURieWm7pJU4gQ0de+NtjG5vTfbyNNduMTlx7
O96EqENpCenNYE87uq02od4iN+Dt8NZOUYnLRyC9yuInRoxc5ZlRa1nLGB8SbhxrFVXlFMtZb6no
cOQt+RDlwXRbQreyFrJfPqSfP2cZa2IvnyaptJjFXYf3g5v9zscd+BbO54pGFtYOFQ8EA4cHF5/v
0Ym2GMQbVegg2roPFI4po8rkEIdUusub0PPI4jtdldpf1rK+nEB6XEDdc4o77icZYYHs70oob20u
4lVD15rdlkAt6dHZFfBsF0Ow3mxEOgzO8QZSPfvNX1DsR2hiOAqFCoUMNR0/nD+fO1ptsMGqfJxc
QHNn3NsR9pXxawKVQj7fHeFdydOjgKsiXQ/47LseATLjbQgeCKfqwvFIjQVJ90VGT0GE68lWnB5Y
aYiGb8Lg6mhWSGl7lAzGHwgh9DdyQ3WhCX+rb+LFvrWLF06Hd+bLIK76gHp51FGfWIXZpwIjyTq1
jWebHg2zVjgR8BANsLyAoxiqo4ZkxgV4+jbmmklt571fMBQhiyFqxKf+AWEnyO/xg5qLxwu56YHD
frjYktvdWHj0hViY8C1oOdAxDE/UEvIJpXk+2V9JMRe0YkZvaEsuUJXYZQzbIRuiwofdHzdSyVwA
ARopJX9Ynwmm4WbArHECcrFkTUsXjkzcfuN9E/pLbgUHFtoTKk3RSms0a1AXpGrgVWbSkKgbCX2a
lsG/z1o0VvjBzIeAgpmkR1LgzWAnHwUCM7wq+If0QgDivytqWLZ79R+E7RRVzGbT2lYdqKqfXwGW
/MFyySiMPBSDTQ0qDRbUv7QmGdEHm+KEvfaB7Su9i+KyftGb/S7ecmx2YQACa5Tmaras1A3iQhmz
xBWrXaQNvRJF7R/xXlIhSbFIneB8WhBG4PIZM54EQo9f0cz4Pho/Qx70N5FVRfvv954RQmdgFW6g
Ojlq4U3EYBO5D1AJcCHYi2C5ztAwTkSpZMr9HktkFxSTc0WsZ06WnhqktGYnNx55GfnHY5nhlSHy
73EkcjZf18/6/MlNEt8a/jU0AU4AmmiiWlFbi+sMSinaIKwsPWScibbAsMRh4FAwRhr0BpU18BVT
42iS8cy21GtWejH4bAZ7/AHagA5FfFB+PpwdNRP1yvScG2j9UBKW+QmPjr74sqzPNEe8ThNZ+MwF
om3eeT+phLTA9BsGrnrKTFnmNAn1huj48abPNK8IENwE4ertx5KYnFNAN+1yGVWrw/82d3Sk4UWi
ZWSQU0pYLqf3WQKTng+AeShQryiqU5pzAFOonIXVsq7ddcrKhYHNOvXWqbRSt1aiQWq6yPVaOyLl
Sk7LtT4Dh5q/wf1wSYbWY8WNhr2GSEZOG6zXKfPy1qnCYga3nfWJgkBUejGYFPlrcAnIM1jGooKz
akFIaTcI62f6ikADCKgIOxVzRNJiEB5vmifHrxd/sxf0BcKvsL8HRTfaOCTXYdzC8qDhSoscPtqP
0pisxRaYqk9LYU16KG9dVLQoqSMmo8Lm0/6a93raHhKpqkN7/VLodz3mRK5TVY6KKDUKSGbTfP8J
iUa/GHarVqT6MDMkNS60ZbAR/nsykFgc54mwnpW2ErSFtYo5CRtSaUyGWpVDUFH4PHRZg1Br4otv
sZ4mQoa1jCUt0dUA3fNVRAb/ATWTXDjm7vMfPHVIJjIYvQLeDwGLsYiE+TIneJC4jXV/wA4R/nMI
AWq7RBceCasfCUMJLhlwXw41xvDO2NboUOQbt+LQ6+6CNyKapQUDNZ50BhEDNFzWNYHqGAD6Kp3k
OqlI1fNn/gdcDU0DVRpFAPo525uEx8pFRNdU1PzhoXdkkohYBeKuCbpS75qFxKPmqv61gjOPlQgQ
5sy7+Jeqc6EflQgrwQcJKg2j1Fx2rzzuSc+cVCSqYzfUwlvRbdV4MFlkQvX/ngU458BEljyRADbx
Zk1cKR+wvYdDuiXLVwub6GO/Cp45L5VlCzVi/DqoNugI0WYkN2qQifwfQ2Tbrc1qKBgSGsoTNncd
isjFu+16WTN6TQoqpH0nw/UNv+ju6dJunv0PFSNj0EmgkPVVoZIKKdssLa+Mg/pOahZ4Xvt5cYnA
ilidBaHfmoQloueWApxOMQD2Rq1c8AQwEBzQq/1d7lcwNgfJp3A42vmOSvJc9vMGcAfygIKkMO+g
G7vu3BqH6857ABZAWeC/vffgatsW4NuA2Q7t65ypqCdko2qikPB+2yifJZ2IPVpzNDclsmc4tTW6
LqVclln4gpecK0QERAQVXHqQ/VPclH2pWh747JP6Mcb84R1DPKbNuegdBpnOHrkl7Rfpoy1qCEzB
ng43E9LsJ95M/lk8A96QMP5WU/Ah7v6jA+8FrsCaLY+hK96iPZCKuFkPiytCCDjNH4n4wH02k8NE
hHCJh74ZQ36Gc8jXlewnGnpYLuj+ca6np8miw/5gUtlRgphnl8S0PjuYwanobNeNpk90Xoj0eSWo
oue10s1AScO5e4aJwlpk0a1WwCrTB3MbGY1Z4C9Y6tYHky8VYLOxH8sv6wJGQgOgF3io+QXhGsFr
XEbWcXk6FQZGDpJGqzy9G8HytGtdo0n5NmrScmqPcugn7x7SJM6BiImAv3UArHoVarbY/JM9OaJh
PzhPOLeyOeN7tL8q9C+fP3WGAOzbFpqDLtr+kZhABj5U5Q6lMxibCE9kdiXDeZJtQc4UM0kBVskA
Z9iRyH8MdoNSLB8KhSBRP1jqoGso1GTApyND3ydxMHzNdDFjNXdfoGRLHAOy+Z5ZU+RYim0orzhA
ayMNAjphdfiyTfw8UFVxi+jGLfWjifF7Wm6vE72IUT6gh8TOF2VDd/BA04DiuBdUSRMQEVzsJyi8
C0uAXBagmF8e/SeeZrAKiM25x5RyZYcpPoMkS0tNPyi7TOe+QirRIOxpl/i2bylDn38YiW1Oy4AG
inO6EsZgkLkCQrOrsOcmSR6Z3fLFmWhUa75hG27Bc8UBMVaN/gI7l5VBlcoyuP2Bp9BbCz9wbACS
0aDAgBSe4msq1HPCKCZOW3ICdbzbh4F4n3RpvhyfRevy92hvIzmD9xtzXO5J3gFONxPRg6ExgaFS
utZ+YYZkxPQQJeB0M64GYJPosMnB7vbpr9FFS8SpCFmU7sOr/UZMfwLhxD19iATDhv1zTIrfV3zy
MHrBA4U2kHvAmrIJ2ntCKd8NG2cX6fpSFB/iYvj4vaeq/anuyWtJ9jlw0Hnh9EOjgljSJEnR+IEd
0Zequ6xJk83k3JW7AXMFUaKf+8+g/nP7faZMXbEmogMA0x+Z13Jnef1eJttRE48mlzWJSuPFsMjr
+jQAxuerinUONtUz1o2JevlKG0nKjnHVJ4SS+l775oTBUxxWntS+a51Pn0l5qYNSR5flP5KsI4sV
aTjK/svdb5jvRuR2JLFRTrJhO+v4YEnNK6oF5GL8cRgnX8px+qdVE+eoeKFNj99wcznkm70sd3dI
CUdCCGWBQHfJKahxsPyGZSUtwDup4IPOuUOT06GdRHWMq0EW3doVsgeOpp7cyHnoOB+cbLYpfTez
ZwQNu9lv2P/4GvkJC/Bn/+ZjG/Rk4fqq1Zs0dWrd8uCV3HGQolmMkK8yf7ZF5dDyPlDcxvuf8vQS
Ti/osJvOPi5VnSpDxZn7zawzn9kxqwYV/dXDlWz4SUpRPTZSgNnOFuOxQQVYFR8eEHP/Hl3DBi41
D2YEnoebFiCoAVEKaNPPYTK1rWQ7KIX8ZvBjQ/ZlIN3tQz/vX9rmyy5kHg/vFcfv84Y9wEAzb8eY
T0DunpUs5KRUTK6TZtxwG79GfNshPbfcGpYLo0bybv1hHw4bWJysOr69u9YPhOLcXiw1q3LTPwGp
dBukjKjb+baixask27JjDRtbKKHOa3ZcUv/mjKCxWqWOtbE3USNixHa7EtxwUtk4u61dn2+Yciur
qdx/JRmV0V3mS2k2uZ2cegNgBLHk/HW3K/3nxnlNd6BnsHR776dbhx6w6JenN5gijP6LKv1a/0Qu
eWO8+i6EhLv9QQRhlqkdmQn+oPzqX7n6+WN6uzC+ZoEdDIYwOMD8Nr1auuk2QgC/o5+Bw7m7OZuR
QZQbBmrhTxM0MKt7PO3OHTu48f9IOrNuRbElCP8i13IeXplBQEQU9cWlHst5HvHX9xf2qtt9u6o8
irB37szIiMgG2Ec0nhKxKkZkWf2DawEx74wB7r3eA4TaO5h4TQFzYmKHpUqRcvnptVvKGLMCbofr
qS3lp2zgplOycP+2oKVKYAYUw0wosrota0+LOS1aRiP5+xc0uyCcOP1hEHExW+wY1gDPebq1DnVs
mmesHeZkWh3/6fEAPjv7+zZwPV9thmuCQrwZvjHDgqHPEt3ZYOYzu2Wduw2/1MDYideeu08wXby1
2naVbnzceWPFc6oba74WqWAfIyrcq/bWKajn5e4fK97bDp6cCSWzOAHCm+WyVf3y+efute7wpK90
icCzWoBdnYZZwx8x2tGyGn4mW87OtVXmkTw4TN2qC0b2wjy7Ck/7GD8rLrjzmXk1DSFnG3bEPVxD
78Yr8mYf/53tRvIghjxdgl9wX75ZPBez87Lu4xk7vmM3KjaA4WFm3V82vf4j8m1oxUmdiXhDhcJt
/zjVkQrC88hfGMc0Ebud8UNNFShI0UjXaNSTRB2BRyl84O7sNTVku2pPGBnLDK4ac+Vefgl1qw8D
E8ngr14hEQe2ebBZOpzXUA74PV+VUL5a9/fDXdsgRpIzMF3vInNS6i/LWSBRChliysFP/orSipJ6
wUitfgsR3GchWdXWVr29mGJfWEBrarrTRUa/Hs4NhJ4KIk8HEhUcLYKhgSFVqVcfPdMbnrIIRdwe
a3SB0omyQuokyoia9Y4vkxMFoHKOnUPaItfjT06hS8aZkt4LJVBNI90X+QCHhsSUgHBNCGjiUacS
/ixeYe9L9fQrgxDeqTZoaWqJRMkUq+DbXB+1T0nm5AcZZEQ9fzv9ya9PDpbE0KQ6fOOvB7k9Wuil
nGWuNpVsSiiumSaPewFHhAyRVeDgjvCGNomWq2IyGqa3bliYt5I/UbXYTaag037mm8m4J8t6+24R
3+OS8fjroDk5wFnTTKoNlMzoGrySIsaCmRvTMQ7wM4IXbp+LhVhsnTEDBn8tjwx9FNuTLo4UyBRQ
sOIFIPOr7j7ha3BikODoe+ryex3o8W9b2D+YpwN6zRQ1R/NDVM3qp0XwaxI6KHSh5Xf3XeVA4FVi
oon9XUHJoKNy6115v5rDbwvO/TIl8zFtOC88SYt5DS5RmR5B2X6PKo58zn6PPdjGbZe505xUdvlf
m7oP22FOHnUmkM/AjZZjWEk2d8CrOo5VcG+S61xyQV7EFezgZmbnUdNdxy0wYDEg0aKwSSFowjIm
p/Tvvxb7kza7TJya/e2c0SGjOzW/eEOMQQ1eav7okDuAu7YxTLuObmGNUp88j2OviXf5OpXQQ3FU
0JjAMcFjGruGzQhJwvt3F/iysA9vDNYTakBE4dcTi0GW7KVHD5pbr6YUa3EBSP/l507UzYIdjjDC
cYYj/SAFoXTWk2gsykP9KQNqrMdfb+o8wimj334VNtAW1TgrBgNiDNXIZfTE6ua0xhPQI/9YkPLj
i3NxSGa1Oj7Wef6iotej4ZUMDlITh/mb3jH41excGCgAHjpIHshuRJrsLT5hwao5whLMsjb9H+du
ZiyrqT4SYqbMB5T/6kvwxJGH1F1IYvptptRLUESWsaUdoPAOYMmWPwSdMIweQwV5Edu2yZhDwBx4
Xnz/q+lHPVYbvETiDeFvT9GPZ8FgMeX5EGI5jTAaF65JXchezB39AF0kATySMqC4YAMidur1WFla
MXo3ISDpKoUxkucMi5PcWqFL+AQ/aPu+3HFH3E1VsR/GbQtW4OJuXYMn9TZ/UAtAw2HBgpPqcoVf
rd+jENEtA5DMmGyIbJHXiX00+xMW1ha48AMzoRX4vR7CQ/ALNCNK4duk9MAV0Ezot0kUIZIbdZMJ
2IMUX3MmNS0NXoGwUmoLlH8SaCrzFBSptFW8fX1vGS/oSuT7LrLWzNnlP5SETwKio2PdoYgAVROB
jqvjgtEl8jvJQOAX/CgCfDJ/iRsQpHdK6TqfzF8D2xz5WQKlKUKFkUBSz1d5ksdege+/uth9D56S
tBi5uvPtXyvTXUoZIAJ9LWX8fNzG9l7eTDfoSA+PAhW6ikVbsrDEImhCc79pqlrdyNc+NiPxvGzE
DOsMG9E+RBM3lYzvaeVNuBdcwQdCGZyDimnDw2JCyBvfgw9slwI/cek91WS7gwyL759rPpixGaEu
ZdbJFuRtM7oVAO0A/XLyx3MAuseeAT/1Xq2P8q5/YegFai27Op4AyOk1er/lEvCXC1/iXXVBOUOL
1kScbQ5tKDKSqp+XkqSnULJYx7LbB+ml/LTPfgUf8xhiOLM3OjdjApJ06PKRyOmpnrjFK+qfFn63
GHxIhCM65p54qq2MAUfYDgTslIgJO1qxnFSUeXQISiz1X7XMkbS1U0ohRPxrYHAVbbm4G4LVyyDG
evxghwKh+U+kTIKtsfMG0ocIFqXmrpuLyoZqDA4wH3DxuK2id9HyVTsYwAwqozYK6mJgc2DqyW6g
+4FBAm+ehLNBHhyt2GaJYi7DgtlwjLzdC8sTflrckZTZmZedDZNe4jOSkq2ZiDhxy1PVqhoBBxAe
g6xziHNPWIRa9Nxw5DYAy+h9OixtIICfAFgPAmQBFHUPoRJQhd3GNzhZGQU91152YjHq0LeSgIAA
UP0ekDmkIDa6aUQ6qF/Ihz8mtnQhK4cE9d/QnsCRkP62nJBgoatAWAo1TZ0CbgIRZ5tOa8CV8l5f
Soi/0lspcHHXSMzYaTzGEljSCxtMmSzgC0SfIwpZRyI3rM2aGQQl62bYdr4kxrot8zkxrsCTJew1
VynuVGCdAst7EO6nTBNPZn9fgVOsqK+xgn3CrclOuSSURDGonBzLTuavHpq2PnzIZdx+BTOU08At
0bqv1MINBswg2vzYAAzPMWCNpQqIAol159DGE7vl8h9p6JPeWzcNTh5cdQfZ/wXiH8lRqsjAF8cG
zK3AB2zwT5X5YwQxWp47uIYfwIZaTLEPwRLXjE6cYGIFZIVH24qBEPYaXczMILTCGZT9YcpFH30G
NpQCucR+mckd8xAarFHFnGUB21Z7S04tpVT4PSiaS78wAVVnjaT6Aixyn5ZfG3sdbgPhRAxBMdbA
KY1zorZ/NZzj7+yWogdIDwuYpevR31Ep09NAd5MlVvaFSua2FMo8LwKCEGEW2C/CMDwLCAtao31j
K194/6d19XNAKRAzg4dFG1nHF10cTJlSvuyE4pPihxEGLo8LsqjOvZNzpIFhLN0mbUSg0S0XXp90
bJjEIkGqkVcy/3+8hFzwDkXrDYVWssQf31zSv8miaOwAxtOykh8cEYFGOj2G9mA2+BB+N2mYpKAs
uOiwVuUl/7+TkW4pDdJwswAh3Lq4VJWgyKak8XAbdKCx8XlyQsq54diA8HJuCMYL1BO6z9rvUCqb
jPZgi2YIYykEEd1AnvrYBu7a9CxjGqxNs4XnOcl9SRsSSiUzUgyArSvW0SLqxlBRBBeDHMLiqyeC
X5eKZ0RZiW5iN6EX8RlUWE4rDh0NIIJ8Cnee1XOw8dvnx3EF4Cn6Kzb7zTgF0K3e1ge2If5g+NNF
PCquc6/+EV2UyfBsnZ15exzzND5medwAzt+H+tWIUADG6tFwzpzDFhRvVP2gxuw4gqGfMhfM5uFY
mHFTPvpXnvsLHcKcY0VvX/GoQ0nngTZjzb9gYSKrrrnyQ6xn3Ky25gG3HVHX4EIKaawxt/k8pq8s
AZ4Ebfp0rpt5N8xm0XpeId9KyS06cCZIrziB92b+NV1uWuLiRyTjePQzCuardwLqSHiksMrZdf8L
95Ya8IhUH1MRRoaLsibY6hk1+Er04AiFTD428jkENdTqTaescUF22Ri2aYFwNIOUr5TBiH8j9Ydu
R+qmRC0EYcoBcm3ilJDLnxL3+E+HJ234HBgEMCYIMqsrtEOMIZ8W0DsW4M7kbU2Yts0W5XjSKLoJ
SkJuCUMU7AQx4Qk/DbgHbiV2WXq0dzhF9G9dAW8P8ZZBDX6Vb/2hiYKbKrttgWl+L+Pl7FS5gjCs
j8Fxnf46a8GP15+t2TVsXN1m3SO51/w69rbDsBfl1qiCUihXcZVr+X01DiVi1lK3iFaCer1Moo5G
Iy3qk19xpg7D+FwYpHbTCFliqwQNgpfTKFLDs2VjDwQOn7p+RppKYwSSiIWZLF+Ci8RK0HJdLgdl
sWe4HIrw5V1YuIo6F2OSF/SXFFvrTpuACLYGPmbMdXQ0YFY++YY190hIggOtR6FFJWatmoniYioT
elpa3gzAhSloHDpWCiAOlFiL1hr5pZmpypAA3smO/qeYk92Ue1A5MjY/Fhf0EQgDVwsMHTOH3zJS
r15EVNio37gMz70z5w59Y85uWihygBJ+zo2A1HTC1QQ8k+xL13IPWxjX4ATEGyr/0g2qi8qr0/XW
XdN3mcFeVJp7w1kV5ip0WfJhzlZSlIGQBhAFuHukHUiSVFOUExD9lthDME2ssj9zaF0hP/1QgNDj
pmBXzOOIIQ+zWrB3VNPfyZ8QNzPOUwGVnkXanJAONGURRvaMSoNWByR5XNxkYycVxMY5kYkp/VgV
HGRXq7R63chDyEXsVWfupqxFpVRg35yyQr/1j3IYvaUMCNTe9F07ZjgDo17LepQVgpSWJgGbA4w+
LFcF1AGzPp8EYKUQKQHxbHuSK9E7ElakeyU4skY3UAgDTZTV3Wpa98mSmy+Shdp9PysR0GWOXXgr
QAskOqJUfft4nXCgybsWLSaEeqL9zyRQpYHOG7gJeAwguE3FIv1pdDTemwCFEl02s1BXkHnRnzvI
xcvvYMQEni/5e4LpCW5T54j+IG0c/D5Macl0LCnEn0V0IhOE7k5qq96F1Mlq35L8UPmAd3lyhLh1
GeHBbdbP8C+C8ZLrUamjrfvjGChzryL1cF3bDgYD9sUgmId5iMKGh525vptzo/kbjLT/DaCg4//Y
+5km2W7iZj78KsLVysB3wuWsSZUDkvHUXZEAPsyu8lNSKtJk5oJO1IGM54OB0G3yJg1voSJh5LA5
nMOGpmyEIHh3EApDFaJvpP2inopMWZRra+2KESYn8w8d9DZlt1AzjdWqkEwZ4Xwe805vKv35hd+T
fYN8EeL4NqIewdOMJ3yZAqT6h6E+TDsnY8aImPONVBz9DvdFmX3CtHvP7P/1PZOItGQajuGv6C61
wajZgwekIWX/2qD1LSrjig1MxMYyBgkKtUL3CMPH/6ZFUmDZTAuCW8zmZKGwWBikmfyqPkqv6qDc
u1OTKiLUIjlDKzNQyQOvh866ADQcF8S/oJ2eK9ezsejhMZLac1u09LTUCN8/+2KSfDqDzTfmg70p
fEWST4E9JSxCFkqof+U34B7SF0ZN6oDfb6yluJIPoMbTPzR2lEysM5kUCHoCYAEFYTkvDSoy8ZAU
dKSgoaCREXnz77S4LZjJVGbsNlrpLqYg2ByYq1p8p5bas2tAKTEpvTTcVydTw2lvMXFtZp1oK/Y7
i824xDMVn+8VSjFyNKtk3l+jtXhB2fgYxbAGdXl5TVsOGImuKTpkT+C1qnu1P70ifTinCvzN0ROo
QagEnUytk6qpQVsaeTJqMjWmFNYMGk6YKQC9ADul53/leAzyzgnLjDbuEVIZTWoQiRboiAfFKC3K
Xjp6em4/7hQlpXACVaMYBadrkn5x7JaqGutZaUj0ID/GVsVEfVQG7l+2LoieW8GORfQy38QV6zai
JeGgT8S9nkodixZ3TUq9YSID+ke21x2VUXjO8OnFi7DBsiAWh8Rmzk28yMQoIafB5FeuBmLJqI4V
9kwhoWRYuNH/DEkN9yHZQ5grONdRiCU6kh4PCdFKfwmsnKByd2tDlOpwEhEjONeFjZCkc0hry2Ez
ZHCTaCyzLziZsVS2MxIHnGntjVuytk4z7WoWHQgW8lGUVIQijhIqpkp/N5Kq3g6HE5jw+OhqJGOZ
L8s9Gs16HNGclbxx6i7z/z2nOOxZZklOzUuyQNFNPhAEfSbtYLzPI34Cu1r/htVw550tvAAOvJVK
zJN3A47NZGugSL1a5axwYvvgrxPKNmI+/PDhtOmZGvnmMTUiWZzKAAPjAQ9qZQlbOz3HEh/eNDjr
dbcA7oUD8PXlueBWe1QL5IRo4LGSIirtoJVs6GyDwwIFAhVCmYL9q0WnCQJYwggAAB+faoZjhYoG
v5gfQ8rhuP+hSPy89l9OZ9Pd4cuxBLz84lS44DauyLPJv8mMBc8cjNiYoyiyKXArLoIB5/SP4V3U
fqrK4uANi3jj1gwvYDAxZ5NrD7zAJh3XyUg7BZ4XixDOIHcGkh+/a2HaN7O+OUMJV4n+8kWPAeYu
xv8ObF2Bj+VAyCYOl/Xee1zjtqz8JhF3djLoczf6axqCoxeZiMaZBgEF/7+/jUExBz0+0EfIgel3
3HAoMrFi2XNWLGwBD+xxfcQmqfcRbBHnKWpIU5CxYSJRdkJwPNLz/9XHK/YaO5u76JO2qkWgqE66
pS+mYUSUF9mil0H5zZm/dvZxeOKAdl3il+O6be1iFlPynpwWWCwrsSKHX9TxDhZih7pnAXRI0iKw
WKMT0C14WcozCRI86yi1ZLD1JcsAA5uU/2Spr4pDxYqubENYyVSMV5CGFQ4aJkq2L7g0Qnjcyr6g
NmoAbOE0d8ZE4pS7zb3pyTTAlfCTE/iJgRfjQ6jxiNJWj7qVIk9J5RthyPXIG4d5kmWLu7H7azNZ
okE/gemMEjbwPdvBFFTx4S1lYPKxSZQBTjFzw7jFckG306TWz0M0bhjMMWRBD+URNC3iMRJYAsHg
bkwb4y+Rc36b/QKHPFfUvPdTsn4Jb7DvNgbIjbjiRcXKNkRF0PJI6XvPD+s9LIujJSYpGNNjY+V0
+pc9M1sNZiSRdG1ICBgokjaDBdY7PHcB4NvRS5JzsvhOVCeQvuzdvAVD3vl/zqFA3wNdihJsmg4d
A/wesxLRmEvPKW049fh8GeFJuA9WxEsXQOOLm1/hAFtRUQkSc1N6QT8OaeaiKxJdlqUeQF1jL1Aw
4UUGYYjXCpbClIg9O3PFoJa/q1snf/IWtbFDYUlfXxz8wl4QC1apiqdo/DbHLQmCxfKd8mOci12/
d/CVAT2ICQyHUNEHYKOyQJArFikEviT1o8KMFF0TClt2OwVRAUoJ2rbkpMOHiY9MuAoOH6+aLMGI
FA2XrDcztUMqa84dPSAyD0xSKeNWLGZWa54sq4joQBPOQcOrc11fh1E34QxCw8OqDXQq9iA/SKG0
5aQDF/t1s5BNV1lRH4/QtzVT2INk8hpIqdgAKNJj9TjjJ7qHO+YOiX82un+kF1eDtQQrD+Sfkaq/
hIuSQY0Jsg/xfo4872hKR94CztFUkqrJfDLyQwkgLtaAaDlmKA2Jh1/ynvAvpnW3S2Mw+3gJssOG
K3+8NQqroxkGAiYxLXFYNnXaQXobZ8q5o7tc45G+J7OtjZyT+Idv24r5Y748KjjVADN9XrQSauKy
H5ZYbQ7KvjIZgZyJqjcf3quR8iCiiASKawBUEmiKOQC8JvOTatvSM+YXfHIOKjIiolUeAv4tXTT/
iBCUSxhTPCJcVJoJIlWMxTI+BKiVMYdqY/KMozE3UmRX1BEiqp+4m3h66FJE8HSitntDxuOk/CB/
pnKZ24ki5eaTtNRdZdm9KW8E7V2Q58xZitEJkO4ThzS6OzRNxp95titH0Q+i1Bg7PtMmUpLKcPxD
IZ+EJrNb/8UxY9yIXYS28flMfktOCrF2zWSQQiZOxMf0AneJYjTZD/dDESYxsWUGTtTGv84DAQdx
ZfPf/lVmdqMwd20VzSTqkC4kwkSUeUN+AIeFc0tsKFIj5bzIDlLogheYi6tigvmUFHDLs//GBi7W
WagmgwaPi/31BUCr+ndByBpCQrDTsSKDE9hg9gFlpX6RnQ7k6qPju2UDgC2ZCB2z3ZiDOgYG6df6
FffTr00xgeT5MY3r3w0TFny7GPMXbHG9hY9gHRk2t0R4+MLCvux+0jW5EFat8ItASTbYAcGFY/Zq
JFNJvK/6sltebgUEMAv0yWfx5fkoYLzD/IsMF3NeYVbKAesc879XqubGU4EG6IsmXGmAOaRdCbdM
RNfcny1exOem+aiYJPM1Mom0PnlzdRDPakarY1WOxCsBOZAM8FkTjRPil4zTmtZlRvtD0qo9/TRq
XXM9LB4A3Ft0AhleCky2wkr4TT/tsmBcauSTxkAZfOTtBNw0+bakb0nv3O7JCwsGVPcov39/2aRv
jBOs/3pQYQMb4GfCAYLICtkkqgp0iQvMmSenHDdg0G+X69qUuqAMe6NyiGCovY0PbmywJfm8r/ek
rrVrVQ7KzTfc2u9LWtWJ2cpVz10mHzIhNcLvo2ZwSr4huPmb9YDzldEszEvN3EADOzLKceO3o++4
yTz5tnuqkv1OoWBj/AXN4acQWjDH2b1GWQSJZ231C3dU/KPjHMC1TnqZMno/u/RI1AByG3Z+tY5j
ahOoukA3m39odx9GjiLZTbXmdOwJGcgbQEwJjEBV5eCVOEafMOlBsz9u9MZEb9gNgkUYgGqMm5HV
i6iU6xDeyE95l42ZtN9Be8tafaIGLcYdjk2kPIsFYwGnR+ZRErlkeP9CyABdmW5O829Zz5ISLIFP
D5SbRLQ98TGaEbeT/OE+SdJZ8jVqObeeLW9cSuZzdXiYsr2lOqORAD7EFKi7+R5ur05R57vs3x4g
A1QKoAnwX55Kt9YKss3gwX8al6vdnqSwWVhDht5b9cCOk67NMzswF7zxoumV7V8WfApogF7v+bWP
6uowe+JLqXfkT8nWoAl+rC3N1oo7nkXj2mCkcSlwm7xR4T5NWD46ArDaebUMInZ08DFIcsfR3cWs
lHsSRTerVLJGLxhVCoK0salpqDkpa+jXIDDgHDj/+51FvQy0yMReFn/hF/GG5GWb2S7DanZmXorA
FYmldfsZOw5/COIoR67LCDMDH140x98IFDBvrsm2MLrhtAZKmFCqhALzIKWfKVcAwqsDQiNV3dtq
FMZ6Em+zSpB0IE8Rzi7dYtIy8/KSxBvNMyh0JU5WfnoEDOdGup2j+sSQZ1VOUiqpcb6fpjOOyMX7
yon+Uk8bexy6oiANmx9cuDUd/z70dYzMqcLS7NpXeZduMC5H03J9WirqUpCTp41KriAzRvgLTUBZ
Yi2/9JzbhSOGrUhq8+m7SJQPVzOvucl9sgU3JUUBZ6qdOUV4owvvRgfxwVdVR2kH22dvIs76xVzk
mPs+X0HlIDA6miXaQVfjUWc1Yq1+tGccJUyz8SHhrwn9nIn+tiurJqoQg+pcShJSMnwCVnCDEZg8
jiA5Tn3o+wnw4xJojNqTlsfWqcysZ8HmvYpSyq1hoTUqZiYaKjUDkhK2S0dGm1s8gkvOA/9P2H7G
u7/ZWaPI6W1Jq0b7wuDUvIXHWGquAZ/dIq9QczjFu22IwFNTBMhJ54W5ne/8nV/p3WH9DpiRex5B
d6CDsoSpQgJY6bXB00JiCJw+t2tFvYaXHbk4RB8eUN+Ww6g4mIbDPMQxmbbObvdEBTpJ6MQPwury
CQJrNI5M7So4pih40uXs5CSd+Y3LsA6Ij1rxhdYMkgiK+d9j45yvLEjiv/5tQBK2xaUc3u1hgqCE
x5xRrCifvm84TLgTEHluMr4ilXpPyTGIZ6DsJGOE0/gtsw08kM1+523uroZXCrsb2I9RZTw+KCdv
wRaKogUXvn8ySGl6GmB0qwQRqqNfo6mZYueH5NnErMC0DXrM3EOl9LUSFzsd7/zxouPw4y/jqbVP
pp4qrYFmNshug4Lqlt8dFd8E6JDVjLejLgpMrbs2LCKdDf6qjf2AV8Cw0Ro5g3tA3Qmpra3HctSv
TbrdypimgeOnZdoCLBUWNWUx+MVK705r1+3MhdpRh1ESnHodZ9tVUg1MMZpeFfp94UPWBQqdFscG
fac/am1AGLi//b9adiGoma+K/nJao6VJ2417MvzgatoxO7Wo8w4fIDFGa0rjBQ8dnmULVd4xhAFt
k3E88I17ckV5ayhMG5fTPSWvjMKzherFXSJTxQZsqOs/pXMQd3QLVtjMezBqytjmIfG72MXFKCY3
VBQUIpD2PW5DtE7hVYX3wkRi3nbPDLstgy/QTNcWkVyJHaRjAdIgdyhp04NxMC5mjwk9ojuZrA4c
od4S2dgLvNh8krQK11Cg57yGLrFnksaqPln5LPC9x8Doc4Gx2jvgdpChO84VMVA0/vS6lKELqBKw
BpltaZD+JJscedXtAjIpwg8RDQlECh6eQnbA/qbmbcznzVy0/03Re42aMaoUkT1vFkAc340m7E59
eM5TH3YLczP0rlfAmqRKYqbJBITNHV/k/LavOumab6VJbJrGYk+ntD1anNNpuSCNprJmOYBYRNeI
98NsZnoEgjV7F4bcvcwpj52nMD78nWaKJNFr+0NvzpxI/xgtfTJAtup1nBZmCNji0cGHrgtZqrJj
QjXkpv0oGjNDuRgBAS1SRPTe9mULrPhiGL9gLnPvwbQRlNGnlxExjrWe/p3tPd8UJmvdjagzZQdn
7EseXFUgORyEGOJpIsDAT9Q/+SjK3+borbqTLQpDcYx/3Xln1jIuEOkDRVPbnda/5tQaN20E2A/r
jyN1TOnCkrC/DOgdgALb32R7NxlA3R7uNOazHL/ganvdbsHMS+gd1Ye13hHJd3CkgHrxXOmmnPUQ
NRnhgoynYdJhE48nTB55dZKc8WAQiWrVkXn65WAlBkys3QQy9MmdMTxd35pI0CBSdsdTWI6Zk9Jz
oSXhvpPy4FrTJCmeXBkEBWEF8aN3DX6Wo++bMa6QPt18mF2/n0n2RAE6ig9BxySGR5Bq1oj6ZT94
wJwSdcQ4dJys/UejkQNEXbhNXFfjWELe//WLTnT+2oDi38He6MI3poAx3i1u7BgO4Olu9Vqe76QI
rSst3vkc+b0pM72b9qgg//aAjyP8/VhN7qojp5z3JAckrTold24y+m1teUPA+fqgUvgAvfAs3tt4
eXc2Izrva4MF4gC5QgZmE0gTWLNKbKRjHI3vR/eFGeS0QoUN6S2976TLprEa1tw2owry9Go60XXU
cxKaiXjz+Y2cxDBz2JI24w84UFF6Usm/aUuplWkf4smeKK0bdIxWl9zdrplQyF4EJANwwD6SYynf
wmMBnBwlW80yI2IVTuHQgc9fayM/8/sXjF2EDZbbO0yoSTsxTrKy0qpAwuQMc6kODde04SgxoLV/
XPwxbrk78Oa2FDcTHOIHO/w7dga2sLIugj3ihC2kEuA8dg2To4Lp6hvkCWga0LQba1pTvCRvRKCs
xYTstHSxU/LQmC53vPMGXptoSNMvODuB2RzP+X+1cp55m1l5pnfjE4d3gLJsDl+OshzdFg2XvzsN
4GVozk3z7aGJsf86J6NPF7iJRY6GDpMRbcyuxyzp4fVu/vMO06p3pEnEXPuC6xu++tifkh40nEct
28G1ItjbsN2WMoolFSMTxUqT/7pQjOJFBLdB1CCrUTP+vY0NoCgOJcwhvxnnunmGmENTmmSlMCgx
aOjiXPawm5TKRnXcCG643/BtTzEMuDBfQWyGEjFMP0KRWdttsJaLl9wtG+bTs24G++xr3v5RtqS0
NbOsarfQTRNS6JxfbBdwq23wlpPq+IpYirsS3NLi4R//JtyiDbmKXPCLZLl5KCkaurENe2FnD2hJ
pCX3tB63DnnHLX+6eX2JZzRw7RxNetLMqJPaAyFSu5YIGOFtdPXjePhYBYyot2tBToDAiQ0Y5jGi
teghgUBCMtS4gBkt9idj7jR/JV6bpodqZXAJhjE8PpRKVzOEaRbwvD+RTJBc4gsuWYVYrv5m4LvG
FhsONphfVjVVbblGPMcQKUAxE0xYRJt5Bd+hNlyMBvN0P7T9aldu2zrijAIwPHpUCGmzZtQJa1TL
tmGbeMYOsdOfP0wPmY3nBVWYX3EQXLCGfag787E2W/NbgDW0e5v5c3z51wYe3Jg4CTsAG/nzYG7e
1hqVZsV4nJJ30/syLuFotwqGqTVf3SdSfiRb+Ng8jTOMP1AF9kaVfLYdoxBbYol09QuwkT7I+p7a
3ANqeK6t8tWblcUZAKo4v/IDDrdb/90JvkycHH3Kdr3p8+W+NIuQPHUEWDxRllD83JPK0SNyfm/m
OqzXbMIuRIGO0TjYbME7hTDaF0a5D+TWzVcpDHkoH3Cu3c1poG7Sp/+Vp29vX7GuY9ARqlSgz45x
GO3iC70biqMnlS9WKv01HcMR2tL32tr8Kw1P/65byIJ8Zoj372Dv7HvtlrEbNskcYEAgxKuYm/5t
+IR9XmJoVCMiCQ5uFFPPsOGK0ncP7zxtwt83OLGufo5IFR5I1UEFtYu/B8qumRFXsSOuqoEcDRu0
0oYDgk1Q7paIxXdkLbvhundhdnoLSyOMFjFpe7l17+WSaQy3g7d3cjX+/Mgg6apRifbWKy6sOepB
XNtu7hz7IITEcC3k9jYHJmcZnOJtsotbHIZiAfGYoJz6u3kD3z4ZFKvxV+aFp0iyqmeOFGvde1Ju
5xd447S6VzeQGGM7OJB/t/FJeUsj0Gu6YLNRO9obbU4n4qMJKeVDq/dkFjnSF+vlPnsP92E+3GOv
8A7RjiYPBiHUHx0Lq1NGu3eIGEIpYNW5zUHNLU3XGQQhDNGApCJ1W8AQNHSk5VLoZmu+IuM+raqB
uAubbbP/NgVHFhyGbXPjzuyiW+CrfAj42Pj412HKM0ODXv8HsO+/M4AvfdplswMjpk3aUadrz+CJ
cWGR7sO7jDDmRryWk0zU+uVBY3qDFvwKWEb1AcRRSSMZvkG7BLRneh7fbAY+diKAQbrhF5bZH9NW
duaDc5gyFGKD7OjwshmS6JWQO37ldM14JMR+hM15gPDtZNoh4CpHK1hpRm7Al2U1g481eViXbgPH
Q25R0A5r0XUJMgnS2bk5jaDN2MXq+IHXL16UFo0LyrP5Lt1mj38tWi9q6Oyz25xa+RtUK9Dhag0a
vqMlThF5ypwURm9aOAquKp7PEEVwotB+0mAbFn5raw5Padx6hAQ6ThFkwsO9dXzF5F7+jOd2REhW
PZBnoh/8K4NsIKg6uEi0VoW3l1LvH4M6uhujfbeCqprDTbyY8YQyLzT9RgQaeFzGul9j+5DyQ7aE
OMXdJT4YoLDLw5vYTpmuFmetzBxTMRcXlASLR3I33vMqUzRamCnSNNna6qkVtOBRJnzN6G6PmsNR
PcXW234PBn2tWNRvO9aH1cUJSCo6XHkdbLHvOGOPbz5dQkyYg3OMPRH9mCphFNWGVB1vevUXkNq+
pCVv0trGuNSrtP3KeFcFzClvzNm0srZuB7P1MGu9ol91d0zLrUZ3pJYf57Z8LK+gNFEHld7NKrsP
pxltKPoZu2jQFv57k+pKTUzRz5aqc+0YQv7+ZFQj9b1YmADYJQ+93psCRv8W3ESnBfGKYHeasi0N
SQorlDbAqlZ7esNnWNI8PLw+zv8A7ccZv0ERNMge6gFz8EJJOLVtSl7ZbUeVHgPNi0B7GjckbLxL
g4+1T1tbg/8dkYVcJVuBGvHyX1klvMeHPzgiTDUTrX1vIzACUsumU8A4yrQvDKuF5AiyMiFr7HbI
YmXWL5GCOFBnujZkX0r7EsoNUTZEEMqctXsMw9SnDUNtrYdK+ImU/6LswORDplEXuEOSwmBB0Bdb
We9Js6cZrNPrqB5UgwoZ+FeCyipHgk/TKISeYVKsI0rLqsMtNwC+LSKPHzFrPQUrPA7ZeVmv9+U7
z47WYtE7wUwSveBgvWCp0lkTRKoRQnWGCN/8T7iZfEI+Dar3HRKiYYRqdLCjIIy86TsdIWw2OeUh
xIAwQUDLGJZ78ZgKD0uGKeqI9varh+Yj62GqAK6bWypLXHgtTc9sz3WJrE8qKn0/igzj0kH5yH7Q
haNTsW/YjND3lFaqHoj4IXMM7huFNKWoSCZ6Zziyju5kDQWdrD2ERnCEjzFSxJ0O40PMCK2bW/YG
NdLaGY3wGXMygPVkYWcy0Yh4yr+HLWvtvDmdFFuLrqzt9ENlTPi21gaFKdOPcsI7gUHC0EqvhtIY
nuMO7VM1aCxZdCAREltruQAta6YJHGJucw8PD3eDjVt7sp6eh3sNIz7grHoaYBpRRK28xkSpRveZ
YjRH8VsJn3F11JZW8Dl6hDJhafUq4/18Pd+Oqi7du2WNPLkrpsI4kuvHGt9x7AIueT1pwiztqArf
afYL/sI4VjF51Ify9E3XIKot495AP6mXzJgCVPUAMAjmJWbovenJ3Ghf+bVUM2JEogXuo4jEgtPE
LxMyOe13Bm+1buamYl/lxtmIzztmc9WzCl0PYJ3TyXvjFAPA4J1bODlt3UraKCwsN26PBDD1VLFn
2TbqmKS0TyQgHQvyHrzsL1sbXPbWvWJrSHMAisvdfFa6B87lBT0UwI/mg5maLL495mBxjU5cnRGd
xc4mUZz9ddKVZn6grQdI5+yFAzKsER9Qmq4ahGG4SVwNM7ai5qRFlbc6cWSdTXBRnBXw/LsiR+t0
t/iuS+x252z6NWIlgBBGkaYw2ncjGHeInurBJSPVJmL4pRbFYlZjUZeo3FmHWsm0Bh7wEJ4OfDyI
dzJzKJkUrikcuJZb6osbLBdaHKH7MmJAf0FZ1yBrxmiIaoKiqjall7G65atV08oT0UJO8PooaDtD
2G78BSRyiOnYbbD3NKVKBEsap/T8gYx+1BXclTh9NBqPnSaG2UJ6tReLpgis8TMYWxGYvs+rxMKn
ycIEE4SkGge6ghrH8GLsetbJaSR6gbRBuxiqyv9dv0+/6AEzoujyS/FmsCe8fL1KrgPsOH0PbwBd
lIcYayd1iXeYHMnfa0RZA5e/yqKxqA7/13Wyl8ezggPhiV6fLkEU6QGgQYUoz/2CdQGgCT4N8Ja2
MxYUygzNoIVqamaoGDZih4H5EAcWZBUpglTyC0fxoQnLsQotP1r0FqCykCyTMGm4JBCff1CwZWNa
H7xMvCE1UibMubs4cqUrwbpY+eONDJvUbTzwFLA4wzfgGzSb4evClNZMbcB1O59BAuNjKQaQLXL5
ur119wPgsUHyWbYVmhYsoQxwUrKGFC7i6VeHogpSNS/mMRqpkPDqg8OwZWkW1anfxAd9WgmZl+bc
LlcpKw8Atx4AIUttqKXGy/W2Sh8Zwo2AhaaoeOw/FIDUiV4tGVIcmP0nEACFE5a0th3n7jJBhysm
WdPCW0wYLPE8kby67AMOgDPYP3Nx+Az4GF8k1eHOukyAIcFy/zdDDfNqTyTskHQqHsbxJLd9Ggk8
L3yZ0E1mXO/MjXrcVYBCx6G8GH0Zl8Sig3dKR+zr1vqJECaCtroH0uji88c2qp/kLEnUG9OqJh+g
mf4fSWe2pCgSheEnIkJRQG7ZwX1fbgwtFQWRTTaffr7sieiZ6emushSSzHP+7XB0gpXeXaSsE5pn
hB/AO/TQop0nZpAlipbqa3d/MyJuARhm/PULcYlYKpx9QnEM/K+JxC3SkHjbrsiQAuRGGQQNKKKB
yfnC3kRojz8x7I5bwg1woObpP72RObKXDzPg0y72Eo/EhS58W23gj0dz+qlsJ8KRB7QefRj9xske
CBYYMjhdfJnMKDTnYvSgAB/YbTF1DDASEaYzNNYilaEyHp63xoqgOi0XUhN2rr6JaQ7kgV4KuRYe
DF0sXVhVIzoReYAqenkTN9Qcodft0+gHtAPEoq69pUZm6+0BvMMZBwXw/+yk/uxviHig+RNvkssW
zZgsP0FU0SC7EiAuogxu/Y9nYWRoyx8DfkS/P2EDQ7+wWQlnPoQkMCRUE1Ng9vsnH14o8OnLin82
r4Sg4Q0tmugRCUaemfRwdFymd0bdjdhNEnMFtbcR6Pd6a8aHQKIoGo+87duup+r+vQyaNX3jm888
Q1p9H2HuQ/pRrarVD3M4qeAOMaSkQxVByaYGVhaOIQ5w8ClkU1Jwr4W7ldkR3/GdhShcYonnvP1p
TKVC7OvQ/THORRKVaUStmllyYaqz33FZ0fDpG9FYxQaYLfsQ3uh/LmChX6HtAgx69OeinOxcgQ83
LMshJ7H4QiRUsw9DzcWwWbQe1DHM8AAuFRL82PtZo+C9mao8CII237BDZXvhGxAPLM2mSxz1ywVR
J3FJ1JI80WIeSzxObObIhi6nL5oaQs//6ZMJGOLgI3Ix4rEXjkY+ppAAb6jRpmogLFKMiqQjo9Xg
12oPx4mztDBMg/0FXoqzwcVpYSO6s4SEHufOBLCH9clzzhNGYTpHlMfBSDAdQugFI6dtPKnCJMH+
AIi2j3i6aXBuum61Kay0sPQ+ERsIdSYznwVhTUgjM5h8RlXmBnkzlEE5XwILuo2cHDc4eFxMBFu5
bWU7Pf0bcmPDHD4RNf4/7BwGYiZK0WIh7qzYRjtUBmowcuPZx/85Ijskt7tguOyC9i8bmMOlvo58
nbTi6ZubBIGE2ExgyLQjzHFfdrRrX7JYbJKExx7FUw91Ry2y81yNCoPHjXMSbkfjzgi/SM2kK9ix
SLOA4aKd9g+4TVLjxa2hUeX0yLGltMyHGizR0p1axhEnHOmoaQChhLRE5D1qJmpxkS9otVe4LtKJ
7IzxCEJQOrQqXMDIisVL9tk7Wly8aEE7XhgxPAILe8APLWwXLZsQNqwW7EqUMdwkVsk9EbKAu5Cf
hzaRCKBAyFLJf8M3ItIoTDY+/BOucDbRf/JdubsRZ6pkChXuGRUSyRzEuId8IJCc5+y8HpFGT7QS
tlV2K809ijR5rMniERcE+siIVsJ6E1Ox4Abo/sBYK+ufmOjbGc8cqRXXjRENLD2h1W0N3GQZjYaI
MKSCApo3Vxw8cNqcmSbH5t+C852NhldjqsEOb/PsC14N9vkvDVDI2N2MESMk+0/cH8etD40hTj5a
nSslAZwiGoLSES/I4wHKKta8IPHQoG5cPDm0/O8xVdNkdsSEun4EW9mYBc+Vxg36pxam9BLyPAHF
i2vJGqCw4jLRvHF5xWNAHEVQxmxDA8YXQYeKRZXQrR4OzKqhhOJQFm9l5S9Q4As9qPhwvxneFkGq
wte4iBFyIiG/V2F2hkoRk/AGVu+y8W0maV1CMzT7UxPowVoHYqhaz+IEu4jzl2EF/1udmKkai7mB
/C+B6OI4WShT5OeufZwEpnfDCOHNuI37I1tvhtNWBF/7f3ceaQoEjDqSvRhumoWOgQy8RUSTfmix
nQls+J84xI+Xi/gmhon8iatBJSqEdPt+0B1aZgmqc8BfzllRqCzQTiB7lqABuOI/l/S1IzO4WdlV
ZItJLixS8eyTwnL619QinRJVmmC44UP+b9koyrCgoTbr5pOVqF9IxuQti/moLSo4Tg1hzQsw/uRW
s3hrxp++RbsB4ILOWZ6j74MjpRvBW3d2hL0LtSRozVzgXDXPHvBTnxg0kYoWTv4mXLLJxFyaM4SZ
nGg+fVlIt5uQKmTuLGA9EjGnsNXUz2SqXV8B9SfpJrf7cPMZ55aoxngm2EkDOAkOsX+uW53nG/qD
a0mRJNRHd3ZTFo6YuycYLpaY84ICwdjE3/P0Ho+VP2vt1yYVVQRZAOIad/MEtNeVLgrxsWJvEL/4
5597xFR6JgF0g9nnii6M6vPKCCnUKMT2hduXCJhh8stEWTGtb/VCXixLYrOlVNqIrjplCxeC/e4o
piNyKQbTBVeCsbxk6veYYSCmuAnIfJ89sgczIrkDod+bS1zqPwzVzN6ddn3eobw51xiO0dN9rVdv
PHrZyOyg5s5eoVv8WU+smlQyvqgIqH5BFcao2RpVeNyoyjkxIOWRdKPZQKp4x4BjZh26WMHP0P59
6HePNG3xYD3Cr8m3o6tTzJeyGFSPaLQJh/uwOPFh05yNIb7SAL7fB8gWIo6V0bHXd371rql9tY/0
8astP+RSopNFsJ6C0BA+0Xfk2mdZqtrkvHgSVOpv1N+B6pn2Lb13xEuxm3IAlEKlI4ce0ornHC0l
GbHVoj4zBwu/z3n8IZkJvDVEk2BGqUUf/TdSJmICxv74WnDKam+vVmmY7Y4PaFSy9d3JB4YjaFZ3
YFcLb7N2FhnS0yuLQBgtvrnx0GDGmcBcxIZMxAyctfXjTJinsv3Ah3EquD/SBnxc8WlAPsZ6gNfD
7pVmb1+weVbW4zWPmHQOIZY/Ia6M58kLK2Ndjoxz7Xymtx8nsdloxDeNfy+X34zMTvYylMYkQc6K
yAKke7ttYz7KHzBtv3NXysj5stBQF7aaCIM8N27v9szWlIH9M1UKzXVSex1wwXc2Ylgkt3PwAexI
pkNtggs7bJB/MpWD4ylhC30GEjMhrZLFRSfor/7IhDt2ZLG4jH6ks2ZLT41oodCx6XOY4qdo2k7d
tHdv7mdmCEwRqXqag+69/NjPJzrzcHX4vSm8kMJ8LG3MjZSZaUhsJz7uqvL+wlR0B9L0s4MlSOzB
qU3GIXXO8SIDvbqxAuhhdQbnFzCBleIEbsQ/uhM7HaLtO9Fc9/Ujw5fSXDtjDXaNypChGFZzwEgx
n0UtNfnP3HNw8QN2DFl5y540cO+MPmKxbIabvyF0jjypCUDjMDvLE2IX2JGgcnlyeOCl3b1SzBhI
/SgvENk+rzqQSLaOhMiIeA4e8NFR7EGY5BswQVslxo7jlkxF5ruW3kelA/lYzbyac+cFwhWinpQJ
hZt6KbEH8Bz26zbLxYHxj/uKoNkZ2gbfutKARQydQAqGykTcu9e095nU7eT7b/DkgjfyI8axr+CP
Ukk1d77/iIGCTjc97JVlOkmflsZid9tq1ZT+l5lFH3d40AJ5ErLKcSAw1eY3+1tpmnFXVovF4vug
tnhaR7HfiYz7wluA5zydZkSCvYxOb/kdmC2qv8gH5usjn47Lv0/p0+o+N8muKO0+4SL0MWNdNlOM
DuTsPb5W9Xijd6T+R42YesSjiQnQo9kHadmLXM2BHUmA9goCWjskGo6kfhg1VMXGqCbnihcn48i7
xgoQTgZ4CN40+03mzwVAIyirqO21tSImOO9uCWgVmFvfL+V5+Iio+SOPH9CYeeF8C68A8WKkUJ65
KVolN9+rDK3zlUW+P5vpWHIK7Lnr3rL7zHRtjqKyM0+1oy4PKpOKdqdrs7p+Ft0ORO5lXv9BnD+f
p2A/2IOa/IOH+zrjHhtXpJkP0DYQmHU6s4BttFxU7GQY8hBtSreZKjhhts3bjhkKYH4XnxvB/YeW
dUrvo6Jq6UApmYRgavB+2DtgCHicZhkws4xkSV9XD33OV1hPBnFo44gIJ9kgEFnHlUd1i7LXLlAm
gq4nXJlDg1uPqWswhWZN0Alw2kQNac0Y3uR0MobgchpDeIzsWqgMdY7tzh38/pJ4J3Dy9/yJyPqe
b2kP8i3SR1By8oCXAxVxkyaRZhvGFn9Mv4B4sQ8qBu4PPjqWyjGg6hWVWjb0UDeCzTCpKmRoRkpT
0aHRYa1OhXkmt0l9FeLE3HwiYbCH1Zz/AtDLDqo0dvwnx0Q6mgA+497bDyBwUgo3NIxNw1TEUbhO
t7lCGqZX54TMFQ1F3Zp3EjlVvi0kke/PELnyXnXu24HFqelDvY8g9adKueZ73uB26KkLt0GHLgAb
vd1lPIGvFjNwDvkiO1286BjWfteSaQMZQMkO1UGOh+LHQfjyvsT3ITJAnNq5KHtjBsijDTCq1ii3
/f176PEeBvv4JCZFRF9zo6DPk2jrUbO9+JGwUFmMhtf6ynZYz/l3j7lgXJrMakIfzWsZI8D5kh9D
uAeppHZTWekp37ZDj3zm8MlWk6CvMOrREmczJzm51jDlkB3Dhn2kJmcLuJVkPCiBJGWjtMQ+ktof
kkqxqouSVVj7BrtmHag89MbHDbkT1hk4L/SgeeNxkTn9yuohsRJABocirFbqrT9uklmfrVbb/Epk
+7mMP4aEwwCEGN4tXvBndePxzIEJUlqShYRMviO52U6r2WebYEDlZY0+3MB9YL+59szJsL7MIOdv
xCDjEjmt9RrxptqclA1djEg6h4uR6qqZ9es2rWLJOYmK+ch4LyObM7qJjyHtsRgtzCREkBftGcDx
tiasNRaF7TekkP83eDdie7QSwk2xiVsd6hGvpojsgniegqLSho1lBM1PI+hZszhxfjvio63BLjQr
1U5f1nbw9lXKDAKLGLRgqLXJa1Eh/EgmPMnX6Om9K0sXc36Jpe0MZuf+89B3HkdaXfv6wmPsLumw
bJtGzm5r9iYdfNYD6ppCJXGG4wK1IqF3ds9jhtFjjQ2jBGrGjiqtJNE2cEN5lPFHyTV61tOvclGK
rUgkhw8IUWoU4z8NpGsfboZvZ0KzPLRE1tWASVTVbrBascOvfCZOsEbGGXcBiEMDqgzd93jBafbP
kwibQpOTFlMUMOpfbX8fkTrGpUKxLT1N+6IIX8YgEI0104LdmHnZtZ1PXgtMlSgFvstZVhoFI4OK
ACHF1wxeKAZ4dGr/IS0ar48U7Tj62s+eeWHXBwxBs4CsnAAHoS+GB0DYTNI1xrbSRM0KgbfPqEMA
Z2LXf41sXGv/CIwSYiOhCaB49cNTBFsgaeQiat4ZFN8A7AH0QTaUBQPa/qky+yIFxbmJzNiSKDmc
9yJZvUsk1nE21ozsybZZT07Zke8Tuvxrt4uxVgtq8TmwVOr8zfkh51hOBlCq5rCHRcML9VmkrA4H
tmCRxRxiLP64ubwkVjUFLlPZdkMa2JUfuijD8pxQVx4cgQStRPgPkMrqpHBYEqnHwaZ5PXOkz3qJ
pRsvT0cwCg67Eq6pvX5qHLRB9C904HB54RaQZ42XhD7+X5ifIZP7+wGrxfMtfmi7B+MX2rMzRQi/
KVhyX5rotBau3zssDrHFGGNkkWFBcDMNAi2BlJBmHNAWHAWkZdTgAx9TmeIlk1kcOoHSQ/JcaDQh
GSB7YMjH/0rITZ/JwkT4VUNxoGBXJyuUR3/IbynuJqVbuvIdGJAJDw1lvVipLz4ZnXWfAvHs90So
hnq8SymSzqfV1DbK/lV2RbeFeRce3xDz/bAi3slINvIT3EG4ZHtDx/oxfVLY8YgxC5jbvvwC5jrq
Zf5hXALcE0GXuJJV2JZiXeH+Ut9A+vUG8fq2/zTywnQK0p7NcvljfixniCxy7lOeJ7bVdEsX1EIt
GxVvviTzElvkQv0FijDgiGEB6fKz5m/dHuufIXtmb0v2UoumGCkm9UguhhOU7Pcb8mGm8DtLtuG+
c56tl9V4Oa6CxMC1xteAo2rX558G/GeMUjObc92YVnBaCfSrj+erW4CBiVgLKo9ru+Zb/kkRUMTu
hjzxJtOHxCBmuPLF1ReHLUwMGY3PRYhesDanaHKXGR28wpAwtla2u/WX8WLor816pgzRWjw96VjR
pDmx6sY41DnNrg9Sm5kxbkoMLZ8g6WyP/aPux/OMG7wejvvkKbP90uJQJtjZCf0fKDcqMQSaPE3D
AA4cu4H6scvCbFyN7aUIXr2gE+UIRyhAVGFnsnn9fbkB30XCczeDVXZiysedyMolFDg+lOvCfC9j
q4MvscCFCYpGK0tgJ+Oso9EKTPJjoVQvGRbk9xPnWspATbn4c7uprSHKc8xDZgf4WH3/1Nc0nz11
L5+1NUOUuYxPiOVbkt+G2iGZNXYMsPQrKY6sArzJ+qA/NPS/EX14zy9Lgj5NhQHFsyR1e6pT/5yQ
2ytbw5EZ1qshaqqbpq4Kpj+OCYidMjJz0ezOKKQm6qPwFV5qjtlv+pmWXt8/M6cz9IbB79CvTGq6
srX6vCCU9yVlVb3MbFP8nBj7SjE9l470l37sVAXAJi9v8l7QmvotAaUXGX/XKkucHrXC471IV3wu
qbBGj3KHtIBTsDY+5EAthkGqjYt4m5V+3GNt1ASEwuQLBTkLaioyVEdBvGoZANq9AyFRAaQX2aI6
S6t1RhxprnKgXBVBIsms5rmEg3GfC67aDFn4F4MpLr8lrpHL/7/PkExli/7h+ST0lBQiBCvzIcMm
nTCxYsTO8/TRR2mGnfDvidl5i7Z96cG76JtdZuU8LJu+r2zSyiFhm4rPuN3ErLvb29wBEn0dVskZ
SZBmjYireJvrNfxNAN+SzDMTIRDJYj4nsX5EdrAOgo+dEYyNlqxigh5PA/k2LFvot84KArSs8DYg
BBA7R6U1PiSeqkYd+4G3JM6aoXmInjWWS3TMoSkdIe/A8Wpx1hMwXXpLj7Ihd7YeSdbbYGD2nAti
yIAJe0CB1lj4eFEFICrA0Q7qJhDL8U6kiGq+OhOp4Uv2BnSI/4jTPrImU7Esxer7mtXT/sU47FiR
xAxAq3owIuPlrSE54DV/wjBRy1WWGSCEiPi21z4daxtpgpd1yWzKenkety5iUUS1Hh+G94IXQSwi
ZP+X0hT+fc1zCD+Z7rJDxwN23vZcIfiZIrGGkaaJHRDgbSCGHxi5bUEdeWPLsjDHsMmR4y34F6LD
+USWiOE0PS428DQhNdQzbNwMFxTzBWpyPUgSfVQHmfkuwNJA2WS22YH5uC137FBIjdYNt/U8PTPq
qzNfwICMS0M09Tvo89dFWSNBl91wjgDReA9En1fB7goJEi0MFFBn0v3goh4r1ligm7Nps0OKcvhy
A7hBQdMDOTMe1nKHMB0OykLQ7yGCRrtabYChC5DeaLzd9owbSv/DFJ9x62seRwoAihd6JR4DNpNi
wck/hrLy+htaH4vSDqyESsFRgxSlglBsQaqK6N/CosGrIa5J5G0Rop3J8GUpIKCSUEqhf0LNZeLk
kXGiCCmAgGQZ7cOzNDm9kIWJXbSkniEImGDtWc9GzQIbi2FMnPSS0U7E14jhb/MpFkQo9f9Ljq3Q
L/UNyBSkVMt4+QbHRPpvQWOtVkOGJJGWLhIAqU2EfwU90QaDoMh8y0ozu9bCoVSlFLfOBvzQoomD
O4i3tBU/Bs7gxzlhZRRKOW2GCiAO3s6KIEU8JqJMM3vrUCCO1GzCCk6yA1ILWyLpRuB9HCd2YqJL
qQFFAXf/6ZY4z4U6CniUOneEZ/pfjqIN9z0PfXkt4zAiGyCosKmjY7Z7C5I+UCrCqjEIhJGyjHZ6
8ePD1v11WEoQQPq9xqQlUpnl/C90xKUdpC3kV7SmLvys+V11V17kxbHha8EvmfKBmf5RNjZljIwW
jxwiiDGqxqeXUxNx0T44ENkB6LyH5rXAe0DC+Aet5BEZFbLRP+mvsQeHdNcEX55lZGCOih968i7t
35+w7gvanAVJU4ewC78tl4Mc2wW39oKVmWAm7SqywkReWzbJfALLI+va2UyGkhEw7L4O1bpxpWmC
IBfrbfBHyvGQjIe7fxWBBKAFRsWRq0GhqwE5Ew0hzNFCYBLGacR53DoCyuDu3+9JOs50NxuRTUrM
K5FkKHxIBG/5+fy80NtQx8SrKmHlqpfeRTLmSiGivoc2SyWF5RnLRJ8Cr+9bTaRSEn6JomB+ClcU
yFMGUW82gnqNTZyckxGNHbrxl9ndVKbS2xqVpVvvQ1gwu3RVQDSW9Wj3szjQlHZcCHOjGNqpecWa
ypR5ss6mYuTMRrkSmNPwuiJ470usA/Ky68/bzNnKWPDir+evBJ/cB8T96RTjFSFWk2Pq98gKmdh5
n1k38iHZoPY5s2aHjFDKXYwAQjlLRgM4Cgwuo7bJaxF8Lij+nQKZgYTo9QAksACASYtJxv2eLfMf
EZ5eI7LhTfC0sXroTBl8X63mnMb/+D9qUYeMT8i2rQv1Zex1xJ1kFj9J8SQ1DNkZHQdSH+g3ewbp
NKuxfBJRqZLvi3waVA8VkUAay9DG26JFQaVtYWBaJ+vMpgxSHTqFMwuqImwDXXyQ/ulPaMNTfXtG
XfTQ4fqxWaz/0Ja8rH9zebT+5dUsVRiCeloAenv0gYAtZDFQgdNx0FaVjOqBQ942YO+Qw9t25DB5
SUVOjBK7WbZ45xsDyjOChGSjU088VewY9ZFOIx6/tSBVLJChDzzulWFSA8IAHemHiBBcI6fCtPtj
hZZv/2TWlsLeQ1PwD8zI2QkFGIL6kzsx53kg59WReiJQ/zRCU2xRH728q1Aj1jy+fURMQi86f2YA
cI31qVjnxeb0bIxcgNBmPc9l/1pQMBvfW4GJ7ag7Yu8r1jzqMkZ8Uc2LCVbT8wbmv2KgExn+fkVZ
joc3IwyQTqgzF1X2b0Yj16HAJ89h2Ce9tfUw637WfMoeVBmLQFGDfhbUjJnECI0kAqky4YPmNQ3F
U3nRhyZdRA8giLAeZmdj36zHX7EL8eAZdLy0jejYbtfEJhCywa4xMHoC1EGUfNwkS1Z/aM7/VdC8
Yt8oGHsldkzAC/rEBopQ2JQhcDGFoIHJJ1HpaOCWyyE5d5Xbh607NNZr8f1nWXgHe2G5lrY/90c+
9mv6YibqSDJcwhKe178emv15xcMtU5+Sos9+i3bR2JcHTDgIg/6GfGsyETNnUl91mnUqUJXBncbg
kQJ6Aim9flZVO94ZAMCsXSCTnvWh1Y8nl35v3tRGCbd7KKA+dxhQlj1H6FQ09kRjOBnJKFhm30sq
I5jq6W45hOX7cEutgJ4DhP2+VHxcpwMjKSgICuemWdIRt5PuFCY9TTstlmnjjmJzG9nfGCRr2DeB
q8KMESAyJqtyHlyGMljglNcvPWSKEL8SUq7Wkq1QpETVyM4gZneSGIM1UIxwE5J9hwYfQrebYHbC
QCOlZr0lgfsRIvlWZ1RJFMUvrzIQsVBuMji8Nwv3KolH7sjO92BBHzO9LnfRZIdOmlqg/WsQiffc
TDGfbkXRi7fBxPZR1PYAZSX4ajf5mMV9uIfSp/e2ytzuATQY6zMxm9B61vuUc4DlxrYgvI3P+QiK
O+NXpo8idTzMWZEtvcytytSc/XAsIXCSPepf6fiMjYe6V+4xK1tUPZH9iNcPXTIe8h4XFwhVhnhl
TBVLpbxk2LTKbHSdATc4NDojniO476OWYqYxhXdzewIJmI3ut/QqDyRHboTP5vSEs/maCUvVfAcf
Cjvvs+2N83VOrujQCY/VpGd9zXwtLSiDmYMyslUOr8JMOC6uvdR+QxgQiqBb3Yrsup4tleQi+NAI
OS8c7Eoq03aR4wKAssOiEu5b5iaUds8tveep2WPOmJ45LtbvE3Nc1t9tAtyJduAENpidht5onK51
oHK3bo1iKalmMwr6OJZBpEHkQ5NLGn+crgTOkicfaq/dc/zFw/mygLlYJLq7Zbkn1sDUAxZrZ1V+
YiXzIjS/9yLI51mg4nXmQIExuzd+6kQBpO+uZ7TchxQyWr5KfubWjIWu/KfHD2REUc2K1XcDAZL1
L3JiXoLn1+HnvXBJPnoTPRj8zP6OB6k7G2riNBN4mcWoNvIbgOKQw+ntNbVZsOY4Z18Wr6A61aYZ
ml+C8HefEX0mK8z+EYtL6CUNH06c1uJFX8e32MKMZ2eVi+9qcNGxzCYOPzddNJB9PqYK6cEcrsTM
N5CuT3bOhfJBxP2kOZqkt/7IyllNvFhrZasCJ8xvxxuXJxkIvvldvd8kIA/HDUEb7DuwNwrXrplL
kAoHFml85IfruyEjuHdvL/LYCuilrBGzI17mJQL1vrHrIqZuMPewsrYQrGZzFRPHodhsJbYaSNY9
RYRZ3aKCWHAwKoEECzL2s33elUUzwElS7eN5+DR4vmBZz1TiYM36JF+f47lEC8FWHsMQMm6s4p30
PFl3kxufNSdVlg8oXWTqfOBOChRKp3cwUA+9gflBvAg1PUuLZTRrc3arhkJXRXcXOqwUbo0CeUYO
pzUkv0Sd7/NJvGl4rw+uqpKbilhF2So9Bq8j8dRHxL14Y3T30h8GkREexAo11dJFjkJlZfY23JGv
WawK4+l1/kV/vEuDO2CzR0K+GB6GGLT2RrNmZXA7or6HKcTJ0TG5jaf7z2noMAgLzQjqmoRQU2BW
DLHSpfCYZyjwYPVtIonAf2Sok/6MPG7EB6g4AIphA2n2VQ8/32tIqQGpWmDmA7lmAI+McWauSws9
vbexdz4HJWMDCqSW+BircMVnem0GTyTlzqRsxjrzMwrkrT+yc+weOXpCrSVN48osO2fwm8p9K0o4
g6JZ+RJ6m3BgTrh2gJFMPHJkzden0Q6uxkHLQIbPiiwEmP4992gz6PzyiHIG7jacolVo3uTgWHcF
V8T4r6BOOYh/h5pdVpRfYcNBX3TgbKoPUC7KR6oNVEbIu8gIe5muPuWe1JdZQtAbXi4YRQNSFUsV
qWUivjRDPlo+BrLHvA5kPlSsCB/vzP9jrp75Ae7+Xo4DUv7JUmMhoDgS+8hCU4KcaWoQMyC1o3Uf
AVtpaVO8XhrDCWZ0ZQRbfK+YlTDa8GaYr8wsIf70M7lH16HVNe7zbMJz06kQBQNBRSFFeC1euAhN
IN+fboknhVkxsYP59K8YovFiTqJLy5TzCzczuqAhQwAz9F06DgTnBGH2fQIXAFMzY6PsN1R5KAVI
XRKe6eLlL85oeYqd3DmgIU+Te/uYYHj7J2DtrZHy0GRIxqmdlLuSuydjoXaHmDuN87TBc9Rfh9WO
aW65RW7AeAwKNaegE9OL76qInblTEDvhOJkVk9dMOIySn68zq0sFsYu8qJvFP+9LyU+lXmg+bG+r
bV9DAfcv4S3ZDBCOk4GA7MT6ZEvmz4f8ZWcmu5yxnqhEnLIPxNGLvBqF0hnviOxmX/4kfaA7Yn8u
7QhUNwh/5iF/KCQzTMWbAM6qSIYbsVxNfT2Yw1kzkc3KJuD/eH9iPqotRvmAPYxY35vIH+LARJMq
IyF48PHRd3XwabxG+4b6dboHs3/eYAXxB9wCGHI2TElkjZgc4AIs6oScdUAKKux7cylXRLeQjIav
6i3wo4MAWKfZQrjQfs70qxsHgjrOmIFsAdDlu+qBsgT5Foow3vhu+FA7I2SYtDGgiow9gDxIh9Ke
fkvmrU/S83ooL394nl+rrNuTCgVOV78dQLveZ/yKvQqS3wzLSYZXjpAqIxm/rhLRpZmR/KxlgbsT
6XftYSznbCYFdKEAweP8BJURkMcomF47Yf5Lt98r5NNgwPBoBqmypmZEa5W0699HxzYJpE+5tcmr
ZY1Z05N2P85y4Q4OAWzt7ExNBD47dOKRO/y678gvlb9X4ZefYz9EAqGMu4NWOO/ulA44Du1XNPkl
9pOAmgRr6nOHUlQZrVs0ZBA+PyKVJOvb2RgA+6TnR5NPf6mWQdIVhtRxQinjtr85n1s7ZmuWiEMp
A6XzhuHqJT+ena0As5VUNWsp/YvPwR6VC9K9vsEbK7FVLdMyqCPvl19fMZqraps065d0OutBlx9S
bodM+IDCoQ4MTxH8c0PJOWtDs/zrJ+Oc6lMpVrBGWjEZJVwZgvLun/QvTeahfCNRvdbWcbUcai6e
5le3aGX80J70u/Rbu8/eoo6mveTtPvsvq+i8VHKTym8WchmZEd0LkTu9ylaiqTIEQ3ou+pozUhWr
aKlFFzI6vhGR0DWbJvf3NXtWzgh52qov+/129dSOib6q2gOUUW8bTp/EVxNb2gQvOLNPD8BqMMv1
ey7KhBA9Hvl3eKx0hA20vXmCJKb907trV87D158UQZIwqWR4qmqbvblBb6bThZD/PCvGKpvX76rk
a+21yVB4Ac2W43fujmqy78r5+0vMlkaoaOWX6kS1GhQ8ND7uIFv/PsG5x3QUDd3EXjkt2gKUlBSh
lL5iEa1QGdTmRUcK1plBjfOMY7HIDUpIYnMHR0oDRfI+UFik2qAAUwhu7tF1PNEtnzO7t49Ab9lT
jFZ2Suw4Jqftj68pTegKvmTorTVU19TRkWKsE4eOd45JHTV7O+/xSNBvo1GpzFHC2luHigOd2JST
aPLV/N5yCJMYnGvQ3g4kPY6Wo5LG5wcepgRy5UhNEDPOkmFuZo3UT2P8ZKbZreTLXI53ZOftpLfq
CsRzzoioqGNhMVpQnyibD59tWe2XZHPs4I5Epth5JYYadpyG3BZzKd0EnN0uBv7vY4bMwOw7yvnG
PEWuR4TROsNKfVRXA75AnuYehbdZ13bpfYng2IcwbqvGGGKZSa3IvYXrlyMtevTPdyozRime7ZtI
+R3MSxsrr8HTM/YYXgRsDxRlbLfWuuLyI15gbqLMpUTVtk64oUAG7NH6sj+iY+ai65lz5m5A3Rny
PmaxmAqw3Xy9RgmAEABCi+QE/NQEANcutw+bh6k3/Gt9vtIfhc7tVjg74jXZeKV2DI8hKNcTxuTB
VeSyVDYLme3rAHBLyscDUVFnDFBI0BkQKCB2QL1bNC9fJMNUXBYJHTsHLvB/en1i1zAFvst5gu8+
4GtrU57JQuvUYxplZMviERy31TFycThoTpXufz2nQkbhSmcvJSCxEV9ZtUh3ePO+tkjPVg+L3Jy8
gOUZbGwMmUfHJRYkcywhab8WPxpby3d2NoersG9by5DC37i9t0ucKXSNHoE2gq7gW2zB24n5l4zK
ZCFBz7/Nb2PelmuZJjODBeRiQa2crbfLNRPFs9AyUE4A9nhPb+jMvqvLCMrGYByvyV1+6DfxNrgd
DF+leJUhUu01Dk3kEIwc4PkxZ+RpYLVzL0FsISRhPbGlQVgsqN7HEY9VA2hhRK7gMJIxwa6dSeoW
4OUU3ZRwlMFbnKrT0K7902eTTSKfHNPPQnKQSEoWoQncc/to7EXk6Nc2ZrkfjJz1ms4PcqAK8jee
nvJDYz443srSlBZfMQ+0dc1ZtKJ0yWaNP5yQkD1e9/Yva5S7y9GMXji6w8zIMyB7yA4E58gKYhNH
8Ol0Ul2CC3cDWgdjzPqAfMA/PP8hkjr7yH7veWMsVgyXxmqW2HMMin+Hz2TMYkCmzgbwmr03yCVh
JxiFm+Jnui0lUfjbGKKEpwTack/9bQ8erw3EyTjai/RM3qlxPgQB94/n9ZXZN2tdQNnik+V6evjg
SUnfAj6RHsNGDOOJK2KCoU7AINxcLnEQyMaWls7ntYiAxEwjXG842iQeTsRBvdSYbDHbAq1fWYDN
uGGdATOQjX2c8DWEJggz1EUWWIN8ttD4vLhuJN9uQM2At3AYbhDpG0624Myfi1FltkwD3EOY3RyS
SUE1cSh2I85X52IrUFNZaD5ClvDbzJEEcA7Q9V8/08c7NNfDzFs/T8x8DmG8uivvyriN2/lOX3cP
9Btf6BcZyMaEThVB9fT3dnyQaYroHjuSBC5H0lp94bFqFisxygi8LZpvymdQTkeCK0fP1u5RcQrh
CWqYKXlLe1EdmCuMiwNr7sqbhUDgyCTqT+YO2gqh8rb2xBvMFTKS4HwE9v4LrYPwHz0XTu0nodFx
BCPlohIWtAJNlEQNfZcXd53sXOp37t9/LJ3ZtqJYs4WfyDEUbPCWRS8qIop441C2DSo22Pv09YVZ
F6dO/VmZOxVWEzFjNlJVx9E3vsPsTKJWTLPSe3qow+HrArDC62+SNjd8oC60yCdERxxjvyVx8XG8
Jwc0GTLXhm0bAzXuLR6+VP4yU+HgH4eYTtA8l/lgQYwUBRU43cchnwhvoaUqWENXJsO0j5NToL/Z
CXcBQSZXZv9HFI97kHXwL1PHVCyB0HZ0XpP2zks+/QYqcQKHGLzZmrxvqvDYX7cJz9HGP4mda9A5
PhzGNmnHtVlsdKIIuI82OoIwvAcunxLgnx6pWKOQxsKwbb2Z6XFRmNUJsF3MAW/4mnVS1EluGeCd
+r/SLYesKxz1BjgbpCHA+VvTqnErZt26OvEDgvaQ3hTdBxLoT4R7Sk61g1O+DYMGihgU5I7bnhUg
/tiy4MIxrWFiUSNv6TE7+K8Zhr4hKL+KcuJcaMjSMsSDsDsSI/fPEH8TWrdqc7cNkJ+szUHTQmj0
crrQDSBLpdi6Gn9A7CIyOvTRP19oKkUa8YCZpSHBMLIzoawFg7puz4l9SFX9Tj9FfoQwAKzF2UZY
8INCRBd1i4rZIBs8HFhWtCljJMc9vu/BjWs2yYn0egUPpqDoYAhRkmGAq6whsStQHnD4IzKlJAkW
o2s7esyaDCCgSLKoEEKE9LEkSA0HIrJt8rCE5kO/gfdHDc4RubtzXPqtdcx4JzfGVHCxzr6JkyHn
G2uY88nlP8FNQryi0H6ePHl1Nd7LN0ZeSQ+vB1gSDcZ8i96ur8V/TNAZtQdCuhbfclFrBmNU4pIX
x0dA5lulvBM2nTa8YsuLUh7om5LfYSDJghw2qStk7hI3LRDn40DnPDMbUDYbJvd9Ob7LxWYW1A3h
e1KnqhAOy968xG2HCAAspTZjzfpOJ5D8KcpaapmBt5rH4DEE3xwHL/81vI21HjxztgKDuVQqPY3Q
tkAusLuLS47FicFVCLEbxdrJLRzKw9P6wPELvmctB/QXLZfGmFGXOHYNEBZIyDg35xIFKeIgmKmi
yFNNIgB2+MIvJ4VV8/XoJcexYZ5EXVr6hLe/YdeJYG1ZROxRjkNXFN+lNeFw5xsEwdIOn+R5Ya8q
CaAQykQUhkiUn9lgm7fzmx80QagX4GfHWDLJijAMlm0PpzMxaDH4m7Barjb7KYx5nBNDFG5elKZH
czEGyYneNmBV28HYR6GHva42QM6JPsXruSdPrzKXHZe0yhDFtGFC9+PDXXATq1sZVp0jpEAijsR/
Q5YTkzVcI+BJi5fHPzqJWODTBVswpX2uKRAf9xp+HP52ryDFEU04LxkvLkx9ojsZ9txUNr2DRGIY
VBiaI5SHVHR/reAV6jZO3bVASK2ViehWKvAN/Ag8GVR7oktd+ye+Zbw3XoGFHhZ/mUWOF0CDvSvK
LVTskUwxXlaao7naASKC1zw3VxCnFHFAAfEdj/66c8T6G/HVmIuZ6h8eElMA/g3JeobC5BFmfDAG
xQWfXHzO+T3WzmupCY+HVRIsv7R5ikcuX2lhfqdFhDCamQBXsoCVWDORdj2sewDV2BcR2mthPETm
Sba0gTI/YAN71V61dkBkizEu2XiZLd/HoOTbK6Mx7RTpAS+WhY1DoTJCBiz0BV3kdFiC5egZH9wN
jOj7XfoEbl0s2m1uJjjfIC904evHxfzimwXAcD+MweWQoRn5wJZPIYD5SD+YQdshK2PJvgXy+0JO
cgDzOAdHt1vwQsBiofqoYFPvrdZCLRCfskKf3nrx14HWzn8CWNuIuhWVG8347hg00Y08VNY9BOlx
GjLoz58dylGuE70ecHJubVo3LceLqAU5Bx4zTg76YH91H/hTgVveskiXODo2TUPtIZGh9m7ZdwGM
4VARkdjmT9+sGshSRURdyAX/b3BLbT1KcDYewup6TD8tajo8B8/wa68ots7qnoKdPUUkFea7qaTI
7RCZathgiO1x1t32L9MjAUxyJ/wCChoxWkX+DKVPC7aItoQ5uiSZfPuxXi6mNUGy8OMbzOxENN7v
jqrREnkR1vNoNDYcAaAvCO/5CskFPustPp16UonU+u1cYfw2GLMXT6pc9Rh+1N5RRZvAtak2j/Sy
9btP+3ylC9kyVdi8DYq9A8Nu58ohLSPqw0hD7hNc1y3GYDsgxDqMba46iT4GRlHQeb9Pq31ysLWj
EBHPFtAaJpDTITny08Oy6RbT18I2auH7BpQFdESePNawZo3Jg7nLNNWadbsmTkM3u132ujcXQQKz
G4p8+o6JdxgG4894YBSUGg27YsrjqU1BXwi36DtukW2BrxDBX25z70NtBh45GNBvwamelnjtsq2w
7Pyync9OK2pFD0kpq9YHp+kxyINHai4eqoLrSguoxnC86DWFJLaYl+a2zVDUgixx8Bs3vw6xL9IU
mgahWojr5rTmtSxDdazL2bmlXygmh5mhrh0YWae8srRRqzN5312ALCajuKhhQYXY+W3TWUCjRobS
lhFeC5UCX76cFvDn9nB6Af50TGQdHtPBwzHoTO6C6ILFtIwr8bZaABnDaHssFN17C6LRQo3O9tm2
KhiDL7vlY0JAbcawhLKXydmmHNYokzdl+lefUw2oerDreE8dfRZIwvwekpQKnDLili5eKLxegL5S
gTKwI7wdGBI/HHLLKd0oWPEGZeD2t+ufGZP9PdHlQKIyRsVAu0QnZD8zvM2olp1KvjVPsC42V9fN
9LBTWv+yZxwSnFdImQ62segVrf6ub3ysTtHbK8iiun86Kf645qLRR/AF8+LDaMItgVFaXfMDaIy2
BZ+RfDF68Mi0gOHlYBsDpVINxYvgS9BJr/QersiVy+A4RI8yP7/862GKdQ+0nqfMctXjC7HmPYYB
MdNDMJSuYttQy+edvgQw3FO4BN2LKkanq3fu2jr6cjn0qF0hXuN7tFNbD1sQ8kjage7ohKEvgFsl
KQOOj1hNSZY9w24ctbc0AXC659u2AgpHwCIRruYKa2Ji4L/OHTQYigxAC08yWkBSPNvT0amPpQ5L
a1p3e+B4rhiG4ULA2UPiOSb7vJ3RY/I0zFavnAupoZgjh0SJItYDTR/SBseEwoyRHZngKaBNVw6Y
ftGPJM345uTs3mfgrksXg1cZAuwgLGN38E+3T3uBcjqq7C6Zs4zYseGiIuBI2Jz9DomYuErgY4ic
uAWSkbcR/A80XW2jA+RkEqc/Q+pivE4DBlvoz/HUZyk9udOC5ZW7suNy3TH4sgMKnDzC2giB919O
N/mZUVAYvKQz1B2Rv3/WMkFJmeFUH0TS+wFJH3ynITNmYASxo2Uv4u3aMXusxc1+vjm5PY8ZgWi+
PorN3/2lrcB/U1h/BffhrmG++hC0GNB4n7p3G4ha68TmYgMwZAMCr/xf3qKDvAhmz5DtP0PBMZGM
YZTFME7sEwsAJmyDP4LUOOJh1yYhh7HI5bhb2ET2jWeN5RckC9BqqVAjdN56n2Lk60oYY2XvcNZ7
Ih8EteYLv9Y7kRD0T0NCG3vIvwcThr7c45SrHHZUT8wsOKuedjagKObc9W+eNaHaECkEnA00kZqD
lVNojPkAwFo2oyEUlroDuQyvDH4xp8KnxpeOFAexPu7/8s1fk9+8isV6cl74phWxsBKxvwngkAzu
ztWeTnvdvweebp8Oh5I4uL2dtnsJsSwbIke1tOC2OUxxV9yJpOxACIGGLP4zYdkxzHlR1QOICTOr
08OnKqzl+0g2EFMPEi3fJ/O23jlPanjvnerEVkJ+Yf7cl0JjDMeeS0JTdOuzEkldsr4TK4NbTSrr
pJhI74CrRoFTKgQ+svAalSJuJMDlh2ohTVlo4nxChGIsyxvGvLCSoYeqt/N05JC5O7BU/L2atvtn
0MWd+4KRyjSFUsZng+I61xnj8U5p0/UuVi1sD7qQNUSmKD7QTAHQ4zBnffZLR6jBkIYR8YsP/NfS
SBhpQIRjTsA+l14fw+UAA+KmSoo1HlZrUsPJSYrwTk90jIqwh6jFVPqxOIvfe/eeFFhnEka7WMDd
JgeQB7iZzOMTeXoP9zV5MBpBHZegqVLYlkxEaGau8yeDPVCEeYJfPPxITkbC/jps/LzF8RDza8Rc
/nxXAJtdeJyN1WnMf5CoASYyiGno0MgBTzoIJ5hiDocwN8VORIzeOCMQi8B8wjXqt5Y45BQuzs4c
73Kzv4Itisdej+BNSgiIW2OyR662nmKt8obDdBkjOsd/+Wh91rRoB3RwRWBkjFGkj6TbJMvwMUG4
L0URx9AakRoedGe3CM5BxYu1qvEbyYEdr+mY8XU1F7K4m1m8oylAENz318cV6dpfb7Xbm/7eimNx
O2MaKyktd0meI2j7FUZ5HJ+Vc7BfLuKOCEuXt2RHmdku/rKs4lgcYOBqonz+9vw3vMzVGjO0CFOD
MUXEeGe+14dZsJSiDpcGa5/mtDV4p3IQdCakSXy//bycFbgoLczc1d07g7Qd4rB+s8b8ExRAvMBw
96XIwC/0xDak/C/wnOggN39OMzC1Q7Jo2mVUJszzK1qwVnCfUmvbdYx6rhH/32kEmR3QvIyDW/Qe
lNZ5qIGFj/4e5lR474in0lN/j8LmxVVv6pGnxoNb0phi4UMjg7KaY9l0zXWMrUEIAcx8+WLiU4AZ
awtlxDfvmraQulta+hzRx3qebjd7JRaw4J2GacTXXjvuJNurW3PAr53OX3NQSwDc1RVRThdNRg0b
B7nMju4jBdb3qv7F1eBfWNTnDMTPDIYVtWVU+mcK4NFXUX9fYV6iM3GBq4fX4Sl4z/fI+t4wbz4+
/AwPAgdUo7MD8lzQhQ/Hr7QO3rjvV2aI1wZKBvcLJyyYwGDHnyn6+JOnSz/VdAgnntkDIjlDWAOg
kUFQp52vmx2QBVO5prjn4ISI31tX4e2Ac9qHFyovED2W+V4R6MylKVbnrwlMOVMjOOcStVnOlL04
YSAsK9UZSA2pahFcxm0sEsmrAjS2AO98MnklOt6ISlGsUeVmd2FNI4wCHqmjgvnb9kEw1oJ0LQDz
FhQGA7zwICXjxUNg+8HVMlCfUq5s5ufsT7blajgvYtmhybV/hu23ekAIRDkljlmiEicGF29Ljv2Y
ST46WX46BcrNFR9XTCpiFzew2kjyRjlXd6k4uzztE0mLCRQf8r9ppGhhb/6uxzzTzB60rrYYcNvB
4Ojd/H0Me8NwsKMAM4GOYr/t5TZ6hI3Ng1ex4OIC0gALHgrWsoOfB+PIb/f25iDjuyf38SuGYX5W
rYu9e2IPwJXZwnAfgZ5kuBt/PKc7sYZ8+X4bizCaSva3WKEwRya4Jb8S6vMChysTPqJ3ZrICegjj
Z4orLE12dpzqAQoNYofxloa6wQ0c1b78FC0SryNUdT5uNllG4ws+KuoB9S8JgBZjO/47pAgUbunf
uaeRj2P0F32pL7ok+GE52rAcqmZexRmmamG3cPy89g/2CQDqPH8wJ4xkhn6IUfG8MB7AJyuBSjDV
Z1pQDLaDvQa7+hjWQUEsBFlindBhYH4M9SPmR09H5hnydx0QIi1c8cYkAME/jqXEbOzMGzKy61zu
jl8Oc/Iek9pg61bHa/yY0LuoNkSabC8Y+l98vP4Rs2F+05n9EwKJp9XdR3B+xYfr0af3RMtzT67m
5U+cR8/BavVMCjjB0zdeiXwG8eyRUhh4dWfFmKFAEcYVALc4V+4qCNqGz0kccY7i1N0A0UnxH3bE
UwanJFMWlshAu6OPY7ukG2wxBocKTcyyVF9ikPmxj38axfXCRdcE2GMwB+OFkn0z3/uvj3kKyYeh
5YBTP+nh2olM4oEzbn7cQRORJyUJJzZMypj7sX8Z/sToMG+gv0vMDhj5O2h1HOLrMP0e5s2IgAtK
4GxieMHOG2QhVjgl81ETH70X0Iax6zWTysMNglYxbGdyA6GMgIknYbt4T5LaVJ0DZsdnq/VwiJeo
zhbemXux2qPfEOtgvce0APC1VIyou3ExwQwYkjIPeJ4kYqmIrqFUXF9Hy7+nO9YT8wU2J7+fIo7T
QBoGJAX+OwUsepNczM3XbtsRlh75IxO7uvBTSVh5INfCyYZLaB3uCJjhskKmJIKtsM6AeqV1BT67
OVkb2Yr5iCplrDw8px/W599YGnIkVtqd6PqlwW7UzNediuaJrdstAvYEq8RKDwPSdxylbwXhdmkQ
rflPF35hX7cm4KS9YMKJvvNo1s1bdCy8bRMGuZhPtQhx+vkCoQ6eNugg8KwBmMcn62MTYHvhyrBx
tw/sH6RJMc3N4b1jySkoOYjvNt5FsKheQGlpKPZULe6CrMLX3CvcY4ojl8qjVMKvmU7I2B2cNMIw
ItV6JSgZUMgHSlgYAe3X2fnrqAO9ePMFML0sjVwUygc/FU+m7+g2a47BXod18lhbI8y8qJ7Ao7BD
Qn3KaX6YXHtG3PWRjCs9K1NJG9n7RzCB6watIvKNatbZWmjUumZ7hPMFLfaWMdzIGc5E6ChKKR3o
Vt1Qr816jPYReq3IFSDxq/fPQZithoAo7oxv/Gzaaec7Bs8f3BE8CfiBtOyvPWKDwFvCXOMM6wcz
E0M1S+v9Uze1XXSMQcOZr6C508FTPx+4JJ4WG5rJED/+M9j22PNQ5wMA83dfVINXAP3eMMEN9BkV
b1Ynjk4lJgwui/Pk3C/mCoCH/7sqJKcF9wiKGLHoG+nWZcg1SCmc9DnpXiIBOQ+GCJ0i9LT0BaSj
ybUnNhj4G1hHhPnmE2bYVp2xmKLyu6f8AyJpup0/JlcwXt0jHJZGnIoST+f4nqyG9X5CG2ucVLy7
2PmxZ8LoKwFoTPDLewd9v19tshYLL7yVKgOXZT7pXkQvHL2VnZ2TE6Q1gFQiasKCFUxx2Xv24I3t
iDehVeFE2SfXJfr4t09DNlxMocp/ezhyQM0SrfSqvVzt/1oQWnM+4Y4qoEHxiK+Ff6d6zufDW0yI
07UgudeF6UMa0irh4YGWVWgVdtgFtxnbcnsTH2cnr76PvQXiD5QvVSFj4ms/hoDXJQLTxKT/tGH6
xAbbUmgn4TuIdC5EVC0V0iakCHipQLfnRH7FQzEIQb85pxGoW6I5k+VziMFt1BcLz6+HS4AcM4LQ
AUygLZHSnlu0ayGjQOHeCpOkkQp8R9KWzyiP5qkbKIkOE5lMUooU7Gh1neQGbmclD2SHqc9rxKIK
vCMf6hQj2wAnW6feB6CApohxFvZV5N4yQ+JQNut0xSyZN5JpbskHP3CcdFYsKm19B1OEHMupYuG6
QblEp2y28TVa8RGLpHvoV+j7iWtQJw7B2gAZA8+T5Ye/B1gkBJ4+Pjz0hOvdmMbFb/Q4+ZH4/PIG
Fz4z2vW6tsTLQgZOXUmfoTvHzy/KsfOyJ9eHSMZnjExv+ZUixxbXt2SI5LFtziAFnpFW7bHo7vcT
04+eAEh5WvfJlsVzNBjGLYrD4DgmBPCdEE3IeJmpkTNryjbHUAYun3tBIjnnAmu6AGQvyHuVkBOg
7SXgpAM9FCnfP63UPeJ11dlh6EN0bztKEl4I2qk6PkLEzGhR/O7FkJoMWBInTH8OnfClD55QqbnK
3iv/MMeujjvipIS32eiggnM0bXwDvWdymz4b9msbnGtgueS+MFWcExaFSAfcCGKzWYrjZowghX91
eZcaPkh+7QUxk3TQuLtzDOu2RcEi9mR4D+GTwCrqQBylS2UmzcCaCx4iATYER6+GyAsj2vC4U8wp
sxMzJvORS99zCwcN+x4PMuwhzgno62LvKO4oWMdSMi5yZnznPwZzjK+qtyqdo30GwzWbFPrwUGAh
9rZjvfCq5YBhdDx4UfGp29/HEjLpnb/uS+8ID1aW+Ysu2d+O4i7eNmBiyLve0FLvjvu9juPSvayu
TQaclH6cPzH3AoAhsVwH+07oOujEr4VekXdD+AWp7qTZbgFPwQSWe5mKiQbkAzfefp/s6mZScXIX
Z50NLjbepNnDI3VZDzMGEx2rOYMIrBuKDuwRyoAK/7jzUYXhgcNq2Vguuy5xLUD3lNaNDYkLpBuM
YaLgVHdjEjpup+MxvPO9OwIjx8DLYmY1qcxjjFRNPGGxBKy54GhmVteYNBPPDSl/yn0WR/GHLpnD
49kDqNfdfI0BGG+4f3QARHk8z1TQQ4pi2vW9wcZK2rickJpFaw4XBYqTd/z7ELLqveKW99vFzJ3w
/EWTRU4eS0vcKSlPamiJ8FMD5qKn/ajFwj/s7Q7l6Q4pJjRJvht3OGBV+YdO5FbZgwyXkLw2GCYN
qq7RTS0O/GUHvB385Jmy/6Epiy+Qter22Fiir8eIgZEKwB83nx6e8HKwHo/43Z2IpnWuHc354e40
nvIblsZoNtOZomCCDsr6qEIJ4IB0g98jailY2m49c0H1+MowlilugzmnN8iesSZngSyH6F0QX2Ux
WOjPq+gZfZMGmOCNQdzB43yVy7TwOGp73R5aM4yqH7iO8wuAD8PrCGCBdG7det49KJqrRx/VpQuI
VWow+iUGpmkaYidg364+u7HpFD7XU8qkdSohQopRMJ0uau19PAjKh7lUGUnzxMOXDUfsQQjZtk6l
m9bmYZNh18f6rUGyUyBmi18zh+6Ebwm8y0GKZzVmnWlt0rJj4X1jgNGnZH+ZMeap6nxS+aV08+8A
1w6ny5l3KK32wm6CbL+BW7nPzWIp8Quq3dfEdHH22tQZfwCoXT9MMKAEDaBN4kFVXEToPzfk4BSa
S+/FEM6Ge8wjTDTGZk/sEH4M75oOZl6bvZrBaus1mO2el0+UoB+FKUANlqD1Mw1o2VUTO30Kya2D
uVYg4Rxf6mcT0TOY2uwDDj1q3Al4IfyCQ/XEhE+dB6sdfCcBy5Fa9jg065wK+Z7i81nbKpFFdqAH
We+PvYOHpG2An8sH4xu/8bTupJsdnv4a5P+fGazN2PbCYLPGtPZrZ8fOzACI0WGv1xk2DIrSWUh6
FeZpbA6lL4vsEDGcX0o5iYPp2pDX7jIGvkRIQ3fWBcPeHFwYUlCtbueLm1t/SO6PaBay3c3MigQ8
mVPqTgdEBh41kFnubOpufp+wQyIQLcxNUB3z3ltBVg2WoEeiuuuOTNzZWNASF8ndcSRXIGmQY63T
n5Ap6NMA57g+p24ESobrxxMrDSnmRsNhwR6b125AljKcu8KZiKRQZMd9oUo5h9H3p2HH6qRu+kcH
xxypM1ADawoF7fVmniKWSscqDbhVcO4oCFfSfe4XEMTWb1QeeAzCXd++liVZgEd48+9LcgS2OvUW
X5/lhigvpBLrmq3CvBQWHxo5asEa65jv/FlzsApWF1wkoKyrcilDpqvEs0nvB7AvwtxSNffm+rSK
CHg0Ee92+ycDthop7GczwlawgK11IMaAJ8RxtS4xoKOJajcgIKuSQoyiS+N/5NeHh6TV/hoDsQvs
NNzt3xuxX2M5qdCfM80ACQnNgpZ7KGNeYU3sehciFcwmfLpNLRrVQq1Sf11rxDWm8C207QmcEsRk
OxRwNuj9b9Z8SMQclm1P4hN9mbYwSV3L6K5hKVu8OMi4baon8cTueHME2rPOmFBEPOx6fxerJ32v
Q6ZeYkTxKdUBgHc6pC+AzjgRuhd/krhtUN7kMk5K+kqiRHPSriKqUGZiAoFQXk6g58D6eyoReYTv
qa5qGwRsTZAN69aGhVDWhCL7wMQMKijRUp7Wm9BCclnvr5EGfRNI8RHigPhk+ASUVyanQQtezfIo
+B4HEr9m0FBVhiqSh4X+Y4tOAKcpGSVJN8l83f15Zg8PPV3CXmUwQYxYbUhr5IMVUya3VR9jhpnu
Qxs14k9vEY/+ajyLWTHAEpHj+uvj6yImQ7gFLSz/NIaKN78O5i/7vrPbwQVRW4Ch99mct8KdSh59
Spy3CYnhid94OWJyXXgdCQmdr1o90HaQPIwU8C62FqPZfOvJ4F8KXYl0WTT4F/I/KGqffwwBQSx2
/GVsF5/MF7tcUxytQdtWXGQrYDiuSBKC5B/vFCAQjgtOdIXdWR2HQH1UWHZ8XHFrKdhZLE1M7frf
XuwvnB+Px955KiOsDkYDiWsI6GN3LUUsU6NhWf76Mrolidc24J/y4w694fwQfx3MAc1vzSmWHfQS
VpPnvmS4+lHTrm+17Wmz7uodl7m0ulKYYZJTwV9Ce2QtNr8h/d3fZ6IgKUGpj+xFmlIuS/iackvO
taCLa+HqAeoYG8BoV+CKuHHlRwoaVKD15Xsyg1xEFFafFuRyj2UH2gEOGMQE0t8RP3bs7sOhqlct
iljS0yMWvdOvnuYKdf3e6i74GXraSRm8TcqLwvlnr9tXgb1e+HPg74doHK9L77Pzu8wf5m9oR7QQ
F5kj4mEx345o2g9rPtBhAqTCX0FV++7thkUgTg3cg4y76TiZtbzdnbAbXmt+9mBYZ+Q7REUu7mmU
wiTM6DKn6kgYC1VOd/LIIVRlBwAmIOMXZR639d3FpF2Liv1gn4oqiTNG3PZpmXj3uzEJBpI/WU6K
OW4BUp/6HSgvOsuimEPLYpRwDR+ambX5CFLV2tAEjeF+Kiaoj9meWocgOXxMH+5q3pWbGTzymdNa
wPwHd7M/G0buj8G8owMdzoi1gV/a11AEMRTl+4jjgaSVm0WP6AkhYegsInKw158MbuU39WPAK8Th
dofMFTj5qkaOHFx6qugbTARjugAAPObMVus4F+or0G6uBbPLhKfs8HMhrOws+ie5ZRhwLIYcrsZY
/FYpTffUeui5/5hIRX4MG6dPpEPCNKz5Bz4RykCCWR5L5NIAeOjT6yLNkWay0TvR716cFaN7MpZk
UMTxyB3Im5Ey9Kl7FwTmiA7dtDvq9sHMib4QOzum3bhLH6h0bmt56rg0+LGQVVpYSxDE4g4+d1uj
UDEZyiIW4qKQjJbLNKPIJOnerI3wVISd6thM+tR+dAyguw4+iNAhW3sXWMQONq6Njx1mVSnksJnA
Rk9FziCG19FO4n6f6ZtllWAU4SZMBHxatLbVZJhJKiKINVSUs5k1YDls/+xPgj2P3BGHMTV2gC3Q
xQzPYdbOScibTF7jweCD/fkZTCt4ricHiANqMmgaHhOd8JGTxkghmGMIn9aBRmbcMphTmb8kDFIG
y7aHd4bYOR4H/D2vHQc8BzSj4xQmoVn7ToSXpI/SDslbOOgTRaIla1KBPln5tNshluF8alSXwgDM
oFB5LkQtXOjfnCAPID1teGn1dqVrfJANBR241dSMFYYgNUe7jI7l+sdM/X687Qd/j+97WIG3H1V1
UZ+tZbS9GlQh5d4yAjxOvbqPpJHe4aR5Eb0a9fqTtG/MPNZdkuaAn90ChK1hnmcYiTAJAXEh/KBr
+5iKdHKOeRAj8BeXb3biQ6dcOHnn2sulhj4tG5uG+uxwA9+eFBadtm4wWENpgJ3l5spA6ZFiATCG
hsfFzAu6MI7a0jb5HNsmfRNnPM4ww5irFum5imslhx+IAjMojMsbSizAtxM215rBy6FpveCeaphn
76BN/smJ8Jamyd/273WFATf0NM3L23/4Kr5Vips3TugUn1j/UY12xTw87RJBriKJG9SgSXNfQ+2V
YvB+ZDHxGEjcIIcTmoH8gMo/TSkHucHPJtYL2CWkn4dbfXGn9oAWRpH8LDBrcweaZ9J54hIstzAc
YY5n322abnZIcKGvBnS1HfexCNp8t3YPt/kIgxa39NnOKTGqZ/BzsizDcOv6MScIcNcrM3Y/qimj
GzFFucvmdEFOXDqncUhYAhRiGsX0lYdgwfi7QMS7Ml5a0jafRlpKNgruXUOEUWihoA05D98+SmLN
4uCkUGVfBH+Yl+UXz1PM+iiN6LjRu0F1Fk8B6nD4ONSxnHMar77igpC/her8yyR4RBfKDtAqC7CQ
bU710odYaKg69A5+27LteOPjhBlBb4xivCm7EerxZr9GgXKHOq429RSHg/l40lrqavKMDc1cNvpP
bBNk3xao+REcQbBQwQtthCmyCPOvGVPjuxpkLby6MauUcGikjGMKjINZ6fxjL5oVuEBUM5VCrgBd
YN6l59mW8LBaIUUJ+V6e+Df9jndhFRhzmVdBhCGriHof1vzgr5FtmgtFhCUZBaMb5FcK4Vd0sJr4
NQTHo2ussOHrj/ecXOp19sXn4svwFBb0zURxt5Vupv0AqGiqors68vqZT79BLrqbatmBkmXW81/M
AwW/7BnDUZuRgdRiH9QyDzfV7IV6QvjszFfYrTdc7YbfZH4e1JdzsSRWLWnRaHeeYK4zHIrw3bPn
eNCaW+BMvAG4rgZvbGVUXSPquvtwu+b2JI03tda8jO8RJLmLJ5fA+WBXLF+4ILDpfsoCSrKjtQcj
hWyHX5OEyQEv/9ysAD1Fj8wIFVyK1iwIpeh+Lqnrl2++1kJ0AOQ4YUQGGXAcTFT4mnGuBjwY5phx
Zgw7TY4tduULXRus+YKzqDZg23SJCsSYDKcR+jE35oZrqfWV7kmHGgludJPSaD3ERa2BixpUInZF
LRYU/QLrJ9FXYK83St4TwDNILSVDnWkM91yih9Rd2HzCwA7m1EQF5toMeBkpSdGCwL5hfxu2f+b6
pvxN3knnqRDOOBhU9vDbYk9q/N08KTc+OgDqjjbprDgsvwk3EZIFmyEptHvAKkQfNqFF2LWEi3sg
Tk2fyI0XPsgwNR3YMxwQomVh4iRPSBjmMCHoC1O6Hh5x1p+4n4F1lEECKB1LALADMWTloLfpGX3e
8mLEe0XfTcXgUdrJTBpDUqvksx2CYdcZvqbyRWtwrsBtQHvC+aqKhsl+7LTViofhE4adumTqhhnD
okzf6CxLGw44JPovtQMnSfZBq/Lzg8neXGoPCX7hPnF9IC3lzCvNEhsyelffjPW6guUW7jnWMCgl
gjuM3vwhyz2l8ZsRvNQ8CNvnxsZxPl8bXlC5BHOpnDMWcQxXICbSfxJV0/EZWI8kUH2uUxgBepxv
kAIPMfUybOd8zuyVL3KB92m2wmvQXpKtEcyPubiv6gLYE6hm4lDKe0VwdzDbF3wEnl1oWckZ/wGl
M7aPT19rfUU4AuKNQ+GFfKGAhg4fVGrnD4PUBU0RQS7Ohboz6drHRU/TSWSAaXB1K50R+kHq8YPL
GLIZNbYZlJ9fHd7OfoA6b6OclHBfKNWPK9Qy24xG+nlnbd+7uHb2m1euhFZr1FUGiJbZrmBT3f/w
VjtSSZWvIE9ZNkPAS0oBsBUcJtliFZ/D/kKDkWuIg7iieuUeso2wY2vcXgQHWkz4a8rNJdh769OX
361bzc9PiJXNIyFnjTlEaUxkTfjoXbVb7ckF4UZAO0QjpqqOcyAag0vwzaZjsG9YRtjsTN+d7L4A
xFJgW/qg8uCG3fdAXLBSCGPqqjrnOIKYg+bEMCwAv6Fc6R6t8IcADtjPsr5xtqrZ5BZmNdxDYEe9
cX82239QrCrFyFHDPonNkq8vq3U7OcA6iQ9EL3q8oS56TYKxwUJA1uOij7EubU4FMD2AiT4TXRBP
C4YuOD9K447i3EmJh8p1wBZf2I+A/9xqe4ed+ovDbHM20HldQefZo/epGdb9dYQBhllM+ALMpGn9
34TdMalhk3ICNICoGJ+B8AipbkSFUrjrrsoP+KeLa4fm7xt2KZqnplUsPPQ8RHnczLxZWDk80f0I
ehqF6kGl7rMSwj5VRZNpvBnWSAA8WXn+DYE5OyAv8/b0Or9dnH3lggzh/5e8U5YTIG3/LkWO8UxE
qrPAK2JLyYP+536jkopF0O83a/Qf7ae95vfHCW2H5BBSNaBFUrcn2CwLG+G4+zoh1q6dAih+F6gf
+sDACdHPIYkh7IrBMSEOYzEAg8rs4I5jGoX1foU1uvgCetmHUTYVCQkP3aPrMji8duk1THfw3faf
pE4hNBexG0NmqYS0U7YniZ46zsC0Ihy8QWt4yAM9IIthmlJXQ8V8LmtuQL2uZOrQHkOz+qjsAUnE
ZNTxOnOqFCWvFxLRkewJVFo3/2NlYTsXwIcXLv53XdZHLfb9KL83HQ6imz+oBOlFhSTJI6jNdp7Q
augFqrXohR+F8/HgUN17iJ1/cqLxdmdiXrpgtan91RypiVLuxU7xhhuPtRUiTPgGSo+QpEJZrpQK
fhDUaXQebnOKs8Fy5y2xqanv7Fsy2fUew0kz3agtkiVjcINuzIoVtWY9pYRS3zWFndfCBwZjGQdZ
A7GB18+Y+viDVIodx2SL50c8sdnswS7oWFUmCV0dhr32gaIJjvSwgnZyPIRvq7l5tJlFv7Vo/6IT
TVjjI79Yt/esZrZz/vlzI0SMCYVI7x6xZgD1uMnNkxyNLTZ370Fntx+yYXv1px+XmBQCUZhJRX2O
O79QcRPOThaJgKX7UsbGP+Uc+bQjliKC09XX0qHnQ+bBT+THfGf3oEqj501gZLhEE+UL2EFt2L4S
O20jFoihFMkm7aSJXEsuVg+plrdI23qE2CE9wlvYraPAyCQ1ED+5FhTFKmxws2mBeGyAb9NQ8BRO
EVrQmyDlc2KvfRkmP4Gxy2V/Iawg3DYgEXUxp2NAjGnxZ268bHlKJrUNQRJbocgqqJU+zsbAXOdl
13xN0evuocJgLCFCrA2K/b16Zlr/YPb/I+m8llTHoSj6RVThAIZXyUEOGIzJLxShyZhojPn6WbpT
M1Uzt283DbYsnbPPDvG1CBo5cP+D0FkgVHF5uoy9Z1jIdQMSWUXR8hZ9wA+mPQuNLNV61lKn/Tc9
Aa8INssp1wFkYB8VXzL0JlgX63HBe49RKfIF9jayMEBO+iQTw5iAu3TZMiKnZLtGhc9pTuGgfSxb
Bw97dCuy5TcHn745/vptYp5FoIEs8fVfMMMlA6gLQ4t7Qc9loULCz9B3Yv0qnF0AOBC7nRhHWmTj
MEN0WciNkn3Yen3q5u8WlE/omTq7n+bB4SLLOxtdIBi6b2xfmOAzH6Q3HFB9Pq8SB9U16KNGZa7s
J0TyPeeQntIfkZcepn9o0sTV8iGG8u96j5Os6sYvQF9pw7vwPyzRxhluTxugvgfOsra/CovOqa7q
jmcQKSbTYE9/OAJiW3FlD+zMGb/yi+6t0PzChoP5TLNi983j4EL6CG0A9wiKtDFukcdO59fwux+X
nq3cNKsAm4zf8BgiOcPJKbX7j0Le4Zb0mjwO+Niw96Bg9hlqNI2d1aXacaLjS11DHNmfZGshKEOq
Sp6LKQdXeE5+hxoYjzV8+mixfCrhA1/jVZLpyz9zRgp2TXg5oF1U7LPrffQzIvMiv5/xCw99aBjW
01+CNj5pSF+2x/H2vERHk4jGUDMpV7cBGLlIGxmiXhsMWh+mL7+deylF9+obRIgw0dDv1E7vMjbc
eUNZcv4iWPUt/uzBcMAxFXyxBU609RN9yivEe2dlJ5gF7rSov+u+1pCIoJhJ5sVxbq10jOpfoEXS
utZkDmYWugNgIM6fA3rzv6NECoblmkszh82f+UaDqb3wWvOdg4w4u0t2zGNIrXD6gBczL/So1S85
5GBaEErvANLOl16IPQdLIoYhFPUG6wcQ8hsfvafp8a3D4YOaUDpDVgBgI8wwRTchIXyx0AFJDT3y
YqaJxE8LGBbmg7FKSbwXkvgraKqwv/I0wyLGvYHitWj3sBE+LcM3ZviAcyCCxGzyPnn1JYRk338A
d70WFpr9DsLp1j26/r3+eIhenD5MHDoJ+daP8WP8RS7bLxcXqBMnoj3yskM4uMLesuj4l9+/fGUM
zni38F7LKjMY3StADBh87TPl3HcIKay4aSEfKtYY/QkzYxwZKmQm+6BlBw/yvRhCMIZtyXvXJV7s
HrctBPjRc0o6FWX4L23nTK9geWmSyj4q8uWAVEqTDA/v8RkRWwW9qtbDFmPI3XPKvxKS4D4iOYwJ
2tIelFbKgJ6CkrrmtPQ+ZviriUCjDIXU8TsgXvOWBMBlJtGTQAtwrLGQm71IcEC0grjrPevUOX0v
3e/r519IK82rhmu13M/iODtigDt/9HGHixFVfYYfcJjKs7nbs+fwNmAK+ES2azFYkqsD5LMTjBJU
ivSl3g4mBy25wCHnVMNlCN69D9c1Gz8dHExenOrtNYKs9c6hZnTLKVqtKkzR9IFVwHoEEAje4DI+
vgnaOaEgp4+uyvKaZb7fQ5I2LqFV8CYrlGnoo29dpV0VbYVFKxlk/sv0Lir15oBvlXZJA/xZ5jhF
zQxpaBPF2/Y5RAqq0huFPyao72Fy+ZaSE+4Jt7fwKCo5EjeaA7ynSDbdKxEnQC5tqv+MH7CJwK3c
+f4jSg7A4HeKkDbqvYF5zo8JBWcx0OEZ3Umw4SHzfru5gapV1Pzu5qjwOL6Yh74IxfXAh//1CGyc
sykIk+1Sc7A/slB0fvZgCVJli0fRXzKcA+1wb7CO8aNgN/nA+LtoI26KkJTXQSbkvERjwh6mwxWn
7U0Lduf7Ehb4Rlw8ywbOeUKMxcyxKeCVrK6HgPZfZ7yZaAkxGqfX8Ih6VIyHeEyn+4ydQjqPoJmV
En9Ji/G+14bG9/YZg5cefS+m3vA2D00EXvWDHZzHTFc61+eAU/uenxfPTla1pbM+vaVzd8tePQbN
bnI4wiMdsUb1KJOMtt5JQ0CvCMtK2/EPwQuSzcnbtrZHokzFAYphCwN4HpJyfpTh6Cp9aquF4fd6
LtxXOEU9HlWIg3aH2BG0Jj4RiP4IvQ9fhktIzhOSoMbmy8zCXfcoFObrkjNmmT1+gcZKCuS9zAxJ
HmIPo+MHrZSfg+jbY/YcbP9kfZSUAZfRewnTDV6znpaZhGUY4BpaRwGPCzgDrKpffORiGZSTY5vh
c2hT2GwaBvQBPKgZ0sORAgbyqTt8hjrlzcPvpM10Uld3WvhzVN/Q/D817uiPtORNtCh4EYwYwsQb
A4MJ8FNG+6KjM1PKrMU4juQNAiFJNaBsYc+G2EYIHh0HnBZgKFszl7DCQ0wIs8Mt8rJ3O6PS4y3/
/5rQz96adQV4VAb14pNfL7F24cUzBIxKdCJ/CXwJbwMj0Zjabf5rew1xHzGNPg4fRNrWk3ICHaXB
acd3zc5WdP2JZXAaPPGzuQ8A7ZxZ+Rg80VE+4tfwbvFcKX66vXqPmrjGjt5XH1dwdnuCxK7ucsLc
0xhVUEfh1BI2Cn5FkJF6UDh71SUw/mVKXRcXSDwdorzo/SRg2HWPA/0+/o1eHTzpYsqLO9g19/ru
atJXG/9gtqW/m51TU3EqwLylSGEZtFR3Sjy0f+w5tUs2Y/3JYIKuuUgcETbBfDfXsBScZMqMX1Zv
OmbCdIonJyEtiNYguu6DHyYnLzIcKl0NwAJ6725QF1t23F3RFztjcGG8TLAtualLi1b7DL1p23aS
r6U+qutwCpPxSBwUUW5fbZuDwIn7fm7LPcWTFZ6wBzy5UEBNtOJW/3nOaImLqdFEUirJiCSZhvP0
5BK3+Uuf7Cgz6+Z1b97yxRNsVgTn4cGEa6NXrFp0Jz95297cC4Azu+lXPlrk4AmCGPFl2vM+6aF7
TTM8MxHbC+lQcWCdCwerqdr+K+zEZ3Yj7z0m/TopYkyf+w2kFUAROImljXE1gKZaooH5e1nDJdKe
g1+sW/WwYarnQ2uRuAZVHSwHne1Z8VgfVy3EyIzwmEDC/ASqliUCO0A+pFPjV8a87JZwYHbb8Cw5
jMcAA2EXpA/yRnRfHzqj5dyYLud9mHldJ7uafusWMSJblHyyX2C23P0F8ovLFoSFeNOl1HSaTO5e
H7fA7Amx4BhOlz1+bw2ezeauvnrGzN51Ihigbdn+czZok9tGBLGRlTrqkEUHNl9FFY/0HYubd//X
hWrlderwy0k8rb+16IYXopzdN4+tjXcjDw6Ugc7m+2Y0RyLiVS+gK0wQD/+SEPHrY/Ltm/gfIHhP
byy60m9sK5yg0WY+py8sq9mTFvSylTTmL5CgqzlGCN3Gek6yWSK7W8pnVKsf1cYXn6ZDL+8MT7a4
TV8RKJNAE8yjAwXlSrWuYbfvmrRQ4+GdaFbAxxjEd7znDX9A1wABvC7OHc8/9B2sls7pk/Q9wQZR
Y9/cEQ3Te5feBZt1RhmiGp+hACAuuysSCuWl4dra1r0+u0ObZK9DdLXiF6d3Ewi+0gE/N3bcyMEV
nHjPG7uSc1cNFMQQeji66Lj1PJobdNEPfXfKU81k+lZ5bF56sq27VZuRiWZs5N2M0V3UYXL+VTeO
VHmZ/xK2odPgjF1a9x11GXBsmj3dgHzlsqEIxzRDiiVsE3EtvVd/t4Oy2UWz114+rXHJ5J9oJju0
puj1voJfvr+B1ah1+3fH4b/kRF9wtD/+KMH67CVr3N7X/LfPFcTtvd+y+2gjgCj7fDqrCROJo+R7
C+v2wJp+Xzkv+GpNrRZbDYmCrHXM3X+qHKMreXickgQz9fkgfdjiyEp+7ofGL2MQD4bw2daTa8pz
Yne4Mt5VIcfI+ZHnI4KweWOKiOeHPOyJmMEwqi0PD/QhTkRTxg5JEiKGbvOaVm3WxOkT/JGlBzep
A7OR061FAtkWBmTDhV5wdhh+uI1piWkg4YJj3W8KYCqbeAjui9+YmmOeUEhm/+hQhI/T6KkL6sxT
/xIXdR+U7IA69rDqLn4Yic26Rbw33WLy5QxHZYfvZITDcY1VPWa4OhjIY+Dfxah1iBoLL3DZUcu+
nZsgKxtcRohMo8h6JNfRZQj6jU/dEj7Z6ru6Hb1yKY7USem75VMD4XrJk8ZDLpDbIH4UNkCF49J5
LfB0NuCGGrhXeU+82dW9670s1+DoFQ4DhhnBitmld9DKu0PwXAFgwTjgRyImiLfkR6CVPy+8z9+t
30I1YT56+HmsmDAJqv8nf/kY8WlWeBvz8DxGv59yfr3L09cR628OuBXMxykKjBr7lBY+RtCBHCMq
Wv5l8r567xpomXF12qJZNxR3OFzme8hEFPVWSE9xBZEHmnkEy/knLpYIMT5NtxXfeue/y/SwPhLZ
3t6cJuaI7R/9jDetyujmNyxRqWW8p36vp7TX4IBL8W8jqUReTosv4BbXigCEiqnW5+bhDsOYjBxk
WQHYD1mU/VaBt6RoMWPaVKWk4LWLPvNDp+FB1igJXG8igahcmmiYXFzJIxEkTK1pl9uzG4NMiGPg
p4+N9oM5z2D4cQsZSdp4ZQH749fS4Cl5Ur70cCHGnhz1QO2lgZ66PXyTOjy/MYNEqjMtojcheab2
9KAkxnFq20C3mx/D5+Q8ACxMmZc3N/c7JmbfZXoyeuY/L+6lwPEt3/um4TUqAEW0fUQesnV6y8Ul
fPqgjKw0U+weas949ObecoM9aP5dscywqa6eoXHOX+6tDJgAEsKXwio4ztuzjjavQT6TP679bo8j
14AJ+iRrk5nKE5cn3NEWd8VrOyhUXm55oDyCK5mczKAwg+uVZfr5MuAthmCQeNoOcHDdvGcncCj1
RtdB34sx7YXvG3G8fPBtFe2UDw+IOv7nZWJhMJQuU5jhkbPjfTPBjX4ez4HJkJPr3pHWgprllxFq
UM0O6XPVfqkSxRi6aoQ9IHHJ6pbz6OEwo7Fa/zI8sjNAPd+j5ZLY6+P+j8i6u5k1g93pF5DydMm6
85fhdZiXNkT+mJqgeFDLGLKt7rP2mIKhnr45uzfF6qTKQTve+9jzF8HJQ6YgjIzcArfzxNf8QKZt
e7hc/3qv8LfbJ1f2cbMKOiHnqU9BtLJz5onyGezdGjlY7TbXz6wOgWLmj+nT7xq4AE5KhjDur1/f
pUWI0zGn/0ubAAPjDs66p+DS42I1sDD/VExh3CMhuPHnL4Pr+Zo0mSvnJe+s7TlUsh2mJ0y1PmRd
4sMiq+mhkvdvYNFeMmS28KjAtMTZHjrQ49WB6Er0AbATbMyWN/ZNkfJ2+IaMm9+QRd9T4xvuZ0bv
iqSl8Ggz74Zazpabbu9nBNUWhtPxBH1QInRGCPl3UmwfoBed/D4B//VtsIB1sVQYU34Qo7h3ciFB
OJi5faI7Lj0Ek0GXN4FtXuCS/g33BNDnd/Km+3y534vbThg/IyjKzLkzfq7uw2VLfSZ3Is8ImGYm
+qIe7cpTrftJ/H4hprNRFqsp7CoNQmg9/OqA/+rRPbvv4KAAwnKrFzp+CZLIsbCPgCwOzCmKmCxL
R4cVMfjR8/5ibLqdvtkvEwdhRQfvWi75QUBbxCcpsxhwYeYj7vwdLlo/hKkfqFf6NCii55dZ/GVY
vPzS/6UMkA/rQuGuNetmh+Gn12C51eE5oURiIL14+h0MV2AzYxH7BpHd40pdD8lm9d/B1wpaHFxw
XYPP8MDv4BTUdlCXiXYxs/6wv0IttsPFo5x9s7OOsLmr7hfJMQwwRgY54KR7iZ9e4+NeVo/Zd3h5
Amb9GAozBrolzb4RPGp/acnScM/wXx1oRDjhoLuLOpuWrChVvOcCv/hBd9QoR6cxtqzUy5WTsWbu
vff402M1zuu89XdfYHXVcl+fQU06NHX2GgVfflwGpNF09p7BJWYiy3CgNXx2YdkKEEbIupdfD4Yv
9lTjB6N+NpK4tQb5P/hwAI0hexH2eb1yTE9LBKt3Sp87C485E7giuYZXqMr4PhZYft4nJd6N6HXK
sD0n9QTvOKJ2nzGRvLWssGMjtrQW9chkNZdYpHVJNfz2Ww/3FX37tykdgb7MXN23bwIvtUWLYc7s
LZlTVZLJiahyogCug8LxT0OLqnhsSYzlMZ0TY0SUGfOCwWtgK3T6HMAKTgLDaMZ8DaDJwwS2jOel
MC0ilPPqCO7kZ0svy3ItAKHQHqQQjPOdLrYrlmt2nmY8+BnBIgVUT6Qj1TrP1T5X8I4zVl6tsiMN
oPpaYkKqx1i5jPB7B7gYh3Bi9joybp972QUhcO8GQoVbkBZwn31VA4yaajw2vBW+dY8kXRkTiHDf
pjIYnU1PE2TUMm2OEHyDxKqYFQkQ3JuULHZGEVQWpA6QWnsn4A2tgjdo9nkO3qgVDLmcrTo+J5fK
+Y9aRQQiCBjEwDvXUCB6mIL/DpeDIMSm1ZmsvHkj66IngbEAK8+d7MkcY4Lnt/A/jq/CtWazSenI
uDc7ErZa4eXRHE4qcbAF7wC8bfeCw8zm++/Z1PyeVkvja0GWwameXHeWsNhiSxErWEAKn1GCWvZi
co2fbkNZ4hpnu3pdfHmQsI0zUAy5UgtP9QeIpMn4rhGcbZni5tDRCQQMv+fJPGWgp+eIyFDvO62F
0fcZJ7cTW8wdH2ng6mdPVluF46xrCa1tuEKvUMy8eGWMWom3RwXE9OkgxkRfcIWMXTq2k9XqMrRk
CwnuiaUy70Dww6dO/jx+o9aOcIlUO812mWuNto+YIwFf4Eyi1+UBoNzhuEOgpWW2j6dK4Kk3R+l8
zhBR8KL5i3XT6sp8vNupyeQQxtnBy9PPT6wANhkH/noMJ2Ew8esBCVms1jjy2uJcQlOuGYDCHuU3
VMmqGq2OWywZIq7Z0aVzYhtlY8zw162if6ZY2hYe1tcSFsBsrKE5i1CLn0z2pph6t9CQt9GqDh8+
D45ekRj+4DV854I3D6mHcWviYQGn3XhSCNP7rSH5bStO/NWq8C5ws3KSCDOCIjMMFmuRuVCHY0IP
I/j8MN2+uwS6GHki8Tx1dsvZPy/DiEclz8c4qVUuZhvRIdqZRZg1Bnnu8TMDCt+NwEqC/YEH7Idw
AsNv5pxkBeU69BS4uiLfMOeoVDl/PR5bK5lZoau0CZLLYlL5p0fjQuDMLmpE/I88KZlr+meG28WY
OwSpIuVuowe7+lmv7IjxN9BkHfgtQspxvruP88ha6fMxh6mvUIJrc0iMVFNt7WtTOgqlTmOlzpso
f7Af+jtGxZWg296qHHmCZ0g+W1Nd+ByVynQm48PnQxzdPMdR5HsSWbaTvOP7UMrs1NvllyzflSxI
1S7CHd9PEbL3fzeiai+66DALVRhYJ/AHWcX5+4/XUUoe4N/Kx5SX5KMQrgmJmOv1/y/9GD5EOYYt
/hhIWpMOqYJ/ALLaupFPHHnvCYuUVGkYlmRA4iP+/z+7G8JQokkyajXt2oCF833BEbeKMEGcTq0m
PFWeC66g2mH7DElLqokVbjMm54Ukbmk7gTjXUHWRog0DinWANZe920Q7SkfQeqAkOVg1NHA40ZRr
vgMdQid7ki9HvQSsMEQiM1mHTIJQHqz1ZImERGyWgIpqNqHjUWrZN+pvvJkgOT3QrsWdhUZ8/ymy
GcDaAfYPmQOwrl3nQHjFlW2DQ1V93HPLh9vdW5wLd2HjeYYl1Y8pEOcYdBrvPYcwhFyW5899mKq1
VP8q1rd7xveFnWLX4lRAp94xleMiQ3SQ0XHp+CLzxcGpVzEygG8hfx8CUVmluLPdOGZ0ovqevzmz
DDMWGG5HzC/u0qhC7ppx9yHBz2A7ulAlyTNlfC/wpD7J2E6zXEYOMgVWZh0X42ysVl8wTNQXMICi
Ijp8WJScKk8MqPocFu21ynfZ1mrp1RJkhKJGxoQ9idR1+Am9Kv8siuiSqRIRyjm+y6KdttuB9lza
kUsjspty1eqwF6vvB9NwzD29cdJMLPyKgU9vOLU6q5XtO8zsW7Srcr7kraEFBo1xbWW3Qml5hoft
DLuXH8H8IyeLYtPybr79+feiKWXrUaTsAIwmPIQ/7OL8IUloYjEo5jHJc6fNYRxpTQwrN0lMmFEQ
fNIoP4iMITw3QanO+nVIfuUiv6gz+VyYSIhV94/DQgfcn2I6ydFS3K5+sfdbDe/dcVP6doqUH5aa
ZFLCSyA7B6nRUpDiBI5GmBJ70KpJl27yxP/Yn+5R/nz7g2SaLjfzCi3q54U6hznS/P7P1PrF/n69
IY7X3OAVDaVJwbx/jMjPrvLKp3krxJzCGsHbs+VDE0fR+QhtN/D4+STAtKM5+AjTchn0cFJ4bJ14
DHYHzK/uYrfLMVTHw3T6/xTl5QcUYMOR7/e+GBPAG/xB7MdWuME416N+iNiJlPri3C04Yykxxphw
IE4LPPzi7+xtWC2xUSkZ3QYRRqISXR3ngTe18S1iOjOiZD5QGIZYiWymiRENsBwhQgcDFm0VMPjD
OBof60QMqjnkjeQzSQ9xTklmT/EGmlBeIOgTRjAoJoGMDh5UHlxdpLQTKiYMG/frOL4nuDRMOt4h
OAtKi4/rL6xksXBnLjtHBkNZKZ3Li1cfR8lW32uOWkqzCF9edJj14M/Cfm3pM5dEHR0IptlelFNk
kQWcRZLrmvJnpQ9o7fzrbmek0sblHieyniW2ccY2HEEEknK7jbuUBgTQumyB+nzm1djVLp7aZcyQ
VYZLPtbEqor1pnaNt5nL2ehJnFcG6A9ZwSumD6IccF1NpXnuL7UFEqORbp0E83O1Pa63qgj4VHp7
1Sz4ar3DGG3i4lw/oVzEIpeX5G/5HfFsiQfFwvF9d7afThTgOJPSKFO3WEk5p00WggqEC1SKl5ow
W3cj3pii4h7zAhx8K0RjXsq5fOzvMmOexXeXva/b59qexltqIDrP+2zWKyc9N+bzWTztagybSnvh
0ubNEtywPIV/KdETLXcSk4/Tm8X73cQecif2+Y7GTUscSAWcXHB/mGp7tBYsTgxUpiKSuqbJ4uYw
K1W2pfJVbHw7tsN0d/+D/+sRDkkttZmCK0GngzserNKxPii5gqQSbFf0nznH127ruFsCBdzs7bu9
uPdJ3FkdbOMt8Q58+gqmTS0/RzGb1RGG4oq7qrR6zp4l7ANcl2gprwymBhmn5MEDtYoaAY8225nr
npIZjjdeb0utlKN/jx5zGmfFYzb9ZgHPcoqbMXbC3JhIqRZSYsAReMgUTjCSFQIGbIo9qpEx0Wcp
+Bd1iy4J1WG8UyeP3fMVUQawB8c1q7gSaOoYJc78RXOlyebnlDp0xmeJZPqczNnHPKSHOqxiRrJQ
50LFTOi2yzHBd3jdReBRgEXvf20M1P4IcDGVKj4k2rPH+WflKeNXFLPeGbf8O/B55/MEl4A/Os/h
NHmEK4/dVB/PFKrbQwJVX7i9Z9ibuTOC++YrzhcylULtDv+YvWn0PDaUqAikTJAH3MLPJBqreprL
21zq+j17OWJykSUVhjrTaHzSiEWUkDA9nFKFe9Fxw252DZHB7DvBtJMEfwyTENqyl88ZBEVtwWKQ
Huaq8XtO8UalScMYziMZ7XiA2ATMFCL0gVxwIbuTVQrkNbeYTItq82SgrvHOCUUB7JAh8a7i0B+N
fDFkXxqyf0EP8hjVhkM2soCK2ZMZzya/TL9XalhzlgaA/AN4TPChRpYKQ2jT0NdC2GenSQKFexyR
gx7T/OWYIsznXjIc6u8eBLhwJinl0rZF0YlQAb57x1fRjrvc5MEmPl1CXWBzIvQg9XQh6rOb6H9m
7Qx1ATLb45CCZabAYGgIOCYRB5B9Aeq8XaF2ZorpDKk5KSR4XKU91Rk2JHuwWWB5BAH+QE1+fHmf
qOUtfQh9a0i8mASPILHBaevBt/phOjqFq4cJEnv6MGSz1nxsczSFD+mljwTvIWMxTWBFpE9BNR1m
WbUXtErsVF5gQChKPS288DkccOyB7IHIQgQ8CY5uRuADeSYbTiXoO7S/V0v06lpQlVUy/hl81Ytd
+oKtY1Ga5i1imwQFEI8iIYFCUm5znnoI8udZhqqXvaWmVo6WMWW4JXmv84F+exxNnME8ZrmeFBZ/
tI3/yio3jj9uD0NIhuZd4bo4+jT0bCbcPc6Sev6Rt9UXi6Kf90HEA81CzpkVwPJCEP6PSzqFx7B/
uuCnKE8fZL1xaY6SalO7t/xjK/pQaaHYImeEX3vEk4e1IUIvbekHhURgbl16HuhaQSYC2RGXHC3d
B1r6oMs6pG0KUtIf5oJ2ZshKDILpfTe9hdQNaR3a8RMBTBHQ1RP6A5tFZm5E9CRopkiA6HkaAk9S
PNGJjFOcMbRa7s0ggRDQvNbu+MaPx5k2mfAX/NCTJMC7TVMsvuhWGUQ/DfHWQghjCo95z1+ewCtF
Qo2zwp2LKcldh0ygymB3rujhI08mRjbVEh9CNeaUQZIzdIn9ccYNe+nO5bQA7KJ9q8OU3YImGIAr
YGnoG4o/Od0u+0RKi8QYT0XKnOKnAkEe7te2xenesyOLYQoT1n+hPN/NbFIPn4fJjaPV0CvbuPlZ
xTK5uw+qmF1+J7pYPnvt9UG0ma5SFp5pcfTbPYydwZb9YULMdyXrYUyMzmPdHezy/C0BqzHB9Qj+
7BJgeUdXV4gAjh8RgAngAPUcUh0Ef5SiWhj47PFYVbDkxZZOh5ZKM45wHmHaCVZxIclnBz9YcsS2
3x76+uDiUUQR0soBi8GjuPSInaJGQGXFsvit2KB1t5i0MsQwRZqCBBSCIICxrOMsi1uUr6ig8JtS
D+qV3SWDgU25QH1+3GLjiFEJKAwnnH9+hhB0GgwlmG2xt4Jrjuar1oRSqNnguHwPD/HqnUXqApTn
E4hF9OOURu3qm8Iav+GXXLANA9/VsER7Oo7mcwooxq3wCyMnI/hS97QHdt6TOMO3AnzxOKssHPu9
wvBrWjOADQjQtNw4VL7/6MhB5Qj8nD+HaI+Z7/Ec50fuyW67u02BpV53+WVjdltbZI4oROlLIfzt
feZCJu0HtRk9dAKkEIBrRbwuSJp2QmPawcnKNZS77gjLcHKzgC9wGyu5BZRUKKvp3/gyhz4R7LzL
3Y6LvgD1sAZUTgq4sMnK6Z86iaFXc3st35zMIUNELZNgvMJVhSK+eUdTbCPmsLHGJocB3ZxOywI0
cHs9yDP1AiENfBy3N8lAD+mfOul30CBahxDcQNej4PZMSezAYZKhYiexuJ6oOf5lyTbhOX3Z75m/
gFxojAlgh8SqPT9CRQkaiSRz+KJtnFwcj9OTL/iXIMvtNWlaLzJ2SOYNsgNzUPGKqSa1E6npzim4
wSw1ChN9eexur6CFV4+89ZkM/P4AjeDTco8PAhtRjQ7UIu+sP5Dsn4Lp21u++veME9omN0BFe3nE
g0eWg/FT6kcXymHfgBDBj0Olq8WYi2zz18xk0W42Yy7tPTK8MUAUdYdmsqEAJOv0tOcchZduco1L
0eVbkYzw01f1PWbsEkwAMVYlV9O/tHTdZf/8PaQ4ryZ1o8d5wJP3lMu3F73u/H8R5WZXFTiU4MNz
IOdYw7srtiiHjQbKKmgt8w1eYM6xCE+V9uwKxMQ7qt1iWNkcorhqgq8zQeJBYRBPtXbtjvn/FqdJ
hVmo+NFREbO1opfC3wLHZGFQu0O0O35juLvWQV5wETKCxhgboam9h3N72CG9hb47x3kwwEzA1ub8
wXGJMgahAVL6L6qSQ46R9Qg/DIm3k078ZLI5QJ+GlkXY/Sk2PwPvPGgQ+RTnIDtUxKqcqpxpEIkp
bw05t/DNmwun9+1Ssi3bQDQs29r/eGfufsojTK3JnWK/pvbUeHiHjsHNfgMEkI7ggQEpwDh+9vBm
5Y7jBK0QSPENcwI2cH5QfBjBTGEGeS/Ek0Az87y93s9YXmBlvLRHxhPPUneQMVi7BC3HI5PwjdwD
IpnbaieZ8c+aDzR9bbHj8ZwQulIzmQyKlo7+ohzH8oDb+PuDvLO62eSq0lZ3L/jbguFjBPKLb4X/
b9OwyKdWBhtW/BjYpjD59zzuRickuXKp1wgLpANgoXmNq9tHjjt040xVCcwUJFtfuvgONl/UStZF
3QZHxg9XcOFyzQj0i3whYaXw+97h+HEX0TvoQC3i7l8YmDEbJzkmeIWnwm028Ram2SdGwm29/Gez
D0zw3WeXW1C9Qkuniz8pjFjf4yP4xnuVEvOrt8FxvoLb2KQF7YgOv2jEhzW7QB3Xt+fsCkQQnmxj
SRl2HDX9emSNvJicW5mN4Sphh2gLzeA8uBs9px2/TJfCGk5aYUUIVVjuETsk0V+dmUMv9MP6g2oX
cd45eX1Efe+/H4NGhcV2Uz1GK9tKvlQmUI3rnOW108xNr4HHFO+sTCoTwLrZHFweW8qhZb9xChvd
9IC+kgeBtFL+s0oVMXK/DBo7ZiOO6hR9Hg3YKqXrYIkrn1dvyvkzuP9Cp3dOjLtkPjRlkF9M9mdO
ey27mWJGhv4aHjbpIuEhH6EcmTbSg7/c/mBN2ZhkcTphaGCsw2FDbhBEtZmFyj9sgTefyAb/QOeQ
wpMftLfcWsKPYRp0BuSDPeFM9oiV0kFKssFpxD/6ARy8Y9i1f2Ty8D1sfgAXjOVoc7RvdeggIq0I
0dEQ70mQ0TNA8g5degMNNfkQ3jLBTasrMWTQQ0kEVUzm+kPe698yNNrRnzMk4ZHh44bPpyNS9lAr
KR+efL5C/r3hSGAJiDDwQPgjZhoSCoeRDj+Onn4e2SLOvaFWjv4EYbm44cgLKQ4nrsEHLlQDCOUK
Pw0fBhSY/uKcrhtiVCI/RMJwJaZFHqa3GXo9dOQlMaS6Li1LEUCyvwYU9TCTC60zfUFj2msyH0aD
awtuWT0x5VrTNl9UsMhsMBHEFOOvWA+HI21KxRY2wE8B0JsNnz6ZDLmn93KFJgX/LUdwiQln6Wgt
2g8zsyA85UO09oEOLUhwQ9NigaHQoQYlCn33gZdMa6qN3LTdahPDL8ijD9n3F1/8e+++Pww7I/E/
aKttwUbae53KGr4PLCS6LALHtCH4iDSBBfdVk3418bXPxfCH4nnFH5SkJFp1EeDLEuISMwr9gYGA
iRiKcMhwd5ng1kLTp42i94svTn1oPFk6DaIdudhajyk29oiuhwEDeHjDraa7PPKEGDjDIWNsFmVv
0yYgAfnklGkKFoUOBGukSTQ7YJLUSXqskivzytH9b1aB38ZGG+X/LfFHDP4CDUdSLOacmZzwNA/N
E5dkOEThB7R+YC5XMUrOMso+hobIn7X/mAvfkapiT05mxEgouXMKccE7MAmQ3rCI/zBdZe1G3hg+
NbhRpOj7dOcqpYllBkMWPiDR6ijfCfgBFNYC9ROorbr6NZDo3t+62++gJToLUBFmMZgn8cWdxvj6
ZDLOI7o6N3NccGasLz70VzkFcLw1mEMpOX4zhHyA3aZdGtAOqX//0mwqcQg0HJN31AoW/Yu9mDkK
p4DMOrIFjmblkw9wk8rHFMCYlGDNVFPyOFikRzRx0PD6xINThCVzbcAx1sgKsnZxXWriocomdi/W
udSzzOV8ohe5hl9c/NihmJ10R3Epa0dSNC8lGWC7fKwTmdIuxgOgpsnXm9Md6dHhuc87oiPd8318
GM/jVnpyHOkmByA+7nwFan5nu8t2QEIpVQPgqjdtTGw9BAH6Ix4n1i0wrRlEtMGkkrddPLHhF3oK
z0BaXrnLJifylHGePQvENcML78salUx4mPjQm2VZNrFKrzECCOypnGahORoTUKXehZuCcHFqpFKr
D5iD7v7p+1kNuyMCO1cnrN5dTUhakRbfXGKkHj1fotJ8qvtwLx09EcL61ntx4DRq8SvQZnNe4GK0
w6zG/0g2j40VMLIneukyhHWctjdvzybkYUMD3/UgCgsa/w2LVQyGS5j5CV5SIeU4I7v5HJXRjIjL
AWEKPKBadPrX2cLvmiMUB1ik0Kfepr6Wwtu84AdojMjj6tIoNrbbSm3Vm1KatSo89CVT7GBYCMrd
TfY7oEAZpfjDUD9yU4Tj/X1UoAGhORs1Mw9uCbolaiWP8V7XzRVTbbrRdPwfS2fWpKi2ROFfZASC
E69sZhRFFIcXwxIHcB5w+vXnS/vcjtO3u7pKEXLnsHLlSooCHmnL4f7XOS57vC+jCGhl/DqIN1CI
TemlEK62PM83nX2LYVEJTg9Hk7Vh+53gUk8lk4rwyRBATPEc7kgo7Mj6wTAdln1R7lNrynYLFJNF
iRtzdlCl59O5wCy6XaB3smZUZAFGgD3+sFKhfUjytIkuJdDqe5DYAHbSaGMnHBMzuKCTv3ImHDFu
GYBmsjEDepO/Bkay2f8BRyEzB2GRWXtMOMRmI8F9gQW726Ny2N9K4zP8TGBWe07IEKQzuNoDC9/6
FrnILbgDfgcnd1Ml38o+5LDhOw6DImNAC9F0HVoezT8utoL6TVnIzCy1qRwcJm8YPQb4H5oOLCXg
ryQgjLPjPpg0+NdbxqqPluYOuGFiCMw9H4nmi5wAjfdjK9Y7xGvC6rWAhWZQzV59tSdfomWOZ5wc
p6vB0IjJYRSPiny22zV6F80rWGf16Bl3ksUY4Xlx15D19mN0DpMiNP7pNd+IRY/fGoDAW594QCTY
RYgW0jEMGIcObtEApZyvDBezCtVHLoJ0nM6IHniDu40DNcAXj3e5EDJrNuRJOsAwGtVYAlB6qNTd
yT7Jja0lzZRc2U2iDfd/NqmNJ+gfYIIYgTi9LE2VahEWG//qL9/POw4Qn0L5Gu1Pp5y0BGa9OTAS
4HA8WHZn7bvPEBwUqGI1Ke8uGao7G9OCjpshRe/Nk/V96QHXQHbSfWrKI5RZwxU0IGvbFciru+Zw
yMpI2nckc3RohXnT6qJD26KO6Yqf2hHXQjDJNWVHwJJLaI/mGLGn1uiTt1Xwa3D2eyh/kZFxUxa+
ZwUGxUqRbDGftUGac/nYA1BY2SNLqguI45t0dMchXCShUjhkz4qHy0IZ1i/JTxGpMH/TkxzaCemS
YMmc+SyBwGGxluxm3zio3LQfiIjkTlMjjezuhjNMAa4x+yDo9o39lPAj3QoVdrdoElhFMDktiUWJ
4mIc2jACVhqqnvEQ2E4N4A50IDLlRHOVNAdG+nMH+NomRawehZx74ts7wcTAscqIxioIfoyu+Wqv
gObY52QPva9HCT0DQlGypYL9xzBX2OOIXcy4yd5kj0oCiz1RQ2bvKrdKkiyUIcDlY5a9iMoAHwlz
IlWyZE2NQ/DBr54izwFa+qqYNbE4yTDJtLnB+lh2ENQNbkikUhoHH0xaBqhOCzbxxi3SC2LgQznx
ITZ3atKVFLjbpRHkR627FW3opdMxWqiTNPP2qIQ6i+EvJQhRxkXQtGORIXELzBl3ozbaUBqKARNq
DxGbEWWsmhoReweDIRTBuROYjq2jaAyhgWB5V0O91erIx7LQP4itwS16W2R6dJYtbSW6qY60DGm4
JHAiZMAUJ3WzwuTg0fcO/C73VsYTB1QP4uJIgjbCRxNPrPigT8sYrmh08lMgTGM/6TgZqRRZGKG2
O6nIsCX4kmakKREwDOVvZN5egKKY941Xj6asOZY6Q8K7lM2AOjRkkgxBH/4SzhDW+7eQz8f/avH0
yXq4PeKazGvbLU29ZxdaT6wU5jfEiGKs7m+jCxy2tyk7wfgYk6P1rma49lDl2HOMHbGp9uihxUTX
RUApDnxigvaQzGVXR6MpgTcH6IIMQmpMQMIFP/3WYHBG8hWJ4KEDvgsXmNXJpHxjpxlynN54BAk0
7GPUSnG5OHLrn07aRMZvJzPT62IRR8E5+WFmNPAUFIQLS6Icftq6u3og+7BEAVDmtpjDZ29PwAMg
u590u5pLNgqoXBuQwfJHHt5sgu/wcFRHfDZ4nMe0xWiIzsV6gl8h7CowuBKyebT5+GUIbhW23Hhm
Jk69iYlAKi9w/gSZ8LUedbaIXB/VR+SdMZSTbwXDNxRNNmJ7NESZEhz20XBHBGfNjigLbTA4UO0E
qjpTLog3sFBRVpXzvwlIeh9pHXw73HWcJIGID0liEILNPr3lha4yiHLA6OHCJ9Zo1np0RDUQMshk
3bEHBVoT3H6aOiTY7LS18A6yZxn6T4PnQ/PoSR/MUzUpItjdoAP7W0vdvd3dN80LFokw+T3Z1il/
PieCnoGUh6mQkUPIBnHFAJdBwRmMmn8FcQVzfEcj95ajTaqQs5cPuXVYREPr4RhPWUCOauBdpo6t
Ibebol855BXB1vEIz1gHlRatrnhMJfJLQ2n3ISrBQ2UqCZ8lFLbw6BJvShrHFB1jJ+6YmH0zEf03
JoKT1dAcLvI1xY5Tj5A77KEJRn3TdHi+klHT0XF5+IdhHI7vUuP5B94NyjUkXdAETAgeMJxCuh5X
m1keqkEICXKkqS9l5QVBhbQUCNDDH9Lj3wZeNWPqE6EHlCghi3NmZLJYNoNJIQ49kG2W3CfqIe99
U4itTJzP9OZU0xmtixm4F2QNPH10qMELgzT2/WByQDrAwNQpIOG1iIUO7nZJ9VeFiB1pm7bFJvZ2
SgepTj/0ufB5ult8/xhTdiyvnCCyCoQo1kR+siyCmYR3WnFJFmmhLrtM6Kob1mUF3y8cA3fjwgTz
JKuM4bnhsk/xDBZNSRzhKc3wPaRztChrY3QYVt36HMHvir3tKEAzRIJzMpQCpd0k2jDyaUpQyU3t
gmd+B5CGXER39+baUufxYd4ukyj97B4mqd/yxzhOkLmIffOduRAmTyvIPAmvQi9eLdYUM8c//9Cj
wbdNqRIkL/xxXYQjom2hgneBIF8mnYAjc6TI2XNI3PYcTiiQLlQvskd5yA+P3PllbQH2IB2xAwN0
3D71qJJeRHHuNb2GHZP7Y9YLcR9JiwpMq8MSeMnxjJDgz6kEC3bHzmxLe3bQfQC2c/Y0qgaPnu5s
ycnijdbk+ZscKDCvVLub+NKc7tbphRJpqPWiCPfIw0Q1w0LblaGnvrS5M2gGefVH6aSYZ4HfQnbF
na1WDtEYUhC5DHWklyZfqdBMasK0lGZXHMtoDApG3u6IrVsTgrTpLSgqHjierSNKlzR3KR9o1dIE
43OoY5/uMXwQ4oQ0duS00aUd5UnRpypUNuLlqzZN2intNsoRtlGn9LL7flj62Cq0Y44OjlsxvNij
WqwHrPK16pDkMSho/qWqRdqcmcKD0pLp9FtRBupeZLJaDGNgGDf7kkw+iEVQyFVOY0+6+jo938bd
yrgZ9iVAXRgMg1n0UcBx7v/pCtmQ3w+/p+fN+ehEp6Yy+tnZyXEIBjxBnmyH5tgg/zzpqH4hd1rM
0WvRo+blAupSU1ze1uYAI9Cv2dDrmYJ8EFMP4bdHJ0gIAR38HAWDDReRP2jAFut0W7fCt8cOmIFu
eqagrQ/NfztsEBCEnIGZJ6IPQgrZd38+ogur5td9s4RuyDOi7WMGecnCP1YwKIMkhSL5VwaTZuBZ
cDO7r0+6ytMWpiA9cGSPOPKvm0UTJyEfkVrt5lxkClJAF4fTBrnjMM2OTDGCr1FZw4lgFsRk6eGU
pm/Yoawnp0ne/Siqr7LrR9EB/CjUD3rJhlOkuOxdNnFmwj6TtujJr8MFIGvWKnqrb8dZSgoRcVwj
RNEqWu1Zkz2y9ploD6bZ7WxthllxVMKwIJfg6LJyN5wCpdhYPO8AvbvkDRvzJirsbWYG55iV1abq
VI2L2m9kFSK7Mikw6lJaYAEn1tdytZBC2napID0DckAEZXSFSoBgPabRMoZAMTvEs7dqkc4lxaCO
TG3FyhVZZ21I+/ESL1s+bXJIw3UE0mTPL7HHOm4YKQGkJNuEA4JPwVZeqj2ozXhldsW4omdEnkhX
HBgBbGzC9Ao89IgeMuy2L03yF89S+xPjgKqaJ9nNtn9j78g3Q+cd/hUWEjKjZ15ETMZvkSgKiqXw
GEDtRFKQ0dafAA7S1BVJFdLpT2S+fvh5yV6ymyKvQEP4hhX8TFGPFn+3RgRjj/HIYafA7cmcWEfN
dJe+bbpH7LFECgQGdyppMJwHwkJQ1R0mZD60zPY1TG/QPLsvP62VfCxYLzRCIYJ/0WX9gLfLNMBY
k6h/pa9KF88vD06D9XKTU2J0nHFdd9/rmyrYR8tZtyrNrr8VbN/WzUMopQN2dydnu7LGHm7QEtRC
PCYkvP/JQQ+Ssx69hEGaPxr0iDEIDnvLIXmiDpjUCeptL74CUz+4Ecvlq8+IGcdBmoLvu7Vsb2IS
NB7LDq4Vt0zDUCcDtt0NmrJWhDEYnBwnwurqbkxIpisIUYs8VGIQvNQMhxxCIaD5T0PwGi1L5lfO
DpB/z9gqPvLy9XDu0CkXQELrNWyYwEJkQ7FTsZbM2qHV/SbAnmJvAGlYB6du532EPg7niCsKi4HY
3M5CbSM1iDcxvRJYH3bLXUB3oj1+QBliZs4nvI1DADiu8O8LMBdcMnvfbKrSrczhDVGEGWoDD0IN
sQre0K63pwcHwoPJQfOGo8GZusA12NrshGvEXAFsaBrZFQAZbXxmI+qHSYeBIqbdKAs/osjPlUxJ
jRioohQzwyU9p2U7PMS4Gkp/j5lOub0mUpq1EPjjkkgs2Bwqu2bv0zNpCFUNDRpro98hvyp+7yBd
68vMgE6jW2sEZVg6jT30C9mOciEtMwcp/hg1HJDSgdktKMyeTv6AUMiCaGqv5tkZ3F3ENNpe2/vg
TbmAqPlwW/5+hQFCl0eGLPp9ojpxwfAuB5pSfB976hUlaXrs41AZJfxExQskt7CZTni2CPTXi0+X
A+ZuDSjwy/YwXVEl4Fms05DW6cVUjLqSQWocRftWD2C3LneabK7Qvu7pZDNRf13H4y30YcTkscWw
uuB7CZloNbZZEITQwGFpIClMxiO40Ok1Zn/DG9gGDG/A+gY4Rs3YdPa9NWu7rHv5owHNpNqo+vAS
u2VmxRsg1vMfVoovC8VaJFsZIBU3EIovWRSN7Tspkfn2Ejrv4XnGGBq09EJot1ednpPA26UcCqjn
tp9fahZXeXRTxwK5Xj3YLha2NY98tzFl5I+ZUaS0WWK857QgjXgk4pyQLEFKhMYSMDw9GIoTt1Cm
GgaFM+Qn2z1BV8LLcPnIPG+gMZJC64p/OKGVsSNzB1O1yXj52puSls/HySB3mgBAklZBFgRz4bB+
QRYn2y5nlb4OrRGwFIExQDdIv1OfiQHphR4o58a8BuPBqsXMJ5fpvMPV4CbNAmT0qMqoBO8uHRbm
pPcw7OgrVso5ZF1ww4EUWRQhMIeAz+QOCasVXme6iIA74DAI4FuoB1veTUQIodfNRkHJHZvXrbpV
riAHF6zOEN1F+iOUcqtJO6FOE+bqJdIDOMNtIJl1QCskDAJWL/amRt/u9QHa6KSVvH3Hbhik/Xws
KFmCkeCSPAf4lkApBRf1AgSHjaA9S0H9T5aFiCMVFf1nKjT2dHjCwatHiAeIftwIgWeExIqLYvic
JoM3XN8mw1Hhn2w66MNbtLqY9uA6ndBnQSUz6vAwTCXWN+d5SPUgJWIqIlIC7lOqcy8R0WQSyBkT
lxdOntdOVm4LQq1IHmGaSnkV6mzOjBtTFftMm+TNWUI3SPdZ8rpkxdEunkkDtA3CyhdIIyUBfyrh
WgMM28fx+gZwvLWCO0TomiAUlFwQ1PBbaQFKvVx+M0exPuDHE6uPgJIhewEGogLL8xcvD/tiu5JQ
n0YQ1+h3PUWepuxmfI4dnYy3hEs2uOC7HCeV/CRpWq/QJlXwUSCKnU4/XpL49H3gJOHblV04VGjP
9HolfoGy9EUmglBZf8vWNYSQu9GGLj3m2lR4ZXEvdIF8sklclZtGiRbzzlCqf3i5Am+A6fgmR04+
pAF2BZ0q6h1G8pJT6pkMLi7QYNEhIJNqylOXlJ0ePpjUxh5rJEswwcMw2eRnf29lnzDr1YPsGkGQ
YVhs2utfRiS68qHJLQiYiiq/1mH0QLOAqHZjnxmiTOdDH+r21YkiZiwhA9HLagZZZpP8UXjLLjxk
NBQbO6T64pMix0D59Z7RggqogKjDirScU8T2QPW06YzKcMdQJyGtQSMJVr3ujg0HU32zVzWkdIZF
PqH74WBlDMNxEkBK60DWRfdGtSU+QOph+MBed7cZIOCG72HResgeIT9pxJSmOjRyacolkQ7mh3xN
FzWKPxw2kN+EgHB80QnQR8TI35Bg3vrF2HqQ0JNLUEM3ZzDJpDklepIR8zGm1X/1+ldrbmcoEOBT
GSSBIwnFYkOQrs5hfq6jqQXr4jQWSiifdvxg+nfLYt72RggBA+huyMxfHCOULOPqpkw3RmZhwzsT
hmE8m3jvhMYPgDXGlDGnk2S/giVnmAeunT+WJkFdDboAhSvO+cdPmRZKMQ/DKmtyvjq8kNZ9BdJM
5PL9rM1QL0PTic+gx2LxI+owJsbwr1NPOIhOLEH+wC+mCuNaF7NOKfzuAcN2HOgN6R4I1GYLHJVv
+7QF7yCfFAwdjAkyOab6rxdESRMCJ04qd/DzB/wseUOLdjm1h/0g14Zbi+TrwrNt9L7rBh/whnwe
/U07gUhJjGNxylvo28s8YWKjkjeRzhIdqwfNbrJ+ytAnvb5Tj84u2mEW6CyHj/wErUceAaOeTGex
uhkgIz6OYvqIko0C3njMOh6PwR6nHTzcu/MGHrIyqXn8hKpLerPYdF3lQpnup9c+mMpMQUsnKsNr
Flhxs8mg6vhkuYAWNPZCx89h4nMvrkwYkLDUAk7enDtl19mYEfC6BCjSUSH8U0yHFK+0mWlB6kMy
qQvzl1yWqvppUrVZHIWu3O8pkMOg+fSRasQc+Rd6zSwp5f2PLpDIksyRpoAggERFx4M1kEDLY+Ue
oEWL8SlLm0dg0wly7lrLgxAq1CSYvVJzI37V0/kDJ/uCtAznDxpzzFhCR8oxz+jRk5feQsiF0dVl
I/gGQ6dwOVNhNaH8bfvoBRW2sFzTcx9ZOf4rHd1HjwDA/tDg3ZiSO/QE2W3byFjUAn6Q/4TIR7VQ
s/U/TJK5XEZf0Vz7rvEkDHQzKojHDp+gHcjuh4IMKdQNsxZ5ngXbTyBoksh7QNgWIh449WWJhKFE
nBfj/rc1XbjeuHhZDBvPdkOMmrbQdrzyuj8awIbTjBF53hnVdRYutJUn9SRIE9k7mHVu0NLy/k3B
dhSMuWDDJwR2cXQXc5wYc8b8EYGEMATX/Fcxc4s5FSmNammESvxjJHPW6mM0kAeIqAE8MI7MhuyE
uTN607Q2XFoUxB5mVTuYBgUMF4WkP2ArHFKZ2QNDl1RW3wnZNXaaUL0BcNINd4y8BctaSPvBJ+F4
Y0+g7nJoI/iRxZ3TZUeXE9XvdDeYUnEihWW/Z/lubOLGxSExDmpnl9XhbGVCShAFSXLCJOfTI6dF
nZTnPpRVEj2ZE2Geb9pGZU3InXkmLAQZgviokvqWpjpukfsEf3Tr4l4wJSaKZP7ygXFhpjOQnyUJ
F2g538l0yU0w7x+vC8cSbviQeOaQzVJY8Iu/ZUwiC/7AZe955RyogRav/DB/zADrUFxnynA0YtLw
ymY8CvsIzi7qmUzTdTg4QuRIIqIhfHV2EaTjXzqCVfIiFM6RzSAj7NFpjx/z/Rhitoy44kyS3Adx
kKmVDPCPb2QWiep5jtYzrFN+h05AeOz1Ih8fCsyWyGkgUCavyLQ3MKS5Qt6Dgpj37ECrgye/pOkK
rj6AAEW2Kzx/lo+jj8uABcZNqrokm9mPSFV4jnIVUQQGRQZCKiDD6xRk6QYAjMn3VEGI3SoAGPgE
ZOJgwUviOaeakyy/j/lfrFGufGziJyUxdp369PHAnxjUSYkbY1HICaGqzzDNidcdksO9SR/X66cC
v6OdAIa39CXZSCIQW5nEAkJUKVgcBnKO5FTkgJeFu9nAkoFF0JWcmlQOpjzdmSxL6BA6XZrO0kwU
ztZ6MFhNdBFJ55glfp7LHWN4qPQyOOd5fsdhMwPFm234wCkHGbdTehL3jCDbyOPMQIJ4ZDyNjscE
KTeI98GB7BweNZ5hKk/0xWL6hfdhqwK7RViabaxk7EimHmR5tkQZ4FzBL2W9JI9K3jvfcMAv2Mnp
/8DH12sEA8GC0flFjfjuCOVFXoMLYhtxi/w1YaL2QAEk5OAoz+5bq92FUA0BGbvhSdHt4KHxfTkz
cgBTMudaS7+u5Fb/fvF8gbhTai2AssgAgZ4zGRdJepRwUyAfM3U37ZnWx3nbsm9O7A7DxK9zPD6q
h/xif/S1/hhDI6WWZzWN2hCOuG45lrkEb/qWM6FDptx0DghRH3uj9vGBjlw2x/Gj6AFYsLQ56qn/
4fRxzXLJ09587vbmXBHz8/gsUrUx0Z16EVvgS1Fm0wwgA/rrz9351FZAHUIQ+ffaH4edFPbfvEev
wJazvZSPKudpOpV0dSfImDxOJBjydtC2737LIT8E/eWJcAc4BT0usd9vKHaB8Nnbv19AjjxGwfWu
/tXfeV8Iy3EHKvu/n8UwN4A1kvdiGszcXTGsPRGIkPqbkca/AcpFGY8eODTKptmUG+djt0hiphK5
xITFjTjcwd+b2T72QcYsF8V9IpPCPHFSCf96xCMwRkZ1xfHUthhWLo9TfmHhnKDCvgANyFi8/Ao3
9El4jR3GEUI1kKH3DQkm9F6mtngJMU0eU6p2PhP8HPzxmIYYxQ/HWl7g5m1OBBDxomlMAUIGkUs1
n/NpSc94ezlWXOKO2CGeRcA28QVM/IkDyRl0k1PAEBHftsPsgVg2JFjcb2p/oiLBzZpIswoWEcyz
PGkG4nrJhQjkDqYBf5n0LcuwbDm1v8Ok8IRyeelFFa784Xeb5C5wPn/Xy8fmBnKyztQsKIeQKrUD
uGoQxeTjtAcSkjqOpArNYNeTOLlw2sT9dnDCc+G9uGzYS3JfSae4S/kWkp9TJx3vOPoQDZXwYtei
h3vhyMpRRTXIe7tvt76qHIlVHOYVKmu/oyFHW7526FaO2NXXRW7F+3fSNKTUGuE+3seLhI0jFDJf
XL84f1R47XnNws3IV++sEwpu3bd9jIshoEz4wus0wlvXmLZuYtsSHju9p8ukOoOt8nZMoKN0+gkl
rHHEKkxSHr14AeH2Qc9DhEPkyQHRCcy0yO22xc2+8wpP++22vEXSwJ9J8OURkJMRlq26q286njQn
5OuvsOajEofmeZO9dm/31OUHZQa/zQQvr6qruebIeZIThS4+vT2iYQefiWoqvSDrb46PeuFy3B5/
5ID2sHN5f6q5agcfhxfpMX4hOuvymsi5uP/fX5tT6Vyhl4iXns55Sbmqfx5PvHCrJ/+45cLRhf/f
o35C8bSiLXtBtIjj33IMvB9zlQED+T2cAdkAqgOZnTPXgqnQpOL20aOw5SW5kZz5HFsJMA9saOFg
M7ZOE93f0RvSS+ysIjXqHLGfKjKDf3mKGJV4fER7oHri3pIdeacYLkwN/v6LDhm1uayu3OATxJTJ
VrFeJJ4DmbdqxI1453WwUn6nlAfw9EvcUa9SAJ78arEk5unugif3v9Oj1qDwOXW1sMlw3BTJN2aI
zb4engId2zkET+4x8vIrjd61TJ9KdYT4Og+l/4eP7X3d77TloYE+alt0sU17gaxx8DcqUzZ7Qw2T
hu/OBo9n8Q/8IcRnxWiZPJWgw5+RZ/8j95B/JGrwp7/+H+7btIgBEb6BoawQogs5Bp6aQTNae0tS
aNivMQgJKYCMM5N8/SRiVrrXm9ZZ07TX1Os71hrhtm29gLSqvXe+spngy5YiBExL99BH8xvJsaNX
G+4bZBpHT9YxD1E2BtUyncag8NhIgkwp5GMHAQkW/Gydus+GZSRtYfZ423Bn7xCulV91MCiW8Ia7
1cu7o37bUOxaLSLduf+U9v8qrw5i1XeZN5SPPALrgScP7HuzTbaZayEm783vR7+hkJdt72zD7QDQ
BueTVzn7R/cQcCrkdGm0iCjqpw0aThoqcDgcY5Czm/fZq3zzApxsZ5l4lBsDNKrJkgxllghJ3LG1
b47oCIViynaKEstBpoP0vKR7826pDp2ea7qYICPh7rG9AoiX70nVS6wPyM2mdtrkl4u4f8Gzf76P
kslF/LUgweYlxRQZm/9KAxO3XLnGE89I8+EBuiKtZVR7yEVJi56czT3uHqjIufvJRtxzWO9RSAoy
tEEWo3LzonAbEJzlsMBkGvJNj3WrcDV0u4q0U4t2FGRmMy5RgLmELwRGEcKhHbPnqFWI6ux6z9Kp
GQBDX0tHmovWZ3aE9Mpq1Ld7BqOzp80VDpbi1ZojDIwAC/r4W4+SQnCmx+rplkGTaVlrMZZlDR+U
/9V9kpjPoFx3kKntOBSZfomqpVN/9iTDgAvDlzbVE3EmdIheydats9EFNtGw9JBDohA0KDShY3dU
fXD2HxJiKnIGUAREzlnXgEQyu6xxbLeOd3UMLhSWmtXuH4LFzf2wKZR5EOLGox00U7bWH6bP2dUH
p/i+qLiJXmwVaSfcecqwfaJ13IW61COj7t7xQo2hJCigNUb/8h0QB9jNG+517xa0GMZx8ZoSHVqy
6KJpze/V0MCN97ItdGQ+PnVbdts6T0SXmZelZ5sw7yW+auu27VPSmtTRcbUYB5JRLqZDb6pjuuWV
8b6bFN5v7tLrAjLRQlWx1ec2Ne5s9pXsdu80Fmxzd3Ieetuu9tPbqVtZp/e0c8VUXrQwnGmxJFoJ
aLlI5jprceHVuQu6ImTVGSkomu/dckRH9iq360P+QEf2jHQosewE1eTBo2PC034CPzVhRdAHcsuC
W98wbcnFqK6m2ofAweJskpvHcDzG8i3Igkfg7lfSOfkbjLk5eLGG00ZvDwFBpiIrGXPE99C9w0wg
HV/7eCNer46Mun4jXOwIItFVcry2Hi9as4/m7ABfi8Vg8XbK7gVxxcNLZU84IB/7dO7uWygPbF9Z
uV3DEiCfJsySKdHPIZfB/3vGo080YRlU3ZHx6XbDJg0UjRTQFJIn7ujr5r2xQ/5NGOQf8kfA282B
JTsORfPWTSE3SWzJuXbC+1Z36E9oFTIZTHaiwGFxwzQmKFV+Kzm1BRpQFQIn1K3nC/EMLEQ0Eikw
YckT+SJSSyF1gEG+OOJ3n0suaBqVxDvDKibET+4u47qVyuAVzVOpZwRwuTxsOmYXAKDWX+th8TH2
uqP5DeCZk4ez+bWbcUWrizRO6GUVNdjS0sA+Iw9ddaGdSGEnKAFHh29PTmto1wQKk4V7PCfXx6/V
7C1aemJ9JLQawYAMnMSYe/mKrojecmZqJ9cIdJigZyfrPO3opUq920BnhUzpU/ocAgNF+NUd22/1
3nUAzPNEQ6NVHF4NJAQLUee0EtLImwEXeskMNxrqViCPBWfgaAOcsMXoFiBpuIuZDTs6T3X6qO3W
WdFzKgw1eUIkGE1o88xiJC2k33vuww536bXzUcGi/AKCAEbsY23VieTk6mdEdUmpcA/bjKyTgM/6
bAt893FG9w+Ql649HUP6XNFG466aZLOMaQiGwUE/EtW3u+l8/ybYoIK+P/i16dW6PdXrELzid1q3
PuPXGO34mvUMrh3bfQdoj+MmwW4ElY/qUohUNG8t00dD32oMcf9bLpI0J+fpHi9OIzYNO3+wJp4a
irFcZPDlG5oQHujJ2xqADrSZhMBl2jinINfJvx529K28YthzmU6CCTEe0ftW89OoRp7odLK/zzfU
xyf289zBWtXXbi8sWhmQ9lmYfAnY1cE0HtdpgsFALP5dYH+K9DGJWQPiTctDW1O3kf/oeKyuf5Jd
irh9j5YF9JoK/JcNcW/SnjY8AmIBCZ2VLZaE1cz0mU9AoWn3RiCNmOYBIHPS/Oi1tZzxGYSAGLfX
KEn2jeDg4dQ2tbbDUbRvLwX0S0bYOlEvUBbdEBmTjjAUCR4milGCKjzHQrmiVfhiDSY9B7URNoMZ
EM/WGx+ywua3VwXvzoyiBPicOuPNFV7h9No1hvZtzJYo0VzpYTGUjK0qJNWIm12yHhgKV6v9xz3V
VP/v6Fzn7boasdb7WCQ1y2BSY0MlYXRHsOcL69mvM02qyFtO0DDI0xDPLyE3H2x2o0w6Z3VMqga7
nR7qkRZ0uGRUbP2R4ajgG43+HgOyoPzvxche1lBtl2oF6YrWx9FADlzjQ8BpWzBdepUjk1/X4bxv
rsjRWGLBwi+y8U/4I/tIzmpIiCT3obTN2NmkbeoFj5dtyd279QHvtfDxISkdA7XfB1oeZV+v7NFw
128N9muStFRSNDZl9Ef33lWd11eFEJLwGvhdLv24HjI+YP09aI6HzQmvJhsO+ORFVJA9UFft0QgT
QbDbDrOI9hmlRBFvKcdIYpt8tjn2CiIjYLvIMUgRJAO1ZxFLzU8Nk4dLFEru+Gcw5vS29wriJFHw
7NeC0nnij2WQG2y/NuOs+zjx9WF+TDtPHSxpi7t8UxTfWDnRUvQMQPHcuBrdkKlS6UPWDpfh+6yA
N702u8rTegvkgAFw+jHMwF68wv256kIaI2DVF2+DyiFnt3MNzSsN/6iu9BqjVvWXjeQSQ1wevU8P
tgQQISwuxoOacPn2e5B9/r7Y2vS9PqTzjOqqxT0w1DVnnNv+bvu7R6br6vR2WDPDIs/7CL5GPNOn
kwqNoO/mzpq74KD1GYrtgAdeWjD1HoZ3JW+uS6cRij2igrG5jh+yzGx3BN854TPgrsL3AT5nib1m
F5+IPdFtyNOPpKlqsJ5YxYR8D6QPXaHxxXOoDXbAh7rjP9eMvQM44I9nrIZuH+AsojsLfxNR5HO3
vhjAul5KfwG9xSeNK5ahIKmFSO5kfEkeVC9WjJqZQbMOilLJ8FqlmqHegTze/voUO+dohrwxup90
B0+QXSC36RFnF9QBMFI7g//CEiHjkRouTVtsk/riQfAfdEUB2VrD7DAl6typttqY9SOYHyEX+QZm
9UY2Xtbds4akr31UbUd9zQi7ae/atN/aNW8HheFORH01ezrJ3mmIhR0vEN0aJ1i2w1GbRQ5RZwDv
Au6VrCYsO9jSPjGdT4NW/hHi16CA/LDLeEagryYT/tfKQeHqjBDwvatNoUakhBXZULhXp4mwcuAE
sHRJWOGIbTgERruBxYP9TXEZhE2pljwGVukcUE5p8McfDDrwOJd6VFwg0ZRh0VtLEcVjDcv0CWtq
5+9pQrJcHi8DY3hhyOVzvfgUmR868Mq/LU7pY1BBbrjbSOMNDPet24+urPXsA28wNveKvm7BoSyG
ICOsGQr/tDt16TVpOH205eedJbImL2gLsDtGhLMRc7Cj0V+TpIxygIp+8cUhfb7+WboIpW6TJWuq
IJIYYSekizzgE+IqRBhlZ1IIVmvZJgpEwYCr/QdR4TH4xF9bY6b24/T/alglzBjDxg+aeJLdbMfy
PAplKTgM5OWGHfpkmyNEE90+ntL5K9bZzjR+50f2ox1VvQlkWc6eLf7PcHFPb95m3siKI3tmxAny
PfNe42WzQ6G2Qhga9zYsB1/OJkqTqvPswpfYXhQrGZa1Q7duN90PUeHYci+jXUPddPvl7O/44loK
z1SDQV2h/e+w++peG+hMarBix9n6pxkUS1KCfcgjqjF0tfeGBZ8dQXaGYHHtNEX3VvDX2tutlmrs
o+rifnWR7q3YJQdlheKp5Dm0WvFuVb+GLDR4wBRyD+kl3bGYjhJbQONR7WgF0FoKegiyZVWe0nWN
/C9Lap2vf6QqseussPw7rmt4be/MDPMDJhB9Av0Vogh/twYmtEsYPW/FAPbswX+GFjRDRk/igux2
sIgaQJA7R296iwXuUtK3HqcRZmAf2OXRl9KtXfM3yCMDWMLwt9S+8JoKf4TDWQBc3jL6wJyZc2th
sTJ99SJxVoZnwOg8uE2vdnS0TjC7o95Tbl00X2JYE+fUb1zCWqBP9m759nUphfSIculeuveHOoXv
L9rdLBOxvnNWKxBc4W2YdNZiWtzNXXpwvmglIO0o9B3jwGg6PfVSxG23NF1kFASu22HYne1iFARl
FfiPF2VsZs8N7UrZbwlt6GQPDNZTeI+tNXjIfN/ImAjVbt1iLo9jvWXZEE+BG2+t142cWWSTkKtY
jrJ19owy2DuXjR8s/vlOGV9jfFu+k51tSN5frEGtcmEmw3JRgdlxeUCycYqzjMjojMNMx+URMafH
02GTSmCAsZZQdFhJtf7kQigQ5iyUPAOJhhfzue/lks0AB39Z82Ztrwtzn+DzZNLRLNR4QQtvhjBT
Z4UK6RJTjwSSjrvrkTtCy8kKXKaACnhHCCt0rH1+GbKxacrqnPXFo2iYpDDJydMWXodBI1Xb0JbS
3NuVm7uYUpVyHROGZrbe8MgnxCqHQ8pekebo/DbXkOQwDQpVBrmBGh+gERSsTP3UAJDuqM4wDtKy
13t6LxcYjSiYdwcvHCBC/TRLq3z8Ye3L15Pu7bKxg1LytS7Uir5R76Hy0NItFCcXVo1tBtCPKrux
gjvaudpG0hTRwkuGXJOWerRomUHusqntKrfmloloBjTfBwNM6Dt5lLHsngCxeSi/vQfmgSdZIaa5
s3JRcQRp2VKyUMy2aTnTqnm2neRYuIBJbw+lDGWwgNKuSUV4vaagDIUHxnl7+pSliBk2ehQBOE2J
TbJpsk0wta7b5NFlHYguZTgwQn/aESo2+bagsrU+Ea0dIc4aTt+rF4WJZRy7VdSKcfb8FYHEZFPO
ETXF5TG8DPQEdxWwpz0DWofsIlxKqF99bVTvXQjEIpl0H71sSJDwdEct8i9rHzChU7Dk6C3jnUyL
fyn/WP3hVTRgNL+62bTAP3rGZrMtOxGqW8Bk+T1sWPeVOQaogiVfeC8FdeTJ/jlSuuZpdmOndd1D
Xe/Ttp+YOGkXvENjRFZ3pbADzQQ4RSzlpRbsf4cPDSHxEN6XJrpQ7p/5tP7aEQ4ZCDHYnhGmH3Ze
SjRpiaLWMRndrT1lvhWck5Gorq0Pf4buF0qDule5s8t/JJ3XkqJaFIafyCpFRLxlk8GAmG8sW8Wc
QEF9+vmWU1Nnps5M203Ye6/0B7xwXYzicCCx2hdAJnOWABIKH0b6u08kyjWQHbH50FwMn2MPnCMD
E+i919X3mCyRNeF0JKBSkKmz6Zr2Dnr2acz5Wq9t3igs8Y+wtMzSuWyJa34TVSAxT+RUxzD87P6J
zaY6nL1XnXbmxaEY+DMzBpqnaeUUq2W2aIz+XqTVR0bsIEjV8Fhtlnbr7gxRCOcbA4zSyYtto7KG
mMhqr6BCs8723rTbrZJiQOnWWhthJEL1olptBMe6BgxIa0gZMaq65WYPXd26+JiIhWKlzoVRhJ7I
v4ihrD4iICsKG9eL97SNd/8Tymv4zihweYpUqr8SiWEHgoPO48pQYkdGAMuEDISiJA80pTsv3GlV
529nLefBcDka4KcoQoHTq6U9uktx72SXfcTip+FNL5WFN/S2eWZ1hB11OzptxwgO3R+m8x0tByOM
u/pD027D3LdPXo0+M/kGaFpKFhrd4iG9d9tApG299Mki9sD+KEd2dyJieeAvKLP4Gkx0iu4IEOSo
c+QY/chZvQvbS/rpXzSS0od3di/JF3k1Cx2Y0WFRowXoklpaZjsuIasveawaSR9tBuXlezV4o1+B
35fRdhiC4870HNyv+AfD73LR2dC7HewNalbH2ZXBVpubVzXccgQ2+Er8dJbRYcxx7rGQ3pvakbpL
VvBDiWNml9dfiMcbQh28Vhrlz457NrlNoAXJtTPSb1xY82Nvh1wfH0A4hc9SsxicsMb8oPeWdtOE
rfQ3PJDUesbR2e7GO/wqCBKPpjUw90B596bV6k7vRCVmGqPXfrJcBoOO82g7jaYYl2M1k0frC0YY
8XZ4u7nyl71j6T5fOwtVApJRAxc9DDJmjab/xFHglJyOPbaEusM3xmudhqFfa7q63XGaHOxH3RNO
6xmlDyF1XQIAvMfh/ublVqVTkRDTzhAtCUbvBwcwqR5iMqMl11oXi2u81dfGaHnwcv979U8lLjqF
TrjgxA2f2FjNy78R5ubMIig4JcRynoBlNp3LyaPJuaSdrQrU+ixqd9x2IZJvPy37qTksGRA8zhD7
J+gRuOqoemVtWe6bAfk64f6t8obHCcH7Co6Y8u6B2tfoIbsvehH25cbeyxma3qbbwXW6fV8DPr//
YlxvNCLeubxYVuxlDBQf1+/WwAxwNrex/ILyicDnnfhXws2Agpg7FyZLLudtuxEWL1VeHBPT2UDr
e2drv8fwST3sr2HnO0sb8arwbkcBqTccDTFn47sc+u1h9Q6/TV9jyXqdx1SMhZDGYp4WkiZKjdAg
TcEs77TND+7Fy/8I/HZzuO387GRFvR/zJVHK2184J4kDgPzvoxcRs0372Eb+DJbQsum8DdDoWNDt
YAM+MDpvO8vRWzQEmvLb0r6A8W84t+5d928eNlg72EVWpbn4bPg8b1TFxM6aEZII/5SHOcpB3unk
nMsddbb/KLvVzseq2Ji3mNHt9UAOwf+fGl1M501mxefeRBlndDp5l8W13wABhebkQTLi6NpHYlJ0
eQwkDbpb1ItMMtIBfvcN17iOm8duQUZr8zQJ5tl0uSO1WXasORbjYrVrsp+mLSYzvj9dr0nohqcH
x68ReGtPmI7UX/re0xsDqDD+e9Vk+VKhExLcx6DF/2jgfWG7WjqAjKNz9RA7De9jhjswZaAj79D2
ekVAVMaiMH702kHhM2ahSNXxbwGmRisPVguiyUD50iZ288hZK0w2QJXDlDvQydJ8FeZIlRbIxy3a
J7yHqHXEiujUtHX3abgrvfALjfMAJPtDFrEIcYhnt4RCklohGJj8B72J/2im2CjKx2tZR+upCB2w
7DNt/QZiX9hghtbrgUdbixMErh8QAnJjIX2WpFHy1cKoX69pyTrVmowBlnXBAT9gcNlBqQmhkA4E
3AIWzNdriK2btUbbRNUQ8DHZKVSGFcthK2mxVCL/fxHoOdwIh+5j2/j7+qOHd/zNPxkXYvG73Q7X
A8Megt9XBq92yf4V/jfHMZh1HO+AYwX9AOUjsc2WQuuEW/Iz0udPH/mG6a6rc961HaQKe9roycw/
WLqFW2FR5hUukML4GZK22D+1HPAScOJssFHRxkGqZV0qbzpHfpbGkBQ3IGdILUWAQp6yPFyGY4Rj
SaN41hCxuRhkhYIhLH+Al0KBe7PoSEflXfBCaAhBBoVHI3/yktCZlEZKPnnwL5J6z+Wff10l+TcB
FyKpyiH0o/jK95Gf+nYoVOYoubeYevLd5e9I9oHPAtdFbHaOTAyQIf6K1JcDGd4oiuTOeIXug/Cg
p6CWYbaCDun1gHgNvAGMT3m9vwUjxzK2a/zHec/9F6BJheAHLUhg/pCCA9hMYCNLUfwQaMocFzT+
OJBLQo13euDffAfg/jNcT1lA5GBznpun21pAKUVBJXRg2vx8GYiVgbdG8Z2vATrI8pwirU5TirKS
0SbZN8/eiOq0lZTYH4iwwvhmXx09ptngY6UiVjPcIvdbR21+eRMkHkQAxNa4uTlXKHcDheQ/0eCN
iu/dEclAkTJSch/8tDADsxfONRe9JeBPPCUoYtzfHG2inxrUTyIGEsggGPFueWGo/Ahxgm8E44an
OR3kBKshbuQ2UG9UYVix263cGA+ERQXJABiX8ixv6sFsGJLlETagak2nFsIybtAnf+H/eYtciuNZ
gAuFJ+5ALxddKfizCUgoGfGf3IrJlsCAgGFJoTATjCG4La5dwVmDhQ/JgliyYMCa3T0BrUM81KwH
TQnh0i0LBVJJgIMtD5kJcLA2RAye8xmAOz5OaUrDPJqUkDALf8NTz0qZL11Fb3tMKQSSEGQBC42G
2IwH3JvTBRPgbXb5O6p9CZgiQvBDxuf3ED3dVggKWJ51jxIuTJ+cjYQegMWhmjcY7cISCkMGUsgq
ksfivci4ranbm+jbjxBxBiRjqoQfCl1xOYNDxyyGj+8ZxmK8iVPGA9AwUBCZ36V1OpPceRZqQtaG
GUCjQjRBmZdJY/THcQLgfWk4mzNXyNryKd84BmkGpz6486zNaOXZUjCQ6fy1FGiB1ERlcYBWYtDk
dTC2yGnz19RTc597/9EO6U6336M9Q83QLFRJKLP0pX1vgZy6ou4qSkFoU1E+0uoEosg3sjBcGFyQ
+Dr1eex75Evc25ECuy5P5TF/DkvemqpHP12kogXWnc8IBRH2ZAA8D/RaKUM6BnwRJCXEQLnVJ+4f
J+fSP9GUs/kpd+8iLNTKbx15oFpbHi3jsQheJ3O4BP8fvVC0bTCZEM1SISzfu9V/Xxu91wgwWGqm
zGEmoqPdmH1dPSyomb3WHugRLq4MkQEF6LwfxoDQJ1zgdp+bDKbIoFULFSQFiKDFvIOE4627dFR4
pvPh+dDfejktFTKNgNPhxNgPfhmO3HSaAa3RiKKto7vtLnPoaHv/240puPYpmjsHtwGrk9hxJOff
sUEYAYq/irQrxEDIgB316BslXKnTjBVAwUGlWrk0jvacsKFJaWdTJ+e0dJikW9pf0yCG34nSzucR
HvfBCSdV91O57bsbHs8kG1b+9ut3P2dMQT6k0u/2ZkOmAe8BQey4YGgQNoBq23qEDwZwmzpcwkDU
WQPNqp2D2oMvPNVjwwzbrLKH29zig85V0oFAFyWidmczAUyc8LgvmUA+QfF9rAMPLxRSOB5Jh01u
1S8kYhhygdfvj79Nr/b2S+/Jb2+Ea06sp3kWMaFeDlmuMh4GlavI4ZmgFQfOW1qWRGgheB28es0i
KvNs+SVhCPbz1TkhBEKn/ABJPN8UoydMMFGeewu3GFboscXoJERNk24LxfNpTvIDE4blimT/TZxv
4DjzbKBTQJY8Emb30a7ybkCYsRpXb4BRl7A42I3JrfTynqqP2l/oMvpS1vNjm5szWlfAP+rBx2ag
AEtYsNBAXsFCsCaT8mhvjuOkiG7oBNzAn+EqcAca3KbAReWa7smZdjpt/9lCms5/NLL/dNUoPeBD
plc5M5DGxhjkEyj0MTpwwn/B8yQDAduyIw7PObxAq3cafXBm49ZPc87BHca6VJi0oPsABh8a489n
wFhXGuvN6Zlhs1UbDtGlIqcqHRSn6KnV7ctmaTF4gf5S2aTWcXwzPYmMEIQILeN4PmWErfMpytzh
Uph/w1dFz2FoDPbuaQwLkbxUWoGn7fAeDVHe8uYnjXd1igf1S/wgVZnO9ZnInlAaEWVKf3sbCxz9
gc8JKhpwkERrGeuBffeBoh/QZpHzWSHV3fHmHThciHVeiZWE9Bkbbh436Y+1kgd+eV9wa/YgX5Lg
NBPGBAxzbVon8LxFuLXBJOcRH3GiOKNE8VrrxL9zRL54/QO09vwbSv4n10AjVsFtyDo4Z/Erwyku
nMP2/G8q4ugjj/jHnr6ykVsHIt/b3w5Jn5xYMXxCmAA+AeGgNkJdWVBV0Drp1NVHYQs9IxKaYbC0
RyP0OWkC3OgsqxOipz/Zd+iJuEbY4Vc6dnyYGQxdOzJsVqggvV+QIxV7Deqli+6UyyQcDANuF9Gh
GaB6N2n9NAqAiS3xZH7ON6xAlCskL2gKWVCw1VBrE1wTQPijSYHREWtLdPj8cWfCUUzaTrsZui1a
QoS8aacbIyvgTesbZKeI0CEhmu+B1jlY/sRUF4QuXIEDbAhgSOA1mCbhOTZtJmVIGu7RUJAqSpR4
rq0QIY+eyl4ROL88CTNCiy+KIDEmcxB/AXj8Ygxj9myJLtS60SOH5RXzKagRIoCYQk/MfMH9hn60
d4RZhJbIc/0eaOg8CUkDIhN4YhjEKDeCfyHmMMS0D6qqKBsGA4fmoUM4kngvVIx2oKEUxP4UA78P
B2PupSLx0aGcrs/IDsJ9hGtRSm4Nh4Gf15gfFZ+kwx+jVsjDhBUkgObWzp7kQKU6/ubNOYI5jZfa
Wa7bIoFR3Jjvg8S5WhkeqRL2G1TmX5z2xGZpddrcnvApLkTp9kSYwAsktyHy0Ieax48OiTCrchwi
Yg6DrT7kILBTmwFkb/WGSkkmAgUSxMvtb5PhhmREz2QV1mNsD6u4/KoOzOdaoq5CGi2ZDLsvFFy9
UknXA7IqvAiLjNb5AcE3L6D2sFEcUUDjiAsBU1dTOZf1nYVzGvLmG+xdgDQcHdikBoPTFP1tDkr0
VljmtJbscRv+KRC0B4laByOGnGHWaWB0SAOkHU9rF3zWtG3fy+RVTloMa0EzjMAhn8mY08ZY1WX3
QNAkHWs+mTXm9udDY7lDYyToNOzzI6GZfLxZL1DMoLE0wPemA7rnKICTW318noFhzm36QDjn3Bir
YiEm0zMAbmY3ujngBRPG4t3shQUi5CM1iY4x/5jHHL+glAb7I8SBN+mPv3gGJZ1fI+zOlt3/RCNC
nEZSt8F0aIY7y8MySFZLBMQBp2gHxnDMvtr7+HrwDh9KXa8N/mdn/x3A0TrLM5dhAJik3cM0UHMa
RP8vGmeIC+1z1fgi5unsqjAfXh/R9e7peJl/IwYjlUYdb3IyoP0lFW0FR3xdT0XMELVgF2LZi7f7
Af0wfE+Yo/MJm5fyX9syLmac2MQTe8qfulvoHJCk/TgwfOxbiY5X8YLqlX89zFYpkGzjDvPmp8WB
LRQ0wFMqRDrEsdge3WVO4NRIiYEKo4WBj1gp2tNi64l5MQk17GSEVZCto0mko0uCcq2lGqzguJl4
Yk+hSGyF7FLIcZNJ9o2kVwxRgFbEzu0ELWxu0rAcCirvhWoNNBQYm/AcQPs04odVTLqu5vyNasxo
FOGtu8h5fXS+fysi54RkMcHkYb7esGvg2dRsIrxOAXchR2Q11rChaSy3Sus6WHQZfHb7xSKnK9hv
0rq/+NqqibXSb6pBRUZFIjcOR/qRnrjwD7LOngrN2RydrLlz20hvouAW3sDxUW8bDKgrOFcPVsVG
myMEOJ1y6DMjDzwjXnunmK8Ne2hNcf6lqvTGzqoiI2FthCcgK7uIHKIYkYm8NNW82oh23A+z5pcT
AsdP3lhjoLlImJODrFaXtZBmNKR7GfZoVATaNLtvM5XKrJAmEPpUBN22ajsHzuLGlEY1AmZePfCo
nKQ/4sUd5Rn0TnAFITQyuxp4v6bBnUIOort0TWiPf/rvUEr1JY+DSAZhmHq7TmKANvi4Aq+d4dZl
T1rpBFpamtIDQsTnycnqwCSmouMiCmTbkBncd398WJUAiqc0hEGJbRJqJZTGh/Xba3RXDeIVW6F3
HB57nEzU/y+3DgBCrZtdI75G5qg5ZCRNwySiJ96n8qSHxDRBUsJvyKwWvK/lBWWEmcmUdZeCupFS
nOmi5tLLuGd81x5TRLRnLboeu/EbZTrPq2iYolSihFrU+k9dEob/1KtE/YHMwE8BaVEUQGPCEs/n
8Mewi7D8o6Vw4th2H3oGq7QMOlZddX+BtbMdM43chILiT6SmFaoO9ac1vHX36NN55EjksW1Oe/Ax
TJuglCZC+ipJ+yYQ34hgvRggh2xY4amLHtDbo6T2iU3j1GA3YUApzmr+Blp1ghMYNXRvzruLpFvR
8Uhnos8QxptHWQp6Pp1MXhG0l+WXPUNxHlLdDvBdEueCRk/qdtwDLQ5hYiMtDrSwEUpFb5JqnnPd
riIygE2HxMSBoQiDKM4//ByyG65OpZuMM520KaeLWwOB+aOT1UbsaTh/iC2tfgytZO8RursLAA48
uUkkwpNoeZBskc7uBvPVKuWnoD1NtV+3TZfMg++5SW7w+SMgwthDgh0TBstVSEKlB3KUnImHIVXo
Yc3/VIXKkLsFDGDcxE0VfCTo5JTO6eb0dy15eZS44wyZny3dS7SVDu6tf3JDzE8vtlZTYXvCDkKI
zIqXe2t93CuPDZBOd8EgNmaOiJYU80FzCDbm5iLCynsqh/7ZqZhBu+gMHWwyFt47uJYBL5jMUBCj
PEVms9IOmYDbt5MzZy1xMomWK+Gkveje3aZkU3ToF/5Yv9KhzaRSFngvk7Ul+B+B+CdUBIC1hTQu
mMIJXZVuwvkkOcZP6OhKvcU34RECyX1RX7zQimM+RnD0eZQ4lfM6Baq//NCz6AgbhbjGBxA/R1T6
ySakIh2jCEAtYUOF3IXIjMniFVFa8gLgX1L8zzDzOxT2qhyuDgcbkj6VvWjonNGE3aE3QwF22hC8
rFabziGOIfZjQ3O6oe64Xr2CWkYW0QsfYAA+cUeelS5zeYFg2fRbAArDN+A0630QKOPxvRCxt1qQ
Ykqmw4A50KFi+6GUSf4wriw6Ajr9FUdEsuF4VjTw1aYAdul35pAX+Ce6u/BTV3fra4p2OWkDZG8f
pxpAAiwgn+7OmcDD4cUyF0fVZkCGMKNkm+1PxJllt3By3Xm6yIfUIsyP8xYRqgIeANyffr+dtOZ5
lQAFTYGSBwRSQ7omnRN8ZK7rs7QlzTSmrEZgg9alaQPnZFEA5+tmgMQSOU5o+aQkSnfe+UtgvSyJ
6LZ3SXM2G6PHCjblVaWkTMmyTRT9/LE4EuJpwGvDPcTySRXTttiK/von1AGZNqXvRXa32XdxU+Lz
uqSrsYGTA3CLkpq6QtjN0u8W5c3NYxhLdzuUEq/DeJYBG+0WLMgvSqo6rfGzLZrjWvRdFRfVPgWd
7D7cAc4j8BR39GqBtrypA10Yjc+IoHl2xntG+MhP1LLXkh7nHQMy+kHHt5N+38jBqrzbeI9q9td0
bv125TSl7fcZNem8NIIxJS19CjGQcygQfITLmvOl8+SPA1iC9hsmIvk+EPh+2liZxBXmEilHgOjS
L8GkJLIAOK/aELyQhNMBe2NruMHIyXBDmOBMGc40Y1YaJuOv9IWpkp3DUv+gjwfWGyKMJoWxTFO4
3Xn4MBzMSVSvTaFARGFOvzJFZlfU2s9O2l5RAIjCQMWJhBi+oBfoPgB6PFzp2RzkZUsjEb2R6Lpi
dzyzeeOcGixxYmqje+5d4Ex1/urIW1Cx7AnNdffSotOBpM68lxPrJrQhxbHMmD1GmKIwd6fpQEfl
ZEPWINduMot565b5JYOIERWb6THYk/EyIoeRtcAThr5BNLl2E5g8HNQIjj9ye7/65Y3SmWo91Ip3
+XDFstnvvOhsjI3C3tE9U4XsfjYi/myrLwriwMyGSA+cBbrweXkGbBvJgZjW7ZxpeVfre+6CLHWK
ea2D0AmOHm9lplM2UcJhv2MXkt0gM0gWiIDIFSc3/HxuA7jrIKNeVICmb5Yki3t/Tkv2ImfE3dq/
af6uDKTjUpHClRPA7AnvQZW979Wb7yh70Exji7XLuBoJgxVyAWcB2Yc53KU1u86TQPcBTT2MakEI
8PNoEYXcImdPQY8W02J0sHh37Z/NjGaP58ZMmhA+vpbzEN2PXu8lRyFc210KU4pVhlwZX0SFhO5m
FxR/7kZoXXbJVevjEWbCvVrK7wgkMBGgKP9YF+ZlvICsgOqudSGSV87CXYaa2g3bVOia7l6sL/kA
lD3KEKPbBhtK60fQOSLGIDqOltwNUFhyNeuSPt/8AfV3v83oFtFrBUDDb8cIVXeT1oUz9wxrUA/W
xmYHfuQz2JGyliEpeuXWKdNB0pBITT8bci804EXmGe1YPJ2JCiTEHMs2JWc2xr2ahBZ5nEqEopnM
GP3pR4zIPu7jzGxIDAFpL30+KGHJUI/0kt8c55vF0xazjypGHM6Ji7PKaTbh9kAZyo5JkS+U1G+6
n9BWAW4b4+IBevvO4Qzy+zIebjVS2CaJCscBJyEgWKCntnBE/GN31yeIieGBJMf8FUy1DPtOdUw4
I0DhsktRf4AdpyHfwZmfhm8iieIFqNeeB8ee4PuQIfFUa/zWPFqnJvNPCQiEzSPNCMlWLoD84cRx
SmhRZi5JgrPaoB6dF6Cuk6Q5gIxPXbth6JBpCBiNv4veK+idkFpbsZkDjFWwVlnD5lDHNriDuKLU
J+XuyU2FK0dfo+NFJU2ORcZQodMrlqFo7GGxpWjUHKDjybTBVGJxRoeWl8J6hF+PUStyE442I2kj
mH8CP4RSRIhEwwG1q1gUqx0yk2RH/LT8+5ZcD1UU0AzQMC+ysVEaYnKTYF4grhtLZGvI6v0x6n63
ETGT2mUhkUfYDtCGMMSrDSryGpq57AKuCTGO2HSOkGY3xy7Rl0EJpiE1m3Tkp1RQwfwAs9NBrnPp
QTIpnAjh8qidNopQiv18RsmXZMZPa09C44ljCsKQ7jO7yMHT56ZTYIHx1zh5uffoj1sdYmjOG4IK
1LZhEDzuajL5VhL/v0hNbYiI8movnIpsFAjntJe3yQPR18EGM7RM3ZkfZZ8o1WnbJX7NneyYldp0
btBIEOfNjrei1UxPRNwQQ+TAURXzRfJkk7KAsN+gb656rFlE6fFXFsUj6ghJCpCVlX6T/seWZPVt
aGpOaGKhOs1ME2RTEs9L2lykSNQgDEGbYAFljyHiQIodqRUVP/3aDYVE6mew4WmKYE3gk7qgxUJ/
CQNFaXlhFkxnjkCPoCtbPxQ9ctSayGGYPYqD1xk68hJ+WpPUnSeUw3ESKm2r8kRtQaZxMLMhVb/t
/4xpaWgJVSUp/iSXzN9eLb6WSED1SpgaYvp3WPKy6ZWS7KWsEZ57c7Sp2mIMTtF+YyQACX6v6uEF
yQ4kGcNjkCO4oANRZiq2B3tsxwQAXErQkp4z3b1mMTPbOQ0Rsm991sMLLdT46cI6u8Kczow/kQni
sBftE304eSNPNON6uw36PF3YxmQ26v1yYHPPNPtF93NFe6PaSGBmkMh+34esipMj8hncHFOdhkL0
99yYmcc+qcpTXAFzAs3Bf96BN1rofZbvrml4HwbGiV5jCnPsQH2kS5uToMF1rNnjS+W1xkAgvoXV
dHJhMIwln4S46RkQMX5UDThRLvHIdA/z06NPq2ccikNkY48hz5jUTcYYqxxVUzc7Vgj0MuEq+JG0
Sri+zURsfKATrmbUlRAJG0EBN6wGYWVBX5imGtUaR5W8DnCeKeL7XB8DHKISfRUKnMZbmHNX6J3q
zKlQfSdjUwfURE6DUKhqdJ+qhI7KNuMnsqhoEE/wTqUPwSYPOtJIoUEGxAuMEPgqTB7c/jdG5/W5
FXoTrKXxtysQRZnLiIrhKWgWMEhMrA5E6JuG5mlQBHiXwZt4QkPg2D7iQfKyAfyqby4RR3oj0OLI
Ewcr1PAdXYKUbut1lwrcO9DVGCH9GDEvZ9b26ZcqPq8wHxlAQ7LAV4637Z7YhXG0YsGAxXMDX1e1
Ih7TqzUg3No+R7sIT/LyE7RfqErRJ6Fh7ZCyjvUoREremR5AY1o4UlD2QnxxNIpyxE85fNH3Qbvn
BjmXXYRoxxgnhwHFIZ8QIxEOVYn5jC3ZNK1gUzLWo7JDt0aQCjL8YB87rJ+UqORH0Pp+ksiaCLNg
m8te6TAsFyNdYl8sTByMLDhTRJejEz9RCOmxqT5s/zMchu7jYtO2RJHY5PZE+wktViIDX3zDL5S6
mVP+xoU5g2VOH4imR25hkUPpSU5SKxh7tkUYxXGmTDd1g7k9IkRPZDpQKaCTfrhRnSp2OBzXJdcl
DhS084CTTYF6IDHp++y+s/TgMxJcUcsiS13zT1S5Iq5T8YdM2mkpASsAB+quzjxMohtlDWO+YwJL
JvApeWez3bA1Mz2bu8EtqWO9Y1q2i4URsp01pI44m0/uWHJzyTuimtsClkacML3LV11HD3a++xmP
+id/UbNQJI5mJk+Jtj7Fbk5kEA/KpsIzmQSTlI6y/6xIra8KPHQiRxXNwe6i/kX0YIbcDAEvox6k
gGD/PKYZpuS01GJyBCoujl5oozQKOTo/tP7BddCIQM1mE5EOMPNTqB3FSHjDPiTAIUZITwjQMK0X
wwFXIFLx1BAiAMqh7UeTdtpCwaL6QPaWQSqG6LgSMBg4+2jylbgBSCHE4AWJQ6GEqn0QzW4mERTC
8VI6owwSwST3REZjydBwz8QB8G6t4xZKXxXguCmtCH02UaoKdG5j33RFRF5jm91Fmc60GLR+wQu9
BXH2VheBtMAzoD3dU+OHqwgmlC1EQbGZ/CFIAF2umd8dwQCD+edMVphFXP2pJ3rGYu6O8UoPcTB2
hMOqj2/rmOUlYg6yID8b9m8byaa1lnok9KRjPZnhc8y3N9w+zbIeuUaADqckYxmRzK6VakI3I0PY
WMBCP5dBDgwyJoZmhPZUEo/O5kVRhdy8bp061lT0267gOev9qcM+Em+OpcNckYxK7Ic4apDCQxB0
k+wo+MntQrWas+d7Y2SHhecv6n60kjhU0TWrqye00+hB7MBwjfP/6WFiSQ6sLEReHY8GHS2FkPAk
fG1ofv+FVzoCIYfPGs6YmTH5DoWbBiQv9HOwoMof82YI+5Z0mBBPXTcg2gHzdnoA6Vi/ES990uhH
dGto1qGs1evBSuVRJX5D5MWE9p3CAkBQ7wBhyd1Hpo+tDXmK0/tmyyeqbqv/l8Q5mF4xw6hRR3TY
rLvgeHEAeKYHFVDyB4G0Oe9XcD4D2quFB06h/Nt2ekNKBHYwEBjm6GneDSGssNs9ktZh8Bg3/sCO
Bri3IA2WvigvEOtXILNKbIBATcJUs0Z4L0qb0ylGMBrl8JWzF2XqGDgOGQy9Pcn7TSpqar2bzRSC
2UM22XS7VRh1uzC6EHji+SH6FTJ7W3XCHhEyTektOw0QY2dHcD2SrKBtYM/QsrKlmOQnMUFOZsKE
Rk6mXwMxYF3RbXsHi3vQWndJgDhRRMyy2KTKf0jxkSmJS1gaRtzSu6ChcnCzDW1fnj6y8cw49hMH
f+4VxeCRqoqqy052wqbAqokeQAzGkL0BU8mTQfFtO/IsCyydzIDT4/8GrZhHOCvDRasRZfJfm8Ck
FAVTiQXahEh7KSw3T5GX60omnLAYaSz4PWPP7EDmpKcUscFApeyGkAnCi+YCl0OivSmRQKGNhJse
5b6G3TEnHJo+XxhlebB4DvqzGSiNmzte1TJegJysXH8iSqmLv9cX0P0HdqTlXpxALO6BEW4BtANj
hUvMtKXL1KuctSyGbICOALRVfSx2YJaMTMUPDeeNjGPDotmp0qUjyvgMiZma+WrlGBBjpgNPHwHP
dKjCQo2NyOZy0R1tz22SZyNlzgweK7p0iE86Q7Hg/ouMzPsQrJ1QKPiRYmalfPJNGt53NJHQ0aIW
SIRnIteVTDJyOoGBddEX432nB6uNS9Pz4RxtLCJRDiJPFKUzgJRHazNpbCLxYzNZ3AyxuZRBFnHM
88Nms/vOa1N7X+MlHxBLHypfKn47BoPXCsusEAFG4i/n/xJNiuzlzEhIKS/AskC9lROHXiJrna6Q
TcnxUjbVaNpSq1oSe1obDyvvaIJa3A3o3SF+Kg5wRMfU7/0GNAVVcdnjURkRJYEUBT745XlCbECP
2ETQTkZ9imBPPGYiT1P9GXdn6AVL00Z21g+ZxuOnnQowkJRJTDW4aOmoM1tDPePdxxo9/IQz9loz
wIhljLJYRHg5xzCwF93naAHlfjYxJdCBGYjs94ATsx8lH1KX0p3d5L180wivJwnu5TZErLRHxMhS
22/ycgjjy4+atMjApGuxVCeSC4SP2Gz7hSieIlxDpECWVEIO3iNnd06zjIUA6kFEldA12Xy8iT2r
pVfeZMeavGWZF/TDvccfDWqZZlBoUlP8aPMVxii8ArIQhlMYJvTw5SWI+jXf7t5WXM57jR8mCsGL
86DftG+g66hGd8MjzvIZW4Z17Ajdai7wQOquFGtxtC3ZR4tuGcjj4IGQiNOBl9Y7SZ+bScfvMxo7
jAxEeVBYHmc74BxApLMHHmn1Ccit6KRFPBMbiSpNzUR5AJ1FXo8c0Z0BjUtA/L3nED9CKiOUtOlI
sXCiSUEG8SIVJLix/MQbkaAhQ5kUhUR0ZBBDZvOjUEs5JjJ3k+7M/cP7QmTpvqBlAGow2OBXwSw0
t2vijS5KcZKQAEKgzSIgDOAVcp+TM4rTH+ZFrGKaVD+Fwz2CKqAPuVTWDi1LNivTF36ZRE3/7B27
bPEGqEicW4hPACAceg24CHnYLzE5QlrNBPz0ck5+QbI1o5NFIrX5ZaGwz4jrBA76F+S/jHxW3GmE
I0zFLjYrjv6HAyDnSy+i5tbcb+WJLuNS0XQk/eHovf2J7Va9N5HbYxTZGJgOi6DJIjeGSX5yyPh2
DZkS+FwewG/z6q7xr9wFHDhA6xFMBf73YXR2G33s+ZH4hhMpplKldeAYNwfGvLSufwP6Tu9aHDOW
khY74x7aAF5zQRJyt+aseI6QLj8KlMQEgTg7Y+RAMej0nmKqhMM4pe0b3MQZWeSGhrI1BQrT3499
aA/LUyDFUwHrLOU8ONCQ2y+dKY9vxTlPOyRBRRG8DNBlScEaZto++lWnD5VfvCRdSRdo5pIjJbWI
Q7OFXioSQ+O7rX2t6PInEqbQom7UC9rdQ7uw+5pmdTF8QTkFj3A8Cr0cXgPnMWGWeax0gnwj+tLB
VMY0pbuZ0WPAMY2fkcAAEC0okJi/QRerhMaQQgmX5UDnjXVO75v4QBotQdiPrmtcXzlmz74YxtYO
6AW0PuyNAcIowLrlGNvNOZnIGzowNOBV0nx8zX7xAKyPPdnhMI7SGQK8bkJ2w1HRUITRPS3E6TkT
sLbiWAMMyYVlovNIzTqb1FwCN2rF6o42PU83RqIbMf8Sujrf2gH4RgS0/ajGLqRiatCwRH7fEQZQ
ZS/7vV74G0FVMEU9ij9OgONogS5RhgSrNpzM3tI3aaUXazdFtRNRb3yoSCoxS5kAmROXWNuf8Kmd
L0w21PRmQIZ8OhjwQWF+Io7KO0NeR5SvWC+cA0wVUNqlarySo0siXFIPOiD+KdMgzI3bDmCz48pY
z1WYYRdaAM8mW8KTPYk66JOoFtWnjBb5jijXtanTWwAbit6i25093UnRYeCK7NNpZXqQwCO740/Q
uVsOD1K9UGpxHKx+LSeN/j2ZIm6FDOl69LOAz0zQQG1QzmDUKn0XMHe9rsjEzF746knYY9WzENFl
SHj1GfRbnoLGnYKAPi/G4JtAqocgnAQTcpzwDnpOjhcjbQD0/O8fqBzSC54DgSdVRq0ameAJck+I
rz5dnDDfDqIRJIq8FZciY9Nq2hPul8ZD29q040lE1KZTnp1F/J024innzbTjTrzJTHrneOyAU2M0
sqAQJN441CNaf0oEpey1Dpwi1G/grJJ6j+AhlcTP6XPOESc1O/fPvYt4+M1CYwAu7Np2oxvOOpco
6owS1YKO9vAymkx/qb9EFEYKE3JEj5SgxKNlTFuQUQvDim3HrtHRIgNiEJSmdZ6DGCOwcqQDVJEV
J81RNEEKAiE/TBGv3oPMEzNv6iTKZpIXSpKHpU1Es+Qrq1AQBwhtQ/U4FwA1DLcaLRk28o0iw4mo
EgkGfMtsz2nII2BYNK6PKNVnHMoRmTBlEZWL2C9B9RWZisTmpjNTgDp8E3mENdIDW8uwNQuRmh8g
oI0k02bvcSmVqUr0BckEzqyFG0+Dz+A75nC6QEuWBjb4OfItRoEprQ/2xPUCg7b7s3hCMnsfUsFx
24DQxrTBeE8JUWp2DrrRhTsjzkJq/iJn+hNR55vT5yLBl5OmUMid+3gV3ZkByHbaRO0DECAbnEYY
0nTjoYKSy1pzuhlX/CwQuqLVfbXaJgl89oY+dsLI0TmOL9Ht6zdnx4NTdI+DdtqJi+m7QkZZixDP
vVu3iYkOPtcD+kBj0l1N9w3XRFwc0EeMyhdBtVJ3lC401zBdzXRPqMC/Pbo2tTRHrwJmVROy9DFG
jzF+XbxGU/RmJq1+LUI0afKlAs6Y//rpScf6rm3TqbnEOCRQnyZYXqw/lQd5uVRmjHDJfLhdcuAw
FBH60N7VjlCVhPMpI51v8g0PT8dAH4exzPcb7AaX+eHg7M/+d6/0h20azt50jcHh7nZa3nsKUfS2
C3fdN4JYODheg6V/QjTr4J0hrDUDc36N7rRGJ+1Qazltw9Kiasq0vd5xXx0XBvkx2SF9eg2+COCh
ODk9dNz7G0y5W78GQCD1pr8/eeyBE0P6JgpHHkPcmixLhrHfvj7cj02EIAAJoMIqEnaN/i2qDY7h
dRdU/1g6s2ZVsSQK/yIjHBDwlXlUEYWjL4ZeFcUJBxT99f2l1VEV1VWn71GGvXNnrlxrJQ2s9SFl
6E/QhsE1Hqj2IX34DEQNkJEWFjyp07CXtMdfOvSNe1G8C64665finUrnXDmf2nq8bb1xT7AGwt4X
F5jLUMsKTDQOTkV0Qp5L54jjt+u8UGR27Se/UaHpdTsf96nb3YOjId7o2nXX5g94zxgywb1y+PlV
8d6Kp/AJybcx2/nyalVxB6v2rsnt1+uSo6By+KQ+Hz/rHO3ij1lBfEjX66EnnFUfVwn7b/nY+9vm
Dz1daHX0Hhnf80W8x7SEvoWtGfqIlopJiKW+HK3rwA7rwvZeKzgncayVDk/uDfk8KSun3XfPozOh
LDm2ZGXzpfpa1Y0aq9ERbyIuaxcjPRUaO56etdnDrTF+JyoKvcrsjx5ZXzEPKzU+vi1wbRqMhXkM
yqm8KtZjhGXcjZfptphQoiYdZC44G0UlW5306Wmo41dQZc8Pbd7lFMcEfX4Pr9j9YJsXP3zmU9wX
9MOybmG/glfy/SJHWnIzGLmk3xT8AkXCHbXKEQruVLnZgFXdm61X1sNvP81B9vC1YOlpkzJVgOor
B7/PMy4LBp6QcOhiejTxJye2Qbl49a3B9sDyINRjjgu3ALkInFLmVC06s+pk83jOlcdjw3Cuf7Q/
gNZ41s+wHFjs4THsAet1vGm9Y6pQaZBjsXbP8DKYDI9ZQs44DfgOYzrXN+eGz8PLUltmHwWjZtIn
UDD+IPVhGeCpiWTjZHUfkmK23jaiHdiT/F8FHKST3TpaJSS9t71v7AM6nZNdcInYsQLpARs/rD7K
8p5VP6yqbbLcq4FdlsGpHfQGZmdgfg42JNFZ+UHIgfT070b9fjAv4xveM237hc1EVk0BVA+Tg3ce
ltMrbPiTA6G2unuYT9bH4PCxmaeyL+wHEgZGtHnV0oM8Q/eoTQHLqBxzJ4HN4J8kgTtShYNTe+oJ
VGIBVrc8WF94/4jYIX2wnZHA1+8p3gPt0tZ9PA4w1XpCMrK60z6eqbQSCkvnANe8Et/N0jtlxbQY
d//2qkOdVHrQLjuN9cE4agASdhrICKeXGEHavd1FzCAs+JDfhl3BozAZXqXQVFWd5mK3+wxvg9Xq
8s83/9zbvbZXMdhLdS7Fn9ahh2CVwztSoI/zePidtqc6H4Yq8b/IVRCMtOxlWteM5TM/f8+MT9lP
aoWfVcyH6NO5pZXdvvvHaf/r8a+vr/c6ei9ia+1+j8FHd/d9p6U4/Ce66BOzofnU0mO64UF3n4pz
OeTt298HtJe/a7vdQ/ztXPbOsvaOHCMt9/HyP02w7Dg1xCb3gt5vin7jDJWY+UWMHzPEf+1C+oJQ
etoJO+sCrTgOEeI0cBFRxzHmHWzhR1Jiidvz38LxjfHxLQRGikXGdNNl0fF7sulGBbB2I3MWmAmj
ISk9A/P2whGsHndsYXniLYHg1RdbX5ShxmTJmcNMo7MkyELcp6CAa3qwKJED+zClJ0AuHRylmvxS
80b4C9LuR0gf/Wtl40gI4opD5n439h6QhujpaGofAcGC2XU8HGQzYy4pENfXaAhJyQHpt37jFXVk
K86ZJEfv+268Jk9WxSciiRxCSait/bC/J7XPMQWy/2FlAC4NR+kE7jug12Vos/FEH4/7kJj21tS5
BlO4RDETv3zFBgn0JkqJEAVaggyFmDWCE1ASyJzp4WVCXshxnO6eW8oK2nBSxHb8F7WHjxMz42AU
Wvs0TeDZA0XDU6Ff50IdeYDLvsUMV1JqIGGczDjZLm4UdVOky2/42pXdOYf/oF/5oDIaVkYpQD2N
KwoZmD1STaFPRfkaiFgVFreLocO40ZDbKCTJJ1iZ9IyHigM4hFPB3HA1c9uej99C4wLmmX+JxpTv
SFE3fXhu8XLYJw8W2gKu9XOgVCoGoMtd0oD0mHSxyRiDt1UyKpDhQFNR795Rv53xqGGUmnH7E8mo
y4C3o6lN7jnOEPUQT2V7om/wfsa+6YqWfyr2J3jusV6KmQ7uYLUIC2fDRUvK/CwhU9toKxkTiOZg
w7gl4P4foJADOi+tSRH/ayPRZaLIqk+uTA1JppoKVdc1tueZO8ndDmUm0DljpciGXWB2kD5pIsWQ
ahDFkOQu7TpnhEAu3RaPFj/wJuQmcnnqSxlyPTm7OBcNZA4f/BJafnRYYJeA+uwENaYazCiMAPKA
0Q4O3UqIy17f2EfZJllOEjFJ70unWczFHWeNK4ZRLJD8A78b+Oei9jq5Ry4bPAhltJu212QCLIwY
xkZJIhueyVBl9xQWlB8ro1ynNKG/S4cXRE4Esnw3p+sxq+l0xRtNjfjJo/hJbzyeCXgwD1HqwoD2
ARU2FEFGWbSAWxE5hExGlJqQ5h6U6BzgHhgQJGSDeyti1BSawt2GhkNNFwhWmmyUkpUSrCA5zIAZ
d0w22CUvOh8VzSzwpVg9enQ/Dri902oHPMpodZF+e812x6QyfWbRm+jS/jPUtfQsNCr1Pq0Y2CmT
1HwmQcobokTIBsa6E40WMMjopIAc0kxj4AZHNJCA9G96c5ptXtab8p0UNyO/3BtTXzUtqAgJUYqS
DLNDZO4hvf7Fw1hjiOdMNWcUt4Cms+xN7i+dkvTMVfAwYDWcMARwK1xef7wD5qvQ+KJmwEVhjBPp
jxIhXbXsN5K4B6yHxaad8Xro+qFF4dEm5P2wZyg1eKDD/P0HdfUt68XeQz2DWeIk3zmY+wXAMjBo
9ApqR+D5JrB5qO88io4l555MhNrg/4dBWsTXFTmrSEvjsBlL0w8xTy8oBHIUDBSAbQhQxfYFrqFB
CfhMjUprfAh3HBAKiIKvfrN56Ej0JLgDEcFLM4nHTE6x6cBRv3YnGxbhrQaPQcq7TXAe7vth9mng
f7yZSXzE3YxFp7gfSKr2pRnWKCkOFsWNxlSSHvAcTA99EqanykkgIbvAPdJxulBtGDiusENR6joX
AtwyhCk45cgWL0cd66Xy4TyPXuRqJys/+kJfX60EBX/VxEQ8xhtigTQHNRcV+hzp24o2XvCE6vOj
LTxkehZlwEeaPrjnc/5hxG0CO8k6uUmavQeYos9XWdTS03Zj1x9OY6e4O+ezywQldWBfFffWsVu1
f9Kw73H2V6fPrPCzj7VVU3jULAoCPnG8wKz8fPXuZdi9Bt2e3x/fKH+wZx7xNQoyg497f/t9qGd4
7OAlpjsvXGv67g1uxzXolO6g4ygeE5Gx6wzrqPS6nooKWY8HVI59vCunVdhK9l0czako/l6RmlA9
0YC2pax5QtSN6gAH3eCSnYaHVAVjKsdLvBaZR77H5m9OtZPzWTjRctiPHw97PzmOukkdYI8et1I1
4USqxVt5n3Rv+BnbVMLcmOppzLH6zl4YjKLTfpLitkyu+3F3ewh7RlQ8zyLAxBwY8JKcTvYe67Pk
kLYiYg0aq85fpZiF6rT4iercDtbxYMtL5ognFw/AaKC/YgmTzy8riP0BtHeBjwbbK4c6tSIliyWI
LS6W+o8nBseO1cMReYmpp2Q/M8Ljagk5K00/wtAqaUUtLTq+Z0xN6SzLBBNKKLhtVEIC1bUE/2DI
HevEPPyRDqzIQOm3SidJImyNTgN0WJ38dHolh68TLJlLD22Ia0NjjrZpJWzTVdAwuQ10Qly3aQCO
AgIHh32SFDoR1g3QRMqPyq1MYj+uQdaJqbjz9ZzzHC+KsT/R58ZPucp+D3Z0u9K7Ofy3nLqck3fC
K2QHom5rkyQyji5lnGQ6C5DWwlFpz7f4bObQMEs+qjWz+fEQdgT7dEOo39PhQKgG5MIH0BW9jT3v
sf6dlNL7zsEvDyZ8Kewy+BKw9gMYkkcQBU9m6CCPiB5hAGsNOJMWb48RryPMFO8mnhgoWXbw1iQ6
4z1rDo2xhnjBXMlxReOQAfYbj7keQolYBkCGIUVfiMaABsAfcPwnCaGgiHKU8ACMIzBjpgGlQK6B
EozPyGll0/7p2DfSKSHEMCv612cbcIZyavZ/fTpOZfo32HszRRgw/DwmxhpNzNIAZtwccisBRl2h
XdklZQdAemCBTNIhlptyhwXE7gTqiPJlUtJmd8TADcs4eB1pN0SrZs3QT1WTLhMzwehNlLGsHMiy
wG2XxW4nJIPE3PMgoR3R6CVZtVcf2CUmTeWkmXshbVVe5epDmob5R1vYrXkniEgQV+RUOyzAkVZA
abxLG35HP5LXL6x9Dp32wrNkDBnedoUvPny5kEE/UNcJDDfz4XdDXFFn4Bjn7OA9soJWe6aNrD0q
8jEWpK+Xcd/sD3bvT4+XECwcYledE344QvgOHbvzNkQhNd5Pl7tqj0udzZuSCS1VYS+PDkkBPZka
A1mz9mWs9Nl6fux7VismxVX37xIOJufZqe9ildW7udreYZBlpKdQtzUODgR/4DI6LLW7e1Td1hGj
26AjdK3XghcAh5auARGr8/KbjlO9SLBwvw6hfgr1hTDN8CDvIsP36GwzJ5Xp0+hdbSk1VkBxQo7x
weBKGyECs2euo2B3GL0JHW6w6jrSd2FKcD5vhF7JRhZRU5FvUB1xGMsBwcoqSLilxcRJJzPSrva7
YeYVLCGeNv13ewiDMP8GnKAwJKXzlGyesPrRze526dM1GbYkw7c2jBINXwDXJsb1yKfJuwgjO3it
JBG1UUpWTIpPgYIQJ5pxHoHdnmYDAivUWCHTddepmneZ44RagPP1ZtzoLJgvHJ1w0c1Phddp3PP6
HKqxju6y4w6uRq9gYpQ9+NfQRMcx8IaPz9+BEwtnxP229l4cWdazMMTVsJhqAc7JT9jXionTIyaR
AxwOkSAS2wv/8rafhf9y4cIj8+XtMsH5drCr4THqL9rzJ8N9WyZImHb1uigGC//8tsu0TxW3z8gI
TomcZWE7h0f7PVK9uo+UmA5wwgqAJdj2sFqR1ux9e0pS8z4ZDovNN6NCp3nCVhU12IanBp9hR/qD
/Qj9uzubKhDXFvhgJCM2JEjy3Y3JtuhNvYAfgQSbDI916VQCprec3xwoaRNZuocc5kB9R8xIUyFq
Y6VOz5FE7epAfVgd4QRCclA9gUhAH4lxEBXJ0KYIgPYOacLuqwjn+w0pn9MIzCJnyhXUu+jh5M2k
MRvU/RM2ARxEk3NoYO3hacU3iWX0iTICPNxw6Aes1bkNDSUlFRYqc7mli884DbG3Z/Ode17BeTPE
C+GA9uJ25uzv+OoQWBSjgda4BXDZDvX4+3cq3AP2UDMNB0dwPc7nm3OaXewB5zY4TFaO9fhF1qvZ
jfAYzjoYhKuSB+B0oMUXoNbLTBs9fMLXzT+tHv5nb4KPKSEn+ZlUQo/55Hv8WLcgGm/LaJDWAKKq
Yr455p0HOMWtNo/TJw4EhIOXW5J49OAW+XdgimTAIPQyGXi3DCOUrOkaAEN1zh9UEW7w+g0lId04
D/sjLn0Ea+j0cE6kKXyG1x8dvmaRnrOnWwdn+sVqokIPyK40V6PWSOuZX8VWUcR1n/ae485XRtjV
MiyeRv/eO0RLxdYP7KjBPNDi0itSHkN//MWv0acfyrVjgUMKgqv70rlkBL/8OzArrzVq8u6f6tzp
XZK2LGM9OHgln/pCVRLuk4ePhU2Buu1zYNJDf7T82HG1ofMwBDd6rRSvyzxSXPXcy0yfXMN+x2jv
zco5TDo1c8LqqJguEZezywKeNF8SHUYX+lAk7ld6DKk+4VnQEfZuaE7f5p58i8aL06R4UHv9MUPo
GRGDzC+6ZZ/0kB548vI1ZfRk8grg9YFBEeHTffj3+BYO0ieDxsAXQbk6ONSFTcAv8MZb0XI9GHb9
d97xOyuIEZGePf3K2Y+5RLQp5i0rZzygAiI3XSXGH8RXh1XjqfQROqvjiLwzoqK7hkqCdaa8vjra
e3gZOye8AFQWGQjMAHQQ54U6Yomxjx7ml3kA/skvx/3xwOusLowobnGcnmYQ/JVkP1aTOnr4ZdDn
3zo+2OeDb+AJ9vxyxr/rk1aESBxl39cGtnbLQMMk9RooUKzpFHPY8D4GdJ0Vxa0at7i5UJgZY5x2
aSUMKC6tgmOTptXDGTDW13k9vBsMV3Ayp/scF6TcL7+m3HNpX71Zcg2Uxb3VL1x+TdWcpaeMinFr
V6qOtmuxuT90PVhCXQYjtY2idI+zCzrsG90BD7h5r1luF0nmwL0Mr/jTgLtazQUDlPNceZn4GHzA
iUcnTnZeKfcdHwt/MFFHg8mFZGBUx4PK6oSPp9V07GXLPdXOM+iz/LpLo4ukA7M8dmffJbnvM6fB
pq+AFRIdo37hIYu9YTrI3+iL7m6ncp5XU8dBe1TndDw4vONqYNClVYfa/EQS1DsZXUj8CUvlgwNV
a768uf3GpT8hSHFhHUfamMikSkkQtqd7D9z8aeAGxFJ8IVvJVTD/u1vFDDD66M638J6KQZuAqobM
GmgCRPp4s/jkMb4ej1xjihGg/83CUodlRu1HK6tMmoZM7Zx+cqh6RwZKoW8bH0fMsUhOkG6we6e6
UfG85tmPqatpB8iEoAY/I6xlOC0lzw5LNs76p7clpad5FKKCr2aMJ8SjiDGJOB+QORB2qTI9Zsa0
/MeaAxmDQumhwtYlz+WPVvFJMVpzwCt+SWaoaW+6B6ctC2i0h1VGcWpVgSRa+8VxVG3hKdCZueK3
paKNu6V6/tryQJJmezcZS5ODzTCCmKELMYcX5HgxoroszhRzfP5xxEP5QRo9pjXfLeGZtZzSZUbN
4iMQk8yYLUGjJ2QJ4pJ1wE/o4HC6YMlIwjYZWFx1a95d0/fphue0GCHVco+cXvJYxOWYfsiMO8fy
gTpMntBpgYzWRdXPffOHKYphWTCaY3ZOHzpnr1wwT5S/cG1+hKTXjJhz+Qh+5e3xGIGWqOn2AXiT
PHdQiP1CvqsdvrZYPMilKGtlfeGHal5zcidN/N3yVOIqPo7uPLEW9JmQl3xxuXAT23TsO7Yf5Nyf
NY+ZS9giyQmZBmYrk970EUgv6OuwK/XggfBUBHEtsYd8Lr7xM8HkC+QG5LdAYZd9kFRbQgORlSAd
4v6YlAnKFgwV9KLGwXnN9FzIkSWF8t6mbGY8e+X2RJzx8e6zasuD4cPLBeZnoGGCuv4WyWGkrI8W
2Sg6JuAr1EEfrh5Eob2mEWDS8hXBnXweq4vXcmI8OROjj6Tr4KJ2tW3nkstxwzafcB7xHcKO2fM+
qFGPDot3dDGVvIsg13huWWBBFdNWSzWrhJn9QuNyYRiICARkIrFUYqfk8I/3MxX3dmwiMrlvKWSf
6Jh+qmt1SI0c7WMyXX7hmDYxblZj1FYIqZlwphYklchBvEsg65M088Rv3gVmwU2xw4JD5EG6dIDH
yTeSMP0oAnwU2mHSoSszO2ZqzoLhD2hWKyqs10zeNzMrqFQuM9ys89ZYSm90owtZz9dRm03bsZus
AofGfQ88DX0Tl3MAbWHqEolu3Za+e03BepkVDosTefqkiu8uy9TgJ3C3PGIL+rP123tg9Tbgy3gL
3LvoKW7TM4qm3zIGFcWxSIPwCcCBm7Nzjx52y+uMn6SCUMoe1mDB3D4Efbws9n4zQyAybXFrl4AV
SLm7X/DyRzyZy3a/4FL6QmKqpIF3SxXuTcY6Vnw+eT3loAxcZN8DCezDq/VInwse9GIPWUGmeCyH
wMfGdQ0dx2ltNCq3u/kYv/Cob6OjxSiWv7SNbhY56qAEFn7Ay2blmpzovDwWm3HedDJhM2Hp+E+c
2rlQur08POcBeGTLNdR0HY2SIMZrUtZyPY8R4eOWSvVKdzk/pMjyrT2vRJ7YfUFjFJ9Whaqb35bg
szRleXEXEFkqWVL4vIpCoiGatnMKVJShF7dyn9sXNvyOvn7+tnbFWFNBY8gBmIOeUzyOu0gZ/L71
mpes2gErFjTP6NMKEMXOCbT+BP+YCVpjdTIYE2BBHsk6CZxPiiK5PjW/ps8tLRKvBD1m8x2dbs5W
67IVj4yHO3FCKAgjz2wfYg2GswtRatMEnPT40pbTjGWxol9mFHmX25W4CDjLB9Kep9rrxO+Ubi33
y3AzPERYsR7bURbwndUmz/hFxj/7cu8627w08YaePiOG64Ey6CZp1rCgSGPnswWvNJj4BeI/Jka4
7WD1yGogtI0OXKyoKnGdGS+HBE7gRsZcTi5xa3pe78H2GQvK7BEZ+bGm94YFF+MF+8w8FfaGxoQn
flO0ccAapatM4NfeOTEgwP4dHo6DhRDp2B+m8rxHSuiOi2dPy0VwIA5uuTIqd2LVczTH2HnjOfvK
mZEicxTiMyby4nsnfpctt+W+sgcOoE+YcjSgmU9mDDBgL5A/6ZbY2WqQDUVGQJmU3+MzTSqRzktg
Q6dKH0DRQNo3iFqAa+wGty8wMfaKvBoIaCBC26eHmS6wCLwnCG3mDNGG754ZG/4P8iOv3ON4EDjK
hNeP8gqG+3gsDrSBwC30GYcmfZZ/oNKQfAU1F5ycUQI40BuK0BJfTictOxZqZ1QtQhCsXI8/Nhez
TRfnRCyNRRkbwbafBwGoA4XlcEgrEV4mZRz+QDO350KsXQXWjtrMxe8R/YxqZ5hvnbAhs+eK0fmA
TNrDThzYgPXYJLs4vXk+jbIcJyV7+MP//IQlIvzZK06FGMmAraCKwgEWCu7xarjz/SSCjMjToNmC
3JiKYIZxwAYY/zeNNvwSDMJHCIeVQlXwoBptTjtgUHQoA7DTB3IvF7bzlPryIjyktzRKSiT3PFqq
Hn8Df82ixGu7FX04JCUHlOu2DMKwZQpTfosC6k1Gf0Q4soF52wiwbJ49BW+CLYQobeAGQQE3hxGd
up79D2AQljfSdLo675DKJByIpWVI8saMTmOjUpTgrhdAR+FSBJFNrLDDdYB80OSY04XsLGjdRjxq
3jFD2yVEGkfKpekn3PEJp/gTiukQ/qLU+uVkTmN9fp5iVEZbl5yRdMEM6JvRzKSNDJeTrIZpLxgO
8fLoa5gJa/AHpUDtknG8EJMhFA4iEgyTl00z7gllfdb2gHE3Nzjg5q88B/4zuTpeDP7OqONYFiAP
y+EApzXh/dIeYLv7HyStyYZW14ruKbEYaz7YhJQ5QmMFWmLN8zJZdAgYbPCyaLCIcHKlh8LXBv9R
uCtv2+ydW0nP83BgL4BepJ5Oo4w+D3iuHOGAIMjHQksEqEDfJu2/WLikc28jY8FoSmXYO84xGBX8
CZs8sDNgLMCUuXK3BshcRQUBeZxeVW7h9PKT0R18epJcs7iCAjYyVZ3Pb6zFcyouZucVI5Gv3ica
QokYcjiT56JdkKMp5bPN7QT2mcWsIt9w/yHlN0TpJHG6mrHP1i3J7e9xiswE3d1iTy/FaBkObwER
4QmwHCsUsm/WG/gb3ET2L1+B5dgcrJ9jhs1EHcLZq4vtwnAo/sTYeq0G2xnNHW5FujUbLDbEruCP
isWWz68qw0FZXEV/C40f/tGag0kuxh88Qhh7SbGDfyjqZWYEinPfVTZxa5wIp/jjQCWIGFjlBi3e
v763CCeNS21KXu9uiKXorHHFxXt0DZIo5gHPzP0GY/dd4RX+06JIVxMvlEKsbuiV7jZLXuZ1xKcA
au42svZ3ZA24dLKVpJFXEBmFYivvh62doiyKYBJ7Aet5D6rOOp6BdHqcW6g/EDWmDP8htWDmK/e0
AilGb8me5K1AaQRxR9RvIw9bVYSzABSUlqmYPYKxwXTahcgcN/QdEl4Ejy7u2qO/I6uZQaj4mxBx
MCvdkeAI25eun6d47Yszjly2F6yrBzfxvVhgn0g4x9uzySiavMN1QNzhidJIwVSYjUMH3ubOUonK
oHqEcJm7WtQOnMbaXIbB8ChGzCseYZfO4pDjye7hYJnxlBi+K5TMUOU8ZzfSeVzJTiRKEpdMkpDX
ltcPcNeyLDDZLCxKJlCiw5r3dkSB6P2HaTUeUSiPyBmLlCeu0oakVwdMoJl9Zu6FvfQdDaPzHdhd
BAY6ZuU/3zEAXVBbhiUuZcYr1Omf9zd0hHHDCDF3q27+3ayfCvdLYo/gTdC/j0cqV8I8NXTg4Suk
TR6suscEiX6GPgGKRpIU1Y5eo7PFYjLZJUR/bW8gO4CpTtLPouEEtXiXEY6I/84UmWIC9UYCK413
bgN/BJ1s8YsKnQKGbtZa6jK+UugeXAiMFGPSZsigWcSMbIDyTEhmfDzPDwASLjxP9wkheVevyWzY
AsSyq2TxlcHhcGH6OBTYSySC/821Y1usRBjGEL2plWcZ5eQQOidOK0yoy5u9BDJEiAWvmF2A18ts
xQS74edl9pEQyHzJN9fHRELjDLv3RHrUpdIwDtlfWAebjHANaSR/2Uc/mrcSO+jrZnXjKIFerxgX
Ipk4rc+Rc0hbK0EISXaDajJI+T47Ks5A71AoOEw4kKTJl3pcyQp9pzj4g+jP2G5cex30RsjNkLkd
ToFMBxeiEikUpgHJYAx8wsmYWtKfelOnmQQCE713a0FnAyCe+Axc6O3CF25JgPOwXCDIMDJRrhE7
meFxQzw6waARM9WzRccBDYit2ve/u/UbGY7hPgJZbzTg3i8+P30ge0WNQh6yEzqPWIBxZpswI9ic
COx0b4iFKxtXcOlU/DApuOkgAUpzKti081RLgYE+5fHYLPLVUPSICFIRZDXsZ/YZFiDoAPiSOEZv
tFjQB0PGjIEEYeHm1H6bQK1z9V2H3IWjaic5A/4Ucn7AOP/CZWeJ8Rc3I0d0ZaCnR4TWYz0i3p0z
Sxa8+k5NJ60pBoT7rC8o9kPEXkjJI0l5qYGI4MFs184l05sxUwriEGtbM7ubZhLlXAHqO17hO+zP
dRP0PdtjfHVdIYr+jrMdtY2bluFKJFrYFkG3JJNqO9FMD2dy0hOm/y0fkJOUkXwhWSWns7Rfvphs
oJyD/S9EBI9tpuPK+AmIbvD6/7ofnotK/CZJnaVahgoJE9umQgx9XifvXBAhvIwEjV8/cmTjZB2H
sW70cFUy3O5IkmaNOQ7b8cuE0PMzMLLH9fxfPkdMxTkvYh2emhztVzGYsIcqLgQAAelmQzOCuEBn
Umg9IbFVShN4nNJiaK9Tfgmh8JcE8vlwsB26CksMr47gnpGsagtNtSq7SRTrHxaLZ7yMHUcxF6I9
+HPiOvZ92H3+9g3rFSkRFZkXtf9VYl79tpDnE/9/bS2yNXkN/7YFhqxjBbbeaYg8dMbZzunEntlk
2R+Ul4+9+DpoF6V5yikAt0gUWTgGPTJWFPnbJiWnt2GPuB24ZihYKI+4bTblcih6P+gQ5G5MgD9L
XQb7sZgPZ6DI0svXUDDzQN/Or985pyHdgy9oR0tPIjfMqb699SEeTmBQuTdZfUR+PpyiAYtH5R/T
6kzwZfZ5KqY6rwmaihLJG53oWc+cD297q7aud9ZHY77oJhik1nYjw62gr6FfkvOoNs45SzylFuHk
5PnwtI1LNo/OUwoa0QsNFm7+2WBbPXDnsLV4XZJFL6n5jkLigHn0ZMsRwHcwo1iBFbnWH3UKoxM0
KUp0a4KetaEbziy8MePcjkiBcnyOeGgriHzYpMgJHszF0bTv4ksi/EYxUOG5IpL/58N0m019HT64
CTcSwbExgRovMneJf4RG4QHhkQDVcvwdjuWMRvNCpHXgB6D/I63B3i/mLlO2DdHj90A1O2+CaCyz
SITh9+/LG8whGqGLCpakd23jcaP+SD/r3/mBH0gYd80RpqWw7hipOF2PcEIV3lpI3CCL+fk8NKOM
qaObrFizOLx3vkNTkcUWQ7SARBJyZthFMK1UI8a6E9z0PXolmCYm+Kgl3gZjhFBMLS04ZThVkQWI
FZoEfzx1YC9Zf58dFtQyalmDDeeoq3hRZ6gqO1C3brNpz4rjjhMLPQ96hlDJkjDmj95pW18ZuWk8
7CWeD0hZPKx3+jeiEqgwOar34ns4QqjDkzPCKhjJ/yoU4CoT2J4WQbHHEF2UOpQSqM3oV0EsVaIA
6pQ+4jWi6ZAaXDcRj1I27ICvRErlWXcH1/9Aer6EFraCZnFQSeeSkpUOw4qcjlCxNGnHiVOc+jAy
EkMuhGdHucJU6GLHbR+HTPEUyQ3aqRK7oocxP05prbN3foRJFe3eP9GxHeIGrxRWGqMzmBJC/vqz
odEQt+JMwlAH9h2R5cZ/yTgemeLbX6EJ45qxUA43JNOsk0sMsYb51BbC+jfb52GJav8p4y9YWPB4
X5i3NG5N0TDs7eh9Ih9xdjwCSY3nMCpEWyn53mg1FLABNif+KE92oJpSKuKzOvz4geiCSYfYV9R8
JL3JpjOuDURKiFOd1WtF9IZrcrASdE47GE7sPLRC4GTCjDvj7SAOasCFwQ6mOBdA6h4Nyd2lTFeN
lsve2tU5BXHHJhkYSoKfAsJymawL/JSpwxl+jjLuLBUnf7QdJslmw6uK4+4uhOJAbixLGwNMsAGY
bK2I1TzwKNz1WA4T8UhbJi/rmJHeIGsgIGYaPnYkCsUoJVoGn2kX4k+94fxEqioCWywM85y07mwe
Y3/KWBPcShjvIq5ugEJkAWxV8VYC97niKoRSTzM2Ho6jnym8/i7pN5MfbMLmYyBzN1ULt3McFOU4
Ar4wSE1IjjHQYJlZG8Lb0fimpEA8BvHQBuMFJ8Tng+4wKgEmXNRrtgKCRY4fUMNBQCpb0jIskTXs
KSeCVURkIO561exXmMEe0ojNjCQnULwjU5IHWHg4g6MklGwLyg4yY1IPVjJgPfw/oIaQ43C2gntH
EJchPrTq8Vumoy/T21Xg61AczXn0mr9B7IJd+w8ik0pC/F/ZTzCWojE8J38icXTqjoFiZN0mb41A
Qwm1owsraxAmBfp/6J9cBe4ZuL3iuDCiRhS/evwG/bsAv/xVEsLfRgnBAtYhCINZr5PjSL4O9w+K
Hs1fwssU1kZnlD2hc/QqSa1gy3KcnRKdpOZgMTakAp4XOK+C7cZ/vOI7M5A8QkOOvYALZ5rM5OOn
F/IIxGJ8E+uZrB03xg0Zj8QD65N7CbY3fuaRDYk2McofzNxRHeAYBY9g3oltG2NGQ1GCcbpx31Cn
3usEX1u8YGLq3D9hpIBMB3wgQKvwsRoItdSrD1wainWisZitTN5OzHz6l8XyBTwUxurgb/0cL/DG
RSsKTIMha/D2U0yLxLuHpwFK+zZJzFQXOJFimmJLB3ZK2bUcUAem3Cfz4D/PD74bikbvxydDCc5W
fuDv8uX0VqzzXy6Dkr7mHPstfjHnjJ+Rr5EnKAVkKY8Tj+SfZITe+niMq9mvtLbzrzveDghq+H5e
QSlbZm+4feHfBKJG3VVQ2LKCPth250lKdcwJjofuxVOMg/+PUm2L5QHZIWcqz4y+GqD8xSM/nFFx
G9EBaXYbWrZgib9xA5wa+xiaDwVy39AX/7fIAV/5++tw86TFWUachJzHoX1hTwGE/KK52Obc8UtO
d8GStcFW3hFAWHRkUBBw9xG5vInRXkTWLgO/NJOchvoYwS9cf6SDfT8DzUb1q9pSFfI2McT9nSci
vhTUl3iDHQHmjDRhxRFD5PmIH2COCbRDEmbD6/93YjASSREnyGZz2HPyyMkP9RVAZR65sIGYF232
JqcQwbNro54IKDzbJMpQJFPJgY5jmHRiNRlFrSPFai9AfhGYd9Ch1Vtoa5iPMIulxIJInN0QfcRT
pwgcaNGOZLVMUsE9QcIAU7utkY9fi/hlTSmEXr5ANDHyz1RUrZep8IFFcpoRVTMtEj1szVV0Q+Yw
EdKJWwycMTVfGWZZe4HLwGGyuA4XuiuuK2I7MpvfV3OoXpSyCNGh/Fl/zwiZMKyJHixLw8GfCY51
eyjVTNelo+oIvgX9Tb6amE2pLnCgXI5YBBbeGqHlfK21mGx9Z4aO3zIum1EMVQ5taKcD1IpLGVrm
EV9hVOl0tMBvSRLwrzMA3MJ/acRpDTkLFxB8Tfh2Lf0ZL+jwdbk6KjEgFuCw8G2fe1MUVqDTwMnZ
74B3VHM6uqRTmbYB9mph6oh/Nn+mcaDm9/Fs7tFh+FVm8CR+AHf7zhOkQh94mxsikfDuZCQtbbSu
C8UcvYe47GHSodCKu8X1niTuPOA+B3erazoVTVpbD1rcehuqSDTgPrTRy9rzYuitcg/yj/eQ1nLw
sUvFbBhV0IJRfGSsOIC3s0w+lEsmMxIuUW03jGu072Qixn5zml78fS+6Y2mHpg36hqO14sYq+Ptr
F/BjlLtTad4L5hhTFW8+piAVVJbDyei1nM4A0nrD0JPnEofGHim3eeM41EiRrXo/upL+LfACo7Cb
HfGaMngG+KbwLg2lG0Azb5vwjs7Z+231OlZzmFXdbZfPOcyuX5rchMEPXgYmEbD0ez28/sLe6Nj/
01qL8uNoKX5nkIgJkpdIX9p6UrfGhMnrvIXtXcBnyvMpJme9b/aO0YcpujIO9uLf3rOv8wbUlOnu
TI6Xpd69IKzkmd/PfDsTfpyGru8DdUOPh7Jr2+0HcOXLX95M3sEJGwYTtb9zn8obIXD8NR1ufdBy
9ryuM3OQf4tW897V+Nj20bmdrdsz6iKXRHZA7wezEuv1103U+JO0WpgYEIWN6uP0FUxpjKoLrqtD
mBD1x83URs1feYeDc+eK9xPmmYqfkTYw3varF73tQjSb3sU/nU2mWS0YGM+lTnWmEw3fDFzgG4ND
19U0r/nShJRvqjtBo65RNLSiMwOlNRAXuDzHTOtYBwr8y4iX6rSPwRMZcqbH7yt5wg3B2jL4HqKn
o9+jr+bqCi3ONyyGtWrTb/jqu6YdMnR2/n3GTFRo04F4d/3WNb5bx6/fb4b/Y+nMllXFkjD8REaI
yHTLYsZ51htDj4rihCiiPn1/uaujO6qiq0/trbCGzD//oX3xFhT3Vr/2m7eDWbP2by/fKj1LKnVy
Nn8vhK7uilSMleDDDkGUD1ay8EllRPbF6NyH2gqqjunjk1Ucsrw/3v0SnfHL8E+9ryoQ1LEc2uEi
//X0b+/j8KSPMecr2/cfAyZ5MSz0O+lHPRiZJzbCHQ1h32J1891pyDVP76OC/A+KaskqgqPJ2xGW
Jue5vl7d0WxeWC/9dtVwn+BYcK9QbfXfQH6v7vPZy+skfywudv/SHpDBc8U53gpoQuU80Ckgznlk
GqChx1tHg1iXq5/4neBbUneeKAt6a6NyK046iwAtpsdu+xs//KI9at1nl8yHzHdNr0d1RgRdJ61m
0qS6sC2V551sg5/mET2e6/TbCX91jcWHX+45fe0zb79GR6J8F08ztTL/yFKylZP5rRyCAs/TsGPH
GDV5zpy7R7ormn7/c/R0ig+PGQbrTHyGUYWw7RlaSsR3ejUSS/fOjGtTvv7f5/iq54Er2HLrA1LF
J9TTn/95xpxld1d2zJFKgpCT+OH48MP223UB9UxNXoMfvwXKnKx/NtHvn73igdEg+7vrnL7LdcAD
udGBsBoxivm7QDWHcy1GtRSUv5Hdg09215SoNJRY28hpJMwBNj72Tg3398YIr6WHPPLKnUyebTd+
Eegem6f0I9XWY6xn7pGUzsy9jIn/QNTfcu8/12bHR2Yz+nm3dciPMXw9wL3t7fFE21p432iLpipk
63JFUV16pJq3OyVJOxQPp9LraF93iXtR2ZjbkmzaCOur0LCZALktZk29N44apbf5zTYZlCPKSOik
fb5n1o8ouh7b18t2sx8MWbF7Hx732K7y7ckeuUDvyVz7qq6VT1qiYXn0a8cNWT7PYD/g21QcNC5S
xlLzR5nr5Io/LTnMN9hv7nub8VeUeKdgMpGEaZqdOIYQB4SxdSTz3lmj8CSqG6xiwWBq2XtxgvZu
1CjQIQmewP+ci8pD/PDSw8xQ0+cTRXbRCpcncF+G0RiXu+u+pKFgZFq4TNjE7gbJp+v2znF4qnhC
GZtyUZGtVk2w6Wz2ETwe5pWHsFewTz25NaPL90r3ckHGzQu7QY9WeTPOjr4xhETp5mUwgEcXvw9t
Xc0lpzSDRMEv1kEr/aYk3lzu6V1MCL+egl8yruclgTkVAoh70pgc64kBCROkV2/3AOKFyM9MyPJf
eS8P33AiinDNQa/3foZq2Oj3f9s8/ACJN3HdxHP+9/J2zKfIP7y5+HFIezgWKoIsTP4/7R1BFau6
rZHhaXSemK/TOJofn74n7zDtdib8EqD9B34yCAIvkM6gYl3gDck6YJ61Z8R8/3YEc/gjkvFLpl+E
6FgSqMdy2uw0wbfQCStYo9OqGcDO/0zh7nz4ADbsELSlSthq+GFxwAeXRRk8/Pc/OfWeBvuDbf47
cVy8X/4P79qZdvTKlvdsRm+vQitLNwE8R1f9YRDxj3HIS9Wl+tyC5hN3l+c92Vnx9xHaFl8bnuBR
+DD19uoENVNPsC1a46LtGq302sceAWYKfrLjW9EpYLAVMqA08z4MOSOWtOFjFgtfTSzpRcDCP/La
W6jNDQYmY6wRD8WUBvKm+EPfp3p+Zq0npe5bLIewgjbqqA3DiQwTcep/EKCtKmGwIF0ixo/kHrEx
4aZvc5NPqq7GFiglTv1o49zgHWEBufXZpdXixl8Q5PR1F5XvjA33Cazs+BAThtZASHBjSPEQWf5A
pWgnQspfg7bWmegTICLwK4sl1B7l3G/uDTqvd2mPimJ4bKy4RyCQ9CmCErSpT5ezdqJx9r1RP34P
FiMvwz1DqT4njb5WetyFJ2VQrbXV1kpvXomkDt8ejciLEu8Cd/2Lsp9qUjBfNxSD3Xy3RRKuucd/
LcOjPm5xN02/WvTavU6+9fQeyYooo3bCjlrAu3hyJZ22ACK05HukbeoyPQfDC27BTNlPxIrPD222
eZIlJF7/vFEfmJTMYs5NMq04Q9w3NmuTF6NwXcbw+gbjqpeyTsp+epk6Vf698kuINwr7+erhwxZo
d5zDsnJCoNtEq70HRRuSR/wGBj3TgLr27t1rYkIQ+3825QZyHBL7evo5ZBMU0BqioM3v7MLpYYzU
ay0wlacIJvUhj6wa/6/r/s6T1TyrgLsMpmV0G7PWwPFNpsHqLMFzRNXzJR78BrLXt6P2YP8bDXA3
9TPGnOYd9o+gK/SNgI0fQN8a9jKJPjfF3eJI8ihUONpKcJpRr8QTyRlCD4eKdvGMNbb3n4RODBBf
4WWguUmC6Kg6hrCsR+cXlQrOAu7DjjAhuFfJj1tDA4YEgAeCu53jtcuSG389sjPycgB+93Mf2GA0
1B25qrKFrNdMGzEIWZMzapzD3nlMm2gG/wYhawMCApuDe9Fm8JMx24O4ZHW+76ebM0blKmk0YuuU
2o3FMXxYgFhc4J9qUgbc3rmu1itDAFin7ePoZ3Yr3hve9TogfbCG0Z77nGIYucCV9dEDQZp7M1FK
n/aQX9RtzvkU2npma8ps+T9T3QiRx0wFjQzDRxq1n5DkoFDtPiA6UvSIdXEzZNhblNE3Mde+lnFh
G9/eU1u2wpbdw2u78YjfQWnFxWn1croAUBRnn1bn9Rh+FZc2W+ZHsVg0g+9JFcdwq7ODiX/Kunbl
g0KRPsnk+8vLSu0YEzWYr+4DqP8kgd3npH+NVqvbpIvUFdUHjnmNJ8Xe+9/Tt/p08CxN9/cLHo6i
fXy1pHepfLFQs5zkp7nGiRg6ryShyvKLdyykNeet+BEze+VU7uL3mBjrLkX/XQ4SmSt+Ag6EppF+
AkpRWrNyWH5Ta9H4wpWkM6NBsgv1cQAuTbrh2jutx3+/+HgGnZ18GZBxpK0dyNkebJBmfGoruwo1
pCU0Kv3z0cNUqJfFR/yyfjEjwGbg5HG7Cps8qSx9NfzLZqmHZiNo22HD6XGnY5fRhEY2JJ2b9uDp
PzzcJ4q1/+/X+zaAq81bR7/GOEFjR2B6Ag3PmemyVW4CmL1XTMHyk6IcEFEcW3FO5MgDQPp1aP5j
xkE5Ax8CBPDRRlsWo+MuuyXb9xGgrUMPAop0FS+UDdGEqAuwB8U66ssJ+PTP58jgRXtFq9NsB+jC
y9Izh4sGzD8zfrGOda+gOwQxVbnWaa52HPTAvwXV6+6l4Tt5ok84hS2qoFQot2Osjhk82T1YmYIp
yHzPGvMeFgtUKvCzgGIs7Dg5z/iPLbOjo2qO7HO3ik5VbDsRoP320s/7V4hL+B9dlUMPAySS3/CL
wL+d6RHzvmbcaTsuwyPIy2PS2ZaaBR/BrhVOKvsKR4DPlgHTr6lGrdzX0T1UsOxyv1XF+nFiUVVi
AOARyHfnKgqMX9cwGLPjJtPqtE/T1/PiHq9+/ovfJ3IqPTsjMOJyZdR9bR2unfIXOdd9eaXAVr/h
M3gYW+cVvCwGXOvd2eqUqVag5otGHN1UueLQMp1wt2pqcu8+wysTc+IUDO/Rdn9XIkjRFGDU4lYm
lZQ61T6fPZjw+rGz59Js0Wmeh59cPfly72Fr9zwOHoublmjYtl1Yyy0EqZcv8IAPRe0Xngy8+fy1
7mEx1YZncA/seNQ0+Hf9C6Y63lu2nM+a8xpQLo2u9kwfWVJAE0iLIvmbz8VBNlwvLS6u5Ykzl//k
hH/QPfKJP9HJja214l/g1RBdoR7hZ0vK8ptgVHyB9LSfL95P7xTZm8nF4+elH84Fc7nGKf7R1aNJ
3TtZQWZOyEWp/EbL+3mXAZctO5VVkjmqvo5PZAgLPHK/JGcrfVQjgJST0UY60S/iwvpXTPSgouPh
hWnx+oegST0Ss/Y19+UEeWBtdawhdJxymGtZCW6g1KmDjG/xOVGXa8ztXnl/cmeFafNful5ya559
DY1YHX/P/+77nLGUN7kwuvFgLn3kS569x7Q4K2Skocb5EXARwelnOMTEYf77i5a+ryb8ouY3gRqD
qkiB2eAnU+fhnuubGiHOKFMtZT+8xuoBAOXpeVxBg0WLtR47xcCoPcxtxNjzjbhaVf8GBs0Zix9n
sXXhNnqctCjjwX9f0eCVhMbwNmMHXCQ/aoAUBqoLVDgvG+YP/0RiFC7G65PChLw23e0n/hHCzU7B
C8h08a+6xGv8SV1jznq8g9EhBFExIEEeFrSM6/2tHF/1Me9//8VXjWbpHRdILN1mFWsODc/3E76j
Nz7/Kd9zf2pELa68DPULlJAq0FoM3VtLO/5qRD6FjXvyrgZrWLAyu/1spSNq1xPzHd8KXhynsLrm
vYa60HnosePrdaeqcKwC94NMFD2D3B5/P2dSruYGFTuxS8c+m5v/2k/Ofb4Kzijne/BjJIgfCqcE
OQl7c/d59kpzeDkGhjH8WG0PW7WCsfF3a8KAMqPXg/vxsYC0m3fv0E6WtrMzrpFujRsZAoSBkUOV
HeaWN7+A/VOIet9KGSH/I3+NdPQXHEEWG1/jRX7G5zVujeZFzR2gEA5PvzipFnT/2XqBJupHQBPD
12eQ7fBVwg4OJgfQCLZJ7Vn9jDUj4Dw3guoSGOGLGdt5jAvMUbWc5Ig1DL259z6g18rgBJEKyRjh
2rk8e4aO5wBuSn4WNgTRuKE39SzSdKYaLmZcJhYp0tZ0XgcP0EXr1tMuBxtlPWigUIt+a//EtIuL
rF/bcSOPa0lDvL78ZznBcu9MnzNoPP69sy7jCm5XSN2f8e8FMAn63rxjBlRMcM6w3XfNjdmfL4uZ
7Wy+QcsYIXdD5XWeWsXgQsHX5s0T2O1UI2Zk7cm7GdmflN4zPGoxSkW0tkUTcMOJj/fw/ka4xoEP
EyEL0Su2X0n1mNSoUdCGQAdu9d/JnePC6ddWzHVYtxgctl2dkRNDXVIzr51zFVJWaqF1S8uvX9pq
3gaOkYRUPvxSGI1rt3GAbmok906DcWKdHnNoB85X1VjB3o/e7YZTw0CnaKftrUJDS8xbH/8+0+lW
gKW3tJGPaxJ1vz1b6zigTRq2PUSJfeAN1IwFNkvbitZ9KHU/0F2dIjnU8VtF8nrlpYYfK2Ugxjdd
WkNeNAZbsqwsw6W95g8tzzuK/HanicFmwEFzdE1SzykIes830bXKOqpltSh9zN7apJAcuVg9a2g7
+Eu1gpqw2sPy2/Z/FHrd787kpsNY/uWFzrT0n16Ds+dH+UDc5wyXjClgBXKR0H6qkmb2e2hz/xYI
k5nN304JXm4cvWd0aDhgor3hqzyeYSHqcnsLT7UfEfXTYCpTeu2wPny8fLDlxMYuC/O/S/DNVP83
YUQATNj5Hqglsby+Htb7FnMIgt2W9M7Mtr9biUpg8Dj8DMTgALRndVR9MVi8U0qe/W0gF0RTgVjP
PktYpDhStl4Es1fp7e0zZ3GWNKlIpCjBh/qyNQIUgBYI0ILyII3Gu7INyQWKFjF8V3gROCrQmn3+
w5GB2tzL4pu5Q0bW12+nMTgc7hw3MOKgFMMu5xSSGSlTPexiWVXU5ZVwi3fDFx9bdCGM0OGGcmUU
tDPU44iwBkI2dSZrPXDQdz+TG+C14+oTmoI3SjZD1e+AWVNsxRBga7YbZprVHeUFVTz6o0FhMph2
PAQDTaiaKAfEYE5AMdqY0XmwrkL221wL/zFC6+3tNtXCIyQskAGT2YgoPdBRcWqd3cnaM+Pjw29k
bvMda5k7KgGqkIbYfe0b3SKDjjeyd/vj+OMaL7fPO2t/IJLErxRvOT2NR7XuhnibcfzyzFzqLDLU
r1Len8AEEq6lPKgRu6A6dBuFv7df3nqyfyWDDsF5HXM8MI8uygY5l0EIPK7a0XmvrxW13NtvNviR
V67qQAdbRG8xElCtJvuQ8YY6r7LVfpKP+RdHWThgeOcLaYSpo7mdYm8AEEP/Ca8rFd//9xP07byi
CRnEAw4mwkJdWEgYmm3eQwdiE17h/tgwFaIqVSaMLdR7U2dhsSncb2dzquGBvzZidlYzAKS3E8Ea
Den4OHxDw4Cs8WcOfp2wOwF/mnOkctjEw++7CFNtyXxheKfDlNyTxJe9fGV8bak4vndHDZ/rURUU
k1ZXP0ICwZ4O2GzDebTByYyIRXBKyIUVRf3Lby7qoApKmoUCBpUGrfpG3LPHA60p3chpeuLt+yj6
PQTGrkP3hy6hwwEvZK3l4JdHzU/ApTag936n1GpqsJ8POmDhN8ikX8mS8XtN2LpMzindCQAH9FHR
BtkXH8FZaUODKvHMK5IKLjYi1pWPDw8sKUvdIvLlHph/M6kbWphKU58/MdMu0dzbZJb7oA1vC8IM
6Cwhvsm8dkBn/1FOKp0rxuUQgx+Xubwi4oJbYJWI3nqDOSdxSRP0pe3rtvErVC9EC1PA5+d2iD5J
YoFP0kgxlZXsTvFphs3ibx6MczADW6K3+5CmLVNk0WnB5InyddTARQbqqiKRpAPwpat7xUMA3fyp
1+HOEuFriOn037M5zkwXs2ohh74wFEe0IWFBOyFh3RyG3GIjw0ek8p7PlxUXTzNISH2K4EjDbmZn
e6+OZ3GelMFQqILCFVkvoB3BstseOGsZLx99GHJjOCn4X3CeqLx7uPbFwkXzNzggNFYYCg7gn9yQ
wyw7cD1Oe9PrgMsk9VgEBbhhqN8SY2L+11f+yQqCAPKtiKWHZl1umQ3v0vH4SKerX6vX36iAA1HJ
mBqGRyOGU4q8fpGAKkAFaoLzT39dVpE674psUYF29ljXZAjeXKhJMDeQOmAJBPbBBJ1Iop9wDiDj
4mV343CamP4zMbuOJmMLgpcZggJyXDq0hCTUruVaMxIWCCaCpcInf8fxazBihTGIsf0rbCSqc5p0
fEO9VzxpyJW5QH3DYdlFhqaWx9lfDvOU+Mevt8kg2OxK5sDrC7MbbQywwosijo3Z9w7XkkME/QH2
KCiRhJoIpHunw+JLyuncnJDxcvfYv2g3uR2gGvDn8aiFlQVz04fQ1jsNIB0fxKhEQAoYw17EE4bc
ERMTeLKBf0RFfYmAs+5XZbAFunpSk4pJWecDnOHISFeAaEMCW5wuhMtej18IC6XBaD9iiYq6EPZw
D3IZdJ1Whu7jSOgwdYNbUtN7UMpK+ulXRWzSELiaTIvuqf/hgJRraM3fXl0e1K3LOhL0lVI2RNZf
BrZKeX6FYoskvQd2nB4slh6806PkkomA8EqleOYHAEOzh4AjMWPTBxWCmRMj7JAIt9wjz3Oc4Jih
HFtthF4Cy2GMqgcLSqFCSJuCJw9nIurGEOoT3GSdWRcB62u+GJLJv4/ExLaCa2D8kQtE43iQVyCH
Zgbzrl67zomBxljo/gXaS7bHVEi+Vpgzh7xw8tHT0udQ1iwlwxEbM0ha/5FOS0P4bwckqXBgzx1t
+ML4h6qv04RdjRlHwmCdre5BnSNduIWo5jY0C3SbYzG9QifdbQDQV+rp55USKhSmq5B2Gsvxj90J
vCdDdfmPNeYzgHEfDoQPlUrnnBdkxhlySvB8DiiTUArD1mOOdJnyF27w6A6T7ctYSuhh0/Zc3A1N
omKIvONIkzU5RrFo8FsL6FnCpSmFgLHm/nV1sC/EB48/WuhVd2X34HzHIcWhBafnMfmLZ/8oZkUc
K0xCAMbx44FMzUqFq/zprCBBiMG5Cf0mwj0zgh7BLLSD51PunsE8jekGq/JEpGtpmhvKmcxAJ2fC
7BzD21IR0Kcs0TZOZnzcuIMokcz3EYMqmfosN49BxgIifxPC+xBlCtDtkDnKLRTKKSkdwXZyovAI
HkngeTJ4JR+S9TeEnli7zqCxo+KZ//Gd+D/YrLj97SBaMzR+uvVKjzS35fNNPMahfJcUAY6kx1H0
InlRMGF2aDCI1rnLfJk6boZXozNgHUUPtJkxOnL2xvBOgK65lYhSXif4GAUHVBk+x/j6D+yZfHrg
Ws3nBTLcJNmkwmkSkiB/VLxRwTsGnAFr1QJmQtjFS9GEq8Ok/r2cyUtmh+FOz4401UF4s3lqbDb+
szPXw7kVkqHFp+Dagd4ZwjV2Rmf1z1LaMDQ7UgxNP+6gFeNX9iL8AK+cdwJVK7ZECkJFIDFvlSWX
jxypzJA4xpOOBPlYB+jdPBSkFavZDu2+2Hu1hrBuvskMOC2F5DjkQvlGhyrCq0aGK8C5lN/wbxCO
fChbGe14n3DaCNksmwTSHsc6MzDGOUL5SrV40WXOIXKoMG2qbr/q9RnoLOAlsvuycTk9kD9MpuCN
MwsrBrihDH3uve3lH2X6G9YR82zME2VhmvMTuiQiRtNIoXrsXUbc3jwsxF2DGXb0i25JvLcn5Czh
f3EDqc6D9D+wT27bJAvIGBdbqIbOKxhLuiyDDmZg/GjC5BFjN3i7RAtj0AHVOWUJzzIeQoWqTk4a
BiaXUW+DY2L1xmK3xHYfT34YHmPCuISHRJjdqgEbe6eBTZ63d/+FyBgeBXkpP+4oZuPkbtZk+x52
bCqIREHXq9QOawq5OkCzA9gDYeWv8MXE0AZgRE3OUZcDQwiNuNAFs6B/8bbmhgQbKgP2RludDbff
N78scDYtwT78w7692fahaEHVRIo3FEulQg7d3bDmIAIgcY8TSBt8roWHB+7fRTc8QzQdlkHa7dMs
nfwgAB+FM97qHkMRxkak4fH6bjtr0e2fyZVqjCawsoRu0Ddnq24KvU6S2XboGqAOJd22iinBB+sO
ZuIky00+R1xAQfL3QKqN7QR+7Wv7cUdBvy2SS1Ka/s3MkNNLd5+RBNPyhS3OMeatzQSSBBuTUS5R
ApPuOWoApz1DZBn0J5ob5P3+zdtKUyfVEm6sY2iw6czztpo7EY6AONviLVrRM2I7QyqhFRwX/RXf
Dxah/FsrVlvXwxQV/SFXu1jPOtETltJP5JpM/lZbPdA8EMGR5Y94NCRA/xbvUk7crh2uJJtqArh5
j9ZNn9nLBaU28gCM5Gbvf8CksHBoOFEDwk8TBtOKWVbEJ/plPqi2W9vwqhgJIPfhZ//Rw8oOwx2h
nT3/RBG1vrqnv+sIj4XKv2kQI/BNWOk497g1U0oezzGG7mGIdJayaXPhf0FsFyUkNSKcPRZ8Mz3S
Uy2rqLxtWiPbSRuNcPfDqprGH7SoW2t+m9MVJ0eY6+RSY2qVRdUzxcRHm541sL0Qh4wpzPBDS1PV
PIleU2jpV8AVJtumTNvG+eogDai2zPEd96ksM09sKaRUMB8+bo9MhaWGahX+9RFWuAfWP+9j+5ww
DIt58lKU4hHDbjxkVU9/U1Ng83nJQQRd64NzgKyNYi/Bqog+Cg4cBKjjBtWIhKfjiHkKmPLW58kp
OHCnn81VBEcUjxl/x306ZNg7RTon9LYFzW9TrPrwyGTkor4HEJuSW/Put9mHPUQsFzwDoDW32DVQ
iZfGcN0IaKZKr3FPdcuDHtIGWo/oLoyvv/xCpsCYizIEVwofPEMi8qQUWqROH2MVLhcmydRYeiPG
zwrvOVyAMzyKPPPJX4BnmLXDeNWoqUEOOPEokSGFvuoYmWtD/jg7maITyxep/6DiNzGfgDbAP0NJ
Jdiy8M+pDLDAGBErwz7AoAjfQp459Xad2j2s/0cAH2zb3yUAs2CuDLHcQDDJ7LxrUlV7TxOEJRtB
JShKD3Tu8WXuwTolMPO0puiXqiIz0++JT+lrsJbcpgR58jixDLOHDUoeYAX6IG3IlLVavK8+Twgu
SaWOG80AdXt0S7xeKMfekEZ+/Hmk4Iy620BXc1wUqNosj6kqlO9N2aT0NIGhfBJjptyu65HG8uHw
QyYEWx40C8xVDE3aBCMgRKLQE+8H+NIYmBzwAGdViOcINYhAKQw9dxl/4EetrqprfE+pl1nqiO2M
B5cWzjU39SZ3lxxduhnzjjwZOKvNcrIYgPQoH/4iUJ5C43ZiFnamgFsKNYTewKtji2FipNPrhd+c
YshWD8v9VP71BB7parxtVzKVhTLFk0MqRYmuWpJrWzJeItW+QZGJuGp9dAdfXbAIdTnQZcIZQDiy
eDOekf/bfHThzexo3rXu+d81+IHXQxvBxpBkVCBiG4dJr5VqdXz8sK0ySuyic/J+YL+gAzURCHxm
gxK2DdfnkXy3tHEfywGk8jLbHdcETrlYCccJITt3GspHg69ob+sdHpLd8RX+/jm015RqfF++PmrD
3XVbCihFISzUX+dfUOy29QfUhT/xJzF4N918zAjF09x1213PVvnAcfMJK8fTAQS+3Ey4WSlIdTso
ipz+3JJ0f47bpGYt/NbE9KDwfeAhY27VIZA238x7TE2NBKbTiAKUV4xHzX1NmxOCq60gKbIVL3Cd
lhuRDPwOYCSzDi7ohDwtCguYlZW33GTQKQY0vf9tL8KfcepbPtAJCOrgfPwrDtQzUI5mQJkGFavF
Ez048X3LGnhRZiA7gMJCM4vVjfFTsKro7HVwFnXp9UpEgJG2b9FJXaYoCNBhoKhLkatT//Bz2mjw
TSkkG5CC+L6sO7kUmHniNtCrtmMKWpKBE/+K3I8+DonUmHMh6x/Sv5xItbAvFP+kQgEB7KwJRRU2
q/5lT2unYECxSpl4v/1n2mwSpL6kOPpSyyd1fzoec9LvUvOGngNXW8wZ+Sd8GRLCZjMd8YhDZJc5
EoRALGU+ctAQ+sKm+z995m0SEX/myG5ggcHf8ZHdo+zZipQCwuF0SuO0QTJXb//qc25WMAzoaDZ4
lToNsABBJVvTvuxmMtNtB1z+X75MM1wg6e12Iei+5HwheMV7HoPin/DfV6dopQl++/LO4NxCngRT
98C77d5PmAnEzHHItnuCwLKXxi/ZAdTxaRg/HoyLrsmJobOb+WcgolNsaQlTeGYw9KPEEwDZLW+9
6w74DCyIY0zQ+Iw46QHjAOvu57AAP8EgQ1329lpEHYhIXPNxtwTHmJK7vMbjZ4zdUE87LNW0xaPg
SsSbkizMb0xvphXu7sFypq7ANblOBWbGb2ctPgNvA6s1G7PfOnJIr4EzdQbFKFfJp7fRsIooER96
S1mYRldK/NPLA7EF5Gk5MJLdf9o1KkWVCZjUwwg3ppfjrdsoKIIILwq3xwBCnawYlSL+FnXmvgtR
yzei8hVyPTXGCwr2nWTjHt0jzPFrCmyf/SsyDDnvpi8KZ+yQmB6tCbs2lwOoi75P+R2LQhRXhnr4
xYJaNSZUb4jKRQClQWbhZpaZK6CnaLbowYFyYV7M/jE6bqKyGoh2adi+4gw/Kqv4CmY6xJGFY3z5
wnDbPS+uiMqcfVJ++FHTZgcRHb4LIhaiuwS+lzRoLGvqXXK8JtclcEVJgBcpLh/KCaql8z+UuK8N
zjQHem7U0bDtQjEiwyZC8DI6R9JhcZjdiQeLJBd84wg8EPsV0euj4J/VcOZxHrh1kMxHydRQvCms
I0QNgpIHqohYPeh0Wba/q7aHAjCfO4TAnAdCOu+AiRvIGkcz6m5keaThIEWQ4y7iaP/zQUEyQhEU
oC/hAKR7ZgTg52DUeK/k2zZURoUbj/ZzBx1EiEB+yPCmOp/Q59YMGUiqPUj1d2khcU24KPlZwk/k
71ImoLn7MLlfo6fUJ5wunDANFDBQe66059L1Xhm+OBPSwThduOgI+u4tw/lNwGVSHyQdvUcXhR8B
Ziy07ahcHewd4JBN+S3UhPUcrqaLGN3v6SIO/JPeGu6HxBSXE5U0QdFjAalx522hGE7bSOYJSKUu
YHO5TUB2C61t2IEnhkUh56vZ20kBbVmhSeAI++cFTrM+BqwvOYNYLnKuNEe10seSmnDeYuAkP/20
5RuxqbqHO2CQOjBpAaM8upaswTdnKP2m/cS3QRfUjbhmyVE+shgOg4x8lGvbI/Rmr5Ey6ONFIEgt
9RP2RsQe4/yqUH/R6bwCfsm7hney3mtMcPCeJbGB4yZPvx3OCA+Msrek2AE7/+PZtBdiWXUbIQYa
/13KKSlr6fAkorUnfZrjcRziLiGBLQgPfSz19QQ1MtxUm1VzEGyLbYVVoBSFmrjRIPyV/uucau5j
dTe8+Ki20O3p+0gVR9fCmEHpfXIRAaR+nNIsN2xW2Fa5yMMekTw1MmPpb4LJyT+O6ZI0QmeQ9zKc
I2pCII4D7i1GgpfxHCgBTjCBfgJ2sHCAQV0kXQa6qieWUQzIMFPhow01mGceiAMXXL5nHEr/QRgT
9QS3F5MGhhsygHaM9OlZzBdBmTEbJ9cd07eHi+ntz1++bOIk6f/RulmIMNHen1UIhxkrvGDsNz3B
sgeXJhrNgQ9WDwdQpGggbsjG3IHdGb3m4Sgj8Rq4OcNPjN79EfMmSSXmO0shftrcvxSz9+gufvYk
NbJIEZK+uQb+AckPxHZnCYwORCQzOffheGUAhLS69oKigsQGNmbaagEr+O4LOekTONIs0ucbVPlD
T8xHaI08/Cpb83NfNuH9HURQbFHIUuxjL94952hax9WWyAOGRNIArUfQirHLJ13KTc7jcWSoxEha
ixuDIM4+2gVgz/0BIez0NeJA8v+CInCXFAgBJ0AagHzIjcePALHHm1nGBzhWBHUvWCEeS5EjWsQ0
kLDB6Sx+J1kfo4Ydpea/mTW+Hb0rjU2XKGDsnXe3igUHmkGj1g41gsSEk0zB/CBO7u0jCEdpz+Vm
T0nVoe5m85HqAfMVUsvkqVYa9ElU6oaHiDCFVwzrtZVw7GAFjkuPtdztColkx5yioj+25K4CDcF1
4wXpm+p6t2uDDHw8gvlQO3k1+EWDSSQYliWuH7yQGVYUFTuIqoaPleOdEf2VwhxJqH22nME8J95/
77x8DlrEL3nUPf8xQhVXNhgobP/Ky42A4CdiLijdqCjZhYJJQhtGgdtTp90Uv2yAeTzblreZfzq5
585RS14MU7k/WZrMGHl5WgBRv9HEw8K6eRTvFmZlaDLnJwyd4tyb0EpB0jqHWNB0fpzS9yXv+M0E
gqaDypDE4cYI4vPZjRmzypyG1UveBt8Ln7YT03F/jEy26dpbziNsqAq6xqag72JVVbDt10kZN8Ab
QA7glBe9hPvhg/vPZvoajklrBoUTPG2RzRiKA2Kk3s6CzKXu26GEL46nBSlO/YjHVXfagQ9btjNv
a7glGQnswWk7xTQG91+ZWGMtnZI4KvWqIBjdmzdhiju5Jkba/8T9PxmQ4544UTiN0sOfpd+rS/G8
oPE9I46YM1eweUEHgsz9Rfc544eIEWwTIXVyKPe4KbKZI0ZK/DoY+WLW1g1uurvqdm10uRRZclrA
t+fd74aFAGiMYPhEZjdlSLVA83WOMDG4D+P+z+NjlJ1F2hyKmDTS24wPYJA2fZo04D+AlhRITUb4
3xn2HE3cTOSQqIdDZABy21gZqJQ/e3MkpofDeM2WBYkH3ueWvrCiWNGz2bBrJsI1WPGdiRiiKOkO
EU9Sm6F1A/+Bwhtb6HS+gEACxVHwg1RzhK9ObFHBGlNyXBgTy7/j3AGuIRV2iQvZ9rdoYlDPTsTD
nK9IX90OatUOs57ggKvur9PnC3D4nEugJxLU2biAOGDYmffBgv1w2bNFthBAXG2KO0R4gJHPwxW4
K2J0B77MzLjTjLHkuyEoFiMQji8alWNsrsQL1eydGYmDuQ9bc/H2YCyUoG3/UCpyfh4c4sT5EdAp
KMQ+ewQCwbhIegQ9qOTA0KAQC0XuQhfFqvGXNCXUrVsA3LhI2QBUKLzHww3DBpATfoukHctIQMD3
aeNLVRYyWtuz/M8yekAgDGjE0QT0UDzjLojyzuLs4CDfbJDsM/gKOj+1odyDXH2IJL+C7JUgYpjB
wEslSwsrEsYnlGQ3uaqalJ9DQlUxkXr+gQIAuUBdzMh4DnzdKXV5cgXakRABOUKhaWB9j7WBvNvV
A51U/zWOtXRiqn4KKwy0iSkiS5IGThCbA+yWH/5jpdJmCQc0rnDipYgqc3AfAfnKiYYzGPj5g7sM
XrYUYj55Tgx56PgoG9Nmj0W7Yh8jXtYH9ohejnOVVYQFk1fEi9QYA292V06AQbUsI4YeWl/aSsT3
w9d+/CR3AvTjT9mClx14BAUrwvMyxDqLlmnIQBKzOgu41OhMdGBN1L6ymzipcYmo5yAkLicssy9A
rGaPXYJClbcK5tvTdyQJ4CxJgcPxLcNcOshWKEZ+tqKgY0TCN+nmd5iICn2YIS3qIeK55hROYmRb
TDOv2jIw5PQWINHi+SeRrBxQ1uAXO/FpPC6GdASg1cxYzM6p8CNG29YjrV9hZ47hDX0OERffOZWS
JsfDeN1Q1N345a23XB79MaX4wRjsbtOhg48OkhsenQJ9dAROGo4R6nUPt5UuHH0MUIsPnMJA5hpc
qV0OLdQ8Mjet02L/3T4fuEly/+Dx02bauuJIppso4AyUXTq6w50ASZYrbx90FAjm737my/+PpTPr
UhRbovAvci1FBnllFpxxfnFpWiIoihMgv/5+Yd91b3dVV2WaDOfEidixY2/k/Lhwg/OMpU7PD6Mq
zuv63xfwhZqxa7PE0fo7IgCT8dzZGgEquL9DUesnehi9ElY+eRfqttwji8vckJI1zuvQcEeXIdil
vCqma+IpVpfOsomJ086xIYktQEfi3Qgcy0DfH9EzwymY9PPNYGfadA1jUXsw5/zwTlie0fK0roY1
8FGzJJfabAYd2tMkt19SdSrsG4jXixqK14hLyHDxmo9I10MKpPbHRv1iUY3REMOcnCDap+Sg/JV9
Re5Bd0qJVwAlA8SmNmiNwH/CFM2V5D8Wfayb1QlR1iDn3t36p+eCNG/EAMdg3+WEdt1ZEaX2BKyF
Tmpov+kE0TXkSZGW/KYpCClw2YPo+YdOn6gfXylVINT5tNxjls+NmRPEH1EmTdf2g84knrij2WRF
hko9am4Ce5GjXEqIFPfxcyTCKzhgk85et3HyhzRQtZmsqLXt0YLARVOwMzmi+gUoDYauZjbQO2nM
hBiCBADZL7JO/t2e3WEWvVe11ZvD5Z0PVps9YYWmsn/Evd0DLJZmVsSJImMroSgsjezLHxK3Pgsg
wJeeViooijtQYQS5tgTGAVELzvbkiPZmELc2p0V3H8YimM0oDNkrwS/iaEW3s79J+ytuMJzqfBDi
a48YMC7gj27k0AIo71w8auh4Qe+04v2IqRzh1mAwtIHJAU/M5f2yA6Ycv5nL6cF+5nbjPOa7odC4
5YnU5mPtvw7DMzStcRT4EQ0Sjs56c7Ud/DzaY5FYQJhLRGLgEgAkfpwT79d1vxvEmBKoZxf466tZ
Hvb7TDii1rgZqQPCuz8FOkEq483jiVFQCZCcSAc8CA4aOTjUGUNzVIqkNKfeTPQB31Zrr4nIi/if
K3TpEgtiPSGrRt4AMgboG/ndDSAjQWGPUyTiDcYnVg+sGQ6SdOCLGF5s2S/P5Z1OeQXkALlnQ99Z
TdoTfPiE1gCBUedQoMBQfTqD0CYwgZ/05tDPPMsCeGCBQ75g80+X9OePaLxN+awA1pU7SeiLX8X+
0qcvHR/VURDcqP6puyZ/GDoLrS2xyDJdX+oSsn7IBx4ubyQ03ld6lY8V7xr8d9R2EPshatKwlf6P
XM/HZfKbFGM4h4pXwm9rjWBob9fScdRnRov4IsqFOoWMDBR3HCrGgEZLb4X4OiULm4UU6Zc+mhZB
BpUGLM3sOc03Eis6wcJP2h2Q/OQapneeKmckwz/9V6AvIqDPQPgW+QuV8JqUkXCaxKeIVqHkjj1f
D5MZarbBMxzlc34w8tpg92xjvoIThrtCvCl1jijgRuxtY2k/hych6DxBbDKfimkauEwsDLCn4+so
jgiIKfxHzMjh6cUI9NhwH55sMkE8qX2XaLGRkEExALmCnsJmo5g1gyU81zFdAn9qyGlAoQzphMTg
bEG+weVE9TDBxBeLnQIuS/XFmC15FNiBNRBqC++BqoSqpW1TFoqPpI/VLj+VlgJcg1g9EO5HoOwx
aBAPiwLNmBBnRsrdchEV6hx3i6xPhSNznBzecIVA3Gd7NKJGIYv7criib4MVLfkAH8Q2EL3lyVVg
GiQkRUtWUFZiD2qjv5X2ondLUdZB96D4+4RwXFGeL5isiYyb5XhzerNyxCtTSCH9rz3sAuUm4qHG
McIc2U95NOIjGMSE9PVThuaqoaSdAhxAqRFkTJfYaF0P4FNoV/50KxFOkcch9RfsgwgpCPKSokSq
Q7RBjiJdDH8jfItmdRZKV+f07HgofU2JUqGNispqYAPFZfzze33FjPDOrRXM0mFHtnKmypO6XBSs
Qrboj8vRmoB9+d+JPviD+UAwiSFvcKagq2Iw2E8mjCD8y8Y8EQkzUpz/hs9qByowIkknARYXX0hq
9P9Zek+PzHopt85x1TNYOx9eHpwUvIoRcROOJeQFueRmTCs9U7Eo/REvxaPLJbKl2FOCuAWgr87p
SW+vT7q9f0BQOE6xeaa0GJJ2Esj8BXgzBBCqu5QyrctTkpS+8La/mugJMluckXHjoTs0tEZ4qrFy
ANMAcAWaIDUZk5DDgrj6cEwSqzBckikW5TT+RjbK6gNoTcyaExpA4gof7DDiHEaaia6iwcDVfcV+
KB3P6waoy1AhPp2vz61yv/wTXcmLODsp/I5mFZKWnxDSa+xaLG8/YEnzFcHNBRUj7kbTcJTR9gD6
DZFudJ1jj759Z1NujjaD5c0SZmUoU8HL92bJg53JFO7ddZA/FJ2ro7Y5Cozw9j6u0bEuJ4qwmo3E
k3gRc142/G9pbi8fgrLQOmCGmDOLVVL1MRaD1PMDXRBKlZxpGS2bv/Wt9oQ3JG4AdANtVJKmSP9K
+s7NX33SViRxkrXILyMNfgQ012g+FH1EQwQqvcHw6vOFfaorKk8b0bOCRIjUbboUKTm6eBTcU4pj
2CTTq3/iWMMRHaUd9H46aLOhKDqy0eVysyGWqpSuAJMrUhI4wJx+ooveJGyV05SHviQCUwcK6SoE
Kc9oXA0IagG8hl/XWhArFus0kLNyVPds0cEcuf4ztyYilemy8rgKjMjI6hQqah4iDZS2LawaC87J
OjlB3qG4xWc8OBn/4uuWnDpnYbQgTDfBHUHEP9yCBKYbQUC021HhC9Ca2URbOCIUWHEmNH42ume5
+nwiTMceksCs+NYEYWH4fgw5cVuQQVOHYXNWqKSnNHFCKhUl3Oq2IJYiYHRfAIzkw8TtwIcg6zky
dEIi22FvZ7DyovKPVlDir1uJ0/1jP2jjh1tv6KGTE7qcAPxMmvpdFhEQ3alGaIITzMEw1uBXAbkh
SNDYAGFXLXo2uIitxJ86AwcPm1Dzi6ZP0YCKUwNhlPt923pUI1rOxjnFFRgQpQ5+luaEfgRM+FFk
/2i7HDhH6i7xGhsBEgPm2LD82Cp02L23d4e0IocLu5B8jAvATjoyHK4FBec2zal4Bai6J7X9xGEx
YzqEB206vH80sdQQNuo/RHnde6wEtIak2Eg8reLoO51soJzg+i9AAD6/odK1NMe7IUsN3xouVl2R
y6Qcxjc733FeEKOkCXFKYh6Es05mX9YyecGRT46DY6BH8dkNlgQSHBwqQdhbc4o22hNX54pX8NPJ
SHen084EJsd9AG8cOhrEQzlo4ieQQgaplDyMZPTj/e08UC8f6W64hJD7bFr3sFpDjuDUE1uJGNuh
ZKj222+HlOhH0P+HmmoFcaJ2733SfSZ7l48BSLPqLRRuAjtClxJqCqpRCeDBTQSAClNmjb4e8q3s
Ar7qI8F0FLVi1GGCUL8jTBZgHg3agtiQv5sysPul0i49/Fke8YIiBkJlzwLAgYBMrqBEuMFw0PIo
cDhxHPS0zySkfAuknOlwXPkCq+eWMWkFDNgygi802ZuQnCHZMOJKKUa1q7u3v6f0bhIPlNmRcuXj
tRM3pd9BCmSPbLodA0jIMatreoTV9uDMh/RGyYMk8XdnwyrAp4NnGw6+nv/3ryW+EP9a9gRhMdfd
4ERJ1ILgz8sjIHctkisSGroc4DJ4jS71hldPls6kMNkmZyPgbFP5Lc/8zIX59t6TqBakhyP0Kke8
QmSaPx2KFHozTMDAXCNxxs1knWAFgC4sa7Kk10tEjjio97b+Nxh8EVztUhJMPhsqN2EXL+zMlZKA
D3tFS6Ih3YPaaygjQTxO0E+cb5/5YTjU5QnRi7BdITWIOlzmFqSF1xAPEPpkk/uNDGxzbITvyyNp
o6hk9WD7Gyj+YhMJAtEdL+ltS4tl1PJ7kFwty+9tnhGfRoVPK/B9xvT6iAsf8JqwrVOdcWGJ2BRO
tJNItFGtJEUCOBLDJeCK+qc/3FoicYITN9kgqDfbJuws2uwbUhg0ErljYzSZwACATBmCPFJRg9xE
EGLY0oBG5CyISD8GWe5oU2a98XyW4+ch/nYdykPQtMHqbTFOzGjlRASmIXHjN7uLUFtHWjmmCsHQ
gC4L7obCBCDwdeOoRRJAL56IOhPJdUDfE6omR05umiDAI8clzK/TiUCNnChdNs4d6g2qHXo9wZ+P
/J60/1oQRWSPoqRLA2mMRqRDa0lUaaneOSzj6QvHUx/s8I+EE2XHxf4zcGPpJYj/yZRQdY1uASe8
MHY2uz+xa6E8mkZlxzqr1DLFHwO+2OjAwOeubTrodP4RXdy4esci3FYe8THWuNbCv7NOvtQmnOfd
sYM1CkxFCHJHB0W1LRsvgubGoqU1tY4q8IsplMtNthffhpj1OIDmilgxr/MqExvhyB4MTHty9kpA
JMfCKiSUbmucLQJlhnuz8Akd2XHomQNQAYj1wuG6nrCH6ck6tSBZNPVo/o+oeMgi0kNrIP06jlVK
isGMUsme/QmBfk9dteC2HwQbVH9ZwB+Ovx2rn+IVhLXn9oBNyNWWwpLnwTpHGHmQLjnuAV54n/At
mVmyox8Aw00KUkvjwxl6Hkehmznp1OtvBTxGEPFDfyTzETBhgkwU1El0QE6AeZgTI4vZ03hg9MZ/
Q+DC6AOMhmcMD1ne9MhnlP2Hfo5kj9PgOExfhXtcQvb8hlHJIGKskc+AxYLvwcfcOhHhE8DsN+MG
o4oYltYDQDSKsKc9IozJ3NCLBg68qn5vuj6iTeShJUThS5BhMmqDD700SbFAHEdkRII5vnigi3DE
uCqa/dJUCWPesPi07BAdk3YVfjGuNhww0ABWvsBi9+z1XoR4kfgmCsJMcFDaZLrlT5p2V1RaZVaA
nhwVgw2kVZIEs3fC9kBk/DNbKKRmAIEhRkvXdujtJXcHHKYI7QCNDdLYzuYo7OzvTKjAJxV6TY/p
QVLR51rE8CAHFxaBuEXrCvIdHdmAehHZHOYKgGYLY2BOKqiUhFbpmv2yMLIJwjrtwlrU6kmOQRA4
6e3Sq06AnLxKriya0m/jRQK5i8onyAFq+12bcRiJg7QuJ1OZTqHjw2glVVTNWIwUUIxQrH/upkC4
U/7e8M2hrPJTPDXmPRtjEsVelhxv99F5Ak6r+t0/EqCvzzAWQtGbGPY25U9LHnYJkZxW7tU6r1ao
DtPUsRcgN79WbgByM1j5ExGTmtGfylMSG4BU/wPQyJOnnAhisqArp5wDC1cQX17m8XyXlvLZB0RO
TrT2ejPUXWFC0aEpyASgTEt1vPKJ1SPbYZ7nGHAN5ATUxFPchJ6A2eYY9LvrzB92f9ay+2D5DPPQ
UaQ0YAslS8ysJajg9MQxkHf7BYWoNN51yNQJ1bq4bYnI+ICf5LoS3lk0ywdE9yVgFvuVC1qeuB6m
hWTPGT/RHpxm1BngCehxBqOBu6WYhPZKyirBjimPEwrZrcgZGghHrknMNdTeWEJMHX2EnwoAxKON
EJ/XpF7nqct30+kkSPTcJi7IntgI8wy/efJFKi+3NezFr/UHI5YYXIaRoHVvWnqk6L1FVFw96jxW
K0ynnFuGvTo9do8wMviZwEGxzjvipJf3tRK3bqoRQidurSJ3ecVggrKW+5aONoc2ZzpTn6euayz1
Bbmk1NkcXULNIkWMQiG8yLxYfEL667FejQLIYSxtig48r8WXRwKawRPHkqi2VZm9o4hhey5RYg7I
+NCAtfeAjX2ulLY7OrKTDWDh5Hr4G9gYofEYhBfRpl/FZNWGLJgdxCyVC6wMAki2Cqq6YYaRdJL9
DwIvU0utxUO+hD+oVsceBLgpqBJ7sYoeq6NOgxhRW7wKeN1MiJPoZe50AX6GpMaKIouae25OeAlY
6qQQ9kADVtRJIwfTvZDDEDeHxwHEj9ovP3wgN4zILlZqTDmIbYcN7MEFfrBkwCHL5jADF5sfjQ1c
ByRowVj+2keTucXaKg93CDdzvEHk2D1bwP7gcTL7O4XcRQpBByOw8aAyb4yBiaI8aD6vRYPk4NST
I3xT2mT+3jjtY/uoTR70c2hGUHQgtsKYTmoRspyC8MH8o/MTpYlYMKAuo90aGUzRTQvJE68zdFrZ
xMtcAhoDcG1sWhDCh4SzBwGqDmbfdDrU2WRymdvpE06KftpYO/88WdPJlBznO8BMmexCTB3up2hJ
QkoGzNqln4owMwmnPdL/VKzAHLDRswkAhZEh7CsPO+WKg5Q6rDe6tTj+wQXc1j9Sj4IT69jtd+cc
iQlaj6zo4876qc9sAqYenGS2jtgXKBeuOPUjNRyyN0m7SRk7VDp3txkfYxnLfHHOs+QP3c3ZJ97L
LOYJPJ5ViZ4zjxYE9ciJSjw5qnzSelgQnBgkIOpSQv7ag0CUnPfEbBor5MURs5w2gO4phhhCq4Us
Hl4UY9x08kQ9d60P182aSRISGrDi4xlZG6Bi1D+Dwvkpqleo4LN2QIzPd4/PXu7Yid/Zh15axXT1
8eyDzQnWwHmVQyR19xzLUxx6CEkoJNKzEYadPQLnUueAV+SClB8BACyzSNKFljQaDjN5N6pOHNpE
H4LhfXWUvfR/sx0NXTeeH7k4/o4zklYVcXCO1Z0Lp2vZY6vo8l0sOsOZ0mrC4vvXhitkpIWtaba9
s3/2pQ0Hux98ZMFzBg19+vd4odEkLs1Bs9AzT0A6ts7UHBAQSNJ5RUylIZhp1blPj1WDr0eTGYC9
5YcLYDcFxy/K8/aHfv3IqMLOJGV24JjCbEFV6vtXp0t2FE0e2mFED5pkF29HAleC42RTwcfJzzhz
aHs+bZW56V9yX6CsAZ4oBIEOkIiTrPCa6Z/YeZ8eq7gzRHtWqGbujS0BxulTdN3RYQRoJIN+RZ8V
HNZ/OCHZcCgN30INY9exJn8zFHJCv68PkGRnVvcnE5f9I8MhC6MGZnJzKbwuXiXHPKcE02FseVtf
AzbSMbLF7u7dtn2iIbBwRPOKlrvh9tzoFSrbrvReLh1XE/12Mj0dipbB4cm100/8b/gTYqlOpsTY
lP05ICCywnxr3cWYAVXPjldy3JUyYBhSWC3VrzNFzJCxzZvYrD7/QVMnBZMXCkuROWcv64uccoYK
aW8krmpsIlcMUJlmoC8piKrC/9Kf4yZtKspatvqHHwF6Mu94tQO7idCP6vFrhU0sbI2CSehz+GW4
GwUsEkIWc+o8/51FZvtgVgSCbHp/+riWwu10knXtyzi8cKVBL1BjZDpFR+wAHYwWo7P4Vb2hXsDq
2LmsWSYWVlTdtIhEpICPkl9Y+7DsDAvJqEfACq43xKKHODWxBIloJssmHcunozlDnzxOOkiWWCUD
kvAH2Fw1GUu2QILGUXzVpxr10EnueLR6C0u3Na+NBm0HWPBJ9nXpIYIHXGEQ3ugdOdq49pRQ9xWA
VRCshjkB59ra50gsIzbDSf8Z9ECK+rvOsH0N2surMWu7sE1mhj6rnazxMmbu7QqotzvgsghFoopz
SezrxUblpwmepvcaXr2qtg69JX9nPfZIPJ+dek0S0L7GZ8V5I35oojdq37O+EiK83CEgvdG5ZZp+
rGrQ13ZD5XCJy6bfyd3L16tthiyYei+BmhzNV9B4fva/93FzjRsEmWnZuhzRGZ2t1OM4uMm+Mz2c
WD8OqqCMRoSwfDn7VBvIUftiaO9s4N5iVl5YLyHtfZ00dUpctQuahMn0ckRxpg2sDPIko7EdYeyt
NwzlfxI/7eHezrraMWaiwyQxHtZnDIsXPTeWzyKmVL8tGFThvCXAsjjA/LJ/nQyNCoL2ggXD+jad
NjX4FGq9oIlw32yFReLmBAvcTIGUaKkzdg2NLfWYBxKDZBh1DsMNGJW6lz9MKBTKO5mupjdNA+aG
wqGH/EhtMzODxEfLYbKDmRmsTjGVf2Dayzir+h/k55YySpRjP27nnsab/NcsGGetLaQ+m5HS8otD
Cz3RbukpeBRcl4/LRL+4u/zwem+7imvcg0vhVWdGJbzy8Pj6yn2m323mHtoX3zzo+Hev+NM2uePX
afdVduPDvyfha1hzIscZ/DrCcE01EpSan2wNeDxV0Hn46VTJfD3z78MGtUz24T9lgobCSN1BS1EL
R2cMAtkfOEaKe0ad7BHmcWuirNBmGdOpv4Ul0C2+2QsGwR5uu+1cQ4ZC3v55+in/MUdLxO25xkYd
Ka8ogY09xESuUgPsysvLsnNBaXBuFN4dTt090FtRrTlFOdYQieZB3NaMyDwUxJbdcz38mF75Nd3z
5TzsYrf2McLKCBN18ai8K4uqb35DtXFUhkMzzek1fxokg0tHtT8KIWRHfMlI+Oup0gzapvd8LO4t
+133Sxxk1fha9zt3aMB+y3BbraBUol7qvQvvmfSzYvDU7R7RDFP2a2TSY6z7GaLXUD+gc1SrNhIm
eC/mU/5LOH78E7DGHgQB+Clr6Bq6KlB23H2SwlKbMUHFKBJfG+swzbfcCLM12mVE1yF4CpfDj+O4
1Y1vPrqn4swGdNSkQXON1Kh3gCzD4rxVbrZ930FgQA05pcE4CJtOoPLTgi5q8Oi1jWvVeqKLRjud
XIx1eXZzI1R5822q+hr9heF5Cu2Is/k2W3TBWGC8YZ+rNE625b0xB5/038ak/NdGqtxKVLLh51B9
wCLfmfNbh4wZkgSb4OJ1qkC/979aHymSA2pIMMXFn+bbsqs220UOXJryHSVCsmd3J1/edWwEYeUh
3Gqbn/t9R7U+aaphg4DZa1ElA/QzM46B4uIX8mi+CEi8I0Ufv0HZzwFLj1usL+6LiQpsghdVDpXm
xtSTbt958tGNw+QRBs/HQNX90nSrjIP4/a9QPL5Vv4xrsFaNDI5pQwzqHV409QLnHhwbyEToCX2j
tkapK6jdpRmYPQqea+2asp1bnbUcWLlX/mt9fTstuCH4bi+5aO2ybOOufSdMtK6TwhyczcEX+WiL
m4QYZFxcGGnlKKm4nBPotTG87+bE0DHrn2MwH7MOK/b7Zwz0HqIKwBSX6SLdQyOB/2j8PG7+dTrr
i9bPajohIE6AlHwTtMFGOMtBu2XHyup6Dp/ISJaTa9cjVHGcfdlOF/+Cqvxt2mhOV/F6u/lNiy/Z
RlVcIlinN0jVxfUcP8uxqXjmZZnmc6VtdScqkuPLForrnEIkNDzNa9QzJokWp1psvrmI8AkTJxm0
WNtdv+4Ndxe3ePp5tdEIahfE/Cu3QDx8u/v6FROBSv/Vc4rULVOU9Nwvf6m4j8r9pEct3ahff6eg
OPqwcmNUagOE4bTXMGOZ99B59XRzkBijvJjdXghThT3Nub8odN82qnGZ8pca9qWZXj8B2piPxPqm
w3ZBp89Ke04SnCctqIeKb1o14xka4fztPjjQsT66ufybv90+GqR+7XcvLDij3OI1vbysNwK8oge6
Pr9ppjA+3KYNnNtXEqgKAeyPjfg8R6by76bOIGhuOyRAJNLJqjmayOuTUNMnPi/aPY8DiV0bUM0R
rKCoEUzpcm1yzsieq5dMBBBsBEFHhOlcbszPkErrcqgBTyv7wkRps2lSv84OPZ5hmMOR/UI6RcOZ
F4xC6ZXxR4unfnMSxJRoupnRXZ5Qy9cV/A2sM3CA+a9leLvbQOtynntdrOqs9IIqXx00AapMKAUy
PngwUYK0H8UgsfgzvbJuL9vgSuyuFnZHH9KpjWF/QXJOO5K2rm1u8Ut5LAGBA0rCqKW6CdzCp0MF
yYCC4j1z5/V0SqwGrt7rRY4RM37IZHJnj8ZaJ8cFq2f69wau/gPBVnT+FRGsYzAImVRqLLPdbxnI
RY9N3yRvoiOeISNoFeXgk4zQi6gug0f/vb9P4H3PkbBFFLJ0GDBr1ZvcGGqse29XL+H3f5zzFfka
Za1Wnp4MYP55OXQ9WEWF1Tb7GYKGGQoalHF7xXrJH+bDhvVZW9lWQRQLJnzbUbWr9cA558mkhOIp
invpkrrQjXGvbVvVBuy57sVNaTTBGYGRV/9rXtuWJqeh+o61i/OqRq1zrHRm9/HHGCb8mnnfyuvU
w2czvXXGCGhdu5vcPLx176K79fb+6mvJH23d5OEgr8uh0KjWq2d9WpJwQAb4FA6BXokqpuFwXz+w
w3PHuNtPny9pR68ChgAUxFd8J0Ulb3P5rLuXwsZHXEcP7h2oVvw92YjE1WE51XGdu9gV2jYxYRxd
qjfZCUJa41uoIP1IYCaXgjXAgJfSplXomFcK+0//PUKQ/t1Y940G51qxWihoxvwwmLZ84oonINf4
0fq9FR8hOXYtn1tMLyymkK8hf1ZkxorUYqhET/8W3mghncWVep9P2EnAxBq6PN2awg2BuAXC684v
+7p+nJacgkLQl6kPDeElDKMfvAwIusAgK4IpwZ1symZ2BxW7SLvLjDd1IMdq+a/wSf8vYxK6G5Ph
HDoWKjLP2dfZrZ9knSgk4wjAqKrVwyoSda3pbvX2aXX7FIyJwmNrUCGwFQDc6IErDec2eSN95DHh
lwOnXCSQbFZ8MZzP56IAPBMmOtg470Szn6xodt6Sasop/bOMZuqB2rPaMomeOyrkPqscprhTKPY7
DTiKFgyDXUMDreUwV+xiy2qmujqHJAb5GNllqFY0AUgFLvYrIAq4CvTUDNREjNm87gnNQbfAnaT/
HN2YwxhoOhf8Iuz15bkpuOqyLl5xjs6Hw8+94UvLbdTDLg8o5J0qEWd42KMWfVMfqj5jYAxnJN6+
7cluZF+ymc2TnlrNPmcTYyf7e0YKSB2Zys0tpm/eJBn2lWsnFXvEuxe/Z778X2vT2uxGGHyNGOi5
9LWpPu6N04ni1XvFeY4URtt5gxwSzRDRIPiBn3FnwZUyuc6+p37gQuVtQMAR9UU2Hk+x7VAjSAnR
wX5mQOlpaf/4Vj7l8mcuc25Ypyk3RGDwN+VNL4+IaNE4RrUnXasBC6ceZuAh9u7A/BeVJdfDpiAX
qBeocU8JauhhimdrgVOmDgUvqProuUnFgrkmVoZX0qer7D7G9NFAYC9ztH+RfzR8xLFKFNAb1NM9
vrXh91X/CgDNs08Th3Wl4zXGdlbsB8i4d2faZEhVUrW95kUPj7XC5ece2wmu8HsI5VshBkE3ZXqL
t18MGN+0TEgt5jQb5RNAFlZCl9HZTXfJxLKjerqHwtzsvunuW5yJEh+Q+eHnsR4Kq/S/CrGj4Qmw
8Fmx/HW97brs9s6wJrNn9iRlo1FBHYhKVF36TBlpso0QdJQGxAiV6nmLeejc3qHFkVrpsQWz9zN+
Ttk6v9e5i77oQsmA/neAClNn/35ZbebcXMTQyxG8yp1qM8JS+79yjIXagR4gGwa93iGPpe3w6EoJ
Qq/jN765XPfn456jql/7CT3UjYxH34B5HzHxh8SsWGTDbGigHHrqnh6sjsZ+zNPS7lJiw6LSiTHE
sCxiQ7IoaupWtGmcXsklEEnRcXA/b3rkZcqVPBh0vErvOlIRw2RTL5PM4gGNfi/rzHzsiOvhJjpu
16V6LUfcHVkIowskGfBg2XzKgK97TYwlKvpd5oB3pS/TqQqXAPCDGBSvqOdxK7z+hLlgU2eYtpey
0roLPXrb+YZrSzescP7fC36fyJ9IqczvcUtnp8vlv0fZk13OD+ZFdolrLC7FkS/nYRtLJM6huDZ2
Fnz6XTdBtgLN2EEvqI4fnmTV550g7wcszLojh2b4sicwkLwP3kQK4YK01OXpOZSSVf/D6N1EHbwm
L45n7t4uR2BU3SURr4VJjby0Z9jZmzfuDVYZ58dR9/iFG9kzZ3VuI/sNEd6qUzTh7erlKDvrklnp
X0KRaF8ooD6Ocnj+6wUInsb6sfXvScmSsxidEmbZDdlr/55799JvKyCUftmdfpEKfk2rYpzsfARv
0zclVtDGtGZuEu4gGpEPYph0c8ub+0UbGKjgqIMi5d5Ia/ef7fFV4cMss9malYOiP0lJSwnRWn+V
6B22izGasYSHZe/s8Dv6zub7gA9Mh+MLKQwMbQbJN9JyqVB1cv7aepn+Wf/Oe21EKfc79XhJAIF3
+zO1Juq+OAR32kPdGmwS01dfa5SIRjs6LlfshuxGmacfv4XEGoOTTxFzR5Od78j7FmnEogftQ/9C
cUrcx33MLA7q3NYNbWe/uPQhd4g+RoHzCrumfCwbnDsvqzakrC/UVv3Jbixff8UD/5chK+XTb0BF
2fTNltxdDmzqu6ev75CXDb5FaHZjGp7H+ws6PC4s/YxDRx3dhQ/ymxtVUZ0BXf6ApOJDypQE01Mg
SF8Hsa5m0kWE31EQ4Z5dW/2LEtSMeTpPE5C6MYemGSYVkvvIirzhEz7RFrz+Mx4OzgHnfhWSIzy8
Oh/D8W1fHaRcqR+6k7L2PoZtKqMyO1T0bXASQWLxlL5G58zZvf/VKSypZmOQ690d+kNtwwI+qlUH
sX0u+RbU0BYtyAlAuEybLB6Y0DM4yZ8BCNM/R+1GMObWnG5MZffqAQJMAAI/arY2Eekbur/0IPjQ
8/Yn98eJ/x3EV6ne/Z+W53l6LjyyjwVJZgTtpVgAIIJFx58MH8vtl76NVMuinFEAnEK12iERMJyi
n/MkW2U0kJ7psP11aJ/QHlT9EkHv7kpa2MiQ16D37vFMAU4blCnJHDF+O19FJ2MigPn0vDjeu2N4
MkmBmr6tzgDWe7OMxG2VagzHdXX33bWyjiftNxrtJP4IfXCeACTDWcH1cNpMeLWG16EzdGfEi2mh
/8hHb49mcjtkanNtPpwl1Ee+tX5tYNK1T+td239L7YSB2jLTA7pFaOvRkLTVYf2HcI71pArwX+61
a6cGdvD3C8M3GCV0/m7I94b3jv/EKm2sJYx9e7oYSTg9KFHvZx9RIwSac7/7clGcwYGFjlG1OJ/d
xkvwZX3YW++G5ra13YU5gCHVgl2hPY83hZc0PrXUcM5ubkEr7ARNG3o6jxk7ssPDTsOfoGxFoeRA
xWI/2fPvouhZ756VTs+KnZ+DgqyWnIa8xS2TQYcmhPdZvBZzKqkUluKX5HZcLW4oiFj366h38SvT
NaNr6jNjulfsLgGUodcOscXSaCYEndJWUCAPFDubGGJj1kNfyDi76nJ7mWnAodAYPy6Nnt2JwVZO
T9zqUmatSBvc/hCX3LVpjSmZmF5M3QqzT+7lsyUr42j3wACRcsY344XLjZ39jc863mS26X33L4rC
HKDZ2lIwn930PCyI8HvInjkZ3+P05d1lNLhK09dIyFRmQMemCI1d0G8Hn4bTT8VinVt2i0KIMpMH
0r/G82qB3EzM332hcKIuFDDKWvFfI+TJZ9tic344bd3mc4aHO7uHOI6JAA/j3GDViOdW+7GkAL/s
zxhpFaM24eqMj+I1QJq/56B8P2NWjRl2jlFwEUS9TDQG/f5PMt/64nN5jhGj5yWsXqJ3QVmcIgNO
IB+io/5hueH5BRnZ3LkNi+edk/YcDbswJ9Ac3CBoNtC1Ot7lxjQC5fw/OiH48IFk0YFQHhQOuR5q
KO9UYWsu5FNKl+c/gcDs1sUNSWNGt9l7fzly5txLm/MCAiHDMTDjU2atSZ5YFw+E+u1LL+x+8HgY
3D1SBv3DcEDG7IBEArpyUAdA/ZifBtnuI1fBcedokEm4EtrbFOUQEjMa25cJueXtlDQehw+Cwjlv
yipJ0QVR998nc7vhONA0S4QzSUFdu+pvdjTjcpqbbr7+e56yvfA0beWNxsZucP/7eznPyuE8Uj38
FGCdYBC28R+OeDfwXCHLqmHLtP/u6aRR+t3C/6qTgv6X3UZI1nR6+eyr2cgiXEAqUe9HtzfhZWHW
Mr/dRIe55T5KN/fbmW+OKGXYOvlwnkBmXfR4nOyhN1ZEKSM9OSRcC0j8TMMOrjFiQNU/ysJ/swRX
C8PCboBNWFIWIYfVzPj33X+JtwDVLiQgT6Mx7g63GBF22OGM7CiYNuGB5Yju34622q27rL2uiaCw
9WCojZkaZzess0FXVazqat1vbsvqlFbXu5794fcebTVGF7F2GRuM7Agp6m69lngKWbcCCKrrVd0Q
c63y4/NV9cJkyBqgBF1eB7ZxbfRfrmGlo+02D8b9ztuaoy3jFh9rjEcNekz2uJ/FfU8cS1tQr42/
dTvs+UPmes+bg5e76s0ZaxhPWM/5+4LQYX31uhBV4Q9+eJl0C9FyQ3vrBY87VJDMR+jENoGh7Gyz
LQc1D8HTWuFNNtoBkRp7/BkeuoND42zZUjjhgWHxa2ss1NevZg3lLjtP2CKlk+51PWqN8d58iskW
h/PLVf0U+0rTupo+c7r5blU6l31X1PHWr6fFcPFreeW2dBpWyO/QmwoB2IbLJTwKqx4j2U6rBf02
/uV8bYI2bPkI5VA/foxjVhQvV9b5Z0XFf2B/g01ZT3ruTxXDrui9AXb8uhr+3zTr3xAKq5MZ6zz3
z5J0s8LYkXHoUzkAGk14ZNsPPpD8ikvOnIWw83WgVeegMjBNxkaqbV8984AzyHibzLZYMTudGINc
I4Bd9+Qu6DrIt1PQEFTHrZTfnydCkoc1FAp5S4VVLqOxMKdh6i0j438knVmTqkgUhH+REcoqr+yL
iPv2QrTXFhAXQAXx189XPTExMff2dNsKRdU5mXkymfEtN2izxbhIFEU+On9RSKGNN31tUfvChB59
QLfcdBDkOGNiSYY4mT8jv4FItM+Mm6Iv0u0BByc7cQjcxueUmR0Ryg40nzayoZPyhIsVw+toP+VZ
vRXjOswLYSV3ouhnQAuTR2SEyH/nwwPeKNfJXxam0EmpywdubkMgNVzCECOh95sLngFps7PUZ6TS
/RlEn2lv17SC/QqtKYNuUHK0FKFoLn5wq/oZs1/R/En2j0P0u1MHzP6zWx7ktSDTBqBvY1EQYjG2
pZ7A+y6pJnYiTxKqf7PzDocKZJAMRpwMIyMSdk2cN5+/Z/TJHYajRiyGnygrfJDcV8Qj5VxT7q8m
FkDG4LbV9U4zATylnCeUiVTLzOsEFU4KrcLsKZZl1qcJsvrfeM6zsnsUVtbgACe85r/5tMjc10kC
/rJdMOLhuSIs6m1hwnbljlFq6uaTgAJFsIJ86iXdXNhPRha8KX5EzpfhdPBkvEeY6cKFWMIcbNnq
M8wOl90RzwOsVAau2moWxllftuaXzc0YtFg/wfTrhYc1i4IIZFZuH/7QY1d6mBy1Y7IxeZY+//C0
UdgFyJe06zb5MCt8TF4ziocB+wt5lqseQ7wCfw2ro8CaryhHSgACCtHfu2SpXP+hLT+tdFYTIWCu
QH6PX3/wsFsml0CWSHM71gQDQcezRfc22+ta9l1prW1gr9ublVMkgQ4GqVf4T6/+FUHSsl97H3iB
6LrMwuH+FVJ/O+mMOEakfPbIT2df83idcbj6wuj05f49e6HuP0K8FWTCXqy7PTCpYfx7Ycu27GaL
y0mHbi+nkjUgQOYB3638frZl+DmqELN7g0hCyiqdriMaTA2iDidFrE8RwvpPs529JgdQLO8eaUHh
ZWSPQh4sabscjVIK762ImB1zHP4R67+0imswZUcQBRd7MH147dFYZNSCo23Od2fTD8F8bxSSqUfs
T/A81yJgmNNmJ7aY6wk2Mimn6Tyb0iJasktAKAOTI5hvH33E5ffBY4j7bEJpIDYHzFJ4hkiAsfIM
9W8VM0Xtvpiqbg44LzLgliWCUNAx1Bp6l8loJnnUQdZzmoZ3+7JqAuN4SRpg36DyDecVjQmWj+p1
7Q3XT4pZ2e5/OK2OR/GXL89GFzYTiUjpI0lRNsGrVrpXp9q+DWs7neixAWBGKFBtQ0PTF5r9bBjQ
CpE4xAHPbHVrpa7KwXxx09kr6i8cyVpQend3wOaX2oAZZpxRfr62GXdAWZVc8PqwYv1ciCAvQ+4G
obPfnfFP44L3DqJp9BP3U7V/hN8x7n63uPZUn8qaZD22ZY3f9PEr/+sZVAXF2DHIWMd6iuHruPDG
p2xdQIqyM6FMQnyTuo1/4w6+/Ao1zQBjULOApI4bX6LUIG4pztYfpnYhb91sgjowH5r/sskH/WMu
ntLzFkSswdobTzEQczg9EKh9iZ766YmldNDOh+ZJ5jJVAVG6CoYTm+yIhKt17SvSrnpzWbmvYJAS
a2itilCOausoPKNpYpF045dtxh9h7SO/WTRPJ4MaIbFtQg1CQFzupIfsB5GG14VEUiLDhLFCt0tw
MPPYYsCWaVjEYkVy/vMRw3fgEhtBiu3KEymMkLPRyLls/Qyg+hCCUDceeitr7dDyg6SicDtv/I1Y
eUwYLv0QRyY0nI5/8eZLiwEKmgATcTo+8aLB5TjiexnwoVdHPoaU/DKJIhQzDGIxB8AwjuBh+Edo
jKfCmh6pFlIrBBX2GTOJ5XnJawoaFcXXPIrYl+NDwpQvSdCUpPhDM0TxBJvUvDttmy18BH72E4Sf
yKf2GXAtnReiMHyUFJOxqzR5BFec1yiSqdPFzL/hMVbtY+QshjAZTKXA6PBuFkeGKMYgPP9U9CCm
zuaEpvFu4WYS7cSBibU32sMccGx97vFqaD0OMIxGUOfD0NNnD4X4dxNHlCdWbHNMz5dCRj6kDlGi
5vcpBGVUIb3Pt69zfypAYOss+WLC+LaEz+BPsO8YPZwiW+W9cNQCZ/xB8Z8Z9vieTt0yH3qodhNO
lXAcN+4nebmjZEgBIM+YOPzgU85pHaFtJgvRNRDUoiH7YMPxDnHMQGSEbppBon8YRLvyUiyXSBiy
6ZMHs7p/eut3aPhfXl+M7DXBX8A2PnliIULQ0X5cMLRClHfO57AzbEaP45NxPmMycJleYA5TyCTR
V4slJmR0PZdM/EPawZd7Ds+Ro+MSjggIz4F7haE/eFhYuOc515X/jZafwsMl3zXEIfLNQIYgaigW
eM2aSSPYbI/q1N98Z4g3UCFS0TnjtWproAw9k60dRaduSmRhq27uFuw+7QsHbnJ8zRahM0r+3B3t
eNF7NL6T4+nySBnS5K1FmHRrN6cnJ3XeydZg0b0WRbeuKhzK7q9IZF6KNc2vREk5QOj9QPSMAvOk
249j7jF9xHsA5Z0J7efDeSCbu9DxuuI+okWFGKdAGtMYUEqH+j8dKd6HwTIq3g3v0jSWd3qJ24/I
JydlnYf5O9vgGwOyJGaJz+Ga6YkwZQUyPMbA5999wJlljqXKrNi+kcpOcOOjt7I8hJ9p4qDcPuce
w4rJhVGepXBJQErCoxZt7pOOknNjCWFhixUlclbuqijZWOd0lmNQ2nUImQbai8YXO4I9BmU/P0DH
5AU04LJG2NMdAsmh78KAWExHaDyA05+1kHkLpQlbAjcePNpG7CrsF5ksgKdtz8NdGRBaOIhfTj5F
AuRsC/J1nqJNxAOoDLD3ZWpYpMJdeHve3d9ueZxvnDdve0vy3LptmAuRku4fGr74MYGLIpmqdZrN
2Gwwf/j5fNkMGrwC9o/VQ7J7t6OEh3meiy1B+1eClMxuK7radjP+R+x0ODikLw+YNEcGjMOFCEdo
FuTF7/MIto1tKxxvv/GdKWu65aiw0X91HMrX9QCGGPsk5lyIPcKiKl1oTBXsO3qNAba7Vr+94zp1
XfMFP51mkPqIEdkH2vVS8IJcGrfYI1xVIkyF+YLQyYDzwTTS24PXOkL4pHkXp70ystbG7I8QDS2I
e40BuwKEL+pjDICHfvjmBiZd8Jx9fqbW/QejY4eNTz3DjeQR6HgMs4S3J6llUBmqXRJV9wssUSnb
NI2GqQV4qa8w7Dhl5+7iyy+vUF0RP8z4IrMSd4dC8bIX/aTxJizWr8bHjzwBVXJJ6OvWQwoi1b4n
GdLDm2FRR95Rxo4FUnQDHGrs6kZ5c8Hn322CAi4jLH4a6lJCEjwJlRlELiHXA38k8zRv7tQ29meP
TPOAVg4NN9UM4tKnA263oDmhll7IGGn8TThgy2ys6u0LdTKBxqcHIBf104XtAshYdD3ycrweLbPc
Lc/V7s4QVv6b/xZo74BRGFHE9fO7JBhhX2+NoN7iXqnOZG4gN2rk6LMr3xqOj+JY2tB2zN/sSoyt
ppCxHV+8rr9INFC7+mj21tewv8WMPzSUEgQpbgf4BpPIeDxjdXEbzzGEJMgDO8aLxVj2Qh3hJAHG
065afHJf5gmt6eVlPxDw0KkMZqjj37mNuasYugdcLY/2maFG3K2eknCXCq9/c1otflFYbbMAmt+i
duorP5p/8IphYU3gVKsQNYLwyELoivCww2sXY6KaKd8LNo2f2ICLkb3uFcCUkYtmtJMX8X5t+Gz2
0wYXVhRJpXD1QzyU0qYmD2j3WHGRGpSrsDzhYaOkdp0w+vCcTQUhhgJFHTj5QvvHuGw59m7v+SW3
mtwqgmrTbnB4eycXp3hP7/ISDJrZQkkNB5pT3ILRdf/6TMcSM5bYWGzrFwvqvZJlxoefWMh1UGFF
xM+UlVOiqS0d8HCEMmPpp22DV+sP3v5dmZWPcKTY+C+0d94NtWYdjZ+/XcnORpRwH6dgMf199rh5
ShHUZdi166/27zJCT373qlW9SL2x14OigXXsqglgyKM3a+qPzpNoV+/+M7X6h83IlgTHRirzGB+4
oFO9y9jxx7lbsUdTBQIYXO1XMcGqldhe2kpjKz9HkD/WlyRDtg0q4EHwJfRbn+iq1ZLQQbGpCqZ2
vNLbFYSBdpnXxWrY0Pru+p5n2O/v02tD5C0+2XSDV8Qkbs6w4LLonWxTXshp9hUFeUA+g8zgwKLr
7QF+eQSpG3n69qsh7Vw6ZmVwRUxgow7CDmYskaDxNTG6+gJQTorpAEVCDjU4Cr8cUqI86rgKxhRo
vaXfmYDtcMINnqDIAzc1Zko8Wur5tN0XL9MeT+Vqrbb+WPaRwyA5KRPkZX8B7ab6cDlifVBJZO4C
2+nlsKQo6bxr6ikO0ZaicT2onKO11dBBk2MD1zLwbscLLqd/cQG6nakAf9a19aNsRCSy9dYhww+l
4r2QgGW1JzFRgM/UQkwNIfXD/xYh1ZLFXCeoQbx+5Xw05hup265oYN6sXFevDxWVFjPstFJMuwNP
gxk6LVWA1ddJI8XNKOhX2naAIwnWyUe249JWjrRnFV3g107ZLR8Tg8J6RAmkLLR1tatkiAxHbYLP
WCi7USV9QJd6p01j7MfrUdjwfzEO4EuPrz++ndUukiT2xmICjSUdbiQi/VP+xuLTe/QaB+OeBUe3
dX6DwRHqriet4pB9nPUIFs0WhqflZR2uT/metlmoZuBAV0g6LUY+pGZLdifpkshdwJ3pI2Mmz1iM
Q6RpjQ0GQFeNfaJ0tw1ORNiuRH3Owfnzf7QdaJckB5wrINnylgVKRzKB+TmycLHu7cxAkSIV2TC4
oz0cLMR3lWEfS2u1cIgyQg7n3JXJV3U+dirYh9zw9JE9wCRl3qQo9P7sZ/59c6e/OwXFBpL4HqCU
Vql3hvBBH7SeFrPmOJbBH5XzYTnvP5NrizKKM6A88rjfLpTrMn4oAUDslVeqTs+RtxlJkwr6ebCk
lu94HAu2FXK6TX0cF7l7Q9tGfUj5hCcZ81NikA7t7CFjhSw5LJngg+TEegHHRdryiy2vxusc2YHz
0EV/mi96MWFJbpxH5/bJ7SuHO8Hj8HdoB/AefW/iFjkC6+LquQsoFHo9JUKC+B38kSwp6vPcDNzB
sVsg1Sns5INUATqDx5YrhDNHDlmLyKX3pTn54waO/MwKcEXFQY2AawQ602BFSjejizXRelp0+ZGv
y0oKFcXpX+HHqov1Zzy9fgPkeOj7src1ejjei/mS9OoSV6olSunKRXC5BC1rMfOkq0uU1YMQoe/v
coR8B83tbfMh8WN4+jAoBdF+ct7/KqawZXvG5Ob7BTBQxY0xvfUusabjxi/ShD+8R7YcP8ERYWep
2Dl2CeIrNWuVhYPWfanBqPIV/grNlIWrBUuJm7xWyJYCW8cTVHYknMB0a2bELZ4eudXeDcu4OUNp
Q8HYBERbf+ct0AjSKP+rxK8KlSvBDtMsR1eBh8rIuYFHLhU9uN4jWTVfzBDRlT/dIosyxaqeyEVN
qZpPho1/3+C1WkqIaB0K3NpSnvYjDT7TfmkhDmIqZHWTHFTOb4TwnXPGwOA9PF44RBl7pOIjw4ch
AgUPwLBowneK1KNaPL/bywuTEGe0uVyDJ7pGW5OtLfw77Im0bIFRyUGhPymhmxBPRhocRBnlaP2G
i/fDAq16cFLZIG0fwh0GZk/FAOF390tWIyAWQ0K5hYJxPuGm3x9nuP+0Wmlp/GS19e598zmnothV
zZthpuQNj+O+tsEyit5ty/A+jPV0m2vRs44H6cyQ0IMbS4Wd6In2i8jakLfK9X/vjBJqgvw1qwZA
/W1xlIM1OY4vACBRm9qQoLc1atNLkmUBf2nwks8s7Qd47vIKbvBTCH/7AycPJAyUNPwJI1da+IR9
MdLoNTQXUDVK67jB6vEbVMl7zhVpeYVbCCJZOIQMJXJ0i4F4VEgDOej2ZUaFgvtIST7PcWz8Psab
D5R2an+0UEcndHGA+X6HgbTEM0/awaQJOQ3bgTRAT2IVF5JEfepkiuonDYtsKUkxSV0poNxQ774E
30G2DfI/D7ly8KhFemi2NvjiA8Z1sJGWHnGUWb4wdGtErHYzeQ7Pj92I9DLawh4qa0mDQUruwG10
MBwXO5NBIZqgz5nYzoJycaYTZ5tYQsDlDiWHPUcd7ZThApnUMteQbKIDgjv0WDf3H2a3Cah84qdt
cCNikCm5tTN9bRhW/rAh0+Tn30xy/pP/lOnPE6pljp9iJgEdbR/PsAVPB0fvdh+yvEEJWn80rWAG
ZgUNdrbvJCyOXrMBJq9jB3mZWf7qQIoWwKaCpk1eKi9b4UC4BwrKC+wlmVA+SBfO4mHMJ8t6NNme
fAAko3rDnJG+88mViNuRM3ow9ONyhJ0WPP1wbh/ASAxM6oOyr67xKI3uY/cJC7LatpaDJuc6RYOj
VIlWTq7TQe/c24LC0auMKeEKsEjU7h75LfeeO4ZnfFfb0uoOf8KKGIKIo474agN8KYH8lfB5RWlW
EM7sd5+wBUUifCtgv1HYi1RbGhAZZ9+VuE6ZBkfJzALi9bBUfjM99kq4JBc8Lvit8pCyZ8PupBLD
qx2/V8Rgt7OBMxhm9zD1SITs/Kguinj1jbp1U6IiDfBZWH6Y/QGWF2HkH8UzUFQp0ay4ErWMOkcN
jWqG6nmo+0Y6Q3cIk1T6jeR9qmiAvKtO5M13g3j7NQwQPmNDArmIXOrn+0W7QB0Y5vyhZsh5RK4k
MA1lQmIMQyOe8PyOdwj19GZ205wG0vXuXAyLxYTQWgbcTWdjnqXpZwMnofldRYTer3BUz71Ox0be
bhR7NAJR4midYS/0aZxNuR2p1hjHOISYGTndVijCZSuN0WCmWABkuf2/mFMaq1GwaXct5FIUzRmj
MGa5JxxodpApTJBPY12yicTapYdYvXLaD0MYTrsAXKn9sW5B7ymUJjhYy1Zf+rvekZ9Brlg491Uz
A5quhZxdu6v7kj1In+q34Do0084KUErzyAJTStPi4xhPO6e+LBxM1Ia6rTQuzk631wS/IYAyiuCL
JWMUMpghOKdxFwJnSDUMx3Kabv8NmZ/+UvDu6s1rktaWRmqRrTI2L58+s5RCWwd0lRb6MOKq3O6B
UaAsNJfsL5ITdqaoRE9Y/dYeRS/6F4CGavfo0JD7t2FMiXsJDOxlc4sRgXwQj2BFv0FN2nRjwrJN
JefNBSMYb+DHD9QH5jdRV6fr7/n1O46qKcqrDhnjRG/M68CRv0HLKxtJ1QEUFqbk4r8ASFFjMUbL
jyYVMRJQ2mffdnjkGn71r7vaoIPAj72po3peX26epGHVImzombT68lt6ZHu2liP9BGgZGmaxyhff
H2Am2WOtlV0k3zyjdi+bnkzvEdEKqfPcOR1YgeIO7pFOHAa4uYnpaijIS984AV3RsXIY/Qz20hGe
9gNuhK76/ovjTjVRBe7cLoAoIjw9ziQ/Ihh6+zqzeoylAspqjJeez4AfLL+7xygRE0nYj0+N87oK
wzIBpakNN3ORfPfHZv2oHeX4+J7KJQBIjTBT8ZuPr2zRdCOb4oPXP7XmpQbBl6OFnvvjLYDJAEXB
8Ffv98MCqeOXORGUb1coJ5KLJVO+mhbzvB3iH5yzjOTN1KOxrEbemFFRSvXnkf2polgZhpdzQzKF
lNuTy0akK4wwRBJMCkayrQXd58Hq+NWBoJaNI5MtZim7ETXwk9LP3g5i5p1LZDogb2PL9HQOL5se
yUTYzkiR5ls51CDNzHQw37ML4iPDbjmVNxJq+5FfsLoTi2GjA/C4sNBhZWJKhLMVtNYOE0aziBfB
QU1Am8/D6Bq3A2zOFi9YL8UngKpvGXOMqjjlrLaYts9jRrWZcvLBdFlf5CEJmxhZmGbp+44JyzGZ
uY1qd75Ptez7I8bLPJ/WCKSE+CBkzBhSeM4YvRyqW/t7yA8MRxLRcHd87KKrgYnnV9iDqzOhpLTk
jpsAFcX4txgy2eilL6dANS4FxsdmB0xze/9FptRvy2bVcOF0EJbAmNcBLLg6E4NVgKlQaukiPzzc
LglvJ0zqxYQBwN4gZB/8IaPFqvAsPBonugEpvj0Q1SO0NdAogA8fquADo7X5CvWTsj7cFnTIiBDk
f7viz6jRWOHoxITZ8gRf4KKD6jZIFVoB/26YLMaT9buL7K8ArqLwR3It5Y6JwjFzMaZ7hzFCIFxx
YtaQbj3OV1jjZ0iRZ9kQZasCmrQKLgHw82tvTLQS88Y5XFIeAHwzbDBpIKvnX/5rYpMwuU7YPEqA
P1i53aYF0dU4cVIbD/VRACLRzz8InjBj55B9RoBcUkrqHoD1KFHiDdpG5UKhDMAbMHpEX5sZ5NnN
KmH7z7yb9PC7IzRR6Uk6Q0JXSrfDRZsy/vy18UCmz6R9ojn2uRj+ixjkSsGegsFZq50DUeEMSmJP
oceMTeyvscgsEnDbnlXHNsOsOzL5Ju4aPDMEvZIlmDycWA8nXDJ9BgbnZ8L8KALtfC52DHYzBqdz
NzrV3LUFeQLbE0iPg/PYCQAwBUTsYFsRFB2RO9k45115XWwQWZ4I9MleAYllpD6koCKa22Kbn6uB
ArGEJoJPefhg+mlWsgsay0AeOyeolYsvUgouCD7QA3XXy3trYwyBWydNdDcXVM3puTXwGwebgZ55
i9ZyPs+WoOnnC7GC+MIIj+whC7D9BAwQGoz4Lf36AhnyroL3EB+vKcRVbyNW4mmdA/F3c1pM+wJi
vETkizML44efNn7zFsgNZQQSTRbqLugWgTG+oxIoav2MQJQYHTmC6HMPmS/SYna9K67e+FeiFugQ
h3EpQAXJgWBEBDqXIAu2Z64M2cWbFxcKK6YUEoAckcbDK47Ta1FDdgm6ht8EZoylCLBx3lmneYfh
7lIWk49nBiutuYgjBird0DfjxspuTcLwG2ob8O7KZvHN/HPjPVHpiDHVZTPHXIVYISpeiWwgPhDe
aYsbXAT3DnRUjN/TsKNDxdCSiDyWFgRUPzlHA7hxLNODZ/T4TFJLDTDOBIBlLgADxu4NM64/1p0c
nOojr0RjRugEuHlFC+OOHovr4To3NGsJF8evrNX44rWkPrMTWiceEDYupmN87dh+sHFgqhsGANj3
jMIGzPkz06TkhZOFEqdohq1eNwGoWEF0h6eTj+3K5W3jsU1J8WVg28SV9yS8UxFzqMyQuzLQmwKl
lecb2H0YD+S15dB8Coqs2zLqGwHcYhf397PiT0QeCuFev82Qv8MuDMgfZOaYIZUl0hJBn6FF1vEH
kj/ht7MYvToD//6lQlKaCMKsna738hmb3HWpwhu8VvpmvVZ4LtHYcGFVyiCEgvDGoHbiCaGNGSE7
4FMvefyW6CfIeGaox8zU9U37eWP0ue7aUDWsTpB9lznxE+e3iZCbkkeHF6YXxg08nsOTrXFccFlh
uBIz1IqPG8+ENhMVwbNEc2OOVZ+O7BsvOQLmiKJzHtiXR81LOObNWrdz5rH6JUlbEOwooiaS/SEP
S3hFsv30KI4wqMbyjzzImzVWEQm7oCLmcLVeioV9MnhHwqLty19wI0JqLkZm2Q0ZstkqYmdh0E3M
VRdQZQp6JOphQP2bi3Eiqiom9bgbMvNquFngB5pxffgpbi7LXTjq83lPp6Eanm4tVupfBi+UWH2v
3rBC1N2qxQK+q0jqHHUlTVFZAyC9hBMBrt5XrLOekKoPMis6KcELdlUpM4Bm/DrYKDMTg0bhNoDP
B5ygsIrN0bfYY2FSe90B5zC0yCW78Jo6w1U0nneeHMFMsBreMKzCo4CRMhoDhwBycryKFJouyra0
sUhu3AhBEeuXIGzfX2OlJ/aWdejQGHBYpSbUeYEOgP2LZxgYDopSRRkY3yhaR2ZT4HihdZNrMYMP
/UzqCJxefC+OsJ8s7LYsSswUeQXBfbBNPL98Ch4TVcW59Sv2qWF7QpbKVIiC4Zs2xW9Lc05XHAee
0enckNjpaJLf3f3a2OPvc12MuQjG6sRCZZ6d0TAejLv5l7nH+WA+uXcfZBcBJUwdDqtAUaDJ6+h5
GorMZPS0tCt2Zk2h8nk6Re6uSJThvODMpFLbCbPRKe6V5uhKuqKFCRPCNwSNb66q2DhpgEMsM5ec
WjhDNCw1Mxx97J8x2nEnm5FZQFQkoJNn7itzumSLH/PJIQnZ7axR6+AV6LClci2exznubBRlnE0t
xkMo+5eZOwKHJB6DZoRvOc/14DQX3CPzmhnXH17Y4YGrpEAS4JT8Myx/Cg6V8eJOjapMLr4geYSB
jrL9Uz/67FaYeWHgjb5YpGLdMuYfb+67EvXhOhvgZs7GfROnENA2w2qViDubn+CiPwllPMzvv4hx
BW1OeXga41pRbKANURuy/bMYdMhw/PeIl2PT55/o0VsGvkNqP6MNwSJnIcJteRcX+/OXJwwYijbH
ed+RCoiFz287M2Ar3AMGXVAdHuWeHReRhbZF3cyx0l2TApgko78GSYSVXyCri/SAHZ7RkeiFcPZt
V/PxGPjIUnLvNUoawyoZmrxtFcUahJSKHRi03UCl3g91DbCfRi3iNFFvxOxUPD29koynxVHHpsTH
F4gZzifDRDCaAZM4IXMwmqntDEIZtOhGCoCxH0+fR4qrZuRKyMsWyC0QQVQWZeNoHJTTy6rDD05D
Ic4e2K6HmM+bjylcW4BkvCzDL0qwbKHNQexu9vsGe2emKpJ1/V+2uC2qWbMvDTuh4xwTxwMVEZBE
hGwUUvWpgVCYyG1fmff8yRlfu8OJORLyiNoaLD/y33ugNeRnSx8J/Cu3RztVcdD7whvRTpeX4PmY
SrBezhcRljqVTqPFcAaW1d1d9NfS6YVkYQkMAx1xg5bPkCnvslWzwZciSqO/LfPGcGC24qpNLkeZ
BbdFBdX43cXu9x2j30BA4Bw5GCmusadazIM3fotCoxPY32DK/D9WNQTHZL666879Ay9GRjBwINMW
mPBg9hFfJ+8z7xlBVD7Lquh/juouzgQRZ6sbYkzDSJ7nke6riZ5UKAxB0JKR37JnC6xFxkoQjI+C
vowrtF6IqTqLIAy2/9xUowuswXx0NIeKHaiL3ydl1uplaoCFu/tmvKw2+pxhartDWoKA4RuC1Llv
9+UDnYCqZ97IQ+O+oDdxFTvz8K6fNREb2gF4i8QNyio+HAv5gGoS6H8hZeEIvbzVMPky3iwWIpWj
CIUiOLnv8ZuIvi/nseidjm3k6iv09K25w7+L1lWobzkwhB3R4C7WGyTkGA8uOIekUCPhGgVRuiKr
9Dbl984G0IC2BNthVxo6QKXYVfvjFy0znUkBUfBF3BShScMmlMA8UkbdK1WrrFIGwReJyApG60WV
h7EY9BucOkllwt6aX3SfaOmM1oKXEVpaMPS9C4yTMrRpwjJC8VtGbtfTJHklySpfsg6m3gIIWfba
82R2ZTLMHH9cjO1mhjM+/dJPDJwVKHDm1BiCr74cECh79ePq+TsijaqcFmRWxSJxXfjTkx59sTa8
caFPi3YH0tnjeDdK0C4JlQ6XSgiMXiI8idFwETtz3gzZgvAgJzeaJyJ8MEVrV0KGLs1p9jCDP1Ic
KHxkSecD44bSR2ztGXEBy/M9point/iaGyJ8siMH4YKLxLU/gVCgV9PWQhoEdXgCrthwpJ7p9d7h
3IawpzS3UQ0YEspPkpF+dhAm3obzHi4SnNoCS78jKoKOwlPNNdgn3Gu3FNo0Ifs+JMpm6AxQBRaF
leDOn+SIQCgeTUgkq5jf4mC1uJHUYYC2RpgiFDOevoElv6aE6iE5N28HZMsVCq9AtK/HHmW7xmQc
IwpoCxNaXG5pjripfNgb2nht0dJH8p9Tn4lcMwNL2SHtJ4LVFb1v8l6UUaJvg48ZeHAuMyYp2m0A
2hIDFdfmQl3g/cD7IGTIASS9HP8ZUB/Rb+l5ZMuVvAzjH/8an2jnLVXabLHI0Y0Uzjs2mGW42AFA
Ho9HVHgMnzLwUc0VWxm6/7ZjelrztlNsw9Jsr/X/nhyzZVZJPFbwIHbiHp6bAwELT69aBnqLv21t
JaXPvNH4JtaK2jhc7ZvHxS2mjHEc0KsDxpMqyxlmtNbOZuDg8FwcUjHCMd9dJzkTH7gmWI2tCWpx
tDzR0tDzcPBxqYhM/auZ91fvxZMm+3AUg+kNCjS/m1zuAOLIJJ1v8fEz7sMDw/mB07XO4sNwETjj
OwETzsDYV+DhQWZe31N8s+BSIEHcTwTXkDkB+0JvxYNE2JPyTliwHsJWsgkvM1dyVH91g9yzBLsv
PL3YHz8YHK+OK+TYqw+v/YKWgYhNuun9hL7/SyTH5x+xCzxNIzvhIQt+F8+BuWCxPLwRMnT1HnzR
4ApdfbM/soQQYzJP5ka7Z0ikQjGyMIqLbM51ZzcWQuYZ4/UrMYn1xqShdpiL47k3zHjH9xCWuIt5
ZCOkJ9Mju4LZSjbSjCCB4gFp/9ea6tVB927yHsad1/iv1OL6iKvy9lLNXMmM0wU3/3B4b5i/8lit
+OIiTt6Q0vr0N6K3ZwQTrADdacxbcr+TeHWbr4LiYYlbUfKcWaXzWkJod2TeMdgMfMthy9nb6Yx4
xC7c4zXBxWWSgkmcEAwyH1xYxW75+aV8OkcvhjEktCi68zx2UMMCIf5QSgGLzBXWA/+lrBaWGhSj
NA9MrYIC0ARx3FBIrDEDXFoqZfkJbVKwl3YEgb9la48Udr0WM1/onCgP6StR3YXCJwCugvCYPdRs
xQA1cScg2Qc0WAzzQnbh/onbN8Z9v4zTZq7A6nGaZvD0S37qY8v4BWgiwRL/aBlxfLBE9BbuDksb
lzv2LeI63sxweuqJYoUYbtBv3EOBP2iNGdKOYKXQ86EjZDShhmogORUvJ7NBz0ocL2YXVNdcBGCH
syxwhNcACP2zZ/4kGS1fdSAXk8aO2FWFFTudSXmkux2yaqkeXQSqb3+ALSndAe3wnA2TWjF69vaG
0pIOI7OJDhdV4csU+SXCnrADDaJhoNJkcB4nvvmVx52PevVuBcFahT3cnoVDMqtTlF9LMINiJYJw
RJqiGOoZEqO8kZFrnA2/2JKKDW5h093zmUXf45EMdjnwEnfMvlZo8ML1tJjRWq7Rnp4BDhiFwXFn
oE9GoBa+AAujpWGT45UuoA65ptxhGpECyIrKXaez4hilHM7MpfDABQMF5kBERZ50NadnYNCb30kx
TKO7xGZ4iqkoLTlxDj0F+/IHc2CwkA4whMb+KsIvFHP7Br5wlX7W/ZtMSAievgNhkKd7znYYFPAO
Kg+TtYVs32JX/tuibocpDlpT4V9Pt/jxghwneVOtiUng/SCGwW8MGzwRXQadAF5g2GfApSqm62Rc
WPgvI5sRaJHzh7IMXnxIKnWWv2jXl00FeIU5yt9wf/g4ASq8hJo8OjPLzZFfgTztMXuF06RNZ9ND
1kjHvFwS2DbakHcBvQkQQ7eW/RuupuWJAOw1K9AAs9I4r20B1bAO8Ag/EgFqyuWsxGjjyMoDlykr
WmMGumymuX8xgMNbDsmYaSjTat3iHLxuuWWcnLPLmu6TSkZGBwySRCU3iK7wcFDLITkAAhG/x9q2
xsVGuPiN4sZLpy/Fhtuv1s3htS5d0BuIBr6AFQ/t5Qwak2Fv9PgOVkHAqUgSERsiIiQQYW2s9KDy
WKrTfKrPAcnhATx6isloCYwVDLf6vmC9CL07nR7AFegb+ePguT+5I/TyEj/RHh6z11yKsh2Olq7h
9UE3uSyqRfU0b6tu8lpc/LK1xjskCt07RBA2hpU0QAOOKWPfIpapnl10ftDwmh/6Z4ajsVz7x7Q/
MPn1R/o3Toz5G4FJY/aGWWK2QnmQVJAM8/ZcAeWqfLjBr3x4G9BCwisAEvmOYqEjN8Z8MrNJNMvY
ZUio5oiIVKrsl9297OqoUfEwhDMUk6ANs3VF0F78DoHFM6wzlI5eM/TeRlgzUI9FCJizQrX6Ynji
vv08UJBwDDAO6F4Vf3T8gj2pHtUhX87RE2ghhYWKY8TsdbGU/0g6syVFsS0MPxERIqO3MuOAs6k3
hFaaIIrIPDz9+egTXdHdVZWVhbDZe631T79gC7B/Aff+Ole/yJu8MuvL1wIF6ZAnME5BqQ4euJ8B
1t2ixpjhMGl9V8kW05Pm+Apiq94X1wEZ3ugQORlH3jl2bsKly5YRFnZYRMo81mdQuh/FYJziwciz
v9svX84oSlgwHVXYi3AwoP0jbGWjtHMJkdt/oCmbagdl8Tt6sQ6X2a+65qekBeN/yddQk6/SRXyU
2Sw8fQfozwzHYZGzh2XUEbBP5jhdMUSWPFxFR2eTbt0AAnfrQcY2iFExL85rz3gyeaT3htnPzJhc
qSOLfq0mbvcJnjQnEF4iq++NMU8IoWI/fzITK8bMD4V6E/w+cfLcqVEBvbbTzJREm2lLVGLDSLZm
L8OvxLc/6e0oWtFRQ/RAE9PNW580H5rc0mo590hhpnEAiAcVoxno8dNg+i5fGXvJo6ipsVUHGR0K
9fkX15EdOkjlHywKGJm8NiMQ9VxMmNech0X9KHSaNUM8i9S8DTa0qaufpjjuoCFP19mtY/L4NPKb
8KOAiR20+3DQAbYu5cecDEZ9gvUF2oykLc2NL/gn4v/s1Cz1LX9p5XWecK8CEdoDR8Ix/pf8pByO
lzcAEcw8mN+b4WC/fzV8cDVqG7xZYROuaZ+nxZxPV8L9l4KhRDyqbjVY5VwiuoITkMvrr4VY9E9g
a7oJy/gx+53shkC/qttoBxzEHSwoIrfiPkZtB91qm0z5zkog/UAggOwo/TSS8WkYD7zcj43qXzmn
bzPbNYMtwN5MOW7Nl/vdiNQCGy3QkNNtu39Ix/TxKhgcTFEx3qC28b/Fsr4Vh+a3dDq43IZkRs/l
O/EpqTB6MmBouO0lXMahKfG+XZ5+5lcbBMLcoRSW84xBIJLUOfWYNTuUTALBd152dmDxIiAtOC+B
D6a7kjVAZ9DZcNHWPG5ntscU81JdaH01I1yGZr2iKQdy5+ahfqQfnlmljS3HyLGSA+Eoe6pX3J+R
ofDBVJ+wm/WT0a5JrAcFww4zDC4jRdelLKRFDF8AljcntC3Au1mOXhk1FDjqYN5ftkxzhrElwybl
l7errDdfjE3bk8ALiQfulbm5vsgPGEazAzg1kBOVBr9IxUVpw6by++3W1CVhYXzExUfZ1NwbTpJo
7LHRB9J4r4d2ywFT3jPJ7XcSuAe8TbTcp+EnOpFWxjvuMRo+Y5acB0IM1Nkc+3uO76ylEYE5qCZ7
6RRJh2LXP6FdLWS0GeVI4hk5XHsOiui3u45HFzFRklP+i2P74mswNKURvFNett6Yhc2Q9nUXL5N0
GYJipk58Yutm94d1izlaPRZH+cxkWqlcYCdTdjhpDhPNDO9UIODe82gjMYbyMhOuuKd+/e81v6Sx
I9fOBVmBrrmhZEBPygRfKO+6gPnPUgjPQ2jp+w59jmjOmIdwntQMROCdQfY7JOswN8lSWtdwR7AE
k5zbUvO3r41/Fv+gETfTAyeIXnhZGFQ6qHfFN5P38R+QBx9HXRa9h0VABU+pR92ROuJ6xyhgJ6N4
qebS+WO2J83uVzho1EdlWTA1Woe8CBIbRL5OzAfExXWGnKUarH7kuyg+jAVYYQIup94AZ6IbbbHg
dUDxhqqAw1M+MTnxJcV8z6ymPGIu22wBFqawzbBPZ/cFo87M/+y/+ToMTN9HkM9MNHpej3SprlE4
LfIgjcGsnnZz1FD6m5jtdVcKi1lnABjG8UFmVmJ9nM6hEphUDp+d25YUpEiN+ID5dkvAZNpPY3PG
EM46UaSZemjCqMkk2IFm9N7JtVH+IGNyxuTW9OczllErhEf5/Xe6E5ajezR+jS5rmR8aIo9zyGwN
ivD57TMP7o6ERnpAO8wp/7Qp19b6ZWaaLWSxL65FRpetfmK/IW1MOPSy83bU+4SPgf9EbvdninF6
m2WPfwChZeUSE7JjfxjgG00djIWoICiDoInCoytwWjlxYJOJ5PSap4xWZWvR6WBnMzPvOAfllcaI
P/qNidrCKwqTSE52AnGpzWr7tSo/u+IsQuCiL19VAWRE2JMYa5dIrJ1p50yos7yXZk280gbHJm+I
peIlu+EqL7FsAsHNFqhWx9nYDBCTfdUhz9pn+fWGuk+9mf/6oajc5Pd+gQGukS8lR54iTABEBb41
K2C6LQu5shL3eQj3/DzzNL+4af4Eg1Ek2dMGPc0oxSFT0GHFL29c/S+Ez4XyiNlemtP3BD0BY1vc
eA3lqlKgfB3qw9GwE141kh+qTJQx+5hLgrbjCVvuF7ld03HMqm2laB4e3t04hf/4zx+EGuK++3md
ad+kB2bGP0xy8Of6e/1kwfMfOgxPRDWl+CpeehIVTL84Kj5vzI7h6nGSmNUd9N+A+DhvXWFTn4/R
5khFjL/bF2DtdcBdjxhSdc32hUwHaWWPu722mSBjvlDNXKbYGlrTRedQ59JxJAv6GDj2RMVVwE76
jm6AwpVWourYc+fibHQ/FN+ueOrN2havyqpjQWAF71UAqw4uXxXmKw2M5pFJQ+Wq0EYzX6b4JCjM
5/eYQUCMWdE6rzIsMDiW4PwSmQZBaQymwRvxSNMKN20MqYt+JGvmqEwEbAhi5EYCyrKHL9pD7sHt
XIpXadtYXDdGd2DnlG237m/wxS2z6fPM+iwQPkAFR892RGYwj4Gw0FlC4XBjn+gOrE6uzS5Z4C+3
y39fUIEHO5usJ6U7fNfF2y/DQEeXNPF0ZZeExKkGs97Sext2LzTlagieMwjahpBi+2U3yHpLV2pN
cbIqse7MFgW7n+go/K5gCdAuUytDDD+FqmjzoaXB5bcaELVlw5QeQgGjV4q33IxPrdkfBMxoHoj8
8HrVLFRNVKalpzmlXf5r7WOM3BdWso9OD/qG/rWUjfgLOJ5Y4NWj3NMY4PqB26RLhUMeM3ObStlK
icJSd4BbR+0i2KOENF/U+GuOp4aI3OHjIMG0eMESnCkx1iKXIB3R6v3sNDoCYtCmM8qBoPerOANi
Rua8yWn6T/0HCzHDduTwpn1my+MIyE0G/bQSXr7kRcNEvrMgWqU2lfXLFK3npq+d59SsuVW35DbB
V1MfbyabDk0M7RcU0+eSTqX5k3++5JPwN+jkhc6jwzs3PgQnjkXvfHYVmG0uv7fnoX3ytRxsLay6
5dMT/2BHR/gmHmastsodh6lPVJSIizwIbm56KXYKdRXgcH/ozfdp5kSYpNb3nnNB8dkROctuvO2W
bFaLCEWqB/vh57kp1glT5mW6wR5u3DtyuE2aX/IewrV1H6XJSZ/HlvSHl6L7Cj68WrzwmPmAV3Bc
0aJeOGb4WSkHIoqwOw0qZUy4kz8ufmnCbyEi3senwibOnT69Q34Bawh2etqeVLoQtk4KBJFOckLa
yZyJVEgK2QQThiTAEMF4e4XNQRSMBTgmDHdt099r/OrXjHy1X44Ouv263It/1SlFfckrjpL6zkiJ
Q8SOjOjATIfpEP0SovsHw8//NreS79NFLvR3VgTGxIh8GA9FXx/hzrHNHVXDQc4iRWLKhB7cHBUN
sxIwGJMPqXkfB4YwoOhnxUY5RrB8x7XDfNS5fElwRurB5BGWBSwlaBYqerDEoClDjnRpfTFANfiZ
zVOswUJfhY1hZKevVxzeG5Weda37ohndtKCixFVs4A/5r34aSC2qw3fTohHjTaQ5OTAdh867RPYs
GdTl+ncT83jVRWu9hRXV+bcBEK/gwPPu7Xv/dfsu3/glwaYDuftTo5HEisBnknhd4RY/aNoSaMEg
9pETzAImyRucZz5Afr1XJ7B5MGu2FA3r8XmIaRpq038JZ2fiTnt31G5hqwgCJMLdMcO3g7ALow+m
ZaWPO3psc4o3wGCJtmTup01stTez3EnExYxKhi0eS+DKVJlBzTzjcxypQ8DzRY01kSVDkErnBs4i
FtbDDLLN9g7nkSe9mGIA2+0qSK9MAQHEWYAi4z8TmB5YZIh8f1pvPiv4A00zXaaY4VGlP4MvxWjD
QSdrTJW+17cjuMIePXmLseZ0FEgVnBHY7EJqMTWHXIvVgFVt7CoLBA4iVbXwSBss8Vd1ycgq3jiX
qdkuFu3Hg1RWvleZ4sgvUBD1ymFq+LTm8apVVnQBry/hm74UsccnZjZhlsyAtoUKVGV2/zy8f+hG
KyrjBJMs6IsKBJrqqC0L+nbRZkzFPBIghiU/TQ5d43F30nsmO7T2nHSKkVEry/ZUXqjXT4GJl8Ek
c+rDUa3o13RH1Bx9Fd0a7BspHlNfpcEoTbQIzP27mVPSb62f1tdGJ+qnULMDNOYMn3tl0fK4Bbvh
0JTMfAK2cR46B5aOyL+1JdRWmaGIaLAxkAohMxABsOrcct/hH4pn8BY5HWOL92M0gRkJUmzKAtgH
lO0ni8uNCy+vb2LhRtPLlCyyRfpya0hZ2y7f8iYGpW58JpsivikdirNoFAi2a5nJQsWNGL226K2m
GL3P1SpAlPI2X0zlj+ODg1n90sfJTUKhweP2G1yNXXpJlBFBhtv+o5zaI/7p1O0qkhaDG7SqAbyD
ImzKFjmDwkmAhdlQvNCDLlCCvMkOeOgPDQd1nLu4kR8kqctOMmyCr/XeuKKAeqH4KZaDBtdEXiWM
YyDixBWbwZZH1bQudH82tB5XwnozuUd7Aw4jM8IkdjtGFbRVTyIjXHrZMrcYSlbjR/D7wSS6hRiZ
tN0MypqOaFwZjtYQBrTO70NC8x+ZCA/524QFtoTPE9sA0rzqB0j6/Zv8vtYyhOs/AR7wDy6B6VqT
HvZCo5wgu1DG5SyBcZzh/JjjCA5rym7VhRbY5vjJOhsUjmm1itezNf2yF6LX+Vjv13KWw/UOTFaa
FN0A7GV0mNMHdHGmBFrpK+JgjipCnhkELSv7bBrVzdEK4ok3RQO1+fzr/Q/id9Sfv2QWQJ85yolP
jlKSWDo4SC0ehfQmDI2tbFJMz0oD/K9FwPjesXVISPZpDPIrMttJuSiypdIQ24HuyI6vA+c/TkBf
WsvMMBb1eyUV1yaBt/OC1ckE8dX9G8F7iG3lpprt2ik+r/DG0l07A0dffrHsgREAO87skTxbsQ+V
CrIlxLLemw1WPFuEuT9tf2QdShdltzQ4H0Yh3OB+O+TLFmYkVWp3KJNL2v91+fJFfdTQLxVfpK6S
MxMDHe4zZsaonqlAHAjEdDTTM3uD8uCRQBJpVrRqbnHVkH7klo4QD2fzwX+hPZ/9ZBvIIrgPf0RP
wTCTuCXoZcVKn6wbqsHZT/i5TsY2APBhxSeNCdco90wnWwseZxs0t4QomJAhFqSUKIhHYbUpRIbE
6K6ONj3nCjVJjCmPvC300WU3oU0Tr7G+mFDfYPNQjD1oDkNnYr5eNs0kjuedjMk6BlrfLUtZ43Ew
a6a042xX3Kfq9QwN2mAqoINHSxTifCCTdQCR05tGY04LigzupyCc1LO44q/ElFUwysxr7/saCwEe
SGjivxEqK5/82FY0JnemB2QwgWs75++tukLKgQIN/0nALmBFH/Ml/WeCXyFUYXy7nr/9oTkqxNFM
OUCAbtBHzeu9qpOA7eBSXKRuRBGOd98HOuElq9yWP5ZiwIJxbG+pL7vWb7X9fC0pBUs8sPgzYb+Y
HLT3SRz8qjBaBrj40atkIeHtExc3SeUUWxWxq56Ha3cb04C5H+/eLH9fv1mxqoC6wyBUKOP2tazO
p1PVkF/HGcK/73gV6S+YVjMJMlpI4gvj1ch0mZoTqkjBqn9q7JU42VMkyJgu4Ob+siRot7wGiJ84
ehKr5J7pROgoV6a4LLWic2bqjIJsmeCf2WPdPr0zpM2DV8sHM1y/QplEWio5A429T6ii7HVEkbiu
1hjsQ02EPIt9+tFS/HONtUY2v1xeG86J/2wpuLqLHnzmZ4iib6wGj5GnrfjfbjdjhKEesBiHkyAx
4oPI45XmuTNoDUyoS8W8VGDd32C+cb4AzPHavYhY66jnki0EzxFl+zhK/DvCaK07wAUZuSbw9iTX
VC7ayLEd6cJNjSUIdbcOV2wsXEExcOQcO1oYTvYeJtsfXRm75ITwgD86wz00f5cwFzrErN28ae4n
rc1AgBAAeIOGj6HBmIu0R9DuCH/JQoCNVM45y789tnBZOF8L7/kToynYADjSfyzQ0L4005IyghfL
F3Pjhs96asMNs1gd/+d1jlDTyAXlFwE04JysJdH99p524s8wVQE2K9FlKkb5m03scqPLtM7Pwso/
XFt13bNvIEXBrgHO5+cLMxivARQOsNAWuKT/UXNvG3R0Hce84L0jdxgHkYcUSuR/NrUcWNo+fGgH
IMI5oa8ItQMkotTwuNfPMjtqNknvd/+p85ffL4KTfSwvhtgHXOZ7xppVp9yBEhrzi2pLNpvp74c5
K4BGhm6CNoEj/+MBM4PZUUe/mEgVY1k5o8Ur/Am8CbFBAr3tlI3CtBZnyVV7phjXy9H948sgtnFn
kVsIiCMFzC52OeOYnjotmlpvXied5F7ChqwW7PB7E9sLkUgdBx3P8UpqBrsMm7VcLYTaZDU9JXP2
N5zimQkBM5++kNL6ib6cULnM4K59/qMia/Q+z3+ltlUaT/54ImzPzIySYMD1mIu2FIHov9LHYC9h
1v12Pweh22Phl6f7WZtYLfysSFsMhVn+1aALHHyWBOEJfz6gL5+zGAtLkkLCrcYsJzaR1cNPHASH
oww+txA+QP9y0WiFxYRzXF0R1zPENCvmR1lLmJC/Tlx1zlRxdujVayZ7qex14kL72A0SsrMQjsFw
uuzRa6syDJ/vlqsqcmcX007Ysfk9O5DcKhyfaFvECf8hIevB8b8eyR5MbwH75gc+hc3o6uB1iwP9
/lymgYEBouNLOs9VEgHLx4G6WMP6oDsfXtfsAQ0Ci+Ua+7XBlVtIIh/0YDSnsdviEwzVYIGZHfVZ
WV4PCN9kbflt7N33/GLsoRibDD7rTyTYm3N86gxAvenI6E1QjTKv6JXf1izl00wzkcWOesOPFX2D
dLDDf4NOC4WQyWmLFRxICqiUAa+oLpAe/Wmrhigb41+x8Oa2Zl/nOy+CjsnsTWNCx9a13DyN+a5Z
7DayuSHWFZrDGJiMbaw120pQ8IiaMaUdPmwaCVRsJosQ0hIZWYIbYR2IDlFbYoo2YMb3oH763lNY
sw9+f8MBqVmV6qPezI7iM8DiTVjvhNwB8THSCB+BzcitIexuGO94d68wH5ozZh9JRh3MY2dGH74v
2f1d0SyLzQSTwefMqvObOM98LDvYn4B05+Ii5qEIMo7A0l0ci9SXv+N7Ur4/slV+fPr9ywL7jKwJ
CfT4UloNelPwUcSepDP1Pl8AXEWTbFazg1fBYeAK4tz6vnBhN4v3KkmCulnBUnweWT/1Gk9bcnbI
ItZlk3sS/3bKCuKm5Oqf5b9RxKxYLwgGmhG153+bovnXg0GPM3OBOWNyW55fyyQ41CvsFOdx8DoK
Rj1SweKv9dgp3XJHQtR9Zkyn6xehClgrDTu21tG+F3wXxelsXps1XoHQJZe9aBJr/Fo2+O1ZTJz6
ZhF5Gyl1NwqOpOA43R2cLMFutnYO+FMb6YqRUgO9CSdl3erm+sXZceezRxzwkbktWyrbeXiiQTEm
o7f0ayu/LOVe7TXFm8hzSbcfPL9jbHPv8C5GGTa+LyNL1FITBPdr3Svw/sivqbwu2f4E+hNkWZL5
ptEjhmy+KSy86fFwwrAPW4zeQm45tyPIai5XyGuacvTMdRPR+Gx0Du4kF4SqPciASiYwNk0No0rE
hwEJUoAMT/sQfKC/3Gppda+v/VGcNxtexacBJG6gY2+Ccq6xLmmx7Ym+wTgSVraOD6GI1eD8Y9+5
P0/Q0hO+BnZwR7CAofhgxojdjE+0DuSJh1U1NFZDq6xhmfziexE66ftMAdFgD4ttlcN5wFjfki22
8N97+4Hllloz0FSE01aT+9+JWZMWYk9GS0r2jBcEaUuNfUTNYB/S8ZBt/9tAWMgM5vW5SNvN9hCM
Szu8cEww87scdrMx3mmH9eJhF14gcUHbkcd129ihWcALN77CQnttM/ig5sjM+gT3qMfjagu5tFO5
OCG2ZmiW6RjnsCpwnAMnUjE8A4Saw/uBdmeipoU3PFKHXBeqknpE00r+ivnzMxqv4ecKBoePKodb
5UxwBoHkyS5f9UDg8QEEFS0XWBB/DZID705oj4VdOLsiXMf7DONwBsg0n6eIdDgOnhqOdASxIC2u
b/zwBjMgY4Z3cc95JHtBeOkfcgdjD0BpdsbDNZawuCwIwhhoABwGOV31g1RglXi4mL/wm8H5DGku
hkovBoDWtzh8ZDxJ43JbZ9yRbP7iPX5hbteacYlCywvTPZ1cJbM+ik3zW8+QNszjdDv92oRmta9F
DiIFh2CYxz+YqGbXbDuVFp/WFsnyoVeYmIPqVGT41FZK4sGhwOF0WTytHq08z8MrkMfHpr5SjxNU
NTCchCC5cJs+3Tl+7hTpAe1bh25T2jNKP8WdqmuhtRPFTTQnKVlmTjxZvhV3J8duozpvPD+fiE8R
x3NntdwBgytXE8ysWvu9v0v3blFCp2FOiqEptw/zV3arGrMBcqUMjqgYW6HXr8hELXa62v/KJxUi
ejgvu1XnIbO6dEw51vlaWZS8/l6NvTYGELJR4DDDbum8A0zwU2LSSZkTzPr43Cp3ieRSbJu+QGK4
E4GM6GaRB+XMUBgsQaBr8N5/gVFAHKEajEzhrERLDPe71Qd7z+AtWYrq5J31IaWWp1XZxWaKht6h
WnideGad2Rxm9xFY7mnwdoz6KqRvhy/IW+ZoTKkjZgJWgVyEDazBG8KZvB0JKhO+MTQZqANQDt1G
2gG1y5cx5rzEJfEd1Dl5qguRaUdE0oNXp2sR1SOFGRzHGdrke6jhz7TBDoa3uG+ClpKKgSIb4aMc
SKtc1E6JWQ7pLA8uhImkkto4qqlfuxHIcj3kq3DzXAkn3Agme7n2SizpNumPUCxDeD1LlTnXWwr6
5xr3dL2hPBA5GfHurRjRkJDGMaQWV3ITGdE8xDODmdTPsJ9trdc2EM8w1XF6+Hx9YR1CjlModsgA
cyow5dCdbuoI/n7HVvvFSL/z3w2Mf2g5lK365V3baUW16gnYqjx1R4Gr+B5/C3Iqjgi6N/SYV9wi
iXov8d7tbUJji0HfixEUxw8CA9xi9OP3L/3BrDVaIfO9oh8H+9DwdOw3r2VUelJvSeGIlxTtLVXU
+Wz7Fp2QsSp8FGx3UK8HBdsu00+wK2bZ64YBzCO2uY6JgiLdp/5QYpvRMuYjSeYWzD56H2ASnPEt
B1FtMiFgfvEQhIX+IEwFgltrxZzL3T2Aal3iP0JhbuXKekhX7y/+O0b5Wot3NtOY2USQybB3KSxn
Nk5IT1iIfBT8ohL2dHbYjKrdBdS2K4a4LRMbh3w9qmkK8EvNMJCPgJP5RoBARsQKZjH4dr+MnHyu
AEdGEGAbllpKsdTYX85Nyg1Us7SbZFqTsUbCLW8MjVd/H+og7U7p52fK6LTcN0wnSHelgKEhbI0n
Tk3FnhkMLjZGpxrA9mdy1pg+ILULsV1CcYIvgTPq3PmV6BL+m4AZnToALlgMNeZp41ij5K2myO0t
42yk0kkCyZBLy3f0efHeV1YE9XC95Klrn8eHkcDgh7MVRkMFgF+nmvrTGnbhhzzMny9cMry7aa4f
lFrcHw3iZuOqCYxk2NSczcRGZrGb4V7twSEO/5LLaxEC556zbWza3ORkTIM11AvFBaU0xmJMo39h
o0Wrsp2/FEODTARK+C9X/4kfpwaXY3lI+UatmO6PCyrtFuEedJAiUAUEjm8to3fzVhhblNYCJdmR
dFV8ID2QLG4GZ5VeW3wlVVBlFsUI5Ku89BtY3dRXSJt0W7H+vTxezsSEnWZEW+J1gtyhqpsgmrL4
jDgOuTA5MKSgzYUwzn976gYgpdSLwMEFR3g7vR4ICJFzsyAOrgxE4WcGhqSGriavpnTmv5iysJYi
6l46lLMur2Om/aSfY6Ys0bgsP7mjdz6rOpFxZFpCoiPNl9d2+vw3VOssW+paMfp2vz+epF+kj6s+
Fy8MP5Saif1vAxopaIcZUyI1AmrIVVbYKUfjxwoUCXmb8i4vo0inh8YS6+nF4nYKv/DpqfuMBK+x
UZN3teaB5mpYIwzuW7zIAScN+ViI7XGo4fWfFbYsGUCnlxbbKA5RqLNkjywR9B3JnOl4QWbYnf7d
NmyjKW4CspnJZmiXyxT3Hn7AQSQdGmtPtVvIPyVktB7Y1GZbiTE3txWjN/Wgg2KC01m/ZsqEa4WS
LmS8ryEnwRmCwsAvEgmJjubegpziJktQV+fwFzb9LkTkbb9DU/mSvmbrCSUOsAE+OJi7Q7Cc08Hm
QBh43iGir6i8Zc3i3W7uuYa/CuXFOGTlT7g8nA+UEQqr3vnm1kjgx9DmBVwzSig0CIHlaLU2pR6n
jutGQ5Moo4yCWAnt1ckoIb93wZjtEtmLn3ZRoa5hsjKbkQCPutYRakIrjEEHtWBZjEbuzf17Flho
RGRETrdVubj0qEG7IBbk4wqx/WxWfed0CRlaIyOHh8pKLsnm4CiEcAe3tH0CTvhtiyyAXtGo/+GO
sw5Nj4p+lRGe/P/iGUQxMyrVUhjzjf4TwCfoTq2EyWHsh2aFbeOE44WGwg1xkNHIo6Ann2cQDCqT
XZmFrx4mrTNB0QbQww0htBq7zWPGP89VDgMErp7gxOzV1ZzGyR7uY1F6jXzar46bjN5q3h9TFyxB
102mEWONzLsbGa+Xo1TzihhHL8VSaTpW70XNS4izJRMFswhSqjnMfzl7qjutXc635yrkTbhJjzKE
bf70QrEG//unXEOb7FRskJQ1tj8qXFnG1785n4lB7JZVNuusKrRgzIqIvVfDVl1KTAHGU6r5w4UW
phXJhzhliqU9YV4BSYdvozs1yafMYSicoPsTocWVndhuJF5P0IMQ8YItgmgmx6GfLyc/b82sfyb/
XoU5fuP8X4cnONReZbyCqtyxI9XCtSs18lmdgq0bECI3Xz2DP1ybj2LiyhGuXQ59E6QdYbbRrpLT
2194QzWgZISPAOrPayH6vM+Tzn6SZInY+RhCww4m5JTPv1ZhwWoqTUaLiEUNvMascpktw+D5+7qk
m47Ul8pS96rmhETHef1FWvPO/mOM4pHFAtMDAaOZep9dzbAH2zmYfJh4w9qcOd1fazPa56MA93Ni
PJmUr+tleYD2cZq95581Z/9pEqj7yQ/7l4r3xYGcbCIldOgwiIayFSFrDDxO2CthqDs9g6q1kKQE
coYh6WKJNH9uqGOK0m6XAnl16IXPoNmfo3KRdw0xekjDfoFQcb8oz+JluEgH3Hf2qDef8M8Uu9r3
RAAtIDn+Tf4SDkJYGoQlIkv9ize6n7qhAwdsW3DjgHjc2XKYnlGCT3YJm8ZV1/cV13wT7fy76Psx
ZEPY59SSd9Z2xfyhXNHNgw9BBdg1y3jT2BlJIYzO3GI1ASCczKcLEfbsXrlABFtyGGz5HsO/SW9g
cBRecfMmzkOF2ryTV/r1432THUjT96dHnQ1Q6pDk8jQ+xKAORr/EFsqKbMjKxOGSuXUhPFisXXEv
Bdj1cjF/08KG6Vpgozuyob9OinWIfnmdW7QxcIswRX5AJgAXbFxp8+T6cCMMilWzUozhjzFtD9Yf
GkwYng52VM750bCL/bsJkOIxlIDDA3VbgRBGQtrViYmjRHcbWu24CxFmZ09tKFwr5TpoeFBR+Q71
sYESs5Cf5hvHfwHKuJ3i48CKQTQ23agbZGSG4gBGWtAsHkprABfrtc0Ete9NwG0g0/L8Pj6DDDRj
2+8xFLg9L703XcB4YM4dRqORQQl55jBcSmT+jKu3mUC2HA4ecDWYdxerT76cntux9luOzugEX7rw
4SC5oTQym9V3BaMD+l1CWgyIMgYIcGZe+xhKAXmjSGQeT+bNvQd+NaxYf4upK7udo+IjSzg4rgPz
ZCfb9f57He9vdk5WAmN3qDfzTzlvA3mRBgnc8Tv4UIg+YXQcJBSaHsnonKd0zxr8w+bNWl0UK2ET
Yj5Cs3FvEGp0rO33vGQZ60huzLQhCCrf90hvoKkjSti8zDUMPUbqRIOmaLEr6GptalMu6RVe1J68
zPfFsb2XZwgZk8zXGFw5gIkA9pmweIJYb7Wb8MfrzAAf3QI+ZuiaQLPqDaDHtFiJJyQ5exW3Uh0r
GWyFcdnfEm7+KEhtIwiW4MupU6OJ6C0oqa9DdQqxRwNgrKx6GXLe4q83p72jhTDjh3hhoUch6sht
hAaX4b484p/8gBOfYlcrzE8dNHweGmy82lUtUcSI5x/xVkz6X8F3Gy5S1qe+pkieaJChqu1+gh8M
jBeScjOTDOopkkW6FNCuS/qdp5vBEJ3JXtl+T4OFkLyDZjYx8bP1Ik/c6b/d7okZUcnxSRew/NxY
EiBuFJCd9d71uNlPR9pm7XYb0YuP38bj7l8Tgua31OE6LHm8xpiB6PgBrkR+wI6a3jsmZO7opTFW
bBb0KFyiRvJb5mKPtEPcbo1u5uvipgcFWcjlRupMHDQyMEgnWc+cCfoy6rYKXgFNYWkkGkRVTySZ
5jygillJCdZoiLboK4jClZjajgIpAHPShYMLghwcqYGzT42RsFa1w1/hw31tAUfRmgclcwnalhAK
Dvw9psRzjiiNqNuBFb0ul5LP80NTARcZm6BmF/4QaJmoWOy4felmB/GEuadVkneOEd8FopEJ5tl8
zOaG0ZmEv0k3mt8xj379xgu0BzySUXiLkgGYQ8ZbRjXgJk3un2vhjx7VKozPlxmy3TAw6H+aE/Kl
hXSZRnN3VHdXVpH4KNsVMCuPnbV2qfGfECppb+ol9Iotsv35qPWC910oaxBr2DLALongQmhiD0BK
QseVTO3/VEcy6l2GhHe2Da6qw54FfQryRKpG/szXzvY1egi4kjGUZIBaol4JL+Fz/MQ6YTo4grj1
5q2MJgbqFAP3Ejn4Buwz+21AxiMbo8q+oXexh1N5AA4jcdZqF/FK9Nj+YOrizXWt3eqiwKjCL+Kq
ykblgNEJ/Cy0egf7W+mfEszcjJOfjJnkisv8F75da2UTkyawHGkT2gV+mf7xkCnZWTA9fwAczDRg
ebC/oUMhxJu++4/QTayYMKmgt9QXoN2R5ny2xQMZTc/GmCseWHC1oht9++FCAf4WHzD+MuTGT2sK
w/ygE5ERWrxsUI+YJs/3bLoA3pBHZRrpzyJd9kFtQtW3MSUZjOxH/X9zTufej1luEM9gdpUGmxzU
NXi4m2FXYK6WH/LLdAEDMGbFgI6RKcUmOH/oyxbKLMxc63X8uo0/2wIyL8XRBxdobLCIhXQ5EN0L
uQAr+UCcDzQVup5L5CR/0XJwavOzlnwagHGYXDFBxxG+Q1BuffbKUlrWWyaxUwYGhn5h3oDyn86/
OZcMyK/lsafc14H3fOXcPrrFOKOPjhTcT9pxxh8g7WDkn2U2lvu2/p0/H/8j6by2FVW2MPxEjoGg
grdFzogYbxymZVYMIPL0+6ve5+KM3d0rCBRVc/7zD3iqkpDIPOKLJUdq9MQAix7GtcvPrEvcYQgq
55ZMuMgKVkU8mP6Wh9J9ZSc2QlgHyRvHAthUGP194JqARdIVbvhRZNydaqu/OS3v48ZHZftKHzQh
wKaMdEeMTgjjtWunCoCEws+O/m2wVhvkwHerG9KNfDa92u/OOhtYPAoi46/zXD6CuvjZSkBUkv11
+RawNGwdwOO63ASA6zKrkh7UAAFSzugFEcw99Q8HsjIZs0FoGteQnQwBBvhuxH3xJfitjobOa0xJ
f9sr3KN/OMq/9KavYRuL0wjwMFKnYJw/oOeH6Ea6zAPiAn/7YdiMVS5o+RkPZ+W48U77dhWWMyYs
MmuLsZ5EcA9DeaPU1rwwf4PyVDzJto4GjbxTIHBRPW+2V7+1cIl4BIzwQHOgQb1SKF6KzaNA0gP1
id7iCkTjPgC0NyRlBtXkl5Q7g64ZsUSq4gqbMtXE2gNzDg1u8JbZKzFGPMaQJTa62IdQc9g2pjLR
5+hqCwqPTvTLv6N+arifwnDb+QcVkLOagtsX2gUl+QfgCdnMmTKzQxZdAANR0yJIZtPP9h4xVbUg
PYAxU13ej+Q/XfI30kH7jKs8g3IBLIjwhhHFM8FrdsQpeYdBBsb8XgJiXlPgKvpVClAeb3Hdnby+
xxLm7IZ4B9Nvs/K/xCkhkAuN6T274i9hd0Owxe7s1WLGilTd6SBoM8RnXE0+4XvxmLPH4tDKsTkB
9vHVqf7iJlI8h5DMMAJPX+i7j2Z/vvpTcevY4S9Hn6LYpxzrA2mSB5a4g8VRuce0bK2nwflt4jD8
yWCEnLxhSArZfXyGquqvvCFRfOftc/Td35aYaRpw24dz6HCMjP6A+j16Yo3fXGfYcn8yld3MueJh
wMwjxL96chnh/Lym+E4JKivt7jXG0SPth63fRo9kCGJ59XXvNjoEYKusS5bXaGBS4og6qv0j3rTj
1mN4u2HMxVtgoHJDxPaNq0kFS2PZ91rf0IIqYRgAV3bo9PH66fs1d4tkBvBMccTtAIWEB6MRmILh
FL7BVo8UjeMOEU1yyHu80n0faQjJkCqzriGTFiASKdwi5QtUfvOmvMiMiLmdHCp2ww9qiJNzudit
9yYJrnqLJroY82dOB095who8L4w/XqOrX2/vc7aXeWV3pGQsvjBwujun4Jjy33E7A1NKXsxunbtz
sIH/nZ5PthqKHZ4kcw25w0DUmQCq2UwsJqewjfQHsjSAzSlcXzKX8GTAsPdgQgysyN+1LgF81tq/
xJ0cQZ1dR6gFQ7zPUf08gkrqfo7jFdYPnTf8W+AHMLKfboN4SGRA22ge+xFEAMjvibKGRYcG0VbM
zTH9eAe3H2tLhdB3gr0MpsUtI5+u9w8BZgNeajPmMPfxbXTxhmIQHBJaKGN0zKAOm5dRd3ZMh4lh
3UOca8KrdQITVveYb3DCMmAOTrGWdPaDAjDgMLnEp5H0o2hxlMya6ItNMy81j81rWZEk3aQvW7dv
yPIIWcN+WIaRomK0MGyBWJ+tgidTY97ZxW3C8m5mN1fPV/41vdivYkPtOAFrWvlvlweOB3WXiS4k
HgwvTrzPuzcTkzZE7WVuKsMaTJWYYekFazX72JN8gQ9bVOOpF9foJ3pr6aUtqUoIivFKsx4/t5o8
EqZml7zrQBJlw76MiAEImdRAMAvAU8/O0FGn7/V7+kZRyRykDyE6Un5iuB3Oy0wlsMYcmBw4DFtW
07tzI7uv8RlFHl9BB4IZt9NmgmU03pkwbigLgvGm30QEGVzo08iMxhg+OYV971MFeqqOlKD0P/4r
a15BqzA+Fa8xiBuOydJ985B//Ar2lKcMyK7DV0owqZBzTZZzTiwN28rYAAt+Qz4TxyqAqj7XCDZe
HrcX5tc0cQuFeEDi6t4mm5z+HLGNlrhrgf8hYAw5F7Dzv2fsVGvp2KQGMjUKP+L4dkMGqsOnWz7+
TuvLuj+HAeR3i270HJVjuataNcdH/M7PZ8m6J4zvsh6K4oObXdRzuyh0I1SaBJ/+03s2xd15xLjc
TEt8kJS/rvM2jynKt0OgOZzNT6hTQUVmYidhKdM5Ax4Ry/fJvsualcE6pgAi74pvgDhrkwjiPNyB
qRL7qjs6E/YvhxY7lQTLABPuHBiX5FqcdyokMnpMFLkMgi31j82xGSs20dB1dAI6mz6TwZ34NR5C
1o+I9wkubkcec6PSUXXrPXkzFstva/0b4m6jdt1H3rO5nwC6dzIBPx7v6u6TUTQCpus3q0TGmJPY
ghCiwRIcccjQ5vgUT6ulswSB2P0yxiBfbhp2UdkDNyX50tT06UiiCYWSJR+uxB2XCeKos77EBAlH
PZ8NgfMA7PI1Kwds2CQMoAzLht31Ba7RKeuAW5ead/p6qh5ytl/Ya1HcPU3uxnAzpBYDpzynp2U/
/CG74v4xSTIRD+J/4XdyDrOV/zCfROUAuzYER/8mqn2HTsCJp7AzEySDj7Y47CXl24PoQQmjvnZU
RdRh5aKzuS9wuTZQZD733FRzf/Mz+BU89GcM0gud+jE5c09mfWC6iQ53D2Tc5CyQUw+sqxnQMbrn
X3BSXFJKvvdH6Oxjjj7MYRmNLGEAKfvTCCkvm5Fa0M7coqd/yi7+NdSX0IkSmGsWSE8P/IKXjf1/
ZZW4BWH1a6GuBeefnXfvZVk0NG/m4K9FKUPNNzoeXWpKu2T5PynbPl6vAAtxL9nXwsF+e8Z7AG0D
Zc4UegogeQtFijL+NaYaZyY8INWN8CBmcOJ7ZGPc99Kh2yefCzaot+nDHGI3WLwnp4HFiPZk9xZG
xtBixRF/i4/jL23SiOc2OVvUKdLTa9t3n74OpMO41+vNkbUVoDkOaQgFbTnGMoTpVbgoX6dgst3G
LsElmJSybzutIaoRO/G/nYJd2b8gEAMHpxqs2E91AcmAD/R2OaA7ZsazMweZ3PAZ7/Y9Zs4Pd2j3
7S8Y1H1dzc/gRAjtkCJq+c3Fdx1UEfbZ4miYB/8715a9XfuAvGvzqtIWY3rEDsDI+RNRNdnAr6bi
y99+dCDMTukTaA0PKZdJeBZlxQigH894yPE3r400hFPwxK7hEOIMOzcIN4T86TN6rck3euVPtrWI
BOfobekEKxB9MHswuSdiedqdaH/A95x+dBjlIzgrtCOSHFJndyx+ys3d03Nm7V5vQgE15o2z+zlY
HwcobhU8OPTJVG0cvHaDLl2zmui9/oxfaHDTy+g0qjmWunBcXmOlouBEuQexC4RDzgQBazvxKWry
+t9Mq9xAtRns9ISpFCVT3QKopFSyLAyCVeFj5TXSwQpT+AvF5ps80KWxQB+Q3PomfNcvjE/4FWEH
t0j6VYRedkt/96cWanaYMJM5pyv05OjaNyCI9/AektJAcS1bC1XWiYT5LKgkH+TH1z0OXzJezcXN
wa81ua+f1n02TOqNnmhJaWuKdwUfbVjFDggB5NYTbpH3BADFUyLiQwzUpKgxLaC/tO+WCYvLQoXI
+FrnissQGn7Knw3DfYNIoywNvsyp0BQFSWM3L4dECM01YPFgn/rzGmw5gesZBlJ0BSBKuClcrd/2
LpXdSsdhnNal3Ec23Hk6sJIZzfRu0Zmy6+6U/aDCRfK5rJk1E3W7sjg5rt/dZ3N24FpL9yOQnUxP
PiH0o3ukmjf7FMiBxnV8pqS68LwgLqqLmjRealUW/9GCfPSl+5FWeog/UpnZ2guYFprXwZQS2cOE
K25GVJcEKHyZ/ogGLodzzVBNnTOy0dm6JNrUd7eUh5is4gj1S+AzFEgYRtSI1JO5FqspX7TsgIVh
aA1xC28ZCE6K2dw9FMCD3WmCs7fb+JB8wqGtv+U4CP6S+E6wR7gETHxCXqMdoitdXPY02n0H94dX
avBgOdREuWsLnN5Mou3bdTcAF76jo+UCOXhGsMF9pmes9JPdSWALaIme1DM9UX2jeM0G2RFERrxj
ChfJP4ORE34ynYzV5GZzvjPpQFvIGwoGaz8e7o+NxOcj3Bc3lxq1Dp8/l0Z5mCPFCK8bDqcVfXBZ
fEm57dhbeeBdIc0zbZ/jmT9rZwP2NRhs5K1sj5tDfIvPGGbIa0dnJQZYAsgTsuuWIVMvNL+Y6idG
NIzv3nF2L2fPr6nhFCvRbQhf0JJ3dIWytPSoVXDbuoS0FLBUDzwbLeTMSh+0+Z+MMg8IDVsPskXn
jyn+Cx4XBybIVngLDja3HQFeS94GY3GkaP9Wh2TyvXD9o1WAzka183Zlq8sKgFdEJDBnwXB9HMsv
Ax5zKzIMlL+alXfPemaVUBdPh/PW6tEPMbmzXxsKGp4JkCmvmPxNdYBYh787uYYFt2W143QleYyv
XVkM/ITBj6X+4OdfAllvMMkIZFlEGhXKK1JUJNmCyhpSGNE5fCtqjrhjwnXg1FUnlH38FzsvGm6S
bszBdiUGjt6wqRjp13pbDZ+GAYy4braGxffKdvhf0ULiijlMeH5DBl6DtOPW02v+YnTxBa/qTE4+
E9uomYIiUQPVdsnf67jnlmsQPXQ6/LW8DKTcmCPxOyrrDcT4CrRpZeGHSKvXDVsxwPXI6QfUxy5e
tTx/OjDkIinJFn12nZV57NtdChzzO5W3YKPP1X+l9IF7sbmE4JaTD/03MP/kFrxHGxmUgQPa12Rw
KpCj49zOB+E4ob4woWtytSgRuN3cRkm1kExcaKJ4+sloZbI8aGhUXsUTPx8gIS3h0NEpOx1esv+v
4unL6/99rEsZbWoLDy58OjCmxy+lsl/+hiyV8wYMiLNwWiXv5I2wMhp0Q6wDCeB2Xc4uQkhvi4fh
HXzMrNCclrYRARXUNMtdrwPrjjPzEPi5buJLtkqF7Q6lTZzPSWj/wJAQm/m522IyKHr4Y7lZN185
bqS7DA8h/5YGd1/uNxnzEZSJXbODBd77E7Fhk2qpkXHX8eFxn7c9kD12mou5wvduWXRRrfWpfPGJ
7ZgY1uXsHhm3ib4XorLrwCXN3dJ2sZ5AowFLhvt7KSLb7dvwWfe/LJu97IjpbdSY2bGV3fzm+8RJ
0KM1Gxqc5PAUsWRibXdMCAwQOGs6amkM6hc8zSKF9ubv94NSbAdWz+KnLbC2RiEOaMz9uVmLyLil
nXXGQyNQBfoLr68kFIr4sl7Gm5TSFYL5ydJpIr7wokOFRA3eU/jSEy4hhgymws6ymp4PT5bT/F9z
SfXBJUsLRSRtE/ZcelkYsLT1fLIXVfCZBJ0e6+Gyb9hBletW/iwfxvdWN7MoqklvZbvImIrD/+6a
C8YIpCfj6faJxwczqE72++Y8xwgrdDldGd9NNOo4JwkGA8wMSEpWKegmzXTyEhOAYUl6GgcTXqQ3
9lw9v0rXrOfKXMPOMIDLkzd3Y7pYpTIU+iP3uuJNQe8LrDHJORPb2UDMBnOIUbWgcjPELHMhJ9E4
8xJYPmR9yuVIObpJrbqvBG+thOcwsPq5AcPJ3nchFzX+YP1BuC6eAcNNxkhWUfFisAGy95W9fe9r
+9Ar8SuETfuiWqtvYr9HNFslX3czFKCU6RIL3w2OlQdb5O4vJWYNKfxx6h7c7b6c8YxplLGHcSHE
zHDLPH/2xyZ6eX2sOj9JWQY6jwe6hEVVSfduKYaZHoa4STGQcDsQfGl1eYjKd3F1wJKOzArtLh+0
yqGJc1/c4c3sR29Rxbw6xQEI+x+hd8iuZOszdkufnsBxEFh/LfxcXWYBTvGeFDxufTVXGAfrzqva
U+izuo803cWTe4jRHPAHuzG9Ptnp7SntLQ623DnfsZ9TRTXui7jW7riPru1CyrEkEh4N54RhEBR/
GivlAlLkg1s1Yk8/90LH9WgC2BFocsUjHvZ8Bb9azMZ0p/6MNm8zfbN6odCURGaRYV3HINJ8b56z
/Dv2yidxVhazmBxlQjdtsT6TWHKJcyqCgk90iFefxcXt4cF7YuyP5jfOUyeN4481J3jcz/vykaX3
4lPA0qDTuotCFCl3bLV4mLwo2NSaYC6CZbCBAyfi28nEULOC2IuK3yrhsB5S9q3gwoGcfvPNAVGf
NmotSeImvNeDKm4w2vBo/PPN8lVA3eVw4eYDjWnRI/gm6VsLgKjDzXs4Bz7HZoYRh0ifCSdpz+yf
8iGOVp1/uHXH6myA6FbFb5ICkUgdaaW6dC3pjb1GQArf9Fg38FpupgTeZJv7Ww7MFAJ3+hT+5p/k
wUeP7h14jop5AqHDT5rxRr8mbcfBe4kyjTZpKFZuqiBo1t64MSQKs2PZ6C8fxFhfkvkcbAa4EkgI
8U8nZedmHmIyDueoarm8a6aczCYaii5bx5df3fLf/IukwSOdnsuok2nniKnvHEHPxxpWYq6Y1VXE
Hzh39veb33dpBwudrDy4irnk57J/lx+fWNo+EGZaOvzN8k6Eh4OVNJJo8bN/iv8QjD8GTLnv1unj
LGnqJHvV6pHv8rUJUMQ4lvsOhCvlDIcA/1XWEboRtG4B99LlCFkAStMGY8j1s088mYDPfPYxaNu4
TFD/OghqfwJuWeXcmTbakN0PMBYJWFE2mHkAXklDqFHSDsRkEsi4CUKhrfFP4A+xvmTtMEEGXeOT
RTs6hzyJ/VIfMvl1BiOOO9cNosGBFCtrBhdGpm3jyMlcTXWjA56RDzHrszMa7gwLjD5+bC/QN2QQ
kIjeEalIQYL+Uxp3Hj4mmQl530XhUeNiE61Vi5mwjdtUdsfz882HJ1UtL73tIJpRCuEZARriRtlH
waOohnS0Repz7IdDjL1fTgsi9HCpVGh4vji42L0taOvoMVfpCuFS4mDBzOwri5Jj+mIM0AQaZjUd
/rJ1KcA2w38NFz098ztcoR4MbJVUz+FHvmZaLqfMQ/eay6oM2YnEWI3oNetlX8pNm4IKzQPtKcoR
6q+EU0H6lZrbhpJyeye1HA8Y97PheB0UD90+X+PfjlIZvASoHZ62e3e+CW8j2Nkn+6RlehzD8TqM
5FE3BIl3T/uVjxHbsuFzApPAi6dVZw501H5Iiylouw6SNJzhFA6uguxSEOiqle4R9+JBKbcmDuiz
a8Z91Ub1opdkg8LLw6PN/U1oTCv3O8QXyOztFSAkirKT89ifIbVfLIYsOuyU2r5vejv1mLSQRzav
ynl0kdY7ba5mGKzfIcaLkrr8Z2K/gLMU/Ot6TFuT1h4F0hP26g02yDXpzV8s0Bpvs1Dt02nZ11lL
JJMOaFVv/vU5xy1Fw8m+AJ2Vs9+uR4MocbDWxGwP1O23/f0cQA9E3j7hymNKEP4WZAw1JMcleZNj
fTmcfIJbBMlTg+/WJ14ak0eBG/QOb6JAc8Hq+NMK+sPFH06avGFU23dpshzGQnPJ7OkuDesWb3HC
pAvuQ60F5u/b2oi1PWR6TcQMazE47LrTS9b8qZWpB0zH8xMd7886SbqW1CPWD7uZaJQ91MXj25Z/
ZZhfQsONeuA23/nz53TocvoQjhr76z97FvnypYnz/RlfHUiWMdeLuohuZ0mtfMDqLHpGRtq6dFwJ
rekrNCINQr/QhyZwPnMOdQEd6WVqZMljdOB0P+x7eORV9gNv3I+lHLMVU3loBEN4NszbR+cuDKih
JLA2qxDuJhxdCIbHlFa2gz3vz2WCCdKJBzvvLYQQ9LLMRd32aVcHs1VxdHS/FNRLjDLVL+1AAEL4
25+u1mvMNJIZKUIkinOEDoDiYKqIcdQRUPtCc14RNoRpO+6hDApIwKu3xirqj9m4W4ZIQ9HhhEEH
GYAArui+5T5K/PP0+QenA79/1exN9Btuzt3H/LdU141/dZ4MRJRJiQI/q1pqlhETgHrc7MpjiH6l
N9UwqJMDjpJkOKjDVm/6eJk/vvUXPy8u6sVy/F0yiRtCmNqVK6cB4DB7f/0t6djzXqIkGIeNsUOP
usUqYDIErIEFaBmylmjxQIk/G8PXkuPsRxTHKuRVp2M8PZyX5vWq+NgnDRXuIfrXvolekDZ9mLB9
ddYAU8YO4OSL3pnaB1USawiGq5bwzb8d9hghc51TVZD4xo6AtzzJsdxq89mlALO6y94xuTEOZ9c2
plT3SuP2FvWsAxc3P7iPO1miUJyNlBgzjI74nO+Odx7fMM3FvkF1eLw0qrQYKxAJmiw8ZII+k69e
QKV4zc4MQFvsUUmRk30Z43n2H91wwBX4Yr7x5jAdbWwsfBrZ77VwTkAHpcoLWsTxGG5+k9ZXPs4d
f0a8t9a0jGug3a9N1F0M54I5xI0qAzdQjuEHdGdTNZdUI/w+3h4bmMDi/Y2QBvGSTjCBhRFbf0R+
Yt5ILQKmQNlAvYl79lMyZ1lQ8Umu2INs1yQdWY6Zpfk5eh4c8fDrkrMo5lmSBACyUnB96lpWCBS0
F08xOy9ff9uEofyc6ocuH0OyAUUJDm5Hu69FjD8XaLqIYd37nNXLkoIsyLOBZj/YAmY5HPjhimP7
sAdhJYbWavmM/B45uQeIOtOknGgIcvaWrMtsrg4GRtzp4WmQiSiqTiJRHS1YzDqTAe/xZCAWQe2u
UQ1bhKf69CfdqPNelz8iAPHbNLOtWlzMO/rKFdtWw/TpOM6BX8j2A/B5nCG2gByxhR24Szjlb/hI
jgPQK4rKpf4m0oSAKD7S2TEWTLifYlklS9WkVDkdeAM+mWbx+JkFDzcFLSle7e1R+MURyezFRWTJ
5YaX5aZnYoJgq394CR2p8k6IBMLSYZbBc6VdeUtlHsMd9IfMl67iTCWDSlFCaOBpIn/jmouEDwd6
uyh0Z67LXJHej1koU8cHZgx8MEi0xRUzYdF1DnfrBn6BXozh1lmjfhsE6SGMl5R/qjtVwWdsfAT+
/s7BHeNx6ds9Kq2pPoaLLL1Z5THKDFgxY6feqYivqBXXq74Tg41xJ6TTZ+tfF5TCKuQXp4IbhkkX
L8K03qV9ps2svWpf3Cqr0KKbffM2EoVy0E7kJx4sxu1sztnHoyEG+GG8xII4Iv8jwAviR6FtZKty
c/Oe73aeOH0GdItt8iTTqifQNfIuc2fIElgC11NbNgVOUTgUL+47ZiDFM2Aun3Zm8AMOeNo5t9Eb
6Aqyl688IhWdMFNqgsC5nzoICSsCAzO6ftSBbO00OxJ2YcJ1mLBkJvsbIbGgVFoI4J6wIpjVeyy9
Fomu7NHzB348/HRggefRQ+lZyN2DkQWqwa1mEdP+b6WQy8DeQOHbQ9zPnLuhN/ngcKHZPySppXcE
aG4Y4imxo5pxzXWsqmiJiEYxlTKL+460UN1sAHN5P1x35ZHpErnYDsg2lVI4XcJeodh+My7a3B2m
mnLJ5vkXhygfAncP+VlFyMM2r3nXZUPofjMXCriwIxWKp7kH0fBBHvlXLsZFLiKiBWoM7NIWi05Q
21GUcZxWC9o30gchxUJ9Tjc3GouCrtrcHyZIkCjES8cX20jFCIOaO6MB5InKiXkDSR9M1vPT4xfV
MI3sLznPTzqljsfZiXgONICjgujZq10rjgJo8bOYkGNPDPkSLj/EKGXS6ryR+uaJ7NA62YfGJ86A
GR3WSfQEzxjNl/mdFBRqDMd4gzxfiFk0HNmB9PJWNy3+5DJCqdzrP1zpST1FjPoF2bKekvjinxiW
NbahoAQwb1dcO6KJ4VCldimOQJNvoULxpgHu5D3cZ37DHfqoz89SxwcmghrQlrS0A1lEkgEqLZcJ
Y27K8A2S1eXBc4Yhex0zWUAa+C2cdKhJLpV1M+wHcDIf+18WAmNnWIlimZ53tBAvEc9/qMFCIua3
P3P+WC+dZblguxhMaXigUsZX+pYxcyBetZ7J0d/jkJiqfyyIi1f8ZFQ5xwQLjK/DIWXGUcX+3iic
IVfYW3weqSUu+mzFp6Cg3XX/oUoHkfMeVIuTK3w2PNqwJcsfRZmzz3KetcTWTfyjQjafOVGlejrn
yxzgADbOGS3rsiS2FANe+s35EiaKpFL8JqyQQ0/swQ7pF5LzLKu2WwYke5e5MN0d40Rm3anv+xDy
z2z6SWJ4Jq1X9LQyn2o/B5tlu3byVcEg+wvbSv4ZSooPvADSR+elzmuIgte/Bi69WfcDZQE0S1uB
yAQ89SZxv3vYj7O9pgOmghaUgHgShdNz3vCeTeiqfK3A8LVY8TMXvpKVIx7i0CqKm1f4ua/bAppH
IX37Z7gpSDgaWgU/4uHmKJUQ8C+OM3V88u32zxbZB/l7P+ayQVkuJp+3G/ouSKewmTEkti22q2Iv
r0Pzcj9T00MUkZQswUbeGVTyORjdwt4ybciFa38tQWsm/K735lUGWGWjn4CFtmEuBBYOlP3BwGOK
IwWJlsnytRcHM7naTdidcV1sIZxR+KoKP9923QUfgweddc3gMH8s6HgJg4TgdjW9sRkEbBN235SB
uLSZtclvZLEAobHOXdrBu1i8LaxcF1X2Q2IFtlP4X8wXitZ3+Ko6Jegjlk9I58n2GXpxfawf3nex
HAqS2EEA0uIW7+XBL/fSDYQOs47YzJxiL3Q7mvW2vH0u7NDLkkcAT8/RJ5F7ymyuwwfc4ekBAj5c
rsyctWagyWw47ld2YtAiXGUONeEZRR9BSyq/nxAbjgm+S35f8Qn37wVEcQgfEjv1Cwwl2AS3kRmM
JSSw/qpki60X2V6agKTvEVvcPZwRRSRAsD8eOxVsUtbEx5CA3R6xM9fBRO6TUcrtfRdVLJuHa68N
J7DtLHeLs3MiUibk//lVtHS66R4T7i77FsMg0Vvs//X2d8YTd5E0a2onb31YLGaicGA6KtM8W7AB
JSQ0KFYiMhcMWbiLqB1FEREggenhYQQtXIBhPuJ8D9od3NdJogrPDDWfCIiPmaAButUCev1L2Mr2
ayWqZeKpY+0wIRtpi34cvaOIknoGCsFvOduBNeo4nsdM1l+0Nr8kbFLL406vg2oMAnxKXxOsS8N7
jASTv7jabxaiwk89WOYkWczQHa6rq5kJn7dE5VMfTZ8149p2ogD6doFRbKQhmb0YBnxyOmyJd/uG
z2p1Cm4VB4nkW+Un03VZd0nQxsli8WEqx6K/BwnbBPfydLYJrclzyStO8DeJFgt3Dw7KCivHxWoB
DM5CiRIkHVbwiv8O6TgJ7HJqTxrXNgRH64wPwUqDtk8zwrJcRb7/IokHZvUs53sRREXJYt2LuvvI
3bNloqlrqRaLzqY4MW9gZjIbpCyPr6Mt3ZzFvVd3tYhsatees5DL9uoU1Yh3yILJwGTE3zTjDeU5
54HN5bEvJMdw4QqW6BndW+Fn6HQTzeZ/Lp/MZ9Dv+LPvfIBewVYslpVIm7Hj5x+RiaDK1guS59B5
RYFpkbuyo5GZlNbIM3FUxq9TJFig1e6RPJeboA48isnDWvdN3pyVEJGb+0Bty3hgFnKPaAFVuQ9w
ptKzlet2/u8N+cz2+yaHikFutZixD+qjhVntbKoH134WHJzXPGGSQD6VN72IsOda1ridBH+n8V9g
nj3NPoqbA+w18UZT8Gw31pz0bS5TSlL7zwuf9seKRyZp0LTiGHBBWLS0yVmsV3MyKaLAGxvYf0/+
wtG8mja0M9YPpG5s/dxpvOyIJTy45I+IsCNJjWFI+avX1HBdq40cn3PXKTbOIJBGHlUODYt38TV+
ut99cfGWNxEfswcUi5uwfrluXWOP9YzRtvhMPvsxjvUEDP+hKrgv5Q7Ljvl64u+OpKcUHnk9XI+l
Z4Mcq0ojPxEEdH7IPB5LEXDTg8QzR8/ZKAhsCDAiOMv7045DU8YHXfPg6o3Ho53KabmRATmh9NWI
Q7JUMPgaE8lr/sY8K/tS8OSDKvX4yYwoFm+vJj6FF5zX2cV9ZsVBk0Xcs+Dvt7m6UjTEP0Pf95A3
kTUx4o1NEt7JmTy6yhmeAK6M90U8sjt8RMjJmhBxuXy5f9+NzB0CVBRq1CGR+TT3Ls7oHI/OnBuH
r1jjEoppiNGCChvucvlbP8RzTdQT0bpNHCCJ4LF5HoFqIXmr5lzmVHnBRIlM05qqSyJVyQDe7UYc
Ox9uaIeIW6+b3Uqb2E8Lnk0yVWPCUodof0belQ8wHg8zc1ylAV7YY5K1ZYX3HaO5k8uGWzZtHOhF
/rSWWXlkB62YbREPLS4ZbyD+7DdLj2HcRPpodv6D+sM+S+QuYaMT5Bk8BTNpqeN+8xmQWMbb+/EM
a1stZlQhi8MO3InpFKQNhrjOjMcWjA/pbhjJKKPq7+o35JK98Gcb4eftES26DmSD2pqdmC6vNGc/
Zx14qLh6+dcbqR44NDKuaMY29tdLOb8Ai23szkYdJLa4k41M8+t7ZHGu9l8WJKYRmFKjpDG5mdtl
EzkbhquBDz8O/KnoEi7m6IKsvdUy1CPP8j5mgHMzaaMm2bSj0wzQEubtnC9nU+UtD/vW7mCNpiw0
XcScynHct0L5tRcxjeP4ZjtxaMilCFJ1M0nMZjL7bVMVu09IjLh0RFBCgLPFc6qYpMKOWGR/JNa+
LJxZiUihS6Maq7DvrnXX4xypsuAnRj2wM3OKYlGsZLZrPFfsOWNefstqrfk7nuyZL5MTSWMGiiHk
im0uwiThccFWI93jOaGxOby6o6nG0otjpk7nccGU6FjcYEyEWOZ/kTQa/GotxRK7kO+SLFi51MqU
FAlsY+bz7iemo4EzE+1IilJkni7kqKRvmubVDZ/ey4HKTVKJ3KRorxurLEANk5d/LCFYYCi6na+W
GqxR3aelD1jPuyrkfZWtNKpwvq/eXrBvf2LJw7P6k4Y7I/K4Rx6TXjGVwZrmXFmGz/CvCv8QGkP3
wBEEwNj6zoi/RF1Cen3wLXhDT0U0AG8yZ52Y6QNjZGoLPKaoAWov3zPoRhXPDeKoovGKKdCyZHwc
mTfKQNwlb/YAfIyUAMIDjFpMEEOTusFRPQrO3icPft6O6a47hVyOS3KnZxMdA912KKb6B3KiaLP+
IDJsbcEQ4yull6QE0+6wlRgbHAQVbDoxakqD8zmYnDX3tFC7lJXlYU4vyfhpBcEhAe5FQhzYyZkM
MyXNcvl2QaejcLqHmeZGJJrO+nYHeh/CpS4NDTPaa8iB/+TQBaxZE/tm2nabuPbQTdbdyd3+YdF/
cjz5LjLa15JtzZHElAcEmAfJc5xefvIglEvoYMroSIV6xcEtj0pI7VgMWdaPm4MyeK3hCmrKUuTI
x+u7967bmur8BAOFas0zYCeYbBFBPQkei0R3JaXP1FoxcxcUpE2yvuzAMBHqciKQ7h56U/J8WPnO
+US6JSwtyckBRJKnC6fiyxlxQHFRk8nffb+zNBHzL1A6oQdMZQH+Wt7RWIh3Gnh8/O54wFL17nvF
MzanbaB4ygxU3H7KFDl1Fkz0geDY1UwTf3yPhaiMXpY6GtCD/ZEtAu7eN0caqJRGREW5//uKXfPF
WQwHh/fm7yeDZMhqHh1H9/g2xtCfqHnRfZjjvyFhw5RjyGp51j3mZYfUUwg5qklg60sGwDkct4zQ
hD7FBlTU6zf9sXXZXbKF8rISiEPrRGbi4VmHNhH/VnHM2ZDPAj2raRoONeaNkBJpkTajv+GRkQdO
XHJM2jiM0R8rHdg0+CFV1+PI5pyyZ9Bo3yxrkxuDGE7n2LKsIBGzT5NGthIlEdV9BvgYRQveZYKL
f6GRj8bmJLDhH2K/bUFVYRtZs838ixCtvCocmWpI6YJ+zMUXoDb/I+nMmhTFtij8i4hwAvGVeR7E
MV8MTVMBUREHwF/f36m+HX2ju7oq04Rz9rD22msFgbldXg1PD7Yv7U9J/qZmwtLWKdCxn/Oc43Vo
nio9Y9uX1G4GU/N33vl/ZzsxdVwBeUA2Cf1MpCJ9mvnP6+/7h/iiZgJkqnwIrC1Gm+1+33jLyTq7
W0t6MYY6qUhKsG72ks2zvWy8bVtonP2Mn1VajIjNwguviEd0eZinzFTQWX3PJn+gjxPHyVDtyT4o
OWtUdKa5LVyamaWUnCgKiKf9+qSrfhRt5UbzzBEG4tF1IRh363VTwfSBDmiILIu2IJZ3ZkANbc9p
682/tRlU0Gj0LiQem8Spm45hHt7ese6N+KECMykPtkkpz89IeURt4hyHyTH7pPqpXuJ7kn3sLWkU
dTtIOvGcRnJRM65DVQ7sYw54RGm6vKXZkiRRead23YJWOq1/OqGCywfnYlFRomWoUYHB5aWEnS3S
ltEOCjLhGMGgJfUZvS92Ok6vVUtjArqtHT9Iih5hqQ+oB6TkuGN29tCOTHKEgW6ae6lxd/wQdVDj
FfRmyM5Zz5TnX9K7bfynw/+8DuFX1ltZbAbpAabVVKfYIv8DUfCjc0lSUoCxGTF5tkBeYIEwcoem
QbKd2A1ns3fZ1h6bOm6FENsXTCtk3Xdutne3PMK21p0ozNvYG7E3m5J9wU1A1vER9sTE/vnQNyvF
ZIcy4q4tvYmlbPaZ5GbmPp+b3omNUCSrYj7EW8cK9KGHo1VYu8zo+Qr2WJjZYkUQEwa4stpt0+MU
AZ+H5Yo14lraGTYs3kOls2O6RwFUga3/K23rMFMds4nYp444F16jNzb6cD7p24UROzT8z9ZHPO5q
mPtmHxGDd8QkIG7jhE63ccSxCjmGzU/hx2EJi6J0x9Rm6Snj/usIyMLImlfz74ruVLy61BjyZSlG
Kn5v+Fqw1sI/tPrLuvvpjm1v1bwc8vDI4Ts1ekQINgFaNPpelb5gEDiUIDy4kUcPAHxm3zWVt3mn
w6CG9okC/KBZyWnOBv5pKidU8f88EOkz8PEzNft1hhlFKZ/lyC2n1WaFsetGkCYUwjhSNEdsnut0
bI71/XQ/0iakT0ylkHr+nskMVCya5Kpn7fSPNGXq1Ia8ktw+9pXB63NO3mfuEaqh0un754LenqDo
3MJUnSvz20bFy+e1V19e9FxE2Fj8ETuZcUItBzhXYhxDwso7UxdMJraM1j3sU/ZZ+HAWEeLq9kz3
IaMDIBOKPh4akvodUxher3WzVXPmSPAaVAo9SrdQsqiu0DNgrp3s5r0PUoYrL+7DTHRbDG/OV/1r
Au1LrNxPyQQs42JpeTd6Bz2D9I7+5Ar7kXVuP/23z8InPDl9hHkA0+OQNXZh6q5CL0AUhN29C+gG
3kdGZd5CZosBcmkOEpv2lYGqo9jPVe/xgP+5LSaK2VnnSLJKu3fa4zuoPHk1NLnSEZM5eizGTXSk
rA8BEkK00O5Wbbfr0VpmW3I9dic/Q4vFEmg2nVUGXVLat2XzpntYTbyXhY+D3yLKgJqE1VA8ndhw
x+VHCpuV6lzjd9y7TzrTrP4r00sctYBUM+Fxk8+Fu0izRGGFgTUTPGfg3JbCpNQvsmus+GxFo7Ji
3zMYcmV6VrX8rD8R/IJzRWl0GK1nF5P1c9S7KZXY3qTMjIL53wxaxBoBt7fWhQNnhs4ANW257LVH
0thFNjUUtBwwF+H/PvbIYA5uPxyFPTADsYC02jP5pia1xn/ND6KC1o2lAYChBp+ohy/59S9iEVNm
DToKTJIH739g1N5rmf/ICPbiUEudUjOdhPPKLoRVLWX0uLKnCyBTs7qQlt5smyO0IJpHv3LRdbVE
eB0zgUCnkJHBXsFDuw5FrkAIin6m4+TWxDDJKMOa3gN2yYZvWyQTWEdCHiCHU/kjgbc+7Y9s9PDm
0ylPFIsHA7HT1ZkJ9E6jfvhgQgNbFAtMrw2oVu/bKc3bDgJMv8Bvc3NZgMEdpNUlmPy+VpLXRS2i
yPbkF/osSBrzEfS3Qdfu9iNkUY/p84dKk76NvIjCmY7ZHOMvOYG44OA4SXkJ+RasSmKvemYsuXfa
+1CH+0nMnzDoEVL29K9WJNvLHTaZJEDmLHq1rg85+0tm4aq8kxO18XI/TaltTCncCotUhSF2dNPX
E/insEwxAUGCVeOslmYXIvACkIr5G9onvuDbUuYiQqBaNcUNyk8sI86geLQwRWA0ByN2RcWKFTfI
4fdZrUNGO1uSMVsgW2DAu151tF2KqUbnDHl9XCQXErAF+SYQrfDF+IbjvXR6YwVHoEeAw+UviNII
8iQllRZMMjgjdwcSBRcmR9Diyz7XdYwxHS9UlzCUna3g4RJC2Ejab1DS8jFQm3fsF7kkjSsVPIoK
wS0aruhaLjH1HrJKtMyWEK/BWs6q3FVDyYeWcbefeQhp3GMipomTlnBSxCzyQ84SmAAUnrSy75yk
q9VTTaRC8YIdDaxVC2P1NFsESgvjHZcmfTJTys5aCexRdVhAW5XOkMUHXdq+luKmsYthPCC+gEcy
+MCU+b4eMfL3Z2BJV6FA3R5K7wGCr8MteIhx/ixC33DBqkcJN8v4Ahzc7YobIJvlvEUQas++lrJB
JgqvtUsC27f4WnQ4AIjJaPMEPJXSIiEoF4jW9Bqyysih3E0awB6v2d4Hx5i/F81+SKyx2bewB8L7
tUVD44SCCj5KN7C9hbwShQGhk3FPIC3lH8Z1t5OcttylFGsQCAABfD39Tim7/6I2gQIMfQpc6s1k
aEC+oFXMI/GdF8AKigB7BeXHLmD3EdjigvY9LYVWwRPNL6Y7UNLcruK0oSVtVs4YFjxjFNTZbtED
7FIImgTffb0f0B7yIye9BZ0ILamd9lqVe4mtE3bF0EZdn00mpdybqYI4O7G+9CRELLRdTxl+Yx+s
inbZmF6+xR+uWCixinwv3QGy9khMbi65AUvutoKiln7Z7v2sR0mfTLZfv0W8sWXDvAhfWDbdSUjI
ywhvEcWZsElkD3gO3iAeM63unBkKkNrEJdlQnTBeC+2t4vye2dTA7JAgVjq9KxAtNIB8LJU8sAhz
KS4pqT+35QVYl6FEWI3ZUibWZkbEKU7+0/ts6Tam2DSN0hKw57J6mNIC1aeHFknpObmLZywMbifz
2aKxbu7HwqyL5aj8ZwSraZpib0vNtYugmAVvQIpXq9WkxZnHFWpWOSec2Nqthqu78bJfc/hUMOCo
NB1MEN7sxW0GlkiIr/TFHBPTGN1hAQ8i2JsQehIp42w0S94k5GcHBUpC2c5skHujGOIM2gKVeFk7
feBgZc5xRBX258YLwhXoBBJckNWViGIFy0R6UyyKe5JM6QsdHgycjNK97HtvFyIgasmaEIBR2Iiy
L1vsSM6GV+gj5iljChYJUVM03MyIB5kR9J5OsS55pg96gEF28z+YU2I+pMM/sweWxJhWpDcE6MTs
D27UUd4TNfTarkJlji96pmweFl6CYU1B24F0rfJ0qfyiHIiuZp5eCIRCjXDmwMQ0o9YaZfhw8F3P
h4rvWnnNH6aaWr5GrDKFO8nOIiWO/SbY5kIJy97TzZsNCiMca+tm0hfj25NrrIVrzQ9BSh8vomFD
GqMdhtyGP+QGI3p2FbNzNpliYENmT1TjdYA9zTfZFxbYaasvn3xaQl4NAYh8CDcOoq8noQZEhWdD
rLNxrcwkQ9g9QXYyxvbw9KXHpX4OBilsBbPwxSry6jzv2OnQhsnZuoKyaK9TBWABkbUkEV+tnTnc
gnfA5OOEdxGPwyVTeb33zWB2EFMRwsaz6DDy38mXPMK6MjQWOIR3t9F3ZkXGtMq/MZgZJTo6sajM
ghWQtlTtk565oNSVeps+TZXojOkCsNKdpRwZgLNb4XVojEisOFZZtQ4Se9V+DogO252Bhhr1s1g1
YU+Gdmlsfum7e7cLgfjWQEyBFGMXz1lcysilquYGKahvktuogOq5i67av89+ZyLQWXi+uJRVDR01
jq9bDrq+rh1SjTHjT4E8863S7EqxXwJkTgEwkl005Q/eAvhjEGPs7OkPfBb8TCUm/hwR7LOZDaEu
r3fzQVytxjS1NsI93M9pgDwikLgyR0cJSuXH460+fHkxCYkPIr/C7OagupATOTM8Dswu9H5+4dTB
acrea/BfcAtWln6HumL1mspZ5RngurzTGyNfUOmyLrlESyLu59BDeG9jG+lk7vWO3yS2xDvSJp07
25UUhSbZBiRrrGFxvHw4I3aDj52E+p5FkWtz0+c43kUYJzlvp7dnDlpC8SeQrWLd3h35T37gsNrr
L6haHaVwHj7Z/WSku+Qdj5xzjGkqVXx/ELXvnkQExdwU7SoA1uKJWzfdFyhPsyJmItElG2yMesPg
A2edOo1LrdUIgCzunDxcj8xsD3hmcWXXY5NdMZJLMIGgnlF3l/Pp6opb0XN9X4t3+E6WAUcc6ZzO
f/k352lU+6cbKdaa+g2BhrP3R5UFWqnfMylBiIl+xBUmepC6m2CVe29w7VlM/uRDiJql4fqgFg8s
fwFCuP06N3PKg6Vbs+/ObqmaV4g+DqUUa4criGasPp/ZmHo5jcNdRblNlNB39lzZNLeGySXGqCOZ
AcAQnqD3BQ3kFWvkn2uD9Y5r/EGTptOYzRxLs/pBuc8OiC1MHJEoscdzlDPZ38gFWGgT46lQIpZl
HYil+i043sKbJzM27jBBgpNlP+MdMKOpONw4ChC3IvDyDgx4eJRLEcwx9AaoeSS/DBQT5XHuF70z
r4DflO4O7bGe0xThyFl6I+HVuBHFG4xClhjcVCXStjHWg4drNjZn0F+osBD25U7JnkyJW2Q3ng/o
idNb54WoimdoodUoN4pCEQlWvsvk1O+hZb/nhX+lWSf9WON1bRX+x6WJfRwURJfRJlDDE9KhbLiY
oMTKugl35tQo4jcvpXW4C3qVdNQ67izjSD2PIivC5Ykmp/d+Q7yKuQMQ2O5Rx+dfIRZnnue5O0so
UqEq3xNmMbIHgfn7UwPyUxIyxYeJJqh6TQApGQvlnPd0uBq3sAxnwcc4f7UNJLxa9LEHQhGfY6Hg
7yrsRZVUtQWP7EmDab1SBfOAEOcal+8LDnPj6XK3Kfy94regi1Qi2b3pDSVMM1eEUJbe6kU0Osna
ia/HIjId7pwKzkOEzyciwC02zHE4ZtiPO0j8pJlhQOBXyxsAxz8uz0TfMDncDngZ/pAd3z7IfzCb
fdm3qJ7PjPGWscyQdUMuKaAZb4ymjCm3NppqpzcoKApV28JS/N5VNkitsYz2ZdLKJ2Rjh5P0M6Bi
Egzsy+/LBrgas8v+Nuub0cGgO74XNH20sC/VKCgIvuZ9dijnYN85i9wMGrrTK+r9aVKAjnMCtsgl
qhEpChtL0i29RB6rRwTVgtlyxEpLcFvXawWjsgEoj6MuJmPthZYO87yl2KV9GNKe1XI6KhvmtFj2
hGEPpAKt6LN4stEpfmEPhZq+gWEbKosEWJbjw5vuV2BnvT8BQZGAHYWhEZigaA1Z3RAzE1EUcZfN
NfU/JSZ2oTh7AmjdLcYT7ADosuG0VgAVnvXOB/gLP8FhSuwlxiZ1NKYO541Y4CKmaBdBxX7EYriO
JxGJMPewwdo5VxazhdpBSpU9+n0KKwSUMgBfIJsKRv5Y78NPAr2DH7VIxlQ20ONNhc/I4jopkFfI
eil7reCtqgPUVJorhVuO4jzSXkiOcpwZlFAGQkJBpdh+IR9X0vtXuFU/3BMdkq2ADJ753OJCDmnK
JuvbL4gDjOar+wSovOMHy0Ue6seKvZ2WtT3JPRIg8afkvMel/jIY81kD6iU46NzHN/hiZ73NbCmi
IWgLGfttlschuynJddUwXe82bfpNyDd3duzmXy4SuptUIUxUHhQZve5cuUyU3V4ZVO4AGId5o/04
bYT9OaTRQEEliV0YfkxYat7Au87vVCHmBHIz20KwVu+rCUAs9vVDra8R7tdybFJau2S9Fb7uROAa
O8AY0vQ5Vv1XygCchwNn7znUnsmI6d2JPsy6WNfsQSd93g7D288FmyKUHMmXV58mrNgTWs/WE/lV
AGL2TkCnWKv+eTDkZjoAVtvMG74qKq2m5JOiY2CyM7fnvjiTfVGnpcXd+WgzjgzaLa/SoaraAx8i
wnhmqofvsvthjSZ3p/u8COUTlWXhXnmKeyW7MBiEkBejor1AghcbzeYMFnbJbt4uR6yAtPt2Bxvl
t2dvBRVk2EMndTPZFIsv+yK06PLfJ30kNNWTzW4yV+I3/NiJWO6hqMpe9hTM1P+aBSZyzPm+J8Xq
hBp8RxoYLqmVLSBXT1kTWM5vnz0MZAN369f8ayJYmX4gtrLgom8HwRBmyU1LcusRdo453PPxzDNw
HyUVw0Tl318jS7EaiAztsaXOvvsUHYcb1UzuyhwplO3S1+80vu9nv5hvTFG3cZWe5uNuDm4OIfE1
MQalkGFUOciqdmVZKeuzN3vaSjykd4EGMaVrphVk7tVQbQhIEOr3abp/sSeDYgurQ8Q9cEC422He
pWPS9AspZIBlfBDQsDgMWX0GoAQEK5eUhcJjPkVP9vPXqexJGQKf+6mhIYPxUNsQi87COHGW4DyI
7sMC3ncXVEkbPVOF7TL2eWqn+NpTWOtEVTxS+UUIa+4ASaRBwzUZGtNDPNUu5M3gOu9eDkDJahbX
Z3NMFu0ZW1MHGYiuGJesxOu3ttBItEo6eiI1mO2pC3fU5OjwG+fla32znqvDvIUVOPqVvUei+nWq
+EMs6M7JmNAgS3wKDZSPVR9w7YZjd0mqOSH9g3ie4swEOUZikY854jWl/pcSJlEmXyJkBhUrNI2b
19SYUKS747Cke24KvWSMdbonuCjToFxcTqHy23D+W3w1lZRZv4zCDb3JMWuNDm0whEPvQUufjXE7
A3xaj6UK+7ClLW1WMtljwQGs9xgyr7624g6yFp9iYDfCGZrWiXgo3LrTB/R7YFBPcwiRpNUKUnXr
yIiN6i0t5Q7IjEiVACtWdvRaNXw7MRakBaEOR4MSBTr0LEsNWgtTV+tMcyuaTcJEJC1mBnXAjuR5
3e6Y8QFE20iAnjMOR8Kf5uMOOcj56goThmk4k5g83elDlxXLhEQPsvSOz1u4v6QcKuEhvRWImY88
pg9ua+BKrs4p0zDMYH1NNK0T9iHXuUdIoc2TAGfop2zpKGEqWrMugcYobqU9AboM36yhWS8YTMO4
/q1xhNBy1EV/CZcofzk3ik5Ro19i1m4lgnK1qTeQ9BuiE0d2g+HaJHxtadbkBRduM6ZetFUHpOfj
DcZMCLTRkUZegmdRrF/sfX2MMXKazmXZkDd5rzuMtQfBmyV5+vBMCRCJ2XY7/ZzeMbgSa+0iXw/i
p3UNcmaplTlhXvvbeK+/htRMZfhiZI46hje1kR4NX4BGf4ovYTdGIgQnm3m8V4cBgRI19gjlhQ+y
696DahtMBW9zOamWjFvQdncZ8OGVBbKajUhknbctDK6iq4SzbMIn/erAHYgTG21AkT5mWbGFe417
CyeI2ZB+Upn6icJf3rBdBnwcMSiaKYQVeaK910N0J17GdPEF1ti2fvXzWp3DlzOOGLCEgBj5V1dn
fH8ZeKDfqovBjTLmHJ6Dc8A4WB3xPUfUBSOyq+h6SQnhi7u6pKiYi7/pS0nzFNvaaIEIiIZfG+yx
hkyK+Cu17yMmQDI1AwgzM1ylSN0/RYBwNlVLGWKtvWbCQ+HzZUR9BdsiBFug3L4rdi8U4B2eu4hg
CEz7nV0xNhSlRLMsqdsn8Xvb4NMGRiZUKXAPtXoLqMInsU95S4wtigXrmmazPoM3Dj3s4Wr/w67C
O8ozlsGhditHgdrVbPafBfTFnIihQ8nMD8UHR+wUihsmaoqhS5k6543Soqak6MmcjhQeGu35mMHo
vC5hwMHkypejsNl0sey2DibTPBtwNhovlNJRhrxQg8Piex9aXG10aWJI+HB8LFoFjP8u3CQfjskH
PGJxzXqL88yWITL7BCob14iRcT8wMwJJb0JS4s94dWZlwqDvFumkXnagYSdA30vC3j7bQT0ED2SE
GSHRm56GGXI9vCg1FmwWF705kW9Ioni4yfbdZVLMdB2n0NXj98osvqMWqOi4CohOJ9gciowAo0iG
t5SMIbujiFnyMKlsrDtpDr5H+F2pIgUTFEGjgf+Ief7dzWBKqB526JmlFxR/Mixjs7q3seokMote
8+DdPBV969rAtHeOP6IHVtv21nYKUqUEFzePLu7IKnG90++L4iiDSEz1l49tKhZsZ5vELLrGAew2
hGy+/iNFTBOjHiS9iJ5vl10AY/8yH4YOuhVK2535TZRQDVFRjZXoSRmsCJBaMcW/oKbcO/snBAIV
TsDFHaYULh9u6Nl4OLJi/g8eqFHNvaj2E1B6e5wO4lmI/wAeb6hK3+bQTL3BoYIGwVG1MTew8+zK
dk3hzcyzTffdWmRN7e1ff8UsrfdLxiuQJq2pAeBJ4pnXIUH1Zo+TMcXm+oNz5qGAiHPW2qHI/MPt
2B3Mnw4DcMaJh3M8KCx4AVcsBVXciqznOsfdmtEgD315XXM8YdZJx8F8BsHauz3dD4gzbRx90cjB
t3xyR3DaKf94JwQymfIA0Dy5I/oiBMl2LjtFkMWn9qjQzuxNivMEl4APhEo1WQsHJyAHoqEAmIcM
H26oHqxZXOULDEkCbIhz11AyLVC0BjEx+n8o4w3B8KfT6+wW2jc0HraSAZqWCOD2Sb22vMH30mGI
XGKaxplLZ8BRfcPb5sfhD36T5lfOPiBFQracrOp+ExU8qQxyTubop4UmQfXuMWBlkNMgX3+DdTgK
eEKbDqiRDogVer1ffBjyd6CQvHmDdsVBrs2e+I0Xfbwxo+WPr7gKfPqAjOsCE5mRKBgvS8X4VYlF
A9TTZ6udg14zwKIQYx6g804I68zhihaGPqqH13e2WLXdPr0S1cZb8KJTnxon9ETYmyFv4lpgAnr2
NOG7P7oUaFVlKu8ZdBlo6mYdJgszowRHheZBNDFQ9RpsyD+n/38QFQ80KB8O5QWRbDykfqnNc0jk
q/XBZgf7jOsjLjcYxyiExsZEcWhPTVx6mLFRN/oZbAlzydgLQGqhWJSzrZdicAUkCCdzM6XOn441
RoAqPuKY/373u2y4Vy3mPBM0EhtzF+eUXyGph74Cr9IBcrhwYBh0JeUfWDWNohzVBw6KRJ+Cyrtb
IxE5bxHhHcUqTF9HzGIeAYMqXg0VO66Y5ssRvhyDh3G2b4cb+0zbUVJBVS/QzBYVJZw5SkahA6fy
z9MfJWZeyPjOk43hi/bsPdOADllmSAhJkqOG/FjAKIiYFAVWHeft99SYSjANp6mUiqIKJ6v4vBkY
TI538dBrVjPvTBHNAHQPcQRajdP7AMZshyD8j5Y9nTO9xhVAU1RHYh7cuwP6p5f9mTPo+x2frtyc
+dOlCFy9FxOGLx+YbBg/efISXt0owLTb7l26q92IwciNO7na+a+wUfTid3gawEEMxqceZ5b5naxP
neIWC6bLaBIoFk2/BbyLzYWxn4p7GDD7AW7zvnZryHtKNm/mPgiyB8m4g0DbnI0VClGnCxrmg+0Y
QCVG1C1CRZXDyyWIBovxCjn0EUKqAJdfbxrurKu9cxMETXX5D+dtEKJd3G6mYcMySVg97OHV7XAv
i3KLgo4LKh4okpzLgq0BxEWE1VnLHJbduvE/sUIgFMhyeKIkfUBkxq+cwF2ba5jgbN3CxwHIsDJ0
AgTpoTeERP/NpF2HmCEvn9TKWFICV9ZAQTP3fhjrzzEYHR/6C716+NWvSJEhyMAa/y6einkdFRPY
KwI0lsQW/SgYENREtc3EBUMW7AMF1UF9wpNug33Fb4NvAX1YuAK02sN5QCUBml6wHvSl6MmXDz97
IzaHa4L78sS8D0449+qUm8wDKMDzsLFa/eGgS6A92VAfeEi0oUKdSMeG4hvPdRqD3hC1dv6jUE9l
vCI6deilCgUoHIL3gUNLSGKmGfSkBaqPuWD0DjPA9y1eAgL36yzqAKMFenjxnNwONgKRAfxxxW1j
vsvu0gPSCYYVqXJ4Mf0Bo0AhDmF1pl7MHJhAY/2x5iu606RmBNZEANmMc2F9MpGBf0TD86TLzwnq
9OIBdQnZpZQZz3X2KKjnfDSOPZlTgqikmJe1RAWBaCJ4AnX/xMLw3Ch/nvF78UhYsWZ6QaYFPisw
C6LHFWOG6k82nlAP6iWwhMso3M6TboMIiqnoA1jEoL8uI2zQ7Aez753N+C2+3I1JqkC0uBoggCO7
2H/hPt2BIv085QzJ26uvLK+nZjPAZyNj5t1uupPoyFxG2+8x0q263Jt5VK7uM7w/tMcvhA0qQZFY
CuOTSvBfpSXET0vUGvTmG9ofJkZGPdFGwKEzQIZ7XLV67w9QI5sJswWV0i4qO/wUqMjHGzxgCD8V
w07GYyOHMRGnBCM4swoq4OtxMkuGjCDBm/VvUrICEzPe8ovcGqS7cLh5MqtN5d8Rcyx42DFiHh3/
5bZ5GROvgBwxB0SyJQdQC5rVa0sndrggvT08TiFfwEiy7pgMBV10Av/RBx6U7woK2k4fAbohcI0a
JgMN/bF+mJN0ZCt27X6CJhh4r6B25acJ5/3JzLN9Qwup4FhB095R8AjSsQor7bOBCuXwJqneG/uO
UiMBbUCjs2NfCHx8XRL2h8sBHMaprF/YpfJhmLJrCMnbqVIBPAjlAvO+ZZL4Pk69tzH9QcyPlmHg
AGGozrqbX6n4xDjwQVlS28NQOsmMhDCFp1in8Pfr5TR5rGeL6bYaW3UlNEDiZ0D14I+sXSyWV5OZ
vltU/mB7c3bBDFhzrzLKyJetc0tHdMQf+2JtGeJD7msFtQUMBELebp7/tY5AFGtahUrb3w1uvmws
WZnevNF4hSx/jh+Q3ypBb10y7iZFBpc58wFbzu7mdws7KlbXDDwHfnuYbqfG1f+8iSR5eHfe3pPO
P5bJchrvWq+W04UKTZHfTGvI0KFW9N3XGPLvi8qjfm5uxm7mRI8A/yzTmxrUn6XNgXst65Sil4LI
Yo8FGf1NRabOzcoG3AP4wUvLP6v61Z8tnmt0zHYRJ8V6g7P5uKhD6ymgWmG5hsjvMgdyTK9D/pjV
oyt1wUAXE0iEIPTqJz8g5oJDH1gGin1vL3/PRzie77SPauR3LDOM0dOeQOvl0bJvgNg7iotEtS5k
zkBxmfbEDEgGERM76NXRgx0CpuSnGfIfWgXOBZTM9SoE+eOxGOEaAQkk4VBd8GT4lXnqMQM8EtIz
gYE2vZkT0jlD2AXSWaXGQxieEbswmhNyKeru57YyS3JpNslGixm8zSlrAVNr59Xs4s6Q8BOdZWO+
DfVXsd6YHTMbrSNRkH/M3Hkg3+bDDjRYnNwlYuflYTFHYu9S4EJQSOgki78ZnQSEJGq7syHTOqQD
TcwX4EbMgt0cPZ0CjjsTH+qOlgaCYJfzCyJQMwIxGgrGwt7B1IyYus3HlB1gnk93CEMIVgDlS4eH
8/7DIfx3uILyT0rorpIrE0BGL8aXlRH4CLg2XUmOpDYF8PvFyQZOdK5gHCCiTFGH24dZuvc9/9px
KhJUw+ljmHasZKqfeXVEK6hG+jsPZsGbodzoh26UHGzy8zO3gUFYnU0gtjKk33whomqTL4hvy+IL
KZFrjtnWjSXg+ewPg6HD24dTxEWBLAgOhMlSzbIoyz+wrsEXSzBKmhbAdnBryQWSkFxGqVRwojkq
lrWzZn8APgN67EClg1MDg3cU8u2lBRHZpl61ZSaRFPNiwwSDucMtfMPsBEIEztQLBuhvr2CAThMu
Rqu4UwXL0h5FkvvAMKZdi8HtLXibY2GQJSdlZ9N6D5dI9XA2ObdLngB5m4znj6L74UEiYw4SDfHX
gvblDy92M8ccT8HB0fueZmJc/TEQ2RUItSlTVLE3saJyZaGQmRF3ueakwrJ8JwpZ6RZywblqYFnT
P2oEmjoacWCAz/wVXTY8IVYD/UmA3iQfvwx7/ymQRDX6YgXBbmdpMNOZhZQ2cI2vVrvg7tbG81CG
hLSYqlxE3uMkol6JBw6B0Z9x+vCz3As++jlZln/yVqb4TSFjmtA4jjmhBGfjjPQLGCUYqjuQjIZM
y+ldFr8T2n8aPsHcA7WgiEVKWTvbH4xmd8eCJHLNREqgV0VeeCiqR4SLIDdAWKPOMHtf2l6zCgbl
GJcuCGr8DY3XYZ12ypjyzXz1E76wDeMz6U84tcQ0tiBJe5tBUPq79UPEpbuB6MTVHq4R6sytF9GY
FO3gM+bv5jNXfEUBLFPTkbRrWwJARzHU//3itqf4xS+uVBXEAWcKue6bQ7JO4XZZIwxsP/OrRRnV
/EBTbQ9UNMaT24kVHSGq47QhTQnmJhg1N9Y0ZiuGeHxCvMA3LxgtBn32DBmg5SPruLUAAwdqazS5
SUsTIh6kBZ8jxFhbr4HrGXlNGEfwKFxKROeVgmFBSei0FmWclksPJtCzO824DoUAJsWFxcgU3i/v
T+Q6Wnu2QcawMzuTATqLJQ55CvYWf9a+/kK+XuTeJa5sqBTh80C57SosBlYggsx+/XIj5s41XJ4d
GVsyXstIgTpOnnS4tgwFlox5+GWYUei/hY994fRha1733ztjKeB9BXj1Tuh5bFOZyKGcYP2smOHr
DWm+YMR9mIEL0xyar0D1YG/89PDI3uvNfc5sGWpeQATpEkCbvNfwqDc5LiZnl4v3M5p/qFvaNX5M
t3QY1oy2IbUYlJpcSvp+RlRxQayxfiEpMeshRrKaQot3uhzhbbIi4O5gbL5MwTp0G/MhVD6rFUNe
kFzVGNoSYM8cCe5t8SOZ+Lw6A94jEB5JUFOPPSK69CdCUri1RHxviQ/O6HcXd7R4vSO5lceMQIzW
MOKGVkfS3owBTnCSypjP/IEpI4PBz1PEPIKEwEaRw/u4W8PtvQrfT3+6AMpmMPJFBOWn2w5AMvgp
WSJFOT+ukbOVdYLZcuTX3nMBpRLrtwqW4E7bfqKv2VXCghq7THM4hl8heFNiLMzeFlfu9xre0aQH
M7QG3LD6B69Bjvs/enRn1zZwwMV6JuPVZ155BHUSZypYwrIpr7EV5gxYH7SbBT+346bPTrDxEhX2
lOQT8nV60sFCEKqeMN0vbLFkst1xgAkXIg1ZlznEgh6KApAv+wxOJohL48XIVtOa+Ad983ReKRgu
yAZL8ItrrM5h4+XhIGKhA6c2SpWpUYHz/8wCqsO3/1jfn+y0MadgOCsn32TA5PW7uUcjnsLV+y7O
wCZZ6z0q44aOFbDzVHvdrZHiwavF8MYmg1P9tv77wLEk677sJzCtYDoDCLfrBo3+G81kHdaskU23
tF08eAS8iQmg+YDo0WhDjnbfLtzrjy1+z47RuQSK5SoRgxSqfyLGI4PB2/y9qNGgPKaE6jPEQslh
5+P7m/O6smKvpG/v6neJaHSIPRI4FdYdHaiDy+Dzn+RZZ/Xpd/Mo9HrRBGo6sAeRAj3JLWeYDB26
BHZ89FhktTGOH1icsENH5B5Edx/OE2UHeGxjfThtEGJ0cunsNDBOm8H/lTtBF7ljs0+hL+30SIcU
wdYYW+ED5m032lGwqvnplJkeJ4zH57BefNPH2xSmVgexYv2PZYGmJb1OC0e0O0MfEPhSlpHDAKFi
cBADhJERKKq79HEn/BXZ/nMoA47yEc0PDcPOcWe9YHutodUNx/SUu/kJXV22iryIio+xCjshVM+Q
9JhLH94BJfufCy98gSQJIskI8mpXJ15UQAvaHOnthf39GNWqR3HNhZ4C80B1amDB98uFe8Ch0z6M
HGYaAhpxkjTO/HZ35y8tSLbIENQahoMhwKYFl5pNNqxs2evylAOsQlQY3oa9HfKoKs+T9ywoR5eF
mPheg/UX3V12vlhYdI61wSrwxklPDhyYWWu83WUmGU5q+MPY91mJ8hDe52527KRTFC/KOShdZ3Cx
TQ/+nnbCxVNcGN0gHzmE5ZwFnq+q/0fSeS2rim1h+ImsQkWQW3JUgnHdWGZEMQAi+vT9zd11qk/H
vZfCDGP8aWxReWU353/H+H0WBVGwOHUKHnJOb5+/q28Yo4OOl9CDzYm1zsloFV44K4zfkTMixEB4
Erb/FZodc7VI8CchDxDPBJaoD3JOgcgHF255/GxA1QieB0g05CBDTTCnfBee2zlpA48Y3IRHuWXq
JdZQPescAStaI37lVnygq75SnIC7O3Hd+dnwsTnQPRGPYXJDLBoEadNrNuFbrWkzMTH493T7qV1G
6VJRe2t+BhWxYvxbY9VeXLR8raeBnOuEJrkR8VzK5KCtL5lfysYkqewoas1opfGzTdd4e7iHyOIQ
7iZId9LdkGCsUFMuqDJH47AUxvfXmvm6T53kDjqkK6ZdUj0Q0+rLM6X3g0m/MgyxjeSO4Cldv28h
6BaTiQ+ONMELNu6C9T1lYzyIJV36XbTd6JcDOZ7CJrvOCYYp30ZbuHyh23ayng90NI5JgiUer5ST
cO5mfatNDD+5zfvxlxuk9MZ0pRs2DU8RVJFeSudm4wqzfCMDAsjAbvkpE0pMwtvD/iOgiTsBXkWj
dEDuwTxz6Rexc/Kgqy3Ixesgr8Yk1u9x7OvexfeOo8km5Os5hFuzGoLhhh3/0Q0+NAEJH6AKR+cr
fhlzbxD8Aa/BUnX2tyCW1t87U2vifYj60HLeMOs08Ki49Ml9wi/xT+eMHWOxpNdsrVD4VSeFu7Xy
1AcfOiWJNElcarBsDrugb4UZp1wI+IYsL7OyeWkZoy998/DhjmBFYxdHThzw/8LGDgbuseKTQ8I6
MNWpkjL5BL0cCktN796gfDeoG2hrHavuq0EmmIH2J0KX/cQsLsy24yFUOdESle8//65TGNQ1pTsE
t8Gn/qLXwPcq1mjGVzHdA7zVjfHJDLod6xmM1FA0LdlJxN8mYysYzlaLy2JzE/KN2lo8rOAAx4uB
G0J+eteHSXFl/BMI4ttcWgKn0Hr/TJr3BDp4siV/wLKwNqytSc/f/ktWoLkdGp9VaPVPvAq7AqAT
w6GOqUg8fzwQS6aOMjsetZSoJlRWGH6heYlJIliFXB9Yicw4iUyLYXz48FpFGjkKaGJ/2OKUPeGS
Mdr6Pr4aDin5sykzJETmDHE/dMEpkUrE5ZAGpM8/U8Ow4pGVpmRyzVIymVw0Oi3jPadrC58yWWFQ
QDATWHuto5OSHccdNsGRgKIRu3rjd35Htn4IpPFwXzvmu80qOutbPLw6L5FJ2fn3RbMQfQTNzdeU
apc7BjmdMkWZvrq9jEabDMYe++ABZTOyvwCIla2p5jnuf8zb2FBU/jHZlHewG8UTFCxujh7YkyZ+
GybecuTzaioj330P6NL0hjhAzK7YaLbKqqI+rMxeAmLHfPB9vfpOf9wdmwchldjyCF1EBE6IJuJc
xhOiPX55DAvwfn8tRc+xwAHabunGMNj0cAs6xfzdIIajq31nbcq/og3Cyj05U02pRnwj1naYXp2N
+YaNHHLZAHdQVlA+iTSafQz3zG6hXBM2HLAO8AwEcKfWGkxhw5hfoGEUR7yoC+3ZazPdZMUCA4EQ
/l7XMoX6TwhSfsabmTcM19Dmz695C/iREYXrNWLDN0w/QdbgSl5vPs74hYFq4MbgTVxCxpjIMwbw
DNZD0D9OcZwOjLd5zzdefyJ5zFj/TsnOpb+ZyCyns94safDWqsqTahl3xYhB8yNyyhyYQnSKw1AM
BaBYjHOztIg9tFIyBwDO80nnD2b3pRTX6w9b9wM1fsxVCB1cQ6lMzdBZLTrtwQrqaiiTzEfETl+F
3WaSyoXLHnTix4C3wj4DgEEbI5SC2jMlj6ah0W2akQ1J5YBhPeK/xt4Tnxj/2QMWcn2J1MmL4eX/
HBWdhQi5JptPCeUMY01JmBdsDIJVI+5ZPLMxDjnmH/AsmNQK0O2CAwtCjxWJnCUeF5Y2eQZLlCeN
E99r40U23YPQq41NO8bml2fImYFYFdQktDR44oFG7GGWY41pmVNGlwJ6KDSoLCVEuHprADVCotln
SES8TYB8r+CDYh8eUZu3nFtyiMxx3gs/CQ6Vvxxmdj/UTxN1BIc4p6DKSYoSNwYcu9BTnacloggR
azHYP7+oSgo2PyoN8EZB9NHPeL2D0M4Lh2K44ec/zEON3O7h9g+NfU7ROPy9jWyrvQj675KzpyGp
oUTEaIbW3l82brNktCDAAT/3a+M0pGuTwyo6T7vWRX31NCasMfQOfIqKSnnON0hHSDbBCvLjPYVM
wNxfRZThMlK1wGrwSqANJwutZabR5W9MYnNlDYQwfg+mhncDkhInF7ptPAAEk5RwvTjbna++LWfk
A3xjxiHpWw3mAqL2IIPPVsY9AmYrCFPAzYciQJBCEHPIxO6pMAA3tuxofbNZQdWpufHcno1FEdKv
dH8d6PTbVQ9nZNlZLxr66NqWEGVmybYDayQCRXIGzmMxdhB0GM2FdB+ZoXmae3oKpSz4H/ceCkgA
/d+KmG2zOZApHOIbMH6UIl/eRrvgiEB8cKNYQVIF5IXsCsxKIjweB8KpPjGdhLUi0BMZRFGGokW9
7VQco2CSRh18znwS4s25uqEoKcIgbmLofpNVZPV+worJCXa32ghnFtIGoKNEngzpNxct+YTY0LKL
S/P0wxOgMYrotWg5gUoaCYEiu0IwD0HgQsWJ3xqq62taaiJaJrRF9HpfJGA54CvIOXfA33OCioCF
W1EeNDZvgCXdwjcqirVEMsz5tSERF8q6sLhanb5H21shNEEs+U+1dYY7qUwlQ3iE/jo9e0rGCpBW
tOwcqZj1Sq/4GFWbDVRjdLUPkn1lrz5dpCgQZhDCTGCZfjQuXTgM+pdEnMMNZOZ5BgWfVGCVE3HY
CmUFvU+a4UylYL4uh3c7C5lQ9eKDryrnfroj0qL0vWQVWYbACwg8LrM+6/eKoUhO87k0OZ9G002i
mgPMW9g5hn8DwBheUFwvFWYtigmn1DeOlBBEjb45/OuvMIwwQXOPiMtQzXaNiCfHJz6C51nLUIY4
jrCe8ylRs0iZPB0lqoGNtrYvnupoJ41T9I70b8sb5Ygg3IorzSx3+M1haVjJSKty8zEZmiMhjaMT
BfT5sFCFYJQC+o4uXAYypC8emRkrnjZLcqEJkKuPZhqLT41HpuQ8QxUeKfcebDUhR/wCAWfz23Zg
/k7didvLYj7rVsBaQwSt7yXYOjjSNWCurj7KnvsboHERI/6MEIaqGNJ4hQa1ZVBT1nUxcqCV8tc/
I4BW5jI/7VyT2d27MCmhq8zi0LUGbgNyfHKrvyq3TGQeI4y72YMKe49UijXfCwXjYgD35xC/Q+vj
DTi8MAdAj7IfHAiqGaao6bjTWcfX3XD9Xj7JIQezePMwOSr312X2DjmGHTl98b3pZ91BjSKuBF3o
OUKhMAV93m32nMU83Qq0HnNP0AiOQmARSBNAiD1SBmoQ+Vsg8M27f+imhwoAmEF/Ns3K1wExDSt6
1avPgOoV3Bl4qLAXjQhyaY7PtMzKGbw7qBu6C27hCRNg/d50AEXIDGegL0DEu7Ng6KOw7DCSgvm/
ZCibnc8fLoclq2MUaQazu5gbLeuq2w+5KLmUsHjfxZnDINtndk3aTCL7rZ0StvrA4wd357SA/xVl
wF/Hl3wTN4WjxEZpKVjX6GNsSNtALHoWRM8FLHd0aNeqVyQVuWNvo4dSTEWFSKQbRHPHiNknscIf
jl0imvwqk+cdfygLxb9uL1uZged382Y/5pRYffclpj8/Jj+78DRd5uPEbTjEiutLRoUyXj4xPDsZ
ccETvErAABZw70wS65350BuYHWiMx7YjNYMUhcf0B18rMMj3CXil/Jgqs+xWyEirPRgGK4VcK+5N
mI4cCuOyYNR0ZcL7su8hKs0HFU18BzKLa2aB0vEC88NzhFrltas7n/g7bemOs82WtzZmGroxYICf
sEJLi01nFRuffIqb9WYg3ktoUnuNpLvnk6Iad03HaKdKOFGgG1h+axZPf+P+YBy4oTQThTKiS64C
xBG4mZqofLrV8SaG219Wsj0sLSC5woFhJ5cEIJMkWHVjf1NUJgQSgE0951g3xjs8M88jfpRIws55
VFjU+PB+UwQ/g0g9ACaWdw8gbIi2g3ump6MJewLWX60B8Fakxsi74FwjCBfiIuDZmbLlqMLojtTs
CPd/N2DI32CuN3OMF4HOeTfyNgFqXfM3hXLRTO1swsQMsw+8S0EkPW9NH6TwW/yvZ34xCBwYXsjW
RKmAXf7t5vh0r6sCSRsVGth167SMqJgPbOo+K48oWYzvikgPcUirnHTcGds3bgLu9qB/UCZf50qo
/fSGq7VEX3SjpzQrhi4gU/UQmH84lF0uiAvqDpYGqfmKRe7dOGfGI350s4ejxhl6zz3sOVQl1v4h
5k6ogo94skiv3QcsCVoGGeAbDT0OkRHXxJSzoMfgAwaS6F/i8uNqjoC8xGQwwZfAlxD3W98TY+u/
GJA+PpwTKSaDoMKZQNc+WnQPq3c1KXZlDBljU8bD3zr97RNvJbAwT1cjNpWhb6WXD73bcKqS6W9c
CNqXkO4MJxvcA54wNHNC0ZOcY61EpSDtH9wP7z0z6Kwxo4ww5m+fNST5dT22B+RmEHL7jwcpmeVM
FUW3cmT6FsG0991TMnJKjYvenSQOAUbScWgAWUO78zhP3LoNySjJxn0GZ6fzuftxT2+VvikxlYI5
K9gWcWZrpweZAxpzmo3n8b177FrVkieai9jElP4lr8PpzmRnjF6T0ELQQqrdwmjhNGQTbTwLQ0KV
gVfEHc4V+3wYkrHAYnb6KBeK5OkzdYlbgY7rYZWLb26oGdjnUahizVZYkzarwu3IlZLCx6wmjACy
CyouAEqDvfv9DVrjEfdOnynr3Hm7eD6RrMzUWR6N4rvDNc+0ABkOBEieiInKBK56Lq4ePRKXMEze
HbdacWQPXcAZJMQvvwX8doVs9hX8MkJsvvTdHyQtxEco9mvdY2a0iHik26SJh8x2HuJp5u4NHzD8
HNdqHs2ZomgS36+SS3xLIJloDzYR0YDkY3MZ4lN8kNAc5OEdzYVq14kGwhR0gCWdwL05C3/6UNUV
5M6uyFT/GvUXW+Td64ef7dW9WC33w8v4mau+kO4Btmhvphg1WOTmnYmXz86hiN+UsUQVeioJgB9f
1TEAWVPEn337GrTZOxoiASN5uDfN8S1iS9o4Q9Jv7mY/lOf8wZwD8nH2bxTtAzM/NDPMTv4TLZn7
YRirN4xv0YvZVrgWsIU2yXgJX36QwysGQlhU7Jd42V5ZHnSLcsAYwtc/2xXuUdwkZnG8Zk3EDYtB
lSSNWQmDlCm7N9mDCvbv/oChHS4qOF1Zz2R/CLL9Pf32520RMggeJxiAW4UE6TXl/Pbg7kIMJXhM
1iNbSYq3ITtkUXU0rI+/0n1haiQnHfoJwfzNZFr2lw2M1OznVmHjMeaj8dCo46jFri4stiAM+Nfb
oNczuzvXNLD5pW81H+ODQos+FZ7nSeQK95U3Ege+fy/MF0NaLxMln37RCsDwDl1uhK8cKQO3Ua3H
yxlxRgnmHO8PB1LVmK/+loN1QB3JHM+h/hxmb8UfCXiX4/9CGj+jZikij/w4eG0qb7oi6efewweQ
N2X5yM/Ta9wg67gaHPPjoQeNsSigkjgd9pR+WJ6eTg1AnT/QudJaWSMgRxZ6aaANj1G3ilAIdJJs
T1/W0ftLGXoSXN1wn/jgZ34jOozKmTC/oFyB/CC9zy3NbMh/yENsGIYAg4r0TsEorpVvWjhzBaMM
PsLGBQowH7G2eE1FShKTf7n5KqfCscNMP3o6j9ClKSIWGmvKHWZYgpIxRY9MRVTYQEuIp9U59sX0
crhzpXBHsV9wUm0xW9EZompKz2tt0fxBwVxXMvML0UxLgRYjiryYlJUsEfYxTRdJMNTu/jvEZkTO
32/A+cOToOSlz3Qa2liyMCflsWGOLN4pswhEJ/DYbY45IqfGKGMAJUZiCgseQmjjMkc/yH8pkOZN
BrprbrgQww1A47rksiJaAGVcOBJHGqoQgLUCWFnYj67hCJcqAwKCMVqmu35e59iSxI6hM4RpqY7c
7xEuImu46BjuuVZPyJstvhp3LPrq+aMvXlhAnuG8srTkGmP2wenvIOkzt4xVsjc9854cKDvEdxbD
q8SnGkObf10V8+519UERQaNKtoUcyrtfVJT6GBAi4PCU9G5OIS3k1RQafyJ3A97SRhqIdDpnDLHo
9gtrEMCuibKc8pHYmS5q53jJ3vTkx7GwFFJGigv/h9BGyogPULAL4UhKIYyaSIUM/NV2Hfb9i9cz
UDiJkTMak2R5GpT8HMVhj1jzQSx56G5lN0/U+H6UsXXh/5PsDTwkKhkOds0rd+8AzX4AozBR/esK
YpRmLiIs74rGz7nAQ4xZRx8T/VJniSxfIX7TDMrpx7wJenOA2CKgDhCHVsVkFXQHD3PdMxj4Bxu8
B2xE//NaPxOCdQbfw9hiFyJbAfa3ZDQix1uCwK86ItlCDFNR0MAQk7TVOJW+LLBXLX+10V82A4sR
NB3+uZ/JAPVu1+5o8lFHZ1Tf7AhfDi6s3Yh1izwFaYdCRt2LlgGPzIA9Ic3ufjcngwh3/iB5Wwh9
3A8miOVAZrJcj4kWSKm4uoT9Ffs3XSQYAT9nYFsyi2CIPlwWuMZXlzAPILLJiiOiM3qf4Yp0F7c8
apCJ2kyGYEDgR73vlpP36afp1F+djaJpkAQPt3c4HM4noRQaeuMU+H2fJwhr1nxmefndgW3OuAAI
UeSR7PusR1FjYmIAt0YXosYUQWTGKXgCaC8pwYRMg1ADBC2UOzxmu/0DUMjxC8jmBPXbXnYxoSIJ
RvEaKmHp8ES7HUBl5ca8AX59mZ2ZyWujdwCwkOz6QJNNlqkAxcROFxgU1Eod0CAiqCJCjGL+kht0
jtS98q5/HGF5dEdiI+M350hFmYG5+oJB4Gs2aZ0R/jkg3whn/9K/B5M2wiOLivFuzIWgn3RrkqzA
5xBtcJwEONnRfjx1BNBLLDdElVLic3UX8YOq63AzxWwZMUz0lV1WFA8bHD0UHDvNbVavrNxRuGAH
6nhq4NsnxsFTPJk35nMjzD/8Lz5UMQRo4YkNYMAMOaJOySOfAe9w+DKimc64Yzeh5semMxJ4J4c8
6QnGeEmOl8jX6nb3jKnFWYMOY7McLvBZRxcKhTIDdM7tPYiz1Roqc1OQby3wkfU7LDpgKoiL60WE
YIc6H1esKP3dwyapPN6+f3FV0kZ+CJ8zzEAMOJTF9yQCKesKkwLL75NnGCmTXkDa1Qt3q8iWxWb8
OZ3RcZs41JBanRUY2VtwHqJ1GuD9ZI40JEEoAasNgtF8D9BhqA9DeRAYgIYfRcQWC5tNuijRwi/k
puwfCpplhz6pcgikMKUlWg34GmGt5Y7IeuscZxduotkGpICDDQhMWiIKCuvsukf/9sQcQXQsMkbs
4luOL1i6BxcUEhCOOcJtiNsrl6PZmDBEjrtSX244tLhZkeQAtn+REZP98+RuKqeU5STU4KgkUORc
YJ5YdtOvQtdDqrt/QV2PXdYYTMZzIYdaF4sOCWwLKIzK540FhDQz+GZ+Ct4S8RLuyR0TMTlH9lbK
kEJ5BGaQJh8gD1y9OeSEcgMJygHN2CgeruXJ2JqTmeRg1s9fRrEQHBgOPoR2A6GhMveIQmGQqjlt
CrpeOJOAsBnQP6BH4MHwaxART292Ku0m+hTGa0HFgk2+nD1yq+IWTEaOGrFhJbtwHx5z8HK4lDwo
AlpDahW8+WSA0o2yo8GikSNk243NEHowagYKI9HPgwN6WTHmDc/x5Bd2psSAqdwcryVL+VoqOS6X
tKX6a4C2FhuOFWAuiyGUPqrNdOy2Uf9qjsmdyXBtEI7Cx+vQep7BOh7WY/IM21UZQEZMh9xGx2dy
Qwqy2cFEoSYvA3V1O1SIbs1AXpII7Y7ZL197tEDch/0GkPc2GW7ZkDAHdUgbRSQB5jgbjSjY/0fM
9uuthWo992RHIe0RFZtbY0ypTkIr+lkNwhEyKrwr0IOLGw18C2Iby9gLpOVleSGGWWDY+R/9QljT
4rU0eESDsVcgKYAYZR+xHLphi4qXqa3kNmo6mSDru0dupNMHBvIzPBKEk6B4tP2O2iSrZhtHyERQ
j097+HRPDY8dFOi8QxZmvvsmcWUEBZOuwR2eB/wgg7NHtir8YGDW/iOtnV9QR5r9YppCSLttYmA/
CiOV0JL1XcYBWoRlMFf14o7heBk2yZi2hzWOxK10M/spHzJuIRkQlxo1Y//ExG7GvBKv94yHzP64
MN7haT8mr8lTpJrNwCOn8MQ281MeE8mQE1X/bMEzgBoHUbMvTz24tGkuWxuQpLc3elsQA0MRtYPw
n7FbaTMtVj/wY9S50pIxYDtVQEivh3V+UyVQuIsIPnPDndASF3NAlg57Qmr0N6QdpIvjzOkzMOYG
YQNsoa/qdEh8WTEb4MdpUmoGunFEP1YmIp+wMnL85WLZZCMfXeR4lRMGQe7KtEXGay0GNsCrSHR8
rJ8swlk9Q9hcY3+72WTn4GCUsYFDQc8nTW3nAcnlYsD816zSi/306pR30jp0to/pF3w2bBYqN7Jg
Hf+l5GO7QNv7sX5/zBtlHixoLfr94DXrM6a8TSFbQJrS1kFdTe1H5s9me7eIgbyx55r0G/5wTXFl
TK5P/fRy/d+iSZPWvJDxRIIZ8PG/eKewFnLNdyAxZnhFzKa3STlJ9bqe4ftYvjweG9ASX/CnoV6k
2KdY5RidcanbKzH+N9BEHbfSMKnxTzgyiVCkKES5S+cdC8QO1HcnzahnT9pURUxi5C4XaEHYeANE
IvJ/Ce1NhgDVDz4To1nZhJBJKOgDORLaQ2zbBmVXChLerj+GPNLP6QVqgjQx1/wusVf0hBxZ8FE3
axxowgv6/GuTIULW73Q40luuikO1pCwbPs3p+1hMFViVQNgZRcZehwsVRdAX/RwKgyWmUTHYFQb2
T57J5iZE/I74AEvnH6PBenwIl0DLGZM6qyXDN5lZQEY8XQVExVRq8KZRj+x/kGAkqMuuut3smmTL
a4+J7zCYL1Lp0NFMWbTa6Ye5aYhMrta0b1drJsx5TOAy06t1tgB3QxkaTF3URPWO0zXqcoa1cDdz
KSrci6TPPdcvxI/LvgHSIpRayCGpjGtQJYbpfrdkyUD1GwyCpQVhLaY3u9OhCBkxD9eKM2gIvwpi
TgdIyyYuqAPGBl9k8TmDQLJFRiJ9Y3lEzHzYBOrxsu4W6pf+fbC6MaYOQkDvpwNL9s/ukM/rHN+0
hz047D56hnJKsGDS89DrLdgNLnYzK+2LA2HXw8pLgq+xFcrwIYwTukQy01G32qT4/cPH+yZBNAPh
LhpgEehBrz4dSQQgZkxKr2M84j0wf+Jja3wxfXNkiwHe1HN4SD7GEJPwNxh4qAsdGZkHrr21pCNA
oZr0g4/FmFCyjOAQsKSJ1UJ+0VYYWj8zEVfFGc8MpT4LmgkQuMMcjHoi86W2lJO8YBxYBjbsk8GF
N7LWuewfCnCWHIGdz6s5bBOYzsA/ExCXkJYGtDoA4ni7LS5PLaaVy5kEeeQYh1rojShvodF7unxQ
J1es+qMIWUQgLNDKbI3Jouc0EwKKMWtZF58BmTOBGJJfy5zIwm5iwPeCiB3BhhbkuFUpSxd1sRQ3
Pl8nrBYon/gyAnDugl/AUc+Caa1RIi4TZYwFYmQ1VB1MdJ6q1sd+boks+DF2dQyUdJGsF7KXeZFV
WG5eLeiA1Bqi9v54NdZrGFjae7Ilwf3G5Cn2Zm/Ccj/xE+H4N97g2mwmP1QWn+mQLLEXXlws1eyP
jctR6cHRVcQ/+C2ppJYYQ0DX4kneOWFWqjIbw3q2xIC17nf9sdcv+gh6dQRgC5lbngYDT6CrpHg0
0cm/aXvZpgwrIN36gjxwDZ/NyMQclbX780fWAM1FHVMMpGcEPFJQB0TqMNkZ7DwQntgm2kwUV6g4
1hr76sdavjj0VKC4jDaBNK9XMZtxQQFULAF7QW6fZEo9YIraBdeLOCS5TGkjB/xuD6PKakZSo1+C
CeFBl8TSYjNG9tYD7/ouyDr7cZqTlunSNT12Qnrcj6BG5dkFQeoHIyDT0ZjuQuOcB80RJTjby33o
q8LIGg7oGqlnyvmN88CtJo0l3LOcbowjdCC1KTjX17i/hdJ1kAKAeYYMbdugaBC6deKMj5/d3UCj
90PxHyteGfX/OlQOm5J/yRZhgDzGLqBmv1zDSNySS6a4Kj+isEchR9bVyoEhGYWmkPyEUYItcKMN
3UTCuEPoFg5/7INI/PFych1CEotL+Zp+APrFvdkRj0iLjmr57b4hp+7ec1ZvG49CgPEXdYib1Ydb
8khWB7sCrNwgM+VSIvsioGHjM/csbiMqWn7yD3OgSDqo2QH+NZv/uGElIgdrLlfUfqIEBsS0RtN+
SBS0cAfYzJEE5oN+pyj9+T+u8BeZKyMKvN/6A7w5FgCDobCELsYPaSp/Qvs9QC0QEtyz+tjyTMRf
CDto5cAgjgMhkka25hE7Bvkiskgh1Zg+5ieSq+TOM5njlDdo2zkSKT6EqvplXbdn9xqMXJTZ3uak
Ea0zdmQcE3AOsn/3DiWMCvFOVI74QRyCmdZUBqCIDaqP2iXBwCkhfW7HigjbQtjlhaVZYGcoE88U
Ac59NvsaCV0psd7XFzfjeSltn4KzqB6c6MLy/7G/pA+feV6yiyXVShT0stAE3ImddR3o433OyCys
6Rnp7Y7Q6bMeyPERnX5Byrb0Ah7nwoi5GS9HMnIgA8Mn+VTY5pYljHauIduvwzNDXFLmdXAhVQY/
gmwSUjYk6tcn8XOi1icZkB9LcDG7Rdh2TDwDQC78CqQAzFI1Gh4cGygus5osw2LS4B3jStlgukDc
5JI9yOEiIt/CfnrWNbuvU3+DSnE+VFuqJzWpQzx2KL+EgvtKkILw3kuzHkuNanP+ho5CusGXew2R
iJ9JT+Ax462YF9EZSD/3P8GXA+eM7Rt42Lq7NzhbctWtbZm183cs4m/4iv49VmFgWah8GbcpdE7+
l42FiYmPbjelI6Q8Vkb2LUYrLi1+zEoD+YZg6cyxg9Bb8oH0D/ApZo+7sU9b1pkwpD8yRnB2u3il
QKWh2VuzXADzg23OeSmvC3sA5iW5TUrcOP9URqwPOocNv59L15Rdpt/l4Wt8LWm7cQCcsAiOrfG/
C9DorT7bM1MJxKtNHlh0ADLezNN1AWdBMKbk/yXtnGOSv3XBlS9gDby4sdMPxZeFuCNzVJQb7FYH
u0wiAsIah5LsSX6/dUf/tUBOa32m4x2ifOBKwtQAEM5M0PoZTy48qhenNxtSVIzp/TA6zwGLgZlD
4axDSMGGERmrXMuvydC9/GEpjcRTE1ZXNCxzxDLBWBPhMbnfOAQioU6A+Izue0ykRCOoCQFYxj8D
DAQNfdlZj94R0rOv30FdsydInGRlBjkiazNAUjq/2r8I769/j3qHcinPn4SnZIXTHOnN9fvhfuB6
prD57EpyAnBpmbz1WLWf0yG9/bRMup2Y5CoAz91zNlqdT9yYpDZlrDjKAh4bsgLcTdDXlX3Dr1bF
Ku5xFy4YVHaNsAvtz03f/0TlL8KYNKK4KByUiOOGIvop5A7w6W14BVBtCY/Ef2XyfPEhZd0cM55z
uLpoNW3GkC+K9Rc0AXAZB+FZp5eTNANC7x8WaHZ/1d8rE4GZFVDrhmfdy0SKHrkp4diAWdWvsz5V
+L7TcwplcxMo+JzJ5PTQ5IsjkJVPsUdSYawxjyyoMJpLYJMqAlZay2w8GdFTVjGTkgUT/q31fHWG
zoUfaw3m3pqdfdWZhTCcfw6v6RVHCGo7PCM3J1JdyDK+3Utf5OS6IZfyhYeAwwFiVf95/AYAUCwZ
8JzklsCGQqAhgprdvY1zSRl5QOQf5+DDEpAWm4mJ8kMTc8bvAPVtVYy7wPpgZAMThBE3Cp2gS8g8
XkN6Yd/Zo7iFJbPdjvcLEsXIDYaYm/XYlLb0uk5u1AsZ6XgKbUVG2tjvx9ChWENBaImE4ib4WPla
BVFT6a8V5w1Doc2KOZMOSI1m8QR9Xh71+29xI7lkITu3+CtGOAW//XWrOGwIkI6f3XjkFvoEj0Cn
0yWNaE+KBeXjJf6hS+eMt0TEmLBNnfftRA7H+JdF3cMcCVLv8kDzCKqxIFlG/ofZ9hyMjXEghx6y
oMaEdoaF/RoaK/LuvzDjIrTF0UAYBOKYMDcVr3Upv+zvLMf6w2QIwXuyCnG6EnmE4mSow46Xy76g
Mk3EqBZgJ9qdc/p/NjjReex+gogWkiGoB473h4sEF3xsjJERNoRDAz2GcQmKGGMRaqyatoj9/zEU
aCtUeSF4KWmpgDsxKGJrt2eTcDGKBM76mToyBmQTf4zeDJcMG6pPt4+U88tGprPu65vaqVQbT5eq
X5iesetTQB16yJRSMmb42hpgoKmYuMWoInGHdTyexuiOIk7wRxL9CwuBmnYGHFJJss2Y0Vn4jqfF
JE8/3lJLz7SQXIOcNNBFgrho0Ci2BMmvxUxeIGc2D4VFSoDa1FcB58R0A+AzFpuKjR8mosIWhswB
r81WmM+GfIRnSuycx7vCGQPpA4Wzo/D16JgtAadAeJLsWDg5NBjoWPT2bgCTHIDc7j8exVOnWbn8
iUgF2HAUbNRcbhswIZpUPvyzU4H8RRAbKBeVtKa5wkUrsB+VUAaCbgnXaeyPpSAcZR4KmkaTekCQ
SctndOUwpUiEpL5OGjI8QF5R2BUyCg3aNPMaibaWeBhE4z3vvB9wcxNhQqAFmQ3zsYhd1whyqQnO
0df8rlS3fYBV4Z1AUecwI8RckxpOiFc7uR+fYk4UwgHmBdCxl07PIq7oavSp9P4pM51BSnQxl0Rt
ftbXsNi2Pu4TBgzjEwjoy/WaKEgaamSzKDuchzET/2rs4m4qqEKYF0lPnttdEIP6OAPQ8XJAgNXY
2g5oq2/Ogq2HGLBC4KdYIqQXttSbM3iGG56lvKe0MjjTe8JA5wMZASzx31hETGtxaXcMx3hz3Gtk
QTwJiyJ1Gf8y8podgd/cwFpMt43OkcrJJLCNilHMWeKqh2okBZhHISjYiynLBk41gKIPqSZPlh0B
vGOdO+Fb2CK3/ks9zfWMpgvKj1Rl47MrnIVkaUwbN16+kPT9c30DrRA474BvXk1qElIYSKWk/BMP
XoufR+ODexB87AJ8RiKIUNFh18WJiTOIaSkPBqYzVem1k5a98IeeHN3xq28dxAVFuhFyethYDj1k
M9OXdZn0wsBUMZeuoDcIsa4cC4oDv8NUmI5wTxjMJrsj613iTAoS5khF0Z9k2fhEcEXdaWOYVuFn
mslxIeYoUk4gzVl+uRBmpEyzky4X8iOYaXAGb2JoE/IX0XaAxZNxbcBPneRA4fGBCywJDXUuSQss
NOChwsu7E2uJo8Zi3BlVCj/KhWl2UIcI4RCT4Z5Cs3Dm8Y5IM3hi73Ks43PZMu3aciw/E86UU59j
rd598PTM2R3+esxUb6IIb7oedtba/864ryhuCaIuAjhZb8Wxha8swndpMlsMiAPGywTm+ujoAhLT
B4gI8ZtZZJkwbPbfbGULvSdfBYfLfMMENcsnkNHEEtVzA0o1plWB5q+ISjZdWJh+xFbixkKa9lKJ
w0QShJ6o1Jvdxl2zKfk8J140SxZZRQtkkTFikC+TwCqzNgA9Eaf6GsbyQ4Lig/dCVod+Xj1w2ADB
8C7O5mOH/wxnG9PTdM6VWerw54nFSCefgHzFkUTAB/TwyKt9YuAd8wA1x+xH9wQKA+76ppjDDWQK
l6HsnoSfamwcTm42cDMSgYIrcxSQXAHzl63N2kInbsDogaWk+MWg2+eIglFLInawsdl+n1bHLlP1
A2TEOfzQj6s6KVI1qSDFUjHz2rg4TCQnATCMmWD3gxkDw/Pw37zZzAatWmPEqfdjzoZXth43gdO3
LEzCaXpOdK/Vl7WNqQj3g8kUPMWM13D8jiJykcM9ivoG7w14Rcxw5zEzMnyiO02SSZIXdvAtKAlz
YvmL11tnWw0a3cUdyFDj/kS3tvSeeM5ItvhdHdjAEZjEHEmNSwPCyhgir8bW1cyJjzl+ycDgV2Kl
zFz4KxfyoE3Phm8k7A8KjtFRbOoTs0VPUGO6dmQ1VAQMuKThIkRHeR8TbYbXZwL+6r+mv+iK3KGw
8efB4T+QYjjvvwqtN5o60b9nleAv1fXhG/B+LGyGzJXitsCQxxkXiGyJn91zmf86mxeBcCn5jOLa
C+45OLCTf2YkMQ+XdclCh4sjvYJxwC8sTcCY03bC5JqT7BOWgqJjPmkXiKhmAirqR4xJo4z7++Nn
iH1/yDLDGN7NM+pBwzfhKVZRBRfBDciYUYrdIpgDRPgikMKYt5P+VlsAr73u3LGNvVgkJ5rahflH
5fcnarsIZfFbp2HJsP1hdruwtEuTlTdiOO+9cA6byYl2Cj0+1+KBWbcZzD91u3GOVHIvlgKy6qUz
MWJdaa0uYIGc5w5Skf9YOo8lZ5UsCD8REchLWwrvERJuo5BEI+S9ffr56r+zmLkTc7tbCKhj8mTm
iZH94PypA8BJ9TWCa2ZB3X+6HuTaGJCuJ5QHkl1CV98c6w2eLg4dBEfDFSKc8NYtGO/hOHE3N+XJ
uALc263bSFVi+IaKAMaFiitH9cd2cKb7PKGu/k7PT5ulI4yrje1+fp5hS8boxXYfyTylOSTWk2P4
LxHukYgL406wB/FcUEhak3nPYgX9bxrnvo9FOSW2SJuGrdWtddtpns0osnFDA5+UPXpDA35LCgJa
T07/uC4HTxE3idV9gSUkG/GtcQ7xb2XnUVcf0ItN8Ho6a8AhFeo/+2rXjWuz9tIfSJPUXVheHXYF
oNImN+wS/vLbrhP8JfE41R4KiSALOvoB+YwsvY1CzowmEf4jASzgLaRBiRf3rUIaXrB9Z0wmYuSS
fHN1BSDaPFcJWu/ETXt/spO9UMVq3DNXOkzDQjtLUs8rO1EAbOLvencVUh6TyZVEmrNhXd4WtbCM
agq2URFCOab4jJEUtHifkJnK12reDPCymxzLeSimeT05P1tiIeRhG0m2ni7ZAE4txXo9/YHuYSl3
eHT86GcWjJDk3mAl/vRJH3Z9RHrIyhqp7PWCEeFxj+qW88CZgAwKb4ULwVNUkyHynKbNKG52qJMn
kLmHdxQqDYgbs48OYyC0keSvt6KzTFrR0kOQwA6EOHjys4y5twdvV04M0LLaen/6TJsJ+N2NTEfM
uacX8K+PPbCZgui37IJp8h6/zV0es7qZManbUG8gmwb3JsOj/4b6d5gres1a5K9bZDYSBZaOsqaz
kWdIxiKQl7Oe4oLGORPwLaRymhqsQLvKt2SCDFgGYo7Kd2HY9pJ/jdkpdUKaJNmpIALotuuyhYvT
QFXJLeDKQ/S+6FVJHiyqSbh1FApHdo0YLlOQ8oCFNjNwlMoEx/pJjmRCrGUyGKG9ZhcPxSPqB15o
qabW5cYtQkUCDGaDVp1IiBhlwKHUFx3DHiK0IijUbJPOUK+qMDOcaoUmW5to1XmoHWrcxbTzcsQX
eZh8DG5PVptMMIhHMG5LJaa8CxT5KyoMV6QJtTIUZSAKubeSStwLIFwE3ALeopuVorCVwa0YWyMa
s2Fu856BZoLRHfm9Ovvg/8YTZ0wDIQWTVnDhOWdHKmVxfGHS8cf3SJkQ0tlSRLoA83aC5j9FBQA/
C9deAvqAreQTh7uJhzOTecqBbYrg9CAo12X5pK5YbsZw/HXU+2vDAgYgYiDm8rbV8CSsjWUZLOYq
+VluoN2RC4Ri2yPQC0oBPx4Z3fgNxUXDhYLbzBnjJPGaJ3dp6c/WUh6MXGrMn5XWTBpziI7uA9rn
jGm5ZD0BD9bYLupx24nzOO58gY13U8wanKTuXLSaL0k4MoQfq6lmkF1E4lEJIC72Gi6Lg/CBNzfU
+IMoycnNGpiUhDG2WLS2eY/1IYdwLmzCneR/MtsWSZJK3Ty9slvmNwZoDKeQZqombhJX3LQRiUbA
pTlfegIk8dXYWJBk7+Si0yPZMGLcO84X1HYTf6Qnbw1dkefpxTbkQCMuzji83PHHfDE9/vTGJtxS
C0wsP+eGses22a5l7JZrM1nYkDayLmSVC7ySOdxi+q5reZciVRa4iAZm3nhizkF8qByweywvTDpn
P7P/ZeE48vrNCu8IwbJxLIDwYj1rpW9tnfiT4JMw1rgdzIe1OQIANprrnDSK769RXZzCS/RG5rx/
0VhtzTpJIJYaaYtcuOmT8XfLoWbl6+lexLuO+Os705xbtrxpKXgkVgGuuxxr95e2FCnjS6o6aTKL
KwVTXfire2hCc2ZWbHamZ+60aHmeTKScc/DJHXO6vnhSv8xLRJFz5k4A0oxiSuytThWM6Q6hy7qt
Jd+fbfHFVxRvpOZP8Shl1diS2i96xkm6dTUOVDfIqHelDURK9Fm73NeTaBYGiUFGIxY8mr+4ZdwX
dsAQFS9jRl2gA89OI6NGpMYr0TRq3tg1eHYzKZOk+9Wh9rLbXC8ma7bqPpG0ds2RNfhTdaY4ITWh
1e1pjMCs3D/ZForvv84TtBj5C60u8yWFxZjGvuOxzHuov24C6fLYv74FZTrugqNq409vq794JCzL
x/CBJ4V5hUeoo2NhI97fLf+L15aQjGqcSXx0zhbqqGRDG/vXCXm6lgi7+jwFDbDtey54Hr5112Pf
D5+zeTmyfAuXHc1po9F0Evr+jyP7jKkKEjYi07tYzk9zLD4BDrBr5EbM8SUifm0AcQjHbBv1abbU
8uijRzam8bOMtRL0gSf9731mw+UMZhQxgzx6tRwqY8UC6boxfEPZTxuHJAThbJW6MOgemqVNUSML
Kmhu0jR2GL24/JK2XM7h4cjn7r2TjNC41+VUWJ2wEJQFD64huEh+eCMch2ikhUxqnzeL+1TX3WnG
6UHo5y5be56mOBb8/lL4bCNYQqDfejc7LbSqes2iZ3YNzYIj83TZ9QtEiiqPNQJfjYaalM7okfB0
YQBBebdj9Nud5RYpamlglOM2cDU5FpgccLyLomMGP7/axczKzKAg5QS8T2bQN6qirq/5L32LHxlC
5jpyGRHrMA3J2y5TIcKF8ABfqt1Oi/RAr0ldCGWeGj4GKYWFEcpdHIhzGSigAq0z4krVFQHBUceX
4aghGZxo+lueMy39UbIi/yIqca6peaNbXFGOBzjV0IF9Xa9bUX9lBHDEtq5ommS/Gv3L3Pw2ZuFh
6X9crMHCDoUc0VhPsLrM3g3z9rFDf75hb9XMle8H/O7T1MCWQUL8dwcbRX7c7oc1eYT/wQ49ExiK
gsfL9CRlZ8l9VjI8/mrldnZmbtLDDMTu0hbYPU0PTg4wuCp0VmLoOpveidwP8W8/fE3xmKR0sLxa
w8IgpaJWYm/LBBKhJvvq7Eu0I8EKe86NXS6KJY2OljbpfPn0DbJuQtdNSMAd5UjzmbIkiB5ez8bG
r0/3sPOgVHdhqGVWzMR0jY30eCzNhQ7z5tYHKqErg4m5maNUx9AG2+PWVRH0PsgCDEq/LHwGXUP+
Lk/l5W8RLnI+/au5n1DY0jqG0fXtzT3EHCdJ9GzUalmdCIH9gj+q4ol1xM17Eb6Nk7xfAc8z4XVk
EIZpy19zGej0yp9A2LWnX7VCh2DQJN7E997ch4Q8k9BEGPGbLtQQbgMASCaXmR08ugYUwrPkDgVa
2MLvrkvg55SHk/Eu7Bz4bLpuk9406oy3xtISyWbnE1TeLgJdwuhVKl0XoX2zuF4aEQJZkeOtOdDw
vcKpotlhmdMpEwSH3AlQfv4SRw0XC+kcNMIOZ2+6vT1r1CcWTAMf84xy/nXmIv2ueGQ8CfjUnG2S
YwIUkSTJiRqm7l2or5O3nbj2vUMyoedhVrsBrvrnvkMgm4ipo8GjORY7LMScLTXgCMvpHqR2/JYp
ip62TXt9Z5d844dzftFOMWebtj3wEhqbQYJ0waAHRLr30AW7HIRcwN5QEKW3Oc4lrIGaJ1TaRJVe
nJAZAuYub6NSNI7Vv3+iftyY7+QLG/yXgv2IO2xZlmTLSnUx5YbnZRjaNm/n3cZH0gs+ONxss6Jo
ZwUwDi0sGc6ruZds9Cjmw3w+WEJq3s5Y8dvIXhGaq7+d+b3KKoFzQobJMotZEPehEXB7U8ogNvwa
Et5hjJDM53gTTixX4EiIQk2/MxEJvrwLdsL0DouLBP7Ce2NdscrDh4qVwkgInA3LqQAyNto0Xvyz
10oxTuRbM9uK2N/ErRNoxuXLJUsBCvDhuhRAU2B4qKZQMlB/fnn4nz85DNxECbFHDalM7u47YYTG
0DfFR851h6ZrlKeDC8DKQZXdpvdmN1hUVV+IY9lG7yKpDx/E/j35mctmLiGSK+/UCUVhetZFKVlO
ofEvMsmXH9gfEMSjwuJsj6LiApzKMT8wnvwKtXkaLCGb2OwzMFyXeMcghGZcNT8MTF4MJOEg0fVu
I1v6DIFOjZhNMN2zvXpCEUCDBNbdoSxSxaLFXUkfUUE7nPttfs15L7bRRSC2ZC3K/GBAmQNSdzd4
boIC3TRWSPMNvtoTNz+8cC7G02u6fW6UPV7RoTeg3xyLp4JCY4nSjJA15hfoAVhoFcDC36/2OeQP
e4NCS3vIdne7ZMTX3LHABdX4Z4s/gQe6JdkvIASxtTW8LWqm+PVIv3W46fh7Wr+Ni2aIrPEG89um
sqLeZOpAG5+zgdx/+D2FNz1QoqG7yMaWzFCLAK5En3y+VEjSYMTC3qR4SzB1QEHJXKpZ4HXsU6if
LGmEpL+I6fqA5mNCtQ1sxA4Q2iiMduxmH6XvEzfBdpl/XHANmtOGWwAf3JnJ34OhI70hswG49rdq
wHOH2ycZirTq3DTeJMq1w5zROwdKlm0QYLn7HzTVECz5sT9ONxyxMOyaIXUK5eq/6AXbGDtDejrb
TherToD834cOieE+TSnrvBselyzhD38UFne5wlswXmv6ZP05CRA3irmbcP003U5Ke04PyY3BoZ/5
O+EZOEJqQylAD0xlBhqDqcJD9xdQV7Ag8KwvIW5w61TyIbch2T40Wpr2WmzvIQrRz1YaqV70Vnzd
um54j4iCEl9rjYZ5Po2zLd38KCx0MsXZIFpzyfe8aU7zhnB/XZFLbjCKDvEK50cbsK1TFNXGDgLa
JomPBT2T/5tCK0FJINNe0BV6QY/NDs+M2jECX2tnACoSkgCw0/kIwmbQqXkzfkReypHfmqy/aehr
dc8EkwsCqm0gV7yoswu5G/Fu4Y1AZC5dreqY+PaAsx2N4/y22lbYBnSRB8AI8Ds3Y3SA8vvVL3R7
wCkm6yWGvsoWNP9oqvT94LpkbpXHzrAn3NT3riZX8+UAWCixGmw7AC3X57f32Drv4mEoCU7u4AiU
GxIT2cupF0aNeAQHvwAwrNpNmPKQeUBpP6jbdMZTml+GYlOk4eKmb8oQDirS/V9WQswdi9+XecJ7
fYcP44w1d0mMaxPeBIMAgakIznDu1oTLjVWT/xI+NcxyII1Lf7hNky0An8ijxckJguguZq0+M4Mg
yBSaNET43s3MMNIGpeFHGw/pd13bzVZvtqqOMuvvVz1gJgL4dowQAOKihVw2XilQwbB8+U2tv9Zs
dYeiy3Ocjwbi7oegnZQVjYRUDAlFY/jFVIqEgPx8bqcjR/f2O6DzDFgmyzqOxxsIPtbQKAanBDgF
q0C26cY+39vdUyxTaVMStIBVWS2N+kDnvTQ9/SGYYheJmKcT4qzXNI07ziUethxd2Y2ifjxuxelh
gsGW5aQVZey3+RpsIGR4zmCxYp0vRZC73NS0nZMk78JKw/4ypNG+kgvo/bkSny6CKwFpX5gPzWE7
ocLX3ApL3ni5HvDCDF4pgTUEMxZsejTL/5eKkIBQXw3iZJM2lIuzTdQ30Tey7tugL26rdC4vHTju
nIM1eTSKOuoDKlgbJ8kZFTRWKUyr7LNxv2n60csSMrItgSSA46FBlQ3tnUNyqJm2sTQa/Phhgo8C
U3u39deCNwXgQFFBEUiSBOe4zkAwKDPoUKjtFIyKuEtmKCQZ7q3pEzsbB6QZ/SkyIBmAdb2mXz05
MPEniOA5Q1/FQDvcmRXFLwqKHueq4Nxhqons/d8k7byqwaZ4nwCFGPQxBOrSPgyNTFoH1AmB4YmM
QO+GX4ZhPDF6r3TDl5tEXH/A+mO5ErS4wThhKQuI7QD67Iv5KxdwDBlTdVFWaFdIX4gzyAUZRHzH
SwalFAOxJ2ZGc7rO/TwMn447gm26g1Zc0EwsovJxQrfNQ3UHzCbYxZaTuDcp59om+wBVsQQLTZUI
f6rzu7JfGoIQ/b1sVLD+I04lTHx0ZoGUWfcMh0O6eW84BUqhrtTmoWItmTYAq4GSFvuQX1AQe6j+
8tnFbYCdgBuBmpLXrY+OW97xRvf4A1ZgqsZGRciO2sK+BFyHtpnAR6MFiD0W5jAyJfja6SvpAuSw
zxxpNmkV4wz6VZJGT3I5pWIDJH0u5iTFs1PeAJkYdeEsKpeQpE2SZdXIjKgMibN0O1jJDTawdfFR
NihTLQLW2eGF5mOBSqykHvkJAzXKA9qfVMLgIJCeR1nOPNOXMXvTEKpBuAdMzJKes0M467t8L/qA
pMVdD5hbYqw/8D9b8UYplC2awezGeBMl3j+QEWUUBsQdjOKQXU4sLCupey4fnTg757UF8Xt6QLOq
zZ+g3qh1gmZCTc9mpyi/42sRbywsoED04gPOzE8zx7NOtubUgUfdFeejWP4MKF+kdfrsDa2GWg3J
kMWgoOWUuJcNYQgwDoTIxdWRTp5KFUtBwjduVxyURgZq3mS7n1r/HEwlYMk9SUkChAb/Z/1NlfCP
/eDiYnO0c+Pph/fYLalBDbARylpW0pny0jqC7pVoxsyUZC5dZmj6Tn7BKVcbGPcwyjUTaFUkcn7L
GRzOE2l52qRD2OZz7IkZTDz17awnIxPhuNd0xKLoEWbam/g3vwbXmJp7d/b9aZFpWVr4/JmLjcXc
7wTXFLhln1KOuFjVipDfOWORgeA9B3hN7kxUsEBumFFYXtAxR2DyL6hwzL3JGmj6Z6eeRkySjQFI
OuCCK6fYnr24U1XhzICORuJepBq6Q0i/Ftp2XkOgN5A27iQ+fEzhCTUce4a18lV64GmA5/kRfnfL
KzUL56M/F0E10XhEtAJ8AGzdE9YAtmXRzIli4keFusO/0trPcvo17oQwln3fJaSenTa7+/K2E9zR
psYTWzo7FtFEZrx/o92nl0I79BJa3i9ExL5qDbDoRYx1IwJyNXATJXBHcylhkLmQLSXqtdwf0Pgo
YES+IJSmPBZ6ZQA9wg6VGus2+K23yOy5G3bcMwMA+ge74enfmX86/YCDN2RmCcDR8hmq2EwllYto
i/IeqQCnSEIXW3FnE/OyravomUT9PmqGKBq0+ssfw+0rDs7QwvOlYAcsLkXoTYFZN4LODbycaspj
JcYFTxDEN6n9hbh6QHCasMjsApkn/OvQQHXfbBZdiD/UCqjvMXoGVBsEOzZVnFoYxQdydUgIlPNu
V8pMcbbGJVeFkdvqvvU9CP9h7BRuyovFLjqGgKFq+lIiGf+zqd34f8hQplP47n9/26vGuVCBzqYf
OaveKAD6KF9eq7jNLc1R/2TBoMUXm4BdtlPaH6sbSZAdwb4L+qdZ09kxmcCL4DiyqnwpKRrMtB2w
ymlMAqZsguNezufgYTYLpITuXQ3yV3Cj9QLsDV1DvlQDkf5z2P1uDdY1sEGH8RU1M81uP4PWyY1l
TCeH/kTQVDDwpWpgKpTUO6RNOvNN35fCcEhPYQhlFAMyfynAaJbM4pnGc0F/wMJUECLcFLJul0RS
zsYrOPuW9eOrOivH+lsbMLNDEM6pM5OooM+1+YbVq3KGlN1C+4ux0PPXrfqPx8Fe5sQvBw2nZpCF
2G+yTsRynJnSF0DRNHUSx817CcwSYSwmGqaeRCwX+zQYHvITopF91xyGwVOoyL4WgoY9sHsk8OIV
JsYAQsMcEBGG9nIJ+MD8KeGtLwK4udBAmG3R+8PiAGROCRQ4ii6BbmlHRetSNnUOxhABiGDedMRZ
QdzY8aBXQUF2JKYezbRFoyznmNIlFBPzxHuVdT1g0uOqPieInCJgJCr2PgSX5PJpXgqvk8oDUW3G
+sORlZDMMzwYRDquTSXBIap+jlltp7LdPBB0ZTZiSgN7/xjdgfFkoubS5dH+/uvZz/TKiiOIGC59
NaeSkRMfPfQ42kef8ofv1p320rOJgymbu31IO3knobinEWf+wXF4JTeEr+mJFgzsyhYuxZPFLMCS
LYB/RRchZaBscYcRjv5Iz8FtSphE4Yv8sLABaSU0kdKm6j2qRGII9GOBqkjiI5JxwdhRWutih5A0
gHVUkQfPAltn9M4ihZptEB7xhh6Ej34RFL2jZ3MES1x7KuJfD0OIEbouHvCrIjjys2wHoNDKslEE
3yklNB2XEpc7QoDAC7zwJBarUyqQ6UrqyX1691g8cFRLhmURa1wt0P58y6YMMg5b3L5mbixluFfl
5xq+FTvQ1abTibByA0sgkB+Xgj/x7jxRFxWuHy4phLzDhBTHQTTKnpX3tS3HiOIbYYxf9vH5NcCX
OXHMw9i6gcXAzkJk+in5oq1rH4C4NBjHcuiKLEvD0xffZqSK0kvI/7KRrASvMcrcf7nSNZuWGJyD
VUkjGMACHt7Fjn2uxN8OjCXnnuEweXuBV/xUfnVRdgs/fxbgfT7jVsP4GCHseV8CywyFWXnTS1Dd
WCXUAwH2RbYDpS2Cq5xgyYkxT/NOacQqnvAQhiLpMnAGDmgGTka6EpS5yHUhWs1pqhIG0MzvXlfa
QfZWC8CGkHG8nkOnFOV+Rqaj0tiYjXQB962FH2t+z8X0mFKgExU1D14OyWgm4E/RU500SIgxtxLs
3eW9lUA9c6094ZhxCF+SNoGCZsNv2F6raDI74EkYdv1f0ze5X0SkqBUOqj/idp6rvELyzaJfoQAr
1cLgBIQGrcmdyVhih8I3Yut1lOOSOcRm2SXxcgtBY5x8GKGv6rsL4Ir0Y9q35KJeJoYTjfOYQhuQ
HCob2ioXBf2mdaR9+VWhev9QXrzMDDMEGMOlNIefgDluKbAAM1WGsWm3kLLRyC99/iVBW614pdhK
rPsG9oUcrNL/hzvyanJsOu5H0OWd2XRHvQ2HTzIWgIVkHJmAToP8Nsw8aVZ+0ZmlNS6FICN8ZtpU
mmgvONsvlzcfB9yCfSFCtfbhTwJqAFgQnF8UM9KfuzMfU9ve3YvsvghCHK9Rendb9+x98ZZgFXjo
+mUHRAgKrcIeMCB3fCo+MevT9TrDwc9j/EKYQxy4kmGPoKlWKP7pf5Q1BItrs11OItTWT4zqRsDl
EHw6QgFvMO6UCxBHWacFYN6tJrW4p/fVw/oHfbMJWLb/Ehyy6YvY8cXfHFeKPXAuWJ4sEUCKnPOd
DyqpMN2NCFW09pI63aR8P9GDYYjQD/K1LJgnzjj8N45MaTOW5Q/flQHVJOU2Yj1tzUoWDiK+JiHB
TYLksiYmdm19H3tuayr7OSQkpjOzpvh7U2Mw5TP4kZ/gB3IJPVPfkY5kN2KBRFHpZV2ckTCZl+NB
2haX6gIffFwpSb2S/PLPWJpiAunTGuZzQPoNmVSHeJSVlNuMGUr/eSBsqbhgjE6oOY5ZJqf5FOX/
AGgvydQk24QDAtN3CqqdPuUOYwY3B6iQSasYm7uD1WfPwJKAE2/vcyhsN/pFEDzZG5bw2+XQkeJQ
iFJJ5FtbS+ZKIzuH0CKiAEDfREjVgr0AEAlXO3Pumjmd/sk3NmRVKK0doxsYjYhdKe4XEf4OC6Id
HwTTLmXxFK2zLKolxqbo0MHY/uj//w66TA7JO9qw1WKZ/vMPMpcCwkAwYRbdQ/SGjV2meLVHQcN4
zmAiuIj+u2TyPVt8NsxbseGgpuLhNxvpvUSQkHSXfVZQYWPpBwzMWOSbLinDjj6kUnW2hFvoD7VQ
hf+C6cLaak3aL0iqC6pCahP2jTrfYP2UosP8a4bhizEtKVfmXJIETy+Ox04cE3EYCFCiNkoscymB
hHBDjpTmBx1b2h+toXTkSkbKIMYNFwGSKpQtYGQgnwahT4NqHMJfok+ymbjsGCZwgmE1feR4CB+X
eSxHDqJJJnX7Al7XG3oeYe3yh8b1IV7JAduxFi4f+IxcLwEFkuHfoKwtc7IqB40rDPmTVMEuxFbZ
WfKm8UX05rySOEe2cxYcWXASm4pGkjIuGoiVDz9/F3Ttpwe/WNhLYfWSnBRdavH63/B4ozlxv7by
HDCNVghLtxQWJKMRJuGwIKg/DIpfrMZ/vHJbUzZrVGCMRvVka3qZahUXH34WswsIOZBJ4A9Sq52X
cqCLD53cRahEGyC5qTmrAoTvBEQ6/mps8QMUSRqdXRB1tJl1HAhHM6tBUd212wWglfaDngQEZpRC
TriIh4IGSV1OwJRlAFXSHcIZ1u4MtHaiAeMnrI4k/GevDvgIkHxlSrGztklabq3hAKKKCB1Qqw9k
nIQYqd/+yHE0XswywITfSGsp2J/8x75Kz7P6bGdBUb0tc7bQHQlS0qMzPUXCxwDYQ0yVJJ14HKrh
OJlobR2d9AhR7l1c4go1S4xLpt4rRubsFEWEVR2fGA/pHGAMqzmKoXBmu5S8N+JKXz4j8AECD9YK
ZhRDhXnVotkOU4muERVB/cO6JLnQFbTO9qYBWN1M/Jhv2mHW8SX0g82uvJmTtPXZDca7QnUn0TM5
ZZcYa1VRxp6bqzGsAKBbfdOQJDo3pGlAzvgvWFcqZ3ZgMXwGx5Lyw/0IXuG4ojwbQq1q5SD7fuUH
eII0pVRxLMqSSWMfms+7Vj3RfuKRNFnzxxXknYrZSRMvfa/kLLfQzWAVsY4hiroGCF3HlEANsZ3J
gLl6gJ+7h4Hxe6E0Q8/7QznwFS8m71iMbjszbjjSiYXxfJpj4KqOD84yEhfMmzlbj5NZI6faYXkC
DXpwQoaVQGTZOdxM5Cx/P5o3KW/r8jrCZEbaBaOPugdu9zO3oUTXwwsPVNl6h2+xwYxqNpFpDZhB
DiqOTf+gP90TpiM9I3s8JQENbTbLM8h2G1AUMfEnT/xn+Bg5Cn5fDBhO0FwOBdJp5nySlFDjrIR/
DvlPOhyqaDxg4Vi1WsH27LpVNUFoMuxrs0fciuprgGu6P9w0FxBmsG6Q//N2N5hXQHHDWhGSxIIF
JbCe1jvVuzG13VHb9XgDlL15oi+mgtlNaDjgUcpbtG9eG26n6hbkb/nANh/9itD6xU2HPzCgVI8k
gvlgDPKl6NWUo4jgkILy6+Msuld7780SY9SFTduSC688Gtp088bytq6BAhVfpTGbGwbiuMJUjlGe
xVnFjE9NbrQi4sqsJ9hzat/gpp0jzB04C2OL8WCx4B6D9j/FScHI15QV0QuDWH3k4yqLbneeATDQ
YWGVjC5IAssn8IZDQcExlHNKJVI4ycsjLrbLzsaCbfFveFm/6Xhl8z2Jk/p9AzlmMkY5C2n2FMh5
kMeEMpPgjYxaSX31KJ3Bw1NXgTMimf1MFLEObC4WzJu5nPOPjb50Wa+RVZun3vSyvmcnnlekrNjD
M93Aqtlqbc/gPJ/7GvOMg+7s0h+UQDwFVgNcoDnF1aGWm1tXsztEHFwBaNjFavU4svdCTLTdjCU+
KI4hu+jUUht9Gz2GoouJQA45Z1TCPczhs/HyNpjGHVHos12JkjBTK1DPB7EDe5s79kA/8BiIv/89
7eIqUXjCM5L55NM3dhSHcjJH6QYD5908BybWDQ43tjyZWzwwqJH2IcGRtZ38Ir20hPI/PHcAUkNt
XiwiKQoc0v7Lz7gZTVuMevOWAbn0cFdv3mBkcMHwtFMGoq4CQZCEAU0BYmnQdRVeN64Py0nO7x42
CEHrJoGnN174zBZkl8xbOtmyC3x4MDKi1P6o77CF5ot2WPblH4GV5ygh4HsYoCxvKD1nFB1XA++i
3WwY4GMc8/gE7JVx0GXAjOiOYQAx5qftkbqjBbdOG+4o5LQ2GAKvOeQvpt8NpzEZdXHjOp+8dtZb
HxWjwwlad9/6HdozeAVbOODPHYrHW/uNjGRAKOS1qnoXnx5aetlrNUjeO4eA+JXjFLkXipH327iD
T83xGbYvbDbTTi9jJCfcGn9noJ/WP5xp5Y4sbDHn25v3GPpvfOlOo+XhNP+93VsP4yWXDazaQIFD
yViKE7+NIZGS7ofBNQuid6gGKv2ou0VkckhJ6gr7N7p00GKhsO3zZ2MK9BFfzMG1W61KQw4b84IH
SoL5nPedu4JU00TFUkvO9H7MIThVl+QEJkLbf8PhQ/v93dzfEGMQABT4Peu22q5Q8kM8WI1tsNR/
JCKIxWavnFDDoHPkNe5SuwAcKHQgR8Tzn6fuopytunLo6+eTAKiIYqQHZgTWZ7gNt49+S8zpfA9L
gx5NpJdALr+mhpYFQA8iMLtqRXfF9Ib4Ci3YALf94tcDVxT0xZDqm+4qbTgsJ2YqbCsM5EhnKQZu
CROdo05CGtQJ8KSgHO37lHn+qSn9JUM22T+OSvylFohsPihCoAbgnX4tbobiY3EEG/oJf5e11bgB
PB0p1jvI1WlQTKQgfs+r+LWw5MTxSom7Uyns7wYK0Oc2vxQd/JNUV50yA8Ft2YeudMAo+RJIh+fT
HGzYV9CLjhj8ohW1sWDHMWTkfO0TNpOoP+WZZ8YyPdN74AcXDIFy0A+XUOX0Y9AK+rLrCnNfZ5+0
DgyZL6UEi4CNUXB3TuECK1CWLrBypf23JXrnkzTiTbQLemm/UpNx0s5e1mHZh8GxXnQFTPYYXM2E
1Sxd5ybVy1uU/fgXXvHpPpqjWonHHvtbWO44svoetsLRqD7ng/IwXaTttK36IXRrUKhwKHcZHOCM
tj7fjtaJanIRHTy2j/D1n/jfwGcgb6ho3+tFgCK9/MWcSzrE+OR3/EHOPGKzhHzRS6knN00fRkCJ
JTV9PuzS0ey2Hruf8px/3ev85l+zbnLzh8HbfaPlhk2cfmH6ry9sAcE3jxctwlrmHC2gPCH/95Tq
7HChzFTUaacEHv9EdyJQ1p1eAjyk/F3DbgZmNkPUjmxGgemNW9xmxjOfc0Yv7hu7iVd2y86zLd52
T3bqdSNlwir0QfKl5RZvxJ3RdtbHKfLtqfrR/yQ4ToeTWIlPLDA+4+PSdfblOWIdLDbGexuDMZcF
qdB5D5WCwcV5pWIqM2JT1J3c6t8Zmy7BXtjnOKMBVuNFtJl/3LN/ylgxguHMY77DtJZyUfEYKTsj
HGba7OmPmTxjmsw3DbvpEEG6iuqujS4PrAHHM5xAN/Gbau2XMvm+suZhHFwCfmd6jrfR25wEeBR4
cnMDTqf+wrrMW+Yzhwp3BICiAzTLCZuygVLYnTuDAD29McFm96D0R8F1z7q6RyDXz19bjer+DgsR
fC+r7myYjrFO6+QHdr3PB+5mhmERNgdbOjbvEh/t32obfIsjZPJOdoBvdnaQ3oVb/WO9Gc8+4ol0
MbNOTM2XPXrMbdaVIaGj7bK3j8YSTsjlrxfznnTDUXSJNt47ZCEA4vVX0Jv/OF6/tB+oyQPhSMfq
WSomqgOUCBlZFy+O64pkEH1Qq29sDojBazqZqVOW1xtdwgC8tS/ZY830+VTv6s7PHB606FRf0ut8
LCM5TX8DvepAel8PzEih3MDKDgdr6SH5qNC00ylOJUV80GB69NcJvrNvqxEXBj3tvoKpdaQqmQS3
5XhKqa9OBzXSvhtqRGpPuFAOSzyA/pFi/7Sr10suIw33LjIZtw/FFZUUjuig/2spBPh6N6/vvFi2
hk8ullD+NhqSiRUNvSGzatJNoI9m3ala9dLj6qdo2xVSmXt+SXZTVMg7rFQIjVLzg3WTdTPuHL7p
Ox7hUxJc8wEGvWhkF1Frb+JTc3FlHeid00HNEneszfcrbt4+Uqe35LLsF9vyEJxox5WEtzbaVJds
bPZXPedtI6yifwnO7IeFnOIOjBFs7KM98kbhAgvn1m09cCE8cvFWxMB/6D1nyhjI6Qi/jG9ymU/w
3U73Ud9bLHvEI2y15j1nyDittRYwZsfVhx2an3JiM1TEJQdjwRH/2SENf4NJ9XN0QmIYUgMZ39Vu
/oue04/Pokujy2rlf1Ybaj7QxzaGHR3ceNTlNzjF0vQbya97BjZivWhIK4WGtY/oH1chF5b0HWva
ETGSnJCf81+thn2u7OCfvYMDphexGcy/4cEU4tU5mhFft1jojNcn91QNV4fkLuk1B4trxsa5D69K
Lrjshi/4e/tw33ynnZQtGhHYHjr5kdbnEdtXf5uOZrwcFx3LKd7gr7WxL5hHqtYbfQvtEGKJ64oF
znMWy/5ixKqYb57+mA62fyDFRF6Hf4ynPMD8VmBAFPXzgcu6d64tUmaoMhzwn8fyNcd6y7oy3/wD
6iGIdxNW2CYL906bx8q6gsIGT5b1BpOHsX2bor9Pt3y1kdyiXH/mRN6tzlL5aZ9dp/3k6vYgifac
e0goh0fAQVKrTXZsyO+sUEkHMJrJJTtAxO1yvyJg71DmPiwySshl+OPoZ/yaHgiUZA4N1ufsVSq4
lCj+sLrLKvicn5Kvf0s20Yt4OSmhXB6wFDrEewhhrOmdSldKiIDuK1D1brJfIkRbvl1u0mXe9xAJ
okILVMz0VLw9rt4z3HgjvRPcI2ntNMI9mPo6vsctlnoWrEqc7hfTb87vPVdsV0UrdkxO/ul/LJ3X
kuJYFkW/iAgQCEmvQCLvHfCiwAqEFUjCfP2sWz3RETXT1VWZpHTNOftsA5HY4v6A6jjOb4SZg8Qa
bfgxr0YXq3gfFZj0qvmRFopvW4mH9EJREHNTaWKzFtzj+LvmWOyigpWXmGlskJyQl5XwEs4xSrfH
BDc8T7Va90XJjSAY/AyHU6PFe0PEILMjTAkZzdch2TUaYYzKP/4wwoqRE91V4pPXWiN35DJOHy6V
3TjVoH78ltTQeLx4WBA5BOjauLcKkghemI2Lc7aB8XRUG9+IRKC8AZcerG/hKx9trj6vSnIxqYCX
vOufpoDVIPLU1grDMgolagPqa3lSHWdHafI6tIeRW4kYvjvxSEAGX1oykpMm7aL3nR77qI8nnJ+3
vwYRK2vys1aJT51QFiB5DvvhJVLj4eoTcXBJQABbrhGn5mGQaJVX8W3zXT7jxn/E8kZdvpcEH2sr
SlC+aLGgZym2CkPTqLJVcNBFE54fkOCaDI8kfqSXzz677bu9iPMeb57hx2OHnuNnOMxUm/Ty8LR4
+YM/LXrmXKxdqNp1DCnCPYeDfBw3HsHcFBFjsyEV/YuGEKP1+JQICz6N0qdzcK8EH/HqrLAwjMay
ldMyfOwviFux0Eqva1w/1q11DEQqCLgY7DzF6c3fmzrussGBOoGs8PjqYwgyU/I6xYM/lfLxZowt
LrA46ZvmM7jFRNKw/pXg5Uss7vOsXHTeg+m88IjkVylnCpc/WSDigdjkmLuiGr24iPitxjmix2SX
VuGNrURBnvcSXIBwPPxggkNH5wqL4C0PlLvO4ytU0XWJ6Zf+XPcO+PFzkUW1jzUWJB2MRCjRMjkb
uA0oJFum23MLjvIblcxCOU2eQcnPzUM+LfCiChgI4yPDcBHS8mBd2MP0KZSqq6+pbjhSk5P3ga65
xHtmOMe9Cq/M5HmiOWocvpaKYh+LCeyqWr/5TFreYH/zwKA/ePAq+xuKGgCgWE4+wSjU8i9TQuEe
e1DmUqhtu+Tt1ocjhENMKtGQPadlX7SV9HMEFCT9pPPk/TuWKH33zV6YL3Sr8/Ln1rtjVGybNdO9
OtEyLP8jJbvHNfEkdzY/gWhIAjncqU4ebuv/1u3utoLtiPHqhcItPhHokgzid3a0Xrvz4rdCbPFL
f5D2uO+J/Ai7VZErnEwj55Y+k1Gm0QcGPULPqZssBa6lSGpstOnZx3cqwZ6OvBduO+caqVlv8zOr
5cstUuo7lJxYtNPiIJncaEvZlw5FekwPL1HwqBEHUrc/zxTzQqdd7R+LaqcssJNftBlx3zxlXyFU
B1OvX3yFhxP+sFEKH4mUVaw4xR46zaKMXuvKfYbH9IeNZ2k/Y05gLZZWV7tZtlYX1F5vQe5Q9I3u
HDabMyc1LAGMqpy6nOD1G4zXTVCHdTTAyr616RYO1fI+hody3AlOYNJ++faDdloCFHFHYUybICfK
WT8zQzOeiUoDvGvDx2712SpUSLC+rvCx3IHfLGswsuAYjqPRYSieIWAx/rmvrNs+LgLObyWjcuEf
Y+eG68A/KlYKIZdsq6Tx79ZlqVKqGZ+VtGFncn2XQOB5E/723xxCLoT/wuXSzx4OVodht//thcaq
Z/C+7hGwAZS5OT/D2C024xz0Btjrgs9oosTUftyuR/GeGbEvufS8t1Mn9UYJztBv4j73ed6Fo40U
vTBW/cBi0nTo9SCq0dMpNrd0FPYjZauZg72Wtf5tT/WobN9rfsxhzA/G1YAAHoN4KrFvXmGcWk0G
6Yd5F3TNb8TZzOMHhcpfB20xXDytYUZXhOXJOZbjq8fgEdMxjWGRsmvcJhzEwiLfpWpPyFhC2L74
GtzxmwE0WcpA6m+20SmnG6NVl3BoSNUcQUQuSkcd75wTjmzKYkBZI/MYMmVJ9QBx9X64rkfYRmBl
PsrHxnjRJs3+njcO7stxY9Iw+U96WiU+7lT+xCNtFoqhoFy7e1Tkb5ygDiDogwATfK5r8OYHC5P7
3fgebol8nX7dV0RJP/oCl9Nu9ldU15TinyUPRb9CIRP958ti4kkZr01KUeZUy6sxXN1TdinAZ7Ev
6MvhDvq8l2LdD+WA228/tvHrXxa4wKBEjLVUwUCMnvZQLzGOJNqgmKImKgumhPzlKXIKmdDEEfZ+
f+/XVHtP+8UMOlw3wjFvhqSvu08lYiXK6fUxw5QCTxYM7Vk+p2YqXhd/knRWpuIg1fW84TQdTC8j
ECTMLwZoQzk5SjxuJ/WOBSpuDDYJcyQECUNhEVnSj0sTbCTwUTwR8DJhaxdIP69g0RNtPD8vav4Q
2Uy4RI6mZbuAfvXjcnZQc5wKEV1Y43S9uzNbOYN7iw8DBkaF/mWsPZg2JIvAk7054NdDnNouAr5p
8ZBFyCxNa2SinIekVNI9jRhzzyr8LXHXwt6qE+Fp1ba7RLhfatMbBDWC6rnpgBObv9N12sJXx/zo
OoUp3b3xqp8yDlRjSuqWKuI4fQ9mtOWjevZtJ1U1raAbfadMLM/Ld3/CHiMoxX9hmrLj5O+geqJr
pafs8bxnTOKRnt5JLfxMAOwZe8iF2J1DmEsMzxhaDibE1vF+b4PJGFXKdzLsT39U5OQHwB6AVroC
Hx4xEWXF0zbu1VwIxTF5ygdA6Af58MvKHavim7x8ePrDbLgaDyfVpgG2rwU9/69/nH3W4w11xRDJ
NazbbjJGliJPQFXuGLBxwQ2nXLe8h+olfv+709Z0hBcSo7SJQGI4Q1DGLL/bO5HafpM2tM+w1fsb
HJE4fcIiv2UjBpsnVRjgtYRMFba22iLLzabwtVr/Eb784woT0ADZvvkBAoFFCrSu2rh2Aahdl6V/
TFQK6Dbo0ovLoUODJOEojyKZ3qxvcyUTyWlWlnBle8Nk1FZK+PNk7xso4Q0XhZGP4210dXtZnyru
kZ2CKryjbO1hztDOtNUgvC7eUD8G0N1rezmi76T1IhZQNYfugOyvo9H9DewrBZeE+dgdNQDpHVZn
aW4vfGRfGuF+fjQe/Bd10aNZe+EjdJm9vJ/JIR6N/mq9DF5mYZwD7MDxpF1/ohOG9LdUC+RlKnu9
aBSTd8w8htikRSMaDgSa4ci+eEfvHTR0g1eMW8pAocZ7Wq8Y3jUqeipB/x6PNrdV86cAXcgcQx3i
vnv8oVyAIYmWD6AxvwR1pPGgO8zM8Iqxh8HYBY0DAAGZdYdLdSUHd1pJKn2XcGQOMhxVnMsKUAcs
Bt3tLGXLTrRM4vXRJmTy9rvGSJs+DlTEoDV07nk5w7xV+FbPQA4TNR+B59E73vbiJbVYWUJEowXp
LSWrw9D/5JEzZD8pQmvMcOKRd42FrOkL4vN0zlFrEbDg99F4rQdbKbrsyc4JJfTnso9Z55WDnwQY
fuSxTX1xJPNP07vsHCvLOz3Ew70GeCXH3Qqn0fzu4224qINiC4MMyJID9GW/5t9gjOQrkcNT8lir
i4/A3HZVpHCEU1vi0ROUyXl3T0bbj0fu2/bmNesH7i9gdSIUxCDJwB3aH1vBWLk1+/PSehpgu/47
h77amgS+Am1XhsozLVMCmNOB/g7GAaGsWHuT/ZEXc5kvPPAUr7Qefg/rQv8TVtk5eS/YXrdMYuNu
G0YBW/in3+C8/zktscmDw3cxdhTgIve1uvhnjtmUM+W3eekPQ12q5iCrk2tyY5U3649FBvQpPSKn
3RfYYO47PuEpPqb4bOlyVOyO3p2cjkf8dgHziqAHBJU3zC1JIwfCMzV0BaxBu54z3vBlm8At/2Pz
febnmMQNgoLxYwPMJveIuA3At3A8u/kP+xiNjV7Qm/+2Kuvr6d7SvkEN7/RwusXPIUHU7YIJBCyc
6Gy/CJcUm6Wwvka3aomzuvuYnnvKuov6DvFLPi5e1tuWA+p3dNDOy+sbfRv3Sq+vH3eP5BIgsfCP
epXIYML3BFyAS/5C+QiinEvGEDcj/2YeF9T4/hU+0NV7r990ePo35ed+62VW2wDpd/9vhKkfpZJP
FQ+Uri3EdD/6Emqsfie34JmAwsD3HqFEGRmw9OicX06bqPYxZBp+uHrXdZthcyksmgjfwuKGPrDJ
Olx9GHJOHut7cl727TKpWZ8seR8jrVlpDfPXTKXzYNPotXGOaq+O+n/UWDYdnf7OegvKqp95S64z
eX2qBPFn/nX6SRPKKSR8zr7KJbYkAhX0OWBmb+8RECrE+OLjvUFZn9E5rv9e3sOkjIPMoPlD5007
3+gfF3uLOVMkxIdPAG5uYP8VcHSTx4TLW1xEWnJJzkara3Ps3PCaxvIED+FDlSiLk/0G6hruC5En
tHjwTUgFWHTAuZR+lUvFV2FBhSr4s/nkxY71E9UzJTojP//QhH7zS3qE4wenkv5lZDAUmyvMZoTk
/wEaANDmS2j/PvHAIcUiqLPLsrbknKIASE6A57V3858m4/kZLpDE2kG54ydRzKdXxvUG2gVHQ0o/
Otrc50/yG0pXMkfbc8K14/3AeQbZg7AAms93fnMtLVIDgVv1iCfh2Nexw50O/8aEhxlYD/KzN+Ez
fBJZ8vLf8YOck25+YiHdo9vyyeukBOXadQubkxt/1vGs8SQc/XrG+NCZFeGKvHOrW0gHsq7PoA+B
hJwz1+YQQGwlf+2/6ReDzpXECGjEuCmkI7jGl33n3MtJb/NlAh8X2RDoh0hrV8tbznQmsZXZF0dj
riK3/JBHLpKyT8YjwCDREFmejOb7a9n5ORI/cS9ojS6RUiyH8pZ9UOk44+LdCvOBQU8djtcfNhMT
9eBjEt0SVItveqGBjY7JmE3PFJ0ZzY8Z7pyAJtxxhwRheb/HbIgH6cm/YWcOp5AiS4Fw3Me1/f73
oGF8eSN2zCu4BlSJXFkMmkQJLVkNqqHKfWFHju1XNs5K6Izc8+hxZKwwR9kzOAM2D1P6NdAx3vnX
xpPhPOv99RBIwFeY47Z7cVVXXlTzVj+S8qiRizA/RwOnCZ7x2ai9U3o2SqOkQvVPq5crZVj3xjzw
7dAfu1gMmqqFqHJ+wZUWO2lcrllZunSQmWd3hGf9suvy7Q9S5KF0XpAm7I/J+2ijy+5h/txXcNqW
i2KDwCI5cROSTDYnLVw4llqfvWRBPWJtTi8k7HywdLwGnUfsCDR+hvPllotJIL8Vk5A6k53X6mOc
6inHB30mrI+l7Iz2v+RIg+Z8rVv4jkX7ffVKVMKUXjtt8SFM550Q50W8sLLES/3wXtdhuxKtFdop
MKmr149Ao+MrkyOg497sRGjCpiEuRsD9jB7nRHCOokEw1NVdA4mKYphz8LhiXoGQAy4QSg/8yu3W
JirX+TDtd5lRpSUalqW2o04jTqm//IXjhQbADG4MlB/cbbLGTEJ10zLHIBpqmRZy5c7wEd8cU7C7
V07+N95jbNdteWCk/o12Q/34RVw8gWCN91U69npx6ZXeATjnlNxo8Ctmt8qfSjOxJJ6AlvEH7vKw
tORBgnz1pxngy+Zp/lkCVA/xys+py8zHRvPeuJ1ST0xvuGXBhYC4owTW12cAccwQvkR8IMANW7LL
YGD1t6UpM9fP+8uhd8moOOHavnJ4RAsW4AbkP+o5kBY4rgjV0fsb5lLyEjwA29e43SDdM545dhWr
M7nuy0FEQgRS1Ggc4XMXnUyOvD3xHygXxYhyeYUcUAo0wf3phFIIV7El0LvIomdID2b6N8Dk67hi
AGW/AxnNi0ztxJnnXv5AlDlr3huglJ7IkaZqpfkFt5lWKCdaxHskOrolMBmxXKaS1PzpBlOBsack
jXffPXBfqDN60/P6Fd09tkTc8CR24xw4Iu5RA/a3jxQXdRRfDybu6TktV7/8ZtM6FP7bHzMDaih+
2vyHhc9o9VuwigPYLfYQc+O3Q3KkqW0VH9yPjf7ylTG5TDAedPye54A6hdcz0MuTHU6X3nMwKt2c
/I76inxNl3IUe9TCO+O+ccy0iNIUDQqGo1OKI11JxjjkF067vRAhIfDw/qSfNy7RQxDDYwmt9TW6
7U6USRmbndj3bq1ZZ4YBY6jO9DuadVq8k9fuA7bwNVTrl9yCMnrjSPN2GclMe9svWLyGQ/j3cEza
DOo+NvQIke8B9iR/j6Re47gqFOgZ2lTeITAJjWwiIHr82x3s+iMZN/AmrePKBV+7ciGN/7SFynH4
4GhldNgjgXDSpsO8dn/mj9dMHy3lz33FdIjcBvziufv9encP2viD9kZ4ol/ICDnFjIvRgyiI6G6Y
vjbYtsOGNgVdTTjoUqV3+xurjICuABfjv0f8WrUu4qpgyJjprk3JDep82fiRYvv22rARD+qxU6QJ
kGaFEGzRoEhY9nJ+++0dAzg19WGwGP3hLh7S2HfRx2M0hTo+EaK9m8X02+fuGTmd27ide7S78MeQ
90GgYmGL06ShUr9hGN7XiXOGmNjpD/R9lE8EYHWpaA6O0cj/cKb3gjs43HfWn0+dxr5aZ/NiXMDO
Se803yZjIoOhsUEoHat9yEpi6O48HG3+rafHXef8wM2e8dX6zTBBodXCuIzno1rFVJoJfxFGFlOi
eal4nuZwVlsvVyFo9WWBz1JB3aChAilw0XELmxALw8Y8Br1FbzucH3Vlrtigae1aWbQWOfPeed6E
dHsB9kusiHZ95IsceTUf7wSGDpUJQZGIB6sBAkCeXlZjXqOrJUfqTLY/8XFxtvuifAg+PpWpoWzq
/TD/5SdMAe8gqUOnC1qvn8k2Zu0ObEz3vrlwAbOv/ctqvKHSQ+71YFUgjHNAm27Ba82cyProCpBc
kYPAR5iKw+jDgT4GbIheHkUsP8ox5DKa14RKHTmqP14PrzL4ItHJaL2zserm4qx4UB8O2fkWBDhK
YlpHoK9zBLj4pD54zgZpE35Wb59K2LoEnxnoC/jXEX+PmNKmC5r4HcG0gX8I4M5zrD2FISNPwDin
hV7h7QRMmX2cZ9yLLv49IxDTQmdJ9aT543qK1TuzIwhYdLv6LXh7BGFbkElnVTj+OxlVPGTfll5l
KZRAGFBBlP3YN2izZw977lVHZdtOrtHQ+ZhSRutESOZ3OBs5Mn0s8Z3edw2NYKHZXXCya6tLCqsO
JVRQIkzyu36Fj7jyu7y2FBTiN/gDfbfA+RyiUw8wJhVX592/8QHO5Inc/xjxocAtdM2uvcJVFj/n
ffhsOQ6Zp2BF4l69UTZgpTbJcdGm7Yqk52T8r3bkkSUtJ0Nve9tBQazV2RFMZzlaPwOg5SZ5vGa9
BYcMR9AwZvQwzsRnZiHK2yrB21LeXul2tm/rCDX4vFIZga4e86PDtfDd9GDbCwfER/hZX9bHNeCW
iMfZVnazgpOFSDXkP3mgcfeEm18J6T2HIZOxhrVzXg7wUESadE+aNeHfUYHMv0tf8SPq3H9ftkmF
fXmB1OAR/ReD5x0TCpg6Ut2Sph+He+SfbXYdT0iSGzA2jAg7E8Rc3Ix9FnTWiEw6qkZ+uis2Wt+1
GgqaYSYIDx7Bpws4xhsudDivFZxSiISUB+LrYElKkiKjLWqU94Tx7Jm7T56CBKL1mo1XMFmVZahC
ZySailLnJuLAiX6mpuEv8ps1fwDGA/GJlX7CTfff7/PHZF4v00+c/AHuiumvmsFt+DcoF1HrUoX0
H+qeuHFgttEh8Z03TzyFqgCaBfT61XlLapN2oNIqGIan/C9zDuZA5WAy2IOugve/VRhwzJjUyXOF
l1W3OkEvzlHOATCQpvDvIpBgpqHRD8lmgVCxh3QIYAwKfv1RGhIIpN6mp5RQEgaf6ntW/Ex+fVM+
Yu6nTk+n6QgLAZqpdsryIGdcJHm84CdI23YoIMonwYTyBJh1uOYTMPPi13J5p88E1gxgA3Fjgvbv
TuAGu/oqAFnuzRrrVNipYN88HMYoMKvyUyJtv73JkwcCC/A1ve/hCo6Wo+RODwwy+WAaD9do2+hw
AO4zvvfXB+y6RaRW8uMwd8Wyn//H4rOH+nhBTwZxNHgvWKmsxB7cHmzv3ktQzduccd3L/dmNQXKX
OfKBOxUPHx7zZH6XpSkFRw8nY0Q4I79mIs04n+CsBqUjtEF3RDjDECM5cqsmRBRiDv3KFSCBAsra
OMTRf0EAmI8QSo1V0JfFP4NaRxJO+8KPnQYYjt0MxiKpg9J8YInonxPyOtKq/kQyPQNIirIe37dI
QGhklId9gyJmXsx7JpxRU5m+HdghHLcXS5AN9JmcILAeLH6MN8NzhuvLVhaYQ19nCnuQrT58ix4w
A+xUSui3SS3EMQogAHej59CPRrhP21j1u8rfca1Aaalw+RX11XlFHYpLxNMjeItMNo5MYbLWrduE
LowhyI9hypjqXPAgyjnkakySqwwIy3wlrflB5jHEZq6yh7DcMZr9zzQEm/EMVl04xF76PleNEY0g
A3IamK/FLRN9sh+Z2TWd0cOCVZ8PBMTlMmbVf0x+HhaN+N8pKuFLE+yTXANwmteuixg+rsjPJr+x
7wyzNwGPj7+fVfiqj2GyB7cve/GHK+9yGCflXibKDgqlC2Dj3PQStaK2BHFLtBXMsufkHRS7iiKg
o5wfYh5e60OyighfM/pzwB2jMl7zN7X9KL6nnVG6RA7qR+NjX/9k/AfeZj3/+PEVlV0JCMyYiB6Z
SOwFv+2q0Yn+ceDA4jlBGL9R5p2AyT5rqhDgviEJ47RzDqQuCG5vooBBdYMxK6TL8KkAcztGFe4P
P9KIVP1i1p5KEkLplwhUoYD5QuQLScQboYco3NLjIO2jELm58GH+XvNzANZk9+Y1DoGgJSwC8iWM
O9FmkgXuoyvYSGm+BCYQXKMi7DlnxsEXMS5/rJm/8Op9UgoC+fBKAEaNngWzECIdHkWe9NcTqX3W
2e5M4KeowUdaw9bmMU1VtINN1Jqoo5Hs1EHfeDqX4Lh8Z9eI+CT9HlxJ/BxZr7U2l/Sfc4oU4+31
rXYag03ClProvQNEK2KQ2TdzAkvQHCqq2fvOyWPCqcLqLYkS8m4UcAxDRYUIg9W5wy2eM5JWIR7i
2sFBSILHG3XUKWGZ8f5ZKeTIAMpMZFgJpD9COPiHoYEDNfENcBcmEbeXJccwYSxxx5zssz2cKxQI
t6AK3sYPUjI+Kuz3OakbDjGWONLU8IRFuT7Cxr1JQWBMwjWm9QZQJT6HoykX3oje95aq0AALXU0/
glRQe9KhXiNZMCEzODj9WN8cy0WiGH1ag8vEnZURVUkAjlfzlEsaFGhGkarLdsWYESmCQU0dt7sB
k9bX4RrJRBNBP3DHVkOByjiUSfDYUhxQh5ksxtHz2X0NjMRId7g9Y2LA36lMct8zDmqcQcYInqj9
FuWO5Aj9bAgOOvaYYlY8X5XRvw9VE1q8+w+Nqrl3X0bPue05sNmVp388VI5oY0qKTV8f/cF2mZWA
XJqpzAgiY5NPH17F0Q4tTUe9Qz9UIWgE+xZOICjFLrqw6frqPO/kCaWJlQ+0UiXQDpYf80SDQ/13
dMiKi7TDJyPViA/7hMxGunxUwKbrO5J92nW6Ct2fCL/sYxLctrn+0fuuiIDzxt7V5l30o2579z6L
J8x7Er21sGDBcDziMAttl4ryoQ/8sd4DZ9F8GQfwr3u3BjMOJbYi3LrpEZYMXGis60tuSSAu/qnI
jLixJY5s4dHiy2gsgL1T/0sNIKx29hV/zzgvmSvYTxd+36HOYH4uLsnH6RxI2wHDxM/h7XwA4q8B
qTaoau649GrOjU/bshaljLaELzOG+kVMIp3NEzo7Nfm6jNp144ysCzeJeMZfk1FoQIbQv1NB1W9O
b/GEy3MMcA+fHQN8ojzGdaCoHP/K7A0V5+oRKmof/wpPo8cnapeYkHL5IbtjHPO8AdhI4ELeA6ub
KvKWdODZvyspl19WCqcBDcmQy0n6e/H6KZogHxYuEKzVRlC+mXFdZ8NtT7xZLDlF1jWbUQeun+NM
6z6AT1U8e2CjguOV1iCU6A7vsGilmcRVU/sPIhIpF4hYgfSGj9kJYuTNpEfGfx/o1+DjCB8h4w6f
SFDjVPvKlI0rCWQdPSOzn94fk7ighkUvibBl5hqXaMz5LuC64Z45DHbRhKWvW+8VflfPYMQ11vpD
eDojZwg54BYyrIQu8WBEhtBnuCXuqH9gkx2Tc8SHJavwFN3/xosTpy4hUTwWbUZOwN/Tec5eJnRn
mgHUU+GR2WiA4bONyf/hFj0YlxREP5e7JqsiLtuoy2qSliqDZGHrR97Q0eG4jo5O6V293paD0j4F
g6zY9rfVmtqIbt9/hg2XJhxR57IjsQ6gQbRygmksvivOpMzvxD4cmEcXo0Hrqh9j1RnDZgxGCaxw
jwiVxZv7RPj9Mq7iRNt3pFmRiWoRM6fLZFHB3sIS95XJALKShdEzZBb4eTQyJOJwrhvpwzv713/N
T3G4rysMo57r37pEnGbDu1p9rM/mGH1wZZMghF88Br2LMunc+GVIfE6V9OaaVPfTXjJ/SNfJop+V
zOYe+JIzaZ3iK4Awu7VQpqHS6s+0UMghmjnayx7G/Rces4LpREe2BzOLMxFMlJM0q+xjxlfgZgRh
ZJIuoMXKXY+I2WBOjY4B1rV3cpgz6A1TkoeAJbjDx5PC/C7ETAHyAj1jf8bExIMS/3dG7cD02AQX
RvzIyQCnpuYkHIXNFCrg4HAOKqPhToLGrtPgYRfG5ESyfk5n3vkVBb4+pQnoO0Q1zYs/YhLWLKN6
faUNZYq4k7+TMqGiLZPfgWnQG+4A1EYYnTPas0AOfn5t9zBEp1bGIwMvbAMWk9Nal/ABYgNF9RtJ
q773XNwWcvw+/Mz2D6HT+r2qHJBFQs910qb93pxWWCfyG8bn2Gq9Zg4zja4MeAB2Ll8YwNw56oAS
zKGIl1w0K8bUdM6jDSvNglQ8bwAzQexgvx5ZD6N/0Dxmv25B/Vdw1iqJnFw3Y+72MXI+8pfghccg
OVOE9By4xz3qpP13o0Y0Tk9RaNUMgYpIpNrAaQsLoo3PEGq/GJlhoUBPAxR6ATCBzGVqWACdRkQw
afiEXf8IDgMPG2+kDbWRUWBtcUvFTAmM1YdN+Ezpocaw+GjC5GVlNoheJPteCIPwofJ3HaD1FyrK
K5rQsMcTxnjvcLSGdOMPbqK3KfbqM1MoMXHGhsqHLuavpdYupwMBVKNff81Lk3cU1zyM2uHEWkEI
QnUFHskYGxu/FKQy/M570IKOMKJb5Lx3RnrvXMPPjFX5FrRH7v/gYp0TOOkk+fz+nofGegJSCCPG
AbPjK6E3td6mBHWSpNzqaqA6D0OGSdADEG5yzW7TqwtrkAAuZco0uAwww0ZYs71jPHQWKSCAswyy
rJfe2KgEUXaorKYOtX/ltQ53B7nkPyDNK4ORO/GTT3AK9AwZFxRV6Ff8265NCnoEGVv0gdNGRFca
rUMdwVBdEonHFGfcL8BngiQvzPq5lZiks1n1O7CWMpuBPIKj9fJWP4dy3sK71uzCOnsDc7Qhbibi
3qRE7udwNDx5geQCrw5gYELKORZtif2tTukK590B3FQnmYf85TvDFEb1FoVs/EPSXEafORcUCgLC
f+lMaCfQCcisQ6Y3f19jyBQQZSjk8A8HrBQx45qodBCcLJiSw09//KkQuslGySg5dJLwYJsggOJw
faMlAiAEzW/0CpySQj+/x4JjBMQGbQInuTmOKbDAGeyBAaPwsxk1YYQPfqKzFvQjVAb2LzS8q9/P
oaCbTzCdM5nzKj6tBVhoC1WDPwta0s1aIlDRHhlP7jQ5hVOPV+mR0e+T2q9H4nQj7MW4AJZX9z4l
WcA9Ee9+S782GZrUNSDNJCf/yDan8wYqVydaNAokNFkj+4r13X0O9Q/kGemMpVB+i+uR4DYI+3fr
NgfXqPFGEjcmMMPLLwDdm30VkvULlVvBBvU0LZhUjSHpjiHq1zEcjbjbC3JvwxyMeix+2tcUeRT8
89L9YYM/MF6zEfFe2wEvsyTaqXbv7mVO56WLj3Mnku1JPhPCIZwcCl8ye1xBXKGUYlcDYo5Omi67
Ymifw1PYpioeHLe/SyjZEFYiaCIMi6uwjkdIa6gBqJQugH5QWCjSeyY4vAG7idzms3tH4PFhIiBG
yHAFZxdWMuNl2iPORoMkbfB7Rs7oHz40mKqjMR+UzIcB8WuWoxNioGF/dhAvcejnHQgpgK2SEEhx
hTLtyQCKvgLiJ5+I6Rjbpw+fBhRtlIupvI1lQEp/RiAZ/Oj5Rwf/d8ebanXb8wDESbp82Kz8kAc/
wLv2hJZiyESImdnVH+xv0DwhKauR4rS5FH0hkwH5+c+95FyhtpTZ6fAkwIKhL2nHNl6KH4b/JFK4
EhYpEEUM9GmQZfp4hPYwu+EqhH9jq1vYCXsh48j7+jM5c721m8d9ikrzSCrJRhxUMZ1scLaZMUtp
yezwi3hOTo4WZYRz8+UNhrInu11rGw2MzRjOX5s+LenqtydCkcP+dp9y1o09KSxt7knQOFbw/p2z
8FxVvxqyPdrXe20zcmmRoDYUfxivpv38OX9Svpyj71pDXZY9zHf8jAg/QdHBaXvDoeadyRKYoLQG
7rzt7hECVxD3024MDMqVIOkfh4m2XqXc2UK1Wk+ePiGnOCx1gAJfXT1o9jFmnNfYAJIQi7/eLwHA
pssVUdhY6aGC8X8JSPMrbPeNrf0d42L5Q6bfJdWy9Sh3/eGmWJK8EH/sxu8CsUxPpjbvncBmq2U5
H6Qv/06xps0BqXWU7xH4rCkH3fwVPcEhZOfuvan4LvGY/87zd8rwnUEqxz9T54KEkt9PG5v9yYke
gUav1GDIYKDawWRG74Wx3jfr6CtaMSBjDI0lxAq2CoOYhuuo3N6oc9i1xichntKRzdKnHJGXvPIv
vval1yUPh9/DV6KG/cJie6Sg2JeQEOC0RPh2tj/OOQaDcV+x8GlQ1vA/xxY8mwj1yPSJqNvqUnn2
cGoYGj1SRIiR1usJoZW/+cN8sUju/CjiRhDsLXghzBlkYizH+Yubl0knvhAoCVcnyMlDB9gex+uf
wwzMgLpuDVMN6YPQvCKWzYfm1RvrKB87sp40E6EKTUf1nshGG411Me4ooe3f0AZe4Vh3+oCz8wn+
BL1mXiV99xmD/Phz6e/nPPx+SuQdRQn8I5vrz/ptWre23mvZZtCRE1/pgMK9uWJaPvE1K3GRYlK8
rZCybEUL3phCAvJPdxhI1FsF3gM3kvmooFCyQnFXoyKFgryA1jsImkWBeDjEJmKJahm27+H4j8Xc
rttog1oM0Jzn3ubPFMbJJaVIODG4bCaD92QgT8nUA3wGxP7xr3ikwsJGJs2pYuzAtE+5mnYLiM+n
9RijJgcGhv1YvQJwW17oKP/txwumrKtzrFIbvziZQBP/b7f7zcZ4AiiTYqUyj+dLPgFrOXIgF68+
lGopi0rrTQY9gjemCtsZY8YGVf9U3g3J/XOVjBhpCKMxp0Y7tmC28p8RG/GNQbWRkHyFTxRk6Gb5
whdk80zTNTndQgyKl9bn0FIvHF4Q6HdPLnCgLW0C8ZQ6pqWboQeMXlBF1mKuHzyDVplBTh3vKmIM
ke57lzm8hOyzvsc8JpRLBQ1zflpcVjyjAQpOoodhtJfTbt8SD3Hx29UrfYAK5WDQHWZCFdFBF056
iHBypKW/L8FjAmKok5Pz8946NRcO1e0cvtVvJi0V95r0TOS1052i3zKhRrvnA3+YQJZBZytUtwMi
iSBf+kDkhV9l0P8csQT/R9J5LauqbGH4iahSQMIt3QRzjjfUxIAJRVAQn35/vXbVOfuENZcTge4e
40+DuVoLQO/JmUGo7vIzgPzoVshjV6U8k4M+o2J9TJc4rfrv0WvOETT9slsp369FIw+6tCBRYaIB
H7th56SMQYzmhszD3DCoyfD8Et3xQmWjAxGQ/IuRlaIDnUBrS0sNxE1RSt10B7YjA36mqaXEu3vE
3tfCd2YR8QEjla146u8t//ht3rih8LgyWBjumkECK6MIbOQXf99TvqJgDm/JmfNnD3rVGb83t1W+
4UlDQQFPKwfuPA8eg9pWETzXgSVMWoC6f6P4AXbr/VtE2txY2ACfTD9yXhI0//4SOUL3s6hO+kbd
P2XYQd5Ybs5/5jgbMLyRQVOvQfF3HfHH+riGuUcmONf697a8rO4LgiWUM4trgO/CPB9PLQF0P7nM
1Ah43XfnaE+gz5Ya5Yo+QlifGPNqw89rm8dEwX5fop0t9GFaWA7OM/xT/0oUEgyku7pG6L3GzaYz
vK/iuTVQaPi71wqcMSDx9DIw5zxbNMKNNOf28DvNuLyPzNcoU32G3w5QPfHUs+EjyfsWQxXbkxvz
mz6b5yBdtMMUKhiZxrCDVhYVzjTfuwtSyHyE9/h5bXT9bIT97K8jjYOz1FlPm3z/myiHVQo+jRdf
2Qiy0eWv7J/7ndVtUkyvS2tnDdvz9thZtqZa/yZfk3vUWVz+HJ7sb8dIydGNqddEpTOKHb0HwE02
qCfGFK/QJh7c1wxkQB2nE3JvBp1eTjCV0VNO/jaEQmuiIQygN2DUy4GLRdAfIX7FVzro7DFnsMfN
UmQXr8jqvSD7vpPvHm7PGLPJaH14PDgxhgn/hhxX6PXwGYC5kOSFWv9AKku+wfbw3bBLZqMnDhXg
3urPODLJpUaVuSjnDHRhg3vPbptih/egtcCDwDrKgShgWogYuNAdNtOmp58+0xbmhM0ZvhNCDp7u
eG97HxJHTLbLfdOTGW97E6I4wp1TcQEL6ESyAH4fMu2wXmNYIZWDJJbpGxv4U5hr9kO2fq6ESgm7
fqqssM6o3xfcBjZww9fHLvTjQyCKsn8eErM2g0HQ+mB3fnnuz9OOrXnJXjeHNHufbJxsSFgwF5Il
u/0c4gS6z1hmbKIHiLZq2nD8H56HdAsZ+5kUO86HMmn36m3MsJsNpE0x+/1hyVuhyyHeW/Fq9h8z
RhWLe57GNkc+ar7Ks5cFd4DzycUPQjZ8egC5/K5eh2bxOtgnzHJOGvLXNXxSp+Il2I6BnVJC7zBh
ZOJGOA9JPrtym21cvuYOFwCZVzYq+KvUu52RxTlxyBnNx8lNn0hUNhYUw2vR8y6rFXKABGp5WXM9
cHOaOiswEyH3uQX8CbL03+RxfM31xByhgMroL7QFTuX7DihXrdx/TiEUPWAbPOdDerhQwHLb7NPv
j29TjH4+tyyppwiOtt8t5ROW0OfJIR8OfoO25X38Z3dP58rnmvAm5kN9fV2Wa0eJxZvua9KsMTgh
2rU28fx5YClBxQ1KpgVfh505wWfQevH0umgaj1e4hjplB7x4VGMFnogZRyaXx0uaH9sAAg0m4IwP
o7r6g0zpgTcB3F4SojrIuBsb2wuGFRNjrdKiIgSevdbaHP/rFgkd14MLJ9+ldaAn3M2oPlnAUt9l
zqeTWXbDvfKvUPtg+alm7dKr5+6KkefGklthrC77CufoY3nflQus8l8KwnqNmITKouUZ/+oIRkbu
MPjwWCDiyB9i/bbo+G5jyzsDpCT1RKVLOHt8r4sGp5IKp+tMs62GpK0efDYflAGTGwc0SZVMI+cQ
wzfD4+IEQWWHSwxIBn/e2tlaWF8vy3LZnlnzlDNibties6UHObeYlo11xNq2DujK4W/K7ntXLWkC
hule6WyLXrZ9LpoF9wPvFkCPlag7cHSQcTEAFcUWfQepXDDY2BP/sv0ZchHIDX8KFPERhW+HQV1D
99DMLlQu9GiMrThC3iPVwHnSKhkq31qwu769ksDcIS9t/fH+f9MvsMSnmoEaa73tZRDPT/QBQplO
fx4rm7gC6hD+ldGWvlcqwWSjb3Cilvv7HzyFkkQCmKEKOZRsLNuCEoyrbWZfbDqokolJnT5cUa2q
mT7gfxnzlG4NVGDpTFG3DpvjfRLvHhRZxuqDx/KywijavSxgCUcVMIexbabVXp92Ng2KI4xBRPbY
0/b0feJS8hGiMkpQhc0hq93AOkUaGnWV5pMPSh/RBAkmI21hs5+yKYBO0Y7CM7jDYmXNchQ7C052
RED6vNwXmH6w11MgsMmASgPHxHsL/RZF5ewMpk0y5rLi/qppz9b4enqskAvAMfxh+x+beBs6gE43
tKhUHjboSgMpSe4UYglm6bAEKW6bKTUFsDV/r5cv9Rkg3W395cUax2CmI51xGXWCeXXwsUWTmEMO
iA2Kn91vrO2fS9rBBR+ldnQWFypjYobnL7Rt5dQeGxMk5WTxI0Zic5tTJqPOxrM54ufvGzQiFASI
YietpDX60k1bywK12ot53ngmimlNvYo1FWs+/nfinpYvWylJrq6X788fUewp7tEv8JBbO84u49DB
zzWylmmCQY+2f3g/4QnDp6z9ZZrn/t00lgBvmbvDzlPUsjqr2oeVZM5zQLnNewRR91Z7MI4NjrWj
EtT0oCQWRuFxWJgRy/iN2IbjtjpSovMNio15YmriTu0KO0Qq7oKDiKtW8pHbBgKRqFVGMI2rsJFG
77P5ndAkBgB1NT+VjhmJjJmnGn6HjFVg1f0vnfyXG7KiLGDAD5sv9IAa2YRUNzCh/Y2zYD4voDWL
DQ6XKUulZxJ/Q2XY60wrH2o50MdvPx7j/Z+YAFnE/hHh2+pazN7I9vefd8czAcwGlM4fTJ+MJ4bX
fwlrA5XwHb1dH859kT98gEp4BySES/oia+ZKNs4Ra39gTNOBfvgEJe5Pq+IIqOEcoUMeOyiDRdEr
gX+ON8Kimu7bggZzGB2E2ha2rBboOLgARAUH5JOqdClQwTsjBB0+YcXhR3w3GmOenNEjfEMHwwMS
4Ff6+cAMSQbkzEXiAfoNXxZq8zda7k9fT5SjqGZJHX4oTkusuOjr+C5/8RkQDLEEH8s8TIVCwPuo
KcIfgR3FAsrALvOgWzXILEnBk79hzO2/9kwCb/sQfDjNodrBltpki5pjTGjArzxtCv8J1kQ2Hvhj
PobZxGMb3fW5LWzf8v5ywWF3H16nxT/XRWgzJfqGPBiDd8SeSKTEFyodC28TGGTiqMCsH9Gk9vDe
iJT72wroCsMbitSI+pk3BoSKjU/RJFiolCnFRieQD1bTDBCWpG+VncP7n1Rg5Ensq1tmCq5egGoF
OAQAoYjoINHQe8j3+BoQmgaA2hq9+P/qiCJMPEhH6Hi6wB5H9D/SAoX1XSb2yonYHXc/vH7QQjQ7
p/OsgyYTEJYst2Jw3l7YmCXv/ZDEty5U75aYkQbutmaAUDP+CiX84efnAPYkJoOuXrvNP23Gp4ej
DL5GWVkLprld+eCLhGMByVVJyOmMgDjPJTlGzWdpVs7qHjCwVra9xwKZdCvMVi8kqzrTovY/ZAkV
mHFDa9YO8q3GxSkqiGTlgJfQQsuNP6KrT39zIkTbYzjGp484BOACY25AqHzAcKM2HxUy7Bz96IDx
CBeVJ8QYDV5ZegeUj8Qv5gNVpYLP2d6BMs9/EWmWc/HlAOsmGDfyTolroI0rv2CmINsTtF7Lv/Xs
5D1u8TwQv1GxEvJBAtl5CNAuOgEnM7F7tW+oMVjMqGAbplHkeMRFUCNUE89/Bt/C9HAB/WhxOpK2
n9QIhOigA2ThxgOvErcurD8BQnP0VvNScsj5re6bp4SUBuEPEWgMafFs32S+mn8Zf9bLtU71JJB+
SKYrCfdEaTvZE6lBA81D4U2HsuuRfcfYYYXoEpbHpEpKIfJIuB27lKfJIuxiGsVZMQWg58UhrppX
lsWKL5ggOKf7ZHpwVAk83gzDBiFflgnF5RvR+VfVAlQEqnqzFGh55ePQVgKzcf5A2zHrgqS3LGgz
6CQmty6VbxAxJmitW9GBpnPEnfV4fMhjugDR7BG21/K19XeOLIMgSQyM3Xu38bFfND5If4+dFJrd
xTGS9h1+/CKZPKX2GDX/C+vvXe5U/jakmbyTepWjVf3JA5v2ON1TA2XoARzvCr38+3r2kWFHfbxu
YOwlgb6wCMCwAmG20ZLo1t9ePcQ+DGpF/OX9KptZmriHOuIOFuJMKD8OkJzZJpi/LzfgGxyjaUDx
pFYvWgMljObjECti8XKIC56A98BAAF3XcxUqgU3Ff5DCiYa9IHfFDcohUIvNwcnSX5EcQH2xuncN
75CHgOCnjIYzHdcoeOgd+jRuSn9wXtX/NskHrIYV0DGvAWKVC8AM3zYjiRAWkNUNepSaWEq3cOds
zuSuDB49akN6yIKpDlDRwyniosnzK98Da2oNSVpj2dQLzr9m8UQtViEHaGEWusMRFUicCJBAGlX+
IdZpRvVO7VQGATtOmOLbzkSb02NqUc9yO1hDgOOVZIezOmEKQXMC7TX9knx8oGTCK6F9A2eq91Ba
8THBc+XOO5hYpp05mYF9yh9cFjgSEka+qdyeeTV4HForpPU4e8y/it3rMqZWCUil5Y7XROMQLUIg
eh64TKF6opktI7pAZth4faWdxwq8OzCxRiLnH3IpvbfSj5HRyEb6DVCXDn+RIRFmdZG8TDEzzjRu
o9rf8iE8Vc+cQYTDqZPSg+yjCenO7gKnzt/X4Uh77M3RCaZXIOfwwAK8KxP9WDwSmnDxlAdebAga
FBFoaKW1eTPZF26Nk9Mm7FcQ+O8rUUERpoiwsee2sEcbQQvhFZb8ATKXsPG/c/rB+XdskuVjTCBv
dh/VVpGxqbZDJn5mgQOc5ZQC7gBXmTQZDH9yUS6w5Jc19f1NgjagcXMQS515x06GYmA9vaT0YONZ
IXiif7lMaKMb9G1qR0HmwCiFBjT39LoQtMvKBmEAtmaG13t29fVYXo/ACuKDleegMU20PXlG780V
mhwtFeK6B3ltpAiwJXJXzOApMarhp2wGOmwhepwPKjP2Zb3fLJDxUDryQDQCCTy+iIpa6qBwITPA
17pYO3nhW3xIp3dBRYZcvkvjbjzEb1n5tCtv8nX2f+CwiIw1TNRMUx1cjpelSXC6xcKFqb5yX4rT
eXXrkm/ed7rpNJ7oW1MOYE/6NrVOJzyrJh77edx1ZOobyZk1lA3+HjuqYZH7CvhvwWCB8/1Cq/tY
x7m3tzzuEHqIZTnY34TrI7BGdqciPx7D5UdSJpeTWk5wwIdN7bFbOwE6QuWjGilhxnt47T23hjhq
4rhWCV4qWB9/yNUbdEbtUYeLfswauZ4ZhFI9BZNyulgK2dpNAvuZ1gizQ60Bk6RoZdyKdG9ACdyS
WuI9YnRlS655S4NrQKqEbxKJIF1xlooYd2TuI0r+fJD74oDv374iq7sxhOC3fx+fgxu0nqoxEcYM
buE9KHfN8Yi7iTwLgT9z/QqfrOf5cxpviWbAKshYvQIt3eA6InOQgd2d8CXJajAQexGGsfxGefKq
uYBSslgkMCvWW53LJGSXGFgQHlFFQM/bKy6pdMDVdDuCXRo3CsX7ERWD2JJOOHIxez/3NpWYdnpi
/eWWXP6lMrKbooA4Ix1mdgbz2khELktBV8L80nOApmP8hDmef319H8/XuN0mHw7S9d8Dr01JW+9u
78fz8UR5ycphO0RQwSAKuaKWjooj41IHLHPepLpfKMNE+P4o5yx3Gn5ZqPEmUAeMH+NBZAPU9eSb
XomOvgvyFK8zjUmOTGqUX852BAtR7hcrhMdIEy7+fZz6e7xZvdF36sh4kvEgvEVBiHV4maoHMaiY
LzBxJi5hoDa6AkhtJjemwR97PW8DDiLpdsmSfG6oLeTNz6aKvrn4E2zOawSXNHK19zyCNcRdE5so
PWVoj8zuF4tuqP28R+JMLBL7meK+aII9XHfo+j/SsFQzwtPmNaA9F5WP7kQgqpkP/i8VDV/pV6iR
HMS0B1qu3xjVwoj27iJ/nHxNkI8AG/qP5BdiSeBNHUC9JWSJUB6vWev9OLh0EQrp4zjiW/sEAwuQ
EmIFVeAEsiSd190Q3E1JWcKv5/CnhAMbOE//THnpVj6T87AHG+jEcjK99XCaSfqrp2QfWeasThi3
akS7E1LkCMQq4lCooMzQODQM41Tex5u3VHS3moF7o21qBh0xutUC5BBkw5Rvv8M4BpqMO9QdIQqc
MSSceHnoCJxMgJ8CvVkAYDH68hJfJLtSA8z9VMVu7xKZp2JBdJSs+hf/IXmdQIE9bf9DB30bfXxM
g9QGYwt23mbe5Ht2BhYdPMTq3f0SqjVl49UjQKsL1JKYcg5Q+WPvIUYR+at3UDMmUeyA78Qzag+a
C1L/zoO3bAf4XwDeLHGb6l8RGP2SQgVpNb+d9O9+m/it8wIkgQMwnv54aR4Spy2euG7aW7wH5amk
86eYY4oZ+ncOLyROBCjewcvyUBtkQBx11DekxmSXSO26UKqlFdY0NKpMJiyGlwWrUz2yqZHSAHfH
ebcqvTvGMC6K2ayXyCazuafOFbxyX345NxPRXU5EU4G92CRG0IVrvvNvkng49+2gfyVV/0mKADT4
3AxVOamqQdN/0ujP+ZX6OSpNhScDtOByWrf7xZrjYUGMrBYQ2Dggord3p1RGrkrPEU/zbjPqRA/p
hETtsoVm4h5c/DbNVfaXjswdIIoq+5S8lD6WATov/7UiY4+XgJGx0QPHN5fI20XGtUATHMQ9iHw+
GjPbnNMfHVcwBlRpBxDjIQpq5KW0bWy4cReEHhX5L3iObhyfAziY03WRKv8iNO5KX6NCQ7aqqt2A
SpshFsyQAYS491RVIRoUSXmXHLSQo7jlMc+p7NFB8h3Qd3J3f93kxTiW8/odZWF9fPXi8DLCz8Kp
qjD4y9zxwQS9Z9j2dliDUNHr6/+L6ywi1sF/R5qfrFRmJ1yiR4BS9xnmQeo/xRcBLB2ThG6E/CCX
Gj1kH0FEQ25bPtUQDTXe9g9r6IhcxrcMdm2ErUlrp4eYarJ/9qSQVgbi/Xx0D0qjfWD90dtqhOeJ
mjeehBqIzJESwQNF+PfjUqcgJabAwxZhsulT9XbZiSrbNyZ0X0u2iSEjSHRURzkRB5lS6wdEN+FA
mm9ptsLLUptdhGDLBImhtm4lurcu1q5YE9PIq9oDBjr7DdWiRSDHhw3hRVOtOlpKJ/EaFTzo6dkn
341SJCf7Sbz3NMNkQQJoPyXVKUcJ3nAwOw2+pPQe8wcDq6VRR//HRLUdpdujEluknMZHY6mr7NIC
kuvca7W8jAhdI/ohv1heh/mxJmnGQUtL5LpPOhEdEXqeN6FxYB+SY8098K2/Y14JOcxEsjGJeANf
4efCGHCDhBiVXPtgDBtDOURnTbPKYB8AhUoisQzvC+ffqNADB+/KGdeIl+9RPXfIHN0BAfPN/SvS
ULYXstU9Y0J3y7TRsLip70B0Fbmls/vmTPf8p4q8h4BqIn4MIbjZJ+oCIpOkAVLRien3buPzEWP2
hFnH+gyxw5AS/9m/JC9wFDY2Cr9/YkN9B0pksIXFfaTYSgYYPyJyUQmfVhX4W0Lz4Xp3iGPRZj/e
yPe+CDK88IBNJElLhYcgqhg/veS1TGK4OyZ/iEvviyoAHQv+DpRw2DfvQ2PCegR1LnB4ocLQvOfw
4t8ijscn4YPZVabDKnrRPpiMvPe+aK2PBEx5AMJnvMI7i/e/MyYrnMqEEvXabctH8MPpcA0IhmOC
B7jlP+hc7caYE8jsuQdkzRA4Zqv1qQR5jwHYgeNfx/HiyWNBoZMPOEhqqnTsjBiQLtRI5IrB8yWO
VG3B64SXyUPDQAmkCSrdkDkTgbtQwAqI2VD92bebj39J2ksAdNmR4d5IxY9+AmsVryr+T6IPMv8x
rjiF17trF50FiXcBDvIXTqQ3DZI2iyeKlaC/J8mM/rxAZA7yrs9cpHPfLaGqoB4X9i+DDWH75Cjh
9zoKpuYddUDuqNsnqmfnOBlnWD5aPROJG4PgR8niGzmTvP/lIE4oU6+SPJoueMlva+EzxuDOAd6R
H7/FKfQacpEq0U3fcQnsodw6dfd28fYRy8bk1RHn4C43+hCygCfqX6GAsn6FKJzd54RIkVkbPFph
z759dzbexcv0D/NgZCncXIs+QGdPDsf3mGdPSewGWS+lbmpHVQRf5cdDk9ngaG+CD11fOvqcNIQN
Lb+zxxLNEn9w/r8D5ijMdeat3LsIkgaw/eXy8xCIkSosCL/9ZRRDsH6o0VJGyWguyiCYMKax++ch
o0BNpIkqQcEHOI9ntPHCRa55i1o9XtThZY1oweNpfpn1YHP4GQHI/O47biORYdYHomOEBtcj1swy
opSJhbPmlEziv9+YLjlyTuVFaBtKFdhs8ngG14Eb5QTacWD4b5oJVS8o+GJFxNtSDaa8DpqZWkZo
jp7eAQUNeykp/+LBK36V7TVYHnUMCgSphxlpBGRHtOeHS4CPZU4RSGtRkOGPR10CNQDsUgco9Yy6
YTZ/pWLSOH2KNBi9wOoyos6gYLk64mThtmA0Iaeyt9HkwQlbq0quiPmANKfG9WnIJ++gPDnIQYHI
ZbO7RX3YP3gMdjcDF5bPBefL+qY8/OSSNwjukRNANTKhsQUAez0SDVmL9zyjkcrnn4/kTEJEyhyO
Cpc3Uq5htcMyw2eu3W6uICqmkjDj7dd97RqCwDWRzw25qvtMj73v0n28Rp3MkMq74LdwBBD+p0ck
Hy2bhC69FqQ2khpNhVIFCVPlkoaAr7VBqQaG1h+eQNPgeQFqCAKYZzfxYHbLTC3YmDOVXVGs6Uaf
VNfEOqEEtLsKVQVBYcsowSg/ITdBqB1BRYJh/H9QivMXQw3B2D8YC6lwVM/y+S+i9mQjKtdUVzzw
ImwI228IFsEuwOGDeDsfFuC+FihxTsdj8r4ypoUz7Eexkgd3NJvsPx2OYjYGD31pynIkFad/W1p0
y0x2sr3Z+oas2ZuR2rZg+5p++2xtk4u3W9kHZwgOzfdELdZn170fiU+ZEFLGIQwyqU5XBmP0ExVw
8NsykEd8+xrNLQ0TZDklWnDBCoOVPCHWcajTHRny1rshI34wvMp3/wGCF0YspvMT7NkWmqKOVjvL
Eu2EPSSjhqAVMtbc+JKOkJuI0MwGblQvksGHqO92W6eBlaRjpcIHQ7Anq/H3Jp4EBTfIoyCXCH/x
mVo0ufRQ7shfdEPFQ/oNFAkwosv95d70ClqGWUaYf+vYRo57ZV7gRB0JatIMRzZT2/QRtiGcuOrm
oZ/dVWs7uk01lgg4VJj2uJ3heUz9loCd85x1joOSrtXYdmQV7LId2z8ryCXlecdXYRUBz7EHv46a
T9PoUn8qtuCD8W0HwUwjRO4bW/L26RcYdkGiWbxA57x409tRQ0LLD+24R+2Wagqw7RCGQBfNvPNQ
1YKVbEvdx2rIDq7Qpg6gGARdF5mUGN76wJePcTaEGKI1flI/c6gGzvLMhNY8sNc3nyKZdJKU0I3L
nOxtkqE2MZHe4Bi+c4Aw41rx8BIjLX6qbi+ppYHZU+QY6khgaSdgB/E25dVD0hPsSAYUAPEEvlGJ
lz1kKMb8jN0MAVXw7X+GzhZ6+sFTD8cdmokO+PJdxoDPWp/Dg7qceEa8XQyaGmoBfxVUmhlXNXmQ
sxuxY7eVOjebPpZ2o1vbhG2oA+8+qGkIzuP2OvtwFusChydFjyspAznr/x11LsVMkkB59xHoQL1z
q7ybz9lFrj/EBcPrWNi+KiNUYcsjm7ySWG1U7Mz8KpEQscTDottQieRhB/JgDuiPYJtEVCT37vbG
zW1H5N8l13kHbj/k/AIFbQnoy14GJssu63YBlHYsM6gKHHeiG2veguEVdA88Ctb1VAHCTw63Iqip
8nKEoJTws073jnsJjBnLGVvy16NcueEO5OLlmOMSzrYVMlSIxFFWT8xbz3u1Z4wn6hTlfXoxbo/O
12dQolQt8u4ltNEQLkMmz/BOq1RTfOmCxDNRI34YP/bKMksl2MXrxJ0av5YZ+yUALuSxTxZTi9IR
BCFg5+LYY6CvqBMEvP+EGa0Rjt/k0y/psaHcPdvmbSpZZirPV2c/ypYPaSuDAJM4bagOqjBEA8jO
gULoJdXbxqZ2FhoD3zp9Xv5xgm0xJOq+d0MokIWWLdptlfGrYTXVSwF98/iA2Gnba001jioHBzfY
F2QDYF2b0wNpmmqmRJvsE5oJ+ZOSfQhtzHloo1ONFPQO2wdCRIZ6WGDGNPr3+Xl8lhDqFsAGtSJV
cB+0qPC3OAWIUODXcOlllKIgILVzhgGN05hjgUwl2BdWieJBHbF5LzKPpAMCWMbxzNDUCBdzRE56
1GJUD+Yl2Ee167SjZEXcHbxEdMYwqqakMRVltDtAXmvbpjN8Marh5dd+xrys0bNnJNdAe/Z4Xf3b
mm2aU6G+KpHtmRwlEqJlQ81hecNYMFIi5S8Sbw8gBn7BMqAmoWSBPWN8VGK0vB3AMEONnFFJpcln
YPMDBD1gEuTKcOSzhwFAjjnQJxyBcGcGuLVUZBuh0ogwVM+wRkRWsqYRj5fCpKaCocSY8pjx7oB9
+xsCyZDq860YCVkrUu5pRPYC4Hxq0Ja/F3b0OXbWGhvnsL6Fxjrb3ZjDBMjGf/UNNKLfsTa4Q/bH
bERzHvx7aZCyx7fK8aBg5PJVOj94CxdSXf300UV4COCnCtmopIRPARLuHHyPS5C+VMZDpcAHGv1Q
VbccVg9hUoY8wQ9rlptL4BMcFfAFWT3LbEo0A778ZZtVRqkCJJFPUrAVqAGwURT3JlfEsZjMiZ16
o8agcYI1Y+tDf8s81Tx4DYE9EJy1vQ0G3zVhVRzoHLnyttQ4LdgKrzwNlDqSml69iy3WAi9strRQ
nXDiR+p3k3qh3PFwM4+Au8PKUtwJ+Sgclr8+/RTfiZ//9U3/t9ZGDthXPxt2AFycYGyGSFVldnQo
TSbGTO3xbfmaXiXLtGqRtkHnxZx4ceOOEHwXkiV66NB40AXBZ/dUc8Hu9li32X1n2bJYx12OgKrf
Gb37FzT+as7GW+YLYt1SSrIXQxUAVARhgCVtg7vZuf0Wbw8bXsPWr41eYgewE1QbNiA/Vplg/R8t
B09Fos5sbbtFt72BEo8KlAJfr9O3mYxXeecFFCSUkMvp1HPCs/gc2/SK1tDsGSSFeCZ9nqtwJ7ZD
bkXCnZ/pCDc5/I2Ez7E45UkV3RqqRUDa8mPwnKLAkseiEdH0e0wxX6EYxwMA7Bldls+QTQtdvFqp
lBrMQ7WkKbmQ+ZWdc2PjP2RF0TXzvqjHUFAh8MQceRNAuduUiqgcMafjETNA0OqRYUJuTFuqFiwt
vTeYP3I8BrQgReOf+L6eAOpEyCK+nri8ZHVImfO7T93ZO7IWi4dUsz1/Y1WP1cRsxZN0yqKD/n4E
jxsYGfXV+S1emAnFrddevOFtS9/y1XujKDVXPb4L35CyeGZxwNRT9i8qCefIc6Nj7r5WKbVqznkB
eobqquSE4n3jBDgP62nBmrrLLwkNrCtSB68BkLWPYox1dhshDwJt49YzVUx12f/U+n48U1jZj3GC
hF2HFwVzdWlkcP0PCthKkm/9a7cmnopfg/rgG1gMHHqDyaKMhD/ngMUK3Ma0kdSmTE2KKjKsJlcW
2ekeey2+OtDaXfwMpkHC3HcvKPKJOCAw2+G1OB/ySeOrvDPyIIk4tiP20XLFg+ggYoEGBqr/YZPu
0MMTSlV1eRWj5xCiCqwtH+vLZkkxptGQLVkafxl/mjP4sVtugfS/vODm0u34WvI8Xvfl7HEwCvko
5Rt2i+gvzTPf47IjKgokSiz0ta+oovMp/Oc3OK8KxrwD4T5gudjD4fpJkfkwiol6pCCkZwpjbNXi
F4tL1bWZr/gJDJ7fOTBMjKXyCnWHTOkTfNAb5/7lG7Yb0tCHzsV3oPKU5tFA2IhAK/bKs7TuAilc
7ttN9wH+ySwRBagI5SkGU3cYEs6B3PZ1Wn4y+Zi+YlI6/2CdXCZ3V4SWNZD0BWYP9GhPRqe5kwq7
X+UXeJhNArLlk+EmsFMcgfCCOBl6CCmQ1ABQEyolyHKFZyTIizghFCWISeinwOSjDn7HAD3ACqkv
1a64Dbacaajv7AlJKIKlA1eyxe7dAxolEpLRXO8QSwuD0uquhiq5hwM5BrZ0J2Qt+q2NiVAzuDOp
s4I6RfpfsLWJM+N4Cr/mOBuYEizpBT23h2HjNzwA67F/K1KiFZHyMCsHDbnN5O8cdHl2BTKu8yxd
KJMzWRpTeK2QvTX3TVlf8f2i4mj8DygP6u0PyW5kp6wanLboxVBmNnTPSIUxtN82VqAEGFjbcUvS
W9LloVvGxEwOefuOsbPwLdJ8VKeeztmS1YDpP7A7FdrLQqyZeHb1S54YznMoGH4IuU9ELjKt4ijj
at8r5P8EkJ99V3kYCadLXqg+jjnripTayodMLjQV36vDVOuo3dR1uhgDbhP+zx/u41XDJD+CapAL
HBz5OV4DVwD44BRQud3fk01ibzpsYa3gzeh4nV1rnrMZmF1zy0HjzipkGFOCPSQvaR8iUj+22JAo
ZIQ+RsL9kYSczFk4iLHjxYX2lqSFxCWs9S4qFFtQPWimDKQ2HfEEGDXF+4+LJiZI/pOQkRxB12n3
U97Z0t+WaXjXfL6JDhn1EhhhlBfGliQsGb+oiYcaEiFI/eckS/+exDwVXe0xiYFRVzYD2oMa+ZbK
RmqNbyKdvqN6e1/bIxoWzmZdfOCDe0zt3BIH9ZH26J4UHMVgRIntf2oKKb/iZNi6I/TA3+RzZLO6
+W+cd+5ZGjITHb+I2rN2eD19voGWRde1DYSWcJ+K5EJjyJn7DMHNxtAVcMEpKuNYgkkMyHTBrwyy
g8TjxzQQvdemlMCkuE53itM1PeUpza1eDvfOCU71dzzf1OF5BRjIF4/Du+1dDypKWsGzd5lOOZLI
rADZcUKN7ZzKr1qbjDqYvSCwEooCPkR/Ds5uEMPfIZSze7kbGMlPE6l/mTqTH0ti22LpLDuoghLC
tZE/83ow8RiLdONrEL4+3gq4Qh6agrMjABoEbCOj8n5YeQ7EC2Wzr5r1pgqDOjxLEzleLKrkOSy/
3o/aDkwgjMmllDynPblfuIRILeEgEORJY6ZNe1xOaM0bAjfUqByWJLMLCFet989NzYGg9gEiAhrC
FtmDiS//MY55ioudoj8wnvR8FpKUDgaN6h7ciW2xKUBV+AiD+XB8nJdAPQ4NA3WWu2ByG4pJ7Par
bISf447WpLO/d4vAnGHPHhhze1zIap/h3hp9VBFc01QD/lITk9wqkfia+NoHMYfmCzkmGf+ecrs0
kvZxez02qArxcsGsZX0dOTbgZi7jvxqNHeWsuO54d8mgRKS8rhN6B8uvp+hcEAjdFzaslRXq0wKA
A4Z7QFHOvaTOCfQRxx6FGhkEBDh1uSp3wD8IfFUHqoJa6LHqYzG3A2YCyzL8RVW3XBm0dKozvQyp
SMqAokQJDEu67Hiarc740B9QQzGZNR8EduXxGV7C2VXesHj+GBjFWYkBpzVxRz+imoE2If3BYhQE
a/fvH/+KVIUwCyYbnxxHmFDQd685McgaceKq4KW0doqb/Hl5AoQsnoN2WIlOyK6Kw+rphAVWf24t
WWO0lPvPI0Ay0ZoTijF9vEi7INud1l5yagN3Hqjrm17GJA240TVQ+O3mW0AVnzpqr2FcoieagRE+
1onBWinJq3peRNABtH4Ov/3LVCGfjCljzHklXyOypn9dnT1+TVvVsrw3wWsoVcnKoLnYX1i5OIH5
vDp8Dt/9D9B0/5104MIsVJBsY6e7N0tu0HkzCN1Vvi35jgSjUl+BkeCY6lkQaWG1oJQnf5M4AMsb
F9HRkZR41wEogjQG7aCi7kKkgLhq6hAG+Qlo/ttbuioyuckEwtuEToEX2ATqwWeKxAIoenmRKnI8
hwYnN4Wkt2xNCgR0aRW0aap+MJOq0TaF3kv/rKn7DUwGozLE52GofD3IGAafn00/Pj4vXcYFHdxz
//cYfHIf7SUeY6SCLYgjt9twwB1vOqWD0rLxz4ZU2+OF2q0UCiHD3f3Y4GvmG1NNMrUE5af1lyO7
XDb0tCEvJa/Nly1n7BJmRQgZvxrLQpuBdi1Y+VR+GXN8AqiUrU0Gq9IOf5w90wykXsfHxG+iKbe7
DlgDMBIgDIYL+j+ismJkSYTn/rhUbJxrapeJnuQvz658+DTAtCn/QcnCPCozQH8wdBesYkyDoKwO
aCvpDqA92ZpoqyUTHJEws5G2BUBlCg5PJxtxv5BwSfr7ug3PordEaeM7DeH8QFdc9pACur8GrVIB
qw7FNjNjJiVzwvttmCdiGzWvjCmPOmOib789qxArm6CYH7DQIN6doQcYPYsFCn5RaTlJdaEzRU07
eSMB+crWQyLkwwNYSPiN5o+V9R9Ld7Wk2JptAfiJiMDlFvfE7YZIIHF3ePr+Vu2O6HO6qyoFWL/M
OeYQ5NqPqTIn1j/9zvPn+Cg8H4VgUgotNi155wPbqR2j2WpmjgbHbTFcXetksMO5oOxBhOlBinTr
i82ZV13zuTQK247Tv3HlQNxroDcsqZz9Mszhq5QPJ/GFkjb7Fvgyxghkctk4k50/GvtbO3Men8PN
U3gyjVYzicXmnXcZPBAMCR4XfoCPJ/LI3ZjTX/ORa2V/zYOjCCHkxJtM2CErox1XmkGMRpiHTbg6
/Q3VHkwjCE2r2LqGrJTGccnAp8ANU0O/f+STw8TvyWT2MCOSgOPcwgEGc5ntBTU/ZunGJpl9LHlv
PlnYHnvRKjISP5j5qXMer2oaBIk6BuOeoV+/Gny7+23B5SDuYxbtkB1bcoI6lFSWaiYbnewsOUX8
KONE9/JBH5Aq1AyukisrQjDS5WN4kH1Soy1TDyV49gSQI9OnFkWlx3oxllA44w6bBM79sGTfMni3
gj8SSEWC/KjtKDKbYtgNk8uornzpQtu3MnBe7jForIvT34p6Z8lG7RoNvj58zT4g54spcdX41cZl
1PduR85Fir6ErrDhAbuT3cDDXW2/0ESD55MvUj/W4fQiCMn2RyA9DA2NMDTwg88hH1/uF5H5d36Y
XH88fN1TbJgZAe0uE73dqhMavStk+H2nLCCMPX/3M3AOMFXr6M1fgV3qv7zJY+vUDo+RncLj7Y8P
5zRImArfBtvABpPy0Dvj298KIAokuvGhfWJjy70hHEAdwJwEnknt3bvPMjdv4NmNDz6cp5/4b4+/
Tfugh/nb9UEv27nIgigLo3s34dME/vXfILGF3yLQpi3DsvNor7sPXi6Xzmri0zwmfl79eP+tJ5m9
/rzocMNBZcoSmSTHlwaySvQvPuALDFIgMwG/zCLDfe/2i9PaTcz8it3k2VsvjoALPE4SpEz2cgWM
b5Y2deU1yAwv7fjAP0eXjLpsaeVO4zGOL4JiTYnvVFU4/wPx6dLiixfYdxaWdqSv0HjAs9FvLLFp
LjIMhtgd7VqdrcXj7/N3cwcvbm3ZS5Gefvfzy4VXyFw/PdZFm9JtyuHfq2JJX7/J2d4ZKHczVVS7
z7bDJ/rC7B2UhHAkJ52G3q/eFj/9KdRRYsVz8eg8mP++mlde0MLO7sPDKEpXr8F3TRnIW+hENuTO
PTVzpv8aZ/p7IuzElQYwl55vb8W3bT93wcd4AM6Pg6tcRrKB0YWv5+kHhFS41jZ/XxLE3e8+Gojx
47BzGxaPTBGFZRigNzn09hvZjYMxnXOmPHsPi2vy6cc9qVli5lErKvETPCH/scg/wT9wpSZc3hXC
SPh07unggzZYt9xCmp2Jv7YLrB+g9OTZvY7Jb6dCgKy+e1dKciEbDIp8L3y4c+7Zmi6stOaTNYKP
khfxJecDXZ15weYCE2+olA8EhQmR6xAws8/rgiv9v4MtDd+XMJYIsNHV0mnh9koorZToTg44QLj4
xRvYGGJzoLAOpSEgbeXXPHJS2aMzjSz39zoDNgAAqRL9ebrQoW5/YQDnoU1y+HvD6n6EGv55Yz4R
NaACafe3t62wdWb74fqfoPElkydihbdfo1frM7bYnRNiA2y16gq+9a5c/nx7YpYcbHHDDXaDw+Gd
9qFt8SL78b/wb4okizv5dfzq4yvsJlZBqumjvLVP/z7ZPkQvAeN1VoBVV5Po+Oy/6sCP6wzu6yF4
jalhkle0Cyg6EAwiKTRDcwmlaJ2q0b/TNRcAd4Pnjx8VzF30ekFI37Uu1rSXqYUwTcJqTmI5JILf
GA+yTgCKBwdARKcYzb79m2HP6D42SYDZUt55ctCky0D32F652BeR32QU7RrJ7yQyeTQdEljEU/xH
Msv0nJXU36u3rb1mZ5F7NyZ/u25Mhq5CannqbEd3l5SZ2fzZdWS+uzej+4UsZA3KUhW8XQD7LODj
GhMXJd5hHz/nTomiFQ3J8uqsuPvPo29bQ6sBmG97UUEBDVY/puz/rH2F0vAVqQMZgxq7HxyibvBx
anJwwi9XgV71swhN4t2tuBgHBCbIIu7Y6F3a15/o4NxKqWGpkDPBFbY+5Fzo64Xl6y8uSwjrafAd
uR7dIEQJg3s+jwEnpnLfePW4ccYzUKrsOpm9oZF3V5r+7geGtggj+mv1EJuXmjOQCY13IAS0mtVM
l2ngXP3cBzf5lfWR8eE+Z61/UWcg7w58W3GtFsjqq7AnMoJHXqU0djFKO+wb0TVVIDO+6GKItUQP
fS861+z2G7T/0AEyQ5rEqHtemuhxKfDu/cu3cg1jueSO5AWL70S1Rxg3AWYlmw6XIztklAwqpVBV
zG4sltMqKmpW39wOVe+XC/4hZ4kouhNK9k9w24UeOdKLBJw4NrePQ5e8t/L65CLQTVG28eLDwL/i
bUy/MJds8pNX54kwVJ8oV6wj/4PptnoiGIX5AmQe2J5GzoTkpWjITf/Cm8p97NO/ELSfc1hB1ovF
+/rmvACn93GRZj6xOI7fC8f+8+eB823TOU+cHcFlpAyfXeK2v0ev2992zQ3cDOG/6asQ/nt1Ij2h
2/PnD28Bbff4DNXiWBI4F0X06ciRz+wZtmy/HHLWyiuZ3UhMt1w5XcdzUO311GbNvXd1JzN03v5i
wFnQ7j9u2eSvxX8pOIKfw/vM2N2zPVag8tdILoO3PGNI8PJJBfcMTMTSDV0lt2eBGsdbzpmw40AH
QF3sbbpFZAIVtYjDPpuZmcXm741jss72tvQ7DnBuTu/sKZlLPQmZsso9+e9DbFKdqPsL8u9jcWwm
wuaDhEzx3+NZHMS55XJc2WvTrL3pHZ/Ba84G4LYojmUsOMpUN/txQEbdI1m6zPIDHJ6/U1M6juv1
SU44SgEbWi7FNpwhxZD3rQx5NBTerXBj12xwH25vypc29zDchUjtwphlxbrsWeFuBe/5SNnlyjSt
su6fA32+udRcPXyNSqfPKZQeys9v7kHn9/MpxUa4MS68aSM2itUsxtR81TmygCUCLavkA5VnRk+C
Bm0pE69ouhFCNzkPx3Xk5rw4e9zVUBAkGba4yycuEIGMEfrkg1mkCJ1nuCP0iIwPy3hzNTvPU4uT
u2b+RWlYB19xcV3N17AlIg0obyTvZ9g6lkEokj/v6kHrwHQOTFeNcpYVYfTNHU6FC1brLU8ORoYS
qioUo5TbIgmv5cvgk8lP38IZS0G5einvJWoENOqbCNd95zHfD9O9YBkcl0BtkB/VqCYw+POFla7X
jE45UXfIlNxA+syBTePWeUGbK84Um4UzKQMn5jFCzbsBXnXFUD+IcD6VrzOsd0arD7BGpchvxo/p
TH/OgwQx9uSMw9mTYTc+cq0aRXUg/duckn49dMR6GS64NMNzC8kpui5ap6HBLcbAx3+nyGHE8Z1q
vKSW4YXXeUc1cAeU9LFnJRDJPoIhzAYACql3rCqJ1DIQTK4y6oiP6EFvIqphshrTwVt/erbGf04g
fC3E80zwN07hBBtDJyEDb/iaru2bm5rW3AJ3Dm9x7fjX043eE6D5avTxhNFiJ19b41p4iLfIxfTh
b8b9h0h2M9+MMlgjkwjGAdbn4OtkVbIrsWhJnnTBz0tut5AcxnUxsP7YkS3ZaqOH4/sRZGsY26ED
v7PI6VG+SiHbMOjJHN3JaU5Dk7rnnfmvf9evA++I8OFGS2Xvr6ABclMQ+9HPXQ3ezD8AnZ1Ph9ND
6zHTVkWbnKoahgo/pNfuSCgXUYrRkMqDusMuxAkcxn2X9qHPYCE5FGCyKZCmjAXh4RKzNWWrOh2l
i6/6jtnRufooCijig8TsWewm/Q8n4NBk3Tz0YlxvA3fNVGDUqOmtr2u7BcWYW3fxcgMdoYuDaYa9
1xM3HhBz50P/FJrCz0181Pvv2H72ozMjj9ExK9CT/mgpsKn8Gvo03Ix3c8mgugguSXQL1nvIt6Hs
OxS4hbi6h+hZF1dn11QZ7YzdfFFmZps7k2k9enhDxsgyNHIARwfsBFznjoH5O5LVosZIYjmZyh+v
W1DHIGAiuH+uDC94IdOG5SMUysfOXZv446MaXl+6zpe1UgsAnEqyZxZw+DvlSjvqmWAGMlJqPAKJ
pZeboLBxSBRBsOoRHRpgOda5BHb8QVzLo3tN5lxrfiPERAXr5NiZpCn1NNXI1dpWKyERiFdcko4Y
L1e87/qUW8n0CXwrXgYrzWmNFJ9I3oyibRNeXfTLnZ/gn70m/AcT/WnOxRFTIz0Kr7m9sf7lW7AB
YPFAVqBbTwgjYy5Qy8soNSFarxqvbHq2Uyw4NkL9+MINlcaqxJ2hghsrqi4jFiG29wdmPnO/wDJ/
Xq2OJxUPKHBXrSGhJQ622Aq1xAuIXdMwuWoh5erxxytnaJAKLq2PWs3bNkBYZT9menpPJEpYjEpg
3ApXCENJezRNaY/NYXwIMiWoqY3vwvlU94PdOVIK6JCNvexq4DjYuxf2kkfrwUNtAE2IZm/jbXAe
bsanxQZdlhJzKRHDYUYp0At5JxTIihc/+vfFL8aUzEnynbwp6WfpoTPhOnn/KUf2f1E1gcc2ewNS
h7t0lrfJ79Y+G+wnLzjfJbuYBhvtGpi1mKH5KizwP4wa88zAAc6itul3s9PQLI+xo0RDtpCJVjC5
11aQ3G9m/zjnImPrSHBlPVCZRKl3F675qp3KT0SLC4du8PAE0sa7TTKvNbwdSGFqp4cbqrNnDuIJ
zgvXb10JmVowLadbZXjA+cFw8KlaVulsAIhCTOeXZWyxWyKt9ndzL94BdJpZmfjt/B5tPO98N9OH
Ae+i32wCx+3v1bYPUE1swHvj0TtXL6AupUx72t3PnsPD365yle71bsR4PpiglS/dw096RvzVWrdT
jI2+VsaMfWUiG+/xBTvNPTu25WC39qf77NwWj1YaSuk5z1c07bUVxRUAzyDI+KynTdO42ln/yrnp
OLrQeK4q3wGnl8yvKSb5YrBoHR3d7TyEECDfB3VHu9SdLp4z6WaqnW6iPZWPc+lG+qtWfG4buZ2i
XcamLtKoY0a5LgNlv3Rfrf5clfHeejnt2iHOhQQqC3mVDvaSSyyvyax55VUlsbgrk6BKv6nB+985
T2OxfWdXGzUk0sfEyuGWOKMpcJONAFKxUa2hflXfqLXTh0KaUYP50Sq/SuXXFY7361zG4FrDtc1h
81BtMBExUr73vwuVR4aw3m/msgoJBvkRELiwAv/pbd+TvCA9nnL0CelhhMVtk5g1PExOjF0kBSV+
9i3ljK/hX1qU5kd97axoy0QrJQKJ3LqOATJJDZWJsdm7zHfVWXJgGn9q3+Et4hhj83s93LnOn73b
YM/8Yr76DSKAeuefT0OR9W4lZ077QnSQ/P3WQ8M4RxcqBW/K1mFz+xsWgKVHgAjuZsH7cIoCgXE5
XzlAsNjvDHESAQsiGOpqXTBlLd5VH7jJHbuHcVCGtO6q7V9/I+Doj7LrOXn3fRvy0rcxHYoA/ZMe
/O+teafkHe7Vvh+eCBwQrg3zYn56jccs2fGXxBDfxrXz+IE6riSdcpf/cVYnsNhtjRtWCU8Q0T7P
9hW3QxklWA5dOCcIou3hoocc5+4JBzgzcv5OboTwzEYJjW+95ExEY5tlWxEXugvD3M1iY/cFW5ie
Rf7+NWR37zWCfenS+InUX4NPB0jZSXQfg/PibiaaZEJ1C8KeaIUiJn+vbKh3/uf95xSqoJPVmIi3
5U2kVJFqXIC6MkHtoE0TU/5lf7TNhpEi/w0DfMq74RUofW0kZ3teA4QFLt9jwOZ2gHyGNEVWWxR9
PPEX4eFE1BSUg7eehb+vbXrU2Cyub9ifZ5M1X70xIQaapPmCnLrJIgJ//Tm3lsZuMoenO+zbMmoM
LjX+/8+/SOuwhMwnGcrGfz8D5bwWGPLjck8OTSF2SyjSPbBuCy3igPolXCDcXn0CiNmw6O1eCNbN
XWX5+neaKV3xg4hGZaXrS8b8/xxTs5AcP0mO0JZU0Jk+59PfrXgBCWPN+ygc2AVo4gPmLVJlJOKy
Z+ItBWbL5PQ5Ci0sHDMO28/rOo484A0nWMbLrUst2g/h2P2FZl9KlyD0rJMYRQ+l564YjCQGn0Ec
G5nP1LX40EaAciAc0Ays1A+VCtA+9N95/Y+sfFTgBFu5kI5V3s+ClecRZYxDIjXdcWSbd4QncFF0
eX83g5u06Wimy9b074jO3Q9k0dDf4Xb0rT1Kh2okwK9KADHdZPxFVbubHPoEUa1LJHhMU+56QDNz
vDvdMiAucN3iX+1H0SIDxBQm8DRbgqOGAzadtaxedtLsxZ0rsLV0C2AehsPZTRoglL9Z9KoU1Wzq
/wqvOPiiux8fsBzQgKA8JoQ6dy0cjGXTWTMo2m9yPCKVYZucI2pyGStJ08OU6r+71UAHjJ1d14GB
4dJIVGm6f1wLouiG51fQdym1vkCK3rlnlHZrX1t+fIA66OQu+YOjhRYYUKgS0pfCibd5MIJzxhJ8
jzM94uvgwFGj5dRMZzYhqNKqtk3+BlX5Gs5lk6gRrJg1d51pcOaoGDKvvL7prN0hV56CiQK3pLWY
SDChvklY5iI+BZdBhELLBwQNGWuXPaC7TtLMi/QtErLn5+aKKV1kue/sgKTN+CI83jflOi0V0n/h
YeTv3oay3Xr7wbmQa35ZXj9maoxwpKCeV1mQ0m8ARg7nv3RaweKO0YjwIPouL8/csROW83gFRHLh
tF8jLhZ7CQL9z45KpaTQ4eulnnx3HnRJk9Qk046O/DmRyKbnLjxf8GJnLvu6deregsL80L0GLnNe
xYWRta2VkDaIn8gKAuqIy2uoW6PGcxK4mPQuPtyZA+3+lzacqD2DkLQtglfQ4anrC+/JZs6o0Icr
APxI7hgUB6zAR0+eazrA4zLzy7e7eW1Yj+F65pQTCoMN9V3eG+t2jhKnew7UrrqsvK/ADn5OXt0v
jcBf5J2dzsI9vqPlUD+aD5y1iQyrygjl479bO+FqxaNNB5FnHonXocO8GACMD714V21Q2NQD3/o7
KlBqcqo/GbcdO74GrmZdUoq34103Im+vQvhHclKJslRvcxqzU5vf5ooiDszteJ0nl6FYjfFeL4ay
kLyU3MivmpJRk/b9SXcybS/h1UV9iv8A6LRWKnt9drj7VhkDONuJihzmzmV47wPFHkORXvNNzzZ1
h92WUe3GENnMnr5ikk3i8/jMVnUSOvPTffRkl9dqmHC0+p+OxW3QTXlifv20v4aKg6yw/jQorI1A
9czONB2uj6D7+mPp7GCJBLicMwKHvmKXh5WvSTBW+7V4dmyDzfij8BZ8kOl/OFWfOwnGD+VMK7Cc
539xbz8WB5cg30HelmlIRGDyuGH7aI9Y8YwHB7FJ9Odm7OFZxEeu9/D827Y1p7wdhrjCn3FEcFyy
G6tiCudv9Vc51rrSlF2GzsmYhxslhk2Ip5BpuxSVRlSBfupsz9h2gTdb5xLNpX51pbXvb4IL9ro8
xZg7dmJCbJK1/jdHmCv98dWJzU7t7fjkhvd4VNQGfrdcEr99/G5vWghS4Az/+RyL22X0J4jaiXbX
ncjg3fCZfobJH6yg8WUeIoYSF8ea5FGx0TgWOD7qUv0GurBIR/u1+bvN79VXi3t/NT6esvtZNe5B
Me3Ln9Wnf4liQP/dmZHHx4YSmwbfoGZUDsyxdi5LRiusgjada9b6FyMQuTdeejGlYA26Rt4ytVgP
GRuum2zD66E/Z5BOcb+8LqekkPV19jdVuVXCfA38kNIXNSjUWbFT2BTUx9+mL492VedS8ny5hzKH
ZYdH7+W5KaaM8dWhfqkfSOtPhVD5XXBafwthWvtDPpU79VM4eeumauHQe5PtnvhiB9GoHGTYYyVa
kdzZ9z9ZmZ1qZywi9sRsddEmywSgbc50lVU+I5gU3TGf+In80E7JWHvVv4UM62Y/rZD6kVRUf5Nn
mLchlgQxCKG8hvxKCUzLQGxDdJCLU3wk3OJhAgIIIWMFiy8fQfws26zDSHc12PfpJVqP4bPPjbGl
GD1rsz/BbPL2yT2dWKqWoJo45nR/zjZF5roM0F6wtmsJROqER+sOq4Y+tGY1PJsAu/ujpdoD4T3e
fs9VKsoHHAw7Pmog/mejxsb2YlASMYvovyePLkbzKucnx0yFHI/z1+LSYuA4Pntg77YOpXn4+ZfK
47axQhgoN8hDJyuQrX4DUZOW8ZWHeDmdPvNQO9YvGfQ2Uv0AMwCQ6+k/2VsMIJi5BsTa28vy0/+H
1cOmqiocKHTtPkzosAzZx8nKvvbIc8zLZUqkgBVKDPE4eFfahU60GK3Fh0jZVQueE+uqq91wwfLy
v+beitnxpyyeohpqf+xTHUIu1I+0n7n5eXBppelaX7VQNT5EGut/SpE5F6vOR7zTe575UYalFs7y
a8mdI9YwkbuNts14YAToM8bTrfJvLSWrcY7Z53qa/gSmUl6PIwz5U11n1n6kWVWoGe6v+yzau6eB
IY4hRbpPG4KrsAAfQr9mQXEur+5WtwZnl9lquHz/JHmnK5d9Ic2uAofHxwxmB26a8Ci8Zrflh2hw
XWpx2jkg7AaKTV1K/lF7BmbhndswVFy3kp03z1NRSUP52fgyr3zgehJtimAHIhWf1WlPckuL2VFd
RhGSbC0sUB5rk6Z7J6vn2k+jPTH04uKKgiONmal+vn3qQduWm8bub2oQuWFMnWqkqqtiODhguleM
f3tR5hYHuOq1IpgFzRiuXcb2GAb4Eue3f5k258CevP38Tfpg30E6QvkoFM4dS0lHukrTfmmJKC9f
QOtw9MpuRtvJSyZZfbO1i9XS1fs8KvHmUY3M14WQqKpUBT2nKD4ryOMg0yRxbgg7ryagvCCtegin
NciQTFUOQ5ZZZRFXrLm1YvzQeGMYIJVfMwLrQeZn3frOr6VD7ybJXBbUAEYylizPGz1G6L6trAWI
d0/iSc7k8dt6gNYFjjzO3iIt9Sq/aC8Xga7mXJ8S8EhJywUyU74VztBqppiZpcrfnxtDkbPi/lhn
s1ldTzDDSqHyOUByjVmxNrr27JVE/TiOjG4fTfGhqeVNzC6DSBBMZO/CXIfHebQRmZ9+M0hv4Ul6
cgf9uSy2+YSZ47kQQtgVOHvKA2QM8uwO4J5b+alEA0QNhNexmG67xgl+jbdV+sraWnwMazswnXBL
TDKK8IWW7Kkj4tVn3Mo3TPuPsRb4t+lFgdRPki1XtNEWV8SfKKeAlYFELhYPvidwgZMfZG7fTdY4
SPUA4KBDR4Qz/dY79qfF+CJRUhAqvHpyuKvMfiaBzeuj7rffRrc67HYG9fpFHiyTHbSllTsyEgr2
fxe1fZH8STRTjWstLDZdQkFgiDl4OXjQaOjpe5nf62w7C4h562Z0rnhaD45ZxKTy6udUW5detsQl
P58HuF7asWFfVbfVqzlHEJzFzqx16tA/N9aN2yBTz1RER+YVds6Bey7R+uRPFZHnpVA1UXkDsm0o
7lvNYw2PusBroLzLYn2G0Kz5s/vqL3VGpMT3PGtDFDX4xXi+xKzOPWndtqPDUzFWeY6nkmR3WtvX
jOPSMPAq21cPgeXqDLG1A0ZpxmsRgi+5q3V7unCTFHsuBJeg+6gYb+q0YSih3p6B+PGUf42k2GLa
PyoEzWUhsvWk4RTFXUS2CITOx/ypT8sxbmZ7gSxO00fZCdKM1zddp0aslaofR/iHp6XveY7DHFMT
hUzpWA5jq18HMf75B4CCKyXUQ6D15v69WpbtkuokQTV5AvXf42iTrQWflCB3EM9TNpTAnzHchyf2
Itp0qgnqkxPGQiVW5ixcTpfoBHvbXpyM+0AbdUay5flGwxVncOqSLsdGl8JteG6EWuuGoPfWurIb
ngW/O71LyaaxdD49TzYzgKL76FANNZ8MDZgfz9etRFc1u5aweVquBtHJxSUJgit+RhD4wOcvcFwK
EmTb4mlKW2pfOUpAgeF9FKIfD7w/o43rPF21QjQyA96b7OqL17or/Dg6S29/Vf1fLty2mwFu33ma
GU0iu9O+USJMFMQBEuBqwC5YNRM/b0bjq+FmFvkJ9md/MzEoRvZImkarusdwv0/rPXuiUqDR1Fad
b/c+0t+DtcwPzQrXf2G882EGxExnUQsvvZD4hAFzg6yvcuyx6gz41YHO59z4dI/tx5BmJFBaD3VR
SYFAzpptcGY2Q7XV7NU+j15LbOn+qXZzbobG68nJpbPpxZaZa/YpO2v7x8yUCORU7Iv5bsQDxVng
to+rqguOT9DLYhlUtmc3M9vUYg44fC+DCZ8UCGK5+hWa7e2PlSGaSl2+/n5V9P9u3/w0FcynAi1o
tBAhIwuwrHXH6fEeBBM+I/9JdP7pXpvT8mn+GeE4PCqwrnjjVjGOJPL8YxPwq6tItKDXvfAw1t9p
AA6tfROJZHjIj3m5Vfe1d45ducxlmcrvwjsXXQAiKiWmQ4vAURR3Svn6qiXG6+x/CRwrVglI7RCT
Eg/p8YdG5V6Qc6Ydp5AXyHHo7nclVmaZXEplGMUAzX9G78Lj5z755OPsdYvcbgPE9jjY1Ju7Yiy3
b36rx9rFmC3IAi4GgUuPyuVe0JZ99kWJlmS4BpPXQjxV2tciCihy0X9NgEoqvrhgJixSaPsEfqVS
Jncsex+sdkzRhC/AxEbw4lNd08+cKVze9jVyL53UeiKRmZA204OYEFi7yQDux7//Pvkt7epx/qG8
yx9JnoUVloOlirx/+5dOGW5v2TySofJbQvq00C/lAxzzVk2hETvv2/E2Qvkg3Y+33VtzvM3HtrJr
BpLwR4HKPDCwnMrqlV/GrCm9Z4F2bRtBd1BGztPmO0yBKwHWvIhPZOAXNm1yAnGF1aYRsqFAr1tO
5G+zXR6oWHwVb5K5v0FwRu9dIuSReGnRC3ZH1BByXN+UQz93NAp7jbcWpTkhexAoXPh0OPy3EPT/
yazpXigdjq1U2UC8hSH2Vj4vcW0fitwlvsWxh4hwVWSSI36QBVbLRHd56oaYgvRvs9tw/6fjNUHR
QfTvg4Qg8HtzOk+b3bZWPP/SNXts4nfxv76PbHo3Pb4L+gbQn/xNxjrpxj6X4sFHyjVlzkG/q8sN
T7MRsieUC1V0NVTFkGmlFDzMO1wYqTViwHMlmQQ+PrD/fNxcz54msoDrvj28/Dg/+AR0I919fdMU
I/CT6YZLyBuleHMNi52lKoxU8xCCpm/iCH1Fok44CpPkEmuSpw/tyrTkAyT27MIQD59ssMG7iRib
hYtfraAaJssWudbFHJwrXSyghd+rWoGFJ+gpxkcnqjWjPzPT99yrTrPqMoZ1YC1246uoLIWFoqAD
CzAfWs2ArDjvH+Igo6QWdlg+3sBVEo7Xm/55BavZpxMS0ZLKV22YXDSPMMQYxE1CShzO+ZANZdu7
7DIYMu9LXLbGEFAoHKSNLXNqgSvIu6yY7GiSjF/vOQhstP0s+gwvy9U2i+kYvHcNmB5SIY3zj1Ip
V+5bSBbPv/yIAU3FwCDwmLsMzcdZJw8xhhrMNRvfauTfozoUjQXXCs+l3yIfDh9qUxehunzUnyUJ
b8PXcFtKQ1hwk6a/x1WBeKJqWzAxpPHrxao0KWvXN/aGjzFdCD6hAPm6onDkxUKFJy90JPeOKc4k
RK8lNXy9zifbkQwEp7JJZsUbo7oHF+s+jySjOGIgXwixpEbNaH4Gt1/gqKEJt1m3fCLLjIejKHmb
ObhXE+Oyinm1l7z1Wt6WZkahrt8EAKzffuN44fS87G3dW79P5sqLU3PT2TAZGfG9AzIdBgqOUhAX
fCJ+RbnPAYS4VSVI+YfucIvVWAXiVjl1Dp6D6OFYfVfg31ATtJYNDNYqu0Kizh23uQf0qfHpSjDq
U7WQwVY3NjvSYzFDWuViNQvoQTKTuzF9SAdz0HRTe5v7jQ/PvKIghZUH+DVoE7nAwJf/6XRuDL3M
qhC9nc1JxSsFOMLC1V4LHnoyk1cc0BlIOQhMF9jgeG4WQ0S4wfueX0S0U76heZUCQxAmqWZIi6+w
jzZipK8aQxbiZjxKjkvt3YqpHXR6p2GsF2/4xJHUgkJTIvIIprythAEfjZhw9GpsdOxRXqOGbmSk
3opJ3uMbWp9df4vkWSL62pVDXJnmqRGJAqCBj068ndYyTKsccc2SyQcElUG04N5FvLFX4fYbLgiQ
ewTy4rwSYyMMFYvcPJG24VDLLATfllKmpYbn+elQEFsuohtLmTiEapvfc4yFp2lsahFvuiQaTtva
sykeTkVhd6wbbhbC0MAmj2dGIHU6zsPsnRLzY8V7ZeXHaCFQkcXqaVz/+u43Xoo2QeSvqgRtHdna
LzS0Lzz4U9wFlz/rB1yvdGVViGRTlqdE6yQB2qaRzEe7uAeflvlvopQe8UqvHIewqq0gYtPIW45w
8N6d8qIhekuNtgvcZFKFhs8Fa47YGJkr45F5WWB751PpkspvGexX9WJBxl54YBkW6SkLF0T0QPtQ
WFcy6PKpYtQkIMesFVfWz780V35ayRDgByN400bGLbwrj8aay0Gicy4n81sbtpKo84pgAMB+LN3a
AEliuWmWH6axkHqklhxDNQutc/lRRDGCscHNURF7xxlyPRbDoTGt7Br3WWAbtO1mmmjnfv97+DA4
5uKGjwtYqcZmK2De3+rvL2WasDiUwhWgX2wS2L3uO5FjvrVm7kjG/nrnElrS5OBp3j3+RpkkubVL
DD1W/DxE7j3zUgEX6Wrj3Ls014H7Vy57yxOHFJLlVz75sx58TMHq76qx9QpmA/Q7zxAxoi01SryF
g6EqCaiAFG4Y4D6ZeOGdP/+zZebLqcfESq07nwJfkWiT6K99nofqdiwDOXCiPS3t07ck+Gi7qwuP
dmi4mTxWucOEkiYTGBOt59F+pLz9mQS29ttSYM3EK2PybAXhsBte6o2Y5vs8Jq0qOuNc/fz9fbjd
1W+0nZ582uGOlyRHFBMwuzHAA67KkzCBGZJyklDGW2uGHC0062N328W8/3K6s2vaj/6l6uveupkH
zwnGT0yqK4/mk8l/av75TZYsL55seZ/IvfYtfcGboSZZAAeHw6+Ey8Av/JO0g4l68McxdtsNui/t
U4U678GL1aBEa7jO7wa2dSPowLSv9XAp3kgLxPkJ1eRMNwL3cfFU1X0rNgt8xKiL5omfaCPRc92E
5CFfzH2CxIgAkJhOnqPUz6dwHKermZ83w221CvlbqHwtklix0ggM2TQqBx8d1mgUUa31WaZG06pM
aqTBzspkt3mupH629fvc61kNldlmnumOhrobGH8yOGCKqtpi9Lf5ezzLURThydmB1diaGxU2tSey
LO+6UCc+th12mvdLPlaq7KQnbjfFMNUVo913QDJnM13MNGKlZB4pk4UjvfLownz51N/nw4VD58OB
ZVNl6/Bn+SfH6R4fLCOu/kH39qjc2+lgHD7N+mP+/Q/R7wUbbTWZv4U6Knp75vJdTNkcpmQp7dE4
oQbv5a6V4D2qz021H0IQLpVY1UnzbXZSHts5VWKAVxObyRt6hQ7gFUaq5pKe9bH4aU4fzKBIOTKk
i1KKL3SXUadrxSm8jeemEkOx3wXRHAJqKd3BKlXbWq4Xb2TNP4ucuvAcbsV6XrtWG3KRwyuoExOr
Qg2IvL3lD/fiWv18yKcRECVB4A+NuKOUUWd4HQZF+mPpu/a8fSJdsJCo0eJ35D5myoWEuymcdNHx
JQnHuRcefAqvUOEmq/nXguN1hVoxnQi2IXcVpgHIarEMPxyzbwMeokYYQHLiFhA5XLSk8Imi58Jr
JnU4KOkfs1M5PrmUl1PlHn14TUpqEPfeBhHBb1MVPhe29aG+N6N4BZItvcOvi+n4zK1c/sa6YkAl
QjjAh9jD51DuY3Tvke2qzy51wyZT+HDISJZX4Xxs1X0R8Z3K739JC/JH1YYXnHjSDCyhEH0qE4qA
bkzBvYgN3zWDij2CSIznmHs5nHdiJyqbiaMqlMbGdhpSwTcRjqNV3K7vKFQ75+OlaSmoL3xyhyrJ
B++lbf/1za/7F2HysR+GCUMGPmZaEzDA0fHG8/CRw3XheB2FoYV7r59j52XQxC+E4EwPigmdyT2Z
IiwO9Id9hrAocOXp6FjY5IO2CrMa4MvwjzUyGUzpoeZi33wvKWGEKecMqcPqwdFunEnnr83U8l2K
D38tZy3p6Ng5jbfBXDNWNW1J8ZkZJQqBiTaIrg5FIL8tMTbobgKVR5qVw4BdQS5UiGKF+gcp3dVt
8/AobX8t+hhMa1sztzT22dWd9Kf6pmfkUUVvaXMA+jaSxRu60uJSn3bXg2gXTmEWUTe4ARIV3jXs
d/4C/LjX5WfhWf2HK8Z/UP2E0TsT8p8Wat+unhEeAas2y4cZBzOvChA8jfniCahH9Rqj0A+utQG+
LTN8FledVTlBJ30fXcw6GlqwYP4A9gtFqqd1/vgbKqHAfiTamEsHMz1xKqI8VM7rajpaMLAlCqFb
P7QMLrTHB08roaWnQBokOBysy/6GbjuxiLTC58IzFOCnDMGqhilDw09j8EwlVIwYT+z7l5rVj/zx
bwhwZ4RZlP9b5bSDefcTq6+Vus3EPFlKV6m6MvZfqvxcrMQpf3jPQnRrcA/5mUGK4ZfPAQ8lUD84
7i/KBYkXolRwBSoKY/DqPbHsa5H4wxbm2MSJzXahF+yrV6mI5iFznQnIZF1dsNtEcZF/fONma00i
6PSBp6FiouWjVbaG3Cv/4BgGNNAS7ydU38gbjmBGHFqHVtCsNW7V/5F0ZkuqYtsafiIjBJHmVvpO
7LsbwyYFRARFRXn6+uaqOGfXbipXZabinGP8rVwLY6Q219EN6kssyS4whsVDqTiXpxXT+myCxPK0
6O8R/J8UgBdDLYiGJ2JQhDz6Z0nA5NcHMZt8cB98NEMi9V3eTU44DrD3Strw1pv6WNqKl5JGkQIs
rpjIYCCk79MYaSLqo+uV9Sn1q9NwjAy0N65IblBGKDFijZYIJERzgKP6jwoFVIuNBwstz0gfOwpp
EfEH4Jd0KbN0hZxmEH7LnqjgGGznnPXAL3NoQ6E9zkZND3olQ78Cqspdu2SF2/dHX3x8QTX5rIQv
jv+pAhaEgjJJFvhZ2Gv2IFuZ9fCViBh7yJd1QXEqH0eLRGLuX5ZOIigp57UVKnfMcqtv+k4PdhBc
AhiE386lZpvEgYyE57fHT3ZrbQGQvEiYx+yMZHvX5s47RFjhiHrMnuDItkghl7yy6VzoI4j+oYgv
J/o+o1xDVvico1oBYufO5XBRxzylvcV+dg2QGTH4Xl62PP8yh95tSHU97HsDBh9g2qGF8CeLka0w
nAWIofIDJa0O2DJjfu+M33wJJ4/IEJlG7u3XVUL6N1XsP4e9mTganlwDRJ/yHLJtbCSFfJMZwlhK
41jMkLOx1bpt8BRhwy7EBoKfW9B6VPERz2oNALHkeUtfF6cM2kyFSvf9AqhQdIg4b1BeBJdMtJVD
8tgWOYiICeRq4z04wn0soPi50bAkgSmniciHfiNiVccYw9HBkjVdLzVC+PkJwhv/qVyDFtkUSnFV
MdxBBFBpzseSr0BrVTjaQYkAfflcwmYRL2dDl/K7Qcfg50kk++ahKqHPpV9b/fUHyENHKiEKkNhe
iNXpcajLUyXuJkMfhE2uSLseES7Lh7C3aBC7weJRCQVfzIeC5ZtaWY9HiQoFnTziJ/FLH2LyBcrW
ixDDSsktkk0jATnqJTU3Ejl+84qygtKVPJ2MVJTofzdSooGOGZnR1s2+fv6xNI7Lc0mjAIGGIIH8
49FseX2QZtR28Xv5TFSxQ3PRaesHAwlZKH+KYn2P1ddE4UXgOxVWnAC8gRsjpA4oyjGREHw236/o
jyJTy/8sWCvnbVxv39KOIeX3tR6SjwM9ke3qZmebNqatnQ5Q5Jy1+Zh26ybWQlxQDPQdb+4QwYP7
mRjOEMw3TsPCu25+B3RyYGXj7wrCWY4wkdu94OEQ+ery2YT1JCxMdb6regQpLGZl0rjwRT84XcWv
C45GjHeFyi8FPiVR7sfW1uMJfBKrL7z+b1sNdEHN2g2yWNLEEI30o7yxviueI+5q0n4e3sN+Qn6P
HmsE03tE/48k3TSymUKZzweIP+52K6BhORT9c7im4jrIaNH9gT/E1MaNXzvILJAPvK9E3GxlZJQc
5Dgz8vmeLE6ueWTFdCuEMv9HsuH3bfEH5g04MuQ9Lx9fQdq5WMery4Bc+jfcrXJEYLM85cvhjNZo
iqJxmXhrIq4YNTC2jtEIENoUltzGus0dye972SJRcYeH+81F9YlpMsq3OdWpkE/V5HvoL3K85T7J
fuFz1++Zn7+WG5hDqZs0NwtggngQ1sTBvLzILlqG+c8zFj1r+aD5HdfEfZm5KGZW5GCOGUq/FsJ1
jtKPq7PRtpagS4HJYZiH2/pPBPYSg4BJjbyBkCRDYUi5xtx49dKA03mQFFaMzvdA6XMlqGPgWo6g
jgbmwQSgprd9/X0wkg2sjhqZDL0cr+VgyyV5Bb1/ETnxdTmQQhE0/B21x7KzUIYp4z75sm/6F0BK
MwuLhmT9Lu1lkLDOfAxeo9u40Kn6JmmKt/9lnrlBR0xksNIqpXOPNdT+gvwNzmRgvCdh72LYA+ih
myHQSRZgwwN5J+mcQJ6RdP5OIF2sXkgd5AmCpLKnNy8LMMdcY4hmIfHkOJ6SzAWRDx5Fbl/PQ3dJ
zbnDl3826BJYCVfqBZP3EvyuPUgO+Y4WT41AuklwmT74yU+ZLBCNKzIUlnYQN7YLhzueA6PxatKs
6XlvwWlFMWGGr0Y/5psmQYDo7uEPoR9AxWZl1KdLGjeUPkcFSsRYj/mGjSLkqKq5Ukm7R69JqY7u
6JvX6nVB0gZE66GB4gsAv5Aa84gRO3Gg4AnefSn+qSofIjYIJOQfbukjbwJIG0p/YDXjPDin+OrY
Up7hkBhXobbOM0eoK+dQCS/OQW4sxvmo4TjeH8ijx6MqpfbvghIeBZBoWMCdxv76pk0EVDot3eqi
gtqgqLUe9D7okTwBcJmWwWuiBoi/bFgA3pSbj2IB2446Hp55lYYT8tBhHluwmxcvr4uQzSW+hbeG
3z53vnGZoMHp+eosR8UcfrZNiLq5j8ycbN0dkezExNfGCDZq9uFZbjzqcnxp+xSR/rI7JKTjPRZ9
eZqIPc3+lHHvX0tLit/2/MzDH/AxA9n0GSHiQTBKbJC4SAFHIU3YioAgmEcrMkUfZAiKYRagPItX
GVn9D3tw+lBBQrr1cs7Mgi6B6M2kodWcEKL9kqd9zcSK5YNQUlb3fSA9PYPkNtgh4lIUG+bwNxSh
6we8+wIXZrbeNEDVuVncbbg7IbmnayuoIwjcwhvQsAeI1lr/twcyZqJ+NclVHFL74Zcekokln4Wq
4tpo4v7yi053p4V5COiTQdSKLOe7gzUnQBYcljZwkOGQ3OuyvpO9xKBtHvG0LY8d3QH1KUfxkJE0
efcHhHOp2y5EGDZT/7D8heKtl218uKB62blevPH4+uQQ8mizjqP5nRggYaxuDxeH/feIyjroSK5k
vGEY+Vhs1LcFeVKijyuS6XntcaGmdL62MyCPamyMMCCrBDxW7se7MtGHXdh8RRTidV4tRUjiMfdK
MsKkWQMi63Zrvp8x6/jLocevz6MKG29jCk4xFV3XMCRIHoFOZsSKiqOChJmhL9KIIUeJpfHasMfS
cT/t8Tnk45Rfh6YZ0coAZ/H34ZN8dylnZQ+iUNJrxm8Xq7F7Pb/yEfmyZm9kcL96BZAdUY0A/AZV
LSXxieC8B815zX+7ARHWe745f5xgqFCmFlJ3C2BWwpoIfuIzChL0GIOzssJ9QtTf7BdhGuPpFa0D
bub0J6+wcgl5oxKOZ4/85XRcjnXYvuaigC5QExAAnJr7KSJ/hUQyhbSl3EbQCA3lIOUh4CkPROUB
6eDUW778IQAAiyA7neSwxXuca1DFIr80p6jlOj9yrGLYnX0mRZDw8qMonwIUEOWI72Uh98jIBRG3
avrUfhe+kvcYA+jQvi2+i/1FvWjOM0GAg0qge7tgX5vel7IrY/5UbPwjX8l6/6A7NVLB+4GABFt+
aG4IzgsqHIhG5zy4R6J5oPQYpsiFf9vgBDef/8D5t+cT+bBvmQ14D8bIe6XBMFD1JgJ7+DoVrAXq
kEoLMYXe0LWyWbXiLNiURGrDG/Dz3xxGJ5cUK2JvHhfgTet7zrYCKttTxjCuXEw6wXuFz4U3df6M
KmD+N2CcfMEVXX9YoqDZa2iaFxlerTk8991i9TY5QJCMfDAozLhv4E5miDI3n7gkw2jyQE9XOgow
ViKHPWIsOUwYcN5MI1QISV80gunm5X7cxkeF5/Z87KI2Py5735vy156lzpCBCcU5+zPjPYVMAF/A
up2Z3+1yLLF2+9dzNcu+jr7ibxl8cr/rNHjHYjZ98l98HiK/dqQwxfJFnLOnOXCwInK6xbWdel8a
Su+Lry+S0Uifkim7E2T0/fTGv2V324ZUur69p67wN+XM4gQXmdV7xhTyi8h0p1CHUCEdbh9lhHbC
FS1g1cl7XIS5V+2uqPnHBfL16T7ONUufAjQjNcOo7SsTAKPakxc1n+VO2BYJeVF8/FrYm6n+IftP
/D/SybXCqm4Sr04JYn7o86EmIGlO6ASnztjYwCE/xhKaIGDotu+pwTOCku1feLk2xUpLOGiN+SDp
715Wa1f0Gj0NzuJn9FxIES/UH2V7i2arwCtMOLbRsQjsEZ18RZQNZg+JnCY2T/uBqFZzh9P3KV2o
tMaChwliz2pPhLWBBREMsbwdi7iMGfe5Tl7A8yCIFpO3RsIbmN2XiZ2oWvHyQZOUMxmFp/VcPCc1
NmI0AhMWkhihi8+kwUgaGBCl1wUlld1IuUgc1ful4go6mzyV6dAADcDpQdEtpOIUAPuN+kdAHhxg
BGkDFU6/Gxlh8AJpLEl6Z2NEIj4+G3yGyOFYAnFgcz4o03RcgZl3C7y5lgr8IY3evD4/Myfq+ub2
/tTkCZf3FXdthloHbvG1fZAhpzjI3xrFeYKJdw9rWDi/H9Dlo7RwwJWFv0eTsxpwGpAdiOvtcXer
FY8VbLoyVfl7h9sCfnQmc1n0vMHi6iPW2VTdqAALYmf2iUl/0u2r12ArZN8Bh7Mgi4pWWrFIsCLr
urhZ753miCIzCez9sxHpNDHlI6BEXZKOsdoHKjERASFe9hs6GOmhR6Is8Ou/1Lf+pTJM9VIehEsv
JiRAompMM4fQGqxaXHx3MPt+UFzYTCUf6I0zbhi9kruVBtpYPss0COzIAIK3gnpy0UCG6eZJDTVT
WHvsTVTWFVw4W0qiyrANeCzBr6zr9I68cyCwBcToouvofN8QQj95Q/Hza8JIIyxDGgMfvUkt4JX7
rjjdApk0UYevx3Fk5+v5AdYJbt5gWxeKOwChREff0q3yjagI77mv1T7BCqG5qADUDYhS5n3HQ27d
BY52ZbPn+aIqd5VV7lV27+B75yohWgyWREtusgUmTvcAb/am23AAZp3zFXQoYS70iM0e47vPOQRF
XRIoGH2RLbA4wHiwSSFppz0YLdzNpMtbuO1yNhka8VDiVUk7H2CVBtJFbJ2TPUGHCcMRmoeFFqgU
b58x4hMGSdedhMi9+me9jT8Pp4IUdwsugoCGbXKMSTSYNlHjFwxWc858wvVZTQBrfh7IsK/tvsRa
Xt6OvtDs1in9nvsMJLTgKemxrwsYbAONsUfK2JmNkJfj5ESgJ7CHX3iLWYosoXpRotQMcNqZvTgl
EPvprREmbvMzEvjibCCvR9oXvP3fHG9Hhy/DK+YENXFK8xl2kDl8pshk6NvEPpVkCFYa/xpyIsTV
jdA0wCdk2NhdQM0gZ4Cvb57E9IlQ+s7b2kfEkCe35XNZiCZVzQ8C2UF1PCnPw+DGtA6jPqoWPbfw
68sgEJSA0jO7v/yk0sZKFPVCFPLqo2+Q6eY+qRZGgBRyR8kk2Zg03Klej/p6Alzo7eRbySz6RgBW
nzy2JZKrDvYQimT2nL2mDcJOLuLXFgfJk4WAW+qJ+tRBu7luYe0JMo2R2+D2skvnZvNLzHiMLI1H
QPaGNGmibBtc7qDhL34kuuZAOnrYiTvAZZQi+wPbGJmgQoeP2QD0qpvTAYK6dslH6NJEghHV3PeC
89ZTuXWkjai/eMb1v9pagibw4ODAZs+9UKXogPYiwrcFd0FOc6iOxdeRbHgaCMWoSbgD67IN4+W8
DnKEOGamG/7Dr6IhXK7oz+WFp8aVWPDi+D42R5TBlfcO7gRUNmPuMFuP8ehRZUPvGH1RT18ImewX
hDfSGIfOGyJIiYHkJKWJfCr56Dc5/RJ05nQ75haCYQ3oj0PImFNB7iEUvsa4+abQH8C4LnghWZc3
l2GhYc3nNITgEuIuUnec2+RL1LkylUWbBa8Q47jI3S+DJ3DHlEA3m6gcZ8iOUEKRJgPPcLLt1x+C
VQ2cArAasxjbc0NfAcEUThpi9rUbs3IFMyiKiEX7b2vr2HiL8Ll4BBJEuP8jb+FnN7P9qr+ixEva
j3QujXqhX9IxtLM0zw+iG17j15ZOoiW9y1dkJqTJO2S7hOjiY+7LuAHSOaFnaPvvJ1GekU65xCza
BqGUkXHmKwqb4vyo4pQXZUKIpoQa3M+PBLbQdPVeKVMl+K1uVjbH3zDk5kh56hAwy/6bx2gBL59O
eSEG6+c8D8jOqyUeAVuftFcbc4RpjInleSxvCamovupqyEPQoSFVJ1mWcbkj579ng8eiTyDezh8m
b6HwgFP8a2MjJMqGLYkJCfDQ7qH/gmOTuWx/xx4WLPwybNvkubjvEPyb0mzq6VHS4lThGvvZpSib
zia8652T82O/WGp/5n3Rjr8QYS+nj4h5PuCGAowEU56SEwK+CT3Pn+s7+Kcf63s75Wq5ugRtY1um
eJATlycdnzNDFMJcXJ66RxquhVLAHfA49ug/5IsrIAXMMC8aylBqUX7Nb/1jQbWQ9/u/Czgn/3pF
z6dFvVUEjA0OPWjp+vRaiXxePiCu+DB8lmi9eDX/GUavXCc0Mbqkipxv3hdGSWgIZWqhOPxBI/7q
XWp+DrfDO9Lwa3HETrsYiwlfdBVukqHfHG/LAr+UxR+mINX+V3QhX02uxgyMnnki1NB+h1iWY/L2
IgCyUYHsYQmjw9mgdlb/eA3UY5PUO/77+4jMyFhUntgz0dKxIEjW0KEQb8rw+o9DQiik+cZW3VtA
WBkKx92rsNndcTe41Kokj6Qj1QHA3Onx74lUICe/TRV9JMX1WOb63Y/lY8/ClETHjeFpET/++4gm
BBhaHxOvvsuo3JqyoVgA+Pz69pLzzcki/mpeEPdMa6oRhDpy4KcX9E7aZEBaBKCRSGYnkhXhsJ8h
QiAtmNUFkwcy34+JnPd0XeRjddoGgwkDx4JncO+C+8o2yp4EqG2wQeXwuOCAMuaPVTXOttp9R7yV
rDrtWP5joYY7r/AdomOd9MllMERg9d4hVBUGjfTMYjYk7IbkvkUqB9WlO0FNsMuxPi4kh+cRjf5G
vRiJHtPuysUcMdsh9lYCOpgtOW68PiLNxuvmqOoj7D/bmvRdJFHoiWRW9PHNIeDXQczGfDgkcdjp
j0HWZLIvvgiZBhPdsHqLFhXnfs1suqr8ATgwRyw+MT0mcQZvk+BrleMP7y+6O3FN8UZROJPZeqg4
hCNg4sRbbMKRSmMqBy4DHJRPn7ufeZcrgoAz3edGU5KfI/jREyRqTAbFdUZHr91aPBEcJCfuBGZo
eUT+zfVQ+ZicLNwILKi6+++Uh0pD0Spq6XPqcyubw9xYNDAIzWofv/FUYcQ3+ytdvMmLetNjh6eh
Eimac48wkIxWkv/aoFt/ERSMbz5A7JeuCIKrT5jScmVDBgjiQiDzFbo1sKEQF3hRO6KLhFhUTmws
8/CNCBHQWpKD4jN54ExA6tiESAh4iTCXUImDYAwIZuCowAd8WMZPAX/Bfiusmvc/GRkqkOPyuuTo
4OG3CdynMNrYcj+OHkRs3eKb60HsHJUxsoT+FA17zrZ1WyBOMPD2cz5dxMoyeLuPxiFYGrtpKXY9
+cJQiFHpIl9YNMh1h6b5oUcg4qnX9yHpBw+CjviViBLKt4i7GT/2G+3wPRirvlX6KQnQrP2bR8Sq
44o5rIpqJIyaJQ1HLFqycH6qX4chS5/3kz2F4lgdJauIHgzLqV2jg8UfQtYEDDxV17yxY4meCQg8
1qN1mzT+A3/ltwMuzxF/cSAt8rPuEJFs0/oW3YHGhLPzdkjPb8LhLs3kBSBoMZfHFyhGDFb1+MuP
ndus9l/cL/fAYLjQvpxkQufbDWxKuUCawMzB9zuFdJbRDUU8URJ7rJZGIMVo6/jFBAhsWNAf3BdF
j9Osnmpo1jA6A85CwFnVK25pMkXsecnGfcpe/PtMibo/df1b78kDVj4mzsKa0ctwP4ff4snSRxwu
GEvqlGfczAS2D/yrgfq/cvR133uzSHGk4bbTAkbUjmmtckSzLTZ3+qcEZ1fw4ZAhX4mgxtin8PdR
8bu9xWtoPqHTvedSe1tzAo+e5mc3/NNWjWJmqtMjum0r0fgCoot3EKloI5n3JaYvPk52cSKZ5G3d
WYBJI8BzQqMdy6M+4qaAsRbrEIwfvqZ6eZ12hUtQhWAOEZBYg+VvcYMe5KZD4LHiA5wyT4CpRz+f
sldR4l4H7OZPZBwvps3rNJ8LqfXbUubPy5aV0eO1jsSDZxcWRD8weGaTU3HoCxqXVwHwyDQmMNsk
Fnrj08fDNCmNBzGaDr/1a1Ke1M1+LnonNEbtdpIu62O7pUpkMJUCahv8/cCsGIg2VS9u+MSyl7WT
K6FBuSvjOb9e/ZIsmKhxPj/ry7fC0rCWFwb0vN2htKTo6/QcbfNIRY3qv4nrkn6WNpNpSsEN8Xau
60FM7D8uD3O/aBgAycxiMHTKCGf15nrAN9rHe4Yb0n07GcQLbgeeLVxQ2B9pGTmid7+hqr3FbGap
BWNuGaR+cZjKjjbVR59ZZ6cTCimQhzz6hHxcA6AoOz++2EDJCbcELfEHkI4uQXBF3LI6egi2qiNS
CN5lzmEyOZJvzCU4G0xIJmfBwH4JYho+SZmgpG6NZe66JNmIfJMHq074m7+TFIK5PBkr0Q1QcuwY
SGLwn1z9xz/c5XZQ57nfRFD4sMDiuYXHZsQ8d72RwlrgZ3/8Qs+YRvBAxql0YXbO4k7jYGyDPoIJ
DEbSCx2G4UkJRC/A1qQ7Vx4pK5x52VTn+XSzmLOyCbhmYBO0BSyxx7PHKInwAc+cL/TLdm/7PlKo
xSxHAbtd0oYI8cf4uWSzTs/GJWXQJdVOMCoIEa5hFxOpwCZpl4vyDNHpEZ04fiN6wnW7590CD1rC
6JI/EbAIN4nMYcEY11Sigw29k987Z/aARhRYp4iVB831ESXYHlcap5Vz6MN+0HbNy1EAPEV3ljZ8
+QMaaYRS4nNpT5p9O/6SNGIo7g/NF3aKP4RvENlpwD1pDg/pBlGHwb7s5R8zkkag8fqfhikMcYV1
Wt8bJ+0c4/KYkH5Rz/Yblch2UAN2O16e/SxY451Co0ub6TfKsGMdmlkJQgw5tQAsGG4AiGXsmAXh
kewW5uefurWNqIABrSUPp7Ox+gHC8NTuXhxGSvScVYv6kM04XG0hROF+NY04o+GYMWH+3n5nnQgL
VDc878opI74OiYXkIiJcEWxI9C84CcpVcq0e9gv1REzqO691VGwIqEDBqi77aPWf/ovAVCB5bQ4w
PyVQ0eLBgGpiWalqm0HZEDgsE96IUpN8eQ+f3mv9OZJu5n0RNbmQne7DJaWWG+auEeCEwGqfPHxI
bYsBQDB4bN24ofgfkaxd+j4pxXkMqUIPqnGstz96a2Z1gjz8ubfQaA5yoOkqKELmsA8SMUwhWyo8
LdmfSV7LH/x4L5hVVDBZSPjOSDPzpWqJj7kWyLQP4PXl76pIOL6z26WHefOLfJJyC3S3xA94ChVO
Ir+ZBqcxvMkn7LznVlroqwFJRzCBijkoaYStk++xnqsHBSsOSuRxx8ZfoDf4QJCTwkMpF2LbGo7n
7kERee1yGD54QZZSmDkizyBG6IB+LCIzn3ZSlf+kQ8khkF/TZ0KeaM98875DQmVzHWLvX2oc8t/n
Ed6CPe1FzRpdpSH2xFHpFWQNTK+JMdbpuCCrXMG/+0NIYTJKpgQ1hfoZeTale1PxEn0Jq8vI0ESK
SEuX2TqwvpRhCi15GjYmiV1uOW1Zlc/wEU5HtSZTuytFqbDO5WSYCs33Y0n7BSFNYT3/zj+LfIaw
QiMFZsva9tvtg6sQXFBR+tPtBjVHTcb0Y8YIHcKNIDZGn9yOSVpFf3vbXhf7qTzt6F1BjQZuPRAf
hvLAl5T8el002LStNZxLEm485OCEKQObhLKru7fJncQRFl5YLFM0JmaIKfASdZZBlBxOU/blqnKA
zhGkX5McHRw/2uQuuDWqX8l48B/YSSZ5OAzLaekqk99kGKdkxrjZ+CXyHxo05p9L/zTYERts8+lW
SIPEObv3+jhrZhQbhZSe8W0weDKPmrov4WKL+Xa8+er5Hrq/RNupligof5iv8L5WI2PZPyEusFEg
mNTTTPhG8rlBfemWPjSnq1jcg34mWlnoR3oF3fgWFlHuo05s3tOnSBIUsHtzSmmIoplFmv0SfNKD
6T1sJ+3Demyel08AnndbGWB+v9LUN0Bf3M9W7kIIqgx7lE9/7Pcf7NWLFjRtzsqyEUU2SK8DGDs+
UHwDS9moSeO02w/KTKGAwvgbPlFoRSqSEX5SDezRIIyu5dcN1XPKjWpMdUI/Kj/3e39PfPGtNZjy
w4EFHp+hspBqAoPRyVVgVH2/hCiDU/Ro/T4OHYT9jjypXN1Hpo2G8yA8dSRNCtdpgIcJh/WcqjQd
RgPFtWL1VveQD0evbyt8M5T+taf73/VnrU70aDgWroyHRc9uLBpY+j4ZKP3ktlJGMz5cf81075NC
DoPWt9vxP76ARMHSywNqg30+LtSKAtXBs5Ko6A+9zsscXn+X0kNT8yijdr/eC5mapSSpL/swsR7U
nHO1/kS90HNNiQopb/ir9LO+UBbEHSQPq9lgD4k6V6i9U/e1/s6YwXqWuax8Ep7e5nD60k0VpBmu
ZKVArPCYeA8fmEKxeSo52quNGmmzJx9exm5FBBQZOzJK2sk9NMZf2h01qt6Og3gQyJv+KffJk1Ep
fI6+VfDLJylwL+mHZNygMTx1fs/uY+gN2QHoo+pEMm22htPA1lqSdX2z6svv5T6RmmnL9sSsxN6g
2Sh4FYyOKuT+YwLB70qMeeWCuG0yd+avy+0woMIMKo6XC0ynAoGtFtXiOVb7qCifpDsJyBCCHFsh
8VNcHQDCRBonnY3bb1VFWm12026mcyjp/pV/gRXPCnd/HlD8PRWU0Nf6Cm+Wxe6BZKR1HjJuflEP
lPq9A8Vah4dVuAbJEpSxTbh64co0Ps1hTavTYKMGw01BA5Rufcz+BuaFoQK8Y/LGwK44RIGZ4GK8
h2ERi9NzXf3NYJ2v8483tN/WZ/VZrYkbWIvTpCQnRrcIWK9DptVi79GgBzuGOUZoPdTR8seAeGs9
ibUBmEixyFxFm0IsBwkpCXJxPHCLJnMYZF6Qf3cPyAW5ETl6QOMS26ps7Y/f8WNbz/QUG+prqXhX
sP778oM4EGEiHrB/F3lLR3frfWKx4UM/Ncf2qDbmhziLbMdQZggh6+WfhvK6BBNDa4L0yfCNM3K/
BkqBZHOkuOAzKdGwC8lH9bfOH3YNCpIQFFLB3FuADSHb4KIhboVHiOGCG3smph685DU6nfcGOTaW
BQgTBqvrjBA1C12SzYq5kJYCEjMWRBdERGde6g1EWGohPiCCcSP5aHCETw7ZZWGWpGOgYEPXvSOR
r1aIDhwCJQthMqo2fiKAO9m6hvcxkbvdyCBpgViNSYZMaIjVkcFnVcEbCf0t05OcyBuDmCDANAuZ
GbMPMuXCIbUr+wO7k5jygWwTeQof902wkarL16bicJ4UHLQODC3ZdeoTPAIWFH+7//m30POzMNmi
yECKKMQSpKoUa30mAI3BBDnNP/L66orNE6IFdP1m77mdwpebv8wWozAd9AiRWr9BxfVYp3OwsFQs
Viakn10YhB/9K/MTvzfTVfuvuKy2fw5TtIos9P5XEy2KwXs6cNOIQ5UPrvElxJ/xtXNxatecQm+O
+nEFl+nVYY8lBJshmUMakmgUL18RyDaYggwwGLIwkVWBOSsuCNFCm7VmCtpvU4homiEtzlku1iyB
Yb4xns/zv+rqMh8pC/4xTHWcKRkZy3zV4hVou5wXjYvBYY0Eb7mN9YRqwOEUhriN8Bt0qyE80NVj
tsCtFjXI+IeuBpXoboGQVtrUiBXQAeSk8Q81JWRcX4RhDQLk8Cd+XbbHJPe/qsXxClRYzoE4M7Qi
CPytvkXgDn8y+I67mN5W8MIjaTJ8Em472cvC1wFy5XYgcXBCUR8rhuYqCWGNFimWFKQ6fUdBKs2K
xb/LFsGtcb0kyJCgC/bd6Dl+Vix2YhkhIARRM7cSEeAW3rKf8yIXNMb2r87rm0UJWVz+pRwnjL2/
IKO1oZhWS0rA7Fv4rKw9zV12udNEOSvehLCgnQSh0GN6T5hc8vjxst6wR96N4exKSJuVus2J43kB
kl/E3RGcK+dUSup5SpG9v8eWWHEifbjcCrf5MjsARuI3x1rpVm6PKb/2bgP7F+e7aoftBA6b0jgZ
hQEZse/4ulGolkEA8cLaDAhsDryrMV1geVEr8xFoUJqseQHdqO8Dktlm1s5oS6EwgKmr+FiDnjlY
U6pOMTJNXYjdTJ1rlOagXbGslgTRcgozGWn29YIJESZFoE3wejx1mxxpOBMFkUx5/HYR4plllMaq
T7NwVCcIGjgZiSOZcbZmawnofnzj9sPh2P+7JjIfY8Vn3lLxyp51rtsPZrOVuqAQo7e8rQlAjOTN
dYZ+svWzgAVvU0TNdjCu15zz8Z4jyOHBZy5hgHh6+8neN0RIYIEQbden49CkrNcVVypuJ05FYk5K
S5qAXEY9r6AeDUASa8PPHU4gH+PqyJHeMs6q2JUJJySS5jEfiBAXIFWVbVTmwb0d+vwJYrwYwZgq
hYSfU+lVWKyo7xAmj89EsWAIYHeDd+aY7U3vCN2CHu5zJPSAf8+Zgg8KjUTPFAJuaohMBavEsZij
hQGLrBJ2MjwY1qGJlORjawcD3RgKZO6loZsSxoKbCR48dQDcvphLv0ICDkgAuuDCmwLdYAXwiZ3D
rj9C749XApk4ZChQJ1phv8ehW4i1uj2S3ecrIYpbLoq7ayxuQINfwli+PIS0HcPLX9knDT5Te8nE
ztCzGhA8VuMp3/sh2wSghZVDZzamkeeONCyGI+x5FvYGetjucUkXS7ZDY4zjFnuHrwtJBqivMMAA
g3+8Jnx7lx9GDd051KPtkDuY1w74K9hzDhNREfdPKujch+wBRz1xPXW0HRCAQawaKqtr1IsM2Aos
+ide+K2Km6Q0MQmteLF/ETkOTj4n+OzGvIjjScC9XwIBsx2ps+x0PIuC9lBRthIHyDnokqggJElk
4NwEx60flRAXxmtXJu0/BCgD+O5IXbiaF/S3CMlH19R8z8FN+wtxK3PcEWZHzwAekHwxBK5TQ7wN
FMHj7/KXPA+cljFvkDFNz72ATCJ/4PaTFxettvohDBAwJH4AWB4NAOqdNJgB+M57PqagiE4F2FbZ
0sCGx7LQYtyFsPebIDztgCwpzmK14QNlIxUe6e7HWa0wNkwUEUZbMZFii+5OWHHGBHewKcNO9niH
QMLdfQjE+pr+/CwkZXJONdJoq5D+JdkUV6dk+lw93UEs3FUEFTALcg3/8OuhkgFtEurSu/8izh2N
oewW6/2hPyM66J9UV1k/ibw3H+/R+8yLSsDSSEFzISRRCWlhIvee0tuggWP+azyyCIYoK4BIa8ZY
vKYQy2+iHw668KveNI8IipJYiYdf/qgxwZ0nZoBGsmvIQsnEGNGsCVWZFfyEF6x0qCGln1PLvFhW
e8EAIAOTgxNgpEMRwbze+dIJoZudzqjhIxwbnrAcwwrjI/8FdIHjjYUG+diMZgqSb36lnnlvnYrp
BlPW/vI+kCsWQXN+qWSeveMCWVRp3yZ4oY1NNilG2Jy7lYwi1b2KrA1B5ejegyPpYxK5/RzXgU48
m1QxO4WhHDww/fK77iC7NuzS4z5Fnm+7DahdwcTL9AloHeg7fj/jY/Yai78iT0A8eUU3zRehFkBQ
4uO7QZWV9NcYgWIRtCuTGKJNrh4ZX8DEZIHgyUMpw5ej+WmB90XBabm+IPsXorDboeZ9AnYZy+SD
9Nj+0C5BieHuYhxecqcJ+D6bQgajqe5DiIkZsJvjIwbA6U0B9NYliZCl/wlIJZ8b1C5g3wu1Ayk2
CJSyv4yTLd9035GmMGn34TpS4qAoUsimSOR4PB7WWA4PQxt7n0WESTIncCePc76odQq6eGGOosba
R1dahSJldAA55amlFYXhB3kbTEHpg7PTO4zF1jVm3/V+q6OBU3gn1nk0cB8RYSmAlKPXaomfBecT
gXOUR4C87xO8E2bnEuBZQzGF32A8vJq7NkDinEVwdP0x8eIkIdF3LjSXj6V0TAbh+4lcdu8/131f
mnJ8yYsB4FWJH3PC3E1/8+iOxY19tKEzJksM+29IQTQxBNv7emhzd0mBFoxFGI2x45W7NNQqZ9SR
auvufzL/QV6ajQ36UwfAO2VhlTFIUbu9vZ0hVZk9N/37cWUQNmEpIxQYDqW0Xv5iIDPLuJwSCAUE
Zdh8jvkY70eIQLk8PGCFtnJQDZAE9CQmFWHPqdTdJ5a6xu5fo2/nicgkToOpsoBzGox5XfrkvJkF
1iUggJy+8FGG+vuLbJ1uwAtBHsWMT1s+e03QT6xLdrq3o5xaZB4/G0RgJ033zp3TbHFfD6DJjwVL
9S3R1jdAytxquxHawiL87Woe0fAujTLor3WqmX14lFinWQHESSzMWLJRCP7MJ21bX4LYwHIwn9oD
Wx1l4BY52BJ3jVBDkCLAxsHKRJYgWdjcZjbNtEFuvrzBeH9Gj814le5ea5XgIIsJGShBu8VI/r1n
0nnGjGJwn4MrS8p4eARWxHC84I6XALPy8EGN0n8snWeTqloWhn8RVSII8pWck9pof6HUVsw5AL9+
nn3uVE3NvTVzTrfCDmu96w0hDBOIMTeiOF90piUJfQQje5pHzLzVLJ87cpVctAf7LRZH9y25uy7F
fAUCaVTq2KmDDxjjzvrEO6vHY5Ns569HsG9GEQdRejwd222FbwDVGAlrvpCbg8NZWNuE51+Y4dBx
ABcNEql9cfvj3WfjmHm3cbUTXgo1GRVIiiYPtHH+cwns98gNyhYeChNGKHuxgkyILNpQFuTzawK9
BOps9OKc4V4DD54dw242nD3T589lyox9wDF5hBcjgcj/wJ4+prWnLnF6x3DjkcM5nl1bf1ThezAO
zp4IgtajLj0svmknID+QPvjYkKohZ+/MG7cxcAgMickBSrY7nCn+NWmgTuOMQTeIXF5b6KXuHOOP
mSnI0D5wvA2wWBjdFqUxv4Wh7ycRDGDZeWHceHTkFaSe15gsrD4WhgNDLF8UIbGpF3JFVDebvAMa
F0QkknRHxL2Rs0QN12/1gk4I5J2Jk8rs1RfG0h7c2JisB2HOa4M9PHgHB/9W0OT/PrPx3XFq+5RR
dQ+O9rX4lgdFhMNNZVBaxmE7Ypb4O52g2l5P7tuFfEgaIL7eFlQZEnox37mO0Olnrf9Y0ZBJcI2B
4A1h81Byu+KuA5kcKPfeO5C1xziL1DZI1vH3klHtQ9yBcq3n8Pve/uhvN0PZNkHICTX7PmXA2/9g
AoWeVkvPFfXBBJ4tRMAfOuBfA/x3fg+Nxqs5VVO8BSDxEvR+taS0SRgIRKQbYDjZ+HewJlDtFjxt
B/1+N9cj6Na0Mw9OKrfLZJYkqjpHgdTK6D/cYW0E9JobBtWriFSR0lHJv9GnnpMe5cC3VJmgzp7J
3Tu2AvMG7jlL/t6ctzn5twFpdbspbhtPqLYcJif3vCFLjNEg9QNacaCuU8SSRzEB+n5ZvCZU26wN
NUGnnNzeQh0MCbnxP1k76XqY/Fz9wr0KwA+um6XaG+gS6ehjCeQUGhC4O93Nbin97tm981ukp59V
X92ybylRtrls7BN4khoYaDKM1dU6WpcOyBX42JdgVliDREaPCOEZpvlu5/RrJDFSJGfYc+6XxxTa
Ge72QwLVkXzBeoEfYu0WangK0AZK1B/HpVDmMHu8+w0vIxrl3K8pUjl637kKUR7gSYyA5cRAy99F
TPk+4FvCKRJCMIoYPIzOMNkFqUvyOyikk4cwyjo0zlF199vRVLD4gTxg7OH59ML7nBLf+eDcQZUc
nmfGM/qstODpGv8icOhR2UqU+/DohLgDkwxEBFRnPuT6nrwU4XCCpTORjVrOYYo+X/ee0E66YGRB
nDVHELlWg8X5608hrORdAU2b2cmZvf3dQFyi2v8XZM61RsN997gD1v9PSjzTmWgWl52GBO+wxvSm
0g42Fyf9KAS4sF29YCCuuCPIS82f9CuTJ0NY5iV4ZWCgOxEDCxQ5hHLv/S87CT0WLRmWcI8E8V79
cFsUSWJ+ShdIQLhKBJVa9Jk0RRs1R2s7UYGFOl8KEFoUY7QJ6EBRceko8YYw2fQpIdpQ6/ZwOq+V
hMXdcdVP4JCMzNGkdVHGRootw0cRqd8ddHn7vmneNk0/GS+g37eoL/AawQVT+JU7GuzzG6fvd/YQ
jjfMU4S2BLoTBSlnBYav+bmE2+i0PqOqIYXN2KWrpsX+RDpFDsa69+Qavn/7F+JNnjL6lXjHn9w8
N7oLb2WMBS63zWnRksfRzdhtg8YX07/hxaIw0PFGUU2cXyFjmC8UZm7O06STnVBTeMSY6Z6W3ZzN
9PCHr6Z1+wNOqL1uix2ONWhgWz4iBnI//wAadjHgxd27TSAb4fuwW+EaHHH3gkOdk3/7V09GjsQR
DZyf8zX49iABvNdRWk+xGcuk6unhZ5JB7+RaaAot6FN1wgWve0DWeJ//jCea+AtciHLZFt0af/CP
A9DoSsk9lrwuAGsVU49jcKSURW4BHkMU7n5G5XTIXiuuE8qSy/a2pebb57qlQFfEWrWqqTGZQArC
sfMCTb57X+42zePwGEIXG3oqQ4LlGVtAQSi9el/vRL7MYNGX6CO0WC6ZEYRtgTcGIBwDohMaKsbi
XhN0UI9BB7Mu79O24Lh56DzxcUYoZonrKyUH0NYubUN434yNbo4Zg9p+EkE6rK645+IZOcIQ4Ysr
GT0JZBUdUPdgf810zGnys4fWBniL08esB7zAywIeEVkBTEUdZo85C9A5ZJQxDQLQEoCGEdvOXSFT
2IrRGt1VwhNlemlx0TQ+A9rs6JwW95CB0wENOtkqhIhxdH/8k+zIfIdzDJJWmxMORqA6mmlzrQYa
WSA+lmuMXznYvRvPcwAot8ibzZgDDM1Sqk33KI0lVC0urukHM6aC4ajYHn6wQoOzQce/j5lTcW8y
K2A7D5A/1gUKNd1FCmEgbcP2C40MpiTV2RlQfoCAFYg2xf0OhRXPf/RHQpnuUfgcCzZjROHRpRpu
DwzCV5QMo6sNovddAIQOxJClng6n1L+v2pH7ZGAkh7ElKkreNpOwyQtxfMrLjYeNPZZN+eHqyTg2
UgDX49tWGEFJJfU4vuXpzmWeqrJsoyalkSVVOBZ0sg73MO4jYdY0xTyPi017cDop+JouH8wJ8Dsy
HPLb4lu0w69oGAyz99oAJwqp4a4H+8mMlB4XsS0ToqQth5kM5mMwvmO1YVCVdGs+L2U2rD4Wwu0H
ugwRfZjsHul22uWBIa8gvJP+8Spa8i7+jnNgImXzxWAGUj3y+vJSojgfANZ/QcHCFl42voW8kKe1
YM7EmPKwIq7o6za/SkWxBXI5fXoSu2b8t6su/qJNcR/FziVgtef87xMsiQo2MXJIkfQyFiHEuob7
GoP22hb6N8Z3JRpASl7pFjZ0NZol+z1Og7vsvuGV9RVIZ/e2j79oF4I9glQcqT1OssGGh16Mmai3
UTPjHTx4bCOYOonKWZvQI1FWyjh6rfjz9Ci07fRAnEJ8BGrORyU8n+XiwJklOXo6YjREVXr0KFTw
XHPqWJTZUE6gnoB4nZKLt9Stp73EYDUD/GJKOKHTBpu5MopPyW0CmbPxfxaxSkw/GAu8No9Zd7QG
YNBqRKBHtisYHqAR8bSX2d1CsD8gpA8rkv+GDHb0oOU+QkWFAmhBKRvj55acRuY1g5KX8lZYBn+K
w3O9b05YwxkU+Ji0+2M6XyqtWxujT31hcaZEVGlUJFcPeSMxrC1BOeYT5hAjlH+XssFAAf/k8iqZ
TdLlT/cIxZ8S0qZN7Z0H092QDc6hOSrGtm5Ve0C9QbQkeeFsv+dK8gpPqBuZje4DAfwmz9kOQBUf
eC1mdbsUeQyioSgc3IaJbQe+wJ2A5xYAanp2jJSeLr+52UFM/FWOMdpCpaj9PXudrcu3aOCX4avl
U/O/F6LbyV8+0woiLUJkIQzYmxnC4kClvBS/SQ6x4JpqUxnvIaC5HVA3s7klMUHAeSMEIArcTzw8
pshq7n8dGNc4IpIsPGJZRt89U6d05nzwe0JZUR0JhcB6bZcLYi8OBiK4VjbshjoIjjFkFbLJnqT2
2tcZiwpYux7lrY9mOaIkuW/eM1YSdUfAqLJivamL3ce94B2Qy6ka8DdZYSxAetJ6wXnLIeJwLuI0
g7mXER240NnvI96EHuKVNf9CEoJaRILsGVsw53GAORIgYGNimdMRCoU0cCGX24rPBdemf1o6zvez
a3KkQh3Z1G/NL1tQWwwhi7MUoUvoJQS8Xpwl7PK9u3fpOH51r4Fa2EzemN1LAWAR0niCTr2zffIx
ZOX5UbvjOf4fQVALWhrTVwTTbwiaQf7GTHfaQkmMZDCHdPFjcAffCuT7Fuk7Od6ugC3WgM40YmAp
53h8PeC8nd2HtSCsMxEG5Fs8smV0r6dCUAjIeRRJBoxKT8kbtY3LCA9bfwJxBAP1ReHYTwetjd/e
HkXkc4v4n0/+2FzoSJAuIJ3dDFdw9UHZz0MHvBvvlq/pSwsjf+KDzjwTLtNjiE3XcNuUH8Dnnxr4
4+KA3/UAblAYFzIzS9QpzRJv6LDeyMF19SS2tE4Ji6AB3FvPl/M8wwrtpp8l+LQ0ctutplig0PCA
2VFuH4LpIIi6/Q5WuJ3xwRgUVAfGM2xJVhGrC4YQc2FO4sZ/XWPmzd01vDFlWJFOBJ2QpAEJXwwo
/A9s3TFCw9JnefIxFWLqAAV69HdE3U7LYI+rUyHZ5xUGqfCYsLaSfOBhI9bf0+8jeugOECss7gJh
jo9pTO2oKWoMHDvfFN8rxs24kCKDHZkFJiMcAqXQhwnzhT28dX1KuFI4B33U7Sc7NFPBNMnkQQCI
iE0RFH+OT9jFiGFgUxfw2jnIyj0tqbANmS1lJAQYqAg/n/RAN8h72CU1hk0U2ORnOhKZ0QcHfiT+
OLTi1HYkisHsqiOZ/bXjlq6tvg2vFZHl0YeR+98OTlgqNAkT1gtG8R8QJmH8Q9qTEMtZet6jZ0fD
coqliRZqiJuQ+41EvJwMXEnNUugLBvIc10bDwtjDIkmbjK8jYdQlbDsw5zqK89eT/tqv2RO3bu0S
Pugo5wmzpASk+l09+GVIZDQc3d7RMTuTZIEnkU0AKxGQKwWkX/eG3Bd1BGeDeBZre1nLCznf4/ED
N498Oh4gM3IsgqB2IRgnVIFhLsOKQwJJApqFGNnOaHil3zMWamL+xo3uISH8fWzOIlORBDLEG7BN
E4w0BINToWxfk4jjgeJL9mTNsSS0sU8o8G9041z/OLrV8XDBSJM862vaBmCZwplSOIEiXW5LRm7Q
D0MynQJ4sx4kWWuEnMsbKJY2V36ULXRM5G4x1SzRKwzimEX9wnZEVfwkAYl/HJbneJSo0/rvjitU
eZw9jw4XPMjCDLwXweLArqN2cwsFDVWY+zGvOdn97Di5WYCCeA6EDeRxj9p8nxzQ1BsroxovdxYS
QGYnjTfSwUmgDsIB1RYKhx/XO8cUb6A44rWTf1KN7JfGFWazOweoZ05xj72P/Q0YmtCBf0Eq7M67
RnU684YLCmWImoR0WOqU5+g+cpwRECXrE9HGNY5GtCvT78G6Rczws0thvUCywniOQUGB2wnVR1vd
PU6abIDlzdNBYYr+jIjxB0hwjyKdElocmxrEZmnWBDuoM/spP5EN1Yy8PSb5r4SRUnxIFVqQfS4l
cNKFw6T9ifazpvEPK+huugUjDbSP+jWXf5WUkprzrqIKaAIV2+votNJTbofep9Fr6GP4YlQJlwg7
5FK00AD+gjDDVWRgKoGf2qaj2747PaU9t95lYEMaDE6TCxZSp7z+oUqlqL2450QpadhoIl4o+dH7
V7x1+psjuV7UndgH4ro/H2Yn6DuUsB+f8hucZsEtxUtDf62UwMwEyuk3j2HvN4cZlfKMaOPJFbmm
1x8h3oPjSyFBcWKeDFt8aPHuRwjaW0BNYbLrYLFbE1BkcBUUiL85vfW1tFaFXYapOsPlhaRJgC4a
8BDltmw2P/WvRrTU8ia0CJgxQZOBm0AQtYRq2ZhQWgJttm6b0UiEja/AZPBxSthDrqyB1OWCJhvk
S4k/Mci/jaXdfWwdl9clgxlUIMS8Dr06xHjAfUy+NO0vdCkNAMQDRLjlkwgDbWAYmoh6ypvb4U8V
qHe7ia9ScBuZDQddfJ/Di8Luy7kmJmaTTAa6bO/RpNBY0KMzNa9ZWZy3lIdvWyrJK8YPNRwH3CYs
432Kf8oQcpNR1i59C4SSqPHGf0PdUfC1DU7VzsZ30vpcA/x/S6UcLnoAcopaDNLmdaaahE2eUz7n
71h2mRvsmBsyjhnzvQmyRwkELCK8BvR5H3wT/AospehgjNB14GU9sAAu6+C9kcpHxXHwxlRfgjlI
RoxAd4wUNvkvs/4plUJ5ix6OOAJGXCdsJZ8FJVhiBt3dYaqR2HEHU2ySi9+n45x/c66bMQ9Ld+q/
24p6kfwFdME3NHWEp2AQNTAX3Zq++W4j9EXVR4HLgmeW7u2qvqB+sn7P6WWKs2p4n9H60raxTQK8
3GzKpKFzJ7bhCXlPEGg4Rz6VjCnFDBYwAddUf/RztNqK33OC4ga16j1B/PN25TPuwwZegWGxD5Ty
Izs0D/TSrGEOmTf2y9gyR8xenPhECU9i692ceYwkAO7DdnoujXXjv73eP856U8EJ+hqiVGWCbbUu
/i38n6w/TuNhkL/Cfbz3xotmg4o1qF2l0EUcFncP3iISlHaJQpo7Qp9pOH/A/mFZfIRZLxf6+WcP
iIE9r/PcMMIoBwt9dmb+TDv7BxvEKClxqcXp0KfDoC3qWJ0qvKsdy6O8rTCtGQTvNVzMNoREmio6
LD2QGPa0llO/KyUPRU6PL/JpENAWAMTZv7fknefPvbeDSK5YByIrBgZeuvgdRkMzZjgRSJR9MDn2
dB45v3PCczaWrW7WrvhW7GS6yCZoYoXCeZe9AB7us53dJCx82KY46VuLL6iTYGkq/7TuQyGZuixH
RfuF3GuANXKlT5GiiOxdkeWmziF+00cxVKBALs64ZfTBKwMbm7L2aGaGDwcm5R6ThIej/B6/NEja
ArHMzhUe6qD4g+zDIiBTz63eY9qU09njnCOuALQMiU44XMPsh5nSZS8UwkVOOiaFFZQWkHG0Ml+i
+EgyW8In1/76dNimN/+ygrIacq2yZlQMOn5hUnGw8fn7Ag2MteocDjgNH+ozrjhGSgpQAVOCPwBh
nvgVATtAzEEBF9MkaXxzaAZwaKwxiX8pvJlEzBJhFgZH/zJhSF3ALSrVnKRzPtsLsAReLjFA6pu8
ZxEH714gf4EhkNToCsshWnWakzP0IYpi23CUpPbruIOy6EJvvUNEZZ8BED8iQIoRA9hALzUO15v5
xXx2McwEyEV74NP0vMmVZmertvF7c/pS52JNT5VYB63QqpsXHhXzl3GG/QCCVJa54inkHvS4uP63
yerpXqUN032MopYMdfiiLELNHmSKRzICRC1HL07/guWOU9A/I+mFAzQ8Y8F9Y0Z9Sk/pflrjYAuu
E7L0JeHFnuGtYvWuOM9xDOJn2v8mtsNgBIBCMwxj7WhDHKWXOrPQ0UapAbzvCR+LkccLJwYfYNvR
q7M/IARN8gceCwUAyygZ7c0FRZ87FicKV4/eqDMwuvawB3S06Q4pO493KaOAxf/NgdMesPLksi97
wfHbT6k5+Cd8co/OlEpEmWPND0fsvmH48pJsXI1Ad5zzT8TQpKFkX6oUi+gkMRbBawaSO2vSMJGf
E8OKceoVqxB89OOGYDKWbfiiuCVY4P5wh6ory/YNBdrZxsHki69Q6wOZvPH/7+znwaFXRtCBLc6N
KetggosNJvfjP8ENu7gcgt8F7etH9QA3KfwUm+F2fP7SnnfE1Kq/nDwsUYpF2VH/5IF1uDn4d8su
k+CDy7llS+RPkB2OLQhBvxs1wVoJPxwHUCi6Yez7Jc1ATCi4L3Eo4WgNuESna+ajflvdkEd71JaV
snN510zR9NmH77wGjQV2b6gZRw66FuokFSb7215L5YmReqWXwCNnB6t/ZuUoer8OkpUHBMMZSWrI
DyANw3fx9z79ooYZ2vK5bOAP53AHHeEHhgU+yx+swGJmlY1tNLregP8eI/DhpoauSNgmfGOBeTG/
010FE7BHpKRDFiCzRPG6BxOBdSokGHnINCxKHe6D8NpiOX0GRTVKTqePteitXuSiGA7lHdQT2JiM
ARtGjOJOY0yYt9Ys/cDku1VC9gd59hYO4nsAwZYoXhSDoNvgRqipELpVNC/4pMTsEp1Z1cA7bN9z
znk2zB9D3ZCKhX0w8jQEN4NAnwm2NZo9/hfOCqSpruI8IKapZYunoeBG01quwLLIdWK+2hwcBvOq
ubhZMxI/MYmCAoYKTlC0rh9zzceY41prGQX/Qz0Hs7RGNhI6AAnmTvkRsMsIle0404smgA0LqA1m
S0vUOrKHrjnvf74ZzGoIZSPMQ4Te/G3OpO05P6Sfrbhp4ABTqVowE8m/sJfHjHpk00XnFVbNiH4Y
lGtcm9DCOY8WjAtox+CbkDQydrakJ8Mc1D1S62lo4C4JhvwVQYVUfLY84Li10uNkxkveU9fRigq9
b2cDwnDtHOZ3K2+d0ZZ09FTIS0c5LBmk9oSV29f1JYK8TtfprS/ZhiM+sJ4Bfr5oiVHZMprC3mfs
YX0Jr+U76XClsVjxOSOSG/3tq+A5AaCwfYHCSHG84PF7gflAnqrY8bhCuRCjizYHyMl3vycoczgi
89k690IwI9AYoA5Vnf2G9eQshxFLFbrhx7mD3ChYJW81vDMLmvV4aAtj4Y4+uwOF2093mhhBouA2
t4JMxDSy0GIp6Us06ZCKpEDgEHh2iZEL15jAlNjG/8TmdUYLAGJRfXOl3M9e/ilSCgBq61IgunRB
r7MRlqd3l4nA7Fx1xZuuSA8f1t/LrYtd0DEAlRNskxd9yvqHJgfPWITI1s7XREficJ1YAEgYAyYH
tKYQTPr0GI88w7va23oGqKRsuTBxkcBoYjR9h3gvwelBMwuz87Ts5svJw0XbySLgxx6Dy/KzRc4C
njvgU9EWTYnccdbvBQwATFh1Z2167LYrXp9fvgbWDvw4nDIFg2q5wwwYVeGh5I9aTXV3hFn315wM
bd2DUVPD03j9XPPrAhMUAXNdvHHUEKggRQx702Mgh8/pnYArStoRc1zcHFFhN3T4PF6vToYc4RPV
FTGlHR9N4auv5QgaiVlqRGpIBb4/64E99PEGTZhw2ttZiCsNZqtMl7l43k5CQuUUCSNAPLz8vX3A
21b4blxCrAKoVwGtyApCjUfxCkQd1mYo/7AkYGg5dypk9xPr5h+4Hj7Z+B7/EdpmMbbkZaMx4XwX
TAR6+qfDXxL2oZ2n0uZga8UwcrDl8psdPFDQ9GES63dMe5jNLV9OQuBPvjz31Qj7oC03lrSe4z4e
M6ZCvOBB1GcOZ3ALDrkI+ccjOOXY6Dr0MXCOZBdGefLI6F5FOgia1/UjHq1p8w/4M2IEPNySnPBm
O9+tGwcSgXPLN0s7whrF+QQ6U3g5Z4Tytm42gzaBM2INscTt8OWO/nh8LA8Mrn7kDBMUYeyT8DyD
obtFZvlYQ9PAvOxhn82IWRVXsTx/cSyJcJ3aq4vo18hgfXRWFNWbdgF98mvaxQGlpT18RoV/+CKK
8/Cwl7ASLXgPuIXvmSMgg52cZjssIo4dlnXRGQ6aJRz4YeZzqaPB2UUqed9nEqzqaAA912IX7ODG
vyOJfnxMCAQ/K9To53BINvEhMuko0/ffaHkDwiSLtYXgIg4qRAos/7d/9bd6iwDiMPsnR/F8H0sF
A8qXgpWyd/wD9EQQ7opJXYeQfp91PkxtLPqRjkESNUJndqGyA+n2tTnKgeWtwGUcRIQBlU2SLrxi
GZvOGcgnccy4ReW4lZrxAq4c/twolLlEju4hwZQF52iOBNAxPhblDNYVOz5imwsneRwEcSD2SWtb
PyGF3m2Ied3DNWj4DwH/Lvl/WkXueoWau+Eo4/gnsGTW2Qqsv8EKCrbb7y0dh6ue1CSOLfHKYUUY
4+TNtmvsO56Jqkuqjzz//igsqfzu7RNpc/NrdETfZRvIOyq2z+o02Vm4ZxDGioakxEk1u6+GV/vJ
yGIxrq0ncgaDDz3wFFoydKsmHBA5sDgnmTkS5YMoBG6cN/yjbSNs3gbM318t+Be06JRLwynXU1cd
syvIP3ITfmIDSgnFM/xOxGAov6TyFnBwT7wB01PQh86vjigtaDXRIjCo8oBUdzNQ3iPEoNbjeNov
msWl7CbG5kDvR4O7h0AtMXIPFFBwWVABmimFiwvUG0HpPYRj/4rjm/ANgVnu8d5gG/xc0mdeA3Bj
ldOPHcGKHjqEV5M4ekde/Q0+v48QbBz5hTrGqh14m6Nb8H8FDzGtKGyRPUKO+oQjT8LmDzs3KJwQ
Eg7pYK5xJV184dwuC2GiW/tdpmIzpoc16iC0r6Rr7J3Xr6Cx4/88dHjiPb7NsoOhijtORKUrIPcV
BnJAbzjph1egWzaJO/yY1iUdztX5ffoqj29xdQwr3IDuzKAgNbaYsBChRB4A/NBrFlrW7A0LDB00
fhWI2HXbQEOy3E/bLXeAT46GJyVkjiNM2F7S1ruQeXlmqSP7CRXKHwsm1j24k2ctcs9nBxINHqZV
AW4SPOPvAYlRxbgXJo3EAqRYhnwQ6+HRzmN8JTD1H4mKfdmh5Ba+W23Hb0ErfinbVL9aBNq6jImI
O7BRC7xQyJxjHhav6UvLlb3KS3pIO5Ko4j3pzVqFgsfuKRNbBmSiryGMrvs7/KAtqid3nFeglgNv
BTT60ElFO0l5qK13qfGLd6U0A3IdBBfGA8UZzgUnSvSdA5B5B9jqcHKhtHyC24re9LQCimHOBb6J
peuI5Wy+0FD99hVi7S+PV55zwtU59qSMaJkKOMBiyGipjjOF6+FlCUMfx9aYS4wpjsaWNP8EjDMN
iHX//gNRCBLQmBk8c+qX+znPauZ05WOazcdnp3mKzQt1YEhmuU3gMU2gO8q+cKgznDy5JAaszBqt
nHXFeVnOyD6CiJdxMfb2HikvJvfls+hxDz3khOJwYUDHw3mhYSoEArUEiJQhDV88DIRHRDHi+k6S
GEODQhEDOdE3E3/jvGfww/3bFHvh8tpyp/CDuh/siOl5Vi43guqp224LG1CE51zNOXR1jxEOAnwC
7544VY8mzw5XrZGLYqugDRG3i3v0X1NtK2MWTtWRv3thOSszc/e/6Z7GpA0Ml5Gl7rtIdJzbisM1
YmZPANgIx+Hb5Iam/OYriQrLZzwxZhLiANhJTFAvwZgEkgNmQY3Jb5Tji6v7UN5BB+/h0emZU54m
z83NBdQWDQ3tM+8V8IlnaNNKI7alt/WhwSrx87cPDsBRH78pRv6xYP7v4860oYEhHo3PROuatBP+
rMzgENr1ZP91MOdyr/QfzIRjBML+aX0uwOREj4Pj3e/JVaHQvuLrcjf9OoZrrIAWvr/8GqHTPwj3
5tvf+7dh3rsc/PBLRhF/4DU5CYcNUO57sncuf4ILpVcsu081XJxnn97+gBfRp9IbHEz3AEMPsqIn
xF3pmz6IpxXBQLdovK7eDRRQi0+r14odLABxaDrGT8OFBpHel1ZkpD1/x3ezbK210GW/fpBYo0Oi
sCqxXaTo/cyW7zno6R1rTliIeFq/7GvrCcsA1DQ0nQa3mQO3kwEn7PKzQ4Xn6e4d1JcI0bINtOXT
OmQqkC8mBDSbgpuJBzP9V3i11iS+UqZWUEmc4NdwmaF4JbcV+lsLT/Xp28UDiGHLIMK9hgtGggJ4
93L0qunFuSXXBbf/hsc1Ve33euTxich8NJlBMAO32T1EfN2tskQ+z43NhYq9kFlCaI+lDZ3RzeO2
oLimmp4uX048jG58+9pcg8VutNglE8QmFKIdmJAyY9As7oD3XLtDl6U3p4oQgHvQTKHbfNdfu0NR
To1vSflSDkfOx+dmPMJ/QOMEF1mB8NGa1VL1w8XTlaDDx4AO3uBlYxQOd3qEAvNEStjXFvUNifD+
FTN4uojRDWTpOwGUVZHWnmbpkunx0PRwKDIfxaFwSMVQUlz0HTmktaPeqEufYeiOoOsz+Q6X5Tgz
iBJk/h9whQrkBngMMoAzsDpvjqstfQgiBySuQzd0QgSK+IRGNIFxxQwL0kEFXcuqXn61HFfjCtaI
mPa1loYwCL+jUufKfXkv7mTQc4lVae2Zngub3CMHxInadx+B0QjfxHAXaKnmoJVpKX9WH0ZiPJvV
JXx4Un5f8bcZVzK21Jgbfc0iGfzuYBL/nnEaZLTEdhMJjk8ELLHhF4xvd8xsmJLccdbnXZ6KF5RB
oAOwJCZrn1DF++Ecao/koLkdH/rtaVC9R86QtocUCcNUdR85aU2IA7zYrz0e/gijYYZr7wBeg62z
liheMa1lq6L+v2KYvS/BsHqzn+Kfy0Ukh1SS5HGrc/AJjXnZDgkqYlM8T+4iN1DI3Ynz8u58L4RE
8OYNsf/H+XnDnj4h3pxK6b6AWOzAyRuVd8nvZWcMVp6xRwT6OxWxfvvlIxhgKpwf/o7IMY9Qk6/p
cEskMl6I+CxwZB2TJ6IqkCjiGSEBo8pLvpg8f7LHX5dKDG0Tib5+s//VLR2075OJN99GnETZe9MU
alAz0MCFwEGNB4sFg3X269GCYJSfqiZBICIGHna+RA/AvOmwZmxvIUYQE9mdKx0wIeG2G4M3fug3
6znzD3YxByiLPJcYlZzEYTQZ09xigTJKuZ+5lflM0BcpOsCMmR9aG45HG7fYHDxOKgXHZRiC9bAD
hc+S+Fjtiv+TkdJ981rBtsZRvwkxdclaWkvI2/YwN1LxRYS/5vSFk8JiuOAXDVDCcCp5pwqKpcoG
GvozvjHvMBCDRzm8M7FbisBKjfbkGCy3qGWmwInup4L2iOV0H56Bq9eHst0qS5hNjIh/BfVoH4yz
XU+2F8wmLGcoWyZ7l7VJUoHQHUmxLEGS6hPSDXBfxcHxWG1f4QLTJP1mEg6cQ0LZaAyGmTFBVeF2
dHKOHY7od9xVGNuWx78btqv3jPiSBeStCVQi6g42IS6HejBRTR/DpwVUg727bALQVriyac9Y62SG
deozceDJoiOprXxMnDc7hFOux5FFWsFvQkacSA4MTO9hLncpJ+sIPkxDIqB3N3/bAOEJfy+D4W5N
lX8S3MZbvQHTYaUlRJC594nmPkpkm+7OjBth93lmDUi0zi1o0uwkTsHZe9Y46+obv7Zisv2e3qfc
xWlt3ja0B/4XHJjzd8+MjmoP59/NbsO8miYKuszB3ALbcFSPs9woeYUmOd9L2mLWl8hTaLjjqu0z
Ck9YCN4YUI/T+INyRmFFNKGRwoHnWK4YE5KYhMzNXQjl0sHl9X//ge0kHSOfWJ9cZfXPv5WiDVU7
NDSeyO1X87GMLVD5seqZLbjI5OmnOx5qJYVPAtDj2ZZkeiazhN7mQ09jkCiQLGGpCZzmcMmQkAVi
V40hfLNr/vAuBOmFS/H41TdjSEPWkKzFoYmWuHnag/g6cZyyxDyALnipfO0jI91D0IFDhnAKFPso
YSOJkSrv4JBJgBoUUAD05Wc1ABrcHJPWhzd7qYZ/vUdKOyA83oT0nfZeYOOgUGmu4D6EPtxn/kj9
8CR+iV7N+YzCG8af5ZChAU8LZwHR9DCzJOmoYquw5OJQAbJ8Rz4/ndEeeDA5t7o5murmihuOGEMt
oC/0mNqgwGqYng0CMUrhtqAgqRkYIT4Ge/HUCFekxVmYEORi6BE8EJ7Bz8trZHYDV43V+FQsc0il
HA/x2Kf5dcWxDByJFZErypVS6G+YRWCTc06Os+FCCLUY1JbwySx8/ih+RUwgvmrAot0KewtiXU7O
rAIEpXxatbMFND0yTgHMgYEtg5gm2yXkRocqR2ITBSR6I6EOI9hcwrV5RxoXA2TwYiCVBa7Z0S15
pUI7uQB34Ec9i80aSB62xchacOTxA+4U2HglCjUHc4BhDta8z5ZfN+T2O1mO9IM4kOkhvqNKgLXJ
wSooMLG1YpVRoRBNw6nhHdEqEE9A74+gOGhTLKESqHfAIZwzOpBWs2QJcHKM2blz4dk7mk5A4o8Y
pnVMntf138da7u0Zo24+nu6lg2qJEg0w8h2FNydluHJw5D8E0WCuiwvPq0G2SU0/Tu84ihMvtkk5
XzxUbXVcu0TocXM/VyxnLuqaHQuvBycO4jvsm1jbOGZ4YgFRQTq88Lu9uQGyUrgjXINv/3QBay/c
VNlxwk4e20bZJPnFnIBkTsZ8cUtfoHRPQ7waWgv4nF8EUETeWsNorM6emFs1DkwfvMEHHETQqooN
NSMdeedyqrDB43WNdpFU+qOdvu3UfzCt4jgywBFJfIbTRRxZqJYdcVvHfLYFNrNBH0/+obxSyIkN
MMbea3F2IQWowadixERU69nKhXvGZSMs+HBhtBy6X4bp2cdcHO0ZtJi9y4EDpxKapl9xbXGLlp3L
UY63N8YhfIgrkPAHw/GHxUosZUv2RBUKiw4+4zCSN/3GwbgAnwM7QJgmc/sRi4gRFSoOuO3Yz3Oe
cQvzj4jJ3T+2sGEtv9WuwAAX3gA6+j3j3kvUmMk3hB+F5XZkCM6qxo2hmimmPpVsfbxZy1XBoPIV
Ef/r9cznGZXRk9PtziGC5szUM4HOLGg9GuwMFWtxoR78mGA2GNjy5EQwIcOHfxviYQLv4meLnzQ0
VSjXiBP4txyvJG623tz03EdiM+klvA1MnlsWglQS6mEvHVuBv8XFk59BqxOaWHdHsPdmvBaY1wGP
FaCliDM97nCkfPNzQfVe5sNpTURXucY3AzmJvdVwdi1wveBYv4DvmjgLg1cgRaGAEAf+WrZilqz9
JXgNtf6qrTbnYLi+x+wNOgpQYOPnUAiF79jMA6DqBQQ/T6N5QJMpamQgRWIpE8YKkI9jADa+jRhy
MRQ20y1exeHZqhYebfWGRDfmFepEWta+41y4Ko8uUxiG52X1gmDwpe5tIcHx7UwVaCjEop43x1zp
IehV/yPpvJZVxboo/ERUGRDwVnKQoGLYN5QZERUDAj59f+t01R+7+7i3uphrzjFHYFNP9ulS3I5i
MVMhjHCvUI+Q2sDZ2gDNGMq+CEU3zo25OOvp6++bIub3RwaIAD2cVRkYMgBHAwWQ+KVRunoWX/zd
HCCXx6VAyIoJ9np7mIZyIuHNJuLaOnzW1+2beGDhHXf67gE0KBy2BlgvbHgfq9zDWRPNlUsFY4/x
XWK6JE4oIhUeN4s9AQA0t+C6HJkfPK5kInUALDnCo8PDrBD/47R8jjKe6Ql9D8tTEsEIV8E8TIRo
NWwEupVwlYdsOyJYrF23uOQAKqDm6Zh62FSJ/Eac2lJivEJuLCBn0iSJa1BZjJ13dF+81R8tIGv0
K8w0bGVFmTqH/8RQGNzz7d0WCqDtOO74pAufsQ+S7w/uNo/qAssB4CDWHrI9/QFXOvmCPEoXYiWm
+LTy4JzV9O59+cTfRBNQZOlfxHQGhOoyquXJFRBYGEE0pG/VDlFuS9QUPbhWKEKnV/PqyMuLg4uo
q/3dA8Ca96nWsWORjTxhvDYpphQuglgnczY/v+Uzpj1IuMGp9aV7euK7XOJ3yw9eleKjNGF9LnId
D6r/SWIi1pjUrMkBuYKF4VEi99jfCPLs1CKoGXgzIv8Em8CKw3fS7POsx1fVmB3x1sxmwyjHTakf
gVmzaJOnsGVBss3m8LTQJZpr8dvSlNEIQOoq4nr5XgJJuY1DvieeAfS+/J5fQ6Vvq3X/AOOCLChp
fdt+iXoGNHmwf+xbpJcnRLBPHxS5MW8rSzPYd2g5B7rqt0G9/CDdQh+AkvnF3nHbmZ8FiP0csujj
0Cw0vyRwEBptqfts6dctzo9mPVl3JgowL0uQq7g37x9XFLcZHRnmBINPaJZwX/l/+NhRG7qJ3yz5
iosYRkTw5SPITmQlCqtowi6xquTX9FGhsmBz6jnQDqLp1vouvkEfSkOfMJvlCe84v/ROcHHNekkM
ygTPCg51H8vli8VabSvNweDIGVNIeVHgXwe/xWN2t+ACUtbewv4GPeXNf5tQAXmMQLJxRSB3l22V
MKn8uL1TFd8XfDmO8mav9cLkA3QiaAEdiWbT3xFPHW8I9vn2tfm67ZwYNuTPtxAHRNZwpXso7cMX
jEx86W+8iTHw+R565tnhNcXiqWe3TM14e/EfLPD054Ypun+868uBjYSQRljFZAPuM8VoBLj/2aaH
4b7DZnOeO6g0AY0YSXiOUdZuxLHOsfwbr9l1JRokemrU+g8Q7hMoCBN/h9tOm73YnFBRMAauaEQe
BPsUiIEv1JgOj5PSbDCyeWzgIsMde5Jhv25EjTH5r9IpWeyO+IK+QXeqAmJ7/zp2Y//2WR+rQU9m
NcscqNPt75W/wf8oQgad5WNBa46vsJ7iwQzm9RPFDtj18PQzPehMKSkzvC6MfX1ZeKwJxi5QhcWC
sJqW+lojhJ6H5TSAQob9EXQh5k94huaZg/xgxftNSkr6De+UM7jBjo22rtj3xY23pCcqfBWYLR3Z
TbLY5FmafrpSk7c9Prh/Z0esYY31eYYfEX8JdmSAAl1H+S6C78LXHu8zPmHZ+3C82s2dT0LGnp9m
jU9iZI1Q1rEeJVCAuqiyxl/ddr3Q9+EqMDezcoBHBUnMHo30tyrybQPazSxsdjwU5vAJxZj3biRL
DLZBcaevBD8QtKR9Ydg7XnDfYPvrX9n3ge5gLFYcKVbnGrl2IfFDO05udgSKNF7JK2XtUj/cD3i5
6kkYKNEhdXamWXkDlhJdKoNAEAmulzLtMS3iUY82Cqj17Gp9E4L5WXa+mnkmBg8lNdcUgR4ju/xn
+5P9DKx+ro3wOcOKbaD/SNk4CymlsD+DJUDkeU1EpI4vWjd/IFMEe4MRxU2i6DlRoHADKhgvr6na
CeekmtuEdcHfiAfP6rnUn5WAlDFSpyeFuD15Lbf0HBiHNEHh49ML6/ag8jgkgrwHYRxN8dgeoxNk
H47ejkW1TBwO6yfa3vsps/IdvKMzE1g+JxZb76+uzGSCjIGlF26JgpTBvzfagm4WuqToLlm6oGdI
76Ajq7BKzyS9JAciWTgSGk85IgQD9GDLy+iojemqHjG3lT6HjlQ7XKFcqY/JsuJyVI3L/D6F5AH1
8MV3w5Zbv1MpDBVXPzIYXHJBFspsFLNMKtHi4KqY0fCJ+s0AwYkZLwD383QYP3Yj7rKfoXD6egkk
AIQ3fVc1fpsX99cNQa7ZsT2U7IpDvHsh7iAEtXOUp1UXDvyAGm/1zEQmLupMgRi8zFgVcxKt9m71
VEv9TOuxQZAu5ZAm8ubepPUDFyZl+VbnHbV503XGS4GfaTwrc/hNhjwJ3PxwSjck4NL3vvETadwb
np19S5uhIfBajMgu/q1nskmXzasJGWtXsTPhHrCbBylb1nt3hp3TRODJIffsM6bqDXG4xSiQIQ7/
JKKAvuErzF6GRJxh7SE3kPcmH363EPHu7VQjuxkWPHpmiAlF2jnaCj44rR4LLq8nxK4l2E0OCHN1
R2wP4WbSjbKAjD7As/BcGCrKSSiS2Au+OcqysYSxT77SW/sX92o8/DsivMlwW86wWCLaW/vxA0SM
H0J8vlEoFJzOZbu/uxXzxuRALLUNmgV6gD/rjDMupFEV8Vb7jMQ6bpeP/oF6yJSm4XvCVD/y2Koz
M4HqItj4/BVJRy7NwPxMbRBgzG/AQkCnZ30T8wTh6dza7wWm9bBzqNFvjDiO2yNcLLZxWcR1kAzF
QryeyH/YQNHesyG8LTAeCzC+4MYALDnd8WvgsuBrYo58+hldcJuiUCFEqkrwlyJZkH63YWlw80b4
RhsiP7pMSrJoaHH5zvIEqyFAgT2kRX1PEis2t8X2Z/anGdFXLDGLbWdQcDzxnRAG64wWj92ZfABo
MBQnA5fm2uodpOnYxvSKD7HkJV/29zc5b564pt5wZ2LfS5N8iWg3YbQMOPmEXENm4mTtr9siwP1q
kny4jWtU3OyIIa0zEZZHTC0iSCBYCKMUiH+WRGrcmaws71A4pz5WCl+DxEYeVCQuOLLclspfy2X5
covFeN5D1UP3fCjS0WEUjzfPxYswY8Ii+MoP2xu6qN5qxCBNzvo1Ym38w31QRf3C3cNTC0SAGWrp
XIyDAj+DDfpnWbvikoD2Jm5y02+tIc354SMsN7b1v1058zb+1SRuDSed19EmNgcqqSUJ2dRok54Z
kCSkWAx9F5ZzsSoiC/ohQnkhdhcTWunULMthb028hj/EXT5ghsMGyWMM+qHzyaLj00MrMbnG581n
JtFMSC7FQJiv3wzRr78JrgCgg7IIuo7vUMZXKigfD2OITL6l2D+jCnx/sqr84Lb/AKQCmvZY3c4u
PEd7lPIMQj3+AdVuDoWJOzt8DDBJj7fDfXsl3egR3o2B+QpgmTN/Qmn8e+trFqFQYLnmi/jB8gmK
DcxGS6YOEWqJT3T8WhuAj7wHa4x1h/EjbqwICxTfmJp/KKitwjhAs5CRnzIG3Ek+a55OxnXh308l
vJwOm3PriyGfCj108dWgW+dQEgUAFNMEiKQjyGh0ozT4i6EnoIef89t9hB0vCyiTO0teY7wLPFFN
IQvgQf4S4QwM8zKQWjHhvhXFBCGjcf4rXnaOIx87cZvNFxeSqDT32e9uYFzPmieb55AjACFGnmKl
jEA8pBCmTBrBPKgg/SUcLyQEpP3UwJ3UKBKK0Yn0WNf+nIg0QDLIyiOyOTXoRyrhTEsE4m7Dgk3h
XYmY64f5RlTU0uGP1jVrZAeceP3ip+7PWPbWbjMXAFOC8tyoGGRxeRNUZE4BAY1WRY0gwNq7r5l1
Agjf1vaaU9P6FMZLRDyHzd6HrtH7zqrJcHqBXsZ54/akl3QFpDHGLOXq5RboiE6Ujg9JukGAW4bP
4P8FnTarpkTb6eeTlhBnpSdAq+L6HdG9NewIbxYS/27HyATqOwrFVo5MCx9ytwV5MZsOWRrhThKV
C2U7oGrDqdPZlL9uNGuFewDKIRlaDEcETp0UGiP25NyyDajWPaUr0vCIsW+7O9RDoggAKnKT6pkd
hGWP2ExBRh/BR0VFL34woITRCyXnS9Asy3aMX1AguicgSAyALC1gR/rx/o2hDKdi3IAanSX3Bf0h
O4RJra+X6/6cEZqDPWS65rCSzy00tG+/oA+JUY5PBRwg6L/nFDNhYVHKR0UBjWROnSDlDZsJEFmP
WKuzxf1piumpOhY2gQTucwsFbS7bLaMaZlzTm6PhFsKD+dz1Y6bnEJVSGX+RslALHZh5LWNV/IWC
ir/uw6hlXfPvCTJ2IXskOZYnkiy+MXpNDgASyUvEDRfgrARSQhxr+PC5vUWoyXl9nV/nCg/96oFV
3xAIRFKYVFT74gJYI86NJFxRCTgIH4tzDC8l401dignxJnSd1zmCSgPuGlfteY4cN1EXvdlzVe9y
9ipvwFiILoArQS+otiMdU0Keszek9FbEIV6ZSxV0fIIMJmLpauCG4LMB1iUZA7/d6YvQDsXs2d81
jwOemCIhiTKLBFPyh5uzUcNiiyD0XEhcRYieyKDJIEAAC+abHXcdDPZsEHEcZ2HYE2D724KwDA7F
PzREb2tf5mfcNid5iA5C62NOIRsXxCdsx/AZwIHbafHqkOzVU3/b54QNKu0sC2AgPLFA0zbAWzA5
wZEz54U4f3XGsU5KRH5LjzlZnpXHM/PZCCPujEDq4axy0LewbrgvGKwdYAlf4hLANAFsNMTazmQ1
bhIhxooAc3GzshGKFlOQ0n/oWe0MAHx89LjjA36b45jqhSz8gCF0VJiNK+g/pWQOEOBAPuX5O7wA
8m4AZsi4MiIB6NuuHrYEGErYlYWBl33UJteDNlnhLJwckUXSZT/1mkT7Q4OGIWPnbfbhhoHtUDBg
2ltYRsExR6NjDKxqBpcXn/ETohYmG1TkIhLzuXnZWGuzIxl7T3hRncttV2KQrdAIlmG+VacX9qh4
T+z4zmZUAz45rme2SyeawxqyigzIG/YTlPD7IdZ1KCPHpjAiGswbqyRWQ/0DfE2AoUG4WA2FmGDg
OO3KAr9vgF/B6EGezZLQNi1CjU60JB1a/DHF3gku005x4Jx7IkYSB1EDa24IDB0taSzPWSIjSoEI
C5RNTpH4RQurZrthcw+LS4fFvuJ4KjJRfHToxZY/JmlenUWC16zGQ5jJN04YWC8JjgdWHknOZuHI
kT4bwvicS0xl7WP1FuTTFNCZGCFpfBNtRhLClAbExtkFCigXHdv9mbgI1Ulx1//OzoVaOSCpUUOc
AVR0QfKa2wmIgjsI+1G7l2FQy/aYfQlCS3M8x1MUDPLjYjvJU0SmEuYM37eOUyIBdGDEhXEn1rw1
cP2NWyYYg9CVzW1JD8M9ANkc9gHMm2VxePKw6tRK/WuMSXU1kxG9+RlOZXo/YtjNPgDDJdDJmiZB
qNkkrDVwJMNupuMWV0JS1Wy0mXZDisKsBy9rkmG5m5499otTjbX40CIm/uLAEhpxKOZDo15+edUG
+9InkFq7qEGobS1BoBh+cfDkx/wmf2PGLP8b0+R6Ykk0XPWNF6bW8dUhsZLul3/mSyhkEzKSUnoS
VHchgzsTygJUzsQSagdMesSXzfxgRjqt1qMFGvm4tyumT6ezL8sz7SJgAm7SkMh7Phk7L0AKFFe1
iSHvHYGaZkkkZjI8keQDb5YgTZEvRTyU+9iRQjtaiHBhhwaJRkvdrHeUDh2rPrwb9Hf6997dNCgo
BRTPN0QyLN65JXggWjy8P1HvN3vI7uNrZdivPmZ0SD2iuGSHgaEP0CpPrmt51TJPHDlxzJMpBkLP
vnn5GTd2uHB1jsru5UkeoU7Pw/3N/Vwuf9zicCtoDKkCb2I8uWuJ4a19PHOPdUQpfc9//KMeHA+E
m3StzXqcMIAMJRPFGAt8pjyXrW0WnRflrKDXhHBtKCvBGjZlIO7WZgxP6EP81tT2V3ZJiwqSCg1q
zH72s+X2aNzBYPLdvrA4OK+5FTKTvMMdpqGJvGuikn4gYk0WXXLzyoWV8Bq/Ze6PxJPJe7ku8llD
VK3sc9F97RZALwz7FwgEkFkRE8x+pflkbdEnEmrElmz228Jnxaw/+lIlwC66wHts8Kkn14lkLqtl
XhV7A5DzljsRiisfMD1zlQi+gJCatKGMTXdSx/Pcw4FQv8TMo7QsQh6RMQuxye7b3xPKc+O9yADf
CJxz8uAFeYVKgMiK/bUG5tYEJSKObHaeYyfmZnzj7GYgznBnqzHGxDzLHDjsJZ6kbDDsAoBT7THV
F44KJLVGULLMXyQnNyrB2Ycf1OlrwZBuUVjgszB0uTz7MZGEO/RiMxLfmN3eDi3pL374T+hZYOps
w3h+8XlOB/7AgQxbQecunAFdcTlFX2hXRNAzdzqMfQ+igpBO+E9h8f8ENx4fpACXDquHNePXkCTj
shsfOjxyGMkjUKrz4cXEz9rVl4KcPYUur7ZMPa+dTFAtokkQr6mowtCskm6l7AqTgZE9ABMKSsAv
fNpuNY5HpF7+W0hYrykI1I1ArlU2smuKEM6a9wlHXwEwcHJ2YDbMJeQvHLExv+2BkyklnyVsDF0k
HfWsvlnPsx2zA9TdXpD7HDt2TzHna4KvHfaR7Ma+yTc988obELs5NhhiayLYVmokvCVKe0Ajy0ck
pqkyHGJoQvrbv1WR026UGVoeVjylXUGmAneEPwGThIf4nvKBvHfQL6D0D77G9UMrieiBrRJ22Esx
7F3F9j5F+78sML4mw2BGu9GhNZD3HXvqVWOEMqt7oUoiHiztOdhwH2mtbzhz0P/8CzIvUwEsVW6k
jif3xcfAuZbVpOqd4waL7A4H77v9Xg3xunmE31hh5LTIN+fz59BLLkx2im5cHEmOpbsADr3siV7X
RzyVdNVDM3fKmRwUuEbzVNSgE+A418UjwPxxx4K8dMaC3t/t5kjaBbd3JZKBL5jd+8xXg32Pv/5M
B5gDG1D8nnEPbE90A+caTy3a1A9uJmIVJzZAw5hCOj6IZ5LF2Oy+LUOJB2x9VyajxlCT2nrsB1Fm
fR0oRTSlqGIgSS8Vp00J5AUO5o4xpQP7Iu+6fJ9yF04V8xSPkY+Tnk6ESax6DaElZm/9IzOHxxhZ
FMqA7diW91KuD9ZnGNl0D7f0CZiHpBavE6IGZOt3kpkwMaijsRCSs7vdprgv74rk88dND4me3Xez
U7lyVz2nP22i50LDv+WJjdjQgonPaKma1UoIe1FrYBaFaTuLSbfmGv+wy16B55rlamx+dlgIyps9
G3nzskbXIRp5gLoL9pTmUVoOPnp/hgo/Z4/NeNqzgGEvsF+QdQjt+ScduMAEOZrxVodvNT799HjI
IhrIHSkNNFhWzEQkoAZp5k9EUE9yHDTioPg5aozFECH3Ah4H+OTVXp5gsr5gWRXenZUc+AIDXTuB
U3yBCiHEh0AE+QTOJJ5vLlVA7EpYAXnrB28umyHV1IeeFiHYRQEJI4flPZcVV9l1zmaClSlj45tf
leEXyI7x4Dq2KDuaOQ5y9xyiFbTLNOX+4SKI7ynRGrHwyBS51+Sesg7OAiEdIANszS/B/XxkmscV
HeQ1vtGkwtg24afhezaeNlYRhg3DMH8YlNZEybaSNh1FqL/EEMVQCFJgZw/pyulyUDpiAsR0wZKT
X4qvFusucWOg9PIpEcD7bAVXAII1u2ZkG7Lfbxn4OdQ1q30edqDkYXQ7sUrgOUd9NYEgCjwhZCnO
KGV1tjKJSWR6pRsUf4zHmzdWLp/UXGWlWAO+HCHYgSMDECQCXYs/troesYOsPP4ZPCMf90lGgrh3
dyA1FBC7yEYnrj7FPIa9kY1GPwPm1ujoGjebYOB2pbPHgYprq4YqmEclFPE7wJZFNaRijmBbifAg
XD4Xv2lemrwZ9AX3v8GOyluBzb0jnk97MK3Zn4pQFCGJwJsd/RwkId42ohAhptMs5jFwAzki/mkB
QRbxNz4QBBQZ5+QoYxyTzVVIFgo2gZCtbHRGQYv84QG7G3w2BVC1hHM+oYkzrP2nzapMxdfq4o9Y
TBk6MNW62JVvg/9jqy+TkEEEQr1CyFGyb9WHcJp3k0H4cLAOLrjw6HXCp9VbEToGOw/XjFhBwJp2
vrr5pNnuzk/g7Ih1KIsOYeskeCgkzaAUGVstfSklkSU4LjcPo6KhwybmYeDITd/OAC1hy4ZVzflY
M5aTGzHD+gDVgaEQXIGhAo/qeHbDOUaC1MHGQ3/5K0pLxnxYsv7nSxbLevAZXs1kPuX8fKY9v2F/
wtSx4moRvm6wiXn0kDP3yffOGJOgVvsxT53Ft8S+IAI1gdM4dtUFu0SKgqjig5m4k4jnsYgfDQFu
MFOfgIzZe7ojPnWHiwlNj52uyL3XXzrPJ30Ju7cju0TsIEYYxeXmk1NPLjIPF/sJrlPgDshunCLB
UgW8FoUTrqX59WcKjyMlcirF9Kv1LptJcT9GTf7Dp0oJx5s7RpKEva7wRYJEUIQYQloioPM2H4NH
oZb8gsYKeBJWGO4EUOlN2BdO/4iex8pnIvmTGxm8Drj6zlNc7xQsy/VqD54f0EhhTT/CGA5DQZbe
0DBVeOYUmbP7YaKDuD/9PvSHpI+B6FDcQLNqrIE7DLHnhhLEN5/epq+VeEB6hrbrcdOuP8cxUGTB
vAnqjzxbOB0wRDGW8p7Bzn2KhC3ib2XnNYOGwnqInQo9CLaD2BfxsaLcpSnqszpciTxMuhd4zpDs
/u0wMkeFYYSDD5M1p0xglm88yOCdSBvFP0dNn7YxfQZA5Pio4U9wNgdHnHvJrKuIrSGtFvifJIZj
Fo42dHuMpbCn2ZiAr9OU84KkP4JDnGPIU8R3iLsIShbAKAMy2hhuomz2OjY7HUOEHfaegDzIQCka
fmmDpr43rYeYnntsg3+KP6BIhu85XqAavSGIwnUqNxzvfI54jocLfox/icAuspkStpvHirWpEILy
LHuUKb9PcdGwDBWqeR5ewu84yhksJ0ECwgOxnhwgxZhXd8MuRFxYM8UYTiu/pp5T+gWU9lP0Iffo
Tvh5w6l6b/q8Enw8+2OCkgqjrZFHXgAfuUrMKykqDHGThrz12gAMY/f63t3pf4GEDCzm92+WGrlH
1JboPm6+lsKS96jyTNnlX8bJLn08o9mMwIP647YxXjvB7H4JxS6O+lMP5E8YHIIuwRtztvyNVGWX
OweyzFPiwHdXA2MbmXbXh1MX/uMBcAFt8iSUDxllV+UywzWBLTOvgVFWnKfoGe/69rknjFX8pCnq
PEzajPBlfjzKDc6NtmTf9lSMF/5OsktDRFOLJVfHpYJucyXW59J9cnrMkTZ7tYUVMJKxfAucZN49
QTXEYq2N+LBHwkb0wkOB60Dp48dDO64KUkEEq+oP3To9JF1IeKJLR7WLbLXHfcU2gZsLMbyxXeHX
vWjhl32pUGxU8Wygj+I247wwHsLUtbWVWGm9LMXu7+nZ0NjD9HbLWRfgP+YwK1pfYBoWuoJEh8yQ
FbLwpRum6R75/o51CF//w9KAxPjWRia8lJsda2DNL9DI7UXfb2nmwKewS8TcbLJ5u7K1UjAsYUBl
wYLmj7+NRGn3Wt1Xqr7lrbX6qQawAWxJHvPBqgM7ZD9HVQZ6wdpKyGf2qxtovo6Cf8OU8SeTWMWu
l4UtuLrxxaaOk22PNgz/CIz/dZvlrKVLEacHM27KeVqhYu3ZHYhvwAIaZXceC60zUy80rBrUpKaW
4dsyoHcq8RVvrRdcKQENs/bXX/PvvBV6MAbyqLX+gTqr2lb90UpFWfajZ8EiH7ba20PxQtYJRhb4
kfxWpSG3aIsQkb3gfvXSq4MCbsRSnCT6D7AFuCkOHhBYWGgR4QnOAdaPBO46a0bWefZhQl6ctzcN
RiLspL6hJJgDBdeQfcQHDfc5rBZfN1s25MKP5vliQCANFrjCq+ITfUBlnqbkfNh3ywMbghpkOqRX
cbHJ7K9R0/sRb2y2c9mTIoCmGYQM1mpXbh/YEh2A0MW/+ijeqsXVwQ1uk52eM3WN+BqvdwzbkOnB
AUm7v8+cmNXZkEOvKyY9J4K5sfW2y6iZFusBy36ExqsM7Z0up9oWl+NPxGQmCP67Kx6l2kaaPf+R
pSBT+BBsBC3F7U/ioV1uhTYyt27mAFyauY1sGhg7NmNSg6D7Emk7SE0E6k2KzSho+Y5gckG9gVTB
k8XOmb5uLqAAzcTFyOiZI6c+7vi00Z7jhQL2RnqE9wwxMkMW8FD19y0ca0hahnCi+pCwvgeAHGp5
jyonYPBfjKO/jZdnkUgbwXe5HyoLGBrvKrRjPX6GDImmN+tOxNjD93pCXup/jPLrqMGDnQwMQmEz
D3pY00DAP2V7GvH/Styy059sPHbY0UuMpxg9WdXibryPzXQwZNZXvKd3t9aHxhns6Eg6Z/mDtK4x
Sr6NPmHsk2fSQ2IkfIvaFRiNSUfR31AZiyNCvEghKeptqpyN2r76720/KPf89uvLinnvseuEKUcG
TRo2BcOTjOheOABkUyYRC0rfRiWPW+zXPgbYpt21ejG/sti+/+NJdV61JrUGUDxoBDKuzdhsnXXQ
iFBa8HHg9mw9fG12xnbvwqL0BzkbNtV2yACYsxVNc6g3H2sw62GYUN10PoD5Hd6DkpC+PRthF9FM
nnPud4ZbCNkpRGrSucFIH0YbYXVx1hkLrlExfaxASWR+0TfCMGZs87GUMYtD7YQ8nBY0kYU1tGIv
LxBc5u22vxXmC2+foUkOH2BBTIJi6B//XQEAtiAV08+xW6HuwtJOs5GFMmGxxk4FPLERvRMeLVNP
egBQ1BSAuzHc3S2xWBpSO1RssZAsxjUWfn6PuADcYUVz8zhioi94bnojcGjgAT7IlC35ThSiPqcd
v9uhoyLea7wScwXhSgEwqYWwXKfY4n0nHK2q1vG7destzC6qoC15ND50Ry/79GQRoLplwIMLz6+N
AK4gekrG8rNWElh3+FRIG2khhjhwDEuscQHIX2wAlB6/L7SqGGfaaT6tDIBVV/HUviHzBsluDNgo
DV2O1Uiw5PSLp2yeMGMVr4+qCac9vAsHumDLBRSO5/J9+sJutV8BdF8i4nS2J6j14QRa15BgPJCa
gk9WZIaMBVkyIZTERHeaIKdyKlRLuFS6A+4wYQ5E3A0rIq8L4ZcE0p6UUvrEGTq2IZtSJuKz3YPs
UAvDwBoNMIFUCAoB7JREjfg75eJ5N7+LZqYwgOOmvbrhrjFX/Z/iVlFlvWfdT3/FV1/h6uTbhdxL
IcSJFskMaJX7iSmsiUIlynU5MzGczHpwHGRU5Xru9nR+mbOfLXe/YADEBnrPvzz5L9s2SYellkDB
6b0BKRyCp3peHuSQs7g+4WXlGI6bfK6Q2cDaoRX91ucl0CU1YJPNYKqgBE3RJl5YWqrknQyDNlBp
MICGIwVGTziwL9QUSEVOg8eiNJeYrafjqA/Ph/eNL8ZhidcpOwCe/xAQXA4zttF6j74U3NUvpjii
7nH0/RsdKw73KIZQlDaOAjSfhVwGxnl2XxCRBXOr4YKlq9LYrYDBpJxvUReQvug4a0fXbWsdKvsd
vVKRBieyophjwW/w12Gf+jRrvZwK39Z8Kofzsf07nWNo45/pZfDPSdgeUVR2n7+5sjqDqwvaWBkc
LlFND/y16YCOPBhm53ZutvvaPxFz5DUAijBFUPWaD5NnWCyk4QfAGsJdxqvSAYQhKGFisB04Y4qd
gHLxlaNGgFaBheTEkSNsZL8KGs92pqS1AVchkYqQABQCQ1Llb6BWjEjGgXA6q09uhWJSaSR3wITw
DG4LMgyTG8DadX1nxiFy2gW7Z+lMwfsCZcjB2NsquxE8u5+ePhCn/MNFS/OLckx4trQEiRAhj0Ep
ncwYHBo242IYvU93nnUDkwdYiwYd4t3kWOlS9A4/cFMPCnob6t/fWDxS60FCGsnkA/3vOQnJPN7W
rOp6xjDFE1XvbOZGnmi9z24rnw3t/h9zjI3xUFqwigP8gLnGyEKH+GFoOqdCHMEIkKL3gyqCOwLr
FybQZlel8oq55Mk9aTf6cE2+xQbu2yRLC0T/rwUEMEOK8fGajHCU4eh3ZvNXxRqDrkemhwydSJQv
npkq4Ig+8GiDy30JcYIhBEQDfr/M375AdJXEl/1/SAaoz/w17fx5Mz/RN/Un1yW3Ci3Md/2pdcUr
NtjJA/Sq/NQ7Zjhsox2o4nyuHGYjRPcH0gsTXb+EQmMkdmc3ISwwaxevZQyT5lVAucC4RkWiy8iK
hilfwNeP1PllSwsYPE738QRx3EYLpfhqbZ6BsmajwxwS/0zkFX5/Sw2GXKUlVUCmSDBmjfsg8KU1
sH7T2JKUhLeBqQG9/kymQLEwZW+K2RawGpIgNOLio+7Amo8PPQJRwB/E9DijUOABu7kAnis2+nCs
y/UIilWxoEPhyiyx9YEtDJiAo4PFBU904W+vAKxgb8OG2txc4c5BWrOH6BC4F/FcsF5IFViaujwa
0X2KZQdsuTcQO4oIiGzS5u2MHXk6gql1i8YbDHB4JyJlR2Kg+6SC1f8SKCVJAYonFo4YDZg/Q8WT
Y53RYE/782ayZW/Nfc9RnuSLMuidRnSFhUD5VPOGu17P62iXByHrOToIct6K+ImnxOQyoYRKEcZE
d4TX3/U7pwmXdbEOhxVDy/pdIzs2wAmdLmYonaQgBZ0VYHxvam5FnDmuk7imEofG1FDQrg88WnaU
oAMv12+Jwst1HhxcxNgNXHLu7aDhg+5oHUkGbMe0lK2h1qwYJ3mJRfV1mSWdidgQ+H6Ilu+Soqsm
eE/4dpn3q47sDqtZvZyrULaFTa7V2WP67s78GxDURSs+r1ATqdZbnxEmyJubkm00GaFiyNiI3g3o
B3RwaDkFtG3iXawiNPx72KNg6PzBtOKhqfjIb/hJo2gWCmL+hEJAEg4M+NwMrShfvDFkQCKFRLWc
4504eto4CLSrX0C0GtqoFzBUjGnIDboVbUdlPhS9jEbB2B/Tsly8xn6nF0qHL5voyJ18fvUY/6Y9
GG5ORoYs+kxylQC1hw7GIBOx2cZ5QUajRFoOrIZsSVYCssNXIK4JPMo5O0wZ9CqE8FjD1dWv4irm
Ekl+kMTeeg56ycmdVYsxi82H+H6nKBh5xnhofzE1kPN+sVSgCa553LPpTNyECmNo+C0vbjTE0GGv
5EXxRZp0jBhn0EZZPZlWHHTGtbVjnQ7pGx4e7/3X16eqQW7kk4++IEhwhNLzy1iawWW9g4t/BcqB
EpdwID6Zc0LeABa+i5oo+5st/RMbZDBXHPZsQO3V35WelC5+2y1rpJvnKWo5Tt/x96UOkWeIznBe
T3xpUtt9/7eDom+9WbCheGNnv2I+Kx/uE76yQRwwVKRQxf0K43eoTi05wTnaKl0wn3mdQ4csBPP9
Y0vau+C8IXdr0QzzgXHLS3u0ODZmxVgrcNSxuzX7NG2d+PO2ENZiFEt6jhbfozrhy02F6Fn4GI/n
OVFH5BTNx6v75uwUcQex8MLaYOQQEsLzJ+xIfgOih4VHf+UqdhH85uOFCi0Bci1x3ifz4law7PNE
TAuiHjCg0tpxh025aD+cDXizu5Z2Qf8bOa2EgIXUBeZRSWRkSCHw3Y26UqCFv3o1AFgzubbk2/IN
9rGohA2w3027KZ8ax/1p4y0SXaea+4YIjRkDNW/dS65sRkK6sHdmdH1BocYuyOl5eLYQljAATDFw
59cLLMf6aAT7YMlOadxgKDPtbiSHuRpJr7xBoivih3DLaFk7rN/k5jJmevUJOjK6qfXj56pnkwta
mnNZidr+ce4qjkKlODeAlvziLX4dXIOwgH3ekCPtO1aS30kF/W8OpwiIEGc1S1gPMcj0L/GDnizN
0gfCqZspJxnnAF6GQ4+9AmhnQ8K8gDuCCL6wB5wYJqW/skKgJR1wp5hnLOhhjKXNjvJdgYesWJbc
IYH8INMIUIOGwmRjbbAbEWI2vOh4ztrDxREqNrEt7YEgcYsfGUA1Uiiww/kiViqs4+VYiMzq7/wV
d8veqXAZAm2D/RJw1vS7oQlcFbaEpmSgC9ttNHHsU/+hY1xUBaLzTe0sVZ7JekrBndBk8hx0GD2A
DUTC6m3kUOEqi5Lgik83D3o9NvlnC+MiZnnY1z1ii8WJIhqHAIXOGaA3Z8C6OC3RcwWnzqhtLIlQ
pgYj/52KuuSj/kJmonFrQUrl7gMPpVxSI1p8Xr2bc1+UsAf5hh3sbfqg+gOT36KFot4yr9xCkkjC
kqH3bLULEhFnpTuGxNLpgz9YtONFHuDhEfTnOakDsAf4UGdiUTHCVE5/yROWieLNkyP2L2wGpccL
Y+jO5khmswMRE5QLDB79V9qsDtijf/71I3f37DzwfsjxPxW0HaQV5/kVDUN6Nb8xSRXcHhViK82G
jBqzqZy/eOEqGKw+FEueo6sJ4XvK/g/JCY050MAQyToMPO6TymSfwVGRuI9Kt28VhxGartMTZ//C
Gg35cWMgDFbeUcN/osKlsLzxT/oGJR4lrfGN7hGlSmXTxbIdPMEnMrShhHwAkviLVhc229fie5DW
jGYSX9AnuOMiROwowVEdYxOYGMw0Fhy4tiXvLTGLS7bwxRDtivUmYR3ECNnYcrTm1uxh/jcmWHIy
JPgMlXun0zL1Xybw6WBGCgWz5ZEh/9/e8eySoDO9J8yreLmoiBpTaCrkX1lPq4NXzEaQ06rNerOx
kc2GDZ987RI35VBQhf6oWMBjNcabw9eg12huXCFLmCy0n/rj9LJI6WYwxRkq0Mh36wkCFP97tG6g
C9C3rf8j6cyWFEWiMPxERsii6K0LsgoIAnpjuJQsiigqKk8/X/ZEdHT31FSXCknmOf/5l0+AImup
LjX//icn6H3uCzVhMUA26PElCCwuodyJ9GGU8gblRiV+tWh0hPnAziaZenoZTfYjBrcY7ewma/Kv
qE9b9+5CTNGH4FfgAnxg2hnSM7ZD4DwoTBI6IjB54RH5nVLmMDZgksAecF2oK4iZfHaRiNEBTFCO
roeAzwRswAcFQ0/y+R5nMnIgbpaKx31vGn63L7hAAYpIMGqBNxX2byrBhG6jwmaHI6Rd6LmZ8w1E
gghVXIuKbXYVNSNMgTfeIPEYW2v2wv/F0Q+gyTYaJ8Rk8pBeMd1SUYPvCICzwIa28vy9fSx49Iot
hEj7IDan/urFtyI+hul8wJArJraLdSMH+eJpY1Vo7w4kg8CrAeugsJZxpRJST6sz1T8VkxcuHLz3
72QAOeYypYa6BGNdNBbsO6OAAzekGFoUf7lXbT+8TIB5E5MdsBTzKs8zi30bATTzHqWbfSAyJ1iK
jawGjJjbu+AiBELrBPd0hTd/smvnLzAXSp/hIluKg7q9iPcgAas2OPWFIp2MA6GcPfjQIiaV74B7
y/ZC9MN68G+nkcfT33g+4qAMv47Q4FEXPP4woQJaZuHrjL6weMnmAgBSH9OxTr3TA3hDYMb2QqSv
9wyunkwSQXihxmdaw6gUJgeXcftcjJmXk4VF3ypNGsKDqLbx9A1xgnuQTmDdofWI5xi9yt+LzOBL
cAtBpD5/JR76XEaHyM4fWIpMbNtES4FNOAFr8orhbE12+I55LVAI9aiqD0LpyK26/nTSwjUCsr/6
aI3c9EzOag4N5iNIejvcpzTqaCP/TJlA3Y+ajG2hd3mTezAr+vs7lOst/3jkZijA0HhDRUCKgwqA
pYd0YYxyqMCjlhZKxZz0ueq7A7sIyvusCl58o7lbyOjYgaay+Y+wethCxMbTUv0j4A4QIe2HR8Ez
QTS2RD/IiI2rCeXT+C7BXpvVN67RvOVxA7Ds5gdSIuF1yHgv+y3CNsj4GBYwg8P3QRMcgxqDcvzV
cDoYwqV/bUnSBgFgyuGQ6z6/0buEiAdXO7zwoBZPB67YqAb/wt0/DrbKBXPO6149Vhgc4gFMvBxz
ewvP2ylTcZwrL0kJn7MPK4tgGetC8Tx7uSQrNWuoUeYT3ikyoZJn+EsHZA32D3x7sBNc90Exvovi
+O6jib+BIVyg8lF9vdCn1pEw8wSR/ZMP70SFnV4LB2biKN4Ydw6Yrwl+DiFpMe8JkjtZJMbg/GKC
wgjaqhxGULOPB2o3oaxKB3T39y2j+u2JAhJXZo5ZpPc6gz02OfbgZZMKmOgKi7/PdioMvG5zIUtQ
4gsa903llbKOXFPgiB+rxIAvaGbnjzle4EMpzTRybJjoCuTe+xyednWgWeDXm4LzzVJiaIMqeUYo
HTVp47+X6QnZGTeoXI/eOgC0ddkjkAelu+xhs489XOZNksb8FkHvENtLKt9dNUdni3J50h3ZU1jq
3wjOHbbNdDZAGn7uSAifxh7usr2Ql8PmAWJKm1RrjAtfSEII/mxnOeAF1QrOLyhk+9bbUsLgZmpH
wuqN3xmUktX5ASCmW4LbwQFn9Y7laVhQuHc6LmJrBaQPOIkWii4AHPdH4dwz0YUx4lucsMQCOFgw
E5o/QkC1RGazLM1xenf4HDV1JUXslBMMEKU1pWj4ZYIFuuKMgraZ/az+VgZ4JbkKdDuX9NvN2cHV
K+eER2kgGCE0/gW1AnNBTh3AIeZkAxN4aQZZSL/oX1FuggeMMD3TTAF4/4OqMbWBftoKrhd0o1bk
bGHWy+S6EUKlK7izbDzeczpysbvKWLv0EywajCoSCofznlG3VUMQp4uZrLBp+tP+4PVh0vLgd5B4
gAJFsIHhHrklfmzJL4EqcA3axZCAdDu3xBOGJQWjQYfKhhiXbWtJ0PqFJJGaBB6iRGAG1jgiCSLA
CAQO3ttH1UctshgzzrdYjjNRvF7NNkWxwwtBBY3yNY81xbnFaIci49D8te47fNK02E9fxWvrvRDP
OaLiSTI6HbH2pcdd+4IEB3+oEZlus5imRYzWmHjd/1jo0BTHFiwpdK8nPGucZiWqChmESPHuqEKE
INDgSeCVYX7+QcSfPMF/brDiYQZyg/DxhS1x4bjFW7uasAm/LSZQ71nlZccbJuI5nj5PRL0fRFgy
cXu1pyZIhx3gaxYHHP25YANTPewoKlhb01w0JKMf7Rp8kITKMJCQ0PB+4ZezXzNn/xrDGTAqhIY3
jD18atVD98UQrOYOMskgjqwGn31h27ogXADxEh6t8d1qWLo2xdycuxeO3+ighoYDACycuppAUvG1
/hPOE7QAM05ZhhzouIUBD3jTDT7/YJpDC9YbYVLFKJ/dc3E3hH1tf1ZCkhXmKEIFxrfOe6gmASwF
eVJc6/kv/qBko0rTUGL962iqWQX1rCJBEg36IgeXlDFhqAmx2GGmMP251VJGAHz7I01yhXMAQFGh
V2uKBncwwQFd8JgWb9E803d+zfrveKRMhu9LYwy7HRXSAiwsQjCQwJv9QIp9Lppt347pkiktYf6u
X+4yOa7vC8l1SF7AEx5LW8yyRLFVz5rFCbIMBasAle8Q+EG3vWbRQLFB8wfeXQPlP374RSj6CLKu
9Q4QAHxEy/Ncv4P3ikEmPPrBhKIV5U5ygs2zvVnUm6imPjFJDsjnJt8NFSDn3XDK3b1izQzVYPuG
Cv05MfVhZQhRlPAs621uLI4nQ8qG+bJf0ERskDG7nOCQ7SUfF/fJVHO/9ykSnTxWQ6DKJoZFulTE
hlGzXQgVzCBSt0NUSzXjx/FsP7BesSAZ9iMGgBAmageXM+7rHVoJ/37aR2WsObtlB6H5yfDtkM9L
u12ptNOTUSIjlfpC3hmZYjGO0CRD94TsiT8KLIj+kt0X9Woq8ap9ppdPSJ5EpoKRMuxHCosg9s6R
toOB3ugjxFfC4IFJoysGLfAqaHnu6C5wDbGvpMxN8xPHAMtIAO64RsdKeE07n3xA5I4qzhzq7GkR
hmu9yLh76WPUgzkTgS8fZRhKC0jnoIGveYnbNEpq4dF/C8otKEj+B4/ZYMtecNQxzkt/NF0PC/iJ
imb319NPyom5zNMiRpBZuPs582YknZipA9m3HFI3D4SxIssJhttnQTN+wsvD0pJH0DL8Y6CZvtJr
ep/RMt1SDLFnDDh+AsOl6ZMX2V47/uhw0P886Z2F2e2Ym06LYZNkx7CTVTEb8ehwYF7f1GgOsKvM
0XPseYT5YeAiuJOfBosdyrOqNFHJU1vhigz/icl+PqVBfkmzOsZsB/7CrZhUCKvOeT4jjMuCG5EU
TPTEAwNXEQNWVKBnAERSu/m/jCPhks4ujzl9646GIv/z6Mf7JMuuQSCyAfNUxRjGrZMtkWD8DRcy
BmeNyegLa18m8a+/D9vddyZNyHx5U7DHRVjiIDPV+HlxH+6FKK49ILTp+0Cc1uBhXb27Bwg204Xt
TowxsKh5Kc2fTEBpoTF+ASCAhZlNjhkhS4ME42SqAkvYseZggr1DD2/VJ9Dfy/mmTSqZ6oq4SszE
MMEFauqDcslWtu957/0OuRJ1VsoY0wbxKrZUEdzIwwLjbfgYNmZr68zqgEhRUPPQgGTVMw0ay4n5
ts9ORFtO3BRPzKr/nKjw1nU+UOlBjrNXTzf3hn5nX6F3S6sKvgWA7Cj+7RH4Lr7FpIkAHQC6Ogc2
hitCv+5mDW7Flvla92YnXJHrfwGFKmRjo7cezUpqkfdCMQ5Z3IneDT2xyiBaOP1QoIDdacvOEF/V
HjM+uK7pMF+xpRmIYCBMOMH/JOBxKeExMjF31nfWZysZRAL5VyxyCuviEobrqvOR1T/z890MLsiI
IDkp+qAgusw/eEuA83LHm0i1cJpHpishfKbGHFotMLqSfA+84s5Ho0Re3D/G1NDPLHAJkWN+uDud
qdjKoSYPtzW8EXSZG6Do5Y+xw420EO7z7mtA9NjRDGo0Vxm76opZAjYzhcHPZ1X+ziSC0b62MkdL
yzSfT8HooSWKqV6D0LBnXPY/i/W2pmOOr7gqVXg28azjUab3LTLujIHBiy66VT67haXHkJngahTW
ArZEx9jHIwfzMJKSRG/Zhhw7WG1YJbok+LRzSEM0r5+zKDzZbrnyNCe8RXk+cAbG4ToDJmQIBhMV
vI+bMDyDso/whSW2Z4ZdjI7mC3gv6mal35pXZEA/Jh+84wXXHQX0FcckuAgAtYBSEhkm92ZGdvbs
fVYDJWSOSBf6YDbCbJmto4+AZPFNsyVztWWzYR5+PwkE6Tb7CSk9HsksU0UXtCMsS3FMFmXvIN3W
+0xjWFBbVfBY8zgObMLAx7a8/g1mL4F2aRNG+OqUO1DV8xyVL1a7eDQwU9bJbSIoi5zX5/wtk3Bp
szuNNbOSFoBGHVYEnQ+Vi11IIZ7mMxuj2YSfgyc8Haok+sjdzWcHuitTnL5fVHrAXvVJXCULFiI0
BF/Gm3BTEJrV92URTf7EoUf/6MLVAozeYR7jZxSNI9hycxVnxp0PXXg+PL6P2vrn3xJR9D1RFztv
eSLFeO1BJma76q1G1E4fvRZKcouxMhWNFGCqMr0hJmRMPusYYFPhLTkQASHwzZ3CodQJQWMwL0II
0CYcCfeU0KzCOzsrWHkpMAVHOpFnae1gEEFng1Ju4Gjd5EcUV/ObIJnsm9fDgFE9PqgMbwnVVpl1
4qeLVHaOkzim8NmCXCGqeOp71J4G+tR6y9BiTNwkeZqwM4bTV6HX71lZm8Vl8fnjsHlOfn85DGSK
XTh6+mWb6xAkO6MH+S0j7jInYKm/BmLBhEmBulHtcz9bvnRG/cmT0B/R43X+5cAYNtTEjGqO7Qqp
x+X8/JpRFDOWzXRqeOBQooBQUkOVHWGXJ9q+4VrI7/twCxTcpWUGhGPQVfgTDGkR8tCrwBiyquUr
upufM8cBIsMW86tq/lwrmIIB91NdyEtEzSzPG+zWBQcasN6VMa0gvwwP402PjEPMR4FDGAmydQvT
9fpPmYFSwA4oF0jNSZ/YgQgxIQb394q4HwBtKAjXDyiap7waPKmeCcpLCZNbsgGAMpUBv3lslqIi
7ZkjQoFoKW6Q0gTBh8eqNEUdoOjUwif5N+M6QfQG0/BQQA1AKAMgaAIldNRWoMk0VSe0bAukj/0t
drxgfm+TQxnQEL6HNKlI4jDQaPz1TrX9KmcdBa5ATPoLGnB3uEb99OLxMjB0Ayb2GPOCFddkDtKc
sUDxdylYyIjk0QUJUoOCja5gww6ZR6IdSDvMNbU1RG6V40EAjpT2dv4HuvkDsmeIQUUr+MUa4BQh
USROphQFLTpfLNFQmZk3Zpr8j4dBKdHhZsGFJNwJfyuNLBHj8zMHEKkYHAbS0LwBI71iOY+63AcB
uqPZlWhZ19DSHwm/0YiiPvdEzUpwiT3CJnJIGNVMM0dTxrg0TR9hXA2xVYMz38Y9nsIGdLZhdzFg
UcCh4eBLn3EvFIp2mE9zbvI0C7EFhBNASvdM6LqE/yCJtJQYCAMiGCdwTa9m37LRFXGRRAMJay+K
aUWotXjwCVCmv/x46PVdimpcjA4i8EHDkIuh5/wkfEk4OMUIHe3eaCEely+7NaWKwVbI2vUkW7KH
X+TFuM8bD47GUP3rGO3o5ezvwmmcrUbWxX6vH8OpuiG7EeeyhJHtMJu+VyCFHQCU30aCT3F12mxO
p8dSowDkLsgCS9e8az6DRPpi3nJ7zT4B+W9FDLyOzdEjB3CfQXG4U92B8cRUdsJE5WHwcMAPXPXA
SKN2w39hOTaYdR43V/Cz3xgZ4Sh54v6Pi8XgBCu3xDHtN7vCb3rPZdmov87uvqjqGWRqHrMbg5Da
UhDwQt6ndUSe+Zx+8NMZ6Zk0vaCmgD6KnAJKe6IG+YayBXiQ10UYMiYeAj8u1UT9gFFCgBxOTfqH
zBubOVhc+SevoD2y35QCQIRsVoF1MEroT36EWtMQ9Saf+1yCEFDDRrN51TsOI5zpkMHpppgVwoOl
xwXoA3GaSO2ch2WoTYTBD206nw3MH/NIYqqBCNg1cJKT7SzFLizIv1OK2A++RoRtgSsjpmdHBafo
ZgznGOehl8D1iOcZpASGM7942rt6iqc2z/mTIwf8oZzUp5JmFm0u80KhxhfhnRpiZTR38SP6nq/x
MLofmPBf3DddDllZZOR8Ddyv4759n/2SCmadRWoMx9fXkuyH+8CEs/DfDinPwChX2Dxvh8KQpwep
PnkmyMxad6SPQ7oEKoQVF/q17hhsYIqdNBg23Yi5IpkXw5GHNzg31tMXguMjLCxbxd6hdhXhAUDM
7PD4Yp9psOLoL7n6TO57vUn/IOYXW1pQLe72oK6YVNWMyc/3Rbf4+fj6kwlQeBISpiv/FrG+Qbg9
CZMfZ5QSfmfekvFaDZu57ElBf8Mp2iTqJgveUHdpNQjJoCmYD9ORdyMuI4+KpeJKgUhga8WkxEPP
EoiEMjnsrX88qIMgR6SFR8T2mUpQt8OHjeu5VSGIxV1zKqM7H4FIYPvvNDC9lA3iRndslbZQYmhm
bZfrKwutsquEadJ1y22T3OeJT3XjcCenE2CDD5zIZp1ma2buporld/Y3WCnLLCJa3pOdPm4v9/XY
IaIe4vzwOKRKeB2g/Qe19yYAUAoy9u+NhhX1wHqgRQSy36p+uyhXUDeaQ2bm9otDXTTHLRKU8fI+
VxGk4iVsoSR0cu8I+2tEFfI+9W1a+SVaZ1ZvQtTY4RKqmHwzEsSdUoUGCO33xrbxTX9c2vVLpMY/
YsUf2UMSYNGQ4zO41U48CRxiZIhTau+/KTwwvGtea4amNKGjw9etQ+afgISQN8IyeHo76Ghwlb0u
LuOhCW0TGeNt1QYfp1k2GDqx5ycPj5WkGmoyJFwKjYZzt5RNYynn+7k5vMG6H16PwEMYR/4oHZyv
S7H8rtbQvXgPGHG9bW+bLwt/DG1KnoEZUywR38ugfjn0W3xgwCluK9l5eF+/F34s5sjp6FjG5B0H
P/8ZkW7kfRcygsJ8Pl5jYIQgEyTEKYN8zXOQ7iyUKosbGu77qt6MEpDC8GkOjREptVKSY5j5CMH0
bKEd/6bExc2aPcWjDTXMrJLxqYSTCw8E8LNJXmxMa1LFGS94ODd4Y+fidcTZ8+glY8pt0cO5OGIs
Bwg5nnp30FZtxtM/oszY3Jj25fYQPXTPHGyKwxOtOEmNRrUWUqCLj+oPhiP983zoNo7G4YWPdUQ+
E9DbL7LAuM0+t7M91kv3BYOZc0/zm3nh3PBLWv4joHmj+cAqFt8Dlx4anEVcGcsGRjS1W+l/iLwg
+8wt9hwrFW4RRxW2WgEWVhh4Ks1eDmt09rTHxmex29QumIoJ6LFVIlgj4OwhEBIOFNRQ/VW+Lvw7
fOXiJKOtZocz5HOfU/TqVzzQFPsGh/WPiSVHs/9ZQFKCfMzg9wWjnKS3P7HVP1liYPQIIHFomXWx
aveO96jxx+lo2TCX9Hqe5DQkFog4N9lupg2805ENj3ZxDZ4k3xFrbr6OSCwidj0SYr0+eD/3MMAP
ybgvX8shPqfqGbGHlW1QzcRIseEiUpRAM91tYTACdYyxump/DGnsk4J/J8HpaS9smpnqiuivtzF0
mTf0IhRYezRvq3ruYqvlj4na/eLFghQ+Rpfj1QexApELMu/snX+Y4ub/Ai6wb9mwefL2ay+Pf44W
3OKhLR+kcOd2QJr5aRdk4WvVwd99Rn0jBGGHX71SfARXnNfi4WVMsOcReyDejTR8X1MCsea9fbmq
js2y8ncHpsy/Fada8Dm+zd/heajtL7zdsE2/5tdsIomiBw7MILylSGW88pSbLwhYf3kwSDH3kONq
fwmboLIVJgju57DzrpSc1SpbFXaXFtTyB6yIthCUmBqw2Nyrmy0J1Yw+y+/xvh6lTcxAez2yPsHI
yhdtMCTVrcSRDC3SfOx+z5ILoNVH2yuOXLu0NAAjeXkDg22djy0zbQ04ZyQP1NZ/mj82nSzM0JFb
X+RvnGcSBCDMl83uhPkC9U52lk7UIAouVjCTmHswERTZYqMVxOmZ4itEvFHrZuDkOL216Aq+8/sh
85s9KiMjc3rrLHog4qvQjH85TcWeqjmKf4nI3iOrbwDzafMJCngC7jAFFw+GeFUNbSSdF4+6GV/A
P+A39lUE/9AqNs8DXBDeB/stP5INHpa9dEREu+0s3kjLiYJU/nakhgorm59LoyEfBpuHhwgd7ngs
27dYihkfcLIvnrMynixzoo8G2x4upiV2e1ipHkfBy0TJyCzXyKE8Ob+0OlG6gmphQ6edrx2jFsa9
RYz5w4kX4UmVcLow3hM8+TTmvFaTijWFK+8oUDa/FbqJdmLcOS8eerd5x52wXftuIHKMj8qmiirM
bdZvEEFMCAGjwBd0LX3vlRSE9RlXRum9Di1MPbA/jJzG3m6vkYhDQCQqDUGzGpALgRN03HPG5o15
HGT1tPArHydAT7CDgFlWn3MWf/0Hpl7CGL9P78UqVHxI7rxJ6Tia01t5+wGEJfYYGjpAauggyAuX
FZEkO5PMcv2LMHZIybTz8eP5x1kYRF+GESY+xuaIM5ZQLgdrLPQMPc+Vp3gSQ7iVV9w9OCR+WBsK
RDlQG4fHpOlNTriS0EigdkF5UPpNxCFiF6tUB++M7hiDsWZ6kbTpLx4skXzeRRd7F1S8kc/0Sbon
c2062SLQjipM47v7RPazWxRLzb6IPn7ZHYvl15EXpB32oFgiOTEgihoSoDCNjf8t8eXiFGYC6yC7
2EMPhZXHdjdmz/+mj/iO97rI53zEgDvXaEAzQPmFlWp14NFKRu7vPOJFd+7TvSGRAnJdNGkXyq7m
FAl5mj4upsIPGD1SFe/+sF5N8J4xmH1TJI9PlQ0xu9oD9b7PTEchUZMqRhY60PmI31XwCPjzFpOs
VoCnzOu/jpSybx7R9xs8t4v+Mjt0fn8lM/l5JHCZYfnhA2V8eMtcMgA6dxeoFKOI/zkRxkbG5SUc
7mJnNgNhOCn6NXrGapAdSqjvzLoHJh4h7oX8oYHHM0h6ss1w+Dx4wkYdQ5VKcVhmhZu4FfNjzsxd
LudScApm3EEGmftiry2veuf3jItFql0gwxJtks9GDcv4a70g9K6aCHlgKi/IkBWRbZa0gbVNh96x
MvUsuNvYWCH4bQ53HZ4XSW6tiebpLSAFjglm0htkZOhgQFi8ProzLcUNmQ8CYhUpx2LVmf1YOT72
ZMkxdhq5uEa7N/9fgwcrUXbzNe7KaX2uzlnSiqc9ymx6v4gupVzjPUK5yWLhNLLb4zPmn4yhvCv2
Zb5bX5lXD028PTDRyf52ZD9iOA81QTW1pYyYQfYKB/lv7V62l+3Lw/mb+mR4HpMnfw1hYTSELwGd
Yvt0Erl0gMpnOahWl6XAPh8ouaEHaytOH/58omSGDPh3DyWj3t7BIyCtPGKgOfX8ZjgEMC5PrhtU
PWN7wGrlB8rnG9oihicYjRSTb47kH7b0lLH6Bc42VQjyJmZBcIPi4sx+5CoexjErLYT/7uNThTs4
dilijPGI33GRZKhl/f7hkWDhHdf7gXc/wq5zteXP75sPmooXn1tw8qp1byn7FJHm8Pxe/c4s7IyN
C2XF6mLdksIdp8+l5AynkTDbWiC7heG16Q6X9T3JvYzbUdmAJNyB92+G6g9IJmOpGK8NvZEwjWza
+RUnPY5lwYCGbnNmsJ/iXvuHp9TfGNNOvl+jJi4ipu4QP+WVvP16KpsqUOZaOn2PWLI+z6zhIi59
Xpss64jWUPYh7H2W1xO1Ddcmd0BLL3GL6yLDtmuqsjDDDKpHVJwvyQvTMjb8x1kzSDa5BLtNK2RF
jzM7t+q+fclFYAJzw26XxNRuSpAc55XSAxxZYZxmoUoEVAQD8+V10WPPriIz5HGH2855+bgkASQg
1UDasgSwzTfQT/Hr3Zbo2pgXwV0gXJQLmwgXVKAGbBcc5fzQERK+NnwB3V4MPTplp0rATFbfzUAH
tmQQEv+WTHNec04LKPsQIkAvuBI7RqQQszGQDvkZJLE6Y6gBiy4mmkaIpS4HjG2Pmb/bc5zxtpiv
ca3i3/oWwhMHc1n/9j2quxnDEAjyvKsTUKeBPP6OLNRlbCHCKMUhdp2A5nHjmAaIfcuWxpPfmZTk
WDrSsBxRni6mkFfzBfagIXxMKqyNsm3/hbDKUCB9DpDxbVqBMlEzIFb9TP7/C33YD34EU1hE+5DY
jmNfCJt6AjJByJVvHxEAJCpICJ/9w5cZ2H3dxZW921J8wDbkKc8nz9/ki7yzP6AirDy+RmRyeZKQ
ZsHfgBBxKvDM7MQh3sbEjp/HR5IKeIgmswKOHS4ogLoPQgeN1xEXHewfVloEH+br44kBL8W+bR8e
I9uAC/CKVIK/uZVKyMN1XRebO/0mzkGW5LHoUP7cNu/1zWcOUe0ZXnzsr8tO3idRc4pCEw5N1IXN
mi6b9xx/oiYATq0PgDHltkDW/KKUOF1W9BHP/TDmr/vHAcHGuYywwPQfPnzcPWOvqJfyLZf4t7J1
oDW9yMTQYX3XAaswsVSX/zyWFAH39jXQxBOr+rtpEHmD/eAq8IG/KiAivsxjCyyEuTZnGvAmXgWA
Nxk0PnFLqL/KP2o2vsD1hrsBJokEfyjNfxC3pxU0cKo5dP/tvCBqm3blMskwod5Ai+O1EWG5uNYc
XoTk4Nr9B8cGfijlIUvk4sGBtvnrosP8bCt9sUYe/PHHE1o3RGagIobEo0l1hE2aw7ZApPJXYDiG
vwUTcJ5rlB/iH40F3QRSFUaslHxouRhQQGKmct8DLOW8873qCMqwIgz12RAYmjAGqrppR6SWgtUR
0NhU200kxpaMWrhkcL1gIkyI/OyjieyER6UCBY9Uvj8EAmz7GU44gKCnDxs8FMkN7LAepDHGOKwB
vLXoZkcTiRnlP8JiBvEfJQto4JatCHxeBsf8Tu74HjxFdBSzCs4WDTCa6etfntZfITjhxChHPIli
lgS8Zw30N2InQZ1PBKbGw4J6oJ42cLCReQKUAuVdxO8whT8E9fWmDcE6fdLezRbiMFccGCIUfx5f
RAWmGF9cAa5A80944N2fsJonBTIFuBow8NgD2LnTdkuaNdJ8u5JEVqOC9ir9nDLATEZw5Btx1fZ8
7+4g8X4C7gquPeB+UOTwvgARe0tT8XxTuzPK/LeqxPgAduih2yoxbqgjG0khk/Qoc6jfacPrM1JP
o9YL/ePc4rf9tjNqDGyhRFqIaEz1R4zIKR2g+R0uJbwPUPPGAxMqw//z//Nl35/LYijL5ssqOj/n
qAZAwOEwD04NBUO5+Z2FXO6X8MPZcouOTVxJoUeLkbAAhN5JnYwNySvOPGaf9c6HN9smd++TQAXD
rvEwdJ/x2AGfYPBak/05OH7toT/2flDOu0iijWdfD64cZb/0bZbrXsh5SkVWGkrYO4q5jtc6nFf1
sgtRRYeaiebduQUkWOypTz3qRViyRzigK0L8hHaA987zdw9wYYRd83PoOA4n8BavOfac4UqJetT+
D0viWHtsxZzqm4h9jiO59pCnuzjE6sK6RkWjxGXhZ1rv5F8P8Y3VI9brAZvBvdZpuXm8NpjIZbGW
PtbqRllyWFbo2y/Jc3EPNeoDzrXCkP0dSzTmt53PQQ1dnEKlPJFzuarRghV7anwpLASxth/3RH1Q
s/X+AsDF1SUcrSSzs2shiZPAn1PlyJshz9YR6GRxeOObkIKu+R2VoBSKH260B2nVJv0FparHwdgT
c8SbfdfrPRe0jtujgnvfoThIx+saYyIg+94JA0ThJ0HBXB0oinD3fbjZfrjVmAXQQOHVTwR3C3Pz
YzBHQQ4s2zCx0r7xQhwsUBNUZxZbGd7uBNQqnhbl7tumq4d+3m56Zr6CuvOZkbcA0APisr47O4tc
mgUJgDCRXOE2UngPs3GfBEL2IsCTtWSWf2jqjS6hjEJphxIOMrBTxn3On0fyFt6dQyKvetDjyjmB
PASg4OwFKIF1OIbOuJYnSkjtDv01Jrp81dvuwkuEoTza3QdOlXDQIaWmqs6wYqqg8CeUHhU8jjVu
mXD5SV37HL5zzf0cOaOfHGt7wHGe01jUV+fm+PnBhvkFT4hMcvg+5nGOdQ8qQFvFto0zZHz6rcaE
DSkR3oDME9kqmHAeODw4MCjXLyvMQDglB0i37GG7xLorwm0yRGmNPAPTetwVslBNXrEE0P76K5Eo
l+nDUrCCxG/Z6xwOY58NVI1xdLX7hAcNGTLhgcdOfwkRzDXL4THHzYWtZbiE1zMXhl2UCpoYz+AO
yx2LMtwBNbc83+J+WLkqgVGYIttSIHt1dLWy8Hdotm9Ih0ydCVHgJkOr5b5iwvieckdYguJr1B4n
7T1pWbnKhBiH/qyzSJU+QwVJ4Elfp48DVwX607oItU11UJfdJov/zY+yA8us58FhImwbm8Al485j
AzPrY4nY7pdXBMMNmzsZ0OtiWUEaeWB6L5gzhhZ+ltJpBK8ASpUVwhwCEGy8Ppe8Xkr2M5ZArOSl
2J7c/Di0qGY6833+moND7jyDiwhVpmiHSakuOg+2oj7xSp3IR4NQHBJoMWPBEyuHeYJcbsEpY6ko
VNndYH+LfVF1UbouOqMMGUMvCDiqmKciwQ6RbwA0Mek0Nf3qVQbPcKChfgJUCGps4JnPuvAQg7EP
sklwsdiKJB+8/JPwLLr4t5/Rekf1vlgVVKeXaHissLEuVzxLlhb2F+AcaRHf02wqBarH4nyyLw6N
YfK0ERDhc926T//h/RIwejZWdNZCu9I6AqRkULcUa6eyCLBGIPhKCmhsMB95iKuVYn7XzDcjJi8i
y3BsUGl7FzSAfdhbl61ij8BBxunXF8kWFRDb1yVDxu47D+MGs+2GYdA4ILECUQnEUCKkdadA+E6a
4kzVW5QbeHzrMrb9aiLMTu9QQH90OYqYp3+hP99Nzhf76X4POD66dUDyrVWaKl5kTKr+LmH5h6lu
KOjkdwy7yUAg8xyakJ0tVKE2NKBQMALaWaNg5F4FAQ4G7APfu93ydxCeAYqZmzE2YyaF8CJudQPr
JK9E6z/S8dvH37COL6BFFzg7A5SuOwto28Lp9wjNDpoPuWHkCfWNfMJ0iMQXKmCPZ+AXdGQtukQn
rC4JsmJgQ1RG74NU64ypjecZbiK00QINzxpNqUeYy0FdYYXFZ5CMzhjrvZU02dKBxfX5lTIHtvqu
8q+f8jhWM6S8I8zPr74ouVN1WxNP5/xQERYTutlbioOELwdMYjE0yn0UVNHzoLAL1+EovJOALq8G
qGjzOf6hGOXP8Ya2e/ZoC9/9OJxr4c0lDJRB29tGZe8OihnZp9g84tYCxt+k7Ba8xJLHXdglgdda
EMi2t5m6EgNVYQ/PYckv2KJPHAh3YQsPMB27txUvxQCceRGlW9RtBIEUhDVtjyrE34bUHeIuMMRo
zUH4W42ggGyBCKFyfqZwE0u0w50OK/6EUC4sIrSui9K4IgjmDXW+5oAClMgF+4vXAdvqZZHwL7Pl
Dju6EUr6MWM+ORxjlnfD2/VjDDZfX15CeufgtC/OB1500gUff+iB3iY7JniPmI+ibPjpQE6oQrCJ
iUiYWQNiagCQUnpl/kD32jEZ6B0hOHHSMARmPD28GWRH0A+UiyekdLAqe7cS+orhstO75KaDpv2j
zNNGsAFXZ6AIsftU65+L4f7quaZgW6m0FowQ/0Agt3UChYmPFNe2dmIEj9KBbKPbwuI7eGPthldV
fJoIMXSpDKb6gwiNBwCcEoHKWh9qNu7fAe9n/8kOGaGMHYc1tjUVSIca9JbgrcnPBQSzr4Tb32aN
2REeAG3xlsrLsQfnwM22je2VIFUjl0MvOwBQtccs4fWxTTA/yLKwQmVLFLUSExPGTGba6Ph4b8ZO
FRSGuB9xz6DbwnVpcoLpcPV4A/trxF4YVGuZS7EewhdThJqm5fLRNiT00/L6vRc9NWMplLBbOmCW
OTsPIr5N7n+PNNu49Z958iiNmOnSsywH4XPVOVieMqp+JpSedn/J3J6JBjU2zaO6YvlgP5Eq51pX
sOBaMmcRNpfWzR0oiFTZHN8M1Fg3Z8WvEu7s53DR1QPZdeuh3e1f8XWPry0inpbQYs26QbG+iWnD
jbCh8m8X9oLMuwJjKmFtv51LlPmvM03v/EZZizyIWba2ObEO2FnZlzXeleBH0HNVCbAZsqReRKEA
h/t3oDmQxEJkscwgaG6K8+4vS+7HAh//LPodyfKhLFoXehPLiQx3jt7pOeUAeiYD8q1o1yfQZUa0
+mOHi4ttz4Omvr9Uon6gAljSh/9H0pktqYpsYfiJjHAWbzOZRxFB9MbAQpwHxPnp+8vdEefsrt5d
ZSkkmWv96x9eOa1w+JsS47ubHTPEOqzzbZapFcTdHi63FbjBvlCPai+q4yveUzcoDSG12CUfMBsc
kFQm+B/FGG8BIkgzp/weHBSD6U1DW08waE++83q+L+riMxtHjJH+4OB1/kZRjSSGJff3ApW4kcqg
2mo1UD+QTq3o8u35iIH00QbtoQLuECoJCRN/BnzF4sYjSdc95D0fKpfzRKn+TltEJ1/Q912LX37b
6ZzfTOmu4cOBtOvVm2eg2JLUGBxlPQ94aoDDENsnLzOpK9WEw40Kielzmuo4RcY/RW9njOZN0DAZ
vy6fQWf2hJqb4kkkxzMUpfQ/9s+8+JTf2AExk1i0FmPnbp0mDd1TE36SgU+rC57RQQdVYLNGXoG5
81+LYfhcX1AYK2xMGYeH2JzOKH2hdjNqG86fitnEujpMof718UDwdxDkrV7C5EQLWmYv7/iUMXlv
sVueiVI4T9CmUFx/p9itRT86sKGHVoUJ1O9o7VI4Sh7lIjAQxPxjVuOZ1I81CyVZ0kXWjhXpFGav
8pt0uMxukzVTkpE8WMvejz0HGlryNAYMmzUoc4xBkiO3BDd9j2J7wdQtuCdkf1ps/WzLfu3eHeWJ
gJcfQ2MMhJODcyjRGvs8tuQxdDb7CPFSjunhDIvU8YJBIfUkYBne6l9SL7HUYBhLRRc/YuVY2l1r
Rk/nzGEZn2ImaDh0tfJnhqJ7fV33om9wig4+o5Oa9T12cAHnN594s0RFTsk593v+0XtMmqzLzJeM
WvcyW8VqLDzIx7Qdv0zLMThbtiZcdFarf19CB7F4pj28OmAWfNfQeKcsuuwTsRF1Ay2tq0OK7Cij
XsASCVfBpKmGASTbAk1l1U9eVac609synDFXU/D3pbbkbLWGHZ12XtkcaR65aTYmoTjynHLsvfEs
BZtAXKXFo1zDfvvAgOZAZuTR5/gG33+ZpCDPfpNTjJE4LgQQcYbRroK4OV4CDhwnl2kfT+hboSXv
P/IBnNeSySUz+BNEgBE+9i0LdkRBKNBxNiaBtx1zcuoruCYkOinBNR0fzipjAQwLMgoThOccwOZY
o1xH1nZw4jfCambDyDFZ0wZ1P+uqBMBjKMIPDUyEICjdTjgKNlY/WtmXCK40inCMDqd1AYh8MVvp
J/7ZpH8CUD8rUCLmT+M/fpovNWc4ITE1OMxG9p0gojMs9g9O7NSteHswMULKN2sHR3wfRqFFH5AO
/Ovwn1tI1s0GCXvlfn4P384vvzM1mLRTNBzqjeHR+KaE4EP/NlsCiH8bAEd0ZGgMOuRVkYiFoWtc
Z505cwj/nXbsekOKmXWd8shep9d0yGOYYa/nPKrTdBCvAAXXrXnrD1530M1auVZdw2u4nx64Gf55
3UtWGwp8wt5v+WF2KjETmo+YMrbmjAcq+hoX1TdoBf8lOi0eMyWsR0KSsg0rJuMMZmLe+EQZMOkn
iiSgse/9EfoVXrI7IZ6MpdlIOUz8fYaI0cDrnp5C51AuBvkoIo0t+5SPGVuhdbSu7mpxRMk0nhGa
Sfq6Nh3kdJ7VtegDmI6SLaJv5rEqpAM5NL3zBqPd+Wo2Wj5QVXj7WnLptAGXYbi4Y36E29/iNgN0
BdqgfkB3ys34MJw5x9tN1+AjAPcFoA1ZPV25nOHUS6pO89tXA9aQXWrhY0nGIKQZDCvhTS/JGp1y
L87VPWc/fmb4MsBGIr3GV5PjFefmjcLrXOBBpvZFRgMGmttsGAwnNDDLz0RbfrxW1iqGzIq1BVWL
moq/1xgDcknmHDghybTlfQakBc7Cwd8FBasrpPB4g6j5KfWXPBKVOzDbISAN4wOaJL7o/aF4eUEk
eU+Hk8EUC4UAXPQf5+UZYHWZcSF5RYPZ9EzRhWnmIctP2sWKh4f97MQIZWt8oIZCkRmJ/PfgKG1L
+ghM3dvuWbTqt/KCIqkWv9g6P/jE8g7y6MCJ3UKf9EVLWfEuqQNaO47uDn42X73uGGQNMYjAGNOz
x4uKNEw0Jg9R9VBSYlp4hG3KfIbetq2/ZcaTPcXncyXGfMFTxv7F3GBq3+Mn0Kms+7ZCIj/CTg7L
/tU5Y5zWwm37EaQXA8q/zq44A+l94nBEeH2SyK4wFr7x/puTmQ6zxA0By42L6IvPkIx6okOLg0i+
NkkxW91GFoh5SiWTru52ahkyWLVDEoSwsjIL4pEWADvO/SYnfpgmJ0l8m2vjam1jrfvG7IYaDApy
VZ6wUYmOghKd5KkLOZsiPgQJMkze3pX3ZV8kgRyD0nt1RKmSYoi0ctDQYCQGEeulX0UEjCzP7s00
A2xBMdexroqxFOTZQZZl2VrE9jCMMzoVJL+InfIMTIn0n5bv9ZcU+YkqesuVxMBRjC/wnHkfY3FF
notRik588lLPqYOzzmS3KcvPoixtUi5wo494YzhpUoadEDwFOWsdIJC9nmFQPDSyBk47IzKGfhHk
B3x+cMWTXnWyKnbaGHM8BI70nPlZ5D3h6XhSNgl1mWmX+zUsKQnaexQ6BvMJvRHcyeQi4d9kbfRp
/J6vGGx1vBkVryl4Sl3pS+0jqUjAQeNJCao4Ke04AeBz9Zh7zPsAFFA0DZ55Td6ppBAeScjG1c15
6Xnwjb38Q91F+604TznLa4+fjxk5u2QWRajZWgZsdm9/kFk+tIJh9WVainevfGJQgYINA8exWOK+
2M4GCILLmxMgpsuY2chDY48YF0M8Od3JRmq3jP0FYSgYMKfM/suux3R3DG86aUEnx4CRTCFWAIQD
d7n+ObRCurOFVzebBUFODbtK+xYdJqaKdM3qowG07jOvcT1FDTEO7KA/vc/kooZf3Xu+EA3iTLuv
LWVMeYipa0ma30dXSMIIQmQNp4Kfklf8DpsIXLTxfldzhVUNTCUGQWOdmR28JM2gQ2KQVM+H0/HQ
x4pxuIt+I4P/9ANtw8oNi6mnOVjZtdeDNMTD/Nkjjh+V3YOMuejQTaf/eMcdjKihJKM5DA+rKdaS
weERaV17dwiv4Me42H4sopx6XDXvSd80fEx2z8WNMWIbCndzbpkXwLr93w8G9ynos4x70L9LjCU7
L2Jo7jBueg7eQwN46mljv0/5HoS/fWvJU2/e0dD5tj70pGCTzfoNjHdSkK5qmuRZY4iFdPB4lCwx
TEdUo1UBjF0kzkSQqLBZxjhL/x104rI9jwFZfJMxw03MpSztq3cZIGbE1TQn6ImPvwH6DAgKaoyK
XLX64ZYWjb2IA2b2GIFUcYN+yvcJZw765uPmTsODMUbrLq/n4rsPf9jw14mm327GZwUh/mw9t24r
HDF3wwzvPrCYgzszh6wAOAfbGDAWtAgewpfIuIZAS6juxnQsNwzkkp9w9kYfOjUtPcjM1Z7Nfmvm
TCDRkLytXbI3ptp7xrdGe/c1sGYzZ8hnehnTvZh+vGswRCeKDwr2LB3ZQXbAsB41yA3egTyfp4+R
uNu4nO1MJlDYZ080DOSJJri/zBmuQUjR+FnhODRmZ+mwoDt9DOyuslfTv8a9lcQQcKIhUiCCrZbO
BVu0EX10G39ZnRkajhVjoATj3we08AD8QBy9Q9flPR14oR9KH4YqaY+MjLeNg4nj4Ly12Zmb2ceb
bj602I7jYLtrHD/usz8hOOaFuap5wGiLswCzxPQz1coBagwq1pHRJrObff/knaHj42o9IBNr0cdx
i3Ri8WBQqhPZMCNoAd+D0EFCOOojNFsGnE1lDBlL2ewS6ADB3vNwGzIDzHEZOy/b0rwl7NpB0Pui
TXtnK/ejL4PGyL1hyowaDacAs9VzZW8gc6LidyL3lpq17Ok9LO+7kiE3g++jvseIZaX3SPlhDXXu
1uqJR/cp+gncZ65yBoYWc+Gv6U/MRt5edNaUcWD0KO0OnKCMJ/VasVgld3OLYqyPih4RGBJHvPeY
OsIM4h+b82bPutlMd1hfyPcK2fx0M2LTkZv3mz+pWVBjHaKPPZ1+OEtk9yBYbefgKh8X7vYPchr5
Me+RwQhezP2hmAv++n4RM1QdvP52w0spRdd0o/lTvmk+3fSdieMczBnKwml3MuUDtOYOdtnrI6Si
KRzj71tshpyd6EYnY/6KF9gbMwVEzvins7mtrRkbhXAYWsrLfAMLzrGm9YHvfM0vD8FveIm/gWE5
044tnM3pqkNcltOjenp+GC5zRbcxECbv8LPuD/Sn0r9jNMiENqV83JBoh9Y+4pkouimZ95qSH36U
yPZ4tmtswlZWf2t+N52V/rs6aM/QYyJcxJyN98wBbm2FczLx2+H54+OhCvwkj9r+7PVTT/8QfkZt
rB+9Wc8ee8vLS64fhLtSjKRcuD0DuF3ZBafbsoExwucQuv7+lWluK3rcnX3LQFUqTsr99TnSXwxL
EOcxl7Y4U0b5FcHbhakMWuYhWeor5mzNWR90xQ5wkPQQnumIe4MRT8c+7mxwfl9Z3s1YdT+ktD09
4rxTFpZHb10vZ3XABs21VgNAc/2GtMuJddCnPPqbaduZ94mXTmA/jMRfe9Knht1o5dhgX1CrzMQ8
/J1Ox8bk4onJ0/QJI2q5Lnao4ov521nYMiWWhB2SG2FzvU76DB92e71yMbsUM1J5aKRWxryvjyWv
v5k82nIyCAcqEd57vwyN7K0VUp0Wk8odzn/4I2BqaYyoSRAAyGZJbjDqLT7Nu4CpxbHcM5cYLS7W
jYaV+vq+6KGTI+qPoWSjRx8+2zeYcedT9YgQRbHSdzo7qBPhjaxtTfqO5KJ3ZlE3Ww7wFxUtBQGM
IjjXbTn+W4LsTG7QWoxTuTwbpoONuYGq6aj2Lxy+pXNMeQh4ZOTjLCzeMvvknOkNHvSNiKJvRieL
WItbPuKGveTebgltE6H68Zfbjw5FqKR86wQfffSXM8+Rnbw9MOknx+I+W29HAIxvi1sLjUWH5BAd
3SmQLQ8nH6RlnFmXP27ePVL3mc6gohOiTBffjN81APf0xghvFTsDl/nTVh/PO2iIXigwe/YB8txJ
f0X45e/hh4jL2bxhBosra8nWSL0H8U2+P7pWNdno75ejrIe19lkyhyJOT/Tyt7Fk7IxL3XqmHpDp
Sue5ZY10MV3l1MRESkR8sOPFoOtg0HHS84+5DKLWSqzXrGp8WXfG64wCuV3lF59yjWuAUeVmICA/
0pcwXc5GQLVcQ5ZPD0+Ui/W2cQw3aSeOYYChq0dNTXmXZ6jc7fime0HQhNGRSBZ6BD2j5g5OpWZ9
VF8qFPmx8UqYDhwWoRo/Zoxq7fiXxDjPMviiZi1hq5cVAOJef5P9jrU+9FwM7X5YNEp+sjpRaD1a
gsambXHHfrlShAbcgD4Q78ODC3J2+1hdvU1uG/pysR8pFsnjDvf/8vJ2BLGNvdMoJI1lbDwjeijj
DhUn52jUjB3kR/27RpQ5DN9xFuynY7FWkGHNBcB5Z5XhEnqVmDo6ZgQcsxrp7yI6jj0UTfD4/byD
oS/JwcxzFY2Xw00bSd6qHTOI/YKU0KAh+HyIEqEZX0HussDLUG+ucB4+qk6MenV9l9VoUqFkrkVS
fdcX6b6WiYwVg1cw5x56qjHa6qVmrFTDB5a8STCyMGhD1+UKswGOIkS0yJnVvoCfz0naB4PoH/Tw
YNaa0V7DNcFiUgVkvb14J3gY7eIWhp9A2rbX/Ym42icAyODlJSg1jG9CpedxfNpACbJct8B3Gpfr
hRz3xeioA1xb3CeMCrZJxY1EMENc+QZDERG/adKkqvFwlsL1sqwwj0tgNtnVSnrdZVa+hSRcILkH
CVxt0js6Mo5tZmv3uLKTmM/6Fp4tQ+NlzLVk0YpD17Xf86pt23YFNlhBmXFTRUPYifRkF0w4rMPP
uAnXBSVMVDXNdyah6Fn8MAwc1D9fB4kI8N3BSuyPJe2YeJnSlsV2chNGW8gE4R6veza3ubTVdeAC
1HRjQXJOKlTCU9sm2pkcM9jGt6MFhVHQD7tu2N2LcCslIs94SAgsYkc+8VvwWpgrVdwyOwNoisut
XnXRXA3GU6y5k3ab5c63dSYxMt35heeD9qNkEsSwXGkZ/nYCHUIc0wnHqxAHbJrgeDTBcOz9b0CF
YwdULzIquRTvyP0ULuGGGGjheoSe93qzn3jBiDB0oTKpREMgS0DXkgct+QrbPR+EywdRj2BCWyFe
cbiry9YNzS/zJQlvzNVEOL8bBgSxBR5HiCFptaUrZej78148N9rmQiassk3l3qWUxhmPsxeuSANr
/sx7S4OEJ9JykOt00rPZZ1cU6a8RhVvhUFKjpbzpSdy/GcleT7h+i1sRupIL/2RJ0OemW+leQhdV
ckKjcXDBKpDMuaHwJ5PfeiusoU8CIUQVbkLD32vC+OuEFqcjcbivUIYX4T8qmLhjrGZqpyBtyU52
YGh82K5YvLIvQUM/+gZ0vYtVJOYQvFrm05wDrKLLM9ykyjwaIQAHgldZrze3KKB0hanGhtEVafjK
UolEuDWr0vNfylTopLCNB0GA+uphMP0xuIUHwn0eVhJi+K79XUT4nBWLYU8u2jpWbtwJPMtEYnMz
jpMwfE3vYUGkcbUybA/av7eC9cXFZG8T2kn6aCmMwuWd8RTH8R5TCkX9pLWFQOBVJbTFEsyED+ga
xQes5uyz/BcFahTST04x9jjwqoOTCKEWvKSBw8pTLhbkQrMbxNUqRAs+ieHYeCBCsCo0FK+QzYj2
2srkGpEyVdymIVd4oUVD8bmbbN9YlYdubbrIueGggictK5oDEhDBe6Du73/mGwJDdxWoyKCweEj3
xN4z5hafLJUbnVIPmjf5CJgXu7h46eMJHJMyBsSbY9zT8+AG7ZQkFt6d2zT6Zbq41/IERZwgMrV9
YZBQpG1Icw+2F7a/O15XD2OxnRjEg3bSgygufI/aLbgsr/jAk86g7ZViVgTl2jybK1KMjPFAH23l
WQcZ22FMalyj80VAhaDDlfu/PmO6He6zjGa2Zv0MQd6QpxrfFuZ/rM0lu4VXPW2G/lixKv8PEKkR
2Z9V9WQ39uDysOZ2Ihw+jPCNFOGN4O0g0uHclQY4totolc/zM3CEQgZKv22BzzyZOOwrsCHny2/F
5sA9wYXwGEJ+pQUC57vDrgiLJ1/WPoMAdTMYG33kYvxlBn4IDe6MXRE4FRb7yeIQ7rEWijuSa2Yx
oue7RxaF9y7gP97CoivurgL/YNy94UNcZEkENQwwycnI6mEjg770FvYD6qfE8G1vJielj92rEMkv
vmR9rpFgr2yBCRCGg8CmYjj4VhgBV+K+qag83jAQKo4+GnsKLL2zte2SQRNyaGbexIo8jTLm4lbQ
v/nVCku4rkFinmYDzjd4S3XwQUuMWJnjg0FQznNeYZSkdjRylvk1xxYxUvOVAerwr7z4EhizfQpy
Gg+x3ZpUzzXfG7cHPHVs0ShHYg5/cU8rJpj6o6+Xow6IBqLxVB71X+DuDDtBYVPhBvDvNOdMTLhB
9iosSxhguZc/jTwD0iMZNFEnA7krwCDUOOrwwzZqpLzdMG9NPy/8uWARokDvdPg82g3E6Wn3R8gQ
cePDYwJ26Bma+1G+gBrP+QAW3/3FmAIL4QQgaF69bc6oFTHUbKwKbKk1sT+Yw5eJL/q5Pf1pPk7p
2sWOr3drLIf0Qz378f27vp3mmB2+pXZeT/9IYyeOTg6JqBy7N6UMLDgLfkOSCM9JgfJW7ClPyduD
HEzAe+0sBnQyxAd0BTs1qt8KNRLGx8kptROJu8eTKg3SxBOLDxbOK95RL2yTXaxiykrlaTWALtuy
4+ZlctN5AfIKiaIB4b/zx5l5Nz68hwkoklrn5xs2jlwybMNZFDw+FZJ5ihz+pgs8YuNhCzsJsScH
+Ni/D+RAJbJ6/a6tV4BSydaMX/Q9dpnp6DKGIAcNeZawehQCOUYd/GQLD4mx3Q8M1PBwD0kRBEfS
i+Nk8TJ80OzjWEz8Rn8xOVIb5FHZwGy7/MvzQ+7dFT+yZod/i9HHAq1FgC7KE/6gf/saN6PmAlvY
xRgji+LAljzIEPZLr3p7SYLsjw+pqkDs6NSzgW9GYrsIMIlxO/+5ZzzoMedtxYbPszaZWF/O9MBa
zV5i8wst/yMB3A/hebYSxWtKEWRIWSxuwrdOVaNbmrh2he9PVubd7gVzNkviEB615BveOQIRoioe
IaD9wCJGgiKeg5HTsW2OYYE57sh1OZLURsfp6/YMvpGTIWybw6ckpZfWOl+wS0gJCdG2U2n4z5y9
hyqBSyhJaSPeOIHkLuiR2Ujkwzqa7BoVqTOfSfbqAL17R8iapXIZ3o0c8q3TrIQQqEISIUdwFsqk
v+ZT2eGCS9498SvgGKidreOOKVWcxae6Z2x3jt+7i0VNeRGmqQ0cpPqk398XBB1oXonn9LrrAgw9
Rf4GXgUAHh7srQa+7z0lIluF9ntZ51+dqigs8DyZYH3Ius89/pOC5LOA4RV3BYogmo4bKWvZed5b
eCSSZHpugqPQvjsMFYIAB7KLeonqhV8bY2d8xq4ZrZX48JbweYtyOkzY5sDyb7AkwSvARkJKY3AN
bpL0joyLwEH4MksoAlwXmoglYxzboxZSh7todTw2hoSQzj+2xiWWc2H43QtVRnQC+gPu1EGE/cbm
klDwpaG8Or7fs/ynPgYvFweodIRYYOt4/evrDP2u+mToM7nZUVocag6Uj7Qs4J8JBgK1vvdHsllM
+tFJ+LtwIYnHUU1ZbEMdLSEMUtz2NeqWPfMJ1vCXm3eT7jPCrmKTdDg2SZ+irmFOk1KfCas9ET5M
+a9uTAAyNKClgTEZWEPx915sHf+enaZ3HD2TNPSbnAesBwMVSiAPRvqKqR65JREVzNGCBxn/q36+
zHAPG9BrShP6FPY/KFikxWIVvlDKZViuPGaqo6xgEQge46oEnH+K7MUtAwKsZWQG/IVL0QcX6Ijl
ET42WNjuZI8uTGckmTcgud+DAfXI/Ik1tkoR46iBDp5YvSXR7wJQPYPIgwUt/rJRsGR2RHXrDja8
m5hqxNbvpk6/3DODHbZzdHDeEjMuXcEOrDTurMRse8lSYyIFXBFoFg15Y/AjWLYOjGXQ5v+apTP8
KnuOp8mWBzZW3XmFVgSMoSJSgmhsRtHVAuIIsi9Yr8SBN7/TiWIlK3NNzSQx4gLMgSZ+dqO+cWWk
eWRzQ05Hr49DWJdXQvOoMDHGUDQayREHG4JWpwzIvGzPh7z5H3NASkQPV8Ktve750YyZ/Bowjn1V
LPdTBA+Z+lxq+uQNdA+LjUp+0kRlsL7nAz3jyQPDZUDCKmm5r7E14sqdfO+XZLsDHjPEXGBDS3bP
uUFjomadHZbo2dlZWePe/o6Y0S33NhpbYNsLN+SUzD4d7NOu0oSlO+TV1xXjzKpCS0FZzk2nU6bq
u8Ru56JDmeLUWFMs6zi/4gYkH1NOMNYyW/RA51ncyeyFuxBWyKjT5RXOGuM7EpsFy6k8U4fQoFO3
aqB/giJjy2CIURDVqlM9NlVMz58z9WdkCN7gfP6oCjyPtpfFGxZ3ZWWaasw4tyaNZf/HY0QpOj99
xdy4hOGDxii8FwupavHTkoZqvEkpuxK9ZOxmwilmI4CENKutvYhGpqkzE6Q1UZVnFwZdiuBHbQwJ
75A30g9KLAFiL8vzHmwHK1hDpxZAM2o7g1OI91GetcxMPSMVNvnsHUddPYCdjesOfpKOkpog63Wt
XnH8ozuBoPRhAzGwApYUP3EJHqNweNh1PETQq00AJ4Zx0dFbniYA8abyFNSDLIuTi9sJEvexseN6
TU99pamlNnQ7qUt9ERqWYSFkn0wak01/9dem9Oj7iDlkckmrf2gG16yMe2VMp2zLu5DGvDubW4AD
C9Vw0XJJRTq+0YO6QtlA/esJGUVvda7PiNvEpoDxFTswfzCK3Qo7Y2DrBeu+8YiiwIspOgc6vX7J
nA1r2+NIeDlMSLZJNRR+sAZwOEIhFcZ2KH2oPCR+z+nJhNHoOGaFD5kCZnB2jmR6pHgEHqFipkJ2
e6wx2vhmJWn2dW+1YayPrVd8XccVRiU4/Wo5hKi7CP35xDdoeDVuJAYF7FygJmX5S5jzUkvaFBx/
P8lefKNrwGjOEKwSXMDoWmTY+IuUeIX/528AMoig2KYTLGrklRkGcMhBGGHH9a0JOzDI4dTwDe6L
TKqKKCpZcsJxiHJmXo3MjkEF1NWw4fQHI7GMolnHZt1FAcw1VUgtzY7pBR6+BfAGMzq5rwWZkVMz
D5ZrMyIaiUCermF2KwZ7jLm9bOSrHE7bBQGAQt1y4lLRsgQScPDMJmQHUXN5JTAHKpxTKq3dl6pV
RpwsmHkBpug7uEzjydj5N1Zn7AqiYtugHj2DpYAdQj6nb3e5kkAxgCTsAifJgAlf0IHUfmxsXU5q
NXBkv1YCxxFnNnu5rYNddLFUF1c8oUXI5bTVvq1K+y5KRcgfTJtaI+ukEU/ZXPgXhFM4YsVq9M7v
u08lW1ylOAulQuDaOD3Jtu1u8+TyEe5VNxbdP/o9BXRwFzhwRSu1jMXH6MiwxiZALNI2R4XtbWEW
osuSsV3RuLo1vj1f0+BInPuXwlj8XP/OCcDc1Hibc0rzsHhZoSFgMzf6UPwrWLWar+b7nUEZaE82
4+lHrHyiDD2MhDrLPs+HP9cEE+/FddI3D2eBBg2HbApzLPz5w3/rCkABAaP0uMsCxlcP8ga5Vsir
KNAj9vP01QiQt+QQy4cMF/3c5y5I2raucMN6xuhTzkGOLsKg5VcoCPBhUSgSCNosQSfXrHmaelAw
Dj9znHclRALMH8IH2xOpAVx3dTJxPN1eYnkVnI6MjpY5kp9MKTUz+24lbOEU0SVoYmm3HGoAA3iO
40tVclATHl2YBmeOUXVGLhtmR5x/yw67ElyAIsgp+giXBlLj9M2boqu+9eNrGNqYAVrXJXrztiTD
wBmJoSou4RvMgu8qfBvfh/9QoZaX2ZgDE/0fp99hQvjsViHf4+Sh0+NZuFX4Ng9n5X6FjjTGy/9p
aklk9M7UhJbXeOo83Gc5ZrsLYnOw/ngG2UCvv5gDXvtkWTv9rz4qB0+n6UVdnJoW8dMrCSr8TQct
BYyjdaK4OcGXxbNOle33jdZIsDVZkhCDk7o6/7mgBOx1GGSizl2uKTJU5gMWrdPVhKHxisnxtMYh
civoNoE6jA6TZWB1RIdbOh8x25LqhsXqFtG+cWaIoWakTGef4fIcIg49KmrHk0M15IpTQ+jX6aih
IuhSJYxF4D30rE22yrKX7Cj4OWJRaKpNhmmCcmg4MaTbKwUWgzOjaO90kqIpGB9kBYjFMHnJl4vJ
5TkfYafc5GAlHTZM0NZBsYIC1NUX17NkjakSeElUdJ9ZIvG7NnsGxGLS7UEng5gNDo8M5uKoI6kI
YmgI0L5BWVIaDpDI6gQqRA+Ma1Tj0BMa4dMpgMgWEPeLtA9ZEzcws3Z4VMcWJ9btJ8KeRDB95A2E
i1HGltMMAFuH5vWF0S8o9N3tfGiBFHC5pHcHwqRkoDKk1OAqQKGn8GQ7yrSlh+Zj3BgBtoAevL+E
IltBy/RTBiIuhWG6J+Ewu3U4JS28fxDTDnWLkjk0zrqrwIg4plWAlsxRV7LiWA0UWHFaQD9XD+bH
SlV6Il1gF0aNICAi6wtl+KRs41DFpeOM1fNvd4IJDg6rSpXuz3xxR4Y8v3ii+XsHwJcktPlkQktG
QwhqOnHfCbnt4M/YNKtXcMe0w5zgh9CnW4NwH4E2GtPjW8xHwZB+ze/INq4jMxpuSCQDDrtnlELv
vwp2x0GaFi/jc7GM9ksUGNjyHgGT5xyzQIw7zq/+S7qYV34FoY5cIW5unGEAGjCEoWxWpXRP/I8d
J0RiuDYbNAUQuVJ6QPqbWGLbkqsrj+ljQKlCXAOqHCrjq4BGwAtdDeXjx6lysZJ9nraqdOelwLnQ
Kr7/9sX58Ekm6FO/Z4tedf+xfSOqtqk73YzMjtjT850i2xH3l+d5DSbEAZ/ub6Jod2XYAZINgTHV
bGGXVhXm5BjEILm6XA03tuPtHIud4TTm1R56P/7/kPFqcI9VaN+CRPXVYdGrwoL+GtwfRFEhUnaP
kjR5pYnNmAzY+O1xbc660dUJjUxQzSt7/OSDt1fb7wr1DvrEpCb4ZokCVJ9jBjt1iJqys0nTR9tA
nvCTaf8i0kQJ0BX4p/RMMWQ5dVwjHHfoO0YiQAwucJSDGndel96bQSDmzDStlz+03swrQNqS0wYw
uF8b9ILvFfWV1DOsPTOGPKxvEPvxTi6usyJVwC29TcbRnGQ8BsIGIH2S8vuvZN5H1SsASp0rBDc9
/ETKw9pmVnTWIeEZScy2mXEqc5zMlm2D4PKBiiSHuymXIKFwQ9p0F8CpW4Zmw1pxzvWu4heSjQx8
VDZsSCoY7u4vaYRePjWfkQcnX7VYhF+96Jv2Hg3TlOgiwuaSpzVY03KxvVFGBEuSfKNvGuHjnsFU
t0zF9pg10jSXGsHT4thztduEaMbbIrrG9GgvZ7myyBrF37MxPw1JhtddXu+ZoI9RVj7XH1ZjfYEJ
g+rTQe+lLnQ/5orTsalNdVV1JdxZzfJy1KgmXjOMcVfLXIf7F8ekJcXI3P7dqgZ+HgUbwJrRgACg
fBgwArdh/gaDlwUrAqad7GFVDt+b5iBics+WT6e7fpX9jGxAUf8MrVoitdvxHWMGwJzG+Cjjzare
FdRXJeYijQRjV/1xrfVOD2vAvfXGauy12OHXcGvTL3aTQTcBHEQoglZl1BOMuYi5y9Xob3V2RhCx
w27XzhqbIRNDSHwxrUIFCx/UTJDUC5vJT/3ELOvENvDVP8b5zFPZ1rt+4Q6VTJ6VrjPeZLUjzGcM
s08qMIijoAZ7EN9MLaVmajZohZpeQyxiUH5PGPMizJ/QFvuUrBHlLUUG9S/Q5YX1At3Tj3UGkqnr
XqYjtxidCOuy61oviEwAgqNZnIT8flDTO8EaCo+rLlZZfq0s5/mgdFF3i3989mw036wF9UWsVWXB
o8SzQ0gs565e9jBhFadADQ52AU/c20NX5P4MF0hd4WoJNnRpE0nAzRJKIkNVNS6s2GPjT2pfNthN
gHgCod9514p0mwAUcYAYA4vRKKxDJpQFUJ7b5Yvw7iZsneWAfoQGiefnYsVkRkPT+9f078BQLLXh
JH3bvRLjzYdc5WHvw66zlcW+XPGeUluhQbj5CXjRfJZTniHlimkEXDUZ/i3ZTfbAMrL9su4nR8GD
nZReg8RA3mkMj8vDokhcbaAvm6HcVxQcWl3BCchulaadylCgYjMh1bFLgGzA6cxvxKKDVh02NIhv
DCuASdPerI4R9/0TFu77RZbusUzvlINsiKovMqw5EnyDxmARgnEzE6LE/5pf82PsposeJSmUfG6e
2Jcc91CVqQisOB5wbwisR1hZv/V9RqkGnRCcqHzOVW/Eaed2+ixVfQ8od014jcv0XYYrShfOKBf0
qzWBxbxVYzrmHRX6a9V2xrZmD7mi4KdgFYD5bOKs8DfvP2EDZf8bqocXHjNrtaJJ4qiwYkDTf2f7
G8NmYiJofNSAht/Nj9H6x0zBuM3wUUn0QovJUBdE4B9UmN4JipT1ymntZdHnCNB72XmxWglFJFZ4
mp7UfIXDBcpH6BAGVc9KSP495SFktnnCIIBHS3Z3zG23C+Zoyd26sfhoruyr7hr+vJXi7pX5DBOB
Htmg1TY/LonnsNMGbeKeW39m8srs5chQiGrFo1k8Q0lmbwz2NjD0G3MxHGAChMCc4v+RdiZNynNZ
kv4rabluWUtopK2rFtLVBIh5CjZYEBAaQCDEIIlf38+N7EWVWZvloqvKsiy/9/0iQLrDOe5+3PnH
xfHuOqj6d9fp7nl8uJyXsoinmE3rA9Lc7/XMsN39fojVCsJTRdQUcay6hHrl2z6x18EqWpAMzofP
R3Kw3GFXD6Z23Rs/vwrP8ZFM+wOAF2n07gRQgjN01+yC6Gj5TNHJ541EMZWae3BZfB/loB1TfLJn
H8D8DijuuNVeQ1xbuH6TRc3KkXg3JNQMbe7FmylTOpJo7EO+b9ra/ZHVDEUi1ze9SxV6HFCuj0CB
1n3voudiJ+OlQslYIrUnQwRsXfNgwVkfKCdMXM65uiV/0B0ijB7/VmEv4nev3vMFzDbVJZ3jug66
2VM4iQ18QftKa0U4Xyk12M6ADmVb3NyhzXGU7OrpfiA1coYjnzTTZr+qx/3JAGj8p+CEZCdjNd4l
cpDBxEepdNc6yjainUNQ9tGEsRD3XgXLvViipQwSsD0jwQ73aLL4h4D+Q33CSWf/7DCq8w7FdnK7
CtJzLa+eYvj/DJIHsSNDZmOIfmKgQIKZu791wTCiLGgdL5ecI4XNmE4fpclXxhK0qgjS6CwrVmq8
FswB6ae13t2/+UrAXMz50aTsG+zeOwoPP5sCgd0Z06ie/k79NrwE0oMbEtNQx1/TCthCt31wGSaR
fXYdaxTMYIrU5gGTyKA6inO5+F5sJSnXZ+iUD1ahBxfyTTkTTlcpwVj8RsNnIBLGBznzQUnHKKAY
W+CXtSLpyYXNNAv4J+0pP5SnWQcRO0Ji5+cXuwS+G3cYemzuBPw1kB9VLqM5HkdE0VLvIvbjK0s6
DNtUEWF8Te8HvKq5jIwpX78sdLjYhS056DI4i+fMox6cMYX7GtDoOiwNT6W6fMiioh+9v45y8kSW
OcnOGciyB/yWbPZkfdb8G2jEGYrykkYgn4VL90LtiByA/9xIEsuGju1x85DhNue+ABbYD7+/wfwP
sgAFGNhT8vcgb8YcFPgDyPdYhMdLSEPk+f5jG34BZ4GK1vNmBJAwYMBBTiKILX5uXMOUCdh440q6
FUjaAhRm1G9kFgdo/VHQ7XbU9aw4Sczch9xgQ9ww+K+qd0fvQfVCQErBfyTM3fDSmCgmLoD7OKSK
O5D7tJPytuU1+FNnmqND8UUIhqveXWwbWDi+TQvtHnr+Uh8eEHQq5CbcWKJyIfnlvMXpFhenK35I
/DWwzrHCf+6YbaYqoqXbTcyre3jGE6g1QC5KNNT9KePbxJGNsj2zosxSGawL9mdnCyJSbkci4Mh6
dhvCHuXoAsFyOHWNKiXAzTscHm3qimK0tXGE8fhjhz34lDm2X9R3D/goZtV6sqjs3LM9xC+pVPjK
1Hr4fbrywyTYRxqNSPiGgEL8DzTwyL2Lnzg2eCKBw59Jgbb00ub5yvKPnh74j1A7b4eUbidNmKQh
qES4X/9qUNhAdvyLfxElBZKv4Rb9HPpEsV8fqFKlPW6GAlok+Hl2NnuODcSs3L/w4pyIb9HyeNpg
q1C/f5qQ6vNrNmsiiIPWpWO/eAaZogMFQK9iApjDsaGDZ7/CN4PUkw/F+AapRsTQ4IEwsTmdml9i
p3DkSQ520O26ZELa+CXqMV2K8RTtC1HCaB+Zkm5pxJ8C54lkN+mhUpRgjiwF7/PgM7qNqZkfTPzW
/bj4epIRiDiS/0VojGCVX8PArtxFb+rvAZjnR2pB5RKwbLGzZcvwR6jICjB3WHaK9dOdaWiIj8/I
5TYkUGXK8slXIfxawHaWOzovJi1oSdYUnwNcuFyimDCraHELwbTU/ZUlLru9c+mXKCigD2/RluBl
pnB2spb/KyyZ/MLV/zE4Y1OD3xZAF52xAqmDTRh60JdMYu54SAlyRsgKDkNuBCT0tAygcYwD3r9B
ZN3M4/xHUuw+ozmNQYDGGqZpn3qTHa5q2605kfrObMQkmphRn0P1zihcZOuR3PGM8l7fCG5J7vB4
92/MFHJnaTPXKrUCGNIwCE9GVbkxmSwAIOHQQ96AvW8AohsxgIjwmLIxGy48IStxCDDZgO0HbGhQ
DCIPh3hM46MgJU9DOLFX7Q5xMB0q2CXMrBK0BQQWfDwCEZAP1ZHplAcapBmVwtOkSF2txmNjizOG
a20WKCCB2WVT86RcJ16xvRCNJ01tPkeuVYn+kz9xhOyhYsBjiMNwgJuQ6mLYNDuyevBHggkjnLzv
1VDt8VnDXO9VzFP0nrsz1u0b+2u2pw0DA9rMEBf9Fj7ezwNlQC39CxJJQ+pXfQodQk5YF7ji9TxG
t8ACyMEW+XcO0va92zXJRATMMm/ZmHrwQR73zRvEjhazlHUfwH5NoXIcthOx7f/g3cXNwxQFut/g
QzptSf6urLk4YCDDt+WaTEx8UJnrDS51gjpntOfnplILDW90HrcvPhCN4n4wucZc5e8+zx7QUsWf
g8ZYdcD7aHI/fpbhBbtjEOnzQ2t4/sUWhLYQKG41RsFGoKgHeXMcXplPCivDR2xMv41AcY/qhGBo
wULEhIa9rC1014LbY07LPUqjgWnhPRlWu2MQfGM+xHTZHHBIonmvZzcznMHyEBzDSCALp3S//Xy7
WKCk6fCKpqSjm6FKv3rwIZ0cd1z0yWWmGuS2P7JeCMdZc8oygSSfNNlTHUNwNZ1/fwsj8ZjvJHpQ
ZhwtBo3UflI8wRN6+owYzaXCBsjkJuWGAfdh9+HF5FnMbrq7mtyZnqunYTFVwAl4cMETnTXI025X
met0iCT9+6ANnV6gb/qqe5Ca8RaoDUGOr9ByfciFoMufT7BCd0v2Wc+jLss8+lRSmQPU7kiSXWdX
eSyedTNYOx4DXz2KrWM5dECyymGthP1y9FSYE5re9ziT25ynCQokeZmj9N3AlVLlM3iprSlKa3aL
6uoWWiNCTKIel1OIXTp6jpsAKKIVxc2Y8rOHFlle/+KohkLiaFouDkkCf4TmudnMiCwUrKSElC7O
CYocbSrXy809PFxT8UzidxBOVwDoHy6t/WBHc5zObSqlp+iImqHQ+nA8SzyUi4DSp/ae94B2rqHD
fUQo0bc8cOq9txp8lt3HxSaXW3DJmU9tpeGziNP3sKlA0Ke9RDFHZeG9dRe7Ui6gWoCVFCHdA/qA
GZ4PzPouiQLy5DqBlVPlEnTKqBwWLawZfY7t/i7Qb1aJQoS6FT7POCTXL4EYGz2GTX+GFmzeo6VA
54RSAPZQRWWb30R/iazA28/vlWBilSYCxZ10+cOsSpM48PNLtccUlo85tMeajUUTxq5jzmqw5veO
IT+xWSErBex6CfYFnUz0c5+LYc14ohLY5uiK/7Xt8bvYbaeKh8bwZh1gWLzkHJbJhMBelq/yfLDu
Frx2xsWJOnnPtK+9AcRBYHmfqS7Bf+czFSdNFo76c9Lng+qxbk5Ras4Y5pM7CK0m8fKTCmYE9SWq
YwwVFA/fGNmJIQrJTvKM7EeqLRUu54P2dYSKSMoFJEiEFYUh9jdk9qjZQnSE2LP8qfswe72+/U6T
Ur5f/P04rOl5dQMle/R75BNX+ASfeTW49Ekqt6xII3/irSTnCdBGA7TkYw4+ZlcZ6qJZvRoiMlnf
swqCir6Js/4MSsiNafJQPd7vnVYcUXc/jWqMIled+7S8PUMGhEFxccypZ13cIZ3D3x/cC6I6gUjv
wR1Rlep3qnjQXfb9681b/E1R0zibHmkCKzqTMxxoAH/L4Lp3lSWLx7rJKGEJzbS822JRMSL/oJJR
QS9DKxq3a2RS3qA+5eJzWhy1L4GGf/EL9jA8/gKlBDwy6nmqAz7UxkIJOexLoZD1ocsGY1gCqKws
ABl06WyURO5LHqH91dAr5QQs8ZTKxcCJBjaZbD3BZVO0YtzhkQgdSeKoVwLq7xaMfLcXf+xVrRj0
GEYYjHXHgwXpIEXLzNccGL1v5bcCkM1RU6IXKqAJ+ybw/JmKi7gnd5QvIQ56yMRMDKTfWqh/4mxs
ooTKwVuy8UYFfh1d8SgJ0i542ZE2eF/cr6bkRyNVgn3sixBy8uMhclZxhHA3Bah766HkpWnW10bA
gLnZuUCLlw8qdX5nb/ulYUnj1utNIf8/fMdPo7tTPQnh5nXvhl7vPlNmDjHdAF+V7ZEvYQz/1B/I
7M64yyHIYLkAoXP2+R4OS5ONT1AULToF+Iki4bx9hrAsxxkIAS8iOrLeCQUhiyfGFh4Fo/vPf/zP
//zfP+3/Sk833Aq79Hb9x/VVTm/59fn4j39q6j//Uf3rH8fH//inZVq6rmm6atm66vRto2fx5z/f
8/yayr/9P7osfV30m6mt6AzeBANFd4YEkKuQMcMiqrz/z19n//dfl2W9t7p/p+qqon68pe4jUQBF
SITYZLN/96t6/4+v1utZjqPqpq3Zpvzz//LVFL2qXu39pWKrIbj2+wun711xUKI6wXNxjVVLkhtu
w+W6F7kpFBXwjwq+M8Qd7Ynuk3qb31fPOmyb6Z1MLXol2PbbqGAJGeSdehcN63zv8vDevCRoNKnX
d37SZbofdFP+lj53UDjeph8bZenQyv3it6eJkvCNZa3PHIwxPm7HQcB0zerezZVXjPVvRQlmu09C
odqQEMpXCopL4BrpavmmRfpHELBCRiKzX+KMOQ68beURtGXhU/XEK6hqIRq1uKqxzdIpe7HsSbkr
obNo9qg6WLiARv4lQXv0bx54T9P/3SPX//sjT52sbprerbfKr1ONywM2YF5WOBI+j/n6gUnNc6wv
mKOtHLcb1z81m3tZEaKG7qb/hQI4RyDx+i2NoKTzM3wLJSHU7qhIrDo8gwQgYAzxV4VFM+YoHR9C
I6OYeIWAhwD40hvriKhwW4m5MD+nq+1VK+sWMyoGfDLqge6WwvjOQHq+i+l5aGW/59RTNvfxzadi
K3oBd0wTnYkbxaEGN2ZPk4VYOXbW5uZGO8hdIXBE8S6oFrEoy2WPdxGPH3veM+S47mf4mDHRmfe+
NFz7L6jyMkFPBQXPJ3+U1Ah+fcWY8OO1/K09wYE3fjMj2jJD9ok2sI5euNwTKNUPP1vT+T7bwum8
Hs/RsYatEz7WOBzAsehF6V3NudKit8UFK8FC5/zrXIXKnNiLSbaZpPRNZnF4pEE2BBO0a7dZXrDA
WNHd9jbmtH7AezOe791nZ1Mwr96Aa91/zafXIdFkNvYWMZCPSlX3U+qGJHVwYLpjdsFIwrpHlRQ7
GHB5fJAHiOxPzgH2RrKMfIUTDmDHAnczJ4wifbb8+3jrBoq8IZToQeo1rmD00GacO0AOTXgjUrUQ
6YCsUukqj+qRd5UPlzYQcy5hBgv/KwR69ajreyZo+RxLAqrz5IM9IxG4WEFhM/4i1WNgPhFW3H4N
P9/1K7IELXRYUwJq4hzPxjvtsFsazAiIYlExL2mFehEwDNx1gwabMFXUUP2OkM7/S0ioQhcpIfGb
Nh1ZbXztRzY+Ah//HZ8bvwQ+2z6N1YN1gWsCVJCp4du6YwjcthJVD27d8uxMtc8xJxQ8n6n7kXbB
CSx85sJ+DYvGfX8oSIm5MDwzDd+4RzEa8oT44BW3z/iRPfFZ2xg4wJOF2X/EWHshSu9mRhapp0pn
dNzPjnztmxaqOLfqg+dD1F92JXrGQAOkVlYN4H+WtNmOWNPsIdB8aqZ/deYXCq6z0Ij4xSdgrlYA
sxljZJwOt4lyCQpl9Zh1Z986tcAPEqd7vlgUQ7zT+RE15w7BzNe9m51HDy264pyb+x1Sli4oSUaA
6cilkwawUXZU6Ot1XuiLchxIhJn8gB7nQ7tZA5FlxFEQuRHSFrE60QVRyQFTtFKsc6FZkl2bZkef
7VaJTGwBTQosJ3QsId02rgoQIqckQZTuM+BffRb+/UD+yMmcPoYO0Ydhy1gsWxj7TFCxBLOHAAXW
7In921G6n9QCOhHHJxJ3UPJIzhPr8Gxps3oFtruzEmRAYDXr5d9b/AHwYUhxmmCwGEhrZwz4e4tk
9wrjfDB/D0/1kCnhl396g2HMlxgP/F/gyoVPwdxSIgoJutGglX9+6n8TpSBOqYNgwfuxvdBXwgr/
buy13PhDnmgPNKLnSXMlbz6vNqd4eQjolbf9B4LKht4VHjKUxCIDu+AmmcD2QJWODTG8Yp98j0uM
QBIRUnEOnPWTbc6g2Mc/tEvA6ouYu0iiv/Klknmj8JS6E8DD2x1uUuLr8QlNf7MNp3OGfSckuUIi
N2NQKARSRoE7izYZ0iY3ElFGqMkkNWbbzSqd057tZHgwI/+ZcNX45z0ImfhfLq8ipwftrdEt0eFL
FyPe260Rcg50KwQ/TTK7b6mCpqfkZOXroQK8wG4bDV8vzqQbQKq40+ueJFOf4iT5lEi+9hMsy+MP
IrfcIzPjfMJRI2YqmRMmWC6LRSZUqlVUMh4acMh6zxwzyx8baTTvCvcNwh2e2GHnVTgnhjbHnhCp
yKxA9L8qRO6+EkwG7MO7DikJOI0gIHa68vcHrAZJXqfELoITo5OdnQdL5WB9Z959fptjc2UFegDX
DftO6QmeYZQhKWZ4hJGm2w8t0ikuA9AwR7yYlDZIQ+E6JP3gzTttxgTkkT/eZ8DsT+wqMdBak9HC
r9+8FA8f0GYP+1j65+t4v6rF+RPz8LgHskdEOsfrOmTBFUsANsO7HCXC9maCGVuEh9ceJyA18oc7
Ia6hskVdksssdqQ2F+7klUCd/MGTfcPjTMn1ZHKWg+xs82rJwofVQUwpwSsEFLwouxZKLa4snhyB
P0p3SiZCUxyezrsS+iH1sUHcf/Hcrx7eFWcfeI+TFWKEcWZgCvYicJaLDm/3mkOoPOHWImBcaUdA
s154LIrZY3URGpPyoIqK/x4pSEOMHPi43xNI4rbsBSg+rr6fvsxavTcYDc8YyZWUm+kxNxkcMS/a
XuWEhTkhon5Mh/lLFxQdtVgOrT++FdNXgENeIe4tYp4nz8IrG1CPvXCDieQJ+ylk/n62K95ecnGi
cvwncsu89MYftshhmQmRolQyV6yVElwMYYxTbMYdiMRbpPQQf2OegAwcnHCmo3dHXUiXCDgZQUbj
6z+AYk9+1yAdCZPfUqDaDbY0+ls7B8NwWtGDZ9idx7TezexPed8HDJez31REvA40cufxCxF+hvkw
xyc2eEMOniQ28c3IZ5cAmQhwrMSlob72IQAcJPu3zZw7MAQuQ3DGex9KErA649z36P+hFzjJJczc
fB+6MevTXYZm6c4/YLQS+kazjC0wSFawO0zi9yEIAjKwJcuzg8eIM2Z9h/NUBj6fTioCWy/kkX6d
CL15BGo8d+IY5S6kn0SISSdnzoVDZokPSLaIJ8uPLgiZcjtcgPnQIM6NGj95Gpi9sY8GbAXpcVaz
lrkxHy4SFEeNX73wIxT8nVmPPNdp53dUXGWAhrwMyPdWub2gK/NvdLZPb8uz3n3eMi7iThrOBZoO
BqL75QcHIDzxkYljXLDk6B4IYvLbF2s0yq9xXnkmLi7UfFgAoHGRapULCVlUegMSkSUck+3qsGHi
Gd5wLc81lGBmN9zBGIFnS0G9vbQJlZMNRwhWsPf70Gxjel3TI2XyhjwHlhnAFsZmKmaMvKSoZzkQ
mAy+ixUl77+QeQ5iQEr/IVF+W5OINYiiq0nBme1eekILqKJ4TcjMyQiMjo/NmiUGYzAK+o7L0987
HmMa/B1gPkuJmDP9Ml/BM6L3uEuZ5lmY3BoldfauB4mEEzKGYlKqLXBNZyHA/m6TiTSIYXFNeOUc
2yvlj5W4s7x4tzaDADjCIdjiusWVwRZgMpgI2MerDUhfhKjXgQNBUZjF7ODYU2F/ScOqBrVhhzte
gBkFd8KujAJOFiJxaiIgU+LYkqcQ++/hFtbniV0YoltIBwa+QM9DJhreZFze5jRCaQTSsaEWWX2K
Ib/Z8etCcLbo8UOqI/FMs5h/fRAbhITd2xqsjYXKsu9v08jwlucZpxZZ1N7OMANOTuZaVoeLuC5k
8JH06Ij7kr0w8O+K40kgeThLG2x1TuFW8HGX4KqrHtiOi3GTd26laVNUhiU3tna4e8y2kMiFXofi
AuKBdLRjEc7kyARXvRzgQfaFSmGdg90yGY91FPfPKhOOgtvUJLlDM/OCBvzD2bLcHTTyiHj70D9I
micw4ZyjbokCE1crdw9xxEY7+8sJ2ZFb1DQzzCLu2C6hJWtHR+bATC77DIzT+k3kYBmY8gGGJYxT
tn+FLoQKgnN6mnPTc8hH5EQzMIjK/HRmd0Pf6FHXIk5DBW/waEqfHwVZtOXWEMJeoBQYQFuvYHaC
GuqIETQV8kjdSUx+Jx8WVjDUHYfXOW4gLInqaxCBNb8NcHiK4xArEV8JL/P28grg2NvWSkCsWs2H
tjg2pYfTpJljq+W42bb0ccwRgA3U9HQsWO8v5yfmJrstmE6MIRVOG2i+B9TSbOz3aPJe4EZ5wl3n
teKh+s0FHV7Px21md+MF5VcBVY7WLJgUk0uwTHZS0bBT88gM7nNJygGL9mBhpZBb3+54b5cmvA9o
EXkwYscdSrpoOaNwpedEcMb4lDCHhl9cPR0doTmjdWL7Pyl94rs3OeC0z039Fp8fOfMkJRSKyy9O
Sb4jJ7CYxED0kj5VONO6gcWoCdchrwyHIP7OF7/V8oJETv/xUqcJFR6vhJYvjkE1WFCZR02eqGje
d/DTtzCelnCPXrqaL4M2nrBE4PfAyfkqVMHxZ49dWI8PxRJuDK77V2i0JB90hGO1Xh+Zt0B3PaSL
uX6xQFxbdZf9vUc59aJIbbE/ez7dIuifl8pN5LNMWDe+CwoKsdynET5HcIguos+kFz7hQ2SlK5cE
GcuBTt5zxSI/TDiChsGEKtP4MgrpevV0qVVtjLOgtk6fBzC1h0lY65bJnA8Bq5GJ5ZOg79VbjyxY
Q4442AG0y5ZfRzew6qXV88K3a4/nzlR+tbP/kOI5js0LYk32MGZmPLj5HAjc24DlEk9vjd78g0Jc
AmKf5NZNOFXTb/yj/ZIZk8N7GHZKeNlIcytZBltSiacvLGLItslymTkuIc0gU16Lb1Tj/ihrgMXN
Zzyds5FRDC45m7E6lw6T+xXU8uJw2FFx/SbJDl+omIKzb7vzs89XN/H2o2jFGgyaVaoK3yDW8oqh
MOiwLB6yLgRndKyUf1+DupXNusfZzrO+5nNpD5afGkpi1/y4VT2U+5j71A3k2d0NJKPC/UnRvspX
Cs6osByIOrC3PLwm8N0MeNzjDPkqzaQLzvR9Q7Co++pyVfhI154zDYUdcJcMmUC6VQqb8WFHTsH0
ti/cgfMyQJ1xG2Ulo86F5TbitmQe8/iBWvLGaX/1EpjSMtJIJxr0lCC9TQxjrtdBGYMY19WUDGwz
6LFB+Ot8mlUNaUAcffBA8ZF+ht9SlYnuSkZXmSmDdAJ5E/YW5oDegVoo9dvb+OJ4ee9X77yGYrcR
djnsd4ne+k+Wp1eZA/3hTh3N3YD1nj9B/vY+6J6bIyPePfFdWOI9X33fl2/fugQI9uPaXT1nfctj
ZNYzArwoVFhKCiCgJGwT+PmNOL/dz8ChrrxOwuIxSnHboknpbUrlh7l722+Rq9Y4OYa2X6gud/Jd
32CR91G95+ClrR8BK7YedoV4R6YR1i9s6IAoY9vr34OaWxNthq94GBVqqfvTTZmSwRtcYkH+nV3B
XHd5HIN4jzow8sAQFmV7oCzeyC2Cxn8p3LgcNbgrsBqzyRz/sEzEKLSq7TZJpBCLsMYzBoEg8XMc
J2eNi4BN2g2gLCX6HXovPjLCC/l1jQolYgq5mz8GvRmXIlpmtjjd4oFL5fTgI33enBVGeLuNrte4
MpP7LZjLjajok5c5vfLwQDaEQlLYls3Nd85Pp/0bFzqu01Upm9haDtByrw65VPkrVKrxHi/Giohq
xIde3sSF0M3kr7GQxlpzemYYNE96Wz2RnrF5OJLv4Y12qRdU9DJ2f1kxvrTS3McOvy8vA/zLh++Y
fnr/+3n6Zv1XltLAKVK6Ii/qNdJ1fWpOiSYCqY0fAyWiJeDGQylEkXofHKoFYS6cUkSVec17VhEM
CRcKaMYVXQwV75xgmwckzTfY3TwE5KK9D5qz0HuUaPJWSvlqHJnvDZ3/6X2Iz8zT3FbZ5DzLJvoT
X7WldtCHtOGu8a2RWiaPv8+hRd+BFcqhzkb24XaetqpIlXXOgLlqu47qk/zqv/AfNphH9JrV4zUp
UYyakbO1Z3lynaioVTTC6SihsD+BK4uw9RjXHK9kOkwgV82fj9QWp1hRlLPSGfS/6Fn3LmhTi+df
Mz5b4lVP7wY2N+KOvUEp0mra1iLlaj4DVYHffqco0lYfaK9TnpH5TiCOeomv6La7EK/FlAJhZlaR
tNlzBCz4oxSXLgBiVdXl3Rbny8ZG9fKtR7YZ2ht+Q6V75PUmBTghmFKzLrAhwYdrrs8/dlCerhNj
rT3i7Nh8Z1fGEHwrXSJe6rEAGt9Q5n2S9JCkEFnGGMbiWkeXPS1iOrseXsh3v1KCw2ugmqSPkdk3
TcbjdnLAwL5TzhBKITJGKZ3nWhdxjmhu9hm/OaotYirSb0AwIHAktcA5frcCiK4UkTEKowd9+Gr/
HT2XwAW9U7FpD5y4l9sANZN1H/YykFUbAKyQiA/TVN9c3cVPLx0YFOthheeBETZ4hItm/MZV7zJs
AS5O2huQnJfhWidubTVBDnHBxDU0R5kqrppHGatQMF3xo8CE756euvPwsftYSEuiShcKdN4jJsQ9
Peyr4acwqZIpxG4h5rn9TPSd6NXm3tOet3WivDDjqGcmT97BkMZ/P2KL+LpHXBYYhOujG0Wdrnzv
ukYP0ur3YcK6qvHtyhyXGu8vyDtuXMTwKuoNX5He7N7nsTS5n1IcZCDKd3tr1zOpViGWtdH3QWmg
t7A4CpENKO2i+03t4ZslquUATr3lo/65vR1h6nKdkXo46s5RUdKtvcna5F+5QxpmpOFkF5HhmVNe
f7UmE4qhjW378Op2VX9SfiYA5g+V+7v7xG/ewQeYu+qCc4k4rds9ULNd8W23WNrqPrC7M5YnzN6Z
fofe+FYFQPVN2njF9St9nf0zUkt9P7BfbnZHJnc92vVWRRmi3eOCCkkDG40NDo0igDTnJie4FNPg
hc3pNIR1v119NGMrVA3GgGk9NJ78weFReY/fWy+EeIHxojV+MfCPamqMBgb3VzpW7nT2Eh77r9Ap
IpYT/2pFYo1MIxdvNItA+2nnK6lAJFiDBIuu9CtN9LHX6Q/LCjrmCZ+OM6J/dhYOnKq+6O+jtxIj
Q9CamfoOrAeQ8Zz57YJIgTxUc9w1xf2Li69oXbUI8i2uSncQPFLjeeoXEpqazzw3IhjsHBD3Ks4Y
2aiD/U/d+kW66YrJefs+TxEJ3AJmMbiKSYqoZGhwFVH6WUF3wBQOT7/P4rHevwLLv9MwoOro0x0w
235j8UNWB7AUBLeNcSNULjvOulkdNMMSFqf1LiRXAQTwTm7HG5109FBl6XkmUHlt+vSpFAjHBzAa
HACiCJAe0nOIx04uoXVQGOa/xZ0T1G3YUwkOtH8QvkYMDGd1nJJZE+pzLBF6M+Vnj0Ry231/hixt
5NkWx5ouLgsj8wp0UAYC4uInw0DGU+aweaiiAq4EjZfiZcqA8PCBoQ7VhUkEGHxAhAWggTRx8yZp
BOy+AvQloo+ryFLIsVD4pc8tCAiHq7lx2phDrKiJkU4pQSYZsZGLl+USvIkMsWKZfePWdLxFYFyf
AJ6h1QUpJID8GsIclPwEfXZkWtEGtEJGKPQgX27MASJIhVpcAbOUkKuv6L579gPdGlhN+EAFFxNr
S4Qjouinh/skyN41BqYoN+jJ8clAGpH75qGYdCfCi+TMcBYg2rmgT/iyfl/w/oG5a8lRUaT8kYml
YQeshT4WDPApLtPX1edHgmU9fnPEP5zYLrkBUopYMHxWixsRUtWCrwMbtT8SRPZ9+dE1j9MO/1KO
UHhD3JMRaeCHxGZKv1UyPGNlocCV/ugjW4/MIQEo4gbdGn2YWzvek2YqW1uD9k9KrvBFpVckpNEC
GyX+wxlI9dTCGdk7E1BzDASne2YWljg1HWmPPjgQ83+EctA1CCJq5A8jBWPQ57EH3JMOVkQsHUZj
+SzdkQWQ3cMrzBllP58JqefulnS2rw05pg2f6DJM51GWolAJW+RyseJEuQ4E2lnBGzdYa/piEiqS
lyqXhLUGwtcjQ18YWlBsOBQSaoKryJaSQubERiXnZl/2PvzYST6IJUz4Eszm2gXS2PgirJpRfDO6
j3t93x6X51BFQ7Uu5+hYW888Q+l7cKJntGIFJO9Xn8KGL2TzXrmcrkDBlYxY/EQ0PC3ZMud5z0bb
x7HwjtraUz6uc+WtTjkYqT/HV839bCDdS9hanyfWPyfU4vjKZKzbGtsY3fniy5v+a3s7WTOd2n5E
ZNip/wzOp15sTDoOGhSF8Z47fdvOtIGJdvc2fIKUfdya5NzTK8ffmsKe1iHFk0xNrmkiPwbLKvWV
q+jPayu0DSzj4a/0jb3LQ8oS6MmLcK5uq7qfAkyutak76cYZ7fn6XMRzcw+7sdV6vUa8xumuQV5v
uzrzCtP8+k2ZCgf6uvnEb/rG93m3byji79sHx/ABrO0MrKS5EA/63iXittiyATltGpf47ynzc3Zg
eVpk05YhzfFAm3tUG7a4swGNkQIW+UIZ6mrKYY84UPcRWpt3kdImDPCnAj5YUUZ/KoJNrLWpifv4
TDMLwTzie1miu3hPBO2imLzbkQop1Yuem/3X5VeZ32YYNV8YLJiBv/c8ZZL77fwSvBCHA8ri8dv+
siRIg8rJP6hhs2ZlqCb0UvuR7TClcOmGRJ/CtBEBvqiG/WQ/KkRvJUcxyFLH/riFSRWYyhJiMeFd
ausK0bGZ+gDucO7Ag5t2tIcoepFJMbRHfcWVJ5JxReHMnqlilde4ps5ja31wCqdjsgFjCfQ9VNR5
6APoaHqd7/gG2Ao42Ddd7fwWNqb3YE4cqwlEbPUJAhoPJHOB8+rT8Mo1I+8Ot4R7xdviAzOjWh5c
C6QtIzFNoMxzjyzLAXDpsNwBhCg/KQwIOi0CJw4YsywqjLuFmkUEMZ7omh/iOXyRGCOMn4YGwm/4
+DL5W4tYYreT+fNApb7hFPnMnLhL+rzPGYuif/fvxdFCtDhtZ+pUF8STgXaMy2G57pCXM/BBCVnv
hbqwx31WNq5GnFpAzOPiFXyGr/BF4iMK1x6wsVdv3h/R8IoQGcphgqU6wCv77NGIsNPZnuDYWbKv
fLDRJ8jwUKk4wl0UMVoWWOhb4xwPKb9GWzkAG8NanGFJRPyziu8AyOMErHAuRMWUatrOzwIa0DPx
btc/5/gp58KZrGZgXfvnM0XNrAdwCs41oH1xsBHHBZ58xmKjw74zZWgIcLLL06M7uM8M6YZs4JOC
SkbzHx32PArjlQdW4hgk7n2ffbKVzjrvi9vhxXlhnHqAVMne9FoCRyYqKOpLaGePdX8esH0e41uY
J3gZmj53QkU1hQ/jNb4i1nwTZc8T41tjUYr6uB1cNJCCQf2cWuDWgjQuYpEaltwCwR4a58rTxv0y
7qu+aST38DVWEWavr4daxo88Kdo52ev4M386gdr/VfrifPN6ZJH+9DBH+3jnWUs6+jD1abYsY1Dk
Pv1MPn9+xg5TyN57+47JyKDLj95cKz/4SIcVVAsRrJHx9NqNSS85fkPwhFxZ0DAsPNylRmQW4ne0
1XIfcXV1bF7C3jwZVe+dbh0AJ71Mavg0AO+b2E+1YXfxK/psSdtzkpt8qJuo+e38mgVE/+uXEvSC
PpEJ3+focgnQIvPcTZ+bf3iF1IpIwPU4rPoD6g/T8I3/w9F57DaObVH0iwgwh6nEpBwtyTUhbNmm
mHP8+l5q4A0a3a+qXBJ57zk7ogt/DJOTX002j79SoJBXNpdd5hRfpcQ8mrLn8GNQJWjcNc0zGY5N
1mEPPt54r0nKN1+M/GPsy0uWeiwmZnkG/MwbLw/tkg4rN/xV+EjsdsUkNNHCKGxjAu6fL2e+6eeo
cwvKtRihZ9UBqBzYjHnu0UtPfxVNOU60ky+NZvf5ivgHSpY1r8ENKrvJ6KuDT9o8A19F/y+6+sY1
/PI9A/icNtm5RlDxsvky+MtEHC0NRdb6uauc7k0htZqDXELDN0rCFPMY6ldkgytg/kI8kEjffCFG
YM1nJBNsqfdU8Cm2FlZ7B4C7XQsYQJB/LuZmLb6WvbliHdPofT6M34bz2gefpa/8s046xsFqmdAR
y8EQrXizMj9AHlXuqD4GF6wX/ZW//IR/BLCl9BOoMX8SHMkd72RJj3TxLLQz16pxboYVXD83k/FD
BVC8HcG5t53fIvndzxIfVe4OUIzmsoB7X8oYivbM+qlXOOlqhpcT9gw7aEFyFFR03yL7WfEoV7/K
0jzKLuvoXPIDZDzUnk6PBOmPw3uXLX/6++tvnp6xzMLkmy//JXxK5/A0/TJltQcuYllDPQqDVhNU
ztvlMxYUnrLjF3fbJ0dX4rUMXAjElsnyW/LM43wGq9MhlLY13erZI5SIxeZX6FuZcu3hlk1eQefu
sAto7YWYIRRtdKWtskELpfFicqKiy2G3rh9c993sMEdS6pB8lBuFoQUiRHb6y7zNCd9qvqxDR5Ob
dKDn+hBtaBkoN7yHLToyuhwaT/5SHjMT+pZKFI4ckLBYppyaIkEy8GfifvxkU1+UwoddKQI/Kg7z
qcNo4IClzme6OEzBr6BIqg8+TpNYTrTTH/JHsXu/b3de6JkBtbZlvgtavj0UXWWy7P4x8TG5+8Ke
Oo1EuUfUStzlYpsG74/rEl/bYdO0Wzmj+mUJYADgI6GUI3vxVDQb3Xt9xvT5OHNGLScJaMzroT/e
+9dCIVQzB+mzTXaA6yAt64GW2gQlEsTeOfnlFqAPhyTj6kCzJmahAETuSnkHIMJ77A+oA25scddQ
KPUImLLlW/KrxH5f8xcQkUGeu8bBSV1gXMi+CsHXQ59vPxudAp46d5iMWD1yn+WGSd5cBb5CCD7O
/qOoLAO/QyR5KWInR+/BdO/N5wFuJcUEWKA35n114unQvlwCS/mNB4huFjIBu+WbMJpt+VSjImbK
hFnYpQYXV3LW/Nw3nwEAOSXYqxFETJE/8tqrD/p8NaxVqS5RK/K6MADlq/pJKyiXzNX0lGPw0duD
V3+TdrEqvvi/AHR2kEOAfPiGfdZ9Rgg7PyhbqCVxXujTNRj8N/oI8b6k/GI6shkhLkazVdKrtByp
iyf54vrCEtvslXPzT4nsYkerQjyzeN/bGO+DsUzQWVbLT11YR42v5L+R6enhuSZ1j+AI6w+qcup3
L1szXUX8zsQHEgvr9Gap3hfrUiCroQCHg+kCZPFgZt4NGAZCgl++idLYlazCbPXPgomPAiVjA7ZS
oFHABWY6nMVMbe/KcTByzsrQfX12I4GXSMSiwX5DvRecIwzNZ+ox6fbZ1ywmjynzBlDW3ZBRSpCc
RVyZlp0dcJNxJjmRzyvY7Sw3sD2Sh50jl5QPuOkL3zS3Y/lkoT29sGRQv5Gi6ORrXSFB5LUJXWBc
zo6fdFVtki90lyeZ/BCuUnIVo78Ej+UalCxzKOMrbGS1b3CwejcFt080aFDAyRqWhu0Sogf1uGrT
MbHEIw5UjrC43OZ2iLhIX8X3cBfDmTQOVrs1c9Ei2lb267vn50zB0WfE4UyTdGslXq58MOsUBgKz
YsuXV5poXS3bGn4kol5YZc/tBmZK2lTke2KL/eRXjpvhU9iL3MpY7RA4NpDP6sVgXgN47WEm7Ej3
S/MScNE9wthRpC8mIIG3KlnXmJSU5UDxJIEOCWnA77Z2FICsOv5LJCPE0YkdalbFFTn+nPNJvE/n
aNzMBvOr0xD0Dmp7Bd8dowfkiSDnCxHzEA/IPkGD9YHLBPUucgwyqdYf9S1ZpbTCi255q7bBQZdt
tgyK6BRSK1BXX1X1t0/85BN9slR6Cm03PmDcAJsCrTeTBBTL67FkdEEnDxUdLb7adU1FtbmU530X
enrnhawZ/B7qc0JoizIWuIM/hXi6zPIGOzhY0z8JlwI1J4+Ajgj9gZeglTxBpQhjJ5HWUvxE1S6o
eKHVH2ZX+bOHaiMTEEXgtDByNlDvFdzFatVatk6o36cOZQ3WFGOv5VV3DLSRNxjRKqCBa90zHOLS
erkvnuOOPAlduOLY18PFBDsxrOsI5HSBl3vK/SlfvdAgvHyr3AbvSEVp9JtDjcKFLOAvI3yE02bS
ZADPRc8G9y9XVrUfSm5GnpnqyA/db5ByoddwO+7daTO3rjLaKn0zZ/07rL1phda7+wlHd9rOO4wt
Ac+BW++CTbWy/slb9L3gfohqQR0/0K0TowNJL9s5JTTcm4fqB7ODIp0aJEKRXQNx/E5+2DPfaIgX
TL/1VHQ57qvad5pThV40Xvi4pq8RkmfbEQfKZEaZ/F9K983TuKnEtGV2dtU1R/ogWttciljur8VK
k70elPdSraRb+GP98hgSBzRLqxjV/DsMuFj1wb5LeYpa1mVjJUpbFvQ+X6u1Uwkua3odrQSBvbBq
uQ3Y8lQnmNwcmcZ65jRlyfrA2kLFeLMk8jauVuLrIEROE6/19rdTV3yI8y56jLeKm+E2IPn2tA9r
XrY9KdyO8jdd6e14e692M3+ieWFpnn/09JG83M7PieralKPbat8treOAeExJ4rqBmeQZKL3+GVUU
kP+BeoT5ZpR/SfZ7z4pE0K0n0QlJFP2MdDIHR3KRQewM6xBIa31aBQaHwaFzEkfby+xdV5EB2hu4
TyuyShdguy8/XMHYCjeKoBjNqRghi8E8EbXD4QsARAIpvPxrYSJMRbhY78y3EBLvKGD+ZytWsBA7
Ey/avuvBoFb8p+ynSd0iPhtfBV/57DWrfPgAReVZ7qZLeJ1P1r6kWqAmZW8Tr1OfSLLwM0QWT+fH
LeIPoRYXj4/pcz9zXbuCatfhyiyBlNfxL2npbeKVsAqG0/Vu9c3g+0I1aC7oZWiM91TEQ6oa69cA
prwYZL9D12+SiZXIn/PLTvTH6wgiMq+aj1mgNBgSSMNv3q1H039pUHIJ4/l0RDOpBQwmyp/FAAcr
Yy37zM27t9ReCr2as1tdFoWnoRTBUo9jGl0g4ZKSa6xK0FfWD6g69p+1AWF4NQ7WAy1QBrXC2fAR
CA/tiMFs8sV2WcJgXKhyR4AXfsgZoc+X7A4Ynnf2BDzIZ3DtrvDF866bbY2aXOJxmMT99FdhTCHM
TKFXOU6PLVIt2g6qA/6trPCpX+NgJ3WPlxMJs+ypUCz6O1vL8lSfw6SLL2rq0M1n+fxU6LPDeaX+
qzZA3VLnVKI3cz7wPox4BiDbH1yGlbGxAGHIOZ73JPSlPfEfi75zmn5bq8u6W4vqNY++J56czhYB
Dh4xm/8XH6aFtv7lJ+VSQIhYaNeQqPITHISBgfCF5j640v0IcSysubcVeTsQYPhXsl4zu8/hnsW5
2mdfYbxqvYjP/hxsmmwXr0f6cCmyLjfSaOuxO2PTxiFifrJ3bcXPzFpwlibD/7Qoxxw6ToSKB7Vx
yi8Y92a6VFB9RK3mHv+Q76F/xsyH2y938nkwlinLWbcqTyOf3+zH4mrg+8B1883nPDuDsFaJLhLo
XatdS7LV1A5+RzDlX7m/0XTxMrfoSNl/CSOydtKflOOWdsqzgTFevaWhG1HHCrqDWoVvGj4URy5S
fOIWvnoQ+Hv+K5uuGbvZIQjoNVhz4xjBZeRpU+WtiQgCAUEDvEfBIX5zE/cLp8lLtZvvdxdLdU2u
BqVVJ9mNC6fjd4XVyWwrtecJqBnak4h8mfdkl1KRc89P0q29FbTAAnx/IyHptiKVsS/gDOeVI1xa
KDneoe2bZQcXkhjiKmRnlZNsQHyB6/Q/UVqBQAiDRNemHb5O6pru6WZt/hsEJzVXFlTFqdo3ZCrQ
v8cKHXtF8PuiEQgCDJ0PreVArMI5vaew38I2ZD8wD0mfO5w7K7MhDSTaxm+fynIqT01xqAXiArtn
ml6E2dfQbfF4MLG5AUMJxmN9Y6WeBG8FeQYgfWsmV9W5r3xlcoInjBIfMsdzr+NNdNuvUrnK1cE0
/cHyUhFgabyD2MiVXdebktfiqVL60YGHMy4hlBmO5qWiV7TfRJpfD06ifBSXlp25XWhcxiycgtOs
Js0vGrtpl3w9RnxrxwU9PPm4MtCv0m5DncRXE7g6fdxbfAH5RvjH148tU3Y/+QsZMYfXU73Se5hX
jiBB6drAp1YONUINKOSPLY6rkGQAti3kj+MSnDk+dMM1G1Zp72ovV9a33ehV+RbYqeVIgbLQPbCe
12FgdSa8UPqWqYAOzuMA0fXNpg8qlnFffMeKM/wydR9fYLPrwNz3jPCNGzGy/CawICrV7PmlGD6B
Nhi+KZtiTQpVW678tNkGGTJdLHPxSjwEPJ6FsOLtyxhf4iULmyhvIogOXwugg2fGMCo9REd6bZT3
C3ajghjSPx8uiulRen9hx89JFsW6mK8DBtyAq9ROgevhk04kb4aAcWnjhkRsbGeMU5kD9h4Ji+lo
oLyZAJzXDQVBoOGiA24/ao9A9/t8U+qbOXDG1JZJ605tBYQtFT0VdRBrdvNdo9sDJ7YWvQHAsBEU
j+naHC/RT6Y7BowaiIy1GyeoWD9EP4CfLNqC/SXvGwvtrNMwL56YCBm/7uKR907OlioZLBHiHTrr
xn3SLc3gPVTfO7K5oVXPkbLoWY6Ww1V9TJwpPLGMOeKRmvidRs5A4UjcEyiovtmlWmjVZl3j4DVs
mRsfyjF0MJNXJV/5HoSNXq+RgAL5MuGMEU5jaOO6QjZeCJukwzIsOwZukd8C8T7wAD6MEIR4KWI7
RBATL5rKUVDkDW5RO1q25hypb3rohS2hPfarcVmYZ2k9/41fGXPSv8TyzbtGblV/zRDraUsMXRPz
VLzvP6O/dvQ+2n91Qo+5ZMIREEItrZnwpGnZKNsZQJnag10GvHDuFKRSGx68lJukA8tFp2BghZ9W
/bxTQPn4W5J9NHjl2w6+ZsfsmD8y4qenhZZ5HNTMrS9jowOjaU7cuBXArmwbfyXUsHqLyL3uvlt9
0w62SK4aoYwM+O+zlMMt6LxE2HU0eL/sDL3Au+pHSugfLjMwpnyLYbIyFjUbcwnf51s/iJATV9ym
X3A5+kG3Fp1k51/9brh3F2bcgikZL5arpIvMZFNhPaFv3bJDzTX/zOKNW4bqdfhTGIZhhDB2PTBJ
waj88rzXd6g1VJ0YpcxVMvsBhrQd7kf+pkuSafcGE05L3B5zl0JjOxYR/gH+IPGwoFN7qyG345vM
lxIM9Yy4yx742RkTR9xmzvjM33X2xKuEFK6aFxv/VKhtDPlHYJLnsSOXJ4PtQEPuqtrp1Xp8p7pu
G2+PPYJw3KsYcix7Rsj5nfEbD8vqr0UhMXBwYr9gqcd7eIM1bslI8GPgZqBR2gSplZ8eWu8IOB55
Ps58Qjz3erJlDVHpgLW7C2VPMrIedtFnBF9SOZLscpq2hAtgYzN+rT9L38CCdttI/5v6xaBsO+ub
I52hdsLjSj5NNK/k5NKXp551Pt/26bnSNla0hf1qkXQcZFopMWUjxCtv9cOMfB7X2PDhbvgcEC3w
PijmF2l604lPItDYU068UMW0bFt4ELRGgXnJQ6d4Nx0eUun9bgnWTg+OzYyMNihvKaw3ehDtLKIO
wX2oMqUyCqUu8bkqXxXcszpx4AHTtGvoN4vAPmzxncf/KqaE+N5z2vA0kAaK06xaYQHlQ9ZFvvOi
XQJkgAKXF04EvhXU58mX8oSNFkfbeDYZly5mw6cWMY3N59eHoN35hWi0o3bRgO8Ptpk5M+8CyR/u
O1Mz36Qt+JJ5fm16cfdCQ8u0UrJN8ixxeP+wB9B6Q1gmeUjRVzbYVbR66x1Vp2fBefWHfPSHS1Ac
NIRr6P0AJIGG+BkFxe3FD3hTCfHL7Op00dxUxJMNj5JPUodSogErI7S0CwADuThggk56XsUFokLu
b07uF+kOmV/WrpF5fN3llzKTh5fuCoIljqJOv6j6YPFgf8gjKtMBGkcHdoetnTTP3wlpCenXo9us
KUmo0lOY797Xf7Xsp0V542wRdoWybX6ig/JZIXpkJeLV+RruOO9m8gcppiRC+weeErlQy5L7Dz2L
EWINuNaPdzN0seYckPpToDDiczqtkG73ZO+QUaL+iPMqmQ4v2o3IEupPArTPb4B4ZaCTwGPLGBk3
yMwQECMtg25T//aQ1fjHwN25jfH+ZR4GbtDE4vba8nwKuIY1xDD37M8C/zJVr+VFJAwcDZ/iVwBv
0UZR7PLJw/16OTKPmg7CRcwG29vVRAh0qRCY5HuDfBLzoY42Nq00B8RYiF9Rdh+TLUIkJCvTH3hY
U+5zrEpnWFFwDtgjxOj5sp0uaL9EF7QTfoJEFP309roUIcLb9JctVxe/ZuLoYayxZ3AQKcwp0AzQ
FE8p2tfAR3+jm67UnkdkkdF4JC77jn5rALplybX7FSHWBKZycC8PnIyMVLVvcMdSM0+WH88FZ4lj
/lOepbkqNBSI3GybYjuYK/nRkp7NDnIsx5CPDiMLFpZ4WksY52vNbofP5pIhy7kSTVUlB5KvjZFX
fpdVDttlT7xn8mSFr9r3vstkQYB9extlj/sjeKBEQlbGXjQuRczmHypgnbJ4hfdafmiTtkR5VP20
N/kwg0Z1x/Bz6pbSyfKIVY6O+TtUjQBJ1tWFfjEfEeakZXRsRY8i7Gt8Y/vlYf8I7xK+nY42k6Z0
rJU57C3oS5OPfoTdyYBG0qV4DKkb45b+iLajA07CvX5Ic/wcNnkD9AsUSzV+F4euJxYov5V32TE5
Zk9We5W3s33zAhyzsXDJ1aupnQMipxHVYkbPzsYbKEayPts1IDRxkmz3NleYhq8g96tpSwh5qBMR
sEQoXbS+imtJsHOyET9fwBIMCPQo/hud9Csor0UNM8WzZaRe6En52jDcRL7QJD6np2E8BRKaQvVL
UfzoX4btrLRHQvuqbXqxkkOUgkotwv4zFU/6cEk5SAPtWc4H+ZnHd7ldx+dAtllth5cjtuvEXDHE
ZeUOAmuuNwC0gYt6oycnDTngiaMqje8NLWJMDeC0T1U9opVK22Nb2LCxGig/xgyL74srVSCLl9i2
AtPVpt8123r/0mzpJ0hPsw4VsJ++xf5P56QXl3DcBlmY1fr12+pbnnLZN82FQK47r3ei0fN+4ccG
hANJxcEzHINL8/nS17HqNVRFRG5K2kBqXlOdM6+7VtJbwmX0P/KPymB4keTTSHdo+z1cMSNF2o4z
JoIGvg9ImjHGqi5vD4ppolbETXrSjiJiGdGZmROinzxccVnIry0nnvSrcwVwdbSXdnTKbN39pFCT
DFlu5JJvlvc+6AF/aT1fRTr8S3zlLCGMKMIskz7Go5xvOgIhECox+zHjcyYMN1Nfq/3RRMYVB9uS
kIXstQ+BoWNl/ZIOdX0TY6DilEnSazMPQYFWb+L4qileATjC0RndIO5Jbcp/q29/UlYxoQAI4xRf
wrQz7JheQvNXlo9Rtx7qFTU8XvikTY7yJOEqCacZ45V8gmRMfD1wwM3i8p8AZjyuBzhy/ujhZgh/
anKd9F3HT2maJyX+MZIf2SRCi6VIqv/M+CwZrTdNG9n6LusfQWTxFS6y5cncKk6PAAgr3ZhdZiKf
AIkz9SYQtMtthlyfvaj3qH+SIuQqwtoYWOvwjPEcGbahubExIa3xjPTSc7jlxsOa/5Xs8UL+N4EL
Kt1ZHzcyeGMQ05UCqcp/5jMvposEfqGLx/Y912GA0RGkYlNunUi5xS98BfiSik+ZfysEd2tejRa+
32D2WmoVQhgAo3oCaqb6Rm3BY8tTpjpWfstqP4n+hcpyZK+ZP4zUqZS3xoU4mB1OouzEUQNfsBSc
Ve6OFN287kpBf0d5Ux+a168ngslFt/kcT6x44REMwa8R7i/HY3XX9wINI+RUbbt149RQGwwnpNS/
k47+1lgHUBht0BuQI76k3vydt7xgV3MDR1ghW6LHEgu1G7rwDIs9+f3jhqrvT8BWB14OmeAx2SVL
UnhY370aY0jMPy6jNSIsL1mHjmobJ/mRn81owVzRHOfdfIL4UvNlqMKgv8VBUJOlQ0xlYo+etq6O
9Gb+cIlBckLlIlvPggdbKGy7mq7nR/us/PkH2+HaQKwQpU5EwPBNE/eWy+EyY52f4TGcTN2/ic/v
WXckzZMCvAXeHLnvpJeLjlcEEyEDLTzwdl4pxSopXZxajcdmn5x0a0kf9FyuX5VfnM0vc3CQX5Er
0U43FaYOfSBNoIiT8t3Yu8gIMqCCyB2/UbPEtLxN2wmMB5cof8NxAbNawRpikDn2h45D1zrx4FS/
8oe+bv5QC1zHS3iCESw+BhTjCzShCAHZFRvQZRONF0FJC5hgOdngYahV0vrdIHT59y+w2Mt7yoS5
1954IYOjgAP0GqPWTx2QQN6/xITP9TWerSeyPPTAUeMiEo01wi42CActN/pXvHwI5Ky3zcGXxyU+
MkF2lDv4hdrZbfp4UXHhzBKaEift3IizgMLCyjOJhyUum68OWuRW4eTWbPOYxBu8BNU/bHyopGC1
KhXMdMfsh+4EG5fktOKSb0jQPKVc6dSV6DwC7gssai2h9WJehlSEA2oiH2ZNzlAPCbcZDWjhVQh/
JSxesTuMpA18h6MzWx57TVgjal1BoOJn73+CYZVfrMGdACmZwE7tvSH8HfYsdY3EL3OPsPCZWAi/
EA6m9VHNrgnMee0ZiAB5/qA4YEuYd2GI9qJPlFh8Mng7vkzCMX7k0gfcBoatyaj5rfcid796qxHy
YosYnWbeBhsu5r7bNm/nU+TNGwbpvxlmeF8TOIC/dfhM19HoVoD+TDOIFKTERs7AgM++mwp3tfZZ
hoOL+KNDLaLz/m4IbF/nM9YNl62cuT8S37+ib7fSredgmB3rZoGQ81ZuyN1hr1E6O67PzTE6Mke/
pZU0TZOkbZqYGh1rrXFUtu/4LDiRHPBro2Q2ezdz/rsO5Rk2DjCsjpETDMS0x8EenhJRDpsqdKZP
TKfyEYcT6zqfZLx/rw7oFDrsisO/iFCep5L4wHu0WYrqM/0TnxBv/NZd8i9JXQF1Fu/ET4S+uHUI
q5jnFYdi0/gWX0t1ZPPU/lCTYOPC3Rh+W9DySApw5xA88F48PNDe5qP8JWEY9d26PkvEanjN7Mrz
xcrWxJWb6kEiJ3NtCP5UrFV0qdjV9GX0NJ9yvYp+GOkA1en9K61bdAHn5QszDDsQ3DYHV7Cn5GP+
16PDhFoKlziwRN2bArej1ZRxh1jPL1DKWnMF0QsBdZ7DtTyJkhN9vyFiLF1s4K6RO6O6Gal/w8DG
s8Qi9NcQNPnV8YM+FKzIpPOadi2ve9i5Q6xtoLmAySDt+tkXdb8YmAlJRkF5FZANEW8BUfmPkaki
u17hCZPOkdfEG+11aK1NraysL7EGhIQjht1pnAR1wYMbZQodBu6COA9lKePXSP8poh+Kd4Nvn+e9
QZsNruPo7VIhDfNsjYcWuzSDZ3Ms8FAvakajZgckoDLLVXuMcOKRqZpxemJ/WrdE8DaudUom99Pw
qswdw1OqrlXSubVbUa7m5isifS51qDtAriH0a4Rv/VqRfHXPGVz+BL/i/vULbNIhx/9Xj6xeK8CC
1x5EL66XKTqgqiQCdQJzBmR0mG5zZjlGj5mlI/dMyW7/5SZ47KZgn38RYejxBc+DkyIJJvKGzL6N
uAk4DxpaBHugudTtb3IDVucyxYVHVFIJjk2Awg/zmuAuwmN3RMDR3yQ6JPLzy1fktXaS/kVEhD0L
0wNfjMG3eWg+mAeqJ+8kiNXMCvfTRZtoC9Som7ic3hCnQPEo1N50UQY7BFtdTE9MEvAkULMKYERh
p3/8JuqznKiYWwxwWTQMzKfyO92ovIO8M8VhTCmvdnIEPYRaz0tN+WSCbhXvPfQk97T8qQAwaAW1
bPVQnytGg985toVjvk4rV7Oc+myIPkANn0h6gljss3OgHPSS5CCy6h1ZdtryHOpewlzabSa+Fu7A
/hvDZzyzQ7JtKsuYERJyhxPZBQJV/pj8efjL1OfrbT+m78gFyLSq1U7D3BqCCpyVI0tfqPrxvyDc
5mtTtEskH5ggu32fPJvvwbKlCz4gvnj9PB+NAwLTwJOeaf1AI+pjloFgI6mSuZdA/XeQRvitIPwv
1+MvKyKKPHoICPnKLgqILlAM+v0dk0Z7IkAjfvkkf70+BsJB8HXdkwcjYfBNr7QS2wziNELz02Vo
Sg/5TiQ0Bi12uC+/qDBrl9W3IrwbAHif0reyDa6V6oHvdtfwJtmoK17owNqz/Jx+0upu8LFLbh+z
CYRnyJKcPgiCJLKVBLhrHeXmU5g/WXLASA2iQUAkkcIDJPwyWSj1Jc1X2ehF6j29WxhcFHvuESei
0KeBV8Fx9o/owQLjJQnZHxCBKA4LgLaQfMjFDN1AHN0vf1MOvCJYERU673Su5BL5AuDDYuQMNfnS
o843g6s0eTlGMwFI/PCWD2zmrxhdVKVhSLLBePhKjwOWLYyuLdwfVRQwlAmiBXJAUfpcu7cbwMbz
mxCbYe2l9jzMYERso+8N9uXAlkDEqZqjEh7fswHtYJNRnvCzlPhuxFUsOJW8fT9NKYrT22ve5UTc
RAYlDCORngd23BSQ9d0ItRv6a5+t0ATyYSThT1l52Ud+kEwIiLm/sSm8MNprGCkdk68JXg7FT7lE
ZhWba2zqrL23Ys3kApaSnTH5CeBin4TmnxWfFUPxX4+BpOUf5iQAP5izGfrnZcvl3/AncMPuNUYL
jHDPKr8oIdE/x4G8aS4FnjzSaEYnmb1ssmFPSsokp0dp2YjiOWwmj80VIXfJ/ofE9RONiQSdz0bK
ZoUgF3HbrwHlw8u9Hh/5U869+iiiytGX/CrV4YYqNkjKNJw6gTuXNkZFjXiGOzNL2C9aZ0CUYLhB
eg7zM5K5KcQs2z1DXFA3RVtn5rZBE0qC5rE41wf0XNIZ88Jv92ZblxwR2klZQ83I1podAwlmjXUG
5dGoeVN3EAenbO/wwnCGzVeDABWmXtqNDwsCcFE+O7LzuDRYWjmzzvXzxWi+J2IoPWIhaq0FTdXK
RZwOA+BY6vfYsN6E+LI+GGTMOmaJ08HFs8aFvk74rRy4rZ4EgAOkpUu1Q/PbDOi50/YyvNYIhlF/
tasyWXXBl7UDlAFwFDsPrSYTmoChGXfRaykwntnsvuayLLgD3obyNrmIhGTVayyhNTh8BFAjLOPL
O7/vj/MdNd3MOFr6xtvGRwXw+9+0BebwhSodTYzFuleNPy9CI6UNWkgDQzvOaizLq5irnD63B+41
heSo0Ad6mWlUUNA/LEvCgV6ryTqx4fNChyvVcjkz6+ISi2tLZCAmiEV4pyE3EWm91SYMj223Dcxv
pT1r1ZJbJ0PAj+f+I8BvsiHlm+jPBexBEn1qyT6ILbueTvW8nvp9+y970rSaWd/47wx+BIAZFqDg
HSCMLTEhH2M7S+GyNbc5GzsuuMZLapYZvsLPJNui6Qk3SgMnvpZYb3sNO0OJGuDtlywOHbzuj/5T
Y1b+xsgS7HBXStOqJvFKWY3xFbhrVd4YYaLI1hsW/UVAAoTgLCsIZ1AvmRvZN3GoBm4l3k3ZJoNZ
S6lq33IaQNipAgLohVjaJsE+uEVLX/sK5wvrOR8wDPNd7+/BgR9/3CP6Hf9aA7GF//rigm6Mr7ck
TxJtyzohlIX2wQWCN8xtxlt/snJHY/TkFNQ+h94zSAlEPPryZ6SZ8rv2BAlL9S3/IyyI2Yz0wXrH
noBprm4dk/W2IucPyV5JcfPSgBc1toBB+a6Rl31/sGaPIA/JFTcChZMS9TS+6Jtnid7OMvUG0S1k
Djc2iCUjJkMjmA7HMAwbrE9vOTJ36RUASiAnRlmqV+Rl0mQTvYFEfS8e5dgRj+Oa+555FlVAve+O
LfI4px8dApQFNj1PIFvDRlCCy3PQD8Joz69TdbDArJtLL6NQWKq7uPb1ZgHp0phuO5zMDqwHqOIJ
eZFAlE6b8qfwut5nFVVROkoLVmx4XwyLbJPRdBjdYp8TjLnVrEVq+EX55IOJa04a/DjTR34dqKl0
w1sdeSYq5BV4ey9tgprUgCU6T7gnjZPUF0gG/7WIMsD3xtG2ESoePe/dBKy4DbUob2Q2N1Hge1N7
L+AXeOy6e1as3hKiN56WNo6wkblyATN/s3vAWgvh/vIZBUWMOXm1HzlNAHQZlQRjKV7mZh8ihv6W
TgpJNdhKOjf/jusLlpMUalk6DTm6MdYeXlKioy4MBSwnTYQb6J+VYWt2gXfAVl/FkaThCU0d7Jv2
AKKZ1LNOLni9IBXi/eZ4zNM5sldj2TyF3cwZ8zn+Kw4S9xWX2C+SyuYbxAXxw1q6dJuoWnNq8n6K
iEhEHo5lWoMtu3hpFJ4xPjzTTZP3KIbTXqs/tF9mPfSVg+JwEU+uGJ7Bqsuv5OWV/6Z7QwwmcvUd
iykvFWEb2C1aTyMKjIJJRNP5Z0IRHVnJ8iJLt6xpjYUgsPaD0EZpR1rL8PJzQntIUZ5XoBskaBGm
eOONbN5XO6ZmOzCIt8OhnFRPC5+Ug3wI6e5AlvySsST/FXm8WI6tnpSqHUjneMS2QkLieI7MS0RI
9YgDbJtcKs2bwVc+pB/0WDLejDPnU8mh+WL12fJIVHignKJzhuqzbVwWz/4tptv8lmzDhT1bG+yV
5Hl3Hhj2vEx9Vpb/CDuz3sSVrt9/laP3HsmzzS3YLk/MU+AGhYSYydjYxjZ8+vOr9NHRfvfzaG9F
3UmnwXioqrVqrf+QuxoISbb00GrIuJT9JzLNz97IObnD2yfZLL3K99SR5IvX+Pwam9m3TicE6Kd9
DlNtYENluLsW5ef8K+3/PMBgoml6RRTovriobFtRTx3QqKO6BJyqmNqvRYvCLrtSgJj0dxsKBJpQ
bsHp69KtT+yS74P+eO+T+b/NbFjStaXs2rzhSpbs4bEisqi75f615R3l0nxPMUcwTjPQN+Zco6QM
C9UxqHSwhT62x+K9zvKNWW2o4+RFwrKxvWwexKnJi1m8MPGRR/FgjQgIBWvloyQic6Wnr/1yvz0f
m0Al6AOOZg7CrqL/7D1o9IbQKnNIrgE9wj2SkyffVjzU96hBALruDfUNec3rM48IlrypYplBiBfe
dZDZqNmAyvShUSioH7AGkOr3hyQfENSyd9S3SXTSIR/AbCxfidqyMvhgaHVS46Oz9/ACnBWAXbAK
BhDVDvrsyWN0fbjF190ZVtbDA+ODHq96UNirax5USSBJ1AQhQl8EHLnH8TZRXQTawHS3IPVSigai
DzeKtAeKejckSyrtAVlOHwsF20PljB4C+LJq9JiDV4D9A+6jnpw0iv9ExmFLSKRXwNzCIUw7Ik8F
FQ1uLgQu6rf58X14zCzStZMU19obLvh5qnOOl3eSHGd0wRNCBizxI6vn7RkqPKTL8bmyqc44RZJ1
PGR298Neh77vlJOG3JlfGIiwwicVuXwBwUfWxO5EzQ3SHgH79JcoeXJUEixUGkE1DxGwhD1ifAOe
0WywIDGY8nM74jRghOjoCFADQQgfAfMJ5/o8RYhTpNjSGPJi1MOJLEkiX/hwv3e0jQ+b6Ue+fUv4
29KHEl+G/B9MntNYU2I0aLReWKN0ZZ3H3OR7Pd53xWD+VGP4NVeVu+6ZGryp9xQg1gnoVu5dqIQB
70dbio7HCLJhV4AfGZ5N72Ys2eP2RhXlH8go8YsO7hgM5GVk7EpnfTXCOyyMCckWxYUnvIiXX30D
3L0BRVsiOwCYuGRxrUPrtYEZnO9H7/EEtgkCIoxQiKbAIU7zB71HYPOkeX23efr9c9D6LMYvWiSh
4VeTF6DWmsbzd/Uctn5f9Ng4zfcT8EH9GYiWFBgK6vaYM9yH5Wz/5cAQZkd5eMK9pGFEixAVm3z5
/mhnJAHOwRRc8NWQ5TH9Nbx7qeQilOcVC44xLo/dqFinCdyoOZ1yJwZ9oviZry46wtPW8oGc2S7q
9EbgXKLiCxX4hHoEQIvcxROCds2goHEK3gG0z7AWzaeEPqPjM+1MV9bysDBmaCYqav/aGI2B8ste
tptqwdMkANIgDZxR+wPsx9NoRB1Idr5un93MmkCbDfer/Aetnho/A2zBEDLM3d4s+2afNKo3DWLJ
gxspg+7v50+QAV/XeTc1t5Tg70MzUiaYrPlXajfpUkN6AazTyJw2WxraNupQquXebVCg2jRPHtN6
l/rKOJ1rIu3zQ/cB4c+s4U70KGGLGz6UVAyfi+fG8k8/jVfvSgDXwdN7zi+iJhP8rhal451G2q4g
/PuoOAjgSLegk4HarQL6/SdxAnNOQa4Ppzx2Zj26j+jx9Pw9LLiQ7fppp0+zGNmMUwL++BKY1IIi
c020X4ITGuTbV+WB/8TArUkyOq/DdH5JajfoAS0KkXdlquMJi0APRTIWAb/3dRqR2NrbKlI/FORK
q+j+kTPDBXXY9mDM7wxgTwOhMWpDKqH3tczxwYVAubn7xUiRUAjtI5saifIrznFP6Fvlh+s3caIW
76hThrf1zdMvVBpav0SFa8LDx5wnZs9fIkG4shfXT9nDHz7G94QKzPGBEMucDRmdO3RSknpL54/U
wUNVoM9KhSACpfJB1htmWxIcdKDRH0zX580dxNjMia+THKg7bBjg6eCt4DIuCgaJQzABRJy8onxD
flEkzpze4iOWjdUV1npjiFpnBQ85wj8lVObT78PqBTYarPCxEmfz3KQ/NFeq1X2qNC7w69NIkhnc
ByzaXvg4vC/izKCmJ9e/utk36um0Goe0jcEdgXS6TC4B1Sz2c/q6mHGHZ5duhjomFZBudKX3M34u
zDQAH9BrB63qmcvTEZgR9Ss7Aj+Sb+GHPBZ0v5DITqrAwfaHgri3n7Dlq0Jt6RzKK+tA8AxZXXPE
Y7w7Za1qSB9ljVvaTF/zwjtK2R7HR86Vhofiqm47rN7uCdE9WNHPXbm0MW9dP2L1A/wYS9XRmEM2
01kOJ+rEop6KMS32OkjR/6TgQSPUpliEcechfiFQTiUMafJ02Mw6z4JWpZFUYPFETcoMgf0Zr+G+
DB+cnVevbEEnoZiZF/dJMnF8OL69LYUKtH5hbPQzCR8L2QHdJFXQOHivH98QZ/I66osLcbn1MTMy
p90IBQVw/ksgT4haoY0whq6yrIJHQEvrnlBls/Bno2zO2g3w5XR1He/98QDILcyQsg8UivCJW3K9
piykuk1I0FUXrFrF8AlQm/oN9babh4N6zvzn8sccDFvhio3bMn/NgYqxmchc1fJrgTDt6EQTao4u
O+p63NX7lvQxgYvMyAFdhTmN2gn7IvoqGxUpYP8KcV1dmFG5wjgBZLFMagp8DLtxf8oJ7r1sAZwI
ubMmqOhYD9pE2ew/awklp5614852LGE/r9J/tzPDFOUux6mTSWiB0vAedZR+XyWmqljZKQVJChw9
av6AfwOa1n4Hhg4y/RT4D3KmBco11L/pqvSyQWYflA0grvt5/Ijt6K1NjAne5MC6aS5H56UFRYei
q/Ia0o1NgwfL4LSgZh6BzkSf2TNnPUHLpi+oKBfRFii3KfAOGqe0Yr0CnfxPVj4lNLZQwW4PWHyC
6Qxpa/EC4VsngLsISWQdgV5MS3VERHk9XF5lgtlfXujABbfEUhFRyfduZQTNLi+ivQG7HKoEywzx
rv5REpuM/IcVi7oLRLxOSkZAdS3X9DIJFjNrLBdBiJLgZ5mzxPF2We+adlsfJcnou/0imkqIIBt9
DIEQ76S4scAfG5weBqJEGdbyd3DV1xZyFABxlrBI43J+6mQxlbJufbyj8OPIbSOfoY4o+qEAte0O
apVQpoyssTLev+avqD4PzO110u30zq0+rI+cGO/Qvu6zRn0pk/eaAIXF/fB5ZKso+mstYLaQar28
InXZet2iBw5sJx4XlcVJOQMOEXKxLcaUGMXgnVdTBRxhrYuN8uShTV+9Uf0YUuBkWLB9V9L4hIWQ
/hS3bzMdIykBD7thTRznhx4E2+pzP1IRtyncPhsgTAAGOb0CePt2cKZTqQboh1v4gQHtZQ+Yem/F
v25YS6DMWdTKaRpPCvT8QkZ88QnwGdUb2ljjNLiFGBet9pszBrFE6AenQcH2Nr76DFWgirDSKMYv
05Nbru/H24ydFWWfE6W2uAprjz2B8aUivpi8eqguVYcnXK86ABhY0HvBpKgf9Ufg0I/sLBcofZkS
vErm6nWrXtg83HtfxuHR/bM+qMWwBAQ5aMNXwd4z29oAHn6oBCO74XwUsJaqIeqOxaa/yn3Z2YFv
Bn9IT4ykRGApW+/7izdg6h2IOnB5+cbADQ7lXoLUpoalv6EKxQYRAVsAMFJ/XN0gXn4a6t88M4dt
fmR4d/zm6FEMKjZCIAgH9+8C8Bxz9lsxJjfo0o/oDSQomwHy72SL8rmAIU1UoRk1QkQSNecpLFTm
7Rhw9Cmpbz6aDThLQNuFijKUGA7pWIAUaMVSIwz8FZDgbzsAKqKEcUMWR0YfNx/PHYJzKMjRJ6Wk
dQv4n4xCVYPI0rRoBOpULa0fHvqcV/uYp8s9j4a6a0sllHo/42rgqDFSKQAIcsCO9PXzSZPGVzxt
Ad/3UA4JdFDk1scbZgEY/MeL2ZQ4QNYzYdGw0OxFmh0hvlb6mcplBMqso0gqcpD0T7+1ordscoMY
EA/bRUJDdsDoBCJwRyd7PzyPpaEi3cdZtsGbC20/KpYhkQzXz9SlzlkLkkMNoGaMr7p33QAhpUT5
2QOwO2I/OgInCH7xAeqkWvI8NNCeUwS8yjGYPoqUh2zqHIqjvk3hUSeUaP0rtbVDxbTZtUVEykNl
DjB9GzwW6MnAnaYPPCIcbdCJG0OTcICu0LSgWQS7K3rtrp+ksDdhCBsPhPl+lhLc0aVwHcfrTwCI
QrzW7m4GMpopzu0B0Y7UAts0HD6rSS/suQ4dlNZjslE2fUoXjHKco4XVL93L6uE3DosECJgAZ5rH
sAjXYINIVoqoNz1v+kHF+phgbXB8BNk6P4B2agroo15KzKuRkFpQdGP5OJO4Xl1yuXSIzzRxWKJk
d/2tSoIFkOA0Ozs+GTDKChGxqVf4LL5VpH1BkXNJgGKKlpR46m0PeC2kp/bQS+wJbiiaR6dJ3XYL
DXea8Nb3T4lOLe3hNagvvSeyIbZRYS8CO4R0Sallcv60v7VuAhWAEJZNbkKJUpYM1h4ok6wISkh7
/TI6Je8yaCPo6hyvm7zIbgEArdCpennALrIRN5VOBv57peZVAPrQNZipmrufNbp3+zZWBfnEC5mB
IVy1DwKiPqkfo5pI+Eb+RWTBfcHGaZ2ewiYPtaONYgTGPI4UWew3g3NvYVwjHoU+QRgDmkSxe34T
2S6EHmN0pg/FlnNF1wEb6nGxI0hRS8+9E4WvFQoh+3VGz/S1Q8qHLW+7ylZZxGx5rhA+nO/DzoRj
c4NqXxKx/RsFZYqiIOaEUsttI5Q3VBcDHZED9ssxQb0DOYKYA7WlrVmhHwFITp9Q8JDlxrfcZl+A
R/Se49ex+4aEQ7MIUK4FsYXNKB0pWjVv6GMRIF+8BMxfeh6v0cgdSlQK8t5UTT+5s9nT368UgYQS
Pi6oYJxDakVnYwcvgISsVeh/QHoiV+FHysBmCCkQRfyGvJ1ZghBN64LBphAXPjIX3wmQMKjTTeim
Snvas6+uX5iK95Pq51352aL7yojH6P8m6YLcX/m0MPRGjCx+AxIE2zrGjAchB2rwO0iWVFgrJPzk
LgEJtyeM3YGxRiOpGpXfqNVdSP2W/dP8tNyDZ0Hdq2EvjjI/AEicToZ9JzzdVrc6vCKM8KbhQ0YC
uIt6O1lNE/eR5jnPcYAB3jTpdDo6AgpG2GScTcnC7xZhR0Uz9Vrb1Wiwgy/DNmfbC7SYpgd9TS1m
Z6fMLXKrhJiK5lQFsmhtHprQ2eGTSi5r2gnqtYB1dHDIMABH9yQt18jC1e9F+/osKO3RN1V0uE9c
ISnm1bvJPBgZziwE2Jsjn/ry00SZ3vau2otPklCSnPUPLCresNI1VmAPQyhkS2/4CvXpCFW4ZqhL
KmEP8EXitniXotL97ptC8BPVDmqnaKW8I2Qs1CKygAY8rl670ipgI5GdkRmNszIxVERfpZeTwX21
i21hz9vqC2Gcx2mW6+B/6TUqOAC2wrrGBmLH9QJxeEMNERhyzqPc3KYP+H8jBBiyPY3MAfk6c3tP
jmwiefd1IWSWMStipyYNe8t6ap8P5KcNzg9a86meCArXoC0pwIQqin4VyCx4iOacaki60cEBOEPr
TT2vZukbKe9RiTBgFsBMhYKg6TtVn7YIoCOFCY9i7+UZbTUl4iP0sIdFMxwBK8Sf9VrQCQRxm7Pa
VMUGmscZQXAVAK+gLTquiDoNmt01wstn4JrsaBHmOwFacDE8I2usJsqGrowGdiqppTxD6Xegdylv
fKogMIIUNJgaspmzHJ8MkIyFSEX1gN5w78O5i4arxYoLoaM+vLeMtlG36V4+4HVKYBqoDcghj4Ct
GF5Ud+A/W0RBJE+bvsy0ugQZQPDeyJYIianMnrtZPlG0oWGI50ZhF4RKc2MOASJkC/ZhPSXMvlT6
Gs3U2lzapNgpSxDfGehjLGH16CZ7Jepnurw5UkYaSjHIU2r7+g/YH7OXQPFSqgDIxeWxsHUxAAa+
7+2uvUgtfd1279XXtRplCJMhPUgG3CK+hrgQCULpQdCDz6bpjL1xZs0B3V8QunUOXX/83AMiBzbe
QOfs6mFmh88mfqN1aTGoh4X6WTREyFY07a5APbJXWWEPbgr13+yyviLMcwp61aJ/oB9+24e2XPRG
2Y7/QE7h1iaUCe1qbjzB81P7Zw+NXD79JyQ79mG2F4CuzN89q2oCmBIO5TlQj82ip4k9ds+Kf6LG
xkrk4rXZf44A6+Jtuj/1h22+fp3Dqg+y8rTqy+XauUERcR2YIfkLuApD0CsVTM0a92Kv1RJvNaBm
V9gPadW4Vo6ID8zpRh+fmH4Lie8g6bPCNkTmrMWnHQHR7NBNgssIkhaAj8sx/6HXDSDgrrnq5bP3
cbLnbzbPnHjqYjdcosu4R+IjTksvIFo4rE2U60U3fZ4nkFPoJUIHbIYlPowNDEoAG56xg7B1rcd5
Pb1/1RAPv6j13LFt21PLo6JBMep2A402fMg8bXt+JXVLPcnYFJQJa2yU4W9RMLNIcalXGudthqi0
Gd4gHvbvh85ohm+InYq7p1p5/TKIgrWfQ/DEP6tza0oAj2X1FIMOilJvoj6gpMnSLfvatx2XlW9c
VvSHinq+rz4geacMFfpgAMWq2qW8fkNBV6Aj6bS8nWHtXa4Rzxtm6O28NO7JsxnZ2qpEaGjjRLdU
vENoFno1J+NRAGNhfek6+rp/jdR8DD/86w7i14cZhHLR8rrtufZ3umi2vcmbFpq4f2viZQQ8TkMd
OnNtbmoS+NpNubmzZwKWIthPTvjsDYhzV99uBxByjuWIDeYcajfNT3pj7Hiuvt6j/MqGulyjJAGe
ovdjfVG8RJWisIeP7zY21UUVl0PwWOgusyXXgBbMKFFXdGziJ8gKbLkRnERqBHvkNfUHou9HyVLy
w9KCyoM+1RoXp6j0s2XjTinPa39aNs20DunoUtXODjoEKVhl2EICWIEjTS4WsI9EqcMYOjOVxPEM
4HDYHnDUJm1zNc2tzOB8Fs3oFWC4i/JoxHbr7Vkb0FdZ8tZHhbo8jbPt6RbvY4TO4xMRrRrCmf+k
IkFTZnVr8bsBRAa2YQQ0iQ354Q2GcqgF2ZSqGXs6mOLsPM3RTQt6K+TzlaAPnwxYqRKDYoovcbE2
WwrW4M9G9o5WV5fB77GuQ2pAsGGHVKEKQQGGOapvyQ0I2tcIHK08xRDUCCaVtJ9daFgycUFuhXZe
ALYU3OnhOelvjeCZGFhsy20JVfUUdjxyVLw804T99YTD8tv9hZYlG50XoBIKgHzSInevBdBjqWKN
sAMGukmfclmM0mFkln6GihPCGtSTX5dAytv46GHSN5i0IdhF4CV7nvyVEcHj5L9ppDbrLhckGNnZ
r49AQCjOm8MGISlWVqwOQ+XlGtLQHYohDBqQGdAUJawEwIHXxtrcZrmwMJ5vv2hbZP4Lp6QQAeLD
e6t6FP9JyagHgtUONcZXpI5IZR8TCmaoESgxZYCGotAR1XV+pdkA6EZnNlxYZ5K3VMRdMNnL3oKC
0itibcoP589cGTqR+tXze646RZya/ewORfhJ2kk1Q8gjMzRkiUYuepdEeBwfzUU/MWZXtPmuwYuO
P5oqDCcIcR+4FAgNvUQah1Qc7mRvaERA12MVYd9JIQPpsMmb1hH7PCvSbLrpYPQWNZCuJfVPEANf
JvK8w/LjFMJpfUUO0E81Iklie5/+6LhSeVTUGVtSuNWePcikPilBnSJ2GqFG3gwe64spSE0Lb8eo
6XlGQpEIDLDisAvzKWhd+34HxGoKocOkjgOglPpYlAdwKe8RhEaAJih0mdtXbwjJ6+ap0wsZLHGf
XeBzCAYCas5tBY8kBInXm4GpOWGsOnyDnqVPGtvfmU1GQiUBBGImSHIg+OH5se5YdcHp0sJxGaUt
lGjZsxvI7SNqRf5tBVCBGVYNEGzSJqwxFLTfVJa+gfzob2zgIGNiQBl3o857+NZYE8AuyHsf0KDn
JCNSDgBe/McN+se6jdBOuVZDinyA/B+xWfgUJ+kqFCiF32nbRvDdU0BdR9YPuUGtg24HYHjcwmer
16kPSOn7WiGvPcsXuYmoEs5qIRIimJe6Vdwxs+7J7eNuB1LVfHyNO0sU38qs3z82rcg2bQxG99X4
54vElpQ4XnAp9xlxrUaAJHrtXfvYSt2Sau/C2aUox85pzNaZpTIDoSZU9MWu1HzZdpCo019oBxcw
z8I+fbIv8ikr8dRQVkzJM1g9V4agHJTuXfa/J+aifqxH+7n1cgFSnMRnuXPmGRxOwKeTxyVQQ46d
uw36jL49hYP47G+eMAkQrspwfgMM+f5kk0QnLUfKH5zRLn8GlDvvAmgpHPP9gJ19PjttKXzjfEm/
2NdI4vdSt4mq/zPg0dqqm2sRE4bNBGAehlIBESEBKmlTK24/qgT7MMpVV8oeADj9PqoXLpkGwizn
MQWfk5dtczJLuRWJoYtB1p4rALQmLapAK713lMBWjzBY7miicRYj0kQgRdnk3riqZ5ApYEjK2LhD
b4yfMXUREohOk0YbrU6iP2w+WGt6yxqqZQ7JoD6C/FkiCV7NtciYo9HDAsHu5yw18aRRSX/JtoC2
isniQwHbeznQKhBG9QoUASkUcnJovUf9V2gDlBhCfpQWRxdq03NDB7skup9i3FFQk11aBzkL1Avd
J7pcp8GDJty/Olmb//N//sPJWvuL3bPB/399/n8n66va7ItnltLpA2SIKy3Kvsa0RmCezLCCIwxD
wDpQP+rQLon/5x9dtG3pa/x3F21NV3RV2mkrqvI3W+u90Uvt+uW8V8Bs/TaKL6N4TS13gHCcnhww
BbGna0doaKo2g3Tgrp1hMPLP0l7F/3iNwNgEfVyFOqQri9geh8mYmtJlANfpeRmIpPYwPNeHtQcz
Z5hsuZFUz36sMRZ1Fyy6238xcu7/Vxfnv1yN87/v5OvlmFnTu7SreGQMfbqbQyzN6ukyDOsAXU2M
vS5uCA9SHOnHwNPhAU+Y6coghKc5/Ep6koCJyPNAhJg51YvlO1imIIhpxxuhSK7TYhA1IkLSd9cG
2FRQxoNWTewpfQRlKb4sEWuloh4My+G4JyIJ5nbzevAdK7NTMktRgv6XSzbl4PjPB6jbJk/RcAxb
Dq6/Dh7ldDIuBpdM4faWnK9R7X7olO1cUCKy2Nm5/jk+5LPlxZ3Pbwfi6dP76qR1UJ5s1CjZbkio
wtvamSS5Pkzy0KvFIgDZOfheAD24D76/q+j5L2et9v/lrP9m3l6WVX7KCs66dD8enyM9CQf1QLQ+
/c0pSeQi9d1/Gemq+l8/0lYdR7MdyzHkKf3lRjVm9SjzukDDTUOlGzMDzQNCW6z37IqWJ6+f/PPM
Uv/rrNb//+eZ0r/+L593s5zCOrNJWZ0xO2WXNMS6ARjrJyLoUwWTTSA5aGSBO6aPU/3b/f2vE8Gw
jb6lKYra1/+2pHQXQ+lnKheLTgAAzLcHZxAia89XPu4efWHyr7v45wvW/ssztXTbNhRT1R1Tt//2
me+3ddOuRvdeGaPRBzjpXcyQJB36GO0mc22rbKdWos/oIa/PU3AOw0Xqztb/fA6/o/1vs8HSHUOz
bcWxNFX527gynq+zsW/N14pkgipI+Qwk6urXBG4/w3sMyeBqsFTRqaaDOljOs5HShMC6qEE1nqX6
xz22TPMmptwK9mvYIPhVuyrt2/DGHp2+jVSHO53DL2OQdEPP68TwRZcAbch0MFv8IJmVut+OV8Up
lNUmfAOokj0KXBpI3tuTTxNGV/zS/+fL1v7L4/5fl/23VTy/9hzHvhivlbMCGZEN3N2SNVqAWhbX
NgIROPDSYdDjPPee+f1vs9lR/uPzTaOv6n2b225x4+2/fX6r6rrS9G7d8iUw/RBd0AWVUF3T34u9
sKLXzy20Zje8XcukxBD9npADC/XrnaKkoAlL/kHcPWq+0IsT5/EtzOja30MgnUHtv37f7wi4Ybvc
q/0Tv0d68YseSVT6UKW8l+gF53GR4OYqTpRFwSwKhA49SQHWQzM8CQD1SHcXCcoP4haS8YeW0KL8
8zyW77kACIHWJKhjUDn7qslx+sHtQ779eqARFCEoFcm3gTuKqL99UePwnRn9Bd5+CV/RLUEijhP7
czLvhcUpPVG4Qw8vhJL2c1lWHiGPVzoj+d5TqC7ygJPnDyAfcRHgfZCl4IiBvGVFeB5bYr+Tp2tO
7hwdAGTExpszTwpAK/I7SdvvlbQ/Bd+NSMP+9c73OkG4jAMhxeJ3MY4JnuIa/jW0PSvMBNLTUlwd
oxVQ0IhiX73LF2whfqdDXVADfEy8c9j6iJlPdAGrOHpHra+L9qv9gBaL9y0ybRl58OzP/+aJyat0
oYouQhAYdYM9R7hsbG8OzxuZUYrdAShIRGSvXsbH3t07QwSDKfGmdLznf5vgKq4CiyoYJmdGjYem
IscwvVSALJdKpb/jCSVtD8XzIA1UNw0c8ed5y+dWBfhUBQXfcw9b+lDHUUVej+qWYc64QEp3pYYl
866NVOSuFcZLzb/ItBVBugOggrFy3lRBFdggd+Tf7A5vyM9j6BZK7001eBzzI5r3TXwdNXENkt0K
rfC1NbivtofU9d5PMbuTNxnBEK+Mz6IO+BN3XN+Zq7169eKOJzC8HEwXUWXmb9p33BPuC73RyIlw
8mRkyr+vfLCDtoAz6gcX8eTqIPxEhcCeKqygtVvMA7fxnd09MXl4dzff3XzEj0QT791593tjedLY
TiPMvKKP7MsPKic6UutI7Is0enNiOY+At3Mi1tCkZ6sATsOLkFf/ORj1AU6+4/SvEHwfHM/2HWEJ
J+JdvPvmG9Gb99G1nekBo43XOqRaMKPcO/LQCE8z4q5HeSPkfYIn72nfNjrqfHl7X1lQxQohzv6O
MzVSfKgQ/G2D9r2GeahGeQiaBlQZdH8NeMojNH+/gwx5JLCmfKBDJ4iEIK4EbIL3D6+f5GEWplM1
2k903i+PDUIwIdUXffGUulj0AsMHh68Yumx0PIiIvPCRqJHOXg30JJ/vP3iHfO8VPM411BmJlArd
JzPhyvE5JqIEDw4ATjHSBbA3Gj2eseRPWHjy5AE8hFB6fMDYDOh3hHOOD9vXsyP1R36APAjX8Y56
uz/HxDGRX6s/8gzUn76Qpyjfoka20KOX3Cux23X8DIxSKeTfOZ1V+dvuE5HGH26QS6vGh2Tv9o85
r7t4ENR8+eor+MyMVYBamm/wlW574u09lzBc/e73uNgceTdyP/m63KW2wL7T5Hc0RXSPXjq/RPnI
09A/4gU+jDk47kNgaUNQY4AMeUmAymvwZLwa6DzF1e+PcirRQ2ONoy3/O3Dlv/rh1ZcfBy1rjg4E
H8YHTeW/5cnn/s27eAgrU9Px9OU/x0pVNf4jZZbRytA1lZ2CYSv635KEfc95vCrl3pGsGyNjdiEu
XYgd0OQFiqLgItN5wZKrCcJSdF/qvo0HzN2XS1Yl0IETVyzU+xNjJl8hI5kmHLqbLzyqEAEhNu1X
Gou8DAqgLTEEMSeXsPsAKPoboyyB+lqdyC8jKkI5obSoSBq/P9HAaRrRXjw/5bSU08zhFRYLPUQy
NKhH5kQGDwUhMHMCyZ01n9BAHKNZXyaWaH+06ISqjIwTofqRzlX/KTLxGF3BdjxnNnO1RUMRqcjR
iYAlw5ojDKKoxDUACfJ7wYnIokQy3HFSHFv3Cx+PDrdmvuuuQ/QsMXi3IsAafD2F5hXhZSpfWxKR
ZEy6cATeTcD6PT5xX4tYk1lXYH3MDc+C/SfXmIq7KYOCXAgLULfSixbu4A5liKWMTSZ3Xa5Ge3Em
lsFdGDsyCPrOqtQHYMgJ6bX/ZJzJL8vrtoysEUPvGby3Tyggg154OpZHKr9MAsTyAlhHAROBicMg
5zfyp2coB7D2O+n7TLMe0sFGgnwRtDTEbgXQLpZfRuKT4YymQigjTSlYiXfyoK+4peSZTkCg9sPn
4ck/ZSyX4z2PH2QRJ24h++efXiCHmSH6Ezx2f5BHho6O1s3A4FE+eQCujEDIeIQv7JlWoN6ppcrE
pUd+IK9U48bXyXl8Hqv02ueOkI97P+PQPE1M52b3pOT7ldzpz5dMTgxGnBJBfaUrzaNBquZHB/SS
IDBDjDmP5dj5kwmVhDr5zJXI4sgcnRiaRk4ogzfNkPA3EpNLIMPIciYDXB3YYxkXkEcpeUkqCnwG
ZOjOPtj8s+rh3SNMTwtlGLfCvlcTNGuiYhrJiA8aCIqdi7pDgKRz3AR1gHtIGZe8Sv4/7HayBr4C
lVQSW1q81GS0fIrXcQme//AU50gmDxbxRgtf301U+TUZiPyqyBquyZ+fyGY4YwujhcqXgVieRhOg
AEpsItnnKHpwJu958FNFPFQDsqCNGiCOko/4fGjkQRrJWNkFGb9wpk0s7wuCXYd96AAp4kcD7kTY
8Tpk9l1YdvIQOueNGlqI7uvPfUt7kIEP9oJruPs1vtAF0R/fl2+cKXHiMEhCZYr6imSmJ6fl7zMD
jGqGdCvpUWhxKeS4pFTDWH6yrlIJ92tfpq/oV/2mgKiZcnz5STLct3w+Wp1MtKsnpypnFWM74CGk
ivUAYT2SyQBiOzHqHdR/+BUJGXgA5Fyx8olUXsE9OLyDN7dH5/LUA9bvMG+QaQvPxK/fUAWpieqz
jCoG00gnWhFM6YAyAlSxD2xRoOLzjuyRKs5hF2XUGKS8keE/Q5Bgbj3jD2LwKEmMLYIXXCBK2zdC
CuELvR3UdrwGyHXm17MH4Q7mNXkAWkxTW6D7wbEyCZn9Qg0pbD9UUlE+IXn5GsEOxRDC3G8kTuR4
vLOQ7ZNbrJGMyDGbco5AVEcywTW+skSesxzFiMLjMsa+sI6hfzKWUB0lK3hzUjI0cSoCbBaNZM4T
t8oFzVIPUVDxck+BDLBwK7kOLBJojIBscWuhbC6AinFtCWgBRL9B+XiK5L+VGKi+MA7G4c+6JI+I
NktgDrkTv9HwDC+NTzTApckhgCAmZ8EdZ2F7TP5fxPalKFEn/tw+zX1MwYd7zRgPi99TU/kug7hG
TMfAK4H8lVAeJSOC9fCbATymby8Pb5+an3NznzykF7dZ3l6ZOZF4ifpH7gRun82PTF3kIy3I6KSb
uCr6O7BO/p9MKaWeKu/Z7aeJ/uwKTqDkGQsqI0F+1+jA8YN8IHKm/kmcUYP5TV/l4PqdUuGZLYH8
I/+WyZVJUi13AnIPIxcGBjE5qZyXcrFoYrkqydXA4v0MTx6ufDfGe8x3+XtEwoNuLh+6Kr60JUOU
3Q1fGr9H1p3zSRmeLYlZlYAdYKrJiCjjpJxoFvtMOd0U0hj2GSzO8GB5mO7ZP0UyrsigUAqeLm9E
1Sy8jSivH5/xHSwoRXneJGOJHfYJIScPMRzawXKEpltzCGt3LZ81RMnfZA326AxCDz/L1E2OF44/
YrTEMsUi0jD/b6PbqBc+4z6ouvA+uovieBenHRwf/lWIS6TEGmDfjKEon71MqhwSrWZ+CWSeSOo1
y32wyZwcplyXf6lAWXLL/78qMb9JlmUZfUVxTEOVJYO/lL/UvvK8Wc1ZJlmaIHehsc2uvPYb3y0S
uSqWoUy1av5OfzchOSXmpdy1yQ0ia+nxzHB5+jT+BzKQFB57zAgHCCHXGbmnVb1IToMr91pujmTa
Kgc0yTKzGJE3hjDyel5ObvDPKaT+n7XEv12crKr/5eL6dXPTb/tcXlxJzvSb7RFPHaH7NZkOKRvL
t9y8I95ILlQmDWz6L7mLl4llQWVBZsf0lUgpZJ4hx44SnHFf5bmSP8hMGfjy7w2TKSZMNtJLeSfl
1v9PoOajP2QKJ/8t6wZ0TmXphYlRs0XFJek3jjpMhKuQYbwm6KVHYtVvIcD4nSh/NmapgHrH6+X0
YsrE1m/Ql1s4a2kyPTNg68y67k8YoHYAewvLV2wLCWV4pjHb5BshScswz97uz9Iqd0xpmBIomOUQ
k3a/j5AYkCVyop1DCglyh6cwFimOyQuPHyRNshwip4lcFpEy5Oa8DncmExuJWOZIJ0YRiR+7ePkd
txpx/TF2oAtXCqnSeXOS++X4yniHa+ODaEenkCHzfwk70yZF0a1d/yIiBFHgK6PzbGr6xTDTFBBR
QQbh17/Xyjonznuqd/TeFbu6qzozZXyete51Dyx5PDIar3nN/2MOS56TZCIPl9Qp1kmWI/kTD53L
0NR/UMlUo5DS4c+OIFdQru+ftlguySsgiWfQH9E4BwKiYNDIAyx7PFQAFlAFrU42VAIl6NOqdb1i
JW+57Bq84bzJt+k1SHZyyplkzGecoxR9ya5gBsOJyrLTcFIKp6mASnGyh39/lv8JU8uj3OMd1S1T
65qdv0YmefMy66RHcpOeLhTtEie7GiKQiZCiGSnoIc0S++YYscg0ey11c9Rm2+v99F8O4p/Y8V9H
8Rc4/6j01/thJu+NTs1yQ5KbUSdKu3X1SS//rZQ0qhpke6BjuOf4gIM891L7yE3vbwsIpjQedFOo
uwLo5wN5QKXIfdKCCSCo+FKXX6dLPMfRylGhS4vCT6HVAKzc/WnwBPhQd7KtFIPvb3liZVOT9UR+
ySZBUMfvYiTPUQ1UISCBQT1jBflJmur372NXTxr3eWr843fFtip1khU8NjoturTNNNuHlC1b1i7W
8nHIP2ku/gss/Iu4/2MN/n/3Vv1rBHGMQ/MVZdF7839hUQZEUIJ4a26T/QvTZUEtpUXVD39eJ3ml
omE9EgoEF7YTRPQOv4sY1xHaaouzfDXC3NRVcWT8s85KlWfxbgP3XOTqyC5vbeHQ2tpa/u0FzGNt
5QpSUIC2aOyYJbjnf3mEdHlQ/+1kZf7zv9bkxGza0lDo6gWGvcPLCOmFag9RrMcrSkEssCNwlEJo
ppT9qiBwQIr6h0mTKw0PZFxgMoRtLHTSKsgxlxRBlE0sT50BrhdUiLIyWFsdmFLfyO9SZshaC/oG
OKmyPObDzgXckIX/d2WGAGENmlVEOXHlPZentENgec+PB7QK7HYsF1QzsgxJ5UwdVcOxOQG5/j51
8sypQUv2NEuKoEIYcv8iPfI7S5ssKPwfTeJcnb6eruwpzJSkOpEtxmJzlPaBXZ61lY9ndYEXy6Z4
2//7LTD/MUv+/1/iv7f8RL2pRtZlCoDvPIHo4Nl33/ptFqU7jB3OEPxvIw8FPLlVLhf5J6SdeFCY
S08mSyuYJE2KvIZEnHoQcwDCBYV4sbvIYyfom5w18cC/xbc08piySlsuWwhG2r+VFl34WKCocpB9
cdpsHJzyVvF7GyClYel8/Pu5a/Iq/ePpYwajMWgxDE37awJS3F5Jt+72m0V0HGmmqNqhwJsfKb5P
PZNoonZLrmmfGidGMRBZWPHGk979HFvMO4pR070YBtHFYc/rvGb/fmiq9h/fDKNjsMhrPaY0f70Z
z6pRE6NW6w1AAjHvb7hPgtEIznN9DZAZBa31+5oLXsW0ZZTva7AbUDEeYCkwtBFwhaymfSDqFvof
aA/e24JMFYAF8l+IzAjMINrIvEOGEQi5eN3kLZLSTaXoNitHoAG21qlU9PJLKnbdfS8FL5Zl489E
ARcQehDpQ3pwmIa0MOzf1m+vKf/M2FcFKJU2U1bWhlHF+yJ/J82K1H/S87X0Y/eVlLno+Nw7PZUg
ihab679fXarZ/3TnDaNnMHTsdgztr1rweFSLun1c31xdGfo8PMgqZBsxnhIoUBbRRkC6gHQDEJ8Z
1F18yGOYXDKPek6UOZQoIBnSekd4IMmK8QTaYZgDpNMZGUCHUkYKHAmQKD9DR8YqIMGde/XnTkLL
lK/6A7gdpw37ogB88h03RgjmlHk3X3qcyoovX2Wtr8PKf8rxsQPK8TWCEPH1+rIZIT/TOWj5+Ue0
BPKsyI/8LeI1/ioU4IiDkEPg+8kw4oCZq/FVjHvNqXwOEgS+SqpdMXa6yDfI73Lkf5oBZmbFt36Q
Es5iMZKrJOhYeeFRq/lKKXd7cxwzPTlHOWw58xyopPF6fsXSEo8Q0gSvbUkTgTEdTUXOgyfoFyZU
DM0gB4GHIeOhIJDE2nhwO/dZScyRJRsYfW+46DN7IA+EbUs2sOcvXIUkkwdXB7gikXaIog2mRO1r
3/LQyeOVDrFnogOWPvnFFEImBNKb1BQKMi9IJ3wX1AkQh/yiMpsQYF+qhHR4nQmgL6MFIV1I3ZAM
nxd5O3Tir0EnNvhDUXHLQvkHVfudJVFQyyFVxKHKyIZCfIwukPcLnwEAXmN3/f13WTihoo7yuVQv
sjcJbFEySrmeigtVL46ZspXwYfJSPvYyrmpXMtWIOQcOiPHEdfaKXDku+VLGK40v3yoTECYVyw4l
rexQFDN8x3XG2IVdS/3t4/8U1O1IroKgQCr/pq1L39hK6USCPafb8El/wEF0MHw6PcPZ8jg5EMCU
FV5O1+CwXwA6XMWTjEmY1sBEX8rC3+WHxAAyJbdLvkzF+p3JTBhofCdtjqBxjKzGDxBHRk7AlWQG
cy3kAwQsFFBAgIeaxuRKdSanDHbEVbKmstvL7ZOT5dw5AUGZaDe/cU4GTAwVW45X1i6ZaoWj39+O
iwLgQWoAgUQZDfLpMgLLx/J30mXpdBpYVTIBImqSYY7c/T+1pFwoefxkfMoFYgGUSwJZ4Cv6EphV
lkjOY6rTYOFLBSAZYAr4C9vJDW4+BZmV3usIBPn70RwbWD2nLj9Id3N6Mbk3cnelc5YnWB5HmVzJ
x8ppSqMsD2np33gQZRIlvxi5/V5m3PKw8aSClRsqwy6BfQBuRm++Udk+AVXfK2MrTyyV0FDbEJII
5qe7wDoDwvM+BE07+sqH7mLks2w5SwHU5Dt4NjHiWMqENwSVlRuXBuoAT2Yw/xwkgCklz2opN0kW
fZr7bCHgGg4ALO6qdx3kAZ7yaxI5wcViX+ZPJZu+lNLxnEkpmhPGvDWNYkT/DLmA1UadM+Lvb9s1
K/VARvR9T9ordQiis1EJzHDUYXco1YKUSOGXtJtSP0R05ZCR5a8VkVBOkCniuiA4kPSsUtjh7M9U
VqB6ZdBlwdVoTK7wHeSXtPKyhhX0rfJ5fTRuvaE1gHubDYrPhrpb4QegxfQwVvQev/XKH14ATe+M
XZofLnyChlryjU6JP4YXJNcPj1AVaQybZX8qlX0ToI8CXuAUxr3fWTGDhA0O9iNMIS81RwDHYipn
IQXp2XBfnIJ0RoI6JF/M6abdhXWWb6Zj4rwR+9N4Z2PGejN1IUdw3N6/cy7ZlaRXfh7tFx4Npz9H
LlAZw6SxnKI+w1p8/P5EDjWxJskO6vL4Mfj3/Vft/4PXJVXn/9p//6IdJWl1M7ptF50+rYvUNmyX
o/6SLXXOpI3d4A8tQ+7zw5OZncLVenAppb2Ww5RbLDcgpyv6g/YJVCeguzw6cj8bmbHcQFgEVX8t
s2XobWTWDagy1vCFBbJknlGMIxbeZPQ7E6voVSHdBz3qfDoLVmtULnQX/IkRulROMt5KvHiUBvEU
jIXS6LWXt0OWTFmjnmw/nW88aP7Mm+Ut+LOCYvrA6BuhPhuKlEWySBXoHzqgYhnlEtUxrgsyL34N
MU4atN6MNJpfEkjHFQhQ2gWBgV9zpBiCNvv35e1gccr/rTpSrX+Qwv66O3/RE1ulkzfJO20Xeej1
n99Jz3/BCmrROeEa8vy2NiVSGOQZuCJPoVwUPadg5WrFTaBSAjVDDTbBpzT8ulMoLtB09vFGKkS7
DaOOBOScl1kZpOP0og6NM2kYb2BwJNhOiL7njqeyB7OcACntgIaxvI/7PbvfeIiCyLWB70zIlfv+
ipupesjwh0LANGfrjsmjs/tDKKzICdaPgKAe6HswQ+Ghexq5805neNtltf1NjPma3s1B9kyhjxxP
IX9n+la9pppiclVeIYc6ab186baK5EKY/xFuSy/7qy08OM4tNqgr4tHrmZ7ZHXxYmP8RVv1IYOco
c3LviwncEKTekFQejvFEpOZ1mIg+xbEc0e6boViJBb7qPxyayeKrz+ngKkYm+K12yyemaO2Yk/nc
gMDhu84m9pZsTnRgT1z0wDzOnQn6RBR7nz00IEg2lDFhnW/watXhjzhgpKFbnp8rrEMJM67bmZWg
zJolmwc+AO3srQb6nh/3iD0Nui9EFnMgspsNRoGt81yp4fKGoq5m6ICF6L+//Pp/qr0N1ehonX6/
p+vmX0+Xmvf6r6J+hNv9vuN89L2P2mkC1mTb9X2wyJ+f4dcmhLcc4FdDq80AkxxoF6X/srZfg/HT
dS//ZT0yuqrW+wf1k4fe5H8QL2kLTOuvhiuJuy+lqyqgWZLXdV2U8P8QtxmTLmAE15Dn3McCJnet
ebVuMrtBalkGBIbB2L3XQa14j86c+DXEz3zpPiH51i6JEW8n9alyGwfdBvMFaL5sCdeh2nUOOvN/
UAUUAfgDlzGJZS5qjo9kxoPu9MX8M7hh02A/P2v8f5BsBGW6JrYXd6095f4e8gFbAd4GboK/xTId
L8sQlyzRBKDKwX4LX+reOYVMRKrCJ60sTsPFcJ7cXQuavE2UgQ9mpKXe2KL/vlj7+qNfE0HpXwuv
7DL+V+adceG4St+uVgwhqpXkw7pw+Bdtd9StDlHfbbcOIkCnsyNC7jqigPa11fkxVs4IBY1N37S3
7U/xgyYJ2dtgcJy16CQLe4yep/y6TZkJOO+RXjo4Mmdiyfb2OuQ5rUWK5DHixzIdPxgTxyhxd8TA
98Y4Dhr7RDm7sm4QWoQt69E3EduMXyNk5Z1D/MXHd8ZqQay7Xco3YUnhkd0QLd4+vRjJE0SRouWc
mS1DABPN2De0DrQ+XQyS7RKV+ZL/rCK2bRyuD4JCw40v0/GTdMcCxhL+KraSudMlPVOHF7TrVen8
5XULZ98reJTHmWFHVxfjuNFrxNYOsUN1l0h1kCHrmKSHLm1V6s6j49D63veQ+hdecx0aGDElGL1O
zCd+cwhNHHPKWtK1Rh/Igo7ZV2y42BW/LvRqB25/sadvU2BXXDICszz9Nrieo8JryZjhs48Y7CAO
3hd9SanrHCiLXLTsT3vNw/Va8Hy00cLY8Kg8Bh0qBUoaYqzJ9XUw9bLHysCamLNz+XV56yIwqR8D
YwE1o3Tj+TNAFn+KQtuzltlwFS7SxfuEMEXigrFlq7/WZLSgXdK/jVF/gNVL3XFPVujE7hov5w6v
tuKsLajMeEW8xgYV+vkxkCPQZkfn9dUZiwzy1+NoXIDjJgPZNEhVI+Rpn65MffOghy1ppojSJIHq
ULKyI5jiHuPP7EaI1dB304kdh93xFSXyw/ldjRE7WjDQlgiI8OT3KYShzh/9wvaPEyZXI1TA/aeP
ampaPny0tCiyd6a7sbynYRNd6vbGLNHmadNRZlBAOsRIEAfC46s7rO2jkHhQ+zXDqbfzEYPN4sVy
6pvOazat8RzoBv1qcnvahwwl+rAqpiWRJCdCSFBn+lMYrHMVt/Zh/r031oYxTKCvoodHIIRJlZOD
v63UT2JVVT+Kx+jf51hDvdbm6oVL6sxYvHavnTZFX4QlrctlHBHHxonH3lcJ9fELX4zY02k2ULrZ
6Pg4l+egXngsT5NsyH1ZHAft7ua+d73Cbnep038HnYePe/g79h810nwCH5zUIejJuX9hH0O2ED4E
0JQtw+6OCfu84/liJx0neZCRfEHb9HL0FdUtCYgDtnZefhdNHve6h/3SpbsgIcpFFtudarhT4CaE
68n7l4CmWW7n0Kze805wC1cWnkigidn0VgZ3KxDiDfo2asHrqq5Xz5il9f363WWjISm+ToVSHlfL
7oSwaR37W9QU1QaXCH+lImq0LWQUD+fq33BqTEb19kEypTj4YBGen8mk9Y2INkY3nWLCzfqMO9j2
nl9YC/GuDfntyIvWnBp2bO45Lnzw0jdxSg7PVG3G+IpJlYg7xey+AWZjFyi9HqE67nufMkg9aAfe
64dKaco64taWYxIJQIQKgjjGRuiLMTCJ3d7Ex8UUJBshldddmRgzf2HKk2GgyRARN/Rda7k/Pmow
bNLYM/DRR5JtNy6OIXAp0w2V5Qg1GMZg2Dn8tNP3CQE5YhiQqnn2jT6pmbcz5PN1bf+s4m1BTHAr
hrLVGEGlnTgFd0CB5VMnQWxOENgcHQKAWoyBP2P80AEzQqZnCRbZq4oyrXZMt1NOwy2DtesYP5L7
gB+Jaev9KEEBK9wwbYU4A6fiOcD3kwBnQHkUPB23wZ1vPo8yhMZfNUSbmIGy6qqT+9Ok5jIISyCd
CuwWy9LxDdFvQp7A93Wh86dz15/Ou/pHgZPnosbR7R4UqChZ4JrGwTpbIifRuJ2JBHGuxKgOLdwd
x2VnmM1i5JRkwnSGvJw4fxTqogjB03TSddbarLSXki3VxaOUpK+9krtEcxp2cvoFypzbBDOJwrJV
xi+ynDL62+B98ylr19GLkUv7+JfsUa2CFTKFeZBdsqw7wR7jFDZqVrf2yyKqQIJ7jE2GVvfQeBGe
vHjAUmstUY1jUITNBjpz6KADSOPo6GDZk6G2qob6NkZzOyYB6c708ZPFh4WNN0D7SNVpbJEXSeCd
rawNu4FrdJo+wqVJA4QLLnVGMdEuCKY1J1wdWVLZ5OoGF+AZ8fSNQ6p175sFpPXxDpnk2TK/Hqgq
yApS/PSxKHJWfoe2GLuD3CfpYsi6hL2YjUsRxgZUukH+Q5JJ5mkYZNioIR/uMlwTdVFsmwFZA5/l
7j7Fept/pdiDO9MZo6BteCG/nugNQ6AdxIIw/6gNRN+q4/K4r/b3ibEeh1+J//5BBWiwwtPMi1+o
sjl67mOXX8f9lXr1eGUDNmon67jI/5BoK5UnpOtbsIxCHIDZ+7A4sNzki8BOoMo4c45TZVx9qnNt
SiuOZ9gPoqnnIZnnwfpqev1ZgiQaV1Xd9C/GArDg63z0rM+WJ/eAapEbzvTSslFSkjBFBx+SDux1
juMSfu86n6qIhpf1LsfUD+/GWVHRrMPWKO0epvX4SmD9TOas9zrhlsSTEo5Jq2pfU8OeE/iEHiAU
R8KH29m1P9WWhBhiQpfHoxtBF8LsEGfGaHC5H6wHLJOPMXLX55RrqSy6xuSMOFlxKyrlhxurBPv6
6gILyV7k8ogDx24az89ix9DsGzr+DAntqBrW+rg54KhTrxIowCtDtNz1xaT4+EbE3IyWfV4rsVe5
q1xg2ypltYIIlweV5pnLeCbjc1y7tcRFk5ke3k/X2N1I6ds+tvhJZsgJcCrQ9ixFBlCgVnr0ZSua
cHKTA76OQjc+Tsy306+dbFv+ECiGIoXsUjuNB9StZMVTL0dYK+JMPH3DLsV/yo12T3SynJhto2hO
x/mFQvI6I+VDA9DOB5C2jUs0OH6L+P+kaCNUz0noYVlRYzrMZ7MhVLF7LQcxFVM9t8Z66GtEj4G7
4J4deXR+1IH+/s6rMLPs5u51KQHxLxVtWOtTLGKxQTH+HH5BQPxhp6kKYsUcOgNWpPLlTyuCYJsX
pkTNNsMUDM80t3PKF1o0dCN1lm9CjyKlmFU23m5efJ9bjeRo9efNdw/eXRcz93cyjHXn/VFPSKvf
KzeMM03xuCXeZ4Xno7hCWzNTgrQX4aE3ZvNgu6+pCNkgOnb/s2rc7/4C90us0szviiuPWxbd5BQL
6HmL9HmAOy0zH+y6yVhz2t2b6JxJaCNHwHiIn/40MZ1BTcVWQERneJbEF7hW+Bakfj0MN4ROqiNM
CI/zmkXmIyZL60Ue6Fhn7lp/6662eRH82LXbmTHjjh8hbXGl4CtSYGKaCj56yDDWTewnLx6mfkOV
AufhlKY37O1y4E4wuZpGwovHECUn2kfrMjawmp0yf/a/DToZHwdDzCowY9CXUK0w43858DIUBVXn
mTwdjAyqrT6plvcRobs73IdT+8PCUEBlKXuXnroGXcSXDjOHBhsaboVfUtjY6iKqHWWtPjeU7PhW
YeHZ32L/aR6whKrcDnw/kh7xzxuw6lOhoKY18X6uUkpO/07teNPh7txa+LJEJUbNRMH04jHosiw4
LwX/BKp+DJzdN2rc/tlq7TvTR57ObVX5RbqnCMCUH/sNuzYmciNat6X/sSFcG4Nm+vQbjwEgMisB
RuEbhwNWQkC9yp3qasDG/PY2PUZBmzwMrGyJGeSTMGUxJrTgCWCKZ0xaxb4oLnRo23n+YOFaE4gy
5TdXw95hPMoRpx4ib43bG0mLd87CQSPesFDXdvTzxDGFastPjuvwkuzmuSueYnt2IAoceuIOtjsP
H68HO5mhnDHxUD+QiUPMTLnqUnmP7r6ur9HoZ9x61LxxQBqMxWS15xD3GNlBdj7ialN62qSYRQwH
wL3s9wqDsp/uAHTGosvQZ0q2g+3bHt0OgbjTkMcfujKxpF/q2CQDMhw0PNeFaz13JFk9d0izkYb3
nMT6MSfFdWSu30sCTAIcxS1zI3VQ9PmECJgFczGAJ3pjesu9q6+9R9evhCNbvCwWD+d+HfQ5xCTa
io8I9mSE6eUrJFTd+fs+umMG4HhCS0wm2b6+rerPuEWNf3eOk/zoqBpWYnYXFyLNe/xwjHBWf+KQ
QUT/8xUOrpGvdKc5/eBCh0BJZT0h2FrS6E6vIZKavQj33656UulHMIB1nt2AMAiGBe3HfWay05xM
ArycYKAimO9Mmpa5/HtcjWsY+IsE20sFnf7gBlpHs0TZIKTZYfFwVZP4dRaA+cR6uM9ypuBK+RAP
nVe2vWUez158PT9qLzcON6Zv78+KIolNoxMP+vSiRRvZWjw4ZqtqkaeTWzt+hX6XjY16C1xP947T
pW/25V3tMGZSl+lrgjEmRrRYQ6Tj9eH+xiM7oGEnIF5dCKCe0oiGVBwQQIhs0gZsQs+CbKABXeF1
+EGm9XXyfq9rZTHNMd8Kv27JNqLgmZERoqZOr13fPqtqpJ8yw8c7sExnIcMSNm9y2gE1IIx27WLR
GxNzVy95MmOv6JyJGsB17ekmJv1bD4OVGbZfBeRqCmlWqq3aujxy5aF/ui4UZZRRq5zbAmH6vXcg
xROXzpDPCQEqRyzM+c7AljfgYcpotZbY5xv68LV9thOasyxQxxZc77d97QfYA+biJ2pCieBq+zRR
PVeyAZQ30e3+K1zXW5qPGC1jl97tEaR06qpJTRy+CbHAnfRJCl0xiM4h1CQuh4LVCSiqOUqlo75g
+1kr2OgnlMHm5fpa1i+sh/pn6mF2vYZ0CbbiNgqD6IydC82QeTH7BI1dV2E26xjjprvRnGf//FLW
+bHwnvhht5gtzZ66c213OP+xQebqHV8TvDSf85p8SrTEL6aQ9NJvLIDxku8TyxYRe2YFeX9V6R8U
y4zPH+NQ4q3FsFERLQjCpGxG4FXydrsd2NuUM2UyvOcbHfdVnEx72htTB3LxOtiI30o8hZ1bOaKg
klD6RYOmYAK+SMIwTocehxKGe1qyqzm48pMSFevF7kbnH8fbWifZFG3zKuTZwkvthn19PGdNxMLB
VYa4HTwGiQ0R6LmndGxWvWiGDTfMPnotGAoMDAgrGL0+KPYL1dVqt993YyzYFxgclQThtnbUcbsk
xCySWY8SJnUOcfH1bPBLcTBmbVrC3ykaiQXANMiujGHYePFHPequOx3EMb3h5faj4kpj2MUsYzAA
WXy+5hIZEwyDj/DQsSQ1vt57PG7AtcrjOjH30WeuOTxBaSa+JwDaHdAcnK8w5ltIsYUHyzktp2zG
6ZTXe1G5ynHbMMvCK/kj2qAUXAKKyeztA3cJeoBJ/tn5aV7ETmJbSP5FwOXHNfBMK0ZLZpLgibVr
vrob86S3TMZPv93ErGlOqM1xaswn6JwM4CU89IRoUh7oKRM2G8gAP8zECXeMXcTu5qV1H7O3S5PS
1zaPGZaxW4sYouMQqN00XU6nJbyHaQjxJ1CkA5zcSKJ4vpxuRJTYgiX1PjaweDzdMI0Zpht8G3lE
oL6FXmd6WyiY1HG+6FZL1/x8P0li8SICLD7TbbQmq5zOvOd2h/qqe84n6Ypa8IiVejHtUuTfe5Pe
xHrhJjTF2CcjtfY9K71w9Y48I2aBHZijyNmk4v86IGsMZsDliI+1TSaJ6ncVR1bSQ7y8zpXHiImT
axLPMbqThnV38CmjmpkfvzEH09H5AEOVik0UcG0/u8MkpA22Ltdkig84eFXiXHdsZ89dA61hRh+u
DliWgTWAbh4JsbUjVpk3sRW6rW/fFU5uuCg7RBXf1uH2tQdEOVMNa9EsUpj5WnjFAnONFTq5zCME
Gtcxom7wJPQeTIyDjoWF1jjtEuFJkkQxNcrc5mEmyi6PDjHsrZnKlnkFJVf6P11qFPNJ+tcpBCj3
zNGVQVr/h3eE1p0KnglSSndpZ292thaLNOZFGunkpwfNsgoEio2q5eQY7bBnxM02b9f8+WHodju5
L7qscwxFcEVwjkC55ZB8Y2t3UM8gmcwtsdRLMse8xIMcUMXPny5pJNl1pqCKJFgQDxhcDYqd1oyq
chwxO70FTPdM2nAKv6OL9qAaEohc+cbRLe4R06q+Y+YXzYuKjQGnZMDRdSEi3bYRM9rQv702R/aJ
NN2BtVk9yt79MaA1QiSfOgyNFICOUZJ44bQPQvoTLl9T7T08fqiTiKFTOriGHyGtahSNc2Vr0Zo2
UeUZrLRG5sWC5p/u11OoP4KIfAD69xDTRn4sl9RUGrdKkJwWS1z03Cw/1bcPyvgHpJqYh+aqOAlS
QZTkPwLPUV6qnnnWh/Pd5ujPzUneDNG91uAYXouLzkt3VLY5YECT1LBfrPHoDGiQiIMOjpOEDKBX
b1FWmL0zkjNxLQooZpPeuovbLvPAPiOwVv0qp2rnOx2xf924sxXsyNHr7fgIqmDz/hxdK5kS6tM/
IzyryRxE6XBfvOBqZ/2vI63MiFOxSXejPyB8fM2GpwOK/YK6D+d4XQAjJYSImIxrf25jU7VNBHhu
iEvvc/pe9fE09cvPI5b5FFcPXO4hsnZlvoan4s30q6cTh6ci/elVbvmpkK9Hnmo4im5LYho3q1rH
itcKJyUuQz3nqM1a+Mzvb7U37S+wFUVqUvSowUwLdylnp/GsZEulxVcayClo9im2XXQhbDd03h6I
3a3yW6Isoec72vf1lJ/icz47qhh9u2RT3hSYG0w6mJPin3p1ycjAr2tNGJObItqpnZpdZoHDfmST
qBDhU0ms9gC/dpzvhh2gnV26zvwSPooy7SP27+x5cPArG2LJucXCbpCDydRD43QihXN4hWuvonKM
1ziIPbGvwwgK239StT6qclujq+mBlxDMSEC0ffvB8g9bjWaSumMM+WDhYfHUEBU0tcoJxov9GL/F
IaHpdO1ISQMepDAfBMahAW3GWgsdmzUPEVQEWjatKKrA2zc4fEb4o3ec+c0e8vCWCNdB5aOVdZ9x
8DNNH1jGziHeq42X+YtsBBUn4g526NYYDzT1cLu8nbpd3FB9g1gZbuc97h4nofqR4A/VsMLTgi3o
VUddHOhrqqbH6DhLv5SChcq1NDK/BWlK5rdRf6xuw/tG3XbA4nVjrk8w9U9DiDW5t0smKeZ9lYse
kaQsNAkbK3htSKi9Vqt7Kwen5ouqDcSEa9ps2g42VXVOhJ+D1/ykY6yy2M02t9so+UxY6uwcGv79
zHywJnaVNCG/+x4+D8fdzauWRrx/6iPrenlFwXPVH+hoHyBy2GdQ0svZ+mS5xSNWyS7lnLQcILIA
cvEqcy2vR/E0ZRZ8bT9THPh7mK5FvWV0qzySA5IuGrJeyg7hdRtyf2ZWZ35jalHN+tk8Tkjand+i
ZRK7EW54lPcY2KvDyqRoYXjcOViXNCPhvv1gGkdGNHfvtirAii4dKJq4/eIjnWrk7A5vyVD/BgDY
d2eGU7qf0YqGQwXlxseOjMCLOX+PmjkGaxuKDIssVkngotVPt4zc6xqDOFFe9ubR3FpF8xbV5RVV
+uCpQyaC9eU0+x6WhghJkymk/jev1YOeFWvzmhaQSK9Dap0VOg0xziXJuBneGGF309zN6nVBXsHj
TtXMY3/qpoPi6photVySm92hP0TpaYOnuE+yokcyX8LrnwwbENOxdtbSCYFNV0JgNuXnxH6RIT5/
mV8ka5qkb95fWB3VrKllFwPsh9/BC67Ht75qutqHXVG3hCnxxLuXTyDMtBjpm0zbSYhsxpD48017
eBvfAEGhy6kHplGU9e8ZwxjUt/Cq+JsXOkb1IEwSqgLL7tKxfKaYV3qUS2Fw2+mcWi3BZSgcoZkV
hi0k3G5A8gZQmJAbhUXb4xWBTaL9+jIIxbYP84+gCwLo8pOQbeHp/iGicPb0qCrzIuIJn94b+gbj
FkfH9u1kXHIyyfp2L8VOH77gxbgQYEklxw+4zrCpu8CAwxp81IXDgqsmmiAqfYhySDJhvcj/Ex5T
FNMXYaXRdsGwxEmIujcwpvCop8cBcydIgEf/6EPW+Il2xwGvtNDqjnM2n7k57wX9OancsOF0XDvq
T66I8AiF4Q9jja0ic5OJChEdqTCEwujqiHL495JO8sv1lPGZom7Vfo9Q593WhtGXDuENGiJIZM+r
90gKhSUnGgEhhWIxm2eOWE90fDwmLvo3rB1mwcMmtkX7p0Gm1HyuDQ87y7j2jWz1W85ZmSabHvAc
rg5ci2zCFg1Dz5qKslL4k3LSIqoVtp41FbmrfJx4Xgi/D9LmHxEjt46xbqBj6joJz+8PxFDgHyIF
fc9usHyxMqtIY0FrOOowAaM2bdlwoc2ME2Xae5z1aFtiIELW0PEkY3QcAZnEQhH5rmErNN4L5HHJ
R010m6qzILgsnrChAjOSBD+JVu8Lz7LXIT13U+bu9Th7o3FpCPGAma0qoGbwADDuk+j5xysIM9d8
ukwbSIpjdk3uHvEheEMGKwrXfGThETHSsdokgYogZg9aq7669nwL7ApZ8LKANgwVEDpRYwDrW7B4
3aS0n1hRdF3dHIQRRq5udUCOecB3WHNNmDDYwTL4ukJ8NnBwlsRvhl8Ww1gqv/cwm3e3zIwGZu0r
dCbAlqNyWONNSPEpCZR56pqw3SmKGRYWI54v+FcmJTEZtfveqEydt9hkplUQnmlkW3X4JEaeqdHH
iIzcmI2mJdVXlqFeccI3l8sPLxM4fwGmBaHyxsOGISf1rjiV3JI1pEveMt5mwzFNNjZGw9XIwPv5
A03FtEsVz0ZjXIfmOp2oMCvrRbMwVkcCpvEOXKfZ4T5o4kmFIWnffXRXVeTHCiWP0G3NNXC6Oejx
KuI6mzfzvjqhzdPPxqyuPLNc3r5gk8KCuIGxrOrEj0xSsykkic9bXBnUQDWaJarfJ0vsh6KrX9Jw
DPqfMkhfk/sBZvceaHhzlv7PDZcs+BVpyUuDvVYxTglqT1cr7XFKoS7pA1XzqnqmsdNp44cO57mH
NLIlc9NlyBm/p12s7ok4Dt1hOigDE2NQZdPb3Z+D9rZ8TLFDXzTkOX0A06RLMlmZ2o+on+1NyFyP
5mY6D71yyjh4EY+TwfOTH93CtpgZ1YhWvzvpeIRR9CChQAF1TKSmnuYUGyvlsZiXKyyhP9shVSSM
lTtsBicZWeNk/ELzgEW6OsgYkS3met9+p35e7bNsYWYf2GhnoETxCj4QWy0ljW8xBgin3b3q95RR
0c7a7uWZbLWPqsAkgKamsz0iR2LYQfQvB/il4fYCBqQPk+cKC1XmwWUTaPUQ5A+skvIzmrM7Mpe/
zpHtI+EPRyLqH+NdLXRx9ejy397ja+KEI/n1YEOMCMqAUC7eBxYapBbiNPwFAjSD7Kf7BWAk3hx1
AARPqy6yxmpRB2WQYTakvbHxEJsl42hDZByH3EW7md3p2P+PsdSIXsn4Usl1gcp77DkhCXMwsWE1
T4UZnbFBjEkTPQuLEh/1/vm2qz+NLRx4NFtwm+tPluGvBB3qVx99KgCNNUPJvRCPIaDsggFyj+Eh
am/2MFoHxJq0LvwVQiGGW+iKAEOFjU03GUPMFhr4lZBrXga2zeO5PxR6tnluPoVqLcpydmARlwtT
PIF5DbIutG7ZH2O2TBUI94/ZBWImuMnCVadLkG9uV6IKZOd42nwCB5NzjPw0hlA/KpsyvhE5k4Qh
/+X3AkBLFwWUUEtuSM+eQ3I5rG+T+c/E2uPnzoWtt3LtxU/ihfWCiCDlYqcignRhfNAw0rCHsEcr
Dua6gwY+llvJ83fousRDnhhw8OQyTFuJvdPdbwgMgFlt7ZqfzrZaV4vU63w8EV9rHu4rmEIgJPCP
o2YqnysA4yj9EYcukf1itcF8Yfz4EUlminuLBpFVY3v/SAakm8iPeNo4tSJkw+NKHeAaITQYvk+u
Jt4RTDaqYQieI34Uz8+UjzR27e/xy+3s8hNEhYeB81z5PhKZPvt1JkFG9Jph4bvoOxaYadfVtp1t
6mX/Q9N5LSmqRWH4iawSEdBbJZlzvLG6tQ2YAUV8+vP9OqemZqZ7xjbA3muv8IcBHwZhG76Ad8ul
oXnx+2KzaiHrNcUdPfIaJnLOJLJ8BrF1Xyx0w3V8LOcxz2jaCO1E/UqT/iBvSnSKd4v2PJ/sOU7H
unjHkM6ewaYQh0CLAFFAfYl7NtohJ1RrBOKVkFmBuMEzP9v7fiUorBHV2UpEpTRFggxJuR5vdCJS
qQgbb9ryH7ENQYgNxpOkn0CvaJTquoqnSIeWt6/7LZEQ3fmyp1WAU+x5eViKASJZFrEOoQFENaiM
7rWJflsoBsyLd5b8ITHmZ1PRZHfduA00zORpwA99bnMK/LMByATwiii2bFTdY4IEWh/cYpx56A75
+R/EPPglCewJWOTQ8aKNveXu3DTNlEZRkbr0syI/98MMjd8bhxqLhoY9n1QUS32XcFvQ4PaQICFy
XPzi5LG0gFOXPBoRpw3x9aNZgtAQhxpbpMkxIKkSbiI38rA0WroGXBtGPEPHz4bZUszNZ990kwHN
PfZClQdgIcWg9T64cCd02RBtctVZ4R0yU9MG4MIOTBrjbtw/hjTLh3RVRQ4lhIYSH9Al1zPvGBCe
NvidXBDruUFlEo4ct4wvrf8jPAcFThhugXFFOkJxGAg59TbOGMsc7R3pIKF6iJ7OpQGC59jFvKU6
F7fBRLINhgPmprwaet9eOk73HhpJUgqAGMYL3hqiK+1AZrAYexf2cI6EkyTXvntGfH52JLHk79Xi
Yl2XBAoeaYUJIk+M09vnsMi1YHmyQw2X3Wn5j2EJ2ql+J0PRVMus8AMPo73YZA7eBEfMBRZypuSx
huBJuq/N/1ekBCZ6avJxdamkAHBg45enhzDhI2uX+dEGDQJyWSRoytMnhwCP5f8Zm/ETCTCvrUGo
s5vn7q1x/nlgcwJt8COO1CxuzXWx+UYgQTQ3cfnTtfD6+TD1gVZc0Xiicc31lQrSBVQ9QlHsZgLs
7k9RHboNTJeUE8OC1UQhgwybODDkIaKXYMA4p0IiDme1wkTZDhm/f0LnnsdJEgavcFzCRb3BQYFd
voB3s+Hc4Cf3RNbvV8DS4bDc+HMFeLeRkVt6pdEFLEPDmdAZbjAplX+iai7bqCEwACIcl+A1yjFL
vSS0Yfr+a4q7zMegPF/zEODedZULeBA6y9tWTEnxfU+slaWoW9i3v5qiSu0ayVpEyWS+wrZAVLWv
UkHMmeFBpJGgymXLC9y2xxj1AisoLOkBIzAnog+a/uiRbiEcYW7L/t3GTAGXqDjy/PCy129MQ6is
VvhavBukddbSKg5Mp1tJO7k5vB23zrn1NgbFU92ApMJg/lnEwHFilkIDPNJjT55BIyauLBwa4VF4
07vK29lqeo02lvpZqKemr21yazOi3R02+9gzEF0qtGJagRW0IYtu9uo80GIyhuWbj0Z7ki8K6SyR
aymzzpsDvuo9Ne3e8e6fn1h99OO4aTqd5EXH7TbEqcs06jH9ysEetOjkVao/i679auDdUfwrQkW3
66fIz+4+FkS8BXw94ty9r48FbAK8KlPSa5NBJbC0fRys6NXNHmar9HeBWuTUSyScBcAYDHTbpb/7
0qE8xYcxaZVRv6HULWM+0yuv5LXC0ABfPbeEdNYeLyTmNOETCM5fATnIyrRwz5ja3o+/qyfAzdoT
L7MYD976Geaa4ZcoEoDcP1wLpIJdTzLPPPYitAE40miFW4R+Owvf5058HlhO0886IDRWNgCeNpY2
L9LtWjVp7OMxedirteusTkPaiKkpFB2vdiGfPY2fM0YV1qu9RxITN5JXY3cKDKfH53PKEwwQTi6A
1xmgm4sdpO827++Ztq4ZPb2ROTvdXGP2INt2eX9ZxbNmOJ2P8wcHrPVrhtbsTGKFdv4+ZOXzUTrV
qF4qd7mwIPgyRmxejpr8K8Dkg3gH/apIPcZyvF6Ow10n60PoJEtI48477pTMJvlzBvbh3ieqFMiN
3u4hycGR/B6f6wQtVtr5zITScn2/YbK3N3nzTB/iUaXQd9Zk16XcS12rB+IZ9Blw52rs4ZaSeOD5
5uXgyQi2Waxbc1gYuZeR4i/5yvTN9X5srjM8XwnlJVhn44Rj6O2izGH4xfsMyNb7BaQ0ZOWi+jY6
BdtHAo62GJaxqE76QCevDSbsDwQgksYkG10mqNLTgk076QA44pat3ckKy9ksmpoBu/SFFc3ShLK2
sRhbzO0wR00L+klxKOumOgiC1OW1BiBjAaG8KYMjrzzclZeXVYi3plhl2BeovCh6uMH3MB0JMHi7
kc9wG/CvuNf2a+g1i6J3hmeAXRkYpFV/yttHYb4OSy5Heeb5h7zUmiICQ8ynCwRmQvnsnpoJkka1
aHD0dwXsIxY7KGGneW4Eh6jeKtALPjncAcT5qw3k9rFJYKB4XrUcfHFqB5RmFvgP7glKzfsmp07w
zTotiWM/rwY/Nhl0d7KCx0NXMsMQHjg507kYFE60KQC5XJJJkWpgY/VgHhOwAp7ueQp+7PnCbRuw
VPZow+s9u8WmWz4H08Sjk54kgFjKS0De6Sip/90pZShBy+N8gfsb4EwGexGuJsR6p8ZOfaqOyOx2
bvgrToxuH88v73UaMPvvnRkX1Y6Dd41j9dkAjAIXw7U7d6o8privBSBMG5+iDTMWizEC01owZOIG
MEOWjO9lg5ZthZzjvpS03JkaqWnMaBHN3uNno1ojocX7uEY+BY5yIBJ43MD3+sVoE6yyHRQMNz1x
/6up67SrIU5Rw+qc6SEKbjlFKAnOCgTTISzp+hTrneO7d0tCw4ef8BjSJmdSNUgmjGVBTmH7vgcv
29zTjG6w7NgTB9bhHcX3GrqSRyDVjH3L3v5nthrhoyaHaWewGu2Bw3r4Ku27qcxjGIIDI64AqWrY
OJEdhunZDbJ1sgAMwCiWLuu+yXv5azxItLOAnOIn+WFPPmsxmmR2rcq88lRbpmP4KozJYZasalFG
F/X3euN98qEA1dCupxPKABFBnLoBbrxeANt2JPn2QYgBPy77WTsavr1C87iuAqSuxTSz4xoCA5Rx
tfKlPgQq8TIblFwMiUAMnA3Yv7YqToim16f3spv0P4eW1XzWggihPpoUVlAkBwQ7hAJlMokXtlJ3
sAsJuNty7MP3YCqB+an7AlCNpXdBEn31qxYsyoyxmw8K7UvnfKyXZkz/gav+7fwRmwszkqEzZruY
a3Lj884vY7W6jE2PDxmhAgRe98fwM9JIIhIp4BMl4LifA13MhhiSNBh6ckaTzD+mmLM2aQ638+m1
S4UHwpweALsDCwsmVL3lYVhwwmvCWBTZwWQKB8MZPSCi1Okbs3aRyt08cGvCH7t2htfzU2TVVGsI
ELjF+mMrYOYUeZjiMk3dKBg8WgSierQshoBvDXTNBoVKGxdiWTA7nOLr+9PHA8noV8enzogzGrdq
0XZOnVXdWtxnmPD87VwXLQyKJoZ/5F77/gU+AG0CcqTmHvDzCBECYDsUsXPghI/anGyAKoOgUMfO
1QUxD5AmfHTvtdLLBR1TaQJWKpFwdFhPQhQ0EdeHSFWtDa7wXVH26V4e9BBJ8QmrnPNuPCnw/Sjt
FGEH2wxAWC/QOjqHHhiY1mWCExfojP6gunCdBY49hPcU58EfsnWGw3R0qvQHDy4OkFx47rfNku05
c0gK1RUyj+A+L727RBP3rgABAfef/UX+BgqB/t8b/Bktq/GenJBUtEWPLACgRo1FKVzL/6rRAn3d
VjwCt4OlVDPp3F+M+ndeNIr8qEcV7Z2P3mt2Y+4J6AwYJisK4yPYFw7L0HW6t1kc5n06z08vY8Bf
A1SJv6WL7BV/Gj8/oIoYUNFhXQDfamPyFezGZJbui4b7klFaGtKxqKS9PdYLvIcO0CXe5J9kvYoL
I2vbGwO6sxTy3zXeGrXD7wovoR4T6ooFZNx7HtpGpYPxFUHQXlZHjLzflUbB+Y2K/d0QU1oEFul5
7fvUNtURmOUMJt4ONzGGTLNT6k5b9+u0km4OURiZ9V7hxV57zgdEDeaGTFiNESaLgPGv0/O7F41B
daCFe9+A0q/aa9hJ9vx4Bbjct21wMnAa05+0Co2ii33Mfpz9HK3aw+rOsVUBgwfs08au6lR/nN3V
lePxEcR5i5zQRJp2QPVzegZ0AyvYypHWDpzZnZbG/kWiBCaLS19p3GHv7BnKvN+hk4dl8y9hzDCo
WuT0Ue41aa8aOMCavfjq9m7loHeGJ3VFk/k52J2HGAdUSjDcegXiw8or7n4sDMB3z8673AGQkqFZ
Cy5yY49mdHcNdIvaF6raj53r7tEu4llPQQ8nplTHlPTYLEf0K6CK8r6PKDwB596cFvFid/MfSCwT
3GCNl2kBWTQuPcyiwWd3CpyIbj4qlesxQC1YTyRpXWgPFlC4eWyMHsU6HLdBwuev3P3Vn3Xxd0Z9
f23Hh77Rt+j4+2DrCsXtlZnCsemnwKzWJzpu1OeB0/strfrQC9nUj/pp7oBRhqFRujRXP8ctZ2N2
wAvcjbDx4r7Vy49loRzeenhTHO6TY7nWi06DIVHQqMMNGRwAnsDoe3rnyTUo7GrkoNH6r3UB+p4G
ttU6hY9RMYQB9gJ7YTK9RVPA2/1g/QqU11kTmI+A5X6iSm/P4Vqtwb17eAUDJyfPnnTPLePQejFE
BBFrtR+3+suAR3euQ11IivK/bBWdOWQagfsS9+lsy/gHAXl31h81HAuPX+onwFY4ko2KmFNG7SfT
5Dbd4Dh8mL39n1kIbw+ko5h0HWm/YOMXFIE8ba5jxs9GcEK14NScSNBmjyTOj4mF1qqGOaQNBpkR
zU+KtqE7sFtl6YIWCQeX6aWZAn1mfGmAkG9dzNa1hzwkXmXTSrG22CzmUHnzK0YPHOhypgSdG7un
qI2sAQSC8hBKnNm48zKvYuuMpX33Wl4W2nbXOPRfqNKYhFmPrVZs7hnODq9ntzASCBcWlpRpyu9e
Z+mUXGgPmMdzH2gg+9fJe8hMq11ZZy4yPC7zFGdQ6c2MJqi1WhQ1mBiwmi98GVrdtNkr9vEE6O/9
ygM3ZyqJWstoL1uFpAMeB9zY8dBJun8W6q61cdQHpvP2ObQwyTPxTuHIZZh8CldTJ3H7dDWiTXlZ
DUvDF9TM2pusmbPvjpXqpNAIuxsiwu06Puw7Vo1lD3nzzgfvF7eHotytzdx/MDzq2bkHRIwoHVam
kBFat74DQvRVo0ittij7sKZqgnQbnmZYEA6LoxMG2Pwv2mLoKA9QP/Aq2BsixklzGLY0uJUlKbF1
86+LHb5mpOK1PX0XxvBMqECsoPbJgnELzbjeuqCYc6rBQWxgBfgko4yqw2QKhpICwsPzlzXhXRmu
w1+I3y1mZk6DoXSEfI3ELc4mRj0mdErO1Dc3D4WpWJ7SZRCiYfkUpFmtVfFQxGi/+nxN/ZDNqNVt
9tf4dM7dYwq44OKAKQSQgwx8oQ7+qvx7mvBRHpfwAKosdGO7vYJq2qD4apS7meHhfG3i1dvGCGvl
pbKcrL3XBvXWHoiVmzeP02ovefceXvqol4PrO0zpQ4BNoSHqmpCy2ufcw3DuUvk5bA9vwRStHTk8
2Li87J8vraIxRrQ67z7n1y2QOJx18flmVo1Bne2V6FlF9TyuV+p3r1xqHPe9co6KHa+R1Z/+hSSH
0mOVta+tKiGs0t39RKjAwOKwOAXrBhfjicVe92HNSXiAS2Z5zSTw7FntQQRreOdCseUpH8037Npl
Bbu+y87rmPfGcrW8tUG0/VTUOoKHCSL11auYwaj3RFTh9zC7waAuWG37HL43t+rwHNW5E63YLQ2y
GKi42MMr7+3vS1i9hvhGBqYoTJXhA9BAi2Iyb8FuLpthBU9sVMIAiAEd5RZls4Of1YqtQ4wg5pF8
pgR+q/vaMul1Bq97fSL3a5zi+GmpRUvSQrYn/zQlJX529Z4PmIPcxzG4RDM4o0xWI2ll8Dk9os6L
njmFJ+YwdyhTOLe+/Ot2h3/w7D07vIIy/XtA4Itijzaajdm0f3jVaTMgT4VoWcPpqXgBvvqEtNC3
N8OYxGB7u/WhoRI3IHUk7rGBF/0UpMLkur6iAea0tY1Yz9QAXSiIMTsL9FG3wDUjmfJtq1/t1s5k
awjW2fQSGnnWMGrXP5ql7qqDdzKMaTWE94dK8G6TrSed1jlM4LwB+pvbqC1nI1DhxtGnKrQ70ED5
kYvL7mCngI1JWljQHn6dg7vb2pcueff8sT10kykJ37tGgRWN0j10G/Ix4+7t8z8HlFplI5blq/Z7
o719dxn1OQDH3jB7rifGxMCbas8yNsdeRuI4RoWiXAbK5w/KTm0bdaKSv59krbwF9xk7wSfH1qHr
uPyn2Yd+bi1wxysimtM+E72v/rQ4pLkWtcuX1r1arD2m1dqpj3LFkU5fiZ70Adohc6JL60AXuwgf
b4BHJrAmCjn64TLiqzynTxriv6/VVqHDxAjWt4csNLMPfa5/nxlcS6lhQrObFQ89kt8p9d3To4ov
bIwFhBd8wM5GXQqV9CIusDgsF3L2sULXzS0sOEVG/Dsgqyd36hfrt1eNFQ0ALIIb2RrZDB2bFDmv
OlCymwW5T6R7CoKsZT/86NCv2izM0KEFAHy1f6o7fVDVVrArtCrHwTlfO4uIKjwKePukFL9RBy8l
mgrqn7lWCSHDa7j6IRoQg6DSI/GxY5SN7RFz0G6p3nm7hR6hZ26THbETLepKsGsGYPPXkStYJY+r
Nsud497flzG1rDn9nOr+F2J5sWtPsgHlEAQalGH0+/CLFAGt6FsH39HmhR4QFc/ZpRDxVvOvxpcU
quz1rl8F17FHZhnnjI/TAJeko30plR05YSTo4FQ3fDVBbYcI2uDzyRUDBZY//ZmF3IGshe8qPIg7
ergZxgIZDRcpOu56fM2vEmxGpFuQRn9OvtrecgLR2xGsBAJbAXiOsCegctCwwgTYRH6KrvSBVnXi
q4MczcDL0PbWiPO9Y2qpMdfll2HPRyhLzW762kg/4S0C8gfQeDdC4LqwcFhDICw9B2KkFCaz3/yj
NBktL8Gq+5E1RpBRBgqFRhzkvNeDX/wtz/bNG5LWYDaXSmoolT+S9mc+h0RxyWSYZaDXV+K3hKud
HxvwkWQuUVRxzamJQ4j0U699bD8xP8Y2RBeZ9ChE5GEnFfnhbrHnmyLm6dhO3nsI3fjx4DbQE9Jt
9W8DCcrLJUUSrBnMQlAxz+6ze/IoSkouL7iqGVPbf4x3Cym6Hvtc1mnSsP098heuDEusn3IoJfgb
z8cq+JqecO8C0zOm0hiWQHXlyVPzWF4fo/LdHKFt0qBlHurzPyel3wuZO0QvhIBFY5U0OPm/ZI4x
DyV224zEaekiZkV/8XONW7cOJ4Gbhch7wqIi0aB3TMtOIvJQ7FCXJ++IEAuPlk9gry3wvnGn/CuZ
2RKvcFleEVw4NV9/CdRdzFb75oPe/GM1KXIsarwSNcDoSxXQkEp5K/2j+YLA/K1TJlGBQ4rgvC5j
sVgrzmgLcG93vQerkr/h68r0JQqUhLHOyUgkKEW7iEzl3qo2WNAvAopC7z5APWpjIkolTeNXH+Gl
eT6UcAubbCZBLU7LTuonXAGEuKRWioQUD7oUgiLDIWxZ4mHZds/IBMLuZxSrMX15bKd1i/Wzthjq
aDpynWuW8vCLI3BhqJGVRvA8GQwlqDLdGLqXmk8JJ5aC+9ZAN6oyKNFOIPVAo9BG86kwkmohQ71m
jj5UzlfykDqR6PD+eXf88z18LihnSbxeC90z9jV0HgRIT8H5l73RIdb/JeAxte0j9LaOv89L/Yqq
1r6D4dQv5utsJNTEZGEiobFLx2qQw+1m5FWFVgk9h9OcNJ5elholMZdrj6JYunj3FPoOM2xGHKw4
E6LJHR3hI/pdMTONVhp51uaKpRXeZe2Cf1vzTFK8SkIclyUxzSGIlhnswdDqO5vDbx6AyImJcjG6
YOJLwXcCpczn1NSN+n57mJbyunjc66ix+ykF9JPQESCde83ldLNvvGWcNnJQfgUDqGHdkht0oDtm
UxiKroFNiSVaOWctHBqkGN39vPpr+fR7rl0LNxnUxEdf2MKOSXY2vTWezETTNr0G7vJg13V6VCkP
lDJly6UR+MMnFaYDeUBn3ATGXME/Sup1CBgCZGsy/sKx4F5Hry7nq3cToJ/gg1Ru9D+PqNnZI+nR
HT4q4I5X3KDiBz+SKAhCpO2Az0jDXYdmIaMUMB3tLyezzRfhqn1AS5hJLO4Z4C5awjQIc7ADLGMB
V4LLK/GvU18mPhoVS5Ug5dNA8OgfuvDYTuN9HzY17CQI33XNkS9PRszG/DTWB71P0Whl3MlHDwq9
y/jIv8QYTMsxpAErhpyW1lfj0kfup0EKBDAEXkCTseyPsaKaeQFkgm3l4dWDbYymyy86iT2zVwq4
MW2JnZk9mjbSRKND6PToda4GvK8Ei6By8zHl1OzLmYR+D0MGtAPOU953sB9XBugSwAzgHcNE4l7e
Gtcf8tq+vWUuwjsorK/dZ/vV3g3ViNx1LalwtB/N561GYNCSDaVcJGH7ww8v1EQ1v72quOWJ2sai
gJ/AiDDT3rzwQ0q2qKKyAbWA98EhYdGSId1DY+MQq0pM6KT5FmBhLGFrBODYuqUAfR7tX0mcrjo2
HwFcHNYHH61TItzouq/vtvtGARVASrB94zjFn1mPOm+RJiUWFpv4srPEPzqq6Nez3CsdYs+ARQ+A
M8j39dTnZ3IMDO8xUnjWCA28ZrouDaI2Inydh1rD52lOasabKAV8j0x559RgF1V7Ci9wbvHlWeEk
uML2UF5Qq4HdZLnbOPdc2DKMqNAyLQ8g39Lq6qBeVsnrfAybf9l193JVxMupTPM8YlRTo9GhHVkd
Sbd133gmCBLe2jDK9LEpsNiU/MAVGD2TBnQHVLwa3Btp1cYoEJo97KmZByBQZ7BWaYoxZn+HYM1k
fiUPP+Pjw1Ph/WIOxVhtU5qmY6loYOQwplXLaF44F/nrAFHY2A17HP1qdC7dzDSkscb4gha/tLdl
/YQmHtg8dEsBhvDDHzFscD34GEhJc4fFzxli4xEwwS5M23QeuM9tKf3vCWsFhqacNkgv6qQwUUaQ
Q4CC8wl9RCTzEWVC7W9LDCe2mkg/w2Ei0uIO1SXrrXJwfaSxWwnpBb7eJh1Ji1ALgY04mDTRw0I+
EiXZIEaqgGtD1wCklpS9JZMss0HJIb0WCphWg9oiAahwb1Fo8yKkbDeOyCx8BglBUTZTGN1EnlIB
ZmXYUdFUD8y+1b+HHCKnueQZydt5SclHopPDzdRpLGP7GBobPNBC7y2ECKaGjewHIpGQGJUtnXEG
4HQJ5o8fQCtf4wkJuMuwJA9gKPL0WJOsZlfyFyWnJCg/0bAKnhVDBMiAF8/wzvSJSZEM79DbD+j5
o/52Ub3pv0jg5EzyDCqc/9ePywZpVzNhogKS32zSzUCyGezpal50k/aqF6FuK3FCQa+hRPYvMA6l
OWjLf4vXkEinnLK0/nQjOca8N1cRnj25R84u113V34pWugoAcD4ixLk2a9TWpa+iz6ibgLVWO+ZQ
0ka9YYnB0cSZXUEAOUP18oHuZepfOJv0tWQ0T+2P3HAgJc4rG6TKC1XD4rIQEhQ8o2GNn4vDL+cg
7qPX8JOEwOj9CEauft6jKtKaSkn4F5ac7ryeVP8mEVEtNH0eLc4in0IuHnr0HYhj7fDL1JDDn2y+
dalvsQ+jmFDypuurNPkWSM78myTrymMyVGmRq+oXiZfFKOCUNeIOy7HQk80BR027+Bf55wGbqPWE
KDk8To+wmbNmIYznCoDzWxvJbiBIOkm+0CX6ezpoHt51WlS0uRCIuHqM0AikCCBB/CeuUjDTPiQQ
GqMCtdVPPL40rqDE2RloI8j/xmqw/1JAvdwPunABHRVizWWuHOJWqBkEV7ofhfC9BgTRVSjFzpQ+
TaQICG3VXqZrxBstntJp59h4MEW4MKDffsO2bqOiOJGMe7j+7Eu2B+apPUVoBWOQ2whcfxd67B9n
vJ89ViHS+WbBBzSpmF4Dc0F8FTHriVI5HT0Flg7k9kv9EzN4OJIECe5x3KN9QMJa3SjLZCEtzF7W
PGxRWWWx7KZaLFlzB9SDcGnjwYehC+eEIEkCc8EMB1X1bsvmi3DF+Q/bb1olciNcXUDjhxhLgGLy
8c0opTxqNCoSToN7yPJh0dve6o9i+CtXavI5lCdqTRmLchfBQsU1ZWkFSsicwJ0uqpxgHGjram/f
N3Ygmsy+wkICNlIWezTgQYhlZShnnygOigzWHSFWEDmQG2E2ebcN19ylPgREvWnBEEFJ+vlEDzNB
Bhphdaav+BGmysH7V8DAXdOcISDBb6HzYErSLvk7NKVF/Q5zYJo6DI7Nm18lL4Kpw8Vhin9fdUpq
JtuywivRNyLnkUY3+d7Pi6lEozh1/CrmL5GXVGrX0etFyFxRuFcwj5fQr9zPSuwUGpEEVOLQFPLU
GMUeX5qmNtWiIg0E7j8HJd+SQvGJxZDJeAu+1AXfAMW7stV4T4CQ4J9AaLsFtioaKsOUMcklkGkg
o6AR7lk/JgaVcB9/iu5jXG1Wm3emDhRln4yduK1ItZsJZbKln1AYJdsDUs4Io5fpsuHhytTLrBfW
siQpTbVn056EYE3X8veLS4OdeGo4o/eaphb6gWQgZEX0LxoP9jAptVprDjNvNk/czkGV6inivgAG
GDliNsQV87JuCSjf91zas8l0gEuSnRfX3lY6R2Una7/PkLlCfYNcPAGHHjKXNOmVKbNFhSnyC0fQ
qXoIusAYLCHbcfuTpnJOjX/+eIe9dVpQooPskBma7lV5dqOMVRQ7+GCy9ktZ3Dx6zs/JW7WSfkL4
r8xxEavDf0PPpa8a3WKSjwSlD/1us9us1lYgV3ql7G/oLhILJ3+nfbGF6o9r6nQ1L9GE0BtkiAk6
b8VbLnSwLcNfDSeVfjGMB7QoflIHgofeUsx9PPCWZPwY/8kMQqV1dWNe6gQKEyqWiwgyTHQEirUX
0VVSekq//HsAURwR0o+/VeRzCCxUcMoglIYiZcyfpKQtBmLvvrXhRy0aOtcWkbD9FZA22Ly7XykM
X1sm/1fuIqlCXYcqhdIL5E5+L6jC8IXakWx8JS/OhnegFoAMaph0Ib282U/koSrZac6T9pkDJGmZ
Dbpe95D5qbkpo/D0p3hASUo85hxlRXLSw3ultTiWOrQ1lmCzvWq/NwqjiCnQvaazPUdgRacc40Pc
tZ+ckqT5inxKep7rU/v5seROOcuIpCoZvtL+CAM2IXsA2dbq4uxAIZnF9llvUupXgtz8KP8rT5Uz
ljw8JHd8RMFJUGogluSIO8p0xnYLkJo07kqIKL6BZkpM3JlUeSTQay+fwMIgmR2BNWcODS5aWG38
Jz1ZyoimJkqT4d37TOgGMSkLKQYLIXct9MN3VHKw3gIB+2+/UvVPBfVkDA8mREhPRjuVTRHxDpgC
fK3Ol/4TaDbY/Lzz7D+AHO/wm5avQEwqcqMqEx6YTfbx3FQr4UL1qzxDGYXMdnSAtfBnnnyOKP6j
SK7zkf4m+bxg3suahRMr/0N5mJ1ZwSYf4p9fBfFvRxpDfyTExhVWoVDJTLQBbNt1SCEcMgRsH08J
FhfKqyxGBGbJQNU7UY2k1aWEWPlHdWMRB7V6OEU+STPkZiQ2dRhxnHHHPRVXeotZE09ZvtqTSVkf
BXMVbTp9VcCoWpO5RPRxjwVLxPFOucOjE/Iqmw6D0p7iUm66fP6moNHpJwyp0EFjCfDv18BJ0Z65
NO7ROs20J7X8P/2nrTwyMJfgRKX46pjcA+HAv8h58FQII67ozXzPfrjUKml438zgmHMpZcL7iw5b
jBceGTZwFCAfn8RKbmJR82vHCNNV0UcOk6elUCsyPuY+NAsNfoSz5cKPq5hQkEeZj+2o5ow8uHRV
3yMVFrL55cOTJCrX0mXT92onaYtQHpJ8cqmOVCz01T5XVlebTwerQTQEFexayV82gY2i9I01LauC
O0wM9Q4Uu4n+a1VjIhPoioGY3tdXuYe3Edkvd0OlOdcLYAA9FRYpMV4Zna62YNkxDA9nXvq4waYs
laOf9O6EXaPDh6ZhWsILUi7SWKb8GER9BssEWNUIb6/MYVpkgao7hYgHNNePBwc958grcZWZDzO9
tuAoPj2pk3/ZmiKCHhuv7bXx3mKIdapZzZdXhLqKEZoDRhrPCYgfEJBIE85EgcTPeEW9zsnLKQx0
0mQhGVkBp0R5+uQkaGopqxeq7njMvbqP1RNmtsRvucCId6kXXvVo5MOJsfDgVstaH0MfS4aB8rFW
hlDG3jEdPIdKq50/eY3ixdWEbf3xpNYSUTuapqk7Ur2G3wBWjGc2p6LMhaXy9VviT55ALVEZdUpK
HXix+2IjUwThalf2NQKQP3ehqdY1xdPiTGoCj4uS0PlTr1kvxElKBqKviiy9aHkLmLCkE32D3yOu
j3R6980sZN5q9WWSd+oUMRvF+jHqVLofc1jNhaPOnm+joNJ9o7jPofNbUg82CRlpkNJqMavo4nko
enMqYGYLUYe0iHzZaZD5IvSvkQTeAFKITejlMpmkjE3+/bK7ZYwIdCZ+/oWvjr+lLgrJ6l4yq5AV
s96erJeS1uFXx5B+KfAoBOlvnZo6P+8tTipNKNUa1WGqh/EA9Df0L2xnkvuid2brq+cg2lESyMye
7hYdE9phtDmymJbMJ9ouVQFQF4w+Gv+f3UDvix+RnxQkqb9rR16/BjFdprfipFw7WoUwceSiopxV
RsB0JNiSR/TEPq850cMxb4IpJ0sq/bjehx4n9lHaUxxOe/jiEaEVm0v0/5wwC/Q/N2g8OXnZjXz6
NRbZBhXchh7p8DWcVKK40sBnr+RZ8J9E31H2/f29aykA6KdKH44VME9ycqI+5Iy0b7ifJF1PgwYx
b6Y00ddXpMD4q8rrgmeHDVPlYXoNtBZ5B6J27EL5431DsdqScJU+TBYFix225iKjKceEo0EDSpbb
hR4WXIAdj92Ug+/WrgzUHFej7Gv5o3JbPkPykeMrnDZUO+n3t+BTt5ymtvdNwTXsQNiSbaE9CSOZ
rc9vNs/Hi4BNINtGbQkFGIVwDZwYcQUXfl9JymV7r24EipVsxpI2n34mhC1LcNOuYcixZC/LBU3/
QAOD4Y5eskxAUMSqBhYYJXTN0CxeKMghp0EWe8JElREMxqp/CvzMY7r6W0FfBylVrXLzxqoDQpmo
q8G3TJfUX5RHkaKxVqNOJP1CVFflJnkXmSU6PJTLstzQDNBiC6pK1aSP+T7H/QUUdsa2POsLNQQ0
t1FiEFOZEG3dw8IkTitlVraDvASpAzo+fHzNkzARbYEUZ2xDwOygS8NxRQggOeDkYWGLj4hP9kLO
uuKuie71pt8uypPBprL8AtykVQDuCfgph7PKFYBUFLAiobHq2Qvi2alnJzO9kpejiEvvfvPtBR5Z
KV8rcqDXnwoGuxGKfK5I4VOzKwHazTjv2ehq++R8r/mFrjOFGnrslGjEAg42QPiftfqhKtUA58F/
0rtA5KqrV36O2XUbEZHAR6CWxQ8YtMVpR64QHNNsp0K7/btbssnuw5eLV5BQ2cYtNvZAxLH7UOev
mHnfVqSKVUBvX8KaQoPMwBFEUmA48hRopMG1OvzptNYBI+rd5xdp44W8Mo5ggsIBRRDAYRzPrJ0U
VZe7tMDJnIeTW8qE6BpUZX0u7t81MH/ldaneqq7t2YN+rNI946SHtMVvQgOXQh9H+RImhR8DzEqQ
4riVQhMrNTMyppxac8+fJB+DFOMx9cG+a5DmPYU3vM6PM6umu6Kpft+7suy0iIbCgwMYfAZOSPe2
3LTN5uVHZtfGVtPj/GMZ9PS+4gKyiJYNCadtYAbM1OTlrNmLniL7PPjRlo8UP4iUJcBjYUBkYaJX
0Bm971YHaJ3XMz+bQ1PHVkreR9UOz4S65KuWNi+MdRJ+iSEl4pQIUnoMPPkAsQH4V5pYq8Eslu5T
neLPFZaFFOARrXQ+aUccMOSzPg5Ju8DckfVD4dVM5wKXXU8BAINbJj8sFZP8Odl9fOI1NHw14VXx
0vK9evjO4MCnk9pCoSPHJBtZEn1q1czWAJmDc/srLnGDVuHJ/zptgnJhnXwNuwzWnTPjPFrq6Mgm
itlaf6ItOp9tpm2kKgnCA/WSmp3qcSm3LdOyL9CyAjIEGEmJJtEnuMwzWlIKvvT1FXj0KyaJz4m9
yk+Jxmt7spqgZjtRqqYAeCWAqOa4KtqR02oT2sG5+xgcObWgZkK1Vdqee0x0PD0XgY/t+zZo0X1x
EP8XF6pbkzAb6G89THaq6smpZcjfS713HRIR8TJiYAjA60c92kO31KSpoVNEWbIecN1aNPQ0ufmc
GQwTnRG9C/7WjwAwUtWpxFbPpQir5ECrXUNFrtYbKqHNM7EF+Dx6eT2Xuh0OjUc1O+h+lrm+usLU
q7xMZVkIRSW0+V5Z9vfPC68BTJ9dViJ7uH6o1aoz5Sm+C144pclC/jxnga6/y/LhH9pl6llt9XuQ
d1WfMOHj+NRrqUpUn0VFQU69pEax3BF0q2TpzBmxlVWfHqcLoTpagyJdemYQhMMTx50yw1ugBosa
LcoS1cfQiaRzSX9/Yj3/pkpK2Zm+2pMOfsFg1lgW2OoW8gpU8KWBLpPu5nuhfEzHEsaYnwxNORup
IKndLKGoelDeadJdCOnrnrhd+gR6herHxlwnFS1rgRjIUeNJ3iqSXYL0aCHLzRkGEoGkmu85xnVk
y60+5RNxtlFqcWqFAA3RBAFroPz+BPYFV2SeHF/kzyGGD8eAyRiE0xInj3KvHabvIsUr7ZFxqois
rzZDkXLzCa/W9HcKoSgGKlFSh1MnnP5UjxL+sWdi06qYb3J46AmUQcGy5pfqfVm/ii4O3wSRAlnw
6d5+yd+Em87zNylzJNxG31dXNmdw3qgFrAuqAu+7GXTOc6Gw3ipQkqoBWeA7Zh64wZOyk4wrteCT
BldQTcw5+vTRC/75l9MR2sfnlior/pqL6WIpkVFtoj7BfYF6jPvVkJFSj8qn189uAeoFG1gVKMqg
VNkK/CGPdPpj1E3qzyGwTo9OidGBHIn7dqO7h74G90ylr+qPMr1QvaB+4ESSpQRLKw9r+wEu8jNV
jqrWhKNR2mZ4qnkUWFQhqZYskGep5JL/VIJfKyo0JHoq1rA+9srtKBSU5zFKeni5Ta6UZiirYLQL
JsV7Dk30V2uv7uWT36lTEoUMqWhKZm09Nboh9aTPm+GNKm/TZ4kQDgmKQhkxVzv7ORVUUA5PA/2v
lqk+c0wDQEuy9HvjHqgMt3wQhI/BE7oouo3Kk1WYa6F8F0wK9/roQeKCfz9QCuKwas5e5U8tcjGd
lWRUOZu1QPXrgfsAaf5Gqw5ZM/5fiT0weI+hPSm40vh0zCrlpdPxrvUilcH7iWcCGU6xoMfe4WnH
oAZQ767r35UDUBqMmeR/VrWaQdoKKHNMNED9FkefUaoXj0SC19ontyEGiX39jXPqqOg5lUlo8eqV
lGhByeaMUdeKZsXkizhQb0/vVUlgZWv6iYDXRKbnPBX44j+izqs5kaXZor+ICLx5hcY7gRDD6IWQ
Gbz38OvvWl3nixs6RxohaFNdlZW5c+fOZOsJUJ0E3yAvwow3mlBqXreOmR4/fmSL4vi7pEQUbreo
7ZlEo6jXNjr2dV4lYsHywtO3NyudevkKMJDu9QuoZNdJ/ZgB1QpdaldKVkixa/cCFKNVMybVamkR
Jb1e+c0vIDHcebY9+nGyS2Ovr7gSQfJpgZoTnHU0k4LClMjFETJI6HxIJRguT4HXkrXDV+i2LHCA
TFc8t7Ix7840nbZZm7wnvTvIdo5vh2GWHdY7o7NNvMIxvlyszZb9CfzyJ4EbLGqXJ+NpptAvDXXp
17b31z9Yw29oQyQh6DjNvNX5N3ARD993Hi1bd1on7q0AldKVbIT2Xv1AHTvl4bUTYtHA4h+UaEJs
0bXDX/nvUaS5Z40FBdxnFJ5dnoehDaRPAwKLjkvdSGsZL3cDC8MP7Y7GwPUjcY3vA9ERt6UtPU4g
7KXoNPeoeuRgkhwEUzNH3D67pTKicWImUX98HYFfvCkXpqPnfqZloWirBYuNXIQX4S170xlQJLsB
2/NZvEXoHykkyPuxN+jMMivgzyfCXMnIvMKqEbAhTdP13Y8ZHzKeeELYAtIY7DJuPTyitqaYoE+E
yXjsf3YZ+4CcJ+3ir409pConpjPMfRlV23piYgKG4gUhTrf6A8QeIe4MGiAZHHbqSUlqCcDpdvz/
v65f9kw2xs4C7QGj80n4UJvmdQZmPu+dZ75W5BMsena8Y/36RVyFq2L0rS/D+3ET/He6dZ6V+ukW
ItSkc1zmJoWN3YssfKJ5U8JtNy+ba6/Z1hBL6F7aCYD1dbeI2xI2ON1fJ49eNyIAaGlmo/vbKQ5W
ENT5ToF3LAFRjvVtfdtdx1PtNVRxQO4UhGUm2zn219fwqBRkOGI/p1zRobMGRRA0l1qHnag7OmIN
ZBfxMc3qa3h06nSBsvhsMGNkefFJGCbcZx5mjO/SD9Uf0cfVZcoyxgGtWPz6Lv93RB2b8PsOR86Q
idBJszoIplJESfNsr3avxbPwPyOra6oMBem2OV3Hk60MjGuvkfE2ocfY8ww8i2fT4pH2xfJpzn3O
uh9cAW6d1xjMFOxkpoyunk6sd6hnmyJZoEMYu8wxYI67/Lmvrv9oyJZ/DIvj5NMfI+IknxHQ9Tyq
kygOs0Rd5/R9I4GiwsWKZmO18+TKP18YBu2Acn7EU2cCntX36o/BUIiTVI85fxjWyoOUVeMY+Hzi
RsuwyvCNNbderP+Tq8dHx3oZwt9b3gvPjOsB18I59oTB1NhIeFpDEcPIkraAeMvI2D/5NTE2qRPH
ioF4zDRr6EHThNA5hKxdB71CjuSfeaWx48j0jf04G+vxDl8/c3Tnapwyqt1/kiZz6LRr61iBPpV/
Uo1VDcEYnLgrm6PbnO7fTgSD527uRMUVtlZmzw1HXRjHdueIm1bhROar62+JHcRW/NHHGvJNSQSw
/6AeBP7H7IHrd+m7zeoShE1bnC0FgqcgkBv2BdjdtagFyONpGBDYOcdkka9eWAfOGHsX2AxJFSfv
WBERA2k7ESvvl6k/CD9DGOoWdqiuiYBti3ucpIiJHZODj7prCLJl5e24JpFSypc5V2wtmIGkKtlz
LuSMDElATu2KWiyx7UtqzTMHYcCRIv6UbaGV481/dxM3KpTyw8qDI/oByYPdTJg1+SknwoAgyesl
AlS71xoOujmnfkMc6oECDSvfdRWbbiLc6JjelPIajubM8qT+NBSR7+D7bJwLQ61Z/Mh/SHJYgfrq
G1D7wXMzHeH/YYXilbS84PBJj63vbeLTB+qZaCsquHxFyBkEzryYuCSvn3G4g20X43OpcjE/TvQQ
TobUHV3IuNln/RC1b1SicEgPY8wlns5uBvM+dGkND0+lRh8QO3ElD9AxbybfXRHh1eMEwZeYeu9q
YRkz4VUFc+3uGn5K0xomvvRlwRY1Ztz6CzSrdiqoEWMTafZ4lB9LqHOGBKK+Suyts5U/2yvQzDjo
4N7pd/QbD02TGgdzhf7gsUFcJn3oHTlQErFtfrz8A5Ubmbp47gg+XFj/0qpWpP5MBxrW5mBohTSg
U8oQkVkWm5ArhCtnltaCv80CTKVRgXCN7s2GOi6gC8GLIhgBMbGUYgNiZih72/+er83oPfMqxpjx
AvfV6YfXp+tE9pz2yV6vXiFTD+jD5xJS5pdaoR9yiVlg8wKLU5quAaSKWutPs1BuWIXqYxBGOzZA
dSToCPtBloJ8lQxF21MDBIwO7WUdMEkA72zkGFMWNfy5/i1GiO3y7FJY/jnVdpNg/pNwbMUdlIn6
31bgLZlvdVinLKzLzx4R34o7g6MoWY206ocrzBS+61eSmgcwUe9h4v0DMAQSla2geSsutE9Q6tUO
DDBYcjL8PBgOMAkrWwrbiWA1Bng+mNGTkOPNf+bBb8SdPA3rXjqdX1DseOo+x4CyzJ+wsjyDyzb7
Ka4QLgeuVbh+fxUMckjgsVx5OWyLnimc7QG1gHY5gliwmjQUIlpmlX2GphOEhjj9fzfrtTswIfub
aBQpNt/y9+lHCfABEvoDEqCzy50Wcq4zSk0pX0K4slqAgI6P5cbuffjzEGNOgKQxrORtBAzKq/eu
Q4o7WTfB7a4nlBMGU4A1XjgMpQmtE3PeR+0w+1Rg32F3JOl7f9o1bZn0Qq2jf73UljPfeZdYLFVP
AxdGRtcgBly2M5h+jBsjkIQe5x2FR2DewRsIxg/3APhM08h7JQ/DqsKhTMc20tv3YxCIA2oGYvgl
VQisS+gCGF2Axe0oCZYsU0+HxzN4dPkOIsy6RjplHjy4rrqkunL38RzCt5uar8iK2GGWff+8xzAP
7phrB1aDLUw374EI6vKK8MERwfUaeP9eJEOFA+a5bzWvIvMTTHyGuUKpF4/Jxyt2phFy22bG+VTQ
0+y7ZeslSWfLssyfPZQJvwC/68hdcJfDzRusAnLoJDjo3MbmDjUvxozYtlU12/amHMBgNg+aZPLr
FrvquF24e5Bwub9Yuy3ewh016e7I0uOuMnHi6hGVzOSHOAb+H48Wo6ylgMABlTn3Z0PkjkYfrsQZ
cjO+BTp1A72GfEVZNUsgABZGaTKEIl1Axh/44Phren7KA9IQIDZk/8FYMKdXcWOeXDVPGAskDSk3
1zoSxBbq1M83i/3kzxVqzQHwe9rJxwQc7FjXBp5ocf5Sb/xtGJnrodlTzf8mvqgIw6MwYYHV+77A
xH5hCylwh/onUIYmEnJ6MP7qdzqEESB4L8HJgiIOSVwwWZ6bGNs6vhE9KezuP7R767f/ALTwd+Up
tcy00wljkB1fyWB+S3Q51G6kO02Xml49IoEz5ekEpJzQInannIXhy7/49FKsAqKxI3mj4P37U1LF
nQZzyzXTb0mRAzMepw0njGV4bRzot0d4yF5O6RVoJEikmFmcXmtcoSRAGTdJJ2AJiIa6CIVWB6JK
/xdXMqQ9ESkb0opOhd98xej5GcDO9B+xNf0FEvuAcpt/uvruY9pkSFaagBimjY0BVECQ6g70wvzg
GS+oOM2DLdKu6I3FMDxc8xRuiPRF41hZE7JW5K6IQ1pbCGGAVyEeG/vyDq6H2/D/aU+mheCfOKzk
xl2dhOSuC0OA5rjxZ7hHWJeQMC8fsmjWtWybzpIG1u1T/fGPW+2eYJg7BIkmKc0pTAS3YH0MHQtY
bR5KgFe5KbFsseLDPxoS8Lb4Ejj5hSOtazf4ogyJXzIUqBptIYXGcEHs+neiqApeRJ0ySEL3J7AB
18wrDuoTFQBgBGDA+DfeFYbbO/PAQg4nHvNqQMF0mg/vPk8xIi1casqZMtYYlqAYvwt8CCoRHqNV
rNvamXLcFm7eR7bxIIeNoEHlPEp3ZJbc+POmKnLi83Zsw216fT5wX0/zbzEVIXAH4BCPfqLpkIqE
vT78m6QSCacez9w26AsDHlAM0Rmy4CA2UGXe/cl11M4Q325DikKg8m9g3qdru560uM3w9LXrFYB/
tnHu7dEynrL6k3xaa9tEugRFAzzUZBxwTUGQDtU0Xuu0lh6R1hM8svTTws9jc/226T1g2NxrqAne
Ztem6XvU0JEzgFJTAwEe7cB0xYD3sEQpheQ3M9Tyi24DS2H9hCjRE38VdhCTVTSYd/OXc/MMJjcf
mQ7kFPX7RM9WRO5aO81o3gxaZxoxVlE07WYkZKRkVKRznH4vfSj9qDCvSRs0NYipQqJPp9rodN4U
HDsTOb3IOHKobor46ozF1Fn3OABpVA/qiqtRbOpHMqApXv9ljDYn5yi7iJuPhK1kioVoJsb7mcyW
gLiow+x3abvbJ/ECkvXnAN9JbzW4Be74+j2pdwMdA5JV/Tfdy4wg0zUn8gz0j1/vF/wiMYmw37uT
SoAJjoy7pr6SjpbvM3mQGxH8kDG8AtH6SsjRcQGADMG50a3LvWtsPAcu9uzULBCKZjGTS3Y1KwJ0
hgBnumsyE9Z25pooXEGSOvafmJvpRwjabtQ0SC8kiQHYaQBI4qhx/AaX7YX4KcX1e1Y8C/wU3dvD
xOIjhygudLas2VH835gFpiIH5NKJI6WkegSc4AVd0YnVY//JMdJx1Estfhoj6PBpFfXecC2NCzA9
1FDqcIXYDg/Q4UtTYJUdhFA3hHV8hx/5HOppF34t36RCHiITibQ4UoVchDMPjhs/WVNw0Ia5WYdW
hFcH1rhYOPo/ghSfpkoaQ9zlxtqYwFAxooseUnXhyLIyM02rQge5yFkQm0voWOSJuAoxyfb527Jv
tosukpgO1x3TrpFHVoDv5IzisePcuV9Q5ph2vKhDLPZUHpH0Uh6xgbZtcTmmdDCIImDUO75rrzTE
Wq3FAOuKMBX5FM8hdYxwyiZ6+Z4saO7FWRoeFmIkqrO60xilP1v6ybqLeneiZDiYM/BNfVWeoS4o
W1kIa0yW+XycLx7RizFB5sb1+KtLLUtEl1k03yA+MG+fswP8lS2pwMIKLXMqxbBKqbqVmPAqQDwR
D6IhCsrmcySQAtFCksAauCQDekwczRLefOebjxjifHzPEY1evL/g/K5qvqaMdg7NYcSlyROqFJyt
0sEV7yNZha3lV0j5rHAodTnEZ3VUQVBuFK1484CWeNhAsj+K3uo7CgmHrHAgUOGyvlMS6PLdkFYx
+nXuPlDbi/PcRgH6ua6sMNFCDAltG4LLpYMUHLIpwqY4DHikKnOT38RTMncD23r46Mzja0+zqmGR
6LnzcARI0RrEs8UN6r6IXBP9AEcfxzy6maq8+rtL7I23laB4F5hz4HehT714PftHbU61NFUc0F0z
P7ZI1w+GAi4S42I1GePc0GPRp/HupEQl60Srgb2wwJPXEmEYeblEjtpsNhUxVoM5/52jrAD8G8vM
3dvxrdDkwSXI6j65s+uv0G2PTGa8qaotQPlaks+Rd7EcPdW8/IXEAFDhFwWaMfVAylJqFPukVWT4
MHwM1oUZ+6QIHluIo9iGgzNKInSN8ByxzhOV5BfO+bZx+r0gd6zLTi9tvueR5qMrJTF+CBvz3eJn
sWvxWkwGbiWf5Wk8gE90FWPyIvFQmhhoF/PppCCA58+ylOo+Z7AVfArOIoqWuuuxz12aMZk4pjkT
/T9WybYri4sZDrtE31ud6wfUpeWnc9ds95qbkowYoxRAjWbCRUAMIiAcVgkrULEBNTT1HWObsLxA
Nmm3dcdJl369qeW+nx9CHVeYjyF5Hrvy8fIQBw2ZeTTiWThxZICY/Ka2rMKIAF1pn77lS13ahTmt
eorx0rWiCN7l55VGxhJiAhyjoy96qqcu1h2+xPDhe8VC9QKyTx6Hi9GkKPgutBop4g6DmtBYAKht
j7brU2KNJU7NZfUo2yZOBoQwy1s1oijUTN9Tqf1DUU0zifa9o5IBZDe2c5XF4KJPFUsVc1txaZff
4oBuMk5s1ihOgOTi1JjSFrwfE2ZOfTEWd53UuyGqaQlapwM8G1maMPIpBz6Ku7zlbkL9dG8FbhJO
nrJir8TkR6ay6URzVZppubbYYcr9SSF21t8bAOzY1afZBYGFK+IJi8JNwv0xZFXzMSanQUXwR0/h
3rJMcPoVIFPB3YCiUTbyilKlsSSwZG36k59QG4Q3RyK+l+0sGjo+tG4ZSpu03Mr8vp4d/Z24fRKM
D3L0NgfS1ds3fSVZu6Nah+/3wpFcNF7wAF7Va+cM3cwvP52A0ZiN86tP7jTxKyxtHYWpD2mnlCUL
C/hCsC/GSBQg4HTMvy+7iv6JW6DfS3HAg7ISIir84sCxTaL9God0Km4Y2h14bouWLjmxSNuYJrBF
jWEwK4YWnyiY/IMP2jVs0rr4ORO0REaaIMOCE3QWmacX/P50A35FZea+aYWYD8BaT/Oah4Fp7lVc
lRS/OVZ0CeGZjiMOBTyMZ1w07Eas+ov0UMsS3V5xKQzfeN/uHy17urs4MKKvPLaRZ52H6/097Skz
s+rOUPcBAOUS4oME0NdoTGscCK1WhFjmpFNnlOXf9GkkccsHJ5aEST7tsSHTQZvDGNCFPTr22fg7
n1l1kYzivd6Gx/dG4q///F8JRkyvjueIz/XmO3UhWB7SyuNPulT8ZLG3+McjC26Jh8n3wgWK5urF
5HscCgErd8NS4zBJtHX5xKfwWOnyJTcTdx33H6sDZyvfPLUBcXHft13+9oY+LTpw9f2//YeMzOkb
eRc2/QUNzcpUJHw+eKfJpAvGBGSYulpU6bADIlsrVnsQH9HJNKGZB/HxS0wrJkW0wOzcYERLw5eO
tTZe34CFzaYZMok67rq0xuXGm9uo9C8DN+KAibGWx5qHNFGjUzSHgRFbDMtUsmyg2sflZ1Vdez1F
p4ZznRHF41zBptW/K+KOu7WW+uCWbLNS0rwGebuUH/5aHCKDagnA5dYlMMxmSaFHAOvmZET9RPEz
oNGYOu4DAh+OBWxyHRpyW0KHsXMBoCIZ9wWwKKwmllWIc24FqDCSV2weA+0YOEciivlXKSpmYkVp
5PPeaKsWoJ4rSI0SBPIR9a+Yt3inK65SSRDPH7N38hVke5uIScb4kNY9CQsHXSxS0G5N8nqTXfWI
55QOZAcHJB2MesRCQ9LcRLr+T0joBno8vBlQTY41FiOSDygTx1eKJO1MsPu/Pp7yJg7Xjr3aRIUP
/1KTp0Isxopx39B7FdkUA6XRGtu+PiKJRyrmYuCQWCS+HCMXZ1Dx07fHyVfKhQ4dHGe8geCasGWw
ljQuYTxkloEOUFhiwL2NNG+ucwQ3uQS5kH6nijsVJZhwRodKURmqMKXiuMisiTucESMhg/o9Eglx
xFjdcQDgUiVkaFtkxsInVNEAuPABYVjIlJ+ReWAZIyvTTv0VMwrmL9TsuKSLQy2xVsLvfml7tB6E
gJavZdjLPLI+IMk/sxDElbIWfV7utmE850kry+PLp6lsdUvJpb9jEnAmDUlh3LVK3Ir37Y0aqCLd
z8zxfw6PK5Vohy3QrIYHJyox6eQ+7CPwefrTdJc/2b87CAu2jEX2hDqe7H/xeriVmEvyjZabQ3zn
/DHYTqnckq0chaLupi31OGSwxVgtgTxBMFR7C1She2rnIZmKL5waaRCGLGCMaITIxStOC2a6r4Hp
KbgvvA7vYhwIyC/inyX4hVn4Z//QWCD+PQzs5iTN7BD56tgYL/F1oCxqR7+/+6FsFssCzCzsdJ2z
LY5lrlcA8+HaIIu/cG5pj8PGaxrcHLf57sObBZ+Oo5PHLK2zVQDBYCcOLOKl4YrVgSpBk9E5dhVr
a/wNFf1x6j82hrU3Blvi2QLAiwrOJz4tMRiX9yaM4436tW7GDGw0e2NQSJQbXpfokECQnAczo4I4
62bik/fChoD60sL0YGQOzQfxyQnExHUaVq23hqCHrI+wuHQBizjZ2qQQ14UEB1ZNGSP8EMgpLkvU
VZBaJhnhqnWt6kwBM3QI4ZinlM0u4tkTBkfqSBGtAPm9qvCY9pDUhhZC38S6ShauQD1J0Zp4plND
WeKV+AiUOOAKkSzsmvRw9DUzBs+PY5T8jNP6/MnL8EK8PlWiCMV7Hm9H5BIoED5CUg31O2UUml8t
oqY1CdCCjwJ2p5/nl14sOWSpUxgbtwRXn8CF0ag1XGFHzh3KlXnN6jSXeNiiXC2k1vYsKA2sMJJ7
oN5a7DazPi0Vle8XDImFYVtcakM/0Z2QKUPRM+TuMPfciw6C/kcA1RTb8lpMsLnoxc9c0I6FaxZp
r87i75LY3cxClulXquXa938WrxRb8yGySbxnSSaqFPvm6QFPlEf7V/ffTWPeyjaFQp1gAqIQVohc
TB0HPRqTBmFnL/XdJQnwO8uhboEHDrv9Lk5h4tQTxAnWafIdCx0Wue8myGA8UaPfoXWAmwl1bRh5
0k3R+hMW2IfvlQ3m1vMcy0nli5UYiMr0E2stWT9GPPYCs7jauGrZAhXRgSErtCQSMwYiuiPlRPTG
drgicvM1oztjN2M20zdKiHi0Yx21ZXvBeQK6q2Ig5tC/JF9zCg4unUYKdCq+IHM0e6JPgzALZywU
kkprBJ2uvppx+BnHa1x3Jo4y94PwAV91S2W6cN8ER0xQ+U3oTegdxGWyTyyHW/Ri9ELq5j9vAw8m
PX4ibaXfYcKHmrVuLJsQYMA8tLk9geKpCQEtzlIyy6vTB5qlYKA6OAw80zAgsSGlG1andd0WwJEp
NIdk93H5QlRFvXF1Mrziq1l+dd26w+RmDfFQdHDMI5oTpOsWpQtpNmFz2e77psUhSzD/bm+bvxpX
bYFuFluPE1zkbE+wxyG5G+2n59Xubnhir/+c2y38Pcvm4T3FfCmt/rppA1C/oHqiDNONWww9WsJd
/i9b6Er+jw6qx8l5IsAt1m9tfGJMM1iqYYooNZUAu0vV+T9pRDDdYwEmIbULu8a55imtTZZOSIu+
mIQ1Z9OghyQYRBx64y8vW5Y8ibUJoLvFuOltkJlcfLvRZbHrete+Q5Y90+0bDfM6sjW9Zv9KTebq
/Uirqxei+DR+bBQitFIR2UAslyioWEEhAXG5J57M5e+RZMK5nnnfTdDQiJ5oH2PgE/3rDBcPUzWn
FcQwGtPDEgk9RRqRhOV5gzKxcxtwGCChXGrC6iDLtnH5IPDEB9YRwItHepMnlyRKFi/yGWYH/n5j
C1S4C15JNx8bf/PbzIYW2lwIZ58iRPA7089ds53tFo7RYdLOyTiC1v/v1k13SoJWuOo67MZ7q8+N
EeifxecJ9r05tUfPKmGp+rxO9GgdoMlE/+a/6WzgIQgjEWSFtJuqyr+1unpPYkdes+VWcgEpeeLh
OzEOX8E5VJNTJ0wfC7YI4YYu2rtE3DTBrXGD1cN6UYmaPho18XxAiUIZWSF+zIwKHfWp2ErdzADL
NAWqxeyxJCs6IjRXtVQb7Ej+/HEg4KQ2nt+FngJQ6b+CdRJVwmXHQtHokC1K1MnGelbHXd6tyo0l
ZogbAsvSJLxtxU4EfkYOWhGZnpeR1vNE9XV1T8afLk+jZLW9+aXZeGsP6LIdpmo1mpAgdNNH55du
AdVzZUSUp+Yv7eH3tQc/aLxe6uWG9ezbP/qqV3N0nUxUz4UqvfdoHN3f/bCrXivtK4q1834iAcaQ
iOaI3HwTR7R2U5A+JP3u1Uek+0DPHbS6jhUqK7e9e3U+zC8qwLbpFr05qlY+MUMK7/cK2nzp+nV2
4daRW6/eomhyRhWwmx2U3h8/XYpE34ufNOKgIfgHEk2JwTHVQvLbiOwWdZMIxNwBvNYNxIgB9A5/
UU1fD9mT6H3Z6GOVajQzqa2TjS4id2+lMrMTKzdA/OlaXWX+If7XT00MD31hOrDnHUrDVO4hj92H
r8HjppHIfnavtPEtNsM8UdYzGud2o80pOt86tUR5X8ZKHtH941aTlcUbI9BBaJd+wbAazmNaewzu
lfwAJT01nc7bemlp+Er3BU5yIB/eXICAf2YHalaCgtMeq7Zn1JAKp6Mx4t7I3EUwiejLlDsJYiEm
fq8Qi0NZpWGR2t+bzoTOFFGfmqDmldFDaPDYRL38QMsTFFrUU4123aWLqdtQvAbF9AacuXz53kSv
ddE+DYtgXQtoabtyvv1EQbZhUE4/rI/E3ztRdeYviv9vxyri90vkU7icx/wr9XNm5SfKOXSbgJyQ
Kt7TB43OKaDVy9oK0jkZ6q90AwuTTlXuKITO+7MSQq7FHg3amygTI4fdiW61aZXUeTSPkDfk/tsL
xNoPhfH5UM9uZC/OpxUUY7KUkCHBvq9dAXwAoqjnb5/pLlppZN52UOSHYC7D+fdpVxHzXs+yg3a+
i/r4BQV9vxUHl4iCqef4EdFck74enUtz2T6WKRvvbh/V0ZKC20cTkYnxdz/VOb1t3rrfzJVnmZ66
tAOyQY2702eXlr6IMJenre+u1Sk0Tykfh6+oD6m1VqKDLkNYoREcW95q8mqOstXmvqXyX+kP/kOO
3hW5xkhT/+K1Bb3JywiPXWmfiHweSsvon2fKv/MINfdXuUWCq53eqhTdHSe39W43NZkPC0ho0u/m
s0+v5vK9To9z1nCz+Hf6aG0rTfo3zeeV/b/lYD7Qn1nU5gOIe//Wl+j5VqrwK70hPzbvj0aGPh/n
SmFdoSfLJjp3H+U5XYLpBkc/IJoMpmC/YNc6vxESI7RO/Fw39l+0PP6z+zhlegTMhwgDjyVF66NQ
SywjFBeIbfGd5uWosavQkmZZLLuBbdQFLP/e/rbnD5T8ID4dZzQnQCV+keocinUEBKEek7gkEQix
8YCo5CnaElOUaKcFG+ZzXErW8r12tKfLLNLds2l1vKlE9HB7K8Zir9OPw7yaHD5Stf13xOZZqCaA
Ngvl9gUCLayMSnT8Jr/0ke0BKxUq/eXsBvfuWVdlflVnPt7oxtRDGrJ6fEa0NQDMSQzQTTuwGlmd
qT7dIH627eRyhJYRcurtS5rOBLQeSSSiKBJPNtETjS+RIRJylQWavFNEXSWutzjt1l2ju5xsLwbr
PqQZ2n2ic9+qLtZRotmixVmRrhXsQL8oS4+QSUudqu2nRFG2mkru/d5aQyKFGXaK2tqny7UyifO5
FAbd2mhjfpJJp3fO23KoSoSAjvC6blb4Os5uEM1ekMr+9+V7AimN9+GTC9NP6w+AGeyjeTZGsvei
n1K2tY0ZQ6emjjj8JlpT0UNpsYigb5EGPDSvMz0+k8AiIW6VVFIKjJxxAbFBk9Mki+vpv20f5m6q
6kXYU4V62Zbbz3gAwFQE8/JIS2ZGIkhCJed24jceGjdwpTqewyn1vQaMJtjd0AW/hbTT7VjIrLqt
wYfBV7B2RwdiPtnWjpTcyR1BO6FjncycWkLx+h6tkWERJ+r2rQuIvpGgSiaIN1KFQxPy1oFWfPU0
oL/gvzVDVnRNCZ0iQf4tOjDHTqzgpQMidz1DGUDwRKVzoOe1ptLK6qpdb0WpTtAvAGtH6IRiRAhV
u0/B9BPujeQklKX7AcDHT7I8NEa9TXBIqWL+CNPrIlHLiJJPXEkWB6LqFubRrMD5D448M7mGj2Dc
ppMuIpEk16SHAWRcpidUNR1zR3RQaTPdzP5N9Mwl6wCfcFcvjQPC6EUw4wUCbqqFQOOrP4EWaaRM
LYu4iMQHrboekwGy6JMh6X5G4hTUlBXOuQMSYpUQWAOtV5eEDHoyVg1k4nQULQ1qk5gaWfx8/VUx
KgkEn2yLCB/AjBUwJevZDb8/G+wTkqIOXRQgmHMxMCfmnkPyNAQ5hsmCWNKNoU/DzFVdKkbIUNqW
FBKws81ED2/Vzb1Nh2J4MhAYeo6ozEsCoUfZLBLixX9KkMkNy4/tG1kjyoUNallEyzLNfgh4OZ0I
I850p4hiDSgitAq9z9Tbvi1BA9RERM7/rTZ2rDy6rwqHCH/oYZpPdgXfSDkrZWQq2iha2Ba69X8R
4AZVvCT+5R7Qx6QnqV0iJ4PVK55k7H/iR76KZYPdJWHmi6D4+WG8qrQLP/kzEUXMNrz8JqngpM9N
8YLQsbZAjylLWeJOX5/7FJgVOFLNyr+HYiWzAob1yRYtzbQ84os4UvG4gGR4W36B98Qgmt8JcOSD
LBANN0Rx1sC2+NjjhQd6OA4nT8WgBb6+bwHlwCYKDjilYSZkdmUBz0SN1jSeMVCy0aBa8BzmX16P
OJRDl2TILBiDEc1V+dqT332XJBqExieYV80soc6ed4CRkYieGQCtYuVv7aSBr4f0cH6Y6i7+nehD
bZjNETCQBkB2E5Fo4uTA+Sl+eoBdzDxQVOY4NtBdkhTxKl4lYJBQ2i/qIaJyi5C7puiKHUZwBhSN
ji1EyD4Kv9a9FKuJcJ0chF9W2ZlzMAAXjSz0vSaqSJERNy1AfMD6un9daLQo2sAgcAeALwwKCAK0
YMm/fs+2CCYB/SRG+NgD4C9UNh9mT7BZigPujaJzhpEfjqyIgqULYcriyud4DrLEARqggeR+rP1x
cgQStHihKQIzN6DgkmxKLFEXogmaDfrMVbRg1pABrbJ+dIX4Hz27O6D/Qr6V2sjWFvpb9kaIItgL
WvxfnZQ/reV71S1qUKZClMA6olz9NEu1sj8Wt6r0EZSzMjR4KJC1NRWba6VrR6h56SjLT3W1tOOB
G0fAge1/Va9sCYadd4TEDD5zdJpIY/wtqvXddKsl76ss2JlQppOspWbmeFNkfcMbRWe3EyFuUIhW
0JJMN9yY0OKkctTC7w015WwwbFAP9qASke2qd+6YTj521Bqz6qUwyNUvIMOSEot9L1N1Drowt7Yx
DVpin0VSYsf/q6exDoe2zKHG6th5EWCwG3nbj57nztby7IHcJNdtLB3kJq2voSVVfdWjm9exk/3J
LSo5dEDmo0x9SkjCSTx9qTvnVEuqdC3Gg4UN09Kxf9bKe64aaRVe4iFUFUKxoFdJlBCtp2khwqDx
25EzF2hV1Dp2rtGfYyc8sAyP7cnjoNMfqimtJ22lva0cZ7i1lsjfh+c/RzFl0w61dOt7uQAlUmTc
xMKyfv2bbkqIFO+5FVA8vMWyQHF16D//XUxA0RBgOpE/FXv3etextr6inKgtArP8bHgQzJCaodKZ
Bhs7IAn0l6oXWK5+d8LSCoZ/Z/+kG1beP9PVFVVpyfL8VL8naAVdgUm8PgF9fc0rlem2trw0/2bu
H6nMIJfsJsmx5cq3yu0eZfflXqU67c/Z+o+VazQfJQ6VF1sRYeq+f6smXs1LNbGJDtRfsIOfEH/4
Lb3KeWCmUzsbrf4sKaya182aOBl8Rp3ilephp8+W+brtJFWwOdceg/u1/CLPIjwG2ltDGRIAxRyN
Q2cX8BtEG6pnTxX6NccFtJTc/QrGhXpHF53iOS6jgMG4bGjezRj6tEv1+e+juh5tYyarCYxzTF69
1/bMVkV1fL5xdbOQTZhRflgWbuDh6qA92VxHtCSpJrFPdcWs9v8VXx+bxYkLLF27IVZLPToLyqdz
/kV5m3WrMEOeBUaZ2A2PTXKGZ/RkemWyMlzMmaosXU3BfqRmg3zewOS1qlslLQ8LQRn6q6lrmdHK
TJzwyUItdygkRymv8ugRTTf0JrVauZmOZqaVIWHlTA8zOvRryDFu899XtdA6d3Aw44q2Are+p3LO
Ve3D8zr32ACvDuMUu6BKgCE7jrHSVjwt9468Kv+no3e6cn6/8Vg/1uleIdNq9Q6nzqWI+5rqMlHz
FTpl0OtnOTtWLyn6VtZ32GHQC9wXRLPRUj8mqqnJa3IsVhJz+IfXWabQYC/kmsq5zCyPn/Y8/F6B
h+4ft1OUmpwPv6/lBpiivhrREhzB+gTVxIkqO9jlOKCl72b6VcjSNKr3uNbZXaHizECEiCESrUm7
f86DbWaen6lJf/u1GnE1x/Rguq1+73eKv2fvkaULLwQgK8tDrzjYx0c+IsX7RrHycvrOhe/2/dT2
Vk4hn0uHqBn6yvw9X5/saIiJC/H4s+6toHQfu3R3oIlmmW6Jd8pWIfQBDY0O9Aq97f8iJkknCJA0
2iRnxglUYt/TlQRC650JmrI//SKY7/hEPUihcYsW6ei2qZVKNPlkd3zSebW72lZOi2p3DASHQPOL
xmvE98d9G27dfUdPrHLy/rFMNvfj9KWDg5E4NbmVIz7tKEP/qserTEM/0PrCT6KfQ4YVsk2mwx0P
2NJz5X6BVk8RWsmjgth/d3ZZVLObbGVSK9CqYLOoJhNv3xOG9Rbl79Ht1WM3X++qUeGHbqFJMHii
olz1OOa2D83uvdqe3qM56ok8r+P4OVskuttXhdufD2FK5sjPjFD9xyd/9c6JaptuZ8UBWB4d6HgQ
r0bzQkfYc5V+k0f60dIxknFrLkbcdOLRftRoo0a3jHt1/UUCg+OfX5WonebBcEWp+bVcAhLapfOV
EwhL7ti9wAqkZyCtpm/R5LaI0vnJ4lKdbt7pwkhYuicwvTHjuYN1h9RIZ6D7wbXs1/hLnIgrTRai
5GxVbJSulT3tEJPN6zYadZ8zbgr3p5qenUr0Bd2VL/ZC3IzuUFjIGF8r52lvestUM5MuXtyznPhh
EiTpv8jTOqWjM/3cUFrioyeaA9a5KLzwXG2SzGbLjO8yM8rBl12DwD8ebRZPYrun21ZldxrwcB9z
NKWYidsvRu5KD7wEXWnTheiO+eis0lEBiTVUS+lwPe3eIcadfnhGnDTJjW1apynisZx2NWJ4U8y0
/hxlB2YS7SBmGSiFKJ3fv3KT57pRTNX5zOs4WufL++uQiQviCnLfSuGO536mgyZ4C26YiMLMxUR4
OFniw43xzO4fjMxjEW0pSihnJjPWLM1sJ9+TDWLx6FJXbXvZzPyse1x6cf8PG+A1TMEL5/kyMzlP
YcG1grR5oZFMDxgSMLbFG830WL05FlYmN7ycBqz8fhfXNm5r/qrNvkubyvSS4VCtDGU0TAC4aqq8
og1WvqWpkTiOaEyEZAK9J9LRE5CMwUpWtr01/Lsz+1EvdRoUfu5V7MOFScrI5Nsgyev9bJnnGvdf
D9YAuTnM8xfasZkJV42PXYiYLbTBnKO1BnK8IdWyeT8jKPFIV1InAtPh8/7xvHTu+/Yqta7c0E0Z
3zJjRuMJh6i8nr4zxc5fiUzlVfqAocOUP2B56AeYHhwXXdKr22rxMjwkvhKLYXb/r5h4yxUa6y97
qDLluIlTZ5H/KT6rq1GRpgC06GUmX3LD5yxPA+frusHFJmepYjORrV46hcOKRZFadfZjZiJjzcQ8
79uHRAvjhYv9eNfWrmD/ngbc9/zQ4zbv6wbm70hs3dkc+ql9P40px7ju08cqKxVLyGWkeT6pyWI5
TD3+3DBdc9RxTzT9oW0tPQVeAJ3z+mL59bjzKDN/b48/APPbae/8oq9i8m253DROtKcESbova9n0
s7Y6dUsMxGbxdUHH1ts8X4er4ndi2sdM5PKr8iv5ln+xznjaqyy92qM1ArynaAdAueLpn/hJRAl6
deitkaF8HKI0NKxFhbG/Lx7lzB1XKzPjfo/HscOAYNKNzz251jsg2v7wuyjVi4ff5252y3Q2yUM1
DyX+XLq12KzyhYidKFdoPnO0/Dn+LJ5/zDwn591NNl9e3r9Wa8YgT/vFSiFLaoTmgss0TG8+hJQ3
xLFtZcvcgewePeeDPQ2e+4cS0219eVvf0xrAx+rQSJd6hfnXMdm9E8CnR2k0Ki6pRjpDHeQVEOYn
vccneCbK6VR9/zUdnOePaoGRuV+G8/WfaxqK6G7f4q63D3Tx2XUvdOkpfkdMMrdGntr2i90Zg3qs
bEbz4WrEg8OsswCZdkwRnjqLOvezRFl8kHvSLVx7tOKtj1O0Gh3HixE3SI9okjo0xSu0YfMPXpNX
lr6u7K+L0WKUmWxGPJXtF3skmymHpnns8FrFpq/4M5tQ/tXcXeseiwV9g2Z2rRzHx7GXw2PhP8zU
mRcws8hojM7j1YhL4bntx/sx6/44ng6OvIil5wY44XQwHZxIzILSjjgYRaujwrMGXs81JhNVzND6
iy5b8yjXByAiRsWEcug5hiWaDnJccAbfY1tZn2veaiFTmQ/5e+LnRYfyF2s4YqNlJ5gOFqNcKsoP
ljgPDkbWRk7zIT4Fl0sT7/0YO3Lhb1tuDt8m0fem/J/W8kQ/zxrf+SfXuxgl3h8M+2A+hOU+2n7N
h4k+G8p8qP/zzrQ9jpPP6nmGnU28O6znceIn8YMzcIvYnJhJPC3uhc/gc2Hmh8tH5KkAIOC+cewT
WSbexUhx7B+uFLL8LD1zzIoDGjDDSPc+OEZ6Ni1EaR4TR2ei8kivlcPJczzvvIOr9cXFaDNaJbrz
IW2ODz3mhcZoXud6eazHCuddjfiF4ebJcYX0gh8m3rl+8Gb+mJms3li31y8ezKuGy4L1GJ02temA
PxYHqQld6TNOJJtlObwvEpp3HhD9RVHEH3JCE2QZPsX9T7mDxYjZYFKDT8b3wV7jHOMiuMUCo8G/
GIL9OPGeeN8z7lzgOKUlp7nEkLMvvXSelcfiKshCYthmjzQKdQ6mGArdxL0HxoIDV3l+8ZmYLWEB
eXlkVIgYGGdPzpNjsymyY1X4uAPtKfRC6R/Mw/e8XgrDTvNr5uOLHNOxEk9vPsM/V6N0i2fLvSVT
LBOMdjz8pXN1462xQPid0U28c1HTTZSmxmJwrd4J6ri4Up8lUPrh2XiB/OCgvG/5NWflMa5hweBX
sGlzgUxN5wj7yXmsZ+wI8srZmZH04fNk47HhMLzOnOJgxV2bIWGWMWbcwX3GBfEU6FTO4Z3SXKaD
ehxfrv/H0pl1qcrsYPgXuRaDTLeAtvPYDu0Ny7a3CAiiINOvP0/8ztq9e1CsIZVKJankzRebTMZJ
17AgfKa+/A93AxmUpMKh9AUVhVs+C1cPGDQCgWII/5GJo/Y/AnVHtOZfjrhfTr442lTlpFXmfdSA
YP3bNYbPNXDT6X4x+LWo3XxzdkW5oUQPZ1IQsIHRj80pZ3rvuf6twq/YGKCRhY2P4hXPkEpaHhPH
v0yplD0Q/UdD4WPhfnN9hmpY3s75Y2kTd2dyXuse76A1Bo9F0xywRBB/HMRs2dbyG47j3ioqIz8L
llTOhka/+e3M8fDLsVugdve2/fbEpwwyu0WNGKIOcszB6Om5QFT/sj9So3KTx5RNyolbBcvUoZCu
nXO76yePf0j5X6luYrD/cfYQtcOGtEZI7hwoSuwAykvDRY3RowZdRkbKEw0dnKgQjQH9Dw1f7/+B
B2B7SXcyFVyO2CWEyt182IiW0Qbq3qobKvct+0VJDun5t0FHfExNTQRzQplobKNHvUO/oo5v/PqG
lPWe8TjazCx+n1xqZLXj5hyFbc5Jljkepe9s81hRJXvJWftibHY3JhSF2ULzfkIxYq8h5gp7g7AW
rFvbNwiyVFaYR7UXnQOcP80hLYYBC2lONQXHVxF96fqV/YDMF1WhT7+d/u+FXYAiYdxjr3JaNzMv
mkksOxWlbjevRgt5oxPcbgP18fPulsyWxczinfpcm+1pWWLCpN1JVCvym+1wbpYbIarR/8OkaZOD
7WzR91+RgiHiI/JMuPBdzlJ4o+9sYzZXoa2tqO/WTN2cdI+f24q1Se4Tpx2WaCT37TP/iwk7N+Jd
EpsuOmQba8J/vWKA0vsi7DuYswsw+czqjGUYKPNUGRfJqBmiVSTKGGtIYxKwjtM9PYwWLKuIPRSA
3dA51DN8XJt45wST6jl/8/rDGFpSmd64bUzCSWAE5Dh6F5ysvkYov1CcM9BeF70Vy3R7rVGdYp1a
kpWnGpsnim3vEHYnpo+CRWec7z1yuY3hA/85n8WNj3bxmPbKCXYiKuUd5+tj6cSzzrjYFHjuMGHo
LYe6qv2mfqbEGOzoVjGnKeTQZ+zLmqrvyA26wGR50iOq9rVHEFZ5rNHZmDvEZ+7QqWwOYbBlbBi9
N9FRymb6NqfY9Wi4rCkHOP4AqtWj3jS6V+MdQ+0lCbk3QUdBmU9JQCFQCquJ46IbYAxiCiNQ2ebo
z7xokYrIRsfqvfl9yvphJzqLAv4kLB2BTFMiIbGZkBD3wMUMMl5+jvssGfW4qGoHKDwoyRCLPcZY
YIAHmU8XmsMzb06tC88jTdihOmTqFjgIYFTd/rKI5lHGSA/M+OY1nhPtwhmTiqrIzDG4C5bqMWUn
9K8OBh0NUP6j5QLYh0vpnOEqyUjMvt6K4vKv53f4mHKKMPTuNe4H7LcJvWH1vQF5QAF9+d3Q5KIe
LwmBisaGyYbKmFKjb9RNnHKIpEjcKJKciimDN/vKqme9+Rvvu7hmtHLDafYbUheCaqj2eIllBaP3
NerMbqKN1btzuQ28JqcPu+Nuj9nl7yubTDSYj6XPyW7cvSz8Qt1CXMJFS5aupTQm+rI9fihjTqqe
PcbC4vhBTUE/e+85fuKbz/biKGEJKR6F9uh8FYLJIC09xKrhSEcJuXtwA+dqL/+G51q2T0BQYzLi
Jbw/SkZBtoGtTrDZkUOss+VyGiF9lkcj/HoCkgv7Qm0YAtVHFtEkZWr+e8Rmx9peckreCdrLBq32
E98GNMzJk+QrhgmPVLeBmI5kdPUGvM5i4pdg8ZkZr3AcYL43iEy0kGe+qPAGOBeYCpmcKys605Q5
tqHdupHt379bgJGXy77lQ37Irur/InMKtW7dMOkNRH6zlsUQsZ4lM9pg2Sy0caLb2LbE5ldyR1TZ
41D/5mTQkPOIyd6khLokh1YulHxggCLaOQX4SH8wP9oUJqAyAgqbMWSjv/cwP4sEzzXlBI2FalvO
gr4eqG84Sl+jujo/g22rrU2qtpcb6EbX+Yyn2TAI8vC5N8pJH3Q4tHRwNZwFcp05sbMsbSbzuE/w
ZpW6qBLM/4VVHs7llMOHTIjVFV0EpaVrptjVTeVmfQ8rEyGnUhwMecphyNFQwcza9/35bXHbxGVU
e0LUoMvFoJLxm4yWdjlbo3qn2zuhPHyLPDezKyICKdrbsrtoD1GB/NBBXMcKxqXaeawfLJTdNjg8
k9cFVYUDkkNd5fThWOZow6oWYWu/I++G6YtYQnu44V/Tfm5seNKnUOmizb03/8RDwnU4Q+AhPn2n
bHyenETr4PRhgWibHY0NChkNjWU9P+CtuFv0yEUsJz37C7ajPS2cIzLZAZwdjzOiHJr2zSN7Kmum
cvZylO+zdkg3HOHFXh+KYzNAvQTyj9IrSPDsajXbZyacpB713jDlPoixPlkDioE5C7QhpAwLUphT
FX0rwkg6m8EAVU4W84wk/RiC+mV+J7jviu74eb07IorRLfGunaEZP/boTPW1O34e4xnjYlzgfGwa
66IfjUuK4cdFJqKUUxI7CzmuX+orGdTYclcD0yjdm+tEWkvOqG8XVKTnGSqk+ymuaKLyzhx/OFvb
q/zT8U5HZ4oiEyZ4fOz1y2OPuXppr48zZ2mKA8I1jnxLz9I+JDmqR63GpNWPz7N8B7DI8qNzd6S6
7zk6SxMyfHPNBPRPO/XVujhb1lle/8yIkkQvpqwiKXyCcJJzci72MnT9yK7EvZT6+jGlTczN+srb
6G7Iq0uQSLlJTH8GwEsBWg1zjvi4Iqokv/MOs7LomYnvs2+kK5vQJqKQM+oCodO9g7pJHGG6Txj9
ex9tjCPqsxisyE2dT2EcQDxGfDTsL+neYBrGRUbZsAAMj1VCH5Epp3vOA5YwOufd4mhDdz51EZKm
5xSL/8iosBu7I5yIGw0TgbsuIR8epHMLYXpk8GCQC+lYvYt87rGvrx+vlXoUfVeT0UibxqW3lcHU
V3YUM5e+kFody4YtgFuRBh9nNNAcZmMEdI7zSgYhI4XiEfWPtukZ6hoX9RLi98BvBI+QvYzr8Mg6
MjP+RngbFwbaHVVrVAuT0KcMFj1LmANLR7jywxz0/Nh3xzeLWV9lpYWCwG3V9CEUg1J0/75CB2dL
f6oMGcpf5HkY7yWGVyv7QZ6HQEyaj6GafOiOQxKTvKYP9dLQEEM6iva2RwrIZuFdvnAv0DTKEK1/
foVAOtQSijLARHiXd4V0BozBJ9IzqgM/oS565ON8/8YTfOSwFIYWHsZSg96qj1rHrDmKOToggOwH
6OQ0B47X/3iBPz9bj6WDpczHorBY3/oKwZ1teH5fZWcJGaKzsZTqqsJZHd3oOKnxKbMZbj7d1Ras
i5UihPn0zguUg7yzcUMYDwb6EF22JwalEEk9fnhd+IDrgDOflR+fZVGPQi3EAxSF62EEFd6SlaJB
CryKcyZiFf5bHp39KW5VFpaHZT8Rb8CIIAlaU8pfHD54jbZwE181UzJfQ/UCh2O8EWEMD1kjGU59
pUNddjlf/6e1jA8WoF8YFEFI128ZJ2z+gGK8RnGEYwWN4GyahvOElvDih8SfXYuZd/6wpfqfBEmZ
PAsl1FIv7G1DxB98ojBk2pftAn2sEU10IujRrK7QkyekY966sLfpbMktyX9cxXgLhIGIhARCiXTi
lFcvHAWIruSMkS8PYlY2wmRMR3aqRUfdkZaF8SEhmWkfT5TMma3E7zhl0aJly+P5WCO5kbWgV3Y8
zaN89ipDZV1ScWVB/vr6RFOFb0S6wL2yIwnsll2CPI25P2BeMYGglM/+JjJcuMK6MKTetp2gK7PW
hrO0OamUpu9r3cgJKnYRpUrN1Gu9WFk931yA5X+2HXhW5bjyaPwMvZy7l7tAk963bUEoaRH5OpbG
++mHXCvmqA3p9RbbohcZqBjWCOU9LyemnqBX/fY7apVnbxWDmvqw2JZolaHR+pmxSbljcNqFFhze
98SP8U2/IqrBY93RWsAoGl7SUO60xypHL34SYZOHOG3Ft6FoP8pjVVI1CU22I6QFLaSyCADw7hhQ
qra/Ux6NcpwoQFq1MzF4X80BcwRN6k1OAA2oXyUudQKJ2MG6OB41EPrNaU7F8EfsqjyqXROupnDf
Jyc07jSZIFCSXPRsukHPxhB+5d+c9kG7NKtdgp6bDnC9K/hJUPOz2Eddw5goN7ixAxJ0sV33+HSi
cnPTqXvZDlm3ZojP58nR9BrRPAPrZT9PnNLE5qK+F93IskAdeSx+LWpqcU7b+b7FCXPTr3ox0CjZ
jQA3j0aUen4zRPNnFDz9ynP3ZY2cHvHrPzjLkabNEYsWxsGwQcjBDrzToX0imYj8wkuqe1UfocnS
34sjHBMUGxKeUGKarWg9ONR/kQS/udhD04QhVvYON0Sue4wVvS89R0UpXkBHu4bcFiDwMKeVfF9x
ffp8Xux1RM0DtK4CtdxZKFRqBtyhimfJHpsMeFfcgkfG6vQHzEN0Y7RbgE0o08syOYKn+1y/H6uY
ZY17pRviezJNxatFBNnE6aZfT2fRPlEe7F1DchdQUM+XGIOms3j0VsznAe5KPOrIllmmRFaSGPJY
6q09K1XSFO3C6/LvwllksOojIwaV2+X+hmaL6y8Givyp3lwz/WKV0FIrcqXyb9W4PO9blFT9Akhm
93bIO8Dd0REwV2ycUPGKcC4NKsk20/akzXfjJ9NW20Wjm674upASzrxjUv38cr9tjPzbKWpXCQZd
2HcxaZPH6s7CqAROPv5wVUQvIsKfiRslkxsX3EB8KvOuGOTaXrVat28FXvH4izV1lmKX5HhYcFsF
3J3MIrxlt6zw7/bXTd3fdU/jNtBZVMeEFDvRBPsTqxkS6lwg7WHveits6kSFdy/jQcu0nsWvAjjT
M/vXtIvOmRflWeHi05xWxeBZbLTWK3Dw2N6Lt1jkfBVBtmIQtUvnZrsvAtIcdf803jTmKhwVw8ze
xf1Nky3xqBVoAvqfSlB7TfhZf/2qp4HyrWWLRzhX4KwqmHO5lL4JiRi3j79Mm2XaX4SvElpHyjwi
ABfHT7SjKaIqSNsrs2VZ3gdhF/pdC34KrvW0iHCjqa5jBq4RhKNbr6Fmc+qpJV5XHR8VFRupt2OO
UopN0wdMB9u8tL3Wm2VsRP3VemX+bema21d/LPM3aUNfKaJhBFkMOFUzFDcqfns2l1jZXwmMYkoy
mJpPsqY/rIOVEoLETnmQUPt2NBPnN0GPMEnLBUCWADRjvom1jT1ksde2ZFn3le9+EHpqPn/HxTQt
qSlyA16SOd65ZrafJOt8ZSomi8ap0SMWnyAcsz/ENlUmv/2vXzQ0EnqJLyQO6fEiQICc0Do61OmX
Xk/TTAI2yDRBJZwU6ppNhO5Re784TmkBAZLAXe6wy8nH24dITJOszpvplsw0z7nEOsokojtAqAW7
o+E2N1siATDqbytxWlq73Dnb6jfei9JZYh8Ki/a0P7XneAFFuFMkUa/GJ9S6eam6vZas7mc1TfrE
+9Xx0NYNT7EQDZAgSuxhC+bP8Z0QW/dAgdVu+PBwtc9LKnDd8XD0lfU9C72Q8SS0aueRT+70E+cq
gW/LrI8kZ1YkYNbhRFvbuuK9FDwiGahWaemFpL/Ei7Ia4KekhjzoFvGJ+FHuyL8yhFQ2VXUcrMj2
U3HvPPjLrMgNcUCD/dL7m5hjjyJ1WfTGF73UnIOuU8JzVqaVl9cHkcflc57JJRHByH5ujSNkU39d
UOrCCEhfaIkAhrGtYmJRmdna2VXqRvuSATu9jm7xswcrWkYKZfHJgH65Nru/DKQtyTLvXRQcuGZd
9chsVOyt+mCXVrmPMC8KyxWqKxUIdOxCYcgQDrR0asLr4UAXticxyTZJDCEEUEitk+emflXIn5h4
qmdJWIClioC4cyIXG3mmH49qAvbydXf3aoKuUfta8stuFC9iEfvrOuLqj1GovVPlx3iu37sA6Sdh
EmRqZVyVtMs+dOyRWIaX4eXrS3KzUUmsHSlXCAVKH4OU63PsOtGs6OZGKxLXRFWhaO3ddwjlsEA5
4bLs8upvqhcis4/jaPSUgumoUje2q+O+SZ1kVPWhZ44yCHnvVnkf/0/jdpcKN9qbbebF7cLBb80t
sTp59I+P/CLrZy9pSIvG5J/wSHzilEPk6pS41t47xQk9FqrtEWcyi2GpGC/pQlG+OgpSxaOeqhHh
5AXZw4vQJsiTSl6/FMFu8vmDM7qYWdqfwtACyh0BEXbboVns+eP2ItS/2NxYU3ZNEqxIVePpKPur
11lXekimul0Sfl35yG8lW917Q7V4uh1bT7O8Lv1xeusUcIpo/KD5B6EI9ld797N83ZIGlridfWYe
/fJcZ6usd9JvOzWKPfPduTYS4gbldS9GntzhCk72hHLfb+XHCY1xVGs+STdq6IfBikVnKHzPHBek
7HbVa/Ao/VVUk83sc+eU7Exu6EdFMVPbldmO1WXIZSrFGklrUL6awvBfqv+ORwFVYyqIZZdUGQUS
jCA31kF5hoNndAjbQeQcKqKdkBMQidEa0LrQSZPiczESUC0Iik6ngUVUyPQVokbhExoUIIcSaTbX
yTTOFlo67Z7jGOSr+6Bm3zYkB7577Bzr7FTTe476PU/IKNTizns9x8/cuzvuizOAHAPLy8gtaBYx
SasNng8g3ZjyzV4+lZ8HvJGtboyXuTxBangdK30Thxu9OqSEYbw2+W2nPDlxrLOpTF7p0ix3US6n
N5fH6r8umkHQJl0GYPwB+/rCm73OVP9RnnXlSun0dpzVUxKqUg3dfdIjeUzpu49AtCnL7ROMngLJ
Q4ZOOy8qDmcwS7JFGm+nJpN8Nsv389cqntM6Ltz+7RBYofdkhnVJMuf9J8MXoh4UZxUxBY3FDk77
MF6/yKZW0GnHlnaJy5+0PvXZoQodkZQY99Tx3V5mFDhNiIklber5W7fjnkrG3mOuLBQQRoBaYiBw
YUejN4BntZFu7XUiTMkFeFyKhiiraUz2EciR2phstZCZBydH/Uvv/8p+wISoPFP+PcAqaqkB/nCm
qaa46S0cOs0qNn57MPh7V6d/nZG4sSEcTrbXLUYK8Z7fkr5TVgcTfmIV26+q2nImD+3kX+6YXvtA
tQNeghSwXo/LjDc5l4ijEkDNm/H7SK5G8XMr/X7L+Zaee+agAtIgnpjZPmjnbTtX9VXVHLPeVxgd
Wvtgoqg64b4Q5r0tyl5/eCP9zwA4Hs/ps31495x0QY5dS6EsMqyrEyW8osSARFXiBh8Yka8h4wyX
BIvEcp3MbXQo4N7CQUPlytsQZowJ2lNdNNT2RZtwKL5V4VBSN1FP0tbLHY52l5LqPa6M5qyTvdOX
zqjIPb6Zfmt59ctja1N8Ys2LtTamfw65Z+pml+hgCf50O+rw85qj4pM3mFDJg5jAi7XVt6ICRSPG
VyteHvoVCH4/r2NJFD2pLNwcYy7UbkEq5A9tg+5vsZE2zrdG0gFh29mQv7u/6JePMgoaQ6Iw/mZF
i0XqVj8cTxCZN0LuV0h8zT8kqN0nIylcrXOTqyIJhM1PeIVEZAj6PHMPRjFJqwX3p5hKA2XxJFxb
doObvqbVT6W7OfnWkc8T7BU1nZU/6h+A+xuD1Ah1pS2qzFNJGSLrd+hIYiLZ1j2/+um2/ZM1Sw44
a+UyDk4ZK6dmFVJR5to/sbLJ/j5LCKEjJ+V97S4Q3ibyQiIk7LU97y1JucoSL9vc1/Uo2obLO8an
b2+AGaBOCCCwAnBm74J/1qw3bdcdI9HJzKgHLbCbC22OSI1+e5mrmwNkA8KgM0f5hUmG1/AgKU2g
ApDvon9rczb+ulvWE1KnSfXpz1nUahbuoav+XUwA0SHfw5wUk7vhxRyH3JmQbXDzsEUAIQArk+Wn
i0+1BOUEtSuJGpUVhBNYWB1l0eL+zTeCoR0QPOklpN02wzz6ulWH2vLMzLfTFQL3zqUGPJbtSxTt
16D/HJJm0gfmWhmUT98GXvrpP1of2c7DJcF0D78GMYvTKNnj8B2lV/hetLQPo9q7mvoe2uY1tBuX
wVY/6UFfGeNmhTBm/AZgYlt11f0Y3+UPGwPGyjIUSa9dsxNxIgy7LUyC3An+wWuQLrvA7GwnONGK
fNYQcvB79B6aO6ZbkgvMVBwZF7g3tWt8K5vyp1lZM+0U/BOuOpIhTNMfVs6Oee2qf+GBFzKC+GMP
Sj1iIVyP0m5UPOe4NRC1nvonH9hOg38MkJ6V0w1g/NZNY4+9+7qQt8nRMdS3yFmeBj4JuMKxBVjM
a5pfHiD5kGV5iX7DX/27+tGI4Z7iU7jHfnaR9U8O+h9DMXftBgAtsIXJRWefFBReA3+9IsuzLH3Z
ilEw7SOFdTc5EB+RKC7SzliVPxYXXCOEobHiNRB8KxUfCHYmkL7NT+/b3kTYMqWb/mqOn/6y3ZTN
4wBYr05COnDOaIWEUv+pPxppv+am992QLvyY6iuQAceIgr38Jdg7vZU6Tqd92O1bEgC7lb4CXI6H
gQ4eW6vnQQBZwSTkpPK0OUIeMKXuCG8CwkwilbYm0Q1Hz5FTDdcXgbR7ex3PrG04fBNbbbgR16Uc
eFd1CUWPYCfNre9Q/JmP6xPHwlFdAsezuI3xdI543T7B/AAJPa/QF4lDfu8aPuPFaN9cgh1VYwBs
7rZIQBRwgoRwIS5C25Nu77M3IZEXAN9mGTjjx+dVWxvb/tqcG/jD9iTLHV/Hx5UE+T05ltJEecmP
2VHd3vmOGWKeHq2nnEQgz57tgGHkfre0qTyE8BjBcSR7PQZ+u1bW4DgdzblsXVKC7z5R8mjaa3XZ
rhGeu3AvyXT1mh2Ak+R1bJbBTl3KPyAd5voW8pEAHu7fIMZfhdtb2e36FtmbH9+TCrOVLXxyRpU5
QqXtn9iA9q5/Ut8I3Hr9ujTLMhnyorKu13dQna530LXNXU2dV6ZHl6SK75Azo3DfPxXKV0gZN5po
BvZzyNYOduyZ7o+dHV27v+CMdAFvcJ3gya3X5ZEnKDdDLSgkDYIo6g/3iNJXgugQQcQX2xJBlF14
AEHwJt1pXV3Yc+E1R/lEEKMZc0+5QzoeGV+91rcxGZRgPMMxglEeOAN9q24hEAiLJ04XJOPrQmfh
lUUsL29ywL/Nnb5tN1bpkVXdm5nYHz+UozohvdjP/VMHWh3soZz6Un8cBGGaUU4gf0+ltJszI02f
MwImKpshs9e3JOD/Bf+0E5KnP2e09RppsuhNFZCMS4/TPGk9xDvNlD/gP9RsOoGeYIb0h6RF1eMV
MCwYLIqIuk0IuwX9/kR5R2BZOOnRFf6FV/BJD922sIZQAqHIiShNxEIYcuy7rf6t0y/nwr30hWi/
yLfqxyzkWGRh+FI455xsGO6rH4Sz/h7k5OxHyJTyJ9ghmEC6QVxVP8DSUoT8m+PL+W5+OEIFmwCp
kR6Qqpzg0cEBHZqGDTw4/sNyqXVmyacVUn2VzVQOa0KdMy9UXIQHdAZ5wfnjdEWCJL8Jp9pjhKQJ
A5yKLlIQGYYzDIBAAA/0FWVw5r1v5Jfzx0eVwHscXgBctkfr73GwF88DixI/EVLFiJzmX34y7n80
UKgDpB3IGQn+K51YThyEboNe8YurpkVdBJcm9AFZWAmaOtKoQAIFi9vp9oWoevxaf2HHmvnGD24r
cEp3AtahTKudPaxIayx+QnKDXh4ANz6G4zBzX97L08gZbMhjyqlC2/6HtjHiXb/wZzvYm7T5q5SD
i/9IBnKP9WAE/K2n+DVYi8Y+/DPJfcP68ABuAUaNUsMrDmEwGV4U4XpRZRaNYJD4dw9HsauNiMEc
VIPA7fmJr7gE6LjhMPdJ2vZQIPmvD1E4wSZJh+Qgkvs4kqwqrHs//go8zS1JSiMCwm/HOd9JMBxT
jb0cHQp/RfYf7ZLIb03eYxjMfzOX3OPuYFy6BdVPYRhakPR/gI4Q+OEy8vN5yaBxYbjV8O2+GSAx
Hu5fSj6rYESkW5V0Lu4GdunQGT9I7a/mkpiZDj1BG6nd+PReaN57oHlAYbA3Sf3maPfaKQn87mv2
BBdkDpAFSCg3dwQ+gHs7m6MSAAiF1g0O0gZobW2Hkk8mCNg1jQ8SNy/WXuK+R6gv5DhLAZZt4kdg
bgQDYLBJ2XhS2VkA7MBY9FrgWWJ3i4bg7mratCfRFPSZjUZpUCnJN0w3XDeli+f5uQiuZIZPA7Lt
jVFEVnjrIXyGAMH5lhcPgarBlp4BoO8lnjVwBo5HIUHBCVsIFJQ67IEJQhgfBTOBABg9j2xPl7zl
awjKxWvcAUVajoG9GROnNsQpC6gRiKN0Ap4JEBovEuqfA7QaH5BV3wSiLRz0vRPxD57hvweqj0hw
ky/Hi0FIlXMY1E7/hLQY9TzH++4D4nL78u0d0hBEpikzRQ+uySfiHV8Dcux47Py+h0eOoCDJLzY9
QFB8jbzz6JzNjpSKdNOJCqoP6dWeQy4TQeWwI15WiqUAFLy8EfZOYMCN7Plg7CwIkfW4VaOjRUzy
j5QdFex6HCseKuUY6JdJ6IOLQZElA4bOvHyHxc1gzEk0KgT/cPZYSBo1yM2D3pUoVngNKk0l+ZqQ
PfYgyYlDxeWThI3Fq5b1xqlI8mg5f3mPLc7kNfUn9vh8V803vLH+1IrHIPgLh8FCOQjGcn/Cyg4M
lKjRc0DI0KzcQkjA0oqvHqAOpkeNgGM5hDWBfk79PhAKz4H91fjA8JKp6KxoyqNG20gd3r9v8yen
EKRDuw8X7QBPqTosffhu2v/s+/sEVz3AWT1QO+6AAcgqgMXkN7PGl92drYHrmmjTelEsIiwVmHmc
Azgh4Crk9YAVbVAw+0ZYs/3FlQ+fKiHcbQJW6wAEaS8X2C/vTauw20FQ/gQzk1Lh7aghu3JEdDF7
zGT4ZGkgDfcyF8AOzsoA/BpqLeH184MNqwu0nw6WD67Hr8Tv/+puB99RlBZO9CRFs/7wVzRl3y5q
QaMZkEcPfFs8fHogg8OVzjCdvJYd14TLFF7Fy+BGkxSqSolNslbGKnCDt+1/ecLVhOQPrxoVHv7z
ScPAy1Hpmr6UoSSSanhDeAZ+ObH9ckTAOCkyOeuZLojq2giwnvMpwFrOmhlpgOdyzOWlZ5IVToVf
jdTUFrH4RRbCyAG6o5mBxZy6ybSZOUcC0BpCYRbBhMzH4XNh0VA5q8YlwEVPMDWsC9er4aYlWYXc
qeQcSVy9vQ6Jn7OBWqRQLpht4aKc3b7Dc2IME0IGiGyW0JsKb+AJbbK/5srfIs5ciqu1E9Qtsl/C
hUFMtX3HCSjFHo7cKvcF23OGNlReuEIE0oDMjFFvi+RHAF2lH47hFsUznuEcA7yoCAY3IC3MZtkb
9eftFzpOH/xONGDcl34tmAR4dQnyI7GcK2GcyFI2BRcquutb9OEaZA17nl6lSd6fvV/DjwqTUe2O
AGVQPiZ40+V1EDYIqq/BPRY0jmzWC/2IrU7tPqnfZ1teMG9fqOzMBXchCLct7ncQiKjt/WZAHg9L
iYoZ7zufjzIAILyWMd5YOsbvyJhKz57zFF2aTNaciyI0QhU253g6ZtACaIOsP4hlPPQC2uLLLbDB
RjT2uhD3hmpaT1DK5APosXde4UdvxHUQSVrKN28VE6S0YHyijlqireOi6fN4+wX9Php5PaG5u/jp
eOs9gX4MSKzu/8ZFXDyd8EET7Z2OcAABqVpPeP5BwWiYjtdj6AyeDvCt8nA8U5do3xgwNzIzfZA7
OAikbZYoYoz6EkDgZSHVDZmiBimiK+8jQV4ugXnth4zSGJ7aDGZjge15wJkjzCLNy1xUVqM/l1HI
jGk79+SHzMsZYUcLDmx45U2KgBHcS3wNXiWSa1iU9kMToQgdCBEtdJAvdNb2qz/HikB1FZAXWQTQ
0i+YFsCUOZ/qiqAfC9VuMyPk6gOqwknyU0BmhdkC07/pHgbQpzWn/HwMhsEjwWIKQJu0K/D71izF
BI5nsm7CmawVpOdj4LbgOJFijtLlTYiosk+apeAoS/cgO8tqQIvbDHZg4voSx1HrVSrjFd8tP8w5
viqGIvsEmNyp2gw1fqWNXDRomqdGGWjL8h9GxJ9Zer2pIwjP9JpO1TFUUPEoABXEp0ShB1tq1n6l
U7m4w2MrpUhwQDN/Yeb2y7ToDKuJkESpKkk2MvSjjhLbBL2khAVR72GhXYvtIquOzkJnMhjunfCa
bHCFQriRcpIeZSFlQGJ/CX40A725e/icAApGRzUh02eSE4ciQOqYFnmyuLMV759NmgQAgjGoD3M6
I/EWmsgKHElMmBXnouE/AuBSBpcaM6X9SvrIYiG9kIwKK9biw2D9OR7dK84xzhLeYkI8CkOQoMhT
+eP7wQBbwH5lyLIDpJP8In9/th378U8fg4At0993f71pgMrzp5zeuK6E/sWEsWBE0Dp3ql8YO+J4
oQG8/v96vI1zBU/eZ+lZHTzAXwUdBv+EQm8gDCEDHqoeM8E5g1kIvWfINCAJxn2cb8hJPGQy0Qc+
EkgEDS3hqw9jamj4vOUAMjLCv+pIFRkIxugZKpzQk0b5gpioWACu4BKZwdCUlfyXX3hD6EcLtFEw
bcaGZcI2QMPHK4LtKMsl/7UFtSli/pSWHRZYQWuhkc9KCx45pSg8cb7IgJ2ZrLE6fmIOjWjkXnu4
Z2RhVOSMOhZXJ0xBZUGulqH9h8AkXUtdJfXvFvvMwiZSBY8XARSa4lWl376H2GT63735wpGEbVb3
v+yXR4UnVRd76fFrfL8pYVgNNC4fNvpK7/uPw/tg/Uh9q56O0Umqxu3f7VQ+3bKel//qg/NTYJHJ
w84Mj2F26bbKydw1SybSX3Srx4GNEpy7JbIHDGyNofY376mGjizwOVInU6CYpGJruMcPk4N3RW5c
QEDrbSVoP+AxrwRNjdy3fbggPAV0HvINz8UgJWCIiK9w4ISD6siVuICncuCA4rxGIuy5R0ZFxKmB
ClwrE7Ywso3vgF9nx0g8BNG1aAU8kueQhHg51sGpuRhbaynn1jbaJyE4muRN4uwhvobzgxDGK99C
uSoHPg33OdeVxNOD7JR77Axrm9688odrxerYUNFTO7UbDghYDav9Wl1eFyQwt6A8Wh4rNPpGruyI
RMKFQeqoZDKKaOesLiN8k2y54B8PJGw/tk9DuF5xxT+An6g/h/W/VAI4PJ3jDtOTxtkFJfY+0OJr
5CBelKaaZpeKwx/l+cQYELHMV6Z8w8JgFIg4ZFN0BcXidWEPwNgFSJv6gM+HewNsQsuVdaVhfDaY
gjcRZ1BU51bXcBsOd0MusJDGfAKpg9jEi5xcEYcQsYeceY46XVzdyonqBh88TYAFzV12Sa/4PrEl
gFjDtYXjastongM8x7jDJxxKxjbYoVxpp+zCxkEGEfxS+X18PTSnfyOBAH1ct2vmgc4Bsdie3Rb0
8rvfrPgHKuOMe+Jgh/dbaKUsgnN4CM6lBUY2MudztDCjBjxDPPZncDn/8E3cAITDt32CaPhorC1P
yjrygrgsuWrE2YWk6Jb3I95vcdRFV0VqzdVr7nNotPxBSJi42sIDw9vgPYag4s0iaYHvBH/gp8C0
IkDCZZ/iGm5eAzxTeOBf1bQErhAZ24qbqGI/sxeh2g+zxT3CU6w4V3I2FV5fHo4lzoyKK4bPhRE0
dfx3TvVn6IqQGFMquB2zHuLkx7UQkNMudy7MjGEiaGmUKcFjIF4wD47/Q936XI5wTWLvkNtb7vPl
pGXfRQNOCSaGDOGrv0kP0QHn84gLJK6ccFWyXERBnSAN7iCuj5iXOKxxSH/0NuAg1/mR3lkoZsRj
QI2ypAyMV5IrT/GrVEBL9tFew7uPCCukL77jXEfsEW+9x0n4g9cr+UU7Tn6Ri5S6lsuN8kh4N6d4
fvkfTffVnMiSRAH4FxGBN6/QuMaDhJBeCJkR3nt+/X6lGxt3dnZmJEHTXZWVefKck35i8WYpBBKM
6Cy9CAnhI9z1PUQy87LCcapJbFC9PkC5l/CpHqWowHcd1cCuuehP1/S3TKbTcnj2crI1a5Br7LuP
I1/QEPOW4SzmJtKGUHtW94vvp7J8XSvKEparVsMkM+LriabljoPm8q8BE7zEkhkilGHuRfjdJ2o2
mEfvpXzLf50OwKArSCyqy1kgq/iSew8iDilyocyZdpkoy0PgcufiP8d+eKbbSuJa0cI7lJjF6PcJ
/FWnkOaihorlkjhFlmvpWmEHy8tcnIvkdUW94/ECP0MrVXlaCkvRToFR6fmIbfY18vqvlCssKaFJ
RZoID9XX5VJzfu3pik9nAQKy3WUh1S5yLFJWNxfLhttiid7vNdBmAhhDwlBASY00w0Ou5liS+Egn
lQYyTTHL72IdsDNAnoABDT+3+tR/FEYLnr5ubi60uPjo6rFtw/pwBa5DHPNzs/wgk6laWT4HeNFK
SQ6fPydGXjNN34anZjvYkff31X3oum980IUjc1YPUc5UH5MRRLN7Tcw6w80PtfXmfXuu22h+zoNy
m/3BAes89EHCStQ0M5VernsNdySsCwj0F+6JKsjNk/8PtmGxiWHQyaPtkQvfy5I5xxksF1pe8Fmv
Ebb9Maw+YROZwd32YHz+q6HBLiBc7RqJDZukJXJ45qEzlP1IS/2N3SWV/nA2uN9+ypqwVnyL4C/m
2Ofn98XvduL2/feP2q7unF5d6KDhAgt06bAEXaffAwJua1qPoX+ptaM1Xslv2Niyl1V9lZgfqUgW
vz6t73uOXHp4Re/64DVMyVPWRfsuvOiTSdA9Jtsqfa/6ffYLaE79uBkWRDKvb6ixGEPPPZT8YqDN
5zVdvj+4Ii1Fl2/HuRk2qtL2L/m3NNwQHU9v7nrED3mgPx8ezf8SfGsxnFMouVzpcJOPVQeWl9Rk
91PhjnhY2pWhl/fIR26em+bafSU8YSf5pq2BD29fsDzdVlQTO6qeP+KIq2FsG2Id+oZvtiFxEOH9
GuC6OB4uDp9e37zvE/r3+aPvGvOlqpXibh+/XeIjyXDi75n9vaTL9csP+d1ppun335aX87mc5IdQ
6OnPgU6A9n2ZJa+QZd34UIeqh2/9emtnymPgFv93mW6KRXkVPZJ1H2taCj1JYVHiozWuCyqTdhIf
v1M/4Ry6l/3lDkO6OVULyZob6l0lsxnqWCEj/yrcuVuu8HaseHsLUwt2ozk9w/gM1ydiojtYNHIF
dyUsOl6der5rzdeqD+XV8GLCYe4LcpGQbcSHll4kkfK5Im32sf2Yb013XKp3tBsLqZ+QGPCjWdJz
hh6I9eRfvLIy28Vg94RF0JFh9w1FjZjOu858w2ZyotgQyQ+3NnOrO5F8u6lv7lApX7ViXaxH8nei
ZyO5tC6Gm5M9Vmb4DFXAw+FXakjYCYLRRExWbHtd9tSPgJoyhsWdW3z5PH7IpYs/9v5fxrueTD/3
388fOzLc5ET5VtJMb4SbsAw3Xya0TSAwhgnXTxi+iXk4SwKWdZwMCfn0n30ivPjbpljDVnD8aKI8
4OypyiUZxmJ3Lm9LBLpMBLwD1+2b8z7EKvzHH55Yj6CFyMJW1OKEL/wepb1unSfFH1hTS1cA7RNE
qWIBkL0BitsaYfK0MAhhz2LF4LTscP5v8VQILL7032Bn4/SHb31hx/r1GJ7/DOuxOCCNy8rv0v9B
xP1HZWEOm5lnwYNh23zWbkaA8y/TyZhFiqzONXiVDs3mDHhEf/6TZSgKhHKI1tdRwiChTPQ3IMhB
OUiMggSn1JPmBgCG5YacVaIZGniSRfQODMQ2Gt//+SnM34WKJKKclnuIbKdHZDG5v0Y/WAse+/Sf
+Q6OJHnQb/7VlrV7BL+bZWZOtebGsoNW8G0Bed5hESdDdBcown6/l7GinZ6eroXg8BfFBJDFpunE
DflNMKevZLexP/y34grtv3GD9q+E4JxBzgy/25fLJSV2+IM38FXntgDlDPfXO8N3gALkNuF6mULu
okSazCgsHm/iQHd1MiN/9pO5H6vsqpjbh5XldLGpBOYHQCn/YdOzgC1NG557cujG+dyZH+/qpMYo
eU0O7303y0gtLILwIppYf2ma5rG8QIaDwiATtfOtZtkP3++Q3T3fH6FACDv5OZIdsY7cW8zR3x6I
Cj9uCr6TNZ56Lw7dWG1iyPQbSoeF6BTdL1qimr0xv1Z99HtPbv8S3l/BIvGzWb9XylKcM3+9YFRl
Qz2LnOAadm9zMwYPdU1AqIwT4xnNrv/yKAKJn+mityNVEMFzOBneqTu7qS6XrZPNU9GknUaPHeV3
XLLhr9UrRlBxkME0aufntUemwYJ9fw9tR3wJqpnUrrbfiTaN/La5SDlXA9nB7+mvDKPifwVCEPbA
D9bKs9Gx7vT+TE527WyPRqM8bdEBlUlB+AxqQcMCgExtB28d+7L2YN9t3EdPx0SrMkyBm3Xzdflz
VOqnW5feOk5Gd16FtDZOh878g+3bsrqPl93FtVw+45qwGhV62/mvBz/ra2fZurSPY0OsdCe7+zEz
0O/1uFje9W/tQ7vYzvbNYKmfmkizWQ0Vw9Qr+0EuW0azTlyG53y5MN7w4Bvne/fhpl38LipFGTOQ
jRCOTahzsqcK2/VdSmRW4a/j60eyXOKwrBVnfl+y5aj20UoR99r+HXqJ/cM20ffYoVyJ473B0xZL
LdHD1xhpMFdz9JNT18EdNp6/OhZ2v5jlvIvv5fVrKVq8FV9TIy3a7GCu9dc4dvJvqXipt9IrxKWY
Pdo2WV0OZnhGy+EbF3IDoma9R/k3F6XpHu81dVahbFy1t5oO5MfVXH8+WN/Lj7fpEEzW4MEX7JDL
t6/QRC3oxyTeQabp6LaSUle1HdkkWO8S6d78WsHOLHw/4tWbNeJVpt2FuqkUmQUzdEQPSu+7VnF4
vpAltky+HtBzHNubbfTo7k1sSCZDPEgOmG4c4gQJzeDweeyfOmfDdFKtTDtVK6pUJ0epn2FTwSVH
ZNNvvMfPyrPOTHxeyWq0GTVlGOW2Z+BUa95n9INegm9VEVwrp7YTcahx3krWWfHXZ0ZQhWnWh3qY
VqDy1GBiZ228HP42Y+xVd9c91O8aa4g3DeLwDTem8zdR7JHFTrx0U6g6emwKtEA0RxdjvLAATWcj
cBD1Qgv/rfR+YYq+qFxfk8/I6UTY/0o1f2u4EU8N2Nq05YGBXL7uAP7xjUkYWGp8bjslWil4tkEd
eleeSYpSler+EUBBtkhNsxg0aczu7Se+aGKmoVP86J4OBi+zwFxFxfGzGE6b1vxjrDGx+dz3Fq/p
Zf35lu/PXrcUb9/p/rZ3TQDQyln+UUmGGs9ybtXebmqXbr4YkNhl/YicF4LeK9WeeHqpXgi9olnr
OJq6bQM+2VMZHlJKS9Mnvg3313rxPNRP869k8w+DPSgHg+LLgBlCxoNjuj6jN99Ukf6pYFIPQfev
DfOIC5gviRqFSIKuQTKdWLSTfzR7h5tXGBArP/oZ012e36VDc2/tPyi7SJr+yH2Pe/UQMvxyQmdu
UsDlxvHBw8WlDkoQl4Qa3zikXgi/hG4j+qQl7G+VYNe34kUMSgyUJsV7L1folc4cMb4Rbx/o/oPt
NA4MedYDhcYecw/JgA6LCx5p/8LjNPkm6LVqOxciBX69TrI4Rh20nVyrwDkD8/tol73uns3TVxhI
o/JnHlDfTvK5VqYnyZSLXNNt6ZqieFvsYWDLXU17wOs/o19j08yiVYoEqgyj9nlysJmnwhL6Lod+
ReAy9yYVuEkgK2fIM/d1NNXpXnPQpbMtCbELox7Y4tfO/lAsVHqUgiN8WJGoC5IYGYQyrSrq5AJT
5e91EvCUjlMrtxvcuMdft415KdC8d6W+Sn/zdjn1VxyZjU6CCzo4/7Ja1Jyp0rah0Mtux9lN3wld
VHLvahFKjvJzse1KVws/XuJnemtjHDlBb7E847IcnFqe0r+FM0hPgxISMTDJv96g2kw5xwf5gm8e
UnVfcwqtRom2zeYvNyO2kGkN0A1Mh7m+6Lq+iIqa/wr4ylyjdt2R0Oq4zxosJibFD8nK/fv6LRtI
DjL3Gv1BfhtnDD9YTbZ65Tan+bmXVunlWCv1SozgrhMVU6oZJuaeGqGXbxq4AWau04iMK3wGXayi
CJTAzQ3EYDzwKYZ8BjdzI7CIpHtzXeiSaduXqrUxkZeJEsVuOjPZVQ9KeCwueoFzBRBayqPowC3w
0VOHBlGQHFyCDGzCk4QWzGtG4uxOofZND1I441VhYXbDOa0H9Eg0bUxb2yf9T7nAhPrfI3Y5jcWH
mZN8MKL1SJrVZgam02igAMLCosL46bh7D73blH4XATE49t6zWC5+/0bT3yo1Ztvu9mLKKCAw01vi
vQ1zl+Z/CZKJJJKDBOruCHy0jB0NEsAMSUqylntXnay5GrPOxu7siyhAnE2oEKRl50I7dW0mCtXl
rXrXQXjU8pnKHJaKKpctX4ergK/Lyuf/RKAT3ziN2srlFAIUzhOEXn76nKiy0oHcBNmfJGAghpex
YOGhBiAqQ+sNN1T2dha1IobNTyJaGvHz+34uf9vI0St+0lh09ck3LYloZQRXqhC7ms9gS3VMoT7p
0kmxrYeJy39kmE4FRwgzH9UFpZBG416hlQO12wfxPUCZNgXybCVZzf4iUBjGg0GY796oOAJxc8Ud
o3waAOzTnd2YiqBxeSu9YDLyyTm+rS2XrE6zOoxb1DfNMNG5cxaXAz7dx/msF75RQd44y6Gd4Bxn
TaDaviSuZfMGT8hAhdb2ZdNYvugSTKOC2grXJxWE6Mf+1gLYmv/LJmBBCj5r7GKmEIiVKQc3V6Ym
E+funWd4OwljSZbz3iHg1sfYK+hlWAmEST2x83ptiboeRXIZ32lnIHhw5sem5RsXyJHjK7UCds+9
93NOtmz2o2F1b6HODX6NmZ4pB+VsJXdymJQIv3VKAd9Oyl2VQWa59HXkB8QTEXi1PegdqED0pdWp
Quqt+CYN33/P5e8qnelnTvF2NH8rgPJyXNAVkcjd/vmATJfKt/Y230guB8VFw2FdEhR/HtjZ9dxP
4mXb4VZfy1QcRlFOiwn1rMz0JIK4VQkqmtMqSZ3J3VpNvb15DiaUPL+BdCZKFH7MTCmvotMbKp3G
o8fcLfTl+5m+lDpKxyw8jSIyuKYVhkiv4/Tb7e2iE4202NwanNUxXaai9kcyKciXVtFfuEJ531Vb
Ru3+u/c8cRPJ/bn+eJuNVCNyqU13bwD6a+ZeLvUTreLg0Lh9nXp0V/L+YmfxhfygLg6QQL/U9/TP
/2Z/84pzBqWxjowerVNbc9f84eu7/ZWI9sPbl7tWel/Udv3nrHIvGJKR/VIS6GwtW8XDCIZTDPC/
WQvwQvbHtkPt8Pps0kzqzUBHlRGbN2UUFiSQBb/w9Lv2qPljqppCPqG0NHVLprtuUuiV5+/slVC7
lvbapvx1qnwBcrB5Dp+GqVYOhpDPcKEwnbQz67ZkA9vqM9fYvKI9i+t4m9C4jgAcbVtMhqp3/1w7
fzuiusV4XvmgFn2dReN7TTodHd5DXTF/dVwIRKydcjUl/r55MkPdWCJlG3zP/I/da76JujW5f2FZ
vKAIZBq7f5uGYK7bOa3oBeZ5/tS+NsqgLXabWUUACnjdbzEuGfi7Y858i1kWugllRJxsOddm27Sc
rO6RRp4sitdVa+f4ahl6FAyvfrWBu9O3PSstqJYcT5ucZYbVpJxrcVpm9Rx3jrjI9IT4crMlShDk
s5mvPM9lfcH6pnFGFKSckdX2wqyMO3WHTBuZqITBlifHD0w4MgehQU0oOLdVrNY0So6BOyh2MrtI
i6ABI6q9fKng/QScrU1xZwgV/7atMXA5pldoiSr7WUXa592PKpsX50eQk5hFUPYosPu+icWrtNEV
WBKBArA3BkTVr81cS0zBJYLIvlx00mGPrRy33EJrNiAXMm1mNbh+PegjrAKjZQwvbqcV1CrAhV1z
jhZVAzqqX3nHLqKTN932w9DyqQEsCJ5V5Dk2+qkR0W3tMZ4dK48OTteqkmfr/IyuRRE79ZZrb2XR
41Sj+Hn6lzUYL9dfBPOL/rpXmDw6eq3N3etRFuVmYdk56Y89CYcqC8+tCnm0kwMRDfiFxpY0c+WB
I7lGOcxWQX5REFcqVdOxgFioneqH+vGt1PVBmvSt7XO1MCjEi5ezitPgjCg3UNZVfFdlZWzckLD7
XN7F033trvH4mee8DW+ubRr+B6PkZ5bTiAMFvBYW9DLJPin7hpMT4TYtpmdv+wWxd6zpQHo46zAR
uE7jZGqQuNcw63OthwpoH9IMLT0BN6n3HksrtSGKh5acEYLzQPG9VBg28qxi+aHq4R4BqAVraLc5
2siBGqnObXSG9FkHsG0AVwH4SLbrpHaagwKciMdv/dqPnfPXf9y9EqOlE59aKPHNFcCcXpnHPOIY
T8Z8zFae2oQeTfRMwg7L+3SIK7QJSOgyHd/9CfEzF/D8HkATQ8yoGZ5lFUwiVVllya4186LNonVN
MhqIlqnK/ew5H39oEQ02io5BvCGrMIuHcXsdMmnGV94q1/AxSyof+748U76+HZr/PdGHW4TVQxU0
159WfZoT2icCZzuQ7bj9Wt139D2gXG1LnHT+lsZjCFafbzh8/kSf0dxfKp7IgpxLHbv/Sf8KlkoA
phGHihOQF4PChGswRXIhUWMSyiiDMWwiDlL2VXBvu8L6pv9Zzao8nKvaCHfrPk0eGyKxXjsLvhuN
KWM8MVOn7tiUVdAvUhiruvan6jFT8WeyWPVAgIwh/XrQ6q4jm+XK89ZajJNMxiv0CKHuW4Qf5v2R
BKRo6T9qITjyV9yGmL7vIJSTyXR3b4cv3RKQsmMGEF6QwVemAnY+/J4e8mPh4/6ppD3h6v5atMc+
s8P+sxlcmnngjG/dgozm36arAdI7vp7r2Ubu9dk5D1Odq2GNndsbarzMS7I0Lnwv+8nxqnXsLaVV
B8rj8np07NtiwQ3p+q1xIKeffcl+5ZXoebVV5/F+R0j+Wv3bDBI9sy1Dp1oSBxrVQE9MEm+bV3vO
Ky1HufaqSyKvHPUwcA3dMeJsGXVkF7EjUYBls7XpocY1pJhneBPBEgsSCm2Eh6Ze1V9ly74t3Oh5
RQvkkq0j77+b+Omk+M2Ij5ppMx4QjtFiZ2/AiGcb+j0Ki9N42X8ajVUQtmE2htwz0pDAa7AAGbc1
xJHZm14Q+dvIzKXe4d+cQRhRvAah+lf/UAJmM1+m1Stf8b/LWe87KG+OZYpsT3xXlHpKWFwcaodf
cjV1qlaCF9A+131UISoFzypEzx4cuKlaJueH/RC5TK/qF0x4nv+i3tYIvKid8q8nUmNdLx4FAox0
mR/LPeg1tvcAtp5LqI/NI78XgCSpiMyTSow38c6qDA1xirHnT2hmYw4HFvGtiuHVNNsE7jkmhiRB
gDGhf5eagatc7O4j1kVXdN/j662VHi6+Fm+BdLQCOOWd84730aI2Hc47t9YSTmiiShQi9uGt1CS8
LqcqOtUfWNeBZ1RZ9VSzYZC4+XjmMHRmRIydebwcrDtBFrENEIpmTK7MKRRjOB2bSFC9tcyN6xvt
uK/qt9v5jIWJ9tF2uOh2k9WTc9YxGGMjqLlKUv3AnwNdxMxlf+9G3iJEvRmr4sTaIW8DesUhPuqi
yL7NdtM9rli/0/7Bq7uf3lnDF/yvNu+Xqsk+3CYq1W6I8oXW0zm5q6say9BXxOv5TyDSz3/SRrWb
dx2lnMFHM0Z5SjZmZSl3GPcVhouFGbdwgF6xOa2dJqt2ztl6qhv5KjpWZJmV+xv/xNY2YhoYU4rJ
rgA4r7N405GwV3ka1xXDqvEH6j69/djY21paVGRJgXa8qnCWjMIRKlMM9G1OJdVr+dpa1AODfjZG
FTQ0jLqgywZ+TIkj0/vCI5LEGHhcXv6kaoshZv7L3Z11mrd0ilxwYBAnGeibQhzGp0d/GWMo9YnK
SBPOzS3yvWiz0Ux6vwwOg9TLqnVtTTHni/j4lOzvS9iRIQVtY4udRyIQZgrx/8/xBYN+fG8mO0C1
zNtusGhI6ibzTS04WgXs5xE8y+0NpOjGXdUfTO7Rm/OdoDXYt4sqPSbudXd+iNoliz9nqwjmJlb3
CWAdJrneoc5KW46Fi9TORCRZjVVHDDq3QlYrMGihhQTOjTSgYTyiXiHQwJiR7nZvnxjxnk4ayTRb
n/dlkNdo29YbKbNZlUVkzN/TTZHfBSHDvTV95wECttpUEpNr8+B2pSwl/XdTxeRhnzz+s0RtbXmo
j5e3Wnp6Y46YHFKVj8rgCOwMVhOZ1i+OnakMsIwwfvgVfRSQ/IwPYwapRlBMQ2QBT26bd87iv8Kp
X7PPklQfK+2XMYP8hBdkMMmf1VPuaJHoYR3OQV+7I5vl9SUrOZ0raq+P8/d5gkV2I0LhzJbrUZlN
grnD7xRsp3jULFhTkFVBhbPdz1Uc1Ya6yZIFNqaUu1/YGKht+npBPgjWnhWJhCvQAwuBKKVNBqNp
bNuUjJ3i63bim5hEOMSh7TpBi19JTTaQ57htvrgX3tc9cy6apwzx84Ju2XkyG2sAFka+z+EMbNVV
3E78/E5uh499Y8MerpciVu9S51m5oIElocIp/80bCCt6eWQ2SNai2gxJPLqKzkq6YUzgU8ugAMTP
ecq8qeJcOxABdfwczV0Lz3EmdbgoOTZVB5auFPbC5dm88ApMlw/jdD05yM61Zt0ULvMBs4BXC/hz
Z5FJMaFviADz34mxxzx+VBl1+qQcUNxMOQGyAWhpzT2EcoULhjk5UhQoVHHkSwgvYj6yQIj8f5yc
e8+jKMHKvsGpDrvkR+4HPIWPMUbs7ZOTvaS+zwzMP2+YawI7cl9/VqSN25ytOoY+dqdLvXzN5Lcv
ySCDFUCyv9v2baDg09wM57iGOAQXde3X1z2A4/cqW6fh+3f83n1ePhVVIxlbpudEl+jAnD1dt1nv
2FM9ut+Aw+a6emrRtmKksP83j/Op15TuSNie7ewvrQPPQXdToBuI84lA4LE5eNQz8ZqNUerenv2t
WAQM/EwO/6p+ltT5j80X9FBuyoPzMyBuU/Gh9HPz8ZrrfuolP87WFefbSWEkJSNytmw0Ts02F/zG
52+LbP9TMBAh+AFK2Br7eroBWBnPhlwYJS/dc5+bLQ0G6JlzWgMpYA7KW/87AhLC9NhpOUz2M924
RgzTm1ZTcPNNd9a4kaYsYgom4qdSG/RX30lf9UFajpoOYom0ODlcNy9139W5N6axvla0beSwnGKr
pHMcJd5W8bonM21xmSPXep6iUrp8+9h8HEeOFvhHCtZEDuMw6ycmi1ZO2H6+HPthH/cidiHNdW8x
2FV2r8Qxw6lTqFhfDVNtR9b7abCI+azFt86huxoqF1rsu7pqcdnZrFuY5H+zr7fOspdppF93g/sI
urD9uba9tIeU5cf6kuyc/k0bhXomxuTtHPsHfnu+ZzqeK1r/HRsG0uJIdMBWnUM87Rc0mzpQjM8b
z1WGk2PGidnfArOVYXG83vPji3afmvsDTfjsoDAKlPLQNcbZg51UhbnqtqOGjtNVg8AM0VxV3eFq
qsFrlKoL+cDjSQ8uY2qotwcyM6y7S1xHWsaF7PR76n5nOotmGJg7bTsK+tmquam9dbSrTyMdqvK8
lnBsC8u1rCIe5AmPmtIDTZuz+pQ+COMpts7+G5dpFi6JEQC3dzMOL9Qlhqd0i6/m6VaPL9k6dTYw
TVn1+IUDiobsK/1+hRlOuO/U0oYmbprHsQ9dnzYzb5CyofMsXvdDETztX8/l+4lJVwSwS/8z02eB
m5mtrK/1Z1qcSnwfKH4c2oREB2qgRfdCscMTgVzHmNwqDkoTkxqkIC45QVdDiG+bO3Oi53Ku3+rK
rT7ovp7BB9Ttrpl2U09LCEsvj6FKJQINuj0OeIKdZw8nJ/OTf82NZq1nI1udRtu+4QTadCGoGIhu
FLkyzGCPReVp9rQ2dXwg+1o2e/nYwJEX8p4BsCroL7ibV64o+4dG4WVJcdn/4DJfvTee7nzhazXY
xbeP5OvlXpmPdvVEdzm6tlJf0u5hIGKX1Pph/mgGbPrsh2hAU1idggsOHjhw3yeYYcRJIgFfcBxa
0dohDgtw1cqSBxTjZeQU7aQi1uNxkFiJzmYCD1xlH7ckzzwqKXVMKlmF7hvoeu0uJd+SLRguYdue
2PMAb4GyOTCwOJtoGZVrTZ1W9ibVm7Tg0jkN7zqpfFbqSOzvif71dV8HYEg4wsmTXUVnOeEVSkhR
Vb9QpIZvpnGtJZr4s5W5jrzUVjKJz6aRsZc3X+VUUgCaucRw09m4x8xRqrdOpr0Z3qjYbm/5Lr/6
Fl/O1mawL5ZnA843nTA9slT5mjX4hlCtBzXVLhQzmYnTR1JI5BN494rvY4QIX92+HOWAYD2KzrTt
dqHYnMam4zQD+x8w2gERVsMjZBPoEhZO2LBNFshDYxF3whu5dmr5NP1Hy5T3c1Ol5wMxWYifYKvE
WOVEApj9XMUmHptCfe5fBczdp/EtU1WzdhgzAs1mR/s8CvP4/OmJyQeMRV4iFWnnQbD51rlzae2b
ywxo8xzlh8sOJYp09RGbAtRctQpw/Z2VlGvPcUXfT1ACLqSM5aRY8bajYx4G3hg/BCS4gkqXcaKZ
NHgb27+egZr4Sq1A9bIb718uH8yIbDdFVI3QKiRGuIrVZ/vYzkXZ7q6BJ7J7U4H2z5bjHcg0TMe5
ybV97h/qi9dsH66Wah3CzJ5q4p1itJ56Rz+qF2qlVunrMqs8Xn3R+HrSksapcauGGTsO1mF6HHLo
/rl/GewMDT5HRg3AYnXCpb26DR7ApXvtHfvz9yNygx5uNEdEq4MK7Lj5y2p4fpn+XrqXT14ydvza
JwdtK/qYgtRWrXMf0CXl/9m/LyfbUfJ1KvIVmiWHjag62PeW3+B3NLNzrSSW5OvQleRrqbXtPxaV
cJ7tXs9f7Ca7m2J0fMn/GimhGnBnE/xCy0GfWRiWus/Wpc4g9Cf/exvnkEw0AuyW0DopteRhtcPw
AAdUul/qpdZ5QvlDzYUm1YCyNrb9/Q+rbCo2CVW2Y7hY3SFSKbZzXX55jVVr1T2bb91h8Un5QMIL
psiHLKN0LZNNx2Fwus6R+bCFbuprPyqBRTEW+od4Yd9cWskvla2x86XQge3BlpWIe9+xGfoYqWko
XpKVUDZN8UtMg+ieeefSHC8wG0zcbuw657fZYBUrCI10PNWDuhgqZyj2qXUCxl3pw4vxtZlpn3+S
n2mwSqY1f5dZ+gWeBXsP/TMjHQnC4Eb3DcmRTt65/1qpn+v3TbyIE1+Xzl6Zoq/WvEcrXRHBS3pk
53Vl2RPNwGgRB032opqoLEx9PdQvHYrxTqgwzUAzyTxEiGl0+1L9tvfnqgygAj9/P3UuUXY0q5cU
sNpWNQvuPtp9FBRGiPCt44vVqCFw7hx6549CHz/kV8AZz6GMFFaq3WuNEYdQZWZStK+51bXeMjq3
cvLq6NSZR9Tq1dQQSs1iozONsk3CDEA5jS6e8zDbJLOFP4KAGyDvmTN9JXSPwhJf1VldLZTWjEZN
3XYn7fR77eHTEAFqGJ5B1waBdZO/lEaFiWNnzA36TXGmqD9h+TrTF6/s8vWay/veqqMtj61YVLkv
hhoFd9V2QPU84dK39Rvn3ubwtYrDuHH3YHYof0JiY9o4tyzwhuZFHK7n1BjwU7RUptVDC/NtaZA8
puz0k6ArL8R/ncqMQCxfzM+xs8uaSTihdD8EGGnY0DryQkghjUL3SJy/b6n9extVdn5ROQLfOKbR
cBub1rYWJMbyhiBBHiR4LnEQqf0UnEOImyqK/sJyIME6VrkcmXt/axVJVvftc/PehHAbVr1vLDpX
W2HXeYYEsX3rbmv7Xt4Anoq5IvvFZ/JJwuENts2UmQ2WJpxYCx35dGwUjKmRasppKIFmn+qhDVNR
Bgh4Tw/Tbny8RJghun5JVgn4f9RbYXb4lFja7CtoDIu7bmBnZceuNoX7Q69ZPY9OXTe9x4Ec38XO
nbPPIoJ7Z/ki1bvpHCeikfcSEOH/TkglvMwC+VUFftZT3kRbehfHV9NYWR2ADlVv8wnQLlVu/aPP
bfpqxzmFA6BWrfEkEd7p2zUQqx+E3DCdZfS04FZVHIheD5NG3+GqcWNgbSVRCSn44k+Bnqp9vKwq
JStTTVPVI4sUd83F4IxUiin1d5t1TZzU8pZOvs+O051QXjLbq1y6+3563AsZUVCPZ+uH370T+B5d
xrPGPSqUB/nqrnGuwfOCJr9y29XB8oXabfzEXgHdOhg/k/HlN5zfa5O9HrF2uNHsa0ps6i8DX0Lm
pxWrTFamVwK5Tfl9kyQW69gg9uU8+j7VpKkRVVhDk7E2ryFB9DItTYttnAij2MKy3Ppcwc4hi+GV
3Vbz23r6V5A6GAq2rVNRXydLz3glL5k1aOTLrrSl+dBcQt9za/f0L8VAQjKaUDdrNiyFeQp8WZOc
bxduXY7BRboawHr2ul12iPnVGw4xleR/ks9wsuN5Qd6fXT18fQoDdjDmrEMoAUp39zTen+OgyZP5
NnRLwog/x/HzezK7BtdJrrxgfHCFuVusYLdmN1UXn9J/UzqY7XIMLvDA539kqBmsnkXqlxr2VxZr
EgwrafCNwllLiyJQ4nvQ6f+DHOPV71VCjF8Uh+CRjsPICkMEFq4gOyAG/AVlZIMQWA38fPYllVlO
To9YDbsYK4evlHNmToASioMHAXbwXtIn0dZtXCfzZqa3ejZzI565uMhO7vMkN3p+c/MMLqWpKFCd
OlARvqLMRdudyy+RQ1vg3XaBSx4N9IYmP93JRakbfH9ZJ3iR1k8Va2iGHT8ZkunhtA2Fv1cO/zaz
SsZGEF07+WYu5JMfJdhoberjBVTVYrYUprVpbf6WGM5Huo/PNzHaucCAOFs+/UvOmudVJfN2e90g
Shfecl+Xf9dTZdov9o+t1HBvK33d3xZxYIZLpvg25NemosoUU5OQoD3Sp+pE8FVNeaDS3wmWf8qo
ifwg/NOeG4c8cCHsAy8YFqSBGAbhof9xEccDZJS1CN0dY5bNj02HJiANZidkD1LXsYEWeViWzC5X
otg8mEthmFx985mNH3zvVf+UnFMFAmx1gKPgLTPmPpbwMNBmaBo8THpy9v6WcGZyqeJf2LyKnq7M
Tjt3Div2+MNf8wy1NHU8Ojl9GyKizXlTJvHbWDRC2HJmDixWY7DrN6lwmFR5GtueA60WIk9GB2YP
MNtKfWuA/ZJt63vhGOqMWX20oM8eUM9nXXQLPdaGBD3wLjS/xMiVtFmUbgnH6EZxc6Ydi8Yvrvyc
4jVCCliuQfHFHFTfAXC1CMDb37JkvdjTZHMd+QFHCReZlYZw2b25HlN2g1iOlfDsMzGyUG0q+eQ4
1bNM8QPdvqVpHKPiR3ZwCKUnByIzLq6s2ke8Q3qWrJvMmRvmE+sUBLZRmIZnc0E7ma2Prkoe7Zi9
Vrh43gwoGS9CZ7pap5au8y8O5wiKzrQDC+MhTQTnzs6DCcFc6NXi9/u+Pe2otMng04NTfJ3Yf8Cr
GOBmi418Zm2qt+krJC7/sS8F2am4sGzbNtlNndlubuRf9ZS0ah725JMSyaKUFHyUir2g/t6HHMOD
v06KCydIunOlQ60hHPo4s2GSxo+p14cVIEqfgJ40Id9MA9pe1mC/YHxQ5O6phg666aCZ5sf+C7Zj
321YEFT1Q7O3lBd3gk2O03P6j9AHI3uUjEX4conBGE7/KeY6+D0lzV9PQkKejO81mR/s79D0Ksng
jJZmLMXTdTA/TvTdmIre3JLUKFXs3fMcIQ97cnUFCFNItYEylPbJAmLLgJE7UtTGy7ou7LKRMjMn
9KV2ezY0FC6JVjKo2BtsEcMZStN+f3eqdzQjaDJeKPZrVFr4V20/x0ObUyv4le3W8P5+YK7FN0sH
B6z3/FmiH/anBt2C2lJNpkqBD0OPwiLkUvlZ1EpR7oWGVaE3/cQ3T/XzYMNiFR0v69hJ8ZOe5dB4
e2kOkD3qj0n6Ixkr91DWLSJrMh0sGfzKmUsgweaHVWhwo2c6gV/tZuQ7IrUptIffxV9TBKKpYs1U
7pSSSdMiqM9EG4fPCyjl8nrn1qehd2SD56CX2l0XzoXgsMJ/haNW7/qdHvghvhpae95j+mH3Aa0R
t1wOoiZZiDRGxy4hT37ETOFYHBDmsJMoviZKcWYkZdyk4nk2MCTpFVOlmOxH30NLw4lGxD/ykteJ
WYcsHTj5GZ99DErGdDLeLJogUGhr8ldziIg7iI7WkRbgUWM1izp2Vq4UuUOkLg2YMU3H/jryJDLN
OV9uaSAzI15r6Uqg0pXaTHQRijgSUCyybt0GOzmQKdrf9DPNfjet2z96DJG50qUolWgy7b+/p7RB
2iutQYrndzqO99kefvL09AAgstRdlOXquPqisjp3st28LmPhT37H7nHTbOjdpnS73/WfsyQn7NgC
13JINo5myjhLTnTq3wbpLq+4bBqHyE6Y1x1x0t+fp6HtNYO/JjKIgY47BZeNdRivm6GGEp/xX2t5
cG9/+b4+6bqC8rO/65eD8Z4WjVw15D7GKRrJZ3Qq6HB8NPnE9LTq43eT0GYCCcGch86gxxhjATJx
DjjaSnZ7GiNvX8aaOuaqFfWyQY+pibfMY8MrVM0BQaJtuoyAKzn6NT2EM90bcyWMISysawU0diwj
Jd/805gH6dJLCPr37+CYNRvSNExWXQNJc/qMkFLHACOrQHbNxmYqiLV+xE87OLNh8myYPZTEuNEs
Eev1Q7LHMLbVpDJR7c5LMsiejOlACkDsn+ux8nZ5xIlRoCCHdpuOS35Q5NEcekSX37/JFOiPvc1+
bBiMOLZmJavVVPoOOVKoxLTH7AYBzYKTX6XjP/OC9bQjF9OkkbYJuDgOWDNeX7KGNbE3gdQEgb+W
l3aNb9PEuE9Oyrh24PfQtkuF2WAFUwtmix17bJTroW8Ug58I3BjxOIFb6Erx1Mb8TScB2UoPlgzP
GI0R3j9qe3DYnBWKaMCHYQzAd2w6/PRK8ppQae6ZmZGWiPc2h1GouH9rc0jnxmKGbLrY0f/69Jrt
JTb7rut6eSZ848n4IXNNfIQsowefJ9PbTw4MwUmD9dSCJJABCLjR/UIYdm/8KB7J/zg6ryVV0S4M
X5FVItFTclAxpxNKWwXBQFBQr34/366a+uefmd3dNnxhrTetp7Qjg2yizYgEXGS1z0lDEy8L17oC
87Nm/eJpFViZyKAxxkLXPpgJCbW2lxb6SGQID5esm12W+RV65ytRYiT1Bmw0yASRvDMiD/WYrZKJ
ga8EzSKdE2GFEPg3p7ROD69+xRha7FVtHnaJCaFuImK29d0gISCEnjJigpyNnQKzEb+GbyCrFIgN
lavFyQM5in6Qfor0IOdruR90Wy2cRhtpQS0HCSB+afacOyq/mwStfcMfUtDo8o924w0wUmzwmPjd
SnThpDwHPQpo54p4TjSryfoLvMLI0ilS1GICESWoouxEIYT6qIfUCwm+BUz4PvQZwtYEQ+aMrrHO
jAgYoxDgRsbVwoJjiBOBGkiJDS4WQhAH1i1gFxA2SsUBF0VzqSBig28tR3qMjF9U52SXAA68gOBb
IBMUgBMmGD0RITwuKtg9aAEiG4DfZM+0cuomLOloz9H8Pk1wIwokkQUiWikxT52u6ZBCUogJ2vof
5R7g/55lLv9dxVjEx9B7r2mtUA0b7g8BEv9qWk1+gUCYqP1odBEZzu+h7P+CegmnTLtTBzyW+6SZ
MzQOMBWsCmGUYhFLP5JRt2ULg20zelPmE/cXNaA3V4cMcod6H4hHG702RJs5kgfOEhkj8AC+XASY
gRhN7qtKg6c0jd1dMQu0nSIkDk2Mq1uVdx8/V7f4FqdBGw58A1mRhmHoOWu8n3f3tJJFb5Yu45w5
Z2/LmpiW+2hIqwti0nqvl3PXXGai9C9U4sh2PiIDBhaN43qhBxiuQNsZkW33OVdlv/afc9h+AEMu
YGTZY0KkJkSvmMWKRWbR8FocFovGArACYFp0q+c5c4ebeqoQB1eZz9kPuqnd/EZ9p3QZZ+XcZ8zO
iYGDJs2q8YSoAcGFU3kIR7znCrrYBb5gOaIGEsxEpE+Q9zlDH+beq1bKjsi58Y0KWjGT6QfAGRna
Wd40Y5qbFfLvHsMlpyK7k9AnMqLuGxr55XA7dH8jRsGRhphQQ82GYOgV/VnjcacFAG0UuOhTvDp6
+LpTRFkwpClHNEDPlQPxSFgP8Rn53X+V5vtM1o3YZi6FKzLY3O5W2JCddqkGzRG7n0jsc5HCUz7z
a0YtnQ7oPIfozYaTCHW3Rf1Q2T9bmLEaWvxqdp+lK1BZp41w/k/qBbLW6IUakmfDzKL4Gmq7ZHmj
R1wx0KONGUiTCZabK0UcbijBfH0qRCWsetxb4968PTIOeQItTtPTzO+OQZAgPRwL8svqKQGkOkfM
bHn53S4Jmj2erh7MM0wpSXMuPGM0RC9DBQNIQNOqCpqClJAS/0pGcicuUXTZJ7B8dXTf/0blbrht
4yeTUyRXGg3WyqHxin0ea+sWzWAOiTdAJXMDf0fBNb9PhnwYujzyTn8jaYTmdGFMIUCRaUib9wyJ
SdwG5aLaSxE+gRm9bKD7b6L+agIg87/eRp/ce2aJanfcncHpkI9SdZ6lYzp+HT9iZO/pLbbEPouN
ZV+1tF0NzkH2QOYnRTRIN9oHd7//AQeRkuDXWi+cdFcnbmX+1LJSwvbu/tCPo/d4h6/WQ0TCITSi
hVIF8TGMVaHH0ES1CJX5pdOi6Kw28kILhyxzHHyHbk0l0YX9yzW6o5Wh9XYAJyy25xR+Ny78YvXk
AbHBadzfIkc+/h3bgLGGl3TW3/U5vMmzOTUdvIupptg9zAbGGNTLYqbMNJ0hmhprQkGeB1t+FDz8
GlM9KV77x0KfDLELonONSxZ3Fkv+LX5F1QpycIEoapbHOqCjdoYbqSFYcjSDbfCFsrmRJImbBOJz
JEfvcRZDlfBWOR867gBiIS/KDN0QQjwQeR68BbPV2OWMIWsoYQ/5pPDeLAd1lC9/tD5YBbavQJsB
8PpM9eQKsuUYqc7xOkpXpYt5jz0rHgHgN4MuJuTBolhE0MqYLa6uv9/xtkj3TDOMKO/CF5z6c8+d
DnxnUUFBEUZSTHGEKFKOs7ExT6Pv+bW4+tUEndcinfUm9fHjv464QkI+76EYS5OuM9NzTVntfhd5
dJ0y8oZpciG67vQ8ZD6ymRXmY/JB2Q4RWwLM36YdOPYr5iXlFtOnZyn74c54HedGmoAwmn3AVJnz
5zwJmr1aqCTS4xicTohNdvyOkMgL0X2/HCMsVpoY92328EizOhZP4Gpc/LBeUXmR1wrNNJUfvYts
WY/5leK3tp+goq3z5bcGDeSBNddTzpgcuzjLwGAYMJhARGnHETq7y0SGcgeSAUBFDBMA6AE1JOAV
IJ2pPAKaAebc4KOc3L10fx+DAEYpuNDP78bC2tVDhSNFw1npXGewQMy7NH8zbXSdcX6PWyDxH/q4
c3tsueJ5SM0fmcL46QgowC25S/3Wvs4GU3XymzOMK+o52rLENFkTpw97mpyEDqHTnd+TCgTAAqe2
LFOJR/hFwPd+PEimKyBqZ7wxsQf/CZvr7BHDAyTLzE0CdYK2MuI+JK5ThXCCWOGjzwGHV0+uLhSG
YTozAHZqt5ggngjrzXkw7aN4NLhFKN+5gcjZXfECg/4pGencZYw640hbDI/gaZsGBec4ZQ892crK
rkCLv2iXvcl3Z3D2iGQCrqDodmqnv+hFaFlzKOYgZhBjzFuM2/j2l7vNKo+fY/V4i1qd5WBOUlrh
44BYB24omKnTd1f0xI7uxkOkBhQV0z6EkoF0MCEjmJrL1SjIGOKFopoFlK6y4wMFwuyBME8/piH6
boz00XUOLYewG3yuiIQiD+9SkM6o+r5nndddzAhMxea1yuIqfE6QjXOPyqUt92zlQyCJKX7qdVbH
tyU0ZaiA0wFfscBJLSIFGVtxf9d42vQ2AujTtwrfA1z0eJ2pSEzOql/MH8GTs/wWy2N98+TMp0OC
9SJk3EN1bxHHGnSQQwJNfwVlzGQW64HurxnXQeOkYbKjmLG68NhzXn6z0ufKTuCVCD5xYdEPhtC1
DNtialzQIox8RQUiUIg11kfGP/E0NcwDSdBxM80lyiiFnJ8jUvr3WALwNsLyeEfXQyu8A25y07FO
Gge3/gsxBop6Kjs0udGTT40YE3sk9zYoJnqECoWNzPW77znMSTvTwrIvUs26nyEGibvEMuJLE7WP
eIU9UK2amURoL7J4KiUE2IgQcldn7IJhKgdj3R/3jv1DvvtC4LWxvkmw11M7knm1ex8gZh9LZCqh
uhTJjowlgd0lNHhWOOB/LscGsBUss/lD61H9pw8go0H9E6QqD/w9JOaS8sZnA7cjkFqU8qQPC1dG
BtQLKGEpgSg+cvfrwPhA7KUUsOTs4c5IllBSAMy1r7B5qSvp85IdW8IpvF+E1AVFQzFDqhmWC3C6
AK/5Unh88FDyZ9Cw8nKRb1OtvbEUsHu5mypMBXuiStB+6Mg+dEgVzkeLI9r+QU4kUxGPXRDqIdgQ
IrrMJYvFAsTmiqUA4MlV1ITwGiwVEW7NO+AqQuNAxhImG2op2gsyZVD2cAqeK39fUNaaWnCDtfmh
YaBsXShr1gWhkGh2+POpiFHgDeKIHpMPQbX0RGpl7B4+jKZ8FPcjkPiZqhRAnPtnxq6nCN4R1T3C
6xYpNNV3cvAZcB+1m8cf1eP5y9r9HUnkogZso3pL734WKiHuOGyDxG/4HyCH0n1a3N/v83f/JT6Q
nH+a3SdP9rPhNmS+01yOJHeIPE18N9WVg8dS3twP+qZkvAz3C9IfxdIOovXCMbh4e6XfjDEGTjNX
j9OwmRThADCWeO7KLI/bT/BdXcMk5NJFzwHmD6DMEBqSLmv3+Nv8gDGwgU6xMAhxM5unN8FMiyJc
wOi9EfgJBhGEKp4xxcPBF/MIPX5tDEdkBLjUlBSyT3j13hx6xiUw3NYn+hy7Eo7Be0TVzrpEdQDx
LdsgsMJ5TC8B/OhpFs2PSYdiV1vVyeOb26wrlkFBbcoFjaGKbogfRlnx4QjI2RI9QA1IDKxpe1J2
EXSjz6eRzz2KXc5z0NG5PMKMv8kXrw2eZPh/yUeoj9pEjm6Le8i5N255aCAkRyqfiCr+scC+li/y
RR0PQExYySPVV1ZqxGxqMx3fWVxg8pMPy/PDd+vEonF45F4b9ZETMQmeq4xK/ersefiiPKWjTsnV
B32FR6doFawk5jOC/JznmH1kq5uCJ42SRvRy3A4s7z5K5iPzM4gmJdJaKNX7qAk46tCZDx3WkbRB
u8BleqyspR4RBUMoNUcR5zVdZjBExseal46op1k68JuS+/8mpKlIeQLcJbQhYrvwBscIMXjDSKWg
Ha4ThTIhW6jzFJNIC61f0pSSNC9I25AnDDNAh3r3AGLdx0anPKP8ftITXL18cUWYr8Buo2zj2WYu
ij27P4apdHCU8FO7OUnry9vuPccb+UB8hpoIuUwzf89zaWP0Y6Wa9p540b5Xu6WozbVLpq77A1Ap
Zf2up6W6bibVpZhBdkMD75Sfdb+SA4Uf2upQ4AMJ0u6cAO+QZqvRExnsuk7I3GEKH+N7bamFYVul
qTsgaSifg2dIzVgy/q73TcN7G1JZahkFdIbUtnqCZ6IaUiSrwsbX4WOB4RweJeWSAhsgdN50xxyT
CRXTDryCkb2MSaXphx6v5rfTrbaRb5P3QCuWfB3j8MLOmwnZLP/us+TsR38JEAGkyXX54IJVTJ0a
jXZ+DNqJVAYYimzN0ZtDknNKTInDPCoq4uJt4y6jCl48sRQYNt43aGED2iagE4GRffx9OHC/5ouW
DS8eDwtxHGThA3s0EXC8tOMb1nnfjL9j7mwRUzHccF1SZPNGbxGm6s+ymqmb2w7dAWvgBDQHwoPO
j8+H0pGJVjCSw00DvDSAZJcQivcPfMbhkSnqx6HLI4JLbyxuVA4yusf+mQvv/rTkUX7Cp1QvBtjh
/lgQcHvxa1GhMk06UXNQyj2AabC+oTZ38K/1El6GUymmQQASSUpYqknCoj76iNaIqZDA7rgU+NaQ
Uwg96IyQgK+HC+B8dD/UvZ1q99hm/61w1OD5n8FPopAXf0eQteDLr5dCsh5AFn+3XUf5xEdKepzF
xeR6VPDoI23vrNuJdccQNxQw9fbNEJaVsZMrr2TGxsDF76kW1leE5rVocnpMYzy0u4zDZKStAJrK
U7btEPkYTGzCJAKoD9hNdvDQURBAiyRVHjC/5fvAL0k7+kusF8zVsaWKiB+X7FJvYIDhah84M2ye
mQFFiS2jb/angxNiHA6PZs7rk1uLX1I9PhSfZ6jQmLKiz0kw+ISf0qG3eO8oSnrkAfAMd8Ojsq6X
N7S0MWTxFWwvRszUrO6a1eyRX/CgqZoS0VmYg1jbUTm+xL/k6SjLJJ/0n+5HsoaSWA8/HMA0RaRj
nugL88Mbl+fsQVD45DlOlspU9vridB08eafWvXO0nMGMQCc2jRNvnN1nlKDrVo1bmvu8ILTE+mNe
al0TxWXRQVJwldgNwwJw4jPuP626QDthQQUoa/h6hLbEmeg2EnAk4fh/oMDnzF+lmZIiWMJ6+/uT
RzcqXsX8HrTD8IgUicAugJKUX8FhuLkhfr2C5Y+oIrXqgXN9xykKX92Zc2+rROXQdyZWgAnzjgYZ
a93DekgWqMv1/Js9+qJ3U4lbIE4UH3PudYzdkg9NR1B6qCpeiXuQl1c6d/pp1HI4kV7uO8Fios+/
ACx5Mf8NObP7BIgxvm/1kVhwn8OtaexeenfVuxgm+2IIIZVa6mkQFff38fGgXGWAfF9BVmbcGQWY
ELe5vxl+9xoliEGyeVVOlPagJofv83xL4iJZPPrTrfwKGd5N4lCv9lXCz0l/uUBPEabV9M18VUEJ
amPRKDBrhORM4a4tRegHBiP83D44AiAXm6eyarjAn82bpMX7If/pbgv9s0iLzeOzuFMkGUEHmoR6
NF8B0tYGvFCQk4OTbDpo184mjln/EqHB4vjBoTO2uyh85qo/v/EgcRgOzjzpL3Q4Rg+8xhLzQp20
+stQ135crBoDxWWaqYaEXqTXa9Bsms1feCLgeJmqyF/4eEn5K3QxqWgIKb+CuB8PSS25H7U5UVCW
zhVrYMGHjcdGV1ul93OaUc97x4yAmQ0QsCpR45O4ziidhtlINwIJ1m9G3rRehrmucNkInhIZJsj9
SkJthtrPWvTCpzvwB2hrgZ1sPgwmuZ4NYeirQbmqx/k+5yh3SbxCocbUHrsmngWAwcME6S6YxTAZ
IES+x9UC+Nuq53wevHofj/HPvkFCOFP+wgHhfqhJJ/K0T72djWuCYZow4UMxbZ5hOUMo4J6YMQwt
gA5v1Ec9IIaKMS/GRm/vwLjkyFNAOAHM39Fn3AUDdF1ot1Hmcf6jnu4shrflTj8awq8PIVj5J/PN
7yH+E8F8DlIBSvl83+MLdSiLx3g4FRNp8Bajf0NYhRAiZbTSFU+0k8/eUJSb9qy4+fu/KBBFs6v4
zSIbw3rTSFBQjlC+8mL4ND7GiCW6FCSzRNhQMDESiME/KQhq5ry8bzDw++hwaYogFxKv8KEGgooA
ATsxKDD1VtyxBnNurtadTFC6q23eoh8YKgBw6E+/m9e+iRXMJGQJTusltnLlku+0A0jWc47pOcR/
O6r3A8TTEJFU7VsI83v0wdUD3i5BcpiSI2Y8dSYBHbY0zpyS97LufISlPKjH/B1o7qXvdxuED7Q6
e7gb8/BzUr4CHZgjptQ8UJczqoc+DdG5EETiXLsD371okEjh2gnJN/Mc+JMXtFU8zMwc3ZxH+JqR
52qDGhASoGNj5M7lq4itsOxTQdeVWGuiSsDvsPDwjWYpWjyMRZDjSL0dWFl6OvoyeJZeMDAV4tcy
tHWyC8E0/W6ubj1GtDrFhOWqqPsqn9EbDMphLgBAEdI/k+RSdgyLxbmDJ4tJUq/xc2FExmYQMWvH
q6E12oscypeCWh8lZhYNQ/3ycK6LbJ8yLqrPwKkuwt/gp9smLggSUBmu1MLfD08EU2wIyXG5RmdE
50R98+OJqVYM77RezmBUzj7jmujI26ofPV09zCOyd60fgXflWCU6XhpTpQTSlKGbCOfpuKcZsZ85
AR5Dhg7iWP9DhDTCCzCTRvlUm3FcAJWbfXpyoffjnAjpzmKs4nSafbhG1AXy4ouCBb3ckkpE+BhF
44PcTLVbxVZ3mWI+VuoU1l5dEmkb3P/L9ZmvhaeWvUKaTe0ZcyYaOb2A7Bp+BgoFslAE2sV1+390
AdGdoDEMI42yWTJH2u8h0EPl+iJ2Tg/qMcUnBOAbzBgOjjiKy83vj34OB42fMeOn5Qz5zgnPiThu
F9dFdezPBx7zB+mzNQuwyxlM5B0e3vGdFJ8KaTqNHR+LDCDgAg2PHVJ1fBLEnHEM5mOizi0Crn0I
0zFesEhMZcF44aH0gN/sSGopxy2K46tbegy2D3t2E4l4gI7jjoOH7Y9HIcp3AitFnc0wJPpwBxyT
94QbnJ+5KkN9XbjGpEeokMEwJNQw/sCUHY4DscQ4DyOdpDcBGQ8XZH9GOEACtofZBCeod2SygojP
PPZkJTlfrq+QHMlQF6sU9GqN4QGHKNnPBGcUiBpRrqAcBvcGJbz60qh/uEaIs5a36XdinN+TfNpd
vqgK7+Rj3bAiv0mpodGfSCfhDtYIprlHTZQuAINTlkcWimNOZmrbzb85WpTC75CnQEZ4CzgFCgaf
2xyJgkEiXIIrqYAtV7u//PrIl2D2SOe033HpVTzBb3RD1g/YE5VnlGunK1N+5D9kC+WyRaMotBW/
qTbR5kNiEvGzIefQOKLfUbG4rXowMDlBqfpJm6tTVrw0NebN5hsR/YQeiFksvIEFeiHOFdIIwM9g
XIsFlLa1xk2Lc+uBlV4sBjFCTWTudZMOwkkCSYKf5fUmx9+5ipn0tugzEyvx0L1L6PJSV9+hFfEw
3EWX7+zqUoCEfIZdj16zhERLxGQs5nuS272Q0eG2y25CUweK9yYLrnHY6zxFul92Y0SkSUhKinsD
jcHcAFLbMByUuEzymBlwxXdn05M2xnWADuu/pASFRIBHw9YisjxxVt2WX4JicChGdViuyOZ2OZWI
RgH1A6L9WuvhWUe9TUntkDVpdT6Bl/jo5SmTt3wUA0x7akc0XaYyMniXD1he1Pmsq9e+3uPLwL4l
jY466SM85JXBFtK8dAJKipIHkxAymhFEK+m1V5ofTmSxbliSZh3SkdGPyy65KfzmzE32s1BzUyv3
84ju0GnnnLqr2+zG5UclAqJRwo4PR0zeYuAM1Mb/sSlEUS6E92ho8zbDr48aKiRe08tnD+6Vkhs3
XZOxxs3PdcF6f7H56QRL1Aoq4/ImVJl8modDbS0mmhEDrGJwZ+gUYCdNvrPG4ul2KEnxviBD+TJx
KtnzLYBZxJA3gR9B/wl3hUinsVRc9AxU98CkaFMgoHwSdTx5I8OYKvamCMjsCwZxX/g68NbUQOEf
3F7X6DUarF54f1q/JWkKUHV8/EHcQugcUNEIdz5lCh4B+23fon6gxJLHzK7wjjWwYAO3EYE7DiqF
QwvzrsOWkwSwpgm8E+67L4+5YZJyQ8kOaEKTRFdFkXljUB6uhtRUVumsdWibH4If4bNfg9daDr/u
X2ouySsBrRJ8M7Z0IJirOQ/okc1xZS5BnsGyjopzfGDkL3goiG7fZ/C0/1rVjuES/n2braHGav83
uYb989XTvfaQEnkjk3A1H0KQ0kXTKy5lZupisUgB8l4J7fDPl2bp8km/PVOmbxeD2sQIDFJoMlPZ
Gtts8vDfq5TiawbEa99xa17BUlUIPUqAI70YkKJQIxRhztg2NvA4DYdoeolUsQ0bVpWnSkJL9CDC
B5Jum577u3yTBBLVEYE/KLlFB03QFJZgZPcZuPV9JeKO4CcjGegeXGvyPd8MQY1po5K08Ym2u0Jc
bT+gX/sOTf6mPZKge91dz72NEijBc/Y89+P68jhqJ+X8WQxfYPKD5XWlLHPwib8BWBRLkud21CqT
PCLae6V0e4XVZjBktz/dH0bN9nEwRt8VGIAgR7PN7dChD6GEetihwhvxrxFd1Cdhxrr1IyChtSqQ
tqEl8WbP0IC3aIB4A6tJT0AYNOSEdRFGtnupDroVPvz1XEdfOj57eGd9WB2sZWMZ7Eq2mlhGNl1p
OjAzcHI4X2BcJDVg0pcXACcAAaMSyM84PTZ8h5yTVHUzpP4gd6CbCb5SG23Ks7I0Uk4z+80Oe1sN
7hP2O5QLJCDzFWx6vAS8qbB7cDi4HJAF4IzBoVCFBL6OrpHIKuj+m2M0S+Z1aiDh6Do+s4ZZfKlF
sAwSMwYw4BVbvhb9GEcMLvMYMFHZyRPlBPJPJhcKMsridMZ24KlDMyCTQnqPuy8V/wF/u7H/nhOR
TpNfSsJ7dyAjvJnTG2KCML+1HBEGgTiBwLFJgdhIVNzMITAfONa5aK3+4qebT9y0qEPphT/I6iwk
7soa6KDhs6TW7a9egH2BB0B5kHmkAHA9bbYClLxeWPc9Ewf5ASA7hBelVrJk49D0C/SBGEoMQXje
K7O36vDbDuBmXP2JvI7gFudF5/ew1MuQEDWdCdhmzqxKTl2kUowMQ9p6TFHOoMpA5MQpMpJxxyBH
AXjZZdsB9CtVuGHWFIxs+vl8uYzjJTyyCUExF6bwD0cBxMnbliU6eLthziLHPk35z9IGtkB2SPAF
tDU8Q7I/zDzErJqTKOQq/O+UNBmgiSRnzAZJDeO0cwQYUjg8C1hj/T+idIdcM4TpqmUCB/nyewzZ
OglEX3NIvC9pEcQU07chicdd9j+1oBT55Bk5cbn9pMAnHovSkrMJeww8CYJ7ksOZ2tkj3gg9qEsi
XktuNJM0/uuskYKjqasJsyexhngDQilswJkrsD/BqsygqZivQCK4CNoC/KSjJLl8ntGTXHQmWeua
U7IbCrsDngIrFVm0KNOf0UuxkZ0SVp+dAPfQVA74jn/tUsBCmvnmpDgOzhJ77KwaDOe1JGozKAf+
KMX0f6RJo1Y5fhaDoN30Nv015/iT7YEQNDW7oxF9YhSG7RJLuox9+4PhXlrmOySMKLbKGDzsCdxE
RbtkofbPFasGaPLMAvwd5RA65tFY6pHflIX1XX2ntx0YH1tFyA5LoSLgFydf+BcBa+FxJkYQyAlk
9SQVVvkW0itg4RKMjn+8DP7g5W9CWQWERPoW37ZurB9f/jWf6AoBzXct7wPzNZ0pJcINzNH8HLN1
by6Pv7yIIZgt82cg/y2JXhJhUWWVidjLWG3ZiqwbDsX/AKxyQdWLmAAZAbpdEqaQnIKR8KcBofn9
r4YwhzU4SzjhSATfiOyKzO5fqNjkY42E8zRoTLVnpRTQzPPoW7VhdgxhLxxpKfSPjH/AG0saTMQn
jIHjHywWFMgYG+nBPiJkrJizL38sKfSDH+u2QBqsn/pgvqAkAcqHmlEHLq+RogghJn99pv9/Pl9K
MumBB8n/U84A8bcTMDT6QrQTpa1VHKUi8QRTZ7fGYcXhzC9lHIDAocjaU4JjazOMP0us9iBMK15w
sdL3HF2c9I9Ttx/s0qVA8kHKJQuouWRrLRCIAYguBWePDuokj/l/g3X195u9D72tDNiBshlhB+5E
bKQrjo3Xkfcq8bXgeWeuhweX8Pq74szM/m6H4ZjBszx0xIZrdZX8gXSz3r4n6giJi5FDj4y/AwcL
FxXSMTmCb962G233uCDekbBhkmfOk+ey+4m8Nkh37fDbsg+HW07RJkUHmx5VRu/UJ9JPiH7bQLyA
MG1BUTkFmTn8hcHhMuL8um2N1RvdTQsaO+9dChjkER+73eSXbFutOMuKFe+IS/B1rIDODXF28rRe
Jyys8M3FHtVD+CPR/UIBx6XLKhQcA+qjdX7iAWdb7Bi/gUA8+Qou1Tcze5iteugyp4+XDS6m4i1Z
7M4nkzQkSyd4mv6Llf61WNUKAYSdxd/sNzdN4b7wZ0pEQ9s6v/xzVJeh/B0pn6X+HX3XysvlgbDX
CjKqeA4cGj/3fnOUXbUSjrvjazqcwIwwvjDG89uNtSW/CwnhRKDt+695x0qIexH9/iiN5UDedgeD
DP8NUh08R7cAeRoZ3d0OdcM2CbU1GUZIazoTMRq5+WwhiHUMaxjNOb9UMeSjRh6Pl0NFOnIezIUH
QbJ5U2jKEWX/rtYQKwuKyjGUDtsGDoCDA+3XgbXSHgeuNhKX5uYR81jxjqJG0bkuRqwA4fCsJnBV
r0W2FZ8iM/Mti4Z78zd/z9j3vyMSux4R/FwaTILjjbCMIUNEqjt/7pJyL7APtvw7ll6KfJ7TdSj8
Wtp5iLULodmh2f/i3lYjU+Fp5ZTxIm6DV8Nmvg0sTtx35/wwGxoMOke7P8XxFCCvOT42d0yIq4JR
3cLcwnGXYKsk7mePCY6re0JWOAXCjsObb8UCzuiMQ64tPjFsUlY5nKU1ZnZQMMbdwy+xipf5QhZm
YVLfVvyWDYt5BxK8NXbqXBu14cP/To3dc4+ca21cnvPEbrA+4FK/T0QA4eyKSx0z5OEzEuwNujSo
h0016W3Uo9BhHilTWAfV+TFNGJVQzwzyNLkNBuvBvB69lhVrAzsItxUAv9UjDBYAPx6gAp7Sg0/4
FJN8/gulA2bJbbLDNRvfx9oOsQ/F+jojvjF+LKRZebxNyGOHRT6W4mY6f+P+SA4Z0+zUkwyNteh4
PnOyLcH0oUHr96XmsF9JEziH2m9G/Sk3/OPqUhl8egQIEr3a235Xn9GTJi36orzpB8TYkpuk0jjy
h4hw4neS3oxjv4+l8P7XhnAzvdoavCySWPfgG6pj/OnjYooairOiHwyWKFxCBYnEFQEAOASCa/iO
gWMsGQkB6zF/wPrjqcRI0J/QH+o8M5VwFtJ5SPPJPcX+jl5HefTcP8+qA27b85RNsr3hv4Cr/vgc
2FeLUiE2iJz+u4byUXUwOZdULL2exbMkRNz8jvLot/qAl/kvRyPC7kFe92P1Odfnct8sND8DNWnn
j1kePU/quZ4kANG4G8HemB+2YCEhyJPHQKz0NLVfTVOvmr0WrBr3NU8Z9RC8nC+/FUlOvuwIFGPg
cjiHJHTY16kapgDySgReDZ8tUgaSQDHplZE/UaK41AQvzyCMDhljlPmUXBtpw8Atj0IwW7xnn6Bh
yg5lEfKDaq0icaaz+KEG+tjcmIgu8J+YnM7yGMeT2QlHPA+bb4OWQT4iGvv/WjKQiXYyhCxlq7NN
H0iAHIaS+SH6Ph7AGYnT6PzhJYlkGxXhUzWRelEdsTOznw0nRgN+0BhR57z36UxIJLiGG1eJqAfZ
iU4bP2oyDAP1Pqv1EPEbgW8sbjW6RbQ7MFlh6dz3BeIeJGNC7r2hB5NLB4UgYmY95P3ZSsS4D7/w
vp+ACgWdsUdNzKWbHeXzZ84+02zIW3UztOpJEbMVKkCEZRNUJ82sCXZBXzXTkQI+/C74EE9p6WMU
oBisdy9aC6Y2OcWpOl1XV++m+pQWGA6QRQm9LKqOk/7EpslGL9EFZqnQn4QGUMbLQptN1RUUS92p
9sku5fbXiHMyiolhN8H93EJMKu7rkLAgbvP+7tlzCyoCdIcjZWi2++/fYEvx3AdoY5WgEqF+1h2x
a4hiENogFjr3Kh1eTkmHhI6/sUnbozLFp+99otdxOE8/TouW4HwDMl0DYFLSoW0jVZCAAUz+U15C
sRf2eRHRjHzjAbAuIDR9U11+qFVwEtBlZcvSu66Hf88JiNzHJPi3cyX6JqZ0oZDZD/BiYRvDHF+E
nJbCryskwsx7Pyhr3E7sSk56cqBfJxpflzuMrDWvI5n8GXHMXtfI+NjsDA/bq84HOXB1TiI1NIJh
pOL+fY9fC8Xu4gpt3/+sUH5MvdGjKxlGFHnIvN5jIj9d6diMVadxmW8yL0IMIS44zqQZV2QSdGAO
acCoGr8a49GyOZHdy2ecmAP/HauHz14dI+tEoVKhEmLz8oc2pTkw0Sc8WC/Qc2a1VFf3OPcrl1Cl
y22tYGqZpaN2U4014POYYNpJctHsZtS5xA0TPkFodTV7j7uxGuaQ/VT5dDMY8PzekWWED8Br5oya
3yN5Qi02YH5Iz9PI2ARCwUMzV+d9t/aTAKzSKoI2uloEqV5EjFd/jZBy9gubqfg571kZ32e6NfRY
XdFnIh9e62ZJgZee+lcIr3zyDn5hxx3VOyCzsHHrgBtel1+eg2HvkgW7NgRI4Aoekqv4javgOr0L
v8zowQ8FrbUzP/fLwzVAbkHoI7JGkr4dpNSEb6365B7VCx4rRBwbegGyCSvTg5pAY0TqPZy7yQSy
WJhF3jgf3vt20SI9zuIPwFceo0g1ZUJceI2j3G+9R/icNvZjkbiE/vq3SRpQbxTj6392UeWJZ64Q
5fDT7fe+3A2oQULKn+gHdHYD3qMUL5A28e6t5xg7zbxZyXG3kqPfCO3bovGyP44++fjjKsBvP0Iz
wIbOOTbOE/Jig86V4X+e4GMyp9R1ydk7Q9liSRbj9GymGbr3GfEwLCiYY5K7Xv43Fgo43M0wcXcS
PEBbAnKtve5tGgvE1aREfmcDMRvghS4Ld4eZxz+PkUa+jGqJ/+ySeRWlsJok9oFW3Y79uHH1Wc+R
mG6kCOkJhr6ZSGBpzZ9VHjhqox8IFVYX+34RVYuVjusjCAYShlRgRldP9dAGLPp2h/mElBOPZmym
u2nIteTDQ/lf/ktmE70BgtwflfNs/fD/qEQStwIcbMFC8Rqcia2bCG16N0cL5JfxcENcHQpCMWH9
SYqXspaWHS4rFYCniEjiAi5O/WafAMXjIVt2qPQ6r9xpoTHjUR8A5YnBR02ASYaSPLoTnib4z4qo
jiK6++uUC4qiGLDBaVmraMpA/UBp8Y6ASRIEl9lk/lgfAM6ECFKRI/Adv+fJjvndIhsHsS7zftSp
iqZVxxuDtwCqH9g3QhMKB4hK0b5GJNjZCdaMwiMahx+TQmcg7XSJxSalBmUpSlMUovxomTyLxjxD
GDq7gUsGJFEXIL+WmHrFrAeT4caR5DBwy6Yn5e+Nzehau7H7wegD4YKtgFzYvp87nPU9r3FbnwYP
cB67lIuayipIyUDA5RPgiY/CCBTXY2HaXJzuZ2LAMyacbyXfWPcGMO3MfEOG93BGZCA7oB/2280j
viM5GS+nwU/FjA2Hf2vLIfXc/D7tOA61v18ILcG3pcyx3u7A/rpq+A7kWRGQjs9CkCxQPEwP+eRz
KALguOCOr+Jml87PQdqEnhF3sSVbGwZwIG9kZA7iR+SQ0blHGBA+DJ6DHjbk7nT/SLqv5TaSJAqg
X4QIePMK0/DekXxBCDTw3uPr99Rs7IxGK5Eg0F1dlXnzmihdflYKVn8eCr1qXGvnSqEUlt0xcLqV
D3ws64XG98kOlqoVKr/22XUtT7qQjWyIrtahZfLdZZfnk66qvWXtPnnUU43scF+8M8PLR/fOsbb7
3Xc9/L1stHVFVZDmb/daun6K8t1F6dTajQ71hBlYrJ11lPQwoZtJUQir0quTa+brgQ69jrLFdLSp
noeojZVT+emmQLJUa4jZ4EsgLMD8bdj8Hi1cVLYbPvN+GPRN2+63/aBCr1ZatXf1O980d7/qMa2n
akkwHXRySvVH7gP9yDCIu9ex90VzXPpIouVYtbdrrN1zOwwectp3X74OSKLExU0V+/CbvxRaJJlw
7ekmFCqxvvFAhClXSlh4qh6U1LSlu7Pk4EZNjDbjIhOGEsCFGT3xaH3VtkXxp3l8xeaPdho99daG
OllmuC2BvLwzsU202K7Zg2hrIgJ2krHHFwCenQ/MyTY6uI1Yo1RT42lyTLThCdnR5bERsTjjETV+
adtx6tE+3N3G7+mzc8SifFTzzIzznoZt7aGbrsazVt7qeza059UYApSeei42P9G6Q6NcerXyH8DJ
rq0pCAAwsROda8eH9OxubN5Poxs6mo8cbkpucvshNXMx+Y5Uc6WZp8fNKi3GzP6KOVQQxiL8j7Mf
h8+lA7F3+lpGhjiNS5R32ReN1ZiD3nimtFY+o5dF+eZ6knH3MkrJV/3ej6Nc83ZheHWt3Oo4Sd1n
KRs0kG3Sulq2jBfL7euoSrNNmbwklXkoIqjWzdlHnI2Gpz1eX3Yv7eccjH6dOn+/FQYtdKhqrNFZ
9HJ6nl1rZskXGrFGTnUfG8RtAqP1/h2t3Rzw3P4KNjPO57ea2WaiG7pB89hYLvR8eT9fd7Iyq89X
jt/cJGtL7YEivcZ+2ohavBIOxEt5BzGYb+brdtLy0HacV6WrOlRwDEj/Yz/JB7LB9Tc+94WZenac
663M4h+jw0/4OB/3CeaWzvDQi/UvkQ5qyM27zm419pPuZOr60B5vBbP7XHlhaBeYI6nS76Nazfz5
MfsncL8K8j4ki527WJBz+cRy7BUtCMOJAs7RdUbfVcqgY6Q/jqhCaCzSCo27d+1Z6+QOHbOaJ0rB
gOOnK4/J8YdEHQA3ayi5ptfKu7H5ef/FP7aD9STZLTQSjvJEJ9uNf+Kz7T721JbsiUBGk3fn1T3W
gF3ACM6ng3wrXt7Uw1Z5s4zTH6vqrlHoXBgXZSpLt+jZ343DqiGq+smGQ3j9rX1pQpm0ZHWgg6+7
ef6M3BiGzj5VdhXWDdozDZZyQd9cK1SlKnZMmS6j7DeslAoKJnuj/BwnpnZ/2w1tY+fa3Tiw17Vz
3x4LWWslKs6N1rOf6aQ6szorPgIG6R+Vu02Gvr2UIyUnjStYncnys33p3m3azT2DBg74tVN3NjCP
XlZiCm3EXaCzvKZH6Y6T4/ekP5uPxKa/W/dyqfop1zpDdTMyjVX6h9r+PLycv6DAxkN3xBIen3uh
MNEGfUpGqqthZ3gofxuZTPuO7SmokUDUZOtQXzzar1sZepQ2UjfGe84f43vPCHOBF8SNXEM3YE76
j+LKc7ozGDXmok8ISg6aXPv32oa34q0S9DThzO/SQv5iemqnT5teOl9ZnqtPpLAvxnbH3nGK/oif
Yb78qO82VfWLKYpPnT/X4r7fkE0/kGjnC9WU1eswe1dmy8od5jWwEG/OwW35+nfhY256hLvxpyP3
YFiuM4yxf4Zb13dACe+7cswHsHxRFr+zLH61BZY6zPBYvao3b+19qr7ItVaJ5nHVXS0ap2vX5Xon
Khf6sUx7+2ptHrWCkfsRl1uBcxnen5OtVsgoNVONOy0u09S1+chOV6nmguTt1Hi8+ovzvzcIqo/p
BhlBmONffiBNOPALDzwNkNeP1MWpD/4aC15hzL0avKfLrkkQyAi4YqiWWxXpmNgBmU03CQNUU7FO
rrM2qCrmOuFWdRdfKPiO60LE75AY6faVWEfLTCkOT2cAA/gl3Pz3eBdh1+Bsgk/Jz6PFIFUWyDI9
opujaA1ML4VumOTB/2hrP7lju0p8YRZ/DJRpkT6yX/G//NfiHw8dzEUxHTSE2NSPSUKgAifvf8vP
3eBUNYzlK4hvF7BuL/bikLlAAMyXxO6c3hXi/AeV6rt0+IdCm+X2hY1qYwn+d+1U71RDqVnzfzSL
gRrjEhj1Mf5ETOCkkOBic/njdJOmAeHpIAjpXXxQUc1vxhifhZ4JzfBqkl9Jt5LEklrFe/VZSg+3
a41Gmh8nC5WreqFM2ES2leDxELQu2dKzjgieqj1/FvuywQbcE3k/84Hf/0au0GIVQvZuGkGjLwpd
IsRimjS0Q4O8fy7miXHqVHwr4L7s4wUubH5GfrD/SDGjhZYP11xTDQuyP/d1AE8y02MvtIGcO4mb
auaYhyz8ubJ2ZPG06+/+jMYpenFbrQGWFcEw/FF2wf/zoWb3Bkr4e8MzYaDvItpN3mDrbkCWHyQ+
GcY3F3Tc44LBolPjtzDaf7hTBlhwoCX1Nk6/1q1374aZ1qq0vJRxsP3kuMkRtKZOdlYoFNdJzhxl
4x6sJvEoZjlyr2n6DImkuGjscPiYRbGuvUguSpeUM+bDieiBsHX5BwV+/XNvKTzB1sG8Rg/FNSgj
5lZ02RkOO99+raG1vzclJJJ0vhg3a2MtxhcJBGSMhtT9tYpOkr7O5S/z3vIHXLyUCT+1xRQ0yje2
I/mC3YvwxlRksn1G9/E69xA+sf98DILeOxbkRBT2IuX+MHRTo1vN8LuxpMeXONHICxsrCfC5cQBO
V4yUgl0K9zwekqUXJA3/urcp36bXj8JoN83ysC69prth8lvDX5s5pSrL5mY06x4TVcBexmyrtK0s
GwQlRkqz4ib68xHL23DY1RH9K9kurKK0/Idp/axsJznkQzzoj1g7Hi3RoOLTC61EiEVZw2/+85ti
dOtu+IchpcVokO5vJWH0jmMGSZyVXlXW0fSvgboJXNeG8cBp3+Z8lF5TPC6dhW2wEi82ahtlcrJ8
VmPkm3uEuWWl6rY3EcyiTTnQMS/TzM+lEWe/9Gisxw9eUI9Xie9KLZiIJGhB/7OqrMwGiV6slRrR
yaorY0xpE2U74oWGbhKAqHdZzqk7RteLa9Y61J5dJryNNB6keNdyup2qb3933f14NUzOZx0pw7hl
5HeoHRE38kobeoaouu+Ht/ioMesYMDoyZef/QDjXTQyYhEipYEVXJSvgzRikfehgtEAJ3oxxrxXE
v+i5lOf7+k+wb8yMQrkcwrkW7RSU3xgDzyuOTBOchtfRS1cbvFGywACu7rSWlBBqh2gePJzXveBB
c//OVnKIIxJNRJIUJ8cxijUPhULxMISF+u/jK8ASSy1hDlXVMdY4/96ZBZt88NW8tdMU8sRodpwg
lDKxC/i8tFwCEXv19PC1kYuSAdVpSLRx3dhAwVHL1ARGsGdUOOhMwxrbN/YVU+n/RGBAKOViIwf1
uFfRWtU5Fe88NkgYblKUd18dz3M0wnnQSCIZSesVvVY5Vh5agZfudErlqCkkR22ne7l2obqc5Hg9
BLc6lqRVqGzPbfPDUhI8TlVjy3T5VLrqxxT6VXT6yqF1q+PEPEbnAby+du8kW/t/l5ZT+rY1CC4d
D+UMNDmQgynSVU8zDsHCMMm9V40FhHTw/kbvR9M6Ala24psOWlDmuaSfKn/X6g25Qh7Gz9LDClpD
HavmihihTHmvUSAzp/kJBhLVytdxWIBTKKhL1JU4ZDkOmgH/+JE1gx0egl7yqpeviQSU2ijw/rgt
lOyTsAQWf/xzBgLaZHk8refcf99RUCrnLGp7DQJUwgWwHcCSjCVgCwWYg1DFEsP3aguGW9Eeu1FA
Qawfz1/e13t7fmUqylWeBhHRbEOnFvRxF0TZhF4SNg4HOLHoTYFN6AYjbhs9jWebeS2s6c4FxeGf
cC0UYgMOun7AHVjCTddnDh2itJcI2wqte0UZmIg2E3YHxcsEchP4w+IAgj+VFleKzTvihutSEcIa
FOqbeGd6R0Gmyu6dpDMgZu9dKZnqx3DemWskeg8DkWwUxzvnWDswVE8u+oVL7Xzm/p1LpMrrH9kR
i+b93N6r/PP7SzF1GjnjF4k2b5tZorpj4K0Yk+N7qa8ukd/8d645Z3Kc6zcua7a5P3SRDQps+CUe
38eZLh4TzVsCUknWIJtcy95/mBDQqjUTvfj8Os7QGhUXtPub7qKLvcz3cEdHERu92+ak0X78QDMO
jGaBQfIH7evd2CdL3OltGhvNsDJNUT6XX9t+op76eUbP3hv49R4uhq/5Yx7rAY1VCHiwOihjsM/9
L+otC+FuOvgpQbMoZ9m85AekCPVV89gibNl0s/OjJV96zd/jO63O8Mxd+jVglQcrvha3vyoW88Hv
dH/GXWzfSoBu4x2xbDbaAyOu5JeDqfbs8a7mdbdu8Zx+G2BlTxVvI91RSifqh8F79J4aITus8EYH
yPtTlBkcXM50zRRz+CC23Favbd9z7COY4pCe2zF8XlMq3M14TfhRU+QlSjB6YzutDclHx/6JUFkA
aH1D07GbzjoJJO7Ep+5R2BMFxXZMvtJedG81AsxBxjtPCeILgoR87d6+tpPTY1uEN8OcBYZrunka
7hF1zbh5XibKP3tbcq4YY4O8KjfO1XWF22uTViBV7q+RbpVO4D6WmJWNNmnZz/4nagkcTQVZtMQ+
zzZjJq/9x/DS3aHF0zaEAxQK399F+691A42Opb8F0Uv/k7vgg6ZrxALdM/64j4qNLvLGyRm2gVNj
Ud55VT6GYItrYEj/lxzVz9mqnevl5dgmzmvfj0cPJyArP0m8L/3HF128pzqrIn7X8j1WMsGnkqBE
RcSFy4txmSJZ/EaR4RPAW7fZS4+SPTi3w/OpkA0bLxSoruhpxb8kPPbxF9lQIeJLbDRjGSQnhY9M
Mz7+vgbZJHzBiD/4P3ZXAxk/9c0431vbpcQetbcylvZ10QzTNB0VF+UPnLLzaMdP4zo0QyG8u3X2
PezimotnS7+LaVI32WULxPImM9G5kuyKCjVCcBQ727LkAGZzbI/fjTDXgGTaSVMq08rpI4e4fBpI
HO8dqr03dHEd0U2Dy+3agCL+eJAutO9+oeOcsMUwGJgWInHm3TSB6Hn0skXUF7/L6VP18plpRt5q
J96+jRPNTf88PRO159tJxuE70QnHmpdpkQsVM+1cZ5SYLr4KUwkQD/D4ziB42+O41387t7Asxs+P
oGWSKEYvPqvSPICs7Q7TR8CLiskBW0BxDcmGTIKaiVYt9l8Si7Zo7hxknprrHlRMaTzoDB7/4jfJ
2SA0RqluqDky5Z29xpiiIm4lenMwCEdI2MXZvNlWcxqhffcRjuaEKcDJm8efJeIOki62GJ/PRkAA
7cLgVkFxxXwvCzX5x5UUvLGQK3KvZMEbwMPKbXyVgfFEPb7wz5n1znOTjvmzuauqFoqnDzNXc8Ve
ZkovCNwY5NDC5Aa1naxQXnglUBYH7f8HPPiASJzpkgDtt5cjyJZg+vDhFgP5qv528fvubgVX3ezo
B0YeD/AvfbmAlw6fIDPtdZcpi2uCR8i+4sUw2xiwd5lyQHPk+PxUr8aCzAS4UECnGD3t+k8lHSZp
Bnf9UEt1t71Y7d3dmW2KH+3wQZlinBbjAzaZlCZGmLbEpyIKE7i0iJZ1R0HvYmD2+tQadESC8YaY
IzIAcAM3AOzoVHyLABVhpw5zTesBhzDlGz+kAkC/fQ1y2KWd772rb6tg3dvhnjxK+QYO+mA34CPe
C7EX2AuscVeDVxXgE6bw/9KqhVNzyX/w8nVqmy6UVnW8GOKv73vtON14cmId8t7d2FNf+TLKItdX
nnJmY37RvQzEfw5dmupVPKzdBXP8yTBpP5ZK2ZAUMjcpbFpCmg4pQgZrwQaF9CbyJFnf52htTnOE
rRk4dTKiYqmbZNuGjcqa29QwjQJU7d+Z3JJYoGFrapdiPkk35WzikOMwB742H1Zi2OaX1Q5/TIyu
9vkY36LNAB0pGJO9/l6TQ3PZfk2EVv+ASnUCp8GKcCJMZo/TYNhHvjs/I2lbgEz5LAoyrUXtNJC3
QqyottVhEzBVz9xhBfOwh7uXbx4+LluNE6Qi+BVsaFOW1Q++8OBAAsz/7JY5MynkeIa0r2WkgxYt
pSdblo/hk+mcLcwAvJoTGHsdZvHJ5rnpdfiAR4OPhS3k6+uuR5HVQ8akXOBj+8k1+dIQ99TO/KDl
kUGsuM5fIwnPIncDi33TddiTjYTE44ORC75DzVlbQSl1YUPyrbOgFpRFufq1OhOolCpiW1bW7QC9
H5omRMSHs9JxbFlzpOQ20wnGxaAgVhKhrKNycp7QCzJtVVbIDKYvcOzZfgILWrnDsyBTC26I8So2
vpWsgpN9YRaOMxwi8I6ug5GaZbapkkGYuyYqcdj7kteBR8tK3EcSXGs68MHbPCgfPcoJA3m7SEm1
YMoo8EF6Tto44NZKajUPLVt8dMRcMbwB2M2MIgCVSms9lfSqhVl4mJ9pZSKzUm/aLfPzLdYiaqQd
b1n3MRFskt1DC8nU/OgCIr+EmVTFCKFHbWZOZswdBBNm5F6hcVDzPksI+A5b0aSKiEOYeBFqZyR/
o4DU8upixoZq38+kXoXFk2bhHjKpHVZsx4WaV87N5bDQPmO/rGuP8tnBVbxFqNBFDBfmETIwpGJt
qkeZxTyfjDj2tX8IYdgrAbWXzir4T/3dMEFBE2CiUlJz825Sv7tSJAqihbJm4HtONZZpmRMHXwtL
Qc2vGtDI2QW4F91dMwNO22rIgZKVYZy6qJxIzH7e/12iMNTGLbU/Bax5VwWGKvgFabhcwWfjVHLO
rE1KVPl2ldDBbdqLVjBiOBOt4Zv4+9SAo4cBrcbUSXNWWibKie9XozBcyfQJIlSurXpmLWtT01k2
VVA0PUAPQaTKF9YS9DhGiyhJU7aIju0J5YwbmDRf4tTSgPi1t9NdO4UP4WEr7diEZCoZPVhKkZOy
NIHdpdGNLyLPD8XSrprj0mEDqPN4DN2Cxn//TQYr/nJppYAhy9k2fdKYThcN4jg0YLJMiQi+8BRa
h74NhHRZ20iCFq/thrdyvr4d3j7NouqLOiLWqrWfbFq58aK1qaN+pRqzYTy6Ifkk0X9m7MWqKRLY
l6+CFF+bz+kF6Rwf9hXcDpyMRnlPgbCNBRXQuhpL1dbJSiHD4PD2HK2OgwP1wmu0lzxGelGIUsnK
Sw2/bWaO3Hr2t+YpM8yZ2SDwXapn2ZUjIGogDJuPOiwA9uAGfOfRgpsQLA7z9FmJYb88XY2dHBFS
3SM0NfCXIa/7ePjDFxaTQoCH6qucC5TP8pHNqACtenyCqXP4C4Gg11Z6Yued2Bb/JbqnTmoui6OF
KQSzy00fbaydlSg/86xc9LDqTEUX0cNNZUOxCB4Cfn3+R+H36+5QmcezkMEqgVJ6Qvzj/eZ5FP9Q
tORXJd+EQLvKl49+fQe60AxUBAnGkF0oBtBYd2Wi/2PvbDBm0wM3esjgRDqrVz3N1ACH/d4CV19P
3ZzrX4gFxubwfCnnzY9SjcWMiJOq5f40RaDJeN7hf36Awc0bxZdOYXn7OJwnSTTZZXVLPsYt5PWW
iMFakbsuSbgnkl25UIg11S82rDo32APqJ3eTxb9Q9qOJK+t2xT8RgRp/EIznJzxXPGL5hj4aQUph
h1W5/Qj0RMdl2VNGnH3hPt2atykT4QmHi9EJRGVf+r3/wiWXoSgggqGs4KQMStIwHUx/97JWiZkb
WXkKQb4N4wpm4tnBnZiP9TNBmJPYLC9Tfnc/UJHVVmzua+M4+mq6zZAu2nVjPH5p+3FtgqYxfMdZ
i8Yb7N/zAy45ZASvntKurccsMzvvUar1+LoOc0wPPrfzTCdXTRPC0reX/2V7BkNhfHafoBnVMINN
PmPCfRJoJk8hOupoD3WhsepdJ3fe51zuPhKTVWOJaroYJT/Ey9SMWprPCXO1XxBxDne7kh3OujfP
8zZKjgpascJUFi5sYlVNjvLd/Pd6cOrtwusr7OQfRsnoVj5O8XL6lrn4mFTrPI/jSW60CeLY8wLp
Hp8bTErulpVCw1xZ/7ES2IoFIMeugsvH+mecD72hSVzepJw/R0Dl37U7M7uEGZNaFuaOQGqvb+0a
sndrWTKNkNuaxuC9Tl9RzMgwYYkEB8OdU0gjWxRRXNvVj34uL45Uh/U4PGsviytwL4J3ZaFkkpJp
80Dwoa+VJ2MjUWljsobGdAfSjOE/YZ0W1w1wuvfh7ZkrJOTZ8HMqoiOKMrrP1YaOKk9VM9MMfGAK
pIY3I2oJBQacly+jzC7CULyCqfuusiIIMUZfyRBVOOslagFmYi4xyJc+7KSYFx7W0ilkIxe7a7Wk
qEb0lqDGBweb5XCGURSFupap8NyRWJlK2PNX9nuFy6ax+Ar+mjqXPhXLpmp33bDpM+5TwO27zP84
RS2jXqCJfX4fqs+pDcXxyzuWEM+LNH+V1u2AVbEWxybBJoMi39v/esYLXsN8rXKdxjp35zINoyQZ
YUU19pWRIRye7rXxyTGneqkfLZaHcmX7Z+BuqR5CrHQ/1chVcu1Ta+qVdP1vo1crzXVm41qhTTBP
OLULpXhPnFeb0dJ/f16wCmOlTWvbOdQzFRT0GWZVw++Kua/FKF5ORuvBFelG61nWsH2Nfkfd3+/p
tMFjyZq6FvGl6PT5P0SF34ecReYvWD7pKdl1LzPG9ktKYhiCkL6zUYJgxPBpxuPS0UImVMp9rUbr
f2ctE+OJr+yinGZe/sH9NW1QoH4qXb5jq2k2xcn9Xgv/WWD7zLhVZTpXwHOYkYTA+nyZAggtRb4K
Acijv8eO3dd3MlQX9dCi4G6xA7JW1nIskg0TONiyY59wPF99OeoVYpgZy8mxIrfyN2RJhazBeGU+
SJdb/66Kw2OHoUjvDSMuuJOn6ijLc/fFzjlf5nkXK00TuBrulUctXZxiwOKYbMujlfwtfCGFZKJ0
Vq8sa++08ZeJXu5yphOqxZe11CqKP0uJczUB/efyU7vemrO85MJe+lE5vRt5beGjEiv0Z/xXd/qi
yvpUS2fx9VFmUsjB6gluIPkGEfy5ssqVdrPWjNke0X8qorVJ8DlOsbBKo9vmOrfL79sm+iymdmou
f7dhR4x0IcNy18qq30xFsU5kESMgv5rZbe0gAuEkXc5hlI0Ns8Dn2/Fvl/9Yv6frnNk+TSBK7bF7
plaP9R6pz/P26yDrUj2KTFXdYfBdG+lMxCg/d+qf3l/H02gfa69S/WO+CpLMwLn3antiA6SEyhMR
zhQpFcKFc6dyQvV+K50LbMUgliY1sVZmf4E/hYKYmLz8qM0qirkOoiWPW+PO6pY1zKzSXxaHpCrt
vnmeEEscgHKql24HXIJ8hS2fPhhVg3QcchYr5+qZ8sGf7UsXxuwPsX3xZoxPzKHrSbFnfMTKkzAv
g0JGWyptmqJuGKes+95G0RiIes7ZyT4lWoHdHsXhqtxPFsfb6ro47LSo86pLGFrwRIwVc8WPV3HC
KkSSBucjxfvPyxPZGYLx/m7Fr1kl+CeUlkU5ICGF5hrOY9/d/FkXTcA+hkRV2qZjsdNp9NmM2cQm
m+KfXpQH4N+1NJz0/3yzh8GKhBOUfmjmh7jqC1mli6j/sPcp/4u4nwSkpQnFYX3iByOmyFl7TP+O
pcYfUfqZP8eiDDvzv2v55683nVbGvHjZp2Gcn/HSrsVpJ1NKuRzP9rV6H2c9l2wpvBFN8lzQCFH8
w8iOoa//ZhzjXIhdxl3011xW/8Y8mHR0CjwjBHAmXxpf+ONtU3pWA6hZnRzLE3+QrQy9wU2x37+W
P/6ceFdb6NiRzpFlV/zXIRgNSBEkSRvqT6WW+WyIHOab/QLuWqH40wczRfNr9HUtu8ehgdwV4aAL
kMgkVfzZeolHETU7760aQfl3WRrhY3q5W9EFHQ7/ENPD5dwU58Zf3lCz+8VFx70DXnUVfcWvuwpn
Mh4GgOARPkk/5U+fOh2sc9/qB33linPnePHL0eStQLbcjuAT4zY4knbFydDHAY1R6puZlhrD/rvU
u1p6wNLScBUNYbFsQ0N2vRVenQgrKW1LFsKhpPIJr5IQWc/IyWmrFC5+dIPr5/zja+SU0ra/cLwB
D6WBp9eh821AzdyCqx8v0Hw5VxFjivtJIOgHOBiDPKH8MXpjsW1K378AIZ3trdI1VaPiB6UVu4Kq
AWAx15tZPOU5MwJ53xpe6csZX4A9Uaw/FY73knZ9Z/lbfR/hBQbP4vyLerHc7p5r2LmSelkp/8fv
PDb30xV0FJMHHLxpmI+Vf9/FOS8zsWnh8uIctEyylAWP6FrqdMbWfmc6bfVCHuE8bSu+F0fa3hK+
UOsbZ9gbDB9ogC+VqMSqBjVDc/92upzo54epxqqOZVRO6NQWwsKLM9RpeCA/H3T60u8sejdyQrxi
ppyhfA6z13cksq2Ozgp7DPROgTAiOu3Fwd4x08Zl1sNuHaoIna1V+8IXf1v+ZdLOynlVy3yE2Lvu
aPoZjHbC3Xh7nYuOdtXyzlkVKEDdirVrgEbaYYgHj3MTnWXIiGHomK1f51j6Rp/sBw31AkNVxInP
j/ZRw8Ou7Gp4Th4AwDPrgATSOmm6U3M9fE83fcx1HW0KdL0uL9rHCgYrifRGi7kNzvt4OV/Jf+nf
9C8xP4XYtUfWmh6fcVU98vX85NbP3EnGS3DxU2cLAfjHkx9IoWJhxGbs+i4l/2Zfhz+xyYBXJTcr
kcPfSxWrX6sv5Di+qnxfKuvRBVoUhoKxeqKbAzFfPUl3O0ah/sQwwsg8jpajZ/SFWMCGl33thATa
gxU+QuBOLz/ZdLUOg+D9kRMNQOVTfnqKaH1Y2pL1w7E8ijEQXkgWDDOHRVPgriGy7gz9YuJRCTY7
wss6t4l0CghlvmpiKWvMNKDxdWDVMtfks5vNut2XSK0a0f6IrRZdqUSrkDJFGV+Ak63L19Ram7/P
4ihbjndT/Vw7Ocy2Fr/uOac31b/FV5nVpgXrN6dIAxF9BFURM2Q3NvCB477gHC/eYFz+4UcYPSxq
RAEqs2tp4XQ51m/bZv7Z3mzL+Wy0yn4m761MoTabZMJx/hzO/lQ5cpa6ySzk+FyQtqn9yVIezm8d
8sY6me7donuWZ5coua9s8uUsUGfBbQMh7cpJAft4UYzoPbvrROe1raVTfSETm0M1yURmEcW0fsnq
ko90vL6/8DGoxxbVlFF7rJHeNh48m5btuF9RlTg6ZdwMZUIixtc69+FY39S5KWyW7VyqdNmVc1yw
4rUC8jFDWfp4fmDiUAJdJm54ZKoYiErOj3RopUCyGVbhbzhpvmK6c6fgLRdWLcyYJSvDzyMoEcVM
Fm8fasGtisQSGUU7aGa17LMGK6sn2Cjj6aj0Xe/xdoxZN77NsRKW/RCnJfmSV018oHVEW0B8GNng
G+gHHsdsL1a5Bwi3uhieuGuJ90bO8CPMelko1daNjDSGWLRur4CoZ9SsERqFyvNIda7VPVVjlaQR
3EaVnrPDrMvsQEuFr7N+I0BvgWvOdd/24nn8i43Pwg3tkRcNxNKnt6mjEh9a+xpJspEz5wTjjact
QC4DIIuJOpDt1Mo0xml6jeO/DKTJjIODEr/Oxt4DguZW3dE6bv+dbSfFTQtc2Lnrg+QRsntJ1pM9
xBNg25hag5zpONwOgwXJBs+AP4RxOE0ndz9bXLpsnE7xZoZbRGTuLhkemWbn/wpurC26fPk1unSW
wpTZhfzdG/Hvwph3YTsxWNt17FgL1yPQNJjAmHuE1pNjczUhcSVjPM/1YBQ4AZZul06Gw9+9Mutm
PEP32i/afTVVCiqgYFKMQBCpT7AcghEbiT0lhycnYrP1KsuHKuaLuhl4YtiYg8xFmWS2hkLtUpdc
3BRqv618vpE+mqxngyuvbf5NFXTFTF/xC5Z9YrwUQl8EMVWCG1UAmkOSeNi4UlgZsnD12Et8BrbV
cmOftj6D7K4YEI17DnkkdPy0LZA+vHkQtX3I8PI/xo/j7u4QVOXjMsyZFTMoxqhx7hEaVMLA7FYZ
hSC2Kxsjn7PgkN4wmUs6XkaqpGX/I1PrvkShPrzsMwrOUU/nRtrBHeegj4la4VhasaB7XHq0d0/P
RgL5XV6uDxF6fmHFTp17Y92RAvHvWbk45WkrEpV9ZU/OeXXOiB+CoYeFt2kdWqt6rp0eccfhEnSo
BvMEKCWVLSVRP/udId6iB+nFP6n2fjk37DNV1NqH9ZhrPHlSPTkORDet/LIOmNvcy5tT9FjVTtuq
diabivK8fGLzM4XzrX7nxp7ozthjm3M6GA/DfbJ30FjG8t/52HDDW2jRuSw/4vmP1WK0SrbteHuU
RYyY9OSCmKnE4Kqm+Yu3k6S5+6pGg7UHkeY4Gyzeoh0Fxq635FyXcgVkLSIYbyL/r55sZytIXshP
xn3G59OQzmU6WQ/jmbw8DHw3pkYx5BbQ1d4cSefxctzZB/GoDm+oNWFx+z8v6IyTNlkaJEityEvA
GMfKUcGENLiq3AwOer1XBHQMXywIiy0AORTD5lf7PYjz+6CwRbAGerMZkngzdJpWZIiC30U6DBh3
KdkStfmqs6qty5n+K7qr8Hu78XYWZbf1+LaeoxU0zXU5drXksfkQNE1ikmvGLvXrtb67RjFym/v8
tAsOz89LX3jKa1Pf8b3ZRbDHM4o4ukC+dqbJyJf95nVrcUp2cXcED8nqQnrDoZoqVM/52kximYcu
xbGF08X4/GpeMfW2Db8+pc9SheyFp0W5fD2bbFxug+S7m0w2YmiCCQaYheqRt60s4k3rsW1ALJeX
uoi4lzDKXPm2r2YfZX9yvFVPm1p+32Q6untVtIq3fKfgYc+UFtPjIzD8NvY/pk0RvmB/N9r12CZ2
c25YTk1oF6s+26nfFBHBWNx5lCbz4iZeuo6vCC3Oipv0F9ldw9l0odg2SBi8u1nBOwYqjWQNt6a8
7iVVO89OdupNDVLqpIilYJdUrPLuLnsLBUrs+zCQXPQtNodVVrIRZgrP6DBwUD/rP5P05PijGe5E
qfl6eO+maocv5iiX33mYhiA7q+0+1AKBqex/9AuaIHUiwVWiZNKyqX7fPdGgRGqbxAfr9y+Eouri
CNq9sDpEoISk1wRv1R7Ny3/dM0Yy4NTgq77HhhOgGhw5G7NqFk1x24qzjNFp1CwF1+CMgWASWzvi
WEDRjFrYRmpbghjwDA+Om/yN0ZHqEpSFaR6r+DFFxqjRvvrywtk2/PtqaJYqtS7lZefOES7OqHDB
xpDJnXINZRCDeyt52N3Djt3qOFEGxbYjYSmsL3TYIT89/Vdobrucnma9AgwGnkTrukUnyHGjW7ZP
zYM81ZiRbkqYSEFD5bUSwtYZ6U9WA29/8vjnQ3JlkFSUJX68hsl6sMU1/APjlmxiWqzP+M8bP57l
9v2bF4E0zKSYCOl/f6EcsBfbL2/jQ5+dYLKZkm2lB6Vk3H8KTW0F8S0/mPdV6XYYM4D/yXfyAyOl
uGsbQmxtFXRsjbPeXDWH/hgyoeHzunUdvitxY6gWr0Sp1rEXMwFqXgaC+r5S7FhaOqZ++i/TXo0O
Y8EnHcrG5vJ7wX789VugdDI9NZHawzt7s2QwpClUZGZPV+2nsU6itIVcQQc5z/Kram1ltCD8VrpJ
IWFg7R5r0+Z5vG9vFMmUuL14I04aiMfZ3kSbj9fwwa/z1RcQbZD3lqYWRlOXvsGyYImUGITtOImC
bCK14c8ab64rP4+TOxD73lhM6eg5WfUe9Rejn/5VdYYg/apkG8yFsD3emiN8hfJ9/CheB4dPXuLf
yHHmJ4MQauCWGSbUvNxNaEi2MeskO4Uuaxz5kk7YU2enBTj2bv9uvOqec76nH5fxfo4uadQ2ofX8
QjT0F+neiZEvWYazKvYqP/HJj5XcfPl5lI0gvu5YxrNeRKlPVOddrkjyzTYDEU0/ckHcHqdFO4G9
58Zyi+Jtmm2n8ZDh5QINGqxuDgMm7+bryV9+ZSv2GqVML9+Xu/exgHdQ1RfZoOA53ZspBX+ytxlv
2izIcpyMlAFRzlNi4PK37AWVKYN/eWMccaNN8TJNoh78ZATFrpwJcpvDh80iMrezf3wG/wqKrOt0
MVjZLrGVkpNge5BqvesZJrakoc5J2u/eNl26I5VTgXQJVkrpr1gr2br1Ejbc8fHLlCnuIb/9W44Y
cXizEZuahqP58e/8owM8jONfcoiqj/GVH1wnMWcQliRZ/LsMZDbMw6LIV/cfWWkv+1Hsm77/80oB
0Fa8mTqcJrQdGPQfaATFOA9kpPK/5cllfH7y6W1j6espr0OvrRU3h+S3lX4Ecy/SqIFinfB2nhB5
85P7sZ3bU0zkONqg2mz+7XuH/stOue6dP9EosJs8yFh9H5mPNJpApIr9z3YFAgqw+nohSGT7qRYW
GXLTs3eqGO3KXWSjJ4XY2SM/a+UpcFbWDhKsH1WmR48J9dX+5zIw6bv9e4/iVJR/Gsv5mxIQWtNd
dyn3Bbwtv28DpUJ/2z8qRhUQq2aa/UlWF7GkWF0wYUKCXUHJT1O2n0SFcxlF3Tm/j97KdmUx148/
hXKS5D5ZU9MRaxPuemCvjH65upZjCCd0Fhk1JCaol5NKhaJ27Mpv0CgsaAZN2ZWB+ep9jmIT5T8L
ndNY5cqS9fIXG+a+UWkGmY9lJFY1zLanu27hJxAwhKOE+Lp2bn6r5j/P87zuJhYd8X51RwCqELQj
ZG98H2+6mR4W3f+IOrMtVZVuCT+RY9grt4AtKIiI6I1D7Mu+b57+/wLWPmdj1a5aZQNJ5szZRMTk
guGQd+mhlRSRmbiMNtCZAUchLgOY6gHDhp5gdyKSj3MeVX2ovB0ckgF5BPfY263K0NDokxDQyxWA
+8cq9StAvU6MyB3yVyE5eTl6e5S8Kw1JdwGUO4s2zQh/vVEQFfZYmA7hy8hZNSvIr565nt1cQV+9
W2quAZwC56PRPIb5Q+IEQK6fC6sDI6TjtzQIQQd7RvIcAfgmbf8av5znqNbfjfbdcufkbKYzn9kI
TfMiEqxVDCmcUjy4t0QQmiGjY+bQ0ERFButE3AjgsA/+pvWJiz0jfDo5H4HsruGeRshz0qubUjM8
k7sjQd5S54ssMbB37w5kBprOJlA1ihREDzUkT4ARo0/rqpEQ3JV2ifrSr4kkUB9t5eBMik5YKISg
m/WgRhOYCuhVwF4ujZ2iXLx3yoR50PT2VkA2VEkOFey6RHid/EL1rGPrSlhzJY5DM6NNTgMAyq39
av+S2QRAIZoTb/NbMr/LT/fXpwkYyMlx3meFovgtb+FJb3na9uIP1Cz4iLRF2VCgGFSJgliwoALV
PvA2oec4JMk6BvtH+huRvCEdc8Z3RyCjkgOwrzFr5MLSkA4c9dGdtepRrPFurvAuZUgHwLwoc46Q
j0Wp+JqgLfaO6OYVXGiyuVNzPjbwwxLFgjaqDfSRqiGOUXC/0x/FTSAjZlh845b/xSU0fh5dKrgl
VIt+3e2cYptDmRbe18P/W+6jOoK3p9bRyXmEE5TRp6A1LKq/ZPRmwwrlUtwd0Nwv74VCGn4l2Vkk
kyn05ZpsD/txzn2RF16dgOHCqEEhJG0AxY1FwZm0Ndjxk/uMwHezAaAusKZgNaXTQJdGVvTigxUO
uhG4Ftay0jojRCFmQAE8xbmFqGgTlAHDVWcXI8nrG+ARvmDHXsMSdWC4UdTtMVo19kx0W/CIAFSh
YfY62ztIEm7Vhf7JXgkZDimf43ifzOYG9FiYkua2twfzCVno03uGW5xl1EgvKATdqQayE3b+MHbd
7ehvdBshXwYlZkPX+zrgH3ao/smGVyzKA2WxY7sCDWBeC6vwdNt/7jvayGdEGW7bqMW38EFBmIbt
sDLpHU5ast5hez7S/GgWwusiPlIfBgNyHv7g6DVBcxLoB6lfWr3e15cmslqjX+cYHMJesVUd0G53
sKE18aFo073kR0KRfMYS8na3PixzP1FhwatBIHq0n+bnKKn4AFDY5uwa9VwaVGpvYquteXSZde/9
fPdvhXb1LA8Uw+Q+buYHn8aVi/f6CEDvPAA6Ap6j3L15QBcmlNVpa8vVOoQ2bNyQh9xhhb4qMyvn
PwaM6o4Ncpnzr1g2SvDIe4KxqQzP8++IZF2YBxJ4WhbXMNCDd592DKcEbwFdrvHXJ8IzRqfoFFWH
iCjCht0AQvWmdbSxqCDCcmwbdMDo08OGLekTXiSo+Ac05SeFv92c/r1RFTY+C4mn/UygKiCCcRcA
bAB7YvUQR8SMRZGA5yQhpG1SUY/ESuvXPa0vzjb6ujtq6a1Pt+7dXQSZBhvJRfReFlF7t+qWVXS9
OWjvOtzJXP9ARkSFpr+quQtLvU+EkNDT/aJTTEnG/UtQs+1/GmV/NwX1GH0iosrkJIbqX1AnJKMG
jfoPHZzmCAWvi5QGI3LyJBByve0Pun/doSLXRm14mF8aDYrEv1I7T6fju3N4OEcaeCPJWaExnvO4
D3+n+AvWHLwiQKS8jVZa8WPmIRVQ1kbS4GUblQ61VEREP3RtQkLg0sJH3pFRaBzorkAFA3Hkm1U9
QmJtzk6NGQADGgjsGvlNswZpedOs/hrXapPWPbeNU3t2v/n2ru4cfsMCSjS5vmJffi27sBFpEJkv
wvRpIiULmul8WdM5A0VNXFkcgaNdyvUKVBNBD+DUUp7vAS+j+GNWp9BBrzg94138HUNa3CFq0HxO
c2S38E2Rr0YI0vqGNbjG0xOJnINZAhKCZ4LjI5UbJIDBQ9xHQKkIm86RulyX6CV2C/cBUliIlJOi
os305D2GJf83veYlPlkKYaaShEDou4tTxm5E1t3HAc8RwDOTVseP9QdOEWoLPTImN+iYwzexT4A4
pZfKzJ5QAGFG2lfKJRa8x8eCzXrEe90eNozPH0A/1HXxXmd2HWPUPCN+B2ixwcyt13GMcuMPFYf5
d29jKaC6v6gBTKp0NUF6j6w0mzU7LQEICBhISqzGPzR96ctFHsvfAzNYv+m+skaXJTYmn/57efcf
kz//FRqwaWFRzg+TT2xAeYWMtUV2FyYW5wceg7Bocsmh5jxrGhQ+XsN7vIWYtKbNY3lZM+w3/bGR
PIlehATUPHJcj/kC40PzLkB/ew8RL5QPv3QYwc2EPwcCxiDF3SBVQTJjRx6gd19DH4pz7WJ/481A
zDMH6v0t+OTaBL3DkAJzNxfWp7i3SJOXls8IrzoXi624tXBhOw94Fosv8Ujw1zoRS3MJJ5NdHwCa
C/isvKb2DyaujpZ4WUJ5VGIOtChJ8Wm0PzrlaBtt/agZlRHAK3eqwyO2i9wkiEnrIZlTZOXoQ4FY
0CHEjuYW0NgmUAR6Va+0zn1RQ3i6VO+RodtRfQcMR+mo6oNjgH3whfKCnADa72TDmUe0xdm16h/6
N1h/wPOZFOS60WDe2E+AtD+rhnaH0T6ylC5IQnaKNFen6Y1JV6DjxXmFSohQKiHlTSdCxCk/8Ihx
dON9vv1E4o5a/y6pT3PelRwZfag2g/PoD9esw/sXDatStnwQetWquaUKSxV7UJwb5J5oNfCC0t04
kG1Hihf42q0HOLXaxIbmjBb5QYFZuS0XUqJUgZd06Jq/MaZfsn7K+wFuNntT9X3Qz4UmfFrWljkV
pGgqusoV1fuXy7+Uye0YvA/Ak/UFvKlB7ib76pEoaOCUbm3OrHazfwAz0apiroW3o3UKaQA6Nxaz
FrglKndvPpdmLgQSpeYl/Dboj0sfO5pc7pC91GkWxLxpEjW9KL3eI3InESW16J32rjn30UpMP1fA
l2dfmWrAIa1arO9K5uhArIhP0iFSO0wCcvxcvf9GItTsnYEukoLRAIDFX+oFJU4GJQosCbahxQWA
n6UKXMK9hJcFyvCBa0D+jEaiL3eXauDmFpwzNAgdN+IU8rK1mCC0RLryEqbXU+1WuSL2Jv2vhC40
GRZgiuGRl+Dqz8wnfYwha5KXPTZZy7waxvWraJJLi3Rco5w3G9QHs0HNKy0+cWHxil8xrGaOqjp8
0i9PX3WLmj8lehxblfe/5iBSGZ4kbR9BzSY8cwgp7ALwaLlv1J1z/A21ONqvAB5naIA4XPWtZAPt
5q8Al6g4iJHC76CKws7GDANhlgUHR+yCd/9S/ibzzu9iXk6ZO6rk6HUlO1Ei7447dAdfwH8709P7
8wkepXsewYqDPYAn6Uj0tjsKwqtVjZmOcy81KH1t6XGO/PsQdm6aIwwLZuglCfN0KoSFAA30HEor
/Dod7hAV4p7O70jWAwhCTJE+nk754DDY944WV8IZ7Boha52fgsBvtTgXzgmgriU9fZVaCCvI2rA6
mJtvaqfE/x3NXk2WXbtGQQqqPKhe4PgQC8rg3ynRctDVNIBQ6lLGYLVoGLMh1AlrmNVw9NekGGym
t+ttOj0KfOkbGOa0F8fLKGL22RSIwiQJGTABPvRuwLg4ANwItBAnwA0EQ9iZie6HnqIn8fwkXK2A
rIeJp88USIBicFzS6wTO0MWUWK8l2BYkblk2IunT3xxqpm4ZdRneDwcDTjQXpI0P7j45/zw8Mk0X
rT/SknzftPXULUlblL8ZAZ0CvDNGQZ875Z7qBidsSrxXea33Y/FjB/nfs4FeOTE+4VaDhiSMlUaL
fj/U84tUkjSeGvs6WbYj7YtR/D2SDCt32UDFtEW8Hf8PCIGjsU+5eOktlzWbot4WdgI6TNPbgp3j
A6okfjHXBYT5UEsXLemqsM26p98pevGzGs8a2XBFTt2KIkFkjgyZcAV5Wk4IEHMDa0ytirP+cBcJ
W9dKk6HywN0ghQxi5CoQiYZdL5yRjBK+Qp+uS9ZvFSLNNxUwju5fiICK5EDJj1GGRvWSPCCUgVrz
5IthQ38ykqjU/blUQQQ1zCitMw2ymwGcbpHdeQ2iPgGCDEXVDjiqir2MAQIw/XVdiKYxZJQmOVEd
LCKM/Nl0ljRDgSQf6XqzKUJm3o4dWCh5vjb221wvNedk5YUx1FlsLQjSmJulE4N5AQekmSGDIIYC
KVfuftVKCjQKoPyJGQAAEgQtv4W8Iao6rL8k6ah4WTXHrL4WVh+pgCZsbHXL4TSmCdNXg5jNXxI0
DOufzeLPDl2NrtvguYKyicU5WC8HkaNrYiUpI1VrE4Wb8NimUy6VnzRZZcEgZnKzBOaRMZl6vYEA
dAfQ38vIsFFyMNeDmtmLs/XE+WMr6aJjDm7mHIksGxSn2QU6FelK9c46yNWks1ZzkTGnVMJg6NCg
ZhcCOMliiQ83iFWcqUCsl+tlOuqoljB2MlZn04PIwzl6uskFFqeGOxy7VBpXZssfT+ooRRxM1P9k
O3XXyb1z1w9uDYRIHDPSsrb6gyagPlKLOUmwrR9zBfCt1nJTzNnCFXREB50MYHtg9sibzEgueBGT
pw40i/NBcx4IMEO1kcEVcE39ZGzH4ZN2jDR8DjSImhqH5MeZA9PEyDPYKlerK0mBoV69TH8RgHiS
LWBPZbPg5WAmflga1R1kNGQWKCBxIJRCKlXthBhjxlJDo/mn59A7bDmj0EKukH45gAX/G2LUz/Bw
NHl0qyBgYI905TkzwcIyKlh4F1MAsQhaiXnuTMYwrFlVByILrYoVZ4mLiYDbImD80mlEXwcZWF4a
fEw/WHwAu1TNBVgSNsX76EeeBAs5rEe/sIgjjvJ3mIsR85zT7xVoCe79DPVkoOA7K4+CP/Bcnk5c
+2jciqktlYWTbY+5SFh7wfFDryUUXTetb/SO7vMyPadQ+skNCZyoZ8PLjoCcEdjx9bIZnIoZLSPA
efQr69TZDIVAzHZmfDYWuRdPmVQJu14QAHojyABKpp2Da2Jvwe3BFsfXRjxF9IDdxelRV+VLy7lM
NiSGmiADONX4aRPWG7nuZNJKZ4UWkTagHJljmQfdIGcwWA7YbnSkvzmD6N6ALyci/nKpoeXcsr84
mAou6AkEI4rzlhOt1+tuHxtxMvsDKlVMQm3xui7mQraUmDdmNAMoiNAGC1sYVItr1MG2o5vNVGYn
RxnACvUNAAb/mDM9FsE/68f26GkqLR1hpTgdLI78D3V6lsgEX+hP7CCMoXlFZvQI6OBshWerg7PO
wMj0yKCy4eq9U5geAAVaP9Z75I6Hu6g2rA0xxUCumMt7E6TrqLs1B+sZhgqMI+IlYGkwsF++MKSY
E+02RO3UyynZgZbAbE2Rtvk6lBvbb64VPjqOaWZgnIHTHryF6LW/gCmxxoxPfOdM2PslcpjuvYKQ
IgEIwnKNh4iNj69MXarsnHqSbQnAF1ilYANt4G8WGBQIc5N+f9In38YxXuxBUAiJIkrxwyTFqkzx
Rig7MCE0qmHlnIGpwClA54usJcCVJEkywy2nTqfiObqHkmPRJqODIZePkGjj3NpBUjMBEGsMQAUT
woAVkYFgI9d8awUdnE9ZWY277KsujNGKYGnbNU92TvcDLbb0A7k4tmToO7L4SamdXCg1a5pmQQ/b
tsWqWS6X6zfY6J23sZfgjTXNwdQhyTJVWIQNK4A2hcODS8tkWZMV7elGLDXWMjxcA/1ESUDjgOGR
6Jg22Q8v1gHQ9s0arrHvS2atrJG8lFsHz5SV/sba98CMTeWHco1ASPVufEzoyfOTY3q2gpDZrcvF
ZS8wm/dTGrlTCIUvANZiDwNTrEL+pGlIMEW/SlptQY4uM+fuNAeNasDCyAyxhCCn2tkXS5BHalgR
yOmwdJxosIxYiJkXJl+G3jqIwZwhCED6wwZu0EZE84TEugi6R1BC9LcBfXUJ81y7fLEcPmEhHTTs
tWF6B5sFRsMbOMUKUDBUev+C/aWKAD4lRRjJ4dIR6wwASxtsv3oWkB3GKpu6GP7msxtdG+k7aNro
nTD7+MmRth3WQLZ6FMzIwaLOTe49NZTytGQsp4xp6vXLD8A95L7iIGkuahLJAe0lK/ZH6i4Z7pqp
mdFO6jYQYDkA0oaBSsjnK5L82NM4YkEBm2YKU5lh1gFaaerrSnK74Gh10FCIAEYcWHYCeC8ojgFN
6w+73UCLU8Msl/GMJ8KCSbTwz1QvNNRbdC237KVewpzAfLX1CUnm9QjBjkWXMycbx/Rhvmw5Ubwj
+fWKbOWeX4MC0fsJYZGpYl9tnwo/r0hzZ/HxSbE8eA1FLvhLCMBtSbj9jYqAFPauvm/tMvB8xMox
MbS1AfwQ3eLCsI4C1NGpYvQ6BxcwF1ZfqfssSsEc/5vhGmLuFBxpWrGCZ+SIljhomOjUbOrcyXhZ
rEEkKtdfcBl4XkzEzEYA12YqyMgmrBHdv5brrwJ5NqwiRUsyCEmCtw/G0ww2pr9yxy1f9kRjqkmZ
BWXIOHd+izwUfnq4qj0fS529hWiClARN4pGwbnwHX3MkMgZLNl0cGCS80dSw4HEzYUuEJlmTtXSL
4G5xSzQ36ErvzgY9g/pKdVAePOJHfIGulw+2iHiy1kQc2GClh+SkzdGp++sJkrXn2DZuvSP9dbc0
LiQerDPBctA44H6kux4dvznwTe1Dr70edufz+cWc1Foncy7HfEOT0hqrWofmpgDCb3x3fmJNiAHy
JhWwbaT7S7aHihnxx54qKH+6ZV7xMatkdv7LqWjINWi4Pbt0dmrzwzEq22jQCxNM6svy4UWbLBh8
VMWzqZt8ZTKmyyx9unYOoJJdhJNdefk4rP7V4k55iG+no9ZItOnsBwJJUnZt5kcyKmoiJn+MXC87
zmoMGx2fzeW+a/tVxYC5zjwXtAQQEmZCF6y4h8Dj31Bo9CjvYHVI3MFmuFFbPLfpasHIvrvaizEY
BDVDBlOk+Dl5YirFgPMaB0SDdLe4TXv+yUjbCMt4/llGOwfV5kt5E4FMPNUsEA6bITE62wVzETuR
cHYaMPHVkW/HlVQqQ1mHveWXWuNFEMggVPpyIHfMz2x+A7wFIrth42SlysIo8qxT+UK7LI04JZ8g
F1/x8h+KIrKDX1au3LKA+5HZFyqiG15c8DQhRCERO4atB+wjwweGk7sGARIygTbyLMVyZIFlZjAm
25BaIxz9qEAT03rj3tZMkcmV3VyJUVG3WYAY4Gyv1qTSctWRuV8U17FYuFosWS3DDwuV9VTCS603
2HWeTDxI0ml2IMH0q1/qkWWMVQ6TbNsTevyFV0FsyqwelgAOvJpFRL2qA0Wm2ueZQuySR2vx6M7a
EOPxUBj5HsV0FBqo4HFkT8QL4W976+TokmfNCrSAhSaTLA86BcN9I/McFCAXbG/KGHjsxvxX50YZ
lKrxfx6mH2okGQRF+MEKl8h6dQPuuEyE9nftU+Sxp7QtSdei9hFoAumKJJeUptE04WX05fIAwGE3
4F14c+ZGwCySx8GiEylCJIyy2UpwABXSyGxrpoQt6IyIIy+CLJ+AZ87eNRUbZtvEp0e854PkF9OI
+8UfPLh72px0X1/moiwYrFu1H2aA3Zp1Ey8IaI7CDOUaNS0+REfapLjeIJCXqyww8Ge7l00dFj3M
T3wORXXa94tCtmg7VISsy4Xalt76MFjhJxJIhanTiu6NLo07y8VCL4TaqRWAjSZMl+lhR4MzcWEV
c9IJdgTdtGCbdryUuyoXW0s+26loydIFy/+3s3mA7z8H/EYzT2oi5+AbXeeUey7g7An22SsXakpR
7hc6G9zEDR1h2JFsRCJQsSkAIIHgDvrzL6biRPo1t0BV4wNYGxAEtEHkpvYdQFQzZOjQlAypzMAQ
pCVxqIz0kwjtHaVkbx9R/T41U4rZUj6QfwMKID12wS7YBHoFkTKqNiJxeDQc9UAEeYcFWkqovjz8
d//h37mGckS5lKd8XM6Myr/P1XHAtd/061cLLJn7c2fIV4G8KvIr1bLUFUPal9BL3j6q5Kw3RU2p
i2zGujHaowtE3oqHdSjNrwxlHOEkpnkMOUpaW3hzzFZ50nKaWZkEp1Mxd+R4as/TzcD7mJERpR90
HxHY5kMTRXNyT75ZegUH2KnsuXG+C0YA5+lpqgmu9jN0oWnw++D72X5YeXOIeyw/TjYr88mYKAoZ
EvYneRJaT/Aam2mS6slMYf9egFNleQlHjid44U3pXG4RzaHJwtVHkVz5F+lKHZt++p0JDeFO1mdJ
nodcZ5oYyEZD9Q8x1uRWyBdShBlf27giWvT64nc8UMh2gC74KLLth/SyNMRyEjSu93SQ8NGZr/LO
Ev0TTB1SBIo+EoIz9tVz/4imELUXe4qlTBcqsTLrPH0O8CxeGax832+NFQW748WCdSeZLfn7f0P5
4M8ReYeBbgkaIHwd0vQ4/qaP8C9R2QYOhqDvdUSEshw0FoitVYwfABl4pltg8opqsXHpF2sNMgO3
t0E3rwBUNChMaj6subQIwGxQGA19iy+suvxbep8oC6Kkj/4qaoI+I813czEaYMjKZDdSF06RqWaR
nGJoMtZiIXIX0eQqCESZYMhSd1CeugwkPgfXnaUqZCngf3ASMqE6tLVklAQF5nqe7DuE5cnMnIx5
Ld7JtrmS5033SL5f2ii68zL10JVFkejTnlEqknlhWuh2VNFAo3bWCBNF2JoKWhCGDFfIS+DZ77ry
LfVpCoHBJnDo3zkTzO+RbV4D2vL9cUtpIh3j1Wqljgr6ZBk9fl35kEQs1AQwxIhAtnTetNDi51lz
0yp3aM1W7tycTW8HRY/yP4CSGfL+3Hvu/7bJ7mAuxFiXjyXPqtIiYHddyqVYXLZCqDTG9EL7A4hb
jV1r19q3VkYgMTg6z5Df+0B52SEW9e3O4P9sOiWgfbAO/0D7wAMETPDJ6bGr2gWgBuCo2FkA9QIu
pu76NI1K+/Js1/CHHp19sbN9twoU3lDsJB2PiBmIrCpwyNZLpckWIPsXluHXrN+bzx2C0v8dENu4
h1TBXu5f9W39wB2Ry0Ahn+Srlpg8Zjm/T9w6eT/KtsvzzxLZ9AmDeoDWl6lUf7ax6JZkE0lbilas
7IY8FBKFjbtHBi1moTm4fnr7aA/FUbP0zi3W7d7bELGRf+ILXFfOHujua+sWwqyE5GYJpW3VR2gI
k/qp1wENb0kyf9F1KlPoIhLkVDgZupl4SrpBU5W78DOpSTlYsh5hJZtbGHAgucqbEKCwLXPbxPBU
oKhpcubSeF/sRgnhzSRJFK4gUcth4ArIUSg01c5dVSk2gPT4IWOqBKq+z5DS0rZybKu3tNR8oGEA
4KSD8+gz/oxfQNrUIIPe0ASbG3Jcu27Bua9gVMLT0d6gkhDnqq2gQ90M7fZ/yxuSDG2z6RMTwllc
1BYPRASp9i7oDQ+Vd5DzLuE9eKHH9h0dBydaXV5HvzFKEZMzVktlA5UPytab7BZ0U3M1PmguQ+Ua
XIY3z3Dgq7YfFNlunX3/5hreHsit7oLWoU5M+ftdA+uwWCxS83gyxxBMZfGuI+Xr9t0nRFuCQ91S
mW6lEfRd67nU3LSpc1HAqwPSU3OYNNZIlxVU0R6qcCQ8/rZw+XAgTCOhXeGJJpEmijgVpNhUg9qi
krrrn2ix8cY11z6bfYb2LnKXJInYNTAp2WcSDEdk6pTalFGJI1Kj6/Zw0B7AY1eKtWZGAzjuF3M+
WWeJW7muqpFT+55Df6PqvJP4JFNBwee99V8JJzN4LH2ES2DLPW1EAOU0KiBJpIir0PRsRuRd2bk4
J1DYnJWWkXxjavtpfJudhsoESpgDuWX7YzOateSO0h6MYdf6IorB7oS9mnmi0KANVVeUsj14gXY/
LYoDwRs7EmYxDdd4JStCDnMQoHpLSzWzFWT5LTQhEZKxf90fnieGPkuEsFymxHfaKUL5IJqFwWQ8
UVCvLUDLS/uK8oDZfM8hIafMj0aNvhJMHU0fnXWNjNy9n8gUKE/AoDDfMMCkvYvkVbwkNetHlpze
G6dfb6rQInPRIXdjOB/gRx841b8E1ZjUXm9o2gcWhTiCoWfsCcjhvzI6Bl9l/zEGf4cNJ6Zk0BCn
QM+1bMLsqMF9RXcC7KBmM8gPbomcEaopOFHQmpjvWtBCQIAnTwd1BtC3lJaAKKdzaMPXHsOuyQ6n
Apnulrxv3QCVmrPoeUOYhjXBEdCQKbuklNoHObCbfD0mxKA7L6C6MN+a5KQxs0wOWDvpIjnDuYNV
MxwM8KLkOupmF5jAzBTyJel+WOBNcWiYJ4qAMHXvuXLwcqBSV0ZWVdkplbIUypM5V4hE1vVIIFiK
sf2V+B79OheqHqx/AE8gwUCwPELaXs23VTbT9/Sp3OMd6HD/1K+a+1FxcYAJAIQ1T3aDrlndM5AR
ZIvpsePV2r9gP/11dwTfaxB7RSBSDH9uitgYmp4xIZ+2/r1047r0EmVLJZ1pdZhrOlGvTLZdJ59F
c+gbYLq/lF13DHsZXuOtURmgRgOtkGnQnU57U2I4baQ0nzlOK+PbEOLUcFa1bg/r8ZDcFhpcn0vn
yLjRYrTUOwcVtl//5ZfRI5VYtdJJewc4MwiC0wR6cAiQGQDiBAvbBUfPEx711lDbId7mkZGWOykX
iPueWTZsy6aJuQHQRQoHqgf3yGkPKTV0uxuEL7I5lkXDW19lsU1/Y+/W9zlLmFxYhaazW6xgtXMG
I12GtAJzqEVzA9oSjFarheu6LQZI5pblS01AaxjhVhJtmo4qpSKwyI6j/JHOTrl/tgg2SM0QpTdZ
cxuLDuGsk+zF47HMNY7m4NpDfJAOkTX4SVrsyDGQl6QDBBC8j33Y2fcXGXzx+Pqbm//l3W9+sRze
fLAA8LiNLcSpH50xdnBwGr+i/LdHg4vIsXt+6BVkzc4zE8xNlWbZo8sSZE0VHBXAbvA7pDWrUHrJ
ohHIfE0CvDekcuCA9PSrgjk1QU7xMdnjxprbqaEw9Tt+YJqC7Poi+AWRoAKZEwCW9WVYCCN5IKaA
42V+kLTatGDz1SHQps0SwNXOWKGVxhmsZfqonh0ILCIe5NfvNSJfZO2lLnLjHGnk7p7rVi4o160q
0WG50II9MNwS2k6Q0oPDcUSBFVbYsD44ogxnUG6CQNitucV+yZ+PtiSxhgpX5AOtibpwsMARmus0
//9vTyB6f8+rCAsBwOX2yYooo4aWC/nqdgFqLBoinA8EO0At2HbiGdSM8HbAcwZoCiIvuKadMud4
NlBxmLF1AtxHagCVea4emK61RxR1pptKPH6ZlJcP//qDU/L2gQpHSPu96XGNaCRIDKeyuPe/f2br
/ieLivk9tv7Y9QR6UPxCgBLikzA3wiwjK5+dcgKLQgEIUy0IViRHC3RR+0FGY8rOJympS8lbNoAE
qYlD9LH86TRzCLI9BBYlb5BVVnbpDJYHCUOPma/ZT6m99UPQ447vrVBOO+LO9JUvKZsLRROsSUpM
5F0EhQmDjdlZUaofu1DAslJJBlIrAEQ7kX+e9QTeqvdmPQgdFpPiuf5wuqSHw9MwT/fbZeXPpOVA
VWLotHDpl57MJ0mX0daUtgQ7c3wDudmsomuOIh09iTfolM0mWXgjO4eiEcR7Obi6lAyak7kb9IRg
IjiHq3UDcEZmbHIG/4lrGX/orcJKRTqcVi7+mWQ3gRPm0aPdR6VkPeeHMX88RYhzNn8DdKHp2fid
Vtwi6F2U4nLT0hho6MurbRuPQ/NNIpIGFyE3+4CwFTZlQa054qRNo8c8UivkA+IRWxIitUWtj/ve
vaEye6Q70Gn9QEsUm0GzNfBCpX6RgPzKPcolWRCoGy6fSOAFAWKEKBSuqoqQqopfV7ih9Hxo82XF
dmoh2cC42zg9GUZAdv6TIoxIWshJu8EEuDr3aE9nUYr3yBvS0xmIys0ExHx/41yUw0MHCPOBmLRT
22JKD+6sA3rXAHtsXvAHBsdGZXFzGKQyaG9gLi2sEUbqhQ2qWw94iws6BYP77MPwpYdBSG+q+LUu
ON814qEEhW5piWQgF/5KPjR6NY/ra3LB/HswjtBedpIpmiwmlM/2C0CiiIWCcmL63rCwPi4shI+L
wUPEG8gmeAMeWxKMYKnXwDOBla3ra/6HzbkQPCiAgPMGp+YW5lGXfKMm/iapRZ+fFJqFnpN97xZ8
WDceMuXQ8JW2zCIa+RXaNxPkScBEPlwa6PKG90YPsmwHWRJIMqigZLlA6oDZoKNZ0iR7jsrFoNvv
Nyb3JbwMyks8fqNrlE9yy/0QEQ34FhhoYJqfK5zK4hh7zBTxcov8FEl0jz/UvJP39e792/guMX7k
vS8xlqCNiIPhzSAJX9Fuen7piC7zDv71BBHxDgMMgCMSKzzZLw5O3fd4NyZHyJKDkloiP4QU1ro4
KC02NCmZlAGOLw7LX59b98RPw3EOn/Rqr8QXdGGAOk/4p+qETksO3aS+cANhcSBPWh/CQewxFWip
TBte5Ia6J4clKkMNjwUOteFBbfc/YJzpMowSnvmHW3BvgbV3C+NSQkXEYTJA0Sk1jz2Yz6gOghfe
985hpVuya+gwzGKjdx3VFrzY3Q1mOKfH9ne1cfLTfXA1F/iRtGeFrIi2TAU+ND3GaBCJlK1DkhMD
AbuI5sdeiZpzH1LbpAyhFqmIfqlV6NI9kZvr0G3Crfu11nVUbuQXh/5t/keD2v1qP3rRT3zbp9Us
Ne7+2abDCVnpF2B+zhjyYoN2Mc3d6Ne/OABf6N1HO2e845tTbddaNJbzr81qCLaZXh2NW/DG1UCT
YU5LSNjDGxzBd/IKHoMP0Ikl/QAR76CRc3SVDD8ZAoqno34fbMIT7ZDx1X42r1Rafv1CgCzOX2sW
FieX8WX8mVm/9EHDch71CcoCkP4IfOvkbzAfKNU/0M5DwoUA64FWBFVWAad+7fDArkKP0jS3rihO
JeVcrF23gqz/sWP0jDjXp69PeJts/Coqi7+t5U7GY38B3McmC8FCeSUY46aSRK1xGXGPbu49KrIh
lXrG/Ltkg+OXD/SQvPmjBllC+sGEvVsD7/Jnz0jE7e0rTsBgN8DjJ7RE3nVaIqbAlVwVwJkl1xWR
BQ5uhbZRUHIeEBkgtn5XuSQ3fsPURbC9zX0DHeEsBQim3JfW+0BIN+h96xz8Qpe55JIFaNx7xJmd
2/hoBQE4oRQ/Aj2PtaZFDpGc5Fg+LYHKq8OpTtNdhHUJES1J0ZpTRJuCPZ0enEAECrC9EIeCqClN
Y7LT0DXl2UiLULjr6hoCNHLBIDNItpEaIUJ+Olziwft1jPgwycf7FRJHjfPqFVfRjCME9/7ofgaX
HVA+PLAtuWAUF2jb+vDwjFIUJ0F/mkmHsIkqPTkq2qeUGzRj7iurfg8+HWgDaCS7j7AJCh/Ssn/G
+aT5OET06X2aG+fGJCW6RPt44QT8PN6o/S+LcIQvSxxOXm8cm08o8niqr9au9P+P/M6qgIm5WUWY
lGhbgRmhrLIRgY1m3XAUyH1l3ytF+1zXI0+bnrsNz5DiDOmU7a7xxY/+2NCZeeCKwi1g/+EH2JgQ
cxE04lFg8gIxJ9AC+0dKFeFV7sivyY6Vua78gLtKGQPEPUAziviHsBIfwhMJmy+mno87BrWiTWs3
0abV8IGt9mhX04dBOzykzk8kHzDDBxgf2wb+LezqN9t4WXwWHOA7shloylIdTF3oPWwgPglii3uf
A0dd5BbbpRF/2U5yAIzZkM7z7DBA/AJuf4nXhc2F/wjzpY5uKd4iDZXoQfznooiFAJtWpdgA1BLc
8/qERkGVFk4Uo7gds6i8ek4rtJpWTu7a2yI68yKVJddA2TodcgcMGIUgfcCVpqgfQCfga907kt04
EjCjkL4mz5TmhMBM6FAuRMGM0oxXnBpljMiC65dD+MEF+BAKs4zSZArNJ5R20F4pVXgkfonlca6X
lNyFJLhMh+0lMMmt7/Hfx3YGAq2cQZiAWOcjCNjIC86giOA5I9IpjIZSFSqHqRRA1m31Mqs27gX6
beR1ofwrB7OoNfh3bcTKvZO3OKJ3k2WblO/BzdWqTTwwElr+Mf9PplQqFX5nCJZ/CGmyCezgquio
3KYszcqnzI/H0jji/pIu1xc5+sWi0vuXcX40xvQ5JgqUgvvB9BcrqsKYVMq1ivQ4qR9dqXeEyndC
xCRRcjVNw6CalBZAhKNMs/OdEBQO/6bnKPbAOQ98Co+65NWiZt0o9ZAcJyXeMSBbIcIh164+qBLz
kGgcbsNztKH9K+wI8SM2gYgjWcWNWJTZRzgGFJOwDA9o4xR/yF63WC+wdkhHS9nOIOfLSsZpKuqB
o4k+txHvAzFWMqjmm5bMDCNOBROZNzTi5w/qCnwzdqdTI5v2xXVxXUXSa/Ej4omQdtpBn0c9u7wu
whhjvfXxX6DQ9K/z67y41srkTXngNVGYQAI+QN9hnkNbcmu/o1rqhCE5hfcB/ZIzq23Q95HbXmNx
4SvO82teTeTKo8IPdZu4sxY/owpfd75X4vz6sW2w/nOLU3hJD4FJtTyvfO37OB5KsJ7nJSh0x3lF
jQA57+zBSGQElCvvdpyTvG/do/P8ED5croXSkFtcvw9mfk2dlddV4itvcEVN5gZBRiQZtBV4Pr2c
dEKHkID5iV+py5cdOIFTwyVWehdQkYGfsqFAKqIOIbmoSi+T7jf4XHuSrVt6cVxJB/EjA8ATKMLO
WCm7QCfz4ou/M6LGIr+uLU5IyJlFFLpRs+jz/K3/oZC8OM/LhNP/PT5nk2dx7rtTg+954ve6BccI
gtd/jw1pH64J61mJabXIxfL9r4J2LUTFNt8JDwDlEhQx2uqOCWmLiZ4+NrCL6NFIFiH9gY/i5Tz4
KH6+R5AFS+S+SowYb3Cd887cTb7zYFjI0PRnRIb13p9bHFR7X1HLUXz7axxpVf6a0C+0vRluXS6n
GtwxbhsH8hm71oywT6hMWYXUNacigXUgq0VyL4NovNOMteqwBXImWELHaG9fFIy/joAGwFhEacjQ
NBXqsbT/AL+K66AUE0ZPOW+K3xx7ESnJ94ZE+6ibz7CcI0QXJMRC8ziYxknfnQiMhU1pQcg1XSqZ
bquVswQhIQ2Lr3FuBS6dUjYOIhCKXugiywT9OCqYqxMpN4EbUt7TEiW/zq/vUU3z6B4xM9hFnqn6
PD8olVNo5e5QaBs/6tC45AzN7d8PgLI8gmjuhVKsOU/d5FGzwSGRzl0JquKNaFERo1yULI+c5bWF
NkBwDPb5jhr3pv+Lc8MvVAwhIjRIn6bhpaO1CTLsg+wTb9H8dqWagjYZd+rb2rrCIen4+UDqURgC
esSDTAn1bx2j0RxpVBI2hAv/EjR/UOsFh3ik51ZF1EOwFlV3tJV9bO6o7hKKO0aai1e9QGeLKwS4
QZk5zE4jIR4lPHsgukMSxUYyhy9JTQNhTv1bpc5VRWdWgxEC7JJikPRXMYTEw6un2j76rFnvyT53
BHMpWp6gH0r5/fCVxZ5B/Qz/7sOwaMfVyWQknzSG5NXaWbW3qoAlkJp28y9j9G2R3kN75+PRDqvx
Da50nNTF6rzETEsS9l86/zBwNZhucsbZ5OYKKKn84fpQa1NJW4UHpaKV3FbWU+mdMzAY0pG44aDG
9KeMu6MUdrbBa7Mk75t6+vCAzhkjiAowhAdy/viybLFKNajqJ9DkM4KmAcKB5AEIhAPhLjMSNB0s
/37dKvh3mknSZ+PePsI/TrXptLnrEDUEMj4jo0/JcZNIi3NeGZ8O8UL+RTmsLF2eY40oaS5nQGtS
lRpdutLTunSWqkFmXY04VOuihqTVCpBDXVeFGvuPFaEX6E1UckBaklFEwY3nQxohlV/GUIoQhpXk
9sk/iKG8ZKnYLaoQOBIaAcEFkDhhyaoMrZI0rHl8KI2LkmG6s/KDdA4C0Alj+AQ39raQ2sUjUBUi
gwdwMyOQ/jxDGMcMaivyaXorZbd2XJreDFzbLi26MwwA5voqjao4Guoeq/R05anyWoRrynG/VF5E
756ZqDHW/C00r3PVUUQiYwPXtBO6N0NLAmprfFu35oWiCDxXZgrJqNR6KqOdOnwqNmenonFn5jOf
8KLI/1kaFsjj6Phnt011KvHQSAEmwngIQam1ugsyCEEhPuHfsd/Bf9WNjCKY+4DxndiRdyZ3zKPK
6glAOBUBIYs/NVEN7zjPkloaMX0Vp7IlUk3WoSK5QbFaZIKLhYo0PHx8s529NdewmM1LD2rIm0Vh
A8IT4FlFJy0NYCbCZ5Mac8DypfVB/pEHwiI4bp7EilW6U8oHD4XB5uzk4VKJSAPJpKdQsIMvJ3wK
t+b/0Or/I+q8llTHliD6RUTgzassQlgh7AuBgMYKDwK+/q6UzsQdne6Z6UODzN5lsrKy5qpxZzVA
ym10TPQeJv9P3ZuEyFxRSnyCmTGxnQE9CmjFygNHpQ6Oe4R/xrRjlINVFc8OTLdZ+NoUHxR06hCx
QuwHIlNRMSRbv7CqffBiFqkWnDg4MgkPPS8OdQqqp1NXnm2kACKFnSOgFjFbDIwHn/kkGb7biL3w
yfqpzi9besh5WrlgZ4HRipwNCGYj/ET9LSW/kIVQmqX9gWia6Dfb1chFiyZ3J8y9ILiSFb/Jhpcy
1IKXM/B5MTjTEv0vbtdGSb9Q/wFci+gnwH3f7A63HO+MBjVtM+P1+O9PyuRyw5mxY7+wh0i7O/we
187dpwqrqi3RPNgLGRfmRadAUzZpOYRbi+agXg+Coe5ImtNIm51uIuUnYzrThriou9lqNVswl/nz
j/QEi3M61xPVxYZej/Y65RtwAt3pn6hRW0fFQ5/34VTV1aNr24uezZ9eCOcJDF8U/EhNxUJItMa4
Wl4QBG/YLpuFRSqRJif8XISgC8VYVYgPzgH5IF0haA2ZRsrAZi+KD8U0E1ASCnJZ6UmWJ8fzq7cb
SJ+KHEKCzm2BKM6i41ANNdRzEIuOfNdSiK7KrHoo5bd0P6hXxkYHbIizgPeIO+DJ6KH/cDy7HsNn
2C06jcxwi4egq9lRU9ZHannn0it8+tCAqpbSOR6IjeAHK0qcX9G3tDooUWCtxOf7LmWu7yAlIuif
6dCoIQnwtho91WLLTIw/eEW3CLTN+a1l1G/+YB7SccGz1JEZR60jVWizUiEvZcQhOqk8Dlihd2TS
FCbqkrgYTp8zoYlkftz8urvxofdY3ublRKZO5zi/8P0TUo49iyChUhvjn96TfoEHRFkofUghHXJs
0sUL6iaED4Z0oNXRKzNJ8ukhTtj6tW9Yx3aM2hN9CbcuwsEhBYNkjHnOx8OyvVtf+2fM163PWHi4
l4xAfru73wQYhJegnvD9zSur0ndYPHhnhOIFxH/aAgoWwAW/9nWfvjOEzAXSGfcQrINfeuV7DJdH
6vmaW9amhJOkZMSMeXsXfkuzw5XUXFnbCyFFRZcS+SVZYYImY8RIM+5A2+XWni/10R9CIqDpb3pB
qe64rJGN1cguAKdX26NXgqRFJkOdj0yAwsEZVlo7yXv1QodqYY3mLCJYWixuY0J96iJZdrMNkMQi
NmWqLqG/ZkvuUTEi+PZE4mYO5UDitvLtWyjp9NvCIppr3WLYsC8sPOKIg0WDUolmhgren0EAvJKi
frYxRXjTK+RZRCGhywQTqSUKS+lfYgDbShz4hjWAoILwj6h8Ef7J91H+sfIT/jLt4cCbzPlwwjJ2
I3KZWjZ2KpzJ2xHWa9nLL2j3sWUYdLNt8XIWZmLTgi0EQkkIqxF/NN4ipXl3ry6NP7JlbDba8EA+
dFU/KIZsLd5B/94zWO001IdydLKIQjRk3QNq971I1eaPr4WsJZ2FbWlJmaBAFChioLE8QUpkwkoC
+vEq1akjPhGHFfV6ihF1sENS0pMMiHavNyfens497ey6hzfEz9BAjQFMjw3ACa5B9D/aXMWjThkt
GUkQW8C0JNksPo+dqdK9QhQeIj4RTShZ0Uj7FPuO/2fCqwwf8Hx6B9PrpUb2QVY5hVgC8Ja+Pojh
cAAk0CdXfFBTHlhUFkVEetZZIsiNAPtPY0zG1zUmlbQw/xgc/YKRBLeWWqTRVIS7VoMNVSFyz3jc
iuae6tnCilvrKS07RAYYbeBaxnZ3CPzS4F9miie5pibGcA01Kua8q/s3tnzo8/gjaqk+DpFHF6vh
Qp3VzAY2EUhNnRfdu2Of685utgysrlY3LCPlyICypPTDfUvLHLuPFAQ/pJG83SXYaXXbbqD7LDRM
C7qelkDFgZU9lu/n4TJ6i+vTl/xuhLIekUDRPEILpi+6bEci/jA8GrBRpjarDDNoAqfDRxP4aMNB
fGKvPGwFYcjXcIhWJmqFCuZ4Z8kd/Ft6xAGpm2AFyz5q2YmFpK3GIqfpUGkeUloK0kgpfX9Nu2yK
gYVqJ0ZN8zJQx5dWsTaSHjH4m9bVx6zSpqZgKmMOc/tk7YlDncw34Ue5aNW35cCmL30OhZNzR655
Ko+v9IF4QSED78IqZqeHRBpEbTjVXqhg9KwRIHzMZqUwyNVUCEVIVaOdWGrG0YQoMY83k4o7cXkA
bp8ulA1P61yXRfq3CdMKAL5GJQTR4hV6HG0Y9q8OxQptCsnDk8b4YoJcOG7M/mEew88D5B1Fn+GN
yOl+NX5hIWSYNQfDJvw9TbLIIpYZf4jCK50XHug835pwCNqoWPBdqjVMceiD8VX/xAtTj7XWq6AQ
scr9cd30aVTs9JSOZTef8ZDphA9q1OZneGb4s9jMqJkDHLN49LVEzJhBZFQAPjRCMaKN+XHOM3yG
cnBI/KTfPvDz35A67p4EYJCMp3bModxYSYjIrFoLFdQTxp2IjRLhxdltTFPRnYOaljpy8ZLha03n
WkSsBpYQqxCjPOBXFEMF/T7hd7Ya9Ezl+fWVt/W3aWCnRXo0tMAGf03xWocMgWxldPmMy04835nT
9yJr/V/IRShGRINbUec/XfOtmT1BcED2D96N/mPBZiOaY50oss8yMY8Gcxp1tRe16AUPKPPMoAAZ
lmy/qJz2BirhOXCKEbhvmi6Eevf8LIuZFDWpUUpU8RgWiBI8iNYUl1RW0sRN1aZeI+2QSrPBCJKP
9yYCUJDxaSdLVcABo1bo2UTKYnTovSQpo5C+kR5V/rvS1VHjqDIOZSMG6BsmKMacmZd7UYTlZcys
f1h83LN157KvzgtNciZ/uDCDOY5MThb1kb/pqZ8tI5azxyI9X0VRBQSe9Ro5JTH1tLXlz2Sx5WZ0
WmJD6LaDPKDup4s9tvTuUEswVXP6ZFMqA1o2H18909w/LKv6htE3AORQv3DmCvVE5BLDaM7dhXBs
L0HjiKr1Q90N0WUIuN2Ni0NRJsSUCgXoIe5I600XTDvp6NuJbTiwXBHsBgQBHX40ykU1bn9Jdo6D
QaKj2yDfUeuLxq/E7HHGrWRZhjY+RUD2zkdSJ/5JmxuBLsqT1AVMEgk9Q8ED2VvVN/rkCJtE7zt1
QWWoYD03rosbGWqZktlwQ5EN6FA/df1xg//xlHGi72NuQnISOkX7/UCelB/qnavEAIoDxGsWPKWY
2B/8/TURXjP/0OrQflQHS44eIaF5GUCk4QnzSCF0hruQLUXqVqDRLhWIkB1hdxExCR2Q48C6Rnjx
mzIqcSf1M3XP6GnHWNce+iJbZ9Acj3mtNJLY0bwiClkIOHiFTxuXjgB5d9rClBeRMWHjZbUXrgA0
AUL6ML15ZtW0t2AsUgTiTuFNHR4sVVqzT6VIavvaqjxUdlp/wsFySCVCMCLcR8IrxXHabVDb+KJj
wrs2t1ReXnB1XlaCOOYGN5FeVuY8bvofQCvy6yjUtA81ZDDFF2cpB/5feNm320xV7HaXRfh/Jxvx
FFDgycQNAj2s8GzpcerBKZwioMppyBI3Lrs+ljKfejEjxR96xvhRFgtoH1GhPopAoI+eidtuGwVT
H3EwupOVS0kqB8qpQjz3gZvIP+2FYXaZ0phPD9gDE8EHGzBp6Vj0782Ny3KBKNs7utAc7dmkT5eg
7pxCAE5NS06rSbcSL7cRGKUdptBEPuw8xCzRVCKfphRQr9HvFKgzaodQ3HJdmmA3QfowWCC6okiX
jtokazqja504adq/+fpAUYUjwgeoKwfjgZm4dVTzI4zHLGWmQ5mmgiUSLk5HkabeKSu8ixqnhmXp
x+jGKSzXtXBmGwQ4Uwpztjb00w/ntur3eS560vKI7CLuALzZmF/VzckCEtkvoZJFmp5FVBc7WDsm
w5Ib1DYRcIFaSmxE+z1UH20tLfKLQDZ2J1l6+dUjvkB5K3i+R/mt/WYiLueuMz9AIik1YUrHqL1/
L+Z5eEWZ9NaqNUs7KrcNjENporjhhBw9KtdYx5f7Rdn9Qh9W5zHIw8JtMPy75l9a2C1U5E2UQpk8
gOGWcUq9ON8TpK93K76gNaF9C0SeB+CVHBajuNKvVKqH8FZD09S0ruvw1wO2OtsRH12yhGEUaPvA
OmGMCBDHAPsIqIi1LqNxMaa0pI3Z2/CfgzDCfw8Yi/dHeMzt5f7KZIfTwaM5ZidqcfUs9L/4hI7+
nvqenLAREnYTmbGYNy6RFpPG2EAHJ3Db7sxeng1eFrpsq5MquFjAMzat2223sec5ZSQ8RG2G1NUw
bp4V0iNCHqhXgoXbO7Yqk3MamqmdRSx+VT50qNqgiKmO5Ii8tqJdwa86nigWKeaothjo1ZJZODKD
6f/yUGnEQhJzlyNQnhqpbebjPQyYxEuN2dORT79LDIkySL3Z6prsR+2zHyLIihU5MR6b8FAdVQik
MHM8LU8F8V/7RKlW9dgGMlT8ddYnIaeNdVEz2s/7MvBeRME8In73lH8CC5MAHC+gMoUOxHTT/8qU
ojDq3H61j2kDZ1HM2xNMJGRXyVJR8RXrwYfrrhPpTUG1kZCi2s+zm3bmU83so7+PNO/X5oX4CK0e
LJp2gJJuoj3AX2Ex+MAIZzKmR0RmLpJ9SEM3+XYfHTJS44HP3+lQVI+z0GLBdMr/s/RYGexezJi7
6tMGZqP56NAbUzbadrfFP1tMnz2DQY9m778wAyZZ59aBUFSCOMRj4yqo6KFoOkTy/UIvzntYHKHb
738/hrhs795r8O6zMmzmENCReksPtawev9bRry5jHLwODWo7UMndBosBU3hWZepHdVfaXqooZSSi
7GmK386mhNOr1E4uBGIxTzbDkmSQlMleRvCfCEJrQUx0BGef7/o7lQoitiCEIbg+F5p+4J6xoNHP
RVn6NkCdvWIctlaBMhXklTNjVawrtPtLoGrVlUlBv7ajKPED6JexBlTwUmkhI3UIWVXjv0RrFibC
u6ibq+OzROag9JYHQk7M4yddcnI8TORIxmS0xPDgEUr5dCGbsx9IZKoga6rH9IYk7QYKwfTXpHs8
PFcKhNB2jC5/kYE0XJwA60xc4m1d2wIgcO5pKEl0rR1/pumvHyj7VQj5IXXQbcRX4NNfbs1X3BXb
jZxVHm0RASWDevY/fJXH71DHE9LnYymdTJX5REs+oSygDFcKCEoXAX2HQzqVYkrqsubMRkM2hRkb
WALFGrJy0i0jZHKUaGjF6ruKfNwf1q4P6zbr/wwJY1jqXJhg20R1TmwpyQwdh1KLkSRbBt3q3uni
qUylB9ky3CC+vognNamYRPMpKNU0iqIp9vZvPacBz4oS8ulUSMPy73BteKn2mOIu3bRIPo0AiGQJ
cnbqxcVciaUGGXgb2tqVu8vayIjIBOq7WICoJCI4SJ5NX5XpRL28PZc5U1S5MzsLl/haH8DbiD/T
VylhdbVBgBRNIf5tkz+7szYGWZ+QFo/+3Tp8R1Zck3V2g8lopH7ofNoGeTBGC2N5NdobCiiZ81Xa
8Ax/liI83Cgf56pDWKHZyQGa6QE9MaDqJP7PTUoQCi4os09mM3jxeCDdBUJQxMeNt60ujpNhKygh
BQg2LMZ+YhGbbYhbYOJACrNczIndXraW+A9CLVwM4Rc3NF2yZYvJ2BlOn96AjDIvYKVB06/ig+9Y
BvOdUq4VP2vJsGGoL67CKQUMJi+g11dhCakM+bIXKI29LUJs9hWpzhRny1ZL3SjMWX45K30SWw/S
9eNHXCkGlQfKKcsLa8FQW2STZvVH7DMCOml+sQdI1KtL1t5gNjb3QmsMk4AejurmMTpGLBJS57CX
LhLuiK5U39lqG7dhut3RCFvadhFHCD0lUMiHB1pfm7phQ0pt97FUYCqIVbmkCFoM0D6Q/RFRCuUa
zjI2+S/YEBOGBSJrAlw++1pdu92e0B/rkLXwMHgAvHRPpYKHIj+q/ZB2YbPizlbCjEy1zNSat4Fs
TS/0pK24Yso3p6KsDVtDiKAYt68Fz7u+OQXFerqiSJFrhtFotZcAMFRG1nqXl1Q/2Yc+fjYuPUXa
5Dog2rcxa0SBmR1j7c3oOaaXJz/7VyFTFsvM0Zy5Ya4ca//kM46gC4+de1ENG3RR/bplCiCyWDoI
LkUfU5SO9SdwJfMEKWyluyL9mDTUzl6MZ5u0uVUzyDP0V6k7k83UOfUq6Ib7x0FSNvhTe5iQZak7
pIcCSelp5jeXFuL4NbO4ee8M/tCcUtzsprtpeVQeFcKGT2Mzf3QHoob/xd/daUUtb0p5ICDCTqJP
/8lCaTX8SrvS3jH/jb6tPRr5tHv1NalBfZkCtxhVRmTJQAPIqMSaSxqUvNOZMSaZusOz/+wvxsk8
mRfC81oB1j7Q3VZDEmuQFRxpvLcABzXyCaw/9x4dwl20L2UjJTxUA7nWl7r5LwMVi6XFhdgTAq5Z
kVFBUqaxVUGJouJIHCx7iPqt9GtwWulT6uwZNz+iQ60MsbYnZLjh/zxiaaauwCJOv4LPsBDmGs09
mzS4zupjlK7r4y3tpH1mhWQBEbN8mvUqfW4oZFsNJu4RDL6Csv0ZNlJkWSoICq0zpoz2+QJu+zYV
0lUz3LtfYojp7W7u/ZhQiTY4+OHc4DzhPh0UJesVgPvB3r1eDWQ2OBIEN96APjr2zAW6o/7xICx5
rsvL51rfUT/fWxcAOkh/VCXat5Zaoj9eof0Od7MvMtg7yj/GA/b9f9+R/eBPRrvlPxgDtKPqDI8d
NPjp8J0/37o0R05qZ4ZayOXXfVr9aFODHxxXncrCoMJVaR9yoy/dbUWrXDfhzJ3CBP8SQvgTvUma
19LweDO3lc6/Nl1vW//RhfL76HJ66U/Lywqtn2xIvhRaVccP2iC4jxK5BlqkpUPya0wN5cELT3lT
ZVOEW/zLoMfDWsAn1a4rdOGu2LutLY3PUiZ5QUXZNtFuU74j3FI8eIUCDNCDzQjDjklHql5J4kSd
IfdQRTaV2d6eoFChr5wSS09WQ/wUlXaUIBQ41etMInqQlu8hp8oXvXpQLX889CwElx42dBqiD6QD
AtF0lUgKMBHxpzz/zRjnBQMu/BI9tYtV477mU2iqGV2G5flhCk+uPmYuVRwVvPKmTssKrXIoyX+N
Im1H019d1Hgo6Wj7L3JGgvpIYiwOZOZC17ICsraTtgA0DqohMp3C3q840v+2VMGyeCCqDm+bu9m2
KV2WIr03D1ZeAgucewjv+y5q+IchvqDS9BNwfwB/eYAVVjdLSKgk/RIgkxnFmE4NrjlrvoGtCNCk
m6boKvuirMvkRU2GU8ZAuYBxJoq4fsN6UBhWGIK1YBYrg0t4OpQKnMQvdA4thFaYkpt0WefHYWP8
HNGPF4CAtzB1cZBEi+4pvM5+YWP16lb8XZgLfk0v1yWpngAFdLdzgntvR1RHEZFhuc4ZPN38dmr2
p7uX0Wz4281huOhfnRrQ4eYaXbqH4SXceycGM+0ZofnG9MWDolNuV73ELW5i71wz4wETlHpvhmvk
Wrvg1Ho4j83HYyxPv9Z6T/LD3Ki9aN67h+DZSnr5dqZmoSqH+BcCZ+U46ozMYhL9q3dOyMmOvQRF
qIkq/pWJsBBEGbCFWayrhEIWUB2oKmztzCftC4y2SebqBngPVYOQOWHkCTuU+aB4tmzt6ubrmJY7
Da86qKFpo/G2VVpiz53ELIA9OKWjmf9rWLv5vX9r1QfHcdJrKGJ2b4N65+PWmZLEUviNKA4FLLfJ
xX4N7i4TYzxykt4eo/1bJhZtzd6Rc3oNtoNr9zdClGRamiTOIvpE8SC/qjSP9EXXgp/b6CDKMKoz
FffAFNt4gyjqZLLqHwnqFBMqr4hhHtyYlX1Q9Mz/ayGTitFSS3ScYUxKzVXU0vE10XWuhfkBghZW
zkHtzoF06x5cjZKCgtvZMajGuwaM0sEjUft7tHIQdTuUldskiFe7Abnl2jwOv86lU3GS0W5n7Jq3
Xs39hos+r/iFlw7jyLdGyY1BXa1K3cgziffl7QfAPr8OTXGlMTnlrot3bV1G5V6BCKEeXkFrmOZl
19t0HQAjN3AnZRs5iLY8LUMQprtVjnLQaZbRi6utJ4OzS5DwimlEqhI3pPNICNIFKFpNH/KAh5la
3hYMji7wTmdhz9XxJ6wyl1Jp0COgZeMdoqUEB7U4Pq13s9P6MDvNKmXzhIcQ63gbxNSShPTrwMEj
MIBlg6gRPMMiPGES4ioGijgA9V8cwvhU7Nee9m72phkYReDy+DSj63j87n87DT8htkireyoZ0Du+
ZRks+rmg3j/RyaHoOAuhZQ2rgw8djQzjRNJTjcFwzCmcaiiW/n2AGFyl3q+vq0VDIg+L1OfRukOU
vFvl+c7bwZkv4DHeqZ/QlAOZXNr/Fq50EnCbiI+rf+/ChR76jF2gqKJBnrCTJbskvpl0mEvGGlHe
r/Wn/M4CvlB2zMzk4TjX1K4BEot2JrXF3pykWCU2EI6/P/FZyfJEUTFhB4orSfmUA2EXV8fZvPTL
wYFumQAZmE5jWPIKs7jbACrZNCIsC8OaMywIy429zjChK/XEF/Ddi/ZKBfQlK+nKC+lLEaxgfgE6
4gAWHHxZcZBbVZBm/Pn06yV/L5zQcVxgrBZt4SnorjBfiU1GfcTFk1LG/8pKkoUTQZkHzgBV+UnE
x7q7debKRMYVeTIDDgQeZBrvCRX0aier9wIhdBaw9NbrHVvt9cc8FMo/08TGFjK2bdHfI8lDQ1RQ
QWelU6AVqwilhY7u7i/gv+08wehtcJoxhmeONgnD0JhLzlCTuJNDVmw3KTG+e+sSW2IKy7QHJ7MA
XoFfdyt2o1tzDsMGYXlaSYM4oSJ7hg//p9gPk2eFHCa178yB1yi1REpo1Vmk0uuB8rOSB9XjhcoQ
saPDeBhilagCZpXAHRuPMd9ADsLmKiAiBQpwSldumCr6wjDVZwvtZOGLGSPjR0pBRLMr0Wn+wIqq
uJTt/BoxiUhD2cwNBR7yoYuWaq9YhbQSK964Qr+s4ofAjSq+GCvpo9Vw1UnJPTHN/G5SAf4xWa2G
6twbZ19grCaCKcyKvCGxU/17MU/RoShV/yOw5/kWLWz4NdwRi0A/BwvZW/cSBivBooOrMLy74R3w
TmY9T9Ngcmqe+4xWqk8J7Ihi6+yocgGNJEA1ovLHKscgWkafV+3Xx4JQVLCIEK+Mtnq7hwZY6GNc
/2MMSLKDoNSiM+XyGb1qtH6SNHPP2/RqXsMn9737YGYTDKJ0jsgl7d7dQZRyVV8GiaU9gT2kIbet
E9NrMCHisrGlaJ7AU2uASSj8jRm/6S+kM0loj7hSoEbFB+J91reRIaSCg6SYqikFIhE8ie4E6ygb
jP9yzVfzEr1TbpFcTqQpH3Kk8jyk1b052OiHTccYQyUlr+5z9VvFdH+kHJt/0Ca4kBBkHC4AgH9o
x1/GP9EJxnU8RgrGaOEyRabXh2fIZyrd9gRoEtSkQ55NHxzxh/OQ72PdQnsXFEGs2dKECkI2s/4n
yqXACG3WvMlIY/79oQtWzI26q/fP3kxvyICW6X1VG+6DXEDutRRbSXRA+HNjfe1c0F6wC7Q5O0+6
kul2nxV6NCH3ksHt7zSKI2K10TZ6/VWZgYoe3WMZw0lgxE37tvwCtzP+nfwaSRGClG331lk0d3St
EpHAydt7eY/GiZ85a7hQ40S2QLzLZvpf8A8IIimeVNyXNZu03btdQhIXrAZ+CFiNurIks9FdLsEp
ljMCBhR2YIyINVI2xJlVdEVHFygV4dW9qRBLIJEOFXrSzS04ZZ/eEMjAEZ+3WvEROPOuiucIk40Y
k4U8WVZEV8Ew4+nu2/v2jdRfDWFU4FJ56n/RNmWd4/wxKvjQWnB8fM0fFetbw3Wc7MfbOiNqZF8o
J5Vbt2/nRlZjFcFarfpGCUbRvpMeUlUhgcPkIxKVcTIEzcndiMGuf4ORMrsaQVGtEBYaJWQWBJjj
I6VLZI/555SmJyC9dtHfAXiHNEHeFEo/bgbRzP5nMieKQablTWqNRTUAaQdlEs9di4cbort191VB
050XOqfiGAsQrhFEY3Hzsi8Zu/fwMAVFwEvVSMZzfGIx9VW6LHkr+Sk2edo1pf23W3/xJorZMima
4+Q6YtDz7D09Ds7A1U9qdEJhhIIjrmpvqNApGAyET4ZcrHAuNiW7QoMdlP3nNANDyhlC2Ol1Bmr4
kvuqg4MQAMQO9quzGPxojFEr4sl8TGA9cltlYJ7mx85ZFetN3knQBejAUIoWDTNIgj9xJh8+5GS9
m1V33+VjAMTnMNlKjvbnf9cgVfJC2oUEpSU2LGvK+O4mG8iumDkYri+mpDDPwXs0v/ANs9lML2NK
xgQGnRgHb2vBGyPPpclPDBqGH8CgXdb5YO68wxRmUA4U0ejqaVhlqjdIEHALuVGql/uEpoQxV2LE
giPqi0bi1m3EJuAm0BKPjbnSbwM9tvvl3u2AKl+c+ofJDNSI2BNnD6iGBlMoGnrPVsX92DVz790s
/g+zeu4tmhWK9m9umcjczAFQpYTbhy60q5EXsfuWnBR/s6Mix2YCgyXNYdHnkO76QHiHsWru2J4w
X3RVzYmUWGd7a+E/2WDUdVsaW3E3GNUKVkDJ90TXa86cbBEw3rclzfzmXb5S6IW1/W0C+7P5j7C/
RSl5myPmllBigG2JkdDHI00ISF22VmryxM/4ZY8tbdctUZOB8lJOgNidBxTNT5ayLRYVvWqYSJJf
E3oKQkos6r1o2F0KPYMiWX0FBAzFN/DGyYeTAkwhFktMtCKxRjne4mcwKJpLWlgPq0TZgzbRvPN1
cvzGlUtrcD0EjmRFvIKWAJRXueq6sWKSoLHSUlfpXcV/RnbyI84cyDzP66rGikdH98AbGecdMkU5
a6bWgQZbTJHFkasqWBtoWzbD0jB8oB6IxLwBJnnzLouJu3Lhrn8Q36XPFU/A06q3NHnNmG3gTlog
5Am/vmf/LyxgXJ3KKnE+3K2LOWlNyladltXu35elVuf2D3WracLguS5Jq1cTYF5IdCvZ4bR3QctY
5lLHs1mdqY05E4D/RDsnJjt9pvxR2m38Per/ZF87+muxor44Qqqa6RBLFiOUktfEGlJ9/Do8DxUv
Z5Dfa14cCTbkQcKGhC3E1Hn+R0QmTbHC2EqaSogdVDvr2ZdgDkkUJjiicCv2pII2khkzUg1X90bi
CY0p85C5v0xOxsGpzKei7BtctISx473HKqEgszs8Eqyi6MtarMPxQgmrGVODvHR+b0JVCRBCYEzJ
XeInw6EC+gyxqWFUJLiQa884CDK0YssnbgRYG+kvlAy8qEx8N/choT1lc3AiViVWMEI6w+IHyv71
IuZG9grAuQn6SQwNVDgIfazSFOgsjheyhLydXnuGXSABuT0TbZEGYVPu/VwK5hCcQTaDTQorC1YU
eyEHKqdXiCwYkyfqBLC+keysao7aL7qTqU1WJKLeGpn/2kpSubS7gzZAp6AX6ZbW2x/2+kCwIq7/
20FFFxNT8H8QQmI3QqIEB864w+zBk/tL8zJISwZhr6oKGzWDk0U9hBPgNBScaQwbJ6QTE3FLRpyT
USkEHgEFC0rYzNb2I64yDaFaFEHEOBMw1eBRY89TW46XxCASRdJ7gN+gWCjS7McRZeftyD9WwcqU
ARRS66+RSNAlFY8q4OKnkC3pMjzAL+cR0TGDsp5YHNCEDyyfNJDEzovi9GAJlWDsSrcO/JLfVCCI
Oxd0rA9l3eEKXgbFc+VcPUlHy+bqVBWNKhlT9THEnPJuZHcYd5Xt6LrjeYkhxx1izDN3EmYCngLy
hCxUzFoH1qWwScM36ODFhBne4B2PnOQKtFhgQ/pMuaNUHucFRoppDgaSuYGer7ZKEkCuBgrFPhKD
fmkaTwUviCWg2eJbso5/cl1uDvc+dcNloMbdTPMZdAvUlihuKkgIfke8r6yBUq+/BawXiuUKM8Qi
o7s/DcPpLeT+T9U7IvJp8e81zn5Nv0SHC47sMNOqRjsIgX4+QwxN6f8r/qVNuqVIWO+nRyG8VlVx
zT/cre/ejyZ5brB8MM5clH7teaXA51CvKjh3jyRHEK86zbOuboHdItTonEq8QMCDvqu3Yh8wyZj5
7+pBbnMgxqBCAfAKsLt0rhNKCrB4GajIe3LL/nJoOmgt6b0EjquqgHpR+l8qdkgqU0Gfnq4C2pgn
qvKqDCx9QLjDGt/VMqYj8Br2vnP3IYR2j65iVh257q636NPUMLh0aIQpk2rvcTzp/6svlFcQ1tcM
kWgW/e0/9hbc4UKT6pOkVHWIjxC3wE4vrWKZpYPQyHcDELiD/JzHNzPT/jq8MLH5Mrhx3JEyeQKm
OrVmw/9QRAW0PEzBHQVkit76AVNWyUBXLGwZdINWOKy4yC36gYJHSZuKKPMKwBYog3w8REj4BpbB
G8KeOrIYAe5UWhj/YgeAmpxZ7TmUERgNsK4y750Jm1rFKsuI0PlfkKr1mK0HMaS+lAUkF/VYZqPb
BLVIzpdM/EJnj45jIDUpyh9q/n8xvjmX6oEcgNS2PHoRd9KpmXGgSlAGjzOIup1pYcYoBdRWSEWu
bjn1dZdokJ9WvyTkBnMQ+p/hu7lSlABtHZPOHta23NEfcBwRbU00SEUoyM3lmcAmSkVub9iFFoF+
+ox4XAXYY/RHUFwDmHxsStGVDsMecXavhE/AX8C+fXXgoZX5cbVuxzBjxDgT5yz9TUc6N/Bm+Iue
DtUO80TlFBGvD2hppbrx5G4imsj7IxcMl5ba49Z8QFB5DB6DWh1q2rFmvua76a/SLG+qHJerAOSg
EPIfVB/F3LgxOifcHsxfmAT1MTIVH3gvqikyZLsvUoDUShRpkXGMCwrKmkWo6jjfsMweESf+1mVq
Lc2wpBCfttaLcmOgQRYHHfZggSorndZaQeWxlpc01bS/1dat3umU80I5Pp2+Qh0/wpY58zdOxAs3
SP3vTarqveg/eyOnkvriO4MMoQPhfLdN8b4bvYL3h64AfWuk4sY0ZwR7k8RD+duXyFsVEdp2sUhy
PkRZP2OuqpAsPiAMUSJd2F+Mnshtc5TtsfPjbndnoKhrDdfKOVTFFpv3bXE6NNoUxOiiJWK+gRSH
nH0kEAGqDvMAjKgG1+XKVI0DPgXLylmcYLfQD4IDyJv0rXDB4oGp055SLZysHMkN3gBtXC7WjmAK
PNJRdSSHlLMjXVXDiCYYDsxrQtMxcmbY35qa/j8kWQlFOxXItvQQxia5ep1IdLbStiPqwlEo1O5T
WqcEH6mlCf/Ha2gcs8rW7EQMPCdf4hTkJCKq+mbiNNgBWf2MWm8XNIL92EdfyHnSW6s48cNsh61p
jkxmDxZg0RKTmNzcBvphVYMdeCSA27FVhfMpsl3h4swVxNlJjKVk/rH5xY5qul/YLhKw37y8Q03D
LnpgjzY5IoEsOwPBxq9TMq/LOITY0G4HNAXCHdmbMI+ZKpY3YOEuu8tMSlS9vBlkkXOXXTALeDMi
Kqw292Zxhn122zMxiEeII4y65CtP44wSTkMtlBxnv9I9RZmCvfKVRkD9Sq0pKRHW8ITlyG+yVrVc
mYvKBYOTALDwrqPuCHaTTmeW/YPSftXitstrKEnr82rNn+Fz6R/vocMPErPpN0zegl+7GtA2+B1a
sdxc6mhoHsA5oBlbJmh/P3lOalXTW3FJ6FXzPChyTZ4w9LjKlvKNf0w92HtCWBcse8EJ1C4JNYR4
lyJRffl3U0JcilBFO1JMLyhVrlql/blijkPVuxaDG5IEV0us9Pi1cK7JXROqYDKSnrrVGqpi952V
W/6Ca7PQfQPn26eJek8JuPW2FwyejJ6odKDEc9Fs1fJAJUbsW3XwKAk5ibCV4b3EwLEtei3/xt89
qAxg/M4WtQ5O9orbIbzmJfnRO8drYBpAxgD4Qnsr/S6XlCG5bwqH+h1IKVvcnw7h+RrzrENAkPgq
xPDU8QQU6ziV0OlTrSjzVbKwen+5zB+jR1UIuAK4ZCpLeoOUVGrtVuI2NJy9L7daaKddRdSZ9nxp
aOneR+ALDLi0c1+iBzGTQ0AzMdN5XQfzXT+ZNMI0Dkxvu8RQd6yrJo8w1mF8CVTCzw41o2zhHsLm
Rz8EobU08spM7baZLN8xW16x47UvcYir0i4ss+hTjM6mLqM3/rXpZfWqFFGoOwjlvqiLNvuGipFk
cKq0G8mci3VBzE2tIjPz9RbqRsDIbWrAiNTgcDOqn75LfgozQZfUj3uchamZHh7pG+8Xd+tfgOeY
aBScJMhEFfZ4zNR1qICUlfJzEjMi1EQ/rE4kWW0B4SpY1BlwVzjfKkq1d/YAWEhDmI7L/7bRBs3E
EECTMPfCoITIT9F2fI01rKyxQjx52SiZ8CYQH0MdiTuJShnz0n+PZuPZolX32TrlOk+Q0qL1eTTL
z+jacKsMyym2KncLuZ7bw3ldfH5Yera+VT+++IuvvT96qPI+E7p0715CO3C+86x79bvze7b21/6e
X3i2fnfv9Xc5DU9klLUm3DQgLkzJySwxyOtqfl7MnjdK68fVPhPcOXm/6KNq6BQnX47rfMv14Gny
RoPRqjAScCJARSVEz8wvHBcUXkGZSyYyaFwX3cowThJ6msAkXkYVpyDm88ugIjHjfpRjC6z+kvfe
L3OP2AgabbwBCEfvUfIWMe5r7zyGRZi/X6cAjv5Xsq+d0+g6Oo+a59EtaoTfoDwvDhrtavfQKQYJ
fM6gMqP+4Jdg0/Rr6+/W4IfVu/liaAJ8TpgMayRMCrNG/+Qe5ntwZLjDNXu3ifMGf95AiQeTV+7/
8vMcWNJ8MXqD8R9C5pSejNffbfxsH9a3Lnl5K+lSV12fQ0reBAgNmqhRgfWeIfSsdvmPZTK8rqk7
xwFFn96zf9jbz6dZAashZBptW/dKr3JpHhOvipLmpfV5Oa+3/aA4cDI/e7NCLFW0T5ASUA2luZ4s
6GCUL07x4hzfdu1tHYD5K6QTyNWhlWWW21Ab8gBvC+NcN8toISKgcnNKefuDPqUae+9UWK3Xs24k
pWGp3IuZRVsa1a6tw7ZdT7z9p1M79oq1fqFGoGe+Pt41365WuxWQLzSZzpPas/mGRFPwLhe3QbZy
ttHUK92tBaQE5rh+ppQgL3+Y5eO43Nrm2l86ry/+rVnnZloaDXdoJt7ZPts1r2JRmg2OzRMiRWCy
zVLv58QQOQR3MvSzHTuXyZf5Oud2GTrCi13GhCAC+fJAA7MqSJ7SqNg9+oieTgr+vXejyFpyCL+b
+Hqnat+Yh6bSG407WG61QUDvUGao2Trmwd7Zu1HNK/UgCLQ/zjHQgCNSPBrMG96+V+vDayCMQRuM
Tnpxu1Dw4VzpuYSMgj4aXe5T4G0CRqqe+/Eba0ADk1MafvpJ69akgN25H4wbFP7inUGeyAz7Ob/Y
ra0ffjwpzG6T26Q0+7qP1nHy66OFBWoDTjNJCO+r4HOJU+3H9qJFSlD9mQ4gO1F/hZVL1Na/JAYi
m7NFwXjGVh6Ft68x2cIBowhNZz6u7GXEcJeHT7TzgPyOZvjampwGemUB7LYj2W+x9yCm2ncOh6BM
Ag/tqlukQZQqJD15+3b5bVm/PXUrs0IqfmCLm2/31o/7udkjNj7Tlx1TIuqX/XjGcgPWHiCjGLyD
nB8HjyBZYvGX3+51sh2cT51TwawyyrWHM3xIKhjj2OCDxqhvL+b1+a5dW9ej0ijGudS7n4Px9faz
G2+EhJuZa9U7yRIiipNDUfrezvUuvatVJIRzDv61Q+lNHdDUchUDFfhO7AeWNEtGe5+n9H40D2G9
0PpW/Pc2SF7L5NyNz91fYfg6DK41+1rq7o+D+rFzJnrftnLgkDsj73+b+56GpDT6fImMwKHq/sIU
/5b6PhRytfTnmmTEE6gjKSeBWXwcnCV40otjjTL53+hCH7SoAlfA/qvLzNSBagpqbeNpQjVIeB+J
mCPXxe98IUOJk1CxdhAgqKcblVlG0N9yPgf73TkiQPJlvO4XIPxuVpuQ6oZPN0Zp4OjQAsvXmXZ1
FLYbVsLLdGRzX9AVI6qTuMyHgJdhN8byboxO9uFjJJMK2hfzImRQjCGAOQkMLRZgeLN4Qt2yPEDt
bg9LEN7MkhwP4wU7FDm7qwkBgZk6z1rrlDhnxupcbEpOZROb0Ki7dySkQK1R9yvIObwJKw/GmdGN
IHX4GIi6FChHv6uRWz/os2SGxMN8gopTbCCtZebHxSxeraRgQo7aB3RDgIW/LKIwlEfzGMPNd/M/
ns6rO3VlCcK/iLXI4VUZBUBk/MJCxuScBPz6+5V09j3axj42QRrN9HRXV1eflseyu6eRX93bEEMv
b7A6XnYKNxmom7hi8uzybV0wzyXz9ct6TVG9Qwl/q2z3a5mOLwez9DCvF7MJggdQCvGIG92gvMK8
JyWUSmh+9vFbkGuiAzgy0VD3QlEQGP14h1Q+J3K2aqeQJ9Q7RfDBQ3idnJNPcMPWPdYm6bf5z5Vw
BL+X4r5FrYR2hllJ4YicB9tpkZ1gdAYHWRTImOyMCj3skuJkj+jt4NrHLW0iTFh7Gl8mHDXqTLS9
2SBa29n1s/Xd2beTydgi9MEkjJ8kR/bWmdFD3BU1fIRVGvad6qOd3Syaz7l5+9tOD1WjCmXgI5XS
K8yeAQLrJAO/yHDONkPYKnc4Pa1JITnDNe5oRGhblNoM5757D9Z4heCUMD53RsrdATpgOQKI7805
N65upqQLLtbmYa5Te0vczoAzdMambO6axp0wa2NV+iBMyADcb+bjbiETi4xlGS3YkM2tPExbbhXB
grjevU2+nWt463zaBTpt3iaNCfyRYXFxGeJvnftP9xx/abDh79v7dg1pnd2AE2nQuRA5L/8cV9vF
acWvRK/JcdSIaj5+kl8YVWm5ZFfiF1e8Nua924SghrF09vEj2YyPva+/jtjX+9UVzm683lNd1q6H
j8URN8badR7+OryQt9sZtf4NGTRi27v5HB2ZLG8D6lehSHcH1CcaW+OCAmSzZnwlsbjv18cXVClQ
NE4KzPElXuUVlasRS2JbMmuQkZj8BRMvy6sG76hgQUOgJWdQdKFHheXRY4gTQRPRMdRM0hl3atHJ
z73Mglv9/cbz4XNn3UpI1xqP5XZBjvcxe832k0q70Y0sZPd7h+W9X4xoYxUfq0a7FqjpHozefQBi
t7dfyXpUbJfi4ux2iKr37nwGLkgCgKph8DMEP6OzVyIRMGT2nhQnwCeLD6PdzzNZr1jM5w7ufF35
woTaxmIdVGdOrmp5XkyZZUXy4GiMQXtKCkAcHTwrXnP5xdRjW+5jmEQNvEnzDJRATeOU3oBxi9ZO
F4yQOJtUWzfHz87x54p4PsRMn0TO4rwG7EfOJ96WjSbw9dxoIMIPKg2H5WOVX3YTGf8SkkrHPa0S
veNPASrPOmxc7e3bvgKkovH/8E7DBzSaulP/dm+wMtyrzZDVzEN0wh5Su2m0POo2wt3wEj6pAnsH
lc7duUzQysazQOM+anWOkcpZ61a5nc6M5nCzSmefXnPIzJyHn94DsiDR6CnYJBVYp0EzNdZvkyV3
jGukWi5DaMm/JMFpEOaex5fw6F2jd/swY9yxr3vypyBw5ufenxPz1rn3H6vG2iIfFD2GL+SEC8HD
KRMTHroAr1AQjqP58pI0mVajecXYY05mzNO7YxT+mmi5M0th7P2WmxbS+YRAtLVf4chk1gBjXB/V
lt/elfp+72TvbPbu6OC2wlIb0b0JyqN4QcrYNNGt+HTOI8T/4c98gbx20dO7RHXvOFgPTu4hghfi
Vwa48yOUPaHxbqI3OXi0nYZQ64J9H+3GkEC6C3Fp07sQU6Ej+e21hs1OoV31yuElbiat3tVjVDzW
yLf37TYGH79uF8J554Zd6a4H56Rmlam+U1gm/Lzs1u2Li0dkVZ1ROSniam6CZ0BI4x2ZQvYTZSlS
Er+SR1qdenvvOUo7kN3TTguDsQUYSKnnezjQDZet9tWmGXpQaTcjVfntvTSqkAhRyhyqPGDfo02/
FXALSFoufWVQ5mh4t96Wd2KKog11jK/+/mftl3sPv+IfvGO7GDadm11tb7pkhaKDM28fQKjQ26FZ
XtiCJHyK771LH4dqs1Cfis6e6XWGpnwO98sNkNCqstqSKorPYSv6dlLuD6Z+8p08kv3entP/DqZc
1Bxuw8PGXIc1ex7W6R5EESTUjxLg0skAiUeX/77QrcSBwUPYIMH67ZZ/DmFlUHRrCPLt+5AwggNU
YrH4P6M7qC99zcMHp/0K6spt+ncu7rIs+63pNwSND5G77Jd/aNHin8fU0eGCNPtnD7cBh3zTK3TZ
Myro8lKKiu7EK7ghoV8f1GL4QIM7yy1p9OfD7YhZC3V7svYPXcG2MIvQzsXWA5bj6FPzx004dUmr
BZeksKjZx3A+fExEGkRDfXT9ef5Q6gADVhRJOHCbrfUsuzdoHHRU+EW0qjJNV8y17Ri/ZcP3D2ay
is+JSUp2UWG47e7eJpEhAoSgJ5CC46urok96EkfHybtX61aJ95B3CJBgh9OPce7fg2JwHDSdqgNt
IajK8TfPXouysLLdhCSGfkqY+oWwSM+Gmr/zMEU4csjOdq/Bzq8G2+6a5aNuG83OKSLeXSet7rVT
jGq6sM/oNKBlAqc0OMYQDyJkDMK5U0Wncjdo9pphoUNyYISOTP/US8eSaru683A7WlNbrfriIlgS
vb2W7+AwKEZnn/LWGLwflfnGSyUMhzL7hoVaeX2UJk2cGYRgm/EbhWU4dfAPBrCKSd5wx16wmsgI
R2yJx/g+aiWnLgYAMz1Le/fpfFCIWnErmjvF7te/O7Xo05t7tJiySyCzX/cQwKSiKcMjwMvu7P27
W/0DWcOfZ3JIyZh8DJi8Qr3zgmSqU+ne7Rp6tlv0cdFVD0mNA3jXbfALi1BGzSZa3Uq3NWgNXk7K
ylaSmRQbuVAS/mPdoBf/t7NohLUjIQrBlVQZZK7Jwysg0eJt3YbdsOfeHdRZwinQnWBL1GDKQIjD
uT5YzZOB6Vz/fIM3Qhpzo0pRXNM6E3K/TKjE19UO73CHsVgjQIDf1+oeQgwUzMI9uRdKPzoS777a
89E8Ygp4NZS9r+M14B0kQP/bL89Og7Sz7+/CWpsp4BX31oGEWpUdAiE68DRnH1WJvZLPaNdtoRK6
hawDz+dt7GbFxWn2+aFFZL+82Exvy5rH4sHgnyZsNJ16uA6Lg/T3S+OIYq9FftdGByaquadxi35j
1/Ad1/AgYCJf/3BhKnezRtYdX46IElz5MEREG6YbVRtxleZXQBW0x8S7LlkUbwD6X8xGxdxQond0
i3sfHfA9yi8tslPNilWcNpvulRopWGhzc4vMLqQ9ejLT/0GaVZgstsbP8kIIHTagGr0Y69UWZuO0
dDOP5Ko+ZuOCDr+xW11T45RwksguwwFx6SNxbJdwEhZNC+dttzOL3RMtfSZrfOwdNwoehnbV3gZH
Frb1zSNIh08AIx1pP0LQV8lskliom2u6pkKjKhrX6QP4u38Zo1ROhuZmlmtmurNeJZtB2/89igbd
7uhIwfDIsSF1fCN7dbRl1b4ha6MYNeVDX6PHZM08T9JRiuA//dKeES9owGxuJJvpZXhG+q4Zncj+
qbXldlKbfdgN12TaXgkfdR5xYk8ybW9au32mGj6KIopO2n27V+fZPnl0CJmLShW24kJ0DJvDevgG
C0BmgHpXuEdJ+a/ZKw545b69DmWzX8HXr3cvwcu/BM0lfK42DCuoKDCIg3fQ6jDhWYw1Nj2w8Pa5
zQIdoW8l/iLNsZx15+iegpY9b5PObdcgL1UHdwugyvu0N6iCWSX/OP0sDyev8LHqL4/WgGeH12Os
6LsEcv1esmxo6bGn42f04NZRJtOpLssEOcnjMdm0fnDG7pTHnuwaioPzn+0KV5NFGzaSK9nh25Le
Wm+YjxWz9jKVd3xQx995vvnZ3OFMt0wq4D51PpSJaDXY59mbSUYd7TKoiYt4duMXr+72W5oVdyYe
3bnm7tkDIafFr9G8U+3vE2JQ3HP2pv6ri7TSqkVdxw02zHP0Ts7Ro2Rycx5bJ7MDlclpcPNObIJ0
5ftEh0GpU/gp/LBPj0Rewb/7eo/BqXv8gy/YLizq7XXM//dYPIRbUt38+M4fpaEqaiaZ+BMgqRDX
LASDkeGQfC28g7yBpcicJCFV3313KZt3hnuQtFglxTFeHaCBSnqUU8x1FJBniIEbKKgaS6lNbw+z
UyoPeUNi9Gt4plikKmbgD/w7qzpcEp/OEPBE2lpnw4qm4iA/HAR8KKVW4Q0Ft/w5rxTXkwIUAgLy
hidzGYs4IpKxWJrUBlNBXpBuwFRdQaW0qEoJruonOTmwb0RcBsFHUSj2BiOf7owbSa9S5B6veDLU
yawcWlwNsTozUTqGQaJtmUQhlFeYOxo7WxReBHb+MUX/3N/eL4XLXNAQahAjh+qEw4whA6qxoJy8
3yXD+xOpvFwZKNRDqLSWfItqhowoyQYM/RGXt0i6EWTbBkMo6inPHw6RUuPSp5IE0xtqvEiCkpvS
uUrhgnfXuPZrRrxESU+8XLKvUg8g5ejxcQw3ZxYBOmTCu8iLQSUdsnIjEnaSM2n/hZTEg9ySeXuZ
yJzYk8mvEnB9+E9UD/fh6VuqTwbsOlMnocGX1pMOqW2geXemuaUx0Lhz9igq6DTR6BIzSgPB+emQ
rpCuMknWxgTZCzFnqYnvuf1SJrfR4pSV3taFSvsXLZveRKTKizHrjGbkBXtVA7po6KKARBIUjaIL
SNcHwcJcvpgsIKfe67Vsd+L7dOBcIay5MRYt6JkLisIXPo3RPwZiTW6/Zd88JIwqLu/J998/7AOp
VuJ6NMBU2KED9jSZQ1EgrlSNwT0hS4d3Q7oLV5ScbRpJzK6FKIQOERtFUlLySSlv3RytrqGSjwxG
nzlCi0vloSjIh+0jltKhd+rBEeLQyPJ7kV1J1JNgnQYIRXBrFgOgVanbC9yj20nM5cKoMHxvWbPO
iF4xg3/0Dgw63X/4P1UYIU5NxXqme4KGxnK1Wu0dzXypPqBCLImHJZR7SoqY37oVou1p0JHK04J9
E//V3WxlMNkkhJxJ3ZhDPiXhnvJPt5n/Ey1MkzVRXwTdfM1psbsl4DIO+Ds6Hiis6skoNvXcHss2
P7W/PmlgkqjwfpGd6pHK7V0tMsJ6NclyKXGyhSPK1lcZ4xOurrLVKo2XPpOWU/5JXIDWeKLbJWLS
76TJjK6Qkp/NFrMRA4hCkGqkgtTwR2LzQyk1mf6S+uhxDoInf5npLJj+bERfblOgpeYMepj8N1hh
5pZjEf513NkldVwIwFtmpV+3qm22xRt033qm5q6dHM/pyCE2AufKTvTHZntm40VeH99w55QmKpzF
sUU/OcEzQxtfLFPJLl/dWxOXWrxUksakjilK/yARrLx1BbHk24AK20zHR+oaYsTnX7BKSdOS8O2r
jF5F7wi/wXuQDVTXbUkzkJ3QWJWUHgyzYYPSmPEWE+4yHExsJfedfJaE9qR04Lr0lUlYuaJbAqE4
mitgi5o43POPyfTTejfJq0vwNfiBHJLZw7MBCZ0YnL93h/0zZgluC3Mc2kiEFgW2TKsdVov0jqDx
t3UjE84uuUA27f71IFTD8nbDqgHJd4I5mE0+Fj0wJnAffp/ocugg+V/4Ufp/ViLmndA07EEDa4lH
dBB++PvLizhmECQW/oBjplU1og+nucj69VZMiMQlu2J34C34aKsVCSBmIknUTJ7aBLkWcbzavVtX
K7zRQsZ/+ev23KvixFeHeiT0sBHvsOvWb8suUXzZIOK+BSXoju1DUqL56vIWkAxjfogTpyacrf4W
CRCYFew6ED1gKBMXIHg77226x1HGUV7HO+c82iIUDTEZXYadBRHWvf6IT1Aka+9rXog1oBmz/SH2
YrakEOKk/VnxLt0yFiJOI75EEYA0N3qwl1SwYIVkr5LW/44WCgUtAkzyWl4JTEEpe6k83bqgXdnP
ZKk4ruTKDz2lz7cwedVely53oy/FF8PtBx0paFSzLYWfefsRlUnIEop4mdf0EeAyvwhhzZ8AJ6SB
RLFb2hmNNt8RroE6IT+BbbPXr1eMHZahk6Zmo4+TU53RSGOkNnR7l8dk794m+t2DQd1GksgATt6O
dGBf+n+hS1xyZk/pA5bR93Q7qvNswgHi0jZPbbZfATditHEYe5OG1EGrX+/phsytCx77DG+dIIB9
oI0/RpOGHr57Y2eKjXJ0qyk37eWBF/KPIts7v3+xdWi1N3sIkri9WhOGyMYhlwla8khuWACqd8R1
zHeYVl+9pDfU+xU6ePyaAzhwve3oMdmPCkKxIZV0gD6IIvlh+8fZFPpzq4yaxY43LvShxDBr+FtW
h4iaJxQXtlQuuddHu4ySm/Zkshm3Ii0S1UZojUisEEUU1PTkIWz/CrgIQIkMlVTzZLFUFqoaBVlp
o01pNEYyI3IymPM2nQq5gOwgUE+IgGSJc01TZH3ZGHAbxWeRl0SJBXvoEEk2PADeUIXWsLnOpovA
IGuTcyU6HnEnOmuQ24QR5cM4lYiLQPQEgTe2lny7kanHwGdyfTCmsvJsCcaz9fCZlgxJ/l0ywXC1
KWeHYkbl5kh/lMzHpXui8kgF3vJV9Si9giI7Fj/icCJwVvMy/2Orbe3YkQoYEmB3p/+Hj4U/p24S
GSscR0ZeH8kKLtXPPhmpQtpzsc5o9UuiCg9GRUNtutVmMkwYRG2vXI2N0hAOYYEPxGHkg1RUhY95
2B4JLYw6KPWRvCYNwze+2k2cUJjlZ47HH3JMXSXb+P2EZGH3g9RYwEMBAcy1tfuTYnR+KFn49Eh3
0TuA3f9iQjJwisbB108XOltsbOUa1eVCXrXyiwKRiv0tHWuz1OPZa5IkVEsR6TLfs0Y0LxIrK4kp
iDoIQ9wHAwkLXgES4nr8cEqkOWhTir713FwSXTysU6iK5yc4RHNUpDnIzWlCpWqajZDk2tNUlXU5
Ir+EJrs4VmqERALIK3feM0ANp0FiHJIOWu06E6UqeRzW7e0EFQG7MQSk3Sd1u2krb8l33vAwfff0
VH1uXnxLXWSEK4bm25z8V3wwSVDSVeGjQICecqO3VK+z7aDukJwsq337wPdwLeM4uNvxmqfy09ii
HTtEx5/pkuHkDXCd5A0TsyTolbHJZWxOkgpwyBTyEDBxwmoUwn76tDkFZVzlxMldUwTTwO1TjRcc
BDwuidlpp1SBlZxDvY+Y4ceFyp8O0MFFHNXIQ9DkEIlIZFL1VFHp8274IrAHLNGT0hW1x3zEnEpM
Fb2R6m9YeXl/HWS56m7pgVKkDJ4vHJ5OpcUDHWDDN3WAUAre06pL4btd6dLLlZJRyihSs+gWKQX4
8MWtIDetA89Ik0fu1Wo1WCzi1eBgQ8qUpzliux0MFEDyhwEyyQNc8uxvY5zDtRUE+LnIUi3jgWej
bIq2XmowTlN+i3OwHBDPaQLi1OI6MIoEL7icDdHzyqbDzywjiHZ4DKiOd9nTFCShWkj/If4oApQG
SuPxRCK6Gm/aHyZsnWT5zVKjpPoIHHpwc9Yk19yCU2kX+zWrMdy45ASYVXRjtM/JzkW7IbFUXrdz
IVBkG9aBW0mbaBIFbFRZml4nOk7N8SjVVNNvdwB0lbZmuRoaXe1TpTMn+fk9LrT8djZCKMQ2eKlv
u+zM7u1T/7V4LUr23DgvC6u0XcENXVOYpufpOxMR7ihNQRlakpbk0ukMm/1eSq1Fo+qBMBtFT0OP
9zJrKtd+41cPV1n7snF1yjzt7HBnKJ3KDqb+1iLQoDZ2xrMXZcs/k8fQJ3igW7SP1aescZYOJP31
UpmRosGawVsilV+kLfii5RctOLcKJC/GuX0ha4lELQzTA2vp5sI0Vb3ZFzgHcpSpa9CJDDb2YIRA
G8/b2Tyoz47egj0F6oJW6GiRBzswS31dyJreKR355nS2tRadAee+MSin5AFZBFYs/zYQeS6kklSV
yCplWmKJaoY1LrpjBUeQjzJBgQ+BqyozaA/XJ3TNBBgsgiJTMMIqZtZKK238oWQa4km2nlm5kJLF
tOAtebja44Brq8BsgI7OY8ulrG1jYCwC5E3l7hRN0QK3HS12ouNpmTqbIBhwwrNOas1mfHXEi5i9
cDn5ta4cS5P1MCqbkZYwCyRGa3xJ3Obzqg6rQu8/ZuWUnOkUfJKnsDIqZMjgO5Mv+obVscpYYERA
NFXBgUoOVDcleeEq290nSkrEehSbU7uUlW1lhFBqN2HUq6T2X2U3jTy4fPXR2HZUTVWNdRzHkNLG
6t72nq4XR7HWjtb8HoJ+bjb9Ao0e68cVQPo9LNS9dO+fWt16ldxIOTzCdLq251WnRZIlDV6/u/LG
qF2tV7Vfa3a/T+PMVm187r1KAYgTLmm3yj5SQYijQbKu3FFTsDMqiNVOIaz0Dqyxe3BAzzNaIgJN
4yYRVnDOehD4uidz86MJwRrACi0DFANksox39xhotYpIU8G0Y4jiZcOiQNUKqEZnrJk3G3aAON6Z
seyaBKZl4ZYU2BJExkSTWyseDFZwxvjJi2EiBeBLULHJn/K7HS1+BmWLbeRiekWqLSt0o1MkurN5
GNGebrFg3Ww8lhBLkEDPGg30BYN6oQhktRxHOaI1ejLHMZHaPpZnD9PSVnuIjYvbnNvd1PA29ore
VNrJY4ZihT8AhWjVaD+9uNZGqskTfahBGTLXeTBR6V5bgzRYMWgwjexNJCnO5Zx+cFlPOCN7Fn/k
iTSHpkH0gIvElHvLMRsiv5p1Zv6KxTs6co2jt8vCPFt5tMzmubI7NgTzwcoj5s5OHBCCcRMekmFc
R1rVO9F4ym+5lDlNKwRF5ggjs/lhjQO5AksQv+U4HmNWc+F+KTjx1Bt97YqdQnBFWmm4oWSgV3C2
kyZZlNRohQVnU4X/B4HsHJyDmnWcvJAvZAp5G/fFk4laiTcqvXp/bj89zPmT/m7LRptI5B4wZGRv
9dhqH9wNUJxzn6yduX0ivQiR4JPoh89kQwG3XKgd1mZnv6O9dcOxumGNO3OEC0f+iK1vtWR8jvyl
Ghz8a1fKvCMCz4U6FNb405u8scz5jfBTxpYG6xhGLJ0wrTrI1IRKWiAPGPsd/gdAgsrmm1G0ZsAX
BLOrYBoPMKCksnTnPV7FM0cfgwkZM8UDRVggGCnjPmYo11ZmH7fOauPLTYQbltG0dOqIWjHPHi7b
Cu/34KygOGDuqWygopxKZ4v8eL9mbrw1BnwujcUPKuYoe4eUBNugiVcLaA31TOC6Aef5xtYv/BEQ
DNObs1oNHnxgg8UBBsvYsOxYSez52EtuMosuiBDjX/FSAvwOw7gxPJaB3KIxJXegDAFTjzC+w9Ci
JIvS14P6PSBSmr3l3v9/HrUgBmow8drBmodtKGQGvhvxJTZbZSWImfKTWlaMx6sVI8SogQ5qGMvs
aFqRWX3ESkIafCyWdwW+mgFtGOMYf3AgHU15Iwk4CA4IusScPfuGNl9W+GA8BT970WBK7lb24RlK
95P8gHsSahBwgHTcDdlm2WT+B/gMjrYxlesnTIQ6yLmPN7OFiquIhAuVZ6ltJFiChDM00vLMGi5q
fxEUS74M8vf059TOEEEMPIdgHvmUehKJLn7i3ThvMBbFakRD2gz4xY8cJxiolpr6iXtYjIvuxVqv
ZDjRQPJJsMCEvKBdUMMxvzxYZ1UsMl92GddJLlOj3WgXluS3scVz8+SyZuQE0+pIa+ToYAd94bHa
/ZjHHyfsUz1SwteRN8HY/eebs9PDmWkzm9jgVVLCjaespDMDRt5YNu6FBlr7Jdgm02LgrzykwYOV
z6zz8X8WctultKtL1kFvXh5lghi4zLYsQaxzhV2ehtxwMLcFQzDQGg4HwI6nijH5kd8vIVXmoW46
nmdC2TPiDML2VQv0k2qCwVHljqBWDZbP/2L2xtBUCETwDdmv+VvuxW49bqW8A901uRhy//VB+B/L
EorAEogqdh4zDfPJHGhrwdrKpq40kPJ7SEMFa1jMO7M1vBLqAVFixxTF6aIV+2iWbHw2nEHmXy1G
Cwp/wD3/gAp6qqD5AyUAVQNcy4+HnftbTbw1niqoFGxMXqjuDgbVGl0dOYJyxvRF5tjJj7JX9orB
iyrXYGefu7KKoobijfFYwoFMvcfLrlaVDINzpl1VWxb1ktbBPthV74lUg/fCIh7sh4nZdPKgV498
gnW2aO6euXY3jO2RD9hbckxJc4XaXv+5lTcsGn8f3CKcYQx0MdgyWopzT+ZzArM2ZSMgMvZS7+AW
2jl1VR0+5/acALIJ0WbXvoREul+EwsofvulQ3Z5cKoGpJMjQv7hNbpO1wCYgRo3ax5IXSOZEVUeq
NqraKsPZI5kHUwI0VjmCKvkDKtggDOpoZiC2rBRw+cNSz9w3n6TQTlU2W+QnVWYKSZsEA1AvYC/G
ApkuCVNSOywlM6RZdkQ1SvUXvDVdkbOoVxMqP/E9WkVQtiDgQE+xbpTDlCka3cxSikeVX1PGgpo3
PpgutDDRU0JtNM/gnRfgs9MTjy476plNAMk7X6ZnuzIUF0kTNy9xVmFrJqUL3oxcCinnWF+KIFWb
WI7L8bd7pmeA+8w6+NKbluMG4Xikj7nyQVe4KwWOa9Ds4KWgF1hob3wamZmXmKnQhdYaH7vH7sPV
cXQIaKJ9F9Iuf/DvJ9wtbvPgOanDlZ4UZunkNKJl4giYhCISFZJ8gpQDObR2Guzp/Cze8sa+8Cz2
dmzbi5sujtnbohKb60FQAHRI61paBHnJm2pquCyA8x/5zE8UPKT8+k8ijVpt6zFULkWJIMlgcuOF
kWMschGoU7uK5rdU6D4oE8ikanUTHZNHZQ9INsD1ScIrgAB+SKwVUUkBvED8HpPDxsETPh3C80Xa
0SRkrJWWyxR91d1ERXwC8HSoAD8/ET5f2gjZBqKyPeJqbQd5dCyYQVlPvZ3AMIHG5DizMjQp4Gqr
yLeMKjrlAnDq9kcWF684HtfhIh3CE6qB6FFYxUjBhUrn8sp7va9GQxIBNL766x9N9DUN0jp5OaAy
NWpy9TYzUwQIaNIyiMTc1t27wKmZjgH6G+RFSl4jkSDwHqlEyQKrVli6k6rJ2kMEm6P/lMKOVJmd
2l3okGiwCtZ00HoKhR6FNCpdzLCVbC2qwE15lAM1x2RfoBYBt8dHergVUbWXRGzapxuWd2JunMKP
r6PgpUK9cD5SquYFLmRIE6sDIueqDJOvyY0VbNXC04abnh3yrLRVzWlBrWHcuOoxq2Cl0E49LPRy
jM3W1pSvqwtZwBwDKmZN1VRZBu+n/VNTZ112ETxifTqFWczVBnU7T+ks7QnpJhlMwga2cQRV0wRF
21QLiZI8Fd70dfdV/ke+kLBRWvXMDiVrKe7Oc3l0QgNZkWMgdWSogQxcPmvY9DB/HEpSg5Nm6oS4
bUTKWe0B7pIcDya+cnwFpiKpZIwiN/6XW38Ifn97N3uS3XJ4XMDwnuB32cwzADP4LIorW0jHZIHJ
pOqu5etPuSZtmFAtWESSqSgMWnQW0njp5EhJAftKTl4lUVIS5/1IgYNAozhAt00yudtYYv453Kvr
oDCEO732jn3V+NRXW8ScEHn7r7RO4/t1qjfjOq67pam6SSoObnRrXbXTvhGnKtFKJGmNr96Wcgvu
X7aNYFUGa6cxkx7jzlVQhdonNLIs/ATmFLCmt1BorWWOojDX0KSCUMIRqvbO7jG3mfaTwJ+aKQPQ
EPxKf4E/hI+kNZj3Tsi75ulFKmaUKAVLXmC2LJe+vqT5ct9PJdrybsQtQIIIG6FGUSI1dCHZYTBK
DFx+a3UzhPIre5ndw40lxFv3HM9HGT/5UqT0bFEvnoIpfpie6qgVjJfIMho5iKSUOz6LkFAK/Riu
8VjzXNf3888OSeVDS7OC8ytYHNN5gBMyhWJHtwMcpvzQpaF6guAhst75a/WIeZNcgbo74u3dlRhF
YEdTUMaOUOCMkcs/Qr+YM9lzC6/H/EPz32h5CHulbo1S0S9ZeM5RXabpBybvKiVq4bLAnxbEcB+L
EB7c5h6SYy5aqNinXf4C8OWPCA5U5y6lFB0S1tBi3nqypiwWEHFKiRgLXEUueMv90l8uoeytQgAl
YRXv74jaCYyIlgaMKSGIcKHMAT05bBjsE2WTRi3ZyFEvmi0EJXlRh+addH/ox+hLzCXvw6m5knvD
QoW5ASwWLQLsv7UN7n1EXbjBKoV+dI8eCQoJXySoAuGtTiMK4xM+ld4mthL9SFqS1XX7WrXkYLpJ
5s+iJfMUFJ3tcvrUKojXoU11QNWdR80o0z5kARHjI/wHmoKfmm+INeNJCR/9qnGDUhM7y1e+xOgE
syoGSArgw8mTW7MeBPXkuQt5dgJnIPisQJwVccsxFRbKMHC6mvzyrTFQAkyoBCIs0auIQCFqA+Xy
mIJHUy2Yvb+eIcAEZzrPhRzMFQjIfqAPP5hqhhEIZFnxUpIJWQLFExD0Ic65cJocrvZJlZHKxRCA
AJ4AoMGszsVex+Jf5NOKe7wG8FkSf3CHc52YXEOR+ZsgQJQkitDyEJfJsrcTIjV5BjJ7MmN3rhFT
fjSyvuNZ3yRNIOGeImwpKOQG1l0S75qUWmbs03foNuSdlDuztbBxGTLTCQsEyQG5P31xsUjf9fvq
tNCHy4IFyMNqziMiXEF5xxzK380Or09m72nRzbLHs5gTNFIgldeHqpQyZ3QbMBRFqfIzuZAFAopE
h1j+EteRaDlr2qpLAkFw5ptqHWpX1Ksl96NDreAVVn+5CI0KzZegUuRfyJUM9JNq8iT4r8uoZF1D
T2irK9om/43codw2KUjoyOWjNLk1nDKCuyzFme0ZRpIxG+6yOVpVmY1i/DIDCE3CFd+mNJBty6Jm
TTP+aT5phm4tHxFJ4BaSTyz7zPph0nRJWYQu719jp+HSSpP+rhahzkO3RLthfnO078rhy7pHk6Cl
ngkuCTvshoAiS0tiofVibc96W6Wbz7wBbqy0znhDNU1XzJqlUDTaMuSSKqpNr1mWaQ9Q/WWu3ELA
kekYCEk+icw70rcYpCvASR0EBRBO+SUpFMm4SvJL9xM/AcKJTlsnm9mK3AyLsSftkJdFh2nJ0VxC
dtLMJGzKRrVmzCPg4ki7qoKQghrNgHkK0mfhXSJWN4P2j3gWC7bSYo0hM04RZlAyKV/IVnyIWEwe
GBeY51oMg+UqZpGyDylvoTwJDFxyGGSjeHfeWCtdC/HA1Qmy0OqX16aFLbOhNrZPzr5oShLzER6G
2hk0LtpNFeJjmnW75ewp+/Dvcy7gXfo6jU605y3MKGuXqdhxNdBGM/Owd7bOwBsNlOIBdcLQAzov
lxVyoFA0MRjNznLtYBq4HVeGOR/NI8UCG5cCZzvGojHbcC0AhAVdqP8ncBh7CitV84oAFZ8NxElN
gbLFDibWmzydHj7Yf31Rcl+OmcWmr1f9/eWqpjRloVwNVgM0S2WuSavjN2hBuzOUR0hUzQ0fwNIH
nsS9/zeN5e9rBs7bmb+gFaqDSZF55/rzMME4YE7yc8QcyOVRlMMjf4K/0AtnE5BATMlRawA+gd5S
1CnpeKhj4fBESp3UPk7rE4aj9kOag3UTTX0dYnb99rQ7HaHhPxFFxJqJf7Fh3VAPpdgCYXRiCnWE
08rKvF/cYBa/moGqVyAfk2Bttc7JQ7a0Wev8c/sA+QIy2p64q4oE/7ePUGTmMDEQgc40P1vREeRp
ob6WqRypJa74hXotEoUQM5E74F0oTOXQlUlyXVywM1687AA1P1QWqC+FRCNEIGTeyZXSzGcbAdTM
g32qFzKz/8UcaUpn+12+QWkq6idAjswXlQSvGtDhYmaJcbMwFCqiY209J6yc1LgGVUaD9Key7eOx
LJ8cSnV2JoWPq3ueyLEjz4Y7esRJUV4Dn+gE/2oSgkNrEWl5KWmsChXqpxUaZXmGOZKS875oB4Ks
dNTwVj5cpORJ8lbscsmqprzaKvMXc05Yh2oEZBbs+pFGLXtb1VB5sC2LLtab/j/3bBXI/hffoZad
3TOnCcVHX2/o6MwAdBJphEvchz4toQIUHdF0RBJqtimD0Deq38UWaqEnTy0ElBkIRYUslhU/MWO0
sMiyrVGTIxEDNPcwhfkowqyQUqugCCKdMWztr6JQPUMXh7IUuolV7rBAAlWVUbzgFlclSnhkZxSe
UaBCMzHZoC+sC0WcwmmUhf9/vOGkXqH98age8zCAmTG8ejen6KZ+2f34EkS8gOE0kFgS6Fh3/+2o
0ymuDxkNQxkuyu64qy1Lb6v8draVcXP3ju4lLSMcJQ00jeQw6c7W2rp/8pMqwOq78Gad7TSGyZHt
C1m/Z26BJL0g+BN65cE5xB3xlViMFCdCinsF8zaLD+FYVpbIR/+1T4WM1eSoczQg17G6aLF354uq
M2h3F37XAuvQytVOqZGmFiRr3KPCnhduL4ZTxxVs79trmqXBhR0GeAzQixJXk1INrSj109MSElQv
F3nT3oUt7xjc/fnibIu3Iv0HYUTqvae7h2xtkIM92vg0z2o4ZqAOtJIiwgS1WPvnP80y6FWaZRTs
amVL/FW+CpfuEQCLwy+jhJIt5ObcGEhWmkoHqh0of4BvqiRQlXwKJis7mkbZES8xE5y92Tc0rBrm
hUfA3KdT+GlFhajZ3XUkdl2fbnt6JnkZzGEPC8Vgb7oacAhlbxozP5IWbsPfKzn+CWv5ehWKrE4I
r+kRFdE37VjFccJpYN3nrhiWmnwyfEMi6sE2xhPZ1yVAml8rVvXkUIOAXqqs2Jq7pPO7oF1bRNDl
4B28pkPRcfByKzZlHFyc9huAgtxwU6cNlbbcFp1WEIbmytlFd44bL5m5A/2b7hEVSSXvhHiAdO6p
Q710KYOmEYuI2Wp9/tjQTRkNDsrmPiO170BGDm4RfacawZNq6Ujrjj6LGJY2SP49z7AQn9zIbUgL
QXLk0mEgz2E9wEYFZiqsERT8RlQIKyXVbC3uDz0BKOjObJQE+6WgKn+LqTpax+/JbnCVfhXmxar3
xP/TDM93Mll6mTU1ukopAJS40526eoTLpX2X0t+iScQV1TjtKoUMAXJP7+WaXBYtJ2BVwIZAeJ+S
Tqhji9vstSRbtFsyrb/ANkuwXmZnFZUkSpn7t+FteOyv18gRqN9SHVmZunGvG2fUd7N/vGaHwDC1
16vDyywdTZrx8FjFnNYN1PG3W5NH1Bd4Oq+7zPVS5CnLK15TXr029ntjpdQaXqnYa3/x+gGkKdyG
0tY/Uix4Q8Dwk/2KehchK4hlYOIol6HXMls5HxxXuuW4Ht199osJzBp2JyV86xEiL/QiKrKPIaQA
kobDSGlkjMK7T5nyITwAkP07ynY6n+7Pk8Pa3qNXXDfmNfRDXtMHX/tx5bc0vR4t7LBwMxMJIAA0
HqmN5x9dj/J/pZbxBW2imB7UYOeVIQyUDEp1+Pf6Pa/qP69fGu3Fz5qx/hhVlGWjO8+Foobj/tEP
ewgtf/c15XrGk4QMZmhCc6VZZab0GAkyNsBGb03Dm1Mk200PeVDpm0uFrX0jB6tkMvlgq+6IElSC
zi5/S7wb0XDIIfcfNHnlufHBPlt3BBlsLauTLahxsCfJa+dAVDppFfA8U4+sf6vdQNpDtj3zDRhQ
cvTAM7L8K/7+MQhgSdngAbOn02gE71LyIEvS/zyTNJOwjao7Vmww1kYkGCvz3vQg9do5a4iN3GSz
yi0G+zrmU70whCUrtBOkV4Mx9wWQflvH/1ArxQ8JcepUfrVQAcULSoXigSkw5JWEKiVAeqJdfEVK
C+hj7cV014Ata1LvA6Kh5KmIX4rrhPzcKewUvfxqxCMfgt9ioTQaCBr5cA2DssFQw4glFfcIStn2
9T0YK+KQy6PP18Y+LOGdXIbkYykT1kHtYbbiJaGmZSbJYskoazsXlHRG5ix3BeTPcH88LAK/f9MS
XUYEdc8stNI2r4/RodMn2cIFfBbfTC1dJ6MTEUiFxQkl35Y/W39B7gTslLdUzgIpfwJp/aQ3KIKs
zCHg10XnAy/VOKBtx6PyPqQruGKZ86p7CgVpfoEm9EHYAOyT9HjzaFzeJsARVlFUI7nnCW465SrO
/0g6s+ZGkSAI/yIixCXglVP3bV0vhCRbIEDc6ODX79ezsRFez4wtIeiursrKyvwfrxa/JXoj4p6L
r4IyJJ4cBNr5km63YN/uxJ2KCbcCXVpexduK/+a7P8kDKfi/XqWweDo4mcf+ZvVnOGKUR6gcwlie
oae4koPVED5uwCQB2LYoNjb/BoTE8dZ6JyjPL4fRjNFLdEI8oVELFvAvp/4/ixYqf8KFVIBmKlKO
b3R3/2/sfSE8gYWJCyWKojEsFLaPonE9GIkJltdYPN7/q3JRcAj2sIoiqMjo/jcQFZz3f9yqf12X
koUhclAqj38AuGh5iBNOjDP1jmhNXyB9CSFzdNNcMViA9wQtcRLnluO89Dq/phPLXx7+Lw0sZloO
/LFxa69hCuFV20JP/QVXQvBHhNplzxxxxAgXk8VLMVNM7SPKH9FrwVUBdtvcXJG5zlHi3QqVXQR4
qUPSSY1bxfl5/r/F8n+BImRaxSoWfpj/ywMOaTyJzF8cJOI21pSUQg+cTYjGBvdUYKb/VArYS6Cb
0HT+N6BDqVNAB5hG/PN0pYokzxObSaxp0E/yMxE2/vHXRDBQkEgW21rU3Uea82JFicX+2j6ediJM
vf5kRmN+1NGQsEv1OPsuaigXt29jYxTVKEG41js2fbph0AUGcTZ+zcw7RxR6yBxX6GXttR9Az3OJ
iTY6IH984dt2W9H5wY7tV1m9VwUjpu9TfnjOsoUya2al1wML3Pgo+dMxoiAWDx13RzIl5GV0F9q3
heISY6h0xXd46rErZxw5BVjkpbirt+cFFd8GTZ7XrZk8rwRh6KT6qZInbea0gApE+91nN/gpzjRM
FySpHFOfQpy0iB3gG4v6W7rgJI1Y2g9bvX7/+l3VO3LnDHmIDC0gmqz74SDIyU4pGBu7OmR/MMMN
VgeNp0ZIvQxI1OHLhS4qQ4XkoN5Tx6OM4V/IF3wCtIRArdfyFsIxOsR4Av1It/ce/HjB2DcyIfoW
dLbkEJW5aKLmPsN5s58iQ8Mj+MhOBgFqBIt/yeCSPBC6My9TGIPqslOch/uUqXGFxPHKjWK0WbpG
QgeGNO21RLZxhRs22p0EJx7nUcHbJt1Hd2OnnujYg5yYVIj4ZBT+GzM02EVvR0scjTFtRqedr4Fa
kIMyUSbZ5Q2IyToWePKe2l/lgv88mspwbi+Iz1FsVXvSDLWz22qcxD/vwYQXefnm1w3/vt9NVLhR
uo6IEZ2v2vGOuD0dnqzaGSRByWA2JR+STi0zGC4D8yweA/EEJsFPKcou/4/RO51mqwjr/KV/MhPA
h3ibbTs0Gzlhlp+lvH1Ujo6qILH/gjj0HoE+VIl+4iWvxJx6clVk/3U1dYcRkHxgq+gpRXbGWbBK
f/CVvxpT+dBim/dTXaytNh8s5N/Ki0ovRRkRUaXcqRkwPWjrcN6vCk9aIls8RMrm84vF4za+9WNl
b+6ZQuhxkRwEhRfjGWQwAr1iBAv+9+PefO1iL9Sk00V4tpb5qh0jMgCPuRoVU2mkgL8e+2O0x1hs
DDOaZgDsQTJEPO+Ng3RQX07FDMC1WZcrdNLYMch4ZYrNhiUtiq6kQigu1qWdKF6YBHHqqKR5iWsx
XANqfxqwdlkFzCv8JTB7j8oPkmoGYlTb+C/cyB2Geu5AncvIDhx58S/kj10Jq0uZ1GSqTLrAQKaN
SOBrfKa4M9LtzI2o/gAJ70LrhnH3BpyLgWOO5JhVUqJix4H2FGNMJB7oVBGoMQNAdeohRCEb5kJv
6k1FfeAX7e+GSHgkE+7Qgzt+f7Kt5pGYou6hR64Wekh9vRT7kXtfykoUAC5cU8J19g7iN/xLI3kJ
w9+tI5EDxbbFdsOeZ87+v6nsrgrdfLqDDN0OMd50FWTMIJJgQPjwdNlO0LL6Emxs9Kp16unMLWqn
qbDaU/23wbCQ99pJNJe2+hZIegtcK/Ys6qgbBL7HwsrhMUXLakUoeylufGrO3QYVpX0Lj5xTkkTX
cPrKtaBKljAVzat2eMa2hP6jYWc/MlA6gg+RrZNPopz9+4pc0xBSa+TyXxTJi81jyhTfNp7h10Rg
PfJP+vLLirmFP5Xltqf69jml17RxPvDUSs9Ir0nhd6UXGj4qnp/Erq7hH7n9L1W3Suv7e2F2LQIr
X9dM1VxlqtOe6TY0FTewWJ4Oi5XEXM8cqgKeo3xkc9ML5w73y2TGvUI5/fe7b3fdmRhPTy0X2lkf
qmXNVSCzw1Yg9EW2hbWBwarzdNZO4pRX6l6lcFJ8l6F58Pk9I7R7/F57h8qIb/RZuEaXMybnZSV1
tvz7uMIgVXf5UU79qPOt1jHPhKLw/j2jEqPZFfz9M6qkVud8VKeCuASqSOV8+BgBqagEzaecqLig
jUzDDsliSa9A2ynOt8nf86quqoM1Rg9unfyoJRxWViZybRfk/rkG1Eth9nxRrnPYZV/KHcvOFVH3
DDLU5KqGLzwhPuuUuTH2mkTcQjvtRAELA55MhDLNEqekfqRC41ZKx2Q1uBCVVwRyA6G2t10PWOb2
gDcHp7l+T8mWmcGNspdx8HstiX86eziyjSx4Q9EHYeKsL2zNskvKTKYHOqfntE/csF1Wc368/e7j
eKaG/jfypWhRlFMJuSPyT/EgyWvr39e2QmnTOGSnV2ifQ6YRooW2l0nVdSRpA7bYs5y+0WACnu0m
EVw7RG0057H5rocba9UdOCTCC59tcDf36Rrotyk47Jzq/EFi+AXOPhg1g3H7mUKd0NCGVz0kp7iy
4Llstv+ve56RDhOO8ZfIfnJj8e/LHYhs76mFZt8m/nvDGC4O0UEaUVcu6m0/I56GJI/3hrp8OZjg
Y+I/1szKgR9+ZO9TBcAlMlOGbwBgZXUIt/1CWqClMjwVfwI0US5EDslku9svoO84MNNxqARJHMTZ
TE9/3tnhqa6t4U16kLvMnlbJk+PYL/edtWUvo384OKdUm8omrB1WD8KzSH2EzhAAENTjqpyTHfYB
GdbMQjGXVIJViS6eCHjbPF++4QLVjFnVzEUl3gPhLfyDbiblhWz3PdWurcENUWx5LZ+rh/3mKj52
BrCrsrzRHLSRb+Eb7fyC6Jk4Q2QYVTsiEP4OLmLLCiYThz8aK8A4Ic3G0v1oo8xE9ud5Jn1Ijpbi
ppfuzs4OzxwdxMHOEJJBvMjjjnhje9SPQCDNJiPeb3S/XIGv/cU+Bwer8EOjk2h6kJFQKRyDOV8I
evCw2DJ8wiMYiUT2Sk7f2O+fhswcYz7NrdDVgSx8U07M30rS1ALWN2d8LeJRjmaUK6MLSUr78Acw
XeORmV+Z9eMwMRX/eba4yTT7UV9EpTAbIajkySeY5AeELldvRljn4TpfDX6an+Zf1Mk5rZnQ3nLa
EYNKioQrUUK/cs2IwBxQMFR22f7LdrjUd+MH1RV+pkCfEu+2gZuWDhbZNbGIk8oun37OCDIcTcRl
rZlx6rdD0juCdetLWDMBFa6xa01Jo+zHmXd+/3XnZiMxE37Sc5TzpCsXpZ2Mwmu4+tX7NESaeJsf
NtkVGLyB6JuzXFF6dMhWtI+TU11P3pR5jatT5FgCIGLxWNu8HhF/iU1suppK/sUbXqPrqxP6kA8I
f3eAnMeGQvNWQmZfttvvgpTvs+UoxtsXWuv6dQh3JD9cKpa9C3Wt3GpYAZA9T69LuurXpQBONeic
nyA7fNmaIbkgM6qJLyOQLSR1u3myJZ1iBJi7hqSffEaPprYzzUe6R6MKpyi5oVrTcZBymWj46XZ1
e6OgN3zbfEydoRIwbCbdEF/DVghwkkx190KCBYCLz0kCgE+ocQzvyr5DmKr5Uw/8/8+4IpV+TDdV
oG54gOhMPPnSkYTPH2djwPCB00tCSqZBExgMIPGBI9+Afu07gI0ymKGRpwGPosmNFFKg/koMdBHb
20nS+4h156fIcpR7vKs4c2HbVchCbWvJDxHx8lCLUn5eV9R3a0JWEB9e0Ga1VfhwTRTikO0ku8yR
0eHj2RHFEUUhSCcdFdkO98QrnEtYy2zCVg8SFD8JUKWvm7YEzIfQRexhqa68Zno2U9DI+ZCehkGC
2ihXy3nBGaLTRD0ieVq2wWOfKK74GI1fcwQsyL7C0BuAWcUeACHq49+H896rzBsDA/aBrI0+9GSn
KUB3HbSqN6RYJQc49Wg5vEfCPRDtaRBrpzb9JvGa4U92lZhR1IMHTx4eHScUn+Yx0Z8/HM8c2WgN
h6abAIvn6GS6/BHtz0HvfZGByz2WPvhnVDLyTnXV+g/Ig+pMbb0nKeDDYYTpnQclpkNDIBPa4ghY
G9Na90wsP+HvjY2XF2PsgZ7ykHsffNORRL5CdoiMiYaa6yiW2RPU1iLlznH+Lv+aeG5pXiR5YIrp
oT6bofNhVilG/MdPEbWOyIxpZcSe0bggnA3Ss7X3ZaLzOWpbF520eKK4ORi2n1ID+wjWtmjNXq3O
LeHsJnZ/QtQ65gopi81LanlUZomOK9FYbhxpwzYRQLxUOhWJwbZi7oRiB0M7yNnVJItmyAV8fsWl
Mr6FEuAODWcF0APkEy1RZf7em8pO+7K3XbxI+QnjKCObFLvSzULaSd/04bKXCUHJpgm3mTp7tZOc
MlHGtXmT1CM+ibqTxoMHOSvu2CpSof2SwwoIFrVpc619PGLW52ScJDY/dDqCozRSdw3GHBVjwiws
WXc6eiYfgQRHBxNTGrEVhxesYD7l6Klvy+Hcksm8A+L4t3OiX22WbtUKtFRCjH4yQD2JGmtgzGrQ
BtK33MJUYkrtpo36aJapntavNUQPtRnBCXlZPj/pnjYYS0e8z4nuTGHwyhUvN+54kJVjqhhAP8sV
lrPGU3xLKqX7HPx8Y97Vhxv1Xoa/bT3n0Oa3+OsKqypmvc0rscRiqDRE2Jdo4Pbm6Nnc8rywQ1T1
OdazyQAXPGDRp/8qlhSN3+xQlKvv+xJlE+Prx6+AWPRoNywrLQ8oSDpPbpCbRKqff3g1Xh5732I6
xPaYLkPrsRsrJA6LvwyarOJ2YMX/1P11Mj9jRPrP6jakCSVKTfubLAy5vXaTFlOeZvqAeDeccnR/
3tOepmTCKgo9cZqHXi/533xBJvygTNfwFKBAH2Xv8af8Yd7qcwott2pXJrdu6FJ7y3hHSw2NuPZk
rpU5uSpgB3nbGxRp8ZCXTY+X8MzAZDDxOZ6IFgbusageNk50FTqkuj+n8NN3yCFDxZhay3gm5b7E
4AAz7DH5XyiPJOJICmiwjLyXHnCySFUQvxZxswU/6W1DAnmZ4yNeOayi8Ovgcco5xKVULr6LczNz
h/DiZJvzqkL/zSVDFJa6N3o/7vPv8fK6yG2nUF8euHy1N/323EAwQrwrcZ7FrG2mOnQT+uMCOOsq
h42VIdNfo5jYmW6uEq7pZye4N/TjcikfyA2p8r8w0Czne6MFlLkWT/ye4Tv+dvUo6Lk2M6Gd0Tvd
2xWRRCFA7VkiPOKicpR+zMMNuWYr4P0s46ooawqAFLtiiuDXxVD3leR1d3VZGLa5yYD5sYIw3Ofm
9atPP1fjALaUFcBN70vVbdTaLbtJ2x9Y7qX1wyIsck9OaGTJWNYi7gUYMixJc4fTxnCp6SlCSJGl
JJBeo8r0azFjaaR+sedcYO6TxVJKcHfZu5xe3Mpq9LkVeGvA4Khdwh77Yugkv0Z46ehKgILzO/CL
PlRkOHOivOk91p3miiQeDhHPpIr94Q8VT3asQOZRXos9q/eB+eoVT3XwcblmtVzSL2CUesab4pFh
jBko5WKldg5QlieEdSfNsUvWOKJzj0dehZ6sooKOo20PyHDj6juqcEBfOswI1gtbKKIzAvtcATUj
M3KnJ4kskO2awGwYnswsoafA2n3gALZ7HCKCmTKmMpWmkNZg+0IL+CIG6NQIpfK3GGSvKyBpWAIo
gaDpYHovdOtpcdN8NcjLhov6DZZNyZTLQmw4uWsuaNuHJ4wDBwopOoFTGXFz+nzchk6VBKBT7cGA
Nw59K3MovQrFtpjlVtyEUpcT+Fjc3icFxw1xcIX34SUOfWC56o+DFqUUz6Jz0AZfDLk7xzo/pXFv
2J9NR4dl4MtrCZ8nxiUm6Zy9RaBs5vVpuFc8yjQsYDwV64tZV7vGvNDd5FbP3vRzSOGfMGtDMDg1
QPWR8wWx5PJgXT50Mclns+VzNTiSvMhkTRftZk0UgHNajTTpb8PdEOIB2d6dElNQMxK3ITHw6tKV
aXGYcyqG4b1Ix2AnzydizITA6fMqQcy7gnnq0CogXVtHcIQ6Wz8mCUws016Wqw/TnLpHlhJDoymR
J588Dm/gDkucMt/Jh2Wc42VLOQ4Gma2lxAv1ibnp1BEgpP47+Hjpv2Ss8xhoof2ZsUrozMY4RZHD
1QsD26bCG34ciujXARBR3dT3+C5PpI+XH6wQW84kWQp8UaZtOapkPycOJPuk4qLGCGQqX3Icl7r6
afeLrhVPfkjT8+F9gOAW+rlTydxl2jFnQ9Qj5t9rR3PWarwChIrh34mxLHOHaekj2iLsalSI1Un1
2pB8mRTmptuPdXR7qSbgzZKA/8gLTXGe4+IWutCmNoP7YE39omKncPzIbrjm7H+tBhEJuMOCfUHX
RuY6xDHLqFFt1ADBLS/e6B5peps4MoNHnT9MBPBidIvkcRJKrEOmAYmtr2mhTQsxuXu0JPbyNDnl
u+dIVdxoIBL4SWaN9Jko72dmNytJOocxJykAmxIY3dseGq424ImGl6fuxxySzDghlwjk8Mbo1f1g
5KEFFdXc20bw/vFeFLAgt8aJLYkwo/GrLgdfm9Nw+DNwhj/Dr0OsxRheScdl7GGHQz8o8lsA1o9N
kkktid4kMFK5So6R5ZHOA3R3wg+PH1AKX9Lm8uILuEyDBhU3psl6J98UJ4JqTVq2aQxPorlzMLTl
NwkUBCybKfYruem/k8Biq6pQIXcvcHjqgX9J+wttecg4AEGncdVxJMxyax3C4TJtTQFncr88lgNI
C0pJtT6hkjRwXivW5ObaXys5QD7NwFGtUVXDt219sl+6DVXvGYr9XcS1l3QgU3bW8bSm700oLTSS
MezrUP3JxoR+GAafIVlG7kUX8rPHoUyC/AdF7LPInygKJu8Nq2RCbhMJIsybDg4IU4E2ebKVnvNB
sUGtl1tC+I69+jE236T1JrtEnbzImKA17A3Tppak8CE6qBNLsaXvwbzLTdBsuA7DvOpW8H1ORIYA
hYf8CE6GqCYdqiRiykuas2A00/3gF/JxDaxh1om1rEkAWR4A1FsA2Grx/in+FHTnUcrw1HDOkZl9
p5ydljShQcTR+LW2ZRTITHZZ4yJcfL5blhdMBVINXOnBGMMl8SVvRi/KVUgu6Lawz9S//rt9PNjx
FMLDKRmtqMWaMXesVuxemRnar1Ljn8xU5GBMktzQOi6WLLRXMiv60ZtW7Ncv0RPlgopT/vUNa9m1
s4Z1VEgHkQ6GKzXeKPn0YS34qj0JgGh9ZRPy76Lxi94TWDfTI+S4VLYshn9Ko1R5KJ7jWXGJ65EM
lybhYToxObWYec865AMxiqEtlU5frIPfVwzkQk9hwcHIDjPPEDNoOLFnGNzXyKdRB+9H38Vrpixo
mqCeTodqhyj5ln0RcX6N5AOn1+M7qnp70NvDwVijfQekhxjTEB8WnywLasiTmMZ9jql30stjMFdo
Yem+oFXQ6qPo9IBTn4f2Fl3VyJVv/Pbw6ZLy5bPu66iKE/81k/jl9ZqbHkkUpjQ85JJU3n6v1dMr
XhE4HndwU33HD9dHcnHR+SP3XGTLoTSKGV/GIgf+IEVu8/bA2RCED6MjO4L6h3ZHqp6elEeGrX4O
sfYXxxfxLBHX+Wx5XgXOa5Sy6WSQ38M2s1UL1XxQPqIIbYo88t6a/+3nJKO8faVPgHI7OHnYQqQ0
ABbF7gkv8ecXfISMEjutYVBcB2uDy39u6V2CyHV3JiH0G202fTiqyUgfwXBR/vTn/E+Za1/R0+CQ
Y5GyNlPRbkcrnDnQkjY1wnmQy6oJJ/EYfiyJxKiY0/4lDdBLTmengbgWtJP4iSy1gXK2vsDaqSD3
rDzlDyu0HZzaddm7D2RSnnhcPn+UVTWxbskp5oDDvN4cTotFL0II7nWcHyBrTfCEQdnyOINorHsR
uxAeS77p78a8uknKGQMobZeaI3XyfNmedK9rPHY02Dckq+fhjIM9TLwcrK51h6W9kwDgWRKOteZA
afcVHf2VvH6vMtNXTrKxxmgBnABjg2QZuij9ylNxtODelE5Dt9eDipyDROtKavAFXsRhMr+RiWeu
hp3Cc9ScNQx+PyNwASgYwAK9pwhbZboNXi74HRtB1oym9JRBpjhRnz+mK20kJoEYag5akX1gpsDO
Ue1m38BjO0LzUCHTvo6vSCSiSudiOcbbI/ioB2Uxev5dxZVg0Q4U3XvyUZ4pd4Jri9MhcY36kCqz
ob6DfiCRb7VH7emq4VIU1sC5Hcn6jIVBuKUAf+Ye/Kt2zP6hi2VdydoGbM+UaBzgSxP922f6NhvD
jmqhOAzOVjM567H7Tcd0fUrFpZUlbWnhkhLLNEs4Ce70DpDZzhCgZ6MBDYyfA1AHBzSwxc0SphEE
P3H+vT929xjV70Ain4S4hYNm2BDxGrvUNyWO4JjW4QcQ6DeKxRLCZGKO+KBUq6geK/qUUlMDDFJq
mowP2uDhRJtnIOgDZ/8SMzlUq8zJ1TI+Zpi8iR6VbI5wa6BDLvrqzxcH9aBd9CuhZg8IuQjXXEb+
PsAtupMFWyh/8gsJpI231zDSGN+wWbBzGhrw+IHM2+xMscmfeWIGfU1traDGKNu0m8jQzTN3471+
fJcl9Vrl1rPMCpCEJkB1d7hvnBU909BYHTDO7rRPX6GkHoxyBT+ZZaesscSLuk2BtOBwgAsLIesu
K7OH5D3fPybMUtjP6yHqigo64y5lU22OiW/jdFEpkwSi4FiFgvaA+vum+HKwxsohqCm8SnQpO4uG
egBdgEK9y6c8sU6fPsBh6GNyRl/5aZhrmYFwm7V95FMweCXH2Ozlx/g+zFWE1A0ns5agKfJw1KY+
89wuJDYsGDiDaF0qc3X7duikQ3g8YX0VusNkmdDF9qjgnbCxzcX7igVQC7K5ox8y8Ewii6Pja/YJ
8LDK/spoW/7FKUZd7hcYkupiKaqsG2U0+eGavpRRiY+Nd1Jx75l1qW85LtWky3Shugt77Y2lAhym
lweKry9SZhyJA16aLKR9TkDeiE44GfmCJp21oXuWwsYt4afTeDlBHB/hEkVW1pbu9QMGFBo0BL0y
dlWOiQfsQkmm0nSfHEuADB5pkIrt8PeQN+MUC4mVHHsSveTGz+AyJkgHzwAebI5xOBYPnhBNrNel
KWBXoq7fXMmnW3y8P9seMK4M50+awYGEpfSl4kHzFFR8BmYtDT+arNidcVoktC5hQOLcC9MWicmT
+DY8sFFL5U9+b6WU/GxfGeAoMGT2AyZ4FQXbJ2TGec4lnhjUJNGb5uU2HtOO0PwiXFkCvA9YBI25
QS+fhuDn+KH1YC4s1ctmkEzeg2CYTPiHPblA00Co/yJsSfYykgUdo5kQB5jRx9Aqom5X1uabFi85
nVcko1zeP5nT44Bts4s5Lz949ATfQRDWBiZCZLqMQ4P5h/3lzRDqe8YL4HtSBpYoJ34G9FN6Ox5v
pSn4DwnI59RDXsdxjVEDZRSfk36COnp7HtKD752mdGkVU3hFNhVXyxDgNELij1r7xfubFwHLTPoj
KRAVxBxGjZvN0kt0SRdo2lF3+Q1Jt/vcAy3QjVBTX6t8kPLoYcFRZjISujBmDhpna2Ge9G5ObZAU
zheGIuqI0bidSykZ+Ady6TU6f5FZoLt8GexkD9RVMC/laGyNn0stH6nk5Cb8lOaQz4d09Trvrr+D
IaTx2qflzb2uNYa9tfXw/A49UrfhhPiO9bTspD+6oBDVzSiHt5regdbixJMZi3K5Qc9qW6gj2Dqq
5iYIq4Dzvj2lHBVYeEzzCSDlaFWIDrxH751oEHxll+revEkQsqVJwWQy1gCQddHoB0cMqllzpCgr
ELgYnPsVBe0DgeJf5Og6ZdS8Z49ryUt1nrSraPst22Qm3+gdQ+3t/l7X4UQcJT39gsgD/COzmoPk
4sQn4G8ZOBl8YV6SaAydl+4+9FGBCNnZ2MdT627hjR5UWIsCOpojTZqQE92Veq7R6xACGL3zGNM1
w8LbeeySS/dEb051FPt1HlLVd27lQ1LKAe3dCMh41U3LgtgEtA/mU4+iC1tavikTgvn3/DgDDo5U
JgfoFlL/T+iU0o5gAPOmKExkVr4prwDRU99YgVJyy60mUGCT2PT/6NNH7lOAOi8f2k+Go7T6j5lF
DZEfhQTZScUWajyY4odH9u2/qTJs7TjKLh9EqVFYXSQgOjPxl34lUiBngEHhdwrYoubuC01vt1hV
11JAozR1ycq0sboq50ZEthsYxkyfvI9G7DSrmnYgnCkaWgfqdkYxsFyjjsdjs6b9wuFrv+76GpPO
TyAW5ecHzElpHGvyePpgJdmiZ6rNb/egyoIqvONyS8pQW45HNbIQFMFLmaGYYIBNghNtQ9l5qryO
RY7PMz/FUGmH3K6hz5zaJF1+d60zK3b5BdeBzCNtRG2ZSZgUTIMPDRTDxdVnLrenwt7KcxMoeVHS
r6N2WMUk3aTeCNquq/HbjTJ4gbhc0+h+YLY2WH5nGvl7385pYNf0an7ggAwhWdzaBfVjykd8BdGt
yM5ROA5xX7bztYac4ISu9z5JAyx0bBP3VelkTMpzvSamTIfMTVzLj0NUSUgAHsh84K+Tdxj6ec8D
Ii9/iDIaCJCAwIH3Zp+DSKIvT9ia6QzshvqY5VT0AIaPTTTCihPmO8v1iPWSsBjLd0kzulIe1UdK
vo4j/euZAChibjKB4C7Dkt886P7s6dR9XAziwz2g+pXUiUavuQZkUo1xD5P3yEZThOEn7xdH09cs
Hfog7+bZwr5U8DlmdP5MDQqjcr8XsIG50IxGF2pQ69eMpc81m+gzGTv648Wl2MCYYCDhPjAXOsjI
y6UlSwyagWUoF7hO7VIU1tdH+qsyDdFRilMqQmixSze9K3NOtO6FWAaJMkzCQIKXr8DpbPYKxbaQ
xiJr+tD4diiE4Bri0Kn9ckV0b9gj+pZch8QjKJGai4KoXHzYBMzRxyJmUCV/qJ4UyYEwIY5gimfj
JnP722hKVNwP5Lk+pHtJwzr9Tpo5Fss8il7bPzmggd9hK3f3jASNqQm24DR7LGROl6Ig1wQ59OEf
9G+Ppz64EpeAzv9A59pwA09m4D7AFJ/jn45G5orIhecSI2/spk3JeA3AMOwzWFUy9BM787ptexYM
eue7zc5Z6uo7DqLHY5fnjivNlNrRc7940GLvt2HGra9KjxdsMVqVt83E2nG+5LeY3nkzwZ7amiPK
yBAbmS8EtNlrS0fDtzRHkA82uJVgs5sAvWDlVdMK4C3HLdprimvcqkuPvElOSvOZXdPhNJd8SkMI
zIiOjpUvqYOSuZL0G12TZkLTC6RW2mr6FluSQenQaudnOcVD7ztRYIUeqRIdtfHmKQ7lLEut3SSp
CJ8UnIXBkDdezSBqJpTNG82oNA+G52LUgclymEaokm/A0yjPE7I9MFCakPktOnwH3usNihpAP6CS
qXfZ0wevQXRyla0oVEhx0sUzG7ForhQeHCjJSWNEBIgxjGFyAMQQLGrMfJa0vV04j3Lhpj/qFbY4
TmBwhOEQAcG/BYEhumeNZ1F3mWfkhbBkG0xQaOnw1HKzE8XVO3cpSbR0/NjQpsW7q5uZyOuVU5ys
1SMokHoTrVcP0zYmwyVGQSum9jb9zuCn8Ryu5yrySBG4gIdrX+gPx6k0VhgHUkc0ZTBOojNj2I94
XLFNL7xo95j3Fioa3R/H/A8jJyjRxCs2YSp2IhDuPAUkOXG/4Zm7FAlkesyPYdB5S+9k4kwY/RjL
fglVT2RWjha0t86rcmRkQMjY3qN3NpWrpf7Zxz5MEeyR4U2dO+AcztZs9sZShClgKkZtkhi/T3MF
94TJJjEgNPAtxjAA59ZEMkYIeRbAvLPP7l14BSwp+NDsz272iNZ0tUYx2jcAnEveJV5yb+rtO1Ai
hyTrieF7tXiUU43TuvEAYoDZMfZt5s+z0A7HTPoAspffjQ82BgDqGuwT8emfI0LicIhWXIZtdXhv
lwLuWSvOl4uktxrok6EL1eU9TzGLTwSLg3klKJxwmsm/dSjoTLsJn3c2y2voNX1gwVxNp8+zqngF
CCNbGJNuBv8eAqz31eL0ZsyJ1pov6cvC0Wsn9HEBtp5YYRNIw9Qdfvx2Uh3VzfM47EbwQqLAAImI
/Vc+ht5WzJ9/wgvrh1hdbinxztmUxgq+dliSj3AypxUO8+BxVilXejKbcMsy1td95obbJJvoX0hv
U1pqLLjswATfZMAfNE6xjomplaydut0nsOhM0RTeRr/DclkP/ccpv6jUBRAVAbVdkHLAui9FrNeD
bOakM95rYU3SI22tM4kyK/cv9vrcraG1e2ow3CpHPClij+ypWL16z4yggAfaLe1X8L8JYlAW759p
s3hhHmhO9BkwPz2k4sZjrJijJzHmHQ0nGke750n64idpok5krt7fRRV5ufC+kg2frgUnj4QI5tJ8
eNaAIoxcpC0mTLTJ0KM9awiJ8ZJN1XNyUoaOdalHEE0+B2mxgSxNWoFlq6csXwMn1J1mjQ23Zx26
H+P6RcntFqqOZ2ATlgPG3CzNf+ze/heYgv4lIjw7ZddgrZAxo4igA9RJyKNIrdOtdGW8oCDNKuH9
g4kKZdPAcnR1lBhYIqalH5VAOR9hCfUo/VezNV5+2WyroEMU7LODdJZ6/WuV0p0pG//9HivPa8F9
gds9wbJuCD2CGMXcpgKJj4ltRhIoXig+dtwXTfKxp4Lco8BdIovT/JSell5NFTTHDK8r/Haqyl5L
a0an7cAYN5QGgKEOAYpyIqmjVzEO9e2nmw4/JsSnrDii7/YzxIf5uaO8kSGfYGsVk1MDHuFBfJZ3
3UOFLATbn/tZtoKURbLp1soipqGp7yMYcp8xwI3UjJo/awHf6XNtl7iGwBuJ7I68xn/uwwD9GJBL
gfQgcndOxRv0gDWPEdg9OGiy/OI78B7rUGcBXHXn80JcappawGujygAcG1xMeQQ/hrP9e9eeAdlB
sWBqBKoUlBp1Km2w5d0niE/eukABUGIc033NrGm8lUfPNbOS4qCojjBwmx86ydy+0gPG0z1egk9k
0DwawMPeAY8YKwa/9kKzA6FyRkfQ8R+1vzLKeoO75jA9SXeI6ZPzAGtI4b7X8O8o7ZHdrTSvvlaT
bm/g3/iBYG+CUYbYhqUfXoUJWBGKCB/w41LXvIBpgsKBpzrgU+oYQB+QLyIBmFQb0VmbZNsvHqJ8
FmSatjo115wiaDLcFmLup9kljPO2NzlaQMVK4+MwD1pTcmqNkQEGMcrBfySdx5Kj2BKGn4gIEE5s
Jby8NxtC5QCBsMLp6eejJ27EXXRPV0lwTObvcourAU4M5Oygv+fdgmAoB8syLZBNftSUgYi0hjTJ
eEDeS8DMbq6deToLNjPDOyKbXzy9QQhZ2vW9lv0Jkk8zO6tWfOIP/7KvhHoPwHAVq3NmeVYE4bjl
xjgH+IZQjVOGnqu78VtjOpLEI5DwkwMiQT3IJJgzzYc6qrJm0Vlfyeh+crvIvFHROyzF1oKr+jR/
72Efy4dBstP+u3ztnxPXAAVNCMyQbDW1woohSlaCm3rbYWA49YapMAwU5eUUyRvE0ClMiCJBcqNK
LJ17k/xMGYmXHXtWCGulJaz4rpVYR9BzeVNIgBbK0Id0oXaAlwLpa7cjnNdwuKPewp2EeJc88dH5
BibZgUzBKTFYiaA/6vbXqTri1ynXdHndyxXPVJUv3DJEMVJiIHTAlAgECoOP+hWVxrm5q9d0Q/qc
F7F3X2DlRHEy1eAL6rYz0wvtqsuKRWp5Hd5mFNvwXNwWbwaf0m3dWtkUyGS0sBFQ870HxLLDApfM
ijy5OfJ8BBKdlayjlYq2eeLXlwjHP00fH7O/cKKx5utuHk/s6S+vGhEqJ1f09WRwRb9QrXKJSfeX
2MaFtqWfA6Oy8zVC4gUDZoRVzgjO1qdHfPuUKnCJwMKRjB1hqS5xwLKyGOqa+K8HenkD4gdfC9lL
ax4sIzr5VEwJZlY6paMjTNcF5lREzQSfBdqiaiGRxHvVT6wENXHsiA/G57XCQ+EkpjwHZhsFyDcF
A7CDiK4X/LQ6QpYhRove1lS/5nEPdHVRq9oxAGgT+fiV9MgbutM7DpA9YrCCHx7J88H6PIWxCILl
E8PVpHjOJAWYeZm8gf5yU5SO1Lox4OqAvAbPB+pzzIqKSMCKYKbMqgfJvXawXEjod09Gr7Dvgn2J
IPO5eGpbaliwru+8WL/V74nk6wDdm+TangpEezCop+BinFGss1mGH65vadcXDs+USaITY9b6iOVY
GVC9DPRu3SCbRYe3bisb8dCmM9orr12HdoHNtmWwqnoYXP0vc6jQcTDc2jMBzySoG1t6l+x0Jhnr
2O0EGuYja8ORv8Vd4+qP5x4CAZ223d4HmhgXgUq2zBfh3sCwGT5wt13gGQKOXU4f+qNN41bL4ocH
Vq+BGgmp2YHXHBQ/DtmT2BClK3U0XKX7AdtoLgQ1oHXw0l/aWgR5RCURcBCiwZ9RsrMG5Fl4FteN
C0IifdekdJGV6jd/5SNeq9sKNSPLuPwq0XwBcBdmCXmlAgavtTvqn9CuSpMOjNegOEjXUC+CNQQL
HoYXno2RMswf3Y5sxCVssbrk2oAwHedaqkvcJXs8bWftSnkSY6qPEG3il8EJpJnCrgJ4qEhS6JyA
OTLFmXE589RTuXNh9hALg6GZ3L4OCvBqW22QWox2omqU/9j6hQGaeM/GDr8/kvrhQfSs6AfQvtYP
moLD6zcjLAm1zqxcRWRu5SsGWD5N4OUF7fCNvbSmKEENoe8NDJrlLCXW/da+XdEqANQMizs3j3Z9
bMqC/8oc4zvwZez+uonWCobXGEV+EH56ghFPgnrETIb6SJXOokoHLtS+oGAHAJXIKxt0skn/MOLU
kv+xK34SxnBav6oZpaxf8Sjcz1wjghBF4OqV+m1KSithLeOZ9rx02FKd9Pr56W9xtlVpi0rFEVuC
6RublZUBrndOOOzBQnI/jc40cRLGLh08M4ZKXvTwQzUAXZs/hOxhMNkqwfxoP58OktVEQWjpSTz7
Uz21dU5WtXcG2VOwlVPo6L7+przLPb0xfZ1bFkUrswG4h4miYMTNBJXsD2h5eso6YA9khN4r+83L
c5MegH1bpKafOd9v1BtQzv/jvKLIHDOhEHZMkPZTH3yMsa6WWcT3khafKClkcfXxhdoyWoicguR1
ylc1nU1V691hW76pold8kFEs5RE5/pafl9do6bHeANfy/aPX8ylt6dN880V+KHTRR0cPyMo6gE/q
zKfLXPBgnuOxIxSqtJ67npN5p/ZzoccuHyIZhPBEAgK69ol8zBD64FQcKazvlihRKsdwLhZmjecN
ABApTuP20hIv3CRZPdUtCKMCpUHUToaGEPwC0cGCUGfmN6eDo2GxpXA5hNcDucru0y/2DSALbPLq
uYp8AWsZ8fv8OoG25zG5KJLVzMHIRNpnl2cprnfpKR5mgKnIZ/ne1C3kHUxBCNpxik+w1kbudRYG
ppHuw2ARMraMAWHZ0oidJjf7GM5TspRmK6IkTJCGa1sh2cowr4kzuJX+RKNMPIJqGr9EPat0Vgp3
foGX4mUHxglUNHILZtex+QjUEz3543UNmumTgqofKy0qYSReigUCWeC4FRl5eNQdtDJkJsBor8SN
APbF6FXgRmKgAWqX3Pvn5jCYEzf/IZYakPc17xD9m70j7Djd51OEoXa6pqJv5qy3ehle822HwBGF
jDM1B7s9xZvyID2mIkqxuTS69Jgf108c2Q+u00W/l/2hMGWk1egrAidASwhgJG5Zy5HoIo9TQnCU
VcgbrmafC+3MGGkA3mtuHWYo/75+0Q0J+8YUoMOzezmxnqCa0S439fnkW3CK1eBxaUSL6XewiHYv
e7S1QkaRsg2DlthTt/19nn7wFO0DZvqcU+Z9sRC+8pvhAzpTlkhriKhxBrPOXN3E65YTNzgYDlqF
1ef+Zmq02ULyn2W05b/BtdpnqL7mYwdrvc/iG8EPFZ/Fr/ygD0KYMY+fDziOae0F3wO2TUquqZti
3RlWBTcKcGZqCWa7S24KlpJfIT7ohT1hamhq6hxIdrxRglnPvOyLdOqEeear+aERcXvN+Iepz3Mm
qjmU93Hs5FCQifm5j6AfQTA9RBQn6k7LZgEaQI6NAFDsW4DggnIDyMcFEc3fP4zbLubDH6fzGcY2
SA6IY/BAnDlK0OhhTMww9QMwswZuuRlsGFbwLdF/d1AohOH0zmTBeZE+njMiN2h0Uao9Sn7QBmXG
5zT5xubjI8Jg3h/1zSl90Cq01vSiO/FNPSmkyCl3JmpvQEGyG3AvwaoFrQZ4F0kpHxqD54ZRzPvu
TLG1Zq6QZ8AjxOcIU51JotCx/B8uxYfZXmVw3XQbzXOHnmXEyGeocOz0yPHENPthHj+iH8pgfhVH
SPgAEGbr/aNewPfoTgAIl5/XCK1MnJ5MANHCNBH31tjKUOM4xZZ5lBa6wm30YJ+OzQV6h5Z48saB
eE2VfVF6oZmIZgSkBKxJAgpmNXkT7NItof/egJwIvNnp4ALIuf6afL0Es+boI29JmE3Jfwg94PUY
qQixRe5n9T6lDL5n3swx+fnITr1JKGFXIeMpOD1k93Pj62tPz6CcGy2bEZDt3JAPAqgfwP0+IvlF
346j4OGtB+QNGFvA0hbPo3GVrsICnS0qW2B+OEYskt8h4MC+2z7XU5hLIt1Zh764TK6V01ygutZq
R9SJsEC3S1WqC2bhVchuPr8NmSBowb1PP88JaLzzNTjTgak4u2G8mBsDVzYu7IsAw3LjXBPrJfyQ
ev0wx2xDirlb+RjSx0Kq/OOm1O7xpWbXktgH7VeeCeOJUaRPLh0VC+gbICo4r44iRlrFzFFCw2Mc
cpGPI9ySa88OBYc88CjbfcoxGPHuA3uCy4rEArYn2rgQZAiCZV7tGzq+C7xGeBV8NktbLlFXUIRi
ApiLrI6JFUPZCAjlFznIft6sA2VVKRcuLmVdx5ey2reSiaAgxK0zyrinRCiNxUkFxS3eUU1Pi7Wk
Wpofyj7KUGm4BDTXxUFFq09W/hgRP+YGqND3IxkOloXHp9nHzRJLAlokvcaUjB5sy4PpgWNTl4oI
j6jfcFzijoXPqL6fXI/Y5HaqAMlFmSkSRAeFFkHLOijxGlwAf4butYM9locIABu/gCA6ZMkcOKQ/
kgDtR28Hoi6eoXgoQBYV8vF0kzaulFZdcNAR/H06DH+vUfBoVEeU4MNfB0w0rCLFwr4Q13YhrJ4/
1N0zw1NPnHAB9kMcwruU3BP6GRox9CmTUTyOsDyEmzU8Bf2KheVmK+O14fDhGQjETPampLtattWk
HbDKVHKEtz+Cp6Br3erV4OUefZ/xmeF0uHQj3AwtS7hDK3wZMqRk1SwjM+z4RHWLK78vV024utbI
AZX5MDXBNzG4aOeYE5gLMlnCzRBlhYru42adPX0o/g9DEkysWBVaYly9o+JsNEsa3zh1SsTHKI0+
a1BglLvTh1o5Aia0MbfCkQrqNTw+NdLyzlWf5ri3ibI5yKMBN2PYlwRGagrGF06/55UQN5yVZ1V4
gA1i1QI6YbrFiGb3V60jWDXsLPp4XsikWfaegJcsv4aETuC3aHzpOAUU2rdLeCSqHTgExSEq4zh9
6AR/hLPhka/DYH3XSQdooQEf4MPBj3Z8X147vjAIzFjsg/0iNp5qltKNAQzIFwgQqElOZDLmASrW
+CvtnOFPIeFih5GIPeRetQNSlVavo+RUbuCJjHcM51pxEknsEUFu1iNwiJrilI1HolUyRrSk/KAO
LOb09wqBNuG5v+Jc+8AMfwHJI5vF3EPRj3zrwKj5HE+IvOj2cbrgEfHWwdMPiTM5dtfnWkXody09
DZnhQfsFXAzOQE0kJGCTRJC6iP3hBFxEGgMx72Qn8IvVO0LYR38Z/cI6GbzMjvDVDZt3IGjsSXO2
aq+8KIQ1fe/gSVY3ASpAJjm9PRXql+vllr3d4HUhCWEaYnGx2vdKVd22nRMc0I2JJd7bYEgm7Wzp
twdcLKSb28n78DwVV3Hil8hKn8faxz12IMgEr+wZBUa8r3fZUftVfKDDzxSSAkd7+XhvNF9YxOt6
n20A8Ll4Ipqy4ReuR9D/wPGibfT7sVkfa8bQ+kzywkDPgFqf1mmEHOsd8l/IGfllw6wMf+UfX0w1
2V3byR3hOdTa5uPhbcns1yk4Gwzw+8BKnN9YnJ4nzQeXQE3+KSzMNwT4zD7bMMI4XBF6wJ/DgGZg
cBzvPdhXPC/UkaxxwxUtYe6Dnqrz6psfVZ9DzeZM03UPOWbOjYAoGOSWXg2eMV/AmR5Jbzmo1yQw
2ehYdwAlqa/7UUWPUf6XruigPICMZRPwDuUkdeoI3Uj0F7f+ecQTiukO0FFfKSTouQh7mV7+r9cF
t7hhGOCxqgsWj4Bkkj6KWSorWFnFyjO68A8O166fY1GU4Qk3PQhy4U+ZnTrJ52JyNpCc4RM5vBDr
4OTAQh7QwwGIymOVskcGWl9bK4S3sKbf7W+9neALElYJq+dENfxdUwE4JdDGuPySbvYJkcavgIl4
sOINPKS35XV6zktP2ebUB0yD2iBjYCjtc/va8anex6cDzFcDKmtIKWUT5fQ/wJTewokeKmcDw10x
RK1fd1LHt4Bcwr6EXfsK7N4psBWA63k8HnUtXtFOz+vbYDeUGdC47OxTNPE/f9IO94LZRCZTnwma
AY/4hv9FG4PUx1NYUHemjDoUVDyX/vCaa7iA+ZWXgYxHbQ4RMCLf0H/cGIDhhcezPZVXMqPJatQI
Q8nM/ku1IhfWGNBuLtrBVz/M3uvKGQvMlM4hNzF0LzIr9nIif/vVmyW0giJfM+T3aPxJq+pB8eFr
3wVViFluG4BiF69xsa58vovuV1a95L18UMEiBz8CuiKMGWgFEI187jQ1xIBdRtAkR1tUM4yLu+Q1
Dw6ZbhaD9YT2Sc2onCeYeV0RkI36jE8supNvUbVGQca5swV2yVz45Tmx0mhhJfZwO++W+lk6v88a
eASJydlWQM/Z2wkyRzOeXHj+hoif5ZrBpYS3kUPDav50WsZjGMee7lHFydfNkNZ98DeRmuqn1Ds5
QLKU+1WJvRmFcHGaZPsuGpVMMylY6ANI34xrUFUdTG9d+lUb59H9hjuPllAuHY1NNgVgGH5STHvP
Dchn07ktpytS3qR4aO1NYsfBE9GyuBhjGhVEm1oJHG3KXfjNZstIrId8VixIlqkwUyl/AGrASIXc
lAn4qe7pIW08ALz+UoZ+hi73dU3uEg5xPbanxrn+jXh85lMnfYPvEwkmexNrESWHJl6nqjneuYWN
eT7U1m/eCnT+xCre84/XrACkR3rljjn/Ke7LyJ0oHCDYydxputWNXUNK2jzAbG5whWvVKSSqg5t9
cEPNjIDeuDSNtzcaoY/qy04QudGi5haAN/WPsIFvX6XXaEmwPiKEMSZrR7AhFHk6JwKAkP+94n88
PJ+GnTPqot5XS9yInH+ymR6eFbnJGjMzlDtzUKhUV9EXTpIToTMSRzX6cKuq569r7jTr3FF+lM14
/2iUBxbUhBIhxiNDE2c4bBPRa2Y6WiGeNrNR4vFLBziVkDXwV9OPD5POf6kgeTqGhfOKXXwAveHm
hcMtCggsb9XOhu0VGAmCCBHEYIKvj/IGk4qmIWs1J7LD33CkQlWOJQNljvZIPjMKISNy1HZ8Trqw
4cN0eM5emdmcntfamM6CyEuQfsEZ4UfDVXjCgcXDCSkZyCfItnJdjGr5WLe5j7S/QHL6idm+LaNx
nsYp/mxag9yLmeqBx20ZhItx/Fd04LeUPWWoRtuhzyn88A1xVOB/deJLdoSc/tjMKqB8/Q4xXCM4
prTy/oHDGI7fJKa4r6NgyV/aufrCcBCiCIciw1O+0pZEZ2jLl9OFpnaAnapv/V8OU2ETiiTtDIea
/EjYm8sh9E2FRYA0Hw0J3ir9w/fFO7JYUPAya4MZ03vZgZcWzWynXUv7hTOstaABTX0bbDhFgxk1
u52YrcMpgOKTQIF5xsBkjkM+Qu88pzZUjqQsgh+0+O+v4A2SMbU1RkmMt2TnGpMTZi+up3pFiE4H
UMfGjQcnqO9Q673UW7W+be4kbn52RoPgwem6FSU4pGZP94Xk+5SIJEHRrYG1HcST9msU11Q7h5xJ
6RLjdZeNqg8Kx2cPRbHJXRiS9esc3aerfqt3M/lnpDsiO6bPls3uzO92po/4/v5JKLRHH7XxpezQ
sGCMcJMD+lnN50fq1WrcRpSUnBbIbYj0ok14YLA8cTmza9gQCP6/iT4CrQXFueawwRjQ7iPztw7/
6Jiz1ZRYbDSJBmF06QFg61z78lbe8PIZgJ3vhz+ijtqfz0HYRBiBCT57ueGOHNpfRhYx31z0gq1I
ZQbLrq9JfyEmYNyq5CY0e0aUoJOpnfe2/E0xW3yW/7hR2Ua9AWpoRccvLAQNVzdHu3pW//p5+6XP
/79kcrMMXqv2U+wFWK3v3q8DzdY/e0huWcPB++HsPyOPaCWCWjkvVk9jpyVOenh3jHzEJGrYkWgW
2VVPjpNmM86wl9hGweAryVoV5iof06l/RTTdrgocBgsXicsBEVLo8S5LYzkFkzTl6UwovAl+VYYg
oPOiJyWZGByPbzHcRNkpd9VN/E0n3010rH5afUPmAskE4O/9T0UuNHeK6lFO0QPh14Z7IulT+4s6
B2Uz0ADhOYo2CyWX/w8+Dq42flGa3VPOwMjhvGnurxFvgC9EIEHzzByh91Ft54G2TgZkJtk3jDXk
DT8no8QHX2h2xiIABsct9+IiYoRBmjz4G3HK4XuNRVTbxwxGbix6iX/ALTlgIPjYdU7TMi7RzsIt
Ry8mIVhr/EiDCCD2sj8W6ZKkImiLag4FQxgF9WluKQWbz/wEDLuhJc4MF/3OFMnB1IyErwLYhvFg
H5kG4ANVo+x6wxNln9HBCoodbtvJyIbHE8UEz9VSelNC7dGeEgBGN61MxkvJJp+Df679PGu+aI0F
5W/SPQpxHe67jraNO0qPH1VQOA2FYSOjGySKxZjLwkpgS6vQ/I1g1RUclWrTwWEEeWuXMHUL0Lgg
+0sG+HI6JtS19BpRcnp2tHqiy4GIdUwoj0FyUWTqQoIIKLGD9EBvjLlYkv/UK3ok493NtMkxQrhs
gEBFlkxYIZYu8enhkTCifRRZ57z4yfKbnNwbySmN0blOy1yzufSSidiz9rPt8jXBWkDG1B31V1Ay
AZHOVhi2sbZoSNNW9mjlx/wb3IgGQlTUoos4+wl+DdFOnwgICkYJB3hNVsDySxIRVZPQxX2OjdUj
wCTy09XpuRYvKHUzP/3NrdSBbgREXI6xbjN9W9nPE7NMr2hHaMvJjo3J423/hmVxD7NZgdQVyBzb
7lJ3KksFUCxtYYeGv6RHF3bvuUGx0jObolmITmxWZxDOhNmamgtc+R6R/tdGuIVX8U1jS5ydnTrV
N9ZjpFc7jBdbYGJ8fkQWrGHfb/rxnyuZX9xvg3W0qw/RXYex2aa/2JIOVHXVbNTKSZ7oE8zuab94
LJmbulUdRheMtTp5N4WLUAo/HF9zUR3g4nuww8/l40y33KUlTO2cGWhMlqZ0ANrUcCSN0Qyjpm+H
kIw30WBL+kM0zkNH80MW6nMkbdEGkBEwVze9x/w2ZtdJbsAlDz3oih6NAmoQLOIflxFcLtjZ+4ds
spTCIti+fzDEUxOglF+k3mshMF7oOf4HHL/s7kfu6CvM8+v0UL0Yry2IDC2Nbqhkr0QfkE74hVtK
22FlTO61C8tOZmkLwD/HpEf0M8T33wtUHSgm+UOFr42KV+nYouol258wiXj/PlJcCh2NU+NM/z7o
AeQ9bq6tsQnolkcxyI0Wns8ComEJxKCp7ovpJ+PDiX0aQP5pvIJPqqwJaguJdrc5gVZUX/1FcnGu
uFxFhMl9qOaoCDP0v6hCkLZA4B7RL9iwYJmJkMJX1hoZC+CKQJLDKH1ZIL9hFYOfQMSGNBvesC48
oDDwyC+NkbNbwDTY4GczpyxBVkc0CRfKaKxOCOEMQJfpzdslqkUC6b+ZUs4DBR0xwx0S4Ssn5Adu
YEwVHrskclUJnYFbTkE7h7/+q7NeZxhKoqWS2WQ/gti1X35lq0y39Fv2DYzGYewyRnJ83czwQlSx
C/d04/STx36RYtqbtm62wPRHmZ5tUFhQ+iAhe0skJNpRSSODakwe03tjT25s3gNHM0jSgd6t2tLq
woC6KIKJ9CexhiTfDWpJvJ+Q0QOgK+aTboyHRSLrY0uTlpEtAIWuRm1NtQ0IxnzfWKnl1xPvRe4q
u2pJsDfLA8YU7y12JWAaeJkt6BOFQ81gwWZd7hEUk9pc/SDw6I+0+6BiU1I9GCgz3OgJqi9F2bZT
G38SVkpspQPVwyf3Xu2GazNiBgbzPJhvmTux7IRvO7pl6XJQjhG5q8RdUIcOGnxh6NRs2JypQvRw
qS+oeyVFow/Cc3s1e4QrvIdosGuDrI7lK1x1f/kZiButJDjE0/BYzFjgp6jCjYdWj5Jyg2EAql3S
jJFrA4dF5NTb7T1U3Bz2Y8OEDZsAimjFzV4Vm4Bym+6lHzOBQC1aDPuf5UTbKow6pDkkhP38PBbx
HsAT3Te56CJmCOZnQnCYWEiffkgFW3A6T3bJx+JDgW6IoT2BpI991HGjdZ3UQcBHBQEejp6xLSvM
OKGlkZYIyrLKSzl8lG8x376f+/zjy8YxUS6FuuoLv+kI/rcKgm8SbKMLIlAkcvj0h1BeY2ze0R6/
VS2t6DrSJzq5s/o8VunVIOEn2b1Lp10UHEgkWUMOfuZmR9mCn7bCq7NKK0+taVMxXmO9ZCjh8dn6
Coob1RTG5KGVps5fBEikTjEQXcB6BqyF4RuQ24UnxNwBBCdB3qElGCvkvBUtguSX9Z60j+lpepJI
5Jxk50GfkwWCfZvUwgw9ZGjHBaZKxhzIz1XytEpypRJgLsRo6Gq6E3e6gFiG/BG77NHrvH80nwyH
dGIG5OHRyJxl3AnCHNMbAjpac4OQt2EdomlobALtQFxShZrCzCZWDYvK85fwZTE6ZASYjcqNDIfK
ufgh/gMV5OsEYESyI3txOqM4mzyAbiXDA0Wn4US9kaaEOHaEIXDUL7Ef6Oab8xOlKjGRc9pzGjFK
GtDR+nec2MCrJWALl0Q1VyKbuqVQUP2CgFk8iOkdJcrnG3pfgxbAA19jb0VdgCqP2W/9YGMvJnWB
tcF8HLL5RLhjk6UzKjyw/43SfxP2841DD5/wy0uHPcoR7dBNvUltgXxMcRJNomPIUfUK3KjyAVE4
1XcAsQZI8HRek/TM60yU0VbxQdPyWpHxR7ZeQ7E5Gj+s5AFrUBgOlSXxULFm2m1HXTSfcOpPrAhh
KKqI0NUJ52ztgT/8irHFCESu+QXFa7U2sMEE3iR1Wwp3eNMIyyRgDjoQ9CIrjKNcQqI+j3oHV5Me
mmSD8kqYmSs4On1wcWjjdTRaAUd8nep04lAC95SLEZK0Mw5vovuAOrBPEtsFWeXHzQPz22BBOxLE
mI5PCIkjvmpmGh1EJOiN1el2yaATsgIYE/rDPYYoe4QLMd0Is+EW4Gx1J1tNWSsmGrZm6jTMB5w+
srP8F1wxb6FnhoGGiPiVVR9BrNjteuxzRIknWx1TBgVesjLQPEWuRshMyFufd8GaNc3i1EYbI5oT
W9ecKt8BdDTSvU/2nBWV4fXl7YWkltP1WXtCtCejCqomxjOd2mMeEoFAeFUHa4x4gcJRLXaCnG8o
M2tIfKI/C4iw9YBugm0juV/ER9GGtC7aPVrWoTgl1ShLmNUMc50A9p6eLYldykzM53CFpBNp23d6
VEXU1hSIk+unNGaE8xWvZQinWSw0jBxMCCGW8jNm7oXCVqYoJM/hw3zhUoYb9Ss4l2pO+EpeLURt
V8LXGlvczo9MPxHqRvdZ37nPwim+A0CkKjnpBu3UXPpSfsXO9ahxgFapyEeCbhvypMHfpwBKbwSp
VLgG8EGQEvWKBMQu4Q1PCaM/CzPr2E0q6kkJY7AzCajUWdQZ/uQd5bJ4zmUnX7GZkDxR/1AwwMFK
6DbNUj9K6FlIGsAF2lR28FoEJOiX5kd35bePkqW6D/tQRbSiHjg1ugfS8ScHDl0EdxZxC8FeyEwx
cPM3rVRsj98OwdrrX8bt+7lO/pj0UQrbutljz2y/o7dZ1H4lsJRNHHs4bnH8k+Z4jSiTaWLo6ykT
CRHAZhDP2x61cX2fthuQv6d2V+DCUSS/bvnE1WXCGNBf+gVclrLOVKjY7/651mOnFB1DcNP4LFFU
P2Ed8HBtOlTUn3Fr80XiS/NxY6xKSAJaqw/chNc/tcMBU+81qjmGXphyZ9lPt2ovhmF29QbFZw5r
/cITy2fGfeQrpO0Mf2REvRZ6MWMANcfci7EcV0hNVXcR9uSXAFMSSYreFMMKVkSua8lhHcGcdCdu
92VdetPba2rhY4YwqWm1VxlhfXBT5WiDph7qQjc9RLcK3iOxDZKsRRcPMNRtPgHfWObsWuGneu5C
fIqNLRWOvhPeQOHSNpQJLf/iOKy/ayZofsy3tnofCE3AujdF9KiBYwIO6yCtcx0boGamWL2JQToZ
l1GA2t5KfVlj5yR5+GVKwjZC8F1bUxRPcDHTTQAG8Hb4ABPU+PA6SAK7c62YMv27Pgetnhwles8s
G6MGtfDXEBYy56zitoykk+YDisTcprQPC4JKbY3CGsI+L2cJsmpidUZosULwO8gOWSIM60VdyZR6
wsDko8hEKMrz4Y7lXS5XlBsf7CNAZ4Uvhn7E/Ae4yW9lsgRJP48aHSAq7N/GlkzTbka+rp0hX0wd
ynL+FS4ADVifzKALv9fgq5ypx5+fLRNcNIRUOmEhBFmPtKhsYrPhsCzz5Sun8wZNLq2kc/ethl2F
xgAqoj/mhCB9d5KINDwVAX0lVxzgS29U19mRBiMib9aDbarlW/ZhKpfyXmLRp3fF3jVNrbYmYGRB
cgDHtTXm/gebMVGcSKmz8QVqQ+D+UN3zfEl+UCo6EyZwy9woELhL2vLq5WDsKFQvT6xJhukPlfYm
RfBOyAe5RW/sMc95ppIj/1CKRatgMqUQnfSP/g2/cDKwTkGjE3iQZ7jx8QfEc8AUccUtMaULZ0JW
sY0Q6kZ7wEsS68jP/qVo4DIMI5A4iCTGJeE4hdyRdf9YhgeKtwlTZQOe3KhCXPLOp+pWzPa9Rq5a
S8k8Ezd8ixjXvUTgFReaHQhEXqHOSCP8F96HeBX55VFA/dD0h0S2SWaGXB8aVMWwho720Rl+9E/4
Xmmz21oiwuIztyQSOji0TNKRTdF+cDQv9047Bz93cjT6dq/YUv3bKgA+u1HgncxxFzECTvP00zeh
KehTLhNGoG26rcZh/iLB4gjD5wir2pweyIhgJkdjvpb9HKnbnCLNFhzpVPjYuA9P62VSdPE/UPuZ
4ooLHJGzcaSPZE0Y3jNhUiW0BrgtSt75+KdCsy8kj8zaeeQK/tRWltJKsfFEY3X6eaOoxVN7bJ3n
roQ5QrVGIBR+xenlvVIC+CBuh00cmjIqLxOggB8zsTP8QxO7M9/n3mrM+Cj5kp94z7PsFFboIX8k
FcV7YdCFSyFtxH4+xl/PXWZ1y4+VbJ/7j1Ws8+3g5dvXtlsCqpijHFazK3SHeHDFS49PghycctXp
brzEgOG0PmQGtP98nE0Pgu3homsI+Gk9VOaJBP+gLScHEVTzxXgByQmPhIY+0nMi0r/aWml2CH3d
wpWooGZweHD+eYtJwgDOb27Q4k1x0vETt+2sy4kXczh9gJs7DNDml810GO939jtbXm40s844K+Xl
zZpr6GDegZDihOPSf/22s4tMzOB3fqyXhp+t+9Rtjs1ROic/0qpff0Z5pTf5goa123X5Ey3gPN1+
DTPr6X/tQ/Wb5WRkJye2sNJJt5D8EHeuCs6FasrW9WP5NvHg4NSqaHKxaUd2G28yddUhUKAe2Rj3
6g8fVfBt0Mz/VHsQq/in2MuPYFFv9TPSPbYls092hR8t0I//lNvkO/mW+jlesKheCqf61mAAkAfm
bVmJvNYyAriRB+8LZdP1lMnqGLVeJxx1pzo5p8Ft+lYIH2QsFroWu6cM5fwbvY/Kr646CgHTAs4G
SxwsgoWHweOa7hiGAdZC+tYxhW9Q0KShIFqJnHo0UOQNIgsmE++1TYhknfzEyOkx3NDbEy+nYUW9
UqdRpEm1Gy6CcxY9ioqegegwUtGXIaM8QnimYqRcSGHBHzwtMCzifRot1unT+Wwp3bIjxtmGMcKZ
V/4mvUdPVBQXol6riNU6eagi+Owe4jh0UW5vKmpi/7lGQM7BgK9XnFEGRCw44KCveNsqFzEwX5if
0DKT0MyGapYiuvh8odZgwVCswvI1bItuKcaO/oI39KfwIjEqTcKDupVCFIPKu4VgYSp04IiZo4ya
g11IzpyWrw3mBUzq5eeqsAP4Xs1qKA7DgFzU1O6CYFOwdhqkJxp1Zf7E91wztKT4BqiCoNC1nxIl
VY+jFtbuqWGiSsWMgLo3AEV5ZdCEOj0ZKHihQ4k2RcODtq6o57l8gfjnZiImTut305iLs6W2RXfR
uxpOg1R9pOKSNJKA0FbxhWSiZL5X/xOh8iMPLzhNfARSNq0ukYRkZUny4/1GB78omeeTEOHoUCdT
qlKYDKRmpBYXH108dXdN8EpLTSIdQ8z3R3HsbhBFupq2INrzFe3aetUwUBQlEgOUYGdIdtEZy97N
KQan8RhHU76s7nlBST0+HBEW4w0i7kAQPCFdr0l3eycbiSToKUntLZlpY2LBqDKel4ODke8/ms5z
S1GuicJX5Frm8JccJTQi4x+XERUTRvTqv6fwe4fpnp4WBc6pU6fCrl0P4Fr4uceHe4OWj1gEMYyh
/92ThjDJx/TIdH71cyPoX9wvgVvchT28Ie8tyBfKiKHA72Xvxc7eJUDQGiuI1GiihyxBBkClBk6e
WpGSIlbWpvM0hgFJj1e9VUizRmnUSPxL3ZvQb2nnKZnRHVB9pzmmWN3ErLByY2ciXiAxmWjBR2wP
GBKwPzSMPvw7b7xcglzm4e2eICkAvLDdeRSrtF46Fv6FCDMNudj0yb/iTZG9hQbmq4ElF2CKNUrO
m92kQaFcwx55N6N7wiiDo+dDIZv7GGPQLV5N9z596nM4wiicHjc8KBt6/zq0du2OpXdoafVj2iWZ
sFaA6VMuy5HXCjvrb9gJCR9Hn2jnkSPy2hFMdgcbphX/4wjaOXdBPfktDxQXCYn74j5ub7AbmSO6
X1J9S+EUlX9sXyC9hUxZfBlc3ButnqU41ri2YCvXqhucqyHfjz2Vhz8kn0mjEz9gr8KnYAlS/kY2
gvbKNx2DSbGNxDbs5BoYibSjSoy7YrSoBA5oMPVVmBt6Aid8Fbq9V2zbpuPOHJJsFaRRPjv8De29
/7AuFEEWOoowxyOitMkyqLPcXP9RGunvo954EF9saJbXg7Dy294lODhjwSrnQduCCQCdf7PYf0iO
Ur1IWTqr7rK5TbFmm10Ny5aAwsUvTen6wFVp5fcWdlcKunIcbVp7LPshG1uVezjycKiRYCOAQrK7
M32/dTAHDRqdnIjI7mh9MwSmdA5w+kmjUt76Suhwcw2b6TX5LB7JM8VJIs7bI519hwEWQIfSow1T
LyME0Iz26bzSD94jq+icRwlpi0q0wZB2wuBb3wDPDxQc7MHotjZd9icq39pGhbiPOyHdhUyq4uh8
2o2po0KqELvBukf3Bcqy/r2jV4YzQ7FKlwKihnDnSuCPpldnswdrHQZZMrLm1B8BTBhO8jHeJcRP
V2pB8GNu1OHTyBEUuv6gG8jQBFVQQYhYCiEBNV6wcj0dArtwssAZRQ+fijqvjzqyBvbQn/vDyds5
ZtR+Vdl8Rt9Z6BEOPE6uUbBEsHAGJfpu1gJoAN34SPsQQL/ieZlsAhC7joJiSoIZgCUc1hsofl/O
aK81IAMD4b4z7x+tR5Xt0+oQ5RJyZ+IR2gg0+sUAxApUmmYa9y8di/SGDVgUHd4FYA4rKDi7SUsY
YT7/+uE+aXuVfzK6qx4BfFrV4Fv/velrxDvXKFIKQTtwtlcZrBfzzXU1X1TGFwZArF1tRAIFShqi
py0Dqh3K1xj53j9Q2OP3lEY89hdLCmyB2mEJkxCiPQ+GikcNB/1zYjEzKSIYn6OhdY3mMZlJTzoL
X73hGH3xmdMqS6N450Xdz0HnqS70fR3oJ1L2V73dNQcQyj7ClolRhpX4dEde9Q+2B9M9pYCdwSlN
zilE5WPyeZ3k4uK7Q7b6j+ISyC/pQFFpDfdJ6oZcFd3NW/gJeAPqB55cYvMVEnm+JMJeYXRCao5y
/JgR+z66hEp082r1tceUNUG/hCm1hHZTBwxuDNU/MZgB6bsHnTwlGqsBHxDJd2QTppw1ozTySOHT
+gTCeLhC6E1EMoXEIXGMYQTLPrFGcPX4EPBvXbYdCvZAXhtnUi1n4ewbZGDQJyc7Dy7TijwbETZy
0kAGhJPuPqBoZwRl7TBsfc0m0KDK2gmb/mt21fjv7qi9CU26A9Tv0exa+xWMO1d4OEGPGBcSKAT9
vuqBAaV21eiYK+C2yj81xPIDEAY784Hg3d8713s8LLmqD0sBdjkF0rO72l9D54Ke+sC6c1h+xzRD
A00RnOl/hvNNsgKbnbI1ImYnODYonQCBTAhe+Zrdvy5ewEfDty+hLoSJ/aPh949U8E2H5eVhEg0d
AjhSyKFtCNqMYN/E96mnQtpEw6mnSuNj7E+7kVOEVW53YQHBJOAVDeO+zHJWMpxzR0UZBg+SnZAP
lYSAyBr1jc7R+rbsNhXaFlUixb8WuGJixJAT5SRAoWshSqhR60PIanAMn4BEQNniZzU1gPk56aL1
3K0IpvXQAsMH2FAQgSAkBy3/eLQ7lE18Ju9/AAxtmB/22jNsepdw517jZ3KOm9orBtKFQY2vNaGN
qrJwGnTUYt/v29T8tLXTM6PCZfedYPudAeLuqL2FpfYxoQr6W9jVSWve9TnFjHjS58mBng+tf23A
w7CCCzf2NNe7fx26UpkE1Xt51IJlm1qZSmgqjAftcr4QDNBk0XhIoA382sC70efmzu76IVhGEee+
a7WosCffvAcGPBQJcW4RvA/Nh602k2ryqkm1Hk+tok78odycCULvNbwDnB/j66bfgltNY+m28Y5H
Gtg8RP+U7uEzB0n57euvPLw1aUbbMUdYMcXQBahwA9553S0f1KoXBJBemNsEpB+gY4736NR46t0h
sXECCAXubxud9rolvbv1Kj76ddSmWyAeFhxF5vwRk1trLrCRQEcs5hHamzjtYf0ka9ESxkSSkDuP
IIdEMCVX0YNVAPwh9h9vQUMSggQPu3guBmD8yawvYJ6NsMWwvgA79LecSa4LjiNWLLCbPktHHSCB
i9GqmXaHREmEk5095Jl2pf0wEcY+XhbJ9BcZLLWTDVs+HM6w4u9GQubMHgVQYQC1F3CegsyYpHoo
OIAz/9K0bne7SRcOIhp0zU6fJ5aMAZEY3DwlfvMRjl2579MCK/J+N6Bp+llsZ7rEk5Nj8RKRXhx2
QMY1kol3CCMJYx4NkkAfuAqgVtrCQAi3H0rnvBptD9ZcL6f0/vXa8VAn82+OLIDl2iOgQxsNpImY
xe+TcqtMNtu8qeBgfTvS46P90SibAX48J4q5fWWAOyjegcQgmSMV7PXfgI1lHlPAkG/zdBjd48Lp
QrRBd8kxXhansgNUPbWX9BKuQIngadoeX8PrX9u/1T2u0fcrOLi35+wYVykdW6jQB+AMlgfivbCX
ECt6gbynFBLl4d8XbbGgG9ktfIWHFQq9WBJQZV52Zts8hrcQ0hoq/zcCFiWvBS01UIEZkVWj6SNy
sMgMPfzXM5nhG53UmDmKg+q/MPF1E2Buu7/LpvhAOqWB8SSzrsPA8tVALYFAgKmyrVPBAH/FZwOs
H/f1dDTv8Fx2SIoqL48W9gc1S1FxSkZCoj78keJLl1+xX0XJwTYBtRX2EXkqFQih2UMUgeBkVDEj
w9ozbUhK+nKAbOW6JBxLfQ60d36XuqXwiSVOSzAg2ayjpmLnULFSXmCVYzKky158mnSmRXwIO94F
AI8L8QnAhZtb1FXGvawd7eOXtQuG1GuRCodfeVM4oIFuFrJIH96DcXN3xnMDpgmsZXfTW+az53Fc
7i3SSy2NHjmPl9m72yNklPYMbAIJbIl/J/fkfigzAzGu7WenaC+M92FFw9drMHJpnB6Qs+5YF16Y
h3vnZg8sXhiPYvLqKRnZ6W26n/A4IL/7/zDt3ipQh28CtUXva+xprkFdzItGD+Q4QTbrl5vXbD71
nDjkk+1H7vYcPJwioRzwWxrvC33TPuy3+7/bx/8CioIDpK8/gIn2jfZD/6bE3CQCZhfBO7nFPYeS
O5Xw1LiwB9FwBeQwbBlkcBmonlVZ0FMMYL87uA2nXN/G0NUrDbO/AjKxKO19SLxHMAUIit5xe96y
XFWRWRGy8SgdUWPIIigFbPnjSpXo9d05f6hMVCECbigwJMN8QsXF5aVDO5rzcMYwvAow5kOZLgXb
c/W2LCYY8f1/g47Vv83mmPsZdB7zixb1P3YL6lqfhUUdQheOPGgZaKAGEZk0A7797bSXeqpKNT5X
xJ66VHIq56oIGhV25X3oQvWOHzChWg67yNy93SadzXpruDLM6p2OxgA71MWRbHS4/dv+OY6z0NUC
3h9iYNqz4XRM9qlVpSRIIBUlkAnt8aQntybqcTbcXKkeKxUy/ICWH1oZzQ3yYrBUtvQhO3/hfT9X
0gfikb90cF6fQFBSw+g5+fRadNKCk0U50KBi0uiDV23Sw164U8UIgYXyQbXRDB6ECYChB7gXxNUZ
Gc1F6fS3WFeQ/+InkLmA3hYF8ByPaOX7mVzv1rsBQRZT/8b9CobOE2jM3ExLvRXSkCVEmTUMOOV8
cijHTQNSdQC6tHwziM5D+kYwGHvmNW155NKxxImct+P9YNEnnurvyHLP2Sz3Q5DWhKi95ri3Ii4/
o/OsXeE7H3aAyfQ2UBVUPdVmyCrkOHkMWV7ehJxaJ6tKeVrbheJ9Q5w2vWxvI0mqvacl7eAIWbWo
8MbdSssOlABa+4olCQF0QQrjdIKsjM6VFJ3Ta+ULd+KdDFJ0hdX8PLc6F/+A1fb2oPbe32gBoDcB
V1DKHt8/1gFW6osz/2g76uotmC+vbwtk/Q4Etb8fw7Xf/WvBggs5DJyhhJNsMeBeVv6yRxf9O6IX
DPVfT7vT8aELKCfwgAw/Zu/rges4whEO9zkd2Kk0v+nPo/kkJHzRieR0ppSPwHgMFfy3qfGLvAJ4
GAJib9Mkr4sJrALmJKq1W8F/TDCgFbB/QO16J0YfYL/58+T575I1A0zPTtyY5D5YaIShBt7SlAAk
QzUkMAAht8rv6fcGdnJARHchLTavIpfsYYBHC0gjqF8CzlS6H0ob6HAKfvvf4GtcKu0hHGGIzFnY
vnaQ5xAtw+CE8O5Od0HglXxSf8t/epS6rikpv6nDsz5cECCkZObvMlDP5KIrul4ZADaepL7T47pw
CSSV5MD2folOoh6HgmQsacohU6J0xVkj5y5hRnwyqwVKrDmuvkb5ip80ZWSb6pGIo1yrrVUUodMI
j8aIZKIwZE6qpFD6ygA7K3s0AujeiTX1YEKnwSt2JD06UmieQyoAUrypFhxzHmnE5hhPZAodwimm
KICqOABYp3RgA/GbtVYnKN0vPh6fSSFSfPh7uWejTwkdYGXa/dIeOJ+N4hFoSqUN8dZEslng0qfE
iqN+kId7/Rj0xnt/ZMJDZj6sA5TxPWvgFnruPNwRCGXloQNHCrta92DeSCZ3lR0Kg4quCf1XzVNz
C0oAMAZJvysU5NBCXlXS/wQbn297mKN1WxJtVe7SrA12H2lp8112pmXUT6lEfKYPI08vC5iSrXya
T/dj+mFOqrhtf8ft4LA9ZcSEnaaDTUSlVc87o/LP9FAuN+cA8i+D3ntux7qTIetSUqAhJ3Tdov6r
CfegyjyBu+rPCBjD85y777SbvsBUN2jP13KHJLypaVr2ucAt6E5u/+Cm0lt/wuNMs9N73KVCiMDK
BMZD+saogJGfG8ACr73G1F/iSwTeHxAVGLkyJto1ruy9y5IA0PtY36PGimsf7xon3ZI2pu03a++y
6p58cxfhALJ7uPutfnzvG9BjAs6rYMqjspiBu7qEgYkBg6Sh4IOcBn93NO4zhZ8nvdryBQdBC8yB
Bmxk1ElZBiM0/AKiL5pNIIHnp9O8jj+0saATijBZ0zIJ8G6BL3O3yqNFw4kK1AB9i/bqlzov7GtK
ghBxMlME12yCRUdkcQVotwe5LqTuAygd1BLQL7jDNwH49qTEphwowTJhJnD/TBjhKOzAoFTCcBVu
wMtz4HLwJYFO+Y4rod9NOEOVRFrRt22eja3wpG7Q+wuq8YDa072DZk85fKWExLmYtPQsYzwBFjzu
BhSScJmyqkBezIlQn2n7p7ffBGxU7P0WxHLXsSDghurjqVJbXiy60vlGBS5BJBqq3juIMX7LjwWd
Tejc4dHTrN13sckvgOQIhU/JsdxhPyKQwTLH/W9prFzUwzO6Lttg9r/Le8SMXSaEwb9SPl241H06
JEe/6gwvqAFl59yUL7CYIRjS+guSpqRlvKndvHn4D23nbA9NGEF7q8GqD7u4HIRjHWAtb7ZkTE0q
TZ+S8oXWXbnaYp0+wUdQdl2/RBURVmsxbhkEzjI6mwBTJB3plMosWN7VZbDjC+pJCFNhUtJImMQQ
TRPzBUlEfwLiunqbguc3Vq4Yw7NSWSZ7SRcxM+gqbWgzM35ODPuglWqy5PUlMTDYteoJVQnOcWzw
sLSXEu+02DTHLdX7N+WPooR7FbOtq/wOrDEFfa8QAsHqkiwgG5FGVt44weCzwxQi+wQyp1IKf641
dBQ/ydNKZSKV8d9ftI1SNAVRJYUEMJ0Bth/lbyd/aatWH5LclAvgr9dvfPGduvzs5I18qoAUvBCF
TOaQH+UFOGf4Wq1E/jDtTLFrC7MbUtCtnbg2O6xW1QJ81kSAJZQMblSNN4Uar/gTi3hTE2UBm6Ud
U8WxofGRstmEK2wRB8COM50ynsuRseSPfEhJV1Ka0kKol+sJIxrH4XQVUsSsQnEUoYq5FFsoH9zV
l4GfZakrvNVMFCNPvsbLlnVMGyOHm9+rq80MvhGNcKZSyjqUd8NEUz/ApsnakpUl/8XQZLRlTAlN
KihGZoF/eR1eM85hFKyXsgmHnEdAaM+JcFxy0sGQO97x/WWRzeMLCAqzxmwdDPyRv4v/RdnDF+jy
E3xMkOP5LbIAhdNxH03tOXlOzn9XOQLC69izB/w2eVKyzJA6XYnUnxy2hKd/Dq5Bz71ENPcmAwy2
Gev0pDc3QKkdyqo1tL5xpCKHvqe0cQAvokGAq0I7pZXjLuSgSKW2d2myidZ+BGft7RMsg3+FIiLq
pakMMQZWj+Pk7J6k7jB37Dfb/pxoO5gHQI8hMIe2ePZSl9GBMkCo5KDYVofbygNtIahcYNBtjUYB
oLR3oRyEj5mdeh0q651JTJu9mxDZTWDl0kWQ5XVS3LRQtOitOIvJW3H5k2Z4oJm8bTZSZtuzGkWu
y3l+E/fUjazILTgvkj9Y3eYWjKXKGZnbNaFHUDIfQ1YJ7KWbZdksmC153ruyJKHEP+xhWi0OG5Zm
6IXeecruf9n0iaoBjFRoaFxP1N4Bm87xNO+qHFBmMVwgRxguCERsOK6JHMlOB6uH1fIoHOWrqcMc
67FXVR51MOW4JMOeu7C8ay0ja1JX+NZbcO51yQWRXEqb+imu2JjuAIXQQTmFtgODmjmLiL/ddagc
t/OhJnRli1HWWN0X4NOJ31xtul4oeUzxPBFffMkxQGuDJChfHydNXTIJhNjM9f8HJmWHNxjOVFz2
NF137IG2TunIokNpRCg5+K1eWZ6/NX9SZaGwFLUkKBWfaMCJqZODFJCyMxJZ3gidcUfZHbVWvUZp
94PSk0PW2SYMp54DoYUhx82EOkDRvSljHm++Cgs1VzZ7Ez0h++JXiSsl3mzM0AynjynFqIQGYNoj
lgCrAETDmEKz7uRLKcm4iQQX1gBGy9IBPh/BmQ27mch3q5ZypkC7xFigWHk9g9YvFoZUbu3+7f7l
FrYEcgzGPuQLdr0xubZiXFD2wzaEsdyFBrhMKbtikIG8N50irdhPoH1jwNZR1NCiaK6vpWPFOk2J
wSDMgN9ICz3Vlk14wwQSSzcIGao1krkm8UqgRCR9wIkD9p6Ewbv7X8Ug6aXajKYW7wy2Cl+MA3Qf
AyKbzDAcovugP7BFA77cF/UfqGTRUEdUTx9VTiGlEm7ijWhlxpW/XcLsaF/2m01DjUWfiR7vKtOH
7tUmh0NlrXbCwMDgg/GG3SuQ40AxG4oMHUiVO99PateW75vHVOalnqUkWQYsR/wQUafyHDyIXIZZ
jOd83I5GSAfR8dzIisn/N/UeimnG9dWYXwCWLjYBQlWaNB+Btk6OoyYyJOvrbS676nIpJtGdVLb8
C5uSQVdFaCLJIinLpg6wp94BSoeImEIxq0LJGJN/DSEL4SR24Dvmhvy6q7LsPNpKsQQLFqnIRVPv
cqG9K6pA9OFvMcPbrFO7CQXq0MFZ3JbKzeZ9fAb+rrW39m6p0JgPqaLA8B+U5ESPMR5Ej/yOOUlu
xkT+UKhTD5F8Z61YlH4aPh4Jhywi+ZJQWqXN2qrP/uQjQxoq76QEpNAVcxMnPMOek9ynsh1paMEg
YTEiLXw2NkYgxkiTO8tmPyVJxSyTgCAlLWWGlZJbs68226mz2QznmNvhbWP59w04jvJnCuXkd7PZ
coaSZAeWB+0Y5YIb6hjY1ZQhUi3a3VLmY1yTgjDXIRQbqc1F5458f5Ei69DAV86DRYqvTvaiTUyT
+h55vWPwdGwJHjBEGL3BQ0DHSDVgKreA+VabXPKRoHdZmp/0q1UehLfU0cg7aJVeH5JSkXTKaTxY
MVQ0vKIAjq6oNKCHfAgrTxVDUM6hs4l9UbKZPJFYJIWeLGVZEjdj9RIh5pHZSZbyipjdGBRYBIIu
kOt9VJmguy7T0zdlqoBeqyMN7JXCdRnTWXBXEn6Uc8XiWLNbRS7bjMgAG8uS17Kn/httpFCmEhXH
Kwyw3eK9qTtQ1m5HSbOm7rO9yR4oqoKJzzIEBPEhEqLE3JfMjgjOrFa7/CuvMjnZQ8taBgHZvso6
bBmzmdEAX4mDUS9FpGSubVhmOouRRYaSNWxkZsn9w/ApBcBm16FGnxFr/P0njLL7rlO2XTTbmvDv
Gwty7XJDIwXR40aRzreKgPLAhfyfh2bdY6HhwWChobJDDOGYqwVdlcvNuF0RUTAh2lLu/Gd/Mfot
o2PIsvgdJzYiRpGrrWUIljxdQbseGZlaOAPstQTFE8czxIYyL8z5vRBR6Fw+RuUMeUp+kqlsKRjz
hcWEgjrVlmz4fTVYzrrqLHe/EFyAVtFFHGXdiZvQNwGpBhLCopWjImpeVHzXv+NZ9AJIq5V0DdZE
L62SdIPM9VrMD558L5ZpnOu2n6ZzPUojWc5odR5P/k3JW6up6/ruh/kSiwWJpEaNmXT5GD6Ecz6q
m30QcqICShCHZkxaEpteniaQ8b7rLkPvi7QmMdr/RXQRB1D2ZMwuzhLpuqus3L7KOU90JT/vUHho
Dv6K/Ii7w4ADAeM/De5xxJXrq6dsSdgDXIj19ktfck8Zty3TMKwfSNTIHTXHuMqPdJhAcXwNMS9a
K3iAWQWyrwFpY1PfRmveyqPxfnHHaGHvFFTZfXQ0UC3pVlNxAJSJP+J01MVi4mCxQdupYPeliBrx
mcgl361s+X+aLhbjKGs7IkQkH2ohlKFsKn9/f7wxxajLmGIqXXRUYBpZ28it18OHa1Mgzhf5Cd5H
/BEtLuImOy/57PoTWwZZDO8yviUjYqisC/Xvpjr8/fuj2A/hl4FwZxkLraEYyBUaQ5YRUonLsca1
2u61v1oiaBWBSSpJEbnV2TJhqzTPylj/Nw3BIDEtX94K1EY2Sn1TTGQW6+2a/8nm/nVlWyRryj4K
9KUJgqQw3yyxn+Fcr8Ev9ys5PZmzUkcyRri5fZOBkdWFXmKHjlexiawgQHKbcjslFmjPCGaoBk7g
FHRLHHMjOGTAgdAZspXOOJ1HQ46SQl/OGqJ8WhoLR7wlPk3GV4zxGfuVmOUZu3OCu8Z7wBwz1HIh
+SLEvy2sr4YJzcQfQ/BLF1oEij4nLKE3qRSVg44mfG+qBJN57ZCcKbBp/Ikj/ztTdo3Gqk/6RRSF
SKc8u/j1MnfysxwwlnCI4UX8gi/Ro+wBhuht6oWR5VJ35SXtgk7nJ5KlnNDhILdC5koM4Z+aj3Jx
PFi2P/2fHlR3LS4JIvBTYvJoApVqqFitOHTilp7MWus8TZlhOnLzPVguAwI7Ju4EcjzEm/aYYLGH
RTthIxv1udg6QSArVB6tiYoQPfGToFlTxVXhD7gcZBB5jW5gR5Gtl4Yoih3BLJwAv0PSWwu2DIQs
brxhqSTuwCQvhpRcjsxr/VIbFfO7mOyBffNIlOSjfoMUBQRcgTUmeynpZyqlTAmdyLb0pkSRsh2G
m6SuLcMsA4tmozxDFLasXfhWQdQM6XlCTTh6QySBFUDnAlZc0tVrOZSxE3ddvkhWsy/LgkAG5RCL
BluxoccNHY5i2MusrrLq6WK8Iq4S7yA5C12MPA91dcqSv0sSmGx68tSPBMOM/UD8r98jQlPMmHad
NpW8MHe1cfWO/+hQHRPQImXJPZKyUFjCb8VyUEVXZYy/ma5xHFHJ2OvyiKKAPyq97BQ2JBkkMQ5q
56l+wpJbiXFUHu4GBZOK5ypubV8nBMp7Rcf+J7liJM1ZtVxX5rBWkW9VVN5HxVrKtHxBI1RPJFHW
ktz7rI95xeorLDEk2VFmvtgn9dCKD1mbARKeQjEgPWxcvIbgiA7tKQhSLUHy4ZWG4xskF7ZBljQ3
gW2EMfLThrKXu/KhIon8bmAEgTHjPK4ov+ZXYvA2eJ0XzloQtLRguRfVoeEFyH3NdkaMZgmQ2FpH
y+LMMp7tqG7Bhyjoaba7tYiOjEqA/cTbxIJhs8wQkSW6NI0YclnAqbtG9Yu3/pQFe1TdoYqtJO+V
NHO9RlC1WYZNzEaTfpw3m5CMW33HWUYbN3Q2mUSH0RarV+Pc1OehRffezdKksg+uJEx5+klAJUYn
C/dBcIqVy0MiWuLnzsQgRbW9bGr+uOcl9jwiDcedDAmxQk6ZO7OXN7Dg46fWeZR1SYGTERaPAX+e
E3+LWwLQsgXL0havX/SXWJYiqHKOHE39Foo5A9sOEcqPTiPQTPRfrQOJ20jMRg5CDYm4/XhnUKiI
LpV9XWxoiWxKAFP8mpZBYBWiU8xkIuqsNGLuz0UHLQ61Q8I9em3Kum4evOYkugmswiLXN5+EDCpj
vxAt8GZPv2o3I01l7pjA9RphdWe/5crGwXD/HAqeC4OMkWHc7J2WwCeos1+ctaWcG4thKAGFEmdO
Aq4iGyQ+mJW7ns0jugIBOrM/UBFcvUYtnXgLvCrbtEjDb25BFtTBoVRkIUPcER+mHuGooz9vZa+x
ExMLQrR5wcdERX5YAuz+afozyxA2ETlcnfiomN5qZW4qKw5Xv30S88rm3mNcX1Il+9oAY0vmERKM
x9lsQLk8rZBABWBNHomE1Ba4bMey4/kBBjv+7ZR1cGc6ZVnS/iOU55AVj9jiqkhcRvSouA1SZg/m
Ty1BAaZD/BfRGENfHvmnO0T4RIPQdJnfifqRHS9ZMrDIn6xMaHpMbFm0GNUcLIBMJoHXfsgMWW3p
eqivJRoBtJOPvuJbWlFkpSyVNmpDPl5OW/MHlffTWCySOgDEVqmlbib7wMuQCEbHFoXIAp9hZjAs
CQug1ibyTXSbeJo/QwATJEzk1z4JUxwgQjI47FiljHKCuR5igAy1DZviCTv2gh1LGACj/q7yASza
1N1Gf1FtRfJYMtui5mX/AOVPgInNdTol3LEHeyAxaDZiPnnJ7RD7x7CXlfVbXbLbyJ6Bfy5LROaw
zxKlrWAtvlhpBo9b70JIqljTnCu7KEMp15QVGtjhRnarAA/H5kJBMGADp+EMr9UjUKtJlBqqQ1v+
VMRvfhC52noYqlhL9ZOhiNhjQIISiN/VTlSzVsSMz4zAm2lu7DhIAs69aZgDLlMQuRES3DTTT8QW
g1tmrhFuBgqdjkqiFkadIdW8Ra7GfsZq5Sq8SogGA8LYYvui2GpzAoua2ede8J+A3CjAvPk9m4M8
F58hsiO3XKtTUXtYg09Tlq5Mp7zGPuem0Vxds9ZYUTBL4C11/p5KZC2chSQa/uBolrNFkplDpJN7
ZagQB4x7QOpqhK/Dgqkjjd+l7O02IbDfDjL7GfnigGt8+hNHQccqY29G5S9LZOWi4kAXuGHyWzQT
Rums8kTfMmlircaxBMEKIvNDsOYvBWAH9lo9hYGoDe7Jr5+ZzTsmMGaKjUFASha7DETyTm/AZyUi
M5NpS9m68Hs/zCL/yFOLmYkPP1DWDPY24s5mhbJlAxMvyOUMGSsx6TI0UbRlP+PXEREccjOYGDIi
fHDSIMj3n3nPfYmYM6WytSyXtafx05aMXWD2lSn+dSLaRgynTaVOTe51eTVQSASIUndWi3E89fAz
goAHwhMHayLSLYO9nMkNy90zwsgt9N12glj49TNyOwHXDLDWulhtGKNsrxRrQ7dzgLm5PwYPRuja
x4NR7MLckN5BdgjKoh+DDdkrnHBJ+dws1tF/Yd9whTgzuRIVlFgEJ1zqFJAtwsBTEpRIkMK4kNiv
RK1qgcZ2MPNIyLdbCpL3qRN8ogVkZFhBtY9ZC5aouLVEUyR28zNSRd3yfPXiYFzkmfkvkzpjnUia
ZEk8UIdihVblEsN7JAQJRHSYEjd7qxqzc9XSN9hpCRedXDrc/D+/KG4KXpScSuxbl+uJ4z5CwzEn
PjeDzSMGl9gmKvpTeFaGtBSQ6M6dhiNvdV6HFcDG65wrdyeKU+5QNl+xSOVnMRRknimFk2yDMnPX
ktAQEw01Kr4YA4lMr8LVdCrZwikqVfJw8JSNieiqfYIwEkAWRY6I7Kn9kOiqhIFEIFB42OEoY/Sd
LrZOiZ8noXvgYto+OhhiCskhvt1Pk5JrAd7OVPADsoMryNMS8cB4jPZGtJUn77Gly3pnuEXdiP0k
bqrPa6y6nwbBoHMpnKB0IhxpsETXAbSfspSoEilstTYD+zMQcdHQP3hk1hk3X6QkTri0jHeyeakk
F2V9n1AIsgzkIX7boozdz6OSAWO4ShO+Drebktt+BfN/jW+8702/rzE1T9D5tq8uYWCazfX0a4uK
0x2gKhqDaAd8uRW1dqBL6StPOSWszrlZDSwqKiDu7lCt+HCeD3olUmRMTLax+NKqqrdbAFnp4/1C
+iT2wjMVc058NQl1irEmIdAzyW35/dw8xR0iYYQmFrjGqRiKHaPyoJz51vsLET0ermUlO+TgC28+
RLkdeB0l+dTxHm3t0YPXrZ/lT+i5ELMCf/OaXhvOAMSj8IBowkjwJQx4Msv07fQjCgjmPnDH+0fy
FfDhW3399tKrtwnWjrolShvOkDsJqAF6Q0XSYSC1UPP/wGM/c+W1KoICmOAKlFaf8dqUwJgyeqCF
z8kjoUyFfNczAoi5H7cRZ5RI0h0DPBMeEDozDK1i4ML6gNH58J7fAJJwWsNfcoPEPbCEx+qi37Jv
i+WFIw/p9msCWHkOqDRtxwP7kytv+qHjqfbUF+ohoJs2dzoK+qCPc1rPYltTdtVJ8gVlIEAj+EiY
0OgjFXXoqwPr52gFhglYypfCSOQEk6bSrvQ6db/evhNBGFcwKlZz0mayHnqXoqXF0IG2cvuhEQOU
7RQMkY5pTB+d9J5eSjFNXsQ7XovhZdygWTksfx2Pmp4jdBYQU1GwtdMBYPSORv4gkLxTXx/3mUc0
b82jRsOHKBxqMXbKMSP3JQwm0Gl1T7ErrIk0eYBcGTqfd9+FYzqGJ/Cy+c4X+xgeK0o0xuXRoUV7
KYC5O9TuuO5Vbw0P9PAbwMhI86pbP95TBf3WDt3tMPc7I6UY/UEYli+45u49HT3U28iHqOWNdUqJ
NMW9N/m7/whI+elQKkTiq03uUY4j1fcFRzk+h/fxfdzxxINq+hTOvm4OWMSHB19drgOOJ4JyMu+0
zDuZpwICGf/20Nt9cOCAKl2objpQi4SvoAm51NC5wqdRLhCAewquvGoAcj8R3lfoKD8K9tQX5hRH
QTSiUYDTz+FcgTdD/VB4SmGS0ifQ145YrbeMAjhYF7CsA0n9HmgRiD8GYx5kS33oXNgX4GckKtTw
6ArRjt8U+n3fys7n25DeYsPxnGPnly7luxCISRgEEn8DFIcOmRwHrBez3IEAm6/5v50x117TnNAj
IVYayLzHFNoOS3Cd3qdvPCCLAl1KVATDm+hpRyndizuyngxpZfSJv9P+1ZYw+AdrY4ST3iBDSbtI
KGHJ2tPAFgaXJwRU1DXnwovUsBqN6DRQqM2SrgTQjtJlTWtouTbSiLxQabmDPBomdDYbSVHic5Dg
6oAeEKzEpTacKgz/MxjgVYOCjIhOuVJ4240+Dh0OaGclR+9PXILaU8XnrPB+R2TdQAQY4oNK/kwC
LRJ6IaICzwrgigispDtwh22TuDNuJV1jzdt+sn/lkBUKXK+VsVJaKy5FHZlTLM5k1QcWxQk7IFxt
UumlD3vJHb949yTe9EMeUWe2yL/Bvo+td6dlVwPGsc8Av7STUF1EvWM/hhDG+kwL42xSJtYhDzQ0
elRfQtoiIK0JpQoQ0OzplZBTV6DDPQMI/6Pn2/KjUPPa0Lp0/E0QCjrKDFSS9KDvjqDGDLpG4WQP
7P5VPVB76lPzZH+gCIKXNJ/SRZs6Dbo+ab2YD3q5VGd0o+fymklVKaONyx10P2rHZl31JIU6B0lF
eWzn3ykF5/iEFwaM1SNBCG/gTXC3zSZUVj0DkOBqMO3u1OfkBMtJE+i43oEQCqhZWCxgdac8Xoce
B8J4sr46yus95qFgpkfJDNkf6B2FyfSmpFn9svlBM6J2rOIGZ5HeI6+wgPKH2vWWNpdyCzY0eHh6
FCbutE9h3VbzbYNedtrckXJyTBzUgHPuqDn9XqIOgXTaW6nnPy5I36azWZjoVjDssCsm1Gzk9IkW
9lLGaPx2QHGep3vqYmk/QT9Qpw9wL6NfERsko3NVziEYtaFPf6/R6rS40xUICvts7lert/JNuwOq
Jgxazl+WzZR+zEVww7P79yW04u8oNdSafcyqg+10JuwUH/eBuzZpZANChM49rejjBzegRknuhxQl
SvGEt4Wb5F9oJEY9LIUWe9yDi1rAvkWhi0O4TlBjdKx6kBuL9xSx0EOU50z3xKJhFL6RjcNhIjHZ
8br/mONTiozOo+udLH+56M+uABQgmtwD/dNp4HH2jptqIg7+zRCx2acFB0WAxFz7Zm9Fo8ykTGGn
prBhzOaFoYPOinrB2cuJg+Rj+Pe9hwdAj4IY0Hm9rFxcwbMKigaUgkfbCfMOlPVENS5GoKT+B7M3
9AVqc91d02mR0olq2ocSWjsu2//AJzMilI8+WnQs32HTsdF89Ob2RkXpdAgt4yUtB0rOVNqjv5HR
uunXzQma8riL2jWAM36295Z+fSv5crAaVWEJtjJiM6HZMZ+7YtM7mQ2myKYp2TFAGE9U7+gQYW0Q
9tltWhEZP4Nrv1DwQG+J0874gAj0UY4VOz0G280A3Q0d44OWIf8j6ryaU1eWKPyLqCKHV2UJEBmM
XyjA5JzDr7/fmjm7bunYx94GJI1merpXr149o17pVFSFKyWib4iLhxBhwf0C7+vYYkW+a8i8whMP
xR9uXiooiTs8TKqUn7Nq+4Qaj38LimdKSY/1LyvyRT/i0gjtAfTGs/RcQIM9gg9JSHbwKGl9vX3Y
0vgW1W72kVbT/C8PMPeD2NSVjRiBzoQ5BqecMWPDOXVY1HdKMCtxpuhRQLpFCv9LVRB1YBW/OqCe
bFNqPhdXSOazc82hOhQnqVhxr4MDuTL9wvOk7RFqbOtxBWoWVPujT/eSLFQfopIH8UB9/ZcZoRdQ
+/kMELwYqCnqMYQru7875z6CXJ13v/rLO+kLMKZAE5r1/erlU1S0y33kBChYGH3SfXsDLQaBq+k7
E+TauiGaWBGi/k4iiU8iIE9Hm6KPjwhP9bR8MvcpREP4Gydrcab+8YeVWiYXyazlFdXmw0do9o3H
k3MKvUwBnXY0HN1TtIW/TbdwZzOCqr5pIK6AnA+GB5AflHijFYE+FWXrgh2EqMxsaLLrXFxSmgSM
QEOCXn+vMbtMNRE8o/2Ra6SysSvEXKCkMrIsKVL96sEGuQ5e02NEuWpz7/4ReBDadmjdSgwB6fGP
qFBxNnzA3D94KVRy9MYF3OOZpQcq5n/DpFROQTGRcifA+orABQUVopzTIk1DEKG4FVbLYjQe0WYp
QECQVSdGImKQJnOxEBkwGx8jUW64JwVfj6ZArRI88wO18vjwUEV00HwUB54KXeJnxSrlRNGLQiRF
LxaAGUaA52QziZ0EHhlA3sSWy4+z89gwgMmGirfsW3jZHzgTcSvuruDAPBDzv3gS0FMwF2DPzAAx
QiGvAamHMx4zKIviLrKdOwWxglh0KLVHdk5ZoS0ArQUteZsZfvkINQMPCeptzXR9DP+BcJBLJuDz
CKXXsbBOxY26ROJmcvDCHX9/oGcb3AmEiVRjazgEpDQXK7wQBgUXKzSujwHw1u03fTgEMx8I16EX
85BsEkhIq7BWoa26UOHI2GmF0uL+YvmZdrDlSYFRi5sPLyKAkMl/dZTP1xeSiO3vuKMcyDLaeQM4
aQ2SduNxmiRYu2AJ+NTrwZ5zS7GwpiWtUkMoiIAhHY2u+MD6Er7DjfMxfyDUNgUpQPVu8N6Kw9Jh
bIZKnfEo9axJogAYwt95E/Qr30jiA4zvB3voDlcAtXqEIH98Ks/74eBSAV4DbpC7AgUUNsMWGPIH
je03+GmCi1DbxGUhec4FcgtL3tkjfUg6n1cJFjFPIev/NpXEIsGgfxHeptSj0qV6DPpwPWRd7LbB
fADSEk4sJFgcNz1TPs7igQTkfObPH2ARgOXL6S0prWqIu9wgsd9T0kfXxymanQ5o/R9zzCSR7b8G
pO4tYQVEGP7lqDGCQgIs91byuQniRjmeTs8HAOlgJQQrKonb5JuHWpZX/2PYaHbhkIRUtl6TjfTX
O2gyWlpLD36tAMrxhMDvtJSgfOukXRhW7VG7K4zkxqQX4lGv4U0Dh/9gPUByAPAYm7uXD+0SZHkw
QHpgHxIvfJTWJuiMMsfCRCtxJYYRuIdrZF4HxqVzibIlnJv8gjmZw+jDKSBXyl3ITGk0WJhCxHRd
YDQngHHWYIZ8nNYEOf9EcEaOP/BnjMlsBsaCFQPZIhFnzQ2wdEsPFrCo9TuBqFMC3jPmlheIGtim
9sHfNBci8XVZZDRIJkvMChYTLocE+wo2HLxgeOsiuHIKLVo6WyWc2hOvFR/ovyQ+7eC4HB0i2P37
C1KjsSaHUEoDpl86sqpcL/9xxRnutMYd81RfjOU2rMTKtJoEAyC3sB5NMGu67NM0yB8RjOGxKD2m
wQBAZAxB+TDQ9JUmRTeT0dKgaYhbL2IRMXVZ+5xe1A9ZHlkJ0bYEKQqOY3NgAAXCil+lxQgnYA44
AhfWTnGb+5xpX6CxUlwlYSOGC34FKSm7pn9+tKC5Gj1JGUY9S0YFj4M3eTzV5pApQemv4HA9aiaO
wGXIyOJmi49srLJZlIKHNlD03lrt+jR9aXhODJmsja7ezheNstYfxVB8b832waz1SelLwHmJeiDc
F+pnklV6Rhjzmd1jlKCkXjOW5dT7wZs8QcD1H4A6Fig4O+ZEO42QyF+wbh4T1oFfhT+yYkHxrUEw
WQ09HsC+31/sU/OXB4xN0FVptGVzNHl5L7k38QkYMgt48qr/8hc2ZwQgTSWxZ4B5+P6CIEWyE4WH
TLg+8E4e/pdskPJcZrEEmFCezIYTmdESPqkgkkXJm0T2JpUCMdVnRiR8HAlKmChcjh71QUPS3UK2
xQXR5ghn0K7nXyZURomFD99EEOj0jnT/BILliZNw02Nq4hLwiS0yn7Il2qzYXNndfoMZSLaSYy2b
kfj/+dibh50C43zz+RFaGSKkNns31E7Jv7KFDztVl30EQoVf/+OEz0AbgYbMpPfkRHBeWQlOwajy
76SIIBLyFJRY5iHo5eRTlE5RSueXZykE284izSFe8UEchl1RE1lJJe0Pehu5Hdj1xrprqUCi1yZE
zvXfSuS2mGcelReQllnSFF4xiewVcUK2NEY4oVyWJ8j8LsBe18Oa8dKZCC2MnOZyJqgPjR0naLwT
apaCwviGWDSy/e1y9z7PE6CjX7tyM9MqVcUIkEAmGQNPIceDZ08DSvWrqfzwlxKmD8m/PMVssI6W
bPrHnyqasVIzAP9BY6JX+QF/LL6APSjZ2uAkQy9rZmg7vSSU6IKBXJhEU5zNyXD9823wQ2X+plrw
NljVcf/j0g/vo1dyb9+fqOqc0qm/SzebPuuEZ5Q7ZubX/mdB9Pak0bQDppxBlvMmBXn0m4h54aBk
iMSI5i4uPjo9ALY/n0WBIpwFwt7VIf7xmY7JRW/bmoCB0xzG2Sy+TOvmu3Fs01ScMg8aoKE1fOue
UKK//BLukjP924zOfQquCqPMsNqWun0xQQos3DRnufiSTPqFsDr+1lnw3XVvM8iN6HDWvCwug0un
RthXOTr71hlV/UPn2ap16f6MZH9LoDyCHWQP3hGGs0lj62gCU3QTVd3DlDKI+i76DKqqGkkLHjIf
7r1BdQA4GYWLFNruWwhB4mrBlk82zUr9OypEVEZFp2TVJEI/xUgGdY+jEgJ6JLGiXP2IfEOhvaGZ
+LoFPt58LG6AYMfgtKS2Z7xB4HvbA9gd7MJNHWyCr1OaHRbq1Xa+d6XEpeajvuSe6OL7ClYxYgDt
fTLB5U9oqtTYJgimNhFpDM7uMS2jUE3Ds09AO+NKs9KkSLTURbKwWfRqiM/s0+z80N401n65laV9
WoWOBMWNgzrf+NQo955LmtUnh6CUFP4yjUu79ptJCQTG5/TWvw/yjeLsml765XqekGTlbRcTX84E
omTuuqk8mgiFH4qwbCFWMij4ORR5QMf8r//xPt7bfEcjPdXviLyE2eATZAMaOofFeXH+4Tc0YPwJ
8il5Oi5RcLpfruIvYpRFr0xV8OLzd4xu48z0HOXjYz1LaXCj4u9HbPlhzZ/0yxR2jY78ugcb2IXw
TLsZ6plGSiWqwCkjQiLCj41Gl12UqEj5eR3EMxu33e2zg9ywK/yD+SMuWzhqUNaHU3LCX+kugFWo
fNKHHsjO0Ax7VmxXPdAajxZQiFk+3TZgFcqge7KZF69ddAjVgS1GLwIqsoV8YnuEnE5IwUY4hpd1
dnvJ3r/SwU48Inm9OOGDqXRBz+jJvP3xhA7HnorVamHO5Y6dNC246fjo5OeVTpnKshz1ZUjsQcMk
UUYWFeJA0ZuPxj6SpvqM8dkZZ4Ox8miqoOMV9kVEd3DQqLKggCyiCtItkCrWbdGAYRdSkNeocl+M
WqqRC7kXYDOfej7KK0bt9t1pQz3z9WEPbxc3vi6nSMdj9FUbC3Yik+9cdNucPhkst744AUtVx4Dp
uzqyzrSBNCpvbDTSszMYiDFw918BH0m3D75UmEaHnjaNRIL5sV5t8FuZ9VDxaxwZt9gGe/S0HKsw
c3jcJAfpmYkSbUydbjyJV8kqQWfttHiWSLgC1SZboLI1TFR0b0FstgFN0KhdWyVUHsbvCPwbMBk4
2SQT3zO0/KhtU6kazg6E7NlMu6I8MNXRKUG3c+ejR9C+YRxUPqh9kp3pjePN4+dGXoHAK5B/Mw1o
wgTeRvM5bm0uckfNnTQW1/pCNXzU+yJnP4k+rX9lL3pgYlfSc3a65dhPiz+nuBYWlrToHGZZOqgd
Jof4RIw6pIUeGq4P79Z4NKTreotX7rqOeLiLhK5XCB+B5GhJ+bQQpQ105FhYR/qtHFlNOs71VVNf
+fF5lB+/uPkbsGeluxmUx/dRdazjsHjP3jOyNDNkP3Iz5Lhui8eiMCu/YIkpMZ6b0REwQF0jyi8O
mMjzEYB0R9VeKXpBIlvPSxG9FSp1OuNx3Jq8lrqdgPJnKgVvzQKENV6Boaa5Bl961ys8RGwr7/iU
UPJH6d+Ooqiyq9q2rA+otKToCU8YESU2GJY16QvVJ2aYtVqp7XECCRtdJ1R12RM9hC/M16X/nkqq
9hFXg210CZ4hAnXBgeqt/e8uWCfn8BUh15+uaOW48/TOvIdWloewk7cJ1vyE7JeL4L8z2Ef0oOYt
6yRbv4YFfxvVkldjHYHaI3ocFfxqcDHHOVz7dLzroSsU3kPO5KMx5dMFHhnZwdbf8v59cgryjr3I
FR+PKmLzTqtyOq5Hr7gwzXoSAwZ95PHLflbC0SeQBcBSlJYFt+BiMbx9VDI/4XO4ku+lk3tyYamp
MDaH4Ald8ZzpoGfINH+oxSFnU3WFGAh12roo34rrSoJf3Cp9nUid3FVxZwpWRMwDxEoVK30DVSff
+b8l6n3I/r6GygTbMuVOb5AMsFeH2FbeZrFmuqhssGrrwk5cjC5TwsJVZ9Wm+zGymZqq2BtKecNb
IANQ0SbgaenLLMns6si3V80aqzBDqpy6rG44StPl38pbLpdQXhtpQwbvLXM8J9nKYYfg0bjEBarF
pvtuHv3jLLtOKdT+U0kyyOl+4lf8ic8rZx9lG/lAQ63vyEH71y4Cw7E9KkkpuTUuDbp5NNiMgSmS
bKAncE1W7hOIxy0NaWfN3KLJA/vv1dWc2XlrgmeZ+pVH8byxhFkafaNUgE1ED5JDH4IfyEhN+ahB
6qv+WUYR9Xt2Ej3ufHDG1j+dTZjrztuML4YWAWasOiZ9FWLVtb9d2LwubF6KHO3BXsdmmKMlqWrl
5uh6MNY6aDmwvPu7WCfBuK9C7LvUrPX92yEjzii+3U2MRjBfb7YT6jiDXZzDEeHyEo209iepWl/Z
d1Ca/dmTzWSwtmgKG6HorZOiz/PhEw+Uy+2X7863ov231s4d2xRrd3bd3A9u7Q6flTx+dXSmd8/k
7FY7ZI3K1JHiTgUvRANUKXegkjdP4fC7T6tXWiypGtjerbbrxaLsqQ4hA5agCF1Q2r/ArZi8/B2T
d9XVNLUEBnFQlVBEpYeprQjKVj8N61fgWTvtAYQrrSerAMyvJ8KL4mi11nhTg6FyENUqfJFM+MLE
Q454qOyHvlapUqJvmIbIm5K/ROqDHObJz0Tk9+MiwrFFFWeEqygP0qDqFtXQVvms0vxCWkXlKFpj
io7tOXQGS4m1TAywdCoRqomtW/veok05uJni5F1Kj5bKvID2A+EE2ASCajXQMpW2EG+TY91wdAgp
BUFp/1Kshytk6SaGBypYVGxOE9b9wOkm8EXbTSGw0BtEt7hkRUsUyRKM14IL8ShMTthIUFQUx+vM
irfF5tdVKuQVqqkwrNarqPCN3+V/KeClhEScxL4Cqt8WYLMO9l4i3Zw2Gb4LU9AXgRcpwSb+NJoL
OrmAbjGB3qNV583dwLOKaPrnFOrAYAYhV1wObMX7BKUIMZ+ZG4bdSOhdpLNiS5fNvwHVZpuv8Gbq
jm7I3FMpG5CbMvepN6ppBvRqTqqA8diTd6ALMLeAjhMrCduj9foJvrQMlgt3ickNOuUf2WIaPPCz
DN55qK/z0HppcqtInsXgd4tuTASPcVt7APHtc32HmjB+RzukwStmQev1QGyA34fHSXjIGautUriL
S6F8Q9k8WT06E5mVid6uCz3Aw8nEP3z76VSOF1sPatjIBrLL1YZbHIer/qyrAzOWV4aF8XMuL08v
Ae8e+NOCC5A8xvR83VEpBFe2lkkXcPPMTdMVLxyPX15DvuneWREcYXNkyPbOeMS7p/J7184AH1XD
oY8AWr36fJhOrYFrY4p2LvwvXHQZC0P9skPOotczJ6PHoNuSC1VqS2lGICIDRpW26lKEEQk1asHh
Felc3K27KXulbyiyt2X3lepx4oKYaWxJ68LGZBwKhhogcq4+g3aAeBo6domtABe1rDYi9gUY0AwU
XiiDA1wCjiOMUZ+nec2iCGZQAqhYsX6kDSxsDMIzlUlGZ/PXumr0g3AuZljn7SOS0ue69Qw1mdCr
xGZX6DRAeXRL9lh/y8f7ujbKooc8G58ki62HQluTkHZe/nuJ8a3y9qdPrOXRA4AIZJ/QqBO+Lo2n
na2fdQYfB4QGvvkgSXHp5X8Oep+I3ECvl6ZHp/HwGuDYYNgsMb8L37kRjgdZE/sJUvqwqcGT5akO
0vYCSFa9Q4F16T98Ci8DYOLWKcRfb6t4k8oxlBu6WzJseplqA+3OTrrTKRLu4vCzt+PKKQ2lUm7W
dp3aBvDmJhkUcF6MhXxv5GHhF4+cRqPhj1M/4cKZwnkvQR+zwMx+poOTpyjDTP0x0iQwrNuK5Hj7
hhCR3+0URjuUNUG3MnJGBLpN5dt0U2cXyS32aOmMaFTI83M8ffQy5VewA9JLgjVmo7d8IN+dDx1l
Ywp+gs+ffram4BOsUwAOSOEyFi3mCOlBEGomiQqt+H9IfjERrqehO7jtNlxIvdfGA9ph6RjvkHV0
joSP0+k0TwMLzlwO9B0UwESLchF5Tho7HGhDjtRy0Cfn6jq9MHuN+7t+aCqEWhuvCp18fkYHxbjQ
ClMU6RyJEtEl4oI1d2WRVZfKCOJwiOvOf9ZMyyCqUky/ZVycNveCdyHvD3FXEBK0fJiREl+R7bJx
3kQRFP1/+bAJsRIjNcKw4LFOcA6tW6FbNkfEDZ/aZOZxk3PuPrUe48vTk3gTM2PZ8MGMK5XXMDHL
NVjkqfGZHn39hH8W6t9KxtkSOiGXVB9ACwjzWp2NqirefXU5q4/jjvuGs88MSsddS+1fzCVNoLu5
YiJpTfFfkCXvVUYdCWM+Tpa3lGBu7dXQpIxLH1fCfyOCjQvbGuMyOi32MROwf7yU8HgDqqCwnO2q
1V/MhS7gjmHQdShFi9V4OiN5f3ZCMlFqxJH2yLhnGO5odwADUuK+ORC0IyiPU32OCh3rVCIja2zE
qv+hkZabo2MageRzKTDmFcjKwEZgp+E0cwyUrkDtTQodYk3iTdS1iEXyWBQhDMgfxfr3N06ltGUk
TTMJJsE5Ws/O0cY91pVF3o42ujF08VHs55Bvq8tQVKJn82/kt/7xFypUB9CAr1NP0hrIXGnr0vxm
/tO+GuiEtrkszo95yvSWcRQ1EU35u+AVv1Db1pPWs9fC0Ea4RZvoRj6fWOPNczr088GHTh1ZD3Mx
GOT8SztHqGifvr7TCqmLVjE/8ew4j4zBMUQZMiYDOcXQoC7nXIdjbXXatnLueLTAWL0FvFPGJ29g
5dCNud7FZJHm689ItuCPULqvtYRJk7AjeMRGq5Qa2Ts6oJIQQo6bzUS+lT7B0PhFM9e+s/ceGNWE
vg60ZSv2DtBIo+3wPvHzUC1qXu4AoCGVnip0dkTdmBGyb9Y+TYlzQsWJFovTNR9Yljl3hRf+dU3o
RfiV792CG0+vxJOiCTbxV9kT1Ib/wXf6P8T6Qq4jmsT2qzDjTqIc3y8hmy/gprSU9lkEvHlDJGNu
PoSPK3q0afMFRAgwuxPiaN5pa8qyNdVCet0RcdG7iWlxa5SSWqiBrTrbVB7NJbaP8+Ot3E9D0ZKO
9ArYdHXPydYZTDUbZVwUtGBNxvlgXMX66Gb5xDgfNFKgwBHeBj15/3ZsU9g28B9ipmjfAv7oaZiN
QwpSLKtMy7uB0CFRJRRf1fhu71tjIGkKu3uBPfYfdK8wA5aPH2MJXH0QD+PmNf8ZRRYUaylh33km
o/kKAVJcN+A19AV/RzfjMMmIn7l1onwPxV0GQvZJGI+0sLRmtMq0OG98nkBSVHH5XnFf7SIKftvR
NSr5+Ew0uwbs+YY0gg9lew+MgTwCLVjrFWpZaFTlfZXJGVoWRwb/R5GIfCBxVKAvqrh0H29jBTIi
YV78ySAbQviLrkGJwKbk5f4EGyjEebkKeorhjnih0FLqih5aJkyyjr9qC+h3AX3iHaggVwUCCl+U
uMsS6NgQ5UVqjlyzIuaJW4lhKblU/5gkkOIKvdSGaiojU/YHtpuqW//IUz9Mvar0LQwDw1Wh7w6O
oT5R4UyJV9QQzlZpL9ntfUgOJb6MKjFNgwBiJ/4KgHsVII7RFAfV8HF4g67lEm0hIWzBTLZutmuy
TqQNySzpMpTSPHBXXCVRDVkoGAXkDlnrmkVk/yhW0cUj0QMbCHYsP+uLQOQIn1UTTf6jQjAbOSmr
qwwWLOYkR4eDtYti3+rW/VBEsCfxOju/k6pbGa82YrPlK9in02w3gg6C6UGO26dekuxNtUME+NrG
W2zFYnV3srR0Cmk+V/U/WSTN9yKLFZuZeiUHu4aLTdd/7wm0y6z/7t06dFBcz7ctSLH3c3KiFhiK
Kr4EAQmpKpq0kr/HTA1zPYr5QtpWnqAcuhXwv+UOCaHOkOf/s6W77FKJSOI6pc2IEXWPcGZUbPwv
v02Cklwa9IhfcokwFJ5U1eduSQ2dpEImgLRWbubmZ9XPInbURWkFbSmyMbjh/G6r3YyxbC9Gi1Ax
4IZBZ+jrQiZRUeZliJOxuOXBy3ufmSiSS1Gi/cLw4xs19ZYjFlmWGYzCfOEVGeRJ22sxlo9aA2mg
UG/Dcs6F8LmQlXo7sRAX48fxaUpz61DCXU/5kuYm/C/zXzxsqMjE8gUOUZAFdNAf0IQICjQ1aXT9
ctVEspCzKl9fcZCuXhHLmkWDiYoEiPxjDD2ottAptXLPjSc5/2qTNrXm9jTDCK1/qP8xQIeWmy7O
XJ4zU0XPiy/WS0+gBV9gJSAlAIXXQAtMa1fgH3CFGN6ESMoGl4KZCnqVQhYWSDNg/gSSASsXGSvx
tP1TSFwmyB3yjSJaNijtEsrW0AE5OQ3yO59+Ji8QonX0WCX7Gbm//nN2IzagGVIzX/YnRHc3Uli5
NYb9ToQ7aeyakoDTV84jcle4JUsisKEG00DAg4ZZN6i/CAnSLcvGCHTQcssxMNaYCNPQ49kAxmhq
ot5o9mB9OLiUVpP3pKpK9CLhRHZxSmrInsG+2yxiJtjBTDF1BVJIqtBUCAE7CVDEzgSMM5141sJx
A7wDutuAz8nl05EZFOMcWoRr3NNJVEmrr7DswYTdlVy60z3ACH3afH9owZ3LeTQtyc2vtdaVRZ4L
4bTM1+NX99UszNTSbPAZr2eTrJeFFhI+yDe7lRlUmKRCmVCzRH2hAPUDuQ4F0MqKINRl9m/tbA/G
Pizy5GnrOTseO2U3u3J3ZYjEhCjlVYyWcBmDif1MYUqzc8G5g1Y2RYA6U6UrVHuPHzh/NPJk8cFe
z+CYjVfjA0ZeAP7O9o/+q0e7kWD38w4vAbYjuP+egMyrHK94C4j+iGvJgyRoLaH3c//Qvw/vw/00
X3NelF1/29vpDQyEX7O0YBpmVbFBwzpEfdnv8I2J55RzkpuYjc7hx9kEG3owQAINz2GRnKW/xsP8
B+hTNeJuk3Pz2Dw3t4kF+ZFOI8MJcyGiQVuggLA3mF5xoeR3TJXNfOO4POkpl0syzUPj0Dg1KiFd
CcMHGfSO9TQVcq/+Pt6pL6eZzmgG+jnEhRD3bRcfh3KAHgDg/45PcIg/QSkku5Os8SLaz+g1ePfz
BBxFWnz5X+qQVi4pL5pu1FCJZ52CEWacCiu/RhGQh8l84Wt2crCO2Oyg7GVJfZ7ebv9dam1K3mS7
c+5E3ZfwJ3serGpXNaN7H5x8FRZgxf/SS6S/HpWapQqNML1jrf5l024w5tclQuib+N3JhWSsyEPL
11+h6Tt4HIM8czsT1Jr7egEx8dvKe1Ki4n3o5RKX44qfqcCKaK/TMq1BboozeG40+IsVPl39XEeJ
xgtS4md+U/AoZxH/syHPaQfDC/2Y5qZ5nt3VtfteP6IV/R9uoMQg6dh+oQsxGfdrD36g4EW+EgqG
SbnFQJdblY5CF8U/Bs74N9obOhoqS41LSdj24SlY8EwuqNzRr5/hu0JMxumOSSYZd4lLy0t8iU9x
NjjxtCsALQUl5TguOJmZUBnwEjPqTvxI00e+K3l0bWbrils2wWu0ClbBJviMiCnCTQDll98nbmm8
XtQ8SrpwQSi9MP/zJ36pPXFvKAMoCa/MlM2lCm/B6VVsawEITTh5jJv+ltoxb9KS66g7rjXf7iso
4SiFitR4Any/Mdrl3ireNFbxA6QSTWeH2GZAOndDYEBfsY5amWlvI9AXfGeDeM3Vpz9pTVqVUI67
jpdXJk2p0LeSMI4/u7Z+VnwNqHn/epUz9YKzL1CO0re0jUMzIk8PonxyY/88UeFOIUbl1Lpk/O/8
sKzkhiuaaAy31GkdYx0WdrY0J8sgkwf4f/MrE/+PEydDPqOZNfMj49aQX1kNyB5tzYS5jmTa2HoI
XnYLYiVXMrc2EawwhrRkSMaRciWlGnR8+yoUeqKHqS3vjvffMN+QP1mu/7YcmZ8J7BtKGtiyC0mO
2PHpnKlYu7FBTo50a3KrHxR71vFuuW3Q3y3JRC8KZmpRJjhFhbgQl+JLVIpv9RI/rUMryqXvZV+U
3hPVtpn6xf+2EMLvXfw3wiEjlcb0PmeKbzPR7pRS2ZEvBtlkGyNfTbGHvHA5AZOO8hpF9ilRo0QV
zvL94q+GV7ICH6dATgrtwRskxQzy+vnLbB1e6W7jvSBEMWS7Zf4xqFZcihy2ES+b3INcfIAPfIry
XbnTouVOXFJvqGSxRalmrwMN7BSpJv7DZzHbvTVSuj3lUP/VduFNEyjATyK/eA9enZOfDc8/5V9V
SCrEeBB7SI9PGi3wZkjyaIMSsCDMRTGjpt6LQKhrEChqZ2VFBV0AWchFQzHbgFw2blZsw2bP5irG
hngbpdRCjOBY8uvYslzpQ65777oNtuWAzdimK5CFNW734PyjxE2e5/eCain1iqe3m1bDwo8iGvlM
T16lV+v1r85qmYnok1XG1VbJtKjN5bTU1jHp8nMhulcxCmxDTolQmdodDIUAB4EhIEcW8Fu5l6Dg
g0k57DygDWOQylToFNGukCmw257MgTY6mk9KFnWwIskoG0JZKWAmmp70K2htWuyBM6oIjoMVe1DW
OYYKc3gV5qUWP+hXRU08cZIo0vc5D4GnLmq5DgINr2bSxRmNxRg6KZJyShVTc8a/qyr8bJJciune
QaaXmytqVBpLh5xCCfwgIMIy1cOU9jM+h5cDWQ0uA0PJAL1n0QIIb0JEx8Gr8gS3cx7XjtaxRW8/
Esot0y6w6bgsYNFpH/BLi4UbiNKTnUK5YgrvD7jigjp1FCIbxs8kmmcVVOWeIg5fojzl3lfhH+WD
MEyJQOSWFZcwPyUEg4wXwjJifMpt/FACJQatJKYsg/Xq3VmcJfzpoSau6m8errRPag2NItRHWOp/
pNo7YoifogNzQY40zc6cfFqDfEZvNBM2y/m+QZfHoiX6LmWVD0tWtMwaZSOXaY5qAfFO5ZwqBWah
41p9ZjNPYE7IL/9XCb/CyZQcu4By8uOEoHCKjZQedFEVfWyxwNhiTAa/AneYiEK5EB1yjGniKJ3J
FhZbOJaiNGFRaxjffR4YUG/PAr8LZBPQlznAlFo1zUaBu4FrYiRVu1A6AyJfYV4bpytlCOrddWrU
FbsAW/xXwkTvmopxdAq8tpGDK0xEhR+M8uqilhIyduNR6E8bcJXIChFMwbvs96GDKuAjE0A+oYN8
GQxwGEiYGl95Q00ABgDjHtLg2cHPbrcZk9ZsFaZJ3iHFTi5rmk5xztzD37F7H5qkVmOsns2w/QGK
qibhDp3gocwWSRl/XAxYgO15zKXrZpD6DUkqQO65O4j/6te2M06WtEmOLu0reQIQK/ofl9LHk2vb
ActTW+3UunRnZqJr4BRxWv6RpLYlcSlNblHPlMjSayaASoqVFgiM2zt+bU2TdWU8bargYNNIAnIE
dMkbgC3ikcyjr0RoXRRhzyTthB/T9AX8i8jDQMk26pAVFNJLq1DOegjXgXZPNrJooTBYR35LVoHt
M9U481RnM60sfV0IbCBK+pU6dYRGovsYfIoEstLr3tGIyz0lxcURhOUBsTF2lyo/IbmEZfI+sw08
P1wamT97PJvymPZJPvo4O7ykV7QPJ37FkyWixxESFrSwB1kiSw8RRfiSwAVJE0khUdGZXbBaSnyx
pGjOy+ItYcuHVQMulTwhOnT5MhiTpTOum2LC8HOYh9aExDR1qtEj2kElwDju3fVASJTex3IeQiIX
FjaEYc7Oh4INNhc9ZH0AVaMs/WxKKfppCH5GHaFC5a+Hz27Bj3+8BAJy8vzaqCkNAx9SKboU0WCE
Qw7Hsuh2BJnJEsABpy5j2aF+rfRTwBBsB5WXsx5cZpR5Mzz0vAS/YmwVrdTaK7xMyD6Ke+Qpkp67
4uPxP2h5fmfjRfyI80iezyG+6VT9aLkJlhFEmk4HncBnIZ3cUjpdVt5Jlt2CplsZ9wi0cU7yE9e7
bV36QIDLZF2eAHdIHU/eu/a/CHBd+8eNX0MVrBxU4ZrR3kK92Cj2Z0i4oW33GlOUMf5M2QzMzqy6
gsrI5MVmiHdgomRyZHwOWI4Ns5xQ+hdUhyVhvNG3cx3dI/Qy5jkYsBC+5qJekmwDz/qPfjfPQmth
4Wtr73a7shZaa4biTRmILGEOgTR0rzSDqdmZaRIx7Cp1AKdzQFEXmBW9Necw41esTRWxMPd5myTC
4xOK/nB+T2HFQ/QqNJVAempDRp1x95ZgkpotO6eeD5EpQroKLGvElOFZ8rJ6RFP4JTNHL6r6hLR0
JjqxTeD9UQ+BgwjMGmR/v70r2+6no2J21SxpgucT7UsHgFbckLQCU144KA4l33E1qaqQJonRJQGI
4jc4J1I7VCGKsEt50ZbKoWoY1ZVoMFCh/W+DWCUnZMv1DCwkxrYBQI6LywDpaf/qsfAiDPcDHoTZ
VZpI3GBk9Sb7Vl2S7k30sn24J9bZ43UAsuJ50CmTDJvodcraHILy6BDcgA6DM2mWjVEByHiv+r4J
ItuepGXGhqiIOd/GHMiTlMOzIlgyTo8rMTdhr8Sxiu1FcCHU54OuZIauRPQ8p+AeGgpfUyHUx7mG
+fqOV60BfSO0gbdInNfwnUCF6UVF4L9troIlnfZWWjRnnLMCUY3iGsWDNtWHm6ZUk/gMrC4discE
sW/JHOks8s10dmW49DclMEV8A59QwlHJL/2jOIlHf+9vHaUp90rK09s0Jo+NGRct4gUBQHy1r+uP
p4PBYAzFl/6+hHhsThBxkc15G89Ige9/aZBkFb/hVN/MmlAnH+hiD/E6quSPsw2dHw9S12nHSzct
GBy7gS2gTIQiH/TgJ6kcxUMWqPxBGKoSsvqShAsuKak4EzZ++BR93SE5Zp2yes4yFtx7GG087kWj
AZaCRWeoDl4vC3vyw5docC8yPHjBGHseBV3VeczaIOzslcnXIb08YGzSEHIwZfQFva26JepEhEAK
+LOHYV9s6OigLJpCN0ggM8GlaBcgN6NDnqhQQi0kVYK+Ay0LmdoXtpUPxO2zWCJLI81huI1NQEM9
LyQfLN84i//AwDxCg+oriJCDyRIo9NE6pCNhoIiG4I+mskX/Z0Xm/ptSIfKG6bVLL0PdQwHbbk9A
MkDCzrcOBulNTdPsy7XPzm0iW3xUU6/GpXD5yL6j6MbtCTvmcviPdlk0A/hQSSYduKwL7eUieV8d
iqKs13inRkq48T9fj/WMUaRGQhK5Nt+o9Wt2d1XAmfofdiksI7e4Si2uPEHtTIwao9mJChDZZo0o
16DPnslnhInt9Gd97od/oKiCv8xmuKldKqNVAqtHhQshwtePQsgHC1ensTc5mxnHzfk9U8Ikwt6/
JwtrYqbni4AZFY0np7X91NcjRebixlVDXSX7qL1J4bn0RRH2ry56OvASEWvBWexyIV3dJpf3L9OK
oxM+jfell2pgctg4BSXiS8jWydq1Dj6VUuYVYZ9WEW/8YhSOSQcopKz+F3aKlqxXC64XWM9Whz8E
Vy7UIVj8Rh3KN7LeNb8By8r8sqtAWmen4yH86k4l8KmuMTFOMz/hMnLlO1IcnJerIu1AkRKedrxG
eEx3xH88LUqgOpTRe+zuLOYKVg2NKqo6l/SNxXaKMIsvoRUasUBZci2KSKI1waLCReM0YEN7bGTL
V/3YlEmoxZ2DUggqbyUQQB/8T1Yc922ZGW961BAr3BRcqpin4v0BDfOrCK8PepzKSZKT8kcoKVFi
TOtf/Y+g6QSsoQpdimmFIywl6PczlPOmSEt6lAq3xYS0ypmYnjyFrwrC7G6tVayKxSZzTNs4hcWa
THROMjZCEH8hUI1ggcSFUHC1hoEJyKzUXiaHUftGCa9u2ZvgH5ZYyaqEftAsWw6mRZy0Z8pjzLDH
UlYI2VjcFiVsRTsquCV3Wye97jxiY1eBnzt3TDlmUq/QwQ9wuYeHP0oq4NaNTVnHpv1okMb+eFPx
6vhvmqbwTZSfvRCIPBrjKVsFBnTKGdPGCKek3fan6YBXyd5u4SqU3MFg7+s1AxgNokooBtBlVIN8
wzC4DLkGvqG5ED13+dycJ21QVn23nC9tM1SbJCALyZFSFQCGvV9Lvr4+bcAeOkiy2HUK6npfdM6F
l4qufHcTfQznSafJYOf5cFvINL/g3BfcrMNWCkQ0QPY8HUNvU6qb++RexGivOmYjFfWlxKdw0jP3
MhDbEP5W55o8Q07sTDWwbMQuu442cnaUo8/eczQeO9JJTi+ZJiAh+L44BfI58AdkJDQBjRvMTEaJ
Tb4W0gpqdE9F20hPUk9Xc0AzQbNuzYZQMpX3+huuS18OjBwZKuH+/2lsnEox8JgA/VzSAZMfDRSb
Nf/n8eWD61Q1Tym75JQnr/BL0Zf4MgwAxPPw0uABT/5jhMIOIl5j1JSXB73lg9/D8deH1GCqfObE
biJzsHWnjEPaCEdhAzQIr4LniOpZoPERFkyGBf+DSkPU6O3Plk8lIsTLoLfgtuC1ZagR16EIEiWI
ghCAfEgG4tgw/Ep0FIMaBYTO9BYT+NqJMx5bJoGlIp1NWZO8CcsieLuElPP5HtJiyc/G/GKuWXX7
jD61P42wixHrd0WaY+bIHcrzWMVG1f7fY0x1M7oRhX7i3l0hK97DtSMVjEGVUMZ4dy3wdLhB8h3l
v2hK6IVZZs++g82j+7LsD76cpoIUNmQ7svgQeqYWvtP3LzSEfLJbrkZa/3r+qJMlmJB9LJEwaRvL
OKBPoEjRHkwfPMSOqrxvUWeNUcPWYRCQFjZzSw7UMlr7RFUymtvmHxfxV4sIqhRGwmyQdbHeagXK
gE5QbR6R0EKnu0RaBGElzUhFfZLVQZGyJZ1G0da16xrSOmIzpjgWZ0UBo/ZHpToVOuouFHPoDPIG
1PpFO7UNLBUavwiJrXXMoMEmpMv6UG8iCq2EB+tKsbmwSTlsjLymozhUiCeZGiNcXlhX8mn1yBS9
y9f91OVJYlcSvZXv/FUPGFgTZ3M3vsPWsY9YM5VFIVo0vqvcVTmtB4imlucmH1nnJHnpoUXDkfXu
aZ6fNd/l0wsvMA4je5BUPSusehjr9Fd/PrwCcGqrd1PoLlkV3FgzG3gwTI6zi2uLf1tri9VlvNbm
vcm8Ak/lqli7WmfjsWrerjPTB8/oT+7AQxDmoYJXu72OLxQbBGyApqWQsgJoEtun3dbdVFtKvVjO
jjhJc3nhqvTSL0q/UH3h7lkoc+JWWd5/TM8z5Zm6be0o1B/J9P8rI8ECy8Zj+FRdN8CmJr0lQoYB
QhGQZCTdqudFZM+C42aJuCwvtxhtfWw5WU52i21EaMHnjI1VghCVpmuQg8SnjE8+IEjRFtKveFml
cIytwmSPVE0zn3Nne6KN0RNDXnYKHfHL2LI0WtNxwS2S+5pg+T74lTGVM6xjIdoCHriuRGt63zn0
nhd+2P2PpzPbUpRbgvATsZYzeosgg6g4a9241CoR5xn16c8X0P9p2ppUENg7d2ZkZCRGHFwBi607
gF59iZUHG7BBoSS7EWMsRF1mokwejU9tBQoW8whBbgrhII8Ft1f2WSSFFEW5gvsMJjLuZesbafLL
s9QmZ332H99Brn4OD/03V6S3kZGOchOvuaumKNLL14vrbk7Hibt3Nax/2HH3AW4DKoxIvWntRtuR
GBD75XGSTApNGDpnGOhXgu7CpVnCBWX4Jz5acCVyItT9zcAgcD2JI3J1ZUR+FajIyxerg+ga31hC
CpTFwzaBX+Jfm/jUiq+zGgkicABm9cvIChukMfyDc5P5f+xVgb6mskKLhlxu3dhELhJeJQER7iV9
e2DdSBwfCLI14jU4d/QAkWrpoisHre/9bnZNdGSGcgX/v/ZtNN0ZZTSnU7goytUOTA/0CyLYZLNh
jO6sIbIL0ojA5fSwy4xTlFyyLndtIVEs//gK2TjFGz10xK3U4JXBV7QMfZAZvgseY8qkOs/2K4VV
RYJ0ePDxBItugbJ3qO6AIqf1JbWuJ+/w6tecU7VZfyPzeSHp5n5nxi5Eeut9kzZmqZMCn+I+7Jr1
7he2lId8FcypThWVsdkVRRp48jCzDPpkKVwhDiMCGJ1aoOby4HVrFDkSTAHGix+iQoITRBeBJ1K9
EJhVIyRLkF99jVRXpHcA+rUkiZsSmv3gOMuJ52aIb4EPP9h3RIX5i8d/us8ulctQi+DQGw2bwmFM
wwCwmcBFqDiJ8OZfpIpiAhhup+MX21J3BlVUbPXNbnJMLaxuNkj7jrhBrGyQnKy1L2svUU9GKRVK
zmgCTtvS3FGJULBoThs0XjTHv5F8Y/lEP4wOdOSRlUEOOY99f/L+oZPJSmen8SVtK5OHco76Xa71
SgN71aDoIkZ75UubQF2NUrPK1dNypZIgY5aH7lqCclgJyULer/QLw3GrJl+CtgSTyj1TfEgXZH46
Wm0mrNw72fBs7SGjJVsyBF5gcL4AeV6dS7/iXX4e7gvPIjeaxb8SskiH4IZPQc0nb9eiJat5bo1V
Uy8PVBBUamWjW5gwKVo7XtUFy2Fmxf+TgUmRBtAqK2EcrbUTuFUpyntPEryHMMVG3KkOU6WkeJSy
ExCPltIPuYW5OZFeCFeXtMQVelWDVV68y+NAX0W10qaf8tQZAfadXpcaXVzPcBEUlglSFLqqXGZd
dt2IQnO3sFKaw2ONjlm1JvEPNB80FXhwUxQkEQa/rIFSPxqvpII5gdxh0PNKAn0ZbkkzDiP1c/nJ
Sm0BZr+U8QoOVXgq6CCPbu8ohrBrKfmu+KepomGhKFQ7vcg7yn6S2pLsrbzu/HBqiJV7QwhUf1zl
HAnD5AsJ60EsSaLpOTKgU9TlIq+jHJVQDWCSPFmPyeTTEG1LwgMrlm96B7EyecGBSHsQATTh8ihe
s0XQ5hFghQId5iXn6xJck2jJZg/gsPusEE2DQANk0E1OF5r5wCqijzSZ2Fg32cSNyEWg7VlooExo
cXimqPa/TRRSmckc0uJSiIhKAKLfhXtMEHv6nVSBbPNOK1qIdJHkkCo0EV9tNtSaSHRM8GzahDXZ
2i6+K3Ng1r6eXXVJ0O3X5RSOmWMqyBd2dfQ7sD6pAmtI1Qg1yiFu2HKuclIFiQR7tyZB3NEeE/CN
qfbqUtmMCR9fW6JFsfK+3Br1zvqbEDt914azRNia1dgsWanP8LPF2M5ce3w3lv/cpdGfuimhDhGe
nrxlXxE6YG1XOMd+GLL2AfdSDmYjuHTxTOSFFaFLzUX211qf2KwX8gPkEOnwKJG089hHEa9CcMpv
m4WQOmjKr+HfULirrWB/nTKqFF9n6+VMGVXkcfBllSh2jt+pjcCba0GYqZAuZ0fPt7hBKoDr4tRw
aDwZnpWvplPS8iUXjCgv91bFHVLKT7iLIhk+I7vk3KGh6/ifEOpYt0K9cEAEp53pmqoGS0n/lOr9
auZbZwdiiT1RpXXrn3B78kL2R7PWKjp3X16WjnnqPiHJ68OyT/J9KuQrc05VCtfPdrFD4Tse3yl7
hv7uzXMU40epqkFedOrnvvSFu3/D0VyO5V8jMwqiIKft0ax7/N2q8Xr87RafAp/tAo1DWwxM26BU
XjcGucJm2o6H6Qrglkxdw75ORVYyoS3JPWN9jTTpZTQVIamKQqD9fcWrWveHZUYKjMT11rSQPycL
oVrVSYWQTbMhL1KX0c1bVuPos3STBUN9WNk2ldcWfwsDc/SO3pFk8ES6UFZebprYxA+6aAhu1TTW
iq50k2wAK6W6LstqyQMrU1+4gg0sdkIL5WPIlvXg2EUxO7O1go/kDajwz1zlFhTdGNdsr56Isv+3
IUPBrhs4YbW+kGqtpFr2rhxJ5lXmCriO3DT+HJYzt956zYqVEyunz6V1nxVXpFMtj1r+Mr551twq
T3HmqIUWzF30o4aWYlqImSsTvOI8Vrehsu8oDcJqQrEbG0iWWqhjRophabnCdtWBhY9Ld2HFJ1DX
I9prKqsDKwaJDVx/ApwcchTTIDO2nC1Xjn5uAjZ1LJnhIs9p+QA+hd6RV2W+M0fjBdiZ+R5qnRtF
qjGTL6P0sryiGOmeIpip3i4yAlI5nAX7zE5FC8rPYyT1JZS5FOimLKsJgPQtwUQu+vk1/i8KJl4m
dtbKK3dCbzDge8h+a2lADExvyPPFOMv5kqd7ksfJysjmeGNO88nj4xXXLOOvjXRf0UdGylsDS9lb
XXKhi3qnxM604ht0s3Gug9roi4BzjSWCEpbJwb5x8em1wvAmhbyAn61j0MkhRW/sa6uRCwuYVhjh
VzEwpyCImc6fd9lcZXJ0LrA0Ml8xN4jL5Z2GyphmmVHVIAl3LnOT+O5pDCmxV25nQ5Mhyi1T1pP7
9exLUu7pwnXTuWvQMdhSxRT87/y06Iu1YiDo0nKtyJBILFEfTKkNpdCpp/DL0RbHXFsMI0jPCSRV
8XgaKOeuonM52pn+Wv+X8C6uN5M6qnPy8XSD8tPVMX5KjnTbHtkfoV7xieQg3fFCVaOdBzP47IFe
XCMk4+blg27F8MhvLiMDOo2OqT0nXJbafJGR/AznMT1y0fT3GYs4gjDNxYBmb1Ot0cQu4Dr/lmrB
hMjGcRVAAjmxBlqZci8Jh2THGtS+yIHJyulx9JSEzVkISpj0CKLUbQS4HcQ8S/X+/JCGyLI0ajjJ
6emmapLJTSqwBw04gU/67Lp2F9b5ulMZVH19Nq6uc0DNXbZWqc/ExmNF4jtzfoeoRSDhOp1axOYH
p+YhBVW7c/YoxWtwKUd3uiKG78RD1Po/pt0P3O5QsZZgU54NAlo6duf6EbF619y3rxtBacOhDL9A
HJAcrb1a++VdC1E+UTSoIshXczoFiiQ40AAiNaY5JEcdcZjBNAJMYKXFF1jgHCwsp1tUQlPbM9wN
RFdhMQZjKAfgxZBoF71tF32JJqlN9jcS3ChAVFv4cnJFEQrHJZlRYsWvUQ6ofYtv2m1wMK3OU2HM
D+SR5nga6J5utH7smn0gBIdPXoPJA7CK+1FHfOSR1d8LwnzCVp3jliwFO5HqDWPgkp0X81ulhXAM
/3NoHYRU+UvqFCXiouU69bVganmte9/O+EJJGku6ilLv/sd+Uq0mXHUZ1KnVVb0ue/gPGhGCBtTu
cX2z3GnJewB76tBahfOsKpR1JMrJjw9R7duzFAs+uZ6AOXcOdZL2ucd31ucDX+XTFICPBR6pCDrb
eObM+yV1cyMHPszvqnBVceMvfxeXvfaLRLT4GjkT59GsIGNSwkfR9ZV/dR3pp2rzg+cg5F/+joph
H3C2xd5OgLPIawAGcXlK3qV5ylJQuJ1cjSWDK8cQcF7r3V85pHKLBQDl2wWevgblOAOmgKTElRY2
BOue/IJ7w4PKrhVuVVdl6vL3dBVz36lkbSBRs9end11VI7Awr9/euoL+8JI1D5lxsuQzA43aEhQ7
POuAKrSNLIXwXqwCLSiZ8zJIskF6iYyFwlG1VVWghCFTCY09m9zsSd4tR19zvEW+StrMaIEYkBwy
vnviYpI3h/mgXJggKxJgbXlG/dTb/E5o92Oc0GZ0hRMrxyAf6No27bJfGgBekjPTrrRzmINuwVWA
IH1FGR7MZe4a5H6SvuZQdo3WBEKAFJfrq+xdwT1DQZTvpJhK5u3f6of1pLUh1yozyjL1FPdx/npo
u+EDvqxTb7+kvenktX7Maz/J0VpQZrxckGcuh3XfGLIC0QzgbB9G106jex8cx0hFsXKt0s59XJpU
abKx+HlOGu0nZWZ3RJyqtuGTCqdjQz2AblzaQT2snq3dHM7xG+zss0SL8EIRQ+/iX/zHrNRvtBtf
emOekM2K4nPzgz94axYflJ5Y39h6jYw/qtx7j5HZRQav/Zh+xqX5rWcMyi4C+CP6o0gw/zudiyqE
eEAGniC4+t92h+vwccsrs/dcFvCcSjdqePGOeufOjlbhBQQ36NuwG8Xdffu9QpEg7i7cBxUZoxOI
/PhKP5rr5Lh8zIx1dXWaHp3zhvqy9jYsdU+jhWt0b8N3eA/OkwpLXX2+jajXQGwwkuqJ8JJefVPv
cxSzXVyjJxOm3SwajQlBWZrzHCYAJN4EIb4xvHS2oxs6S5PPONnr9rxpOLIdfqc7u/GAErpt1Xyj
exieSD61a1FWvEoPbtJzqJX9cf6Rmr1mTpioh/7g5Q0G1loIFHpAg0bTrdlREWBKIBTmnK+DzMpn
pf8D+R/apLUh/tDo0LpCn7+7cjol2iUyYNk2W4n38On7+Ya3wI3G0xZ/QZkLueZPasc4J41RKvso
CbNW6teldXH7e8Efkoslh6pCZanmMXKfoJ7y3qV1urVfniQiYudKryd9TD3k4eZ+JDDeSET+oo2P
BhLSMmfAcd0ravLX7i560JXgEe67j5CLeuxm2+A8uERnuHh6qo7RS6mF0zMXsKyFe/PLLcUDdJeY
FSaQ/JHxOTE+T75ayqAylMliVgL1QlH7I/zr2bmbsLdjd99lKu35JRmcGFDJwJydRno8Jxc/dcxZ
dUYTnuUtVPdIfY0HjLaBtsOIVj2H0WG0Q7NTm9GrcQw9Lv59Up4h8T/bjs4TbcZQ5GV1xbyFJ1/n
UUaUlMPv2WMJzKxEu81bKJ0icCfMLiyQzcEvzr6zZHmuN4s0oGBEZ/+Zqcty0b5viusd+h/LZPme
xUtaSdABIpm8ZuawOtTPDZouFGe0PSnOnpt0g+c6K67vm/3EHFYAwfuXRbBLLBpTXDCwkPM4xDm6
br5rc6gNVdNhqV/uFXulfq1T6zyDbfgM7gElDbWfI11IZtVS8zIr/XTqnVLnTlRIa8SH27ja5dgG
Yi/G+l+n/9Xb4Sv/H3QSoTLi0uTw5Zr3aFgpJpRhgRwV7c4w5oUWXxdL424XfhbLeKUNYdMHSXVs
EUYdGkD2tUBxL60+7r1HShVuk6/FeTUyaTWCSWZlKFufpLdHtXVcTq3izr3EtOX4McvDJJnXAZ4v
p1UdIiaDPGkesTY7p0LaqGLTwiIu+DQ/BaRG35XeR7VOgaH+U/rDEN6XtSXD8kFamdQtvJnREb6E
QWcO5wGudbQLhCypuqjU6Y/CaolTNttWrHrBInf+Ux6XJ4VpYXXeN0uhOXrN3rO0S23G7Mitv7Yr
Ycy1GD4p5Os/tlY85e5sm9TizLbjRnTp371a5xQZESrNWsxyuAr0nPSGBH2zTBOu45jVaTZBDuto
nRBXl+IvQt2/+O207Kb9u6g2cFSMXJZdLyCyKVOhnflk9J/XP1Z+dtUlox2SGKCWrzUhm5paBkhB
H9EF/kEEtuLexohO4G2FLLvKkRUlDcdscoaV7zo1lWiSAw/mWHKOy2vHGBrht3cbc37x0gwXxJTk
wRLL4N7frRvM/dhqYMSXdL/gGBnAoeyn8hzkzY52Mjy3Uwz/u2eglw2usGYlec/MiOLEKG3XIL23
KjhIEbq5XVj+w++MD+gfgmRYG3ymlf7Xq7kl5xTSOw0e6paZUfUWP3S8WH/nnxUUww93Y9t5Ea6E
MUqwlWzl2UMC347qHfpS9XqVDS1NxhdEr66Tsg/rpjqv0yEJzyLl9zvoqRkxt7aJVVCDFhaeHkRc
u9Zv9GgKhZi+GQHOcNGVL6SiggBjAUw5wZay+PwIAaGzA6uQnhNVh8AFtyD7n2Pz8iE+vB1YBp+k
LTdCvoF8JNpFEWM3MpueOxuCZHLIpwyqU+sCdRKYCREX4xmVcvVtECSiNxV4QszuJzsDtxBCkiMi
Cj3LlNjfwjTrNKcaY3LVQebH5QC5cgnKIryRT9OaoadV2ryNnpNi6zCStHo9qAXmjIC80aIpnNeQ
CGho9o5ITfJk/0Ir+d2IgMl9+dXW1q+DnJtnq7Kkvx6F91RXFeGItW8AoWv6fzAj74Pbb5Ep8/Mm
ZOKmvSxeSn0mvUZeEVaH+IcGYF1mFUJ1m/IUJWdYoeWmQX1JpVVVZkkYh6J6nbu0FV6Q7QBxe6hs
vvwixvrbpB3Rc0ArLv5UELqO/b9vnsuku/cOftW7f9CmO4WfTm3CwHmiSTQrRqqk4vD84THarZMf
YxZvauOj956mE3CHGMWiidl6tOEtV9LmBa09er9AhaEwsGJtOUO0vIAzn80diybHJwIaoflZXtdo
KjXXif7dogbr/aayORHUXOztL+zGwubTf07qv5Xf/bu5/3lEZvtFo7laShWyMbt2oaaNRiuW9tXs
FHGa3GVYfOjKUSM2YUARjguYp5YDVyeDfZ5orunqCLPTlo1QxgUABp4IOTREUchSZSLsyg1R9k7u
6IbE13GgUfVzpK0QOu0mA1r+uSAD9L8lPoHwtVKnSs3E3bh7eLc/yySWRai2SyxM6FTSjwHBoIJV
hn3m71XyfOk12gk9wqhD9Rrd40A9zZ6uQdyHo3p1X2hbbVsXHLjD8Ojpw0EAdEHA4FFz6iiX0/Nw
396F9645qgUMh72TToxZ0n6Ob+vtsCYx2qn0+MCZOMFdnRZAOvwVsz98PawysD5nuWviK6HDrXtS
sIzpe/W9U2BoXX5ZPvCC3zM49nyvLGlyeMNJWt1WKQBc3LwYzRtt6gbnv/NflSLa4eH32knat61l
ruiJeIuotr+Pr0FxTe1GUlEHolcPRYmwPt8jWF11L9Mzbj2q138l1PZV/f1qb4flAYqy8LC8PWov
107sCtQc+FQekWICMwT1K04XYdWpcn3Kbc6znYyr3UqEOHirwVW33jAyTxAj4NczU48u/ZnIGD7Q
174GRyQGOmcfZRtIRcqB0uIrA+EgXY4lJbBtRRDkhCfMp+wKMFF0zZdlDqjrtI8dJTbXolyIuSCc
fw/vCV4GApb6foc/XbOWwxNJ4bzAdsEKMlTyQS8GSJDait79bh4RZ0LLd1Prpa3FUIWIonGIzKF9
aT+gDUOtPFX/F66/JFC1UZ1ARdOA+iXSuSpJzg/7pBB30VNBLsVJgldhl8A+fbGnhnv3TxDiUjsZ
vRzIFktVGRdah+7uThblGt4pl1ap9B06Vwol/USGIlciu7EMihUf26QxCY5zEEF07qF46SpLl8jO
xVLlutRkgVl23Wu47Z7Dvb/3E9/4CRudfXj5oEtDRyW3iIbM3s+VesROW4rLTvolE89q8QlQBE2y
dyY+5cQoeJdYv+kxhiEIVa5XdIs/d+Ro8juQ+HOBOTlSk+vPQEqnfC8r4gsSdHGSrEqzENXCGkXg
UrPRszVkjCUxdbWpTe+oSFx/1815QcWpOjcP8TjqBuPwEUiySuXkukpPNIe0sScexcHFe9MP15P8
WMWKE2TTtRfJ6CCiM6qNYtd0ClGDtGGdEmIVKpIVb0ZQ56eweET4KXcEdkjGqtzXsTMR7U5M0Zpy
9KguTaEBUYrY4DW8SwKrt38fo/JfZbvNQUxnW7DSi5XgFcP7wpxT5sgpU8ee69022KE2DWKGNrg9
eVuNofneFwUHtCUnGMW+dAH1qbL61mwHuWyuyscQKeryYGNuIov0sWGckj9igEPzmWk4iowkTaEX
O1DNvT7+DrKTK716iRupCM1oaoBSTwMF1QU+Y87B6dM8EYFL/KCavZYYYZVTVyWZCAs5KxpmgbZ9
h5LsrsmnqdsFlWTrw9UQ9d43Y6bqVtU4rBIoDE4hPwALBiCP9N8RqqSpxDHohYdKgEpBxbiWnPY6
5p5kGV5mPJ+ziXBerqmmt0ynqElShTeooeu+/jIL+aZUr6oM+fb375Pl4FWJmgq09X2hm9o05CS9
ovPhIAwrTTpplufqwVQd29sB1RcKOtXfOc8lKckk6JlEe7SWdRCrTTNZIhCQYsnUkYkDvSt42wB6
NQVmC9XZOjWge5+kFjJ6rY/7EBD8jgS2S2JJZbgmALBqYujlB9RUAgv6L5sudqLApZzBrAXv4F9Y
EoFFkFUELCffIAQJD54aNwwUDCdYO2LnNmxJDDRsWpGqbaj8wqpvtK7ei5Iih0Ivas6pVVUSTpUg
8iLl5YkYpfZBgv5BjzJQPhDTJcO8xaBWy21ALXn4dDxt36FP9I3wwHmcSfvZd+9MxbmKo+ldyp6O
5MBpYDXnOjgmdcUqjKVrsnvdlNwi9e/SmFKGXZdBNPLsw9CNQJdGWUAV1CY3qtD1MgUY+Lj/HvnL
TT9to/Hto/XdFOWPMjhvKNFvqTB8pmLC5/VA5Ce5yMIfWVrdR0dUkWMrGKNE9mmJRqtCIOn9faTC
OgWlydIv6/U7AMpoPoIDyNFsLRODWiezNLfTsLyxnPwXx0mcVZLuWZZYFhnSlA7HgO8iwqAhT5QC
AI+yHcnmDwzKXOXu3MsF9T9EHcq4ylnPr0F+HYr0Cy5G+VAhXwAomhPlKG3sKKugK0j2Jrti27A4
PBXtBugz2gAFV9gmExBHkZF8xBSoAVzFfvc/vWqnjKUs9CTOkWgu85Bh0jqrUgRmLo4dSQ0RUJV/
0abkJ2kaAksqF/JXkcLC9xOrX6kOjamkBYXCU9WPBqNGTM7YVSIE0LJL/MlA2IW7UO9QZZteyZ2E
XmtGnBwPvU8BZV4Bl8ceFIqq5lNC5upWLn9P2w2vCHkj8fXqWcpU9TIvsCnVeguPUk6OFyteCTS/
rp4akCXTQteAaalhqfBVxxP16MIgUTo7ZwWJFJx9OrEw0UGHtJ/aQNWi4nOnITmSgRD2+KVm5GGd
vG+36ohVuscgrQ+kJmDga3Uma6LUhkgCx3mVgYI0IsfTyn7o7DpKrp9py7GBVT+fN1z1h4CtKf9D
hx+S6RB1M+ecaxBKPqHk1+wCO//VHTQzY5Yim5AiwpKiyidJ9FwSU+P7C3FCpAKIFPgRGrCKhpVu
UFJAg1M2WTXE9GdAZsOgR6bE/2TU63a1uwizlh1+AfkXE++PtpbZhghJq+zKfUpbn1kVx0ZiNyl/
e2YtCr4uDHLJHDO5chIshwu8QCVqGsqaoKJEZGUP+hB6vNFpybVa1GNECjraodYJk26P4Cz/ZAfT
1hmVnh2+VTWQUP/OK5DFmFL87LF4afHUIhqjwJT43yBhJXjA0cX/uUHckBC/yCTIwiDsrNK7SPlV
Gf0z06DRvHgD+EEF4s8b8lsFQM4Vk0lcIxMFzp/6yYrDC5aZwzT0YJ3WKi3NA211+y9x16BAfNgy
1wRTk3Iuue+XtrhpPi8leL27leUJ6PIM6nddIr2PgjmgBnyuK7vau4U5rZpRy9WnigaguRG60nwT
FCPOw2q10g9SmXZZwecZw4WcVDbYsDbzLn8NXXDfKFLDjocDMHNCZxdn9sCKerLmYvuIQcSfocmU
0eTir3IXT/jDWhtVl8iTLwd3T7/nOTxeFrnQF6naJ9XfyXQfuHhaPXUhsQ13oAHJcfMdaXJ2p91O
86fLns6Q87QUG2JqQC5kbbRp9RFOwR+FLgNcXEYoXDV76nYJrNX6UW3dSPnknAeZXe+/KAyLTc4r
/Ki2n/OhdQEWOAS2Cul9M8f14CwMtHC0iL/xEvbyUBEuojnQulqzFx4Z0AhGNI7GH3cQtyKjS7AM
dCSbL9doXRpK75HzyJYLnb+uo84NHpHyf2Mqe+gVyAdYivMtFxuQi5RWb6P8q2hCGvGi7lA6midQ
5UIT0HHpS6x3a+0NneYlZS7DAIED5qwVbFh9VT8zh35Vt2gHhFqP3qfTUcRCVEM8lKtDfzJZTrNZ
D8m+DDRZy3QYSXlHHaPuLihVDD7EpIgdVQO1HLmH5YBuAG6MmlU5C1AkiPV1zEDCXXWJe7GwnuiA
ASFKdSmYHvsaleFClVBOIk+tyXqjdkbBiORkVYbCLHkPdh+rNNw/m9fZt1se1Ms2kOfe3b+8T0o+
/8ZAMLzjX2VHJ2rrfegnqNGyYNedrdFElt1LAoLtQNwU07sG15i20kjHeXugn0aLyB1i9Y0+nXT6
CvTzgQcthavTY18KQFe2O5ok2tRdBHrsH41QsG4qEKzTZubRfhBtXNolf9GSaIIxfn/9GD+LcV+y
zmTBjs3Pp90o0T7aHFRp/BUtho2O6gWQsLC/eFNly5gcqeLcdkvRdlWFEr3v3HfOGWer8+l9okJU
HtT8+GpJPov23HRdSMHN/1mDhmsGt67U1MAJoDYir03XGqQDvXf4DtEoCo0e3Zi7wFkZM1n9baS0
bSgs4UqeVvud2wBe61Zxx487m2YwnvRC5djK4CSj2+Q4Oo+MABYg5REPt0jAoby8hjTt0K4gCLfe
pXdDpbwHB4gUi9pn3eap2rcEp96hRzn4ubkbnsfajuO437g4KPS3YRAp6o/7dOjhRbvelbYwV/rB
0BxmSC+vMY3O+/Ql7nw6jXY53IuJRam9hG0vHv1qkBIvQbxv9Or9fZdE2MWH+oTQxLlDnEMPs/qc
vKAx+LYbrbh9iHZRKUCZxzPCWhfUe1AZNEaV7jasuPR2zuSlpCfZmN1G50HiaZQoX/Ukj7df0r4c
uAgAeUg+tV/tof4DvfcCMMY3CKt8TTYFxFCfwY7EJUioOrHtwnqHpEffHNJ4YXgKO4WgACGgW3G/
68VPY6iWEK9WSoJjQT/pNABlS4NbS3IT9Kum42ZlUIxKgxJfG/YWR1SsYzloW59HaLQNUorA0cg8
Fek8W17vlzX3dJxf7J3pXKeNtNkotvctsqu7t1V5WE+oAsEHH+8aUmxdgjfwGqNz10mn5atNAiWu
zg5gZ+GZGX21L6/hEcjVLtecN83InUIXanwKMZnsJ+pQ5L2PyjHtvcUHB4p+49sI4a5LyQaWqs7S
QWWcYtjLZ++BKMjLP5vh9+QlimwZ7zEY7fpwcvZzkiEluwJ7yznO0jKpY+uGF4vCZgE6DDHYzo0R
hmwfhvW9nbdxPhDsB7XNDpLCt/lU9hCpLX48hWW4vst3ApxsznZRxSERKhnyBfnB9cKGxwtBCgc+
MICw0s539X61bgiR7Z069AYcm/HDM4vOIioeOoWXVy46jaJ69cEbGp/rDihV9eSVy74xqEX0RoqM
QWPw9gycfmxDPSKz2kUkNKIbVWSYFl8G7PHOECTDcPxDbAztTqSg9x1tSefRbjBKX+03D9mTvfvw
1NNKqmQcC+ztNTUGqOS/vQVm5+WhfNeWsbm0K75Ajot3x0HY+2Wa0VQDqdRVwHSKzsG7BNrebor5
TbOmNbBt2U7dJKLLW7YVaSCmVhFHTMrRv2LEMSzXMHnxRb+VgwKpJ37QQ02E6DrWo+NAr9o3O41O
iZ/2YbFqNfjF6OAasSaC/whxkbj3jY4yZ94JSsWi822KoopeF+shynmGq60GX5UeaG7JK7AdaUks
KQc50HLvVXgr51yPF82SodThbMfowHyQfrhnzAmSFFSRSz5VKpYVB5FZ6qr3jkz3oUVXDuyd/AS5
9Ehj9Hb+lk2kciaKX0exq4b+MKOA8vwLYYbCYm2ZGltbRH9FSIThRR+tprDhVVxx8cWjP0UqZ1A9
HeM028HdOWGBlBiOvY9zij5kKWoYFypJgxLh6+JHqetL+BXP5M7xlGBpiJm1gIgsttEX2o5WbAoP
XEoGCYmfpAW0KWChLgAEiWSwCgcqOE4CpgyA8JXcHQVYOp5OCEIaQhspViT1FgPKFCVsbNoTvCHK
n1nlRBYEbcpAAPXxQxoMVtC+1eAzSWThhRKCVLqOwZbKAMEY2m68mdCjit7ceUNxVxEx7jv38v5P
CRG80s563QGm5JqnCg8V/AKPUaiIG0vfMojJ6qkFT+oEQ3vnqQmXEew8E5gfx+C4jp+OUbMa+CYN
t0qbr9axZCe3jrmf3i/zy7LBuH0vKBs28C4SSq8DBGYYSVsPTnuLFZHt6AvIPIJgHkNwR1wTyWCr
4xndA+lFIq++GDwR6MW/rrqCQA23Qk8waW/AWCK6UgEj0Azyo2l45zRNfJ07m9FPRmZ/Maz03sEr
WHgL78Sj4F931qn9CAoEOkjTtr/dD5SJT/TtcszsJUn44g2Vp5WESWh2HmCcj+DeIqoeVHAfv+51
DeB9c/REtaMX0QsRULWKdFMha0L1HIk1rpBMJdU66xMMd2mo1pn1Bk4UwUIOSWV8Onzzr3Ma8AYU
UbVkPqCCIInILdXYlVqCOSuiF/HwX76WvNLkPqi29ix9B/LZzKgSvhESiLTRKbbjYKCgQlGcAMoL
81ww2LPlFi/Nu9Hah9u80QvSm2EBx+VO7nyuuKtm62oc2of226SYJN9O7ZtX81GGx69RWAoI6xd6
Crwy6PPfM+s1KN4jQ8zkHEosvkZFpUBzBV5f/FbpbZY4/5gA9dastB/Yk1J7F+yC4xChVxq21ai7
QUWLemKcY+A0dGV/jJezq9ovEql16wEbgn52r9bl414g0KBRlXqp92xLEO/Zvj6QgKl3d50tX78P
u9YFwGLZ3PKgXaaK0owQBqx/bWMvCEL1uxFWuuAvkETD085GHo8/4HIczq1yRIq+NjBG2/F9ep8a
8PQpqh0/p89pOj2NP/fmpe4YUdKLL7YwQbkCcghA5Z6eQcrV9N/b4FiXHs2ZwbGwb1swhNg7AKf4
TxI0i0nVsMxq0/jMvmRDa8EXO0Phx9v6TKELIjKY4LkkTj1um5RvLmuzyxdKXx2RbPpD4KVmpQST
6vg5+iLtNIsXVlKevIBzEMtyFuf+jSa7nTO5RazFy6qtTWZXwT9XnWPViavOgo6eF4q/iw7JIRKX
r9UzHVUMlsiEHhHw93xux7EAE53OpPEzqM3Sp9v49u5hZWtf0T0Dla03K0o7kqUwOifvgtf6vTWv
tZBpdms/sJq9y8FO0WiG1TrZDaRSmjIgnkDYGh5K1LwZS8oTXO0TcvhCOhrNb9ck0kYejtCxQ5Pj
0kS11Eoaa6GBgQRIdM5EN0FVmSXbrDRKhVaaM3vaASgrrWABPj0OqQhHkjCsR1scUwPwhnCOahUB
6+J9AlkoE1Skriev/RHVMQVwBE8EMoIhSbStxNUCEB0eFtB+Hpv/17dNAHU016Ig3q0YDRT9qLYS
WIiIlFiPemKdt84erQCgZcElmUiZcMBfgsoxkgyE4FwAAT7qyfGGiuIVb/hGpFfsT2Q66hxwcYyx
LhLyfPjWZ/rCCK5DiBFMvoFLvbXFnBZoX2FG530hygNgH2c3rY1MRxZP/olColu7/qvpLf06IR/C
Rl64N7nfIhRKWQY9hK3vQwEdgn/MZgi7DEsjNFFE+/wjSK017ySRIJN98xKXDA+ATok8zb558yi9
1sVQeySlcZS2UdYkS8n8gyaVK+askCFXZ0/6PQxJ/w93oAu74bZHknfb2/ZQt6JSskjg3YNKpzai
NMgh3jMyVEuv2EICBLEgr4+PQRcwzGjsfe2VisLzU1JolYv1bQlpPsgrdr502Xm3z50k2MGHo4EU
jLgKLSxldLUeH1rVqRhzEpx9ukfnghGu4M/c0UiXOyhp2n2Qd8cs/Z2D1D2jL34MYBaowebJ/hB5
newqrTRPPcIn4A2qee0nLxMcdLc0ckWEoxK0Bz0PiXtCMqoFNA9UD6HlXa/c93Gefqp08RQKo3fy
vozXl1i+3oC3QZUAz/FNu9PXXDxSL3/ZImmUAlHzlbHPs/bS08wOoINYjbZ2KgmiO0WP1Bz0MrBY
Or4Q9cnJq+e6iPkT8gdUfooUqadqLmQbuB3aVipY4e9Ce8RhFeNIPz8pujCGXzhIJqSUsmr0xErR
x6RJN5iQIfqRXqdf6MzQG6kUQBFDfg0ggYIMKfUuIP+l3E30t3aZ1Ey2MPqs83wZC1bwEJCT/f8j
kfQXo+9YHtxw0GkQECldR/Dh/CFZyfRDEkCpO/RyhD3FVosDDAZZBYzZZNqjnwkFM3Y4HA0MGf3A
duDkb+A7sDlSbcyJXWtgEG5IBYiBTb3wFqHIbWvhE7zU+pwWH9zX5/YH7n/5Nj6A9qAaEW06L/hO
9HY2vL8/BMIzi/EkOylJkvVa2LyE6lV8ozLmCjZQpJrUwS65uPFk+ULX0am4rhWFJNxc4EFEOBtW
RwQgGFBdrjkNHKhuf08H09R2ysE8BGscDVAYWA43v1V3GySjUJ/nDstTja4kRZoJX3J2MFHRbh2t
oEAA0G1bA6ge2BCBg0f0jnQqGoXsEe+NTW1C+vCnqSqftGf06Tswu/UKcojcSJ0ySn1cmJj3DuR7
4nk2BXEKD3NxVf+2ADwHNtkFSmk6SR8MhQlO7VKRghntMMlaAd8tf6X5snqT2u65EVZn/Wc67iC2
fErE7645vbtVSnNQQWeGN2gvx0TLpqCAEbWuzdVnT7+vUeJVsRw3+MCSfVQaTehlPm9Uw5VS6KJT
RLCkf7Pbk5Kb51M0zjV6f87d0pVhm6nVcqv0wb42nekhPeHd5UXqolapjUGpqa530gD5pyHbU5mM
NMegu2f1+HkmT1+pINOf625HzC9gVIU7V2Yr0OmKi6pLyX1RbJ1Nk7bwZZD/wYxPBXVJqq7S1/4b
aAxTqPtP/VWktYwfrF4dVIg88DkrALM9Jh0v0Tqh+6wVR/Y7IXKAfqwV/BWsI7MJMAovkNaBy5AU
PKNRqe95fVhFf0Il8iCndEvLc+/Se9RP0XQtYkXeHLHqKjki+OoyqeMgNDriakjtQ5pL0yrfWbx7
iOzZFI3Qgg/Dwp4rvaNQ2bWWK9MBsZXEJJ8lB0yf9hm5kjPAsVBckjykbVjW/5Nnr5PUsQ990JFM
4lDlk8pa1Nr19i3YtbftWovOs43gQ38D+iJQsaF6TrE+8nCjHIiW8YZrBkFjKbkgPtz86s/LATUq
JAiFxdEAocaninTFodygTkYFtC/Cdj7s5aEgNovUAJMBvhRoy2oxB47jBg0xKm2MCKsM4AOnqKuu
vIvcKDlV0sDP1WTzSaNqFJ2f0qZoqHyQbd1Ijl4nqEym9O4FUEu8RI3MaXqAh34kjgFaOIcGYIHc
eCXVjyE8ETz/9VTEF4Q8VbfWajHqROLKzbvohi+qLvaTRafWv0GpGx6xd58s9awso4JfxbUMbUZp
yWGGSkJNjHR5EAZjUOawkTkbMtraaqQnINj0n3QwV8T0hfZIFQPWAxxx86IUzueX20aIxmJ49Asz
EW+o8l2OIb7oJBGt6Mz6ytMOu84Gp6yvrKWcPRir0FGhnbKAZSnwQlBGB1srUs1tDIEQ+FkK2Tv/
RgEJr6sDbCCnxbUs4AziDWo8ClMRZ0SJD4ZhLvIYj1RsQ5WXqq7E3NDtp602Bdf77Cm6sb+bkDvg
IJFEICOo7Fz+wC2VMBXxdJSnFKmVdsrOGGYriWhl9l5ZQlp8V2WglfLmFpNBUYkZ+nB7yr/6NLv+
oYFB6zK+Pe3tjzLlqDrtWx+GA501GBLKWig3qE3FRtxZ1okpfX8x4UzwkRLA4L5BsZ0EWnDwyLhZ
MGKxC1LDy1yw9ghTPJZRoGOPi+xeh5butBxTZhEPCwMhD1B8suK/TKJCZYWFyiGktkCmrSd4Yjsw
+g2i9jg6dN8Ugqt+q2sGiGYty87tfzyd15Li6BKEn4gIvLmVBYT3cEM0TgiPMJJ4+vOlNHtW2z0z
bUDmN1VZmVngB9JKF41kUneokYTGfXDme7LNUrKd1bcUoKeFWDWey+oumhVZLwTsSqmeXNBRUFxj
Y+L/F36M/Y2GZggtXxqHR+v5Byk1PWSTqB5b6kZaRI1AtoZBZS31aaSkRQ2dyc4+ry1Li6LumxIB
HdttNoaV4cCGMnrTNrNJ5TVGTsHWTc/mqQ9CgMY8b0lGj8w/tjt2x+U/FgX8DBTfpTFeGpTBNe0o
3X+O4lb8NX0PUuYbUOyJJ38yFBiH5T2eaBJSRwgV5YeHMuCCbkf+7lU36EEC+ZOw4N2JrSrU3Hq7
QWtiQWTajGTUQNxHiKnJmfZSS7XVIlYpsFcWoUJodVK1FN7rI/gHiL7TdnYKwxX0EPJkY4YGSbpV
ughRCZj3k6uBWQ+SS+xJDyqRyzqWpJq/ZSyRK1kZnTRENRH5oWL9BrVOZlkfYlyf8Qrelnw7Kv3s
KgUcIuqE78suHQHCCQCUGUcqI0mbD/27Hs5Ku5ce1DWt42slFbCRMQ4z9k+2lkrNmDHvhG0IGEup
aSSp4nzpSBMgh6pIupBlAVkmT9c+/1/QrgEWE3fJIuyTAoXS2WZHxuwQmim1PZQXPsu3NTvWfF2k
BtEbxNLISNwiWmuQqmatIZq9lxplKdlV7kQMBkQtQliWkOnJpYCNquYpMCT4V6XrF2X8kitKgfI6
4cwqKZXaWkiV9GL4RYt1VetVE1SnlN4b1R+2VCwfFD9RPuI/p0UsDb4V6zIfcCPOEmTNkQJgJrai
FH08Dd7Mh4bYSLIcRfTHXbUtCZFmIAyo0Q1tDXhXh6GiirxeiGimr2cGGM91QPizaddXpVlNvVVn
aDZGGm5qkqo2qVqs1L02poWqolYGHoEyp4ErUyY6Gkk0N97BqSr2SL53F3aEm8kQ3Gd2CSj9ohTD
BmBiuyj6GGuyZdDzw7pDkspazP2WempyA9GTq9o7egW0dumuIp/MO8QqyMyOHlm+fZ3JI+6GbDGf
usJpumEjxRVKJq6T06EINj2GAZ4ErKn2po+ircZumnnfVoeI3VTbAQ5ndmeONRpMqM/M9eptHfHc
TXUWbG+V1mw3PCDIZEvJ0m72o4sBR0D8Qz1yJfWVoVZj0QC0RWUhhGgaMAygPylIGE+1f4o3g6Za
Ny29SLWfuPMBHzy7RMpmHJqOmphIhPStj0SKPADyxEPIXZ5pHMuWM5vOH1T3tckPho6NZ3t3V2mJ
CYVJVVesMt3L/3TbGUNJtnia1Vk00eDBphjPWZtTuuTA/2TnqY3ezQZtMG/z/HJftYqDdYd/psHF
Bf7yIBXRDTSgyN6MG4SFu8TjSXr22bwU+a4G34q5p2BBa1FtUtqVe5QdYPP8lj/8QLqZXwz3RAik
FrCbmTBkJBzVhQjaydp06D5JkKGUVwhWgeNHIKSAvT+RxEA7iOAkmSpk7IoM/f1Z5HgstnliAqJG
0U8oXo3Wg/XgOKYHyvw3v4RU3+Bj/zxhGD+vxN4zPg+REvL5uvpMH+PKPBxXPCrsXs17tj8phCEA
o2Q9nKJdsj4j7XBFwA55I+BpNLuOhDwnWHG80bZBkXFk5yGOl5aqCiYhxENpEegNnCACjWQd/+2d
GtGCUE4WpA2srEW7oCG66gxiT6mbJyJUauGVkdbRrNGPdg4CYPztqNqrKOHDQPWnQpVokQxIdURJ
CsaCXzEIjXqBas17mSFZ4DT+EPPDyXrbBGGsRWy1+pPAFSTaT7kdS1YyDfDnJOrIW0Y9j4jAesii
xP+CSUJcbxyhDSqQYE17UO+UYFof6w8vLQU9l/LjUvyOyEeizYoMlkvHkgoqWnGgsUBcCexJX8m2
hu4dV4SN7OEeTeSc5Lli301oF0+z4s6I5Q1fYGzMtFyy2sH4RexJnLXn2rtniooAej2NVtIueEBs
XK5Gr5I7DQjiDV0rjVa43jBtcZHZiNOQ0RV7XhNc8KN6QQWT/CKBS55A6lqPLzPIMYnB1V1mlaGW
BJULRNtunOE2CZcVIFmFZoIGDnUezXbTQyClNk41Wqxa7+Z68pjXAAVOlFJhLnBkNDNOUMfRUvMR
oMIlp80T3Ovst3se2AtSxss6qSl9hS4xYo1fPBpSGGw0UJgCN2Uxkc+RgWwrNoyr5kDpXTndtZUy
nFVj43OWRmhKi+nFPtjOuqcQojKpdOAD4xXwqHBL/KGdSSuw/odylDVqPJKhC1IBqUnzZHnHbXIo
vYQzl03ybB0a7Ep8pMfSMwvs7oe5nWYS+rr2uBoZEgoU0IXNJlveebtSqtoSIUpQm998DIjmSImI
jLSXsysKUNgoewfNETByc9CuZFuEzvCO00um1f3nZpdGa2mElfp8vVhQas7LuAIlci1cjToZQgEB
KBJCoIKSsjD4xdZZQABXr38fJ+nl6keUoHFd8siQbYc/Av9oFe0f7XfYXkmggbWm4WbdLK1yU3Qv
1Jn6tVW1n/SPmwLlu9A3SoQkf/XJaf71ICy0novyGNIf1YJOPB2fZHJB+MCUm8pL/mpBm2KDZRnF
44JvQSM/0DuDRAsPI0wU6PUHCq+kBZeBbkYt1Gd9JUPo5VIo1wvJKUQ8xA4jNXYK2b5e47g7rXq8
K3A8/yliIWaR1iI1U0pD8SwYz7hcP7jGN0J09j7sqWTnydt3pTDMEurQbEMDUwgvOwMfM6gP/pkU
9jK61Ymq6FDZjSaYcp3QlrbhTaVdiYiAjTqVZPGSxaJKVRrK8TgxLTo1KvA65LAlZidEMAN4UOmF
5AT6JXXzpuPd0B9oy/5Lb2Xm8zF3180P6g3RREvte0tdHNeLckqGLNi6ZF00nBIublrbhziJFeGM
vlNerKIgOKrZpX0mmSVGklKnYy4nU6BcQDeCyWN2nogfH5PCKTrkg/5zvI1q4zr+a/GtkrWQFEEO
wvQ+g5P37cU92YFk1yvDkJjLYaoDHOoYgXc4o9E8S9vmmJWgMADSVIsQNXU9zRuQYyngguRLfqHi
Rt2CJGViF0+gO5cCQKhXn5EeW5+Z9N5sTGQ7AtqEwTWYIaIZMtOFRGi3CoxoqonGJNWEpNF2RzDV
fsS6rMmpQFRnp8RB657WKcEvPyylRc1TNUtU4YEAZS3M2t9oWYfEQWtUg8USKmIqgJEMRgtddazm
fXoJgVO0KD9QrdMrCfP48WeGwEjuse0IGZE8Q4sdG6as5xUwvJCtPc0PeWZ6aMXQUdBiQMKutF17
UopTw+vWQqzTylIfxBVC8CSP0TnFpjiQL/xjFSemu6i2QlEBb6nfm0buf2TETEy17vjYvpQbRoWG
DZBcREE8saVcZmwqkZNbZVmFWCxSauRBxsRqLKYf1UX492x9n2b+aInj6w80ziICYx3yvPq4EAO7
L/fhqIVCCEdU9oiyXLxA14jooffjGadruNDTIqUNxSBVwJtqxfCf9G6gGAEBao3//Iwv/uORSHLw
SZ18MOzqyUdJ9otZKVGQ+s9ShEmoTqaF8JJA7oF9R4rpFpwYKyvFOgK0hNpmw0q5iygwykT10SBQ
VyegfFoxUd1CWwtycLozEER90s1CbV30qnfDUa1EbyrLBLmGZPm7yGeivPwzGwHJYq3UOpcdWjEz
DjmSDjHxFTCriEkBEsa9VOCZEpwef6LA64VS65CICE5/FUNet0K9zegJC3qgSFVWSUXg5UVs1dkB
lIEo98wCQFQhB7UdqtDig7BeCVAu7bn9nxccaFq+3QD/E2cn3r4tvEHYHLP7p6vlrrDRZTMRmF7z
T3uxNtIJjCCy2NdUg/hfXZMAMJe2mzv2s0Kjvi5xkgay6pzIlNJDE0Sd5eCEq+y4891SjxqqxoQe
LvFV/2LREURhN/EWmLcmhnpFaIo897+NgjfqZGkznQzY0aS3Ow23A6Arj+kBtnOZwnrVVSgvKL7u
NtLcHksHbf66RFW0qLZQyeJKM1OakLRWg0FtMn+OhkvGgAaL91neCfvA2KmW8RozbyyoUkJbiUzR
WKkQRVDAD1GbQp4PIq/0IVuaePcU7YhAFwT8QEdqZ5p9GsjyiD+MEX2kw4IlXgmK2vYkdDjNuuqw
+8KmQMCvLE/DK49dkjxYxWZmU2ZbUDdeKSg08NizkdjIiTIVwWBA3gr6GolDFb7TJluzMUBcj1/N
9BayEfzkyakbVnPI3swWP/SUN8pJi5GbIbL8SxNWk0gTB46ggBMNFT0/dQ3dTKjbsN7hjcZC/W1t
AjG4fXCyrBaqdQ+8Aep5gZuz0YTS/dfoVUYnG57GWI1plI5FCFA00ZAdPzq5cVpbIWLP4BU9VLUo
0y9np4k0BmdRrTP8xOLbEcD0TpUoWF1MdIZ6wBprD3qgirGgPEozn7NUepdtIOwpxMvpHqLPCfUp
5RCNfw3Lq+xw5YE4hlqrFfPDt29TXJuq5qeuThl2qS4wuLxqxGYgh1yNFbniJz3KOmLHVG+fI5WY
+t1njxiPKfAdqLalKpc8kJlrRg7bwaT7kesPNTyYKFAA7NM413vTMt36EooHe+R/63G9FUwLykQH
D3y2yrscYGAIkaBhw1TljB+gtiVKeze+S4ACn0NsoSI7qaquxWWlxoXU2KyRFMuNhhoqlHBuRcAc
fvPguBPcC7duBaj/oIQiOXTXnSsEAqLOpt+F95kKR6mnMcvfvMWWygDbFzIGgCwOikgdJWfQtVgJ
KF3AZOHN3Tusrgq8N60NFX6c0IzTbG9RCBvS9DTUkekL6eINrRlbD6tm0zTbVjB18SjfBK2vFMWg
Yqdn7+eb09/LIJCpW4ffKvW+/md2DhQPl0k0ejp2Avif7NIXsaBsNi+QCH3mkA7FkcSjRECEYk0m
igI/BX3Yj1HJyYoflC2zzLIMQA+b+jwVqnclRyYh/IddKp/Ojq2KS9dWtjsrWHvbZQKOTN9aHOiG
Ya7NJg/Nz9gLaNBHVobT26ielxUCL4wNsR1gcv8LH7L8KZliZkhpULwIVWJVbBUTIoMRcnQWK0IY
OOKzUOgd6+aL2iQLjnP5+x2o3BDkSH+HPIGQNXNsVR1OUc6zU97Wjmn9SgGv7oK+gaVCN/sV8QV/
h0hBwo0QZHtvQVAVQTYVOFAQ5H9xY8UmjFmdeoIx1ZY7Czb0orRg0VKmIzTvTh2dxrgAv7j/H9yS
4d2aEzeL4LAKo0jJkj40jzXn8wiF6HH0p+VbmrRG/+fI60KVd61QyhGzPJEdjaq0/DQhr8BVSWMw
5q+wSIf9TlGmFnOMqpzJiBxYsZdizdg4fgdX9/diO1jVL27C3sXiWIEZZ4RFK/n7jF4xljwQaWn9
jXHXKIfgcW2W62ZjW1qcR882xgA5++YV3Eo7v6hPcqN6h2pZ6Yj3lrHuvw/FhuFPvtRP4GlAcw+t
QkU92kM82tG6Ags/rQRY5Wjeny3/0c33g69dneRml0NheDsk2Gu4sXmqm+8TnahrbnyUyMlAH1EU
tdJHUNEpLhpDhcbHnsqHAhgTx58onI0c2IcZFKEoF74xk/PL+MigCbVnpxb2l3fKC4WJifPsoMJR
ObLQlvxeo0JpUZYiiWFJjxs/tccNRz5EVTVWwRdjWG/KDTk7lLdh2WePr/0rvUgetJQPnPy83FTX
ygsMRH3ltJKt3l097fJNsr32sZ33+Bv24iSgHLLmI1eaXppxr7L/ujin2VM13kkbnrAd6m0CZwxG
mmtd9vRzRCTp9+8/KQDZqRGz0s5pcBye8cgve1ku5pMSneBWw+vF87eHtIm64BKEdv60Xosyc5ti
LLiFNC9Cu65pQSibu1nAr1qG5nHuHy7udxUPqTIhSDwtKXdewD5k80DZzvEA2zDNV6QDV0YFEPOe
q8dvlipIRqO5/Vy94WXX5jixFX4W9MBgH89D8NRa2W1gHsS0GNRDu9J9V7wgZ6xLturGznWyXpD5
sqzVjM/RiKFx8zyS8R0S7NUh77+0E3r56V6pPQZ5L4ugvB2zI62gvpEy6dykVvzCI8RFooPngmYJ
CJ/2ShLFgPgvQ0PTOiV36YJgj70R7hSl9QC+BCpmofgHzyMGI4xSLyxtwWl9TpAbFXYmI2N/klnJ
ikOhRmoCXhWO18kYVRhsENgfJ2z/CgmVO8luXbxaJhAVXsYlp5zC6FlZU5+V9+RZlI9/ggCYJ1TY
L5B8y0f8KZUySwbwsz8p7f/UvDSVNTdm4ajI/dKguPevlppShVg7VnHBj6n6kkcPJTLmxk4p468Y
Org2anQzhFTVTcGRI0O5OJdKN4fWNkcIqI6jqqMpkSmDVKW4raN8ga9DelQhQx0sEU3wVaUnYDGH
g56VAr4jEfAcBiL2UC4DnorC2jDpbKJT1cFjVfyWIcPStOtgx6Oc9QKKZkKw5yl2ZOfz9LnIvNJ5
K5bMb7I98ZjGml9cLuWXmTRv+B/NSDJIMfKuGP/KYLKqGOcmpF3TWCpXfcDQzHALgTJ1B2ON1lQo
hBjs0p5GeH7Kavtif8b+4r/JJ+dQVY8jZIXKbOVYkA4PtSRXEVyRlRBmwkvIdpqHP6BmWQfQoJy5
+CLXSgulF0Ivob4pSeZkvYhstNxTiaOGrhGqWaxD7DxpULX7gmLWx5IcqvT4MChnp1COogNhTkcW
hhAR47BMt81/vQ7MsCssTByOG/H3a1xufiBT0oRXKIswlgxnCZlgas8h5KXu0WS+KzbLt8uIMV99
WY/enbv16WtNK9nlTlE0EMxhiZ8g79AgpkdhfU17tBzixHxHfufJhML1VF3MgXTYRenpBYg0lck8
WemQRHCoOJ4k4DDtoaTudSA/QOE3C6w3KqVSThKsJsbJieEul/M8W7PWcO36Wu4FmrFYcTNeLZmk
xDZoNTXx/w595zyQi7oQhIgtpM7sSz7mvfX88vPniXxOAzgWvFKQxhfPjlAL8XxfYG7yd1WAseZv
JTPqgD+IK/Ca6JWPI9UENCRECl7zTvFMLILEOjFzS7wrDF9+lStANNi67nIHSSJyUIM+LQjTKRQW
A4Y12MUayGihARGFqLwquEfFA+Hp0t1IYKUyshLXKgu2XDayYE4RmkLi7PtCejIoiXi4hbRokzNB
2BtkxF8qvGXQjrrVvM4LWU3qZqKGaUoCc/UqzCR4njhTyJxPgnxstMZfh5w8rUOrFg1g0am3f51v
KwbhLdtf5FgFS1Va/0rwX6EaVKEGlKppqFdJwFOmpF6Go4YhqIhxrbjzs+70lVRFS/UiqkZFYBF9
IfM4F8LyhW1wGlxBWvQvJXUZHqewSqkSjYmVdwkiUK4VWkfcA/BSI51NaOtFRWpWcKoYNpISltuX
id6oQJtAv3lcvqFCgKSHkxQemmHhORJI9JtIEvNNCaw360qwKptLbW3a4qANa3ZSlcBFw9ozX+my
w9z+N09fqfe2IAlAg1VMbxgpcoQb/Aj2Cun9CzvXqnF+GUnv45sf6Bdnl7+EYfsRtq/Nemzm6baL
4UP/9ETgemdOE477Yyp11/YH0MotbX4VvJqwfsrADvKu/6OL8JsYbJqnaidAJ6ZV6N5W1z5zmgUg
z/Q7aTCyhgZIrT7oIG6uvqoGAO/U9BeNKmEN6qIl30SJtSH3RiiBmz+ewiUo6GJ7aYhqzuUX+cUZ
ck0acyEgnxMX0GmGWyNMZQDnS3ut6jcnsgO/ecdfc43qSGGy+pLAde4+wCluTs0TxVnVBr4DbQYs
lbsKyYto4jIuzW/jO2rRG7re4vRqF6cP/oa4F+bv5GVE7mu46U8KBhrwjaonfrPEKBLqp4cq9079
W5+1R+sBC82t8RpUN9J6R1btCIgHRlyDuntpOinFJtBRqKRDD1oLcLaXK8rAC2cAxixSITHINmX4
Zj8pZAYSOZ81HAAdQIyZJP8wqxsLvg7ByRokygOEAWTuFKqbiiutTqxiTqfDnimAP1y+KT4Zh0R0
+tBYzyr6Infod7K5kJjPQ2o55zzTrtEl0MHqVJaWv8isszvqZZ7AhMJO6q7ktfIyjUha0vIt9M3b
kmYJPbmk3kfYDA5KzmXgaOJ/ER9X+ay/Vduq8xbbj86jk2/X+hWOC7rVSr/UP3X08d6WV+H2trgt
3p9mLbALfRzykqN5hibpdzGUI1povf7kcIr6fFHmBZUcZXNVCwOWeKXYi4sw+Mwvg6sd48b/melq
8XdbLPorCFmqjQVe3qZeurm3T1uVsFKQnpvflBP+ZALiwz59gWCHkF+VAwWPd8TW+nvKAROBQdOD
SdBWJ+li80oAegOgKKBAQ33JFiCaGXIyuPWtZ0vAc46qzXkSozLLihqK0Z4TfVaBQ1kkennlq2al
eR8+h2G/5hX3OO+xulzZ7I9gEcJxKqMqogrRoqQVPbuPjSq4VGzdAGwhNogtFKDKfChgucMxRzLk
ogutQzJESZUbfKBeNi+dW0dNKepDdJV2uS1QSoeUlrq3ApkUu6qUWHFqTtGOW9cRboBnr067gNz2
NV/DoXo2abXRf7AB+JjNgnSN823/DxtZPGPrien/YdsaY6mYGCU2RbOBGr22uAzuCLewii05QQ8W
mdxree2TUaOmNipZX4iNZnn6WET4rnxTNkTBhgfxNsq9YVK1FvlenkgF1sHFmj3J77tq1sk1gZMP
z8VmHLjFO0rk+bphv+gIRws9TIHUArH+NMOX5V9aZ6qPwMzE4szV2Di3gzZm0jg5lyto2Yzy8m1E
J1zyGm+nbIQgve1C0HrgfYhXKJ71ZXQk6NWn+YjOuxUQH3Ai3EqKdvI0whyBGcreZnBxClfrdmlf
kc+01wsfAjEVntlrkgPRJJEB1Pj7Pc3z8oGUfhbP/KVdOQQTWIsXp162azSRpWdZzaqW7VxC1vv5
mGf02IlZ9e2qb50vTtm3E98qJOb6af3wa0rsGj3DWTZGlw1G2P6+kTcZGlQd5/GoNDp+ZuHRbFys
9ZbggXCvmd/l4Oeab5XWaYPUBIREyc1+3ALlRJmNw8ucC7s1IwKAE2tdsYSQrzYtgtRxd7ok9y45
PqjH1zc+W2CTEBZIAeoFSu8aZgQFp4ShQWSO9icC7cjgHvI7tZp5r7V+uU4JWdwHMdm7/WuHD/Nb
tbjtkb8r1IzjvcnZM8ib1ck2AkK2j9hx4ZiDghTXKP5i4NBNzNStUUFD4kLeSdYEc3LyZhzN8k8a
iwWeDyC4vPqAkZSynu4PAmlxUNxV5MTy2r4WjWl5/NwWJxh48JOb4u62OW0e8zcQDhyYzeQ8rG0+
3eewOE0wYoVBUjZ+rOqz9ezCgG3eBs9R/RCyAjK62us2jgSTEhQzoFrCBHlE+00AXfyTWDa/HcqG
Aa7z9bKTDAut59rGA9y9oEf+sdTOooM/Ki2CXgCJ8v7HVTxCqxY7j0e3RBcW6jwNo1A/RMSuV7uG
6IxaCmv/eYWPQgh4caWwAR9Hq8arF/Wqs7rsyLvle6fxdd79ePLuN+ZsaUfsIM97bjF6+/zDOB0q
q2/oXGrWDWeMz1/x7ea+FlZ0R1wmS4afM66g+jg0vazjqXlEp5JzgHN4hgwmQJ3j/PhCI91c33h+
7TXzkGHC1oOh8Ak2nf25idsR5chYS5wxHX9YcBOjAo+p4kS0g2hMGwgIb+41HD5LnXBWf3Fpo3ri
xHevntP0wZ3wSQwwQ9nFBDc+02gVNQhXLZxWabkYHe1yBFnl3Flfy+aluq3ywAuFfZyj9nRu16h9
1c3LEsNVPDxR85sP72FXUAGHkLnAib2bV7HPsIlKbtJgjtu5fTy6gz1E7i3POPOxEGbNPBK0NaPh
b3DsVu3iKhmGQOajsAUUXzQKnceOTbATzMpdlt2AqiVxA6JpklUaO6x+BI68Nt1bth8sxqnMzn6L
882t4AH8watEhnn+JOjw7F5GCZf0yXMUAQYUWuHksVu7JylyE7oT4SuxhsX3IhJy4mYxGkaxGSLM
jNyK81nxt/f4jk2pIJ3c4r1Les92Y3M0kz85yZ+i5otY28MLOqq03vtwX086n9e4BgfUbeAO/Zo/
+0eIbc132XhA+zG/QpIu7R8OXEe3vja+7DBsgr16vRlcnWfR+GIJcTUB/1iveLJ3Ogg6ciZ7zml6
nxiN8RpuD84WV9y5cTyOWjWAOtgBeSuiowakc2qdgVH3jqvvsJEY0HXQilOfBjafNYYvZ915OfEs
Pwm293GDoI+Ju39TiujnBuBAbzBP6mrEW7gG8EpQ8OkDPYqXGMetIgy/IQL+uuxGJbY2XHxL/S/e
XO2aVez+CgZTqfwy/IMfOjVCrcT2f838YU3pBhgzMYKbHaJjYvARK+Nkf/Mo1lI9ntRHx3aNzn7E
x7ctIKr/V2wzOordpF3oV2AZhhaXTMXsaL4Xl8B4UPJlBBhrtmYEXETgMyKcAtst5J6nGR1etHnY
lkMHG9rWHa+perfuJoe83aCStw28xzgPGwTOFXa9ILpHTHutT2S9S+aRK7/ZOZZgF1/r8upxM/P0
K2boEQKCgoBt3Vh58My4gYrTGAA7WGjdpBtN1vc7ITcpBiQulIzrpf9e4eRb+PRE5bsNvpNKpzb/
TMlhoIDNsb7dyq8+7ANYELfmeoVReVxol4YPbz0I2sWzF5Jpdso8xB3pS0hxf5lMCx5u5UV2UbAl
Sn69O9rTJd/77h4fI/l7/sygqnCBxfsBINe+7RrUSWjE+Ze3a+OofT2UnGhU8fy0JHTffpbUeKpE
BVjfns2k5wOlIaZ6kYoNA/BsJ+4USDtfPaaalZ/+oCv5dn767KGDpkMUeMqgSvPWKqPOxHx39OyW
Gk5hXmrSMGLzdEsdBsX7Zha758PqQuSNbZAfDp738YsebFHv8u35RgMRW+taihzwtzVbetmhf8zf
msFdZAb8nHfVqNAVp3e/OjV8ygEQ3mYJROdlxIiVP1b4gsvAZnmDkxC1nnRki91zoCZoAF4eGu1y
s+A75/ModzF4RZUjuOC69yj0gUx29c0X9yIeHJ5P7JbWdfcYApl1X0xc7zvKd+qL/Dye4jDOD1Xn
MTk/22JsQYiol8wPSPouGsfT9duI4SX/9oiUXuMPuSsQ3fi6BN8IJsmCRi+I4c3Lvto9z4jgGF/I
Aa7Gb/9dPWKjQPoTmwVyS/orLpLxLbJrJ+P+Mq9v4/k27nmKVMZ5zQbm3iKTaRYvj/ta+9K7/NVI
xQvu+oN3PfuCGTBqwlWtzP5jPD9GGTZS3boAE5DpGleKrrH1XIYsfU+TKs2a3txh644rxtv1qYrH
NheUwK+E8nA0gm2JujCUoY+5xmGqjgjeZlWJvkaeRoFM0dC6C0O2Hkf2LCtZJNtCaHwPtYph3HI2
1YwTwRhG7R8zphrMVlFVrNaIMJ+xa3zGgZiULDQusZlsaoBusBASKwQ2BKnEKZoqNY/Pq28uqwrW
LeBzNA8sC7JGNlU3rsCaoZmMp5fQDCLjRPLH1sRbMpsTA5bOafZalFYUSpIdRRHodR3fzY/zuzvR
88sg7FKJNxoc4R7nl8f5hZxujIMed2lVgQ0KI8D9oAUdUMgqzECbbNBgf1lkKAyxzHNf+B/lOgna
S984s2AT2j5YIWW6SZeDMDJqGBhQk/0xxcwa5CTYZMDAm2h8H3w6VWwe6MPAm3V/PeyqfkZExknR
DS9GGp3wt+P81y4uCnY0Ls/z8/eeFsK4G2AWRSyxgQff5dUu3QfclvnRN8/AafsYrl4MeD5M4NOt
N+sN3gaXM3uEcd+8T2rQEJ3aBWrUs/OB/TzCoYRNtbQ854338jcuQpz+lbBVN75oaqDGl5oAVAHJ
QvcJ4SU0WW4vC392h4LkfuABm7eP+V1cZzHhdK84e0K7uLtVk8r9lgWZzhLHafluRfMAzuu+WS/Y
D5T1d6cQGRg3MIg7FX9a7r0jLAyM18Nu4F4aL+F2D5Ph3f7iNnAxvfXFqn04Gzsi6sPFAEpY6zkT
u6dRMrHoDrBDAwbGxD05lIHKF1i9vyd01zAqG4y29xh8lwc1HM8MjNmx4A4i+8Jdce4Xj6TlA9F+
Tjj727w3vrKXSWNT/XtRIb8j/Q2pMAMztRvz4vR7NHILxaa3knHZUlRtV+bP6WWM+1CTROaxuVPQ
b/2aj/4TrThUVVcGOhRp+5/uZzpBCUvTAozUoAnKuWh4XhF3PM7ma3/15a21eNNN4rsV7yGYJ83z
Nli8V9ezWVkWSFvLLJRmjmSJgJClDdENZROICaPSEnzhtmd8qenBSZHVCwbiLCwTPq+H7CDHwbl3
AYKpCviDKXF4Xxy2uxMMFMKJbjIKKNRCdao4bzwj/urwqFo1oHW2kirv4Txp4hDSKgv9VTFvlt3X
qD7DCp8s8Q0zycbi9GPm2R/JslpvSFtuDuuHq54ODlZFZgIsgpf3aRaWDau0y1Hk8iqT2oQVN66a
1O9ezWSQsME1SbNqDZNViMix4g5us6A198+dMDFykA9Du7DKzZi4l3m9eS8YYbvwx4p0rFvXQeEv
/tl18mMsK+9W7tA4fBXpBAMMNzE3I2VYXEPr9mtVIJcQEmC/MIpjK0R3SiCKW02nMvz1vqxYLHf9
qNYsAr4xjuvW6WF+4Lg/rSuZ9N1an8yHQibWJoYs4M43YubUY4P/Ayxntxd6thPWsNjBgzycdkls
XZZlqmRV5zt5Yh5AjsNGFBuVDt2PQrZei3tfHV55Tqy9ADUjgqTPgY4uWMgy5ZiGjZv52ax7LIY3
zNuXbAcREoVdY8LMjIllod8CQG/RQ/be2zdsmMMN0uto3T2t3tM86+et3Rg+2C0rZjAows0eYe+D
tz3dE1h869ar3vQfRgneI7nnkPD0YufKButcLjBriXsCpDmZH3IclrqHud6znIQgm/PfwN+sYVFi
+EKnS8Iu3ABG38kZRQGJaDMcBN7Zy22K07AVzK5eblIa3DeNXdlHrpPnU6+wLBBjhWYOx7+3myef
JZ3h/APzMVi3z00SzsArTJJe2I8DUrEay1S/vK95WO0vaf4zP49ZSgqcC8Ecy9X8Mm3sWH4vi2Bt
+mxeyLkI59nZdIs5z9wksJ4OBWGP8no7Py6t4na135giT2bXyjeMHOkbZYlTj+rofRn1y5SX/QFx
BmUJijBYSb+dr1vufHuUr1lVxypuJPh58esUGl8fswxwTgCjnZlSa0xvEPO7qv2tqeQz8PDCPlql
kI2musytSnWT96kcgIupiF7pOWOt8+xiNhYzOdriOEf6ecH6oueXXdsHW4bhnZAbWU7V5Osf7zSt
7IojAnNuHJ0IH5Oq++DEq8YRugpg2NWq4G5EAEgmwFwWVHRq0ccnYOAxWxbVru9AOWv7y+vRri9y
h1egVMKnSlu0C7kWoUau/8LU1S0SDl7BP0mhsa0GACLuc78LMCn2vQYOuh+z0kBZTN+1u1frVCYs
RZW882oHc1aJ56w89MnmiivZ/vmbT2Ke/x4Q+mrK5BbrP6CpUivfK03W0+F418SAQKQuTLINb9we
R0h66UzTMBzg68nkaAUGXFP9nfCKkoGato+ILTnkJQNpELQa9w1zMoGMR/sIfvdn4eVoEBTwy/wi
sg3ks74hwp76qLb4E8UHCS3/y9YdEwnVkFuUU/nMKDf54T2itpE7GCBxQE1PU4YRjhbuvtPBCNZN
MOxy+VV1mE9fi7NT4YIz45XFCuR9AUxv1kSgot57I3R8pQ6dXRiGG45+l36sEAyVhYh+yLfo5GIs
ul2KMSAUfEsHzTbEhIuA7rsLfnciUiJDDAByIag24VGlvwxgSJF8sWLwB6C2bQGTC4Dc/qa7EjcW
KwKsGHCaREvxdUTB8+hOJKc2gYS36dr06qZ3UAX5KBi7bs6gBCINFQXWwxakJLkYsqrDAakZFL0j
LgxcTnqKKgxDXDGhSNY4z+qwwsWAIUc2NN/ykOZjvS6cXxpfkE08sGL7dgoWuBlPdrMSQxPbX8o4
FBW4pNgpuuVumfJCjS6vubEamfPC2SE4vu5C9kzlHtJ9cKu6ogYK7hffTheuLoWwA/VPyB4GWxrv
RMGXfiKAj6Da4NkaHaIo+DYd4lR/EAuOx+fBea/Szy0lAI2wBlGFglbDI/7Ds0E/N0qfMM8aN1rq
EtDA/PboSBM45t6F7IKimc524UkniLaDGyjJOn88bW76zqMHkBobvrxgnrUr57sLtIwe3V1DHqcE
/MJnPUnivbzrDa3DWM7ryDVUWf/zTcq9odGr0qx6J3EgfR3/2qjS3+Y45dcYVIH5P3AoA5jNg6hW
YyYb3cyb9R6e8uPxeHjwdsSr2GvbNZGG26dOwZkdXfES7vbsY/LeUjDjDI9diOcNKSbLMQTYuF0Y
F13iinhL7NeW3T0YQrPJTwQOb0GTK5pMDYd8lYPmqWRyVHAzUf3XtqH3YbdbMJdL1GHQa6RWxe1Y
dhBQfiZy38ZZ2pZuDKMGCnUtFyW8O8A3jViNeTcYyKWI+araLFEr5gt83x0N0BLK4kiagwadFraY
MGdMFeQDg73fxWjaS4toVWvPawzkUkMT1rJBuYmiw5w/OiIXzzt8I7/gDHTSGEe8OCfkIYvTH2fa
UQmZ8+/hZzFHr9mZzw17jn8AndAxE6jTOZX27mLW0VwktvEw5/mgYPubSqR79HpITWZ1L985T3hZ
8lleY9nrzbkV24G7xNF46XZodI5rR9lwaaa6ZAEaQbe0f21ARHepupjem6oL9KRfu9Oh9+qSVrQw
Q5b8azCIjfk01EjhM+ODdDo/eVDJONEZHYQRPonoHuMxHhT8KR8KGhqMMUBGA55+a6iWoogonTE/
dkiZBLvhGKlOQn5JNmUM6U0ANu0mRtEDRk/7l5UMhveQgRyZu8Roj4czb+WsmPoLJjumq0xzqzt7
WOmysiCa7FXwruSFGN3pODWb47ODqaVGrd/nSnSGV4cXGk81nttN1EjNw7DJ4BoOmQ+Hy/4HA8Vr
EmdcT81HC6TOXLCGskTQ7bvopi2/Wad0BpPJRmIqvrNg3eqWoPnTM7qbY3lF/IwAEweQ81Br9mbD
osAP64Nf1EK90Gqq9a3MupSYM+Jd7Fy1Mi24wJBveSybXJn3tmaLVzv9/qzEbN8xJQ4PCmCi6CR4
PsDtgTzz8oYS2tbtZxP1/Y71lQVWcnrKiHonUQK0YejkFwtv4WkZR1TRUR1W656uRIunNpEEwKrB
39LVlAvUCrIouiJ1U8vieejla9Zst5MEdkdPDDpV8O/j6n2mTQgPWY9YR2DxLMaM1GnU4vPfHyJz
xhbWMUu5QzCPfSg8dMVrJzyZx/CMHRvclvZ4jKUJrwMaY7CSDaujEj04oM/PMqZQk4d32On+aMk7
mbPd0a1BhxrWWjvIYUPuhonUHv13F/XZcV8ZPNHO4gI4YxXUFfAk6YT9so87+kZpfwxbCAB/1upB
vK1lnmjd2aieq3VfZlk8OdEkVnC+8TjhM/cPugRffrf0K+w7drqd6qUzmYDup+4dz0DrMc+PBn0L
vjnTBoh8Wr/DYODRSJKC6ZbawPF/pkApObkFldSOOA8x71FNC+MaR4QErQlhxEheEi2q6hP8tMVi
kAxFZx80SfDZ5vUWOp8uL5qHxqSxl3bu/B9R57WkqrpF4SeySkQMt5LBHFtvLCOKOYenP9/Aveps
VvfuYKPCH2YYIWaLIDiKISH8Mbq5kEsQSiKcBb01oqtGuBymvlwhgP+UXIHHzgw1bjn4sam7XKf+
3s71pww83WfmtCY+N5sZ5gw2magPq0WhDgypFt2Qa4K90kPrsTRqGlspDF4ESrii64YRZ/gGEv7y
tPgtRqs2avkuDtCVGmshS1l97NbHs6/LuucivINvztsFSdSE09tkYUPKYLAOeloTe3tbY0arkABz
gsgt18uyk/TycFbg6Tdy3jLmzdjwnBm1w0tAzuFIB5ZcpbbG7ZhtTXYR/yDF6x7qOr0ejiMYW4Nu
qvF0e/feeTf0NOJRkP34DFpht/ash8URxgxBIfgH9RLJUF7dnGI84vz0TYG2cZ3lREFNuc+UQHIh
W9Pln4BAio2O/BNdyIt9n1kX+9mYzbJFWqAoujAfXK+kWpFpWGwAVB9Y95GIFLFMpEMd16EJAnR4
jJ4YTV/9fUPCvonDvePfkCy8QwpftrfwMNcCKgig8HSOISJi0DQwkRSN5UedqiC7UcUFl+plXTiH
Cu2yfKSW2Q+7IMVGWS3T8HXY7PFLlj8O7jQg4xMv5yggzFDzSOE2q/oFAELt5PJKSfmosJxQvSHO
mTao2MP9+rZEVtLvdJIqd1FhgA6Z3Pz+yiQQ+lHvFR5qBJdZeYVIUKMPWeD6Z0j5ntkAhQPUQp4w
WPHeB2fND891rO/5v8AZevk/oKTOLiaVPnAStWNW/0wfSMwrmE9SDhKE6Qfo0Hqpc1bJmovrS5Rf
fcODS9dN6lyK7FarqbMSYxAkEl1ukAIkBIC7ujlX0R+VSf+NSjUtVVpimBIXhO/WQ4UgmGd6eawL
T0Jf9gXKrYSu2J9ye37R692JSw1qrv7w5BJdH9hL9Fk/U8Bn9vJ+xf4OKieXvI5UiTKnPewMWQG1
bv4WGrYDVrZyrWOGy2X8l0NZk8VFaQGbkmhlxaZQo3ubuwDdrKvRw5Jww9P7QUzWgYNEC2Y/CJj5
TYxzol7QYyNPvItHcbZ/iteQTiXw1UQSaTyDlBoxiX1Y8HaENGeBSUxccwqhhBMZjccIcNUNNHob
L1palIC2x97t5FSJ25fXU3RHAvMZ0i9nHqZMQwCiWNaIvqTBzfhgsacwmdaK3SmaE7qZunM/2/En
kApWeDwmRYKozPBrBMpk1E2iKtZ1mhPbWvmvFKEc3d8szXrZqwxFJ60CSAINkR1VBpOOc18pgpK/
Pus/W3qBkSYZx4xv3f6JZ1FwZPUFFacLzBqvveBnZK5oXjQytLQYQdmK/1XxkxWV7sCQPvclOkV4
GtIyyljqBZcsrNaa0kApIijRL+3cJ4iUCMJ4RL0/EnGKBJcXxC/F/MkkUr2qa3B6FCGOUBPsOe/C
JV0RPV1kJ7HMCnZj2kkPNt1vhD3qjHI2i99L08uTDI0wOzk6Ofoz8cc5g/6nTarR4ILSGQmrTsGn
EAVyJKYrVFhhizLeI2iLfePZrjyd5FN7wksclwx7CyQ0By4UB3SSDu7ZtkbR63SjtivuLtWNWvHN
/oAKfW0K/+PP2HtfunkkewDPkODEhfMGRJQcLxcka6NXAWExp17AXW+yntE7BMtEdhhRSOtf8Oik
04QZtH5yrO/A0pQOTrlFwavSAcU03M1Yc0ZDwEzQ+SvAZMhBkVEqsY+0Kx10yicV/8JatUdAvBgV
Oscw1zoNq0YNtADLSHHyXfBKAfhQ27j/Wa3f3NRnqWBqQrL769Of2jfDkg8irNYj2JQQDY1KyuEs
gapusgnBBf2tc3R9aP3isWvzoECsPoJal8xLBljaRH6gYeECN5hSDUzguuy6a86p39vMrMHTB+Ab
zaJzMxfNyBoQH6NPUmsa7gzNuya7GXuaxMNFulByRJ8EIKzkrcvRbPxA6U/gXXS35Ip1bgINnzXZ
rSybjJF4LWIGMweZiSQX0WDvRszz2Q94zXO9kOQgqxEDKpO/5SuAwgii8SRM9rSrU+d86Qudkbk/
8jhR58UYSDOdDu2G+u7ET421vmKJ0Os79O/DKticzAuHrKXdHjUlrdbkhLxx3hqU5lnzWhvP2CT1
zmSD84E2DxHZRkM8TLubbgFh85yf89MA8FiU6zxC033OaBm2i39Ju9qhds7TaztO2hJ4A/TRHvPC
QVFL31xmT5xdzjokdmaEHOKFN5HrjMn6AFqT92k7ZmEb87W4/aJDQXohQ0wAjAlGdh1utzMUnl/7
lvEOtk8uzRhrmOaLqTR7N05OBqrmAm8XzxXXFpQ298BwhYCz3DzCcMcw3YX5EqiYc1AxKcDHlXyH
LtiRvvLV3xCjrRk0KUswlwOm1EByKAySTh5U9M75pu5rtknju7K4DRW+Fm00KJ8ETnizHRscYPol
zJBHxOtDwYaBOdDndKJHPgj++JpcRIkhBKwhPW0Cuy1WMFQOWfDK4+mC7f6qJ9XfkeQxdnVQpK5d
ATVQSCQ6Ih/LVnC/4kof6OwoTGfm/AJpLZ1KTH4HaQvxuDb0JxhiHU8iuk/ngu7+9U8qad9WiS7d
G5Dde4XIH+16qsuIoLobg3Noy35mAY/CHiE0qfcqCtCh3b2A3ucF+2iqtl4yrEyenhDWqgQHV+ej
GZwpghB4rI/4F4Nk3tjUNHdAiXgocdHTK3T0+elN+ePt8MLmLS033hb1rgAzg0YOKMO/H4Mpq5FN
sxDs6zeQGhRPCh2jVWoYrWLj+Ee1/OMfFx9a3gq5FIV8PWGdviERB2LxRbeKXnEZlGDZE1YwHVt8
bINvPYm38R5gPQ+qANVHAq3f2pSRNTaDD5oI+ZWF9/KZHRHKA9BeKYQIIi6loN+1VoCja5WFiKrB
JUHrHl7D/VINs3oxuoJKBXQEMlUg7iK8GkFiKdRxKQqsnCK5X7BRsHiPxNla7CCk62rr8ohQD1Id
Uv3L1nrqlYgjN/52rlBMZhPa3jduhxRU91/bq0p2bKtIHOvOK8nFuoWADdGALGyjE0n6m/NICsvO
MhtFitR05O1N+wbel1TdggCvp5a5hV6ARAL0f/nR/bC6Ghvi6P8w6/J00Pf66YN69t0p+cqpf+YY
X/DxgM7Yx5opPjc/XOzboXqg7F4FxJ9wcmsy70NV2lMa/FGZ+uI2n6Fa6g7o42b358gLwdIapB7m
MZEOE8djuFs9+JloTj98AEu+uJk3O9+QixJ/hvLtEXlXAB7F1dmrjiRjXQVEUo2/oQmO/8sHzHLw
zRtg3Reiht/gAUO3jQkzeEx4s8uBFYsGKkKaUM9VNvkSWN6ka3DNFAcBAedpCQE4eBFEHmcPbDei
0p/JN7xE9OaIq8hUw0ykhpiB8EfJg2RvW607sChpEFY9rLBhJtyXx7EG561bGmr0YoGAZJUBGcH0
2HhJyX9qO9az9q3vt+4G7GeJRu2pa4GGZxxeCe2rtRTIrD6XIorJ/VI0aRge9e0JUQ4mZorQiJ52
AfIAv++kSzAvB31PXxAAE+U0eUTZ07Mp2ZeTmwR87m3LM5xcTTyy3wRRKGh51S1nKrgYdWvCnNt5
99HM8/8kLg6T+A7yMEPs9ouzJDbqAMoAqJ3bt+ateWwDglnfKo615aw6gAadnz4sblDGcI8xN+2f
+5/hs74/KFbhH4hqfgMUiQYrbwXYzK12LCLwKHx38csXn2HhQlR67uOCXlrr++y8CZLkRLUEHgYz
tlpw9st7v/S17/08Dzi2b1tbWEpQKdFx438e9crNO3T3T9/CIoUXwuYNYLdVHHC1eaxZN9iZCs7t
7RzB0pa8FIoQL6/q795O+epsH/XHPnphWQATAWQ1KLRdPSFu4tti/4C2y+xy87736HH0zwjYF+rF
au+bi15wmy1vSgEHfcl7dP00z6/4g1QGqrtBsQsuAkREoWuF9FE3YMfOA+N6W5SLRJdOBUjMme66
VwY1neBQwNg2CZL3rWLOPt4GByDzaCUAKn86lar3RRH67Own+a2X7tzcM8Cm4YKrVepvTl7x7Oeg
9ha98tWtwumhFk1C97CBetIF2wIZPPqAmemOX9E9xXzHu+7rJuAizFkfQKjcCtE6rALCBULcFaGs
RNrwJ/p2r+vyp/Ydbro3dMku4SpBxwCDpQu0CSF4CALD98iYw9Snb8rGbNHS/lTc2zuAd11YaeTk
zWhb7DyL9QqSuBjWgqpYHvvFqNoqRFbPYM82u1OA71d3wyyvfzrvsbWknrm51B7zF8eWCJuSP5cC
F3I4vGjrsCV9/eM2OoAoo7rhXmhOF607wAmrVsF56dlIipgNKa5mMvj74OLdltWSV6gf3XN07Rhw
SD+dfMl/nVPvgYXzIO0U5wI35msPwwaAUKCGREhJlMDyjBb24OISolzWRMx5ep0w8whLh4VZZfYk
ugX2+n64Rcu55hzjZr+pokRpgpYAenZckksKGfVWHnMf67kF+Nx9n6zNJHmBiEKjkVYlTZN2JSIf
i6nA7uw3qpmopnI2rI4GFjObPAcpJmDOapI/Wd1T55mSYlK+QvogKDbpDNM75x8gqjP6CDZ9VYuo
CIWV4AFOYJyCYW2ez4MHprbAc1lKMYtLa7eR2SYZKRLu5G3zaBuWTTuz3N5E6So5hm/qZjQ9uRCr
5+DQKsV05PnHz0BhfMo1YjEDpt/NLiBEzrpCQQZAKpvoyTGwcgbVC14gPs7S7qteiT+jQmPbrQbW
mO4+dxUtYK76uwhcpTadly+1I+wIXFgar4C2TWCOc/0EHQ+kVztlD7hetwIIfLFrfuvntsH6nqN2
TLkO1OXwudgN0/6TpudUeRkUKajOLLJcLVbCYck7Zz6qEezsR/8N6FvtgEePKwjG6D6+0lTu7GZX
cuUOV3hLVLjaBC/aE+guyJgHyQapZlX6pda3C7D4Oiw3sAep74f5HiDc1rdz4cXUn6Nto9ArTxg8
B2ebCUOf6i94t6Op90aN7LHADReg1PjSONMgnySdSpiAirrSuAbYR1RNgFIzRxUMvXIgqOFxpK9a
AVDx7ls/3ohIjky7wuOOnsFlfXzF90+1XzgawaYA5nX+sVBjBpJ+xsONNGBB3/7xB2aiWkcBIXkU
3fPrE7zLuf7nSt74sI+MzvZ2UTh4D9AmqXsuFZw7oPjkDWDmZt/Zt1GhwMrXf85LqRhjJSy9Lbha
b6hgOSe/q0YYyHxi4GpMHsZc5aBRVV7SKs933gsmzB2A6adWWScg7zeZzdvGKcINBRH8rbFkfzcu
PyeJZX/4FtgIzigNlmr59ZXdZ+NQJAP74k1ZVRGUaIL3vD51k1FQgp8BgMSAJvjxqAWUwOmy7OF/
gUkxOxxY1cR9QuPIeUcs80wbaERCJLcHSOkahgNUN09LFjoaoRxwZZMyFQ55vLFpk54gbnV9hUqb
wQuVdQsWUWFdINkFSA52K98s4H4zSOaA4o6QFiz7YQb31M+9/VzZvbCKvPC8cXDTS1Etx82eEAK2
eacabiG4Pupbck3CAzk7gRMnlUJe5SZKT1CYn5kIAwwgQ0YUgivARwo14CtXqslfjDUREYEAi1wA
0gGJh0CWx60I9xGLW6NUrt3ivY/vENLxFDKaNyJ0sw3xOaCREJghlWM8hqywPOa+JazSo0OvFKPR
va1A2wVAV0SZrvRXjgoUpwpUUUsRKiG986oQg7mczk3WZR5s1J4Tk3IhsRZAWcKxp03+tyOWJJ18
eJDk4f8nhHPIn4YW2FeqYngWAxCFZVuggVel43hzBlvEG65B2cbFvUjCK7WtMyKP8LEgBltkcYsH
kuZTRCSrtgGfahPg9OtUfZiI3LEyDFaxqsEKkvNKWHsDqx8kt3yYMOZm3ydjgyqM8vgmzCoWbmWQ
1sGC+mbrTQ+K7Z8PlWy/vXIbqaLgFlc4By1CPx+Uae/QBISuuKPmcQmkVy4juU9w9vewGSkkREc/
51Saxy6YzCliIuOHY9oFJOk+HnULXrWMhKF+t9GrjA2SHvyF6qBucJ+mGoEqHi+wACmaioRbnGtO
wWig2AKn2becfFfh+wV6OqFEYPIi8k7Jsyh3w8jCP3Eavdxz+GIekQ3BmAsRCyBWnpdpnR3rGUEw
2MOvtaCZsoN6DELUmKXIkD+6G0wwWVLZiq8hOrLIVANnIE2rdHKBaF6A3skLKxAECAxJNQ/Nc2gt
sLmM4cl1CI1722EuNnvG8gYAhq2DfBCoI+oyO1ouap4mvAmKnL0DxU4qRa6K4FxhROEpj3tX7pTY
99A/mVT8DG0GZh/zkDIX8S/bHoZ3dAppRiA5Q12+1MyFaHODgox0c9WleAWAAhrXxt7tobUR3/Bc
y2MPi3Sb/YJI/XZHZao1V4bGk/qD6jXiTd9oTd+hYWPCXMQu+50VJ4AEOzR0HMm6Q3V9sd9uIbvC
06vNpEiYj6GsOlsafk8fFgHQBmVXlPDDg1PxNhFeBu8BPZRgPzk2HsG1kbSKfEd0QSXOdA/YtxVb
iDIaw114jErBqVdEizDvRBjZUmawcLZ92tIr9GlXl32Z9bLuUa1iiPtmJvf4JLFMg6p/YVgCVDk3
qmGHwhxOJlV6RiAO6FTjrjCkdKvmBB1UKo7DeLmECo+zOCppQ4l4PetnKJfV+o5KhdJYgRT2ocU9
fvN+pqjUnR20F4IqGmzw3chp6UZ5YLVIPFQPoCrAT18sLxuqgXnSZK4F7ave3r1FVhu717Y1PoAV
PxEdgTbn7aED2yy3CwvQ5ZXmaQRYNgJr3SwvLjPrUTsMib9v8Wd49AqNj8x4gvcfKspNa1H4QM3S
WpwL9n0GDbeR401fUYTOhISsaJvec5GDaG6hf5UnKdk1p2A9GTvxy77M4VvYu9YgjSqeRAV2zmO0
j2TYlzjVsdFL+7RLSUqO9Y8vsNhgbx/WpUHaqLYfwDfSzmHM1rwdl8dg4San9mtOzQnO6Qw8JWsz
rDzja9/63Nhj5zt7jFJc0+zDqEAHiex/SShhIZVMEPWHbR5hdPMwfLaNxQV4rQUfvs8WhkbOOUYW
GcnFFmElo7oLf2Hxalwh4N1mZnx+IbR6n18SuwrMqv2UdjvJCzyHCjk1Oqhdo7frEtTn3UoDqgTq
qHWIrFz0ZWlYGDyaz/DiFkESPdbUlA3vTCxVDSqU0S/RfnnRM5sOQentC3HAPm8RqSSKRfQ4NhFD
T0Prb7oG2fnsUe/ejNMleRu7c/UviaEmQXffdr0jlVKAlk1ij927dqb6SQ5Hw6FbWJ0mhRfcrpoJ
mLJSe0N/Bnn0Ja/ild7bcFSOhDOr3NndU4qc1vIC7dmwQgEIDHmohYr4aQakNFKZoji7RM+QUvZ0
ciQhLK3f4cuHmmEtHrNTB2I/Czqc0/MSjh3wyfSPKkPr2XvOP7kagl1NVGN6l8YpsvrXxYeg4l27
zA3iq86+ffS+I5TFco3P4NEpDs8j1rroNDFHSQfiX7lzbKW9ZPWcl+39CJ3Z8/oMFII7U6y9LrXX
ysBHqzC4t2FYUx+5Y9FF4wSFIr1danUnOJStZA7oPBnlQswwgyKdESKQfJdK3Ad48nVxW5dbkFpA
KT/WU/++MHuPK2U0XHopPVR7ALI9M6jiyPhdlpd0EpqfK0ORUUu17RR/QZnfF+Xet7Vvk3qganyA
Pv2Jb27Sff/tIZltm+a29iQDWW6W7969TYN+YNTFt7kGeCc3T/61l8D1id/Y7h0m4L69TUsmbpQ+
MC5LuXIykN/3eYI6XY76g42xZdXf4Y1+1eQEBWoA6+eGZ27vstpNuNffKZyDO+Hh6ok0ODoH51G+
sXe8Hew1E438MklE8J5brDtjaHMmGODupvcM9pyWwT59acyY8Ueg9MTdBaIZcbkZYAjDGXPw7XpU
WoPNuGllr/60mtaRIZ/zqBMypjJ8qDgf9AQJIK7ey6ptR48o6RXRmLnZlY1XHu96SWsTFsu1d8vs
m/1c/RU9vQM3t/nFWhWEFUXUMXyTY+MSk/ek2LrmhO2ttotwGBHoxPStlw+IoqoO6jgVj1Pd5ufB
vnMbEWAxk0AcgCrO1feDS8zKxLgnsVqxXZYa21mJ3mujvPyOT/MnBdNqm7+gdlCBX0GgsRvJvvkW
f1twCHqXeDrbjqazShclDTJSwnrA6whLGzDoH0MCZPvaI6OnyLNfXKJd89LcL6glP2Mjzg92MdEx
vUXE0qGFzV+TIkWvEdPu3fvM7qEV85f3nkl5m3ZN+zZBWa2HoUEv5dp3cs3rPI/+t9m8wIkdlEdT
QP/f2BgxYnadC5JwJbb/+Noz69P1HoH2in+sT1lZ0/bu6BLpb2fy0v1UQM+dRsmMYhP7cucKG6DY
qVYhvlF4OlAgA1GekoVyu4+keVb9RjcPabEvRMwBDlsG17N+j0uERGw6sIUG20m1u/VLL7ITspZc
Cl3bNvDfxIxp8JyfUYoAqrtz4CN8xkWA7Dgqp/7dDMwyQlG1T9F5EjAhG8/O8nC2m+DOKkV3Yomm
2WPnWlf/jWoRQQi9ANMpGoHFu6sGezT8qKSeCJAKBf/YLn/i3LXx2IXnjStywMDsX8nAvXIdLaO2
os9ts0h1PFmDnDc8LsinQ3Ov+W1ToQeXSqE8TNtTbL6TZhJLyRUbcF9C2PADF7tu69O4AU68DOGF
HLqlaDejWB6yCK61OVosJ5+ojGX4YfhY5wLYnoH1B/rotC7/8VwF4jxUIWVKvcrRcEfVCTenZMKs
m1e45HrzO+CpTGMcNwdcq3tQGu/kU9nh6qOhHb/8/QgevF+hrTVOBttGpX2ESgq/Gxv3eDp+R+fA
ap5Hm/l2dRhU6Khj0l7tHgYMMHYY78vo21GzY6azOPnk70atQSsVWQoAIt1XlHT39T81QqxFsYPk
Sshy58xf7POmA3ajh2OhezwgoFv2YPzWH4geUDXTyKfI3KGt0E0XJ9ZhI7j2nu3X5IJG04Cxu1tN
sZTFnLEDcSXRgt44DVjWCGURTBhJYdUKIP9aoO2rME1QAUHRwE7HdF6ebSRCmsUZQgNm/R6eshrE
H1WghrWYDshvzcVnjRzBjZYsux86NO/w2oIrg1CwnmQDO0ZKC3yH+95Nl4Xxd50n+C0mqEPfA6O5
HyW+JujWfQE4dV/+tY5Vgm9RjiLdmqiSfsRF0+DU+/F7ZI2mY4N44TGhpj7ZdZ5BIaQ713jjuLs/
2jtEcr7etmqzMVN2pdxJlXN/sI/g3qVewNz3cvQsis3ioXYemOPTCMAEvetwG19b8PDnX4lyPGHD
b7sEAuja5Jihj2hPJ/pDoy1l9yo1qq1phz8JcKRSW5sT0jhCu+cAEX1PY2FKC5/7FLCaqDGAE1Pn
0JDJHjRSlG5635jNAPu83mmAN4SHO0oLbzGuE3M3gF7pHNu77mmWzN6Aa68e5cLaq5ZnBtF3djsW
KfvT22BoDxKHTgApBOsx/ilGyNfl9mneURGsTxe8u3Gr4xuskpTFl5SX+l41KBxq/CMGYh2t1nFR
iQwAQpchrKvGERmSh8uYTIJD89SEWRQh8BJdKJbTE0TtHp9T2gj2tvOeH1bVqUjrlXEJql33Okez
g3vJ/ulLlqYY0WKruK+40q00K1gAb9GaOnhcw1WpexqZ4XfMOxldyMzTAas80ORSt9K9xFdvR84V
fAjTSgCE7t4rKjU+/id6LzZtSh/MhHOYUkjd15WlU+SuU0v3iiSFJsgJKsCUyKNn+z1/j5gBbJBs
uNh+7pqvLrWUyyyPYF2pTa0nSGJQIVRx3yhUMDWFG67kardG2jLZbfetN9u7eih7j1o/167LJLo1
uTzqTn3pkAhWQtMCBVjkaOiVhMgacxNJFkD5Y13Aj1oT2hglsHyg0CEjeCHf8qV+A+KUf2G/Gqu7
IsPByUQyl0hK8iHbD4KfrkCNghQ+mvMvvWHqmQhQADgPvb7nTdjjOZuOFhhDYOrt7j1+xt0u9mC+
OToMdpPMEikzj2LojSSBxk/4HnFnWjtCynwdJKWKAGUQmKqnyzegGzo2JEr79r2uBmzJ1zum0Jl9
sFN5pFL0Nt9/+njAz+cXFHWRk7kuMxUeXQT73NIzkJlnz5EpUnmn2WV4qiAMLj/5Nz1Fi0SqAtCc
vOowIp0G53cmZ1YrUt28W9bl+6cczbVjh6ehNS/RWYmy3hMNwl+rT01byWcL+XimqEAdxSk0D/H7
zKg5uYwhP5993Gl16qOQiZAD0eIo4TV/xJpLjAypbIHicuK44TS8idgKXp+nbrVADJMnNhqNicd/
/dCblCWizVBoTBp89viWR/PYeR+YZxjCFTmPqq4cTrc+MTgSdBjbDsQr4B6Qz+l+HOxnLMvgd/ad
pJ1gMNYYSzJuufagjzpUCGshPIOux433Wjwn2FZhfv4mYEKFOuI1gvYBMtT4Oi0VRYQf/eNnjXmu
1vdaIFBDRoUyyO62xoBh+Hjzqsc9ojqi8LrfmqPexIiSZYdeHc0Vvobj2MhRmkWELAlKkY53/cTy
IDWx08z8O8wKoBoPNH0L6bAY9Z8IskKF+Lzg6BuLu0NVj8IyZAnvtk5mKRot/JjCpMH/nn867n9w
x9aH9X3x3nl3wymb7ifvppQyu180YimirY42YpXoKW4651W1WLPQYWwcKDMApa/l5bAo7gqQNuwU
/UEvopDQA7RDGSODL97iJckwwwAHIWC0Tw/TM5DqkBqcjqCJwNKHEkYXlqpM8VwwL93GLwokk49L
gEEh6I82eIYl4KFqcGc3GivjCVLVvHndjQYt0IbWBX0IEcEJXVgT/HYoMJl62Go3f9x/hmHaxX8d
cuG3NPZ4Rt0mhBT4TK2YAzVc2s5aV+4tOov0QVmmshdoerhyq2LETZ5nMkaNQ2RkqlrbjuS+6A7z
hxvOW0Hh6R5+CUw12SXXJfUsDZ1/arl0adBpY43jfIwP8GncfRuDkUgkrTL2dUV6+XpzEhWTvBgg
5oRXhjU5FFg1on/a15r2klUxASkUaJQLqADOYblL7AMNfI1I2blant4GTEpWC2HiNPISxt7GkXk2
nTm+fzU0CU6dV6M637kn9Aj2HiFVmY3n4Tw2wXaiJ0OpNyC+G5B88XkbEdB/moAiWFnpILIQHVvH
Xrp4dd998JrRCSDFvUfmaIN/I8ojODtFlSH5VcMMthQaaLizPDaKg1237BlBfvUYHFunCbHxG6gq
8EP7MUEXYf3GYOv9RzWma6H5u+kfUR+pLlQwPw03bW4b68nZS+jqkx3HOKIzj8O8u+3emoAQD8Dd
drFySss7hjtiWmhudOqx0+S6zBHv4L7r7eW4tbr7BhcEZRvnG4jQRHqXiaHtPeTHZQYpYXN96K/h
MejyabrrfSaEH7/R1N/hZaZ+P9iaeJs913w+4ckEEhRiQ0JWGgfCD6qJrnstGWqa0wFDMRtNLIUF
GxIaWHQwr2x3eiUym9NNlCI8++Gcc2Y4fJ1SAztva9vW9MocbvSMk/lcbCxuP8vOjqr5a4C2FINB
o55X3dEZf+9U52Tn5X7ycuracQnYWJXmb5kMSyKRPtFS0AANbmbDwW3xC8HseSHbQChIjcQ5/1g5
9W7nCNEePRSluDjygobSpQvY1YXjz/+7vvG+x68BeUDAOzqTluWhYAsuhP1b1EMhg3WFNVz1F5SF
+HNBhzV/2aixP+LHv4ms+UZ2w5zTO5fAXh8I71yTV/CNL7utfk2l8qYmBnuS2A930FDa4nZDOGIS
YoTYQcQmTyChqBmSHPJik1sG6IgboXSOyjjhZvBDwD45sVY1fdbl2QVMPREoBEnQQ3SrhK7gCsd7
b87o0QvVcNBhsK+RMXK3dWiLpPUF5kO7kHCpN+AYety+jyy3GBE/BgtScj8o2O9ysyIEFyjxaa8c
g9bYcyrqKINEHPnc6NVFSikLISh8VhfH9r11QaunVpoVYHZuqZdZvDhPOGCYwr1z77FiHSitLDI4
Bvysii4a91XsDKDWN7oAXEUNNn1ozRL2RNbRZwKPki9VP17db6VmJecf7QPAPL9lNBsnLX6oh6ip
8AFbzh4/Yf3V6qxjBVp8pXXqJ12uYa9LKM1yTV3dgQyPy0XVCGMERJq+VMPA5GjLZTTwf3Ok4a7l
/eWXA62GRRBz/9fM3AXMEWYtuQTPtKXiwaDb/Xc6zR3dbj2p1l6pU/8OtG+xrVd/TaEGIxJdgsrT
lS8juRahb5M0kR41FVg2d2K64B6fOrcOOeJk30NjvldJWcLn9zYY20sTdrG1yPXeRfu1qs7v/fLf
qXnsFdg+VAEkyi6DaKd0M05br8a9R7mKvCzfLrXRqLbid+/WpfyiakpiV1gzRxQqyII0qbOlgylE
FJRterhGcnH7BHq6LUT3DEOTsUycy46U1LohQa7vjxYrTbBWBjradhs8eK4YSVReuH3tkb8Ku30D
sSit5LomerKfKuXN19dzloIfS4jw99RUAK5JoUWXBUMhet+KW3MCKUoUKbR3cgYSebP+myicrGHF
3DvuLYuHNL5xXeP1AT/RK9USpg1R3ramw6tnoaGSquVGN/y3MlOY7VaQll3wop8YeGEwRIu+ZkbS
QLZ8CWGKEHmrp00zQg4lHNdB9Zq09qjPCccLGDMvCsxskPnWimkojK+iIR0ETJlFCBQf/ZDfXbPf
ohmcwI35WUtJaNewd+1LKNiuDhEe9TqAv0I0XCQ+HggjiJH0OMH0vt0ZmAIIBDoX5zVp4OyQYQAL
GaZ4TsC858VJ//SneyyOGMVx+l2w4NfEcXBcpDxN3gC+NWkdNuSt5X7Kjz8BovGrwtYxhvchnc0/
iAWb5oO4+ehLiBwRHaou7TeXeyUfXPkm/GygMHy6SM+3toWeJNMkXTsTZhE6Q59+dXjrpZ2kVeke
5tKvlpcrCBH7EQnxSF+xLUrMCSzrCZlGkhAhIEGvcYjGIgXt5dS26CL/EN8ouYIxh8hbg0cr88wh
6Bpizb8HJn1gBOkfDX/gfOJNUOLiYSUIxKI8j+6rvCmQzPbycRpJ+/67uvvAdYDsJH8pCGC/GCe8
hWgffEK4/V7JE2A3Dej8ZQd9UxqHuqwiFgIVxruCiFcM02gQUeV2B24T/40ryJPw2sjX327SRnqp
ZSHeL0n0j7fDSKOsbZJGjn0Pig5JCtxZpmBwgbj0go8bnX3Q0fsaAOpvJgetv3p59HEdw/+0ZO0l
jsxJDiEIPLINMOJZMyiKZVrJqHBeHNPfIm6LdQDACQlOI46W6YQL/06hk5Gjl3tnvFQJ2pszYdi/
7tgA+A1MJEOYa0yj8QEI3h5EPTtjqvZEMc2Q9LOZBiQQck2MxB5ccezmWvBfxNyAmsjjfThh60J8
Qpl9H1Xip7+P8lQmMeqOj+hxwwO+8da+EfrwEDAuxCCKGN+j3aA43iLxOHrPqaBR2jsM5Gn7C6e0
bhnBjTDslnE2ZAeodV5RLCIwfD752hso+WSZnjIqcq9V4t+8Bw1/9Prc6SLPV6e65VcbeHNE5c60
dcPkaNtGHjVWC/bVOnhpdOohncENP3lIRnENP30U4VBCQQKEWQwMflaNvu4N7WsZ6xWY+EKOc7hy
TpACubTqdTSxuRzXzWuN3uvfqL61pXTQzZZSsFc4Qv4SUvztWZBLmXMaKStxTBJJpTmldIf6MJ+z
MgKLn1IM6bFbgFEFj1Uoqp9KhpWhARhwJMec71yGyNsJ4jgT1NDILzNzA2zFAMwGAspKjFhGJpIx
loGOUgfT+eUJeYDMn2GOwjFgZ9VIFMToIYoeGcJShlj53bov0gJY+exgIVtUMj7CIdz2Be//spaU
fUxOMCTZobosC3QjovLdl1PAC9uaF359+NmweGgZBL7PUDoyRH8LWTF4+lr1tGxqoMoBA8En5svX
plWavOPvMZbCuI4no//n0HlhYv0OxI9/mxyBJtk8AyKAFrrqVpkxLBxMwcUC9jmEK9BtcK0MCIYF
D8qhnAW4hyYt8a97aIPlBNsHdTHe9dCVDc+NNEoetSPmiAXnsdTiqwOZlwPog4MjtIEU/6F8M/tK
c8H4zwjHb3vHxtWXAv2+U5jjVTAArUcDZbBvTN0jSbesdIX0N9q3DItRxpm04EBTHGw6hx4TCuH6
M4+tArXf1Ms4Wd3903gf7MAUdiitplQYy+Orn3YQUbzZrIKwUQF6i4Wqs+N9BQDibPd6EsTP12B8
9LQYzAoAL7WjQDmBxaF96beil2oQ+ytOW1cMJon0AzJKB/aLEurWJne1I7AAEGMhaDlrLA+Y9lsn
0OiXB6I2RERbGlLLf19AJiWta6cUFOtIZ7ZP/UN/AyCsy+1tXLv7wBxcWtcBsktVXZiENam3dTQd
i/GudW4g9s3WDwZgy0XZ4w9xdLEUifPVTolw7AT4tF6+2AXLfSBRCcwBNEapNkN/8dK/hRsCuUf0
XZdo01tuyaQtF6LCVnzYTSTZStAe1gegYEM0i3Jn+0vzAwzLDeDQt7YpNdJhenHpXMC/nYYGDfWg
Sg29AGkgOqJHsWLPRhgBwQQWUkDHtSb1MBvAORiQnwutlATGEHeb4xn6SYmGCpfo4rGj0zZrPLlC
qbuPZKvCYi26EFSdcR1dAtPfoT3wtCW+gKSTf/grOrkVVEp/6iENe3OM5uNc841mqW408+1C+E5q
N7pclKs/zg32CoDJRB0sg2I0bZhzdqRwdwaVcApogB5NzKfpEvMt9x5PnS3kzJ/xbhZwE2Zl+RZC
8krFyKNYjnpfAl2tsmaMNh/xsqLtRwMhSnI3HSqjzFusJfGXhgYFWhU/MrMIIkGF6lC4CffRBZi0
UA5RRnboyrVLCYRYqfwfzfzHTAVCxJP5UFGn5H9s8QWVKEDExbsaPzNQlYXoCVwIjm7aZ23o6gGT
iZauOQG+NAZ4NfIOmxO5TuCP4vjFGchhsszkjwTmR0SQYAEJdzif/A2XCCF0OpQg/0q+Xs8E159o
QjIuKRRpH/DEWY3mj8LfzzyFt0JWk+1KtdCIwx1ZiFbMTLQmyVIT9LxZj1IHPRwqyH69nblgyoH5
4421wF1CwCweZhQlD2LYDI4342D0ICFDkamPKkb941VazMUzQ42WI9qwD8cVxRsqdhPKl09kxqj4
H1Fn1pwq123hX0SVgorcqoCAKPbGG0rdiX0H9r/+PAO/t04Rs7skWwXWmnPM0ZyirH1p43fWvUSV
pAYDVDCX6niekSAn2isKc5USBXigaL9nc94TPCB/SrU7I2kx9A36RtS6vxj2NFdK/Nx2yj7EVEoW
HatTpKhksj06vJwfuZRXin9QYYvqq+RxJauahB/WmPLvh4aSdLVkK3n5uxMoK5Ni/O/N2YMPew6+
mwvvAUJYTD1Cbhake2fyYMLuQkEyb7iMZWwTVLarBIUZV290ukWWxiLEbkGJIoT0talM8LH4IOGH
xTSm+Dm3WPV2beXRZHojqbL56cXfD6VJl04eahlCrq++GhPBQjKr0MdvEWpR1278Cc6FUrErguQR
vw2oXFlfmSTfRBK1Dt8KXXYOlJe4o7HI7kD9MkkKFzdi3bDjxWrs0ETAfnPXdx/n7PVdDjgD3m4W
FWpEL/E/lDK3RtXl3cerljWmztWQ8lnqNwxdYShq41Tlr1edoUyrTLNYcvswbxlzZ36B5MSpg300
KfersTHG1bJ9XpW7xQpSG+k3m+ndgDyxb3qt3ZaKn/uS3VEl5vlfDakM6wheZ6zQbjY1iofmVC8g
ddZJTwnlCqXXgrBn5HFqAd01zTGOrTRnIA805Pu2jCMuaCoW9T/z5Nb/bu9oz+jlASrHwsAw5Llg
2I2BBP1cgVj2AGzoEBWsvqM+GgyyNpROQvM2EEaAMIf4YYMQsUq1VVUVj7i4yHs9QHq8Wr0CASJr
EhUKyIM6wg9x8aqr9FDNpesbw1oNCKjMV7Q4HawVfogAcuKpLnxqBWW6ux2/VmuvqlzPfzmL0q1p
vBq+TbbMbPnuVTq3auPwd8xd3u0z1u6H1hNT+t2fXeseLfcGz25skJVMQi/18dp7kONX8zY1b582
bjC8IJ6xYGFv5/ikw2Gtd+XesSmciIULieKLnfHqQuWslM/PscFWVCf0khClIzWO9+KcHJsrg4Lx
+cutGx16F/iH4/cvczchLFpcZ5+6n2UB62om0xMJ/lgstcCt21jEB294d1qgew6zPaFJ5Rb4gH4j
Ife89yLpUV+jvUDgG28bJ0MgnGZlnBIS7I/NwSBtDWQExkXcY7lhLfnQrvPGDziD+5AefQN+t+Q0
Ic/WIkNAOmUsxdpv8us0EyX0khm5oj5TZp5Mf1SXKGJN9d62ySlSR4o/0QBkyOimZe/4OOsqVBPg
Uv42Dplbq4M7CHkAlpshQwOzMvD2hdFE7INGUPDUSI54Q0vVqEB5G9I1KeDg/WrnZ7tpluef07wK
7GKAih3dD+/ZP/6jffscG8Bctdm5bTK0E5y45EUGayIfHu16cItu7aw4qq4akeLO1d27Ha95Rnbj
XaUhBEzfo1vYXmgCqu16++bUm1crb5S2oKPaYQcrLFrhjCKdOZa6twxy4dUIrLS5/gcJNkXsW4LU
YD87JyfYV5PdPY+AmHaDXfwoFS3jt38giYTuQe+51vvlVcMZUGXeJd1RcCpqt2Y6OlFbTV/MLN9/
JxIiW+tt894XmgnODqKpEanAP01PHCiTAiidFeJv/qSHMFBdMIBJmFvyF/pC6R4lR117VimjXUMX
VaF6RVxYRmJYJm5HfYZmF4cr74up+ANhRkLbaJp13c2Z99Hic/Hq5hXGh6cj4SuCrNX9fWFgyhZC
4JQWTcaz9hreOblWCaNQ2/Bw1e85KJsJ7paYWyxd2t1zYuIp384f/sMYXqn88eH3HkAilwW3Id9w
DAgRZJfFHfnvubLn1XlpeP8x/z2LqgpW2W25/z1z4EE6PvaPRUrGHoHpvZC13YIS1IxumRF3b4/y
kPatfQR6p4cNc+hNZSgVAO+hEk+JCsHnLJsig8ZrVeGXafCK1iG8lm0Ih6SQIBb4Gv0f0LlwgHLr
+R471FIMxfR2CyhWXhE6uAIT0zdt3YAu0dt4hgtbvqX5+xZQQsZeqiy1Wwt/0G5tUhG+LGhOVhEd
UvPsQ+OYQD7nSHvrEeaM/Xpv170ClOUsT90rfGh5FiF+woACzTj67FBmVuRdPUIHt2n1dl+8i+bt
7R2OnStyq090Jpe02rlRRtaxlm6m2/jBylyPxndo6M3zNeKP+2qn+kFyFZv/7G2cYBjHGlFYAFLC
jJZvZ+Y8fObOFapeKFhrxIbtune9B75twBODjeDe58696WQE7Cj5Vpg+NI/iV7mefC9mhwWSMQEV
EfXZ6HLnThmvsQaH4fVevXFbvaaNa9a+Y5Gc7j3TQFY9zI4tE8e1nzX3bIqf3rXcokqhcu/+7IP7
wePMQrQsR9xPpo1DLOu6O4ceg2boTenGLnFrNu/cUM1ZhoMpawl2IkeCQzzYiKRl0DF50EcPoPRr
lod+BmGD31f/cL6EqmOdiGp91BbPK9vKDcrg4jUoOSyD5Y//Sj7xBWeGRvX9sz3H5W142/2dP/Qd
/r2JRWrnNC1hjb+83uETgkufWiZm37lsiFp31kJMo+pDnKxpeuztTym0qr3L3+k8r5c9hLFldqt/
Xl5h8rdb2nnrhiyDHCZ4kHu0Ts2nBCwkM1RRvtVbl7zkZjY+b49GVLYaRv2B5rN9gHhIRvZ6eeAZ
HP5x3Xd2xxQd4dAmp+E0zZjOspzs3PWLRbaXbwfX7YAkTpOqhcV8c1rHr9L49kRcjH8yJp4ewRdh
+T3M1zM2l2K/+TQAW+hdVwnU8PUN2QPass1AF/nbA0q4hh9YxI/eFIgKMbzvzIeQ5xtmT7eEVg5o
yu11rOo5iypckpdu45J7tWfjdelW6kt0knvcaYXBdfwpKOLi1TBnhzfG6+8NErluHlg2vFms12QE
p7KychKIvOu7QTrcRfckg+OSYCswXA8dfn1OHSwG7qhrUveA/AMGITK4fHmP0m7aBSngcfDR1fBv
ytz9YpukLT7d+65ZFiZceSQfQEXqCqWfbpvpwy2v43ImA/NexiX4mtisO6YHcxGemMM1RbwMwqAy
JqUtk84SmvmncWI0Ucx+8/nafUUPlnrDN39K6QZuuFYkAJhoR54sXN3xaag1jARqVjM6LU4HyLvQ
KU1E/huUcltprEh7pVtMh5ZyDQMHg+vsujpcujVmjsj4V4fh3WreKjQ3h8mNtuRJ260ikxHfaGR9
WmyctFQs8dchzVJCzbBKwAS5yddmSFVm+fVWBb+5FuRLuL/7WAmhDheozfBGwp+moJ/p1MQ+bPmA
orj/fcAn3P7a6wYzeOhtPt+ObYwGQN+daPnfZiZelNN6lkfXLWzPj+GXHapqmH87/7ExXKu+MJz4
ZbmbbfJeXMpw7w5W58VtkcH4foyyrtU1q7dohzLss6yXy53q9LEp9e4Q8W6tdc3yj5i4fpJSs3z6
ydJK8PZNLIP6jocp1eW3tukxAbS6dUSQXNqYp4I9JCcnOUABPMAOYAEjZ2CIXqHlQDFRsf1mk9Uc
DqV9DaOVU0dovPwGBKaox9HxFcWoq8HtSzCRbCb/Gf3LHvPAUtfuPPuXltys8AyFX1ruoXxFhWxh
SHVF5XPobIJnWILrY/A1NawqKlDR6gM7qXerP7tflp32lcQ+sYPk91B4BVAnyAboPVm3hT1C5KPs
wph833jH2bBEVEUZ+m2c7ZvBE1c1o3kgoy9Ei4AeP28+8iEyI+5F3eUUjclKe9mrGKaw9ydnwkwt
Zh79sjM8CXSs+rRYFaoU0LoQ7KZAKRHjeBd6UD0UnnwMaisLOxTHzwHjlRfHn0AwVXZ+S091uojx
qFke4IB21S9VGP6IwVwD1p9CuuBVbfBUIUY8PMbXSZUsDM+BS9fopD+zV1TDhay+TIPNc3FjpLur
UfvekV2ArqVIXekaWiYLVROCue0PaAJOzc++fWj84pE6kJuu4tKN5i8ZflvfRnNVeoLG4KotktsX
fuAG404bBYfRJptWDzE/hCScfIyOCw8yZzH5V2eUwrMPJMtxCuqOrgJ0T3S8W/RPdnLglKXsmCLq
fAEVmjm1T1R39At48kUY4f27RufiAIEsB3LwkBXI1wmMMTrKAkZOlt0GzkMx5b2NpBx9aLRjtJUs
FRqFC/YR8KMH5WCyNlaaM1G9rR6U+/tOFRlN8Ag/vhlUwDGySB7xjwhGcZwGVZTko+2YIoeGOjiR
ZRnSfrDq/1Zav2WS1xFzt1RIMSLQEatIYPXShAEOJcxu2MPNGz9z/Wu/W4dtYICMPcj/XRfg+nfE
i40JaJJ8BqtQBdUuqHiVE5y0TWQVWk1ZYoip92xG8kGB1UZtEc5mWKRzS+iin8iTDBNL7wmZVVyo
L+MApJiQnjZNCS76C5ox6lzRmW4tPPihHZiAXszE+Wv+gd/gEduPMPGo+CpnkBPwk7LWpNro35v/
ZvwnfBlGllWmbjwXfRekkzk+S3v0TC//OjMGXKnVK40TGxfdBXOmF1ax6BhYMuukjMuQSCZElvIf
UqI9c2WMG/gPuEJH7wtKmV3m1UxwbROU6y4k+BFuemZQWres8GW4l+5zKzf4E9K2Q2iHf+W9vPzA
rbCjfTUxBaoDc9WZJ2FJWyIdOJ2ZTGnKulBldyTtE+HBCq3jb/kskyUKyRvIyhJJKx6BBx/pN1kd
DPsRQBL5RO0KMYIbWro8vR7d4trpFahKRkFXf1budho8IVaBG9FMBZQDPQWWoigFiXp73WznoYke
vZrUrq0rnuWOq5ZCvSblxNTRhqbBjOZTbA9Tsgg0fNqwIhtFMYD9Ag3Hk6PMyEgQr6wG0Z/bVHmh
08rC24D5vXfHdR8rJsybNNeQD9KzJRdbTJ60PO076mPMawO72SRhv3Ko6Xjbuju7aY0ZODyR1ubT
fc+MbvEhrDBsO7fGL593pm25Gl8uts01UD3lUJ+iZljqHQEwwrGFutoZrzvrgLtsVWsJ3KeGKmvr
1Njx5u4mTgxuV7Ss6guAIH+IgGu6P0DinQ8j83LIyDf8qZ8Q/bfl9r7FVoWe4tpKpg8aLh1fTG43
OI92g8Ng+0+WWhWv1HkHdaatmyhD0nrEDf44Mmfm6vbnzPPZtrPulIJ6x6KvG5Q50hEagGAfi2ur
xj4l5ltvs1oX/Rd1Ogu0u4Xo8pxoZpMzW9cVrMvWCsvhPmAw4emRIcQkNvrIcPTDuMfBusqELBDY
oI0Hpv45NlRXJoQaVz0ZU1p+mQsj93JP9aAgCWYhZCUyJ3AR0VNflWlswOOYU3ELU8GTisKedW8k
d+8WPkKSEoLKCLcCvwIomyOkxma5wPNfXMKaDxAn1dRDg1sNKtmm2H24DaqhMhcY8N2wCDh1nfDZ
0cD/O20yoQAz//upLvJ/u3WDCkTBvFWEAvQbBwaOGffud2ymaldHEfPZNQi+O3sPVhpSNVgU5b1o
oCBW38wWxtzw04bCwlBJAh7y2MgPhDzCRDJ80ZyCa/wwNDBoXudmsBlcOD1mYg2u+OANHNsz4GuQ
IICJcm1UGX0Gn8EzeSkpi/IfTui8QgYYYCWSHHxP8bDr62DaYvl8qiRqTclqgcpST9JEyo7DEDoh
NJdS7NBNCyhAeTnYDg4jlB2IA5zenVrC7skZStbaCo/UiODSWXeBeKhHanOtuc8mqvsATnKIDAjP
/O21Wes/0PP3ZeH/DvfKodQ3O9AOSAB9lVvI/5QEmsbrrlb69eDpZoBG226RFTo0+5/ep1fqvn0r
sP6VLw0x/I8c8oTNELci9Kf0Uhuu4YBYYyK9CHRXewIahkf64CPXPmoaClb15E7znWCgQjWiS067
X7EDMtY/Mj9lYQvXQdpO2ydYBDp4n1s1+ASgtEhl7O6exzauBUC0taAWUCdro3z8b+/TIBgtVXSN
Kdej4/wyREmHsp3aPff3ADBf3hqBcuxq664cnwiE4UPwzSHAyZAH9flcjqav3rNvROV/t5/Hz3q5
np5mn2FlTszXzOzbwxpGzKiuMtJtMnJYrJW9wnl/Yv45Kz7XEV1WZ7TE+eQISf0QvLz733ZxCPK/
il8KN8H1Dz0oYax2r84p/uCGpe327d7QYZ5DB3Y0DQ9mU3qU0I6KBLchS0Kc9GrLbtWbNcpPmC6J
nFXplsapm0d5exNfi6xonadNJ0fuYBH1Wu1V+i+SYkooXb/8PqWLwqoi4vQxlODBpAxy5d/0/Usk
RkT+qhoyudZIMMTT4ewabR3ivitrXg/EIaw6XyvOr9XruncdbSH6Yrugyist6nBkzs3vl8tWGFFw
C6cVmTZvMH2rtmo8sImPCBdCxa6IVFnB4irh0otwvMWD1hyncF+GTofHa3HF6fOx4AsKA01DCSOo
gMMdZxQUswe2sO6+kDFHVgZUW9o0Syim8jamtODnZvhnhqPSs8XZbYKbf5Luud1jLWhONioeKUwG
FYJwgODYTbdMp/bgcf66n4L84IhghPikT3GUF0zLCs72qQ7u6/OvGRlwC7O4290/j6G82dlwi9GM
+5pWqGX1laJ7Kl5CzD3AfQGVjGFTPG8e7usWfpavENz7YbfKGNEf+OIas0qbVKCc74k/ygQClI6d
PsLFNzAMMiEeYkHsitVPzAiRKAAa+ekaL+j/48dzON20VQ/Y5QvOobZ3fV2gZ/wgp6uCjs237l2o
9ge2FtQ61FZlquUx7SPfvP5l02pdCMHdF4ssdIwC6tu7I1jPrlgZWyx+EMkLtcvWqIQsWNXVG2M+
UJz6AnzMWGymuaV120MRl7nTDv0eeRiYa01tJAxMkX1gk4g+RzQ4PfcPdzLpSLEItXZbB5ra9gPN
nypsmf/Snbg1esHjBK3ecF8KuAbq5bZgVTi233jwY/NXLvs/MJJ0sE/1yv4VVid7Hb4ZKXMoQR7f
Hh7gnhMsoPXRzL2yT+k++H3/UgYczQ7DjDdh8Hrc3D2b6hEh3l9pZbGrqkhghPjAcuOjbXaegXRN
rP4NgCtlgFSp+3s2O5RyoikVh1ZDqBuQN05tknh5WvGjqFu1hdYal3+094fpHTuli1v7IZOT53b0
f8+UbbseD5p5cajAD5nnrFShVBq/cAgHPoy7Hwh74v2ISyfGT7VZ927NBY18ROQ49AhcNHhAD8HJ
e98Cwbtjw0R0MKJoo5OTNLH2sDsh0aj6cLcerQ4TxD8ZvuOgxZrw9g2vEj/whQjzsNr6INZEdN7Z
dGro3DYdM75wo2N70L5G1YC1KtrgfxAXn6TqOmA5qVmjiCVSYKx5Nip6DF+jUhU6d9hd3VP30LUp
t+3QCTftW9fsZOEuMvFyoeyCdvHuOH/2H0VPqajO96P9aDty+ttRRh7rVrUMNeB7tVncZ8b8OXvO
DpP37DTRcVhcCUO47dt8ZPv2CV50US7psxVqfi2Oz9OzfDvedqrxISKOt0CZ2aE4Z6Av7FOOWysm
I3taN6QHvTMSMPJmctD8Z2xHTvQKEIsn2uWxHimkSzVfubPazw8dPA3xNQSJYHuVsKk6O2GaI6vF
DDUF7oWePn+J1mgFIKXjdYTWV846YYmDjV5SKLROPOTnjcFiMfgps56XwRa/x3dcwurDOJOxYqyO
cR0ehuQWxPs+En3JC2E8US5d/TvCA+0SEFaLydEJNRGCnu8cilsz90c7oHdmY1jViEpp4/FkDbR1
11pVwISLe4enBg7A1axLXVXtqQFErOKWGQU3o+Cqm8s42Kd1ohfSudeX1SBhCqgkCpkmecME/vRs
OTHmI3tvWusZsd3fdMtAGMdAaeGaGOuikcdtl16M615/QaRDcZ9xywvk0G2/COV6U2rJ3x3oQg2h
WsInLEndjxrCaSYi3xM9G7ERdLzAYABcV7+XY1SqMmejrVB3pYP6lyuh3tIM4qZZJRPcB6MOvTXI
oLg9R6MCExA3WAONjOXxm9V+QwQqF0jkL5LAcFzBGqW3EeQF01uLeN7UJXRuAinCT+HH4euA7kJf
u4cJp+8ClmTVN8iU1hMRkVh7QT6GKsx45QzwZ7sGHB2Bhd+v2LVEuUOCD7KJPyRoReG8StFi8zuL
YeHFu8NKFE6gwbf+3zNqXEpmVhtlo4tqbDc/Ay2RXH28RTrDJLHDlVDDRBmHaa06DHU1a58EpFqr
CLHmSTD+F+Ck5lTNwpvmrORpdeYDyBnuxe+dHaGB8UjBYBjrghGd88NwS6dWvRBkrajKySP2pbqy
L6tn1jbmxryTDjcLc/X2SjObRRp6Hr4d3NVG/zY5ws7aj6zwzN19JCx+gbkxHbl+Js0g4VoPCx5t
fXqYm0vMcXtO4qjaGuTYrmzGtUGlS3521+kcsUP/lkNPoAzBGToeICJgIshODfSo1QCvqGDn24ET
YKkEbxdnOGHyIb2a931csMaBWAehDFsmQukwTWJuYkaHPow3zJREbDVbZYivH/eex5uzm84ICStB
zTCZqTBznL6XTDr4gGHGx/bqYrmAnQKmdVhS4SLDR215g4z1iCsQWHOU/RDhOGu/Q9DzC7wOsTvy
3nnIk4vg+MEEvMxr08/4yn+CPL1fj4ZpVG9nuEpr2+jcutfkzOjsQIt7m2STtPezHpmr0sqBj+GM
6YBeTPXXwR0IElBxyMzAXRHbIyIyNNsckrXd1PKQe9fZebbFgZtbCF9CGgAzSL1ay+qq6d7TQG07
7wpmijoq2JBR2uWBfRucroQJMobxN4QhM8GdvX+4Hm3A7eeuleFyQKN1/FVfoNKHGNP/rWTMU35V
/1bbuvilDFIPyBQcw4+YRjBKgwr+HtQfGgRsw/8GALJs1SpYRXJmIZq/4YRrhnZRY2Pa2yd32Oyr
B3uH6aX5DreTN7xwlKnYVjfXk10Hm3I1ctoVVZ3X4itK9tbuX5lC3eIHYOYA7UIunA1G8VjzOSvz
b/Mvfk7uixS5pNBENB3Fk7gULNdyexvSzBbzU9QIIiv8Oi4VmkpMTcfFqr02f4FYtJ5Ok1+j2fDF
cP5ut2Ldi4WhO+QDKgtNeTBANNF/5B2GYkQYU0cUaCVV0Na3BipfwYswq0gpd5lvCHhUr/1qixiA
vQufH5GNyR69uEwm0iAN9gIkp1B4WTw+7TWo4BAMJLpTuzetpUXfdoS6W23L1dZiXm6623Ydl+E6
3sI3GtOso8ZU8RN4h/g7uiETEa4aE+l0TWB8AbXXqNbdxLpL5XxI2F1wbZ/b6cKIjCgPH3fsScpD
Ohg6jB0WJQf23Ao98nFiDCkVcQTCYVmyNbPJTsuK2Fhq+VX1qCJZkpf/JDoqmCXB0WeV2VKCSCnD
o7FcilAiaDL1X/uRaBJM2vxLuxSUgluo4+OvAx1l/0Uc+hHQaR0wxQOyoiDltrDdLTup4woL4k1m
Vi4CkKp3kA0Ad6SHrLIiI7Eye1KPVHEW1Ub93axzHB5xdMXt5z75Smv3C0gKIK4P5HNq2LUDnYIT
hcOls1/I01hWfVI2Sel0xILblY89X4zSTj1shQAQlRVCgmWIrB/0wkDZaZxuKOkx2wkYaU60ZwjJ
uPVK+FBlSZZcEvLZcba9T4C+Kcz+clDMPxw6unZv3c06GwUndF/oSTFZw866AqXJhqkUrCNmqyOF
4dTDbQ5dUiQWHXhBd5kEN41oGU1QSOCxhZDP91Kv2QgTEAaRd9Q0qHoncNVL4ZbCyYtV4evIW2YP
/yHR8y7uumPFtc4hgiI2qI/qo3R0mQqP04E9K1e1cCTVNTZfrd1K271qjhIOdZLQyPwepsXowwIt
XHnXpnwdVDqv7qObAw9qdXQvVJmf8NjRoii+my4J9DBtsBEqhrSQA4juoY29QnNfGTvTOp7OtG92
uD4tS5hr7WkE+/jXXj2Sorejy2Q9Ok020OzYQJCXMGxHFLZvGL8Z2AjSX6RU/3bLCgxobnOqul/g
3a0+HeO95AhpYgz2Y8Pd8sBmg7b0Kz7YtKR+gsWpTg6wgOdbsDM0ciuQ+u/FrcZb1FfpFXQd6kbQ
Qy9CDZTaDxZeTw+oUr8sFeW2vSy3jwV1n/pyquoIVi6FSQUmYMZqo3wbhh28jXprC/kPZ7i1hQvG
Vgh1JyxDpPk19n42z+bpdIOrfHinW3rBm375zyD/V4fVfmda/O4U/A7ivwEPN9sYNhq/f5eUD779
dyepgEah/AeWX/57kXQLTxqw8+lV++9VbVgZGuNX/9V/Js9kN62NDtPT1Py54PVCgbd8LdEH9/FY
Ip/dJrp0D4KHCpHHJVGFL1fm0+jOVW/Nqqtb1tovjosbi/KCCRmIAHcCRltPyDtsS8Rxf00PVMxX
wv9qfkkjAR+YHprYfleQtVIP0gUzeKZeP8ZO1+naHI7ra9Gvs3CwcbYvamWTDCoGl9mpzYUAmzrg
ktB2W+u8sVot92tDJ6730l6dg8bIrLjMDymRTpMy+rDS7DK5TMr1Jh+V2Z79/dtMVVY6nrPNJGU1
O0VpR4f26do/PRuo1dAVryyDUhmqaiw/EXtQAHMlFVcJZSw5x7Lb1uJex2VcyStCPEnW+MPrgw8c
bfjMTgilis/fj/zvs5Lg/7MiR5qP/YR0QxbyN7vCtkvAKy4C28JHXDrynFkY+zZGNoAieL98OZry
HH/gkFHHxWPbFfp26xxw77Y6Wz2OuIN7L0xcZJJ+De3IjoAbsKHRsethNwNou+lpWagHJowcEc23
YwhNBfTDFsjuu+Wuxu2aicuHvlGCu123tgK1qa0+fyc0COfR+ecxeAyeI8iRbdG09OszeP57B0a4
RzqwGWQU0bMb0rXLIpvU+cba6vWH9x+pK1zJ7BQAlYQXyHxxzdJV79Q71a4WLpRsoNgYOPHSozwu
R2cKcmqY7xZNeeNrN35F1DqvKbZU+ATuvAD/5bBaZwc0l7dM7iTX+ZEbOMKyp4wvitJzrOJY47P0
wNzlxqOCgcO+m0/kpn8KDhwVH7ekGj436vlV4aRsElRYnEXCAdg6/iiPe/e/5581O41M1vnvfiXc
Sqb3usZVWskD6DTKsSPOJ1g9A/hdu2ZT3nW7BHOcwSbB9XmTqByS/cCGhw38te9bvGRB6nvys4Hq
EsnKnIE9qCVZBLs348QJ/9JsC6yO++hKMfJq78cpq77W/tIPdzlWjsuK+G+oDfiuMlm7AbQYpqgs
U1VG0lOM9qBhSEgi7MeI98/m7Q3J6BRxu4XnmU3jo5bmwfxPgz9GjR/XOCH5pQA0AcSeCKoOc+vP
oVjdlsC4MsKas7xxtOBh9daHBVKcSmJemN3dGPzBS74nlLunVs0rmY0rBp/MKbjut/6tu0Yz0Frv
F2CbAinfW/96fDWeexY7KLS1N0U1uZUJ07AGsDyi8zh+AZVBdG3O727cakWYmTWjWSwjkIA3qOE1
8AbhI/a8lvJmPx7kO1mVBPxLAC/jl1Z923QbbLeMPZuERpJ6Mj3DJzD6kpz+5J0f/rnh+n6yWlUC
qK6rT5engOSS32ybiY8BCWSZwidigOVIjwNjEX56kPhJAyAAkegadiXAG9zU2HivPtPPh3T3Zn4F
SzMWFhSfp2FE6/Xswztag428S7PBh8qNKTN8YD0g9y6h8hLZCn9gMBgEUnclSBOQKpegtWyn5pDx
DWsjH8CSb97WL8wGL6exKzVqMJCBKUsNnCZP1TJ3F85e4/W4OqgOzMRMeHH0NfQrdrNGHWHFpV41
1kCyPrSY/qTDdLgeHWlPrOPtR0znc+fcMeL6UEeN4w6sqCOHYdcyh5on5V7VTb3jTBtPZfRM3ond
TDvfJvvLaEymtKmu26269U5t29owTuM6wnTtYwZ5rV23fWqBfIUvMK0dvoAdeF49Bnq1oaZ2GQjj
Zmp99FLZJdZc1daALyslByYhmnEdSAAbnZzWi5AlxtCRV/p3ii5319m6YssYhDab8Wd4mp1m5Wsb
l5UalxBtJubZ+H3ZPp+30LMYhjEJw5/5jdFzNrswMUnHNo0oTuq/+boBqwK7qSTDISKpZU2Mdvg4
75o32BokxuBGlzdOq13zdW9kq+PfBlo1JOU/a8/cSwcRLSssQg/sWqho2LnRbEKvha5LHyblAeIZ
HM4d5izECffg2vGpssUSkVu6TolxRZlboe80kjNb8qGJF1bMcKPzAX7TQ/CZCmOqXcYg7z759m65
JwPXTedSpJpI1VYoKYZiq6GSdhGgDf+IrvPqA5hU+CiffqG+Rd8v/P8IvDsEBomHxXKA57BSwsgB
dwb5FT2Io8F8qJi2OO3bz+1nuzS8+qcxubZzMVHKAT6VhfGQ+iFnuBm9INZgMtg6TrAFHD54nnpc
XfzMn3AlcAegN4S5OH/7nKUMHxaqerrJBFsjSxmJfNw4Dz/H5Xlp/VynFpRLDFwPsdDegonXwg2n
CQxT8xalxhD41/nhRdqSI081hqq7G1Bg2ZgVbBneY9hSbcIUSAQ/gCQTfYWWNESy0Q05+ee8Sw/G
znD8n0fFy6PBaH1+tt3jgoHagvivDS3sQFs1G3zWqh9+/5lCodGrAEjD69n0d/1DX4q/U78S1SJM
fGDieJU2SkSvhvXvOsFDmurx3XYKEOZMAA0gKb5TURnLZqNTwy1sM64PDmNz17wubWz7jeAe3SM7
UGSNZlMIuIG1sSPEf3ADaRFHZhSTEsbgEVTA5vo/iGkHEn8D2zz5zC3ErxAbIRyljMGswPBKc/Kp
G//OEGiMdsnPeGM2sJCECu3wPoiekaChW3wJ6+0dQMujf3Ifg92TN2LOqxcGlcLET+7L3S+8SQN/
4FqURo/uu1MNIS5MO+cf9g8B4rAPwguK8Cw+4UJY0Ccq7VNYaefUyWmU9669HSDUjtd68GtuyT90
0hiSaIE0F74WtN0mRykkvTnEZ3rBdcO5ZBrM21YZWEltQAhC3sYXnTcL42mY7MGGn7UJVJZtGHBW
uOWqoBotkepwe4/tjjWqcuynx2mtayVVMLV61/jZzE1MPs3pbq7DnD7G6Njn1tiZ2JOu5bK6cC5x
3PMN/xqY3hV1MmlgyceFCe09/Eq7iNpEj7px88oYhAkCR7MLRRtDsEKELxewK1XKB0s9TYg0MReB
aN+4IQ4kRLFKkwOzF6S73JK1R803Q/W7Fay9NHnV9GLjX2B+lTHh2Uc3nCTV9x/DJzgKuK1SfDAK
wphEFmxPEnKEywhXh8NF7zSmDLOW19/y8jh/jjW7UgzOixb32k2JdHoFLFdk8ODakcCqhj7JB7XC
9u+0+vx70srtZIJsA1XjAvxEBNmoz16T9c9lkCf33pDLBst1Dny859J31ZaHfmW1TkecFRxJsKwp
YgWu0y0csh9d8XayG+uaMpLtcNvL4kobJ4c7bBEbioYBDZ6mMh3uA21Y5ZAQkmQPobfEtbXj6sp7
sIvvQx2vMeGnSFgFlGIRGG/iMzOjcpAu0l/hXdx/1KzFqL3CExN219iDTXzxiVvnFNAFkSH1JlhK
RwUS3+w5oYFKiGnsZORYRSXAZhJ1ABY4hRY2G5sCttYbloYYJiWKhL8Wngs1127lmNcXS69/+V78
EbkYPWGfBf6J+lqLBCv1fmgkz+lhDEGZ9YG8ADwl3tzJGkKNTXgJdYYM547dv5OLwCCpSm90HJ1H
ovZIQXDB/MozwhK+zUyhDlTxVw8JMODuJf57t08x2ZTcH5p4CQ/+ekOc3R0LGGRCDekNhvXnCKAq
2sS7+M4a8I42oR4AuE/wYrlDpLwmG2JuHTZMge9COLSJHingLjvYAhebxdgMRHzN4sPqXMj2kdsS
pQLIzFdMcfB3NQPU40PMOz01Vvmpe2/XYbRii8r9nbGpsBJQd+8HL8KQeHl09Khf180LDgfucqly
W6QP8QWXaJxoGgtwQH+P7V8xg1Uqlob2XHicIC5/for+5budoitdPFrR3/g6PPcgvDHG5BmSbBN+
X/emv+lvh5v+vrfvHTlINzGjF/EJWBAwzX9iCx5vwqZc67WxQiVw/0G/gRrxNePQ3a3Jl7Zw5dl+
TddEXdSuWmIT1y7wde4T56NSsIf1tSJIwGQd6XXcmM6UeEUIbbPHSKfgexIUGbuH5Sihun7i18/M
bpSwdtNCQmkDf0CBxEMMNIZjZJokXPNHPc6cqPtQU1Yd4P2I6uEm9zcI6KFSMAHQiTy5Z++emIhN
7ok2AYI1xjfIiCeWwhPzAfl17Nl8kO3jjo+RA+p5/VnHsaWrGn6Lnpci4x4Ad+c/SYnF2NAz0zT3
wB7mcEE5XFbiYkApKS5OcZxxwyS9Dru5a/RP1M4bpY9+yhcAfMDtZE8ckfzAksSkV/ir8EC95bmr
NZP0TIaXeisPpF59ddCo5M6xMEyAVPBizbDEpxCwSovmFr4RYFOM9hnuTw9JOQdwrV7CkwcLAto3
muVjIwKW1NnVQRQHK/gblqTi9PYT+VyJA2Wt1IkKElgXc9V3qLVfJZscIbV7H3yDZfThGrwQknJy
JtI1N+PSF568nqTz9SL/w2/Qan4g95Rn4KOglBmfNWgV0imOrDDOD75mdMatFMUj+Xx6q7BmbrDz
8Kko9b48mO63RtTCgvCFK0Dlw7aHa+nUGFUG+2l19BmWhzbA83z/9wDkcHpGb0Ov++jIUw/INSDo
m+fymTFbKF6/Pm8nOi8vb4tfP907Jr+I3l4trMWTexev4+5teIgutLoGUB7EQqbTl/am1PisG3Ik
ebTxakJtqiHLLXwNUgYvqaduTViSUEnxscULFfXTxx+aIfdhCjm8S8uwB2vi+8CWBDOtA3hw3nkF
1kq/qQ6mAqpH3glDSFEaEZkAgusALCp4XUL8IOoKVC3+voIMBZvk/4FIGkpjc1XAXMf4EYkiWQku
EZATDLFHuO848bFT7zHvE6SKKIG/qq1b+ezTp18CPtdre3DA7MOxSljjtp+PZRaCdxJ1CyV5j8qF
HVC1JIUfIeG6CrKVA2ntayFPD0NeVbUBW47mgd7CQjda1Ac1X7nMUWQ1LkbgmN28Effmb2jSutYe
HpQnmEzSAXw8m7O/eFJAir+lz0Zb+iwU+ohF5kJPKvww2M3KftUW9IfLDE3EtmVwiLCuuhIWPqYL
WjpkTpE1C/IFV5oSQnRsfK2AusqrBeH9UIi7IYuRGfKtYvUvOgg+EYsrJO+B52rQXzjEX1VHuKq3
RSKzR1ZSYcRJJFaiIafZTfGK7KAhpKwrhBBgbhoTq4SqxbprMo9BqGrDKvtYHkFHW0reAyGtqARE
nZdnaomlQSMW8XSe7pqtiGn+kHdpQmuC8sqgVWiX88YWKSxEmUeHMhfKyQMJc2DRDjVufrGz+ZU3
r4IV+P94Oq/lxNUlCj8RVSDyrXJAiJxuKJNzzk9/viXNPiN7ZmxjQNIfunuFpkGn1nyxxfBJqlkD
locRq0Q0GCzo2VEO2gcrdYQd0XaTFtgLgzZJ9gdoISmbKy5hv2sgl++nsnhZfmDds6cdjQ7tu2v3
yUjRZ3vVJpvjd1YEDEzvRdVuv83NZG93b1a3z/pMB1pchWqoXFngD84HunJqIgLjhleoRUoXKGA/
LHZm+vryXDzBok0PuZHA4msKFN/9OiDP1LqWMdKwvkPivI2DFgUEWCjwnkwsHRTulKVMm7aW7RuL
dZ5I1fBYIynXxF9s3D5FxtqJ9KLsfwzrlrelJ6QcIsWp9K3CeORTqh2LhZCDXklVtm3Invfm1CFe
xJWKNEhnf492ngYHw0OEUG6njhsbQzpj3AK3PddQCEOzPi+9ZBrIJ4+IsDNFKSNTZmBzRpXRHFAR
qIvm4z3KbEoPNhRR/JX0Cl3STsJ04N8dpA+/vLHzZPY0Vlnbvzv6lic8yF+hewb/3g4q4e2aHL9H
+km8++dVHbcYL794LC7jZ5PyjwgNs2Q2E8qb0l3AQgVVZPr9k40d4Bv+q1J9JfvKwfUGtKPk27yl
ucQeH/fI7rJjeXiS8MjFS/KiGlkdc/bhDpRlKDrgQjG71OZU/FGN9jyz7MflpkKtzSiX7Fmot1Bt
tTdyqaU24ZZI0CpY69SbIryosb5IVSyir27Qg7eAyzXGzatpLCUSEhSybKWQaCfS8vcJkffU045U
ScPiNW4EKaaEdySr3xH4kJovYltgLFgXWxzWb9GN2zuuddfwwCsQ+kW3EavignBBhBiR4JHXY8Oy
hXlAdgIWiHtZWw2chXrlIa7B25H3i0yKhKlhjgGuzzf3IKZYPNNjWdQ+cUBwMAL2ytH25Ua9K8/G
IZX7OoAuDiR2bOT6uf7vDy1D60NrtIzylb/5v7f9We1rfqUEUlcCz4A8zGaRq8qOe91/0p6UGsbD
VJpFjZbeypVA5SzxsbLd5U1kSLnLCHRcojwmMSfyMAMiDJWmOcSwYlM72HW+hhoGgTscinfy4ezF
Fsp8l8RwSTkzILIQfCj2Z8fR2e+b6wkCWAyqikGdCgLorLTPMoQgcrbF9RHaKjdeOQxMPWqssWIZ
CVkYoYwAGcAU/1VZFbPqa1nCSLR/JjHSfKWDIjp0sRxFuWbfkAoRkLMTIAbqUM3EyegWUYyUPTTq
qc7D96i1LoeUWm9Oi4onuP3LrPSqDrKYOTTsVqvAt7ZwcySPHmZcLN1+4W+i8CApTw+dOnVIxQOc
eOqjCp8At+ekBySekgGIDuLSWAwAcTSl9oY4tlRst8YiV/YVwquvfdEF9Bs6tpBH9Vbr1nIpxFv6
A2/5QMFYsnm3Mh4PCk04jwCRcDY/ZqUFDxX2gKBwICX0pq7YtpymRPGIpogRXlGuKXK9cE3ar0BI
U9Sjm5YGL1TlNSAzJUIdMzpM49y8CyeIWIIOhJ6BwuHTRI8yH1J/vtuIGcbO2Gk2/8JpEeB3t0kO
OH8gTUHvyTtccjFLKGM07nAXCqC+kuy84QJkJC78O9wO733JqWo8Xpx8wlRI+WU3TF13lirzS4VJ
shaZ2qhAUNnheZEHqYMmjRQUhQ3sHRi/ENtTTAd7tPTIM6TgBj/MKxE01CqipV/KWIFtEe9plQDv
g8ElK58qtMD/ahklCOygkSz7Oo6skVcC7DvGoY+uQStMaDFF4trHIutNjIjUFrXp7gze6bKXLnY0
njrFStDy0TFRJiI7MDrVK+tNd6zV2l6023p+NNa8iytgzqZ3xfOD6hvBA5oOQEe6Xf9QWxrtzKVd
yz4aOWJrAxzoMKafa1Qb/HoHGlufO/ruo/Vsv7p5oPFv/90vs+hXh99lfZbn8zn50doEBe9S2BXz
C5blroW5OHwZYad3MEhUi61iMw/z4uaX0Nvd/EpQpEAO0Q92y9UEFefjyHUDkyHVQ0Q12072ky2H
nO5pRQytZp5JyjJ7tnREWUaST9D28PnpbIal3qfz6ZQnz/lppaMe376woV4c4jexEvmlVhnofd9H
wYlfAobQR3Kd86Q6A0ZnCt05ypSJ9hSK1lGNHjAZvnmEAn1sp5B6Mm0J2yp3Sq0D8PRu+OuchrXU
6YpolzzqipyR/hT2t3MhXKLo/gzrvgqfEnOcozqpR7GV64nSVh7fh8+hnAxpHioryehFen7tPvp4
llEg0i5eabLv+PT+gylMcU+H0RaXSU+LOxsRE26WFBSkUNBGWKN1SxYfSEJbaee6dZIa7XQ/WlN8
ab5CYzxuTAb+8Tc0dRnaQmRJ7v0f/rF11jGRFrlNi0t0iV4ABsGdIJilnJ6I/SqXkHmOXTdNMJB6
7LH3rkY07QHBvXdePWNgDO6dR+vb/DYZOPShfsBsuiWXLt1ByAawNu9ns0b5xrSFehJ+P+lpSnXE
/ov1DvI8rreA0pD1wew5hCpKbYJdIxPl0/p28p1qr0rXoysMJEVBRE2KnKiLQpvur4nWKgTSVfjQ
B3hMh94OggCNZBxB+dsQEhTdToAsDwl+vMiS+HgvbxtcQOrD3PDZPlJKN8zX1HzhLmDe6GWJyKdE
e0G6b1CU1hXHOc+Gp0joT6pL61Z6siWIUE+G2nwaRM6UFXr10REmzq23GRuDV+/Te7TUK/wavmN0
yHJC7sMV5cJ/hq/hGSM4Ui2E+evkPVSJ9tY/wQ+8haWGji1G+h3DNuyiAwmbIPobcF/oTdmU7R6F
pwfpSlZ+onndzbqOqjHaLaiBuQkSu1S5dm5AOIBGywfN3/jAY3V++/sM7j3p6C7UsPEuVSGou+8e
E8OXuynFcG9LdzCv6GTVXwPRmzKkN641MmFSQ3FZ26OGZwGcnU16V168XXhMLtaLVoL0nHRYwSvR
JSwjAH04wKqb6B0c8QSpuXz6YcW/hJXoFWsC/KtMk4PQ/IhTQf1IB19WXRSPlPmv5oUFA74+MCC1
n9m3y0YRFBzsEarhx6l6xug2EA78oWht2BUfy9DorbZ4hI8CFTQdNXJ2dDvcJ7v2GU3m0cbNANU6
wvLwcaCx2Yb06xiR8zRUKbxGP0YptYPrUNN2ncCepwDLb09Ks8qwMrx3C31qR53yoMSggYVER0b7
0Szg9sxyTDt0LNmmjT3g3MecUpQARjliayu6qRx1j+7RvVIu/QiLiHRGOvIIC6mJODkPg1SiPOK8
QG5uBawii3iNibYjI8sc3qO1pI6NiuxU1r1yu5SIafVrV2NFfIr8FFHxbyD2m0rMTxtVKwHkk8am
YnLvwffRI3qQRzYdiRZCGjfaxoxthlphZUa9EFRHJNktQ7+c9sJUIpRlg6KmKcjWv3iRgCpl+jjW
L6qtRprT5riSFQAgUQYrzTw9SVqb/rlglcl9/0uslAdgAq7koOLRpy/FQzBWqs5rKTigLVWH6k6l
icDBareQELK7A5oBNehu0blRwxYowKZE69JXT9urGsFgnXVVuSs1LhJ6IG/8lAOOz4go9iyF8XEi
4gmNiirYdes/WJzyiZCa9gXSuulzGx4SsR6KBAXiueip5E+vLXTti7YhFyg6iUHp/rjai9U8QhlG
5tau6SIPVFFLZZSVJYenBpEBSRCaDTJMyqbNmjC3NP9Ui1ixlDX7373P3+tvvygMLgQ+wTv4cGd0
gMq4x+TQrnCTPCETF0q8tH/11e4VbRhGAm16l3NsKIFmT/mkzyklzShP9VtEaZXOKQHU7ftw6ghm
FA6ZN1EMiPf9V6baqcl8tomXUtVrHjn1zzlCxLs0qcqzhhywO1W5REXv1/JGQggsBJoPhEKhohzA
Fo0y5xEtdeS5wBdlMlyEj6TFCCubn9ZnfKa7EAiMKiJG3YaJDCcOyNQ/z2pcG1rCtG/zTwsvAAYJ
e0gpBMWk0HV0pl9LhBkDLW/4HMhHajIN04iL+xJPVCSnCpQq12C+ImgSNFT2JQVQwKJDvGURqiTV
0K4jnytRLL8kCSryKoUvpyCWsk/a36pmpM6bRGDy9dNZZKVfpfgk+qw6A1gN/KgKhK2FSKVK1Yuw
SKA0AZ8gXbgFI63aFCqoUzzZ2LW1U9Ohu6co7UILNDho6g7NveJ8xifg47Qy8PXqSAWfVItqcS2u
tJX7Hps1YK5pShkSl1dsXqkhd7TV3LFTFAD56iFS30vz2rttrSf6OHAWzA9SnuMJNpqEOJLjFMK3
q07isteVCL2MY/GxpZVHomOjR1MXB8LysJRArnMpM/bE2dGBsMoqo6qSj27GLJfKWgTnzBxKOuLM
fVDags9AiKPWoysOUHid4Di947hMZLWtFYjCDKP3tszCX115KumppnE7pChDzevsX06WFiaFTkrb
hflKDwBCleKmGewr4PcLACJIFvegEDX9qX1NPnG6gaZITXpXeX4FV1UqDKf5epVdZmGZqu9DXWDt
+VJovNOK605Qpj2DQg3DXCWcekBTeKqJQAUxBWgcbPU3lAVemoMZK5m9Yr/s3L7mYiUTFTRfC1x+
0qoXxj34/UTtQTyaPHaQM+jyONjTu+cMu7E+x2i0ArpDP9u5KkyZ1alqoFLb6j2i5wR9LVFr0ZL6
cYWZZLgJeAPl/A7Khv5j9Jmv/wpzUYRpsAy375eW2mX2IoPSY5MOIC2lw2puIAMwVXdYFUlAqXLk
MPMx6YWag40IFQ5NUoAkhkRTLgf8Sz6IhwZ/Ye6o8jReB/yqtDLSMU3HEu08+NQhdpgmnXAskc1K
1ql1omfBfVDgXLMBTHkHS9G1U2k/7OJ8LXYalXt9iil3C85w1zZjePt8JeYcJQOYz4h/1blPVS8x
NQS0IHllAt9T5FI3K4OctOrqyNyQbtyufMTtIobQkU3MXE+Pfftr+qLlIDvk7BSQ5Xf0e+nyCtJ0
cGqRKAtgbiBFxuw7pLiag5BAQfROZINNs0YCYby5wjMnXcZVwsQePdwIU2TBPlmYgjKM2pQwV4wJ
oZJRO4oG4EZUzDL4w6csbbejBdXYafxfry9Vi6kdshrBEmIHyiWZYqbOjsSKZp7U5MsEX2SzI3Yj
kaM+h1IMVjG7IcueGKRnbjQoEqmN8Ea8dYllrNFAeSYvprG0A4ASJnIAhJJ7iV7o7RirF3qrW0P6
di09CLDN3wuatmodogvk8QGpM91/cPVwtKHxgIjcOiQw0oEqSJVc7BVUiXe4CeaXT9rR4YuNT/Su
LScM2lGD6uXVzYCymVMYyDeuL58MlYNPYHdC+LQbPei5vQfmzLVkHv9mF1KVVaGHSvkqIaqY/++u
jrH3onmqUEIFs1v2UfwPK5YIR2lMxA29hBkoqPenTS87IH25iD0y8gTcpwqyEnO9uL5Y62pzvENG
4pBPu++R+Gi7Qa2LjLWCWBWpZKaZrFP5GyGwo+0hJSyuMuVlUN/0AzdPPojci6s71IyNHyI0ldQ0
fRPs+BqplyW1bFqO650mWiVZy7rYgmHxxe7PeGK/4kQ1lNhssiVK4LQ6ufNQmpzv0n1sb0KdGS0W
kGhYKwSuwOvCpLgKQRHIeaTKqdgbyjAnkwm+qrSSYndNEhakFDa0+b0n41BA6FNV/DfBBXscPrLc
sDzbnkgjOV5RCnY6M6BWZ+7hqZNQ18jQWfzkWBR10ANsANjwxbRmwGNTwIU+5WPFEAWmRpGmtNeo
xollMIyeWQ5UNYfKyHuhQasGeOpOp5PJ0CK5E1CRpnKoXIYsBm8eRYka91eguJ//OpAi751q3d0D
qX/Dl+HQRQcoFtUMXcmJHVW/oVqSYu6YUI5etibh4OwTlh4BWvrJd4V/1N3dYXoImlkkUFR1pWi/
aEGI0L6Ah1OcNWdT81n8AEXH3fSE7n7mmmCaZppiuub3P/kXFAuUrG+NY90doSzyzrM1RUQEkkTx
NTrE75DQ/qxzUIc2C7xDS/gvmlCVHdfW+OdoHko6SCHG/Hsiw5QceaooTyqAE7OKvBJzY6KTd8Rt
Y/lhSdIaRTOSDTgOeDu3iPFzIhnkR6gCgFuIyJhwG1MxIP20sazltO1d9DEwEQm/Zr1db9PBwln3
3racVaBVsN/vOiwEVi6Wc8+f4X5tkY+kkr4Am69oIB/uWVQ1jgXYYWjHzd8BF1ECSXEBsjSG2C5F
2onCKLSbZ19fpr4IZOp0qQSWwwmMHY0SMeG/6rmK9c7Wpav4PS8lkXX0tcdlHQow7VF/U+wV8bDO
9LziVYCrM1L2fv7vg8fwC/faAnhwuuaF8LKBFBRp2rFeDK9v8bPFZnxb0LTEaAJNqfL+mGMx17TI
wr21u1TyAPdJ67+sYn0FAl9WrJ3Z/HLhT1Z3O6rb7QXuWHRztssw5URqK6uvGyEeEhQSEXw70ZRi
BRLovdJKcBYjUaI2OqtYqKBtTJt0ZjMmqn8gs26UAYNhS0OSAPlzKlePBqDnvLlgPXCxhGrTYZqF
z14JBm32oSMdmjjZICz9ms2zTTbfPt69+rd9WbLmYD9f9mHHIV54/W0Xr8G2tW7de/VwTh6KvzTR
YkMK4WqY84SnatjRhyZv3hePApY0BeeLIQ1LGtlznhXeIMXoTvn513T+2AwXXUgZDgJga3HzHgw0
shBXxYO9/fdovoMNLp0MmA6YRnBs5UBCvnZ58O7RkIDwus86z4oE2MeQeTMWpnRiLWKFZRveUZYi
RQiHefgMPTh5o+MKQDoHBYP21/6dFJOu84ydgTF5h1Pu628sjEqAHFQ1duA7jIcPsfnFPq4KyQMw
LQ9qgPTBqbV+/nSssuH9aT9mmyTXoWqMBgc/X2pq6xh3FRsPFkQj76J5mP065eaO9pT3s3Wo4Uhw
tcoJLGoJuTHzRmxcp+UUUPmDKe2qqRsW1HbiJ1VeEc4M3AWakMGkqYRH2qbDz9oEMOi6Z8BuCdFq
hILF3hXy0duXfu8L+YRgEzrok/xUdCJ56z4YWNsm0jyDsY5qmo5WCDzBQAxq0hr7k6itCvYOQZhw
LtJqvpm3gs46IqHGIQQCCVnxnQRbDfcKzCiMdvj67QG+FXgw6IoWMviKCBcCmRUQpdrRYsx8INRh
bdG4zxb9VbRxLhZWonShIH0SzVMComM1zBPize/JKdqZ8xtamxs3EbfZlBlapQmH/YalQ6YDK8o/
s4xRKHk29i12JIRudNe2YHS9SVqsG15lJDL0uiw4xcW7QMPg98v9AvUmeGFtGrs2fhJna7S+Otat
f795OCx/I+dviyxgbdPaxemCl+Ku+ETsAIIAs93XZoMryrzsVhELFu1SP8cdpQcVXigV79GoBbBF
AiktxeKBMrxrRJ8WDO6ps9nZBZoT4XZ3c7WPxIg4qBOQucIAO1O1ppYaTooP3rypmn2R7je07LUe
vZv633ZMVCR3StCPBZQRovBoUqqxn9zWHiX6N1WKb9zeIgNHtYPqh1cO8n20B1F8D/e0K659TNjC
WdG60qSQKsOI5q7/HMIE+yKb1lpMFsY6r1gMp1b/TAD27qobyRES1X7+mdwTAfC/2DCfD+WWBuU/
6GdIpG1j+PVhk1ygfj9UqOjqgled1WF5igmD13ZXS57d9m2b5X6b5MZvYprNvnWK20eI59ahb39+
NNtYlj4o5iUhKl0jl4WtLgtywlNsuSWXfNjTWPvvJoCKyXkO7mHksyXA++tzs4/D6qnxqTrGrTs+
9XPj17LwtGk1ZRtXz671t+RiO2uifWNRJGqvs1lZT4TvO4jVEWx5YtK/mzVoL/wV8T/sUQubw64d
5twBpdilTUBeNmN7sLD9rj+wCVziiL4BnAM3VCWFrEvdhBjc7bU3L69ybuYcdxbZULg4EeBKzogP
1BQQMCev4OzU8cBIiMHV8XVtDj4Vbz5ByUEDPJfncScTfgbIyTTTeNEztK0/y+fCJEg9JnnmHe0l
YjDRHwDpx3bpiMtLIb+1Y14VpUo8smmga6/sUaw2xbyT6Gd3eLDpPmnhTJTk0MrUrfE6+iF/9ISU
VvgXzQfPKCkLtJWy6c7dLc1rcYJlhWBO9F2JQiRy4V+zU/do84ZCJP3CoEUB6uavHRybHzzUjihA
0eUNXzhpzipAELbB1k8xjVfZUQFabsqgSw9UopcIYGcb50+WCE3rCdIrZNhV733tn8hja6xqIJrr
eHikSyjiWt3VxXG4gXZCgmzKl7Jsn8jEOvt8fwv5ZWt+P6h5zN45bWN+7+8nH/BT3qjZ/Jlcdk5C
WE+qcuGbYMJrkNedzRv6mJRgdt2SdXDrj6Nd63VueQCMYNoSetnjFz0eHvAkuG8G/A8mHgYyKdTa
pvrItbzGVkDEuIbTS1SXI/qC0goxFUJMu+1H8CF8CBEepaY26WgbWmHLx2L1EXfD08svM+ir5m65
7lq+b9l8+ifLolFFV1/BzmnviJ4Jgqkn2IyHiWGlITySeS+XSNr3DR/uu6nkkYSSsbhYfJoFsqlZ
EWAUjtGCRe6wnFJjWLUjvRNisB0ZLEMbPkYbdZM/qNN3xK7TyXlql9r+hvCbyLHbDZ1m1+qGU4cZ
fmPnXs8Nr8tPhGVijuBj803QQ+hJKZ6tn+DT74ah1bXAbx97swST2nAP0wb/xy2n3sLpChENkRHx
1C472RgItB3FEXs3/X1827dHxRYnHsWxHY0iWkGO9F/GYNI5N5XKxBJCrX2uR86MaQJM9xjDSmKm
0N1kYvFIybD4JDWgkcmTffLSrc7OkxKuByc7N2QcqGtYB3JxTC69bmj8uGQaxJO42s2BGlM33WKk
dmN58LeLO4GzTnPzO43D02aiVWLGC2Ivz2USJ27gBTbqL+wgfYbK01OzC70fd8mXcdLjk5eYMWFn
9K3eEOtpEVGLyzf6YZprsRgY1ow5WrDZqwOTNSKJaTrOIsL5ufSsYaS5tuY7f/hap8mDaJPJTwJW
EV0AfsVNAvgR/JCn4DLMpFGbuDM9nFWJwNhNtDHF7ihOEs39YBIkE/XP5CrTW5lV4AFll2iSIA4P
GAiz7hbbIdXCfAalKp/a5xdle8G2v2YdTeufLMNtOV2T77vdlc94IAgNSVXCv2bzZjqOY7Gn5E2/
+ZcTI4xhEgK6kLo0Q8dPm0ghf1kx0HwC2BUvFlKYZiyFvGi3TS2FnzAmV0QbyGSIePmbOUP1tdve
u91wxUtSdtEvMgBDxuHN5CVCyxefjDjD8lnYyWNlWLPm9XfKaDnJJk2sw+4JOEv74YHv7wFq06rf
cNdWBaO/BQ2a5MZfn8zGe0awtuxap5wj6V0zj98UDnFNbnJyZMPU7+FrJy9KEFvydfhS4U45mS8Q
SmGcKoRsVaRolI1VWuZLlehP1gFWO6wwLL6z0iclfXuzLJD2kjy8TZ7Q3QjrM1dryiL3CE5iMG1e
ZygJmtPOC3yCrW5QTSrekvp4Up2hUOpuxI2AeEotL9f5zLxHlMM8YZxroimdrEO4IzGqyr68dFHN
mklvvrH3mO2AsFt5jO4kQmW7Un1P5XdsmuoM4K1TnH3RDxftO/5HmPJ0rzFWhiCj/jW+uHf6dT5x
O/Xxom0RnnhXXoS0e3gN7+1rW+qQMp5ydbLiSvtLrrxtHnoy/RGtR2Qe7T+YIzI1Ttia7cXkUVNh
egXf8QyXEc9spmoYg17SS2YpI74T0wDBZVwzIV1jcnia1f5Wa//O7m0dCNZ8BMcQE3GWcwnw+RFf
uFdeLv3aNU3I1ySMUKv5Ju2bhGmzPfGpx/fAIXpqvScf8+z5ekU7SNEJl6sU99i1MTHygiuPLzDX
2G60mboBr9/ju/TQmiU8UotDwH95vvTleRfEQ9WWWG0q977JX4h7QSIMcKXf4rc4zfOT9UqCwsxm
8eQ9Sdj9TaukpPqyOHqlQkLwoThEQRTh09Ns33ERfDegV4I3UwRI6/Fm92gz7jPQR+UBZgJFKeoI
RauZ8ySb+donnGiFHFzTXkzHQPbXGdtLdlNbaM0lfADyHHXvi6eDTKDUrq+GuoPebNTIGaogpoKl
aV/XfcRr4IG0dk8FP9pT2kJI4l88WssTs5ei4pU2nEjUSErPbrmPMwq9I0s+Fj+ItC48mBlJV3r9
ijQZqh48U573C26ifDrqnDsVdnA70qlKiPPXpkUlGXXcuiNNtCrOu1YtzI2ueH/oWEc6aDi7jg7j
qvvCZCo/yA8UixVYUSXR0DKuarpK9l8KBxI+wKlbqapjIGhQYeqNyOH2DwWUFC6jPoqrrIUzA/t4
DdId0l7qpgrEZS2j0mi6lLKGkfOywKovHH5fTTV9pT8fuRErWB9HIwovf+IcspJKwXDvqq1gtu32
de9+DhVU7vKZFKoQH/xHR+5dZY6sRpR5QckTVt+5YsKbtysQe1sZKniR5TK3UPYceRgKF4vAQ61b
pb0U31MWnNTJVER0j004pUSLKlQPON0b2FbO/YxF3RapZcqJi76P5BBMOsNLhEnrDtLEj2SC9dNl
hYPPe4fV+x9B90GhRa0Nqfa5P7JyscRf7o9i2nUl6UEOEm3pnyhOWFt9LDqNxIE6dt55uPPQ3LHm
6lPypt2S1ZR+smsu8ymFWFV+xr8JpErlaxkuP8HHmv2/sK96LHIf3Nez8itVTXYZ2QZj9cQVQdHZ
D48Aume4EEaj8jLzjeLfcQwp4q86EPxfcaVA0bDNxrnGNdqdR4yIJ7mtLfEWGOV8M876oWpHQLKo
nWTaEYJxokQmCFFwobjDACCNalLnOA+ugyKgyqGXm8vqqD7KjV5H60h7+2KjmHqQFSFFsZ5D8hPV
T7IFUYNAbfCY2DsZPiMrWnptscFn5DYSjplWM+EF8LYEoqYHrhQMfTY4+CJZX/qUr+nUgcI1UeS0
hDPFi4ZRha35CKTxECQrZlwVfwK+QymicW2emwXD/A7qo++Plr3k1vCZMvcJcbiQ/2E/LJqj2Id1
FhUtLSi4UyrqQ9ASb+QcpvZrXtH/0OeWdRE6GGs/O8OGv6tY4uTTlmEqz8oZKU+1UASBFBRx+YUb
WWwI8fsCOngFKN/ieyWYEBJ3BhdK3lOlviLq1xEfJFWXnqHknF/uBdikPe3/EmnT5C4LdsRslS5J
KMOJQbjz9AwXBr/YRqpmi2+UyuUQrAnLlHhM4t/o5g4i1bQfVApkXKuFXiXvwvhLWeTniHS5gSmd
W6BpLHR/yXRSxlj3NSrOC6NT64P3xtovJPUG4unWoV+koIUQC/GL7IHucZFNWxulxGfTwScoNgov
du6qO0vUAAgjmb5MSU9DsimHVEf/nKBGLhlLbHpi7aaONKqop5VyLjFbFZGEmOJFwkRVj+RfrP1t
DbyEc570bzr0SNzb+dTCKS4uCyZUYX7BFcNX9fasGVSeho1PZ9qWdFyLKCa0qSLtQ/Cp9Ub6Ja0v
NdZ4XVQ1KWhnXVQg+1+YpIAmEIntFYVY5VmkiLqOA5H1/8FcG1KZH7Ar2kmaWHQfLOpzwabbvwcd
vhj1vDPkMCEK/QR1PD2l72gmG/k2bpyTy/yLBAjXiFm1e0HmV3bzfxDhm2X4853b+N08wpzMzQyY
CpPjZD15L8tUC4vD18akbwoktfsEfO5AlvpqnD8MxTLFm1sr/1eh/VsKzh2/8YWa3HgLjax1gY+1
pTZ94xDBRAxnYcK6Pi/0Zmen0FUwkMljMpWKCh2ScRKR+rXOjpInbJGeBp4GqR4jeExKvkzNJ/GA
PjPxgMRoTwdlqaMmaFNPqi3cf6HDiF2adzYX89VTN7SvIzHXviPRX5F4TbdSYHUGxwiayfY+zQ7R
HTKDzuy25RpGZz+r0BBEM4kV7Wl+0XOsV1Kb/Sdn+E+JqN0lN5fvlgJBmWVryKXjj2kurxxCMtyS
DglExtn+Y6nb4Bp3X4E/crBR15ktpjp6kFg/wgrW/bpTmL2RLsdl6GizS3IMd3SkwDOKR2ALt+uK
eX1Ww0VYyBC+RXb4rx9WGSiGBgOHwTagm5/aa79H8jiVFaPcS+4j2ffJkxvuck8kfnUgUfUXm0S2
bKqTJD0ERb7w5E8s/eGJLFn2stqIsx6WFywVh3Pe3f+N2GnmgUdO2Unp/E4B9dgTz4s7zYHxwZAX
Gm5oLzWtpyHSHFfI0dstph4Za0RmjshjFVi2spPcp1NazQqm9pG5noPpnR1ab+nXwHuH1z/FlEXc
W2RjqBHDatUC2TzBNdwuyn8YHFLMN4gMMn9FhRFy5X3bL3qmPNL+nW+6Od9Sm8rsabA+8muNPN7w
BtWey3C9pCo03i5zUA5o1gf/XEyEjI8AjVi9z9Zh6sg8PLiPi/2jI1Efk6L4RkfS93Lvl3HxcY1+
wbyuzS/98Zz93azRJIzVg4uAzEM+D/lQdDYqCXyKwSUuhFgQqm4DBbuzLbU5+XKKlj6fY1csycTP
w65fLBfRH7KmgloHWS9tGKdykMNH8FOD5Zq2zU7pZ+kOA4gjMDBjkxXsbZT1sdN3xCx7NYhBFSvJ
yUkzTPpezWmtcZqLmtH0rK854h2pUMM+oFVPBABKouxY2w776MbaFcxNhR7z5nNvP9G8+zt0TSE/
Ik1rfrq1M5X7A2XbfnFWHl4np+4Px2M42pe7lTqaTenuiaEeisByW748GlF3V26sdesSSeRwiiAT
cpSb4oFUUTte+ak6WojOzegpfJlruLR2d25hKLuqjEkv/0fscDHq37Zh2PlPONlyCXgE2jI6wt9w
KEk9uYq+4gNFB/rcRnL6VX/gG6zb+9/9rzoqrX6EIlvT0L+71glj2ta2c+rp88DfCr+l4eFSy3dQ
OaL867aUC6c2GoHsrcqCUFwVcQeRMqa3XuDGHWs1fMH4xPNpT+rExMfKcpN8omMsUy65EcsTiw0N
uyVZveP8zhs2HMwHduYrqA2yG6xhIAXHr2Dt+B2s4vDcR+JhzYXcqjXvxSRWdLELUEoEW8Kn0Rcu
u++g5n48mTLoUKwoKbxsJ8SnFZVU6rhXW+ZX3963d2/dW7fOrXNtGbj2wnKDmVWyziXr+TL5uNPK
nB5MX/P8Mq+NTRObpUY1njLxpr3SuDI+9mVPjNH/xqw+zDuVyt9sPVHLq8dsnwpJt8SK2UGHM5YC
FKJJnWcp49PzTfDraapGq0OiVwk0ZA44LHvDR2i05AmVbxVwMr7S9uNpCw02XCHTpCQGCcClLVYH
JA9HvJGPk3f3vYxHUvcMOvgaZDNCTQ1ZGuuqqdenWqH8WFz0gJJ76VTc4gAGLezZGmdZo7uFRCmG
K+pwmUOtW1IXXeSyFxbLEuQMcHUL8erssDz0n1ENpR5USfVL+5J+rF14QTNSh5YgK0Vye2ARYgkE
jGLtgGZ4XTBeIn/RabuikIgMdmof+fucnCFtKgJU/KdcgfStTsaB+QBxio4n1KMT0ntxyopQJXON
MgUiYeBAYVBP0jGhE2aXwM35HZgfOh+yP2BMhEHfzs95L/jQD3aYG71DAwmMO3QpogRNWZsxH5w7
l+iPevSSirQ0Q6o6zHA+pkLtVZtm4PEDs9PK8WgiO6hcS54E6dPHnHe8X7OEIVOdTc/MIm6PvuZY
Ec+3Xo3Jzi/kcJdPWCIx8npg5IVxCs3NaTRGYXKG+xRNVw+mD4BbtzClX3Zk/163uO4IfV6Wp9JA
DvSzszaHL5PJiTwazTq7Gw5biJ6tIbgBC65neh9L86XxRlynM/6w52xHho0qjmL5cOyv1qSxUBQ8
imPp5ev+AXCZzPVjSlXDw/k57tR/sx2pF239SDocrF4gkte9NZbi9vtg7alrEEqjTVp9MMOYFw/m
l4BucCj4n6M9nb/te+Py97Z3zdtfHkOLcdNAP8lh4m/tYJby4hJA8fmFGTJeDtetacLzo8RDGpX6
gWg4b+iAeesUB/fWo31DB3BKE/QD1ciN2SWswPCMnIxGluMyfW2KzLAcLeXLLNOGFakPQF6NHKjg
aMsQq0G7WEy9P56cFgbLXo7id9VsW3bMbZbb2CxFjEYUjsByJiOgZGo/L6CfGNqA9j2qZOhcCdcU
ul0CzMwGrKFWrG0oz/NvDJOS750fioq4g35l3wnssSFITbs477tLaNIaLqtWp2E6ptcyvQDTMvFW
cC5TrpZ1ParzP91f0kVOkw4Of7AGOvM5ayI/qVrz4Xx4c9hXHLxytcvK4XVrMYCZ63n3aQ8bTvNj
YXBtjk3Lofdagz+mNTQbHa9hITEzg4ZrOk0WgBLeZ3w5I1sM+sWb2eCmVzBEA9jp5ZoHt7exm7zV
gFmBwxo1vYQ5QpdmYBy3Y9IuEISeunfH6zCMq5Zn9jizzoFfNxnOnO7Ww5JNJm8WY9bjSUC/eEhj
zuM5dRNaLS+HBE875Jyb0eslKiQGPXNEoR1d3zpUqEGdv4cKkM2bxuoo2VOgYjKh63368bLjtzOC
e/TICu9p3f1hoyJT5Q+9OLW7mDSVmgZ/kwVBRkmPD1g/JoLOuqlY4mGDAjWIGihHoaonvlfuoKha
kb5cPcCKzIozEOFB0fmNGqNGkpjRSj2JOzbQ6kig3pYsPi6B7Ap/LjIaadEzl5D9n/KEb5paSydG
nGEFRYK1Ir7ExCT8FZ9Dqr4ygkxjJ4XfmTEBqkeSHpU2NexEMSiSuk+ghEHORBV/jn6LYiCLYtHe
M777h7HdZdXF+YN1Vv4DaSoz7W+CHRECCfcbNEFlGZXRxDNa89s7hMGLTaMEJR4CPJsL5kVv8kuF
gze0mSoVQm6UGSPR1Uh//6BNyC3HcFR9FgkXP00bUAqiGtPpShimUPKT8nPROhCYpep8rjV2FhAm
Jj4bcFW2w+bkzhMUoLCNoICboxrUTl66aHKHUhYvKoyNx1NjPSdOt4eJXBNlmFPk9uys7tvMNQaD
tk02C2EzikaiztkIX0dvZ8J8J4WnDr5lmcxkVxRQGJprUwpX7IB9BSI1EEo0fKz1Oy6PX2Jwq3Ld
Wvbmsx8EEOw3WasJl+IeVDlzuGWWBPf+Ok3aHyggQJHg8LIPFDgdqW9BiYCQEshIopLCJlGNORs/
E0C4UcwoPjYFUU++8Ox4n4KyBXqDcAl7AqByefsTCvUJixT/+dlxMgNnBsCiNj7rsXN1AKioqm95
e3Sd5/l5Y0LpZrMeTxZP1iYrWt3szaTAMBi/6Y1SnQHSBp/0ebBjXkHLaJ1fTsBK9Tbp+q6qOOAa
ECGYF9MSAkzO7Oj9Bm6HlRaC1Y2BoMhcc/FhM08+1HxY8plKag8hPV7GMxNmcUF5kJudMHBWjenS
VZ1p50o9DksITw1F0HR/iQCx0d5q+yMPDUkp3GN/aqvTgdQKTA62W7mI0LeJzUyr555NVLsnK1zV
aulf9X9SNzlpx2uJNMc62C2tuUTcD5PH8zCn43lzr7G1WJXwhmw63NRATKSg12Hxo9WUFj0NFAZG
4CEexml4SYBAOsjg2Vsep9f62p0gWDJIeBDfa+ntz9n15xigePyuQtxlttJDBaBtikeMwA7fac15
aXzoHS2VHRbHhjluWsOG5w1pATRsNIH/HEnhm83wX6THvkqG/CWKIwhq0gGP5iI8bjxs4JPZOFql
ed0ej79uw/LG5rDRWrINOBfheCEwIM0kfcuyuo0TIQbfRoHM8zeGY/I5NoKdXYzDYX0CA7KBVrm1
hTXTphNc4+J0giXvkasD4tKjGAkqqiHBCi98f/mqmn8GV+xldbyWbsvJ/6Bzp60ap4IKnJtCEEOs
yw1oeS22i+GQ98CP2CG5A9rIWnywtZEZs4M5nnaOgCiI/UlvwPESpi3iWQpmqlls2bV29uwIYMQG
ouRFbWr+TWtszYj82NYs+qHRc0Q6aHUmWptovFvbvgJC0fVVQKVgwD2aN6bBqfelhImIBQxIWSZb
yY1Cvf+0RiqoDTD/IO0cQFkaRHwDk6KrD9+GChuOWx4uIYsBPZxAlQCQIMnghoRhyYBtQvQB2AhP
q9iFrMXa+LbOA6IM/FXNgRbVJ8sYFgFyhJDgRuob2itQo8SGgQUz0sYDmUY7EHzJ0U7rq6r83/BE
8zUxzwWsXAIxboH0kAhR2lbDD9nQnlni5ML98Td8nTX0SL+fqhpevlx0NKBzLFRCb9KFSo3B/kfU
eW2nzjVL9Ik8BiZzS44yOfiGAcYmYzKGpz9zSt/+z5YDGxPEkrRWd3VVdQzoKVtKQEhkhYNzHHZ6
w7ivLis3urplWsbDb2tHSWx7U0BRzLws1VKNXwRGtHomnWRajJZNFk7J/IsfC9RmEMR5lnOoPIQc
UXmilHWYcKnbKuSSxG1uEXVuBu/nHu8z9w81wQB3p5JyOdnDvz/Jzn1skxoXcmciJzsJg2Ic53At
N+GwziRrFgYtFi9ytnnVnrRxOqqLisqkAgP/L3a4EAzUWSZZY3z2W9OjjBKX4y1M+EbXC3bBY5Lt
6HJ26P/iv7dGZp2cJZrKhqE0NVjp7aaFmbCakF/8qvy960VoiZP4PJKDnIJDO0Z8+SzBzfzQsgHD
EgAAGNld8Xr7RCsqeevqvYHXOz+nNXEhEAaOKAgfaB7gH9ABamBSf0HlTV/I0pUgx3EW8QefLa27
m/4JDvYGq2ydRFYU+2QyKhvcFfeo/0/k95sPOruystjVhxf/o2KNAQjspagMYavGx9ce8n+wAUUh
NTWJx7Rj284gdYoxYeGQ/ldadTfBuq+O86T9H9U3hFfrOw1UfpsP3L8vY61qNXlaVjYjBdp4zeKN
LzhohnsrZsCpaSpBi+sQSzzyR96aSSdHzShfyS5SHLVwMbgzt9IX4UiHLVuF6AK/x9QVqNFc1wzq
zuxHPbb4qqc6OYku8+2myNVyozlZqvR4gI+sWyjCu7b/uKJpwUKosCMbohBGd42fr9/KO7r1TW1J
N8t2CmlFHDUgjSkoZiQmnEGceS1qNwg5H1RG3qqYL+pdOW2p00G03leGhHYE+iAKNdq/w/fjMjrW
TGbO9D240oXsDv86B9Kdg3aqEDNl6Nii8w5HgmP+i5zoDf/gazU22VK8SuBttHhh0tb+w86ExTVq
GJTj7g2MhSn4xn2uMkmU4w94zklBjwhexJbgNMc5l9awGswyJ6XJOTgGe6zDcx3Y0wzaqP31KNPJ
k6NxL+Vaic66qVU4BvE4tmdopLimJcffyO8zvDQGEWPwabH7B1Rpx5OwrOQE9D6HLCEJQvEh9bYI
eta43014WhQq0XxSQEgo14iKfYXjN5VJKpjErkwRUTv3nIACZQNnDdQdR6rtXMy4MIYTSCShQFt9
AfaXI/0vNWBKZ17mQvPycvY89pW1Whd3ey9DLCLiITkEpqfpTj3eQkyGMtEr3ajJKdyEQNgxXrG6
O2x0MkzyuTYfvPTeprAACQfB4w8MNsGOrpVKVVX6QLFjH7tWVDtdwwmiNo3KwIqqNVU357pQBsAK
ZIUNvra1YwgOrYhgHyX4Pug0Z1zkEzM2/j96IrWOEEOJXi4kxi06MF5ck5JdKmjtIVTcVjqYguYW
WK12hSFnL+V410LLQtbaHqHrmAuQk2q0AFBxKc1pzUGQnyNdJgwkcTIPmEsbJHfEzuAFi4YwjhnD
LrTaH2xL2kwAJ/8W+EEU8dHP5BeupM61vgQdy7AQRw0dyoqNLKPK1p5HyF04F1mHNVkV+HWV3ejF
RTYGf3C4SBVZiSlpDe3lPEYUUwgXY5ICiB03fI8oXjQXHTQ2DUNd7h52qMj7cREgcjdLsBHAghs0
9uXoQpRpXPmInywrGicRmL+HB9+20q5zY/gz81XxMwzDPz5ZwVm1tWssUB7nS8ErJpSwF0itKPLz
k1K2tqYcfR6pyVqaVUxKPSkqtIzYM79hQnZijsNVxNsEtwX6GJScHVxqs/VX0bXeqd35QY4R8l5k
3Iq2E43fDjMFeu8j03ySzZ4+l9AVUXzeYOnCsv1qvhdzoUjboMqwnEIQJhUG3VjdMGOE6wpudw2N
dQydlyEZVb8cv69zV51/riAuYOQ+gCfEhqRPaEpYpqij+32rCHArPo76JVoruIxv5STm0R+n8Z3O
vpeitRArIsyugE6P8vNrjY3UDX5t5lP03UJNbvD8eH78a62Sbr6/sAq8lNckAkaZxJnWge5kcUAl
LP7ff9174fmR5MXvzPy5lsWm+C1PHcPqxeiNns0jKlZAFKNkWMzA1Lz2bYzIJ2gs0XPazMTeTVZ7
NQw8z9FwFtBzkowQyofsXLqhVw3rv9tfBLlh1GuIyxQaNYfRqWCrI1XoKCgebE8qdv/zUL2xVBCM
nnmhfSU9YQUqpNsGrRaX/xh9EfvuNxTgEGcUlgmzI66hdd2LyurdO70KrDCT0wDuRz4IzfzvWG8i
ijRgkY7gtHyHSIOZlV3hj9XnBNsuSQQEgH5b2PZT/kH63HzY0cBve4jia7LvHHv7Tmr+TuPbSyXT
yFSpKmUo51x7594NooFGK4YdlBFJJri6pU+QA+KvSywzjKZZZgziDs1e/SueLJwUt0r2Vjx9QooD
B9F0wH6B6449A6HHnRgFN4tMVl3uS53xF5fJ2+wyuUzsfhSv/RJ09Fej1Sje92bN1d9U0FacJoBh
R2s6/MnGAotvf28L43BfAftyTTAfTl3KZFwZnE/su/wzi/XzT4jj46FaUCcZZx5YhUxDluSd94xy
BWdM/6MF2gvpShkbJoCdEC24/uG3t8r/zUOv0tCfVGxaMypy9VzZ4yY4YV8tj7WZzPc/O8s0p4HI
LQTDVpYez/RC4bZX8RJxik88AHGQGofRWIIOs7CYGlgP8fXC9J7IIFciRuyvw3ATou1PKpffziTH
vOP9SejB1wuuvCjAsbDHLGTTedu0o+jb1Umtr3KIaLm1Ka9Gr5TMJ9NSgqSHOaw1DWLHks2DM21M
UDOT22gz2AySGSJ7F12nXuZLGAPVXO80f4QcMKGDqDxlrCvkilv4rZ5p5pqrViRRlf2ECgMekixx
HQX0FsgRASBYxg8ZUTJFCi1x8HRgcZUKRI0/tDBMU+vP9GNdV0wzLCkoqmr9+atoBsUNBD/0eodC
DAI5sy4f079H2o8Va8XnFi0hycdxcKxUe5QhANWlqD1w3pdXt/mMwW99jpTPOkg+lxJI2JBPr4ll
+RLLy1FSb6bqVGNNV39GlTdSUqt2Og5F6oXHhOUZm6bRNGhreerS/OM+K9425dOll5oLkQSGDBAU
zD000TX1IAFBKO0KgtkVLTrjFSw0HwSdhJ30KKbxtsOaaOuPnsIffUp31PC7ixqVjs9ZaLHaL2jA
APqHoOpD8Zinuif8EVaEi9QJ2G3XNCo4g8qFTVc5vrvKZY47J5KzPdYVlyqsWm4Y8Mgti7wLzZBi
HSMnd1b6g9Cq0nR59cQxnCXumEoc2q3xP/FVeG74HRg83+rxzwiEFdKSZ/WvTYs2Sl40QnbgAfP+
XBaN1iRqtUWnTKOjd4wspDKYbQA+VheGT25mlKSeOB2pfjE3XEKGu9HCJGLGhGt6iP+bFqoVHv6r
OT9DxOyGT7BBiSMVb2ntHnm4aFqs8vZRWrU91eUCajewroqnWWQ3iRYgg5RrZcIw1MKDdBKcL8Je
NC+4NG4r6vGvGiBa1C4wUfzrvxcvYUqYhOLrDEZExTLOt5vpgrPsX3/bMLP8jAE1ol+GmaxVZLQ/
yxsr51uObhpAby2XHW11XQWcYaIgzVmGeZ3X1xrdydsNOKbqZ1HlFjFi9hhy/GLJkf3xA6j+XeG1
Jkhg0qk5TCYvGjyOjNlE1v87Cbike/ZxoH74r3L4W5YfeKtRysSHJTKH1EopqgEn8VGSFChVUrP+
uOboXKhvE54fOV40rhVIhL3z4Dg44Em/wZBMWzIniGiSQEzGgbpxtHu9AEQNYIyIgK+oo2w2n6hb
P81VshQd4+Vbc4I2czabwcAPYJpeC39Bsnms/8JulDkabfbNjP8X7K3xxPASr0OpDwKlobZLVJ0M
igcZRBFyJBAP2x7/LERGOlD9mWm08sZfiWx6WcgNYapS+ca1WxrqOfhLQ0N99NV+3rvXjqZSllid
udc9KJgYW50HFmmd75xcsAkoPWF3Wl3FoTrdPY22mKJNzqB+k9Qkcuxfgtwx3z6Y0ZwHpbXqT/Jb
vuJztcFHHVMnSgxXFNWEa9n8C9kj4NN7gXvSOkTNszT2RCW7/XosHovbIjdMzBKzJz6ei/3ktFgB
3822k8RwO1lO7JR2YaPqWIe5e8wHuHzaoe1Us+EuoRPuAWi5VXQTRmU4CA7bkfS+hEohpGajb0Be
jD1ceAE790tN9KcZYTSGTK4cDUcC8X/ZlEplNasGoyEPVuar7C9TAK9fwS7/JxvM+1w9FNH+UIbu
PTkY0g2tzEcc5YgKfs6/Zs+mXPB4+T6knEqJ5b9qN6mYy5aYkzsW1WQ7Yl6dR/XHIo23Q1oluAEL
KnJN3sl8gbcjbzSrjWwOhFWmioyh4G4gLqQ/0h/2kI6RkEsqd/sr3aj23Ye//Xh5h/g9S4+owivd
WPc3rwJfOC1QluUL44UUKSddAWHErGksWCohiw/wokDXXqX7YB6jeYKWsLfBb2+HlZcnFVwAttzk
rV1VdLXKdzoZ8M9tPk1ON9/PYQDCwXwtYrABz1/TwfhKix2KT9vhdpjr/Y33w78yfWXKTscsFyOc
f8HePPGlplPAMVJIoEKk9S1rty02YxTBKu90p7mFfdlupY65GZTKZT5V3nbPd7qxV9JPGsObGemG
kubwQWJMjDOALUIumY/QoONJwqdIvTHMhnMSc5EHvOGrYQxcMyFkhlrsUaBH/kXWyFC8SNMXqDQx
/peGZlucKlCu78whLmaxgFKjvFe27ABhKvf7ZpuaxUTvZWDsXeOmb7UZr6ymWylOM9LIx0VfhDsW
X7iz0/MPchSMe+DLZGU78iJOlOJckrdaro5Pca6eLrs5TV4L26+rOoLyDZX4ppoqJJtxZiXt4k41
FOccVat+VA7J/D2rfV+DBVaujwsewPJJDcui9f5edj2LVU6lBosg1Ocnf6L6Z1bOr+H4WkbqmaDe
hhOFwRVH0IX0Vl0NOLnRGWkwXeU0rvNvRn86rN1OTLCyAyf883qnsPGOhgehO4QX989UeVtOzs8a
ciNv+jlUfjj9idT8b4+2B/W6FihsTKpnnJOuFWdISAP3loHbCulUYCGBLMwNWkWTYgpVjgmkkQmi
+4kTfemAajfItUAgs1+rdBlbr4ojSePH+YneybTtOCd7mWRACLiFu4h9dh7Jc+SKA00lRGnEa7hI
WA+ieSmbvw61AMhyrrCTSkeMLHd4W23nCNJRlyheDxDSVzVDT9WSoEaIx4jHTvNkd0Uv5ykhJE4v
TL8bznh7xNCxitNGpXWqxuVQzlWPyB2+Xh+v9t+HPnOcGMRLOwLMFf4RxMWqPVrL3jRYMwNu6u+t
bFVrnisK5rCHCCsCKwWK5m3xgLeLligR5CTYLsBuaOo9GMmwI/cBvk3VJBRpVlh9pNySeCa67saL
GzpFPGqx/ou3gZE1uiEK21XjzXtw679VLv0k0hZsElup9m8DNJRrEXupBmh9J1nBKv7JzKqSfxlQ
3O2nxllI6rHWLdhW141ni56t2Jb91iWzy2kNvXngctG7bZ1fEtxcijlsNOGEvhd3tfdr5YJzV7J0
xuP29WjEUfdgvgkW0KQNr4KAR2kd3OFUy6p2MwIzrPqrIS3/ayagDfYhXifoBnmdYMs2mb7ySQKr
TDnTx62yc1BRTZuHFId309gMLvR7Q4aADK21Hk07QoJue/JCBQPWHORVS13HgoGpJYN0gM1Az28f
6gMs+qCR/Jwf2u6UH9NwzoYoUR3gWZoCiFnhjYxcpDCMH8yUZKfGjeBoWfTShL7UZe+AcCStvvih
xgN4ZarGty6iMPoBgflQEKEPU1jwMch0XDNVx/cREHLiBKJIzKjNIo6RHlo3CIrGl/9yZBPyKA+1
vknFU+R4FF7XUIHKk8mXhdl1y7bOAhkRkhCx5CUhkllzENmRqFIEbuRrR8ihr/0ySu1jtIMGTUQK
8mvIsTdF9vV8VwEBypSFNuSrKP5Xn/wYYIGotk6wUVZzVGoRVJZasf3eDrzNrvR8YSCbe55SbHv0
V6AqCmbz9SWQw4sP/uYv2mp8m6d3CYTFBk7ExAz2rjhHhipsdmZscdcDDck1kKNiiQEOeGutS1R6
IGBXLlgBHOa7mx4rDfm64KJgSUBrjTP2DBgWDzvVcfnnTP+4zpb1mfWTHpKxXTnJ8IBlYxuAj8J4
1cIjPY/sIwfGnglihAy1OFonNCuxieBcxDNESM5mvYQgrbAKXoUTbtNy+6x7QEj7orLLeCHHfqGl
E7Hz8Cc5DfD5Iee4wl/fY4osXiMBN7SwIJXKkkQWPIG1fLZJBeee5/d4eGZdwLGfxYwqKX5r4iQm
6TjWot9gHQVkVZhklkp+ipggAnX1ixFQBa3VM1Ad7KLXg+pHXXClRSDQObY7ix9fUJd8qoR8CzYQ
8+UpU0fb6WOAS4+KWr8J03zUqkIZ1uzN+p4tfHwR0e10V7N9Ej8DsTCX7xGEacWxqf/2FM6pEXO7
YmcXIfG+6Y63XAAvLzKkiu8bUNu3vpk88Ma360KmmA4M36hLtvjm81MxHlM90KP9SRlSdMVs1J8y
Yy4zSm+4udGlgsmCTtXMSrIpBNGlUbhOp/pKY5JIbhJUGCk9QutZEXjatIgyJMI3103o8eA2LLWM
FFET9QpMUFiSG7tavP76uvz8Dn9/rIwy+RFmrAPjL8BsHMWWxChXMBgUpAjUkniLYJC0uP2S/CbI
xR8M4I3ZSZsP4HRT3cYwGsdUzajWFJ/RoXi7WBC5ERJk8P2wMBJt1gY8s9AD1mMxZhwMwfHySA7O
tQb2YS7ZuBvyyVIhdGFhWSDNa35apEKvJL6EWUJIBCJ0o5JmOaKQLuFA6OqHy9yGIsZ2/pq8T2L0
/MOVEBaTwESu9sRy9kh8dCCvWO8GB7jbZ07vJFl+Mp8pXqbw7mJ3zhVaPc7P+NVxM43Pl3jco86r
Hb5xfluxdLx/pf4rquDSgUea4JPCyjgtys6tWCPeOLdC5hVphuL+ENMhMDmH32eaquaT4zNROBy+
Hc2Qj7MjVjHFX9qt35i7Urt8Zd/PVY7p/AkWx5KGdMYrJeii+e9SL4tp0nWI5dU5z1eKRmrbdmHX
PXRfJcWIUoXjhIaX2gIHY/I9dmZjkz7aiNDNs1rtFOtV/vUm9QKUkl71n7wxisoIzCZXSqt7Jgob
NsiVMUk1ltEQ9chn+BecITIXJzP0WVnb8BMuyXputWR59irNZuTH/MEL8weJ0WLYwbqAicOpYxs4
fUQqW6ElKF3FFl4FnWqhjnVBAzsp49KIAJGBRvT/18rnL/3gbVvgCqi/nw/CASWkRnxCAFX6kwnr
MiCycBAslLhFrZV28MC/MmOWUL4FV2iKQQspr0qfOqY61NA9SMNfEbD9iJYLzl6NRDsKarNd5iNY
zlxkg1msaPBKa1rSq9LEtHVKNh8Q594+sMmBxa5TDJckyCLzUr2+A7fjr+d8nY6o02wVSDCLvyQ5
x4qw5QzN5Os1TldOw2zlH3nK2UBM5d+ci/KN9pubGlY2hu1ev9GMq/jzMJarssEezDn4CKzmBTWk
tsd8tVg4W2peVgeziIEFwDOXH7xlJwVAj4UBnQgmUIkiJeG9YMUl9rWtKZFBKFM2w4yVOYGH5pc6
lylzTpToos7LIf8niN8DErh5GzIvl7b6z2j+XBex+yaRYvB6BqLxYrL8GiYRQb/hjpiq5zBH29cS
dXUxUV1f1iutb4uWJugvEcJRQt6/LaR2UKpYkL9pcdC16JOkssFPbFmtcfhTGEeoRbBFvrjxOUE6
jATwG6+Vv8q9ggsZxnSHYiJXuL7y+0m8CXVhBefyaWqc7N8xddYgyQu0+zveooT7vEJxcpCi2IMa
EFWiPVV06wXGBcgjQvjN8hdlhNWHgQlFowK72m6PKqMSENKMdmsYkL/D04caX8kGmRqAOoH/mgps
thTrcgVX6RwIPplr3mA8DrAmwm8p2AFi2f1mVXpvpQqkCCA863K8+Fa/BvqCbdvJ8oZQrc9scwsd
obAOXpJysWT+Fh7QzcGSyskuIE7rXnnMcyxvD9bnXUV/5GRDPPuBq/lbLUsvzlxoPB8Lkp/ZFv7D
nnhne+Iev6azw1g3sARz6KZi7503XI7OiNVS7N8iGV5iacSupJfALQ8Mg/A+br/VToDD9EYbgBOM
MjV8qRJM3PfJcn6mJ0VzjyFkkOvvsK88Dq4DPIp6mwGl6nSycidQZ2ZI5PcYii3zh9xwP0+S/S/4
keyCmPzBkL8UntCyM2To8dZf21y7mTlSic8Gf6hQD6x7oAB299n+rBjC8bI7PedvwwzwUFUKlVJC
VLKldGhdf5jEBvfe+WM6zMw3vWz7iiv2ZUDxuvdOBetVu9K1fYPUCls3TDy/Tl3cQDgheskhUCxr
KY0oXx9vjV0TvPsrTRvJXf80s90CvILxW2+NcgfP1u65dgq2jQsch0N72z2g66GL9hqyEI4RsXyi
eWiT15S3RI2xEiEi89erSUMH7LVWkIjPtCSngXzv0cKHrXEL1ijz4UoYy0PekUGxxu4uBfXnCYcd
jibS8PK6eqydm4K/u7BrQqq4KcQQS2aIggZctloF1XLVeCvZYX/YnoVjLY4HY+6DTrrgF0tW7SX+
fJQfitcajWSbv+vCkmBG1tC+9Fu/I956NdfVNOpPNFaLPXG4MqbV4ljDQw1OEuVCStNInvEugqP/
dewnC3eVaPDLniXu5dlvX8z6xOlpegwdkE/fazZ235YQaSHDuTYS3Vc395lu7scUANt0Sa9iwFxf
Ui9WAXgFEbsUM4XHmJAYmlKyGK8tSZVwe7WPDtnHZ99kxtYbzinfXSUZEc2I6eOr/Ud4f+uCkYYQ
OonIso4HDqVtOOkSqLgSajgLmX3hqOGE9EV4HU0+TmPwKunvMgtoqd1sV/i7U0QfK4uPuTA8rnei
6lhmQK4yTYnSlQi4v1Bgtf+rKvLsUKncI8hA6yNJMjlyJoQsBvuCJYSRI4bngP8TeyrgglRG4RSW
zbK+/JQitCpTsodIa+IjI0M8HxYAth0RcXJKldf5zCq2pf0/flIDpoaJrTzVRRrO/MKqCWuydC2p
L+tvwW2wpiHSqTgtnxvUjUOvY7JxOAgvyIa8WiNLlRt9TG3ZSuxhJL0Nd4QLaiRPdGK4fu5hQOTE
/uBjUFJZeOtnqTQITxuXWhpD0wmeXvDC5aLCbtOPJxwB6v6nfXdaXt9Hp2Nrj8rTnOg6ulczv8Uz
pm1Ert/7T1qt/M1PmIDB/qEJyyfHD+SAsgaMFGmPZI/tCl15oMMGNp0yi41cu+U/Pb+ivElmQVt+
st9QSSVLUZf/4yI0LV31JFT9I/TZcuONq5667r71AjyBMIKF/z1IPNqXVe1Im7Ipa0U/R33hUaaG
nsIelBCvkaERAnaS50ImWVgCcXK6s3p9P8zL00M611yrK9qcL6sbSvpT4ipbifrTjf7VzLum9jLy
U3+VXJ90oNOgmsdIkGYRm4vgCTk2htzX6FyYwbl/QfpFrnJoRiG7HQ6gpAcxYiRok8TjeLhd27EW
/ALI8tP2pncoY4NTghFA45v3xoGrUr+Z98aOJddZ6a1wILzYFmF1Q43vPFvMsfi6hdmHJSJJLFkW
kz1NFLIV47R4XRPleH1FN59V3z4kxjhGOeSIoL4y6B719CdSDcDLSNweagHCLAyaantTSbTlVU2h
hVmgpa3D6IzROek39kVGIiZ7ZHENmVhLchfLxK+2P9/6/ITZ6WtLMTLDiGAZxReRAENNrKN7+g8y
esdX33rcKiTlIbrlglUs6WUlO1Ny5//OCGgAXpW3byZlHpkacXHj/vvXOdI726Yv8RLwTRyFR2z2
qvVBe4ave+HcThRzjey2eOFqLMWWoAnxwmb8u+So/KepZG6SDI1ghs4NfNjGFDXJe2PVu4/W38cS
TTPz62Z0rUf4ishOBC/p5XvuJ1G2shKIL51r8R/z/dxYEtx7+XgPNRy3IW4ESxwKsOOl5+0u/yDM
ulWS1+a6C3Eg95Wd9qavjzhIBt7RGXxW4v04yhBq8R9D43RhKijO8JklPj4L61kkwbEoG5VbqLMX
OgtmgotdHvEeuYwiPxIPVFgZM6GoD1KF2bXQC7MLsdUQGo6Oq5V1HgwnwTMgQh8o74ZpPwfVIq5M
LoEyYA/nz++uFAxLxwqC5x8w/W5dHIp3Ey49F6M3TlmhuFTzQpnhvXjtIyeDMeUB10bD9XVbiqMf
Gzlde+whOSG9ftLQWPascp1/pdJ4IQvgpjg/xPVKD+hQ7/isYTFhNddC7W+d6iprjrsk0uQGDoaa
w83qq3wUq972o2FF4L/FRxBHXBRBo0dYNR7c6EBDt2Oec3KPpmb/94HLkosVXOxMcWHZfcisAKYP
Rog1E7Xa/BzOL/VjTypOK/cgwvlUz1AqnHNhS+ASoAPKYv67jpKgBK0oBnZP3c8IVHJZ8mVQDn8e
PmiPGlWQ8QddMTigaO7fCvIKamiOiE9leQ5r10cQNq0L3hs+SbjQ9e7EgTnl0Z3wIwImIxaRSKGd
4540HHq0bi2ffWkh4JVZqsxE7qEDMIXh9B0uccTkSShQqv2vgGMjPaNTlV1wamIrMPr6/vrm3xuf
M8w6GASva44Y896heKJZmOYTfr/3k7Pk7Lg4dTV+cdPgWtxWaNUk0yhrhZ8IgCrU91Phk1t4Qgy9
1l6r4t+5GH8U97PnzwvaW9H5cQsYJM4rP0a46NNgzXq9d0Z8hvAPTbPDTqy+onlAzLm0g1iJxNnk
+XeY+wB9gopffgcKxtODKyBZ91jLWuWIj0XATaoVeG2I7I5FCJDaeQr2eK6moEWlyh9zrPZcNN26
3whg2qhg/qqIS74r7cpfgfCmW3krfINNQmNLBd0zKh54aN8ochSoNCujI+Q76HWj0baWhugXpWdZ
XLGz+T2pn1oRv+VqjcAjnmUWY2Utl7D5RtuDhHJyBETbPBWbPkx40/yOQlK0UaILgluNUCFRmE1Y
Ydss6bNEYTJ7FmnHV3wVnpSKLrCbY+VlP75pbrq5ukX41/CRHMa//urZfiZDA6Pi9kR7tjeOefJU
fGzyuVU5Q6PjbPE0QJSIlGFHhg0G/U3/rNvnlKIg801blhpzeJKL59m60mDgA74cJyWTRXjVU1Xg
lCeCDJlx+BtLrUCSwjTkWFW+2md4f2h/Dt4FN4yhrYwmowkn5DvZNjjDLLRc6oEaF2c5xMY0M+OS
niPVQur1iS5P4F8wQ0QWjdknSjpBOWBZagOc6xw5hVXtdrNNTBodUCLfdrqILIe37PaVJH+nK+gc
4MNW8Yjh1cZjGMGNxc8Ptb59HifYn0UHa/rGkLsw6KO+jZXMcEGJELsggwzptxEozLMfIMRj0J0O
VN3OkDt4iQVYLzBiKlxmMzzjXp7SG/xOhrIGHH5iKGOjoBSAn2CP1hRCzeozd3T6NSzY0b0aZ12q
leKlXhVuwsmcv+MhRGz3XFhI39dPoKIxxUrfkdZXZf9GYcQCh5cCXXyNkUQ5EZaOxwDRC2jDHUh/
Qyu77DK3gFPSotuL4c8iGYiCcqdI+BAC8dBXxHdziHN5Jw3mzENP/PLxqER97L8tFS5HMIiMeBcg
0ZJRMLIAD6MUza8pnXCo07bf21mWskRN0UkW+rf2MG9lVzPtrP2dbp1K7JpEtwR26cDSEW+BeK+R
Zse1XuL4CNgdC2LaMghAbfI9R98NMhO7QcTtEAs3KSVysI9NB9RGoZ5TYMRYivkE6pU81qnEvzLP
MH78BuflcSpmPMIMfFSE8m+5cEbCSjyMP/3LJ3/ny3A0Q4nKl7yD/8LYzqJzsrj/KgM2W4P2P9FG
Xd7D+1eetpKVdMc9eevZ9CWarzx4DLe/FPo8+B6+f+gMnviIyuzITr8OJLPC6+8fD6jsrHwGnsi4
CT4N8zQFfxZ09dUaxVa57IifuhGeF88C5qrnYgN39AUMUOZabZcVrFoopxJSHiY5Ilw60xJhNSch
5ukVrowGDdTlPtkxgU4JhEJW3lUZK/GKzvAI3IyMDN0Pz9UYH47uJ9Tl+Qhl2kGVjWQ02Y8oBccv
A1ZMtPOcRhxICy/oVJpp+I/xIKRMAGkbBTEwqbxcp31I7uMCuBdzYauUZOdZSFJc9KBGOlBTWsMI
8z7XTZQ1Ddoh0lFVsxNqfS8kjge8ENRfvpER+e3SCkUaEiqS2kIM2KadCUJVCTohc0O7uCbmyEA6
U6a9Dd1bf1GeEDfUFXdapkOHQkmOwIL2wkxO4S2mTEIIbho+EJdAYjcWCO8m404XEZQzlaLxZdLk
i/U9iRSdmp4zHf+jrSb6PgVKbfTprDFrVhvFQFT6IowQ+eNfITIwommf2sTR1wkc/FwSS+RDl3i1
Lsl9lBd+8X6OSdfYQY6ByxmoeT2dj7G4JCpnWhN7fwYKsvr+Y0P1Z7opoinN2i3J4GS6Eq4j0jWp
KNRehitg8bnP9WIxH/8FPjQGi5BFqps94sGGuIExIi0766cCtm4VfDgTo9Csc4tjplRiQyZ73PRR
9nvbyDJpBw43u1dr7iI7kJiw3w3jNsbcPL+vIEj80gyGF2LshTX19ATs8Mql8scvvCM5T075GlRq
qok8uUznON5m7gGyuSVq1ytrW3NU+UZRy4j1a/Yk68srnLNXiIzZ12gZMsq0emvARWwxoWDTDkjK
WfgohASgKVQn2oK9FSrL3bcQV7V7b8iWBsM5gQz/Vq4sjog8wTfwuyJM/daRCPsd0BWC2W1dQvb+
zwSteBnYgckyMX8NDbFIyRguuOd1wrz6dUXNisFlRqmvCLxJIj9spPr7yc8RvVUPWBYr6ONRHdNe
wDaSeLqrNmC0tzKj3DzVSEBfeFQS28KTSmQ9w1/v4LEho8GSMRT6eg4f6nt7X33vPyrJQXqWnZ0n
6e/N16XzHFx7p04Z39fg3I6vC9d2onm+5VPNBOQgrTgvdCFIYZB2bj+CKz/fixuofcNtrJDMkhok
mo9gRXDeOLd3k+csFy8+Z5fgfCm+N0/dW3DqHtu/3c1itUj+JH8es83kMHn108NTV2KnbP0zktI4
f1stbrPNYvqzJPOc8YOv7M9uQe6Y/YGCERkrvo2zP5grbfd1skrq2HgtYl/4IErrX2Y7an4nmlz9
khsEp+DYvw1v2DL+0iiTTkLAAZLoad5a2rR3uBbpW7Rl27XdcmO3x5DXomUMRo5DUNxu7mtJdfHr
0Ac27R94wcvwd5b5Iu7tEX0g4bH2KM4WThcHzkezKE5QNB1Lrq1cCeuWL7GfCRBdu/3H5cmlj91T
k1MtVclBr8u1bElhLf3ChGChgULdjNOSCcIucJUgGDQrnNpLJgcmAUJWnDDanKcnoMdjCX6CNAhJ
EG+0xN4h1gZhndVL9VC0fSmOvhItISgCZCLcE3CUT/tCpg4vwZe1G3bXZ+eI3rLFysFGIQTHev4c
8+0RoZsTk5UPHM5G7VGm8PyY0pCOuQlNDScNoTNXDGJ1VCnMeEGTqB1CFDOdXdV1DEHI12yeS0Tq
aQL2V6fSJKgmCpeoZTQdzAYBEvJ4VPCL5SnyEVo/i7OZDDOpcW6UxKlEU8vDrXpQKNSJMgr16IV4
NVmuhiBwtWbgogMSeSmzVMooaML/6uE57Rc//GDWHac0tHiVRFBL+xrcRFhV7MW5gJ/oYDB4q88O
Jd/TVw5DG9pA9nohP3cAMgCGSB3fuiXy8glCRsiN7K/VO9lo1OuCAXEQrFwQwh8rnk42bxWb9YSf
npIR7+hHnaRD1pp/SdUnu4B4vFmalUqOYqk0oKbKDZ9/K3p/M4//yqgyaXIfD2EUHWusvPOVdrPi
ScA4k+eg5Q9v+JAwj2G3iPBBO+swLxmbOueJA1GnvF4ozGD7zYINzcUcioABsUvhkXOODKGSb3Oj
wFAVcNQucXcw4ZPWqcE2ZrMDR6MQ0CQGb62gDv0Bw/xCvVTgbHT8ClDidNqStcbBRmzPxqMLnukz
RpEx5wVKmM7wSbAT4EygZxJPAKNFY4ndOHf5trwv4zzxVAp6vToFv+pPkbeaDag8Tzi+PJnXZS94
lyhtO/KWdT5mQN24HpIZPFHulQE7M2CvKLSOHuWR2Oxk4ufiuP2WKa+653VHiQ9mERqdZRGwmLfi
sLGHAR82W9Y8jKInlc+gigYP2Tll3F6vUMIMJ+BS4hgd8nXOcd5nkqt4SdR5OIeixEv3uL/Jn/j7
hE9PChZWeieeNJ5RWDfgDMEM0oyVgyCseffqk3tpQi3c4nqsPLnw0CDgoUwyypA4mTjhCk0eRWKM
jow5qM1lwhnAqHEBV6gVfn9jZYFTEDm0uXZ3WmTZa384n42dz1A5YJwT/g2LHi7vdqZQq3S/35Dy
k8a5pJphRqt4iFGD1Aj9r3qGLnTnLX5/rwFtviM4O1cC3SbKIYkPn84ajO05r8IGdPJb4SVt7cCU
1K10my7pmqfs1XAurWzkWIFFwsmTu/1V0bwWBy2k68b2YA1oD2zz8fGi0Y6W+3NW/76992p9wgYM
a3khvsh6uxhEgBS8k+5fmcCo7PJ7Dcagnsv0tAIC0eXV2UcS6FWRkVCjZfjcgkHHsADhe3yaAQNM
Xmu0wMuOrBfTigNGIFEGz2UHNSPiM4k9OVaSTtCl7so8LHwIcUQZzjp6NofNz8oA7JnPu2mCXgav
y7NXZWtHhEBdii0OkdBRhQGtXOtM/yTxzWYPZIVuhvSbYl7S+gCrfSQBxjZNasJBEEZQjIH8Mhw1
2GOAO+Oq8G1ZsHyfcLBZEAyNQx9IKhCGTIQ4DKUWn3yKTzhrRDj0Xfi3hcHyBR8GMMrwToJKgr0X
EZunElI7fooa3vg7Gxi2vDC6DwFOU3Sav8GNFA+ar6v9SpvzGbNtSAR+Mc1Q4XphUZWqMKNBtG2y
knKzPqpgMcUtVtV1YdSe4FfGQuNkF3H6S9iXCGyUuMhf4fTOxV7nIoLDOwt/Cfk6STAhxu2qgKs3
RI4K/4V2a07L7MNFnuBC/fnBaTpbZn1wnWK/ZrNYs8DVXKIGNxgcwmVk4szKmIsvsSDkgPtSFSZi
UKY2yy0oDPvsigXsAlLCTt/KLOUh7sRqX3xgvzaSbwh6chiCarGoMhhMK+wIdLSZb+Z6Fa4gKj6c
4KMzsWRbB6QDUkIYPpYke1031dSHo1JiIeatM/USo5ouZ1nRIxZDk2Gy6nV0deZciRVRkXDaqAtz
7jJ6wTI1GDDvD+oclzjqkwHzJ+Uz5jXYHj3oHQHPoBbO6jZhd7nHbmOjiSvjk2/nneYEQhbzljMc
fvYshn6QR7HCMWN94NNwoGZOkIUBMjReXdkGczc3mI7P+ckMV3XgNybuGR/GtYO1gHNDZG9NgGGY
wlzlZkzkdOMcsg+vPk9WE4e3PJi42SdaYVKUzViJ6LP1bB3Kc5VNmmzviiNe/L2E5II+GTBQxikK
4k46bcS+HEvDp6a1w1Kz/YUYlFnazfeLpJMmSFt4XsxBzKWmuZGNt+EhqcGJS+OAL0fYu5WclOov
JZYQDsd0lavH6yiEtonqr70Qui8k6P+Qw9KbK4bJ7tMy1z74TNe33XUXH9CqNTpKEDMnxZZwiGp6
inGNDucOTWFAnRrASHwxYX46SzqrAXvQuS50F9jUGqTxYZo/HMJW4m47oQqi+ByK0fKZ4vRFMc1y
QL+/k2/5FJRlbpMNF6hu7vKplqZyLb31Rl9EhPvmKBHSZlhG7szk5HPUgfNnJKMKqbNF0PDRqbjE
Toi//3EH3zTAZaJzWjJHVQL+i2/mOrR4sKn4lqx039nWSfNuLUYZl4ci6t6QlRBVBS6QZ5lmOpnq
sZz6n8ANaRoMlhI/TG1OlDjmJpm6W8UL6bofMB2yurKVZVfTqhxu6v4tqobaBlfcSuw8R60pjSuM
S5D+ZdoKCMGo+48Vomf5ugIfgkZ+gwkCkWs+4GO3+datHqvAURvn1K3hA6ALPAkwQOixmKvyS9CT
YurwrZroDUUCRUDtnAw1VrDIiiX4YqxyLAKZgioOIyyw8b4p5q7FHiihOJe4Fe+z1+gHxCl0GNry
HkOeC4+1iN0MPbagdeUbuH57Wjgs66pVKWxzG1carVkbsopoKdgh2VEUSGAbJnVu056i0YtRJIgG
zft+A9ZNPs6TwfNv6wBySJCmi7IDwr4IwXJjzCOE7ZL1vyLdULXGiIP+cS+ueXxKbt4RzwxDSjof
PBwR/ZA6jJ0fK11pOWaL4aUKGMYremJ7g5tDTuXw1qc7eg5LGr8ADAC2Q96Zm9FDM2HPX54A/jbE
9YH1dAHgJtktXWJ4wPL2eQiHYIBDOLrDxVA6Aa9Oo5gVDF2qi51hY+H6y43IWeOB8giwFY4fIh8i
74F3hwoyXCNKC9tTImPpwUfuyaGT5ros95jhqqECVMys5SmAuvlN4JZLky/tX+DD4i3CPYDlgOcd
IOBFh+YzwOAOCNgkf2t03BvIWXB1OwB5gs3sPEIo8EONUf0EvJKdk5GK8UzspIwglphO4ZkhcYfH
dlBXc/5c6oiahvAYh7wwbwZ+rersgXym+gNG71ksaB8OAXYpodtFEXsQt2NxPRdszpZA8nmy75sp
LgAvN5UOBwjUgYlqmMovxJp9PEZ7wOnLYbwyRj7FuXApcaQ4CjyIU7jFFRNCwrwt3hnsOrUE4zQK
VnbQ4mP7oTpkCS6elBqmJdp3wS+1dI94rrwiDeD/csHDBfapmGhwrdgIhBSw3sNstseyRH4UL9an
rlDmhwOIdaz4rAszl8AwEicaDNe/cEUKDMzNCQns0QqNRiXWtDALDF3jJjBmadn5f0Sd11ZiXbdF
n4jWyMgtaZMzotzQxACISAbh6U/va9f3n0ItJeywwoxjjjlJgkBHIjNxjIN4CZhd7E5mhizATp9N
EDjwgI5JAmwAaPt7/JcYArYqi5R1TAzZBc+SZuKsDWGUzFrYZ1Lh7YsxGckPsfCYKdFiD4rlSROe
gWqJEZ+t+m7a2cLcoi0pxHmYvvN75lHCoKN5FkH+93oJKQDlEFSXiPFHr9pEp0c/BKN0kBMuoC30
SYstcnTYrJM5JZWKGNl1c/bFS1uzT/TauLg3R1DbRcz0DVicmmDWZtkAhCofIL8MOU9W6SmFQRam
bMTQGcVW10nHhUYwAMgVkHA2H26LJCR+0AacOJZhZKkX557JM8KO1FSo0Q5lPksgE7XB1eMNUQHT
cpkVoWlAY/Acb8CNwCkAr6SGjrnHF6aO+eITrlGUMPlzaorIetPEC8gEQtK+NbwpNCNkxDqLYG38
l/Z8H/ZePljKTBTYLfUzi7mIhvIJgmQkksDwM4sMGfK5w4jxlqA2MmgxzmI2GEJ2QrLaDdS7OCnZ
sg0NuTkShQvalekmpSrhSoqskxlXwYcJu+oujb28xXBYC3/zwsHl4O5i9jyo8V6p1sLtmilnTNGn
ZAgdlrHVLmHc/SSykil0KysbEDkhXVT/QWbxJHXRIopdz067STZWr/fFbRfMl7U60t44km5p/4/3
OwI6TtkUydUj3PmLz+hCyHXZQaaTHUHEBASSkoL5uNZ4Sxh7ZCMi+sM+esgnRMwLQo93zJ4RgzzB
0TgKalSJ8IXERfRwgmx0o4UljaPvTbs+kK6khzB7k8WaMSkVV2GF5J8yjm82ssdTvT0/y0Jgci5I
759y5cs6ERa5Qs/k2C/qwZoL8ATVIBYQuhY+FPpwViPG/qVeONumNFF8JWiKGRJGQUhWnlGAlyqM
dD5HS6/a4k56FTohaVI5+7+ELcPDKLDQh9qMdowQYrgcarHEyHkh8UgTRpEkErDdGx1wfiJFPT5l
2Id0C/paIzpjvL4FnyMq6lfogBHJXCTWYE0PuMGAmgtkLyA7Opk2zS6ymZkUjqssI/HUFRrm/PjT
xGOuYuEL+srQ2p2xkgLPR5yRcvQGX5zk+WUxHu8gWaLUzYUGQQEbExglVjsBWAxF9hj7iLUucHHF
t+gX+YcMzmOeB0jdgWyAbqgftQLNhykLKwHpADYeR8D0fkvv2p+6v5rwZo/WYDtPbnHiJD1RmYQH
2GakycefkH6ScgGOiEMwnEbvxAPYU+MFWww7S6VHHvupitmhSF2YqsAjZ+9YJ/Woj2dkvRX/QXd9
8BvDxvr4CGsUGfTPJQClWVGIYY0zxyxPlj8H+amQBGmfItSomWLW1w4kzstsRiRnaKjECIYS3q3k
yPlIVzf12SL+XViemdF9g9srli5vEl5jMo0xYUFyJYFw3chXutaCXwEpclz+lKibLdSgNR9OMRlV
BtQZWARl9v65gKixKuIGuiTuJOPOflS4BWPoXpmp0MBFib6eYAzV68qGYHOxZp4Hz7SZofs8KyeQ
Kpd3dX0TP8l+RQzQY1THLTbki3yUwYZoINA+MoYx4A5TmT7rIVuNmjUHq94waXmseO0ITQSke+eC
en3pIdFcIBYpascvEG4EeoamD3cAbiEP7RNPEqNPNCeEhaZTIjvDxhBPR6AnsIusWakI94dQO6Gn
z+G4M+bl92jIpfeGU1ZKr0ek7Vgf9j/bksuTITQmQzvN8ZCYErG6PxROgzXPfLLiCAF9fgKRibgE
lg+MTOO5ATH4pMhHEiliGfCR4bg3M+bkEkOksVLUKghzt4zajqshN4GB8s5n+uYAZ9C6CKVTUOjf
4ZViab3AwhpxN9lSm9QjcTtwtiCdPhLkpuE47NOI80yLweykiNs9u/XpYzDdDTaTZftK3G6yHP8R
WPtkYxAT5MbAxQYAsf5alK0+xoI73Z1qlpA1hNOpkalchlKL2UZLIKHqz0VEZnFduk/i2c5ULCnU
P1nX7X+1rGMJYTWy2V5aCLfOi54qHzDFuSwhJS3vsWIuLJweKWKKK9nAKP64i/CLxgyK30UpsqOI
1jPfFxxr5itWzXxIVYpixSzCPUYSsP/wkgBn5Wp/jS15t219DpFpqnYCFy989lH5a//0T6DwTa0l
n1MQeo3FVl+6KV6EiJHKOXpGIYvzkTAUoQFHqNdSY3DrbJ5crUinqS0pqz3JKzGtx7Y/pSR4+nqi
HmDXNaW16qebSbIKbaHwSjUhgqeuWTE/nKP5yb2UvZd+4KJm6dJ+b8XDdnzf4/lgxfcPlLFZ/Fpa
vAHxePQO6JHlG/U/QSATPgIHitFMLLzbHHyotA0ySI1HfEGBrk+ER6LzoDvSm9UKJXSp2gdDvVB5
0f5T7uO8qoB1dnRnZDlUCKClcWDQxWztsOrt8GhzVnSwkkMtpj1iPBekkVuS34jnBoLmIimu9/6t
xhbhedFkhGyIX/M3Ir29IddlpMYUONWzEEQWFpm62Wd5wvYBc5elpRoFD/U/agLmjO8fc0NDZQJ/
dD6hrGOQGG2hm1Dqybb7dcdj0oDAHOfu0euqQMgr1HmaGTxJvhCRgj3JqzqLuHHlQQHpqEeEiMOg
0/AAKR18Nz/jUPp2XAT0vNJOl1+5p0jUWA4ek5AVrYtnJOEMSnLWvYIfm5vhnil3eUZ4SD7CYAS8
xJgq8GUGYiCDGlrAADB5TEEUl//IsROjzgiMDGBjhAgwRfbIweTmv730jSCK48W9hQfjrJBrYVwy
LWuCNkrHPLXPJAwI3/gwQGTIKAYObJqQ0pL7XxP7jyGotoE5UdZs3EyVuOQqOMNgN6EYgON5XIsb
WEHewWLMFSDbGqk6OtbowoymDIiH2ULr9xIhTiiJIZk+mAOfgDByXipiQD9f8rXt8SO/7//mh6tE
D2RxbvV2+KVJ4c3Za1EiLOcIkwIvuUbjHUCPW+BQvVM+8tuGTwDjVWNFLJQFcXGpXIb6OWMt4sd8
qANzWFP4W2wEAW8YOvA0CX6+VkSRBQtGHvT4QWURitOI0l/tCsMdYtsIAMZZWBy8OzaIlT0UA0m9
7oOFWVl9HJF+qcpe4HyIjsmX53K+RKIAHsikB519UnFiv1EANLADfGBTnYaUjETrKR6HP3Vh06dr
a0UJPMiWM8SB7wBySA9XAbMSraP7EtFK+j9hbDmVwRBhPhg5TJt/q9ZwDngZGWSdOvgZR6qi/rZB
OiLqRm1mF8UF/IPFNtxOmGPadt+AI5wG51FimpimJ6uXv1EavBcBerKplPWS/jyW+XpQ+weP3LqS
goeQFZn260T2nMgj/uR/P/d0kgSIky/d8qVMupTBQOpnakcIWMWjK5KpJ+J3jRqnqEVDAMIiGPXB
7ihgCP3CP89m0w2g7cOeaNRJLhPeDqIJXNW2VHMnZgiwxJYOto4MrV8aK88D4IJMNs2RytTAxRta
MxuLkLEhKhw35MOu0PNkQOxsBBEEdUwW6Uja7H50H9geAB8OMSo0j1hUkQ2+K8NKTBY+7C49r125
OEJfE0TUC8XuO+ELs8N+yOvsIvYKuwUgbXsYUjNoW+Pf4M9RM2dUD5zA7FmwvmihQBZjPYUCD6jE
unx5/kZXPRde6OX69XQDGJFvJsFn0G9VyhtjE0mAYF4fkSfDFd8gLK81AmRfHyA7CeCw5BN1R/RE
/E8sZqKWu0Wbv/YdFXAGdNYB7BkCVgXcB8SjERjS3SZIRyNjoQIw2TVq9laLxHDd6EfHkGSPYMIM
V5fYBPfO00jRICQxgqmJQpcAKOV3hkBlrwGt26smIWgRO/8N+RTFpPkghckidY1LImGUgNA1mmWN
8kDiBTvqB19iVbvWgVYx/LKb0cWR16Hqn2mWAvREI2KBsz9gJFFwefGcVBGlvRUilKjDMZLGlwxX
oLPWQjJ2/xIX9AAND6xbyj4erVnQlkZONEGQlGQZua0eVkmqdOs4rQ96MdNkrAQmRYcI5tZ6qk3q
ALJ2RXEIj4RFRkwE2f492kHlrUBeUnRDTqJyINng+VhWOPU7YgdPEV6G8pugf5zsGC7UzQyE/3pj
MSRmP9jsHAqzilhgATXH1erDrpEcovUAUuFfMQQd4lvOMlgbjowp5gGeZN4gt6I1iwn752wp+Ike
MUuM+7JOSMXB1ZI7tr/H4iuzNJgTLWb82LC7CsmNl6rF0Z7/Yj5UaV3xf5S2CBBCYVl6jhQAmj3g
icALJuasJ7wcPmqb7rkNz8kR7vv/8OxwHtBrZceS/w96is6x1UYcwxAZzyoDZNuyen2PmxF7r5ah
D/SjrYZgG6CCbfyCULmhWTaB74iIQwiK3hmusJ8I04aAMqhPoxkc9r+KoTiQEBT+pbnkpLiM2Bls
Mhwk7Ae4xyyF1vGSTNQ0jnqM3RAMC0PGzgeeW1hxXHKLzGGGZBYnR9RZscFKRcOm7MStku+hA3W7
2LVsQM5IMtQoKafVGgmpCFevD5NQM6dTgV8sdU70w/GApKafKzOLLQ7lGYaS19dCpcFKQgvEecUt
ekbAKTQJQHIug8y8w2Z9OaSirPQ4aGR9oKGXFvgUNByEhSYKgqBWzL4s3BPsIXGTWTblmOQQ2moN
iS1FGzhzd/uiDMnkARJkHRpFw5fH5PALW4KjLRDQGI5gAgGxG1hIsWdI0+K/uYPGC8JEilPMztgk
4qQcKh4BJiowu+V8iisOXn5sKymJ+QxgAboOauoXGSYRiTtMK4WKSaYQjAsfCvfBrWTLyxbnI8TA
Ec0cAetlWp87M/bIidM6Sj0VLsOn34A85LQ+hrEU8yqVNzF+lxXhAN+M8yNmHWVmYoacHOMUgtGa
pciXLSJs69hh0inqBXwGg8YwoY0YuNmNwDqTpKeObI/h3GFcyPAhZgBLGMIMK/ceMmluTK5JGQmm
U/Phu4aFWN1y++w2L2OBj7iwLJB7YPjKC1wsDoG2DTgPRX/nOYFcQZ7PaBGAeubsBL4MnbAgYd32
mt0fLjuk8J19cKgq9z6DmRJCagikGtUFRnEWxG6wslnxtMv4eGYkFgsPYeyOrWwcEMXBuiD9wW3K
tcRdVGdkhdDd5CPwcBY03AFv3gidbMa5cPIXQTREx5HNnnehzA8R5sWCRkT4Ny9ssDEJfhwYl4Wr
bxGHrrBzx7qgXNMYmwtAiha1NgCTxPFwdrYRLjJcPcfp6XXbGa43Ed0TH/VCiqY2370z0j9d49Uk
llF5O6BYF9Kl6IdISIQnHh+NiWSkzYb2jGD1FpgIBr3VU/FM8QQbpc9MLZS4sGoirHF7DSCMP9ED
BRhUIEqAfr+BTJaKA1VOiM53yzSRZKG61PALemP0afxAuW2DmkSRBDT3Fhf7n3cg17SXZQBrsKyM
/oVKnwfGJD2Fwhelg8rQF+EKvZkESeWIlSOq2Y2SrvI6UB21ymfeLpTDT95qkyF3C7Tqah2jbgw6
QB/WBocogG3q9Zh1yk8IoWEbENQO18w++/zc1z+5UYaEypiyMbUhxE7COPAtIYQ71d6Bi78XAWXG
utBl3i9oP88/imHJx9iEd96aBd7ptwb2vPZ9hFz6VFtG+/quAEZoXkvCr1eBZZkS39JTH/Zu0vts
lrBOGCJx2cjS6YZ2ut9IJ4ZXLax0gOgP21ZBommuMPQukSI25fy08NqR9llkU6q0pwTLejm9QcMs
7Gt/GDiNod/sUtxATQLCIBONBw/kBj47uI55ODSY+ASSzKkVAiGsy5/7kQuvSBeGS7JaxIOGj7Fy
OpXm6/JjXcmuy3M6a7/agWJhRSMNTQhXJNhK8+a8GagJu+kyBr5yW5ZbdykLFOMCRUdyQTuLGYNd
pbQjZuiuV4yE2gveRyCQgk/0jTHAPJUTlGuUVqj0cr6T6V3f08Q40vBGXULhm15BPGbBkkQMuAtz
SBeXssUV9ia7492w2dt0JVuz4nXT40C2UsOPkP2h81A9WwWU/YLTZoCVElDk9/gUjRf+C0W1iFtN
sTF3zl5kKTpP+skuYjWoZY5OrkpizmK2O7KuAr4MMHo2it+EHocrLCsZ4sPGgkzf7XUWDeNMQZAG
v0kCRAy1APyk0Vj7t5WvzNuQs1OYENN3WY9ABxMgvfRKnuYgqJmcp+H3wpbLGXptiCdsVW7DiyNy
WagC2Mh0w1k02ijyB/cFSo/95CUQIZUrHiYVtEGPhVCabTrL2WVTXf6VafgipwAQHNbWg3YvT9/U
aggGXHP/hAktq1yDofEhl5v7XiWRbJJoJsTk48MMjKYRlTZYAkbwRfyLkJuPLYQolA8Q1NsW+hoG
1HcoFYqQvxwwEC70fVkNb5U7NXu/zweA3dGmYTPnXTvTlJQX3OSZggvZz+wao8MF7xxClV6n09W5
daDmA8z/4Lwqpf/KJ1gd6OKZKBf2jafP6+ixas1T9ftszaQxp+3MvHQvlg+4sx80r11hidFE4WNL
I5Y/Vvyytf/4BhE9j/5owntuJNed1Z69sGzlTuP9R/5R/umv6zi91/b+NDiO19jvVLj2aeYyTj3V
78/nazn3kql8X6NVf06Mr/+bIrRHyBCqxeGmu31UL890L35Z9Zc/zey8Co3q0HzLqvnLYLJNRDQE
JwUhiYWRZ1stp4W2PZFX7UvziVzXYA8B9b4icWoe+mxJu/P4zyYBSNUQFDEsIhutPGhuOzJQHAhT
lKkSVOC7Psh6aw+LaDlAbU0c9cA072smh+1+4GJzphQ4KxRWvLq1FcUtwgcBS1/YKBQJB0ZplFD2
VjpOeQvVkvohZoIwY9whbDNbveGBwFBR2dBBRpsz5quwiP4xJaAP5wTLt/nXyqZqSxzwVSmPh9V5
ILVbp+vr97pHC7/+/dxJQ7ADXevzHF6Fzrx2eaeTWb8A+hyGb5oFPKJM5zFIMpjccXT8rme+69t1
6bwvZ6LV26mdoGXSACqit8PHGhy9JEeXxu8sRWYCECUtnsB3QFVekTNApiUTFHIvWaYlherNdiJY
O4YQwzgj4WDKx3/W9KfRFQxiX7ATk6vbw2ufnUr4uaf36aUHcjNKl/bNvy5BFJGMdjyHS7iSbqfe
zt05QdCGj3t7X0rCm3yDPTlVPozv8Chv+uv+N4KbCNAazqbXdhEWsUSUrUFtumkfH9UM4K9hIrq+
JaBdulf+qlmSPKvOimhcO7Ot8NcB2pRHuXCXGJjuyH8/dIyTbawQHj/r8tNLuuYTad7LK3zk0pa+
KQP73cujLEuZPFHJWiF6IpVVyzR3jQtCuAb84hdiMdGfRZBnce8l4IWvgjFEeEJ9Ud6+gtgguTQq
g8WBy3RfzgbqBmv974t767ezmuk5uRf8hlh52QRltCwnmun2L6TL98ahdo0knwIK2QRZ0qTG4DCe
l05Q4Ba/MgAwj91Hddvfd3NcxfAJrCPVwnsYK8vl9YeD6eO7e8W3Ht4rv0BDbhUfRZz8fCnNrW3G
m/EV8GWytu7DniyIdbsFmJ5/f5R3BNAKUFrt3366+Zc/iKK/u9yeMP3fYZYiZO72TZZoiajSwPiB
av5Wn1o2uoc5DPK4VVXPVFKDOwFqUs/wGvSLDUxh88wifXZJQvT50OrgJ3oCFlW9lQp9X7VZ0M2m
zb4XRn4I7HnEDYcSYzgUx9llKQfVUqHKz8THcl6BOulpyZtv9cuiyOdaZI9hXBjdLeUAjANS+V4P
f/8Emu1faKfInX+NBlyRyAHYqGhaBEKKxhG1XQU5RbRdQMi+wxrnL8lkZf762jNfVrt+DZw5e0J8
UQcsQMkg+w3tT1VwyC973glQ31sDRCr4XsCmwEomWVoYJkt5yGx/6AF+jmInV7xQz25QkjBaSZvp
FxrfUb31JbiBPCQJxFNzM812ciP6H7xWXtZvxOFGuZ4sIU+lB70vluXrpPyLdVLZVvI1Gcx2VwCt
m49U1RKUA10d0otzREBrcKBbb+MIYdZPB6os2lDQsrovcVZyAYUXXCPXKEPZAaR8ne/qGaouWHP5
38YSx8/tbykz29Pp5/3IiBxhrd8Pfljo6dKBsbtGP3Wp5Pm9dsZ9t8573lqWD1B8nSn/gGW2emvc
Gof+vHXt/tTvcO7dGpkyAowzus8TEYRWjUAaXz/xyh8j910+IrEIclg6s+JEsosdI+gKK5P8vso0
JpxwV903bMDHiDAF0+uEWq0Tf1tIs4fOTSBBvDp/yxnQB5MtSzhX+s5QQbr++m0fiFRwRlyDD5fh
D40hLguXpaTCgaQSbDCJqSPTye4MAC9eglqRRTPdoLh7q8E34dSwaLgCpnzP3nCqhYIlWzFb8arp
1cTPx8tA3r1kKZYXkP8EVmO51d0Rc3qa7IlapefDM6Hg0mNw3FYPP9C6raPEc3acw8SunGq3S+NY
/4Fg7FZK7qDYKtzff3rXXb1AM9ot7FLJ1xKN4KgYyOfKT+vWjb35Tfs5aKdeLrXf+v5eXkbLRqZj
Nrk4ORRLexzjfvZD225oZD4Y9gNNxNNEy5AgHFhhrUQMLLRg4rsMQ9Wx9bQvHSF7rJpZHoaqijnN
NZe8w/eRiMFSspPSloLCS7QAr2zopHyB+eI48mAGSbVBoT+q8AonM7xgMDkYt34+HAmjz7CdyTWc
+Tg8Ar5MQxdvl/fG7liMUTMSpH436W4SCEKDuukgSk/JL5ssADt96Pxrr4s6J2+AmWAh5nDz+YfV
65+xh4S1xSe9oy3uynm6xBz1A1rG0nP4rGXEFLfQko56k/YrkL8REhPK72/2xXcphyW3oUrKnZKl
pgCxAMlQ9As3HoTUH3/RsTlv/aAT5q1cECOQUityy3t4w+3RcKV1hGhC100TKfz/ryKNOduWngHy
JUIf8fr2Vz3Bqi+Cfs5Pa9PAwlsBdXSbsl3jxl5bmntdO6fRFeH03wMOKzR5BS4rr/CIQLOmzAe2
Jno8WzuhoOIH+8IKhj2A+viBYcCmU6IqU1EJRCnj3js02nlVbn9/Hqgn6mQX6ekaEd+8YxFTvPTf
EeMzdScjlcLX6E1E/wWxR2UAtsYyKCJg+m8oJttcWIekmrZALTc4flEdERAPaGpU+J9FTZRgce8T
8syUZNwbzsAdmWM9322ssbRD9t1H5/J1INvADoZIH7fxcag4zQeC+hXyafuRrz3eEpRmZRiUZGW5
x6ZJNJNthX4zgxROI/Ge6p5hg4D4SjSkMVAuOWsMfzyQzkh85ToLlJzyM9e8tDFsCk21sOSVdxqL
+ThXd41dY91nf0V2nzi1v7urbib6/do0royaB9XwgmYfCQlrCK13YA/hQS8QnI5UM9NM1r6HHpUu
iLX7y72Wi5IvOTT9g6ouq5f6J4pGf+lQSRnp4IR781emnIlgZ3nZWGJ+PqI58sKuVUmmv3HJUSL+
S5F4uhEHIPQMUxHXBDdTdH+/0L/yUktFqehEozPCGNdyamZYAnHD43uhw2hlvmXma/ypNbtI984A
B/GN/vTV+riY+uHecMp2lcKng6tKUW3ZG8PeRRA4ZYHeXj/pplLdQk95HvhTAn5RbYkK8px2P4kP
OgW1Ht+lQ+tUT72eIDl4Kt8pCiZjEBr+YBmLGDvbolvzOE3qKdXDpcexF4A3L5/xF6e76WF6mcrd
FPeYonbGqphQHflk12LUPsSkIG4oLYI61/klZ8gca9HJB8dLDJYVszkEfKr77tjFXDK4yU0eoXNo
onPFJLZjZfrFLqL2Er1h+d2pX82x/P7YAvEIuUPVK0lW2opvVDdXQcuR10APR7VEwy2kWZgqF5pa
dgXKbH6HdjBJIB0UCI6Xy1TLz/2E784GT9a2jSMsWY07v2wbydoD6bSDeVM64Ts9rOhg1aWT1WuR
5lm22HKjf3ewOGCU7ixrjtLPBJXWK/YJS+Yp5QHG8DXpSlhuae/bSOBft0pYvE0BfbeNf98ARART
Lfv3jwpEy1wzTTqrcGmWoFG5U+lOgnEJHitIGmhRwV7iaob4TZAak9iCfdMTxX0BuLWsYHbRfAVp
tctVWbsIyacwbz8lElp7RPi8vezIEDHnKorl989i7QfIym8Fp2x3qVo7ReghhB/OJeuV/U6PIuIB
738D6/yFJVl5zSaK3GW4aAnKsZ22bf/Uz1Qzz3ksIx0HljIfgEw69Cn7ZklDYN2jtJipnE+xscJa
3lR+MGsyUXZNP8VzI5V6WffoonHEYYVV5vBUSqL2yr+X+u/7Xngc/h0mKfaz88BA18G+oRRsaAG6
nEpWCgYmE72zyeSn/vZU646O5eaEtUmB8xuVw5kqdWsuH3+qKnwkKXieNJkpbRTcnQHgAaLv2LTw
4v5v8SnobvaR5rwwblV9u/vPFg1nqpMA652jy620vpSLv8grXO4Nld/1391wuaEPwaNyXVEB+lRN
HcbHXJTCGa+ROKJ24mWxSJf3+xpcqI2bFEYApAhMmjCg4wh4iW2pWKd95sA9DT3NF1FeTKhugp/8
Smdriiwu5WcQtuTiN7w5V+HIfJnlCakkPICRFXsOvyvSm4mbX47gdXQYN5XJKA2KY/TFUI4GHxRY
ULTA57pvUzoVRkjS6J0qfND5FKaxyYnighICsTmdUhpIHJgQVqIL30Qzu6lKwFq5Q3MDSQp2zRZA
6zIbWch3I3ZEBzXUN9W2oaSNEkCq1paoFCuWj5QCf5A0+BhgiuJsaaQOmOzvyRcYYr6ow3nmMnFK
sfGZj2Gx8RN9kZAhnZArASIYcBpONKHKjsnki5uAtR7XgiO2qejPsvoV61mkFdyVvPkBN0i28nkq
51elQnryfaptb59PSKsV4bC/2r0E/2053ZKy8I6zIfrYNMeen/yNCNZ3OkwT1IUkKlgKbGTfMyC9
NkeS4X9E7K09ocll6UhBaylfaF+3tOL9KHwUx7Pva7V7BTJTGiRY/K1LolRedlbrSq47PgzzVepK
kkNDHNrlQG4IsxPOJ/VCRAO0FL4fAG2AFC4EW1VRSaKQCFkmV8DzB39TyUbEqX9rvVappbBxDslL
AdWrBplT086UERD8Zd1wvgLQYrvEyZ+DPEO1Y2Mw66jx6FZ7GhkCBbFJ9L5QTXXPbFIsd0TLubRv
xRALGF6Ac77+YdwXOmvUqL/JXK2YZ/49JgeV5E0xiZfK4tTMUNU7eDoKiE72dZeN66I1r4Q7+g+P
GgSrsYqglMRVp1vr8qiemOQruc5vsbo+4sWd8Qs3NFfRWhEcgRE0+ABnjRczuJXqA6IZLHaGzZ46
IqZZcqwZC1UYNDJkZdDvXyw31xBPDA5VkE4kjk38sttypRZEXKEeCHp7ggmWkONa4HAAAEUL0JV1
qCp8fy+W464Ysr6SnzqTKBo2viv4EZCmVDaNJfRpPwjGOdtpTyHpa6L5iArVW5vAHRQ6lX6gB2uM
F+SKWs8E/8i0kO4ncSyaQcy0mWLjfxjnOic4DEOx0qReyNJChgikJeR2x1LSxCAI3Jl3YH76AIbJ
gVSTr/eDHINn1zCn3ToEzknD6efoZywAggBpMKlrtJ3YNli38SngH3RqiCVD1bfENwEsCKPLqsIf
XgfJoxAGNx/i9fndMI9rLSKJzUoaNphBItW8wl0rgSspYNBQu4ghGvLVJ7DLRwQhjkHGvmeDNrc8
lhcw/E6VYmfThsw2E+VQecfqpiGdebJ24jag8oZRhFBog9JJdK9mQHfEUHY+WkS7qL4ts3EJT1Gw
SwFulzVCERN8CvVs6f29zXpA2AwGrtYIwu+RK0nJQr/J6rZy6OVb+RZRQs4X+CXQONOIInLaryA0
6SFQmU53bSzONaQjoC2Z/Yg0GyxIBbJfxv3ZMOym8jspApRzAdsJIiL4BJS57AGujO4DUINwsdRC
sXy/MBZcloYKEHcsWLjwqYawfCtQacaZEbiDGOI1T4F/1g6Lo36WMF+ft+Mn4oXwhlg/TmSN23sT
cqblwCjlL+r83hR2P9ojbqnCNFeOXrKyJs4rmVwck0zTMxU1EiqVeAfySYo30jn+8y/hyNQukZ1m
1C/V1fjlN6R5zU6JYkg3SQnPZuLLOjMi6ggj8kZVoLJKJT6j66teXEjjCQZJVkzSvqw3tg84BrOd
ppPBtfaHLLdeiyA6aCqSUeJOoAgHTsGVoShC6t4UP+tXUBkXFVMwhjSnFHRcQAeMjiVbMWdkAd3i
pouB3xK20pgn4NX+uMDnyseMPHNExtY+PZwHirsHCKs7dQDWf564fNLG5uy4hQKyF63Oc/wB/R+X
y5WRuxc4sYbWyBCEs0YRwrMVCyAYSOX9VdhtbptxjK8X3fihZmNtJiGOBMZPV4ZbdTnklkh5hyw4
W+jTmScRg12Ht7Jsn1mP/cCJhefCYPmKlfY5aCT6el20i6Xl6fRcnQIV7qum0f8INE3r9rAB0mMY
sUbzjSPNbtzq88r6U4gJ/OuIkU+Aj0NGmU1LPcXO3SsA31uSHMGogx87QLn6AFmZgYdsB0YFyq0K
VBGHyjs6BD3yLi0LX1MdCJjECT0Mza/DN2G64zS8bhmiwk/7XKzkUgz9pnxb1vb1JSglyqdqK7DZ
reQo96idCCBVyROjncg9lXbgvK+ljwwcYD+TfpJT4KpViQmdmHRAHAgs5j0F2EBJhczYlMklKr+4
N0AuUZ/EMLyo9+riv8iLEN5sCZG5SFbhRUO+umBdrsx8uG+m+f2xAnRsSZhoM5IaLAvDNeJ5Zywu
Z93BYbKmrseXnoEhbjmC8VbsGpckv0YA5nAEXwWDSiobk5HxRvg2V71NlmSgqUATO/199ZPEzTCa
Yq7FSO5xz3WjmGfBwjwkFUrEzQ+VXO3pZ5bcJygDJNLnO/8gk6smqjm2KBhXsGSk+D/z6dfr4udB
MEus08u4QXEfusWKNtNNJdKr1Oa88F4K0xtSm3DUAMpgaD+Za/WHaGfJSUmIQt6ho6yNwGTca218
zn8gD+5etoNqn75xEVYIAlUnHM4LVifVHu8cccm1yhwrHO6pkiWSXl5+rjblVLb3SJV30S1fvuL1
NdyEC5P8PhQ0cTOlebR7e4pAUbVXILPeLGsylw+x6L27zw+3a66M7r+go47Yer+pTj//AU85ZUtP
oR27mupvwU8yZaEXNMx6q96y+rf4a7HaO+ox++cQZUQvhcBftK0iNVMBkgiyT1TyEzSPeR7+Pwc3
5/WBM4XnXzBXGgLjbFXAvVxoVPVzRJSn08wJ4N+HB/xWerqVQKODSw7IZEo8gDEyZ/8TIuLAWZMJ
5Cb5cBYpQT3X99CkIfJGQMwaOPMPOlZQ4kGYCeFMYVgyL4BPZskxpwmWmOP+aLEY4Rgk4RtdUfiF
AcmJ8qBUNt5Shl9CZh0IYwLwFk06hYoExQIB9ufT6HvwWpUIBMrIUpVN3sfIMa6QIaFcNPfnIxdd
KjuKg9WixU5ugNO5aWwa5JD51Bz+DxRlAQ2KB1nH5DzV9lU6CXUyg/VheG5uqyui6KViHuO/9fdZ
/KuyQ+aj4uuZiPCtdD5glyQy1UOiwhPtXacHAw8zVm3cKuXScrQpkUp4JtlXy5NnI6v2dSBWVYi2
DWyKQkRXknstTROW4/ONpCnmRrpGVqv5Xd8RScsRi7Bz6qb/RgJrOIdT5UGHEbsDmT649GTZ+qFZ
n9kxOi5iR9Cvmu9/XauJd5r+WNJB8De6zOnaQWajcW9tAYA1fjvfeN4t2iFhw2O/a71a9ydmXkCx
+HmMey2FN9CK0oYR5p/wp49jZ9szEYL5YD6LpJC+77Fchqbp8xMUioKF6WWfyipB8GpCCpgQViAz
gjQLQqRVBUvoyrqRsgfelaHfSjMlmElj31vkVamogwgw7CBtGtfPgZ4avKE4NBVtYyn0TPtVrDDU
a+9whGCmGUE5tOnaECiuGCtSdKRjaiwZnAUsIohGuj9V3IMugU+4uEK/I7ioiAc0pYxrd2GEelRf
IXTqNkcfHwxE8CfMWjkw9IPgKHWIVJI1iFysMscVHWHnNV+jdRnj6xUb66v1NepOlfjUw0zq3Wk0
1e8Idt7kjXUb6cnCAQNt1YRQDsv7FZ6ZqQXtEw9GdVVrMJKdhU49kGcNh6w13tZ9g6aKX2WzIpZL
hEJvnAp4SZLabQ3OJlQvVS7yC/vMaDAF8kTdJwSNITODTWXP4m6yjBipdcNNgj7nlVdsRAzD5g1G
OOIhI4LDnhd7e20N3XC46GEPQnalT95sci+O9aqbfsk0oa+B1phC/Hvl1OD24fNJEZaLWyMbxJ72
h+/w6rzxBrJMNaj3+r3P6tuIeySEwAdf++0m9mtj+tZ8DHOQYOTLs/Fnqa+R85IDaz+jag0yEZCJ
IrDA0TloiEawdFhqCmfwg0gq8SuqUawZAZWzlwUGWQ9Dz5qAkB8RHw40U5RTjFmOP1LkLyw+JKeW
Kh/uZGodbSaM1xf8N2vTeQcaVq9HQRyKY4aUobqmAeCsaiUWJLOABYKuGvLCOz1M8lohhYkRNn7B
cBomqusO5FIR7p3GPDWJQ9+P3LQ/xW+LcK+dAN9R/sgpFtWUEWexSCtGlDS9CiXS6WjVsBrg+E4A
Jxf2MmVM7OE8nUQTbVojhPCtuBL9cuAO/C1HMm83v+cjU5J6w8cxPDK9wigdreGDsLjAg9K5gXhA
lm5wDiG6wIemqsh4THiGd8ywCIoNtZ2WwqHwE6VLd9bDoMVLM0cG+bgmTpgAJ8jRpxCS43WARTLa
gpothZ0VGO8DoJq/ttC0Jb1w/hqWKlKmWKGKEXy91Tdy1MgH+mNqDCsnG6p09BcOb3+VPRDEYEGj
ki3wMLGmAQW1T+sKH8G2euz9UvpxoDuKNo8olTPsuInurrODc0tZhrL7rWC8IWR0lhs9ilrgcMCZ
sZDlTDz8SGWdqKiYKcZXTs+P2nxw4Kf0Kk/RviEKKMWKsiAmSb+H3RDKT0oRRc7fqFq0TYMPaxqX
tCQqAN+ikpBBxNAjIOb1CwxEn0KxH/B+1EcD5qLqR5krq6/mpujmvzqoUcDyz4ma8/lMlSmwH6dR
8J11In/8tP7PuWJLbCkVWYG1I3x4qVLNbGc+WaJB+lLJ6sM3awB0qMcidFhIoVqSX3OaGUkkIxEE
k9mVMkGInt9Fqt2/tm94HHAx84beko7nEO7wC5w+otiFtzvbnPCjZdl1IaDzQULdqLwDYhZZ/kMU
MKxIhzouegYRDDuzt+Gg2xESdD8BrJeFXp6HEUysUygclqVnKSQLtFhjkWo027TD+gutkQctC7C4
RqCVGiB7z1ML1jcT8KlWRsB6PLzWnfkiiHRyQXFghtgM2o2yCYxRvz2MNg0Hq7B/If0t0CcTlmQe
uGh/9SHxzWT/SAii2GApBeX4jmEybU8lvQtxHM0plJ9/QoiHD1QeNkqlUrV5ovMIsrfRcKnCSbul
KN7OSb1eJ1WxNK3Wq/E1SNLgEae+PjLcT2Bpw0jA+vB8rZmwiWsHkgHa7QiHcgX2v90tT60B9Q+g
+6zQviEMiD1CWWN783O5n+okZxliGGXYgjrPv0ayacbBBOg3bKnjWtcopwAi6hprtWZ0U3Ubt54J
aFcIdnlQaBs+7Mn3AgLNMk7wa8075A5ehS3tCJhxeudabOiuarE7ATIn+R4m3qkUMAptFMYbs2qx
fJonrRUXVs53ESF9bOhyi62NqZFXVBO5i9z57iKniSnSOMHgx3ygRHVTLhBXmdeQyrdXGFvrQIzb
qegda7Biog7bU6pYYpLmL/Rr+nQ+mN6gneYZqaINRcaPNMCpbcPMDGGi112j/YqipA49bsN4o+0R
MScMDInn3jnorWZgKQ5poQquQKetXkBnAJ/gky4Wkci7Cb/hB4wJpFVlMAAWvgBvN17oRVp5NMYR
RiH9+49fFFncUpRt9PMSa3MSDuACY8HTgnfVC259cNb8MSziTuHLaY3tW+gj1vz7pzXuollRTqUS
0ZzwGZxYfH9qscBYmLWMAb2XaoKezIYapPWyHpsSQEmHq+BAvUZ8GOX1o/XHw40WapRq+POfQtPF
BnqR+juxzyMYWp8/rtoAaqh7yaVirB+FeouBpjt0AktwjkeYCC/yP6Jc/m3iCr9lMB7Vc1106grC
Sbi6c2DyT1Xb3h7+dV0U93cfZho7ukUeWtupP0mA+t+p7qPQSH2HZqSrzoH06KGeqK2nxXaxnSTG
vopIrhBif+oKgJJ+5EgJK3J3RTNpNtKS4lXsZNJOv1HilW7j0zWdbdheVSLSHx9wIxBBDwhDdhY9
GOJ+R+Zpwh4TVE0brQEiUkqSS5OtxP5zk8rucqjTGKBu4dGerSu+2sgZAfuBlAt/VLjGjuGjRh2B
LGz6sGkEtHtX5Y4yt8erf7A5Vf9mdY1Q080Qa8H4viRYICwRFm5/H1w66cNwDVvw4PeIDatgptDC
3kAWMBG7s06ZHAgpMStKQnYqWA7Em0lZLGn3F6oBA6NNiA+D30YXsp0XCHPtA1HeQUPRol4PJfZP
lFFKq2tNweazGcBhKXorXCA7ib0Z/JiGvyFazL558YyL9+vVxGpKm1HhsYFLHQz+f/hvgteICXE2
FyKgKt0HPII/NHZTjCwWp+GMGCI7z8o5Qtip8F6U7kIEjgYhB8USajAozovrK/wK63/5t50azd9s
Hv8YZcaFjwLkz63TYjelMHObLD1BWMdhwaHM7Y+YPNUY6jpZGmZcHL4Y3nOls669dDot7OGX2Rkl
rmZ9tJIYU/NmDcNJOiP0aqFUmdVmNazZYJrVapQ/O74dKd/5b8Z4C7WnMUT05HMWyH03UP2cQqj3
nRUl550U3BeaRHo/Dv4JhHGsLCwv5Tzy5KlcCqEmTctGiqQ0uCgduDW9ZDbEifL4fnMgD2xhYmER
ASbiiejVHDJWgkx8cMj2s6V071omRj8l9QOYC/8JWUlAye2uR6mw0NAhcqRII2AUm2qx66n7GUQi
Rp8gK8Jv6yryhkgEvPFW+Ypu4qdmFCcQDe/fhGCMiODC7/AqY1Hz4OJXvBsYLpMtbUePCCKxrydN
wv+j6by6VFWiIPyLWEsQEF9FBUTMo44vrnGCghmzv/5+BeeePk50lNC9e4eq2sxfRUUrDCQoN1lc
OQYy1KUnsGkO5BgcMZ+ljecvZaOjSaM70jpURYK4AcNGuq08BsW07xAPX34toa/O7FsnXZ5cX1eA
3UuYbPkLKS/45LqJfIfCrHIZT//rlzCNmal/TFTWe6tIvWHK+QmTk9YmCzJAa7pdbXfB/d190eNo
D2b9OHUXL+yZzYHCmhhfKg3jhOUrrd4muNBI2hlUD/Q0OdOb2W2dQ8Dmk3p4DOvhrWPSRfI5UJ8S
9yNvH1sV/M1r+06PcT1EtecxN79Lo1QaJmXPSq9YbcqXtJKUAIcaLp0GaI3kfik7oh+WHfIkbCPm
vprsIqqxmcAc/zrQSUY2RgO25bTWr3Xdd/PSr7buv2urtT1Tpr4mwsKA2zzZjccsDzw6lQ8MWoqe
0/YlpLMp3Pelb/WcptXL/Odn5qcrhU8w1f8ghkJjwXEpGRDipj/n9vCOs2wPNbIItaq/DR+vOFxX
lpHcGWn3aHcUUU5r7dl0gAhoud6baU8KlOgz9tMvucSlqy0tOa0nyv5wuh5FnyiR5rUm0Z5AEL+0
fjc6yIgAoIc1KmqurVp0C51Mkhe6aZf4TVqvd45dmoe4rWu7EriLK749cWPBCx/Ts2Q5zpaN7Aey
UBVnsto0Zpdbc93ZU/VkXxqebo3ruL4y0G26Nevtp0eS0JzZxy6tGJWqkcPBF3BMcFNkNc34dKA1
g9aDkswyotVQnzW9laymnyR6E2rgINyh1GgwlS5+nMIiOW5l4EcEKGu66u/DwnaVMQVpagogdy5Q
DXaQfqZCkHpk6ZIprCE88Ysz7MjTVDOUcvvRJbaDSkc96/RsRSjsej31lK7zCrpBCYUmwtnvO0xM
hbcISzSL/Qqzuai0CCMKAVNu4GJFVbQ4I2qMmIixeQ7cqJr59R4eFClkRfFUFVS7VOCrrLCLZp8S
DUofQOzhN1yDbWuENQpZldAaV7jNUoXSGWmse+nXece80X5VgURdQQVUjGjJmpYzSpZdHdT+7evo
89j+i7SJSHlEz0TJRLzE3uxvq1X53tpY4Wz2HnifrRw+t9W5tcxvQj82Jxjamp5y4q5cBReSd8ng
1tvpzfQaVYXa/gYxX+2YqvBqj9RI/xHdkbsQf1g3lVXN2E00k7cj8cSVnV6Hxly+YR6pG59eRpIw
RPFixiOisG2hN0vErp6ny2ipbHlMXSdxMZdec52c4mX3FJ/iNFj+XMOUhjBwsDpp10lqyTp6dkDm
gRerJ3bfLUaJ9jt37fEuDx54OA7RZDquBWm0tRruhQ6k4R2pHlyaaf3DPIHxW0f3fevKb5/4k31+
+czbxrMB9cR8hU8mv4EdCZ6pf8jIV8/u7If0mCcWKBFroht+L9sYabJCOmhDIaGuEafKprHyBuae
LDQ8xJzlTftMFqCESNbhsfeaGsUtJfuuTVhB7WZi9I1+da47VvGvXdUfNj9LcgvvlFgbhj0pBF1c
qRcpicB33KvVBT+EqVDcrDI7osldLhioXTImeqhT5qUQVNnSPFTSKyc+qqzgBUadZSb5I+bKn92R
jZapuNPRMiVfcY3qILe4yUtMOYfDzC3WHO5A2YxIFdJHMQUereVQxmwd6sA1rL/ys925sYshBqwT
0NDMeXeL9cOORbfXkSagtHCXgVHtHSETZj2lVJwNGZREasLPpgF/S2uYr76lqal0ypmAUFOM2m+1
y0tpPutS1r5lRwhroV5JHVHDaMufd1s29v/WMAfiWwkaVaenaPmMG88iOR5MNwE8rdJF33Wnsqe4
SKRJZLlLZmLJTlysMBonjkIJHWXFxKXFKhDarApNkK1/To6v4DkzRsePpRFuaVxP88JN4/hsOKu0
U8tp4QOvfnJoO6grK4dmtfKfNBZvXHpceuguOO3dzzp8gRiAxckPJhV+UaqiKBjbF1rKhSqZdh/t
SggYYftwxTXkkJQJPaQbii2oTCaqICAkyx+kh0DYL4GXIZDgUJdMT7mCMrXK88hOcUmlUSUhHqMt
h/3+Wev+n19U5L+Jdt0X96s0YTw9K/rAvUkErr/KzFr5euXMdwN19irN+Av0qZp03dlf9ZB5VyxT
+rXlHitJac0SzRcNXXqWQbUwM7qAtVDypNp+YH0Cvae3pBxGlURlrvurV095IgmVKLe5IEuMDCjx
Ef9BNcHOi5YfnF63SuMx7f9VZLsk3XVvl0vIxjlRb7tDhJvCLr5GAHLb+9+EinKrQWtxPm78rTp8
c4zKJWu3rM1EBt53TKr+d2ITdbsh0/dR7qAlJRUYjlY7ioNF/FZ47JLryyKNCv3O2B5RUJK8WL1O
VNG8gTVgNVDCPrSR3FrtFcOUb0xTYE6XPQuKPzB/lfNKF1qfN2O9O8cC00Em/pjwHbXJ6mw33g61
r2tkfTVNZsMrOyOCpIDDPcIjnpCj5UIXU75Ri3UbdJb/bxrrjjl7h3LK5YAbo81YPIE9kYI+kyfg
azWmPLUGSNwhCYPSBMADobCFxBW8gJy4sK9FEaWoRKigQYk6ym/teq2RFiIJclJK90R+tEnmuAgO
uKaSwjIby0HuJMarabNloRMCJ3Ib7Oy+hw7H6G221smV7edaON3KhpCcKQapIQGWBTGoBgJ22+MT
LBLY5Fh/0g08Ue49LAgCFnEgDP80U7RQBjI6O3GJFTRI5EusCrn3ep7eRvUufb8lL6LXIWySh08i
cqTT0JMpj+s92GuIpHQcy00RDghoh877gJoo7cwowyg/VaM1y40iDYWnvMWzKZpSQ6J1TTDjhTlJ
MjouORa2Kl5ax7iMeKdSgZH3KkSqtJvp12A2eGIdb8drQrRJAxOz11K6xWvW/ZxNGTj7zIP3bPZS
Pwe30VDlQxdOLdUU6al/qFBFgkbtwBBdp+bfC1Cw2oMvQWdAqVhCbhAjoOwXLugRt1ftRBrfDljp
wb/rr9hRoQ9siD7MPQig4PVdwkgq77wxKSNl1MBeKBnEzU0sXOOotm7Ue/an0lDSwNdx66LzfB4K
qlKKxbwOD33UpTwDZRTomtoOJT2UCAa8sl5bqJN9wZVNE909hXSwYLijmtlaQ+IKaW2V68uUSIRc
wAmrRHdSsSOvRSX7lw4ug5YaEwnaLsTsBfCk28i+1hNBrEReoHtW8uZ0SxA4VTZqKU3RWkwgy6hl
C9PMkniBKzxBrP4Su0I8xbyxH1D0fKf+697Ir+1ncCVmWyxXR69zTWrr6FZp7j/3n3W0ZHnHUU5f
pt52kNfmn6fe1gu3e3/nAJR5ZIv81bigKokUEK21rmaHrzKqzUZnA2h8ZFLApyEYrS/fUdq9P7r1
rxyn7UCK4+GvAVZ+vKG9VxtPGoVV/TuSWFXfofbTSefXhRfeNg0bRnhssT0SWawpKD4ig6rkEw6H
HpohYt1Ql80AZ59BbApxbVHq3TdPQxXAS/SmFV6D8rHrlIQT0XQhSDBOcPoyyEIFMu7kw0r1VUPX
LvcB/u5zxpRXEp98QMZ62AesVmCZJP1JGpAioEGi7rXWqsEqtz/tT2+ADan3asz5emEjtISLMF4p
JYUBGF0fs8jeUxSj1Hya4hQtE5XMUBlq3TJ6S0rcevl8JajINeTFB0KoiEqv2iAaF6UN6tY/BFww
wVHkIBmFZtSsuQLE0meRW/UxnWSXgjNxjE5fwiGI6cKT59eWN77ydD053fvWvPyVA34i/9t3C9pF
Z08jNbd/bZVroJh1faFxTZiM4G5DiskUgmXwUlaOrLOGN37MjcWjvZk+IOvA9I+qnX1kdsT6Fz6D
snP7PIe7lwoeUFxFmVaQwCGlkoINYw0OcR6qCroOqhf0O1yEAbAoQB3Lr0jsFsidAr1DD+hTeAMG
HJ1iPU78bR7jZpOmTjIhjNeJHTnMkhPW7hQ/HJLsu1n5Wq9Bzb99Oi29sTBFNe6fVyziIjckVEJx
kICwWcYlxV0LXNAdjOWGStI+ofYjsntpSWTshBUvASe0Tfl1OXZ1jjw3T2DotGHoyggY7QS14Mm9
egL0YHpzq17QnCptXeMnNQOIzQAPPljHHgtd9rAC8ONYPMRBxmx23y13/oLktKZso9XgQZkTW0Ls
H835JXoNHSuGd9l+ck6tPcfcYonFu87l0BCRlOwIfNUMZIDQ1IJNFE5fIE5sCphEnDURKNbt20zs
lQcZbtWP3ZY1cibSJ3j/VHqn5rN/bB3Jr8PWJRP+8K2hNSQVNCcxQkeJsimr2t1u6DyJ0xZUglvH
IIWkR950EyWhSXlSqeYl8Idjg2zSsfUeL39PJNevfFcdK6FxXTfPyBl3DvPlB2UlQB/8gVrlUv4i
S11iXEF5yFZ44HAPKFWit9ba9d7THMR0/fcyzoP7rbm7NSsXUDKQr2NSX7dwm7aPAs4QKRqDJ8nC
i185Nt9gbqvhizMOIb8Hht1+XVrGC3vHJf602HesIWT5desx2HiNM7NBfSJnYGA7yOj2UdcsEFC/
jwd1pg2kI+Dag82YeiH7bpLHFhRuxYU3GCsDp1Vl811DVM3jtd1cpi3X8rfkXvP23Rhcqv7u9lEZ
W2ZjC2eJLf3su8BjJ8u9b35wUkEldCDSVJo2BKcYXjVkH67K+Ayv/tS7QmFsW01vtiMF+pjsjNEr
zpCm+726vmOQ/E9XT9Lm8J4S9xAZ77nFtrghS3bYhLVzw6OfwYyqjuETuxC5JPBd3+cgj2vn8T65
m603DLJD+5U17ksf7sKBRXwK7R+XFXoNT2A/T6HLeuVECZBhB36eZvXW+mP94YysQbXntG5tUDgX
1EToaUiDJ/ZC4Jy3dpcvSB1/qxiv/Kc8dlLv6EpJbJAfRlRP73Een1Y2r1kZVPrZdDfdfL3mx+7e
ahy7lzbaByxRlYn2H+bs9vH4gGo7vPYdEqFON5ubk2xuf2y+8/5pnI959O3f7Dv/vP7kP9bUmGc/
t6/H13aE7OVhcO7RgSGm6wHtP8meLeqr1y+X5fHhzKozvNvV8Xf/u2Xkq3x1Wlmf1qcd3ckdUzzb
JkbvjmJEco+XZDjuXBqn5bQuGAYh2ZxAlvocvVvgyIqRd57JPXnhMA3P4/saJNOuc8QSkCePr+LA
JofOoSM0uYboVNotH01xJmVmtD2cuaZ5SyakpCiJgv/+2LUOLbt7750HhxE0oy9QaeDa8l0jO/vX
v+XY7tcSp7DDcuxyjlRtgTGyXnfZ5YQQFwWkwIOPlPhIISLQSL0Ne603FH+jHggKZwTpj9W+dW8W
vmitg+5FlIVZWOvgvfRrTgNWZj6VLsMVjPmup3Ho1TqbcP9pciZy51IKlDoGDTeSWab9HTRI1LLX
HykbtFJC2h/ODFlaPdmN1oHDPnnsnhmbXjo5TdNJOsmnSG2M0sFmtB7gV3WOpN862+j6Z1GC0BA7
RR4xvY0/3jEYSh6It3KKqJWAmIxPpOxZ3BrHhOIE1EU5ksx6jgKHGqyzZvyefQkaHZVItQlWvFTI
8BKAkjYbpuRCi+4/ofvndqQQeu3m0X4kNek0PndeyWm8H5ozdPGHRs8b1HvuQMPpOT0LQvu9s+1u
i226NvT664kxXPaz3nqQ9Zb9DazYY9dIjATnoJ1GD2aXthc5BpX22WpsbX+PCoOVONxvb17/c6/h
qwr5F+ZuB19SzhYbPOC9X6gkBd6hQWOoDwWEb3jiyAgNd+Pq7DC+fZzG0pa12ITGb6+Rc9A3Ftl2
8V6tF/dZfaS75IwqyMcwhzyA3xKGPhGT1sj5KImk3I9L1lIojSM3Uzdu2WZjJqdnJOfuMVoTrKAq
ZAYH4s9DUEUaFb7OSFO4RiUEuYOnLF4be7Zt75Blye3x8ghhR5zBDVvgpnOjyL1IK83DonprmtvB
YQHfB65P6jU2sGY3DSND1rT+8K9eq27GXk49ANAUyCkvsmkRDoohi2p5641bjdwFWIln49Cx6HtP
2vUZ2ktaMZymW7yDZ803KWvS5KEaXsG9UaZYsK/Ps69ztD6hVAQs8bptWF6DTbgSP9i/Eljgdrjv
G3AWEf5q7/vvJ7IH10X10Tp0dqxwBw8Eija6vF+Vq1/HzPfLX7xJ3ryCg+vXPtdjzt++9hzKukf/
Yoe7DraeE1zCN5pkyf3arJP4g0JPAMJ+NLMpRYLOPbL9mLE12FwHF0jhj0Z9tKZJ54/dxxTkteap
b7fcbfPQvwT7BbcI2uCVvmCXxJldPqxXUKNyRAE/A+jFIMVx7kmsvQQ3ZZ/3iT29ja6DE+S5aBsf
O6fxhQliztIF62u2p5nLR7b1s346vCRKz1zH1ZDWzUk1rsbHtX/7KMwqIkIC2DxnoBn4LFhxkSm+
h0Lt1NhEBKAjNs8btY/j/NLW9K8PN72sJ7RtCca9QR7es6EsxzdEqXAB2qWxfLIs3O8aBKBKW4Rx
b444jFFI8NT+LpGI77B9C+fL8aEbs/ELofuCwJpjVSu4T/I5TP/9J7qtom8Xu4Xr3iJU3gb5zP7c
0OoAKwG0SD5h6lcT+YVIlbTgIWGG2NoG6P/kmJL8EN/NekjDAuaTom55rHioLXPxVupb0bbvdbF3
38tQfqU074BO23g8BMjfGESy4zkhcd66+zjkPZ4ElV3KPZ9WG1pPixvdrdIx9zAiOuSMNqFORese
VDLY5DMKQTdSBZuR2j5u1IKwUMgZ5wQFvAfZB7IKROWq4Q4mSJ1Bqav5b5z8NRJfpNlx/Jk/+yja
QbxzG+uJMKeKOxROKFh58FnXShGsN7+hHtvcD4QktdubUJe80n2Mmd/uatt8sFSa2UiEJBhGvK9Y
GKSvSEEJylfUovioTVUpjXLYGBJtrfK5X6ga6W5b3F+hY3U6iqWZlAUrTCxrxfv6jWJmuw3/9NXO
po/2/c8BxV3DYa+0FU09W9uJcha6+1VJH/gHj2lVe0IyqsaX5Jw8OYhaTzEJKgHRurtDlCmp9Ct9
J6km2ix09HJJIDxEAsfcCSUPM2/yGrz666ieeDca+6mqUT7eeNDTjKEL+yY6M9mw/j8oTbYcxO/y
u454EQbHl7CUUj/lpdXlXcOWpOwRoi4DpNxFb8Zq6++q5BVuXXeef+mq2JDaK5yU3dbMUCLBIxOi
xI3GZS54PnFeQctX/FKi2KVTZQS6YxIqeCBR4CDBkdPd9zW+DyuTA/G5F2vxOAhWWBzfpygEhclg
chNZE0ndZ/D44ELsP54s9Odsvdgr5pJeOsr1v9uF7vAZzpDaOgraKbJggfthUdWLCCvlSJnu/2Kp
ClIBumXHqBDCOhKMKhA1O2n0LJZdGU4jGBO5E7yzU3ggCBWTvdIXCEwOWTlvXsX8KdN9ZbIPWl4L
8RnWpXBI1HgoX+VYx5zeDWi+U8lnH5ORUmCoxX4BZqZkJsJml7ZeXZG75qRiak2kF5NImhn5QrIO
x2aV63Ro5R2uG3LGRlPOnRc+g9vPiUPF0w7l8p0K188NzUTjzcOL3ygxxs/kmRyG9+Q4PgxliTTV
EWrnpHZ/ZvDEc6gne/wD6WHoQYduWUuDH54BdX6LSmF2zl0F8FX8NFqtdi5kASf36XGyG+1Gl8lt
chpdYPKjX0QuxiOKPLbfv9qRLxG29t5wOseJnoyBAXtf4aTUb/wMIv/AH1yRT7KJRGFKJxXCsHV/
3c+SWnMTeBD3vZaE1mAw/1OFgs9cadz567gaGd1qdIkf6FuJCVEOL5biywmyJVEriKsw50Ut5IbU
+EnrTLk++rgo7zpaIvT2aIgJc59t2sjh4XDksV3kEsyROXoN3r1Xn2VLTrnLdBjbzQoM0xRJQuwN
0T5EnnLsAQ0T3+2TzXg52H8sB+vhO7zBWTJIUpRZT91oLdTs7XM576QTdcV1Zc90nT6iI6GFZ2Hw
7LbbriIjsGth68xf85fdu+NvaQTZceMqVjDGwRie++f+O8niLLxBHnl0peC2653RQUFDDh9wO0kH
h14dWol6Z+/CZbyM38mlT4Ks/3Sa+37WqZAQ0HjFmy3ahJsOPwrtVdbZj/FpkN+JwAZMK13UaLp5
7zB6Tw+j5/Q9df52bBt/5nTHRHRDuRdSvhC/5BGXAy2odgalhr1ZDPTBup8WozKrzKxikGsjBbcl
RVEIdWGM3kQmMkWaoXRtHb9n6AV+3Ff3VUoEZX8W6eUWu/sqj2WA5E8rdKyN3AEF+NooX9WJDH/J
xLELlVdd5kqGq5685ofpad+szCvf+V/+d/27/21wkJf9C5euwoS0yECWuQ+xyZU5tML3UXpipE44
yWtwX6DtRWTuP3uGx6q0mtL40sMuMihZcRkeYT2qMeqRTSkR5bYsyZLjVc4i4K4s8XpM70FtUB8s
e7o+Y9hCyYmQHTUviOeoGbCgJcSTxRIOrE0vP6QGWC1SRcJV913mOCkekjVldkPGWVwIbYjUvkkN
a299kNWT2VPOzxjK3+e6Pmdu2rV/jrdhWg+Q/PCQyEDuL31SRst+Ll93tobq0LmE+y8Tqc6zfwcB
RjJ/KVnNE6Wge7Nab6dP/3j0X8/ONVTAJV9edQpyowQIxSZMaKBKy+P3EpxhgmC5KRr9o4ep54I6
L5R9YB4EAIL2awjvc6cRavn9qb1vVUM6/2FIxU0riHLYWblOyoTW/EqEri16I4/Bc3iEzqK2TspA
Upv5xp+CYgJZWugoAkMe/IDvJDIzs8cwykCyokQhkCv0QupVQFOAian+RS3rldRjUo1yGbJt+M4b
/Gcvxof30M/8I+lCHervuIFMSobp7N/wjLOFA8HYGRGAjc8Ax6KuSyl54z9Og+QGohIQ5TrYTpdg
ho7Wpws2giLBUw02LKqeeMz09DpRRqXACFLHTSrBu3+cbrr18al7e7UsReXE2W7s9C2wGxY1vgwi
CJDLjsa1bS8qQU5u7BXs5nn7BiRViqIC8QkcI8zRAzDVcVSyGMVO8ILL9DKFi/F1o2Ls+e519GQb
m6xHu4kaHouDsaQxj0ftXxGaWYBTlomXZF3VYoWCAqlN1VGVRwuhf4sa7Clyef69K+e/1q5TvVaQ
QNuZAgMs7U+PKl9OqoZUCLlaYToklntAifkQHgFPXM5Nt7uLNzN7Ynwt2/Wvd3BvHrqHrkquN5Cf
fS9x+stk13X6qnYeUvRqBaN65GBDraFAvjdGiaTaTU5sQ/PdQGGmauPlsFrreEv2Rq2kqs1X77Wg
MEOSXrA5g2mgnIYyvvjdqhDheWNwSNMs2/s5eJAM8/19DBZ4MEkNSo/EdAUaVFHJ8EngpYli3Tgl
u6fss85ULTxUKT6DkNOdygFlCX4hyVGbuSGU3L1duxVYnBq9cm+dOiUnznPXXSY1KBTPgoFCK14K
7tAX/1iY/AcbfyQ3svdrYMO45Rz4lwNsX3XxdCS2iR4m+JuSlSK2KHXyue6oatRPABQC+GiUjBmd
jaoeSuWA4WTRUcUj2Kj5185zJBepLHII4UitGFj+G21rQfKFfihwI4G6+GQR9+b5reI0XwgrdwN0
UkfGtqybSxRad6m8U5ep8AkFJJmSO6gqwNI8fKMrXpNHf16zb0JRcoeVYgVcyVUV/+nkw//z1+Xr
Nc0nHoupdzw01YzrNX1M9yMwjkxFdZtC2ZemYdfIo6eXunvRx4vx/NdMSKX7Q/T6cwM1pRAS5tQV
ekzHv4uWCXeEVgsl7L3E3FTAtOxZUoKtlCzgTYH2uEelxjYkJvAHVmuPxRPt6FJQEsTk2PiVpOwh
In5HWVAvi4YypkVtEo8FURLSbiqEyNqpqlDz3aIiLuKqPEi1ZEe88LsOSJfgYt1dd5VJ1FQlb0fa
1f6xI+mSKTclOwjXTBaUG0s61P5MP66rJdzs52r/+16df9PFuViqZmzGCsM1bijWcStODXYyGzrY
Xqj4AUSzkduze07kRFUeR0Chgn9qaitdryElgmc7bwoiwcTWp2Xy6uhSvr8z5AgT0ZME8tCClYkC
icYdEa0KehVovspQxkvVBEEkIf7ybOH9hF8qQVIv+ETCBKp3nR77kUcJGUjhqyXk2W6gdQBW8A4L
6Q45rDSAmnjPtsFkklWp9q2hMxaUozLMdyyuZhUjtKCEETy/LTCswpxo9lKiAIF5ApeucW+nEG1g
V704NZYvryjklEBvAg/K0sjiWC1ZmewbJEbX6T5INlfYYepxLc77j6RsiaNAKG0hMX8U8r3EGwF1
/1yvrlnDjO5Z4xib0QWegMRmqFySZfCXfSlrE+6RQarQvLcsbiLzhMDbhQc6WLjB8ohfpPDX/V1y
i7PEAcxrc+Pq3Re7RfpXCZxN4yIYbyynW9JEXsvqvQeV3rtvJ/l8uVgu0q/q/F5sCOv4HtVY1t1r
9Ozevm5f9p/9V/8+gFG4Nw5WY1N0vdtMnDroNW/oDa2N7w3dIZjGK2RErm7HDpYLb5HPAabOz3/v
72OtefnLohM3kiUn9IzdoRWM1Vn3an0Hc//oCJO1nXnUmvZMkdE28yujykjHbHT1aELSAPLqMbJk
2ZODdYlrk+rEXpzmp7kB2GdHdytKF9woIZeMttGtcSXc3vvz/fn83M6en0Z7ExB8qOwkbpz2HKvz
vvl3kA/NOpDL/ahOaq+4DO/uPSJz20VSn31R7QSFdRbMTVDl15+gqbvupksVK3wCBBMeSR9lH4WX
Uv9oimPsBky6Yu/Urq7+VxqaStjC6Y2v7aA+BiqICdIeW04vtY0WwK3ou0o4LAdLrhKCGiRCNhSV
ZcG9KBXHJladQQmGI9ePEtOxfV9tKT5c2Z700Ga85qPTqzKUWoYaVcS2aMqvdMgok9zb7kKr4fxn
BXkV0BH80+G7byWVXqUn9Nwm0IWUkOCFJlNUC2HA1AtRKIdinufv41wz+QiC/BxXoI1we/azChVE
1Q3LBUWRr2CRXKkGSv1807WTCiszndbGcjeegMXsYIf7ISfE6bPj6yYdujswVzuMN9jWSPC/lE1d
voc6sDkhbidXStu7y5Sqj7XkhdfWDsW6ZiN4prQ6Snun7uvVSHt4Mg9skeyR8LGyRWXrOQvLBr6t
uW8vZ9dA0RPuO0N11hP1UpKvH8h6TWzktzSZXNCMAyO2E7VCcBi1vjadbc8ucv05G1GOvyRfrPTI
dBBpb9vLqQJorENBPM222tZdgTLnlFZFpDPCV1BZ2Fykm/8Kll95+xW4XBR76PRd2ku6nJXmSjbY
Dd70pFN77kP78XEJVnJy4UUCAxaZ9d2u4ioIKagZXkLn/oel8UzVc5J6b5sIjssUYorJg9e0Q02H
vfTZ3dIehzZmAA3xFPPJYXDrVbtnoMA0E/qnCbEmcbNrC8F4Le6OTMg2lAP2npgMY+asTLI999V1
5X7ms9poOXFGZg+cbGSitUmtsLFNhIRSJsX6EbhIhXp7UB9B2yTvq/DeLR6ieBQ0ESVl2tuP08UX
jNiNREcBrkTm9QBoR91CIEyomojHP9Ek18Yiy/CgPZRAkFN6sbCbWcmzf2vkBaZRXCwxGUv60TGE
LzB4DHdEd3CMJLsPX8dpyGqqm5SeK0gjjwLIeBeuXEBZ2l2k9BQoqedqHqk3F7J9vig7ZTHNPUC4
tBl6NLXsXbyQ97cMp9HX9LiSbf4zaSO8DEr/zsT/chkCl4DWI0GhYpiqKNcQb9T78ajBApgmv1Hm
OA4h+f9DaBWXRV7eYaXnusBOVJ5UbZJ6UwQvmoun4o+gZ7pakpIRlk8c5VXhMpLQP3ecWEboHSIA
QrdJyfwLKmMwc9wBLnJvOamOKgMyK70DObZKtAyX4QlH5TI3g1NLSakTPjbAm19RaJE+gdaLSGJB
pt2jVWL0jB4wex5gbBJeqffuVXF4lMhiipDQ00PJPQnWk6hCLd5s2XliXNpUrY1O1tubA5uEiEHx
UX0naFs4f7R3U5VHjUSJ6RuiarvGiGIyk2J/AcYOwH5Owh7w7f+onTctZrejx3Q7yicVvM3K9MqU
P9N0Vm1nn/SYcL+e0enHpd1LtbuNK8ihUeYj7FFWGmsbpFQlBWx5D0HIgJQxFu6Y0LI6zKa3+W2e
Te3xe3iIZYopmfUUYQtJyAKEdwFUCEQjgeqB0MpunSiX6XXTRFac0qPxZXxtVlTha6P0A9+Oyhvx
Cyg3NZYUjJ4y5dDqX5pK/gkqbyTXvxusjeK/RR6frF+Sdmv8gip0cRmrpJlJR28bKGMHyofqbh1i
Z1TW7R+fxnQ/dxbO4vFd+b7+UcKofOs8bvPN9D08zo1p8B49PrOVwiA3oiZmDy53OJlU/EfeRItY
3YnEs5rDKyK3R5IvJQ37aPBxTfZkYI3eA6tn4wfgg4O7uPnEE5e/57e30CZ0N+mZYS/sxfX7+n38
M5idJDOcxtJprF1IDxp7RjbIaOG743bdWJvXxgPCQec9q1bwW2jNsxvA1/uB/YnwOUjA5BbiQuBz
OZE9Mgcm/pAZDbUtWcmN1sqdjO09Y+D+aTsS/fOEqwoQJa4OKtATB/WJNdKgBcjoMdSogSkvXbMs
qJMnUoLTiG7Qdi7xJnGi7czBaXkMzfH2bwfE//jv/yZv4jPvcEgFhHkPjjMIg5vfd9asO/6FLedA
1Aq0F2XVC1szvrX0IW4dESTxIB+w1ADMQXWCXY2ADDhuG0/nHL4/N8ExLsfpgWelIaP2Gj37j+F2
41vJm7DLJuiSc8bGRPPxK62PISCouCd3WjZtL791KMol8BtQRs1nQsYNYdz8txJSj6UGC/KOvfKQ
pP1DYi2bp9/Db0rJlfMncYiDeptJqLUI+lrLljM4Lv0bJ7lu3WBfUO+stvZ0FqsAOM0Gnon8e3IV
G6O5vDR2uOpIjgCsPnavnzYQa+D74bElJ86C0CC9CrDXIK5v+ElInCcm+Tgkl5af19l1RTtteuDK
hVJR+kCTG4uITrwkUjTsjPIDyrbq0HAAlwvMXS9YkwrjXXxmhDyjg+4o2T1v5CHCUWXGWD2rZw7o
9dBTvxaBmfL28kM0MZHFKnDhcUNhoWWogMtRVxJwT5JcGC+gmIWqJUrECPAgy/IhdCMqzm2pLcvB
f3/qozwuUdS0NtZ4MNue2zn2lLoRyQb6A+MR0KASG/0ISk4SzAgf+XeycTTYlAAHUgrSfSbG83p8
2IJRIr9+js1Pp6kTEKFZQqFpPywbW3C/SMujJc0KUQToRPKb0xW9p3DvRBNUmj5d0Y0mqjWNn6W/
CRwQWi4RxpLQft1WeH8G+fUK6sxRo12NnqhRh6x+8vLMSKZhX6M6Xn7kc48Y5D03+uqkTe/UCC00
kowAMkIq0qSXbokTO7S42hPl3xHBOrLcSVx1ANpTP5X4hyZA6d+cC5oAbniReSwgB4XTLKV9kaYI
2d+wLJTVEPmw5E3IDdQQbUYM6TPBiE5IgxsKK0BZqSriFYpy5b3Lyxf6v+gftPyj7D16JabVvEwN
fDRrKM+elENXohjiCop+pYa5JsGqyFp8hPb2hKdLUEj3clwm9cx2p8qWShBF3bzkiZkN6/c6uUxX
8oHlIBNXNGM5ihrylXVockGr/e2rkQEa7mwL0mIZ1pJ0GleGZr8ytBPuxY/uSSV4wNjAb8Hn0EvK
GREJiRa2uHBs/CJWSCxMCQ8hWPC44XWZRQqlYEFA9hAl7/hqoCozrI+9oYzwkdbs6sJ0BiFXi+8b
NjLdAFNsAPC1dwr7KS4AHDA8Dfgvqxdu+C5Kv5QWLR+1vjes95dDcqlETDbj2j1DZdXQhRGmRFSj
Mt/1/xVRnCWvmQgE3uo+9i4YiAuJU4UBit5lxHTx1eJKQJQdduA8BPvQL0VnOEShdSnuiNwrHwU1
hXahoqZKEiVMQkMcVJtSn4szKogLpgZvSHJ4yuXgf/rIN32rV5e2cnFxj/ihowGyQAKNGP98V3gf
PhlTedBb2iPVVnSwgsEiauXFJ5xRp2PYvGfmKi+EPyCyBV4smHI5v9CLYWdIlw1yB7B5/qkPRem/
8bRIRJjVaiHez7uJuqW4S4gh44jys/4toG/EZCKJitEoa5IYl983kgzKoMyaF9+rYzzNjgHEowQ5
GAzQd4UA8ivNK0BDEpAcXECd0Sw6mSlLJc5Bh69mIAYETyAfX2LoVTkoZGY5FY5fKUhRSOTqiGRC
PgrGDtkRnM7JmeV8GotXov7YoiJWUToUuaegVcktVYNyVAfNNucwoYcza+ncoEvVmd8tYEhukVQe
FK44ORrOGMUCuGBTp0koyno2YoRPID+JGidnviSUajVqeKSieclXa1FSw0d7n0uMr4w6mW7+OhGg
v9ZDaKRsoUUJorfna69ZgyS6abqfQg/X+DuVhVU5Xjavs+1HmT7etI09VZRycMtKBmGOa15SSNRf
bk0gJFybNUAxizfnxiKNuWnW5aWLUqBxnxGuiUkT8xH+rWozJTOBSRoXq4vbqy5tOjh9vMcAfrCS
Pb25XlMvxSY901HzFV4m5R0YeQoIOXz9tSjvuPyYXxqYJLePUl+HMABlErgPfNZQMl0fCwYOkaDo
V/tFuTT4Dm18iBL6A70j+Qqdh+j3+rxHP1CDhdfZQD4m4a6TFAtFP8QR5hv49sW3fXVZlt04wF7S
yNpF3MIrMp+Ynfqsn/A2NIgtqDPwZfgP4qMvroUYHsJDCBHigf8AFwIw5QzBoh6UKO0qOOJnM935
+2qDQmBGbIVx3nXMVm1Kk6FBrfOYn+hLXIuo/8CZgAphDC+T7bYLXtikm5TZWsYusPgDwtMP3OXn
3+krO/nrddP88MzvrPNEadJpUoTNaamEQO8SclHlERyy8PCSwO4FD3Nap/PcuwWeF89+sOulP2AF
ulTYEaZX945MPanObT4ImPSI8o5FwANK2mmunWg3RB8OFWBkg6Rg/Al0R+KsvzM7b9l93sV8+bXA
rtJfgzNfFtgY9OMQcP+cSVBT4m+yYdGEhHa/XyOyN7srmJbC5IrltUQZBX/jiPAkQK/+c+vfti1R
2TbcEILyxIEDi8anKguS4STsE/nqFzXXX+4RC193Sd3n7szfQuGAaP17nfwWlB6OtYae2rYI5Au0
f2gChqw3IQFUcdu4d3Sg7J+AYgNVmf0+T60NGIB99/WTw1XnPquCpw4fL2I/oS90l9WRgq49nC2o
I1LTRYVVBCQU7GdET6yXSMI7ANzErdaw/SeJ/ttQBE+T3aeCdm9lWoLepMW5Djc/qdes3vw3OTHS
1pHabZaUajmR4oXU0O1S9UU2TWvkP5rOsztRNYrCv8i1LEj5CogFe41+cWkKYEUR26+/z8Y7i8TM
ZDKJEXjfc/bZ5XMbHEfsixOQuuqDCdOBBuXYTpH1oIlcOotzJ4Gx7l3bWqSUVSysQex5KXp1xN2r
Xxns/9SMMEP6fLIGyFCs8Kx7HwxSUtiPJlQ2W4LX9a2QNAcUYDDLKeZ/dk3MIh0fFrmXUo9O8Iue
/GgeUG9TMzKWYal0S8AfP/WPa4wXz+pDviIKCAsTkF1khv6hYujjE4jh4WTW4ur7Y9iNsJSgMLnL
6P2H75DzIz8JFVkYAbWRJyZgxeZ3wheRAIeR1Kf6rpoIYdLwP17d3zVrSwcQWM+J70PqAc+xb1ik
fbeK30IZay+CUXCx1/Z5dPHax/sfw0vuGZl1E40BbimBq1IVMd/BmOeAq7xEr5jNp15nQntjN+b6
+eiAeTSp/Zyuno1OgF45YUdz9hOhv3rX3voR9yvl3MGHpYLpgImW+zMpi/A5wN0KWawUqxo+Upwy
oOKK6JfJjF1xwWlo9Jpp+2OQzj1Wb+na06IJ1ksSsdoY2ueeFu7SIp5goKDrdN/5lFZ7INBaWLC0
wWaKDaLlMJYp0pnYmEAXrrCXpWZDld7SrKja1oRPyrbidtTmwS611fxdTCeGxFC2GLNRV+tp0aYi
aktBJLLNbkjCJgIy4jIv/RqAPqS3UNWsagy9Lnqd0HG4r6ZeM0U9yyNI7hdykslx2NCgh4lLlU9/
gLhbMBeQJhc7Pk7u3zaZ5/KzewYaHWlUp8cXIyLho9LnqnjViIi2yJOH0CfaQo4Ksj3SgEZ3AHya
Tun7NAXgdv43U/jcjPp98Fvu6FEdUxIaTIW5SbuQNgoPW84lAR4eVxIk3maIS1NYZXnu3b6NUTY/
w7bq7tU3VgKZH7w4rTcMGz4dSNTSR/Uj28+dv82bluTAxWuqVxZFBqIWPnBQFXOAxol2dNs65w42
MP1SxJjQNpAyFBJcVUgjLojCJlD7tcBSbdHselPsfOm/frgTSH2QkP0jaq/zUa+rXCFlyqZX9xbo
zNTcE0HU8g/UeE5foyGdPuosccQsFuveqXuck5jW1xTNHoHIqDsCNeVhDpLCyKb4STKi+yilkf4w
8dZ9onOskV+ugV/RJUlBrkMGgTbab10zqs/gPvwVDh2C9W/tdLjuaLYqXw2HjQd9PSgYZd2Wzk0u
fwn6ae4Z7qWBbqqV3CB1t7HyYQUaULR+VtnPest/2tLwYRCgkG79LwniVTHqWX1afjyOimeoZyqc
w5Kh1MO12g93bnvzJ34BeAgwnZvP8dif/LHezH/sfwsCv5IwYKAoNlVW2yvh0Xo+TxDbz7BYVSyN
BrfrmQuu8MOgERXOemJqhQGkbC51qP/QeEdhb8AY/CKMebgzqQF62Fdicyfg+3NvYpwJ6G++G7vp
cVMnQZMsJBptu9aTUY+0UpX2pViZ/10M/56gXnb8o/ArkD07P05NiupD1Y9rDNZks0a52defSjBo
7vis7YE1o5nVV4HqeHXIreJzSDB9CJlJg0150is6s+foNSA/KFtmePeKLZx4w6i9YLDsf+NbhyXw
x0LVZNZdGBx1aC3Y9jUV50lQypE5q5xqwTJreCkJLUDADAK3UB606pDKy99vBGfFkADi+p/DyhtY
dqvcSKf3tvJ974xX0uljrqX33o1/DsCCmh4/cZAwO/bLxYZfU+Wyt2cYpMVLbjNQAfFKYo5cLNa6
fwsUqECEyLigGFpxQ2sloeHg+rtwbRpM/okQD34JTx+rSlV1LFWwTpMkhipldZd//kYhxDrO6z3T
q22jyoZDPEbpHYrLRPXzy+t0CmVHeOsYbnlAI2X6iyE1Gc67ZmvSmanD/B5TGU/xR6Q8i1jasRzO
giGC4gUOw7gie1S4TfTkWr25I6ZYz9KuqUtbIHHud/tkpBBisukuvpuYCIKIUzJ/Y/d/+zMH59w7
HBt2ZW5GDQOuHIYxubT3+1cgiqnIZmfssKVXFHtYEQDPOVV0kfZVgWHN5+fiHIuSKkK6gcb0WswA
4rn5ve++vu5m+KakWlmpB/cqf4RvGBRGY885Yay4uUOZ+7FYnL9NlavW3k1Re4YJK0vj+ujah2WJ
oVStfz345+9aL6pAXi5owXB+Re/VVcdHlKG/XHTfEu5L+40CpPi0SUmawLqQr6+O2irqKpJNGk4d
pv8clX8O9fCFOorv1pVaSGS050g+ZgbfjLqzA/+wc++ItkFiqIwLtcnqx35Hbf5G6Ss9qojLJBdo
80Un50NCFtMm8aIuEfVtkdmG37Qqv8NXxU9fbvnr0X3294/gxGUaXC9e6dXAKpx1cmKwYQ9OZ88Z
XjKvarnPc2DVXDizx/D9c8Bo3/GBfpKX++b1qPhrSsakmSZNANbo73X1siNF1RnHbCk1a9dGJQLj
NkYW3iPPBrPbKPYc4o4mlwqO6J3o7/Qd/V0Ymr2U9n56Dw9gu1CV9lBTmFp/hJ9GU/5V9gjQXpWq
NohPkclPt03/UJ2/QNLf7WPdTRbG3bd763X3VJk4SaOKY3fFP+Jne5zzpCvt9zPgmV8DZ+K01vDj
vqrrBtZlO8brGpXv5+Lp8A1WCsBKv67+XHWvhKFsRleK26PMj2VN8jl2be1P4Qijk3k4v/ohoFmI
eBRf84IqL9l8jQbqc5S7dlC9NQ6t0t9tfvb3w4zKP/8q4cUFNY9JssNfO0Tw0B6QRbwb6w5A18sV
LiGWpksiZkLX/MSm0GnK7J4IuIe/XHD7wVdk1WQ4pug1+UjwOXrToYkfgVZCQSnfjCzlFUv+O2si
l43loRUAlQELqOGcrT7qA6sMsZGWo6ftp6jG9SdzqlZLFnK6Bg34Q5bHusvX/7KyrqewEkEkSnwt
RhzgDWjBxGBT6qn65s/8T4XFBzEwh1SQXJaON3S4U36xzh1TJIZo3LAaffSuLSZI8JDvHWuUBa/B
HhemewcePPTyf9JoxTfsGdxd0VZkvg0xU7IGp6cxU63prCq8Z1+LvOI/Ge6da17Sjsl+feHTpKlf
0haNH3cGquwiNEdu5hIncE9a7Zo1QTeBfmJXD1mgrF4F9hDSACYa0wflCwRuRlBtHP5ZVg4WT6xW
d1lN3p03LGzmEgwAf5IeYii0590zq9wkaZuT65qOfNgsTs83rRWBAoe/YcbJYZ/CIxZTelQjxKIs
hhdfFrOJtyAKe0Y6xbg9GGPhPfzOgwXnejguzNUjFd44In5IWnxfwyWBkt542Bzz/b5xvuANqf1y
NondiSJA+cCcgMhSolHJDcI3Hv/4Jf6yd69Y57u07fiQs5R/C2yTGjIPaN+HnG94g0Fprr1XFFrS
2IaQYfWvyHIEF6J46h9/U2J+VrFfD1IiG5lLwf25s5tmgTbX/n6My7X/zpC77kOl3psUOIwX9tCj
F4i1aqFhN24YR1ZDpmzxzatM02vD3pyW9ARV17h1LaaRTz9q5aR9wRMa1gbGuEa5jj2m6e0x6usd
hikBvjyPOk3GruFsSCE8ug8iGMgBNnpcm0j7cybvnB0udtbS2tEdltDcXb2b6Zd/YtZRdJdNY8nZ
PmXereIdQLoxvOU/av747ECGubNU3gE5lg4NZdRxiNNMAhNHqSSIDLfCt9SC3k0biyGO7Zxwd4EO
mXQKggq4S8B00z+rZ6w7pVkFYVWbmsPAvG1uV5vvzK9uYlpGVHOTY8PAYnGwgx+Gp0TVv781wKUS
mzyeHqrS3e9u8N5msxTu95Wp5LkTARijr8GakMFVG0TjeO4yOMXhkHk0HPGj62CuzDc79GxMI5fp
pVFJEajeF49mXmMQgjCc9Q91vEFdf/HPi8oETmSrypYLTMZAe+9loO0dJzgNzp01d1IaPK9Qw309
7t0yhfAF5Zp3GtTRtiG/MvApKqFxfHdT5ju4qjJDY0YssGbHZrEyGnEEn/u2Dp6x+8SQK2ZEcKu3
EpIRY7YdUcf3VKh8i/DesafSr5Z6pyOGy+Z3Oah4se0f7zIEefC3jcmm3HQg800qjdckgXyBWzTO
RvPrdXjIgERa7835Z7/MMh8u9udtD4RDEd12oGW3b/1qFyZ999Y/D7NpnZV5XJljgpJNs+mpvx8m
wz1+q9N4vJ8ekR7Ld6FMiRHUkU2JRIB6Be1LvXPanDbm94F3pKeIOGISatlbCEV1XOqUsoN0dAxD
/AoP8KpqyFk5q/XFh9zAsN2cVAcpU8KJOdnNNe8vfzNo30iuoR9yIeW7jjJLIpYym4+MSGI0CHum
gBK3kJ2OzANEiitce03WztvlbrV7z9w4LHXWictLJAWFEUhYdcHcBVUNuoxqeO3tB5CTBgYixLd/
3hPGfZDaI/V2o/1ghxoEeensPpNCyFigdrjTphZvZW7bPQNlBLFudHKtnbse72b22MEEdFld83An
dPc32+bbA459v7Xlc5iKz/f9GMkSAvksw8qqb6JnAY7spD2oUs0qBV/GYqTjAJ1AQ4E9mrp6oT6S
QUgdakHKogm7h5EJCmsuLfV0zGtDtKGdS+80uVI7jS5IxO4L0YXSsntDNyaT51rf7pZ5NFMXwWUV
3KZ4BD9f2pBIt06/QneDhPrO/10vWatmqAu2l6LFFsMJqhx0OYMBObwXGxbCzGQ+rCaI95EM4+MA
U6dAP04VotgckqyJLA0JHKKSyLdZQVsSI6U+cnrKHVKSMEhjUQyavvgvV6wAGBJZDUH58pYBHf+/
M5UZTInfRpwmiQRJDqLktLtkvTms0cxOliTBpu6lvQS6Lb7DjwjqMEVQmBcAzQTsFJmSBEo0h+zY
H7coaMRQON4d3mnB0b/WR3X0Chm0TD6sJ9FU6nFpx89dmbXsaZbRIX6OBAuFdRBvKUsH6BdHurTr
4C7AcAPRR5ht1DwLbRtipEtbajY5lNQ83YRGVyo23DPQqt2RDUl9WGlUGlhycKDBRkdTSIHwpigX
SrjSqFDh4hyggF8Jogg4DtKZtYT34Pyct0eIEi/Ig+cWUaFbEWUTjv1iv30vK8vzdj3WcZqVhlI3
6ShoBqE4sEy2txnqnEMT71QG2CJikNPUfCwYrDOfBp0+ujaPjXgWYdvN7BtNU8JRDasosO4AJsG9
+SAk3G4pjvnV3oXH5eXHRq0qPZHCZWr8dpK5mdgznLnRjoPrTBKoF8dje/jdcffEv6VpPItn2WI3
iyYHnuyDODT+cOKvySQecc/Go2RSWpYUKczdhtFrrXjDm7waudZ0v6hN9Urk1Lz8A4AKA//pfXmH
0wrhaazDHF8Wl8XO6MNN6L8NvwgjHiiMWKHNJd/h9u6vx2iW1uNoEI9iVocYeNbASubmFTneZ3RO
1dDkfgpR2utlqG53q/K2vL3+3veN4n90ENDrhdbCI3sZI7wWSipp8BTIrPcq5XS1CE+2SFrGZ4Qw
uvRXmbg8FZ5MEhwnScCrVFCXH608REbFKbLHVTZo1qDH9vRbfvun39IQnf6pF7uL4RsKmWx1VHDJ
X0Dk1nU7gtChbCpy4riLhEkUlkr8i4LnKq3jCnsWsUCwb4CXVEffEUGbWwtlCbJZNmPXHqWFt0EV
d5SFZlZSsQDNxYGNyrzi7R8tyhOEYs6IbTXlLqth+DNaD5MRu/Y4RenvZO7uL2ojgrag57D+MVem
++XUUc2ev6kyjZ9bdQD/FsJQpXHsPSrhtd67WN3qvVVjU2F+jGEl+DaXJFDUzoXdVekf4bTR/rS1
Qenx0M8RaOZdmWYwg8LyrJP2j0Nsv/rXfrnLnggFroUmkFSy+OTLf+NCCXnE3fEKO9wZxjMqsKU9
XvcjTsSJrQf6HBLhd8OBMPc52H1yeHXsRqS+VzZVdifdv3hphVwwo7R37d2aN3Ryt0KuphHUhfsk
w9WLC4fI1bIytHICwy+LjPfSVAHipelaLjQoEPnCe88MzfDew9IEdJaRK3gkjsxsjIv9IuGefy+N
vjEudUvT2tBqV4+FQ38dmXPxBsMJzhgW6kgVag/3UnYzfiZ6O64WMXOIxjH7MVJFxVfpilQM/ee4
us4VDWKcgF5YTQwnONSO0Hp0ZbPxRrCpYkBiS7TVhTLyxA5e4/NSYstCtjwpT0qzJyHzR76ebFHG
fMhlONkN2i9QCPltyccMz8HuhZeF34vQaqZwqPDEyXIt6lrDxbzhTLXEpYVu+9y5YUBdcnlj7TMi
LQD59rXY8cLr/qS8bpBaKqsCsR4zlNiXtjpPqylHsCubrQErAd5haPyswRzwuDj75vSmXjMP1ndv
93ds8yu1c+C7xRljGCyPKCgq6MDPqI5P3Mk3AsBSIk6K17TEeI0w5GKN1DJ5VJmwJ54tw8FhdG2e
IrKWDytjYSxM3qthjtEUi0KC4R9TjuLswDLiZL3Bh3buszh3og2ZyEku0PmlTjD615J7XDhTZ5px
yZxm8eo6u87kTaV3Ob4puxsqLDaZyQpjIjwiPpwmqcPlBhT11l3ZpNw66HjXrXwZL/RenV6+sVvg
rbYqzUEqcRWOIKlCMKUD+sXE8pcKH8COKX6DQecvn2JKQi/MX2iAm1pgFEU7bYOvMxIsuYOP0ShJ
1jNr8eCJ7FfJKOIAMR3eULGm2+h3/cNNTE9BffJmIkGZUcgnodi2qGI+vFup3iu4YlQWB5u1SfYy
p8HlCQ1kR2ZN4T3X0JlLujU2YD6yZOkbYIIw2o9Og+PoiINGLXymvgw0sOGGs20XXggSBV38hpxg
Kh2rKcWtHPXehe5WjbTtfq5NeVpYEGkraMI/6mQplI1AhmR1tnTZQ1wwiKh3XgkS7wxzFupmqcR1
7PqUx4xUd32Wpjv1AHcNSAr/UvEyil7qaReQUoBmwYwopAkySxB8wDWKOyDy4G0Sz2uUf5jA4KPD
QjCrpR6dvj14MErC2LDcejfOxAhiLVSbZ12sEKs/kJ35ygoJh6U+f6qNtQsQOZhARbfghZ0KOry4
cR8+FeD/dMtJBOAEZ7EHGMh8ETM4l8+CrI9qI6tXHVDn8FgeQIHNCIXJglrvNTC7lT5k5kK9WIeS
rJ8UkaQQroelsT20h5Y8Jn/KS3NKtQRWIXuhM6ZOBjVOPrxKz42JBc5ZbkptZLe4KzvVbp74O+Ze
qXuCVtbvXIalTg5lWe8RLhOfRiHtoOqnfk8mhx4yLKiGbN/90lA66xdj6GI94TEZ7Aev1o7RDu0Y
tIJaQBN1Xj6p7Af8s0M4kV/FBiqVpitelYkRwi2nwZ4ImiwQbCMbTo3Fq4HtRkOacc7hR6ldGskk
4zaX/hg/EcyCZoyGOXEapDJjJRvo6ivdB0vg9yTXpPZnjnVyzjh3XuiMUPCg6PFYBTTnXeMurBnt
w63D2UTpjJ9JFpbqw/zVRWhRb677h1/6kM8SeN4aBSX4PSQYfVmbmjNzZs8QjP1/SGWo+Z90r+tR
3kjRiKCy4fGZNczRuueQb4KykjkhJN5jeAyNPqPspkbdADyFHpVz24r/dn9ATnR1B5qV+Ymj/HU9
cnc4mGyc2Oi0b9FrtVjNpRW/Y9SlHYw9rCl9+CVIvsxW2qn/mi3KRrNltmTtIJKGcPgDuYQcsDBM
l2YIg93wMXvMzqPr4NV7FSqxR/NY8BrXc318EIErKyrUeT0mvP6+YYUmG0ZBhpRYQ4uebvSU+1z2
FUc8L3QXA9puXt+vb2vFfbSH4C0GPly1oo+pk4e7AwjpgS2ktdYFRLzWqvefSJjWQhqujl8xfXzv
nBEYtLNupKXGDgypf+8sGae1zEd7D7TKzPA3wwSFC27Gw06cPv7OPx33jTUXQ3h8cAtZo/dffOk7
TeTTlzb2kwjREwCoUv8C34L5CeaU09zqrqfraQos/1NfEeLJvV+1mxf/PTpmjRdaszqLDMZVGF8g
x4ET1aSgGbxXZ5Iy6XTxYqNvhSxUDt6kYg4SDLeCd/+6vXMy8CA1fBYISjjqtjswXhMU4wHEgYcH
YJvtAlMcKqClNtCP8X08eiczwJfHuvzwBzCKw6VvBjks6/7r1hRauHeBoGjaKgFcE4ANRHxU6APK
CRPv2E3cesKLSdxT2YtRk0PiXtnVRmrQZoc5EpW+tYQou3zy+u8oCDyrez15VywSYFj+pinFYHDm
Wd3CE1YRyxu0TDvIt9zG0LPYntdvn969Hrfus1fsXnI3tYLzIKMPpuPatUrN88BhCPf1BO13a7/n
4LhMPdU/qsfBFnUXg5zICxX7IKwitcOeARrBI9ylLH4i4C8ByepGJT29We7hxQB/h9M6c0i1mAw+
OrLxjJpsbSzarRpCMhSobcGgSpYCQWTWCUmbETfAdOsQsjWT6JeEeX8PD2Z88ZnFE+b9QgnTdkhh
k+ZBhC/4WwnnGmY7E2RMIyXPS/6YD1y/Y6a+jB10b5+6Z34AQ7EfYKeffHWYCNs6EpUyeG6z3rtc
sGtENiPnb4sD9WC9jDqoPfghCwZuAbv/WNQ2tllCN7UjgYwP1f9/JHUl3FnV6RdczqbuHsuLF/Ff
bWRnDZjnLRkjq9/mrOAbKwtl0UDl8iYaMiRN+hFp4JVMo/kpoxe4GyI9yme7UO0x0L/fCuqemg35
Jzx+ZQfOVYqz4kxsWZFKk9W7Vdvqn7PmKZChwqMpUvCH/yrK9+dz+vyx9VlERB/WYQVSLz67UHGB
0/nwRJ+qb0zcMNWC9mLpAqUUWtPz5yh3mW8dSQtnxs/EtbU76ILfYx/FqPwMEjs2mBIRQImb+rvt
XIPTZvfEfDw08A8BoFr7gImwcq8euGcU3vhxQKUtPnk2vSuX//C+TekPSu66G/WY4wHvJiNnfAp3
Oy+Ovd0LFxaaIv8CeHLCBRDg/hS++4/hg/nHa/AcVam736PS7A7BfrKGJLOqAzGBluC6oOnah1zA
tGp+BeFDyHCZ4y5PPzO/diHqbPabhCPa1CfXr8oEJcWLaL0n8kajF0qbKI5wFeUhWwZ7QfcRe9ak
hi7iVWgsRCuGCLTzkEPzWM3nbGgNkBFIFKJRSCT8hJSNxplZxVySrmrnVojXpQeUm4M00ZK67tDN
SyLwISXLy8BoiritH2b2GMDxttPE7vZdu/jG6j1RMNmlpQMSfo+6ut4+Lo4LRDTvpfVjo8H8eeLF
zxaHXBBBKreO6DFxu1TxX+hbuzeYCIkfMe2f1q9+lHh2p2x7j79s37r84UphoKQpHBdeHYZ7ImGj
TNGwbUd85MODiww5B5K2JK2iTMBMY+f/BHRBJuMzInpIwKjHSlAlTUuT56mu+qRTTL4hBjIvf3nm
CH+6gTNIu/E0LYzt+Vn67aGvw3NvVg/M805Wyzl498SFcoNtyfoKVu09mf12USVXqeshpdQrvmO2
0P2eutnBd1rw7JsWurJ5LYdo86SURcEoDYE53De/DdBIhdx/lIUFPCdxnOAEYXwQ0kEFDsVNDJIP
3d3CuUS6AhGy4GUjxTVQEFV8K3yg+EoHl04FHrkUGBX/1k5aNzQJdidqMRyw/x6bqPXYHOErELgF
OSjbyE5AuqRLv8LNKEoL2zx3tlBPjKjJJv2U8EILa5Gb0w1G7mPHGMGPwtJgTQMKT6QqxcKtYb8b
N3CpP+TZBxdLlbwJGSIC7qFYpwXt2XNjTlnUZC/m/AFCciUf59U6C3p/h8tG3jnOzV60yV5u9Md2
xAh5TyO9OEWtE+Dyo5vhIKBJsNnLsNzIGvt51I820Tm8nQd1OHObHP0aGofykbvjyCvuEj2U/L3u
vkEwEYIlY+1hnhib3s70Hgswr9OMD1sg59Mv4ECrin3EtVCyoDBtO+Grh58u1rshLzenTMQzceDU
c4mixSCqma/EoZTSN0dSrxyFfxNLjSeYlv5GPSjnFgMhv8y5xma3V3BOWCO0n70Z6cllVG6nBQuV
XWf8GXxS4ZC86G5FSRKpjxcNZwIxLKmM8DaQ3OLfccHx4NKoQkWTFYvDbyJZctrGlcNCaPv+Xycu
LwEhkBI/0fWXhrs0eC3S2d4JysLVFq+ts6wDY1YQptenN9iGMK1s8CWPYIcdYkOpelHQhmVYXu01
aazSKEmIvkbwfviqooarw0BGl4IWjrcD3tAvl3Ee7BYuhzsqfZqhzyEpodTS9dbrl7qthsEp+D+J
Tr/Jb0TnelisA1kOdt/NE5u63a0OqXSGZ2RUWe/Fyr6wFrfJbXKf0GSx914YX6WDvAeLdVBZaLfa
aaYGjTVB3ELRAMmg7uXJxMboDDAqiOouirxy1N6OnWBXQ2LPVc06bfsVeLJ4Yfm3I/sGq1T6Y2y2
GQAmZzxz7c75wF6StE7L3PbzzW5aIZ6LaaTZzE33xnfBHCUKT8vXqhYS+LFeWhYU2zIxPo2qGfD5
zKWIga4X9a/T6ttLfxjY8VTib1C8JeOqmh0443jgjA/XxXP7zAAK7SX1YxkdPfKAPtNGenDmwhoT
aq79LAguZzIORIaJ6YVvDQsPphxLb/VOeVcwjUHXWoJSLoqAfHrl0SS79nROTSnzJqHf+sfPl6iZ
1rejPU+YTz38vOYdEq9ozqgmW7WZ0SpduliQgtDCHn/iA21BoaIqvnivoHTFVfK4du9zPYcHIKE8
w9THb84+tFy8MGUh9Wnb9STV9NkwoenqSs1PmDeOwvP7vPYne8F6IQKVfDdt3DpmV2bA6oCf1DZE
2LxbENeEu6IomNnT99jEQS3Bp/aI29wLpzP8p4DYXniiIdfFxITYJQYneLQ3Xgh7P9Zrt069Vzgm
KpOpAgpgMRCSNpj6CxftPbjcvcPmztosVbqUxx++6wUgxC5Mcg16SfpaCFfKCJYoa/5vc+Lmneh4
Icw8fJkzza7u33I3qHynxb7M7owpgAKFnqyqypd9kVQnC4j6F4RHKEewkkUuSX21kCYSfxv+C+TI
K3ujlgP8ieCsylLkHoiTWmz/hdJLqrKILUGmNCq79PSJGlBZqBkUt8p+5oxviwRGnWxzrb4SiYXy
MDy2h/QmghhuXIvgSZRKhsAGfmUGVwq3AI6DPQ+qOdlhpXYY7EfMiy0v2jXTRbpYT0+8y+dh3a0B
YBxCs1vL3Kh7aun2FtyiElfqefzuKEGvMXEpNeBvIK3VmqgDabDrGFtW8Ou+e++RwWRTc02ZJ8eb
eHOyvcP89RVvHl8vjh0uZECrZ8xA97SkAlD0/z6MqoTbB9N+nJI5/VwuFu/1cYodlCo8VMY4LtWx
siELvaeuFRIHVs0J5qI7G7bIG4zqtDG+7K/bRtfnk+OAk3WskWlhIMpAmGyK8NCS86UyH2CocWjE
qGZGKhzm4MGTb/Vkv8MYGmvoKU7KKKDNwZORnTqYK9LtdVuwoiSTH52LjHvY2LvReDdN+g77nYku
Lelf2erLmwRjoMJ6aJxOC0qhVJmqtBNCzaPwsSl95ZvS95k1yx6VJsnF47qDQ8vbmXQZtmoCfHBO
ib01GkZILhvrSwd+bLfurYvVBZBJFLxQ2Mr45cqa1bCWL8RNhNayb/1dYi+teREyUloRVjauZ4rR
UzM29E0dninl1/wwzTfmnxKzxXaMWgO0HPRnIkDrcSuOY0FMh7Ka4lDwLC5gEz2gdsKbr7BmHTlK
AW8E8PP397cfJEHccGpu6QR/Hm1vFh5KrSNd11qYdv5gp4YHBhM4XDPu9U3HJ042PKCCZUMFSf57
PibY8ABvVdX17tjatnwvZ4hffYomgp19ecF8+bs6esLD5tdCf/huXPo38LOeSJ7vLms6Ru0x7cqm
krsXJNpwlFVZXmOfskgWZeuONJW0Q+FHIyrhYAl/8n7ezwgzYYtVCP26I5+wM1vasZODuVRwvsYX
o6M68CM1FMP70UAalsAsl54iZ6nJGs4k6n8k0x/ZpO73I/UJUq+lSNufQ9dU0qiF6g739G+IDjsX
ZKsEhk31J0gObbJUwseccL72aoX/y+ZAClZ9Yk3k9YFBDogJaoLBC3YgV/BYEtlkfO4/UUUCLuLH
QUvG7p4jApYjisX+jOyd6/kGVgRKQfp1ozQDEFkdv97Nd9/svoYni9weVvWdXwMkaMeL91hDBNZ7
VCBxQKdW2XnmUn3ueVZZkALVYdG501RXtrUtLTc5Zk7ZvaxeEYEF7m3ADtwqLdZoOR564X6fk7Ti
OiX/it/Zuvta5avHhZ7vvoUsTG9Zh4sFSPAKynHjNmfmBIkVmXffxquIcJrxqZEMsbbEm8luH5jc
DjAy7tCEPjtZ1oj7STehNoEi+4KJV/1Co8U3OPtp/9G2jr7JJ/kUSTWWGSoQyRrtnQHzNNnmV79o
XQ0oYXQR0xKNoN1M0CJMcaemX63o4sIEdfyEQ9fhCttD1kSzQ3aazWUSA6IADkExTjiR5VUyNlGW
kN4FWIYr4MUDoLghwAOIfzcO+5lZGl4lCtqUgcuWybiElSAMEuiO9A2ml4IDQ8ZP3WxcJZws3H29
YzUuRA7u3EtE6Ut73xMmiJKWl/s04VTMjjM5TRCh4x/bAtwZ5neTroISodus3p3T3ByUcJygJu/y
UuOVzUgRE0VWZUaUfUDv84/VUzFyb2T0qyQNMwnH5AUeUcehRnXf/ff4VfTeOHCMILckLIW8tXOS
mEhLl9F9BX3vbSi3K57jqlCH4Mi2H59QKldjr44+OQE/8M4QanH/Bn57tNfLSzXImIIdpnzCevv7
pweDLG/yi5W8bIYud8Cy++5wJux5zn24q3o5zfwoB/1KO7i6EiRxpK1/LBm68QrcOtjtrsEMykus
I6dVXs3tdRHDo4eclK3qoE/AHjiQvyGE4BazOC1ey8oY60GeWdJ80Ga83fJwh8HdvRH9liEhGS5h
p8+Ty5V7H4Ce4FEv0PbVoWVDgjVwED5MDH7D3EOFDhUSftmzfenj+Hi8wODxIL5We/g14AuBp8WR
2Qj9bRk84wvnijOVzLpRqnppPMTxALRhfe0eEVk9vq/s4jfPsLyrM4AiO3imTEXvOECAz8PAoq9x
/CfUA1bycfr1Rp0ZNUwSZwlagKGE9MZydyWkHhYW2JR169ZzWfsx4FcsYwZ2T7fMRt9gWDPKvizL
q6IxgntN55G7/PmJxy9slgeAD6o5yz9sbhdKSQ5GPCRizLMg4ad0I/rxinvC+ZJ9pOBmc4nJDiSJ
fbpUunNYQd/xqYEj8x27kXP4ACCqNI+YMxzxqpW9MapKvbXAMe0tCTbQBCjSJ3fDPZ/c+qtZRTNK
9gWPKzvvHyd7v9o6jZhw8JXnAV/2Rhhiw0W4ULu2yovLPYicgODfWiVcM9rasRQwAYWMkW9rS+wx
OAfn2Dv/1UDjIFN9Q1d+g9tsTtPDUGKsdJiENf8NXddjZ+mnt0YdcmTsO18HOGpo/tLhZZyNd0Dc
3PoWoGr7MK19vb92sX/Hu+D6xQk1L4EBxYqCz/EPO04x1hD7hYEMCbDICu7cjxnPF2f+2a1ZR/8J
vW9Y31DH1zcmN9da6eA8EtJ1JhQj+kYjatqBPa4NmeBUHs16jsEI+rIwoyGGcA8dYd8owfp4tA/3
gYGlRR6CPNdmu6RVcrpXUL/Bi+654tWWOT6Se5edEriFZr7PTlIaGCQOUG1cqWrjdgRduVuacAln
cy5lqmG2PZkofhAslb6yCzh116vsT5ZxWDagi0HrwTpVuI44U9FQYI/tZnA9d/BesF/j2WvY67RU
Q9uFzWVpcJjGWLU85ufxeZwOz+PTkNf0NHxQBmHfsmODkyOSwDFSJGWJUsVOQ5lBkgoiPvVlSpGH
MtUgprVRn4uGQ/SNhv6hnKZPPYqJWX1ZW5L9fIYMJNc7PHkBO3zvY8pLtI8IEr7RutNNXQINbu4j
CpPmrVfyhZ4fgz9ppgy6K5NXKxrTmmeY3atYyzfXaTYmVoYonIExy0FzKgCrNyJwRNgcHumca6yQ
2owvnX1Y6+b8ZoKB1tQpx7k8F56Yq+pQoKOEg7VACFOMxVNKRA1EFFawJiK1kXS3p6AWRo2EEeWM
/l2osCWEm5RiQqrgruGJq4wu7lPfWb1HJlQxXHeaCdvyx0voQeBIpWvP75nPBnc6BtZ3POREV/bd
MySVzaMWnIodG5kfKzRISZh04Aqvaj7X/TMOWZPPHZbp3GlcTD/lr5XMz/rrNHxmpFDSidcBxg0v
QuAFEvbuZvxE0B2gLgmfkOx05e+BNyel0C6g3QmB6Yl/ICbEg5FLM0vaqTHP2VKAsj4y24SxgYCf
8gYo+zpNp5iAYtyytbAWS4E39rImG9+LqvteeHr+E3UxFESge/q5YrOWtuVoc8VOi229JtKzLmuM
2aaMTEO8zlbnHsPawfOv0IiAhyFpW8Vfz/bO8JhfjGpn38kD6wpX/LWEWo0V/iKjJWs/QfPzwKz2
n+MIbmOZbu509rOI7VtJ77dWxWhal0l1eTnjqbQvNa8UPjdutU1ut6sBPD3YI+/xsRJcFwdnWXmP
n/UmpOXLo7WOWhVIdJVZ5dY/7R4YLwZrzn/qLMv3hpkNqOzWyAyfDVh6oqv6EaygWfpi8bs3j8Pv
yGNlhkmk6yWJJzkUy3p4Y9n0sqZdd2NmrfiVKzy0e0+niC2AGKv0D/fmnpUJ2RVRF8G6B0B4BBap
ztjRbIYClC892hDoO/bCLrHDB+lekSoJ1nm3wfHWp4I7Vlv1Gmto+Mr6x1M7njlT+GvxeWBdpvvn
bE06G+fBP4BD/N1f1L48JMbIwQd0XG3smIMkiOfeTrtMm9EFWYbghNKTvZXa5Otqt/PNEwEzwT95
50L7T0V/W7N4K/D87pUPTa7MC05py907fM1fm9QgW/nVcAxvB/RWomVMB7e2YXvgQ+da89bOJCkD
HLePjQd7w3fcZVU70Kdv5WZ7bpxyL6IEVIPV2PdfACPtPeAVbNBK6wKpsNK3n5szEd3rTjausYyW
yd+u9PLaKMFDlp4h9w1MhN5+DG1jm3Ij4KdZ3pR/X8SU3BtpmC0Z21rML2isUo9OFftygKKTzaxf
nk5ZcIJagC5w362U22WwRZr64Hpu1kxFWefdy3pQv42vh8mrPratbf08dCrTyrv9H01ntp2otoXh
J2IMBFS4pbfv2xuHxqggigJK8/Tnm6l9dqpqVyXGKM1ac/7zb6rSvd5IhO8/zOCG21xngMTKgI4H
SQDkfQRJJqn28B3sepK2hhbGeTB+/FLpUTQ2KlyUT5voC7/B1iD2WpgOKiiL4auRq/qJ3TZGRiBD
sX58pSH/uAdXMFpAKNTYTydeGHgs3ZaPcf5rIgT4lus2zwBZCRKkn97CFoNHLlJ8/42wZjfAGOEx
aloEkKbXfquYRo62yCnHp63KrlapaiuPY2Ug4Hlg3g09gXEV4eCkVShr84NlBhCk4pklzoEg6k8n
BZQ8ONmGXHvAonvw2bVqO2scnYb7scwu9U+8ooiPw6wTZrALo4BetYtoF/R7TQHzXn65KIUbQNG4
MXrqNkVhC6YLV6vApb6vJs7P7QLfp6NJ/CXQjNGr5l+qaAXQENuyH4MJA1wCjOAAREjVdNuJV0Ou
WYGixE2IWGYieaSHBaQdpCto78YsD9rDaZBXYP2LRI5HqtvDllQShx4IjPtyMLwM+zI187tDc3wY
kKWClOPhPuAKfRwKN/LrtMUU4Ia2AVCRXpvCbFkX/abrGtuIXqlnAHe3B0biF0AHxs0t1ppybDH7
PCyUZ8AI3AqeFciCXwMlA80ZDg3at2OnXxhCVv/JljSn43q69c19/bEfs1bwpqM53H3Kw2c1ibpe
wbCstKmqG9VJUYd9ekkNq5L60SfItwXTrmTg5WPimL9W+n0EOUEGp/HXLw23jO0axwP4yFzxT2j4
ayiTqVOSllESMEc7GTxxXe7aSurSJc0biJ2aw3y/eLmU6/f7wEpm3WT0ivwv1wXiN9jTXAo8/Nse
mbsbwhwc6nPm8M5TWaKK4FvaG/XqGOQtLTBgWl+5KRmUr6q3V98ZBdGZFZQmVQ/1A6tXOiYySfs1
EU5AWvc+pPsNOaa/ia9/KhvTueeEWS/AdAWmyb8UN52pTf+lIyq3hgfym1bt8P0eZtDkmt8IyB2a
+9VpCufOGKLPfXGlRB9/sRTvjFvGCtVGjGYYaQhpJMagYznxT8Iojjn+lfLhrRL45Z4Yo5y7gGCR
eyC1BhVwFCJCSdKwePYeRMNaLttOB8FT5hpYHt9DborvE8d60LMrUjsVMa37zrwIJblfD6Np86a9
HkeFc0s8hAYfqpy6b9X9t+VX9yAelAvz7pQ4kJD8/hkcYr9e3q2wc19l6iSr3Jf9SPZK3DvktMSb
+4cAECz/82ER9dqoxeILCprOdXlDx0S9Bc0e3qKQ+4TQOL1jfXgfgXyCm+7QQQNqFAML20QCxPiS
QKPijsiEmYm2wtLVe5VRH9YliNlr9n57zxcwwuDwDt4k2k7fdLdFMWENAb+Kf6mJiyJogFcSQdCU
T8Cv8umVep9KAbuxX+hqNJXRiohtgtrC6+pN1jYkMP3U5vLR/aKcmqmjHpPld0umFQw3piNVqFWO
9stJK83pgVxNHHo49VRqT8Ymr92dYE/azrUMqaPxCSXr5uZkS71HG0qpUjodXMUxwHqMuyzP7Ggd
O9cCZNknEzyBrQNUQmP9oHoj8a3rZon/uIef0u0Y/p0pEHR9DDzerooShH5tFnXdO7Hj3IaFa7Ji
32wN+4OWY7S8Txp+8DxMhy1joVczOquaGReo+N3Vb/3vx9WrZXEffOt+QroQRXG3T3vG4keHdi19
Uih16jlkTxtSTCzNLyrngG82MifLq0ufsLNM97Wb3f7N86CDnpaOHw0f7VQ11S0gClaLl/NRGXUG
fZhrLZIBOos7TjUKga6oZVC81vdJ9xYeXm6jBybFLySettuBXqh7Jhai72H1ndyo5JqcqLOdYRzz
cvrp9ovSu0nJ3kUiOG7Fg2t71NbHirb4pH0pR55zmuPv7uDcs8Fbn3zVAaEKB8Y8DS4U9YzJOGDv
sB5/uIv8w0UHMzXYmEfWGfNHY3xY4QFnOvBWuERGrQkEgG2cUN8XzGxhIrqTdA4doDO6iRtg48fJ
sPNw25p7izwT4Uw/GmjHeGcxKnezc2o5UYYcvf3TLOD+tzBce4TgP1vg6Z3xq3xt9Gb8GbvdsGAk
QVdrzLUZhq02LTvzj5usl+zd9yAfVUO8TbmckWp+YRfQXLPrQ9y7wPoHX244VLYBIr1s6EKoArDM
aCavXmubWEEGr2R9uPd4lZ10EMG+IkiWCoPyG5N7aA0g5Jpr3sOy8brVQG0mRXvuFu/R7TD65v0v
uNb+2Ql1dDZogNU+R6O2H+syXSvc4Pn2+8OQ88Yutf1idtRx20tzpT/9N1QQ900oEpLSFgwZaDpw
qzClicfvjZCiMYlMk5lVuCkENvYLroP0CDtZ/UxhVH+g1pPcANfwF0p5Ubg6SA4MnHiZxFMM7G19
dxf8FrvLd4L79HuQbNUM6gZqaMDju8WMXGBX/Qf1f4YrBWf2Pi7XOUMzxfsSqNX21MqtwJUPdrku
caxZ38EPtLXlC6DOEOU6K9hKBgdx8YG5AYca+gNOk1CisC6o3OfUOvkavGpGAgznHZ46TzZaMznQ
8BuzqteivBN3A8bI7udyOxPfKEsGG8p6+6QKRs3oM1XvATJgnQNy1GwhR71B+nrqKzDGX2gi1vQZ
rLPIhshxv2jj+JfhO7TsdMJ9U+yLOfc84leXkMKJdW6dIcJoX5f1L8aCgcMz7pp29+Vq4Lt2m/Jl
RQ+LrKIavMJmoHnlhUulmGYLQDt6Tufba51A8fK7V3X7H6qE6jt+LZ6bxp42J41l8Rf6D9RpvJG+
hvOElBFRpefjtOPmSZDtzAtXf0l1tX73pwCCDozEx/4xK+e4uDXLFDo8+ZkAcgvElx1IHLBDYIms
+C6AA+yRrGk9MJ3btA38f5sqp1/xxWX3ZWJxwCZbwzkTryRulf0LzKAIwAg2cUBhimkUPs5ln/LG
Y9M/tQcNhvHAbAbT/4PTxYBqhV9mr0FzgwQBf1Udc9XAdMiPRBeYeq8tevkCyROiKDP4vMYZ0WqX
Iu9xocDOeMw7FFEdWwWTGJu1+MEgjPXuTzwotLWaQElSied57Uz0Zd9gb15a8GFpkR/zU6dPd67i
Ddhr8Igo3Xsbesebt2wRKvGBCYAolRwxy1FwGSaFvvbTVqDWYTtyU9PvYsigL0xP3R9mEKAoDLTX
oHuHb5PXhAyHlg7XcZ4oVCZe/dhQTLQLL77PH3Q5+IeuMxBYE2soBt3udW8q85j5/f5dOe/K1jrw
AD5vTr4OZpeNC+c1u07YS0rNyyq7WFlTvffxuPVgq0w/ly/Tm50Ch38OwyHdmOMHNbtjDPIJXFnw
vGe/YGcTbnc8/yy6u3th1yH7j/b2mxh+RQerWuQhOXIhrt8blR63I4KTIbzGHBswPzNd2gPjx9Tg
NXnGIYAGmuqrg1A/B0nqsLUtAKHeAil+NA9yZbowBq85IVBjmqEcCUqIrKMHiPxqI+TpjiCHQ9jx
y4Tv9TuVrxLSBzhHjg+mt3igfoYp3it6P+M+/Xnrwyjx23VP+b0Obxu1ZyGCbDsVbBruoOCxsihj
EGlwvJyrsX41Xk7CabMHFTXIfsvG1XPRhgOe9LsX+kdCetvOt3LfX6cmee1zQ4Z1+PZbD7jhUU6N
FCizL1O9T2DhtcB8lJirfEjvb8WbpPau3VDvgx6bzN7cA+sYvij9dmCQQMaaNY2GNcIsdUjlftiK
Mu81pilhcvJDL9ih2VQR/KwZW8ABA21LF2kXFU0Gcz07NzF7I5TrifjQKmE8/PT1SeYn/B92EUQh
yFutCckBzK1YdzAazfufvjqrZ2KJq+DUK5zO+6WZPK80BXazoPcOHgNB9Fi0SICJNjoWs8Q/bKyh
cN3Elvm2epXw64B0UxHG3a1lZa3rEPgcutb1kpnDjDXB8vVvb61Pr5CGUACZ4DUIvnnf0jCBGEev
sB50d9HE1TbXSb5pzileESCVyI/epyOEDNyw14xK1i8Gs+MqiNyEOcfNx0I52XY/M5VNclcXU71w
W0DpfXaZ5LdGcwtMw9rftcvFobCxIlfsz0nFFAw0H1MJWENIqIfquP1yOlBtB1Yv8iWso1hDSHa7
DjOwuxzydPiBxmjsEtKFD+6bkEXFRbXGuvtmyJ4PD6KHMKiM41MBubl2b/dZHY271oDtvmBK/BvN
7vuuRQnFThU8TRcJBWexY42K0jV+Unav0o244I6vY3Y0t4efhiTMMag8pGVaviL3VSbTWCSdayZe
DHYZmoFPNP7bcNr3HinCQA9G2wOaxgejxEACxxwyqmH7rRnCMo5++LTLCrMwzaVfhEmd/LG9yyVf
ZG1cxwz3IBZL86pfjO2LPXF3R0i9hjNtElWMJK0VWt0/ZguStBmUlnwpT0mBvkYLolOBwOCdWxdd
7d3PHQj2t6DOR09wbQyq0Q6VG8jVGggIs6Z9rEP7eP1ASwM1JqiLu/kRtN4uniCoEFN4autbHLSQ
I4Q6PtQuisMc8QY7TVDsqyA2pzU72SrGBpnZwrtvtTdd06NwtWDzvv3v7DWrGo6UC+DkmEhdklDF
tgo6DbXi2CDStBOqJwPuJcoezZHoQr452saD2uXYcYhACD/n+7ZcvGbi81CxaTjZumL0edSYuuiX
zpYHJnM6BQ2SzvGGfEQcG192PwlbzutoTr79+mMTC45UeJgwTIXUA2O3B+4XSHhjyQfhdZjfrVCe
u895PXzs2o2joKvpdQBOgP+PLeDzBivn3wJoD+1GRZ4nf9VMu9ScFDWJq1zE+TK30JwzkSE1uQZP
6UwbGP8os0flzS5V97NgvkRCBjR4ssB7zGWYXKQwfpF+NHaxe/3c8ZKB5GZ3Hp6Ve7iyoQ5FX4Ey
mJwH7HrO32UN9FsGtN+3n8883lqKY/we1i0XppiMSz+Y8MP6Utc1ZqvCduizccIN7f4kyxh5AQgt
FM3XGa5otqQ5h3mJ4mIM2M20v96rDuE1KtZiNbKL8giydbaI/04JdgI4zsP0SFF3Ixs3qEC1+B4a
IadhNupKfFUH2bcWKJmrXbqTCntQiHuMIT06r5vZux6BlGuaWqxGzDG9xbPtpI+eqfUKQhlw16HJ
SRwMSyaPU4cNlwVEvIpBVDusyPOEYUkaqnBW7NuQPfMGj2XIkJq2wyQSROeUJnisf2AbDsSX8Ip+
E1qI8wyupo2dxabcXBhmoPXPSBtUeliNO7f/BNXRAiNv0d7w8dIGafNTJ2AQrtHmgeiSRzjUIwh9
TG4eKuQeJgGHFppdxT2MX2+b/TrmkgAQJ5e+h0SvQo7w8BfyAOzB9/TZbOOvoOJqMEJcB7RT2h2V
WYBuOEg17zHRKLEXSGhm9OMKqv0WdhjfiemroQZkYqflGInDdQuyUC6K/fXNqK8KUBeHXFjyV7Q3
1AyEE/wYby/a0iiK5IG4zDCud+z0nckXUOLVo4lMICl7oni98+z/lM9XH5tKRj9JIEaSsr/oyzex
Hl1XPL7FKwgphVtNcZIP5O/4yGAIiUaIo8Uqjl/5O/ygXxLfSjGLFOVs5ELE+O/jn7RUc2NISEcI
h3+a8JRZUrHvpo7cU9xIm9vXo1Exzb8X82QHiHzxo+R++TvScvxFrSq6LMmnfKMqMv26t6q+MUMc
IcDhA8lIW1zEclIz3Cpcipk5PmNYwokt3J9/Ln+bo2t8hgCXroHio+WMiej953FE8273WQvE3/Pp
XOgj7D7k3mAlAqXj2ONLOCVd/XIjLwfjzkBe4NOZMTKEyCMXlOjcXyPULGSBhgvcoJza5ljcPA03
iiyIZ2R+TnhjoeWeRQkGhfZfIl7yVxMKlVYc8nDq27dsPC9HQsv557W6FNEDRNIBLIwUt2E0FTYu
1t5c3/yTT/BWRYfC755aZb6u+ffOiINb7JGze3jo46pBRg+vSE4PL8ruc/0gYEb/K/4CQobUIUf+
+4CMyQ631Wub6nopTk5CbBCnWHE1EH2/ZClzvvguIAKom3eItZNiXhEn/1wReDCBhfm4M0p8lj1t
0OBs/mYfdPTYfV7RHwWvX7S/3D3UoMYYKteKEJlo3PYtq1ctlcL7460W1xMoU9o4FuZPYDkQvWu7
sgJqb6I4gRShT8CJrTT3+xfDQ1MmJoOYWp1nuJeK1PrPXbW0B7hcwx+SY4sh3JxfB/c7+AU0t3+X
J+AtVj58DWWceV6LCO/SxfGAOTV3gLiYWvyWCQnburvfv22sFHGVXD/E5w4R5f4Q4LktAQvi7R6F
2h83KsITVGKHGH0ikkUawpUpZlI4ATMKJTBXOPULANeGf4hm5tfC6EJ81sRnNF6g2nSKp31YQw+G
AlwNLZ9kvweW3/R3USSsr+tRGaIkx3PStAfG7HH8brESY+7cXdyPnf57bKwwt8F4C5UShr89sUV8
Rd6jdhs4CzvLGIKCCmrCkukLgos0gJvv68mggOqfUdXwxe28ZZMtnmy1DhEykdtGIbtgiyS+d4vs
pUDqbRYOPnPWsahdRgowN53XpmrRODmgs5YEQ245rYbTZcb0A8t71AInRhtXetHMKL0MoT/zNFhO
kJfC1jIKaWQ7x2s5uf2g/4drbMk8xTYY0mb4h7fbfUSmuGZgVQfo60LvAughNJFoBdg0WBJMohnv
Goy5CynCSRQh0rSuQ405lg/sxBjrsXYfRG60pzdsL1EUxHay6vIj8BcgJmfIDIOKidjNlQ6Ih/VB
rLg6ZqEgpi5OTyXiltID9mTA1mLX5OLNmRlxvcyUxvUBPOox8zZQJhZGXLPhqrHDWxP+gBSgksC2
ULo9QjCZ/Xcn0G25tuOfB0Y4eATmDviIgnxOtWHDxpOCcJWdcYQXTocefvZs2gVK2Tfv2wAiby2V
l6v+5quHx8CMBA/0lPK+wfrvTMt6EZGmr55li9UrKCScRqH03kNhNwqHj5G2XZwVU8jgxQJ0v1xB
a+cXAG40++Bs/B2rK95e80KAkCzUFXNSHnZD/6GKjEN3X0WIoOMxV69bio8vtagAtngMTk0AwMjV
eSl9AnFvKKvuQe97+vx2B9n51sLHwbVILjDcT8vH0KomHMirNu3w2Tt4+Ql1gMYdiAyTBaKea/MP
OziY0cMrYHSN309yDsiN09w7/f5rYqo93fi1EoQALfhHraBsRhjvsp5mIAsMRaN5V3caosNZxJcl
pRBMU6JXIA6OIRCC7zUUFDdAie+n/9WmL+STLhStRxJUYOYTNJ0FGyheONWmoB9Zwsm4JuHHi+Zt
xFBfBmoBaT0LtSaqhvLaGlbStXeA0ij1Kru2NlBS44xACGBqE5HxvFTJEcvX2YO9y7FImkl6eJQu
Dg6RyckvV6E6A06+cY844M5f8KEC5NJ+Zq6a9F9meG08nXeVud2fCIC3XFks9pEoBtp4SSGHAYtD
4YGrM20zBKwfAuDGxZgAdfAeIljyC2AiJwwlAovLbdcJrpNPyz6YtgbPa42jBwMzbYhz0uNErEw0
Zw7SrxHSdDyq95fqKB2nwHaRkR/apaEyfJY2qmrwyJxI4MO0rEOjPSghKl8D897v5t53C+SE5UPD
JOmBWnWVo7vEehcNqealE3xfnr+33yshLMtmWu2Kq5tm2B4COHfy+TuGTd1Lth9UBUSAofKCh2bR
YblWiyZOnl+71GCH2BCNsy8CHzulv8AgmIncUF9+Dk4LYSYSPnobG6uFPyfGHNI+rAfcAJbZAkQN
IIl44FJkagxjcWiD5eNAMgBCkLVmlSlE8jCtgI9YdkBI4dAVLbvIXW1VLN7MBkjbe8KLgYMcfk8i
DjbR+1dEPOgO6tA3aML0Ztpf6CICA1oDuaP5RfKwhE3myQIuXdtaXcPRY94gxbOCBJkv1HGg6y5z
g9L/7D8IdhpGe5imfRfq+jEGWDMQXCD/s0KWdKZzTOM6lQO7so33TDxIkXhDksNKJiiwweHO+nB3
LHBI2KWz65zBCD0BvQFedQvWngJ+ihlgMcRWMAbUt6DGamE6+HQdY1YHhsFAUYQAs27WUyYaYkqh
j0BO4Iog1w6CI3aWuL9L7Iq1AMhk4SXROfrJW6tkbN1DwFZme90A45Y5s5G2dMlMaK9aB49VZjJO
royq9TFjsjpr/TaVU60sgLeug8qXupYamODpq/OYIsffIjSOVMBa733weVmz79wCqEIJBjQIFZT5
t087fKCCvJ+v50j8GTFb6hUz5igYDWWp08a89Zo4BuzyDfARZY4K8c/VUpcS//lTctxW+u72q42Z
QjMNbHtM0BnX3nVuykDjAui6bbBxirPxd54zVYeecBVp9gRvoOdePTEeVHa32cMnwx6U4/xiRgyc
1VInMfUGjELVvU+SO6SHiznP8dxFKTYHcwWLwTokxmi1i+WLSFIREWFBFTK3AOEuEEvDO6AIxzcN
N6ru/nvJCI6moUCL7ZUI15t+oYV3NpONsROmAgTng1NiL4NBPJgAOBclTtvPPPCyPAuTBtAu6v25
Dl6Z+Ps41l7o7NE7eZifdDAKHH3wuR2AnpOqCiOqh56NGh6Ge73h5fTpbjeRWy4gID/JYACn8bH6
4m47w7V9QV6kIVfsh85whvox9qo5JrqaZR/EZU6hVJ3ggVYFVzbncfUR1edOUfEmiJkb4HLd47S+
p5y+JoAnmV0EpqTjQZlRTt/bP9NItA7qj/lzM5ZP/tZrs+KFKPANHX0HTok45vbT4Dv5TqMo5IVx
wxrdIXoSDrFuuT+4h/amDY0O42N4Zfh9MmdjN9AGvKYKucijd2t5ZhS09eAbM9JcNNet2jnrEOrb
EDk81fXSaYyPPQSkZBJZ+ydyJuT+ue31lUuCqRnNHxP5ZPpkUDr7LFS3NSNnRJTItOOQfYDdN69J
g/HFIA0YoCMXnEYfh6lvR4F21fBlTA8flfO5he3GxeDxRf9c4eiGAu31d5KZFGdMDejYuQ1YDhkc
oc06vrjcLkyQGHdxx0cO12w+BPbqABcPox2O2dwu3IAwKj5OhJj4NZ7qLRx13sMXR8rrcqVfzG3y
pLH1Lnd93SLRafjIexb2z9PvHEwNfRo2lz/ZxZgcGJVruGd000EOm5hkAugtRWiQ7/bNqLdI3bMo
DRHz+HlMeQbxAKs+96HIXflmTlW7WRWwAqkbRpsGngdA46PU/fTqoQXuUwASiX0gSxbuf/RqRx0P
lmgpbkOCGWl+NNUoxRCddS+AMGv5pn89D7cnMNsRLkVP+tTVCvYqTdH/DbvA8Z1/HwBj7q0vTZ2k
NVjilEEXTLUo2Wb/GmbTsYYpmV7qvtV7ufW8Q/ypyYMgZfLnvw8KVB7/HEkbnZ+u0k7T1r7Z6q8T
DMl68vRAF38/VAOo0MK/lyLJaHyI4RGlOG9WPkuFhw/QPxMkYhyONNMYz4jUDlEdnZr8PtifpXRp
9yk7jysdG3koeJuAuPN3OQrCYj5s0RgMu32I/4BnPI3I4OLxP1lcq4/F6nD3ssdj3MswSort8dUZ
Y3jCkaZHpAMGGusJ8dQEY4ZIQriE5KDxJ2FhohPL+6/H3BDX9Taj72FzpzyzD3hqLIAfXz8sjiMd
dPEKcQn3CmA5TiNGSrTOvOvJC2dn8HhhoZpYz8Fe5q75e8SdcRf39FgeRw9UBN9frhhOiuDMRBky
mDIJJvriqwlFXcIEsx91vMJMb3qg3xX/jAxWiM8f+YKlGMOyAMS6gn7MT1PBKfhh4BYPPw4hceSL
1urfD5aXB+y30JmUekkb5ni9+ALi4hpFNM6zz7W5fPstryKVphrXHPJ4wPw5SN2/Y3a5nC+AAAAg
fEiygCSQvPDGrxmqSw7Eh3w/KGJjLqZAPzeLnGsfeAaoBN2J6rSjgHcYjwhx7hWl052+uduh/OIg
i6w5jPKBTObOFX6VvQJ66o6pr9jMCLiDGzQxByiWaHP5PcDFf4Bgf7Deirm/ABCQkYDjwX8+8y4q
r5NYLCA89t5iiI99REzc8r3P5DS0GNx+/2LihAwtLF2qbHcknxZoEAZA/+szT5bIe4lBeFwyiMqD
lNLrrPiURY7kBIsXf8fDlL/Dm6AlCq6bjHhACRd0VfLJWpPnVg4UE5WtiP1zzmw+kLRhwq692YHM
63xwAcAaKX6b4D55XjIBfd7nUnTI8sR46I2vE+6xKeUtWYtiAtidfsL2FHkWf88H+OxNwftw2rou
rKka1qStv1gOYk4mILHAT8/ZP2RLQCjOJEY2DDfMUHKGUlh3+Dz+WWerrpiRitdRfzVecdMQxcOM
SWSleN2EUER9Vhg+0nMJeFn2TF/3ZCG6DcR0rB4e5aFHAWPyITZ7U80f1+54x+8h5lEY/kUOptcb
gyQibDHsnZjKy/2p+Uf5qdCl+IHyHM+5/NiGRZAvHI9HVgndw41ldcQ97LhS3fERN/zForMxB82v
oGvIndDU1WQ7XxeH+ezq56GyJDPTGkYbGVZJmPPLsk30ohmR1KTSwccBu9p+t9ZCVF8VvRd52fgO
yYVhoQVAJAL20HKxVl3GvKq+9J0SFySiUiisXCxZT+KTkWxhQ8XdFmpU7X3iGx4Eu0INoSLtv7G+
JQ+gHxFk8JhnS/lm0p3/nuY1VdcalyMs1/r47/nNtcK8XvM6SMkoxpH1MY6SXjjUD0FxfqHT5oeA
gfiIlrTjg1czhDYIgrkDqHgKu00k0ufnLgql8z6s4VoTs0fAQj+dJ2eJ20PmRA+tHl9TeUcwZuFp
Q/AewBog8z6HINUeojX05d8R+R1tXBOAbv59eJG91E/sgw761z/w7ukuIY+g15W4buVkEXcjQv8T
Rg0SZALVCVCTvEe67gkpN6clqvy3s1yioQP//FNm/gVl8Dx8A7/IgQOoWi7FaOJfYg2RVbBhJPMg
cYm5m/Cr7fMYUhRdMhNgKEjWwVsYfjgfd9gmUMxZzJa3WMks6Naf03p8H3BmCuYL/IKVXvsIP1+z
Z+K/kFpCIGXuCcQRwcGoT+0FD4G0w9ln+a396jbXQdv6jJzyVgAV5UAXTyq9njjYa1vwgTBDerpw
PqzDqltjuflTHU6Pws8ffQMZA1yQDv4P3vshcrIELY42ZHxQXV2c9LUu2iC4+Q6aZqITQO1YQ1+O
RUO0fdG4chz4BET8LXwCsBmYI1oj4jRoULygTKfcsNu4t7IKZyyauCgScU3Cq2RSEpI4KmfRCX4E
uG/qReCosEpYXViiJQHmoG+trF+CfLH05lBJQ4X32yKj/RvAfkhwwM09HCPyC3sebX7EOkuoz9FU
NgqcCfg0aA3US6G58DNcxintbUceTWMKG4brGxR/iuoN8443hsOdH+CDGvkmey/nhc6RF9/Zpzg8
A/JU7n2uXbAu4V61wHxIS0WWjF3XTgOvBju4YdgTOQ/Dqw2ssm7cdyflfLzuOrqLCy5Wg9ZFpa2h
aOx1f5Ertd14D7aNJNUiWmpwwx6+G47jDAOADgvN17vxN8ghC7CAgvbt1wCj33ROkKsn1qyzuBau
2rJL/3YpKBn8qul9u64Ctsxoak8tjHfT27kdlX26/YJZWQvYB7htFB5e2B2fM7M2FxElP9sKF9La
4rDCGhy/9imhw3fP2KjQ6gDWTrc9Yxy/fYnHSvCcRdbOQjqIp8C8GzuP34/QVM0h9iFmaVeMpVX7
Y7gKMgV81fFVBYxi/HGAYyo9ABzvGk3almarpFDKXGgGEHwfhBlhAbNugEKowXBOIU349Lrkyxp3
TN2rQ8gQ/lGDnAEDG8dgOL6lHeeOusDRlLk2TSIjZ/Onurw5xlv16plv9wbrZdvMk8tjqPbKqYJv
E6W5iQ7P5iKySlehRFC8TpvihZ6xW7lxeC37+orm6Fs5UQc4J5LR9SvpW4l9s6A7OsTmeSb0fiEG
ArZjMwIoi/1K185PtKYV4pIB8yiLGOExEytmOPmA+UdpKy7YOb8ye9wnssH2xNT/B92MANV3XIUk
aEFCQmqI270miGvC8/Jt7t8ZbFyyh3eVsAIslB/DtleSgMzRhP69zGInPtVt4JFe3LU/kiuQ+wov
0wTic9FDr5t+fLxbgc775rRB8CV88PgpRi3vO4MsCVy2oVbMcFr9Vx1ijaEQrkxNBy/4FQKWaZ9p
lIYiDeyhiKLta9hD68WHl3wPs9x/tz16zGgK8Rz6bpufT8cZdHAvZsivc3hbpJ784VNZ5cT9x+K5
ekyUeGDtlKme+hxC+vIrmaloWDBoInHh94sI1lX670l3eqfzda8/SR94IgnT6dWJ72xdbqZsjMSp
Zsq6PVYZcWbSw9fbVBS+0dLI3Dqb8RIPeY9b6Ypxvl8ypZy3juJVawzeiA4cIXQs6IOogjBmG+s9
S3ULP2Hx5PCe+b/+8ZQhE1a4+sUuBTMH0sP/vyWeTkok3JIUEuEUH9j5g2oRaknX5zEt3eVL6NTe
eAGSPtJReZoGgaXe06f/vimlhEWjZrAFDV+oA9edkniSpGeMGH6uvr95MZB6GfqQ0/q9v/vlgPlO
F1bLROFqmqqqbUZ+3CZDWZl+y57+EQQk8bo4SsOzwELe/rw9g1HBJgtKBY1OObnS2Acxw0k6H4bt
0F/LCRSnwlhqAL5MBTEd+mwhO1A1gTjTXlDadPyX6SbIVvHUY0x1Q5eO8X10HWhWoIEGNf5zvuv2
s0hOOZif6cI1QnfDrHBgBepr0u7j5on5HfUXXiVLcAZ4+P7Qc8b3ZeMpQRnZu2b9WF7PFMg8QbjZ
SXVnBbbnXbw+5uTSaZlUguRQZDa1XOPs+h5TRA1XE/Ea6asudiQsVr6KGBuKByhiD232uH9sO2Mq
sX29eJxLzMC3kMLJ0NRvjl57ODNQzUFpepHqvsyenvWEvRSHiK4JyNZcYjaASXgyKVJlyvd3A3MP
cwt8NiX39XOFjQCzaVKE+BC3R7SC4vgoLRN9KmaaKjclV4FMxEGGAJRkUnzzGH+7LGGsELI0iKPg
nX5YpUyUryvynJAv//XEnTnmX54xp0gXYaFzlupekr4zqch7YCzzx4YBG98irzJyLwwkKUIvqwUz
V9bPq7NilfrryKHS/tXKD5DCACvPcgMcQPbYhh4AGDpMRrCZTBwqfnH07z84pp3RgQp1b5zKfFGf
rj7yxAXMjMdEx+owuM246opRgon5lM8ag8/LvV6HeC0g2K+W10WBNPIxETtO6dSFSvDn0U1HLh9I
MwAALslMRtTaRpoEeLcLGazeF/z2+f7izwM69gQ6kC/LeYh4KTLZLsMzays+EbDT8Q+rCWDmnuND
9SaGgwXYaKs6tE975opUaaiAXVJ8+U8eI3PKrr3vorwviFOUXq3Ln7RtYN6Bu96u9xajSdilv7+9
niS+9hhKtu3t4CQer34vsven0WQvhff+xFNOTpj3AvzYJ2nX5LlAiviAvgnxTEaf0pwagRi5iK8T
jbG/HszC9TajVZVBtRSuvCAJT2NX41MyG5VSdb8WvsC6bfO5EW9pT2JwRaDyUrjY8iFv5kr/mDGX
SvlJvAtpP/cAbPZoMLuc3e2WoeqSuB+yvPb0f9ttTsVMrcwo3OHN8eL5yr/SGbL9HoeWfjEpx8ba
uMREbD+9lnmqO4P02EBC5SbKQrPrFFyGcOWArSX0D0IDdDoYge4twKG1M5dxfsKJhmdpz6oV6GRU
4hgJPiQ31oVzfOEE8mt2Pg84jwyO/KeTjC5wPha86tn6PKD/HPRXC/4J05ParZnUMyWUsFI0ena1
FQnmVo7mnoA+8R2RaD05HhK/d1ou5/M5ZRc8Z5nUcVXszb7M6yxGzde/4TWVO2dajmTp7fd8A/6Q
fK7lUsxLD9LCGEwumNw5iUvL6YQWlQJfPiVXkZxq1eES4yKjPbp78gAqYF9+nnwnnQsP2nNStuvz
eU0YKqeVBdU+t11OqZxrSUvlT18b3UD4ESY6DDG5ZM5ncbFdn/n4P7TRti/r2ZrhOnt9X65grS9v
918EJGpLxojyIU0Ki1CPaQvMDYh3Jwbgo2Rxn8ULIT+IXwhVWcwsGWsewjEUB7ef7vwvJ4L8B2LJ
KD8ZFDsaujjkAg5BT3+/JzRAPKsvdmaxhCYzhuFDopglwplP/F1MciPk3BPcMzROy3kwJ/NWvsah
5diKBF6auuavsRPvNenLWjRL0lgyb+axXJs0WsCX4o79THcS2hAuZk/nPDs/bCWk7g7iIV6ZdqFx
OOQMTBAJoePEkBllPZJvMeKiy5WWmCMEa+Fp9cr1Z90he77T1+gT+D+cT6Zabtz4Zgut/CLplSaN
NePf9H9MndeWqtq2hp/I1kBE5JaoGDHrja1MCEZERHj6/XVd87Sz3VVrVlYYoY+//2Gflu57R/+R
HuHP6fChkohQw8SRnAT/yQpG2/TuqBjbdC8z6H2ZXSvs05otmqeyZpMy8I4ZJG14mK5QiSgTa7hP
QQGC4sesKX0hqyYE3J/nVx6SPsYhCe26mDzhgbjUhzI4oG/yRoMxQDeCo6vuVCOZZw5dlZQuElH0
XaZizSulVGlncEvgd+WBCYLKVAlkury8u0s31ae9HT6gy7Tsa5fGmLP5E6E7qCqY44awlVqPfYtQ
YNWFlQrutWmXcD8ZlThSkP/Lauuzy/Ei9JHAsALHonnoUIvybzR/A7FkNqctN2urPAsfYi3trqmA
ZU0XqIwJPxG47AfY/ShPWXtDYlMTQA6NEAdF3Bpc/H+EXDOZqYWlsl2cvPQekCwwMhzZBOm2vXV+
8x1WPuAo4LC8CM6YQ7Vz3srz0h11dAIclg1I2CdyCYHPMCBI3Y9cH47R2rDa02YFedCDpNlDoQnI
MIH1oQ03fwoLCsX9IqV9yjHBI7KGvvRSW2LyUK04rdLlBrGptWH891jmWXUl11QeSxbqR+cOHGNa
S4NpXveh6hEsW3JffzuDoIi1nqC7GvnHLZdoDZ42jSRWUnmjJPo95x+q+UtOxaOHHYpAOjleLPtg
ElMaeo78dpDGAS4hAwAl/4a/EvMBrRbpzw0G+v3Y6pcYAER/bw/pL89Q3svGA52HzLqQVv4HhNtW
sJ5S1s2xyBCG4L0c/qEHFk6E8p0OLQp9rLvp9mAbG6LyVqxtgg+StaFzd8gP1/UNlwbrBt3Wqy1u
CumUDXh8S91rzs8tsA6kbw6lAeTIIzsWyqQCqm7LgasEweO2v6vtZE+HuHPnqOWnCBZO4rMJZCDL
7G+n+811lhJMUL4PRDNthLucouQkdbZHDWe0W4w4L53mtDkB8X+GdEnNzRjwYcOpgtEO+QzRFAda
zpgfaF0zszNcjTK/Bl8CdR2WnsX45j2wwyADrp1R4jLxdhBEHw37jJVE65ghw25dHXih58xDjpHO
kXXHN6xvEIv7+WZw/cNCCdLyxrpMjdK7TLHbopvaUVBgYL7kYi0IOC2xhi8HofZk0/AUDvRIjlHt
01odZE0PQkH9a6glm5sg2+IHJ+nDiDtYvionAbcTXzl5SBI4RlOsp/KIWUFlJZVVVMKaZaFvOXLW
3J3txU4yOgn/ZDlCFoyav61MNt4ls2kh4k7Dvu4ruA5weqOUaVi4MSiVNcR3CXkGki98HnUP6yAY
QKMafqmYLzTAutzre1xUtjAwgKAEBIRf+m64lx74kYa2CDsA9DOdd7ZsRH1zE+CeXtsEJeefP9Sa
EbZKXIGgNsTuhG/FwoxlEW7t8YHZo5l27sdokJ0ntXZrje5ws74CfE2xbDbh/wanDOWgmwf1N7tn
EaQ65P9PbulgNrT96jasbPnGcX3NVAASx/7FL8s+EJUKnIL/CCrHZmmppo8XQ1YNIULQZX92xNoH
myvZvtjiIkTpJlmGNv5mWGhAGmb/FaD0RaBwrexC3HGb4K/ol3BuAWPpZVRRGLnN72P5VpTZbNp1
5uevPgCVlC30V1uwk3xLOZoyHVwyRuhoPNm95AfEmDOZFoC8+PkwIRqBTAj5NVJ0yAPfAd4KzDuz
eTQW5Lgi0LKJ/YdYFoKAFXBOpxA4ChQjGI1cbBHNlcQVI26GNay5G9N+6raCIb3hVmxlMMm3LcXW
VE9PXJbAxsOtA8cDJiQun6yjSLBSIRqf0LlVShfzFb+aGEjJ6F/pOBoizmDjEGCbxFAcYybxMT6q
w4RY+Qse3BI53/DVHSndmAFLTcdewsIo+4l0NsR7X34B5v/ikPqbK/nXGq34puwCgPKipX6T9UHW
CSmpjIkx+RkeSww0sd5Q/0OuAG/mRGaQzgb7pmkiZTn00fnc4FKayO2+Ewkfa0KAuxFtoZUkK2MW
BYwsUPI3PhmfNXGHNbDzkFBlcdumTsF/W8op6HkuuT65Psg+djIkyaekZWp9emdxlipml0ncVzpi
Mj1qTtJds2dl0HKAq2p/jX2y0Mc4xe8VcMHVY/HcXme1K6TGSAgq9dkVQf/gzozGvxM/M/BNcSwG
pBS7kiiy+o+R5g3X97EcHADAqWVRbwNoS50G2kmNRgz7Ad8Cx3SxXyA0k6YHJjPOHc9G4JRDa4qr
abF64FaMUGTTk9xlsTWU8BPD1ujmc2T/5HTNo9x53pDr4R7JKZJKtOF8FsmkteIJaxiZ4rDUbxIQ
NWzV2hd8hzXUiqjTu2wQ+DCkfRpfB3laUo3SfGeVqliGpe47cxTCFwt2HM9b+J7y3A9jf+QfdjfL
3Vg0bhbZjiDcV8AS9s3NlNfRo3fTw6PCZrXy5cuLHomofAZ9iiVxlXgzjtWIHcJ0GyMgRHxrMJ1r
rYg2G5DHNpQ8eolJlm1FrhZPighSPoJfijkdJD2KZZNn873dctvFgv16wEt0IoUqUiEHLdhEwrYD
jQAZimUpa6XzkBj9CvPKBcFxOPXk43cPgeGk7hrta/ieNGOUAcVY676G2RjJ//S20nrpGPrfl/Jn
KfOozb7DB8m+nBfz+jGbw2AsZxnMKjfZF8Uf/KwXSqasTTBm1oGOtwnNpPdB0xRSFdjprDFj4it4
GzZFhZtTa//RIyj+6keNQKdWG02ouYQsXMNePa9oWwByWR8cqVrHd+d5kxK9V8O+LsAXsW0Ozszo
7XWpLAF1kjnsoF1rCMMo0LgkZN6N4lnUec+N0CTwxPy76QDt1vOBjt0mOjVnjpPXqYtaLaHQBIDr
qOMrKn7rpuJIYz8fLkkSKRZUOkYDHW2MKSxRM2yyjjKqr66Hez8mkgWfHecywJwBL9OacDRgT2Ku
VO8kJ6+xV3JY/QkZ5+8AT4kUem7mJS94mY8B9I0XhpzP+WkMiB/l/udk6/1n6d5qbvHp6gXRlMQy
+sTCgBaV3CUMYs+9Ztqv7HrafzwGr/MiB+7X7DNt47LNSzuhH0/RSc6j1b1h33EJZUkpnBLAvUBK
bPOH7pGvIfVA8OHkjR4dgcaQZwYYXce7gx/FuaDoajhBwAqDAgVVjyUKgLC3qONMr7B9iCWA4ZbD
+r7BMXace/Vea4edR8VpeIzqKJfQiHimRZbBP28wpI2FTmts0yHWj1XGahD1hKsNeZDTe8CMxfih
1xw2JjArO5zKvDOeCVQNrKtQCtqtlKqX5gxHCLC4PTK6Cc0a7LUubgPDY79RH74+Xv5tQhlLLMkZ
y3Z+qDKuqXMtpik2m+cw7mOzgWQ55fDczawa9tXsyM3M6rZm52MjZKdHp/p2EJIn0xNysAHjw89p
E+PScmpPcs5Ve6TvYynwdSIy7uFlWTadAjNDsFhmF46ImcfZngkT4Cn0hmutONR02Lzoi/cE3uEG
C6bblC0PVTl/fkg5p9WJFnXesr7DBqV+glZHK+kz/FDXUABREsK/ZkF84psDf3mXsbdkAYHW7xuw
cX3QxPiH8RxqUtS5OP6i1sH/AIoybB1kUkf8FlODRo+Itpn+iVM1hqfikDZtbVHdHdJWn6TGnrfJ
i16tjY1NfQUzuxgVIx2H89ShYwK2fUaFv4B+RsQIyRtF+1ZjnNkFeIrLlkJ6ahoWaxUlKLxemLoI
9OcUv/fdC5wAdKa08PlpRoRHL1RwhgtWHDIBb3SSWyyG9Jy0c0eh0/2c4747Pw+ucyFwUuJgunXq
t8i1P4tB9md67pZIp9uYnsDYpL0DSAB9J5O2LMo3UGm2LVFUVN0nG0eID0p6iANsC++E2rTPp6CW
TOsgeD7JvtBiOyY6LUed6t5r8ukI15mBtzSHlyUHMEgO2wZo+l5ZKxRXECQ3Y+BExgQVEkMSpevw
dbjNAGSJLWl5GU8J+WSkYnTYi+ZPhP2+Rk1jYihGL8piZaOlbRAuD4Y9eo8gcgpfzWhfVgabA+yb
BoJwCGq1wfvFYeYNYQBlbRVcmmT/neqiHzhNSCZeUxZAVP/s0TMr2IlPC+Yo6HhkszUo8HbH7HOX
yXMYk23cCtHiQ3q7WBS6+bEOqeEvnr+Wt+VN+CTYcAyf1BrIybr3FWy2ckqRNkEC248JQaOJEpzC
aPQ6vITVBAkQUBqbTdEoNRdnB5MC9PAk4eK9g00N1IitTrOD3tDgyREyonxKfDyjSBPKh43uB85W
g8POoXYiP/ONTmdL2hD2kwdlcR7Wu42ttH5WCqqEwqUNRtYa+sVuZFoJNl2djB6Gg/17cH91H0U7
GkLzv5lzYpTMUXztG6vNmClDSai9HKHMjKA6QGD+DJ0rVRnlG7z0rTqi31rAf65zb0ck8/yVgc6l
Ok3PbNITOTl2vWzMYEJkwKzhIhMqgW2c2iNBAoPP9R3gwnppNk7EzGbJ0SiD3CXwAuwBQ3okjEY7
wmMqqE3LRWtMDpwzf544X6IPJAwAT5SCsxE4LH6fYxUit2lrnJy4X3CNaauY3pWZdbc5Hl6I6Uyc
c+7wXIzFlUwBjuf4ZRA7uZknnqpuYTO2HrilexyOssGFLYY1JXYqYA8aKhwakan6imlnIX8O4xZ8
MREq+QqoP33RgQV7uQYZHaDl5OHmpkMlZaDEtF5wyIWWAVCOPZ4p7m4YzvQ+FLjUigeT6h+/BqoF
za/PdOx58TW0WkcY99HXA4KVlG2b/YXOGJr7fdVhCjDyo8o67UsS72/T5+gB0xn3/ngc0f/wsDDt
Nf5uuDGZYnlfcSGfDhOf74iAACureayzd5k+n2AaNcWgAdEiPmabAlahjT3BZXny4y0k/Vi1aehB
Vb6wGJWexuLDEN9g1+W8qdbh65hUyOi4+ZYX+RssXNsbpBcdy5zYIoBrrU8JHA5OnNKYPhDdEFKz
J71MvtHkqIZUK4DMRqOBJXSX4w/BPAdB4HYSBEDhNm7AbRjjPPeANxfwxLHJtp77T8PGezON25EB
9dKux7ZO1+8ylNtnf/YIPyhDH6v63xBlFGoeRkJb50qgKWnCgdE9UGUqo5LEPBtVRXDGsbXFX/oj
eNz0U6XN4fGKaAuWt1wy7AUfUFuupIc4+fgGm2J34zxnLlvoE7wbQQQcBxQbUk461uhN82f8ZIFj
8uvItt942QbXHwFdjSHCtLeF9PveUsN+YHquzY8VQ1XGq2tdjU/zB53tWQEDZwJHdNOmW95WMwL1
JI2kUC0TETfboIdPwAHnK8PFwbST2Ql+UZnAv9VAS2xKKDRHWwr+FSOfYSmn3UejreT2gaPJ9tHR
l6dVXtjquGo6hPhyNoiJfUNzjOUuVsEUycOsj06KDMECHxPKSa0HzYL9Xb0g6wmMIWhJExTgQre1
4ZehVoP1C7b5WZnO04vYlZAg5k5S72IAtLkiEPYMtPiNYboo6m1CapJlPOcCZ332nzTZnUEbx7k+
wleMWTO4ntqIBu4skW29e6qzNoOivYfKAY/Ss/N+AfOwxZPvgSk5Ik5t/u5DUWQxfM0ajTbk9Uat
e52w+8NgvUBJZlraLdXdxBDeii7cP0O3taWk+Worxi2YYIQqy6Hbdwd/fC3r/ZfzJPoEHgzCXjZS
dGysfQCFavuhjW6rCkc/RDKUEI2n/dyVeHuQCZaxAlCysd+1oEax4cejx91+BKiVnFb/DUpCuCYY
A39OsZBWsQfcZly68z0A+NUYQIn9WhX0r0AX744x1VZ13FJZPGi048L0BidAhmKGWeqmw2Z3dvtr
7aAApGUbA5T6mm3UpGutWBtcTFO31jmBt7Tc4ELp0M1HNUiwjybOxbbxRlsiYDPcPyJh9aCG4qLX
yqfsf4aj/sWNtdpTIX/esXi08AwMNmgJp8BZbK0rA1eNoTaJJlUcTBp5V9MdZUPMDlxc6NRFT7fT
1RVXBMWGGOAE1TV4oadiNXeeEjsrOpeczrF8sem919X8jDWaUFmZ+wh4aUO+EdKbnsHEdTbYhTVB
67g43gniPy0MNNi9zaKBwwXHUARq7aqPocgbuxUInYv3cv7qzVk71Ts2KDZeqWTjggDtc9RADZI/
3U8vebFiO6dR/eZCcICH9t7H8fIWu2YelCK2fI2QfhU8TzKwGnN8ybXee4J1WspUHsVoR129dx9j
ydI4xnU0UkhHnA3IdJi58Zx2wDTpaR4LK5JWCBtUf3AeaZAcW7PPkv4AUHxtyMtox0MddjG0mYQ1
kVT0T89YXbfXLnA54K358d/rbPRcP9ArspXvNwtERHgT0/adRQTTqqwk/XTCneldR0agzguSaOGe
94Fpu+/Z82DAft3WSJm5kXDVON4HWDNdedFYj5QeCzXZKFqznTe8Hy1MWz4iF/bU03nCxDat6sla
aN2W6RFSGIDVzuQclHWIJprfL20qfj6dsSzDQmMPcS6VV7evkOfRqjztuHRKzMdP9geW4CF2G7R+
EblCZT3PG6iUhzQ/OtXy3LKbKc7UJeUlTYiCFkbcA2eqdTF/u3X02v6U7IyXs39+ghvnHgLXya6M
hg/Nh/x0ZjPJ7eYwrVsqKcFUlgEObikibcg9G7EuM2jxU8OIjW+I6Judd4rYPyCK5erkz+kboyrY
NEErl6NeRme/6bH9V+4T9wujj7qmzSaCHU8H9Sd28rtqoNJjI1Fa7XyCxrBY4qfaavmkIXKUjDrN
XoFmY0gKJnv4vrm8IiAA4GkjK6CCx0On5WO8muP+iszUakIK7D78FpMPutLFVxz45L33oOWRfQhL
J7Z2SBXuvTfwJqCKL3rYMwlUkfvetiJRaZBU97HIRqwGmUcAhq14raVEuEK1O15bbYz6HgMMvt0/
yBbIF468+gE8GtHcENG8ph6EsoAEJ0OUwtbt0t4tps/BbawgPg0r154FqCMG0Up+bQA6A5guSTMB
QdBuULnu3+DBC4EW7LYxIOaHLKz30447y52/FUQMzZYLerNWA+jzvywZTMwtWMAQzl2ITzh+EDQL
9cfBOXRsBtjbk4s64Ft6+IB3qEv4seYQ54Ml7k2sgB1OR/iNz+vqyE6hwiX0m7WVqXrIbuob0S7V
Pn771k8OqrgPoInp41RAUjC8dgtom5oL17bu6+28QqYTJIkWUZMOdfkp/Ap4lEdQo3SjPoE5jcVv
5bBD1DSLgwsUSCFYwB2H3bE3VpEX1kNO1B3YgDB2JjiTf9bnXb7PMUu28mFl2vjmEHGjwOjbDOse
uiEKsGOKdSAQZ7/58QAZTMOOeypnZw4CI4Zha9dacrcIJXjNSyz76152cjji0Usb1MKih43IXGs5
t8HHPVfeaXwbxFMthExIAPWHa5r3GHZZr7F7sZsdJeWzDjpQnyjIS+2nS+ER4cdLcQfMzCnfpRR9
sJFlUMZxc5gRK7MhVsbTkAJ8/JQWaUJT5nF34uv4dLKVvc4y+MTIhMILmy7qNqcOq4ffmjjKHtIp
HkyJ04ydJwEXFja1yrPNS42Q82y8O8hbbL0AIHrFzmRRn5+uzgebe1A8mldD7GdKeI8GpTOuqtkE
0yhfcxXUAqegQGqMMbNfLootGdMKSDk3FZq/k789btYzh5bmsKTSoXpu2lXisoo+eCrYvjwn0ZCA
+u7nQDq9V8ORKYBOpjuvh4c34RUXs+2Digf+eD/fQrlabAYcgEpqKrqmYONQM3ZU7qnTN3YCs0kH
D7lf49YFmDaGlACf3M1Q40IAerivuxeyHccQRbJuBoWSSWLrE8yKxFsIyo0/ga6zwLpPY1cB7SFk
a1St9JeTLvDADwHta5B4chr8xH/Vt8q2vuAF1sVag92AfZhh+4Txh8G9f+3FjPFTiHP6Kq7Z7K/w
NDgkZqq8f+ETCFX+NWemDC5nrLGC+xSph86tYfFD+XMJPjOqce3bozWd0j8faWAZS+UvDR+j9zIB
viXKCqUs8Ih0Y8qxsJnh688lsKZawiE+AbISrpVKN0IjnsAxnkuUlMsI3hytnmURfgq4Tw+H9MH0
HF7wVpzQgEZIDje86CcubXVYTPrwPuGiEvVwW3KZOAZj7NVu0CrDli9dIPp7zB4ExeFsQV4BPGDC
3a5ufKz335Cn4dQOGgOVGOOHyz1PFypu8vXxe8UhSNQLcnDB1D81BxsMJXSAsOg+SMEJN/3TlMYR
TTzOxpDn8WP7A7leAIDFB+XuVSQr84u37zN3EoS4NUoWZ85Rzg3d260NqPdZNFk54caMjXsALCMR
KJ0U1gO2JTqWd7vLvXN9UGMNi3xIDu5Bw84cJX2VTU6vyRvha/+CroQoL89sYuNOY86j4KimtHlw
AIVn8T1aPF9tEkV0j9gelNhY0DxYx0fv0lvGY6lb9pXznF4vbTxsqGqgCca0sBHRUnnhbA479Rj9
fRx0z8pRWnOQLDeL7MjxfUeKoo55Wel+zlgHJjBkLwdaofh8syOrvSdIzAuRjdttfW385xQ2DIro
62ipkFHJIJGLGr53RaCvktxWd0mPo2M0r2jfAZ9gx+ZVq2qvrsqTNJ1YU9nWkwMIRCxh8iy9kxCq
cJCIwPvKuNZn+lEvrTJrk1nXfqLyumbhZX6fkq6MY8aCxaPd3MV4EbLOlBCJu8omYC//0KY8VvKD
UEkf45dd9qrZp48HMhRPrcNI0TvwJGiQuWyZg80QOZMPDnijl+7EuQVvG6NiHDbQVOVd8JDW4jHT
RzW8dzAC62qVla9aGs2NMxSremeROTRUbmPkg6bPKenkvOkbs3/DIsNvzj/BpYs3mCzBx02HUE2g
K44Urg367965OQalTi/e7Xhrq09bN7zG9FE6hulq7AoAddRXHZSQ/bjZUWmFI3sNy+Kgw7ttwPsz
HfzF7tv6ySO6gHKihamIoJ6QVF83r07PsX8CZ5lz8wgawVwNT0+nflrcmCR9yBeUhAMqV5YgBaaz
z8KiMbdoQtddhF/RslAX1P/X0ekGzMmq57E9nSq3WCqjwkunLXb2tFeQWFd4pbcZGuTESzCdaA3l
kfbSnuEbfoV2R7VdGj9g6F6OGOeCChGNDhUB9bPV4mARqqvEdkJWXZiysHIPxhyG86XD0QHZMlcX
Tz2ss2uBWufAMqHz8ApKlQRo9hNgeDBQrqRdhwQRmH+0NhT2gTYb08eusJwh2FEii8RPJP42xMTt
hEheu0mcF4AtR2rSssH+wGfO/qv9bp99Eoc7V78JkI3xC1KIWu8KVCzIZS8JvqYucIPSN9l/9l0Z
mfoSK+8Q3L8p4fDgwRHRbAhmJ4CtGSW8NT27yuHCNRua+UCDEIlTCdjP9jV9T4mtOWqmdYXX3m6E
SU+N3IZhbw7vIoha3qvhAMngF3cbKfECcJ/7aNJYTz11er+MCmoVahByv/H6BHw2wckwNnMUG2Bo
DL0MsABnBuLhsIhwblgIt6b3xMnZ2g3rCcScwRxDW0Rdc7MsodpvXI2mCzdLcx+5Z7rVeckhdwsh
gL00GVx1hwXN3NIazYDcFuz96GSQBr695gq7bfM1gGSCLw8nSHy9LZKlCuuuTnLIVz53oPMK6k22
Iv8NMerJhAzJMYBCuisx1KGTsIRCvGx5pVQBzZNvHvXgOb462IjRPp1ckR103q7ut3Zwkx8DxobR
Yshadxp9HYr49x+7Xv3tG/NqVuvAWB1CTDc6ImdD8p/IMCc7hnN4gvW2kwQVbYyjsBkp0e3Emn0L
WhjLQiSWtz+RtCXWnxn8iWZN3JHgF+NwzdeanhmALVDTbqhcH5bi/DHwvo/TWMyCfo9chOjRlPYm
Sge+ehpDg/62NpuWG9cOmJXDZhxHVmcKFZXZZ0O9owPM/+hRArTj0fNNLo37B7ym3cOYqqX/TY1m
IIuv071Pc9iaduKAwkP6llOxQVK7v0SxiwOr9ceQFUJmd7+Hw3WcTJQup4FAclCSWb649MN25Exu
9iQM6apLnuF8/qNElbYwbKVDD08T6MZ+DbdCO0WAJR/dPB0kwL8NHzXABxzL8GF2E8CVr/3J7eme
th9Om68ennJ1AKeXrULbmSOPiNnUK1RLoGmvKfBbgmDz3LlwaHg6zRA/1D/1bDNbQLmigxyiWONS
jnSbwedohvqABO2XVZ+nGCO9a07jeJuW+MjGRGRsVO8K8AtPTh9gmzM+n5zG6U8zDPcOkaZfoYDp
X/34Yz32zBUX8BEUtcBOgd4SnDBoZ/6TXBLTe3hvSsIBtr9T0GO6FTinzJsh5U33pbv5OEaMjgcs
oXAkc8DQVvAX6jbwkLY+9/YJt1Nao/hDYamAblW3L98Ya4YsZ4boLGv6fV9h9UC8OFnfSH/O/o1o
BOTG59FzFuFWg8DjoHRfhw+qYIhtx/IJvusntC7gKs1fA7bmxWa8iSz9ZqNy3SCHxi2h20rC6wOP
/naNwhczFjvbfvqveWq0qcop5Qvgk7pH4BZTttXsPQ3sBjZkBAN8cpLHTshpLT6Iy2xlV3Of1xC5
UPMB8oefpsM8fzkcEXIQjB79Bk3rYt9NtJDSnc1mpAtAiwexenPwevoP/+RG6LQRH2PXQtBOvAAJ
+4zwS4MZwjBbCnMELNlSfPnM73EFPrRAQzqofqAIUoZDSYF02RjQ4Ox/+fT4ZbWe4AYtmnlcGAuS
Lri2r0DS+w5VoSd0oEwLFZVFiof8a0p4M7nBnMRYo+RTJJ79x7AC7eS8T++sq43lvxZEK3Wc4r1H
S5o9CChWgkmlmQdfniObfN6wR7vD+DDFhx1O0JogFJ8CBzpL5S0L8B5eBZwW+qc87q5wQEFBeLaS
kC0SUSGzYJhjL193HMObPh1MnPXG6N8xEAtVGKFgm5AEzF6JVZ3Y1N1mJUR+eFaYS0RIEYRLmGPd
p6+EKEmfqi0cTCHhXOw9REy06G7F/koVK1cTSg6rQIN+w2fHKqSyZcvBvnAGrwfopatkbu0i57fk
uzezw56nuq/7cf/ar3eUfWNf7tEv1Rk/e/JcvXSXcZTpK8OcE24LRO6x/vTLiTbDEHx1Xt3W6QhY
Yf1eq7PmttlN1o9DfYsQxlC5DuRSnECZAH0y+pyIAdd8XOem0A2kB/6wXoUcxHhPU5fqrZFZDAXO
Bs8Zr6BCxxCqaF2orLCnFFjx1NbcExyCU5sPVBe5EL1DT+0/fdU1D/JdTfTKCqRKR3NfY4pD7Oiy
z9wYmYjG5U+tbsAux7ofwyd2zpdJnRWBZ1YEwNZwjUvaJJWUkWkXr5tuvH0ZLoSrF7ZdBCEgsdg+
WT/2WPc8zoOY9IyuPrvizPSGBetmCFnYCmoBjqo0bP/M4zsE67y4zybi+rriJIj78ToE8IUudu3n
8cooOQVx96PdM8SkCACbJUMQG+rVlnX6+FnbuHk0Cxt3VysgxeGSSzuMy2YpXbZORGQNzBLeYVm3
qjn0BdLUzlRudQcnUNmQn6WFBXA8oham6CeX1bA5opvgTR0SV3EFgBhL96dTazr4Gz9cAxLVxWJV
6NNVyNiP/M3EeEox6DRH7y0O0Ciz1lk/WuuPoMISGnt/sX/b0jyAhyfpmXdoJo1DWfEPiXhSyGlb
wNLBNPSPtsRpoYdxr8kgJhSXhEIzvOAolvvG/YBp7GMOzpxBkaP2Qit+4igTpl5JYwAgF2GgJXEp
mUddoBUzqBkwQpRd4SkvvxxS3dBWtww0peAcXk7++MgcaNRBqn0awsjApogaDQoQKBohcnc7xvmu
8JstF9MRGvX1blEGBPkcMj9ad/A+M+BfmG6+Ns12hDcd0lZyFOido02GUlQS207zJxlupry4cv8J
eFUY0HDCo+Z9YygiwUzcAAPmdnNZYQMEAYCwonObYwFXOVtha6uuFVSFrYut/j37ESS8kULPfs8k
YJvgCECBaIxKHwjDvI1rySjFQVDpkviWDp99hXCErt6kQc3+omDzypyhG22wzF/ssot3J+YXMJxS
q8mQxiOODhBVoIO4rEHjfc75CptO8lkjvO46pFlFIYcyRJUJrgicsz1UPnT0d7VjRNMARjboPoch
LURWm+AfO31jA7wwoALG0OWv3bTbUFzOJum21kki+91XpuyEaeJdE0KKWL9EayR2gxnIGgcueuwn
H1F0R1RTAPgjWUVTlzPmMHXR4PVFcIHXNGRrIbdXK7MHfG8dcQxzuTcYSzj4PX3dQ8ADmRQyMS7I
lgugI7EzQfRPp2ISSG8c2ZjY9AJ1yoO10eU8iV3I1WllnWxfg+7saLNsyAUrKX3wZGRBfcLa/2ez
eIwQgMVO+xgeWXjbE2RsQXty8/k89VabRXuCmnQy+dNt1ix2ytnFBXu0MEei/jyKlEo+5JmA8ng0
TIIgmHCA9pDUBHzKedmg/zN+T9guLYBSytTZjOfPT4hbJ74s4fHkIs1hfe1Q5c3++LX7xA+brmh0
uGd+GKKDejtob8QFki1zXbqcewb6UqQunFUcBRol6lIYwmsaAY4JKVXIqbC94WqKNuafcOUrndrS
3LdEAEI/xeEDoiho0XGCQEBieD9hPtXsSXben/okFXkXJS7Ce45vkDMR36PY2SLSWS+XV8uDYwQp
dqt6yHK2qPY7fPO6W9jLZf/Ry11xBYFPH3xNJ/kWzBJ4CuOTM07tg0n5a6EbQ1C0Xq5FnbVGRhW1
hWyL1CdqU8Imo4+DFzTE64+z5gqw+y6XbI18C88Mu4C75SECoEEOs0A0MFOxDuBl83uB1+zhWpjA
ck1oy/1x/VSPzD++Ttwf6bxkllpUy1dK7dyudedfOQSqrZfDiwvxggnnPx3ZHBsQGPzrgqgwUYIJ
CfiMO4K8ZojKU34iRyHDzRJ9008rJsTxtYjU5IgHUZn3b4p7GB/cT3kTjrkU7BUvgUpk+HbMYe6K
B4VwiSVMsEFoc4m7yptWVAWvHRwP42IAYdjGlQcfDFo7wIDKKPn3EFauvBVQefHVNHuNwf7rm7I/
to8TvcP14+XO54z6uejl9iBiTDPRbQgjWGxIwrAdhjmvv7T7vASu74dnyDWWS801CvkN3zvAoJhu
uWlcFnGBkfstSgcVSxUZinIZRCYnb6RWq0K9xgNCxFPDrVxBUZEhjvA4S2LVK7IOuRDynm4ynWrd
mr89+TIe33xZxDm/h/z7hY8Hecr868JCMg9FyxZ2u/IS5Cwkv02uw60TDe7zHFo2mpDgV3B+UCL+
/yeXud9XxBxaD8sD+0mJLyXDlW2GuYLyw56eA14rKwnl6PDsMvbWt44wwIUOfZqKaOICnc4+/8np
y8BFGr0BPS+8DEovpwq8OmWw6dOGF3kJifNYg+AokXQuHXmvBJRyKiF1DW57w4952UmnQnhN0SnH
QdEkiKRFbisd/X7MhuO2aIDLI+cKijCz2n2895JP8uNLGnm8S0ApoItEc7RVedZr0t0LMohPAahf
r9Wn6akPRSbJ97yWryXfBwExPoroK54/HW2Soqp8eVT1drT9SZ6eHo4+uPo0XWMqZb44KCWUNomf
LnJ8/DPeGx0IZUbH7DCuoEVRCPvis0zvtHuUlf1hB8EsGPwN/loWJS2kP3oE9PChD+98HwYysgwe
cgKncfX3J4pjOaxDR/4SqfncjCP/7zgvdlEs0jPu/vx7tPjwguYMnRwN13yOCxpVNgMEDh0TXT4x
X/6GmtDYZRVlBM+/U18ETDxtpkTOVJBXLXouzMm+wz/6+w1wslW5FdIhlof87gu8dhk7jKLvj1nh
CnhhNmMjELOp/Dsg5e4tmajyQxSODO6f3ug3ouU4sJe/KrMXqJfBIbdaZvGPqM+0C0sriOwASAqx
578TBRvwT8iFGVyPV0EADzEL4gwEiDJSJ7edvGhZ2kQXXOMNbR6oirxRgrER8YZT+ANIZQDWt6If
KDBKHecsmn882GTB0aHqwWJf9QarwQR5tmzORA+hBWGvQ2Qa8uTn+99rkjVNlJMyxZgoMtN5J6oa
yjnWCIMLWoGM82lZGkRvB1eY6kBECvLl30M68IXIJvicLKAKDpCyDP02P0S3sinE4w/b3qtj8mlZ
Ag1WUZmCP4EqDBEEeKJqQCTB1ZdfTqHZOf/Jc+NJrbdrWcT4PxsXH8piJs/pdxYUHfGbZVaej9xz
eUbCE3myyHVZH+ouS8R9XCfiFQlszR3/ftdWNLHyhNCd2FcAyivuU3wps3GyobsnC8t30Xz1ZJdC
6inUfATDW/n7j84JYBLlwZ2Nnt73BFzjhLul1r6QDj7Q2Gpo4jRYWVq+vsMmd/RYkVtGPCaiEwVV
KnamyYxDmIwF7kpuHSPnSCkhz56MUGkFcXlkmaaoYFzIKbSF2jNkbh73+33TRRBr7/HWyt25jNp5
t7uxmTc/ZTAf/1eO/LZV2fvltrA/Pp2lXCiRR9d2H3Y6GAJD2cyLuahn5a7IvZFdohTbmt/61WWl
gewric6fYRHediJnEYUjEJK0hugWVasTTu+cn5zaVOSTLfe6aH21kaKQzGAfblzMAR1jBV3S482p
jeKhPKTIO6F8x3jBE3zjTEQwZlFfrzwJQeD0sbHQ3orutjfqLYD+rh0a4Sumwg9YlNqOVWglq9R/
69FAdWmZDwZ/vdzprQAiodszD282n+v1Fj7NDusw6gGrv+ZCM+DHgCdng5sLHPn3N1iNPjaaCcNP
YY0xoZhEweToyPpFoSH7l2Sy1Bl7soeRNiumQF+lski599wUGeQlE4q5je58cgxZ3mRol/amLzMK
Ix5rKcikbLRy5bmX3JtfpfGtbn4F5f9NUEEJE0fEFez3XWTeFFAySGrfycGwFEU9WAL7tCxfsuFm
7e6e/zIwCptnTikhg03E6PJGXSslPNiisw/507JRSvkgyx+ohiyc/OQ+7fJeOn9zfhqe7qg5aIzT
hdxiAz2/SE1F5ko+zPQkzmlg+HQbtZU4/TNSDed/LJ3XlqJYFIafyLUEAfFWoiJiTjcsU2EWJerT
z7ftWd3T011lGeCcfXb4w2+N/04VLiK/KRCm/THr3V7IGmFhH2gROsCreWJ9JI0XDisgwfJW5SDj
Mwiz/kQSgSwIZyPvajrt+w+COu9NOh/yCQOShMVizMaQFKnhStA1LbbVy1mMpw/Rf/BJm4JALpPW
lwAi58sKyufNCgqCj/SYfgLsPM/viIFpxWXgq8yk+SVXWCINgJmh8EqFiqZCMkfyiQw27+2orQkX
v/RptpPWcRRJwAiRNAvJO1EeIIiQ/XJroZrKTZScPOlOZqSV0urabOQrrArppcl/aB6QZEuKn7pw
6mWxkCNvfhFqp3R3SffqkLRJxSAvLEHz31aXvSvnrKxArg29ambNnFDkmGOqFzlA5cofuIRI5wnv
KyCJBBrmSaCgTRgsgn8Rn3z0F3N/fep/oXcRNGnovC9dOMqMxuR0EDJuRlJM0ouYveqo5PN8dH6/
yeX+Let/pzRLfQNdlxSTT0aE30kKx/9mdy/igq8I3ZQo/OAD1rBEKD59T9QIJlwQevgCq6cZ3324
tIu9qAp3GRcAJYINdZa8P/lvwSf+LTxhcjP5OJzCi9exqWZvnqx5STn+nZEnKRD98R+fX9Z/0PBZ
LwZZFatd1i7NWIuqTxbj769IEYxZHnQwYGqzckXPhE4EG2FBe1CWe+z8NE44xklWkOWUSNmxuers
OGkxCsEbHRTZjZLUH4gph0PCJjwQuaWM+bfmZKVxPeSEFPs5Hohu3viwOLBD5XpLLOECI4LBqkpg
/VLlyNIisSfuyI+BnYRKKAeEQYTiyQtrzL2VpSYL5XejKO0YGjuQmqUyonrjn3I7fnWRLPEMY1w2
i5zpje4K+YaPxcKVZcYjZzMRQAD2yhvgplHrnbv0e9F7I0zJ4bUK+JR8MI4KLgz/STbGC8kvhLa5
w7ID2ZKFtUIRgnXddqlDuP8UqE9OXraR7B95cyaKafLxaK9DGQbMwHL9hUfjR0zkPcsNFGr5vxGL
vHuRnhAm6WYVaCHdWjn4JdBt2Dl3TwrDGeef6KXwdr82XHWwEr1297xt8qFzMvvfGpZKFVqLLEUp
kgQ4K3V5tCGWU8XxluCRkThJVcN1llhLhsBj2MoiEsHqfVqT43GUd739CMKZvCU5Z6X65oW5fL2d
RAW6+fx9Mtv9jgS+8hPSDLguPBOcEH7JA5hdyUmAXb3dCoR32eDZoQUaqLRAAOK1Qwh5zk/EbyY9
+d9MCwI+15Tb1iKz+5de7Hh797A3mfS46L9chxeiap8cB+hUSLpECKttMq/dThoTLf9fqJH0ScKf
nF0iuCJ82y/driUsEugccEOy8F/JtuEJ+USItPBk5E+/Rb3hr78P7XFBeO8T3gZf2smaYYWy7HeU
7cdj7k9k2MDEV34atZl/mcwXw2lMSc5kb4jUYRRAR4SoCUXI/lX7cqXl3cuQQsjK8q2zfGoZ5smt
+LddmLXKReQXwQjNEq6PrA2yIUdkRyX2yGb8MWNZtSyfA20foqfol1zoVv1izPhA49CcFP4fHbdR
PGSjs+YXOSom/E+OM9n2Ug8g2jHGBOaAcEmNSgN8Yofwywfmd7Mv0fH/At6SOChrKuRC8cHZEUKz
ZQaIfs1x/7KP++PxaNrHyS7icUGwYkuuAp5G9BAGsjHk2QiDLfkyF5ULu+MueBPSWLkW0Y4149zF
m9mWhpFmbbj9EkFp2tjR3ZegGv52u2zRNptVEsdHT9odKlX6rSerXk5EWfX/YhFrSwwheNvyE3JW
qsSdihjH8bNgFAooi2AnPGbCJy3Hf9uFTgGpEqI+lB9uvNHGyL6wCf/tpn9ni9wEeUWcdH819S8e
rBrT87YxJRBhv8I+3nApqN8tnU6MRAb5RXuEPTvDMDv89cY2UUjExLeFR0hfQuQiUAE65C4BSL4k
V/0X2hTOIRartEukA/YCCfTlkKEK2YlNi+z33wv84sOve/evNpCPzkCID87bkRP9dwcJjkJnB5Yk
MeQnoMmaFua80Kw/jgrzBsKMOH9Y6TTXe98gxfxvqKGnOE8bsEjv8JtAlcAmaALmWpujwtU0WyHT
wZfZHN2CWsRoHIjCzCJ89A7gY58dcSySpoi0Bu/sXe2niqPYuvuiKkpIXLQFWBkkTMXrS05RNBOG
ee+q9G4tNC/wqeuhumpaJ9Akt/O2QlbtMjfLLc2UTpTkjO9O4oABLqrZx6u2Xun065UZ2IomC/bu
qBu4855y0NGuhjwY4yt5jRB1J2uDWgjPkcExdupIo7za41RxP2/LCJMlxxZzHiwaRAi7Q72dcAhR
fUevP5X71msid3vxsfCpxgiXrJi7jqm5kCy5ADDJnBYrDMzod1os8C9D8SOZgGUXV5PT9DN/zRuT
c7/sdbADY8f5lYeYh30P3yh4kEIggRdP0HlGKKhcXiL6m9YrOHkAfVwu4vwbAFkiP57XQYJxeg3h
gVRAjLxGt7mybsxux05PY+RN/TvorLJhy4buMX7T5mrtob8lC2Q9RpUZPMBPUbRf7auKkwaI0ai6
BEwWaIiu9VavyKPWBEf2uFfUM3glbwbZOwZGMKX3nz+VX419ySiMCT+c9/tE5GvzWcpzZ5NqeFpp
R6pSoUSSHGNMZXbPGKWYcMLAu3RxuYES+/3iNgqqfKMsYd+0rQZorbh74fiigZFbRQ2jo6ubbgwM
yMn3nei7BGYA3eob6CshVG90Bbf67mX/mcv8H+0I0ECUU/fxuQY5Y2nAX8HCgv2+8ITdxEu8zG3P
Y/fr3VF1ZCwKogjI6xOSeuW2QwDf8EH6/GOkE3ZBe9RjPkVrmRpIuDBRsglfEOKBEnFan6znhNcn
3wamxXNCS7x04TUlfol5orjWqQv8L2CAX2IEDZIg7WFJgvsToqhQuYLG/ok8Y3pMJk+D5TiJlZAm
Rj7g0U+YiwaJW+acRifU/uyGoPRL94bvVYVDpTZkDq8N6wjf5Vm8CM/4ex7zlUbRv1L76uJE+45J
Z42BCtYPutg459oR95gHbwB8/3nyocuG0onmxc+RdvUTrGkSXzk51O6fu9dIoM6k6GV0wDGbNh4d
qol405ca8IAcTGusvAXIiV8IRhKLAk0FSDzc5apbzq7wv6mc0PV59S+p/6q7zdrKe9xZZQU8E5Hb
1Ow2j41lNsw2xr1/xayuEWjrV2XlfhvBSfKF+wpKEZ6+kw9Nrpf1BG3lZbrHlGuF47CKMgDDor0C
c6n/WhkDsNBtZqZQsZ5iBFK58RTzhjEIXjDRcKoQ1MMV4byprh54lu+uwooTjVQQOlX4pmEDvZKF
Q1MBzVXQiCf/dBpA1ENYwtjm7MkHgOeuwVsuR4DqtvkMlkkCFsnP8kOn9G6oO6VRZxWL6wyw4u/g
IYrJl9jDm8qGMtlZwUbD7gQr4KIdaDjBNpyWSvu/TDxgoKMaUL+t47WJHiutmw/k25Jh7BjTNGIb
Ir5QgL/uuzUoiIRUftzzcbHQ+rUGY8YlBArUBqWUYQt0OlhRGJidtn/evjgaEbYSW1Lm2fr62uy2
3qylCrvDKFuAIzuyfFl9UPtugzRKmdzBqsEna8lK1fEfB9jTcJDSqQvvcnKMMyMIKoiU1LGD5Cyj
blqE+290HmJQNda20BFbKw0uRf92MLbxAm43t/zRA24afXvXxXtfhY9Zhbx8FqkTdHUWAJCx58wR
+4ydmsP7I+zByyHevKdtQuYTGxEh/S1etQ3fBMnl8+K7Y+BLI/QrTOFqwnvSqdMxF2wsVbxPvaTZ
40jQ+rzt86RYKLg2h7fedYjAMMpiV1CMBGPj7RJBTlj1ONft+4AFzdcqb2716TYUXHr9Sg9uWPKo
3Q9dfMDFH/f9GgOIvX/9J7KnN7e8WafCKtGigwRB6xQ4Osvo20s5md7jfIawMzRPCDU6GToKJaMd
XGV0lxBnhqI4aO0xL4Pw9VmcBf9hfLrZGJ+irfaHak/GT0nPHZZma4bLE107dJ55byyH+xaIMAum
cszH0cQUowvKgWMHHYqe+sc/OXxYL01UI/YVpRcnFZZWd+u8VaYa3tcJuT5w6L/nOB9VGzh5tXgD
4ZTlvxbZpNxp6zakQ3TCrQz8kZNDvmHgvTit2ktQYNjfwP68o2xHhnWC/WgXNJM2SAVwFuB2pnO3
Sy/ZnlKsvhCuce8Q4SZpZsOsNJnDX+3Txc1CgjQphWERXN9gIMXHBw4+Njn2a0NDE+kq2vJP6w1y
vpDXL4D4g7eXQ6QLiOz79B/gsZjdPt141t7dYRXfoU56CoDyDCs451F4CsdBt9O7BIV9CpAlC3X3
7pt9ca/Lwqv/ERwb8I5vmOy/64pkcfmdf9rdK2LffJoV5/nrZV1V7xR7/PnC+f6O15QcP0npnwv7
s60PnEzqOp7mC8Hidil8TlNOqHj9mJ43xJPXzTOeHlJEVxMOmaU/unrpiY5QPdAylJ1tlkdeWq/c
bSJ8PDod8DTV+NKAfdRZ3YcbnVtLxMYOsEtIOeFOh3w8GUFllwLrngqBAelkNO141Ml+I3jFagNQ
frLbFVJaDkbhQuyCQMTDeElDFkRO5ojKw2XwYubNK5zs9DIAYPwEHEqCyJZGYQuZ2rM4yul7jhB9
9UHopIBpAG5kYI5RWrCfk/ivGmLMNr32y+lrYpCMA0LwGPP3CoSjrhN0dz5zFRn2k90giX0LcZgl
qY6pXnBC2IyFuAkb2UqWMXXy6D4qOVNnxRTHH7iyuydyb4N6TwuAfdhafUykQyyiQr1vbmhSDw3q
YjB1cCjINCBoYV4EmB/6JTiYc/cJfVsBumd9gT6TL7e6yIA3trC8zdyetFNn0hiyBM9kgUzGY3LP
zi5Hm6paAb4FeRt/uhCHaxuUvhxbW/DkhHY41JkDQ+La9EV0i4QmtbWrUx3v/UcE4j8osCenu0oG
+EDKnwlaXkC1eKZOllkG858eRyXanS1aN3/pgZdKdCQMWnwCWm69asMu6dBWq8EXdm/r95q3RP7U
lFWlMCyaX6/O1SpjWzMs3jeAS5VPqFq6ZqEVAyk8xhAaZ2aIOG0bMusV2WbDbi9bwAi7uAWddmX/
sUi3t20MymL1GqjTFxmfbmXoBG3Afw4SrXvBNh3KA8RELCmXbEd8R/UeYpXYi8U2w8+aPB57niKd
NOd3v5obgOORqgdz4mSJBbpwQioMfaL27+HkEr3Ca3iKONLN9XWOotlllyH01+gWlYV7l0HBhRde
ZqXcbx5DIxs4L6BYwFAPC6B+OwW0dIZtBx/u0rvDuoqd9NJTmW8AeADcgTkwkMof3jGDds1pGTyG
zxnw/XpRzfTFZ2oGb+/df0yeMGXv6yaoLD7c5D2uw1f0ON6hFeXrFSmBrXjNSOkrYTHLhy9WZDa7
jsAm++Xiu+jcbQM7J1ovyLhzDbPZ+RDv88Vt8pqdSEPxGqCAh5+hCi+nQnqE3cLp/1cvTsElQLp9
+F2UW57QwIdG0GtnXuGCmjSpeO9q586bfsAA9p/fHDT6uVUDdctmTULbot4WqNfxZIsqem/Ph9sE
omiPb1K1Ta48CZTpXgndUf97zngbiFELKXLNVRgZ0XMGfAccEFkTHEtmBfxe5ItyYa5ayC1yzgKO
ybcmQ9bcOY8KuEhv3ids1L/k8ECbJ12ki9viTTNulYFujGqw0pftZWt0uhgqnYk+L4s7wVMh6NPB
G2KF8RS9shNOUOLCxe8vHuDXWUqjnddW/tAHPzwm7wVXY6utvn9xB3dWY19wxpS8ig6XsGVhwVrR
Sv7jq208sOtQ2136eNdiieFWbj+e1X7tU085Zy932v2Tn6ldjAkmcIsJACPuwnuIfZpD64jRmmgB
KDiOnv0H/Zarf958d0pQ9kDyD1PfmDb3uMFXwDmddNHYGIp9WzTCy+JMx23fhoVdd4sUkpddrSFt
CNmgFbZRCqEPTQGow0FoD+snlOluiwkmB0ovHp0JS+jlAHcEz8sRiOB34Rr8ZdAaXo9VJbtAY3CN
eTZj3ETEZzRdFC94sDHal9TSQNDQ4KAPNTfYwYD7MZej+UHKKyD+brmkVHnsEGzi3+WSIxMSgMdT
QV3goRQ4amW1kAaFt5VZE1iCvCFelT9TJsWKJe+Afho9IJRLeHBXqyy+U+8IGEQioU8kY4JCzitw
6CPEA7EHdMuRHyl3BqSSbr5rTC7sqR3iCI0nuae8QyoyOl3k1VBvKituwNcPY4S22yI7xl8Qd9Eu
XbQ0lGHLW56Cpt1YAJxGo4y2WsChT9BadjgHjgW1bvaS45XqU7w2uyWmWMjsGIi4ikIIamcIoX2X
MfxCMFZcc5AZlJ60WydfalxC2xz9sxEvSbHJKxh8/t9jedrnkcBLGbjjEyjLk3veiHhYduSZziFP
8V1eKVAVPwsbw/OGp03GnDcKB8byPCZ/Ko5KcN/kI4oXJMVQnONnuGeCPORDyAswGd0hRVbNlV1r
Vx1RHQvJtaezNLqPFT+PxBaFPKs555HZJo0QfEYsKhvry3cEZz0yNTYZuivfmRwI+iBdn4MkeI8Q
zaDipJb8Dp6Jq7P0NeuOFB6Ik5ZNqklpnHmvIacYScaXPAMTMFYibBfgfpsmbDtcNh1SNhLsqIBQ
YyIzIYbnHH1kjAVx4Q8iHZioelCS2yVertrG1b+rHlmH/nFJMIy7cwVvBZgnXt7q4FZ4byiVVCSm
VbaQ6hR7qm+E+CCs3T05lUFDCGgtQUHgtx+wBIxo9rDGqRkpKWDL4HlyyZwCOu/NBv/aRjkYKksF
yLn7Sj0NRjbEahysUGXdffJRE1m+CqNZW1KJpFvQzoLMqgnbF1tM40Rdbp3aztl00a59xjaz3zPz
kFP4D54oQ4E/Eg2wNOuyGZhA36YF4xdFA/5lfiFrWjdaiGjptEgKuo0DtLXPUlsWYPvKrr4opmfh
ckI1vtByAAF9/E4N0m4SmbtNAknqzofTmQaSdC3SQ4G42vnY4I3OsyESHP4rNEfxmr2b80GYDKKF
UslWbtF0nLcn6PQ1u6atXWxK4wT0Jzv+5LJ+2dg03X6PU/jAkFce8qeCOs2BqhmiL9wds3cxWRii
WdOweDChpgkRaqcKvUfF4Acs0Rw/40R1edV6gqDZ6LbTDuosB2VOYCAH2eWkI1QZxH5YY9y4PX4e
Szozl6lRda/j56YdULu4HUuNikHL+YLQbof65H6slxhzFiWuthK34HdolRgSZvP39BQRf77j5Mje
JMiwja9HnpLIgAaVD8SWjg1BhvCh8y06CzRXTEn9mTf2VWXVTvvZyb8YuB8M3NYOC0M6JlVICoCl
xDGHq/AIG0sKi9emmlSTcnQf8/rK7p66vAwpY/NIyX/fPDcFaWxnHwNm8+Ltm9rYQXJ2jtcgit1s
c6IH23mT73JwFo1dGT0O9G22lOnk5uxKSqbRa5Mxuz3mu3jNByAA0jN17th/oswVIK19TDYm/DTo
K4tXT/ONZX58M0kYneYtbHHpBgyz3X3a3J2nuZf2a6+a1d7T1ZYXtJ7uM2PfXCn90+K5wgK0R0Bj
MBRAa1vSdV0qw0TCksc1NNasrHlneJkS+V8ehddtT172naWHfIYikYrbtzmuJk00JODjkI3LimzN
PkxT4UATQ4YkuEwVdmqoT0nAlRHMz/PwNLpPXsPOClDc8NUnKy1nWr9cPTg2S/+GQjclO/Mgogrk
digGnLIUIL9mBvZAJqXKSWrgpOkTLm74WiDAm3jPF3tTKm712gfZKIMP6nha1y1seQuPeju79Bq1
e0NDCgn83LuloaIMtJebIf9AxUlw8evXym5u6GgEphoRFggByqg5fvrJUAtTBqMcRJw7nM4sMd0i
MJCE06cCfA1ihs3GOHF8xWWO86+BPg1eeOera+7SOQ89Z6hdWSrCBEys5vnxuWtMkwDZzzEU4q/q
aQRrZgdvMdk9jUzv7ndo16acW3gPwSjeQUM869jjKMPXvm21h+9dW7EQKAOXntPk2lDjvtfvwxUm
KuLkMRQ+CxFmqgpl9kEd6hOg9qyA+8O+5u02OtwUesLIGPZPXC1SBZL5o9JGMrbbPiDP06m6+uEM
TqWF4ko6hmKu2fcdD0SXJJ5rGLHNuEnGX/Kwv71691iSHRCfjtQRqC0XHBR044FRnYc1OZgIXOY9
anWmAHkQj4rjA53Qyotrn7PVb7s5Y0q6Fsqs2NQHmpYzdUyvgrk4CSZdimEorWmaWX+XXsJx0ssc
jJ6sYtimu3l8eWxBdKxp95eDxh5NIhU1P5vJDlqylRVK16LPwVZNaB9yhN6mmnMN3tPvjqCQ78RR
nL5Ew8pHmKFtE1yayj623j6HGJgotYtJFatboWlVemWPFQoiaXt5RkiuSzv0O83pquvQgSZ8iD68
bOyPE39njOPwQ5lhc8pgJkJ2trzG686hjjQDP6WueP5hz0WThY8oVXAHSCLD1MBg9BOc5gjuTlv7
4o+G294c05GBEAUVKniHEB6ZRpljvoM/Tzr8+K2RMU+2MTkNhff21GtF98U3MifmMOs/BtTZKoLK
rVFCJkbCd+rmq3pVEamKLV3Y2+y6TXy2XQMVjRGXr4lC12f5BgvR2ld/9CAh/qM8zIwkeEcoRacv
u8GjWWQt+zE6gZQr4ckh3Abhe3Faa04+aNE5BpcVmZsG/I+2VfRFzP4SKojDtaeNKdbi29uoLRMF
OJrYIlt0QGKENbrV5jF9hdWkGKJt1uJbdnrQd2ACn4AQj3c/CVTrA0OAEQQOr1+kKVtB6n/pplLs
ttE9oyxGSOUQ//HR6M1dg4xIDntyjThXwAABMmQJ7KKaF3PiMpl7E/IQmm77y6Ge3iefP/rf1YLO
AGqar63JqqTB9yfdE6Jeg0umMZTirU5o+d0G78ErZMlvWSGVNNMQPqDBfrNShEJPVsIeudk6I88T
vVYGeVweFhAoavIZgbPg9c3kVYZ1i1UYcLKHi2RLi10wDwAq3ozyFs3hQh7ybyQaMLo1mP4LVlSQ
QggtI36fOcFKmZagyBB/3lTj9IyaznnXHhhz+HOTesSwsle6AngE4Q0trNXThqjpLNuDrG+Ej0HV
f/ryqHrUHOJvhCBXa/qCanELoZfRS2OlnUBGYWNoy4gNEyLU5rI+eJmlOlGHmY/SxEAfsc5tlATh
I3wdTlgLsoeXu+VA4BE6AHKwjCBNaJX21H4KpPndu4yglgFXl4Z3Ovr29CUKS8dbdAEM86QD8uzT
6g3KGSOCYTkoBxpI1UfvPTC9dNCOOtF5y2aPWpES6dMCE4DLAENQdEQF5dXwgW0PTjSCnaanhfeA
7sk3ag4FUwxZpffwTnPBFsfO2b1Gnx1CYOsWBER8QsHEFkzKLihEtHoYPLoNOdikW87sz5jgbODc
Ec+6AAQUKUIZnpPSYQKEHRAXHc/OHvhoLjj5K9NyNNDxdWBy7tk3TDiVXuxwbeG9dPw4NMMmUoeM
HHmai3XGJUhuv7iLfrrbhC80GY5A3wJUeHYrXqd0n6AYFxW9vA51KMZ4wFEMPhbgr1tYYFwgE3Nq
RkAmSB9ZcU/0ixUIjl//En193U9doA9QrHSZ//Wv/WeIqYCDtLSj++YCj/nN13eTPoVVHjyWCB4B
wPggUJFtHtGNMuI1foaX6Q38esnkDQke4GzIK82pZYjFRfiZa0d9x2bLvJvLF5HXBPFwmUopkx2z
kKLJyqdFGPeuY8YkbML3urGENRsIJEZhOs0ICExUtrlCVkYIg4Z/zJTzPb33yWwZMn9tym/QOi/v
hHjGjW5ZO4CHetQcDQa96LozXwsk4IdUS8JEebDpC6+Q3bopNs9+5XWCNsNlkQJXeDZoKP1o11h+
hsVEPGJABGkLeoRPz51pxBtiSROGL5MR1JL5h/l3Wd8TkeoOZaZMe0i+9llsqFC8F8YKin/uz9R1
GRGVXhOCfFM66hyGHDOL5hap8ZW6LQ/FhkIXXRAS04ZD4qnn3TeeLpgYhI+Iuu9FSclHeM6vcw7Z
ZPMO6snDh2I5oAovd6TaJkis6MllvfYZQ5XLPOI5aLg1mMNSr1OWXx4ym/3+qtwaDpRNh5NZSI0i
DKcfeF6+E6KL3H+Sz1yZkjmEWI1xE3RVZsST5voaogE+SUUFEArfMyx3dVD7Z64qpSqNprExinuE
OqfjtIcPF9lttDellqVXuFZ2t0hzqELD+/jVf41NpkXNkKKFMbbK0llo3E/xx2XI5wK9eTFHIsmS
6/nt0ZsfaX/3ydVXghcsQcL8I6IKyEJlVw0lnbw68egbNOnDm2ODR9ymnQCJa07/bHINdP+CuGHl
MYEq0fDUrA8tXNNGB0VcogjmdOg1qk4s5O2c7ozuhkk+aOKv2y+z/undMwmBb0KXYDtAw+ZwO/5R
I0CRAI7VHEk/84HRT7MeLB8N8Sim7nVXmV7/OlPatTglHtKr+z0PrlhubGlccyLTNMfnMgIHAuro
Q0mJM51IBZ6YWFF8r1rTJwjkE15FhzNDCjDyQ4yVdwnCjhQ+IN4wEEWqghiSv2xOdXIzXvpDyxOn
Do1BfgcEMTYQ1LKlc4eyFulo0MGqRrcJv5zWKpnEaPByhkHF1nwkdqbm9AGlDeSPh8rKHzPkVT7U
OEtpVneszh+E3R4dZlIqcNWLtsracbmcbRVlJbHDIFXiVHtnTrqytZsdz7OgWgo7GRMy5zGh6Ug3
077Tr1rdfEqUpRHkk3Rz26gI/S2nj3F7S6PtK6IdXei56dmCSUh/8QuSuUTrbA+xlTSLAhkFN3SS
KLT/fHv8Achzsf60h0+5XgEOqZwYyDXkUcIP4rb7bNpBBuwBuVHUyK6HZM1rPA8Xg6uF/ln7D6Nr
g+nbHTNwUyyCef0Pgaym2O6asV00yNO8l+49cVlJnTNLVbMf9LCeVufYmt823BO0l7ITaVtMmnmo
N/cpdq9zJMRuP2WiGOV9dvfFpgBQEEZZIupbHls8xfhWWxc49ZRhCHMi6sCl/VjYAGjA62Gww7Al
C1W7JhqlcEAZIBzUF8U2WhwuVRfJ2uWgLaq/ZCGrLSWnv9nNNrW7QFaEEXmTcent4igXx4SJjVkb
pfnDyjmt3laxVIffqT6llXLd1tOmxqHQWP6KCYndY7acDRijtqnGGCeLewmiGnRSXvaKSSMY+jvM
xBkQAoQUrFyxazTzNg3U5cQO+aLZ5QVDRUa+vX/XTW9zXl5LVo3dQejHQIfPyYj1hbhEUnVwH2GS
AEengbFGbbBZO3c6fE3mTFau2TxJA1mogsa53OgMYwbdbl8Yqoj0Z6J7LSYPqVPjY9Ho5jT2aHUh
JGDg3fSCS7UDTDWq12Bu/iVniBJqtKhHRKAM/B+9uGD3ZP8AamKqAjCkxxy6z5zktWFMwimEnAG2
gXRmNu+Igl+CHyhCjg0ZAyJDbdtBGLqhi18wnMXo40Tujn+ANzxZAkcTt2EmoQDWwIECmmwASHQj
F0sQUY2VNigUaYQqcumk0sVgCkhjwzg8AvO55ZCgXdrBgYQrEmZJ/71s0l69IBtq0Qph5slJQBe1
3jVo9vAmwzcdQWOkjcqA7iN9xKQPagb/gK7mKMxRaC7KybijCVn7J3hmCM9IcVSEzzlZ2Ljy3nCi
SMOKOfE2iiQLk/zrOWGNegI9LjBsogrzsu7Fzrx8dkczBmgiq4SKc8WA19i+RzVbbtJB173LKck3
tD/8DpqiRX5d4FTASBa1rvFnqC7KQYxaJgArtwBiccsorxClhdSy4Hgdkc1T1DG5VsnZF1qYBOWB
tq0h41G6u8UGzZtaIhEZ+G1mLsyvJfUawIiHp6Bao8ssnr0D3mKaDcmwBqwC0BFlxJnLsH/LkPvR
GujiYgs6QmZqTKE5ie4bDlUuXzYuxumU6RrB5YoaviYHSHv/hCQj1tzgYSqx7qBOSAAjVAvUtQbZ
hDn9dxb3Fbky2I8xT0cXrhHQwVT2+OCY3tkXyxOMwwHnkVhTEQjVlC4BuD6g+BYxxG0FMv2Kezhw
WhdaWvv+A+gsNsI+HRy/3tGweSvWr2VNn/3J250niDvsOPYzrwopflw0IlnD3wBBEVCjXDH355Tt
4RIzrzlZ6U2dN89jvG4Mr/R9ONoBubxI8pA8G/MKk1KG+cNTdJ9jJWTQZy/c3EE4Fq+NjtMcMVO4
Hn/TC56ntaO/TYfwdoBOFNG9jr47FYG0eswjmH9zUpAO6QN19Bq8vGz4HTTnLGjnNUOEEQ3IL2D4
R9QO8hm112VUDGkTTzITQx87Q/aDTobmMEgnqyfEBc8P8rgEPk5jKtXrsOm0Io5CqgKmu7Y+BVpw
/6MbhW8PqFPKDTjL40tP6UnYM7qsJwJb4+qWiXPBorsjTY+rgr6M+1ipqYX6WQ3TvIWZqByyGXIE
gOPp8jyYraApBHGGMKtjbhFmhm2Wm0fNo7t3tAPgLMHG/3vv8xXSEaB3aaisO4WD61nJZp1d6H6g
PxH7QAaRQEMguPnwHyjfxgxYrSeyIwbTutwaXPxyo2VWWXdfBxVx/0QGglgtP5Af4S4AJOPoXzaX
56t12cS7z+y7bR0NtFWvlsHoxSp2j7pPBRFTj4kArDlpXZyy9N9A8t5WZbp3073h2133dZ0etkoX
CzGl0rmYA72acfoZ6PgkWIX5uNeOtYtbjFKUjM6zJKbR7plv/45KE2klypVo2yLYSI3HBvxi8AZJ
niwExAtQGRehsBOtixXzRBSCX+SzEALpuK8Qu8lmr5ES6v3MLhEt7TCuVNBeAjQzQCpxCExz0qaf
CzKypNXXfXOaD27DEtsbzCsByKHJzJr60gl0DNXGq6Oduc/Sen5dfhvXQYrAt3szumfKWUbwtC7O
VpY7xeG87piSaqgDHHNj3XlRD6AcBKAL8mIpZiEkQa25SeaoO41+siaFeZhIYdnfh4fRR/vqI91g
pqHOGPkZFe+wdemhL/F9cFB266Z/hxyKjP0NtcVmp6sgZPnwsBSJqVRIHm9uXtkmYZCcUF2cOWYf
Q/3Rf0Hy0jy1cDqwNwF39GCFwerH/tV5dx3oYJYznw91HHznGea6Re/kN+35FsqXlN+gaTxml5ZB
6nWhVBVuKFK5fTFffXtqcLXnTXSSUwtB55f7cp9u+fX+tABZvS69HEsLyASxryAqTL8s4+Vljhzj
bfOlKZ5DYrtt8HRB5uvqoNL8bi/nTUp+VCa311VrWx06x6pHZzVedcB8cMbi3wNSKemictJcIW+K
8t3W3D8m+ZgGNXNtgEA3iGudcWNsrJp2PNVpuyzU1bnHVeFmd8Yy5735zUDDjzob4KviNCyqoKm2
/6yYBWCYPkCJyG146PR2da/2toBqXL3fhufnqK62ZyR8nbXQy1XGp0W7zXzhiccKetxblUlxwnx9
3/q7TVpzGQYASurW2DY/I9M1fBUZPMH8QrLxc74vvsQgeJgSd8LS6RAD9xOT+Wyy4aC9zxl1vHfm
mibW/DH9hHe/7VObBK1BPQPiMmosX0BcqFZHry22br0iRA67x8nYDBWWnAV6J7n3BClK4WIuECUY
nNED/Fq3A214hK8YExrU/tyaY1LYvVizTfYRySRZ01t076o9iiafEacC8IcXxAN8YDh05ky/VWBo
qHsDg7y3QNOKbOaH2c+GqHaaA12G8wODm2YAD10VdPn/WlKEOBpQFVhwVMs0x8quyTK21vdeMvq4
T/J/BP5AwgFly9yCpjyIFspkPO7Oov3RIDUEZcaxjJUcWCSAslRgnK2D84zxvLbnBsf7K1MDq/5L
RpdJChwhnwCKGL5m6473oQOsIhqLP4db2DfWCm/DRy8VJXCVqttqUdobznPUdOdlOrwhg3u28m1T
y0nn2xtAGrzpO/JyQABawA8UbqC551kBAvCnttfHbW+QbpsrsCwMFWkS9dtjVgSb9Z/BPH+mf80I
QV277YnK3BVV59jXAQCziLBDrP0yABA8aIXJoB2eB8XemDVHeb8V3lfJgFFG+LK/Hmot1Fhfr7FN
Of5BCbTC56oZNRYo+D92nJfv4DNC8ZccdNDY1sFpmoTGIV3iDfQQaZrL7xg+j0nkQKjQBrgt49lj
2Rqqs3rSRHVJHTXXBm/CHGD4hvMfcJyVukeZEY3qZpQG50HW6mLghEfSd6j2lGE1UiatYXuIS1C6
UzwRs1K8RsiHirhmrHJUiPkU3sc1ouuAUXiEmJGFoSCizvee7iEQFqSB1iuRcGTIYn9sZn8QVCu/
gBr7QcAki079Uz8f3l1zeF4qvdM89bCd9s/sq2sEyWw0p7zDEHTa9KcA+hwKL2s6nfofn+JO/Om7
jNc9AJY099ODRuCnk5htm3+dFUhxXLPASHL2V+/uygxpbcdbWmUDDmqV4nGNxzZdZzT+wmeAdWrQ
QTDGRBkBzYj9CdVtDisatisg/uqYIrpz6PTaIyVKBydy3cZ/LJ3XlqraFkW/iNYQUeBVMiiK2Xqh
GTEigpK+/va1zz1nh9pVlqWEteYccwTqW5JAot8B0M6HBL3oT2VMOrCeEXYd4QkBDHsX0kM6d8uK
+yPr5CFMFJ+NhZC09E4ndt041iygufiE2wWKO2A+C/xQyOnIzuCxNP2TkMcRmAxIirlBYiLp8wSq
dz3jWlvVZgetCTI1crulaH6BjgXN0VQ1Xl5LIM+/fwE08Ab6I6lPt8Yc58Pojk8xnrDLw68Mucnp
nykHGFjdpsMNjo5Aox+PYimBSQ9jCW7IncW+ZjVQmZHavLuUHBjoZRujJm1oJGviK/fP6AcAQ3ty
N/lYQ31bmlcAQDYFrkyVTQPvbAlaFp9uRrgp4+mT4SUEzspUW3zGlGWRXqADQlGugu4zEAH4wpZH
Eo72ilcQvoM93ORdBJ/MaeVFn3mwWZFphNMi9Zrs/3SPe33/bCyptj5MB38uTqtsMUwHohbcgtoO
Ei5GiKVHRFcPfzfghQuz5+szqOUZNcogA5ILFbwztliIVuuyXaQYSOnQn7Cuuk6yPesXRU2b2up0
w3qgbOPnHpinhYoQVbbCKBuGeoE1EjllJJI2pZN9ThQlDWNL7OShUVK2atac5a8BbAACqWwZX+vx
23BTaBE5qyjLJysrEgJuKjBz2lJlXcuYSiIWZyMsoDRhZSq5fby/TN7YF2N9+q7UVfrjUhndlixk
6dVWOTxrPFP5yfuaNab7K2RqAh1/BbhejwHWs4mL+9k1Huwlt5YXD3lhiAmx/2X8kUfdvgKYxrWZ
ZJ4W/lLDG7pAyGIhp4gZ8oOAWyvYlCnkHxJvQJr8N5Oiyv0xv8MBtoKTSHtmt9L0qYfda9P14y6/
JFhrkwIEhcRnk7pg+T1le/mwK04TwtPwyyPko7PToa0Xk1b3fpxKhEuBltnYekKM+AAGzWGqRcm2
vVrVRWttNoSHL00wHcP6HbtB1nBcIwYMOu0+46vLw8zv2y9gXe4+m7kh218cIWgcaTxgSFNT7KvG
up20CyVdSwQfnUJjkSNRsVMUtvSw8sq6SW5LdiZ7M6hGmBVcyvZVM7s/9psMET5hN2RaMG6CQwsY
ttQg+TLBPnzAi4Kv+4EnuKoXxaSaDEMMLxqv1ifKpgQwp7sbmrpis4GdqOkHsGVYey6cNprH0zem
7Eo2bJ7d+glgtmMr6sRlUJPwIS0hkQDvoCYq8FnTxTSc2oGemkb79yRvziGHlyAaYAwgDQkC2uln
mB8Igga2Df6QwvvpDZ+eWqzh2TDQpc+mNFes5GMygcvxSwXOZIe9ugCjL+xUsLNsLB7ABDn9h5sy
iU/noE80sxLut3ipVCak4iRm7gXXeZ0vGY7xakiMTV2I87pu8iQ8QsNBm8Kiv2Q0JpjEQwEb0mXT
hZH7JDxtgAjS7Ycbj3p9YKNsoO65Pb37jLa6xH1ZCfg+woAU7irGFYqbaJYY/SNl6YCSqPZNJDI1
YVIYjj2du2LVyMNAALpIyCN0X4bIOh4c77/gxzzSWMEuKhkMTnVXYROByfhZcue9JDvBLsdwh1xP
gHGdR+otPOiGqAG86VELuZCkfzYUaHLheOF0kJnuM2CvZYBG5fKiwt+r8HW5tAsIN75ReJ3m6Rjn
0PJnrv5yH9zFHA/KLYw0uR8ICteMEcKIpof8jW6GYMTvXAet4hhjhHP38NpWcEh/2Uwm9cLBDLUD
LUDCgyMbtIinKab7L5un1MGlnw7s9XIY9nX3jWIZoI5O/UNEEKoZG6A5v9rkOwFbSMp4+HK/2kGD
AdijR35n51+PPC1BNLxBp4FaAHnjOjgagGH9ajPUIrWcNaqFrX0RPPz3FNUoqeo8GFQQIjyPrmNo
WdA3wHnKdbknQvjcQfllrbOMe0z9Up5rhjMa58rSCari9SsWV+v1sfq2i8RYKO1fp1y+xh7BhI7n
uBFdfX2lzEFQ91lcHpQ/9Wq20MsBlb3ftLyUGrl2JpclpTA/t/Qg1EAXJLv1QWCxVQLWfW2UL89Z
5v/23DP3UsBJQDZDAIV/yWMcSM5oi+4DSAH31ZjgYX2FCi7WfGmse3qYr3ozhSKba4UYaDVuZikD
2952QBDs/SgTQ//5A7lTYfpts5m6pzjhiudCUOL34fln7CCovzbp9IrzvRLfycSWptXW8IDrZ5g5
ronJmzVhF968+7IYJy66IRTph/xQbYDFwpI+TNshzSOYsNsIBQbVyeY2VaLbPpvdYnlSXtQLhAdj
o+9uZxBBPFlZHgGFzrQDAgdcNQcAL37d6Eqe0/yAAgYQcU4NCo29j/d5M+lN6NVqYiZkH8KYcnqG
VOpLI9DHr7EyHcTGJCMP5M2u45e7ejf8x0WFD8kv+BV9nNeKZcvUHUAZdgUoI4wteGXFoZkTSWsb
Lk3KcEtrpwJuATrVIy6IK5Iprr8N9NUPLpIq3MdFZRPoDQl7lntsUZN6WyV2Df9FEZTZR+OiIe2Q
dUx5YwBY0tvvH6A9Zk6z/DIRCXSCqIXSBY0CmaOQyF/N6LtJ/CURFwBoV0tgYeKjmz1PVy8wUwz2
a8wUBYYG31L0WJg9osQ4fk/P44OZDlNTRI5A6oveCBU566RzdVCWev/+D4e+7qeTqwNeF1YeWVpW
AQINCsNuySj3H8Inhot9C8NdAqgZUZqIAJ9HWrv77oa/xR45B+/10A+ZRfH4gSOGomxyoKMpC2E7
6UGQhak/ZRsO9WW+qQ5iiAtrFDLhREYX2qEMLc0+2jAQCwtmiwovDk+F1tPV0a9hDAYgmPgtXIhk
rAG2ZFbN5lC5BuM7eiJ+PIAHHGgY3uwFjIGtdxoD3zIzKwiswk7crefaoW84QxVzIIun1QEDcj8F
UIBIMy2m3AxwZqG2E890IyyJCUJ5M2F4DffE4vZeIh3tWZmgvNyGaMdoKwEJlj/u3J2y6uB9A0V0
Iii9MqDrE2Fu9Yo4gwCaQXNh02LdeALnFr8gAdvTi2P7Q53YkEeMmqKiWIEXk4U1ClglVoQ+l+9p
2k0u7T8dEF2YSLOMwq2F16/0WDeREPIXzuPmuzg+EHhkENF/ZD0Owweux5MbtQOLyu19YZUv4Shd
oWGqZ3WI/w43yUvBnzKHIqcCR8oAdGVK8KyT8tqGbAnvgTN8z76D4y+dADIi621eaAvpmPtruns2
FZXdGMyI6RuZ06XDItQv/KoJGRWylLMZGA8H7lMfsAshyvRG54K+FipmWBw1X0GO/l7XIdU48v2p
AVOov3u65eazhmQT0AZIYbMByOZibs/XFWV4CRU0RceXQp55eYjX+En3U75DrX7OtyzhnwtbCush
uxIk1Mfe0Y713jhwUygENMQySjeG3+y+AKzVDrCT9uHNgsutPPuFz5imqqAZVGDT/Na3QKJKFoHX
vzXpxJr1mcsTSpLHulwj3dr05rdV5QwnzPWYdTb0YCyzD5xeWUDRJR0Hp9cGxUsWFEEZkHNEwLFx
rMjEwbuEjEr0kwCqKIAYtfIUFV9Kyeyo9y0Zy/JFWSEAw5N+Aq+1nwXyTKegsBiP8E2FqVY2lFBo
sDXOBhh8An/tB9RB8HVQwWyrI6K4ChGlQHO1nT7HDCFQ99RI76fL5Fyd3uf17Ie4cqX67eTNRoAf
9is3H6HKi2SAtjZO9GYS6oDrArautlHPrHJN3MVU4HCQGzHzEXRVzugZOfB3ahyqE3cAt9p9SXnG
hT4ASM1ckp61H9JPmw2/Z4gK7AaUc+nvfhs6NzaX7y5Z/Utc1Ce9I4JhfAF19qzvTsQeQVkJUXaf
K/Qi9xj9zcKYSicJljBQEY5Fz/EdFA1h75i1O0D06CkBxmDT36UOEO/CEAm/QYphiYq94H32CHXY
qM0B/oFK07q7xblzi0ldgoWDuZb3Y6OD/zi5T8jx8xMMSQznOT7cFwOPHHUnmTF+Rgkq+LhMKqpF
SydIez3AhHU9nEu8J+Tnp6dPGs0EFbsnOCHfMfYcDupi7wt5i7xLBhTkojhQ6l1jrs3hIpBdPs3g
HiDwDvvbm0fwSoj2avFgUvPDIQB5MwR/bkgXogje1V1wB66DXHAe4JPxHL+D3yQVI9n+FLphoAk2
yr8JnRF1sGNfWA2QOhjh3Wf9wlt4nYnkt0fcHZ6LcoWNVQith0GqiEenoEqZo7ADcuE/iOJ875M/
QYf0BV9JCQZTy4C8VHC8c+gP9SX5M0I2aoJrDUE95ORSU3c/t354byW4M2GHp/CnY9ndm95pkpC2
oPuzqWOuq2LFKf0cyk1BNEk/H5WH9NCDGA1d4NwNTGzLuHJVgiT06Dn5hBg7XtSJ5PT8eiNZvRkm
oIQBNz6LustPY6jZLHQszBLxTncDETwoecKwnLBlapg3fpTwV0GJ4FmiD46SoJjBZcGYmPpFRUx9
c3NvMH/8qTOgLc7Ld/Pe9v5+FBt/BVYas0GUH9ppvUNM6BabdJUse/Nk9l4VG64JNCA4U9Cx2ZBa
7Nwncy/sPOzf1u91toSn8d5L+Bt1DvzjzMbdOKpghWLx4wqRQ+P15+qCzE3Uprt2149UeM8GVLhj
fZR3sg87nbTzvs+V2/XMfCpjYv6YcIkIt5nbHxzs1RWGFAFYmtnc7II2MHXYcX6EwdqcjnfmQnXo
s8y1XkLC5miA0R2ETJ1l8o4J6n3CETs91sofVTDa+WLb38qiIu6Or31vCq0Tu4yJNi3jz993cQvg
Oc0pVpwPLCZsWcM6bEO82eBD1VG2MKLhLl2VK5ZviFb1Hh6aK2SfHw+xM3NlnCCmxGk4+UY9DWKw
iepqJgvKq3pLymXAEs4l91iT9WxhD+FdoTPdYjyK/b4rL97bLw6Ml882mSXEeA4B7wosg6Ch0NNU
hHJiQkRzyfgMeiTFFXfqQEbeg05pRGfwQcGdQqZBumgaf+0UOncnnCFootr1Z86JUuPfhahUzEgC
KDnj11w7/jhhuAHHQoiEOuzlJ8dnpG77l+u8CtIx2wT1zho10W303bcMK0lCNQiL5DbVdyyVr1UO
gf4RXBfUXswqMUVgP5uk8Y3gCOhpNQbb+g7Z0hBC0nfDWSamaUjWArVY30aSjCE63YX5ooj61y9n
zHIq8wZjK3U0iE2+Kv+1QE3PgOSkqvS/ZJf3xz9tSz15pyoZzj84n38mDYS/qwhPyq52aSySP+Uv
O+q2NFYScp7EFqvOUyA4TPGRUhBQDPbN1Dko/FYE7bYXiWjFGWYmTrVEn+TkCw7vw0tctukfA/zr
4uH2RsiPMbbh8n+ijr07XKEQ9th9fpRlgtqVLfo+Gz8BtcQLvYT/6QLYw20PyEqxGCXGFVcoOmuL
TAgwRXxlbCgddn8BJuIrsAgVF4M1fIBhnqDOUV3dffo5tAQF+ghD0nfYQvvBV0aDWY3Fuo2WA7+k
ws+x5xGuT6qLUeT0HWHe4WDI7gxR7DJKx4wE0qGNaCGCtuPfl4SiBYb3xE2kf0wjNlF41ooLidXW
8R5mSodTEaJ8hr3/0tvFtPuIyRGCPC4Um5xH6mnC2WFdlPsnXi7EeOBIRswXr/0VETK//Ni8Vt40
7kMph1H8Zl3ABqhjXSOwaKp5xoGYh0kVgsR5iCFtmG3+1bpOJfsNF7CzpjXLnyaOAz4zyzd8tzeO
mp9VR7lOrz+lybUBwibCzf3uUG2HzD2xU8rMC9nFrmQV5Fs8g4eTwZ19TdvwZsG+ZxuUQZ+FSZqw
Ecqt96H2oNVPSLfiogUFxjpyJMZvJ+EkdHdPNASkNQi+GUxUBtnCQrvHTwI9xTlEtBBwH82PC/eC
V0TKoSk8o0g69p7sV2cpAtMPNRzqJ8gKBV+SdVpw7XGUpW0RZme8YfoUnnApnvsJB5IQzlE378iT
vDqC80nkyASjeqfvTXuYeDB+wl6dypAOBvcCiJjgTHhsCP8yBacNwU8ABvCFpW9h4TUHCj2ijTFf
5pIIDGFf1triT4LHhc/SP9afLi435w7jV3MerJzpVJs1U3gSbNHlGjJ2R+tWLN8x90TaCM5KNYM1
eiZEbTCnY9TQPmZOsmtrQGEz/ctO7drYPsltoDIC2mGcs1AmypyRwOuQjTN2mO4dPFYYKIjjOReN
Pquxi31SKEfvQ36kW2ghcdMigwRdhpwxMPovZo04i+5ZgctJtyxX73O+uMF6cHlRfPK+LRH/PGfv
2AivO8KqnzvAgP1rDu3ASYcjou92jw3mdR7+MrA7USKe6zOlD/U0yypZAdAd2F/g62LjD2EUxtEc
luofrBpYEIIqwxvLZl9UPknEVGOcelwC3NTQa0NjK00hlxJqj9k9KwazD5yaj3grlLztC5+CrIWn
BJ/NjhQOWA3lIjsDr5SI4mylTMqgmw5hiiux7PZ2BgqMJIaHOgEckCLjLx2nIgUy/adZZDJBJNeE
+WNwX7zPN0xwenG6fJI//4w/s2KdENlxVI9sQSlXC2alkMWoH1P7hQVLQjSTQyb7F2anLvx8SiR5
2A0AlnFqO7/yv84nFGsLBy58CSbK6r0Cz2hGysoIwemYksBJQkuFFvRDYSWUWgzEbtyTxYyd1KXl
fMyVSzf+LjXhILD+0bhg+gBpMpux4gSgFIID0+5vUbdl1V0kM3XFcrOTFbc5/eulexDpiEsYP9W1
qLcN95u6rxIw0b7CoJcE2qhjO5Y6+uWKgwuX3pvLH0RVg6635pSx16GpTEbpv08Vy/tJw+SFZo/s
YwiTFR23eCwyBzBSdE1AdLj1INzhaunDtn94gIYAiMCtxX2F/QLdGB5ScLyXsFyJvmoc9eZ/Hh4g
JQnwQGi0uDTvLXqGTvCNCDXGc6W+qPFbUPnPzCiC2hss5eAVAYmgr0nXSiQMa2uvu2B1CjCKGu2i
B9KWzo65swdbanaHYvWefGdQw91HBN6ButSU44alOt+AjNLWAIXZfSzjK9YWQhTHA7BeBzEx9RlV
65gePRrOXxsQmQk9FHoB6rQupLub5k7n47O3/Owf83x5n7Er4lpCXN8UfUzMvBDX4sp/zd8s+ESg
TeFIgnxSVVCXC9qV4bwC2EvwnL5TqFSX3rFlVncfU7l7gtGOb374FboZakgo2fjScIOObrzeB7YT
sMUpQ+VZ5Ql57GD8i9r1Y9q4Ou+mZmiGC/n4EQKWUQ6vvz43/gatYz9ko4HWPwMskbYys91kgZyx
uDxwlqAMYp2i9W1H7bQ4QLkrJ98QVsmTYJFjk6+/X8yZSDGj1bRfxLnTzr3M4YIROUMO/KaYJgDd
2tBOeoxvpICHMRhqGRA089vnT6Nmx22xccvvFJUeM/R0ly7vG5iAUGG+FpFSIGYPV2Xsh2vFHUp0
GgzacfOCgwYtPPyO38xQe1EX36gQwUww64ZMhE5e8/W+fVe8bxYMFF9PvPY2u9J/ZuMSkuUhOQzW
jMrgz1DXlJvueN9dQdlaVnOSv6XRYEYLioBMnpProS5aVC9cBuDzaPq/Zqbb2tvJK0HhlBCHYy1E
BMjPHX0ZpQD+zNpqUqIWhuYHuApubxXrBsKAI91MWRnJX5tfg/Wb7EZowJhYHLrFMy59cgXXitWd
4epW6Hx6pprbg3rERPSOvLNH5ghBQm/B/+LOoSoFiwVDgUoI8IsJGESGPpM6EyXRc5ft8pOE6mxH
3y1tf3uGGP0xehesQdYpUAv8omzEelxGii2JKpdFtWxHj40MPnJ5DUa3TXasdtpyGMNv4ypN2Vtg
a1SWQG4WLyrXw3Uie+mS415AyfgrSqZXjNGWRnzfU2ryYDKuR79N3TPFTPbw4H9p1jFIgpKCiOy2
aabpumYSy4RbG4F1GCdQD5hnDIt9yX/+QWniKXcFN3Bc90bXgzwwuze8DgFvfFCkUO5HgDEk4+Ha
AfXmVZmMJdWtGIvN4Ta1frvUPX5citQaTjzKFWMhR3cKSTUWlnhY/AkPOxCBtLFw6HqhocrXECb1
pwWG9gp55cx8s+AFb4ABNwFQ1/0t2Tck4rY2zKe3r0+5pr9MUWlMSIgmm7zn9tFLDeb3fR8WEJg/
xXs6gYkY1yheNCdvrd7b7uY92a4KUzPLG7pOs24cuQoHLy8LexFQzg1uIgq3uYJrLDYFOln1zy0A
6WAyIIH1DyBUPsvnYtGC/vbg8mKWINCWTbLWGc8Cyl7ZxsvoB38TgdoJWLKMnPwkJKttlFnvqHNw
Opu+9lRRQX87OA6O8qW3zf1JRb77EMSZlTj1hpS2NQ7CEtCJNk0obocxNHW6WYRniDuR4luU0Law
IU1QMgkB1sfewvAjMHck3+2hOrulAadNP0HuNSKg+S/60a/VaSgUrAFyUmxjUx/IRD2jV1nRte95
O+q5WXyu/pfehkXCEEK10qz/Hk8rVyLktvlO3me7PsPxncjGwH/P+UTZjGlI7X4YH7QRU5Nsx8KG
wiU7cQOI8VzH+kcSiLCbA7bV198pkDZAMumS6BdIRqPywAyQghDaFL++5pubmpww4JSha4Ci/9Gh
/n0TYnLLM3sJd9EfvXZNNftPMcQH8JsfK9wnVP95QGEO0251Wxp3n8H5kAX7ZbJKFntoQ/3aGm7L
5ZdRNzni1hAOKhyjh/fFtgyTKUzTJOHj8vKJU03CfkOkF7lfb7t9OYytDa5F7AqHdPMe7eW1sRib
Z6Q1iSQlpqzylnCoAcLY2yhP48+JQUgSQmF77yr3tlX10ecHBwurHJQkoy/K6mvARPe3SDaGbrMG
pRRfZLazRK0UC5yN17vvMd4kkvXU7L92EyiLKtCPDNsj/fCEK8Li1TINGazzoF7UOKwQj7X6TkiY
DfLICPqr4g9GQdSJ1LxI5SV7v1k3ISoTih5jZVsfYUMYvBFnFAHOMB4uL1OB2cDrdEqcX7pJSVui
OmJkc/WQQ0z7q3b52ElusX5GGPaNkUFwmYyfewWncTrmJpDWhDWeNKDRAUwqHZjHZJExRMZL1R/1
Vt+1uoWulCzeS1xZegBztJTYP0UVC+xCng39+/Q3AWwYc8kgeNQ5sGACF+Ti+9+KMVGjOzk5TKmJ
4NfnOuNiQx/199xSlkIzyc7ptODKrFcIkgBGnwtmCj6f2UhohV8YAqg+fKyJPNNW7VRbqcvBhN3s
t22PEAw4pB8yB3+h5lNluoLfOAxJYp/rIWsMwmyr26c0DsOR4FNAcABjBqZhSIesBsLiRJ2yHUKq
eK4ZVKUDGyLGsHWk1v4po2IO/xQSBh49/Jmy2LRoXx3dwDdUmNVwJnUz2XLZMlkYYCtPHUCdh2lW
OSo6ci1H30i68BF5WFAkr4x8qHzP91X2l8cFdKNNgkDr74a4bds3GLlYuWxHEBR4laTZysyLT1QQ
XyFw4DqJH0DE7F28GgrHyuRFsJi/sIlhP2xGPO5x5I1qFKvM8Q3fINGXNaw3YW9VmI+7r4HNzSV4
bvBa9O2QvD6FN31qlxWlSzL6Dkd3RHBijCPYe48d2Y85FzSRa0wvdCY44geK7NKGc7+Vx2/6NwoA
D1uNnlgyKHIEDUlo5+9Wy8lB3hDX025dIxi9TqSdsumf69PnVEQvvAraDVoaNnANAy7fuFuwhei9
1M13pZRIZdjVR99JH+E2wYEZwHCLrQ0pbLkoG6Db6DiMh3vOyW0pYSVouNm+100brDHGqireqcoV
coMuABe0CRJMQhDPYU8QJR7LDCdVR2YDLNDajyXnEFbCaMfhg+uJVNsU/8Mw5tPi/8a8RrUDC24E
p8Nst8M20lx2uM148/wXHmNvaohzIl+mCzabnzPjd2Meh6MxrJ/N2J2xtkELYjRGqt54XIov8p0Q
7Z6jGR9lo+NOfIKVZkQjMiJBjWITtQvfIvJrRG6NeDk4c/k6H+9op6yIv8fEqPDCf5Z4BExNfdTZ
uzHRNsF+tSLQJiANh1RarubR4u5BDRiR9bDgSv0vUyyGgEfOQzvyIOY9rAXzYlNkkZGDu4i4rtyV
QuAM3gqCubcLgmglmMlmRMrnKlrtd9EuGQV38WshMmT4oWRa2OYu2BGlE0T8t98VI5H4Yu9tPB3s
HR8HucjfES+Y+9KyOaEmT2AS3cMXo85uLb687+xozwMjAnajIBnhHJWPxoZruDuOz3i/D3glOfTn
hXe58AbiOF7Ei8yEfodndR3yjziGnSf+uHDmRXLEhd+LmNwSjFzIluFfcWYuYuLZ+OtyuaHdBdvh
SS6ry2WR80QcMFsmkcZekANF0NXV9gJx8PixCx4QLDiUHg2VCJkLsJjCQcTcL/hgRdvscDjFwSSU
6GVxROXRgrdD+Buf4l7mG+zdCt3vfuhEPx/HKchaySizg704sLN9a+2BrHnbcI04tzaHZr8jnW63
a+FfjrnBnF1jE/TR2FwF4mG1tbP//WM85i+OHi9jH6wWnLKrOFqLheCC8yr2DHFNTilcvOv4k3v1
3ZHIm02BrRTV+yg2cioVlp6rsVzydll0CoulvwPDhUyH/K10pdwd9Owcf+Gb01PdO5RAtF3YYat+
8YYDM+r/CTYw7Q/uOEyC8SNMnV+FWwU6MXzuRuVBcA4H5M3aKWgFJxPREO0w3B20ObTVLtyaUJk3
aLXfg+lNMnV8noleURBtBQXFUeqn9DGG3cDxqCwo67CcVbRTMHc5wBM2bgmbJ3AobMboXtDYfRhX
vGbMaSETGoWjwfcGL+WHNuHvMX7B4WLuRi0/QnBwKezry64JWMT4yBrE0nnACO/v4V6pOgmBTk59
VjjuOA9cTqhRpzrquW29z5a3SF+XMfbdfbxcEih9GGwiMaRj+4HMly5z9Js2qtjRYeWDxmGLg+Dl
3/ge7I/pamP+3jjQxh0wX7O+XT2jWT8/NraDXyYzPXMIBobagxVCF5trXdk/yTNEhD32fSZs8aZy
0ofVUDFT5f0ieU/fQ/eD+Z2TxN/xdTYE2BDKVPolWFTMFwfHfMkOTjl4p3ycVb48UTDZvTtXpuWK
pZU+I6hS9j5SRGQQcqdsifEkD1f2N1yGaYOWZaThBrK6ecWijLXDAJbICp4IMmLKPqwNYkZNFMfa
5j2R7OFMyzwJ1dTVHMvTGzvO3cIH5SqZBh3OAo3OooCFhMcWZFLoHAskewPGcxjk6gHoh3ZF/Rc0
hQU1rad573x22zMErX4mf9KjtEiKk4u8Gq6vJxhETNh4/32Y7ieDGhPsFXMgtOj/xFQ9OrA7RgwW
L0brBSh+wv7P6dAEINzBCfTtMc3l8Kb6+D0UjHzOCx+AReI9ihr9ETaKrUL1w9iyRPVEpTTSWbDh
e+KMC2Syvf/cSvOqwusjQQcRpbYF4kFIyR1XWbAdMLPFghN2XH7KrAHwbe5nvsocpcZlQ2mFchlq
HAoUHIv+oCQg4cMItkfZ6dRsX2yItcUH2VJzAKlgfEBs6XuJJLKzO3nEgAYTV5T77aQ/zkHNCvMJ
qkiDlSBIMTsqg9MfxqLNKQcLlOxs04qQ5zu9CJ1kYkGwqt7ejSBXslBrr9RthtkkfYNrQsjJP7ZS
+yoDEVRsuUdWtE4QL3yUxszpM7ktGJpvBQKIqRq9ACJNLoPEfOiIooTB9xsGi24z4uh4ApoGeCYg
HDrEQLgYpgqZfZXsuDVC9dyhThJeZGUpyJDZCfxLXlN9dhATKZRhaWwRHE4VuwplP/ESD+JoBn2B
AQyxFfAuwSr+OoxtMCoTtT8kjtHgjIaYOotRTu9cTfKfpffM3qp/fiHNokRB/PHP7Eeq7A9zG6r/
wm1+0zcBPwOr1CHImpKPrrVHVU0duy3pmnRic0cIndb9B0RGmgvUxjXO7Z3IWM1jZfNZgJb0Hi6r
mqQ48sNsC7dPBYDOCL7muFYO1QP2S0Bpd0tQX5itbJVfswZSbC25MotIC+DPwpttbzZ/YvVY6dYH
4iJw4UjRPYrUZ4TkqbJh+PY7/wksnVrqUlJD0CvEEJpJc544V6iSlDkAil+vTPxBPyi08FoeNWmm
lL6BVy2UCBUPrnc2LTDoJ+5Zt1JMchEtLrJ0Qn11rS2FBns0m+FFOzoeE4y9ZtVoczwa5vE8tPAF
Nc9Ux/bAnvE3vYKlW1cmCi/TfRC6fZx/Q93yBUWL4Qws6hG//Ply7oyMOdg0gw7gbXIxGmYSPW/O
czz+TSS4Mvnca4V3At4AML0aeF5iziP+FmMPntKj+oYGtUxjRm/z4SxDj3HzN8pUmWqoetK4CpVZ
P5DH+uE9hex+XaUytvyC3x9fTO8SiIIIsxNQcbNgL8bzhKImGUX8KX6zqwZxTrFwEeUUKD3lBRAv
mz97LrvsgpqhMMUDVisqDQoMSq27TTIr1BFaO77p5sBIcYXuSJQX3r8ovMsJ3xL+xUasb0osX/4p
cm4zw6VupQ3BMxOeu3wcXyNT9e7zQvbZzODO2nl4XSsIRhi7XpH+PMQd9kyAuZnz8K3+N3yZZ8k+
cxQ5+hzKf+fghcxUHM75/DyfzWbi1P33mIpP6dbsYRZ8H2unezaEjP7BS8gz7jiHJdKH1ZeXJla6
P6Y+DJQpVunw5EV+XSYgNu4Xq21cXEofOWCaW9xYRVSJ+8xWDh/uzY9zz02kdihIjGMGHtMDjVV5
jhfvM2/x8/tM0uc4Q+3V2PLLxdE+VZ1r5UvWMPOrx+yH3I3hGKJSyf2gGLtPMtKdVUu6WSrTUtIs
e1Cz7DTzXu382V8808AAEDPfH7erJqjyb4PJCxwhmTOaIiMqD+BuQ7364q2QeQaOszQAb09PTJmQ
BGqNVFCRvjURmAj3Q7gYnPEDsjXg0KGb/ghJ9nm6PExff0rq6sm0SqLbwL4DC97mw/v4dSUqIjbA
zRVXgWrgi26L9oOmdoCSjQYnQy389H/P8ZOwn8qVBsDFiK+QQHCPf3zC+MbAFh2s7112NpYQaIW9
4s9VHh7cs8oIiswsqIS0sa47DU1iz3w4CDDygZVuhVxv/znVC8FuEW9a9xoTW4OHbA24bQwvS53P
1ZWVEdpONIzj0vBYeJKXI2MpyI2M7W08kzjVIbeMo1tkV2zABGrBGgPYeU2oB8Eggcg/EhbX6SRn
NsnFAbkB60PKnw2KqskVI4dSINkNzBAZFotsdoVpGPaDGeLXevJlNPKbBECPu//0Dp4D9xuwoEMM
ZRL4OXOZINr+rWRej6eQTUIAseJQe4D7SUjeMDg8FTuDsAj2qn8If75geAOkFVeQ2KYFgi6DzJEh
LSibmXA8Ztd8kw7XuDwxOxNbFLYtPa7zgHKkZlVp/sWDz3qd1a4HoeC0MkMM4ChI4VOyKtmqyAEH
8ftHx5TfbttY7SUXBDkDqgtlTQ6d6bORv1MmlGm37VXrT+opyfyljVu0VgU+MaP7Wl1CvGCkNuxZ
NZoPbB1ePnVU/Z773+dykMTN+69SD0/yPYZnTbK++vLaHuHKtqr1kLfgh1SRBGLAiMDKyvrEAIO1
MOL64C/x9VIoPjMBZWYvh1JlKMwNecntQxhb94nAaN3nzTGg3KlcnSlJCy0b6vPlK1gp4Z+NKTcS
ZxyoGIkRwj0DowYPYAFVBpN201V2TOI1Mdv8ydBbLGzU+Cx7BI4uLjRCizvQMWtjEAWrKAg8JK90
dSLEVbYQvv7r/viaWGnpEvmT9mksmkp99P9fVEsjeh+6INqhCIQMBTFt4m5c2dW/Z9jZY1R5P0t8
6d+vSPTOnUmTP25M8Sn+yeOp9rXv+IknJdZ1HBzygizj3Pr9fTUx1um213cemGmwSL28wcNHQ/RU
Yq0jUWLSfhGFjwykHdv3rsCTD2jhav9++EZra7FZis5VervD0geFAgYCuQQx+jGKYSdHTTMenL8u
OPyy/4ckEWcWYJ7Hrl0M/fcE8jdGEQD7mHO+/u5c6mfgYdbbBJEvJefbVPYa3liMhGHwqpdyf13i
wnZnQHddsH5PECIe2SW6OXa4pMXfHJ0JDxfrKo2zmWySu6BZ2H4zJfw6X6Zc08yS5gi9j/RuHYDX
PzgW8L4+ovjc9l08orgNtEMxlSFa4pD/9mSaXuxr8IJzfpESF1sYhfhkvGJcGwBdBnOoOcHNT1cd
bgGMgq2Cae93zE9VhsxiJLRoFNTo8MNPjX4LvZOpiIIOucYLZRIS4BeJrcg+asF8Zu0gQqhVN8N7
2FNWrzbQUw/iz4v7NB3dan8AW4JCCh5NeQ2ogp/wShoHq4b9/2g6syVFuSUKP5ERIgJyy4wIKuJ4
Y4haAk4oKuDT/9+2zwmrqqurLVsF9s5cuQYcQHDiX6F6oiN9htdH1Kt3SBfuscLMGplQbvI+Fgdh
f5Kb6hz+ik860OyTlIerbiqggLBQ0Q1Afpj2mXQzKepZGLRQzbddj1q8DzDPWoS3Ei8HyR6nDIDO
GyN7Cxv5HDpIa110S1EtufDA7HCJte66QV8JQxlQCw9wCtIBsms2KhxFsS772t+FDIS3EnomUt9w
JJLwpDc+rLA3E7Hop2A9GgJtdRbVyypT1sVLUEIoeVkC1PWekl2AwxKzlbL6ckA+cOlBo4lt5RlC
wU0/KfTFJ+wlnEh+BMYHVdgmnzewnQVTE1z/C20T6n1QWXdfGSKbDTOcvimlpdLNQ6JTnP7kMafH
RVmEBAkRUduxeVvqJ2YAyETMD40Unioa0wLnxrsNAAXHBptOCqV6KDOz6hrVGwtGLgmc860enBTy
BOjd5/316dhzXmE215J+jLfB7rL6zrZHxtqM+ZCj6I1DMMfp5sovLkvhn4us51J5D+HxCJUdAy80
0Dg4NIbMFoDTyq7FSgyZJZwTV77CcYYItqB7Ihi3C7FMSoqV3LNy3RRaqUP/ZLabnuqoj0jRfR6Q
vjc7aCtyQmzJGAwDsOawGMMNyUhTydbaCs5B361ppl8uqT6vE442BGNA8dWdGmRTErz2R+VwTkNc
eTNMy13sc+oUvWZxCYj9JGWRq4CUYPAC1isuivETPArNpBRKd1chMEZUoVF59kFYGsoNlJnLy1z5
IKwx2vcE5xxMTaMtnFIU2bh7Qe/iintEUiLsTpmmDVMYgiZZLsQzWXKFO0cFfzALGyTE7QZNVc1k
sAUp1z7L+hpgLpWdbRmhbT+EanN9Ehr0upkNZ2IN1rI1FvxnJKluUch2jMVlbg5NdL3W1BJJ3lph
o15FPcQHOkzcuxiqYpVVnixpJhyMTiEMhv4t6KJzYcSp08Qb8CT6G/jPCJhg3nHoBIACLLJURtiJ
kW2AKQHdOGXivBwYbMaDAk2V3ckcVUHsBGYi/IfvSZfREwBESlUPR7ZLGw/mDhBlYZAb9ca4tYNy
baTpJRiMuuund5p/UrxYPOg+xy4NR4XbZ89MnY2wAWKWdsSv0KMauTGi3mAihLjfouV3hJUcxQ1E
qL4N8cFIZe4/FpGfcMkQZnopRndmIwQlMMnYkiWvRUVLb7TB1g27NMKzRiyQB+G7iD7CqucY7WA8
Tl0CZjLMxvJSSompmn5F+LP18XRcR6Yw1PD7e3l0WpXL4vt1lFU2QUBiq8P7TsAIgset4VbMBXlf
4N8JJQ8bwv5UnWoEe/8N2JKxNxWWTrfVYC4brVtP21hJdCBaABo8Tpb4YfdjxMGTwRUR8xM2X2l9
13evjcnHiWj8kzuSpeKYTTv+MyzDAaP+tBvc5miq57f5eYYV7uy26aL9+U00zozPgL8Y/i57UNUl
Xw2/Y93rjDJCWsFsWwMR9YFrxSSDD4W4R/6u6KhAms0ZkbiaJcZUgIEO4C9QLOijTVSCXbo1pFrZ
f9uoWILKy0KhBd/GqK2hp7+RPnvVUiSZE9Vr1phhdoJD64pTUppVw1MqVORoGkI1IhAHgnvX1aDf
Vt6AoQ5nO5ldP92CknQSCTq3tIISabAMBFzZ7mMIO2X2mUlJMyNVEhyPycoR36IpJE4ERKITQwEd
is6U2RggHqsuH3mIMx98TcUEAGM9ei07kALBpzJBEOfs4J+XhCk6ddi3P8k9bhf3iACw6DIBaaSw
sqUVm/d5UfgsOvK4N0X6OMZOZKJMBrECp5vDgRPxoZPoCa+ElwnsEUFf4GRlmHOxv7MnoVyROt/u
pMM5pWnQEiVRDo9lsbnNr4wbfmvTBqY/PTuL6LyX6uv+SYxszuPHOAtUZ+D0eKt13lvMzEH7FtVQ
T+SDQujSGkUHd76nREhuerHEinGssWKvzBetAdAKr5IpMvO/1WCjrGBZsMSc0FNcybDrJOdUnfNz
uG3wY1hVRW4R+3YN2W50HULUNmCnzanNFWoJoXqrjrnhU/r2jeQOk1NUwWHunfC/b0ad1TnmAvjD
4RH7VEPDTq0X5svv+pTi+GdD1xSnHvKckT76Tp7O3cMifprvtiEnSb9EzffC0JTfHYUD97Ropx3n
MscFwyzGVBsDJPkiU4wdmk6Ig4pKaklDjS3TceBDievYZ5L8yDFyT7a/tQgQJjgNVufVzSzt4aJr
ygjlcM8ngQPDgeqYgj7I3oJ67A2/JGDTpsXP4N92FzK8N8V7HoBroDiml8llAiMSal0HLlVarPHG
ZaK5wNIfBc5t3d/Vbn/OGTrJCapDEpy8/JxG/Uf7vvnZQR0+ImL+oKO3UTlWPFyenXPwjtuNFkgB
TDzsRc90YD5hqaX5Td7xZd3uBovHNIfkVbsExgVob5xqLWOQ0ZRkUhhAQ+3D0lSrwBULF6m/AgI7
3d8PAhKgztbCDhOMw+ek7+AFxGUzJwpWkAbe0PfYkAcGRAIKK54yQCUOsuzU+MANySsw4RRSrujM
mFkFOxSRl31ao99DarLvYyMMkp1k63N884VH3nkHX4fuhwnhkPKmP8GHAyrODPiZsXILBQ2+DCIg
9KV4tID6I0GciQoNScGsWr/XOvaBFGvmG5/GtTqh1R0kgwnVVde/IpqUXVLG1kgsmRnoO1gpaiZ+
9+TyW3y0CAg0gdzXuL/hf9CYHFiKWvpUvmKxKqqDfckCMtg9WcBZeSEEi3zfYMEytaKkI8S0hMut
Q0iGlh68lu/wgaOnBsAFTuZf53hwzgoYY6fpF0fkylWQ0FQuYaCQfvFrAeqpGP0TQulguwwesMXl
8YkWaMs5j20Ugzao2Bg/WX2PpVoB6NDtd+VmF6uGTIBhkvInKFuD8Snp7dlfb4tb0JjUr/JQn2ZR
ETck13SmRfzwsV0nCOfDALix8TqCu9D5g4QkLb47aaH8XXavhT5EyG1txyUPqIdwScfFQucMQjWy
UcelB/LiFkHtA3U6+fpxwL6J+XcZf5ito6W/J2V0nuRJiwMQlZ/PGJhZ2nv0XFQjfdh13qMrITbP
3SUqdiTS8B6Iv2I8g9PTvUQgaV4P+eGrCkupZocxVfLaqSuMZLxKwDFlJOZQJN5sxycQws70s7gm
IG0k0XSmT15XFr/IuJGHX4oeiF0/tpMeXkefYW+8RbmEXYvfnXX9Dy3SsnOUNjWJ3KOTGHhgQmV8
hn1AyGxxHrX0VqXdnb2IlPwMJbcmbRK9DP12sdBCLYTEZ8pTJeS6Ypa0IRjKeYAlXF3Yd90Zl9kJ
wW5p9+CcSK7kXkd6iLYii6BlDcaDWb16/mmhOq4dWIBvyxWD65shvqrG0pa5/3eojr/DU5JFud8M
1VmxuI4kBMB4HsnhJfiYpYfGH2sbxZaiPozzQfIMaCNpx3wUFe7HI5cJES8GVliGmzGwrBdzsgHw
0vU6p+nd5cjDEgf7QSIh+g6mFI2wrrtjNDID/iFyd8N+B/kyyDcUOmeLtUDDe5+smLOpBVdQmjMY
sOZhsmQpdGdS8pw8iQ79jj4+o5GtIbyDLxPCnzeh7KzEZSIcmRi5CXY6n2PqSOxsBz5bruCc8Z0e
nUkUPs2PWhSfeLlb5+b1rT2n9BSjSbcxFftpSy6TQ/vqYxfmwqdhet56xTB3ul4+frm34cctSRpi
kIvDqNMhUqgegUICQ1z9xwgbDBQ4WAmNMXLj7H47ylR2KyuLFFfiJAUYQNj6s686TzquBDJ6JuKp
tR5J5qGGwRGEVdxprYozW+Ks04Z9GD/5hPMRDg/HbgosE2yT7lqQ9EHioisaGVRU3nVTHcsxPkKm
YC+8cN7Eeg4H+5+QG2CNlo8OlXELlaTwifwJ9M6b9kgtK0RWRrE8mzlC35bN7hFpIgNpTQKvK/kQ
7+DYq+4F18MPpriIDiBkIyJ28YyYDlCGFD4mktE5yqMuY8ceZEKMDLCfZud2GzTvXRsj32EV471c
JvfdOer9dYfVXw/McCfKl7udG/A27AGPrxFp+00+FMiQ6oTOZMXvw1U7eaVP2gQGQQC8GAiCO7h3
jLaQvDvXUJ62q3ykhJDWQSH3SqTNpbg/0aIyKFONzGzNplOnJyarg+21EZJQ5MwtW8JDkAb5nilZ
j8TtAYCal8GFyawzwpP9F6CJ/Z2+9WQU877ziRq3GMIEcDQMjiVHKHHwacDbmyDGIf6qomLntbdz
JaCCvwRYL79RGEyh0zo0jYxzRp8SeUvhaHQnDnsGGs4M5gBTMuOJeO8eqPEgPmGnex730/usIZGE
6cFJ5JxWpdVjYs/Fh+4HT5Fou8tAMnJhMnxJLpMOwQJ4tUwQWRAZwZSXgXR/AWChwQbGzWSXx53Z
YAPjdPlGUlMb6LCPfaDXswXV7UzqQW4VdXAj0+9pv2CmEFF4cQtpJD/t75h4jV7rK43TeYjZJjhn
iFEIgAqhEd0BLGcxqENPzn8mg+VPwAiY3+J3q2WoseBjIW2w8GbI1aDa2re+TcpPDupJOMLW6/aD
gkN4HWfQd1vnwbtFpY964iuSMu8X7wxrB1ZQtl5xXg0Vpwy6CK3QUFy8tnKAaXR80qnaqyFz+UA9
FnuGs5+DinZkMO1KLtJf4kuxEeEbSOn0/b0v4TNCIP/pWU/cyl42Z8BjR4xRSUYehEWcWFDYXcVX
aP6qJhx8mdwquHzwxPDsbR0Nw7/CB5ZQOs5nO3xUo9cZUBpHJxMPh+UTwyVmr1CfXlYHe8krLDTn
kg0ffe95p9HvJEpJDWNmCLnpWWimyPtb5X+cbdKeabG27+yp+Osd3GXxnAUhE8uC6j46q+bpbIOG
MZ8tZn241j0M3tFYMrFF9Ah5b/YO3yFQonydbrHDZarOtQwoZj6X5ZKVQQSA3TeghZyf92EPUVFY
7AVyvKHQyvZcKPQjwMPNsiVtnroCvc6W2kebXhYao9wU4nR/QYsCfQrkEYzIwWCAt6U8ubzfoBBP
5q4UWZyema0M3Lfk6h2nvU/UaiS1EQmqj/Ow7NsS79hDMKor2IiS6EObWojh9ZHs80a86BI1pPmW
qlu8VWpXxItiRCzTpzVuo9m4Zw1ghMIC0UYvUFQgMnywGDbQaqFooljE+Ir6+mHDPdP6FiAFBwXT
ZJn/ZvnoGjV8NHgsP3KbUthd2VfJyK6NBqcyXiOmBzwl2eiMuvE5pTEmohbT/zotpkQp8Mu0tzlv
I4CtGAq+QgbHPB5zojO98mOWTVFKbPIl2nbu4DFohkzdZSbRmDc8HwiyloR1FjF+7nlc/0bK4Dx3
sRsa78N38VrcE4EvBxh31weJSnJ6Z5IG4da80wgdupvb6PpHlhQf/zjq2913rczI14KuAf7W0YWr
ffdP/VP2+ObSYHWpU2Sz4vrLTDRFXQ2/LvMh6nhhPc5bc0KzxEyOcFUsvUxQAWA0FkQiXS+6gPf4
7Qa+NflXDNSEFSrIF8GgLfN2rn7ow39Nwnqv6QzJRCOHfAYUTIj/QU0g2cPnRZ1D98VZBiMCuv3T
CDLERId+F0truBdYxUGQdclhILqFmIpi1Is7zh0PNh00oKRzH9gqhKe781q/Vue/fMfp9hiIjGSu
mO/quqNYn3aCnIV1ud0VtErrfHlPAQSWnRE5fcRBDCKVoIVC0BDpfgOAsMFSHxYbNeUAfMF4mDng
gsa7ADmhIJKhIH8TqsKRw80le6Vs4fJFTLa8prBcOVlPKS4JBJoFuDakNxfm5FqNEIrhpVJY3Uj3
7kuh2+YsfN3NbvoidR7DWOy8m+HgFSkf73t3FMkhjV6CJoNFNCf/c3ZTrN7y+R6/ddSsJpiKhL4c
HolB1z69bK7jjztYqsv7rB9UY14FrKts2HPK6AXhmDns+jpB/LpqV53p6fCYNFE1rscE3syzMBth
XH+KIX3rAs4knXrSGQuQYTeY5guB3qEuWWEF/ljwUxYhATDu8+geafvHHz+SVluUZS+rGiK288gN
uS77kYzcrBk/FsAU3AU8isM5o91/Dx+BNsJB5xyVyTNBpYs5hZbep7RFl4FoAkGBQ1kUaDHGQcvr
EfzkgVF3FaMCjq8RvZLTIDAiNnSORN8jNA+z429wnzfLZ4qg2FL9C61keppnSyByIsYZWJ42Mrja
KajtEtM/4YRATq37WHSH7JnjbFJCeccwlIIkzthEqx26gNGLlJNH1Ph1VEXFpEjQWPmy9UZpegop
kJEANcPaObmTr7BdjLokbMEeklK4LyCWFYHXdfxMeFwKHXKxuQ6yg7Cz+nuE7USO8rk6uQSVQ1wX
ngU48HgEdsV0BXbpNfE3rlhwdpc/VCWo7rILAPl9VUOPbqYS5Y2+U+LX8DvN/qr9ffQEG1oR+Lt5
yIYM80HA/QFa+fyYHxnfRLwrawLIDp/0uWR68kk/Kfr4+TUcWE9K43uIYD/IXbrcK3V/8XfzBiN1
1hMTpXKXgYuuyNycViu6XA23hZES8+A4ETF+k0TcbM5JeTKhBjCyYZLbO3DHfqJOPoEgvvXYzS1Q
G+r795FxkgC9vqjgUM2JLlveZH/dyZnijNNi1MSn+StF9MTbyIajweug8lo+Vh9BAc4TGD0qLXuC
49yFESujoJHkio7+St0Abx2YC5EU1NrkPtkusRcx21mHjg5+DL6lUJxPT0siIRaXrXbcPxHtY31J
7gDlKImbNXSmeqitiqAgHqAXNLkjf9n/0V1Yj/COAciZKYtJQgoYNUY5Fy5F2o2bdUUqKI+YCzAb
EH5AqokfPPs3t7OxEKrmswHMGbTm3dgkPZT04BMGwl3j5Q9AnWHPebgRIhSFP8lq97EwaUG1vQ1Z
sPtToiRQ6YCJYSf21iyVAPC+zSJu9YBvMZ5hj6JMBebj48usiGrzwLW75RLG2APx2kraa6sBCpd6
dz0ZcsD1lq04Pydd8lN6dh0hk9IYGJPYAZluB5L0QfUIdW3VV4zB5hp1/9A4kovH7pO2k1uA4QCO
gKAiPVZATcjZOCUARKra+OBagmcxYSaoaY+cb6rPMaTi4JB34WwysuA6YXWe3AQAKnGeDqWlaBDB
1Y81yEb3+Jo8D1STyLTA3yllBb/AHExXzApYRi6rN3MuMJnfyz6xu4qC6fDcy2PGL9K+P6Xape6o
drJH/3fzofJ9Boaeyst2w/SblM91l2NAK6R5b7Bz9ArlRJR2GBQk/E+9P2RC8ug7OmGSsaSURMn7
mTWzdl5v+juq6ibpQ/fkDfux07hXFWtBgbPDfdoUZiXwVodYyu2uG2dhOb+O+97LfE7RyYLw/TaW
x/gNJ6cxBqnKtZRCCsPs+3mkFqTMAlWyNB/5eSiygn5Atymxk1SBvGajqVKUYxpnayGSETAAxdyk
RK4N4WB+O9u9F5J5dOibl0ssR9DzPmxisCtK4NhBhP5MmIpqaww827Q8UsPwC2oKKe62YQRF9fI9
foTsd2huaUIgklzmFAP4Ya/vgTZh12PLZBp0XaKGsChhJw+4GPRE1Nvhc16nyuTu9Ix3WhylCXBw
EbZTyL3gw7AGAn7AE9HW1F3d+LumrqqG2+kbc58qlgIFszBkwbgKHS9O/3iZga4TKcAFd9ZwUobW
gAwbuBS2LoibMCwVs0vOsiWF7H3D6cSopS0dviqj23rwRyskEsbfJhkbJ06XyakwM0lgifcpixNW
ZZTIIqGM767H05FOmdE5VzzWYgAWkoQZomBUoiTbX5ATkseTtPPr9LO8z8nuESvVAGwbbiHWJEct
cIp9b/46lMKbvrdjAi0lsDjBYpMWRbgIzHktOe0qkNbu8bLHw2P0SSoX/CcCcR/iEscmDKIDGtEE
PfQjTRY/7pPBN7yLVLgIOB3Dokg/9IHaYzkpRqrbIHcMap4UY937/OGehzm4ABcUm1TwJGUgD6GL
+UAywC68XbnYVXO4l5wlmEZZT03gl9KmM+8ldwoOWayB8LuUqMAGgKUVX+CohseHEZmwlKNZnX2n
37fDvLsEENGdJn3P3+G3Z3+9tvHKtwcuq4w6OAPQUqlX4kkFj/N5KGikyfEA/MEohXeM50i3Iobn
jMawJghfzN1G9/WZGwackLmRoqhM8cFijQKLTA9rLp42rQuhp534lZbLuH/oLPRNTlLLz1i6S3Il
EkScAsKn4K8QjSlbcvT0ttiMt+svoD/E6puJFaNJqvFdCsBLdCbQiMl2gLjAwBrYwKEdS/EteOOr
zyS/a29xpCYejFQXMCmMRXn7D/0D5jMK4yLAf9wsGA2RQsE+ZCnj7fHzZpCPBuGKqxzcFBApjJjo
ixlWjU5ccA32xT3v8raqQDg0LRDdUSUTFJlylPp33C2wL1EdGnkGu6+9AjpNJxjeFuxjiuDk8HTh
KutMJOgWIDJALaBCf5vfPdeYBkpH3AncXDZeNhM5ZZ1lB1ZyR1v25vAuaJkxlHzTtW9Of+ocIbbG
SYC6ALY6aIRufeI36rXHBKfW6WdK31FNvni4D8ZvDOn7Ub74giWU+wql44kaEhckrjIWZ5EcSh8i
7Rk46LPzArMaisDP6v3Hd/jmDLFqTjAPxmSEEELufGUFfo7g2gDxYDo6xpsTFfLHyq74sFi0C3yw
95U/ayTK1V5rQwr4MEN6CqdnNWQ6OcGhgNJTtSWf7Vb2v+t+1BkVjCjxmI8faRFecK1So4yat/Uy
giZE7hvM4w2jsImSMNw8Ga2HkydvKWOxdV8STuq3+e1YHvMxw0tf56w2sdVasgbOuuk2usyzqb7W
J48l6zK1LSaXw+eq42HKQNbTuAPvYwSfh4lXQ/MhrbtpNz3BwsP5GeyF7lJlA6UYYtuj8NWMim4O
wn8iBposzheIBkziaE7KeWcN34p/5weQ146sCyXSsrSayXY/uM9ezF7Lub6+zlAKrrV1PqNZ4NC1
fjd50xVcsJDh65DL3+IS04ct01sGpGs2gnd6Fl0kPtuBhMkRz4wNBRUXL37znErH015fAMO7EtJe
JI+XmPbNL+MHukZGvdMyZDZINtLsNUWnuIQ3zf72On57goHI1iYB3u3BNn4/b2DUzXpck/CeJCI9
mNoxcQGA2uSILJe3EE0KO8hSmtDZsgu2mEqr5t+r2L8D/MPuOJ7Bu2wisWdRZ3rPDebFGuacXLAj
jVpz/SHMc/x5W9/NRzaknT56AYSDLLgC7WK+WC27ESb62N3cRKTZzx3uMyPMrGewSTQEyg1M7U3n
2DXfxE1PASReN6f3V1PgfS2Mq6OvBQDKdBKHDjpisAf2axZUeBj5El8rZg/CHEkKWgjwuiPcoC5O
ZqHaLSIEs9TBt3H/bBVPW+ESV0YFiSqOTHxpJ/oEqlXa6N+A0GGNAMM/RRX/8V7M4zCoXF5BbLXl
a/aaNVgfnAKYfusniDiIozsY1Uy5WvKBtCvuoCyrDNb4+DJSO0qJHnQpDZMG/4drVNtnLrQikUYa
LkQwGjG+IeibaWPfaoYPi3D6kYaN/GACQA87aHMmKec9b+eyxyBrwAs73NbPyYWocXkkWZ9DHRNS
Dhdfc8AxgvMQPbR3FjSuz+RFMqiw7cPyd/XYAQD/is4rNgiCz5lD6oasNaN4YcLAWivZrPB9zVbZ
jpmlZ+zw1hU7i4+T9bDpae9miQaepzhvsTIGo35OhDecQFtxyg1k4uEacutO7EQfT4Qf50zPhHhV
Ik6Q0TzvInPGHhW9JSWknM+u0zeRg/iMojzoQiO+Y8NTYF9zDSkaeZJM8ZjkT6FWQ8mUl9W8dsuZ
zwyv5Pw5b67Tc9BdbP+oU/t/gHXwZHsGOpQegOS4R5MeSaPKPQOUQ705nkMmscNqjsfd7Ct8r5To
dHymDJIxMmTTZXDI+8B+iJqD/44dUk8Bp+l+A7ZKtndE1ucjOYED2E0Qm/qYdIpsb6Sib+A2B6br
V/Yg4F75KwMGuDLYvH/sAYz80ob/1+UlYIHaiLfmHJxbFzvTy4yEn74PNa+gzOK8mdfhecN0MmAj
4ghwKKirVDKQj3RkXwo9isRG1BIyE+yLIERxGq87q2pgFYfLJDsQBEq0p25s8L0RbVDIN40V3o0V
RiNm2NoDl59sHgani6DabNJx39ykG/7qYN7dXwM4Gvwa4aSGZqzCsAvtJvw9Bg8SauRwW+GKn+LO
J+4g4qF7pvgn/k20TuFqE65QuNtXvsX6Z5xHqlskAADcQfyKeC4h5j18/Vh8L7759ydf6b7E/S++
6Na478qq7ZW1EXfqYuAE2SlYhQR9jR3L2ZAPNvYdxw8TosEcoT4gsvlI8pv/PJv6wMlmLz3Ja68O
L7PT8DRUOc+plbKeeZlB2JUSkT7Ww9k7BYelGwuEikv0WmyeAjkrkbj+MdeeXJAGHNrd85BiNRvA
KjJQN3Eu5/NsT7pbg+bhJGoqOe4lKkNihtV0ytp7Lg0imIH6jpl3A9WTnR98TnQdHfTfdntyyShi
mnra12BTuKXMB17rP5LGLhdv/+Hf4jP7SBG8kyzuTF9/L8ZinKmzwqNMWL5nmfeJlL/ToQPD9Owr
ZNMww+KEZAYOSeWPagUY4W31dJjOkK9wDp5ibhdSXFNi5xvstl5mF4t/4B9RByachJzaX9H1E8eR
3KJLpI57kE4Ys91HiptPOK2Fy5mGqciC8SCDc2ErpAfkTu60Fb0cHDMMQQCr7gt1+MKY4Yh/E7OI
pidiGuVq2HdVUkMwPOvHXZJfB2aJDwrOeNvS1MZfEq1Vv2qcHi2bByig6MFEitVRF3rhqj3kft/q
G1qIcaaTgeY26Lxo0hirv0x9XpP+kPLs+yTy+VsfkV0CeEDfXB/PAUbzGOBiu4EscYzj2loQhggM
Cp7BNyr+EF0ORv1CtBPaUicDjfPiTWUqTBtYVkiX7uKe2JmcYpzVFID2APWZrqPIsrbwZl8OPFXm
GeQ4Sjr52XC/NfY0CtIfWABKq1EJy0YxvEWkJAb5SoIxA8MbxrNBtUjog0IuBZF8fUPVCLr6YNWM
ndR7qS2wKgBIZLyCwutMbEJ/hbEBfBP4GStKETZqXBMlvFlqQ8YTEd2gumDrYC8SxP1Nra+z6fPY
JajoeWxTqhraAvgQlgbnmbyLEhoodYmor9CZb++2jhiC6HZ9hGUKZc8cS6u7JYhOtQe3nNhsxAwi
okLxicIe59B+6904Hf/DVPDu8cVqwcEfXYTdGFTviQBWdGAW7sK6IS7kfzf6UgzcFCgY25D2ke8k
0odxJgo7OH8K6IZUE24/4oSJE6SFcMj55X1AhxOJH1VAFBQxW5Bx3fdQfC66G8BOs7IXmtE4LcSO
BZtHIv9ACzNf8qjEiWAKR1HiXBDAgmhDrz5bV0v1hIp3OId4iehIcOHE7YlEiOOCMolQJj7xCTR2
nCjGDFe2gKCRxUIxFi1egChzObfeNscvak0oa+TOcSpjhybS1fj0BNdJ9uXDwxM3xdd+N4QsPt6J
3G7zjt96Pabe6JIpKwl3gSFKgEvpwuQkbuqOQLqw72M4qswvCdWBvbI7QfqkRl/gzCmbBeZ7zPrg
RwKo/NGa3UeQy3PslHhZC6xpfDgng5SkTH1NmSevn2G2OY0R2dFFB3/5TCDYm15wQlAXU4TiDJC/
je3XgkxI0chspKXe/IbfsJy+U+piTr6LMEG+zav0Oac3poa/YqaejRoxCaGhil/7NtZGjSRgenVz
3oGP0UU8/s6L7Xw7p4eZ3Znzn2bKuOcy6g3VDZ3MBY541J9WKA3BkyAPE8P+opn9ma/JTK2njA2W
PD6rzmckjGbeaII/ySMuVtiPguMgxFrUBCi/jxSbSso2QAOGi/qjtsE22Hvpf4m6ABJgb/WvXr1p
Zt8E5QrDuHVzYLuoNPPJQs4wjr7ZJNgRU8bNa/x2UaFCD3uTjizjK2Z0YVFRAFX8D495Do2QlQBw
EoIq5FX8Benlxe13YSwExxV3Uu/KDYKFJQb3OCvbrbCBxU4SCbaRlk6Kaxqufl2bBhiPUpxvsHjE
qM5RhE+pIwGRSQwVHxEZaxbP6/dcCGYRJRS3hyue0XUomLQMp6wMR0bJ6kEN4GUBld4sLUAhynNo
fHHLvVx8l6iAqF8MGwWYCvfr94mYlO8uPO+rLZz+ejafeA6iueFT1Ati7ydSChmANmbyJc5+CJKU
6JWNG0ll6zP6Xf5VlAsaq4BYEfjNqLFKksBxdiMIk0XhQkbRvyVC/93pw7gej1C+ij9FVUHaECuM
eDveu60rOx2cEyG+8/b9/yljY+b1j5hTBu3F7s8/48+YkAYUs4xagZIwLMXiCO/L96Zmy+dnbGBo
qkGOxd6m45EITkyBlG7AVCyUC84L28EuHIkneLEQ89wjUIUCJiDdI78k/rG7+GBR4qQpHEjYEye+
9s13zEJsicMIGCMATuHSeGd+U0w+ozwW70AtUIAP30iOWCbFK8zj2t4IWFp2yB3hiYnjII7GcyIe
Sph6IgXxBWyNTRsngDjNgNec36eZ3uCw1nN2tym0c5jRFyuJ49iduKWQAbUWPglXa4a3wwfAB4cq
9BzmfaKYijkTqxpuB+s1WgSbAZypEg2jTOk+cZmiiqgdKDbwaOC2GHDF+fyaWAWJP4dLYg2hOmlT
4fNxMdz4ZcS5GX88GnBjNBGWCl0rwoAh2s3JUOBpyDDZW6uMsOf62S8ICwbxyOiFVG7CuWO/P36M
I66afpIk7DDiliQnw2+M+OzhVArA0nUXC5Qavxscw+j+O4LiKAJwCBiMI4ti2xPmpUAfvJlAPdhF
ccHYsvfGxZf6XljCKumrpD0VlzGUx5/4BrvO5UVYYlMrP8ePKdwXdDf0jpQTTJF/h0UcGnhQ442I
M6/xEcWDFhJp42OVTaNIZcQdMCj7rQcJk2o4pyf0nhwTFznvUtwac7mWN9Ve3txX99UXelkFO61y
KkfB59FoMEWv1qXX88XtG5/I3sNXFCZSZn0ghHVgeGbcYBWScYHKbsY6hBPoxelR5sJNrFiqUlHu
i0/64ZDEUou0WRqw3lysHXDFMa1S8F+98AjiMXAl+N1IV4E9izUwKkQCGUB88eDTY2hQ9sA6nsKj
6h8FFQ2B4skQh4av4q/C/3TLcaLj4QWLG4/qIDDkxZ9+dz+ifIK8m5unECEsRADrxQHf49ciucwf
fidBZY2WkTlHzTY7HKZ/3u8UZQA7HM7wP0F7pofNULi4MOCylsKphaSqMSp4q+ER90n8NXzoE/CX
JQN0jxWMVCI7TTtc4nRHG7HY/OtbGNS7omdKx9V8uygzt4/LkLzKoyc1K8Rqu0cWCdyFCRuQssfx
oaGZwJB+1+M0GLHtddbN+Lt/x3QTc3VgoqdQZpnPABYFQcwOJq2+e/Y0GUAQUJF4m9bOOqGYeACx
IbESKo8WR8cYDgrpS0hzEOswVth3gnZ6X/bYq2sxYULt00kq71W4X81GaqFbA1hLVUrlSGnmiWLi
4uoTGC64rTC5c9AGFgX0U9mH7A3x+g0dRaSs9SPclXgsdJhkSQtXF+HOIixZhGRa3HKnY9XeicfB
KfN3OwhIZ0DJBZo8fToH4r7mMD48vJzNz1r8Y/2/2++e9FYOc4pRrQlCA7SMQczwfst/iIzFrPvu
d124mVuJoDZ+KFIWeO7+FHV2GwhJ43l2dkTFcyVWk+Rz++5UY0oyc4amm5LH5I5Xh4LIQXtkYOTl
ZcEnqgnW8Aq4goUnyrU2kY7b9M0O/vsQ9y8wYz87+e/WLlvoAje39vIBGaroucmoJHWc8iuftcvT
jPeR0oxi72KqsX6AqjVRY2VCjhx4rfcg+43nbP2JtzsbYtbGn+LVbXlLQAtM3RugcyD21r9Bwx8N
TLga1KnvYT0EQSXnlPqw8CmJgJkFJOwy+2PoxscVtTJu9D086myihwgM18co47qEKsP2wbWUYTwK
rQgiU4XhdCfYttYAqFXGMzdVFCyoP7aMw/EEv8SFOs3CSwy5uJzjd5inBZq5wn5g08nM/h4XmQes
d2n812auc+1sLo0t5R7oHn/jjVMBBaGNAwotW/yuAXRyr6d4J3qOHRL1TPLwt+q5D6iQH5fus/da
faG/tMZ1LYISsqHEtgCtFWK05GbR969C68eKyewfgihlC2RCfMEadEgWtFtaZYSROSsElDDmGIxk
CcRi6EV6IRaJFxzEyEDTp0pmXki/Ys0nT/k0xFFk+CC+9RIxkHhFp9X9MKCMLA0CftGCSgzrO8Pi
SgyecYGdIV2xZbClgfkasID0dYM/hTIOj+uno0PU4aAgws6xbukIqu5cmgohE6GOvBqvZoaglU6x
6TuD9JrUOGuCGcRYSlxnIo/xutS5TlHb+Krd4QQQ5X8XUc8D/BvuYHe6pTEBQv+OCUn+XVaaBVcs
C6vg9GWez2XxxoCTk02cbtqEK8sTVxemvxZXl7i2wD+5nCnPaYQ43xCH5RBdT//RdF5bimpbGH4i
x1AB0VvJIOZU3jBKS1FQUERBnv58096nra5gAmGx1gx/UD16k5hKVRtgb8wNG23amTJ/QaXH1wKT
igdFCcrjxNsXO4J+QVjIGkLFmN4d1MpZOfv0sV+jrIu03gZ2+nBw1EXoDYUNhlAXA25GMQ7dFGM/
4uqnFKDUS2pvCHLQQluf19WWX3QafTxVUleorlrYWmkzGiicWvxpYQAc1G3nFBP9IfGGJttvhPQb
cx+L/wE/u4GGhK+J1AG1kzezAQK/bCXFtPDAGS+5hxZFx7z2jQfCQ0zgD/N1yE4la/QJ0dVFCmU3
lj5UzcDAUpm6w+/lL/5pfsF0gfkKEXyDWHyn1l6QWAf9uxkfuvgBUTwd990kKPyu+1y0l8qqdl7T
cvywaf6mi8uk2pMtvUh3khnoTVoB6I34n2WBGFvmd4N7iMQabk9kz0w/3+9vrqJJbtdOOYb+f2V9
tLNZJyygaxLqLgUXn07bdoX+wA2EMvPWIt9ofwXnkWUhMbjGmfv74yg3SdCuu/7mQ8fxR/mtf4FC
L8vde/ZBpiQaUpIvZlfrNaHgP8DMF0LUjkRyXx6vIZlZCtGI2gAzEVobNsNDW19EKgzE2fLltU0q
HLaB5L2vWAB1za4rnqNPl74k2XbzcyFJBFpA5RNjm2gVn2inaX+AAVJggGBSoMciKhBLogd+DzQb
NCiQs/wFrIHBS7o6RQgi00fPu1VRVoD0Rg0CyxZ2YQfKlcG8jmlytTzaMDEZRZf858218yA0rhz8
bQiVi1G6JveH6EzVxtjqk7vJDhqmYZ5MFz6kyUVxMkzX5Z4ZRUOXX91ZUGEqyoPyb22aVBxsMzTD
MDTtMAz4XX4JbO7//hXYmtQfeaJpBvyTV7pr3oMVl6oDv8/MgK1x4fHIH0zMGe/uyl387sKpY/vs
z2nGK2dskI2u5eefIa9jjWD2cWZb8qE93H4bL1EzyDxwKpMK/VmRiGfLsismBVJqoSbklNtwG2zZ
qSAMAtME1RKY3JSh7Au9TO5zg2DL77LffPv3uGnzVL62crfJy6ngbs2tzXcpxsoubKX4yhHY8nH1
obn9GLJx/tyycTbLXvAuYRCyaXmA+6VAzIu6Pk/6GHIsA6hTJsG47FTX+X5KOdLBjBLMjG1L6OAG
Ys56NbjTXHHWb5vzqgLbkNAUe22Q+F9kq8aCVk1Jpg/q4uXqHoxCn1DKb7alzfhhPiFaogiL3Lsl
J17nlMRIruu8IhqjbOnptXPu2oNpPAEdUW14U+MkQFHSfljs5DkE+JT6d/kknVzMCwpXBD1YUFKC
IlrialCDOg1iG9a2tHGp2GLo7RZOm0oM91rCSEAK073DS1Cshgzm7uvg/nLvOXqZAwfglVejx9e2
kS+FF1Dj/rvpGAiPIh20wTzIRadBNE/7QekMqEu7dUgtJwkkH0N+FEKCZGQRCdbbepoH+Hc2BmjV
iBURpx1YSW5qkAeArh9WX27gzV4Ro4brGcI6JmZKXqkM70BXf/FKIheSogKuTEQkOMFyaGNiH+jc
LCd09Yf55IHmSG5mlpic1s7VVaz2qBNWHo3MUbNG3rVt1vh0A45EFO9j04e2eKJVWm2bew3s4mBy
qIunfTj0JtGi3+F9XuYbaUcUbE0F5ii0YQgc4qXexa44X8hhvDtn/7qKxp/9eVcFj8l1hgorIDAS
z4KQLAQAZaEI4X6+uoQvcB1b+BpeGRbzxgdHNqf09aZmNmsH1aQ9qpbKupifgy5RRReZtiELVfFL
yBPoY1hhPVNITLhrQ7LWfj74ubccdcvaBMeqWLOKIefUgx/VuRuPQxaoZuPf3fseMTgaNBFsWKgG
G2zppuJPXm/wkUf7Sptdlmf0YaA1vUYfFsaJBnekHsewx2mqQVnIHLSk8WIA0T+G6Op3Q/D9NfP5
HwFAiS0MQdx1+5ndzQQvIRA6VUDQOc04TlefWV7iXrGev3Ku6ecPN8DpOaotR/cbcPrD21S4VHQR
fqpRNYqxYRcHGKHEoKv2Gy2ua/Q0J3xMgdqNYc/ZhFMMzAkW1HBlqm32m4z7E56iEAVBMOLTKS5L
K9u6kISe18quJvgB82AM5rdVHXQ2nQ32Bcf3Xpkr8+u+v8z27Z/u9LxvY3r9mTTkjDg8kc3HXuEW
WGtjl7290mN92aUfjSITxiLtzhjDqOcWs7keOwk3bdLMOg51hpvuEjQ0fp+7ITnOCxJGcPT4Zusz
qWG2R+mkoVfSsWil73VQACyy1+MHsQyu6iwU9EEP/vVl/T6Aiya2blFyOz1O/KGg+X2Dvnz2tMkZ
YEGOxTUAWpKZ9uwzg4qcILE+ZLkFd6V7KSD8xNTB109JXMiOjhVCZDT26NjtEJtdoU7i/iJyBHiU
zrLgT0BP5wv9l4vMpmWO51O6SHa3BdjgfCKVVkge4Se4LdTNm6Ditbj6d8SG3+PXVLUHDpirYcun
7ux2QvA9RIi0BRDhQSDiGwqk+4ZYTmK6JDzP7ui4xJ6C9sfFa5wbNr6xCLKB/wT71wQyWqUJqwXt
FWKJRyEv9pcXzj4G7N1FtIAgByfNeW6fNtE0WXcf5EvZQrPgPGlPHkRM+ux9Iu7O1pdld5suVRsf
VTedPjBkEF1B4u/3qUHLZXL9pcwMqe0XCWPsVsE0znoTdVGfNB895vF1Xnl46Kygu9jNUWW2YZbC
vnJAU6K/qSZvKDi73uYlv7yBM6TTK/Xqa0CgnNu/LeCQThe4jr7Mjp8lGmIwOmlhM3IoIfQM40mF
Bib/8TqTSezy06yTed9mfqAKB3VDWIm606eTRdAwinbqrlnE+3TR25chOIeV5DUog53Dy6RYXUkn
QaQyLlTWEo78P3BI1Zgwszn3/FntWUDEcEZCPC5iFO0SF1jG+LlEdX+QDlVqEk+DbjBfgNSAahVv
m3NCU4av3hT8VDBA4Wng9+zUvPraFKUD7/1br+9zPpiuIillKI2PsEJN/+qPo9I5KuqwC2oLXD6F
QYJAAulDNfkgl/dzXjuRl1PTh4hDEAeXjxWJJJ+ZFETeEfGL3zN118i+ZXabWicFNsrGjYWiXZ8W
IV4Z0IXew/57+MR/FlknqmTbqmuceyb7Usd4pw3Vq93/2HcUZUQUGFnQ1SMgOCX4w+IFEkPRMZ+F
XSIgQoWBUgqwX5yGeEUU5nAEy3lFSkv6e8LlFQkILL3B0nbM/IoKC6gch5ixOwZQ2zYAxABOzURM
rKvbeRE8zvZNdS4Psid6RPabWKYgsydO59jyN4irt9shMATUr/kZUIqvjABLYAtKJGwJ3XhoYMOH
BdXjjqnQlyGaHYivwH/4WFSYeojEu5fKKuj4NCPoN0hPal0rq6ZZI82A1p6mcdM2UetEIyNX7HNh
cbwTPLtoE7Ttdmn3e1CRnJRi9CV8YWeSWa+++cYWGgq46rfvwacbTtJ+gPwEOkAXq9TnnSW1Jr0I
lU/Q64SIRNFXLEorW17PHAPYUDdbjzCyQOPjT7M1pOm6zoVE+2umpZ3p51cIJmPjfCpGSQS1msuA
el6KYtaVYIGKU1nccZpfS6FZWWetX0VZQ7TqOaUX9QLlxgWGEFHWtqruLGUy4i0h7WKvfE1HvXZ4
ufrgchDsiVmMUrdT+pqybgF9aXtdfAwu8wyJ0NKHL4blsNpdPjFoPs9vynJACT4ZRdGmfYU9S3/o
sYyBSNULPRkpyNKwP08Uvs/zKJ+++142WPUaj4pYP5+2u8v244BzcQTR6d6Mr8r6qozKR9j+AE+z
lMMdCGV6B+fRq4xBF89l667Nn+nm+kAR79Mitpu/sBC8r3vJRumv8uyUEws1INhbEV3o+Ld1X3bf
q8/Nqah4LinXtfpOQQl0Tef6A8r7Y0Q9UQ5F7AZx0Ua18IPWY4ucHOhQAe2OU+bC+GvZ6s1icckl
egdNRtJC0s1yNX1Q8qWJ3aHRT3xhdKmAIvvRJvuW482ZQrEUoA0gfLrLf8+5ehLMzl8FxwN9Vaxq
ChS+QX5hp4EPqHGeVhayOwxYXELjQKGgRmkXXOGk3rad/vzqoaSAyLdxX2AGuqONjXVkyNx0Pl42
gP+0bTJpUGagL4CxbW+GLcMvPflyibzBqFpltDbAPO4irzdNqVNcLNh1ItSBjdgLb2Nku2Yl1B9l
oh/6jg7GKGJ1bSYSseBDsWK4VUdgMyX+eT12B7LZBlQz3ctiSz9IA21784ulvoda4lFynsQ1uEgF
HA4T2wY2Ml6Zx5cgldz7Qtl/wutUMxHCweIh98vl3aOogOgCtEAX8Eu+ex35hLheWuoJDZFdMnoj
utv2EzpDiY0hVaDs9T3OsLADYjeDPJK6zzEsFFxnAKHfxuAjP6f2Sf0I4rf/oYGHhhHw/Mf8TEYK
DaBnPZiAVfd2t1tQ+15MVqZ6twdAXeeXHKl3G4reKzErzCYpXuNBQdFiINTW/m+OoSRLNkkxyAAL
g8PXB9tvI6fpjb0e0zeoCfTzmKQ3zNQ9dNBpC6UWsNoz3FSAajjvIuo/BWmENNkTVLlmApXugK36
GCnMGzonawWdFwSaiQsI78H2aWaKJSidFGZYzYRchUUoPTRpIXUo9n/7FjaYK+lfUIbn5oLvn4Bc
ntwnKdzxrzWbc7G+bQJzQi9jLM0SNLLoemY2/SWHVQ26I5BseTbaiiAoEr4/6C98ewwxMGrFxawu
RDeI1zajZIpm8Rpv0RvK0EanN1dBJBeUuczHLzNWlx8KLCd8AVhFaCRRdYnEyZ4vZasoxmPdmgD5
vwixrU0BkZ5qRl0SwFf3xL08vEBtJxeCFCX2Lmo8t9+mMOETJEvo0UshSHGu7yM6x10fy3smVmmz
XcbZKB5TYReNEkRHZsrkXgUQrpDpQd+4RyaJoQgxMOV7Lh6Ek1bJIeJK9nIfM9RZXFuDANjEQ7T+
1GOH0ijlCtpL0wuuRdAErtb5kGN6yYJwRVXOQWPCqW3pZda2cLhL7zzVAeFCepp0to91dapOZNeC
iKIJCg5aNEPoDNAcXfaplOEUe5lrW9a60WstfWTpuvYx+mPWXzb2ZayjkVPbV48eq//BcvZN0s5a
Nrp6HJvzUlJ12IRUxKSOYl05CjTLKNHQe4Sb5RHhDp9r/fBctw3gWw27KoZTd7DBTIo28/+Va1AA
FW2/h80KXEN9EpaUAYQbzpSV/rLURDN9qBzaVOZHsJ1n56VykCqByoxRcJqhRPPSmjrGy2KxoOz9
Ia8n/aECPuKsUdOEsoOFO2waEvsP+SldW6u01xpk+aeFr8tW+1YdtlvZbTkGu8EQPBv9WjrtZ4OW
V0O3cE6DLTLnw+MceVsbjBjNe/Biu13YoYuMKB+NaD4NPnxfTNt2G4XxL5AE9eYUCkiOMzOjSdqg
TwSc8qTPCIyErw9IDpy8jSBYV8a6kFpICDptV2OlS01EmgB0TKhbtcyTi8oslSAwcHIICGpAfarF
UCouiSfN8XRNqWkLHI6CPzmoJy3LMLTt3WQiDV9+7nZ45VhdI2L4dPDr/QL5pNm+ZUZv7DP2Y2Fj
b3sObwSw9Fc2JYgXNtP1ZUBsz8t/NpNg76TRJaWzni/Ha9emNS2InL7PFveTCRVnA3teSBZePi+X
zSjyxTG9a4WtIQ/uFNxgTA4ztTK8LiHoIfPSdzrss4yn7zCUY0oFHFqEUBjhZzOOYfNfxrXNYG62
DBDqeT7Fom3mobpqxWP2PRsFAh9EvcVUuURk/982SQ+HXO4LqTPJFyrrVMRA1HAl6xMyDp9N8H4v
S6ADmQep3h5MMo9uG9pbl3HX3/FkjghdFQsaOj1adLuE3tXnEif8Yfdn7MzLCrccQ7mHhUpwSdst
V+k2VA7QO77j5M4lxoXJlSGblbff8k9GBoKdUk+jhrgzwXiE0lKUY8A5xtRpoh2QExq/GakfXBFl
/zQ0wuQsydXJBWdF4cegPiNjXx8GlOXkKt1V7BP/2IszxHFtQrWTBU5ua44DH0vAUsxLCNWbGJ90
KKWryBd8Nyzf5ZLARHK4490paHHJRt9Kn+yeIBbocp6N/U4qQrtQ8HyMB870U04uLdEBuycTzvY+
aqIV/NQUQoXW2v3ra8XUWlGm4CafvjSzkSjb/Ot2AWnnPgR7v39DBqDBgQgYCg0tNJ7kVPGoL8/o
h3hAUryNeOzJ/QIlkT2pLGUCupZVqAoFKg5LdAiGAp7f1UEhgWcLJAK2H06nsZmaGR03SbxJy3BV
wt6TaUKShIbXnNkXxAzhUxTsM1bzljbRwGfh/8f2Gm4vSshMRLwbay/Nc+AYNEAv31fFpPLyrhqD
DeiNOak30mOXnjtaUgZ+66Bi/hEGa9BtsuuC8ZF7ou+byO7KAZIx1xoCheQxgZhA46TTDU7+63uS
8nF4xU4sY2Vq+XdQ5aD9O8TyEy05XvvvHe4jFCw4cHxYDmTJB6OzO/z3SjkElV8fJMulzVTwuVF+
MPszOfKNfDoiojPAner7E6CPWXsCMpLda68QD/4CFR5wfQV41DXiucB8uizlLM8cJ7SRgAcwO/Mb
IMfvmXh7iMFgfMsaxctsOQ58TjvaRYTEMh8ybGj3Ej9/d4ZUxheUwT+kQgzwnRYnJ7NiF//BfD7U
cyP0FOH/c2S063fcyEOCAfoHM5ILXP6WT/QeDGlR4wzCeZPDVoG2EdiSjBE5x1DweS9rwLDieuNQ
1ISK/7YlQ+Fl4cq2ZNphhvTlOMkdPVjVL6sjXTs5uoORTsGUgUT3dkCRWP7Sp4MpKF4a9Iw/aZiL
/jgOADyEZh4fQGdvdBzcXoxKGhVsSDbHVMj7i9dv+T078hjR+PeTyCGQsyQoJxlM0E45lHIuSMS/
R17iLWAZDEC5ncHaJ7aAGgTPJKO4w5nscF7IxDkGkDtAqcjV0rWSP1WMKD5OdmzQzzcVj2G55TVU
k2Nm+rahQXukyuUkzuAPRXvGjcrR5BloDZ3NjidXvfq9TtDk4Nqi5kk1Gd4RtzMAFKwfmA9lsmvz
LLnGWbQAfQB8mWDRZ354lswdbzA2MoBlOCc8B+kXjlbBxSI/L0AQBvyO7AOfT+YVeSUjESadXH4s
Jwa533c/hNohx0L07EXskdY4/zsotU1axh7ER8SOysjEWUEOF+EqxTtGVQczkIQxK2JHSPjyhjCe
DdHVh/LBWyfmg439H1VzC1tjmUwwRTERQ2dqQZwCQcrSk48gJ6cGCS3TkkCNZB39d9G8AeLL4/K3
XCH/bgV2E/9mDfZpBrbxOz8IUB4DQOghErPJQPgOBls5yECR//I9hj+jsILI7/8GqgyqwUSf9P8b
0fG4OgFAFRAq9/6be+T3D9eTbEle+f+L5xvkyBvLhfFvI/82JL8Dy51EIYVOYjyZguqDYPr+Pft9
kJ8ys8hNxqwcVBkTjEC+d1AERnqWs//v+7+/BEIoOCoxVha5KDmgMvPLmJFt/PtA8lNuXDVMiDhz
MGL+beXf9z778/0Y3+fJflZ8NLlPZnKZBl9EjrJo/jtIsp8snjx+B5csf3FF8RyZmnFQZQ9iak6y
FdYND4bqKOkjiuy2ounraelNeB0sqsFvpM4zYAKFqAO3EBOjy66SihOs004gfGMRuRo1QI+b2Um8
/GzVLQuE/x14+6/ix38E8sBTsnHn1D/ciKWZR9ChO2lXS8eFOzeh3UA3GuwodOY4wRBAX6Qexzby
P/SKtdgoThZNdvVw3iukIbOPgyNGFUu5dnlb3cnBedc3HQ7cbxWoJSiM0KkCxQwQ1sADBqQJ9NoA
0ZEJrVhgHbFzq3wkk3tmZ9RjOPE0tHiGGiY2ySxOrFaJzF7f7AAvyuw3Sll0/Z2uNO1Rw6GzgoDE
HKH/WflxH379SW0lqeynguN1A5GoYL6i0AGl5aqhF0GDBTQH5CWaU7DGRG/HKDQPdVaaE0Dv63SS
ZCHltTPIKrELJ8V7+FV4Q10v33F/n8Zvy8TbZ6B5yX0Ytg63MZx6zgIguat7YaJjn34fXU84HBqo
52aodYf3t0G9ByuT7u8LnOxjTJpJaok802f99oQUrFDAxSghkjPw0S1oniT3ULqJ3yJfGWXLZlts
1TBHBvlUs5IsyhZHflj/JG8Q3fqiT6MBuLZtRYfokM2zufJb+OlP0cC3l/GB4VsJuf0z7DFTbj8k
Qb/Fb+v0QN/3QHH36nb4+/GGfQh5A8kHqH4Z5M8mrI8Upe9HCkoPPDcN+uuaN1h+5uVPM4l+VaSA
EWPxpHN1KnEFJF5CPTw7dXawJvJDH9j4AeQEb/f4AzABoHNHDbm3f6+oCQE/UMDXbZpVHQ6OhZH4
5x3wsdZftWnvkTRZ3Y8I0gx7YN67ABU+SK/fq0XBKreKYe/5sHeHLW/Asoc9e02jsp2xEDTTxwIN
lQGwpR6pMtyu99mC3ZqWY1XRjExJw+uW9pdzp9nViGDp/djcQRyJEg/sJ6MHQgE5bmZffXjFMRk6
GxXbrpXXs0e6fucUuIO3vrveIYnDzF1mqPylVjlA7Gua9X19MCsZHdUUfM8u5uXY1NPOhIAfGxTF
4575wr8aR/aeifDCY9QkIGXhs6k1hAloGmFnSdpO5QaK0AIsBSRJmGcP6td2pxo3EdePSF3/tvAv
VRHrY0RbDx+HUkywyZT/1GNv2p7UyHSi8u11fYLQ0XvBe4AR6s4HKMyy42Se6BQthBgAC545gEWw
srtpwH4Xt5laeVkPR5gMfrgZoWKaOPfIhFiW5K6KAl9yaKtmh34bC87bTZ3220NjTinH+WBd0GRE
kziBqD5+aVP17T5j98yFXdV+uxPU1Oz0kQpcMv5TY/fTct99e8CEdb+GKU4dIIVYsp/sCPn4T5/p
UUOHFsDGY/FgOtDt+D3rX3+Ri9Rmjy4wytjq/g2iUez1mTZrADopGkZrhMu6SHqG59LpVrsnmiE6
9sTDaIUswwMZ7Mmg5w1odrR9IJbORQv6iMwNEbED0wx1ndzDVrbkNqjjuC2YxINRXATlT3eeaEa8
uUUG1uArhRCPhjtu1qg9064HFIVK8gMUABgmlBmI5B9O/LY/Dwc0wLQCRtfFzLMxE5FCBvXCA8q0
M8GOeT1YZNvW8rVX3q5SO+27hX4VzgpfvKKloA9KS64WaStEIp7kaum4FeSAFvpkqKRSBD6RqdU4
oxigtnh5ChpSnSDrC4IbSOX38bLl9hWvo8sugIY83dY6yId96ZSO7qErMPAzdAZHBDslb0PpWGlE
h6lQsdPSnPhidl5h62zqVdtp3fAxM5+EELrFR3+TYiFqXOF5AN8XV6xZl2q/TDl/g8Z4IBJHG3MN
O3XZ4aqP96SLBRneOlUwxRysgTolMM6Y4ZvZJ7Ljq0Hzh9XhSfuVwUn/PVDApi0wVIVz8nboQftX
H66zDoAMNyj0l5LVNaw2ND2DetpZqDDCSwY3NWkDTesfUEDlz/2QnjqTNrVH7M3xe1diBwV3bNp5
q/tx0PI/mv1IvXt7/FGWzWB/e40G6eidzNXXPodLhDEXsyewcpgl0LuklUEBhMQUepZ3wzGFUhlC
7xS/VKOMp2111im9UmPs1V5EYQRJ08fVimIjo/+OEhohJWkw7Fp8TirGJmsXq/hG78+4P78GLyAZ
FjxTqqsIFjRtQ0WsEVY4uRaqy6t2NYTtWWCITPhYzirayEgNKkFniXXv53RBrQ5pm4cLpe11wjZE
en7jrD2ryxWiti/APjiewx5s/DRogcfrLxvFe6LF23Xv4qrGjrauE0LNxr4SxNbLhJN4bePQRhCu
vqbogitm/5SzZLTsGldWyjQaziUG6g56Q/G0bbZrg+kiwg6BVyBzjoLr9aDduLCsLoznFlS/XXom
sFA9tTc9A3O4hXmy1lCD7/9k6u5dHbKmxFsQdXeuWoQ8Ng11xM/1t/2AWUv/sB3drbqHCzMNT1b2
6OXm1bD3o4SN5qcOLLx2G+WdsPrp/ZUgDwF5tYZ6gRrDZfoux/0bDdBeNEfrEb9UzBIGVnxk+e0E
ycO5JdYlt5OPgMJ5o8GYwupnUuN6yEFLnV7LLT6jZ0nMvnrvo5+a/7cj5jL9n3Lf+0Ex9Xjf96bo
PQyRraCfvrqZN+C+0o/PbcXq2wiIOgrK9D0EcdFunQxmwBHRbpXmOYxMcPaxEzsgFyAyCwr+ucod
GgcUvWu3dt/Bm/901gmqvoX0IcVwaOCCk4+9J04NXcRb78El1BE+7cNEhATh1oHcmiD2H6ivPsJn
iCRE6kMqdGgwmRGltMiRHC6DEQ7Yx8P0B0QizlHoWfPefbM1bqE6KrfWXG7xDMFo6vKsN7YQHM70
vnyMmlBqw9XILqkqvck2JWvGW8Ud2CrJBfVZSHcFapeP4Bz2x/oUUYTpFURC4QBgBZYB6A++Wwo6
CAyec0WrnTUBZfckhDOYhKJxoP+cVwidI8rXCqB52XCCgscK5tPscezsH8dmnx9hL6PJxdcnmaYg
Rcp9Z9707YYD0UFR+T1FI5oKPiWmLcDmK3KvOpoN6Fg5qJ9s6ajWWQjGHp49Bt/ZBDnn7wULM/yT
BPCuyw0afMZg3KUDvL+tCognGia02jDZ36MAr8HbY4dpJkNL+ZCbtnqz/D3rJha88leobYp9X532
zBsSJK6gdl5gn824a57XWcHUYJyRjRclpQ7tClyXciwkXSDZKjnsCQz+lLye6yAA2Ygo0NtuFs9T
skRrhR6V+/x5YoHbDuQiQCO9nueU7a9Q+3Fdzzbd3I6PSDKhxs3oyfyeRxbQrTvUhAA+N+MeRipe
fXOeHXNQ2iU4mbuT3bwsaD6mevs9tgwIMZL8EzPBsRCrN2czhTXxsp1p2ztwzcAraXskEAxDVoOa
kmjIz+R7NWV7pA2i5Z1eqVO60N/5AuPkFvv7HnkXvDft/uhtZGvgO4mBlsMFvycgpQUZ1LweGPUY
nHB199JttOm7ma+OCh2gNV2ZephTr6fmSt+vINCl4IwgLn3lHMmUPodOoAzvWbXotxcX0tBl4Xdh
AI1oPZezm90Jn9oKpDEo3POoi9vdrL0rAC+gmvLDWtNjuQUWk+F7anVkvddNN7pue1GAKVKF0uAe
p4tsqo1yn25MGVTZb86nwQGTD4QJHQNfGDsXxCTiYHCgf0HTx6MISQqJdsTxuaLL9pjdpwO43xNc
pkAYk+nQBak2Z1/HHuWWuQtVg2fbHyWVW+bgHO9MXlGzD87nBHjuGrGMxPm4Abt75WeEbfzPZ6+2
ggaFUCjvWFm+gqtPPH43C5SpEPEwWNKqKRCC3gTrkSscPCfaqGDvEOvRSgoN4gZfLgZn2JwhpZF6
yTJedoNrvBgM1mqNWjAq//a1Z2QhQDs4vjjBqXZrlm4TgmeQjsgLUgI/QU5BuQOnqeRw/jjU5VTU
bAV8i6CHy2/v908N17lWNv0+rVVaNq/wtingSGrqtHnebKo7mQuRhOyo8jtTNF+TfR25CFT2VikY
h3o+oGLHatD2dJxBNL+m38DlUf48aqfmimDZ1CgNPTYVDQ/0i7iI73vk6Mr3EWuuOp0poPkUenJd
hUbaOyxdxPy78NNLAjJKqtX6qgK+o6oLw9vQQgQcdvGOd3nvO8z3r4Mm0kBdZTiUfJdazh7/Sx5e
5l37QiMT6pWkGcP7IttHXoX+AQEdKLbW+r5vg5qGhwpIO7U+2I5+HNbEN4kh45b2ZeRXxzwsJsXf
a66uBjB5etqQrwITk8JNKN+LuIuABDqb62fYjXqYm6S0CLtgeTY4cZbAQGG36X4H0N7mrbpR165J
B9Ih+gGfI3IWKBhDM+hQ96FMVyzbJ05GPqeCdDNBS4gDKy3OvQqq75xZ6tM6z5Pxx0QIO1DpZIAg
HHdmL7u7JMZc5Ug+I4w2gCR6ndJ5cqTLgtWYVxnXpep3GN4QTlFOZGkrDC6Z3Zu5YZ/9aZsUUY0H
8o86QD/NRXJliKrhDwvsDALtiqepP5f7iMCIdqcFfXKMyH4+v3wovEvpHYY7raxRewBgy36Gl2NH
H0Z/XSyIwUZw/fWFYP88It2lqib3ic9WaSKLEf3kK5WGwDLTQmbI4gnNZVfgkAb6yB2oEzWb13ef
4YQSwQv4QScQ/hmN1sflR7n7t9Th+xPZJfr1ucsvOohXzBWQWoChuVeQ73TZ/6dkf090UAoS5nmn
bWbUzt8GgeX7ZuTMWGfz/ndHgmtMOxm8Unnoh5f15bf2lE1nX0EsU4dML82ecC3f3XblwwemhMZi
20wgXs7Rso50yIFXnCCA3zDQiyVzw/2Hl7ZDIvwQwKerw6BpGTo8x1rEF2jmQ9TNFjefegRyNKSN
28Hizvlf3eol5YlINR8gwtCp8/GtYNnreb2ffR2gOIyvFO3meKYxye+6Ythn9P9YE8nf3nsF4drB
T8uoAwU9sYQh/xEn4WcedA4RFdyPLaPrY5fbc5hvCj9PxB8rnjz3quitflzkiLJ3+CjQv4URRYRP
rHYCodpON93u6tIKb7l79VAyQlsamSjAK/G4hzbsUKFdph+kncLyWH0FhSrM/wZGO0hWICkJYQ/K
VIHV0nb74j/9k4UKhYvJY5GbgKcDFUDmg/o3dV0He11Xb8YYJiXLHuYX4xQN0rd9/b1diLMp6c5Q
RfkBEQtlf0O3OYx2OOswl0wfX2IBikpUdFaUUoB5U154UhrXnOoF1aFg4knMIrfJGlPQKL+dg8YL
f1pY3NBacj5BjmENn68wKlAbxyeNVCj9zbAV9G5Ba+AXVRB1fEAZOuQTRABQIIEJB+UbnQ762Zt6
UtMX8eOLozIcsL7zErTVAWm1JiCBGB8kNOAI3rjJvE7YZha6pYBa7xHFw+ZBFuw8EITd+ydFmamo
+Ew1UEqEEJ5U7DOj89gh2vDUh71x/GmMS3tIiNaZdv56FTVEIMsuepLIHRhvmjbzwsZmpxpdL6AU
rOanS+ZESvtxLvWoTU8SG7HaAfxKWvmPsSGKVPpXJZvvSBf+5SBjpwgUc7TYlAwEcCa52fpjDZ5x
XmgSVQDtobnoHvy487GlW8kRoa4fhlNyzN825p6cflQOAtg8eBh2N0SaMVanDokuItFxaTD7q5uW
Zq6uvYWqus90MkiCtMB2KOcKiEeZOhwgUKEZDcvjl1YC4Er3yP/xjgsYb+tzvLijL0b8BjwMg05m
o249IkOnMKACv8xIxUcP2l0lWFruUDxWMUx1gMsj/sgQFSwiBT4sJxTydVBbL/Ld0TMKHqoziNxX
wujUl58PAeJQ6Vk3KKDZKFUdbTB/9bADAxiY2mputXqjFO4O8K8ssxSyuLxPsQvcbCdSoMg1yG4M
H4kfs2Y8kgUoHAYygBwdzCkzgeZKBwdn9aDxdPqzOtT/GOBVBAcd7UL0/UUUIMN+irYbN4n2pUlM
7mp3Ji/jvpX+n9T2pT7+oWL+j1tP4E27QnBBtIBBQ9L2IzUH53Oz0DVn+yJ5hQWWZCv0VjGEAMbM
xSkxPTikx1G8JJLFFfsaKegzHPgueB/RBZC+SB/xD7n1HaAu3P59l599kAwiJCztxbd3CZiUsRIg
dUYoquF/vak3eQfojULhWCTqNd1L0lEjpan7D+7Tt9ehvX6VAH+fhIZiOJfcwTFSlW/r4R00pjbp
MuHmsZfTX3nacWcXDVgCey0n7ST+R6m9u2J0n9dlOmCp1VfZm/Riq70TN22eVht0Sz0v4d0lWX+i
1RQ/bmmo4gVU627xBsbY+vtjDJcgYIoP9RJiQeLn5n5USP3zlvVqcJmjpvBRcU4j3O2DFxzgK/HT
/mvuUgq+zoFtb/OTsjg7tAl+81Htp9Mk0NftLpT4F9qvyrrR7FZlJnMdzMKsB5sw/6mUkXY6tyft
Qw5Ot8ZqFXpJr78vlOWLckCWcqWc54PG68OyAfv2rJ1KtQbAtFv9hUIjEXQrUQLCIfEsHhzSOHhx
UB9IfcN/SdFHR9r8ie0AYEoju1PBTP8KDhDhENc87r8oJHUghBGiZVRShvq0c/aaFy7Z0zYTGRHo
3dA/fgH8nc4awVdsaGAhWeI2i1Zv3Mr354cNwD3GzNfJEMV7uHeAEIiBYeBFA/Pu6DT2oGTS9kNy
qjFuTxzOrdttd1tex1lvePmjN/Jev/D6aO3SEXU257WiBoO6w7x7yqbIOqwuxyfdoBj/FyXsLeCQ
FqBmUaMELEFO+1sjnwcECT+Yzixba/5zqjROrdg9k72B69iqjXJW7iihYdVHVVgBRLm9BNelAG26
M67yGuXHrvHGdgINOWDFpIqxpZMjomJH812zK7pcFOiA8IKqhjcXT2Dv/nKh4/0dsbTehwTI5e99
rq+f02IO9a735aemzK+nBIoRzrLYjsBb6VK8fxifEbY5wLMf0RCqLEaERd/M+uYTM4G3QV1w4Cup
d7mONKChT8rUZv0/ms6rSVUkDMO/yCpAELiVjKiYww1lRDCBooC/fp+eU7uMztkZRwlN9xfewIJp
Bhms04dzwdAG4anlho8FJa5jSwcTVbeflfMBH/D2O2AAnYLpAJsHQOF3dMwsOgY0q6Ka4lrbr3p9
k3vwLCk2IeaFpjKO2PNm2DlC9l49XeYD9CAuNvt7jZQjkwS6whPzzO5CGTIZ+/j+HIQQus57gHa1
aIMwG9/nuANqImZ2+QFvak4ogtsAgcHtwxSlAaZDoW8B97mUo7tn7FwV0HipB8W2wtCRyosDRclW
AAPRzFFsDJEgJzVe4XUd7rHeunsGqQ4bOJJ44wzCVY7Bi+RmUbmWJ7X9hUaCFQyJSEjIo7oQW4t3
/4bDsmm1qqiasl5DHVm38/dM0xDFevcXl9sAQ/m68Fv0gxfXjl2A3W+4VbwedWgyiwmUWBzhy+gd
ofEfUFv3cmsJssAReL/OGMcX6O31IA9xILO5ZdK1iU/V1XlcR00+UrStgv2BaptqnNRRBigRFb2X
25GjhJo6zh0CQZX9sBNRWqtSHdgRYBZTwzboqR+1NWNSAn+IqheoBANnSqF8+qMPdkGfJm38Xo/+
hcIoulu3L4oEWWMTYuDfbWywD9rKKwrnp7b1Kj18N/M2nckgZnq4KsyKz+AORorErJ13O/OGePc7
qC+rrzF99JZFl4I71Z6fm2fOhymeXrYcfOk5o5TYGT0ADzMiuAa0Yj+hniyuBsClQbezS2lNGfr6
myx+f/XgRj13YDj0NDeRvY8Envf79iVUmi5D2VxowqlvoeJm+Bxr+UIr58p1pVVhW01/VVh9PLDb
nElRqOzX59cbj/JAAk2SOOC7BSAdNykwQssvgCRuYuwP4Kjj3wRW+w/rDchyxP+gfkoB4muztIpz
Z4Neey5z7gFi5lfAmSvJbw8dY3GtohzguYLH+PKW7D7CxBTaxPwBQa8KJSwZ5nT2ud7P8ROB3ypq
EedvXSDBeUo61uRR5zGWriw9Y4Dyd3SKWSCTsJPuSqx9fgHsiTeNSEaTQd9ue+mek+8CsOWbhUhN
VjJIpiREmExmr5rBC15MOrzoEPMHZjvq1DPJnCFi3ABw5rPTq6/lkSFPgHOxtDq9xDGuYaMIbCw2
IddyWT3HfNatHCrYhD5j8zE25LD9Lqr3ml26s5PvSPHu1xBkPRSO9u5wZll7lZ+vklSlOz712m47
yunBAcMgUKKfcrrq9rsdX/KFARMKHslP3xfveq5VTPtVmFZTPZ2+zDEHyr7dmhk+SeXkou9v+l6r
V796xnlJrrMPzKO7963C63chCTZVsaySITubKuH7MXgYi+SzwOWEk4KpMUanyi/gt1fZe+OKVkx+
6uFrjm+01BX+2sDOHAm9a/glbVcPhb5Pe+usWN5xdpIx+dgoSXzhvKXEQsai/C5exTz5DfNywk8e
uq+9Q70MjGbbu+Fr7lc4NK0fuTh3jTnuoaddr3plZn9pq6rgV95RYY67xSRXIhl2eDG8IZX6izmx
Ur5KMch6ji7mOC/mxWOTZ4vsvW9+BOnL9H6+IiNaZAvVmKnst1aV9IpnJktPQi9HuZ/U3Jdhums8
LiTX2LswXAk5e6qrNS6LVkqfAHyC6maaC26dcUwVU6KeKNuQHF6gxBPA7jZKJRyLwjIObQGsu6UC
HcSISUiz9kHFXpHLSW3i2g/jRrd4b0bqpRwWui+nNgYoFTbN4NNrwQLiryr81Ht7HGYeIO/uTgbk
AT2SxFnfyYDAlIPWYLB33CQLErDR7UjnpV0Lh6MX3hqqg3Ie3hf5zdU+/WxJaYXX8ke57l9urnT3
5NT5ECim4ot/4FLM15sEBBLn5Mnwzv0XotWGV/X26c8vXr6U+5fu8SPP68T59yXBjNMG3C582Xke
/UygBx0gQb/KKjpXu/0UdpuiatQVIhPAhy5I3gbwQvgHR8nJuLQuZYKuvGw/O62YZN+Fkc+4XGXB
pCjA+p/b+aJA3YJJfPnY+u2LtnHP7vIhJSD9rCIQF2/8pWQF8ev5gJZ/O3+uCZKsvlJkdq9O3Ct/
kdcPHKUJcKuLfe8gXS2DD0hvb+ql1oMGWKfnp/lKBCUSp7ufXlzzOUkwgmmB7O0+7ygFLypH588j
bs3VBQuoPLx1WDtcCno/mn5g0Tnp9QomV5FFj+6h8yPqunu3ApWCAPqUTPt5UrYIaThvetsofJ8K
FESEyDUiMWjpCWk+AfUznH+UbIGkxCDcrjEtFQ/6CRDssrE0eA1VDO4E/pMGKx7HULOvxy92qddd
BglRYv21u0ukHdGQkFCck5HmR2XlM6ZlRRtSFTwbAddeak+XHJUJzFggf5ijGUUJD9E54dzR3alC
pd4iwWPKbne8UNsISigniRJFPZVwY27779F1CPL3vstGMoJ6DH20R1n5gddUIgBSICY+hrgZosGE
LNceuDoLjM6nMy7WlPzrHf4+VKI69osCKGl6q5Mlkzn/7VCOzeiuYJEvLYmeGgVwUdXVrRqTWBw4
uVXhJ/65GWCm/SNA7782SNDpGzwKXqc8foNz6XAWwseW8vgMDEoK4wZ7uBjGcIROwElIDI2emdvO
0KL4+KBKyjkNZXT0ivizUyaXhSAkLaRVsfxOiOFeO1RGyW/jcvqI4GLSHIWLoWzBC2EkB6oa/urv
dD002888W3dgU0HMN+P7HjdijGuUofCCuUTFHDLSP9iY4TxXPWwh3CtCx3a+KWKOAh6RuS+n0q47
w0xO7+djJFXbZQluW6DUujE0/LwR5EqqClwjqg7UHi4n7IxP/ypGmr3szNtVE9+C+yBZCPgi7Yon
Yl2gdnoWDIMhF10DdnIdS6DrKXX8KNkL/oG6zNfXEZcRepKB6iZnAAWX2ecC9CvDW3SXnO5j5AaY
38i6hN1pg0nFoHNQvQQThOkb1YFmwdX/RM1b6HOMf7sfVUpknlAAQQ4nsZH/OAltjuUNdCLn8ClY
4vetvjJCurjUf/ITrmLC3WcFtuKxr+DFIZYIOIF7TYz4bpCD1gyu08Rjt1s4yL+uhZDcsaThDEoG
3TwYP0t1ZIyEGssA+W1E5YnXivg1f2oANZsDvsBkPGtmbWj0hMY/J6WHxKDltain7igRVeBXZ2if
CntWPSBSL0YXh9IJIlPMDuTKn+Vr8dtmY4b4e5/HwFvOtQ9l3aPfopNYh48JKIfKqWO0E6pTb9Wi
k32qkJQujX4JfmpSzjFPn35XMapxgs2aHmSrWnbOBQqwfW2eLundY16IsgLLQkBHowqK4310nQIV
Ygf0ASOju6ckIrp1F7gLOP8iHQkmDxEBgBfsx9wYQn9rdyLiwr7N68Tt+RInk2JL/0MGWeYVo8+c
G/4CTfpAhtZbPKkAzzRkWfRjrjrt2WQmOoOXgLObSEil8JK6R42VrAVcmo6/bWhsatw29u8WIdKM
agjKd41dwdYkddt+FchQXMpe0FJnPdQRKA/7UdhfGWNijAiaaUHFj1Y4qA9aCJseAJxNB4Bj/ET2
nB6pAWzATs5fzak6LoJf3HnKEKAj9SaUrgco78LyEDVT3gCVhcVZyPvU/s0rqUAKCDvCF4MLsHeg
urYBo4DSoJf6mQPPE2PQh7sEVU8zkgnc3r5o2PzwpTNs8Pu8gupjoMS4sIEXR5gKiWhA3UOhE0k+
7tKU3Xd9DKUh58IXwAgRQf6ICTuE08V53CfT27ATUEn1PwOJkg4Shq5uN0PV/fhCNwOaEX3nylWH
OZwaSAQ5PA6YIj1WBHVFV9nthl8HLRlSxD5i+BNINDp1qaHAx16CwdOpfYaOxw1pdexF67bjb//j
RsLORA867sWrOKDu7BaU9CRSHwt2EJvorYEg/YLwBMs4xHwYypoQ3UMHHgiW3kcu7jO+oxzWoo2G
JAZiZD3HGBVDgQWAXH91qyGI46F5JI4dAUgMVPqKQqYBUJdD7oE7ydcv3F/wph0lEMhfSukGJw83
zEiIbWox9zounLornWjw05K92H8yeXD4Vh0LCJIHhmmerfZgoSmT0fgHaAf4YUpDCT6+pQQ4s6FK
J1MXg6S1WgJrtLNBOkUJe4DIu/0ZoUPncqeUuGDhNE9zvqI1X1vZlHiUIeQrK+wQvJYyMyIpwPsJ
DRH0q3ClJFV8HL+e4T/xRZg9vNcpHRPahgVwYx2txN5QYAVotIckbFNQ4NDjrlPIuX4TATHhpwVc
pOfQoINe+L9R4aT0lpF6rIRxrp1EGx1yXT++IWKKOGiYu5rTWMnhpMAZJC5cfQNm3C0D0tWo8aHB
B4vwOQThB3TnjYA5KE200X8I6WdOszcdMLDAEGqE4DP/OcRL5do/CRvZbEijIzt98Huh2ojDlo9q
+qg7xT7V6x4URC4fLhJktjm9uWNuIcEjK2wcEIHjQ6ZjgJJ2zgYJ4sZ0o5HiBchVUq2sLboQDDCK
IigM6cDiVVbBKhB0h8Zdl/5S0N7WinMPk3gueJA0nZCMhL6KciEtyKuXLpSgjbm9Y6zVrWz/Attf
hhfbxAK1Y+UumH3ODY36wUmZfQcUutFyVJFteKH7d0SaBAVE3VGCEgMCFkIEHpuJjktuOvw6P68z
lb1r1FgIgW1/GNFqXlT/Ge9oe0pNsGPSCA76N8GzM3x2vZyi/qL7c2ElosPEKwRrEnT+c6A0Bs2d
lArfTD4Ua5aNx5q4CRbZRipG2JhjmXG3EooNqUMqC9+auhZBe30Nn1Cmn2N4x0UepcUR0jNxeloe
VHmSsMrcRPSJNSmgPia7yQ+hNk48LEewctgo0YfwRNSHoN/TN2jN06NumNZoGUij96qdF42FMiD9
E5qo9FkMeFG404PJQCFmTfCtka39+hevBpaQ+F+nHqPKYUY9QLNQeWWLqE056+t2CWVxTbsONi+q
FHFKMLjhXsCJEOKF1JfJYtYkhyVOSh+QjfaX3J67ic45EGxqPyj2IuQB8znCJaRG98d7oIbbNT0s
DBFpI5sHzfjZE51S8OxSkCYEuTpZx0Zv4EUuRYBX2x8UtZiDgR5R2d++d5W9/PzxFCnUz9QZ+C+a
c/K9r6Lsr4P/0X04OH2udljNCngSdHYiqIejb4xQg1MBvEeJZJO5hiWFaOHslQEiWYiWIKSg2Qns
P5wHNj3kqfGrtncpIo3Hc+UJwewMwR5ic6vtn+nqwMEpPDJPSv+wagINxBCBL5FRF6YynefGVUMs
YdCjvsAFhSYb3UdUscN73EOFButqDCGbUzZrNvfdK7jvjKE8Nv2O3c57SDNmh+4GAmgsTS7RJVYW
gKEW1yHAsvg6wmEJ/b2IgS6WTtrd1Zcg4Ed7dcUaiDi5IqTCGC3YdXwm+JHZaGp66pZrwwLZFtjV
9nMYqycYRAhdIZYA6u/r305gEPlB6Q9x4RjTH0FoD8gDZp87kD8R1OB1Ps/RupvihIH02NvSNYvL
ow5vzi/ckDwb9jxzuhY4jP2bABfxb19HBhKsySAdU0ADK3a3xXJWbAg6NwPVQVT1CCXPzb3SviD+
hDbCAKGQGYGmKViXWkxv0ZyDflF36P2i2LtntgPMpQ8UZFpK9zJ7xUaYobe+hts+epAW2Qnxg1NZ
+K/cQAtE3IFu4dWif4axcECQrSEE9RctkBTJRKvfCC9M6BcHIChgI5rVI2oO9HSDpw/kY2363bHs
Ul2za4w6b8PeHkVGXLXVsYG4FYz+dbNWHeLdPIZfmnjZABI+K4W0oBedTWByb3OoXtQRAc724eux
ShCxJeHryBjnUu1QwEhR1FCFB0KjWPXHzRfccx9w6ALZIfw7zXmC6enn73aHcJQwNTPuF4RyyZBD
IpDGXaFJ+nQeQA9XdI4kG79UZduNibPvSORRi0PvHGQiMY2Va3a7QllhauB0afp5lEcEZ61wE2Ch
7iHkL/slcQwxDRnV6jsThr4gh2iYAnZGvp8GCWprl+3rgyKcRAMYYZ8g21G3VZkjuXXf/c8WsII5
eu3zo8K0oRPPI9zSJ2wzmT3IUHfc/6SFYGZI6swAdC9twZQckzAfeANkFbU/IR+mY4LGIn1gFTUA
kjBKWtv7n1UakwON1z3ISmnYoZ9M+z+xb9gWkFDSlaJ/Cm+tdksEaAyXDk5Lfo0MWq//ANvCC3Rb
1j1S8AZ6lGY1tJnnDDMcDi5DbgXqCzmMRYo7SHIKl66SOJUOQ0c40QIwKwCYHGjgMSmSCEnLYs7n
luPrjC5qvRe6LRak3ueuOD5PwB+kP9ArTVWhn0SouefiXQjKqHP0y31nDCT6fVYWF/SHMXazjVjX
wdyUBv0vIs6s79Izavp8AdrB26VAD2eesuCSfhF5LYlowONkJwmpFnrJQG1p92A7Sc3aFOIJD7Nf
sIrJdg9unWLLF4yCUM+uiqA1nPYKFUv398TuPzrXF7cBBEEdiPNIzc5K1igpEe5yQQWg7QqIJHMF
OoRhROmEUQK3E9g/Rmw7BWUuWqCf6FE5rIDlMgN+p/S3kEQMyf9SJgcTEnTXDymmwoUPugaPV4Xb
Lh7mTHynnkqX/1fTSjcpPuAR65Om6S9HxKXm7OWqFKRAtN8io3FIULhK6d1TpR0gYVkaPDRsC0dS
zmra9ItqnIBAfVkokTzAbIIwe5JeFugfXpcFc6jxGT+QpW4bQJdyhxj+49ExHmAIg8SGcbXr6Yvk
j3YBEne7y7ErmgLkkESYG7r9YbYDVS4cT0DFJDYYkT0BSJQBZo1u7uM+h6+ggvyRMc1DbQIxdd36
vOifIsUJx5/sCyzlmBI0lQlyVICCX89Eb8bOiERZyEEPrMD0MzLxYiSUZ//UkwL4gObTgPnqegtu
m3r5uROIIM4j4A8M37vPJfhBmPFA/XkpxbVzLyxH8rxZsWCUiyTmsnUH5YhsMe+d0AKz9oyG15zX
KLb0Y2UxLHlNOfkOR//OAo85PHefOrqiAiUsK1UYUyZ1n605a9EdYHg3EbtzDz/IqMBJe6GTOdan
+TmJvn42UU76F0gcSNTUZwlj/xFWudB/56rQQUCrPSoxkGSswNGyCdMYTFhXQnstoMz9Zs/zfVQc
tcwpmEPcZn89qfS7paWw9YHqJFx9LmiJM4W+cAAbgTJ/rYy5Or/te1ESZQssbIRq2vDtmsPEbSDT
ND4x47wz0VllgDGidkzfAhGjJf7s49SltO7QO2SPMyuX/DdZU44cGLCTWJ7qYZ0IZ9YrsjIjHapC
X6oRIizH6OBWdHhRp6Jju5VNiyCIZhq8JRkzcVpk0YW+WP+uWg/dri92FwtroF4HA8U/bs/apldX
dnG/dCgUFERtrO7PZQHUQLfMXUuBHwAUdHsa8I++NHuTjjGhTqWjCS1AC7F8rSGQr2578OHf3JLI
+Cln5JYoBWBTgrMXcl5vyyC7J5+SUUF1HmARgNOukLpBMwU48R5QGvk7SkB38F5Pu4GOYZBe+2nh
JmmYNRaUs6IDtk7g/4qrdUVrpmfVdXCHbA4SW1LFEKxPIIPxgkAxHel3oH8M5Q/5HH9CJIdtlMCW
AxScSTNtAqHmKE+NuTT+0jzqJ9zyifMhpTb7FwLWs4qwPqEgXSV6tkhllUeavxqyliw0nF6ar5DQ
dN/AGZFqHaaKbjHoHfHv1dCARDj2+CX8hBlEUZ3WlG69P9YXL7sx/jddPNXhe9gLIX6LLtvPu0gC
wyttekgUF2dz8pyXMdKNsz9xwE86EJcwQ8HY+XacVoodWQnRQq64CUK1Rv2M7DQZNtwj9cdve35P
RxbibSubz4Z6BvNqC+wbaHC/4u4lNoK0Jq4zosgcsA6jhz5D7utYm4A1udgSOwg9Y+5oYW8M4uC9
BpN9h9ZArWSgzOEX4kPUIKVA4RchjqEyb+5B+od8u9mUb0bm8H1I/6xuQNLQ/IWC8B01YFo3n0N3
CMLzQeowyfLRhSQRRyLIkzTPdbfwe1RI6PJKLoTKLHemGStgZaeAu0y7g5gipe7cTu47PZsbyqir
hZ2uJyFMyXFZHcl5Pl0PubYu2AeO3pyg7gOY9DcxQDUDDhhlC/BxCrHs12EUF0yFeNNo/SbspQ7U
xzVcm2cfnUMdTsE9MlKbjI7y8hp+Y5JFP+KvNADoU5wRR3YNyK8knoWnyqSUQorjNc83DHVGJuE5
4V788i/V2Sv6o0v/rFDcS39TRMwfIQTMbMP/l/OicOocEX5R4EGoUYApxFAwjqDXk7k+qgTY3uvZ
pNCPlTbFC8F5xJfNnaz5a12ONAaQIOh43PT0+nNyLNBGsUXl8swFYORx5aT1ZaogrMlrFMUW5CM6
E0S2KNVdBqIcTBRQnToB7eEBrUEE+rQNAMK31e6/EKDA8s9J9Lox8Vhn3jkS92VjYw/Q6zv5HNM1
InOiPPuaIJ88AxrxPAI8gDyZbfTwMaVYrYfNUjs/5whbHvlc7htZ9Pu5xx6jx6gYOUAS+ROIlfBm
n3MCgMfugr5c35ghIclhCHtw3VLdeiY7gGsK+JVLBlaX8vuLfvhCCqSYy4+8zZuU+zdKiRd6wduu
o2cEk2OcRffg8HalWeoIr6gUt79irwZQD9f5UpmhfAbKJ6RRPUj8dn2FCJ8OX4Pvny06dt0eLcVI
mUljtP528qgAjQ5WYtQOqW4sQJJB1m3Cl1/a1xi98nlXt3SuDlNAbMx7x7amcGwQbgHWJkioeXeG
Jw6q1EPgcYBqHMDxu+LBUK3SeoLJHgdByVWwLmwRjuHUcNO8F7kP/FFmRSqN3UUB+KCkREKcFFPI
oJiOmOc2uIffQN2BK2TN0msX/JmBSU6Ca568egr/uYxa1uYBSW0gBV0BP7Tzc32gRXOPHqNsIwuZ
xuYso7CaRpANCtwE80EHCd86UNqwRe1zf6GGqkI8BDwr+18qMAqrD8xCG/EzvGgmCpghgdBmQi63
hN1APskvkBSgqnQJ68Yy9/yeF4/rE90FTv3sPZEYTZSp8HiZoErmqP3Spms46N8tTkzX5yWAl/D2
mxFktk1/3CJgxY0SXaevuCEcppeEw88etJTb2Zejq9+1b+Prgp5rcBs0JIsPHzC4T1JrNUCggOK4
oFcohWHPgZY9jTCy7eCJ9Km2LVglHgNtKspVQKSRL7KIUdOwu2et50zDY+mAWEW5mE4BTGkuGKAY
dDnL7begxWmxGtFQuF6Ch23uzUG5RbmM4zvigD00Tq9xxUaA95k8J+agORqo+UABCjXSPULBEntf
/ImuNsSb717EHewIQSOLK1h8iFjSsVdZDaWMD/AhwPIWYQFXEB4xnYHXpDel9IDSRW9kxi2BhbRC
zTwsNyCI8ml2fCbgzNsUgJNXmKsbTY4vIDcsqMPiVBLrzdC9PaQsaSghcMJLsI4UY4TN6odFWnin
/nby6TKgD6afH9NqVMZPplgqL2u6Dz14B6BCw2p03aRHtD+naPvfRmB8Lj8W5f4Dszt9UsJmKFmR
7mtu8BqhJgeQkodZ3qgG64PmsAPnyxEaLiIiumMfIXB1pkc1BNVcnmFve9JA8m/DG64TtK4H2DYs
sPjaQg0dtQNRudbxq6UlPuCnkxtgVqqMtLdoVwaikkjXzaVE7JBNeKYv6I4PpOkMXDR+MUI4JCAN
H51Tm7gPBJuF1Y+ydjkTyrRUoUKiDPuNpA6zL9x1SBvCovwd5CNEe1koetFl9I5+5xclHfq2TAyP
EG1b+jn2J8R6Nxfe9FR7lTCPqdqMUPqLeg6rb6jNf/F7AHNfCMS8rWT6WaWzbJZPOkFqoz8AwQtd
2nG1aNCNbx62YaCnRg+Y/LEdIO9f7Sgo/07lbMbVhPUKX0QUwlityVxxb5u/puU8g+UAv5SIEZFQ
EAknneNd6JusRp/Neh+v63eMF+ev/0QMIlRWZpjNIf7JS9hDl7R/P3bgEVNrQZ+ZDycCuaWhBHsV
hzt4cFMG3krf3BbMUK+mLx/VlwUU9H2h3VC2eBtO8mdUdnfd71jXbOLYliwmCws1ZLX4gbgynHsa
gYASJBbr4ewMQuXXXJFjiXo+sn2dWXvBZm8ukyCuCYQUpf+O8iVrXu6865AIQo2f6E9NRehzbJ6Z
3TnlZ8Keq3xWqLyfCEGY7CN+nURv7FaEkENOTYBpFC9V6CrHN0z+SJ3gjuwRVlEhMNBPIPGfdaH9
05BN+t0vXxaTzw1CkGIhGifPIZFCCamvdg+2EEx10jomYzimQHJdLHMPOJR5pFKkZTIGhsCMaWjt
7lPyKuyo5jKIM8LNu1WDYKMRfcrrfoFZbHXM6GupAbv97dk8i3hmeGfk4h2R48iR4VK4BGgnrQlr
ca/8bO9+caTr9WNF3VGm6eyzsAvhtY2aVaE4yfIWp1NgUWg0ijUCdb+gx2FXAcmcXI6rFFtW8un6
Ab7Ix6GVai+2TVlYQ8eiwsTemCPqVtVA2VA+lq4usW0HUAn554gn/CBQQzBbSkseoL+c9TB177Te
wu4uq4KO4ulLxqC+1AD4vTFBqIHVh9xPFNKIJ4LuzwG7l8Ok0oC3ER4EPQIHSrsBwzOlL7+EoQbZ
udrSh1V9rUfyjjApco9XmTKUoPxS+rgRGZORoI1CdddwP7L71hHr8AETP5ghTAElxek8jToFBpQu
E1EPlUDi/5/1ofxHsQa0rUCX4ZmcrptvR0hdwnFiTSXfBDW9pciyStwSb00YbaiyQRHuG3Gaew/i
DBzTB4WvT7WREfCIGV3mVGq8/OtCk8GjvKyDD/cO1JkHnTjZocZiuCQ7yIKaI/B6aN4Q8FDxLPra
tpdB++3rUzXm4pNxgunujCBClGSjBnXWYx1TZD23YzK024r6DR1OyCR/YiBWDfEe3B+KMH90KgIP
wddBXZ7S4/R54FTAt+Kn/Ii0lgt7Uxz28QaD0n8SuNRkm8LZPiFxo8jD6mO9jaC4hQ1No1/wJAxD
k1SZvZqoqGKl42Wy+2j9J86Sr4neieBI/p5ATsiSiLVRxJcQcsBuKT/dIdGDx7TAC/65i1+G6DIx
V7dI4D9Jih9AUmpf8dG3CGFxwnq7OA9rBv+uj/9Z44CgLlGW/wiqcMfreCYa/sQwQricoRTfEfNv
/gTun4EwOtM8upgE8DvNe0dfej3Bne0afJ3eoXK+jnh8bNn7UvZAiWWTgDYtHF4VIVKC3DlA70Cd
CZpWTZ9MH5JN5Re3c8rwdYs1wQ29DV7QHDWR+P0ah9OfUpJ7ge+BQODeUXWitqpb35CsEZdqtIuw
bSV+wMQQ3aLSJgsh6YhjHoiKsgnjgfhkWqcVqF4Hdg4E52/IjPVc6wsWUHYD0r+nBKBx/Jcgi1Z+
rMbpUI0zum6EjyMTb+wKNGOfIPJ6Iqy4CxqAYDKjeCmK2/h+bdGhGmd/xGawGfvPiaYyNojkZ47s
X5EEbU/c2267gFMvpKpEnRY0GTbQeMe6tDdtLOyoSgEeScJ/kkq032hVCDExIUb5T/WrM3vTlGsE
y2EtXJNEJf5l4wA3yoAUD8R6DPkId0/Ce7yoyoHwBcWRW4jeNZHQKKIETRd2TrFLOJwJnSfUnrgX
2QSHgbyjX3p0YxGT0rCGEz8jAaWESUWAcFKca3HGOdv3/sHkIpuOEpuWYBIbJFNAFSDdQhJzSYpE
Umnpo44FJJrfYPXGwBCuZsJWT1wcipK0/sTf/NtQ12czeKdeLJ6V+G5NBdFX7FbW3zPz/+2HUJ7r
8EiH9Jf7d+/U9E/f/gH0hgt2zlkhv8L7i88BC2W/bQpZYo//PsXk+d/niHcx0LjSR9yovCFsOnOa
DQ1a0jgIY91GwsZL/m3pkFiaKNRvMKyLiv5mtfpyRIJ7jOoAP/VGozDcMX06PeDWIvwSAViHB5xV
Yg/hLUaj/dQK6g+xEFJfzllYjolbldJof1f0SbT+7bZwjqht2Urjy7TmX/CeoQ7IDsuRDQWYrfgL
skBW4cjatVqSJ+Dg+GVoRHiVRdMGuwRCN1jsd7YbDfObc3NkOj/idxXBnui4kEVa1aiHHEDPvfiq
e4/v8Q3L5du0DERE+W+jTOU9uc9r9+W8nA/nuD7oW31bH4rzlbsfFQfU96/RNUp8CqlRpfXhCHpU
Eqn1nSlYvfpwUCifsLgmbmfHNMhW3GwKPGmURhBZ2bre4/xxZY8VKhJSZOKyNYg+cR+HjYX8MHEt
ZYVAQlSOnOMySuGqdxyhXJCP0jiNbyIKpnnumh6EPuYi8Q7iYt89sWHI4Kh2G+uOkDWg5t5Dvpu7
vfINlAbEA7KlKe5u0gY/2aQhWNI0/A7oCaOdJoZCz9Yd1HKYYcQw683ElPa2mYKjXyiHmqfxwTrP
eIGE3VD3CGCXBOPLYtm6WANRxyZHIkuyauyzWGN5ce+gM6cWu2cguelcbImgbSAKxSGYk2Ss07se
M93SBMPegKPkWOuL0z03juIq4PnB/HOexBD/4iIhrhCZqyfmanFt6JyHX7bEJ69ma2MmugGaF8D7
AxPNwIHuYIjgsbJTitI5xJ5d+cUqo0lPdS+W4l5E8eDvkPHs4Kr8e/y7Hl/HyUfsgHPFsVvDeOwT
iSGDe9ORtcSracB2JmQCQfcsLo2EO4zkikPuCn+Ee9BQs+ZMPTl/P54ZRIG5FT4q4kzeA5ClbGLI
vRy6uxhC/puv3y4lVSZuhCr+PcQRZrTcOczygP7W3+s03AU0Lrm+UO2/7+SrmVdvQA+oQUNf5G+m
QVtikTDXHFQ7BifEfPJaVVQvwCmATvmnN3H5E9gT0oMQ6kP85P7U8yAhWBRb7DGNl/50evJWq81m
Q12sv+M/yr78S2yb1t0Ywm6kv2GFpJbnvKMac5jaFr9NANgp7jvS8M4BpuyPJDxCeX3L68XY6UyI
zac/6w0b5lzB2REjR/zxl/K0OPVp3LDqItfDXIQ3jXiBweynecKnFJwK6Icece8glwKoIGujL8am
eEZVHYcS4WMjzjI3WVhRvQi7XnHOyOT/Js2Q+5B78t8mPDbEb8QDTLkL33xb2vwDxY8/1RBRJVCD
A5BqRhg28Nx1iFR4YiHVAbBcmVsppjzRhIdqwwTLk5AEeXp406Pj+PTgQCMx8lwIXcd/CxS+FaFQ
Nvy3UKWOUDpEUIjpX0zfYjIXaohiem+sayQm+zcHlJOLVZtVFG240SK8BKjY9r0DK8S/DaYzczxc
SxbB8vQ8iXcXS53Q7vu3Sv4AI8EPdItASEwjDu89gh6EBYpkQE+zJTkMbHRXBeIhNHtvgRRK4RsZ
DyFd3fM+Z8quo5vA0uxUVJ7Qwjr83CICUUZNbgSeRB83rjmDnfBHXPxHXRT8cfEQkqviWZ4hkkSV
GXtNg2eBKRbOkx3EOAlEQUqwxaYtnO/ET8RvxSYUNUEWA3WQ4duI+IB+wt8rhKokhX5L6xO88nPk
09kA1WHSJ/6ye0SlhhY6mk8EDaAL+L6cLHHbM0ZHXgJUSiPJFiLVQpuYuGKLVjN+eyJwmID/9H9+
OvmLiBz6veA7aE2YEOBjcUUpzrGJMhqBUj5DRZw3ol9fOjxnW4CE8l7e35s+gic4N2tERiI6uvtk
elh5iEaS3DfUfrt4zepFu6gXCrAgxSoqBOvFP+iqmorDc4MRL3Tzpl//PP7gNf57atEv4GfYIg9J
N3Uf5Enwb6MSNqhH3egzesX5pt1pit3u6DmKtuPx3/fHMTm3u+ScYPjmghBdmqR9QoQdADNo6HIp
rz+cwLU5Hr6X5TKZPJdPLCfvqGvR/9T93oSmP4bfOMn88eppQfP1orLz/YN7FtELpXE15O3ESIO1
A95PIsJjgE0Er1XxStCFdSHICD8a5pE6fIe/sTKURs0YC8z5d/ObGYtiXYewMKIP1P31d41qHP5K
yqQyAXTq+It3b5bQes+x/LlEpn+JurN0qc1uXXRzBSg77G1f62LdyNEVrgk1E+CM1TrZ4laC5ELQ
HMTvJdqFmN+pusXTsEVBcQzVdt3bGttinZ1vqLD61DNmkvcOTR/4khxQJUNEkAEEKM3Jztn5eu74
6hZEMMdzM/ulow6FL6SIX5vNC5xicUhXYsAKKI8QlBU6uiJcAsnSF16sFBwY1kiH2Udkz1zxeCxu
CxRogQS1voRRmbJXVsI4Hl4F5dQL4GgLPAaArAmuOKMEkQi6znQEsK92aL7CG+B/3yPhSP7Ca5ra
vQsEgEkBsTefigLyKRAGBkIUvJqnfkXvi+kVuTEwBj8LRDz6Bmfj3EBUjICyAwanxwv09zmiksDv
vHrXReQo8YqgczD4joj431Y7dJV/bo+OOxPNI2jPYhCg1s/3607Qm4VeuICHAB4H3UdOYHj//J33
+/14O1jm3t+9K04Y3TFYzyrAWnks+M//s6Ih93qotzOqeovKZWr5wpUANQnDY9pjbEFjYtxBGIc/
+x9T59WsqrZE4V9kFYKIvpIFc9YXy2UAAyooIv76+zXuU3WPLo/bgIQ5e3YYPcYD4ObToVegMk9i
CURJGqYhghWBIL47OTFD/7WnHg2CRSctSs+xYp3o1Obf304D5XH+HFGBjrDznUuow70H7IM68JA+
C4q/rwnku87TK2eUb3hFWJzkFoVtQg3/4n+nD2pZIBw69NaB0vFVdN8z5JnRsn534Dbuct2oHaEy
NIzCd4cIASQMuW/QFw61xPBp3Sv1dzraaPaO0HsHyuwiS06vthAkSxQGRx/xToPPE//gse5u9oV/
wEXBCzdbPibi8QiAWCIBX90G8kjplJWJENXhj4CK2N6uLcpexUVMHpqP00AbUf0dKL2EM5FwSHJ8
F79Bt7mwZMjmVUfGmuxJ0yrRjZDoUB7lDOUjjf8rvfPuJvsiDFZCd3Uyx97V7K5WdYfGVsIDwgTY
T/viFYjjWPAnLqc4YAjKwicBShnpKkBAUKaQmbFVOx+IUNQG0VHCim+P6ggvv3E/7nIjZICGgkw/
yJj2lDR3y2lPz8w6dH5Hk9gMcHHECxE/UDxzdSm/JpEKsCLcEHGDE3zQwr3OxRdPgXtCCoab8MWz
oM2aCOeDJ7Mxiy5oHnIM4g2/KDWIL3fDQ5dAELfbYbUX/yA4BV//ClhbRL3l+giz8z24Vc37lcb7
2RZHTHx1iR0lbJSgnGXHvrMWWGAkoSJeU2Fj6Ye9HE/fg5rKP09k9Zr+YsImP6iPiT8hsYIRqtoN
cTJQG8d5fuBcPziU2qwxEbShMpCUwi9AAQrGTXwvcMqEQv9uJ6qd2fFxpBunDTt25T+xNwOgAuWA
QIl2doqib4Tg3gGsVTiwxEg+nZzw5FgvTkTt8J9PS3HFM0jiI9nnwm9HHluEBXHh0WQs/ceB7M6K
tkonI/yTQFDhQsvlOOEg/jx0GQpyst8SIpMQweFN8KfEpyIVIDjdilRLTs/bHJKpqI5pC3Li302G
RWwmNr2XvjwG6E/Lf+KJxD0/7oHlwyZjp73jkbdn2/6qvwC1KgE2NUGzo421vuEcriaOMtU3nGSr
n/XBa3Pq6F8mCMZzDhA3H92sEcBN5iO3zJrM+iv2uGEOceII9h9sbLhY9QF8bmczcll9vpl2tqtV
l5ICDiFOIb85HhPF1yVz8PeXmnVbdQaDKcH68HAYd6bTDomQ6dXm7cqJ9zwOekXavPLL2ZEtnBXO
jGwhN4m6Mws5WJOeN/aJdjaqKk+iOY1xDEmiJV7mzdyJ63yyPG+M9ga/Pl2D8V8KATaLHKBqUjGC
/f6r9ulm4xRUzq1cBqIPcljybbkwL/hVD3jPHikQpDwSrwZbUeqN5qNwj0bsci5WuekpcETTbVB3
gRyyZZQNOCZ+lo4nbrAKMin453S6xNfrPMOrJ4sox+L9MgkZmYQZiYtZf2P2HxayrSEYNHDjQpYB
PgQQrubWwaurjqyFIqcj6goyocQt/iWmFMsGkDR4Wn9N608+JN7jnPT7jMSnj7g4lZgRLTU/dXUp
+ICBZi2e8dskV61gy3kdXUxUH4AFbB+dD4uv3ICamddhG/y/zN6vffLpT8QaI+WksBaAmoTAn2ZU
H8uNcpIrSascG1FfiI3Q8N9VqkSiixRXHtW5I+oVAp8CIuZJmLfpkAQi90P2BxS6BDN1Tya53BoE
UtT9zLcn11pD0FKsm4RMlMddET0UgyA3mK4dsB1OuQfjgaXrSEJJLMkJ9AG0jgTYEWh+smElyS2j
L0XsoRi3BuRPvRfBZo00Y+TIDUMGEZeJf0xQhMPs3CYn8P1XlxWFwYzmjvyRXkTfEGagEMsYRtUf
OatgU9EtJh61cfJS4b33pdTa41gXP/+7jhXVFwDoqjNFCwI/IblKOuTrft3XeFtSlQ9+03iZ3NvA
gHoab8iZlWUdiaeElR22FMoxCW60DtPXbXIR7hRymrK6J06LiufoPREXQF7Kx6qDG6Cyxqm8oNNA
sl4uUZYJlgOGasc7eOPxmGeA6BxZq+UiywIMfsYj98HKefGj8LyCExCbuq+ptoaV6ihbZXsf3/bP
vow6OL0YrBtPc7MOXJLHjO75Fo/FPOuoaLb8l08VHQJyqORO0R7oyaN00UB+ZQpHuujD0OeIuzfg
/gfIkiklrStMIiJ97iwuQNJIB5oHVonwwMsnc/A35XPVRz4c0Li7MVfUzq2VHwR9MgNd4tGoExE8
SzrlSm8PnIViGE9MfEkviS2u/rwEgQLGBjiMIX1nQFkYoe2xjNIqS+mwWDlNG7q3l7kjiRpIIlVY
PST6zXeS93ocKQmtJTIeGtZuSIr2sJqxbk+Oo8LcH3NfjMBkhtAw6tn6XLMC0dwVm6Zi22aTydE/
HkdXi8V+Rl6TA+h3u4uTtaBeaZP8vJq7IWaYUYqMFkctJ2iKlT35f+JrybUD7QrSQ3LKQn+vMQot
IMqkTHIuKG2glYEGjzCMSNd8PcnnkJuHIia4ZmAxFfQ8JZHzuzG//MgDkOVTdawequSzRWWoWpp3
yncKs5BK11fNj2E1FNUXiv3V308PRgYDqt9IANXd2g4dq+pdg+gLuRUI8F82ikRQg851AozjntNT
rT6z2ZYVsMWS0I/HdXR+43E8hlLYI0mz6o/2ewA/Ns02uHmVBy15eZBlywaaWgrwbCUgZ3AUC3Tt
PCphAxg98N9hpOtAEn4itcOy0UWzKgOCk/NJCDCI35s9kML472jgSIDNDU/mN0Rwjrk9EEBmaPhy
IuV9nBgGISJQ6zbmt7TYJquCPGdYSgKfFL7fHl9m8px2TXxZCWzoFqxqDMKSVIVU9Ku17fxfx3KO
/DSMXd7Tl4PkzAg0gMXF+YAGIUFa68tAfWFbRJlCPAhJj8kFr/MLfyy9f39ix2XRgLmJmXk7nECZ
DG8W3Fzkxc/4DHgNoo/i0t+9qDLj1hnqL32V01R986ie+SCeqgWYVlmXwhwD9WweRwAIqitG/MFO
0XNMNy61MEIgCYIk5UFQWMWMDPYHy40sOqzhrOM3B0wWjS6Uri29g+YHri2ZGdyXiECzEEGVE5Im
/CFCjBymIysWVfMqr1/CqC3xaJsPFnjGyIzSj/hLv9RoApQQS/G+gwamBV0w4eRyJKkieRORCOEW
iAESMwTrmdMcSbZIFMt+zXw0ETnRWFQySofaYtV6cO+foGaZliijyB/s54QyF18C0sKTq/hbGuRc
16dpIIb4NbjZJYEHnnIVt/EJWl8Up9ym/Zo0gIvC2aP7gJMPcsSg1dtAjM9AvHUe3CJfd4EPsAUJ
jjRcJx30L1g9xi0oX4JXiZoRT4SRS8Jk4HFI1YvVxAIMxAweDrsGjhacwIzOv/VSYkjkrvSdweiE
XrO6ZjQc8P/UJI/ElxjDH3OcjCT5t0GbBJZFjBmsRAQIkkE2QJNJgPO0SWY7befiwU+MIM8ZvBKk
imKNMER/4grJ1E/McL8f7WV0/Ii/hJf+J3yGtth00BF7jhkbLtrYVpkXEsn9/eGjiYqUjDrxWG4M
Dsk3yBCRayi33NxfGcLyASyFFHBmsxmZW/xanGuKUOJfX03Pe5mYtiHWI5hhfs9sQoan3NByhCqC
aSeW6oFOnejWyYj+ZTZkKP5ut9kNMlVJZEjZhuadHgXSEIQteRD6hfm89L3I9/iTJiBQPZOVnKWG
3ZyKc4K5vpqLFQnqFm63zCAK59XWZYYUoRwISRPxt7fBtj+bjI6j0b5ljeZQlHITV3G7rVt8HbgD
fq6U2BZylBLCYXerLTK9eiIDBAaFajM4gkC+J7M1DptuOpTyFexAHIGoeV9c8QNpHiO7Y3T0jgaB
ehq+wdCsnmGrf+7pQIpkkIirWXmAlS+hM/ZlYsha/uhk3Qa90leyZEiB0dCIRCd5TUkkhbDvdarh
TF5NvFSIMf5PTggPCmNFX4RYMBr+iPklAIcMDp9RtipM7dFY0jK5p15AKgtVAW3qzBvIFFTsEaef
Ss0b8DPtGdIgwv1Cpwo4LtCXpP+BuECOQJdJOYchNBQ9D9GaTEYl2Uu6FGXhBHBdzGAWPeSH4qD/
5b28B9qNe4PAuvcYvFl5qu+kkLfzhD7PKj1xwYmluRj3PxdZVMkMnMLmXGiwJbelISEi+REqyt1v
9RxIHR0+Vj4W5jkpNMtbuvsMgNR08KrA/DWmwmcnX+wZojcXzn9ZXrkE5HoHbZlZZb9pr2suzHXO
mp4K2MEWMLUncL8jZAo0luwO4zC8hamn9JDyFVmDN/099JZexnXSeRcf04WyBk3FKU0TUJrYsEE+
oe6oCZPIsyRuDBw8kxkTZkRsOZqcbB/bywxjeM62swBwE1xUmPGg3+9vA5/BOmLwTnBwsNQD/pfY
k2oITqxgZk0mYqfPnszi301mdA2WyQI/iNZMFyJGmcS0ZgfvHhER5r40sx6xHouAPIrQByVd1K0w
AqGsETAyoXMlAAs6wwFWnOhZA2m3kMKvLBy/6ErWmdSVGEu2qnX0vb6/h3fk12vduBcLp3gnDgAa
xqxycaD4SijUkEUINq/HvPRprZIGePq+xsawxWO6SBfaKqPySNJeg77xO1T7RrccfwYvpoDcVE9W
wsscjwYJo+zsRHXrfBvrz8EmhvAz+KJ+MFEWlwmUoLPT5DYrFjmw2QGNp9EgolNVulYvPMJXJbvE
8itGEEOB2RPLJVbsakmIPnl4XB2uE3qPxzBcIm24Zqhgz+l5XqsOBQKgB/QhV3KVOVgkFi/ShMh+
nodoXoyT8XWYjG9TIX9vkRdlTUJo6e2e5lJXESfpfSIpGlHNohBz6SO8eAc+XLAwKtalD+8HHCT0
aVYLJcEvLsd0Oj4MPaI567A7CDZgIwhxUckSLxWM3L/YUtZO8UzgswPmVSA7JSJzIlEntZ+G1YJl
Ep1SbMGp/2BdPHf+IS5cXKHIlhi8sM6dJRH5KHD6K0YkrZP7OWvOHFwugi9n2E6RbMe4iY+R+iKn
lrlN8rAZl+mMVOmvtkQ3KW18orYoBSCxYLA9M4YujCLxVxTSNveplFQfW7oB9CCnXmgEAgqA1Gil
dJ8ko7pZ/w4KQLIhig2eDM65lnv2IxJBuoULK2kKeZTKZH9WzR0KkiuJaC9DxX52SPZVOY2IxBKk
B/z2xQb8irqbeE0YdZ7FDo+0hj5gDZA5IUtSHpuovzvNhYKTJVQIRZWzF3CDeF/yB7k9Q+goo0im
oswiWbpYqlhWU18YBHDmENQxYAKXpH7qy3Irn62SB1ar/3Pl/ptdsi9ya/gyz2R+bbeSgJPbmVyQ
pHCaLpl5f0t2SeIayeBMmOPs9+AG/FXOr5gBGdO5r7H85ECi2Q3x536eZVldcnF6pWD2u/3e/9W/
aA6Gp81EO1VcjQJxTFlzxL/LA4VyDaNAM0HTAszjLMj5OJaSPXIyj1PBofH39HMOXzwLORU192zt
94ysvVjehodOC3JBskVhv5BHCt+8jrgQrz0DkTI4d8Qx//kk4pfEOOug3Hvyqxsr+ZMtyynmnZm8
Jof6oYN+IYUVEJDoW3jNnAuEe4LlPB6p94lHfTfZf6kd7s+e+D38HsXEjQVsGLAsZC3lKFo0LmaN
ZlQlsSGc0yCvwq7mZp0uO5jiBpejtkv7eje7mZ/JY3/dJ9toDk3NtrZk9aSTOoynPWiMXnTVzBAW
HcORMgZKTfskCfg/FMsjoKN4rzsRL4eUOsxm+uqxrC0pquiThP5LCh50Q8NgjK4e1UFKpbSJB59O
0SfMpNeifwacSSzSM0iXnFmp6M6y/RPN3DFeyIMM6i80iGjPjy8m9aKttlXC+0QN1cVzAO+uWwvo
Wwo2AyAewdlR6cdFIRC3ic4X9zm/zIuRjhpCzf/gGz+3GUt+M0yhmIA5o+aqoxsrR+xqeed9c1/k
OGWXNftJoR5uiKjTzm3aZZHqoUKWs6LPKIllBMnooHEdqLQvaXBVmybqN7QIqicrfbm54MgeuXkj
bUoFEV7JY8OgveS225QglR0NthecVxa0p59cOlHTvb49KGGkDZDYZ1d8uzlznKkCehSW1fv+DMiZ
qjik/N/CjHEbcbqm+rC2esxePeDqfdrKICv+NGzVoHfGgS44Qyecot7V0SZUKEc0EwXXft5tlm52
LGgGnxDGg6ddPrt5Jxs3oLwiP92LJiCp1T4npfnsQowG4lQFCgMz+t2iDQ+CnRTqJLB2ZoljH9vF
EmQ+zZnNCf/H9uW2gQO2rcF2k+zqMzhgOwVnC0hWy4SMevucWukw699wku+DkgAyDVUUyhq9z+B+
bPUSYg3/HkYLCuS4eJn3usDxYF4YoL2bd1nVj7E0ACJ0JdpldzSejwqFQRi4uCq0ONJbRCPBw3zS
hcWgpbGsMNnmDQZU8mckOwYNPEvMwuxJJqu3OWS7iLZDnImd1GkL1qE+KXpGUtx/zbX5Y32bxb03
xmncoIvpr8ABwBegm/pBDCIsC5DH6DjQh80YsTAMIowBQnsG31d7+eKSEdURhmOrR7cVIwUKOBVk
Cpk1sCDEJphqJIGeEOCBfEZbXap178l1x4gqDtB5dKkOY+GAD8KoadL+i/z4q6tAoESrCe3OCE0C
3SO97ddip8bqSv/gKWj/0Xuypib1HBVeHYaWcgvN+zTasljn2xIkFlmJ/XmZrnFpZ/SyXGHEtADa
bpiswPJ1qzbeUDEiFlk2OdZ9loPX1uwYaxTIKl1bgBO+uYOaCbzgt3BXaXyayNFe18OH9LDElPzp
TnzB7mFdGmEEeR9mytNq9pcYHqG73St3Yjy/M42qV8zHNqZdd6ovFQMipKKQUjyNsnAokiWGWAb9
Q8WCBebm4CpDgYnYWQmvxheC2m0+Rw+j2YPiAA5MHcxX/76lLfy1TLaP6Xf6ngzq1ATwnmcUlcc6
yDpSi4YIvGSrz5RNED2kgTojhd2H6vFYDQmuO8QeRve9Qu8LWjWt5fWik3XjTCPHBjss7VpM8YYV
tW1XJ/kzTPrUjIIGBGKqlTX5RO+2pluAgfLybpHX1qzG6eXo5xpzSPELPFWWH9ojhzF5Zc1qbZyM
c/8c1N5OG+eF/B152hpcro3QEFby9xr+uDtcDOju7O/7sqN2P54AAmGyQhn7EC1bidV4OdnXfJ0s
43gdI/n3dJGGrFH2w+0spS1XJ4FHLzlBopvkjjGHaAhirtdYIOnJSt9GH7f8YzCfIWavnNQDBBiQ
qePsooKXUAfBvXih4KFvs5NVC2i62JgAyRs0u2zp7uS0gKBhIcSknQRwTvcbHRXQHDfwbwj315iN
ebEEZIa1eAFAg0F4sywGyQCSmElzoXWUyDyzjuUWWmZX0tBtH0b/fnt1O+R/0Oinfxp2cKaO6ytj
moZ44KfB++EWiBV36ySad0XL/KI2Byuz1hKkO307ytMuY0+n/qR6tcBI7M2ugdH+oM7l1lvWG2VM
INOqnV7d1ncYv7cn9fj5DEoolU++Cl9RcD91gXvnChp2yDsF1yt8bWN1+Tm2qc2Tturn+4LJv7xP
lL9sBgB8tulDIkdPITaDxBpm6q9GLA9Wef2AO2tBB2J2UMiaUcOaUcqN/i4k1wcMNTAiUOnSIhv7
z2m+bzxsri+cezDdQaSQLs5QCeuz+vyy+vbeM+xje0i0APgm5Ow8DjH0P0Ps0uPAZeNO70qjr/SR
N+xf4Ns/tt03S/DrQIPGghzi4toD1KHBO/TdJfMm3GbZLjn7t2WM+45LhTDjOmFq3eyaYn+Gn0HN
bUP7MqwNGxCAoTpLJpsmQOSHtl/41evWG4D13VWAmeDfMnZUlgWhz3nDucn4E32PAbGX5N4aa6TS
iMiZyFD+IPXraxS4Dt/ZxUWmRhm/V5juclyO4HMRY5AMGm46bWCD6F3tNugYJf9EEANVAp3q7Mjo
uU+lEayO5wBdNHhfeiKL0Dj7TdzWm1/kPf2xaOgA170WzWd99ezQx8haW9BJvqQHgL7ZD7VzuiRQ
26QhBorobPvqb/5SgNIUrqi77POmDQFendSHYPzNiAX/YzFVlRqMRFbGN19mk4Wm/1rV2W0a/NYP
crkAADYh3sQJ+T/aE3AaG0gvWZcMQkzoi2zkFXJq13f7C/QXR5Xc0cbCtcI4NJo2gB9DtSCeeJYW
NA7tN9KREKrACXmak+PAt4FZdtN7HqHPqNN+fzExoeqRZAcSOwp11+5zC72qRjvgJWitb0s8BDb+
gq2D9Ceix1+hummQIRanDSp5FBge9DZdejy5o7VB/tij4QoloxMnKLbSAjZK50aB2vgz6vY9tb7Y
VRbwmpNytdudzbnT+g7ym9dkGrIbcMR615aXJF4qPAruBSUeqmfvEZoQHWMqQ3VSguxG2cGCOkl+
s0AlyNYfJp4NU+SNOt00hUrlDBbpU+lYaMQKcklUVm+W3wfUKDIcT0dcNpAy+IFDo7vZ3o8woMO8
CNst4QazC7L+mgB7wAO96Y6D8AKUC4qoZH6xSnQeAriAUAM0o2ZF6EdBHUYnEjybDKwd5KDM0BMN
NPA1M4B7nMqW9Z1AM3PGM4I+guw9DBJE4gS10B8ajv3dJ6X53r12+r4E3YFpRaOMCa0DROHust8c
Q7Q4Lb6T9kqBauoDPwrMKOa3DXeuEI00sDQl5DzpWKeC/Lc5FqmFm0HRjaNoL28PE9KIWstkWQX0
w8vPm53PYGOmwEMSC/BebqoNUz3kMw1ky8YuDuqh7GmAjOg5WuOhZPvHTcgNnlLkOo2yPY1BT1ND
WXsH8RiLHOpittESvUF9d5k3SlGrhUaz95je5wApqdvQf7+MnmbWeUyboMwt5UjSrbbLqMqOcYjo
BoMvRRwZSoQsHJmtcBDkprx5g8TDA4lc2H5YkG8dUnb8wD2xyaHlcBMkNhk8snxkKnilntkxOXAA
EV+rTfvlHhYaFmSW6DtlG7Cp0BjBjcKYmmb7Fkl74BGweAXxgLyilwVwTPSUw2auk/obUxG9rvQu
nMyxd2t0W03YLQ9wbb7nJxI5kLIkvZhFGwgcTA8Alb7w8QoDJUolKGHC+FVUTK5whd6rxfg5OYMx
f/W/hETp4na3NqhE0bHYwhqGm792r7WMaYBGOtgwsxlBuk6260H6xCrp4/mLm3CuQDVhow/ybtit
sUadu2HDqoOqByqjdQrTZyujhg8KliYwgknFuSLkoVgvhCmIaI96LMyUTdiLXvAAWExo/FIGuDaN
/lhEGmDzSvJRwAOBkO+aLJLLaL9BnQ0JE98gKY3agw8TX1fQelAv+FlPtZMh/QTTTWq38AWFRLv7
Tg65RiVxTLtQAgz2isindOafYUvDUmnWq3TuXAaCv4tgmFuDJkvq1VaWtVHKbFJtCD8hMp3qR5DU
s+z0Dlm6l5hyFnEN6uE6nY0CD2z83WZ3lzWzATsmNFb2pUUyuumko8QvezqXouJ3aQIJ29GY+H1C
UJiPYxJ4GXUSWhmDG4RYyE4AVSSBhN9MJwzOPKsODV/mE36r6JAof8AdXyt0J+jaqI2aSyDaJWyP
ZGEx5x0oi5rTjCZF9AqksZ53i2l921y0AfLhfuqD9oSEA+0Uq4vC8qat9Glzfe7AVAfDURsC7Zz0
GWHATe3GQIEpeGKowfPxMln0yIYQ+8EOAO2cId5SL2T55uAZgeXXvum2LDZ0MuP7HzYO5oJF5r4A
AVYLUydmC0Aabj499ijEAyFcNFdNoheaKMljZ/u2+WY1M+zrhvzBBntM4/HuNMa70EzCpmsPQ8Tv
sVnZch9i0hlVrxGkojQHXgcYnMI0xk9yI4ap9bX+FwWu6wp+PYCWWbtDDczIPSa3jriL7mDz8bFx
07Xa4LZinl5Vcbpj1S4SW4WchcovBdC7pE0un/GVqJCwh3BPte44I2TC22zJKUetE80QNOKTMti/
lbCV+HkWft9TplxOXXGPtW+tYebB9O2ZTnjUPLbIzpD4+cOq8pQF+o4TNmouHpEVTZ5/NPCiPlWM
YGmrDcWBYP7PWrNXt5iX89pOX55bnejRf2x6OKA11HJI5p2DS8NFPAcidZWR995Cqn3T9kp9+oCX
E8mNZLBRAuM+er9DlSJK01fedvyy73TZnB2WdxUaGd2K3yMlC1nVkrqThkzFOuvXfWEU5vfdQ7wF
Y0GgHb2H+vDz7tXQuiKVlTq1s/cq/BYyRBcPMq84aJGVuPvvwknbIt9XLxye1x9uGzQgQI4WTqkN
3c5zYyZw7AINqomHwoEy8IsJ9Has+KxDd3i74NOBORjRGqu9ujeDwm9vxlEt3CB2SipGR4FKuIVZ
W5HV7FwROKIB9WPqs5gXD8+hPktdTFjqRifvmTOn8ZMg7EEWXglFG763QbvKTSYvD5IEilQpgs9W
nW7EBevchrRiSjdV6uhan4zSPSTkT12En0BCA9tnJBqQ8WWbcYrQMn7Pad5cQ8Pd9tOw+FP9j0D6
yMP2mj2U30oy1K2RNoFdeVwL34ClWXSbY9ziplMHubuBiiDekxHAdcr9eHReYzXvpLsI3uf3ETQG
IxUSuO11inMHEd7lSAKhdvJYGgvCKJdZsW1Pqf8Sg9KgtNNnUAfUNigpYKEZW+UCL4ozlNIkggvY
DpPFdT1X121bHaOoY6m4DCAGQpYoJv97x+rOzICGGYQsZxC44qJdpycPIEUWJj2okYkLH5BJYzgA
JNDdS8IDIC0Kt2ReIHxDWQVHdBshpCm0du9V6wjLJhcZ4pKpAXsaZjJnLKyjcVO3bzijW1pth89j
sT5tmZaLYthk6U7GGjojAKpeITZuAwPYiD5KDS4IqNFA0X3NDIIGgAkjnGa6feuKA0tOTiSLg3oF
LaruPiNUExPaXNaf0sL2wzwCrTxomfrGrgMluVktEhSITtBfM0FrrS5d6ymu5uKOr02E9UBHEY4z
pzbOt+0wPjYHGu4UgTJtpQn9QWy+CQisYaP8iQ1OX3ZGjhFrhJsIv1NpPdDKWkNgc/zwT8i1C/MD
1U4P+9Vo2FdamxnMmQev0vVhG1SwSc1SrmTQf+2czlgauWhQ5lDgnCLPTNcCM4Ysdm5nhXvCDj1c
nlxfZGFcchgvquWwrJqcH7NJM9yK2h9I9qg13JwC7nd1cEF9gSj+vtbyySfpnppT/bZ+FuM3WCBa
T/1G5EYPD0b1B/OVhIddNN3ia6oCJo44U5hj1lx0fRvWBx7lyFRadvEIW3PdzT1D5LUgl1QWUEAO
uf4b8wRkOdhcOmQhgWMDvmGXfAjaIe4zkzHM1p8O2PdwEzDaErcGnQYm2+VTj9rsTFPyB40FiGcs
3CgAhagfj697eCr3ypwXGe+8rsd26xpc68PrMI695uOIaMop7eNspU1TA4IxJpkVRaRg4OsTmH0K
E2ZIyqZ+Ies2osoYO2hsf5cbIDjx9HIN4DGL6j4fRTuFb6NKQZvXiUQKfHbJNUjrvdqzw2s1PPO5
Aqf9K8DvI72CD8lK8y0nzNMSDFYJ/R2TNIH35Ok3sh35MtxAXRmexhSCcR2TYmtoFkf55tA0ZDNf
tZ44iiwNiCPFBuSReNewr8IjeQ8bxYycOc5lOv9cXWPw1F1WtTtW8PwY4I6yekI0p19deal1WTyf
sOJhJzSg/cvLF6G40WZEtpm0zhkyYMbyCU6HgGDjSXwAGhzwP1gisl3IQClDHnUQJ9V9A4SvdM6c
Kd6KnWYiz4lG4L/lUe7ycoSb27LSZggxO/S3p1tk4kcQlGAUeMLbhGZZZuNAc+cJQYmBj1g98rxV
WgZybSV6ovL5uBbwRZ7DIEek3mQSl/KZRia6HM3q8YUmYyb3lzrnERkTJFj4DApuy5dNkHLn/BNZ
4amDc77KpiJK+UCm4QBB5wqXoMqB65GjkaAozoubOv+cZqQ4ydcZue4bkyK2uOMX4awCu2pADXtH
s9RhFUafI8PvitWuETEMMWcWd2K635PXUqdAtYb7vYSZ0SRa4pHnBHRnHF9aqchOE6EQE2J7M5/H
Tav/+wzM1Ch/EGnx2xtaZeRGG02vOUK+agBv71wZRfxpk+T4hmxpl+1I9XLfHL57FpM0rHXTSou6
3UFPAjgtPS6W1L9Elv7uCnD/HGpUnAVP/exIoU/qXmS2eQ0mTMpzAvaoAWp6Axe/wZIL6YQlt8IK
58vlEsUf2F57H5vny9wKf3UlqUUNBsBierg+zlKREu8SdMhcSlJLQdcIhgd9If6/8QTqLIVUKa4K
LIjYzhZkpKCABKv2Nt2DoHTgqwatk3oCCQSz8wd6bYpTAlTtUGFyDrvd8COgQkE3SW8esT9/dx4h
6nIFeCj/Si2+CHgDGVK20nD+BMJzr5q1zeFw540F0EM9mmIL7TolSGLcGaBPDcvYYfWRbJFyVz4n
tcHvkMm49HUC0YYHWA9cDjjCgPyJAHSMgTFojjY9ruYTTbABUk4u63oDuF/6A/h1W3RLkaUqgpr/
+9MnjLY6kD5jgkPBnZzG77pny6duEn9z/yLFKhV7YyAoxGunvoSMmM7CH6Dl5bZ9Yv8YxldpNpQu
RBIA8gkopYL4BGaLG84D2AlWJK496a3YvNNIVY6jBVLHFRwNRuHqdqWxCKcY5EgFi5ay9tMxKmIB
QZ9JcxEJDJrPpFkLHTgIB5pU3qXgXjNPPhjwfor8RelIF5NU7QHMTDXQNb/OpTMXWFjH1SCr+tlw
wQm0pYj+6oKGaQZfyn1dLOB1KJtJ+6ixOMm4xCfGK16C1w1+fwIQ+NgC2nzxR7MVigkvnm88YJw7
efypP2689k66NH9/YHd4XdBxghaX3iAB/avAxFkKtxf6hmQbv184k02XjHo8vE2F9Z0kwVcFbS7A
BMV5TAVLnKNsTyKSugreXjZlBwXMA+cmn+Ph2ZTPAwSnoklNcw77ln+qenwe09YRS604mL/jbV98
7Bv1z83xuj/v4z2VCP5qS6jH5wqHXQISai8lMEDYYvyFhLXeyaZyQy5H/rcJbs9eU5IfWUf2E4iC
IPMFeqcB+SGyXOn8W1rZ5MrItZFTUgGgOaFAL5nllWqmqGduUM+M/JxmNHnr5F/3wndfgKRmFc9P
FnsrfWyt43VYIP7MGj1E3omWqxM+4zAbFvRJvtinVsCiDFG+S+tbtfgTQLIpkkbbduwUYKFYw+UE
sA52Wml1JHL6WNZpjJP9katd8kan5IQnY/FSRQuW0lu/mDNhi7mxxB8A4iFlGM54+rFZx9HtSMYP
dqyYP7fPbW2nHtOtwgINZxBYQSqFJKboyGPtJhNPFIyPc+lotSCft0QgTTAkgihJtsYu2d637R2F
GirYfJlH4tb462YVfCv/kn8moJJHMnEtlpfqrrEQXTq1q8t948F1SssoYZzJqBfULT8MJrLlCVaT
DlXQ57T8meTSlCMNxgF+Bb+v4u4P+Hhz196xz/D6spANGxCAEL7ivmN7HHAFjgGCpsSiRpAc80+q
2jceWL2n5GQ/sGAGurCoY7iBskReefOM0uUQS8FltmASMjcjyVkJUo2X3xBt8ftUkM5ZD1fi3caN
DqjukP71mvUKmPmIt+A02S/5wXdzR8C8RagiWEPdVG3npnXjlxMuB+1BNOanAfXwj+rBMEMclxDc
HPkzl2iC/6UK45FDCvlkC/AeSRu7NSqPeFyfyCvoTScZ95XkG60kbLRthr3B27aXrkFSlcbYcwe/
xah+Zo1v8u/dAXiDW/eVQcDcZet8U9v0WnQfAMk7YYgGPOGImkENKD+nQKOP9jXGp9ogaHEFp+DA
mYvfR8eCwPV0KDQIhlinzYHRNqnDcQrD9n2F/mUBtLjE0s/rpXu6H/BjDHjqpH2X10khYtprwza0
XptBOsfqsYdsQiMtnrmcRFj/iK+7l5v3fUFBvHYTxCi6/HCdPHDsKCwashm8yCdd5NOQvYFgqk0b
GjWslncpZnKOC/i+7OuXFQoj+13yrWssumUkiPlptgOFNBY4BXkHUTSkTDAWKwFv4by9kUxF+8HV
d5wahs+5c8Nf81AMqPyx53Wi0pKJA/CyxWHjOZaaBAq5/C0/wWvsTeUyg0fh3/gGJFkSLkpmrwsw
VEiPnbZcEHaUL30BR7GTfI3DSi4+0Bh6Dbkohv/IvRbf/vJJAsoBGXLSrRyILtUXPAwEheRdPNNk
qy2ZC0gUFXwYcQ8g8edOtqTAUB0dx11YslCzcxP6rJ4OXe/8cPU67bO8bgy+YGxfNOBz2EqQc4i4
mPIOriLVCWLw+Yd/v0lBmLisVBaYc8cz1Q6GbeUc8xxWY5L6OeefAPsB5nJOkp5TQJKUst6SM1kc
cUxFRuC9jGAjZN1H/WFe0ohAVpvCtmcM5BjEp8CJZUG1cGe5MxVuteD06vJz4jcPZLDgYRMf940B
G46nlArkq0iOtXl42WHuhOIrQAdEkYQFu/3yBBUEvXMD2NGHrW56QIScED/lwfWUXyqAi3IUXAQ9
oxtdfkX2pjpT8oSVhdEgmychxb8/FQTPmGgDcomNUQ6CvcIdlWZ9x/XhzHyWiQoCiePpCIb97eKN
t0bsCH9IVckmqKVM5IfZj4+b4yajO4czxI7yI/yTfmYs5Y7iks1QY+TjUNd3rfU9cTjdbO96dYku
jnLugLnIlhlCQoPEyUatbkdFj2YSDg7eLVb6atpzZYgmiC0AwqBKYUB8jMUMpWRVt3GUQPlAYSDf
5WIC4eGI5LwKrcOFIUHPc3XuSAzJnP/QUN+O2Ad2mhFOlm5DziSRc0JWHFCxxbjhYm3hJu29l/Tl
k2TYkTFhH6lbkAKlX39ZN3ymJtrqVZdIjrpEg5TjhFiewWEMmCX1JYACFQxk06PFWxDF5aaP8b5v
y6C+u89bXjzU3Hj4JdkG0J1hkTfDBy5hG1nwOUP0xjQQ3NY595I54nWAmtMpESVjn3cbHi8Q6/CU
OPO45ERzennhjVqLoA9iMSK/cExe+ixPusuRkQHh8FDJhBx0wvTgE0DeZKYSPoHfIdjhHm353XR0
2r6w1oxwLop8iI9xYDuV0TN/2/wKQ3WC28xpJYU9yZ0zvQeGjFqwT0w7cZNl3MsmuCw97DyxHQvR
4LNkIAWcYM4+l5CsFmOL9xhGmEvJ71aDHxCY3WZ0yIerycJUYwJuY5ze31j8cglkm5GD9WLuKXQw
Rtsr7YGthisD+eVy2U8cD/70ac4XN45sgVS8zfThfbpqkbqUa29ylRtQNHyW+bGwVHjBHfaCULAx
InhkfCzlvGBziDpIYFfT6+MyF5l8JZ0fnHBOFKTBFE5tnHYGOdl94E9i6hjLGCiNk/R2aQygF1y0
Hdt8Bo1ZCD0F9sWZYGwb1Yguzr6Epr0MsIHh1yZs+X80ndmyouoShJ/ICBQVuGVGxAFxvDGcFqg4
oKLI0++v7HOid/degyLDP1RlZWUihyEsNe5QJR/JkscuRQ5ScQ8eJZdx+yN/naCliZrnk0JGJQtZ
veMBs8BSq18wMVhfyd028n5tiJA1lUjGNdiYw6dTTuCb89fUKhY7mTjcC10ILL9UnQV73Cz8x04s
AYaoUVCa6rOXGJPmENBU3UElhroPpoafABP12ufs+egu3hoZWs42vTygCb10RgpWcAcoOHOof+vB
GhIiF8MLOtQ4FqAoC21IbgUNfd+EkFeKDoZckkFNEtELqDq/TM+Zcb+FdUJIIe8W1iYjFrOm3W/Y
/tsO+IWgG2yqDRMf68ziGN8vqwPaKKzzMmUYyj97BvayT49McZL1wVrJvlrjavcR3ubakTf2Wfp4
B6qNXCU1GA5Dney94BLZOw1GfnPYKezXgsHKfjHhozk+oA2UTG4kMQn3n2HRYvVTEd/KbX2FE7H0
isCdYA7KnvhmpaNjjKFMpXbx3uEMwpalsUi+bQY7q2vJHoy+xArxju/YeHqfHufycpnG/J+uNZmu
pZh6V9x3pjN3h/sBmsN6z9KR2yAR+qn32vHyAq1KhjO2pW2P8f7RBy8KqVSPx6nGz5/gNmOu/tZM
lE44k4MVZJV6pICgEoCiJ3KsAy7pvetGLah51bIZlHI+fGafNWuRBe0ohZza407xxN87bpfTwPYH
/ZkQ2gZmJiczH18mWAt7lHIsStIqN5oBhQcIsIaKlVljUi+6URROSLAhQLTRj5ur+47dSNSlGsAr
PX7B19l5kXJLRC5C8z/inXybsXa8hH7RuS4xxQSjkey5+DEd+YqqQdvTWYty9lYMhXFWgFGDDAqq
QMKn82T3bUyY82MJCNThcfbpXf6U8eUPK2mImWO15B9ucnt1fXmXP9yojsijsKq4vyVFjinv5sJ6
0iCmwmOVpQ2MCHHipyYBkT7ucuGy+6tmdwwpYqywenLfMG+XM6zohvm3XsqaCf2Ac7n2GSJrQqR1
JMIyrTF+9djwdNCFyQLKfH9rNFhePEB5q1zGp1fRTVA6TMBFc4ivw7AaHbevZbWkaALIAH0HX6iB
dJbrljY6z2EFgD3KrxqhNsIlBu4RvDhnPe+iijR8e6Xq6GGOJ+rd+yoQeo+oOFF8Ls0SKs6dK+QW
yBMg/r1k0W1Q2UPaB+IqKHqlRzu03UaydHrHVhB1W/MxKVYIWj8AzJE7rD3lQL9MgS70Z0DNMAWt
uAzExA1HNA6z7gHR2c0wXdWUF2gspu8Z3Y6jA7Yk7eIgRfcRrixkIV/JH4iLUZrfGEO8KhIiRJK9
yeePkI8EnO0HDIlbw+oM8IJEo3yDgyHrOyQFCd6JpSQKkt/ksMJlUPy2Nu41Gx7CMagYY7k2RPyI
pwtbmqdJ5ZafQJIOaGPl3T1WBZ6MrJENX8ZHtXsxt+TZyNuRcRny2HkyaEwxRFX6PeRn6lCam3WG
BdtlX55nd9zwRQjo2/v0jrOGf55lfUqsw4ZPYZMBA+KzkCO9XLoRf5/ws2xBo4eDdscspoEcXMaS
jC2FE0hneb8bcZY/zKtmZ2KyfseAUJl47SIsBImi7d4I9Sn/BcDXjBlGChK/Pg65A/pKkUZk1FAe
CZQu7l74nfEl/OjRDVuozDv/gZGznoJpQYceaEjMbrQ6/LTD8ojns1Ws1Hl1cmGQtmneo3aBmtTk
WTmn3ap99DthPrlFN5xnEUi++bAct+mYR6cgzaJRzAclbKLwNzy5JbIrF6ypLeWAnG/UYdwgIEwJ
jVeq4K+gPCUS8R/0CAYacoCGU6okUKboBZyJRnpo6U3RA4SXaEpzcP2nYRtJLgTtEQmByhJ9t6IP
Dmg2oh/TD7uUcqcMtRWKszZlrQOFrzZtCPg2bgznBTvi7LXp5EcH1yZij9f97tEur/SI78hPIlRI
W5sEJ7MpdTgMXMANCEm9nACkE+GugqEyyvaHt58eMuxFcDmAN3tGWn4kmpq7ipuR9hLEUTp+AVme
1nqAneSVoJysTE9uQhX+ijS/MW2uECE0laM5bbnP5La/gKGangMR+zUjEwWIoTS664xLpl8ZFGAb
I82BHHAqB/jJuDo97A3+jysAMgtGnOqYPz0PnOFRd97Ac1tINpjGnp2TgbYFdpzDcgrL4hPVdC2P
eTwwjJ8FsK/IeACBw0MurABX2PH2snrAyZ5cuuIfxfS/Qlxr2O02MvfVpJnQddZPW17d1/yK9+X4
mfifFcJVosBKqmDdEIACPXuTbdPDaj7j10Q/dPynx8pwOI6Ltpm853gWQhSdNMN6njUw2UpT6+gg
al8FzwFg2CduJm9ULOHt4Ne0PGKVg0CUXw5ErgetdT4yOvZS6tQmDiKYv0Qi30N5lmoeoGSfRSan
wWCCRIWzaqMVK+sRlUyeZR0O0RscPyaM7hzZA5wOzWP8YYahCyWp7TVQJyp2vQIQsGACW/s8OePu
UIzkfi/lXolGRMbDZ+lc6LNzaq6QUrIUJkuviZotNzhzzZg7S1l/W29VBVT+yzmi5FTenOYbZqul
sCCmrtytygbmPT2F8HTJ7btqwqkuYk2KyxaOx7a0JYOqqF02pYbb6IcsgQihbVozVmsjRJLtNEFs
AhS5rdkLKl/3YwzUaklX/h3h3hjAtKTqbRVRcnijC3to0wV8z1xadNcjiOvUlvWK0g8ML/u+xBu8
QJhL3IOZIiRAR6fCluBNX+M7IehDfxcl2wFNiR0It1a2BBf9M0BwryO0YED3AExP+y8C4k37dXHR
+4YEtwTKnknvV90HnQZkezwjZcZBuQ0Ur/ORiHuDvdJEBtSyl1dLdZEVgwoSEhNsM0CbBdZylJ37
mKlkDnaDfaaesxX4cnBFDaeNMgn0fuyzqRXCVftHoQSZ/HcUw4TSUtlgIwu1Q5M1mDN/VUoWOpIn
VoT10qb11/2TNuenzuvwfcYJyuz+dRZF3oNZkhQzQl+XyhoW2RfCI8bNvzstZ35GUP5pY6kac+rA
1ID73Pl/n/3AkPVP23V2VCjpkSBr+rej1YvfOGMpFnTkZXc94gRUUUDJaD+hniIvlMQR00gakjSU
B9tjqEbN/dohlKU4v81bboeS0DtYD5690pd2uDfS55LsEEET88IC9kIKSTS9uKy/VV/ERT5AbeZ5
iiCKmIocmV6ISb/M0xwYDfmm27jp3jaYtyIAcmPywVwELaVP/boPMHOZnqet5DZt0uwcSkTAlOV5
AFdfRymeUX5ZmzF4Vdyt7KMRoq92eJI/wJ+WWtV5KvI5ZaRMI0BpKP2TjKi5NfiIVsNxAFYnJYZi
QN0rpFcCNzKzPCC30hisk/ZyBy+KeW9YD7+B57V1xw0kMCyVThrfYy2ZC9MrSL1zdBTRso6P9XhU
uRN8hOAiEgkAIh59ZBNY+hg/CNNhbHUH/6/7zf4VppUM8wyaHTA7Yko+F6UQWwJkSStSHqg7IhFv
Pa76cKdqCtUD9FPYnyC34yqD+aWCIVfdfwAFoywwQjtlZmASz+CDk3KVAjvrRb7ksJgeUtI8Mj3Q
X3ErVs8HS6YyY13mrjP4DBOa5SNQ+yATj/310v9AwnxAOgbYbzlypoYQuBhtwNyMuwFAeJcaRNPV
3vR91JBH0GqMkMtGWfWn3LYlJIuI2se3qcgbYJriDlm0zo6GS/NQRjPbasaO6DFrVBeglUHc/YMi
sKF6gNcCTdsQGszLfQCG3CkSUGDwd5oa5QR0EljkoYHK2QD0oKBSAMTGVQ7OA5KyRZfOUsafTRlF
eKUg7zH1QPtM3wC5X5hOYEXuiJ+jp2/0FwTWJBikYNLqg6NL0JlQiqbsSdBH8AMMSMo91AfrAwp8
X5Ny2mv4mdbmfVKzqaE/Bhi1fZUDZD2iuHXbHJ1bm7GnOeggP7aeg66v2RrS4sKmHnwqTx+95wxg
+z3Jzu5n9RjdhGLR1e1X0tqotK0gZ0UPeAXuz4oBI0hhAYJ44DHRgZFEttJOdbtEZqn9V86Idrl6
m1kgdRC0UczPZs3NOo22bRpM+m1aYMiQgMkFnJ4RCV/sFLfY0RVrYwoOLDxtIcSa6145IAijXsZN
xo4BMWSVmwnujyAmuHD+9HlzkyVFio855pPnDdvFKVGsLOnsxCVEAcBKntu1k52dv7M5nfzZpa/H
fk8Yd07BtLfQr4S+HS5s/wkmgfDO15yJQoCQMtH9bDJKiOLoV2BBQ4mT+e7Wc2ZcjL7ZJ0YdaIwy
5UiJlRiZBADbkoo68gmDNr+FEIfOERZ1PBLM0NiAjXk57cxv43XHLsb4TpReccCxUiTSROGJ6Tzo
Bnj0Id2jNvDQop5N+GBBg6bgRCNZWLIVDK8IPBGEQPhcnVDNa4XPKB1fzsJZSlcXfL8P+snR0Yzq
AGPOLzgsHT3DaSBefEfx92F1DgVab8OviZit1/v0dUAD2xi3dg/MfM1sU4MymJmG+g+jPIJ7t1C9
bIaoMmETWnrw8DC8QGAH+gcx65nVR8Tu776OWtU6wZKrtWupkKxQKd6sF/Q7stKkosTWxKXk00Sq
LiUwQUwaRbqwa3dizhMFaT1508s36ga7FsxC1PFCLW6zQB9e87QVNuAgWY2mY8YuPC9qdhGR3pOl
bgLni+jqSJoGntjT+Ri3jaduvqxeFvF3eZCAtg7VrURCZ8B7ZgOfePaIxS5RB10s6ABzEWMsKG6E
BPyP4XVSETzpaY/PklWfydL0T7ZG57uI0YQ8UY7D2b3Q3ELjEoeftwN57M5H8Cg1xlScIwQAafcl
1ARFzvhsY/qBmIDTPqhP++JzGNG2IUFggLEns7XSYYLHje6Qnhvm4ut0ewiUuS9CalYy4ciiHgAJ
jAUcBQoIFQE9R7Bi4cehFxM/UYbJvD1xEqW7Ci3Dso0sWZr5+DHR3EIk99jqSxpqSN5Sq9oez073
gw8G4ZTDyuSoqi8SKAaOl9Zruzt76CYO6DMYIf3lc8kF46wx6C5RSolO2wceTnCLxS5rCeThq4PX
vG3Xc7g/Q7i83ZvbPc3OY1bNFUZTdHih12hXEwr8KGf77AZ1Uo6LHiG26mO1FDXmRY+Owoo2PGqH
9+BjOPQiko9nuyMNiGwjbH9v86i59OGx0p99oi5q6URkJBonkDTn/XCUevrCk+1Bvb2ByVjIHnL8
yE5CqJe3BsTW2h36ddoxn6qnwfwiHd6vMc8yqOZT6T9SzLPYv1sztizIZdd9W+ebz+AzeA+N7Xuy
zsYf3VZgpVDcpsOIsv3gHXyv9mNUSCqwfrKnUQmwhYqAwaVNw3HQJtTjbN9JCXAJHZ0V5g1FLtBn
p8WdDmf7sYR3d/YLKZn/gk32aiaJz0Ko1Bhimc0LtQnHIOaj8Qf62FH0EO4BkYTdItBglFCTo44v
kjyQba3v7BUcfUx//XxE1f+LKR6k9qDdY20Cak62BnQBjsi5EOzm+9WV6U40zSWvITZjWEyTApHn
OX73X31eDYeAhXEBZ+D/F3SLPw5tE4mcRWVvK1sEfZ6mMmNzbs9gb5MTs1mrLQLRcyzB+TGWqJgj
i0zUO4BkJ+EVjTgSx0IJTAjXR2/kgrZfh0gBU3GGwYxrJLCkAYlP5iuxVp6lPvvSaU9Th5zPGy02
OiveNI+ydFP7Hn2EP6giJoS8LIUOmil82Z+gZ44egVA1oIO0pK4PCVDiZ5VCxgvVOo8YWBYQS+ad
nOWXS+Sc+qc2+zl0lk0L7zduOng6nALhJ4kGhRxCInS5FRn5AJEzWwVyg4uGbF9IAHMviG5+t0nu
n2yhx5hcbNSmli/3T7bUd/+ayD2FKyjScfcHJA35orHjfnCoz6wAwsIHkA+7B4T1pxGNm9yv2yCN
oTXxY0od0GJICDbnAefcslZCSIFBUD5hO1sFjEGHRFZbqG5UI4gDUcPJ9uzI8my4BExVUTLeNEHp
5b5CXMxoYpWTktO8EBOj3jKAJvH7/gXx45ocYdYwH9m2OTvujshznSC+gHVviOgG1wT2xI/IwDXK
B95Q2lBdYuAacQFiSWTz6bq8cvONHfu/eJaQWCDRAQDWAJ3tv0CuSX90VKJ0rwEtDCoDMdVlUKGy
IQMfrxtIH8KOEC4WUfmfHIUbY7b+EEpGgUPuo/wfaUtsdw1hOvA8KJhYMC2+zrufA6ZYx2YEm4FN
hPzl+bvL/85FpCu5xh+bgo2NKdYiGJKHr7rwAbgu0RAi/qM7iF82dvT2EKYgWu4jQXn1iExgUKaK
z0jJISP+AqC7WFaBHVy5s3jycWkiFyQHfUrrM3UIuZdwP902BpqIuL6kMPDgQqi9QFSRk0BOJJb3
1Fy6nBCTG+EDzf4qEZTVHN1NqUUSM3anFDakUPlesFQiI6J9zPfy9bFo26AL6IJlLkZ1BRJJttY/
Wd+Y6g7LRzxk1YlBX0SG/wMU0AIgDnaCAOkfNB5vlsocIfLnNOmReMJOHRAKa4ToY0oZEM9Ibfk8
aOEUNEYCXdIsggBDG77igmxPmCBNSEcd2aUIVa+E35ghss5SvnohdmCB96n7L85wUhHSI5JJOo9k
abFp2nsOhsW0ERdexTng7TdWty9wAytFqCwNUUmunCLCmZPaaI+9WIk+g9tAck3yIZrbHby2wGcj
4j2YSHSj9MBQhpkUEnBGV4gu0bd26lGTO0VZo3YLFKDZiLTtefUWQ0bzfChaIFIZLpfGoMtKZxmx
h2rw3dzBPP4ACt48jBU/ZLGuQlzy/SM9ZR1KshGIzf8SmifktY57xi1QpgCJr3XZ2mRetXtxyAXl
UmDQoiTFlsH4L2Z3YkuccP3TkGXQvfVkJV0A9870GYsDASURaBOBmxm11xEdikD2rR4AC9xqkFWa
PlDSSFcGeSScUNADimHAu3r0/TNMyJDI7RuD8yH5RgQfCxgCwLxzLdH2JYg8YXLhF/PUDomsPUYM
kL25uhWATS98I/Mk7zeHx3lzZCS3cOF3JkyERZWAspCCYVGeWmnHXoPvVhK4nXE7IqRC34sU1X/S
jw8eh9eR/DSf8NygcbZAbpZkcy7YmUBaYHfVXPZYwzXQMVQIUK6Tjh+JYhzarg6YnwzONUKYfB5W
EWi/zY/TUcM6wK53VAIJBx2f9shwOgPlY5ZodwHEjogJ1/buMYclH+XzJspTeAI1BufVtrWBJTo0
OFwbrVbNQ4zCoRdwLKqttE3YZ68zQBjo3/9QB5JwCsNpora+hut0BxVfhM5wfnrPObNcMgtCUuDB
MzwMxv7x49BI4aoGWAdVIJo4eSQyPqq9oIXYXHSXBFwmsKdi3bclddQ5rjNVKR6893kXKU9QgiAl
XqbVBe8ObmySxdgC2KcBPrql2JToy06oWMk2DfPRO5GklGTabm+OvUv0kJ5xtCW8W5RPmD6rw+7N
QHVJ9nvGA6cw4vk7wpsrZbROyAA4f7/T12ci4Td8ei9ST9TEsEVNafwfeA2Hm/Aym7SIAuyFt763
BOptPkwA5/jq/nu4twMOfyoAPYbotCWzrTqX/YPWLAIU6oeDag4OevQhJxL8Vljn/O4BbbN+c3z1
b/2v66GeC7wl/50Dj1AR8F1gthz2Llifc0xepBR6/wHaN5enovOg0ZZkwlbSSk3oPnj7D5iw1POd
FtvnIADZ9xtkZMfoAwwCnkh/x1o1GxaTvR0wdnYgMqOKVYvUQKNFG1fX1vQzoFedfNMF63Npkdq1
PHLc59hT55QtLQSG/54esCOyvecpQu4S7adwViBdrMctYpya4X3xDMSadTuddpf0z+7X9lIf3X1s
SZJzcKjCDD2cLcqdTIxE9DL57HfTOpdcFPiK2KBkE371HGvuZ6MA35APY2A4QCAmOrdJ1mqviceQ
mKqJf/gx0Fbam2/f1rzL1dh1fNDiNRWEa4jJEY2YdA6ghSjP+unVPnlSmFPxuiLKqc2bPj2qn2n2
9EiUSW/G514xbvovxf5MS+8zVaZkArZCMeTpaaFyaE1TdJa+AfNYqmW3ws12AO3Zgl8BIY/bhtOa
PihlAj+O6Cg5KlaummkrEPiVABqmNwU3QD2IKeEXaST4v4Sf5EHUrWt2Dcp5T4uMuHENWL+Oh2yI
9IMvZkvH0q5DJaLzgcGt+onq3yKNuuKah1yhYo5wxodYgIUPhZJ0tRUkRUz5EHGUtxu4jnUxHdnx
8B8+VsAkPV5r+elYetLat5YF4g72Yy5pVGfQjKlbpNOzpzJqbOZhae+yv7eVBijrTqjUBDUuhK0l
y09wFbN60hEas6QT6Bp+lx/WaJFELO0LtqViZLXLZ9ngiLXObffB5JtFgMI+LbYsoeie3+yc/7ZN
ZsJ3eA1rTHWP+JjjOvQkLKWXOG7caLiLv6OiQ3+6QxfcAEfr7ojdSa7rAnmFdP7fQmnE6eG+ZQaj
B0sFG0kn+yBz5T2/ovyOaRlzgzXs53nUtS8U+gN10DfTqIsG8e9Ma6hZ1hJXAFpQuApxZYNBO9Sm
dXwNlSX9T6wdKVnmlkkGuiP5rI1zMjtAh4Is28AdKQzzjIUPoB9AaT68urUvf9FvZuTdJ6TTYYn0
4RMp0Rw9l2f0nYpgIZxqotM2tQ+JiyRclNg9d+NR6pSELq19mlBgwpzIao7T6EA0h2bAgElTvYDM
VICAY08+hKIKeamxTTVLvH8xXLi6VIfzXbEqPZgOUdrLbewD7Jz6g9RFxMWJhWrMJPavlMHkrEX5
Gsj4Kt4O7mfK6fJCTpivb1ZS0RK7unkXp4kxzQXVmzICg3O1+Wd1n6CyOsbEmTYE+VltdsLv9NLT
QiZLNZG5xTk1GzaLSENEytEq15E2PttXYXM4HThj9OGj+jgucrGvyRbMT17MtgiAyd7L9VqNhpQi
tdAAQPKybEUDzsuqX1Y3db+5Y/xYYc9rj//Or2mhRnqXpY3uuzt1KeU4TjX3rdqnx/ApjYUNkgSo
qta9iQtrj6Rjdl9Sx2lv2rNmn/IODfiUXLoCFjeJ4tjA1xyGzJn3UiUEOqbSQrbIt6JsqTglxyTf
XQfXJXh0GUsuCFVIl1oRL+0SWL+JgjUXXx3MUdPwu+F7NFP4Uv4yMMGJm31J4Teg1Ffp+U3D677Z
z5YU/wePffqwCrZzAipeJL8ScFzSxzQk9qndDNIMcQ5mhQnQg9qnZvMYcY5p+BzAUAsfCTgEwvIv
6qYSAYvOJd4kRIYur2rPvk7dz//x57kjd8BN3dNJ5gjXRkAZAMNtIGuF0hDdLfxf0kH525UMNbmP
QLuvchPvV1ffHH3ia7THgU38dq/dIlECkG0LRPHDKThNLpC0k4T3Bb8fHD5oAeRLSt9iOjzJmChC
O6tLLJgANZM/CkjUABcpkEO0+qe6S9EnFsweRxAS0T1kXclB5EK5kBmY/UxQ0K+zFfI5VH0KYHD/
5dIke5ULlldTOPmli7rHU5Nc/sWTkvyYvNOvLtbXeYGzgJxSAATN3EshqthIOv0PwPiXC//L++V2
oaPEMeVVoEJkzZ8ZE5seN34BQ9iXziDkQJvuVtIv+SufI3dcAgfSbrny2+ARUFgAI1kiM1w7OU+b
NxH9U6UuqHb8e9+Qo9zB2gSKBt/mBkhJBtEdHkPQRjrwG8qlH7ucjGA6FAqlFRG2OaU+fiInKyNB
kAc+WeADydQz6P4OwAUQH4kaFZGBSntQOs6Tu44tK3dPelMkdzaA/DAOloP8keHTHMKVgugQyssZ
yV8NjIWZzFgBQQEHvAnU7PAy+ZZmgifoPvJ59NTpNt+CcKy/5puyYcfV6kG31Tuq4ycCkcjZdxzS
6gtOj25l0ONBhwc5CWcONJCNjAW9CpQ+3k8fkn73J1lLCkpaW2uo54G65KAMeUIifg40xOkym+N3
aHX8pc+lEmRlj1IIbPsjHbHFrGg4Sjc0IHwsUjXJAJaxtoDUj2oDzaGvbZ5Qws0SWOfa8DKDzCia
znmfL2B8nzf8c4OXQGkWLX9KNVBKn7ySMh9cUKHc/UhWEBuhmOLpSAVQ2NlSOoRDRoDw+A7gmOhC
vKvQxaRrUejo6KXrlAfRF6DOQPXrO6jB4Sie8AQF6XgEJWAY8eUGE64Lrd5hOpMOLdgymbUCSuD+
tywySJgP08cEJRCScaAEUJwuT3AlRXbGBavUesw5Eb6QedKDCbbTb/g56k0MSoMeOME0xG+AFhlZ
U9qbAjBvijgKHRycBQWYWLYh8sY96jWyiXiY1xD+wV+MLlOCcttw2nsFCjayFhweGG+4E+tB5XDz
Tv/2Yhr62i4djKDSYRcKEa7HVMlunsR1P4j2aivYyRwQSwM4z27jI7EVyy0lnee4+fa+m+/mLjgY
gc2joOTTWHw22ZImpKN9WoLWyQs+/DnRllRu6HzlTxvtdFh8f9zF1h8BKdU2/gN4YRKAFYHWNeC9
0ku5AN4Row8h83QdHx5zPUK8Hp4zlOEZN5OWnyJ+EiGP6mALbNz0JfetzmDLUumDG7O26y12cAd9
qdwxURxmLjYHZ+tL6XlEhIeyt0s6nuLG1ObGN0ArECNh+mzJXPe17bJleuzTEv2N67k+Mgadi6kH
xDd0Qc7JVCRw6Z68JB92jq5oTNji1VAgIXdZcRfnpFBD9GhUigeEyrp5+3q8FVGQKYis09pga8W2
2/ERXOwQXEsWXBxKzoU4havztmJ/oPF8JgQcrdQqxxWslCEbegXTLXUvx3Hj5VdZ2IKOErInXnHr
ZvVhQ5VeNADoG5BJKAw3NqYgU1kd2RxWhMP+fcRGxpIOC/tp6z0cNHjcDqXgmn9o08pHLNiyC3YQ
6DEFW5cN5AWshuQfS/ZKpJ7BZmYA12x4/4a+OKmAgEkZVL4QHoz8FaSzAB+VGExeXsEOk+a5S1z3
BcBQXenRpnTay/fvPjocv2n0hzQXYRtL5T/sVlY2WeOErSA7lwEzW6rYDBt5AcgdThyyFJPuOKz/
X0dYB8LSY9Hdg4/NwHipzn5n/ENQDhjM5KJHDZBdVm2JF1l/fys0iyYgJUshi/CHTtiA+bsDuDQv
YLaC8jGSCS0FzwUFvwcsGRoEHt1mXF8T2rZ0wCcW64tsbXTAypLMp7L4NnbUgoXMUm44HcSG+Y5U
9/g7hRP2ki+nmXrdDg9XxIGOIMgo4rd6Feq4535usDCjpbZrMKkBqcGHhrSZNukTg9lCW8vs1XFQ
fFJ0izaeHFEmyhyoskR8DDhvTu6pwVwm/lKiEsKlrSsRBI4/+qcpQlPkp6uXbJnqIIUzyMGosmIz
0F18/mh04Zf05tDRQwsCbpOQON/oDMMm76Hz9CERt4QuK4YLhQ8Dr3/yUAY5z7PovG24qix3yK/a
F8RmVBa8OxYHN4d6Cwz0GvoocYF+KMZMhOYcr0fJZi8tNI7eWFFQviTdqJrAQcrI9N49mUc1GX4H
F20kHkgUMhi03d73BKdtHQAcAhVdJ+u7SxR6LQlG/u3pEhMwNHiEdzZZ9o7laan2oRPcE+7hVQee
ZWLCSJBBLlu4oPBPExxWqm/MmoAIi4GDoQs4OVh+DrP4p89ONwUV6bX8O+OBPhWu58HeCI7NjgYQ
jGZjBgZw/0LlRk0ICTHYVg2UPEgzG3ZR2iqKygiyT1IkktrjtrLSLxNWwqPaazUcyhzg93nHKal0
aN2YnberG36j0dPXSDfRWoK9rfqX5l32iPUaS3NNR+ALSIGGvdNUPa2tdmOUq3+MCMZm9ET3A4ZU
0YRtDXRD6vylT6pb+7R3tPfn1thQacm/hbz8AxTCCaNm1qHHER19QiLD+57pWZDyvmRwdeooFwTF
4hztqYbzvUzewk6hIz/vdeHo0jLYAK+gydF7I3dx1hefN0IJRlC0PPU7P2uLE3oOaBeTHVQXv+Aq
bhB11lF9mpZ5T7/QcZo95N4pWdR+7p6wdN7gfmiyfEPimuvthrINfYhXt9OJS4XqPELoWPEx27v0
CK6HT25bm59nnX27u0BznxlybWyOtaOIlof6d7s6TLcGoVA9fBko3uGRfRtmRCu6MdAFUWpG7bo0
Zy3l679SGMWZLMNEqTXYTvkxX2foLsPP7QAXvoSwYXxN5bVd0yqnjArdSjmP04P+jo/9IjKiMc/w
Tqdp803xlpfatSRgaFDeXiyOL1BMqp0Myaqaz7q0ZJxuy1vH8OkloO/wuyqOAKbn2nmvN42hIsaN
zwe9CjeMdSHgPRq9b2vZubELfvU+bRFHyqiQIAqiK2Pw1SoYsWjjIen4gEbaBc0GyrjSgMORnuuJ
RsOnMjJyqLPA3HljU5T9Z2OirJXVRXnFeVJTQawd/U11AL+/Hl0BjB2EMZCzaL+2nXO/XcwyKqxa
a1br3qsLS5O1g4aY831U00w5S++jLkuOVo80bUvLQ6oELTqCiKEphdDj+NxqsBnofnxPW+BILAec
63o94uN42ix1ly4IuLa73ocoqdGL1STENfRp+/qXd+ITsDo1RMZ0p9V/oWVbo0h4RK6tmlQ6MO1Q
AQp4b6oPwRxNINQZz70vfQSof6DsZXzmIO2t2aNIrtydlNhHa0Oq1O4mgRr05e+wS1KBxsZ3eG56
tF4qXuc7qBo0+5Mwi3TibZ7BsYQvttSdDJmu3rp069Eajd4LXLWxNnq4rIHD9aFBPwLNawoOqE4X
NnM+KejL4kdLY4S2SgaCD1W4Y592Ndx59McnCuvAOSZ7Li490l/wv6bfnh57XdRpQuhhx2l6eFyi
F1CSc9+CaIKMk1nwscCVJxsNGiKf7v5Gd5yJADMY6cMs9ozG1H1tmho6vs797mlkkHa3r4+6SNpS
XObzzof2ov0NT+ToYNTIX6E++Nlo99mNaJ9GNADw/vvrN+G1/8E8YYehqaTrXHVXOYXlG2k7+3F5
OEfqgm9jmT08rR08D/cmSqKp32QHqv7yy7gwECm1UopNEI9f78FaNJEywIsLbSXA+9eovJAFgZjY
F/Qx029UKZnJjXi8e/krqvC1+6K6hXia4sAzbT8OOXGQSZhoPO9oZ7tVohYSm9YJ5EbVruj3bhhB
/RxDSn1vYS7WmbP+aOCKj3ryuXlIxjQ6DkXrR+ZVHOLbDCoqwyx6T0omN+eL3c2O6IjjIKXCmoB3
Z0rI+aYsiCErmsOaqzWQjbI5NiS7Gl07Kfnlqy7By+MxPn1D5Ry0oTKp46oRXR9jlvaWFtIMTniP
BmVrTDhxXU9L6E91I0pZuLP1tEmZ/lL2z4O6fcjrOSo23yfSWQHd25kygE7ZYa/psubQS33L52Ta
qdpLyXVfutX8Ti7IEMcqbebrwTvbkAdeoQ6yhTXxdGfj1Rl3yDaleY+GhDUGs3DwhpKeagullOXJ
+TTmr87+hQdczu4/uOrb6PaAk4gOC5UeLJhJE84IaBOYE1u1UttgTc2+E0q8KotNXdI6hkHIxdZh
O+r2G5knUuoXd+dTD5v2ibYokXqTDTM4nljsWA7b7yPZBzA6RnrSaP6+wNi6PK0X2mSEOKw7XKY8
mmYV6g/5uI6tUlWl8/wj3WjFJt9fyZ8hn1LzfTx9GNJSmmYDpxZ+nmEI0YcxKv3x1PbFt43Yiat1
L0gdi+nG18xh6j0Rv/BJFYh2Gu7TRxgruiA+q1t79Sf9McTuIxPPHtTuUbnfl9Z47096/gQ/L1Yt
UmtSZaa1+TZ3mLwl+BIFXr9vmsFwO0yCwAu8OY8AtFSQ377h1gGIFBU+CUdDVIQjVnqKc82hfArW
JH+wduwxX7Dj+CK031uOcnPex39E1P959a/1qWPOOMeLuGUQNpqLEPeikFxA/tBSHu7DkAxVc4fj
j+kT2YoVjtSIRfd/vxAr7iOd60RxKul0SAkG5Dk1kwW0MtcOLpYXwDAVHyaAXKBy3ltgGebZC8Mc
uuPJ32QMD5D2X9BFFnS8Ec9W/2oul6KikmDT118Olk7AHUi8eV8cIxX7bpqaFVR+bMBBezgaiDNF
l4pPSDhnYZtcBuKi8aHavkJB+RdOYjiE2pOZTlJ7/IEKiK6MBThgRm1rQSekatr4tvQmkwVqpL3Q
mgwmVii9rUgL8DbJH8yLif/I0cbLeSFt5OuemH8kFJW65u5AdQJpGMmcRC6FDjlz8nvifyHRwWIR
YDL/+21Ft8sq9kZx4EaGGcWjF0/8AEU+iB0c+/oJRTK773bpHYAmg+WONAvuT5aG9HJ2sNHHUazT
ckhx0xzFOIlKkxHJEkXXEuyA/JXzEwOZzVI3l1Ox1Jtsmpa4xE7/OMzZnP0eLjec7jgLcxzrr4eL
VA8LzpctT3GsBWOV9iLaTR3xXPlZaDBAKOECMmm/By8fdja5CzXlFvGIaPhhIs+dnBDfaMgbZjzy
Ym+FZZe1jUf4XaWmu8VwKz7sRjEjhhsX90fzOPl5Z8lgk9GH3U8iz1HIjjz7YFhIWroNYOEdgmS7
EuPGHZkvtYeKCoAI8xzmMlxGsXydmvFv7PRj8nz+VCYlrKs5n/9+W5lmf7MRa81RX/P6QerAlA6k
w6Ppl9F21QIvRGiQx3wx95qt2fZj92+MIEXG4297qxXYLk8YOSKZp6kXuKtFtGIOsHaZsQeSZUvv
Dd5X8lQrcyvpMEwDvqSUwFXIBW2HMS/YxclWLvto9uEz8Gc5gDhokrIwdSlKQhZAPIxi1WcFiM0p
yZBdk+XJGnEBAaa0+IkvOFR2GCwJhXFIoGR75pGIeqst0ljK9URLuBed3T/kTfhD/X8sPlugVNzr
xULmX8gwF0hlMWOGj3narBesH2OsdUKMkCaTMQR5+ROOp/iZ9BZ4y0azMaYzv4HERci75eirWBwq
5cklmZXEB+rnIB8OT8Xz+p75s7/lCdxNx+NnqWlaA6vnYNqG5pK7ilZRwldxAnA6jGUEvE1kHcyI
sS6PtjaH5B7h9j+SzmtJUS0Kw09klZK5lYwZszdU27aAiqAEkac/355TZ2rOzLSRsPda//oD70rE
D7Gtu8baEf8jThcQFO+/cKNoE8xOfJfJRKTK/v8jlpdNy+uyyMDMDcZeMHZ5M5crjVEV50kcffGf
E4h19v8lds+F4S33U2+xUb0fvgeHHYicITlKE3XsikUrB99ghkwbNl78fwzO/2NMQoVUTsSh0K16
PKUd8jyG/RYroOArQMcQr9OhOfXgStDrfgn1AX8C0FqtUjaTf9+G7z2w7lv75AYElbrcaeJEnYKA
w8zR+//QZiuRoJxbS2W890ChXbJLOeJTYzz1AvKGN56jjWmJxfETlygrjLNZkEMnUof3Ux6xiKJf
RVyPqT32pkfHW4qjXVjRXiSIchhYecesu+KPBRmjd9+9LXDvG2fWvmZ0ydVOYagEUAfEI1jkhpgC
ZDtxvXKjVOMgAquxZqg5xXrr6twz8uY+Ph3ITYrqMT+LxB5xmC0CkQnNLR55X3cacdNyt7Nn/bJ4
iKhtb3x05tN/Ky1HYDqfO9PlH8ZFrHhscxjlvgm/M8BwHBZRHBd5e2yt4DYhnhLrlHMgV0a3D/Zp
ZJ+4bvi1Yn1ciWtXYO6+Fa4t+F2n2YToHLF1wCYec/udZiStLjZcKsFiQZAyZyb6++OiyMQWtfnt
GLySfDfmo4n/vHAOc9aRPt7orDKsTBFDEUDr5w6vRdgT6sydNl9NPmNbPto++yhlz3gB9/vvTS+n
c2uy0m3caFzZnlgheQ+qAqakfIIoCQOHG8dxvA3/5AUb9wBXCwOc8WJTeCCD/+7G6l9W1kroofjx
brcTt/1O+ABMJuKPE778ZEKNcL3ai9lhR+bOZ4x01mftx8JlvLLWoWVN+MlhotuXw+nE93a5kbl5
FotArMBkXYtka3i/4yhzooj9mWuOSy5gEQayGE/FAaKO4cxNO2u6X/7+cSYjfkVkqB0d8b023OkZ
NwklDbtvOvbjsferO/M3X1AsJlsiijmXYkuoxYYnnNkIfA5yz9vvj5z9xSYKeEmx4PyOlw1n4env
pw57HtFVzJVVD6bLmOxtlgV0RNZM804aFykja4+Yd34GMwcrv/BoegkXwOpmcT1t0WpYe74bO1dm
TY9De84dFZSTCN6ySxfE+7zs/RiynfVBM82vpUkdgq6mnuRb4PZZd2Z2Czq7rWCEbgXgiwr0T0C4
4FJcFs/1i3vIuYdAuaOJsJN7rSBO8Gfs6YRCGNmhZkEEd/BbYJAsc/2osJLHKffNhwnzA6aUbnWx
e/sdiSTaVyhPP147dNVpApKK7pgh54SD1S7JS4k+iGZyOh2mnz8MNJloBwQbTlWgV6Z3//SYMMiP
A7IrIoZWAoUlWBPtGwb1TEOHwPY8dDrcdcwsX3PkN0IatJRJJYDWLB7yuIAcInBkEvhTzLUrdNpL
HTyXVNMXIYQWfOvEPz2ZVhDdDYbsCpURkOgcEy/hNMKEYFlAIXZm7nNZB8Bc7J+U58ZVDECgtW6Y
E7LasX7OqddxKfs3VjMw+2o3if8O7lF6rObvzQiXsToYHIxrehwcnstqPjhUPzzvjX+cxGyfzj0c
ueC17ky8M3TkK2g3yEkgyukSQzfj+gKlNph5iReW3ecGIR7PRhLvFVE7bad5lEzEv2P/hqWYYPmK
aLd8TtOHWRgjTHRtFv2XUB8JwJACAxrnhgSlu6jZKmivAMv5XNCFQcGl8aLCo436GkfpkO5HaGjE
QMSKGXlUP2Imms9BNHIOFwoZCs1rxgcRZmgIkNhxNgIHfyxteMpimgrrKhSfCo4tPm8Ax8wNgb/J
WZ1ooNQN0Hrif3biQEDHAsduBASuhHwzjb+XUKC1UPvCNQS/BLacaiFCnpBBBONFUcYzXhATRlz2
ONzaVQtzKLswY1+a4AXnc53XqHnWPwJtEqmHN/IrUOb7XITuiVWXth8MVP+F5gilgPIGLiPsRgWC
CM5fvDe0dQPfPcGczSJ2E1bG5wb3M0GmFWTdL0Pdk5hZzwWvWXyoxwYSOeaK6fJk/oJE9gmDcHG8
6efgz+E2KFkL/NlAfg/iWYJJy9tDHvj3F653ujymV2/okFM+uXJFkAUQDyrKCeP4wdMidNF6T7NI
XO7PDScrEvgF6s0HpyBGuMAmMeMLggTjAsZh6ewZMw6yVrEUtc1f/POiEZRgIcBgjxKBZgwomSwr
nAv1gFlYLvy8ZICzEFBqx9iWE/ARo1jD4zPxibSPjYgTXtaOVhl2NzcskjJOjSYsPqTwtnmy/wqv
QU5IZwP0c27hNAQnjgNgIik0/4IfYHyL6z2fD8XcjZEF9w4zHWDwk8b8H9j7+gxArp+oAkpug3p6
Ux39l+kc+Sbge5V4EoxSbME2fDL1oB5EuGHK3DjxKpHgYXhZxGUMqRyV/pLHfHYcradk3yuXwR0m
WG/7e+XTE6iDrRht+EPkQdCIp8vBQnhH8jbpJiOHEWo32zQM6ELMBjl+IT9iqMzPwEKREDD+4IrD
Co5PzCPE0ZXIeCsD8bbUKdCe4xXMrx9jpf/2fPPbpsY9jxjGa9fPXztx/CHdMrY58Fu144tyvk2h
coQjV+2QwIYnXOZAKBINobH6K/++p/ovf+nc5goqgEtmivN0c22cGRYk3zHZbytUVO8xWXwfdiD6
v9nOv5JJi3W7tZrMdhhk4LuBaA0VNyN7KMfW7MKmLdL5cKLyMUTAtGHSr0nlcDC3cHP3ywuJqpc9
/CrcWEvr+q9IF/+6pqZfnwRdQfQNoskXYX0XvFOph0W5fNhRBgmwQPRw+ZhK1p6JJF8RzAdHV9TX
M3uysic2VTIghsHnuPFW9Gz4sVJ32ysBJ/gH8UhRlF52F5oguiAqbIFtoGs48VA+HDiHeNTiNPMF
BLE6MBTDyLVyaB3/FWRYtf3DIVpXFCRUGcJT8ATRQZRdYkGl6jiL0S1t4szwRFm0odY+8PyZiFKm
+lnMqObFk/knltjnkqefDqfendFu8s6Tw4wSmmmNaKVF8jEsKlGaQ7LD21AcscMZ/hUi0IQyg3XL
BxBmjYSSL+Ts4w8LElVTA7jBkeekeQJBGJezNExcnP8Zbj2CM5QIzNtXvrXyL5fVbmKD7fAf/RNB
sYAovIuo3v8djX/1IyzBCUuhIMGK6jwI3DP1ehC5G1rRTPQVpjU+C7kjiPmiDPjWE6IQL5fSPpwX
7oIv8vWgLnAO/bc7210mO9YQ2vsZlmY+GABmuw8sdv/v4YjXdV0+09pPsG0UB5my03YFBfb8rzA6
nDia/1o3/irajxmACvziOUU5B4+WD5AKqp2gF4gzII5bzw84Tf++2pWCmQWPjkjDFITcCJYmEBaS
4APYgaI/EkvfbMEloo59XLY0PvzVv+44Hycc7Gh5Ps7syUANbi7ulmOsQcA0ZKw7VLtfHERQNV5I
40vvinxzshisq5gTKuxqHFkEbvaqtVfXu70yfZ57Stio8BMWqmbJYzwFzeOyY6kVt1fGqHZooVgF
RxbFtz7miIvFBWYUx1UQSBhF5j/AEdT9/xCCCZQBL13ns8SJ4huNnJuE6F75K1C6CxawSpwcMuhf
R138V3PyqM0B+W3Bb1xOwydkzWo6POy/7hBy4U94bcbjrTF+j/kDod2ltbv+1BSdzATowMPWifb1
+PhTBKlPjse0dfYNz2zsaENfA6cJXllAq8MbTfeIQiFU8kFlDx2yNZhN0aTxZKgfNGilM90zRywt
p3GpWTED4LMYPOBjE5c2VqH77kV5LguiNAne4r/6uhddKwlQIBH7fk6fptmJF6mOF909tB2jeezX
0ISHQeziGrIR5HIjGOAjEonulz6FMYWgH4taWY70OYwELnSqfcSGSKxToUFm+AciBzkfrIiCmetv
MEeACOWUa/Ev/yv+0LbuObThwIqBZgXVfh4ZLKOvcZCsMlJvij+o/6PJBgc653bIIN7prko9s4DE
gNDFYvVB54SCSYjKhABC/C5Mf1HD2B9KIHF/NbjgYtYMwTRx/pbFa4vIoKEIoJfmnbGgXEiL29WE
Z5sojoorIQxDrF+WMf8Hdx8CTE+q3vvwgXTSNr0CORMaTR8KivGH14mw+kBxBaT3tE+qr1CGUAkL
zQdWHSC4NnxA+uIK46BamERkvqsCSZUiYdsXyiHm/rwfV+0MQO1KNILNonhDZXwPc4Y8I3RymoXo
73lJNSdnwpGikIL8Owy6TaxszAMvpLkaw1iJCQRZRXA8ka9pLp65CnD8kSr+GZ+zZPwdLgZQPGS4
OziAvFsvNZATthHFrAzxQjZ8xSzpS0wJ6bCy0xMwvmSFvcSnZNRvWBANhnefqZUE8/j79fO321PQ
MUTM/3G+XiVezsXQf6xVAhb2EHNuTWAy5giZqbyXJ6hKFP0CCYSUwn8gnIC6Ykk602yDnPBrwFYk
8E+x/LMd8C+AxwIj4foCJRI7UcAfgBshS47/9c/R35J2nX7zzDIXcWtGG1pXwXj6jTjx3DpLUELx
CEB2BqCQfYdQv23DcOq3N8iYQE96n0BDG4p8TnfHXsEdn3KhiwukRROQzfR5J9g/QkhdQ/6+uRmy
lWzLM9RqraQ+fCKToEhu51nP3QDAxe9MW4TB+D4DQN5i+UJ/yF/9LOz9BnJvmIWQhOAxy/CZ4S24
w8JFxMEGvn6ZBJIRB4iAqXkEcb6va5/LaADxd5PkaA7ECS6wby/IesJg4EUMg0LCy780Agmcj9H1
7p7WYNvpY5rnIVJL7VovB4MfDTPWNSf5jUhAI6RUqCr7wQ8nl+lp5d9HwQ1bjm8r03crw4CpE85g
TGnU0VIbOEWyooLnYoCLOAxylirYCsRc3l/TV7dNY4yO4UfQJzBRkxnu38j6SzGxg7aAfJ6Zi/An
9OG4PG7cNm+FwQ+hGnV5ZGTFJ+sX+gfbC2ZpPV0sDx4szngun0n5/fyciwIZr2ExoT+b/TxlS4MJ
IebA5FoVzGKhz1VQ/5eDr3sm2G3I5MiADwHxg4Lzuz4nvO451lVhy/vN7TPl7hmV37PlzDwd7bGG
eJNaGEDTk0vy5F5cIewwQoPXSedbBczvBsWCEdGZ/90a+C1l55s1LnPMpQYZFz3Wrin3yUVqZSc2
gD+wrq7DM9yQM0RK8zDiSZ+nl0IGRZtX9aczr1YyGks73U6K6wDlZx5X1rn+iJS/H0g7qrk1zXGi
uUzaqh+lvHwbIHy+eE8mHGIgQ1qR0P5rDNlfhsGbK6/xvjUFscwdfwticy6hrCZNSbIV3SZFbnQT
RsFVeYEo8hwtSUAqFe5v5nbKY03BXogwPM5NitBrpo40a5YisDoMRx7NH1+P2AWYDEwQP3cyprDF
sDuqBa6X9rXB0/fLB2HmIu2YmWteBmt8BCxGNJEOFyhGMx9brCLFYM/An4xRbENv+llDB49oQLV0
lobCjpUZ1w9eIqOG+Jf+I8KYP+HwimvI7cPojqSNVaXSiRB9QvOS7EggbAn4wsETR5noSZD1BD3a
jTTyM3PylM3/8fvBVw5yGa4B6pJFoIEMFtU3q8MnRHJlnxd73y2oj7G2rJkJ9L+QdJgts/69fpBh
M3PCfOUIT5QEOHouEIwZ5zG+qhPG7CoKSr8Fb76YEInI/71UKOWttzIV19QXadeQ5eYBs1/b5dgb
LvLroAISwYNIhs/mA22ilbrjPNLPRqevaqGkf/pmcjQK97HmBEYFRb9AgP80gm3X+ep5w7QLHmEj
TT53+9U5sv+J0th9fNzhVrlPIA+8Vt/HvCY3tBdr9/cKheEN5ATN9iLDKu3dUiZaz6wn6pTZ8CHf
mTK02jcYULzDn+IxzxtbWybe7Rqvv+CoqT1Qx01tm6jOWhI+jsMiil4pCdvu0zYAD+AAVySTUhh8
L1IzG5Hs9fGl1C/+YHINSOXxDcoTY/qovAcDVgoUpEVYThyRNtzv0Be+l+deTKN/qh73+Xg3GkV4
OaCdoyx74VNoxbsPMBxEMSfeQQpAbHlmhTIZf3DFLm+jcUGs8scvuhVvczPGL7A8lDPoXhVfNd3b
0B5VGAAiN1c4hSJnRLg43PYyWw9z+/vMlCBVkic32sa6I92Wj88VdsWrs/hY8TJejqiVsf3m7n7u
XoCgmApRKdGKPyKKAEKF7sd490acGej718MzOn+orvL6UuZbfbhWdo3wAgt523YzSD0I/HeZ0bmT
TcDwnhcV4j5OBn3uyrbWOzd11yVzwnFYUfFAgKT5/+8NFjuEjcm2ku9ThtbL3H/XPismur7BFrws
Xd1r9y5j829z1aamfy9hQwmNRUXFnO8HrGtkScHduguhgCnZRTnh916BYbGt5FCBFo5XlmeKTBrm
6GXrwUlTSaKHZtnDZL0/fEFIuL1xZxS6eUAtGnPhpA9DWH3PvuAzXRM2PGDwnrFWAZhA/OqnrJEM
+otr8RIKfOCnTnUMeQO9y+NW4WUKlEPgeLdbBNI0fDos4a95s1MqVym41IO+PLZIH6Ic7iVeIGBF
6HwNJqoD9hvoaKo8HRFXct+O4HBQ7rtw0OKE7hRXLhikHT8bzB6527sjaO/QAja37KeQQza1h8aQ
xwxYFTMAXqAVkLlvOiPR5/3dV+mMtxnlwi2VdcKXaMLk6dskyAxAVmM70yuf41Sz5cndpO0mKmzA
hxkM5F1WTiQY8cLzH0qdhBRfx5niAPOMgcoDA7MJ7AYjhM6R1+zx6qUVZI6+8O7yyrxPSXh5IMpX
Bk7FYW1Nj5WmI3RZuT18rV+Q7VguOu1Xhb0E9UGOF7m8AuR4Kn9n87bN3r96y2poeo00FJbjuLt+
qG25kWAGze6RtCVDd/OkKQyNAytwhZ0hTQEyFZAtkhW856WDSVza8t4g621oA3FnfxWEzEmN3+K4
kLw7ofCmUApgVYyDwAq3UwW+3W38XJgu2z28Us6mygJpXFBycCkK80whnYHn+DjyLq9dA0MtUEkX
veH+zN5lsacMT8+1oVoPFm4SQa/KkLR7kpTR0tRw1fHnw6ufWgusCJ+wISaf4muxnf1jpojgnOGW
pafdN9dEEXHhmJ0E9Qi5KQKx7x+FoAI6yQAKvPY3DzGFpBrkoHipmyKkYwLC+GJI0oKQsQLDgpaA
7ot8ZALm31eYJzSMxtEIUM9D6/PgoKIJZdqbpTjc3KiauMGXMHQm7MjJsd/lqVOAHRtBnNiD7ZD2
gCHy04eSn+HmSHLb0++URZKf+dSNhNItReVbFXxFKT8PkTEyQKwxsHzMRxNW3L5bVp2wu9KJq+Pw
QRJ/BG+NbiJ5TTp6yll3EWZD8WGUTiFgGjQPWXYopKBrGapDDYdN9pYAEoMRVK98ceOkmN77gxwS
TBV+MHCAwT2zQlb2vrAAEdOFXr7HyG7DQce39wYMCCkB/D9d8zRoih0HLIJDXR9u7GNcu1JIi/GI
KRdZVjIcelkNyiVSECzaU/zEQZiJCKBHwxmTb+t95+/FIHOTu11Xk8HQQlDZRW+S0VRLW5ffU5d7
n6UKaxopjjX8zFJX+wS1QvmJcm8A0azes89QL+/ZZSoSTVvvE72H+xaU/zsfjeYS7VTmlI0Tl5M+
uH9hf4XC2AqFAUD0iGXlQgYYvl3PNYuqSufMhNUMjCaKKeHZiInVAmRmoZFIq2+niLXexy/3z4gW
uNdDuXVlhSsnmSZdACX5zqmicGmMiR4T2eRTkGPnISgWxFu3N8Q5ExyamxfPhU9ns3VroKRy0L4n
GlpibGm6sDtLo0kdW28m+DeHQ5ErcBJXgywwaivLphnFaVQ0i4HkP97rVju9Jdx9Zlwe3w5U5PvX
qpAkae8ykNU5ql0+E8KFaeZonZUDmmylLKQgSEroVchxzRRKHpVvvXsuP7LHQIjms6wa4ZhjVna5
ZA9Lb+OXhNPSt3DqDTc70j6jPDOKinc8Hk8cg5z2NnwfH7IdJxuaYKHG+zwRXoAC+G3qUYi+M6D+
ug5uGE24cs2+gw0+Bq95yMGu0hXUywebSBOyVkiazY5A91KxmOqGX+en9MJqnI3rx5QlhcvXGPpI
n0zTGxKf+GIc8UlagURTxmkK+XqUG8wdCvxL0GkP5/eCyVeBdzDSUOqBIU2MleYnHtHZ7ev4YJ6F
iLr2G43A7oDNQQi7Gi6Tfpp3P91oWWc/7P7v2YD5E+j6G2q1YyJR3tedOzqqQ5fu55uK+Alqb8Hv
p7uHvlWGxQlbUeYP6Y+JyzjFkN6tzTWZ2WrnfsRo5kaR8nPHBxrxLzw47nOm1vSJ8RGZEjv5eHTG
9eNEVGs/rV8OS4MojnHkgJ3I4jvo1tBX8c+VUvimLMiImObfOeHKGfMdrtgc/ZXLhVRe38ms7YPR
Kq5sjALqYv9B3cPkmd5XrJusjo/yaRWrpuzHWmMPiMBMEzHBPGUZcQC/uTnpIVLKNvrQQcLxioPH
spSI6+mr2WOZDB09OWv0qKOA4ge1iCKHCDxjfMKHi0frVbByaWGFAPBdJ/wOF/4N/XxA6Sex85VX
VSkdHm7GBLWBJ7yOVHBaec0eH8oTuOJcq98YyYl+nyJ+rBJBV8ZERbvgmMkfdZLkMdFh9RmsC4y8
XfYr9iMg2NzmbPcSPUc4wHWX9kufvAffMbXGa4i7Oc6d7Xt2u7RaFJdzPnxu91QJZA1JIZoN+XEC
fenYIIBg+GirIUItxHt15mXFx8tel7rF503eVJweugbxdKacEY9sfu7JgdZOzG+e2OLc6RdxToGg
qWmHGprhx5YMIY779ARU7l81Ppu8j0qVozU4Q32ps79OWi6qeD5kLRZVTe1IUCZNtm6j4SOmqdUL
Zru86b64HmgRZPXH60YIOheh+seHiL+lrdTTgcr2SYImFOIvo8gbvq0vfPDuDGbElKRQklBwL+XG
G2K8/Nm+yJVsoPmXqrx4ZDR6vNOTelDWAzJpDx8qe5yCmcQ1TjZy3nA/gKeg82MEDLPzXOiAawSy
M6/F0NtKye/6kxiV/71YUzgR4BYcJCjJu5Y1nkCpfC6tlJO0yibYMO+f14I6DYxg3uNQympEOmO6
xq0AxK5lUBPoa2mmHrVocPlc78K2RmeYOWTdED7Z8BYeVveLYzxa/cEPu0h/7g86oBw6OqYSWCmC
wu2pDWT2BQxe+MSnCuRhm1wrze6ncSBHdMRYLF+A7xaDiTLrL9JJJkoZWxXqUAZ23fiD38KNa5RH
NZ4Spuj9hP1NhlPJa6stjU23Mgkx6H4Zs1GmsvKWkmPcvBIud2/nql111pdzZwprMzA89qaWpee5
qI83ZsYQBkQUM2MxBTPrn++Odmv/WJI1C5pYj+OIB6EfYVEWBQIaqsvobPKjP+3KuJgJM64UYNhU
MaCkQxfbTDzcDB+3VFCE0SBMWVyp4b42THbjS5qHiOwZGUFa+3Qn5ITWo0iePnHTABCxbr/0xTnq
x1SUcukRteRMr8mmk1bAAJidEUwvdKzDEQ4zhAAwBKyJq2ctNV/2DXjDcD+r+w/z82quVsIvB/Nt
FZE8NApImxC3M8KjWQ6HOIXiz6ZwjQgRjYSgprDR8ePLjZ/YTpZEsMvojZ+awi4hhv8/fTtHFxKa
mE6Eg0tyt95wXo8j9qFQPtD1w90AK7hP2A+6DmeU2wH4b0ydl5NbDDlTI8F0kwd1yZY8WPb3vU5Q
kWS9d82B+m1ZfSYlo6LdYFfSC32tDoXALRzcgVLGHTNsQi4LRAuQ7+8YB5GlNZam6ara3wtexabv
lL/Bw7RvrEBEYevCfHr5xomeK6FZGhmWVMX0nbkPHQ+8/GwoNsrNwtzFuBEy+dQfs3ipfqcVl3UX
N+OWeqFgm2gWHTehoS2ru90npE8yN++On8ek//4BEA8khxr+S3675OiSHvQaeoGmoZ/jnsZ4/uM9
Vb9QAKKKCgFiw507b+hme4eL+yVwkEzfo0zI20h9TO+m3eDx4sX6sksFPD78RANuokSetfDzlUlF
l5P7auY0/TZRV7EcCg01/sfSvEvRHuybxH1hAsO+hE9BYqXv8J6DEOOnSx/7/TEoF0oqbdruclLK
9ofWRKhNwZPEIBEEXFjECM9armJxBx7odGk2KDZ4HaqYlLqGF4yGP/z0dqFnUXZoxzeg4txXkCp4
Hsmx9CT/vh4PwnyUVN83JCNWtdwy+AxiX+UVYdFwR9a0Vxe2HWLuwE9blA9Cgj/6Vy7wqiKGtt1w
m5mk0GOcmbgtZT/LogAUsT61VNWhmxTt99OpsU/mpWUbjS1EGcA3Vk8KDlzdmI9Soz8Cvi4fIB/M
Ox547JB7xmOaaqFff1yUXSuY+pM80t33ul5qVxUcFN8ibFqoaug8kLRCDQDJJ40PHwaELVB2eCUc
XYWoWqjGa7hrlZtrrngfIn1/ehBdW2hEX+gy0DhKBvTJ3OKQII64kb2gbFB+Nb2TM3sYUltpoxl9
LtoGODBINlGeX3lXEffHitP88GZACPzqJRvuB1ABWAf33HtW1w6rAfsPOjXeLVVEoiPfGzlATPPP
dYxcgQqL4DiwU+glhIRDoj3SBZdCq4qyi3qZg837AEJA7Wd9Yb158JVyIptsSC8Z3/zuw7KAlzBk
l4edAvMBbKvy0RhxOLhiKCD5pngBkyMnwdp0WuKIjDPygNr0eL3iZZW05VASr1m8LiWbEF+0F0go
qqcYwnBZAZ8rTEs0HhnTJlloyOjYKSHZ5UFAOGV8U3IFUeEDvvO2CKMxF+4XpelxAL79icOEJCgF
U0BYD9GCRop/AsFGXt/JU3QcvELWO4C5BlERdFAmyqMQcgWWAmil+HLYosHBoO7SJ4q0Am8uASZS
NmlcsWwc56A8vK5NCNfATok2uaFNVMmAFYNRbiLGZqUH6ujcLMkjrYTSBGdz6+tDa0Aj0cE9gUEN
d6Oewgjl1ks5BYgGLeBSe5vwh7MwK0XTDhP0LE/w5mLkgiHzaC8o2ASNQZIkM29OnjvGc8pcmVVX
9hqCn/jgb3macMBE/auiHq+i9xEbrCXcFUhidFJhun79FadymS7BUia4pfyxCTFy8o3AgC6L7hg2
TkUDD3wDvb700tWDT0UKznkQtH+PsPwzl/e1vjSnVVjs3hvu8/nnJznhsxSWLhaJ0xSdKKQ2hqlv
v/ZfOACJwE+sjaCq4sfmjrBFzWbZlqjw/E+DRKiveudrA4e5sfP0vhMumLBysamyEuAgnPHTxQuH
0yzUtxRfDC29mGqgdAqoYxIxPNN2omQ2+qnn5H1G1RMNzsPE0u9sdGN6VXb/5gQOKgZ5uKaC5a8T
uFkYhrOrLAxyqRHP+MBRZIZ8sE9DBejeMebFMIuxtWEr0MxotBjxD6EeakxtMf1kkmugXDjXaHKB
0MFFSpDmgiksH9VDQyVy8+IVhWXrJkybt81EXnT4Rc9IK5OupI1C/JN9kxFVGxTCUR1zNlBwrO6Y
2qSBuig3wxkNNBPhbi98rx77+MII2Dg+OYQgSCe8rZh8D2bqqo/waAs/Xr7C5RfhGNNXLTDGibXP
Vt1+ENV+FgyDjztY3XYKJn2vP/oOCMXF3Liav+bhiSfGMzBmAI675oetZj/C2AarfenK4oCZjiMt
aJG9ZFoELfNmBmn6SZ3ps2qa+jp8fOYBbg0R4LZmmH3OTp/tPWxcnbOorEHcgOONf8TYFF7FaK+f
gZnjuwO0cns7NP5EQRw5PdzwQCrlpb18/5WB+PpK2yHg0fY7V7b8G5sQO0i1Mv4U1FKscKzNHJHe
Ys3P5uqGrKnFJ3z+vq7A4mwxFWY2OTP5GA8CiJTZON/p42ROZQ2W/5rfjhjN/JgubGSMue6r3peO
cBGCx3m4HI+YcNdLBpPNnEYTVcXLSeEwhnfMAfIVZosI7loDrP12gQ23qM7x3/u3DmjYFvDloKEa
gT5v1xuZ01Ydn4CykKGHv/kh+xvL4gB0AILilqjD70Ge4TXh5EvlV1nHU+bDKBM/hQVciEOFggEC
hO+O5ccaMRsQgLyn42SeCIiNSwGw3M23ytH8uVOYniiau8LGVPmLN5TpYNhbPAi6tAAaYKVFT27z
gdMSR0E3BO33a51pI+CqALLANcEQF4u3M44aNrcO1BNWDfg/T4iMze4ZgIbtHwFFJDsCGyEmxKd2
/d3KU4VoZCb1eLUypu8FgZZ0mmZOT81QqFwTENOc0l9x998dFSEDd1Uo9B/CRYEaGh88wUGgd4V9
wL7q0SpT8RKawCqkIbmBfoiaALsBrke4ic4dvIgZ592jdwdUHsMlBm2s9RDfwWTbDjmBMRbKY23T
Yw5Gs4eZyOy7MI7KQl5JiDvB6IaM6bCDNq3v9LXMPBUAEQe+zuKxMcMxsMn1fYOBX5RM2xk8fvhM
e+BURoOto+0Tq5zEl3qIEHZsLJMtilF+YlxGYefpYUdzRPMPxFoqwU0J8BPLWiehBwnrrcQ83QCd
H3dcB/flSwlM3CyAU5mAq0ECK890TA7wy9WpzL9Y43uv2G64KfHHYLwd9I9woE2GJDUOnMcweNbn
N8jER0bfdjvdjW2hI1pSD0kBFlVsXprP3+8Dr0h+C9iJLZfXqP4rwGrVDFk4FqM3w80ByEbkxcyN
dpMrJN9JP3kx7WnkpgNiVNVJderO8hwbsKB0kuXtFEfGJMHYybntciwZdKvCFQVrl/Bd2hyW0mf2
iscY6SR+OW9/hgfSaAKJukFDSs/FPZZXb9RTX/uBtfn67oCw/MhYzdW+tGwn/QQHbWfg6cJ2BAd1
bTFy2lmx+Gl9YylcCXFtsM1ZRSpJHnL/e11YTV+k8twcgmEwB4gJSeakwdnXLL0MxdnGQdzc8NOn
HjaGkyVB3e1u+eqr7nUR5fiNqXIcmDdm1FeA0CGPS0L8Ygr6tPpcbWUm9smc9dmioLQzqxtMU5ra
gVq7sCdgy7PWYSQYAWRzE9NPs7neBlavenIZ9mcWefeth99PwB0s3ecF+MX3PmEWa2auqXqq6uUw
cTP3pYlb/kamncMHkVnUcXpD19XbuM40afjBBv+D7jYQPYg2e6U+r8F07iO5gXT3aO0+WNyj+9Bx
W3AUxNUvp5AnwKnDj4+xCnb38sAyAPQg5sPU5kCC4QH7YMsPxGk6z4/LEkWET/FdpaOxVrrP5wxx
8WNgg2Dlq2ZWgcv9JQ9HvA6oJtu+cbp9Kd1BAEbK9va9Ku/tSAdU2cejQ2uc3vnmAcL8ikYagvKV
0S7K+/ErHZAmvyViYZ6rwYgeRQeEKxliuEN8NePp57Mwqi2ADYR+pZt9Ox/w/hkDkXLK9XFGvtTL
ZquXWwbh3pA94otvi6Ozuf0zYqMdGnAOCH7LbPNuKXc7/RVu4zjDBckt/PQr0FfMFHPUCqey1bB8
6ixz8pYigwFpy+3DLqRVrDwFhqIjaRmPTm2+JTWoigBKP9f4NFoUuxqo8PpALTA6Y2HnY9+BSwuY
BJjac9EKZ6PVC9tnQaYO34uei9sIR794l00oFpa6D+lrixyayWjuyR4NntfPmcC6BraHo5DWuA4f
kwol2whaG9xpbzhV3F/4ZAgvnJFDU4LFH3Qy7D3SxcfDY/Fs4LP4q1pPp3Ow8MtnrGJbQWTTZ4NT
6ehOKqx22F3ZxN7D36L3cJgf/JvxKmAvhji6T6GjcKVk//7MDW3fcDpOMnFRYORPV9vVRvRlTvok
V2ccN3a8k/F9ydbli5T33L/7+oH+g5Qfl2J8xjedyXv941KRaYkl1Zd6tL+N9tIjeL3nEgtxSQ9h
KCvOjo5RBz7LBNc9hu4r9xvOsubcC4eZrw7nH6YK5q0XylzSWXf0nczRJjQwoOoRH2tDSvr8saxI
dRKl2W1DEnxErtOVRqZE2CHMtQXiNwWD9PKI5zdMSGk/6FRNTBS2PZvuFnPEkOIbMqAy7vcPhF2J
lyNVBTUmd4UdjLODj2EOZS32ZAp9bIa3Bu+KVY0DAt0fsIHDNrjBt4xp2U5FGJH9NOFjKn2t9iBd
yyVtq/ZTX3L2MTaoK7Msn4h7ohmZqs1uwhZ5TnYEw+xUqJnP6VqN8qm+olc89meWqXzLXYjY5bX6
eOWRi3/4M3JxYUGZzS4M9VNY2qMhmRYRXbR0TZeaxx4H9v0OBpDqeQIc/5Et1BnqFOPEkCm6m7oU
1oiUyvERGdXfhowy1JrkeNt/gm/MRJv+5AHPzscmzRtYgr1oOr9L9LqmhXDIIcjKzjDeZLeuSV7A
/hEbawUbcZFX0xOql04b+PPAvxiJQi9eAeujmOPZGdzQj91Mjz8/aNj2iNh+A6RlENQCdkw0otYC
3fR+/x9TZ7akqLat4ScigkZAb6VXFMXeG8ImBRQVEUR8+v3NWhEnTpTLXTsr01SaOcf4x99swh1/
PNih/GbBFKbCG4m7SnDCkAyNbtTWGg7Bd0iE9AItKjM+IscEFJaqBygN+jBkGQ4FXlMMzbCQoqyn
m6cs/pLXkNlLwcfNAgZyiBAF0VkcN6YG2D7enTdOlrAwaEWugszpAnGg6L5TOX3GqH0pmApEa5/h
ho6RG7CxhTQd29gLjAK35v9/HZn+sbORKPCHke2wPmiXFhjqop6kvbkfrDh6o94S58/NY/PmfTER
+zdOlaFYywJaFegq4oF/U1TmrTygbOAPTXEqAsWYS0FqemJKxKfSa8ZVdBeQdChmQfg//ECNC5HV
rtoJJWZteCrtEoar7FI4WTKp/vfM0aNCh2HS4EH4BWW15EHIM2MvFgketYIHFrYJTCVAg4b14j2v
o/f8E3WMS1IKyhmjxW2W2tm222Oy2e2rnUmz2wWYN5fakKU4wfGyxFeomtFLTrWwnn0iedJNZeLz
rM+sjb+G84YXChMaWS8lPDqOgcUD9tSH+8q81JrNA3r6QqTA/ZZHFgjgLxPOKN0fy+bHAiG7PUb8
hdFJrgY8Sj2sEYUPLJ6Z7vIXvlIlgfTxeIBS8YM8g37xXNGrPx25N+cvNB0MZViPbjBZE89ASwPJ
JhvzjO0uvQkEkRopjioGy/BPeP7vwT9RZ/CAisUzzcwdt4TaFdCWq9xdCKj4cCowSn8LbERwwciA
6/o24BZ/gcxyU6Krcbn1yW+DxmHR+vD836NjsPz/HoBrPAQs8++RVhBTKbtsHQyKIkUgam4fWyCE
bz9XB1XBjgZDPab0wGl38e5wReNt8jZ+zLZ7IaRIpZrAEElkn0dZ+wVrHp8SRMQBFuN/GS/x/NOd
/3u04FuxCSJQTfp3SAgO7En+EdgLNiQsEvnt8lxiFGI0cQ/nqxh0SuCLeGljt4YOCqMlxOO4geEK
Bv8bZgtDLZhqxYhnHlcwOgmCZSVF4EGwUHgGMAIt4i88ANLwrTEufEE6iai210E60fzDquC1//tV
z7gGx3jGJQ6OOeVdPkVgc2oO8ro9IJL7eAzZAAGFYP3LOsJoE8vRO/lUXygX4C4sn6KhYVzEv7Zr
YeUmot3wKECZpru5D17sMp8T3wJDEulimUtBbjZBVtmojsg2+7cksVzT8ZAtzR+F4FEZwXNhof3M
hqtV/ygtVf8DJ+afIysJLDTAIt66WT+R6mEf6hv7dA43TyGxFsrfFx0c/O6E8hoCrdgm/rDw+6fm
uFt/yDdPG2GU/CMQ88NqNPC+CG8Wo2w40q3RwdnMThizU85WY+boM9ZYKm3xJwMPwEveZZqmbbRN
4XK4FSEIk47oNo1wczqd/oYxqyLft1DG2phVmP80jNrlP/x3/7kP6xwUoWbBGYz0hSIghAL1xVHx
09HXhwvPtlJA6u05pqD2YoON8RoQjGgY3wAzJFJTZRAdSVVWC5khhlPr7iKkevA+R+WM4J3dd11d
nDDceDNmSv9eUki9hfKW73ZuZBxQa2AKYMJIz8fiFB6FzR42Z9aPCTmiep94RMoIyEmuSH07Cl+L
I8oQQYVGlxVI8370jY2HRav3As+yGH7MiwgixXtSRlXUTbpJC3alkTLFLFr/jQeK1b/aLK/ckdSt
JaYdyE7eHnQDPpI8qSNswElTnb/mOms1q2lD6ComWcKskudk3e27/XV7PTHjwddgyzkW1lc8KKEq
h2f+od1fT9dTu//yM3uCeBHnuPq4zqhkrot8XyyIbFohwP1aj0URDQBHIn1z39NWgN2UizJ6zp9z
6A97Vn2N2od2VLALNj3iCLKAbab3tT4Iu1HhFeNXEsJabWjAH8NXGtHykwMKG6bQHCKFis9YLNPs
GD0Wt9m3tnoE/WA/9LKpegzu4RlrEiWkwYInLViLsSDqsvmHQQomyb8NUC3xkb2f12+DOwGp6Hab
NRM8TnmdHH+YQDJnBlR/Y75MPjK02sYDhSbFCOm6wpIxoqF5UeJj3cMmWG0GMZRL3vHD9DD7ZdRx
rPCRh1cKevOawDGncBGAvDpW5PCVbm754qecFNKh8LHcUR13Kx2/oVmXRjrxEL95oc0+8iLpVlDN
b4Ntqu8G+lp67RIwmRqEh2ov217VWfSKuaJSRqzEsx10MhpBLvR1ri9rfW1IC1gWWR2QIHdDSHC5
xcBaXYOlI2D4b3BsgfWaTwzPkDF9nUG05LDdVuUdttKUSUOeT1gbDZpqomhSD9daU//DJE5E64Hv
M4VKMAuygMCNyxerNilSswkgN1OBBJFzXJQRk4JaW8vw1p6ztAm7PjaDMFqpV1mZ3s4a4Rq6+IU/
ug4P6hB1IcKmEdotpJr7vRAQfBEZPIf496DtQnclnGUROqFFwKaE+g0mEitktMfDJ95Np9PRdCrq
TC8OuLPQxkXIDcSfWLwS+ngUCvzkbLZhyRsikw//PP4pXrKWUfUxdM9G5nsMGtyWLkTZ63uj1+Pa
nFCHpIadPfHVneLyDeGG6/VRefLP6wFTZ3sNAfDNzh+n+uU/Ncg83DUwPQ3nWQRNNW0M2oT2sWCj
FbTlV5Q8HEogYc7aMXMyUQ44Dc6vb//JLQk7mLluZ4jtm4FbJbs8p/cg4oo2O1zG/MHH66UuOyCO
4KkSPODZpG4Ke1oP32RsG7gqe/ljJBeeikmk4bDpvu8+06TX02O4p7H99MePgQ+LSu/7FB4NNLDM
6+BFluObz65ovF0xAeuA7fnwehGpz7GgjeWAaeziChTTyqKe6aNiYf89ULJx9/UvbCIas8YvajHy
8yiCDgRQgqsK9jiIfG9eFCT3ErjcHUydnCGYX4IdlD2YghKXqQTvz5F3ZVbLV0sO8TXmRvz1YfWm
ZAnPTPy3ejspP/yaLYxhmhAGd93DeUMX6ric++W0aZAoRH3sqDI4ODusBz9llJbjVt7zexgLdXIA
cYJR10sbad1CYWyeH17Fpif7P6ixUD4gCELwjdv14IS6AuEqztmYcXyC/DXVejj1EXSIcoVCH75Q
iFwVicF32zA8dYzXuhTFg+60Mgz4bMJQiLWDZ2AyQGTm+GaFiGmEjJbZYdmMoLLCauI708JvIZF8
eyQkqVwZcF2wW6TyYKqVH/J0y60Fl7RpYlUdSTJEomTxRdKNsLceGSC3ydyAiUEuGeRNCpJEyIxR
H2toJKq5dMIN7EXgEcPx2im6TY2GjMhvCVOyIXTeTuicMUbTTiW4rLYtlnR9Oj3tD5WE1QgAXD/d
GM5uoT1ks/SQzZQtNFJ0DDBJkGj0LlRGaKgs3MOyGdThi4TET3wBbRn7I+RNsgrwK5t8N8/Jb0zx
MKdNuEo2aNGdYUff7Snje9+RmyhDk5X52X2uDObP9wqXuaqKivuqZfBMMlxPRnshQxUv/BupcRBM
Pp4J8TeHmzWp0qNuMv2tfiQQkwaJcUox4iFTZVJzYNFa+DArGhhX6bQDpqoVEtk8CFOc3U7btT/Q
a15Gnsqqh5GmdAsZ+KWczZ46EmykZKWx6c0oGDmZfBvDSDiZvfbA6eK8fdFj3PvoAEZaNf+YJ74D
E07SrKiG68AgMIA+bMY8kxyt13MMZ4jhkQSd/QoH+jfFlC2VHCzoeM0iWcE0+uaxDjPjo63vD09M
D0PIadwbEKaAKCp4oS+rG3GNMmsVV1gguMoZFms6hfASugdJUMxD+zY8OcjgDLtR0GpOat3ccgJ1
No8GsFIIynxtynnhGVPJrUEganv+2hiorI6vo3TWlh1zrTq8XbKJeVZm2qw/bcf6DYutKwNvdf0a
tRSNeF8cqD+/W3AQr7+UF+ZePmtTUQIg58ExWx+rK3WFbcY4gcj4YJ9y3mxKTkdt/MDZ4DVVQvpg
QHOicS1EjSgxqs39j64xQpyRfC3jQDVjHkGngXj+Y0f2Wd1i/WO1taubMSMfVIdLmpXHjo7wNuYu
JVyewouZLL0ZzQoji3+ZhXXmsSVSfFNwwgcAfhBbpOgD7vg+UMvTRNnZBwd5TgCiE3qadp0KG2O8
KKoJ4nocA7jdgIFw0r8FDXT5qVDl3sf17m7nzFZhxNgf8rxXbPUWSghc8L/sf/iTzgagDFQAPQc7
BopgfZwFN+wt8LN0cBUI3qMes9wv0NDN4Zvd66Si9v9E5obUTFfwECbAf3zkxYNZIYoYViqJWoTR
Rvhwc6c6YnJ+NBq0n7WthPCnmaC2rhYP3IYoSQihbuJKlrkZ7O9hGgw24ATIW2sfe8pHNeyHCC9J
l1/16KVIfYX8Yr0vQve/lCJ2Eg4UUxtoDRAUKAQYubOecdEm3wNdKeVDcSZyT6JWsvjqQIrYLNqv
oKDK2hzqfK853rURJx+RBBXIG+uPRvZlOYDXSdnGaJWVn3YP6j+4KD/wwXoZTcCSNDVwt8GJNZZK
g1UT8iAEDU5Km4EiQ6UWxANuDdY0weQKoGK8m/DRE8N6DAsaTF/o45j6Y7ZfoVRgsSCgjZdiGIS/
6YXzz34xOCFlw+nw9eZuEb7CXKq8O/k5ZtovJ4uKpv0HLZCSBimXPHmhyEXNyUGlZWw8dFws9Nld
MAb1E4N+AMJH7XCpoOTCdRioecpyyuwfBgD8CuFVwmST5dr0+YQA+TAjcLTsjHGx5BLkx7Xt7VAK
aw0pizkPzIMRjj3X94N+ksWJ0U0fowez59RJxHvMGZZ+DmLJVmxylLGqTvYFkiAsBfu4XsBnhKmH
Vy721WXjGb9AHUKGiuFV47+B7+XkbhvTwYkVwQOUdTlBtuEkxKNmNr82RiJeh0UwwEUcihnz9gLW
Qgo+WIeJRUEBjNZe5FHr99x0AULGtQwFbJhMGQlF8jybyD7M7N3nYgZk4AawN7BFgNME/yCZKMGH
AV7hGuBoOgF4yiz7U0b9WAva8DrXh6n98pvxFbZE4SASnlzD+4b0M+fpvsfoDoBWaOyuruFIhNyl
h5urz36RvmiZpEkLyR0sa+sZ6cFz86CxhiIZNhi15HY2unq4pftICANtLPK1qxAKQbgtdjSfIkYG
7AOx+dJkKVNb2HG3ODWG26uIOPiFjLydmp3zeTAjrE4CZfs8KFsoH85jyRUAgcNhr6yQhLgMtvjb
8km+RHtQPa5ldmzUmlQQjkTF49fH67pi/0YHbVW4zUL54WrtQEWsG/VWYI7UUxpKk98l2eoTxRl4
BWd1mVu6k4OwtvCLPSMSslvNg9PnDlAmWregC5lklheoacWZ0HGvZyP5IjkW752RDo0yk9mmDaT5
+OPt1KW0YmxAJ3Umqshc6ZiPIVcmx630qiPOS/gHYCKZLh9E1w3fkXQppxld7Km/047SAiLJmjKZ
qVsW9UOyk3CTFdluxabd5WhedmzoqCyOAmemqf2KHgoOhfWSscBl3SZ4uodwmwUaiEmKcJqumy2m
7lCOIPuIMiRBMhFZTWlnq9L+7tL+EI8LKGHXYX5BNVOdPt4g+LqV+xxLy++qpUBVyInD5ztIER7C
oiHQHi5tbevnH/Pc6Hd1ihASMy64duqWIxbuPfVUPb9fvpM+0EEaD2yV6wRLj/UD/4O+v+15OYd0
ZS6yyWNeue34xevOs+AXGft2xH9+id/416UrmncjvIpdMHR4KRxRtkEBY2Pj4vYdA3Zvb8/ugjp9
jbuMU22/W/onuLXegzPem2N+Pu9o7AuR5QKaCMcCp2WnW5uCvq+NM2R7Hh5mc4AGB/JH4TKglABr
n7BjABQUJjaCizCAIVBdrcGkty1JC6F8m+jxc8kqDfr+DB6bxn27gpehczrtjr1kgC7C0qewpGzT
Kcciutqcw81ZQkdxMr+Mr7GEEmcxYMoZlp9p7jH5q32IHGw7bOfPVT+oNmpwjZJQg7pzWwH8CFIC
1xswsz5lNl4M/1qXGD2yM7RNdtDj3qyG46N4rGmOGtxWV+Clt/0iqKsak/kUMykGx0YPLs9OxCNY
xZhOQ7gBxp8jUrJ/xgu6I/g3N+/nSRX+BwnhhAoSEqbEDOZTC9blay9Qhj1vX8HrDJuWkfxExkiR
QXQa0z7GqUXQOwBBs9Cgg/rrgLiR+mDOHRtBPXvHn0Issb8BoUhkcDvYWbHFvufvvwxWwZx8i1oC
PPdpGRCjPk1kbYEusx/QwkWQIcFtQD7AecFHO7ZxhH4QAslrYgj3D6Mls7cX9mSaaY9eH7HhZ/lG
5EDlR0UH7PiMwUmhuNGsX1GCwE5Dz7z+fARaqV6EC9ShZeDHjjGq91IguRkg/wqGaueXOKzka1wR
M+E7s64APCcANCGEJK7K9zRzcy/xj9iJQT7rO7ejhgnW3X8zHfoyGAJx8834KtZQyHScD4SSp2T1
bNxP8IK9dcM2l5sXNgnOHnG2TGPY1YOoimEtmTYB3P57pC3Iq4xwPnKBaIETkfz/AdG7dwYNU+p9
hFjNBGHwY8NVIg2fk+7U1fbtj/ScM8ln7NmX76oa4ZbgvkI4QpZ8FvBiwkTrCpNjRaoctSIA1L7k
QmP4XQ85k4BcbaxS6yFX0ACZhsXDgktLkJbOSnvmOENGeRJ2te7P6xM6l19EbMOZXJmQqfxYTEcF
065HxPkjZKtcK1vlROFNDcGq9AjV/Tcq0XJMBud2DCkwrNzXRg9giIfZCt4edjbJNB24lVd5D5yT
HsFzzy/9ukRxjjAsIE7mmI/R0v/jQrr3eRL0A6IypwMH0jfsnO/xe3zbmH1sWIXvK3UGzuchrM0i
AsHpIo+McRiFja/cIFYvuOHRsdCnFcnwNEGhuIkgtlkwPdkueos0LC7yot31QzqQicQU3lJdSh4S
CrEZjwd7EjECdF/cO6lI7JwSdMe88P3XrLRjh1ovFdzwwaaKkE5Gmo2I3a0ipqh+HpsRjWNU2jqE
MObXVAY5Q87S3YsxJkse1AdhCkQ+ZTAYgzpxTRnwL+4TY4YZh6cuc1YlQFwYGSRyc8hTX0zN4MHb
RFOACrdcMThGzD/HHoXu1Qr6M6h9XHrg9NKWy5J24CPEttw3MRLfxxnYYQJpl8qP1q6CwCFGKDxj
DBKLs8AZPMvrPQgChLVLcyEHCeAfTiY6f8IGQqBIp7Te5Nc62qajRrmC8WID59cz9qzLy/prZzC8
rDyoR4O9QZ8C2bCbAO2IjEZP2nzOzVReN1Sel+bwDblzcW4AwaGoB82jaFxzXxsXxt3SFtiErp6u
UUwy+AakMkgFp/hQWFAmuMtIRHQGw8EWWksM33DHId9S0dLUwEoGmSmGT1+bafQsMJ18zWfSNMZp
aIJ9Azfnj2phKUI61Yu+VWyU7cKDDV4wR4euhwWqNzJPsHOpzw8mFm8NIhYP63IQDPoPglcwNst6
iFPoY2kEyE8RQhyKXM0ikgXyMU4JyJYhyxp9C7Ck6QsLgF77XwgRqCL1M/0W4SkgHRCE5X+16pMO
DMdwGh6cI6Cz4guBzoGoDhQcLHUkMB3aNcCJaGcpXMHKKDxglu/uMeMUFxjYI2CKJFwx/SgYr4jM
kI8G+YuILq+yt99QXcMVs6DjsZ/9fAl3UxxeAmhDlknx2ps9V88V8aBWH1RfzF4H7CUzbAuoAckG
pSZ2EjJ9rkMlHV9/Y6YouBr+sBuo/Y8UoVHjmCllBLgHVE3jQugabxTNvxQBK3NqQNnUC5/kK8Zz
Lsbo9DmorxExYlVPPzChUaJ55x8EyZtFg+fn8J3O4Wo34J7r3oUXp91m8WUkBlwBQ5yzBoxLcYmd
hHICdKJxaEY4GuDIudGCbm7sjfh+MRdodQ6CQX0WdHuS70nte1qviRT/WGgZdXPbLFC3jD+jNOxF
vV3iZ+v3iWzbmaD8LNSOe/R6YtpBljAIIRBNSZKARa4X4CEnPWym6DDZ3Oiby3OfEIkhGAQqeo7c
m5sIEiccRkuvHUwyHkXY0jQOhAcAH5lzKWaWos1G/krP9lQmYmSHFR5dFOUfgz6m5rwcZHimivAm
cHJkC2Jk/oOEjf+CDWrFVQmCR7pFDEQitPAInOkz8L2Dof6PzI5FAj0l6zw0bYFbIFFnrsOQEigA
pQ9Q58+iJufcXckhKLCve695I/wqtl7WerjotJOAbIJGLpLeALnxQuFFuEep6PkpfhE3A78IL0PD
GLM7ECIDAKlUNhrbW/nHbQMY2UoO/SJtJoE2dWa3o2xJ88itwzni7hE3G+f+wE01OLUX/PMghDCJ
pIO88FeyT3g3NJC8AL8TO0NsJZ59a0BFSLtLJYFEgZt1yauyTSMQYGzJ12ik+TKvLCwEOR2ZBbJP
FYAFinnuu/IYt6XN86gE7NLz3+I1BnUzKs4S/g+IJocSlcpSOvenWgAuNLvSf43kuRzfN+nhPfqi
+UJuSTwsNO3U/m0HEWgJJ7qc1cuEmtpYDaIi/EUU6gUOYSgyv1vKcIwTXGYox8e4OV0v0rqGN7G+
HuTTbwrxUp7dws8IIpg8hMsUV+YQTfZ9AseS3R3tCprvEXUUuzmNxXtenF7zhsz7m8Bw1APkHGnb
u9B8g/kQNDNMo3r7ZvhJYLC2ea5uaxrGY07M3bplfgvbKDJhHjSTZJloQ23KvhvkNDNqbb1O/bDe
SMAApGXj30UG4Z+KtUW1e00H28GW30cFhuUMKnzvo4t4GxQKbCrSlkuMdbRVJsB/+b9LjHgnztSg
sKDes0K2mBMowy4WLS9z117MirLTtmWED+kGlGqvHNHEkdA+l1fGgYKPyxwsAbMYrhcQBa43voI8
gl8K+AxKQcofrQS4AlcGNaGOCqxzM7gl1HqaxayIW0GecEliAcMFwxINwNCyAQFj4+KyUeEjTrPV
/XjbPLaPkMyZb2HR40wrEDpGhuVQ2V5XA/8acoV9ti38pHLWHdjH+LXIAl/rNHqNq5PKqnz9a+fN
MQtbFGCgr7NyRpKHtNV9EwJPupJ3xfE3/Yz7YXbQfExAJs+tNpcm5QaC0lYNquOXCJQR1V891iZy
JHxaSFEJ2Whf9h8RkI5oU7hUzH80XZTXUJt/G4aTHLF8X0OK7TuULC208zGcaKp89k7aXJi6xtD4
Ez4J2NxRrI/ysfFX/SOkgFTBSWEiQ5YJuloDZXnyj1bACAO+FuR8ti44EvNkf4toA0eGA8YbsNRS
HyoRtthO5tW771bMfX+zH9rAZM59P4XjS74zZSW86lB2zfmNzgpMOSw22Qb9r7oj4JqpFpYtiaW9
vEFMx6Ql9hXazc2mb2H1hTfZ/kGwvDIMFRwklIow7vtfqz734DX3mEj31uW5PRgXKOrT75l7LFnT
YbCj9m4BuSzljNUVWhfsjOWN8fU/THfKEs1GwNKN3KERLBRci+HbntUvNsKvObUSZsH0gVwvXHwH
USVghaFh8jkQqlMgsu9S2gKocRlQazDYZ+lkAWWX+udkCl7N+iMgKdDSw130MCKIkB2xWSlYrjWM
vYlz4FT9QSOiJ0uYGHBfoHb+64k8xo6zcmbNL5ds/gR3NXE31WCroqSvFyb4N2cFgGV9Q1CBGqw+
s++i7+KZ8RUElifwISl9U7omZI0UX7wWb1xsMzRZAHYs/YroeBhf//D6Yitjz2EKBsOGMpGX5Xiy
CLNtQbzsxlo3Tl6iWOOCuM4gbp4YKh6oHiW3/2Ujzt03Ah8kPnT1w6d9NuZNRbsguZTpdhmqHlCC
dR0Oaus3e7nNuBQ6z2yUWMa+A424jhKn75Q2fOhtOSpAzLB/dFU2i+aCAPWfRki9cP2+vE5Q0hyR
kEw9HaQkZWDuZecTI3ygodHjR/QcKQSRS9gU/1w2Crjf4G1UeSsTWp227SzDO96cF2nSta16Jo0b
ylL3DjxNGivffgS7ZdeDO0UGOBRFSGo5pdbbkddgSDhb+ZIDaU84pf+GJ2KS6N4T/w8+hOhv6ECI
6nOTsxw8xZVdbBAngVn7YN7j0ld5y2r09XsBZOCZHFbT+/a9FXxA5HH2LTh1LlQxkaC+r3Bb5P4t
KN9uI8OmKiD9eFouaBznL/vtsuodesNjCSqOCZ3JOgZJEQcECHa0FM7X2tw9rBnHLA9gBBg7g8V7
ZvzwSUR1ZLsLvs6TZAHYYbQgb/CQD9aNeciHwUKBCEr8k3MM63qQW+BnBtCzaGTfHLZvzF26xtNi
oyOPIfjSlTwFO3Hm526Gyzk6X0waoL537mCkrN8RYW1iLS0PX494ixHuUeNmpyM0PxpnGakS1HM4
D+gRbh453UAQ972GOQAEDYeBNf0tLugDpKM30IUp82sFZKxy0o/9E86iX7JQsWzCnYqI1qcDHwJm
hQr4hjimDwXQNbiNUYHOfkJPSOgRtzpAEwUWlCruSjxKqSUFsEDQYzPqrysQU2KRc7j3CPzOtDPN
dACZ8VGSIMdsFy8C64mco9mzLX4WkCZRt//VkYoIBqqIWG8FBQ8BJs03yxWzS+w14Lzpw4RqBpNN
myWK1Yd3qB6SN5xrhgJDOGX/Mk6rJb+RIovUaJfSCQSzD2qrbOkyQsxOYAv9to+g4IrFIRVtyMN9
CkYlsYLVAjIOJqlKmLkVjWKO9CtzIaJXM6pYKvmrSKhmRWFN/MK4y60JhaNY+d52/wFRxOG4tJj9
XFge1MtPWEHD8VKHh9pi0uvAGhnlVNvvMWAet+tKHoP8ca/moIr4roW/nRnxzlEJUjcveiPw9xk8
3b+b08R32l0TEQap64qfoI+C8hIxkoBihLCuHoNw7DjiMI+pKUmo4VWd556yR+8PPxGnGet6QdgB
RPmHc7BKojDy3wdhzG3LzPdli16TMhFxJ2W48Ok4k9y4BsqgOh49z4VDHiLystIzHBG8hDM0AAX4
Or7R0BWRQVHssaOJjKYzR9O+0XtxkNtDHb5Zzs7YzwA4EY6FZ4Gf7RpkbuiYwD1L9znh7MGPwUkR
TBBCrQc/0kGQwL0O9ZbcyLmwQsWEirrHrrGMc1S3xGIRWQgDL0/viGj9+PXlh0HN1phB25h/uObu
K9hQHrKoaoNsB/DzvXruu1V9hr0JCfozvi6qB+XgMwa0/vpc9mwdJmevdmnhoC48dmwKSk/0IVzx
ECboXh5nRm4nLkTUjgK4yqfpgdkdc5LU7k3foz56p9FvJ+jbyg7XsJh5xVmPXgIcYILHXYEb0hbP
8gPEKk4TvEZhdjK6zweLL472bGlABzeH5QtCpttMoSlganYLyIMb7ujfIQ4/jjgTTl50qCl+l6XT
QK77cPWmTj1GWejnexgQLFjf4Z6jy/qCN83oFfYXZoyj3UEf0VTZeNWuf+M7AwCubQgybUO5JHnt
4tCG9aHHeR0a23KdLtvTr7OKS5uSPpdtelhXttZPwVqzTx4TQNPNCUzFAXL6Iiohyvj19zuiLNHg
qEN/c7PoBokMoBASi8SqTiPG6CJSWweCGvIQoZ4obRU136/08Y9DC0GR8hzhTHrXJpp/zfZCxt6h
Phb1CZgHhk3XScM8ifZRhvXI/gwgktZwPIU9Gr5J1CJwaj44tNGPUZv9o6TyRWhPcj4BXgHEOKBu
p4BrFWGXRAmMVyMq8HIML4f2FHQISgsD83y4pxY2T2I5+3gULExZcyXI8BbuxqJpfc8BZ1gAuXex
USIpmgkoLF/aQxIZ0bKCfXSYKU3xrwQKMdagFVRYahNi5UEJBJGFlxZtDqtPJVTBQIZFyD3ETdjh
GsF0I6UoOzxCPbVlxgWsuOaJ+qkhxdIWdGtAt72BDi9F2QJ5AAMvn7aWSTQ9BigDbiZahZ+PpbXo
sP55oIEqJPhlnhMPqgjIQo0JFr0uJQvvgn6SbpDoBInpKul0uAfAcmaDkn2aYaFvRQk3xc3n/Zpl
iVBIE3bHu4RtmwhAW+TxsjTywQRAhUQEPPyx4yDzMhwqURphL4N1Py9F0wOthflNOlaYpcJrvAui
MMnvvFEoKhwDCkRaXp6R0ibkW3Co+YyMQfn/4tPcQn4N012aJ04gx4UxL7UapCMMW2IZv5Akmb46
Kv8XHvm6RQSpyKOjWR+8YFTrTnoLKi28Y6QK0+wTG9WagtX45NZHOuBEIyVRVb1t3YgxXKHxzzKS
AOIraGgpOmN+M4sF8DwLbAGqtx/Q/FFJ+6Z86mc+ZI2aGrV6B5hXANi3TZzr8DgFQe6pTowL0MW9
IqTvSnQKb4uc4a46pbHGFs4ZedVHOn385cACNIWxqTkWmAGf5sGSbTJjwLY1/xy1DzI7kAp4RjK4
CEgQc3OMc6gsNfRGA48E3Kwbg4wxYG+5g9SW+fLA018TpbhaZKOaEs5+2AFbz6uv5sEXlGCjAL33
h6+owLiblIJFHmWjN65nH/e3EGontCAq+9E3AAN/weLgChTaF4wkcp/8DtGDgjZxiClYqXhz1A9t
33nPcxBtZkb+DZNiUNuKPENYUDaGldPVnctwIR36tFMcDWYxkEApYgbOlcW+E9ofzBsbEQVv1xDo
7y4cAMiYHQGvDsGu3dWXC0xHIPoMWdUn39MPPAIkISjxXFNODPlBYSU7+XkiFI+VpUBazz2K78Gl
/wsAI2EQqAd8okUNBdPNOaKQq48lws8jSh0qWD24sU7fIdzSWxmYCDP1BZweCICHSxsHqrpbCGQO
ywfV4+4vuQ9bYZTAGJdiBRiJ6T3cAahBcMtkuKrkPqt5i3JwlaAgkYS7VM1i8BG+CpC0Ou75Nd16
/rzkyOfpbTRh89EdAJ8wGkNHZ4NwKUtGGNLT/xJK4CiG10Gc+pM1l0+CVK8w9ygv2Plh5HOjcDMi
hdhrlXcbdw4oKJBRkMbU6A23LKw+Lvk7XnoYtNAYolaTGH4NlenH3zAzgRiBcbAFYxredTeuzlgr
tzntBRsmZ6YlzFO269p67+XOKxfVrnXeoAfQyF4xMjrCyqkL4caxEN0x3S0oPlmKBJlDgHsQJroh
6055hmbKoUW+ZALW+Sl9z+l7ptzSfdRxjMXoTVmi+EQcWRYn1ltuF6GK37vqvL/CtPYCoaGj0kEm
fHogCzIm9UbFkgp9L5KkWRJQo0/eEmiRLIYkj82TISduZu/U+eDdhP7Suy/UMffOhLzbu/u0Bc9j
qOZew/naME296lHXLqXSodK+FdOKLF5zj3U1ApaqgnGdz3NoxdAjh00bDSyTthdW5ua2T8mmbTkS
KOJuL/eLczlwsu4XJrTuz9VFui6lM6kfS+n+h/137kgMl6nmh3GhLN7JlhodgQRyEoZ8GoOKgTvY
YLwqHW9j9C3Ulb2RmmJJbWeETuIX9aZcfDote+7z6VDb5/ocNqp8o8OpTxx6rqtE8Vu4T1+7Xr4y
rK8CufCvAFlcFphhHPXUqyBiFrL1+G0Qd6iFL0vT9muiT/ZuvSVdnt17YEcFV/VRrCgsQUZot1mb
YcolF/zAuPIN3LCUZviDXpw0hQXrB7AgHWD6TPwyRsS3QK8IgkG3we7LWsY9BSiJocEp7c3xBz3e
mtDc3iiMvgfedlsJ/JXg5TZZYKRc3cKbOX4hXoaXxIiZYg0Uk4mdFOIx4TSLMJXxmhsWKw2B3ywF
jR+qe7Avdlmi3J9TOg/47C+B95AJwsh98LDAytbmjCQQWgCQ4TV4AT1KvoftXdQT3Av5hKx+t7ke
Ai38Q8gQPOe0FKvHX2985wimQ/387Lk5on8S6IfpGosS4PIEwYwIZ5EJem08MGvMw8EyaEu6EfIp
Lrnb7PNdM/oBsaWXll2Ug+wyRzo4mqHm8DJp+ehgC1j3xzrIlmfJN0NeEc0gyNQq2SHpqu8BKyr+
PA0+U9GPqh2q8f1rYVxIGU2jMBBGs/Zgg6oYu84CsTqtch9rVXTASArCXukm7eSnB7Ca4jRWvYs5
vCSrR0h5Cwi9h+mHca9OSMPj+FpJ1n2V0X9LFtQ+XMrQppyOQO/Mt9ZgJW2c0s4ZVqcy4hAkBVcH
/iB8HoMA1ipgZJyP6KzBF+o5DFLSQiGmQG7mWqtdpX8mx9qgcdSgR7L40MDlTotjU58e10cfKvug
183ohc1LTXmWTqlyuFCKcx5TIVGA1Ev8MsWsBYhf4UhVk1554esYvlYqGJoygU3SwNJh4gSZS56C
iwP1qwWxGrI3fzn5sRfjtIs0ZgSVl8tPXtN6iyXZAdokBQAzODhI2pY3955iRw2MJB1pdxjNjzac
d/AtSCSmskbsQHZJwCjO+d5suChmAMQL1HviR1rQx5m0Tv/SPQ66LG9DeU7U7cqMnsBme6OAfDU4
KcyhmHIAYuC/hd76DNl7AA8mdZ8j/opuB7IMa/lbGLZxa/0rLOUVy7m66A9/8965YpADUWbXnLpZ
QQWFGBHazShZSlMtxsWAFYC7AWfD+yqnBhaeqffV7PWXYTw/PpbvTVMKK+eqHPUVotBExeHeYVeo
T0hq40I+0+xf68mjFsw6ShkgbvhuyR6pLbbP0HRk79+xxE8Gp4x8lO7vf0j9rrn7Gb9Ut5KH+pSu
MLx7LL2PTeZiTYHQRJEgE5MVHIBlc0cyBmWzhZcc9Uvr0UL44TfgP8Uxx0RtfCOrcfq21cHQWDy3
fDrFLtbPgEFWME2HO8nCCmTGhxVWY3QVHCU8xl1cTrNtfR6gQeJzCZ8TbY7RwceBsciawQvr3rXy
uG5RuCio1kmvEfNiTPVfjLaoMpieFrZSL8l6Y0fVOJbJJ1Zq30V0J8MvvqMcLmbsYdCa8L3eIRVl
i2ABvXKg6UZzXCy+WA/f/YT/TLd3yP2SecL/iLqv5VR6Zg3AV0QVOZySMxgTbE4onMg5c/X/I9ZX
e5dtjDFM0GikVvcbrFwIgSkzUuSEE8ky0bB9AnPVRayKaQBBQgmvDk/Em6qMr/SzjI7m1C69tLzW
J/XzpbT/obKKY0eoMyuhfCSGbtEESDzrbGI1ZVGFCLhtbnRCR6P0Ez29CF+/cxuGJU9FK8WYjPm1
a1/FrxQn23Pg2Ct5ye35DXRVZM6z6vF+aFs5pYNao9vh6TPYZLAl67oBdd1dtQ/PEudsBGY5FUdJ
MDMgKaw1DJGCbGSBQC2oByWW1x4mf/Fk//XZnPtKOtlU/TQ4VuZdFh9N/6HkJVRY5/gy5Gjl5b6O
6UUQ2gIl4Bpcd0tsl71702/Ti8NzFXioiX6y1XVfzS2369gxJ22hGizruhuQoW0bPnBacxqzSnbn
rqRH19Uqyy4ELMQpcUsAs/AQGq2Cb7Du3tO9df98qlkvhuL4VOi8xKazqUmouNfm3bD71wunFHCV
om/TnRI5x0t0o0HwrYAsWFI805LPcfwwVM2L5MLSr5goX1lqA3meTZZwm2D8MK3JDMzh+diKBjBK
Hzlgu+gtebhRzZyUIsB/6epS0qa/L7AxU4WJWZKMjuVFO1YzftUyzV1p2V1Nrzk9kmZPyXxVJbXV
u9BWmtMyJzjQjdZXo0tpiNjYnPVUaVzzLyu98uU3V56NF/Ud+DeYbXs3fl7LJlVC7EpVs+qmt8Gt
CLKns/a+CRDbd9MWaEvNK7qX1Ah/htqtRVdjOTIMLUpXdWFQ6dI5QBdXg6e8zyeNDFTYMJYYfykY
n/Sukmt7/DmNhehf6WGyVJaJOzZR9ioxSYsK7Vcz86FkPAhigvPPyRtNwlSD3Y1E318QtbWeS3yk
3nPch6A+Syb1RDHVDuPRvfropr60qpVxZVeNdW+jewcmXu7mDLNy/DG+dmYDwGQYUYHsW6SBf96+
j64h4Ft2bkO4gA5BiLN5obMebWobwFcYlwi6Sp5C2Och8T7fWLGmvmer/La7qkst5mqrhkCotGvB
8RpCO2xOSqrttYM9PdvLdqqXBeaeF2KlVX/fHmzHOmtr081W4R03yEQkRYXEqGtHOJ3SRsLW/D7d
0NBUehqdPiPTSaSyvnRjB1pCa/IvkSpJk9n4pVP8ZUpOJWtXgP09KPpJXtvRNkg6QEudoH63nU2u
mShi+lnhIlv+ZmGDiEtd+7F+EIW851PsvGJMcPIUgohWHMpf9znMRzcyWuwr2eH9HecCvbJvuFpU
KUgiCHnz2lJvXdx+htCf0RJYRmm+6j2WLbQlH5CiIwNEtMetPF1/bj9zxLSqpwTJNgmLggufKW8/
I1crERjIsFDoA/Q0wAf4tjfXUJIGGRO6PAsaFBn53r32WFd9dFYFUzheP0hoW04BqITXlQq3xaCc
gGVs/GiAdAAGe0lxT1JjW1TphHEx7hoSZ1Vpo5OCZuNw/VL2CeOgiVxytejDBvkk6KJZYFNGrAr/
pHj3klo36K6qCUK3oRBFxYEKWN1CMQxKqVUYE03xAn1L6n9jJ9ZSqM4JnHdk3k73YA9UBIM5drGm
3QgACG62nrSWON1sk4p00nUZbCurZ1MAIk9uxIq8X2Wqo6o9gBan6bp/oGj3HNmsWPz+Gt5ZvJzX
Y8PWSySQzyCoQlmK53QJNj08QwpyP8udGORcB0/IZM2Fhmg3J6BU/fAozCyJm8Swi8vSqhwpLiuP
yryZ6ITQEUuBdeesKodXCvivGBvN03AFvR77MA75Tj4CB1PBWX5CiCCdAG0xBFvqbxCqLeqw5rvB
o9SQmv1b/yjHgbf99y1L8Bn5cGaX6Wz+tqPpYgJR2pMqleYqKESpMPDa6MXU4HeNjXk0OKsU0p3c
DoT9Ky2LOzLFzyfWwsSymnfKovISxce1lErXwRH9M7Yv5a5/OLaAyxQzsopb50hjvavt1ZTRageC
uEUdbGYvPVOLfO2e9aCJOiluZXhpxT8RTwSFaXI8d3oDzSyI+LoS68/xjOWFoxsjWWcfyy/gmAlc
YYxQDNh/pCgaqIH8CwWik2ZySPTT2ybDML/POJOzF41V57e6myY+XZ5rWIAUCNhzQExFy2EAndQF
F5j9buFu6N5w+z0ZU6Jxc0U/gYytpA9dEM60e6Oho14DDHJ2DCgw3fTYx5QNE/rjXVffiNrpxAc5
ZgrPZ8OJLqNcqt8j5eHLlE2EJwoDDXwbIY3sX+9A5rwItHIvmkGR/16fFlg0TbwimXDDOUSjg1HB
bm9jNhpkNJjrVsO4oIjRiw6jQtwD965/07LJmldsU2Zx/RnrKxEffnPWpwhCyuIK+2KrWriPjSMY
Ta9W2GAiLN26BBSsJHacZSd1N2n4p/u55EzRxMKhhR+Z3cipJgvpT2IC1QU5PiQSRKum3Iw7PFp6
MY1mDYgeCEOzsNIZhWrAHOrPa7KIWz9uTFGBPOk1BCBSfWISt7I7DyVRJMuMwq06/6S34CLgHhvK
whhBg7srhWx/lzZ8T6ST+TCrZRJYeIdhGhMMVCeqnDRBMbgWVW0FqVU+jv3gbNVtEr6FxdgqohWs
zk7zGiyAFf8d7Hzdjdu/krmzp2ghOv3XAGHlISqUFI89I8xxXVsGUiBDs6+0Nv/X7g4z/WfQ274T
zeYdGkIp5yWVs0DTSffEYnJtZrH6JIjp2EqABhckqZ+3B/fWICrqIoqWEh+x5N+1Oe8+hqu2LNqs
p+yYTJXT6IyWmsk6YoQkz4TEdaQE0WVsoMh+725OhXUroUSRLd129Ueq/rxVDpsSc5imJWFdvMeU
+FwzoTe278/RbHwdbVrZbq49I7smC1xTyAzmXbSeQr/XEMcatXIDL2Q+y9b8DQGq9fRb6y56uY9z
H72DUuMKFm4FqyGJVSHf1LySJ2MrVUyPE2A1mB3y6ax3rbTVc874c3nOGPAbbgarO2i6/KT8e1bW
Ez4jYBboCFrK9TOlA9SKBNL7pbwvnfw4yEqQhlxUEr1sMRkM8GiwXMyXcODl2VrJS20lmWtextl7
yx2jr7u8x3PrkOqv0eJDA8gVve51fcgEFqYXQ/4y0spka7dY5VGfvFE0L+yLl8KxmHo/le5BZM99
cq+JorHEEtbr/wQU8Dwq56p4BE+UgcCCwU1Nhi4SwL/PBieM1EuI6TLW0WAOWoms1s2wRQ74Wnml
YNmrbpsqG1fuNSsNff9fr5AIcWFTHFqkn0PPOKq1Bhisi2KKe7QNrVGpaBqjYSh4FC4rbnbnEdUx
w2mEys+ZJIGhkgZ6JD1ezppBck2Wrpr6OvxGf2Gh8iS0afdIVotT551koF6f81/bUbbGmIosg5wb
taJsV/K5uyzGu4dBuglE+MvJDb5Et2Rx92RcU5933RnuHZIdi+ptapCbNUzH5z67jrDeu+iM3J1q
iRNsvPM7mE9dhryM8+rQvQwjHwQ+ZlU3e6x87mcD+3Af62bRDHMDse1j+xKahGXMFE9/cnWTUrSx
uOSHCj66VO0EfzJYlnYNnD8whWQxw/ykF62wSZH3ArpsRIc6L5vggOJsgqYpAV9K6d8npPjpV1S5
ln/JkqAJIpVcV65IE4vxsUHAnbqpASOMG88/y7j2pBxTxaxdKUTk1Zsl0keZ0vVZBDw4EUXIE7Za
/d3pz+L3dB6wTi4ZuC9CT8dqHQQFSYOlQqrxGFIvHaC/g5A/fiOdJ7xHWsy/eNOMX/vPM5XTyU/G
JT1VntXJJ7gp+cNn+6r0FcgjDWnD8LxNEuID9OKH2G5+Psr2d5XfaLK9GmzTLZ/8UjzQG1Zvuq7c
dd8hhnhzGlJzbf1ImMuJafh1Z8Vtl9Mn+2W35keqOe8nyucfTg3VK9fSZZdnYHMy/rrIC9AGA5Qh
wV/ff27poKUDl2DR0n0/MAsKgIfxj0n5nC3fujscmi0Vmzxgje4zaZLYM6wEvQx52iOrMP6Pl1ZO
cM3ZsrHDrul8Jd8k2MijWg3WabKXGX5qrRSq+bIz7wASvpmu+zBeTCE65zxRi1wj2iJ/kSzBJfUJ
Ei4sCseHa1N8aKJ3Y/03kzOLVtQ3AggWjV1XY74Nm21r5udZY94FxzZLtEMYEGY+YLbwJMQTJkzr
WoOANBt8wEvIO1zcLm0fU6T0JPNmebiuCmtu/2l24tkw/1wtWqDK0tAFGq/3TiI7WMp0EZNBDIjn
u5Txu/cqdXfg6kFsjPizqICqgN7d1N638wr3csdWSu07fKUhYEHPmqp0jsbUayehYkfhBYhf1HKA
5yYN5H2qBm45mPb936a3vwb0LhvGZ6TltrsmmiAQYcgSaLaVXzIfZ8P5rAojJc4hVoB/3rGQvgyP
TShdwQkQZ7YA/a5IG4U2oDjj1ghW0qVcEQomP4DPnDj3zZfntzws9fujGnEDlaWMR9vvZGXdtZ6u
RYekavpBu09ihWzcuZ8wFQViQ7SwvuSxKSr7KEaSYRusg2rod5RlcpALlDukTzy45PKL+nE0SSBp
RPf5RcJkPVC9HUqPNLhiDh5u9GG0tqgsp/H+vXBvE/eU2synenLAcuENibvlDkM9z7lHcHo3u5Vz
3+kCgZ2uYPF9u3lzz9BZLuHYLPqTcuJrVdmzZnREpCaNuwb3dKKRK6czXU5PUFVdCMhCpCE3mXvf
9+N/SEGBoHd42zdP0xt7TZrw7pFmMH2H7cuMbj3eCxF+SeRIETYW9Wx/3llaFeVX3TsGXj5VkpPG
6OIRNeJ8tH4ShwzK7sjXjz+JerWDTBMN3YKekGgr0gjAlFx10ouPJbaz7QtXg3TL0nwD0QfO54pk
W8vBs3O9oF7dmBVvK8dypBnRLQvK2Jl8drYtJPRI5gSGqm85gE6mDey/rRoCzcoYpyVF3a1S3pc2
eVu1MmMN4r+EI95eqGMKRqNtNRnYkunO5Mc83cea4aP2Ga3tR5b0yfd4d/Z2p6bMtNh1OI8krOoH
rDeTThfvBs0S39Kp6yGtR/cAAlfQQH3Sr+fGlni23D3/qVfxiAbzcnQZnAnApT+BmMhDycy0hNcW
1U13fXRtsr9OKlayxJYl4VTgxVoAanWV+OVNqiUpH0BDMQT0rzeBbuXK8BfNHdPQnyCvGJ/mDkY6
zAyFnCBAxQEnrIDFDjLYFEmo0eZqemtvCSLVdadaDaM+mAA3YWkR4qiQuzwKl0X8YbixfJ6S5ydB
QmVNmDMloZNsirDXXcDSZVe8lZkMBMz705uJBa9w3rLMMLWSoTmq7ttXIVvafEUa5MybGSSi1V+2
DRM5WPfTg0c13GiJbiZw74h7sf6QsTk5khSneYKcCh/FR9vC0o72NRqWncuQleI0HqqGexoVz2/O
9pBKVJ9WbV66dQrpl78AejX5nyqz3q63eNv3sfC+YAtRAWURhQecqOU/QpFeu6U/v/QM3lh5MBgS
wZNqlrY18PGsqxbeedSCmbQ8ECwfqzGgNzoMuMTzRRm0xmUvXavpTHMzkEVbyRxzZCnnDozliq+6
1GZeU53KiMNCOM0WpEbNqa/ofQ86eYLr19LlgiZmcbHsqUtbJNbgk+8hBUGVDa0Dk+/Y99f8c1al
laISu2gbFON/me8NigAn8/ObkiJyaaK7LLm7Z/mBdgcbayF/jwYACJBbRVhHFZ1rN4zqp0e+82AY
QDepteG2Xjl9r8soneVkZ1FbtSbV0aIptAVpwxuRz5vUfo8SGLjAO8lHen5YxzXGgTUBkHEasurr
9q4UVbevIHTOw+ZRl1kkZkBeIBTimAPt6sSHwvO3dRdfTMFGXvvav8MudQOcM1E9DKxMf7UU8lxl
FeKd4yhTWLafvXk5pgpNi/tW3DWTxWPjEcmPVDHAEbV3OYSVx8ICyEMppEquIgHxnJ5GQWeGrBw3
VYPcYypphFcUZLyYzVDKqxEXOQJPh0z1EYHGSlrxKV6ytLNgNcIEnD9EBHickSw92HG7Jc+cX5bO
mn09OFVJ8eSXLH17hLGDEQxMnarq5I3MFk1rA3Ejii0XnarwCQTAJ5SQUJ8kGw3B8jqAfyLXErBz
LVuJBisnSIkF02pEwI8hgqYFgBLi5E1GrL/sPv7Sv2GhKQle3U1T5Qiq3r6ffPui8NO89vHU9xDx
KnO4Tgx9NjUOed3n793NikjV/yW3dyl0MyH+KqdCh48PrMpbhxZWuIHLC0c6VqV9d1Mypd0bXycX
zbPsVMeU0MCp+D39Ws4LosaHnv8cG8/K8Ys3n9oD8En3UFuV5Tfft8TLIVEOnUONiv/Igr1/HBKk
eHwjPBaS7ymk5WH68/HjGrN1U4srmkyuG6KLfE4KSz1vUotTecoVlZwA+HLapZOGD9qSXs52551c
e7+vX1kCjA2+NjpYDaCQNwPV+/DvhSyoWGX3EjgmvtG5j/YS9FmubuSTEw209X353AnJLKkqOnjd
gEKvKeYZMBMfnEWHCw4z0B/G9WWxy64Eer0Iw/e2HuE01lNtBQG604HmmiyZb+mhmT4Lua8lfVA9
7DA9vpOiIT7OQAMXP+hVF6R8AT3rt86RjdDIPfPLH86rW9Teu2J19fC+EPPlI/anMfp0kWbd63h5
yr/drSQP77daCndmFI/l450MXg2Lj9qidmWRM3wqgJGFMIYl5tLbk3Kml+HyhTa6smTdDPYx4hRk
ggqsEk63/n205Dh/05wEpidnKjIEpiO9kwVVJzZaUiwfPSlEF3aDQ4tLRCuabZ5ar9Y+7qzHXgPs
+NSa1PaodylrOvjldLbEvkjDa35xNCXYc4PiaKgS72pybodB8lHfZrFcmQ4MrriztzKDP3GKBm0s
OxZAMvb3vsXhanyqLA91sfd9X3zsyzJCa6oNpwFv7Ew1FS8t3s7XtoVzWBTy5LGN+C/BWsDa95DK
Uy9vXKPFTPV4o6eMI3hohkEYM64ICLDtYHLuDOlUCL01Uc1YYEa+KMClrX9T1ZlhXrwe/ndNy+zB
oH+FQ9Tz0yqLo/hUN5G/DDMm5GkNXHdOCWZVldWbS0knqpLidmHiRL7hJmxoHezL0nkglBzHv5O/
qzqxVOaSToEMTnJwqZDnWxTlyueHMF8giRi4Eo0boxBWRpeqOjy1uXvebxvJVG8VYGfhAw/zVH4T
DzlDg56JIxI2cq1l0wyIWuRowqSymZAfzgRxZloYzAgYAgcreyOOGcgx3mtPy5HsMOioTi0MZPwm
RGKqsuX8iGTfBAC3KdoiJDLNGsgrjjZWzdnpbSxOwLdCI4HyVn1NDX2CzI8VSfW0LZ5/HJNkfVoa
M2gzijVCePHKZ6INZS9N/yfYqNtvQsZdQt7hr6rbT7uMzzB+5AY27BmyQ5lMHFNzTlI1VvnGqI71
FSDdEg9RlWowQpTN57KXtYc57592C7NykngzU4GWrgfSkKarYys3GVhb2b3cvUUIREzUqnPJuZC4
m2lqewqV9zlJNYI28TdVzC4wi0odE14zA28eGdN7rnbIYmyG8rNDcVwS9/KNk23lMgXKadvRtRbJ
ViFyZvfBq7AoG4HcCF7nlC7DTTtxSYXCgAokAZiwocxmfK8JDISBj1jH7JlAFTmX7FSFa3EB5CyQ
FovInUhq9xIgX6HlXvnV0KxymscrdpWV4rGfy8IGMh/uLA6SfKhnSKFzn3Pg92hbhXSrC5u2cugl
XUUELsSP2Zs14WpX2SZCC4TUbl+bK9ha0CnbtURlAG4YaMv+WgZEMnRS4RTRf8xbC5zoxGryn6uP
ILez6yn6yQ7KyG4rBtO0gsoCQEhpJ5RXGOsQyuJuthp5XyTSUrVWQYZ48wktzhykfIf5IPTjAt82
78njN+a0ZLTKUbrx/DBIp8ESaR444R13zHuOfmxhfc8FVjOP+UWyz77eS0kWJOuqd6VYu5jSX/+9
n6qB/tk57j83bbO+D386OAgFAJLdlJ6RC00a+0PnmVVVteV8omNr8SqdyKZsePI+cFbRoeoL5Oz2
XZcTyP3rPLNGwHq5oaWVtZYevymOlV+tTbz0b6nOnE+uVQpOttq/WRQFLFSkpUc4Wq8cM9+vUo6u
At3b31ya8LuSgOvVwKODT+SCpuJLHMvVldQOFe7loyHl5fKpfYGUkwVBDgpogCgo1nGokJWox2j+
BDJjkEyLlORpZ9dEXlsxUWfQuoQH2bc3XjolPpWN5l0PjioRBFxOzzGNvcPwNFWsjhuYqWfNu2Cz
i/t01lO4gaqLBwildQE1KMVwdlP6x2W7KnqrHnzKuP/dFWAuQqzJqq5mnr0NJnIecQiLPUj8s6P3
6qJCRJW6LNe4do4B9J5TtBKY9EAzOvdgb1d33GoUnSAzbXROh61H8xA2WnCinrSdXnz3S35dEf6J
dsStmkt0fcE2Wpt23bkaS1Om9+3os7Pu64G5DIGf3Pvz3giCU6yh1KKHsKaQzMvs1/pyC4RbFJDm
YbgbzvsLR5F76TYdhjnGpR+z3mxdj31EOAHsJyyFnmrm6e/kphSBxN+1iQ1aNwiGE324hcvwkVah
+Mg+So7CeYabLt2LRrqPeP0WrXHZkuKYPCnIbKbZN1yVw+5XcU2Jf9V2OeYAC8bj4/fy2J9ceu54
+GdI2YsBCDwb2wqp5FJfdqlsQaUk6qYubbq5S+oZs5iHH0jqHVuzXigGPkug88of21ONPl48Vkm+
zdyqb9m3ZW0upyF6NtiDTpVz83ykatFRhkPLdi2syQ73YbES9No+bvVFe/ESLFW4C3lSd1Zp27k3
ZJPakpmf6XPhzuHv7brrJpm0irtWNLitxysyJWBLO+s9wb+IxdqqFWilcGeUzB8rkmLi1C8xwqQr
lkBEAnWzoFovy08HMRDTWJ/PYYQYDlWeQV8XdrXkg5z8BodEI7pm9twTz97GZyFmWCuYBDdMvRpp
KwSZ4V6Wu0bwQUJ9sdyayS9K0OkmJj43c8B2RD4CQE47WrxZxQfp8SPr1VURUu+CsbEqrjsVmaNf
fOPeor3pxafccsxzzeiWA/hmkMJFjg9kybMVQH48X2oMKtm3AYwDBFVLcau+/rS8nQ1PL2LA+idR
JPq/Lz4z4vd7tgzNlP4ULU9+Ij3C7Ys3hkTQU+cvyRCZRoNsfPiU9xCnpz8Tb8s/i6ZYAGR9XTmq
XMq5VraTNe0EHXrU1Vqu9Wzz5JZEmXcyPZSqSz6klEjQbebT1DgxDqr2MgnrVkQWnStm7TuOakt+
uXtbVuJEjwfWxJlseUY6BklotCdFJXw+pgT7mxu+dD4z8LFypp2M5JfvQIfFWSOo7ifKGXIGqaC3
FQQv8RL+KfEfaO/C3OTP2+piV/6lUd3FOJHRztWn8abuw+Jl2V7pcEdyePdCszuqdCVdSOKjHim4
bDvklISfZ7XAW/kYKa6fP4dnZR44ZMKzQ5aRAuBvkndPmST9MwGjXxBO5TIyvckBst2JS1ECNXH+
ocJLioUIZ6jq5lJV4spKN57DOkFFBHS0Lk6I6ktwuq8kp8I24ZqJFMdub3JJMbKR4IkIc4aAo4DL
M+AweR5w9+T0BDuSnWacrBzaPPftiH8O7McnFWgCqHeThgL69jPgxESQ7uH+9icjuWjhdPxRUldu
pc3KvJ3ckcqwqo3kgfgE+gGodmqqP0rpSIZX18+D9BG8V7xiRoxP+SZK+swTzHJ6TqEfenlm/g/N
FoBcqp3Ga8tjCU4Yo1CqSFJSjMldW0AJxxB/Px/ktYSTXGFnFLBINmNwWzE+i6/3p8ohL0QnQm6Q
nHDpAa3ow6c22gx/HpLtkAovVAeaWx9qzZ1lnDpLPwWHw0VVUHWir25S43MtNjmHGE1UxAU7DOSB
6gc8wN7Xcr6iSiVnJJ6iI2W0sgYPPz7rXeSWQD36Us3nyQDMDdOIACENpP//8b9Dj4qrQwpqX+HT
jiX3Mf8MpIzjj5JY0JitgGaE85IzjUKe2PyrNcJ2WGv6OOn312+STEUYDtsaRs26XGHKOGrpOt68
qLQfu1AzIRV/H9ig8q8QHsmhIGnTdXlwlLwrvEEZeqLaemMHI8Pn4GgzEsq93BL5R7Kfrgs95L4Y
SQrlfFBcS283FA5job7/bNqM34JayD7xjl57qU8kF19V7ctwyRbQpB+qwRr7GjhN8ITeHuYPkeOL
AnV6lojusuOC1/sL5uHBbreQ0TkDK6PA+/gDCEUuEHAcXAUcQb9bUuNxHGnSrFC8uVCKMP9QAaLX
q7hWFwbMu5zGWUQDBwpWIiYwij44SI6w7hBkamaNMFmBa59qkv+eHNrHmo8TntkATaqDRtveEb+K
UwWiQIptAJg4EC3PbAqB02tgJ4pjt5KFmvIcnKilDUlFHoukmB2EUr5xWLStIdCritjlbFGsBvad
bTodPixgEsKJjiMdKEOxJIBAyA83Xw1s4o4qcxjQi8IdxUVcSa05V/cyBl3c24uQHHPEtwuc97F1
NMSuDaDHZKx4XikGevkAYw5+OJvQwd9cirflKZF/bmVAs3Hss3lv7b07m3keo70M0GGcEhfiMcBF
qhxIKCDSGPiSSOotfy0Zp2PRiCqGd2S+XUCPXpkokYOycy6EN4Nfk+20DWwvCiLx8E2r0nOCwzYW
/Yv/CfU1pwsvQKD5oCfx1pxehkANgP3qLcpG86LnM7eEXmeQAMmmDAQmEbg2giib8H1215KnPpfs
zbbRZlw93yEWx/RiB88SmHXEdwjuYCnS4RMe7T1s48Upcwf401adyb+TIeint6u5vk6HdJEcKdne
PQSFgHrqt3P16NtO5d+UP/6UazIfAtTMx7Z/mGY+7Dn4QegRkW+Sy22FXF494cWUCWrbz1hy3Mz7
0b8lg519m7nOdEa26BmSP2gNZE2pIf1pT+uPf0cS/Yv+EUkIv7Kh3DJNUESiNPehsTIfc+qpUulz
xWXrzW4IN4eZb5FX7hs01LeQPBXVyUqogbvpbqoShkj90nf+116noX656MkHhi36nqh7EX32kLL5
dd/bFj3nEN4RziOcqyKZPLJG0BT/vl0LR/nvigBi2+ZKQEb4/iU4Hd13c99xojMoP2Gqpq4aGkVP
DiQ468Fz2JhPE1g8gYGk+Bk5ych3WI31oUUUNufOWawbGl6z+3b1rHjsQ5D7b2dhr07m9XjTgM9O
5Jul65xao55xGuYopUb/xJjkOIMAz63o2joSQbNH3yL6SGeCnbUwDASxnXVZ+4rc9apDkDYm8+BR
19Cf9AQXTZbEassSHFMyLJ7zVh/axkGWxf82uGoD7bgZxMKeYIKqxDlTd1kkFz6otf49Okk+9w5U
d1V7uE1X7rSwHyvrVx8Oe6HCf64nsiyISxY94XTW1mVy+blvF0Lv8RgaDUb1tVTyRDRuox7nuAfY
EsiXr35v09Yqdu+JNqMZ48+VVAVVNjcutCKe7FAHWvQMaxrWATpnWwRG+r9vABjnIafs0S6d2b8B
gXCuZhKserQhr+sfyACeeOf5VHU2zsye/NdmPcb/XElJAh91pYJwTbaiEBtblwnbeFymSjrpQv3Z
kTjocLfeinzvFOS1nXt70rFVA8lqTqpfoi582wJFpX9PDDNPiPRj0ZMlKXfDlAyAw95Fa8dmZtdB
SFovesfsl5dnjMrX747aZxMfYFf2EI7pGA7XY+iOYTk7fN2gj3CXPv4Ow/C1Iwi4mKZixcvfCnEv
WU/WX8ftxoafgXxeTUmePAPw8fb3+MvIMOpgPriaJr5X08V0NU0e8ySZNiqIuMF/tz+CvTFkuTcp
IgvHJJBTMMBadm/kOMIPI2YGU7SY0r5Snz+7r0M12YNC7B9Gic9k+6mAh4O5LCTbcdnlxqmaEq/h
ypOgVhYsZqjXqvLY5rNI7bqSApY6N5KfaZoMiVpsW4V2MFUl5mV10Z/jgUTGokVuT6lrKVbGNfRG
Gbef40V55C69Of/eRCqTRCkbay6yeBsDLpcWBwvWbYf+ftJm4DdkDtRzcZ4BdHmdoJuWEsnW9stq
MKF0O4Jejq7Kmb1uVYiMF/1wt7Rn0llTK3te4rxCClEF3kRQlkJblUWrinpEE7vu3CDxfvgCK1qi
91Weu8K+AOrG27nAwvKZy++3pSx49pxe63e6TG68FF+UN+XM8FY7vq21ETi6RKEJC3++nqpvuonj
T2r4KO6Kj3Mt2dwpjfY3/eRHpvC0TFk0habKju04ZEOwWO9ZbWJJXPqzliJfkDFckgy85VX+8haj
0e30mWrR9dCwEQNOLZ0qJH8Sq/BStoi/lTpUaBnw373vIBotaQuy1cH6dtLf9yb5wq6bqqf+OB6X
OI1ijyl/Eff4jQfA+CyZX6WK/JAjLnk7fa1Kzz/30Hl8Gn6TR/g1rnr9GV5Akalo+WEybSZ6LqRj
o9H7xCYS4cPyn/DG8vtHcRkbzLfVHqJ5rrGclICDkmy7B3MTdZ9gwaNzfVZPy+bOBJwubj4yTMo0
j7pWN4NqeCldL8PZTM08q1wORwa3W5ycgeSs5Ca54XmU2FYxM+1rQnTCVPZ3f1skCmjQ6WamdSrf
yg8uaDS+xlmS/PlEfULEJlq5F+Zm2Pzm1riemkfUgM9Hsnjj6LlUx7MGJxYU/11LG2jT9aH0QO+P
7/V1Kyc1BbH7A6Rk0x7jPkCXNBZUqC8lxiKdseZ+LSO/gsVPWEf64cmh2Kj0hEa9PVckrsbJxtvb
cdk8YWTdWB3vuttjlaBoaZV/K5KYK1xIQBALLhxKh1K6BcBMVyeYwKWgSsDzy1SVGuHZjY9fUq5k
3XzUl1ZqlE46WLSxTvwNrXg8GWxW7ysppDY804yC4pjp8GGP4/dHWc3GTJ7wI2eiJh/OpDA+4W7c
GvdMPZve5/+YrLis+eFwuLqXz3EYk2fjNu8/Z19RJm+lqCgQHBCZgXpN9C3oCwVQ4LKwGIGcpeh+
/xyqDWr2fBQ5wlZu6sWX/A+uWCVs9ueCzoE56AvXtLitRZrpNqh1ZTWyVigdqmvmlTVwfr20EuvG
25TJivRR7ST8H4snsCgIG2VLKYXon1P14EudtBBaRiV9yP3d87DTSeFQ5d9DMRyT3Tuo91WpJL0N
l5VGcZjKN97+VvPKNVYOWPfeRI5sJE+Yqh2ShQ3Ijfn6jgn6+IgtutnSpLSsTEqX6oSk8s+kzdW4
mADpKoKXZmoJne0z9Zn5PI0mvTSuXjcnzAfJkwSg2ZorRoq54lwv8ud6cBndqrcv7VG1uQIpvNak
vWzNW7f8T2jK0AHe3quD9/ef0uKnWK0Whwwl2m+p2k+WilMR13B4qP4Eaai3oY7z469htvBTHfr4
W0OCvPCjn7yFRnH1bS9dGr68B/nfnOr74nD7vf6w/KmErucKFSLlVb7xM9wWfvzNFKtNBVsfXOE0
nsvHD3zmYuI9lf/40GPuKo7uUI+uNjmn4wekTXVem9c2f/PaurkALvPrPiNqDtH4cf/OvF8/DA6o
vhWwUX26ccxPB+9/73/bQvVvXfj7WRd+fn6GPw0F/Y+P4NqDPFbO+MlWZAF7OTdXzmIVTLw5Hj9B
8e6kcs7F4izFfqgQrYP6kg3MdEAUZu1oPfyEXFY78Y1Z/hd5n/dxBSYpazUIrnLm+2nD5uwwO+Y6
l9L8d/izyTfcCbAG0gMmmV1LbEszFvz2h7L0aDWYSTYMDEUQChn4lNeTkBykYq0si+lGyQkYkR74
8uXhHDEtZpeywPnDzaxS7PV7/X6/09nQ2UINKRzfE1V1RHW3ehgx1Cg99hf58KbxId/BArLyCcmp
zrgz55SSl6kpdE75rxQwTqzYGUd4Fpm2QtnXUc980j9PxqNOBxarfi+ObSd8db76HZtFFchvMOQJ
QLE0O78DL1X7X7H8F767FEBY5gPKGRCycHnBCDt8BSV+QrtSLeGnE17oREsOo9Pp1/rsOl87X8Iw
O3an4Sj/7acfCtRYK1zLxuUv5+XsZAG8I9he+vz4a+wkjaaO0v/DZ8NXQBJ/hScy94X+19eyCAAD
BEOZp2BxEc4wZPGQBD2yf9rkPxofNiKX0QmtoGYZ2qJzKmgcqsYQ7k7wQ2toiM6XphmrC6rghdYZ
j42AH+OPL0Vhb3wG86fwFd44HtObKu1eh+etbvfy+DHMeRK29Doh/J3XcV84if47/s7XrfKldciV
0buyZg0n6EG5kgT0IZ8s2GW80Mrlr04gSn5CAsbveP0Bc8aTtxheBcKpgVmUM8rE1/fUpKKAOZUv
BAvIjGhfaPQSeQlklX/enzAL+Q6Pv9AgT+j8iCkLCt22+JxL4TndYTjlcCh85saLfKfW71MYCM11
z//+fm/zpXakQnK/Fi0Gb+t5QwGqve/Nq+7VaHHpV6xUbzNdL5BCn3y6ZMlC+Usm3VWivOcAwg/5
IZdoTb4oWNwFlR+yuS2KniNA70rMJbTPOl0+Ceulm2DdeZA3cU1c1dCUoe35A96hCpW6aiyt84wA
v78PfiIF4H7sHHoTVVDf0aKS6iV6EWjjc/6bI2u7iWzlawYdAsOeBxwoPIqb7oPTaT5ePtTgM4L2
ESCz3IyfIxA9wzKKcAFIv/6LDNLv0U60k26mmyoupUzpaEeTfvB4RSfktrosb99Pg83bqpSoAjZX
TmMggUqgKDEDpL8QrmAUG3M3zVasEL4zPJHC1Q1GjTzKYqHnhGuUM1GFrxWT5o+hEU8nDtd/W6Pd
kn/Qw8AkaPOTeJv1qP3WtrVMPrgUUgP+UxC9F28upcSHjhLuWF0/+MN+xXQ66WOHEy99EYlSZghW
hf4zFqJ8/Py9s3Ncl5Z+BvRgfMWr+wKJ1tcjLcH6sn6sWHbm0SJF+ebr6i3fWBfWphr5eYdpfA6j
c7gvgg70pBKzkggBUYYNRshGkXbuxVBRIt/S3ugVsfKmHZdevDZ3/yKn8Naw+Gh9fBCL9itnOy13
YcPUkgFTelDcI78sPpm1z0SXg0nj1U0S0F6J4Wn9Pmtn7daK2deFRPgFF4ELBffKZCWVZ7EwvZdZ
JdTnwGemlIaJa/waVTN2m2RWFL5CBER7S1jx7CTy6w+xS6z7/Jllio9bMdW5kGV5S98RELgH5LfR
Vnc0GjWDYeWs61+dawmmq3RnZRK0z++EAQHGMD7+9a5rfV+6dQNJw6dGI+wchjoMwPPd0anIqSxP
3rCs8OY3koa/dXMI5Pz390hH9Le8hC9UbS+qRIw+P4MWV31O7+rzeCw83lfim9r/iDqvJlW1LQr/
IqtMGF7JYI5t+2JpGxCzqIi//n4Dz657aD291cbFYoUZxhzj6CeLAI3yEmg0GxoSu7aAaoY2SvIX
7Wg3c8lYu2eK0p/2L+nWSbyhrp5O0+bdHD2JTJi75dO5IenaqQSNbr1/7kCc4EFn4hIp4MJeDta+
C2cNdGKqNsGlaMOOMjaG9SFyd60Dfh/PzEVNko1GtwZEnX2SRqiTHCBSYFupJbB1OTpUr/u20Lmx
qYZholJtZ2Jsw8KhI3Y0OAmDMAj39tUC+UU1MmEOCxEGq2LhWlk1bF7rGSyXS0YyzFbW2UMczAML
0kV6A6OojoGJaelg/mDKXpwpV2p6m73VB1J7bZX7teBPy8xww6rP6qPRDDmOqwmqGaVdRtBWiQ9q
tFB6S6XiGdWY2Ll6ADLB4x0xCHNDFKPtwYeMzv7mLB6mcXUbe/faaONO7l0KnLkIMXVOllqZlo1c
v5O6KG709/jpdpfhBAIg9zE5uKf/+kHXrQVt+ftbsqRY2A1HRytp7Wwul0OnBa5C3yAegA1dwckD
vGAbrN9kRp2zk/be3tt78UCB0n5wAeq/Bn0POtH8zUxmeCs1C8grwF/l7MU5COvgDr0BFHM636+B
HIUF4Eg/6ogwaaO5+hogF0bx1yCvjzHH7Yazo47zjlqJ6HAe+e0yaB4M3H7RLwSpf7AXUJA+oFTp
6CNnpEIAm5NOheBmUG0ZpVnUbGM0HSdrfbmWIgChZomxAsklrX4yZp52KdQjIT5iUnvJBQHi4JIv
+UFNnffwniAZVyBs6B/YEbnAA7pEF9BgIVDBoh+HVyt/lXfg7gtr/tEpInQLEolvK+H73xlxREsZ
iQAJ6OsCXbPNGGusoRGf7E66md3tghKwRuWfzNyGowlRmADqDzfyCx43rH132pq5XUbpxWasLq/c
f154Ob9NNtuGyQvLpcGGdemPRqMwDCeIjxN7YY2WNPctUDt0QODRnmgwMIo0P2AEZaHQ3GYUQTH6
89tObUfEh/lYitTK7d5OW7S3W7K6RRNNzG29//RjDxes1h3M5xfMHLFcYi3t2J7mCQP+hpE/YzX+
uPMOBTs2H3rZBBaZ0Nqgvms9MjbsWfc2sSbWkdrg3D7jiQKYFzwaV8HUgwWKXWMNrRcuE8VxHINt
mNoMdG1D6kmYPO1tIdj15HM22W7WAxi1cUXy7fC7y8xmrdashXsznbYyq4MHzWX5Z2tb+3lNyn4N
EDSlbayoQPYYR/g8eIEI5OENns1sVfjNVinPu1Ghvxs1+4vhsXPsGCnaUtEknqCvwZF+AP/W29ni
4DTQ0/Wbt/khsRK/yp6Ai1c3F3jbRK469eDovS4IQEXIviDxkPqAX+ysNdrb2+2AC+SRO7k4bCcz
N+zq+XbXQV0Uo4tCNcobZHIRnzA3Q4QfNh5oAECYF2qBQUPaUY/6P2TcUXnDuGsO9d7bl53GPnBe
/WEbkVMwifSZ+8njpyiuKVZe89F/U/WMmUoujmAxZqCsg7c8/A61oNzFN/voVysaARobNQq3MNNq
h8E4huqVqpNsiXWr5CD79T9jBqkZKpv0IMdKslG60tKivlIs+MEOkVECm+8QCdcxmQD3+8k6v12D
yqzhycAFKYANoL+9DFVODOie7snFl2kVIOm+xpViLBqAWDMaifIkpPlx6FbDQ/eF3msKf1SJJnwo
QzpRIUwckBojatswgr5/DhKchmv3mWFPzVq4wBd/ytKP3bVaYbLDFCk/5evOAIzCL9s7H58tQC7J
PxwABKqIy8S9S0c2KhkXvoAi/rzXqPcnzVwhU/s9kCXEslFPyxoC1OvpuQ6le8mV8s5tSYXdklAu
wfRkqujrmaL6GskZ+bbQFYXgGXVjoESlMw/LGtQ3XxeYnCBoceAt00dbN0+S3+rgRvZfLOprB2pm
6k9a/ChWxNibHkyEejCYDoq3NNAJg7XPLAXqitzbwFZ9ITr8ovYBE5JhcA80IP7rJrlpKzwWJrwM
zB49dwGPWm/JuM9dKFzAufoTix0JDCLiPL59+J81Kh9EH6Czh4z5fNfXx74BMjlm6lZZqI3pJzgD
Z5CDuaKcBy8A78D+urvUay1LeKIUpeC+4PjmY1CX8H3MFZJr4lDp+G7cGgmyxe84eYU/+VN34I7q
avUnBVZktWEh4GaKvFh/r76V5/XP4ZXzq54mXcY7qdMimNLS7D7kERD6mTWpRccOCva6xWKl25U6
s3knkfd+MVsykvOrf3r872aNx8O3GWzabdxCHFOKg/GqSzzDMh5QNg4mRc6ZlNqFT1HePp3i9Xk1
Umd2dUsmC9OkBIku3uIfGZEP44+acpbQMeOqlhEr0Mxg6EGhDrOBX8nlPEt8jNA1ekngNyUZxkzi
HGqtXtQ3AOz/z9ohCkC36aZTj4Uo+puHSnwXXnGKjM6SUtR8fIPD5DICUlIazeo8DaOMec2qMjVc
3BwqCOhNuB45tU7K4qNAo0apLHx0rzpfK/wbhVT363tFSlMkRULKk3/rrETGzdnDRuNZ8Z8mv+eW
4D0njcAQYw/PLaHR3t1ut7nHYv6zVCpms82dW2/XW6RKFe28IqaZIfaSMUvkUXxdbnkyDPz5iv8Y
gvLp4RAl3qBpMJ4T8iCKMScUzuCFPd8v4EITUWFOWAvKU3nRA9jBCK+agGOxUH4hJZadp32bp9/f
n7+fny+USIbu027//Hy6svyqPA5WwBZQ0DKfH5j9TrlfdyA49vSQ6r02A2SkiChd+Bw7B+kBucNA
ISGtUAhGrdXfE/+nXZpCigvdvH8RipViOPKvb54m31HrGoe8dvntFF+IEh0uF16q+w8iGBCvh6uK
r8XyaK/w9BUiYTYTSuLdkzPWR3F/+aDOUUedQP/Xq8SqSHW7jHT023gNdE8+zvf+16qOiBgo3qQA
yTdIQkRJYwUkDcOxzjTHZ33S0oLZmaPurVBNb6VNQq7mils1Pv/ef9FbtT6qQmMuffcW/fadxt9d
TFNZraqyQ7KKMN31Sh2ITBlcEKsJGkaadXqPUFVX+xPYFx2sOCWbsh0CWPnOxb0vucSZVtolVjwr
CvVt0Nc+UvO0T5CjIOCiTUgBUiqLzen62SK+aeBsah1mGdEipXmnT+G2DjQqkVHhFfHA6YrUIu3B
WsL5UQj2O2XkxGrJ6WBQyCwYKlRyYDjo1n+HA5G21bhJAcItPNGTarBunqyPi7XZwEvf9kp8V9Fh
2LPqPwK6lGAboSmm28WkO9yitZ5OZ/S7IqIaU3j3JzNxNINZf+yV3tGA0IqukTd8mN5wrGWPk860
AzXNoMSwpJ4b3rQTfH20a+hVzR8v34JXw74nD/jNpKmZJgNA+xlAFJY5Es+QM2jNwHyZK3g5ROiM
krDeLHEUIqaV857GM+fkn9rs/h28M8fc4l22+95Kt0Jmjtp65kVtU/pDz+t73u/P1Wy3/7whnK4W
IcSxq9irzqCYFM0UIJDvZdZpRimwqlhjzco/pVCG2kKTGKVMBUUqP1w1X8Hd0f/0TZv+2xzfUOjV
3e3R0b3xzSPCSBS5L1tOJl5EfFgX820f9hqn1ULMdVK4RXuwT6zVd2fTQjojqIGZTgi1bg5iq2XY
LT5atlakg1xq/mTCDAn6EOxPHKWnOMdKG3nvaI9ng6bN9sUG1iK2Tx6khfgdOSHlnRSUmjYcxhyv
5g3bbAA5EatQKu5vM9xwQRpJaikdtOI//aqXNgQSbzYu9o/3+/t2fl84JL/eZpgHZJvWcOgN/zYH
r2HDcEBM7YTaRIRq2wtid5U2flc8KsYgsshXvuAET//bp0LbZ9maw2oe6rezWzLT4S1UYBqALoxT
uqclBhl3mACkQpJnO+tQnwdjPnU+KCwMMhx4Nly4XgmREUllAXiNYZiyYX1nv9oRHqA89QR7DFR6
HFTujB4jVg52Zw0hHCEds9k0tbCi/h26URoGBP9lbclCyOPK4mqXbXljGqN/Mta6pYiupnyT7TcP
WMP7x4r4DrQSQk/B98iOlJnyPW1Tof8VQXJtsqQStWc1BnkkbDDY2ZqdPeJbA0yQMbeW6TvrYPnr
xoyL1qyHz4DZ0dPpNJFYTGWgKKohs07DVXabhh8bDCWZhNmxe8FX2sYPlZT57qAGqzZQU6iY22Ja
ddXB2jIwCAFawxSIvfZvN/kOUq1dtOtuQ3emOLoMMVAYOYr5MjzQz6lHaZVP9BjNzzxaHJb8ff6o
A1K70nmxi0whg0RDAPp4DrgWeYb5IcAnCnfhGHJ4BvzFW/zqI6Uf9jc+zTKnJQv/qdvoLyrmvrMD
lkucqhZoFIsrpUm0SgOPWm0P2DH/1qFBqcF4YgAicO0gYUaSEQx5s9scUvQ3jEanyYfiMQjyQVT8
PKE1fMMhYN0m8ehCKl3aEODOaaCOZhdBIv1tF+wDPxTJUSEAuQGak7zNBzkW6AXrDyV0X2rRA61T
iLDoxvDTTkTOp2RWDRvdUSjhIZlWDyWkSIitU6OsHVaxdeq5OrcQrgAIbge1KuM+I+pegSQWHLrQ
xFe2vASCCDa8EHC/9excwuYKbpOr4dfI/YeGD6XURH8nVY4XMlaMSfSFSQP0xCPRbBkUhjddOByo
gTWgToTOLdAue8GYhm0JkgnqTzH8lDFqugXK8v3nEPzxlQJj6F3QHOEwqFZLPPI4bL9QkepsFeLx
bMRRSgXrvS+y3DsVWZqHt1BbGOKgfAruEB/9aZIZ0NC1rlBSPLtpFw0R4hewGss12IOL5blF3TNL
abBvHVp6fARC/qtT34ZhsaQsDVejSBXq1/7OvQv2/syBI1w+MeOcpb+CYg1XEeUPyhA4UxWmPq0R
nzaa61OhdaHU4JUXLVNvpKCuqywoX0tCvvLXX1bTIApfN131aQI3trJS8IOxlLE85EsXdIO4svdA
Zz2ujfzcMKVyXrVaB+SdGPVY/F9aNOhNf6GXSbow3WAHyVpBnLAN6jPpqifi37LzDuCQ3NNimHQC
nVV9d4Av5AXjBMVe9/GD+wJlB6R4IE4ltIZvTzwJhgA15h8zkv6MSvF1FeO+TjNBVeuXMtjiPQxt
8hBuCIbIJ5b1tAiJKbRlYX0PoqoIQMlCK9n5/TVc99xX33xjCo2Qr9sJLQ2TCQmmNvBn6mRSyqHX
vPIL2nsJQzRQsVCJya83p1NrNGsF18BTp+uUyCw44h0p09YKtTw+GPl2AimnjqSbLo8S9ARZfcdR
wtqbgs/GaYFQvyuusHOfX0/DdPkgeSFjEVeIQ+ERhU52fmMLM8qe0j/iJdTBgdZWhSFIcCqkFSIo
U26ttumm6zaqJ9WXUHuCgddNjn9BdsMgowNySV5ZhAf/zqXqBnC6yxD8I2pTwwRUMXyPWFDdLOcW
HZ7FhUDdFyWEn9omvXcLyB72P6C5jgDOYwutwzuW8fUXLgUiDtRFbaU6QWcS7wWUCS0YYFMsIUS6
QJ2z6d2GoK3BXNcEI61uCQV0i8uE9Znqs20uKpqCcpxVgAmDE1xzF1C8+VA2BzwZBCFkiRAn/DJw
0AJiHsPGvQQEDzK1GUDoDQicz4Krh+6MsjNU9OhdEntEpo8+ug6wBcLhxTeAgRXDNUims/cgkIv2
GPhmIHvP6bENLC0o4YpmFj7nooOqtQf8AGy0wkFAx8kxPr1q+LKjgEIYchvX4Bk+/T3wrDgE9eXf
cJ5fhCRvzl2bMTdJE4QwgEPRn8wBD0QhN6ppKXNGDQtB1Ri/4QXC7cHnI9RvS6Qemt5fg1oGWCOQ
aIKAPufprJBvTfkYJjzey9mleoPFYNc6rxMQ6scgBut7A35IDvfdjoI1NdikxGrUgJwwCFMc50WI
fY4k1qd9QBqqMVDu6u1GSH5VnDU+hKYo2YmMFb/uPwkP3QHZxNb26Bu4s8IiifbOyPExl591Idi7
je62SOoOYKa/aBVw5eFlQc704C4wZWjjAIpj0Bk1hRhClBZtmGMJP0AhDQmXthMcfqtOVfM9QL+Z
ZQ31ba54eGftpOATBwEe482LteyCK9q04Mp0IGlwoZllkb8NjBUFjuyzh5BsiMjMRkeUkEuUQJ8Q
S43pwmhEILR18g6Tah/IW6sRsPADSriOPj5EbG7SGZLs7R7Yjilr4Q8q7F97uIie3VP4GO1bDSoa
qg5zZBijvLMYRH2BJQl1jsqEomtegVREHGb+tXP3CkEDZw76osGRDC7yulvASa20pXRnk8CAwqFs
W4xPbo20klAX/Kn72l9vnTcb1pVN/e+MeYTHzzaNeI65kjXCfox6F9FahsDLPqPcDJ4IsMu+C4Ml
tsrbp5CB+wbJCLAPIMBYL9wsB987l1+vif+LOOEduluQ2mZ4QEIJqnzeTokIskcSO1MwF3cZoP8U
AGPu4UI2Zs1hM3BJlTCSGl5wJHe6pS4BHjs4eryr8w6LAOHACmIwnEjDwTaCwfFEOAdRYTK/zoMW
7tlT75BZq37rDrXelZppRIbCCkEnSgdVQEOBC9ScygAbRPfJZfdPYYK5eqEiYu9Dm4lxCHcvE4ey
0sG+2xydAYaRIHKiNhCsQRELBKf4Dz4Rpt3eKSgCTgE8ilpMSSp2tMkz1k6k6u442GyIOKcH1nUl
FyibwtQkqY3TGi8r3rlV7TNgwtNmFxahJ0ccCpOI8jKMRQp/FT4PQC4CUFT2ptBJmmZ1nBDup/Zu
hRHY+H2toDqLeihS78gX9I6gy2CgrbcOyAcmk+voMIeeAjKunqzTa+8+SpDNxC6bQ270A3SG2oqd
RQF+NKtOmMV91ThhbFDUX0LkBBnrVjqkYMmrtN/jMsWKy/hspV7WlczgAhuaEq4BvBkoUVcdmTeX
UCbJC7wHqDNekY9Qhw+40q7AGVhqY3ZNIT7TDgweBAOEAMOO22bQ91eMaHqxrU3+SfDi2a3AMsi2
1Hr0tf/LnUm6LPNYL9QSsT5pty+wZ7zG1anCDAefXY03MWtsKqgVd9CYKOCR6IPfuIi2wG9k5Rtd
KS4/uEzaVQUyuQzfhQkyGwnD3GWhxwxTPT6sFCCau+zo2hWT/8IsOBJdBT6osYJPi/faPFXZQmGL
JkwrGcQmG/2NTEYxD13gTTAU1ALFZdBwBiiKoUPgCA1l3pEfk3Y/AWG6/GNtjA22fEqqQsIbUJYp
T6BDfpfCiDLviAZw3UlXlysTT5f7bRVlUzAPsamV6Qeo9tpgNUskO3RXNFbz2ilGvwxGaihldNzH
RySY+6RgFHHW2YfcIe6I7IVvQEgdCl7VjimooxjxV8acXoHdwVzJG2N/1XQjobKcM+fY0/lNq9Jl
qOCTPpLHs7lkkIbYFWqPLAg2XUwN2ioAig58QtSrqcorYH/n/1DMsoGkHeR/Kpoaf8PbFCxhg7Hk
kS2iuAsoLQZNDwsTQ0c3aREe+5S36ZrlmnL1iB2qRYqaG25xieKpOZgTph1DhpB/Ru/ehiXeRT+P
T+kGNjGh1SciVVKATK709y7IpsLk4pUCN1xriA70c9rYElgIIJjIIagxGhDsUMD/NDgqhMjVHllZ
GqI6hJWjTCDvfzma30Byk+VcIbrcftvqSjD6OKNcej0KmHEyVx9jsQFj8dE1hNV5TeYdofnx/1v3
OWFkUopHlLsREjJLCYcrPB331T6Z7d8Q57e917Hqa8HRqUn38a0SPishyoBStgCXsZRiPDOlTpFT
G4MT2ghsVQxgzCNq0vihGCkhN0SxyRRa2QuEQmfnSVFS+9aldIzxdqDaCyUxBl5VNWR8ApNZzzgx
3FGUVpfQy0BbTsHQAzv4KIVxqploBIYV9YrnPsbbIpOo/YdxTH0OFFqIg5FgiCTnDvMq1XZlCKis
eE0BFNUe/GE2pZVYM1TJpKhlgHaHJFg8s3css8HLNfrF1rVznsRgNXr7EeCCnyOgoma/0jf6N/+O
oCEwobC+YhyBGFXWCc4bXAcETQGdQLbG2CnjSH0oHX75iMQx1+o2wIQeihzMOSQ42Y4loBlpnyP9
hFofwQdQQBa1aW4hAIFBYEFBhV04hD2S22MgvEFdvUUQHIJb7hqjzYEM24MUk6wTsRlHSFYQ1GzN
aGuzG73NFSEe9mnWTSIbR3ew59wVdsCBsBzodJvzM2C0A/tzwrfXibRVmOE7on8M/BNHbMMa4kHm
4DHqMuatkEpywhh9XAUM71olmJoJkAqKbTERjkTzE8wKePd4NwW/q7lD3RdjtQ6CmIQ+xtcbseS1
4AgUjLMlXAanyRugiIAzO6uLkRFWsFDkY5NOcoqeuOixSNmHj5i/QGTtLmQ4rBlswS6ZeXU6KTjF
w5VVoiiXCDn3E/wvRrcfYxBiQuCwf326lEpzqkoxBTAMyODDoUyCghgbgRiZBoQsQIW+rL/E7rPZ
QWgD5JQmUSDhb85mBaNIK27FfXZYv/gqGOWwVPduUyYQS/qaqj2P/HAAVSpUq4cWkpxmjKEGIJu4
nBaJE8MG44L1LGNfPvZKcNcAOAZ3eAJX0ZwixkRqhfJK59ROgpIjAAl68yARuhUv+yserXQGUx9o
07/yqDSAkIKPG15Kw5kM4W5cmyUk0gfRcAE0I2u/lg3St6R4WCwzFYC/tjcGzvxCkdeg+vAuhF23
n8FnAEAKheazfydkJdzTxy8GsLogQnvAgkkIPr3ChVmBxi9elbq1McyeTrSCuPin6RBT6mDfEBja
YTbDXgouSiPxAG7xE94Zl7Uxn4EeEUnzAfpL3ad7QgUacYDgFsQOsoOgO65eBB774qfjMmlXpioa
pGfnc7PKkV2mWBPWB6YOWCscX3TpKcn+q/69MrNJFpmEGFE69CJRVr6bMW7ay4SSz3wvS060A3HW
zMwPSFAk0AlKGtRCORSWH9C6x6shmV4395ChIPW+5F+HVNQKxf4lNpOC11hfkCQGc5ia5RjNAbOO
QRlbr1URHz+xqKOn3uVDoLLf2HsfwBbgOX4WGKMMIOsMxgUXqv2uQML7CZ44Bbd20oblalAGs8rY
/6F7vKR9nz5dpzbOfjOMnJN7gEexal/ThYgDigT+UgieHJXMYMkSZj441bdXudj3EiuuyNvL8IuC
GqWw6AJvDpj1/sPowOu+e9rHuBcjb/a0G++w4MTVwCD0BsSvGhxQjaCCBvJBzHniO1UqU2x+j2F3
cxbYzhRmk7uBaJPE9pVlKYYGDfZO9hnDe13DJPN2kb8jjoh88du6ESAqWBe27UGELlnBgk6eAp/L
Bq1MylJg/kvwBsiWJPDXJTs7KprPTfNhpsTo4JFSgEmhWUKlBHJvQBj4LDFhH30Z6LHgZ9gj9Idb
cCA1BSwWoqwOlGUQTmHVt0qr/U7xTMgv9gMDHykLH49WsdYvg8E4daLToEDwE9fa6BaqASUjcZ24
vAGoqwwNvB+dZ7tXr3ro1g3vdvAQ/kRaLaO5hp1gyr8V172WHZUegb+t+kbyBnkzj4wgA91wCZ5p
p2z8NBdg6SC3cYLsicaUzR+dD1IPusL+1aGdzcRC20RCUqCq4eQTISTSIndo8EkIx+4xddOnfTFQ
j7OuEPc1EMqzjRvaQvoAzM1nCDsOlkSQIWMEUAwkr2gXoS9G7BlXnAQUf/u04weMsy6EjbwIMX/F
L+DTQ80PW9fd+9Qr1CpBvuHt90jCBI2nfSMDgEFYsN8AtVcliMHAAtqVg/jcYBZ7sFs8TO4At8lo
KLIbo0/+torgGrnEhwWhGGdZXNs0ETKyY8Hm3VrqlDe8WaPMAAxpVcy+nJi2fe4e5FxVrEgiHChH
udnBNgoSri8ZQQ1ibtQ3qIx4ozRiHeqArbnUGqH2l30v2h/aU7AbJCUL9v5lN0jEoXME1u0aHCuI
p3jIzHGmMuUkC/eceJzAfRVsvh81sthtEPOuuFGFGYQws/UmCM8KBuiOHn9YdU5etk4vW8xkFMud
LQRAiTMXgJa+g1sUQAH+QifkHtZTN0GQvuLG737l2aLVTwIHb0Shvejml4+tR+J9DH//dhAsTKMA
+rJm6r4NlEydz8JNj14ZsgUXrcJ58rLLFbeKK1jwPnvxaxyfThE4I6xXsdXkkvvcW4tUp0nenurT
1EkJGAGzOreK/ZQaumFWcousHImFhO0VWQADUukbCPbLgKp8uAljCuIgwIWBL2bI0L0N3csEhrRV
efOCH2ZQWeEbJgPuLf+84J6zdZGugkyfmiQGHmpZpBUAUzfM+I+kFNfzhuERIhD20dlrMTgzbHiZ
ankyG5QfrRGSjP8aG4L5NfwWVsiPh4ZKvWHuqHky9EluslEAQkN/LKDAvlsNVoc1LgX+8NF6AKXB
2aWW8w3jI/qWxPSzRZt4e3lzOZn6XoqzKlKArE4ZW+k8HUazSvsY06D7bzTjHKWaYyBxGdESFBdx
Y7mpjMF0DpkJb8Rv906emFbBqXyV9OW7hntkZ3CXuI0lTJEHcpC4obDKMSDhvIWREN94Z/HDdR7/
kBlHCei9XiBjyNaderzB10CZQ1/xDZw4HXI9GdADqken73UdbDtB9+EChrNUUILpIgr42zsO4t3i
ZCQ39pnVlH1r83pt+Vpfz25c7tIQEgRHgHuAIgD3EWgEAMWfkYc7W/ffBWU8MLUVbNxupK/YzqDU
+iOWznn5tQFrXcOuMmE+rA1UY0TPweMw3DdbtV3vtmifjfZn7ywIqBMa5JfzqH4YRvUezavwsYyi
5UkZithGq5ZNGrvx8TF+7KaHRbu2J+5Ct9zuiKTAyjSF/K5c7nxgkit1F4VuadeHnzepW7tqq3Lr
pdXBJZkeiRfdftNsci6OSmVo7/vZflCgKvN6WBqFiVEE5T1JS/4zGpTiYfn08yz1DMQtby2+ZgcC
/A2aG2eQy0aigX65rnd3ZBjnTZj2iL/d+1ENiefesTGsPGclY3oyxsVoVkQP6tTe37un2/bxGLzq
w5gva/zBl8KOiZ6bpMSsZ8POivMrhXtFHxYLtHFIZiK68wie8ADvBsCb4OOGcmOBXnINSi8/qgXx
HoHS1mcR3E7+Ie5Udl30wjrF+/pUDRcsNhcHTdmEyNsxgP0FD/apP0avR9SFzax1OgaLYu9Q8eqE
jhMx6lOrzxBMYACuObVD8EYcs+nTKuPjcoYY8TlO1YAcaFH0my9oi1jxjRYOGgHzWsGBvxCSwAbu
F8bSB5Jv59GPwW1BZIMAAoT15c4hW6JI/3y4XHkpFx+Ex6ZAgQLnPoUZ+VsSCfD+1Vz4nVYI70CY
0wCIhGMH2gkWS8qaxRET48AdqoPah4JYoAcSZTKcCmiseJhQmJK4jW2zNvxAxEN1veHAsrZo6I9R
vNgtY8N6hlH7MFwMcNlQnIz7t1a9bwSfNbWMzylBBrzB1+iyjSBlDeC0evuv/oJQNkvBsnqzIHMt
lazb4NOur9i6jSKRFShfN9gbB+Yp8NQDKsBYys3lCxOQxYn5a9+J2uFYQeREoWPBupOYOfROtW6h
OUjICdX7KfSYwJ7QGS/PLtjcp/roecVwvgLfasEMSdH7PbFSKgx+i5dRtdQjjQD99AW2Ifa61f0w
RFhhfe/Xd7CVdfDE0bWrZuZ1Rt0GRM+H7mNUoYpDZaXZoDZ895LufZVMap16G6/PQxAPP/zWeW6o
QqFuUOFscovzGxEFkFpFdAMXvTeV2tfti+H/UyfO2b0OPtCPvzB7L75RIn/hXnuFAakQMsC1l9Oo
UsDEQjkhudZmO3IqIBPyJCzhotbbOXZf09eQsiIKvR/dy7i63mUeklnV9/hCbhXCUhdt80PTYRs1
Eg99xuebKEo2QaGVfb8ZGo9xcu/XdgRaiB+SnYufsJ12s1ygipUZ6syCLJtkfUoi870Iisb4fY+t
3TlkdjwS+1bx0PJrLrzDHfRkZYczf66KZrP6vlvvesl61dd38jTnBcPOe/D+Cw3fGwTwRIlKBDVI
shJpaACsKEyKrAv3vdNsrnb4Qft0yNCO6xvGJmTf+5P/+oDVrW3iW+/SnNWYfBQeFcW+eCWJfxii
51Akj5GMS83gyiJWHDWYZg8icPlqfl5XkBBgbiDGVz39HCgTK/nMRyZ4UgnfsEYj30YOKV5m9Gmh
W08Gb9Ipb2iO3DL6eI0WcZN4LT0vwDpwO6T2lRX7ZZXG14pJNpz9IWlapKzEXgmJw8ksrJjko882
AyNxhKjtOclAtKBf/HP/fXbAvayUL96HdadYdG92JeSOTF/T/qLd6F8u7uk6uVa9Ztx5xAN8jGfd
2TWnhc+qVIL0mHp0o/cGIV0NStlfqbJMbxDvLMZNklZl97VrYypDdC+rnEQUsFxy/tKPblV+TvPS
3cOgPZMGeXaeHTTogAlGIPEqxHvJy8wJSbsVflP1GZl0pKYBlHaSDlap/mH8QKM/wSSt/9zm2YTn
wW2AjZhDAtIOWJhr79k5wHYPW1nCWSCj/RHuD3sKNx30QIidl0pnGL7YHoD44gZ7prCqg/5lZApe
oOPC4xTWQD+AIihuCj+FVeFHQIFHr4jDrs57B2QVDj6J4iPxTsW6CVXomziefIGxgpSWRwW4g67O
4LuxH+stYRBQCeE5Gbx6erx6mCzcDlJsgFeaDsq2i+kLXZD5ewG64Xyz+Tn+JcgLk2yafh7ceZ7e
o++RDlGam0KlxhMJ8Tjk+TNOh8AbSuNH0X1XmIktFhtmGlv8Z4zY8Wtdg9MbbFBiI5VskOeEfRm8
DNoRIKQoelgSGEYtubpkokGhvyS6DkBgfPwt7Lr3dXlZXl7z5+NvFQVr1in2DuJBuMUXiBk1Maow
1Wq7feT0YOMb4dmUeDUJSESyCfRVkgHvI7DFRHmMCUkTOboQ5MxITitrpNSxcuhCDJ26gvg2wsyZ
hJE5Gm1HA+FiBwMwy0IhKpWitU/YoRqxlTLZUh1C3+fhcbLjCopGFsYxcmtQfPOL8J15jtQEDAFo
DTgS/82ezkzgQ+HMCLgIfyME4MbrU9+22TTsDZKq1p9giSpiY1sDF3uZQfTv3+wF8RAwr1AxkMnG
z8QJxR9kHWYiyOeEWXAX8IzawaWh2cF6ujrxIYqhME03TJT9HBVYPOU5GxiUjFnqi5gxX8w5Dyfk
M0+yNNjAZQdNQpyf2Aju8GvgsjDDyeBkfJok5Bv6bz2LVZRJRiXSo5XugmRzml94lXa/uu+bgxWf
bngqAvDF3i/q+dZs4+zd4dGgxIA/zD9FCy9MDVKYNGuC2/QYsWKCemUqPkCT3Ucs8KEOmoVZCIpq
9Jxooj87KZNdiSS4kQOmD4HOOtmmSkuTO5/ZTJGU6a+5J1XF0Xci3gYkqn6MHzxbMFtzJiOu9Tzb
3Ob11W3OFzONHvlkugzK+LSdB3+YMHtxUQj9dZ7AD0NWGJWh78FSPScVYH8CcwmUprjjCoQPQcgz
RTgGI0l4QeEJQRsKV6oKAHP4Mod/V3LEVbPYa07OlEG5ZZwe0EXUDOp4sogWJojg9K6oVz3dp1vx
CARaXrMj+OfThtKJakUdhYHqKfX4OJnd72/61Pg2uycLGOFw54xjcJhCNQM9BIfhanSfzIcr5Gpr
Pif+OmQkHs0/VfcSFSJU1mmUsFRUavm2/ngnf/Nm3514+pyls2iZzeJl9e+4LM/Oy+uyNtutH8vF
bPcb+c8gZkuyolYaRK2j//ZqfpHt1jtfrecoISb9oJ4uo8D43F2ALaDBOlSK96D6DUpdK8rLGFVp
p8IgsMBH2CAywAlEl7xvSZ1gg+paw3yy94d7aCyL5qNzKNqn3gdfhHF40w/Vay+uAQebOMrbyloR
RWzxHBk5KG2PaDMU41ZtX2pTYndND34mrMibxAs289W/MKHynzMDNjJv/35em1FqTnPYL7f0W3Ml
uKAQiF8Es6COBjWUoJDX6y2VWvyn+i3q3bph1/ltf4jPtZGXn7d/iy6/eP28XMnr99v8dMPbKKES
FBcL8QhiTiDhf5JR4+cz+UxU7tloXQcW1W/+qGBTDOaevW73bAoxD3g+pZer1Pd1KNEqwbQO1ejG
eLjb9VTNo7Z+Dtr4C8HUGpeXvExpJ3E8a7tVkVlkTiDbpoDubkY+/KWU9zVMTk5d7h8Vt1Sbb0Aa
DFkLTK/d7nabr/YBL/BulV/W9W69KFEkOQZOF6rLBSq5EGSgXG9FlCaQlmbrQAEP+tS9U6RYBcXO
jxVemyRZ7A9aX5S8NuxyjcWr+0bW823zU4GerBLWmWV0HMlL/JP8pxB1MK74OYKm3z4gmMbvONn8
MLT4OeJCQCYJexDVph+rAXnpgtg8rLvsLVVUdLanyEHrIKN6j3x/jRpbVQeeTSiZvdO64JWxU/Uo
uqjZUw1/CeqEUXVEKMY+yUfxctMzwme7HsJzPPuO5Ao9p/r/sjnJ6FUNY6pfBEpvbQd50WLX6f62
2yC7+6g09R/042+oCuJ0dOH5xFH7ObgqpBQPzmgS7ikpLbTBFHgihVnk9eU3MMwvIycsEWlJa0ph
KjAFDmKfLrWPv7+MLQHGj4juqHoC4BLZl0YOW40QxHqtvowIUn0IIhe4scfoYxq6V08FqIx5Bv+b
gdhhTt07j81j89rEIdPhPD8OVHhL+CsEfWhvwwHkJKU+fDV1ci7brc+Qt7rtH2+4YbVjMSpY3nJy
5sPs+34acW3MWa5OTdZo03iDccyE1Iq4eQZ/bNYuYcb7GGNuZVpDuaI01SNrV6w07/A6HX8Ljt2k
bcAdZtZmb7Kz3I7GH8HFv8O4MNiPy9DD2C9nFznpA95Z5GysIhIWxxEZiCd6hJj52woInbBaHb6R
/cMYpZx417lu90HFO+F85T/H6WLUACHTKVadWi+Gzg49gaDKXSGQn5EJqXiFeSmMlsW/4l+BndYy
Mqsx0lHJrHjaGBmDxajWq/Wi6qnFwsOinCI1GI0jGPlwyRfO6y9dOFC/HK23NNms+i2onvtwFb3+
0EBszF9/95ke91ltXhwUB6fIKg5SyGoqrDYFVYoAs9p77COfbiPCNkIX3q09vPqgBOgpCaPp/u5n
D1whgDKQ2xFxy7yid25f2806pUoQVALA2UO6CRLpCfHDh55LQKefsxWYUSWQyP9Hv/Ga/CcVTY+9
WWSQR9ZsFjPIb/CaLq7Oonvzm36E6GAP6m0geWQfOkB9IS4GHPgghTsRZhpwlXOhk1jJd/apQUSL
stLCuDwkhrrOhtkA/pzHbD8lltHedQ/L+t9lCZ3lEo7W6W1YafeQVOlh1WNPn90eCE3oH2B3AsRk
jO+urqoMK1x9JsgNynAeJgcmg6SSWp0HcuzwLfSOJNgXHUS5w6Z/aQE2to1+BLPQrnfoFVvveZO5
gzcH6Ublt3i34yF5IEZYSpiD4r1FlyxRo+mVpp+91j0Ds5PAuXlny2vgnZuLyf94Oq/l1NUlCD+R
qhASCrcoi5wxN5SxMQIECiABevrzDex1SouVbIPCH2Z6unt+e3ffGMiB7VPq8MDalKQ2+frK04AG
SIUMAfD6vsZzql7jIsqvlFCXLQj4gS3w1cVK9FoFRum3udVU0eAcvp3rnnwDrDvcskanuUhJsTT8
FhkIQftb2SbhLjSFEJYH1FmLTmZt3KHZxJluspciSkf5/t14rM+u6qRDCHv4RTo3ZNGn4RFzYDwn
gvRbNnrZ8F/rY+Kmy9f6nLgvggCr6hKKxHVMiY6QVcLW/Zg6GYFQ/qZyQiqlLgqpH5oRDHFHj4Bh
+zU/YSXdJmiCOjZm+F4zsdJlMizoV9FNhtf3P+W/DNhnfbxBqcDFz7hBfAKMQvn4LEMR1tyRiE9Y
1TQJxdiyJ5X+J8JSmq1PqUmQdE+x3eQ5Y7g/vi07b0/OmxhcYoHI7yIwXd8TV74kSYHm19JS9s31
4K14z4Zerq3lawlhoF04OKqep5epMJ6lsQMjJ2Av3WHqQ+ceVOR4Njtj9kY6KUJUMyK0Orhhi4jt
SyTpsr5t+YcYYkCyYl4BgtB87uEmU7F1oIrlQv/sHwn+P69tOCYae/lmYAbYsLyXOjNOQHjY4mIa
qXA8sCAYH8ct+UP2nhcRFdsXdg0/Yp8hnhFgjvM7mXhB2T2ikMpZtLtpiP00wkD5F6CWA1LH85O5
jlswZ3Lsi+GEnP4LJwvR31GrdCtkI9hEvktkooYTLQuYgkdXPgiTQuhkPchZTmgVP8Ts9jw8DvGQ
Utcw3v70v9OvxUsVCgeUGHhz1NN5mX45bg060LaEnS787Os4HwuL+UP8zelQjakrTpDfyW/1rSKT
tn90DOzpRcBLo1kvfQ/eL1H9dtZQLYpv7E1hkX6bFUzrDl8+TE/z0/y2lB+mhVfUjluxaPBbcU2S
NzJHh28FJ4dvjmFScxXXfo1MSQxPhEdAfxcfrzJqUYEZmdEtvIWCnhlvPxThvApVQeRmsh7TLUGO
t/2Z9nUKkr2UmbOeGmXhLVbCB0YrNNrp08cwTiM5rtFH3yz+XTIUKyE/02pd2q2XcyvOhjBRMhoE
w1SBe5zPAYH5bXmZZhw590t4+zavIn4MKVSULV/ocBqNKYXqJofaLxl25Muw5GAN0NMOa2lRi4uI
rMO6IdrdN9NLpFhzqffIZAN24viRVEUSD0IxecEPwGoajoAERsZP8/cZpXbAnuXr/vM7CfEWZMs2
fKw1+ndWR4CGHvTbqM1skH1eDDXEHlHWjo+aRHmTRYuBSg4nChdakTHa0pGMtZ1IBWVlU/3bkr4j
MFtQHB/5rw+LXtQUiWMtYZ/AuCVIDD7KyQ95TQhO1LqcQrZaC19wnhy1rZ7SB9XvaZE9p3rKwV46
E983okQ89fDuGIgLnhj5cIPYK0VzKN+HLBGTvYw2C/n6jvNbK5BXOxAbHSO4QzfmDwvxr1D9k1/Y
Q7JuiB5bJBcfBaUAF0KggUaLukK0KphpIQgbw0DgFqeYZcihcrPl33Ljn8xoMbuRaE5DDysGOfJg
5CbKV//z0uGGykIpGtgDZFqcE9hw5W8iExfNl+TC6GPYPsmPKVRCeAU/pI4C2fa8EWkNPXtDqsLg
GnPJrCGXor1AMgtJ4xCLEue837rQNXhbSX79AhrL1c9nYl9F40IuSriFwu3qrE+YFaC076G1z5Ai
DnYbEdIil+IhiyBKvNUEWZPjCuMmg+EJXRf5H/EIby6hEkk3I1HiSLkaOURC9fn5FPIx+TfHRytm
AfAIuVheYg774tGLkBmvABTdQu/qd9ZokTBDMvB1NYIrlsM8OgOzvTYPka5Hi1ssk5iXJyzxE0cV
mm//CsATjFwSLG0S7+x/rFsuruS1MsQ7juopQf2t+5LSPvnzO6YqSJAr3jyCMFE5ZEB9VK2SwcLk
+S91FMmXkNZpdgYn7UkvY1GxmZDqxdoJvpissIImSPKLKStODXR9gSImI1QOy5PRKhaGGqjDw5F1
iR/7yLZFhErhbyy9otvOeiOfvMb54JdX6ohiX+S0opNt4BSTJAJezVkHWAiwPZvPEweFqFAyhUgo
6mVZXZBBMOsoGPLAeeTonkUFJ4MNHsf7d7jRPKrWnkc5kZK9294LJvsaiBYxRZCViTcYE75wBGwi
q5QD5479eG9jgkquCWttcp5AvwD1lFfOzzyAf4A894KHUhl8H6CiIKWCmMKXAzv9yBJt4FF6+xWx
iBlFgydWgg2QDS1lOIQES4zqpr/Pt70BwfN7sFFeYrBJ19KLA2SDTpLoGFZ9QKciRBAiqxPDCxH/
ySikGQgXSqtbRL6cpKjOmlCSq89xgggP751qtHdbUEoAP98jzMRPZwKmVVpdIDZNtHEPy8NXtRjQ
oZ1f2eBy7mX0cuaDZsK/Rtv55G1r7E6Ed0WdmjOTGcLHIEeEKc6aIPZusjKwYMc6fKj8zc8rCDnk
uHvKQJyUDDZ+8ZFCdk+6T6L6NyFDBdeg1isEP44eKSVK7PfIotOvt5wk3e/22xGpYQNo03pTwhOS
q/GRtkJDSbeuSzmsmT5qj3QoFgNj1smdC5vi+nMoC0oIk8e4mT7Gh37J5PV+muGV6pjWtWqnPU9W
+ryZNtMX36JOqZnBVqoxI37/hYJNQFyzO+3SXWcqx2FxWJS9I6Zah70F3RBdBK3fp8r0skhmyYzW
Qjt1d9ufN2cG0XlymUDo7/0fQic30BeIIiZ0pySfmFTTZt7A9DaW+biYwmedFlMRk1lL4Zx/pGv0
lGMca4zdnfDb89Fbn8biKh40997beoChcZiIzFIs8GR1/RzvQQINkzyC0WV7UzzAeGy8JB1HSbmA
IHVBESlL63asDMW3UFbvjza2QUJR7KHDNIyvAo4hwkCWTBmSom5EM87v9UhOT3YVWWRF1ylWC3sZ
Ff2xhHoGAm6csViXFqVTjIB7ki5GSsOht6odzKE+u41KLvDC0EwCV7CEBSNETJ0OLj6sLGKf4+/o
/4cYLb6H31+ru7e6LjuEq/b7ZcZy3CIzvqR9DQ+pu5/0qrmkIPCEAJrwWvoDxHqEmLwG4gcrBln/
ljHZhsVrtXRFRwHflGBJJPXyEhWHHMlCfidww9VCcWMxmYKA0CVKbvttzuLpSYByRrFLl00wGzkk
11Am5zn/q0xgGfeBgMDDj2QfyXA7OlLPji+RGqvxmd8Fdj1GN3/r3/wmuPnF+sbfdIYtnTzYh/G3
TnsNbUX56gsvxGbSgmR3iFR+6vrH+B/pI3ugj879Yz8vu8e+stBnyqKZPCdpL+21o71FO3N1arhU
ZIAhZI+nVEnXHirD4bgNPrGThygzXuTHJPmDsWCxzxgvdr9mIkIp+jEwryO34HQrX+KqCw+yb8z4
Te+SdB37Qd/eyHnYgzOWzwRdfUk4CPcH+iwF2+sPvyvV3R8C5e4fIAoKRolJH+LGbglnpl8jbtqo
G3iLGgFoCF1R8skT5l1u2pOb8RpDMaY7rd/xMOGftucXfLg9btj7Y0ost972kcELkY24epiBvhZk
ccsh+ZFgQJeve8PggP/UvXpx5i5ib/H1jTL+gZsZGhV+b72fa5sg8xbdouYb/7DhjRy2r5LO3ocd
AYs8zfvYuWUYgHY7LKigapkv6GnDquqri3JyBUgV+zP8UdznEGc13N8Y5hKvCowuLxk++fd9ScHr
bVzYeGzrnirvjo1xGdNteQJi52Z+yg/DfwSsks1eRjYkFzm8GQvr328V/lFemojfmRhtgv72V2Nk
WqJpbVi+xd+Thxw+Aey74yHUAbeciv0Ztak3gHxw7UiiB4ki5K1bXZpwMInwNO/T0sLtfB8c1G2s
ziBk3IjmXQtovHKYjVsU1BVSZASNTvFb/J5C1SunciFJ+J2NYaSMTUpLc2r1f3TCZb7/M4ZLmXhk
ifJRcsgb69z+ti9LgzyMh3uJOsLlPUc0eKJZQDPskK6+2BnksIPLhe4z7qt0ba58uO2K1560hrpP
D843T4ogSez1BHq40StKTCIrV8A0GcmdwMI2suJT5PMY52SrqtdxOD85QxqM4FZn9fSQ6CrOJykm
eg+oVfzpXmNsB/m63CMkAnjMibPftg4WHWeYJYA7pCF8RZLgpHdwHpESy9u/oVvuL49t9vf7i0Of
s8RBbRa33QXLpBGyWsrjnX1qE1IrxP5NDAwSrAkIhUhDRDEBzi42tTgNBQLJ0FaMQE6CTHv2RJZ5
/H7RjZiO9BOcMCTm6l26EyB4O5rAvvN/sXUT5ylZ64pPLFZG4kaR+hK+Y784Wq9dN5wlXhnMRMIp
1zKLGWvbd+ynhJ2uNnvbK1CDkjdqfPGd04PL3+XvFV/+9EkDCdk9LkXiKS/Mf8LSRQZK4AjvOBJn
UImbgQoRiEpqK+dJuQD/BBcom8jxPTLxoPttvp5fEnh2cizIlb7lNG/7b5i23gWjITaJUMJm0E13
63UQNiQD272Fl10S4Ea+EqNw8fmWbeAqdGxPLAatFWrU90CX4BoLP49J4BpDG993eYnvoiz6GQRZ
Nia6yAGbFyN+iJktjpBGKHdFpqosB2LOKYNN/EdlOqP1Yy2pUb7VUklbp+xbsNN+XohTGH9aoI/M
gTk4a46yKMHzIbEPOoNDvzPQBuJ329Lcx1jbrpuhVGivYYcyalhC34a9TsU2vsfb0Bx8ynYyoO3c
aacgwkUyPTTDC5yG/hWr9dPqtm6rf+3CNSF3F2dWzwciL7KC8Zlk99B9MJBHmIESIRBLEG6KpbOk
O2LMzOAQhZAoeMQcbSPtsz9lSIlJBCOTUrNsHxLVJq4VyZojxcCzVw3kfQSvQ3S0osddRX0QYV91
RMZJI7V1+sdOU9NEmjVpvsPOA4e4GuALX17xRbn6/CwWIVJYJOLvTqfZqYfViWfcv7YnHDExI8EQ
nMXui3IU65Hq1UN5Cp/j5Vb9Ckq6Fp+GIKoaW648gIqjpP65DeHQ8tqG+L5yooEaaIO0Z/TVYW52
1WGL5s7bOa0aVuXO+LqvnrtsT9Nj4jxYp9Sm+fXaU4SGhlq+D8rJMC2kmItYdlQ8gYM7vTYOI/A0
yEDeqgoNxFRafUj2XvtcKwk+IUsELPuIWzTCKP0C3KdAOmzSJQiJheXpU0jmZIfvyIWZI3PlDQXx
zYr/kh9CpaGNShd1Z7zdJ/1WcP+RZgBKePzT6Vk3UEfGoD05L+3ZZXlZPten6O7qNHS89jOc7oCo
2rEVXBH7oSV9Iwr0z0X5dUcL9NHNSxtzOcSm6d9jJ+WIxSzjMsAwY7xFsDd7JwljiY2VqYHWILzv
rOgeSsDcQPdFaBrZRJ9vrJ/kjU2JASR5tvDjxSVG0iXJsdvOY4kKmr/JWicKO0mlDAeVZo/0Cg8l
EceAzb8H4XX2ye8le+KGX32gBwlR/xm6fbwIhJTxyds/IBo8pIHSk3snNAxs8Pld7sSNDkXxc32g
M8a3OD2Ls7EVvPAzkFf6K8JLJsE7GRU3GWImbLEOQJVU5kXMKCux5Ddo0prufgrx4hAAb32shSXg
ucBPe1H+sPE+/sED+JvlgaP0xAL72nujVY5GwGY7p9UHIhsTYQteSlQTi1mpHBWorqwjEi7m3uFt
j03LQZcePISC5uDIUlKyawzUCWrcTeWnr27hSrIm72y5FnnBYwDud/luxa/AwAIOOJVyxfnvOr/6
Z244wU5E5ngJr+OnfwJQotXCvAZgjfJfqLrbJSzMbUxXtAqCFqwto6vT14jCA+0seXYklLmnMpop
wyEZG2pt7EXgGl8WhvRxt2n7eFsmFbrGF7GvX4GnCMxZmO6TfI5nogfbQfMje4MctG7tbwdiE23P
XnG9ppJBtw0wTntmzxSOyzKNWi90bEbAFjhUZtQwINjgUoqiCvgh82QTEhvUx4RGJ+Fz/BzfLl3t
V/Efh+6ll3EofTFkTfZVmAxuYHe3Hhhdz4yqnhzml+whB192mxcv8R2W3US8eik79ko2CshZFFNn
DUI7v86ogWm9LXPDiCB8v7WriYHR0QO6rTLcos/0Uz2+HJbXlqfQGXnTJp/DP7WAQeBWryXmxYef
wq/mKX2ofEt1y7/XWq+6nQkBpEQfcmTu4dG1fHrauBKuYV87/YRpnkSDqmPGECCnEnQ2/M/3Alfb
eEYtfsLm+gk0SM3tvuysJiuPpEiCMEt0IkikHCwu3MU2HU5OKOMr3JfxrMXGUscCh2Yeh29xR5eD
HoCjZIyxUDKmBPIgvQDKtsLbUlwEBSC70+0YuwU6IImhiTCkBMQUs0udKS6LAIMWVtwnn77mIQIR
bdXC5mBVLVp6F97/KB+1dbgygtGUb46b3SvgsgxEoC0qaNpd0z0Qito0n6djhvM8B2yZo5oUgFdO
sU3pa77O3l5mqa/1wFRwQziT9aajEgRgdi88VXRsPQQ75NpIf0bobN6GV2+3I5a3/QUxgqCGP/9q
GQXUC8k40AoQ/rW638boGFl927n5GdPRHDDRI3WBLwg7Vjn8lrJzMbaVWcsX3BVGFBLYsBogwrbD
kzrs0PqyZjLRpBI4k14w6ahpYV8JU6iCrR/nWKIQA55X0l7lw1lZmzCBluveL7685N0hXJK17BIC
Lythi30hieqftC89BYn+/rYbmUJX9lhqBhKqqaPXJF9n3nXdCvKf0jcKHzJpyUZ1+JO3UUJtBs5N
V5dPVaLCP3Ug7vHL9bkLzGcwy0isSUSGi2+hGDAlCK0ElfxAh9DC+UQpjfwDSF9/lBtLCjsfmPTJ
1njH6QPzC0qbSd8OdfJxriILFewcBC8VE2P6tywI1EBQ8VrjlgpqHj9iDRZVfKbziWyodc6NEeyc
TZGNVhqgHJbiVnLqP+ITG+Yjrv0O1yOyzCwUPg3zQuJ2idyFPJDzGC+AGK9uOKMriqBV0INK2r8P
dOyH36wgMFkKJ+KT1jG+dBeBG+W63FMWn2hD3NrFsx3Lh5lU5CTfkDHyPrAAgcqMV7octmuPP11o
BBJm/Qm16LCDFuALDlv6ZjLU5reaMxya/dbwFstL4mq5RJIpHg8Tk8XOIlqWEBb+AMjFq4vSUqBh
k3sk96EAuT3imybrIpV0wu4B8K+fEWQsYEQJvMuI0Cf6RNZWY4KXdCTDpB3n1L1lqn+mubQuFMky
JdBsmNHTtZwLCVIKEZ+D9epXakESTdRwimX6w4CY211AcY2o8q8ALZWHz2Ihywd9o4f2iApHCX3i
z6LxtDIzR8bEmKjwtDiZA1+WF5XqN7aODU0ecVywKsXTAs7ouCGlpE57pGotrzs27pyxlPQqj5am
tdS9+VW9f90QXHwxEzpViGW/HRym7fPKYoQ1oX79teFYRx0jvK5zM0K8zTil911FMcC5diIdJeoj
uiShqfTbwOv26Dk266hkG6e6nZrIUrpKfDb2jeGURRdka6/8Fjt1fIahX7HGCjTOInyYZWVg0dOm
T5ssLfgZHyNYISeIRSPCelrHPj09MiLpC92siD+JhFY3sF5keNajq7P2Xx38NEzvjmQc2fXwubqO
4C9SiCN8gfcHoWfd/oMRKy27+djcveDivqt0mq52L3z14D0QRKOMq4aHjfErxV3tREvOLtIv2gRh
Hk6rZhxSkMWmy5qrfQKptN363m9aAzU+/qJ9O7uZ4nS+zsXdO1rdQo+08fMZ3OrfgmEFmZ4VmaDr
OnwAtYGGPnrltiuVUXtkUW+A7/FTsPKf+ik8AD5QpMeU2THcwiFY6hViB8afLO5tZ6Qv354UQ3G9
EC8wLMbwJXvgC6PgU6qshJItFMrbANboAW+7joj9xCgEBV0mv/h7Ocsmp7fmDwSfX2YetsnV6cgt
0imUVLZFJ+kumi4kUbcuhOQcK6f8S4dMXDI2up9fKF7Er+DxrayTXykYSl9QrMXB2APjHXHREdxt
jcXlro1ZigGQTocGAFNokXAux4SHP1IHVQjLFMLkTzp2GQhsiwOTa04tEp0AqyO+4WM/K7CtoDqS
r31AejI2qVC9/bFIaN5lTEj8F3dj4IVAevnmHIuv6Sumoftl3Ln0O6xmn0MoXx+o85ziZChMSEmH
zahDObrDQRgXUcxEx6xRZhYizCuoNByksf2Eo3CkoDLV3anv46gpxOWNhNvCXpQyGfVJEhc5fs2I
rl2OcYBkxgpHndvyPh0LitDwWlOLflgdV3aZ+480sUopn+AftZad58k5/SX9AmcBTLNoMSY7ngAk
Qo/ElHSwm5MmQgULgsB0xjq0t5XRReU9PsAN+ZEWH8JVk3rzzX/z1aAilF5rVLgvXuaZMmfAt04K
lvCfn2uPPsbcbilCykt8bVQSFYTCb1NAIHcCBoSbaAmh/zRIGRcZg9DYmz00AXUg5e+c+ADWwOsb
W7yiC/8YJfG29swCYPMk8kXmGJoj9HvnIRk/zh1nb8qwADLFl+Kdywq2cAofNBcRvmsd3GYVssWl
tvW0wUPcPUkqhNyigMaT2guVzgpbtJvs2rd+e3TB7dl5MpcgFAYZViSpC8Jax93taDtT8LAavljq
120YWwzoAsDrAZlmxWdkv8+/snuhEXCX5Jmmgxgfuref+uK97gHvAdM7ZtkhTWieP3XmtuAFqN7p
cnVaZGy/rQyDoztUz1FTOdeIBV71R9OAKwP3LrvNjaSoZ82bXKhslX+Ym7fp8RCcSMi33QLwHNic
Bo8UZpqK7TKVNVFF2FrSxNk/BhoOmriIoT00vHTrdLysikxPwapb67YwrHs4KhGyErWfOSna4R3f
PYG+sRvwj9FzdT4PW4e4c+k+LT/pBGrm2l7Zq77SXUP2rn+x8rm2HjzNyfOK/v8clPDMe6y3mTHm
ShGX4YegOtmZmWh92dN667RP3tb0tjk0a0yMsDsYnA9RvVK3CNgHJ6xcK1fRwtMM/Xg780vk3dtr
t2NsbjqAOvMkC2HZ170bhRaCRsyqiPWS/VOP+Nn03qsff7R6ut1HaOFRqR+p1kHVz2BXkEyy2DGx
OK/N8/H3oNhuXzMXkdgjie/ww6ACTqgParV/jl9WPzn0D/FtQQ3wOjtMkFGTBFMKhHkwQ3JO/cfO
KDNOsnMAdz+Zaapjq6Rsl0lGER2u/C2gTRT8/BOalQeOjgqkLK1v/BWP0Pg9BDz/BEfO1GdgJyba
+kLI+yyf4O6wEmZ8AvPKOcdw9liZzSPuYiU0uTVeQdQ+T7hLUW+DUdYeZbBAfG1AkM2jQntPpqk6
xT63UOObmAhdBqWoYM7YwyRGkM9qbtVt1WTR1SdxIHynEnbAlJPtcKUWng5AMDJOD+die0ikC/WP
kXayUBbjkHRihN2xibs9XIUl947/3Js5woIMejGUhdn2aJwayLpuetZcsmiKKZ58Lwa6rM5ij1aH
dSjFUsWb8l94TUjF7c5/1tirUYaTphLviqpU3mjb659mssJEJvokDL6R3Bf7MxyzFH5KUo8LRBmb
ZKTCyQib3usVFItUh05Bcbd1Hp9mJ4JT9PSATLTe4AYNWsXClqIvao50lCsO9citSwivo6WEcZFQ
Z25ZkB/U3g79E85bFEzI+zG9xqct77doESW7CGkGFyeaEanqXqIzAFq6FCoZEYmw8Joe0ZbLM62C
h05Qgj4fATyP9YCQf2Tgu4VBwGyX+HPyLja8+JWwZMKBxXuAcXqOswHCC0rEvgBpR0z3Tg+ferW5
u2zutFvlu/Ao0N4uCayuqIAL1rRZI9kLlmjQReLy77o0J+YEVGXSwexEUCnshXvZprNDXUImZ+7w
l/OuMwYiMkNgOeK0dyBAHJXh7MJN4BeiETJKXGwcPojVMcdwlzuYk/G99seYoAG5YpDO2gKGHzGM
kWvP4TGJQQxmrleapQe1gqHNqNpnsG3QHCqOKQ4FCKsfA2r7My1sVa7NskzqhllCydfBDqaw/ob0
uj+NsRi6kq3i8fTsWzF+XNi6YMAXniOhfx/Huq8E9psKbsZ0EqXuqFOl6sRmkNKM99GnW9zwPFYC
AzXbMelChDvbeEpewk45h8BKRbnDUs5uzD4xTQu3MYIZ5gPZRu78FkYdY4cRg6Qc04AvgM+VNtUA
QtXhPcbBDbV6fKjwc3ua4igSGHPlu0ZfdAjy0Og/J4DUPZ0yJVIwF1wZFFUDGj4F2HDQuAPl+Oow
GT2S8HrvwVPN+jTzwH4Dq417FiU8TgXy2mDOmsLJGONswoIjJ9b0ylGSsxixdlNwBl62dz5a4S5P
0RbnNxYi7D4mpxbvgTvxhDwejkTu78+kgHveb0eU9ASELoKdRthMxYhFYQC9M8ZJwa2CjoxZvq+F
4ZtXLXJ/arKqyg9AL6opvFQDTH8CnikWYbeNSk2/syJsxFUC5hjDQkYAYkG3WnQUJ225bLjMBhVL
OTwshMmhrFJkKSxG8FtCBIRH4tFBPT4BfpPPdr5KaF27hqkJGoIdYNqJ7EO3gnJde2wVFRIlOdP2
vpzVYEs+jg+YVDM66dEFLRtHG69B2edtEuSt+IHgJ0KX3zvFIlSGeCt6rMWRvUJXtWPxZgOoZ2hn
WU64YyD6gLqv/QvPRFyBJvwb3wIhY18m9Qw3DZ2CEKgqjhhPYqCCXcf2CwdaTD0+x3aOPB4a1sHb
lUm3Hu/5QJv6oYOKlvkEh+HujAxuD1E0d4zq8qrgRpxcu6d3GJB4LeS+vcOJgcvhsq4eVhUbFkjq
lrTUDFtwJ/IZPkcWOq4HJUj/NRAHKeZllLp8Ou/InTn3LhMGNpoWnqBFQxeH9YjPay0oO/i4aOie
CPsdHAKAjQetJ+eAuBpcntsWf6J9NWR9OQJ4oyWjuk9UJhpp3AAnnAwfLzN9QHvBEbP3/QAQCe8r
3DBm2MESvbFqNJzzAb/eISfMUIHT68uqIwOJAHhP1oaxEmB2OYM0tLCpl/DRp3XBgzqnwebG0JNh
hGBsr1A3wGtylR82jKvAFEy7zbtyBSDLKx5KzJtvuBp+CLPGXmuPdWCMk0Uibh9DY99eMCugDSxJ
CfmqCiVK3lylkCTWH3LDRuKYwN5psuHyGN6ToQWgLQstqLuah2C/nBxtZlg3ISdATccZl7H8koKP
PEfdCwubXQyxOdvnTz1mi4oy3htpOpuuvPcU/arpc6XUfHiz5OdlwNmHdMfL7D029qp95iSO3ucU
SJ8xuIOC8v5+TtikqIKZyEAufwfyHuDxxkoubo1YeVh7ub7syMeSwEFeplcU7lXsXD1J2U64zmsh
W8gtqEeUG0Izd5UdBDPW1ipos8HQVKu1R3SIopEbWcD/4jw3nAC0L04KD+nulG9CqZUGFqovegnY
UJz3oBhMHNS+Pp03RIVLxojRB0ZfX0cP0w4Z5/ZOvD/LkdpyGUL89DGMsGXFVhufI54PaxlGX5DH
GFymb7I80ICc3XxYBTKfcWt54kTIUH1tmmt301p0qObL4Kqhmjo8YS6OSXnEgEouiHHgQw6He4b9
ZRfbEkq5mLjq++SH+8P0RPwibAjU1xCLsOeSt5Zvx0wVEyJ6WmHizxStx68BfmKQs5+cS8oFYg6G
zxf/5PsYpKHW4gOFVGrvuGyUJlOepV9tyJ6ZQgucrCtkBcAFpBt35zZNGSgYoiDz5cqQpwq5SZ4/
K6SB2SmUvrVNcZBOvJNkTYT51BgnPJ3nb7vBUeSculzNIyi/5B52utjoHA0XdTFe9YVP+oUZSTW9
+hilA5cQfYzY3k4lZFyX05sDDWctFiHl/QxOP9AUXbPpsdQ9AiTF9wHuNiDzjGG2aE+/LJFz8i6A
rCxbV8Ya0wprFdL5nOxUpXNEm/HfcrFGaZ7jUzI+3hfWsoNTDE8L4IRN/zElSYIA0mKU4VvSzFXo
7+xVYvjC2oLJCUZqTTeBTIR2ubam2JjkX8bj5tl3ejHAWjN/6wKSXHukWNOnbg/bKNTrmmz1Ao/0
QCZmWF/P2nBwubAyJG3HSWqecBrFFtCCbQFRnUYC4WuIYYrWB52EL1+1ajqPPQIGG+azZo15L2oF
ildHmHzmZnuths151jouqtv6oO9PZJZ3YNtjheCOPgd1DF8jxQSjBeUA7aKv3BZ3dCkJhtbuE1s/
QO1f0Nfj0dFgP3wh7a2d14BrfQ2YGVffsOWfLxzWL/DtZPbRePnAIsCdaC/4Z4nTjrYV41kLZio3
5gkrVxyE2VE1p/45sQGFl14NaKkzd8rFQV0VeJ9vh7cWVL+fouWftv3mGd2znXaAkMFJtpSnWzbe
EUIZeaAGWlkCj3rZVnVrNhQIBIeRGR3u3YKhg0XJNw4PCMKR44uII6rvLA00lYfDlV+CVH1g01ZR
ninC7XOfgFYc+tdB3vY7wItoetRpllFIP6zwYuuky7ZxczrANASrL8A8rT05fn0f85OT2aSnqNvs
ED+HB6AibaBzhBsZeXY3+6qHJ3iVDtvhpgx4yEf0QtthPuC5b3twUArAo6C1uw4q1TmwVmKt5SMp
fe2M0+h1k3IVFDZiXyL3TnAE5WBUDnB0ayjJPnvGFx2xja9GH9135/19R1R3zBz5Oym7jgWjKaZK
cLTJM+noO8S7wjW49cDiv3XjtVEQMbyws94ChnZvVbcNS0LDmAFFpKc8PAPas9arce2D/HXoFyjE
2cxPv+lxf3z+JQlrzcik2Q1j6tbNqJWwVfxcvp9HTJPih2dShfi+Rq9rUJQ/FqXyjuaoxeAaaT8U
qlG9DbSRvlFnh505r0DZvlqbDpjo5slZ9rwi0jzUfwzVdlgenUzxb7r3Rb5S3OMUFthwaD4ueARa
ZnikfXjlpO1guz7/Kn/IrGLqdQ/cZKaXn0PhZnfnWHrbXb55UFog2CAs/C2n+dm9gJDQQJ2/oIYZ
q2RhvcReKXuCUKTvnRaONamPLxt52Xkj1hJ4dC1uFYVusnWCUCKdWYaYeUHMzXcfN6nfMsY4cxHw
BSXZPZnnod+qukF9CYBac1oQlqCm1I8uWCy/IOAhEcfUQnUff9afUe4U6xtsGoR6Q+kN17sISxLC
PG71WeuKdQz0oCt854T0o3RfiXd6MCUp3rE3dnCh/9OK5Zbb2Bh+dcfuAypSHXTQFD2XW+oknX2H
3P8YYyb2sGlGgV0LYPKdd+liG6zHCGJoYGYK7piPseyipvfRMeG6AY3g5YmxwttblMUpj3DMZ0kS
pyCo0cgTiFrOHnHiAIY+1XyKcG5DQw35U1sRSIpWg7V+wIJ+7ik7Vurr2Fq2v/kLbdpumFn7VO4T
xsjZwm0SY1wLXlTK/oZHQ4NbxmPIkq2sXnsUwhMq28RiTA/2d6qNP9fR4TLUMLYkGwdMvWr8bzY5
wOcHWIL9+hpETc9KIHxfJlRpdyWOAMJHh4YFFuiWv5fh9hxmey3hslt/0mrQYpnpv42h8bViITa6
523LUUZlPtLWHYhZFV2jskgZ4fP68KoQ3yVc1cD8sZn9VhLPgIa3pMzg6i16e2VxtU9nJ5QfIqpg
l6NDQdOv8dAgWsDrrY1EVQzriOl54tqqIF2YgSBMK1wZQInQSHV/BNMnjYUtaXrm0IBlZolbg7my
d/YOZKQcKQQF5ZjccLxFXILJnaP18T+YWftkzaaFOIudTV1dZzgzGkS6KjTxc0z8EW9dANDErxZA
LfnDxybvGGPhWOJ74xTkATbo07NLQo0BxA3lP9kB8lxmASeEeTDtWNrArue+NWr7WMhApPrqJksz
uH7T+hyEGrgGRnAu/DzQzjP2i2Pj4XABCvSLwXW0PhHHnyedFWGcvbtNIrFOtZY8FMyBpfO3SEMo
EQbQvnwLqmaKvgKvPeyZsuXh6MCCQOZDxSw8uuIMgB+HMwJrE3wdz9mAOXo7RO1HeKdGREXt5Jcz
HQCk6beTkLT0OAGM4oce1Em6+NaprJqYhgYVNt+/p7PPQ0NWCPOCtLJgr+DyeZDnNgpTdsYW2l4A
AxA0btsVx1OM8kaP1PPZFyuUNkTkS3FgIi+jqlE0eJ1cx68NpsSitSVukpAm/aK88yAXkQgRR4Jx
gycJyS1xBWhpyAdu8ksfg5Cmh8HUaWRis3QiDiyCrdbNVc/MXCvzX48BcKDqGJZnXyeqPWmB1Vx+
2k+HsIvEZGv3bynNZ0gR7u335XTPcfIck55QTGEM63B49C74uCR0Hj9RTU7uYzo3CJ3p9VX/goSc
iDXv+N+GEikm3G1UlhjrYYdMZcfAx/kxPYZ4wChrCy8yPJM0p72sJgSXBAggfLn7AGImWz64BvrB
5Yl6fb/85cotWMN/5M7mmsghA39ihxlb1swGhzQquQmU6Vqy5OHgRVfcEUAiADb+yyPUg+z3cyxl
Tke3rOPq4F+SyVPvG8vTY50elhfTz6vwculpzzGmfgSI22rTtH7z85d+JtRnbWJICMyTveaAOxmV
7/iCFyUzBPxBdlPi/JlK3H1mwpDTD8hSgZUetGJj48hnKezBxTEd3iH7mKPWa15jN/RcWt+MEUmd
uMnidFlD3jUCHCK1HUgLzH/y2U4PFPSE6D3O2My9Uw7kQah53lBOIIdlw6NHBsni58Vk3YJWJH7B
CQfSNwmgSo/ocmthPx0+X0j5Zvw3/qG2HrV4lFwWU0AsPfFhwUGUhPA2uWQsyxUg9HOsPwcYBj5x
1WENw5jtHjUHXMQV72bV+L3QjEEIGRFeagR9SyzcXlV/e5ndlVGlzGg00tw98zQ98Syc9Oukdfn1
pgqdsLEiH8dkeusaECnvbgIxl+g3dShYEKHqh8CAcDRN8nhbUfbAuAiCCURMAzM//zjPX11NjS27
a5i7dGmeVkxT6+5UGlZX3hF6WXQv/UvrTw0UmnlRuG7D5v9uY4F/dSghXHuGEt2b6elBh1p4pYQy
3pbVCMgbS0q1B3uyUohhOk5xcHmHhtt596zj1OosUylFuDpCuZ1ewFqERnCkXVJrqt5Gyi3IXv0b
HjGY5g9zV8dLedfYFKJog9gZtfOw2ZzgJI3vV5cI8Ymh0A1m0Xl8RhaM8eDgjMM2dZvK+B9LZ7bc
KNJt4SciAsQkbpnRPMvyDWHJZQYhhAAx6OnPl/2fqG53tctlS5Bk7r32GtYWzyY2Sb+NFT4uz8vA
YAJYcupmSNt3Q7p8HcZ6y5WS21mC5RFDvic2xVzAB2Xn+yc35tUnkvJwki+srWTt6Tr0EZx8Cd+a
SoO6g5LjY616ci0ewaf2Af80jN7mCXnvPLPSJvaxi3EExxuzbjkYEzeLZzep8OLGVSZYBgY5Q8uL
tNP6Q4yC7TnLr2VrP7/ki46qGGH8yIGIQcRYfX/efLSnET+E/RdYVqJCagTIzNdBrYCDpFN0u4Pm
j5TldCLkSXyVu894nFRrmoEXQQdWRJlaKNHwDKrkINMcSttKm5XNJqFMBbMqv/o5mL+JkWb8EX2A
Pm65UUMHdyqfRN0x25f1RkvdSepNdI8LXUO3ngQKgxR3APldCSI4BijaSmvtzzHPv7K3xy3KMrdB
3/acp/GqvGOeaJfswC36iBbyC4c1FoEEkKYnC844fRibtWpn1AMbDc8CsZhCIwtM4nenQdbOOpR/
7PH4EuPJbGzusHPgQR1NHkR47iw0EtDaK1/VQYKH60G/zog9C+VshmsVa7sJ6s3jm2v45pg9v0GP
qgU7f2It5Mmc/SjFGBDrQQb/OPbCNpp1etCGRj5/BkPnvx86xbxtKFifYxTQmaFGXXOoLyBv7a+K
ogW8fKFMw4/uxeMrbLCyZgpBzA38kw6ATYcaPuLq6MZ9yLEAoMHGkQxOvkeH1BnfmCSzzUiKhwl0
023r1pYvVCY8YczLYUztVPiKxRJXZrwsxiN+wFV0/3mtut8EieA+ISpiYXwrmwd0K78iP5e5R+5p
xVKiOsBVCtnF09eRpb7XXMTJvJftUKUMxyZ+oDCjft9PFEfK7YIAwIyO2zaqWXfM70EB++5Frm5Q
AREbs/RfgvP8t4ELPGDd1NVv1tt5gexxpuPiDhsZJm3pvYoZY6xOXr167oO0r5TVA3mP5b4emOz5
HTqSD6QQx2yhF0wOyT0SF3FvjpiV65PQeIXyNKCr/BSuMnveOuwXBu+OWR5Slzc8T0oLeT9B64hh
tmp3+GgRosAuxUj8m4Sq9NB9Pa8Fwrwccz4acb/RZ7HlNZqfoIpL3A4Mli7w7pv64sFBBUZPHcju
+q/CHdtwJiBnRqiwt2Q4jmnQWLVATTgtGi63AHRapz+3yvwNqTiCMzmlqA5pJMbRmcuY+7FFsK+c
71flApEShPmiYkEZvidWeH8USxg3mCNUBS7jBSqZvgxKvAfa3+mU1gVnxhhAH6JkW8C2eQRPdvgs
7fArlEMqontHwhXlci2vMmUdS40rT4LGmAbwKuM7T0kvzKD7qSejWcfp+uNmjFRjd5IHr87Tcqwa
l3yGea019WPCmRU82IMxd+VLDtGrFI7ncbPOm7ksRdU1Ju3gwWSbgQs9U1cP3pSoo8m5o03FTjDr
t0yMDZWJ9E26T1wLtutQexDVJiPsCSvU5bleHh+QsnTnTcnOJLnYvY3t1NgSXo8hiQFaT4A0aEEX
NmVYdqEBsMfNxJRn6n3uQdPOJ9L83q0aaHDd5pNE7FWs3lT1C8NN4Bpjs0cGhm00GKOELQkGn1kJ
NzeNKnCN2sMTS8I/x3A/wmvRk+Ogb8h9JjpIQ0NVegO5Dg9XIcgio89w28J7Q0JDfwMdDnttZPJM
novrwDA/sfVflspkp14wePmUzp2y3LSbefwvWcu7jsHIfTmsea/G8Xl9eRYeTN5kF8Mpm2d/U4zZ
kE6+3BeHie0y7mB8mn0//0CLIJVtYfK+SRarkDalPyA975K+18HzkgHai3FG4ccXffH8R2EB5mbg
n//wVZjT0uz5nFfTCG+t/ON3mUsJzC2pYm/Asy0Ps3iZkLA0zE1yF6ah9PCsO86O2NoGieSrpmMv
42bR1VHxWtbAA5pT657MD9d3k+empNOGpNTPuzo0NP/DUlUCk9DYfi6BsMRYcgtP4gK60/0sTY9E
wrWd8xp4NP0pc3+8VzBlz/d9H8W0v/HEp4eocs43v9aOinWIW0cy8QLyqRTuRiQjyCb8cvA/L/9Y
tv50wnFCCY2v3SKeRkW1KpXgszIeXgshBB1HGQwI4z5OTeQHLSP+VBmu4wB+wk8ZwR6jNK4WJyYp
JyRKQJKrPQWohjzONMKtO6mdZyLMFmXKQCiBmf9WfOvlx6qnG24PqxCLBlpt8ErM0zA9pfrmM4nw
3cM2/40NQO2a0A1xUuHZ6VwLmSRMbY7p2KW2qUE/VtPJnI6wUmC6TL5NAF8z4Pp0DKJoFobQhPyr
4Lz73eO1Z1Aoe7w8YQWIwQMkI5QtjJvwmRk8MG/en4U6WffISgRorXVqP1/LA1554r2BsCpvJHaA
U5yoDM4rsA4AE9QHTGYITx+BdH0L4Q5kdgZvKOFZEHxjEythEQhgaAKAKTGLj+3u0KwA9xuHg1FM
oOkFKemRXzzt5CvphOJYQf4DgXLLJWq4k5p9nErw3h2gp9Zy9IGIUDeBd9746tQZJI96oOFvjR5Y
2l2H+6gcTIO4Am8ae4979EQfp3uYUQKUM8PCtr6guePe1aR4mI418ZhdDJzUAE/MOrmhsY3VONOe
9ySyWhpvbdHXJ8mAZQ+5d1r7BRCXMtNxESD3iboNrg/LZMplsmlIOkLR0PUOXooklISEZKZWdv6r
HZnZqbxXxFmo6RjDE5hD0npwj+2KaVHm5Oz3X+101kqXfEztVt5leSC9geCei480h7GNHbZoc6Gd
tOupudbT9StnyYrkw7ZZJJkUPDhDnzDcJXxaPj5Tiab0eFnxxzMgTzF2OSV43PnccuxsV+VBogb+
bbb00WJSo7znElbI3/D6LJ+O7hE2xzJdMNDGFiCJWAvAAE8GSYyvGOx+6Jlov+1KjPbJpYU53W9x
LOK/+IH73HmpjHQav9YerqAtiHYg6BF3wVXAFKRjCv/OA46S59Zgo7sgpgJTTDZ4e+GOc8iBqdFm
Qu1eIE1m6o5i9JV6qsOxEJvRB28mBYjhEUHCekOboxTLlYCHSbNmEnA3HKCmWmb1V/wO87XBfch8
fvrkH66bwy/RXpAgsWg8ZVBV3B6KJBWvHHz6/eBa1tLEvYZEJ7QhiPBefnaOV8M6Np0aB6EtUZWQ
ad9fgmELHka1Pvjp5Fy/XDWDbP1MnZEV9JXB8/964Dw1OtabSopurXdFh+xMt3cqvjpU1sqa/YzK
QDYOjWx6yf0dEKJe907ia/elvNOQK+HpwvRqPy4mX3RXxcex8ok9ZfTzZ2EVBMdh1s+13WeP2hqX
agi8+YLzEi1Bg5Qw3TTMbl2qTh1hFFJsJIyl0yazd3hPsHzfqDaF2t3PMQ0zlq1TLU3C3yipfaqS
CvfF1j4WaLtDrNqgoWb4u/1pTPTYSNMvDIspvgi4VHnEkOYmwZMBDXl+TMyAw4agRdIBM6T3ak5M
tqynbwIVar4ceyO7fuMp00il/jUZaXuAGVidEuOQjMLXniFdw4jJcHWGfYbX40VvQmzwJJKtYHRz
FD7djwnuEI6sIRJGuIoPGmKnezuT0WPXVBNPLwCb/RGJJzhCQKUEAdZEev5wP8AC7ObwHzbv67SC
LII126yZ+HceUCn/xBxj0fOZL9pOxp6W5Z0NbyRGDFHMFvcZxZaah+bmFmYjGqbxBdNk4/EvVy1c
EHnyTXVcyJI5SxSLuBXuIYOPnNFq3w2E/7ImmtcIKZftvWC21Ex+0jGf1ZI2M0wMytL7Iafl7aen
vDW4yInXmuYiKavFsxr9Wuyme62Vo4KDTbGKY6nK10FhzllrQELvNDI6rKlhxNwmn8Fm4j7qYVLA
x5Lw65Cnzl3MtK12Y7Wx17SXMrXsJN21n+ijJgiSmBHK38xyyvJPlzn9S2hZCli0CowVF0H2mRHZ
QrDLG58V5nkIF2Dk8rAQ0QFJA4b1icMMi1l5AHqgkgRDiceZGJoRVtiJk458AFBGfk92Hast++Om
g4eVeHhT58CZSeyRY5bZ1pG4B/wSXphQMojcZd+SaQP+Q0r5j7CBHSGjT5NIesaXgfSwb6LPKYWB
OyORmN8w0/IITfnwTqFSJZAgmWExI5FmQ+Vs7jiiQMtgNfCscu7AD6f5zdDjsKCnIjuIpp7OweCJ
EudS+SO7WFDGwlAOe0AkIoClPdsTZfbza7puLPsuwbObEgGF1AMnWexcUt/EjYqzvkJp2l5bFdpX
hlegc9+CErTwV7rzQGi29g5bxXt1eJ8cZVjePepyXnHP9OixSrUlL2Io/j7jOpc2SjApiH+hSv8G
5ipm7T16fPbd6X4ZCSnEdPzhNAf1J5/xg8YFlow2xu5I1NOV+TfFXB6snX17DtmebD3EQCejZKQB
K2P+uu9qwy137YoOx9z1Uc8g0o/JQylmphxiHYsJmuE3TK4uxT1ikx7m+p/2XGOP9kSg5gCYv5yb
2ru396K1DWpq1cGH0wyL0evGtWSd8RrAEM9aNvAy1d2b50LCTdmyLQ180DVeeK0VK7wgb+2JoQyE
oOYrAzuJcZP2JQ7BQI6oyh+BlZ7fb3J5XL0gfMF/AJUwO+tCm4STOJrer9oQ8FIAzGma6VBu9z7i
XdP7scL58N/vAPegrT2CKy0D7v58GoRNnG+4mafDn2AmkzjzYKbbpHvQRcatnPCXodm34y+vQYvA
zgWEiJ08/RHXMj4wI5AYtKDTcsozEUbwDpZlwWTNkfuldIXUln9OsOiM6GHNFfz16Pk7R/oCOJ2W
3p3Y11S1kwoge2M1bnwPXokjrQBsOsxLyF3KgkL/k5VtyjfUwkw63F8zmWoTdbFfwE7CAkTMYiAO
fRAx+/lWGZw3O2TYbdX7HLgK7klYig8DHOhlmUQck142wU0Bv1L+fdWBOmxVzi8Fmf1lqgd3qgKZ
lSH+WOzs7zPE3FXu5Uf+i+E3nSHVygpgIIcuKEWfjE5/1T8onJwq27ybDftKNiASE9JcPBXjctNO
g2k+G8q1rDDQoG1nY6wWdzhQZjSBRxUksCLxSoyXcXx+rDjPKJXRoWD928Aq0PEsYFfC8I+Moy5q
TBsd0p+0J2zVWr+hu75cRaVfwHLPkeYFGYgqPJyg+PpQbJhIIeLRSz9+TQG3ZSP6wvsQ1PRBAS/o
HAa0RMyJaSIwgE+c50xQOt8wxkhlgVVowEFUA5lQRLKIKhfURS2/7sNyCgZOf6S7kP7gPFD4PHB3
YYE5Tf7LGlDInWBMYATyhzGCBP0e2g1IchfCuIJ+P2dLjRNf1RYIAUhH+X5uheUrPMADeiHc79AK
7WoctCGZsPfsJqSAPxqb4RgeepxvFY8/PJa/z23cfm7inPtT3uCS81o9NfQOw1dKZUiGOeosL8Xn
hZuBsEzjAhJVWXNaefjmw6bT7kKB/P+PBBclDaGbep8n5KTFC1ir8vXMJ7H2H48S7w+GhfdRmT72
ntZd4OJg6jirz89/Zuw0/5JvquOXALrJvmIiFkPVhD8Rk4fDSxcRWogw2EcFbqWixwUJjH0IYLB6
Zikd8pX5OZLZiClGgiEngWOoaODLVcg8HXncjrifLrlpLxGgLmpxbHZ5gnkYfJIAcB4frvoZUTUD
RyIw2HSphkvwD2BHbrlrKEFMSvMuWRFAC/kBJZFj3ReTjziJNIRxMAbJ3FJsFbuJ8WTyRP8DziB9
dDY5lhvqleYbUS8/stzz06GJUH6/lxDFUK+SQd0wCJsUIqIFLS3LtrQiFckU6cHEg7cLJqX/lWw4
r3EsmCGLs/nBZ8LOrWByotuECAI76Dq5xivjOp3nO/XUHutbLRSHaSoyWpM5PxeDoX7NfxFsQoiC
cktmvTknTJb88fhDBjJ+g7gUMLsaMd63XxqjOM5O0aQuQdqgApEAl7g9g6PXd4IWEMF5caj3jGkk
TOMp4wc3lZaZyFSHkC9T1LewmRAoN1i3IU75lbRQQkhRHLhQHZ4uuteUjH2Y1PQimG5Wse0ySIPe
cGJkBW/dnNcHHigMay4Jc5cDI3gunX6NL/SJ6b7cd4c+c/iHy6dnuzjFzoAKhoadj8jYEBghumTS
StLqhXv0ZAoJTIjFr5tizpOSWF9D2qt+p/LXqN9YF0gA+r/Ur0N9jJKMPhNo77eKl+x17b+KAFri
INi+2U2EhjXOPSoNLhK5GrjE9vZtIoW3x79UjJCFhRMhKcQoeTwED0ST9N4uzRTLU8Lp4szVfqDY
EP9nU9zkNxQr5YUoLPVMncJ35fBhrR/g1wFc0yoZkZoGbPliDPSxl3DxeUqwjYc5q36pWDU2HKiO
fqW4STsfmFkH654yerx1+PK4DFCYUSkH0At9wRtDYqXhgPMDU27E4JTnGgB//4SLeeQkY9kCcDaA
0YFYQXSLpEFOoVwOnILOvQpkshzSc9m4NWCwBoGfsnfPpc83bClIstRF8l5kzwD5+lM7TP702r1m
YtTWsgOit4mB79x7GVA9Q2hAMp4sdck3MUZYaFuOApiqUvggP3J6kubqrfqi4Ung+M+NlNkoE15Q
Jy653q/oVcEOqHjAcS2REEuNVZsUQG4ON4TY8W9YBeyCnFexnbJ88biYAt/bJRkcqkNeSpWxlv/T
bK3Vmw5nEkV7ieuotZdxtvxGwShVy1aDp+xIjLDQeRAUymVHvxFvlwWUIzpcSEo2VW27J1KN6RnT
FA53Sk8jDwA6aGQnHIbcEKT4ZIntpq1Xn1ueOPSDs+cFiKOExzVSsw7VBp7Y87nuZg98z28ays1t
gTlwhrYNvY0Wme3f3TqxSpju0DQjkpJWrF7SdF6mX16Ynt8FAYYLY/xjO2X3ISvCB4DoXiABLlDt
gcHza4RhCsJTzfp/JDWOSTT+Y/xMlNkd6gTTQSvi/j1+3vcInaa0NvB9axey7oOxQFL8ASbO2y84
Z/UebjiXl/ktU1wwYTH28CX4UehSFRgk4GV4SArjSZQB6E3IzEDbJewnMRQhfHJurcydjosTrG8m
89KXkjtD6kvnFDBo5D7MjORYvX0lePZOJuHH8mR7emPLDEsCpuZnBbhchuNXg4PXX3qqOaRjCGUI
ujpgGQtZUkAxqFXfGpovqlJYR1/orO6UVvgympJt6ifEMJgHLpihAvQQkpXSIKAUc5LEr4kYe2MM
N9wv4ECWQBR5ppN/TEt5QlOOOvat/1oKDcDeJXGBQUnh6dgk/6hqlP49U7eak35SkgNiuNyIqcux
xrCIuA72o2fI+Ua61PSHT6T79+BMEvLoCRBPiTV/zuUfcnFA/IBnZCd7gqT6Jnw9onBxd+RcYfQw
dWmWdNI4w+Sb74QgE8CYesjRmDZce2amVKckXlOI+jRZNE3sPOMyDj43xSdR7Au6AQe4TQ+p/CYZ
lDpvfBCvRYzHQDwLz5Hwqsb/29O/5B+20Qxaj9inVq/lc4aylBfxDtI9krejBTvkyOFdt2KydGOv
4TF4fediGSSz6qqwuTJIXDNgg0KvIJBARjm/oU7Qz4QS8uX7LltnjLy/ucEMy1LM60xYW6SF3Tll
VDHVMSA8xUt2EoyclZoYcAFpS+tXEcrYYsxGDL+wFAER/IgaJicgm6Zybu2X0IWIk2HIxNjVh54I
vdPODxRb0HmcFAgG6aNuD4r9OFu6U97MdSqt2S04O9N61uBwIBcBZTcEIUSsr5AVgI5PXrAZUcrj
F9ltuPADBe9piqJuO+ncB15N6DuYWELU9T75mtVkkTPLgiCtS6RHk7MzZ5do7GLi1lGnurTKvCXK
3iLiHfR/4wnZ7lTkN/WtPzRLIGfoXG21JsAYtiVT63RpvmfcSU4FksMkfMYNCm03IdxrC/LG19iV
a/z1Lz+/SLdHKE5e7xPFsCJNYNZgXFUv8NhdFdVxkO0UcxcHACY81xmnABID5KTkV6g/zRHQQgjY
AuRN9XnyO5IcgmhmU21HI7AyqFQ0I6vpuoTe+XFUujGUSK51SsMU581fC+kkRuTNwsos2yx6p/uT
31tLdigYJgRHvJitsl9M9ynTEYzZV9pz+RS0Td15sFYDHuCpiZafLR1effwLSqp8WLhXfsNnXtIN
MJ9ReFdP7NgKIDBo3IAhgV7DUOsyUNQRA+F1RR7lmm+hNCsC6Y7u8aTVpC3BaeMdUGWJKgJ8lheP
V+8vm8ITA57x5abXJ9VbfGln0sis3h121k46FVdppZ+7PWhuNgnF1gtrkLsHiX9KajiJawncb2yv
VQnX1pylB4P8sYWpGllf3Oo6gu4WPlZAj9qMB44fWv2mG7j2S2wqO4YiCLJRC5pw7UFOdpAW/p6r
fsfjIq3o/slDFj6B1g7D1IfzCtKv18fj5Gpouheax1EIUw8p34AOmDgclibJkZG2YSNjv4gvQsZD
J9ls098HwKNwHKGg4ry+my5PGW2EwITRznWOentauPF+oirzwTiEqKXDwVshhX0SMPOoaJrKgKvf
jegIjIuE3mBbND6YO+4n9BDIsjwe69JnNI3+i5RqKn2XHQppq5gX7oo/bCbdDg8fFNmPUP7rf5RD
OZ3p5uz9w8WCuowR1a8op6/s//RG/TfNBsuOCuGqXC3nc34zTMSoZdhGCQDw+sYE/IkRPoUPozHZ
oYF43LneXKIuCWKTg4gd8HlCAp9O3NKye8YVDgPXz40IuRMBkeBXJJUzAOQ8vtWkkPPYQ4U58IQ0
pxdicw7tXU+Uk9jjW/Va77PsHycjvHm4P3TgsD3PBpGxuR//x6yo1o8l71yM46d+wegBSN7Lz/A0
2K3WfRsRjoKvSzj6BFx8HI40cJCSamn/WsB3Q7M1HOAJPo9Pi+7XfRyIq0a3bP1YO7SoIF13b4Lu
IybF127+lVM4e2YZ4fTIc9eQtw4LxBDTbiwv1W8gqSmHAxLvb6TH+nK6rn+UbcsWzjnBP/RNfLyg
/2UrfmOtgfd36QBBWUckoy1771E1XE7e8SLnngEnldEqrdo6W1I5eiIH/oF76gemAzJQvALe+Jwb
pxqncw3LXeHkKzLj63XPJBb3YGE6TDMiwt+6w/tEodbCdmU/5KofZKIBmIsVt/TWbiqo/kiAkMBC
DkUkcxmVsLjITBjJM7OTo3wZe/KxaS8qOK2MpiWb2GiKNQ4wDBsFZZeThmsFmaKKspX+1UbSmVIu
/2p28mky69bdBrkemzf0eF4R+zJr4UQpKSjzh3FVboQfASAWx+AvWg4LjRV9TPE7nsT0moAzeQkX
Q3pA4Y8OYJhocCGBW48I7fYjCTpsCLbvRY+xI6dopG+N9f3QrvpIZCgJ1xII2d7jMPmqRF7TTb5M
D+qSGHIekOGk/zQbbU4QyyplgEzdYTN+ZnwOm5q/BqynCj+igHkZXSoKYo7Vs3pJg3qckZ7DACEj
Bxqv8WPLbCCsHEHWzMNi9/h9HOpT/BUT2HASYzgeU6QrRA+wLCm0sITFdo4oIPhLs3QnzDSHJaE3
sPUXleGP0WMtLdAoMMs2L6NdBqpzhr+ESdBmCOoj4nEGCvZzUVC72w/iRTGe2zAB7aFxTuz+wf12
0Ao3lE7sVfT08IqhJy0fEXyr7NBh3JEc+IZqjZSdKddm9IXDF+uEvefU0uzjxkEmL7U5JNy/lkBD
wiVCAY4iDRgo/0/SD1MCrExs6Z8ykwJcRZnOuyakK4Qg5HE4be/rlPkM4nEVKucxfzuJMlBMwiL5
CIbmIOkKxGf+90t8Fmn9YqR4Z3is03eLV23YEmMCIF+duQjjARvuw/R5/LCaqpDQdTf/BIxLeSKB
WNQwjlipbIf6VaQqV78U7hjSEEPmsN3m18nBHCMDvnx1iLNFzfIo3ElCFeVXGuocH5tobAk3k1Jn
oTnPAos3oAYmErB/kplmegS7k9o+DgHbQwbyzRi380iEh5MqxeA7jo6H1ZXUPeEMJDx87g+yOQGf
OuCcNeKwf6+jesaNbcbMG9tuYXsq/OLhoqJxEiEQ2D655M/gtO9OYHvy5C6QCo3ksimSU+LjLO3g
eX/z160rKA4eIf1/5xOk2N+CYEqIWs0NBtz7TXXQnZBAsNgEU26ro24Dzq9CNOEL7uzk9lrkBFQ9
7jTmR7DjynQxcXnWbk5OScrUfJEBwE2gQq4eqzoqD5Ct8dtrAMr4HD45xcaAR4Vpc+9aX1STaeZd
WzrAJKwXr5/+4XIak0GCRPsAZGPN+2NmOuWGcDHeV7P6710IvpwsgOPHkc4d8j8F/WeOy7lQ7i9f
yEyvIhCS+encOqNKAh6RjbOi/9Ddv7Z5/GG4YxFKne0TAhh7kuyGqGO3hFgJUBjPIIvrUYMjMRmy
4GsgubH4R4H77YKu4YYTvPqZCZmMeE9YzF9cgiR1GVA0nB3JUhLqTWe0CDapmCGJpViVK7VzlUAr
d3Ju11dYve2+fO9xXYH8TOQuMzwuw189DUEFexAqa19iV6j7gqE96Dhj7SQGbUwxCvpSsgtzIDwr
nic0MRy5uv7NpDf5TqpFor+/CJbX9Z93oOX/tPc3a+k+RPjE/6PIo6fSzE1+PxT4oseXqGHVVhuO
TejdFK7HLQd2xOLzf3PCrNJQvo5utzx1C1Brr7wQ1ckR8sH0H2cl7Audqz6Pg2tOdjw+qEWgoudn
5brFfqDjyX26dYr74MXXwjHbAJrzcI28p7vwKgDnXj9mQuc6ESS+lIOosw/EZrs+LfMSkpK3Yzbl
4A5DzDQnFz6czmNpwgFXfZDIdC2teEpv+MifRSLCcM65QwdU0CEpN5gPmHxH2j/8YQa/PKA+XtMR
zYX8/hWYIgHAQ+CGLIVkoABadjgAaj9x3sx9XO0cV/y1ipF7KQNFUpQJxTlLjAXtUNRgW48G7wRI
wHdp7GSlrqW1dZN8Gg56WXBxLql4r7XbMg9GXyB0Bt+McTl7jS2WUrj3QQjHQioHQMcbIOzcbpH7
8FzwNgJo4Ou6BeLQjuWszokw8DCw8HsO9TZKN+j7/QPGCyjMwRa4OjyrXodnVLlgS0BwSY/nT7cK
VwIsyiXoyK/mNBJEs5gHsmd4s2IUxoAmYhxpv2cgEVfiQ9lm30AREBvzoEQYrC4GfC7v3+CqyCNR
0V+w3uFwozSGFm3fhitsO8yF7Bf9KnPu4OO+Jjh3YdJLZb611qK+qyJ8z776PzOF2zhZTb6zU+0/
z9Bm8OZ6nXmIg3H7PBH0TTDCwOWgVpBu1B3vUzKfvijZG6HWXOEVt0LmDRf+iMpKKFQu9Rojuf8E
nQhecJ6v1r2FSIjQ1QEqOF6w3A7hEYA/r4Dbt/CQAvjbTKQgG2Nn2RBnIjpyBJE0k+0BRnpxKX0B
ujvmLQmVxYeLRNrsgmhTcBXVBeTHRJSDiXgg1uKHG6Gd0MugOgVkwtsNt147x0Twoi4Az/ABjjcF
WthyzhnryDOhiZ1ShPFE+eX6EWRgNyb2ezE5uyJt6snXiAXx384+h+0qJLIo2AlnME7mud3DVi+I
80UhGX3OCsNXTkkcXKB/X9jcU2i7rDco1qKVpwRTwD8QMrHe9zz7PLkofQWlxflcgbSASCaa+2DN
IWS/Q0+0W9rPismve8clHszoLFd2xeg+Z5pMvKPQtfTAjlE2h1bJ2praVo/a1ZOPRRMmEyxKZc6G
lG1MMJY/y1E1yaC9jWDHGbJQSb/Rqi8rnVi+Z3VOFI/xlB5lHyyZ0uCFo3GKmwsYQg6WtzR22g6S
zwtmqeoUm+dPbdnGI2ALh2UBlPiAcE/X95PeGoYkv/EWzQie9VTvX9D5pF956quXz0ZbwmrDg48N
6Xal/HSQTrrqDchUKOyzb5ndqj03R8pigHNm6d9ARS9zI6Em4NUoO/08QQC9Nq/sf7aWJqBht6cO
qzYjDJpJVqUplOh3FbJWH/Rjxg5Uq1uzbLgTr+xfPx2z4GEpt5hLW+gdpWGSBFOz963heSlLeQGx
YfXJi7DJpMwZX0ZPTh7d8bvjDApr+55g0Z6G0gwK45S1wdiU0S+ATONL5GKRg02HNiVS8LVX2VBJ
Jh++8PKb6BghpgoiNCx7hzUeZVyCigyn7KQmR8SWw/tbHaLstsdCdf7QwwwptZXBa92pLc565rrM
p7P6ibqC6lKu9pkWNRgfyVGDvSzbYu3qNPcVahbmdSXupiaTBWVE1ARg0uMXy6H+2qCqTEimlNt4
bkG3VggGexkGK5PrQI8ZXeCg2qtL73qkfMq+7BNHGVT2gqLaH93L5fJeXJoFlRPeiyy3gBYbqvmO
XpZPiI8icwEth82hzUc6qEV9Ku0VKY4g6Q51pnO5iFAu8dUEh4og0Q9/IV5fssOl8y791xs9ae+K
P43XwsowXQlD9R4rWmFJC+EH1gF/BXd/Ya0u/rqwxHxTw1ILj/4Ly9avEg8ZaGmBMEU0t9otOUBG
8+CO8P8iJ1P8G++FQ+74Bc+CYlXkityjV3UwJP9VXl8t9GYNqcrszY46JVyOoU45oZH9ePItfsPH
wrYVu7K8A1BbcPVVntxOgU9pfADhpSOEJOhBpMlt7gcLk3krUKCQkt0AZ0nH8IPCWl6WxnKYXN7F
d8tSkqAqdHQAzxa3WwO51fBdw7NFR90RqSAiHOQbfDBlpk2DCfIPvLWme1he63SVRQYZDdo6ZiJB
oh2e38TOGWt+jwoaFXJhxyHfKLwvRP6DErC5JAGO1Qy8qHhCEw6cjeSlRrSgIuiCddSvDL57LZBd
JbAwPl2DTOz17/etv30COI7HKXd4IN/57U/eVK60w8IoDPoG9b/IbhFuxNiEuWpAL2LfsEq73V44
JfjwD/PkAtj1Qb4LrZlcFY0vQexJhaCfDNhcefYVA5jgUBzVV+F4RM6IjikSwBX2SJbHENo1cHoW
/wqDJLrwsDpPLkJEnwPZKdMLW25LH/9kF65VnXoX/OURqlN3B3rMy+HAMLEEq/7Urb5KZum6O3dn
a6dt2jm9NLEn5Lsup+4L26Vn8Dq+/1HUl9BcnlAiEwJs4v9yUoTDnrRKeQk3mn2cjOiYKWweGNQI
rz0yWoEknPuSUtsX2sgURchK20x/a8D6M+mwziK/rpFcRy9h9hQfinPJL2WXBPqq+Mu60Hz4MXr6
p/fBOQyQ5xHdAMiBIf7Lk3n8B+4jNNCiKhS/JnB8AZxsb/K7RuET8EcxiAcOS6Yn5JkikIhjGQAI
L0fhMEW14lSh6Y0b5JuwkSJWhuZO8DnLzzCTnH/wcpzCpu3LnPQs/cDT3LWhGgzIKVdyhNCJIcqt
wMsTassFR7kaHyccaW2yQ7jQH4dHkuczXuORTnCg8tfB1ZMCK/jheWS/8GDKQ8cRLT/QlSPyDthk
XRGoOg0re0+CmT37OPuwXqLACB7+NrWPfzXS9UlYzLrl39++clJvRoHv5DO+ZAn0bYuAib99TQgH
XBXfmO/LJbj+fxEw/IEIn7ivJ3PG32695cG2u3+ZHmJqRBgsf+S3Qe6Bncy6gO894wfhx1/b29w2
wdUIykhuOYOndTeEPPCp3ZORwowchuZkgSY6qL9z82DpeK+c2uX+KPxdeRMp2RqtU/D6QVHcfA7m
wKfFO8m9yvkbbYh8tNbQ9DAnsMEbIcsxweXXy8dnwDVC8fVQL1wAEt4+f5W36xCC80S3dVSW/P64
b50ZP0kWP44P+8dN9fhS5I2LeL4/Hrvt7Gcazgy/jybuW8Btx/9CIWbk2k74rrzOn/gsYm0xclo8
ffgt3JL57Cgj136v+YkQXnCZI1FDpIXc3S4QCbi8H6/e8tJqfu5qvxW3pNomN1SFa5IQyEMI+Q4c
oyGfd0behxxq4b7C6JpMEFCYOZkJ/Pm+dNC3BBAkub3iS+8+98HhWxxr7sV+L4u7N/Lr7u73f5l7
x9h2cmZ4AxuGH/0D8cbP8APmms/FD0I7NSwxo0YWIoJ/7D98s8U95tc88cX7Baeh68KvJLKIY4AO
6ad2iLeBix2v67jhPvVGKEC/f+LlAAawFPjItyYqelkt5bkXzoQ5NyvUFQuucWeZv2dczmLMPS6q
uFHIDvgvOd+31sHPwlFPT364uPfir/zvz6esRkoJPncUiWtF+LOCLf1/NJ3XcupaFkW/iCoUUHhV
juRgeKEcQBISQQGQ+Poe+9zqdl8fG5OR9l5rrhn4yuN6r3pchEUh/3ENS8QaSe734AigTOECJHj8
zA1wPaRym5yfpCR/9Za7r/67dOyxe3PccE6SzueOHImxndh6RSpfnbCUs8ECrrHjTqJmC4rDHOI8
zJ7eZv6yPN+Freftr2Hjsk2zHuxdKoP9nlOYmtj/vrG3iyytKwnTx1kifhx7GvFc2q+wdRNb99t5
sCHcE7EpIxLBcw9eGzs2Ym3yKsT2C6CEh7GOX+mEcZTduXDz/cZ9Au+QZLyQ+PkTidT4nucto3nW
Q2NF4jELzZnbJ0cWgWDi85JwgEScYv1SqnxvQK7c19n0tS9WooaNCVoHOS2YX94td5dPeTh/sijC
pHXuyXwPJs897Gh2eWf+SybE3ZPpYdD+so3txmGWQJZnOVXRXytTZSplLJryXmedbQJ9iiY97jEz
u7hPBMCFZ2oRsIC8YgcBsSFTxvCAtOn69gZ7hElCFlKHu8+ICY8xx7CQuf/fe1VGnkSFjtgQih84
LFvF2tm+6JahTEnB75i55uw+pFdiHJUfdUAxBP7XOMbqDtVeg97RBxAGyUUEq5KEYW1MY//eYBlG
lyouIu8O/XCFohd7F6el/P4g2Gb7i47zD9EL7MPMO3xGsEt1DfXSvgVQTakhiLedNXyUJsWMU4eX
5ZBwPMqeeda874dFiUh4uDhmpZQxxP7uvpCDYOPynm1QckIXo3r/t/71Uzn4tvuUcntlTyOkjiwu
CJDtfwHwo6jjRs+/jWKvH67KsNg/ID3OLenbiI2dDJTiPnr3QYb1gmUJ6oBd/k7wFdC8y8PuQdt6
xAWWbFjtHHrLfW/wXjstfVcwJBtgWVZH1q8vfftJ4fzY4tHgdEISZV9KkiiCuUyQjj3FwKLYP0M8
eWIz+r4tq2W9rv/w5+HAplTmjEwy+xaRYiQSghT3tkzIUcBYid9Ur1kexYJPX5qUzOhmBN863yIT
SPYe1uY2JQH3VyZ8nf2SSpcWBhuR29Tg9BDOiOKQpRKhrkp+/x2c1Vljb/6FVWSjCGPNYSDgCEvw
IkHw7XAiYLgBZvjPoGWvYc5S2qc5VRqFK1v5f3VAmSrTLvjl6B0hhiy5wcRF5EXdxulDa/OwzR0m
6XZ9ieEnkoVy+xs3B8Qh5nMqiMSDLQRIesxsH021cLOKYJeRUFfwdVmhAUqh9OASw9vTST9SB2wE
jm5TIVJ9CT9KiGE8F4l+D8eSTXnAK7LA/k3QJOD6QpgYR3AZPxFEnpEawj3hNS36a4qv01d74kNm
JTYllzDnf0GcOCkQpShMJZn6vWLiC28W6SAv9PCMRXJPCVAvcT403B3+DtmBLr30x3NIPVt9iRUv
BF0K6lVGZ3QlnQyxCa9Loo1QfOQr0X7HiF+jWps153tCrPNx9cRw/BJKcDSP7rifBFf94UtRcxPN
CAXREUC9DMZf1chtwJFCnWgpBrltws1ZKcUiWWu//T3uxoGJ3SKo7wO6yqhLXtCL663xBBJhYl/o
AOhbaRw+teWE5PZR2hjM2IVWiDbjYnwNKGTH4QAlIDSenDIa5BpKvKezKnBnF/tT4cFr3AgDeOyH
dkWzeisz/elOiKkB0cZq2ZFCw5aXYgwqoiyE97GZ5D7MHQzdDey9lfV78V4MPtik15MGo7kisKG0
YlzkXTPZvm0olaicDzECOaeFsVgEzc1rvC0m+CCaZAQ4JR2w2E0NG43ePcBnARwEjSioVcODHL/J
MXdFaE2+ftuOIuo/3OOdbCfSarea20aocB0UJM7AiP+JJnSq+v9SooiQsLjCl550nnjuhr19OLGW
6qTVjKfxXx6ipJxDhnO3A48pnkX89wdQZm+3i857YmNv8HJ4kpZIx5mAJArTe5FCcaZ0KD3napGz
q5BZOkCmIJs0EokA4tkathSCBtia+yfNyx/ukb/if6+v0PGf8/B9JgKENF7hfm1MmcXYdaD/ccDg
fx4fbTPBU9djvkwF+MZAH1DPXvA5z0dJnpLNZ/+p05Z0Hj45ZzEKiddyRFLIgkvmR/vvz5hSEAUQ
w+ZUTzjyn4Up/zsYcBq5nIadGba71dsSsVXP4Jx55+furDuLo/0M/kw+8n/B0CH3ic4lmy04Qub4
4FMNtbs3mdHiWcGRPre7kcOncUtxIXBuUMBG4Sj8K5yVOceUZspDUgkXs6ObeSIWgIhZni4idyLf
nsHIEaUeZxvFGQVVwesU30WtNgpLHCLUXemJP1LRzRDgUPiK7zmlFpdTlQNDijJSKOPs3HSrhUhG
uVKqPePLhviHxQr2qBAGrV74bzKiIz0xB65hFCDKK0rtaESQQxt/9t0pZ2VDO4dFyN2FatZIQYZH
JgQbGBej6DOay4iZ5P2H3JAKSaIj0ckjOn6vyneMPpQ8JzES84/Bi4QsJPR8Z9RPVyX6396WfIku
+0hkjuidDIc+qrJO/p7d0ipS8QvCYvK1Pv7968Ytj/RpIqX6VF2CkhE+bjtMoQj5GUfNEFzO8voz
vRd+3s9G2LjAxMHHB6OaDk7iwtxIrBCVLYEuR0/DL5n9MWhYF/O+xWbpyzh+07QqR9JM88J+Mt7/
YjzK5v9H0Pp2NA4bJbrUJ6kMmaJqo9mRK281guIzZ4x4Ho7yDsWPub7ecVxAi2Uhx6q7edUx0/Nk
zObVeEDjGb/Y6/aa28+ksCXzLdbcnPOwe1syB4MS9tnfbaPMFbqJu3OkX8H4PgsVw63Bfthh6OEa
tmIRcQjvkhzAzq49TJLgsqgRy6PZQq9GO2530w/8APBpzDW1L+0zvzD89XWyh0TC5du0HoSGsCsy
SUy76On9/qvbvEkqgA/l8BLR8F3/c7tESto9VgMeB3/q2lhfR9YIkiR1F8aX6IFDRpjjef0lIW1G
9QakAuHmBW2ZwpgO8Eg+PQ/3jjICOaCmuc0QlpRdwj6A8YIwvhAmzd3PJ74AFZxMhgcIjbF/YgpP
HtXszmQTHRQYswjNzg7A//NrarDJvoLRtEhLPBKMkIkD+Vd3Gya1evd666XOrps3vY7Jh3qcT3g4
3dxLUFxiGKvApyI/hjHBn/Fn2uGM18EXr4ny77Rci1wtsTliOAvTIBO5WCt8sDd3e1mnwN4EtvJF
CK+wxuqxjqSsZZgnrJDwtWTSgJuLiNUmP2bJsE/EcsMhZzCD9zn7KkPUHAdNY8Hm+ym8PlgzDgSZ
hXv5iTGXjkMMJ7HPF6kFcEwsfhQPwh1wkXgXwn+XECD54gKYN/xxKZ6EeI/Ed3EtyoJ/P697/uFe
Ym68EDfmzxQV4jb8l4qhirgMOIgiI3dOJIIxhhbPiYL2giNtVm8MPcEi3JtnC6P3ewiFwqGoC0Id
44iYmSZm6cyXGMOjBXOEa3Eh45xUpvfTkitiZTTCPoy4UGjhIr8HRzU4HzD8l2y81FRT0/WtU2Fb
c9cHdLKWoU8B11tzw7EAmXiQQLwiDoXeWi8Z/vS43Qt3jfevTqIpo19O7QpIYs1kXvRpAjV1XaIr
Dbz5WxNP5k8EHHWjFNyzRLVhOWfACTjgHq3vGvB9S0MHx8CMVIg+E9f/Lv62leZd55zl1/m35N4R
KYFYLaF9/93/coBjt01gN8DmAhROP0UQXRib3gGdw3reH1DgCihDu7KiylPsAB6HdpXd0gbbJs5f
OvTboS+dN7AwlRTyG82vFrUgwTtQLTJMVdGqwIBA7QxEGDLbZAwetwbCfATjlv4OEVxSsQxWy7gF
oMR9xuMdksmqp9n+GG6P/giRO01nNCrdYURNPKyy38lp3IU0FHF3ujqb/ZTAPto7t6rCZikbv5RI
5V7zMFgBXsXLZ8yWqNpRD09nqp8aqFSzxyHXdx8qHbqFBeKvJi1Zma7W7aQPdslYKwBwqPxgtZny
tGjtgRIWwSIgdTiipAoWgA/UVziQ+X2qEOMpQAUytEiQQUbtMEKCuhnn7ubK9kzHv+kWIpWHRPYb
TnCMOrD8/Tg3NgfyQ1gi2EAPheltBJwiMACaIiAad8NuxfsMPgYZdz/gY+GPMOCHgAcLiPixfbeg
63qHOa4ILx9hHit+QYCJY/oUqNUZetP5dtaLUBrsy7lTWTVfD2pc3f49MfKHtwQMmbxMR/7rdk0M
FAXnAJiIaLcfTEHGf5eHO5mat4h6NGMxu9lzo/T1MZzUmQQd+S3iAt546QmbttHVgoqNMXyLfhrr
MWbu2nPWmYsJIte5UJhH1WzGwJTUUQwgbPHd+ynJPf+ZzeBKMevGUoZzxFgMNcpHp96sBUdKtAcs
OSxsXFa8g2XGsDvufm6Ms2AovV7njJWhWdF6gwDrrFkPj1yET4z2pqEJWT3obgYilPAQE706qzMX
y9w12/BjpzLC59AlPQEjTAnxN8Mbu2Xbe9uX3WgKolqkkiAQGCNfeWAjIXqqvrGfpHbq/+SPktMv
2MVbbDkYs21GaI3hs39oNVccIO5nWu2yEUxzwYyHbGOsxiH7TEaVcn4zduRs9PJzBrvrjCTwQsX8
XN9/4XRnZno3l9pokaUXxnmNOwzzJ1MQO9+yVJRC8GTp0PoYAjErhQsxxAquTGjdW4duAKuaBx5K
IQYCFEnqZHvfj4+YPiCzCRE65lOjdRBD9vCBmqma4AglbW93X8bz8rUYnS/Nth8HdCiiOsJrAF0g
I6xxSoFkmKk59p+YDjB2rmhgMZ6viUzBN74lgQ7vVmAudMe9N9pABMjIu7Fv/QziTiY5l4vdmfMe
we8QTA60pp89EYWv3UfDiMCpSNoFw0b2SgWm2BpTmxazDPgh57rC79WSSY77MPEVVc2rCjSP1s9w
zBOMXI2k6acFVtDh5w3IdF/mwITsFDdkutZ9xkYq/2DN1JLzfCMjotxePYmIMpuzq4IhR/aRiumJ
Zbez9+RboL5QTGDteOOrZ0a8E7cy7FmM5Qim2JuXPlj9gHNE+EAX/GlxJO1gMI0OSnfEuGxFBTO6
/sgPbCsgcenzFssqsCMUmyR3QI2GMR5/7h4OORq0XgLNJIRUO2Wew2QGWdp8Hl69v3brYkywBwRg
TA6tjoJOSFfz78sNxaJzf1m7og17+NVwwph4fWZGE16w+qq31wvbmbItx9OBWD/Z7wHgvzaEOkWs
jCyIOKueJ8ALCOMRGmjbEVHe1DMcuJvnLZWYBjjv11SiaMMmUpjZYyvBvNVqcXxG/8spNAn7hzfE
LO4t/Rzuo+Mlf79BJMtW13b1vH6NcOrChoeoBarEj3Ov/dE7qkfYp9gj7yr94HbakalRzvODMvjF
CI6qPXozmHNYjx+YU17BRBC72A2Wcoz6n8zY0NeErL2L/vR5LGkOqDlwCqN0jBkBN4R+nz6AIrPi
l3PghYz3jp0BWgp/aML8mxMH+tRtmJmofKV1i+w55ax9H4MqbtwSKybZ0lPO/TGV+ZSwEEpgV54p
C8XHXWnT0qrQ42OwfLHH+4rZEqUa/uvA5TROmQUTAbepyVIHUT7hhIsJ8IlhK3xgHXJqvyC/Att8
KsF3UGfhbXVbPQzhRzdmeAYXvLMgcqGnHIHIM24DU7v9QKa9w1kR8Rof4qca/DoeAS5WMNiakY3p
FncEn0CoLXgnlW/lhrHXsmoPyoXenifybFfy5IMvCRFZuPKWjj683TynmuPJkDtxwanPuUokKDja
xS7ZYsmd4RWSuUR8K/rViW3Co669R+frT7jmPQwEHHSe/T6v4dMhApEHw1dxU1TxJWl7JlcSKYI3
wvIUntKIjt64+pOLpzXfHz7xVgZWefJC2+B9G680zl/Z0N3roOOY9D0Zkvy4N9VDhadM12l4k6Du
vH3VdQKwiWy0Hc179U9SOQ1GkLAGYb4Ks+P6SZXbvgZEyRa30UIa7V/daugBTeqJp12BH7TVsxUt
33QCo7fe3vikHtxLPzCIpLNE4tXcoJF2D7d40ETiq2RgpNbDO+nq9b3ZSpibKkZu69ir6JBax503
SJCdkCHe8WN50OZBbLOUx0LpvSZbClcsvFRIlDpfEQoBYLMBV7AlietVSYCG1vJ26jbRR0jNHVFI
O/xZuwQ4P2HmzCTgRIIFwrEFboCl2GtIutOdj7x7MuefENW3+OOJA19I3gcCsF1L9gPsm9Wtsmnj
BljPFHYoj3UNId+uuVifuZnoWJinde2/cUgrPO0WtvGN4D4axN7H30zjgcikwmb3tjSZS8AiglmN
xQznO0cFZAAI0gizlrrE28o7CBAC0eS4leoNTlM5zj+4aMS4o/FvieMUJ8k7hJR7fYRmHkSb4w8F
TO4iyr5gZ4kaK7066g8mepdqfq0mjjJmF30hPAwnbLrT+hYKV6sHGlTMDeuglwCDexZ/ryQzG94l
2UhYeWO7vHYe5FujRLYUoGZmzGBeHqdSneo/j9e0WNyO67rEygfJVaK/vP4NWccnLkdE5gh1UU0u
BlTpx6qDXleXPplH1wNhL9CkTJDKDLNLPbitUNq2qA4drBihNg2HFp5aFqMYhQGLmr8+CUbU039O
4Ubaz2/Vl4mcIO1u9nLQN820c+Gq9nN7C1HPJv26Wed2DxuzmuPflTz+ymVXOEdUwSj9iqslXyMN
di2tHc+W6Azv5syGa6B9fAyXzJgYjWFDNVZHl+P6M4ZE7LBW8OTbzfO/6IxqjVAQChknz8/7vW+h
85EfqQbyOxxf8Dj1kfV9Lp5JPb+6M1KX8c5Xt7C7r8PeND1yPAguD8bf7BihkET/GucsxjUpgwbK
KFm2rhQY5fJWoL2p/iYJvpxDvxm1gY6mrkkLHvruYyifHhx4Z2TpXh12+IGSemzn2LvblzkCbBTO
08PgXr+Jdkth0fFoX3LEsWh1yZEpl/fcPvG63oCALeLz9hwH58Xq/LYW/DZxvhTr620v0m0MaucQ
cJ9+fcVx68Z8v1v8Hn+VXHW1uNnxivJ9G4uL+N9WJPp2TvzF7WrwDA2SGoZ2ORItmCkKYGcwsKx3
zmf/tiE+EFDb43WzB8XE5Mox1yQI+nc68r08ZW1cbBc8pb8/Z5QUlA0WDc87frMLQN/B1DcX0Yis
fC13aywp/7PVbVOwqrxSTunnj05Kx1z/h6IwYfv3r3KJ612Dr7z9MNyFani1EuivYPxACTHqWD4w
DbTVekfwXYzrzDPW53r43rU/5vxyUhjD7QowVoJ98pguxVXcnmE35dA7zhdDnNFapcUsxxS+JHcY
B/agSo92dRJpxADTzjimb1lhl7DJsaSFazqmLAB9jCuGvBBbucptwxeikx9envgZ5yGv8sXd3lLe
RBDMGdsMxDJKMX1/ZFxZ/kBUGq31uayDhLaxNhXo5GQ/gccd8pTEsfG24q/2GtM8cV88VjarUuzs
qCMIveTawJHsuKHINhWD3mIm1iofjPTi6uFfTT8qfjdD7NSIPVUo6QOo+i3PG+ETfZiIYZ4QKCmI
bvddG33m9/gz14iA0/FPVafydBQPSz0ZxS2V+K7Gyx9tHlBtnigzIHQ17TyNwNZRjClPV3os0t4T
6rmNrVGkrI6bnKVphosS//Yovhev3+5rvJAXRirCap9u8zte9L8osZTVhMzKCV8yEeoo/s4oc/F6
qEJS7hChTiVPkLrf29Fvtf7QEYaHT1KTU0kOExks2kn3hJd5Gb1TIqt+7j1jkWcK49zYZyd1jw0V
6pbxnjKcNmZOz/KGHGyiThyH7zlDT2yWmDOjJmZ6DkVGUKPkeeZnqZHgfw8Y+eFm0PqlqTxHyGpf
vx4BZF9Xy0mEI4RSDo+JPFfnx2Q8Z6qCDJDB3RzZZO8zbaG7ySLzaukoMYhtszPYRota9sDEfCEO
I8nBbxd6PPEkR91g5m3jZU2IFQz2qQkvVCcFrlV8qXWkpAsnnvrdI/tw3r6C3JYueN6FuKdD1MHU
kHTm/IWXiPAD4FL1XM3xAsMSYY1TPPGeMgNv5NlXGFlCHa14WtQlyKEY6nDPsoudWFE0mG5U+J5Z
apsgu9TAW8moJT0AdkGULR8JblnZdIgmMzTzGGDdBspfmMWPpMJ9/ZFcsKFf1Pf5vbHwxDsj1LPr
HQe783Be3kBKMV/4xoXkfLCxUFf7F0LIVR+fLAVMfmsGGmpFf8ssmWlD5xEmwIQGzVz6+WOpIa2C
4a+jhDRg1iXhAAMnDtT0Hf2XZi4iLi9hlXDsBZdE9jtiLnG1dBVyw6PPDJAWxQPjGhww0DaSztx5
CsMdjOC844ajcfCNw/Usbpkah3fUmZYyI7CX1HRynRMR6fxsLJ6rtlAX1y1H6gULYGw56JwjJETi
w3BGOHNDFyY+pj68T4/V+wS1mRS14XTzJjEJU/xGHjzDO7RPVLkTLmnTypv84NaPIwmzRSGirhxu
xJ/EMFtMG/+z7xd326Aq5ipoOyB6T3ZM/oAwaf7FUJNEW2A2CVVhNeN4u8zqTb7qYzhfVBirEfqz
VTXr6bNR5GaRgCrJ4fbu5OAiaY80XC3Yvldk8/GVQQ4Iu/iN9H3eBJmvT/lRY1wGcawF6U2UJUcI
MWWAxnTSljEv/ROiX9B9LYFDT+qnmBGMthCs4GIdg/xnkiJIsJ6/HXNcUOuD+L60raXvToE4Afxs
+9e1LOuwnOuuP+8sPwHfAk9UheE+NhAuHQfzYTxnmQFnoN+tp9KjiEwOFSQcaTBzCQxT+FfyXXcT
DV+/u5OAQ5tgR3dm7cWdwAdMXowufhOdAMsD3GNSgnnWOSsB6A9MNQDzC44V/vtXmWBFDzKExkZz
SHmbmvAD5bDdH70ifQQbMV7+fRA/6+viyYWgKoEYjzTgILz475OYZJcwIKgEA+uYZOmVX8UF2lz7
+12CI/j/mH2CQVcCLgucHKgHbLxIT2KmDRkC3tnHvwUIPSCQszjCZaycZjX5wdg2WAIbgfFG2YG4
PnDhO2wHge9wd3YXqAQm4jYTA3Atse87XWBfiL9fgNhFmAHH8KyE+v0jrPk56NzZIfQ4hHBrGeMn
j8Z13m6lhMrqSL8RqN/NmjUGMvsZAeNcHO5Q4UPVnkFLhtJfWweialnN+FlMwMUl0Je5fvThQhwW
qBeHKcpHljrGD9ACPfgv3ssh9jxb4lw3hSYvhVRr2/Zbgiq91KAf2yLUviGeXfEG9/ktu3g4O10i
294YXQTPgOIy50pIVZP8TxIiECEVEZG5H7y+WSBpZO46sSKcoYPbO9dplxTLK/zhj4fL0KJ3xmc0
nw5cbyXJPi7/7+jQRLwffP1i+vn64ONXcitlPL9ryMoxMMJe6Mw8F2sJ+Ja2BvOZIRw4Ecgis2qw
Gm77mRY1l9ROvcVjtZYBd+CFuNLXZY3wWhWidjyQhzKAYg6i9YuNzdslxdmKn+JOP9SBxRT6MoEc
UNm/kW445TfrsPVytizG+qx9g7h21IDSjImuraArwfPUIxcIE4du8GKVBZDYHRfGsN0wy70lT/QC
5gxUlEmuWAtxSgK9FZPgJ2Pwfg4AwQz3ycpO9iu3viWsypWZstnfg27/Amj8U8HYfuiLKp9w45/3
jlKrtMfMGJhZ4kGNByy6wDa+Aw5UaQ1pjdWERwGBYREx4SOhKDtu8WO/P1B9zMZP+pmcqpLEXFre
uxq8Bv+qBgZtHUDWEzLVjzot0AAPCBecDIo8A+WrpTIfyi3jkF94JWSkoAU5psibHWn+MUIEDMvn
eXx+mCSMlBjF4n80NSLFaY5Yd21beENFi6OY/8ISkBVh8n1F+NF14ViUr+mjXLZThjo75TNFgP/u
N2imW4SyhbKuMHx8fkLcSqV8o5NbM3Z0dDd0ovdkNAfoxvbwrR8MFQc7XjfmIBSYUPpWjP9WZ/iY
rhgBgxAgNGFwcJ2dI7iY6VDNZPI0V5d/DMXK/R5bAeIQt/FVODXwhjmkcFXEQsK5r8uv8hckTQ4a
P+P45x7vMzG1uB2Ih4vl4LVRA0Eu1GI1qFeRtvtHxoTi12/Ufz/L8W1RRfStZPwx5QheKduPI7iE
gpF4hzZ6WUDLhE2Ru1hVj5z8ALUiuPmU7hhbOO+A8pAak/o11Bk56851x1tw3WG7CmXivYBbwO5K
ygcTe0da5QlumPbYBxxhZ85Den2AtRRnU6aNvuo/cLWjQry/nQJaVESXSlNIDBeTbdgerglg9av6
aC9u4RNNkwwx0dE5rPGIh1ihRiXkW6DXfyWLgY+tBbWhmI5t5k6ApxGEg18gDKwWfTUiZWfLHYiN
+7gQJ/oLYRMiXybva40yWY/J+OIKBM8sjX+n6exKkTWV4L+jq6HOQtT8L6XQHaYNTLQ4p3AXVOqF
RIIc3Wg1A6zHKAZvJl/ZfX4YWMagKCBhRTTp/wgz1mkoyjmny4szFkDriHKosGY5RBDUUez9ZGDu
HrNywbq+kVEzZvh1M8+qO3+C9wW3oyWVt7il42j1WaPW0VnFEUvvxhtOFULlIK0CtbJboH9z10/s
sJS4fziUGcXieljWcJgqrzzgzTsjWglS1+zmTHBqOvEE2gPiJFkVJigwmo6RgnG/3iZcq6aFAuro
VsWwUHZKBWCL+owV63K4JTVGDWNiqN7Ba85QA4pRHhZbfN2fTCqWk9YZshnuKzgtv9ATI0cjPo4h
WkS1OvlqSK2yLgACCGmudJzoYDBiAk8cs5e0XgtNYXHEyvRX818eiAyo02Dfv8fyvgrBQ1QEXbJf
QYO58skht0GcCwlFCScQXgxXLJD5GrAeLTgOI/hvGAdVyH/Eo8o+vD0qRGw0IPsAH7ECXpLHVz/D
VzR92oIGJJg5mItEWspdidpUlJD8mSP67mqpnLZQe8QBz4ILUR3dKmQeXDY4HT7zOuD00Kb33RGY
CmpQG+Q+vaC8FE9ulEBgDFSgtxE+DDBYFOTnYEbTEVxbCiyaL9ROPEWctil9ZaDdAKBOxcoPpFJ5
HOQc2Qz+x2RaxKZ5ajt66Uh/aDAk0CHLTdzfP19/JjpbpcBfHWYBdfXdjGUZAX/BMo36p80f4R2o
nhMQrfXtgfoKmx1dYrENJewkr+MhGDSOddi9UEjY7S7u9QNtXUFVNWWBHZHHVCzFNpnPm0SLXvCs
w0eoRpd5A31xWrctiLkGURESmbmWIDE0OF3jXJtPHuTLtemrde+6I71yPFLIZ3gUeCEzlbXKcZpN
vOcTgh2rw/1UgFXfzM8MixUjU2k3JRYhcEl5yNwXbd/7iWA3JwNH/cYFTTOc592VnsQNPqfaP1eZ
V0vVgrkDrwI8hllafxUivwPIDjfQWxy1nKcUKs1afS7zZm1Ifp9/P9GEER3k6LjEwT+SUpTcZaxh
T8qRngX6JK2wnKSLvtWHqvvSJl9vZKoobvEzxNxGJlvii7SSYyojXKx/s++8PBTQwKmXlagsQ3y2
Wi2eYHuImTbCDXN1MT+AKTmDZL9l/N9FWhlMcG7O/PSG5QcenqByoFjFQp/2C8zZd5dVExQJ2xS5
Pgrzp+gV88/9hJA7n5nTW9CBm/gwFzri7gjzhopMU1svX6tr0PzJ+cL4zhpOTrtEQfFdMJjP4xJ3
KFR4gNKSVSB91AiuzZKyiu8fX2OqqxHQDhEvkREfmV6tkm8YyLr7UpiTWgZmEoBno0C6rC+Tw+if
XH00MIkQIyqHaZ8E4Vnj/SzbBIgONiXj08yFV2hcYqwo8KHAVE0m5BHmFWf5rBvcByyAbgwM7mm/
CKE5ikn7a46z52kyoPJumHAzqpSFBQSvgEdFc/PbKnxMnWMaey0HNK0RYlQl6S2YKXegzmVQ3pbH
4WsY/fXPcy2za2X715Go+KT/pG9Mk7z3vV6ZsNksI0dS0lGYPVF2XFCO8XCER+TjpYmIF+fDPaPU
l+617wi7YEwB8kG4FVQE7sxl4JkdM9JBT/KnjhIofhpzotYV4J8Tiy4cU5VVtseeCdE1XrZv1YJJ
ZP7RiIKbXdgO7QuqNNVpLjb4goYyFqwI11GWblofIGzQJGrEg4k8GemxhAcow/GgU4JcBZK0swkn
eXA18IiG8+rntH9Ph/QGNJ5SG49QfSLORPotMdr650Z197Alx3SF0VCFFEMSTuAGNKE7dFevlFz1
AX4ejQk6LeLyFr6yqBzFlwH9eXhk+QV4o2AANqY+hcV0BIiGR+WqsN1l78NGP/Ex2sIQrCNPDNK9
4VWqPxkcCT8bQidwhX7YDKv7F7QKYS5vhJBKrP7uKBWSQPhiWHoD8d/VaTla3h/zYsua/pLOxXYU
YDSq99M8mbxQP+eGz4lbTJuEMl0oSkVHUeDNg2+ex24DPHujqRGBdLUv8W+B9JokMTwdObF/QKLR
40IagmYkmi8cS/hZeJ7xFbHtW946XBPNBecHlxNP2jUGV6lmyk+7qdjJCeGGzF66/KmDzvOPypN+
fqAaxTCWyLN/xYVvJJMpgrD9dXMVZKXwQ4Q0AnHG+lQUdG707riswIQSHCjuB6zBN0UeGPzX+5Yw
DKKdJzQYe8QDIUcxjCDUZAU8K86StOeBrdMJipU131E6oEh4ei/az7nQBlbWL8wduwjNVJ0JJR4E
PxQMCOkILRdCLy0UWgAhSCPISOBqw77aIcNqgpFdbk4VnT+kwaT+vQXjebYpNowGiw3yWfGCfEiB
83LTkPht85fp40cDLRO3jo9rZYkVqANlmzY4i7juP4QCeyh8d0WfikJ+heMMS8zuvskWULVEqlwO
6+m+KRb3tD7BCwMtnhGE18c1v8P2iysQDjhj4r54Cw3mHdiWoeMWKAi1DD/RcMzupBfUG/ym6SFU
2sujr0X613tbzYftfUmhp7rdvAaSeVNBkTaGpFCKuY9VDk3NxCPKnBJzMVcAAWUc7DQeSDwU7bbN
kp6S/cb/K4gmCDiwHVE35Ye9aj2afL/7UDJIH0mKPGyr6Ts9ZgxV4o9hXYsVNOvL77sIcCLTKeQg
/zeRCtaGUu+Sfjg+blG/fn6scsA4bU5xxbgEj9qh+GrQ/D6D/AnPOvpck1sdfBhuSCu5DzO81d7Q
lb+kKkvfGvS/l9HTEjbKlwS9JWeVNtaNsTb7X6X6uijfcvWT5SfFhFG2rzfjcZkOJuGCJuagxwJB
xqHBt1ZXsCjK4NRhYokUcjDxWuPslfRggGxxpAtq1O+O+ItmT3tewM5DJVRYDxiY137EEA0uIwN2
lcOZvbod7z83haaNlYml3symY41peyTL5rz+gP0fi+mLIlHaPpZjA2cbnalFgI44+mwJxVlSjswH
5x7qkUFu8xYJka2g10UwmIzO5VxyH9OqtfaS8GXEPjDJOey4wWMqhAr58vj7OVfTsccg2r4muGgD
Nbq3ZzKJJmcmdAsmgSs+Rh8uaTpJ0YgsVNKzUSSReEWzJseQnypYusQn0bdhiI+cCuEYgibxH7Y/
Uz2SvbfM6F716hCamhA3uTxJFzHHFWoUCjqMgL/lJI8vMfYWWD8pTDCMoJR/Gh8ipjSG/ta/fl6j
BCtnlQ5RS4e4YLyoOSYGJJR0QbPFMA/REu0odtBvt8W1EcgRs448mCD0GTuj0n/1oWwSUxNd8lCf
YI7l9lnYUN4eHY1MEDLgsoh5J9PJHrVVEXcMBuA0o9/DPIOZ8YhYMBuemnEhJsFmsC5lto7HCBsE
vSjAIOWQTtPvMMkdvQIFONGpEUg/wcMFFE3CsXwm8pMKUZiC6FC7n9Zh3e8KFxxkxgHg3jgfGYRl
SxoyYWMItjXlZh9PpYMz2CLwlo2ZGJCLISF1Jv520uJNT+VhUT72X8/cfv9cwTUEz5v5CWV+oTvd
HkjiimcH6AwTrX++aHhfArtkaFNuMQeoDssW8PCFp4CwGNWplVcE7HYYiw4MJdP+t9hmgytXznhi
3VCiY2gePK0/PuqLtQoWVyvFrxaJ/83xmO15axwp7EfpX2XiSewJy3WOjhkxz+3lMuk1TGg46V2L
BgmTtYBtk+iEo+QSKpXBjJC8fPCJbQBkYejEfVzpP4A1e4sYa7g/x5/xaP1Cs4yv15Qd/szrvw8Q
evDRaCpPBQRBck+zITkkVGzxAgRMzF24zYOvk6CBKM8g+jJXcPVsSZCBDrUFMxn9j6Xzak5dW4Lw
L1KVEgqviuQcDC8UGLYkQKAc+PX3Wz63to+PAxYKK8z09HT/FOYa/VhUF9sv7+nCarAV51m4TxIw
FqsUXQlK4e2/KHETCqIYunSETg5+WgmOl52LeXdW+0lBPIrSmtt23p/VtkY1gsXi63/TADP5yo+0
sL/UCT+dPdmV0qFJ8Hv50DdteQ9ljpohYsX2ADZWqGGoy5/L84860+tpJM11aVM369ZwXo9LqiwS
LXwddSNosBDrJ2a2eKenF7BVhKKdjD+icBuOt/Ku0Wi18qgxk4VmAIiDESQUBa0L5FnsoI3Hj26P
TjL18IG2M58LXvbsYbAEt1u3pPo6G0FBZC9FLzp9hco5fJ9HGjVdtHPRUwuMbBLH4RfXvDcE1ANL
3wkkkUIUGiE/J/5Bn6ZIK3ofwA8oML7d22TG8B/GFlS/YvGZ98mYyLBDZwgFHvqt2VjoMOGy0/Hr
pmGhh6a0HT4Sv0O1C469PBuAT2hIXs3TZgZWTyT+0ke1voGOU7eYaa1Te4ptrCRtO80r5bGOHx9c
UWhW5H1oRM0lYszcz1QM61CWDfOOrbHRR+durOgjBCqI899QlyDQCQWTPp0jWknLdksSvVZVPImO
+Aq9MmIvT6YWg2t9h9wlNgF++xq9CVuQMz17OLwrFN/zcVz40BbaxisSgmo8q5GB9M6aY8/TB9aO
Y6SNsHbp8Z1F6LtxzsXQfocyosiInMOwNWmRt7tQb0NL//2CD9MyE5+ifKUP9e8GFq75INjWrzmM
oCQKjWqsIoSBBA+azK9hEof0LL15xrayHaBOoBLhQoOlf1Kn3BVBBDIBWem6Qx5hE+v2stJaTwXT
Qk9b1Zc9tagYMznPNo8ZtGFyCDWbSoiSHdYPna6DC/FrhjEeBIUL5Eqk88po+J3AtnibTpO5Gktj
TaLW+Hht8LiaM9lX+AIlQzWzh2TkQB180dSC8BUBBfE8uOwxJZWh7PHwyLAecAvYNxlAQFN/DpBl
g8sOQQT+sMJaqdSJ7sMzjcBU9hGZ+VMg+AgmnvuiPR8s5eOSQggxM1oSFF9OwrKeveNgwFQBzUOe
dqqPlPWTCjMCVNhJPnzpSqLL2dQQ0+AzmD4pnQ1iROJJ6xGsx9J90Q76dlVqYuaqsHFDG9WcPacs
jUCZbGGZ4WDQx7mTNn9MUt4Z59ty+MiFMIoEIdf/eg9xZclUoWnKKX8I3+8Q0Uj0E1ACYF/Al9KH
dfWiVg7Wbw0RR5QathZXfgWmDmqA2QoRCTKKPmVeWKbI7dbEgjRMCBOukaD3sqM93IZ6oebixB5N
eZ4ZpL0+zIxZQg+MIAE6oCc4sSBqvcJEFRWY55x4jhY86A1jkl6zODQJejjHRz42HtC0eCakfUB1
f1W9wSQ/FYuK8qAI8EQsOzBPz1UZmgeEomhFQOpE/UEb7EHXy2Ck4nSRg4A7r26pMFMAmc+OGViI
BxsjJUU7e2h9hy+Lymu+Qt0q2+J8CiTF9rQkxSOnY0gzUVHqkJn3JCxEQprALdjG2EWRTKLDBTQV
yWxQj3RdUKkOHrdmoTVEZh4rqdkGCijb4vtbUc5gmR8ErMFI15dftz6dO9ZuFF1xonBiqsoW5NYw
+xIJThOimJ+KraPwWJkbFEEUGDI4ASA2xqYDqijlPiGwTKqDCzaWjsW9Ihd90E4o6QhvjWxQzQQk
7GXtC/VmojIio3hjPRZVW49l1dxHZBnvcMAiVDWhnO8z9BfPl2fMWlPhotTAUoaN9MVd0gTeS0+t
RflbKnFkCXHJTRmjFIaacnWGntUBDAPFDfrD2fxppMXgubPqtc4TRvoNCX0W1lQbf+1Qo67WH1pa
EZqpxWpa4nSLdt4y29qT8sRgYJDkwKnIp6fjTN+Xg6MybdHalwCdUGPOcR5OPRAoCvGft0+UYpke
KkOxLr7lhdk0Ppl7urNqdIyO7UZdq5DuRNMT6AtML4hJ+I045hCDaEhNW3Yd0gUO24AFA2PcdCoo
hCZr9nX9OTY+SyCj3JgAMr3QRQQRJTCtXUA70D3IPgaDmb44xPEin2rUB8wZNzgoBeuY+lhEFgzq
hpJqSvThpXLkgc6BwLFPxFskpM+f/acxmEbjgY6Tk/aZZSlCupUEgI4Q7ybvTxlUww+EAwnnmE8b
dAax+ojLkaSTpKJUoawsaQm2e/5MzPKnFuJ+lN0jWK2RxztIpJNAdLCRuYucwnNIGPN+BRJ8NCTL
aHjf0gk76xcFoSGqBbfnHVbacyx90iFv0ZnQZbmeCk9s2dF0oNX8CjmxeKFfujuD0rZnFwJhKczm
/Jt+jWdQPAU7oB9irvjx5pUzfocKMlGUGkHnc3eGlLc/lYd9uDBHEKQs90e55QfWubC9srZP9JUc
aqNrFFi+5EDKUuf41IAIFD8xtbfBRj9F/wZbPLD38GMsIiUGNj1oJ3v4QljH9HUTszk/RmkR4QK6
3+BT0Vjbg8D9omCt/IrIF7kVHhWegZoLFBshUfFnjYCXBaFsh8y3FRa0WAGrlSxYY0US2HlkTF4Y
HNmL6DNXy+mgGIJJ4r6oCDa7p7JMmuBMOP54FQh8G4LRM/hlCVFVv4mRZfGSDsscvy6DXB6Wncf2
T9kCEXLQfkHLBZA2fZqgH9FUes6e8J4+aE8pyk7V5vRDxOctXreoAgZf9VKgR4w6oQlZXkQ60DpQ
o6SSZU3Jz78TzoZlNW8xs2VV88t2+LFw1nbbJUT4koPmG70ZlYTEFE8wocSPAc6NOcX3A4FBdC9f
qNyiv+o+aTQhdtYXAxFTswC5FXo9rPKFJ3Oko37jFKE0p1g7UniBD92yuy1L01e3aCk+6Za9o07K
TnWOmcre+0zADPYeEBxIaahRuorAylx+BSG2SP2MfIBCDawBXkCVHYYsWNScfdO+mGwjtWhiTAqv
5NHFXtV6LXkDYxr2L04uLpi4AZESacy/r+kxYMdrwa7wsodjgGSehjuC+zqw6Urp6CyFShzo0ihn
x2WLTYdP9GxIGc5eKq0fMKeQnX3MYc5Bj80xmaqxLvQS+nkVr4k8KtMtTQAfv2CeUUppPaMIbCmY
tWmodGwfmI/6Vj9sngGzpkQe0Nw907sKWZSkLL023VSljhsdQXVp/mhMRyF/1kPOuaZsR62dLEH3
zje2cPpQBDpeB2007FGkxvqFuIGMjz1eEZBlRKJMsUJAps2saJYN970mOJDpano1+6Kx3HTzupfX
/lDNirt91HhUHj0DBUqBWDuyVSK7sKnu8jUjOgJZRWFSdhspFDUSYmbCbuiXcNnoTmVuRY5xMk6v
e7YzhQAynFyoPSYivcQm9KY9AGiJaxyroPJB0XcIk+6MdZBn4FqAVI0pfFg7tKRskfqxRKnwlUEM
cQ8D7oq8rMSRRKRcFtxYmFFU3FWvADKG6snmZXlsAmygn48PWGIj9kEaAnONflGapKyxAUVG9StU
KlT/he08mYg+JI4Hvieck+657YDEl3fg3pwCJ3Pt9zWPD2zH/6xdCU8V+mp/Z08C6HovtIN6B6nX
kdGE6wmDgtQRI+va01GrfojwGpYa3UPYJTLvqA4g3dEvR9UByBEpAGh1qwf+RKgqw5ilvownMAXL
mgXZIaAkPMINDs9rmo9SpERy7JYcACcFb4XlmQIgVHHcyuB/wNbHHLdyuS4ZHIJukTNlf6dEkeN8
TJBzJm8EoQTVRHM0IxM7JKuW3ihCcpEz0CCEB7FHXvGyj5nsfCTGdXBm1SHioQcGXw7U7040BZjz
8/BB2nTNZ7WEXwY4+WNTIlheHKJTcgeuJxZOZ9qVC+QiuBlPyvEEuhlMHUJ9xXQeEPIq7yOhl0rA
9kb7M5+htMsCQWQa7Ywlg1eyPVzWNRbO7ePQ39olXTysI5QpKvgc31mcu1O0xdBnzRURktJjh4Sa
JaY0qx4ChOwgqL/q9W+zHQz2MrAEoRTbLTuk4n1SHM6ot4ow7QmditCJFkjEdBAmoEpFvYAzs+BV
eDzYHIQGq01EQzt0NW36KCgpoCkEoaAP4R4iYIschM48m4mqDDwyDQItTR0olq+/9EnJmCcDifL8
I+iqD5eAjEQQ7lj6WWPqSdmXm0htg3X1S0kBWwwIJHTgAVVCWhq40R3RLxIBmjxeCJ8MI6g9EoG6
OyCYscWpl5SUuIABsf8Qu3guwPqI3JBDs5cQMjfC4y/bUHOu4WpLoqUOFOFxBTdfFctmC6xJJ3DB
GoqvA5XQo5UI1y6NwVU7nxUVdZSVucoPBQjOCd7FB8EkN4I2BlgIO/v2ONA4Xv1LRHDqtD+CtCld
UBGBxkahiutNIW6GW9RHGcG0HjLcMdtYZ8fmBlbD0DTXtbBVp9byQX/5h+dNWywXoAAvAj/rb7C8
ZPcZTFKAn/56hpVgtyQlBtnHm6w9M4adNpS0kU3Sp3+m6+L6om+FkkozM6qF2dKW4fAKuKN9F9Jk
Q24igHa0gIG0EhNPiomE0a48Zo9i4UwoCcXjHsim3z6ik91BU0BeESsTZsJzoj7mkTlVMZ1AJmjw
kyGF9GExtu3x++MOqHrp1Ea9FIwV7gLbAsAI5Rw9VHCfzgTsxL7xZZtlDuLbhCMaRXJKedHwFY3B
/nDjfDMfYGHRk4PSU+VlD79hTXkP80yAWNC2m27MSvrAKmdeNCPa4k0p5JAV+wF8Q6IkzqKBDObH
iLORNepO/vVgCIFAagYaN5HNEuri161QlDfZ/d0iYN01SMk1RitjEE4Gyy20fsT1PCqk+iBgJmGP
frYoTgYDlIIHvgrmTAB70qDfIbSFYBdlHAKaPySJCjBDUcW9DTSwdIhjXRnyJfXVNDDhNyYe3sBJ
Fhb8BGVFtODohWdgGR7FT9gNVBpxGE4N4bJd4tbDwsrmkPmFFcSUWlmjG2A8QlhfoAH0GsG1ZxrJ
breiTR9rD2rOTjXues8EcEhFuZBkntDEpiYEuYXXfnic/ptObUAVPlhkNStI+nCUxGMWbHpA9WiI
iCxN3x18E1bjHhbe74scV3VzgfITfHiqQRcfq1xAlxX6KwYieZhiRC7mgl01adgTnuEbUhZxoOZw
LuzBYBLUBjGDJ0rj2rjCwiC8pFTtviW3QKoO8gImcE1A26kJU56d8YM3+rhi9UAEh65HFqMvz2BE
a0gH/ifuNXeP5I0z6hCXBvMF4kvhdAkfuwqRW9vFg7uncG8L/xLMEVUjmGVbOIHqWwSkPLkXSbAd
Sn1QRWFLMygNKubwSaz8HAKAGajjQepSxaMnGyJuzd8Y1mMlPmqQ5QKDJONCzK7yAxNzmwrPkADv
c70IyseIpi1iZnhvRufLeWCgjpL5VT0s6X2LHVJpF7k56GOkTHSwLBJ2LIjuqG78+wLwYnZ3+JJg
kvsjVqq54KKcSkN1DW0UVPy/AfZbM8BUmQ/CaxZ39BffvoxUHP4pCxOiHvwYnXZstgPkzR0BogLX
MP1CCbAnEw5UGnZZYo3ysqNAYUEtEO+AZ0dSj3QLxUhK7AAncDogHFEf1lzClB77hwqaVSBkDGlD
tkW7CbfTymklE96r7VpjscJ1ZlLP6ShSUNfB7GBBIkyI0R7RbKTBCEF00H5oRZR0WfLprEO2k0YG
So2EV9IGvpZCD4Z9JLWC7QdTryDOo8zXwU5TWuSmSeoeKkZOTiZMFcHW+UjX6l4k6wFZLUyVxATp
9qqNdKWzqLk9OYgoYQHhIToh3ML14/mm091AExM+WCJlouzpcmYytkh0n5BaITuGlwiUlQFdGC43
iE499gugYx4IhHnSb5zfHzRJ9r7eePjhVgTnqTcjh6KZF/wCRzVJBRwSfwPjIiPeg8CL7I4u+qi5
aPa/RCTwdao6oN1AgZGE38EmWYOqxL/6nep9fqchSWiwsziIJnjq3PSKOlvuHEZ3pCcl/u6QVjyW
ERXqhvr+zZrJB0DGXkkIbCGl8Xrus8ip6KGm+191JMYWC4bbzQtWsSMqoof0l74yWvwZfjr0M0YM
my/7f4fbwFBX3MeAUUXPmXgBAgMp8VWEtopD+eHbuQbNYpwU1VWKOOhQUPAY2ndNYByO2vA+9aLN
EEJU5WF1SsnpKeVzI0hV0DfA3oMaJlOd4tO3z/z3CyWwFkqk8GmCrpKqIVlr+a/nARDL00IBEsFA
QQQQez0cuf4NiPsNwDjXAnCgth1Ti/gLeWKMm4MYe6b/HtaX/kwPhzy4OgRBRTUSgQWYFJpgqErl
LuRPdgSeIOBQBY4F85pmcZFNsVA71IgAUzLRL04Y5nwUOsfA9NyeWQ48wEYGzSJz6LZTWbQYdfAG
sfFmBRX8cMifIhZ7wD01HiQYsGR+0wctSZNz56emByE3s6ih/VI/eujNvklBJLuIVsvB7TmXys/C
JlHsJXzx7MfurcwHFEbICUjiXxj3greBzMQ0GXrqP84dSJ6fddhlCB1dH+4RoDrgD9fa7wGv2J+g
LuEtenb489pgnXDxKIdgAcBUpFgICJCA25zdrEs/f54ZC6TuKWsJNQpF31kQ0yYaWmgHE02y9KRd
JQqii/ei4L9yRnsu9BO8EIcFvtNvwqt2VmxYIspVtalnRJz2lWCMnsP4B1vqXb2CtdJs6lX8266V
7ft43n+3zbJYCm+hbY7ZMd9Ze8pLBosl+w3zkt4Wq5hjL1Ytmd/ZsVwZe23ajLKlsDetlv38vB9M
30ewLex4uCPWPxaKZvsCyH1+/Vc/GcRhnE5NJQrqN9Ur0Fg69KkJjL7LeHoG+EQS5uHmpGysWAAC
orkFx3D2Zie/phCL9RkwV3n2FdbHLcsPW817Cb1Gf4kKGFF3anl6tOI+csNzYljqirAcoH0wIlFV
pfiI2xhIFl7LiHul45iWyY+A5QTB8F+2xNeGEwf2ZKxR/3nOqWISL+Yrsq3p4/g4sk7o+wFSvEl4
vsV7+TebS7NmXB/lTf0mIkKzDI4sC/cvQ8tgFRR0MgYbI4LRw8TgA0+mct5sjAvBC+iQ8KoXJPgE
2KkRCxhw6vkf69d5nC0ZO9kyIrf96618QbX00+GHaGrRrvNTfbcuNnLGhMwnGkO7xlWRU1rLl/ex
2L6XGc+k3dGODDItkktaBaj3Ut64Vpv25bdz/XJmJFMyRXEKgCoQHdP05oLplIHhQplKVyUVCVQ1
gMb4jF4Cda+OONOJjwjYXzEYGWBjIZQeX7+P869BabN6n6x8ziVx7mRB9FEyKbg45sWDIhv4ojVk
CYlslydYz79ozEBZhNbl2wbtQp+JflJ+n3s2PT7a3qn/pZfmJ/d3+z2SahP+S539ZLKatJDk9xCT
J/s9LT8DpAFRe0pQzl/rMKGO0i29fuhKtI/JRs5D0IXy7MpzaWsxzPqpQg/hiqUQqjTdR/ZGGhmH
6tTN0DxB44U2PfIBNgVS6jvwRAUaSeZ5rH7ofRaIZyw+8zU9RhCVAdx51CDmEiOTzA98Hd+afQLe
y3YJtRnDaMmnwN3/M50x3ejeZ995tpMIhwdYrPYo9W7cY1+HsCqaMleDxbsWUF+FX2SNDZwNPL8m
5OrQYP4s5H89LHeLdmjnyRvs2LUHlDlAiCJHFWUqJ8MPjYgbGz0EEe2/9r4lRnrIsklHLg5OQAWU
SlPFJvkHlZFT424P2D+Abw/p4XmNSve7pNkLedSjhoMrEW6PP6hjU7K3F/o43tLDLiyZNp91tmwW
yQm3wKuF0slBOdgHZarukRJfPBbWEg7oqZ7Jdyoc/U4WOId27a5slF8yJtLJCVkZFlX1juSe78EQ
sgX+xiKcutcn/q1YuyyMyXhwa11s7QzYAfScY7Nk2EtXwJX6pO/adSVos9REvhil0HhPO4wpDJuL
SXNNYTr+ebwCViSr5mDRCWhs4335qy/U2+tKMQxZhOwazVC6RlyLWyMoU9+5MZU3rwkdhkz9m0pY
cYXnJje+KLzCit/18TBaoSqTmkt6Q1if213Ohdd3U5yXdMXt8Vhtm63x733U9ylrh0h67wZlLBTp
iRfvomQFkkpkj/AC67jeh7HsGbA+EGaBHL6LF3DZcDgXPFmKuFj/trR23vlHnLBjiq/Aef77EAt6
cWxP6q7a5CcCwCcRhCCvM5fN73QAFQYfxy6IOj95hQWUCtUvNlSspIPKWDcggsKeEa3pvB1mtBaN
kPQ1s6Ug0am7j5ZQ2es/2ImzRAfWnrVJIr2Qfdam1zsA5LAunByaGNbT09UZi0DHhl/7gH5HXhy7
WRuWwI+Jh2NpXwUsPPwRS9oHHZDLG0NLU0AlT/QIhjxcPvoTxoig0YSW+p24krjQhsBzrOfcC/0u
31nNTvYhy0T0bUCIg8KgujKRPXquHdxZYQ8mjsOdeOMNUq+5XC4qfgYMIi6TCy+70XfUbQlV4Eep
tv/dSgeui+hWvtNq/paZfYrlfAFoeD7AfSRoO1KhL917L1/BU3hSHIkgdxyRRxASe3LzcKQ4gXPo
FwyksMVhFV6onaNs/6yKwEdsBNJil5/3l3dgTvgjTqs96XvMpmjwCYzLtVz3pzea3fwYb21PhZrU
irWY33OjbTcW9LGUxhPcqXeQ9cEkrbtxJ+utGwzmg2ZTQb1j28dgeAt5QOzb5z3Tdsl2BvXlR92x
O/DwyrdXr5sbRA91z2Ur2/b0HZmTll2defdIp/gUc5O21t4iVuARK1va+/dvYWOyZq1qbpThkPVw
iiW398svxa8q4hlA5yW7J3njul53G+Lz16+155VcEm/kvX7ztdiHUEe8cCKm6OBvWIL/vEy5NOMC
N3edDts1j4cXWPuEmACDkdcvlra779a4tPNmKc/aebmq54NpcVP4WX2qbt3Gol3olh31XcyLH7+c
yw1fZTZ88FjQZWb5ecQQOItjWntlq16MC2fFiGEQQnkhJ0H/gCJGI5IREDEo5+JveSz8RbONJu1a
3EeNr9WLdKiwmCsIp/SL2DP37Ym/GiCfYO25LmXKX3Nz+3mz4K37eXVr11wRIUyzqG58xfKVHds1
+/emWVYbhspcvRBS5yv5ch6X82yZ3Qo2dnvCBa6LW3GkW3XLCRA3sEie91wUQsyTwYQr+P+DGvBa
1tLXb4qSAUXOatlsKMVBnz1mSxFsYFcB7nw0GBZcRzlX9wMKsLcGjh4s1LV6qba8TDQot6F84W30
PZPtiS8pMdbnQrNyLfz1tOV7+py3+3ZNIBytP2ACs1b4RfLd/EsTwE1mZaT/evP6h0Ai/QoatTYm
Pi14p++8mSjz7yo+vCbtMb6qt5gm1GikY/igLgYraff6V/8aJLXqsjoA+qqLapxN6pbMVl3a7Dza
C1KhEWQTIV/comgtNJBhg6AgpAa9p42RDvGFkjg4/qicmiQ3Fx6nYzi1R+yO3Lb4rIVCXbekSZV2
Vr/wO9pXjU0dGJsyKHwlhMwFq42uWII7X9BtBeGWrNFr3F/R2CraWkmsQgBMEytk0VebuJQAPRON
6vL4i8M3HhLgULBnUdeiFxWkibbYhk5TIAyP5IXfCQlijjOiu/3PUAJTIl9dJqHoER3MQWnAz3f6
EsMqMmgSPDgf0ArgD7MPGQxW2NZrmPO8ujhAT0I9kX6/v6OS9aMuKJwikrt1fCOch+CU0BMEmwSu
YPuFKi3cq4ItSox0R+MuF+ImRVEU0yzY1Xhp83+4IbCqxfdbQjeos2h18xLU0MLqKl4gCNJUNV0I
0ePmevboeA7TWUcbMqoBGzbj/7ZPYUVVYoskCBvX0W+4/L1THaBlOvJpdoCrhXeD8Oy4L1G4oxXK
awN1C7AhlNFIKQWeC9JCHAHKzXYKnkZ7RyZ+Ln74XDGNiEgpgsBXBdDY5GF5h5lCGQXcHISY4CA5
0ZabzsT+P492IO8AdODzpFQNTFD696hhZDAogRcd7hdFD0jQlB5AlSmEdaYzgDVZ+1bj4xGGvPOH
ZxXDYz6PhDr1JyxDcaPS2WMD85mWYbSeZwoRUIkOQsTNZbFBelOb1DupIvAZTKoNe3Y01CbgDDBN
uAEb7apciQJ5IHQ20IKe0GfOVfEMMG/iv7BevXkiGsx0sZGI/uB6l6/oUt/UO9JA88Bt6GdoicJO
XxhuHfLoxs+Jfc1XBCka1l8KQg3iREHOH5kXIEoEW4w7BdmDTySMHWwjAUyKnRR8JhmyE8IOYVfU
71sKTnwB9w0daqQWgXPQEViw0p66jUp8Ev+IBVmeqXda5tjN+GzdC463EVvbur9XSwIQaDpiP14Y
d+se/zx+rLuyffw+fg3+z7LTz/UdgUm37W7sGewFvwQArK9sYOz26oVllJ0Rn3doSSY1JHbeLboR
+W8GDkcy+RAf9jzpt72NdgJiaqRV8oU0JD5+5vWFBBIBi3+E7tTlAOheDj95XsgBy0t+0X6kX8L7
wa8+tkLphwyT3JJNorrVJ7JtHIvbdXZ7FItBcfz0zbh9/5IOVx/oqpTwb/LjX/w6qq+b/seRjPJJ
VftmExrtNT4+h8RDEHmIawAdsTsfVCszmmiJb8q3HplJwg3dGaE2QBKHQbxEmyiRwHmF+Gm/pYhE
eQ8ATkfS8OV/oymEJALHmK7aF+WkmfKetdqEOTysV609raQVejodEiHt0sxGxIRKPEGa5xvtmSc2
yUnCH3oVQY+9bNR1STLXlGEJHSACEKCXl6AdNqKNQw/O2k8vUod2HAa0HmU1JD2ikA6hD3bs+IBI
kGLs1eomK8PBNJZw2vZfScjTJJz7Gn6B2Oe6lokHfS4e+B7OKBGgfaAkadK1nKtIOJ7ymHSWJ90q
wzPtp1WgoGAJCeapjl6aVxsB278WspFpALeJp1XDJyzvurir6ZLnYwRSg9QkuCA2oiF7MAFoDO9x
+qkCOtmoOdqiTkd0siU0KMpZpI40SHYifhrsS6S7tbCKkQmitwyHcxeQCiCBXbe+gy0Ort2QQoV2
wJh1QXZhXmliAOASEgzRWL1l1xfwDLUIkef8Qhzi9zAqGOgDKrgyDViz6grbMH36xnMuU9cAqSNM
NBbvaAp3Zq6PknvSuqxCFAqgog15SsQgkJqomikH/Ce5+PxEqq5N+rkGhoc0/+U5aXC4M32zm74P
OpNC2JslgXlFXe1LodDFGJAYWZukMDfYTyiOEbHShGhPeHwx3Y18w6wtQEiBph2iEKsgPkYQhVbO
SkQaUnE0SYOZiontPavgowGXedwLgj16OxxVEzmOOf9OigONbbFJ3w1g8UpUAJCjI5RLHZlq7vIs
2s/NTXR4IjMA6p4GpTqysDtTR1LEmpsvBKHuQFSbW4dBNH/Hk36wUkpBpU0YnZX9S8GnF2XXaZmO
eYitvuIoFLX5LCLtyq/zSYLat+zTDqyC+iEzti3n5ZwIj9iXNIRxISPgQGhhCMxIvhBCMZY1WNDY
r9DnBpr0B5eIehSUCm4y78Nsxky9EEw9wkTxztaEA4BwEERxhBTFJPp8DPHK/OMLjOYtigvEfxyT
agA+1fjMC14vYQIknxS1BYIzRmxm+Fnic/eJygDmKBtwWtz2s5BsdInH+cmAnIxT4+wZvyRfnUcE
DzGXz0yTRHb1/evYfv8u5OwwGyuMYZmTuvgD3heqrwLRD5wSgQ3ZkzGJw4ArCjIIs/RSIGKuee/v
hNkOmkN8BW0cZ8IEOgC3zzyHShNW57AqaQQF6vcR2RK3vWEg+XwL3sRIPq+MMWoL6Nowa7IbpQow
Qu7Lk1JkQbEQYWav013eifnPgfmadIl5/EJwlh2L35ItgpLKgeRQCsKrq6PL4C1uJmfI2OSPYHGz
VSgCBxVzkp5iKVCW8vgLiHTh7p3/fYVVNfeF6gCrFX8rHjJustRueIjMZ9A3dPg6j+fCrYwY5cgI
sdolrkgY2G7/njIvAC1krHEEHisnIH4L1RnZHm4DodvAl22Xi4ABzqSR/pID1iUqAE5zJQfY2k65
zy/2Dwu9vOed+T8vfBzZPkjEGCewsyhUoBukwd8Wj4NTzcgVeLB81TF3qakndPQCILo8P8YLY4Qz
Fgsofu+IejAWaGT9G3ksijUdrTRvMHAIxmVRUeW8ufNcJ8W9GhYmbBEeIHJwiHEE1fS9BUW88Qbv
GyV86GvskmJq7Lk5MA45VZB9Tid9e0CwzPO/scwrGCRZKWjvlc5ugDQSuyRXxZmQM13QL7rAUWTB
4AxuZHVkR/h7caaEVWLOdVuOwUZeLCG4HplgfEsi0l74Ae0dN30PAq26dJVCMfhuXzdxh4lK10w1
PoCf1/L+OzWDlpHK2YjRxr3gRma35u+Ri3IVaf2l5x/PDLAEgIYvWNX4uXgOHFF1yO4YpSSl/IS7
yiqQ23CV6aF1cnIyjgl8C1wB1MQrOGix5anjQUJEwJhk8GoeZ4faB3PrwqG4Tl7FcyVfEgUqbAVI
AYDOVXdGm9eYWimLBqegICL33j7nN7jRw89kMMJrcggHwesdUbd7CGcJ0BDXe7goy6EEgiqjT2l+
KwwmKJ+gsKIAHnw9SCD0D1KFE8F7ABbEPsSzdOIZEmTuBL2Xa3eQ5o+NPSeJYCZ4CyRSfOqHr2W+
fiz7C7qbaF9gv+rSdU+Dpe7bQXas78KUTrq2/o3aEHNN3kGDHpYuGpdjZUPn+bpk0XaMmRVSPpDQ
lvqiOz02PY0rIJCmOx9qii8MOYRYCwhlEA3Z3s/4oiRAfX9QXHc9h48w8lpHI4MWOQVtlUjC0FKK
kwPX7NpePYRYEvI9MhU5ogEoTWCMCsnJJyqYp86//al3K8MHWEF2YkAxk8yGdKJzrgwmxyJ1uUPp
9Q5zMnB3h51AWPUoKX8n8sIiziXHwBf4PSQzel/7JRv8SJti5jLrgxYf8nyFDTNyQDB76RurZpdq
KGJ/i7wum5CNoBhkrtulJHJI3oz9ewYaSoo1QdNhVYdX5KU4CEy7YQ2C9d1+R0wl/d5sk0mxBNTA
vZZekrlFYSWaPCnz5uvXrwGIqEwbUIDz/nHMgVSYCSgyCqk1FvVy/lk37Gz4IQAEgDiule1n/Vl3
U1GdqZAqY8EbvoARqONT7TD+MSCjPe1KN2OdeYPF6bnv990P4hxeuoeqMzFO+SGeok/8ovGbjnIX
YAgo67MjLamA8KUJ4gFevKvQXABbxn8FlRHq2vPYLaZfzxp/8PyW8SrPx+jV0z06rz5DKF3FIUFo
n14RgoRoZ2LYh2esMUpWz5mBkAHqTh1Z0XlkLPUjxLDzQg+0OZ33iD/DWSKL53Ookz9MOvrgibNR
XnRK+gGrmTlOoXWNiWzHqLnu69vzhiJ9T30R5dM5pNvx95+Cm2E5tTaZXx8FsXECQwcFi5RkDRh2
BvOGx872RX5HyNSG7CzGUh5RytsiY0sh47lKp0KXS948RXdxNoEmumzGg7W1qWZ0WMyk0Rsvo/cE
s7ppdItu5tetTipwSeo2F/WnxiL832PfFNR1XUFF0zdZL3pACD3pNznfSOWTe/5rwaG6wc5kkq3k
Db8hBM8oyh+0tUwdf1qOytH5N7o9LibT9De+qDThkO/8Vrn7oZYF61j1vnDHCVESV2GAU6jU/Wzf
wh5fNmQxP8+bPMUjVhM2bucfOiOweB/X0xwFaUpiYbLNkPqBCQetCpRiaiyqi3L5XrIEpedmn1S+
xbXX47PtfGzUDAL4VvTP1xUWmLSspWtLGpGJkbCDsReH/sEG7nJTWXakNfSAxgoyCrnYXSDyEZ7H
A+4M4oFU3lwKc0ctpDWU4mwxpv+/W6csS2BxtJxQAqb3W/Eh3MAzkBEIVgOAdZtdJROEKw4KznA+
QjADcrDp4bnaa94GdrK9RpyL5uxnqIWvdXZpYFVQf//SbIVrCQbyqHMRDxPXgwJg9rJ6bEAUYNJp
V3hrNQyPk1bSRhG8NqD29Z0Xq/0YPOELB20HhE8PuQDdQfi1A0sqKRyf19qVhBzqESzaXSZBRUa1
k071cqZdSaq2lPfG9AhyPCDwEz9HcobLWOR3JF4pF9yZKhwpwiQDZ7SNicc1qLSNMAysBagJpIIU
e1GZx5gGp00IH1kAN8+kb19g8qTvwCAwT/q7WbqwGcjUO2Duji06ICkwnn6NjD9cI9he71V54tX0
8jxgg1Jm5A4PPEo7zHLuBLkDnoVgC9fPiRQVrMC+vhf2tTyZVxseLGgNFefDAL4N3bW/f6g7pNT8
uyVrT0/SIf4hPAQI4IODQVt9UoQQPNlTvuK84IEIlOAP0u9EgQf8YKfewQvMQ7XgYgAf3gt90Dqv
rTWW3feSIICm73oGOA0ewd0WWEJ5gqNbnz4rsH+4rSyuC/Wu3sFDKHOAF3Mi1abZZIuFPIt/7Ku6
+5woKOwG18emOeQh9U3kF89YwH+n9IKNoDYuEOwlVxIStCyP+NSyNSJ6gOraAOcEqHewb4EEebMs
IPTWoXFgH76iT5zKK+9LKdbD2HUC0GD+dF4ysfal6aYmPEySacOm21TUP1jp41Fkw9L1HzlCMB7v
+YG7bVHVEHQbQlD+jBalv2IYkUp/4pSIpSmzUEzhbSVMTN8US7Aq897VjCyRIxJcftuA2Jv4XrXd
xGTq0YomsF4AGbiq1DZETIzN+vQ7pdpAsEikCBZOgIZ6EVUgohpO0aRQvLXuxJt0i9+aG2mguHj2
LfIpUgtiHjJ5zpj4+GkGxFd2NeJ+UCUnOCNZAu8mHCJ6a248nOpGaAXAfgLyJ/AmtBJBLooaxLAU
pwmwqL2xIBI7RuJrtkfeVCD2VPkI0EgUfrgJpHPkDO/j/2g6syVFlSiKfhERqKjwKjMqIs71Ymg5
IIrihMDX33WsvtFTtUKSJEnmGfbZG7MLjwvrj5OTk1sDZ76s2F2x9GoAD+R6qJcDwyL0OuL/X1eY
0pijZD/wybjUCucJo58fOxuj/9h1SqzM1qAxQAuizzn09h23YKB4x68dckyDW8zA02esebJ9G41M
goA5EulV1fConOUsAlcBhuzZw2jkPuoBpUKq06odPDK+VppWhhYCHln02GHhq/AZXb8pn1Li+3T4
2XIlRMQzmRN8EveTyB8l8ZDmaKZEW3AIGQqSx4QDgKrA/0qIX6eG1kpV53aRildxqiRIYwGg0Gqb
u8ccx5DlB+4K9xK7Hzv2EZVIrhOvpMgfdFth4jnQDEf9ecA8eRKxDCgnJauX35jSP1xovsUNekxp
FE8QB4aaOMzdtIMrZ+NKMI+qu+Dq8LvwFvN1D7dTvBID6ncr04IrvhyuKamX+ccVN6iNuXPdMZZr
/xYajgFhLniPm42n0ZmfjlO8NOU5zut+afEI71BDFSb5luY8hU+Yizi4H8MefKxCMUTekSeLXDDR
adjv3qhj97QDpfXkYskrnTMvi/GICojjNkSbsJLIfXJbtY/LSY0voZe7FnBb+iGN3sABuADhJXIG
HUc/wEBCvq6QeFJLxVGgOAdHWKPSFukrnsE55gF0oBBiJ2PVf465dxzFNtTR+D/YEMWyric4A3Xh
KgTAjKqf+zyn2iekI3PfSU4WT/5IITvshsGjnlBXLSghYARQXRg+wBV8uQawhjWwqVEVNhAw5Z3D
957S62LAu18kLjXJ97Az50nRP25WBegPfBC+Ci7xtglzpYbH/FIvZPIo5tQxL5MiyOIO5Njos+Ll
1j08yvvF441A3IxqOSoamDzY2hSDyyRiPWhTSLF7vOwmK2pn/gElyimhvJTKLEXLszl87JRGRN7y
MX2AgyCwcqU0GYP3Ii6rfvaPKqMuExAwL52trIyFDySE31p8hqQiS5kJvE6AqEhUUQjFSqMfMlCj
NevAhwI/oB+UofMy4NurRCfcKwlrg4JJZoaW9z/3RHzMzuE9p8hDf2AVNYdDwFkK0gQkNSB6BMt3
YO3Tilj8W1x+WgImSnEh7Kb965SmAGtIEAPQMcYLMUJYHWHpZDtnaCoUjyh3cIgvABPqOueYqE9J
S/C8kPnpX55j2mJJLMj/QLq+Pjzjtkrwg1Ds8DNvWQCNd/BsspCqNmPIg67FG75ETAna1eafOfE3
zq6dBLIF7FeCFrz0Xgc6CtajARfDu6cBzntuwE0Q6Qh56vlUmwOmJAltKr/4n2coU1rWy+fueS95
jjwDoNXEqdQ58wgnlufHwrU+cOUXxuWJmcmKCQVoLddnsJgIgGF5YI/CPVEeKi8fpHcEpA4sFICw
EnWh3qN7c8hyvr54sLtzDTaWpZxD/UGfiB5QKFYELVBbAcMCioB06LRBrXwjSpAOx9M/hmwWx8ZI
wS2csmK8eAHJUhIVopsDjHgP3BBuEbQxhVsMav+z4Y7AiL6mTQEyNud0iQADGV9OgySVqEm+u+zo
LYOjzfmUrenYVzfEREhQSWREtXO/Jjry8MmROqrd5BfFf161gXoeVkuWfubHA/pTym8DQhfC19x2
2oQyHgJNefnroBysYVg9ebf45T/Dk7fmNZTPMDP8gu/vIWd6cmTNpy+/BmPHAMuJNEgYBvPYqQfo
BHJhgiQAdL7nybHy5+gpN4BFQLCYJN/DJHEs1+EdkVbqgR7QjLTMZBAoFk2VYm6H9F8ui6XDEw7W
h3KAbyg3RcvrgOFvw/4gFylgoj561KXBSX0PXz6XXAfSpcLnsse+3LUMjJzYdlAIwHr6O7eGHxti
T8jCdfoi9yAtQeS5Id+BLJVQYrf5W8hqT97Rk+vJ91yBok4v351k6/z2XzrCxw9f+RVmbF4rjla5
siaPJVKgiPNyvwF/Nm9lh1Za356sAzny7EkfsZ99FFsdGfwXe8va1XkQ1Ub+J0Mp/f9e6+jpFKqS
BGfIpIvsVX/39v/gS2f+fsnYc5R0vgVdeBPiRKG4JYpiN5ySaEptYVtZhFrmyOwwOWTuyL+X3QuS
K5VP5cJ6AOsHlHwyBDKNKBj4XiJdybHMr4NGRKZE9ADZIbpJt+0sfHCOzKa19JaXmsEjeCuDuD6g
/uDJkMOxS0vycKAUZy5z20GDx3P88pH/XUeOE8OBZgkciMiD3GjhS1uQntOjkjO/k5J2vg+pL49M
riz9lPH6e8DMqjCL6wFziYknV5cpUwxgPWcGrgPe7UskpMM8TJl0/GLE5ei/+V8O6MfL57OCO5N2
eJmbgB15GDpvyz0kwiizVl4caZKXpfDT1Td6JTOcbZIjSVOEvOHfr//mLfvTPZa7rQdPWqk2MvFl
0l13MpeP3M/D73CNv/GSEdD/3dv3Dvsy3WTq/DsqblgUmvCLF4wgE/O5zZeq/X3xZGy4BRkwwrff
sb3+rQhylSN/dK4pR8ldyhPkemwQuDYFNyxfy5vzfVt5pfCKAxZi6RGLHuvl2v2Rl/j7hbyQ0sO/
e1Dt7+ARpPdlmsmbIgEi+Ul+yRsnbbMiMpLcC32nltEX+9T7qeZ0lSGQSSWPT96PWyjTiF3uHgoo
RZ79M/wbO3lix/46kNdLfvr7JQ9mHXQgcuXJMdZy7Pd5yIFyVzIdqNJ3ybhKz6UVWVhkLUyf1mNa
Dm7hJXr4WZzFf4slGiz8JI3J9JYHIf2UF4nTDjJ4HD99TPPpJWIgIc/hnwf/ufJLvqjgC8viD5Eu
DahwKGBZ2U7o8Y25+pjevh81BqCM4BWDmj9S59eoSRHInHH/bKSVnD+3+E5sTf68CMJJM2iLYSQR
e4vPdBfLJWwMSlDSJDBjdmEJxb3IZmYxZD1TqBymtMdONMqODkhwamWetV1S+GKdWoGRiInO/Mem
u4WCIZs/IkhqWGN5bQAp81s21G8GBL5vMLMRbtcNKm7YV0G4RPeQvRKjDGcRsJT54bYN5xUx/ERX
/RQQJwTZB8D85wZ7GhR6hIEHXTiu2VcM1BxXvDNs+jztvHCp6OE3zEP0lRQaJiJ2pHgtZBY5QDMB
VlPDdVkxDb9Xx2KgQXX+CfHjocRHY4oXgkssP4cOkThy6emOg/l9Bg/LWh5hob43N20lWZcNtQdc
hDeS7AJGYLaBoRReBsDQS/XAxCfrUEJg2gIpj/+YKSEGjryNOQbBGFCxfmBOk3Awls2zX23wKLD/
KSmCIkneGaDJ8vgxHAnFv2DlbQ3ucbPbJ03FugGxUB/OHoy37tPPd0OeUzHFNVOW18zB6E93p35K
wFq8uA5z7uilrGMFRlnuP+d0ImKxwZ1KhoB3CzwjnTI3rkT1BhWM2CJ6Y8iTo1gKGxlr6hrhkcJe
nkQfm2Iz5xQrv5AoffAw8BXwGUljrGDQkKcsdTgBGzPnt74jj0FKqJeMRE2g3z2H3V8MYEyjztk/
ZYG6eZ7M1nnGhlBazCXFcJlMWUyJAnfefgeCiGeFYHoaAj9gAF5wxy+7FJYw82rE1XrEgoR8hEd6
gSQO4HHcOTw7TrdtJ9TqHuq2DdSby32HFPOTa5w7DsYpujq8ZQdGjGYLjFM6wdvdXuo8/FoZ3ciN
kon62plMZm6ZSjB609Y96VDMXf34ytPnkZRNiyfCW3vxlCWt87YIpQhKey9AmJyHH9qA7xtucUgW
dIonesmOmhMFEqED8/OqkTa1mQAQZF2E60muRmXAXZeyFP5mMMGpc0w1f28YAiQ4pIaN5Rz7eEn9
If7VTQlhMOFRrhWbu2YWcTxGJyNFV7Gy4UdOC9ESOh4dBiLryGx5sbsCqHv63BbuE54rnDXzIyT6
5EWl/CCzmLBsbAwhxCPcikF9iSKD3VTsN4+gtBzuijIXWxO8FBvsvz3wFHMaC9aU8WUAL9F7g/XH
481iWeZY+jITE5s3X2ZSzqJjLLM4n0K5zmPfycKIc7gO3iF7D7brdUBkqhMYS1nAWMyIelG1zyZl
gTdPoiS6sq4qy0ukLMtBNc+nP7Ky5qypIFx9qi8Mvntv5HoMGz36kYSdrMCSYl3eQz5Kd6xqWP7U
7dA4hDjTFEmpJp2UpivyNiQu5A+MRKRUWSplsfz3KX7s90BosC4Fkysp3A/Py1gmtEFLUbqrSKtx
GWPJ0ErP4IYknMz1OQe8LQ2/EUigv7Qqt0BtTvSeawGgfVq4SE0LYs402F12IUp+bkiIot0F0wrw
wc173l6ew2N8CuURprBYVy5aSTaC3ZF3X6AjOjz93v3aDsAiIzKkQz79sCDIQoYpIauVHR5OwlkN
H24X6Pz9e7+Bso8xVQaULHhWFVxYmzX3Q2H66BRmYc5mfnGQXk4AexWWBi06ISePIOtULEl07EgE
2tSJmLdeaW2FoFTILxvwj2YzHRZQEDFh00WiwGt52bDwiDR/oOCHjtaHb3QIJdQw8z/OxxmQ5YRr
/RQao+vAmOjwdBuj2xxdGXEt80gfFssT+RxNsjoYSYbTJS34dksPoVbYT7HsoZNug0MrvcLzlUXb
y9Bh5iv4VB0RlkAarOE9h4ljoO9xBtWGLYL392V3xfkdPl1q94NY4VsV+WywlG5N/2PDhhJoqNgN
oHVfjtMz7eZ2y3VT/AYwjYUJwknIR4+BBuVprFllUMJO6lDOjQXTtKeMxvBFRgJczjkgqj7MhoaN
EgjIOuvsvn9xvsVTEcMDRwawnUiQHH3q1uwONgUunjWFwBUpbPRMHl4X7te8r/knuF87gP3QHSH9
WsIfSNbLyr23Uweqk4QUPQ3rYD25DS5zWCjH+ug47Y4vc/k3GzRHNenCk/ugJTSK+AM4K+hy02sn
7Vq3QTZA6nt89k2WxUDra/375Bo8R7rz9hPvA9PlbdAIFq2gYcvXMMd41zjpP6Pn6Dp+DJPxacQv
S/OuwctEOtQlSGtfg5TjhLOyObgCGvVSyCu1AeK9YdK/R6+QkrtIHTziPMZVjzZQk3AAv9BDRIS5
MdRViwwdB2+SPpqWHHuPqsF9mkXP6S3aGIE6uMbXuJ7nYYtR2dwilvbBI3yEUGgub1Oc+ugSP7GF
N+u3eQ07y88gi85RFqVxNj1FfFPMz1HJn+PuNr1NSzbq+BLfpjS3keNOuzw8FmZYzNO4nN99QyfE
Yp4L9xxt7lNARctThA5p3Dok8YlCpF9jTPJk3h2ry+u8Wq4nyWY9WVz4sfl7mS/Wk8v8s7zMVf5D
QID/VaTS8sNniYb6QPn5/H6WnUkyT+cLwMDWw1ZmjbE2qceXXmPcHCmzDyM770yUWWu80CatcXf4
+/wlQacCvBtrjV57qMwQcv/tDvmkO3w7+5rEcHu49jqTE6hobYI82YiZMj4NIFGux4M3vB6c1hpe
yEc3R70KzLMxg6ymNYzqsDUsx41Q8/fkfAR5fAJjLJDZa785BQHrieBNDgL52u9YJzO69OHJ8V3q
uKMXIOMT36o7Cis4pxGSq7Cunj7omu+VAJPJRdiNsGOJMpCyEWAybApAkrt2HRPuNA1bjpAm5f+o
bE2hhAPWzE+WPpV/NZR/uIr7YnLxkRwuyObOlIvZ8N99z+KDLm+YfCxg6BNw6M70Ql7z5LZiAUOr
0ZqWVfrU4v2X9hRCcVMy62aDCxeU3dqtEOAUPL4GPZCeER7jb0htObpDL+iryAJxtnz+97ccI9/K
39/zOIJsOOf8O8aGKfJEh/6+NPj6zAGS0Zdm/w57eFh/LhlOsgrT9RSOJg6XU3QWk7+/X55hX7ft
OF8wlsgu6bvm6sW73o4BgpPqXwm+W7FhAAKXLa3nC4XboMibBUQa+fu5uZL/ybf8bT44Bn4mjn7B
Q4UWEWM3+x78vVfdkiaOs79TDBrPXz1pEXx4QR+pS5cL+NC1zhQaEXD5t/Et4AXOhVRA5Xg59LXQ
2R6QYOGO5TAK4FexEZK4nwGwFa7oNbXzfJG5jy0SRiu0kL5twjuwIBi4g38E2lpQEdJe4a0t+dmI
z5wpf+TXeS84aRQuHX0l3eJ2Vi+O7KwSRxqGd8bL2F4gPHGxBLgP0OS0J21xWTK1gKz/+iCNcNCs
8Mov6D2DnlpO/vslkHcYGvi/gNHl87VfLugQW40cLx3IuOW/jupsttJp6YCcz4X5tgDKLleTz2Qz
LrbnPefyv8QBTp448qX89/9fcgco3FE2wBF/LXEkZ8rto/gFMPTIqIMU+4L0lVjuoPTombQOPF9u
iNsAOU4DcmN/v6SR9YoDbtwFQgr/f9GXs6H7gNlePmqQXWKzO/7c3HJReilnSTvSPJz0cp31Sj64
gd+RP3KStEXBAPcvbaFaxkk0EcAFxv4uUlRoXzGSNOFLU8J7noBw5eDEka+luW8TkneXJ/D/R3IT
0gZCZuzZ8Lbwt/xB6IralUgOPf5wSfi/EUqj8e89ePSxXIBdEon1muqEFPy7dFfu5hhIoySv+eYu
jf91k2PkTo8/f335SrN/O36EEPzvdv+O/79F6RjJfgjby+91qEKAIl4wRzf3DmCIxmQs5P5BHGxr
eAOP5PpB/Msd/yW74XoHMwx9uTTa2GLkQIwumjJCaQ4+CtwtvQfxz39hy+EfunzkCPkjLcIaHwg7
/Xdc9ig/eM89naIxLn/nPuUOOUlk47mY4ACkOOP8I0MJizoNnBgPuajUCNBRzpSxkusekagvvxeh
HpMj/h7Gk0S19I+eyN9/P8lTkVPBJHz/peFt6nBHC2kOWIN8jKnFqEtX5aQGqXL5TD6Vz+Tnb3EF
Hft+Id3/dt6lzlF+RHvHkWP5eiH/AjAXvAe8/ICEKTuRGpATxh7bPqz8KMpyOZASQOC/FxQ0xFB+
hAkeqAE3/PkbX/iH9h8GT86b8hHwt2mVBE9KJW/ChARbbqsblOUeDIcgPHIEca3buLWValRoUsjS
r60uyyppe8ongdTtXwugIzCtwK4FhRdIEkpmAG/waBLDaQO0+wBFdSrKjKpA0fxKHwDxAPhgaH7R
DTr6oLhB7u/pHy9tw+Q8vrZhI/Q7wKRefSMbnu4Diki1xHvdA4AjOhpyxwHwDZ0CjYdb5941hx8r
gFY4efdrolPdYYdVteNS2QUD/wXKyD6QDwYd7rE7msHh+T4w2v5+fXbTF7KEgB2aKBbnFinOdupc
AUp1JutLlH5CoABgFZzbD8S+1GyUmNKKCVcJRZb8F1xHFzPYsMGTZMTY9OB8sY9dU0GEHpz6Glo4
uMmsD5T4MAKD2OdcahBqt41NTZW6YnXeluBGKG0dNrKpUHqwbxk2JYLUR9apA+AB+MQaGp7CoiMN
xQKkQerPgLLsYxf0jsqGu/WAQyA3Tx2w8ZMWlJUXYgvAtKw2qAhIMyC3PgX80Erhy7dTCrW4j9TJ
HzbVKG8DcjcbFMXpMQBk0UJWeM3SClmfzeW4b9AVpWJB2Q8PJSJdLeSvhSqIkbo85NTn3eE6jcvo
jdEJagiGtK6b68MXOpAoksYAH6Q6FoYsqsiugvcAAUL+V+AUFJ9SUQ25OXw83FhKWZJJApmb564g
MCpgeJH4B+XDJlRH3Hk3dT6YLKnzQOkdMlzV4u8u4wJlIMBo1XoWYLThd+s5r2/BC6l8IUmCNgX4
0ouQ3ACswx0/hKzDGQ0nE4KVx6SlSwEqDxQ+AHjGAPY02BkASwtblMmENuIuuAo+06wmBGmdaRnD
tbUeKeP1qDXkR4Nim18Ig+COTBfUPUG7xm+qojAFYBOCaAsiMkiEAVe10IpBJAT26ZeFUHmzdIUb
EC0ANExAe0HYYVgp5KFofs8Mw25VHo0nhzyBRwQeQROEF3bjEwAsecdVXfmA3iBgOipOuja5/mkd
aEer8QP/CiUJ5w+Mc5T/y+/LIW/32pLC6+k7zq7a4O2Ft9mAZbZrr3dQ0DxhRCY9nYomC1xjT3Co
lfDIaQweGXbQxMsuFIGj60HF5leGx+iNEO/9ACvvjbToIJuf5p9AQx9Kj59eMkyHCrqGoGWsHElT
BhNZttb8Gt7946obvOKblTmp2/0FELl7DDRCs53xDWlgKVBcLz++4os/D0urWQUfAn8idNWHx9Q/
4fc/fJSXiAaDTrYgMAm6wPJUp7RBzQc1AEdtREn3mE7flu9fSimR3lommzQEvudriEmgUWXpjLMU
ZPfUcL1XQ2hTMki+KF5r9C6fHkw6D2HD6J3AojCjQGoja7C8/tYTfmhFGqCYsBm3kMVSpkYEa1IF
SvG3Tf0OVc5sgpEWG5FIMavo2/2+Ef3EGgBhBNK81yY6TLqOKMe2CZsY1EKrZHYZdiMlgud/AgcO
yXcViB1LK7V8206IaOFlud7TsTMB7GUJ4fiuJM4LQmkHOcu2saqpfyfoGu06oUavARX6sPkgu75r
T/SZMYUcBqqyhkK5EJUtvRouSBhhmapt1n8oFIEqoCZolh+zC/cN5HlAH5SehvIBVFjNvgEJJhQN
CGZR6zjsTjuohW7PTkkxHGqh+3yf33tXxNaqIP05jVT88a8j8NvZvrpm5ddDJpvV8Muw/OluXlTL
bqH970CrBQMBVYonr7GvEnzoavoILwbMWhRx9E6UxQGX03prrkFx9f4aKIf2weCNaPb0owU69Lm6
JGZzQmET3mHGpMY+WVQ4gsnm7SiIW6RbJaxRd0Tg9ThrRmpUrdLtXSi9v3QG3B/GOmss9DmL95cO
AccApwCYaYJiAi8PqSQb1wSEMmwrs3JLDSkYrRXk5CdQhajRgFzs9nQQuachZ8GtWDwozTfbqX8E
QAFcAqApMG8o6irqIHrgQc9gEhJK5cyM2C30EdT1ox6JjntPXzYO9eEYQaaqjEvIYogBw4djdn+a
/gOc5nqVTJBSJUIiaGvdYZ68ep8tyuHRZX8ZN9uusuJJXvaQdDzQROpVem+96O7LsDvvHvKNulRm
zam2zFYf4GFEtAHNMM9PVrMw39ENrgtKQ8flT7HX4BkG3Gy9VRj1ehkSIIC39wZIf0aG9Mn0vrvG
Gs8BXptDe47kR5viH7xTcpAk0snEsHLGqJQ8m9YdyCwAEDJZ/LYpXQ4g9bay3SVsBI3g4xMHWdaH
EhQaUZH5eSBiQ4DF52jO2C+XggkChbfJbXdavf139J7Ws6OVzjrbtN+ev4idtObvkbZ9DK+A+GE6
hhh10hmchi8su4enwhvdq4EGh4Q9ql7j8Dwxtsa4O66c8vAgbHIhxHCZ1wErBR28AtipnBMR75b5
RIkIYY2qp5JQoA4KyCBogFsvIcsA8cuViliLu60JJFP/BCoONqIOCLlAZz5RTAs6ba+Ccw0yxdJ0
ig97zH8OpgRqle1qjK0lcindubHn5O6+GHcWd+IzDJ1O0J18FKMFH+O8mj4j3VERo26t3ovTpLNQ
XSQop7qL3uD4vpOYEzGr+D4tqCvscZfB0W8COh+knr44/z6CR3jyu+NGkFnJ+LO9sNxUXhGm8Xvw
HNx9xF7sPpsHk3xfQuawRVUTesTex3v21zH49nR/ma1JxwCKzZ10mG27UzWE+n72Cqvfb0Dv5zrT
F+lGI6LU6TMFYaASKfYMBdeXjwCIzQKJ2iYXfqT9t+Z/CMfElJu2iUBDqIl1BVfjz2VcwE4Bsups
Iq0K9jgHYUjt3FdE9Qmr6hCOl/4RpPAaIkin+7LUBkzsaPBZEDOqt4Cl63xy6mOQlwgGCL0Nv2tK
UkgKTV9sjRQ0ZKM0qLyTZCCOsTKB5EUfw0cETfwvMrTBrerlS6X/WbB47XmEDTi+yBRSx0QKbM5M
uE9T24hOIxgoj5PTpNkvQd8DOKcUYqOPng67uBphyVBwT1HzGBkqIipA4/2mow549qxu+rYJnvVI
nb65XtQ/H9RQs5G6ePe7vI3bCgrE1NJyIGrmXTFvOqpL9jV3KogJTUiCH2f7jNJ6E35IWOSlYlCZ
NhAcAMFN8SOvNvWwfKTDGgKp2RHVtN6NcAdVV2MEU5ddcqckGrxqWttP1IEMV+FdaAfnCGUW9+Q8
IMLZXwJuvZyhCLFe3DHgaiubEC61mfHn3QOUHVCKxHoitE5cEHJYWJ+pJ0aNGmmh5RF7YdUEWjPt
DLTJjdJQsPPueXCFJyVq7iAniOt+PkJ5Xuho9auj7jonW2vZGC8aPi54bSnpXvv5AoZTGzd33lLs
doAy0qbA3AiVAwtO9ptNoLREM4lF6D29O89JDXZ7CCXZIcFo+fRglGMBhOKt3peY25h4Se/RCU8q
cq854VpAbWbaCdmIYI7TFuqi2df7xjxV7YyqwDCczR69R1gNSkB3JETha6ZIcRUco/WItR3cuVLZ
1jWz1v3r7yV8D5qschIJdAjUwoJwitrmoRGVkYrNUIxZRnoBTWVAuPvlsONdUDX2WxuiwUGyOfpQ
S1pvzTyuGIcRrzHvAU9X7RfwTs1SO+mj4nRi6wg0i8pRzNLbzWnH6QLSJf/s5/MLAeqLzYbwGpLe
c29kUFmMu35rnBPfZylx6qHuQH3rXEVIvBtSRmvpFCPd5iezHf8u7n5js0Zut0BGeL9eGHtG8Rzd
UYdh+dt0g4oodttk4RsrKwihdJZcdmdt8YaSdNREEYVlAwa+JulNX6ccZHEZJz+5S1W2K2T9YQEX
K1p6e6PRf/ebC2X1cq9mJ4Z+0656xVDlnVuTa+7V7M8aYjleeXOuQ7YyLAZdHUAsV4XKyaEWqrgT
Fi2CyukGT78U2Gjv5WaT5raz1RZV/7rP3cCGL6IpzvTPfagQPWUeTVAhG7YH5NFT4AEZJdKX0WtL
vA4qZKZrgrvbfJmPLiVOAwhPKfbZY7ZnMzCZxD2zIfXaUM0R1LqMkFXwqGRwM/vp5isY6CRokLku
LIjtQCcACQWn2lu3zQ/M7FFhrsB8LxizHqUtr6ARv1CXkWLjhO1hgZyCSfbHJK+NHAb4DbQHfpIl
RDou/tORjFcf3/qZO9m4Q9WfECbV2xMhMNT90My8/6RLHB3K2yG4dp9zGPkScp5TsCPJDhFw+0o9
EcTswxuUa35lkqNhfcBDc++z2xhXTRWhJBLZwIToROgDbAeWCJ5YP5CATXbkPpH0JDPeTagho6b/
m5wCl4PkL0Irk5YF3oWMUcqIQWC8JaqODwfNZm6+lzlVNm/zdfYSQEddr6HYXUScnw5awPrSCCQ9
wnsd51crMAKNlWOgLu8gEWD2Z3ARrZVdWVWjVLEHLTf12H/fUyVI4rf/ipsYQeqg6byt22/DvQ90
CO/HSmVekfxD93iIsXh9OrpBcWrPPJNjpX4RnRXnsx7Ca98al+hJob0+Wk/oa3P0OLTX9utB6oDF
7BMZKOf1XmxPVE8csDRJtQ1VFj7ZWY9mx+t8mSMBxG8QZCnnefxp2Y8x2mEl71Fj/wjWIIhWmcM7
CS/lbbImv2S4lFohkgjM9dVbVdGjD90//MlHV7NwQk8/RBdHrbgL+UoraJ5IeZvJRpuoO+grm6vz
LIFeHUYhLvrbEkXm2z7bE2NLOm4+oWTgPW4CqcsBm7hgJEnoEUGCThwSl6ygxoD1iSowLB30K8bX
kLG8oEHVexyuh+akS5omCan8CSsrHwIJZmOpzcYQq4R561asITAi+x2M0Dvazq+JBlJKuFXzCRll
iLypx4M0Yo4eCU+OyQcuEIga8BgToPKptIxfxODzt5ltyM5C9jM3flvIMrBmYuKyAxtECcwT4JKk
dzscSSYDUQF6gYaTdQxvh9bo4guyJe8dpzq5IXV3HD62FDdp8qSu7V73J0V+WXHeoGZ0M6eSlZnD
y0DaGg84s9ej1LvExaEzukNeSv2yEJpf0ZBBt1eLi3bvgyaGM6Coseuy7B13DyAkg4PiJ0B1rPcI
vVBcZj+bPubZ4BWI+HqX8LwE6iiLQNqcKnqRUKM+huIO87OCpKByJQj+rfy57597Vet9Zg28EmRu
zYxiuGyHSmy/BavlpY/NWFFsiix87pQQY1OlhNP2pmrDeV7FkIeYw6wmBtyV0BkPcZnuzr3jlrMK
1Z3e2+eRYaEZNjtd62yXHVNngQBjhAF3tnDThvpW8T+LNAAx85MGl590Dz9FkLufxRNHAaOVcAi8
B0S2qGykZHyFPYIHiMdaUEkatCfn3jx1Ff8yvo/a8ItQMApZg3fbNeYNu7t5DM8OrICjbKDMmOFQ
DobJqL39uKwxLULeHf9JLSTpv5bVmTTGRAPjbE9BaIjzZAJlPzwHVNWYt1EFN+vIuDnHSbLXw0Z0
WXsYb90dDqkCjwLiX/izJWsEfAMwVztYk+3VjTIsqcfE1uvuMIaytkvpJd3H/sF47eK9ou3K3vIh
3GRWGZUAqBvj3sDxbD23mI6vAkU6WGwtPGOY/gLCRk62KCCJvEACY6UGktn1CIpD9CZHVXCzjw5O
+mOPlPzugblM/h5Lj0RfeKY2LOzudlQrNDHHctuYPvDl8f+p6736jxR72KrcIe+fXwVv+zlHnaKJ
1B1hLed+wM1HBQHKvei4qEfUpPW7/s1u/rS+pK7o9Gnot46y/vEyLJD0Bjp1xFMzjQFmYDPG+iPS
wD0eX8IeWpNw2o4B6s4gayROMMZL9/UxhImSmt9Vnh7u8uHNuYvepEN80ja89RCWxsLp2LdFOsOc
P09w1fMfaCrNJD77b3wjlMF/O8sVXmuXgh+vWmCc3iYqfDfD2k5DXtFfEv3xKmKbJCHEExqep4b7
dpCFpYKNkvWUPOXag/RKRZxLn2qEM7p42wS2+PSg7oxaeIVSFTELykxLle+Uveq30I6EyoZ7g9nU
7owKGx9tSKyWNKgIMrw8UraWtiRKgFYJy/yl/4QkYXoasPfKznIUQYNGcAnLOd4bW0i/nN0gTVwJ
rW0fLWXiJ10fSW+HStrWXByxX3aJ1gG+7fmHA48AnkR8EmJMnLKIiIsWNiQicydL6KdQZqY9s0P9
VthAKnJexNmq2FRfl66adrw2xZJNM6EQDG6UXubgdBc4r6nGIlP+ZE7lIXwJ2G6w7r9KCQYxsuqi
8o4TXJ3DJTAIWbtM7jE3A6j6Tljvsu2siESw+7Kv14sr1XrCFQQ9EcFOIs9NyFa2JaLXP+wVJBsV
D9Ix/wkFGKgvj65Qjbt6wjOze4RF3JppEFBjUuU/RECwvz5+tThBtLho7w7iBbAVOc0lSoWsAEAN
jEAJKp+VwG6GCmHh6AYLV69yz5tHYsEoPqCcbJsE99F5eXXXQIKI14AIKQZHmEDCTvC0icLZav+F
I6U5r/l5ep/mceVTS2+MzqGxrFh8jMHHnAR3qw7J9ehmEgKcwuagrmEFvup9Ae71iiBsgFSMYLd5
8Yq43vBuuyTTfYwtNAChBZZk5G8KtALRp3E1avoMH8RgFKfA/SLSvTZ1Qr09C/oAcGHhZ6QZkf31
z21M+sp5+gsfEWfGGQW76uY8tqT0e2IiTz8+qtB7HKWm98TDRLDBbfqa1UFVVSx+L4VjxUlDrBHr
PKsXLUKjCAZh2a6IMlA30HIKkqT7+9FuTo9D9NBxk2HCJMHCIysXRmjAvMY+BuSSjFo+qWYUkRJG
l8pQiCSpMgFU3CWfYYLupj4FDB1bb31x3vNbTE7GIyeESUp+526OfIrrCRIuKO4mQk3Mm2zlA+uX
6NiD5inNolCdyOnH0n/ewb3/JDww+VHdHCwc0J79ad9c3X6bI31SEFYiHiLLQBfGcVZ/7IkaLCRl
Oyh/BZnf4nO230rCOw38YBhaDnfkzuUclcAXVQwUVMNe8JtFxxNsLxbPbdOYE0SCqbsAtcArDA4R
9NPu87By/IDfFnZ/JcIGrG6gDPvrxBKXj8PHvCxsca7hvX6bQzUmjHla7OanBUZFPapc2JicYviZ
NJ18Ux7O0yZhOGzcsLRb5s0p9iwagEmBobzdO4F3yGsPnUl+YIkKjbBEAhMfIEcEhv2eANnvY9Td
Si0SlUaKQM3MUuq5MUeMzRNyvcRTSQGRhZmxr+K6n3ivCqdRudiDxYyF4EVFfDLLyPgh1JJa1+GL
X9ch/jpLOQsLKqoYH/wXzUvWikN7RMAN8uZ/3OD1w6cgnw0JXr/geGAnOOrOK7V2RJQp8rERA2IL
akQZ6sPGBK7aNsrxvuK1p4jROBfiIPfFyZHUBH4nfIQEbTrxOsxGaLlCQUEhsYk55Z2dpkXdvs0e
sED+QYzTVcvU+rBD5L0bamPpvh0hbNGjfnbCOvxetX8+R3s9wfjH+L7MG24BC+7JXTTc14EQW1Ja
afycaoMzxbhEBTdEB/URyRqSBuPPkimkj+qgFXSADLaQIn57Wd+gLGzLkHTWEGIP3miHkJw+281+
HrQgmtmcQbJakw9PGRZ8/afVm3f9k0OZIFGOj8U6anFh8QaQz8KIBzikQEES3i3M4e6YuAJ9yCgg
WZFbsdMxfud7kWmjl0AH7CurGSYYDyQ64v8h8AkyeXXgyX+CcoRJg+AdwlpQeKwpKIOdkjxK/wNg
ZkJ4pgu7B0wXfneoAeU535zmCh6Nzu7VhT+XtQdXKRs8DvflbUko++tj8K7gwP9H0pktqYpEUfSL
iJBJ4JVZEXFC0RfDqVAcUEEBv75X3o7ouH27uqpUIDPP2WcP5zE0NwwhOPvOczDmNWNHT9qwCyhZ
uwTI2UbSYDsmAGfNNGINXd5pEn2pOsafwc04SAHEN68XShPGDZe5tjeQwYHlQhWieoq68IOXSgvN
UniHiJXRX7Wbcs5pH8gYiwPRXZM65hQswrE1yBXvDCRLsRm9h19mwUwqEjPEE40rzxqiMKCMi8pU
BtzpCz25DG1Bc/UpmCuL/buk31Dc3NVdmfsE/O/wEOC+gz3PEH+Q/VNUhGWwFI8sMkkeLc/C3QVe
NDMip7JPoFjphLA7PL8173zERAHgAIeY3TfrexXXQlv9UvX0jm8pEyfIqZ8l1HDyDaGIVrGxEmNQ
QZroU/BdcKtsMJC8x2XKcBBSYZkH7AgDWNucp/CK0lz4GdBAVaZnqCFpUnE3AZBEnE0icpIgzL+5
kCxBD3LeD207oq5EzNexSxsyBaQ1QbvPTYOyMixz0iaF01fKIJV24T2/coCTbkCiENp3aiLDa6c9
jsaZiWCV5EcijciKwo2RnbscPtYoCON+N8RLIMKCTAOlmeC1GpQbpvh4mFE5wY7MwDXo0BNsD6pT
hfEg5gUNFgbCHu3hsnuoPnbcb/owSMa4cVrMwdxv51JjMag836YatstQApD/E361vIYzQLTsvjiH
FjLlxfX4xXfTr8cvSOtDxjI0JjQL0uCZ6gtjQOfglr7pgzUxDsAL1OJqcIZyVHMgaJnmt1/XjIph
b3/zSh/Ih7TCuLNvFAdbvB7pEzi7G9/kmb8DlOCxscXShI6Ic5iqBo+JUuTRSDMQIIcgVW1Btg6M
QIdxRY5J3D+479l3bny4vtge2lNzNF5ObsFNB9pxTNDUGxEPZGzYclozlmeGbNcbOnPaj8aVYtDl
o4rwhREpE3tbXwL8KVG3px9hptKLpqLtYIy3NnDN2z/S+St5t/aXnejra6QUYBhyDV7QYzFbrPGS
8GTwWqx9I4sQt+juq+k7KHCQGL6H2ogyKdQ5onge4FBwQCQExNmfOaAvHWBvf76KXgwgfkUv83aA
mn0GJQwjnrN8/VuyRfQIqnPA/SILLtupA789PTyxIQb9CAhRAfDDkQPzCGfNGluBFhCdcw6BDhRh
ZYq+O7yfJJAmRlhX07um7z01JPV5MT/Ue3xfyFW7wCCAWqMTmOZSuHz3xowDccpkhSYbXKefMRgB
AO9nQIXbm1MsGc5dZFcjVOjqQ218YKoEI+gTYNVAQ5pas3NCPTNlyMYtNl/umcAjzSu23rsYli1j
l1H+Du8ytAboEfaJh4gThIn8tDaJ37CL1u1n4hDZ9XBtISaJOvjnP8cK04znsnNTyzUwi0JX4rP7
DYrgajd/pNkART5OZCCOCVaAYuuBOyzodwaPWJ/Ig8eAMsz9xGRQ+08OVhw8NftPJYxhKNU0G7a1
QEABrtzziScK77QCXCbGvaj0xnNtJBoLkfFkrDnKc1+sC7axCTlCAvWcGGvaUB6CFxYs7sv/JGzC
FvMOwxFo8HPKo9mjeibNKJVwkMzqDR0+tSPNRj1FtIzU15mb4+3YaOxyf02a1SfkqWFrtwYMdfm1
27Pf0wJpUZy6cLu/uIDyI8KGo2qlD3C2pzwoAuaze/E+Hs5r1axo64q4CqshjRbDuW0I7TpmC9Am
Bv4HDIXTPOiw88EpaARLZEiHtRJFL2ipeGGsYb3y7WJU4/ZhdjNRSa+n98vDyYPz7vCCcUklM0Sb
41+O3QAoePid9tzxCGG/WKHB7aCk9+GVGFV8yuGCNqyRtSXmBI+QapQwN8b10KK+kbngOeoSsLjr
QEZpnAEnflkyPiRq2AA7laLyNqPcZqIanNE2ScPL5DEzORPvc2mynXEe44CTdiHIgbJvgLQoqA73
I9UrP7P+egTXsqqcPgInBLuWvePIoiRwuVnoEG7OOyBtHYASiwwfKMjZRr9dvft6ky7RPS05j5vR
a2tf+2S7uhK2iFwzjM7mv/TLeAtS5rzYEMk6k5nQdUGDj3+REWwSYvvYx2De+2HgR/8yA229DWr/
N5GRG8i+PgI9uUaPCco3hJQCNwb+HVRQZMb4JqKOpfwb45RQDz5wvUHNnot6gSOWd/3HhxtS2gfU
9t+9dLcDsJFlDcJHRxt8PZqmgI9TDV58IMXtMBr0qI04IyGqfcPkOVIczdsyanwtEXhwfTj5Og7S
szthpvNdtg4zHDl8zFnc7+viHr+Z3KVX2IEYCZ8u4KZzzMA4Bfv8eor/506HyP+ItguS70bliLST
HRuRWyVtIAUMu1nOV9AjXKqc3Xk2gTLPDBnwtkb2Y8+wiaQIDKm+3P6oBFjxOuovqm88wLkgeYhe
Bcs1AnTHSBjRbDDUA2CkHwLLppcRQlq0z7eBSTLtI0K4c0TeZGTbKYjpGzEnH7G/hEkz/HGJ79Ne
ymRrKCXXZYXMXUWrAQErM5IPEpeWeeHv8M5aGiyUTwj+uj4SpGyhUlB6yq4dEOc1JIUQqN4eTU79
r8e6ekfX4Ae6hEk1GWqxyB477e/wEImWnMGlZ2eF2B3oMYR0MilETjJxrLCq8UkbyWN51k1AqAba
ul7BNMSqmcuSTzgPGmjpdfQUN/mHifFnSoTrMMdDgdtTuIx6FsUeEnN++gIN0SqlFsesQZ4742KK
AYrFy4Rb5D3sdmrOh/r/ZTltGQ1RyM1ldAFszRF0SQqm8nd3OGRa4b0jymqfMEX+XW6CcW9UkYI4
6B3qzitQUCX0V48lEgPBzPpC3XkMzqrzFuNWOaN6w+Y2IQKZYhLBCr1rMSG818867+dnfUqIGQW2
o06I/kKmJzzIHpQlIMmJFB4ZMQd4Kvvl7sypM/14mBKhxsJqXsJKukIXlttwapGrUpLbYODOfWEA
BzBSmYD08f8YXPzxGGHP+l632FaEIF2gT86TMSjsEmA5c7odDykEGqa3ja8On85ceOZJCW8OZSXO
RHDSHrnLkSFoJoXilbrLPxZ0b2CdnsuBh1MEelGS3eKOgA/7Ngcyr/lGker5io09lVzpHF6jCQsc
4ALsE9SnFbEWDzcje1WZvjPaNg75s8c7vC2ILzwC3t0mmldOUfajK/uI5/1in+6jfCEF9fiH7JRJ
N5gTT4aSaUgWBzCipPSVsULJSZL3F8wmvGsMEdqhy+mwWnupGGnadTiDyox7+BatAymHS3Dy/O2q
QZMBrMNfYTkGRlAOKH+5w5wv2S8ogB+y8OXmgxV1WYCFYvINb3sNjYWJaIDjm8f5G91P+bQ8VXED
viJUtI62U7xq18P7sx7JmX4w4/5Go7DwSLGpgU24+5BTRU7dtfuH7BrL33qLnjdUcExQvHaAZv2K
QvMW5qarQ9tYCt8MHNjpHtgukTByl4ZA+x7GfvlrXO1ITSMA2gQY+sxIqSlwtmhcI0Pv12BhUoeI
ifsY8aJdRA8nPF17O7Ld6MewOjIZpWNt+C9zvh00IkaqO5EBz2k35f9dEFOxnR5aZwilClzyM+pb
XPm0GV5IzM5nD6eiYwJpBf04iyxV0A/OH8XPfTkjbg/6gdfYKeAVfLUbMwy7HBFJTI+f3Dx9py+N
JWcTzRaRzVQfbHFR2mOJFt4zoCydQ7YZMC67j6y0ewGya8l3uA27dW/wOTCGcNXVdcrcaTtB0ULD
xjiMAAB0KJYDdgrhIIMmM2avhSkj5r0WzDr9LOZ3F05siIce6ND2n/qfJBtqlSgnvHfrAGN9Uiy7
xjVxB/sLIjvDT85HkpI3xJ8haekSfsEQtREkvM6nODwv/+ls9mWadDPJn96OPOfoQrE1BQ/Ef2/4
yPT59qSNKZiotqlzpAHxK/HXNwOL/lLaw+TkZBRid57V6tRCJ6UqO7028v7w3KGDjOoI3rxjDtHS
cvMJJ3szEiOSi3OMGAseSj4+ERSVW80wYhkaIc7yyunlIB+iyFaguzsH6o/D20O0DQ5BwcCZ75Ew
zkytjKsYX58HTjG8dBtOHqKMuNMCo2cBhO2xvdcRpjYQp6bazRGlxCJf0AwfYHQqKqY8ABP5BCDL
f5Dj2s7+zehYqfT1HxReRHIPgz3WT/+8VfAHkzKs75J+8PqrfUC5sAklwpJMgAs33liA3bbJk2v3
QQeGesKJph8uY6oJoYCsPMNOuPN3r0WNR0Imy+ozZF7LB8AqyBFaS2Oko5gkT3N8xmr2Itw1YTDh
p/FaCqXmI+4Jspkq2caki2D/xcwKZm1DhaseWZLn4O0/RkbyPTyydgLRUZvBX3x9ebWPc57IZ5f9
nkS9J/rMhiH3HcopnTLwWe02DnRF4XgNJ9t+MxnusA6kRd0G5fK+q5bUe07V2e6Xp0TAjOF5oqFA
Xm6XL7KXmc6J+DtpwTUZfoixqbz3v6QnA+wJEI8dG9YdeZH00R65VvNe51iJjHGLoB5j81GPNN1m
OARfghKhxb5eHEc5NhxYNeG88XGsCiWDe2/c8k+ef1/hfetZwtjfvix71BMMEKHUIDlGPw8k4T7P
7hsnEc1r+CBoxbCgT+QEfatuP9lDp+ixp2pWMY+HMkdRYWQ4DwBkcC8tu87UA0vgujTmF8o5c1pM
0HCz7Hdk4fFiksLVws0wAJaAIDI1EpovuEwP1rfsfgy3a1yi1YDEoTW9AYD/uA7bN02V28N/Q0Yw
5pU/ChAAA3K4XNaDslPYhfArBJRhQw7AONzrX+/pPEb64Qf9bkf4ID/zqEJ8vrwvljPboMUQjDx6
sHnsZOekYmI+CFwt6hLE34IADXXS0+bGVDswfTYFBsQSgbArloKm4utp92WXLtKKVXNc/2kHjccY
ziajlNympESYMgeiZnvZIruDmQ3ekM/zxvvtzy+PUHFJ9qyxQtTr2JjdoAIU3huqNQZQTPfetJrP
+M78ASTG7rk/D10lMxlYNi6UP6zNbTbpOL4iDYdnPL3iWMn6l5liIQll0O5aX6+3F/wu8DwYl10m
Tc9hGzBeBWdCKJ2CjgU6bqKC82h+UcUwlni5ekicMYIP1P3unaFazsBjtGK2m36C65RdYWUwGILn
3XtSkK/OP3e7qNZqnBvhnTIDzAF21XvXlckPCqi/zaoFVwx4E7bd/DkthWmlB28WylhUO/cJfvwT
Xhp31pYQYQr9N+nDOkJHxAgTkdWBuhWialwPLyNjqhuQ1ZTREyupkeyAhkTb5Da+2SfGnIG1+oKg
pAAA1uyxeke/WUmTN+8mBPodir8LwgwEKeQK4SlJbuKAV4WbLUXv0RNzhORHifZKuUsNyWakVd2O
xZEa5XQhUAttCYdjWmn2uUa/w7SvTylrxb15saRDPJDmGa16A2MmfXzuoI6nuQ3Z3AWWp7/U/2mO
YVlQ4mowy/x+Au8pyFNI7MTuodbUg2IMf2MD9b1LGJ8I2+Sc+ps+prVtXNIcuu3vUFBklGG+00iQ
Uyn6j9qfmrFr3hawkKhy4zIsgq7HYQTy6ESk7N1GUu71OvaH7DEqiI+DvxzztA9rd/8hdsDFYDmD
beNR4VG29ob9NF/mu/60Q/pe4WTMKGitfwYMgKEHvEJmpRG4wjXrhbkPNNxz5PlnyPxYoc/jrq6k
SIfp8MBf5oeD4mX2NQcNxFQ84ndnjWmFwyFsvhmhfSiAATVsdPHDx4BBMG7D7EvwfrfOGWzjsypK
h+ku/tLQ2il/dowKDE6epBFbfkhzgSTlgQSaHpQQ19U9RolkQLcGKrN8ytDLFekea3hgDvD+5Fok
1LY4sJqKL0Nzm2JXOsAir5fmOPZa0c9egd5d3Pfs5yHbK+b3qbWv56SJD6+qX20wLZHs5S0AOYAC
X66+hddE2C5Gxd2G+D93qp6NYeEHOhfhVXRfSN7yWNpBCkSABEFJmL32Cw9slUaG8APEgH3Z365v
koiJJzlX3VOO4CdtDp6hNm+H6oy8hBTA1bGCHsZdLpIBivvbUE/pd11UoQI8hdo9BB/9TInzgsby
eA8RrdQT+nOk95Tn77m0P2fV9Juoq1dMlXAnJpQBGltSSy9Mx8zF/dcDYn1yD6vle4EDZ/iaQjbD
E3N8scmyJkl1wk2E4OHfMQPSV3C2eifC/f4w1cMdAxsG60B+rEe173H20Mvo1KDL0haWMHjpDH4i
LgN33Zbbk8C1+WdJSarYHMWiU06708WwH0d6DeqSZtxysFeeSqDSJzCYpPYmwtlJ5WRaqIgrCXUV
rhd42LH9w5PZnY9kKtr4UpF0dEuE5SPjRI6KFn3ZJ+hXo/Pb5XD9R0wwvdxVosfw4UT4C8HJ+WX3
JSdlN0SkEdxSa10Et0yeV5AL2tplJlJ2rra57zmKR7c1gGTCTAOUmw/07cc8bNbFN1aVw0ePOMwT
g8kK1n7R1RNWCfr+x6FjH0ztkDOGYFxTji4L5dB68BGmDb/VjKPz5uZVE4W2whk1TdA2UHS2c3B+
pO3sGwo76d324ECxl0zkPy1jCNzBCweYLs4x874uoxqnvBuUA752zQNK9PHO06fARsnkZQYK+4Ds
ijZqc8FBgk6OvpW+OHwnds8v/n4djvgYgNpawi+47S4YGUEyg4XQbr2COppypLPftLJUBXOTR3lE
OZhJS4MbGJlOZ/iMz59Z746HN1COBFbKM76PSyalmi/l7teV5sowZtjiXjX3B+FEGJHiLRoSxEj/
mLxAJip2s1GDnxqarWC7SC4zklQ6h57mvmKYyMBxuPVMAKO1OlficwFV2b5fBm9qVIj1uGVAfmii
lqN46z2Upaowvyfk1wNTZFBPEXUbNOzODo4RaZ6qs2J/21PBesLV4RJwAoEzoCwmgQs+L0xAPrlq
OGd2HKA4w0NudMPajICqvZitxGW8dX0uJn4X+AwR2IAFnXBug9xNe+/UwPKyR12S4ryzfM1fgBA0
A1SMovL8ra/YZj+9Pi5HGWmfvP0zRY/fUjCqogWnNeNJo/L9RsZMHjP0E90IJy+FgjiDqC42+FdP
u39Of3eXyfklwsazYoDpNAw88X8HNmECMe4JAH1xX1HyfqLzVImUME+syTWpoOEV/rzmqjAqo1iB
zVCGWvyC56rbnJF4/LhwwLZrrK9by29O1j7HxR/E/loOOGwuOPXLTm8P4x2wlgqEtcFIYw19flqM
Gob+jOeg9Wc6yEgPlxaVOc4HoYL9peYDiEMFnsD5xMRlDDAgHV5LOCnDEouWEkQUlx5+9vMnzXHf
w7TsfOT/cAyAre/4Y3vGVXIbGzLFIn7WNoz4qhiI2hkfY5oJCmch3kOJJwpUuQ7+lc/nRXvQrvMP
RpkbgqnPkNQBILYDk8fQu2fMbthc25Dr91YwCSFkZgzxafDavY9AQeVQXrGPXmDpCpsFQBkbXSCW
Zc8R3COqZZiAFPvunfVCS/A8dOS/fv56nZeDsp1jxcQ787Z4j6AhOU20xda7dhjUfGfQgaHsM/0I
6/iSQEjuRQ9P9MV04hYEk1/8DHJAmfADdZ5DDypHQpxSgv5l8mzd+0KHiWmOEOVdUx4bHOywkHUl
BzYTk2jav23yGlFHOiaO33M9RQkixxffmphemxhzPdETLLoG5PhBuSXK70zCrgyCESFMMaE0UGpy
4qNAlQJZdWWZXmdwhpMJgeKKPyojLDyLxVSTP5V6pN98grWx17rQAAJEymRuVYAmDOfg95VEQQof
uetOmpfLK1QUEvuA8bFwMiJ8qLAkAxzJI+JGZGBrPg+gFRFApIySTFRZWCZLUNV25wyR6A9+8omQ
j39xj9iqfWntbdySoZb04StU9YEjCpgE504KYoperOgt4WmLIZPMZCtUTvhX891ENSSftDYIs3Qw
nyFRlKyAX/iN2BiYM37pjil1KIcSsgfwc6m2IbTWS9DO8hjIH1dg9zoA6A1aUEXd02Oyp3ieJ9qE
SyJyhHHfG+1BvNJrulCWBicgyc9ku1026LL/ebqjoE/V1UPQXlwG0cW8jKFmI1W+tOhCXUaucGEY
yUqza4xYk91IGn/SS3xLCuY7PMxEwEFW6Hyc/UFPCeVbCXv2N2MtgnQoDZlftzbXrvkFAD8dU9bS
UTSb7ZoPqRyfHdgg+gDUQEL9kB8vR6RkWgbw01cRHdi0P2eyDxDkQHmExUNtAvY8gtIF1eyOlgTj
KhBtgEoQt6/pqP+GEZxm/KVmSm2Mi+Vl0S7vOCIutYMYCu7AhdCnwE1GeMaLIy9QxevXtN0f8Re+
yKsxotOHYPHSr4cHlvf72RoVw9epSVuhFYbCQSbL2+1TMvz1w9e8TJ5P55UwMLG6QGMxFdHLP8N9
vO9v/0qpOlZg5aP5Zix8JRoKEucjPOCuS0QRLwO4BriouMwk+fTfnfRXzzTfaFyo4GbG5+RtlyMt
6Y9kwWkDT94x3kO+BM74nGGJA/EEBeWhIyte0LSuA/BllgcCgGcH5Q3UiraRa9inGXs6/aS9hsFP
dbvNjzmGRzlDe/5FZ0KsLewgW0Flm/WFFS3mdPDd/7Rp7QNX9HATdAh77gxHmd4GOXUo2ANh0gb8
T966qw3z2fl4W8jZ9+2a0+uSnv+BBzUWjv5zVHOXZ62wQhV2joJ6AIKIBzg+9yKTlwK5Gt9DSs0m
Zv/DubwGm/4FZAlUaCFb5z69ikF+SYR57k3wbA647HKqMnrdALz0Vg/61+vxKTa48mgMlayveW0x
YAIrrl0NzQR7849PGmNBwudjQJG8HaH7FTZMNF+5d7gL1tX3T8J1x9pg9ZMYw6/h/Diibo5yaDqs
2cj3Sylw6iEuNZ5y9cs6kJbtFEE9zWyFnxTJoAy6kHJ1jo5jeapuNBrHCYgXvE0TjH/r8Bd51k6h
zPUmd+StjFqIcOJdUmBl5chMgI1J0+gnY/13MKkLfhXWxjKWtNfk8Vb+PVs3Rx2oR2SU6xchOrMy
gtT65bhOiwFIBMFObi88ml4v6AfALtrwtZSZzpCmAu+akeb4vYPaODxVBAi8hlYkHPH5NzQa3Lbg
fB9AD2hF6I3xfLEQgIEmU/gwRtD91y18UypTf+J5+3PVUbMjYMdjyoMVab04r1sQIdYqyinGcW3E
2BvI+jwwN/nuumz+AIBebMrU2NVOG+Lph+gzlUZacGcVUx7uwHl5z2Z6y6rh9e+byZyu2TMDqSIX
VlThZCxa70E/4Mjvg1TdHCuHL4w9H0J7+sW4o595kjcoiEbykXIPTOlD+cg6jytCIRoacDqTRT7W
F+pCnucMA+GQNJNmrQxyBAOfWIM4eQ8vYTEC06I15Ky1sg9IW7PS109XHcxL2Fm1o+wvAAL7/vQ3
aoJbXO4hc7pqpEbAVL6aPCaEpVKRPkSE10HKSB4+WeyV9EYgQQwDwQsE2g8rCBn3TN7IUx2Xr2fj
dgdABfQTkOjO9pWpsQgBYktGPwLRl8EzXAjaLD4HuRbUYWITn2z/cGhnbuyyPYthQt+piIFimDot
yTJrSKToljgazIQ9z3aNmpvpEM73A1zN8fCBXUS5gVkZc4OGBuYWcM2GqBY8YYBCINI/r1TUP0w9
zyM5ofw8fP5oXVI8XSaSV8bl9DHRBYY4KvBf1TH8zWdvX4k5TakRcCcBkhDqtiucIiEWrlKaUxpy
jC5gBYghfbHQV6SYDEnR8Pnojja9UPm+YjXSOTkSPIzJgfpEuV9jhvgZnxE3BMsbH7M3rUcSpPO3
Dx9hfdn1vM/46j2Scso+DQwMfACbgzkizTq2Q3MZkm6PfF4u7VQmRJUh0bHa6Yd8+Yq0sTkGbYWu
9poX0yf9mrE20LITqDjlYuH9hwKOsUmgM4H+eNIAik6IaR8RWdj1ORgY+DAa0gYE2sK2Mgf2TUDh
oXd0aYfpYrFgMOh/yJl3npTqhSuoCRzgTKRw38GHHFliA+seTwpPAf6EeQ8AQZOBIhJr0ktoKcJs
8/NXH8qImvTTQfWxgURBPeD6vkf0xfgWPlAewD3pgCzF0mVN0vQugMt9TM4ntzXsYnpbeYTS0Lvd
RW4H/bEi4mhcSfEMQHtm0wD57L0NaK5DAqXBzrmqI2WtrTs2VWmpxhYw0ogEZhelDOROaOenMr3A
kjFhRhMgCUA9RgMusHJrr6W8v+eg/4ez8PJ2kMYwdZN81vC8feIOu3QgBuY2dIimMMXH4rTj+eJP
Mlegk23xfVyfD5xbPsFWYyvCGoT/YBhYvwOFdPseMZQHfoOxN3pkzdnGSh2RSXn5BYJtJzl88xPW
CoLNFADOPOWFiKi9KeQ1Chp4n8rnFn1H8Go2oL0tFTA0ZqAGukJoFCnmHl0T8hPSnuQcyiOVq8Kz
BVeZqSGuIshUGFTT3qFPLThtvb6wTPrudSSr3NrFk2eUM6QV1jC4yjzegfUK+gvwRN5lMafb4ogw
hr3Vk0SrL30VJDYMAGgp4agj4sIMJSUcakJndoNbMquyV0Y6FnAP75ZvBGqKUTOOMA470ZNRtsE1
gNxg5TY/ciGDmiQjWC7/eCPKRB+bi5+wveBVOwQajUgp5k8dTgEri58Ysud8FJ9JOqkZgkufTwWV
wQTBvHrVBpcWajwuLFsZTjiFaZuQtYCXJvW/XcosXHyl+PTd1xy1aKHvKFIvfnvxoVLlpqcVwu9D
J9qNbp2emDAv/oJXEiwq4mo/GgW701aO8Bf4uYUFV2pQ8Q8MuxeBJIJlziAJEhYsbZJNLdnjyhdz
KlY+PUnM/A6SmOBy1VjxsNvmDoSDJ/wiyEumx9er3PmiesTxBDcJJv9hHssUCPszfRWN9hhKFdBb
SijZgYZP9hu0TO+9PC2W9R/TXgsuQLF77+D4rqBkMo07dtFtg/DhkcoDlmM+lubW/DzQ2cRX91Ux
7S1MdjQWKSOEaZvCEQXr/KbWFcHSa66t6tiMmkTQnVSuJ9qDmboBoG7hyzFKpDoiZIqNEVQlFzeL
W0qCNTcZ2HfNrfzCwMVsBQqNSq4ZgAxSAMtwG2oARIZkmJL+MipolTbUMu8/Y0rtCXgOL6cb3Ibo
f6/zK0rr+lQm6pJJabUucLuYtzs5faYQtl7sCpDobH1KnU1tKgS5WQ+uEKy+1ilaB95xiQnGqYjB
dbG9aEEHmcZA/kZ4C2+SFUJQFCRQydZgFhwtXhLPeWYc0I7/ZAotbCRB83fUi0rcn/1icTVM8IRm
TwgEcpvevv53gZliQHTjikz0DRTlG70XJcqfIvlXGPaQiwa8vDRh+2Or9tGQraUFHLV7RHlwxyso
YgKnEM8lSmNps5V8xMN8Mi4IE+dt1v69KDj+jDNEY+FB0fKLOrs5wNqH0Vce4WLiBgA8CY1hXE5q
5proRZYUbqBmTG7+wVwMi+M80QuvSG+wHNEAwmpZmXchHU9gi06kqTwtM2l3z7ajs3hFM4HHAnNj
bU5AZx6KU23MSRu1Rw6QhRptJ1jfnS4bliGFcyUkqSqCBDpm7iCsR51BW/DdtzNReZJIeGQ8xC7A
+hcTJ+QeIWuD50ksj41AbmUCMHlOb4vfv0NiG1xnGD/rGU21lb3vQibRW2IMzfxC5mrxKXckJGki
6ZZ3UAtiU5n2B8XqGXIiLOhde2vZsOuVNsGGMrhPrED/axldXdjOsTtmaEH8ZKpD12ng5HH9gueE
84DGgBPtxyCUf/PL6Z+ZdvNc5IAV/JDpoIPEu7zHicbohIE6Rgyn2+GxplHBMhm+CccGnYMefcN3
KMvTTtDWy6xLzrvyK5hViNXxnuyOvQN/VXDz/E3bKQ0TRkO8lTztqzZaZy7+cz+DbL3n2WKvzOP+
fXSVfMNwgMYejSvd3A7E8m1rMhG4Npl5f8gkz8TLMN4e9eeYEeE0lFPAc5It+eOVqTH8D4G0ErjO
N/GQbdTN7c/aSTxp1VoPTFkeqdRAcMP3ZaqJ4ZS6uULQ+SBbFs4t9AyNaj/4CECjC2ihX+mVPCxX
ooa6xtdY+dBDA6rqU6HWgCF7QLDdO74RBJ5uf6/DG/VnWjL6YTYEGXnF1sFnY7ZVMIa/TClGObn5
D4sfmLGpIGDhPFDFLVMS3vm9xu/hcrhmlTZq2wEbxVYLL/OOCQPimA3iyfTJ6Z+WkzMeM7kgDG+A
jphiwE9gZ5TX6vrKrsRzuP5NfqSB8QaYlEsC5Muh9MwbSAzwpNgMm8HZgyhcn/oyFl7AbtYK8yuT
foJ1zUQWOd9HFPBXsq585mW/CJ64ODCQ7kAiH35V2LhDpmhl3M7gHm5yrvyuXrKy62W7I997x7ko
RnX1/nL6/8TTuLhcAGSTPM+x9keG++43eBwLBA/slpYoo36l/VrS4B7R3D41B3gH527oBQihwJH4
iwqM1hdFy49HGPd0WqjOf9LKoKtT1z3WTr9HTtXDiZXX8vsO9YKBtN+Axl6oT0Kk9YCytyEcP0jd
fei5FB9Qwr+z+urq+VBuh8ozULpQ6wZ5x+g81gxfMf1ngSeY+ygigw5ActhduCc50Zo4NzPO21Kc
YCPkse/qKviSg/7FhBMIQtMjUul/PNhI+kOgKxzDKRPpq1qqSorZ/lie/2DYgoDCD5Ntein0x3eW
iEwqCd28BqkFJoIEJ/AspMkq17EBKmEb53VsZvZSjYER9gHOE8BUwLKCFQCsh1zllllvtCk7xCA8
KAWyPwgPe5XhFz9fCn+mFvCTgShyRV4Sk78zIVlUaTbIbl2FN4wB0EyxU9FcgBQp7reNYO9rrEUI
zyB5UEVJHCArC5YHuO/HYTcBGuUrMJdklssFJ342HLzOoT1pAeV8Rwe6BRqi7T7oB0BGjSEI35YY
I9Dd7+EOULH8Tqgn0e7OWETYJoHqHc9zw+/QA1QxBSUdhf9NKKzTRngNiklAuy+S8vQZs5E2wHM4
82X9kyKi49AlbtrVdVjPH8kDI/FLVE8MzHl6abOpj//intXsIjJ6nr5oY6xDs3wtNaAKEVT9mmm8
KhkPa0QLDCV+DIev0rhJLxF8IzIEwBthHmxtKD48yjiQTGmoL/SB79GVhof30xFXBYVEsEWhXjgd
JSMV57xBIk+bwyOt/T3XPZj2GF1yArH5qlFCBOKECRv7Lpt0m73+jANxTDQYwDqoqBj3MaDr/fX+
zusrT9v8MTd377WGi93hszGX0IvaBQcYJnQgkv0TU9KOugZOJ5I78NGHjyMeRTEIEZ4e6CgX7PNb
0gAanwVGeBjzSAbplHuoSEAVn4Do/waOIKU/MFKEgg5bgFTTeMAiczrRxRqV04BsXkX0Or+FkMru
Zd9w9KgcxjLUu32IYR8YCthDUYYw2m+gQmErCCxKqSPoH5RgvZ0ybOi0djp9MlNl/MIMMcHopQbQ
4eg+BeKlYfrYj4M1uvD9s97mkXVTlkF9sObgH/AxWUkd1h4MtBVcts7+U+LbL7P7kNN6e7wh2wab
ofGBtrMDH+IIMOjOaaApk9j9ZLu4D54cCnydSRV4AF0kDf2Msq4HtpnqG2v2Ockrzmdq4wc4DRUy
4apb2C/sMzZjYLNGUElzQKfS1Qnfpa3ZA2/QGmtXHfP9qsF8g03Ob9/RVws62eeDnhnErBkOtfSK
UM8o8goH2TrGeAzsHp1TNG6L76Lkq6VXiyQt8khs+eb2cwSd+Cv6SvLJPj72P8+799Ttq+p82DSY
hiO0hOWOZ9fxTLsEjkD96lItnHkw6wAYztgYMXYEFagzFxdX/duoVEfWzUUgUTEEWALjggYrlt2C
Kh9e8F4ojzhiVWFAxiGEGwzMF64Wl6r/FDs+OrPfTEqJ9sUNYfaePnGiJ/KBuAAUktLRnJkztiYD
4312M8a0ygwxxNRcVcfqqP91yT1u9/VKH/OR26hgjNoftN5z+kz7M3PMROOz78+q3P5369FU8JXt
rEz6OLw/wmeYA/Y98fGydvJU3UABZDHwD44brAZ4RdCQ1UhY2+O+duIhv6ccWtRy/bXOQ8NpXTj3
k8l0cnolX6fDP8GakZHLV7BrDSnd9EwJPqQB1gkrGlL89DaWOgFgX48lk36UycUT4xQXbiTjQnmi
7IXyJn5hpfVIe/AATv3CecfyqZx/saqpom98mb992HKj+14EjTOOdfr+Y/xgmCvIi3inLai2KsI1
Ymlt5lyw37zjgnPsNPabQma0nWpLJVXS3uk5fxyB9+ZcnW9W/jV3z5i/ON3RZHyYxMy7B6XFJ9Tp
qTAJcb9xsXmeGEH2BbGW5uSJ9yuLibBi3Ib6dpXpGw27dapo0HBCwMefA/UmdeBz+VhS6H//KlS3
ULRU4kJt6xao19F2+YlZI/RUfSANZMFJDuWmO1IWkCOy6/7Y3b4LMngRlbNUKGk49OBn/cuOb3hK
wM4YdJEJvIK23AFQY0v5L/wWwAPSGBmpCpVLpKXtETY0RrGiYj4hOuC0sObbjfL3GWs7SgrtP5LO
bElRZQvDT0SEzHDLPIg4TzeEQ4kzCqLi0+8ve8c50dG7y6pSSDLX+tc/HDiTGti6tHCcraRts49w
PFBYsPVRD/ObkTRsOMjY+NmVzyv2yhLcyG/GfO34AOdFLh4y/przFX6ONdfmbHXahvONvRoRBD+J
gRcrvBChMNhmeeBshD8tS9ItKLglJiIFynNYCyf/O2Hb31gJfq50LHEzJvG0zxSsy27EQlEZ+bJ4
qSuRSs6w8hgssFXqS23aFXOeQXiLBNrDgmm+zJH0huBZbEnHDNlanKthPfcBZJANAhHPLqE8FuoZ
8hMwJC5iw5P87ZshtRks94VreogZkAkd+9QaGEPUAU4kEXi+Czlne/2jZrhD92tSfYoC2pMhXqlQ
W6eA14zZp6WDr7J/ca2Y0wpuAEAxoncmKR7cbqyCC0+kRmse1jPrP4aIa8kZMjpEVkXt5wqmFi7l
8L0FYeCRSv4QncoOey9O0ynDCe8T5FwN5zd4RFwRzPOxzQiFmzBVSP+S8JjuwFU8LEtAerElchDT
+68UivWQrmysY1zqvtMCbB4RNzw0poagP+7Rxf0Nk/HcwkfJhin4dWkj0LsaMbnnwzoVwdNgdC4y
r9zma1YOaY66Mf4M5WSgji59bFiDdiWYbeSYBPDWH6nYsn0eHdzGsBZTuYjMdNgGcdQE4GOlSY6l
ek2JfSwjV2o2z94oAF9gS8NypGZ8XMabdAe4iTAqythOsUw1/Q7EGCZ8/7asUzwqE2kNuupysyFN
r37QHqciCAyorE+TIWaYdvJyBRsSWwGYMf70Te45rSMHH85LdKrvSB3D9Biyj+NkwDBCWPGTuDsD
XOO6bCuXlpou0AsYIzDxIL+FctPn35nXhfgAIdw4eRiejrngIXnMzHg0xy/dDvLFLdoxnfI3f6yR
o7vcjt/uADNXWDSqt8VzhVe+xIphjlB5ruPwvQ5PUnzJmAd7uxVo9IL+qKXB2bwSddCsuB0UEHEl
pBM2VENOccrZz7hnpajM8GYlMHUgBa/VafFYYoKqx3ZUHtj7LnPiKZ2PyI7h/uO3EGGgNEYHfM7s
mCxXD2VHqOZfz2Rpo7MbQyagEqY529CuE/VSjN59eNrbKrv4FCNQpKjaQp0RjRQxh9uYSxkpxyUl
c8atY2xMHQiX7CoO01yZkc/XE2wYGSEZUb0w3yBBw84SRuxdVvqvSA71EeUFAyGsH67OUGh8tcRK
GhcVGtUZ/TP38I1/9/bjNonlz6cvTK664EWOws3NP+6cIEOIho27veLz/Qj+qmrc+2TXS17rEUUf
UsjQ9pbUGz5EaXQ3fwD8DIej74K3lXLJqTAIcfnxyg+f7hwws6BN/S3qLVLC0S2zVt90HI+xsojB
Q+LKnfbcJZsd03JpoEyqpZ4Bj6Ql7IxcXVN39BAyk2yh+v2yz2CCkuOdKDFVAapzZu8W+8WHyi+U
jdB+RI9+qgN3eOfpfSoQdSIgaRDiEh9s4VePr4k7BsU9bx+RNLfdvDmISppH9+tdh3JQ82GknRb2
XH1XRZ27fDFVY3I5vQwgOBBf1xJApeCRi5snD8gNBCkvMiuEFkdmQcEmzZAbP1mE4ad5NYe6DJns
HbAQiBweFcY/Xk/M8PZfY91ExUC/B13hE7sjZ0h/Ogosv/tHD6FTxddpx48AVtFGd8GdlPJmThul
L0Uk2QeDCbzTmXipO+gzv6W845fRbvQO9FPHIUlzhGNyVlkCkwGZFC8nqEprghfa8AOVv3HDgi88
D7ufwI+OQw6WL48mXQEbH4cQCeZjiHa8UoXyy85aC/XBje0fAgh4D43c0T/vSd0i84wx0l4sFRcE
S4Gj9UeZujC5OyhxKIMQdAFmHYPOQtAlpz3axZ0ZEQ5sbGB1nJefsTLDDlt4gY/MlHEz1zLFpzsF
FbAYak2Pc9llS+R6HNkZou/wHTBq5NSfg0YSlB5jwpfWMIFfWKLAqUtezJ0N7wHZEObSnYgj8q88
htWuvD4egGvoHjDeSn+hjcvug0Lh414Xvb0o1WfW5EUK89D28ZLuYTsHr0JYV4MDiYgSQFvWD3Xz
4oWLxICyGicaayie5XcfZuhrWW6sEKaocGgf9mZQpziEeOyTo8cJU3NqZTJpFMX+nT5RDTF9cWZI
MnHlgiYESMi5Rx3jeC8MpVBZNH0M1oWK453i5jbegt3zxNCHB1QqWHAZfbxkfCwiMi0AXprq0TND
lY87P9NIuMoh9NjnSF6o5DnJSKfxDShi0x/qKFJpe+l/x5avD4F2GM/PsJxyboM5Wu7XnwkUtSip
kzBsRf0Qo0jH+AXhFdS2hqrA4PylNoFNSnt3StjdaLcxzxc9KMR5Thhmebj8I7c9jS6z86QATGTj
OiGbAOUXSQGnP9Faf53FxnLgXHHNPGt4ZtYlDjfXmNsLccRwTmeIzExnJ+P1A6jelGI4GtRRQ9gK
hh9U19l1S94MIkBKnwhaAMrMnU23VPRRcrkU+eGRj+MiA2D/glMdgybV6K186R7dZkUMPnCiuFhV
cmD1tbglIwJGnH/FrZujhnLEXTNSZuNG2sNH1LyW/gC1VgnLuwkMZ4xWD0wAMhbsbnC5MsGfHrre
2duShrbAiJEz7J9skboDjb7qEi4+NrfPP4EDULnSKOPYXl4E1Z2/Gz6DggWGAZwsYk8nxCW4+U8I
XWxhOD6Eqoin4Kmyx28elSb80IIgbIpBj9NXfg4oqMSZXTrb29rc6hEEPoB0l5lQRszECEOeRhDZ
xYBGiL4opabw2PgN71SIXanJRIIWn7wHVbOGIYB3JNVqv44sLio+C6QXwDmm1tLHIED8SXYGOV6F
B2niNONJC/EEeS7LPjRROBdULHdqK+JXXIKxiF2BwM2oinZe2f2x4Kk7TzOQPTSl7wVq0dTal740
kAZDJdhxgFGl/vXv/mDMKoI6703B+1zM3lMl5rsKuF3uUneocqkAPHTeNVlFpU+YWJ8FyNoHpefd
Ilf9s4a94T1Ft8eHhFa6PY3sMcWVPPisejBQecBFxBh7It6ZeF4IKSARS4LJ9d3Crxrd8Qr9N5L6
RY8JFkcM3glbYwT+jnyFgrd/j/62eFay2KF+jS/4MbFPAyEoFUfHLXhAmQNTOwn/QAUpTDl4nbwv
Ev6bK0PqS3RkCKC5gjVc/Isrs53WJ5oBNkdkDitfgt1/zHojKwO/MCdL08NTC3JGViL1rMWWLSRu
NEA0LDQVpzFtxY+jeJwxjQ6YchUVNL96CZ2ZCBc0HloswJcZs14+xb40RLxhfWLOicsmNZGOnVq5
7YXloYL4l7QH+lVXH16zJ9rLhbIu512oqo4x1uiKvN9EG9QBSh3vCrGRdxzDnkSvhVhhI+UmDIg3
IXkV1vp39AEcPYhlEf/1USHnMx2J4krxBp+cvpbqCesuP10LmoE1mENmckTYHjEbIT2tdxo8fdP7
5mWEbI5dtGFCXQcGACH4e/j1elA6tFHlYxNEo7MtKW/Swj3cwz1DrF3nf6dy9GUTAM6gX4fmj+Lv
3Vd34n2zMWLtmaRKxhRSRBrC6SS14ekVa2vURpKXPPC+2KMw90ZdKq2u2RKeIxPFM2rPq8sAmr4D
VIIogcRe6SthpVP5jLcoR9POWcFBdSeto4TLyoedIPZ0p3N+2YkmygoxpXHeueBWlPw3+b4Rl/+b
f0bfoTyBlYup5dkHljJRi5WHd1DMbqkxUKFv2jLWa8qil9bhNVEiPKI9aUiUR4Rc4eSZQ4OBAo/z
joBCbJGQCyRQMqIvys3m0AvV4YOlBWKHnIf6H/02K1QYLmid9xk9GHl8sJy4oWURCkJ8IvLb5ATd
4xI8XDPmzHBxZeht7VikJTAxoNKhIEWhEZgrO34kKJIXGO6urjNgdXNIR1j414wkOwahPgCzx4/x
bilTeb6NyQNehd9AmFGOTh4JJV4qQ7DGLJIRLzwGDcgvYxzAbEEU5IW3tdB1VTNrJac8jEMROASF
aPsMt4JYhbcrvjkUp50vjF7RnR7sZeWk95DGmQUkDmrhyvMYLm2vIVsQBMUjw9GH7yQ2YE4Pi/vR
OXuFqtIK59zICANwGkDIf+EWRXewRFOYobd3mXW6AKIuM0kWCBdmL34JONk/L4Y2AuTn6tiYOynj
EZ7WIaWt1x2O4V4PALbHLfsIFAX/lu6LUPXOHmTchqIUhUL/korgcQ3t9JeWwkrkYMTu5cNLdaBW
L49JGSyBOMPGtTbi8BUMDshLWOKwcZ6yC+w8oJTLGgiWg4Z5frmGCcBxB/xKfhB2wacZ8FTNFYUI
BNaz+IWGs8NeK8HBF0Oc8Tel40aU/XZ3yvLLLAVrdo7mpLeX168IBI6Y6h5jmOMeX/PYThFkiWn4
FiRX/EYWGBN+GNKQJxJpXEOupWT5LtSUu0q3w8vM7ZcGShfoMlExbLdX6lz+tXHbtZpeJ92gGVPh
ItUKTT7402n/1K3K3wgD+vLsvCbYNaXgKoApxDOTsiI8iVk2LtUaRD9mbGL4psLR2nccTRSXhTD+
xf6XdygObwzuonsuLhS7DRyD/pmrDAlQDGk596EmCbY7ujX2dBooIp6SNgQYJrrKFYfcMTiNwLhd
meJTc9cGWaEmfiViraAJIjeJw+HnbJuMdRlcgFTITeKMu3DOYzQ02z0mRJASc0/bt+ygR7+8I3oQ
541ik0l1hxdO229j2H5ggccNrHBshBUCLc7OXnQyOHjEmIxi/wVJv4qORJl+ogmkZDyHaA8H1Gco
X9sE6y+WK+mjkIJmpC2NqfHw5BZ3vYjVlNID9w6MqgJE77MqJC+ClXh1l6qHg66bK/Ts4LhEll89
NDysOULNXJ4FPAyBlKlUCfehYUWmyt9rnjrBvFJjy+252yMFAcl6TZBcPHQXJd7Iq85BP3XPZjcw
WsZ22QJucKIEtzfqx2dQyK7qd94vIcWm/0uZ9UDRv8V2UoHv4Fc/YLR/mjaEdP4E4Q7k4fN3xzLx
mVwiM7juNJpIQMe7WEli6yBPlcQ0hzSe7+Q+VEEwIaYOTtjGvFyZ5G8inhEtMyQ8DpXkGFfRL2cA
RRQ1KrBvH13TXG/8khxZgmewSLP48zjkmkW3KBOOaXI+St6b17jNjz63wf+SL1v3MWXgv9r8jXcT
wL3fLfE34KzboyJCHnPcG2A2eXU4afjX2VGDxk4sPciI7B/QI7pQ3N0j5lN0QDyGKFRY+QtjC4uj
7HnMdEsuMiQHZzxGfcO1GF/w0mgzxiy3pMP9+kY43VmgDf4ScitnDMV7BB7nfGh2JrAW/ogEY0Ic
L6lM4Lw88IetInNqggEJKwoOJzZRKmKxq8Fe/nuze8aXiDEZu0PYZ3OmIsIvjyKMylhPYREuIA6h
TCYbPkJ+SVxRjkKLQdyHV+K14G2NcK1GlzUytpQWdCxRUQHccZJcl//C7fdQWePzAz4rnQwwyBc3
EwoSd0tt43AkUgIw4GGTxgLBxXycPp6Dda0vzEjxS/Jq2Rw+CCd7VIXoOZlw8u+iTIBIyvZYsITF
64Qy/5n1oGjmd0TdcD69MhUnhsa6xsVEWF3aaYMSU4+R9/V5fuGQihKE8SCRPoE2WssOCL+wG6AN
eyY3Z74FI6SjO7p/9MiE9Wp/Nu7r+EKCam47qu5jfqVcVeJ7wB7MzboGGgdPJaTtbCcNpP78za9g
kxmJTWJbADeyuYKyNKGJGI+9nNd8U2DSjCTetEqqpPu7reUpTmtrGEB8fgwf6cx8ergZaVRhN1D7
8vQzeA+BhugdGvQZ0DFOhVOuxkR2Tl7+UOXty4tqdA4MEgXRRMfMwIB3eskTEArXiAVt9Wr6Tnm/
XCgrlCB3cM+GPWDPK/xPKzwNos+kDjmcmMAXjAYK5ldi3s50M+YRI/POomtR0/OEBEqq8kumD+xN
9XHGaz1/oQKD2syN+5DilmNToPDjJ+BZOk2NMqtG72En6t0eaF/2IUvNzfAq4Qlg/XBdFBciJ1Ul
hRrgb7TVnSVOask9kNiJOI9DPVb79fAxEdCcuNAk4aFuhO60ElZ3a7hoWHMLsgwZhrR29aJkGyyC
F3dUHwuqzy+iM+W1eEOCTFIrIgqeiv0Ot0z844bHyWsh+bmo8uh2hrQzf+cJc1AxbIYiRFeH0APr
FVwKHP6VLrpxOQvyH3rQ2XPNQwJocvfocLl96QU5NDMnPmJUkQkAsZrqmVr/vmrGb34t550y7zY2
wAFH1fTGhrRsRyUP913c6v0Vensu5gPwG9H/sLg4ff84YH8LigDqYGx93nxKHLRWFR6vDLP4d2NF
1wmeIP37pMXwAvIKgjoAp7b5oGL6ybQGB06sTIWuYSD05Ev+pi2ha12mFwKBqfQhL59G9DT+J+gF
bV/EHLfByQdChEY1QQrjkl47eSd6ZsBR8V74XuPIy8yExpt22IS3ZO2ZGvGmPlgIYQQtOQ3b7ZmI
EKdlcooLqHgQ3gvpJjjYAhOQx2QODV9bYyhuA8IWzjZtxU+gdRcabfBHKFac22s8gEYtUQBVyJU2
2CgAEyHT0WTQmE0fk/OuI9W3DeKGuZP3Hl12zf7r2+ElJUk9eSav3AZlqfPen8msm/76j43kgRzG
rYdm/nohFnFg1T3u7u8KsiNcWzCZP74g9sIu4Hd+BuYCu5BDM+ZJpR77xdxYQshiShJ2mqES1nuD
GZpwGPnYLkQqBuTAcXBuMGNUsOABrGN6BnICxWVunFyOKSAG2kCqoIlOSRRZDPzBtZl4V+5zQ0jq
stu8cbrkFDyXbKy36Lz87s+79/6dvyck+DVOu5a2xOu9+Xht9gGaoF6A7M20sp3Zi1fOzTvvPuNm
pG8Jchi9Jp9MqLfvsMBBNwMt+mUvEjTuIXpBTMCvOGJ8Bo8cEmjQhjReGAeLvaMHkk0VxPjmlV4y
KaAdyaW8Da85+Zfhn4WIScSumm4dqSH3awQlKtdTKsQPN+0xaTM55dQaCTo+fkzwO86jOqyRyj1m
96zblvknbaPClVKaTTY2fQEcAhX4OQMDKZnaw6rGaZz0hdV9dv87gRoBZiGgZMgP3WXajZmT7r9M
VFS3eLjwTYQJpaBSWAf0dSf/EUEAnsHa3j+GyqYx3TssBQYcdHZ/zz+wNmi4PHYWRTBewuAuNwi7
r8lOT277FqXFVN7AyirRVM6fewifBvQLnvPNm96EYSLTw/HjTVY7FYxycp/j+5Csx6VIdD2lj+GN
x7/4ubXQTrMs+FMwHaDNEBfdeOCMtss6YYX0LO/Dn5g3YC0jHmvgH9z46cyxaebku4xYbrAtpAGY
mG7gJPjITQSrjLtBQH+4E3WbbsMOxPkRgSGBf09Oa64lQ3D/wQ0jGmV0S7BnAhnkuTwfjkef3mXb
Y38ZanQaqRFVuZIiNCVKaXZcw1k9rvnSQM3t3WWMW9kSSlBvY2wqms8l67Ve8buBiqXlBfR5Q+HF
GHR3H0pLLKuQySu0QZwUGFY8Z78tFfsTetL7orBHMu4LsbALmBSJLolwdX4CyhEDpJV2km4bMj+H
FX1hwtaH0wsVKseW5m/pSBaUw56NVRRpmfawDHASZuR6STCULKqAbRMiDpcL9jFie0jXORNlohjp
VaDG8FAy4OWdMyRmhRg/UGhzyej36lyH+hJr69P4uTBxuLFGRJ5MzBzxDGgDSvxXN1EOvA5ykMoM
+O7zuUn1FTwo4VADzwg8njIRcQBUUDqc88kTzns8rYbYA+6rDngY9Bw2Tk4gxwLs7rxFuMgwjN6H
DkjLpQRDRro/nJNgQmp7DRLFuAbtvC0fm+bmPqdNnxf2DsqBreOxN1x0AC2sSUHN1jQPcgN76b0B
ZZUHzNUsThU2NuYPJwINwgbfaWG3+lqcF+raXuNVP7gjsaIyhxPG/izuabdm+UnT21yavHbqXst+
u9MGw7KRmCCV/vgS/xLQNxdXoPAXFEh4yPxLegme6ptCKOEQVaDmVjKNJT22979V419GkCR/C/xx
/56jamT8AawpG+Nwn5rLo+LDd6+IK3n6J/hfZEJVsGcghgBSu+eDPMU8CUY0xwTGm18X6S8k9GJV
rF6nAI78fWH8o+HTOfL/jmbshaWXaynupXUNGHM0jyiIOSU+EBgkaHj+8UBcxItDpxeYcFulDWp6
cf5AnUGtjhUodqcPjwlRdoH2MRJompEVyLHu/RcYF6MfzgcqJnqqKlQkXImiLwET17+vGXY4/MMJ
gvWBtAzGWAdmRwqHe6M8wvd/Wi1sTk/MqV68u4G6Yv8F+JmpHJuL60zbElLxQN/MA8YAHe1GKdw+
iS3j7y6P55OBiobh64stKyBf6jyCVMqQKjL07Lo+TezYHIISHUmtja6P6buOJdm7cMqWYYNDGa2n
JTZUucGsNmiIIQQVozwHDqw90niYV6EH4wWwNu0djwOTpMe03fAIIOm+UachIGUqAIuE0p7vPbpv
XtwKXyXohMoRWb4HzfABooW5HNQ6k7xdojZN4Y6EsWFfksWcjjUCq7GitaRy+n8sh700Pw+x2aE5
VIfjVF1+HxnDPa5T+RQ/n3dz19gzgMHAiw4FjQbuHsjuau8H5/fpPuBeWjA3fVRrNIE1w1g5/IEb
Uc3fPNSV5d2HyYgwvRf1UlSBGVYSB3UnGIBwpTvHbB19JWOJKWLb0MQuzd1t/h0+D+dpd+CtVfNi
xESud9AOzNtElXeoCRhhdSXvqYyX9PgVV/NKMEJgqQjklmPlq2NS50EKq9VobKkINF1Cd26YAGGi
x/QJSI1dtIWSK1Jbbca4l4wai8hHhl3FCbYB0XMgMDCOgLuwhkDO9HAJDukRSAE6xy4nuk1XYQOh
1cLk5O4y577pgimsDXrr3ph/VEE5ZZ/V+BGtInfEu8y19IGKcnubgCl2Y+3qwzK94SdROjUtFr/y
f00B5AlsWA7oObM73U+fi23nLAgqfBRTJv5nQyEr+sanVJndp6qQm3NN1tS1Z8iaFB9jwNoVTZEg
q3NOoVhP2DwZYBsHAHEOkS9cRtCXZb1vf4hh/jjZdAL6MEsELkD+8M+8EB82CdvhWTsrIiVmYsmJ
AVAguR0SIiwIGFrDbw/PsuAblXgyG0KkgsoIetFbcqEtVrBbEB/i9Yz0gjIDFT/HLGKki9cghrG5
lKD0JSVDY/scGzg48s74v7Q977Q/AxYZs29j8DRwqOdulwSSluETWbmMbSDeEn3cEm5YxzF5Ctp1
TdnVm0mLOq/zz7qXUXZAjvZgYZoLqqT8uz3mRSx+hOS+IigGPgtsbWGABtSOFxCs2FFzPtx7ADuC
ZFAc6inUr+lr+FkXnPFLafvJ0BiVoTpAmhfa7nlqZUVmjHD6OijUKOjmrDkV6rzCKAEh7UbblKcI
3tlAydU+Nwkc5TdtwWrRfdEc7WCYLuSFPJbmP4hFxq6l/RyXwq3vi/6U5qF1WvgtKO955FW3RiZD
4TT6+Y/kFb4AuJ8BKm4yzO6TExlGto93+LzhoM07DG1ABfb3dUsih0GeH+oZ6aClLxCK4DKTx8VO
NhzqLiQTgh/aCNY6xzQ1c/fXzOjHxhQOd5nH77hHYoHFqhVCcWUl8VeaLF4LSetdCNZuufkujUMh
/gcbDGYUZiuBdeDldLn4wPQB0BG7DaF0mVbMw6zCgcTbFjnmBl5vgbpcGJTxVzQdyMDhpO/EbMvy
jgtIQwhx4QwXYUvRzQ0FgTclB8ZJABOhnKv7Fj9XBN/fZ2bf86c9ON1DdtbLz8WPF5hHuM7DpxaV
wxQrHPYfK4Gcht8TtDg25+UJiRB77YDd6nX0bv9YBvmTkT6X3Ht1Qd0/Ttlm2PIU+lz2VajX8g7T
DKrg0hIZG2xffKee3zYfnw8GsihY5q6es4GzJeJLdfPO8e0mcrJI8/j1YCX7nAovCsOny4vxdHvw
tEo+25zZBbwT/OqIIUk493obAUFcyDjWhzr1BdudhcHx6teGeII0ki/e/I/sc7TrlEu0vXfc1R52
XKbWPeSR51Tp+Ihz4Afilu9MyxzuKE5XrnKAcM0PfPRhQ/PbWaPQI1C4nGHF7MzGtzJoBkb4lj02
o9Oc0+fh2TQW7EwxVAsuYNp79vp3RpIcoOdIZxO5hRxVTIqaA8edVPucOOf4ypVkGBvhP/fGzc7l
mFJxY94xspupMZN2JRNXNWDByDs2YIY0v2CLWRa4IUfPyPBPhdcStYz3JkcSsbn9XqIciFXsn+aX
hS4je3gLVIRIFaZlp1woDFoMvmSk2W7FUQTr7bOBHGKMzjQFG2RYYIFvZKL0vsySh9yqLrxiinvN
cH+dw5/f6fRsBCLa8JId/ojRYBu8vWKNjwBODAknriHMBy7gnhtuJLf/hCnTrXRwiQpuoTyQeCvs
TuWA846XQqT6rT6jAq/TA8cmZcJjikIXff5jCuEEMnr9Bmse0pxA4xMcTdwFXsglHjdHZoxYxQpD
49mRCKktVhgmWqm0RdMavnI4B3rK+FQmAX5Nb8t/s19/LawkUSmKaq7FwZqR76IDqjkHD+KFWvCN
y59yCuGpnAM5KKGJjC1Qu8qrtj3oJCEKCvbvfpue1zKqlws262/m01yOfW9Muom+r5fUJpz2nOnk
sOIHqDgCCkZnyAmZKbQy+s0tDhgqh7D2/fkH22d2XpvB3JFesOA3nv+MQcvDykRyjzfMP2DgSQEu
rLL775jDpTdT/qTtVaQ1gKoz9ODOBHwkEBmoxCphLdwcjdLaM/aQ5PXBZ/js046OPh/BnjZO3umP
/YbZPh4img9EwemhktiguVpG4sHqOektCGkiq5PTuUqZ+T218Lc/Ypiz+LWMQNwPBewYtMz0pdTO
Pzz8/hWp6oynodjoU2uMBkSe3DYoMa5TRQBylw2qIqYdMDyIDHU4rgRn27ZxDnee99BIOJofU5RC
xCqu+EzZfc+8Bslv8Uvw6H9d3PbPkhzU+lL/G1i4wx1De0rBBEqXEBfOcHXQwKzxWc+IzujDESQL
tOK6swN0ov8vAqZBgo4S0ZF1c+pMHTdnweBl1Mss7svzAm+btYMzyPY7OY2kh49gGBuLdTO7rkjJ
2HNqFUkPQIW6JWOMVSUPHqWMDlkNIK1zFJzZVZwbE/ptl7bc/AmPieoBGOvYM7FKfbrF86S0+lgc
wOT21c+UURBICLLaB5NP6vRIswIk7exdu3JscNAJOS/iWH4MujnDQfrHBOsGRgwK8i+8E6h6BqHf
WBVTgV4pgbZqJYdhHOzoUNdCEW4EBV+CUxWjjqRd+zD+q7GlzSGPeIbJ2OeYI7KKT641NDzn0gft
6luREgibLAYOm7JvDIvoR0+ofUJoUMoewMzkpN/TTSLBMGBrAHFwJj/wfuYA28HzN3sh0joTvxCe
UufZuiiiGp8mnd1/2GER03hkGFbxcwRdugmhMX28XxNcVj0YoXsVK2A9eUXd3zu6xFrL2Ibk9lhe
fIVf3FF3n5XP1SVCaMMZJi2qGTDfIzVyhZwYqnsMTPrFpJ6jAT35tLvqwLQXF2IYhD0bPQGdheS/
uZlDg2N8idb37sy+cF8+DHq8rq9VUCdxWSd9Jzd5GPEqtCIOCM4t9jeUsO4JYMUiDNwDkIHZ3tUE
HOJvgYzMaVi+fMOOSF4iM1DGfTMZpJLQLee269BK8RvBAAhMTivuu5RURx/DvDk/H1exFV8gDZSZ
z6b3C+R5bXlaoAWFgprRAQzEp5+0CJp2kFsKVWIh9BEtN2mYPGvDmormMS73N6wClaN/Tx6z1xfr
EXmPy61/o9nZ6+GuhSuqD8zsOoe7rwjJ8ewJuWz+M703XRb6LDBaaEZURSEf36L4xsQtpksFWUqO
7JzZaah5LLhHWi3RJrMP5G/TA9xVUYBwRsZcOqo0riFKR1QS9znrA+ElTj4MkHlj88azllaOWMYW
4LpBaFAZnzef3WdnwuCa4LJiLLtdCQ94YtW+0Vff3ncsjy+8l5n69eXRSXelP5N/HZXYEA3e7axO
n7szjNjxUU6+I3ptJK5C8gKtWq58ptNyAHtvV+CmBhBqewhMLOYfZwEe81L+wnNDY3RdHG/xWwv0
dUMqH/001QEgHLyOjnGIrAXK5Nr5b9DNwISuyI4zkTsXYfMJd57a+d7CkqE/gD6FJHkgT1eb1IcX
ajVmYYggqFNq3FSpb/kWFDDHQYv1o4da+UnwcESCqUzkMXT0DhwW+winp2GN7Jo3f4gy4oqx0dXZ
aVCZ4KXWMVcZeR5kDFQ6fElkiogX8LC9XeTN31+kQtmsA17Hmxbjw/It7ovZy/B0Kqfneyhe8IuK
nbhhySk+82CRGRuQ2qQtG8ihc42bsXsyZLZCVga/hrXWQGk6+nAx+W5+kKjT0YJYsYW/npx9mgjt
x/EadYEFRZoh5a31EEzWm/cPxIXCRvhSywROl2Gvz7+db1E9oDr//XxFpFS/xjU1djtWFKdT2GI8
HizFM5ELYvsE+T5BbhIU0+9BhQ3aBBXEDm3O1+78+DeuVEH9nfXwUAcZAIka6zDSqN1uvQG4X2uM
S0gDWLCWI6MMby//SBvDEO0Oxnda8bMUuOXkthFGoAhpnJTIlnuZXo/ZSw8+nk4jyue9HX0bqzM5
lC8LbofOZA23ah4FZU6QSI+eqCYzrX8CuqCK7fwh6/6IhghKhrr/yJ6uBarUR6NcI1y2QlMe8bqz
kd6horBTv5IP36n29Uv0UEaGjZAVFOf3VmdKg929cj6OLubofUdqHaGT78CMUWY1pKw6xzo+6cHx
6F2tWGeh/CIZtuMvP5OAWfiAKnUZtjfPNiMTSM/8TurvRLqvNC24/4Z4MxrW4BV8pYCC900FCw1H
wvLyvfqRbz4+MVB5+xXeLkTSLyB/IVItEa293PaWChsgKt3u61NFWbdhUSx75kCys+6S/F7J94vV
p49G/Ye7Ol0TQlvQSePuazh22TGAtNX2X5BLOJVAZFXvyZRRjmHL9dziGp2ZuAA+I1eZ1sdQJXi4
cLTnoIWNnNIJ4/LGHqiGeMa9iRDBpBjf4lN2A9hUMjDjKnzT9Y05Q0+P9GeHOO3bO2p8jOmI9D2R
l+VYVfo8Zu097Jg1Ow8pM3Hf/g2aO+4fIzWo83LGgAkIBfdLHnwTI0aoKeY/xexJaMc4la6QxwA9
9KWd1kODcv4fqsGnh6f96IIzd9LO5Fy1cr1mphMb8GTApTbC/pSpPI4Fc+p/aVttwOiRr+6fA0YM
paiQwMNp4Mh3+Gx+026DmQJ8ZnRGFFfoJK7xP3OBugZe/gGU3Bmug+xf1kAfVO7U9Tf31y+4rk7J
SYP1/yu4rs57A70tj+8MRZEML/EkBgOVsG6yOKY4CcCRX+i12czwqggMIYRt7x4OenyxtDFTCCBI
nNo+xQQEEClTqYM9RL8KrnN6oNo5/ZqiO2eOWgsTFmH9ZD89fN97o0INPo/QeMpx0aSA9RVdDbMg
eC1z2GmouNFeFsLNuHcTf5q5jAYRO4vGVxI6ieqf/pevckixSkv/yMcWVuXw2mHUA5sS1yfcJf0e
ekKe0aurlz4ce3qVHoc4Y2ikRewRjKE5wW1UpALdE88MeyIYMhR87H842ScgePwkmmq6drzULdwF
NJ/Ok0cJlr5NbUOKT+df/vWl9K9FB7TlguGf409CkJ8UlBt2IHmHHhW2+mnDuzjG/LInRcOEb35Y
ZAovjPu+acafX6ZI/Xs3KIl2oSm6eW3ns8yUUF9CbrBA85ziDziAFcdlARrVQmlCV04TzPJmyHPC
PxfZSY1s1jWoiAZoG6YUky2kFtgjm/cEgOv+SH4PXwxBx3gQ3yOKu9sS31fSVRtfx+GqwRphNyxy
hq1sQPBht0UfcAgzj4PMxxBmHpxoNf8ttMX+ca4iqJr8OMAxdg/V7PRXITNZPTq3VQAWUu0eGNMj
tF9gOqjybFkEODIMkH1t+D0G1wMo5SW06Yh4j4Q+rSDw653bozim08R/m+Z5aEmBVfq93d0UeYfa
JaAWqBhD6xH7MvftoTC5+eXqjtBjW1hN0IVADIWzRvUC9yD/oGmjvyS/DJiBjn+DJIJuVYLGBFLg
E166Of5gXBG6w2WGbAKt4BfRN9HuFmt6WAu4V8AgLQnnGFiPLKB/sfw8xmQs0m9gnBOsk9AuY5C6
1AvvTiPOYPeSXMPLosy/WeHjefbQ3XL7U51vzuZ9gUnGTOHtnfvWzHoG1trooteu0QL2U73237sH
MZTU02ytB131ydD8cHFEZLJy9WFkIiNR9wA7zMW3p8WnDVQGOdMezi2sg23FKANZgokD/AzGoekD
HhncewuQN6Hh6ypY8M7NDqANVQpeVlhRBUQJXwJccka85Y/DA4r5KZOsNpD2DTM0GHAoZJBaVhFT
gRNxeRrj1WcK6PDBho64nBB/h/X1D5sZafWgvo4ecEZ6zu8TMUu4jh5/vIsWXkEVXejz4BaBOH/h
c2qR9PalFS/FjkZmwIRWCubq1t6XUOqwp6Rbrli/fyYFNDFBSK/x2MW2hotCL7OVh1wpJMeJKkwS
4AhhH8RQ/7249ZamulFxgnld8v9IOq/lxLUtin4RVSgh6RVlgshg/EIZgyUkQAnFrz9j96nb193H
xgSFvdeaawY5XWsViGd5LteITgRKACDsMgGGIZUx3+LEuQUai1x02RccLEh7tp6rMalb0PSvLgwy
lkUcuIwCuz2boXiHFglPtzMkT8QfbE/m1+uHhe/9xft/4yDn8/5yQI1mh8K9kR0mzx96ONpT4RrF
+HS4IofX6bJaHKlYXkmbp8YAJrMwK+dxd22w6QjxWMJmGG5n7gJ3vFsX8iMid8BnDM3hQkqlBwTd
YVyVMrJweGIg6Nc30Id+ot8Fcb/nRBxGeDW4fHAZs58d7wrGQwrDic/Tte6SLlwZ2XzWOsRprN2m
pKZw53K0V8+vV8j0jkOBpddXvis2NN99yCgeU2zpQ7pHxkQmEHY3LFGUggysrDxoFsl6cKO5RNeB
d41bjmxzirmTwlU0sRQaOWlBZ57ORxme49y9aCghk9u8Ewxk1tIXAx89IsShYJ9VOD0cRZBEzjkf
/59OPvpGPGFqHig7+/3I/orHiB0FiPRVjiyTrClmtbSRvCLIPn5i2LnjearMoT48ofsxO57iZMlS
mUD8GNsA/cpVwPfwGP9dIDWKDnZ0CPgUaXdGB+YUaB/4HzHVSocimX2PRhaUM12cQ7ZSDcUF/B2G
AsK9MYMhyjlJDzr6k+rYbtGwkbD2O1ItnvCBPYSMU5fwpWiX0InqMyY1Wvh0S7jPCsMNCHwwehYg
EfpczFWC+GaiwtM9NbZNGlFIIA73zmzMu/ulBZdgFL1vLTpBdvOHMsPktmbbJyWUwKoYLVuxzQOG
rELpSqQJW5vyy4jUTdAlQXINtMF9VPjL7JPfdHBIJMvFeJk8k7/4ckhuRJjd1P7ASBUX42qwKJmM
564cQuaTMOyYR1KSwUQjECpZ4Goe2wD8VOSRW62bI/eE9fmS559wDM2HyN7OBYIF7ZXZD9Frxs5e
jLPBxbAXYdiEUx/BFJwaS9+paHLxDdlzr+AV8cMEmzP1ARK82EyhX+EbvUSP8Ta7umQzpSF9LlQB
LjG5BCMlhUPwn52s8yc/deEi2fRT2B7C9ZOZbYMciHgM2iBHO3V74rjIj9mbYxR/9Y95Ymas54I9
yA2C6MKBuOdK26oJnjBsEVJirrUd0038ykcVucOwhvb1lUCEBsN5uiZJBX6EQz+MIvX4GUOq6/wU
4E9/uv1PuSa1JXLbJY54rGgn1M/wmAXX+p1TJ7sUfk+Hy0N6bTS4YZBXuFTyLWtBNczABbH06xyx
/dv4FI/sASpzzLmCH2M4z2rHWiKSEDGsz6/dtaJVhYGYfT+0EPrHMIcJ0MYzhlAcNUytc6+fuHwS
rYWkUzEVg9wAWYJrQAzoctXBT5tJLMJ3NtDlR7bKcw1BcM6yWBLL2gkCZX/v84VE9tXVqG0W0sqD
8wap/DzSZlHijM9wKLfQqYl4jXKrDS+ZxxQGYsa8OYHdEA/H3gX7Zl4fqy0LgT43iO+8ty0OewIh
jn8Tu4U5l7sMYWhrXtScyCMZp/VirgK7ESUzaa0Y7G1isKCP391Y78xrucrXbA8sJek/a2gahXTe
kNDhUmTrDGj3UDumboG9kMxGCxL3tJMVrSBktslv+q/Hr57Ex6B+J2bPRHhPsK0H6YyTwcNl5wLS
zNrkf3RqixIyeh/yuVgp7p95N90HqyZwt1NvMvW2MDjgrprTazCdOuEaRhRka9LJLCAJD6hbObEy
IbYmCm8WOULFXHgvH1AdUiqaKQfaDeV+vrteFexQV6Tp2YpPgzfHTHMaBFPvDnMIxZH3rLyJ4uJa
Psdvj0Wp2MCnvJo6TETIdxvJHsAzlZb0jif8git7q74edV5/atiyv8tDdUpYL4wOiiQzMppp2AvC
5gmSWbHVFty2eOGs0j4GEpXlg5IDfOmkKzFzbA/5aFvPi7mCoLqFdB5RopeLBgdS/GsagKo0XvWf
luZh3rQ34MELQ/uBObZRL8mhY5JZeZ/9K2SlrMcOq/IDtjUJMtBuHpsa/3Poa0jOQEajBT6TpB0j
t2uY8DE5MN8BnI8JGSpXruLmijtKnI1cnEUyaT40t0u9z1AyK0jl5ydj7F4KaA/dNsl3NS7aFQhv
iQf6CDI9BwcTkfbxjbF3A4bauXlH7YeoXqWECl5kOpEOh6FpEVwmTvGbfQ0bRHBYXJg4/SW0NLcG
p9TfMdCoBscHFocFvEVkbPbwiBgYM1qKCf0aHd/M1KF2Jpg5TwV4RxnIhG8LRqXT8tlQeGBDoj0F
6+IbaPqLyM7p9Ap7dMcFAFPLWOjtgERlCQ4F8WcUneJPtOCf3VjkDkPapFrn13W4+VRbuAzQ/rUs
+cBG1iNxaqYHKHNAlVlXWloMUrJtEdXQ2xlkVrI38VT82M+LNcCK13mDvCfQeaQKgLKnSnKxbaPK
nwQTjYgWDiPzcMYUhuCxHqqRT49aYDEDkTS9w9mpljmYeGO3YLmF9/CMWwchT/BbpvrYmlz8y5vY
cUBvCTITtBN4CzixC1JOiikA5K2LhbNC2gQmNTCSYyQ+rbAyz6kxYP1DWtKEv84H+0NqO5WG02oJ
w8xtYYzesxghuxeSFHbp7soSjHyACQsXFQyv9LsA1/SEuyeD/NTLYPUVAHSiCqrvLG5J61JfrAQr
4J896+fWY37KbYWsphV5Qo/vZFfdYV4WjByqJUPm725HQgxEA6hGEeuGzRM8d6zkkEfrw3PFLxX3
hInDHRoSbLo2wANOuvIACjkKPv6Uu/G9+mZFg1HLgrvUmeK//Bz+Y7ljsIHwod3C7/6OL2610akx
KHjnwx6WIJ2P4MHP8MLyGexv9Ctkt9340Oz4HQZqn53Qkf77/V31rS1gV1AcbT4EandixAet/NCs
We7xcv4WFREcZBQT/U8dmiwyig0J8vjY9sexI4iKRVhim1X/cMMvPovi5wlPFf+bcl/uobHA6Kh+
SP9alMQHlrYQQbnml7DEjvfYWn+NdtVRpwJ67mBtelgYryoskNOt6aprec31i7t+eNnjTCEjTI1d
JezXk126GLZjxJ7JSb1p22FsYcuKQul5za+XW3S/3KAvMyHTEdQuzQwx5OSMI/NhFOLhgywXk5l1
L1Lux+LL+zqm/HWoNakWDuykS1445NIO3vgo8tr0Rywhhqtv2dWFwDW9f65wpxtS2JETa3QrwmNn
WtGFUXGd1fULmrPGOxzC+AcwlU73H44+zRBOMHAAUNg1m+E+mXfh41wKq0+2HqgRkxXtuf6dSjZL
ioQJ49saUY6jhK+c/tf8hnnnTFYajhDmMl3oS0we8csZB9V5hF4FmF8sG5fKxuJRdYFwDZTnyF2p
KYE+pR8sfSbzdPdB1DGNVuwB+3z5N8F6BMYKOwFcZHoiblo+Ct+kweJWvPNP9WJpjcMcLMHUGYk/
dxd3OtItVUzJ3vd0Z5zG8VS768cJyJIv32AQlld53c0mLpLA82Xbn6hTUH/9qK37+Tbm6uICsQk3
AlhsUGxv4g1mt35frBmX7Ou9oMgun8t+g+kzCDm7M3nIp+zUrgrxswTS5C8s9MkvPjYDS1KOA6zF
q47XmoeAEwbcc0OYRhhD0KpOMQ6Jz43sm2Dh47UU9l+P9XjRHfXZY/8ItOU4eATvbbUeltrPezte
ROcL1e1fFbx/hj8TygXlK8A+VVE2bYPP0tzLYUEkobyUJv3URHhGs4Ug958TUjIRpxJlMAWakPl/
sRw3vf3Rp8rWuMEy5GKGcDiBQ1gLUhFLDcxm6s4LQqLei+lAVZhvrn4YNoxYyr8XsQkA3TLZA2DU
418GEsxSWkQkvCF4CTguiUMIBh+dcdL6HD8/2f4TSksAilizMW4dWFJAyDChBQPL6Y/Axn0AngaY
i22LdofvMwr+5Z9AP0xH+MOYDzwUDyeAUcb9ZNxxbbJw/fJ5MEL7qIQK9TeuObY09kI2J/qajKkH
9MJfHgj1lG8n9IyaIKcq3zyCn7FzlWyRGsu2NSLIj0+CLIl55jH75cHZl/Kac8XzgIvfzNg4Y9A0
/CZpKtlHic5RHJ6ZfZcNNYNEBG0dnBqEHNKgTo0XPF4/5Xgv14k/gc6aIBXdsqsOW0VekfeuIRQt
acyd0VHstcyIbirIFlz7H/ntcv8WDKGYHdRu1s6eJ0GoHd9e2HNh9Ab5mp4KHiV/GNMh52+na51S
Gib6v+06wrSkERYUfGQexCNyPNuu4pHIXn+mNesIsXUPcpo4e8A1jDLxKGQMRRan38bHycWNIC3p
CPTlU6+sY6jHErq+162VwzwmMFXRQ2NhwII7PD7nimnzE//3egMHVSNo7zEvIBNtPybIE16tHCqg
09/WpvcqPN4UJxzUbwTIRSh3yHyjrj16I8ZEyc8LVJWiQLVBYa7V7yBmTTxJtcC0C5DtxeiC4cWU
jXiUzUhYErs9xHJ7cr/SqUHA2wvcE+nzUdoTqfaNxp5I+wx5ZSTBkraqixfG6NqWoxtsQ0iCNWjf
27PplaMBn2mHSUddbeNFwt5bCh9MgdIdoTmph/cKSm/uVx0SlgQhyGX70mhaHmD+tgltPnfqxOlB
3zihUCFLYirIJrGNel/Tv1/mb4VgSn3KoyclVlBSO6UAUbk8n8XppdoUjkkF52UUSN0iN8j72k/q
ZdfcRulXDwt5yGb4Ez6v8rnWFxIlEQsj5cHw9oVJRQQpWXIawxW2ZdK8V23j1tPFj69oWbTm3tTr
x6HXF3mMxwwFHE516AzRAj1c3NwFSX2coETaZFXqm0TCU+CqgcIDG2fg8wzlTjNcHAENrrnI5x+I
dHICKwh8KE4Z/CQ2If7o4KJ6flJy79PjxXlN8Bwck976giBa2EXnAuKSaChNcf97kuyO1DlbIXQw
LthYvSPZJ1icgPK/8c9n1XYIJafS/EOKak0Omo9jlv5tjuYFWj+uEKjQ8vNaStwoygFaNYWV8pkT
uou2ieIGiwNQQQjhI8OVUKbroIER86igzdE7qXB0Jc7WIWlcef3yWBlf0k7DfjE5p4R2f5ykXij9
VJXt6BdMMH74OlFQ1LQ2I/fHWqMTcjF8WhRfLIX9V34J1dWddSsLPpueBM+JCFuafJnL0fFzhfjZ
gCHgOycmx8L0DPSECJug2KKzARZLZ6/78zoKqWg9mYVy2zgSSu0vXCb2VdCzm3rMgqvFy8aee1qf
MluZdaVYjaBJaatHyJoA0GV3DMDyRQst1QNVg8bwBW6LGWUPJYW+pgU9HNznYthpkPWB5Y1psTPx
GJsrb6fFy08NcRTKrjUOLBxyR/2GQOWW588OPQ6lKnsETU5KJESF5xRmfuMNDHIkQ/BIHiEgNfBx
SW7WbrRKzmizr9BRRdNPActKhKwfPD+nOYtLW2LK8HHIRiCth0DV73pLdyeUr/GemJINnXlOM1uA
RyLlNjZsStW9Kg6jixULqBx9aT62JeUnp5TGA1R5fdUQqCiDuKaf+8Z0MeRHvm1sWDJAZDwFsSu1
duxXI7YuVg4FI3SqY81rmpDzI0kWIiwyMg77UfvXxz55e4Aw7f3RQyhNVy3EWlBO1QfclHO3hQ9r
LGIm+2qNTqjjtK94xXIHhhsaSEQOYLwe8GBxACelyZQx+nic3+T6kcI0SwBJwXrfUJ/luaJ5F3tl
1iFoYc8No4YRZRD1uOqrkzX0nrc+QygWRTuOBYuxiccFI1LMf6BnaZioyHvBf4WJ5hS8mX4xnAzz
CKhLp8EcO4kRC5P9LYGwj7OFEhYIvas1bVcDom7OVNbk0ggpDFDUvhbSeJb8EcVkMnNhz/3L2IDL
7FfbFC5BGHfT1+upSQr5RFDkM6TCH+EUhWvYkgf8lOGDe/YG4kczyNF5zwM8tzyJcf+npymlvKQE
GLc7nD3hMsBOSI76sv9NA2A2eo7ZK2DjZu6RTrMubHwSCiVYufGfbrHMsZOpHTptzoNL4YFfk/gp
RFG0R8EHCiBWtxiIbaB2UFloDF24E0gcOQ86vkrliQERhc/4PMZFF8UcBu6YijDqxICBYQdFh8b8
XoyIxje+LfZmbFHwkcBslhvslx618wfdVW/92+X74YdWkPagdEzI7MjibUpfeeLQ49KetkKg4VG2
jxWbRiC+8gXDVJPkaHyfMpv+mxaXDhagT7V5X5gHdD7vKL6if6FsUJC4tfSdNhd9KWFEBLUaQJpV
26A+ePv45yCBDRhzxdyvkFIAtMKWlR2bMRhgr4B3oMs+TT7tK4eO00H3wqe64A4Dh3DsUlPE1+Sv
w0CMzWta6Q4vrxNKl2nWky3MJPKci8SA2l2iLxWMFTr4zqUn+DyCii4fMhaducVgz+yXYzR4T0ua
4RSNGRISItABVoGeiMIEC57CWvcFOC6KjJCv9WV5kewSMjnD8CQYQ8OG9IMvIQ9kL8XVxqN67fnh
BI0IAzYDZzdinz6LDjRutCTYSzYDDTbcxP0rQDKI5hbCTAcqVHYbu4LiMR3zB14oOnIgi3kN0+nw
FmzLagStyOuynQLyp6G3NI8NK6DxVS2gvGRB52k057lb0266+mQ9+UzplQaGUbkXm05Gkaod3yX2
0yveQXFGhbgpRvtn57zfXOnbZ3Z8gzFEFtgj021j8NpvQEYwCpaDaPBSPFG6qQR5nlWDofKmeB4L
EnjQ1bDMerTgURTgczUZ+fFq/UHCxSbhSeVJQymP70O/UGgxEEcCGOgE2qQYW/uUQuwljZCJvTpn
AF8Glk50r1mDpuH0AQcOAoZdIn9zJsrms4/XwwIYvlStVloy0n2FeuULf54S6giyV49GGo2MJi/k
1pZw7iOi/Cf7K7n18LBtmc5vW8jfxZ7hqKIcxY+H1diC/JDHrO1YuslwcT5b6LvmsD5+4K/kR1Q8
srljqj7BoxG6CEZMqSuqLzBTfKT2tVd41bNYjMBK3zVEJwoN7CkiyepRoeP4IvsdsDNkQGnaYAY+
LKGkGNqcsg9+b8T1NCt7V2cEQQAezlblBuu7Ubw1VWechS1Kfa5Mr6LuhIv2ngvyQLVA2ZRcZj1h
UpKIk+xoIQ4SYw48eZamX+fWBZ4buD0PKMQ4kVHqa47KgnFAzH0O9DXZRG9fYpaSoeMrWY8ZVMJS
hwd6KuYfsKEfdn7UuW8R5/P8rGr8umq/SqwemwMyT2AJe8ZW3zNS5QGFb+7NdU91RlWfAoqzC9UX
u5oPD4/KFfJMjs0ky9V7BmmBcRi3rjIFz+WO9i73XN2+kSboEAJMLJTRYMnJbMKimQQmBYShu4hp
HkHUc40LGU4N+wzDzg4PZpAuwPdRAB+cfjdWHfjoxSN47OjATSHycaDqHGkumasODMNRWWInO02W
Y9VrWktHA/lYJ0ASGsvUrEfLTI9BVsRyUO0PaB9KoNJSSw66ZYKbgfo78gk9rDzYJVRZStyW/WZ/
wza+6AM53+kP76Is1WRZUlARrwSNQ7u4GhiMEb4My+zct/nDzKDIfyOAncvM2IygSE2+XnmYRpu+
cpFHpk8ff/PKFTDochClVy978nP2ouBbS+RAPmNmsNX7p5QNJ5aZ4cUadgEol7zY2BcjPyKZpV6z
j3dezK6CocsD61+RwDKh+pV5QG2XCNfwnkKz2DhVRLkeap+wivw3Ljliv2HNh7DpXKpV9EA9pTLo
RLS9qwWquRo1N0M5iZUaEzjkGUzxl8/nMlpGo210b5L98x0U2lpRvSoJxw0D4S05Ng04bP1ZgUDW
Kv5CBaOpzhuztNVJWFPX61TnaliPtmDfXXszRsiImEu2kf+4887Uxo8BEpJ1aZ4rNeyb8+iJNh/A
W8HziKk+GVgZQeGOayTeh//QoLP7DKkYrFB1PXrvIbvN9XUoOZuGKC9YtjK+pQZ68xe1QYYkBhQ0
8yfZIpXnPEuUMj+dd1cm4VnqJOSwQPRCkEl93+IASaCuQ7H3yl1ifijKLmcG50I8zIiB+slk83Se
poujrgJFHSAotaBNI7JEc0mAUMpQfbA7nHpN7C9hTcIRyESyEKmrK+yHYJnJjsLjeJbXsjAg9czi
oXNiYwrnP0NhEjHEN90q9tXLkZ5BgYXAKgt8ajhUlZ3sML8XtRWYquEgr9QZI8vC0xQxNsYFeKyR
/Z67Q+lJ7y8ilVuYWG6NvJGJOG+x9BTZkZiwLU3hWMSIgaEbow6m5eCaxlQvnP+zMpEWaDweA7Mx
55TGy6kIQ0Q8NbbV3GVy9GBexz3C1B1nLINcKueZiAaVcViGrzweiGxXHHvaAxSpOJoxoP4I8Snn
BMiXfgFlKPoHdo3RFekYhS1AMdNo4y7mLuzdkuBmmVcxoKP8nCBAE2gKJNIJBV9lF7FXIhql/ozt
B0bHSCwdxg40t/CWFRI44RfBkdmj95Q0izCHUrPL1JvgCAdcv21Xk19Aqg4ZJtzVfx4O6U0Wja7V
buA0MZMXu8K5AAf86hfNJpm95njui7QHRmvcd0JTJ24S2MZT6a9YYNaHxm037KN5wTyLVCCCe4je
WOR/yQkXJj57DdfiiDYA6zpYOAmtJ/Or23uv/Rp/mPildgPJgUMEB5rqF1kCo4i7tiUFEQUiFRLi
Slj2CJ9eNqhmtK6RMaUzZjVUgozGEqQA+Co74CXIyjgoF1CkQiSHRrDrGlZE0cwRYFpjacIH6QVl
NRP8VDKayQRjEsTi4SKSTVAZMblCG0dPeR79xTDnpvCSqUjLlwB29JxkKodPzp+LIrilBuIrBJxT
8w+iOcPEZ4SFunk2b6CEr2PBFB0rCEbVq2qmEl2OVYMl/ShHTibU188ffWx8KrHESGDxT6G4lkxu
znSH8gKoU9vAubroTgWKKAIe6y2iR6Rq6J+wXYkDJKlQHwAfaGF3bH+MSCd/NRM9MZSY7F+k24gP
CkoYH+OTAKk/V+WqHngKiRYWJi6qMU5HUIMZURUozJ2tFOdR+rfZsKt0PEBspFDvL4HwfPVQHKQr
E4uYfDrwy8NguqTbQ6tgOMpAlXC5G4mkCDepKVCwQ8HhpgD2mDB5+n33OGBYYBDKRiCJA5s/wSKm
TaEPzAewSSI5Pte3yS09wJZgUpzj0tqKhYOBDrci7A6Dhq5lzidyKKKHcIQQok9ENCJKRxJhaFxK
rE6xCHUTYxf8RyUShh2aO67C+runV14bf+PjmEi/fDUJxkHxlf8h8garI+4HHvnlxnSJpS5jWUSh
VHrcty/Z/TBeJU8XlbeV3XFZYUACj5MRzWOTLWnQa1ebwZuknrrFg6iCs4/THaE6w5gGekNskMhL
FBEYpDxYWz0iFUY6jDj/0XlGvcmZQnDZwy7mWqYoxEAR7jbdG/UUwwM8qg+Uv7Uppn+o0DEW5dFP
QtymCVQzfgG1fEfurBCx62Mn7+2kd1qSyJhEnrn1ixN3L8QlcPv8nvDGWTvO1cq4Igrv99pfEhIZ
vAdCe1OCMJ0LEYbQo/IOxvvE7xhjbSTcx9mBYPqtusNrXS3SPfA0/YmATIGynJK1z8DiUqyA7A+c
AimEYEh3xwDxwpxGB23mBm6s7o9FKLo9PX0Bv9jcM3z4LMeg6dPmG8cM7g7ChsvjRXVUkF4uE5IH
Nrw4UAfUkcsc/xnfDJ9zWj/wc3CSzzpZw42EfAtzEl0e8kSWGqrq8fGzxsKD1ZCTGgr09ith63yv
6N7Tn5yoGjJx8z0rEr81WWq3x/UDDfiHOpeqUTnDp4vcfAmjJefYSlYLrEKlL1mUVUA+ud18oezj
pTE9wcXOpLPccv2A5Bcb+cB98LyNdtFPv22wcXtc0ytUa/iC4w0Zm/MKG9zsW8V+Izm329EV+Zby
b96F1ukusbhgxAZWSkLDCFdBbsQHGDrkOebcF0tqrfzbiEKuNpQv+j3/lnF/k3a8/ap0ITHyBy40
yvec5bbyWdpTdLhA0//03gkOij0GBDbK94bgiJcL23T023OXcu3JTC5cRKJwXNYlChCew3oSS9CT
0MRajmLoH0pb/4HWYtBEuWocati+V2NLUa3dBswVuaLxdmKqQcWOTdm/YPPLNdvR7C/oD1jqsbsh
iQU1leFSpScw5ihUL7RvNuzFJ3XCXMvcBM/6f1ceVzFCAJ4PWRtI2loEXuHEw/iZRIWUGZU9sNsy
NoO6MrbUkc3SnkLJRA0AD7iz+P6E2F4m8L0N4maQKNYLZjA9Cp1TLc8eKKZTn7IZVazkyaUbvb3c
XNFUXJbCBiE0f1nQNfMgkTrC/gEFO4B1xt6PVlztIFqDL2aFReeg76nj07+BUQrwCHM/rPX3PS7r
YC8KYIdVvUmFga/i4tYtuXB9Y815d3No3XDmRlzk0bUk957uYQha1S0uDrTj7oMOeEHp+/6iZ/Fl
CKHQY6HlSmzPbkQ4Y2dVFEP6rEA+uhtgfWEDFcG4EsYPMnVYBHhjKXftqC7MziLhihgSfun9bZ4j
zN9rgRaO8TZhhHMcXdU7XS2ElR7KHsvOfaAk/OoPyZd2hQnE24jhqeAbhEhzYCmys5RKVZR13cCa
PYMQ+cxtLVlxj0LSGsXny4iMOBY3SPr7NIUDKex6KBdTw0lUH/8VikPKReXEk0FpwdWDgBxKJ4pW
SlTKS0BF/lOBIFWjiAB+t6iLASbl0TTB+QNW5pI9ICjPOagTxeG9YTx5pV8voU/mto6ZGrY2ggHk
8JU3+0q9Xmb8Q4S8oJy198uZOoSt7cSY45MFo3yGWo3f7vQZ+OiD8uDh4oIz59d1VgGgCoBJWRTA
TeHkHPwJDggBdS0URRIzq3RexzR5jGKzgKPEDz6TJdAl/t0ndig+P9RiqF9QETDBxryXV+GN8BE/
2irdwHekRkQ9mVPBssMZDrvi/6GalIifnIvcLqCwQU+mMv5nVgCNh3fDrlXj6Aog2zocPjPzx73H
gwEyqVo5zhyCLPb5Wt2piXk9Xqe7skuag80rUX3zyxRkfHZekk/GO6AeJwKUPoEPl5tuC0CcOgKx
BXz1eNFx69PKcfJ4YMLDeQnN7mubg8U5gGoRczo4ytzajEChUcQIQXxOAIehuEu+yHlFbp+GlFRk
FchzEFme4bnjrfBZX/w6RxOgGAJtPLLF+2L7gp3N+9Vsvkk5EreuGgWwoegZ8HygvOTNClrHP0IG
7QSdg/hObXPKcZ/jXbGxj5q1eGQuGBtcDXwF8RGOWlwrmt3RQXzmylXwSEqPX+Xn7CkwTrhYeHFO
m0wwHt7jmU8Xw2HQ0UN6HDREsFQnKyin/NGBaSHHcZXelStvm/4j3j1Xis9j6NngObdrnn+oTkCd
d8ggpJ3HuMy/sA98bGhYeKlyNVIOSoFGfqrmC2Yu2gnKcL9Urtpz/1yxGElX6MevYZbAqdWqU8o2
CelFIXCLIunKF34Vogz2EuxoKYCDg//X/7RjGMiyQwf0/uyCdBLm/fGtL9ucDr46kCpTz8fLxPhH
KXSphLBt7LBxmPPJcE6MJYYSOwozlZpIMNZwtYUwsC3xtmUtdHDkYO5SP7BbBF1aZctqCentBNmZ
Y8J4CeANm6doQ3ekYyTffr9mrBs0mZAZH0vdOVHBKxvmp+mCKv59HB1eXzhRnVIIkNB75WkRin3p
jWIG4uOdpnu4eP2RJ5anUIPhrSR7URnAalkPokcWknLrtTF+kIYkVPhw3EeLaFUe3pyLkTWJIE4z
17Muj1W8xJJ5k27J5QH6ZHqIVeVrpuMbiTKHXo7eUs99iMNYVj6dckc32S8ZfTCHiSO7qA6MRlY5
SyiNY+kgyJ4h5cAPov6Opt8qbeVj1wGPbYpv9d4+HY4bBh0ILDoIQAxU5uQgP2g9rh88JU0XN80N
oCXDD+yT0CJQirxyrBtLdv5vGYQV5iiMsmSJCypZzcqCHDjIkr4Me57N923TauqMGzF4rDxhKNew
Mdjpi/EdEdt9EOVe8kt9G7/RtxvGnKVtfZGCTHfzNXd05mA1EHv1lvr35SNQESmgj+nq5SvYJzwX
srw0GeD+NNRX6z4s8TttFs3tIwk6aIlfJyMxdDHKEgYjzTH3FCT316EdP0BATPjmLhsZL/GLJKf9
wdsrBLE+09Wf6XvGxzLIFzhUXL4Bnvo/MpXsCntzTPvjHSt+kiKxL1cQKiGd+OZlSXLIn+wUVMgh
WRmIpWihCB3fQiLVf5MI79ciJ/iv4oUqb6A0ROzmKT4OyjHOH+2PMIPnvoV1ip2wk4oO4r2DiMke
9p3vQDM1G3wL3mYiZlFDIEAUKMSKj3nH6YlVTmwX3ywEyS9rEDjpXexQlGwMynBUBWvgC7XFPxE4
VN+YfcuFH4+JuwsxzDbueJge9FO3Y3nqWaF3GGsiQqEW3Bp/FRSBmuXFuAvT3m7B/wXHn5WPgBeX
vYPFTSP5BcCCj0dMtxXnAVkM/9ZN/Ur+NqyuHRRqlON4/EN4CtPMSbfqkfUVOzUmy+SHEGAfMlUb
fDjaQnEgFg+iE3zpM7+WaBLuxZIV91OTIYVLDpcYX/f9nUkVb+U0XhJXuYkJF6AuYEcR5wWhxgqJ
AyRQzshUceXHRraalXGM5kYckL8ruMU0A2sFximHyxDaH+3rCfndpNSc5evJUWusbANBmYON/M2X
/1rabPd9e8gen5GqC48iwy737IZU+cjusXOFlI7aa/In4dza2f3Y59JNfXFDr8YHBtKi3XoEH+Tq
TGlgoG0QNRJlBebYCfL2jkUeBh2LGnzckc071H0m5g/0az7vGNafECcVwlGoodHWkAVcAIY6+Ljg
G3SxLJqJ27OfsAj/o7jXAxvnv6AHbkxHmZsuJG9kDphUDAHrakQNjxTT2hN0ACQHZ5CBKLhRlbLz
Aokt2QC4hwi63MKd0S6rfM9h4FONl+BpEN1b9zGPv1TTeXaogNHo15jOltaKKvS5TkVa3RNxFo6C
APlsioQBeMBLKZRjhqecCEYprKTodxf43TLCKLl80JlAo4V/zcqKV10LyGEGmQgloN8ZkB2enxOU
qg62TjRrAF9nMIn+QAVALYkoJ7MgiUhfsspH5jvGncPBZscuTGHz+q7E1dTfSZXR1+2WZGXWVbYl
eJQU7QHo08yV5vCrPEZOHgT+GZQmm1glmNPC1PfpkjMjnGr95y5irSURwX0ssyUZRQwm7D1diuVu
IXHwv8an0J5uKeTnUNKwp6PbvounLrz3jusXq8SaeKfYpVvmyWNcZGOiwZAb+7SZ0zssc+5v/jLx
/UXpPOUSnBWLyfR0vkwPh5/D4hcbSot910MyNUXsnVpeM72v18x4SOC4g/vELloWB5kfD6MXsMqp
NqNGtyIrfE9/TzNMop0TdoVpiHrOMldLlb86GyAihH3I5ctkdqqyUlO5IQZS3G9COPxiei2sYLX8
epLYgC+PK3s9VjdHcBBLX/B1OiKPgZEOso3IjZ3WP8i27L9sXv/pNF7ujYiJKHw0dTPmKwEsEgwV
o7mgdkKqD9QjWRfIY6794MQ3QH4uu/GEvR8iyfBB4+cQy2qCZtifj2NqMDscdjNxMsklsbhzuCu4
PpUF3j19yPo0zF/3uA4raS53MxCbjCIQOgRz1GuMeywuJQxGx1NUGtB0WF25Jsbb9kDlVC+Hz3yM
a5SDIxe0B57+p/3R6cdZoVmMMGlgMaO6ouNnDsjfMzDsVAVMd3gmUoCvxb25ghXhogV8FE+p5F93
+My8C1SPoqiUuTEOwMovfJOD7BuZKRn3TwxYUJN42jzqHFQRojo8caexPcuHIRhaVz89FVy6Ddqy
Desi7pTEmDA1nUl7FGFoKyAMV+9ZiZnMIPi25DdpMGwIihP3JBrjRmTndl/DLvaqmbaK928N9buH
ObfJiNCtQl3ggcNCWei0AkydImsFvM1qw+d8X/mEDTssHVUIdGRQH5jTtUg9N8PXEqwGyhKEVcRW
+BihZjhl33DH/Yc/+RNe1BBbtqiAb5cZ09zpnSNumZ5wsKiCkccA3L9MZ1Ion9m3X/jQc7mwa7C+
YfWC5QBdC+VL+LmJhF2WKcJkZskqxoDf49FV78ktfRWm1rE1h0GM17gCubqkn8wOjU9DJwdwGBBH
EHGA/1a0yB1phrDbIc3nhuXFdhTy2Qq8vVjbp4HI58NXJ2AwHCTbMuyWH8pkka62en0XUKgns1fI
JrN4hRPuPuOMfwvI3cMZOd2cnjOdsaCQXsjf2G7DGcGGW5rjOouQggKU7RS1EYrBBGeyEqtbqnts
6IVHW7uMf99uG6pOg3852c+e7NCvUi3AqsE1bgY6iL6dWBuyzwLFU2BmQJoAtwc54/K126+K+BtY
mcTXqGv4BiwmqYf/gkgYcglimz94OmoF8htIkLIQkhCk+CKAnPjCNTB5EJOcRCC5h5s5E+vo8OGq
1sMHbGTSIfg+j7PZrELsuHwG1356MJ33nDkrCTeQwywC3BiTRZ5IVhLP3vh4pLKcmcKEjf/WtyYr
OATaCzwAciTETysX9u1cD01nvL64F7/j5Chetdgq2xfZ9I2+ESEL+cDA2n4so9QxiBKl7wWFoLAx
2bQBB7gr+ScNlWwsCm53Zni1rfHzFa0qjddYE2sD3U+zYu+ENEtEM0k9xrRMV3x3hrYvclhH1G5J
V5O8lvDQ2LUKxY0JTkAXwTFunD75j6TzWm4U28LwE1EFIt9KIIJysmzfUJYDSSByevr56Knp033a
bUsI9l57hT8wjcI92y7qDTQC+qlzzKeHu589G+aWXWjzLcsrJej8J80TUjTGyS6bYMmBn/qootPm
RWJ/PjAO/FpTov6FLvK5CCuzte98mgCAx9xr3oA9p20tP8ARdY8OOT6GPh2WeDzjDYpePfo8iwTj
5H+tA5q2M48q7N0cXJzCIzHbv2e8HiSQgK6S2CE1pDtUKxTsnu/PiS2rDQ7MB+AnGeYUFG/GvN15
HWZ+NV4PcOpe5KMEAkRy8gs+qfSpKcwzChuyKqZdnBuf5IOU5nNVf+v3OMJxogCGoOXNaSxYZA5E
/NnIA35k48XL5mr8crs5pbGeuvZgXWHeAf2wQGbBYqUcLn9L7UglLzM4uhSz9jY7h4cAjG9NouSw
E20J+UFwaZQ09XKtImSfEW1gtOKtNKKbYYN/lgWeMRBHm9wplNe5OIML+1vmY3fgoMdLpkvTAmvR
hC2JqNDvvP7RAHI7HipJHCL8Ooctwfs6Uv6wcpk/aP1VhFvWWKVR3sItGKt6KpyeHm/hAJa0i9+G
kIZ6TmIvHuEVLH17UukAHWrqUFhVrrBXPOoH7SGgaxzdROqMsyo7whfTY7yn4IJCOAW4BMfFuID6
0a6E29eP+qvdzTe0n2dnj8F5fSA2AGfPQDv6jbmeENhoU62BmoYHOl1UHOgbILwhSejHpWDqBbuC
eu23qM2pawZ2i5HJO1Y8XvEWnXV/oZ7LLdJ28AEILFTJwp4WNLSbdYcSPwSLfbk8zKL1yT74Rrqd
AdPTZ0wFpkcHaFm7yKsI6HhTtRkugi06fUqU9a4VsN4QlRalvUrVXx/TFWjQlwTYu0hIXw223SE/
0Ql/ziQyde7Qglzc09dxjXpVXnR0gNzpDRKJy0RN8N7yKwBhl9N1/s/2AdR9BLaxkd70N4WWwTq+
GksS2jXGVJfskPvtgS71EitB/isor3g0ydKff2tW89eizddt/vNW8cj486viN2wLSV9uuc1XK/7G
F7/4v1+SHUCIxp2RV8l+YFCt6Tmvvr5ke89kECdlktjDorBolUq7/CRa9YVWFbywQ3/1LxHjeFug
rQuzfJkFTgmncz/Y6eKolitjvRg3pTd8UYcjbcIYgVk/nzGLLVS+o2pVe/O9xKopZmaNPjh2uf0d
Qn5MT+JGXv3I8V04RHSGgH0tdcd0csZ0iNkuDZfJIo1DhsNuvsKpaK2tB1wDbTnza0/ZCn+l9/Jq
a/FuuKKLlco7zXZl3TiLe+UwubXxBdsolMzbiYN4WZPyOTKgVB/QKcocWn4btq8vdWGZTHJjqzog
oMih7RIrGEHnFQ2kXrQ525goAY/9McjPkcG1UThtABMDrSdf+sjAY+VsFlIS7YtOgnTtPOkqrnqw
fGSKGa0uhXEsEE70Q5E7m6iyiSrkmEBJr/HToSEVvat0AWlFIYy2oh8VflJWgsxHXgC/eTuOfcrP
K2xHiibaeFyghMeEimbPPO8jAdBRqIzP6pZCnb4llWX7adIdRv+YbuSWrhkfDMCGRGtVC+yKAfEQ
bVWYQeIHKRYaJkeoMAvXoPz4rlSccBDCCQr0trVzwuCjPgkksmaZQMfbK2/IGfriH7wnjve5KuDo
bBmVz7bC1DbKj7kHSIg9gxeClF0Bl6LnBCjKQNL9C3Ud6/ULAPEb+cCvEKQ0OSu+RecIxxvB2gxr
xX8e5S2TBKRA0PqhOSWDwUN6K1v3b+Kf0OLdNYOLu9lCGqG866x7TN6/BJejmogbMwtG97j799Uk
svXvp+GCqEdVEoNQBuk2AiwMi/GlZWr1V6H3VmKy8sqcE9h84FNFy4tJzGM/X/QTjiGKJE/yNeQl
mWIg//oB/fqTvJuzVZfdTrKf/U9rvoHffhB598RgxLe10EfgYM4dfmfnJMrZ5eFzwzTBsShdiP1Y
WS7f3060mDDVqlZu+1A/GKsBeBJ+AnzV0IlIbsBkdDAHK+lYUNKA5mZ+928EOQZWhVTmzbiDn96A
Xpgi9x8XqdrLt+KkufJbd4oJFTZWwrbkzN5mLIylaf2BOL0Kvv6V41IWrF7uc5vjXyAQWt8yfPZw
pBHidX9jxQjMTOzqWr9FVzSJC0s5MWAvjiJOL5wr1DDC3awchb4Mg2HqPCCKn3TsLYkEgtWG1eDs
Rs2Ib/eiidQ9aCN0rFvSQXyKZ8cNYKbMRVIEkl7EgzWgeTJaftEKHagpEMxeiuHvcMfOEiwNtxW/
kwkKAqfFKTgqGElwM3rEDxAXW5NrANPxkvoy3AkoNFgnDFhIZOBASivG6aApAPSQftPJ4hr4QcTS
Afpgg1L4w30C3RzOproI2iIqB/IUR5Lr7HLDdRtQOyGI9RQn2P0Bzk5whEbsjQvgIsl7JuAJguYz
sSGh8sPRYaTDdQXJbNhKfkVafCTDMffNHXIEpzZs0PHIxB1QLjwcqDxP01KuoLwCICUkB9oPkGlg
tA1izfJZBMTvKj9w/z7MVUTBcs3h0wRu8tf5HdhpTEe24kG1KTTpUni5O+2B8XvfvABD9h2WlJib
B1uAw8q1tCDPee0HoFz8TM/Uf3wyWlvEajAAblUgYUdyi9DNenLk0+QreI/SNeaFL/gjIu1GD389
UlZ6TLJBniC1lm4llBy91ztMJvM2YnY8YSlTf+Sik/zVH8oF9K540OkTRHcV0YfTtM/d8RCv7rq5
kj8pGT+IQ6vxqFz5COATfwJc0fk8gEBsYNjX4cQYXdqLHtJ6b7DcifuyQyt5G+LXOafyodPgspK8
LQ7oJa5VuwLmCPUIC6DVfCXwQfTbcKrsgfsFwJuTgg+D2AQfBxjNSUeDDSQVluU6Vui1xecCTHI4
2vzEKvr792RmJ3DMOux4i94HPMR4i0oQF4H2zEo5iJCUJl92tAMw8PmmLb7R5wHrsBd2CDiCEAc0
1EHE69eph3bW3ljWVGrjtto3e3Th3NxHs8Me2amD3W97q/bKq+B8vaxq9XeRly65p91Y3RpAqw/+
Hd8G4dLa5qHY1n+N9S6uCLpOumw+gtWsVwNDajX/yIBY7fAOUDXcEzWhSUBWe+ssZuvSO9NOzRHo
yzODza8EWRil3nu1Di3TqjfGSvbeVIsR8hq8o4dqEhkaUPgdBIdrjpMbX/HB8a+N3csWz5vY8n3T
MZacAzTpVgrCe9ry6+tCW2WNTsQNgZQP3eO02UofhQU47C0CGTp9S4fSlrx+tThV76Xdr8jPV2hu
OrgDJh7Xd0j3z6vKB+RbnNbWcR6KcDGENbUaHdjaXrx/P0VzKqT7X6RGy9sWxhYSSUheLTEt8GaT
4svpB6sLf7bxTIjquhVw7unb0tYxLizthVP/aU6FN1NLAvqJrNsaKXqkTOd3wuuSRhHZlx9b/TJd
bjpLwmBy/iYmEO86Qi6HWXmco2J+fWGrW4jI85nhy1kX+ovAbMkRLdN77lA/9Gg4nfoNz8E1bNMC
lRI5wtrc/sBsyLmaJ+qwwQlOMRMmBAW+6HGsROt2+fv5eW7f/v7S9c9Pv8px54S4MT/r3ej+vb2x
BgrIxs1aPejkJ/Ey34ZfE+cpB+nABSNH7DC2721pvVh9CodqW789ub+1XdoagGPJm8G8+tE4l/f6
Xm8CO19FHE4nVN8hDb7D7BR2tdX8mfyeeqDRxjUl6yXad38tTLtl/jYj7GlUzywitonX2CVPon+H
g5nRVYRQBLyK9Y+Gqur0a2GnHYRd+55tKxtG2RKp8/XgC7vZ6BYz4j90ZbHSI0YGtAgFGhWvHSii
dXQA8uIyXCLlZ6tVdvsOVJjqYvXvTQK00fs19E1A6js4xZ74DjcUmc7xew5mGhuy3YJjJRssved+
XiWv7QAyx5f4x4GoB82yIp3m/VEpsbQr8RGgjchPoGsBzihfobiZM66DQQEGAz9n2mZzy0A9K9eZ
tw0w/gZSlxZDiuBN6lRu9Jh51bSKdjC2cRueznXrohgSE4DmtyF0sFYDVisSP660Z87FLBJ+DVF2
eQ6d4BJ7TPy/ZtnKPRSmkZIm80BSCXAo3+a26cdNtqev8pvBnPsgb17+LugH1d/lN1oKAn9B/fLO
MSLiYw62aaT3hwIBF4XxMVM5ztdmI5wjpkzRhcYFom10UvDLaVx5z+kAqtvTP9Gp8ZTlxxfJj28c
Im7eazuukUfzPyR/vstMr3YD35WtOAj3jKVaC02Yb9mv8aneLr7D6/OreCNjpxhDgna0Fmt001cv
L98Xe2A88JyWNybvqz/0amdA+hseV7R8SEJpDjMGcb7UVXvs9pJNIwZFIhSq6ES8VqRapA7BCqNr
JpQz+2RZu288NRrD1MubwUOIJf+JPoYt+ohntgByP1f2MPRmNAthswmHArVb3UIvbe45WvXX3E6e
p2LEcNzLBogy4fK6O+w2p7+/1n2isBZbVrW7mASFjUo+N8zbdRlg9mKc/kXbSbEhHMy2vShjLA9z
XwX4HP7LHP+r5wbSjVdc6fLspQtt6eVrORsTNL/jptiNm3Ad7ANbo6hc7MHlesSJDLjj1eDOzK7f
V1JK/FnnEAIo7emQOVrtbIfSboDFIHweWP0dsgqlKXTgm37kBQh5vJKOgKKxssKVSz7pniQPrTaR
OKAfyIsX/kA63L8ZTsn/anTVZ0tCJth4sXJMIO3Dt7xLayQOltdzuLzPmxQIrkaOoJ444jCc7/xf
QIVkvLyQ/Vm4ztFbcoYAfiXgNu+VhVZe6SJERN3tLE4JSM7alg/QHpZ077GzIQGbdWCmOx1KPuUO
n1i+PCdjpJPk0p/r3al3gc21y83sN/94rgXmaOXy/dQvOWt2YNOJ6unyNC5vTPlWH/fKtn3QfFSC
WBIfktMfTCdGAdIBbpmCA+8cCI0dijjnBC26bPMWfs2HkebALuUWyMvNfCq2lCr9SuVLxfa9sz7X
y7OIrbhm3Xu29TxPcTCloG3f4mjwiB2F/mFMrpcyRjOsuQUq74xtwaEjAwxbjR8wxX5IvUhNwPIx
BDFwDQ1c1FGICwGRgH8L1gsavtWmmAUGiw3+5Ps5sqD4z8QOVIFb/fsPxCDNTOQ1nYEcFo2gFZij
lU5VbVhoSeIap1znSyF52eu4jl/ppz3CG+wrLtf4qB7gHvFPye8xAasFeHs1rs+7cU0TR9BOUNoi
zde0Lf0eo3UJgvyinyR+PO9qhVTv3I5LCHMLldfvdHYgDTvt2uaovVFOoc8DUwztk/w+/1e4pLqK
tzjq1Yb/CJAkcG7+gKD2opOVrOgINJgnoYwbO2hQxK/1q7PVcz3ridnABJUjP+0pXuzA3JZpJBcI
utm8PjcU8W9CnAAIDuGXZEWZDEeXpOSYiJwcsdPcI9J058iZ9U3TeV/c0Xnx4h2mMXyvPmJy5tJf
fMJtw4VzFfzo++Ix5+zqWT83G+0Y7ubfcXXjK8hu0N9t3HBHV/gc01nmvXH9+KV1BcsZKHf+YAIx
X9ku+MEHzhYhm2BHGFyhtHs9dozyEg190JZICjC+OfIcMCuksW1YcxMbtwC6Tkv5rBx1m76zVdnU
9qsP0wEHTpPIGsQdt/6CnBJVC/1bd57y8X/NM1JICOkeiOre3AIX9hReNL0p7o/zHQC672ITOrvQ
MQ3i7TKHC9Bnm7Tgh7eMd8bxtUNGhuirLe0vYJnLp49FmPXBZp8b5Yt/TMuGBxhcgx/Ecf79PDeO
hQSVsNlgNWmzFeAgGrPW+qLndoNpD2/BD8+N7vqZnzDP/96s2ZjnbgO4utuAncWX9M5Dk88sUOR0
nOKROvxkt4kpnW+Ugw7fQouC9Q8lcbZDFFYV+2EXQEBxzDMfkP6H1biznxxt/w/MCS1qr3/vX9zN
s+YBmeO2h796S4LRbfCJpn16N458Yjv8DX+LR3OvHhDPw1/tmO50WjjH+Bd3uhvvmMoX+uq8RHXX
MRdu4GCgkcpo2wvJfs/zeQpjP2QUIHEsfbCS+MW18yoh7eebgfXDsimaVYP87IJhXfItdb8jpVZg
mcFmms6ahMXUI+s+SmUfAHrtoLLYwrCdZwlsKVIPRnZ0G7tdbwjHp3GCjS/0P011yXZC9zvBvoFF
XlOCDr6YvIWGzXsM45YxYyuFK6249ZQkCaw4Bbm6zfN5Grq/wJup4gYtZQSOHdBHO5DfSf87bfga
cN8H0OuEN+Dvx8mlsp45Nb9nyt3gCFRHYpAQrSETxj+1A+IBUjA0eU5PQGIXbhejoAe/VYrH7+Hn
9ACznohnPM5pAZyM1xat8cu0mdsCI3CUqfCBUwLkUDUoaRjcslipzNMZe8hU7R/UDOw7M4DnATwd
ULwMu7wwXFHXxz5QRZCFkjpfSM68KAQ3sK/VPWA/E+0y0OEb+gJtugk/UUbKUpv5aIK77Yx/sbkw
NhEdUSS4QOOSg7j8CZLslW54PZm1rvvPNYOHeEGjge4COnjZOwiRXahaTBTj3uOj08agUZT+Mm00
JTJYGLX/OgHDhnsFyYkJOJNXEeaWwurLfvPAKhQP8RpLld1moxa2OpNiP4jRQPlJ1hiI8BqsHbR6
BmZdoT+pn9lN+VAGp2ESQ7eC3I2hk4LNJjcXayE+7p7OHLMFIcX0mqnngHExnh/kR68tAlIKUWPD
fqZ9TjuDFsc8jKH4ABTp0E/nW3UDpXTQ7mAZhT/GLEx4sl+uI1nDwmr4zNwYtDF0daeQwhPEdzwT
Xis9mQg60CihB/lPHovhzAIiPSyke3TR9wGcZRRWbq/mEM1xdHpZzBDyesPwGcJZ6RgCu58LaJDj
QdLwLg4+zRccdkHr4i5DS4S9zEnY0Vk4EyWiNZl1XyyjP/GHMUTFL0rqkRNSRlsD8eG1GqFBAln4
SW/5qTSntIJrM0bfLRYi2huTmBk3BJysvtW/7FRkKHiv5q4OW6L6v2YPO+HAPuSTw4h+vdbhLkZj
STiriIpdYeNpfL/Lrtc87hA3ge3Mk2Y7I9Q1oHyXEAId5vgclS+HM31MnOjCS8Oybu74veYIBGxY
Qfw0/0osJMqwELDH3dOFUvKz0i/ZrYHKMlgxfeab+NH5KSG+e+N2fXAR0AOJewTXYJXBZDzKhU1A
ZFHxN9iRocs8KHOGeqOqGIcjm33gSTNaYb9lSLdBdn2w1RikdXd2AQuPlUrDbv5n5lXKHmRnu+fN
6ZihwIgNIdkImxwpLxp+wr6AEYnwCNTEYoYb0KwD8Mwl8irTHfmdFYuCJulTvhGXst4FLpvd2CmQ
8waAVNEFBQUsuoEpjg4hhmmiKzDxkmJUyDe8cvtLgJCYEo6QpyOocR7w6RGJGDzng4/0c76gYi0/
aP8xcz/x1/IG04+5O9CJiE1uzEyNQdhgrgiToDsCuMg+X6A9XKJIHPkFdqmf7W89+llIuQVG9wL6
GchkxPyIcIbmQV457QwtB3rHZKgc/bL/YMAIMBtIOJEF9K78PNF0j9e8IEN2aMYo2cLsYfKLkCQW
g1ZHH3tmNhK8+CQEISCgJdneBTd6QLZ0RhifriXwlx9c19DMEcvg+XMr+Xcc2S4qIi7USAA9Z5TV
g0EkRygYNaHeEPpacGj5y0t9mv/ci76fG5ntjakLIokzwhzDmRlbJT240WXkEyR53HxMfoibBqoI
G2HAQX5wrBnUrmhqEvogUa7Brc+VEcxLsMczQ3LNHRD2dMZhIAFXD1jA4jtPEPbl88JHfB64C3zA
9jfnbMwYrPK6kR8uNix0tgtpbL0h93jegy1s1F99P35EcOjmPfwBPFPHTwBUqPRAkvAXC5U5BGHy
zOe6wxytHqxt6cEiZvEaH0ydjcGnVczfsGBH/yxN98KeaE54pQOcGVtYXDdUCXaomz3qxQaLcTRh
T7MyBop5oPMK/9/ayAA46J8lmqVWS9L38rAsH30kOHhgTLB5RMFRUAA+brNfHknqc4pwPNGDnk8f
prm9egcvCD8zCq7TfUwh3VtJfQ+OwM0AY4cn4SwT4zlmD6wbjJfRRJ4HOfh+Gulmjh+EUEK6jUjV
tlozYnWAT3LqovU39ex9q0cyWGK5gigvb122A1QOcB8IOY7CICx6D6D5vEJpiWxmVIp6FyRmEdxr
RaD/+W+T8RrTHWidpO2i9NChcAUKCFDMo/1Fh4S5OED/FsLAMFNVkfZjrUloFggrFSNv8xQ/98jg
8E8gYCCfDgqcvES3Kpr9/6Rxhvw9app5VM/lUgKPpyC8AIZKT2G55XV7J/ZRHeF5NUhhHnlLVKlQ
NWZK9mhKH16AuYZm8pr8xS+25IXLIT48mN4XvGLhaqzNHT/NMqsUl8c+L0OajPT5Ey7eB6ex5wz6
H7oPkuFNozcJ9GMfp3t2/vwDGKG/sstC6z4q1Gswn3tJ8qEId3WJAGB8b6vK0/7kd+k9fQtu7cgb
eygSlHix6sNGSbwcS06EBSR44KMtFUzQUc6p19BJkIiu92Cayl1VW6Sz+YxHXuyjbYDsFhOSapl/
iyd6f/DPO6RsmOkYa21cIbxfNbYC2A0gggwrvoaA60KdKRazAOFXLh0XNPsXlgRf6RrC4IdUaFH8
7Ci5qFvWaAfCOYV1KVD3UAUwv72lvZcw7JMvFSuzv8KRbhebecSBDg8FFCOo17YQkV1bo/8R2ll7
AC8Srwns8M8b80oQIREjFAI/BGhu2MCVZlI0ZUP1qT0fA1RbIPDEcyIIMjs5TgWwHV6/dc85s4xP
vXJh/0hodOWYGMvtR2H0s+L4CyBfTI9YzZxiZO7VxW3mtpA1WhEHRthcz6qhAffyW1ZmmET7yLhM
OY7IVY0Z3LO+5tIANzW9SmLgNeZpHMcJgwbRyQcwTxlKWEmJQ6cSgaBlWiFnjMMXC1AubbMKTenW
BFSofb8R1JJBtnROh49oBC0tTQiCCSrD7lz1Bu1QZlO6eb04uwoAQXXrNTpt4fKvV2DwhQaj1YUj
h5kbYGnzejIQLQhz+ej0/YRU6WL3qmN6NB3ePjW4PVF9rZ7jy9eSet+UuqPxQYeOPTp8zV4n3DuN
pYZEm/xM3gvmbRKd+4XC2L7oLLm4xHQhQxltZzitEkD0dCfG0a5K7yN8llHs1vPVVTWg3IB8C4xd
LiCSeJv62ddkdM1BugyqW8aCvwj9StLdDErb/DNPjD0FYoZAIY56qtIwB2wTT4d3iJSxkezz9NrG
AIeSjy7V/BbJlSxhZhZuE4QSNerdAv37l8ksJS298olEWwfxTGhvgslCFKX8J4PtGzaDp42Un0Hh
tioKWQZwgVxCiaNCp6WEsJn5gsg8t9qkHKyNEHoLBSdIJINSATpk4z8ZnQIwhB8ElMxYMJBqjkW7
ne1u9LTBaAeO+AiQPwE82Dni07QXheAmKoqiFXRDHXZaddBwbnwVTMkHYATVhw6yMWNRp+KjhW0x
5M26L2B1pyc9zVZ5u0NyooZz0aq3RfC1uJbZ00mGc12I66KJqQpvk5J+mQLi4UEI562NPkMxv0ot
/GuGYUpDCwrtmFRcP19/w2sTlIPfK/e4NoC68FlioI8RPEYGyCKFo7Jw6/Gk1L1VDG88wFBCkbtk
aL1XS0AaT7CnuvQn1IIX6sWXQUaFuooovNUUJIGGm2DwJcvsQnhBqubLSIfCmqyIVxHHRjyeoVOG
7Vno/IjTppsQ2ug4X0pxM4ZuS7O5ggKSBrvnZHqVjOywIl5KrGkqhMsFLfOGGBRYjn5UxxbGJ6Sa
iruoxo4mEYYMcZ+2wKnbf6gLWQDbB0en7DepbtK6sEWQubIfs+xfaIuoFZNQcEEYy7haUkJ1QwSm
UjY6RYORrbVuOTan+qcjiarib13zTMAMyegX6HhTgvylxfdQYX6R0qkQQ/QjgZjo/oQ3BqkyIkVh
Aj2kwTWI8V74KbQzXwnrkAG98wBovanQgA0mGADx873C3GGKmN6FCCCGT+zejW+jhJfeRvI9RQq0
TTZaTjiJBbdKCscEH1Up26zdR91n2fp5uxWMwk+qNwLuXG0IQwQe9SqTpvfYf1LmJojyiftpodqv
UF+nreiYhrh96TZMaBQcRXQfk/K7dSDOyAXSFHsR4fkznAcolHBWyMhgPasbfHX7cC3SMY8xolQR
18B9aYWuSTludc4/Onh0hInbOxmWEmODskFV0WV/1n4LRZq/No1H61mQbe206KyAdrbBFdhDZFk9
PeP43NZL3gAXHL4Uamv8WHizrnPq/MLvZW4H/yTBGnnFe5jQZ1KOtadgyaRSi4IsBfkxncwSPEse
X+bAGEvlpWdgHLezhtB0UWKkCepp9NpmVnQm9I4x6H1loj/l5jqH2LMGOKeSvHfhOu4+BaX3z5Tj
k4IeH3tKqBZeC8YIco9wiMS9KPu6+4QkD3b01a0kFnwlHtlgBMBUOoiEq6IGsFT6Is3Cp+mEiv/K
vpnjg5WknSA2VoJfBDTZOffrMcxyJtUJh+uz63CEPZa4vxUosoIM86bqoSfvQbIVic8VkJYRrYgX
FWqz016tXScITQuuRtIsR0ySoB7DpWiPE0kCNdZLD25DYsC4u0TwDaUbYTRuJtvUP7mayRXMK9/V
i8DiGf9GVqecZJ2VynwSKhzApHbPUlv2AejGtYoh76Kjydexewt9bbCnFhGgfokpf0QybXTbCLuQ
AlBomTRrk/XdCl+tHnj1a/cU57qEG4pVgqYhprNE9W4jLHIrMVRSuxECmOxpybtY7AcRnxOYHwWE
44pq8Ym6jirRssENHXNwPKcGEdm6wUllBgsv6n7twedpYJG1iXgqjL1S5neJroTSEXvjGJ9CHLSS
7G5GfwJuJHkFZvt14pX4Xrl7fWeg6J8vjiCKJtGNtZ8oLldIEsVQioZ9WyFKIQ+QJ5eyOqevYFQ6
ZlHNTmn8LD/IBTp689qyR5BRtfwmMyZBYpwYlUlgh4SdytihrMiUEDGPHUMntWDtKh36INJileTd
MUsZpgKXCuo3MQQLrTPAYv1HNBMS+k7JSERhwSDUKiAjxUHMlUsy2g70/nK48gYk/ej53i5ayley
F2kXyXs9RgFt3Bd94nIEm8btWeKVCjFUQqokI5HIBmMrzQ1EIkvPSGBR38gQon4zLkBfLShpDcZQ
+qVMd3k4nZp+lgag5FByJ8CV04xEkC/VimdmZgdD05fNM/teaFDVzFMaYMPLy+iB5NRxuhsIhKGZ
H1ttuAdB5UsRiN1FJmDOhF+J0J8XUYblZ72MaTsqJhXE4sUwrnt6YyZtJOw1K6cP4VBrkP0D+PCT
IR0n3dwZ9GWUQPUarC9ESXQm6TYicYJEi4R7VsoPj09tW+oEDHxXniOQD51lmJlweWjoFQqg+ydU
u7kgj+uvUjg/S5nvgzrClNjM2XwjkopwpeQS0YR8wED2EDRXHRhGl/tPdIHj4ppBWQhxEDGwB1+g
mSAZm6Yjg0ufyN6ghoLIQh3gJEPOIZGfxLDCYju4Z2sij62SgC/qXZI9okkmXyeoBp7M0p8aEO9A
XkVGtLW5sMTXz1SwGpHwquON+lMyqR9A40T9qUHjwlBV1jsac6zGNmOWwlPAQS2y+uwnTtxmBJLL
fkz62CkLsirDq1jiBfrDKD2tQtZiC64y6LERJo8oUXoqKRUG02noOcaGsWqVy7O6JySQSnERGB2g
098peLZWq4IYkqQ/fWxn4GvMgAbS8HzjmGzElSHjKg1r3A+nyB/Kn0bsNkmr+hr+VFXyk11MNLpM
1oJUvmtIvvTxZQqA1uvb+PnVLASIzX5k3muj8lXtNPU4JoqwUg3KOuVUSioGMk8IjeSv4vT7YuAy
DRLTWl2HAM/d4VCtJNEWFPUexxOMr2Dcx2LmVN0CPeKNXpUyYhMIr2f1h06ToldBSAmYW+HIgxAO
f/7TTaCHGtF4BDyUvmnieRCn9x6jQTOtLNC2NPuw1MA3bzKcYeGPEEpCiqjwhSwZT7CXkfrDsHBs
JVKBDfHKSHVXbiHq4ScicKvbuPNVJfMM7ZGYLR8ZcN38R3gI4tIan0zUh/e2o7RY7NSWKTwav9NN
VmSU2IRlidZAMTvhNoc4+ULFWn9lnibDFXyFVjag5f3y1ZtGORdPOTr39F+fjR1MZyGi2zDTjghT
KdIEDJcjgOfhe2x6RfmlI3aq91+qAfCGfLv+lRrgQro1jPbvSyQdf1H04FAtYlpRDe4TK6toYKbS
D29qgeNZ/2vE43rUsdBDeyDNAr9rwLHlSCux/mGbS3bOBJBcHc2GQFb+peVVc6pYeGNKZtgrXgSc
MzaZxQ/AB0jXa1Zj9KRRhyi7hg1iu0/LHn1FPhMGLeleoVW1wFlSQLJBTq8YJz2/25yiIsWvpMFI
nbqyZrpDPaJztixoNqU5SCdBtMusxNe31B+qU9YHGpxCF8DAHVcLjfEISGsaABLCZ+2jmKUjObrp
ZohahfpzuRaq+JiXfqWfC9LoqkeJ2+S2ceKM6fco47dCS8KkCH1KN034XnSoHcA8mON4MYhWl2Jx
BHLvpb3WU0ONT34gBeJWVFVHWzA94FEHM+PrvdIYX3BiiJBvE3Pwynxw6gHsacpZmo3rKX3vwOnq
dL4LAATl3wSXqjfpGTTaWn/dyUOXccTTGmW7Gg7m09aoZUpO7lQw3LSNP8o09V+9Fw5Pa06gOgE1
EFQX55SWQnYkCa40zHlqCCJ+F8BlKkd7mPnRIyQH6OjmkxMyw1C9DEvEL18+YvEgIeZvizLz+KIL
IIPPl2SMLZCOLfpVWi8+Bxaypp+mJP41w9rPe8UPe+ZGNA5y5aZriIuwJYo0/MU5J+HWqVl4aJKF
23c0o4LPgM0rdN8KCs25jtQigbeoX8cGaQNFQbFbTu2Jgz/UKTzMb5NVrxMc87a6GupoKyUEEqQT
mcCQvhXldVLHdZAd4qa15aE66Y1gMAyqmd4SING5L98VxKL075I9oDIviaXpND0hZcg8bTqGesxq
hCs8FKtLH+b2OEqeqAeuiSRrq/crOWzcF76JU4L0iZJ7GppWc1kgyMK7wFEPGwpgQ5KiZmTFiXqM
MKTj+H7Pa+i8saeIb5McvzhrFh9dgZbxkzknXesGCfSW2XOLE8VTj5yc1rJc15xdRYrYOax3asoQ
EUrsRoQIr14vqsNvKoUigrOlrecOF4IrJSwUM1HWonYcioqhHHJDFFcKatcijXroQhLYdFqLKkMv
UbDTNn8TX7UrIzc4CqiLFyckFoOCFSdHXhdXYAzl0lOTL8rNpLoLZX99oZ8qex29d87wejcNJxmS
a0adyVbPRrohOb63iJKgIEDxmIvgIZQItXsZIjb1zwsurEI92zEmFSNf0rKNqGKhMLWf+kT/uUvE
uymYcFfVYKdIUFVXYf6dpOK9Kh2yxCXT2YV6VKrPMdm/ECcctwYK0Ap65gxIIrJ8RlkMu17drhV+
W8GlpaoxfebYABGC59JIO2GZoLOLAigcISwi9VO2Y2w7OHp8+JYYjAgu3/5tfBhIMEqbWaoQEOUE
1GvDhLcGciet5uknjRFSuYOBFbP1fBjHszxaZnwAvszgTV9N8ozTwIxKPqNbItcbnCCN2eiE4YqI
bzOkBE+JN2SpFHzWNy+t2rQmyR8Pz43pANbbvPyQ8ogpkzzLZ+jMF8DMzrZNEN9grG7QWzvewLRN
1vSAbcPyU34mcBvECbA7gIetbOtAsOruoB6opd/YBvGK1rCL0MYDcIqFGeeBux5+mvYAY1RaH8od
YGHJP850cuYtQNZ7oDZ0cRGKlq3wlB85GEDmoum/mxiMR48BnB+7ykH05ZoAc+EIFNfMzv4j6cy2
FMW2KPpFjCGIIq/0jTT2zYvDLgRRlEZAv74mWePWrVs3KzMipDlnn73Xmis1MJR8J6emNUbCFPHf
AVvHwwCFpfC4q6TYasX5VvWx02wyBBPwNfkpD9PH34vUtKAXbSpoULgZSliSikV2FjB7kqIm/CDD
MGHODEAWqcQ0e1jh14gZJ7LXL4iKIivYIGMutWT3dT04Em6ReXNCbMN535bjG0s0Hun9jcxfszer
P5n9IA2f8r34+AeGuJjTtNX7SjojeBscsw4xAgomh2wmIjyBmePSn+CYvUKzzZPX9jPCft64GPm/
DcNZBH48Keu3DxYJgIDB83TwhPmPZE+0KTfv6aAehHWPxGDf/5b5zaObH6g+K4d5sNguntik9+g1
nI7xSu3yq/Fn97QPDsLzA10RIimwFPIxckk7MUcGU8zsC4swE2T0MIjPbzeU5pLLE1CfBM7Ofm1K
OzxdsLlMaUtoxH3d/A1i1gUzfeoiyeha/fdFjqAYTX16MGjByYA8b9mSl3CwPpdRby7Uys4ckihS
RDSG9VfpSdTDtKVQA/6On4PbLjj10rUiKCqqb/qOrhz5IE1nHjtbXPXepgZa4NNUF0OOQKozQFSV
6xILspmz3EYg0yAnW6+D/QYZbEsIEaAX27I4L1cdY3QSMVOzhg8K2Qn9nl4QGSZhrvrtBJfDcI1B
ErADf7cRi3HqO1LO6hQNIB394VVwn2v1zCOP/slI/DwkDh5D0wgwqYM90Sity3czYS/I0WL/sDw3
1q0JZXT9ys1RdnlmPtEyXhEC1BuEn/p91lJAfahHNVwWqw8Jm/DS+ryYBcoZFrz1R5dBydNENGh2
4DVJtCFhTndLZsjhPbiimoD+zuf39j4MxGzq5e7k1zEkhZ3kP4InVlc36bTqlPh0Gl7zoZvsIYKJ
UFaok1v9xv3ddVbz6Hsy+J8RT6bYkFQttSCiIQ5LjOrcEoWsH7PoJuEqyaLJ4CTN+Ziii69Ofwc5
uouoCZCi2RCLPf4bC52Nv0RdPH2ZdSySkDrW1uV9Hd7pB2pt7koDPaW22/ziyewQEhMTMRo2V63T
DLVkT0/VU6aTiTVq3A4aLB30zi4cpEhxipwrhNMe8HUAu2Prwu/2dyKTYJ2wAOjMh4Kxc98XPqE7
whRnJJEQfdTx/aPf+IQ0A79YZjiu7t/MaLBrEH4SCn+lHr6s5BPhuXAlLuF7y88n4ttnpkVsh4uj
B/+MUw0I7VGWt78hl54pR7esHM5lBXMh/s2qN6s9rvfcpLN5fb0YoWnA10YuqDb51DL6XrHOdc5E
4aYN7Jp3n6M3YCPkPrx5UQJEZIoRUHAOeyk8hMq0Mt9uPm0PIR2f5lJKBpg7eoQ+xQO1Q7Ng3sYy
jNiNagCogYROjZkSh8aQWjc/3+a/c0bKXnca4Un/6ILce32O+XGwgFD+htY4S44jrzvetugbrPus
C6spih4Ybfp9tRqCqON6IBc98KIpZ6BBPCCT7ThCcCb0lpKMnB/yKul8G0TIhg/MBm67ReJnEkeE
UpzO5q4J/mhjiLG6E6zDvJBdIZ+++cTLXG8Yb5O/HeX7x8jg8QVMtxr4A7YcP5kxyInfzDk2LzNd
0Mu1m/MBtIM1OBLNd2zx38Okn9NtHfpM8JCOVNcKCMJg1Q9HUbHMOfyXJ+BmmERe+ulLDCvNEy4C
KvUGrMk3J/7PQNpOU09RNSIC3HQzgZn91sUIdkMN8GZMA0c/zD5eGr6+BMNqiPoRtbPh/x02d+dm
9d0quCTws3ug32s9WFd7RrjoTKC18THSRa1DrF+IV5Yjpv665KJpTitTdr+ZpTxM8et8wMQEY9yd
dD2PMCbJj0yN2uYBJEvOABqwZsnSbueGObmZIjHBL6eTPQiy2FA8GtpPwMIGXa/S+CxZdNtGbw2Q
TayAOSg1jcBxbUAwYsBnC6Xg36uL3mxZ0dmZc2iMiGpclpfuCZblvQDrGFScEbTMOXy1zu02p2J9
dwXqG3144XLdOYAyI93KeBQCiVMuH/2CjF6YfZaCMdGziB9hR12CrMtLosHi8UOT/vV/JoMP8lUY
vVxYmO49pPLH0sfLf4vb7SsxGXhSDfSGF1JrOSUAj1PXvIHqEGsoj3MLx5xswZBptOJigWFhRZpg
toedGpeW9OQOS2tcIcYn7jG1AEZ4Em68kSIsY/+rr7/O2KoZOSIKFAl25GMQkpxaeBWlUA5gNuY8
+H/DLPXzJDj49YqjM9/sVPOQ7GWGlJwVaLf3iePKrrRwFr4Nh9Cvsc1wG4cwSOPwNR1YHo82bwg2
tgtGisag1/I3+YOeYKuuvG9sXo/zy2XdXMqqpgRPd7T++gkgiN+c5JrVDpHCqZvjMEbJMicMGr8U
yylWJAzNQ/Ntg5o8NrOBM1qrNqMOo38xQdar2tjCSnzH/CP1YdHDHeeX/mnN+feCBSF+tFS0E8ia
xlBc0az3K5ra6VtbpdGQGpeXjXm7qq3ZaSe905ULgjL/WO95JdXl02iN3EEt8aXqYFkO8VjVehIq
NgxffMERUElO+fcVS2yyZL0xS0twYcKtc1w9Q1uxVxzCdwyut6vc/pG6699X0l6NBuFhTmCy9l1y
YdHTgwpZj1xAwGiP4ueSU/qVHevpH+aNzVLyoPClh2EIcRfPbtYr5o2RmwCNw1vUx5cvACOtmqZb
Zv/8Lw7VhKKzRjjTQ4fTmD5r97KpNvqW816IRXOE6057Dgz+qvcwFvY5Ku4Um/Wq9XPvRvRMjbFF
RDVRzAf6B2+Rp2qPcwdAGBkVKULkb+jiZXg+HDls1yjSqfppKXodbwticdx2fNGWbQ64y8E8HB9L
nnNrsvXewarAs4Dl56ELGFo4PQIaQaiM86mmxWoecKc8ThzWEVWTsklGPKdRuovBISri1ZfDssVK
X+IkeG5yjoBjfXb7U6cphny4tCRboOf6u+Fhc8hk5fyNnw8lPjsqHEM0/Oria99XVCB2NgcCwm5T
ONmiYGHjHI6zvxf26arzzWP/3S7/rUi9QKpX8SAj++AWpH6vpiidZwVMeQfca8QqhbGNn3WEwZ7J
9ROn3SHCjg22nyOEJezEYAj371LTGiI1HVMTBjHBeQsaPSbuLDM/WKYYCSmjccObI7RlvrKgb4CR
degqi1wNvuaJJ5Tfx0nb8LjLqTHmvm6Z/+Lo0p+I1+EHjec5/wcym3YDZ3BuSiO5YGD0vnMwi+yN
6V2HE/BTte/fYPbZqM49oSPDaQaAaTf9wcfiZSM/qYrY+B4msQl3580ZnuzPJZaas0RUAmbww4aS
1uLl8AQeiGTKi/9ar7/my+x2NGvOQ1487EEhSnGaaIKB4hM9cqvdJpzXEbhqjN1HK5Xfmfj3kC5O
tnz8QV/AW6onJoJYkFiLD4QVIPN45FZfq78JJhqw+pQBAtp3p/uG7Cc6vn8PvBaVRwNtYDWzyWb0
V17vEL8REVB78pIicAkYV2g5bxCt1OWYJpf2vlYcSUeBGN9u/u3uM2cCEyhKy7dks6E0Q68YrztE
LQx4XylN7wAy4Odhj8Y27Ar2W/SQN4wuGHkZpC5Kyto/SqJzEz7maWLIHAeRHJRsNTWHBShLIgYn
GEzT1kahg64s4SxykiWfg2e2Ruw2THeoSWDH8ICg/aa2zKeispRFbTJNFqiOqD14/GqsMdRof9xu
GNDawKWGfDKAfg+28njP84/XEv0wukEYqiUvxakGZ/WYfZGAfixOUc/tjRSmu469+bNrLdpdfMgG
mKIjnVuWDGxmaD6nf2w1gIooIfmBJfv26Z/kGsnJLIuY6znE6PEhn0FKLXls9h8X6HHhrmhLKbxk
+Yp3A6j7KGiXtBXrPTuxUaxFF7pvXkxFs5pCoZvTKNdkxRoywmbgYf7C14pOJyts82B1zSIxzqIO
JkDlDJYymly9tZAG0x8HsRamPYsePIpVvUwAn+KSep5YkWo/WSKQI8O9jzFonBsJHkQ0oMDyGb2a
d+flTirvnTn8eI/5Y2D2u7JB04+5ppmHiex/Dh5sUu7S9zIaaCkCaNm4x6lMrHR5ObQkO5lfKFXn
cooWD96xI9s/6+efYGsV+DFH8KQHbrlUiDyhL7GECELLgpR6tzo+HfQp5BgyF6DaIBGq53IxRIMl
jM/wjEAo3z2W7YS+Lwy+55Xsv3C8ro7Chmft6TxtYhGTIxQAcFWvdd0QB2j+pgVgBJ98NGDu5i8e
8GGNx/keI1lcqxQMvFHoR8lhRLCoIOA+8Tu+LJTEi9iveYYjEp+rV6xuYxK4oNiC6CQeZEQz4bd5
8JKNcrvFkMk5oz/CI/KlKwW+62kw5SlBM6GVQ7AUwZgEwHutFQ96Z692ske2AM5oPdrQTj31K23m
l6ffZhyjHHt6L2btOrbgpbzkuaPXDXoFirGteOrsdiGU0acjQlP3re96+vPzbtGDWSCTgWOzrWkp
a63/2nTxl2qvpv8wmsHX4OzwZq5of12R9enGoGsMklabFhlnZkYvnAHTg8UJWwI8K5HrNKc+pHtj
Y8E8A8oAIvYLmR6usjkv5r3PyK7fCNvlHW0NYnaAMEOqv8DNA+XfwM03D+dVVpqcP8V+zUYNkxfa
qoGqYKTTIu7XgXYO2BVCZ8mshrdLjWDmT4DCbaugV5XjecUL5d7iUTNXhhFC4QO5WjSlZf3U9/go
g7LZd0eJvALFuEMn2vBwgAlUrSc9crT66Afxep4YaRPf01jcnpSOGnpWmv4SGRta8nFS7FIXRjwm
CzjFQyyff5wpHfmMKyHEVso1Lf+y+LFOY2TBL2b/xHmLGw4JPp5lR+QtWZVQZRFkcKeL6/Oa0snp
E6BBONvD7ZOXu3IA0mh5kLDBkgNkTawvVn/jSGoQ51BZ8qCWU0H3mJz+UZkpKt16cK4U3W0IHKi6
oqpSfAiuxGRux2seSFZeDdn9yAAowkQ+ocPDifFmQGpqxibSpHYOfBA7S9VZQ5toyjeainJPDh2m
fmOC1edrSkL8niqLat1RIoK2Q8LGsMq5Y0Ux7wqYEBIR/HE4ALCDxsVHeyioLpQmL/Mgp2ryH1RF
vGAWwtaX/TgXQzurYmtIgY8SsTF6iBFIGFZgXET85wT569lz/lNAWMCPePMYiIXtFf4hlAjeDES+
UJQRBZfO429wlmUTpCPgUt7xCJQPbzulX+cCf2ZBgAX99VpMAf8YybTcSDXe0vFFoUE3x0OV+/aL
4LBD0Wa2AZLXWpvTVeWXqBWce0huroK+LreTvXyuHjo61SQxRwvKA/BcZjv/XqvZY2zfuEbNVQxb
juJLCFy5QyxerwQ1zywtOOI2GKnABMEzieXGwa4GHHaJPYNWp8KyAHYUF/YG8TxfiSYvv5wwHqdB
sxpRVlMbjTUlxzTVZxNUl0cYd38KXE0s5ylHp5eO4fVQGg3+K2O4JgtsMF3Q3LKEgjZFOTF++wF7
5L9oimjkpS3tlh508zuiMfygcCoimjzNtIAtdSeShhBB4/ZHeYAcXP+ZyPe0D3jlxYqPD/EMhJjd
BHS/WBxKe8zm1IQlO+IB1J7FmfwJk/Rj4BXb//qAG6s6PehmggIhrAxHppMfZecVV9H3bazIQs5+
UypeOjy0sSjId+fn8kB19ALIgEWb2pI+HGz5WXbePbwSQoe1GpwKQG54F6khReJ5KEquoluQGaca
L7OkmuOYNlrfFpiYBOfjlPlUuAz0tTTy6MS8THH7Mm8WlXlfOBZT6oT8yMHdePi3JT2GKw+PTT4X
8JX0Pc2d5lRZKjMSH7HvnaSSVebRPpYE2t9tTMdXMX98nxNS1gmOuQlVB8dA8VqvqV6Nj3eYI+jD
jg5a1PodpvURdksXwEe7SkHrEJ7VtNpzLdCAE3dISlKbI3+cXflObOXdTwcMJbzsipPhGrB+Cw7d
KTgp6H+S0az7ShGzqIeKd+g9IFoYE6aH2rcyEohEgkeG0lSx353BlcTLs8nnE9T9x+5n0l89bDua
2/Qy+rKRTbxv4P3se1hdWOZUKo7La5fuiINbjZ3BASWJK65lEOY97L9CKG1+NWV92GQRt7HvyKmd
Pkktjpt6zHxGowtx50iX8PqAhqFThYyKMyPyGB5osxQNMsu+1NRCzwzQ7jETianACejEYpmoHKFM
Ce3vsh+62LkzalepKyCAtR+5rRIeb5QeO9oT1dbbo8X5egYktBA6ssnPcCmi17KIFHtk1qCe7Dxs
mEv5Ai5IeV5dk2cAhBb5NgGw9dC9k0MY3sfgo9ZJFdMPrjknVn1D+E75C/MeHsJrS1vgycdA7gCu
B8HDU+cf6muSIdEhCNWiWD7IAVtZKgTUnJhUSBgsKbC3KkwUytm/Zl00WO/C5hkLWP+Db3qa4DOQ
OWMOOuxm9gTujQTbNiM/F/cKVgaAfYMh3UkQAA77YNqZuPcezBLgE8AW0jvnuxvQ3iNZkXksuDDk
ShxoVpl9X7CEM7mjo4TjG+YNYiGPIQb6cYoWjB1Qg4cIgjG90PxViWmV/uE8U0/BtvHPlZF57Buj
nmH/PzG0aCL+3C2LccqITvcMgPZQipiPvxFkP8KR6bURwkTJxjBMHXsFmAYKZrwFV7nPGpjeb1P1
jbYDVV5f1P9OEAY73pYsvnEqgHaITi0hwwF4K0UtWRm4VCwKP5Rh8SfE7sO/YZOvMARhmeBYGhVX
jpbkSH+rCHTu6DJh+4uG504yqnkKcYJuOIoA4FBYjqsVm/lnn0QYwBDl6nSnEP3ydXEsQ1U9CxHD
i97l8jHXF2SMHBo8GCW33BhOHz/6N9rr+Alf6wIXeurj3wabDwQ9N+k7X06o9pj3w6wUeh9/EmNa
WNN1BVLKJJEA6mbEL6vyZDqiOZtb3bm4u9LBzJpjWlkAUjCnB6h+cb56nH3QiGRHutApXk1bOJNj
xaCDSFNErcQ4EH+pD4JHFYyToEr1N/O/8h19S1rENLmZe9S6jI6dMCB+HPy3hSd8p+9qg1ygfek3
PA1ZTNwV9htCFnFvPWcHDBZUw5/9p1o9BhsBNT/6VeLUQso4hRV4DG2UXKiJpnagOX9sUBQwJkJp
ahqNVKCp4EzCVq8Jl8VZxal4/dmLQ1ofkDIPoXCGZC/GX6lHqRZEUBjp1/09l09Wg6Hd1mv1vkuk
OVu+BJUU2q+tnoqAAWRWrt7jADcIKQkQwvvXoYOMThyQWfHaILMYGl0bfxS+tlVGLdsu4rRHxIR6
kq3VTZH8DTk3JdpjRNqBSXxID0rFGsPL+sWnSMhzFku7BHuKmrvlhs5QL5kEco5u6h5V9JCfFPoc
5XajkvcJG+iod36mQXy3lIa2I+zmqCs3Q5+TE0mWBeNleAIM2WtwVkQE/lgqWQnb3W94VCo/RWk0
mWIORfOpyyyTzPERTYkE2Ao9HJeXh9E+7lSCydrZg4PoqWFjASxLxf+1x/fwnoP8wPP7VEwEeme+
B6NivhgTUp71f5ZE3NAse+OpvLuf8GqpI29A+iJYEaqKf/y0xDgnBkl/Z8oSdDbNCbe91UQ1oY+Y
Ix+o+OmB4KtnMs2w+cse98ImGvHHJ0uErzR0GfaSPI8lGw+VeEK08cavzu3JrlgD+zBAyldbBRoA
rDl8YyfDGk9XudyApMKWzW7KsOgqog4PexA4hlSqtPZ15GXpjaqERJBqhhWYYxcVOsULTH+Fsqow
5VE84VTWUMTcECm+sXiZnPzzO30T+kiPN0JLTeBmdcXHHlComCQkU2wh0PmHORW7C8qcUx+957Nn
88n6ypA3SKEex7WEb4uUDX6LQqRKafPgpftPb/f555ZayRlRfy5SxxFu87Z3JBfsAXp2ZQVfJWSI
9GGBGE/wjkNv5cvCbK39w44jCHM4SpVEK/AM/zZMHUi2cpELqPOzakJB8Afuwy+2GTgsAFuNtlzR
DiEpdkAlDU1wJdq0DWwEkw6x0cDNiE3ljjKRnXPQCdNrz3tBLSDRwlnhCN/9M4ZjNp1CgHCk+O0j
eRuF4vwXDqLOu8G2kvqJ/x9XMd0k6w+ra4vxMimMO8INrZqxDdwNTBF3K+I4/15Uqw+kDN7DVwes
jL/J+Lz27+hz5SrhLZb8sjAj1Os+p6/kLPoqZ1d2kyuU9bYPaGDR/14/wTdgOSs8FlRY96uHAc8d
bzcjvpERtTzZHj4qLGxiAzYgwhqNAlNP9xGut+o9Ja6DX/usBt0S21iqge7McFNqrxlZbqaCUD/X
SAA+EoKImOEHwxoZBSJgHtqBFgth6WC6x8SLl6FXN5Q+WfNdscn4YwdlivVIkKM+VvA9TSxMX3yZ
aqXAVu/FcC7nTYxoJV32FtMLG/DP4dOP0wvifiqz95R57aixTu3Xi/j3vcZnQwAJaMUKbKvJQhTx
NXlPomFPr7+ZBILD6mc/wFmGtHrF1Wt7xD2JbuwcG9asYoXO4GnmCy5eYbOZN+NoANAl9USHV22h
noYMbjcRUt83iW3c/IdNlHBmcnNqSDIWdGjWIr7cc5/zPnmA8Q/tjjqjCDAAE2/z73B1wuyKQCHi
XvMXF1xt4jFUnbf7DxdLB3+TzSD/mwK93gUgQlCjA6O/BhwIEq48LjPrsfjYClNKzpXFntMTXsTF
cz8hKmeDdHmBYXuDVsdKzQiqCj+1Q5jBTNkgIfzQ5V0NnTHJNRgMEDIjQUH/+uDbE1vmg5S+t9o8
2tOo6bS9elIBpSQux9yAPRaOokKcx+swzZ7hfM95OEWS4gV3OG0a/MzCQxe15HJrrf0J9jctWHKd
ARd/RYgx45HdDUiUx3xlfLuJ9Rrn64fSrMrBx1fFUlOlYvOmHP914/njXvuYAj4Ps5N5CPbvXz0f
b6TvwCj8TzUbux/rCythRkA01WmvrWiwHtO0+NiPzsgHTgK85o8GSKqSnWm/jOHYr5L5U40q2k9b
eYAW93Upb1PEXSBM6Fkm7vO3aHv4Joqjvv1b9HsEmCdqgmegUoBV45h9CetDLem9ZZNRnEvbmZEV
B2Mi01djMLZaVJ84aLu02fT7UubROiVLtOnZA7Ba1+hZbXH0Ts7v+I7W436kqigAWgFNwulujIKS
folDIrP3jd4aYgIa5bESyswNV59N66aLXkpxm2LBmw2D1qA2C7ArcRSg8HXhq444XdBrPf9oODWr
t3ndyVNp83Bey+fyRg/1o4t72tvgBDkA6bLZmie6OReFvuPAqZyv83DUAMN7UFnXF5nPvDptSAwz
giaEsgGNWFQrAYXyCMecxu0W2Wbu4blx2OaEdDm+Xd7NGhUszYW7wQpX6SXd+JH+BNxJXHdnKOBP
frbEOJmeGYwnF74keq1iSi3vSTG5g/TdpMUNEOrEqcPMRfJOU+Br2cM5qekjVPIDPwf21rN4Sj4v
znfI48c35IqMBxxixU6OK4YQI5sWoQIaRQZnhgCKVoRGq5kNOiPVr3+lCs6X5KtxQKmJIGlcGqy7
8VWgE6SPZSbIvYcWDY46PyAFvptfUpz37MssZ1jV29sig+reuXgOXoFIVhKjTkbOL4e/Vev7lrwW
0rqC189+gyrs4CXMhzQDZY80IX53/Di3z95Ipr0JbBxCn0CYlQblWOU5qiGOzCc48lDMl81kfb9Z
IoGvj+E7/MpfvUZMiYQtfgg3407y+5QuxuHjfuS4/QAy7Hi8lYW6GpwP1fZFd/+9UZA+ikKxvN9y
N6u5seKph3HT7fp8SRG6Mf9mNs2aqw6mlAuHdF2my+I9e0jL+nnbqB/5RLJ61fnjV/Ti1rW/267m
28g9EAOB3ECYHw4O7Gf2cHVgKt25d7hjakdVxVZDBgW0iBMyrIrWABFwW+RzDY6eNT2bEOU6uETG
MFkvVn8fxyUBNHP5IivOr7TIJi2s1/DKZCZb5phyuh+cy3SPxdXlUIyTp2+eczaC58/4VFi9VqTO
mYmsld5r2pcD9Mjdw5mu0FkwpfVoTnuSpoEr+F+MjxzZAGcYDOqf4HZhUGCkakqrugHQSWFYopdA
WlX/XBYFDF14ct9hbY/gkk7Zv6kFAV1SsuXEO4flG31fcfBunV/cZnjIKGzJn6UvwTzepBfPK55i
n0RCxBEJwyPjhDFLkUdhGEJa6pyhVW5z1hWkY7gNmNNOk9UD9c7onPSxoZNlTRmZu12U+ZPdcEof
PDmzRskepv6ItRzVh8dy5PWSgxi2sHR8MBWQ4YX334uZOlNyGkfMJso14j4sne79OMJqwGdLTekP
ctxrN/KQmhCBahxofyIFRMm1+izp13B1hl4O0wDJpa0E3Fmc7GhZbl4SFisO+0JYnZuTnFvQVJ5u
Aaq/SXry3oDxi8cnXqSrFBboZKeYWcBWietj34FkpqUYyucb4UFUqEvEWHQlFqpqDL3MwvYmWSD4
kHvjU7eBlYzMsTvMHa49qE8ba5TJMkSvvgZU0GjQO5DUkTkDPAOngw01IB5fhg08UCEk7uUQ3/9g
5I+4xnCCRqd+oAN3BQrMilt/p7kactV1mA4DsLniSTDFPS5rDx910783Y7dgUzg9zUncZxhz7Wn4
LjhS5taXw2yrU+JUgI/tUYj3NuIo9rp2CGx7rCDIOkaGc776WKcpvlBO0hFc542TmVkt2hPAuCE/
h7hcAi8AbMARk085AU/D9tKfdiH+zTg2yn8yDu3+jnB7rTu/KyAGOWY1I34J6XCQ+eQzPr36pNgt
Fzy7/v/HqyuF+4N6mf677PGKvGjKnCVzYoO4VJwP+sOBy6Vj2kOnsteLrrJlx/FxL4TSUfZ436b8
5GGxx7ceQ1KGps3QgHcZmXtjUVdguWPqxdQPHQenRCjte0oxTLd8zI8+ODEHpTMNcBh488HsEKFy
73jHDv1qwYBszAnkkUWy+Y07h8JDvkhrJLQbHjF9uOXCQ5wY293I5qtXXOC++cQKjnZXOvI8qlZ9
+sz5aZLFlwAF1m0/vdJqAdxMK4M9FjmKzSPLtEBniqk4zH3LiAXsNyBvA3/5QTFrpT4gDxzOOs5e
vwDpBp2G7sVBaaqAhUhoL5UdQd9N/BUOy6E0g/ytwAx69HGbyThgq2yeAE1GiLiZbb0FNGsYH60X
YmqtGA52WQlFtm1mSS2tcOCx15Czevq5AHvyF8eNid2rLSpvuEXtzGoBmuLGqAs9A5MNTIOsOxOM
h1A+wrfslOgMeTruy6rUxZIKECE7zyclFDZ+DboCMYpMYMSlQBATD6ZsUmcTGsyokW3vyaCdUazD
bGiZOfReBzzyHErP3IGOedg9Ts5SoctsVSGvCJ7kHzBnc3SuOeUgAmdElRgHehT0shAgL2RP8D+n
yYznkKEJcBRdPdNunMx6wAHiZpb/FcsRoTFbOjKfnzY5LLKB2f5NWJJcEPwT+o7Wg3UM1myijx77
J+sUyuNwMhtadELgslt4VMWIYUjxVy96kaQIMFzwRW7gotwSXxrV7gdRoS0uwZcc0Y+RnFN731C+
wD2haGLIrn9O38VjNbq20Mn5teG5pTWpT3Z04niSaK0E/0SnvCWgTiBfD0u38OUfkVrF8V57ylms
MIv3u75/CGtVgxDGDlbB/zKwY5CKenjFxHJlfxBXXRri5d3k6t3WOaFS2XGIjhIaHo+0CH+InkFi
pj7eos+ckzTvO4gFjlJo7w+0WXDNEbPBx3utiLfolz3r5rXoLg3YNl6+4T5Dru0TGYG8xy+iY/DN
wIiDscefg97Jn/9ZIv0tVhwJ3HZKlp0FwszvLlKEZ2NscOKXUNCp/hgeHzQ7dobBtjnhq+Oovnqa
7Gb9SQ6OklDYL2JoFE/uiI9IdMZaFocFCraQ0AatOZULlUGqqueNh1QyIAuCmWIFkJhZOHmgZDoX
wfvS3z2/NW8++shqTXutudyZ8XjkGNN9YrfgpjanybqTjxy6ed7IK2LfZx3pyKdp1P2QkOht83bg
SeU1XYHEG/FmIFAUzQmtoJrmuHxRegxe062JzyQdUebs9D6pLeBTfAZgmPr0ljGtZL2cWGe0pyBS
fYWL+IJ1cj+xRsvx6BHQLPmMp9RHLYqj38B5KRxZgS69XP4s5iZYJJQ5ELvconXgNKLnBiEmL1jY
ChSRLNke4XbLjiE+bfRwnPcpzpMjmVDHIuBylFax5njXr2+IAsAp+hXQvqN4GqQsAcXNuv10zm+c
ZvzmhFV1M0FYRyuVtjR455gKdcQRdSwbpAg8W3cAeWdsPp528V0kEsYfBDCSQws9BK8XZCh26Fta
3yl+DoSOT5cGP9GfC7Z4hP+9EtNDKHLsJVBeu64XPBDSkTfgJa3vEK15lx8suz9GKJq0LAWTIYhs
HThnccfZ3KW4qhy+LW3DoZlFAmQyRkiROM+Cp8ip8xMk0dv52aLdIUcpvSEyjSGE2p5ri0o+THcM
VxBYlf6QwSrngm5dTAGMk+gns00JC+VcurXbIP/WayOZjs1hvB5zfFwg5DK2w4glRJGgok1fT8wJ
b63Ct9bXNmzg7D/sl6hE+PEm9FbPtyHQbz6bxF4/tNorM8sSXNb8af/I8ssjdmwaeBl9nWyKj5si
bYBwuWQqoqybYGgyYTcHZxE1HoErDarWYtnA/cUTkTM2zY/HgdUTdAfROOr+6JoJth5WS8W2r7Rb
kMrmywfpHpZwZuSO4sfl7OyJmkX9rMGQggYrnCPWSQeMmyV5LOOQnCPZE63G4MnzTmM0b8ModSgg
iQqszO9sgC/DHhzHE7/cVfaT0qrSXZfRGzUJrUJ0pOUCbh9UfHpDpJMhbZPjvvcD4NmYmGvEZTSi
aCNleGb1K3Js43BGZGomJkEgjg54VQhQt+rMce+LRF8DIp/DhAPlI2XaPvqH3iXh9e0m23fcmgZp
zgyLqAtuJtsZWVg/C/ka4u/sCGnbULYCW0ZJ/l5uUKpDkHRFhxjjVeekKwbJl4awQXqstTMyOzba
/nloQlI6VkRvH/yvcZOZtmsJHYAjqtBa3yEwpN9HDcUHZh2Nfz4dMV4pyLrGD7EZZvrpYA2UaPe2
RAcSLZ+XXvRc0W+M99ZAUnvFgD238Y64B0eOcIRui2UVo12Vp6+YLtgFoRbPfLRiUNzhudIQgPhf
6+ELK4YWH1vVrJRvPqcPtFGj+xQ15fq9403v+trKBy06mTZ/D59VkyuvMFMPbw6TjZb0LQzmiyAn
iEs55UbQsxmOFKFO5yh8ZbYuhxYJwqaoDwLiQXpQn7tCAOR6iz0e9DW35mYueyQbhXuGMlw2hf3I
RhSnkwVLpWGQg3cwmXN59G/QzMgWC5t1X+P7QZXd6E3KoBMB6eoQVa4YHBk4zlSPyuUQZVPAzsev
1fgFd/xGCT8hK8BxCy9hrAgCRnu4yPn9z+YL6F3y2P6QiQhbjCGyjgwH4li37BPakU/QDkust/ON
5ih77J5HKrnJnxzlT9TVH1qxQ51vrcz4sV4IOzEdmZmgzQ9DXLyggsfIuzcHh/HnBHZqaqvz2+y5
/22y4N7HsrEgXl8Y9MH7kplFnk/hJIXmt9qEQQ9lRWO9cA4cTMWYzDGWUnXsC9znPM0z3M/eU+YY
lq59YVGeBfAFq0nAtOqAC9UWLx9PVNzn8T1tph+z29bWbzshc0nn4WKL5vC2LBRUUftiXs3SGcSl
/nC+HLjtuaWXY9POjeuN1iE/4i2K6xOMNKxSjX9SNHlgPq7Mk4KHDSnLvhR+aX1n2Vq2x8GLtt3+
hUMf1XAWli46kKBYVVR+zIic12aooWTQTp9rxFbvfvXPfOyd8uXPHTo8DRww2Y1ohNz/Mt39J+ri
tFn631gC4spJDR7PU6N1dx7uyXqZE3Z21+L+hyTLk4VrpngeEXRMmwW6bvKiNZDGGkTD2OMrmZOn
CufVb/F2PyHhAQSMkeloQXFjKEnxAFGKPRzyp2iqJhknPPijuRraMCrZLN+vXkfmV/Rq0BxFKDdM
DCVW6d9MC6mZx5+7tJv77HtqcAFBUNSUC7rUksMs4wabfxwuOSm60qz9amL0cCE5GIMr8EtGP3oa
inEeVIw/Nw/d71HQf0J8/4+pM1tSVWu28BMZQSPdLT32Yld6Q5SlZYsiPTz9+Watf0ec2LtqWYqI
MJkzc+QYI8/vI0RQWlkhMMjOD18b2jpJwvwJNeixg2MMGJa7nQOf1ZdIq2mLRs14Y0ELbqG1/hYj
DHE0vz41Xu1jEuRVKyIP6GEhJS5YylY0GHDNPr/DabuvjtA4YARre6rc1wP0K5Nq6p5jtiVn/IiF
fsGK7uBdnfv0rIX7q66bI3fcMKyXCXRi8moaFXS2gyRGAVN5TpO4GF+D9E1LVW5lJUiWElFmFzyj
O1QiZSmNul9IHL96gMoVYsdnBWPasejriI94epTizNWD6TwZ2EdaTtg6xzN54sk5176Gv81v8kvB
vAmu5Jn16RajNWPfSTdG4D+IEpYnrEfgHC1ehTAjReh4NK9bwgWQgECvI+lEysc02ob16vqmfeBw
BqklwLbqDbFyW9+Fv+oAThlQCIYmqvsIX42tYhKBUpt1EHrB4vUIjHXdhLwVB2BYDTlY52XXAOuP
X9Ns88dky9+IE9F5+O0XWvI71DiYGFiJQWFYPQcjM/Hg1xeGmzGrloG+IQeV15UMjjaxOlq2LIm4
Lyg1TfRjwpVC2NH1b0L4JXbVcNc1DzD1ColHqlxDOppr8769Q0klAJIe8P8FiXAjS/FQmw0utF76
pBThZnI4hEGIBL6Oqjb49L1K/40O89cTdMsULjVEPXJznCUuzhziVHVlxVOPc7FWwwxiaki9VvTd
7c7d9LW/72XIHmuFNfrjq5MLE+JzbOxU+jDjz1jvdLceM5VcoEVF1AkdamrF7XRN9mU1M2X/fvPx
lMVq1b6dmQOgRyFbC4UBP6l0kET2+SEewUYm4V5cIN5hIXuxS3DMzKWSJuolZ3B8Y4zGceJb9jyd
QR1JILZJZ+pAtyV0OO5whJn3RWwOzgZJPw3/6AW0ocn5HZ9eij1xUFxGC+qj4Kc13KvW5mvKsbTv
CDgtUVstx+nQDQbMcLAT1Llm+MOFSdsOaqPx2aBoaacLaU2lcIsIAd1HhkML1dzcHv40XwsC/r91
cfVBqDanYW0gj4ByrjMVymwaCfY7HRqiGyVK6OUOiECyr8cs3/G+R4KzskZv+jR4/UEnpsCOk86Y
NGrYcQUOCiQS7v8pFtVO9zugfTFtNMZLzJVh/LmkL4MJkg4FKGoOOwwW0tve0s8EOzz7Su+BDnEH
uZCdI9f3aKdNioTBNWFmMsFPqxkZNIqCYl+FfH2QQFxaQYiEx3sQDJCOEQk+MCukhmiuJOhevyVk
gPMNxBULdow2lAgo4nX1rU1h2XTJqPFFcqwleE8WWbS72pJthOwOMGROGB4MfypKI1YXEpVPkoWK
5699rx36IG5BE4isP0sWdgHTktNIKv0xi6/Sg1CfCaKeaRNstTTqgxUnvshrfJtYU3hCWvCYJJT9
JwOCheHk4ZeYQPr1rJloWNMPYurAFNiV0RNTDpgi9hcyUZc+hG9vzlQ+6UY3tAjONaKjDboNJQA8
wOOE2WIMgLB6UkrBNTB4omfmjiQBpmNNNaKDVzvvUTycWtgeKGWOSDIhc5+hsC3pPwjTG8Zf7prw
huH0H/Slams/A//XRT86w9vxS/cs/BR7W8EEHK582NE5ocWV76RFD6xL3XpPdEY9LV6A66WbO1DL
3aWnHbNeoq4e05vpmRcMG+bwIGEkHClx02sTUIT0/+ENjoBUeJEuqU1S6j1YMXfHUsRuDM09p6v4
AWJkJKy5n3wG4xiqJlMjISn16pSSNYEd4hjor51fTVKXuNehqxIy0CVKHbzs4K+D18BCpWceptYO
3X3pFOgInSg9VGbWVofAJ1ydl0ToK+X8Dhamne7LZTnNN0oICgZm4mSsSh+o+uM60P0Coq+xVSak
1Mv7/L7r5gwYAoMDPmqrHpHxDcknlS23EkSEd5DsjbCIJa+N8MFtnSrI6AZIT+2pRmwe3llYvXaB
a9BoiHJ3+6SYaCdnqhTbNwo2ydF8Ud21GObwMoUPKfSS+DLLqU0ixh3uml1R+6etvOoY0Om2k4Mu
qACqOwfkwO7n1oSb0cDVgB4aFwal+6H+zfcChkSgQyMIMzhoE4qkO6p3PUoR+8i0i92SwIz5OCYv
XqDyQ+mCIud7+QkIU03a9RGaU/zFCp2IX8Gol0lxURdjXJsZCwH+cmKmhBdS23i7/7y5HAFkqiTC
YrHcoc2KlZO0wvDhp/e4hly42QslZ0qnnL4PF1QrXtTyrq2bfG32mmP8atAKcehKIFYuoFV4isss
bufcc/RP8bn55O/yu4oSmhJ8ooFB8a8vfMYCkbIWFJCYgFmmd5ogEF4S+qg7I9S31ljkeyYtGbq5
QWeeNCq3JsRPIFwSFOVX/oKFnHakm+pisJcSF6OFFeaV1wONLL123qA0sMEbmNS0CvEl9OrXvjmw
si1TPAkgW9McEksQ5ES9cz3RUXg/z270JZK2DbTWiUEbZ4i3ARGZM29ReGZROxn8GD/c5e6VVll4
mrgfgkaJNkN2ptKYBTpKcuJk47PtDtfPP47Mq5uwpGAH04YWqR5zwOMxZsMyJHS+3x1Kk+TcVELl
q6OvKnfxgoOQePfYUCIKkJ+p1sfvM5lleoR5ZtznGLfTNQG1H/yU4Ryr7gX71fcBWVZ9RKzxgZuy
gWHCavLiYvsYUsAXzmgjULNZiQk3rSQSl0UsiBd4m0PoGMwMNQKca9qRyTBY4C9One16ZKpXMpsW
FA0eGRwtJdGjOsNuL3hy4DMK2RmL9gazP0QeOobomHXaHxlPLbub9PQgoyWcS8riqvPLDJxvAmXW
k3fGERv1iK8vkl3ofEVA1+Q9H8Ain5xwQwZOERxVl7j9Q/tfqvP44cOgIWJJbRYbNs3GFEZmVRWa
onOaqO7O1V8koA1AG7PJAwgg2cJlM3Z0o2cqoyktnNnb9IoRj+yRjl4iGjW5DbJJ4tR6Vh5UeNb4
A9hUiEB/UrjDiUvw91qa42adLiBaW5RuNd+CPV+v1DGkD/rp4eeJVSG5gjoGYYfnQGYMlk8joYHI
SbBXuXPSzMa+6ge1+1FlwgFfwowfqlazvKZfkBbTbqRVC1oM0I5ZRzC4IutBi2PVv2T5txPiyB98
B9Rseq+x3q1cyCpPOvAK9+ubR7d1uBW9CLqwXgS6CimldGdwoSs4wsOtZUh89/29AKTT7uNKIX64
PUx0p5mTQSwzNUyWaexy4bZ+ahr5TpVDM3fuShJezdHbpIg0UMZvqUGv0P5U6hvvMxajB9NlrrJp
VfqPJ8JT/alvy7CqSsP5mNcVjLljAUB7xyw9x3A4tYI8eZ1uOd7ImJcXEKav72zaAtyZuKzkvc6i
ktdAPYgU8UgaoLfWS5bc5kY542n85i+QZ7qIYQH61OmR0z608UP7RA91awEgmM3LMWRzB7j3Suiy
NPgjxn/611K7IyuhjPQy3fr+Av99rQc1VJbkNpdghHxqqwgkMqomV/FxLuY1bRzuWeXSrLxvQy2U
Uq6vNfCKGry8e58/b0DM508HJl6Zipu/DQ7qkcYWLnbogV5DLJgAaeE4GtgB6Od3fZDxEcaZF/Pi
fKp/ModOW6kA76IkzSNpYH5hhCHXUbLO0z58a4Q9teaWehKXlxqBOzVuozHW0m3TdIQZmFcd0fF0
NR4UfImhiUnPy/QflyqxH2m2KnP6H0EH0Xopul1xZxqePq1EI/cWPtrD1OaV+QDIbISN8M6EwzN4
4wN7yVUDbEN0DLmxViqF7Kafx7po2vX9hVdhphcmKoCEa6WUtrDmqnP9my9NYldO8qrZ5QTXRX4P
7rUUyqfuwUTwaX+tOp89LlDdrhuUlk9C6MZSw6f2mlWvAcxda/woXyKPLOjNeJPH2oC0voXVptUA
yjhhXQ11lPc+2OllTDpLUS0JTNq9ykwRJMw0CaRrGVdd97JFvWYyv435E1FOfZLp/f79Yf6a4TWo
fyMty3D6LUmanXIxvGFz5w6pbJCvfus0fnKQdIF97TFpRX6GaZU64ZcM7hZ9ZpZ9P72uAcEwBdM8
auJ3zON6Alx/wb/LxeSSYT74up4y4uVRgWEtmLvzwgUP5lVAgY1EirjWUCboQbmMKXUyDNYQVtZT
FExn/IQIlpQViohI/W5OKJEBimddxPVFQ4faPUKFvFWx90odPGWF7uNXmlRroC8wa8j4kTlHQQHB
HxDqKyMMuVBJ0g9yhG7wCOnLyya4jdQK3d0hHcM0xMiIjMvRoRBuqRxSuFfw56ZFMc9dUBhR6iFn
ty9hPql9zrVf0EL4Mi5i8ft5orG7qO2UBG0/6N0AlirvOfmzYNgIC5POA+KZD3bqsdtoiLw85KVw
a2HxNedrumRepkbDTAd3EB92miWQtEEU/IAL9vSbe1KOGRUbPO3Zsqa64omm7aZQZN1ZaqaQAWrE
nis6rTIrwkemWwJBUWTRnunQ8orioc6Etkusm1LIppQtey10TRA7BCqsErRY+Ni1FoguFCzMTQRR
U3gnCp63uaeTuUiGe7KaDUdGqR3yH9klyA+dWhOWTsqwADmEOcv2CIsQ+i4KP9zdL5i10TP2HRLN
sK5ejRGxdl/7LMzWut2BHvAa6rQ/kiemlncABzqUECvRpoA0ly4WJNT06KLFGrVAIrlu9N4ke7i6
/MFOa3wvEryrSKxZKuw39bRrSOWLyBAPLg4CDgC8AZ6npQMfxMlhvkk3MfQf4FU0ChsaCtGiFL48
zA9yehaP9wFIAxejccUydmgpaOCA97O7RM0Mlj1kptqFgF2JpgRgoMSeMj4FS6yHRxzF51y8WTQI
oOlSA+MP0/+HY1nr5gLT4PHzGoaGtS5bpC1b4piUxg6N927XpUai1kRdcWAEFJdVoTusDh9Mo6mE
FXjfmROFPbD8I67i7aq4aq6eHt80DYPai1E/7LbaF4a4LIjIBdIp/Eq5/6npG2AB8IGBdE0ohh0H
jq2YQVsh2q3mFkS88EMXBmHQz2vw2jnS1oEqPKBFVT/RqExdGAz6lP+bS0TtH648X79gfWh8+I1X
5Qjm0j2gzDjq+DG6eULWRjOL1XOVM3A+jAK3RfCwfIxEqfrYnHPMpCB2PlwIwqD76C6oLl7qOTvs
rgiRbO6T4SWCIxS0A6SqHtE9SoMxqz0sSSAXNsnoQYoyEMM6BIYEAuJEivdBok3aZbeRTI9qIjcV
FC8+gANIqZ4Cygxtif/P1E+oqkP9f+mBavminKJ4Q9MrMTXbwdmEUKLAMcC2CRNUlZKc0+FbAzy+
6abZ/NFi4mYbw5DjqzZQ8LO7D8VUtF5WoSVyBw9DxCmYfGLtcCa8g3gIt5TMsuY3TD9ribKE4ESG
2d7ga0obS8I0tCQUwLzhWxDYIJXy2XUD7AIB0aMjA0ENO7mhuFJ9OJ8Qj6GHUvCGy5pDtIfKizgN
3pTEeQmHWKYoXj5nQ8yZqQiN6kY0a7hQfKIgXo2H9KfAQthrhK+9XbRRcWCLVxHAhDBgkzPdopOh
8puh9rUyF5gtNRe8CzPEHMV9zSJpp0+cYkYcAKXcazWmJTq8O6zkaHVCDZz6LVTfnusPhiRajGmz
3LDp+UtTzwJoAZOrQ0IlGx6Mtule1Km3jy2FQO2Hmbkg08SMjGDcROFB4uomTNEUe/eodKhW0ckd
sjrEZoraEI4phtCkFwk3/pMtHkQYTHgYFWcy5A3fPA+BgmA4IQC6vLZXLMMxQcciwWUHyD1TQJh8
xJ/3H7RAYHTqzWt179UEw3eArP4pz1gC4Nf0JaZnQaFDbPdqaCapzxrbusX2NalpPXiZQfz4fs+q
WRtxs02Ra9rFdOhhi+GWe5B+mKW6G1KFbXZQB9V9BxgGr4heNFSVMLUlEF69lqmvjG+mncxOJMY6
8BJ+tY616HbCoGrZT6Vxdu52F5aL43sY/loLayGNh2M9xAoV5xIDSIZuiBGwFvRXJ5vco2ZkBoSV
Z6hDgIZIYyWbu4lLbxyrw0uIrIsAY5oILQFFTDNqSxuQCGZ55peIo6b5AuETHAXiB4qDd/rv0u93
Ldp4moHAgj5TkZ/J4xwY9AZvDHeXGU0GRANFuj91e8pe0rynu7aySNYVosnfBN5XTdaHnEMSxjRU
ovhQurU48o5ZrGE9o1My3amt8M0yPE0YruYInsoQ+S6W9vDGaaxBTYQqIcJdJRY8ZiztbyPEW699
+Qm7p9evyXEzqlxu68sr7EK65YG2cgkKsxWsCXqiUWX1VASuQixPmw7ntaijcv2ZmRBHbh7roBxK
Z/Dwz1Qd92McyLwyAvqFay7mqbCYCT746wh1rBzJS8ODITdtGhoG8l3oZEsnObTiJf46L8/4HX7B
YsZAcpGsfmDDTZ6zdAEjUjSaVum3qgW7BZpYSH2RD/AhqnKtcGAYWbRsN3xkVtQaqOn+tiSUNOMM
MsiwAZrhOa0K3ZKyn/6j2J2Pt+Wkc2nt+6D0ivu64SmRYFR3J1DkNUyqEOl9kE7AXCmMG/bgDAQI
/th8kcsIYsCP6LNNjZfKec3y8HR7vvPTh9JjswXcAuDclw6tGfFlGk0m6AhiE0YPhD6LTt1CHoOo
BygNFJs2ZHB498M9WTSM2EFc0hi88Y0pg4MtXqDmaYAagzr2VMGGVpBRQb1eKDlf9hkFG052Rxni
vQHRQ19A+mV0QdgXyXy5uyyvXEYho6Q3NwaLmUfPqRVBIMfVezo6qvWOAudlDPliQSEMqCGdpJOh
fbzEtxneOPLTgX7ALW1TQr6RMctw2ph/90QIEe7EWEYwCOjqxW+avoEsm0Iyb+5v58tQiHtg52AA
+PpNZLubt4Cbsp9uk6nKLYJVF99XXwxiIicaWzHI6+PzCHWSdQYiHMsECAPTEEWi4H7sY/XQ/Nzd
YbvWt8dmli/6tREyk1HZyBWWBzwgR+8DK0gJ2oA+8CBoAchRoBXZiPVSCCXu8GyY9v2Hu6KRaJ7h
ZHvAHWCfltYHOKIDhjNCfocU/8gW1nCZmBGIbK0VVVRrlZNk4Xy06GZA2XgDIPvvSfLwE3VQ/9Ne
ijAQtJgwlo+F1sgszNOSq+0oHiFchBe7qc5vOvYx1bKQcbE00UpTk5x+ZqARpLXEe8rt98HfZlfs
cX65ms7sd8RNFG0YOatn6n4Q1g89uj9XTPHYI2f6WK1aAjK/odAFXvzytZuLju9zx/vVbjVHbkZX
GYk9/vqdQZ3duR0Lw1Yo3EKCBcsFo/fRmkXLm2/Rx/gJGQKh/M0fxsO4HtiDkwYbDrCOIl90mb/x
WkD0PG1sCnZvnzXIHgaiEsgOmXVr39IcjU86Qu3BtAJSRbNriN7B6I9vwqc/97l7NsmItebE3ud8
eaFhMRQLYMW7S9cHWTjwBRVKaRg1NL/iWq6kHX0h5YdHrROlMAYnaNOw1AfRlmCrY+t0cxW03y1c
eqEcEDJzuzneERYMizEKYS1qltCJJ2UZ5HqogXuM9A31M3NTAunsQeTrn8u2aT1aEq+TuAup3OzL
hnYIXqdGrEO0sPLEtA7D/afEMhQFw7bD4eYafyKEbfghvRFQOLTFO2j7geG9KKpFnIr+7vUNT7f7
O45LuafmXvfkWxL6gdsLK5AS20MydnxCtw/oNOC+8Pofo7R3+B9GBxzAZInXmGxRt4K97ba0UsYi
qGNfESJeOplAsEPUmSlQRZyGFk4khTdU8R4m3AXG1wadHwSf8YJEeuhUMBMR7bOSXAKe0Qfehy6j
HwdCAxJ6eIJ8pJsx3w+xY/JuMaslxotGVHjPqL56PDf4aifXU7PVDUIX26JRyUespHwatw+va6yw
1g/hSfWd/DbbdwEJqLxi3eyUHNDLo6U7D5rCJw1mK7JNOI/GX6nmfqo1yKdiQxzh0dayX6Colg/9
YyC0bhpLlKpe3nMBlkJ3CJzAOGvQ2ypae+BujAM39ezV4zrtv2j/qH2lNL3+pnSVPf2cZhTbF4b0
IxPrwO6oDsQgae2rV9GnZ9kxNjevje4ND8phsJKCC265aNlstRE0n9oDDcGvitQMcs8lbMEVthfo
W4WrKcLGSaPLBbVKC5eRgKv2TB3YEwdSDX8oqMyu5jPDkEy/FYAugsPwofu0dDKxAukR0NjD54gq
04zvc+Erc0LXxleJM9eWr5dj29A7nHHOoqL53a/kPPBzAHPSfJ/yIcJiho6McybyHkoBoDWdR/FH
o3LPCZgXxyTG4g6X2LmxwGGbu7U5ZpuC+5p1cDeE5D8tdmjqXTiCNm4HY6YIJ/k1t9qxHxMiB1Sn
QA83A7zsHo7E7RUQf1z1DREHVicy8hi/iLsb76kVKKsSjprXiTq/r7cgWw799mZI01EL+b8spzZp
V5h6wy1wTbYGgwGWHDfTDEta9KpYvrCqUrPI949xAhLp3CEXMkYU1xxRHpsXcEL7Sb/GmdujTmMT
Dn1fHTS14yF50/IG0D10IF6NphTPcYd7bHscyZgpHLxyA/Et9YBsFU4J9yb+ZJTz3WRau70/WEFQ
5jmKblRDpRmlmM0vqX4AY0kYlqljHHgg+t1Gz9UgNmHuMOgAe9SQFA7FwR6/AtoTQqciGKpmdITJ
T/UJ7L+JzW9osdQTnhQCevxW3ZqVTPLKNX0zoicFwxvTL1E6dbs6yE9aYptC/g32VNJ74FvZwrti
VKj4h3wV35c4nd2+S7/w6N5NhCqL8ItiPouc04vaU4h90ViD6kcY4a91G6nFxjryAXX0nrXUumG3
hSihucwyiRuAG/oBFJWR7OIoNIHKBqOw8mRXH91iEHOwgT+gHKGRXds/gGLYS9qSUEZIUy7lBgIU
5dMstrZg/DwZZo7kEp8sW/ROMFXB7DsXxsQSXyp/L1zaznefUUD/Fnu4b2BoxHXI/XMG/GBam1J+
o+OzcOSJBIXqfb4SSEOvgK9LjYDcAezbeQq1J0w04qQDtx8J57Safg5yCL5HBgf3G9Zp2ExL6LEP
9IPlSsZnlcgAEjc1vVF3sPzhZrhJSeNrAEBCx/FNcsiWbkiRFoxoFMipOK2axJmFg7ynZm5Q+9YB
olbPPVQl+kPBXdlmpw+9roXvg919wzHRt4hguu9Et8HLhpyONbwaQSJbDWc49frkmUj2b3DKWF8+
yNVyFwTxR2Qc9xWGuV7ncdKnAE8QEAtHs49X/4hZIUNrwH3NJZ5kEWlkKDgm4qJB+mWHtJ9HbM6i
nIO1VSgZtAmiZRdXKFuzH9syui4a+shjuhS+mct0bu0eJmMVZnCCUPfBhM9WBIUjwjNRNQ475rtq
ycmmqw9UJ9wo+kDa426zlTo4954sxIg4nIva3iCAc7vtt+9FPcMQbovUBQEfWrndBZtKa0ljqe9L
JC1UqIG9nR1Bq2KKRF0dok0A18IBisbeQFs3zVWPLw4FbOQAeAF+UubB+0BeIY+fLpRiniQXb+Ej
fbzBbl5TDCAOWzIcm1m27yl5EvcdAJpA59jVwAUgoDfjVfW4/KTtjeX1/NlgcU/zJ5c2VbcskGun
6L/dz2f84V7avmeoKslP8VX/VjCp/H4tFPjOH/vrCXYL6jEl478hSkLKJ876KF2CQSRbXNWYKzC2
DrIQQcrgzLdHREjL7FE9zkJq7JE2fY61A7Kyjwt5+UsSZw9bvnt8O73i3mt/odWOco8II7yHiEAl
97K4xspEZIcZ0UBQVeQ+MCVx/BvAJV5YI4nWJQDBTBGQd+mZOMY+9C58vMrvK402UrdYtF4B/Dvv
sV1Bc3V1kYi3qZeEtwlOfr/V1yWi4HN5+tkvSQ5W5XjzSpgzfJzm68G4YhWlWAdVcFXD/BfpDda/
NkQmwn+X6AX6IERrdAxeY2Nk6VK5IxHG4ZXIBfby8jWpSNcBI4LrGNzaJetSHfiPbT+tvtC6fagg
TdWgj5u93CFetY2MJhiioGfqkzdRJeGoEnayf9mo8TWByeGBm+RHff/YiEwC8u4GGT1AFwAsjjox
lLxQm5apnWN8BlcAHSVKq0Egw8yut9zRUD5qLXp3S+gkKAkoizM3EmOJojAM/vjJFECiIdToDYVe
UagkCIQhSn4CSonEHYshNOK7NgTNROuNqghwlaEMas3DWiDTDMPDZclmYIwAP4C3oLAAk6De0Iup
gLnXgcCcAUoJblePQ3XG8lQC5XwExfkjuAga0ml+wJzIi0i4udvBspjuMOk4V/CsaImzQ1ouNd6Q
rwaXhZ4f/QTVOJ55aO2EhEWlCSpcMVtEfzbYJQXB+90ngekFC80lbwKSSpfYW+hAj7vehIwVfCRm
TW4dGXpzdcCvTsVejTUP1XztkI7SKufimCQ8MYXBHaDXGpD0MzN2XAm+DFkv8jUaJc6qkSCo6Esa
0VIQv405U8GFOfvmrSus0NoNCyf1ZylcvX2wdweOmj2cwdQK7tMB1R8lwJE7uh/QFMbV2kLE4meO
5Q58jCM8nYA8dQfu9aziPnC+zZ+HAXpyDmCkeoPfF8kh9yMFalItVkgMbGhFeOoY/d81WrIyLKFV
OQgvgnd0D/F23D0xZb2fSXUEmQZn9C1LLwOZ8CuNqSgRd8pXzyC/vglZyhanZ/QyM2OxhbsNWox0
CKDwY2M1X52yeIjT0reWuu8FnqlwlQuSvuhdO5cTPmR4iJCPtP6Tr4+5HOsWcU7qEvrdQpNY/IRv
DEGvSkh5eu4HRFcs4qggfhIQh8lNDcxtQuZzqDHiO98MLqoIf+gPjXJu3mGn2vqdV8QX7ihbwRgd
qaUQbbgtQD8lZRd8mVUSeJMJlIsO0FfPG6pbXDtwpKeQP70ohaPiAA78Yd5802oMYRFV0sROtjog
EKp+gyY7G4K1z2WO5umuunBlAJvEqqrbZY1smpbcHoWk7pvjxwmbr0gsQ/pQKnRIgtBJE1oiY/96
Vgz4pCINxJ2fpRFP6sNt241KZgeUqxe3RJugOsgBbt9moP1klKAQSVBX4x885uhZ+IgJlgjJS1eC
rc37/LtrOZDWW1fhTzRVhDfJyCLyhB9NWYDFmBazZ8bvGzi45+ZmqS6JTMmZ5hX4MJDbYznA3w9D
g6uN0dpgdjlbRH/WtxoUbv6LrCN87WiKNnpuqYwWX9dtDbO7c5g45dGDZOFLxX2DDuoFPX5AO8+s
TVSTqH7/UT54AkCe4hY1E25bDZQftxlaEw/pRmYXBxYWcObioLAYLq0jixiXv2tB/HAfBNYABKPv
FRvmRSAu3ZhGgjgwXlBNdlMMOVSJBjd2u8LRc4b9DTAx4eglJzBFO+a1p2zxGDcz4FwCbQkkpGTd
QwBIJcVl3F/iB8VsMhPw5xWZWXSxv2gXHw9oQeGp6wEObHRWg797lGwlvAwcuOdx6deT5wJBbgiy
4UENJtJoI2zvZrSUdMl4qm8hhxh4kLxG/wD+CmIuxcTVe4NNxJHzIB/hfCYLYNPoiSUx/D2Scbcl
BuhDwAG0NH1Qehh6+2IGSOf35eY5u3+g8V0ALaVNuqS+1R//JtYUdUJGwCnvXvRsx7LRU3f3PKAt
O/w9qmWQbqD1YtBzQwagxjcWCSvIGjUCK+RWG6FLCh+L5Mf8uhtjC09C65iScU+gtiB7x/Xx0B6K
laQ4CqlDQQeJjBmKmpfdHSFBjWbQ3BZ0QwZD/8prVuPhJIuvcTWxAmvJ8efgVCiuNeQVGM6eVLIq
w37tJNC2fIwoAIRNgUkNTJjQQJzu29d0mp6ByAzTp9CoL/JjfsT0jr4bIMrtKFldX54FW97dffLQ
RHgu/OkibSlFaHQwVwp7/dCPqRyKfab2U4pZrzDZ+qTYasUVDYCRYWJIAsFceBRlZDRA7FfCqXcA
xoXOjtUo/3NWIhsCNOduQYUmws/qzEJHZQrsmJUTLw9Buas2rGRg6lN1JyMF/YH+5MEk3A2QzVo+
pELjyCLE4kVByhKFwqolGPGoglHHociUQsGCb4rhgP0i9GV2fYiSjkyQBeQJO8ShhGPtKFdRoqFH
JlAYIOp8roaDY0fR4UhAu7TG9z04xXAEOTQNsTc7VRvMTd5TIgmsZqjoeEl0WeZHAtEBtvlXVw3x
QgDPC6pApQjbIMPoMLEZENdCYBrJI5gqyUr/gYi7ZkeREVR+s+iDxH9hdxRTkmbGICigt46wmCJA
3XBmKC8QwpL1EqFGokXg7AGVhFeLKUVdFqmtbKO0E8t/IEXXzlZnt2l5ZMZg3iimuFI0Xw3MuEgB
zWKILaT5fXvd6acCx8ajeQLTFp1Trl7jSxFiFKr946sWIOy+24aBgtPH84uhT0EZHP/YD0OqUa85
ST2T4GP0l8vZyVEfJ2OWGyejK0mzIqyKn3R+oBMDcRL2b7gSOg9RiLcj5kmqDdwI1JXAMZY1y/GP
Qm7Vbai4Nf2Ib4qVRC2JYEQFKAZf2FIdIm2ERzpizuoOGppTjfQ/n1+/khH+fqsmpvUn1HHqz1PK
WPUJFgIEjwx8y85O3bZeU8Z3ERFJrn7O4TX/qztZLjE9uMRnybiRztb4+KeZwiVwSFZ1BDjC1+QK
G+oxHlKn6SlIiRxX/4Ypy5p2o73FgE3Fb2hRHIF4vpmJ5xhFfWT4qJVRYHXskITMIHIcsg0DjH/R
FvBY/KA6RpDy399tNOCZIi7Y54G6Lv+ID/i36b83GyTh//4Wb/+325xSh9iWD+dHJtv72GInCBzE
m8V/5UI84k9sd5A9RCqnFdU4NE82Eg/nVSy7/lEci1WzX8V7MPYfoQJMwWYxrVbwuxtuRWYL3fUW
MiJfJLeySz4cypM6qqPhd3567W98JYqsIZ3DiJ15COcGrsdl/AjFRi3iHTDzU89b0JVcxnWkfGcn
dqeQJ7PJVSWskb7/fbwhVNJ4h1BJU+7EfxBIwDV9mq+hvEWeQpt01aehUFhGmq/9PdKwKxB/oxyc
XMJkVEY4RpPjQO9uJ2X0PCUjRLvfJSay4kcwdbhy33DCeAW4hR1Brvt7reb1BKRVgDHAQxyiMxXb
JKM3/BUGGFBJTG/O6x7UTnxu8pv/fUg/MUfiw9gQWSP7aifthPf/O4jPjFd+2wmKiJ6q1IQ9tJPP
rJ1gXndhKRQaz8+MV1F/lxGxmELA/Fyk8Wcm/nst2slr8eavpPBbFlDAws8sX79nHBG7+LddP2l7
XxzFR2cjsX9zZI74vCdvZWoTzyDVXTxPtMMF5WfLv31FzwWermwsfiCnUsv6/dscqg7fH8Emv8Fi
7ENhH2CGwWpCmcTi/cEzyX4t+Axgis+MpdKVuFSca34rkKJ7twPO4reXxhjp8kjlTItXaV7rvRb5
Ol+L7XkHXvWwXf5eF39TwBb/CFBVvOXfRhJlXZ4WW6l+vhYnTjz69zKnFCkoZ/IS/v/3DL4YN1Cn
vvKhiCKihPOdR/eTeFuFLv1NAMHVwp4T4Q7XVP9l1zxEUv8NZWyUBGKP1bf5ez0xNP7+yiPx3J2/
xSGI35fwM6N2zFUUP/fTk9fENuKHq+nfTyaqT/NXvP6/5xSGhnhR45KJzQnyKdd67r9jEa+I3b6R
Sopx+m8bMTTETv57n9idyXAXh/u3B02xk99uKwadyn4bxrwY3WLH2LSEHWP+32hnHJwkGo2Jm4UU
gv/+3UTiThGXW+yRfQKBTXBwZA1fcE+IISh+GIgxxfxixq+SmhixIXgWZWM0gMRx4mXBqitmH0Zs
MbsCj8TshRdh8zKY5YnFagtCwbPc+2xJ1Z+3yJOcn2zx3FcFDsUO6snJcJst8sUnzhc6iUTM5FrN
GvbTzJgm5AkY7iM8/ps46QDHrKxOFBhkDyAwgE2ZMjAV6MUtHDK7QVhhWlZBbVlXJ+IxxCHmObQ3
bGMIuhL5/KJc1Pwh0FpY/7H4jxmatIrE1tw+Qt3p12JflpDK4d2A9xLLJ5P/3+Mhbb5VNw2B0NZg
VcynYIneg4SFDwdYBJwbsl+YFqrbxEphi89q4pb52dSZX80tTpd8p0eINos9iB1zXPVCvH/oYXrR
rvgl9kWI5N6/Uo4NjAIkO8DMTG/5V/zHO0HTkdj6//4mTR9uYHP0EaglzvXsPuVI+qg74IUa/feM
iSW+eP7f6whzxWI+FpMx2/P57YpVkVebQGwnDk6cp2Rr8UUfofnN+ojqlD9BsEGxxaP//sMvQhx1
u8YPXaw/YvEUX7vBUUdcCbxNl+KrEJf1E7HgWSx85JA6EKsOL5OWflwdyW9X4gqqnFDxPmQ1C3JO
jgk9KCeSpUqcH/FepHoTXqqW/OIqcaDieslrkNx/l+LvcvAF+rW4JA2XWYwJQIx/Q0IMGYMvIq6P
WAHFYBILJAe7FY/w/AjNbc3CTzqbnx6cELG8ikWWo2M5E3tjMx4xEvb0saThH2OS0SM+XwxRThm7
0rfiSmNLsxU7F+dObP1vLRb/Yj3OIop91An/CFZcqA08IxbaOnqd/j2i0S1/i5uYllQ8j8t8fuI2
Q574bbAYi/VZvCL2+tw/9/np33ovjo6F7X/Pi6MSxyO+FKu0yNZv4Yvef+KtErOJeFL8cCBetle+
lf+t2txzoN0iHJG5SjdOxL8f8T4sTBRGtTgCEcy1a3EUIsoWL6Iq/fse4j4Wx8EWHO+/jxOnWAwr
cZ7UiXj2vxjl31kSRylGmIh/VApw2MXPm02Fp1q+NxIBSHHb4Dl3+j+Szmw7VayNok/EGICCcBsb
pBWxi7lhmJiAdCqd4NPX3KfG+ev8VYkxSLOb71trLvAk04txVPbqJT5OLxljznV6LH5YrvAihjd2
kFSwqJLU11e1kGi86fzEKwBF9sM/qC2OLOyCfvM4v8D1MfAw+hi/rKx4T/bsZMBd7siHkhUGUhDg
ZxZoQRcJYUJF/2bP9aV3SjwNb8NiCzjHVthpjSNf468zl5YXtNcXlcWunnM43Ks6B8sRokt4nMcv
cbzDDrHxsO+v7Nfp71HSvyi8d0/mVMuwxSPAEaXoP8ktumQ/Yh+B8g+pzfVxZVTDamTwwj40Xe5o
TkgTkQDBVeSrYBV4RuSL8Ttc6VSIQ+4omj85mSzuWMuxvuYS81sYCI/tlUMECESNJORnOKf6ZXrk
RvnrIu4o3CwXLJzH6ZGDYXaor1MWfE1EGT5UDzN32DEYpJ/TQ/YjH4addKJ8IcyHPqfFfR3y7fuE
m/pEz08OKkVudgQENCczjKN8RzHtcYgj7fXxpiCEOZq+nLa/x3MlBDtjXmfhwOWKJjtMy5snLj/T
FR7SbX96uGb0JvRTwUxabtsdyeWe8qPt3rt0XzJvgV52aCT5MWhTpCnb+2f5qe4qV4via7UZD7PT
66vl/997rtorwlq75VoWP3xGiiaIH3+BBTEUcPpYM3PdmcWQglM84d5K6rmYsKiOwatiumOkY5uz
z6PpdowIvflWcB7PNlTMJff2PfMoM/L1jfL5DiVPjzBTu5iTttNt7NThY0eBiudhM9skPOvIqqCf
UlaxaNNQC8LYSODCsXF7oHWIMDF7YxqnYvYHnGLeYvVPjkP43k3C2f5+Kk+pl4UsC5ln73QnmEap
AA4udEKWbaxKcVU9Nrj6sKuAKc2/EPEogb5TQ9gDB8NDUhnRgNnUlCXYP6pX6TIAOMFuc9IiwEy7
4XTbih4cmz4HHSH9Nq/Ba2cIm74cEmC7nznaVvLNL9kGLO8/P2Gdf0oHznxwp494c7Of51bZsyGk
DNQdaPwIyZ0UAc1wSuft3rYz13AQt7NILx1mka0B9CoN07Pxx2p25CbQhPkzMARGIYeYV2+a7ZNP
REXav/0aVxQGvO5H/pF8Nuyf0N/2Ov7SzW3fH8s9WSSzrY4cb+KDSJlYlVt9K1F1Yi8v5L+/pG8c
2EJTzWe7Sz3jhZiI/7GBYZb7V944zL7ZA1Og4+8MhSUtKzoESGpptp8HaKbqIfvkeebb/UbZM+Do
Fx3JJaY2nldalOmn/ttFMsLZTtRX6UNyy/H4vYLihzIs3LXdsDMuOvWELw3lQqjsqzMTLb+AUYEF
iskeGRb+T7/j1zCC8SUGLkYRXsHreFEKeweq2P/fYBanqkijkh/ibwY4Aj8YSXgbNum4I7jV5UPu
igcACPNe2TPm8M7t1bj8/+5MdhIsRrbwAQ/Ev2fmhsIAUSUyI+ZIVj5XFizMtozO+X3ZM5MzOXK8
FKXp2iA8pQLMdArm6yaibdQLH5+3Ks78wHdZOTpxZAzsB/kXhDwtdelb+mZdxdeYQjAmTSBuUsMT
h8HzyMqROYH3RAXLu2jlinGfw+FoOQvGb3vt9/WZqYHX8unptYsh7lpwRa48y3yVq4KBV2xW/42z
vD/TI6/jcHjnXgybvNnAWGccddHuZZjgRf2Vn+VX3OQlX+NneR8OhhUzv4Z/5wNyhqm88nn+//X/
z0m4STjJHARnlm4yDpShZ7k68fT2p7xtaU0a9JzMH1PUhvLoBZmDm/ghfT97j0HmEdtSdsl7D0Wu
AR9SXo2FPVaLV+9VT/mjoLBV/yqIHqnXEFQ+ff5phaeIjtssWZjtkotZ4Wzcq4rd6r8zpH8cfQ+F
ASBPKcwwuema3zQYdBY+0GwmRNv5crF+Gu6sXbMbM9ItH0r0JhBlITsh7a6fZ5SpYkvXztXbreUT
G4gJmsPxwhEqU2/6DB/yKpNIuBKfp4PisFFt0plYoRGwZ8yx9PSmVSXuG81oa88a26AenRQ6GV1L
9qxPsbdP/SSKYdZMhPJnnqtnyTjkz2X6+8bBzhzxcoldoxmM8k2ZxyzqJ9bkjIasRO2YQdSd58O1
OigIt2E2BLdvvNp5Sgew9bqggbIUPrQllzQ+Gvf5CCgCwyBkZ+SulNUKsKkrDfHlFI1B2geD8FRi
qcX7UX0n6GK+cpzdEVW88OkzABBGTd+iv4qytpAs4mHBUCvOPYLN6ixtqGMgrim3rALJ+hOxXSa0
wO5XET+KARnsI0M+bz+hRLDjhrlTO0kAN+0RDdGx1H2JZnaB54hFOp5jB+DfUqUR9IzYM3CnwdCc
Ply0VvllSl8fjyW0Gyh9fwYdIlOowhCdvSDLT0BRFPb0jVN9wiC0nG4VLo8M4YKuDpnT9FXkCyg0
skMQIynA72zTm55GC/Q5C4Jo+BGyty+ijnF6r5GjGf7smuENKT5E4u4srH9juAuLCcZeeDbpSr7G
osTzowlG9r90HnzkJrfQPF09QbERA6Yvkv3Nfkf1e/OAe4G891fwfMzfziO7GrziTq0X6pNohg9E
zlTTpY/44XfDito5ZpsaHMu6R15EeEz1HQsn0NrEF4ySrNy3QBbl2JtI3xOezyx1+7fbZf6ToYod
AmF+LWptGB7UhKqvFMlCdcN2Ss07odtMAMGQlR+CAtg3C/2Z8ugw66t0WYxFR1ftzjks6Q8e9fFg
Gj+DQezQdmb8MErIKoZYrhfwr+LQmmvIcjlGaQL6Ysi5Ts3z3oOfkRb1y0Ja7TeQsBioE2gZ+l+G
j0wj80S7vtwbEluX7me7Mm6bhGy4Aq/9XPk002XarDM56Iw5GsQOy/MMJveHSiMoAVy8bOQlC00N
qQfAMwPL5zzGtEmpCezpDEoykIj5eFCndGioYz99MU7xCDptOMRChj7CoFxoLhyApLSJY2BBh3OA
sZFiY4NNmOiahXkSorDrYzoR/rFRX6XsLig11ldagKIX+J7n5UK7b/puod9toiT/Grf4nNYf5OYy
KVmTnXpf8ARL17uQF9bortIFh5qyQAxRRNL2yyPOmlhv9x/P4wQk9KqWPqrPxq1EgcRWcdKDIcZA
/Nt7dyujSS9FquFRh8dswzzBVS4dDCYtySQMQGx5GSWgiIrv8193ikasIf5NZvwMVhnRtE9sDDx4
5o39/ad2WSxhvVI7BIt20nuoI/VkPiQWp5Kfo6vAgMeOwSiw4Np0PisPYe3jRTosqMg5siAcTQA2
IbWKMrdssBvHq412eZ5JIH8iGrD3Yfk6mLpP9JQMtiG36h0jCzNO8zXmljwTikkxyptzJbswZTEC
0XZNMp9iASKk2ntwrWMoSwik8VOnQV3yHxX69U/mo5S16zEPCkwBdCSQfRyTl/gYT2SpZ9beww86
UkNj2iXekLt8wUxxwyDAVpJnlAVahH+xZiA6jK9FwpmHSMWCBT0sHvLu4017j1XZ5whChM5DmAG2
wzCd2po9/EwdygLMfqgUeaSIJw6RcNQb7FQMZQwBOC1gf+Iotwnava06Y9m8llBu3wGKGJcTRBCG
CqkdBWD0sCf7zr27wn0xwQnIcuWQ/r2/J9+4G/9A5sHhQiGjW/iWRLN0nd9PeQKo7rulxTZ776iq
vtqf6rZEexnjGteTz1EYre4ZQZIbbo/0vZJ1brZPjTYNRbTa7SWrecy5EWWLG4/p9YcO9Qzuw5+x
HN36q/gFzOnkVGVZ2uhE4CDpzqLypw4S8qq0gDtS3QuPv5fS/aCtFzeL6oHTQkhRLLyjDt4COCrf
ydZgwKSYA9GWNjV+XBppWIJ+ScSgSF5enn/xFqAN+WYtQLlxpXuK8JKQ955+JD4y9SGShiWK81u6
nPhvesD4k9FCzElXgkinFisoxKgaj2AXf9VQ3cjwlS5MaA8U3UgCUJ4wxj98/gb6wjbjUJ/wFiwh
PJZ+4tXYV+rvN951csyYexDRc1lQ71xfMP6KxVivJXxjWHF8sNQPYvO+SgKMOXaoSNNN8qXprB0f
K3JaqrNenMQOShdLh4GqK9FET4wbE8WJsabPCHXSrfd72aADJor156WwJ6m+iQcpsfR9IfsSmhc6
cNIcKCz1BR5BWpA8zkG+BZJb0w4GYgxJJvaw1mzf39yCYg32leKhVATUAHc92R6vfqlf7wzGp5c1
HnEefFPdadCvPE4lj9vPm6LE4LHJ3bXrIULiQ7f2nc3v2CptIoxEogaOndzqn8vJU/gfp2caetsa
8VECsO+5zuhV1kspFfogt4jpchrhC2WdBM4O2XBEsiWjs6Ys0Hkrg8stSMH2hQCYRFrIte1KYYcI
F+fUWaPpsRqlqcEgAovUOKR7qiboJkcfmTSME3YY2WY2LhrryYxPULR+efnJlqc40i+ERGAkxN5G
FVHVFuRHTIm4RZGwvHvZbV7at2V/xe3VolBmww9aMWQ0Xk6RjJvz2XGkaNFiqFzmhYu2CFGsfPdm
gWwzv3+bpJbUp/LTtJJPOHRH+ad/zNU9JlRuQkw7UGnGj5pbninK+Mj9WRsg/uLWIGb2Xi9gUsPs
+YF3vk/OMo0ZguVhDEGAqkDkgmPMNidjTf4NnUwUc/dNsSaE9oo6D/664E5k9Xzyp46rtLIa0CLO
FO4sZrbmqrZL/XOiWEl2KFEzllYlW2VLy3ZF47TNfflmAaavH8vJ3RnTa5e5BgBniAyD7gCIatcY
aTPdnwp3DqlWtMkx2Sif5XTmFDl94nEP3wfUMQtQ03sRsfEY8UQ3XM162Uxd4Pk6nbT+a8T9H5UY
ITCVPGm1EzrUtnMlXsnZX78rqSTO1jdabc32bdMHdChRUHrqtv2OgtVO8/oNlWDxXeoVzGnsL71+
l32i39yX69Hvd+aJP9/GherSt3po6a8aYvcy8ptHQdbGut2Gr+jpxMdmO6MS18CNZYkMCYfKZMiW
kF8XsCa30bei5KDBt2lD9fikUtHhymEPJGSzNbLTYS8Dw+3494ayer+vro/zF0Lmi9gzFec7Mtur
skffzA7qSCnWo15si5LSizIOXYUHZXi2vi5tBrvhxqSFyaaNZsMO3bR/c8UPAN7hzxi01+HaUvZq
2DKpR5pj++IsU6Va8X6iW9xFlN13rIoZRfZPvsYzzt3bXtmiFec3JwdRCgoYzmCIbJrm5YQNgDhq
1u9nDkVUszSPd2MfGlXnJoqPjEg5mR30ocMpRd0xkH12SonLm69VamT82vdeVAV7zs8YiHK/KJYd
WSeyx1SP4uS996zK1QtltgsOEJdHWhTtoDTTxzZd9sh9iOCupg4njodKscvVCShC8eY0SCh1UAmk
pRw7j5BCesR+g+KWOMFdIGrJjzMWzOmRk4x+nPyBs/gcw77hZIi2CHsPqGucSVq2IU2llajScyGj
fiPe/eaKe6u+3vgNnChszHR7RGW4CAc831OKRVxaGjTdlg/Mr2RXveczTryRq2JwlcTLxa/jA7MH
+VepPLMEKM7VlZ/4E33NjPI3CY6UtOEl7AVkYPWgBzSIDVigHhWuJ83lqKYcXZI9iLgat2u7T8+D
2Cdyxgj+Iu84AOxufj723eWf9wStNQK650X9Q6MQO0g2I+nzFYAoPo4+prAtKssDlaXzzSHu4Atr
Nor+5wEq8QKCrq1sVH/qazttp27xEOxuxxmFQ20TwxSYIzvz9SXWaBoZlPfnvc1DyPqaoxovTcQV
5e4W+mHpczw+L9pGcoG+fWru+4SSfd27yNPXhmX4yK8J5OldcwnRkbq2YLZCK/gqD+1pep4RwJQ7
QDdJhDVAIca+timPGQLu8gJtzL5FxV53ElrVpkstFYPp06eQgjdhcEnvkyic3Xzm+29RaIfAzuBB
ZXRt2CB/3JSMHgyhaPyl1cy7u5pdfr/DzjHIQCREcS1HM5aV65mnbbQNHEVHpuYGxcNu4HPC7Fwi
kXZl645VgPUgefOebKXWbVf7N3DLqZM6CHXJ3swsxTbXvJCXN4ikN3GQ+gr5FLJzCyqSY548BTTH
GczD1s6jksah0HrgJdwoLvxU31wCK7Tu3mRbobJ9Wk8Lv7bLzcG/NeC88dssEaJ7QnverQzyrWZA
owZUvprTISoVxlXR8x+POd1oUH/bghgqCA6sSw7TEAKdRbnelp0HDdZyjS090G0g6EQUIDOzG0cG
s6luM1tIGnIXghrZZKRZ0NfpLIyoTubUluCW9rS+xSuoakezk5DBIt073Q/9yWATzJN/vh3IW6vx
2nxX6JF7l6q3N4Hm9/6b+eweLCzf1j3Moiq6nZPzPeS/qE8FI96oYCrMEP/0Djyt8FErZE30nD2o
SbSqkNX5GhcVLAB3ELM1c/wGeZg1C/6dPc5MOUdDuhbDuOhLYolFhW5uc0/COENDhTd9MPSZK9x4
lFkNu+UQkwPLxpXp10RW24Ic3fkzl2GARgFxW/gqnhYslTX74IqHJz9MwTGBVAPqTAIXOR7lkkxH
kYOd8OZ5RAMcZHDqjVbjCErvw8uDPBAmlvemdJnzLY2yfwoPiEBPhDqsqVbDShC2WMuQIE5gzJIk
WOK6VZ6YUiQPLzg5L9zyWHE4OXdW14CjN6Ipl264P6xqFaN+mm0hJnhTW3EVDDwIHf1SnHAnX2e4
hHra3lhgAfB1voIBCSFUfUpxHnAXmidONAVv7UQ1+mvw7vC8npc7/htzI+30bbY3RpzHUN28W6Bv
qXQon4iBKe2jeZd24/q2Kpz7Rn8syw3b2v4XFrnbOEIs/3fHZpivBitlNCnwoZfBsHsFIJzRxHFp
VwZFGGmvXdVodr0hJdvnJ2HKfK57VNOYDSw+rKUtOldeV74R3N2RM1rZNASELABHQUQqOpqC93oW
xHaPw0ekYbD0RuEm/MFT1mQTnonRmoQ8n2sUdNCk327MHTJ1IJ8tkkXhN+uJbUQmY0K/Gh2GH9tY
Jot4qQZGJF2fp+abnoUvbsRuSaINr6LIA/YFiB7xYP6bUx7bpS9F1M3JsGMjBghw+eRMi5Y10Yeg
elVbt7XgwRENLsNjlAGqF7/p5VTeKEweist+rz8Np+bwPAjjzntF8gB00ImF7BaNyLAwefYb7N0p
XmWFemG6khg58DbYimMAa8c9gcNcsiSnjt7HRzThKL3cKwBiwg/gtq82pAc4A04a6nermwPjYwMS
Ah0I7VBEo8q3eLpuzm1b7R6bN/NkGz42k1P3S1D2IflCwxqpNuW1IMcqBR4ZOPOm2L1PcVjsZCxr
GFW8WWjaLGStygb2qwZUAFYQwpCxmxvD6eaIjkXq/JbNMH8QYXL+Ji5Lc1DmhGVhG3mFmp97YNd3
2VHype0jmKFxB0HmUcukpaJscwscFc+qwI3QU43oGXPbkjBEG4qVFdonBjKUIUwYb4YzFY+XArYT
KXhAGM2qsYsoC3SI2C+YXd7rU3PkzyRsj/EGASnufvSQ6/u23D52D0gYv0QobBufJjjCfmXBJOqz
qc/91n0wgBAWhEvCqRky734PYEcH5MZ950FLsd5/Ly9ba/hVsIDa2B1wnMPsfq6wrq5JeV232/u1
9BTrZssbS/d0r6Fb9Ahk0vbmAhsqHR6uZqXr+FNliIxMochcKMEYpt8VLS1jD1vhexIUJ/Sz9s1/
zz5Ih6BPwgolYpxkJNHogInFLGMak8mU23KyphfSceMKq58Y8hGEW91Bw4YlZCMK0q80JB+GpVZJ
SDk3dmAG9cmMwDtj5zfCav12kitOGuEOoaOOjsI2UVUUu5kLFH5DLaX3yohe3p6qGca7fP1vBrQn
7mPXu4BYgtoVQzfQvUAOZQbhGzau2PIrTLji6QX5uRJefpTDzlxfZW66bshopvrmvX40ny0UOy6n
s2VP9or1y66DO5RY0NarbJ3yxyRajnypcARFPQnUs76fRN1ZDnEk+U+vDsrdbQdI+jAN5EgOUi8O
TJtoCEZFv/WNFcw9UKjqZ3XUN8Vltp0xaxVBGqUX049BuabH3NM33aeyfdJSzf7Sk/T7jpQIVTPI
ttok98a4trRGaBlyKVTwB9NQPye/s8Cwb4QL6bYZ0FycCghlLaI1uO8jYtfUsxYlh+JEHtdVP9en
9ltMrjfmnZI/8fnGA4eDVFlXm5nbe7p1C2TWLfpWGCCUBa1JC+sVhAPFkfziqO8S/46Yt2Hry1zs
Phh4Jjxbk20SoiGPCv4oTutQaR620gEow5JkiQBzyuG+e+6MteqlbkWAUDiAsEhdcbqNNbLuNcE1
/ngyojh4nowg2YD49tPf9CCds9/sIJ9e695/bghXjN6XR/CI7uz+QOrh4uovyqUMwWOey3Di5Hts
WpKvbceN9Et40Xy6l0PjegOMOuEDPEituIU4KXliy3C60tcYtUM5MK/mXgnNPfJ894Flav/XrZOd
GRJznu/iqFJXmCu6b+kMVOX5zThU/OJyrn7xoUBSgqrC118nyHrF4XUyz9Uh2Tx8PPVbcf11975o
NgCZvN7qbFpAq9cmdeugBkes41WrIsHTzdbqInUHq3Ay92VL3G5TsoyOzb7G7FZEo1dEL+7R29V0
ChTwSZjDkyDA3q2B92rz3lfX8rrYjm7FIdx2yUYKpXAWPg75Lt2Wu5JPk2/Ev7eHhw+Pt9zpbuHk
u9tmdOXvmi9m24c1uiNvku8eDvxXP3XE8fMdp7Jk17SNIDvMzt0p9WdhNY+DODKiZNOdpJAT8XKN
oPs2z1pI4k+ggQPQA2k/ocvxwpJCFz31jK30wz+76Xaykbf02MMhVJmfZyHvSnCOERkBzrhpZF45
x803h+/LANjNsDjcNpI2x1R+fn4/v+/fynkaaaEeGMHMVhOIpYVNpnnwpGYNDN1/rivPXKuBMK6T
XRvcdo0rvj+NqMqGagDfxaMLsBk+ja2+fXgNu46HTUg9RB1H3Zprsu1ZbmmbykuCAtSsgQ0r88RX
M3+C2tOOo2RxX3fOffkvPGAOcfxD5BK8t/G6Xk4s4mTs+Exol8s8tBR8lN4pmVgVR+jd0+jtEB1C
NvSqWoOnJi+Eso8LKMrJAuMnj1midd50ZXIfPFfYE5exO1kO1kDOSLmquC7qKeViZ4f0SwDgtXDC
DgHUe5Qd9Ahv1CckEgCALA6nFpY6n0u7ptehuw8H1z6tD9mlpzf8ivFN5M0/+dNaBL/NVbTyN4cO
PSI31uUU1F3TFdqTzoIOuWVMYAg3WCL2c5J5QH4y7a3urAtmeHNtaMaBtH0tXisEiqyjnv7AnJli
/W7dngzdAkY4M50e0qHkxERxWDPXEJexpGG/eM+ZV1e5E9sQ3MLyN4dTDHeOoUa4Vij2+XcPEAJC
fbyUimX6OXEXb0cWk3D42regtKPXXvWeYRu8iayDKeHPlomF7Y46MpsV0iX6dYPj42a9UNqIZXnD
gCZmocTXIlJh3Xc05TISL7IuPRVLqdBePD1jUx0xtzgSc8KTC6iT4jIy7TInQJFg1DO3t328SfZ5
qH+STMgwk4dlCEEwfIY1E7B4oht7OD4oaK11lKHB066CIjAtynoOk87GWM+cZp9Gxop6mkOTgbef
WOrqHtZRCnBx30fPsNm/jyZdKpZjptNGdy5d77/92lG9qQdmDrhqvZ0y0jQYZwj0WRVrAvvImXmG
ymUAHpTRPI36YHLMz02YnF/727kNlIu+kpnHJgymA9+7h6o32jq/mhYyA1bGUF0zZA8WrcDVdD0y
QAFJ30uO+Hixy88sqWx6N7ZiHYO66Tyvd6qJOnMpQxsjV7aeet0mdkEJMQTC/7aw2jovt1m/+COv
y4XOHPz0xtWEtUDH5FD+KD4dYqsN7iGnIGjsl/cI7nsVY5gHxj1U6bLs488BXYArOa8FFVU2q6aL
qAs6GXFU0AXFhublQ16wWnaL5EPZiqUv1LBZjasZLFy4EyBrJw6pJ2QKaacJWiHgU1a+xahDfR13
oxh3x4UYe9/L++plv+AvvRnUGVM3qiu7jKhMTRmP57/MlZFjg2S81hnFyaYJJCcPZT50tu6tyhFD
dG2JZ1d2W588gFXmNI9F7Ze74mvwjZO+Hvwe4QqlBCYfQoewsbJc/lKYuTGeZLhlWY/R56HRCHr4
uydUme1yWLuVm30XruFJfufhjAYh0LNPeDv1kRlvXwRsjb0WBQRHlK1fmbSTFL815OUUh6aCYOJ9
X5vJbUUa9UdthG/NaXIeA2W0lWK2uOf4b0kmr25YDynDKyhZ3zzlEtsqxiq0PU+13Eu8v5kyF9yT
naFFdDPuxiIVfUp4McmTGnNVOn2SLIe7dWN5bR5vJaXl96/+yFevmxvPnqDCsHxQA5/RoZO0GSUH
alZTdkCzilTxXF0+TbYbtIiniBBbg/ZyO8FZSb+79jPMiixFW5rtKmIBvYODC3c/pg8eX25lcjaU
n2FI9sOwVajY32kTPHqWuHBuc3ZcwGazSSDXxkI2B1BF91Mj+bMBaG8yXT26O4ESbPhunOoZPGIU
Sa+9geRep58A2G+o57Pka0B/ESvLssdHhk0CC6nev+wpcl1IW7jTZe8lL94IEzCyFceSMl6xveHT
J7E7hvgP089tocNCxJrhjyN3U7uvOhe4UJG57ziaVN5sBu3RJ4blxUynv7Hi0zRFWWeiWOFXrIrY
r1DPG2tD/np+gN/GmGhC80hWeWwIYRNFcvLiER3QGl52R6Bz49RBToPWCB6DClkMfdF2ApXqOODV
piSzk8F0lUtpskzS+WjdO9EoHiBTaZZ5X8mPpYxeUXFHFkf16v5a0EYvAPtUVv1apO9N9/MCESvZ
2NCHpwVtVGsDgsRoWk5pFUCdX1LWB5LwJ0nLEpxccXlqngo27bZoUOA0qyJhdiJPD6QLxuf30kwX
Na/7J0WdrUiXWbzp8XQ7WhbJJvXNyfIFpw5meUKL4YNtK5b+/ApmY9fQBiVop10AjdIRiSR+hQvg
0mM0BhLEvcgNfAAxjChC/pl+TrGhlYuMC0mPHxYFLQqK1yA3qDpfqGqh1Zp8MJON8uoNp3IJ+InO
uJV4xendL+odySAdtNczHcN4lVvCCkv8typCifT8CGwzV93RIOoAxyUtGJzmdhPihRwXnBsmrXoB
KYQJA90+5GDqvAbK9d7YJlassFUqA+rGBzzuuBBFS56K/hMaK8pWgq75qbUy8zPz600z54oQ7vAC
2OJOnBn2NsRdGnFP+lWi0inb3WOTEHzDe9A+R7vcbRRKrah1cfBNfa5UOqG1TJGs2U0/pQImyLxu
VpATaiddghlkop0TNaEczd9m91qlO43BuAhf5Oq4MPlsqY0GehvUHr9U40DfsV40iXXrnAzHAuYI
3BNslLuP2jcREDACkTWputPCf04gquXbtPcNotSMpbSYYr5GSK7ZEpFdUMefNKxUQRl/sI2XLaCg
EzZpeMzeh+6LPHZu7NZVcxwA3Lk5t6pFH7kN45tbxQRQkz4jfIZp5XcCGvgu1zp1eqzD6bqnXH1K
AOmprjQwvnzSpaM25Lbfugc+Ya5b5pp1KmUga+qMdCdQPGWbap0eEYgunvTBbxSrp7a6pzsVwGNC
UvRAOUwT898QTmwUtXsUH9hSlA0ZWg53ZUesR+uBK6teoNn/1B04ifr42MqQ4kkAdoyP5wSUIG6K
zZS9HyLwJ+XIbKUE5mxexn4SKj7PDdGKu3Y77juvuLwpxhTiogzR6xOHazVxun6BFb/EODiFZjOu
K3oQjz/lr0IxyIYGme2WRn+Hn4V+k4jsHtbIKVGD2q900bEo2ExKdzBOY8te6457gA6FwY00L8yF
tsXeOVLkp1ZPBwXB+QFCddMuGpZeBGfTVLzQIywxFDw2ICum9ARFf5zmMntY0dXmPZBYEQmuEGJC
j5FBvOXFKNrQuqGMSuez124wfaKpMxcuQ0dRlAssuLQ4ZzGCgwLuINH/mggKSIdVUUMnAQywOrHw
NnnmzI9BHRi/XUFm91r7hnRaaF+3/DqrucUmaDdaUexmVpoNw6IrxlUlCSWLoiJ8g7QF0TW9LWsM
J22gNTTJwRxOAcg/KY/G6ECA9As6+fIV/zQxY39mT5iHTHKMYEJHBTLfGW/Baxoa95LpmKxdQPTI
XwNPQkPwoErKIjKeSdZ/TYAwb+o8YJf5IobPEAi0bfErf02RSx6BkKX2NGDqShO+yVwBo9ZrfuRP
Vi1YY7HNritQHXBxt1prvRFDxcueZOWKmCj9j4FM/32SJzeEvb7qBKZiXlsJGNcNT7V2IPoR9M+y
QSzn5/t6GXvMHq0Q0k1OZCwXrsm+ojnhIqewzNR7oGC/HD9ZE7TV8gn8rPhgEG71xThdsvmefSri
AY+DN29FdswvQkNYYVz8di1D4UDNiJfFVSzI+RlhaMZ85Hd5L2mhvZblDLVoy1WaA7PL2C4p6Au9
Ll680SkQUzr5iGl7d2c4fkO2vDEJyxajR16FZkcS22AjKXr5yl5TPybaos/dMZr0rvrk52YEyf4m
iAI0IgpOMmlB6gdIclQqR6gkDBlc+/sWyg7aZrjDoYwzZQSDF5tCYsWipPVfJw30RdSDc0H897Zf
f/LlFrFVnI6biiCskQkk6O6/gFOj5oCf+A5Cll6SJ9MXoVJD9CBR3FZ3/7vruC9JZwVRKf/c20/V
/Lh/IqhgtkHSM7BuvmIJhjHNxYuNOcsP42SoHwPi1SFsdtl2FiZ/7x+q6Zl2fWhXnhjafXW6pO4u
eptg5qAd6n8gHnaoP0DbtFTU4M2Z0OO8+JAaawmDmbYvWHk938SdMzVJMpLx4U/FYZQns/mL9pam
2KyPpk0czNpykTJLJqQntTwwks6yc0JLZKBIzowyzR7+zLCKImqGWZCNjDugkMt8YFJLLTOX56XK
rV1hhitHYMXbKW1j1Ak9VjcDQtvkEKPBaSEPagm2d5UgneaeLF4j3HdWVPcClWe3VsE396TNmlOA
Pshb0hq84A1J7PO21nsQbjPjlDOFzzSGhtmX9j5w+BloYLVK5ogbSrQN09SdPI895DgpP8q9hX6F
MNynsrtpS1MG+q1RG4wb2+zR9A1YogvrZrK4gBkwuWSJOi9NqsKjU0wRFDfbKaBdnTWg9I4M9at8
tCwlDw/5u8g+pceR9SeMaHiPcVTmxxrtniGmKUBOxIbdtYX5Aq75WMVHuVy3ko+e8VWcHoheq92t
3A0x3Ympc5vlq0dxs8um+0h0t1EQ4snMy9WDkbYjr4bVAdzGe4snZFjFFXjD7HPyWeReUkNrtRS6
e4z379vK7MLX7adgKLvdI5UN9ltLrXulrTrtW81ACqTnPkX2j1h42mnz16MmTkxaGJcHVp8pTk+e
5AY1G9kDHwkGFIU2O7UtCvS3hfyGX8c93I8n6M7lRF7fpAYph6U8nuGME2lg4IiD/tky+20nTHFY
VrRr32bL4o0bNinWWobUDrPh/X7MSAx95Yi5JG6EhtIFA1d9VxYG4Mo7zoQGAmJmKhbLIqVLKWo8
du/cdB4dMoM34pzzqJKoygV7Vc7IJMP3U+Db/UqVxnmvw/ckjkm8eY9OOp8EufKbjjwRq06+W+aN
W0iyjElvNxodOaaVNIGhMnJjO3HpPvrlsw06lDFozVThf+Q5TapDPdM4flR9rL3eoyXnyOCEmJ9x
kLX7y9j+x9J5LTeqbGH4iagiNeHWysiSLdmSPb6hHGlyhoanPx+7zs05VXtmbAk6rPWvP4y92iyx
e9azIFqqa7CxMz5sC++CHNMhp1mnBjG+WDxW87nL3cWne8LrM+GirmW2j+mzCpPNHS5Vq303q5ei
ZLOXDNes9mQ0fjDxFvOE5D6ujPrawh9KOXoNPklrisflKS5bfjSDse+3yoR/2RL4yLFZTkwpk63+
0EAoGqLyIqs/STpDWFHbps4hh2WWcCzwyXi63IvhxlH4rw4MF1La2OhRjjMOpRP9x9Gs+IFc1V7y
XqdvFT9xaeVmz0MfMm9DHDp7M3ocRSDG4aGr6QTg8po7wyx3Mudl5vkmG70Hq/cgEIMVlUy82mI7
IAez7h5fgF5OsP9tbuKqulfzl2ud2vkx17/qQgap2DkO4W5CbvtJPw/C5wlz5fbdyZpMGGBi0www
j7pdM10sQ9/r5hT0IzeagV0QTZ02k82YoU+KkhKhxbeXGofR6WmMu/5J85q9yntaOfdrtNAvxDYz
Gkg0nuPhXs4k2+nXKXmGc/PUudDx09/B+vMoz1w+rlFExCNF+n5hVwss+LIaC69n4e4NC109ZpAi
Wlsh4pcjvoh1lOy0AmB+yZyJnVsHKJPJbUF6OVqf2F679dsMLTGcfBwSt5xArZGvFb6xLndCY8/b
zP5Lh4+uw1WuuPCPmnZ8yEgbG7HRceEnc3CwR0Nqlaj9C7X5kuGf00ANrzxjl/cGnn94X6XgJdab
mkyMfYM88Q9ahqVi+9twHSxfuSmCoon3CfshitCHLM2DRqGTmaxa/eiRiIsySAHs0i8WOiVhxLfP
iWJthluPG7uXcD1KJg89fRr7RSrFgsK1tTQxAezr51H3diGUcZWLVW54l3xqtZWwk01ke7tCwgKw
kyDF/iexy7XlfRguHNkBExKbvUzJ52QYTDfuYQBH8MpPYQxkReqHzM84FUhFQSOQPynYGg5iUc4F
SfWbFNkhlH8NpZdqjpXpvYjxO+dRefGpJWs3IqnECxFhoUToyWLm1U59vJGUdc0EJodNEefVJhYE
DHL32+G8rZnd1CMVnsA9ihXg88/D0iRjfA81tGSnWNrzSJfmdMFyPEXqNOPrZeOdysLcLqdVxZd0
TSCGBDYmCaqwaoY8RP6wH2OwVj+8dbF/qPLY2TaVtYtHcBfcn+z5nrczPRlpjTy6GnusHEsYE8N/
WOlW9zPp5drIQ1oDwC0ut7n6zCFIM4bIPjzzWQ1kDhUfTYlx2uTzLv98BSmh5i+5D3r6UZsoiKHy
gJNU2TqGaJ1uBq09q+QUjUGk/lgjUeXuxvpUMagzh9VYuLjcYVbf4dKa4lJcwrvtNyXxpeQnY7Mn
rbPw79Cbpc3XO5nZCmmIKAPbRjqU7dm8guugQxYPX69/iWNzT43twBi3ZlIqwmpfq+zgOV+hxqag
OVV3sy62HsvIsqdDDY0y45SarU/fhYQXEcLK2WLIJ9O6Gh09BlaXFDHNT00XV7TVLgtviYT+P2Wr
qnnS65/E6F6ikcrcLY7TYtJDo6VFT5M/XaImWMCyPDlWViDpnvz4zablSEZyHM6tf+jzk8shp3Fy
hXurv3pQxz1IstFyNT4l6U8Mql1hAPGAYSjcUp74cuOFXE5KzSDxVr0qdbyB+u+uIKC1pGb51l3/
SyJg+C+raXEAdfRtRBBAsndxnG6VvPpkwurkNbfcyI1YRSaHc3KmeSostfbZvDoFbmhG69p5t2dz
ncanqg4qRu/qTE3gJwR0oiWAK6iQd5YjhbUVkPrADavTSUj/je1lySdhBFZIbWTfalRnyc1zIEr3
XwMmveV14irIfGbvaLP4MBEXPz/UG1Y8Lh14pvzOOIaH+atmWORSp4/W3QUJnJKlykw8PPqpxrFe
1sP3lBQqLhpu53C+WYBQXvZimdzW5mPrgwt6AHnrUQdw0YIcVJbF7xX468iJJzts2mQO8EVq4nzb
kjFvQN3LLiMFpE0mrBn/KYlunqPZqPcVgwN2lc6HN/QfmTrP3BuqpvP1zLNF3RonNtybT0sxYKSh
svmAno4E3bvYosVcHakUrqJAZapNN4bgRYpLJ0+lDeXXuOROuE8xxVIgzQQ+lHm+HrnOe9gCQ4sK
NEfeRcXlyHXLXrMBZ5eaS8GA7haRE0oF5j6puC63r+kdDHCASj/1EQDdtxQba0FYow87xDMvRDn8
ZPHXRY2NU7HWa/gX0b92wEPADgONkcPitbsrnKshvxKLqct8zeAPOn22K6gfwX75Vm0RdOWTj0H5
UuPo5qU2ODe8U0Y2G7alvXfxoo/UpOKLg6VG8gAl0rLZVyqwop/Y/Iw/e4Htsht+KwM1y4/ajs4/
gUdsPAPTsVIdG6VCuyDUWdACErLWNNRAMA2q+kW2u7LODyL51Azt3c/I/s2+JH8+1vu8vHoCUMOF
tUpAnIHAtcET52jZWAhypSnr0xrwe8tP64ogiFKTTzP5aJ3tErO6TanvOXaHKTnm0Lbrun326GW4
lytKqDnqsAl/AVbHJ28n3B2HeTcPO8+zHjT0NZY49UuZa2E0yI3uVNZf1fK2PDzJ4MqidyuNZVO1
zmtaHXWMMUcDPzPihsw539QO0ynl7VPCx1J3i5bAiZ4MeaQ385AyCwtmXUuyYzcCRjZPuaTAU9EC
jFKuLcgG698Hy5iCaXgb2mwVR9du/PR3Q6ytivlDoDnswYBZKcJLDl6Xr8ysetSJyWz5cpF68x08
87RgqdMsZ9gb3T1yfRC8ZmeF+WbpFX0MDSfyWPdLfbtc0a4WbQZC0fMMGy2ZcyZMqzizdhpn0ALd
p5jiJlry4iS8iPHbZ8gQPsZqV0lz3zOPNzO+hU7tXMzXztd/ms4/CBgPFB4aw5LEigKR4F+NW2jc
vCfZW/ou1dXX5IaizmOhEGing7KVhY6ert2G86dAohJD8p3ZJAk++akUK49waP4mN41Guvvg/DNI
VxnNhgv2zUnCo6SAGXM+DkKG1N9n3bbxpqNR8YQV5AzS6Yjj9EdmdlaNwhvxcAF+D8zcZM9ceb37
y6Ec6vesXRCqTU1Zn699FHNci054cOQxQr9cGi96eEqSwOLA1AAsxGsZX1mcXoJJ0Z+G5w1Nsgmt
gzXnu+0m7i8ZYDIYc5dtR4apNbFZw5PUP0PB/fU5a2dNvIRtilSSEw2OtU+6TgZlqN3OKJsmONii
w2qsuxttcmgVwB+w1JATw8MJ0/pklDknHsBDqHNIwITTelwZwb4F4Tgk3gl1ltwf0fitJr5gBWrn
B04E6CJ2hUcwJY1cgcjI+jQtuEtcc33ZLkVAHZdP9NkxR0bYJIcFOivkZfnUSXlkG7WQXQp+J5C9
xSKU+ZfDfBfNDSBaJIIJYUSKnalxt0M0bty0/sRFdC3j7kiTS/fUsbgY/Th4Btca1SCH3HLLzuCs
tdWuOTa84kSlvGnry9L+TN3H8gocdZLVi+PffRC6FFosfDgDFo4IN0AGyz4Ycx21V6ApEM+d4/UP
WvW+FE9LjR4zc2bswBVvwQprrgmrXplB70EOHkF66PNLdS+ru7Z0tvYv1Y9oMywsTeYUV7VANBrk
g9Hfpxo4U/JuoihScAHKzxwEPPH/IrQOlE3ALnSqTL64+zyQcH6qpaOcIfzY4tChC6WIJtTxzC2G
QBovYta/wwaPoe7p5oJTTAy6BkqTUSFMBXdPueCq3yZ+MR8adFpWjGcy7XIjD3Vxbwo806mBXPlH
Ph6XftLuFEeZVb20Cp8Y/kHtYM3VAn/A1nTRdPg/Ba2hQSAwHHERrUb3l8tnjlkNGQ7yPJkkPExM
BI3ht5L/QmiwFXCjVmxK0BzQecfQ9gkTykG++hTqffhdNxOKrE08yfVEE2GRrBaWl9T8sXmIvOxR
B/Yr1To1o4eGdZwyeTPbG0e+Te0nc8hrdECKMXJT5evB5oI/Lzu7VD4o8zmWKjBJ52SpvnRkPYQd
VDRuU7cBFUQjnkztPkK/Tck5w3SH6mTrP/lUPJm5AGdDDIYXuV+vNWydBKS8YaPP+c6RW+UeNO9p
5CuFRwOxUMTEyTa8rU+0o7JjzmPgPFDLpTX2u9dMA3th5FFCNPpvBFq9sHy3ecTUpqi+pjywxu5g
Ok9LHTVFx5HpWBT178IZUEG9VRl+QEjDQ0kCzU+YGERXnUYEMVm+l0m/M6vsUFjVY9mcLH8GWp4J
scW51JQMrhVnypke02fQ5nBnZUwk6e4tn7wFaFIsO/Yyi0h7LnGWbDDqxTaTgR71a8ENQKDGFJjm
qcCkk3IGDSyaXMkpVdQrByW8jyKj33S8G6n3N96ly5pMh/Tk8J1nYBRgfA4e/mB0h0dTfsuBKDPW
kVkTBpAcQqi9Iqt2o0XUcaGjgsPHW/RYyIYfNBWrjsGhO37aYMSFQT68gFcqgGj66NGxu4cOw4qM
qHhur8dwxJVeEG3THUfSLsvon2ncYlCU5SxqwBjJbMWjHgCa2tMwLympS6m5q1jb0rTfJ3M+2lHN
jDfESGQ5ETHL4bmEySUEacxscTK4v/qvEnggmS+CMesCeLDlvekrNTaemTxGEH6TN5+qc4C6MJfc
CeW5q/yfSL9GuPyHTuDxcw348Y11aWpUW0AfvVDM2m2yUqO1gcZq9rW3tncetPrLactr0SEQtu6N
c0IfbRgERw5vcz7t5WQfpwXMAHfIdprdbkLt5uWnTrvrkOERri2lGLBmm8PCJhgj8eQp7pKSUUf9
L2fua9LX0vdaBTPbCsdV8B22l+UTVKsxGxJf1dIR65vBiBbcs0T2GmWHTD1P9rk17/3ECyrOadEc
MDEviqNmleRdAQ3m95gtq3K5M6b8EM2/M0dhPRYfutfsFjqAk6Y0rD8OyACLWQMNOyTtuOpIAUct
WMf1uujHrRKvkTzn/qUU1WaESdDn9l052ZOmjKubHgxrb6EktniNXSLWlea/xBQSTckYf8ARjBSk
Mu+3su6O3mRz/xDK5JmBXuvEIV7tFFLavHM9mnocyWLGRzrzqJj5RrOg85+ViALJuww779y02dHJ
oV1z54j/H6PxJ9+MFuMs24XPsLa4eSsgCyCQQMXo8jp7FRv4qOJKrk/ggFgwcI2tX1OKzwXxsUk7
lax4pxa7EIuD1PwYoIowal2APGq7oqdxx8Eu/e2whTWLC1CzX0zAU1im6F/cZz1iVo5vGhuvPOth
uy+JWbU5oGmg2TQtOF0mLFDKx8750/FNd9UbhYbe+/umOdlZBUehD0IPcVwdB1WFOWEpd0Ryssgy
hwgFA3Sc9e+6WJ8bQYaTR1z02wUJyUgGbR0ctE9GjsNEeCvRag9gHazUN4ztI9whhiXAG5m6DfIO
oVkfVhlFj4vanI54SK/aUK/V1D75FTMnzvKpN9/6pHwO64qUIOoTlpFn/zF86wvBuviUWNFUCbgC
iKn6TLgyNW5CmsSQW7Ac+q3d/eTmbggJRMcvi23HC7NdYhBSn3AgIKzaCjqOMpMnnFOdKvv8X9XE
dubKXk7uCLDJVn8uw8AS1ZA37oZsYh84WVAbNx3A0Zb0SSkPJTpTLIwphlYLDaP/yLVvBiS8qGMB
dt3Z1HrqwZngY8BWZ5Fr+vDWsODoGF+H1FgL9lhrVx/L17UECKHJw3IGCGOzBhWhfPQ7ZwujfGKn
NRbzDa9vDqWGMWFrfUv3VDFuSruKwDtOkCZe1wX/yQWwyp1jwnddzsUG8ouMqsD1orPdNBsfz0xZ
ovJPNvXUBJ2C7aQT+1I4a7v2z4VOb0zHvFzIvNB7QrtrTxwOHUrPAV+B9pVnbyUAJxsT3612uiTZ
awQ8alFHGih1ywjaj7aFIdB372XG7Kq9msYjgw2v+DRxNxIBU8uavjlsHw2OEahgJZlAuljJRj8t
q6guAi75MRccAUhOP4FqAGhcyv+SdWOmw9mfoFqRexFld+lrW3MRds9fwr5ZCVpk/L5poCuvX/ku
BZUubiIGJ42M4mTBReWkEXn3nCEi1xCaS7DuqvO5pK/gAFI/i3JkkZFIM/4lctsyTBps9J5Gix7x
Wfjeq8i079y09no4YcBwlDnhxx01yjA+DEs97Gi3kNlAiNrRx+cfiDFOzj5yV00vtsuOb9Q9ZX1F
ksQJiQ7XedapKxYQpM++WO0VvS33ZgOKuICaS+/mje8DA5DWoggjSc146YilxgaBM7NWNLjUo6F/
CZEqAljvYhbSsFcMQDiEvP5zaHlbaA0gk9BGLwUdP9KO0I9jjx6NT4m1cfEMkTG5li8+CZarUV4B
DRLoay4Iva2WJF/N2vcq4DdWingXFwcPRi4tv30wIESipE9sYpXdGud7Kns/evQBFkuTJAoNDWjz
Qo46ScT21p5Bo3P31AFOeuw8tzjFIHysJUY5HewBC9N9xrWldNaJNj3lCeOvvnsy0nczgb4MvNBE
8SWL3xYoap5HQnco5PSs3Bbxa0psAsz8TB6WFpaFMI76FpJXTai7lz23DtwpjIGkeJzCe+4hW9Xx
V43ctV2hGWNxGEzLqgFXYZMBzkI9JGEmZaqjaGBUAp1W/MXAloCJmnkDCgU+xAKiv0gADU4Boz21
jNVbIklDHBonnCi05sKZ2g4FXxc/OzI92wJKZ27dcuDsCQYDn8+r2T2m0Ajafmu650IYOxlB3Y+a
vU/CmiBUfiqusj+nLUdqfhQN3h8D2QOd/xDHGxf1S2MFcZVsCtdduUCRce8QrEznBVrQNLsmIn6w
Lp6WKmuqxVk57PnXgeqNPp/hD9b++E9gHmNfdEqgqXQDzUuhomXlofeKnUcllZk7B7idfivxz9N3
fOhJ7BuXrJT5fZzBb8nRHrpgUGROjhxogH8W2MyADk62/wZ/Pro+dBLrbUES6INvjdlgHlajdGe9
sJlyrPETutqqC0JHvjgHI/0gOt1wwIDCVU1X1nnQd6eejUkcFO5PsfVSfS2dQEkR5fB8Mw1fVwat
0MXwGPTtv2j+TJo3S4edtVmqFn/6GpgVKXVfLB26aWu6zims5M5rW6ioIaF5tkYt1q1kJG4zeENq
+ieVzR8RVwkDHA8oXXQB71xjYtMK8aAn90lOP24dP4sBF5wFIDHhjoeH2bkmYldDvAPoX43aXx7V
BONh5akRJdYAgXpglumL5lVbhnO6QvOIYIR5REqfS8HrYF2zTIzrv274G13xS0GuzPkfR0un2h1e
Cb7nPmZdCyHuW/XHZTLS9RBnwTCaqjv2xfCuNIfNCrcTFtvMaLIvj113Wg75nsmEjNEuMDQoGbOK
ujvlBk1UfNUycscAZR+d6kS9QokUP7bULVVZLufasrKkge2L8Nau85qpcd8xbU2Wcw6MLgIySdgR
ZUdAR0qe/ZWtSKPl8xPt6OrSp8K0gZBHS8+HeAASAjTErpmqdflvCd4rUrtZ1ECWi6RR4QRRtpue
4SubZdnaS28KVtt7mKICZNvpQDsJDcPotp3bk6xl6TvXseH1MNgvrPhjhOoh3Piqt84hRc2QxWsB
iTHERGeOdBhCxkOZ/KX4CjVMVJ3wZ/atW8Uh3FnoFTUamQgdk7+n4irsD2OGldD80/XsNDSbIX93
2myXjc6hpqrJOh8GGlN/Wul0ZZP1CGoW1Xh9Gf0xG8ODiZGXXYAGYjPefqUUVvkiW/bvHoGrRuvB
i8eDAhcWmz6oTvCk1d8HQ+30KoKEywCLmsE2ACCK6snrdfz2j47MPvyEsEOulCG6z/DJuA1ti26W
IpfmNAs5Ewb/wRbOVy+IfQlZ9umHo4i3HUhFptjLTVj7wB/jdM9Qy+JkRTdiO99ZgXuW9gSSElpN
YLgIhenBHXqxrm+2whPHrH9OavRdZYOd0AbrqbLb2Zw/CXj6ocMzwT0Y06ZLmKzqSFNGZw0rGYx5
X8BVHanA6UkriHFwa1t8gUr7j434YBj5xtQwsOjiHdwBRn7kYRftsTQQv6px2uvd+NPG1kXD5BrA
3k2wii1pPuolJ9gDsUuBVWJSrU0VlECyeicOpkFqI91M/1pAmtTby8TD8KlpNcVSti/O1Hwp+U7j
raJLPsutjXlfnsMZyZ9DNMUhsR3A25qVrZNuPsVk08czBCJiajpsUyFqxKO2d0Ev01vFKDkjJ80x
io1oaUeLzZypBy3tt37FMT0FoJT80IFwGiD46q/Ubn6ChAIqR8QjNjiXRx+qlvUZVv66yTk75Psw
LoFX9AoD5sSIcE2UnQY/zW0f65cxYsBC0mLaYpQDh3uyixXDKatHZeD06LHlH9yWkfrCRvDmX5Kh
XEVYWToTSU7wgvW4eW6ky3uLsHMlTcWHIXlJbNLUaXSVLnZJmB5b8eiMiRUIlzrMhaxSJPFrRr+k
LYmTRGk2GE7NpD5pNaBQnQR1kWwTsOtBeQwWpnLvsH9l+utTqdruqedAsnmq2UJBxgcwoncHmtFN
+x99M5OFQYUrL+8fS4Hrb+Hv9VEGir4qgpwJlgxT+1wJAnKOWf1oJ+FzD0+iwP4cjyibw23GgKRN
oF4pctDKRH8VWMp5XHc+B84E5APtQBumtcVMIEIEkcWEnFy6ZMkLi3BDhIfPf26tz4jTZMGGx8Rj
Y3NEgkBMbzJdx5W85SA9onzMyH1qqFoy7WrX+okCnGJAW7u083Z6rmYjoABYDVBz6gYWon8Rsvs2
1V8vbm1Beh3GJy0f31KYUbVnmo6HgilmUQ17KdDF15qGmVx4hwjkAafj13T2kzsVqU/0SXtsoK9U
QVUzcStuBfVXT8iRM5N8iPFR7sILtxdurfk286xtfyuExumTnFq/OBociiGOP8nFadMDFQ//96i4
KMzBPgh2lkHmT/6RlddOER7Ua5ty+q16qIBxhxMm3zuGSWuP1jNuizDOQ8of/dgwsWOeHS0B3VOg
S2JjGIHqEpKv9m9kPSwfwfLBm0e52i+CBJGSJQPprzLffP+T+28pZmFIDWgeIZRYROCuErrrFLV9
5AWara8rxzvqpfbYRwpaewmF5+LlrL+W2FV9l8qW0aC5mdX7QngxYNWZ/QsuiKX6zVSz66S7S4Cn
alrUiinbCMeeEo7PQnu3n/nXvYe7fNW9MSI6ZCNPoz6K+jv2/4jn+2/qVpycrHua5atn3XP3oxuY
MsOQk9GDj/4djDXWD+PgrYcIBWmUrDsyyGizdOL4cOKmTXAx+k0B4PtmMcsx+RwdsTw1lCUPhRHZ
2jS7OYVd5ze7GicdA3ZHnDHednYu3NDZrR9bBEZiMVlKJ/KfCsHoHgP6iFkTVJW+QbaYbBdu18Sq
LfqjZT6nU3wcMbzSSMmuwToHYtainl/M3qgrH8czHZWRTWJjiRucNUJjb6xMMDjoPs0OG3wMXP1Y
YKP1L3fp5xXcc4dP4eoxX1xiE6Xuc0YQVQWuiAyOCEaS+AohVon/ZuGTlHj0kD6zIbHNQJzmhhAf
dBDhmG9zY1z3ZbMrZmjY4ybmime0dogHfQe5RBXxc1wvvEIxvtTWiwiTxwR/rQrdgFG0zmocToCw
j3Hz6bB3C935dG1cJAudWIk5XJm5us7qHo97hwp2BgcbzOpfX+EDA5AOOqOa+m66z+NJVxdvCmoH
KuPcET4B9UoTJNl17GJc4TLcPaBD8uVrKBP9i+/jxW4eo/R5Tkea1G5HXboBaxubPOAPJ/AwnwJY
A0wEKB8PGIVBiFyjFp/obWZIU7jvWOZ2SqJ3SUuSCWw5VXz2wHzMZfUa0aM2dWebgkkZA7x3/Gos
smXaFz0HldHJunb0Y9uqrTUW+aHQma+azoDs532UJYSiskGwDigzNdbv5GBg2po5TSk41sikQ6Xp
o1/MoK8MuhxC39oG15ubwti00Z7D7G1yKMVI0daw2LSIf2pIUeZazGdGsj5kpkHbGwWz2TwEBNqM
HZZ3BZhOLJ/6ysFE1qCnMrOjWxDbVmKbJa8pl14ekw5nzNzwENE9ZjrpCPeAmbNqFPRygHuLsrte
0NwCT1K0jxRLoSKdZMScrrOZm6n3kkN8XrjdipQ3wIHZmI4W96aWQfTCLyvX6ovF3DNSHBNzhutU
+qGV82bGKM2e7Y8J+2dMkL2Pvp+YrLQffRSu46a8mUXPuBAFCuqALCPNjk+ZGj0QIsRYxu2KdDN3
8vea85770QvN4niry/lSTnrgOdoJoNWHWEeQ8qjdY1KwLKp7iJhbh4LNl8ZZTxH9RowZY8hHSYYr
Ul0ulXh0sVzzaSmsRdaDUCFyyOt7f3OhlTZc9Dl7uYH4lgIxk/SYQGkViTfvtXSeA0JZf6Ny3IcC
lDJHZo9QTz8MgM4u3xIqYMxMxqoOGrA8uVcC1DSCGjJW+UdIgaI7b1o83EegChl1x6lI7iGBTpZD
6Yocv7G+QJsOkyi4DMbXEUo7el9sCbjqOEjy+M8W62LEWK75VA2q0YhZqYHLhY8bi4ivs22AdEnx
FAtghxkxBObs4mL7964PwUFJAGn7wxwCG3GUoRgZ+EU2pB1R6LfM8W9iKb7I+LS0IMZes+RzjX9W
8yZmzPlg7IviW9KVOISLSLWVif6PFv6Q2hY4vLaO8vbScHKWqrzF6Z/HTV9xgAjVHmbC1yAhjVCV
Gg9zfRUdO5ufgj2o7APNRbmKvGg5GPQY4gH+sIgL/GE8Ri1XEQZyiZTUatBOtemTF1172WMM7FJf
NK+/yV7bZt0qBnQFd/GNs+KojglhL1dE3UkHeiHvo4HplZjQtrJXvXcgJaktFF230Tey8wnKVKsu
wTIKpFfMEx+EUMMwOphddYz8jM6eKNYUUk/Zn8BGV9KjxUtJrEni7ezOgVQuCKwMXKqjSjxK+Of2
3G1zHU4vjOnlWYZM3jlAngaIl4nE8H9eN4SLWoc2gj0S8L+ywtotSKogqwI/R3XlDf/UUcG2A4Ka
yjYYoIEtx7dXXlssQVsUcIB76fBSOIHL0Cbn5q8nhNExfojrDppNRRknFF0gv0ePq20uZQALpfbp
D5CHQ9f3iCtvdvofypxGXPncimrZymEsC8Z787XAvIJyMooxUeKcX36nl0NBisKrg2VTo8Zjx34x
8BorA4MlB//OHj5Y8w+JeoObPPqULt5HZuIfM89XndpR1vC4rWzDstCyk6fOprI4Rt8WhDmXf13+
6mCjM8CqhLVbZeeBlCYTRQu2kGtAozT/wSDHxbmZCS6g6wQzffLax1Aoou4velKi1vGng4xJjuBX
DpNztAaA/tYSn4VOvZ3jTuhH/PDOdX80xrMKf9EcoFlkIpjn+tVCauKcDYto5+SeW7gE7RqXMXWD
mxImf0TWzVhxJP0RAvZjAwwdNr8GbHFsWd0mXze6i+ZllXuI06ZyG/pxYPgWWYvc1jF/wD0710QS
YjHMLaQjYoczoSfRrg+/hmw/1M/60lPCFU/+igh3pAjuJ3hkNr+M9bPGXMXEZHa8RBBey/SeciNK
j4lLeoSJMNAztzgh9kn6LyuLw9BgjsU6zod5ZRkY9tf+s15hypdYe5jgn6X7YgEu6AUjQH6lztip
qMpTL+CQ6xjPY4U6NdMjSp2swnsG1o5Aq9PzW5gf7md1q/2Prk63LQFpYYhotN4KPVqDksXwS2cG
muqtM/EVxkQA+FsSWRtDS4jgkvJpGwnRDvdFY64ZD+G9u5wKI7oUFZ717LkuSfgwt5pNSI0i2NgH
hGZQniCZF5qzDcenDrMTeuel9ei54pQv1lGHf/wPgz/YCfCh5wS2bvWbafC2fZLFTAwJ7PTJZEJV
31Nuj6E76Wg4sjx+LkhNt7E4n2tqYj6Wl0fryL9aHJNO86+jNI7JBChJ7mBMTOmXbvmpjXot8WaH
ntISmzD1Oy0vYUPDBLSZbrIRnAL24Bc8eWnfwCUqjrKqu5gQZBQk32FdfJv1NgQ9bEgvhD5RA8lE
xXEIb7NzsPNzAm/Ett5T+Jy6wHOTRzxB6GbRorVa/Mm1znuYNQyTAfVwn6dkUVBr9RExCQZztrUq
1G7kJC6qKZiFuTWn6LHi7jfLaaMxPB2Ib9RdqDXQaQqEy3bzmfNAJT0ZjLVlYxWx/WQaT1FsrFp4
BIBN8pIwvqYCSzahl9DMgpsGCcEcENeFAvIennrXDdySU0boN4fyt4tuPcbrNtOOWNlHGGWe+a2j
9nASbZNMTrl6MC6Do4G/3DJ6Vg4yN4MBjmJK5JxiSQB/ayOJt0bGYtrH5evq7hl0igENnCcAGR1y
b2+eeqCHlRxeQhfG4cVieq5Qm9nUM46bXjvIQtwrew17XDqSEG/Yju2NxTr82eLbhpoOm7g3keyS
cl9+K/C5yTyO3oZJx8L2Wa7NdgAysm4Ljw+FQ29dDPG3vFKUUlPQcrymfEg9xgOK1d6zeCc0Me1v
Cgd4pBUOG/R1XrePaNDLwgMXPzPa6Ly3Vh011JG8a1HLAyKfVcRB60hyDQDFlmIp5lih018kD8Ox
LfZ+8iVTcw17vqGrMf8TJem+/tQLHw4OIQxvofliLOxvtk/pe5ykd7vB02wK8ua3KOAQ1lvZZ9sw
fxu0JxcAxhTR2xA9JwZgK28S9SKzOVgmC05p8DA155hG7cFCC1b8RXB4kQecLPyoHS1aNSzXCDZq
pQhvnHXi7e6mOi1fFPHTWYri2AIlVa7Exp9JSs8bRFtmEBmtqlde7UNZNiQvIWuo3w0AphQAwTLb
19JzOWktzNxx7e2RSFal+awN4qEoMSB3my0W/0fbc7cuun2hni0+ac/wZ2mO/sfReSy3jWxh+IlQ
hRy2RGImRVJU2KAkWULOGU8/H2ZxZ649tkQhdJ/+Y0W5YwHQAJnDS9w038o87SadtB7jrGT3ckDN
ABzXhM2mKv+JCkglW6KCR7+bT10vEedMYBJ1pN1Cgnu7HXDc4xtqj81THvyGuAaCl8fAC+fvbGBL
Oo987YQwg45AP+0UTJzg2HAYnguoxloCMZg75JFghaBHUF5GT/QgDHZ1Chunf6/jG0xESW58kn/3
BqU1qgEwfJ7jiBzYb2RKAFCALuDjzUtLZ7TRkQUPPhzdmvm16XJ3Ro6lSs8V8pua/G7Kqm+oJ5Qa
dl1/tZm1xcfFGwsNwaBs90LrER8kBEAis/CjhLuhkk8la0vcnuLVsgWdAu6irl5X7duoMBojMVIs
yCZr1wovfVE6RXbmkCNgW6NIYUV7B+01BqnTNAP4MJzdeKmcugMnbn7X5w0jnUNdLh8fFX3Xf684
0kTUspaGXhVwx/DvDZBz4QIuDWg8tpM/CAPWsn3Hkz7H6jZeVYZcWHF6Zccx8eqa6I16ZfCqwZPN
/hPJZP7/totgusSJAfVbrJHYbq+ThSSM26Yl5x/ENMwRbygRAojrotwFzImxiiTCEI4mOso2c+V4
X9fjyzpOaBj6aobUuv8UM8hDXJCmwhSkNXRffyKCZbbzabHPC78kPw59A/or5lSZTAm3R/yT5t81
CW1IyfVd0Z3XBUZd+kOFJ5WNHACgZy1fDu1i/su4qwbsigFEvRBxb07cWGEk3q/3JUjZekneggKW
u/grKXmyCNJBjFFntzBYkEXhJUnKfVjCi6e+Lhm7xXhPdHbmMXd4WOeZDzAztcYybiZ2y2zyAVaT
LDjmrCkhjqsp+lxZuLD4iUnMB3uQ+LSi8lPKZFfrkFPE19BBYLQP/hn3twB5uSKtJDFrVH5h3w+R
c7anqUCOzZOn2mL7K7AHmsS+YY8Ow9jtYsRYNfmkFIOWT1P+XZ0OIPUw+2zh0Hh58l2yeQEUDZKf
6r9J+mvQycyv0/JrJTo6ZCo6Omr4KgYY/QUhR0F2PA9wzQZXwndMNVgchfX6fjaeGCBZPtYT4KYl
vAcmhYFwI5hfQo3VpzhXarIViuVqViUphmEC22wRRB8DXuBWHShnxxPRD7FrcooN9dltDOxewmVZ
rkv8aq67Fmq3JKRJR3jlr4VsAIX6xwuxaIqjDWCkrwKqY6+m7ynI+u9o3A/Dnyk3rolrF9pVQT8V
ysk2WPRvaTkpAyGoGGZF66lzOk3ab0XKsTO7s2bt1z2zlytf1QzHStWjiSMiMTgiiHA7gBg9Lw+v
aQlSuD5qBvtAgz4we+N4dJgRJZVIhtP0L2LO6jtcdaRWowC2NZx2ckZ4aV45FJVwjdsZczaJ0WDo
Buqej6CrLlkgnkubI4GTrSOT9qEFX/zRnK3LkJG4cAy3yA0Z38T0W0MZxk0TUM6azUsNnTpYJHIs
PJ7DJ1JZXkdiiQkt+X9lkZ+SaHozUrMahRj6qP1AYqhdZyYdSW28zSOcyNFXihuCYXvfchRdX/Zs
/JIyFwFwmAIi8S4F+dasVH8KUkg1DlMNnCcWuFU/BXIOrHNK9CsaVZaueThVQ3BRSVYh1EWTgu+m
fjOWGZuCheqf2YhHu6qeUSx5ZfLt14PIco4LSX4JkFUUnByxYcETrbpovF4WrDdikYIenaz8oXkK
hnpNG2dPN7VVfNR7mZg6Ibm7JtyvyqRfQKsX3NjuUyo/tUxkfdmucC93rQ76A5c2WAVLUJ6k0XMn
NBWoD8lnVnE0iZk3dkNKFo8JL5ipX0y3PfApHuS9gIxfQ2xoTPFOONaJ4M09AUKWfhDb0A2INeCH
ysPRZtgU+XmADK2i97uFOAg/Xp862s45cPAUR2SDIrHNQDZHOq5I8eh7eGOmjR7St+lJCIzbY9KK
FzAIccwO2OfuBv6BRqq9Qoz/yuUroilJQc48LrcaR9QLWVwFSCNVgXRi0Nv3Frzmf21gYw5h1GWY
ESVfRqSBJKf3SZphDN1i/8eoInSPCR8IEYu1H6WHMvqI1VM7XVqJNBrK3gEqUSdYZJARj0UfLpKj
FekxGLJoe2ItlavqquWokznA8g3pI4zsxnwW5Zc1fFR97+KIkdLDQhEB4iB6uU7Tb0ALyOglGDQE
uyRAUjqgNkDUmfh17CWYKsMjDEKh3gPL62SvI6ks3MM7WORcp+8F8dtL+ZUSCjftchShmChBTknQ
Q51HCB46L1AmZOYz2JUdGA7nP54pGPRQ2uug/hUaFxXh7YoprkL9EI8hcBHPtrtOiZGq7soZQxQS
OUF6Ue+GiPBh07duZ66VBySTICHvu52YHfvkpqmPqkOG648xGylPQC7+GTpaFINZjm9qcuIayh9Y
Ca/j9K2Yy3lJTgAYZWcj2Q7Kj6QmHkmIdqqYg1MzrXIoaBl9wEn8FA5fzFIEYmdsu7YU8lmgaDgL
1GoO+hg6Ooq7dQrsUXAo1eJ12akgNIAvjToCZeNaNG6L2YVpBJXIelyDilOxqygGY+KhwT6gtN9W
c7PEb4tqjBAcuFbeCyqLLTJf1dsE8/eejrAvhtP25Bs0vw0P8Lo0U0lIyJdeoZFi0GKkilg2Bkoz
kptAjoFOy9ZQ0MKGtI+QnFs5b/tagncl7o8OSmTExCO9rtwVS9i6klUw1UgG7BbReW+VuAisG59A
p5ipZtQKRBr1rG0ET6iiMdQAPzok0r0A1sGOewlU8oxY0ABiCv36Gnwvv725qdjyNt3nfDcpCmTv
PIxbmGivWlURa84rAVCeuO88VJOcPzBoBKdst5SPrCr8iDUEyLwbVXhHvx/dQZ9cTrnNjBJvRqGv
UEnQJc6gS6usxh1Zf7OewAv2tUU7JSS50TI9LDh1dPKSRWSjimuWD1BG2uUORbOyoto9RuWe5lwG
Izl/iszLAZrJCrkoMrtmH2en+Bylx7g8z2h6QflnffBXC2g6rlILSFqSsRTunYC8PGdzX/EguTtl
g2VL7VuqhraaLMeUIZE0mxrRdxF1HgkSBY87DStiD36F1W30G6oTGrpcEgJsoMYlFYSY0gatIpQH
QdhQt++rPSf6ib+X+h2JWn4ZWBI0cKkVCcrwTPVs64rZ7ax5Naz3Xs1P05wr4EtOhQrJpw3EMK8T
wH3eF+xaisNovk/V4Cgi9GlzVufC8AQUnwFufhPGtNgjWVHDH86O3KxZ9VujPJYjMZPl9wilOEGz
WArTjpE4EemHWHHRmnVbuXWE6ESOXyfukkU8EUTRCn+VScAlnUmK9VYl2qHquKoKJ6NV+KBQsRIF
ZIJm+IUTAtA+Vs0kusuVYdHhZw0kdZyF5WF05SblDHUVGUoNfcItpY6UCJBp4aBQmHlplOQNBUGM
tgjDuTWwwCNKEI2ZcKFcO8St7Dap5SvpfXyPasq16RRaxtQtGKl4H9jkQ57eER2CmCdOy04ps3CG
ACWcAIB4Xgsuo846heqy3C2YRCSOmhMCPY7gIQKw3jfR0evVdsVcxVs+3evlIGAHTwgaMCtb4NWv
UJgK+6w8lBYGGR5irBirJHXBxBfcobA5aRIBHn3p+i0KRDjzGjDgnTXHoCSn2A/ZPkLQl4Ff9Ugq
I52ghZ7Rjd2tAYsZFuTdpNKz4hr6b5FTjkTZZomh2eT0qz6MiJSmKrE/0w50OsHXwh4o5v0395yh
dMX4FhAd9MfIbUzFq6d3fRxshUacBAXsIoR+k/9F8iWS0HIk+J0Ww5Epbm8QJwzTa6+TCzH/E0au
OVRN0VUwYYo3qMTLlvIuyHyJ25OycZsgb4HAcxAjjE7skRVSD9z4i4mMOVzi8TBf/p/POcYV+afB
jUNDnPCuW8mXCtA/gTFHXHUdV0z5pvPmK08Wew/UEAKjdSW6i8YKimceN7L4GV2rHUqeBmJ7VkHq
Zk8hWY3juK7oZ/mixn8aUdPz71qpZB3b4RJmh073JxITEs703xAbQfENd1LdieaKZsaCvRKSyXeJ
83OeEcCOCPWOWbemfRXahcV5fO1Gr/3MRKf9pDeG9Hh6tNCsE+4lexkI7/yEI1DptMJswPF4QsWG
Y+n/rk2/ohgntJnB4Gb47yl59EzJtHARyMD9N3EhcKaxhXIrR78D4cBk6/HlOR+jAAAjlr00dWXM
nm/6x1y+8mDNqzRCcjkrvCVgT7FMGLiufUvKuFLB2EeNitocZvFoBpZ+Czl/x3K1RYqRUaUmHDoF
GAW8uMNAF6e7dR6C8JCQEA5vEXJ3YsZKO2a8SA4ZtQvjUehxSGxZdwwGOeZRgdyoFuTTwuo4WZwR
+Te+rtZ60E7Ypb5WgnXRHTW/NfUvYl9tvLXNB5leNWBz+Ijaa5Kfa+FjVnbhfeZdIloYP6z6Jn/z
L1anVz5D8ctByqo21Q/NaS0tmxWvAGwTYTIInNaOuJl1X7HD4at10wRbBZFLAF7KoNvyVF6FiXel
jljLK182GbvCXCYPC/UlkG+a7MacKjZ3JheT2xDrui8aKKAqZEsQ9XZFdJepE+M34AkUV0iyIDKy
3KIDgAxHh4NehEkAVdtfOO/a/LwEuZMH/ZdG6xweZXeF4SpCBSruMI5onJ4CoSSrWlD1GZErhcs2
PvG3mbDtC/q4gOks7NnKdQCjETLQeM1zFpVQd4V4Oxo7lN+cYwzaDxEs0TKNdFdhLmpNwl/wm+mN
yqL0UgMOlu21WMaVImBt5ikNo5+eBCaa5bo82K65qmoUOpVJLuhIKMMmzsWtnNNoXpGaTwRPo3oC
p3eMq3M6fwiWetLJRIxyclkBjzvjx9I7N4yJsqQ9MfwZzcFn2MiIxuI+LTFRiblfQokgJrEzQApZ
rN/KprnES+COSAgk5LnKtqddU1V8nUJp9OQWVneOPIL+Xa9uALC8pkgcBP8Jt38amYvfYrCL2nzK
6+LecwiFfgJ+XdQQBcZOToA82UHrFI3v8t1j+DbuHYfQiNWm0F91A3CGAoHwYQ5O1fkF5rCMHb8b
zI1ZvqnFoaQ3NeDir+NVaCCDWtmJ9GpVndPBEDY84aUpvK8JcBoYNgxZuEafxIVtmaldsidksBAc
fj+aJPqp6+G3LUH6IyYDS1Rstfu2+hU2xqkzL9mjUzEpUcNDO4z8a43iW8nZULZuTdCesgah2Qhx
Iu8S1D9Ty/6VToxNeHtuaqls6vZrHSsk2fjFrdUtoTMQWdCgoWv6YyfTD0PMauuxtcWdm0yvIi58
+noiN/6XDz4Apyw7kDMgz8V8kWOwpI2p/wDjYY6dN8O0Uctd0PmE3g0TuXDSZP/g4iHwl+XKljeV
uDVCme2VXYFHT0qOps7ryf3hnNYm4lWfEVu0MSmGCxH22vJe9PnZxLZU1rIj1XtdR8lW976IHRBU
Grp2n2nBJQ8lKOPlvoJMYf1uopppBY9AyO5PZJEr/gSwSKFWj41wiFhpq+2VDFkkyRt0dl5+DEmk
lF4W5HIMEyrFsqCIIbEYAuszaM/ySbLBipjhcsBAzm6PedSs3wSOYOqrFZ+66kqJHPSgVt8D8SQt
Xp4dhDBypeAlxv3NrQOJyNDVN1J8LiZituP8RXqbpGIvqd0mzgJYaTQG1fwW6yQswcG3IlP+EvsZ
neAhYx1UJQIGuySsbXg1jdfeC3etQ4XAgpEzdEHCWv11UrC0TFj2k/Eg9h8hz1XwgSnnZXz240c1
HIaYzQCHj2ZXQuW0jCs4I91MQKMKjaD+Cc0xX8hH1mgdZhJPXIvMfuU4rFEOho+VJQEqKxoBxiLd
g7CWrB30B/d3mOwEgTdqY2whVY7sB456JNtHXQOTDmaEznwyLILfa7evtBO6LcWfpBhiZ2PCqWSx
WeMchUPWAJ2xPiZVtavi4NSULHVY8mkskGqShD7Sx8AaJRuRE2mBQwRnFIcHjlgz58SV3XnT2SLj
5BhzhBM00R4pROoz8tZYfRnwjg3RCFMEtEbmZm2mHs6eu1i4QtBs5f5YiMfBwu1XtZi0sfxAS9Md
TSiISj04ckunCChdLj8Wy9fSW8TbsRD7nV0oFdaLe/aTAvBpymux+lTil3TmzMC7e01O1lF9weSp
gPnIeLjXfWn4qL/hCRBljt8MbFjFUECh9Sh+qDa59RXA+IZx3IL4/kHa+8GfIVDBhP75tT5WvJs5
gIn0rfpsTiwjZL2SYc969528ah/yWf0kNS3jUPDdvokvfFfxT/4jFvy2HMrP5qpTDLcJebuA+u2F
sy1yWFyTH0w89Sc/rEHuXtyxeTfCSU5/2gG7U0kcCuonKOWo0ByRLciK6AZQ15GZqAfjkaz5w/yv
fh0wVyJZI+2PgQaDTC1xvJrOSE2F4sJkOQoQpVAeBQfApN97SrY2WWvnrn60o37SRoRo1uhM0U+Q
G7dFFl0diQ/m3PBixuPmpRceC9qmgdNAjrRwmkV4xS2L/oBxEWADXSRtL+vxqnZwH8iUI0Hp8rAR
MjqyhAPVO0RCTajvky2weWzxXy9BskchlOaY74gze2/CW9gdeyS/xrYHnejxtLK/ofR2G2tXG++c
iFsT4XIIIRF2p460LvXdoqg3BOdZKE9E7anzNtfpb9aVW8b0lxiRjVG+EAaXsPzSLSfIXhHRrbym
h40klK2y0QKlrwwLVr+NiIwURbtKnBRGKb0U1ejJXYhhqyJCr7g2ekuemPr/r8F3TeOlTShGCFJq
GeHoSqEipeOwfoOpp33leyZ3TjvreBXJTSXDtgQNENDVwd9Ah678It8HTQnJlEC/UHsPE0zH7mhZ
VjiaY/PZ9L8A0PzUuDMtprB/Dc22BJXQBcEiVLi56VCuHTyB/doTpbEL4ySuY0dAaxcaqPAqkKSE
jqNa8DrlCtyoyof1lW81Yr8WXIEgLY2p4ovBSUSwJiUI4w7b4twp9oDdISOTtsFsYOCyIzo5M2++
tgDpIRYsWjgrfWy3M8AimwwvXPAoVnaZQ6SCznRQrYOoeBLliCY/iqG8MhOwqrDwTQS4kZAgsPbW
r9iCwgpRpor8xRZ58+rk02SKFMpnXGUAZYtDE8Sw0V4Dcr0eJSlnFojSclwZ/vZmLmiioYqWIXWs
4JGFZPHpPwx5KLqYawFDpS++ZRojNCwocsDm0uZAgaQbqOpGIQg4a36IFSyiyk8U9dEa1FcDX4Kb
bTi+1aO4HUyqEFallZWGB5kjnh3kAbHMhU0pHknd/WJsUiCYUs53GfR4OJDZPW8t+TcK/1VcokU6
lvNOM5WTqmH0oesyxSejZxNwkuqW3ZdpWcRcAKcw2xUZszqxdROjWo1JseaEjqo1SRLUBbu5OWkZ
VeFd5xlQ4JXBZECsFWI5T0mybbd8dKgBp0816a+6UlxF4y+N6CDgPChaFMJy4FKrbQjYgoZgHjA5
N6+of0TjOBF8MM1k9eNElRf65yxslQllc8PbkOYEa3bXQQK7btgwxxUm8LTic9ZeBgiEIlVAUX6L
2Pyqwax4NKeCPcBcb5m5zXEYYR+kngcHESNjnm04kG8j9H659pgA/hq5Pqs5D68IvS7/ZCHbYafu
dM1Gm2aM3sB3jplIULBZ1DUlxXtEeLicEnU2enP0V+JKI7F7Ps8EJncT5AGqG70YztgpCOhVGVWz
m0FnWK+fxQ6ClnwIPaG5gDB0NU9vc2OxGxN0YRG90Lv0IgbuNF1KrmwP4CTm36KS7GMiktHDWcYI
II06S5PBZuaXei4IrMDsLiUnBdRqOkuPhdRnIiwlmRR6iMK088lZ2lQCn2SwnLLXvVbrrmJ7XtBM
h/IrUQKyBY216efNPH0GzyzwSFbb6suLxBiq1mdTWs6RGFFQzHRqfIjEBo4zVmi6xGO5OcNr3wlu
ronbpUoYK+fELgXL+9ZPL9YqHRlb2PWXpI7dehz8eDa8DLeBBTASeD2a0YwQKb4gBkpsIFbpGpUf
4t41ozsl1IRmumNpbdVRJc+NWDRfbl3hmagQhGz6/EFupEnva87hmT8r52sEtJ0DK4qJ9VqCPCjF
jt06Qhs2pbWHYtsRh+q4rhtiYyHBs+PuZ1jeJONfniFPv8ikYxohMUOGPcd7fXlo4eeAwIo5DIyM
gzrBQiDjCSBHOO0IHw1fAcFAGzk7KU6h7JYOUyTp0I7aAFgiMCFNAiPutWV+pIWst4VkC6TSsA88
Eb9Z8H6EVgc4eTbZt/kPbyB/a/ibnmGPks7p0N4R3LfO0jbRhTyPMVGSKEGZ3TYQzhaKGRzz03EG
KJc8IseIzQ6jPaGsBeUlw7lODxnFCq84cAEFxxGVxwGSZ7A8kVEJhTo0uMHa4YyKB5AGBjGrjjBz
LU56fM3pOhv3ibZHGqqd8vA2T2c1uqqUZZALzADDZ9f3+NEIQi0Cj1TUmPRWHIOSKxmb+mch8BKY
9ruriHTn47ut5KHDIm1apBfvz+RERWFIcNEFL6acq/AK7WSGW/jNKbkg95JfGa/1J1hL/St+aKcJ
H9JHys1jyuJIjzAH9cYfO0G94APcFB81EWV7yEhSns0djkm6o+KrDJI5bohXfhLcH3gSJSsomaED
EYZytNT2zfArRR86m7w5bDk4KaWLzQW6g84+0Wf6hqS3NLZCFshiLcyhMZOO5tLNJ1fN/tE9IBOt
ZX02rNHqJmv2gNK14cXyLpLPyrAXrXdMkkW/1YZ9aZwRowzEJNMj4RPNhpljA4wWL3vuhaLaguxc
siOj3Uu9Fem7wexb59uhfaTyqQoxSW0V9Un0SVufOxC42In6HUHeU0C2S/Q25Q+clqvrjMDmCv2z
l5YPhhQgvwlzGbQkvGX9w0FKJPX/auWufjcfjfWIga/SaxMeUUvpvwtSzakmRZjsPcgt3zJOqsUI
c1ChAtt7Wd708piU28b0GPwt0dfgUtiyj2D8IlV5TBPkX3OuBpzEIDt5eeLSeFXFHgJCxHsxSmXO
EOpOJTCtPRBjKcSe0LIWMeP7PC5F5XAvDKwpWIkjotOfTaYf5tiiBXspOVUwTNpoECT8kMQ6sSKg
jwW0x56THhOG98gFA1smHvZtoRxjAbJpVyRHDf+qz2HGBBbISbtG/sm1sXuSiHSClWB2GUkdBOBT
dZkLf0a9wvtY4xR0gk+Ceg+pJkLTndCFDN1WSLy+tPm4UUniKznicFoWpytPbT2lupTDjdANRjXm
z7DzEH/HpV+f0R3kyl6X90J6LBhJkuGdDA6rJV7bi4fvaj6kCnoWH9cOD8b8ysVKLvFBL8isIaDI
C598rRFyaj09CByGkD1DoKFixINfng1seuSManj73SjcYRPUOKxw5HhialYejG9MgTr+PBTd9Gah
78CaMPtdz/HWH7Vrkr1gjWT1numARhaiOKVBjKgTsRC9KlQukhncOgh0ka2wx6JeVHMfbxiMff1p
xV5DIl/rRz+AGukL9kkUG8L/9aEA6ZSZ/J85roMCjbRS2GgAeGjQCqDjg1NUL7lw04kxEDb6x4bA
eWg3rATGCyezqWdY35JtZHXcxmeyAH9u6gEu08svyJ5uHL8shRBYhJb2WnKb0Kxe4SBy0A8ZtLQu
F0t+IXzSyOn4cHC4ziI8OugNvqCVOlWR7UB7rUu5vWo7ZB4bYB+3If4p45Xdy93KhYyhQ1Z1RBCo
whJEF1HFAU9it2S1hinaIEbpDRdSJH2djM3wTXwGu8raBEwocod9lEFksfsvlgrpGw1I981lOlFx
T4z7Yf4XEYtpoLfYWNP6zSFL89HmemiGLRs8lnSwU65kYo9/EutJCV1E+DZ2UG7DP6DAmNIysjSv
0Vt0Z0JEJu6nqlOWXjvsopSA8kOv20ZAi7k3QT9wykw599rkrpAEMSd+g6iNc+eF4yAAKIs6VSzh
tGX/SGlgKJ2V7HzKv8Dlun5tjL2Y0tvgqOHOYyjUd2jIkJEsRPziIfY7eBTLY5vhlWdm0hlmOV0H
4Fn2yn8CjiM6BfHn+0PeXHjQeQRxO5j/NBKp39lxWdUrogI/WRjYPkbDhWVl66OSAyjhWzAA13aW
seE8y9Yl6lAhEAfEAno8rcmPyCXerkjnp+U2Bxoi6YUl5/1mbIHhV4TPdCMsFmRucinQO2ypqT8h
/mTRU6cTD64JTiYpR0INiEkqcOxhz5ypCGN327RTThYFLBR5PHH4XoOdlfk9Lf51+leFfEAebUXG
F90vO+6gLrffmhXgzRX8RGRmwDPc6Y8cD+y0Vny8Ahw269E8+Rlfq3UopSR02Srd+v/4YVjxwheG
Xmo+KExgFW0Wmlw2wZVbuAQOsqy2d+rf4INfi+An1+JNvJfvxut1w8OTEv3fHYBexpCQ0/WL8OAV
sstYi5YUX23CMg+xAdZIDQaxMs/un3WQ3oa3bpu8Zff5vP4kDWcyMFgbHY8hM5TzMeyEuLVsE9/Y
gYk6MP9EHTHDBoI5bGzOFJp6rE3Abf6cHcL17ZXIZX2cQt9qXeoRCq5hb3vVQ/7LsJcSYEHKFdY4
Rk6Zrzo9VkEVyde5PX5RXI6E9NLO0kuk/TPu6Vd5Mw7cceW7fx3uyUfyEO7TT4wBExPqI74V1xDt
HIWnFXVz5o2zlcTj8WQKW/ZkElinhUDhC9ICf96yxB/wSJNdXpp2bcK6sWxy+HfY6WGcMG0XH2wO
GedVaG8Y68GOrtm/gRBsHul3an7YilmJ+RV/L4hOCyUUBEhve5l0LIdtocBjhtMVYXluAwaCMYgo
HQWXK4YKS/2CpMhapyTApCQPYQtxwLfh+e/+BTzaqKJCMPzKJpX+ZN2tzMZuVbIQoONEKflFAu2C
TZyo7sahfRoMRH2ZcRG/o3XT7tKuf0teLJqZmSilv+4Gzegr9wH9BM0CLXgCooWt9M6PI4IHEKpo
OIK13tlB3hjvNQekYb0p6Q0EPKak5FGe+R2UeymYALe+RwyzmciSILht1z7VP1Y5moxR+H4Bl78r
mSf0dnLVTTvq3Dzd9V9S4yghlRdb8a/Fj4a6XtnX/RHgjUekfwr1iR2ShIo0JXqQAc9leR+fKp/k
QTV6JV25QOHk8N8ouwXb6u2Aefl/qCLuj31EnoLDhyT9NwBYt8EeeF+lyOUp5PCQMNmvH5kSWahZ
5EpwHQuXjQcH8oobdwa0gr87k7o2RRCJnAIhsEAjEKBsQA757knu8fUYM/idGv8w1LHCurY+0ETc
l/yQ3A3Wm5T+afqqd/NPQOsQDxNYGvIru3nWDMdcP0rcKCNwwsIJmXb+/0HoTCl4NW3eBf7Jm9fS
nvxFhCd7vMggRM4f7wfv8+qzd4T3RuVKi89A87gynITHLw7aXwjEkn9zRtkU9DIHLOoQbLB02TgQ
CUR6Djc/Gtbnrck9+iUMjEE83LobwKLFNkIIhgUtt1vsUbVjQKRRtGOSR72Jf5U3aEY2AdNtp60e
noZ3PhPvr/AefRjv+dfMIUd22q8M9CBnV4Lp3phoh258Jgg2MCWEEvHi8le4HelNfLZfChgmnsM/
vmv1QMqzH3YoR1kBxC9GFqTzw1XZIqeRmj3NvxBUYKm4+NlPz3iJt9ptLQI5Ty15sbtMw5o/YAR2
CvXZZ7tG22rCR3Rtox1yPXXxg4VUWmKhPUl305g4FpzQOwNB+1oD5UuWt6h0Gu+B40CxFc3t8NjJ
OIlxjJKvzbHhlEb7zNg31HBnp0bdWpTAQ/KdZFr1OrJnfSob+tXb6pSkIm+z+ZhWTIX7OtoTC6Lw
ddUte6Q1HbXgMOO6Wn95UtWzSqxGf52Fm2A+QvUujw/CWjjIVfzd5GCU+9WZa3L6TQ8yhzgdYdMV
Mwa+ALwgfXmL8hO/348nFSd5MKH4PGF/SKcPJWUkvVjDNczOPX12sFI/crTLlZPR7QZmkHyPGnto
X0ila4VzPtyC/pjLpzE+TfWFg8zQ4KPZ47sb6MbUbORObecnFN+q3nq0YqjTRhQTjwYEv8W7y6Yh
J89xZIM0Xc14yQeEziw1CIgHbFuv+ehUXDOmdpN3K7VsTMYbJGR4NeOJcOCfrF5zyTYGeYoKVXwE
UnHOwwHOyY+CwUi+x8pujrxWUVhDyYtib2sjeigFBELzPh7/qupYMH012c/IEbnXtu0iQNB6qbmS
tDSFnIyElQU0hFkpsJfSI04xHs5ivU8hKEJbwNqMFWv0VTwgU3EsmbwMqk70o4VJJ7nK/CU8Lyrx
M8bRCrZ9DNqLCeFUUVGVAlWzoJCwBazAoXcg3HaT/1SrthCc/FaKJGrYfLu1z0qnlgI8n+lSes8p
sxVsXKW8IxzbwntVnOgJaPeC5BmpG2XOIjwhOsb21LCCfQaLg0O3YeBPkG3Yau0hThfhCmp6Enxq
29pr2/qrTV+9lOYjnY5E0cY9OClyjmuFTbH2J/WMOLDm204PPKaQUX98TRrulMTVxENgF4lvNJ9D
+tSEX9LLycM55RzNSDVEP1v48kwsNeCzuKPrIgAMIvmvPCv8UGJYeBKxb2XHuZgNaJreGsjqy5zs
quimCJ9z9RN08ELDv38CQp8+X0OJ4EGr+1husdZE4n6I/8GrGhV8DmOGAYz/aMR3zHjVeELN2EYf
K/I0ZAS4uxZUfhP4RvQVKccq+JLUfwHETKE8JeU5d8e5hzKtznP9ZAMhnr15TC+kXpFhvyI/5H7u
444IGjugmB4fGe8oQxrJKHAD4rXM9giXeobdW3ZcAo8dzCg+BgITeZJnrChaw/S7iwgiXdyORLWM
cFnKdqhWoGRmYXtnNbfCc0q9HzhnZLoSVtbqkFl4lvwoOvaFDFL7klrMR7vCOJXGNaHHdfHF0SWj
qExJIUoJejqFiicqhwZxd3a0qkttvqnzXuVRM+mjEh51/NvWX1N6IXCyKrfBtJfSx0w3onhLpfeR
hQV6BieCimwjgQxSkWyoeOZrtn8jwBmDIfUw5KeM70QfQA0htslxU2DeA0tyW/WfOb6p1iUwfEJT
9BYU5x/W5iygo4vlwMNUWUcckeGQPMydcN30W4z4J4xtucnnB56nuHD6iYOznY4XPSnx1xzEzGcR
XrL1VEWqtnaYqu0oQITZ3QVfmijaCg1u4TYHQlwcAQ8ljl/SQGaoIuxfAGS2+kewQ40ui+rFZjMZ
rgFS7ToQa8JV/wkubyQUrSMRi8Z8D6drlyFW/hURljN+RWdsNsNMGBBUks0j1QbXAC0OU3yq4m2j
roDGtmLPRamIxb5J5TFoCG9WkUo5Gj1HtSfSL0v4UnytQlgYktZo11BX5bc+Xbr5TOTP0aIxcPqp
B+bFSPB1+bUBNAv3g3KP0HvUlWtSJgOb8QO1nM1kQSDF7Q/jeE4i7LPE23Aa2y1UplM1tbp6YcVw
DR4a5IXwPAoCPbt6m//Jik1/Y1i9Tu0BlmKxC9C/5aZHl9x6BNajnP7RoMdLVXZ3df43hIQZ3IPu
qk/HuL2b4q0fZfJD76L2H0nntZs6FoXhJ7LkXm6xsemdBHJjhYS44954+vl8RoqiOZokgO2991r/
+ss+m4o7zUkgQKFhz75w6pWNk1ba/LYRLdqUydWGwOrcwUdXJ7Ah8DTrYckH7NImeCd2KaQ5jbNi
Z5lQc2GQM5ROZj7PKearlCUADj8jqKnv4I7UqYiE4Py/qr1J/nz87JBMQ5IqdE+LTOI/Gfq5frwL
Y8o1oDkZ8CCgfqMkUCbTaOa2kAyhFAw+Rc86j7AvBzKGqOpfNQhOof+VNR+gRDjgwwlci/2+LGEC
moANRGgHB4b8NfgqCUdEMAsOEznkrxL8b/bBwhUlW432vcguiUp9rwfHKr4mkmdQ3bDFEwDX7qrg
/OaCIa4jiJ6HW8Hcw5coRtt1leNEdaklO4+WGfiSvOGyfAUxkm6HcSw+fgrEf0jIKRrYSL6Tv2TV
XM/vwcSve7YG+pFh7ktzBopw72HI1eeROX+DCapL9sBYw/N2JuEQYILkvlrQDsAMct4WMWcffqyF
OEe3GUecGOMyyrdaxOkm39CY5OU+kj7xtFDhIkWM6ASGTPH76qebV3ghZ2gU1oNI3OmfgIhhjM8M
EVXxqiqLvP8bTAxzN3ifMunmC1UJhLy3fKDGSpNrM677kggmlIzL0YB/u2Guo9CY+4ASh+G9kYqF
8H7ChMaOBOPbFAnn0UK7kI3fQXhMxc0EVKcrKlcZ3RYgvG/Aw4DS46rMP6fPYr9gUbvQdVKdKBxM
DueYjzM6IcYXy1jI8bxnTjbc+tAp8cGwQ67Y0K5vzk0T6IoniCoD3dzIgTo3evZgLKLmUbN4v0Gq
qTuAF0RUd8q9K/50UszBmjmIsklw/b5ZOmk1HvQLWZ7Di9Q4cMc1sjy9xb90DhE5qedKsmIeB7c6
0MhR+hCKtUVPUpjoD3dULLL2lb8W44T8V66mHppmn2W3ITmouhcAVtpsW0xf4pl5rzGMqhyZZB3e
wr8dtrW2VuZhuoJuHowCEwur2yX9XOv+MimAUn1NxpteXErjN+Qq4zSnLV/aLukO0Okr4iAhdYr6
EqkgP83mAnMKa0hp9ebIAjUTl/mkd3TKbhG/gYbnsHFwa8M2FlUIOQ1bX/KGdqU+Q+z7DOuM80ox
XBXEmO0qkH908Qe1lC7YFQOjlmGM0JsEzLpK9FuCJgj3tn8KicIRwswkJT6D1VKmxwxbANiZUNVo
r8jKg7wzwINCB7TBIA9zoIJNSrRh04EHq3PB9HQDIrtNKZb0QMKQL+dQAZB8GwMkO4dSD2iwJHF3
ZjwTBPj47ofMbBYZOYyMkP7tRzJeshk5usPGCLEbtnm9N/MwvHl8dAdOUODZzGx3q5HwQZY3dn7g
wqRWohl6k3eH2MeRKtdU5padwuFtoI1EewV8DhIWYZvt1Pz2oIpEfHALEcTxJoJ5IB7GEafdk8qu
jk+cfCIroEs/hOyRAuN0WMOkIYquAxpK1G6V7MLBUsmNEVeJ4BTGDnqhEKGTxqlsEaQbrTkhwNLp
ijFzwOympDWik4VHPNfRTRBRQCdCmQKVEiuqbCvlpEYjBSJuY8P4Pks2jXIcqWZGukRYj0vfcgzh
rzXvFECvlQKpbqrObOsZYpbhe/WefwOoQlsu8c8mdidYJJ1boixFYYQ+W/UgWSjoDMhkY+5okDdl
IxqCagatj8pGPQm1h4JaO+skgZ86yVFVzPzm72JrGrb/DfWLO4swjLApsCMICyXcnn8tM0gUW3x3
qz/lHQ79tr5iSLcw1spn98uOX1ef7QMw/C8G0Iz3bMj5Gm8v/K6NOcNOXJlgNcmGy+RF/6oXJRhs
beeqF8Fwg6xs18aMvDuO5nyCShej6QYyElr8pMDCcfWbsCWuRwASPKFrdkLsQGRrH6SW4axqYIQj
bF+w0saZoTJ8896a24B/ke3On2emhCOkTJ/9hM8N21aKaR3m7PA0EB1g3zeJGKAF1eoNzPKeQ4mq
f0cIvP3BlGhfXfouayDzhctOtCLe/M7rGI6O+pkwUYEYYzGYnbMCWCcvQHgsffk7F8ZN4lXqpiDY
MiFEYC5h7IXQLrDjxvbNTTLZPE4zVRAAYAjUSJhuhZJTbGhMjAsOo0SjD3gVUH/MC/gjnBaXjGD5
fM8HUHfdtsO43Hlh5QLi3eLmMseGngCkeJLeoAJyYFuRXaTRUn+RQA7NF5qBughwj4aKT7Z1Pdrq
l3Zppzmnbf2w0qlOu0sC+mTLOgsA2b2j/2k3fTFxNO/ZT/PF+eoYmx7Wxb+5zoOLK1DqibPXl/RM
7jH+DJGTIYe/UbURYV9O96278k1Yvbci2CsSeSAKfSZv9EWz029AgFheTQZmKxI1uP7JBYBe/YHU
oiuz6hPSXEwK5wkofqpm2L2Zc3gpOu1lf5GhmcB7QAcyq3np0RZ3EF7o3dhz8MBnJ+B/PHBtE+5g
zptmQoVIyMI8j3QnHJjs4Ce5vbdT9QDkgack2bS1ra7h3sI5kJ70QOx0HBMGPUrS/EmYSBDo9I9w
ZjAjIkmPooj2g32TrqVGlIi/1AwjZ9yr12XqjBm5QF4MDMaGiJ0NhD8MhpGUM+ymzt8x7QF0KSia
oPNNjy/itWlPBdcB+rOoCxklcrFAyhi/wSBFKnB73yJmsiDB+OkcobglOWilncKAeDMb97C3aT8J
i/VzRySc5JafqWl5lCMmhCanlxNV4CNzUXMBpZiWgpjjksHUkkeJiHCiIUDeSrvAqRWT5G3z86YO
BPam5ui9+BquqmPeLkJ8tCdBwbz8lPY89OEvSCuUDWavlJ7vZkIF4wvBvkzThIV+egkT/S7rXHYg
MjMqgneSDSydGwl0Olp2J/jDZmdfDdgTuUQnlZ3LAICtRH5Y/VRmaPhWujHJLKBOkJJnwU9KsuKZ
PQLtTIsJGzoxKv3G0aDInqm0CIP8osZHGYalaobzMqM62e6+Qrrhe7mvL9J2xFYEb/JZe2YvgGRR
H/S1yTAaKtfJ+nudCuaCbDo1l2RJwcmrSE8IrIKwGCWb7t/Ut+gvUWrxU8Ng68jVa5uLTqCIdoU0
LZdsywsaC8L3wGI0wtYxJp3Yh20Jg96FvF8iM0L3zc1DWv/MyylPgm6cvwN6UhlztI/cdMDXjvxL
krR7LJ5hVKFbX+gI6Z9w0hkGQhskZAwIsbanZ5EHY4SlN+GQGM59RbjOztB9E23f4pzSOQITOVSO
eJT/o3VUdzDWjK1PwUicMRWacSQyjonZH/Yq72mgBIAK/sxQgnU2QLf2hE2CJTkFNi+xzEl9oKaa
gTZzfnQ/aO54duA7df9w3/4PpBz5QJ7BiHBiGl0BxuFM+kVPkH3nU0I4GDshRCEIeIZDol38sGfz
I/J2zJ3uzsat7vhmQkVUllp71CIwB5Z4jnFAVtqaySh0IY5fLB3x5TERGEkZBmPlvcMrYBwiehit
KnfcsNn0uRzyuhrsmB6CAihyywowhvmM1nth60Mcv8KvQrIqAEdD76x/svzsJwdGVCiI8wmorTAl
hnJFnjVpcqiA2ar4tJOLn/06tzugc5rNbIJXJxsV6lscnb4b/LXhmTDvQ+V3Lu78L8u8Wu8dC11h
YwVQ53k9BZvXn/xy2/uLLsacY9k8sEK5W6q2YxoHySIMNhVAWuFCIkTSSFMH8aG1QBW4P0wxp9Eb
dp9Vc25htoIUKAtm/3jqSDwcOG8eaevaccUgEiSBk6jCuT9YlrLLvFGWwScAE2bl1j+kjh8fFNPF
yQtPgAh0esA4ihGIPbzRxDnSJ3PCN1ZW8aUjc7P7UNVDoM40zALZee+Qv+HNME4r8DeKPUWcYzik
YVp3hNLjt/MaOWLDHBeHND5rph94U8wzzbsfnKvxoxyPjOcwagFhL6L5RDMST3F3kLWD/Dp18b57
LWNcO6akNoeGHBkgbuoaG+fEXXkflR2GyPgfFzZilU+0XxDHmPrph/za9jYO+khBi0cJKIrWsqPd
tpuRnm8m/pAACwUzwJgVPq6ydk1iBzEBn2WnzhU/mCd2/sQbArwRcYd+oU9AomM3f/q5vfkbUPyC
OL1wlalrGQr+m3FspJ7H6qtB8g8wMfKMu13qmP2KSymjPtYW2fsYIrOM9x4jTSg0TIP7filyx/KK
6EFth8KJAZKhYya2FbBvkxZRtqre50L725bVx5tliMsqusQc3JJMRnmQ8Q7ZxMU+UC4EmqDCmEAU
eYHamHIlFtcvCUXXIZJXY0u1hlb8otWi3RVfpQGvG8cuiFDNvmoXXY9bOxGQKHVC5oT1vnldwUKJ
c4jLoxE5LH1kKsJASbss/eeQr5iTGsOmRLmPyMlYNneZnEvhYH4wq2Z0D3ncLLc87CImPJh4c4Ie
zGgLYwPBVqwuBv3rDRdasO6l0tmXPiWV57vgdPjTk59xOELCEuN/7K23/pUkhyaid16MxjwibZs8
8Rzg1VWzu9E5w6SA8YRmJ6sHGFU99SVdNUxFHQ6d3bwX1nvRBFvNLJBg8HJoF4fPhNeq3ZKUg3Ae
vuej5ZXLvJsmSmXgjchuTHxVN9By0hcJLYfafIAMpfFCa588RboJKMPjRFChp4rroXtqlI+aBvtp
gRWpmXykzOT5OcXhOZEuoblgHs9EIc6XVbJPilNSf6FHixvJsVQ8bBHrWG7G1h0y49oQ6AlBHhGp
jqUtIwsV5c6jnaBG8VENG9lfGMoi7na99unHaz9YFBSeBn2FjBOnQvNK1KYvcMRwShH58Yb+nS+h
JPFdzrlnQCRvpw/OmADkHIU6PuHxXuyXCM953/rk84c7IDzq6N7hEsHDbcFGC3CDg5EgjRv2Edy3
I4qnmrjfem1FlxK0sGk/ungB3CpDADbZpJ1/HBAPm8MXWYQ85HJ47lW8FLV7o8PQ6Jx38zm8ti9z
KwQ7FSgtPEO7VUPoclgZLUR5a7bAyB+kpY7C3xgfsMzemN1eaT7lcq2qF+omTdm8MOhgsG1Kl1q/
vehXyuCWhLcY+iMDQxAnqj0DqB9xab2Ns02nLcd+QXyfxKjYWOMcYNVr8jgNbSEmjEYChl6hTSCC
PpCquYuFSyifIHARQZgKF9FEPXbnIITooO1ESM0yaWjxTsKWKoSYhjhLWDbxUcWcV/KiegmSycZV
3gFOZI5Q5q2mh84SiQxK9BqKNJPMP1I3E3jHmee3sMgh8lDdvJYBDeUcu0ZhXKj1PBUXCXqjAInd
jK02fS0rWlNCLRmPhRDk3AloJm0TW2YB7omn+tuWQW65z3xPgGulHV+N232nuks4PZSLYqcjk31z
pCPldZjlhtUFAS+dqrIigLX+FSmc65bUDjOgtyPswmvjDUmSlQJHH4r3Fp6SzDYlkUxzLCyvZUmF
27J3JArecBWuiBmkB+SDi+j8nikkOfj2PzL+MDHRFPhvuq96ydQ9vWkH0Xe68ZIRMtUdBfmnZ+rQ
M5wkhgwGIV7XmbbV1XXQfpCY4Vckli9r4pk1NhHAtgTGPg/DiI+/QQLCEsMD0GyJKlJDyue+xjnv
X7EmnLDyiWCCk2q/g7WZ/rLM8I7pWwbiiMHtsLYxSUDxZk6jMyRiMwxPOTc15y1BWUHXDYce1flU
GlhojnQIrs5SibBXJWp61gk2SrmA2Lhpw4R86ms25w9cU/5Y+6RshqzuQpZgyCPu6Nt7mKA8F5GL
OUs8zGj1VnT2DXU2VSz9zj9di4TTAcFDcAjGGU5FEC2U1masD+eB9U5sFfeh5uWe3R5QlQ5zToE2
Ht8HqmVKbRnecEyrBKvWtl44bNgk3esTBmwPB+tcniBDDoSQMWge2KuxZ9zXbwTEDk5BQbJEc8xL
/M+vAIWu8Nr4oIVkeEIPDDfvDfES5gY8lbthTny9EBYX6wPhSGXjFwZdvGCazAcobOgYyN1raLOT
Vb+DnAi9i6mhqSCQZT5Rh/E/xt+F7gZhLKlKBFK0WC/PKGSR0oCWCT7KX+KvZy+srDjZKaF0fMVt
DAXg3aELBrgmdByKMewWMLFxgx4BVaJ5RzCqxkwI55UPpRaAwIXRgwEOo3ifLixHR4ap4VxHG4x9
N+Ig/HMpDwYo7ZAjXCTxKVm3JvwJXhUmjg1htx6O1FYG05Rinr7Ry/AxaD0RW+AmQiyoPaQO4U+o
hOHLtJT3DFpo9NjQJ8bKrPtGmZXJzGZnNMdvGB5ACzwcZ5GMDY4j8iLhkmd2dFdw+uDCgTeg9DKw
AsR626kU9w1RNLYVij+Gj73NeJRJw8AAhou4Htj0UH4B3t/K5fjg+WqexVd3IglEY81jYxxh9c5A
dgbP3SDWepgNTwz8BTtLprYpCZhN8Vqz7ihdOaS0bx/A7QeGP801elrIUU9OBUaOLeACtsVevg+P
NCs9pqGzAr9h4Jz7JE14zbz8PAk+VKjKMz4lICsURpaaTEO34n1UCLIe1M3DZ/akhPUbh9QdUq4Q
uEpfKIPxB4fChXoccV6Ir4FuR/PsizMVt69M3IMEYidE46kwYdNd+J88cDx5PGQ0OIROMYNpoLBD
EllPz4mHUI+zGYIYa8fksYBh+2CwrV+4e3gcmMypaRigxAMQ33kOWhScAxURdqzkfs8aHNjwBOHX
udPMDGMYhvPmQZgmBV+VM1qaE+JSjAgTJuofn0V8TR4rA3fan6tE1NA+Q8j5eAnTFqyDNFLf0lXo
2FxBoLYpI6F7G/Cj79nzlLoZbpA0MAgjZhgd4ZV2pzzeQ6VhESqZy75NBBWUD0hHzHXKD+hCJJp3
AEcAImzNk+0D02ZH1l0rnHPAGtlEQCt4OJBds12yxG+vrbyYaAjA3cAy3HcK3dbBO23aNECBwitM
CDTk8YRJ0gfz3wB7OXtmjGXupISqFBpNHnYKp1n8eB8zj7VLfCaJI/BxedBoFKEvwjKFw8SHRhNt
gR9j3gKXcAZEAkuIWgksJT+1zBrJM6XXZKVs5BNJ7UCLoCEtSCozl8Rtx7k5zotw3s/h4KjC/NVg
HA/jdjGk7j/JlZNxzRnzYhyBzJY9mgacISCdzYPObtJomTPEUQJAK3eXPLSt9GlIyMBBcmE52BQK
EnB9bVOnF75jGDPcdB2CprjNzIBZAiFEERrZQ+vR/ikk1CUT8btg7lXgQ+7w20VLDqdLI4GCl8e8
Ztci3vOr/IGCP/K4ju4ogUM48PhZDS3IOXZ4XHKmfzQ/+Ypfhm3MDshkOEEywijv359mW2QIZEaY
2GKgwceY8b37S35YaJifG++5D66Im3M9J0mnVxDuOr3p9VgZVAtIuK1EUwWgSxank+VuAZ7rTxTZ
hPeEQxGpsXsF+xHc7YIrlS7MV16oZ2EDhVGuxFNXxh/TgzmWEQC1ebtC/bIbnxPPCIwRKzZW1Z/0
R/VobP0NUtY1isOT+suQlkAZZYJ20SNQUcP8PLP4Yxil8EaQZq/hcjUH1mbzoJ2g35QelHHgT1Cf
qov1qX5nV6bgIhA+NxWQC0gncmC3+WTw/fKkJIjKVVz+bf85iaS5Qv4Kil/MZoqij+FIZIvf6pNX
4OSAyMvmgkaEsh7V5BuzFDRzcCVwhps6XUSAnD7mb4x/EvbGt/LGpo0fF98Z7+AhO9kXYEDBpsvy
HMDqYF+zTGyYtfTsCme7PB1PjOcxpYQzLP9C8i+VGeyKSSKJHt2uagIc0NM5CJXDPwKN2Y1Cn72O
4KRpr6QmYQeQCodkLSZJgw2bnrepsw/T2TDbgdGGmwOo5Wt6F1xfh+L5gv/KMtlkN+g9lDT6AdZz
8Rg5Srnb/AGIAwih6XfYAun0T4wwuteCo+Dfsw0mAQ7Ao4+RNM85v2AKVAtY+MyzLa7ve1KzdxTj
9/zJh02eYs+i14sZnnTn7AgnF87es7xmx/CMBTl1TTO9ieQKqABcxdiH/EJYySPRDayLe7qOH9bJ
OrGe6i204clu86Pc4U9yid3URRxxgmB1kDkLv2k+T9lJuGUn/cN6dPvsaHxmi+FsPapP4YQ4aLqP
j+aMjQhabTCNDmSFHezfauXeQjwAO4H7S53GJdAeyL0A7NkO2OxZ/u2VhxGqM/stP5FzCkDpBt/+
fC9xHAQLhXW6a4/wfUKg3tnwG97F7/AOezekAvgAZ+Pdp7/lKT+2u/K7HGfJ30DxNWlgiKUl2QJc
O9YxJ+ZQFh/CRr/Kx+Abek16EP8gEV/gIPoOlVDqGs3MgTiV7xVYCxO4P/J1AtjPPuq/F40pgLK4
KO7arQd8yOzwPjEG4UD8Ixhn36Bz74Nwkdeo3akqTqNbH7J7e9FWlM46D81Pfxs+5E1/zveYSp71
XXx9XUl25yxZC6t6X++7q+xYh+6KBwWgvIZvTDZ9jzHkfvRrZKyvr+JoQbXnaBBQiM2UjbTBwQ0i
cePk83W9Trfp1bojicYD8Fwc31cQze44XPsLcMPV+h3uzZ0hFCMqgELmD+mGIh6QukLwDqOfmw9N
n8qntfk4HBQRI3Ywqod1adf4iZCU0VKh52DgMydwpiML465JPy4swy91HY6LoffKueTKc/lD/Cg1
PDWgIgNQ8grRTvxTfvBLXHKDFvW+//XXZTET/oZdAR7ODFUgrfgn+ykPI9uRG/GywT4+vo7yUXBS
L/RAjxEl79/rbnTjDbSZq7Cvr4SLzBQXVMA1N+hlD9Km9LqHfmdCO3zil+6+N/pf+xF8g3qCwu9R
Ay3rB7ML0HtEA9CTqbTNb6BI/Apg3YNesNMxUoIfW8BbxeRk/EfyxrWEDeXTuoyP/Pz6Uj+jc/vJ
c0Y07YMpjfyZ7LkeGDU9Abm5gyWQIqVv7jLeYZCXMb41ZhCDJAHh74x/0oIQe2Cm07QwriGtT4Dn
nmd7/ILmzswaP5/J5IiSkeeBo4H9DpvRB8BiiM3a7XXHa5YSnBJqQicnnwqYE9OJoO38e/LF8izO
LLH8iFz1c1gYi9fB/KIzam7yMflmoAY1WH5CHFn0OP3P/Ht01bbaF9yGQ8kkH1WiHf6gbjjg6L+v
T+8LJ0P2bdwkUgBZgNFCXL024hFmKapbaN4ng6HJtNTZmYszS1aD+gIti2tJZXuRT8zNBjYn5Gvw
G9fU0DXeQj/KE3+t7tk8u2f0YzN7qlE6TnPaZK9yGuCxQ9FQeeqDcohpBuuaG6lfeYwpY4pfYGa2
i/aJHWT9RadwY+yK0iaAy8bkz6HqImoDIjFKtuCPaS79YJ3Te08zUxhUI/oZNpfASRMQEZvmD7WU
Ekwz4IKJfgknZxrKWA9pIhzMJxUUtRv7brMBhOSABzyYPAeYgN44VJDRz8VDe58Ug7/jfToAnjTA
TblqhQX1KhKZWfxH+UH/wpbJgI67xmFCc1lMbRpqUavwDNEriz1Og9Sr8TfkAsLo1QAjOoo66EW8
3Wk7x1kvntQltjY6PfxRyaX74pDMrvKdmx+siAJCX2W5qCje7U4wcHRlmu5p6VGQ8NNKj42wtlha
movIWRC3JrF0KBx+BBNJgc2IkdRtbBDxH6TGQehGE0FJYf35Pwz9r+MND2rjK3xweiKrVBlP9XiS
zKjbKDR6+nqyETAjo1VCBTJDhfsT99hlTS0kLSBDXB4w+DPqgEKfwsommp46AxMf6ow8wGcZX16A
QwzmsB1ywQJKzgjag+mYdAjnpBDI5+MXoLICT+KhP7t2rplEH02jF24XJE2sMwm9QB/PI0KXQig5
sgbydOiyy3werQdsKtFP0OWHHiIQeOUKY0xmVkx7eNOcTI0LAlFGCzlcXPgoVALcNu4ZlSvvGuOk
rCJjicEXqS08LlMFMdDLcDvV9Elk3Z78rVXy1bywrJRYHhIuyOwEeIVEF415gjquu3TdjkivsKA2
yxfqVewBilsV87rNRSR9i2AE3boa7Qk+LhZZdH5slwGzdEbhSGcr7qADG9ikvuGqm4zYJiIFBjM4
EHwbH4k0o++cAqGe+cOfHDzac35vNxSeEeSLW/CrXOlNa8Fm5wLS9D977g3ZNcqM/phQukafpSdt
nOFGUMEgodzF8HResU0CqzMIA4X+I3Mq/tf22s122KZHji5eitAcn0QgljFZi/o0JYAtxKFECl4H
oZODkXhIlMjwNDgqCpRjy7o9drEdq6yDZh4JJ9Ka36ZLhW9Ee6HeJZBA6Q+0el16L3fc6Tyl4Y4l
b54GWu4X6cKFK4PTIqw35vmkPJ6FyEp6p4eQlNpTWwwH+bd7UM4p3nhrVtCKgAGZQYShi6U8ddnd
uApkJs2CQxPa0mk41eTeMHShq8aBG+RnOXybewQi3rDSZxz2G83GrYLtJp/hJ1nPK7des9coE5Du
RPZ9x4ahOu0iOdfn9rdg4rkVvWjXbNJL+hvB1QVOAqtib9MX2oruGvUZFxTOLoo3hoigNQ9Sw1on
fwDLnkQPdkzdzPE0wmUvbtB7mvAeN2CQSgTJjzvJzKu6SzR1wbUYnHn4QnN/UestBh9ZsVdwgIRS
TuO4qGX7lf1o9E5Q1MCJ3pAAx48cGtrwUXEk0uVjiZLH6IYk9qGnWq+1fht2jiJwS2wVNcsG6N6q
d4D5hkz4y1q+cHT5yYeheWgLMBtejOISD0+moBgvWFcJiWqzUrs1FXmyhllfjVgXLQM6elTOij08
rG96BtHwEEIZHtR9ytok9dRVk0Bxmov+oVywU8eH9grqxPYoHbHx8Wqw8+1rj/JsIhGu9Yu/wMBg
9/6o7wyW6gXYSPo9/tIlZV7y2gCANeKEVLCvGONGqLedXjnB1uiuFgw3ySP8GpjaODFOCKprZaRu
lKPneD3rGN8SdSRRnAEAQQeNeKmyqRiCdQuZyod2heSCfSKkDP/AVL+SFuJjAd8GuGsaM8/8nTzL
cDzD/GZOpLrPbALAx8tRL8CY2KKCfC2Qjwghskc2FLDspQjn+dMY51DT1Et1FlRY0/Nqb8HbY9Ol
iWRm7YHJdpfa3+C6wNyDhecneH3SlQgvJ/w2iNJCCaq61bjE0qLbNjIyXkAQoKiGJI0SAvoxYkxt
sVhG/eMFc8tO7B/P02cbyZ5/E+/MgzN9p2+0z/LsfI3XshPPvhVssw4pnBUdNdVfT540+GpB8at9
B/QC82pw3t/BTX0gr4BqPZhrUpyGEYkw/A0I02uk7Tq7sTqP6oViYl5tD6cWboqyI3DE9xcFOVPy
daBceTsNAG2sb9GQW5B6vuCZ1oDSqZt++0SZ74R8p+f7vkb7sggwJeYNKCkSmI9R3ESBA9Gs+WIt
T5CQCqzhalgzljbWCMWibhx1GrztS7gDHN7R2gyujUYQPcPLo8UeKHtddINvKDAN3oCy8IDY42vD
JKzKsAWe6Dv5hkAsQFygEh9p9/n1/qr+XtEyqJZEl9XxHHlKzXWDKO+v5XZJHxoZhFEtaB1p8AhJ
gnjSL4DC5GiruTUI4/CN4QWpK2K2kIuTha/fJ8IO0qVJ4lPnpNl33QqhOaEjLyYhH4BObKlzYQm5
BQ20QIWOvLRaduXRTM6U4wM3OUTCLKoXhQO0lZY5YBgmHAP7KEh14aItAtd9mV85GicG9HqPkh97
jAYVOY5R7tDvGNQUQGYWZUl2Y/AN7yFBfpBjOCWs1CnTg5dOudS/1ojR9uj5NGljYeD4sRtZ9q9q
afWoVBgCkzu3GOCnROtah3QEpS8RMfqiySiw0SRNDk1TsYpkZR1wTA7IxIg1qwHn5DYkwivEFfop
l0tcbPHlYiZatR/kQ65i6bNEtELimQELpfe3ebn2Ca4YCZOj9TSaVS0zNcPLSee8z979PBfChZWU
D0xgfCnw2gbHBSz7a7gjgZcMNMapxOfy2WUw+w6MhYUKI2qJYIzTvxEkWWuBWORV2jHEiManRK0W
KtH39DawpoiMxFN5ekLxwuE+jMZnZ7SOEQO/+smmarRbIxzgcxFX8Ub/YVXPERlMOViztyTthV73
snBd5kfhTcR4W1M4lExpa6d3S7//1M2lLirk3DIOTRMPqKFm2GW+LmLPqgOUHprjG5JErmInOUWa
bcjpwExYOfpW8dm+ON/E+Jrn2j7VGfYI+I50ZbnDDYcSM3kLcyOSjxbtxlcNdlXLy3fY7KQeq8cQ
zmA8HKcP0uSU/gb5LdFEgHSzkjZSgWhU1q6JQdBYi9tosFa5fxnrAsUjNrq+a6BwTOgMIXvqkEJD
465AIo8xzTSZlkF8aNeDbmwgTKgDc1VqrXf3UBhwlpMdePgZDKyN8dhU4hbVC1O+lj4V0F/G7g+7
bXdoOb6tgN0B2341n/cvyQtE0VUg608+y92ktu2UzYiRwSjG3lsCjfbrVdGuSqlg2JaHz7gS5y2u
1ANoQICLo9oDrBIeEfCYBMI5RYOVhSAeRcxlBdjRQ68+pMzKzciaFwQVKvVPRzhhHtIvCCW9trAk
kWJXVwpmB94rI5MC1rTGAIYQQwNhJRcEQRMZ2YTW2YkOF4jYaDKPkmsKPgbrZJDPMmSacV1QKoOu
te9d2qK75aII2IXnIhF7YO3vjnRNk8puOhs+2kRcFnTPDZAWDDhjmi4oGkm81oH8YJiQQX0srSVc
bbypUmnYV9bdJGEKxQ1vs331WxLaGNQWXjfEBzRTO4v7asLof4+sUdJP4+V03aGHZNmuyJeAsa2y
w6/cUcEjpx8uOUDH76a+lCk1k4D54ltZChDEImCxnCl6/Z1AOiE0cjdOn/NFuqRcL2LpJ+yqBQSX
7qX+SCPmCiN0s5tJzR/6DIt6w+2EtRlxwNCi4nTLdXEh40xP8uv9Ew3+Zkx7z6T0NftkmxfXaGTx
ZOMG075efIr1VxzLhyo/6gbG0dxYgrtaDgQszMrioRWQYyjSXule6KxVYIlI+S1HJSLbTI35AMHA
N87KsNNB2wumuQYXQ8mQ3oOLmvi2UW9n7ESictNVA+vDcUY5msnzKZuFF20gUxQ5tujtbfoLhv43
Yo8y+flZsE9DsdgaMHdD9pDcvBlQJbuqtWWB3Q+GdBb+itJ6Mv+ado7MhP3Q3gXNYgXtDN4AUVUo
R02H2zJ96FDtvbQ14Lk2B0NLnRqFGP70MgtCwO9Fo9EwsDwIlvGrAh/DK95Ewm2dNCZggJURw4j8
w2JDMiEhvIfU1iuAFEG1xwyqUit6abxv6akS5lchQ13f/01Mr1CUXYc2UIdHWj269Na85CNPvGMN
uvtCEB30NGu0ge/+GlKaQgjrzEsMK9fwC6wHyJehBAtNXM35m1HTwqnxRn/H0uBaG7SpQE30et/9
Sb6C35pAhSAq/Sx7Dp/gKAWd5nd/mGw78A/+GA+ke77pF2blL1M87Q/+LdkjMG6nBm6WrUsDCyao
rPhxHFrwgQEeuhJAo5oCkWUJaxwpOIVl6yl6iRmZeMLcsaLsqTQYdGjSVKigWp0iDcA7grCuXpjI
HxUZ5CvV1JYCQS2KvhQHXPHU3zLrkQ+7puCqgitWC/YfUHwSmwzDwWD2LfMqLoxKjbLbp71iaomp
bWzBwcFZ2atlnkLXosFNoHg42MfRANY+lGAm5DiYO5BvGEYa6CMdDPz4iAP8Re7xFbspGZbemY6P
jC0moVY54yLINN5fPeI2KGt0uL8he+OZX0tkW2KWE9hljd27o8NrWGNAF+LL+xjoVkj0cdMVHE2S
eQnxLgo7khDFeEg8Y5SCokM2bikyXnIS/6t7zSNCk3UXXrJuUlI7PRyegRiKXRDs8LgMUKhAqEHl
kCyKwC3pGJ/6Y5y14S4615v2Et1okaDrCqoDMRErZe2ZARNA+dM4eRDbuFVC1seSt2pivfbTASNM
wDTJNjZfIE0IqCjLS2QxiF8jbMa8lJKE6ieZR9jt6nYx2M0XIi++uNzfEk0ns/UnPTgJoTpaBwBs
cNvP7GcaB2vIPGzpO6qP1CcuV31Son3XhsehMvDitPA8v9RLhK8Fyxf+ad2W12zG1di5cUGCOEnN
jI5dE3pp4ET7tj4XpNlrfxVjconNMKkjJzCpO7O9iX+AqSlb2eAmWheIHGcN/cMIEEFiyrKsIHrr
2VLlGG7k27QR9MTP0VzP8KrAByTkPkzuuCBXLzTO4U0P1n3TbG3IjyiKJAbPxqsubLmBWOyHVz0f
LqL8h+NM/OJgDJqbWEDGqCVhH1IWFQSjm+iN1Eaxc1kmU7Be6OFHWOuuLPpXHzkkG9FSwS0AV9NV
Z6BVThhKhDi79/REeBLhnRYJKSSCgSw1bacQJxwzP22rnr0Slg1xxXTjkNIGxKdmeWnb+pqUMMmU
/0g6syVFlS0MPxERIPMtMjjhPJTeGGpZqIAyyvD0+8veUefUru6mFIHMXPmvf5DHesIyK+meUbGn
Bn0Rr2da0pyCIs4wiZJoAmLhqCIvfHGLufoWXFbLXAxSfGwx+OXUC1vMO5teUj0ZesibJpWeR34F
P/WsAUkarNufMgGDE/QTMjakpJ5JaGqYpJfJu7mLSftcGTPiK+TuCPOnfqUTiYzuLjr7WkOSUXFi
InTeMlhDdbQHo/QzGxjNrgJvORNp3bSNWwjCW1O5BpV6Ud8fg50Fa1ruYDMTS2H1EUpi1r/0NSmO
yRsiPpP+W6VpxiT7kUYWG6hHo4UkgKdMiBInb2CgF9NMqdJtDKH+DOdQevR0JXEB3z0Bn5PvvQdv
02p5pD4IzpZNJkKCmaPcDr/0g88gs2+wxu9Wo49pYZjXRPCEAD1VE+I3e7Enp5fgTtxJlOS5wQ5c
bHjUEB9u4Nivp2eYMFRlUD81iBGguSWG3n0tXFIB9MmifdFVbCrpTpzwMrIiLBhtENZPqMHHUJqD
KF6hKn9IBFSiRygDUKr6QXscM/Zc75naQVDEXi2flx/iZ5UYs24MbGXb6dTVq2WQsvidQVcf3GKl
lmCaA5HhMmBkn+CT+yYEwh9k0y/MKiIfA8mn6SuzTEVwZmIORqIfpG+dfeHrs7LN3yiDONbAcQDV
hxQ7i37Nv2xf/DGeYLlZIPiF8zrAVwGUhaX7LgJAao0S9q7tk6V0ZeMFc1dsPZf6TNuVp7PolNEe
BE4W9I/uGO/o9YGrlNAA2GZAz6gP9u38h2h6ox+6XT6XT91fvgKvZwDT84iaLV1GGoGCOzETXVc6
bvTpgm6m7tjlm/tyO6CM/GOPvvhi6+K81/myPSnRFi1MdGy2rMM9i2hFFyaCvbAvLvWYdaQP881r
gtcyu3rngU8mMKEA5slDoGaUTgqEbSktgEpNT1YUaDWgGnAWDQj133b9v+mCwoOSXGy73yYwg1II
ATUwjowHQilcMLliguirTmPwVySxUwJTN09Ywi82Uea7ubzrX40SrI4Q0RWOVbWI7l9o82DRK9QB
xnlNDYft1euCdJLSJTUQYgPvF0De1Zmqv1rk/U+m0Ht+wfgyk3Ei4SCSYddwxtOhlPcvuk06LQfr
2KEGH8RshsYPoit2RXPKS5Dd3FY2A/32MH02LhWbxxR+fIdvwxN5mgXoaiN9odTsioVkQt8ZABU/
iFJloD0f3UR6yodMo93MXTeTbcx0mBk4r9hzYoyxou2RGj4Qp77767ez/sQ2gZoLUhOy9f6MMkpr
f42v6b8JowLubJGRt+sOB9wv2HAqWlgiiUopgpo0dEQen20fRZtBQtMqRlmZG7PixaPYZ/S4O+bb
5oWDQDOAnNeQl8RF6R+wKwD8hOmlbIcl4CRzX9bRiK/YUURMoLF+3p6hUsVvZaKk6towdo9v81dX
uas86UVK51XSpqxlOjbARkbJRo9GsUTg0hlOAg+FzlQk4RgFpmABzn6hz3S2n7MZSWlsJsDi3zO7
VVk2vAfzmAIRwOY2EsIxMoqxBUPA/J4MDdccusGpeHDPo2+ODSsKvK91sGi7NAgVuOFmkEWhXa0/
mEzlNGuNQ4NEEX/A1lyVzaRJF5G16A0Mt59BMZJBjD/DVHMac6bbOLpiWbeTsdIwUC0OWTI/NFgQ
s9Fgpn93ePwJ8QSmTBIqJtf0GO5n/GmMsbJiMW7Mi/7xFHvZywFJSc17V6P9E9HPQfUAI2iDOF33
xqrQsb4U9JIGTR2ZtE9GRhCFvFuCPI7sA5Y9zq/BgWLMJPC2fLhQIqMeygJtwUYh9zeQbLd/E4TM
VmzeJj91O3nrQXSHcKckhadknvaaA6LwigYZ8sjYQJqOtMaCxxWavEo8JfgVVMgFoRPgOU9rxHd1
Ev/WMxLsaTlZT69/raDcGTM1gDNnr6J8dQZxeU9h2Dyy+VtgMYw0yGpzNRVgbvSBuRjgGEw9zBSM
s2j3I+1aahF4E7vIJ4lPYZMzfofnAzbYXuTC8GUhgZOhq5gRrG3EsA9C3/V4BW1HKR7Ii0c6pipt
YHcuJH94IXrHKomNdD5J6XIJWDSARfSMSXdA/IQpQwtt36MpSoeK/RKdiIM5lxfRmN2Y9yoO5o2O
PrWSqi+2n/OeFpZNTpGGsJ9mpQR1+efcrDCzseqFZEE53sNXktbX1z9OIhwRgrIhun31RaNtFPVS
GeFr4KGgbdPw3GzrGIzch/MNeNXhRkR3RRqgee9vOZb47b3MLnkclDySMc88FDkp/XkzLcDH5pXU
81FrRk3QUUSSE73iAxQjaxPNAO70JGwGU4gjcF24pfJ7lj5xqhGPRTmtDrbtAjJifhMaW+4uNeDN
2kCZ69LyRiwUbrJJPxt0E3iWLEHGhEcK8DppZwUsIHwjSRMUhNrz0iblADEgxJs42hg5KDKGqtoG
ipdUEbPmlbC6wSukUdLuaZqlimOkCH9wf8guUbwfRBTYsdeOCmTsmN1mI8E//c7h79QxqM5cLTfm
d3luQnE+sQeFR8e2aJO1EMDuvYa337Fq75DKVMRQaFkiUFyKfHD36xmt7HOULbRmLDQBneCOQ0bp
v3NQS5lYeqHA6XbnjDkP5juLvK8aAux/6bi4hjHGkWxz6EH2E8IrEJPS8aPJW09NQjEfMzlbUzwY
9kx/+TEGvLBBo9M7oxZNMQYJTWlbPYB9MSTVaXRbLN2JRyVKv1Ht/pAufPVLFh8f7fIDP+HECgGV
ivYkLrA8cZSanxKBifPNAJHEjn8K84AkY1WYeEGeYyek03Qc5ysoiUT7Yv4hqPKKTqLa/GUu+jKI
zrOkDFRpCwBnPf8g/5rV4UyHKF/TfY1bGq482DqNULJ8po2x+Z59+/PDR6swK/jQvUxvTTsC18iF
A7yXIxfI3H70NhasWl0+hRyAso+wPDxWRVWCvybXHgHTc9i4XTJDTP45QvRyu2PhGRwyjLcJYX9J
lbI0OtlWnyFNHCLsDSGb0eres4iNYYToi3qPR6c6cCUy3mv0qP57i8ATtR2uqK/lGzuz2wtoY5JJ
YTkIdP8cJL8lW3p4BRt2HcYfag6W6Uu0yk/KzJrgKID+bS2HNNKh/HQetRtxjJBup4UVwoz8OOqN
vROa2NOZqgznRuGvQOUVj4w7PMiXb6+hLpXDfBdxH/+RpGFJ5V2QbXDSBQPHLCylWQHjGpLlTNFc
dp2vLnhNKNQjbcyfzh4hvJf043ZDVuTSy8lE7cdlmIb9GruYYhStMr/alp49Bk5Za158z/+nN8Kb
4bxBoIHi1/AtEYL+O0PBPXHVDexa5UepaacCSnr9D5U7RLwB1sIromJhiaWjlJl/jHEzXfKQuw+H
ReMundiZqVASXRys5L0wNQnIrcEmFDeiZb4GJhop0vC9eCwgjBPu5bweM3A0Ls8HSrqw2NN9A93S
Nl9bl/PAr4Wp49kvqwkE2sfFDsy9OYEDSTz4R930aFPxLgj5oCfCD3Cou2s7iKZsNoraEZ3aTbHI
1/kqZkZFhYmtLT3XYTTFEsTPltkYkBaWIoOS+nNM1GuyYOUCbcX1EIAJ7+2p/Wt4/UK/QTY2N8oS
baM6poSMexE4V64hGUARdc2f7wJOy61eE2P4nKZrpIndH8/BVtlK1+tjAUlFBicbV7PmTxuC/2LM
fGd8KjO4LIULk2sFrDRlxyA24VaYjen/7IsNiLxPy9T5XLC6wbXMbdZcq/cYb1uO6ReoHylTRnyE
Bir21LwBiQRymAZiFOB1NU9Hz1W9Qn4+/gyNS0fGwNAK0hEJncAVvonBMJoMR5tg0AxKMILj0I+Q
58CU5f3VUb57FB6YmdOcmG3gh+4ir5jaPupWzesP7HuP8ISX3e710+A3ekcCpY6+y9YVwk5xGwNw
2JEgKPDOYbM8j5uwHzd79sDBwwfwmL3HFdYH2gbZ8PLsQpH+0f7Uq+KcGYREny+Tg7BCHbZTaloc
rIcRM2z7q8xeS9XNQ9XXVuWFT6D/4Mo0NVHuOpiCe9WCgslatld+RDgG6Y+tiiMaKo55QFMz5YLh
RLvQf2gZhGgHPcIemAxcJqDv5hPSKryaa2XLYno+FpaTemxt9ClsE/xb9am2LIP0wmJEmJ7LDDUs
Bz4WzgTgQUG4mifjSGN23QZZgJVg8B0ihvOrXVIMATd0D1/HkHJibIx4kmEJ+ZDy5snqQ7fMKSvq
b8g6lPUzPO0D2OWV6UOzwniKMkowekYmlSKrFWg3PirDBwoKFlwd/jK4JYWsW9RLIp3gP9eEzuHi
Wu8VNxFFnDDuwr9W+EchjuIHmDFqspIxePJhxfPZyRkijkH2etaNoHTKzGeMYjCSAKHjlkizd5Yt
X6j7XGzZJkSvwQzrryzSixKCnmMK3u3rijTFrWafiTSvJu0IkPUxPC+XxlC6KVv8R/1yrt3hmiIA
EfyWz8mcRiPMl2+cES2fUJ3/c9yFiGb7yVajs8/rj7mf424ZnRK/vepCmvHA28v93Omq4wzrFrNy
9VjIy2oKNxwKBNZVECVAHcaC0u+WSBCEwMT2o8myPwiWBGCp2w+zabZvR88hEIfLgPBg1SZ7qLzd
zXJJ+mZM2Dd91o+gOokn6rHhubYP5Jn1U8i9HAgPabDBTGpEwCIxDbCNBAPttU07NFjOY0kOyCSZ
snKhDFw9xzQiBkeeIwRqhQCIKccYOPyf++1CJOTWJWtsdmCdUQ7N0uCWz8hI2VrHsTHDPWKEKcWY
SolV0cREbuAY/FaGWSLlOk6U+qG9asSci8rTWtqkdl7EffHgKERMGjNa/r/R7xd3a8fw5VlJsBZa
mkl10IthwJOq/rFADrMD3d3Ve96BQGIwtwCRJ8I7FsJXj/44C96M9YVP8dRcfnUu7Ngcdugja1u6
KmzU2/OUV+5zVkwxfJxFJ8Qf3Gm+twflUMLG89OtOhlsRCwVfADRGF5CLuR5mFHRD7Ytd/Q7gjHz
hRCQ73jqD+mMjdsBqg7OIZ7sRwRQYlHBEzk1Yh+2eucq1yXCMK/yMP25RDteDU+UDSOo88WBcWhf
Mk/Gm9hVw2jJffjh8Q+gTVSjeHbeDiLv88KYkTXJwaJlb4bZyFjop3YiLxnCl/L43oOujT+zIQzb
dmXclFW81RZC3gOp9aJOoBvBxfNB+qGQ5HQvgu8op5EM+7udvPB1jX299TgT0pC33CO8hnaDsW4O
MSzXePCVNeZl/HY8g5fSpsGaqy0ugdLMBCuDkPQL+HQ1/MD/xtQMpZP2C7vfDDXZHxCFAsFxiKHj
JL7fUvgW+jq/NT8RT813WM8GNwX9qvudgGG1V8YtIBcuM3AlSJQlH3POZNa6vuZBom6v6ppUhNcm
A7EdI+MTDGfxiNNKGptzsD12X9AZzrP3HpKgseUzDn7RcAM81zjyDCHD/mV/skWwCckVrtz5540Y
3sZY29DKJWGTIADIR7MaC7rB4iy7r4O2YdkeZaxUEzj9qk/UM3Dl7OEzBBcEDi84S3UWr/AiEgqv
1CPewMmoQbJrOlPXwFBAf09RFA6fJxtg09Vnj4UxBHH8eY8ZZKfm9J22Eylkdng42vaNG/6oo2c9
yxcKGcBu7b9H3H+uNU5jfea1MKreoweCgvOwOsQrWDI/7FkvNRlpvDzmST9Ie+It/vZzyEneczxY
MtreizjApH3OYIkDNIgvz6I5iYz3VN7AK9jN50EdJBsm2YfEw4Cj1p2elgrpBQIRdlkLBQ/5ecHK
PCT53GWvL/9inwA0Jy8V+KPrCB4Y9GO4ZNa4P7BVIn7mIvpJ++TClCem//nNGutBThydoXrPXb/W
bi9GdeeLp4BePoGBKyBd0NeXc/te9bm1wQlBmkv7avqc2LtvgRe92g3pIdHWrvZwmZSJuPkMq2Yn
7z9UI2gxIcK+NtCqYLFZSyhtR7CR2WPfE9HsdD9s32FywlXlyS9n6e0xH/xCfIZqS7Mg7Ek1+foR
l/I9woeox0yX9vHLhxtYs4lAXLGHCorxPIQrExk9NE8kc8PyICFuOoDzYQEiA/0Obba0m/4EJRD1
/gx6NB3HDautZU3mxamEkrzRZuB4OeALegAPkSoJNicCDj12DRPjh9yaQ73osYIiYdnZwX0fWt4f
umbnNaQR4FjDX0BBfrSwQPKlJRnGk6eLqtTtnNcqG2LBHIjv9PuGf39/+4czv6hwF1EFJF6zpYdK
gymWXJVeCwpywV6C/OMA3ziXSzbc/xGxHrAjdGjY8d4dLyP+j4qG95zuN2/ncLxkzuGwhP3nqM7v
vnZ+fx/ORhyD+wF/idbBeUxQgUAMrEem23DAL9+oh9yCkxPH0cNxpfH/x8DvHv7/XtAeOFHOY1IF
xVDmGoI3O6Bozg5iDuQrejF87xzKFP4r83Ypnx0Vi4N8i+Il4pPqQ/EvNN7cJ2+NbskVb0CjSvwu
x1KsuFwRjhRHv9lxuAN7rO4FCYukOq+Y2Pv6jPHWMIeCTNZS66p/9OmIRJeSDRu/1yOkGurQ0wJS
OQSrzNShPqRm5evMtWTmd45YSDmdazlAwfx3wPvysUcINXzeGYsucY74RQwTj2bcJP53B8XfiU/y
moqXGzgKv2tPEJkavrRK/ir6gLDGiFRtXUa6K/8wBSN7Tif05r4rQTtBC0RjjwCJaXZCaQmWgTEH
ecoLpH8PmiQkp/0lKYbSw3IWd1NcCfRJhc2GEHMlrKz7L6DrET8jWJhopmsC60E+Vccil5teZahd
mwWUM35vg1EoXDeINAHRDx/dAxh7YNuCsHeuPkK6nDr8Moc0+Vpf44aHFbG9+nLjH65FT6IO3nOr
HH3G6e97XtlDey8L5cdQPpgX+iNaD43N0WY6Odg7g538HhyelIpqLzwVYCLNEkbI/Bsk7CpP6h5c
ovzlUrBLKDEl8NiWTrAJeCF6nSN+e9R+MYIqyA6JsipITv3us2FKs9Zot1RaX8enW29y9p2A7zRR
cLxPJlW9bvef5UBytRnmUxqmO4SAu/ECnn68gOg7ip8eCVzZGgvCevtdfRofkmOCQTYt54dn2Tv9
T4ZTzSpx1D5OPbbvBtEsqJ1oRjROeahAQnScrIf1oVjZOzoe9OTPC4IINGHJpeFgywNzXkA3Z0/A
j8tklC+Sk41cDA48LFngHSe9Chn2eZhhkG1jHwAE75SbGJaWZxxwyeR0v7VrZJOzfbRZ6Pg1ZDHN
3mpnH21RveYSe32fZ7mYyFNIPIja36NaNKLDjmVhQoM3okvxXUbqxcByGR4qHYallvqkeOiUy59Z
Y22Vevxp9l1+sIibo/GwauD1PniMnv2+ozJh/2edKrZvcjUt2ZobyDOMBrYQUMxxQMO8wvnJwg0f
mU5aUrsuJN5dA5wqB2fszHm4o72Zbog3z59uqo9zY0V3GtNGY+BV0WQgTx7NNEc38hpb9jghBqfA
qHtm27NXGzRn4YvEwSk8NDs856uv9VMbKD+Y/qMI84meiTxZ98k810HZl6a0bqTpwJi8djn9UGMZ
Y/ibbp/NPDLGGaiZSpnz02Heqm8i7Hjz3evdvz3TAEFtfom4ggy5fPBo06WQymWGqqGaSPgXaSPo
/lk1T+BzywTKHMrnfICve5GRbkErnl2QB/ODdB40kCy3BlHqmDk8cHseYlNYmiQYCbSd2pQkb9pG
+tl7W6Dh3rP3YZdiA5zqnnVT/lhA3qSSYMMJ34C5CdzdhX6tI7uF0vqCAY9hEn7cZwSZPltmVITk
CklsUZiraOrwK9ymL+5jbFC8FL0jgTF3XfbgNCH7eGN/w7aAek4FiQ77+RenHEyFbcHypBRELMiB
+pfepodUGZ77mfNl1jd90Z+F1kG7B7IS1+QJ34u8GvcFqvNEhjTEIhbdJuOd9VaGKC1I3Xiy+hjK
oL5EA9bbqCKJM3LwqaJCk2nnonUgnBwfLxZ6MHstiInoxuuQfmCGJ6TPdDYAMtaEpsaYVhdaixRV
VF8VfiWYDBIyJ3j/w55rBuBCUQpp/h/ITklTlh7So04oy9GjcP4FTQd4VSyTibhp0DhpSTRtoNrQ
eWhCskiI0pzrwOajAF8AmweBwM+QqBb2EKZzw7+ywiTBJjQNVFFhvnbYjuRs7ggbZatcE1o+lI8W
jmVPmfZhQVAmZjsrQ57iAGLYv2qHR+VUzxtqzSAzacz8STZya5+teA355zzqW8pOOmN0pD+DqWEs
cTR4VRifhknLqVBpBuy0S4yNroiLTarrg3w0ju21XH12TGK0lMjTQooWPf36gMh/BVlLpX5go7ur
Qh0RBvzrQP4DI2Pi8KFJ+B00dxZoV5s2B+G1j3MD0EqINTrueP3uHeYj5OI3UMBq2BzYmgJlU0+L
CgoX+WQ3oIGFJwIr6+1LQXREzVDwQB5otWPzhMc9xTrVOBQocEO8ax0a10zgmn8zjnn0l2ij8t4A
LIDZTr+bsvhnVhYSywzTSuS83/vDYAwfBWI0qQB4npIIc6DqEn7mUOJrEBYwaU+hjGbb32RrLl63
A7dhCmKUJIrY79J5ML10TDYECeqR8JTEIC7TCSNyy9wbWMJBUNnRBxLQRh6QLSkPfMn7etpBZ8+U
u+dtf02+8xojWARygEq5xw7cGFPNZ0j0MDsmroLmN1DjGC+Jv/NF624tGOt38RrscXzH8yw25LFk
6a37QKHwlkWubpMT/AEm9hrZoAiEp9OBYhdp0qrlowjJCaCjaM0/6Nzha4MZPG4ICPJFehJyru63
MhBieVU35Ldbc0iJzrPXyX6mT2Trj04ekvBKpsKnXeV8y6XaXhn1Z+VAF1FEiWNnBXmlUMdadeyg
cEjBHS5uxBqHgQSaZSI48XdQeWeNiwf6Q3sfCusQn6/3FQk4TzNdKALsmHnUx5HwVvTooNNag5J4
nuSe+cVJ0XlaMzX9YX9IQzbN14i9Xk8PyFi5fS7vrUmlRwlcCucC0GRAv6bxmtC6g5ZPMTBjqNKb
AbF7jN4bmkuaa+Gkw1w7YJKE/Hce47722AobiAoBN4zbJLSYV0AlMefAMxy7JHsbawebyTO6D3D4
1AN2aVmx0cyZTJoCv046abOyqkUJv5V/fS6evB4mnppQ+MNn4Gd2aPRdv0DkmENUi1aHXBxiUBYh
nxp9qUp0Be8lX64WhAiqSThQpvY8vlf2EXA4+2Jz42dTvinF5o1DD6GKetgrXsV169dcRl0dGfoy
Ywus0ZKHSjEFn/u89rx0TC/P6+jyfjGgyJzB51IloYRLA5wFa8U2SpJt/EB26qcmL3qY3hNr1dmw
cLRDhy1Rml7NZv86H4G+SMcQN0uanqvF+WtR4k1sfFPwtPnQ9MNiBWv8YZX+9DTTSmIw3A+pYNqm
sMjknQ1YoER6cUW1GeMNXLsyeUlxQPdBAunOMRxp9zJ9iyoNq/LAUCk7aIY8rNMXTXw1DSHNk0mD
VUm+e5pLLbm9m6XWHnuMaqDFgnbH+GL65hWNndyyu5vQUcOFwWCn9rzX2ZrMTXKpROgHtdtvSdpS
PulCcwqGPX38yDsYY9N2027iqbGPp8+pHDbzirE071BDscLNkPRMQdlxC0J2R19L/M2byYTXKE+f
U7krd8iODsr1e22vhBAfPniOsFslXmz3XgxQOt05TUSPGyRzm88qXZETvclP5rVYYCW2gOrRRUQY
DItNs+MfVvmK2bYLUfgViyakaUGDrgmb0Lzqh3r33mAfvUp3CJ4W8Yq+w8Y+8HWVDtKh2hBiILB0
TmQnrVFz+/3BWGpjeRntQL1nER0b9ZAt6uDpoVF8b9QDloQ7oA7+m2xem/5Aib3Ld8ohPgGOHyhg
ApIQurBYfFbi/Oudfo1PT77aK3Tu/vA8KVflCpIFnllcB6wvFl/GsTqYa0hLc3mZTJPpWYHmmOnV
D36LQXkh7O+1RaitL/SNvX0EzIILdSFP8svjt9jW82xp/pT7z8W+Df6eaxD4Jz2Xx6/xh2z1vaWN
vH5vcZF//Tak74SD/XdbLb8LfabPGnLGimU9r5YlMVbIeatlxR+L5Xf7pdcjvjQOR+yRc1xBqyhf
C003Gkp5z8DaPo6DfXcZiJ810q+yatRdhDpf22v8vQ6j/NLwx2L7Wds/aM/sH9zntgp1oGjd5Bft
z8Aeg1gdm0ie81/ySy+Q/71+64sI6THyYbq2/vhApFf9dLCl2lk6erdUEmvE/uuMcyqWiEXWDRoa
p9oWW+Nv4Ml7K0eb//4t5+LqlPPvNjlWHKnt6/n7WNMfbHY1t06/FhvTt/03Jgr9lKHdXr+HeEfF
DS+AhWlmr63l95AsuJGHgqenWMg7zK4X8bQL5d1nBbe5j+/9B1tEVA4fPD0fs9cYM6iNfisAfm6U
AxfkLb491YHo07X586EovVTu6OFYfuz/tn6zT9cZV7LhUmWcPxYdyJSX7yWS42xp7HU4vjhG7ZuA
9+b+lNwKGDpyKIfYro9+IjddoPbf1Atj+uf2bsn96+blqhEfD8yEcQMBkpEkvj6rglGF6PaDjUOz
y1es4fYUwpkY5zLcM/uKNBdnEX7odvKOkcZxofi1atPt7Kt9fULVX9n/xmMTdgwspjn53oR12N3F
W3X3mtEnQ65CBb5q7il9vjeDgXHOuYjBDuSnu+I9RBkRco7d/c0Z1uTR8Bs4/13Tf7/x73DKsYPO
VKFfKT6QIqmMqJiphIYR55jgr8cZii/GOy/DJHT9nHK+OORqwhw4vTf8pug18tbMIw/nhcfnXb+K
g/Rrc+dfv0wa9+bO+/87hUo0Q5s7l4mjmXYRMnOQaJ1dSXzlVZi2ml16Yr5qdmI2U5htWEafJ/VQ
h3ySHW15QWBbXfMhn2gHNfBzEp+B73y0z+mzKplbVB4qYEnas/wzMxZf6vW5Su/5PeXk5B3k9Wl9
V/jI9b3m6oqZqzyJqVBcslhcWdbzmOYo6bNMK9GpdZaYl3jf+cWhVL+LiUm/UgDGqxdz1lN8Z+UR
xwLWRvwRphM9mK8GYpkyaQnlZL6z1+9DNjocJ4PR8RbjBEA03+F7tTFYuj53BoREkH+WNSbxGEb9
d4qh6rqavKc4B4SOsdCI2RlaGylM5sk6Hxs3+YfGxd7aqMFze16Q2LREKViZl6/d7pV+iuJm3vAl
hok56sffjYKefv8+apfsWBzP+3bTnB437Q5bknvITRKPwfPk62CcqASE4wD3hrn4vYlX+Y5+plgc
LFY8Bon4YkJmOi7v4m6J332zfjSsRdBX8E/g8AXP/gEPkZ0YMFwJCMpM1vldXFomi3jFRXxywc0r
j0XNsSxH4hhmjoM0PHQARgCsK2oQrtBzVxwKLhhRh0dMF+j+9FceIm4rtLqDtZTW4k68Nv9OWywL
IqqM74rwyipZUNoDxQROaNyn/qqBjYTszj7w8+72WlpnxkRmhyxCfan5R5FvecriHCpjc1tPkGZt
rFV60W8oQozweTE32U+0f86tlfAN3j+WOP6hmd2/tq8tCkH1pt7622Osha+xtKCFLv91rCPputpm
y8/6s1ZSMvXq/XtL0tzkOT0HRtD+dF631x138hqlIDHJRBoj95u9IBMNo71yo188IRtt+13Gk4QL
LyFKYg414R8Kg5fmnuCZodKnKU+sni0Zu79xO4L+0vQiQ8PAe1JFFQMbMJmi/KE4rtOR9nbTdA+6
zRpfEqGkE/WwVD4Y0AUtflDYdQdavWB3lzaeflDq+UCCWSecSgffsVT78JCJgCjYTP09vt0mxSaq
pTXiD04wKsg0UTLWjOT4wUoBHdRgPUBsU0zgKaMRLEheEidBWh9iHzgq2WhQn87G/MEGy3yHEX4u
2hQHgswkdQc6lvMmLh0ypolYJKyMBfSwB8SZGBLalg0mdCRUA0ySCdWia1NR6PROFUfSMSgBG0BR
KowzWryRhw8Y6B0ZzzjUyBA9UPkvejMkDhPi5FsioWLZJgu0mnmAB1LeT9C9FxuScXm2qQ7Fdo83
1l31vOIvNfQemOQmnp1NWiOwzy5pyohJcX2yDy+/jWbYk+J+xGYAaE4ZQoN5AeUxzzBtUj8+jfl3
4GG4bFI8IkwZf6gv8dA2aDHBdtYwYnr5ULt48ydwYO6xw7D1Rdl4dLRgD0Eskl2UPZSgNc6g6o6s
uXc/gwXLBA1FDicnNEudTfQIVtFT7bv4f7PKJ+FIGGsEFRZC04OsPJbYTAy8OP7Nwzyk8ckOk2sK
e6w6vK7nJbv57jGBX20PPAUxEAuS6I9IaxW3PTQKPi/DJ1CvDEvOusAyMA8wH6QLbC0F+U4L0vHn
ASXr/QCENpbRuyXL7S6T7F0kdFnQIQ8KT8KB3CruGhhACp9PRwCMpXnVoXOjM8cOwWaYPqjTIzCS
VJpKVkmQXwzJa1GdmW4H+J31t/PrPG9xC3h9gc2f+Y9g/2eVgblgFUovjAKjpoEaea3UY/Fsd9UD
6Pwb03nSTyTTcd9BjL7zJxzpL2DQILFGVTFT8HhBRNGxeTofDdLsYLXwvPkv5RdCrELQlcf+rNUD
rKNwAIiH6M419iWLdHejBcuenGefCZILhVILQzw8tXmYcAPgZtDi6WZYTsOj5TvLEDn2Kg6b3QST
B+B4y7u9BX42/RDhu2NCi2Ih25aNJeE6uLYxf/Lqdj7BQoPnC19fFt6yHZNYjQWE2z1GHwv4zIO0
y+Z2DYbUHem8npcv2EgiWVa0XzE8hWi8oKAmf/2ekDCA2thyUE1D26O6QSmeuT8dUYLKDy6EzMJ8
L6AuI2p2mgCCy53DYdi0zi2bg8jj5jANMjwY0y3sFC/NMYSBn3Nr3B0xGwHEvo85ZK2nKYFxkaeO
HoJKiUOM6KjBNgC7Z9+IfyL3vPCsO2wmgXYABN1QxOlIx4fM63P21ROmCwhSUETHUhG018r5BKSi
WBCk3tPWwZQaYjtSIz/aKc428VVWRwJ2KCBLn2cBWbXtplP0D+nPAwcSWBH0XyEpzAvG8r3fSUfy
NgDYa5xtThWgHR4ziC9wZvqMlC4wDhYiv+8RI2uScjnMnFiEjsQB4YA9jPRKd6sgw43/eTTJ2gP2
58LFQbLi9eJb9EsfZUg3TleHueEUvyDJRGMSye69SCVkrgythuBNR7iecB1ZAUodGuxRque6DNQV
0apjTwzNRWSpI/canmHZYYuQjb6fsTYQCZZMBm+XnaHLHAD3FTjnqbtNNxFXmH5y4r2NADIazjZg
XTysY41m8BS314BainsxhVZCz7JySCB12hBo7U2pRcEQcnNcZhvMLpke4b43Yxr5ItEdV6ogPhXd
L0xeCYd4wsuTwVUGzDLmvQbRqjHmjBQmWtbzNsQvjWk6xIIzI1SRe8b8MqAXy7O74qWJROYsMd8x
46HxCZjUoTO0Y4w1Wb1Ma8L033d/bQZ7TSwFuFt8WAYR8zJSuCkbnpASFxs2/stiU55YWSj96xNb
HsFa1aDUjs/wC3CVcb+/LDcx1DLOn/18ujcaT2ZdGgLpQ4ANk6PIrEqOZYCocVEwZUJKxKyG+ZB9
GrQb1JwgBzMGEhZ23I29uI6YNvd8xhsN9Qt8rgOgCbDr5fGTnqoRHRqMWIGRIchNB7tiwfrTi/w+
XDufzEOiugLFk+9ZgfAJcGRnTcpTzSR9SRbr6ve1xdUWXhBEE7CGXzxsjT+Wd3TSgAk9MwJxWxZX
DL1/hjeG4WLhoz991DeMXfb+wDMwNpmjdgAfXH31wKOHg38yGEKZCrEqpGRnDNG6Ub3mxL/wkfoJ
TxKPJs8qD17ehMK8ANVWfOTQuBubo4wasiwuZHGQowm8egXFMyDyfedFd2dxwuj/08ImxUohyG2P
k8o26vUTkp36H0nn1aSs1m3hX0QVQRRuycGAOdxQrW2TxIACwq/fD++uOvWdL/RubcJac805xjMG
VRN8FIJIHXi1ypmoI9rtrc9Wh3x7TLzRFu2svueSfwa8lsQcsUW8zE9abM7ZkozXDEhStQbc3EYt
PGn/uUaO6uptxDwid8QrDKLupI1pNsSqBaiVZieXVKSDu+XtoLS1EIkNxH2WVcQME9FY8I5wqagc
cMwP/RO63IwSUMYh4EaTTof96bTbzFa9Ini5bIfGObHPN5RRjHGP+HEQzNP2hon5ZRtgAnbDxz0g
1bPhDYfqdAs50kFdPG+anmC0eNhNqFkoITgw8aqiYzvjRZ0t2Kg4TCVTyg3+yaEQmfP96TntCYNg
rUdjn5Epcb7sc5t5lNxeqyHN1/sbnVkzhqAORvCUOMbHWLF/qOHwi1iO2y3ucpSb5z6UzunaPQba
GXbHDAa/g/qBIzzX6vxk8MXtYYgaW9wioFy9JXfurOYkTEwwOkna2lwdlNkWWwdrzTZjomxwivt6
lK5cQXY6fmxyTgzqrcUQS77mkTznw79l85Pps8HjlMzFy1wkxpmjXe+hdyQ32eYWFMsFUs2nR5lf
j83z18CXznmbj36YPCYTto3eourC9uxIIQsn9d19cX64Z5DZ7ARDdw5OW8uaN2uRNe/fVwg5WArk
kJ1NebDnuzxTPKFnZHWVuKJvz7ui7IWRr3gsXhTJBPIwbvRZqO7W0LRi3wZx4rKM1S5i3+1tLe2d
3li8ZhytuFa1HL5QZ8hOsezPzoLvjeesc885yafm82Uv+O4figJsBBCCZryH/VmLgNfToOTBKWdl
AQXQGrHt74U5wEGq98Kl66lU+4k6U/JFnFwZJHDuaXCDwMvhn7Dix4pHmnoDixvYH5t/4Y1jNclO
7sSkgKbLgqUcTt8/J86YyfWK6ls0JMXDNcWrwlsfA/6q3Df9U8JDuV5nNNK8dCOPp3Jxo5+IZZQE
+3Pq8FRKe86Ft/eedmpiDz+4fsLO0ZZQ9LZI+5o9yi4Q9HxqgxqwQLBBtA4SJCom+H/RyGKGAAQt
tsa+sCImhLeIs1tE6UI58Zgqy/LwbsLnB14Z/XvyPo2Snjvyk31iDIok/GzfoHQ58n3/Set/ODP5
f9o8fO9TQ/AhIxzfsJWijk1atW4zRTB2N1NAGGAk87f33L751fsncxlbdlD4oq3a0obQfvX5fTHa
xP7rCvgsmui2lDpIyLhw6vzB7hfwnf4RVVU0RkAFLivwRqgBBaOhJcbRTzthu2qO8XbJyZGwq3In
eHwDl7nCBsbxXnYZ7S5kE0gNATnZEgU4DOTVZKYva+fKmd8stvkZwASRbQTwBP4U6VrbGvYLpAeB
SoXNc9D/Y6ciKh4LHnNWevfFdZIYEVF0X2apKJwsegwYThUY1+YFgWdUzqp9ueV4LKsmgwt0zIzF
KJSNqJhFHPjo4PK70GZeUrybFHHaL2Pc2GMCpMzria1thB+GjrEVpZbbhKjE7AvPYTvYsN7O2DCu
DK2MzL2doeo1YTITG88FUoD45mO4mo/PgrGOzw+5mT+xn/th1rEeH3n6PohXp7B0yMdOz0Quc+H5
BwftHLMKHBvIg4BTeVhbUf8BnWJ8F13dYptoU6JxgNOeuiPPRfS+UDw9wIgjNhXm8G9mxykIc7l2
yeKlcociR2amMUrd57JYkNmIiGDJqX5H+1GqvF1jTSDOnCrnsKwsHhQCXS5JaXcrmQC552FJLlpt
HL7I48zd5Lh7nasWhZBmwx2DvGlpT5d/t4MshniIgLL02BnLFtD7VYzNhiktRAfOAiWgUBJoMOCF
BR0JlmL+ceqE+efYHwsgpRGDbwpuexfPMXT93txX2EcTg/yLWWap284Ixmh8bSQcNeo+LFvbXc16
xOTIgGUZlVTMZjptDsgC+LbHx1lGMgBGkgQ669l4DLp1ayuDjhjkccvbnnWgeVh9N0B+n3sGZsh2
GdsXhCYMKtccQ56VDA67zBz7WhSVW15HNhNOiLYw582o9srs2AeSGXReH4WDPGmyVJC9vBd8p/yE
CZvMrnFp0H+daXNhymWKGbDq4fjpprM36qVVjRGEmvtpJfOWQblBZ9hZAqN1Hw+kYM/L5yjWDtln
grXjFwl+WHsqNgKz3N/bZQ+xBlgo+al+uU6c9353JwMP9VG9xw17GXznbwNRy80F6TeRHDVCB9MZ
dTjwa5M1X6c41yjPgDiaRDROWyNksfBum/inXRL7sZtsRwZVE/q0ee0ULq+ATFIOI/czWwV0zGu6
yLbs+sNqPOATa0pgk2ZkPPhpWPpIj1ch8qGBZ1h7dD/7qJFYH13GgokdfQ2oIzRjV5/9e2wiry9d
JOsGRUikhVTgQO3GE6P5BrtGConoCBuWlMmUb0PoCZ/OYtCQxxpiVkblVFu39wmFCoI+JIndvuEw
szUVH709D1HK69wGBx47CAflPnfHEk9bPn0HT8nBSc4H9Unw4OD9C4hVQ2AnEHJvpLMPs+0RYZFQ
5CClGDr5qkSb2SOa6AL5dt002bwvgPi8R5RZYxtQZ2cRuGzTILJkJM8Wd5fqBMLzY8q94d900Fmn
aBhWsvt1ZBOVPPp0vtfus7n5dXRfcSsrK+Whb1xy0vR8l8mQgHjE67UO1XdQLpog7uaYVlnrx3Zr
WIQG8Ti9Sej0PzPQ/1OOF9Z3FhTHzwk3Pq7u1TE6Yja32ChcZE3kzy21BSIdf23DmDqNLk1pYIP2
683I4+ThIihoHXdF7eJ88W0deaxQEMuLVRIJrqm6SLQH+fyX14/EQGmlUykikiELd8nR120M2EKG
iY3COnLkWKTe1x6zZaVrnwx5rOJBEmXTY3T/OXY+1KyIy/fboxC/dE4gekKUX5/mPLPYzbpgGfR/
PwiErygsWNjidY7E1uNxsy7CEll755ipYWfO2/sTHWmW2ywNbZgGyH/NPWpfdMLoPb0Hjo6H0wAw
MFS/Qn0dYSqVjn+B7Ny84XE5ycY08bVNxwTe5fs69XSEQYCFW3S4RYGOKrf1QMGm9st/o4F8+aNF
a4Frn93s+ICuUQuxLpk/nGf2MZ1Dylib44chepOWd+zB+Ya78yJZUnPoFvEn4LxcoWtADvoiaNN6
LMiMsQ9tGJ9Bbqi5S4w4gjtOkk6Jv4QljMLRIg6TRpHB93jbBC5m65eXb/XpnTnzuaRZbcV2yhTd
vCe/98auvVCJbkOAsrbifx8t3iOIqCyGomjiluBrRtmCM6bZYKWgaJ51eyV3OTAMCyOIrEANZGuN
FDnKBoGricSJ3GdvLqA2dxWzjo4Ebpr1JjmCmQsLJ3H67bwONTNZZA7g6sZYCxbCtrHhpV9+ffD2
E7IZdzlNWoKs+D/VonPAqbtltHwq1tuOhQzLJ8kPKx54Qo0QtXIp3dyV54NWhjKGPjBSP+ir1jK/
plv+1gAarCk6hX+ZuIXDY/IYrtH2D4ns7DOLQcltw/sVzLnJrsGxAWBcy9cOw9ztPFZnRKdYZTzc
lb5ujfdpsF0HHBPN77aa8TG6sob0QscDHvt25N2p8jlVrJEQ5t/Z07QnV9HbIpGxm+2T991BnzOo
BwcQvB2ysLJP8mG7dPvZ1mxXFjfYL5kb8BUaZ5dZv91eO2cWW8mWl/6Jmfe8a/dC45HirFu7P/YL
KpxN4uzkhxUOe4fm5NuQtelDcgr6aRhH1i/YfWKNz8qm4c++Wo+z7mcXCFzmDskgn7tj3eTzkGGs
qyuUzvw5eEEAoBq6q3nfK/8lz5NVLzKcbeL8C+szkvzDm02CHrLBc4Yq9GsQk9PudUuIwjZz0JSi
0aVHZSHiXKUnMdTO/ACL5UAvpdKsyMhDyBHKql/g8ujpSAOCF0z0qDxO+TLe/2nekfj6T+82jXVE
ynbImVhA3g5vSIHoobmpdUkd927M70Hr3wivQUm82ebBAwJuOpWtebum5TQC7qUaGgpH93WUp9Xy
fuKWaSHF2DJdohn3vjMklM0OXVa8eGy+Ll+R3rKdIM8WHQWRk1lc2v3LQRpzZbncIF/XDp7Mc8wj
YWRHLXwJvAT617Sf2wfFfZQAuxB89lzO012g8J8n1w9XXFoAiJxlzjgs1mrkcYi+dtjC0dQtdZ9J
AAJKS128PIr7K/xfHpTwO3+tgSrEIc9CbHLxrtrqpTvEJpKCYfDYIgkrFpDT8lNtJAveGPw0FAB8
sXVx4BaQsrnninxmzy2XQiCC8YX0JuAUoH6NLXkoruALLn+1ycsx3MjRdNgLhj87W4ym3y0JEFsW
Lj6a3ENjCzKNx8rBNC9u3tOHpfvv4OZDTDKTDQSojMccYY5TLUcOfJDkwJp1C5D/4CDwARyWUf/H
3igbf3eusUhJaFcM+ya7UShYcAMC8MNLtFRIro3nFrlL/zdx+6toFZE4rRh8WPCD6RU850BGAT/4
spNSTBpr/eF+lkxYKhNqU7+9AeO0YVFN/rTLc8kNBio1Q8xtKcvPTrJbPLK2YI091NYSOuiTrbuV
/fCVQbYIsHhe4jKb4rIwuJhsHiu0kdcqeK4Ab5KpaaXLVPJwWc9pn3/n9YaG+gwRpsw2Qvyn3dsv
R2lx6nTW46hf4Wm9nGrM1SBsA3LxG1U6NSdTlVAxUaAjq3ES8zMbYtpNbbAfFUcluP3pLs+mOQnS
3ZH4Htqrmim4rdOs4gO3osZTCBVoox0emQXdf5iMWerPjYXef+4+weAlk/jx58/DKn8FV4apBL2i
c4RTudFLu30t896cFB5jic5hbpb8JiC5uO4IG8k5oP83ohdgQuNkKd59cVqorwg2+dv6wi43Pj/K
DkcQvL0pOCX2si3KWfmg0omLDRGhXWyUU+SbUNTuWOZezo1Gy82eYJmMF8qpdZKIR7GCDTnrIiX4
Lp+d/foX5Cl2SFpAe6Aulg/6CpjhZUyM1/thXADPQk2B3RFQWWAUW3E98Vn1c2Z0HHjKaT7XLPg5
NRcQe6YLLxil7+7jkfox//ypY0gbqEaB4dsAKD1WRi5/+KGRYgAodIhB7qwgDtHYGbFfH0cwWIz3
YVwDBidHwlRP8NyAPGELNLtIHnutJS80snRiW0MpaWV++tcz4bEA5WJyrf5qwaVWVoMuejvPXTYb
XQZvjTbtnMZMWMK+S/ISB8/Y3bv9EKYEKvYVB11lY1Q7TE7Yc38QED4OGrFkNFMBWQDbQ+OqU3nF
G2SJiQLhxLqNnA8mVzQW3/nd0+NDi/CVRCOCQGuSbq3XoTorZF3tgV1GSAmzE5OPtI6QMN40B93h
NHEn81s4WaVonR6zZkQnoLyz/zc2PlDohHweTUHcVknncmQPh37kcJA0tWM2k8KS6p0+CmbVev5l
QMQMVBo+Hj7IAxN66uSEllMd1kYTXrKhkWhMKHCjXLJF0NHA02SsTuNfRkDIHPmBz37k53XEOR9m
B4d5zIiopAHYww9mSQFyNnJ1akcOyjuiBxoLT1bNwW6QWaNslTEo/nKkJk6MSLhoMCFih+LuJVc+
Fz2lPt7guPiR/YIutHnbVWVI/lNBKvuGlJyHnf99EHnuJqa++rCVLuQ1p23uO0fwz83i4UO9Lbmd
gyGLV1n+5epOvvbkNMFGKFYLZYZz8aCj2uM6W+ie0zN/12D65HeIfDkmFjjdRr/4/Xzhi1+sXxUf
tyyP+cgB9cJ8cNyE+gdholnlHtFn/MMfIOEVjk6ehGRLYsA8dgbjGlDdz4+K+p1P2XW/8pFkq913
WVCv4/yc87ru9uMp3abHVeYm0kShJQB8bcmD27Fq5GTtGZ+z/DtZqvYnJBN7Stscg7cWcQj7nPt5
e+C1TyGfiBcIcEy9gX5NeSWhbLKE1P6t/KXLhVuZZ285XC5hUIajmx0xmv6hnHiGJAfY/cvt50UA
UDXIBO97Z9dG15BQ7uGx3SNfQhp65MEk4aCB6z7G/fkBcv2Hp6RtzNK/h3zXxxY9KpG+6S80C/bs
TepcOHmLkb4d/8qNjU2NV/7+913y7GE9nWdTGUzUgddwQitWcFgx0hUa+C262acrKLP8POUCdLUP
z/6Xr/IxlJXsU9WcSXcJeXseCe5mjgBuMSHazso5aKJBzm0k4t1xfHfoydCbYZEoAGmauAvGOFWI
DzTHEbr4vvRRlD9xlLOLsk7+iwiFkJKchFVyTbaZMtdIOXkOsl4e8KdO78W4jBf3H/ZLtrV3RsNh
hEeqpGCTLzAdzccUrKg6SzYMlJ+mhil+hmeX0Sa908Zrj+WWIRKyl3mCS2FT2uV21YTxptnTWAVy
PW2tCUWzn117D50Yp13vEdCfp21KjxLsz8gfH9M93yeZ8kWLa9J42hSn0+y70o7isXTH/H1ZOJ4R
DXafkpPhIcG+soy5vPiD11z9FzfCIJR7u6LtzJtFJ1B2mRFHxS7dqA4CMtDhxK8sWWGVQD013gPH
/BZ5FoYfHL7igp2Qp3qE9Mj8Gs8z6xm21J/ROoe+TT6LSEgHCzla6LujWcmyd0nGwlKXWGwdKLEL
kjoJRoDUUfhZ4yYjQIywsohCYYPFNzpll5fYSQj3tXiQ+HRtQJawG1CASwifnWybyA7CS2Z5OM0T
V7BpJ/CTLkYo3uZERTNOSzD/oz9XH1kvHpdskzAOyZaIjzvLLqaNbsEZylnjT1i3mGiXU1kfdqy7
ByX+6X3YgmDI8kJHrP+0vFaDpxU4Jd5XjrXG568H+YwPtr6kf5nfByKdt8FCadX82n3O/1yC6tLZ
EAfbUyEDasft+cFTb/KjPPREHL7zabEBKE5Qxw3r2nZ86aaE3G4iGtZMiRJEi+kK0mzFSgou9uvR
qB549zF5XZV1t99+53CooWE0VCsT2VV6TDZo1/ELEqGGyS+TpkVMYMi5xxI9HevQ3wbvX+PSFMl5
TWe0JlOHhIR15zwi4QigZ8Kjw5Gy9QVS4qphRdUlOgAE2QSSzcm+mlgqa+PXezqxjy+ZmLQvHssL
prNmDhaTCqPuHGyEu9HjyWP09WQUYwKcUIOW2zwXwS5b2axpBmcOA5tmwSO3Z9whR2xsYg3V3fr8
8YQkbe3h/vgBpt/gW4NcDDFNydfACl9ExapGUqE5wDBvwATDVcSKL3W0/UYDZZWaACg+wbrJE6CV
FXfzR+VXyQx2e9eGFZWYfFQrY/KnwnSpLHE9/mXUTuJbxtvGgUI1Jy5YNWz+yYbEmMVnVm4uRmO3
02YuXaXZ0yBrZc9MZ0FSsq24qafg2yOMJJCnKg01Lg/YtqXCNSEFpJkHzainCsAUMe/PNdYzcXhS
U7CsDsuDzsydpiWZXvc9HewB+pmQv7eIj4/DYypweyPmFPAxcIgyUnKqzVc2bvm/iSY1Pf5mdZ/R
9CpCxNHXV7zTywOjTkQ2/8ZwM+Usk0KDJkAdVBo5HCh7zHT+BaeCShIKOa4fB7VGuYUF3V3xaxDF
gbaDWRP60QKcK+QgpgHJ6bMfb7raY7PUb4N1+xamGMVTxtdWa+Wru7iUaIk+BiuLLDrYvROUI5lx
HzkgAkA4YNFjA9JM/edNnz/6nJWVks+wllUOr9P/dRTlJTSyOcbC1hotXpp/aexLB8VjfYOIubyQ
7lbvbtDBeGEdhBwXEW9TcFEqo/zgDxuesrfVOTwzSNN4R+1L+jPA0If6lO8ypiWPoxwjfXdoL3tJ
cnXJ5aXn1f7slGUfDK0V3afv8q8Zu80+GCtJOFKQRWB/J5nBb533kaWW9bhfvq0hD5TguZvESXKT
W52CJF9D3sUuhTBm5GMAYSRewPtCCmnrpx43bO2nO1Yd1hxsIV1EEOuefQCSwsO/KO6wQ4bJxEwX
La/Qip4yBZZd4+Vy34QfKwzR72sUODjhJfbw8dNoFf5DxpgTLy6dMlrXvv5TTLlqsCGwUM10zg8O
Q0Jut/xbzL7sDD2HuR27AibJ7YA9RPjPevvxVJEPxn1o5TsIQDPhzHhLsMUFU1aIGWTPQTnB3zEZ
WABs8oh3RhGlHXmLguwJJPDMPnvteN9PJg5kTjjtVQhHCG/Je0H5G9N0qH2yH5Kclsjs3Xjd3RyB
nJDpwUClK/03tW0xGzF/UPbc8fQsjr0C35wyo/EJ+RUPYezdR65c/nyRBFB6vS6vGvchyF9Daaz0
aVd3L6ERnc9kMSRjgq0flMNo4iasmMU0Lbz65sgI2pHxtL3zopUqdNxh48Fhz2vuRQalfkgKYuze
PexXv6wVR5VWGbfWG7Oh6TZyXKvf0e0TLPaXgV3GOtwYyXF00MHd0/d8vP1o86A4LU15Jzl1RjIj
Th4rvpDz8rXfUfv2ILpjr1hRCr1t/MOf+3y80Skf749wXNnJTIva3DhyGPVGzwBCgafA70sAQB/R
6444/HIKRowMqh5vpPVaToBcuOXsljpN8Vfzymxukk2un8g+h56JRVPI/GrHkgRNQ1voE+v7B73j
abaHBPL0Y9HPSSsZ/Y6OKuoofI5cUAyfhdNOWFwtnGpsWwkHAWnasw+OIqKFsWo9TQV8DfsmLWDc
TFPW5II4CjICRvi6WAnCAVJQ27yxvUmxRt3F0UGMB+wDytfs40rL7jBxoVa8o/JCQySTTb31PxCa
scKNF6WVOW0CtsSibyfiqenpXdAvl/FneyotFe3K/Hn+piW/lEuTFgBva73JEYw6X1vH6se5cCq+
PXHaykRaGBkXSrUbyX3EC1V16kExarN3Vs94ysH4GZInpMDbnNpYdzZcIDATELFE9/6njYfE3O8J
2CuLMFsWfYrYQO0iaEHB4Vp/QZx2RzSH+qDClgdclljg3wSXUuLjlGobm7WPNROD6AM6rhYjUgCN
3TqjH9Ke42lLfnrqTf6J6u4CwLQ0IJeCKCkcYsaTFx7toeAhhQRoxvPPM4rqe5IeURKrrpwz3ie+
J5BR95CJ8vTQzpREFTy9mk3qtUdHJ21IVMrKELfHHCVMejPj964fQ7If0tAyDjcOCM5n6bz/Knfs
UNa/6VS8sECGROt9dJcvRY6NWpqaeFLArPYnETQO1cmpJmTqNAr1IA3pHY9MaadEj8rBIyLf0Aml
MNsbINfR91AHacoz5aBnuhPOvECtqHIDsi7o0aYUdoU29IW2CwEFo6CMEGqO/vcVSQD4xjh+dh/6
je2SpKqc87qeLd5UyoAiMYSJX3fcoIYiDVf4S+hm5nzfei7lC0Ua+FYk81qD95c+foWvmnp0xKuC
uRy6fUHuZrxTJMA6cLkSHeNoo7rDHPtBfjqhWAUHAiicdsqwFhxVzFGdWXdMmR889c03c+7vtS6e
e95XmFgQ8siET71Phn5iWSI4Fcvzoz32oFUfOHrJMuUD25lKJhX3dYxQr9amqb5ETCAgqUHViiQG
cjDrRPH8iZtZjO1Nnd1J/MzfvGpYe6mvppMlhJweqw5SEt4M5o6NmaP/Rrb1dmWahCnUe8I7pnUW
YKNAslPSG9dsnpK04kSqTfP8hS7tKiCyUNFHSCyzb7GYw4djrCSfC/bPe1/hqkffXM6EZp6AVix6
BACAVMt3EzyyvwxZDbLZT/9LpfHSKaBvc8TIAl4VpN3y4FZDbUz2BZI2LLBAKRXNGUvO5+UmJIJA
7aB44CBfORxfaeGpVyIKOt43ActUskaH8+iWilemQdwtEXPfaltLZw0T+96WPkGDYiMONZqfxD8l
c30S4hTP6UUCpOJJisgTILPqzakGthU95MySb/Mn9MjWwwOJfhb9W7YaPedv+gOk00MMnvcNLwIc
b+6TOaKwZnobxqQaNCaBdoTzJKJNySjC58lmQukkzSX+Eg1hiPKs49ZsBewT5AozgwQU5k+2Hw9B
F2samYecxejuD+vGDNdoS4gGjusOOUrw3mH26om5ihrNE3dPEfJS+MTuyeoCPCJAESys0yGmZipy
NiGaLHEfb4fkF4G2q0cS6Hj5Ik8rJOOz9DVUEgykIz3xmI6MB9clDuNhTpmeGD7lsxT16FzFNWs8
9uV+sKmNTAT/M0JwxNJ/PSw21zWzSNSmglEynUCmc9YRLO4nNC9oEDNiYagxWpa8Llblo+tCyYpS
jsZcary9HpmNz4RVXFUT/1mb42ACb4kzYgHs3oqXZ3SVFc1lxrB/uf9lMP0NUVDGxxbBdZQsMUYF
3z3+zaFDNaJJNQkg8eH+xvVYVUGXBahLvTtB0iIcCs76TzplkPtYK/PbUeU6It5vTB//G/e+BoJo
1385rbrTBEUhHRdnbOOpn1h3NAsUGovvAT9bNdWdevtlloQ9EQVsiuCXAkoAVo4s6W2eKZYoWCRE
N+BjEcCzgg2Q4xAQx4q51QwcKkHvcP3RXDug2laIBt5znmSPSn7+PmVscHvaMx7PA+d75pg0623M
S9UT5NJ7hyT0FrUriVbxLzJYlMrIvexuedu8TojW6J1ve/d5ZiWT5uJhFHECaMQASDCkSlBgtCYe
2Id/MZCifNUYvi/QBZaBFLKu5A6aGHi5vBbTdtv4ssurjnKQ88IruB01rACAOmWbMjRUQ6ySPnzE
2Zg+QWFepVB1AAMO9mFQRVeKehRlw1mbspJ+CWXodyVeejiTJmKPTQOiD7oGlhsXg7YyR/WDPbfB
lKt4nDvS/Jj3v/fJzUST2z1XMuPROnxkAfS0dP0g1QULSX7QyGDYUsR9pmgpkp16APU18CFfu+9F
Ky3NlV36rWAlmxNvYPFxFNFy2OF0c4wftQPBNRqoy8OeqTvo6JAx0ivF7TRYjDpEwqh5Rz/3KGGz
WcmtpSwSS15iPHaExRgZ0U+zYMfXjcmgHBRf9Oy9DKgeGtkcihZzM85JgwDlcb2hx6be524wjR/w
VDSWafVuB567HJ7JElkgknwec0fYP3FFrgad9bqfIte8JgQdAN7kK0wcNYy56vgpcXiB3Nzjz1AQ
QBgowahNzmT6PQLJm4St/bkA3GQ2qIKJe20r1LQBmt2CTZOmMKo+EEOaVb+d10pCPkVpD2Kw5j2a
VtNBal96HySDdKZA1DIxQszYDcQ2df+ogTnZNS+9O/qVCKLe4/G+IDajlZy0CBDvQtice+CodX9I
Zk3I383T8InDLA8n7UWCrijDJrToNWPRZt/sVbeqXF4gEL67N/MiJAYYIx2csYYUVpF6oVPFbXqe
0Sx0W6R1nrJkYnNGNH3mQQ3pnNKtSIfTLBrbAMxzWDsIbdE1EPu4v2PTQhOKIBC1r/w19DP6zYVo
fmgC2glNBnpSCE+2+gkUBiwuGI8V6jTONIMyODWlixp+LfZIqjVr6P9TYK++8MNQAFIB0DJTBkKy
iW10tMWBAgx+/pipoXTAVml+eX+x5oAsJSsVMr+JniuooKcNMGBLn/JtwQTyB6Dojf2bJQf8/xYq
tEvTyEVJMuSGIzvhcSJ8xoHoHZVejmtb4WAPhJ18E7N1keosMJZsa5s6dsmBjp7fIMbg/tNC/Xv5
sfMJ6WLT1o9isrM5yiTgknvQidSmdzQvw6igsKV9e1KsYRkcpyb6TO7AGcG4zVFHg1CbDT4LFE+W
fkap6tAqAACdL+TNaEAjXkqkc5eXGbs0NiNKfTiCD/OE8HSVxgOpTHWD1mMigCTAHF4Hn5mOL8Gd
ZH7njBBnpG6xQcOwpeRJ3XYYjSq8hkDu99niBREFSz8dV8prT/rhwDK6wNsbWlvkiVijh5eIVoNy
G9zCUM+TPYo+A92do37YrmSsdycJRQ78qclRQkAyHSKdKyjWwsSOETkyA1atMXHXSDw1p088CFMt
KfHCJoErcwcfYaTESo+NPwnuEC2hLVPOci3u5ZCcaBII6KzClb7Z/Cw6o9uyfzljDhUag9qquGTF
Bg6II8Fe8Yth+609foqpNcPvSGKLa1xVsDkekbxaat77UIOiSsOaYMz1x05XqHt01DMMNcmchFnq
iF7aHpdUs+T/Cc/p50qs5wNDA0vB4Asple1EMKBGh/8+rdAc9GOa5nRnrpPCnJc5Wx88Fur29WGy
bVU0xpFQEqTD6SWbrWNORYmj3u1UAACgeeWvAhYXtQhhpNVGIZGjP31+6tT+yEEMElYOvgRcx2tF
3tBjSBAnNEw01JVUBF95UxI5RaAH0vfO+bQlQySgSUgJ9heGnTf64kwCaJpol5osAJqHaJthbDH7
J2JxzDjrh8jOiUpb7OGPw2pFx7jHWMG0h0nmBOHQrfCq3Q1ZN8/ckdPid/fG5b1hOr797DJfGg/M
zm8RcIT6rCRXPGjGY2xnvxDD0h9q/fSHLuWIjjCKoM1z21EIIhUDtMEhlQeNq/6dy6jawkkwmj44
mljfbVNb1Aj5ScQL4NYsaQz6wVnifDGKyQmh0hh3m/OlsU4+kve8vpj9L8dOThu6eWE1NBkNf8Fj
a0zRdiqCQUztP7fezud0RpWl6FRz5uf0ZzXwgZx33wgpq6+XhnlvSGPnHU3QACCZPhXHcmTOn/Bw
XMxoz6BKzDfjux3sQDT1MXIFl8lXtwBaExuj7W1P3NRbpDrI3DstahmLN8PV4sZYePH5TBOkmoyu
quWL5XKM5RuZkR6vk8mvysmy0AllnLeZjYYA3yDafrpJ4uLN6qrFBJEIP0RQDX/ZtptmFHslJduD
b8QlrOK58gexE44RuQnZqoOr2FoiLbrDt7pFDLjBOXGj6cCOEQXeLQr+4mmAe5snR04ztx23XPpR
t7QARiQzsHHPGbdnNLvWD3WapTzLhaMQqxAvYnjLRFXz+QcxcZu7y2m+Yv/8uKm8vAmkCq25rGRr
t6B0c4L5TuNklWjbNvlp8n373GiaH6urUoye5fp9O4m1m6iwS0xVDvgvY1rG+vzWnDJpXb3Y4Opz
1+3b0U76/nQTspS+W1mal8VKVKcfMmNV9ZjcVvF92YK/7qeITVJUPlq+A1SUgpxWaTT0WNDVbfY8
68JZRnk4wVWZ//bUZgj1KoR8dwTb/bkrV3m2Ee7IZ5wki74qwHC0MZ9oNKYx7CQTel1hgz6WeSZD
YIp3mHUfi37gu/IUZpaYfipPfTl95tMIf3M6kKfiyweYk4/DCR3Jp0mcWCO7fc+6Hvb5jFOtbt8f
AZ2fm25JeBLAVSna9KvTjBxbKnN/4jF0jog4a40bqUas/tSc6Vx5YAN338cqNlHk8jVS8pz5LbXD
XLm70DXuRRO5Oj2fit0PxBe7Uebyr8CmnpLNb4TMw28kgl3HilPaRRzQXarTXXKiCAImCbgbdJWb
yUaPbFJyX0KgJDPpjsXQBMbH0CXv7P6B2MLUAILwtRRz0iFQNUjZpQuk/jFYpuVJ1zDR/iY3l7le
x+5LYGxjCTcrxYkn0WWyaPQ+mTzknjAK+b7vL9l38LdCzqcD9WriPEcO/awkZ2VCd2t12o65Oh3s
4W/6d31S8KibpBjC0nvZywd5A8BoiEMky34BXiH5SWDxOSVH3yykdQFCSIJaKngIdluAOLUz+hK2
bDUKscEOG/hICjvwf6nH7xFzi2LsJfwp8rbUd0B5chwJ1WnUbrQWT3Ko5dFjHD2/u4Ev00byd0m6
Ln19zeejki74ast89FONZ/BzKBNWKlUcwmakfGgDlOkHLdoYaLv1lO16hocPb77uPCuMELtXa3/3
FEL8cYPlhJpaYjYHbVq2X1f8d0/B+q7FK13IMFnWjB75gRDn0g0ODIXb5DxLqN54cYZ5Y3PGLVJu
mcztqxCIWBWKkhMLPm3he0gq+Pe2eXycIqzdx4nUyyFL+XWtT+1MGc84RCbLaxJAFQ//I+u8lhMH
tjX8RKpSDreAQCIZsHG6UTkq56ynP1+P9659cWpqHEBGqdW9wh8QNsDic9lQO1Kyq0l3pTv0tLEK
Hx4VBYZp9TMhB01/It2FIvInxruo0ooaKtl/cyCosb8jCAAtVRted85fA37Ga7IzYlJq3s2BGbQm
ppTXBV6+b8a8aQD6fdi0iiDkAnTx0aAa9sM+7Ha6D/mUhQ40dX4j/gFPK3gJ2s2mGtCo0BAosOgo
c9U+7n30tUPfOdGCsN6Jbj953mm2q35vnqfx0uJCOIX9NkPBMTKT96mbQNfq5oPg3iIDXu7iUxEy
VPDFVIqDc8VIsKDSWANPpG1wgiZ3/0dJG317pMwrlKBIVzBVBTjqApOFzKnRx1e6916+OQZs93b1
Rm8T6W7WUt7NjshwI9tqlatz2gFWCLh5ihu5vX+Bbvvs+EE+gxgzbpb0mE776fhtZys/9N6fbhNd
JNpBoYIMEV11JMnp2Sj6G9ABnr2AeMyQeGrhz1oIo0/HqulPYfBrYf2YohdK80PaT4bb9p822Jpd
8VSzThCrwvCPsX7E7+1V48KMhZsDkxuGVUYJAZr9A101ROBVeIJD+GrD/9P2rJwq94XNqfwDFSzc
HvJkf7Sq84et0yc0UQiwiVdfTZyIMWBs1howH8yb8YfIUEZg5ZRYYCsRjQQwBZ+oaJaTSCMEcuaa
9uDM3mOUnzg2FHgcMIRITGHx8ptR4cCHgO1JO0mh0BykzWnQuqLb1tNZhEGLdbxvPY6IUAoD+DWO
0eqFhFrH9pYe5RvMGgckBskQ1N0X0rJY2QLmYM/GicaPsaOfjVyibgODBpR1AQKyVfbJLw01eq4F
am1P5Wv2TBQk4+nlUwAnGpnqNQKLL2TrBabq8QV8XkHPFWAfgyAErIea7KU8Eko9N0C/HgMUEyjl
fjeeeFbsYwOAx/Qhcx7o1TC/nnmEAQBtYuTK0fXzTL/Dfeb4g2XPtNOHtx/qUidKFaRI0WO448hp
HG/sE0qPl2yXcW2w6VjTghLMskY6UPKBLLdxkGhcf5VrnqELyKThs0bqHogUHYEXmpakdqLcMq2y
DQJd2YYn9geBDU3HC1AoCEDhx719hFcHB5kElK4p6AHksoCsQvvcgTYob9phEbMU/FvKl/Ad+1O2
rR4UTzmkVE1i/iM4sIdUxT9sztI97MT/vCVeFD//97viUaYE1rLT6JMjne8pcDH/+9fKQXym+Cpe
EV//91O61wTl99/r/U58DExx/lo5iNc1DyMK8QvcVP5MvJBStfn7aMI1RiZBGh8n/lR8FOI7QJQh
H4pPEv/EW39/An9RvCA+478vz9YlC+K1pn4uaObA2/87/hY7AYJK/vOB2/neo6xNJYkc1XnRNuI3
3tmIj5HvdKJYrf6zufMi3qKq9P7fV/7/R4p3/rYRh/b3c8Ep6267wwRd7HQjvrMWUwzL+UnHB0bs
Vnd1F8NJXqdwzKu5W0DC4i3xy/Cou9QQCzJXcfg0NHf4gB158HASYRtoH3f80P+dhdjF3////a7e
i38fqSMJID5RvC8OVexcfO13wyOtNnb6d8hiO/GeOMC/9/57+O3176/ESVTb+SyOTuxffO5/Ns95
od/97VJcC3EYYhd/hynOc7j017+z/fsq3v/bSpywfB9v4iA5/+GRL2KbnDqDuGbisP5dGfFxf5dJ
/GlMG/7fZRAXghWeU/q7zibgA5foZgtzhn/Gv6NdnlQXBfub2EicxXAR/8W56+5Ystm/nf5t+3d+
YiuxtThQsT/4AuLwxCacGdWtv9tg8bvqxhwj5/gkfmOAnf++axixiD/HWZI7KEYHY1kM+L+B/zd0
xQY4bdNw5OXBgyvmVi55Bfg7fOo2UPn4h2o8X2G4e7Yv/mEwdKK+eErwyMlPtk8/45w82H7jqW/p
afAIqvlvPvEZmjcg6WVeNGOHUUc/Qm/cqKFHjY+IEJ1SAsGx24FPbPQtHpMvFkDa8dJvCXl3gA0a
EXX7CaPCHYstnWn0bmnfEOHkYLek72K5Jeo9G8l1UpCuaCb+dAdxmH8HG++Cb3Hglmv7MbzElNMI
+d3hAO2n/52cOEGMCgCScuAIeDaegn69OBbxuvgX8pNxxg7EgcDhtBd53KvxpwpK0jnUvY96sN48
JBw1cYMdXZL2rKB/1qgPI1AFYAe06MDSijxwHRSAlnYLXoPCDrN+tWu//pIU3LX9ihq621/aJzK9
I/H9CG5T2WDhILBkOsxJ4D/cKxvhZWBdbwrTNag9zX6hak+iAOIGXT0h5LiisHy199Oh/UKEFqFd
ovOEIPpDPg4oXFcnmp4PoO+Rn0o+SJopEeBvAACzfaWwoKPNivXe03CSIKXAdQnW5ic5ZIU5jEIV
htDf0wRkK3RgrO4kcnJtQwKBAq6GkQQgrnADFiwXlgtkFEH2lhtrA4w0mAgsGp6B7AAFcQgFaagD
2gOihdp6uSNhBAsOotz4jb/M10gmB7lFzQ5+tZm4uGeQWrSAo66L5JLjyyiss34tXNo1qEr0ig2Z
0MKz2mMdPFjlGUQ6vBut3iiUt8vN2G5kApsGN7W1hYKpssfPsQf2gE4mSsCLkBdBIAybocGLR5Je
hCeE00TJFafVebWM9fJOXakBoQeRsNs2FoK3rjLoaOPYmAfAKmNVg9/rBwcqV+LZ+QGPS1HmOzvY
yJjGO6EVWX3nXkRD/9l40byvfossyYEPJvP398jW/NCjCp4RhYD76AHSQ3KTtTn/gUsLOL6HZtA/
yYixabvhbNwn5OlnwWc42C+I8BRn6wwVHWYFYHVQPDD93mtKq9oO0PrrvKXEaT7GR/2hx4V59Mdj
6iNNRImde0LILPu6TyJJQB8c61N7dbb6Xr+GtxZ0t/kELjj1mRyO6lZ8+rjpxMSwn+k+AKloEetH
IuJ9pOVkPmXPMBlAqKYAMQVmTvABMO+owRFA6Fe0NRDdqpp+S6Ka+Lykr6EFwK5e42zaoYRMQdMf
ecSHa8rkAujaKffqE98Bsg72dkzO41umIEtLFjLxCASCAo8UG4GktYK3mWUnZE6BwvRQGucNboCI
zb/lP83jdLA1UhjOl6o9D4sCf5H8lB0yIBVcQmdjDTZoeInpqn3+Y113n2xKBgMYldFliXwGhj2v
DQB1fOuG/dJn9Bif0nv+g1XOiChPd2A7UtZPkD5sCHKYjCohbGKfHqkSAwNy6QGGdvDGljTnyKn0
C2hNh48jxxbpFDAHMGxcC5It0MzLBiGBO4kY0DJSRRQy8nSHuhdyEuVJ4PJJpMRgihhJk19Qle9H
gfnh0sfqxnlvkw26BdjmptQ+JQ+5aFoxPYpCKGEUax4+qn4LJYEM9DfdatyoW/0y1I80I5TuosbP
QI4w/pztBi2Sz4rQik5mFW15n1/k+BwPft49xI5nWtbFpr7b6Q+ojrw1JuJae6Pw4cea0irQVlHh
q0Z4BrOkE8ja5ZaIloxcDj2UQTHwdGootPG8Ax3IOs/Th45BhHQIKUHlIvgPosre1uUHPcCyfUeo
Ww89qjjAFnI8MnQftaVqgQTxzUcXOrVhpjIGHLMmCr1/t8Q6T7cifU2tY+cF8AzJ7x9kIA0TThSP
3AdAT1x0iXJzfw6vzhlosiS76Hwr5zn5gteLSKS4WxPVO3Mzhzd7ujiUqcrhqV1oBqWfaYdJObIU
GFNyRjfdx6MW5DiIHoogKpaIGjPexu7exvwDUBBeBF8dcPeS7rUvP/QQn3yZXAR8RbOBCcr6jKUv
kwkA8r3e+23yCf4HjskpBtZEL2jeAH4MYpCz20x7oIIEnDuCiKBSANQwjt9Xhc/BiFJMehqLI/wH
+8lqDpN+AvQm8JSAOpADu/EFOoRc3WlSDWIEY0yslltFvRsoX9IwMfflvSQVnpwnsgydOXKKEhep
NIoLVX4a5BviG1b5DzIjr+p+UxWviAqlLHno8iJ91nTTKswtSo77PHtGeQbpK74KPITSHdAj/UEd
RqD0dU+tjoTaqIBY2VX55Av3trSPQsVxeppxBwYOgRqHeO5ojI4+wyC96ygtk07pLxiLsrBN43Ec
Mz/W4SrmtbyJdMx3kV1qMh77FMJr8BaUKJ6tA/Wxyk6h4zIhxgIHCGIPCTSGQMZx07lBWkCxtxnl
QsQvUjA0Av/LyqjQWd1gVgu5HkYCJSAZRCEwxEAA+AwxJbnkkN0eCW1MZKmllSwVNu7aZuXXg5sH
tz4Q0twskaBrR3BkPI5wknD5qDeLcSiKc6PC7h5nt7eKqzFbHubWLYRcxMujN2cgONpMzaPSgWuq
TG/IUduquMFjiUZb/AheTNIfaGUNeoUmuQzKJ8HA5DYsXggGYyyRy9Oy99mmcEQxry2XoxOn1E1W
2Mapetms1BR74Sh2p6S+jkmyN2Ka3u+qBZGERn+b0hqag5UahvAR1g7Tl5MKOBvNR56Zxq5vJqqA
2yRGYHY4I51Xqei/UetPnzt0LdG4SsDt9uj6hzaE2gZkbUCdt2AvWQmaozovtDOMe1ReWoXjO44s
7fG+owFVFMnWQAaprDARMBCRIOOd/0WIFXim2ZOwewK/2Ks92DC41DVPY/tBmz8IvgRRB0ZN/NzO
JXRjgoOh2Y0OYFfoxZmGSC/BbcKwtPH0mMByxEiyNX1EFqx6qfHYV3TMkkNe3uDkdDl+i3LmF1g8
TNUutp47HDkUbCOBauQyzKrpdWytfR6VbiYd5KJ1rTnw6rJ2l7i5MaooeVoXBINqnpRgmXmy+40d
PkZB5/UxPWik5or+0hjPiXwscWEd9Cd7bp8NQHEODfiIA4BbJWun2ihvvWLD027qR0PWz42s4RJU
fOo9zIpUvwacqjkDqRhT2pLaZzPQVgf4Iy8fAVPPgiQQt9NCSymBpVa6BcJ0BSk7nPCkn0CqM/mF
U7MpqecbIRgxgYIazvkcPilocLQGjK8W10ZZfYsSPHcHwh06H5jHN1V/qPQE7CNPkVlnXl4Om97K
j/Wt662LA5RULYlY2/aFwdSADdJKGVGLY0LwMlIbiuTHMiy9MSRzr36LAXJzhK1oDE/IVncxJTvr
YDSUiuNTgBpcrqXuXFeHBTdUqSrCjRNOn7riXB3NeMpkdBzNVQ7AKevoewYfXS3JBylIH+RoxKFX
xnAl+NRjRJocVNPG9FAPzXtn5dyC/hx0fYfXnOF20U6OhJxcekj1cqeB2J71i1KdtYFZbp7Xg2Ju
HCV3u5F4a5kAYQE4C2RKlLjByM5Ds4CXAG490kZSgUfBDlFH+qvDc6wQcwuqZwsKSQFf6wSXqJLd
Uw4qsoYPhAZBCas+7bdj3nlJ/p41PMVxyJouglrnvkjFU4J2kU4Vj8hC7XxZnvd2CUztnYdO1pFA
YXmLnOauSXSlIsuXLMptz3VDrlSqn30iom37QiCel+TGM6glB8ndEa7c2IHH5q5HJd3inqxNpQsA
unv+DaNHBJ96wJiLjScO3DUzjjfmqH1G4aah+A9yDfbLaNNSblYppuFANeoP2+jfc5OFacAOmNnF
xjch/MqmaBdn8950jJ2NnlZJdYn+qfFiKo2bF6pfWzEl3+G0ZP/KmPFFQkEj1cqbrr7YKcYfoeGm
ebQtlWMAhjZc6hpzbucYY0akzG3gyllD3Ji8OrH03YDOHefhKJv52zQNYNBHzzEkVB9McY9s7mfP
aJzD8jDBCp9y49CpjpcsyiXtKOylPNn6vksjvyw0lklC6qk8hOBWMtKnDjB/BnK0gd/UwrwMAbw3
AAdkE2wVdgsozYavhoWwFkp/8XQKzP43G3A8PU0VmhUhQFZa0gGeLiOyVY7mSjb9zwGZU4RgejQl
zGU1aejFG8u2MEa3qvdc3VUJWqQMH1HZXGlbqW0fejR1QxvSD6C3eSKrmWHifRNhaWiGBJHj9QgP
9oM/O/Aek9uDXsD1U/R9CD8yryN3ROwEUkmi7JvuaoIrBkdnWZHfSad0uTrWe9aNB7n9kavCU7IH
7nqeHSZgT8oMR1WjGCBXaynMCMmk5zFnxcRVS2rCA4DcOsR6KwBUsCgbdmBhWhvGjEI+rVA3UoxC
gzqA/+z74ksbsD0fvYBhMbTkA6LlRXRr9tpeTHOTnRwzQmo9N/0EZXbtlFnvhdw/D5F2k5GtLM2P
TEM4pgmQw1Dl3SJXb5M3RvFmro13c7kbENgKTqcQE41WcTXohzcKKKQJrPsy/KZWfwm7cZtU2UYD
JVj3IuvKrLU4BWbIkpmsAAbVjRO2GmD9ytnjA+3YeKerZxQnufpIh2Gnjc+jlh2nId8MtbSdLJrs
y2dhjQQ4wVal4pqP3bYGz1ChpzKdFEAaC+GFod9V01hVpbQtAL+G80vIk4G7AiukfBN7NeTvkXQ7
bZZ1gDor5NTsGmSc/dRCbQCAlgw/syX5GSILcbycWzAoMUtsOtq7msEjvjus5D1X3xaDCVnBpZpe
LcKoztoXk4xAWuJWsYYDLdJZbbHN0EWnhSpTX+7A0E4JskLglb81G1miDtWEhQyB+jwW5XYer1U9
QwkD7LIoqlwdFWZ2MT+Jad2sk/00UlxAjAFOWVkdpQgPpP62WD8G4r3R9KvAFqbknw7lWdHrT4sn
LEaQLTezS+0cm+RjrNKNPX1IggOFgdEiv0e1co7LGfUXBfjB2FafvfoumYanyAA4QDrqTXswEnn0
rBjgXIVybXMtLfNsAU+HFCqnzm4szkD0UTTgHitqqG17BbjfYPiLMeEySj6wVmwEzls0BdV242Qs
f/DTITd1MljIdKfLOxtXLauWLktB18JObmDYtqUBnLjNYa11/d7M9sHAHWgR8un3obYfwRgE6p6h
NyJ7qmbY90ZuqJ4aIvXuaM7vAx6Vm3r2oTmx6G3zZ6C3XYJh6zNytNxrqhtIrends+5selu4JtVr
Z6Ib8JpVtu/Y2VdbUQlvrFYHo17T4PBszUbBxK95TNDZzVuWBwddBB6MbDoH2T6diYUZC5N0j7pr
RSmihL1SYShngotjrGv9RwMBOVJ0mGdeVqFObtHyTJKzjEgQCKVKZ2fz4Mk4lQ/Gcyt1z7aGsm1z
6QAVmg7iEzqCsP1+ye66Unt2jOrzlq/ygksSD9fEEpfN+jPx4tYIaQ9nNLeHxnWYJa3htU95qJ7s
ON1bXQVI+xbHis+TIT4909weeSN6tvKjFiGHOZFnj+/2SBJvKTDKUEZsAIXm1rGegDwttbfI6Mch
O0DMBtrYaZs9YYqb4C9W2ogdVxRrE5JaXUbOjWJX/ut04XZOaN3rrFOqekycEOopc3OQNAhKwuey
il1uy+5gJodWNQ4Rbs9c1aHl5lmKKxSVNRKNBrwAwobi16iTWBuvjaa8VBXS1DJ0eqBcap55Nvn8
IEA2SrFPjQyJXKhAqX6yWbscLryevTVI76UO2M+3GM/mQBmA1gCXgcMTUGZ0nAdLK+dV3N9gLRgD
3boBoNSCqpPjSw4Dk/5bAQ+4i7Zhf4zb7UjJhoOnPVb+Not0lSaIqdp0XMrGi5vpoRXBIwEXhPq2
BCip0UV0GMzWfRilRycb3xoAXxWtv8Y+DUmARO4I0C4bTzRDY+LrlDLdZCQnU3JrBRULQ36elBqT
1ZL4oVdDP5QipLxbFvkiIHeo5YMC8H8I7raOtwMzxBLfMkBJHXpTrHVZS0UVpnqWo6zKZ8HhKZNf
Yu9DC+OYao88ymsntkF2Uroy6EHDF1dAyUwDRC0ZvV1m9IwkDjyWztwsRr2W1ruqHAAwMnFZkbRt
rQ9x/eVluc7do57WGxmgVV80X2oDs4uQJiYKqZCb6alNFP1E1nwqDczCZ6Z4/eldZijZ7SWocDdM
IU0z1cQGIlSsEQEMH1lM4ClojjAtvuY5p997CMDCddlr1mbPdgKsvynCQ5FfJ+3DIXHsCIwyWYf2
UaQAGEGWhlPHWhN4cwr69mpNkS+GTbi0DOy0RMZ2oOgE9ZVnJ9HvbRG+5lVLhUXxe2gfGokpD/ik
txgeWYgk3Eb1lWCdiZEm7URF9Wpn7a5uYc0DJAnTDwVzXNcmgxh0YJH0FFO528f6vS+YmOoWnYY3
3Im7YvEgaYSRDHuOyogZu0gQLMV3VX1lswk0ZljNk0V1F9ViB/G7/BIjmplI7UGiJd6Az4KUGzyO
zSkiJpwxMra6laqMRAQzSt9rp4BOZngtT7Jl2ytVokUPjsogOoUBAcASpVJFQRqlRuHB7eOdunRb
E1p1h1Rld2LJ8Ac78aKFskt0qpAVGZDv7byR+k4Eb3rIr3ipatshJhf/1WcAw2CVMxAi4bttuw4h
IM34tv2yLImpT10nCnvSqS3oKoMIfEfzu6QbifpJBua9t1EXIgcESxBfAjrhWQNykpq9Dj7/q+TS
DtC2prY+mN2MP8CXPlYHJ7zpLTaz6nuTNVg+AmnIrwZsiiw8WNnsisBKwVYIACRwzh4+RNJohKLv
+b2AzsPKJ5slNW6MDUnrq6duejE7xWfU0FbwEhTuTFDrgEYBPD+NiYL73QeWCA7EeGlvFdNBSqND
HndelFA4BfkUVK6dwQEFWoQVKw9JjG7UNMBI56CUrriTs4TLdCmk+5D0blPS04+cjV0y1487qgSr
ui02CZOgLtNPFUzl2AQpBcOg649lMEPfQX0XV57OpkhkscCoH2UZHpXEOTpRtw1DjO5rwKlGQ56L
FsEIemqR0X7URnWrRdSYaFE0UJez53a0XpIwpbPDxSVSxQaWvijCd0tDcc6iKwcvq4W7bfYRgQla
dBWdkyp1fscA/rwUjitz2vWs9SUjeaJ3ZEooYg1v9Z3CmdbCoRSy37ECdOcliMsrIc5MiDN38KJU
B6MgGXxfUMm+UlItplNTyalCKjheYxu7GWNx4cjNI2l6STVU8QcKoRHCQ3gGIs8sZZUbttpu7rND
nGt+MNfv5nQaMtQgY2eDj1PtyF4Z/dJatOR+a+UQ0GcKuxpZIFdyUgewFBSN6uZpzscLrbcBkQwN
hY12wXYbZn9gPkdcA+Iyv+/la5bVBx7mra3F7jgb+7YP0AkFlRCgcAfYoh1UqseafrQiYiDMNCXr
PaQiB1GrZofYa+lUkzFyNytmQZWVWB7RH8vvNVMqkwxr9dgfDYO6bwD7pxVCAOOmokgQSTkiSiu9
oHGz6UbI/D8TSHtCr8wJu5WGPnPD5wbRrzjDomu3AcwOFdDjSL7AMNuICLpNCb6aew1tQqNPYIXv
4lqoGmg6YKtytmm4pI4Ch89kOmbyi2AHlNXdYICkabhJ62LTCUm20qRig5F5fh0l3e10eEoyhVV1
W6qzy8iahNIA7PDcCPYm8TRWF62e+VGQ79IiR0sTlgR+hfw4T742A3mecQ4OoVlg4CpN26zodzIL
YZ71ONSVJzBjOpksDEq0dOaLgZVFMF6jiCJN98+j42mm8Ch374YQhmoCTymXTTX/iMxhuqpG+VJW
YAcj6SEifOLhSx2wHLHdbHtmMADuCk3B8RVc10q2EBF5U2XnKiIXWEdNtGPBdVlkl9zaRlRroiR6
5IoEgPlSnhY5p65PJ/GiAq0tzJMcljufkxE3JKabKRmAm+AAs/RH9IlAI93wCSM62RkllF/skmQQ
ceT3gewVMRSpOHtxsM0oY0y0BsJfiJ3IY5FOfHfBijk1z5nUiDP/SSID7EbbGR0cHrg1DQLYkqQj
C2xNx5ufnS1rRfSWU7cKP5POC+vzCNYKCle2wuSFIWXZXio9lh/B+4CyxFO7gh5BJaTfmZlglVkq
Bma7Ag9W5pwSxhyM6LOSQXANkE8jdlLSY15f0uyF5JNAXS1/8VbRUPS0qPUMbKRJ0lbXDXrF5FUQ
8lq/a72ieQqRqKuzPc8ofQiAUsyMNhC5vGLWQIOuOalz7jaY0y8PbXXJwQF+jsFjzOZ9sSNpQjrq
V1/eD8oXEHHEQtNddAc+2HhUkihvmnf4W3W+Ydg3pleVK7XZLq27PIRny2byPer6lqe1ogFg0+WN
XHY6IACAHBbLKd+gRxbKy5x7E7EBbTRUAVD58uGtL+SHbvPdKg/JF4kHMv6LV0ooTCVvIYqw4xaT
vWQ7iowaFvDwCJWx/ZmWY/2DnUT3rU5r5tY2eiwQgesfqCJN4JaRBAcJydHkVP0hqzHnMYeUXkoT
gVUy2GUbg0UbpAOTRLmT4n4FCbdqN0V7VfUnYvoe5Qk4A8gX1KEEHtN/IM9rnJEl421c1m35a84m
lONDQdcyh1C1EoNL2jfAWpfW67WnrntVlnNOu6KtzjX6J607moc+pq1aHurCxVpZ6OBKiRv8zDsK
azU+ROjOec4D6u/9BTmzGvgfi9/OeEp851tEZyGT+Ko45dtu2JifPdre4yryw4/kAqz/kjC4MZLd
sMsO8WG+Jz+Ezo8UqWd4ABXns1IcSl8bCwF6fduC6YAyvFm24+IxexJKKCgoEIpD4wGOuUZlKLQ3
pIRmBWx2bbyQtnRrc/TM6KcefQOLR+o7+AzBPx528IsgrTWPpEjSQ4U3e+8S6ESwDsCjklur5NXp
ZjligrNlbvjRf+2d2SDhcaAl4DwtI90G0Ngo+o7X7q1FAJ1Ztt0S0kNdg3O7apyrnFxU/YW9qj85
xZJ1fUXBh6K4LDp21oJ65haeFeWr4Lm8JcOOjQy0VawdbaEQd2sa+MBSryMnsll80S1H5YVOKIIG
CPt+DdRBUFmy0ZqbfoEXKKcIUKBnAXeDYwoMi3IebQLEraJtn7isjnCu6AHTZ7XgJDQvTn/GuIIG
VWf483Tt8iskKROFZbibxPwosyfbGkTM3UY58lq80WKBhAZXVwiJRZ79kQxr9Q7c7Ri+Mwd8ArSQ
39J7cKF8CrMES+crCGXo0/Y3CGgQtcB+T/QeoElAiXNg9RI7IVIGObKNqKi68Q8Vf8453zUeTWou
UrND84buFaLxXATU8SueSjS/uW6YONJL3Nehb33SSitRQRFMea4YkoYuPq+79myhZYS+wtWh008f
YfO1vOjiXhBBheYGKCC7hcBzogn54mzZIY2Gl/ifT+idNimkNGQuvgS1zlnrBmap9+lFoW89SYev
5BEs7QmhfJpkLiOnsrliGXmvcV48kHLidXq/sB2ddZF4+sNH47bNa7V6A13gO9eFticpL+QHRQyG
4qVAOSoJ3wAaUNTz6ap/IQlFCkiDGyWtF3otNPdfWBuR07O30Sdw9Io4EyEJqLnTdjk7LEnaCnci
iFSAaM5ye+roiW9UY5c+UPT6MNTXEYs/bjimSWg04OCxHIOXf9KpsDYx2UD8F8uI1C1EJO3bwaZ5
B0Qvb/oBYMmJdIbeS1Mekg+KblNwBjQ6v/Vf+qvyPFwJA5vbJPspBQ9S/I22QzMwvCz6Uxecx+Rm
Ibgg3L1X9LooMkSb+RjNG3vY7a1dJ/rJEnI6HfMA1vH6g3NbzuZr+BYnK/OV2LH2p7MUnohgKowz
oY+AcWZhwjrnBh6nQASDwvFtou4MN3Ne10B/6PtDRSO3ZRrjyF95oXmGOk0LDILxwUCAkWJDtSMd
r4p9rgDeBYUBORNCCYKKkae+2oaLDhVUmAlBlddwYESu5iOo7hYoPKgvVLF26reFEoxEy34NoMkl
YelfU/0iNG6yrXK1dkhy2I+Up8EoMKjoG6Obh/zdQYQCo+ugbPtJ+Bbs0ThSxx0daxrTmrmf9TOx
GhEzDW+ICaSOPNGoQqVPKDDJdLEyP73c0fCkJQKDVnqZxg/7q0dp0zyQZdXTo3KLhJu4kK9MXuIT
E97yEq1bweVAfY/5IwpciFl0BcrXBo75rwP0Hsjtb/iWlS4RYk89Y999AHgpzsqHpOwaZ42CzgL5
SOB+WbXjp8ime0jyuEWqKzpHH+DSUOCVRe/ekRkC8PrIDaDD/NQXWv7FbXmv/dRXw1sKL7I6TWCp
5WoGvnQ2ELmJDkN7mS/gDyCd0PnHYiunhw/w9wWIAIAWrg9ibTHV19xX0Z6PHlTJj5WDqZ3RLNQT
F1iCdqMPY27w0s5DNPM0H7JER7eCdnGzVsBVSauENa13yW2Ci6Dipw859TrwUhQqrtmFmKauLyEc
5wwBJLq2D0bsqshftBtidaqPC1ja4GTih2dcoB16ydPwVR1lBApgHeCXAOCNQeMbpY9PBx7kzA4p
NHBwOIQ3O+afDqphBQCMKWdsQCKvgI/ka4nVLF+TvintJhUtTWYo5zWGz9vec7rLDtVO1Gy2weAD
bh5Ju+n1c3xF5THfEOUHOujWaJvBwGVhQX0GZTS4u/BP0XbP3wGLGxDuda+k50QklZ4RTbOVLcgU
Beo1BFLg1bg7AY/WfTDT5BpAcaxDvqe/waQ7Jxv4zWhu2Bt6gzTeUzDeF+VISbZd9SfwJMba3pT3
/ApyMeJmKQ9MzDouo8YAxlVCb+TEyYNfQVUBUAZLXANmIsUvbVsLG9F/hl/Ubon6QFNWh+oXSVse
Y3DwOZ0bQzDTeEwbQJw1Mgvbcwp0AUYK5s0IJT3kKqno1pGOHTrys2eQWCCm4IE2QOIGpSl0iJBx
ymkTECn76AdFw92ezjHMLnWDEqoDUE/xTcQ7gRBqb6jGtNHZYuNfjeY4AmE5eDsXWH1FtZMs+Cn1
J1faLzvI9tv6ERJZtoURQOEZFsHsCxsB1/opLyPFLGakx/RoIakYYZpBxkBcugdzn6K4BBSIrRHL
Qrl1XC7hJSHFcLw2dkm8ObRAwGZYJWj4U4VBvBA1tSXbALdE/GonaLQ89xEQw/kfIcFZW8+mN/vO
DhaeRTHmAalqFUjhz3KynsnvinPmJbgcbafz8pFC+CTOsRmn25nZ4Wf5MDBQQPNJOQ3KqVfR+jki
vFXqR71zKRiifcZv2ZZpHO4tU3L7Ov2S+YHw/GiHtUTC5GrQ/kshwGcf21eIESoZ0HvxA53ogpAs
CBIqCHiajaibUEZCFDHbNtlvo1zbdl/NDy3TB/hZBIMo9n11wBnphaIGAZr2AHPQQPCaPsEg1GtR
va0viLH11KMl5lNMGjTxeDGWsPGm8vBGiU19HL+4hSwF4sqJ8H89PzAvVs8qQebXku+k944kfD3t
xy/9Ea1MhPka9BVW0YMGt4/a3gtQJPWxVTY39aslSgXHQjkud32wpUV4gn4KdRN2PqiI8VZfwSdZ
L+2ZBVx2o1dJCBM6H+ar9kGlw/rpzoig+PM9CTeG8G6tXlpy6JUJaBo14JbYiSX0AkiOMGWtiOms
f/Xlr1J3568R9HO5skl4oJM0WwZW0zIaVku7NX6jcBu8zqiloltmSW76vSxu/m0v2+42vGs/3bvp
1XBKPmC7DMsaNlq5bJdnVIRh/s5PyGXjVDiMK+2pBPb75HzD/I0Rulil0obMo/V04lyPvXa75o6k
/XJX7hkQrTN/TogBQ3ZVVyI8a7z8J9mg4XcbUbvCsUgRSU1+ih6As6WtL4RC1y2quohHQuKCU6/u
8mAn7imLOEcOS9hogSh8qJGbzgd1A+6ESt7K3Dr3EhTliuW/2Hc3eVg35+EDWrI4iQ5ObMWhPI9P
fbyhUvJhTcQFrOPpWxnQ4YI16i7PiD/NjzB8CVQ6e6M8T+Vu+T+Wzmu5cSzZol+ECHjzShKgt6KT
XhBkiYL3Hl8/C31vzFR3tUpFkcDBOZk7t3kJdC93nf3knikL6o4WrdBvVa879p7vXMS5T6S7Q09x
zIsd+j8MvjrOlFlEC/6pQgcTFKonrhV4CPDXAHT+80VVpCbFslSRdme2aGO8wTkMi53w7JBBb2xD
usfvJWf7WppIkMkssohQxZ5ky5gEJ8s9D8g9SRfNOcNEN8CnIYjWxV1S7ewl7cAZIPuq8aqkML3q
WFJTxb4Ktj2wB0IHMdKE5fuFn5DdHwcbJQxz3meIu701Uy0kQ7otYzVUthshRP35rk/xPypk3/oT
2QgFYVm6qOek3yjF+3QH00H6A1wrNBuVZ9WtMM4euq+UfRGy3QRXwoqvqfhxF/hQr8Lu7IpbRuwc
DUH1BZGOowUFU0WoHhI6/iBXoJc2mD7GU33CsTTV3Vtoo5I3w4s2hrlLqG2EgtXG02kS93h/Atm4
k0FAc+AF8WyDXwRi++72jH6A37EwpF35IjJWsxxoeXgk/0f8dc9gQycTgly1cgkveE554r/dnrOZ
i8PNI/bhJrw5dJONOmxQZGmyLX4EXBBzoHSC7gXiMN94VTU/OGlIVwW3t6v+QhZprToi0jl8+6+S
zeble/fximdW92oO4CcUZtjJ/I2cK2zQT+0YoMyYYotVIjkIOzNX3Le//Lf5Efflb/vLPez28VHc
6y9EXwbCNAptjFTvWMX9gpm02+Ag6DaqMDIJ5/kO7mp0sbZskUv1D7AjbiFArfx29hyNleDU35Q8
5Ntas+zvt+D8WFqACNnsi16WysOwqOTsfgEWpgCFVVi0fKVPpPE0acc770/HGu9CPAw4BqnGH3Rp
ls0l/YU9OW2yfOqMLYEOcx68kSIHwhzG/zp/hhuAAeap2jfMwQt5QcOm5dQAKARVT1gaBtg+5dki
1QFn5zXkQEZiPPrCKUVfPdjp1CfMq3v4S23U/NFdI1+9pBDOdSo70DHbg3GAooBcFHWmbUnUhrw6
I65tGwvfyEEvLYkKq+7JVntqDDi2cHPbAv0Etlt833s4Yjp3vcBm6r7hbeWg2ZjP/Xd25A+TchzZ
BOHZe6453D9KLu1B+2zRnky9Oo7F/6iigj11OqGJuNzBmWSHwjLdfdZfrEvGzfwB5snwNj1yi3kt
f8PC9DgYWxxIKvhKCyb3BiYXVIjlUjhV5hmsJHso1gX8pMK4hEwOCBHdKtuWyJmNBU6PbL+0U/kT
iLW4i8IJFtxY2i0xUArt2rx4W+0qZQ6Ng9y6WKmb6qAOc+lj8XD85Gdq4hTFPl5ex+ER7sWl8kxH
J//2S54AtvrgTDy9C/pJQhtqgSXjJ2iWYBkWiCLkCtHEhgJPy2zH4Ck8WM3fZDPMWWlNmMuMa4Pn
nMopf1G/TBdKdgXugHEoz1vSfvswvkMbQivVKc2PeU15ZhxpAAHrcM/hIisWNFiGueFJU/gQ+r4g
79lbq4RASe/kg/yYJor8YabMRNRK/Dk3n4bNST7ol6lUKet9hkj6HrkzxncpKIONokLpPpOUHstK
EfulODmL4jO56epBJd742CKNYqSO3QeY1s3/YoCH7Q4xkWwqzHDUFV6oHhaZH8u6uhRARPJ52KXp
p+HDbaYobzCS/BR7bPZ63FyaI1BKhiY3iE9yhFvAOh53yXAFAmeP0oel8eBr0+RMXGDrZ7jXUb35
jDygoDA4IwhyXJWdAxDPu0r6tYc+fSKu4vrWwKHB0QQDv6a4IJkhTvQ3l1j4aNuYaIOa4BcFog6i
IxKeA3oR7/mniNmoiipqnu0lUgQJUMhWA4WsCPMBqWP+IqqRuOuT8WbYCziGQndg5gUrZzdRNvDj
MNnyJwWJFXzTMbWce8w/LuHJPde9U+60Q+XA955A3Vt2lq4cPhjNmzZqy+xGwNv4FkzOIvzsD96U
kKcQSqTPccRBfCmf8GCmRtKv4JgQrkhHOaLanTKJKGplZZfQklHp2BRgMF9pquB7TXAAIQZ35SNh
5OPtYO5Hz2EnnM2T+11vkOrLJ4yl/Oqgi5OpN3Y0kwU/4NF4da1dlzcYt9NfMHaLME2J+3sT3eX+
Kqv4PRyUB/ougeAPZG7DkjXVAA7SS+UO59EUMElzRxDKtwLNHpIBCQykTpHfRoHJuC5hpomFB5Ub
PQjRB4wd+EtPOXmDdEGZ44RTblwBujeybS04DduYCZ7dfJrPiGQeoiQWQoQMd2jkvuRupb25/lxK
k3HeSoNB7iACRR3G9lsgM0X5Nq+WESc8Q+lliGOQxE/Et2q2jp0rpmcL/htvbOK97es44ysBvSep
l/wNBRkdIpVtTEivRB83fQ2jaV5lko2iFKdMDOZMwJdeR3+9oDDx/V21rz7MHSLtUH6Pj+uVbE7O
AjQE+Zv2XTrPUATPHnhMs7Xf5Z2+fSnzDYTMGQ0/fdH0S8XehUnTAj9JgkVaG/darheq82B94BYf
MHqeF2tlbmOWyDdCR5sTjENuiLpDK7TpD/jHY8QL9oweJzjhN4AOR1z8978Z3zFv95PxSrdF4DTh
Rq/q1yBg5ojl2ChuYm0joGeDJqIUXz4akgUsdyhbwAjGTrtYyrrpzpq+qR8JjTKEZey2KxAjYpk/
uftNN17d8GeMur0anUZ8rMhLdRe9+41WRSf7cjpNLliKpYXdqytzWF7Zq8LoCPeZ5wt/qBVszBn3
nJ2CBwK7VptAbEiXLDJ26vhaT334rfzSjA27BPRytgvlAUwPgxI6lhvh1Mktx8Cp0yDD/7BZ5NmT
hNFI/xoYZmhfXj7nk7sOOxmx7V13HEH7vIccrKb51E0Ovgxt1dNmclBTKtIqreT0nwGgE6PrrDLg
UzRbxp/VPnNlMbLpLQZs8eyjTumwL275d4aJxrb59IT0EiQ7SZNmfb5Bt4S8H0N9/Yr/a/zmTGga
ItCnSEwvWo6PGo0Q1CPlq03X5VY4uDvhgIswX5bXjOnW8SsZHXNw+rtyr6nLkftgxxyLeytY4+bP
sYtqMLqx9gjQSS88fqrypXB6UZRgflGifRCYrZwnfMEvHxw/HME99dema79LTIM4Lw6YwKD0C/+E
T3jhCCFPa6n9+Ac6ihXnCQzelpN4WFb+r0vTXLsL7DDMNl4OwW8yd8Hn1qPyQtuD0oZdrLiBaUuU
d5i5ccyo7R4makWiy9xDQ4e9NxLapl80IrnvVwY+7HodYj8Uu9jChndNpwohrdPfKP0dvY4CQ20r
v+il8L0Aox4mt4qeduPmkq/Q2ua3ObkZ4+iJD+jTjDh43e8ecJcRAwgNwpiSScK7KLB54BzvPpTN
eb/Tu6eIbY+LHZntaYvwq9WWCUpaBeOcLc6ADHSJf+c+4BaTP6atsUTW6m3kbz4yKSVg6jgR0mWx
n8OQWZXg2Niu05AqSNUyWM8nwjNp8IdwS1SI/m1ec9ROFr5aM8iX6ADBUy85OL8tngDmxVMKTd9x
tTk7NcYpgueo3q0R1rkCvncUs5eQ29HeDMhspxcSPh0E60firTTAQUYh+PwjNgAyxs8uOUr9McI2
zrsE0PQeqHoA0YmxAPThJ00TPyd/s1ZCRHZ8pPY7zNYhn3Zr/npLVC5e8CscsO0emxPLp1K/EtNO
vA+g+9zUTgLhbihuKedUElvac1sRqzggnWdt5vgoGOYD3ispMh11eWh7E7yHNXew4xUpXrBXYdKn
9lSh3nqiPLOyODh+sjO7evklpc8a+w+m5yoVPc3LW2Yfrh5avUUGQjcCVVTfD1DJO+KrIRHQlaj+
nwnVCkryHMpB0q8ky5kkKDLP84ABlM5MDsNfv9lWH73/9nEHwXOV+TRqFqP+avM1ej1/V+LHQNVB
biAzTMWhokZteac3pRbx4oVAzgR2FiQX9msSx3nCh4/ob8jaGDYekXoR+cW8v5GS65jXGAT+4J8a
a4QFfPgNudzSuGsxmB/ObFCaMO+/+mTntdAI6bEdWkMyaDlY4I7IpI8AKggLzpJWetfdX+B9GY9u
hMIAjQZpItW7ok6NXtBN+ilC4XHLVXHJmmBahFf9A0UebWct2561Y6BaIrlnSkMlxzx1CzvCkf0V
hTjMO+zzph7z3yTrocJhJ5LpyBFVunN+Fm89UYhamrRlk+0Ei7/EYZiQOcziA7KO8U2hWINVSV7x
pB/NPn36RPgPBBs645aoe/prMz7QheIegeuExVR3yiBGgworEGL5N4irYH4LOMHR8bXH9ItvhFaP
nwyNDK0yLS6/0VtbvopPBiK433DAvLGupBSxvk1sQiGmUmVNaBM7KqaM5GZRglh33qiSQP5eAONm
3rrQqLqXUm7/i/YlQ33mUu6Wqjfl7/yTonMRsutvNf4rHXbU02wkcr+G3EA1TCCIMXcZKFECRYSw
IDMbdhm5Ah+2SAE3J3OaCiJzuMXqigKUzBdoBsaKGlzNb+14AUYuG5wLO24bhzumt1eh34nqoWHS
wfVtsOIZ2eHjAZw/ACNnnsYdgDjBHSNIziW7eTEe0yvijsR8RLEtqCuDiyzGToFbE5YOhFKXGxl+
Puy5YF7vood/wmR5I9/qN48jcwE0mpIxM2QCeQl2EvB9qL6FefcNLGi9ULWVb6yTetRwP8a0gaLn
x5JGS5eF9aaC4WzC/Yo1kANkJU/6DPjhKgU8lUlITMICG3hWego1gEcMoHuSBD2RjPhETarbIF9W
ycZTNwNTIHp6fC5/WCj4lXDEDC06McqItWHMONDQnqJC4qHCfxMMYmI7PXyWw844doCss/RqjA5R
MBmBOA+JS6ekTP4nHnkBKENJyf2AbzDPvrIvoTm6EcuUP7b/sc4S/9P2dyaMpARgPwoEE53+Xx8m
Db/Q3CHPkO7dLalWCrpxnn68H2gPeD/mVVkWa6KwNmn1YEAuYvCL48O44y8I6dNPrgHwIc4i8F4Q
vwkwKwMnNBHb4Lc6MYtEZlgmsZCZDg5mIVDRIPne3q3OU5pj8/ZXJjd4fAUZZ1l3jmA2Arlqq4mY
T9FlJTrgs/U3UX2yT0U545N/OrUVW3mIrgJ7p5ScIf1hOJyN1z4tTgxeJkduJSK9yOU0tAhdLYEM
I2SqY3vyzXqumoBsln+pEaZYhWCrHz+FPQG42AmXwf9Vp6Ie0M8DK4nYxDLkNIJle4kyt2qyN5OS
CwRrL/AWRSUAKN5jNd+nPSBuE+wmElnlUtvjRefj5VV4y7EA7BOPLfE7DKo/2r696wQihrBkmFxn
YQNrj3PVQg7uwsAsB+I6wKujGnnpq0tfffV/fCg8I4z6pGCDDruhgElpcFQHKA56aK0tbLHGZZTX
YfD8oyXY6Ve/7XA3Sn3uM1tAvLZoCn/fJAd4sXMj1+0GWK//Vbx7N91OCVH1MuvoAfgri8hOEtsd
VpLKFOTqul9D3Nr1KK8rmWn5UG1FBQE0vBB4hhZ8U0WeXYcUpoJNyqWcbCBoQXp0TW9dGaXji+6f
Uq37ftiNcoltfuHkqbhsUU5zwHkdLKYQRzesMBuDZa/eUGdRLOkUgHvi57y/FqbFRAnLDB7YMT3l
v5mq7KQr5HXgbEAhf7x2460Zb1ZaHMKRkb+/NmhXLqZEQ1ozUvb0Y55CWQMz9hu80vvmUYTKPlJ4
3/ImwUgxzrV1HI5/KcHBMjOdosVih1NF18JNGwmnAHKSh2G/aSabwUOs1yrnRNcvXalfYsty0PRx
wq8G9WkIKn15h3zJdfEw8EjT9uTCFhifpMYN6tss1JgnjCnCam/dChBMqv5HNtXj4LGmg2vDcyND
eCuResRleTSiSy46cAj/rIiV5CIjICc0hbbNsi0pJ1jHzaTy5bCBNFR9pzKv004c8Kk2190f3wDL
vuvCp7L+VMlfCdR7IKBlHa6SlPwrt1uJlAOeSxJhdbOQn1YGylpzU6kT6EDQb7HxXWp0Cx+WDlYv
DvoAeqPLOdHaoQw9aCg2PcOrxu1nZc+4cCQ7VK3WupstFGiK/fBphxpkJ8RpUD+ojOLbMLmnirCQ
CrigkBd7jWQEcntQn8eMKLt06QXkGSNG7NoAjSqmVlZyjNjxE9SCcYP0K4IuhEYT6VEpyK8g5ofH
dbU0KQAzKUVLAdzugiQVwbH7SSwGPL2DQEkjRTssyZ2WdhoU3kAgtsJHVZ0LdPktslksZ2vksQqK
RKmjgSTYb6LJV3gTJnV3UFxK2GeqYfwP6o2sCQ9RfSR5DxMQVfyZFAJlojot4BTZKwD1g3W00nvm
babNbLpc1XCeFv7E20fSkCjaXpB6u2YGX2EdaY2Yl3bD0RJCGI4/Xl5i2d3p3rxXsAqBejTd/Ezr
qRJtt/rB1KrUC8eVjpAl1eRl4ArnA741ylcX4pCr/3hKuxxCxRZR29RltB5yXAOJm3IhmOWh49WE
GQdYnlVniRCPgga3KvdCiuCnwzMiGE58M9v3HrGWQRKRIZMyDA1WvHfAlAIc0dMg3GOSK5E3Ylin
nKUgQhpGjUgXzhTWYwRXk0gGcDpozRYK6jIe2IuSZoW+F4C1nymp4PCsayiDRamzlZrb2hWbitGQ
xRvgnOq7j9+hyTDZTznIwk+aM/tAGhckFD50WqkvLxVmDCz1XGKcGaXo/9hRCAybGH/dxirchUzb
kRTwJdlgqoZBKX+Siuvc9e4Vz4su4bmt7UJhWVvKTUK4HbKnDx1nPjwHSQPL1oODp+YrK8AihpuX
B5zUY0+7TrWTDASqg3Eot4gt1CLSZxgvLE/LDf7G0SX7PHGUJmbHoc2rpaURlAcLGJrNlYi+IHH6
qWFWDRU/1uGptjvLWAXE8wwLL8dVeha88LJ/iGeaCiOZw1CMKqRzHys/9iZDjm2ZOLA/zQy2wtqa
avsEh3ITyu2ij48lrm0myQ9LK0ZwDQt9QeNP0aZL65FxSvAbMcZqoq2BS4m5K4KTbtwH1BzE8iiX
hmiy7GoMR1w+A+uTTqE7ZFJ5E+vAqUg4wx/XdPAxALwFG8navc40Ud2DyjZYlWAmSnnXpmcS8zCi
dL1VBOM+PSs1WS4FihhQ8bLmUTywPUNylDsMJQ557pJNhZePvOW/RDY4sxYXxYTKhBj3ED7hY5PS
MnbocZxTYHhV4BMZRrQxto8rZGXSKi0wFTYRwy6let1PY9726cMwUyQFq4YAsT2+LGz6aUYcF+44
qRjbHY5PhOU2WwuVlkr/CEmJmaIYfiGn9KlL6fuG7iZHiFUh5pqXgbI5xfgLEgyu8zK8mYkVbLQ6
Gi4TNxeoYt6hd2+03H386Mk9GT/Zp1ZxobZCOPq6EzGLZeUI6t+0MWT1D/CPj1UiG6U4LjuCvlyR
x4LJQKPsEXD2nrgReJ7gPWvYrTdZPRNY/0YkgPSor749CWJwmZ44mX2oLOO3l7AlmyT1muqqSQzg
XeYKvkIpsvWi6Fzr8Srn4JgOobRl2hROjNqBWgPeEoJLic0QILRXtS+IKGHByJyja3qzATQFDw/F
riMFrSrBWthmfB+JoKOGfyGUxNxCYrUu/D9j3Bby0dLTta+zgBU2TODt6ZCXWAg6nNpesWVF5bsG
WzcYTIOsRAzS2HVHFEejf+kE41owbWC+RJh6D1kH72PWbTVXL/FVOWbv4Jht2xh7++wsz1EeXgh+
DsFcjBnjYtjMpB5R1zyNk+BkL3YGLB5GeIT74KfG3HYHInuQWUWZTQBOdhE/3Y1yVHtjf4qCjikG
DtdAQRAFHsOfCty89HfKSbl6f/GSiQ2h2ygFlvqPfKnhlhkzbzHi3cJEB5o5jskcKbg7LkvB4egR
LwMAy8r7Gr/zT/nCmQHH6U/p6IQOGL9KN7MY/7RPwSnewnf6ZER78c/4Mm3zTfxTPGIYw+v8Fs7/
GAU9mtkW7d0RL89HvTAgYc9Qv4EEQALtMdeiyrNh0RMo4m3zY3jtNs9yXS2x8Zk937jjY0fn/ejz
H2170sDEpkhFqsc5T+G1I/bsGp9gZ1zl83DJpunhv+wegRmW3wE3wpwbz3gtEwWmrt0TYDnnDs5W
rDeezCm6hjEII9oPd5P+2QV0X8Ctgpr8w/UfkOvskmNwTLbpznrWx8kKdB1dsLG2q9f4NM/av/5f
9PJ/ccaZog6nAANvTdM8T0/G04fH8yXwYZln43uM8WO66CEOY+G/shx1TtbKEkrTirE51E3YCCs+
rbal810QEDSrgGRgvW6yM8WGY2xZp/MruxtlMXv5PjkH5+JHe0+Otsms0i8WphbP+gV7o/sHeHwK
3EuRXSAwBRBzsbHcEtwGupURgMFkrvvPVaWZsY/yKNICjNv4keyNbbT1v0LwCMif3yBU8CFJoKEo
ASikHWRXSW4GKQD4YEFrlm/qXcX2R3agBXc3A1vWMz38PtlwqfMvjPkNgIwFHAD1FVzGXXmqfni6
I4RJnkuwF6QsozfnSUM4DTHkboO0i9Nx0lOpqGsN4ueULQx6YYfxyix7UUXPgSL+lOPAsDBeM6YY
ZgMH2bx7d1u0Y3ioQ55ciId4135nA7cLgo2dn/y14DDc32Lk+wbb4HoQTXz0791uPIeI2mnIoQ0+
Shs4Eci1ngEMwd39db+ZZuCmCWeOfB8OUkIJ0pNU1mhI3Y0XUqCMWbTO/EervqNKcxIUoBnPPO25
rvCDmrsbYLoFpV9Ie1uVVMdDpRqG6srHB98fxEUI9C9zCnTMuUcNZp5+0ujHya21nLAPrsOozWmC
NOiB05E/7ZCDAPd2UJc5zW1S/Uz7EXvYJAV2PVJNeUELk13hZuHlQY/JaVdzBJmH+Ca0c5FZf73T
zHXoLxX93tZfPBOZB12txihXpvhvfouDLsCgDaZzzyj30z8h6gyZh9cTPNHYX1Hw92tZPket4hQ9
YRs1GmlyIaU3jb8f4mbb0qNzUQ1UPS5hehPznQtY4jg+MbcfDO4azrAZfS9kdCZ9J8YaTBu7F6xW
WmHGPPURAKhayqR8qDPIgoAATDGadpHDlK2/snhbYbxKJIm5IX0JRLAyDtHwnSSrJkNQOKfSBr0B
bWClKgSNkb6X7oPkLhuPQLxq/Wl018q4HTjG2qOL6XS9taqtVG3NFgiYeqzJz5K4DN3TyO6IVTJz
BGIm5H6KUYOd3t3gH0bxurnLwb6v9tmFgq8n22edbWAG+N/Dn/5XxUvQRExx24CgJwCgiRZm/or5
hWGqmRCEKQOcWYvRxCxHWLkIeBUIjVr3L6tFZ2xcrH3yFTXWb0Lt6gXLeERJlA/4hDM2LTFLR6Qg
G6SCD8OsEEAZWGICNifYUwF9TKQgD4QKmPraNkSMrtBAF43jYmuOhpQple9Qv/UYvyjzXOMmrqzp
YT/Uwpbhz1AjQhr8nxGajsdu23trqb1qMrQDjHsNtedQhCXYC07TN7bkkmCiBiu985xG3iuibwdp
yyYzmMZsQHAuL/piP9CR6OomSSh0k2GdyeSXMT8oI/SSWBSUnW+PVuWUPf/uCoT0WN+hfgmNf6Uc
OlbjOwqyzNRCoyLPO4yaBJGhIWI/I882nokfnA7vxKeyVz8G49k+AYpCz+RBrPH51p5fZf3Ez6iR
NuK4Qr4ruzs/u8naU+r5IIRJbiKY3FhY4gxPj+/vvUtdPT3lKhrPUXiJ3t6vbIG0AMK2/KU5Hnm9
UttNy2jcyMVlxFRNDPaDv+fPaJOR6BCbxhNcYFKWXeTJ/+LTJW8gWa3YBO7TCLHaLJmnwSMkIWgk
vgBD6WwAcPCXvHglHsfoJjYX3pcpb3iDRo3p12t6P+5LanHAbJ4hDB1FOCbBs62wll4xb5u0QcWR
D6AJDh+4BQlhSt8AkCw196rCgpZXjAR0csJVB7cafj8WaAtxIcGaR573yZ4AOcaQhrah/GZ0EC8o
97xxQ6nnMTHB48xwkCOB+SsUxJr2murpvNhgS8dLluIZOzGdSXMOk5t60MrXwLJF8BTMVVgck/Kj
g0SmOT5soNQyGRBKxt0L0LgkP81LJcFJeFX1u9IdLkAlAw6kjKBiEOS2JAIhcOdR5s48f69Mck9G
WBG/ck6OPmBicJTE3PY7PLT4WLH7Al+3RRTDrCIYmlgh6P1i+mEBaoGxUOaJ8GjKclEH/laHpCfR
H8oa9j8FIlYGfTUlS8mkSVafNbOdflcwGMPhIbWj0cE8qW2OLXMQPF/FjYsmX94o+NWkwBVOUl5y
OkksDyob4e0UdbBBN1RAsI+fOuwT/BgRTBS2pu9Sot6UFd/O95rEDkCpkT+FVRKacfaZEhQAMdO9
g7g6fGD61g9sVFCGD+Gea0qcHr/hWxP/yRLgXlUmxqHjx22PDdSDpjvi54LB1XSbm2NXHzXqcm2V
l4QEOqN5HowdXiA4WDZH7vz0T26hxpExLSf+ks9WTAeXO1DqoiX3l70lF9heOLg3nIEBzmfmtEz5
6awE/ja/4cHgjfH2ovai647ikfnncFdZqrn54af5pc3jEOAWz2iLYTDgQXhE2MgZx0fgxfkKP5b1
67XHrt+wIsvgyLwm66/4Y8MxiJ8dvjkifqO/UXZkPAI3tSbdTJ3+7/kvs1oBZIxY+ChsYedQWrkV
YN0qwvVCWom4aZcfQUDtsCu0XamwN7Cyj7G7k/KLFX7AsFXST+l9u2NVYOLQMywhVgSA2GN3LO2U
1ClM2lQ7JFOFrg3Lu3iYwT0KLgFxaLBzWpaaKOd2OEkXYhd9L+gA6yuuP3JFkObRFbBp30TtxvQu
Y43m2J/pyi8vEIort1gF6Y0XdoZRmTcdcSQtkgE3swdQENGM5hFLVNUZ8yC2kKjp2xr7Y79c68ku
6Dcl949ACLjn2Y0fWCIqB/lOxu5uoHofPWOhYkOg6jgyEMahkYauykiiQUp8kwrzI3IfWXwN9Rj3
wcVMrheaWTLy2BrYYQD/UD6gXqRZ5PfTSktlmFaTeCzXyVkNcVx/uum7ulU5i2nkSH+51K4ZegnC
HZshx1KLoSRga88P1LrntJVo0cVnnt1OITrZheXU8x7KScXqfdidpn20uKnZKwdJda9KfI5RORA/
pjLwlp4KOgi5fE0fgEcFVUuw6rMnsY998G7wYwDybxQZjE+Zs2rZOWkydeEgB8+g/GOKX3q3quZN
gDj6KxR5xo6NkfaLY2Nao+Z5jDGG4SfPaR814Zq4u3b8qNauqW5u8JmWMhRGdeMHb86DJqLVap/F
eJs2uWmzk00aEejjE9F2RPmDTgjTd/Nj+WgP5NXIjq5F0xPdMemVVr57dqubiFfyl2ccGJt1QNIZ
UJE6PnmICdlIcb/u71mDLH0pjbiF7I2KFHF9HwHL+7hnaYnTDC8DOKcYbpYHXo5IgPq/lwiiIKRE
Bse0GtYXrG5ZF37SvloOeGeYaHXzSVICBtq7HM8qbkKKRmkG9RtPFp+vTaYaoUfGDYHcKckTSrTz
EPQESMAFCImWcUnY9UzDddjUUxhgyYAxV1lRu3CA8YK+mtvTodeQ7uHTvwbNtlPN7fS6CKyh2xEN
gHFcq0zdfSGdCaohxvORNDuRtyBHOlUvPHKesGAI7AhCSeb3dkuARMej6/H0DeQlkU5htyEHGSeF
gYFCKLziyeCPvTkhu4SqokKo2imuY1CLGLpE5qk763TuDOeKV3C5cfPtKCdMmOEUGxpfVhqovPxb
JNzHR6HoX/iMnNYe2i+GVy4ukPRu1TozsDuUNtMlmwoRVWuZzaO+yLZxC3wBaixTFSsdto78yib2
RR/xUZA34QXXBwOWih0zaHZ09p6CkrxVKc2FBxuvr+z0+AuurQ9dtDnp4yXBD3EbUAAwd6yY2xMv
xVTcXArivx4gOcYrauhtj2louuQ5SOtlj8dJexCsFa4URnvS439DsfND0kK0lUK6zxCfqggayTqm
oGxPWXXSmgMwfCpeYn+Hq6zInBeN+KHW5rG2qJE4IbHzkGVxkuyS/FCKB198+P0piw8JPlp8aMWu
MYVyASUWvBISpyzZRDA1AISZIzHTJNWHSttzph+bOEwCgZa9EA/I6etMM3P33fS3iJBlYiPLh0h5
Aq+2sRjU2XxrL1z18sZUMzpzGJWTqFR9MIFNDZz7GEDuIHswVTV6UpUA8/e6u4oTuiuIEztXI0p+
kbj7vLmE5UmTyYfYdMY7ri+FsNfGH9fda+Je1y5psol5f8UOP2CRcsJzOs1WUuzL3pFaYewEP3yE
Rhy/3Ar6O/7bJnJhdFZdBQYSYDAGxOyf4vpgyStpuHjBKZAfSnbKSAVXr0iBBhy6VXuUrlq86P5p
k63QnK5S4GkU8T2mCzo27YbIM3IxfGa0gwr6oECTUD64kQrZw3hQ0zMsz6QOBxcsNjk82c4OQ+S4
5tHkjUIanMz6YKDM/Pyf0r8TQlh7YMaWXNHmxLyaSyR0O7g0grXl/bU+59B4AchzMJwDc/spy0fm
/fFhEm3BxVeRNxAcBtkXsy/CNjyGZUzOk3CaswdIrHdNB49Pq0HOHob4L2l+Ah2AraYSw9vrx+IH
TN8ovJlr++ktSf71eJcaw78Qa2gG/NVEOZJXzbAUikfCYIAfKgw7DKzNblOF/xr+vMJwVmx+WAis
CK/9EbINYc5NcICcJMaQ6ta8rbBYTpwi6E/JpYmmxYnh67wheU3Kl2S9wLQlT97jyGqYxhbZTjVo
f5AYhP8yiTdZPYSOD6Q+zOSSDxc+K8OuHG39NB5wr3p0EqsfqTvxJHGBeMFWXnHDRdSP40HDe7JZ
CsZqWtHJyZDQsO5q3Pua8M8n3T06iMpDyx9Z8ROoBzjeeftXRScrWYoKrgjTG+Y2TAyvYdGeWOt0
PoO/5mZzGaURF5x9M2xw4E6YTLQ8+2H3B4lliMAGD1axY8zJgm+RNGBvCb2RcIYoXGk5RIswXFVc
hIBpVEa2uf5IzT0POlesIcCUsUu3kaUlbKGWbWIwOPu5oc2A0TZFIpu8knMGS45c/+PB76NX2BCT
5j+78hQzYBG8Gql3uLL0cjd6W0ah6455WuKpa0UkcxUfOPxSB93c6shP2dzYpDJlxVGEypl+kdOV
34jRPxGwX7FH4wpEAUm5TimiUCmWD+5ron2YH6PD96HeMiuMd83wKIRjV+Vwbi5q9BOiN+glhvAB
DNnggLCkvls4uKYyrQluDdY+8m9WfTKp05BmED7WKHfPZaVhI3/S8QxSsNM5hd0/sJ3YWLThJsh/
yuqS87imrLYlYCTuUTwXXrpz2zO6PTHZ8aKydczSC8uBl7bCR1j98ZVI4bxf8OQL/+0zODBNjx5L
mqe7WmYw9FFFFv/Yi1L5W4ERkwU7ntwW4yVZWvBZuZn8Je43RtTY9PKR6kBii4F/Fvxjh2oRvyPo
hcsEI74Frwg2jf+vkZkqWp+4PPTiSqsYbbDD/7D+iDKeHm3UyR6PUw4TNxEYoUlIIerT9DmMt8UV
jMwjOwprUaNCy3g22hYBnWH7fFOwyxO4vkjcq7/C/TTdhrfRkFIdnYDO8/7foL29auM3jCNTAhiT
q1gzToWni0lR39w0d93g1gnYroJNYwskeD4+HYidgWGGiH4UV4iM0SZMHqRjVffllZcOs3//EBZf
yrAXdOzIg8m+BOcRzlQedhPfQMbaDm+xsDZoATPENBHQMuyaCOWAFSxiehyxKddavO8xeZKD37Qc
HaZsIHbyYpAaBAjKcgyuGYI4oW9mfg8S68AD/x9H57XbOLYF0S8iQPIwvlpUzlawpRdCdsvMOfPr
Z3GAi4tBw922xXB2qFp1GOgymnFjq/asobAcfCb9uL1GpvoWLraG/UHKsxCbGABB7wtSIKbZTycU
BkYwcgg3MO2v2v4qc/rhKZjLvI/ks+fbIbhFHemKeLFXqsRLx/7nD5NqOWa5fyxF9z2Y27j4MmNG
Asm7FoJR2K2jRnHdZ91JXEXWebswxfNO2Ovwy64vxq0l1w/R4k1haCNGso74SikancAm5wLyS89J
IDcrkR2ChMg9ZoPb2KZcgjFUmimoFJ3/xsENZUsu/2z3p+gfHXiZjjdKgRG4ZTPax9/VNBXvf7Lh
WmFg0JhBjyQJ82sM4U+qP1mNY3z9SyTGuqaNNh9Eb0t2A1PjlG9uoZ1+VTiAYnAr/TsP+Ra8STAo
98UxE48uPmnFtig+G/2iU6FX80JbxvY+ML9t2nrz0TcPLbsPwV4rTzIJx/VP1n5aPljJY9uRwwks
0HtrClol4zhOTISM5ZwAmMsMLsNXOr0p/jSdEb171PgFBMomtSG5FqTwdLK25tVsbx5XOCOUDc00
J5hh3WkG0JWC6rPtbQbkmUXRhNbjBBDhF3drgJmdSWm7IFtB6OcK4w3BLO21NB+loFQ/SnS/8tbD
DK5v4ugqe3/ecDa7e4Q8iPMaft2sUbcg4oMezzYzU52aX/IfbvoCjh+JQ0yRkUyOm32MA1p88VKA
jh9HZ0N88a1JIJR8bJlzU9nQ7Ofskjn0u4NP7FLP2tBqnAaip49II/Tw3RD3Gf11nbWICNUola+x
vjIb7ZGDdkzwFnw5s+pJ+ogObHQU6cFKXwVx2LN1ciRjGYX74X/eqpStx1Vsbej/CRQXzTbuT5F6
bM1j1v6KuFrVKvFnPPi8mnsa0FmKjBwDyle2qUlhF99qhkZy2dbrPJgAVXIwMy/hL5sJcH7WSLrs
lpQ+b6q4tvkpDBy+hvlTgMoAYA1+iHERartc29nRbSjvuntTvG3gHQ0fGYyDrg5ejj6pXFfduCx1
uC/HurlI5l4udlGxk0Kmnh+I7YuzwYc+p+ln0j3yKRlLuCBDdFLaQ+GvdX2d+7saYSl5EtGMzwrc
HRgAssgmL1sGUwoJ1Dz/G37TLfRfDIS45WkzWMLoLAmIvqBsk/h6eFkblcB1BGDEE73IyEbS3PJr
IVSUb9VNOiA5Do9ENyQ3ZtUSKUYxDM7ZyAJsgZM9hMzy/f9EH3zDR31oduqRLBn1X7D+f4MkvQuQ
+sQ6Slv2c6yFztZvz0sKG0S2Li0u/wdMUY9Nv+eEf3AZGJ8l07hsEmCTyGm7c1ssydgkFCG1kSAs
apwcDRdirrzEZuCiSYi3t9pVkzFuT3QFWbnoyb9YQ9/PBYvsD7MYF5oJ/4myDwmw2ZRs/CdLBIaM
NFn40CytsEP+wyigA6FA4EHHw1gSf6hxZVUVHD70WilfR/lNau5KBQU1xBOB7Go4NwygS2jlFtme
rKcCis6cfxxNlh8sR6pKINl4SzLjItOjtPP18M9HOdXKP7HJLjWji9jXopzZzXvAVBBAV+m9c8ru
nU2VfxfZu8RLme8NWEAxKXVCnY/92x73st5BtT4zhqlgPBcOPLd5Zd0itP/p0oY7IofPrtr3/jmN
N328AbY41zpzIQX+yQSzGwO9V1lQKv4m5hnygnPGiF4L3n3EdfnlXKsljAr1JySuDWBFKIEfY//Z
l1TMIajbmWq/2xFLHQ0ItGyppKjrzpXG4hMncdIv+QWQ03SEdeIJRPW0N6nwNBeuIvsBmBZ871TW
T4IjaTJYZC+shFX/iCZxr2wyG3AilspFuY/wTAbIFVvPIG9G15/0thLmCSN5BZE814eHbVmgk5Or
HxYHDYEL+oMJy0adSfEVGMh8qumMs6S3SSyQLGM9pbpF7pxLW1vb2BmE7eAvIwbBHFGcVRiveeNp
fE8ZNz5rrxQ7OvNg7Omo9iRImMFdonjIB65BWc4DnWBSL/6VWyTGonr4IB0S24Tlrp49Omtz+Mf9
XFQb1cSktvEV1pMeASP9acBA65pf6FvMBhHEnNca/8EWA8E4uQvsukhEJYgqY/LN56w6ablOGGFz
RN/BtojqkGlvil6rX/D/vcFZPT00jbEi5okPXGZ/WdPuLiMO7mSjwj5okLR9KH8p2rlyIqYwX9MI
qUWSXh3xHTAQ8LjB7yRSKWCB44XNH5Cn+TC+gdVqNqfUSpSY6HjK0WT31kPTJRZI8bKnVGtjaAAp
/lLcls+IhrdByRfFzkBbHKYWpey5N4Cc8cqLSwbA1TniG0bJqxXjocj3TSo/LBHPuZVagDa1X/yZ
nT2zqBFV85akTwHysZjeTxWu1uYMn0PrpXkcYTtFjOITPqaPbG2FMvdg25j8eZ78hfzABr2sZf+Z
1T4RRO5mNoKPpx52W59StqY20WtYOSX2E2WZSig/Gv9vVLUHGpVU7cHaJFsDRMWE/JukLFpKRaRE
cF4wN91QZq00KkqTMyX0n4h+PaabOpofAHigT4Fl0YqOvNDd9OlOcxaMXglc1KVtnrNubWMwq+QN
ckz8V+LMwAd/Aspj5BSgeO4+1XWEQwDLuAN6iizdAtN+PSOszcs/DXtXUapEy7ahHphl7bHAscv+
PtlVjJn6yerrS/OQc8HFJkms2xpyDLVjqy0kVJjMANq1iaIyn5OnJl9YuVPVTQr+G3QW+zP9UR8o
HIBp8deQTrMCRj1df7GbKoCaDR8JrA6mc1ePVuJDEoAQObB3ZKwN4dQIhsq8oaXyN1a+i4MHZEEs
AdO+CH9aT0LwQqAtF0eVWB9sgWkN+34BvQYxAJ6CSRFLHYCAjNZthk2GpBbSp4hiUs0dtlx2k+S9
sUNUMfqZkD7nrOWTECcWJe8Mbg/zVk1zcOGvzZtrkJq7dycj05Q7SqbGQImIVT+eVDLEpix8aYKv
VRszX1PEVrzhl51At3dRfRxaHenaEE/AxKAHQXjjr4du1YFCNxjsuwrU2ascb8sUmZDxrmBhCiqJ
ujy1YJ1kBnE6G1+iLHqjg8mCGarAEu1E/qrhsWrRLTPBZPpAqeBbP5J77NCoGtrZYE7coiPwsMSC
0azDHR9qqiLqArDS8YLqNarlbRukmAnAZwGNyUBrFvFa9opNqNfs+Yct6Qsf6tAd2sTcGilEEGlV
j+Gp7vQ7Vbo3y8UngjE5JBF2hrgIoL9xRuSs2YiPiH7eGvKKLWaBppNteOVMSiL8NeV+WqUF+Z9t
/Lbe0jK2aI1IW8y/oM1W+FVToil2HKk2d+s00Ec6QuJh9cze2EFchLe80nBKowjDJ0SWKXTQUwzo
C5FftEI8Hif0ltNfUnGC5/hdVlZ+ash2xhpIHSPW4LsJcbJhEihwD25gfrAAsWH7N+0gkKMYzCU+
tPfQEQUA/Z0Hdz7i7FKXldhSJOLFsGqGVo7sreP2pHbXgLmMrBMPTG8qS/IyaFj9AgQoptxqvL6A
AymEeZTwNpI0ThxxPzYQZxIC4Bx93EfWymNHJjkcXXlSbW0CWz1MGerks4qqpeEGZ62AF2uQhgVm
uAZ3atx6sec8M9GrexUlJoMPDJpVswTBXDDjV5RXF+4KkH3E1jcWL5DBdGpDLKkUpmlGn81zbz/w
xrYw+fvWIYBSZZvhTq8QLOGM8zdGx1GWEm3JA5acGz5yi+mGxykYcQj57dZOn9zRMjrkCDZldVfb
XeVdLWaB5aGr70W8ysajSGYpw974mI0PtathBqKFxjyZJQfFJWXnHPBKlL8mHjyiEXnf5PcqWYmB
PWGKMhpWmb6XWfmU9Zni3YDTzy8TKJOgP+R9esQeo5Sr0le/ChdYkBMrFzO49s0rBiUXHEr72hvH
DImHIPV2vBc0LjAQGvTvQ5+sS1dsDIOSt7Z+IVbvisR4e0nMK3bVdJ/xtDvAaUw30iOCrNL+VPHh
GVwEvjlIgFT96TQn8fHC/OZs5QJ504mNyd4fWG6uv6SZYPahVs+i3+I6qNtfCoFhwnRViOAYJmbs
YLzqiD7RQtIKxFzvd0zp8uhs6xvbh22Ft04wBwuz31Hadd5c6w9ltGLra7YA7umrWrI6Atw5EfGM
vfQzuAfTXsce+VFLIiEsFPoSGcQaCiU2MB7QEmPWFeo8c5+K7ztSJfFJKlvZm6RXE7uCM1lJlnZw
dtH8Ke1vJRHp3j4mb5C+a3pWBP8rEM9jinV/3GdviraBTVgFSGr46JSlWz296qZ6BGGqf1W3V1NK
w3KJ3jYLLomrrv2hQV9ib61mj8BzRD6C3DH2nhV99aQS1cd2WqbDlYHwRvTkNDc3qZ5lLOvWuw3A
6oAJsMMBu+RbMILrcXBTHXbmAGSld7z+PJ2eqJ614skPMEAfLXQcaP60HQQf8DdJOUmh1tAvGRo5
x+gDBBOCKEA+ng1OTqjX9BcaVlRFBMQQW+UtytqHHIiLXhD2gVyvtfOz1hENpXBIhF8yyolW9JzS
mw7/YAPvjjAaxyz6k9qPa18VQAlhIICJadm/6fgie+i60VivbYQmydgvlJgJMewAQ1s0+p+XYoph
TGZFLLs518ChhT0jzIgjAXmwmVDvsd5itWSQSt9UleNio6GyVsZmZk2pE4bqVO4IEu1P8q4qA0id
VZqLNMEKkEQVsFGZG8moOv1XAdmbsAOcf7FjBmQT809mk7SOLxnEnSSamWJGi5AVmcyYKxBYo1Ke
35F9FNOJUuwra18TyagGO6aDmV5DKfOOXhhs1HqJGs1b0/V1XTSr3pQGxEr13h7CFtMDCpXxEE95
Ct99oiwFWQSphwBSiRaVK+81Ddh+OTdSx6CACdD7ezJSFOQQ1FMSI6M6YaPPBySPSHSb6FUlEgrx
9DTFUnhWzhxkIAUUDiRbq0H7F+aoec5+vPKqlZIfmnFr2wdNfbv5Xqmnoade7abGwXZ3mX9zS5uQ
N2ACIb2rDZZ/avpMVk07y7q7zdUA+0CT1W97loXuQoZ0SGsgPkLplJg/kn0w7FXQrHr6XNzPRguG
VF3WpqM3Lyn7h8wrC5+NUs8UPpTOQnOgXgkJ+VAK/Hc8fiVTvT47eEhW0PNCJZ1x83k07qozqo9O
vbfKcugvsbwGk03bhimJt7d+icYNArQMaxaYPj6GGj+dSXWR/9bDMS9/eoZKyPO5LqzipzAz+2Sj
zarNh28t8MeV01h/UWgnuKnJeAJ3FeIyZGI/MAr5mTpQF+QeeR7bWlnK9Sp4FNVKLtZG/bCok5QO
BKZlO57ho5OoqGkzsJQeQr+Qhz52InSeevevLS+i+MImXtQEFi3DahfpgA23FRyI7mZR5yv1Z5Ys
yiLcRbjoKuKNDgqvsIHdVWuh/fMAQiJ2NKc7o0tmvOwbaSV1d+JA2G5XH+uWZrGTKGSkJdI6d4Jr
CXM1YilkHvosbYjGpjy3YFJw6Puh6aj5q0QEqWgg2KmxRejPM+p0Bc9Sm+zV9migzCalpdG+Ok9+
Bn5wBO1yF+63prIOUa2NF2PF7VgE04XGmXs2wl+mJ4auHaf+cBrJoaRYJ/GhtJ6aYW5zT2P/GGxa
Bq+xfdAVbLUn7BATNNUO2XcES01EvKv4lHnIR3DPPvLUvsAp/SSPRwGFGegHmJkywGy93HKYuzDR
bGXD6R5J/MNQ0x9MYbngNoPwqvuyinMlHVNti3hkAHUj7tp4AIMJamxiHCsvz4L2/FkUXzniQ3PR
4tQuN2OJKq0+q+rJGAijWNYDCV+INeeqeVT8tUulDC1B3mTVttUYyjlStwlr7stDzZwOua3mL00k
+zjDgXY22KTWXbIgeUoUW4P/4HENmPTG1BkMO8dgXstM1byfwDtAyLBxR2zi5lgGQLevOtFLQvvS
s1upbuVx13ZH1UWfIfaKDp5Z43mf3JJkXPyEyQZwqCk2ubpWbXr9dU9LGL0K+dKjW8IxRWIFdtjK
6cxNgdDGO8bxuiW18S+VDraFQHGjjdsAK1hBdJv9jabGrTCZbYtmLhtUvD+u+avhuWi0XXMClGbQ
XtDc0oZwgFf7MVtmjPXUE980bX7t/pWPXAwa24OaXBV5HTNcjPoC9Vc/H9nye/FN1D+Ncgqkfa48
O+PTsm8HE+n6cOl5BRvWyhdnoWv8LYW8uUP8qqcGY2fHm0x/62Tci6s6XnLUv37czVQ4vcM2Ln/D
DBLhUOyl0XDoWfHVBxu3GcGVFisdopHuXYS4THbMWNv3yj6UzAdcvQLHADXSwPhWuQYhKSTUMsNa
EjZbqAj2xrvqynuBhFnjYBa24Fga0NgqO4M+T2c3mVEfy6G+COtwY1gjd5N+zTOby8smQ4VlVmth
zbsRtUFGv5DQm9NeknqEiq7XYhqFYkL+yYglVAq1YCOC8jlwyaajMeM+t1lCxK66T9RorUTGU5uO
OAlzajow/o8hwkYUolPJiIxK41LWBOTeXf3WI5936RRd66XFFTlMs6HetMQipWmAiqFfEId39Ynj
qYLbFENmtbAJFeUw6lut24Lcd/BAYTL0w2uQsOBrs461nbgoWfE2m2DfsmhyG2s1CI0Dj+E0EpUo
SffeqP9JLW8ZuhV5FCtFUdaiwCmbRss0T3eVJJxCYpCVoOjE9y6rMGhQg+T+sU0JTR5ouVmsu7jh
eqjpVYeRArEyW1E58+c17/4ibYi3rXa8FnaZbvM+75rvGKhkJ4uWFfzBD5EcIdj1HLlF6AFZ+j1I
69Z/ROyiDHYKKVtDmhrWJG3GvVH96RUrLO3ARkrIn0n8ww9I9U3cGkYXM7Yh/GrOqNwC9H4jbVZG
PnLTOb06GUx+CUdCJQGpNYNcoHOCM4Mi4dRlQ+7Xxv9vxjQsV8gxj3plHQw3xeNffpEJxHaK7a5j
JaiGYr9qQSyiK8M3olG4ZaP+Odo5FNC0P45Bf9FL9jZqq2zIf73a4y8CQGa1TsdsQT+W4aMsVnXL
SNf9GnAfKdWtH8pjEHjrMdEE4nnrN7XKZWPivfTH6kNq2t92+Gts5ZbQdpARN9nf7FdNLonW2ehd
CWZnAAmyyzt2xSvoV1iQFKIhYsRdzYhu+h3WgJ81j0ITWl9cHQqG724UsFheh7g0JPeayEwmAmR7
74rmt+iSC+oXMLEZYe8E4xFNAs5K1bCGsZ+UlvwBysXWZ6t7yQZ0q1V4txpK+hD4878k8fcjTudS
sq4qsPdYbn9yfyKYBn+64LywSZz8KLTwlZAco/s1/H3P/FR9LOAW0q1ewKCsluw0LNd4BijMYO9L
3gGdSxYAzSRy3dbHGfwtXtLBZ8EP233CbUffIBhdMYqMwRuuEOQgj28bm5eSwVwck0abL1xVvrQc
9F7YY1N/lWSakPS08End0RnSxiQ86Po+oV9PrX/TIskfgc4OyG0lad4mmO2Cv2ucmgy2mEhyCbXB
+1bsQ9LudVQTubwzSmYE+BDTvYuUdiweNsP8tEPLxjmTMwyOuawyHGciAn8qmh+DqdL4XfVnsAth
up+Efl4hr/1R3rsdFKsxRdqThZuKMIskbxAUsKWcXFod+CDTXFslnK5xeufzmje+GM6tBgDNIQqM
ivu/smTofTaKrmxc1chTG3TqH2P3TvpQnmiQronXtjF71ooKtKCKMUbDDjK09F9s+k7XUVoD2TNx
4NSJBByCrMUQiEjAwZSzVuyx3gzAe8p25VpINAnPK2V5b2XlQkN+xEgmKSOW5r11yNX02+bqaGG7
L8d/2CTTyfDSTbt4CqGhP5nEhSX0vywXSZSDU5vtq3EZhBYFEab6Hg2Ye87DcN4nxZrAqZlpJUuS
mBaBFu2VL78eb20L1iUWNCZQUaOG3MYA9LdoFi0Dzpq2N4HlXONxT0odwr445EPLUODVSxLRMyJY
K8Nv1FjLuOt3eUjFPxxwsBPdAoMZbPSXAtMAJlDaLXz6FhOtMLlvFdTR6QPG3cdWN16keXPuOe7M
fNqvowPEWEQghhxcMNoKdCnGMYJaZZBZJC9qxd6G/EAFdgN1GBzFg/tKeIs5Qosb6qNL6HLGnWJC
W/EC10kK1UkQg87qo2dgoRmUc1iCawNcB5MDOgfWAY9RYS7LNxfIUjuu29b4cnX88bax78t8JSPZ
DfPGCVQ0rnk/z5NkIeMsJ4mgQzjasHEjo7rwQbzY8kZr823MXiQxkXa5xd4UFu0MKEE97DcawVfY
sTe4W2wZTH2uOiGlos+uzyjTRSC+/fjqg3zFh501xrygztJxO/WLRmvoZ7all4AQwv14bUnMsTVB
QgJ6PgR2qFHbmIUXCfJxx1JoXHSe/iOzxOH3Rxwltxj23JecdBdTYv3SD+FJNNSKaDzY1bLjq91t
0fOO1a82ZWyFwLIw4eg15kHFviM6hB1iI1SO5nBMt0pjgWeZKPHsgfV+Y/UWAVHVvC+1xWgz+ZFy
60NldWrGEnKlwFHyBKHPt8G20SDKntGgLa2j/qEbrzLqYVfo5b8h7ja5IJQk6e7Cr1aWNxI2QU3q
Z+k5za1ggXvBz6RTrb89KXqNUQNvkfDMEVFK3m0krxpmcnCOMCNWPBKxBd0CEtXgMyUzQJcZCAJz
qpmhb5xlFeQbnUfQbsGi+/KHADKY7yrS5WrjmVQlinCOO6UH28GOqe2+29pcJqxf2oo4FYiu4Abm
Q3CgwdE0DK5IGBGGNN7AO7J3iiy6Gh7YqbG6VLY6T2lzOiUE03DuG2NhJcpW11VW6sMmCrXTZG5P
2JbnPDLgbldD+mNk9r8035TtPy3vWWer15HVWz1lpgyJM3ojeejdNlUExZKq7RR/h1MCf1H9VQzY
oko2Mj0IPr5O9vFTRuZ3MdCP6dA7ima81F7FjtLadcE5Hzi9fJB7snvAQoZAdLyF5HQ3qf5jhBoi
1Iq5EFi7PNhapA/nJcpWxngWFGBlEGcDg5bFkjEg5qA16bwZB8sAEyaldm6M97Qa0eEQhxJE55aR
q4UZWWqtObO0Tc0gCeUuv74ibwxkc5nx8FhGMLNlBJort2iyDSBKIFnZRjbCpnEelv2Fu3qpE9VY
FNk97et5l4JE8hZyunSDfa3CDDJAD/fLMGOybmPM0x7TZcw1Jr7cbl119zgleXsous4q8UrIa9p9
26LfFPoDO4KBbpJ8vGUP8tkmUxvFTAS5xhxolwWxLD9S3R0H/NJ6f2mIxrUwmaSCVSoGHYZ+GrNt
dPHEy3C/o57Vr2F9TlbMxuFmWdnFLV414llgW4qDp4agkxYcg9gPgD5k9gLGJlP2KbwgbjO8iN7i
fy3CXP0jmRSzNqAUv5kTCuMxemMByueMI4N/rcOw5uj5HLwS0DSV2oKwzS+YpeYEH/6IrT0xvWq/
FP1vEP71U4AtN7ktJdtOZI+wcrcTV8TGYlRWtvZh4KSzU5DSCMArdJBAPbRozthMP5X6U+A215dN
v+78S0FWMdoQYte6SYUbyRsKdrpvdIIahPXu0/MtNBLmdhry9SDx/M/AXQn3hAwvRjVm9ztbjHOd
2qlRWAEiWygP+kiQIg5fyVymyMatTt+qivyW8vEZyCis2cZrKDgK/wuFWlLs4LAFerOXxNIoKTsB
dDME6n04PJqO4rpYlBWhQbW0iMZ25cs4IARmZcGguGrpuEGOjYCvKinemqJfGEP5XXX6pmjli9zn
7yRECR1CUKut7p8xEsLFlJJqHi1uty5Z1ks75GAcLchFoANryjoAlYQqYUSVe2GJNamjYnM6mSbb
2L+BIWxellBX87srkXGUjmeZ6MmOrWRMiOYydo+EqbfSEW5zaBzj8BbGi4Q3eb7A40eaRRR8tu48
rk8dv59iX0kLgoMKlDqrcJ8tckggElcbITnPzUTP61E2DwfLXNNTDCR5pCt41UjI2c2jlIQ/xtIK
BKmsQw9FHfIQ+cmzVy28Bpu7rna/OL8/eb1zCmQNw2pOURB6c+9tCsoxB5uDBfMVcEDPgPazaveZ
wuPCy4CUruw+wa2iBYpTEb/bwmSp/FbAGvIvwrV2E+JQNyayTwPFFSzG4pAIp1e2qUTGI46vpZrh
kd0SLPSycZebM1Hv7OIuKSjgRT3jgxY1CzVGCMEsfXkduzM+wn7SsliUsQpS6AL9GiIVIobUXwqk
OL/zIYR/8gmu7R88Vz8hPo4BGuY0dl9rpp6waClRdeXqaSQIpMoqqmwi3mBvsM3nrVwuyz83W9Bz
Ahn4n+pN4zaAa1V2iLAs96l5jneSspn5B1Kl/uo+ESmAbL4oL3tvfnY3GdHBXn/mfz2ApOvwbZxy
Yg6O0p1hJRwThUQeY1ZDx8AcwFTjr4sX7i5eIKRVls1C2tR36V6PTADm0Te5BLj2cadZhxF342fD
4uyKQYXf4cdj4b8JCHJ7NlwLSBHSKtYWFkp/bO0eqQFQLv27TBwYA4N8DrOleGbi0KH5ytVumaY1
68jxIwSR1WrKHE1wgQyDAZD7zRt9QEoFJnJsKeDRxgTDeeBr0UehSDr7IOf7OeNoDdsk/vBQsG78
tZM9MLBp6Qq2L350e/tTeaYH8Tcc2aBjwLb4Or1/j6BJcVn3c7h5QHszaRM84lfB2343cEO8s3BJ
QEufzJVqEtZzz7MT5lpCWkIuxGOYXZtJ9Sj+KUxpI8RlsjGNR/fyosHAmcG+mPek/eBB4fKLM6E3
sDziGToKft6uJe/+VlOk18tO+2dcyWLgaqKGRX+0sC2yuL46OZ0zDuwRhLTEdgw9xJPwM8mOGQVp
9x1MfuDM3WmptbKn+IHc2maKTqoHRg88iQ2G3IGhpDc0G6X7ycwjbIjBgoEmTNYbbCdPkel/+Ezh
Bt9panqgSe3EzWb/QiJipr7O8FkVUGwiHLsdrtmWBoA/6rxtWGmrHL/3AGHAVAPHjYgdGj//n8Ky
0YuLnDGimCdFfqg7uOas4DN5ml7agCN1x/AbBj0W9sml5am7SIJ/IY8g5kxzbiYRY0J+fibH7UqR
LKeLcBw0nEvtyaUdKzD3F4Q9pMa5JVstIL4UQLuJ94/XUU00Uvk5QOKPcrQpi6A6qsgCXJ2xTH0U
JPrAQbEbGKNfyfDKENHROMWkdTnpSzKRvq4VWKP+PyPALFzePJzeHi47yryiZeNc2qdYARcNfBhy
jSG7jgZSxQX5UJU3FvFoQwQZugiecWoraJvGXZXOJ4GyTF5a/IsyQS1OKgt1CwBjicAgw5tjRvYz
C8WiSb/k+F4B4QwBdCDUDVVMQhylCKp+JSZLlNZ8RsXG8IbrBDspcZVXns36QSNDwlhqg4Wr2j8p
w4Dd+GCyWVFPo3KYyuyEwKBk8rXwcBlMWUdW5gQxmnAtVRokgEJp+lwE7KZ9I8Srtc/ZQKVeb36w
49jHNAUCBFWvYd1mj1QzYq7GZ4j7Svf8I2giODID9sPIWdi8ssvAnid8Yq0HxcBiL4bKMoF6qC4M
WNW2iVib2IUGXb8AELOIC2lNFmE1kFaitttYN+ZliROHflC9xgwkK+0hJWj58vBCfOVlJFYP/b6G
emruFv61mVIO/fQQIKBqkWSIa6vD8uIHSBX2hLbTYwqpcgtiVDmZVmg0bVRWgyhXEt1T40VQnj6Z
cRSm+dUa5rrTw7WZj6dF5kIdL8rfppXePPDsFXFQdWlHXoLm0767xSGukOwGAw8thVrGNxggQ2p7
j+NBqP/+GmnrgXWBOgWwqjkM7U/H385gPqvNSh71TYWkKsLB0705n0Sy5QD/6NTMQfd1lFJr64cj
j09trLiE6AwXMhUW22bo18mqi0e2YrjpEiZQAEcVATJRd9mNgDtmidNQwkEIftivSaEWODD/ERYh
k/4X313yf16IBSKyf04dC+IzxcBq+Ak3Fj6kDwD5yJp0JsaMQM7lJB218VI62Koe2TdPKOOyyv4Y
eHr+5O/w1TncEwH/IyVFzJBP2U9wAXwT1XdIJyKpDQFKAZhFncGtDdFkBCcdtmY7R1Vm2nMrYCGu
LMxIIeCMRrigws6tuXmoTXVjcBAaAbNyHCali86jaHYmCRu8eJ6lCPZ5BDOZmq+JsTkHv+OgIGPQ
F8zllhl+BKvEc0DWA0G7H1zQiUSEme465t5xQl5mG827t0QoCiRXSv9kA177Pda7d1GALWW5B8/A
dX3oDPE6B5Zhy0ibcnjQvkcyJLDWrJiF1BUZHWgqSImZSdz0AqFgaGuOHLdUTN82L8wGZ23dYXVC
EyNXjCq4LAHrqir+JRJNtulQsm9FZ3V6QKfUCI+bF6Iz9DLYyEkBe54Re0OH3/WEctdYs8cdm9t5
NW1kyZcLjwOoB6/bgjKYicPYzykQ1ewpcvb+aMQV/E4Vw86qUfAivmS7cnRYlj6v2bTGyyJvZXeV
NNUsBV3YwVrXmaDm0l0a9XVIyAvaPMPzMPqpSwwcQ/Io4k8DxW6ExCJmxxzEKSPOeQTOUTL+maJY
tE2wMSUyH9IWDsC+GYc5wz6ArUqOfpE/RFenol9R1JtpXPtMXbo2udHWM4BfaBmXRDUcQzEA2yEQ
i2GshMO6Zh8poeoLsp4jGk6Lnu7IvG1rxGsdaedkVCM/MJCZQgd0IygrTA2GhpPuZaEAW5RGOYfL
qAbnCW8yoe4KE2WDhk+TvU2VblAwjPKAuTJnInhVcROqFKa1YjqMIXiHB+cpQTgJy4VN9kvRt4ug
Vtkq3c2QRg/iFHQ82fY2/G6IbhOWlBVmx14QYJHebFHCJnHKXln7LCiRJZrNrXFbJ2nWZjqtrLNZ
DeTKlSpCuSitEUNM4ogJaDi0GLXPfbQxgSu6k8VWMRDfgAa4eL5KTgXq1BSiCAgzyjykvykbRx+A
IQzKyv9igxkjfigs6JToOGpEg9NSE1Syim9SpzqgSdIiBpAg6VIkFhqFpMITG7FztSyOsuYcSsmc
dxWOSRPIPjKQsW+dsKkxiplbNgh8GADBG9o82H9c8UltQS9BRYNoLEOSPzipbTjNaPFhkMJLO8o/
N+k5dPeBM9pxFpJPuBe1Nxa1eGBEjZewxgscVn+KwJO/tTOIJmglzPIEzQz/frNuWHA37jsJ+Jfd
NxVyQGvKS80vcZyATrCjvz4hcBlHQh2ePVebMx3DGuVn/qzWnr6BGTTEtxaLlZpxTrS3kLVcHhHa
VD2TZk8FxoY0/4+k82puG0mj6C/qKuTwKhLMpEhJlGS+oGSbRs6x8ev39OzDVs3O2BID0PjCvec6
aAaZKo7Ug5F759vgpU+Wxi1zdpK7K650hYgqXrC/w82jYgC3qDnvQLs1Bq02+sAifDRWtu8Y5fvL
j14+9aW7oA4mpgG3ujujauo2koq5mrD2z49cXO362nCz9EDyOsQucLhNqGZhnq5Mk8Jl/Ds7D5Gi
tE8Olcy3/rjwqJhXnTlwt2DecORZERIXSEx9+MckyrIvaVxxAVgIZWZG42c/xkIj75NNwDG0pvDQ
5Lj9tGSX1Wo267C8LYB2kOo2ae9d92k6zTGRKLQHngGIU3sW1oMWmBk3ZgblVf1JbqVzQsxVg3iI
zdw2maCxIAjzjI90gK9GKCo/uCaRCa+XjfrY765R9eNH+kuFDokDoRoBYqOmLborVaVHtmU8fU/l
18i5kjQMApBmnTsnIZWWHWA8r5bly7H6rQJVxmJanc0IxYra8XJuqfqk9+6eZq2RriEp5kWQ0lqX
pDAhMVKSt/rGI4TfO8FemtiNxEty6Dkd1hvPAebssQ8n3LMKGJjua5QISI3UXy2WX5qiwoXTyam0
Szm5N0qFYzeRotQhO819FsXWy7lMAVvhJss+8Xal2W0zVHfMNRKTV/aVoaNByO0vO2E8SqtFzwNo
mq5q/uLeBaNh8kJyTn/c9Cs7u7mYKO+N/O6rNe61BWY2VwE3PMxqLD7AhwEJKng12pu4/vG0PwP7
iLG6TwbZiYztyXXDp8wDZ5JnVUX4obPRC/q9iZEEmtBWWT/SEaTsPD2GSN9bdvW3CEmMRKDoUzbY
dJCJYv1E007ytju9uwwhNkXUo62DS6n/kaz+tJGnDI3fzuT/oBSb7bu6WthCnnqEg5GZfxRUSrLr
jlOa75I22og/PVQAHdWOUeo82p4RAANPVZOTi8WZBC90OOOr3t2Y2Dau2IKYvSe1vBfK1MSzRmrD
VyG6wxR9t2P53+ehWxTWK5jRJDVg5e2dT2Y2HLq73rXO09T88ypxEYW2oxZceWDP2uRgpSB1rJxk
tRZIMX5/wXCQZslRUxUmIvMA7MY0mbQWxziD2GRUaPQi9NcUH/uMrl7fJfnea54Jo0uYSkcdZIvb
T4jbIoAfNuBwPeMJGNYMy6rbRNh6J/9YDBISutwmhWg07QY8n5WVrcZMuyEV+HSHW1vLwI6YkJZB
z7k3omFOOD3s5oHHiulRxyNI2UviCCESUY30ncwyRQa8VH4v6YOx8LF03lJc2RGxGeOnLv8KswyA
JUd0SgxSV718tv4vkfiE+8Vrk0SdFOshZRjPtqOs6gNOws1EOQQXZ6+FeEh0MlokenKDmILsp60s
4kRYwzHAtd7jxgya/tdkycBZ2v0U/sncjE1DyUbjJxu9VQW+3TO0j8YJ343avuTOAC5qZafuRYxo
DGb5SCcJpGwkYc78sBEqufeSVJ9UdsDGAl9j6wigPKNRa6qjA2srTJud24nTAC9ndvTAHK4VKMJG
TSYqJjM9FXhbrmT7aIx3bJDUhkGVPWMer4Rn5X895NRh8llOT29ivMQSL5uabySvJWLECG95khUf
ZkQy3fxLDtk5F99szXmbxLNmxtnp3GBq6bPnZ8UWUJVlHN6BKCBxISZB2uczwUtDpOec5fNw5Bct
TPFM4+6ph+zV1B5WjK63mRD2/0t5XLtWsaVWrZLPWf/VpKSAj9vRRVltPnRC0kGoZt61dP2jwTqY
fIgiRrpe8RwlDz7u/+EmKWjjsy7j2IZ6J7vXKUy/I0c+9IG0FSgIBrYcv/aJifC9q0Ry5dBJehAi
w5h8nurQ8ms4xcjj44SJlpupuh1YeSVcVa1PvrIoPmpNvBnQEwzWyAwxC1pbMVPZa3od5FBy0fuI
2WY4BaNAhrJY19p2iGJOLnPFvtjWwcnOCI2mtYY1rUEJNeeMAZRYp0JkmQum7OHT4BQgM9SbOfbS
5KPsjnNEXgM7eKNihjNPLDN/If70mkeOD7U4a3hskvqmcYjgRm0pZ6s0+ki5a6oYf4cTbX01ZcXd
G67rBgfLTLtQRMwszHPI9+fU/1ziM3WFxSXUPkaqZGmnOS3OEeGEtn8cxJ8UVWuLOcoTqkl7xPXT
NR6pDfuO8Dj/V6gBpaazEVjo7OS56PgenWsGRQT196j/zLG1cap5n6ji9qkG0AUpM1a3bdVxKmMH
rcnBHkFvg77h/Y+sTZPpIybKGppCIbGXI9d1UTRO51hGx94NX+eGqJ/8xsoZ2TZ4Ukb3qP0mlrJO
9Cnc+jQrb4bOILN4S3SQxy01UtgeMDiEw9lIXe7MUd1ZFmHP1JKBK8ixZR4n8c71RNprldhWwA85
R+g4PLis0Goz4+EjVfQcqZxdfRdjKSD/a52BUS6R5Q95deHWUrcKo+IBOXn+2r+XMkLFjyjIRA22
AA6z960b3hr8HcZ4DmWMXnA7VQFPKlyPYh9R2vntzWGu13aUYB1AIagILpZ4iJH9I+PFJDqqivK8
xC68jmjL3gP7QMdYbzBRMyUvqGS3TvINSe49TKsd/zEpAx3Rf1VHp6jB8Uyj6lFm0Eh4sAn5A+3M
cIX6Rte4YUqXJSqS9qk/GknxauRYret1NE7k1wemy1OgOjgFzaF/z0CyeJZHSQAlqcpeY9QgsrTW
ObQirt2oJl+5KYNWfAhmRG7SnJs0Odq0zjkKI7qhsL4X0x24jDW9+sknuZUvndq9S2wQPh+wFCg4
ujY6GWhG5MXwGcoUsx4IR+KTn5AJJvuUH5c28dpLDnx0M0s4p9wuDMKdFKm4HndrlLcvnPx8aJVA
r1NuGv2s3jIKfM7FNg3vfLTovlTRNnGf+cjW1Yk4Ocz4Ifl1HX1cc+KqQSDpZYwMI++QcRNUmJgq
TC4ty52w/dfGzKG6O3uHov1b8hItJOORbBiNcErHXvMWorWgOlwhsixlsTVZvnvGEaj4y8Dmt6eV
d3K2PjRmuo/Vg9lW4cY7CNYrRC47IwfbX985TrlkJq0IHLI1f0ru6Jn3r7ULNEgtqPnFXsM/z+2N
j9hmyVB1FfXx9BJbsBb0hzVpp4Xg2dh3z652Qm3OGWTsRDKeTDASUVvNa5pOz7y4PbUzl6ZxV5fb
kDQe5r/hjUvmv8/J4t8xDU4NsC7dpzQjMH7yU6O0GRdqSOnAWOb6HrnHPfMgxsMcXWvx25zCo1fV
5wgCDMOinKmcOxe7ZLAhqLgni53t3ofvCcvie9kv0OcsUP2u9WxjRVU1KMCLkigUaXrHxuzRGb0u
PV6Y1iUoh9eG782DNj69xn66MYnV0LVtkRxbjSwKxRPvuUTg6KTDeNWb6OKxHONejyyqUXUWqOnB
HHfbjKelurjqDs8of3FKn/08B2mW0jJQ9rKi5Um1WBzZye/JSfYeC9hUR57po1TGi5TTLRWddRAS
NIog5jHBdEp4i0zK3Vg6Vw9teQNvymthbLCkEg2NmxGApdzXOj7pELwoAd+0yDqxda25cRGY04n5
xbMWJ+nnQYhhtih+It/Ym1iCMjs/0Xt4sdxNvRu0zFNdMOE8YHUFv8vgUsGWLJNum+pPO390zcZg
i59Qv9TzcpVTsc+Kqw7C2e/FeYIZM+403O9SPxneHnERkARmJoxr6N0Z1rsoxwqNPLnozvwCMiH3
iiTAT3v0dkuDT7wrF+PCFZQYJMjQ6LE2xKp2wSifhKfWqr4HDfuy2xxreG22XhLrhYixRpyufq5d
DccEr2I3qPUb5tEJ1hEMTav3iZc1/sTeU5v062jyhXEHlGnxlcBEm+erLZ3XEQZKHmLw0wJ1qDUJ
wezNP56gcXSGksDJy8E6AV6hTzKjM++QE6eB0UFYMy1H4uKdyA/qd421S+vLWAzyXv4Tc31Ei7dR
X6+wmciYKQD0M7O7VUv15VIf+9kvhzVbXpDlgDuKvnDEZW847Tt/0OfvVaRmqNNDfR6p9reFNN/6
GFsoB9LlE2ufhqqwe2iszU0ORW5AKYgk5SpUN+5/j0A+VUH/xyOliegpX3pcMlK7UmmVoX0wfcZw
+ZJcXcnolJwsDy1hd2unaUWPk37P6Ix6OKN4VeyFCZ9L988RP7rvghUO9TivSGqIrm1K6+MiHxql
QsFFDa5oIXyl2tnNtsfryviA44sYNUIQCcpG1Em2E1WPWe9iLg+8wRaAG2ol+OJKZLbCWzwT94yc
pD0b7JHCl1ylxSjydla/5c4eJF5lbCLrHYaiWZzRDJHVNCgk8YrfQWawNm/x/y1HDRGEgw8j3rFR
A6kEwJmArYHSmQA1e2eNbwzOFZSg21s5FMk1Fbnvqu0+I+5x/O7DF2DhvGJJ6Dtqx7t/IWZEQkR9
L/ULN65uKsskW0bQr+OqjAPrU8m1iPwDaCKpz37HHpawF5YNrOHG39ZzEXfZXBviHyKm9+uiP0Em
c/U1B1NskkO6pusgcTJJdmjq7ZtREyBKLA/eXJCvnJ678QsAwXDnLkZqLUwACWpaA8oiYcfEnyNX
XWIs31GNavDr4ndj2WLVLNpVAbyUSpB/AR+7WeABY4DtS7a8mThZsjsNlEjJYK7jmP1BXu5KGiCQ
hB6lhWeBFafJEISARU7/wc12mhcK6pm6DpORGYdfMXqzHD196nw6LclcjK/1DkXwXTd/Oba9jiHv
qjgoAiQ973ddvDcjLmbCQ2wx3wtcvIUNtYzTiMaqwOPDGA6yTricLIKim2Y7TgTGAH2obzw/gJ9O
BRIRqjEGjI7xYqEc7uuWlueiJZ/MNNh8r3vb4y0ErmcfGc/iXY73PQ4KRwfDu2KLg28HZ0IVUx6f
Rz7PluHM/81cwhnuviWxI1YXfXqOBo63nMWPg3bVNQPPo/KWzVfE8MpzECxubP0maGAGNAn+rqrB
Z4zEHg3bZAZMC2nD38WCmSZ6dy3FpmkhXUMDIYk+Nlm/gm01dRzY7YcYFiikFNN7ONMayQCkXWG/
XcYiUIIATYNeuGM8UdIiqI/JQHNajIRpsGwBrcvZSyKIG+fBklog8QeiYOlnOMEYHdTNvAtzBCpD
+W4x6vP9+9xz1H8Xr43LpK3FquUQ4ZwQYe5Lnh7NFZcpk2ZUrXc1Lk6R4MBwshkLelLb5cOdkagy
B3vikvbLTl0CSwUHlPjcaE7OetkembUASEN7LnfQFtuWoRxb10onBKLG6MrQtcUS3iTYP2OC13fK
B6cuucUpT3OZvddufZl1YEJmN/7nUVPrgDhZXp3qZNQA3BuWnciXnCFG+sqeocWBW7bPkodlbnxj
v6gRToswD2a2F525cw1qoPjZ9s+KvrijqyDTaF+C4EqSu5hwYFOMyaNhmxwDB8ukM6TC57GMHepF
4BwgYgL5+KiBfatgdkRk/rmsPhaO6pHtA59Vwr/S0/EHakZgefukkuzcuVQJ3ZtgilfBSHWZ+n9a
Hj1VflDTd4dvHw2Vzymah8xkw0BnkaXjMbM8pKWrIgFZq935ekxYyyWYcXFSRT/XPUDrYVV7N93/
ZRHz4bLKmTUeI8a9X1C12uecv1s9kvyyRDM5JDqs+Duy+Eeq77lCBXM8jXl24aB4TK9ugUUIUzS4
kIFZecNzyaPWVbwMMZgINs+SATgDZdW8YwGpMHsU2bNjUaOm9qwRPERzTL2M9NEuXKQkHXA7Fj2r
jwouClM7rkY5HyQ7oIQxdX3RgONZq54b3OcBxk8QA+bJG0ioF6O9qCGmukubz8nZJd5PxUhRy+/I
JvPUf/VwPRjrQFbVCXlYkOUPjTsiztJ35tlhrG2dcljPnDuivSughyAMD0p4yA/xGXvJYjN66wZ5
mhXzv4hhm4DwVad7g5k09ovApayX8xMn36HngFz+jSit2gI2c3eKQBAb1F9qNq7uYbfE191sZjLO
Ay+S7dozUYgmfr0NeCxqMecrQPcljqFEZFvgXxhaFDiQGifM7gXTXByRAwZ1VqJd/cidhe0ea8xk
x1Q8kS2eOpPj+quLJkgzv5BWYYkkupAupjj64mowZaStb9CPOSNJAeLqMAU27Y8J4jcP402JDWah
zh6DThyUOdIvtx0snJCrk1dQhYP6y5uKvT6QNZPBQxT9yH7Ze7tuZGiNE9tmlCem6VRjWAuxE+v7
oUm3LqP+Jmm/mbiS/dIAsS/WvhjXJlVgUZGMMS1go9nbwJTpGIqM4lfMozM/LDUuMIfHXM2sfVyH
3JIjGn72EVBdcHShQl8ZcNYA/WYDdrwq0GluHG5J3WbDdslConO0q6XYPf5vmy8wdhgBG/kRIdiV
lDH+2Q58y9qoxZvp7YlgCW0eT3x2UaUkXweVkDJ4J0ab60Kl/d0n1GrysvA0MXBP+Lzp0ntipVt7
NUcP6TfR6KxbMVBLA49IdrpXHn0Gi2V744ir6QEGoJYe/AiBhtOUyYGkBRZoKO1zpHPwMmL7rCbv
drC054UCpp+vcfZuDP9feKUBLRynOR5iVx8D7oYoIwcp+dYhmWD0ioV2YOxtxzNUacaPxMTwDFYP
zMWk/SZfVmXcSf3sZSFsoW2aM5hhVquVR8rLkFmM2q35nF1ljqMtP+gLORowupuQIWp8M/ryCFnh
JSrvnXOruApcUlpaDW3wcpvL16i6ioYks0/hn3rfhd86wVZ+Y6LDRtKgvFtEGCQCdYuh4yC16OsY
QSdVfVSb0Y4YtZbuze22NvMZRnP8VE9cw2y4z+5ONUZZme+mhoD5cE9cM7CF8lOdiNlyjwYdjFq2
HTLuIbXnMmvgfErg92jojuuuXvUAkArBt9LdouSpMpmM+a4+NpY9Fsp0eAm59JlZ2FuXCBtjJHXH
R26hpwfWI+rTKRA3k+5OeGhb3GN0hWBaKC6iVWK4+EZiSFvwczG2RDmANvbV2iuXoWL5lGqNnt7A
CbDvY5P4ABrkoihjiLHAD+QTnzOotcVdQ6RmRWczKbdZzK6fiI7FMGGK85jR8l0G/TjrecyhOY2b
qzZou2b2g8lFOErpJ6caqMuwtnTmqISbC5/l497I+w1jP4/HV8tnobYHBmFyqJeakQhoVngjx/TZ
Z9YYK9lhiR+eciQGbUWwY7UA+9rBFKIAkr5+bngs0M7uMovWwbynXGE+Lwf0CT9mqB/98Huo4fez
OeMsNRvGXmQLM+OsF8SMbyOIRKZ6JsxbiV5CJ+4cs8NLycSR9pOQ1F2E9Q89fQG5LENyXHFc6vPb
BAsk/bHbc/jpvll/5Ec4fLeMQm2GrCRK0FbzXZRELpgZTyHOYT1aXkM3/Yqn4uJW9BvRx6y9s7yJ
fefaMHzRoqf938aTTJ7xidi2S2BYGh9Gyk2MRoBur6FHRGG9MEwy+Cgaj31KpMCdHeIRLOPFc2JA
wj0ztWztrUebD+zqfNoYJlRnkysILyEDHOKjqCL//5gJdDXcoSCKcGkyh2tJtQu18kMX2g2W8Eof
kQ+jIJ+FjfdF7cUaaDL5IUqqH3Kp05a/amYFzRsLKq1hHx0FdvbPinTxYrOPrvXxZ4AvPOD2cyhu
BcfOgtLFjMgCCJma+5DDWZ+regp0RmeYR8+ZMQhFaDZpiKnxUvN7Iu5XkH6MdCV7nwtqwKreeLDg
desKtd3PLyEORLn8oTXtxWcGHYVQrYL/sB/K29B/9eYma3ZhzET06M44mt69YdsNAaqYLITkAUrv
0LcXP8cZcNO1V8jrPunh+7k+mtO9EK+pcV6Sc+UCVjv1w9vg/PHmY4Z1vaDXxQXqki3ixXzeQN27
fi8oedydKN4z69QbZ1ZRzrJpfDKq7oaNXe+PXh87pZaMLol+mct3bfzGCpoZV6o/6bNvjpAJvzFK
4aT7rus33LRZeCu1w2CepPusmZ8Q8flS2jdhj8c4EYzsdm0eaIi3u/C3rb221GldDHubqAzHI/mm
ZXOLcJHV42J9NOiULqGEHvsxF1v1qlPrV27dSuuXHgKoB5WinZHgAbJgtJCQuALkZ7m6FURlnv8m
sads5mgkQ+8FSr4LjZl7LjeMVcjVr3m7niWzIh4wfIWRwMnLjDaqyDDCGcs8ORhZLfpkssz4vWY5
cM5fM7FNAPRD+fJhT6PaIECRJ2OZ0uxTcMbI5JFerjLCLbT4B1BBDX9DOztYXAjPpcC0N6O2g6Nl
zV9Zc8aNo6FtGihQLbwRABTY9kIM/mGUOA0HA7NNDOzC/dcRz8kXVi0QoCjm5q0LYieaSCmt/g3N
Dcy+BrqcDBqqGoq8YtVYp4wvT9O+aKyiZh/V3sus7+qW7W1ibV3s0QsplWWpbyD2MJ5+jVkaLEiD
Q29iw4DTALnsiAhV8/b+vUBnkmNwuMXVdskOcPzJVrfhOAHUEmcwCNgrNVosTFJ4bXN4fa+xdgY1
W4E7QETymzCKyvuN9faloJAZNLz14Zkc88Dzcfmu62zfLFf/C52qoW0U6H0k+frFHAGP7iitp+Sn
IlNDfmVyuPCBptNPkaJLWcMXKP5awPzEoWS6nSU/i13uhlFHFcdbIGZg5Z2im/6hZmlPEn3O5r/p
A1yCQJPqvy3dU59vXXUTXfYZlLDqJLKdxf6VcYkoBhku52mtuhBZbUs6OYLTNnHB0U1mhSg+9a8q
JuOHmFfUBigrX/JB7nUiDEb/wkzclER/d0iG13aFKpVcPTkSTLtctPoW2W8aI4uoPIHMDM1rzOgy
2YbROiFa6+gBxdBIDvSxZ4ELagqfbHXywiWZMHXNsOe3k7+Z3oYDzmyYY/hvYTUoAZOov2qNyLwU
OBqCNBe/hzHuPfG3y7YEWLAsEKxm4w3AgjG6afNlrJHu27ha7e8CnmJa/o3TPTtnSBKw63I004h5
6w04wxC1qn8iPT0MP2Pz3oAoLBAhYkA3/nbRj2ltS6wmoX0dmy03e8VXcQBWU5TAB75NHIizD70W
XWkCji/Zz/67mb+3xpY39gIk7WK5CzjW5pjiN2uDRdvCAI6d41D+yhfWOFzeo80wJxsCZa6enLtI
9rXps4MJYrpKs9I9GmtyiQ0wh3dkB2BwUOI1Wq4abp7hPYkNOgG+3VFaESjx5dJDA8aMOuprttW4
NxDtjzrFJC8EqVZjoMkdPFwR3QnyYRY9yoz+yeZR6EwfbcIAqTKukkullLdGJ6tJOJeqNC4WbEbM
yfuMzO/UMk599M6L2HQoZ4bx6bQdOrf2bSYgwS/kkVXavypx3jsJazVu5j119GpkaFQ2MH1Ze7yX
RvlncOEpLejUgUgC7WdsRZSv6eOc10r9RDf4WtZYyeInhXij1kJe6L4w95lhjzBu9ZgAttpeK9Dq
FFMAIwzUAYUJqnr10jB5sbJyjnMFz7PcOhXmjfjgowTKMF6Wh5Zndg5QZ3GvFHXclYBnGvNpxaT5
QsvFv8rPstA2Dyh7zUUnKaBFBBqVTPmGXuzsJdnJgk6sF5e6/2OPvppxpVub0lPnADAXFvXOQMJk
v1bNkZkQO9DtJO45rDg7xUhUM5E28PsfkR+Usou+jeSEfWjtmybIQiZXPLRnuKkKZmNEdw0gc27G
2DSYknjARnQvkB3ruLgp2BMyYBpTlDk49Q4e0SgxSLDI6/cl1Z5lWMua/fR+7M1PGwSfzGw0eXDB
hXhltfxqJS6k5vlLL91T20SsdexfbhjzGeUhYVQTly5P2wWvdoW5t8IsxuLnGuUnv9J+GgEjIMoc
hvWpRNHoy42n9/0mJX8MLYsNPNz9My4FOWBDfS8hw4LVqd49iLMEDzDSqiobHzpgH4I8om0k78Ru
RPLR6s8lRO5mUFuFGtR+Z+eZwZgt/823lOJ4MZMjVIezYEqQN8Yhq+EWtNi86slfVmwGtuXcomTo
bqE1fTCMelYjK8TGsjdTEf9SnavlJWr8WMDv6na1JvVtE/KyRDLjDDCY4HWj2b9gcasJZUV41dko
O7UCNF7EY6mwivgFihYA4vL3Mj4ielOXxEkrn+7Swn4NlUXrqEd5AFXTeBPwB0dGTiz3WHOhlaHj
gHtlheaxA0I5LglqIImhDaLKOmPNXGGGQucsqJyxRYyMq90ke/a58ZYCK5gSRhhZ/JEQm2S4AnpM
A+xRoUOLDTIK4lrD5p8PoTUbGWlUqQSk4EMdDlEojTZ4urp+mAK4R+NfE410Y0/4TB0GfCoS0mLn
Mg83TWttxGjkPf9mam4c2MQhqEU2yKXRnB7pGP524t8YRblaFvtvxhSu6LWPGt+SBe4sgTeOFrV4
j/yP0N0s1S/hcfPRE5S6dfbGZCXhas6Y+hEqr3yofilr2ESJrep8Y5vjKUMMjlZrcjaMRJA3Ua7b
uMatmdlf7sAqISmTERt33oBjHZxzLw8V/BKXGQI5gnOx0vvHlN+mEJU9xftUNteFGr9AUtkzKUMf
yMvJLk4LLlhDNMTWJaMBtMvokNsUArbcd/4mHIq1/K9rQWpgP6SXMMb1djOtEoYN54P01rWaYiq8
D7MCZlm5sFguH10AtI27R1np+FCA+GNKCIBgQclS275YJ2zKME4qpVJBBI4CtnrMX2JF7GHrxgjR
6zkfx3qXjB+pe4w87IDiXfP3GXAq+vKhNm9dSgFaPQcGOna+fC1QUNwYOhGh2mX137Nak9NH9NdD
3WgW9d7iyK2ZxJu/dDX/SCiGIe9QMA3SYCRUYef6C7v1XzMWt5o9RePxuznMC3cbNz3TIJxsM9vF
lFQUtj42tps+jfZ6cgODsS02Bc8Py80YdQ1XPUeRH1NWJGlGeokfZAxIrB7Ezja020AO1hvIlAQo
Ffllcce+MmJa1MJPcIK6TrD6Z59LTz6s4I6pYKFWrnOviu3QUEfWTfoxKstBQgml292mxznE1yfR
XausFtp9R/4a6C35PS/OtOKw+283geZsZUxTYNu3jHuq3ULx3Xh/BNw0LdX2oXNV3XKoySDjTVr+
iTlKP/1zWpY6cfaqNXfGmxUkaAkqZxm+HK6XFLxFat1t4tis5YMP6ZTgniqRf+R7RXJRQIkC/YFO
LUOVDbZuoEi+WyxeU+TXBR4bs7SRl4RwwS0B6LZNgUU5gaMNv+f44hU0cIm2mfHb9p7D/Mo/qli1
hWl1bWI6JNYjjNKDpvuBmu765L8UeFdNJs1LfKIV5n0CzD8tLXP1dFsPlwLjZPUm8lvaY9lnhDvT
fOuOvum9bu97Ou8Hmi4XvsO4nJiHsjlgkmZ7mMx7QYamvdOdLWFjVv8ZYmeDXtcK9YQxzirUnMUA
faYRA/VKlQPiUMUOCXmsprUhoOrMgY/F9qfFzNx2mbRH7IlrwV4uPIqFIV5OOUHl0v5pUuclRP5W
2BkrrU1PetuyJyvQH4CI78xkm+gfmX+p+P5H2LwbJlZ5dE1ZmTazJCdP/9Tzp+BiGDOH/AZUTORv
JtBeqNgYomomKuOyResrLzXFc4oT1WfSzgICaAM9P66VLoh858C2c8/8jMqwSQ5psnyIZEJ+P3AE
F4+w25n1vwgBpJ8NDfnq/efkY1RE7pvRl/gzmDYjrZG2nhHbaRFSF9ogYNx2M22jdqQBYmIcY8MZ
/EubG4cqnP6GFUI1nkKMUkOEoFqDImkqxHusUq6dqurfIH6FJevPvP9TxXSFdqXBUgd0gPBGsAMc
QyAzaZycIR/kmFcISdkJmHtxX18NlJvgOr78ebpkOjW9wbVS+2LbThh2fegjLiVExkDQAc2SWXjz
JmF1TG3AO5nokEXJXmGgmJJrS9WOY/GdouTk6GaeJAnRyh9Ot+3hbKK1AI0sYU5Be3BQ8lQUDd53
2nJRc2GHzOJsxq8ZFOO6V9N6vzhUrfc9LeUVDh+WE5O4eQr2AkVD8aq1h9Ssn37h09YNBZUfZLje
ZCZAbcOAYyG+u2+yNRvov8TIfCQjg9DaOIQG60GbDYSoD2UHGEXa+DElA7GoSHv24YW1Q9EHGGLI
TjUhD+USBYnBzspgIPqScDEFc255gd5+5jWzIc/zzLUgO8d0cRhOA5EcuYWkAdmwqJ9ywP8Y6ss+
knQ9Q7XR0BhhqD+VfCGzo6H2LKY3P5b7ltVM0bRXTCdYSNqLq5IqkFTJBhk3rVJ/7rPoMBKLUKcc
cprJ+WQNmyIfiMKrkg/bpQ1BLyLMZ9L21xTN1ZDl50I9QfzVUizfdcPin2i7LAuEuPMc2MXEr3hV
9LWkyadp+R9NZh+XLj4tqTxJRLuOjquee3YKna2L1bCywWIILBYL87kwbDcJwiNaFvX9tHhTBubD
iisJN13i9TKW9t3njI+Hb1+cR3TSVWu8Ik9R4eYhL0MNvtsBM4vBm6+j33CP8mrjd6/Cuf83Bk5v
TZzv+vwnE8Weca5kGiqeYuJlDGeXZbKHjrCpWI/Ff6eXBl9xTya3k8BoRyoAUdCrSkY1/1S53yC/
09EoLvhTYZfE4nNC5Jcg86qQvs8hdQqVea3MjjPQES7QuAzmUrLY235OZJJvNTUVxpxseMQuQY71
zwuCiGFpQVdxqKXDVdJn/vdlsOuebLrJEfJL+Jt6eQFNcQCtvi6yewoIHr51KVhqD2dmFnA9ArKH
Xxz7ESrnKoNcosjn9lr72AnaNTQr/YuOx5W/9HpmXxio+kRkTNpY06XLqzbOp9KvDmVdvXl5vdVZ
fBe8Jr1fJ+BN2T9dI4yUKbJQZLUWI2GlfOzAertrF/dHVxb7Dh1nG03Xchst+t735c+8dcxop7PL
qjgIDfKE1GCf5GN0Gfp+zEosqRAzsPurKaQWRAxBahZzZa692fTS8cy4G35CRbc98d2wZoZWAyiy
dvcWBY7XbAd2jHP502HvqSWfPn+7rT0sBIHVYunlqeFyYEaEm3WHMgoEEVxsHCq48vkEuiX75/XW
1mwP5bCtpXYfaGMFUxh+lN2zZnfWttceWNDoPS0MKk6W/3+dftiMZFuxCQcCNcafS7u2bGvVTny3
IVqIITpXTffs0MXJkLTPaZVhyYEDQ33MZzfbLtKkzb7OmN3gPaD4augmXIkXMgc3U7Pl5MqEPVoU
LPfmeNPxjeYy3QtNuWFg/50zFqr/bR1f3XLNUrQjIMl+sfyDzedSuMtbhWXHCDf5Ym4iw9okXvRa
kFFUMZYKrQ7T3dlggd4uPEeuBhiw8qtKyjefT0slEzj23p08KAjvpS3P2cCEE9VgDdR1KrK9mTyJ
eYJQj41uJCiNCRxEcMa9hp4f+2279omM0SlhNyOEFzQGZ5gOIZblS4dDE5NigsXMhgSKsLlEPlK+
tlaQz5cCanx6HQCPq/no/1g6r93GlW2LfhEB5iJfrSxZsiRbcnghbLfFnGPx68+ofS9wsA92cHcr
sGqFOcdcUPKEpP6ZC1Z8GaFui3heNuxDWfhVvE3k9iwPDLf4hYEkTsQKelBW9k381234OT6eco1k
5d/iabU4LRaL7WK7DYe/5eF4ZPWc4M3BoUx7RY7qy6SmWrTvCHPyJwu0yZP1OZ/hmVDLNuk5pbKJ
iA7xVyUW/XnDRtRaBScicZOn+TV9Z/7K77WPGHGCsGNhxjdjwZmG+4sacFFMG+3MScdXOteWMA+y
o/MvCrY2i+BX7uPS2tekv3m73s8hLKo3tfd66vl1oTTNNbvbNk6PyA83gYEgoR0ONTUbEQWIfzFz
NUx2HLhadFU+S8RJonFgo1XsNU4gG0kYTpgGMoCEiqUHg/Ykc/6U3GO1sW2nIwTDWT5j59FheLkS
aRlotvSk4FX2Nqn2sgSYcnQE43LnMpqaYFOesOUA4cxSViOyis6V/1XRIypgatIelROkcIzLYHP9
TT0cArIh+19YX05in9I8RNeE+jRwTm7Bhwthy6Qf3yOhfO5n9FApRVEQZZu5lteSlgI1gCeuVUGv
bNoenZXkG2Kw+ku9EW5AvK266kDgCNG91WvA0nTkwalLfcMFQWOAm7g9apgcoBI9pWP5LLTXUENn
5ggIapMwXLTd6RKAr/HAx/aWEmfJNPhsRGJLywRwCUJbfAwT52ZTX5oWRBokz/6IQIz0B97rJEHE
KGripO5JY2zGqjnb9dHQzjgMW66CLjhzfFc5g9Zq4nNHctjJ8GlcOjATelaNw/jV4lzULZVnnW2d
EAsln1YRtOcew4U7Q7oiTCAFXOF5NDpB09xmPuuZE2MC6JVNX3R2/B6tnHdZ8eqSxClm/c/Q+DRg
04IvSI75RNbBBDfPnbdq0KSZ+vMAdWNmomORT+ZQTzpZumuSeo05TjPIGSKhdkrYxrPSN0P6sID9
4fRkj83dMxFdJ431BiCKGrTszlX153SMDrGTMQAI0J3JGfecjZ3y6Bp/iatvipQkb4tzlRkiYvkm
WXSJSTpGrYNjiOFGFqth4J2Ze3FLxuK1BoTVgrWLdla075tNWo+HPg1eUy852BDIa6k9JxXMG/rQ
jrkR444VA48K4GVNinyD1MMvk5sG7Nuc+CLYqlYH/wckk0Mqydl9IewDrZ0wlEvhqZokZjOfeIJ/
ZbKhroFPyHva5L+yBKiW9uvWg2ZUHosATDtul6HA5AlIhsaVO74ZqDnNvyoBp8F8DD4YF3k3Y3Zm
PzUa04r85DT8gcaEasi3DmmDHAdZry8F2Qsd6c3Hhps1h7ATMswY9TV8pXXiQdusA2IOM5TEiU5x
NNzkTJ5XWUGXxRXurtXoBFP3oUvzvVsGZ6dF4hd8ygNjnY2LV1SNOfg0O4/scaZ4E+lTXBW2HR81
cixLDv6Jk9RExRmw9PMdfTvJTTQQtTH70daXOAFH/TJgpqvhZ6XQXNNpOmnuO9cKDJ557TkcZ/Mm
9EA2umxr1Fi39MkQqo2PomDAJ3kQ7A6a91hy6DnxuK9tvOBSFG+Vg6Z4wDk2EpdLa917fM8lXCQz
Gu8uIBLSZelvxqXvEoyEWUZRORKdfSf9YfqWMUT5Mpm/Fmmx7qq7Q66Rxu1nDsSs+u2pLVWEfP+m
bkK8E2fp/pOBaRI6BdQqMT7nsUIiXmHrKNjbNc+ymXCGk+YLFzGjuTBpAlL8cC6Qh352AJlG55JN
WS3HX9ewBU6IkTEPbElB3yI2WkUbk3Ba+TOmayppZzCsRUVUQr4IPUZB7Mc0WlTDRhJW72a44DaI
8fg/BSpzRmzIVACabr/OZfMRdJCQWBFqKfsTY6Y/heRwMgfILH6ATav9c7zuzqbgrXSnb3Xg5jNT
m9YAFVduQriNfJfkzF4upakYkSlofsJ1IzwCNaZjrVIA8Qnkm9El4CZl+KK8npu6ZOIG4i0gN9Ob
g0Pv2dcusZJNGKEvMWEvJFb/YmrTMSkIxwPx3bTINPphvgRBZ6DInR+2gUFupkvSWbcjQIpwHkzI
Cvnh3A4eTWjoK9ecYcqa1TI1GeMMNnvESrhHexY/N6sIeDoN0EKJG51n9Mt5yYqnDKYjJfMh4akZ
ykdqUZ1NaDJ0Tb9ZbfIyA+EVLpqKKqrWTZrsrPw8kqJCq/CpTgtmM9ghcYDjTGZwFnuXlIzHgLBp
W0aYSF5qVENckuiM5Y4XBAdwohgDyEOiY9sBPvTvwkvepfGjCEbkWt3r4ex3LWkbrfVwsthfN5IQ
IZOJMSmtIdtlhr8bz6qOOWL/eWq3xUyy3I2jdxWO4piTLwbGcMeUYq8lBwlqtw0qtuBEm03NQfQ4
Gii5ZpauJUPMdszuLmaNuW9/CwJBi5CgQ3dYu3P/2cfxRY/rS+9GSPY+MlBRsSyeR3M+GOnvRERl
YNTMYHR0QCR/6BZ/FH0NSG41G9Y2k+ixyQCPiN/I22qTVRpTdW81g1Gi+GmhBJSEKuWCqTI8m4DF
iw7NY5SwPsK7Ha+cEUdedsaqFcMvrKEysm0jsvkUoyyK0NNrSXcKhj003pUgusaCP+obOC2Ybk1s
SSUM9k5zUWbjRwkYmxg+PnfmYBjHGt5jRnEelqX9nN07QOS6FWOrBCxAwBbVT/fUjNM1CfOX2S53
Q6PDaMOKX7C/rB1hbbvE4BtdR7j8UTW3Xd2tat1fCrNmJtcztXfeUtN9TyvtFdrase/y5pTBNat0
cZLlmwtKFFw7de5K6eSaZHwdGHcvbOcvZ3xQZts+Gelq4Phy1oLTfXKHeGM0GvlYdIUj0kZJXdOU
us7WY8QpQbCBw4oVGX4sE2R6Azgsc/CBIwebWiSQxGB+TX7z6ujZ2fINImiYvbMgnsAjs+nPadTq
2l1ajSNBqvGJYFrWmnA/egi4XxCUIgRzkhtBaoiwJXXuxLZEVuIjEF8OR63BaBVbKoE43BI4Mrq3
pMFVRsydb5ERMbg2d0p0asIajSFwLgNVSAlTw3Hdja94kS0QCcOvX2YGVFxk+iVucaKNtQLKCxRQ
6T7mYGNVuJ109xE59kEk8wCli8zdtEvYFDZk85Fj18c8i+MwQNW6O/W3pr2rUs5Lb5WWLPva3SfM
y3igQ2aKtTES4vBFzCap4orA5aLJ7q7+n2457yXZXQffI/VRsFLqglMvlDBCsJqouB3TgQwAk/V7
7Df8ZPxb17Regcuwvxrgf1mZRkcLdy/mNczifQKeOQJBN4qfHOQdiyj/Kc0IbnPlLipT8n4FyIgE
Odoq8avtgHk04F/lur1JmBv0yWsR3OPykrXftdevcRzlaytMdpPlP0f1eDZgnTWOBvos6FgohIeq
d0B7Nu6/IdaQftibNrJe8sldM7vwwMSGKP/qidKh6tK1y4ll99qiJxGnDcwvDyN9wCTXLXc15syC
ETCTZD7sDGeHfsS5bXRIowF6cfrl/bA1b3X8KGaM5uH4rAatc/CmorcqB44Lj/vI59Qe24n5Nxnl
PlANS5eMDs2jgAjozjeXBaSU14yKSMb2UVdVDfs97Fn1f7tSc8jf0VZug3IXMfalVor2pfP/f+XP
yDIvwMnKsNlXbhN2bvXeH8UqMYgJpMZBNwe6VCg1P7olOizSK4gL47r5npr+qmBfJW6u0OXkccAs
9IzWimKZtdNZ1a31M6hFJOUJEzxGFUUGLBYHRqKY/69MtAnGA2Xp8qszfxvQnNyFYz/1lcbNxExx
vmXxMQL7MOUEUow3LWO7hP+RLJMcktKIzH8qlj7ArKjrfmO57uNrbD96JF8uxl8v07cRi17XxThc
UpzmCPu7VYCA2Mo2pXwO+lOEYAJlOTxG+Ez+IoAEA/kX0g5qmQRjQxtseo6U2Eq2BV1ZXs4FGUvf
cp54ggCJRULsQS18TEO7anXx2zF7krD0u/YtM4+9Vp9G3WGw2/4E6DFLpuYgd6NJ3EvsP0+DSU3H
oIbRFbPFMlLTbSiqWc6ItizOU93Cskl3pqG99P2HqM+rOCgZR2DEIlLrYPmcJ2QseUX8HOntinVo
a2EliT+q9B4i8fRh20ecwxVLR4uhstlgS435ARwVwZlS8M1nxtDKhPq0IHXZkKf0A6Qs8x4b87UX
e5smAVRiOpQHVUBcbLcDk8PT3ZiPCgNBnKD7hbLZDws7++rfGmoJq3XoqStuYL6vQ556tC4QdawK
3OxMEGRToKFywx5xv7f0FIGhTC6mpK+GOMNQ4s9Asx9UIOEtQiKdZq1x0SvjB6W8BpPJQgurCxNZ
yxgCtShfFHtt7Dl7Y4WS9Xo2T1GxbAltCwbqq9nXiTCJR6CUk3J0cmzrXCKOINGRhcK1nDBT5zTw
0eE/RRZZN245n0vNZTUGxKB2bTat/cs46AfGYyeHnezYQGezbm0kzrP15kWo52ey0PWYLyaSfcex
XxmqSuQ9ZJoaRPgGDoTwMqhxNkcfJdyvkpH7ZGIZGhKPXKu5Ok+YYnidSvtRue6qrek8nGKEMrY2
G+E8rQzXAQBoHW1nQ5IdulYPNTLuuAgVK4+Ey/g9NE9yPvSMGDDoOLGxa3L8Gax4bZ7Akuuvs6y1
4busxqkb6dI1GM5tkFxhHDy03ISoQaaxjj+5XlXN+NFm/Aifs+sRipFnG4fQZKfcMAyF9/tlxdW6
jNKtGxMQ6eo+EwLWfHKVMLjOQ1SnOC7mke5SYxjX/ESknRYdpuWAZ46RDQkvi3g4q12n0f5qaMKK
DuyUBzxiFfARYfdG/jNF5jLjp6K8vvY5DL1cJ4/MEgmbo5ztfhm1O0SIYrSRGtl0tY3BqLfAqBF6
izkACY6INF8OQ7wOY7EO0cQFwl+2tVwC+AEeJz6lQcvDstlAKzW1aMgESyOExIizhgl7PaPV56yZ
biOU2+S5LdNF3r8PJc6yCJhrdp6YR2fkXbFnvAsqC/UCVfmrmsGIwdboftk0wMyOk+kTJotmts+W
8J9LbTmyysBSUI4nVUR9Q6YBSwMiiSHMYF46ZvU5OKFQ/1eELHMaiOzbut1k6V8m1pHlfxCu6OQw
Qks4BIy/x/S1o94L5WMo8pW6sdG5rbpiJv8FIj0gAhcQoV7sR0RKAc2OXqCx4OgPt1bTrFWbzIvM
5D6L+QKk9xyNoXreLMj8nZUzHQye7PbYkEEWetD06HfZCIO0R9DyM9U3LXrcYjbOMQ5vANK9/geI
nVtNJxmE2Qd6aFzOASdfFRmLiCAsymZyoQsiQ5wYxmDYix9dE9BIYypdSGNI2WjDoBKQVT67fK0R
NJcDY9nYQ1tH1Bk0EvSAOcvpuiXrx9CQz0JaRkFXEAfNEQJnuNu2Bp+0XlhXSt115eYvTeVvJpHe
xsr/8lCFRCC6Ot4BG3BEx6HMnzwBc1HNewFQlj1YL/9B7UNcgMRSfZYlUYtQZKTsL/C5g3pYS9hE
wYzr1xpX6lkMJpaNVqJdJeSTynkzffto+slWvZ/NwGbeuqUQuBCwsCc9uu6fWu2DUbBS2NrtTXVI
kg3jYNMPO8m65CUYInubdfM6WJDycFy1JnN9Gk2GIvqwjwS5kvAFfbQiXKEdLJ9otj6dlFVXniWX
RuGgunb+LTuqMB2MUTMYG/XpaX53N/2NU//j9++IhC4q1nr4/kkhTCXkPgq6Er1fh+yDDCDO1os/
XmJ9w1ek42s/coNbLPYL8+JNGxznOKDS5GTi4BbtycDfF/nnkDhBApwZHVjBsRmOqFQ2o2cw41gk
RL0jaP/iq4XaxmEmhx4M+8k74mYQqKxJc0NUrJpCwjZMvHgkulV8N8aCfb2OT1JlKaxSla3JYErP
qBRKqnH8qnz8OBQok7GePfGONxCQlVqqG/Dz5hkF84avD7//b5WAS6eE0YwLIR7oEIGq8kkIfFKC
tnVmqFVs1EvJcTB0CFPZkiHEABd14cHWCxutinxNEY1mZNH41gUnU+z+FVyfsSjWTRuSjEO/BUbX
1tr1xI9jjkxA/5T10h9vJgNSiiEGyjAjE6Te67FO1pmNrLojAoLYaTTB6KgJEPgt4GHrXBtqyKcj
30N2tooEawnwHJ2z7yX5NfmDoGRfWhCB5KdWYhLVhlc+3gqWa58zEotXfYAQL7mova0AOWGSYya/
ZMexqW5mtMMWNN/yGPs81xfJvswyta9pRO4lxVPRrY2WjG0MD5TDDXrMIkAwR3obSwwcRBos5t6v
D9QFVqRdm+KV5mSZZ8+CiUEhdxLXPMRl03u0AACGmfrHmT5S3T9lRoLgtFmYRnGustpA1QBBsfLP
LWZbdc+bg0nELntz0zW/28L/GvHfCFduGw556TFS0b94pbPev0/iv1EzYxtGdhLCTpB1RHuV4jdO
yXplutOaLPkLArcT8K4gsMdTL0m0s6r33Ce2o9sgAMA062a/o/Ovn0ySxTmLShpRPDa9t++9kcEx
ubRZbJbrnrPuqUZQxRpSfgLowcsd6c92G61FdWBLzhYmbnYRRN4K1lg5r0YQ+cbKrl+iKkAJdYlS
uMls1NUdGwXoSxiakLoGRXvq9zkAjrJi5ZL9Vll+hb9B7tB8zPT8w5L5B4jDA1XoBeXBMBD41Qb2
sesd4kG0Zf5b2P6Lzlc0LB9Gtre8fJ9SKQvaQm5ZNgthqKTdA0i2EXdyBYeMwE6+eiQlYDCgXkv0
U5Rx4EoAUtPobuaJrC0HhUqV70wHO3fE++l66U5rgPp+REN0lmyVvKi5mFB1og6xjcWS8O5D1bSg
ZElBl+6DNohb0lTKtVEwl+oW1vyVywhjWMyrjzBNApmEDFwcC1JsTRWOKsE8E/HAckxrTozeMx1x
3meWZu/CUni2iMT5cEPCC1S9Mnpx4/QLoy1jDj2Z3scoQsqZYCvT+vEDNxuLMvQhBjB04zsf0o1J
c6okEWhujRrRkcc2oPlzOazRt4GRo3poqk3uYu/gBmUkh2MiLY8l1nab/4CzTkGKWoVjR5JtXFtu
zbZhxEFysMyMRZp/cPnVrwIATV1yAUM0mjaxA1SZLBVMQCxQLh6DSn5RBKqh3qDF2zHKg9Y8Iz7J
kJV2tN8T/zJJEDv3orm1ghm8QWJi4pNPm8DVVBreFDp4ykKaB5HxVtFHXwXw2lS7aZxDKUG91WBc
9C7bN+Z8HAsKM/7Io4OcAXU9NegGRtfKQq+pOSWMe2YcerpIrLeU5rFpYHlwDw6jfwkhyZSMDFST
6I3dIq+gFqTjs3oH/GReBd1xkDu4qpP+UvVfiN+gk0Lfoc/1uW6VEcitPiMJU7KRV5e/FfFrRpqN
Jr87TM9sct98CjuUllvlirxVfnTtXzkeTdIaQrqiQP5Z3b0dNybHDOKdRVSDNg6OqfOsO+SVoKO6
FpMqQjwMPNgvwHa5mTon+EfWRB4UufIl+mm6cHAiuPgQ9GxiCIUkWUw5k5itqd1S98bnTj0wQR7o
upsfPWhqxxjpm4BrgNb/SCkeKWLJuZ197oK9TlnPSBeJRARDiQg7bnvlM9ZZv1nFw7I2enQN6Ui4
TXyHddDwJcMf9mSDDRLcvaV8yWyX/LjMgcK0i7Q/CyzVlNwL8Q31AWeMivpClQ6S1upM1gvoVcft
rO5teeAX5ZJWrbJLijH3oM29xlGaoPv56as9Dj5QWuquMLW95axB2GIsrLeFhjgYlfZEoVS63NIC
m/TAvcgLLr+tpH32e+jPW3QsQQe0Y6VZHx2+Eqzy64pSNtOFvYiYGqvaReJwZN8x/ibsZ3X2ler5
6dzz0H4NESsj8W5a5koa6Hp5jt3aRTHBY9xZPh+C1C7J6EFvsrEQuda6qyEUBWRizD7tujugPp0T
MEu8IPc3q0MT6haPhI0GsSZHqUM5xA7ST2ABQkuKp/lqVdUVZ2gk3AdDyaXNFRO3IfvkufsnvtSY
M2m/3eZDT+hOIz1+ITaE0pUvv9t8m5zEBmZGvplglUPXetGN8YdN42UMsXEU+qttC9JEiuqWGrTw
/xzo5zPInSA8CO/kQ5XRSdii8mL2dTTjcOkGDzCajhuC8lEUI6rsbS82GYCISr9W79B4q2zZW2cv
vKqTcyBjJx8YRMNDAoBoocMtRwB7RD7Q87vEXCQEC0mhEnbNmz83ayvrcO4iQ0S0REUcIdGc0d16
I5gKO3nOvReneXbFt+5NzLKx8C2EVhGVS2aMc9RUBKrJn7/eU0YcU9Pi/dzqWncoI5o01uLPLTs/
Q5Psn4Gx9NuU34bmGhsPKEYYoV1MioV6T7TwQmPPVy2n1TdKreUt38bChgckZ16Nx27OmLS9hwhE
B/WXRDYOawhbdD524q9gmubPieFvYnyWVpm2TzB+FXoOzUilvJUtQrV6Lq5xg5gh0baM0zdtmpCY
W78Yib2dJ+Wue1Gvc7R5f4ghHSb32FUJtKjgeTBAAlQmp6BRHiUmWi9JrJWT+EDXYOhY0VGM/q9W
/RR4QlIgcQh48M2l19Z9Zrlryo7AW3Oh4y0CcfmRoarIHNwmYEafYDsZLQUkWrbxHvXfKYRimdwt
iMqpt+lUFrJ70L3mXeCEcYTc9zRGnessCl1lAvXjrppz8O84ptLi1YFVtYqAd5oivpgtZZ2rA8kb
WQVmjMEQ+5HfhnfWpli2o+9+iAgvZUTUMoVup3cn7lZlAtqElxZFFHTuZSaFggdBNC3mPkLjklcj
xzQR+AfmDl9pNG3rub+Ae8yXGR8YC8xaktgrvpOC/Ilk5ZvgRUeUTQgxGAhso0aFxPNq4S+mwZUP
6kll+mXae+sFW92YlxXWrjzpUQgAfNWbZduhQ+D5byD4GVEH8ZpW3b1Hvr5W/3ggZ0N54TrwZsUc
bZLe2lmFRbIIvNpKxYZXkh1E7F+oxt5jnNMl74vJTxpBTzyJWgeSHlFV2ZsxhDtH+mDqFNS/XgzG
F4cyoqxV4GUvUWs/iwqrMq5NjcCpBvI9KJfyGbE+RTvHbSQuum++/t+Ln/JkRwm8RP+9Hz84SJtZ
rl3jUfXf6kVb/Te/tnrOJ2HiNpYwt8Zz2kNXJ4IEjVpibtVLFPwmfsEaR1zcUeUh6nsfwaIZfVvE
2M0ZktcSW57ToPsLr11oPGltwhQzhbobPk1jguFx0TGIaQle4kug/pwabwizPr+10YsET+xNLuqN
Dp1o57Db29hBus89NPkQNllcrsfU+VS/ufrdRhcXkM2GGompfWRlSBASM/LwKvP0yLoAlzh9GvGr
dHxhm+GYftgWgC3iMNyZvATqSGozVu7LiMODW47/buAS6taodx1jxEv66OOTFVTL1n8YznF0wqMe
jC9g2ad647mEIBNDwWoxQBxVaRwR8Ul4+inWMSQPsmc/5Z5FUd9KrRi31Sjzp2TAbVEQEjfVcGFD
CB0zdi1ljJeVdQyn4+Rdhv6eo0jjlKEyfopoxUbL340DtO/iCwYu0t7sUKGDMADr6AyVJb0Rfh7M
AYLYc94pOz7ZDFIRu9MHLBvjm9dZDbcYU4vxI+OfyuhvrssjSdloY0llsSaR+3fHMJ6f2VrsjaiI
dkW90TWQyNIiXwbcI4uWfIL95uEyzm8d11nrNVv3Q1VUXPaZxlZoVCqL/VhfEr28ZaN/tokZ5/sN
fjxuFg2JaDo1vLTKlUrGUQBzy9yAMGAcuweYE8IaRNS29xNaIKZGpWE+C6pZOinXdO8dIQO1J85p
m6/VoxR5AceZ/apRCrHgaQo2BdXMEKLiQmk5rX9Q4ZRvnPA1bhGFax6QL1HJFsalj3R0FFdpPUwa
ho6fAn5NkdKl/LBOs9F9Denb4PdgDdbM7mDz/TddZ3GlLTqfaNIiY/kJ9nDE2lAHG7MGjtB0Ozft
T6N/bFobRC5iumL4Nux823f/phZ5ojYdak5Go9YWGXY2k7mWtRn4Oz8taZcxkdmUTFOkLdvU2sVo
3Ply5NQgwvzucYGT484P0KKEAeMFUKjjMUc6pN7ljkDMBlh0OrCGO9VomObhMc8VDXq8HgqWibzh
wmWYydy66udr2HugqyYS7VAcgzpvLjqZLkX0zsSB92Yk7q446aixpu6gz9/T4D4ldDTqqDDFPWEu
kjvmzh/uHIKNjs4c+qziM4mLoAyS4T5W50QCq5XWXMPPz+PU8IeUBAgANN9lESMynr9EQ5vdtT9+
z0Cbc6MMv7mGnniR6v+mlEyb+abGB5lS4LnW0xtsizB+aDPTN4Tvlb2bU+xM42OCn9vMgPzifyNp
bnlJkm9YESbPaQLfn7NPB51V5unazq+gQ5bCr8AxUTg1AkPH6+yKbX9Do8Sl7xwbizqGNzbOv3cT
/IQ2CLa9dscA58/xVfcIS2Lgk+gIf+Zyl86s6hD2FTAM8wuqgKeBMbeF9LFnCS+++haFZPRA1crX
2GcRoKFDU5mWWhmyt/lGMLfkQW29W+BpS2O89+a0zdJ0k27s1sXN26+L4T6j7Bx9b6fr4PFidIbw
SwwL3gF3pHULFKOKChuvX06sIr7umM6XKVE6XwjhIMW0cIDpSnlkPM8/1ae3Fmv3U2uYJy9GHRnW
QMuUNUONaoEnXOoRejgDm/OsRxvNhpkEy4DQ53bRo91l4rmBzTfoRKegOhw7HWfZyuZs6eXRndNr
p5n4gv3pvelIbxu0jzLzP9zZG54YhEtPe624gep+Wpfo4jFNmwzq4tq5T0zNlPWwh8SnFdXJ6ToW
8eTXqamX/tVTzyn7JaVkawF6YHYacPLIlcV1IyicssDlywtyrDFIlWFBBAXZ49RhK+eH+T+9aD4q
pcsPh1UcvjCQzPEXIdfWu/ZmmDmcRdNEV5tr6zhgliAIYk0mxlrEOhU4QKSgC8uZk8Tme1T3f5ZB
c9a32Weu17/MWlEuVdlO1M5LO7z7HLB452bFQWPUuowm46+p0s+oqsgEiFumjuZC1cwshGPx4zn2
shuJISRTA3cj0ST+PjOpL6V47ZIGnFf48d8jSD07RUx3UQ5wegj2KS1YYpyQJYCqLEqMVR7hj5JB
uyFcri/kPnbPIcKtekX1dwgJ22C1yPVs528qpcBKnPegaX9zV1/FVfELw8hjzqpQ1eQ16PTNKJTV
w4a/aBDd3kULUFXNtjKC7RDSSf+o5sjSXaSpzFP/ye9AHCCb1v1zWr57wZ31bWo+1NAiwtekcppR
n93QI8GLia21M/DlZ9JtRO+aA/6O5jo1m0Ndpww84SZ6uv+cQqYaxF7XB24IAkOmd7ZoxfxcuDd1
VrJwWZXcJU7mLdz0r8HtGsFHnB4hmmgYS/X0iiEuhcwwb10GQ7i7aspfflq946lPHy5dhNH/bEZt
9Uy/K77Uf8fNjITS87bu/M7xW9DxhvMnridPICiH7c0vH3EP9kC7a+a+SqY14hiscOa3HidJF+Kk
cPrlhPoRLwbbEOEyrOhm8wJXZK1Cd5l4tgENR2OcPLdfZrEHBwsJg8UcpSAVYjyOcsMJhjjH9w9g
Bhud1iW/BGh7SBbKi4dnvNmIo/rXBpC26ajbFa4129vZuVlYnWWAeo5rwUXFLK+WjPBM3OyyoEee
rn0/0yIUpAmJb5udUEqiJJuSU/KRhacgya8Zz3/51DEmmlg4p/aFa3dl40MNllNS/OEz3asFiDVP
a3ZZTEJy3l+mIToLdR16DswQFMZQIvbMqhh38Bw+KaqOycgaAlmGrI/MAB8reciVI4djVWprJzgA
KYVJAmyYtCgkywmA9NXkIBf0rAvDaGKQ644IFVAdkwc02S2+By17H3x6uxLNNHuzVTSlS7u56Txv
rfYY+P5WAqYFzKPVZBCoxCBF2c/4q1axLX9pKBOAMtocaf0EHUX6B/VxzB1PH50xLVLKno/a/oKH
nhhQy0arKu2dPpDswXqsIDeSJx44L2vFJys2FMaZb3P/Ypc5LqLqNsxXdd43RXiQZnkVBq2sbXgv
ZopJZvwePVacIRBS/5KaqLtV6dIdqUmQSN5n82foG2auuKan7Bh3ASttc8VOr/ZXVOg1YsT6rnhA
BdIHdUXVpCVPgUUd26OJb8fV5Dt7vx/eRjLZXehYwjAPAodKGxgLOQD0QkgY4XSRoVjU2ZWmYG8E
qPs0/zShdunw6yK/PFEnNOW9p+u3CSR8dLJ+y43kUnXGOta1VRbwlW5O/dquo5WLNjwiOTAug82s
HyVyJ0YMQ7OgzOjZ/814sFFcKIBn+eNQkTc+kGcr3pNeRvGzFW0DRERAo4XOWfrji+jyAzHgcX0f
tEscxW9du7f5jqm3vCoj6smQnqsmagR9l3I8VO9+miDm0egSY3AApb7Oq2bHESS53DXNWDr+jaUS
HjkyExrqWzr8PPBW7XRQK+wJWZB69S7sFRYhqjYJ+bD7ilhT0uaJcpchxY2Nm5i9O9eYfagd7k4L
c6nMMB/FxmEsSbYsY+2eMU1pGNR7yA2bidV0GsQbgp+cjduCKA50gibzIim2cWIz7xkL3MkpeWZV
zoyu85mggIkwDxYWRZTZ/4VruNgmmBFXciSMzmZLAd4O/D1bdiZIKYOddBmgClEvAX0t7SireZEd
xyB6zV14UaF7GSWzhU3t8xHViE7CxLgOXULOsYFSIiMj0m6B/kflGVIz32fybELmSJwvgm95sp1r
ZuOu9i+N72nVval3QYI1IR666UsWKimzP2Aoenpkw8YXGsjzV+WN695BuBkQbyqwXOEi2LpUBmr6
EgT9PmLcG21tvnoe4bViPpK/shrYAudWvwlo1TkLIJ+pkCDd4GrxwcqbiG741YpViiFQ4DKrsXOi
9kL1lX0EhCA8GVq9qqNz0ULRzrZEtz/3/sOUzcowga97oF09819si5L4RvtH5lfD3uBfn5vrkNfb
/I0RgJOvZgxqs0v+ouhnvu7RVwVpglm4vhVl/mbX5PeGv2qrFts3V7vV7i1CHzUTc+iOe/IVwaft
45ly3ZiZ3d2NhdjDXXnm9F3H68xwYMh1uC07cNAf8Vsa7NiUFtj0+omNFvcM7r9F2GOH5eggw4FJ
AJpFno3WMddmYO7UuzZ5DXS5C/xk1WAxPSUxlNj7qWPUaCwVAmbSmdLAv/Gdi/DGaFWbEHHsFgc0
jun5GCJNskpvDdw2Hj6nGX5JzKwzCAH38Gl6UEVZXxnMWY42bZdiUCTEKdOObIbSWDRTv/ZtfAt9
9F7jgzqpkAuZ2WLtkcoBTzi30GAiTDS7C9toinbqFe7TbGaF2AFSeuDoOLPjq8dHNl2jzH8KwH2S
sUwk2HOrMFHExMNKCukeuo04CwnaWS/WinCJ7d0ZHs7/ODqP5caRLIp+ESKAhN+K3ouk/AYhC28T
/uvrZC1moqenu6pEApnvXesu+PX3I2FFKJcvQRixGq01ZBo1pr0x+/OcYickrTK02LnaMh7/eue9
xvvRaaRH84IplrWPtiVTUGWcFH8ZaMMhCqqF3v8RON+Kj7KlBkAnxuymHmm1N2Ssrn2AhHJ6obSD
gEkLA6HaNrBf9z9ykP+RkT6Z11HFHkg/mMZymXjpShfGO0FnVVA/JY7/GJSfXoc5jEwlfQw3E1bM
2Q3XqeHuK3XVtMixEpe6wUOpuEumP9Y0e/iWU3eImNvpPkFvToQLodRoXePNmLerrPurC7/eWrP5
2eFPkMM2zPHz1AFrZiFVKkhJnQugok7w8gTL4jFOQXyIkDgjgNLeewDGrzDJQZJF82fTYXAvvWtM
Zm6UEh1kAvhnGpa+LpnPBf0aLT10/MeN+stg+DePP6nFN+2Ixaw/4TDK7I3VM2kTuOSeCByM3ehb
BOz/CdjxCASCP/XiJuk919/qwEM/hXW8K9un8ZBDyRsrv1Jdo61tbYcqexM55ZS4uOZiHfQl386I
s5IKTWJf6ElmMkbhRKZL1pu3Oqv2/vhSITrJo1PiYmyMVd2L6Pnz/WJZYOZjNiqJTicQO0FRBcxd
GA8g6ggmEXq4675LvzmruvTJCcaDY2RHzTJPs2s/are0dl5KPwRlMyFujCUh0hVein1VkTcJLFSv
wvLGIFGS8ZGg/XYRQRJRRS4IdXD4DNx919H27iKh2Hex8ycTbZMC51N4QwBE/VpSV26DCOrS28yu
tbXIGeh6DZcZLwIBzRCLJWNiMOl/sq3+9JLPs+fx55+54g6L/Cd9CFeDAk/0cmn0hKv92Wb2TP3D
Y41FZaQuxwrsYxamR4PMrLoNH7EP8lCl9H9VJSUTY5y/CpniJsddl5BInnM4hDayLjtKBGWVqMvG
7WAhTO7QNGaN2QFzIOzTC7LXvIxeHUit+L0knX2TVuOtdkOybjMkWvmXGhA0aqYncr2Ct6wML4bX
MLaY7NBzkh5LPdtNUWQRB4eO1IdqArycIK1pNy0kW3CK8myEMOok2T6pfJe8nr1YaU5dbt0JlLVK
7C02j9MQYyEgZz8O12q+VmF22JKedMCYoAk+TKAGQ/8CaYpKVdGdEUIsO/rWk2fLfBU5nrJ0xFDT
kplkg/coWaylMgsdLNRGlZ/yJF7Y9fxuuE+GJw/wKoH5O42/fpf8pXazHC1u8fkaMch0PBZW8ZnF
MYroovpORolqHdMBOc+QQQ2BU721abX8o1GAuM6opQXj4tdrOWYa03lr/vu3WmMxBJKpM0qyA+cn
ZmdwYDoj7ZDvbpI8kk535VRD0yN791SX/Wsx0KYDaFP6Jz9tCfyUq5LRq9M5cFA3R6qX6cwCfcRB
j1GT9xn4FpHVBNSRs5/2SbiOCHQ1tCcAK8EcQO8WAdMconG0q7J0HxnVWTeSpWAWBzftXG+Hbm3b
tvnNbexvDpU5tp4CbnwDAhDlVs6IOtNl2fp/WjWu7QrvaS8u0jmRieNDFwBiu9qvTV0SxwRIcDii
RMyZryP85adeIzN2HE6N/p5ii6px2rQCQRd29Ee9uIX4vceQkpuuWOfxOVJ2Z22Re90pbeTWMTOi
011klZK+q1UyEXHJV+VUt4Thyo3XpnXpKXNsAhSC7q4GWo6h+VCEucdasD5mB4F5MsJWn5oF3Qo+
fxXhil0kiM+r7lHnvm4y/dvQaav7S8DomgZDGu/UAxLai4/6V4T9ts7x2aFify5T8emyz9rKFwzj
xtWYQ5/q4tK1+DR/ybpTsXDtT5x3q8qlcTp9pf1242rUZKaJ3IcDN7MQaOcb52WuWLQ0m2QRpggh
jSU8F0iISSwS1RJZ/TWaGzt5tBkmgrRBJFxfNXq84yrG9YfnUZUn4/13vTXnxWJGQuGgrXPBMevB
31XDia+mM9G3MED3CNyFdnrIWU1n1HyBjXMRz5kSnsczPt6Vhpe+wDdlty9NuqOJkgadJMk4Nq6h
y10rHhAjRS9kHeoxJjDMZ8SlGEgIcmDwmlwKMlVCl6Zsah7r0tmOoIphyBfnsFCr5YzlHe1X7x+i
gl/12Xex05KZP/O6VvzeFryChtd+zrxzxBztWMVvI6JNBHLZh4iTahkfw0heG1MRO5A9vc0WY7pw
KpxC+BT6jAWBVB/13DNbhQ4BBYDp+pYKvQ0GkEXNHuTDx5u8qNlAydzonvrqM/nIHeQAkO9LGATa
/Ch9INnVwRtZc2SGDPgqrjiHOK+Ei0InF0tcqq/pYOEf5egCfp8ajl8zw3xsEFESCgFjVm/SeboB
Vz0YCsUZS4Qa3vyAZoY73gPfaTcOoW0trfFGqn/HQXZ39UUdcSCHpfHMIDbxr6Rqck0KAuvRmFb+
vGsYJBBa3d26AOJ7Vp69rjm1LtDCQMeEPdB0kR+sNt4Jb5f54VJNhm5B9ayWr2I/WeVaf82NgxH6
+5SHxfG9rR3AamvWSp3uRcEdtquKnW3urFL/+y+sT8j6dQkcS21tWZqSX7O3lkXgLqjB+sEquXXG
4mXkRc91CAsj7n8EIDsLgiCEybYfI624Jz3QcHNF2uqYDr7EryLId6AzJyf6rsbwWPDLxAXDMmvm
exjuEUD2QB9k5a61xHqxg+oa1cSVt6J9YN6nSxzQPRxwIlbYOk2vvar87zLpCd9T8UG43Llu1MTm
j99tNx6bYkeoeq+d8rkroLBRhE16qRH1ofazekM2zJ9d6a8R0HeAwsIi5iZuZ5jl6j3uKSI7SVNJ
PPfhVL7qQb2E08AL46fxPb/blCcmTIYJMuwUJNKFWPBQy45dcNXGlf2RuYTBsjPWx2qiapYPJmNp
6YaNpJGY4Ea2SRyygF3w/0sNw0DOO9oZf1Sv4qte5KO5VZhNokrY6hcVdOzwArP5LMweCYAHr2Sg
4OHzrrx1CZQFR1GwL43gcj6FciPJLvYOCJ/QhGWilvEahMbiESEMqYUqrS/VgLJaoGcM+2yPYopX
jD5RhYWi++O9dvxuOYf9zhKPag0qZcq+wBsHnMDnoPhGBJ7qIFF/DO7Y9BhESGGCk4eUL2mgdyQa
KXIRouTQ1S5cXACm/1m0bF2RfudH26niLmECT7V4lLJllgKXwVt70Az+pVJdR84vMifNpc6QItmI
QaH3CKhEp9dmByWSRoGKvM3lwucf5WHz6W4eKvh/wtjKJlt7s/ZpmuHZJpi61izA9IQUZwqRupc2
c7ZORXezDzclXjE3YilX2pYGycyvMp2jqI1GFhFijfBakMlLmSuTKHJXx1vTMbdAt9h3fFrcoASD
hjR1dvovBowsFQ+CT0UhvuoT8jpJP/eTAZsDQzpECRd485y7+MNKyDipkiT1pVpneh0wE85wonot
RROuNDsDot+O1ZGoIZJ4JkCC6FBU75zIHj+3equnOtywYQlPPFqCO6B7KVhaRWxc6uSrwFpsE9zn
9NiAiTv3d3wpc/Aq1D2HjNCf7nSlIauCQdQakI9nbr2t2pbV4woM4s0ZQapFvpYlBawxQpM42aPP
VKc/qt0rR/IG1W3GJGRBWykYwGBQQ5LyG8KyVNavImgi0WybkRrqWEeAjv1C/maom8evgOFcfTK+
xf2QEHJpuJvenKFRPjMq9wjzKi5ADdi8uk3eE2SAokTtc3hpm6jZ9mO9LzuSSoZk6U1v5PauBPFD
ToA57ZM6n6Ov6cuwYA4V7des5WsbDR15IK8ixL88qjAXdG6e2yzbGuHiaC1shNUAFYFgm+HPlPMq
q68lh+IMs0E96ihk0QzLvthMfD9xhocKhAaoPw6pnMGV4vvmxqzZZ9VebzACTSkx3NlfSvv1GBhn
TMA7Aw+W5orHAeginQjo8cWn4VprhOuP/L6rjG/BNY1VYQfImKcj3fJnixwwYvZ4xxXjI7YJJsgh
Kq5jwpGe9eCJVvjYaNDrwcUa3R/wGo0WLTNRXaAQeSNXrDynXJbxSABs7akfdFTtDSh9HY4md/xt
0PNQt4AdBtKH+J1CI82mOQ8kUdikhc7kb5gT0D6Hs3pIGCHUg0qA5qHW+SYR3UEEifiP3dLh2VQF
epmjgBhi4jP0jH7Dik/hN6OvpX+ohz5wWD8BQYHNSXf053OgvVItsiEO6UFHhWx05d6j0SEsB16K
7K2o5KY00A6gQAFiU+dPGzbIrSkFNIkJGcpl2TIO84Hk8UIyL49UtqeAtz7BdlCY/WsTEvBVmAer
ArcCCScGdrKvcLCCJvQOwNFFUcSiobnMPPyLBo4+NcC0POTqzR8GvE3sLlwTvcNfQj/1Ml4HGZIg
gmHVA6/zvRaIBfHBCKxrJN/VsbecmWU07j5APvw7ttjU7acs/3iNKrCNIIovVGWARZA0SDh+wW/l
5cxXTfo9kJQrxaEnf3mBnoMLFm0qESgiWreWcTY4R3tUhiHIX2/K+4BHNJ/yhRQBdXvXFIrNLboW
/lDCZLUgnShp8lUAdRwUchMH8SNntiGZBaPsMldsLYKuhuB1Nl0UkJsCmFPVE1tc7JS9rt3ipIjq
doAz4UDLTHOX8bb020wWpGP1ZJg/MuRYlYUt/KwC54PHXBu3JR1RPHR6al+7RUx1Zmi3W7gb5Hdc
op3MUZRlZyslSQaubvQwG883z8930zggY/C2ifiLUMdSxZRgYeg9Z+FTvtXb6bIa9VvDpS3IAJMu
9mCHL5cI5mFapHw5QlxztGXJRN5FRAAMcmw7EkePzHrROkpn/UCPRKwMU51HZjwStWzepzeKY7/0
jETxG1AX1TSIV6X4UT0TRe+vpc+1YLOtpLWKR4mvPOl9TyEUpNvKoCrBZ5xvguKeFY8JIXkdB2oH
ef6nJjVO2EgVBed/fpqt53Zcqlnbo/3MqIiftnHUTU829zaGhMSl2S9DoV4v2ijH4vpMcAdm9Iva
jT0q1FELcUxbb2p4iOBAx2p4CeD8mAmk3Lctb7n7ovYAwkPC/iPocBSjwgibYlmRTVp7S/v0JCGw
nfyzYNLojHFDM6tDW0WJRjwPnrM62ZiEREmL9YFpQ/0wnZdv24mYidjZ12iTTaL8bc6MsCyWKWeO
SsTkzl+4iMVS9luLnyGCBSbqVp0b/38p/H0Vob1erq+4/JYdpHJkewez96/xT6GN3nKoYcKF1WxV
dolyH5BGuQ4ZlDzyMcpVBtsVk6ZhIymHie/CkU7kgPBY/yHcuzztMP45wQuuRjGq5DzgV8mNiMiS
T1vvt4gTSVvcx0SQpuC8EkEsp01SbeuOVPwGCAHgLvdtSEJ0kUokFGwx8BM5jq7N6P1dPxII8T1W
L3hVtbmjteHJ/Q8d88Xor2Zgaih6+xMidRVIEgVvFsWbmc3oN3+akoanr4gG9EQ4O6H7lwHExdLb
I19caUWr3IIrxmUlN6SfLrsQbTbfdj/ZDza9B8G4Vl8Fr1RkCRaK+ewGgLN6rlMISZ4SUyT9IFp+
xW1NO9/N4tqzJNcJiH0TEcflbUy1vBqn1Vg/NiGOMJItbqN5sc1LjBjYh2d1mmnpGACcFKtfBJVj
PPDrfCScVDcI0zYb80bGTFv+1TNOwOZZ92lMZThR97lCVdWR2fgUYHnVG/Ba4u5r7GX//7v4D8VN
gHLy/9/ivyX/Q+X15gPsm8lcPPTn0roP6llpPP3oGBJVPCpR5Y627VM4cVq3AQnkAwxgjQa/O3Tk
wZGJAw9LUHRP+pMy6qF0dtkj9BTErUVvmifYq1IDGW9TbntabzPwxdq8u6TXzl51kmGBezC5TKI7
kON0rXoeABHWK31CMuLcjOa7Mq4111fLnTdjUkYe2StfO8J/a6/Gs9l70nvv4qNw0yKCP6dZX9Wu
fQxlevNKvlyCGsoWtUNXr/1aJTu+ZLQgBLICbTI6vhC+S2MtXcFgQHBD7Oxo+z7a4wTPwv5G3UKw
gwEkhotgf4i14b+8KUL6JAHyBlIHC9I/ISRQCgEs+Ysh3LTiFNmIhp01arFxQhaAVn3snE0lm6Ve
yaWPHaTHLDUCoXZ0k/hY5ct7gsx2jmFDGEa14UJb2b6+yuwQll+hhLEHLIMkR4HGlMvVDNA/INf0
yYQryZqgig+wGgMqpbY6YjNCCmaGyDidzAfDQgwEaqkzqqIs88+VO2wKn2xhK7tmo30nFGU9WOWT
Re61OKiRUYCbacTzlZQmRl5FhcqudvKV7mtbmJGCzCNKYkmWkPGHgXbDDi40+bQ4A9yG2+XcOoQj
DAJrfTW9On32xmL/arTdcdTim/TMO8lK7v8xoAmL3ThTiaazPokOo7tGQIklXyyHBT8azlVaDGeZ
xktR+LtCzfuarM8G5vOOWg5V/uXiGik7k3MGSS3anSp8EShLnMYn7L18rY3i5E8K59ARwCeHBGVg
i1rAybcRLp5uKA/Sr44T4Zuqbw7gtXc+WmJxrN/AQEr/FkJOmDJfIohfoUFZttLdupX/pTvPPRyc
D2wl3Hk3aR/qOdWoJKEKinGDUVbS0TAXewsFg8f37pPx3yBBCzwAk4WvvTvab6TbjzD1kvg9HSy5
MD+J2yKgPsh/5pDa9q5oL549fdbiIDz3Xg7OWQzeRbJf1UN66maw1Pxz6pC3jkfsGOGPyKclXeCk
mjEREGiVrajIUY+a9tvDliQwlBYbNgf7DDsCXsmIyHZmVbvUGd4LVIn2iatomIOGstaWC8apdkNS
8svoFwOEN2mLSzk01OZ4I0CU6648C9Kb26xjjK3i4qBmF6m/BJyEJhNYxl49omHD0owaM3lpKKwM
CDEIyGYirH3nYvbTlfXiEtQaVrzO2GW5+efUWJETZ6vWrTqMF4XZbPxhJJMDnGHa6W25oyyMhxzm
iC/lVBr2RtJClIHQzBCUrfHSCCrdHQz9JLo0+NpKG+Kn5e13Cm7OUqveoKGzmt68SiQrmfM3UViX
xgjYDPRV8aj4gmxjZ837nXMxFMZzniApcpToTHe6e0dsoNs+1PWngyW3KzWYgK+x/Ss51CHyzwVx
qrWVXdTPm9BdPRRfdVheRd6fSm6HqY6/cMzeqjzZdmAtLvNaOTzl1SdB+TFTR0uH3Vudfs8xqEPS
fw/0zfn2Y0bXHoGjR8MfxEHn7xmAW20SkU1QXbIGna09vOc1JR1ZC0c/MkOMXnLsIrpjAkhEA2A2
Axuc9eqUkMKVFXzRbeQuAVkoB4rWBZmiIXmbWuJ7eOafNDHRh93Ob9GIpFgjCV+nBSNIJ1RJBTco
hE/o/zAVHUYQYap0VpBlr+QenP3pAhu+aHO5rnIfzwJkQ8Tgmeh04j63RX8xhCJiJtwNyosVDceU
wUNCdQVAjBLzZhkfcZ7hUsCrM28m3qWeG42KvLOu7yRbA2x8lY732f8PWI2WsZJUWPIlFtsynu9t
a+0IU3itsxG1PJrN3GPy+jVj6jyt+mgF3q4KrUOJlSrmjs0rc5MAPGkcG0ww9IdaO5eTZxrMrVqm
W5a3poMUBsjpgnIvCvcVX8HVI/BrmECQaBUlrTL00MzXtKUNzzbXNFBPxU2oAwx5zfAUZtMRpDp0
Se3nHB8oxoJtLCNO8GJARDDToezspMv6K8lbdIsQoNxBJUBkA2R0q/+WAPOqAU4NrQnF6QK9nYnV
fHTDP1hVBdUjDhr4zhIAlIzi+E7vDqgzbolBNX3N/znWv1aqVP9kOfXFnxG5v4aSB0sLUjkC/zV3
vhsvhPNYh8NRvT06Vz+Nt7p3qqafRiAtQfqdsmwYYICJzB/DvN837URLEkGxenGRllj5RPDCXImH
QWuuLo9b2Nu3hORl+JhDkDpnvUZh1q5DnXL3vD0JTR6gWb3B2qlsW8FEmzBH1NZCaVQTyH1io4p6
3sw83A0fqouhALM9SW+o2ezubZ7as6hNirLjdz36lYjOe+RNmp0/DfBYJs2ND1y4Fk9DsnIs47kE
ec7M/sfLwqtszM1kz2/yuUdcqPEzqWtH+tGa2R3RUFBD9Aao2itQR+J/XrDEd4DQ/BF9nZgtxoM0
DFhG1wofzD19oxMlkYZEwDOJk03JsawwVfJYCdx7LkeBpwTjfWjzBq9H4jw0pkI67/xRP6Xxnzp7
G3KABnxTFiK5bFiz23t+94ToeaUbwyqvyrOdJ2RYJrT4ejev+85LcuQIZA+mgVTDsvWR+cT3SKNF
DGTPvoW59gAyFhMUQGsU4U5L24LW1e4Kd1LSq7q0VzWFG2Y3HlCYdm269NRbh2jccKz1xGk+NtOV
DH14hH7plmOr2jM4hUbPXnqluWtN9vYeA5RN9VEU1N+5yLZwtliLMBbwFpjbgTHKrKCty+jUhWCN
hTIz0rQHohoK59gPxV9O1FmdAvDM11DUf11W7USApc8xz9LBYRI66wE1bBzk+xEIe7aSj1le1V6H
xNNX0UvkNGiq9QJ5SV6sImAKQa5GBsWSNJQgs3OY+p/LutUTKGKCHHVNxp1VwvCYhN0XIWk1tnHU
Ur/fB7x/govcj3u6TEHeWrLEvAxTugnRLkuyQegE8IAeWEsGPt6aYBeFVnQJnnwCHEflRUWMMsK1
1YoI6K8FT21tXPPJ2BqTWM9mcUCabXWkQUEdAoUjf2nPSboCNUO4Bw5En0pyBjp86C1iCKIXQ2+2
hknljeXcGbMJDCfyHMFfw/eqoA9TcH1yjVren8qgJ+rU1fyTOopqkrUUUOjRKlZF4nfso52S+OgN
0a76kgJM7dNlG6pRbcb07TTxc9mFdFLhN0yrwYbVJtLf57Eesh+9G5AXd8u+s+SGP/9jFGwyKzmN
mnn4DyiBtLlar3N/J4+MQx+1lIfCjIHWB3trD/sIm8Pg/mxHOwHaHGhBzpEO/yloJAmznYapTa24
6mEsUU4M5IdMfUrBzzXWXiMFy/0fejLuEq6EGui/9cQWVV5QEhiiNTfNzZ9H8vGz1l+HSv+G+qYr
ERLJHX1b35k23jtUmYBPlpCwsNi8O+MUq4SkKng09HkrohcnPmvsQmIURJMSIPAJDBLsKHXd+wft
Yl3FKc4wvIKEjmdEysA4u97/o8icnPjPPBvupVs+NLuxDQ51Kw4lEf8ZswVJg3vaYh5kTjYJD6X6
KZOCHAbT237FKFoLHh0zVjVVOgG3z9XMV9XzoODpRo5qsWaAMk+s6umQkAUgD1uCvmej3tWfswPn
QLQkyTT4bpq9QziaZpPKp69UtjFczUNrZ+TWhZ89Jzy4WZ0wqZLDoYLdbZi4jsCIdoqOnc4KOT44
zkeiEYubNbsORYmmB6/9XH4EPTnQZUOShBWucVEv0BTXlBM1HuzrbxaU+EkwphbNuhiuNIBCSA/n
keRvj/Wntoge5tK0yMYw+Rcd6y7N9NaQoiNSj84vNu62PwNBrnvZdMzu2dkLzronXpI8umhD8+0C
fmN3JBaofMtk/Dwhshos8Wz1OLWd4dhXRImEZOl2Fq4eurfc+ik9O5771I7VXcR8aUM9L/yE2lYJ
9eGuE9M7aw2lP4AzPOhJTxGm40ombWOXEBM/soJYMgevKK6z7lwc+h3ikWpzgms1iQmwxl7DqNSB
PkoQzdjBO6DF7WEkd7nWCPpOTzUy/cbyFmoBccdop5fzLdBJLkjIjfZpLIj9z4E6Nv0QzhEqMLm0
3RJ2i+QOtlsPZ6NHTnqvIpjthBPwW6C7kSviDz+sAEdT2C1fiiZad1PyjuhYd025itsvw/phYN1r
rXUzPOCqsw9CnWT6Yqmi2wv1ygzRsQ7Msy3sbUfUh8s9NYWEehDqWZI+ZpSbGChPL1D/Ze07eSXs
gaN+qPqFGzwn8klor01hYlb/GeZVVZxAyB7GIwmppPwcwrvjmqTIPrf1oyERUJp0UjkH0mEfhh1h
VUdKpJZOPoPZBYuM81lD9UrDwkb3sMe2Dhq1eakjCazrbWtTTtN7BV0AANqG8ahn2RZJw7Fp3/w8
avjUSoWpWd+J7TCzPjcVq1PnaPjuyUUrfmwy2nPJWh6Lp7YlhcsvfyMozSiZjxMQQJNSWhhg2FGh
tWoigXCOaSwv9GLnSBTMvJj1mN/72d3N/kAxNDPGSJlIMiLKMSh6sw7W2K9r1khUU3E/LAV8+Eyc
yoRkJshe8mjn3kcm/RelNMf5u1KH1+SZG6YmCzeLIGa7cBDISuSHB0Rs+Bgz1iK4/rAJkDKo0iXN
cEEYSCrqSF+n6FBBanZMtor3HsJQhdU9M+4KwVTeq0YFDWHlXTTxGzOYYuHwD6C9ea6QgjoeTe4j
gDI3K4NhC1rP6yTUEN8gzSy8tVPM37wHvYZwrvCRnPHmZmTMqlfU4Bqrnro2+VH/S41B6kBDQtMv
/JBFOaTsSGuRzdXVV1LT0at6l+T4LouRfcLYsokjqX7OkbPlyGbyingvusXmTR+sCZ9vwpcKv4xb
Q19yYieUBwB6KArPU1htDMRZDsm7yNFb6ytrT2IYBiNA0YR09nDiH3E5fuIkfC4VicM5CjSPDBCL
WwJvZ/wy5AbLNvwjuXnsr2VqEEaysWYsV2/q39RB34aSrMBKHkrY1Fx89DCS6qjUPERyJdnanlzL
KXvSKCMqHLHV69+A4LaUXpw/+m1YeQwMPvTAZtir2T2zxQk45kn30yva03hVya2cnh3A2Wm8gjMC
LVtpd+N3citwntE4iIxpEY3Qzg5rIvH0R9DmObsrHRxlTS+yo913LnRYXXM30O7s1yDZ+Qz2vpp4
NPG2oNCoUXxAkdTzh6VvZMNG121cdPaG6R357LCMPIcx2uQWFxM/XcElnMfACeWa0LZj7SFb8uZ3
fnjExZu6KE9jjeFBR+MBwZsBcLc8khEHdM3+IMKUfP3kuxt3PqYQJKrL3CJJk7wK9SqIFHQ+fBkd
4pFNWoKhzvfNEFEOB9pdCmBthPTUxqk/puKc+OoZlNVErdn8TLOxVfy/k6n7T22IRY8Gq+5J+dc2
U5yvmso9MKR9N762thx3pYGfKUagjcXX3HdnehA9JNrFquMazflgBAOWA4qcELhMGE8bRgnr8NZP
uG/Kcp9ahBA5TnrliyASnXQzlvgixIDmEKKS3T0a7zDFP6ACDO1qWQMmC26pbB3Nv6TNcMAQz5Fg
/P6QmAX7jeGbTOs0h5L6bV+borhX1bAYxU6ryi2lv4TNhp9irOAlonWP/op001Mh41vZXcL0WxKJ
mFyo1qpC6rLBu2RB+fNjCElj2+8qiCrmSu95xUsTArF77DX6BIrwETiOxh4VgczhwfFb6tCyNCVh
+SOZeS0ZGtsYBb/wSXvjoU2GVdwT/wJcTgUN4nCPuAv40fUy5S86XoSmAEOCa+BORI8ZLyaOXcfz
tQf6tivKuVL/mrHPDlqKXoZaee1D1E8uafMzkZ3EqOUBmNC06yfjoHIv5c5M/cdFQ2p9bRa31gEb
mpN1N7T3VvTbjuMPIRFiD7jPeNGxrMXVdYwYSxvQz63S1hHfjb9NBf+ACNnwFnMdruciOE39vJPZ
xzBMb01SPwlBq5Rckak4IG9raXhejYQ0R+Rue9CD5oC+vZYbFRdfxBgaZH5p2QraAkljhDtO3uau
WcsBnpz5VFoji5Ozb3WXbp2VlUqKUp8rjhOI7qR5KWFOJON+qSArfI2zSfGvV10D03nH0Uvja5Wg
WmZ8YfANe/Me4XhviIzn/vM0wIeOz9jXfjAGPE/ko8RE3o6SyVB0pEPT3+qvye6mKevgO4gta3oD
YPQ+UmfaIGm6h1VGB3M8LCIzvQwwM1oZHFjRtyV3etFprIUrIxE7O3DWRNs+lCmw+eTuc4I0+rF/
VldVQqduVHKCO3INIE7RVQxu1SG7DRRBMPoLJ8pXk4ZSZEYJCsft2a883iFjkRvs/oO4wU7VdLvl
PlOp4hzRgorAsCeBC4466kHRmV4F0TgZKLphTAewZ/JAaQ01DKVT37ukTpUETpv6jaj9kWYo0z7Z
Zf5aV/aa0KuVlpiHoneQ5zkLiW0LEYqikCP7mFp7JwcCZWvgnqOcDnYj9Nc54bq60xwi6iYT99SN
7y5Z9AW1ExUd6hjhSZdAhMZ5LUlXaM+p/5PXAR9kdZgwMOo4RkQerE2u0ZQjxiZiZJreW8wBsjoy
Jy9iu1/TZ3P0At4HD/GFIKObWpeJdmFbnYDqNKjEl8OsW+WgXGW+lBbZdliPdL5qrCLLWESnIP+L
9Q+DnD1H3yYT8LjpLfzqhFgJTfFmcoguHPUNXNrKgoeAYyagEHSyQnJDEpJxmlMmSl1g3mSn6l6c
1MTY0HFnsQn4BJ+iz4QGtVkkW4BUbq9YURAUA2lTeKpRt/Q11ybkaljEK4v0vYgYB64uJT7uw5FL
sNxVtoN2/rUj5NvgvTb5PdrUQBgAUg7fEl87MgNM/jxCFeWgDJgtLIEEwbB7crEbMTxkgUD2y5wx
D1FjN5N5rvrS1PVRWiimuDdU9nKWvkNIrNRXbnr1sbBQlxDqFdL0ULjjsnRAkJQXw1YVnCj8qCcr
og17RmsyQGYvPdHjqlckp9W96k9KqKAu9qh4xjKYQAApdKZunjMBse8vda2jRZyZq/j4r7XmQcrw
zbR8rFVuvzhhsc5C85caHm3U32vI2iwj5ZkzVWWVX8fCWwRWp5xKK6nCXlgbhgEVYAKRCGiuFhE+
xViPYfV+4YEXNudAYeqbEtM06WCWMexNGS1tHh7V5FSgXyMP6kEgDC/zKzm8DMSLQn5Qv0DtoqYB
lhFkm9WnfvTRhGjUfuUgBzSQp8FBDZwMBlZH0NZYrPlT22ieClR9TotTOo0uUpB7xbQUDtj6+YwV
SdyQcIJRClIRJUKjGw/djYBX7n2oANe86JbJ/QUrOtBKMJEpQsxGzAGtMbbPhJny82Xcz0ZvHCwG
06y5Ab5LwhuhKhyBdJeOhHz4FLFHqTbajxGZN9Ea1WeD21C9WkpSoOdmTnWsvYnbcIkZ2iOAqtbs
dcNl8v/tppU9CVlFXPIyZnHvdbGxrU+JrEYLPxqTHCZShA3KLkeW0K+U3tselmbAIWi+6+UHTk0V
o/1g0+DG5amS+5LkVXUbhR0at8C4FT0VHpBFtH+w407iF2OCYYycSjE3j30UFz/F4TFKaHp29ARk
TNOOAWlHQciIx2+P3XdfaeKAYfn/OY61nT80oV8miJtgJrY5GGdrxcHBCkmB5fQ84SfOM/1xyDZa
oR7Pux6SGduCUmfvCYKd2Dr3QbczM2PVDgQ4g9D52d/gao8Cl5QdPw3pC3joP47Oa7lVbIuiX0QV
ObxKIJQl27It+4WydWRyDhv4+h501Y11b5+2Jdh7hTnHXEuS2ISRcRm1d7TnmKoTHCl49VKkBmY3
sIt7BoZYd81RWEcRO1iwjA3vIjRC05OlCI4KUJZ88lVN3jS1vpHl6ZWoyYSDJj6gPLga4trlx3z4
adVkZ4/ZearEPXYY4xXq3qLwTZbwF8AbAD7PlG+O6iU4JtvYrY4x9ou8Yhv4o/D7M6TyoqrCf/mm
mMmmKCSWJh2YAoWowGOdICLQ/ZyqoilgUoT2diT3t9VkmK6QBSFXU63jQ2Zwko3JuLHD2UvU/H2R
tszgUyZyZ/R9jPgzgFebYiQact1twxH/MI7xdnxNJZuOBu9Y5eyY0q5bicloaqNDFUwlwoPCB4la
0eZ8x7mLvmKNbRnmr+VlaUhE1D/ST2hGz608ejMUTYkxX+TNG+2a0hszBtGbH1H/k0jS1UhqCEKc
T1xXowH8UXY2kvQb1pukIpdkmj8pDPwGZmiabbNB91CLBBAtxl2AlyWH7iL6+bd1PDRI2OHUWVqp
otokqJkUtNOYqTbykij2h8sIDNSNqGWG7Yzm61dL/CkJM9CIqSrTN0bKvOA0MNNBLrUT4ye8cvMC
8fergSCPX4LyBmLTncSGAtgdewhmpI6quXFw4pnzAan/Iq9S4kMDqQvMEbKtBstoB/Y4el9CFfMc
KNH4R+IDOVDiTYvPJjNWO+qPWjbukjR9IZVsl/QtsvJ10ix+b7czoBfR/EvKxULbENMaRWNzYux5
sjv92JAM3w3Q0wJMa/WPNOyUQNrl/J050ERdYFcL3bZVt1p6TS8lyysuN9YOX7HzraCV13EuLH6E
C3lTQFpoAWhErQTkl85HEhJrgxGxq7AAxbPg0uJBockcB5CXZrGVINhGKUyO7mU2HqF9Rhs7yPci
UbZpY3wi6CacujxZ/W42SWkD3ZrNo78wdaJC3jZUoi0EP5VEBYkVasiCqlhG9dLFtrv3ZsD5DyK9
5GHiuwKT5eVDxasevUUaSSTtrUt+JKSccqnuTWm4d0wisUnUkIv7ZTox5GdROPehhcIBcAMR+Jze
kHjmBK1oqGT6Ne/ggqalnpyx9g91dBGwKTn8Y65B1LKj8olEZtL2SZRuJsT5ywAF9eDAVpm2Pj2j
7yIgbdwoGRaqzjnajLR07n3idchzfhOq+qrGW4NCZ5w+FAgV4bXFAJDBKJIT7ZNhE5sTHM3TwKoO
2yxpm2kcerlQILWz/FOQgsoHe+QSKMVFqcu9FrxXUEzkbLpMFjhSFIqOlH2N+H1LJCmysal042ue
zi3WG56Qt9BGno9OQ+P76+bAE/h4hVmcg8LilNnXM3EWpMiH5tkqd2P0U1gA3CT8Bb3gCZFwneUm
wdadGyrDfc5eswGGplVsm+pmxL/onermRXVQ84YDQKIcFnCLmQ3LwUiCdNwmv/Yk76BFrihzijQg
J1vdBNWHnltsGLls8iOYQMgMsw+Ig6fzpZweVvhIwEsozGoJzER9szyuZSDRBn9aUU5W+QBVFvr3
EsPWomagRDcoztQEdUdTAuFFUbkqogyX7Xi0U5Nxs/SCzGKJ9Ui6HC1FrrwYCBry3jcrxJFEM5cx
7t7kAHgygHPsaKQWcy1NCLPxQdo9FU4kWFwq1FfnhORxhteurrH/YRdeoxEqcvuXoxq9l+cIxwvD
8K3mm5I6spBtpimNjMzbh2sIb+d75sMpypjDOXGXT1RuoPxVKO5KQcjJBBnrZLUIonWmtaXJI851
iBmZcCWWk/mrkQauIst+U7C0YKNEmNHI4SOcr3oAKgdsl9BHXK46eoYRFHmcvzhcXpwLsnQKxAOh
JaagbRD9tBUmaM1V63AXThJDNtObiJ7UOQ5IM4cJhVMLqJ1l6dtqfEwjk3SGYuQ/GjJxB1jC1Jiu
pM5J4DXw5rQEcwVv7UQAYUYLxjEsp1fG8zu1OpLluDK47s2merHn6DrMxrlrmeXJnW8oyq+C5M5o
A9QN1wKrkUBAHFqXJPlQg2PKUD7DPKvPz5baOi/JxgDmqotk1ZHPNFbsaW1cItFXykEris7rKQmK
WvfMRmycstoCceY7Qoil5R9ZGO90M9vVSXSiuc9wr475bzIwDIExlY+xOwwRf+faV1TrwhSmIMZU
Gb7SlumhimCMSSI5Bl45gguhk2kAKTnlyxz+GMyNu/FeDzwqvwOiNwiB+fzs0ZF3MyhO1BMSUZLT
lZgX1CAkALCCbtxCrfcD5CQnMO8lK0/Trr20VV2lIXwa6+FgKW7NYWuWynUe4/eW+U1oZAeM0Xyk
b4b6Jle03P22CUOXhNpMW/yW+DxnDjjVayDxxXQHUVnCIgekF6NHhO8bKcSNA93PKi55Fn7qV4V9
XOn/nu0ke1bf7VWStpvQAZaXfmbBNZa2UMq74KVrbh0XwaQP2yFLydjRXFmWWPCwP+QDomKgfVRd
Pe78CKVSkh8NEybGRHdZsJ+qWGYDNzSKYJOg1OvoqeJp21DAIzjRcXKxFV4abrfP/wUytY+mwNlm
IRVcJBSAYTSvp44+nMU0QoIsSC+1LQMpcvzR6LeSZZ2qkZi78B7MPwNyP7hXB5xzb8tBEZR3GRVA
bX8LCo6M3CFrWXehz52CY9X1627P2sBuUSoiT2eDTB9RVNpKDH57DIJLSoNEpjK8zNinz/UjzoIy
Stx5kmH0/PUh3RLm81jpd6B0d3qmITSiGNbUjexAj8xN3xCHytqWLUZGPjvrJ2WD2qCWqgC4ZNab
wyUZOMhNDZXXmKMjnF4EBf6MigJ1dlSeucNq5r7N0JNRqq+dDo1khvKSsJUym6AC2qzB2EVrBsM3
Z8P9POU31EZXjb0sK0pOQQcdOCGdKnCc9KDPMttVkkPp7HNWeVKBY5gHNUbM14iDlB4j2mOLAMAa
Dqcm1S9ZeJXRpAeT5MFEvtjSsJFIzRGUDwoPdJLx3AKDwWONmdEi5oZI9dxRmfjku8TE5SMNvEL3
dHDA4jLLJSdvVtaKOXvAEAql2xuJAj5/2bHrO4wCVSExc/+eZ2JGes4rx9yomrFjJrQpWmwcy3b6
/3CtVS3vibm7BvGnJoEyHdCotquxw72smPDo6jWLOSQJmy6Cuc/E3xyPZkDTwfigEegbuVIMbT/n
+UbvjhqMsSXJPGiTY2LBIAzW+TbsYr4n472Ea8yOkXa5fOQZtgtki01KkaMzzSBxWevkQzcyMuJD
qEsEgzOnc5RiWO0lcNTDjtvFxaLepeeI00g4yFaY/adGuocIsssgSehi3tfduULPkCGUMGcsmdTb
ogD+c9O7t8a4hvGG5ZHeHjVx6MkaYBau4OG/dvdCfxBrzuZmqLeAHrnn0S4hCK12NfZ6M7tXI9bD
X0t92GzPC7iP6m45Og0OLjTYiF2ZgWAATsk2CE1fnWWOivLNEdI5Ui/5JBS35DYvTf00E/lSJzzS
/hJgwU8YMgvmjpP7ztMWpQH3GW0M5m1FQPqojo0ZMmTvOX4Mz5jCXdXw88XndjerPuHYTN/Qe3Dh
DgbszfLWMge0Jtd5NraDpuNDtpGcp9Vff7CYLMaBBc0t3/2Q6sD2BvVWf6Z7QoWRkciLyjgbqP6R
eZJTtwx9vmP06wz9pcnvqPTZo5exmzL1HEOQzV3ktmMCEMNaCbI4u5omg1yNRHssSWtBjEWXEetI
WdqhSW5keU2ug54dERr6Ni+P3jfAxl4MBTjs/G5E1eu8yJ5mlqiptpGteKV8iDhYD51Csnx/7knr
ix1jG4prqZiXSpqQoKEe7pdwaGNdm8v0GgcOQ9oerciInqMDKLcbutg1pvscr8vrnP6xQpi0+aBl
1a2k4FRYnqkcGgAf2ULo/Z70PQ8tGtiVdSmCSwO1sckX3AvFrMHezDHhCKgH0anskst7Z95zgjIo
I+RVZrSQlbo3loSfgQTkL7H35XCbivCOSdvPlftgADUw/RjIBxEGfp6kp9DJT45UY2E1j3KzC3lj
jd6ACYpgt99P6HenkoxkSgSJr6K1LjIqr8YmY5UTVAER2OjTSYuD1552yPYZvG3adjF8xz8qoQwF
142UoowhcxBAuEZ+3aiQYVzhvHQ6mo0RwXGMMhVMeJO/lXZAKTCASyIFT1nE58q1GdmwRcj1AQuM
342p4Qh7V8hlUYZfOSXwqXnadQ+l57jY2KjdE7VbZ0K62jkTylOHTF9kd45xFX9/wGc0yJq8midx
G9NvhelyaBJunRAiXZTRmzxFVyvMiQ9h+cPpkKUJ/V7p0VgnuK9zY8ulrzMeTrcFNj2DPA0e60lR
XyG5rS1CTxLtg4d0p5k0SjKRJ2Mv0CI6t6nvtgGhtMzSou1g2s8JzUULO68aEmKk7FfTGnewao/z
3bGMwGU6eEHG9zXVyY6zWUW1K2mDhwbSr20UqYKntZOorImHTI9gg11dBEfw9JvOmDelVePiJa/5
L56fiv5i8pDpjIzVsPLAPa6baYIU1XpJVfokAXrIpv60vN2ZI+fWSWoA3/Ox7RW8szylHJsCJXk9
xf5UWK5EvKUaEVBd/JB8IgYw8iyjRy56mI5cs1+6/K4X/9oZkoxgidferRhGtziQbgn0mjQvcu2X
PW5dfdjioRfXQJHwF0pXQ38i1z+SQMsIf6Inng5mqvvViKZO4TkYlTfs8RsWvTtFk14AxF4jPrlO
3U9z/q0ZyatUDsdlqKATPBLx73GF9JZLMmFYxtuDZ36DektZxE+8Vgx+K2LIfdmqtpnJhJYH0qbs
ruBQx+MvRZohjsWcvsUIX9f9+JPrSo/iiaAwJMhoExYDdmq5BvtAi5mPk+fbIEW1Eb4KU1ottZKT
HjSmWTKNUW7kgKr5y6iMWrLPCLrUTR3dAOvo4gjDDCXRo44116hxlDOrUNBEGunBBPRqblP6ef7c
kSmNVJIZL/JNYhLtEOvfgR4f5OGYt7Mn6xEeKVJ5Mt68qdkPXbSViF0VC2zBmd0ap2hOaEwzWC/U
rEVwMbjvnPDHsT+GQkY+GPgjy+OSETrVp9tjx9Js5vJFdYAO44bkHPURw4BJvZmMUgHic0xVPFHh
eQ6UI/l6n3GSXEwO1jm7NGhElCP2TFe2PmzO09AYaYpIxJHIOLoz+yOVw0vsGPMf/5G1/jB7ugHz
NX5MQbdSg+dcHAySTQT+JtPOibZki0/BTWHAuI9d+hiuACseul69x6TyUKyA7ymla6T3qC/qtUn0
dEYGFyIW0EPQCEEtUDc6+KtDRpPjKUDWq9aJhxhztQA3CNl+QjxdKzk4DfFidzeNgtOk/+EsB/eJ
7OJfGCPrJYiw4HWodL4NmsIm33fDeOhM2GXFI8BXyyS6+C6KezlHb5RKruyUR5VlkWgCv5RBivHB
1vGXM54rAqYEPONTjhyFpA9mLWItzS2z3gqT+q43Is/RKRhbeNOhC9VKVxRwTcFeIzzDYuQhZRPz
2XONGxAdkxwY/szkdiLpUzR/tQwYoj0qKKz7+DDhhUoJBOakxGyAn1ggZeNRGcd1qxMhInesK2yG
AxOHU+g2lk2ChUqBPJ5QkEjsyFOUhQ6Uq4Txj+wwGRqZCCPzKarmwwLKHYIpMyvpARHGU4rbkEAV
bfY5zLAAqJGlY02O6DrqOOXZQOBeHse6u+hJu+nKH4WgyLA/6/Et0V8hrhK1soqHmQlVwktZbSzp
knbiXECEYzKXhqelUbbb60Q0ZkFaxQQJW6MAcdEMqq19MFVK3fKnyz7qsfIr7pto/I2B5CXZh8jJ
pMBo3F3y8t5YuyZ4r/M/U7k59nOg8MrujSGwRjAuGNHsFihRrrF57/p7sWCWazJ/gveI6MwI/Qxo
yArhUKCG+zyYCbKN2EJ5E5W2Kn51eOpSQP4TTcqYsMnaUT+QE5Nu1OQsR9vYOYboNHVGKo7+h77O
TTFYttdZhTlEVQDQgUkYMgc4rIdwuAog8boNLOqIKGBl6B1b4HZtyfbR4DXOR8MzMf9ZWgT79TWW
XhS0nAHNfalBchpbQhg2gPM3RF2vA96YnHfe4ZpV56c29WjIWedQUxXtq1DeKucFLlaNL2xO5pPR
wH1kXZtSGQC7Jb7ipED6C4xvEwtk+C8vqbxZn6gKY0NmI5O8dtovOwOdwBjCcQj/5BBsK+pF7Dk0
qJ21TjHoFtJlZEg24HJk5SR/CnPXcREA46CLiACWfY7mPkVCW2R/efRj4euamS9zZEPL0bKdPApi
BjmZ+FVGjhID7YSmAVxnlDvZ+5FQRnUkIArh2DwKrnxpk2rKBWw+2IzeZd2qFJ/IfargGbEziOMv
RbnMMKPkaaZqYNwUP3KWPpDnZv5IhV38DMSzRdjNeaJzRghzXxa3ic3f8FdV92p6CIeAYCh/jH9s
auC8R+ciPpRphxJ9TvlnO29TcQpzvkk5gUX0qkZ/TSUu1KvYWHWTQoIOo9XvFQ8Hl3raH9uJ47kn
gQDHuijPZXOe0u1Mss7AimHguS4GftaQWRkt4lcy7B3zFEsPtipqnBxCatM65UJv+ktdsbkBfWkx
HZAn8iIwJ0iFtLMUZtLqg0kAnKUaSXbolqriS6Z1VUS7DXVWvJk/4MojT8jFLY7B7kl081I6o0vY
8N/S4JJzdIitlbb7iISkUH2Yoe2H1Q35mKKBYukoAihL1DL+jshXbqLFycnBVxInhaGpvNXSiZBv
KAusA0jObtudpe4FzlXQtAeYbrsgxmwXnovpXDMskIp8C2QNV1bl8YG7Uv6q9UcJ6ouMVUcAuXaA
8TcwVNKrPLvRIjK16Hr1u5AZnizLfhNvFarPNLybBgLnBjaKk20WBXKGrOBfwnNLVHJUATXnnStG
32yF20osEKZnqGCWIfFAZToiMAI4FbgcNkGsbnjClms7Txlu0d4F9sFo/0LemWyKNyH4PJNZlR67
FsQ/THbgSskDHiH1e7FqAqTKPhyOh76mV4G1JlM+1Hm4T4ejhp+dthq4U6msDHK5Jt69iWlJSxZ0
d0wYPVj5XVaWeULrzyFYkc+yOHAVgsDLmKhIEUyE9KNgNKl9KdXRmqHSImdUP6yBGy4c9hbdlmn8
Y6s6EwlAloUB9NpGd9s7XH0cTCgWXQO3FQ4EXzcHVGn2wtKgFSLvTyMKxn4mzP55MbUJILVERaee
VMa7PMpxdg6cp7roA3WGwqnB+gUCMa80bfBalpHJFRLpp88UTdM8o8aEVfquIXEN/3XVLqfTH41D
xwthVI+IT1DKelwYrCbTlwlh/UBeQI+LZ4huSvXRgFLhr1BiAvWIfKgaTNMxwYUS9LUPs31puqMI
H2mBWEPERzEB6+fAqvhKaWw7hVkg8Et9WHN9MPJDicp0uD21eeAPg/JsMkYPBFBIbfsXTPlbR7fI
nBNzJssZLfJELZ8N7c9C4B9KKKhZXk86SAKG7mRm5pFDiUDNpWMrdK7LEGqqztbAPI432jBPeKUD
jI7EESPzIZxyRjuXfyuYRtTPjol5EainQJeQJZdrnfGK1X/YsmDfoLLdgmUWIiA1QrBMzGhMorhE
x0B7ZDyqzBs972Hun0Vc35e7qeMvrdEDjHu2tfhvtRjprYqRQI81BMF4GewXKPu7Oj6nHbo6NrBq
9hrQfs3Zl+psWBdV0qJ9/h4DQsa7Kx7EHNuucVJK/lhN7IuRS796kUYmw/SCXflQYd0a2amwuq0O
5aMidw3TJfkNqYlS4ENnuZyyy5TBPa2UmyZAdMXmJQ1n6i2YG7QZwjTWvdWTUeSyMGYgpOCc2uio
kZvyOx+4s5ifjNREWkiKbPQ3k5rUTtVGZg5Xx7ZXAXBE3OCprba3g+QaA01M0/Hd0S69zgKVrUmC
TkqrqPIJyyyAjrENyjZxp/n4+lJH3UQ2tx7oOhEqrrqtZnKBzROoq1XqwQPCc6GvER6uzJee9JAc
Lx77e/i+VejJUXocwgnkKSI/QLHNuLfxqsegNCF7qiSYCBO8B192dCs1ixuHew78GEFqM4cray2S
lbAwbgWuPEOAuWE4EUR09orod6lhbsaW6k5zPgNI1wRodBGe/PzVDoa9yXY5r2gXsleH/YADXcVR
H4E9XlvsCekCWlXfHfNtWYkSXGtKrM6KBDMlI1f9WfFOY3LImd3Bg1010y/xPBg3/0rnWSywNqYi
7LBX/BKezMpJTseXFNO6juxCw32WtJ/YF5YpYD5DL1YekWB6lYUHsxj2y3dTIQRs4PUBHn5Zki/y
/pHRbvbRjTd78eu5GqnhPUq5pfAJWMMJ2CKmVAIkuRvmsEtCnhHlbIWe4sw+fmmawG8dI4LOqj96
n0f0Y6PKIllhcC7Oeu+XFipxdkvw49p/YXczGJw6rFUVPrgA++kk3VMKMYPiLYg+++4amTVMJQUh
08gL9rlcZ5X1JhvftHgEwemyYJQdorwjIz76qBpwASkovdY1+2JPsjMHBNBoBhQCztXIKGCTYeWJ
3g1ujERDeQyexMGej+vdtTtvqVbcUM1PJtprRiGhGiCpCcjkIrfHYdSmfmjKjci1cv4UqeTqgBlD
9sQ5NXM2fycDRiIkbQofLEvBCgRxjZrzYCQfiEqxEgOOGzVSh9FdGUz52czpRDWbeGQDqhqAyirk
OEHjZvN4SydKY2dgmaRe5pR0RHQSjMtDTmObUyzDx8L4iGLXS5BbZ/O9XmJ3CnObw9ZiCNlavoMX
kJsngDRYla820ebh+CQr1k8kP3SKtUZOrI6XDkfH2po6oqN8VqIbWWp9Kc9/RPsTcp+oREi3tI4x
YaVDoGymWbsZA226rExfqQOtJ+uLn1ghiyahemWQ0wbV59zZp2yqdzhl0cl1W5XveAyv3Mirqel3
6ANiijyteFv2vn1EN9JCJpjjuxTvrCEAeUsE1BJGvc0HGboVyeWLoVwj6ihBc9RQZKaaZ380FucS
1DmRYMHnJ9NjUFwVA3X65nnc1yHJpAMNdfCvqmnPUqYBvcHJSqwjIJ0mura8XUFCyCBcuQi0my3k
3Vj+vvUO5ReFmzpJqKP4qmq80dqF44hBGVt9PSJ2UHyEnE1xh8oqM7zGfl+2bk1ynvgDSxkUFIsQ
m0NcifqTQZ3FhlzMBIsQ12wo//rhgw6aQh5WG1qcEFqS3BJE1B7VkVllj9iifcWG6qVMVgMdwVNP
WOgxGe8Tqt6q/Or7v6L80pKjSgkAbBMXLgnFhKXKWMOrj4JPDhP7euofHS19ijosS+/5MrytVhb+
ORCeOQJVCv+oR4yRXwzn6ti8RY69qR30pA0lDzU25HG203+a+Y2KFqWWw6tAQEJkf7b9o7KBX1V/
+bS05Mn/SQM6/pizxWs+oVVBYRYuuxrKVvM71Kavvq7eFSaavTUcRkjx0Hs4XyyGS7jfekRcmoDg
N5b7ihoUOJipwLWARFSDFYcjFfwuBaTKUkXpKV8Vi1V22HfHYIxjRsQscrGnVRa2oiG4VB0zsQYN
RJMOTIcYnckai0vbVvbwX9yCgiuu0J9XbymSsClGEegc1eEZIC+qGMcMpD6BrOIhB4Osh19Rd0fq
MXTs3GGpDwlglugFpj7mci6vxvbm+UNiwWAR1d08FPObJS08bWc6MoFfyjfNoeJl3a0h5QXKsLxG
Ep1bAIlgZrGB53bZyNUDCAadtCIuGXGM+jPtizzgqpwxB9r9VRrprB36uxbJ6bzLjea3J9yAEXOj
I5YJwSnWpR80zSFEcFaZ4XFKp221mF1ZBFl57kez2CxgExoGKbwM9IqLXjMuUSChohvaN9JjoZS9
y2a2r1AvihwTU3hKclJlqmdciy+rVG9g2gUOQBRlB7KxxjR8j51pZV9M3eOVblmSaDbO68HTB/Yl
6QZ5HZq53UQnlSTTNkwRO4qXgtG0dBYsiqMeKYRweBHZiPAoRUieY5wJTINdAaeqwWymMKiy/+F7
lpT3ruRpHZL2zwCXha4W9hqbAgXFFtA81OyLmtCcLyZ+viJ8bUAFBPM6QqSeFsi6gVLYU8GSx44u
lmLsAgxJY+/bQeYq7ctQWCzzGRlGzO64AjgIp9dSn1yVbtWQGLsbwY2Bli/H+ckqX4zGi1DjW0W8
60NkOBg6ETYHqYGzlM8Ewg1mZKuHz7lX7Rj7fiMIQnd4BkeG7qQYFNNFGMj+NkOAPg5DspbvF28l
yLeisHf1RytnN7yXhyyRN2qJYKRM2dzM+8Uip4bzjXLFnSlOVefMi8cLV0UDcntlNTSPeEIvN+er
rjtKBf760d5OALL0DqePA8t9gUHAARv8uP8ejNMSvXJvunONgguIk5uhYS7e8wZ3JkoVDGWZjEKB
N4Haempf9f5vYi/UYr1rUp+VG0fyir7IQHPA5iU9xv0fN5bCr9pxGTHRRhcXJhj0h59suqfWPU1u
zD+WPkyn6AKi3fBbJNpv3vSeUTTcqjeL09YMmXKncD4jqHWQtUjy1Eh0AN4x0c3hD4Cr40niHPfN
zkCMRJLFkjLjmpazk9AWsiDbzyWsk/xdwMnIyBCKY+GFVoJcAQAZQ0axjFjpHJrsXBkfFQFAeddR
BLHiUI6TKaPl/BnUJ8P4lBaiQUeCtACdzt+gPwGu3JgoKeEBaAeRAtbRgqw4Suqz6sQvFV6RjAeH
qrpEksbvIgHYk/WFVWLvcwKSzE7ay/MgwGO9yT2ZNIm9gWlOWVMeiA05VZSgJiAAm740KIZXSXJW
7zYDo6mzfg1URplpnuM5viLfvrVM3k2Dd3fKI0D4sa+N/bpBCVmR5qgFx5lLxLHzja0VZ5XYX6XY
4itcOjLR7TqmbLQpSCB5ZCDoMuKSw3PNPiOWLASpOvMLHMNp2+z1uNrKMfe68XQoqRfBz4yf3GAM
ptITQh4aeohC7bzJ+UkFdZuTe1E/nEM8i4tJDl96OX+oIF35GlTzotqPiJrGYuDKDNKtpOdcfTD2
YJSExoThH/3Gt2Z7snaZKroADkwUpByUy1eoQFcKHASrmKsaB7dUJ+HkKrCXKdDpmX3h+mpMKHCq
2r27RZy8hBXZ1sVkvoUiJOcckBd4Q/01VdBTVqgJi/4ko81XWXmYQBArdpO5MZ/A7PTIy1NY/r9d
ZWJ/MARNITq1KWM/0MDeA0gRQohNrSb252jAakQTbjGpkJZzPfY4zr8aWf1JtYqUzy5CRqCgCmFc
5eQLo4elyIyBzGqki0F9nfUALopqF9hoVZfUOGI4dvykQFK62u1q2K7TG7n0pwQ/JlYnaoggPUrE
rOqQA2sVGJVz06RP8kml/KscHyOmX/3sdFsgJWtcPbb0xdZIxeUAUjnwE107DGqFsR23m8lU4kjd
k9TonCweji7GW3VQcCKYL07Py432pS4ONUvd0dkmvEmqE2IjPk4U4ujNkCy2t3kmFRbTqsw9kurx
pS9Hd1bRujR+nACY7R6L/l9/KvlPFm3D4Fu1Xxop2RgcYp3qw/5aLXW1gKOhJp9ZfqemHOFhdgr/
QywxIUrejD4QfDLUvuwNM4gvmmz4CWKuiMWLyXgzY6Jj0aUw9sADzsQS8jAWuXkb4UKxJjRUU7/K
4rMWXSv56gxi1TVcX8WnVvth/hU0+zaHPjYyAyVEPp5GDOiA9uSNwgACdQBT3oXMvrLZifSh42ZV
j9d/lw2v+KDf7KjchMSVQUZgsTuSAXKSCnKTyA7v30snoeSqbqpOR4juX9OwP+VV+5goEOEQZquc
X4hbx83ZyTSMtyrVDdlB2P0u1okIwbPgKJd2ekZauJbnh9Qe0/SDGptXRtXmTY+Bdx5Drx32M/LH
WYvuEvp3s8Yw0OLhDgHtLOVJvNWDdzu2VyrZkwkrDPYwa9g0H1UOccWc3/LqVBXIjP45OoLJosMy
3R4SQqg71qqa03fs9RJPYIhrpfjSjO0tK6W3rAKuoPGakNIRD+/IFN1oV2fZzcDRHIenplw2qtJx
th9JaZ9oZ1Ib5RwOXhg6tE+Wiy96g06TdSsAPewyhrRP+j33yGj8o42/tzUhCmzwP6Ye1CowDxXV
ThqwZwlgUDqpazFyFipzC64Gu7suRypczm4OcXhWIAdhBYceitMwRzMpvdsSagU7ognUVpxuTYXy
Gxt/WXJmtMAGqz/E2mEOUxBDZ/I5ILghXjvlMI+ts2hrvy/59qv+aD4Dhhyj/q0uod0tWWhY1IFj
3/RFzkpO9SBfQSgtezY9RG4d+w5kREGdq2LvgYh6ECQ7GdHI1YTJnvGS9onAOJLBmwCcTvYNa5jU
emuiV01/nyek/ASnoScoKMTj4VYHp1x5tjar2LCnuxhckfyLiNLRSXFFX2OoX4BBcuXTSHe5/Ald
i4GXm/3Ncvea8nuktM6TUb46kbFtSQlz+n0gbw2wdOkX22Ejb/HUpVudVL0mhICFiAeVmPNTVFuD
Bn3BAEBvg5YBZeEpUKyWfLOS9VGEft8f9ead6DXZ0de9iqaPyGu4yXjLHuP6qvnXx3Vc+Y1HhMPq
8fiU1tfYj33fdoeV7b4+eUXW+MdWr87aWvuM6Nf5+jVcbXbKCi/bavfqP6y1vlp9P/GVusdi5Y/r
1XGPLOpj9I4PakT3U/P1q/QKgHH1aF3siyzq3Xmd7ohzWX2O/OG0S6vP/RqlyWp1e/LHW+vHsL4W
q69uNa6ez6O+Ov/87M/8P86r22p3211f0/WnX69vK+/N2z1Wnmeu9rfbq+970Wp3NFc/+/3+vJ9W
/GP7st3/rSeXlRs/onMChMRPTOIRNyd/6ycHk1dtm223xe/mIT13x9XrzudfHsfVWV39BP//3dm5
6F7xKb7Yhy2pWokHsFYMXp18VNEXz65lnOLytbaPM5tameFjjNKwVhCAcWXTmexEZ77XIwakEFMc
gVCiPQouYzOLPYN2ZyJeUed7ydjDT/O9Kv4J06GoWyKbsMdktF/JXDOyRIlkWhYxYp5Z45DR4Xmg
0gGy+bOoZ83pTYznOGWOvdRLHJ9qSPJGdBedWEV0s0nNLo/cj/E8NAErQv1GQjMzPUNGdVr7/5F0
XruxI1cU/SICzEW+ds5RrW7phZB0Jeac+fVeNQYMjD3wnZG6yaoT9l6bHTVoLmRlpQOkn4u5iR5G
ae9z8K3sdRtUI4mq7ziC5gEmh3zitBzz/ZQbn5rPttqsMABnaBmi7idsdhF7QbbtjAZ+DJ/zTBeQ
+SOvQ5uGLkF8hHG7HaSLQaNbUNdy5+X07clJ1FvdDKTfcPe5dr+skvBlmtOC7xBhhIeLQ45LUSH3
Hd8ihIRJO1fNreGYHJRk0RUNzV2KV/p9DB7JXzd8JtpHHX0GNFshSGX3CRno2WYfpfsVZx9uLH09
19LlfJn9CHHXu3ufX/tyw98dtbuD/1+8MbjQlR81eHeyhx28hwxJiqfXfNBvxuYicj7K8hPRw9ge
+fwSvmbtq3I+ouZURfe0vXpInmv/N44g//xjdUzQnhYeezgV5r9au/g0Q8FvOP7TxMVusHrr8nKH
XoK3jOx423sI8+qlq8zEbYV8W/51wjpnOGuegxrVTf4Hqd8Rixa1G1KRsLw4LNtj/y2i2TeRFRjj
quZ7Ho1l9gosbEiP4TFMRyZLPIFbt1yKT/dJvtIKrvHWfzsH6dy6kxE+hQdaumlC7blJsjfHfgva
D1zqdbXuSVkb5rLSvtPcs8CFDLEnynT5oTnze6LPatqrcT6dlZUPp27RYy7vJHWPcDF32yo3yNKW
9c/lbkzMf2H54+Q/+RuoJ3b5JdaB9yhag4pQhg9z+DcO/zripbkc7J09/YBGSfpZb1yb4Y66xg0Y
u//TlL9a+8ZjlokLeVyt1HR/FBQnJQm46tw6szT6CTe8Wj9KO5/oZmfpbeDvpV9WMvdvGpvSVXFg
OaBt82W917/1Tf/NTulhnQlpSO/pXvyzsSHRdM3y/TvSAFo1frd6T6muPvk3M8FktgPUR3x0VBkK
4VEH649pPlnqDHrQrEKLmYVnkc/VPVA7uja2fyBiq2WN46KdQSixyaJEnItM6WRv9BRxxz0BqrBl
X0Cu3rpvV8q/If7Rk2sX/ks+R9nmXPi32lbKMu2fan+K/tqxCZQV26UfzlFxpALMxVV4twKdD0Vm
+9HlX+gpsTQ7n/50cKNLANif/RHXpzglSw0+NIpnAC/qoQXIpxyHYTGklGIfWb7X/qIUp8Y8Rsgb
vPToFlrvNMSj/TNUP2r0ENjWymvpf8UB+LQNG2SHqKYn3qbI/WItjjDL3yjGTd1pHBXQu359/Qvh
NrgY1ZlLu0yxGPRvgCYV4V6ksBrvmfuw7dckNhN8cXid9Rv9ZoR4vMOHSCHCbGNJl+SOaxOJlYML
hLbn2QYgoyhtv8b6G69YW56KYGn0T3U60tNo8Cr/+n335xmbpD32+LT5as+jjIO8j+7TZhn7RFC0
yut5tq7vybpeKgmUX2gP8+6nYAIwy9+PTTrHZc334/A/k1nxYvUw9LuR94bigrVHP5MO6vPw0n4s
HSzAYgR4O+wLxqvJFvbvZKEh85cOLGkrYWa4grUWnVJvVuyq33o//BYISweOroNK/cR0WoPhP0eK
/tUgu/nD95bka4y8Hv6HWQFCv14ApGowFSy0L5JA3T+R79sLgMYwo6FoUKuLXS120yj/E6YvigMq
sNfArGqqXGp14FfuMyY2SpFwM3jJcpm4R5K/yDW0SadQ/I3jT5oNJ4L40FU/pgCdMyc+/O/9iPzQ
9hjpw6S2maNUPc7EJI3OoBsUCWFIZ9u0fVNHCyH/Cf1MAcl14HSyLAbIpKFDTP6MzH7lQQCjbAiL
N4OVfxoqIPv5okF2Zj3WZTs7N7m7SwqMz+p/LJxeh+Dkw7FYJMgXa3vdMGjnRth0EysRg32hBnmR
1ql/dJJ3B7QJuqbJFAxhFNG8tikDR1jJuNq/KkZfKPyjoUoVd46xyluEBAUqNLMB11H8rnq/I4Yo
cDsgbFayu39WxQ+ii5mI0ckbi6ojm0PGOUGM15y7Y9dvJfEyDsjeS9d/FbW5Gfqz6LehQhOSn616
XwzmWuQnG/+iaZ/V8tMb18bItxyUR7dkKNbGOw/1VypFvU8RoU7Sdqlx7zA5iGI4WXkP9qgGLndK
GKN7NFvsJLVwBHWyzy2XTs3TZ4OW34NQ+zaIXsHiOPDi6C3pxLUMbEEnDe1u2rXFuJAE1TogtWvY
OuQeSsQfcW3jgH0fWa9uUliwiMDJNgYN8aH4+nxFX8opkeUd2MeK6CMim8/lfTZcfcfUeJVE7SXm
niVEyY/MBZPqe8sbZWB5aNgZ6S61rfI9mjv5o5hk1riZvY/iYWWXl1F/IZ3B7kfv6OMwmlishSBW
61f42ZlQDAuivuEF1TVPZd9TBMjEE+4s0W+SKv0q2K3xu1Zs30BUOYynFYSXXrLJPJlPjvUV7fRU
RYvOwcD5Gza3pH55xqehHwY2qSSNzDvWsh55WX1or+2kw1y+HArydyzTY7w5K3vi0Cj+XskK75z7
VomKnn2BLqwZnrpbUqbZ7gYXHuYq4jNewsbhYkQPfXJmNYKq2llmUQo6n8Dt9w75r81MPHOQmeE/
7op/bfmmNojFwB0Ea96vAN4GgoJKo4xHGFgZgJgVhrRQbxV/ZKN9GiVHhlrVZWjpSsPvoK6i8V9S
MtnLKnooRnWt8s6Y+Ob1ZKO06WlUxEp0yirPjVkFemEwN3ETy13JhTEAMo2h2dr29IpTJDJq9BVy
6pm5oM//UzoDxrZmg/fUiDrvZwmeASrouFpUub7JbLb9lJMWQ6XJurfMSHWNOQcNWlHcOyNGkMNS
a7wVA+haLBpMSj+NHPlL/dL0s3Dg5KQb4mLY/XIsY0TPyAYoW4Ptqr3PwnmgmbjyTtW49lpJxefe
y45gY5mCkLS7GiMsrqwSYMLZZ9/rlqPBRiX+NNEP2bSpjr/GEzjiJWoLpGlAG1zlJ1RxN9Q/lM46
oHzdrxcjmnFIIFHFhchD9PS8o2vsGOZlyKHsz4ByDx2FNEcUSgZBhZzY7C0jsUICeYCyBt8l15nx
UMu1AXylJec7AEOq6TCnqax7XiuNqMCDr3hkm6+EuvShAomsR9R3tlgOMehY2D6fq5/Py5ooYOJ7
RLXGk3QYsSSr4x5Lj8XRH8tJ8HflMKyINoGP818zkDx0vKMfI6txjccQPsR6ZH8WqsSeIJWc+HeF
AVluWXdCHAUY3ol5ZgMyy9Adwzw2tG5bk4AVsOy0qUwRteiylY/XbdqThAShCLpqyLa/TjiWODRi
czfoyFHj9ylna9YP62GilmX6pP/zxK7CC4190DuqqJ0SxvCgKXZtP6JweDn+TykN0IuYOMmRsSUd
eLkOBNBvgBg1ofHWLkAfHodv+Hu2vv2mRAh40JDY3mpS+qWBkm5K3vQU/iise/CqM475JnmN2CqF
IEuKVTi0IlLwZh1aGP6JwdE174XF67yaMBpWpG647+rgcQ7y+ykfDmKJ0Z6rcsSPymNMvsvy4BGV
LbIdqpmtJRpKhHIVAvnXq3qvCftCsDiLsmmuMicZub56iBE+ifFtSm5dt3ICzP4pgQzdmW3aIUBP
HbGqr+AZwW6vgvdka+kkMl4GRKD9dG3AfdSPxK23eeJuR2TmXVryiipcYMfM+nGxOmfxzeN1KpNN
mGAVBSg3HLveP1cR10umEjrQEo7mnhS6SK6GSxhrG+Gwuqgo7CvtNyTggyJpkcqJMPQuNbKJOWBg
I7OgUBgX+G+j4a6XyVwk5q30Ll0eIK0bD3WJPRrLTS/xZ0yDMpQaGUM6GPpEQm1UkzYRymrt12B3
4r2V+WQDKPnJtXBAZi6CYA+m9qer/2aMnUdACurDGfBqsc6M7XKZoc/GLbkMDDb7tDc1iw4PZ6Y0
FISpSXR4sI4uUlkeKOuCwKDEsqC0vEkarAzynHKasJbTNRdLOxrXQ1huq/7lxkgLgLYk8DUN1L+0
CUGedJAHIRhB29Gu1RAy9QVVxwEMM5mGNXMYWG253NTqCvrKw91hMVO/E/q3LDxcVMe7x9fNmLfO
txwoyXBiWNylO3N4Qd1wkupLWMpCr/GCkITOlmXWolHz1C8QLvBBsHPw195NNiq6FNcwDiOuD5Nh
puZ0Gwd3DGzQPTaia8V2iM+9a9HxWS9FbR6Fkz8aqEtWwTiyw1lDu9wnw6LTH21TLENI/0K3YHrd
uNqwwEwgC0yEoeiVB3dR8fLKszRST71RMx77rArjWGNAbKt2kT2i+OLBzK6d64DXHOMk1Ri5ec1D
FelVC1nSBSeF9ZUO47RxsEQwvs5+bLrayl2FBrHeaLBs6chtqUlq1aKw4MjAdlqz8Sz0bNNBre/H
eF5wAnfDxPvLdsgvthUjEUM99uQD5BU/aGafu+4dv+Miq9FlwjmOUTya9KE6+ns3jNcVrq0YHqOR
7+OKzlH7VzusaAhSLXv6uBoA8Ginc4o2BfYieIEfimHiyh5E39RAC5VR2XdxD88Pg5r69LtfibQb
Kz5LGsBQLuNhbqCftx9UqCFrZddeKjtbJXisPJsURo2j7VuDnR64G6+DtH1Lo4OaHkaW+dAuUbBT
DLf6I4CUUHXf4/hUQnNDfNXWDoH/lFsFuWphUGYNNQ4Qc17SfYQJz/1wSfJ4blps79HIdP4xBhWV
8nRnE+Pmfd18yrF3y6LQp46ZPm1V3ZNnms+G1H+kWYIb75VLQR+An1C/KdQQBcFNZfohcDKQIDpM
AM0wDpqfOY3WAGAJF8xVWh0mAU6Cw64NeXH64GJq5p+st3FY4a8j9hqWSbtDLQTWk28lbRkGBix0
JXHMf5+IOdeGs5feEpXIyGIpYjqiBcAg1v1B/lYoR7mAMyp9ATK9mEtFiYIB5TJI8kX1McaHadj2
/XvtboIOt23152OuD/M3OQ82MY/5QCNL6XtsCdz5Ykhj8fTKF79xQqzLyszv33q2il5vLklNnNME
ucHFZTtrIm3LCqy+ruDRZFZw0t11ocNxffredUD72erunK/bidKVoe/qBEulQ5gfAY86qcQ6Jhq+
KEQb9fjWMoTAVUboXLjSrXOIylZuARVmhS4ZMHB7G4uaPphmrTss+hiMJDkB3bkN3xugxsR3nXXt
XXr60SwK/T5COU1GiALBAtnKsQGJBKZiJdeEMV+kE8BwnFCDKMy+jhRWvo8O/4TIRgtNGNBM/JP9
aA6ror155k01lthwXC/fq0q54xaetE/uTpSNUMT979a/JdRsFnUTd3FVPX376VW/5oj3rGUG0IaL
NHmPBFO4WectPdo6KYs1/CtEgpnp3DQ0n6W9zDM8WVhK6KcSHd+jgl6Ux3KIVhFqlHRk3YblNnIc
2gUCk66NM+Fk+3bHftcGf7jddLKefHJ98CvBm9XncYLoGRllNio7E3mOxikXVsDaql+ri0gP48I1
/1XwfAgfK3X3LRydWxS+St9cWYWCOJ+cRRZVrobdN57UHa6gM5xieHbXbMCo0hL8xlYRS4geqxtj
0hchOxa2jnL+upiolhnraOjpJkLEE7HSGs57PoWxzN7DuILO9plxLKbdeMoYx1UQ6lqMXUKocvGX
sg2ohm3FoxRhXNfTbSoyHC5n27i34aFmS0lfCE9x2qRZ9k0Y29LP+i3kmZlLiYTyni83VB5V/02B
iGit5o4zW2SmjIDzqFhKEzBokpnDZ8PgiRQSGNglnULF/tZ3jiP4GcMq8IOHgHPYF/TrtVQn62mL
bnBLVTewjW/aL1/cWuWKrZhbq5a9EzUAEXLhDmczTfuu9HbYaCf7LRkEo5u/BIKhZxs4sMjDJPpM
db4oUncWuSChLemMGCm8ZWQxVEU7PYl+lWOV6kiahvsKShAsbYc8obT2Bt9hND5csOGlQY8cFx8S
hlEJgTQUsiy4GdTaTY48nGen4h9MboOkI/5ACiMQJw2/4m5XnlUDZjc/osWpdvNaNP7lQqG4aeM3
x/doJriI8xfiEnbpLJjLJ607XcI+1n+EeswaFJvq1XG/w/GvJp4SYbFNdehOr/+bwDHWbkr9i8wW
TXwZ4TuG0mXECMZ3iQ/m3kVqN1b2qomWAaN5lCHYZLMth+XMZjdejlANdLHW0J1hszLYBjf+9DfJ
czbdmgDNoz834NFgmvLKtEVSb8R0j3Dt9iGTtBhsiwXmmzsgzeLtEmGoHnjP3A7WhXninRFQlOB9
3UpSMSSHYEABVAek/wne+22GzrzHEKvmCLXwHml3czr23qWMabukH9HjX2kFmOzi1DswRJ7XPbpw
bfxRFDZ0PlCPHul3VCOyA79W9FtoX2g7QUN/a1hSapSBsgykGJXL9mK82DxVZXw1OKlsAlXiASmy
wmytxS/KwBcZ70HbOh3beU9L0cm6DHG3jtiNJCImE5wqbAh1xzKGhwMw7kIirMcvyY9IawLkgVfx
RZM/mQ8HtcfkZNHi62AZEF4XwbyAYC6hHnlYrDtaFbu6l+LuT9NHIIa9z3tAylwT/POsZWSMx6Ee
yfRrGYXl1YSMmPuIQmRoi0PbWs8KgywGCh9sWktvqBZP4ckAFXwmcV88Ye7uUyV471U1WNlc0HGS
bkTZcAak07HChqbWy6quUBgqLJb0pd8Pi5j1tpXk+7yMMfr9h168BRnTpgedcux9ivwSFOLgTb8N
cRYx77ulMo6q39qygxeV7VP4cqRfOij7agNfJMRiIWCSaXhhGVF6qTHXWFzkmKSknMKyy3XHFlEh
RoFTCmwR1oZ5Oz7J1/TDBw04lKV5LABsMRnTPDSA6Ubq1l131+KJlw05mMfIwcL/jjkfTc+WmmBO
xgO1SchCnhkOerVSq76T2l33NmyQsPr4D5DTGmRC//bhsNdbvO8xeVZioSP6BDzEd1dRcsmUtHR6
ppJ60DH29FP8Xl9Re0hUb+VBCp7KamH3r1ZllMf/QeulbPBkUcFU2Peta88+YMoPyDAk3wTNH49t
ghph+mQq4EUNTA3UkEPMQL9nt1ec6lDsu96+NQLToB0z/EWqrSvhte6iS4kgzW60Z4q2iyrqFkiR
RmJ6N7+hiurPQ40pnw8QyfUiZSihogMxGZh4OuvPdtsmEyFmKAagY1YGhb2RLjST/Ho6LU+Hp2Xg
sW2y4LNREJSycrQrbweUDOAOeyZ364NH9nMYA2D6mKNlx4pkgEwtST9AlcRnU+oeoqCOwoDzmslD
jpZs8r2j1rjbPlE2rUpcNWh831rEWnlSBX6Z0fktKGWbOl9D3d820ZtEuzTFRWXCotFj59Haxxzn
TC+l/iKykPUT9xmzg6bPl4UKqI8a23ettUNNlesrLOaMTKRl42AQ0JwQy4vmXM4ORB2tfLnVMLO9
4ZBZjQWyNimUQvVtssPj0E4fgnXMlB5ppSr32aon277VTEgrs11S9NIbW/MAu0zAKLZ0IiqrYh9r
v7Y68CNx3Q0MsGB3c0qYeD4aYiBavTz5CI6r8n2CvBa9qTiz9X9N/RdM+Zz0kfjKaMExgo2j6CxO
Olyk/UXlTwTgSGkbJJAlnVxYoREYu/Lgwx1SG5SqIelkwsOk7u8MEurgmS/lJFv1mKySmaan/iUK
30i6Y/eTA5wSvF12A42nA1gMDqvrXtCkvVTQpbOrwd4LCylQnq7BdE59R2uwdpCvUGBIHFfKNjDI
LirzR5PS0HxJj2FnfQi+G9166HwYXaEtMenEMpO24GOa5OhMSe+ZseKMmJs8Z6kRnZJb4Jr/SgTj
fY6czY+S9UgshRwdCmsTZS1F6VeqLkK4WqOW3D2KFdWFdbfbwYqbb3XGklHebJR0+umCIz7Atfaf
EZ98gPyuELrJC5TOsvEQE0pVTKRRoDZ2HwoYsqhNmOTyx2WwOOSe2tkECg+X1Z5Urr3UvZpufhs0
5aBNIDU9sSZ6ayr0E+if7cDMwemSa8a3kdL96H0KtQwTut9fRztYcPz1fEdVtB7FAfswdrYS0/u0
yLh1cuQ5KK4RtK4bpuOTp+8D5igNVup07Hb6AKLgH90r09kKNRRv4+StBmo+33rVoJxcz1m640BS
ZjQfuZFytjK2wXqeIsRnkC7/FMxlhXQzLrdW564EpmenAwGa3FG6QCeUcsBvrPHWRySQsnEkzSnH
/2VRAzsetHRXZhTQzuELTpHo2ghGIpWnf/i2pT6GUsQesytdPZ28gUeQDTS+86Icz1nZ320FasoY
rNxsuCZRenQygJcbyDpd4JwD59r5KsU/lUiGMhAYT8zwzUw5wOJHWPHkwLTFvYFR0D25U7VJwUIg
mNyPAcuQlqbb05ZVwTWp+0vfKpda+BX2yq/DUC8wSOJqxYmWdIMEgPuvvMX9A4qMzxwh8why8Qh4
VdBc+PJ6Yb/ponpkjkFqG4LgZ8DsHZ/EwuvG90Kjoi6Hjjt+FSH5mlDCSM2b5jWolLhr0TEP5UJz
u0di/hnUmJCzl7VzqquDezfqh+zI/fgZFYgLZJirY2CjeCWch8r0rlUkkREHYzGcxG6fyzaMfCTd
SM5Ylvy51IJZKHw0XJrnTrC9NU+Of+uZw1BFbqW5rUOLVw0um8EJrybdDhvKmOduZfdIk0L/4nhc
GdgrdCEI7kFj3zuzuKGsWRU44au3yho2rPlK2jL0l7V/FBgG02XIcsPiR8VLvNGtHrvvXM5R7egd
B7UrryIEyZI6mbTsWrwO23wxM4oPhhqrECyjwCn7hxhIaU4Zm19KDj+t1iZg/4i5oR39WfzgGWbU
NPAxnEKB13gDXdQU2cke3icVkYwDWQrRcK6CxkdL17S7EiMHgmD+fEVOKKunmPNm7VTfvXfnc/Gd
P9rkN4fH2Zdrjbhlbwu09KWUDS0OUqKkwgQE9ofuvHfEtnbC3dTVjHkPcU4PoVh04yONIEpDjuvR
PUpceYaYqXfg/7rTqiz8uV4yNrYKWmvKpozfAGqLUGiSmgX+qoseXVTziW0DoGKyTqQ7OpV3ESgL
E+m5wPNBMq9dbLS8uQzIyM0fEMd4w3Fxt/2t6oqLyMWhMsvlwDKsFUAsCVegAm0wzxthu2q5RXHt
QltoVOXhFRyWAwP37g1SDPr4bOOHA0E1ZMKb47pwR4j1P7kbkLK5ynCem68xVjaZm86bcliO2NBC
uozmOTYfautfVAs6P2oKPTkYnvuc3IIZSbUoVlOnAZraBcbBrnjAYub8KOR66IxxvAxK9WiVJCkT
VrMYi8Sk08DM6MNMoYXOyM+NWRI6ebvSeuM1YYIto0M4eAe/qWEuqxvRlwsS529WqlzClgc/WJBh
MU+wDSc5uwlOizxTj8pAagBUy6RjeupfXICBpc0qvF6pYYzvHMxyPOylHbuO04VBLaSOGy/0V5gD
Fzm43Fg3Zmm0c4eLg1uEJqkkjNy3sfpE/FAwpuCOXnsRr8oQrXbHHOyAinbEyAK7li4p1M6xPYEn
/Bh/I5uRU0wGOebreFgaqU+McXnrsV9PprojiEWeBeHXVJq3LI+g24yb5L/Op12QRs067mL5bEu4
+Rtida3fgR1VFzxa2s4Y1WjBHHK0skW11bmY4kFqCV4N6gQ7/sO8CUh2XGHQmNcOWIBIgBpjEBN0
MGkIbEm0N6O2OFqzmSR+Cx3FX8WGGSdh53xL6XmaY3/Bm1crJ1OQyfvA2QXdCxGztWJIomKwkgYd
6dUnkAU3t4d0qjemJTOx/gtuPJd4bL/ABO0TjVxPjjAd3yeAv7AvLhKoEPgMeoMBVbR2FGmw0HVl
l9k/Iy+9BhRaQbkOAzUIrgrXj5QG9sEtbEmmJ71YepnKW8YtL9FLGRsIuVzOFVxU1do3ETVOjDIY
3sfNimmiR7wHf7pop3nDB5UZ40KzoTOQj9q6Oe+bvhpMaBRsMPBnCkjVNvMGCrNxRXDFhmkmq2kG
zUhKLdPkC8/XOjLS3HkU6d0e9hZxVrUg68Y9CT7eCO0NTxnCdQgxY3Yw2BBXg8aOncXpuxhfbber
vWtJCYlPj/9WyIUR6QNe+NBarG4Svxq+En1lgnW3EhhJhgS9sXq1z1Zkkz3JD63eQwxTLn+0wvoC
oXwSCKvHu238KjHvoGbssqJfaTu9Q1mWK3OogHOvWWf191Akm5QEIF8Sn0I2l4r3NMhiSUDuD5Si
fA4YMhX7mpc0Aq0cZqzo+DWjIyzkQx8wF3a/sFsIl0QIDffOUO6k76wDSO/WCOHrUZS/udJQJWx5
WNB+hsF7O+3SeeRh5eRDAVfMlUUfmkE9JIVqNgQE2k7FKoMOqnbFKg7esvG9No25jCnKtJs3Mv/D
my8yxIMu/MhJAAeTkfesn2CFcHFF6tnFTybn6O5I/52iQ2ebZSYXm2JRVG8Zn6RCq8+XWxtYG2Np
mBlzQK9AsM2TZlL7k/kbMmUtkVg5RH3p6g83ONWTvsi5HTHwmAwxFM6SEQuopAFj2ZzSErl+8eOF
MRqkg1ccSkCnCongdXPg/zJUPHtQe6OlzkdIphEzNot6YzvwgbLn6sHH9CiI1bFdWLW5rjj68bdx
KW9icnDozFHEsBpEvegkb65MkWABX2BKcglXkGQfzUdQ39L0+6gfCFJw8jNqSrT9Sskaq/dXDYeE
CR01xzLMAJ68KMskTHB6ejgpnSFb27GPcUWTLSfgoXBSrjkvZtJK/rus6B2ss98lXhY7FBjn2rkH
G4UhsdMwzPD/1JTP07gN7Z+LgKPkXWakyoj0T/CDO6W2UzwmAxHhTMtyQqKgEfnCox65n/gOkjxf
9RaDr2JPoHVH3SU9ySGSYi3l+0xxzuIGBoFuMMKRYS5A3MRKQn0o4NHCl4RKfHpRf/sgr5T9dLtV
oOzEeBiyEmInDjcF6WY4yT36IaDUU3SEZ87Oogx3HAUPw2c6PnNOVCM5WRqXH4NFTJwbSCJbzr0K
SYJMhbIOGb9xiaREMx+JsxMORAj3W7WYRxF/CDiHi4EqAmoETyJdpvqUz7lH6hwjOenqJedDTz+Z
2tUDUwDJKSGLwoSrVFca1jRe5AnnVFf8OCPIzoMUAqn6C7KBhZixXxZSXlv3M4cCHwXR1FNcIa2C
rutmvzKzTNUUJA7uppYYDOOX99YvDkGJqsgCq4tbLiAuxR3/2RxF9U2ONlm927LsAhZuUFb0nB7s
92uwFUmvsbejAFcZ2sHRaJcthzoNEivBQeFx/u/10AiScyjR+GWpe5mMtymKMoaKDMShXZvSH6ep
swEIsM+Eq4wo3Lq1GXYXzbqCLKWnAiE+BYcet2mpRave/OlQhPb6qhooxXIg4OFGN/CPDEDZwHHi
GwzCYek0yOQK/wkLDCkbC2tRnYs8vEfcAnnyYVCXeHDcLL4Z1EaMd6xL54wEzkNoETId1XgH86M2
pY2NRF8YwPUM66oZ8uDjRGC2BrD5IDodOv2sgYpotHcPryFAIoYfCgDlaj+UzmLUAmTrOo9Hs47z
OpqZpDxndnpWPP2h1WW/yMS4cdx1QhEV+fQ/GQU5WpZjAQgySZ7TyOsfKvY+CUg8cJtyYzAj6b3s
pKTdAevhqswWpfWhOeRAeulc0vEtgO4WGzvPGhesR/EOIH1mz4j8OZuX5tXFFNMq6KmTG0jAq0pT
WaNVxUBKSl6vX5ue5tuGatAk8Zo883Vq5aDclmpWH1ovABIN43OknGp/B80FbFsv/Zg1t6QwtdAr
+PJp3kkRFhP4iWxna2KH3GgLgnuj4msRLP0JWP2X1Lx8bpIs6xShIGlSeFc8IisiYm7dvL12gbmc
sIUGRXzHS7txQ7IWhD1fZWwvUpGcFfUZ6vpCib5SJIUWuyU1FHjc/EV3ZxTIPc5V4OwcKjlnfLSO
dU6LhN3PiVU8butHHvsrwbIgz7FZ4v9pQQyS3YcQIlB+0+Z34PDsvE9qLNkWzYye6YlZNgcNz5Tc
/Bv6l661TztF7FwgRgFCiPBU+hm/HOvVR8oJu/uqUqbVWDSLcSIn0o7PI+QB4SUr4Xofk49bofxV
cL/UOfJNqHB+CAtkfIt0CF3ZvKVWx9CoICFQ1kr90lkVuFZ10PJXRIfnE/+jlosyNNeYs8HvNUdp
pfLKe0SULEUBleNWZck5ZcWrNq+F8pADCIHbyUv3rXJI6nbXcdWmYX8yUg5nTyBw3GN3m9QD0Ukr
cDgAEs8d3apno8Xn89Y0cyk6k30vJALQ53YFSQQioq+k/2XGedzEx4wlhYqXbep09nhP9jNI5IhW
5cXE11mXGhfLd2peg4SQ1nIzNgcr/5BcihLRoXS5deLb4+ZkeG8STtEK3m3a/GgZK9C9yAiRYkFu
XI91d138sWzs6x9WfgtLUVa6+8xRjVRaCPhsWvqht9QAEinuo2XaYTLpOPo6UjseWE9l2mr8jvYL
nAu870NpCDz6yc0v9V3cs0qgniYfmuaVWclA9wS2/z85yCTOUBLQ54EbWRY6Z2G0EsNf1x8061No
gJuLx7axyD82xbyTWqbgJc13VWg9GjGtFNjpOa9ca2E8NxF0h7zMycLgHJ1gBSUEtBgea3znqg4K
pwdQf/AWrFEoDHKt2Kmg902CUnL4Pg7BbmDLTfKtB+3lqU/TZOkhJS6ORcm1Mmvqw1KZayM4EEYv
E8VdokafvuKsK9VcDQj2JGJZNcw78hXVFyi3672T0LukagqWBa1Jm5xc3oiaUdCgfGpjy9ycqQi/
lcNDSeBtLC0jEepvexHQI1XIbab0L3U2EcFtJHvUPvYVlGqS4tCnpH1gabcLbMFB36GQ0jau2v5G
9JaTw9s+fJtTOXcIADFw5TAmYLOrjMClqxemuiVIM2JTMm53do8fmULniWYwZzBk8ktGDL40pXkz
1JC1WYyJT9J36mZES9IT88kk1ku/m9Q9O168sJANIMwqiSJiw4JIZ9OnEdIMZ946zbENsxPT+7M3
4NAn403nRw/IudfyfjXlF631DlJNF9rtAXAOvYgavcZBrMPgB9jIumkofHuQvkPx1gpla1OpkfW0
ipXPXBRrToIBP5nE6qpKiq8NAzfFYJcb5A0Ty6U5xVuvVrcIJi8vI/ZBOUi8yw8lafs/oKU67jI0
ZB0B16wedS1ZpZG1nTrw9cawFaoK9DP4mvidM6nIIJFDFTGJLvmqUKKdXYtvDuJli/3Z4irUrCUJ
QCWf+MXjUY/NdFEo8aYNu9WgI9Sh6rfS/qQNOri3Yl+V9ho39/gRecVbk13E/0g6r93WkSyKfhEB
klVMr1aOliVL9vUL4cicM79+VvUAA3Sj79jXlqiqE/ZeuzW22ZyuRC5e1e9EQbToQBTQNuIYTMy7
zXK6eEw47xhf+8laYAyRDCkC176kWfGvdcCWoC3InHNc8cr6yc4v6n08IFxCDNMTbznp4bfRjpSw
8x1rNFLTs/LW5Jx38JUwfebUuHfeE64T55KJaE0pP+hb+edXAM4K8m+sF4XR8bJ3umDAC3NNxiO5
k4X9VgjWlpRWA3ttYwaCA3SoRZhduuyTNcZTsJXHj6Cb4LWOy6xPd11jbfVxX0iWEfgIk4fRMBSH
2sjwymPMjBIjpTRsS9AHmIx5jF0NS0rPVug415faQR5Cq5xnOh7cfD2FAxmyvFbcG+xkYJosbJ2q
d7pnk4Y0l08rehYfbC7G/Zjd2cwAXxvutndXW5hIAXh0iSJaYfUn/9pCiFQLd3P2UVkAORfG2ZMM
JLhhYqP8FFRStsfEDq8LJGAlfdEqHxUSu3GzvU4y2RS8iQkWL4zxIBYRr4RNTwmRXzJuvUgYJyND
SO7/1kGCB5B8mZ2jHKDBTL3NxepTJNX2yJCNWbF4ddx6VWTji866TG19fNrUnrEMINuYsbMyWfs0
RoQpaD2a/RcozUSaOYi5y2X0KTnBO7aoDQOdjgS2q4bvsU/nk820GdnnVgmfCt6aKqFwa6ctiVOI
3zcDAg2bwjLtePfJkcEyxIigwF+h/PXVv0LLLnrELpqA6jrvX4PkYs2/NjNT+CMb3fWILKBNIuQE
B5Jeg5d6dZK3AQUIAdGkJBylvI6s+kpMJxbESJMTeBotCDS47yQDfmbvpHvEmGR4SwmMV7podOMZ
E+I+PQ8d3YgklRUBYVZ/6bnxliAmmBqHsR0ukpQ0KWBin0U0ne3IeI0GsnfSYJ178LcHjRnERALj
MzCjRSlfGuLAJ+LVVD0B7Lwu1hWytCpkXsNdnScbbdd5qdIsHUI/fsnNdzOC6VW/NfVz0Mqr5CVv
iAGM+IuBYDs+Y/W/gjLUp5XL64wQ3OKjYwlZGfC3TESM3U4PxI4UHEz0w9PYXOqcTIYAY1ct1lkT
/OQd1/2jiL76Es2nOlmYoThqWNUGuxhFhrQZqc/haSzd5ZAVO+mBKUxb9I3dqg8AllHzCih5Sct8
M6ZtA6TVxP0ldxv6FfvMGm3f8TmzCWy355QQBnvlM3VWfrtS4u1jbR3x2XdrH/zv4JOR6q6Nzn5N
gvzDyvEuef1zgKlFfcGAUJwMepkZWwDUZNs7ElNU1W9FPP4rcjqRt7bX1w0aHyd5JDkwHns4zRrU
kP5fxiR7HrW/pCn/Oey9E13/CWrkDvXbLG5VGG+lQ2kv+f7AI1MyMgqUM3n2b8z0Q+VDXkKuCIdx
oX1LRKIVn5GOmFqB+GjK/vK+eI6z7MupKGTVGTPqV538IA0gQeNjUp92M8hRYFKMAezixdUR0Dnt
qSHxIoVxYG/7imNqfJcNDnogg5Q78l7ycccLhU7P0FgEAdKgTcHiykxyXY3QSkSrvat33K/tVwAY
xXQJ8YW1869C/RrEOEDmjX6dglpAB/Ia0de1SDIM4aCOQzCTI27CA4Bqa5jf22FESBwS2HEHP6T0
U/w8TvzqkGxttu9tCc+WlBViJwWcbiJ8FoP4zonooNiyX5WEKIaXoFfvARcvMIBlhcYZ9SrLYYpD
5wkbCiYcmGXUNUPwA6VLDvu57g/de8NX2F11iEgi0HV8YZLWeXRXgfY7uYjIXWC48Y1NsR+y0ub7
ONaut/7G8Y/UOsbgkTH8J5hS3zrnGR8QrbEEplB9seEf5u6BLjgb+PwI/+HwYNgu+BVWsV2/cmtk
hdrwNM94CLSAcduIyolVw0DmHbvRKX9vDI/jB8MCxz5MMZZRkiNBciZ69MCQEp9s7GNArDlWAOLq
cEVjwI0DBXJb9CwOmweoDvUsoFxTpR5b+RUEaJMOnTVhApi+2mvlRx38+S4tQB4hIGQc68E3Y/Ln
2f3T7BDGPd0D52PIgXE66OMYwrEKHhbBfBV0gN6v+s4cxCDEN6J7d6qtK+4aIozYOgv9v8+DlZ2J
Qnnq8u441OZL0aRrQXFoMeSCErXRwpr4EsGgB7Fr/aY06r3m7ow5vkdt/ebDKn3y+2FlsDCMfY/0
A+pq42V2jZeOYpZCx3J+MM8NerYo0L+RpMroT7uJOrpaI1faqJfsB5RrjJAVI38Hq6YzGhY+x1FZ
H7y0h0TwFWVQgXFbNDbh3oD//Cn6mpm69Zm+zoDHsdJeehxClhKxbkWRqk2IxfhejL+Rx/RuOvrm
hwtgixOQB1B9tJhN2g6E7D1t6mS0i5ABc7cLn/PYIpDqpWQT01grVTLKalvn3wqF4rftribvsYQ0
2FX4qLN95T08+6S7dz54Yjh6+bxlvINJkGco+euTdmmUZ53UaZ96t3BnFl/wA+nswJG2DXWE1TD9
ZvHqRUeLh813AbCH1i7lTY1QbQD2DVr7zSgjQnwwsKXLbw/3Se5ACAM77zF+L6F5pGb5AglhnWUo
aJAGxJ8TDBDIv0uZYkJRioV0ZEDzwM/V5B/CI/YAeQsPaUH7yGv607klP3I6EauNUC/tn0urpK3S
dnP8nA3JazD0sHWG+C8uAAGp+MmxgFbuYxlPgnivdcZnGcpThze7lPxe6N2T6kLkBZo3Tpg6Vr6h
EhtNplwz+XfT8fBDPMXJpRXM+VHcMz/WfpX6Oo3WjWQgnB4M/kg5xfgK6jp8uszWaG3Y1KcIfMIw
ei2c8W3U9yJ8M4KPstjBTlAqk9z/J0xc15QuxwFuUS/Ls7qjTIzgfcmrkdubyQPiF1z7dI9LIaA2
xR7fcsrNXfxFWUQKArM6L9iG81Zq48rw07OCMklS+3TnEHEpOYGJ0TkDU/fu1vqyYsxjiAEF0bDU
EeJbzr9Su6inJSEiilEew/1JTTWicCdHUFm2trGJMZryf5rzz9bfU/qFmCSBRpM78nX2jveRg99S
oVTlRhifaujijgxvevk8YJF1lHSyqlei1rdGOO676BahbW6RGklfvgdZtiymiJQflmWWccsiBFPk
weuO2ME9Xln8SNK3rsVYvbNN5Nb4bNtbNsh3b5gPQxhcnfyRMaTSDbJcuf1av3rGZcigkwDQbWh1
CVEwFmZTyu3Q3TcILKX/jM7XarydcFn7mCT25tBuCj24BFm5fHW48ajt9DcqAWz573kKuIuZ0mze
Qdkvg7B8jcGHljrbGe+Y2ItxO8lVgQ1pDjARxq+q95K0+WpvMg3Vk7ru0ppSDxlgVeET3qBjCm0E
zfzQrcO8M+FFRvtrV2wB8T2w6Z6wryJMwCzUDc8eFqnwMYbJ1jJUIB2+eGjfqp6N0OE1fMlITHPq
CAJukIAmoPfEQuhE6dkrMaMHt1coQfCymbvIqNcyNPcuTngaFmbXC5GDcijzhWFq13b0+CfXNe5u
R5Q0yt/e2C+Vl8I6tRYxPRFrA6Gxx2Cwrk9LauCcgSWJC6t+wt76QUdKl7pqQKyZDHY8nTVyMZ9i
buSQgskTGyNKTxYHbwFiDqg9rVF8bLS71SPP1JJbrWJu/Y4cc1TQSCzdTiWUANAyhtsc58eiPxmu
uegssXCjX2aTbYKABIhIRwaBq2aWY0oqzgr4csBFg7yq7FTPTfNfzPtZ3yboFAbnmxBM19SedRZV
kJ0EyHdbUemD8NeOARjqjbmK1CogqjeCqqkM2xfH4Bzsi/SST4zcXcNYiJpBhuIpDwP1vuT5HNd8
dCq8r266mZtrgQ22H+py49g0/NcJt3jl0+QNbKM1r3cwEHVbe2Yp7Ej7GBY/TcsnJgy717hh+25r
PLdWiPOJwSGC3bteV+uQxVMdkpfVmxyIHRPAhfPhUkuFJLwdXeTggfXGX5Yzs/ACuYAGziX7Rq7M
gkYQSPCz1lxQtPSGwKQJB1Pb1+Zzz5Ve3se6ZPW7sXh6W+ZYjJk5JShveiVm7bMNqdm8NNrBn/et
L7fqPuutfaYVfHRLlnG5BW6WF9S7NENzdQBDETi9SHTt0vn+iknpJQS34HLxDdUxzMYjIr53yuyj
HsJGK4qtE790vsrGFqdIItolQHWyAUni9POAAfjIUCfWQXElrpMxX5CbhquWrEZqc2OJPqxsjpov
1C/gtMrlUXfZxYjnf1ONUVPbGsOwjSxm/2Zb3ZyOhO7WebPkY8JQFeIiZqYNgRQfmAmvg0q/fzNL
cGJBPi5ruQsrg0AW9KdjNb6TMr/jnQ/8t25c6o8ReD70nghMSIcywK5Ucik9bPpN8iyxme4KrRrJ
lqtUyE3n5wusOglTrDJsTuzUv5F16xZ7BPQflhl9D/Gw69zk4HVr6YzbQBRXB2pviznRpOlAz1mR
cSDwydbvdXn3iuIl6tAoREuBPkNRYfvq26Hsgw016sE70OxVvh/Qq0JKyBk4augTspsOnF3PNKWL
+jMD5BvWriRkAY8flUsnf6OQ2qjapnwxpke926ppC8mKssO9Fq9NJgVhlz0jA98E7GgS2B5ja92o
xrWm44lE0Vj8teN2GNYWR2BEOgo7JfrYoDZ3HVWGNK8uGKw5kTSUBDb9NjC74XrqJJwlGYoH0hI4
xLZ9xJrT/rbiXeJ/uVXEVrpdjnZz1uHo+0H+MurizJb9NrrTMhHRayLnnYmtQbbZjxicO7w+8F8Q
KBswXLJNDpH1l+24JaB1sZcZdWJSWW5Mdfwyx9FWt6ddzTJ3gtzWYv/2KGys3FyYndjX4AnSnhNe
C+EyGNNpbt7M+BzmOz19mMVmCPhRtN8q3GXD0sa3b07yELvlyR5fHPTRIzkSabl1tOjkTQQAi3w1
D+atamcQQEb7T5YEDJbmPrTIEJ8HgzqCgXsDinhuEL2USxMhasJuq5imB+/GTzCQGefdKv0ZsHKg
U55yJeYgl5So76tRvxYiIqbh7sRYzkPI6bAprc5Rdegwb2sMgzpnOVArq3zDtvTQ/SY/GumYPeaO
vH3ThkdWMSIasqVjPUyshbG/C4td0fc0iyYrJo8pBXNibOHG0Dy3NFAINgkteXeSZ0sD6Ylmaz7a
0aHpMHM0zaZACBxmeDhBF55n0h9M1ISyRpNK5EV4mS0O0dy3Li2maDmcVJgrGDbmSYjIYFi42gf+
kiUCOrLlIYxbLwkOb7nodXud4gdIPe0zDMBxzs594lFno7RHcbAIkW8iaOZtybkikn9NFhLuS9c7
bhPJACxDOgAtwYXiLQjWYawaezUdnnsw/Td9+MYD3zXVsUbq1PeQpkYGkAMhWDZqsRH1qMYanjy+
S1dG/4jnO8ErPM5FdrGw5wPWZZbm2e9APfwk3hisvQy33ZolttSh+aj8X9tjPl+zLWRO1abbgD9B
mL5Iu8MAyMtBhBfMhC2mKUi34TC3cicousPxe/BYfGrM+mf0vljc/WYx8l5q9o3QLxa8kKSIsxiN
D48lUETwZepjeLCQquF5wGPj98D3KYdk0e5Sk+M0W4NVxwXEMHYKfhwyOBxj45Juh2XHQ0cQMdFy
g21E9LY+WJh9vEdtxjuNKUPDwJ3Z4ZMT7wTBFSXMO8G0Hx06YkTxE1Q0ka36d2cdsxFQLbDXfw3M
3D2Q9+Gzfzzr0CAD51AgoMSZ1+PjcMp3HY82z/ZoP1kIZGwGVgz1VcYdk02bJIFnq7APhnaqku+5
L9YG8QNcGbFrLDk8Sms8ZY7+FMbhYWopvmw0CvFRC8TWhjWjcZL14itlshPhtOKFmT0MXHQWLpvZ
eSGAHtTmX4TDFjFiP15z+72QP0mg2HHVNRPAvvPQOJdUsqke7pN9Skhug6nMgBFMf/zUQaafWhRa
7Yod9MJu+vPYEdHm/0J65wx6CiuEBqrbKG/xm4U+a7ZORdJ+TuQ2dIG8xKQXGpU8KhJFXRBJYW5H
rvCWhqnp2Fs2K9eMrybPaT9i+gtlDqt9TQVda2+53Vx69oLcCFb/gfSZtvT/E2A8CrxD2Qp85NEm
xQ69sfRPOQvHGHU9wwLGCJgsw4NhBUtgvjwo0OTfRK+YBTxVxmEO0xctC55W/aYKj/Vn01OK93sL
l18Ua7skzE+jG/14+Cx584KdQe5psXHhBHXpSJgWOhfO/MTJluMEdQ5V00DSJ+tSJj2M0MyfiPd0
6OsjO55NZzufuL2q6pT360HzV+rZJxuNsbFp0GSH5LZtPV7uMMw2c3HIgCuqSAUl+HQQC1IUAXQ9
RNE7CAsG6e8zGuypMBct0PQEqakzfRACysl3q3yLn2RdWT+MQINgr4FTRzJQYr4ql7p/Lfw9me6r
RhlnLXyTa8tFg60o/l/FchbYs1O57SXbTJdp27Avx+/WekYjF9CoMFU300gtDTos+Jmzcdh2480o
B28ZlhyszL2s51ZF4JKpACM3/NdPX25HujAKTvu7n/eadbOohJFk1Qzcu55ib1xOsD49eKJBzaXa
f7cyQ+gu0EChnhWrOfeerBkh1dLVGGej2y4owDWqf85IxocfTn6FRZv7zQ7v2XNZz8Azoa+Y3jWN
BSkB5l6T9aYkKJgYS9oUfR2yS8SJ4DAe78A28XYuSJDdInYxLE5d5jt5CP33T5J/gnsAdbB0vjY5
Ju0+x8lp1NpXaed8u+SJNc8w7YMJRWh4s1tyxbL+PxevL1Bug5FwInhGgrROWr5VbvwU96a8NumF
rj1Zeda8Qn1SFTeYjuygKcmXJk48z3yomF35Z2XrPrwow30W2KhE8FXyqZvHw8wZAHslyJJliV8Z
yTa7pw9tuhGeVc33WhL61R5kBur2ToBggpEzRTMVB/4DOS/OngHLLrtJw16IsKOMhTo6b+uaNCSu
0Km8BmK4GHDe6CeHHxxCGpBGnZmXFTVIqI9hgta0eoPgILnsbHGKMdvjAn0jolnEYMo4a03tZlBx
2CN9gB5vTAi6KaNdXL+ati8RdJc8P9Dx3XwziYNnfP46ZDXI7qu1f3xkTX3LlAC5I+6GRjeXDjug
LEFU4Xs7Xc1IC+ebeSjlTrwhoB0d2ahcWhudzU7FGAz8alKec+Ms+FlQodvuGYZmFS8FIPuBLU3v
zS8FQonov4wswU0Oejv6N9ZnNIZW3e07cGMZiGI6pAR5VDOA1YMJ7Od0gUi/OwMGg6Fib2HPRtk+
/8/OFuwyZCWoef6qrv+I9JKUUsaXODulSxePhKd4DgX7+w76cZh4SNQRmBQmGbC3yL/7tQYi1V1S
9rVess0SZPUwoFtMP4OJ5spXoIJ2XTI7zs+CLanqkaYBAbkLzo7gswJhlEmCA7Sp0EDdr/cvJeSC
tuB+kGHMokBft+CHBToxbXZ2VRnd9LzCgRWAmDPvJRPPqjh6bPvwQlvePhAtpHpz2/rmq+sCi3KL
lYQYYqafwQAfu5S7oJJ7s7YfRTDhWfzDKtYnK59ACt/9NEAojRRGLQd2Y/u3TByt9BbqPfuXbjdX
7b+RWNJKIoKrdGKVxT3UOxY+zCvJkvfIpp/YB2tV8V15YCpc5sqyzIOViN8mIu5i3ftyvOIBof0v
TgX0MBz8KEZzG7eXj7V6hhxhm8gduQyrdt/mMaFr2G2igJguHX5p9O0KtGuDArGh/yKTowGqK2I+
1flKwXsikKANhnZkJga3cAvsZwiSjdc22zByEC7iyqBTrIxPaCAs05gOXFu6JdOgkXW7xaFDvW7B
W48bdw0ihB8J16FloSAXzE3MqT5aMnnhMTcC/SjNL0oWnXypimjbek7RPbNB1lFb8n/OzJ7BCGO2
wQGbsSNp3uG01p1hwbph5eREsTfhcuBDPLUd+6nf2Ls5zTmyi30Niasu3oA1K3l+121qj9VP6Yhz
ncmNpCm1cHdVHebXSLXD6E7ET5pReTMjiod7k/qbigTfBqEip6cWS5Q0H7q10kMfAzZBNzvGcD0r
pCTC0dP1GwaqBU47Lq9zm9zDkJCsiEk6POqwd7da0oGDarhBtQUAJxkqXBG6HxWfqgC6GtLN6FWL
7c9QfFi4V4285cU/YvZ6OlYtUbkBQjG9u+p1utL6fK16c6eID26ZbsamQ5SbI7+jkjJ+s5E2MPrz
yZC02wGNWLwvWFQjlaLGjHDR+ouSNXt4bm28QUCJ4mSAJcakJMR51bHTt9cOk52R4qzuzhZK254W
gFKF/rmHvKEPYmGxVVV5djx1i0wRiqLPSrvPubssecLvXv2HMQcPUfnuzB+66P9Zk7MIetrPIIOJ
g5ilGK7MVU8hgs+u3jta8QiKbh9k6BVQ8DYawzCGMLHiBYXI9TMfIl67iLJvgzY8j9aezV5K/LYV
A5oy24WWh94mwbyhEocVqFvsUkZJ3USwG7r6UkPB9FSzgPbrR+p/SfMQ7ItpXwJxYNrllHsGQ8W4
ku6hB6aYEim74u8Gg2TUJwACdi/WhE8m6TmOCIh2wHzUd3XpWsAuInM3s1zyRm0dh18uAXslhBlr
hZEBQWuUvk3lT148G8OB+HbmDrDojoG5CS8xP4+pQ3pFgazIHrH1B6LAYwyQK0GAuYc719D6oVIQ
DDU9++6wFM+hWTus+cujRRL1CNCiyZ6M9tL299E6KUyWGb6NJhlFCJXnbLrxqdXwSCtCjqaz89S5
Yub8PdM/WH4HIalw3GtWDwajPGjtW0Cko4rZUP+KiU/TnKPW+qBnNCIS+qVgGR3+aXgrkxHwNv9F
7dhFWANWkowjFJ5PoMDJb34S0W1vXHPFtkLY8AH1U1E853gqRqUgiVKE4Ej/ONrB9dntQrrs2JBu
rHsiuWbOk3FmOO4q+PWxZZinNn8mbqnMjt6s3N6pwaaJzeYpZ4rY6zwYLMjtKOP95FBtwNzjhbFW
//J93twZyvK/dPwQLTFyrBF7Yz/yPfrDkBz6hn2AYH3lOhEZNA9Jga/bt0F3MESRRMw77XPpWhEr
d5KWvCnbxIjSCnJEOP6yxFzQH5fylLL1r+VH1bGOnW7CZFqaP0eVuTH94SCdjFSb4cm7G5SEDrqo
eZ+2f2pZGNEulAlSiiKERRUwPJ/QlMzoqzyio0M2vaTixbV96RgZpOGGnY1vo5+y79CUkf/KPZKM
Ra1xlA5sMwFI15gfgaSbCCQSu19Xv65D8mXefs26s2xQ+PGZ2+Z4UHl6Jck1jBw7sg78/DVRo3Ok
TtVT2QSrklOuz+a7z8uMRnmPzcwPAQ68CP9cyEeVm+umRqpbw9Z6FpSb7tDt87QlSzxbCaO8JDwV
Ld0GGiSGBMQjiuzPg5hvlQ37kEPST6t+TFY1eWMYu7Luz2glMwYgpaFYNS2Wt4mH3Qj3kvFxFutb
Foo0TAys2yt+bAZmnTPvWvZqaOHWbAHREo6LkaEtIlRzXxjyUBfWf4J7g9Qw5hzILDgX4S6yFELz
Y51QKBXix1AISWODVdxEo4sQORBvCS6PStsVRXSPJ8Lrs+fRI0bU5/T7bqqdifOH4cYw16vKQk34
6lKikF2DUaE4WRBPOrwbTfpFgPdRcr9FJPeKIbvUQ77Xu5MQzDKhKeTM8eI4PqF7+pi4+uY630V2
tso6VEU/IZFKYceazfsG1mKZv3VWbiNoBVAL1aQH1EnaUOux7rOoyCGJiQpvEZuoonwE1Eo1TSzd
j4ZLs2JgyYA6cVDWMwvFYL0KKmYy1PcKddBb7Z9hU1DH/ory1mXTNXNuwrBbKRxBG2zxLtAisMkj
Fo9VUZeWV90w9jyhbc89y9hqHp2TYdX0dMMpAc8IPijog03tpucoI+AHI4+OH8+ZwU/yTJl9pfIh
ntQA0m/kn47KMy8T7pPwDmjat+8ciaqbYfdapFAOtafSu7H3ntRGVCC9+XZ5oivN2xeCkFjrHMJg
D0W8yQGwmxxtfh6Tpk7kmBG8+FT/ExY9d1oX6ac2P5eyPIJHO3hjAZU4PHUOCIy8PWeG/ySmDwso
4mQpxzIEYB2gkdCIc3VVrdtIKEtOR7RZy/1c3RKbJm+w551aQdaAsf2yQfWNN5Oj7MUZgs8s0aan
UA17JjwmMaaATNKzS826B5yToK3PCUD22Zxh0jvaZ6kGlqLfTGhAAjW8JrgnOFXIIxwPSEZ9qmv5
Sse5MYJzhinDbtvnaUxeQ7hyEeAXweVmJzGehHLNrDJpZywn6aLv/qKs2U+6iZTRPGtEIjvcFLE0
1rJKLnPbf6lPCJ6OCtl0G30ZCQ1bLScirbgMUQQoaa4jq7XMtUOTfafxNe4xYXZk2VebKGs3o/1o
KhQMwUdKEsjId5uaegdo6uj4HoJWRCeZgjRWLzOhf52D+RvrgvnOLi1D/YhLMpqGJemjTOgnHAyN
DS3SQoXOOxH3pGS4Glca6pNo4sUX4pYUziLvffyJxNzDo7UZaE3cC2hsu+Iy986mVDxBLsII0RG8
Y2hgMdFaeVBtVCaNnuKEtS2yRM11QkSah1wiHScFxFpVxSubSXztxDVfqort/AC3pvj2IAa03UU0
b1X6PZTui5yN+4jNp/eosaMHT+/MkjLVibudfi1dbmYx7cbhMlITe2Z2IFUEnmG6I0+yyIhw0ru1
C1hBryfGg3hR6K42FbGHbvTR4kyyclZY7JyZPBTTS46asVTIb8oys39JXAxItIYmn+qg8k5lgXRk
Is+q3wYs0R1GJWjamlF5zV9RQEPUxHS20IkKswJ8x6UD5YqPJFNJNlaag/0lsTdJcnYzUkx/AXI+
GUmzDv2SBchXO/xyOzZqlNk/rnaMQjpOVozwkX5GB8Lhnnr9ND5MG8hu/1ZF3z0m2/6rQH0tPW1p
w/WxzLVGkw8FmccncNDB+gMxfVihNc6hrQe2svMZ9zWvSnBnQWW2O6aF86t0u1uTWiqUetggEqpV
AC7OaPrUbdjki6iXT9ZwZPI8venoPzMEKqGfUUdSnTLyz51X5lyUli+2rW8DxH5Zly/V85aSHBXa
ydKHpaU2v9zNvGZ6SIs5vQCxI/4AhYax1Xn8pzynmFVzYDJTEWEV+jtL4/MEOBnDZbmpSHaapglr
PIzEcFpSShfiDPCI6frRmMZVQucVha9xe+u8P0VCKOHFtSxnzYFlmrLJnvDMY2SJNhp4La/Cnap3
m6F1r13jQhtA1yjfSvXB1QkVIdEwIO4XIkbEbCmg2UgajyH4w46ReBYEQBfHEl9cw52hVt95/2ix
ATjqGWeJYiB6abJq49ME5iQ9dQCOJQg/TkQoFjv5PSFmV80UoEcWDV/1VG8HdOwYIWbZHaq0XlHC
LGKTv5fpK2mYXTw/uzZ/3BHgWbkrA15ZiSIiKlRoHl4IFiHjSXrOdkL06LyzLJvsVdmWr/Vgb2e+
gxs16x6HymQE69mnBneDo4G6hxhd3FLN2pqbhZfBEnQAGN5qZ6X5N7ACSJCXk3uvOVkL/9RgER4p
PObkF+uXkwlgZh6zD3g4pQVgub3n2YElejT8Ttbdd+/qSilLwBiQehg350VBVCSGeN0nvIQwF/K9
PC54P0EeMA7HySRWAqQWDEJRzj+VcRzYIltlDb6+flYvbx46y5hkya6mPuWWZhMQma/hgNKHFCdV
Vk1Y+WPu6Wh6r7oGi+ar2txN8VVk2zJ9VcenNwWftcNZhDffxEM7Gdq+JxFo9Fahh0AUm0gBN1GQ
D+DQiyuXmsbLFJmMV9zVaNxj/XsIrqPwti71cYZEKKkt9t6IKUzxZhOPlvftd+8ztB+rVeRupOKP
Bu/wqdP807DeEkbVKUukmc+tySX/LrBmptFfSmpKHjEpR1OgMYTWRqo24zKGFVxhNPQm9fWU/RrB
BNkF35OFOdIwJ74/xGSge3rr7w27jZdS/w3AqwfRWWLQSQZQcCflONf4QBb/IMU8DaCvJGYayriH
NWO+bB7kk27hvnvC3kUDIfL6yve+XfsKZAPxker5Zcmc86Zot9HE0u+cJv0uKOpLaTckNY2nhNU6
ruYmsHY5GY00krs8cwlyz+EVPeNUCuoN2cOLkKo7p4E2gGUI2nwXp3VRj1sI0KsS0FM5AzbwF6h1
w5WRf9F/YdnCANMzbU0hhNAjNYG7411Z6npAQ8zIz462oy+XrmGXT7qE6zia98C+tS6jmqvlgM46
Go2zbeyac4rvxVvSsDscOAeK2aHhcx+p/DCnft1FMZqk7FxKNFmZzIG4jVhocpWqgCKNJLVV03in
iEiPddmQMKYwN4RDr9ATPoTeP/s1WL6cK8qLr759Y87nGulqzl4bzK9hv4+Lctt24TP6wp8kQ++j
4dcRbC/KnX7viNxpQTVnjP6M6UoBQxPuHrONb4PYSh1+u07N4UX94ot6z04aZ8aw40DkAHn5L9YW
QFU6Xz11UGjGO+SptTebHzpq7KEz9lLvgNcNLy72YZcQePXfDfk52hFCDZkdNFR9XLddGCxlphiH
kNRHwtLNXY9HxQbhrfvg7hqMpUm1TvUfzbxnw85FUZSI91LiRePCBwwyT3+14T/rtf0XJTMU0+LN
18xNOWQHMYlzIABzA0tvwDCHvIoOc0ubDveLCVTlUUCCYNchn3mHTF6QIxt8jpG4c4YjxeDMcXiR
NORleBLIHqumeldpWKEJADXmdllr+feIMMrWgMqudHY4QYziqtcvTTwufQiMNfwwx763uv+qsQgw
OUqdncYlF3PMVVT+lblNgK2aiHXIGo4fSbgt2V+Z6F/y1jkJq+P4JIQAQdPAzZRFBnGA9MtYBgpC
MifCZjv9JMOTjG5AZU9h7ZzG7FQiKnf9a0VpxgQDynJZ/hYMudAND7ZB1feo9X/AawjpuxUW5LTm
3TJHRuPeRc/9Q8FUX6YNs3iBTeUn4rfAgvJKK3+mZGxdpOHuKsRx6pPUIfzfwuK5AkQRbzAkL4g9
3OISh/5LC9xuHnFwFS6pCz6ThmBlM3CF3EwGMs1zvYrRuHTJsO1TVNodri16sXOk+3u7YEM+Hwd0
tL41b4eg32rE3Ussc4MO4DdcTVRS01xuuiRBm2ZsMpqa0mTMSPwScaLssmzUNbhDSYAjX9iPCrDH
zzMjywEVCqwS4rMIoUXJYOKObpD4pBk1Idrl/3F0XsuxIlkU/SIicIl5VRnKqIxU8i+ETF28h0zg
63vRLz0dMz1q3SrIPGbvteefOedST3jBqdi85C1VYM94FZEszE4wIPzlARcsuxd5X16TTYaWpXRP
DsbtsCQOmuGiaXBmkRFS/xu1IwSyazQ7K6cxjiazHSLuuew0G3e9AAddYqlvdiZgkZG73kXlyWCT
u2EIo5sVERh5NbTkJowEcjcBSCOKxDvPNwRvM6iw14bpt0Ug5Th5bCJhzFBUCt4rtj585P6+iXFh
lu1uMFeR/ZMb/aNN2A5/vm3EpJOVJNOs9Dnvin0NRLn01ZXmbeQHKZ8VMX9vYsIn8WY5zM32o8gf
kSbhjwEnSq6CdTddKnIrW0M4lQHyEU4Ootehs2ceklDWEikqBX0MdLzMloVZ0fWeUpXuc5zbNePL
bov1WU+ta4LzR/gC4AOuhXxH77LqXLLQBZucLiPx7sdjD8WGnLkXwWs2HQOSUISUFJ9zvVHATu2m
uwiEj6pbx9FH6juPOivUEGUre1xqJcbLv03BsYSVsHDkbpzeHevgxP/Uki/8q9HRcM1HyF4Yqsv+
pVG/iVEFYkIwwuZSEtJUFbsUK7VDZFcO/zU/slquAUCn7QHzleHe7MYLCuex8btDS25Gn9IsSpfJ
SnrTNwSlrQcnxFZE8IbW5DcA425jfEZmvSoN/7gMPQoTkWP0mgAk83MKVpUfFG3kAEeotr9tV6BP
jB5jIlHGWR2Saukju8ese60ztR5nhyUMB3EYnQ3sVzn1Yqo/91V/HAy8Nc20qVV/siMyE1G4GMW0
8rq/MCKe/tLKD8dvz11VnTLWhGxnRUGs9fdYF+9Obr7ogxeQ/vgEZCQckHKL96lpNvgM2lw/RM1x
rGj4atyqIFx4S2Lb3hRAODwsPBy58/TFXp3gVYuXwxM1ZLTnkHz4fGCPR8zZS8Xb/TdwDBQWfdPw
1fXXtnnFbtoXhB0k51n/MGLkgP1nLp8Mhjl9Qk9nVwyBbkq8Wv3F6a7hDO9Qj3/yjpGnw3YCN83d
gcmSaPPOU/bJczWmANN6DilO2xdvoBdhecB5Vngx8/EjXOkHFpSWIkyEfBzAPy3oQ+2H5vp1YeEy
ZThFGWbeinEUU0C0F5uFfmizgy6Tcm9RyxIG7EI3GiIXasvJicJt1n8l7aPjg1eI7kSF7zykaJRs
NpIYjRUJPdshjXxGjzGm4Rz1wrwjYsGoTklHgrjLPSlO2KcxPxzKghFIgsOT4njG+k2tNLbhtiM3
obn4SHliXElcsn1U7QS8//iOoWDlQ9AruDhLNPom7Ly6q56WWrAyvcewqzExVydUpo6zrzyyg0k2
g/LKLQfdi+oaspUFntyZIdnlp7jyt/9LFrJhpebHAf20YOaJ3pvmdNkyXrrhNmKQoYJvoAHRkcMa
e2j5iDqaS5OopYSzv8WPNnBM5QyoZuMDCBqzGPY0OQcBCPgaWJCC+c3aNhxJRFKomD7wcfQI33Lr
ZGmYie2vwTUPHSRracoClf6jptUvTao/ZP4/wllMsctioPs6EbkPVJQGKdEJs8lFAViX9cYGVopf
Z7sMDZLc30UV05NEUB3318IAIm6ma43hdkUtPwOWwr26c6Nm3/iQaLspGAdI+8ZOWWzsSIswFW6l
7G05An1YJIKcmKV7fE00f9cuIT2wEpOGFh/GrfUXwxe2tb2WXpbBQF5El5wcJ3yIXoRQaREm8xsm
0/ccPfJ/6ADlGq4VuDlXiT58CHKvnFQ9LhKmkBlwTdqP439Y0qWtS1hdFpswvi92boX+LHZ8AFUv
dsUzQ4azzRrVeVma4TJ9GUfkEXBCumaNOOeQ+9amUiAkGOLkcicn/2gqrtWZoDAq7YE5u5a9ypkB
w8XJAwZbEDZWmOCBoUO4o1+EPWvBpUjxrizS5Rq6kT6gYUiQCoLspTCznSRoAXdjwa8RwkYAtjSE
FcbA60esveBja9p//fxnauVpqhm/kThw9EP4Ae4pIr8EgIfPtcx2iiUKUwWXPbJEEVI7E/uVCLxQ
9dLznDkMPJHu0pR+9i38uXsSlqe8cJBgIt3oh6ONLtSU9jasjHets1dZ+erN2BMaLCmNf5znFvSX
9m2DmK5Z8iKxXmw1M7xh98n22L2N+Nrn+pQb3yoOYvr6uWWUMEX4TReV0L1gFjInztoXyRZCwbY5
Zugr4CQ8edmzp88c7QKlGFxFPGMRdJFCvbnhJdW2iv4SrrDendHK4dukPL1ZbhfoTn0e1MKSwYAv
rV2js+v2NeIZ+FaXG1gEif6L8SsYLePQKBR2g0/ATQkEZkS/1WzpsmaXy/G7xUNKFDFgJqYXbOnQ
KEuDQwpHot9joEEIRArQPhnveiwQlUGkZGyQ6voWEcmQ3834s4myCz8s1F8gpTW4gO122o3zBzB5
NDIlR7bBez8Zzpb0h3dY+gdfXxKts1uasmIdvpc2aYquxO71uGJrDYJt0+9mSpRVrDm7vnzjaXCJ
OXJe45b0LOa5S028FHNA7udx1/IS6w3Z2Sn8Vo44d9hLe+R/pD5mhOq66xpPgY+Uv60e5fgJQCwh
8xAmUqAg3eIQElq39hb4OUOQEX2kkMU2QmQEDy2d26MO/4UvfytKcU0RyA1ZeYq9zbIvixh9muAj
thFyVI2sDSR5Wuducr7tsPP2LhyGuEIUR4XBU0vj28N0dJcj3qHnNab+1bWt81zUIGWtz3RMdl34
aldoZNVA9su3xlOU1Yg6y+UH8c1G/SECB4d63ByXCCHccHq/16vhpcNjnzZsOmb08cxEapbmHSqi
CVOshTs37dVmQgyWW88FwsS8qB8Zb0IpSjeJPm6AVCCGdPibZAcoyjlqBC1AbV4DKbO5h92FLVOn
OC8RXYWY7exj5ey99JJ0R+HFmwEMlQ8bw26PGbw4g5nTcncAGsnVZci4T6tkNYCfMKDNzpM8SoZX
KfQ5g313SVnW9sYVnudDpb2sqsa8OvjnirExKcqts55ginAHolbGZ9/pd3ZLwHrY4qyFDIONGcP1
oo1iIm30/0KYzExRvHHxMuEaZ72fXG0Y+KHN/oU+FHAYSgK49g9NkwRUG8SCcckYkqYTdlXn1AEM
VgarxbOpn5vqlMfv7mDx9EebltFcawVe8ZEBkRATeUekSSW4yXXbP94qtvAFKl4dtFlY7oV19gBd
oiXUvDuM2p7Vf5sQJEz+fCECEuW3mYFDogdy25dPpM6/dMNVw/TtVW86vMSGXW5Nq5GAypyGf6L7
jeOebj9mMpa+G/GNzAnJzgVDAzq0Tf0zax+iuFdzs08t8kKpU9IxWrcuNllGOpl4MBLA+XiYUO+j
QUHJUzBCiqtzZt1k2W+Gotq0Cpl+au5Mvb6wUVzn6rHFyZw7CMu/pBedXZRFzO+G6MvhVXMbeNZD
+SSlR9A7LqFlJd12R5QMvDCHYtpS1bOUWzuxCcDvo48/u9wEyMuNGrMAocJLeTtiYByWc2iKW+88
e9TqVY1Cl9d4UbNqEHG+AaFhPwLlWO013n/pIk0kqZL7CYmYSTCgvXh8KqiFZT0GDVpZCbx6cY7G
fz1XUaSWs9B+0Ai8ythQ9Hagh0uCpmOlOz+vyMT2rtJsVylfpyE/hNbggMO/IfpjCRwiZlxOKA+B
A0R7DnwDCe5ZDI+5HUCYJF6y2npEHbTeqQVmZsLTcRUAlxJOHJx4ttGoYbmR3QG2unmqqXSW34/m
YQjFypzpAsj0nvrxKdSLjd4cBYyAmN/bmG4uDxsId54HLG3YtbWQqEom4MueoKsBVzGTxrE0Fh9q
QLBKoBp6KAwWGC1sqOLFR5iCAWFZYOv40VWOei3Zsi6o4Qp2rAwmE9M1amYWWiBfQOOzjGJSsQyg
k7raLpt/H24MRMMe/qzHE97hOnAWAAmrsinq3rHHzho6QD5tMV8S7TuqaTcYrHcRvQvAiaat1h4E
qE5Qf+o1MiT9zYvx4GD5WwZ4aXeg5Vk3rFl5NVeCU7Kd+2sZEV4gd0bB82geB6x7RVIx+0SWdcJ0
M8RpYCchdRihsWLfGTLQfe//rAGnsvaWcEE4n/LuX8esknUx/Kpdiwk1kqAQn8OMnCHy6ZonO/7y
wHWW3CniVbCfcVlepGeYeCb6L7Ip2wBVjXpjafYwmvlmmYWJ4ZbO9srufkm0U3SYSfjd4fVxySLA
XHewfswRama6ERDjTOOkFGNRFgeOr9Z+yrtAB8RMYxVTQhflYSxCmt5uo2e7qP822SXM5DAsdoJI
/c6k6wySDc9ZmWRu8VQ484AJxqQ3+Jej1o9bH1sLQ/hi50XRBv3PJSWWZKZkhW3W8QTRneCAGpF4
m+6GzK+H7NqmMEkNJq4zJ3s7rAztI2QTnDGkLLzHGMvElNyM+VPrRuQk7slsy20on+Nltun3DBFW
bOnqCIjQxwisDtAXEcHf9B1R92bxc70Bi0F1buMvZUAK4Y1WHV8DpPppoWHjtCN4lp1COMJhFHfU
hcCRmdHz+Y84x0JkDeFEtjpa1tB9T6HrIUNf2aB0kDDxZFr7qUH1iWXX4hRe1jcFxu85mBt37+cf
kraBm7nnWW8xEDV3m+0ctyz07ce8/+3pE+1ae7IrbwV8ZiXMk0UpZjIu0HiPyT7fWU660jPGCFAU
h3OGtJzjaBOTUjJtfSmPofmnJg2cu4UVCx4sRrNi1IMKp8rMlFf2RyT0N6ucGPF6D5YN9Icvu8UZ
x8o/YYkb5dVTEbaggNmLssoe3XtLcKFlybUdEz3g/db+Janf6qk82sZBjY9ac0rKPgDCwMHEIUyF
udS8eI0Xe5rbHJE1kGLA0nF8XPyQKNWY1DAyht9pPWRdexwk0xc1vzIsNKzHlic2bIijf1PtdRi/
HO6NHGV7S4JZEvcrC3huPp4seDkT0x5xSzgv2v7MN7ERCY0AclUoXpT9id5BKCCHpP6JeC/q6ifs
zsJptwvP0s6+5uzWRB1wOfiFR9Kcmt+pQT0SYa19j+OnNrnWWTAxPydC/hJZ81ZHzNPuJi6HWdxC
99bzXC4xN3n014r3iPSThjpXM76U7j3CvV5N+GygTS6DIRylISxJrNvMSa3hPJZ3PWepqH90KNZn
CebXwyDHZtAwqFKFA4uhDwywY+wPFDu/eKYaPhnd2UEJNOFNjpij+u7Rn7Ds5MDZ1aElEdHBICTH
ITC9atudOHxBAmGWPBR9RgAZB25ya6gZ7H6bjfaxzBATpcmFlTRc3nqbN+SrLZhW0ew6OqOSXVhP
E2jKYU/OEitc6tMa3nkcFGQgQs97qAryiRx1WAQDIXaqRpxbcIcIWxlmpyd3epfsiUdc8Qjw3Ihr
A0k4htcUqcci+4WKeV1EN63KdwaxFWbUsaH6HReNN71aPTx+oigU3nUG70M1nGJ4yhDQjwPbxn7+
QNbtNaeo6p47CzDpiOjGIRPnPKFcaEfSuYqJkDvKAGG+S9v7qcTXEvE2IkmSRvJT5+EuHX6FjjpD
U7+doVjdZVtWhhoi8JrEZOsPeRNsLnw+egBDktEbkgn3wAS9xQcKeiWjzk+gZzjgkKCor2yCvNvy
mDO4jOnPlPFPstdTFmI0hVGXoPoMr77lfMNxYNYHTkh9ZuMPBuuVRT+Qsl8XnNnLks5HG+XdajIy
sS/gf6ScIB4Se03ODlynqQ8JnrQRl4PV0tVCcFl1BtYJ7ns9aOuTmD60tNxNhCN6XbaKURjoMsNG
4m+WoCZrBDDPBxIbR4dWunHNCwr3V9HzeFF04LYgJ8Q+lE2EARGBwHxL0m3f1yvbhtBgfFB6hiGl
ZGs9pUX/pGB4myl5hzJ/NqY95XDNrrilNRwAZkI1QfmgBE0xo5sZU1nFq1uQ1xB3t1wlxCNJBk71
yslfRK9v1fiWLmEKWR8wMVtbjv84hd3WJr8Pb13W73z6TtctafGZNnWbGdtEw6fpUgt6LHo8yA/S
Y9onQB8iTrPZCY8DFA8mRbW8u18ONLwUWY7Iis2sS9DcL3hIEx+xB64NrEHzRs/dpzhmKchsWNj1
ajBpvQvJ4kGimAw6KYMuSojzqShqsWwtY2zUMxbL9pFJ4tnVyCNmOTGx3YTauV++W8WrmdgUZ9y1
XYF11t/Wzl4fcCbpT776NblFwSdo4ksxBZr6C5hC3SemKyML49FUJMQPsOk4EwiEg5MBDcFB0x4t
ijyXp14HhwZ3HS0K6pfy20Hfxdjv0NfZIbapuvHRVQXE31zDL1tvYf0BD8A+t3fBGevkvIr8NXM+
Om5Pm+RM29i7g0RUox6aoVhxWbPRhW1qNosdnQwP+9ypfUdUfJeF68E6Sv3dzR+pSPA1RFuAZ2jU
+VhYilvYSUyte1aTuxWdt0FiscV/szZIPu4dVFfWXzdgJcEOnM8sJkcyMrZVe56dRSdDdcsUig4M
nUl4APQEB4qLkPdQkSZkQMmji2VVz7kABrobUZrysRGYTH8+IhOa8kOdYu6DUlWxCEABwTKYpEW5
7nlaeHkfGFCx3PEQvb+3Ho6oJjy5DR4ANl1orbuwXoO0L6JqD00yQcsLwuhh4jjOLCalILAbUGRh
uvY6dRydmyDjqeWXGA2mCK4HiqMJKl8gzyBUGVylXaYHOcbvA5ODqiYEA8F6jMsgm27tTOwlbCaT
zp8IQxJ4OWlV8WawjpmZx9M5KItkdaoNgIpbc/CoND4WkNiUfDkLvw/tiw8DGnDa0RoHZtjROrUi
BulvQn2JicLWfwVCg1GQXPTIehIGfRFxrxVbNIm2qXpv+f47tl4SSPaypGX8A58moWT6tgfSvYtd
Rwahz6ep0cDPVn9IauwQE+RwdFp1PJJf8wr8CPnbDDmBXbPuBrAYmCgeGyM7GKBvOs+l2mV8AP8G
XF9HGiZQPEABz20muSY5tlEYtsxzR/Pdw6fqxZju0R5JRf5EYeLFC1+KZryVxF4URJvY2UczRv9E
G1298mOhhAjAE4OFizy3tpxYtf1uuAmtLlnkKbd05h8U0aRx/ZzwAEREOkflwaIaLbQvPTwVfrqb
Kf0NPUKNMh5gj/1/RBXtaVmYDRh4x4cPO3ubhoYFoMUAnDn6HTpggJJrNmhB2/TEWIpiXICK51sn
nM1uXzHLETdOQlX2UkcMm1NWzA3DSITYW61qCac6ZvnblBC4ZnwgqygZR9lIKieGw1H81qjmaLdm
oOz4LUaqbAAWczj3JLNb5kVgSh9mtWwxmfOSk5DNaue78Tbp+AiTZpkpLcSOrTH4V8sXlxB56/zQ
GcVbxVA74a3kUBgUQ9Ri3bbRTjfItRy2Pg8nQjdlM8Oxv0Zs70V0K5dm9eCR2RtuIX+PRz1NKKow
C2EXsUjVskiMl0Q4u7y6HXtJXmiZv4XQGuWU7Bv3q3RvUzudRShPDeS6ATGg1RlkNIDPSz60MQyo
TitsiSWlUqOAxzNurjSgfgMZ2y8lpgfk2Tm0h9LRz0vmsj1WS34GRoTpTxnNQVTfjXUh/cgdUPKz
Amv8Q5/Ym8hmhYCfxCW14SuH11IuuFPGlxw/3BXOKxVyR00W6tbbUPzVaD4qETK97Ba1HEy2BUAx
0X1yzbNYB3+EJw+9UoT+FRF7rPn/amKJipA+7upr48GBEDS4/VYa5d6Y6mAGG5n9y5x87aYCAP12
9m0sK9n7AG24xJLFOIdRRHmKuN1rOHctzouRVIN0FmdcQQCfNHReMcfAyR9OpI4wAoTRx+VA+Ap7
gOsIjSDGiqWhTpxw/8nEAlj3VNhsUpwTgsgHmVCj8ApbRJ15kpMY5ZeOFHTk4UNC9mnF1WmIs30O
9Vik7sMMrgOrp+489dqIneAg224zPegQvyLNWQvb3GBxucCGW/WwDlzpb7ToLYrnjes065r928SR
YjEdC5dflW20P1lMJXFS8+37CnMhhEOp9QeZv7rxM3N96befUVO84Kok02ZXCtrqmp0NipqDYl+G
xg17oFZx4UoI9R2tQvukMIfqdhZIB+BhIsZ1OoLQBFPbncoa2Enbwp3/ktyWZgxezTw5VMPu/GTy
W1RkHIXk8EZMTczllKffL1gXWfGfBGBWMghlp0ShfZyqfkOS0YNRfCKPNPiW2IiaSEzr6kP5j3Z1
U1ROtoYRgfQwcu1yGQZEh63yBsmoQYkCtA/euuG8x+nRrSTd4heDbXQ8FzN9V5r17uLmrgi0w82u
GLhkqX5yqGviJGFE8TmG6UYRS5YzSx8J2TUEc3J3xITqP6pkWlsz0xxLP5BvuXB7JkHwso9Cjy7A
bX7pXxByjogIlidYrlTPkpZRTV3+LsPH/LyoZee74mzJQDYP6FGUZx7D2iNK29wmjs+MjvVA9VYg
VbD8/Bk9Czu5lZ4ap05fxH8Aq+bhKFHszDYGhOLcSrb4AGHM8d2OPdA5iEo6bR0zNh5sWlRWNUZi
bBVV/gzJatl0TvUl0e+igq3dF+uealL2GKHlyRE86fKp5U1GKvSNnhGoGeNdm4KnQbtQwxFhRUJ6
V9lT66KYURyxIVABUR07E3YPFkZsvZ84Sx5k77+iIRmSFgob5UqISKbEjWUEuXiv1D+CPWJE3QbT
+6an0owZhbbFbx+qK0OvcbAeOh/bnMZ7lHKn07GO5IeIDlSY267ajFhCVijsllg50fotwdg1Pqz2
efZOoQ5aMrv68S/gFIpy6+VNSZwOVrpspB4UPomsLfYNSk0LDzcSpgdhb3qMm3qT7kdLUVMIGNWE
ALpvEZMKc6yZB3xOBCrgcZRGgfGb8j8ZdtWnjP+V1nAsRyQxbG0rj56Pr3mQDCO5+gzQ2hcmEi07
rQofZtazY+Wx1ZjY/C8xzB9pJ1X2lCX+oY28te7vUgmkJG3pUyhb5bXgDx8632V95Lzy6pcSqVsV
wd70nnvj2/TuKerlvPjXm7vJJW8sDUCmbJVhnv3hrY9jaGTPiysEyS0GKZoN2zl3HS+haa9AYshL
wX4v7/KjA4fKTJFIqU0ZUrHULG0L9suR0R9M/Zv8HFEhySvmT33MPqMceCIvCStUaZ7ak0sdIGrj
WOP2CNvssZoRu9RoWNmmlRGPwKYdaH3TF26qzt/67XQw2hmKW3NTpstViLRwFsYLJojD3ODng9s8
sSVAOwCLgVsqe2LUk+MR1lQwoucS9p+f/BBSJrBVW5q66BmvDT5lQg2LLLzGiPaVy1eCmySudkW0
zSQO6kocHGZxi0pj3po1R6WNB5UNAeTvWQBjcg4VX3DiU9oUH8tUmzFnw29aWyVWonW81EzjWSEl
snwWdHJrqGox2uGPRn6N9NQxtaAd6tUck57F1x1ypNGexdOwQX8XFPqTI/9MzLhALuGrfg/OF1LF
2AZJ5+br2fNI5d0PtMYiYlpqqpewPudoHQVgXbU3MYjaxDn/j3HeJdOwb/nOVBkAkjZZufT5fQ6P
kcM/AeYHsz8KJhjv+aFY1sfnOGGfbvv7oT6WuG9yLkSd96XUry5dCCEa+Dg5ceGfqfYnXxCS/ys3
B3yI0b3EduPnw6Gg4k+KO2DztiAfusf6hNCBIqXKGUeU3+T6CFyhOGMMdW9wzru2+jFt2N0RFqkK
LxROk+lihAe/zm8ggOBq0YwQtXNOGEow5xcR+avcq/W5tq7wyUcm9D6tV4r7zqjTqwEq3M7vRYGH
k1Fkmp2jee8QpEsmmseXXlefsfOjp/ykRTLyVXTPo/iN7XZn9CzQf/3x3Z8wRXqPLs1TektxpLp6
R6o14jqQHcZIkB1rmij1Vy0VdWI/5Zb6LLrHySXZddzJqkMkY797qbWu+BeGKlrPTbMlUIUtOas3
9MYpJFEbs8mysbO0mNiCBReJ7Jm9BbO5cvnsGO75dNc2tE/9hCwHDMuY/nrL6lMhcfc/bQqkDroV
wys/f/Ey73PRfCCcZ3/Gh1JhPu+bU7gkT9vUI0O4lfrXuAROExEzvCyaWY3999Ruo+9ZcEUTLdvE
+o3GznIZJGHsFNiC/zqwZm5dX3pT4ga6S/dfzT+YsHpEmv7DMtGoi4ceeSfM7cdGRFvZRSD/UoxA
9KTxXkbP0/j8aFZ7htYPw8Y2Nug/Qay9GCJ8a2tICN53xsgq5i6YJgJlMe5VCbmezjrH6jVaUKxq
j6wW8+JTwjKdQUS60pHwIKhA5KFsFneOd3BMRNgGwG99+JpNeSU7XSfrxmqdFwvZVBlz3lTFTdbk
zoWS3fgqBS9DQyGR/FgmHGut32UNyAqbUGkfWftsx5vWcIMGs6AZ9VeB1Zu3HboyG7l6erRyERBM
uJrqt4FD1KQMcKlfXRibdkFVzLyAzCKQx+h+sSFy7ku2hmPHZKU7oxnnMOn2OSM35cvl4YPsdtHy
6jeZyhcnY89kI41yWKg0e6uut4Oj4wTMtD3yxxWj/XUmZyZAywVbA3iddoKioLup1ty5GPRytPEL
3s+NYvKjhwfF+NakPlDc2HH4Zgj9wsxwXlZWt8qLNsrJNqNm/HnNm0HolUMP1PFKVvD6Iv5Tj750
557u/r+BaBQKtasnculAx8+XAaxDxwnSoD3O8jGw6WYlGuSURY09wOTT7XNs8EUBoiurJigVnMz2
JPkWJx5YX+0dymLdSBj1t5Q65UYw5RtEti8YCyYEArDUKY9LqJDFW8K1YLtPwnIPvcWKoEiaDdU7
JTVJ1dNZgaw1+iBikYfGmEkW9CywAkXrBjZq65w5yiS+izhGTXDSUTEZrf1kkpe23J5kAdbuGaj9
aGAwSwyblF9933r0A1HyGcf+x1pTy+1g8JdyaDG/SIJmoThzrZXmwjZfagQ+tHTRndn5SSsSGj9L
f8npcB3TfiXw7iGOnE3K+cr874SYZR0yt3dxUlunUHuDOc9bpI4DEjwkmSXdT8xMmaWncCGWdv8q
2FmaZKqHOpDBUchnQCoz1RTezSRmlgs0mZisw0TxYXbXvraDrsBP3k+kX1p4WCB64K02vARuxG/V
sSn1na3gammgB8zL7IGtUoeKBG5j+RUhZ1IwGbHw+MoKOmMO5AIJWqRiEqKzox+HMBCk3sRg8HJP
HhPjyo6Ps9KBR1Q1Ww9gj5AvzYwUJnRfBbY4Dcl5BS/NzusAZRoSvFO9pH0ULqfJYre1AunpO+YX
X5Ntf6YajY2CYtR+pcjOl+PVjeWpTo8c/1vCE44kRQe68gNn8hEwul/RuxaiFvCGi6MDzU3KGHpj
eJri4p8Wqx+MRyfsBAil9xYVICSGdTQ4pA4466K2Hnu05cKNdpqb3XIw6324xM2N+8yBxmPPlbsb
OAFQ5G7deHoGPaVr1lcPiGcVI8/lTb6rtHt2Qu1S939kOWVmurWr7uKw/S1Y97fwE9DLUyY1XJn5
YcKnmz8vLm53gofr7+aap4b+yqvBacE7ZZBMUgaPWvfIZEDDqoQOxkbSrA8HLT8kJnrtCuuVfF2Q
AWZjM59jE3YYsQ8nzIgiNmGD8xZ63MSND7QXbfn/MOCUHIKKD1S8W/hgEiveeC6DOvGeim6te8x2
iNdGClcHGXcYV3ygxolFO7owGCRlB2ypLw4Kd6/fXnoYs1nnbMGvB4IvJle7oX2vyJDziJPRkilg
NioskDTDPmcDVnXJS63ygFLNZBwelvFaiyjk4fA54Y+MGROFVnJN2cI/iNeCW1xytKXis/LDDdDJ
jZuTX2FkJ9gcxzTatxHEWeqVZGA6oQUc9NDPcjw2SJT5mZMryUtEY44DDkaPOz3p0nyQTXhuHNpp
jlDpnNyK9jV8b2tjl4BHiXz1E0bpe82XwOyRESvsqMAiQ7vHyZnZw7kJgVAj6djp+WNn99h+y21v
iieBz0DqKJhLAEr1/O34REdryTuZp95DZTPz7uJjRVU2mcWPbZUsu2HjudOuCpujWbwyGofBQPJG
xfOS2Hussb3jJxs3NtiUDQe33jp6BVpwCuZBbIuYzXGnYy+QjIk5E9ocVlSSlpzQEgv9l1mqT24k
ICLQLQQUAOCmAy7Qdi5uqMvu5jt0d5Q0MigsBhHz6FzKqGV/IMQzivTqQeMK4UD+Sl3WxtOHj4wm
kQgxRy87JLpPT8Y8iluZz8VwxbGsf3OuLw/JEPb7e4q+qlDg40HGNZRpDAEiAKVZc2EUNIX35NFs
cFgvCA7jk/SQvzSb4hUaS0atax8yQgbZjKv80ZTmt5yB48/F7LEekp85pjDETg0zaN7VzKqLzUS+
gjaLrUrSFxj1V9oWOJ6GfJvN6kl6grEfG3alymMqph3DyamDnkkwGMp1g4VlSNm7XGsuPQqGXl2N
cHBeBW9gH097wyLZQHzGGuWHs8pz51446a4o410/nkoCn+ZsQXkGVpmtOb4YuU1HgwPS6rL1WBpb
yWi2Z07ZSBrd2DmzJvzRNfnC6M3ywQ/WQ26dNTRFqlfrmAlo2gU0TTHaBa14Ek5zzzUjgJCmqeyz
d2pBjlF1zJtD5aX/GuZCSTq9xzPey3TauYm9rRv/c4HmaNn8lzMMC9t47S586grbJ/og9KKKxZtW
HR3aFqAnR6cPP+uYjHi0zYab7cax2kRUOxh8a6ffmjjDMyAFg6F+CtNfF1bLf4GhVVKWp+XJde4V
CfTev4cyfybHbuDPUTMX5UJEcsKc1dDknp0KcCzCNhwkI96M6vXgF82fFoKSk9GTZ0EIane2B6dg
nAjEKt9IrnitCus8komZVgd0zYhdvYMFak7kL03mrpxk42jbQnO2s3YjeY6TJwTJgNKytoGrcUn9
DiVySjDVIW2+UZQ3DTIVNzOX4VcfYomaTF40VKz6GbPUph2Z/HHkifpuGxO7x61vL/6X+MQpbGYz
Wr/cemq9+btyxrXmNxOh2/XNUZAmlmW8BGpFes86SV5rDXVlqm1GZ343gWzUVP4VJwiT+ZRkLvg7
8tVI2TAyXfY4DBwCrJyCvdl0rmKGdF19N3m6QI9fTUaVsk/3fkYlbnoDSek8WmLrVoT81SZvRzSo
Xy8jddzDDjoifyLMh2LwJbeGe02oUxFNm4GSKY/CzTKJqph2U3oS3sKCpapvVu8dh2lhblqwPwrj
y/TnC0FyPcZHyESjVgP09lyMLCAv8ux54OczP9ETRrOIDoPQuFHirCwxXqEsvfARLFA8Rt3XgRLQ
DZ27asWpaEB724RgRP0RehdZXA65VLrcg7Ie5B72bILTb5nw3vlrbO2k8UrEnm6P7+V/JJ3XcuNI
EkW/CBHw5hWGoDeSKLX4gpCh4L3H1+/BbPTsxm5Pt0SKhaqszHvPDeM3U9eoLumdiQIh9mB10KMq
zG/JMCdQVCz2jd7/5OvGokowrEMRdMvExalmqoipWMszb8Kl+6ZQBw40RUEnO2TcmEmzsRRy98hN
qNqIfCA+5cpyszTZSjPSZXRSOTo2A7M4WQh3Ac095wZ6GhD1TbKVGaqsgPqcBR5991zy8OF7uQlD
siuv0MOQ4WG8SSHS8qOhKbMBB4yd4TUsZzqaiCEGJj36SgyLKxzCOEPJC5WHVxOJgZOLwWfYDwhr
mm1Ll3MXg/McFPMqJzSBsqz/MNfWpwmkOnkTvGCkEDDPczyhFKqcIL3rrR822A7gycRq9mmMlP4q
kmLxYtCwSBkgo//eVUMFwhpMT1kA/uPNjeahLAgZ7Gsn0R59Ke6pyzMY/PTERoFDJhDUjRbKL0Oi
k/c+H9EthnR0JU+QhQP14yGV1FNSITKlSh2pOQO5vxoqQKS8+wdxwaVJPtDpn6fnEJ065dIq50yi
JkpvVHYZExqpeHJn4zZY7Bqlu+qJTCj27BUo/YVw06gKYJ8CSO8p7TkN13dukGilVzdCV/CP0J5e
s3Pa2tY1phKI1umXpH9GSymCyZqUIWJdrMuEwVnnjmKttkoisEam9SpRPtUnIqeL0lsfBUnV4Wgc
msjA8S1cODIIBpL3RcOOWf0NnM3INQsQqxVSeWPyhj63h6X15ln6ttSFwxs7gHzORvKEe8LhtSZh
xUriDgNWOrewWDSo6AWpU5LxGfOYGmDEYxpgEMBVgct31r4mhoF3gi0PmjOtLnrKJtfsOnJ6iZz4
efq19V9ChPH8dzozCq06zwDKB0bKMU2wuamcGu6dlMFS4u1ACSQsaipfaA6a3jAwkabdUzFha3g8
EwdAjmco60X9s6XBhx/1dalLkWcDoK9j9jjKF2Z3fFxBpHO03ycVSldBrBljjo7JqSb0L3ILllT8
NkoQ6EpF/o61T5Q7YZ4kQy3d2UrzD4XRG10m3eB+hTkjbRIW+pB8wd/jm/WroJCdoJ2Z5w3h/MiA
qqlKTgWbH7C00xwB0844Swbx1QTNMczoeVkvXb/RmZPU2swgOdnGHT6ihX1NF/ctXvluahG7GGio
zBPtRliwzaYdSxx48RaMI4pdzP8F7y1VcPzEDXSNrUDPX8AeN1PlgrXfTL32hmvnGBX3dEDJkKMy
q5xIZYQsilua1W6KJiT+DJWRPhD8SAiPOL0YMTHd1S+CJvwrUnUzJMmWsg9cwgMhjJv3yo/Jg6oK
or8GM2WVcZPawjfjU4LXXoiGe8N1c806TNR7Y3GSIlXMqxE9BzUblFivGu/JQpcEqVZb8qMLR/DH
eEIbSgZIZzOBRjAcnlIl3UxVO5OIQUOk+gvwqRfNl9FOuyDTcEFMO/QFdlXpLopDZ2geZgKvGEVp
3KBxK5+tOu0bIIUguQYsr+uT3C6T35nldy6R1aIkXkL4AJbu0RPD8aWmYcb4p1KCFxmRqNRJ3M5Z
dtK4UxgmU9Sx/8Ayo3yWRtXO2Exl5jCVVnOuMgolQpWkIEdks/IaoSdpkPsRt9KaD0OP6ekHwIjG
AW3jMu21Px1zdvMWNRz4U+/g6SlSJjkjWcBpw+S9vjcZUYG8eZNLSoBMGDnSxHSP3ulXYr2EZbAz
Nc49UJPbxqppNJ7K+bm+sjT5VLroisfvlCmEH7M1ixelbLCY5Vehy72IBpcFli2W1Q1YbJdsB1cf
DykNg9Tc5crT6clVwBaDmtYkz0oriUdZfE+TbkhqtzMKE3LOaA+6cBg22ArDg4loYUExUFulo82f
TIL8mM8fJKtU4oku6ZPUjXhX2vcaVnTOB2bCGAqs2h/m6dUwAj9PIbbHXOwEdmOVerJLnlVU2+PE
YTezudMVjKYTPgjsZohdozUYfN1bk/6+luktP/ucKqUjw0cOMcfIi9/O9yYR/Vx+TNV+Gh8rkLzM
whPFE9UKkR8cDJwJc39WgUd1QCIsFe4MPcQ1VTajyOOk7aTzMoAfhOsb6Cjdpg23Iq7Mp5jnvJeb
zZQ/upHeB7Zg7lhs4rz0GxXUuqVNgauLJi1r0pnHm/DVo4y0mM/07d5oEyhHqs1xkAlHNDP4U52+
vHcrywxsdjZ5Dcot+DhK+F5rDRIadkd1gxQChedbX71QGihkhhJ6CRqUjO8YPTvaFn4cxkGDokca
yr+FnGzF7HZdfpro5zBbI8S1CNdcxde+Uz1zt+j9S0iUhcGB+Se3YMJOknIZuqc4nMz0u5NHp2Fk
LIp3HR+OWe5ZohPuSIJBGgKyM87nKvwSlGcI8LN4yFB6fmSVtU4saMksCMObZld5uU95eWH+WgJd
M4wfWdpNxHxQhERcJjMDTD9P6UhHBT/IehKKgXzurYrw8eneVZAR0h9dkd7RB3jiOrVo+/YdAvUd
SsqRB3kf8qHD+TgK9KWK1ywffmSdYj6Ot4pENcY2RxPUsfpfWiQviG/3WSuRs9MfVailFYdEBTq2
q58xQugBV0253m9QVXBHn9GV9MVWqYFWGxp7s7jI4KWQm0w1fGJP6wfIK24o7pT6FtPmi8zlcwTM
a7S4iKPiXV+49XPyU3h3yeKKKQnKmtVdJwBtA5C3wjL50kl1EA1ELThZy5iHaepKHyDUro1e0v4m
CS3u+6HCnoUuGTVnUyP3iEhQCUyslVSKVItDd1K4oJUN+u8h3c8ClApPKpvXKtFuicABBidjTYde
t+aSRACNcro2l0vGh6M9wBupCH6BWK2bQcS/k427MsCoIOpx0vEIQASXJZIqWUhdd1dwoASCm161
LNvqGaK39pb0rzMdXuA2bRBeaJY4TTR49dztTAkRTDP+MAe4gG54SwOJiXKO2IVzHFyC1TwNbT5J
IlKkov3Vmfq3wlGqCFolbXf+nkDzzEheDCs/aUaCOW5CUa7aU6resBWDd6ad00yOxnmnh3TyFjAH
oMzzkAuJhtGp2Yi01YPAnUrDQTBWkb2TfuQi9TOtd6uWNlH2UYuxX/SYq4Y8P6jdcpVjaUApIt87
4SySfWsEorMInPFSfO+1gDiBYvptKjArNO4MT86JdlLEg4QdgjYtQpjfjEHsuo/pzWdMaR9y70u4
Id9qeNCJpxDth2aai1KwC1qQxU81PGWoEeoMJFQqvObBOdQEv08IcRFObMoyRjBdiYGtNTw17Loa
3kgWN0hitMqPOZJ8Ef1dor2tO2OnfprcHmjm852fElL4hefdui7sVngJSuRHMnJWwnTclJn2Ev8l
1TMimVis2g0XOqeukCjW/DG1IslEeS+Lzs0nPl/Uh8JVlUOdTAJOeSE+VsbkL9EdFyj9EChmhrkf
U3lXm09lpdnLhAjrLPsKF3Ip3fHQeAJYw8nQHG3fWTWS4SinR8FdJ41g1Ek7nEuzom2scK9njyC/
1YtGcl3hivVJk3ZDH4Am5o1bzOOz0iPFlqdp+InbYxdru56G0UKPE1oTb8un4xAP+g6mus/LXIkf
WXjosEAnur1QHph4TyJwUs+CpJCICtYcD7lA/7JzapBxIt1d2kHDvdwp5ZOLy1ieQuN3PaRiFDvD
VdX5PIzpmY3PjJ+HUaoIiGdwRu0GR0BT0RzEGk1IksX0Zo3BAz3+zCti53bKtDgpXYmQGk2rYoIE
byiE7AjWIGTW6kuo4LVwuqkx5rpsRoqf3Vg6Ai4HI14eEoIt6BWeEP01/UB/q2M8/acsP73laGa9
A97nhiEYmewWxI/1Z5hQoHJ1IsWKVvI0um12VZFYRNVyxw46mRTDTNxEeh7i76hizacGrEUKq4zp
/bRP1/ZFoV/kLttZktcMm1g+qQVn5HTSefzKtmKSUb4GIuqvotjXwGflNy7TKFfNVVK3Zm3tFkmB
uQDxJp5Zy19L8DYPt6DI9pLCWDiklZ3fMkmhn3zS+1uUwMJBxgKiAUQnKB0zYJrJEkz3Zh06a/9H
Cs7gp6P4JjR3I32GElSsbC+z6sk30oofPhmtBXrGjaW9GWjp+QZsme3wPS2vEmr3tV4P5dOMVC+0
nrKlwu9ElTE+RPV1hBSz3GtoBVbrJHhvWQqDhdQL/UgXXCVulgVErjLb64nkBdk+jNDoy5eZaPdI
owyW1BhxRO415gO1lsPTHqz+z9xjo7r09Nb6QLyUINb7W1CdZI6BJVv2cLcvYypuJ5PHQMr32not
Kyl3IT/VofRWUsXbAq70ohDPETeE8JoYwYtAt3nEgz6a277uT1Z0G1Jg0eCct5mIIuTNeMlPlDf5
KT2pv8eP3k13yz7lDn6Mj7T6Yx/1AvWHKwCD8GJfffNNV34FY3sEGOVoL6kfbYLPZFP603eyAWt0
KC7QjYtL4gLwPTB34Yg4cLbTDtlB2LGf/k/9L+bvxqfU+VH8n5+XnV3Z3rk49y5uOdv3vs5e7lxt
2d7vO/vqj0f4W8ws7f5Y7wzT0f+p/whcBsp6BK7Bpr4v3sdN44W79SWJVzz+rriBzmGrbmb/qBfs
aRtKdZu35hAB8W7a5qV3W9fwLO+FuBU34HVhNSjsz2ALwgW+ls1vOd7np897jlx+bZ5P0mJtJuTb
n0/4c/Zrto/sc+o8fybn+FkfuSs4zTl0wLefSEtwU/d1P72XO3oEuq3+EzeKQxG0h0SOHP5o7bGs
8Y7JwLK1fX9sUG0fSYzlBdNudb6+yiO/45L4bluOurMc9p8LuLTSlm7AKHgV6KEd87P0l23shTYN
dvvlJdyTe+mov7Afm9wrAQ7PGHqct9CO7cdpcB8nwd69TfbRN23DX7z9K1oP2zl/efuvyN43tnf0
r77XeaN7PuubL835yq8M6ezGvn/hg+GlL8xdNtXX4OH3u8C1sZHLu/evzBt8lfRvG2LLgR8M4lr7
L/EoCp1oD6HYEbfbyOue+abzzY/OH/kc/BhGn8fv3CFMe/NHuAGHdSeY7CNwAi/Bg+wanxn/EuDq
a7pJvOKWebkrnWS+fLOHRf6FktuF2+3xCvc0fxN7/1o56zfd7zkOUPl8yXbnrG8SPPMme/z9/d2A
abxoV/gg4ByczB+3zIO+2wNWRzCdWzyev/R+7qgYnHbLy/CT++01dG+3wz86NTYaRrve1lvjF2z+
mXJ5PMyHCBCHTaXhb0feReH3vAM8Nufe/n3MJ+5xduf+4p84yNtoP39Up/mA1iLai7TPH/I3wyWn
2pvbbJuiedjPpGnZe5qAfrKtf6MD4idhT3LEOdrylgBdy0f5SG/A3NSb8/CibyRPeVc30ba+dmfp
S/IGhCEOmWqbiiLAbncMfb02d9IrukCnOgPIfStemjPLw5l3sMMdcyvb+hZRljvuJO8r2Wr8AM1D
4U1nzeErlVeRsWt5BZ7jjW9MAQOCNowXSlxOXCS9kM7ybodtg5SAL6Cp+KsJa+EA6EzXMJXt3HDT
o/gITQohfZsUuwAPfS4U/nqgLA2tSNpGChcLwINZcqE6hjuIU4FKoSUGltk2BCw1KVzNylw5hRxd
nqZUJgWm/O92LM4/f6RfEpar1zHBY+zMtMpkazzJxl41h10135aSSR/HfXHP7kyNd4EXbjLndTvb
d8W5n4sboZGOeLzL68NdnUKXhqiH7Yhf2+3WcT684/HMn2eJ8Hde295mgnPB7pOTrm7Pu2qfeBx5
yBoPAB5OgcPqdt5vf1s+XefvtjW939GOPG4XyBF/OfmTR7yhB0Ny7X4+jOgXTqwInCKXAFSO3V+H
l1736H1iry1s/5ixM/LdTecGM4WeDyk5tFRYBV+fR7+zbY8XaXq3xHb2UckQ0rag0b5p7yQHrp33
yi4NIhY9xGArK33bE6JuqxuR1XCtr2m3Q8PPP8v78l7j/5DpfbFOzH84Ma/r4tprX6Kbs4RmApn4
oJf3GLjQV/fF0LD74v+RD/BrvSeoaZ9I+FCp0aVQUpzjNgKgtnLVD8Yk7h1mLVQcXnt0APbvCOA4
foN/kkxPn+jp6rAEZ+Q2RvOTlagZjAPjH7b+8k0mC8qJXqKXwN6fG9shNWO1YZNnQdcKsyT/nFnj
DkIAOp5MmYtD8YF6xq+8gc0R/bb9AmzfTf3csV+6LSeR8SJ4gtcdBP6azhFAfX+I151292OOb/pw
Mvb4gmha7Tkx7Mn7ZDfJf4Aye+3O2HNPZVR6XbzF0/+hQXM1NtA76RKsn44DizLureaMisAWbiy/
+lpPCG2//klpj/uab+lz3oZvxyMnyIdxotFjGy8/nGwbmv7vqKGdYQ8hxl3O8tv0onnB5gX5tPv2
RvbBiSPajr3jp7qhoLTTzSt7nHNnKZ/5cr2b7z4Hzq/Jkxxu+ezRlf3V74S9wiu7n9c1PtuZ39uz
I++5Otiy92jPqtPtFpccex/tsU0J7Ro2Ced+tpP999yGZGarp2ZDZ2vTbIRDt4G+wzba+MwD7HIj
c2TTmbX73Z6dmVMgde/lZt2OU/d87N3znQeMTRoGIj9Pzf80fIguNvKN9TC+8d/MEXj1wqPjDDJf
yUBwjNMPjsc7il47O4Q+obVH7YzMVLyauEapSQQwoPb6w/zvjORT/DG8H3QF/AwpMzlFyYY5Lw42
rTNdTY69Lw6rL1AZPockeyGmIa5sAf/d2F+ySz3nd07uvv4xWeERjnydvdMegKQ4v0zAHH4OWGNc
MuO3OIM8oNAu0Ei7t41d6IauuD7HnCtOdoesuhm3hV8815OG/+UIrvg9fxDygwhV3Sbe8IBFZCcH
rp1M8EtrC1blyDXeDl57ZtQMts7tztqPuy+eHLBGtnj4/5fixCKr/cALEjbMt23R/405c/ZnXGfk
L/CBU4jwWcj8ncHvfCS0nKJQBYkJZX9av0i/Dd3obq273DnEpmNbbg0i1U3umU9oxwdBX5/aTvnM
nL+/lG/eOPK2ctbjfP7vxLSu5pl36Wg73Yt8FJSOcETK4zB8YpmA1MFrsP4qPZCytrBdX6awCb44
Eyv3H6KpzTda6s3zOjg/V8Izee5IZbDFV+POxccxj+KuOJhHhRKL28tZO6tXsB4nTA9udAm9xI1v
rVM75R5xqzuf+xdoXdeRZ837ZevencID5iCWa+3pp25Te4b9z/RxIG5oxzvRbnTWl5Zw/FdPekJe
ccSr6PQfSKZs00MQ6fD3zZvp/8Oo5OT2u+lsb7fZ/lt/jIJbnPiPU5xG+9dyueGysbMw4jOkfr6r
fo6OQ8Z34EPdEqm9b1zybfaj8w/S+WvvNG50RFEDKWSXOBjutzjFd6Od3P7WNbO/c/ye2cfRb/Fg
ucG/wL6LLk1p9usvnqHtX2/zsphHbuJt+SJ6ymZ+h7buA67/b0GAqNisz2517NzOVW85nwO2Id44
zvfwi6LwqPrTxnilBWlbx1/AeCzqcY+5wbUuwS16Q//raRd+ZgQhOu277oN3fpd9vPO3mV9F5pTb
8gA7vdtEO/3xnjk3VsfMQ6D8soxdNnl66h9a+EeDgNzY2aeluzNcnp/aSxzIr/yqfHGb7LnY4vbi
kOQi7HI+voYbgRItYS21e+lV2tUH63P87r/r73Rxk5N1jW6Yl1m4Ogt33na+jnMQqVl5jPbRfqRw
67faVadaS2zR3ODhOoCHsOFCMt4CYQXn5Ht6QgzUD2TMsfVtwZw+//4CJ/FNj6lPeSh+eLOyL/rj
Tfd0b34Rb9pre1CklC9irB1eDK7USkJ4SAL9W9HmXQlPQfeHawxgtMSpwEEY3GOGbMSJ5z9jutGn
kzQhbtkLAcGcFdFHOLVs+DoGIwT4tKRveoV6LTCPmhZY1GsLQKsnAmQjbK0LDBXu9gzQkQWMlzI5
5fO9IlAFE+A8vORQw0Tvz2Txoe89W27MtntzZ+fBA8PBh5cNnDBSHDs9rE+N4Vw5EjdICUsfLMTi
CfY32k974hd5bjvrnJ6Cz/gU+6XDv/eWbbRJn+U9em0+9F/5U70S1rGJNpz59nfs2YNj71C/Os9u
+99h6haHl2fu8MUcaUtOtascv6sNk2PnMvrknnYYsmjMM5ajrY9zy0NV8qI76hfJTlvo7vXL5I7r
EnSXTyAnXnIkMWVnXA1bdrTN24vgXI+d/UFOmreeCcYdyDN3NFh6CD5fpCOGSsRxLbuBviEMjn8G
DhQiqQjk+F7NWn3xL6y5sEFDJT3VNs2zpglbhVtuz/nffk31rRLpk/baIa4/qvFkIMjX6+JjLWc1
3XTbgZzxWv2I9OQm4hVpK31jARwKGqLPq30Gb0ukEjekT2bD30rVHASkkREWfxyl6Cp3U6lu4syT
Vc5qRfR77mwlUhGVZZHR80nav8ZQ7Zw7O//P7JvXtcWXdXtRvuuk9KTZlh5GTWpC/S7Ht7TwGMzT
hG3zUxlI7hiDob1n8QlUJewWc6PFWNWndB9Ufol4gISMKqGVh+AJYhZ/wk/Dxzq2EUfTIzmVlFb6
SrRvyuI9fg8QdQfQd+gTGqjAG2yMstZtjLw+zWa3KWlLaaQtjJCR471M2zcNCc6cHqr+rxpIDdcR
J4e09Wm5GucOLAUdgll+xggQTZgAn+KSwZpB9SjhYKqcNn2opcY8K3R4/z0zeZpklZDSwiehLH80
75NVvcXILMTiYr4mejf5ysClnXBf8WAY3H9qDc+rYdyK6MWk1BaGyEuSfVr7Kl0jyTfYWdr9N6+t
7wg/VKoPIVIPA9TSpbbcXsGAHz9bmjUksVVgAOV1/iJSbEp0vbGW360GfFyY3HTgJQOuDCyWwUKg
7fhU5duAt4XOXKw96Ftq4l8JpmQdB8/jT5/2jGwfshna9C6t+KTFE36lO5ZAPAGwdyPhqsDPyx4x
wDA8qBBr3YH0tlriNh09DHPdr1rRPCvi6g6WHL2PSEXk54fTX+FSkmHPa9HJzwm9+L9GqM9hJx7n
AXVO6tMELgU3BNyq11RX6dpO5QfOmGqdhOUGvAYE7Oj7aAwnIXIb6wrMNBt8g14df3ltYdNUo4E8
TZ/ygYVuIFGzviLcReHOmDNXWPyEhjyjoZLcirLBohYYJ1S2L62WEjTNUSxdA3nyyiXdV/2wVQ98
QZMkpjiyjl3RX5qWTpZuwHJdfHWU+KmxIiLtQctyHlJfq4bdUPoVz2NE2A5YBHp0qi9wQTTWp1WK
t0WL5KtlFNJXXkm8mrVYbtcOzmRRhBkQ3JVsOxrje9upCF/FXSXdhfGuJtRMZPOkyC8VwfDKT2tu
XKWi194/C5n8Z+v5H1QTyEwZP4r8llsiDn70BbXwgdfaWZ/hYiLcsz6PDIORY2+6LPNqZfqRAMou
xmcH51iQH8NkvPWxuJVJZsKc3bTdce12W6g9G9BaIh/JNEyXPOHATogMM5H/0ZXUP6v8nXjaa25s
5cHvo3i3tp1rEiLob7bw8tscm3gNKeTBPJHGo8CYugXktFTSm8k5kzIrTwX9fViYGU3jV8ychCZz
SJOxaJ6W0ND40l9WGZiK7FdDpRVnjyI+sRysLPSY1v7XEa4ngHIR5JrM8pVmEf6TKY2qgNuEQsPk
6DfldNeiRka0mgb4gMdZ3q73d1A5WwVKB0oENAtQ4NdxFeKElpkT47FugVYZHxq0OjpSpXnKCBem
DmCz1aMeOspLmD/mMCPf+bnOgBHlWHGJaZbmCjJv2D4lD20/FW5Jkz0wKFdBC+Sp7kyGeMmFzzhW
EHcw0RqNGdck2sg4RuGT7saW3lonvhcA3ea7WL834asQ3dYZLMokBg9Gf8tzcuO52GGnoAW+WGyG
Gj3fZ5jQoAi/eGLXmTDpCPtEPLRze2HbGmKmN214FCVqnYuJPlzF796F0EjaCWiP+iz7D+nONrkH
Gdh4BUkZxnTM11i+aCXbPyv9rmMeDpSASBOEIhxn8IREgwGKbtFODr2uYhqSjrwPuEoICixtb6KQ
TMnkrCEDW4N6CSpuGgOEi2hkMIeNwGBeEssBLL4U2Fo03XH6b3II09XsJ6fVWQOiE9IOpcH4tp4Y
ZUsOJkKGsgOXFmGzQFibDvhIO0ZvzLMNdq+kFMA7BHSXCXh8GHUEayZwDMZfgpU4Y9++0dXXAI0h
ZLLZ/CQFzAupwkwJdMYnDO+qXGWaf04Zoydiy7iF9QtbNanug4zuWr8wtAIYw72fpokBirX8LmTw
6NStCL5UieQ+eTp2tA5Ei7Fj+4f2jl3oxuipnns3CP5W3RWztqJ9N5SWxLOJpyI9mAadBsYMZODA
9ynEH4Ddp5gzU0EgOuWaK88VcXjzdh2I5A08HZM2F5aSBGF62yOinezhI2iqS9OzZEgU9yRSNlaZ
bNfnb1JooqHZ5lJ8oxTggIflHEf/sgRLYww9FJ0SPYtoKbaUhKE0beWEw5PgxVX2pj7C1Z+w+/9w
804uBtRvkIAs4t+aA3eJseUqOP/Yt9cx2CQjcqUx1kF702Mu5PNtHdrWJKjPZbpbP8y1YinotTL3
078q+Lz9e6hd/vgg+IBC1B8cuyUVKTCp7ZhAafCpk4v0t4ugqWjwdaK/X5PolQVDEUrpjus5h0P7
gMEsDcdaiVen3taaidBVptMKSSyTrcpEK8lYeonXJ/euBV/Rn2q0hKsop2dXHbVkg7hvlZQMAaVU
el+PHaUjHX5hioAgtxc+ic2keFnVMQhdxCqDxF45hojfuGFlnCRS3nhgAx0MVIQNFwHEyHmfHquh
xe32m9WooMzEDVlwbf9goQHWrDdzUcM16/4gUkk5sQpQq1dhyUAgm2G8FYLhZHyU6HhNZAyyyhW5
fcxskTEz2Dbns8djbK5oXw1xIQaUTEErQTKPJS6H/x74Yr9uYuv7iTpOle67YWaVMtUKGrqgGeN3
DvhV6IOe5BzPfKJDdR4aLpbxrUBihdB7KvaS8bOWgRWsJWZnoug0I75vNAWtsLvWYsDDHi6cXiNW
Zclfaw58YqZQvYk6jkYkWeuSnsLhpRS7Z6ypJEG3lym9tNqr+GoxnlsxNIoo3HNV+yQAwS+kO9NC
FtnKLJTke1nTo61PpvRcF63QfAew6JCIGKxok9JQimdCk9l7UG8YF/Q/Uq3DVjg30oZ5OTAESu1V
8Ij3Cw5kyBgzEtlRyc6ZYTwG+mZgHUzRd2isJtXXpvs3FwouE+IlYjBY5cIOh6J8hSQxB60pYUVW
/iTnvt6H/zjd+qRCKPYjz5Y3UMblBMzkKN0WKtpOZWdqo60KIyE3rpMVHjO4YQJxNF0y3LU62mZy
tOvYczJ2bgFc1jRx7oa6fGOpK/qznZnUcXg0AxWOZh2zKfwX0r1eRWSL6lKHwuNIvNZkpKgNx67P
ALr4hUmd2Cx3Kuy2T1yZHWUgO1NOrvrEdYZhCQuH+eO6hsrxlmhrLsT8n06FB0ujgZpn/9dQUjpk
wrWWI4y7OoghyZn1c2Kg0cB1PC6kNLE59yAgx2LdOyyv3FPdIwpFX8Q2TeSgNT2qULP5Nqzlvke8
iH+l6sl2eXKLUA3KO/Zusi3b+VYBW+oHhGq4B8LTIIt7fSTbo6bFKVI5zgzrEMerGiT6nufjo+GD
WrTRBX7tm6lxWxImzyiASEecEVKYGQ0CUDZSMW7llv5wMFE7V/SiOrhH0U0ClEJuVotKXUCZmBKs
+ViLfqEuXletWpixRa5fhFPebN4SfpedweLuRKisv16WVm1DDGx70iNYGyi6Ip/xbd0bq1jXRBsz
hqj1IaMECcLEc0nEj7prp1s/Ut8y3MDISQDOTlbOgEj4nUKuiGhp3ORWNhQjKVE9TBVwbjwVBCIh
rZsxgDe+arUElQu5fE1DMBvAGdnjS5Qp3NyIiryXSgrQdZMK1QcBwajVb+sPj9earBoztlcEBauo
sI9HhuEI15iCjOGjyLyRx7uAFTsIb+LI5UxjgvAvCD9U+G7R8lSwNXMLZB8zq/uqeMbD4YYY4pVG
uIgt+B4qIHHJPf5QY/zk03gu5cBFxXSy2hQ9rh66sF8R7Gqu0UkwrGmcMpjQn11CrAuiHMokZz2a
lEXZBewJQiCfLMtilWUlwj3p3KxFxsz0ok2pB0c0Y4lVkiPfQ8AD3R0TX8gwZ9UXRlgmtKX4SVib
1GxXQn7QW8t7pb0vLbqH+Bly94VWibnLW5C46fPnKqej6QKBFGgsEyiZ1cX1A4FL1Itenj4hDduk
UbqTAIcMizaFfokMFJGvcp2KCjlPNGzGWXfVvH/pFxplPesGX7o2SNTskBAJca7oFXBuHDRxeZEj
dSsyhjDWrKDqKRq9u+7luqgeuhwcSvhIFvGu0rmFJzwV7cbEuDEBX+qwKeZocwy8FOvtXMy4zVnq
P0nTHSqyDY+XlRHJiT7TXx2WOm1Ew/Itk1yynInMuCyk9eX7tuGivtxai2Yr1btKuKIQYS4Afq9E
+cbsjknDpLO/1ezOqBosAl4bCVTofUa32kUT9Ps73jLSFngtO1X5C9Wn3KzP/JoISEYA3GG0BYR2
r6osBAKvXCINw5/C7jbNykaOxK0WE7ZUjyUXMowYmnLQkZfoPR/zWBd+grOphAa4rdrret1ou60+
z04DO7C8tCLpQUz12o6WRCT63KysaKeCrOgyzBzMj02uuNFXnOr2qgVE1bFQxlpM3IBprf9Tp3aN
ouE4QCYzpMpT2IPbXPzqq+jNkq/jHG9RAofZvFuv5UtPsdcS4pDK8j3uOjKjJ6pcX6HcEcX1Dd5Y
OdJQbkodcSVX/rr5YeXM9DGITJW0rY75C44Ms8n1QrLKBPuSQB9C4HCfWv9K619Wk9data6O7mQ9
SVH7cvVA2iNxJmKWhM/SjFcyGdbmHW6sHHMTn102QgFlEtpEjGIDRHU7jI2klYwrBCuNELMZ0UUA
zRsRV7LejFaRrhJgz8izq6h6EjaaEBjoerDyJO0Iej7r0PmkQb/URvlnJgil+dBXR4cEuZljJCRy
xjIzx8jhaiAuC/drvWlmdNWyTYiKSS3CxFYDOvR5vbWW4Hs9x+UF6UXyXk//o+m8ttvGlm79RBgD
OdyKBDMpURQVeIPhliXknPH0/1fe51x1t+2mRXKhVtWsGTSYS4mztca/4szPo4B/+baoTOK7JyyU
zGfFyPetruI+SC9REkoXfuRAXcIq6gxC2s1DBLU4hBvcqZT9AfeffL9kOLvyT6E0KQhaVQKGagjT
DNQLFB+3USkMLDFMpCgS5cZeWNNRDo08xeZPnG3lA5DPRhrFghwqWPAbt8rI8TGf+oi+T/lQUWpU
tvYM13Gi7IYEmtMY02ojWZDOy+jHk+ukuDeaLxzBoD/1UI7xcvMN74PXfqPeUx/x8Fh2hYr9mmuc
Uy6baF538Lmkr07L+so9EHEHtM1W2mmTOciExlfn94XBjrcH2jPpP44G0AoRKwBYYNI2F3LOx4Pu
sutWHg1zehEeZLiPaVR5xQxszDOw1acrN1qhf5G9gXZRFUl4t3foMjzEP0v8XZmgaQxeMf55fxcg
G1I7FINynPHxlh1ek+LuBMU979dN/R3y1NVlg37uUIY0QTX1JHyXp1IuRbrvpsXJweWm7IoPoV9N
LjvQ4RVOKQqS2U9o2zy4mDxZifaD7MpTzefehjNWkmvddBsNTZFJu2vO3/nivC62vp/5svtRYJ98
160shBJaAyjLiaMuxTxglJXNAkKW1Cr7qKq5B3hGiwLiVsXLu0WiiT5yAeAvQs8JrH6NwrPcGQrJ
ynp+ahZEto/JlKs12STDOy3NaNgrbarWi32Esy7k0BQqWKPB128JWqD4MWzK3INs3FwugnNq013/
1I3fKcMJEJ916VBk6Ob/h1+Im1wY3gUTUynfAk+KGs0E1y/rZ4BEj/xKgAa+PxfBhdmSsLsRTCg7
AMHKcBsRsVNmlDPrEzBGmSmYOvGTTjyeOWzr2H4ee0yiyn/fFsy0mTLBf2UVKxB6HZVylXP6ZMzt
iuyIpaKqfggYoRYMc6tgoExb2NE7R8wlfcBG4W9aqfk6tmRlL2d7stfVcHA5tkNcryC+C7Vv9JuG
7/scevpqillhcvCMvcC3GUa3wSXBG3/gu1Cc+uLM047YJAwJYFzAu9Gsnyx46DkpR4n5kU/ApCFS
pFh95RwNS048dsW4g2IL5EV+Usv60nuWVsoFJsHQMmfxyAOICvind+TBFIRqmIOJychyztPfCJ+w
HOiPHvZYNaQa8JHQoZ557CDtjauMizZM6ktqHxZszYBFRjJaxpKFsJHfLf1U6VjGC58kAmqddDoZ
b23M5FADDj88dfTtQPiHz6FMcuQYL1KGjHBjEKPgOWtd+SomhiYBpFxr5WlXz5v2nAfGScZDHjFc
mI31vx+9e1RYPtpkgQtux4QUs1vCHwgLUqY6K/WV5aS3QF2VvVqOSE+FXjjfO2OiIYmeMQg3+ZZN
0m/4jTn87aD/NQnQcpLuPZQeLJiwr/wZGXkbFlX8IacCMlD/5tcR3Y3ACgG27XKtoydxdfyogz+0
oVIgZTwQ7CBD24GIFsxj2lK2t2r3sD5GCSwpsRvp+y05nNTanxH6oQASMokvMwSFEnM8F+9EUT2b
+pn2oWHC9fgjeE/vLLdkrQNnvMHZ2ISpJP8+NRmuz5KdkcDfjm9xgamdqbKZG3A2iY8yv3NIC1qQ
iSTxDhGzu1ypmR33CNZ/GASXqwa4UboGbzm3J71+U7HV6oneVWiNp+YDdcU/RVP8H19CdBCwVbRH
0HUlDHgE8htOrnlNsBu2GgCAPcuRLvY79Walz6mD0ReTJzlLq9q56O09qH/1FLtotgbFIaZ3DQis
czYGFarDtabnVwbKuBNgVllwnuDhL+s6DEl9gr3AhWS1v2OhvhO7/RkjOLTM+T8rhAvFmCCF1pUR
Tm2/nXYlqGhEFyuiYQ/fd2aMcULzVF6VEP5SSewiH4MQ/4sxe9E1F4lAuxYM3YVA7Ln9hqBzLwxZ
LHBGAayjcMYEMnxX9fvgYPlrAWzCNqY16MKPGpt+m5XonPVHwevLedmOAXEDXdK9kh27o+WNzV03
Nmdrgn1IGx5lRNCV+C42J7s8mOpjmZgfVjHnc4YL2hn+WOPz5xDvpbmM5+pKuqAE3EtHkybIm8fN
n1f5OhwX1pR3jHPI/1H/lpCeh7nY672GCQaN06LtOdcgvVO3TREHlKgrKCude5dRhZT5jYxasY6f
H/djSJlgLW6xpomwu5+3uormpmYJpE0+ywcD7CAZuCCAIAFU3QggkZ7faehTeWSUF5YdKWDpQmeB
mGhX2wg1+PeExYCCWk6eVm5kucLtYEWS93NQ1y/UqLHKznMCiZYfAKu9tcBrcuVI0QXwZQFXYQLj
FCvu9CPu00BMaN8CBM2GqBIhjhPxxR65R7SJ5XsSZ7vaPEW0o+OQYQHKPVwZn270hxz3Ai0mWx3V
RAKRtC9izJh3+hPunYfCtd61vngb53Lbp7Dkgho5ooJkeriWIinzWb+0aulrCnVGeQjTPaCaqwxx
bczXDnrMgZ/58h16dptLcTDiZ+ZdC2X2UMOU7SL/I93L7Rf8r2ZL0+TwXEGeW0mzPxgWyb+k4vFr
KU4bWlQdGgFdzBFa0fQ6fKlc1ZZXqk9dxUkokhwAFV5gFl+UJQKDTXyvNdZhi9xkZkJxEZNi1ztU
vb/Y5F14BXSLIv5Ol+9KF0PXld6gDoezDlQr/0hijzzcmU3X/8+uqv7d6fJ7ob7OcX3vnZnFu7sl
J5kt4zYY3L1lq742EliJISHtdsHylw1j08IGSa4IA/v+kNgbaV7wbJY3rKjGCW60J4S7xfecT+x3
VwaCFKsyEApG41oNcXKDIU1/OUbVdtB+o1K/Qah2cX+Gz0j9x5STQXqnlO2xG6APkpVJYBuGiPQh
CpTfWFJsBcma8HpxyWCoWnB4bPARMyp5fTddpFjIlZ/CuPsAvHyaFTINZ/IutU3rZM/z2J4m3X2b
supL48KYW2fTQt4kgdmxTDwS717yLKDnoLMaCBhNdXWFlgHkSDrATOVqtPKzF5R+36U7Snk4k45q
MZa15wnwrgnn1WTIs5PAGslPiExYghIbYiF/SNlTnGL3rBt3jwZlLnAfdq8gS01ubMtMRYxR7VJz
H0TdMTKn72LimU5/hlonmJB4eCI7Ss08yQdoVdcZNWRLmU1Ag/WsXs+eu9MGZ1Xbvml4Gw1oFUkL
q2rvNqKinOniW4w66qH5m1lfM24KLtkw2Y73hgq6VM4yOtWExomSSDUQiEGvH+tbW66zIvuOyp4T
ikaOy3PUaXIMqgW9ikMe7YsolGmSeDJq41dlU5aXcNzoE8FCtOZQp4G/KHRVzmrqSaFrv+2wWwGa
eXznLDZJiXiwkAkT2AKPRvbG+sNkYKnTW2wO/2bGsE9uiihyzf88wlcSIF4rUr/6FL5CwTCPIlhV
fO1aGQMk8fhPXjKrN/i68RTImp713lpFSyytlT5fNOuz5mkCKpcJ3NRfdNYNfYdUhcj0gGnN4+pA
FCnCWxlrRbkovQbrFm1hgFHJiJmxpMjWE/Yn4M9a+eBNGP2wrnpuxnntMch5ZJbK6xeVg8mzlGIc
uBNkSk11G+bhJhWlLB5yU5Ns27t/65niyAdEsZ3w0qFPVgNHxqVOP+MCBk2dMzZG75mur/UExg2V
cSQWotdY5g9njzgZsLrEsdieUq9ND+fOZMcms7QwgF9+aqS6bvTBPmicz03lrris2LdpRFKzgYuM
aCXIgWAoyYDqOGdTyDdUe+GeMVLKosKqUBTjOmADUGfTYZbHHYust6ZSDsrXZD9Eflge2lH15+Gf
AGcBq8YASzHMrc51yc0fcRHo7bPE1bKfFEGz4Pk6oYnDr3xTotJhSx7CG4yA2d3+sHAo5aNsIOvD
8x2eiVGR6CEkKFPzXOCPQAaNyYJtoVrn3jEkAsMrsaewAdDTH3x6guim00JHxj3GQKp+zNqtbT7F
bDxySM+ZWWpxK1s1ylO6f9VAETEoaxZ62MbXa8V0nwAVWZqk2bPLh6LFz4BtSvDG63InF9UBLyjt
gsF9kxLDhOHOE+SBkvok3VtaquwxLx3f5IjbpAJAfOfIIKkH0dTQgyTfpvGRmc+8bBt/KyLrunb9
Twuoq3fPMTvAtneRZnqY/f4Uyzcfgpdde5y59XuRXZXsk0xPNp+1suma7NLp12IBvckIewSKyRr9
WCkxCTf1X7vAYcr70mwO+nhKF3ZkRE0FDcZ0pBnjQ60M9FmAPaJu8qLuRV6AAZCtCpHN5YeC04tQ
BLKA0Ngluei3PIRolW/qcSTTZfjOcODIG8RvTKV2u6mS6LnCgseMfyx4HsDQSGFBCJFgp8p58LHE
K3TcMPEAU938iL+Ln/fLviuZus33Lt33UKQrsnWWgavlktToTpRow/EwnM/CidfS4gdU0c69aimF
ydp3qvRIParGub4H09k0KkCi4aq3BE9wWyBdmnOUGOxBJtySYlbKDniDbNFz/NPzdl5Pc3oIcwgF
2GanagSQHaHCd48WuQEFRP6iPMjT39NcGwr7h3nZj8n01JvucWrwSLDNs8pdSEZOZtTHEsdgQ1G/
0trjtMOxJn7kqSDPkByCjjyQoP2bo/w1Gu8YWDO36IznOTEk0wbwCPpKYkOgdTjcrJ7b6UiajUYc
cxhbPlCkvuAjQypTre3k8WpQS9ltz4IvC3kbWPJ06i9wGWYB2HFarObUPLwK6KW6oBhseLIFiBmh
ochXE3wzphng0waEo+lObhkWrv3GhOqV2YxlOpNa+KYyNZr/mnQja17hFM3lbvIQqe+kU0+ra0dU
dFW/OyPBYzHGXtpIJxheg2cT6s+U46rT5s9aNPkyAWZAVkmHRww6clkwTOHVWtrVr6VcZppSo9Iw
TMMye2WDDie8DPcrCMQsdDD43cuJu4eFjOwCA15qyAy8oPxF3FuKq4fcEmJrm83rMlZ8o311UzyA
KsBizzJxkKTCw+MwOZsyDUgDnYEBMRxk9JXSFrguR8iBnoBEvImzzyUysVAgMAwDUHtvI/AKwyPL
36TDdYwtMmvWkZamJDJcdYFduA8rp/bZsGb0japhkJrx3sT6DiE75sGBny+4vQjwFMbac8nKaeow
OkGche9yyEG1wx/Ny/eylVNJTZ0GyIKFu2K709EEOJQvN8vWYfSTTejgnB8BzOl53WkrkmPVzneN
/pWPtJj4gJcuzveoJuKNFipnNUG84H0m9QTkCIcar2Xmeqm0PXanFtTWHLv7DAIDQm1CiQNAvqhM
f1LuB9tGuc56JbbQ2hT1n6F/mE2BnAX+L2M2rUtvGJ+1uHRnWx3P3J5PxRkh2rJplPVVW1w1HlKH
ox+x+ZWtdJNedJb4VV2+y7fjpMtbTcsb13sl+qT8FaCtPzMXimdkF0uFuMKPurB+niGRRtk6sXFy
KCa/0/UTF6OcqCT9VfIBa4zUN6dlr9MMRU4ILnGtyysUmIi9CXQV1cOL0zBJQ08OjhfthsLYhoG2
TeWCA9JsoEYNrnmrdfwdPJzbyiGvtp2CON/oq5d+0m9qTZW3q5qRMj95+b+yWXfHxvrwAn2vwnPJ
dXhXJnEd+vdgKmJABYVFRIqdjbEZ0/pMjyK+L5D45IF3F3OjQeRoWLVf8S/LWrA2HBZqjOJEIIQc
ODQbv4qde9PhrZak3UtVzvdWs9nfPXhxGVOEJVeD2Q7qufAoZZvcoE3lWjLCs0GfJRBfMOpowZtN
AV5K7k3xYablQaUTmnblPGEQUZHl9jCLc7O4LXQW9Yh/H8mR/8TRxD8AyAgWflIwlQ6JxVNeXIaO
WuY8WWy3p6WFUU0drBUabtvXRxd6xE8BoN0uxTmlLx7Tcs/s4/0FJPGZMSa6f3vcmbAIFbxTzsIf
mLbSfINOO8lhmbGR8X5mEBhxbpLNzIQkjIpdpZ8dR0Xw6aL5KMCdUgBhzDKfjMzZAn/8r03h3uZf
tF/ZNC7KG2lKDWSwySUHEV7Rlju2JxKkFYSKvgNAxML5JSo+h6nCqgIn9x63uHHamxqPXX0QNzuR
fBcBuhRdf8KFznFgBbTjQEZB/yN++0Ho+cX0mFnUuE18MJsz8pzcyH+WbH7NOcuOS5Ix3gHoraAS
ql+j+R0YxbXCSXXBLDjCclpgqnxG5GFANMscPoqOBB6Lycvu3pM8AGJMvFvuMEAESOIJGcW3gZy+
96l01zFm2Ao5HF0MvsUHWHCdj7l9zFj+gZPgk5o7rIRPHhaKZR28qFNxtndtu62ZlQHcRxJB8hhi
D5/lAk2GzkBxy79zx+PLW2mbciOEzmbbEkwMdJodZArhv3m3yXLHxrnmUClccJMCqF1xMdlc+UGH
LN71OIzTRKYWn69XPwfz0dPG39lJjqZlf/R/S25uvS93xuj5PfK02N6S3U3r+1vTBMwommJPA0FJ
v2xsEcxKRXYbBd9WjVxkbpS1pmVvnZr6BoCoNkwvtWu9ycCt8UnWMRUVWl2r/phMgOJkrkbezx+j
YTAsmo1FtAb0X+yjwXOzBH9TVkF00o7tO/E7TLNE+YGNkEBq8xI6uil+KRd6qxL+K+8tLn5rvHkV
M2cO4TLAXcquNxE2ZkFUEUc2ES4GW8mmQ8Ic3phUPO+YBBhDxtY5lwy4OZeT4a3k4xQqcEPYwhdc
GtrzAvbOzQbopc7KJ8+mdcHmgR9O+jnMEoRpp0CPHivvSUu/eRuykYEIJJSS9iBEkrw+hMGXiQkY
PApBfVzzT7ucVPya5M8qmeW78SYzcEJGPJkAz/FmxeqVVSs2DSOmFAyG9oOCSv1HsSAvTR0F5kHl
mvmCjLHvaRDXeSEIr/JL4pesj+PmD/M+AcFkiSur6g7vNzTu5BYFsbfWmTYj3TovDtLwg7wb6Hgw
eye8YyiY9sOEsFBZxFYXZ7YOdtq/8LcLjrok7yyo/01TGC0SRw+oWR9mpjAp6BlTKx2kS6JgsDEi
LisxEGRrpnpAvRXhO8UeDqqDd62lMtnB+UIixV+fkjTHn1+xxZCPBXPZJ6NUtk6UFJvMAXHQnLLY
GVN27trQvum6TW5yneswaPlPLXa7bRRSQPon2Epgpy5hhjUx2+5u4NThJ0b/SGLXQZuZ5DPgvaLH
/W9SoGd3YDtGmHGSlUeruGThwrfAfciuEXWbQEftuDGn49i4+InZqwJQIuigcvgw2jHmGbr7TFIE
fdPgElRYItAlACFC4sHAttA4J5bz8BY6O4iE2G1zwgiwwVXQKZVLaxnPvVrv3X/zUvnbs1guYBNV
4QyUFUk6Wl//8z8xZ1QHS3NbAqYBS92bPQ1Di4lglH5eypDAS2m4gHLbCMuXO39kHfOVAh0Im7Zy
f7gUdCPaJMZ8rE3kXVb1kbBBKytSyQ7N0hDLLJgc8a78jfrsnhK3+0+hSpuo2vOR7gUkn48I4z7E
d1hAEnNE6/j/7ikMrcgxPkxkfZnCrU9pewFKss04xB8G6gQdm9U2+qv0L3N9QfPQVXvw0A7reRMZ
7Gut/8DCeIrtV20ciafahBoy7uQhgaHVR4Bu1LimebsufgMiehR7m+cXb2n5BoeL6uS7qULlUjnv
gEQgEZ33JfwOC+DRoDPx/tB4rZJFe1GtD5bltnmDHxMzCAF5LvGb2zyr7JOqDH82LFMqz1wTXlnx
NikXQCehheqOKqKq1tYds2cuTJuzyi2guY9eA+kqyVPxkLe2KinE0LtBmJLGOceBsW70SxrtiuEF
IqdrNZdiQo8+hRb+p+Gu1GFDQZZOA/iG3fkffS/aVeFLTCWN3J27nB3ADDIZ0PaUiJXKnTkfWtYG
Tc9R7DvyasDoOVldQSXDlilgwhyYk5nVhEh4VlDac8nm7UOGuIItFyMcW76ViflMorMG1q/cxvDG
l7jwGaQxyZA9j2poT+oMc1lTuf07xkl2Crjv59g8EkcGrKEaj8Tyjc+UbpGxmx0eZBIhpBY2q5jw
YGYPORx4iJgLAGu+DdCxfWXmGeKrlv6YnvdWO842h8XVQMQJyRircJ8m5Qp2d7kUmFqCwbIqcGif
xEqnhFvKyug0jdl5hCyTuNE5hiMU1xms2xDdeQQTZ/AcxiJqNga0Qp7Pc+TtTHfZJo/0nQuS7oYW
Maev7bysjJluCdesGXcVr/tVQb2kLFQH1hhu0+Vwh+2tYmGIFas3TCb/pEWA6NCGZJoVhq8XxWtN
5jKxPH5DwHI/AClaZ5nFbdpcg5yhRKuwaYfjWx9kRxenV5vfjWjpanKk+3i6udawF469V6Qfzmi+
kBdDExPpXH/xTnHNz5hJhCUzS73+S1pODq7wk0uNZedojJsGSMo1g/08qq9higFBmX2o4OSTEwyr
ILjrKDZ7565DIaE4xC0ktZxRIF8Ok8U2kwU4HdSzkINDA3WZjisYNvPZA8+VCzg5O0aWWYndypCy
N/l+6s2gNJu0Nje9mby0KfFDEeEymWefSxvJc2rofyGuvzoLUPVICxkxmMilnUOKz5Ajzc1EWiWs
xoSjWRSsBWfFcJn2q7sikXouEp8ZDHzxah/e3sEb012VT681MjJQnUl5xbxoVUYg6ApexTEq54ZP
lUUogR2vrY7DBw/ZAlWyMed6twySHVT6ZnuGGiWoNPTNjgHPYIuEx++RtOFYnQkjwjoHWxIgwHev
BnuNHWRmEUZI5ky5Tk4D019Szc8lADc73nOUuHih74K6haGcHyNiSdUFcAtUU9qJ1DTxOBXzXlJH
KFZKgtK1VF578NGctshheok6ZS1RaINyTWU9y7rGOHWevod9uuxN2v1h45bsq0o8V1Ni5k3zXmnz
AYZCUywn20TjxyebCHVvbNe5QmvgcsOXnocfOczVx7i3EhIZGRu99jFkjpQINg94vdEQtZQNAyVT
zeOZ6Bg+XLSqWydNclPd5G1ZWOZvsiaG0yqoOOwGdsVVguxNXeiwI7QvQEodzwz+llshPABle3ru
o5oP+uYQKxWkjuJFLG+Yw2no+u6c5hvVfh3ZGOVJ+7EYmExEyNFDPOSyYcFEcmU1pxDQdAqMrdeT
O4F+eFTdV0L8koHtSPhucjdbFSm3bFueuZ7ht8yPILXYLZn+R85qP9ZK/C2WZhW2/UVX+k0GrGBn
OrEZdzedfdv0oy76DL3nZH62uiLddNpBiWw/H97qfvprh0QlkNaT05FNCMO6OtiZ3rvlbgYclG2n
XQv5SKM8YZ6Lhei2mbW9QWxqSk8YTgoU8wyQYInxJrbcI2yW2AOxZn0oXO85T/DY56MvfkcbD8eZ
Oh8+LyNkQoprwY0gtHqP/U8E3zW0G3/oTqmlnWj1F8AoxUXawEpuZJKFLIGZo0cuU/fr8bCJHXKc
5+cqpOylLIphkpuoQNMLWYLirYU32rhUt8DDImAiKRLKUpLRb3Q6fBa8cBlC+FWyJHOHDQ2dMFss
B3oGf40LsbH3Tpp5d1RqHHsth3Hc0kGKNzX6cdWFkMpiYmpkz41DGjky+k7mQJs9hx2Mrx3RbF2w
LkOHWNP+MrK3KAZ8Q96TYflvTPrz3OPuA1CZUHTcQKjc4aWoYTmPJIUEHfbOJ4ERFkSvPTvl3mv/
aFr71TXet1NXQriPAXThSem46ndoc8OTbSPEkNu2NaA9BwBy64lBsXjBrE0IxoK+j5Aaov4Kcixa
x6WFvMQeFSJRPmu7vsqPwgPE1LArxvchtu7ceHNwU/oJgjSflnZO8blHFys4uRf07w7+YGryXkbx
c94s/+NLVOpucIxD3VgHGIeYF7m4Wa3fNMd4Rbnb9Ygf9C2TnL54dEIAipgcupbfcCXcex52HZGi
GQFOtu0K0MAgDQC5T2Ceq7ni3P70x3ZYVZipa+38LvSLZIx9eWobMz+YTMkZm2UDpzm7ogYLjwGk
bxCXSPvZNuMj2PDanq7cGrhfo4PC4yvyDl5pXt6qGVaXjUJTRSOv4k3YsFVPla2uKBgkzv8VAJFC
tbPvYOwJ/AqSgvC2QxVB14Hj+r4BCJ1d+ih9Vy/U7d557pi3F5YfOag3x9IeC7Jn6DxYzSTdIZz5
/rWD+LWgFN3Oo3kqu/mlvdm98zKq48qe8r8dLAWOc8tp984OrMkBX5kYFZnKLgS5fgKGg0koVsL7
MD2zexVufAv9xp2689LoKgeBmBjMYkzrUwuAB40ftILNfHfwEVUvfASOC73KQ0rlEKkmsKD5g1p6
Zu2ukp7sEBKkVqQ7cqeyxXYkqO1oQXlwLN1vTet7jUIL9RPnfJXokEa2a4Xoerr3FWnTK2upt2G7
x2qtxHX8O3GufP002XlD5rcIZw26OeW9o/sZU6J4VGCptZeWfPb6uoboSkPb4OSGQ9vIQByn9ybK
rqpdH1XXOHojhTkszIeTDHu1GeCyEP+qB9nKzqMvu4j39gzTnSTdqQ24uoFiAZKEaz7CF0gtvm5t
As2Q0EnopwV+BOpnx2anJxx3rVo5CjeuHktyJhh1rKdNrQDwPRlE1IDE7J3tiKlxOSUvRu1EiB4x
WYW8QRAMr/CbEqCsTAZm0PZrG0AvHicwDeOgjiQXZ2P6RxfZ9Hh2ZRvaoS327XyGfXc240fG/lBx
rpN6Z6ZZ1WzcpPrQm+oJYXchdreM3lnzU3YEoaOnEmIAgoRZA+LtYKOD2vg9u+hosk/dY8z1rSGj
k50Rqc6jN8FfH/4MSfbKwto3UHaxfHnCNNBP2vm0ZCdrkBzfJ+GOLSN/P2AA1DkKhDHRrPsiIwRY
DKjlgtC7UKOLxWf3T/wEDk8gAYzYWqSif7gU41tOY9sEt8oFky8PARoZpf91YSWZZXzqu25DpgqZ
9/p/rdX9QoGFgUFiZRc6QnVaT0nHxNsuQka1zyo7xxTvjszaJFzCNR3dlxdUJ21gdP6TIZcmNAfu
T7GLvXvFBjJDihr8K4CPheczn4c1ttGnJEsOmvGJivjNxtJWgUIXFA/e40vOnNhV1T8WT+Be7ZC9
IvhvZtmgM6nsblYZaQiARLj61JvSQhc1ZDd7MlaN6k+jqLnm3QJ/JZ0MQFRux3GMDx0iJM+wH0v7
UyIkVq3zCHXPotTZjHuy39ayZm+zSxkQtAxleVJXqT19td0fXDjXCZnVqo7Rdoe/Pk7VDXyuHvJQ
FN1tzMzji6rSP5XE6njByq5xgQlvqVBUAR7aGv8gPCEU6OngAdCPlt8QPUzJXZVAUwsPACoq5FZ9
uZX2u7bQP2mm740OYE28GjIdwtJk3ODW5xhfSz9mQdICKhFp4ghhWFg6TfY6Zp9xvHFnqF0ZepUW
R0DWLaJQJdiOtJwUN8QuRVABiIP3ZvFd5MecyPokJl50KQTsCY1w1/M/K03Kvtu9W+5wQsL4hHr0
OeWFxwkOqwVy4bDi5C9PGliEkH7MM5mMHF9zPdZsge40BwL3wFNHb2quc8KLhmnNXyAce8t6V2Hh
mA8BoDRiGvjqAW6HWpJYMcql+xoAUngZPAiC4j2EACXHosq7VyTASUk4ZH6HClUvSC4xjW4AI5W1
FREu0xu7El9HFeAHv2KATwifc/EKAoPSqttrSYLNUnmYaQt7PAmIsiNca+3R+Xoq3M9W3TP6z4/G
QS5f+RPK8KQ45wE7DQdbEd4t22S4p65+iutTEs1oJ7nxLONPrW+K4T1Qf6LikTAU8lhDq1/1oyu5
qtVhNKwtDDkGC7Wa/IIIFo1VGPBwYv8u7Y5gUlqFuf7FPNFp1K2e0KAuMzKllZL8NWga1Kn5rjvq
N2reySrfTBwsKph0Dc1+sUnQIsTBLYw0PDIBGpIBNn4PeIENlf4V4yklT+Iytx0KAD61j5oNrh7h
KFOb7y6W0hz753au/2ZwVtz+1nsNG9Tx2BXhXnjM5CH4Gj+1wrpYgTbH555p2dYbr4p9J3cHUtJX
FsKAcLCUHpFo0At0yEmmqHqYAVdAwZUAJuB66UZ9tzGrTr/S1trUUblNB4zR0ulzDGJcaTVfJdrE
YxgD8c+AR8fpDV9gDPAh+HDIyI6GcKxiJTpf1AosAVsLt9FWxRBclDhZLVPhl1UNJsItPlj/4cUP
037eFogoLQhqjP+Ur/0EeABTwwZ4GRz0PjyWddi+hA7tVuQD9KRWtXVBcPJs9uHckD99ipM/FQ8G
9FgCI4YZR+5tGSNTr3Dah9Xk2gQad6TKHeRiq8zqoAE6EW5yHbsd0efGlBP8W71ifxjCTpEBScOJ
jpwEQFlc3AWpDGasD2Mfwwdk7e7444Wv6FTd9uaOHmX4TCdTJzyfNLgtzwsPQfMPDi7G67gMH9S1
hQMHtRMq2o9rU+UeYXNTx+Df8wjMawNp5PpdHfgp6T8d60trIJACmj8NiXJs8XvQ3ddxCJ4FjBZa
OT9FOoKBYzLaF6w44oiD8io0zAEVbPTeWQZaMftpsv4j0+ltabAycd8U4yIVwADZd/pzsPyJqfE1
Xn+la9AlLk8604xc/FIKBxSysYO7B+1YWQ1vWmz8jYb+GGXmp8rYMg73QrnX6k5Jkc1hiMu3RsHL
zTPtKdzugL/ejMIjo36dcbN1JDMn5xJbLye75C2K7zhbdn1ug0LzyfF/9EuzlZ/0309S4e+UvLF2
6I292eHAlsq2oFC8DcecLD52/ajTh01a7vgFN+v8uATjgVFourtGfadNe8rid5GmKiToDWdVQ+vK
QN/6mn7Cs3elHrTIIb8h4JnDlrjHSAm620UhLD6GNZi7+6b86szwa05vWJPXurFXyPfJWOI7fx1L
2YTJftDfRzhp5SXEh3eaj7PW+tXysmi/VevHcfcFpL2GObTid95qOr5W+7LRwxFPT0U0W3tblwyz
xtbcVth4iALTdzPYSRuDmSr5yKkmlmeS+qSTwslOa6z8OG/P82HkVdLypdSuhtYgj2n9KZqOUWe+
LjimhKAnPLgh9lBFfyDu4hGwx9QZPzS6cneZNkXADcoF7MhBUfZeqW21Q11+OZq3r4Jb3Og3KP4p
dZmQsZF16ECjgAQ9Oy71qSFJeAiso86XO9G84vpAuNLOtjQymKptxXXoLgNEQfLX5vYgEyawtKIW
wOy4uVa7Xvu1nf/UGnvmAkIvF108V7cJh8FSCZ6I0yAxBkI+sJhHiVChUs28jXA7pOGdpRjQy7Yq
fIcBn9+eg/RUwGCx2Ds3xptDw5BjkowZEguinfzlNUlyhLR3MESKPt9G8YfuBaDEf0mLbB3UZeRO
Y4jCz5hOsuy3QXHtboAo/Vt7Z1QrtXYbrfKEPR821+WwtWOViqx/K7Hm814CKJ81Vipe+5uYZ+23
9367GB84kkXFeb/b8sp5l/kvvc1aDsC62WVN6ofur7yQjF0ByAHHg3WsVr6H4hfSb63ufUZNBFWI
iwmfZgIE2crqtD5EIKBHGdNppbbBwaZwFUl4tBqSHfvEX9iHOHxfdupwBhpO4x5PlirCy/gh6Ko0
vkYR+kP0wWZ8beAnjle5b+Q4p7iss+tuMx5NPmamEeEhh+xqzdw4/h9J57XUOLaF4SdSlXK4tWXZ
lhM22GBuVECDcs56+vPtOVWnZvrQ0w2Wdlhr/WlklCxlPwO2W0v8rCp74B732ylcTXX7FKhZHNcv
pv2UUQ90EqlSRne1ghzXOuW4IHauFePVqElNRhmnQMEIUulbbPbCFFdn+9rg29KhAMXYUxD3TaiJ
RQeDKGLwIFVetTBjWQI+bTZh+AhRKQRlXlV9gQkWUTFFRahd++1gEFIUfwo8Xx51RkAVwuEM4fge
MblbIS6gAwXSz3tqdB3CF97Hxr6qG48Jm5iqtRo0pSHW9pzc3AKhZDNfv+YRsTrL5/xWmw9Bk1fN
8IF5v84oyfKALjFNeBQdzV3X+UFLFzc5kPIk3R0SVHm6vdZ425RFDBErFYNpsDOi1d1Zqq6sSa+R
EKmuFjn6mQj5Q7BFGcoZ0NYYPRdQvwZfH6ItwP5P68gvVYdLlrXgcFAysF72RBGS1PwMob7lPIbG
fsm4uJSwJZKBAU7OzuvxkKW05uBsgrvSmxQJFFLLsh/S4tr0JD732U3WtX1t4ItRcL426i2e+vcw
oT/QAo+o15eo1dcNMrQCRF6vuk1PBZnrX+biUjpFVo/HMK8+QleALS+sE9umu4e+SUBC6ERrunZY
mpCDS6C1Llsgi23zHvo8gRD07vSyUucVlAAD9oUxRCleYAfRIhRgDs478qP8qTOaWOk0F6g6WHKI
rdjcDlwnHQhANzIMmHMo9W1bQ7D4bNP0w0HVW9g2TlyfZsQhOinZrdTrp5PYXjJhCqoXGmdKOxyI
w76Yk/E2MLZ5xIiQBC07RfsL5+aOVNyfHDxTcrT/w/OqQXbjqqP1SJx7AwrqxF7DRS//BZJxqEov
1YgTVu6ZjCqGImca432B4R0bvM2RZzLxzoYNVPw6zz/qtn+HP0B5z39OJDewLM5SWKlYy+s4tbxg
/DOBEMimPHUhfg7ESjNaEARbW5fhuDGhDFsvmz6GMb0spABLsnLU6YAadLAp790mj0Ih/WxxrfG1
+C3CLwbQUXDC8qs488sW8/tekCpFW6+DIMIZaR86jU3dn5L2LaZidBiky0yP5NlGywcdjMKSHULL
tpWZH3Vgp/ityCMbRsL0WLYuc+5OIaZRcEgNaR1ozo6QwgooJ9Wlu+ZcEH93Dj01E+aVOsHrVO3P
IkDtZZ+owxCQzfno9elf2mCkOZcuWh6u+6iT162TkdbI6LvajqoFzfYa9OOO4VQSm6e6608gF+FD
MwBvUsKcGQIawTtxHdysyi6xD1pFxAxliZlfZK1K3AiurxWRk6qgG3RKZAjGXkGfppZHDYCq6s+5
9Y0UHZgP5Wz+qTJviJi1hwHtJuUC5BMd63bIc86ZIGqv7Oc3WBKehlFOGlAiDt5gM0GoFcQJ8GCM
+GJjKNL9mXwH6lOrexSQTGt18Zouu/VD96m7JBhXuNyyZNLyMoTVyxSCSlH1AWxIgPXdcpVltyOw
IW0n5N/FTpfBQRLdfo1tErXZ8G38GSRcZaW6CbhXB7XYzUxP7NZ3HFznaz4FYuJwU1MsRDg8FbP8
wcaB16ZGJ41qoUTHZfDMc1zFcKQpXHzB5mVhoDt4E7dcGLBH/VqiZtJADis/qMFRKxtcKcQJd+KY
yGQMz3FbiX0Q1KbacB1iN+DgKTucwA2R+2LJ/DdG9YYb167aY718MBYDWKuZ5eV0s0n2q1AwK8Ea
mq4AWwOLjrQjF9cPGTAxpuWRMnpSjGszxKyYedPa9/LHLE+MbShWXrS53hwTfL9UXjA99RNsznLw
bR2whQyv9nwkv97tjZfWUD3GcmLIJX5P53yGADCQWCQ+/EDUqRwfxMyWQ0nfM2vje1Z9uakbE1+2
/l+bfRGSUIx3Sd2jBCBpe3YVCSPKZoCxYJ87bbrGCy7ZcuLqlOKiv54MP9P23I2e/ZR044WyK2Hm
95/eWJFuEs8PDbnXNs2hkEOIBYmn8jxDaWtaHLVFmnlV/jc2UP/a5zwxdLenh5PBpx1LZFpFsmv0
YZ9A8F5U85KAK4sWuia4IvTjsLwyiLPaA+CgDzzXt+EtMo1vDYNrryUfuGf0GNpsWtuoLSSlydEy
cLmaCL3EaImt+Yk07sCVpy/aDVGsmCFIDAae3UCSRooIKgUMIZCrlqXvrsr5bM5+ymcCSDFksg7C
DWgmenvCk1mctmIziX/3cuoC5WEBBLPVOGvTWwPqjl/FaJ3odczl2+qdDXY/Jc+HWMdNXRYfMYYG
TvIYcu3HYfxrBgAFa6CdLv+hBr4Wfg+sprPnRnryHuBx05LQ3sOwEkCMUdJdTfO8ZR1zANYFQbv1
XjXG1dS+x4sueGxhHF80yfZ0PdtbWfTHl1qmPvyLP5RUw01gCVCcz21zZ+x6mprpnNENpya2wtV0
M+E/UY2ONFZzdsgNJvhVuofToG1s/dywfw2Mi8bJ8pb5JiKJ5EXxG6Z0Y/HVO526djTS6AhbuAwW
yQ4JE35AqsjpKR/QW+lgFH9F/wdo3LSImGYsdaldxHk2yIUnc8fSAqaCYHOVpBo2fYzbEUwpLAT7
CuyrKc8qfFXijv1gNr96KTnWNS7m3xnnjJhtSUXhmj05dnAKTQUi1VD7WpJsU6PZKtABorjcdjBy
BdGo0rZEMq4Su0c8/DdaGORwazNdE52oiEob4RTqZN/YAGW5wBQkgl/AOHXYVkvR+rgJ7YwRG56i
Gr5M4hsIld7GVItSBQpH0redf1CrhjhPimadQ3iE8KeT9D3sQ/0PrJveHNqSgNfEKFJRkrtZ4YHc
MK4i8ryckNvCfkXYF6sbYsKc3wBQRhmRokxXmnlIyASXeSGbCP7RiRwOTv6qR7RkV/hWg3bUdX9U
CnnvmBEam7A+2JRFkkm1OgZvdqGg8k6iFuGwtUrRQeiuzGqY6/ohSqhcUf6jtTG2cZit8w0BNjKF
M8H6nVTsC7MXcFU4EXWlcEJAc4NN7fUhjsLonHm8pQkgTJqd0ZQbVWgAy8x1Mt0Nq52GPQtjcrn8
FKo55m90UWBIQktMORRcS6bAgvbbdlcOdaOwoJ7jMNScrbj2HU3bdDEe5oTKZlu9+ggh0SNeQb1K
Y8AcuYV5vKJA6nK0Ycz80aguSM3kAYsksCO0eoYV7/W5J43Fglqybicyzzg0tMLFhuGOIZ+vmcmH
Ktz5gX8YQ1YqYj/kZOVIuDxJoItCdy1hJaF8zH1wSHMZQ/lN3TLLJyHRoZym1WIv/X8oZNzNATeE
uhMV6nhvmcx14+ybYe9TRM7LK7emWL/G/MzDT6FGXLToLY31S6iSmkuzxFARGxih8I5UGRbHqQ1h
ZFshviZsdjUoKflIXXeG4WzyYwt8f92yHJb/zOvIHjEBtoiBXo0a0xPxya2rk5u7ngH2rIAh/Ddg
Iggc9HULq7pgE1Q5wyY+TE/DUuAoA/GSIJi/CbscHidLBK5rqbTeHljGxyXPrYXIMjAmb6CfpSHV
XcOQX7DAi8L+LcHN2SoybPp+J+2addFnpJojtqjUoqBu0mRiURRR0IUIcjFi4ewjPerTzG9pf1L3
6SydUn0zQUy1++HIwIxohRzaFGHu3aMdGLg593iyXDENgznLUnKQPYW9pznIsSZlZQ7tF1foNjSj
O6ZOfJ4ErZ9qkWcakuf8lzG0tToC+VBgOIuFd81nu8RYum5pOjYqHs81UrohODT85mjSuIxfykBb
ajk+wc4cmSW2b7h8M1NMEFzArMKRQVOCpykbH1auekZevMsm46u+x6tktL7zgHEwwscaUoqmaytT
tNEmyYOkWjU0hCNnlUzGzpINtyTDbQ2Hs7FwToV0GA1q5vDYMo5vGYvmMl4BNceFyiBO4lStVekv
5H3GrfbdZyiViB/qUNst2PFpU0FAn3UygwLRfXMguGrL0X0E+2PHzOD3PUEHHWJ6UHjxF4YpPjJN
JXm9lH6WbauupC64Lkt2dwLCzDJyatn99QChldqgwiIUtq0opuPqL5kRgya/hf2rcsAsRqSvx4Ke
qphuM4uyRWNfKJyLOD1JlS/PPv/UFdJnuJQaNMOQwAg8grHNjeY67TsV1cIVXOV4eAfKb4dRNQVT
0nSbgsl0wEeB7JiSFUwhB/sbFi5R38WeG3BEeiFx2OooTqD7MdKF2Zw39xzng0k1vya0C5rToYjl
J04hodCodtBW4Bw7OgTeetPPg6cEH6S/O7qfAquOlrFXo/Oo/tpwbAzkFPKO94mAq6WxtpGQzNGL
GFUXUQMIpG9FerdFvpEenVWmx+LGhcu1ccCFKm2nwJBj33DNozbctE5EoYWn412MinCPcG0lOuiq
vCklNKdAkpqubBEGwrr4UFv7nyg/qfkWJpeyfEyVaI/LAxzyuww11qRzSpgj5Qg9xmupq99UsY44
DytmUBr3dcvAs5bW4nE6/JgJM9YOVKzVVJTjcE/GXhaIolZTLcINtcLNrNA/C5Mgw3wI51ThGTgZ
9xkNIsHemvBAgcyXWG5jhx6/FMohLUEE1KztyW3/svaD14mQ23VK2kBFGd6j6Z/dXXodnr0o54Lm
RP0ocMKE+C9qcZyGUM/6Y4X4O3kyiRI/LvSZ9Sj9ZpUvQRwKMudILU89zhLgcJCNl26yTiHHNhMz
vjxMN1vF6NxRsSW50YxRZc6J7IpyWrbu+cREqHQ8EwMNBlcgTOLn7qPHkrS8MVrJISLpKAzKHcqX
1YjOVk9goOa4BxOGKaHS6urHolP0JyOOCjUCu4aRC4zhHjgn3dlU1U4hv6sdmvqoIcQbmyTFAJ4x
Xq3EWS9APawqoSDYQGwnUijbZdwALaeYYk6eUcEFtaG92XyG4CKcB1NhW7gaY921yvccL0qN6GK9
3kOadQw6FelGzXzgUc79pvzlQ87W5Nl04ilHpoDVzTbzZQHcEvgjHTIFYfQy+4s1APOnZJdjZEXd
o83lvi0+OgZh3N3irhf0B7UESBVrr/kjj3g3NLBdMOwaZCwqMYJibEIp3Nf/1V342DF5ngWpJf2F
kR73V3OBgWdwY7RbI8MVrdBciyVR4ymZp/VVa4Yd8gGNjTyVy1GvlBMytp14GaLKl3vjXjr6Lczt
o9EQQMc0PqiLe1fhkynmqs0vIdrCzobcRL6nkWLP1a9BN7AbFJcu88eZhlfU9fMc7Znn42wDu50n
wSiM2mTC1bSG4yp+6HEYvyCRC5eZcSDPAT9x/t+g4VSNl86irqbhU+jdYE2IYaIlPOkWToFx2gmX
DukP+bpeln6JCiBBXRhwJU/lNizuZnHqUEipy79a15/CV6Hs/xAPbGaSf8BvwUNJxqMK63QXPwsB
LvAlU9yqoAnlZkFhHthiu96Hnj4pan0tOudcaBlnIiRFN0Ie0E8YZyaPQMXb17rDbVGLv7nRjmF1
zr/SUPHM1GB+y4i49acM8gPMMB3H/xyaptrWLwUdkI1iYZ5vQnEwjVjRGhfBvOfYK409Oo1yePAK
BKdXkyALVpdJFFGFqhwVcWRBGVtAvCgkxpJOmZKYCg9/Xe7OaC2xiKD15IRPm1j3mBW0QmDhIYg3
kbqse9r9Ba/Zihp/4EnQNXFQFTUEqlVphK8NBBmlMHyF5xExg68q7WnbENtUdVuWwZtkD3A71A02
uNtE1GLRtc0EX1rGcNcX0kpuqjJn9GMUJLDjxzBuCwviMFYq6mB7vXZqCmCZ8heEqdCtS5LeLGKd
lfDRSG8Bz0aB/BtTX8845sYPFD+wLmDO6eXWqIONyVZC/LeihcaHg8sHGkMAEQXBJT1AuuN/sSJd
q/xlAovNqLqn2TwphvMtVY9YO2aQ7VaQZ9cZ1sNdKWwnXKXteQLTvUllrmUgVi7S2GvncW0ANgPp
mRbVFhQv2FrsMGs79wRrVCQZ3likcSxs3xGlF+jrx2ZrVMaXOUquWhZn4qW4zusFV6gIpE8syURE
kiMw4Uk17YITdbYvsFIPEyZlpdO4f5CCXfHzYhvzK+HTwz1ZO5NrNMkPYlVj3esVDGCHGa8mqE2i
TB3ifj/TJ6f5R1WpTIFj8nrSbap8K2KoKScCmQDDUJPwX6V056kKD2rzmRUoxhYucuxs6uZOfSgW
VvXM04o2Oz0aHKS4n2FsLyCeuZ1OafNhO906iB+MGey4futxxBrh0QYGvjAI+3Tq/6W9hoi+rXI/
YP6DIQLMMAOJr86SjeDknZBn0Q5kOlLC0PLRfHi9bV2ikBAErdnP6oTWRmLFe0OirAemx9KoI5WH
doUldP6iMoiFFADpjq6UhxbTowc4zWdXSi+8gfnsVruR4uZDmtWbbimvaQrPW9UxBtU1ZTdIZG6q
IIqDstMNQp6B6VBF/YwN9V0WvDWG48els64WG+vl7DEm2HvAr623ToroIzPwJByY9e6I56A/BquD
h+PsLF5wQpWh5tXegXwWf8F6QDHbYB8jbcavxLqNcKVKo7oZClqfoFxwcVEgjjirZvLi+hGqJwvH
pSWUfUs6qPG/On3Rp6swpmQX2bEOu+wvAr/tQmysoLtM8qt6ypprAhnsvxe0TmEi4sP9XicsJkKf
t860EPjF5FrJMdfRwN6aXTuedEgleIB4xjT6SSviJudjzkGQ4aXd0RzInXmk0DtGyvCNQ/rIqdcQ
Oyw4UUSkSDgFJFpNDO74AV361I8pJci6sIo3S1J3dK20A1p7GPAVkMfkOHch4/b2gGm9uWAjQMBV
vWzUmSlcY3+Ig8D6FPRCo0f4FODrwy0FAaHb2QQKcLhbI8x3XpiTu9ZQPSJhITt/Ddm+lMnvkU72
f8X+S2tjxkMCZkwxit54LMXUe6ySrQzJCkSkDzNv6T+wWmL5JIhMS9wCGIpprQkzGolP1r4wpSEf
gYGXdQqw3BjanRJlSGb0/tUw/UA36F8PTcvyq7hMmahoC6Lz1ovQfAhGbtfQc+dxzqXJgo36Q99q
V2auYgxZRhcJV/vqbJAVCdCLg7752wC+hvd7wxnk2JvZJCXHarY93H61E/BDdw45sara/LadY39z
Rg2WBRBRBO6XF3iAyoSXrAa2riC+JnBZalqOLpO9LDzLc4Z5YH9J+H9891kweidtywsV22WUflbY
qmnYDZCHkfsN5uTLdGxR+HcJTrxW8tdZaLva9gOwC00YS45iUG8jzH/xChT15rCdRvJPcCJW+7bc
SueYtlcYLYjc2WywPiXmVN2sHkIVmFOfXVwdny0qGAvGStT+TUAUujfQzjSFj/oRlxiyIxjCpJrX
qxBvbbIbbmGmvZpVua/om0rWSyMxZGcQM6VvQSm7CfNHPLoOgl0niuilD66x8mtoTHwjFKLSr2J8
js5fhEikgLtgq+9AwIjBHPlVt1LCdPxfgPxyOktwfQFgLYQKrvyq+SE4KP6aa2NTXFj900FufahT
x4LgJsxGkLWtprfcpyOcoRtzXVlvsvpuoR1aNRitk7FOkg9BziwSqJl4qmKYuqHCBZPtEIz0xIcu
POHa0yApAf5uavuShhtkppy4Orap0Vv2rrsKVMOblYlRB16c2BZjnQbvUaMJQiy7xRRBxZ72BNuJ
HyjYCz00BN12xyy2RZ8zuhtnC9PYRyJRflkzu4CmZz8Adj/SrX2p92O+1nxr02ISMa70F+jDXFMK
k8XQj17j3qXOlxiSxx5fluR78Red0QYQqqzRLIG43QDu4k1O8tu2KUE+aKTx4WAkssoTl/UUXAb2
BoCCtQ2xeKEzw7LDNd/ghZEHwQVR14dEOKA+K3Ovthg4A3MjwiZrAYL5ttFeNHslk0dpuO2JI8S5
Mh2MASxlDLb8RX3KpGL5ZbTFFErX0S1s0tdXwqBUTyGFiTQ4tb4Q3imh04YntjUlihnSQz7wRtMW
l3kgAUIwBD819swXuwujG75bi4b1YuJCNL1pO0bbLsqR6nX8ZNgTvRTH6UlYglR43U+h0YWvBpy4
UQusyurIjRqBTiELxajYD7dcxgzpwrUNYRTX8b1MU7rnS7hCjuU1JxZSxygHmSj+VcIJCy1kcSZz
k61lcyFQ68GU4Evwnaw/eizL7/UHi5MGuHXHD1ZWrb1PN712kQzpbvRduyOBcdpKzW4NBtDFMeie
Rb3FF4Q8NLzpMSrAn2xhJLGtke230GbW/FC8s3HYmQOTrRUPyQGNCnZYrALhBfvRIKdlHXBQIQT+
0A7ZM/eZyY0SJPLVuG1a8tLSu47282Ci4z2OtKleqxDj4DK3SP+CbfKkoueezJQ1wercyc8Ol++L
8YmOhRvrI/lGQXfK3pkB8QOqPTgj82Bsmuh51xVWPrDFPmi3cnvXNidHQl650lQPyXf+zSWXv5O3
FMIB46vNRiOOArkCyodvfohBhNqMr4yQNu0JhbTCkKzAXXsbDY/mwDqIh53Re0QroyEcdLBC+Eee
Zb1JMwnoq6pdj0LivLNHbC5JgOx/coLWrDWubCyOcDc1rujiveUNTRN/Hf8s/gmzl3jleNqBBkxG
PgwlC7HfSsMgb8XdtHA4rElVe2CSRYAI4wOmAf9fKR1JbF8oVJvYq0+d/sW+DJItTiVDsSMgiHI+
p9UgKRy+BYZpXmBtqu9GuwSFB4XE2KjlW/8jwbRodobic3LjyMQJeJAMF5eCHsjUpzusvolShq/c
Qx4i6C3eZZfsnWMpeVfjAwVwll0V4MATn32JsFR9S8Ina5vlIEkHbtV/9PFG4Gezh2iaUpLyoVJc
oti34ZWE1Do5sP+neM+z0qfX5GwpflT3HFjzxJXjmsZLmJ71DjIfhsjYOW6T4Uwga/npnHni3UGL
38zuWavvS//onVuu3XAkqkO3w+kXefi5hg05vYDAUwAan61KOCGhWqzeFypK/tmS4nEetVsBXZM4
A9ZP/4MVRK24JYFsG6A+Bwf0F5Y1XzWtLQ1UIV8b+WpsquLMXxrr8HQ5uV6K6cJfPHM2sWxk7RaO
70tza8s3eXiVrNeQfDFcdvr7ULwMPpcOSGdp3af4vVceifLGyDKtTuDNf/jS9BL+AXcLchkqIbdf
MHDZdLhdqm+Qn2Q6BgsxXJw+mGdiodOg2iXkjzsaPQzpmLiYwe3ajDo+fm9MX8zs1kGXBu8wr3iW
tIx451V/DHDcT/aV6gP84dxGz+qrP+1x4DLzZ07LTX7KbwOJpBzZ+0aCGPlu9m/x9FFPH2X1CQeD
qCrdLeK3+R/QZ8HkLfKmkr15hRXDYwur08BPz/FDb2e0BxrGYVV5QM6k9dS/2qGMfLv0mFCbtNd8
WpSR83e8tdR937mocCdOIMJGMTc9sCUxZPgX7pIW30ris/baIT4R7eArzMBBRx/7GydCUWyf9g8y
AEd6CYJL9UU6CuMUr/lmR7NgMshVZIRCrzH9DkZB7ZJTNl/yNXThMtx3KmE4rlqsLR1hwjZOtgEW
SnvuRZwXmm0kuxSsY+pmrwM5mNam2cF4iwXl7rvIF3cRohOQ/vdS4h7NL4b2mfW/ZJjwGzrETOWL
gQgZSS7+esMv1kR2usVhSy7pnVbSd85VuxffE/IFDn9bHLv1ZDOOtBZwYP3xydBDfqW+I2yO0Tf3
PGjSM+zXEKe5pAzmYB4Xf16usvcORBn/53BnFl544jnO7k/I6Ol14Pa95h99sx/+ClQ93FSY/DTr
MtgxCA19CTBpN26ntw599q/9xpXdSUdG4MXotvi1kofnKf5ooW1ye2/AkgHzQqHwWqMleXK5tafg
UXmcbtx1MZLMPRVHvDMOyIk5JmNCvg4VzsEKKlwiPLxy8uPiS31O3UvxjhiQ2wNkOM2FNvEmP2Wa
4YAR5562IUZDYG/7Zy3Bbnw2u7H+zIdd1eHaex2Z7EvUNdD3mQau3rRrPTIw++UYHcg6Lz28v6Qv
CL8Q7xN9T5VCeOCTAw5v+Vxx02PrssEx/I8VLMr34AzZ+zTv0EHitJN9ITuBBw12ioPiCTvNG7nm
DpzZt7bwFpmBCvFFa/1ty42EbyKT9DShOtv06Hl25PueNVpkrf9dlC+eGADuheMSQcN8Nkwcn8mE
gP5/tsHcfEP2U4KzpWPzZ/70FrxKZgSKyxjOWk2CC3xkW+Lxy50MVzXdcjxmxnYiCRM93nefvDDf
zsqdPG350Cbe53QaeNL/Tv0LpO3AwNhmhykvA2YyRvGlRpB3ocLM/hSo2rHH9cKLIkcMcutnfYJW
Hbj9aYjd5APOe/G0LiP/3avuWxTadK9IF0lRkiHT7biA1DLnUr7UJGfBp0b4v5PxS539hD0I6vBd
/Gv21qXBfgYtBVd6fy5OhCWdwx1GnO0VMbszPQy8G2EmpIdM37MlpGBtBGvSKEDdQ8zSxisCna6G
LAB5cq20BxzbuDmx6S93DKxgKeHVAhtWv3S7JHBz4Zjs4hJAFcKsgTr9O7ApajMelrSbKdmwTqEe
R2TurFt4EsR2z8fpnT8BbKv5pTeRlrfByVe68Wir/ypc9ZkqXHZMin2r91jWeXmMq3u6zQncCNzl
wLvPw11+mscrz1UYraW8Qpzc0Ne5vMBoZ6Tr9hT+cvsVFxXJE5tWdYM/+dl6lHeN6kMFs/9B9MiM
S0rV7RNdLm9l5P9IXY5Rv8bsfkcM6EDFE3IQWQ2Oa+jQVvWedokJEaO56AoS2dVnctcpCdfROfi3
Vw5Wy3/8hregx+bxkJbCX5k/B4yIArKG1sW7smkaXKZQx60n/iLUJguMW1du99bjVd6Vm/ir30je
k0YJAInMovlCOBNiOY3UCSEIOKqzxy3WlVyvCpzhk8SZRHvX2DtcDnrVN5CzrfAmsT9g1jCZL7lO
uQBJjODjIFoZdjx+aEZJtbOY/biAkUdNfZ2eNeNh3HYk7M6P4XcZXzrFy/+yJ9guFdvWTs5meV8O
xm7ZLTgQrIp3dWNvlY8o2mT/imfss/1p6fp1fmQ95MeeEm2DNcY/WviAhpQpPWcVhGTPwosICcwW
RDvcWUSfGofmu4MZiMuJdlE7wpvW1D+WtqMTXFlrsPkuOHAe5R/Fe+hX+ynwcURhmGpyZ204XVaA
dcYhtxmzbmKmab9hd8lLYsUonp/5/FEND34Brsj4s48fmXWlkMIxJNXeDYWmzNX7PZDaiqI8jw/q
PqY7QR6ILRkLsfDVp3XtvmqMTV2dkSrp7CTJmhtIk9hJ7Bb5oAW7cG/Im4JEFUV0GXHpca6D1KDb
4gawj31xL/DULB4YoDa0u1y8MPKxgRksb+TvfIdTFFhfw3jUPiv5DRwMiUUQ4zr4kIt7sJMifBwP
KkXJ+8xwA1F0/YoKCde+9GRgHEWNgsANReNJHa7Vdxs/xvjhUBYtpc+drKffc/G1hM+oQuZ5ltPv
yoK3/EUZwEbjRSQtTkZfo/behc9qx2g6Gx4ssxDx7r5/mgB3xRrwuOAbsmhJ9n0Jt1L7MiPs0y60
DAaHzmtXvlvadjChstEtwWCjQVyr1lf9YyUIFzYFZL4jjVmfrbXmWJEtX50k+CHUeQHUCzdrEf5u
7OBibWk08IWNUp/qVSz/R3VyiiM9n7mslg7JpD9wNOBC6XUqh2jzid1QA5UrjXMsVvuPQLLoJHso
18qhW37wVxGcThOCI/XV1J2BzXrkxkQIWXCapRdmQgUguhhQ23vI6QLc5Q9BF0c4iREmM9oIbZak
XEFdW0aqkvwmUBLcFvNp22yOTeqXM2qVCrLCJ3w0PNpFQ4qNRoObHnJwtDXOGHt5DXSfbUEiZ8oM
fgW6gPKlpw8XsjkiphHOFo+U5gT5jjBAGOzER/X6n6AcCBGpkAAkJEYA4l93Hdgl5AIRKvjYcdYA
vTidR+hAVdEXU+VwZRYb4WKL/elM/69DnRRWWECzfbRpNP7AkO6aPr4B2wk5GmRiPhuDOr4XJiea
bMF6Ab8Y2B6ZzxVc9PpeQo2gULiRNyq+O5dit5VRsjKLMDrS2YC+MNWjLoTypP4/1BD8CqcVeMFv
FaodDOtt9XNJnpfOpP57ACbziRq0z/FD6s9K/MyZrxfcDA7OTfywlvTy0w7vA0iIIKcyWLqCi0/B
nSIJveQqtFAPgURoJwZsC5asAGc2f2vP+TeAWzhWuWY6blWvfcbdIGMpIWRo3Wi5Sgguol55A415
TVKuQ6HMC+pt1WHZkLPw0W/UuP3Iw4SbNdCGAEZa4ze2Toh0hhJ+ta1AnEVyH9nbjjJZQzjD89TA
xyZEJXSDES4oQsv+KR4+j8kZ73AWRkw+gz4+Cv0XIXSuMh3BcVRX2N9UQb2LHWsvwHZ4Zyp7R26d
e5aI5BbNb00xQcLsFTxQKKHKS48XhPANlsGqRPIgo2Yk72KybdpH5VDErMkW09kJw0z7TwiTKet1
tMwGtTXNgnOXQgKSqE543EgYR2Qqv0xKAQyBHNGB6dKlypnihZ8WQZBm8DmY8svSQLjP8FkBtJAz
4EEiDOgLdZxbC4eRJx+/bMRfXR2M8vzfb9n7gpdrFdteg8oMZ6KEXmv4eefajJFED0aUWgYRSTP2
GYxlXfNEWBTCQZZNLDHduoy8VrO/2tUpzr9QnYaMkizrGrH4eMuCOghFoAJRF/g3T2EGtmJN8+AX
+QQ9BQA1T+9lYmznxHgERCksVs7gjc0zcfZqv/+hc7xqnoVgEiB5wDtRLK++bndIHxCU8TZcoSkm
ttICY4GDKcR2Khya4Q/jF8Fs7eHkV/V4Fsy9lvxT/hQC/a3I2RSYlKC2QxMn3cpu410zHUJ2Qwmf
Ghsk5IdIbOWG2sfx61Hfw57adM7fUNzijvpRe7VK+ydW61sIJ6pSB+oxbvzY9JMg8hQWjYRyQsnk
KxeNbk7g6ovlL3Zx0tTejaXQA1ROGNpO8MGAHs6D1b9WWMQIJqg600LW0k8EDleEKkMMqDSR2b9q
CGR1djSZDmcIzjwIYDjx6USgadKYuwjTIT4O7vS1CtJWV0dBEqzpCErcu3HqkONeKJW3enCXtOjD
IrerGuBfwHuze1KMZRNeWy+hMtcRTx7kYSCEmcyYlNK3SmJmWGH9sTTJ18gUfjXquK3A1hxnMRGG
b9R3ObPL7G529UsbN++hNbzb+nII4SCNUn7Qc+sjjI68QCItYuFrxQJpfWBfcHM+Djcz0U7/mXLI
ibHGMktYUQoiQdNoW2GQxD1UBH9DMhJ6AuhWNJeYnaYJjDeHHGTLW61bPKc7BJ1ELTDhoGxT7mOf
VvBjviFMwcAdSyOGbxCXRPiwYEDYeJIbGC3hF+/hP8IlZ7oZct2o6F+WbsIgBzEqZDV5uI7hclaX
Cv1eA0u7j/ymUr5MVRC7iUSgqrY+TZiT+n/3z4TNb4qVWpYroOH6xeq5C6px2MzAd9UQXJ2C8NWQ
Qxz+XZIQSJmgs7cFIltqChGyOscylThkF6cMLypsioxrFlcsDfe7GV1NBHF6MG2wCHstvF5kUnkX
+ZpEzSXASZOFyHEtWPN8BWrhntvWZDcLNwEFGQ82OHlnYV9XudJTDZ6p+T+WzmurdS1Lw0+kMaSl
fAvOAWzAsPGNBnsfUM5ZT9/fpOumuroOB2xprRn/QAhrsVaWfFyh213OKOuUHLfiGmMRI6+jQkO1
VfUmRaQlIBYHiH1z5UPatdQugbyCd57oFG4x2QYhxnjdTPmr8JB+JVf16hEGPBCO/mRp5nkpHxWJ
PQMAJTiJ0J33gL7tCFMpfiKokXaO3GwfLcZCVcGYWacq5PZ2cbGLsFoT/AjEoUP8XJRfEEUrIMrt
Vo680AlS6gXdNlg0IAtCmP/ltTvJd267Xw3/fz4hYGBRC6ZvJqercxAxJIKvXWP6CePps+ffY803
4YohmLLBALHKY2gchj96dszyelXU4fcIYqXR1LMcrRz2SuYg5eW3Wwx8qhhNlIy0+2HPBIwjXLBd
Tz/vAUnRgLwCRgVqqUMDIUJGPAk5OSAcn+PB3JkIlhoglQWdJioky/wd9/fc+SiY5UmJIxLrQ0fE
QLGCZknlCo68eShyNhf5NalcdgzWa4FPgs5OXBQ/IK95SbH7xa55VxvZJkGbMRsPuucBbJv8jDn5
WzCoU84GAQFaIDBQsOQFcoAq2GWmMjfAJbW6WoWsMKIJ58LkS8DFKCzNyDRudNKkvwew02GuIYoK
Q/09RpRmXDKvRHlMY1ed7XwnOFmoT6g6ZgMOgHu66r7JPBXMr7WBm8+/JrEJvIWEOQH6LDeRFFLs
gzG/peCj9qFa00y2GIqBib0K7eKoQhzTrsHENmG69ZQbmbMRGJKIdY6Aj0R/yKax84jucGa5gWh4
pZooNQPmuHg1E9nklqoOXrKxT/1BsY5YAMVo02Ovgw8H8TcrZs5T+kSAoSNysxvWkaxhwGD01l/D
RATTvtQj8n7mx8imooq9VWndQuyTjBrIIsNjvN32xnyPHO8NGheo3BplYFSW2m4x13kODykuX4Zl
pY/Wt6EFrBNYYQ/5pnX9B6ufzwsiZQCMqXJDDukGJQkk0qHyxPEjezSqHz3GF5An3rMfDbHe0YLg
S6vIH4GDuReu2jiYX/xZvyqOUZVUL6kBjHVWV0UzN9a3iLVkLKE8WuvJZ2Q2xxy88IRDRZa92xzg
vP+xcgNHmopVkPFqoSvPnjnv7XuNpDwFbAuHQogtuCGBcEFpSZ3EuN3LHA8GZrPJCTMxDP0oncCI
+qxsqpW9nGyeEkQYVEEeGyrTmjOHktvKKZiKAgcLc1zowLZH/1R3B5qAllSO/Do0Xox5GCdRU3t6
expb4kU+oisZRhuny1+7Fkx3hCq5LHotxB1dwK/N8jORmgYQXe4YQleqLlKvmHG6c0jQ/XyNBMjG
pBCGiSQaVORTD3d3yuswY/xLJM6Z41Zd+p/GRGJpkPqAA4z0yq6yx5OL9kvm6pcJvbulZcvZsp9C
4qWw0VkxAywl/g5T8sp1CcG/t8YFsxd6hm+jvQ0mxLyl3+MAwdrcHDsalXYNgI6wikSpONkZtb3B
lf3OUfA3A8AQOxsvldsgy4ntehAsBxW8WQaJCOWqbVr64JgAmZr1wRqZdJQjybOFap1DLP+vYooN
+uyeI/IMoba/iI6UPZewxfns+RkIZK8fcVlTFHxoSAgZEgd1RDrc9kadV7BZaJiQynMDkXNHsuG/
MvKOc/wzF4r+KN1HI66RUcdGun1lPB3rBZKy6LuLSjOySzQSAlqsEp4ZbBwjQZWfItt3MaYBs5dQ
33Zp/0xnJ01XlsJZp/GawJ1JA5TU2Tn5aofkpTKuej2fkMgRK07ICo8SO6pvGhknIYuRGSaY1tqx
LD8rc4bDEG+EBmcYlI1U8r5GCEitXZPTc5dPiW6vw7fASM6hQ3QFWhkAdvBROY2d8Z/IF/f61zR2
J2uwMdrxIEOKqFk3GTt4CoD2IUWaZXXU3D/o732aVvMq9olu818yf+VJEVLfRFtkxGGbsxCGNXkZ
R+1j5nMmOviwaxL/F4fO5RdNSJ6yXP1Uu+FPI8IfoX+dNUhcnqv9583u2cuHl7x1jlbXYwhdbG0f
Vq1/tM0efQlUKMYWsErCONbTd/oQsp2jPPKnnQHNUORxXfSCYmgzVjj9zav2BZGhY9V5l1RG6Wzs
eyxY1ATu0kT8Jbfa11SlyImgjTaEx8T5aOL4X4nk9cSaIgTQakDdwPaZfTd656mmQeAbv6YEZNai
smcQWqKWMjy5MLbgb40gujxcqyK0wot0Lyk/p0prK7YPKTVQJaVoajvPESUCtRkbAXuDHOC8Duzn
Wv/ndxA9FfAy5q5RWz31WMKk+Xjzev05IrGI2bk3aR/hcFDwREUcQlgqxpj/yZDKq+GYsKKLY+cJ
Lt0JIP/BHCZA99YDJs3R0YaTDtJiepTHKdjNnPirQSgMsEkDtrPgnDcjU0bdsdQXSVNZMu/y7E+R
guIIZ4slDRYTsHlqti6iV6sByKLPQ1yzWqoL7ncUhN01Vjai1fdltL9gZ0m1+ZT2AzA4lkU8BLN/
ENH6xF/nvrvLzeKPnnRHHbzeg9492YOUq/5x6IOnCIqXSPdU6GjkqcFdoNiIQYsnmwXB2MES+ETK
vL6G7Ob/9CRpXd2aPkDcizWDM63qPPlvOKXN8q5V320dHI3cf/SAR4CMPOqoU2ttepC+OWPT0SU2
jl/aLoQxtcTWr6pNor+GAXRraiapynVK1SHzDy7Mj5Z+bqAOw8z1QKfXI8M0bcoaMaIcLHgKN5+q
x2j18zxRB9JFKLgXRh5fTZ5saEBv9K2jt5Ab2Rzbjv7e5TpoSCZ71YJbETten1VRmcPFcVZ9BESe
sGNmz64yoHmg4ouFzNSx/kL2LB3JEEj8JKDHALfrb/X8GSbl3xSLgwVZ1wEBIqVXmyZ8rxVe0tL0
5gwZRx1dQX8tZvUGrQ89+ogGVG4le3NAxKgaSB7Lsx3Y/1qMe+L5MB09EFVB1H7ajfNfxqy042po
xObcsl9kguWwuQYB2aFwKcXabzyVefwH1dXQun8rQJKkvZJzLv9qLkX3PwZbrlvwzhiah4OI7h6r
ZTkaxP0GKAC1Us/qeOkBgYHeyH1sZ/cGK1DE2V+0Yln1yfSiBn1TRlL3h2wuwvnDhaU3wTJbz7O+
QbxsM9Yd/6NY5cG/rEfim6KMo0f3DaCvKFdshjbctVlABsLl04bCTIY8eQUiIGpRTz3YJ7YrmpDO
5bu5IDNTrnIHRUWg2dCcojK/A4+Cnka41lvG7CLUUZbjTbDgmprXjLNcaJNOhEZIvooI8TJMYCYC
dnbSr6nYy+Ibyc/spZ6UVGtTvgrMSpwk5Ndlg30VrWkX9IELzf7epykqQN8lVDmRVAd/x52++6H/
2qKkYpMcSlddAsUAjCG+zBYWJsJvDCnAryIFtk3fcgBSvXmiHtZfAtPYjgB/ItdEn7z9VfcdyoI9
n3qWkKWWZStKvogGjXWz7vmTBrvaenqfDA5TZa+68KfgQ89Ghi8VxXHeO5eyQxDZgxU+pd+Zfe0W
hF2qKnpKF4xwzHDF+ltKbMwpVmn2YlrBaaj7Fwd94jKnW1iMo8mSIbWxza2Wt1xzKcvYZZfxHrvW
9VQPq1+hXMob0SDqfFBKNcPvon3pMgsS3Z9+KK6qYF0RDIzSjLk926Z5yrPkiswc+/qccU2FDcWY
VTug+OjjpW10xPXUnKuLCAnnVbyPPXBPDLFiM9m4KPZMAVrbltm9GkiVrhwS9xjOr21CzzZMh9b7
OxbQ5DCvRBb4QRXNYVIiZ/wxFQYZrFyNXYuG1V+bdW/mFP9y238oXWvdTxz3dtO2VEZ99aLzUGR+
ODnNvnSrrauxaSEmJUhBxJ1+i1EXrEK2b8VP34I7R+UDkHnTtsD03QfFthS28NEC6aYB7RadKbsA
UmRsiy5ZJ6jCJ12Fcsjgr8T7irxF5RrRblWsSPK2O4WzgpsYb1x4jNDqxWBLxoOG9c0EvYfs2+uH
3KhOC1+2C1h4qp8oRw3ZeWh0huM/Wts+h9SVU8JA3tuVIyPObPqaen/T1CVY7MkC8H6b4YgldrIh
dTHa9HI23kwr2rnvd05anwoK5Krx7x2oMbNYjz5FuIWSX3k3h+yAzhiGMYzK+GAifjAY7JgyZGr6
5jIu3Qkmydb2sIlzgPesDNwXHMd5qqp+ZrudXr0+/OMEjPXg7acEDLtDQYbaM1zSN9/QopWGXEAT
ruoIzy8kPkYzvQTMXqLSX0ezca7Qgzbc/2wcZIRy7PUsAJLjXJivOeIobtXBUuiP0PyOlfI/Ixkf
wLIOQTOohKYzf8ki+8cdEUEy1JNMCITGEOsA1qNbFEXnuaIYAPMqcgsxXisIBe/1uf8Cz7zxoxkt
FwPN1XHnVBZC/dFaXsUylM9YHl008B1uc2h8zn528Hm/Wd/maDE89ywoQeHmrDsXTi6lz3Kjr4/Z
gA7I2jVN+yeS5SUo29AC6EnUsYPgwZ0/ugzfpSF7WRjy1QfMyER7vOmRaUM/XXo5WighRMCoOKQj
HA2Xi8k8QFq8gmSu6F0DyHi+Gk7ZEn3gQLiZbKgqtwUJocy2zpOdnJ05+bsE6Dkz6XNsrrvubMVW
V8RQl56uiEHdpL3LLy8Y1AtouBj9lQNTKBq8c201wncFoMfmoMUWhdE1P5LV2tpFhBWSXUqO4wE0
iIOa3Urz9dM8uQdwk0pT/2w/+4pq55gm3d+R4Byz6VbLLasRQ1H1SiyyZvRr/AoNfYgCI/tGpniS
r9MUnKSoDW/aAjUC59WwgUqRGaYq+LDNcAeO+xkNuVczfwyUc24m+HceB6hAyRHNEB/92amwAWeU
z6pHCAzDEWyfI/NCxOyILl5Yv8WVdshi1DcYm2vA44YIyYf+IFeuAl7TRsGmPGMdxaMRTzarBeRk
Z2t6wQb5sgDOgcqCTUS92PHnmdYy+DE/IF4+TH9i4NHEAjqjSd0mknkA7TqmOUro9EoDQ8f0Pe7G
1zgy8I5jIs0xyNprALW1BQFZ5LB1lgptbWFRg+JTsEEghAkEmZCBEgtTI06sXFp2ZS1FieYEO3ZQ
Wesel7wB1I1K780ESg+Nso2MfTwymGrhgyM/U5wR95V153IYazaZnrXh1DLOt5k+CYI4BnFu0/ty
W4QovrWh5Yz6faiGC0QIHV/29ibhST6XX0afUDIBf7YVLTC7EOsws012MHDVFlnzvA+hhoK6dxCb
u06JmRJDvK8uZEXEIUVOiSERwIRA7VAIuWuu/k5olBIqmeYT/CHOA3hQ70/ja49CJ2cDV8d4AVhX
oP3sSwy9Es37MOqF7+cNxslr7d00AYBO0PesQowctEOT3lHdfbY0/6wX0YspXTLyjnB9HW+A3NCz
215Wqv5P5TjDdIcQD2Y7+1QREWE2HqO2XqExtavGBMG9H5jt4qa9JH+pC1ywFejnIEOHa8m2GNmy
VWi3kidF9mW+M4gE4Ds9sUdAiKnyTxCqYGORJjBNYIr3+ywLNmDqzOuKJ7ox6kU6heLQ4rsotXMz
y2Sf4RCC9OD3g1HSLnQ1SF9g7K3gHR0rpoqycZU5oNtAGiGMkHBX/hIwNXLXzzGlOaorB0XZTZDt
p/LisKVkhNuU+pscJo6GosWRmYeb2+xd5lNnfzP3GJB/lvsPtzZR7soKHbA1GAwjfwpbooMhNSsw
tC5gbI5yD2mxwSO5TVBxyLVTNNN5P8GelsXIA3wKwF7o2KfjU+F+Yf67xH/VNJ0SqqOcAWrBmMxQ
mwlYrky1HAyFgMks6eo6WNazUUNOE89YvmKPfDDqeONwY5OYVj8iZy28Dp4sh02w8cQt0i3/FD0i
WabK+RlZu03sh2ViFSL18zUgqB5bT7JHihyEZyJg/cV16rEb+2OjjczK+PfBhxDlKAD4tcj7ri11
FmXXqL92bPNLKB7mwuFEv7M8x+XBgyaTYaEcE8Z7SBGgkCR68ruydiu3LIACIjEB4kI8iFOoLIlD
jy2SugkzbEJhomzvvFVkCViFrUwPfw+CPypgLK1rZj4DjoPWpao+1PhmMUxg+udOYgtGOcwKLQ+y
zxK+YIc9gth+UdU4xjdjvIc++Oegdc5PojoQ2d7GRWf30Vi0F294UwDRKR12fv9TqfxNB6EpB022
6w2sRgu2s81uoht/0vmTR81Rhnko39Nor3w/yV8NdHsdUUKmtOia2nG8lV657r7kFSXJVyMAbCbT
yQLjI/fPrG09s93QXW8R/OA206P/DmPc5j0Gwij7Bn5XOPIZ/p/CYkXIKaqzP02HrjeB/fwE7gB7
XSpU0MIP08WNLuUXUlSjkNKxaqe/mktzC8db6hfhGSV5+MzTlt1J0pY70Snncdv9f2EQ0YgCVWfT
WQPg5OKG5bb1bhme1OY3HRc/t9T5U/KMRImb/rB7B3noNPVGOMEgdwjGurnVihlC8aEBs8qImY19
To3SR2oliZwxMEUnfa4sXX9vNQ+OWRhvkb9R0aAsw1mm76blPEkB66Qe3taoLcY3wrfT2Q/QNKtj
mTd4oQrNOlGQRyFdjVd+R+wG6PfibSdYhBkcHC60xI1mBj9h/oErROSRHb08RJwSJIkOyGS39XeN
Pp8UgeQalE5IWXwFy0cnelWn7zC8WPRPySagv1hukitEalXTbkkJmYLDEbKMENADoAIXpf0I1TkR
Pm0del8czR/iuyi5DLDTq5vPXo4KQnYfciQ0C4oPK6qJfSJZfOP76ll4OH5CpQU6Po2rQx78YOHZ
AabK3hL2TrJQYYxArWQwMWJU4v+wGGDsB6yEW4Wa3NEbm+PYJtIKi4sBc4GNhVrfMF6M4ee3ooMI
hPRTyAUGoMuJnTBPZEfOWeN3Iew0mmcQECK+l4O+b1epvrrBnYTFM5sngLMLHCQELXkY5Xzg4U/D
zc/SxyksoNST3Jm88PuBH0AA5ipyf/ksGoO1AJnM6QA4UChrecrwBC4/H4CXU+Y/vBuJ83ySBPlK
QBo0qSOjPFPDnoHxw/IdqWscEtaRfGfZDDVTZCZ/Fb0opMAMsJT1v9Fvba3TkyjUi9wxn5qRKCrH
MSsYzqXMwQacSgvoZJ1zbYxzjPuHBJNC1kHxorEQpVEDoGFld5RUZMVQnwVHUKJnIb4awnqELL7g
XETGcZ84wEF853lZ4BcHDRKMG7D+Z2GC1SWsKthbGP+2644kmcblWr4lsZpnxCVhg9XmBrDWrZTB
AP2A/0Ev5hTKykuhRQAZ6d0AscnT00Rth3A3XpHk4Cnx7LThUG+99CmurhWwPt6IvIMceP8fomJM
7jF1Fhvv4BIcKIz8GDcmr7+scoIegKPRtEUoBulfxeSbhAsaVvA18o8kKVClMe/m75SEBHUgTq8W
j3cB4jJfg24x4nFljExpgG4xtrdofgeisKbJaPB5DDxQpUBcUrQBWuSNtnH1qvInSQezC/H/oDO1
o+LM6a0Y+zDtI9ZQnVENcJHtUf4zta78F2+6++xymdVJ/8fXFxAMjSeIoT5fT8UXZRZ32KJgkL1v
yryN/4V0vqDgkDPE5h+KOC5r+B7QMxxpwTDRe4qdOPLXPHNdZ7NXcPu/RcKMxaqBe6bB4IyPxePr
fhUoWu9kgs0skBDVaQAz3AEZ9fXT5xg6e1fHm4eBo2JUFnMm5XuqHmJEZ74MzBNqSC34Durot4P/
C58Bl4zC7TflZC4yMaKjitdyPoV8Lwge3hm6ZNShUlwSKWQ7G3p7fl5cQOUOAIFJ868RX6do5FqH
7PPwNCoG5MGTg4UDsUxs+L8PM8+PFtifaAIA11ruWgPy6EvUrFiVDCGCT7x64E4Ap3gJAmf7Bbeg
hjN+a2yqpaTPvZmbIR+YERA6qRLQi4DePUKIFs+Q+ImzS63lhveOmSsFmVc/UXPDpeePJ7zQqmDs
C+DCHzaJhUtQ98PdYRsgO88ZLkuoLgDjuJJ1ehedI1BxBpagZJ6yZC0D9sjpcNJTLX5qX8xWtezV
g2stqlizftGLTz04FBxcBDigDQAa4UvxBZR3rmq0YPOvLBRoGKfXLc7cpcJiQA/qA6xECPjASzrm
S/MR3Tv5vjEAuNGL9+JLC9uUr+mRpmp87ynMZEI7gFZNr+QyuYJIjUag79h+tet5A68GV6/5W7Fi
kmJx6bxHYA4x1QXqG9ryJRM2edvyEV0sc6acUMEXpKbx0VG14VQBGgv5eQIi7Y9Ikkg9i4T5Eftf
LBq+Z40rbp6InlKsSa2H5xfkzdkdXuXfdxlZhsjmCPRjzvKVgW1HGP+0eM3QtoUKTiR8TaklhnD6
52rJjq8or51k31Gb+0H9kRAZSmi6lCvgk4bh5mA1TFru8NFUB8neVgKzGJ8NjiZxjLiFbipWkXyq
aPnuzJskB5ESAl4129cWyVjfRacM7C43n15APmGS91i/3KP2twAgOP8vpFIrrjIWjBK6uTHwEvkH
1J78CWQoEDISr9TsR0parikARZIsfxKBeTG0IcBKkKFogIpDcy14K3xfgdUR3PHQWGA+qPampisJ
kLBOn6XR+/bGneIp6a/iLcPLJTCAWEPQHKI70CsGda6/kkeE9m97RfXShyLqnUVpXhyUiDZuJRIS
6MsZ4XAzEYiXNyFvZNyarEYy3q8v+ltN95G6H9L40Oz9inHiF0OqoGqhkO+grtDEUOLLtE2HlmMa
4QkBHJ4BOAHyfhkLpP7q5NrV9buNhtilj7JKhoCGMHHHFhaJZm9stIUjYJZCtTdyxmdN9ytYZo7z
45C7GJIfZBtdQTiF5uu8N4hwMCNIkVZBHZQGNBhvbNHn5l/fbjh3TSwVL6OZHHH3q50Cg1bPLn+0
ufb2Ti/fWRmkXGY6zDKhfYkPfCFkNdKYSpNtPidRA5TM61f19Gz/EkqILgAqG1uo8wAqg+rIe4zY
jCHgtNV/pDJqEN2bQoWWc8lkzefQhVgQQaajpHNhKbXTmqaS+lCymEdoliLIoduQWecMeBloqGZB
2kWCqNerHQbQuvZiKLQnEik2iXuCxB1qsIFFdCvt5om3z5m0g0/9h/dM80vq47UWWEig9qYQstw3
+okk0bOo5H4AxyByoXlE2UPXwFeQSp9Ncnhn5Q2eV2YlEYACVhCmzSK4/3HqFd5MWb4ngDgM9okO
hExyO+I7FGXUCWREsjhBsUGL0z2T9lwFtnTLj1EoYBTHYpj9cXszsuVZUpK8ONJkYUfbIflFvSyY
6UntwVHmxdLe8u/yC6n0QXI/5gAje5EW8dimmltuhs20ZjYwkHa2flhvpFPuHHEhljopcDaUNoKL
/XXnYEGS0HNwPcVNnYfQhUKNOACV5L6FEQLZ1SN/j0RDANT1Xa69DoSf44weE+ECtZZfpCD61wWy
2JwXtiC2OT2WaCQN55b70DM2p7ijvyDA2f6tx75MvreHmkSDGizBBUhDIXKQzjeRXTRR+FsdpA16
EWoc3qAEcZvBK2lbc+IzRQWxApdFKZ4ZR9jzt1E5Fz63f4vij7o5m0RuXt0Crh4wkKSh8JKnJ7If
aix8TYkeRr1Nx8MYjiux0oXu1c+cBsR1+Ci1gRYJ7UVUbMzw4vTJp6TG4gxWhIhEPvqdv5sTGAhy
qNTk1IB98O0hxC05Ug6mhghfiMWyCntEZrHXRDVZnes823EoMgjy1FU9sswlyCQP5CXrPX5MzqX8
qAB/F6RawfwwzAVbxpNIcUORPJ6orxoFmab+oNaTNpZSlqwU9OcydW58vRTAs6luKNnyDAP+DRe/
WTnBDPaYP0mrnCe/sGfprWVZcDENk70sHELYocmGO+9U7dF1Ia1DJQ7mvdO9Sx0WhHQ+BV4G9MBb
SjwxjOFtyc5AgOUssysLRQzYws6GQZzLiC4nf7h+9hTTzlQ0T032U1ZXFyCz3HVpFfj4hG9+zRTT
cneosclIgQPYqElyg6TOIrwjXrOiNrK1C8e/yq9ky4a6HgEb2METe37IC62cDJo20hDVoOTkQsAO
Lfo4kMxxUO22IgFaM7wFlj/8obseAWdmTr6lvKCJqZN/HX5VbvtbR3UWFDGbuTh9RSgD7fq3qUH9
KRDb7vAqAWcE2dd6q25EvSc/847xIUAdaospKEmvsnMkNz5Emub38NB2AemkO80fShaEMtPihPN9
UXl4yEAnMTAkqzOzWYAbmCH1Lyvs6N1i7MIjIjtT8zq2UBskQA9cuBGVBWmTtbp7JF+VBw6Dcm9a
Stjrz4TGkizFkDBpX6nQnGAvFwIJjJRCHKwugVKaWbST4VX+q9lOSypkIk1i42P0EbNLdea9/q+u
kVbPoMHguDENgIDCmMO0z2Z7JoTLc+W7R8GnWTUPIObx6bSvzINIwKxnA2bfrUBdZuTeDJq0tEc0
1cFOFKgYLTO65W5YArUUWBYnmVjMpefPF2hp/LYbYAzbu4KUz9NfsATybfCxy6+WvEJbbvKBtiCX
wcVq07srhUPMUrahxKX/K3l/nB+NB2ejoc2oKXoyEA8IyaY6OHpBbfNxTQdqpygwFNfaZ+hEpyQj
T3IQCYQhnm1PK5MSvXIB88JxZFJCShkWpIxfAjrUhgG+5ZjI66m9g1xgDxqQYEJVQkQFsyt1Akcl
pnWur23sP1Jly7KBn2AUyIGmrCGLkD+kkaiMm3QklXVGDhLUIWUQF4B+UGKDFDJo8Q7ISd/Ef46I
ifETPBm6YTIUnIf/xW7AhgwImATR2Xqc6EVtBdY4Mh9sa1w+KMM04trcPjc2ul7Ie7GuaAHS3wTG
1/WIrFZb6kQ4IDx5KfpLFjJgeLCe5bv0bPh4BiKGI8FPXhUcDHJWbF6n5hohzjIzaAruos5usLDM
yeZgaTQ2kH3yLceXx8TGAK30snh3CA20d/8rreZ8hygKyUNCCiNp6+zi6d7/kIFgr0jVizYeFSPx
k56XR4KONCefi2M27JVwIiZPoNzEM6PnkodJuJbUnt6qBVcQphIpZrdUodU3Asa8eUz66uIlgtAC
oIjLT07B5FW6EET9HrdVSntPJMRNSBjXzscMyq6w9gh9yayI9EkpQJfF2+KvGwEl3ArMcwmwq9gz
TBkwmvFOFfLy+RmGKdXQvZq/W5Z1Uw2DBMqQ6f6BunFI8XRPAmT0ZljAfnhI22qLBY7dley8PiEY
/EKUtMtj7pirrmd9Fa1znupwcfT0CcZvqNNvu95j0FDPk/SwGeELgNAMaxxdhVxn7bqmX1Wx8bdD
OAvpMMTIMLuoHPQHEAGnsmm3IdsOrrML7Eb8tQP9jx6+JmimKCA8ZMRJIbMyfLRIfhV+iYn4ZghR
dUfovZ0BekUWzrDe2nUPGplpNLhS7dVSVyrv2rg2TB7M5VsD0pqmEcjgUooNYRJZ1LJATUVOf6zD
TR6jVMw97BntN8CHCZq+Mo6zyIOaw8r1b7qDeIlGdvLiBpWznuEK0RA3Fn+2dwE7n7g3QJ/+fxGn
gd4LI9JgdUK61yj3jlusEJfMQSxSlTrfPTDciUsvuppjaW8qjA9gylo4hiAJJaVj17lXW4Mwrqw3
wlJEWDQrLEFZKpCQSg5WxUCrb6XIZaENcIoB0zMtcQ20SSX3vMc40Edw/V6hktEC5OA5oa8qVsIy
KuMu3WYfwVSTVVN/iyEwwu8EUhgO1nclc1bQ/dizZpW1R0zzEfQLlT26Y/a8jggocAkfxnD45h7q
CKf2mrsyIacsOKsr0K36nbE+eVIesFel6MwybrAMSCf3uLBRQmfRAu6lt791xFDFnj0cEM8F1h6k
KIIj3Fz8R6/Zkn8aF+Nz56VH14E97q4tNOQF8LMPrwxkVTswQAEohqgGWOn7BFwsBdPsF6BH4QaS
farMu1UpVoghGLrcfjVt96VroDd0+S5i+pAZ1s4du6fMC7eZXb1xDtiDMi3f0tAZJas7VJwGcx3q
PWCv/dh4h0HBMcN1kUpzfDEAeNY+IUA8NRSqvQzhmai5OBcyGl6o54c4P7vYHBceU7DKAtKrN7jw
3Xp8qjWiqscyysve6/C1fIzm8ORpCO7Bo8TOwsug3DvtW1iqvWdckqzfzLj2yLbEn+565f3xiON+
+oMFyGOJYYaCqBfpYABQ7y+VBermJ2VWbmRrw9RRPcFogHlRgFkK2JvWaN/EbhsEw06RmXygVR4c
1EFmUvVacegQ5nz7dZtiAG707mFmUOa70U737mDJH4gYgvpe7IRXTMa22RiH+/5kugMGnPjm0hlk
d8FaphnEZPJkQw70Vg07TDNOTgJUjRoo3p8qNw520B67eNN5PWMjUs6EXcTYes+JQz4Ryja+nDP3
ysmLHQyE5yz0T2HNKC+7gtZ2I2+dVfh9ZQFUaaCt6VVWgT3wdxVqb47trxWDE5FiRwR4HQVArOxH
D0n60OmOCbqCCe9OkwER9Hk7BMevf/cZI1VUibmB+qGym785/rUmabsWsQugXGNj7jKKz6T94UpR
HPHyfVHcp5+MqMXHc287+LYtr8nKgKPX55S9KOK9TsSxGsdLOGXyMWsbpD4lV8mcUWYLPp1+gAbe
VWnduQefi2kBsbCM3aPFRWOqlPpv+vhezt9mgRPycm1a882oKR4VrF6ENemqE9f81BoGf6A6kfZM
fXgE3kZTn2pedob5GSP90OoIQoPORG2qd7ddNj7x4EYk1iUoxbB6kDHeD1Q9BlLWJUVYZ4Es7MJH
ZypPqIvYbv44qnjbWmWIdRg0ErKgSUORhPqjm/x1WdKbweeCLgF7m+xuTmfFEDADGOROz01OtQxt
jQS6tNZLJCs0Gk9q1Swsjjbz0xwn3rIZuHgzEBtEzrvNNCIU1GmblsTKb1wGG4AB+BLesNNgy1Sw
ICwebTxKm2U49ASGEnmekAhND2ChjGaAj9VgxHl0EIFCQWpeIsBO41oAThPQqTBf1mhHXwRFkCDh
4XKHTGRJfWxEiQwpAr9Zmm1LxhBjkxykgENXUArNasQhHsaxG/XsFZjcUH/QW0RD8ukzs4oJ8UEj
C59oWw71KoNHXidnmjJGlIeina5+HSG946EmNGyWGJwANWCcAH9B/SYu/jAcBFNFEcLaGbXQ4Vb7
w6XHSyaxsQe17e+Qordo/iqg4RJ00gQXHOU+laBuORV1bm2qEgVSfDANbkMESrzlI+bBvk7ovZBW
coyLfFIOtI4kDeScVGFm0LE4zmLtrQrQkfH0PXyrCmFjiZwsCguA3QVDda1yVvLrSkh5AmyZDebI
zgbi49Q+akwao2h+lFar+hZMopYdaB492q+KcMSacU1PMZhIJQAvVCMoWehVyb85JiAwLl9AgU/L
skb6/MA1oz4UtHDMAhGZKr1drtKrBcc2PMyOjylp8MvCLusZLswzHZwkO05WigTdwsStABFp13wE
RKUKx0Jb8AzehdPfIIeWI8XSZx8+PyPpAAuV32w9axiRl2tvCA5cd6sBEwUEn0aO8YB4vNiasQ2Z
ENdufnCYC4c80LrOcTH+/12s3od/Jqy5x5ZCSCe+xsWe8lfXk7MCH6KDqoOZAM3QipEg2ZfsBg3q
p3mh++eTMFyLDKjaPZLC0C2gfgXEWwexvYwpUUvhINt1ggemU+I1XlIvxBACgZEOPUPVs0DLUz6y
k/3RjFclEP0ufrMIF9WX8Tf01D5f7DOGWFsBAhEjH1Vgb37xXwOIQf2e2tbK4ibZo7YTXDJoTB6i
u+0VukumA/4FyOWPTYDLF30dXnxDraoyRB102Rccq5KlNIKGX3FgfyzCDimnVTU7EKwfEh/NNch5
4wSbInSPuaqPDK8+Q9YgXCrqtNDhqTFFKXw4+UwMM0Y30lJWqLvQWXTsQrSZG4Aqis2oiIapt3Ru
ZbBybOpy9h56PyEaj0wvcxwNmEbVBu8xsrExtgUuc2UBkbCBt4hflKZ6BeKP4ZftJ7sSzAENZBEB
I2XTRnlNrJWBG5uFBlj7VF97D32yBGu89D1IMC1TfLQ5ZqzL5hL0cmmATEVtfwL8v+Di3S7ZPmzq
fc7fbBe60PbuL9V+WQqk2/86yamj+cfxZz9gcVWzbKRc8gVH92WlwA4oTAc6TxP2hqPVt8bBf6sG
M9LMq3gUNG34ZpqAhcP3mGFR5SC74wcbFNyih4rnl3/1fY1gGLuQ8OAt8W6AmL5wQwITqQjr25J9
rsZqwUfL0nT3DG/men42tXIv8IuYYJva+UHw6WE4rSibbPse6z9OjwgBU8UcZXxjS74PuTrZeRk+
BY2cDfAvNXMLGhktW/9Rin8GBmKEKqFoAZjbzBhmxRgCzPsWrQ0AtiyW/MreZBSSgcM+IrzV5veY
f5YMfsAznSWAMKkpM21N/yoBUa/bo1kAgKJN58n377mNrynTtDq66izkfCxbY8pr8vX/kXRe26lq
URh+IsagitzS7D223DDUKAioSIenP9/aZ7CzkxhByipzzfmXtoVHQ4n0370cekNjBZ4h82RwTx9C
ZhGTU7RGFOrf+eoQFMVUHXzhguIe+dGwbInH4q/Y+ja+wCy9SHobJiFtAYt01SN6wbohH8I2Rm6J
2YNbJThHtXDtIKpmwSsekADfiZGDZWjCPNeo+UiBq58Hd3izxNq2jtYDhYuAnP7wtRyKC34fYh2Z
CeJM7j2nTQsilywmLC1E1Cl4lENfiSyQ3rDTf/N494k95KtE+BiTOxeU2gQ5eVqTQNanMFKIFHVf
RIxmcteU1qGg+MF5EOeVVm+RFG9Q6KWKzABGawF/FsgSgosgtmSR4Jaov1cF0r3JQ0p5wA1gcWyv
Q4XBXdxijK/VmAyBSR9LffKk2iikIRC/NSRva4pdOImSVD4MmX9er2sDz6tb5CBdk9KWJcp3REpi
+NasiOZm4fZL+ZewstP24UsoQIigtNPxfi15Fh+SHoHXGHsh8v/9bGpclAyojWIyN4zrqzN9AmwU
8gWoDG+mdi8er9Hj0aND2XgxzievWbZmLVPEisA9zp4Qp1/UCgML3DxPs1topuIVZPpinjgrT12D
lZrWjqoThPcLGZRnop6G2TYl8kqyvWLuBiWa7V+yIiLYsDIbCwYZLZlsgCgnPy3k3vRFwNK9wo2I
KoR/lBjWXwprBYJcsueszGqR0nwa0G0nLQZJXFNk/Ax4qpV8/7JIUo2bmW8/eenr6N98okNTb6RA
nQrqeIBpV6US2qC8/JEZDZ+zEr1KERa3YMKlwU0jkZdYlgNefE7cFg46PKnyCSSXGi3h2Jyx8BJk
nDck3awhoru3zE8ZlkIWrqjduJQP5ObR/mfQImkDa7pJNzi5DuhViAAGBEwB83PR/KkBrnaLiGCR
fWDhGJRREUavB2Pli2tmNcYMkOxO3+HcQj4m+0TUWxK4sslE/sKPeUWuaPbJhpyb6NaDbPOmPJde
FDQXzScy38x7uDQS2781IuOo98KUAmXkCZ0UxvpBTBJQX4j+L86VMSLB564Y+PlrrzZkAIic2kGA
3ATNRnp5CZKtASwMAw5IX+/yD3Wz10kBLCD6BMllwMuuYj3nnJZYcAiOjIgrxfe6ZfGBzVqz6I23
jVpsC+I0bPeU36PkB5iIuA5uO8khseJOwO6kzNZiDUP8h8JqbxfYvvUVRc3sNUZywO2tXZkf4oEv
p3sJ8wmlTnxknl4peIGRJR0bTFSHGY4vVNLqrJqXVeV/dZDOfEzw7ubfOFoZ3Vl4EHVKM4GBWVGL
EixYa/Bd9YA2X4z8z+8kZrXz7YWvFetTrOM8A1hBSh+KhvXcCndYZlC65REJz+D2S8BRusKSOAd3
lPybqkjy0WqUFBHSwiZq1IanJAAS+Bu9HwXZgkilhBGBFFa8kJye6ANGr6yzwXMVKLtXsULMoQpn
b5jCTS3vBV+ka5OZluODnum+0Lgw9Tdswl3C4NopWBUnm/cHNgRTSgrnpkZA7FmiX/+sRPgG/uBL
jCBwsACpPJbnLqCTbNVBn8XANku3qTVWL/WPdCJkqy75T3d4bbMf42SuzFVD7maKrsM8mkTz14xU
9eTjVV4weo6H02AUjsuJ7ii2Yn+dyRaVDk/3PtN6Ui2hKK0ZJZS5aALT9ypdJZvXxjimO40vE1vn
Kyf2W66iFHyRX++qX3lvHqvfeteygZA8BCjBr4eH4cEK7P4Hib91sW2WUm2jQzcvtsCpqmUyTsbN
FqlRRD9sMgs+Slqz57SffRfPzXchtnZcz6JVvCv2n023oK1mq+cmWIe8qZ9ps2ZhzqhCdXz7TBE2
Ggd+4DNy+Azbk3oa+O+xdMEyYfYeyxNlJLZwVI630hL0+FpahhuKOmFL03bIgHjMg5OGfZMJ+aW5
jSqQx7HCUc6R63GyeDGRO6AhvMLB5WdKMObeXxMYjUsqLDbj4Sm+gHJ0gI4uAheDdft0qBxlwuLA
LV2g1x4URKRNDb+5fG1/BU+Fq05GCICNnxOh5jftR++ZubRiBy2CNfSzJQD+K1lQEh7lNTi31/YY
7doj4mmf/Xf//AUysPvu4524YTlXsUmm3wULeND5I3MMe2Fs+eI+40YwQR6Ahw+NZdLO6/lrCSm2
ng+nC80Px7JXT4iwJs+ZMm8n4t26Z/nsPctXr2kyRVRRUCvsz5TC+zhfNYts9V4ZyJ/p99dYbP2E
uM2aZatqUS0KNvBA1MRBi5FU2RAso0Nhv8Yyz0ocggOOGgiESEAWI4Wv19Tgxef0s6hnYARG4gl/
F/04Xr0WmWwPJzyFf1s9LmfICrGFI2SC9Uk2DkcQGVGmBgXO48dFh4f4mvdTZRovkRPGxmvezLu5
NRVf7+VzrVFaXGpTjXcAdrr005YNXiubNoIK9bSfSHmae0EyHNEfyZqMC5/X3IZhzAkn5JD+byhA
gRjieTmZkB+i6bA3WyiOQcJ1Wk8VDkgP58SwjJ2j6TingmmOoPRNUMLmHHA5mSP1M/lMjOl3oj10
oR9dTCBZZwhTP8+al46T88AvJlgE+lgdsqmu7HYugaxnjMTGEmBUwMWd5A9E2KLLcAdh1+aC3fog
jiuO/p1/nzaC21NxieGknaJLPMoezwlo+9xrbv8fh90JH+Ub1lz9tPTWyr/7AqxbRMvJPJmHkxdf
ClRJG+E7X/ttiUbx2PxBj4+khkdic2309uAHaNNan+gMqdm4De1Jcx66llPbkBtHI2g7S319L2ej
lyM599cISxU8Klg+riarwr62rn9yT6oD68bBitCWGKdoEgAFE4c+NrklDoqLDF/iD+2M4YNOx5Ed
gslJMC9tSE6OsURdy4ZzY9/QJSSNyzAj0T2DeXS0LpSunMrFPt6G9kVvF1vpkQO2B/YRqjs2JNoU
mJU9pG8D1xUy2E6yBvtmUx1wUC200V6cDOxiDoNglNnnoe05nns5p8vO9WhxzNV06hGVXyfmKEin
O+G64nWEVdneS9zSeP14ax0wCN5nUh5a5NFbjwWGPzz1nuzyqG3mfOfpS+7TfbnQlXnFQCOUgdUD
YLDtaAjynNWDI34KbFRUHQVbWuQOHXS/nX5BctMNITC71QwvEztm2yPQwfGaY754ukhaeyjfON1Y
vJ/sH+c0tKMlTCluzK3dcjeW58y+7FHfdN6OOAy2B5O3E7qIXNjU29g7siP7cslHsv34I1LhN4Rr
uf7c2UPH4Ru2QuwKwnURTRE7ZsfQFefT8baYr8SnVduEPbxCGXgKTYc9xDvQwuJmC51oBFafdn3Q
HIXm/Z1k9mfSijvhODwDZGPp53DoPc27iEug//z7ZI7tkmzkoWGygHAhiXL7eERHnE3cHLAgfNr/
58HdGaMdQu7NJyHliQNoDkkOFgG26HGKIz7cmqJYyWNiAf+vF8ZLpOK8ykV+zBavSJueR4rCqYtw
0r+WFU5QpeUnpiNbOgzm6UyerI+VjzQvx5VGmhONhz4Q538PmPU0m3X/+rFNsY2G/6HAjdafrYx/
/K+9IBJzNhsC1PHs99eyieIoptvJWHHVC7J/0D18SG7n/md4KOzVz2Q7WY+OH64cEWBf2kgbbQrw
1KHJitsECcW/yPPcvqjuBVkU+zwaMRvbyAmMwbK5uPA5CK071YJCGb9jrOxpM2OGrDavoUyAlHu6
enohIvXAbfz/35Ot+Ml/73jFZT//zd9Q/XTfbrbSZqmLVMsMtw725oij2P//fSnfxRZzlNjnL4vY
D73IDflkuIoMIIkDZJSfmB8ZBKC2iF8sJl7Iwe5rFJwjn/ljjBGTx3jit0cpZngIPdR9PUQg/g0S
/MybxW4JOzJYcAXiDFiJjMSnv11xps1WXPebK27HUPOPT4+5jYAFZusKoj8f0wox2nYc+S8ugBRk
tOMcvcHa2opTMbdiuDGWIGvn8ro5k9eTPemAjmRs2us1FQnXntzvrMi2yBDPyn8tRdkMWBOItoUw
AE1PDBrif7EpTjUXI7toY+nSYKwiPUHfiejRznQ8ei8vqk1/e0/5PfWWYiwTwQktk6e6XA783dv5
Q47/34YqAnv+O0yweovmsI/sByLB9m5KMxBt4zuH/GGLhtNORQMe7MT0tg5twPf2yrIX6pRci/1z
N7z1wD6/xb/58bi+39f3I7/JPlLnjBzZNKJTi3GDz38EfBcfLUaMf7uQRhbb+OV8HByWGNnro/jp
flvPR/bEn6zXfAD+0vZNDOmcB+emTbkkhnpxiWKcBvHgi4EcRT9jBLKdE44P6mruiWHs/354u91q
cYgbNfspEBsEOPmJP4uZmfwBcwtLL3uwyh9csSdG+YxhgxzEhryYk3v/Pn0ezkFu2+YimZPF4w79
/+ni2Plsfu7cy6X50/bm/e2hjDzeiyGYsVMMvMEsnhnO6+9yEWO/wfzyf9gx3LXT7BFdxKj7mYvr
kxbilDG43/VTEkOvORGNU7jyjZkYJWBmJ9GZ57f5Dd2/f/uI+yH71kg86prjQ+sgilC8CxyNEX1b
DHdvnuvbfk2olDJz/b8pI3VFkZJ7a3j90vCkO8V9ZlrS5COk0H3SIFd6/CZ1VyvXnW02ofvYSe7D
CTxSnozjeL3axuRgzhP7FCxOL/uPN20O/Y6uucD3+hQuS9e0yW46+gNntRFCzja+ksvO+9pXynMu
qeMJjUmyF0j8M5oR1HsrxWVkgzVuI5LlIP+9fM/NVe1WXvNo/ffcWim32rVstGrAmxJhly45cP4v
WOWULvbsDzDN05xX5GmwIKjhICoONTTYmconW75iX69v/zst/g2sYiXEQLsh0mDcU2wgcGPj+LSL
Bfgt3iuG39AToYZorM/RWnfXax7B+Szu7P7fnRXDOQ4YzEyBXfxA9HOD2fn/2EKe3L4uTQTkzhbp
Rbbe/o6QV3SHE9o83gr/t/12jHzbuiWtz1vVmgKwg6KIRESjdE6kMm4HFguFqp4Jm5Z4cYeChWrW
BAetBWpovE93aRMEtbRnVrq0aCTHae8whtgZfoyQIOdxo5kyajci/DE81Ca4rvbK0soWE03sr64T
t7K1dewETsrEjVTwrLHFvPMZw0a6sY7el27vAyplIzsyB4A0uSJH77w4lOQMJpRmGOHAgOw+IxTV
f8XtReRhks2Hm5qH9f/jgqPosgrni1yW+z69ZtHccANcAvi0oVfMivHQk+ZDJ3O1ibwED8CrgaOt
DRfH0ak1LqafMXI1ruWmi3ghQoaHiC1w27BF+GjZV1JHbOJ5i+faLdBY51mL7WrMVtdfKMqslRun
8JByn+e0nWL65Wd9Ec1h4bi5y8+j1h9uKtpW7UqrxkuWog1z6JVoF/CDnPutOKkrfXdEo5lIlxg3
cbbMLBCeZ8wt8F6EzLn4jZv9ckalbc/ppAHj8v58NggMEAdl0KKe5rTbdvseq1hLsJ6cc+zQvopL
6X1pVdNDDpUXLkVfkKfWKp4gIORAavFE4DVcBttmDKtnFN0bG2IUkdfT7cbdmHZy5m+854DtDVcI
PuBf1wK6MMJXjE4oeocIJlCh9q+FLW4UGWun4gt2ssvynNGePxOYi9uAH6qn+C02G7wyV52O30iM
LHu38zqPzsZPmq86JD09mQ4oOqb4Ci+o+9uiq9JFOYVsXnjfB0SdQ2IfGnuz2U2ny+Vlvw+dx1/M
8BI78EpsbUd+d4xRDc9dfLfG3UZcQbKM/sRH9a4Og8JW3HbSTyj3DpzXGOcIJ5yxoGXRjhz7THGV
n2T2nNXr54zl3WR4af80l2wNl4q3JXP99YcRgd+KUbUg+0EMQr6ceEXEPSKSUWYiUhE/iWgodrXZ
11HG4iZdNbdbrlY/0Pjt7XqNbRDdzFyYC9iGv8FuPu98cwR7Bi0HwxfBOqKKhPPdpJkUlWcd0vFU
JZAn7D+IgF4Ws/xWdqXpZy0WDIbzWeu+WBSILwql/K1T7eFJ9cWKId5SrvKif/8DRlhao4aDwPth
5ZJuxWxGTowZDc7ee8mvJAQ5hWQdrqOtCFnFcpLK76H2CPaZWkme/rGILK6siYybCHBVmRX9RENY
VC1Or+Q3Lq6SPEoP/0aTKStCsdDtN8S6+rYloclaGQz4KT4AnYoP2UP6tRZoGVUInoUQnMh5wwx0
exK8ig2uwcQkgXgG8wM6FACt1MUusEbKF8sW3g+8SHGKvXl93bt1c1Jv8UHb6Lfy8D5UT7s8JGuD
lcMHGyPSe9T87QjJoKdD0rh6uizDgCumjkHEd/oqKPnY312MZoDhpmSUnXgoeTUQpRj6I9ptiHRQ
RCHpDjxpnBnGpAXu1ncfONR+i4t0Sg552PswBof9poLKnsyt97qrBMXphZrrUm31Q9g8sW0IOSC5
8MwyZ0bVuFlbIUS1TCwD3fGv35nPhUni3JIx5mxwG9FB5ML4UutHnBONkojWADkELesehLjhCc2L
WtRx7wl4flGu6ZBZL8oLBBOBO0ok+mWSjoMkmYR1fzAz3SO1TZk8L3tRnHHzwTKKqJhwY78WsxmZ
VAF3EVclqdVM7mLsrCCAvLZvfF/lF7g68zeKqQnGyIYNkH8RxGxmnFf1O7RUqK9ClJXKLqdKRSHr
j5Tklsn38Kw/mElFUOdhiBPMABIA7ol2jU2VH/nMEccdFlAhqB2ANXIhZuMm6Q4bBr7v9VPrVN1Z
SVCcaUVBiAw8VWOTHH2Oki8Ol9RXKizTy2w9yM9dzWRJcldAEkyhiyvAz1NRfhLYCLRpbKtOJ9rz
UJBflqg6JBHNrtvmA9XT5BN4lWAwLp6HSnkUaefiaACqeZBn58DMNikFPLCX4XMDeNHQVbtQ8QCL
mMkyRKp/ebToHQV7PGZB1SgvbWTWyj5FfRbBU2QSIepSibGfQxC6xpZHF1G+fXMOVIMgz3XHGIo5
PEZ9XfT5qElP9ce3gHOVCp6Ub56TBQ9P7FNoLIeTr1uXQ5f6lRKmY/BH4OAo2GB3aVHm+6hkoszG
KzXDwZ3QpcyK7h24tQGSOc9FhE+pstP0gzlgkVuOQ2Ul8dGisvKvtEyBL31Cxc9eTjfoxogGaODH
BHJSVEJBZthtrDgxnw/+wkjQn/3DJylrI0fU41Pt/4J5rKqzrL4HOuNF+dR3aCr56DGPzYycApiJ
2Nxk8QrNQMBFA4PpI/gtEekQsI42Y9HZcQYxaGwt90URxFRkYrwnxmX5uE4Uj0vvBby1gDWIFlMJ
chp8C87NoH9o6C/qrJRYYITQPVHn8wVTIwS/hwCIi2x1ZalcEfgK8vcJEuNhhqtHpwBMFur2eX1K
5eMX50XBTc+AaIafgzYw8MuBqY8UDNC3IXw+ioIC56MBXQvABQIKByqLm+aScnEkzu7L6hzUl7QO
Aem8JDe99MqIus+bIpDAK32/xbqCBCD0gLEQe3fpaGhu5QEaTUBquPNFzO0Q9TVqPaqp4qd1UHmS
wPX1Pl2B5UkHd0HZj+RH2xhjkMHWZ/uqIsxOfyNw3caLyRnbbiFL/AzasWq1s28WbuVPNx+UiBEl
vwjz9qBaUBO0VfNPhfmIBLuo8iIAZMP9d1oDdD3oBs5boC9FZVXRCByf234Ixy4zQIJZjuCINPcs
QowAls1nDLMQ00m/fTaOCY0rqNvxwJL8useCBbC58tX/zCoGgG65nHwvIYsAyUM/W99+k64HEWlc
GMb4akPDoOpm0PRL7pRE+a6hNkt6kdIyUkxUSvIbyF4JGImiBYvqHaP1drH6jZAfazuUABu0ktQQ
61pwCVKzxq4dxfYHKhg+LDyhWRxLIJXnhnESBUe4pEIhwdD3BaJyoqLWGnsZtDlgK18UwyJjVaNX
RD2uwwhpqLjaZy0ZWBwZnKKEQDVgawEF0rohqMFNlcEYpHhaJ8168Ix87X2TG2s2hOMFaMCUWIwx
VlNqKob0rgw0FkwThYWXQZ4JrKBoSxoonT73shIHbRoZKDN8HJLoHv3zfkDPwJYbEgjvo/Gy+62+
s36bk/QL1DO4ZZf4ot70HYDYgWKru+xBCljMx0h2ktuODvINRYTwL72Q3dIe6YVl46U/yOf8WJ3U
EwvpTCS4JUK52zxnTUHIwJ6X/sE0C4VZfBveeId6Sy/kn9VTdypO+aO7DX+e9/Sonoc/2J8Oz9mx
34pM+eVDdvow/PncAbsOfsI7pkHNOT3yW3SVLo1iy2eyKGkkkrUovuP5q1zbnd/+iAqTcfwS4P42
+xyHaCplFCB/Fdn+/OqH6Dx4mMfvnT3rwahghBXE5e+vdGx3IID0i3ZF6ra9goosr8a1/lP3w0O9
kq7io/Y1D5eSCpqL4GopW6D04FBOMY2RCTSnGStk2PPRN/NldfYZQswc8yfliiMuNoytgXi/nyKl
Spg6xMzeH6h+2I514UQ7DTW/ResqmkL06Tr45AyE1NFHDO+aCSMSZ3aKsb7eeJ/0hmtpMcPKKcfa
xDVTj/9RLugST0Gsz3BwXCR+QNaPqXVs/DII4acJBGZI8pB4nImP8A0gNmVj4K0wMW605aHuySnK
F0xUNsOvdi8rXNs8ZU2wIJe2oZyMoSuT/dnLZPQBipNce47bhgMA7LeHiBWCnnn5EkIVhTvQnaZG
5QS9SjAVLpyBQIWCN0aI2aT6gDDrhWkxfALjcC16+mcWYq7JErcavdb5gaHuJS1QO25yl+XdDehj
e/+u6TzFvHsSySZ/n7/+kHE1l9dfezEfz3PyF57RKSy34Tk849RsPpI/Jq9m975/ru29+hn+qOfB
z+u3WzUn+aTfFGFLSWulztJgWXajoNIftIfQWEb45NyswRqcjMf7t7p+r/oYse0bbTcmuX4b3GjR
GHgGN9p5fglOAEbE7qKTcH7c5edf/vY43OXFiQG53ySRqz2qn37//gV3scndblRdM65rxQ3vdkQ7
g+vnqB3w2Prpru062KvX17F4PC8IqZh2UTh4CBzw1L22DwKsQ7Xr94NjudGv5OxRkG3v5S8Q+Zji
5yV/DG/aIbtr546/55f20vx8STn8yo93bZMWwVnGblbBjX59Se9QiJ52t31dm2tR2vG9WhkQGm3z
DJZa+gMhP2AuvUsaUkmYJtnR3fhTbtUGXQPAOrZ6V+HmnQe/5QnAQXPN7y8VXRS33vd3ZKrlK858
yMdf9WN/T87ZJfxjoj91P687FeGtcVXPAB43yhZtu/qn2gq7NHx6Fu8jYqpvk3jG7nhsDQ8M7rkO
iNJuL9zo9xE7H9iI1i/rAlw5rwwg7ba5NYwr2VW59st8y90K7WrHM0r+uEWDfXIZ/KIgfdEeyuFJ
A3r/Gj+8Jb2nLUwHuz7Lm/bWrGTVLTcImO+ra3/WyMfdlbO8zE7DX3IZp/AQ3cvT59r9tJfiRxeN
glbE/zzze3xPrsn/e3Hj0ntyVM7G2eBHbHH+lEf9UBb6kdvPbd7Fl36J5jEltI2Qnl11XGRwQ+p3
V2+rXbl9/3JSKo+Eaffa719cwhHWLOI5awjzn6OOp90O1p1+5Uar1+zOn+Rtu9JuEjZK3KiV9cdH
V1fxyPQr0Mpy+6R35Jfyot/6bXr8nlLaRrXrrk3v0nyiu/X3PQrttYYIzu534REuVL+jt/d45R2f
x5QaDRd8CpjvbGDZf6jNtmt5q/3l8N2ufFxA2pqsNxD1F/G6/caR7UrLiO7Krl81G+lPO4MazO60
jDuuFFxideUFPr0g+XlvrtJff9MP8l69NI9mE2HBcKop7QHePReitdM2s/uL9P5vteaecDM/16Ag
zwSevaRfUrUl73ZsrpHsiNUfK9jB1aIU9Qdghv2tv/DwfciP+O9Lh33IWxo1//rMRtTXfh0xYEVm
qb2FR/OH3YjHgW1pu2Bv/Jg/ChB/Ozn253ZV3rS/nvfSTz9HLpaWwj3TQxgmAPTs8NTvux/lEJ61
R0+PDE7KwTzUvxlION88m3/y9nmh55noip+0HTweWBL0T6NAuX/SPbQbl1GZLmSBBw7IOdlEciqM
iczBH9u6DQkfnnZ40TL7de22b6bsh3njbawB+Ueo1KEozLR8ev8VQ6CycAg8sSZ/SKfqMRwQetsC
fyXeQ2RmPW3YLdC01INJbE2CDkAhRA+Oxxh9ay7qvbv0Hzs+QwLHDhxKHPf6YLGKNjCLF2d1pv0l
R44ogcpmXX3OQIcXNrRMcWiUkDlwAa2RVC2iGciMg5W1zRs7iNMSZzpAeYUTfL4RkxAPMqYwugbb
V0auekAFv2Pd/7GVG9RjZIweXDOviP+d8FKfhoGXpX59am8QYmkvER1fQWzIKwToFOEXoGHOC7h1
6pa3gsXOXtmFZH+lnXUzbuqDhh3nJJ362/NSPaLaHoL7Yo6gRr/TSQuUcz6qx7yFG3yDG/uIMLij
gHJSdjzLq5w7X09eKtHNCDjSQtV/g2DWoWk0JOKNpoidNg9V3uIjkiazL37QARUOianP+So+IU5u
jCzcCax0E/W3r3FE2BxaUatNOmvbNCjnrOuS9uK0yJTO3kcilfc1vxLPvRlF1XN81X+giUY7zK4P
pQnQJH8IrCgpgQcjFHpD5YMMCMMhs1dgkSdGx9IrcJzLARkiV8EzcAi/etY7KvtoLDjaI9NzQkVF
c4gN1CeVCQUTHNoFO9BuEIXpHHpLRQ6bIPz0RAnxZChg7GmZLA4+5Ew3MBmHaO/QMciBnhkk/hTG
7us3RdYZiTGHR1rfsOX5ie7FVb0q++FRGjjlxjhUa2MPFGo4lnBCWHe7501riU2wIUDlvr+/pDNm
8hGKCJg8HGRiTpKif6j5Q5tWQRDuVFWIY62FZwT64TW3+RVjoTgAoKUHnhYfjOdgjmatUgKeYcD+
MIMyeCH/VurdOPx6EksLoU9Xvos1mN9SnkVilKnQtREP+F7I9wyeTyK3PyGMYkCteFpn0JTUzrW+
1kYwOBqTGJ6woky912cwlpEg/hC8v8MBPDTKr6ZbBAtZnb+6umGYlZ1OvesszDJBKMk3gAmB7bsZ
AeG/M7kNlWweWXAamsZ9toX/HUwsOSBkSvuNyrxnMt2a3eT7ExTGBEx7TqQCsaZ874IQNgdChjJC
Z3p6Lt+HsibrSvLXQlgExnYOxrzlQWrw3ei1cvZeG/nbfxnKTWgDYLsHrRrFjFaa6AggkWVBQB8W
BHBPSCyZmY3VHiedC9K/OlaR3RF0sh/JVM1j09WEEtaE52DBt+zNddktPvASup4Itl2D7+1y8Oc8
aRCatYTrjouLoxL3bv56xHU+Eiyr9qktvlo5qXQntoBNWus2XMCFsklD2KGkuM/qR6KxCz5ZwXAP
8HdIduiVj5t36JVYwkMdhiEiZERCZMelHbkFZE7dWO5h3nPnqJ6h6ZGNUClqCvdTQHEUs0E27Ukx
GEjydvX8bWDO1JLbGCmkOwRQ33iec6yXnuEYVTKvfCPQAt4yG95NZl0Wh3oG+ioZ2GWJsk63hIhr
tQNfoaW8SkN3BF1K0zGxeU9zBdXW1tND5U9Xau/LYVoVghakclJbKek7bDoF6e+bjXo9n3BmH7iQ
bUai571JEXqF4pvruAzhcURqTSw1JSgaOfawlqHZIGMjIcmTV4KgCcy0RnakIi0a/Xy/OXIY8RhF
tVqeplFul8rQD7C2krTQ12oIp1K0UnfVk9QFa5GOpQ/o786kLkhZoXArnBUiQ1914NoAnsOua2vZ
Cf3vRLJYw+b3NysR1NQd0SGbJnYriQCg3KVQB0wg/AOWzoVIMnTRFTiurP2KLBhYZQz5iv5Xh5yG
jx9ee9YoRJ95gdZzp4KCB0nNxIg/UsJNHeYtivdkoDIsuCprJCHUUCOfaMJlrKuPU8HHeKuI0BVu
3Cvj4WeDNTSspQHYtaKm26FfIjD6GUE9UGw8T2yVkKPXyAu2iz7G5Ci4qwQJPMrhSmHqqnWA5tKd
HlJmf1G2VOSFkBA0SO+QWopZhz8/2CGf8UxwU+5m+xm4ErYYb4Zfkfh4ykR48uBCFyqi/ZCBsuhU
dCnukA4/qrxI5eEMZtOb1HCoMna/pPyia5GjD28hPqg9nqUiFxTjONT3lS9IdgIbLz1B2HfkVcFV
Z+1WYjgWDPgi2mLKLMixbQM4PzCm/9DZpD8V7g60KdhI725ToeX36splcNS7FmFNxWtTaRqQR8AG
YxRl5rxB6oXKT5D9COHxqhnM1A+MA+CrMGXBS5Zwj94Z+u50csQQ5ddOYGnTDzIzZPdfunnpEGv6
gtVQkjN2Kl6tQUBsk+uQBN4nh9lnIJNhTUWmY6gtqxy9/yrYhGSiAR8PDQAUNZoyST8vBdQXBgfG
sfiF+XIyVotLQKlAspCdjcBXVKNoGE1hNNtx8DwKwoJKabVDnpR8UYbms578SErvCL+YYXcZtO4n
i34VMqxpyVodgcxf5QV/ikwQja5Ibk21enXLgXr6JNgPxFP0QdOBMJ94uR0zbpx3y6pDH5GKi8zT
1gfI9um2xOJZhViudECsk9bOGpByrEgKxNxa7Q+EaSUzperQB+kSQyaehNS0HAjpdFLMpEbQUJ2g
+yAzGCXQpb8EiFAZsBmsUIWFJB7RET76geyjlOIC8BAmRdCg8rhAoJNBmcHPHAXMHB+jnDWDyK/6
EPXayvuXjOzxAaBOXHBkMYIOg3apMtYMi6nyGunhLclfZL1kxOFBg4UksdU96Sg4vBg4lcH6hRjz
U5sHEE646n+Uw+hJvahcwDIg0WpqUDEQqEWWIuqxmUVaRa3LsU5+W28NTsMuo371TRBHN903zw5G
l5Ki/HERIGqlxaNJgkv7vgiqzCCjyKib+OhNJdit8q1BfB8sdPQGLtyBzqBxGFBXnwZYShInFaUK
g5glrfKbSJCaKoCXr2mbgG3oiVA7emaR8pCX71EIQvujea35FY4aWkSNnXmPhHL8HAilQAGo7wqy
8wpZdxpVKI73XsSI0uQ6OjKxr+eUWBlxEmo5A9OcSTk5bdp30SBOG6M8RFExw5k5RLgQzGxJCSwl
NXdD/nkDTQUrH2wbgVSxEFMGVAe1ytaTbVTcIthbhYJjMgng2PtICyVb53nCUAUrWZrUzNlI07Hy
gVQB/+uAo/A3alxZl6cotKA7oI4Lqi0fkqTvD3lM/eUKsrDMEkxi5GOQDkiM9ypyN++FCZCpGIxU
FQY1nYno5jOCxtFpugOinq7xMVrHGtI0FpB5Oh3rlrWV3L9Mob28ifzheytXOGmnwG9+gpylJFpQ
ZGHfCphEhbbDGjwzt4KI2lL6gC+QJz8ZETMUyBrySikjnch40S+/UcAQCRqh4p7icZBI+Fx5UJs/
Gh5vgIaR93zjZpfr0DoGjrpX0xnkSiu91xWUcEoGAyGatAmDXdoDQXgiQYMjBjdAgr4w0qJLwxyB
xEahd4KaYoXMBIWIFmi9z3Yv/UDe/T5hIzQbZI2heYvcuZjl/iPpvJYiR5Mo/ESKkDe3lMobKKBo
qBsF3QPy3uvp98vaiI2YnWkaCuk3mSePkf38GB4B2bCwsejghFsYKqF9tnXs3ca9CKMsrJsEYG2M
0+T+VfnkEqhYUKGfk4XiiHdTkHBZzNyDsuD6+R7rhyEcNmVabQ2yWoaxZAj6r5reoPeDPQNSTvbB
qv80SvIMVujmeHSE3t41W39AAkKAgIj/be7PKb8HjvmfzLlELCzDFRGQy2kHB38hKafn7BcVgbYw
12+zc6flt4RBacZtlAbuwZhhxXmOz5CwZCkn2odFbzFwAYhsju8vPp+4gpFOMILM9gcVz1b7mKUn
nWglEhScI3OFOBrWagjdY9mRLm7jGJJ6M0ObFzWmAkxxlwW1NahHcEG0re4jNNFRFAWtuWfZhy6L
njuy58UduEalGrCKbArDjKPKcHFfmbL3padGnbk/sgMqaRzUYxUrQPOsEcCBFwD7P/+iJE+e1fa7
S6E89N+R6mAudXaSW9PG7w0OHyJUYTLJ9CDqMIvkeLLHHxJFMiawchlAcuJHJtO2zc90ADJQnMrv
EZfcEf0Rl01PGtI8QniySSzKaohDpOqKX20+EyJuMQqkqsOb/9EHmEwsbX9GOxt19nkpuhcRyIX6
i0MFRnmXNz+cs5SGarTLki91OMsET/zJLORfkdgve8XWi9+J9XjcUBbRNm3920fXklQ3PGHwelGD
Bf21ukN1gpwcEAk+VYyPM5YhtdzPGrUgwtE6Vl6widgsUEeidXJRNfvNUvCBxPgnjJKrlRjv3QI/
wURsordQ6yHc0FVPo70R6+GaRSnqNhmCuN27gwYIFVPE1JARo8We5xflgkGWN9p3G/VY3b5V51p9
FfkbVmSYGapzvcEMSR4qozuai3o4pulmAZXVrT0TV2foTjHII+YxMjaVcZ06DiTUZdXFSPOtCOOG
ngOasaLIXluNy3e65h3mx3a0wyeEaptYi1VMUjpwuO7c8nDPhJk6nZ3/mM7HZ7vCoSMEZj/0IfrM
VvPZUg+f3Nw6VGSMxR53uWv4W7K81SW8WA3VepD/i/pvTYNMpbWrZUZm5HKkXEiQdZdxnam41cyw
ChDZUYNIyECYIpqjlR2Ci2h8Au5EJGAEKqGwIjWNJcAKozzFz65r35zkmVEhDyogl2XSifQ9xA0a
N/vHwvmhH9G+DljIg+/f8R/9fwG6YL+TrhJ17UbbHB5bsSGYbII3HHILbGokBugqXeyCc/zNcOj2
vMuSB8AeK9Y6SQWU4Rx6QfXZ47TqFZMv9lQMHM36jjv8DyrmTd8yV6w25idDM728Zlyrg1Ht0dHK
IFa+oh6qN6d5qSBUaP2Mh1qCvpAZlQVMiN1G9OtRmlbiaUPBIPJH2vbRMh9ycswhMma8ko7j1b/W
ByaXMWALe1Lh+qElUhZGoCbsJpsklHuDHl8igKiL7IXqKf7Wsj8D0Z2Tg/iWryQfHbe4srl5WBjL
3UO7R43xMJUApZIJ5txI1Ni2k2aESsZEG4beFQe7mFOPr9WS4D9MuyRru9OnVW+D02XVFimpy4AD
S0S8ApidnxHaL2gnVWPi8iHDT4UI8skMci0aONz813lwNyLMFDbe8q0BsWDRittvdJJLmF0Q9BPt
L+aaGRZZjDuGq41XcYvEFE9dEsd5FIP2G1KKcV4NKeQfakUjOvTmKUkv+TAygD72ab9TrrzW2Q8V
5hio2cSrLiYxUkdd3MYgGt3NxZCShlvKprSTpr4g6SXmkmuWczTdQSJQWIf5z7LQTJOBQisWgUuI
20rBuDXON6OJcJ46Yojg/HO1sAhFBtmwTFFzzoHhDxQe6Y2SKsGuBfWcCD21jB2KDwfVX+z9ZryS
auzxnmX07KnhR6s4KLWtJ/p0vcLb6FuPkQGRaiVPSuPCFbsTPn5AOFPYJitPw7SNMn0eoaZTXHYO
/i0la2uAhGs/DtQEuKgcqcJ1DMBtSpPWu4VSp1bzLiEDbM5XLbhngAWdm7Z7Pm43Y/Nt47c+s0oV
fABgjznppuMz2+DB4lpg0Z0DQGwNDYbCIipyjj0q8sEgSLQyMu4D+6kZenTGvc9+0lvjEoKhlB4Z
eLQC7TUKmSoTbsoj12NAMxqBGPibHXI3c+dCrZByXvSlj5PNpj7qIFzWryQVZO82w3bL+oKQM+NO
wU8VoXfR/OMMczV8lZghYJJUXB/2GeGqAY3q7bsuvQJ6Y8NErMx/hZWS0g+hNK6XCQn5cgnYkKBc
nANSksjTFtuIYP7x+rNXK35plGePjrYEYKCnxqvAxsmYJsJ7sVt9xRJZPlJAAfY359KAv8e4FLJi
+2NtlKuxhf7u3DGvbrHiFqRD43YlOlC274RtFZrxXVcouERd+V45zScvQ8MTZEFFLQ1e0h4GRql0
OZqFTTEaE2olQlCXn0x54YAZFbTHWyF+TLa7jdJ0S8/6Jp4ayjmwlmfHxfcea7cSC5sux3mtlu/5
KypaCljZur1BkCkHMTZAOKDKhZ3AUCLqzNXZ0/NNJ7lZOt3WuMWcr2F4UBlfRuBCxYLlQzRgV4Ud
Jv2whx8cd42c10ED7EJJ+l8ro06r2soPrMaOsh4hWOr8lZRBVTl2+V89Vhha1FtKySAsn+fIeBLs
YGyineVpz0kqW+akRIE/NN5zUXGMp7oPK5h0D3gqffRBDauSG4P1gFqfZV/iCY/lGD+Lezq8K9DX
rLH49IT/wZg4TrVnabdSUjFg22gI+/DmepDPFlT/2A3kXfLuEEikaPsI0b6n7kxrnYzYRFKwFs3W
jfzSoSiMFKiE2SbkJqzafoMpioeCerEACm0mw87FLfN96wG00j65XuLL0l/CdstkMAUO4MINCy73
7p6SUsQvE+XOnjZSLoJH4DR1jgbVRm3wnCGwwn3RMfSpnT1LNoV+FuPAJf9FCCu9+5+UPrquww0i
voxOdwqBzUh6NTCLK4ofu4PZGe0z42/xJ8e5lqfUgScXOMUmgENXg8elZVexuhKbgabHHw8/a6yh
EBA3FDdys1NsicC/CgwmI1A6FRzT2niDbZRcsJ1THbzu5HTatUqNjVg3BNF/apFuakfdwanpBoYu
E2dbr94yLmB+kYQiyej0PQ4Cgj4Ygi3f5o77M2+Qg9XX2rjhHFvr7lGyW9JrP8M7jd1VRqyZWNrh
bBdWIfaIu4fvyPxDfZqFrjjHQ6kx3MmPrHJFl6OqaGFqm3WUHQZ0l7T06ocEeNpctgmWb+0Adgu4
b8D8cYa1WUdAuWCtc70eIBiJQ9qsweClJixJd+i3VuOQc8IOBZohTLpAeEptxrPsEvxWH7ildNLC
38Hr0TmK023aBN+NbW6kRedD/d9ZA5UufWrp0oBrI2ZZ0YY7eAFTFrIT2wtOoNNHJ3xMBKWRVWYG
ynHw5he7QBaZ/oTppSNpksMBWFQKAcVMDkqUnIrg4tjHfl9BsrG6X73niOr8Amc/N6/wDrgJ7AkF
iuMF4JVdt9KHbYsi1bSa6ilzXV/oP2pznjmcXIdyvMfIjFLMIj6InT6I2SYXrNI4V4/rxx7DtZdt
6JYe+ASQ9iPPvj7CKerAvjWyjpwhf8ZGErTRDbduc4Vmhx3wvMKGDHl5a1aHcFcCNGXsS5AwclPE
C0bKbsuxxKR+4YHm0wCscGSDAxMAJEq+Rq3maxoK0a2X0bXxMoZDrmz0Rjhk+NyQUtRguMRhFCQf
2MKLZ5A0ipidpma/prFt25OQvbhBDvzoFjcbTm+8AGM8uOkCTZaGW/1OJWKF4BnmGd4tHIAArGH7
Ln4/8r6lDTWoo7ruioclt4Hw5bqawmq+gQoEMGI4cMAwXJYpC74Ev8gSbyUGHBygzgxBGWa0/MLg
J5CspCANf/txK+Yr4hItVRrLbGiMTWsQQoVdak9MQesX9cFx96lV+I0x+GHOdxTcnaehxc0NB00m
p2wYendLxfyDwVi1zZyPEiQaXmhZNdwjAP/vLtQoPm1LNIBAIOI06tbOh3gkpUG7k6x6cfMRHwFD
wdAkPlZY2uUcoDwrKk/57DF8tX5sdlg6iWa/8aIcxhjUGp4h7vkXw41X1XKaA+af4xYbhlnJ4Rhd
c+xLNeO+lDZFDuxB4uvAX8VkrMRVVCv7E9YeAbxRzWs5dLm3Sty39ZUb/CnBgD3QOU1jvBIXK7f4
yZYLv0hCfVzi/pnACJKU7KYDW7F8IQzKJmTT2AtI1T4N3afot9Zp3MLhtMTV3jHbazk5Wzow2FlQ
TlxU7xv8zJoYXn26kRttAk0ymb0IxqjmylpImFLgmjNeH4wOxNhEuhxqC5vuDwuIFMuN1Do1rorD
GbIPlww/23chtjaSI838qJ9WAcucIItNYgKHQDkHbqsZQHqQwqwWEiIEyjoUf19+BTFcYxU3ub6W
cy4ZPo35OC2oaPL7IH1GfmiZ6omBV0iKNRSDNN8I33BZ6s1QEo+nocmrzty9WynDRvZ13rzWI5Uj
7ox4FpKAdugalPqcY7BTLaOS7BNemyzExFwNtOSNFTzcTji9al3dVdh8Yl1zxHOaZW7jmNuMCAvH
gzNM65r1Q7rRZm5ws+JEi6vwTO8qRVBFXByVGojkJSJkLXTUNaWiYybngRaWs0DFWtQMHB8vsGxW
P2Lc1fus2je6r4GTxLFO3DJE4PIbn4xhAGYMcUVgmOsimoVlvLgbIrwxQyq3haZvzRQZH/s7i4bN
pEDzqrStw1R+kCQ9Cnnd3NmNA1mLZ28CSuEqk9L/9wWX2Zz+BBSJJQmt1Pxq5m6KnAepKpSnV1U1
NiVpYsNOKe5Rj18k0J2Yi0jkhsqisPhv/GbifRco5UE8jyJr2grVso/eNXtdeVjf95sFLLZvsTrr
1jZNyrzF4GMlA82J2Ygd3wT/E1axzEAsFrPUNxjKytY38cvLqMxkhkCZBEJeqIK+XF1KfSxzVCW5
Yq8yUShGw51iE3P7d+5lZlQIy8eQ2SI+tpyYHibswtiUOZPFOdR47qYNfroFTTPUWAvCvsNw47HI
rYa4zgSnM2UvnnmtGKBa864Kk3+DWzFtTlea89QlOwvdaBaQoMisdaP2WCA8bFcS/GzwwrZJ1Rqv
nNNO8L2oL1KNi+WfGKlpzBFzKMQ6jm1ySklvmDLZB55srG6dAFxjLZvlnFXgseKfNSrrEQAQBB8y
UlRVUK+sW8GUYMYxcSZvveBELsvx0qOTA6ngzh0QUBgeEGj3mvXgGd7zOFM/dGdTfE9I2tTdVWd7
fsuFI9ZkBezAOlcONAH+iBEleKI7kgI0rWoyVYTcb3rjp5DcU8bb7G4Lp3AGt5tm/rFSGcPblm+R
MNGbb3oZ+gqRK4kRS/KAC87Ormot9tCyT8ltwJlvK5d3OXJBlxkBzGrr59TvVU7kJdBfUXgUS/We
gm1PNy0WrhCdebttPJxqvGV6zgWrv3V4u9kN/j7WlQLaA1LLeLAcUg/IhaiTRCt2TDTp3SWKAZw5
5NKTqVXCvMPwROpH1cpIhr/eq+NK8S52klOowqXCYdSYkm239hIcou3mKwxwh8ji22NC7dys2v0q
9fqr1D6WXNuNYfQMh4OKdDIh0pvWNgyddRlwT2r0uW2wanAwTZkEzjw+VZF0XHDdVyP7HNEBOnPB
pQeUwnhQKNb8stpcriFiU+3K85/Cq/QDPQWOirGD9SNOVoJus+5sHMcRqzp37mig9szAsAroJ3wW
bz2NrpYdHY+ebGwpAwblXAtDk6ZPrjA3Y4KYMwjhuYDI+aG6N1wFsqu9DwDhNG9veXvDwxEJT1DX
H1R9O1qzPzLcDTqFGMZHvotr40ncN0cpK7SsORDYWMoklcpQ0fRdx9khjoLGEGwnuFR1/utwW0qV
OnrVew29O6TpBSdC9SGfSu6Nka0dt1R5/IqU8imzI3GlinCVos1jZcDYzwN9PxrkVbvVNVzbCgyc
anmNNXcvfHB5u8lBp3tpwdViDy8SVjnjdblrad5W6U5lCig5oTU2IBVT5slAY0nDaQzj3u3oz8Ns
n7N/URRsuoA5wOcw2msIFhx/FEkK7HAxZGNvRdQ2kaN/W0TVJwmVbN28cHxWDBHIdLKMnTy6gNuy
RvyCKfqj5Rnv87DAI6KfddinoNl2z/g25K7P1uLMpgSw6TGMFCWD/Jk5pGdTeYQzrlusfJ/qKsAk
9HPGwshqTUbhywpCOo/GYD15cFmoMZN23taMzyLK1KDegk3UWAoCAym66T9qoemsxMFavs5OPGJQ
KQQhfmTkxElOUDcyA5IQ74b0DCpxo/cYiFa7NMxlAhvrDFdZ9gahG4ZaPjvTdIgYzSupSyCNfpm9
4cRs1HGMret1b/X7Mr7mWosbY/fSp/NaTgM+pQcPgRQ3sgrFkoy7N9bR/OXq1mMliQMrFUOI22TY
I8Wkza2t8USHJTOO7kP6IJ2mtAm9u8P/H8C8SoqOTZAzvSeQpg0w7IXck731ZXuU61n3EB4PzH4W
XPPbDNDkx+US52SRK9qu8x1vCe6PL5axIp0IecM1vQKfw4rXY3oQOoMN4c75ia1773K3M1DKgXgm
8NNm1P9mkDMpSoSiksbBf62Ho6F0uADqBhSuQWWENWDxhxqRvhiHzxdmH0cLfY5ouoaIMrm8Ggg0
oBnPydkIMDqwISIpMVdEzhlzE5GS7Yx/iajDktb2VSc/PxK5S3G+KmdvJf7KGDCigQALJJl9IHOX
yeZQvA2U9h4YMI0GsKhLLePGTLzQQRW/c+ZiRs6Y/WlQuu2cQ2fQMcxPu6NbTc8EkBQ0oA66MIMX
zbqVwYKFBm6IeTMdJC5zad4ogR2vxnX+U4PbWHBI05ep6bi2YE60WBYSkw1cJJEZfYBEdYArw2Cg
SZaVyJqITzCGlz0HtzNDBAZgDZ1qn3OXw6ttsauJQu6uJF97EG1IrsYTG6N3pp0UlG30MxUZUr27
ZJJKC7wYv7JFU4hOPY2fcLZMvPiYVpAyDdMvWQtQgc9fGH1ZDtxExMSkddEeyNuUHimne5dLkOy1
pxD+E38sMyiGJoBoTJ8lVIThk87jbXpY37fe24uHuhtArqR/lKg8OF+hu5tihqf9h8c61yni+EZB
Ze5xNQM6BlI2WH9CLOGUM33JO1eUewK5kcHJPPF52GtRil6I3puTSIMUQK0DGDggjYo1j9e4jxgt
wALaShUx8iBEEFlDHam9rxZj8AFkd4wYDZ3m7FfkfThmYpOf76WQavgCqmuPuWWaWQj7cP3LkN0D
6Nr1hwraaBa/A/qOFr3LqBPuTN9gBM8VAhANXMceiaJaL7Xn/z9fqqXLPkwMLfP+F0AR7ByHizD4
ckbnwM1O1KKKUoRBylIxsLPBubkbShoDO9lyuU/DbW6LbQXjucINVWvYHeUPXSUtsxwzHC0LzB4r
9B2iQVOS1bvfpU4ITfvJemjWFQI5gqL5MQgQZTfgUw5qyTRiwPQuSHHTrg5ZohwnJEzNv8BGTV5f
1ZnCTP8VeFp1kh3B374pkwTKJdvgSsANh8oUgFt0aE3yS+kpkXHglS2Ry8X0DbYMCUaX5Niu/PHw
oTXwEAXSt53jmAdvMaSEoQ9unv0iAK4sLCY6dN0FRwwv05PQwVvHK4fDLM7YxfTXMYw1xHKP5Swj
tkAOL7p9g5meCaMbUID0iHkXF9M2L78b3JidntQaBuAUR65xDsyC58IJK1WMQTFc4Kiso7o2D330
t2zeA+9bthub2Y7w46ZPwhnUZqBO3WdmOwZihth52qzwYHycax4VK41slSe72VO3lrI8pjiCCcg0
J4Fhyg96kyB2PoSdjruYPdNOrl8u2yRCu656ZPN9iJs0DLnYLgmov5fRXqsP/M8iP0Ul5Gjhi+gf
cy/a2ZyoYq+thkQJ4J0xc+8GX1Kri7uoDTt0qzBYsGnjE5rcKhhfFAnkZjQ2wfTwdPUkw/bK0ohG
2iZ8yMm6cvbIaMstnU+euvCxCo0AEHuFjWjo7mk4uoJkShTM6b1nnMH4tGeg3tTaTm1UrA7zHdu1
IjFa9qLMT+weC4NunS1gRRMmR127C5FIB24Ic6vns5abyvnWFAeJXsy9oGZ7lSG/9N9yDQXA2LIm
NAR+XRf9QxVY5fP2LagPEUy9SsHwfRpxUex93d25WIRAzZaGffyc9fBJT6QXBhDvJfJXWi5BnBOC
FqnHe7xnoXNWPEslhYhH10a1JNw4QdQ46TR8WTVfmf+RG5ODW0aoOOSx28wyGLeBNbra0cLgrQp+
XcvkeAA1srDwGiCAqUctfqcLOyTSGpVoQWm+2PNsBHchly+9lciOa8d40oPqMlq3IZi3IofO+VMZ
dpcw9o3K+Avw/6qPpLPqMFDmXZb+UKiLtamESWntt7xyEUsn1XhIuDNDBQGk/Z/d7Qj7eBJLYyGG
OCVtJvYlfFO4i0WKSh6bK6DVyAjXCCt5E6hRvEcfanswoBjagRM/EXn8CLCChW1DCVcpEuaH3SPT
xoVpDvB3BjogEFGCv3u/uBQGrLs5/ai30tRCCKiz/E6xnsxYIULJmOl68/Dc6B9ggxKcA9uExLSD
TCJAAyEdxw6CT7pfyYbhNySKRYJQ2o6oHwXi3Z6QJHM6FGibq/5pWsJdNi+3bPC+3MIm+ThfB1TK
EatPr2bfBGc3HDpqlpGC42HYXCSWEf9uMHvQj5qAtM2III3QGCj/e687uMqfLjhrrY9H9rRredfD
s20cve44QCpgWO8dIcxkLozOXRbA90OatoNXyRmtzPe6Zjx/nZW7ae/C5tzaDAM3Fqdq/hYTeEpc
Vg+lIzp30Oq6z8Yga+k4ni6MuJ6SKl1H8zbgZna5jh1uRhca1BxkV8lmc+f06Dr5scnVveoZdKyX
xFH9QDM+ZSln6EEiPX1pkfIjn/Z7A6MF0kiSxUDVzNKG6yP3qKeONIiw3pTXeh58A+yr4yctwS+R
vdI22sV5guShoZ3iyeENOL24nwlnfzBhY3YY0FBZVfw2L+GpN+ZXgy413iv1bsCeoOlLkkESoo4H
OAnas/Rt0TK9YzONTeWEjiY0DnKHaDOEQr3rNxmdezFfcjwxS20NJ+I56OzXiT5hsN1XFeaojQaj
s3aFAqGl+ggM67nhuJvM9LmlJrcSa6+AORno+oWrqyasIAXZJFMLPOq3qdPuIxaElxpbKFUuM1zu
vnxUDq01Usu60B4LCDxavdeevbE/RgUtF+h00qaw/op1DrWuIgorQ2jeQb5p8BTvSY1PIxvr/umj
0Of1FMR7i+F0Y8EbmH5M8zkq27UBfPP/GU+3X+L4OU/ys00TOkIJk2OOyaPcxtCiy44RUTf6ToWB
FGqLcqy/ZSgJ8USY4jX2sNA1mpk/HQtKU3U/eZScA9bbobGH5y6Xe1a2L7lJtg3lDhhR77i+XmCW
0O4WaP1VuqXZKQ6d+9I2hGburZ4476ggD5KjjsQmuF6MMY3bQCOad9g4pmcQ+8D+YBzNe7WOwroE
WVAq6zjN/wlpMOE5l/HWPrWMZ00Wkh0+OnUqOHb9uaJgbcdvubelyliU+SzzAJmowkyvbSGrCUNt
0cv3iT6vrWhIzB/RJUg3CP6X8yNRQ7ObmFIRji4YlkwYvZj9OYII/KrNQe2Vncwp+avywGzHwrob
5QewHe2y0GKk3E6BBCaiHYhrknl6zS7UMNUwDbjgLeKRpea0InhUnUtGm6KfKOZqA73Dsb7SVH2O
I4NyibkwSUdDdICihfTQdR6qfFw62vmoiIqI8pFLRvjaXbkcROORoALHEjtm0ec5581Z2kQKDMnZ
bctHHy/DtiE2OdyACzqiwjm5l+aQ2phP3JXSNwiHkwaM1lUYbQjVF7wicKgWqlGBZt0CD5Bp1KLi
wD1/zJSdpMVxkQm+q31FfbzJ6DwnmfGp08rRIKTi90yjE2BENOo72jk5DKX553zul3nd2NcaQGv6
mCGaAiLYzbbnfuJss+iGseR/EuHvH5pP4RbPlMwUjA2VIjlcSvkvRJhjdX9tp1uzZIGAIRlQfEAW
klsOykWvqwcZqSdsiGZuD/aIx2Z2hVULLzBSyfy6WgRhxHQ8NBisjewgzdxDa+QvgK1MTWGXb8b5
RxIN0MA7wMKsKEsmKll8FYALmig19LZU0ByLvMqiZR9XHvRsNDZbOaQox2lIc/e/kNuQipNYMw33
SfwdR8Lnz49Mc5RT0IyIJ8zfm/GPRiQD/WFo/kgrKRQOm1LRANuEewAxdA1fk0bIBMqdaBkneG/o
B/mN47R/ifJLGFoYLHiEvDwcP6TMkjGh0DFgefaAf473mHDzCeQaIAderyuKIZZXChihID5gPdNE
FBghFFfR1PCl+bhtqPRlbfeIlgLYnwxt69rbkNVKaMJd7vTY9IvqT4BMKvOAye+A5AXSf/gIE06j
IQAX9iw03QBbeQ5NGzSySj/Cpj48JpnWdFDGeFf01mZGB5cTPthjijjigPFJVkRAHSLIqG5Th/Dr
szdz/lXCJsQ+pghh4qgSflhZ9VM3/qVIUaoAj4Vn2hf5KlE6xOuZy4c5A/0NpAZZKTTumX2BOaay
nWSvFMZ7gfFMx6Fnktagx6jOCT5E2UEFZIBGCJmbXienORSBAu+OMRzfs+i0Hf9gtQvqLumWfXyp
0y27QdahdC4iwxghlOJugzLwbtQb194XTkYXdlZhYEi+GAS90wi4KiR4JZ1f00wLQQm7fxHhaT3t
CehdC7rE78Pgih8tJvrCcHSq+Vn2rHwGTgGzpYdB7CCVjlh1UGdTRNi0yoFhMOAsdsyqogrMAdZS
B245WtEG9+SRrD6fZ+Yi9BJ4y15eF4P0yOXqaBj4kRBUeXx1XxgQO7+E1CxhKMD1AK5TvwlMrtuG
cSW3qHGOa+p0rKcZEzCD5qyWEAkX2bfBq21++PSSnEdZQiMKEu6gayOazv2FtkhHBGHNxq9HvpfU
bPxHqPwgQ3OGJgidB0z/Evgu9JKj0CJSOpwWyEUWGud4xlzCo/nAQkOxqJCr8MB6S2c+MEZldB4O
JV1TYlyAE18b7Qx4spmGX1VzcHmB/DWoTrDgVAT6uE8gjyRxPPyGqSuzBXld/JtDGEg5IMbtd1rn
itRHGmCWYW0Pb3I81EDSlXe2kt4vlZdhxIjXNP4U4aGo+2dG77QaXJ3iXC+b1ZyxJ2OGKr7sQX59
sG7SkV6qqk5DBJAhs4X8nWdpezcBw0NjHaNmT9c1PsjGp8kwVNrOALcZafQbuCO0aaJJizXjkCy3
ngGrKH3QFEXTWa5CoyXLBGbffAfylavS5gZNrC/+mN+DhktNZyKlXa6xsXzRFqghc8N2uSU6Novk
bs+Igz7gxIsejOFHFe6gTrRbw2bTQWDjSwjQgMXF5SwISTZJsDE7mnYopdUn2VJkCANMe/nolDgj
wnk5skZcH9q3CWFwk4MKTsbj9PL4+6UJp3ZiPpof4KBd5L1yTurcX9Lc42jCsZ9KuNdrQLg9GWFp
8a4+KQvekulNxhakDf8TFJKbbEmMjWjx6E65kUvEMAkZuOQlNtNNpq0SiIS22y2mipHFOQZ+LnNG
h84d+jECHefEw1L4RaVACIO/wTxBt2yPSXrtkJqyoMkZInJSSgjX52hN7OVloZnkLVY9No2c/zbu
pjq60ZuEx3UdAzt9Z7bPqcYxE8M4xCFC8CW0C7bHyYqd++QdzeinIlExJlBDNno1oQbhn0LTq8nK
0Sx7b7KCFWaEiUl1Sr3j6e3JzKkU22O66BxcP4L0wGGROCcaRyFnmWzkMjyYtbsCX0v47kIj5OuE
w80CBOuEPXOi1qmH4mXIDkHHSzhIcrx+6LtD2x2wYVwgm3YHozj+aRImP+YzXXJQFa+wPkaBwFJy
Zzg2wp8IrZ6wZwZ32EN5I+iQzYWgusarTZroUnturHOKXNb0PvL5bQbULZrfhk6YimSEEjOapZ8P
K3u+mMq/pqK0WYHIgUtNayH6w+/y66T/Jzm+wY0Iw2FkaN2ducFwrDIWb0X8uQGmWDOtS1qsPdt7
3e+w1zLfdXiwyXKAbxpdLbwIk1ObVT5OJ3AltLqk+IVeGIpagEqTV9pYMIbIsYZUk/HdHBUph8ur
ALFeYB6xudwMx1xQBOmc+mG1kP0C3uP5DO5lsAQPW2IzAz+cd16PZm9fcbuZbcARD8Qc7aJq58Dp
sOqjAyHAbvdCMa9kmxkbDwyr+zuCEtr2j0AVYX+IF8vvQghvxVa1qeZxtSDIJN7n8y7VVssAV5QA
8Cemo+J64yUH8kI2gbfHvutpmIy1mtgnmmKxoRKOQIdfVMm0bfGQjzc4HiR/FMMjQqiBq2GiCyCy
bMRwmUvRIKQP4xQ3fJGho/DQxlsXqJuhpT4NP3oHC6YE2SeJMWDygjXIaBESCzo8MNqkC7eXqL7k
ZLJXnzVtTROcmKMWhHwWaIEle613ax9MnmTiieG/p+1K8zSi/IuY7FKYcN+L0ZEQyqiQV0r0O1QP
1Qsnp2nUxwQVJ9UgYlqB66bF+0cFXXKiB8FZ+WYNBDpGeYvMCASE7Lsz9BQGQutKfemC78BZLlR1
aeT8C6y91xo7aC6SX6zGplhjoKQFTOq0I3/COAa7NMYB2bhJILJDZRLAG+LH2FA0jozKxh+pyOQH
kUfNiWk3r732JQzOYS18dQzuaz+529BN7elUZQxbSvdlKh04gXCZEVuid4vy8iedfhWvxaHM0e8h
5nNZzsWSY0id5K9JZH8SZH6dkvoAmL9yL7SCc0faES5cVaYmTx5KhhJQET+lYOxWRQq3ETuukLGK
jI48dNoa5QyTdS5vb4Kyse3Cj8Q8KeH3XBJJNW8Y9qyYQBLtbhIZ1+9HMgQZ89jLp53qK3PKN3Gv
bigPgJUzhc4XtyI6qi42zlRl5ENx7nASYUbISc+iY1q7zPcBxkPyrNflMxzjqfvlYG3Vfm8lJIlc
rE/jlOgXN4MM+I5VGJFruzYDvaWXWUb1PMOwa6ldIvAZdVE3o/LhRSqKFsIV34XWaFJZjPRWZ8Rp
PUYFCpSptUV7hAkQOLggVaC+j80u34duAhJky2XT91jPc1Z2HJ3S43Q9gnDQ/KZHSwm1ytzr4S5J
3jGhwxSkO5/FXc7LVjqRoVDAC+OlovLsmS5hQbfkJxXgqS5CX01eGtA18duqGPeDdvpRMm4yM17J
O5B52UJKTa3AT0m7XYOSrgQYN5k+z2+pxrQHPyQaOZsK/AhJkNy4K/OmJt40ASAjR++OrYN9IWSE
RWIiIcD63ib4GAG1hq3NcaJS0yFT9sFnqck4pPhXo1251sWoD1V5Nlw+N/J+ZGv6usHedLhbZIWy
OpSBo4L7XuQ/aXahrCEQ7Da0qLbRaFGNZyAj6gS1mkxNNxv/5v24Nm+gwHV/Guxl09XDKpi++nr2
o+6iUHniTEc+iUJyc7zDQ0mZvm32NEdQ1T2NYLTQMMZ5Oyfboj2i2Hma3Cs02Y4paPuVlAxoopc+
+KSzCGi9BRu05uotA1yXmSJbAixgnY7gPPpTaG7iRdswbTM7BmHBi81myAaqX1N7CiYy2KDMEpzp
DymzXDu9AFU6MIld5i262xyEaaO7sMTROwZfugLGU8WvlK+CQ1b6zYLP2tgShxkGp9k9SaQ3xR+V
bdsAFcMm5tEV3rewU6R01cIfa9i78bOOyDk4VlDhtY4zmHFXIXxj13hWhhrLA1rGKb9ITa4Zw7fE
D9X59OriBZt51Hjc/wRN1nAOVcpN/DNo9oV0Z4qXlTr4mtnLaANC00Rq8L0yxo0T2hgJFL5LetAM
FWFos4OGOMHlJksRoOJkGEEdzJzXhAM1oBGWdocfAVEiSc27QAozxITZnKl74EW7wo/CKQUrs/Yb
cbzqKU9iHhqxnkHglHHaVO1udldq0FHZX/TwK4Vj1QtBvjwgIhw7Z2fIZBl+hSjy+DZRcLZGBizQ
SizsV9rzAKKpg9khmd6WjrtSoO08agygNYeLTTLIUJdZVAetRf/PeGKkRGdm5q4rG4nmmH67EKBZ
9QZJWlL0SLfH05sdQckgoFFNFjiiwU56kPsEggDyKDVzoynznxoQUUoWOKvbYPoTv2c8u0Y8HKe7
FQXr2YO91/7Cb42D5xBV+oR65KHcpRJXPewk27PHkSPYP1o+zYXnmEEyhTBNrB6LxCvuNhITG3kQ
rwOiRLrcXCn8uLpxE6bk65r55DDn6+iUPPdvzro2MJTNEcDYebuWH/I/ns5rqZFtScNPVBHlza28
QYBoRHfrpgJ2Q63y3j79fKmZmKtzgk0jU8tk/i4RUHGIdqG7d8P5F2QBxLmxVYErIRAF/lKBHXXC
cND4Q8IKhekiidFchJnACVIhZnx9zvRud+gXrh4VJxoBSadwUmvVkrwgAaY2X84ChFCGUMDOwsaz
tgn48RSIAcn0sbl0GOfuS0JgPEiZzGanFIhpQGUoadwS50/V5LFSA6MX2TXiqquTRS9FRlQQRM5m
RJyqzHg9NdlFuu+pKXHObgkENKp2x/ll86grFLhIe+E3ekYH/lkKglm88tDTbEceymCLZpfwjwqR
usUgyqemPoTGYenOaUBtL29/NXv/pRpItI+uJ7y74VsjpFVNLBCrTVv+Wf59mb4hCaf+IzWqQ13c
xvje6dqeAqlpo61mkWuMOav3963SN7a97bw/tp0cpP7BqKfbz52oBxykfMlhRCeCvVzgC6A3wpW2
Lg51pByYIlmUenn3w/ey9XZBxWDpd+Q9S/tdG0y8o2VkVCIXS86OGPs9aZJMToPeWUTUZuMEde8x
5GBPGAUAXIPfOCzuuU2TC9nmv818rqHa4T+MZrKv7ojtFSeD4KNN2u8M/HRMiRSfDwRyCYA0iDVE
gKqKUyiCw7Q5H7mkaDsoOSmwG5vO+jZQIBqoS1lOtIiTHh8EbqPs4nbit/QG4UCgHyVYoUWOL7xD
HEs/sq/wejM48wWR2mqkFhfhSsnVqsnPyYpDMWmDgsAzSMsii2aKqDL9Q42e14pJUW0YzEtrjAUF
xQK/F4H2LO2nwfsk8sefGCqTMAPKFR6JFHAy/dS0danlZg2/kP/m1+06N4szCxA2Gct4JxcSYdv5
DT+sAb5rShCU+1QGiI/wsev/EpRP8qsV4h+oMGZYrtWQ4VnTXuXHEulRoAUVRwZVL3zuZmmR/vi4
dYGNuVYGOPCWigxBOhy07AseQn4Nm5+JLZGF3dkybW4qPnEgwayKzx0CfPBPhZXyomcGUi5+f6jY
iIaBmKohuAcqGa2vaL8azOGoioB2GKuH0JguU84dPDSMLqsUstOQtYwMrvqwq+j30P3hnN+hFxUB
2excU+NQ1S+CvFHjz9XzRAmSAHuXKO5JV/hPt/Y9R8WUkcSIwgrNneQxI+gZOKd6QMMGIb15RbhN
D+AtpK4d0vkG+79i0u6S64eOdBEDLxgej6qYt05zXbQLbhNh2CBMOfmy6Ln2dg0+xgb4GNcL6Iyr
d0+j+1cj85zsXXO6DaizB8fck77BL5wzORuJK+U+tkjmssMPkxEAztGNSKjmfkZMVuwiApkJ5Ubt
Opz422Jc5cRsCwYLlXvMRf3016WEcuvXznuDU2edcYVnZ/AUNq3pX+b4DL8rGg3uc0BkWFgOXeJF
6CpAxGw+e56bq077nMI9anjU7qW5r/m6qk0K26NhGA+gG7nQGFLIY7H6c778DcNnrofF/rJ0LlMw
YoOkNvyW5XMPQmEf45I0muKGuCsZdnr+RFw46Y1Ux+28RX5pwU7TXMso3a5iBuI5nCkrdWxglxrp
+gg4pIDRE+RKuc+6jNCvgDUtpBl81hpLpvklbh+CBEJsCstEfW59i+S+BJgpfAyD7Isg645D6T/V
BkQuOzznkFY18wYirLXljO/c+jASGCsiRYcr7QmRbeX04lSw03zkmAPRZ4cRhRHzBwIGWYVI1rh8
EvOKakx6evp5WRjAXPsk3hsj1/x/M1FDwiv776r+jdoBTwiqTBGx8AC77pQo8FOiMJD/wtdxAsFY
k1xtxTcv0VeyVZp5G3DqAl6LumLQ/uKGdceTYTPBxuYW/DHZ5xET9y45gweKNdeXSYGwgaAQaCM6
JtFTiUkpnEkB/BRIrGKZi23eRkmu4i2SXp5mTE9GQYg31lSf1vzfY8uV6as5vvFOCwYy20KPQ01L
+OzVjr+L5ndDuGpMzIVN2t+kdgGjJXVkTxI8N5zKYWPXXE3o1RS9nIauwwROK+PrzLmT8K+GeEeC
q0ZaefgX6LJOMShYDjqp8qB02BDm2NkMyTPHvfauU1W79M8VuZQlS2zyv4voPFY99kg41ZFejLvs
W0UYV9B4dRcp/TyMQlnOQMaEdgVBNyV++435CZmtBEr///NIulMTXPJMsFw9Fkoo2rCRwdZJaUc+
BkZmsisb88lrfNn5JkKM3roALkKp8JSMngzIkFqGv1PsdP3SA/um1U8KeiCTPHHSWFw/nsSScHCS
BZ10MLeKUcjjzeMYlcukSQYYW5kongyPIIsBoBVlGzt56k/IT/GL8cFQs861vxqad0VOYQ0AoEya
hvbHQgNrXeB0kNFFLYLgoDlRp8iGAXZW+F8qGC2wVWPL9ucc9en2y5ZYFxxZWCgKtBBaw8QBW0H4
7EL/Fzx33uyxRuK1QhDawFUpFJmECJc0YO+2xv/D+mRS8VXQux1TExcqGQ6xWb9KSDVxUejcNb14
7YeC8+xbvpqEidnx2lrm00wmJcdQo38ILkzygbihhaPnebaMMO65qNrHD3kaYGPSG/TGPdQvI8AA
FI4GuZNoP03y5uSweeFGZ1pDGrFEmL+Vr30DFnI821qOQpBKAHFya8JSwcTyHiMMH8iWDRA7UR7w
Ep17ici45uTjhKHJbrM39p0MW+V756HhtxSeiTP04ZripBEzV2h9oyIQ4oOpr3zofqkBIxzU1SQl
8C4W64OXkW3Pi1IoSZSAQFdLGVzbDu9NgqaEfBvUktlJcvEfmniqXchFLIYtKbYuu9Poe0Lj0nHX
YwlIRizRfXrIsI7DlG90vtU2x0Lb//DuDO+WV+XBTogxKglx5PiwYa9OmkQk5dm2q3YaK7iSNJjy
JHw8nJ8CRxYnr2ufFgziHKzIyx/xDaTboIMjNIOSv2yqTZn/pMXMl38zLbX2NZzoaH+plPz8o0et
6i+fJl4NBBShzaAXAO/A3DjhqSJDTLtVTLl2nx1GqqBFWT7tkIuOahnaqmdkElHyyLHi+Ukvi18s
jNDhVohQ3YQssXtAdyldqaL2RALb7XL0HdLd6g4ByJzG/Ec1ZrdRZ5hudE9oyH2LNpodpvmM+CYi
Kff3smHL+wwe6UqcgEnwPx4tdIyQmZb/oyfj3gpeurE434WoqkHAOErn+jrN996sj4vn80PIwyf6
D56M3PN0xknMbrprsbGtYDvEkkqzIM0A60k+hp58iOOhIabA0sjd2ngUlRp/XGycMYwsPcZidR/y
46VbvqoSwS9S9glbtFZkOCDwbzMqQCfyc4BLWbD58DY4IdAQBrRucmOTyNhb17J7tkFLRITVWTeu
Aqum7SMizsVVjpgNPGiN9WDDQSgKuYE5vg3O8aREqNmccz19gSAX/x6UgIJmVFJWEGJvp+3ehxOE
ImHYN8yTmz/bHHWz9GYpc/n+dMuP+LAeKHaj7wnReXpUIuNKN5hygC/U/hZVbjFqT+woetwQ8Bc9
8HSoQm895uYxoYc0GYnHQW1Sv0cRU/eKu8iOBR1xnsCgJy/fj3bzLL8mxKgswAjvIqJDcRRxO0UU
R4gAqQwRCMGtmdWti5icFWAkhQdiikcw2idBY+eKjhDLUlZ8GGRHk2lVSry4C81d7w2/eUrc4uij
Hli+kT07aGJLUDX+W5kFv822oi3rmP9arqxwITx0F1fpLqMAcry9w86L1dHsMyCTehMnP/nobKRt
RXuDrujZUQhojc847CT8MUq3XKbL/M9CgIsK0Gs2Wvm3HUBzL22pnSoFkR61iKIxvsC+jJeB4RiG
kx06xYhgk9U9M4Z0shkPA2jvEOrZlL818zqSbEUyCimhKOeBtWm1pVcAdaZ1qwkkodnJqZ1MQPg8
Z+5DuI4Jq4tANcwoRRcMXcBsMec5dJjIYjDmvK7+yyl5JlDMXsdL5CLKo/03evOcRNeOpIUIlljE
dhqAm9VtNM5e2J0uB7KBhvU+6PW08slWzBnHq0Bl9FWoX8JqUEB7xlbgRCt5iTR1BpF/SXA6YNCC
4W24Xr112yN2oR4qUUNqdfwuKR7CV3adto9pZ4XZENmY9Ompmxx0H7IRG6f05PmMpO69qLjJLeBb
Tn+jeGVkyKoOaEcIQ10+MqKR2mO8a0naHp2e7mo4T1WwwxZOlbyz3b8WrVqvMzECk4QxkqODfrAY
YPnIUlT51bW7Q05YWWntu8kg6DQ8OPjKrNw8jUxBUl+Jzz37nw4S4Svm0Eb3geDAIrZ2YSwRFimS
jPjQ5JTYjLEYSudkxw/0g3ohzT8TRBN6SnBJdp/IstTJxSnvhRlsXYVJUsj1YthwfciTY6lnrv0n
IlU1xVzK1TqnOD0IB9PMdUafjrNviNewCOn0HBnGShpmtCTMveEkWWw8W8544Fz0eeAtCLg7/22a
i2E8wfEgLpEeVQwGInXActKgKYELpQEUDTccJfY/0HqpCaZl3xfRC7QPylAvrM6A5jTpk4NCA80A
vgDpfeS4gzHHdx16X8bwqZXPXKyIrVCHHucsOQxEBYhsoCy9qzStfHTZ0oDXSDnTk0fIW43302bm
qiYRskxjtXGZfEPklkNwbhfGR1okf1AjO6KiIFdXZ/2p6gjiTUrdnQAPi/Uu60loSCOl2KjoRGoQ
9Mm1JfaDN7vPsORVqmCKRbfhahdRPDLFYM20+SldtimiTLEiUpDDj4a4dBnPY/gbknlsYsvdN9jt
VF855i+peCC3Ay7fqmJcgdgXLrKd5nTa88A77c0tMbrE6LHKQ5d8a9S2prac5XaQQFfes537K5RZ
cX/NSsbo3IA1/PyExlRNnxNWzAqDxi85uiGYHdhAuXPwvyw4xoDcJDqPEw1FfkyKhtTGE5xoirBZ
cQ6ABHA756QHe2gnJe7FDe/wr4J+yHkyZT+C5Wr2BeSGCgRWn1/wM/3Ng/hG57UnHWdO+kurRMg0
sfw0RDHCcQlYIn9iNgFlhOa3sehxnydoxMFyZBvLdRhJ4ILzDsQkJZjJ2Qh/Lcx4h4AFUwy1E/gw
aS8hf6PML8hhYiJg+FL5J+lgwVLyxsGI0+ZuRXiMy03oQ/yJgOufa2+heORpy3cu3Dkan61b/pZx
PwtYccHlLW8OUo1vT/6f5JDypQMQiUyruAdwrDbOk98FCrP2yWoOfnGYbD7ezZuGU8o9PPenerzS
IwoFITW+9lqR65Np4NDUEKmdENwSwFpQHfAFFA6oRvIRFZg7f4JiOEsGWZEgToxP1GxZVz9b5T0B
D0WepRPEgo5AtrgB8ZMUO8F60a0ijUzRJlgvyuQFvz3uTze9SpCrfMltHaNHons6KkYVcoc+EPya
CIJy+Kqs/kBdIVhLxkE70ouAucWMfpjTK2CVyIFQK2t8BsI19hXCUDWHp5YjS9jfpl+PJGg2aisK
mLlMSRK+Ik0zS/Po0vVFLqQwE9kA6Vl1M65O2TOWWP3YBqLKmVJ5zzWVEbsOPAp3C/GL8UW0rxPa
DCDhnBdG764n96pgACGm4ZHnQoGbUVQ2OiZ5LOrNL04bDFlXHLoGV8JQMv5qJNSqTW4p8jsvNC8y
ZSjVD6OHUQITDLFeTLXaFrkCAvlSEwcGpdw8lly22Ky9YmcvX4ax08FylSpg04KL64jypdkTbwMX
dpXSk0g7PMX0j9O8NxEsmliILETJxNnR4/dc+X9i7+qz5P0Ur2h4lLje5JklZYfksL73jvfqyP1Z
wXQRNUnnnxOYQKajbZk0cLwCWhqB+43YPDgD+Tpp82IHnFRJelEwa0Ua/pOvjY0gp/oYAdFxMo8U
N/Q6dIUbYR5wrD6ylvF70N0LPi9tI23KdoZPRPVGDANy3QwNZD6c5XUJR9tU3bzz4ycPSQllHUIo
H0aQqECUMF16F2MWD1/116griJvC+wnOnaV/IgMFOVnulMgWLUM73pHSZIRqCH+lLZ707oIUCsZh
3ko2FunOmSIoBvZj1QPJk4W5MM2DZJCHEEjuTS3ZGU2w05vuJACEHwaHahGQHOf6gu4RssTUiIum
WU3C5mnKKRW1mMOLwW1UBG75n2f9NwzlG6qg0BFd0ygKCKB7XeIjafKb2D4XXIC6ArS3umtCshqc
AS7vVTAZxxLpYdPD2VAeNmNyXFyST+SgzAg1m+hkym8BjCRMVjOYnVi9Cydlo8XHYjp0CkofiGC0
nyb7EDveuXfLJ32xThJ8hDtauknBeaj1JWtRNmXNOCF6/cmxdwN6mSx6C1WBvuZPsEq3uWnLt6dM
D7vQt4b7t5z2UvybLgAjh2mvdF69Xt0M4yU0bkh2ORt+NXlMLPCbmP6JBUcfVJPYxw1dB8gEUWYp
TFUI5V3zZyEklNo9W5Jjz9yHgjyOpN153VtKuo7NHTIB8tFB0yJ4mrHmaxXpEXs1VkiZcIaZS3VI
MEHTRHrwIwPpRgXxG5LhBeQrgYQmhhaRD03gs1LrVBz3cgjqTKcY6vmFGqFfNiZ5g0AFo76ddKp2
jsIXg4gNDTVtG39qmjow425Kyi2amrhFFMPQSlBKDk2D3kJuch8gjmiAwHaAvX9GO9uCwYmPMiE7
Uu5klGWxhzEVFM4Ho80hu82aoOoA5ewx856psxabcZx6s0M+nY/LPgbcGYdqg94hYPehhE6qK39V
yjGp88AKOJP0FqiBPyqlBWqYhhxe1HYeUP8jElQxP5t3mhUoYYe/A7Rn/e+OO2AkYp/1azg/8yLJ
Mmv1Mk3/HPSIZvlBdecW+4XwdADXwd5z/YnpE2zDN+/y4AGMuXyEtKcLFvqXtkazf8BrxHCsE9VB
P1/wtQ8DYnBO4XyB6Ko2yKvb+LkN6V8xS8cJm0lKOx4d9yBi9SnRjyIED2f9tnhkVEbQ5mLH2um0
dU1xogabzRPDNdqCZIroBxhdeDWLZpFb0ua2BjdZqaYjmFg6k9ocD2nAKJutMoedOPgwuLjC/qZY
yfdJBrIw7Rm5HmAYb/ZsUUN3kPoPax8FFhWMU2nr0hxXabk8idm0Z/iEEy87YaP5ND1FXQI4CJXJ
Sq7OizWsDSaoKUaa8dANoErKU/EgTl8ZFktaVPBCh+QN44+aGHjL/YfmTW6sRvG5gTepxtPQJfWa
6X9gRqP6kDVG6A6aoRJNjX1y0uhadfeZ58OEObE5LwSEsDKKuGbqJW0lLVcKmJT+qOSkkPqKYXaZ
vFPqoMJ/zfGCBcm6656Q8nYBKsDQaZ5diD2CDR8dgRN5FNPajqfYBMkTZbU/+fuQGLJoIMqZAiLA
xI/CMwnioz5VKBpMZgXAMnKBRzn2gD3aroYqlCY+2gwk4bho6vQtt1IcFjvCRmp6TJl2hx3UAS72
bjVEpDFnx4FgTdxdOkiKaMoJf8TZiqyuBOACUpDzRvJ5qIZFcy0q2v1iXXgWzBeUJAeLnp06HU2j
LMAM6Hwmw1rHF8/Z48+MXC4uiLl2AZIh/VNXUN3mf477PWT3iBErufUbO4lMDKypLsWyWCVvUUUr
6pubkEAgGc4nMlkB9R14SzgkKSyh8QUVrBfGCM+3nvQH6QnYKEY30YDrRFUBoGH5jkB6QFphmUeU
7w/1jrFsB4uJ7bQjfON6ZW+EQJIXaCzO1gbvQAGGqp4M9eLaLGyUQkO552zOvG4TEy3IAne5tSOi
QsqiOpN/63Cc54quLX2b1TVXSM+ILJE8xw4TcRK/pFR9ZCQsBUmi2ESo6+w/ZTmdYD5Zotieawo7
E2iji98AxIr2F+ltCEHUrqpPIdEiLQQxuQt6Xd+bpUXcSxRgzoyjk8+MsBi3GA80IvHDR3cqAglu
QpuFyUWsJc6+yHHIc3BWJh4YA7710mD082sQtzf4BDGiUQ1wbSqb0P3g5pH9PeWsLglZRCiMP8mm
X5MQAUxqwsKJQDsiNzljTl6P5NBDZfLfMv3CeWZN3aHPGe+7zkGwTtTf9m5CoiclglDQD0v7wpn+
T7z5kl2KqVu6SSI+t4ZNXB/3fR4OxwaLFIYF6gEKeRs85RowmJn84dqQ0aFjEZ5JC6UWlZYSIbum
ETdxi4KO6+Vv6L4asJJR3q3g/YPbQhtq6J9xFRPUphOXiss/Xw/q0lNZDSYJ0tSjcrnIhSW+8HHv
APA5TIUUQ55wIfxxD3Wp0N8EDO3FyMGljLH1XBYSkgje/Va4d8SY5IE1HTO1YOsTnMdczh3jf3Tb
olhEIwd9p268YWmFJt3+QuyQQ8SIFKVNzEOekVXmrXi39GdiAgA+cDke9ZaYNtxPVHwJcyV89S5x
wJz4WfM94F/D9RMys4OaTqwE2QnymC+fHe2LADf6NIJvgVUXNjQ0iKyJuXE+VakTlXMXZiHHCqkS
aw3PYVS7DpRIAj2EphWjrg94m2L/L9A+0+rz3kAvobFAqXUPNcgSovDjgZJPIDJN95ozzoL/mMUf
5WIcU3pHDnbsPN4WnV9b9nwpH2xJXKn53ij4dYCiud+GSJzZFHxKgV9dMj/qEwcQCxRwQ66CyblJ
RqQs6ARB2mjsaa8k2FAu8QhnGd4h/9JU5tFubwDgkr/AiSFMX0oqYUk907Fhw1Q7hwaxjJZwmp8l
6SJuMz10Z603EbwCH6MA65jvSaUn6h12qyeyXL5yn7MqQWUA3yCq+LFrSRFDWmPCxXLM2kSdGMwC
kyZ57nne3CbcNQJ++uSa1IyWyXHM+VH9jApfSlCDC02SfDra/sYiRITRooJH5J30BFB+N6myLP3H
olRD1LEFQ2mdbw0jmc1r1jyfID0q7CZUWUtCyoR7FG4m4gYQetI/WgOnIIthuRBI4GNhTmjTnWk4
tOR7cH3L3yd3NZvuSjeOk9EQkQYYL3anOj2WafHXSpnwAknvIAYOoy1XnpiYbGpDxHASFsoLEWK5
06PtI2BOR13pHHWyWApZhnN9qfiSH/Ns/OMM5kUZWEb1uY+5UWsuDOTV0TVYmJ2G1mYw7uAc9BZ6
4b8Ksi1tTo6ILCRCDcCCIk7omYrMc93VD6xHD5Wuw4+EHRYZ7izhzwk/5L896AbE9hEZP8I3hmQg
hchIBXUGcCc+6hnTcMiNTw0GosDB7QcYQeprSHuECOPK9xoCIxvTdex+IovTlExTZJUC+Xl8dwYu
YI6rbUwVVUHbOAAiQnS0rX3N4w8xsIjUCUdKxIoTaDSjNuVLlD2tk2Y25lstNaSrWpvhp7wc0bTN
rey8CycEW7nB/ZJq/9nvBfHIcmgLMYCFZWPr1S/BZMIi2QpWzcdmYbKyAhHsQYo6qFYG5HmCE7Fr
U9q5/CD4MbomKj3L3/ptd+kjMraL41h9Rbb7PA3f5og1hfM7YQw3sakYfIjMHYl88kZm2rzGRIty
6ozmdx+qzbQKvCt99donst07KC4MHpF0DHI9wFHLMa0NIJWZ4HUstYU1Fmm0S/JDriHvJgt70AiE
pnu124tYIkZ3j6uyDggNX2Fxh6M2yLrXd9i/8/Gohx8QsM5dtGLamqFAPHz0Q0+6ZP8zwuAtTl4q
7UCQvVVFr2IoFuDzUONaBW8v+MuMjjsx14uqx5NRCmLAoOpxaeBro/9JuZdIOK8vYxhjZXydk9eu
ibYzM6+I3gbztxlpysrZXP1JgjFYBiCvdUvQSrBSZbRFaCxL23KzZ3I0HG7SqZk/ZWeW2RvWaLly
OH0QXYL7XURZYNb7gtInhrWKzzLOO2f4QM9EOvISmTSH8yictou/B8Ewlk+V7l1qXUC/g5U8WyQp
i3stAu1ilwtsLCFjxD0xQARwk6IyCeqNRi8JXxrBKIrMlkNcS262d864T6DKDRwrZI4iM6BUEwY8
p6NBDoRikIIB1fnNo+rQIyLUFAlm2UfBTEVO+mZnMY9NINe5P8qNPlEliL8/5W+YPtODy2MWUo7M
0V6nJOVqnH8pxsBN5qYwN1S5zIpvkcxFz21jkrnzqgOVSq8RkVo4iJeoJq5LCDgwsU59SAGhxfSa
FiEU8KDQBoJFU/izumAm2AccZ49W1MSBDTzEBNLxlaHfIRFO5s7WDnPFVUsNUdurEjEx949A91NU
HKXylop3rMDTgGDEnNH+XkRRU9w54qjiEJ9XZOlw3fXgFtKtc/P20bQWHUsmyTt4WzjBOCBYYpPO
89/7GlS0/7hEhEoDLREIfTR/fIVHFZVaPVAK81fFblnO7Hg8Ha4eypwlKen4H7lNmhlgiMAO/yhJ
TBytOfduBtRKS+URGCTvy0Q1w8QX7kMeJWE/K2NAcAxYY8B+HofkWxYfFk1uc/oxLGYq20M4ye2R
E+RByxdBQYUVJsV5K2nBsoYipqMzxiYKdyT8NPOpmmai2qtzbB/LEHCG89f2f2zUrRPpk2RyHcfa
IYKIobc0+y6F8GwSW04+aGYQT7am1GRkWkYIKHDqYh8TEx9S/oMEYgTsDSF5JP7PRQVHtgT8DVUe
MiOp+hKg8hIpKjf/sPwVNLjtqie5eaj4fheF2jzucTB+IevBRkDjgmx4CtCxKboIhwVYkvjC2zUw
ntSEcUswQRRRurGKGpn8KHg6KirQe9Ct3DD3gaYfhVYhPdeTv+ofB9PgKp1Xr2oiAgjsKirzswB0
wuJztYg4VLNaBkqARGBR6NINWZQFf7JroP/xWC5cC4RDcaFwIaOSklgElw/9oDNoOmywDMFQgdFy
Gl2xW6D34IsuIKdrdAkJcfujt+EJPkpqFw1t+kS/LbhztIBuBGAjgAzKXWusTEoD2AHaedYS0AIC
eLmcQIj5KVlLPe9dQ4FWIcCDgF9HSb89IenGVaBb2Kn81woFGpPOlul7ZsMwpFk+6kM2FD1kMo4P
ZEhFi8iN72ShCBJ4Mo6NF+PdipHNkK/l/VLkLbgTXIhOoBUmW1pnzh8en4DUvM2E+7cUsz3yMS43
4RdFDUqpKwghO62Jl63gBFwoC7I4z7lLOWmKdIlt1dh/zZHRO2CklI860jolA5rtC88EqAU7SMDX
J/GTk0B26damfa1ROPEtNGjOFJJ2QYIBuT22v6vmixRoyXiSBAODe2voYPA5Yrj8R+Y082XL3g88
Y9VLRidHOWyPk8wH/FUCSwk60DY+jRbHFjQK9RsOTQCgmLNJec6+qpqLfHKkVX5SbS2JMA203+xP
wU0Tbu1y7LZjePW6D5oml2MVR5EoxJGvzkvwR/3SAdAtdpZrxVurZtKEVlytHLBhE9EFowo4eqws
yWeTxp5pBcbkbcWT5LPHZRFKJ16E8RMNVOCPB/aaCJ9EMS3IKGdy25QHqWsfSinnKgVh0L1m9W/R
Cndz/CST6dzocUQOOH3fxYNiAmVo4Nk8vIS2ilEZPXC7RZy4FVe7vr5KszXi52qZc+BjGqCLKWbm
bm3ibss/YkSf2b1bxDExkQeBIG6R0HsBrvSpssQ+55Dc1O9N98hFSn1eDRfL+OOO/1gQHHo6umC4
F37X4Hfh42q95lzR94nePqUznBwfqEO4VezZBjxIQY1gVCPUMrAWYCNiMKjBHChx5WJgGUnl4tFu
q1RdCEH2DboAMcRS9IiVmDbaaYxn6ZtFvimuNH3k8sJHAKXUxTxhIGH14ujQefTVsO2yudEUAsgI
1SlRZlEcP+gJl4wvZBi5Vu4ESZaZAO33iKRCzBs1KUny5GSTYEy6WU12PlXzUbe/jZTvGwtPTZZT
SiFsmtc6+NMZz57PvBTUqRisFPGJNj1ddbQL+8APJNKoi0/Ca0mdwr601PNQx/teEWAPp6iGHHa5
PnMQ6TodvmedsuZJtc8az9Vr/xXdWUsvqfWPNDT+gcIH9V5lx5zZCiiZWoW+7dMJXhk6s/GtL694
CdR5Zhxxkb5kBQGoKHepmpS5RS/ikhxh/KtJDfOCl755svR/HrfWiC0w5BLOnYEE8fw4187JYBgR
jV9JurwsyhSdNfjMHgkyOdEEPltrh4mDeRm9oE+gk5gRQlFreYgwuJSH5M0ybCHQAwdq8EnNDAcm
NOhBq1I2y/HdY9ACh9aQXzHkg/WBx05OXJ66dAngWHL7TH37GKJT2r/H5Y9X5cfI+5ANwDcptYuY
tSE2kY4J2cwZLAYtPov4lV2xE5IWPl4bhOmzexv5g7wk+DMnjMYVhbGNs4oXLtAW4oYgWyzY4+yD
Uw3J++u7dD9FDeptrA741QEBJQZOy9uzPaAZaa4wzD2aDl7CSz493N7cpcLYcsF16E9gr0Wmz5kq
8hwhxWSjEz1Ailf+Kh7QAc0tBGF9M4g/DW4Fgg6Bp0DtE4BQQTLkmG5ptXnXdZmgX6pWWvD0SLEM
kOrP3ymKftmJBghXBPwm0AeMM3IqOE8Wet19TiCIJjpsu/8U552E7/LUFpQkDfhVm+kcpXt0bUDK
XMKchm1LKBCT3AnrW4SGvbGVivkU0AyK9k++FFaHgGMLcC8FCA5pxg2QmSKiRqELxeEhG4k/KTCC
9hfp8SOHXNomE25obIko5iAGT9GgOtjKfHfCSUshRQejqORwg2pD8kuPi6N8KuxZsv0L8AIgfUPq
yfJBklaiepIPAbOL6i+EnODutWJSxZkOx+vZX31AlL6+KTRo/kVMowwMjv0/InmdkGy8jVeTHzv7
DIxsPFe0pLbx4qurTWL/iJF2ywYlLaReThqB58hRBcYhWHsI/47zaWoJfGbtwvfRHmUYNc2S4OSY
+Zh7XqJK6h1Cu9YfNwbS1GrZhw7dNmc4Vh4+A8NlUMZ+NID5fF9lRWdh0FJCI56QWa1hEifjrXNf
eKtj8q37QAlATLaJEiosKVUglMjSbnHnOcFNUpFgN4BI+zbCGW2+SenGSiPRCAHoZcQKzsGD+Rq9
LFjGgxFqc3btAG0WWlTV39KcSy0cWtx+yDXohUWnK+Q/m0Rp6uJyzaIIiKkw2bs10JI8bfxUM8qT
gShhjzE+/BMDKlBOXm7HCHpFfhFoIof4gWbmZJQymEk6lP2yUyqIJ7N5HwJ/LWanjkE8xHSzGwCs
L9KISaqVDchflwxqAWwMg13tkx/Gw2Cu30rUclBdfPZqHuAeqEU4+ZHsZOaP3BgzS96FcU2Tfh0k
7zahMsVkrGb+U4QeHEgH8Sit0ZiOoF/bINxlqb2pg7uevT+GVdSIlLkyZ+5QOazEDltyxBNSgYp6
Ts0Vf9S8VMwrUAtam7+y86D+eSx9YV0cvjTuMgl8GOE0JSRBMoCTbw4QVr9F+E1qGsewTJg4oq+4
l0JoP27RntADQeXQZgDR0XY0VE8T+TY+nJodzgceOC+D9ibv52uvn9RgIBQ3N4mctoicU/uhJowp
/W1CE/yGmYiU4m9IodPgusSQpoqbAu8OmH5JH4vTEF/CCZxctpxgMhbWk+H6qFbgqwV9WiCbA4S6
qNJkwJIIJQpPYWjFucGaYF4ZU3/M5Y1N0NTvHmAjbSxfiHj+BuLkRTYKhCZ7GUafYydhlnvFzYzq
3dswkNobbh6C3lJ7YSYFsUTtjl7VACemnZLtD2+X0oXF+Xoku7npEDnclrHZ2lRZ1Jae+QMpuIAl
dSaGUio8yN6ofZYcT3ntyB7JJLS3kNlBHGE1fRFto1ec23ozvvohAJ5OC8meRKf90aWiDjZWZvNS
2NSV8XKYGVaZI635F/X7LD0at1n/qgAoyh9qO4NEG5gjtoRX/c4NZA54uIhQIeaFlc7qp2ng2HXy
TwZacSFl+t2fYyGnjPrHR0Bg0ldxXVGx0R+YwWUZOIUQsTYH14PgwyIzpO8p6pm6vtX6HwOlMXgU
i92uXs3+C7E/SigEScDvshNZRrJsjfgqgyykdBikVdXcDwgAEUXxjTH8YeeNa5cIN2HFUN1xRcpC
BwLkrXDjQeFoTNj1v6Y6fcSYcwUKMwKPwbLEoCHdZT2j7EIU2ROu8zBocPcwzQGiS0YgERS1MYjL
HTiedJvCje0gwqb/68bF+SUVXkvIDzcdd8AjAU8RZ+tBfxLm9692SHeKDabmiXvyGWUlAAUDl5Hv
PmekqiGquNJuSGDTCHJso9nn+owAdKSBlPwFK7mAfhrQ9LYE64AJjcabROEByWFDKNZYxllEbnOt
J2IVkOuQCwkzveJiMMB+qfXNI5UjXIX2O/P8Fcluqt5GwwvZGrCTIJMVVIXQaa7Z7VQP4lgdetw4
/T4P/0PfYFv4ok/gIZV+rZHXSE/DwC+md9GpJ3tgVsOheIvPmYNejfhzUSyX3JiOh4NUMRRmeU2G
rz4BdzGfEWcwF4oDccKysTwHtxiTCMWYcKxouKJxzWsEk4M9DBEfWQUosSRtrtymDgMWZJHRADB4
ZWQHqqv07P974BPthzOGhbrWpUrjiB7RTBKTNVyZaLxqJFJfGOplOSbaZ0EtpZLmmQHbUDww5QMz
+yDoEFhCsHIsQuAjw6BSwR4i/FpDAs1jDbAN54cEa63Vf8gxmLgCIjiZhdPVg4Qkn8Mc/2ubFz/5
yni3bd4cEX1BPO+bApbPPJoovt87xUyS9cgRSBwQONtqesVp+3gSGxT+fTzA0KFpG68Lt6iYahvG
wlUNhwybAlSRmqnALDFw0VcoDkmcqIP8LErPFqU1dabuF5dlbo/L2O9o+EVTlVDrVhoqXd4mAdQC
Hqlgh1OfhEud+wsxPBI9oYs7+25SP4m8PNqrGV+b/0QoRQn/XRkXWa8iXdWS/nUU7yK3uALM0b79
UTiaYxj8xNrGYHoYPpulu1M6ZNqz0L35m58yIxgna3dRCbk2AF0CWNfIROKV+jLC90TxT2nc7EMx
PKvpgxkhnPP9APrKSxqX+R/UzKLjRKdgGg+J4jbGwb3L+4PO5EwF7vaRWUer/+GUYa/b+S8Lfy62
nJjsTRcz8FYff5E1A4/eIyVDjLlw4ysmhZOUYb5rk5THrywznCr5tI9tXAr/w9J5LTWuLlH4iVSl
HG5xNraxYWzANyqGAeWc9fTna+9ztWvPDGCkP3SvXgFhcxbzfpSFE393PbVkjrWdfqJ94j9/6mSb
MZKnGO3fU1K2Cs71eG+Qygt5wqF0NOMXreogjn7F02epGU+q+syThNtF1Y1xOLZn/CNoSjS08mk4
0diaXFD8Pw/1WQMUJfKQ6iijg8v7RvDLx3w+uFrMpyG6cmGzXEDQA4mOGIT9R6UOZ5yfIwgdxhkU
zRyysp5j69gGivBZJzhCHJngkgn5ilD4+cXT2niylY7GmXhnG0L/wjTYtksH5SpcvRmtKLoGvJcg
IvAYmKfL2RvZMJkR5NmEgx6lBOegpENheNKS60EiKjensEH5aXyKCII6IzOyjsDeaaOZ+XG+Bt6u
2hVHR2FoElH/fOY5bVt2EdMCjn8S0xHPD3Ir6cjbyJvQ7SduJq5mgLAZeY1p3X3j7sQbc3xtcxgO
X/xKma0wX8eGSGuXONFU8VueNAvbu2fKpdJnxjcdI90cA4AL+VtCYWr897LOnxzzKtNHEPDB3nc5
Wnh+babj1gwazabt9mL7BWzTJHtD5/NSDBKNk0GQog4XWrKl50+lcqonhODv7APMxEvm9nXxofSn
EQaCCsMf/jPUBH4/6oKaZWI7H9xI2jeeAo67a0OQPgk0SpuNiaSDlBJ8jixY1vsiaFHaI3U0SXXu
Fahz5zAMRL0hPc//lWh0moNSoR/HeJSUkn353TeUd09NcLB45WGDKEIFu9vwuxgAblRnUrQAAIih
mYlUiGITyJjFwkeUJyBV+NqhZJPrlNYA8/qk99cDhBmqCTlGAyd4BhSBMS92hcKPY3+EQYvhGPUk
khOM22Eiwbiy9tyJbZkv+ZFmjhNJc8zprISMK3PM3HEXJvJcDQkHbsMrIeVIXYR/QySC8AFX5wIH
ru942EmRiPYRzRzFQpi4LPlDx3goSs/Y2NFjCTlMb180KBlt9173m3B+8wepFThwBBrmtE+h2k7m
c6L+kakp16VZPfc8HtZoIUiBWjZHlSFW1ATcxRuf6R34ibQ/7DmLCp4SFBaV9AuNfSHToMp3qvol
VXnCUYzdMR18Snvhc1eh0YVZgqzJeMVihEqIl8sMR+2/bSBjm8A1YF4z3zrlwYBoRRjTSftnhTSR
9wjRlomBgjk/T28QahCxa2CjDp+SbQ9VGheKIWDYE6IkAB0Nf+uS+3T4K12v3LWUSkw6tQjEM9aX
ka7B2tkzfu+HuwxTIygAKuQ+ZvKCY9piSwHCAmIOxZ+GLrqJ0brqEKSIzbzgIvNbiMEPTAmgTyBg
UAgfnEUo7DJdG5tsI9a7vF+pmtrybwODCvdHU3kfzdvcrtRbjGkS71YeraQhyeiKl9kUv/QMENjo
KtRYwbHhQ2Mg7rMxw3lYCuWJPLt2nxTOoaStr9t3GitaGem05ENO06+Nn15uFa+xRaX7h5T40WVK
y9Y3mdi0kfpU0wnQfIl0WDPGjSBuhZ2tq/m7xv6mHQz6vRCvKNBjcQmhUKTJpdXgkwEBcsw8oi8o
JZASAihTvPkku4F2cFL2EMdOSo+MUVLe2uAbNlph/Up5bYUfWvX8QJOta6Oq0CoAPDrMRc55gA0s
KoOSeYf8rj2VjFoesKw9l4H7VPjZjvyEnfj+NbqMUCeYLz+QZH2lWYzYPoXBM+MS7y123FXCYkuK
6SWYrefY3TcscAOoHIKJYx1dqMr9a03FNbrYMtqk2xySBn1yt/FUgo0YXRnzxtXClaNiZDm4TH2Z
j3p3/W/c5MucMMm+GilCrrgLkPQqSdsuaYTT3yLWN1bbnDk9bJxJB7wyQqgyG90IDmVmbEp1JvsM
Ew3v3afXt3AIRR7s42pmWypzfQfH7koiIhj8NVZxLKHksGGQ0UKq1d3yvdGMdaYl2xBhqYijq+5e
aP0aobvEUrG9KH1SeLGzdYg9Bk/FpaRs8HheLgbNTZYdIF9vCyXcNCV2CS2NbgMrFusQEzjXZdlW
1258tYd8XSiPiF56766ol70xPFlJsbEb/OK5uFB/OJ9gzPZlMPn0k7rUdPWP0JiyxiUemDEYGzYZ
IlJwlV1fbQ12aOcA4lDA+7u4xdq0sSBXIUm0VpYWnXEoXEGRGat3ZzyENREQb440+XG6Ghl1pNX4
oo8IAKAuRdHJ4AEgjMxLfVXgotxio3skQyJkgOM0SH+KmzcVTFzjdd99TCoKM7xX3BepFZp5V9Hd
8vEEHBPOX8L7RGbGWB9dY/mkS8KtuRJQWERLQYqptENReath0dvmXZx2HEs7udU5GMaFBXARdOO6
47iQ+X/C6aTpMBf6C8TzGKsWx3GZNoq9GPQH1u9IDdIx2oW8QD9gT+tO2c/pr1nyUDBwFeLNXJ5F
Q1AdLRSTTbtV9Wum7UGhfIyyyQe2tHktgUBcFaObvDNV4+RskgbCAEWVmTF1yl/5GYCZMUcxPS1s
D7nbdfd3MpG5zMfi0YylHP4YcG+pyYBFFUauzJUHBopZi+AQaMqm5KD5tWCZ6YFFJXoJoaPbN/Fa
rnudWbyYzpDAY17xHYyNjPqF8Wb9TXMP3xcbPdQUQpnm+1Ih0U2sQ3c+ue4u1Y4qHisJpEcHdaVa
79FyVKxXGXipLA3pSjFZWxP+F8f/AuJnXPD/Qnc2s+njXvil0FumHApWVTJsgZ05HxO3faaXnxzG
WPhjzHS70NyKPdGE1P2/fTh9atCe6vYrpf0YiaWVgi2Ev8WEFrzSYhOI/RC8hqShH6JAcEC/mkK4
QXzYnoDY8gSxVTRQ0HTRtZv47w5QFHqo1SltOdwEQCrCD6vhVydPqiT5taG6A4yhf1w55r9qauTe
o6XGux41nUto5LiBpy1I3jCqJ9t3NynpTeA84rY79kclivFq3UdGvInPs8JMdJXvvNSCtYlPu/Y7
tTjRxIeMIGD2MHqccTLWDHW8gXR15digdQbGssuLYA5oQkNzjyfyMDOahIhrrITBJ9GRtv06uVue
eDjv/ewoJ/GMsqnoRsy6ondNnTa9/66OXOOo7jzwTnfCFVT97bWNBfKt5Ddzcl4qEJtegUKCIZ6O
EGjGb0AEHlmFxcKYkSa9NrDOo0CRb8FSRILlcLNRezt5ByK+BtpW8eeMziUbBx2DeuMpSLoqVg/x
roly4t9abM2AMOhF9ShYacWHTeRZbSK8udUYroz6cNCyYT0bd/ASuTlyvEEHOSrwP+xMZ2VF6fMD
78ESFSJOzJf73ByEU2XNkwQbiopBthQ7L8Wcq3WDC3dwPV0u1DngwAFohEXtM2NoBvUNaGJO/oJ0
QD7orB/GHa52JYNuZYNyja6yo/IJBLT2JLZHZYzrkSRXMyoBEXPw4Vc740DBJBav83iBYJ65/iKm
3LByLsuRwZR1Vvuby0caOEWiWflTavq6yfuVFQtYhIES959N91aTb6VC6BhwAxhAf6GU8oHZG3y8
Klb+KrV/VbKvSC8PMX1fXgFmUki4VKNF8+0G2gFJFF1uuXaNLw3yxlAc3DzYzJlPWXu1kjrD6UkS
mol0hzO1H0tSHL0/aBbO5Uw5N1LTW+46Q66jyhCkpwrXtlWo3ipMEIfwqxuGp9nkag3BeBG3FiGV
RbnidakRFDzm1IGhrB9u+CF7X/9FjqyCKjoTTliM+qb+WLojAXufKrGh7mQsy45GEpflrNGeIoPB
Jm6vTqVTyt2tNscVKd/iqj5SVBtUhzEkB0uxNz4cPCaVNjxADZxVH/WDkFglmUsD7GvRN5pVsXPa
4JDadIsQfccXsfmWoDxiBBZ4wupDfpkyiD/zUdiQ/Ik48A7hXzW2VuLXFTERH8CCDRl5NsBJ1B6Y
k6M9XeYZBJILAXpoBZPzqL7A7vHxloXpWA+/kjaEh3OAkxzTOR/8CGcvxrSc7jn8dJoRJJN8sR6e
5MQSk/GJ6Q/HU4Pvg+RNSpMd6WjmWZ5ccSRIBh8w+T3zlEb/CGTfidUVymlgKut1QgQ8l/YhhCQ8
Zd5JacfDrjNPxVw+jQ6TCzX/2ycGTQMVP5Xkfx8bHeRcpn/agcvCvIPqiRtXx+nVF7uEXeX5h1rv
n5IkQBeqLitmLCXukUYSvOH9QCTTUezhFXKAHoMh5+ozLIaP5fLxXf6Bi0eZdek9eINmvYXoAtbU
1XfBucJaOagoiET1hHgvxlQr4RRgvObibVd3jCY7DHjO3oT5G98u7SPc44tfd+zeU9ug3PrrFR8k
TNNRXvqcQXkgKrB46YH1WzpUQKas9CrTJC9Xw6GZW7m96WhQK8Ap3Sv+qLTrYvo18pUSMqwxJMM5
cB+RvigJCDENOu9DDkGuwDT/Tvr9gL9UB/c/sx28xW7ZIooZTRXak6KiltajzQwVsFdesONvYeH1
dHtWcqwfV2nBMQa+UdFvtA48A5NGIuZ7Dxm44IVrTu5bX2w3GRLoOHvLXc2BiFlrUu1imkbWG4gN
9QVVCvpY1A0hNaycxwPLS0LoWRerCeiyHjdQcYg5c3jWHSxyDzdlvZX8XU59/E9wRMDlzU9WDoUP
EzgAFQIH1QC2t8bbhpenuGeXq4W/MCb2pML+xNkcj2FQGGjQIbFbU/cpRvWKgYEiJExxNuMNS9Ek
cbpAEKx2HFuWrKw5zzhXAnkAkGxsHCJJZOmTfCtVNy02pXI+VOdmZDIFb9354rekRWvhrVaKRm/J
KpFHji/NGQU9ZVabYXMAOket+XAjYBCm/3JjmJPyj/dl0S8zvJPFL9mWOOQHBCgjBOc6SwTvsfpL
KycBjo3jh6uuhgkhN4IG4EunO3rRURg4tEVOkm0j1eT6haBhfhZjDqD0suoq1Hbhu1/bW0doV+Gv
JB1atnbmXJVNy3K3GTlDGpeFVXBRaTS0HlwZHoeMohydd5exeL8im8EpF5lB7QXawpolhkzF55lP
Tr0Z6GfuLjmZBG5DdO/B64GQaceo7mXkU28Tv7/1yVb88tlNlsloc8U0eUWdRX7EnUQGeKRla2+G
yHhKpnJLOVgonG1Gv1JBXGD3M5SRKTtYB+9QTRiSEyBEAijwiEvSE+8plkpb55lOG3LTXa7DGkam
l0RLt9F3PYbQLA35qZbXXDzov4HzTwKi8sAv8aIYmADoe66LgMfuykTSvSjQLW3OWCU10BW6myAc
DnyTDHVx3V7H3twp47w1nHRbMW2llgN1xiSvdV5m/TVUm3ecKeDDHhVI6xWIkeFjiLpH5lh5xqI0
vQ0gwtIYILyj6TMw70GefnDjbxSBS/6hrA4Nyj7MKyhhEuwBiGVx64u2IEMUgEB2BJhgMfGpDMVb
NQN8WaLsU7U6D5hxmMFHb2NfLQverKG0j9azeIuAxoGUrphIsuUEOZrgxjKui9jGrBmkPwz9qf/L
7gxTi3IOYUwfuuxXSPjN2WRfJ2X+qSb2zWOt1Gb6laMWbGsMIZHnEACkg02mDGRTkD2bgm0CfU6p
g+Whq5jGRXs5R1jHwgoTtINIVFkfutkvOUim+CaGM3qvM9rppFkgZwNm8MbD1EmonWwZWbAiFqIi
8qYYqsM/Qc9IqQbHv3eGjyb3l3jxw+PgAptPJ+2sVmRZcUVatGpNKIVmuYXSprpHHTykoNVqDRg9
eOJWY7tpO/6/NXdhMuxwWPwdsPkQ1lRTIi60LgRpkFY9fBs0WZRBETBfXR+ZYj62NUcaF67VXSkp
REqF6y11VIZHmLcoY2wPy6M0JBIWYDOhzJSQx48ti19eIqh0lb8LQ+TQXbtouu/aZhxYdutWe7cQ
JEx4cwDXML62oTioqHvFlFASs22z2ScnFddDL47xGMkZbDovyL3kbuVLCjkNG7YU10yUl2SWMfHk
mU8axLceOqKDeD5fFVBsfDibQkBIensjllgZZFTawwzkXNaQiFzEhw7RsnuvyivuHjLCEPx2Vgqs
xDjl4r341dawj6HeCUcROJxrN0bqhWyg6DXY14yQRIMcrcAZ+AIZyaAQhewl88fsggW6gTEPnv7z
+JB8CMGQtAdD57ga7wxBxmRrxbssxdZo9ECC0y3HeKuCJnKaIbMTxWKifMHnRjYGhj5g1xGC2+Tt
XyUlNFD5I3FzNoiqw2Ex6KIuOCK8cIjpG389SNqMc336qZoo4MEcIRH/ACUzbmU6Qm6gyClAS7iK
epB+kfBxRHEHSXjqeDSdD2YnixFCnfMHp0WKQMXnNHUulFA8lT55Z8VO+Z/ebE58Wmi1AttrTDBq
eH4W1AccFHQQISEhEY8WbHLSXbjums/6M+Ak9Mz9gyZlHmcSXNTzzFzGuaE3nrlhGPQ4ysLvoYzA
S2s+R7Q0HNLSDrdojbhvDMdaGyrOazdR6Bgtg+74JmQCIEFREAPHR9VSKHvSSWq+hpMIdzyZQ/WP
MNSH6q0plpGgRxQ3vle/9g1HQg23/TS1CcJPdTGrW5Oe04UpIjWZ6RNbvW9VoHuaXjIkxANQigS2
8uAxZIHyVuvPgnxogKET3hBWo79mZ7N88eFhCBheQvavGejZifKXNsSZw8NQ/UgZLkqozi5OLd7J
BGX1UBzxwEgM+wlph4Rd1BqE4KPjkFsWwrWeOA+5DhpASQeBm0Nr1cHMLjtjmwybzjqEKdFT55Qh
QOIO5BaUK+DVvcwaWmUrvw+NZl1PNzgAmxAVBTGgVNIUJ3mxa5mmlXqJfAT1TXSTEOa8xLUIeCTL
bQJPn0wHFSDs9GqfReuhkukffWj5o8Pr8DHtLrT3XjdOFfJQ8fCRxTHgHSup3Y84wYhpMqu5cqKn
7GyrhIhHnzbU59Sxd/QryKMkAs6v+leF2BXsRyHfKqtWxBbjiGlOvoiMd+YKOyYyg98z0JjOGdsf
wReAJbyzsOSoZR9y74D0TvozjP81CAiVBPEmT8RGrGMs7STSbELg71NBSdFnVlhdkMks96lvnau0
WkFBW5hkR4kcTNFQsnfASDw/kWFmbXCSIiLiAyoMJLjWAhfbmYsC6cdxndewpnN9DGIuuWHsOqzA
aFUkbIEBGK1Hx/3EdEhrtYtXHLx5WCcQ03yBnXH+Kb1wU1YwtNNDHWkHuYYtWI0W1KqzjFcZAi01
CJeufhhz55TiS4ThIaWTBxZpqnj1FsZGb6d95zCDzYW/sTYiFcyYWQvY3AyOxPRzHNcuc7EW4LG3
jGXKyMHDC4CwM8rymRFD+i5iM1mFMpWeXAwIbOvioIF3EdUZs/2UNN8FeErDz23cD4YmNDKCpEjV
JuuU4WAGxF7ABZQ+oIQFR129FudpL/idi99E6VfM8BALSbWT0OZ6UId8qIjNRCE57vXm2lOesoaz
0F/rRK4VAkaOfxsFKpGarckUf+uqTmJ6LXaDBS9DxXiFQIuiDNdRtJ95kn7T5Wgl8IcEJTO4E4aD
F1QXin9CtBiZRNzSfdcuVRSxqdGcHOLY4zh41jJgCx1qAQYTUoGj1Oum91zd4uWAiRFOv5xzs4a1
+3SQaDaljXcKro4DcDEUd08DKg+PtdW+mCTmUUlSHISAdeigitjetl89o2M9dMSjgCoXQJzM9klq
DB/PornEc55lFhIqyWmUcMWOXKYxtJ4Sah53DneQI8M240yv2TDdS+IrdgFPc+u9VCrmXsa46BII
/Vnxa3fuZSrsJVdXa3yaDETAMiW/ujCyHIIX/lDatQ08FOs0GP2vHYyCJIomN9gbGkiZ7b3X/GId
9wOcEEKQJh+zmDxdG0RkCLApXjeYlQpoIFqUcSzXEYB3VKt/pAWQxB4FizNfRBbcd1LP9ckpwKd+
4T1FJJwmEaYBnrX2+vwUMHQRVdIAeIDX8daDhDr1wKtfJs63NiB0HJdbI+3PRhwvCPdc4ze2GCfc
Vu27P0OAAo5/Q7K3zCiolCJb2VuUM5GYGZdHSrOxRcHj/i2hYFJzICzSU1LJoTrR/OjFE9kQ7DoJ
qFb5fcAeRdoK57Fk7zgq1j+N4PsMOH6tKV5HKAuEKCC1jcxrOHEF0oLx4lw0w9kMVoylS7p25GTW
i0WGMqZ+hYM62P7SKt6S9q3sXwfzNfWiJS9zdqali9TK+Ea+tNGpjdSJEalpo9j2Hn1tPsE+/xcz
YgA24UXx4KlEjfloBOjPS3P9AJ07f0GrN4bvM5nDgUrHhXgaVFpRPexhTirzq7HtIP7fReRYFPwc
/TqhonQC4x3ohdUJquZiuUSqY4tq+KtNYtHalsXniL63eQk7ouhb/MAZr7Ut8CbC6b431jQ2E3U5
vU8rFwV4hqAVlKof0t1OOnAxdukZbnI0Wir5xz8mbhQhQSsADfXPfM1LilA/O1Rt+RThzNzaVE2Q
HwqM8xqMS4jjepTpgHFU/ZmDucjMrQzoUQzrxvR2UjuOWJ9YsQonq77CDZYLUZqTnEMAcSzkmITR
Cd9Xx2DC+le3AWqzgR0HvlTimxX1O/lxDE/BVB85WG2xoKgyCFBSoKV/zo6x4vnnGLWANhMpupxZ
Vo3XLnPWMTtMvojxrOlcQsZdGM0uJIue9suiWdOne4l8gVq3tH9afB3a0KfghgcY+eDHF1y5VlC+
CUf4x9yTbTJxo3rqcrhIB1TYjJjgteFiyrSQv8VXtCESJodiIiPOs+H8DWt9lavoJlmDfv0vcU8e
u48dtNZzn0roS6jfFTHl1mgvLdtftHm07IFeYtriSmnXQwpa4qXPgaovOpQOI4+jxCreVFdg9kE8
7RwmRAV3qW0fXNjpQbGEyxu6r5W99oTDTd3AJQTpL5cZQ/yV+8M27UNx0ZU6xWisdTv/iakLugLz
Hh/FfPAr5b/9qVfDs9hAeGA5OAtuayV4VtnRI+rGamh2hWtBAv0LlzzKzK2QuBhlWAVkiSjYUtDW
kKNiLJJqxosztuJmdmhw0ApfjXz4nvGEpkkFgm91CAY/4Yi7Bi+G7Lw3LUPtqiD+v1Ec+6wpL1P3
LjeP477M1VWs6QaUL9q0Z5q+UdNiyahCh1oZocmHFNd90a+6zB3jyVt1JurNocI2xF2XSkkuBGCr
hthMIle6Z8+slrYL/NJ+yUkjRy1wuxhz4EEiwHpXuOuQoxVPnn1oH10KHpN9kAXUzEHl8CSOnUMm
OslVS7fwHsgCoTIO2F2GF1AIi6bGeEHwdeFy99WLxwmVuG/kU8kUteS9iG18BjqYEb4ovdmowx9R
YcDT8sYwPFJ/B4uOoJ0A58yfAcbQWCibZByXpl5sOlWGcmMxLGAmScOVAfsT1MuhP9KEuJQVEfRr
0Fr9yC4XAwYt+lWJYeDz1A3mXLinKkd5Cb54ouFhXLYx7h8FQ1vWW+QuQUxqf0SptIeYLN13ZY5M
Ex2mNugP00sZ4GRK+yDTCooGBQMhZ0OLm+E6puKeH6RAlpe+pZz+BU/AcDJaJ8ohre7tmB1aEIaQ
RyHfGO5EaBF0jnsDefEcdcI6UocIo72JimBfp/qSbSWa0BmUDwX1OibadMrulVMsE5uZK7+3DHra
56yfDjmFgc/18kjGoFacwvrdb7LXNkyeBcRgnxcdFtAOza80y7NCtDTKkYEjI0fsW3GwwTSQ20WS
8MQZuEynE4itySdOjfzDk0go597bf8YCb24xuT2C37DilzyBskcIAF8rvJUsGFxOGo3owy+FWxEz
NB5XKcQLeqI6etVCY9eUN0BXUy60MMf16cbJIg1PwD+xyYIpmJEArZF6QI+lqkfucJBKTy4FsrIY
H3Jtal37mKcLcwC8iw2d0VinHRwU8lBqa2mTxIutkKNiUEX/JgiPDlkWI0c+heyGiAjaDtMN28Ij
ZgD8hRAb6u6hH2neeApZuuZIlClEXP+Y6dWgtzDIkdEwhEC1WXuI9kBrWL5dWt8TLE2jqd0JLB8n
cCnHFce12kdnL/yZUduw1YxKWGVh9lWSIftguOFcVR0Vg/oPmwqcaFPz0MJpaQ0IH+WN34t7oQNX
LYa3oTzOHsNwwWrwzpmvJfiCXB26aW7pNlSuVNZ2hql9B4/1jailHpaSaf1rB8y3zC/P+LQKHyM8
2j9u2MzxcEO19oMPTTZTGIhnR/oYsMe2CtYla0CQ2Rn3Pia4De76rLcoRCFumAJTKoW5iCLC0jOU
9uq9dOL90EMtOlZQuHTnp0PbLoYjFe4hWKa7f0OOd3abAdfe8rNNaN0FsHD/GU2304sOW+p5VXXV
eiCVXCFYPCzCs8pn4zk8zDKIIhzKHrgAi3gIfAnzFhocq4N4pCgQJJRFaq4r6G2x1oIuWOe2habM
ZWxmzxa2BXPZcjua9yq5aQow+j6wJf202OFjyYeXctGgbBmgZI7ztI1CakWaVFBmYwJg5fZk2CPt
oFndtWl69qkWVdRN0jww8hqqi0IxLhhCjea1zttPAG6pJviPg9w/hrdeDuZ3GZc7QbujLLpGbcVy
4hp0PTwGISatupAkvxYeIeATGS2N8Y6ZgsoB0MXDUvw0smBaHXqwECX7FTaPi7jKSX46+84u72Z/
HYK/cUeZWnx//L1NTAFoZABk0/sTtHcUfMyLxYZTyiSNxmuwrpxvivM18yvPg7b0I+KwrPkQmQzX
m9Wssw2nuwxwZydfxnO3SNMf3TYfic4Fg3N7IKulgyDjnVME46rHPUQ8mVQokHlnvMCks83Iv8JQ
g11lCxCa5auIPppjnHVhYpBmYaFLRwYqXumEc6Mk7NUdIfL0F6p9Tnt9NbrbmowynC/X1c9AZQ98
xkQbUJG7N+RlFbW7lusrdo4xs5UO3jg01xL3IzyLYn4a6w4cXhabWQZgjncXBVagkCQaQsugGooy
Y3+FjUNqPB7I+C4DpOAaRiGKVRnO98zKxHuxMn8F4KtHdVnH8QE6Bmuc6T+0fRY1d08J00Plhh+T
ZCc8UUAM1vES9g4DAeA4wHZBbhJgYZPQmNK3T9LQ1lREXXYlFIhyuzFP2vCvhDXpewyoMVHW01Mf
A0PRUVJW4R2AzYg8+AJCVUUtYs3JNjKg7UU3Ar+eao9MSkCjJNLWfZlvmmF6mohIM9iZKsN0F/I4
PABBYSFaVoAsWYNGEzBawtcH2Mwy6fQk/cP49DX68FUQvjJpE2cY3lgCrls73ZuGG4nMt+Z6Phjp
l4EiosAtwRebcuHCZ8FLBMGZP7AnGD/uF9xPF9YcHHCG8WEWM5wNj0l1wwhTVi0b3DGdr5ZfdbSz
/YjlE0rPZ0lKtu8wFTz9V0iXQ04IAG5bqrXV1XCZGfWqw87E9I8cRNLnjrUKYssZjzus2wxIiznD
xWEga9cpN4qBBZYbHGTj89aaNF+59kuSWlvP6t6MvN5FWnuSGrKNUwYTnDlCpCms+MXq1MWgWeei
QFZzdfClo4DpIOp1Pa4pebotYlT8QDOOx/LZB6TTafE5ISTDU5814+wH3hN28679nE3pySAlRec+
cqlbWtjzXfkdq/GlhaHrN9WLPxPOQ8UCVJWbZ9fSSX5Hq10JsoH+Tx9cwPSA9msON84UPnPiL6Vn
dHtJLTlZtLDiVj+0z87A/BOKfdEY2EUGa+E4cHDY6vRc2vq2rn0yjJtnaYs1VcfMjhggpSFzDaI+
fy9FnFzi3KuUSypCain24/DvrGTHyWj2IeT2zo0XQuuoCbpJnX9zt7c0QlflYHxTkNCrKMXV0mTo
iMENKvcOfleteY99K9sLbyZxFKngXI3hoUue9eCNPrj2ICAjSgLpyaP1HLlo26GtNfcu6W8sC8lG
9+PhDgMO9V+26h0DlwXlhb4PUFUKfGLFK4/vD89XRYkpkyuxE0UwKhE49jWvr8jrVyWqUzSDaPh9
IjjNZ8u5RYV4118mzWVLSeQzzqHIqDP2yTwdnUxnGNSfzCiDfoDQnOI3HpnBJEC6d4rC2q8WxO8K
OzJaC7Cg6nCo2X++12/SjvaoWoVuuWHg5gCTUCowUaO+HxEQyJ/rjLwxTcvpR2EMQ6u2aI5CmhFj
TR9yaEfjwnRFrsmpXukkBBaGIU2bN57nN0v5ofjVOP8F8JBog7y/MU0uJ7y/dcbi46vFUQk2Li0A
cyT05d+Vs+uZDuAuEGnaslB9LsivGD5wxkBTAZhTZkIp62rjyr0JEaT1GVpHFxfBSFHpAIQzPhmU
msxHSecJEKiSTSv+z5mO5KvdC0GBMIEasHPCEMKTdwHru1QhdcnkQ3okBoAL2A8yORPhEH7YjIYg
SaIOcJ4oG4Px2ANh2J9YMXBvEB2NFClmHKjTRgYwFgSMk7k5K0PrNzHVpCJYHXc0MiOXuM/OvMBi
3SgV/avLGQNl375LwhI+fgkSU5kTRTxTWpFFH3x1TbnEd4zSb8Y5iX4iztBywEuLJGBMRPo9+20d
Iyu0O52UOogTSNjgSmLQiUNAiW7es3ADoWuByZD70yJh7iyOuQq/C3uGe0tM/rHndDjFY1BD0R7Z
6j2BzooqIXYpgykUfcwUi6eewoopMzbTUGlnlE2/1Gzcp8Kzo8bDC4W6G1ba1KVvQpsTW9K0Y4Qz
+y8AjVCiadse7RSfUTr8EGbBDRyb6GDtZXbBpGE2/knjwwOlwqKoQ5c+cU0Y9jP27K4UwGwsfups
pFRet5LpFSJjmUTKOFkIMjIJ7Pt6X0gySH6XsaIguDM6OiEVRCy6iCP6QVIGdGnAchi0vctbYJRh
c7+hcRR8FPbtlJ/kWKD3tDAq1Oq9ar4Nw5YjhjOW2TLxgyGJu7115cgROjb42Dgyl6hBbKl2jEyk
WouwuHrxLa+FK8gIgtjZ9jlVhQ2CQDNgDgBc4nx5VX7O2wg/PfOpsxN8+qG2U83gP0CFLB0/E6pG
gR53SvUe636RNIeALlgMPu53OgU1GeghNyKDgJVBIlHFrqOo9wMV7fK0TDICIjzUHznMQEo5Foo4
2ltgI/P8YWQmybcawjH4i9an1AeG4sDDy+EK8kfOWq87VDSsvoxhAt4hvNLYNvYIRIcqf7PMEDH2
Kc+27fwEB+mPDAgcDxcKtt2ceNxgMG/0KzeqqiVrFD/NdAGgQFsotlkzNKrM8NcjEhLP22PACCEV
b0VWJUJ/QYgFCpbqHxhhfjGAbUFCNwOOTTJ3l7NcwnGwJpM/0sXDisN4VNOzlCzO7B90/Ww3R75c
UcutH9cvgnICdPAYKAY46CRVJFEhSxzacFu4dDn/OcaLqUZteqt+sHHx+omZxbAIG1X4uCPqHA6u
QPJV8BscuW4iGmzM/xzYrUH0q3CaS03dWsYuc5Ni1TJX1OPsO/LvGh9KpXAEp3OiTYo9WMLdGEhe
k/ISMIRFP0VxzvKSG0XI35zvNqORpv2ivIEaoOBxbVKYtI82sST8jDNbgUYptEhcOmCsoO4Jlf6F
2xvuQcldl2Gfz7mFS40T3JmRsI7hGUkSN4tegthDQCupLnLETtIVJ9o+YnjaOlBVZtxwzImQ24aI
XgaUxc0NmUHCxK47F6wanhhGBfI4ZBfVoBryOvhQEteEKs0ma4whQGXeGbvV3APyPoIvKQtEEcPn
4v9S5jWFOOI3WC/iNe6FvwpmizBwldjHv4T6L/zyii9fnGvhItgWjv9oqRjKDGhP57w9C3muCEqS
flsmp7y3I7CNsPXr7Ernt30Ug9hcRbc6tg6E+XEdznq3ATt3eBIzJCWeDmfZU5mhPGGBamwrA+Gg
P/1QkkiJ0Tsb4B8LfhpyeAZ1D1uX5siEmkeaIprMsu8seNcplRsMvInc4qiNpk2ZyrpnH9AIJR8e
mQ2QOAVFmrtxIcdT1/6ytMT5GGYS2Ds/yAPiFfv8FJ2abv5RY9Q2wEjaXrw1+BKOQ5FJUBcyr936
GZAuj4k5YP/HqUqY+imhKBbyTxQaXJAUoDbMrGoXMdkwoJfMEGcAayn8QkZcyXgF5Cy6w0Acemn0
S9j5Zu1DhBKLMt9EAKQs2ctgADCmHNV9FnBArTYgJtxzEScPJncWCQ5sle5XSBdqjk+n90hQEe4y
XCEbm+FZxRQIcgPPlrqJQp9lOte0zBV9x3CUMCObPt0lXQ66Jd/RlvbU63AlnLFhZSpTXbnzhZLJ
B8thmGkKtaIEjuFhkFxq1izv2CS+dbbVXWEZxH+StHbFWkuSO6MoXGs4j9U6TUl+gRD9mJ4Y8FQw
qaPFgmxu4MOJy5zT/U7c+wVl9EeADoSKiVkHxYxMJqTDlQKAdlIoj/SIMJuLAHIzHDyoUfCFWOty
jLdz+fVg5oHd2GjirDuwFdchJUZBE8EebR7esyuZEDX1kXGV1IWPi40IA5c5Dey7guKG1nJE1Wcm
zmOS3gNVM6V7dDTOHaVS0a9b813uSSZDfKgQBjTMTsFMYrw05ixYtulZ4T9J/Zlq+xazQc05ccQa
brAM1GarpicLV/Ge+MLfZIDnjf8fAlwisb30A0LmwqVbqad5QcgTAxII10e1fDGCj0q5GSDKMrnm
IcwC8yv6Kkn/ZDLAsO5M1OXWwR4jM99CdKnKoXI31T3K+V0glv+PpfPabR27wvATEWAvt5ZEddmW
LdvHN4Qre+98+nzLEyDAIJPMHJsS917rrxPnm/Usn4Y+KEyrBjmHkC9L6Ge8FB4fj/2VPclMZcgn
hN2hVYkksVOBaYSzQ4tN3IOA5JVLOOdXRRS/GCZIrSmbkK/8IPcIsoCAWHleQ1hsJH0tmXxLkuPs
YZybpQbPIjN57oSKklI98UJo5DGIoBvkUV5ZiQMW7BZTJ+99D6nDibq0Bmoj2OYZN4w1+wFCVyX8
EkjW6dW98PQkEw36gFQMaXP+Qd30tkyHP4AlW7Jngx0Z1ihqC/BbXnAGwVc5iSN6u9v8Vvb2KuWo
rEuMLVqyB0NeQvJM34WjBMiLh4TQwdvcPQfOj0oop8UnwENChSFvlPzP/US5qN1zPtzkaOWQ3oyh
8k+kGGIZISSJiT4m0fOnzN+TEuEhqhKHWIcGbpi03Jzfhk5ng/9vl+5zpGjgQEsQ4Z6gDauyUBb0
fwp85tcyXNYhbGakd++TiK1Kbk97eipFTOOQ2+Rzw/A9B/D6O2mnwfH7CYx1XznWlqYiyp0voxGf
s9DYZIjP8S/8vfwjQDAEOioMBHh/IsV3lal5aGKsVyis6oPtOSiO+fzsjUyVCdOkYz70Cb8tIpLm
CjrPrcJKb027jBdpWuhDXAocDzYjBTuxfasYspreWiWjCy6AwgBTpvy+i/1ZQn02w7OBxwH7HZre
li/8HFygBtfmgNC7TzehpD6TcwRlVsLFjYO2SgxHzBy1+qQGW1lT6vIxALnpxhiHwyngH2jLnUeA
bYNAMDEidEhsEkWH8WC8KxsNTROGYQQATmm/5NN3zh9EAMOh766KpdAc8tXmKnwloH37mwE7atgp
MQ20TYEWPl6rvFhA/073rpLam/Sko6jvjAXdfCZded2GzTPJlwO7HaXB9iMQem6ey7rboEd6WEqk
3/IJCOXHdOk1t9EMAQfnc0CScJqwDmHic4ePqt07nO9QmTX35mw8NmQrWcp9Oe+9gAT49Bp22mG0
BkaJq1Lq9EvrK1X7Coe3hPysPqQbGt8HiUIjWmvDOc6k0WfVhbRvklT0xyL1dvHwEHRMHHUd3RTj
gSGEDGPvX2jEb6NyrKv+3g2MQ5VuWx2WCz9TGGcbjeQCh4ZhiELZwU0+tSIzCFn+4V4OaVnxEEoK
rzUP8dWSx1DsszA7ZmPu8ySaVuGSI9O/G+9aXDIC4sucEZrJtpguTfUJQjBl88dg8Rssiz8Q/uX0
mt9b5JHZhG1xu0mFlgITxB0QzS5Qz3DqrQIrBEutzmOkSVMrT8lgHuXrEofW2mWubiEqhtbYj6Fx
Tx/m0qEE4cPl7CceXduO0fQ2Grscas2mbE9UmSyODurCMHxzCqLjWYDqBTVjM1yaTKMBDyBtiAO/
quKTym9fDs45BjBtCHNRgBYkfMcgxQMKzIMPm6ZTzPw583m0LvE+HR9sZY//JNWDA4EudnOXhN9p
K6a1WjlN5TVj5vVQdKm4R+qsuVehENyopYXDyO6ByvSChZn6aA41OvmQKbAA5DZvb++c00z58mbn
wER7HEttZaxovCM0LluFJ5I+ddRGCW3ZLrJAHf9LYtBcU520xYNS5PZzVYZ+/ZUXxo3Y9ZPlKe+G
S+iG57CsYz5dG81ueDJHulq4zCIUrWQcqeTkqOH0kg8wInDtCQnGlr6pGcMX3vaJIyXrfwVTFdss
N3tbq7+mMfhmuIu630AjYELwg2x8sDrcxXx/liXYTNjbZjJ9R5Puy6ZW/BigI0nHn2r4LZMvsGJc
N0N3rdN3292ib3CcX9nzRc/r9ulVkIs2UO9LAClr+kXvTMORec+rtaOJc+/w3nlQsow3KgrsxSIG
CLwtZ9iOx93o0PTdL29D/6Jz2EFbBRA19qQDR5D+jbsk+RVydEIwKXNC65Zka9yTlb8qS41Maql/
eW/s88JMndnvo/YLSdtMfJexKXIXTlD99BnASxpESCdgJrpSHqKq4wB0NqF5l47PZrdx8/dyupQ0
xIbYzva9EhxtSZviW6ja423wBtaZedty5o1EIv+BUJDaBMV4+d1EElHBJq5P2zGL/YS/y92p0gKo
TEiSTkWufI5Rd0XaSCQVQPQ4b7QE0gV1EE/IIpKFxFxPr0+Z+dGNI1TUp4WhTPsazLOiERxEIJX6
1rF6EyfT68pmXLyTRbTuXH4wm3OcpsS7cvgeQogH5hhhYGojO9XeN9/4daj/0qywQhbVezrvGW4Z
ZLoyEMB3Ib6PeZH+r3Ovwf0MTvl0DlZlGgK1zveRfF4SFOhJpDf424CUFveQDJY6BBKq5EM5Ghy8
2HISn5mcRnG9ui61sYYzCjxm8qk9ZdV08QByRsxIuAbCgEMSJYQWv7GIOzQKWeAMS4uCCa0QFk+q
KTdORH/eeAgHbe+5P1PyQpdYicjFKsyTzJpj7tA+9mKQql1/R8BxCc6tINXvQiA6YVulTYB3Z0A7
4PFSizZda4L7opuAGvjxcWHJfpxnDsMFB+rwiIEBNNRF4aqZzwZ3VcIaw6wFNxVAhA98PvoYbgcY
NkP9r58nwiqfX7TumqHmZu+T/i30gd8kL5YQCqeyPE4kK0XWr1WcVZJzAioUjXxrzNO+DTjk6ZVR
JlDYDk+gQk+XygOAs7aYerUj/UpRdsSd5wE9sPEbDAVfIizOyr1X7utaWae9t57jT3HgCBw1crBa
LfUNrLuK88vPVmFfjrkWJCggwTn9AwnYA7W5JIFm4WM+P4QKoqxFf0y8ij9Fvy9wW4jXbwFIwDQr
/t4RVEjc8cK4gDVYXXif1P0JyGPdO2w4JFfNvh1iCuFf1bbZk+pJimdKgvQvDkVhUxIaQqvp2SlW
IemeGYDoFq8p+u0AxCtLHtXCZ4oDowawLUdzLxixyc9ewjpgH2IiZgfForkw+aWQrY/gnV4sQhl2
tnrZ0ScEDylarJKPiumoZMqEZ+ETFUZIKC/ATYQX3kW0uW2fQNxKXDQuny3wcQ6MhNuIg6MnuBu+
j5Q/xkFfdu8MlLLj3bbV6VlE7ByLpl7sWTAyDrPIyvbUoUTLdJrsf8KY231/aMaKRGysFOy2xXtY
08PdGOrGRnfLYtXDAzvM7kzIgHKg+CQ8iLSkULqzgKugaTqBZw66B+wRRvEr3i7e4npCuq7f7PwD
iFa+TyjcyEfMJdZjOjsoGLPY8yfohQZZkOpBZQ+aLCQkcrgx0krTxpbYrwXEAcvxuicLUwGZo/UU
bTjyRE3CkpCW5GejUaq/BweiBnAWcYREJbXGzcWuDAyDwUcxoCgFXuIKt6yIPAd5Gj+1yakWPkLe
Vq8CUIG387HItT0iK8rAi0W+KvAYQKNrCmgkTkkxAEmwDqtfpFHXtxUzUhSSpgVshQOMwU6gt3aK
fCse7hhXPbpVoFA5Qkn9xIVCVTCMPeEayhGtBGN+gtAmpdAKIZ6xXENmpXJCbUWstfCGgFHM2wAI
7Jd8AhHfBv6M2NPWSDpJOSSzPJIS7F89cZngpataz9BFDf9A+tXRWrkgPFzPGy78iNByvjat9VTX
32ITAq2ZRZkTv9iDteMLI/LTRcJDgfSxwcoKn6cbcWJpZFsgNpHPO6ClFUQInZkgCf8J78BhUY23
vgrNNRVwMhoPEnsdhGz5C1ioM5fNzhvKm8JGmVotu95ScN/fhGEBQXC1/miSgWZyGIp5sHqdR/n7
BWmt6Iah0lQLG5iC4uQnhF0oZonroiAbhES/lc3V4gn2XuXXfAcEhIPURNaFhYgYi46pujvZyMRa
s4bPJi1NKBx+GMS4dUngANyzrve7SvuUvk3R19ULm+Vyp0noHiJP0d6AMQA4iENF1GdKk+xACx+t
7t9cQlrBlcT6bq5Jr3mPDe0uJY+hC8w/F1PMhoasKZ3THbQj6xDRg+4vJIoI+JJOrEAkYEKnDdp1
6YyrWBsZSOQE1LKzTAXksvqjAebf3BqinbC3CnKk1cjbjeZsKhieUvZXOFZKnJnNYco4BqWtTJy/
LKWw/iFkFEbZHHoFmKwv0PxYvutuvRBZP7+yk447tntQerE4sVwBDS3jd2x9WcW4oot5sjVqTV5N
QjFEHeNAJyxkueTfc/IkKikV3AA5ILhJgVgOzpo0nTlpUKFTlMYoxHezD3mWKTo8iwjf3J9t1MwI
VJTnWLtjtYQEE5GRsOT8N/5FLNVATtwQ4kQECpugeEks/QrsFvX7o2jdKGTFCmR1V8bSrvyA3B9N
EF/GKWx6HKws9oL9Qrk4lA9kxbpDIdV2a90aeAhfgtzWqASmvCab6aDPWJhkSio2KHOsbvHDNkEi
iVe9mfg/EMACBbAQgZM71QHYkyJYiWjg1eN8Zo9asdJyO+B0Epxc8oFAbKTbCnKQo4Q9yMhcKr++
hMj4A5S5d6xOO/ePHkRDGy10rBEBy4sGFCOENdJzBFYVLNBS6Fj/KTKZvJ3Wxzy+aiv6jZ4dWtRe
wDdgQ/zcIrBtwMNSm/RxGHMwAbAJnVxyXsqgopkZH2P/VDfpHjuBopp4WlYLatzw6OIHmU69lzCs
nQ2SearU3AkhxIlupFjNoOWcdM+jwqQf9xuObVBLehOJXuJQoKY1NjeCwQKDjLDf8/dU/zCcLFpA
5cWfBLgkt2BglhY7RMHEMw4fbvhmqrt2hvboPgQ2FrJRwEryaECF/6D5kV4tHpnyIwTWxKDOby08
cE8ptsGFJtuVRAewegvHsuBVC6uHVHm1FoKJEYIOKtFdKGYHbc3/2yIKrbgJk9m92OQXyhxfWShu
SUPhPJXnyi9JkhisqkC3HjywTC+8SQLMSuCCfMI8JTMP0Iage6I9dPYYb+4qA9XrJQ3uojphmePs
gBrkdXIQVyLi4HF4qrsZHZVcq/yu4r7z0vY6qsxFnEaQ+Py0gn/awEZN4hwJqAwbDLUQuTI1KvwG
gk8IB9Rj+OmPJffnZOyQ2GWcVnzPvAj5GhAO8wgdnEe+Fgm+IyHh7IwUrQ9hRuTBySk+QbNkg68n
wSniDhxZGTBG5WCUsHHhL2AI6N6qISaVeHVOFX4KNwd9N891W/7ToiuKkCgYbul8nxGeFc6U4JW/
Zbq1+uBoBPUFXb9dMlmIM3RjVXvFUw/MFyntMHybAcumlNCeFdjnOmNSLNXHmOrVoOn8YGxfhqbZ
LKO55dNQAWzgiLwovwSleZiK8ThZ27y+mWhqcApxtfDui9ARE3ROLo5ImrBVtEr8nsK7/Cl6jOGg
5/R2ySOq5p9E7X0UcqRom37sEqEgUweWUn1UNlnPvKcyCiy+VqBTIxagWopXJ82YxtqLRoFSzlA8
YWURvwMqupqgYyYhvUMPVZ8ZY43Z3HrA3dLiF1ntqSN7CPrDhhmKkdQmCYtP1/i5SzwLqGbWnlAi
3VXFvsKSg/WwNtRn8QUSOrmW2XDhSGfC4ORLTBnlX0Klfp4mUM2QaY30cTvvViUC6TOFdOvOG14t
IDSz3YrQkFkkMTTGvaNR/9P5bwW2ft4vLmIi4egaC/02+OlLItmhFtgqik49jcuwEhPvBBRmOcnJ
rinyBO5ce8PaswzWWNTGI8+ZI76egK6TF8X4RNu8bqG8LEKD5V0xQyJIRzqD+F4og7cTP4DkbecE
hzSEKU0wyDY3l16REr5KlNYvbMxKaLLWOdXNw4rsHkGOm+zJOGfx3nZOWn+hciTFepJ7Wxp6JpBe
F2M5KGrJuy9705SRWUUELKdMSpBlEs8P0qZZwYtKcUMx9UjWsa+TjqFzCgPFEi5GTYcXT7fO3YR8
eBBuYMqFOvsxvoHCbvc9gyx+LPw7ckO3sSc93NxX4YBLDDct4ZwoqAxvORp8ExOLUUBDvMHCPpm4
OWZwwFHEiGBYvfcLwByHylMZ/LTeZ0safUNWCQA9JxNkSMYJrrcpxYXwz8slbssj4kaFO7xw8nOh
E/zaO3cmQTVhulcxzXBuyihRjL+aiSS63EqDdO0aq8xAjc0Fg262s12eGcE2nreWTy1D5of5E9RB
gd2SEahICRhu3PPQEPTaULd8txChyC9bHOaKAPpB/CYY6RdLPaFn+6h09xgTfdAuxa+WKauasNhK
ewxTfRtm3ZHflHHEK+NNqOHEAZVkGmf3bcnOELUWfr+QNc1TriGFphyJGS+hDNLI4mHkX+pkenMI
T81cBFdobdXuecRxEk415pX+z2nm8L2uv2znY8ol7LPZDJ1zxYyWYKLIY17x7vbnN2h+ZCmBuyvA
NepxL7r21sbGTzKuhCLBWUQDO4b151RIIeb0uD/Y2DWQDEV8vltiCOF2Cj4C+U0kL0Gtje3fsywd
7lnnkIBmSKQPqRND/YLJlfyi72Ygux60nbg/swzo3bS3TvPshN5JPjMPSCTmo5CMiFBrvmW882Se
X8dfdvAoaQ14LvXiZly4R5L0NwsPNj/61GCniW5MC/xHRIEiMJe/2uGmGW6u+5JutUdUPi3oDgOV
jOzsr401nuQw5MTSCYiAL7UR4EABIb4+F8Z4cvLmnXLG9XKQj9XI+qsT8VeLP06oMr2MCaX/kfC0
qtEwciEV3GpOtemCe9S7LbAoYmQct1DJVraTgvc/O2A2+mItb5Z9Xv5Jf+TC4JXpxehHZUqLmDRI
T2xG8+S+2mS1A+r4TRh9ggPimxq5l4J2VXRyAhX5UbMAILOnFvu4bc27fJoeRyL7JQ+K1ZhXiMtb
C5stqxkfuyUuU1nP+ugULwuliyBO6i52GNcJfsH2x2dPj41IuHchHChfBmhFtC//hvZIqErhXTLv
yU25JTJG4oH6lYIpl9Dj8MqVx2ru9KIKvkn9tzcEj6reH4EoOWPUjsybpvzgZofxkvdDvKEcvCXs
T5u8uCAYvWoe5H0MSCo3CN+SNhbZBaBHKx3HFoms2Ld11NcF6LiLpPyWphRfGp/T8GArvldKzhpo
HDBP5Kvhs6L3/lTUvhg8giG57U0VNJS3kYlaDl+JKSBSNFDjk9Xk54yeapFQd+Tzc7KNSn0J+Dqh
aN1qY3YUHWxrDq99dPHamCqF9MxYLmoZtct3fxlpmLsSB8CaAz1gQKkV+P9uIzcxZkIp75Ff2iG2
aGLMZ+iyjVYKtPZix2KSzqLpwWHdkaYMbDdN2h1FEmL/JHRNUyxFsFz1K4e7PC0BOUhfcaJqv6jo
9WqyPkfGlFkG+HsqNmq2jmILlflKJAGpauZ70f6QxsxRLUKMSW4f9FKsLKn71TXVXk4cHU2aqoSf
Rbb3CPzA3RHDEzOkKhVHzz8uB/igfi1K3zH23hcuUYUuJ1f/yQj/YpQMQKPqF/GQjFgdVTXas1S1
NrZg4r7b9qKHzT0tc74FOWX2hHyLPnT+EqO1SUEDgg/xg/w5WKxD/hnEjWx9EwEcsYfWl0w3oSsB
ARJcJeWuMYMNyVVdgXMWexIJKOIurEvG40up2fcVYdQSKL+kxpOWXHCLeQAgiJ+LDnta4HLqQO7X
9EBJ1IAErdVUpKA9JWk057d5F4f6bFnMeqzn6m8hWkG08QIMLgSKzCVSVbALif5pCJtj8g6T9MqW
ahbuua0mXyTdWltDLfMHc6TN0fSpL+4eWrUBBU+s94j0fKrNUo00W9imD17/CTxFRyS3Ck0sb+V+
5hSxKu+joB5UBTZhnwo+6/5LNmiV8OeC5AYuuPzD0o8zmeqtrqyUHPCkKpAzOnTRMaQMtzobN9o0
3cd6elgm/E/qlz4G94137pGyk6J5rncYZFbkm96VNR/onP9gBgkT7SnkhfSIFVMV/dm6N5B8anZ9
7CzStMdP4ipjEJ1O02jinlYaXQ+yU2QoKzqBXGLlYZg4JzGgwgGuox8jqdHGIi4j9zKf513j7BB/
IRHujsKJRXu3+zAx3QtuxPWF2pgYOOfcBcUKRvFP7hJT79W/B/NXUXX7iHy9oYPWfpDe9YScGZa6
Ol3+dJiS6YsnIcJwz2NQiM1FuIoUJUIFnHvN/WQX/0gMY87tSGzsuNvhaqHlkXyg4RpG6zgi8OLY
gCbCEnWT9znnouA+UWk3j9F8iNirUGIfdYW4fXOKbcBFkTLGrxKM2Cu30fkWAMD71bpKBLbQfMFa
Jrq6mDedSQJvCQfd/cZq/OqhUkBy1XW0roh88abNkG+989L3KuoJdqnxxrd9a03praCQ+e+Osp5t
EI4hfNTFXz+8N0px7rwUM3nMBba1ZH9kWUBOD5zoq5a2VSp1bdasy9lVJ/YW5aOWFzti6zpFObbu
zSJzlMlNOkqIoBAxJViSnYc0w5BHunW5f8PiXNXNmmgIdpwvznheePzNbBd96CvumzbEu1ZB0c9y
3dTTS2iUT4J/i42h0zXSMbhRZr9ohn0HEZhCMd6wib8yLXscISZok5xKsi6Ad4mnkuEEPHXi4ys0
UX/TKiIjDg43qzjlaHwAUUwdwBj6ofB2SjSj/ojJWnlzGDviFhZBgnGHawIUyXP09DeT+Bza0Gw6
PNti33gUoWLfYmYc3HFTdNGdpnHNEbqZMAahAeEr0CyUBtn0uRJk4wzpuVhCHuV7jezCRhDQ1F8j
16P4IBS+/66NECl/1yJ7pdKzmzJvEsrSEONTxgc3QGmhM0W50qklDuRQCs08B3Fjva7jZa3WV6h2
RD8lRNN715CyvWwKVo/Ryh7EG1grls+ag1YBnQqzQ7Ey9de/C64dLyqVntNICyRBAYa1H9tvuWO5
bfg6kp/J2SUyHwb6Oa1OwQxdwUwCcjx6RNZHnF0cJzr5mJNyZ1SUWJb2RqNs07FDXx12ofJjTaei
/8yfmdPy4NPt9YcIHF4dAEfQSYkijws4R5HKVWpUxJWOwB9f0fQdRdztVNSDDToiRouSjfxoVXbz
eCatVOiF5ECWdKjAoPRgX5wzQOg9I3CPgnHOtmoGYblYFwvnhMb9QN0nUw9gj8Qo0N0kCBNAqMGL
O48fAAZ6Pf1N2CrHRCz+eCZcGHwMTQGMsQYioVAhbBNwew6jjzS5cPMy5oRriDjV1n3lSlV3Qnlx
vF+F7WOOJomXKwaTrZutxk8zo9yYuPn4MSJwhoxmekXxk2bYMGzmKHuH+VYVT1r1EDlHBhAqA4XN
hzUJS9KruP0jmK+OIWwZKwzYyi5FOAiuKbi7gKWzWJVGNKtH9uUBCFT6tRNKGELgav4MsU8terlz
7ScvJsp4uLB7THhxkdDYFHPw8+PNsblgcpruJrPepQgseJ+YC0pdQTP4DXpHeYx4fiSxRMSm/M/E
LpETpXbi9Hx03Vsffcm0zuzLpwtXTa6tuCVIMER0CCl6P4/fBYYcK3jlgNQ63Kfd0QyMTUcmKEO8
BnlUgDwjKkSBTvCBkr9kDS2cBMWUDZJU9Q8TDdNu3eYeN5rIfgjepWGTa3OYDjhweHCdA/JEODuo
A+TSenTxdZHMgVJQvOaICwHiDJtr0IEu4yu+mfLyLfpJgnabzt5OVBzSpQVS6fTOWiN8S8VIyd9R
pdC6JN8yVe/S8NONyU1msSS1R3hw6sRHWDWWPLGnETxONKVroEng1Uu4Yx8FREYLTtFNUG1NEpGa
rLwr3eqodo8m8kn+RYLOSFyEwrgogmyIB3T5hFVcCcHYy3zHw5U+1o5U9eYGUDGjnmqQlEEi896a
JA7wEosBl7Nbz3kFGPAm2w+xT2NY68ELPU7QtjlJCEO2ndEpoaVDHfaCkBpbk5K6+3Ta5VC7AVAB
iHz2C84E2zPM/YUOUjaA2juLx8BEIUlcn1Jt5atjJcZZbRDOwumgjoMVpNSllcWbD9Z6jBnuOPQ2
6oNHGmRnqReJSdLmo1yOBuEGHrbOrPo9WOGzNtLBCgjc2tQaEbWuwVm3vEAzyc8spbwiJdq+gEcm
BGrFJmjbA5qQ/0KGFy4TLB40BQTPCvxhW0ecl+fGedZhIVhFJBrHUj+1DCoVDyq6Gs1MNiZSW0wM
aWf5A8WAvAU+C4zH3wqY0mCEkAggXTQIa8El5cvyZjnqqclJ6+Y72g/GoSCsqMPNKNyEi2VOWT5G
1vUQgW1j3ZYAOT86DH4CW8u2ncF7ytUY3RsGSVNGxblCgVb0qpB94lAO2s7UU9qMumTk6r9VheKl
ZxqDVmGRm4hLyaMDPxNF1hGEmQc6a+YsNu1Z15Mzkn9ZGTy7uOu8xG+tlJjVGekKPoNc4/lbT9Fa
oxKJnsn8Y1JIbVzWJgHdOaAQQ7uMISJFJJIrthCdFWeW7ZAnzgTSUfGC+zLrLHCg+iFQwjsLmU4c
ZXxR520WAM93qDjcM9I9Zp1VhrI7ZDzsEEzqHkRnX9z32KPtXD0qznKR7dyb+1WfXJNo2ljz+wSD
OwVsxvjAUE6KW3NRg2vZ4CIakn+jsfhKBaJU/EqWS4Bn24GRkfVD/irfl66afviWIElJPuMBphuL
R019isE7H6twMjY+O5wBa62Z9pLW3pjOVqxLblw9JMzmQJt74pV8e0hvaVL4OoiSOujXrJvfWMrj
Dlc4Teokq4mguQ2RL8cvBXXpbviQkLwPw+UY/VuKCT2ba3LCCIKj/dgcyFmRxFXG2tg9Lj0OufhU
g4gj9LtTiZqYmZ4yK9nGQ77jIxjMcdOIio3PHoKEAzq18KB7+yb5ZQ3S568wqh9FOhh4I5uvujFs
/Y+/Jt2Lf14vW6ieEB3IFsICAecmp+I7a2kA6XO+7sTam/0NMy8KhK1HXwStnqOebzy/wpgAhT5O
lG+wkYu9vLUoVPVbjdpeMqP+YnFhWSsGeAdEN9ZeyDB6HTv1OJmMsjwXp7w09lurVRv5VebxoS0B
gMkPH4g/xOIjaKZhB1hest08H8pkS92mPr3O+skrL7mV3JHj23hPsxnST3bXaye93bnONzsXDVp/
BC1ukQb+0n2TWYxNGjnWpbRi4Hh92Yk7v2pNFrPz7GSENykrjNxIZp1jAd3e0ufcP5VOutWfPBrN
ye/J/SHp78BslK284zTOkzHM/Ke+L4BmVkm8pf2T80l0jDIMF+KE4CDFiIauJztao/k0hyG2lIPE
mi4u56i242hW3ftqOYsmipHeY+tQqdGO7+mUpThprJAE+bVx4kdlBBIeSBsIorb+9d0hYpHMw+ai
lCj/SKJtUTQx4vyzWHtI5zj24XfcgXsu+JLGQ535ncIxPt0FOgzmjoy6ItlptC4U21ThBpqPjbbr
q/vKOIgUAvmCvJeYLu1i1RZEbq1cnpe9GkFpOCBqTdtb3oubX+qE2EOFKEUQ7vLa8ReVVB4MV2Lk
MKvFr8Zd3+x1AwsYiCOLSdOLI3htIS5sCSOII9SfAuMhV1RmFMZVtnENfKbQZ2Z0zceCsan9UIbi
aTJIqYnraNfn8b6YklPJBJyM5LMYTGnup1sS/+A1m8bFBmERu8e/VrIOSFWXgaNmf8z8aPFL4x+1
gWVw5N2IyqsCPjnBsIRciaq+0W3ESX5MI57La8kpRJ96Q68zXRXDi9VwI6ger6l9GLV3ndnLy1mE
e9NPgoOhnbTAO8jca+JPUoh5i2p810Z2rbSHrLQogM4f2wlsAPWBMnp3y5f3XdNI5xpHkV70NiAf
1yOCj4j0ENYU5JsUzdy35DHoBBCHb7rvMeezrAWg8ylmKwGBQw+73gDECxuD1gcQmtMgmBFGn4vu
GZ9rZDKwdCfTfHaObvrd5Sd+8aE85ZaGJnWbZziVyWCliT54bcNHt7qIySyIUAhOpJTGaDTW1MWC
QbbA3tOP4jJevbbSuMzexCa1dZ015wXdZpQxuuxV3jbNEWnYL1p4cIefIGPRM/V1HzxX3PrDiBOX
7gK+bpZO/zy0eAg7Gp8wYgioZkzxToZV9IykdDOVo6TEYxOk1nGZvA2kWqS48JqsITUKZu+G519V
4/fcrKk1+hhjAsrE1LUbKqx2aAD6fVSPaxzLevtA+C2Fb1KIhKCWLVFCBl3CNrOFSTDiAHBfe5p9
TsGyrsmGCLdAwHpnbhJF9fOchGoauBrtvKSYTAlmhRYvF4B6UNeFJum8HLFFK5tUWYUqby6uTHcp
d6q518296VLcuoGVqWJUsQwu8V3RkgkSvAxsGSJUGZNyYw29n5cfsumMFcxn8K9Oj1n7qpMZNWPR
tT7zEGisPORi+YIiKkGd1FETMqGMYT/TdEWWYKbEO8uLfVM+JCEvon+J8az3Gt14LHs0xPXEZ2QY
xIIKbxA2a7GlpiiCUy3E4nnUS5XMXK5ggp9OFo9P27aSscd0loXrmfpfd+/SrlO+V6W+IwlFzHKL
8aIgr5luJd8ePGoaDwxf1VPA9T9Fz2F4aoifMfwU34J2Z7NY5dqTEr12kbaSGZWRXCXimGarhIxO
Vm+mC3A8zGvvtfag6sUpjv+5i34fFfYVQOXOcqkr+8ZEL4IPGS41iGCNn6uksUTLyA2N2kNvkQQn
gzSQWtUa24xWFrzXCgqOL88hsKh88MrZr1Kc3+M/Injs1iOX7jevoSZG/WKGyZNdfaXKY5V67JM3
Q5kvmgmt0KL4B6pxQJ3Dx2bhCvjpnfzOmA/MWfO4bZQJiRHXCIwsRyPan5OJaapH1510322V7EzV
uMu4gAgUEnlgnJ/wNFJfTtVQtE6jtQWZl4DZoomD+uP71Ey/HOXe1bp6ZwhBFAWt8WDivkbqST6d
hRLsEuBBmtdQxsSecUUek7k+ROAHA2GA1sYAUgW0BnoAPQl81/n1eI+GATcGnZ+oLwYXUYFF4NkL
0GGFCc9au9Nhjh/ibAZEwMYHEuWQuIVdb8Dlp24sKhjq8K2v+YHGZefJrNuXvgfUb2LyLhF5krcc
ue4m1nYiXc3A3jBXGxrwfWWvW1wBzX1t+JgWjnndwWz/CP49K3TBoFScWMoMj+HYHns2pXQ1Fdhu
yKZQiCisKJCXj9eYSP40g22E29Kh7rNisuv3i+Ft3PFnGlqI3WmF0Os1C5NjFMLoSwqslvUQnse2
P+QB1mlzmybexiRr0CzpzYNayKvlZyJpRyt3IznUy1ZdHmvjsbd0jpl+jZipr7s9W5DKnwRt2S02
Eq7HYP4Xqja6WWfjssUWI3pZnop5lj3dKnfDsFbAPbryNxn6u5aNTTQ2yK0I65aPeubph+hsAdL+
ZLA8AUgOWadF4C9clU1IUqVhhlnYQKN3bv/DVPXPs0Bsqbcu+SebmqbB4Sx4qZJ0z7qj+rNh7yOW
v79wBNAJU10bBvlFHO81KfAwsOkl7546VPmPHi3RtbBtd/3yUsNzW4RlJOxEMpxFBGLkW6BA8ayg
cSMxvEGTMNR+Gr3PzOoj6f4PkAS8nV22yS1izrFddjFhhIgBgFrdgLCf6tQMOwiGqKju6l+xdGIl
5x2wBJFMyAnNOM5boEUm0blZ18A9qgJf/NnubUzMvZtigCPuh/Du/nNSkHZjrQ6ne4DdnkZFg24y
e1+ZmwBToJG+52KAgkjQVe4GFpCjSO01/LjUPXel9dKq71G0zbJTkSDlLUgaekv0F1M6RCTJX1eJ
EfghjRFf/V2JZK675um+1b9GysKsDZgHxJ3KHuCZZ5bc3L4ulBGUDuqhrSuhBAqA1Y6oujb5N4RP
Q/DSNDeiDedyBysze5c8fiW+hii/1KMuGz9lHaLkOdntkZC2TY5eZejX/DQQRX9aheAQVtFdDZxq
Vi8eNRicY4h/1NQ4i/ZGmj14b1b53bdm4vykfVSIIMdfohcX0RzdLtSUPoXPDRxJuxmNh7FEBBjw
sqJozFABex+K/q8pc54JcT00PlaXSnnA9UAa9zJTyZUzPdPz5irapVIPntNc5iI/03Gz5REtL+1P
nqaPRvJmWtcJdj2eLy3ljiE1DCRO7Cba3xSXqJvRROx+AFCXO006W+QrLjI3ebVz/UJUYsuwlR3J
Jwr45801p1wy6nc0s0Xq/MzSQF4rzmg8xjYtvd4DyUxBiMUwARx22peZwk4RYaSddgURzN9ElwZ8
xUUR1CHuB/qHWV5H5+d/JJ3VcuvIFoafSFViuDVDbMdOHLpRJTuJmFlPP9/K1FQNnH0CFnT3+rHI
rrR7XWew2NZO9xLF67nBIYSjgAw4pBnIt7PoQTyK5JToHyXlm1wubjx9GsaD6jHLGCfoYi7/jsUu
9LboQ9E36VBqHDYVWmazfyWR0XLEwRvFyTsIt0Wzt2Jyyw7YN4DeIYF4rXSUasTOYKxzQxL0ak5d
gJy8m6gPyW5kSzzGuPU4qmWQoFTPGc7CBUY1QTXnCEKRN5ZV2BqtDeusAjGIXWker3aKoBBubDzl
Yb10pfsNgAXwi+eI0KKV8ZtFC0hxBtbnEDt+Mx3HaZ2T7qu3xTHUHLaH5r1Nz6ExrKfYveips8ri
bt1mQES5djFdDaMumK4begt//OHHaoTw2S7rP6rRgvtXrRUGo4aOgBHSyGQ1yJRp3wykyalbtyQD
iUwxob85ZIgHIAp4b3LM3eiv1ewjtF/Y6H2OMwmJYF1irsO1omyBO2tiPjV702rhvp6dVRhTcWf+
Ju1Po+48I9sFHBbKQPmMDfeSg0hmE9af4o1XMcgHIOyNtCXkJPtVl8beV0WyV6jDuGTmRQfmzwTi
ri6Ti5IxOFcwsBXY8YCTQOfRzTkzgQ2TRmf3/c5o9U3p/pDChCafip6SxJOACAndBtAwwdh3OQJd
K+0ekowYf+xR6CPzWPvXsigyqDQhUY/TwxxvZ6ILUcNJXgrm3C9fnU+mYWwcf+FN4SG5modGOkM+
k8km5P7VJ4t5ope6Ef6QfT2A682GTzd0CZsBKkIoLYAV0T6VB3EuDTp/ebT9R4UOfmA0GFuysni/
+Ux0ihH1cCY0FrPQ1Sx52xN8NH298hMoZMZaxK3IKxA4wAsbWn6pOYpF3BvCYcBcUJaIzURCE3EU
Ubvmr6VII+nqowoa0jzRY+CerEefVLhsgX9hAigwngIo1f7HCf8l9tUNH8BkuC0J8Vu+2VwCR6PN
lppQWsufulTfWa26smwyz0BSCpRsKUzi4NYXa7z6IZNvj1ODQe9dq/CeXUPlV1qeSLYps0tS/Uv1
hwQLwjAh1TsW04PO0ziyR0nGa/aV/ZbeJR2fks8GLVF0ltMFDsY9LCDR7Gr5jgCmJIELobG57rmh
dLOQrt/vTG1jcwKf4n+07TXHqX9OYdckLU1rPsUMoKfWRsdDZetntz0YvbUJbSihdCA/SXNg1hPr
5GIJ1En91s8OH7jzPrTuCkyMREiMX5eskK6SW20YazPj3YuXem+tAza6NFnnnruoyHeIyWWq+pMW
vZZEC0Mfz523gezAHVsDrLPNMwQc2XKV5GUkFMg7oGYh6vAcWjMJsWhPWKpwqm0d68ZXV/YpIceu
LY/8G5mpKR0+bJYTO3eBy5/+Ziwr5iKfDvyLESvnPLgSQXig/bgXhtAvnwUPK0k39p6bAaWOfaiC
7djeTB9RWeuhZMMsw7RcECzKqQQkXxKn5eoxfkEtcqwpWu6FjS8wPsjRDvyrQEbHy7QeE9q3nBuH
3PHCoF8PzVrV7x1NK3nyEmofDSVQkb8NvAzBG4GwCQmeCdsrkRptRQpNvyMfqa98osWQrLAvKtnO
0Q4uAsiAc0yv+Lu6GtYOP6BOKJmoMVKL0A5gtCJ5AoMuElE7vxj1A4FwSKuirUuqlzscQ7PZWVC1
arWzlNewVjZISUrP3sHkgbtMy65RD325oytu35WcKKyvCbSkdpHjcdZ3ALlKBcITfQKsDzCXcU3a
vet++2D7QUzk97BU3AeFhJM26oibBqJKPbw2OTmqHFkM9gt03sAeOuXaJh2ReAk6hqDKMOQQpdRE
dDbzRXb7os73nCFFCQ5g6c39Cn2AUX5lNBQy+wQX3zw184eg5JJzAzrelC8542iVTPvINx68DmMI
wxZ2LscljPtk5+VVd6edVp2yEdIfX5yfkZcfo7lhu4+QByKKn2wk8P0mcWDi+/lMinSLEGXuCAHe
cmIBmI4VfoF6M2mojFBgUn3cfjktSUeIaPPq3euOjntwtMckeDO+CQGKUUrxx72GVJn5AFUXMDzt
LJiQ34yoIFEtXQPpGCySIqVxtzVll3y6mMB7dUrFK1Fb2mJuwTl9xDfjawSFk/ismcvaMS69la3C
HowESzsGqb54dDkDKq2xsD313QDKlogyVeyj0AMp0zdlSSZ0oX5356cWhweiq5XGcTx66Yl5dHjM
6ZeHoBHuD8IEaaelfyr++xQIecI9YdkH766/YEF2asyNB4lVro3zT3MQZa1o8i4r9lirfsiKa/eq
oA7Syyfxz2uPvvlrRDAN0BON5iErKpgzCFdhRJRgMDnZUFGt5POha64tEXAosnuN/hyIag5WHQpE
JLLV3kOWzYnKovSzPgcpHa+B9OSJe15H2N6f0Xb5JiEE15ItiLTeLmXEf0p9hKRvA2HoX/i2PB1F
10vQ7B6DwFnOvBu+RWZ6f9S1M7Q8Yw4ZdTzzns0mSDyTah2xuEwWfXTRSxxFOxujksfWIiiiRrih
gwM0uhgEr4f+YVCjTYGml/YC3+and9NbBCQxTN7Fcsj/vutRshGKilgGGLAhP4f1uByVX4ckpdin
bZMQCh7ustYR52pkx5G7xysz19lVGR51Zk15/ufxp2kOYnJFAISb1dc5v6H3SNUFdF1PnxnCcw1+
rAx/8gBfaX1HTuCzgClJUCxM3VnyJhUqCWod0QsdHmm9fbMYCDoYrYSbqB8imhQ7IBmexJVC36Xf
Gw+KZ1zQ6ImKE0emNIcaULHmfI0QT7b2t+Ps1GS65ROeohx8jTwZdJsFNxtGvRmsDdTk2uKVbYyr
RW83h/kk7zYhYrPJ7k+GcHUGIS3nmaOdSvJjjQEh4MiSZMPS8fq9Ycb0tZO/Bm4PP68/GuijlAAl
dXMfeo7UR2u6iNyc+VI8UZwdu1MZfFpWvQ7JLg4l1tbz/lUql84hlacgHkklOT9NwcyoOpvEM9jg
Vwo5Q+EmXOvNLSJLk4FKqq4RZqwDlxAxvd65FYHtI0rFZrro8EZYDlujXVaqvuo9+5AjEtJ5Fcdq
uMU0ourwB1hbjyGF5R51r3J7LdDMJkw3sbHON6r/GPk+aCA4E6ZIdgsUcf190k4hp8rI79+UDh6E
uOaG4nXnrnUltEz3ko/WTpLqcnuWtFKypWgERUARAeENyRplqvbbzOk2JA+/JTK3Z07D+wTwjhPc
A9aL06PHL1clAM3uFa/CmBa3DrWlxa9NPh+xwOyt9VWkqg4DeqJSNoSkQxQbjLJjdRcDoIvYDbDq
L44do18MnnCLAL6mXtk2HGdTfKcDlUjZYJy9IV/mAW2K3l3y8yRgW2GdbXAj6MBFI+lInMlJM5Iv
EBBbLF9Gho+DvJQs3NlgkdGnz1vYYWzqHwAh2JPVF/lmHoqGGgVTxFgBibnwi09cQQgIJH0RqVqh
TwwU6GssBK7tStRftZNIwZEIUsUblB2arFhXpovq9E5ouBd436Q5yXcpD5JOhFdeQajOlQqEogG9
7oVT578hc2sIrxEkK5nHZdMF6I8JpiZDRUDQoTLXqsvs1mk7D3OwClghKoDG+RpiMjOCe9gZIHnj
puvzberRTkEODAiPyDkIbLJRW4j+tVLZvV3suXDpES49QEt4kNaS3Cjq2akJ5JyUB7eQBLKKMAsN
UCKgjhnkCtAcKrUnks7nPIePfsZOJIlTOiyS2GHoMonx7rW+RyMIkh9+RTQLEr3HGGgwFEsGYsk7
7Lr+0qbuRmJgsD2omrqSCEqJjjP9J2YfZQDqHwlxI7DUeQasEa2pmPwom5gxnO8mrp5UM/SudPT9
Jua1xiledRQjE1VEm0G5t6zPgGCqykz/fDCSS0pYlOz/PB1EniAzaAzeeAZAKZP6EyIiI+gwQrHi
hTzglNAAv0sNFayIfBUZSABsGyRZGYJZnvUVN84eJ5EyBXH9KkEPMweXP48TKe0yO9h8REobcAHY
LO/T/Cw2qSnA47NtXbrlasJnbcnaxp5jaBe2ORrmWRmtj5iYTGkuDPqGGQZPQhL/g1OQkgrWJUyy
EsKDADwGneYC+/kLA9NFN8BpyXFosE/HAxDKQNe9Rd4m3Eu6zYTWSA6u80eQ+yzOjlFhiLkGUgVA
jB1ss3gapT6+BCwR8chcNUch6XmgREOIIZqFjnAisPHK/HHY2OaUWYkXyOYaD/jdCwu5bUCky/hQ
KuGTLJcN2y+mVxdvLt9SNPhcOsLyjF7dKCXBLFyLcojYdTu0p0CgKMpUbrUZD9thuAfsbpmF1k4G
ImKFORmZHAJI3JEiDpXg6bSrTxWQSykWqmw8s9rJQoW6SLwcaWwQ+VSwPx/ihdmVO3QBsneipUmN
V2wmPZarAQUBotZM+awUknb6P1U7wU59yby61I2tPIXi5jPLa4Z1sIk+kbm09TYZbrn3D4dPolFN
qp4M6PF0X4/flANwll4kTvfku2yXc3WYY3up3QRarmjjkOsrj2yfzTQO+DSAccLCbsB2FqHRJOVT
uqsE8YBrUBRkxckqg9mwgUr+4qPR06Ik8j3gc9PitEMhE0kdXK5Lio4daWh9hZ2wK+uvgUZceQDA
GPO1oPxrfJRFty9BolRs2RS2o6AQindyP23OKN5W0qExkuTWCDz6zq9VAUl0IfqZSX0RWZ6noi5Q
yGUhwZv/1Cqw4frdM6dlrXggx0gXOWyIbNkaKHrQ0teuLjkTPge6vVZ6IhYpRso1ufBSPDVjMKRw
rV7O0WMFHm2r1WNd0SrG0GOefGsvb4tNkEjZTivJtcYiWJMH7+AVJq97KFscObi+8mBTuQRi6f/4
+FzKjKAisj4yBzKvmrZAptMB2ZKWvJrFu3jEwkutICDnQtXdq+cNmxh4J3V+kOP03VP/1NwscwS1
/DF2vFTzZTBOSvLs1ejR2dwU3OZ/0Vfo+sG/VnhL0gdz/PjLfyVWSB12dBCytbIPoPvXLBg2llwc
ORKZFzjGIwR4IXamAMEjpTxDWtOx/ir16vxJSD+lUpq7KL4Bkj7ykZAOwpFtxTvJZkrrUTdCg7KX
Z8n4aqZYuJme86Te9gHWVSKvLM40IdOsvNVd7m/FMmKQhdyEW2X8VLQNGe4JTH4FHIzVvKGxAreI
qLtKDupxxbzsXQwCZjv/VnkMJoZEY015vvZ6SDee0BZGmo/HXDKR8UpMe1uudBsUSL0KlZB8YgfZ
nIFUd4X3jpJNsd9cIqQR8OkNx3MZC92aQ4y1JYGihYR3FYA3XhIOGxEyPZoNJO5zsoitIt7Ewcp5
4pVO1WSTUTA1VFdR0YWY2UT+1+UfFRkH45YHS/TbIc0wE2B0waBZEA5PO7eMEN50UEHfVXLb0PBh
3i55eqRuEs990PyzSuWoEh6acR/4ELX7mEZEiJBKVivER1kI7ki+EKIzJ0ZNFmQS/SVHlsw/7psC
JCymZcE4VSbJLcGhW5bOEqCkc0SyE+7U8Th5KcwRQTNkASF8bNQfkX/JV8lVJh5DxQALozd3dKCP
dyRM0oMwo5xBH4DmIB1WfkOulx+u/Bs/b2Lh+QIekFhE/ML1+GVZSPL0D26MJCvI8R/Xugi9+UeL
zt8FrLKI0eakwEFOTBI2AkSoXSunwGSDFNjwpUGYkK02fZr1+qmEOEUujWE5ot7nLscZu4PQ716k
UEg6Q1xmQ+ZGh6pizBwZdgWRxXMq6hA6662zlL6+uvtIETVydIMpLrNfqUmx1O3fcz8lS6zX2SdL
i+z6uk7MD35mwoElbVPYcYsq5jmnEVq9ZR0lN7VaH8V6xXaq3+Ia2Qzqm2681/qTaV8jG5VMvkE1
tO3skjIzRpWMZQWDodWKVJK4NPh7QERmIIGJJQtOCq5E9YBDAEuiuWgd0OdwW/uv55QonD7SD/Oo
wzaj77fpvXKA4ix/Uyn6acC+RN5la5COAWsgdjJ5lxJbORENgDHvlQGAQwul0wy2if/bIjnJHd6a
urzILB3/jExpbj1fZEeNXQ5S1BPD9y+GMdsEtB34dQEIFO4LVTtIdzzO0D9IkfMcMveugoWxPyQT
gTMReZb8bzUQJWiQwtGLBV01bo6A8egaouZQ4/lx2DR5ZTzYrT/GiQO2aB08uNyCiDyfy8Ausg6q
G6c31lPaO4aOBLUj35tXcGhOY3ilIkFma2qNlzlYLrdfjPWaiV0SwO/bfeueI8RRy/HTeJk/k/fg
PfjuP8dP77f4DoOF9uLw1/TcPbqv+BX1L0JD34an+d5+uK/zfXjS/7nP3G7/2Vt6p2X/8tldyNOH
df1i5Fe/Uncd8gp+lB+06z25KgjZosV4xHdSWyAYPM+L7otJM3mNvtwbjNLrcB3/Db8uSp+F/Rr8
69SV/yo/zeav9kpAqfySCpqyC4exv59Err39BbV6VHfllnypY3jqdvGpO/L3rbN39tMRdofQmUX9
YX0Wm2zlfs1g2+ECZsV9VEbefgck7W3mgDlUaPgXzs46MrGsmy09bFv6nbfVtbzEK9KEf0b+xDqZ
F+Wjg4WNoTwWZCc8oK1bAuRt2MEX1LQugq29v5EWcHcP0XncnOI9rvWNeSDV/1jusLIs2jUg+YXA
8nPxoD8553QTrYst+aoH94J3ewtNeSBubZfckjMO4TMBCtt+g650heNuQ3DNKTg4t/lQ73ANvaIS
WrqLcfl4e3zoVthwF/YCofbiGxXmCv3euV+H5+ZhWFlb8qcOynbYUBvRL7ytc2jXuCXOw15bT/ts
dS9v9dbcwYs89GvrABqHAJnavqP6gBXgOT1jxlyQmrwbKUVbdvyPJBKuiw2Z6sGBJq0ZY627mYMG
RIJV16BM75xi99BbOlHQq3S8zE74Fs6fI0adEOFfpa5U3YUCw0YSHrkbK4SHlksXjkV1bYqu+IGo
zKPPuaviV578rcnhB78NJ5GZWawq15y9JJzA14edGbApWD7F4yjII5TKAfpvAGEip/LhpyOPtiU2
cNJAEoNM4mSc7t2J/gFT8e+GftKM906lghR80sOJ9wNTzQYXoJSXw14NFT0DXURS5eawGnOpExoZ
UsQUB8WLIfvn3zEMdvBJZLybwCJOTLJsEK2KIP2WpPSM567N0DCM2nNsR19G/q8htpHMIYOhKLbt
c65NCKyDHbaqRYN1t/DbS+kMe1TzxwBdLRI1hruDNnr3JBgwimxAZo4qywWJ7eu+VVlMnaWhfhNv
Sc/uwjYxL5WSoZHkEPDdFtxWRBEctGVnaFBMwtX58btnw2altkgAbCkU7g59RdMmjBD7yMAsqStn
ZyYn9SRbuN/i82XTygj4ttgewFxkwxfzQU7fz60hDEFMVAABKB57leZmP8fIgCOHYnEJguIP4efy
1N9OhsXAc0gZqWWZ41AqDjhWtsYldctqNz0yJXPyn7ROOWigihHrIPK4+Td6CwIwMtpTFZK3UEWk
NzlMcz+rFLggY4RfqoAmrMo4/DNyqPAR9Kb7WuvuU1ukj+r4FKflfsqmBxCdhWowGOhXk7TxpEkv
tW1saGJaBxi7++q7gZSrYPPLzxbcTPWQmnQEL5dba+RkZvzg7hPrQjOOzyzmEQkTCmGJtc1mT7ZJ
9C/pgHGsQzGRy9nsRXCqdwY1bwg3iM0o0KhmLukVz6WgQRtRbkQ9CM6dQ4zdHnLwZPDSvw4zAo2Z
eoj3QgoigeFP4hrEHoKc22BK02g9KFSdfXLZWSakUn1oFAJCONC4yh24YFUpBxEBo+d60zgwCT5Q
IgXkbO8xXwFUBwWq65ToLgZLjh8KaQnIvxjEVMp2AmKtGzV8yLFWkCPFp6O0nBNCFDjrJPlUJYN0
RGIF8hYjS4vs0xT1t44sSPoyGaIiRqSMHBWdrhDIBbwSOgWqYeISHRw/8DnYKelxWZo9Juxw2oUy
WTQHB4NYWbyGcMf1VWZdrf2Ys0OY7PviJ24ey0jhWe6ORFFqGtkP1O6a9bMkPeAcN5nwXCs4IxrQ
AQdF2hvF1VlE0M4900lMMD4rwBmOZw4YVOM+Bo4qMTDNcDK1ko5SrCU8nYpmbCQAlXgrHxCflAiU
mkhVl72PKbD+ACGx47NH5YBDStjSiqBjKNYFoVEQR69U+O0OjJZoXFEgMVwGvn1AVadwjJ7MWxOR
v1uDw+TUtKGFH57K8isFIP4m1HDiYs07HJ5jbpBoBM1Unts2WbnBllOxpG1JeLMRkvyFNp+8Bm9b
T6Q9EC2PYNNCmQXTWoXVhutH0O8m7nY5eZoWx+2EXEfXtFfksXvAQPRUxHDpSm8A3IkXzC0JqzpU
Yc36kRMA5XLafZlxSGUB1gy6U0wT60Hr73vlnedVCzjPp+MR3TahDctUqbYzkcU1K0YFyjBl2F3a
AyiIN2G7xrBNz9hLl751+BNrrmRf0ouHUk5QYDoghhiYmQUDAliEGLB93FHMVNAexLuwohYLWacZ
5GXQZXVJSFKShApd2UXeuTGQVGM7MyTT21TuGJLJbFL2DjnkPjcaYEJBA8egEvb6XsPQEBBrC6FS
D8Baom0m/NW6tsw2UShRTJLDiSBDGEtylTieJcnRIMKn2BV0GJSIZOsO83iXJle/qT58vH9agZxO
Vf/ldX2x424/QWkElfk2o1zLfGM5zy81cJHkSIVK+ULzYDl3+wpfFGEqZcyw6NRwKEK4/OjtF/7v
MVXIdEaXplCXEMLoQ6SgUSUARO1A6khgnZsazhaBHiKftDZ+nDFete9aXO4QTi/nmBzwDLgVOZlv
qexayQFz5DqNp5XYYEZtXKsOtufkMUeNNLj5g0ZQkx42Vy9/cSFJMhs3HPLtNs5WPbUQCbAQ09IM
R2wzruRA8tZQHiHtfJLDEhWilgmtC9MPiQ0Yu+a1xSU/3OU1gAcB215n0wGvoJsiq2sIplbqh1xB
5zVEX2ght2Vo30LkyUkUf7h8i2kgI0kFpsEzzeqSYcIb8ezE6BGDelmIf13dawawBjunxYJr8f/0
uLFYWmfnRYdjGwibaQlzYk1gZdLlXmqHMPph0hQBlbzqtZuvSnQ6XmpuQ5e9KIkL+p2xnQX6zeU8
wJtidJ8akr7UKekL2OpJuu5xACdMYzCoqvlDcILO4gx1I0P/4BANgQ+o4V2qtEdH/xBOukfQrn73
TbBxEekkuQnZnz9D1S96d+OQwAWfowAjmIz+1VCcYyfdueg4ZeUeMszDMQrUeYcskCg+QGbZRQmH
3ozuu0CLBc1/la9vWBEKREarTA2o7QQE+ZS4spaZvCWria9m7QPap3YzH8k2D765XnI+BqqpSEaf
aGHRVRQQ5AvwaXPKbWJeyBYpTaB9R1Qb94SVYEGTp0MuQEWYdPIZsMLHdB+m1pU7Pg9gSVOAnaJY
DBBYOjA4dOaEssQGwWJnExd0ZP/IPl5Pd0E7JMeqVDDDkQjLgmNBtcsRjDmxKNJNs/s7QaXZQWpn
8LtvDO63+LFoNtYRdCralVwUJJRqg5snu6cCzMDlhbAMkYki8Z7Uwx4Cqhxbzv/gNEsr/uZAgKAw
8tx10zTrFFuRpJTceLxBevbseSRYe0Dxee1yXMMX7vg7HdlNOt4cAwsjW64z3MUf3kTHGZf6UCjE
gZVnT/2xzSNOuUcOjvo4/irtyowoHrLUpWciZrFBweb2ISUZQSZvzlSq+mzFFO1N98zOSbDingbe
ruDlaVr3lPG0Twx8kAWhgb39j8rpfcR7AIXRJGt+qHZreVjUpFvXZbnFM10fS5pdYg6JOdcoRblb
DTskEMuOKhkuS/FO89Am4V2TazXzhfLPhOQPZ8YL5SGkfOE71znzer0EsQdflZNgBPmkdly1VqGr
jutTfDojYV4Dst0Jgm+MNlgZ6wqzwIfFEcup/gXuTjOiY81YMAwB7XMgmWASQN7yFHnJwZkwAXH6
pOk12FYc7f3gE+QKPBpKFC1fvvHYjJpxWmK0xt7F28F7NKOeyojaUHsk9cyfgRE/p0r/5Njkc3FG
y4NP0IB7pTPbefcaWI67pdkPxQRlzuMWZ/weGjmN6SWDyeN1DrBbGMVDpd4ndRmR1wLHuZpVbWdy
LgqxE6xN+1sMhRi75ZiCdq1kdfw/JIBLxl7tIHTuqJOKHhO/3hfYhPLwt2qviZSQmvfMKh5HkgM0
56WES6bNaRPCY8ypi7UQU6Qx7jTzd0KzqdVXsJIEKKqbbyWdCB3dwor+4OOm6AJ7PVT1JcNelk/K
tbZonAFYPrlqjrpPXZd9jEWS0B3Af/YKVsbPYjrIju7gp4Nnouw0o17QlFgW69nxt1S0bXrlOqfJ
hh0OhH285EtKYXmuZuPo6xc0A114QewVBSO2i5EhNyr5rRj8IOJlOkQLbLMEAXFBO9V+e+pIvU1D
PsfA3InO2gHIsHoKl97G7qqfFXEWdd+sdyzHRf7kjSikWOT4KJQc7bJ5p897YXf/OnJBh8hdqpgu
c9gSE3YyOJtSBdJFC35kQXQo0gKIiah6sWFxDMDVsVtPzrTSDKrHxFLSXROSj1Ui8uEtK3RAkxJs
IT1vtTeuSne+BMPb4L36aXNCFJUySabjuR+2UFsZkfOAbBFZAI6CgKP7xHJi6mBQCEcYSEOcUCKE
cMr7AIhBizYWKZq9wFW95O7/vLCaecTRiZWvde+ld6ApK8fAGDJYpMWnEfEzzFMLRSGSAdg+TRDN
8UPkGEm17ebq1UA9J0uRmhE0HDkTo3H1lfpImXN1Mxq/nlAsfiu/XMpaZqO2MSq8/J6748WttE8Z
5AgFGbc+PKPcpIhop/aTahQHesULVuRgCbzLh+9QkCpMR/KNYjV9IPBqa+I5dwmgLFBYO9J7EtOV
raYalVPDrtK0N0TZFr0g6reBhsNNTlGAWCgkcJ7DgVyc0jtFtDFhVihhPTVisMoXUkOiHJnEq1O9
KUZEEB8QlUkg24ug0zK0JGzzNtuyoa5JbQY1F1vruI2C6YqXYI9XoQnfpXPBrvHHoBufKDGZv+VL
Z5UsFgtI3CHvBllLMDxECsRf++QEaAQV61hp9zo+ernxlE3KtvV+M3CExEJW1540QjidOD+649rQ
+o0PFznU2t7XIwxdIA4klEM+AocqLJ7ZBtIjGB+0mrH/rhs7LizKEZD0NiSnJGIWjLq9ZoUYPb0H
I2temGZC6HgSYeOm2kY2rp5BRTpvPNX1fWY18Iz63KrGdzQlh74IcCf1aAqLI2KRZxc3jzW9yy4a
9JLaeUbe+hSUyoOUOWT1jcN1juzUP5SmuMZIoaAOXGveuommWVC2ic7h6MWyfLi+dtFB9DHRm/NX
jU1UJUPf6I0dy7cS/A7jPywuIfugm8dH91SYqO/qN5XwxqDV6au+ex7EUPIrz0dTBmsm62U59iQq
fZbGazIi6yxWLp0Brn+q/ykYZ03gf9piSKklPNEjISZEhTuvcI5uXMy3+LdKEk8Dj4A5RfxRwWMZ
fg8spupobtum39q0KFQehZ+eduzx62lJs9R8ZZPr7V5LEH6p+Rn3iHxvvaCgFgQCQ8tSH1vJXnfi
z4KUrtL8dfsI3zHoAaYb1d9Yvv7ojoiWqo4th0+TB8fW+x7+toaVCQyfFeZW09DpgqTalbYO0fKm
kr5tjgzyPnK7A/kONtn07EBdFe0bK39O8LM45W8Oqq8m1UaEbvmA9QQ0WPcv8+DyPIEwolG0Wn+R
YbiQtDXX/53VGwyo9vp3aifUEKlowyMnFX5uDbKNdkOtPY53lwyyA61dVik7T8XsjS3QnPUFFeLC
wAjjnGLyti3AvcFdu7a3daHdu/bUW++9hwSGRlofaI8uxDUHqiELN2l+7lp0OAOBqgQZwVptNOSk
pjtvTTKlC3ff+aeBnWQCpFNixiinofO8PqAcI69xXhU5bD/tsx0ZiN1w6PT+VkwW6D6IKHkFWBBs
5JNtNyBqVNGSkJReRSQq6jiKtUWMtjUEce4Zp1gna7rAajYRNBWunAMLTfLQNP1uleO6ULapek/T
5BAZN3tARE9Mjv8La0vTO2oq03r0qicr5pySqquKp7h/ntDbeow/SZi+uXqP2A98mjfBxznMr5Qg
My90dP8Xj5gxLmS2HTx8CIq50uz3yGpuE9ScUuBRX/dpcHRYMNUQv+JsXkyfZjiQnKRZS2K1R9Ik
8/mcGKtxbheTrewx1PVY/Ibwe+QfLWt8g+uZAqYSDD3lVISODMo71NwNCWXd+Bbo3w6X1VU5SBK8
naS0PpiEONYNzayYf3XInM5gq3PWNvEUjmMjGEQ8nGGnC8KVOyRL3fZBO7F9uHQcPJMsEM9fUXgv
4euGsNhMXbUPyLvNcDzNJYOeMe/C176iON4mNDS/TB1igMmG0PFOiVM99j0GnZ6YQo7afvA2lSGv
RXwe8rvP/QKHWQ323dSIW6tZepMCcIDu+q6+ifBZH+udbVcbckxtRdLeSZaejGPAYZmDy3oe2nuT
N5emiWGCf0MMlmaIfVGUhoiedAuJYLkvC/NccnE7inJJUe/LV9X/N5vGOiK+GPzK5xW2M/NNNZYZ
Hlskdv1nTI9xUm6sYDzHzAOqxel5/DdTuE7yfgnhREGLZKhLqgFjVlpWO1dXNulkrWMr2k0kMcLr
5KB9ZYeu88eYvgQyIAlCMiCqUF96cfkPEUPIyQUwoyaBT21Qe08XP7/MDVzw+AGcKZkcU0DjJ+Pc
CNEdhPRxol5p2JMNhtV5RkFHxS5BK120NTvqplmBcxQA3haqWwUYQH5gdNMlZw9/E1d9Fn0jiMkl
lmvQCb2FquOI6yM7nP3iDlNMHstkYZuAOwXl7RL1SH1WjwJFzrQh24hNoB6kRc0Om4IkM7/Jr5/J
MUWHGQnRVvBngZ1jXT/w4creOCtgaHBTBp6jyGrXMBb2nWP53kHMpcUxme0+R/V2qbk5PnW29Mi8
5AACkjIpUGoEjzVQ2VZUYE3NXZSLHqdkB5Yth4Usja0bbmV2ZDJeRUl+yhmkqpatkJdjrPy9+17p
5oXXriZzA5a3mSB55vRk+DTJJNbnTEMWUsc2GHhgVql/tGoIyflRIN2/wBJmd+4Z4DzDGIO4xaUu
PmV9nStXRnwTNV3UH7inFa7YEH+93NAJksJCa4pzTNUJ5FX3efUCQmZyI60wWSX5RX9WGn+R8+Uq
h/EGlmGq3Qc9RL7VPDV3AXYyK1+FYfoNFEFdybQzjeYBCAgwU8v5e7YjJXJCQtMGLH1IPwcY0sHS
FhmBe6xmurMRxIX4E48JlncgAxHyzIMkydrJQ0VKN0KDcqRVADNErYIlMAIWIHox0GvmFB8JKcqM
uhIa5Ibwq6GrpUsilGnm0xLYIfABJ4kvIpni4HyclT0BLmW8r1vI1pZMpKbdKsDWhtKs9IJGlICr
zqVpPH1Xhf3OovWHQgUBTYZp2OMiqvQz6LRHQOBYbG3oUhtAxEKXE7riyYdb5OGU4UyOgqI7TLHA
8CtG0PvMsn+ICIAJl8jvtv1f8Ok5Bi8lhTl1Jw7+S5vP0bhXjTMU+7HOm9zu3Khng/wh1olAFJ7C
4Q4ngju228ciyjTvgc2sRG5yDZOj0/Oq2C+g/2YZHzFNkq5iR08R9lpbn246i5kc5CnMjoF2ZbK3
ENw0Kk7OSAUi78CkoP8Hh1AKjnfxek4U2n55GUsFFaR3ypJ6XTjVax6yywThmm+DBgEj5TxsKj3Y
dc7Fw5LkE4UooEMFOepECDLE0Q7/EXgrlxdUzu9yQCdFSAmvdVl0C0GHsuHRhwCsfwx/eGhSa4sw
fSPHYQutWsqGhHqp1RmoTdyeJlkAc7YhxHbrqM7BcK2t3I+SNc3MMW8xKf1H03ksN64tS/SLEAFv
pqInRYlkizKcINQtEd57fP1dxfPe5J57TEsksHeZrMwsqXJ9Bh4R9Y57BCZ6d6aXHIN0ZkMTdAMb
k+u22SVKfyz9eWMHkKrc9xwXsgxOog4ZMu//xWhl2jXjjLVCc+qig+tQlOb+sYAC4JyNtN/2FoJo
BKA98vAyXrKMDtCfru8bz0N6FKRTa4uiUNuWCvZUmF95CVbX/X2A+UAx3kYNYjh/GYGTI99GwVRC
etlFMbTlGjE+A09dPxTwR1t772n6Qa+pT7BEYtVTgqq4ZgtkWjHXCbc5r2l0z7F59cC6whKmAsVn
gziT8ijrNrhccWLawr62OZ4Ljy54ZsNKZmSHsHiRAyZ0NlD1hZCXcPClbEFGwEhzZF9Wv4iFLV7D
xcyPVoB08LcS2np/tz1KhXQ/6qz6sgyIuXvNdzdRA+uWdfX1AF/oWJMNuTmQyfihTEVqBIVNjeUA
vzHG31tOBz9DxlPir1hkBL3kFyxHViFhWrlAACGH/MHRvOb5F+Xfo82L9wIzCWyWglPBX4bIAG+e
yMZihg/UygnbLjT6AZZ1YEI8XBugLJp/OkHIHVb3t3oTOM+OkZTKNa6jP6lprH13OllqiWRWF5P8
v+yCLOebphcQJjd8BTySIOiQBTUd3xcsALDRvES+Set7jHXmxin77EZvaUUrFRUzFCsdcZcGeS7R
76BUguVLniu+4UWpoYua2Vk4Wi5uJ4dKmRCCNIuhZ1icD+wPFEWWts0AU6q3uj0DF4Afb9i7QskV
CCureouHADohA2wPljHAQTkA/zClkPmswCttQVFr4EBN9yV+StiS7KTQa4qr9WLjolkMxWsAhOkC
BZUi2iF9O1QRLMJgqMSvbCAK8X3akvoTqSdcIUDYBG9jI4Jia2IckQOCfYo0gLmTCSBYAhVCeWEk
J9aRANNupazIEXLWeJxdi/f38KRkrLI1diN1XjAbz65+bJPvFF3L7Ad/SiN8bsph3RR3l+/vx+pz
1c4LZcpOY1ZuFfbO2fPrRFvOShPD+5IybtLdV1yojj3KUkL7RkL7SOqwqG+7+De0aa76mxiS1z1L
fyhg0prdrDVRHXNXrd7qeLUOoHbuAFsZ72xwGs55G2N4Xdpbpfiwu1UQdLt0vLFciThEucQOFY92
ODCgT/jfXcTKkDg+CczvZffEuRqWUJwxfbK+XGbYrByLqm0DR1lt0dNXFstKVPq9Z8//mtFlQrg3
fZGpzcupabYtvW7YZjjWvDXxP2q8OXfXjUk1UvVgeewAHC8j6sZYqvJGCgBh/ViYEHVsOSmq4tgh
EqJEqxkQV4fCnc4VAckhWrqgfyRhm8PnJ/CuyYtOXwnhFBHmVGYnK/4HnOe47wH7426BqjCgz3/4
LfnQHPTgShYUPh1D8+CtCJc5Tjkc8gqPhUG5sTCUNxN6+Q6CInA+K2fxtFyyxREcDrWMB0bFb62Q
BYVWuHQo5v2k+7Bd8+QxSIvfMjom+Ql89sJeZDPUrl2rYZGdPXETGmKCvBqy7hC9uEg9+mbaVqBZ
TJ/KGaHWrD5n6ApzHwOlEra2v7FrthnWZyc/CnpOX1+NjKYhy+vtc+/8aoxxzGJeDXx94SuEFHfo
QfLsrnPThphBw0wtxLi6YoLtw8YSf24uWspicuzt+TgJf6yC/Pj/48hmuvIcKHhCkxFH0J6oa6XE
lUKCkMjbiuerzU2q28MUOV9Bx9gcRiitY0/CkXq+t+R6d0+j8iEjhRRVElJODQIqAgdr2Kf1rwt5
e4ivGnV+A7odJVfSkKk3gEvJkiJPfDgN6z1k1cwAkcw9e6F6jEk+uk9qZoIm5T25QgahKUT+ceWo
bwpTrF62yFPxehelg0/j0ThvLUMkmUx1qCqHEZt5hiAz24MTPlwD6p74+RaZxtZX2V1u7LrQ+Bs4
71L3taCB0rU3X86MyowiWWp1+bN0MJreMmB3NzIEAkmqSDtSzRvMazIqBW+VY3L3KgWD9FZdG9IC
Pnw1SbdR8C+ggtFg8IxwsYaYHW7Y2UmwGVmoQvVPRwISL7EM4v4QUfOC/mQRsg9WpHTGUUw9lH6f
sq7L45M21dWgIgu/UR24UFask+tfJK51FhZJbr2UaaicIQdixNIof1V72DbG84ydDIvZR4apxD0P
sp0WnclltDKPab+7azu0Z7wOvrFMFuIEPz2I4wYoUwldGb9Z094ZlH1TovOItFe5upIGM947ohJB
iAvtnExfrolnGTrVP/GIawxQzZfGrl/Y3314mAecw5RNnMNdp1dCF0dalUpe5yuZx7iN1iTE3o3Z
JfMLSSTzqKN4H4QXPkqDZC6jxEvZessNtYfy4ucvI1jtlLOc3WdnL2xsECJQvZz+wws9rGVvuO7d
QIH5FSPDh0At9ilfdmi8rQaTNZmiNZalDPZVh80vh1n9J/PhQq2FF4QWTc6jguUU49olvqW8XYuX
BkGRufE1Y5iXcMpjhlmSrfF0tBCPRQMPhtdAcsoZUJBTkN/B5MjOGjIEcmBBFdtWgC/DBoRsqdQQ
RrOLy4XThvcGz9imwxuZ2ky5av6xZKdbsxoBM9gGBXklCYGaUvoVLGzJaeY9S37jdk8FwUGamcfh
f+On36an7ChzFny9FMYp8RFjWdLWFFN+FYxhx3OPtLrM8MOR7fHagRTosLMt7MQaEUMrlEhIEx2U
WXGgPSsNlpGEmGSyFlPHQYm+pxzz8IbNCi7aRpBcYASZJ5vhi01KIQg/wTtnYO3RoyW/SAQdbYaF
m32X4IMlL7/DbDJidkP8kXMsoA2mzSETFXZKJONZbrmwd/qWeTqjZ1kyBbdeYppC8Wm51knvDwTm
hTh7y23CEEQ8EfPYfDLUZE/UBYjnVHDbhjhYwkgZkzfUMOjh4udJJgs8G9t5V0KkgJZC8/Ba1SFT
4XNL0eJCYFFYvlgzzD5SNkxBjLoqf7eUU+f987CmLcpXGZuDlS4VhoeeDn/FZ+UhnDrMCqBf5G8y
RGcBHNpaegZBSbXg3cP7RenfmxB0y1p4hYXnGqXT0C6Utl8FtPDWUVDKRk+fBTMyfewXN82wYahB
JjRi3L543uhN4NAEFXjSeOYh8q9KOvDAfW3Hn5Hm+5/bXBQUVcyrZU4V1Zj+XwLIvFMwrWM+uAud
R3fepcnQ2AFtqeZuNLjvNODix47pies87CRXXpCw93jXIZFv91pvyjBtL/YOMKSxj3vtEOH5frmG
l8Zy+zOBW14nU0hNGHF4u4a0x4bxFWDVXCOAXZiMYsrZuVjGJqndBW8XahDPZTL0l5K9XXwlTAD5
X9EvtAP+Sgq903BwE2uljvap9QDdILSNVvfIXLoY8nPQ2ZXsac+EF14iNyy38m1TTisCGm9QCDoO
DQs713QUfPxXqseWG+RuGlfePBt8yCRSTwzwpZyxbboG1mVjDMg0sSWMYP/E1N7Ym9GvWnzL4kyg
IKPE4iP4pHIMmxepMpFT5PknOqwORTI/Vop9kUGUwm1m58Ith2+QvwAvcN4b9pupI0mQbe+I0CFT
OhJ1srvd/Zlh9vKfeCSEeo4f9D9WicJtp5Nq1kZz7QLzCAQNr4IDVKflSsEey57jRakDS23k25nk
U9U5SUQZp2eqFsNEpUBjXyo8+gjNHpZIIo9BlF8NLaTN7xxXqT478pEZ5JuYC9UsJq4xsuTDlaSj
kSYfiDsZMdJsNyVFr16skjrdtv3eU2OsfH65o40Vbcqs3sBYw2FoCVMK8YFPIdjN40uIQYVujfJP
LVirxOgA7oFJWw0jzl26BrftLp/UBd7BZbMEnnXgsUQxvEfST99f1eLWC2Rs/krdxW+hrVThavVk
a/6OgMv+PViJ71DC8O0clzQ3nAFeC5M+ijh+ExJwKXSCoH2y8dpii+GjEfVZ5inNGe1yBmtCOByC
vvCHYxxOLNSQ4PWOwIs2GlJGpeaYbM1hT9rnQ4nTMuV627PbAsYPT5dtsYIE8mQllM3WfoIowAvr
IRKkJjUGwImkGspmw9h2HVboCea5/b081KW/nRnrC0bYPcZg9VuHI3qDaVdpcDNAIIA84KbMLwrz
PCEU0OG29jkLMrYn6ksBb/Cj8LyI5RXYUnJ2iLtyHamBZ4sYrt+kPG5R1NObxna6YKWDtNGzb6Qs
MwJlhRgu6IdwdNxip44BCx2x/QMeh7xQw2IOTH3RDHdb0zeCIEFMGEeU6r65SmHmy3FHub5guo+O
BtoFPirqjWWN+NRBZNE9g0SGIpcZS8ZVQUJDpkoIz/RHxHBNtjGC4PF/Y22tnRgEp4gNFE5GwbaA
ct5gdjCkd/z7bJS0bbP12efOLEgPqV+0s1zuDEhFtT4Lb50gampAXsglFLwEVcRDgEA0nzLRY2c3
qdTqWEhERVZl6XpgdRwGEM1M2X5PZ7ZVUCopYtqO5gNesUsKCfLrDOejjf/x7ImcPQACGKIum7JL
LNkvj+YoPwpCJtgBECZhtoat4txSxroxgUZ+e9K5e6aePT1CzUAGTPmhzY5GfhrphVcgo1DD/IML
d27BeJXdE0Q4tsRLVbLwKA6oTNRAeapf6G8Er4AY7BaMOXHVK7jsRASFJyQ82Ma4CoglmdVPP3gd
8nsdLnUH1RTqiM+2vaY9l/U1LeEYQbKNlXQpf7JTvrICmxTrVvR7IZDxo+oMUQK4ozBSFLZcMCCf
4cuwECBR1WVtw6kAswj3OEc2iL6QhAqPqCCFoFNaOkwAR827mDmicfySnKSk/WL3FFi8FAe2c9AX
cIR1DBKWOFpsB9Diac+LZ0kLEZG2LDPXJs93sItF45UHUddiALdBPg008N9IQMM+jtqZ5TNJYq2V
imKX2xshccmYFaXwqrok29NImxCzeVqYKrOGDSgWwIgkzNbUeYqfrPJnMt7Jm4NycbRVNsCbL8Z1
pY4fyJ+0hOUXzmZS9r7xMzDiCDn5nDi+vXTw+IlThkvDbHrXhmJUycIjYJsMTJL3DgoMBnUcB+Zy
IxuU8ZLH0fFJA6sEa34wshKOK0FPwPeMu0ZNPWAzAPpRwsdQtCoT0wmhk0IVY2y95ozBWhayioV4
jUMHP0HOMcxqKUf5ux7ORFHuZTMz8hX7ZuaUcoG6xiBEmKjYzhUrKYOYvmr9Tq6924a7jhGR6nxD
zKIbTSj50CVntNsAqTP03wHl30UUkQLc02WhctTVbKvFzNfyo5ne9NjeO3j1ooOUK9WAz6cUUvhB
rUV+UN41kGlA6BaMVkj2iCCUgfoWk9T2rKBl7vHiEHY9J9ciweA5kY9s3M2goLETmuqc3yPRD+yO
bfP4bwIO0X71n4n/UeF1N0N/R2PHX+hXO0h+DORX/OqgORZUTQUr4XjGhc50lGgHIdbDYFoMPfjd
wwwoCQ1pZuQ1HAvcphis7MJ001i/KW0Tx3ukVMA7cSEcONj9T1Q61E4mXZkg9+4hG08VdExADU43
T+ucsu2a105qgzOm9i/h3OMgYJMvGXBGezISRSPtEGnUxL9BWIMDQxpIim73L+XqU+QIqQoeFc0d
jQAJi/aZektGQvRYICCCLznuG0DWRqn9HR3N4LtbWp006Z7hAE505kH97ejNjti6NPQrY4iVglBk
7pydBZmsBMelLaW8kpIl63EnYSIce+zuZCcq/0FbR6dKtj+VspYCK9H5QoefKe629pK/M2NnkAAq
9nl02Po2QcvDPF/B5hjiCOpvGRXZQkIe6JnoeSh29CRjAXFGA92sWw97DPM6Df0+mNik4vOFjaBa
KphetdgmwaFqm27X0K8/5mPdPwBpnqo0+bJdMF08mHAEiwROxTR8FnG11n0VI+T9OEA0n3NG4ME2
gNtnoMrJjp2d3b3U/5WzI+kpUIcj68Kfy8E0mYriwz7G/V9VDbdegkHhR4T1uA1bxcInqGk5l5k0
jjbLt6ZQlTarxnU41r8JAwgdlgARepacmOdbYLABb0ooe2rBXgG20fvWURiGHrCYwCAGtOgUAr+J
c96iYXUMkJ1cIGfoN6XzNQ/ptlD+TVg3CemUkCVtMR9iqyJYp0KRWC1JQYpzteTzTyr623SfBLdu
9A45MvMIQAm6+6s1tN9DwNwaOcCgvJGmlozXnnJKeyiiSjd+ZfTZeTsKgWsj+XMkR3dNsGVjC2N1
Fa+sDQeZ02glAnmP6V0r2pceUiDvDOLLJ6GGXC/2FTGOKxWno6M+gpGylkfhUm2inF1WDHgoQsyJ
pXguw4QuaNdtaJ8DduHh8SBrltfZ3CIaounOuxO+Iztq4nyivct59hTwBoY6dvTi00u1bLGSQC+N
Je9Cag7wQZPtQVTfWBxWtc7mbqQ7kdb/xFaw7FwbiwSMLd10h/n9KllalsPCav5Tkh6u1Cna1R7X
xaw4cO0QLnp+89IO7LAL4+WgOAd52I9BteHvc7bl2WWz0grWKw3HBPq8KGGYb/TYXfnTz+SBhRKV
I/R7w5YCMs9QpPFdNHej9lfREwzswhPwPKjTTwU3wxwKp9SILixypehOPQF/nAEXbgIJ9R6WBY6x
1FkxOkJADHwVnkqzxW5kCWw3smoO/6x1tIfArvWbwjd2Qac8zbr6d6ziFbIs1oDySwd7I/8aXXr/
nhXxc+4gY+uPJhuaPA6SqtwL7wie8AApENb1V0E1VPzkAfIIGOAhHgvbbJp6g8UMMnDIODRZh5MJ
VXvV3jz1FJ74xnCh8ih5VZytVt8GlYSbInfAgG128fgYU7zC4qduoMCk06QA9bM7ul5yA38r1YlB
vZAxJovMbcU4Keicm6lnu4wgZsbdl0zPfAXFOHw+TWVhl3kvyg1EmnUS5Hu9fXQVLnN1FpIzoZeB
KSa8zDvAsIAbH/GPtDZqC0oZwQlorwW8BKWSfo8OlFXC3Zwu5HMIl8yPfRZsCv+ehdOSQoB+ceBe
zlHL9mcy5pydJX7KvEkvWb/DWzP9ZjNQVAjeZINwCtm+U9Dv4iEb1290GnWF7p2N9jaTDMxzKxVm
f4qJGTplKhYTdlQAfW/CR689PqKAcR4rCLM0C4BoCgNsOL3Azi0hhDdVskycRwCCFHbMa5h+q3iE
uQL/mPFuQkYDWObbJzNsXyxGGwAccfydNPEhYtIFsSKD8xk6sqP+CtteKAYJSRmeBlkIJEWj5y+G
s2n9c1jyooMM93cRr7m92DmGe24AhXPDbB0ASaC1Jr3IQED6bvIW5HTLciEtbeS6FCDKqZhTyy4g
VpWNB1g7KTC6pTHpGl5H1hUpv7bYN+TKeqz/kq1xAGMlLFdMvCXfHWQ60Cyk6Wkt5UL1lAPgkCqn
IeDvMMTLLrRLaqy/maSlIH5JTOWEfOPSg3QUxMmy6P/KX7nz0tQK/mQmXFXKhYTs2ZAFuazMzOrw
ine0RaM2kJSy0brIXKRLkq2Mqwi+dpwuW7xLmZ3vxxqr19Z+9yCItxgwUvB4VxVbA+68PZv7SWd5
LxDEhLsqlEBaoJF9BiM6EAVPi7z7KqIv4TrrcJJ6HeUbdIz6rJcAs4AqvApbpfMP1znSfzpQqSW5
s2HrrTkKnNs8+avlizC+SMkbrHovQgatIL0w4eRlWC0e83Izk0wCAucDgPCWtHUBTBFpEKCxSHrh
MztxwaS9XMGtfDLBdFzI+nIwLTdZTexkEBjfoWik9JDBYC/1FD2RYcHyoTfjhWhkdK88SWTz2ACQ
+z5Kwo8hy5fWBFvExoSQdiMUMD75HfIaAi+D/JglkIQVxHDaRInIFGqmuBpTj5SKWkRlnN7AlEIY
yNepDfep+iyrfRQeHYPVa4u8ca8mCG5ndAdbya+Ki/kVPowsmJePqbHilq3RO+IZElArV3dN72Cw
pcOI4v2u6mZbRhcJgTCebYANKUMnqjU77TbNHG50oZQ57wIEGqmKlAAsmOMb0faoEDWk2w3eJ14n
sx8DSuagHiFl03kGObtFYahM4PiR+Pwxi+tjdhDRQwE+A/9ZwGXeGgd7t4SjOdyUAaLHpwAPUlRg
ZmOlkMow8i+BhyFO5hOQCY9KjpbasMuJAzU0rx2ULppEZkkyaCWbMfsl8EtyATrpwRkKfKt8qAGj
Eq79bjobbfQs8KcgwFS4cVtIXyvUbDo0PFr4BBZUKrItTP4SIaEUC3UB/Uh7FlaO39xmTHBMj0+O
+pHqmcgUsNgsaNYCGQ9t9KWOV/rUx5CdWiUdN6Djkle1oWdDonMTi3Q1ybeApzrPNmjuqSBprOQp
wnsBPUOuP825zgukkJaWMtbyTUUprzYsoLZ4fP3ShuoYUebJt5FMoifdNqGvVmAz6IG3M8Yfm7yF
ABj8nPots1l7Uv4kcS8ltEBs8plaqKiCu/eYUUMIYXvOq+YvS8yu9A0LIEY/oe7Ggn/MPydniBmO
6My4UQSqZ/D8qZKp3abNxs+CGxW0lOjda8Qhtoj2oImpsulLTjjuHlIFgF6KSrRD73GXbpHbKBIK
xzzT2aE6MVjL121ddGWLVoHSxfQZ/GR47VSeLACqx6xCADHjKrSPsYF0SxZzanUVj2ISIiUjMkkn
eJEHO0AE4e3EHO1cuQrHPwZ4BNdh5imNjpzvuDv72tkig1oBFmEk/ICEP5GvxZORDyFQhxwpJgO2
/9IydS+qEQorz0sP4bzUxh+ZbvKANSS7HA8BAqkgs5p5qfFjIy8uOYMSQljZJBhW67RHF5seKY/g
+8oMnHVMLC+Cx3tnRAUeaA5slAxuDoLN3NrREXDRyEEPnDc8UMlIJAlxwUvajM006e4xaiBbWlPL
KlX8QtPoLH+A6AqRjVCqJgWUaYQdhPwR7NkhbYxOAHPpSc4XCfMlR7UvHQ9TA4HJuFQR/ya1dVzi
biickEnvpTkzKPczjOIEpuQTJpRNchf4/DLMDVJde2Ijc4VXLjoLNJNPQkab0dZo9ggbwT0l1JaV
y6LN5kVHalNQmos2H2CB0RZkGxptkSaXNDu1567lFff+lcDZYCOGEKNVCwDH/DMVSlVvXEI+NF/l
UZ1xmnKqQI7gVbSgRpTvZosNzDImyIC4iugnD5kaMZmIfgVjEJ2R/MLum17eYEkAqIZofmh7a8lN
WJ5T8ONlioAt/ivgE1234ARYioR9jUWHscYfhnci/BBBdo1faVzL/r0w77VO+tSjNZ14GVjsGoUG
w41GR9x7Ohu4iovFkUscql/e/rkNj8J1gbhCpsVWa7qJWNpXmFtQXrBKrIQUOEeQacnGqMiNrvgW
DJELIc03xG0bXA7bS+UqyHLEMh3efeeBUXEJfG+EKzA727meL5wo5I06qxZsNtFj51As5XipqgOR
Fy1XvA66U9CLxQYaFgY8gkAI82929pk3bDjTkEtLeh6ZKtEKU41QWbDs5OcxmdZ6vCnWEVxCwBhJ
HS6kS0HWCkU7wWQRXhN1t0wfgZMGw3+SyTVcncD5dTodyvCT0x2G+p2dVcCTAfj7DB0WjMD8gSUr
xFlRzdKbq1DmghYzNwYoCosTLjW2vvwG374q802Pkq1C4pEBUZEjxoOGaXBTGzc6ElxFiB4Bjmti
V7eXYge+QUTGYRJX0C/q+lHCtWDpLNBigMv9ZZwhnYHFP6ONY4P5gumPYyNrKr4t0qvjgHnz4wVn
0v2NYq/j/0xkepYtmt1zCjRQUbB3uHpRI7m+vuSy0xngIJqnXbnAOwlNRxMlz0ZRH3yRp9F+gVMp
2c7Rdyngq9dsJ+ob91eiSGb2a/Y9LH0kQTKk9BD3VHjrcixCfPYphFjeyboeBYyMyRbiKqXJdgJA
ahjSByBqGYiDR7EK4FgT8Dg0ZHcB3trM3UoaQXjwmC7yTamYRZLAAJGlEHzD2NwPir/BX0cGYXwT
fQz+UOoOlDj2OO8d/iOBLz16mvA//LUi+yLjmvJaVjOnlbpuOv2mGsxZCATTiBAX0bxUZ7qqvSjd
nZKh1JkKMojrMbHW1VteBAdS7ErAbimKYDlzOtvhXifnUsNZP3LWZBkZk8h5cPm0c7sMFdZdEme0
d0f9ilgf2votS74j8WEwUqCOeN8yi+JqUXBSLavQGXvjmDKQYEHSTubl9oT2VtYr1jDTIDJdQNEE
EOWjCWom1OWp3jrwbUbvLYRI4MLDHDpIo82w9R/ZDll3hjEL6Co4o86tb14l14GCTZAERNoplnKg
IcLLjtkNwkNhVsuczRybZRtaHx2dt/zo7kCtJA+4xg0Tm2DnPUFfnRAsuMSCLjs4kdd5/mPP2hqr
AJPkBs7ZjPA9hUKTBYesp+uj2WnAqajPiJMhueExc2muURecKFMqXLkyLmI2ccZJcu82vxIwiF4d
qW0nK9BaheJIxR870kCizpOozlGYh/PWBPsgIbJq50leUW2puOYDfsE7YXevATXKM1byVEt1O0Pn
6ICPuyf3KWYHfXbJep5rcpeaPiUWGrX5JZwUMNnCgn7vGr8ysRE0ERZwsDI/KWxaYguzGmbf0kQZ
HOkrgwEhyjwwGXhiqE1YA9tDEi+kGJTHwVxNqm56SxsEh3bBwqiROrWAAkgOpQ+rwrvkPlBNAEXi
p5RpksACjKlI4IN/ddP2qFCDMlmT8Qm1hoDneWzs1OLdTllkRwMc40/AYYGrY/H1QExYVcPgGbqc
sGySGV1nsPXo4CvwGZjQHC6Fvt5G3OdJE+GdLPsUm85aCexnn/kATnLzeEX59C/zAa+YmHI2maox
eJ+b35QTQC6Rr8F9EBAunq8uT7VhlM0H9WeLjh21L/fXBXjH/NLqBVJfyL2XeVRABBcKcwZs24GO
12O4fWQF7e7ELxOROml4pVfJl49Oz8QI7ipc8sCBMxyznhMYI4zxd4IhVsEJFKVswLpI58fW2+Xd
PnYscpQfiUHX0rBP1ZgvKID5dJJcOE4JBdop687yOHtL54BYWwz1zqwwZG3mkVJnArWWgm6MsULw
Uahx6PpnjZDSliWcaI4KBxgh2IIVgGFqPAvFDuRc+AohjibwVGS+M1D1JUBuuQJbZ7plRBnXRhiH
73iNux874im1lbLe0TbKZSUEWDK4MdNXsu26qTeGeivAdrDd4hjx2nVGxIIuUD1BMtdJv4T3WnkL
LeWbrq9mIKCEIYMy0ggADQznHCWRaWyUZlWSsHgZ6Fx17DUkoI5woc2LzB28od5CS5aBb6pFSw0V
n+5f0lj9QxUl9yHAx5YEyQOUvzbDqSY0wYyK51a0+4wiFTOERAT0yOItSnPwTY8yRwEgoRwXUFbS
svwj1nZzlODG6OxDTFG6TXuh71gYaHH3+ndp2jIKxWoWzTDsbNzyEQF/S/cl5G8R+lO/9TrzIlKs
TGUMym0b5N+GVRpJupaxg1z23sF4C5aDB9Y04UYJHgyaX5K8JM5hCmITBmBylIF5qmPlgF3zRnKR
TNpluINVVXsoI/x8q+KjL33xA7GhKkJxjxP1yHa5dT3Eh7Lfy/ujbstgYDNHYtYjQNasjs/wBSCb
CsjCXa9dDCw1BOZERVGCGD0LaDvvyQO40QIINZ325fLdw9HZSLTtsSSRAdyImhAtGcAbs+H+W8KC
tIQ1FPos7J9QdtAkep+taQMgHGL/mW03PFEp++T6+pexuKbs3GHnG8wjzMQRk9EJ0FQNzJLqZN5I
iSfzObxSSkpteI9ZVL7Ky8Z8SyQVNQ9NBrH8TBdCePRAG5QyXc9DeFEgxjg1BR1ZZ4IEnvxS33J+
g9a8uCCBUjUStlPOkTa1bDK6CQ4l3aUKiE/wF9cE5wT7zWIEJ+QkTQEgYDXE2O+85MtThY0OeOTd
hTUhcYlJoILPN8ZJYEUZoIuiTviZliumb4lL0OUYAaY4dBMD/TbRX35AGuD9ST+G3K87y7MREgk/
Ufh/kiBTRgKMHXJSK6W5JOCU2SX/l1ZCRmoSRYOPvgchNLWdmzKJpYkFnVPj6UT54fQXAw8c2Cd2
9ZyL+zyQGPsODqHefgsuGjTQFb5lmq0g/xEaejk/80zFt6Can9k8+2ExR5HCmyKZ+SW1YxOAYns8
rno31piIZzwNr2x/zUoCwj+UW665N/L43dCPcnuY4wkdIuAQa6V5aH+d5J3wx66zExwOIAItYA8D
RQJtlkAuhZ9DPyrWUlBQCPqttmagpCgQvCvG/ta3vHcZCQp+oWFYURQfXHGdUUBBtUiXI/0w/872
o8+QPkgmM10B9qIcFYa3DFOFKctB2ZakOZe817UsDeJD46mDoN2geMqDalMz46oZUNpEaBs4QgZt
KIugpcYrGXrpxfOYadBiqqVVsVSnD1+FDGipzoWI2FMXCdrDJ4vTG+uX4eoVk/8qLVir+XuM5qUM
Yh7Xp7j1GKxOOEbtvJoR+YkmRBBScb5y2+rEsZCxV/QQSGsHzxofoF4FUj1s2aHDZFY420wnwm/C
q3w9I8bMr87WEWzWQW3PhondczVBAUgRWWy85jlA9CR3hwTphAmY4R95aIIT5HywJp0phfylD+Zu
M6Is+P9SwYYYJEhmR4WG+BvKPtCN3QTPDtRbgzwo0YwCTVQ9uBZICW8QetSC9JLfwUslUAzwhUTs
jaBsSRe4btsWDXOw6MwN7MkgMOWmQoEgzgp6EkVv1hvHDzdm6U4xw6arrbBvk+pXgo6RM7wgszCz
z8xxq9sFBKvsAB68Ic5KcS5NQJo0XxWNh6axx5TlcNFosjC6f5UMrnyRptlmMK0pbAR2Ej8WAkHE
WIUgC8bCMmm+N2W/1CpqthIuBm4UikTs6uP/5nf8YSvqmCaka0aWlMLaqiLywB8EEBDukmv2r42H
1hQ+MAphnsxDvBew0w0IX2DAGRjM6X8UDFFTwwJrOftKtFJmpnTUV+DEAfP6OkvWPIYWJw2LDZFe
UGCuAqaDxZ76QH6VQtk3as7CIdbKwsLXSIQOlgHuLmvRrAOYCsgQPJd4PtnlZS633t+qwZiIOX6E
0TpI9NLQcLyrzxoJOW84jKqv/+lKdS1olcAhKsrXMHr1AvNNRdgeUXS3418JUlpACx//rYejbuHh
wqr0ZmOR4QId9pSIekgYkvEZYOoGCQGpOXb0DpzjQnZRXSkcHO0FGS0q/HdrytbxOROXZ6JFvGnz
LSeJNCCzPGqUCJYFDVeF+KwcUGHjxvFUY7xeiPSJcBIM5gu/HIwqTP6oOGOLrUJc4dqrS8dWZW9O
2L/ENAcl1nk2pZtdA1T9WsiHbGqK3Jj5p4mYp5dpv1bVb6fequwTnvTwLIUmCbtu6z9ReRwrVgcb
5hODAEMYHpIfTYqU2cYKACF6Xe0oG0bOOUZV+pkp/cLWPaw22CVYlr+BXh34/Uuf2s2qL2ECpC4n
oljxNR/JzryWOeRfmmyJ/vTkJtI/zWJwOcOGy4OtGv2lNeCBupP5gpEP8ghMfEledUBkGaGb5vlr
4mC+/hMA+QKEee3OVFhwJAUim0Q19pXk47+wZZyDDlF6VDmhAp41c0+1zcZlRrb8Et8rd5KmW1Qo
dBYmj0sIdBkDhoL4oaXzOtfO3Ai3ZnsjJfqEGoaEVri/Q5cfZjKR3X1pM1lJ/VET86AapyphJUdu
r1TP3QknnfWnUO7QPaginUOaLKVw28Cm/ZLy9xGEnXc6ewqdnI8F4WhJZqPAjVKKCAYGwo9qrGlJ
LyoTQ1IAVBFYbzbsBTaSUrxKdE/aftNBsDAih3Ef0KvFnGIq1iO2TXUJmtRtaYHoO2S2gf0PLcd3
P0b/WSeWeDCq6GZoVIKk3lJ/0vwZFVB1+MKLE4DIB5dTezY/UceVG6HZqFa5NlklZh9x5Uao7oCU
VBaub/aYX3EeeTACgFBZ1SPmJHORbkq1A0xivKUK7VvmMWw5cRR0Zs1ZZzGe6il/JDq5ZcmctnT+
VKbbP0UW9qccKNlWIC0+6JoDUkJzj3vDp4f/TKfX8niYm9qeeSuCrZAcQT+lZbMo9n4Uk1Fls+5d
NntEuvsjYbBpvGfBYgSoIrbJ7CPQvQfr0EZfITgb6pUSa5/6zKEsDMwIAuwheKA6tANqO6GrGLG3
0CxtC62aP8HYbBye7J5FgdN2wIQAKp/Vn+jAmYgNqDfy8CxXakaMncIO5OVFYPEu8V3sabrsp07W
UWK+xaAuY6tu8G8q0OE5NmxAiC7TTTXTPQNN0X6ZPJdKhiBYfcXveCe8xzqmjPq6z5K30mFC+zaZ
Ayi44f0BvvQxWKAlkdhnkTyePM5VlHWrFLQbEAf21cCGHRkdy/WARUIRZlM44ke1y7JyNflflh1t
1O40Kxfyr9SLAz3fsOog7cdOyClVLh6wVEgk0tTuyCjtyUSo2gAh1Hq+5dQNbsn6vmDLs8psFhJ9
pkgxcoCHnN3sZc82J5JO0HmrLDJwpYo/GDgeKF2xVNGg8bjK02QYp27oc9HpbhInuXUUWyxWajz/
4NBuCTWOtCfNCqhAjnpDOgmJ9uQxMygxMzIWQhimIicpmhxPt39EBOmVg8JZA2iK0gF0UxSnMlZs
XmQsqVEw4YGK+KLD5Inj9xju4A4Whva1djyOIT2cWqFVFwUGHveQCTnqeV5uAQ6C6blWLgVAGQW1
OMELyFrhIS74Y+No1OMF5jHuWdCwPMz+GLxfU8EnGVZj4ZtPNSogKbYqBYmV1DUwQKTjKu9E9Ao7
QxiIA5phKjdwVhnrJbZ3ksSlnAqHZZhIG7mtmpxavgqNoIKivzVPxVg9K5G9ldJaCi7ppGXcCAlN
HqMAXJ0JzgwalMw9m3UxRhrbbyq1DPVfiYlQ7eJ3QR37P5bOY7lxLFnDT4QIeLOV6K1ISZTZIGRK
8N7j6edL9ixuxMzcbqmKBM7J/K3OkmpaQrBZ9j/h+yRAUPJz5Al3UJ4SOyRzVcT50Qw4tzlis6na
idDNhpMUL6b4DBh/5c/PziNhmwB+8s2GTPtOpb3eDZuc6DxDskcJuq2AvAeLmBgRKNdzShSR09bH
UvlTY3wxqr6qO+2G9mYlpm93TFYBU67cR1Bg3qi/qZVLVgfo8Yi7vPeImaheIDkFpxKqmVEMkymB
qxH9Hn+2ab8j6ZNvmT8CWALpZh4lf0NPoMT0rnYjMp9PobWF1yytZ7VO2NtfIyBpYDFR+Dse5CcD
yTiop4TLRW4IMFG6OYMlG1EoiESx1tl6kStw0gjYmusbynHOo12gNj/CGzcOtG/lrmAIuVcSABR0
4YLpIa1ROM1c5NgMT6zPWPRUQzuYLOMgp+A+6FCu7NFqgbFQhPsqOxt18HmzFuOCYv5hUJitXQfh
KuIptjuhI9n+bGxK6EQpKUa7by+FeNN93Eo0pM1HsbMJx9KtXSrwYGl5kzo+UQ9ygTKIvH/q/JsI
+zix2KxkjoILGRmlh6GW9ZDe2T3kCqul0fhb4cc0LKtRX207LEZ8GZ02HEHpsPVc0H7A8MEhSASi
z193QvYvOZB6+SFvRueYC3yvuvPEzRryt2smgPppX1rpj2VPF1zsAj+b6i99qCSUoETnS+B5gMKs
A4Kz+cgdS7tN+2bqtwK7yMNepeG2mpOVqjsHwgDXCsesuFasAFUJJ46ubogbWCZZt1F4043mFayd
QLQ10yid6minePl6qFo8nVulQ0Jejz9WOX665nSy3QL79TwQAQvGqszGUWySjIq8AC6KJ8UYN03l
eg85ixBtaiapvJk9r0FWDa3gNVGwZMRnr9XZ68d1GVtvkx0uBN6Wr56Cv41Vpa8xedYpMIwc9fRp
C5/ANSypApOq7zg9ZJJq+UuT9Xq1JmrZR/9RMfw71odBRDSOofopC0M1IrNTuQLkVkElLBSwb3JU
6nSNAW9xYpnqpw5E6RMrJF8LLYRLE9gS0EdSWcUUWU648npaaKzkU8P16ZQEliCgthkCfPsmExr+
G5mUxNtYx/NG5gT2e2SBMvo4JqY+SATFO0HQRliZY4ZdYT0ajiX59wQx8SBTQlAa4tJ0ZDo81a7R
AMyd6/YCaeKM7ktnC1UIIOsMN/kL6Yn+3HPwOVpzIub37mKCWq0xiQQUp4A8jMqxpmuB91ReRlGY
sixzeBlmuanyGNXX1QGFGpA3s4RjrkP7YHNvGdy7bsbO6Bcnwo48NB2cpg0aoon5a76T8hNGb5LA
4vyTCsutAzte6M61DJ6DCKaWxV4oXpmcyYnK4Mheee86IgDFkC5nV+Yx7MS83SX+Lg/sOGgJJtYx
XofxU0For0KHaBusfRMtWmNyew4GDh1GJq7Prrxaby4XD4l8eb+rczRXTAVtRHS0U4Ivwl962HVA
b/TXLnHA1zGhVzVq46Ow+9B1IneDG+iiH98niIpculqxfjmNcMwgbYmMuXhEDZ7/a6l7RCWmZHdX
sMJb5fJU5hDEgqw7Cfol7gLho91tRYTDHeTVLpnVrLyEKk+IUfiXVtMPJZwDqq47vcKYZrsxqdXM
FQYrYlQvxbNlWFvfswgfbFF4HOU6NOp/Rd8uPDX5DBv/kWQH+K1m3ZmbHI2caJG8GCjPUvZec/WL
Y5SN5IodRcArNxybCsejYI8Jc6LLKuDBiBe0z4doa4pLor+2PZ8yVLtTg7ArbPk++cQRSJ8FwVka
yiaoWnzWzdqGBjW4TksYHf50MUsuu4ZhNOgkgzNXD02JrGF8Q5n1QKrifsT+o7Hnq122t6LFbEEv
1KQEaWuzeqvjpz5uIfpJIUG8uZB9XUfb1UsfzuOsc+Hjj1d+SQN6sGH9JbNXhmuCbSNqTyJJBfVA
K2Q8wy8Y5tp2CExMVUS3sm1MkfWmBDRM1LxhWmJsLXkXFyNfp2zyFeKAxoY+c2HRw8cA5b+j/lbE
aLrY03CYOythduZWvaqui6j/Jxp8UqsY0AeCL33h3gSzzBVYCtQpPq1FmzKMv1qdPQa4z3Lp0y26
Takx2/Y3GQXkRhc+JBXoS3VPqfZWtL82OCr4NuAnukCxwQ+s6SnQNQ+iYN9GA/TgnqOmfbOj8WbH
ex50t6HNlfeGMx8ycWk0T/FErRIhS9BLPMRgdB4XtjAxnD0BCay068qp4MPFyG1RmmQd2D3u2oRo
kAbtiPgftT/bGF+Jp9pEHf3H3kIzhjOvftGMW729ZbRPcweD3kk8Xm8dbGgj2lyMADwognaJgW/4
BS2ygpJ3t9qniuk+EF9Mqj9rteneBA8CNzkTBiLqh8n5w6HykEBAc06TqGFt2UPlg1JCsuazFwhU
AcwEYpVpf5qQoIA/GDBY3d+coRzkgW0q41PQ3Fr9zpA2K5FyMDjEWUTcVsMO9NSPNQl5BEkWV/bl
GgymmPdxcL6PwGV+iHk2TPTgwlTNrDB1NS1i3eYR30AmP5SkGfqtpMzjMDKVlRq8l6Ty6CvHMlYm
cgfh1kw80SwdgjXIKJtoLW3r7GQ2xD/CYCAvQdEE/454mmXiFz2zWMsL+0ntl4Oun+RevNPtHBpi
dOXRJk4LmUDKxvavs7CYoSvgcQLguPtAkrvhT7h67QaVJ4OG/Aa5HmLkrJibCkJxEH2ILU5QSwDT
OWA8mQHOPeIewZ5wdtrVRBEo4lNeL/y/hADpgXqZXPIWo4uNsB1vEVNRw9lheLyg2AAd9KxTQ7Nr
LdY2DTs5Y4DsTfVVtFWEI8icLpt4kVM6biL2QdKQjdGD94RYsecwj1ts7H+4r46arT76vDACuoC8
wzW68YtTJIsAbwmF83DAEnYAK8oEDlYh4qYUQQ6nJ5A6C0TlbRDe1a+jjT6hPsF7l/mJORQzB1ww
rSz9d6sI1UaGpvwiphYfHj/FWkLqRlwru8jSDj659F7X77UyO2hdvrKwezrqqz/CaYIm8RxKv3qS
vVsCKkHROdwE4mtTw0T26yaoDzU6Cvbax9kKT271cv9xLODTyPcO0RQJ+SebGB+aXGa+Lb1/fyXT
WetPh8H9MLuQfgDcgbyRsh/IMu7L08OQqDNlC+wNT2CRHMKO5Ph/ZTpxVBKSydJQDdUGoBY9059I
AWRKr9YK5h/QV7Lu/qGR5nIT0sCX0G6O09Ryr6qOyQQuQWYY3N65py8CFmOJmKXdxIFdCVAFxDA5
PYmzlfJiIF6KdFTl9AJTqsgQYvMPietYMA2gi8dwbbC78NDR1EHwHymeJwEYRiCqmgAjiS8Wgrdj
ulYJpItdbNelTkrg0YOWledYgDWeSb5UF+7Ys9TNf35JbItN/e3bC7WKnsCaEO7ckxak6cQhcSG+
h+6CYsvfGvxW3mvmcOb3KvRQ5jEeydhBCzLSeY++Wv9duYXOe1/so9FnqrIpsECGxrbgWzz27BJZ
N2zuTjJkWLbCzKv+0xowTECFxAYqqb4mbwXIIY+FMAtSctko6kFmHYHgBW9EZKEjvxdGIbZL2sHr
C5mmJ7fQnsv0Z4qrhc1U6cPjlI2+yCb/MigDGYx9tojNbm8Sjhbhdg+Nn9DS7UUK5avLCIWS6Op6
gKoxshuOCzx+IkL1ewuCObL3kZq+epSnQrLtCOSESOwj5hRkTzwEHhEMkpwvL3LdumvYfYvggdJp
Nm7wKfyVAz46TNbWohBPXHQ+DjDoPjXzn3upNmBuqMaZRrzqBLawUz7irN8xGZDMOqPEO0q8vU9q
85yP5zj/dpP6ZRj9c2vDKJ+Kioa8orV/nXwa6OQZly3NYQWu7EHSNXginyHGdw56BtmMRT+qY6eR
w0a+Udh0Ua6FXn1sfB3vGW5uvX1R2kyIdOHbBhXHcG3vJ8pVXdbcPv3pgSAGBSjOgDqqoaiHC8QU
JIj8SZHzOrwTZOQCrvXMV9EErBbvq2/+GYHA+CCVu/K8Q25wkfe4m39Ms78LooaAFGyYgH5KcIgH
9PgBPHUOTld3qUzvBPetZTKoR/tHWOxYCkpKi9Jr8CibOwDOowrFnLHq1WqbdS3BSynVrmiWcFJU
YblPIoLfUnMn4RjG8BZX2T/h4NOKbgjmXwllLomdHCnpDfLnai6v5Xti7RVaa7q+pFolf8I5cE5C
0qwof52cFpCSMCTaQwrvlKM28/XyyvBgKkuHWpB+9AlFwsLJaQCE8//8nmQ+VRGBdh5NlzzlsmTC
RBX1n6hBJZig499GP4TPYt+M0QvRig8alPzkJ0/le9TTE1W83MO1s5n9jFyH3Eo4OJEOqJfeQZyb
v8RYX6KEqRDPHLIGUZ7X7bl6I1kIZqw79kyMvXmLe+rZ0Z6M4bpE3iDYFF8e+cRznIFcGTuZ2DrD
XsiuNxGhIPp5iR2j5k61GRWAT4AsEOFpezm2kG6ilCdSVGCgqj0wdL5PybzpWwS+ZrFuZ/sq4gaL
qCJ6ZxQgtPxIm8Uyws5XOg+kZLIGwEwoDOaaqy9DJ/xp0eqR81tnHwmviEl0ELyMPJKGMS3FP5CF
ewwlqpNvSxvPqv6ZoKRkZ147WnpKyYx2C3QKHErlt505y3wq4RY9mBIuz3JZQJrIaMECJxigpwOq
0K9X48wC7sCYYhE5U3j8RdWLgXhJBwIlPUrVwJuSz1zVNiEASQXJ2htUV7Q7D3a/UW8QDMT/M+7z
qlVUjfDrq2+npqEHJ0hDMGi7jpLvkbFd804OnlwtTTfVnO9z8lNMwv9B9OvkjZTkY4P/0yrMjZ8j
02KUZCXJfMGJBO2cdQMA096r8XzJZ/SMDhp5Mrv6yD+KFM5UtUeZV3pHeXWjcjMSBTja6nvkUvw8
2NchGkiEzA36Q0NMcT5B482L9ady+Do0fMiPQgWUBfiqCCX2obmJyRFlwmz+KMaAAjbmueVabhn9
weHxWhKq8Ce3M3I/+Uh9oE9BjVsdxw5JF7x9d+/iAKwVbgMYytx4Sw3l2WzDDzfFLVASKvFsNzsa
LLVYW/Jn2VpddnB999QE+RPR2iiFAKeqeNP5BE55vU8uJ3xRj3Oiv6IKm0inbLj+Lc3cW3r8Olf5
Bzl8raR6MvaKcdDww1/fyN/JuAuz6JlQsAwjqdaByJeR/Uj+RhEigC2ou6//9eRv1HaEIbGrfi1k
hVqWU2G9NkN3E8zKQa4Emy9NPBeJVjx7OX7dFL6+xQQDcGUN2lqM7CFHgesq94ZMPsSEKJMYZqoN
o40MSH3SXCwAAvxNI9izjt1LHf60NN/IH0CqnvTM471B8wISzpl7TgZdCLqtY+SctVPFjLGTPMmk
0Yl3f5LsFc0G6IMNAybAqk5IFn/5hErmacyeqgkbPtNTjDJBhSAZfPJvQHEws/A2PWbcG3r9HFAe
x92zZJbkB9v3dogx734UX4PbADycpp8iz9GvY/5/zfidpJ3iQvtyA7SP8d1qJINegxbMVt4K6scA
sb1k6XGmM852tc7pi/4dSCp2ViqRyeNabZcp3eCDpJaxoUlEHyMMUKvvZ/mD7tymdlyZWkO0Vb1t
PaS5thq/93X5FpBnF+bznunw0eUVKWxfXbms86KzTbkfXa9aJODGNpE6pY485K0kds8IQizlzo6V
s5qDq0j5CtHbscu7ASyCqMjBmEpKwUDU+HG9r56m8hqF7jMJ1osMY6scG3IqlkI8Va7+I/+GAAd6
m2x6ECBI4ZDPt4iUW6qmOFoBcwZPzR+0BgeUS04Ffx6b8qLQ/1BmlMgO0Ppu4nycKJrrvU8p/gAU
LiPtt7BJelPclwivCS4SCdMUen4YGVqZTxtKwzU7OJjDrumVRYJfULx7nXGMbAfp54wUnoGpSZ/G
lMCZMTJ2Bd15tcPI8E+zwzcrInALSYRLt2FmfqkqydkJELIN4gZDkjGNBv4x1X+GaKMpBid5sPRG
Sk3L/LFX9lgfg4ymBHOb0s8HjeDTihSQ0RGsE815TlC2Oa1NjTxwdOYLCBDwUYX7BoNIPPxT+2YD
TI3qFc3CpW25ifIPXcC+2dxGfLzC/AMcqZp7rbLpObd9shp+bdx1UjNiI25qKCeTxgxdU55Z+Pd2
b62SYtoUEXkHNuihcipbHBkwgirYbRZTRcS77SA5sfiSdEvZ8pzFTC53+WzaPjqcDD3DwGMfZxsR
3/SBmLWzjeEQoB9StxoM6ip0jNeJnZvW26cAhQ8+VTLcCTWf2FyMK6KcgFrYURdZuXObzWbXlu1t
tID9Sb4snfnEve1a19BOVl71ozfEtNvl+E82Wm7HmLPVTglWbtZyOUr4qKueCvfHiYZ3lXN9hEHV
oy8xYRvZTVcXJYckzRbHiA9HYx1WM+pDQU5YV+VEGtXJ47tCCVtjgvGhr9rKffLaDpm9C2Lf3YNA
BH+squBsJ+5VbMgpmaNOHCyrWltMJgrfMia5lPM7rkaa1v5rQpYimoHRNPGmbcsTKJeBkzOBCwff
W5+BVmGLldyMF0VUI2w3URa3i6ma0Kzn+svo5//S0N6q9pH8/JsfolftZ2NDFN02Vd8HkDuHMu9h
VafI77tzqCanyvxSErT0yZMU/0xxzePQeHwkHByzPqwroGO5RCKekanz90bK8mHtY0KMnCj9EsbD
JfWTA7oftbVI9QSHFEd5yj82/PZlvI5T9JftBA8kbLBGtpP9MRvr2H6pKwQIYkMA+UTOaZ6BNYcx
l7LqrT74+2LUV6M3HJZQJ79hc+s1G9HHBR/M5GscN4HwQiCJD6U7LehY3Mg00OXOU7kxPtObd8le
6i+Lq6AHj3iP46NBNp8Y4cNVa5k/0mdX696lc34bJmxp8tHJCESjlSvUraq30k9OdGZqoX31q4qu
53037ZMYrahuHXzbXJXtazTPKzx4i7EeiJV/8gmTsLqD6qg32byJlNUwsEzNdsiibXnSCPhTV7b+
FyjnEIC0Oggk1Q8vw0y5JSnHbn9M9H0bn0nnMuDExTwspqGS5WfUPdo/yKQq3urOXsP2jwXFLhJC
yhSImgFC00Cg9BerL4X1p5dn377eJQO59+TNGZHBxkfC14VoD+SXoICDnnzUfXFCgn03xJjcAL8i
ShtjxE+kFEraEFEyazPmi3BOobEuWwx2HRu2NUkQKdAuyWFnLZs2HjjMpNEdZQ7Pfb+1bIs+Ip6q
gVRSyri6M5UqEIZdCK4wKyfVOswxNXCMT0QCEI5EGkquEQceSsP0/MJMSrj2QY2cXcdB0WHe4Qyu
pugpAF5E/ldQVp0Qc+OPFWmOlr6WBDf2btHC5ZQUzxMjdj2e3P5PnbQt8jcM4iiKCCgnMbDW90OT
H7LRXqUSp8YtO1yE34a/Uad8Fw9LVR8PcU7tBRRfG0cPRvhMRssSv6T8JnnYmcFJEkd4+OBBUfkh
aWWfYxqf0Yuuysj/5oMu82zH4eqiuwhdlB54BEZ8biPlR3JfZxdJPmjH7rGBE/XJB3YJDCpJuwEy
KGgTLhuipDnDS8Z30r/nAVEZXhvS4hw0AxrmpQRroT+iOydlQBRCc1v8xOpHZVW/M4p+Pt/ISPZJ
Gq81lw0EnCQimoSnMiP0KWAkZe2VaOBmKkl5YVLQj5L9bKceWTPhB5GaKp1eLviEyqbqah4sOaoM
GD+QyIAmOglCHVNgSA2Wnro8R0xHzh49UjbvYi4c2k1m3BQeU2Pn1ScDAT1MChDQagxjelVfECMD
pQ/ElFQ+BjXbfrfBLuT6J9fp3q7G2CwkWEaemklD1ZRzZozfZlLvprpFjt+Rd/ZaMHXF/HIJxKyI
keideWkT+tKYxsto0ZYW8QGwOE5skgPPgucOG2F6Of1jIDgujCjQl71rkBTonvivs1LA9T45Ofl8
QuRV7C2uskRR0XJgGEgBIZ5VvTupWEMkc8NA95TR7O5sZyJ5XtoWCRDbARkDBEDjhUHXc7HrWzk+
SW6GiQmVzuCNV0dfQPOs3v987zd7L2/1lxFcsrEihWo1kaQFktVDRd8CKhtxHZuUPs3h1eS7vANE
FHCONKCy6EhOgJiPO+L8IFrwwPIdMdZyO3NW1ihEeDsKDjMl5WUaL07yHudvLTealAEgbh0DHqJ1
NAb/3GG6xcF+dMkddMyHsCXdWVFR1PlPrXYHcC20fjyEWf7p0XMdDqBEPBKj9YqeWiWrkwkztuGv
6Btl2lzVhFqmKC60ERkByWmUkon7ByBbjl3mVXzwq866jXayK6HexdAt/rYePFox+XrCg1+BIohf
RBQpM+4oSUVZNqaJuXwTdOeE2dm2TcKDnvJEW3S+R24c1tH2IuE1RhMRdpY8B8xw6UD6ScS2PV1x
DdEokvN8kicBT1lyDYnmpa5IvGrQ9jtPkrioomOL8nrvMpL5JQIl2tcd/ZuQahLJ+JrcZTfQAuCg
ok52sQ8G7kD4ouFvZj4md6lyRjL4Uf0zLKfpo+PtMyMM6Ha1mGmBV4Z2kSjJfi7IaiU+2MDZZfBy
Oks9Oc39SLh3rnw3bEsmruq+Ywpq8VgOCO7HQ42KRDIIG/YhcGl8IzpvdGXVm1b/MGMq5cLmtadX
KuTJkXhKmfh1j+c2XhPeKPkQZnaVxHDUBkpgrka/+mKCc0B6JBSQeMQDL1jPZUoqJbY+d42JzvVx
7CGGLTSCw/v3KDOOWuLvfPbykoq8yT/wR30DtCaqtHrVB/PSgx3b7XjGSISKXX8oZB9N+lcvf/dy
m0i6oHzJUvvgjb86qIaL7NOI823jKMvOhmLp+iXq/u+mbd88roApjc7RiErASujH4v+6mBam5EYm
Jz4mlPgNhYXduG3M5lbqVKYisG9dnIndPovrlQKpZltveZc96UoBNWSmBx0uhiyVCz1MB4PkJrVz
SchB7AiuxKfKR4mTD3m8RJLX5YYA9zG192MMwtjQMD6iLeQLgTmCBIPxsIijLom/nroKeR2e7lHd
leqTgMZIDLTi01WatQmWS3X3SpD1CMsIyOQ/c0Lj15qI/EQmpcCMlpxkw9ELLCoe2FOTdYzGFvaE
cBAHx26y6iLG0LxNnhsk3ZJwLlGKDr2EiCy05tMnqjV4FUQpA02VOD6Y7WWoNCup66zhm5uYyOaJ
oIWOBFnQzqRFtGq1yLspDbF6/9mfAprkfX1vhNW+DcLblDxZRbLlXXf9GycrNPhE+XgHlSkRNd9R
esoYSbu6+XGI/qLsWmfRSeg5lowj4nEHRlKl19wHi55SMyF83NgSR7OqGJNyn2Jyu4ZygUTtOXA1
i4AlHgmL/qBZQ0099mit16U6ccanWMNJwvwxGljlzFplbRU9TEm/KyDdFJPGpDpKkAYgVCD9oXpX
omhrgeVDiOpO/ho2/ZLAt7MfKGvkBC/Ipc5TVOzZ+IjLaHcMwi0mb9aOR1P4VOvU9eNVHIVB8zNO
6GDL6bkBf5AnBW3QzChfKtliFlA7ar5reCQtUolJ0Gf0zH3+RIY7XA+0XY//niyLq0jIxKE0ahNT
eYMf3LsEKh5c+30CbCtHxsDZPBl6/lhnHqK5ZVBOm4BZ1bKC1Qjjy7uw4Xc7zDtc1M0+Y0cj+tEo
vaXbYN8n9EbsqewBKx/JpJgDCwI5WzDk4OzgbUPRBGDj/asjPJxJdunH/qfsNK73fInp2AjYKSJq
A4Qgb+LvytRPYp00De8q+hpi8x9dxFANHoA5ddbJmhKeremNe0uFqUna15mqujs8JgwiTOxUWSgT
1KOc5HXxJgYpF9QFs9yIEprdBlKUzFSkOd55qP74ESuc/iGcApc2IuTJz5i33d3MaufoVLA6Z1dj
bvUZ8QwQ7SEjnppXDDMb8Tpq+9n4qOIa4okzTOSqtevVnxLRvDae6jJ+lGlgNNk/o6svGdqiAyqi
7NASQSHRzQAu98ANDEl+6X4EWnYYBuPQsiKR34QEmYzL7sRAdJmIpmfYe6ywx5GpFIPCWWl/6OyJ
fk0UArrPmKLdqKdAekewa8X/4FgBCYfetiLCsHY6/jIgwJn/NunOKh/DLQKdvjYOGg78GY4AmQQ/
2Xbfcu9B3HYFegMkIHVebikdTtjN0d+kKakzAT6RHRNFjH5yHFwyHhmA4G4rTcL/lLMbq/qjxqBB
4NDC1/snsUuNCBzLxifuN8V94b70LByEyI4TjBA6CEggY/YemyxY9AmARMOBxbXeAjsjbltknndp
2P3BmtyFhtFmRCOhxsTFGSUi6a1JBp2r1u+SZww2YZMiHDFeiRhN1/y9YPlwI6NG6YL3k1succ1k
vMKdIK6+YHFd2hTT+kW3E0XTPfSVZyJDp4EU3gB2jkivt548wjwrasRMZAmpjTE+iviBiIPlCeJC
I/VEpgzmHnlVHCBDW8NuooBLSw7VyUdvFA6UPnCAewfx52Wtf5JQc82fbwGApHB3GXFi2NwnG6kb
96oz0BQInCupGXb1eSXZXzB0UQtOZXGy82AXaRhzMvA0GDsL3LlCTivvmK8UdEGS9EpGpQSCadCe
FVlb8iMHWKSkNu+Ps1hhBgvpjZcePeQOFl6SHIAmIbWBPhoZ65+xcSGxFb8wIvcoU++fmAXKJm3F
o+7u6/StJmkgd3ohQH3UnbEgHQl+gtIhC5am31jTr3oVgMeUi5Sek7b/rb8H/y/T/uWevSmsam/k
REFq8NMg2pHKT4Y7DjgHS/SEQSZtisVjhwI0puYyc4LtVCO0ZkwbMv8QkDfqZdZjxuVXZ68u9JMz
7SV1grezYA/tAhBS8IOQvgKp6uqcdQSK1UYG2XwMxUN0NaAwlelZSTP0tOADaI2I2qG/Bj3gSABr
M4HJX0NIzxBMzydGDI13EH4h6je6ea9iu8nIcuksVghik9U4eaoFQhtfBn1lB3jxtWM3HVHnPMJq
44vtrfuiwQO+SETpoHzMo/FomW+jB8Jqs1rPD5XSrt5TAdhQ1ujK9NjS+wgNuM5I7Ol3QOdLRTkP
qr/oSBWO9LML+DZic7BqThF+gGmbuLVolkeuTuuuyuOUIEH0R/6ngsYqB9x7QLyRfSaBs5lI9mji
dQ2W33fEbOJI4hR2qgj5nXHDfbqqo4UHk09T8cJFuaYlw7JhMHuwOpNOo+JsGSiCdYabgTog51z6
v3b4MVCAOWar1r2Jro9sPvYU1ZyIsagXvc/kTZ7XDXyz7ByoHgocyFAsMLW+e3O6d2l0EAdgKaNp
ayyIb3yacITLN9G2DAPENLXzsXnP8jPC3VlLVgZvRaWsa4qEnexEdg8EWxWVVGMwyhd/VUWoIQhY
jQfFQVE9gDtrPcl3AF6JCia+9psMVvARs5FWk2gWbLvmmZ9RR1ePysJlwfub4JafvXMa00hrrWnk
zF0T0SrPVYSvn0KomP2qdBHiMJ5DHUyev9TKYGvBvpgMtSpKEUVds7bhWnmfcBK6iFa8UMzJVgNO
u4uNK+U1HJ8Ezten2QPZXsUh1Xzza2r/cxl4Yo5mnmRnilDa/9hCAFEt5YjJlP+MuoPcxTN/4Vb9
N6efRAJklvoQGC3/GNyb++fCqd7/LX1roEokQ23WHlOf8MW1nV6G8S+l5GUTj5izmj1uxISWFctf
OcP7EfJbonJwmhRDdZ6QRMxgMi6Spxg2n+sk7YUGNgmlntcaEsbCvpmk1JegS8hlxCs6qccCdSFt
wdySJUpKpENsNdVtmF+08S2MyXxBCjpzDivFISPfHB9qD3khoA1BwHImi3AzGJx1ypovMrFRB/Ye
OX1ZJ6sKrpcNvuG+GsQLyj03h+XGRXui+lW7aPD4hvj5wmo6Ya0K5k8lYv8M+u5FiVv6WifAZo1X
CU4PsaelVGudrLsG0Lpzb5JSXfAfxbmgAN6wDHUZVdg2IzdgkrAgUHcBPLK4qcOSwFKWqoi+sZcI
S9wYU5kcl5y2ytcwXPrhRrloT04RwkZ0oP74WgQJ+h3tyfAMDkWSywivqDPrZ0ivrfHqoxBD8evS
+2Dhs9enNYMbT2VLYaq/6mEnutn7Vsv4ly6MHRCnU7M5kuvHmlyVd7mtvI/B+CwDSvxVDc5SI85J
0tRGlXZjMtB7KrsigupQ9yAFAeJaM91LNB3HEuYweHCSqcjTaG0ki6wy984FFFTwHdmHuKsMLuUs
+CL/cAI/yIh9R5wX8ZxzAEQtSBznOV+4PtJs11PQybVrO/HCpSJiRzODT+C5iDcllMhjNwChW+ra
WqkuSu7wLlBFxc05kzPVk0RIOqfDL+9q48u2+Ari9mA49kHtkn4xwAuH3DtON6sAkQUAVbIMNWtZ
Z+nJQs3VUsRj4b+q58+B87A2KLubzXVVkFKe8osRyKF+69KDHfBUNNj3CxfzVb1xyaevHe7zoloV
g3Lh30DN7UQEa0XfpFDXYckwfkGDmPJe1n5MiFnzaACUMMgsuAnoyVgo9rGpX2NQ5xpphLySPg0D
7tfov8YT5aV1hwkzW8Z02IeqvXLFatHRHYoIPNjV3P0gNuj/tkpV3uaZ2pPOX6dVtlWb6TA5ycGd
J8pMiO2ls6M5OWVzci3v5EVk3yGu09DqdHw/Bd3WZnOmdYx9ssaIFmJHrljsIVIU44tOvgXKqxVO
By/wHi3+P6pvLyNb5ajCizp16bMapIdIj6+Bx8kcZP0h7agObCz+G+SjC68zuy2yJzEtEENHV478
7ZObF+zQQWSWi84p8pvVxFAZ0aSNe8HGG0LnCXwKhgmvx3fCOJNf+Gh0qBOO71HOnuVQXXIHyaeJ
i0u3XrJBeLZ86ziwIWVzzT5aAm6jLt7kIdHDJMT6JEyi9609mtbIzfGAdAN7W+n5bnC9jzTb92rx
EFrJLbbcvVnPGQOEsw+bZm+rtDqaxtZH5IrzqTF7glHHiHxEsl/jkcGqWHjwOybCk8bLdnPPCQYD
bL1V8NmqhpuGyNXPaU6XXgXZhhrB+vD7pObLRRnQfwIYs64XW39A14HJFzR5BLMOQbfo20FR7K9C
IBbMAz6i2nLA0HJKGSMI/8OcPOD9x5RI44iCvcPPX9NExWe89dmJynBjUvsAeIOCKIiUB3Ff26BG
idNTrcmLmZODxH0eUismlDWMV0gG3FyvvOs4ROhQYCItqua50MCbyz+vGilrAkbkdOWJj0nkRqvi
8mP7ZEAjSFAGjGo7m4+e2z2SA6QwXvY2tsIv+rJc3m6tuPkxM1AKmZ+wCSsYb7SXfihBqtBD1OiM
nDSkRcWjHWdfGVxRFFq73Lp1175ypYFQjt62C6JdcKhi9RbYyV4jrQ8t4ByJ+FlDbe8v5KOLJ0Q3
80U/zi3CPm/Xs3ejkRrjWwyM1gBHxiTK9UTiEQfB+COjQSOCf/N4/6j5MWVG3PAzQSkP6DYWhYG7
M5PSbZ5mCBReiok015giWU6CdE5eaySIRTdsS3VrlO2TNTVL21JWfEjtsA4VLMjtp++K3+RBxrme
Yyzpp4auOONY0NWVrwmCBJohwppsOYeAiCY+eO+NYm/m3gHK6S81L4c8mAGqk4YsrJj5N7/2Zngt
NNbiOQY+T9TnGbFpGgMSjFZEt65mIk5tJuVSQ3KmVffSICcdOuPS9gG3HX9sNYdV8FaVi/Mdxobd
IfSPWE0ZA3g0Z5vMoqUe5WR7r5HVVtFbUC1tkFl51TV4CfJrKfxx0HEteZkLXkmYOApqSxBwe99h
9lj3O2K42yRk3fBlvqdjvkgsbAQ8whnOz4XmtjeHJH4aXhds7bxp2mw8xEaxniwoDX1mTptiA9Kx
x4MJyGIyYKksYHHItc3QMFivlAN4TFnEGWavWREBb1Kui37jZpl5DNYJXaW7pMQiQEWhmBA3MNgf
TaHsbTYc1eHAd19VFxOTQrpY4VPuccqGL76+ul4D3wUlYlaEBEa6xreaVbtipPHLA76yP6EZEYAW
BeJ5mM+CsJij2lyDaGu/RtVbluHH/R9J57XUOrKF4SdSlXK4xZYTtsE2YeBGZTagrJbUyk9/vuZc
7ZrZM9hIHdb61x8GJfVBAlETLRO8VukOeTvbJ6PuAcFo0SFfeK4ealL1r0EMkum1duEJy18KKpIN
4sxfL8k7ZsODfmghNvnush7rDxWqrhB2N31LsonwVszfqdWvcmyfHU8QV0WgIRceoye+N990pGoI
uNcmyL9KXGzV5C4uAqolSe9L/Y+efINe4tNgOhFj4alD0RSHlOfGFyzSE2eKjd2cPVYPjv2KBw79
T1xeR0APTFDgOHTYvFLmPLQ6xeBzoyFgSra+Ou9R9uqvrKMMBx60gQ/qSrXgZJOyBeDOHz7WNDyn
gJpN0VhE90IBS6EEEswroj0ryUmiWQmS38a9qCuU7atKPdUJmYYMR/y7PIv/KNFuBcrMOgn5QYNR
H96/zQ6DaY1xjcs4je6uImBwXtoj7wMerO6zqhbnFVIMVFrEqNtKrXsG+2BgGR6rELTz/pcnqRNp
HjX/dZASPZovri+Dni2AU69WYhN8cvH0vCMAugAjQhuLCVQ/6jQu9OOYgRB2aNr+4+RgpA1b/6Nn
i7qtPOE4u4xUvXHymBarovbCIXlZumbHSdoDMZjG1SMwsacmw3JAL49xgbqHYiMDkR/wnXUsb6Oe
xDCufN/H5mo8LROpiwhmEacXEFmo4/Lu0DMbXjwECAcZ29g6r3DygkAb9vNXPT4CPazUqxZndNYc
iv95yfTgGHu157RUHpyOgJTeOXcThuo8+4TKSsw/OgJLaW/6QtsMrfGQ94AVy4ualce1tsl7gmIW
pk6Ic2voxupyYHo3sAoqxS2XZBRlh6rYTfk+ss+JDz8H6UMgt3TfRg8snewGbABY/66GvAf4F5MS
pIB0sfxSylJMR04HQcBeqxo58NEi2aduuFsD97+CUuFqsYEiceec9zWid1KoukVInkGsWjeaUz6R
iohyDfMPTN3YdU59zexY5dEyQ8EZKAC8abLvCaJno2zhF34uJSONMMbC4OfZqZt+JziyA7GtvxZM
hZztHGuM/1Q2TJ1c5rgnQ+lols7edM9ljQoB+qGUW5fywIwOsFopdE9OdcpKh7uNF1Ioeh8nwwxC
10OUdJpyXbU/NnvGxyPYdxi5jNO6GX9nnAwa1ddX3Uu7ACot6W6Bzzk+iWxgXIXHDKlCFFJBjerD
hRrmfLIyWBJx6qxSW4X3qk8rYXLpEJkiY9vSKjgMMhQKI2S7cWhUeAkyPcNC2Ki6tof9x+lDC6qi
9lILi2v3gF7xUQEeE8b2HOYMjFg8vCFL70M42XSkJSSrBnqMdfAVjTr+TQcyQBk2ql8zcaLQpfpR
X6YFEYNsBXlLXd9iss+KsVcKMmldd2/gpCvyt4jKSG0B+lvpWiEJgoIAKWIBwgwiHb/jCEBl5s6x
jyEseCQlWiEnEVs1TwBc7HOMzB/fmZQCeT9Nb4O8RQiBh8YKtQ7Te+9Rav0ugSFdAs4iP1+XxRwK
GSpbhJqKATqZKuzwn9zUEupXyQmJyXZ3QA8xs4cnBSYlsL0IGF169B5w8Cz67mJ6jPxqly4X26nv
uvhufT9MIPKXitmr/yB1NDHcYXK2xxYbd1Ymk648ZwNkpDj2MCLq57d5fjR9TLTIqu91++qUy7tC
UVSsIZEK1P3GV1XjiRa5kO4i1rc9XF1eqpd3IFxcm8HELMk9uhzMjtude5F++QNWlPjFZtChC4RP
lFeAXtZxgrNtRv0OytCukLgJZYu2zWl9anw27UwcF2o94ZWnKJU2dIj8M/dJyGluWmt+Zqma1pDg
UJs7VfGSgpXSU1LqD8VLX2tvCgAy5WsLo3+Mf1UerE12h9rRTIqh2DxwFSuAEL+8jQJO1LqalNN5
qq8ZGw0mEUPdiX0OifLCwBJ17z6hYZyb7jYT0F38iWfBG2mUEQEOIOEQbzHr3PTHcXGwgoe3JSGn
4pU413+qRbXagMHIRaXT1xg8YZLBbaiAN1WLY5tLXApushGkJd5OA6vMSqx1KWEMW80+t6u9JZNP
919Wkv0lSmAxIITe/+6UCZhy+cuuPQAZ/Z4r4DTVhMYQtYDaq/LunKrZNJx7wJ3pYpZUQMF7mw4H
o7VuOaDpMnW4wvxY2dnAJGfGLQXR0t95qNapbf5RtSjxqvsMvGlhqYkNOH06uq/fprg2fXpkm4be
+KMNI112KLNfciUxiaAjqVcVXhi/qKe4RGeedlZEu4QeVSGtFWwd0suSPzLIRaFleOHEOGyj1RLb
wNt71RNrH/sMbhbu9gGbRIcWYKrO/j91/li8lng2oNAD2VykJuipvoPmtlhYldNftyt1UQCrIccE
GYaoNbhvTvrWpAGtCcICXPQ4r1rmJhTnaQNlOGU/CpdD0n/SGcJreNgvdwE/pSm5+CeoAZzK5kj9
GbtT8jCaGRJNRefgKC9CZPsCNluU4AKz7Ap+UOXinl0+Frm50lvvP+VUBRZhMH1j8m1xa5B/taI6
8vXqEKmWB//2uC7/lZz4HhoBawqdfNxNDKpTrh/LKci21sIO7ko5Jo+1oDGJb76/cJPGEBSOC/Fp
zRvNit7gm4rlowshlWse97Ep9Dkcl35aaZq+V/Dxomd7JVSO2g8XxnVtEXfDRontYR1hETlnPTzr
O4rsbcEcy6a2dTBYoIL3jXmzzATkCC5kH/SRox7TV85DI4ePQshccKk+FdOp7vOdFu8sxWPBe7a6
MIJU/tDuSRtzRYJSDWIAuSs2topcjLmWwWnV92+leSFtTr3nQtUIcKddyNCc42JwEF0QV8guTgTz
c7goCcLtGJd9gzCN+2yaxH77+8S5erO14n7ZODgeJtN/TYx/Xr4pFMJQb4lUCTDUL9roP4dxpgtK
4ANHZZxrM9P9PGC4B649yU+nxiGXXjDnPNC5DmMGNRhBQ0w81Dyov/4vPUtVdOi4syBnwT4tmI9a
i/Udo9zkKYO1vVDI2YBUTtIddZx3kv4+oXgcShJHu+pRWPVWc8RjhfK5DC4I7UFvJpjacYoPcvoI
rSQu3swO2hKyBw3thmn2vx1AR8W39j1Ux9aycSKEof3fMVgT4gtMgwvMgVPplsNDYgyB4dZ+EhEA
p1zLFO0BgyWTcAAcelGHCG7pjnzo2LcOzD1WGkp4gCraEpddTtQ5dVeOoVJ+pnA2J7YIA2GrvFds
Xw9gbowewF8jCdsw97jznTUcLB8y+rUkaNf3LV4vnBr2QHVRDIwsONHZaiUqUxpcbOqB4nVseaei
AJ5cHofYfBZ0cMDZeB9sE6bRMC1GxvKeOV8D2HWDvWqQR4i63OAntrVQMAPJKv9Dyi+s3ep0umFf
sYoMAAbnR/QJWgOo2LqsPlIxoT+zXoCuJDe9Qv3Hkx5rUDeCjeqRb6bYB9OZvtVoPIiP9nukDFrM
DoyyRhmO4j/BVI/pZKzsBPjg0hve7bLZNE53dpw51AYY/tMaRmiwYP6l68NDkdrpQz8ve1WOkEJj
z7soIIIehQtHZIJHEYMCXVCz5T9Q7+kPSy9iLOFeKwiSHNaJdFQwk0sdzR9qRejDBK9jE7s/Fdx8
eH6yGMMMo9QRZmed+RTjdzRsGEifQTFGGGaq6C4gqhdqGAac4wL4e7ZAWP4aLCcfrXMxe6fOvJeI
F9mE6tvT5XAelPBNGn2rQiLwjAfWAzYeaAjEbKgi2Ga2M8w8LPoZi2vOcl5mw95y7trxqV3Onh+O
0wDvDdC3xGWv3SqmitpCOYxF431skD6TFw26qNf3krqXwg1vFz4sEwdVEnLne/O8stHqqv814moB
ioHvWaX9PuK7JgxZzT67dTCj1f+gkBQXYw3QEuUmwpSYdoVrRtV6AxseuAfhu5leJv/Sgv8UqtTp
quhBTtMmJmCoKMhsQ68PlsWhY/1JZsPI4zvAYQG9WPR75St6Q/SUoQNQgkrK01TjOKIh9b3x/yVE
+pPHaI0XTIxWfWbukeILXAnT49JSWFQVQQUZQSzJmneUoOZM6Dz4VknDVM7cqip3iVUBUKyL8WLi
RCHMaGNAlFa4n+qE1OUi08OUaMiQqDDKMyGP8KMZdr/RWCscLTBeRw/Vgc5bwlOiyB9pNQ1KJNVq
/v2j5e4rpLgmzrH6zh+yvUOdFWf166ihpAVLSoKvBhniLMgU66wtL8pC2dWN81HdZhGpNtzWjo3l
i1RqKIhMvRvf7C6Di1msUqld+rzeiYANb1uPsR+8JSNM02XxF0bTy0YHcWPrEzmO3hIX6V675ER1
eCiPNEv0CGe8EEXiqfBx9AgYDJsmTqCaeNUl/dXKmRi/l0qA4kZIoWlfHhcmxjmqSMTDNfNMela8
FeIKUhPCakjrHcpAk6ccdOMZs55JOWbXct/FNDimaDHC57QSlCGBCQJeIwsZhwY+GZ8CBeo6Bw2K
nfYDrWDlvKgKUEfebA3wtfPsBSTqPOKNyZHNstJMJlagI70aomkmoTGYMYg6/fWaZ5mWMLn4dwuS
A5ftWiaCg9cxzu4SvJZR/kRC40ozAM7yY7Ykz+Yof+DBhnPVvhTRtMP+1OQcyuzxGrfVUZ28efOW
AnjEkngZAxAqO3owABbN2KTMYxLvy/QgCTD7bXg46laKvX6vfGQ4+SfciQviq5IKC83mEp+11iIV
l+mJIJOVGjASIWGhwnhy0fMPTCpS7lMMgACzem5lz9AOSA6CcpvWBJJw69JvLUNPTRY/+8D7CoYi
Nwn0L38G3lt5+U8yl5DqMfiV25JrrQ/eHcwPdADlNj0PEgpg9aMnTH7fKS+3rPAA51BOegidPZnR
+sGhIRoqtuYcr2t6F8fi2AxV0VBMiOCny6j8rxiUD0G8W7L/q8DViThAuLK6bIv1HPCRDg5upL9d
pcR14GSHJDE3VtqfmENkrCGPqWiUMp0IoMBugA/cLCzwHR4bn1+HV9giVCjeUuONn2dSUZG0/rB4
5Mdx8EmdkG3UZ8R6dxmeC168A029eBhpZ/sy2hscK1qLMQzNSQToiN5/oqq0iDmtCh0g4MJX415w
azz9zuJRQQk4LTymo7nmpK/6ZtdBkFq4Dz38UKv8jR6lwhEXANHAkSGSRB5Nw03d2mqQxd8Wro6y
4KIc+VIbGgTTecb/Z17Dop8gec528jihQqM3EDVXgfVq2csLkkeU6g+YHSosv8ktBJq/lB+kiE4J
0ci0Zkp25e3y4ZMsWcey1rAHHIwEW3TtnqUkFZRBMzQ9SbyfRZgI9t3oimU4Q/+uQUOJXfs7CQr8
tUiW4vbmDvLs60w3hR6gt5llcQTA5FHeAAaSWiAk9i+ARjwT8UL8MOBv3kPcwgs5+uTGNDg6U6o8
agW7xGQ5ePcrWJ0L2abMXF2I40gDmc8haE09BboOjrdy5A2npdVA91r6OyO6JdXPGFM0wJEgE28L
1nYC1a0GRiL2k01r1dcp7JD9HzBI2QpdnHg007qp6gUnng30xTp97xBXAC+AG8nevqlV2+HbABIg
mc34c7w341MzOqoDosmax2xjkHslkh7mRH/3GTlrNqmxqiVkqjxnzB/16tO3T5z5VE0A8bhoqEI7
+dTncodxf45GjgwAw3JPHpHAeY15DFCORzXiyU8TnkBb48fhwJSGxKm7m37Ot6qNKoyDOeHfoTAv
+jd61xjjSHXDJlQ8agXAxUK7/1Cb3ssEk2CgoCpf28bdNfaEbwvxOBwCUGYFRnfMwbjgVRGjrq4c
8dEwohtH/65EwfEIOSfAMy47xoncZy8pZ/igHXCb6iAegDm1cmszsLUSRkqL8W7JBTebrtvgN2b7
5Y8bRR+WmVuYzlpHhzMzgsJlkt0hyahYKhOsg4Aq+cpdO1TjXnErA8r9IaG05d7VBLFPTxp6sOWo
u/OOkfRcnT1+14hOsu2XUxvdejcK2wnK0zOaQs7Y9jCRYCYY3XZ2hrk97ym+e5A3ItfZgi3s2TYd
YO2Ql9t4ysJFPgOF1Q1o0q4gosnKNw3E+Hl0QxNjDGboHiZ9GtVmQeVcDO5WMInRAh+2ie6jr7WO
pU4zGqQnhZPy0o3COZbMMOBEkuV3YmwCQ4qDmNyQGFNEPMuQHvGtqX5UOGFk4FSo8+MHRCJlQxym
fR6W+pkLae+IcjvmxbE1m6fRqFNekUd+p0GzEGWnximf4zk91P1M3eF9O9y083TBXghPXZwd2lKB
et7GnjBYhD/FTAbi0taOy3adN/ivtPrLDH06sq5BFv/mOP0J4WyHpQnR9crY49m/+Nl08IFHW5Si
YdLPECuJI3Hq36lNGD7FT7mespycXR4l78GYQhnWjn3abKNlk9TWubcspkCdCsI4lmQSRSJ5Qqb6
MN9QHN+GZkCw2GzmDhBAY2zZV6Cy5j/fGb6trL4nkCO13vuILWgS7nQYeW72kr51UqAawHi108MF
CoKE2li+6pW19hC5xb72rXFCJgyEXTTVaj4a4KrdUpBTfwmCXlTJEQF2LdFIi7mgFLC2TUuFY3/p
MDxAdBhKEy7BTJy3ukux/8Yw/rH+GUaSFZGZDJBqLNR0JqlW0BTbneqHo1Ijf9kbXuxmunXTwoqL
I8KsP63opC5E960YCIxM744EnOV8t7lUG8IcLpMYtllLs45HlEVFDW10lZ8yvjzLV9Xw0qnP8P4T
7gPAUAj4V/SBQB4mHEq8rlmVXZh16Lp9Xz9M3bwRg/uvrN0c6UUWRsGoE3JBc4795CZYDpJoVUzn
C38bg+mUtU1QvZmwRGukElb5xNNU3aNFOFxgHmWb3GhAJfbIpG1Y9NMWRWyWi61sEj4gLGLnCU/P
//D3LFcw27fdhFi8gn0f97iARtDrcng2E44ZJvbLxDDB3OKqJxkSJsJDrn21iUt69vQ1tuR1VDMh
g/VnaxG5MfjZdoJM5DgfOgl3/FFBTcqH7QLhvbfL53lMSX6cr3iZn5bRuRcLyWYG79PzaF6C4GVM
1kAOj3667JsGYWh3BTUT2pUzZUXbgG6ekeKrVm215DfHsLbN5SWDMDQ4zmvGaVM5HjYHgIfFKWdM
3nYQ9Kcc0foAwePD7B7G+dvPrbWyvdUa98XI3CPt/U+QoFOfnD+e12RWYdu/D8nwMBgpkhMovDIg
/1u+TfjIp4Bu1RQgdpw2XWfeFmH9FxHEEbvGU2wA3FZAfD+B9zVfigpYVfxTNX5FPiVE5OZRx32F
Ae4DkoMVJHn9QTIofWwhvAcsgMaPrpA2qOxIdFe0Iam0IjMzAbNCJ/CH+9HQ2Qn00ga6ywiPePZf
odWc62FfCvnZ0TqWtouMXYVFu866lsjDAzNcsDezsMsb3JzDt64/Ykp4iX7EwNbObG6tup11RNZg
MWQqVx22YeO8h7v5YMKVyTCBS3trL2wMOdGEOf3KZNAkuGsXZ9kvWO0BQw0YBYiyDWNIcSUdk1Gl
WwmmhVnsg+Hf42oIlTlYgm8PqmEz5UhNr40bbPWRzGnMBtxoOwN0j3ckdh6ImEoDZrir4AhuTEj0
n4NhPpDaFgoDd9jyF1MmyQQaJrc9v0mkPFrPts5hAZGaVBXhJMZVxL+GAxEqaSAlCgk4xKlDrSTh
hfH5/BZnNk7mIE8p1xqn0jNkpLVrHyNJdM/UhaRdMcGuUF7DyEkbjPigCDCobYxzMyYbw203IGAu
l1qt0ZKWhLSx/FF0rnznN2ovKA+H9k21KAoXIIDdZ3Iz9viUep++GsUSpDNCZodUrEprJRbM6O5V
ZeksF8b0OBlQxHfesy0HCJodm0kD+d4FQBD4Z8LbxtlJnmy4TLkZPUYFV2oZKdeO0vOvU+CsiBI+
yfRu/t3ZOF5n1TkYtQPb92yyxlgp2Jx1DHagHoiYmp5ib5p+PPiOY8wsMF++dKfF1DnmdJkYSKYg
iWTJEU2hUWoYsbGnS1hNYcb6iSVEcc1Ebz6Ehc58LA8g2qTrosO6faGKyTemoFm3sQ+nQGz97opt
waeX82oZ2FpYkFBp+Vn27JbZlXjjB4NCz+GF+W2zTkedmQRuuMk94ONZU5BymNYbTVhje2tmu9bG
bd/m/nMc1ALvaqrV4WQuPVb/8M/HNsmytqLfljR/NCdKhjnjhKKCIBR4o8aL7rTtfePWRxq7OQgb
GMhCOntlG8ep3IijKp9bjyzpsf3qRwuTCfAA0k8cyAUU0yn8xIKG0qgQv4+npjlQY1DXAz6xfPkg
utvtH3bJCwfN3wVY7qL9z1GJjDSSymZDTsBqGSNx8zJwUGKAeXCMhuQQpWBCqZx+TTxU+vcdLqga
wrgOyYCqzAoGw0TuaplGbxRf06Lb5d3ynlSv5XzgV49sbyv4D0rhHJVNd2LeFT6pd6+D+dYSr5LM
wJQ9Dy14AYyAdDVeHO9iVC1LvzQh7y8b323OdVucFupiGMgHsxcE9iZHr1E2bWWJO2X6nhbXKoaY
RTEv8nEbcVgQ/UHZ3MFRaOfymPj6jXZUj3wkzUI1Ty5GipYaMsIjG9AeG/7nCP0sADZR5SQ8MMZD
U/ulvruphEcBVMygLy1USPD2REpr2kKkFxAkRquqNhpxJBA/0EnowT6Ty3cnmd9PBfyawQ4F2qE5
/TcE2U0EJJigBAqi6Kz+nLpoJzo79IPqN4+ql4JsEAtUI6oXyCMRJ00bcL1n087I8BxBMeZkXwO+
zFQGQBemJGsta7OjqwXkwUdYhxJ0Zf8bciOsWi+jwNMOpkx/lx4Hgtrdog8ILb55b3Zh/bjAhNft
+Gm08O8p0zdDHUmMYcy+vtkCjyMcJJWuG0NYb7C/XDV3dJYnh78Bjl/zlp18hvoLGhVElAcCaySz
eiIgGC8x43duMEOKa5Ox0fhpFd2HW7/w1lXYpI9H75j9MH4vq2pYRVV+tQv/4pjeJ5B9jZEtdN78
bPDOSC3A/YR099caW2iFvDVcwHmvbRnRfHkcbQpszzVGZT2AAv1HzcjQQOzFGk3+4/TY9KxXXVEx
aHfG2IEOUHBqiv/KRTEp4UeudLcN0RjyWkinqlXizlRIzuXfJcrfWuxBilpfp8OPz6wSNc1KGtXB
mbcVcC2ymEe1agK8ZuALGTAG4eM8d3G2avormYNtWG8DZJuQotkFCIX6Q4N8J2KooNJ6BezawFnW
NvCFmOKQZF6P0t1AgSUc+VW5WFd1RggcSl9kl2P4R2i1RvwqC4VXr5Mfjju6WhsBeTrrryX4bgxV
KxBfC/WrlU2XmAPEGEbqSePEsE73WTrpw4RRjm8e8S72BmrtEqWgrYDFWWaAG2RP1eO+oK7w0QMX
OI6xELkpfdCPlsNfkX7VPFykC46Vrwr/bcS8dXkndoGrrHEg6nM3zAQwDDAkE6YvCG+/+2hGU4hd
3tayviVWNsBvOBNeGDMzzCYWJGiYVyURRYIN8V6/+XSFFPUVRnuwVxcr2iwYGKlhrly8S2WifyGy
En0Lh289n4XmPi9y/lg0+xldDn51DPglwnp+t3t1bybS3cxmA2710Cfpa2wXt97E57K+eTWGYdXV
A98ukJR26HLLxhroqodzlmHCSdRxTPpMRoeami9BQqpGaT5nLUNFkb0WU3LLxj1m5/BIyAfU2xi7
DNS75oU0ZHQj0NMktifZ8qoM7ia4TyrbE6Ia82Cfk0OsCUqC8MNZKnZ/PTDnQ/nOM14NjK9BXmjT
wX1yRTwRZ6hft452IllGJAhgRIAkC2ghO5T8R+9LWRDZcC4qJNPCKneeQPEvFLqL0Q1VlezOLq5X
VsnDrK33ro6oAFDZaACAIt2MzsHuxy2EyNCDjB+b9wQkMW8GKrVho1iqg+n8p669ATh2Hkt4qvie
yxN9rO/dM3qUhLWT5PZ7L/x9RVcAdv9jRunFToged9HcxEymB4dHrWtb0zW+vMzYTMxSNez07dxZ
xSL5ql38LnlKqv0I+vcJE7LC7Ne++31QzUmHMEX0PcEfByVrIuQBGO0ZgK+pyXaqcMNPACkY5OTm
Z2/WOEAJhFM3MGfgVKzXtGrjz+3RnNL3nLseQRFUcrZ6ZIaipkwZ2qPWjceIShXVuMcz1gBZmshA
EBSf652J8JERDTZXcMpMymEMEZG8URDM4OJ8DyrKdUF0eG4HB1Mfvxi7qxF6ptI/3/kHwwp2SPJV
22gFP3l7A0uD0qcn97YMnSY/BDm0OK7jkd1oczjbKCWX8Y1sRwAqhq8e1YRSQfY5EhOGEdyyU0/h
BVsShjXMJ8ehuudXd2gULUWylGPoRsE6GKqjPXuPgau94Q7FCAmHWQMH9ZhVqwCgjNXTimLNxAB3
e2XSUbf6nqX3N9igSvIwfIIniA1A28cvvmh3KJPRqWLID61WnKvuF3cgklJQBJ5UBNq0pThw7Lv1
5Um0FkW6pg6ivJK/VjLCf5M/icM0lpNwAWHyBIRm7N/Y1x+TDTveGyFpT8+DS5KZcOyXsWb8D8Kn
wQLpjEdDiqtfm+BP/QOjogCkyOn17ZCdeyqlOhUak1DBiCZAvYerEEoFFw5p7MUbMeEjBIFLKcxP
weQ/dIHAF+Se6STQzF+AdW1iIEwOtmqVmUM04/P4IlqiPVK7P9v4WyqygLk4YpOTGh34pFNme+V8
EGvQoRikE+xAHq/eA+O9LVEG6opytZoIPKBbQ6rCDdbnAu/gEXVXu+ma+UYg9EnOXgjMQ/ntcahC
g70rVU4ufdrovYMrRG79Blwlo90CaPy683g2RuJ15ps3w9m0iQc0ThbWReqLk6OBB3Hz4oryQ/mO
lMrSi7ZUZ5qOMdiGr8nk3xM1BsRwjoHkES4dRyu/Zn36bCnCY8maj0ZYrH4Tdtb4WcbewcRiaUzv
jP/wJc3GLV0m3xnuKzYNDsh7xDRTGs6uQq6mu/t4M5J6Uvg69txcVHUzPc9xvsub4uhYFNnD9BTB
QfC5JTC0Y9A5jbiHpW+phpgFs3HmddG3XUfNphTDs1U0L9goJda1jDDoH7A9QxyHIcUxxklnSsD8
YX/4L34+nZOWlDsz244SMwqok+1Es47/w00DqX+2iEgfMbai52jVqNFmrGFuYp8QpskNRwn7J/IH
poPdrsMbIW4R09bJqs9ZL1Yf4YDFSIXa3HLt9zS4mnipFKiuhU4TzfKa2vwZXtO06jzop/N4sXEK
rU35zx74YUaPJZ/z28nu2bbi79YILkXsblxwswjkcILNLOf5P26QTVoDGmUQBuXIkwRPQZVTSeZb
DnZARYEJagT/kvA3cMCKL4D6/knSzGXTlSrcHP9chgGfHQaauq74ZNMxZ4f01l1nOA3hFnIH7Mca
qVuthpAdHGF6rIcYWE5a/RlMeVVLmi4vawBLgi14CzaO+rnAZIGBrP88mE2oNdkx84K9omzY+nkI
tK0Y/VO0aE8paCbbrcdbCrSlHsZzUz/ZTjdgPxARXWjv6kn8a2r5IvHgaOyjQJOoScxCct6V5fxn
BAY82x7mLN4J6zww+U2YflCUjHvpZp8xj2rIp0tQ2WizqpT+t/sq+3SbN6aGugGHx3lWTnGCc0Bq
xAIyutykJOk9sFd6bIk1JfG1tro+qrgbQE1Vi9R8tKcxvS2l+278Nga9wZwJ5JVu+VT0CZ67cHiJ
gHmhBKYKRBKA7BFJMm6WVTMSjFT/uKn1bKU18Q2A074Dtik3qoRP8/Tu5XqybyoJqBsPx7l2jn9P
rEK7aw4EAyYUOYPn39I2n8E8jjAQEqKARLKdYzfYuHMQHFu921aB1RDbbeD2JcbnyDO+AvNl7NN4
MzTFWTbGu4bXGS4JdC2esgjIgGtodhILALaZN3lb7pAkr+U0QzsGAqMl1Zfss86yb6wPmPc7Zyh1
5y64ddme67618bjIrS40ZxZmyyRNQCMsh3lVI9aq+LA4IrEr39mp9eNJDcVenSgLsV2uk7iEXpEJ
CknPDxJfIVWum8Zb5dfHHmY8V1mI4SVGsfWL2+5z7DcZeNfHgdxhOvGN+untIM/Sjx5EgAy1M+cX
OLVNvOD20dm3EvbKwPfrifIWBaV3L/LHYdEwD15Q7HSzn6xlu7ezT9DQ/9STmeCdG860xyTkuZH6
o1YFFw9QqhE4C1p37jHsSwvkFLRAOJ3g1DmGkRFsMlj0GsJ9bma0/b6fapsenCJw0n8h6z5CoNpw
PzTPUz/qJ3yuTcskRwrJQeT1KDJhirj+1rXbnbsw99Iq5zFd2nDArj5m7qTKb7JV2wCxBR2wbuMG
jrEAd9/MR+qrEQBQZN7XNMb7KBGUBtGxxX4SMbNFumXyaTCNdDIkPXPwD983Co/KR8hA4nwgzvpY
vRgiuCR2Wa0VACxGpAQLieYVnLKcxd0yN5cVXsexiP/NdXaFSrO2a997pNq+C0LR+slFN5l2Hziy
4fyFdaSet28iWiDY1uJ7ThaGBMtw68Y1saSQaZlQhMEww6czLhrs/2tJA9cLByNpK70FKZTYASVE
/dJmNx1SkWsnb6J2PvDowbdJoanMAbMg2I/OdMsX6wmrSgppvxOrSqYoWH7tvtsTiwka2sJ/ndI9
LoLwdiWfoyV08nG/5V46RB5BFLa4LC7WLDj3MMXQUeSYAhUCg8m2cjcjklcO/ZyOIMLZDIVXX3gX
2ygQPKknPRfjg6WcXeh5HPQgKZmEGPLvWtH89kmLsSGlgSfvRQpsVlubsh36tekl+4LlNehsSKf5
R8YkyFwHUbh/nSYC2PjQya2PeNV8DyLFRJZ3yKn3UUfPfmbBfiNBIGAYRrZbNL/7Unxq3hjGubZT
93WfIRrn+xckpJTBfYYtXPC4iwiddjG8guI+2g1HFNENDHv50joEQttBbTAeGsuvsNpnZCrRu0SY
kcXmd+37JdxZSMfedC5TLVTib7PskHEjU3SgOa87r3vBMHTNxGnV2PNzk7i7xA1ObjHf50I5EqwS
cOZMuBvLRipjpaCUhJ1hcuhjolH0KhhocA+LTnJy53yk1nfXWiDMutlhaYy/RpW+O17D6JsivwUl
ng2mCUB46Gqa3lunAs4qsbW1s1LylWYDv9fNwC3ddu1XHfPfhDIW9Jhax7sFr3bGGRjARs39jW5f
a4sxYd76P/ARXlpQn1yUiPGnjTnWlND+O7wPOFaAVEQH3ip3uWVl6FJwQAg/c9tdcq3WqcXzl8CA
NF4vuF/3FSaZnb7R/fERQPQ4wy/yXDIBiA4CTHPwUhgXzB4p+iPx4jQ9m5adrzhlbn8x5cFenvOs
X3cG5o0m46JSz58iW7HPUBcq09wZ4kSOnI3zizvCXOGzmwI6JlgypMbyyIGVUUImhkeEHXGBEeYf
J3zL16CQRMOtGUch0vS4q6mrsD2bmS/9uhnWgNdWTPo5hh3DXvP8mcTUgIG0z2RG75qz54l9Wc7r
QJY4SqzZMCFyGp+x7VNmb4WhnSTnuag+E1q1olz7v6ykbTPFe7RYdJfJ9NtprPPZ3HHE0mJQqHCd
pwEzJkCeEUuZJnUgBQ7oMj7UX0G7lOhXqFzobv5H03ntNo50W/iJCDCHW4mkqCzLthxuCNttM+fM
pz9fzY8DzKC7pz02RbKq9l57BWSFavNqUL5YWkv4ysnABwCHZd3Y1b8OcFsMQzQxMBaz1qMBpzr5
g3rKPMvGrkwgqApGaAXjBEHUFoeRLeVMwmFjQIGfzlhtzcZB05+cpDks0KFG/doPN8Vgz8TxF6+I
EMiGkmpFK8JyWcRgB1pl9RUv5rGkb6scsoDig6y8/bdNa5YXYSTWUNWnKN8mInCT05zFIpdqGzrn
SYJ3hFqOWnYd6jtEuW1bfUvzR01J1Wm0rZxP9DyjqmxWhbPTONQ526x1KTTgxiGEcoRJ+vQXEjLD
08zF0jAmeDmIFqbHnFSbUb8zZCqk50XFL/dD75jCeRr8ArpyVu/qpgyRejdufuTkNaZ6tllaavaN
uTH2YP2m0B5mLkO6e0EgiNEip11iOB7k/oRTMX7R2r9UEW8CNGQmI+VOhWY7yomrAgDX5Z4yu8HL
ye06QlYA0SCQ0PEKkUunolhWAHXyrRBsmdG9LhgkSC5f1mndPoQSGdPOYSLU2UKn5bUdJq/SjoTg
LQo7vXhf3mQHVHG5D9l72MZoQiHrlBNkxDvLXfhoTMlR5aNyQIBTEcg22k8FN0mJTrER6IB0cFRs
GAorSiCn9lSYf8u36LJBIWro9BKD7tpO8W3SMGzD0EbBN/Ig0ASeMeMQE7pgPEZwzyE6mHtMkLN3
sy9po4Jh/KWVFM0ALnqolRIX5V6EDiP9pqvzWnj0Ma5tiEjjLx1i9wjry4w+Bc1GbnbHCVKlnf1q
Q8uxAEVk2KH7icrKI8fLZW7rLIpvd59odUIobasNpVFivrgjmgG+bNSdRUfXUHGLbsJcgZvHryb6
MZE3OL21yZYGT6Yn4SHJ+KqezplGg45uaOjPIlemgFic8A5Qu+A3/ySt6CkoneAf9wLEgZI/PyyQ
M4VYhjyHazwxRNzwTjT2Y+F6Zy5fsVC7Osi2O0FYmgzZRdMvXyTthKFl/dGwVX6SJICzBI9ltmEv
Ob5TBXAuc5N2EFBir1HlWLATG+RBnInyu6kGwvY/ZaII2MaeUDiq30gQwu16lzYAEI6EE52bTV8F
NVuOWyLzTbwTyvBjPU6kCJvrQf8dbE/DTnCk3MdOoXzNzjX4CRtr/lr12daCXR9SK6B4CqM32Kvb
Fo3mQOfePXqgdvL1YMLglQPHVLw663rC6AtGDAxQWNotr7epM8Op7sBb9hQ0/SfmId10LYntEXfe
eJ4RVjr8pcrNgVaYgN2RS0qAwwG7DWnyhonzGLYQIP7Qqztp8bBowkfdZAaszFfFntzek9UTBTna
0o39o8KmnNsfXTYPrZdJ15q1jy8/xJAocTUcMInYgH0TCBBuLsVttXB6YGIXNMEy4UVPMGv9XBif
HVVPAUgN22Mb6y9jfdFoCWZghYnRYNkwBp+9WJhGHFckqzJEMyyCTaTEBcowkIrGPnTSCxSNYtxm
NDu4YKm7EXtzvJQQq0pvxuRCthtnMtWnV84txM/eOMWROyjadYVup1uvHGBe0zqvjpU9TfADtEXa
ZKYc+7pQPSzUtkWxbyT0just1uPzks1Bnhb4uRvvovxs5cwHLP6rp/6eF7Vv1K0bOpDh6r9J+5Mh
ugr2MLS6qbpWzQuAOj4as7tQS8Uw1sTJUNk4a01fuUQug/1VtC0OqAAhiL9D8HCwN97qPgXztkZf
sMrEsibZghn7RYXirI47sZOwE6U412JeI88MPb5mqKsaqJcySZsJcGZj72spCSwDhybznBU4syAU
4f/iUGJ+RU2/yb8X3nlSGuLRr6LD1DHT1TFZncDM2GS5FOxK5mCcoKjEm+w1lsKz8LSo8+bV0ar/
hBPxc20lnklkCC5DoXWyjRscIU4grFN2XdVfRaBD9ljguIzFe3SQaJn7KMKpxMSDJiJGaqt057oe
duFMPiBoj6Z+lTQpwAw1QHst9DPCM8k+xhP2BrCImi+hESoQp0nTT+sY/6Ah/ac+hBgHkZGjE8Rh
k0qJO+HchncTUCf8XxaeoF+LvJ4EtKSzAYF42xlDZLSnZfZcgFVkg/Y5OnCHOVfK6o3pCVNEcHly
du4LZ1uPVvgv4SZaWLJJI0Dlp61e5Fv6ZpNW8WHpZzRF0P+h/WgwWKksWNDpeMFPfOS0qanYMEzg
iVGAICelB6qzlyTW9hPYdKcvANypIMlPNfSFBtb0gLNgBtxzqHCQKbkERGPbRnlHGMKDpDPQSJDR
d3HMJso8Im4eceHpGnNWmHmbbD7QKFSa4hq8ywouN+BS8l7R11NnP0KcVuHl2865VKcn0yq90qbo
kypv0TZU2WPytmgPojEQ+Ritg+1Le8uNgHhUE7KcPXgdI0Cj9af0RIGDhJYt8X/3WofYHDW7GKMk
/Q83wXma4F+nTKE1nGXOWMRtWAFKiDF6EqRqHDjldh3fivofItZOexIjObEQ9rEosdtbdmzuSXNE
Fmv02patcMogMCCxxzY38hRsL5eTEImKE7SzYw/jxKEu8VA6ijfcqZyjTkWTlS3v/fdsvbDtoh0G
YoTnW8GSllM3RRadtI1vCd348o0/QZRVlBjz3jbag/h5GvII/A11tsUqvo3NVafEqzU2+sbT8Mnq
CJppGkyx6uiez021MYjujTHHQGCl3GYbveM0En6q7pyi30vfiA176M9yKB91I9kZJgnwFvRBedrV
ZvNVKBiwR9r3pEJKkjtX0HFbhMJEG3CkkyiIpSdmg/Bpk7sQWWjM3dT0rSaygk97kFL5ppb9FbLh
wUA8Blz8HxirHGwKhHh2KHaio9DmVlhxtfbPbHylTENiEUAQL7uhkRrGpAMnYfGvzOoPKyICNANm
kMlMteDbkx6rsx9FauUrxV5BJ6ZSzkw4qivzPQrbl0lF/N68SOrH2NtMH0RC9nuY/APWt601QaAL
fKfYNK1wQpuVtL02wSAl8jtzn6Jky7Jrlb+oVI9OgZWlRE28uEoivZTs90X8yT+5Je/mX0XEsb4V
6jNMIDdSOLbWF/RVFjkxJW+EmMJQVwlMqJ+qo/KbFhQaYOcEUlu3ciGWiONFDGCt6N+ACSIazkfS
A4slyibW3iBf1XpCCVq4T/3ynjnTBZGYe8m3gn00skWnZwOnk6og4RYePPSP+4A/Ln9lnFJpOVUB
wVOkGGym8jItKHSJ48VhuITEvlIrNLuMK9Wwm9SRJhB9mtcYbjExy0GhRQc8sP7N8SnnJrbzI8yr
o4FAiv1JwGXiFKrtzMtN9eC0ViAsWpQDyzvVAwICmcShm2aGqRzyedmLcq4fmSTrw2bqkCNzgkeF
YKK/EAO+L7IflBsq2oI2fBmdbq8jspeR/7GI2Vuo4hAR+Va/iFRlAoD3Cn0XGpZjZ1yWCUNi56Rj
XC4VDM9wGX6YTGsdxgAa1d41S//kan1uJGnP0XVY+1hgDr40rEHPrEhmEB3O6ps9RXQy9XbP1p0w
9UFRNrFG2wwXLZQ+NkymqHksUfqA5XFMyiyYC3QvzFHE8rcId5yJP1QGVrAl+Sui2xAgse1ggpVY
QsqtC5F9YVaKoohieUZl96l4kcUTi77IrWFm09m6UDPiOIq59rGsMLmDvUcTQfvTFDvzXIVwnZnQ
jj0G6iYZVmwMwuSE7lDXXxnLQbGnAIfw0nZHJXvKtAtEHjgBalu4YXiMnL1xiM41kwhK8L5/5eZO
di+cqIWes6u17dSem+HAd4NlltLODUwgGfaVWPQPd8OWRVKHHwGgTU0APvCIWEQMJqh2UXQyfhkb
uBsWhzvZRMMCOsLPmic8lvr6Oeo841OA0Ct9Wp2fh/46QXFfHcBc9j9eIeCRiMUN6cODEwY7gHkv
pnNvKxmAWtDidIvOjLOaahfGjGg3G4fhnnI2h3GbrqVPP9LWmjcBMtrJa1s8Gw1S6m+MjqOeDFd+
COwZ9kKsKJB1QRvq70Uh6mv2/Z6GrXtfGmxxFGXLuX+qJ2w3uvnQWr5lRk9ppHzKob4Lzb3oZ2G5
0uepypsAcezkaKwaNStzPh0L09FvOkZly7Q3HdMzo2OfB1NefETyW074T6QFXHWFkR2GtzWO79Mq
NGzXRXkzxx0fJhzpfrM78oMdNe5ba0F5SHSMHk+6hs+dQxJW+ZZbIGrWHdc9k0xFHBKXHs/e7dLG
Rz2x+20M9845DDkFccSwMewOABbb2FleSh6fTNDdZuhUPywHl6qw0T5G2ivx2o7FjFVp+cxcuMQz
NdzJdu4LhBo/ZfKHS8zD3KZY91XGnujoY2DFxmFpUL2nwmc3HzetZ6utl8PcyJwzkNokcXN6FdFC
dh09qHty9qXg4CQDqQlJihL6Jh4gYzkzF3tj9krb4Kr45BEjTUUxaO8plrUaRe0YkpDQRr6mvcQj
FqUWEb4DU2xznyi3IgTXYY7QAr/G2iEd7l0XLIvh2sX6tFbyyfrrxgFhDwRLLKjoLWa8hlqDQVD9
qj3EHJy3joXOCAfEGrbV8A6m4jMwoe4IoYYS5opmbwp1v6pU/CtZfWzhqGfBpzTtbmDhSaW9diBm
/QV3YROhw1nNPcgSTK5QoGt1clKtAzgSLBSIu8xRaVZQGnFAUcHMHXKIMXElVjI91TNespOpoWcP
tJmikX3VisiaetEYlEQLa2lkYg9V6tKm6laFcjGU9xZPeAFFQA4Hr4Jyt82HS8T7SiGw5DT+zoep
WIwWtkJ8MWhngvdqmdeWet2SHd/g9sMrSzCcKDuPojEu2kBwEqya8hdPQG90ErjYcCjs1An2PfZ9
wka25iwDmEpG9VQaeO5KfwIMwZnHhycyzCd98Pl+Blzp0Qtjw8thf1DG4D3PXRiw33M2Fs0c4RSi
3NG4o+0auSaFcmP8ZuQNpCyB/D7EjJrlCdQrgsL56TRaYGPkCPsMixVzoBqwyq0McTdjkLQKlMwu
HhFERSFonU6y/Qms2vewyfX8qa9kCiRsg9ZfgczIOqRB0Ck4aVtTXXwLgjA0zK2ji/hObDudxRVu
XWpKKYjncOY8gMzwFpmcYwE3nXZJhpQMHwvEsT7JQBLipeLcYJaNa8vXRHw0FjwNBtNewWYWD6T6
Vb0XTcV9sKzT0oyexukrFO+NHtjLycYdWZx9Ka+juNKWEjwtERjhsFDjYJMQp2AF5aLjjBefSbfz
O/YoQLSIy2pI0QXyiWhoK9i44m1SRe34iCAIFLPsjUg+tT6QMQJl/N7NMAS5DcQabQwYa/+hlrRJ
bYeSjJG3ifSAHS/THri7C6ADGgIVik/6lmgeOzCX3kGo1d/g+6zFwcicAFdKBirYwL609XHKoosM
yt0STiHtRBvKAom0faRdQ7wDDXHk0HNEXj5CBW0O7TxtzgqTuyXPXI0KXiPApkWLGmFnCF6907CK
1wxihdh4ShyjAIuUGN5a79drvjmN82f516tPJfoEcBguiRM2WZivfeCJlXbG1lQkV3wT7kmjIPNj
NH6g2VCMP8dCWYorLL0cdn8wgiDgzndwkJYEiGYe8cQNsY7EnHOkX+icTYagLodt1pOn0X5TU24o
8x1JIblzgx1MHp5644iDJLZKyEoH3U8GDAMVYs3+d1trhawUJk4rVz4wy+b64+67rm55VD+cxas3
i/UzSkw7baLh6Y7L2AHcexhcvl5dSy526BpXasOTlRRYP6PMKo9YlW7tzNhb4Y0kgkHyLXVx5XEH
WR1Uyl/+OVCP1E03UHYa2pvqbEpzDCRn8rhjxyVODtZg7lVjuYmTgEV/KYtl85asaQAl64qEhia3
/ZOgqyl6cu2c5Cm6KYMSiBOgry8R+P6MBB3omixY23pSYJ/G0UCO4YprwmcIPfSbbax2YgDcrVPe
Ewsl96jsx/KSEvdSOhUMW8uj+xjICyxCxa/huNMiYoAGWcHFL6Nq8a4j2g/7pulJtEe4+C/LTtE6
UI9Dq14z8tD9frARqbRByHR28Q3ufDyFu7VAU8JGk2AejNkDZBjWN3aekEBXFJIzLi9NexSmw7TJ
Q6Pu8MrY6vOljq3XanprUWGpkDbrhPVR8yRqdu+1py2Athj99IvmgrWLntPoD50SQH1RXKCGa669
JtPZipubAG8nYhwiNLO82RINdw8zv3/JSMexat+hUo9mHKTAeY73kFaqagZ6k8ZPu9GVUkVE4aj1
K4gMEKfY1Hngnpz8y3ErUfSgyCkPvHEPN+zS7kHtthg8urKnuc2B+snXPdhER57fBszLW/fSZt3T
QAboYwJpo3pCj4EGawulA6fop/E5j1Cxbz/HF968CKzhn/Njs9MP2+jiYM+3Uy/5Wfk3bGdfumLs
EOT78Mxz2cUecYC+4iPv+GzOoIXPtZ8dq4NyLHb51flGqKpSuOOJEsx74yR9y68oxF9D2odNt2+u
6QZkame/9G/Gfbmaz+pz/BBUJpaBvvufmM9JCXZiKgQICHfH5R2UflG70EqZoPhkH+JTjW6qYLC0
i9LTahyr1cRBJuRAx25/uS76XZg5wiGbMHUtDRIhqE4teiyCtkjPuNLvcEx+WIBZS/Vipc8ALKlO
HM2FOK2MlzikPfptlL9QeqpTfEaZrzCt3YLxMxx7N2/ZzuLEc7awn9QrY5lN6EIQdpPtuI1ugyu9
dq70ywa/x23o6Hg/i0vVtoFptQvd7Gzf9I9JCobpqUHOrI4fHKGk3VUxXjM+sR4GmeOfPKf1JWU/
YHpKFsa4HV+u+qO7NPf5WY98cTQsR2c41ACelCqRj+QMVMxQoU5ANNvhDDztsHIMH1F4UiYfpGFs
D1nuomzfXJtt7BaetOG276mTvO+IaEJ07hskmfzGRNdUusopJ5VDsFGA7mnWaR3YsHbVfd1bQX8r
b/VL/pLenB/cIB0Hfeom/cfUsQqMG/PvT9CQc38ed1D360+cFBAP2bC3MDkjM5kMSvkbsg10w435
1v/S3hz5qmfzwqJTsLSC/oH4k5FRyE6ASSpGNawJ16nQIu7B5S1sQEmgivb2GBjAmzes2g6D353C
d1TjK8wW7aC2T3BVV8krChxl4VHtUxPGvNeNxNzyMrhDB7X6IOHHFV3GGv/Wa0nKs36SO+KJ9nxZ
rR2U4WQ7O9ynVpXzYlcq+64PltXPEoGBh+/QmU3+cXb8WMotTzkziBBugNj89FtMeRl4gkg2cJ9W
IPJNAhGZP230dwmLOrd/kr8TGMFv5sUJ1mGzXuVP+W6drH8g+6iNfxPki+t+Iki7neD83xlPbqSl
3lvJSw+jvUPMgKncwP3fD6/L78rCIiq3fUAcGk655GnLRvokU+mm3oA/3eVIbYVygqnCtvPRe/iw
vfcRNJB9hb6ugx3HAHeDSXl1rPYDf7N6B2v39pVup+07CARtGjrnR3ywcM9XtlMQbbU/wRBytS0O
qScFv86H+de+wgq8m9IXk5lDeWdJLfkWtYenXtsrhzQjaTc9GUfjeTr3781HcyUfEGskUgieOSrY
b4c9bckfzETmBZv2rfTNg2xtTI+B3GHYxhGnLCA51epEDOwlPoeO1//ku4zhqEtqzDD+kfi5tb2k
JV/FuElseT1zC5xPC2htIlZP2BeU7MOkqfqgMDnjHYM57CAbtBVw9ZBzI1Dg6Rn863VRvNdjzGF/
MQuQBFwuekXPcB6wg/E4FIiTOIWa8SdPqGuq5dA0ES/nwzIUMWdMo2ckZ45xD0UoLaM247lcn7v0
Os7IL7pth59ZmFOEQTrsgpbhYO2P/a3QL3Z+p1NFoCxQ6u6Ig3u43vL1YILdMuhDCzIdNeuDFqjI
6J2mv6zTD+HsnDJyvqnIkqXfT/FdIDdgxwLIKb9AAwUyIYyIXxbZs63mHkvYosBT5ZzGE0M14t0y
wuv8DpO3Vn1T1S9IaiHvG7nF+JEIr53Fl7ENEKZ9/8VWMfvVEIpO2Xme/8mC2DoWPoWm7BwSXBFi
PMAi3A/sHRNzaC7gwKIMl4bMVYYvihB+atfIZ1EkC5tnCkyLknzEyqK3U69jmExD1jVvfN2aCnbu
gX6M5FHcHhb2CnFw185Xa5N4d4PrbH2o+VkebouBVI8hPikWuAZQolGaDizIlp6gTp+aCQDmrePJ
q/VLWfwTbYLV3gvzFqY/YpLwX6mY/ZP0PfzGjQTaDau9Dp/7AjsBNDqHro3OxW1GrCtYjTGeI0r8
T5EChi6gmd7YEcQo/eWol4GxFRBz3ZzxLvJkLdouJrOZwmcaKg3qdlA+YzbM2cJZiS6N8fVMdbmI
EPt8Z9PLiOZEUZ8o2prl4ZA4PObYBz4zPY0gfDDE4ndWelSqGQdu5ls5Ii79FQ+DlrpWJpEsaSTM
LCuGSFvLwakTUGeOKXSSO/L7E70kg+kYN+FcCgFyXdVAeymYDvKNoDgJljtDXjHQYEp/lM0V3h0F
Kc4w5E5Y/aOTyIl61wW1Wj3X68VEs5HNBA1Lr4pMFCLLFotcUoJN1zJTX8VlMawuKmH2+nZQ91Pt
r+PKvQWsfbOQII+mEzi90EsOGPhIhIPwUaYOdgFmscQ5YJrBiwz4qdZfU8UMESeH9Nqcxa1a83dM
edULc2CNUSizeK/Eq8aUlJP0FzKjoSekxWw90bXbKHkPfTYyCjexlue8p11uzFPRo0E7OM6KJWxP
A3zvGZAYIVMzDJ5SuOusDNYHCFSKaN/Ezq68i/nPvNxDJhQAr6P1x6k6Ic9VWF9q/YNcC1iOiBB5
07cv9ZjsqksFXGGkKBjfUXluTGDDNcGZx7oNTHdM/albibikUyEzZEHU4jjYI9LeUT+T9x6oVvec
2ydHv+TFdwRsW6TvnMiyVVAnWgkLH1rns8ZOX3sTIYD8uc6HU5dfSmNn5z8dzT7qY0/HmhsRK+wM
MUYBXUomlo321Um4lZFqvpBv9S/E8WsHj0mz/Wg4Z2TqahyQqYTL97Uzn838ksJXHnsvTrEBpWoF
jKCLkjGgajfV3fxCBQa1V2FqMMJ8kdMpSOxjOtF5qiC/R9E4lymrmX50pBJeoBkU8x5/iJx6X6xH
UU1rWIFC8kGRkkHFKtND1LK7rBg5De1zNjbHBbmvtTLUgBRh8ACsPvHEn5112RlPc+svrABnNK42
bP22+sPWJU9LqqcfrrZI3lCGAep953gHCXvihiqVeeGa8rGOhEC6BuN91XiX2vfU+Amja6WDzTTf
k4KOt+63iiTdKr3YiA0s7tfTYgCSLTuy5BGqQtwQOKiI74zxt9DRfBCCNyKTmI8sL4GPIuunt0mQ
kSLXhOHdHpD+HxsZ/gq2Ncudy2UbaGnpS+Oz5OXKSYbI9kt6Gp1LD4g7aH8Jk95IjHrm7wwMgtyy
nfQSK6Pf02ppeEBjUeRWXedGqeW3+N2C9uujl+CUQulzkvQeOgvMCSwwqoqGlYchsAWsp8gD1eNL
T3qbzYRsxU8prZ+7jMuGRYAhXJNOTB8BecrjzKlKlhXw0togQcNYXixN3sCQX1UTS6/oTsvHwNPE
EarI5xNUDDYPWWcAyMZk4JgnIuX+i1FUvwbs8vsKIypK+pEX2MYTZpaBUbGpEvdNk2RflYFQgIG5
XCd6knv5oV9NE8xATxjcWZ/tTAI8jyth/poEcUJWgv5ak/VKAuIOvoqYzIt9NgY4H3tk3AMkJhBA
bD/sL4YZKpi5kjwlxHrFX+IBMqOygaoMiJlrhy/LhIsOfpXdfeV5jxLrqjqU3eqWbLL48BUEsv5k
KwfPOU1gAA+fg2aJAFLSjqVDly5Xusc9DTAMNaI+M1gyRmcfjQEjmJF2d/kcdFZLTFIL8XcTmqSM
4ap2cTpgagH+pN8T6R4JBHfspWNsBxxJ5wGz+7ADCaQ8nC5SrW3sTt9MbXkU0iFjLYPJZjah7Azm
gjnjlsixeDQpak2IC2fJ+MEjD3tViRvjuFZcbuw8Ab7g8BgUxtUUxx66I0tj8kIQeqHMDBs/pv6f
sgqnPkjKDlRRCAHIBbHJ2uRYkhfw5CQyYVq1CRolurbzNW3wjWOb7g/AKf/Rg4b5oOSvDHnEdFeu
/LXcr9J7MvBUVQK1WG1kj0QbVBfbulyDtplBOdsLY+4kq/x2KZl9funsNTmDZMynZx51YmJW3JOG
QjR4uDUKTzmE+5o5TYWFiYDutIMB44+n64aVgaRB/8/Brqa2TrGAr7M38bMH5u8p0KU8vqkr+0Xs
LkMRQCSTmywYYlKeB/hu1JAhhI9Jxc6liuF2I58zEKwfdGpHEKDZKJ6JRyXPbKXktGB6ZTYqiDHd
5enka13mtUwxnTJ+SW59A4UYHQ7W4LX9sLij1fyYhtgD4FcpchLWB4CHMHQRblp5hspC1rdK+4kk
e6Whg/GxNRCZ6Asgw5ryOhB61eDh2iGMsLAbIVen0NWgiqWgWV75yQTMD+hOvnAiBMMYIvNV4smV
FcF8S7SrI9InYgYInZ+3M7HGbUCm+4H0Qa/CH3GK7lN26eXf3PqEjTUZ34SWsF/3LlbpNemukhlf
IH05xJ86PJeB4SkeVdLS+zjZhMxhehn4ScOtbvxeEJYWoG/FsyrcsNrfZU62BR8xYSctQVEivdxF
zCbJLMDtnqppqW+5/kXPxC3docWOaE8aIpv65Sz9t0CI+kqzX2VhIrvqoPQ1JA5uCjxrW3GzrMLU
c9tpXzFS3aHGZwKMSAGrn6kgsXGLV53qDpDga1z+CKBnZlByatM0dbkv3nHBesDrTpNdrc63BrmN
g7U3pZ9WkV5TtvcaM6LODA+TgRt1zQT/xxiIpctVT2LfhBah20hGKW+Z0pIcomHIPzUqhhmq31ZP
RRlvDOuslvbTGOuegSi0dQRR5GzHlLLmqyoCeYVgB1FVhn+lCV1XmAIiCJskh9rTcHy5kfhGIBZW
FzQxY+OJYlAoMKzrhBjWbH+tCavuGZfVsPwhUC6mgxY181QGUPEvYvTXJPfByKCYc2xXTaCYuZfY
E2sN9QoZIeUY9EgG5qTtN8K3JmTm2VPAox0vrHmvNxoWi3ezVjDK+xT+TMxwHEf1ejKwc/KRh/qQ
UXVD/0T0p4nTNRidpzzElQFYBTy8AdgTnA3KLYXccomEdNgykXNPVu0gI+fKeyTaSRisRECl4WdZ
YvqIrHAUrmIQpjJE1rIyPCNhQWj20SmccdOD8DW2nnkEo4jMKxYZBQc6vQburJ61HEgbYO1ZPEXG
tpzqJjaOIyigqpnb3CGVu8UmOIKWAf8As/AS2hncHIkCpsISjaQEKt9QGZFIHrphunWFdEyT5rIa
54JHTSlaNJ8mGEICayhdp1Nf1X4cyjChHIchDL0yVSAkDTG/UigfskuCRQb/QexI9cUol6v46HJ3
VZjFNf80BT+O8jQscM4MZuYwmVgqZsWoVQ34WHJ8h6DRLZ3PJWQRW+U8uzZ7IecJ0d7ULtgUWZhR
o6SE1UEnKTYinYC8FbmA1UUHwV62xkeaePRblAYm+C2bI561JmQdDZLX6GV9jtQ/e+/o6Nr2u+PU
wHC3I2SEQp4lhKvaVyjXu875YsJKyTRF5XPOFUCjVbVdQgyO8S+RYpAvalT29g5YaC5XT/ctCf+9
ZdokbecOg+PWff3L4mLb/zKsFLz8b8SWvoO7pVKhNtGxRgkozYJ/OgQaeQFWswSlOsPqB0egqbDq
+Bfzm9F6suzPZLg7eMiylA2tOYtzghXIs5Mb3F75mEqDFBOWp7Cnrb8MGQdEA0gIMlczdrhcV1tx
UlVUtiVxz/OSHyVABu6iI7ixRMrT5DBJwygQoSSuOPgtvxndqSRSsqK4EDsX76SiT7cFAkyRfiec
d/B/WwWDKaiAXfcR9WyBTncdmR1Y6WFB8wOLLkqeBLFUrBM5YnrO7yOmYGxNFi8KD2vQ+UzlWQPA
oOLIjGonha9Eg2OyIBNBcpMlvJhQg8grXV/eIn8mBq0s4XxXnkWzayJEwnsFjdx6YjdwFR08u9sJ
HRdjLLEJlIP5TCqkrrzXz1aLhEPGRbAFBxh8rY0vaiihrtq1tLuCdS9S26eH3Vju0vyFcen3ibHv
WmUfQgG0GNZbAALjRDYDhgCQaAuOIiX7VuuLPt9FaKNVfSHK27HlovV7l0foWdg7rW49dr5WVxCe
cGU1sIegkSBskhC0bmu7af6OT8NFpWKWpd+y4pvTOs1Eq6tbuN886ohvKBbGoEOJrceDHv5NtIO9
oBTJOJQyNIQgPxexP7K7cX7ZDJRkS4fEyKwHZ7EEo5TdbLEKNJEohKtAd3egDJWgnjAYib3CDFe5
xuxhgOE1IzMLZJADM0RNia0/zUFY23vqzQrPrY4MTdimp4VeIRsyoq/ZARmSGYiuWlWB6vaNNKvF
zo2tsYT/yiarKO/Vc8p2hz/NNsLEQ85Iy5wwcUgnrDXH75wpTqcaCCYimqz/PrI+oac3sQSsUwdM
gq4Tab5RHmIGo7n20MI/7g0+6eSsoCsd48OSda45HnvEILJKMVxpW17mtUncBVS3le2jmuWjV5bS
xekT12wRZ41YIA6V9bTMAz6C+N6O3cSXgqGvxtVJJWyj0h8stt68qk/vSQktdprlD5kuerA4rloE
SajrzEI+VOahZpn9d8pEETMDoA03ovRF+sq+QMmqCVUBZsHDcBduVylzyf9fIjFoCRWstGxDwRzR
WcJg56JgEfxSfJHEL30eU2DY+XFq3xEn0Kz8W3o4qiLTqo7lU2iZx1RBU92ZrkRrE00SegUQYMMj
2hkLgsqPs+4Mo3ZWibnTMCLSmf1vum7P/840Q652sUGYXTgJE5wewZpRlM8WsjyzQ25fl6q0K/Ph
JbK+J4m5ct6Cr3XDCmywp0b50NvmHEVkuqNu1NGamUA7FU5GKklsrHk2dU4MLZQQXr/Flr0PmyfT
/itohQfyQhhWT8vs4vifWZ8FdRUL79hT6zZNvZspVXr9pYGuYFbVjUO2W9s7b6/i9AH69L0g4M7r
R5MJDjnxPYxnrXPG+Mmhde+tE5X9YO4KrMEl4DpguPabnX4kvbtqZBpn9EB45lF0hXMvEA57UHe4
klZ829VCiMRx11iIhnGVLSYdNSaKg4YXXOo8BntPhfkaMR3SQOeo1BT0miFOCAmMG7FL1nLii3C+
aGWI37U3I8EfHi1OJO+zWt/rE4B2UUEHveQRJx/U6gIeF7kV3jyBcpeZm93JntlnFiNjAobF7DGt
iXHDC1sVJak8ZcFaouYdQd+gpNEQT621TSCjVSI+0KaRoKbL4FuVukS4OeU4uxYwQV0cC4q+zknf
DRzGBeU4xuqOAzoQFPkpLW+RummxoFLyh5wGqoLXUYdtKmQRFm1dXCXOidqxdgVuMPTlTDggVKQ0
vkSUB6PyKaicpGbh2GBtZzY2YDvMwBhF8HcRtko6tpTi3qdCYcgEtXG+EnxjJnprGHUGbw0SE1D4
y2BYHr/EzXun10jl5J8JJcP/sXRey41jyRb9IkTAm1cSAAFaefeCoKQSvPf4+rtOz32Y6epqFYsk
jsncuc3svOh1Kc5KDgFXHVMP/enO/C/4k6BE87KlDsIjnFkRP+Nn0w+2PyQTE+ObhWxW44YTxxeH
CeY3+6qMTrUcNH3Ys46nh6npcBD6lzeTu1JHqrCxMb4bsIY1hzgoxmwnfKTS6J7rD1Hy4EyRO4/V
qQNG4rwU7NeYYSo2sTlJYaz+lB7BFN4xzlemSLv0QRzCGbgqIUg9k4Go5QTOxIjwIKdIXWtKzG7F
MgRiNRLOsv7NsW6TUM4hxKheamZUK1dsbLGt2YTNnVAmlrpoRTa4+En2/EQYRkMo8TTjnKeeMt4f
tASzvukArcKfqymVQ9NNSAXx41evJUcw9YGwxllryzWYKpS4gkeExSQYJikMnYvmb9q+oY6BzuCQ
OkM0gqO8TJQj/bXggyISBI8Cx7AIv6FjaGwEZYG9tEjmqKORFWIfu0d5wKRskIg21Z2dOb0NFAny
KdImV4b9jGKakauMlY4CrUZN/xaSDh2+LlN0R7ruN8RFSNj2iXXKosm5uoVmCdhQZU4AcVIcmqKW
ZU4ig2jwxiR0RVyJVOYWI+PnHsfuf2CTknkUmgQ4OeJ2M2ymX/BPa7zUrCEYq8lvljdUAD61swAJ
easOrh/EP3G+4nCBNC7JnlTgdauDEbux3lQdI8XEjTLyO6EWcTFXTAISmzh4TIBKjHNSeqQzc4xo
o+JInpzyEcsu5G47PBU8Jiq7Faa3ppKx1Z3SQ39P4pMyZlQB0U7+0SLkNhoR3jDWUr48CyrGTLgy
1Gt2qjrAKkEMN8D/zCI4PBXm9ehXUKdhQ8F0E9/BZjsIcCozB0LwaAfYHE4auaJB6pHHOCvoNIxn
CyHAIPnzVO01PM8KEAkck1EVim+T0c2lFqwxAJ+OypqDag+/valPFr2VQjYpuBDHBguSGoL+CHKH
SgmmH6d53KXAcPLQ38TlKA7JgqdfLK8VVUsG5kqSnHicKmj/sHw385/QgMHtsZAIChOppMSAnSUr
eBebSqwzuFkh7THH2ewvFXDToWCMRiw+0yXML4P9zjGBIfQ3Re4g0VQYJOTBXZWFLf/jZiM6RJhX
QU6vq70x+YAGg3YXlk/cta7FIQgDxq85KzMsIZY/thGPLdbscweq1zfMuXGdqTi5Bj5Q1Gs+gs8Z
qEBXLymFXPLE/f3Kmu/Zy2Ce4jOKr0HUbynaSKwNBMySN7DM4KmIXc1KFQT4wui9aW2xwtSfaiqO
Bb06lh4Va1n4OSbgDPKA4IPHqaK6GGnphQsjAVuqzgaC3Y8+EsxRtA1j7GcK8bo88k3/xQMKnZNE
YjoT44nMG0AnqTcoqQSmBr6ETkjsOhUHJ77AtrsQ+6mQYh4vZJ2cJhCg3HlfOEYJ1POHxT5IE0w3
SfxtDlUo/7DpXjeiOYky3tvLdaDqz/Fz0xbnlKPtbdXuWlCL2tx7IhOUromvyKZ3ZzNSjSYVSj4W
iiKPjKPXE7iG+NLiZPVo4l1RrrfJ/JQlWMdE34ouHXXESQqcTYN0dIGuCKOaSHlQLWLWxFhty90E
Jw7mqBFvzYjugvcTpy9jKvv0+kJsNAEHeYb0MEuLm9GcWc+djg4Ux/6ohbuXHYTkvKXuldJ3XLqt
HCVzMnMQIw+n7da4XcESdawH+VR1wZHLXUavLj6gyfKVczxOKy6pkUmU3k8aFKgl3CCArdCAlWEm
IAaLUDJPipH+U6hC3jng0D4oi/mUgimqyFE4awUeTYMZ0xpu5LSY0KPElwVnaoaBjUjIi8uKYSzB
gHXxXDgU2/q9ZwiNPsSmpeFFp+aoSZ9x/S1aPXFtZYZ2YHqag6tnBIOVzT+Cu+FAUQQOS0ApagsX
nfSSrMwFS9t3CvO6CkExB4KGaCmjrUGlu5bWa4NBmMAJ5B4Lf3JjGeZqY8CVVgxtaLQYo9htMA4s
tj4+F+onWP0+xmd1oWYvB+jT7XSyspwyOyJfESEJX6c4LcA4fbNWAo5j2hOVPWCAoY5f4u2Ldi7C
XnMpYaTQZc0pUae1xiAOnIE6Lp39dZEZs3urQTaOch0Vh2nA+kw6tytbEIur+qxqs1cX14HWea5L
T8Y0bB7RAhYL0RT98LoWeEDNroMXQLeg9sJrKI7fTI5ZBUI72ExR2yhUp6Ad3kpM7pLkoZhB1ogM
5Pqw6no/RAyIc+rRjCA5bd80DADklVuOAnEgW+VN3AAOAFrSOFh18r/qEfNozoK7tmmhJk/HCs8V
qQ5kKX1VC/tizMVpxUAX24dgVN+SRXZxgeZYqf5zGWkYQs5q7tY1nYcAn+u3fnOQX+FIzMwef214
T+cO4pyA47LWeRQ6WY7LQe9cXo8JrympR9WmxaYIt1jg08y5aIrRusY0l3O37tn76w68Vi2fIh4g
Rg+ikO2iTx0PK3GRWK3+wvfPFfU2YKtqccRtzFuoyzgjTdJOjOpng6mlBWqx3FK4E4KAaePhjtZG
OADJk/HWnzWuT4PxaoZd1kyru23w8DAyAbWm2xCaCdxiE85u0XBmVnFe0Xmz8MFY1U9xTfWmqLMh
AG1/SnTGo2sSDqPOG42FKDG4rloQDkjIMV27ZMCU5bAQ4kQKQbWOrinFmfgOJAxmm5LsZ3z4JMcf
4KF0P8ukeiTgioLIgB2Qr7QSLSILnZ+l/zWqkyZ/qSOu65r0b4iHY5TMIOYpNtDU9oQGWvJN7Jux
ajGTf0J0Rtj65s9C8ywOBq53QRUWFz+LZYJALVz3BQ63rfTKSg44e4tUGWYV7IA5W8h+OG4Ogwog
UNBKE2xPMeRdOoJ22u89di5ta18AFOlffEKMBTFR6PXjY4dwa1QRTMsVwuT3zhw9C5l0HMmXkX0n
k0furKKOY54HoKogsBr48QTm8FgEagJjkFVCPnXIrH/jXTbsgxVeJzNQmCaJk10avkIcfPB4qUPk
rn6MjU626dQeU4A6kCosZ0ZXt8O5QqdXdflJW3lDwAHClgAf8AO4DUKA+UPnojZXOE+kXMCvPDYw
7/Tqs8xHknv441Rg3C+z3jKI+WeqhFpRsQ7Vc54xGwKA6rmcGMHQjI8RepJ63ulAvYn5U1vbNSdQ
rUVzoXWWW9BPzbMKiB8dlWSj8qdwdeBgWjb1D6ipBElPnMSm28E9w1BiZw9febEc4+EzoSlzmpnx
D8PE9p8grYNbiauizEmcaWiyzYw90dnxC0lNYHA+/iU1uDWAWP4nlBapVuF/QMrJJWeIPmxQtcED
yZTthwwcnJMTgaq43jrlbK8XUSVIXc70+A2sj/pHVLlaFUpPLfmInW4FMqQRVneT9Yhh2KkrQ//h
LobG3T8JewzHyJ+k/NStL2JqR5shCgjuBFfMBUYqNpsPxAQlksmwy2HZUqslEjFs8OVFCVNOfcA2
ZP7DeQcn6kl3/swJGrXcPRo4QiPT62JMhxXCTik+oUjM1RKwS+qaatlGmn4Wf0yt7oJyLu4AMKu4
CEzMDGvaPvGmbbDDPIbz2FOZcgazWvaL9JQ0lWtMwX80GZo4lqCAaBx8sRJTF+cBXAOiuzF0Nkub
grR6L6sv+qmV3UvXYAKn/jdl3z6lCACDs2/cHFcfYH3PdAQiwYq5JN7UGvSrISJ8gVg62tgaar2h
pYJwPEbbjQunBAfVFuOlQizRm1imrBGS3iRQx+Jibo0rO3KoUu/ISUuhTHJ0fgUEt5rthKXk41CW
7mTMEw8u+Sgy5auPnD/DGhq3/Ug55KkDKJftJfKk8ZOuXkbaj6l9gBMVvBG+VeKlhUOzuFS7ehLX
DKd0clsNzMHhBTjg3MpgvUlUswbgn4NaDScl85h0qa8n8/cGUbewF9o3rB41bdqNDkUD8U1T6y6x
/CzEXOJ7h8eYJX9xQRej1lS6vavgTG2XV4LbqTC+C6naDwX2f8tDRRcF/INTRv7834TJgXBFzxBn
z+aYhSD8uwrkKIWCy5k3jtHBhgtUEb8kG2gwcE2idKxxqSq50cSvB1rozubZp+9FiaIzO42l87u8
q1rmJhZ5Nv03gtZHvqgtlj3x2lbKDBdTtRhYEdtHNocN5tgtpD+bFyFEBAmWAQa29ptDjkk/l6+T
IwTpIBtZoCxvczOc/3dqEJi5X7IRyY4qNMOl0XoYK2wsJAsOnajpuOQcjYCFhfK2BKtlip/o7qaH
RQmXsoL6NwyuIW3+YpXoZpBk2wW9EzxvhHjN9IPL6Y7GTpzI+CYfMHVzxw2CtGHjOvg1D3aAujkB
bHYmZMWk0JA9cSxriWhdRDo8eYENR1RgWouhFFelGNXaauJhMrrrOh348dIhTLW4+FNGmcgeZoJy
uwFEDSKQ3aLYrf1MRtS+IvgbbeQf2cmcX5LEclXGkIWeHETpFfOfRoTIYiokLDgkWvGKGLildPBc
xI6DAdBkfI89aQ/yCCJlqyEDN3Gnx5pzApKsiebCUmNuh/1AKKUA4sSUia6J5isDu5il9IjKSMuh
Ouwno6UxZUFwt4sSUlTcwjlSwq5XBI8YHFs96bjq5PUKDbc2HIWlvZj+AQPOM3z2tgkZ0iz6/y71
BeqMpP9xtaiIoTuUpFFBzAZV1PiX6DBqMYXc7EjbIcfBw+mU5fGn6JZH45tD3ex5KJQfDhNxZX7l
62N4tOMyHGzy394BM9T1kFiUxP0rFmd1/r6MWM4Bt/OylcWKGYvVX6PEQwPj9hYxJhK74qdhEM2A
vWOaUc0fKqEuRntLhL0k+0IAXLkBCLIVAUBOy6dRwCQ0OMLlsnwZVeM2X2VBnALz580iiREQtK5f
qw2kPtLXL9pBTMYeW6R/WZ4TxeQrjMEjHe8aDrQZS7t0Lo/IUIhx9NP8UWzVAX1yyqHfgdc2FnpR
SBQtVEg5JTMM1yEh5aONxLQXyZzp5yYU6y8MQvcTge09xyN7AXZdVQ3kuC1XXd0PNP7ysO2TyDzR
IHiL/bXk40nR0IsOj7mcUUPwYMs/w4y9PIFLpuEN1H7jf0e1DpSA6wYf0oT42ErsIrp2FJWiUpIA
aupt2vXUBUQQ7+qpODlY0LfQzZeC4yAiLq98gfVaIUSZkYRXjPvmvNzDRSRq0YCMDRXGsYETJgJz
WUDDf3oa3h30Ep6lxS0erUc24cLsEnTzyIOoZeVMaYltZZ0VoK3MZt+QBYEbqTudS9KEU9xKpquB
T2iyAFufyWBzNW3575rgMNzosGNEqQkLQjbRWazXPFtD+Kl+aeW+OK04iBqmL70jP1QbVjo6BHlj
b2vDoVn+lCCNEfYhfebOHfHSYGRnsZNwMwUCYvwsAft04C+QEqf1qRH6V5v6ikveklTX1KbzDJHR
KTsskbVghBtrkyIWR7zaZPkNk5sJNdrijLdekA8sCEBMDwbmTpaivkzKp0AQxibzTYYio6Ng4/El
7gtWOaflE2m5Uam5aae8suHG/F1qPkArehPqb9v89toj9xrecg62HR3FCPcmLGtqdUhSoqlHhSUq
DrFKW05/HrW40fhHJhPZOZ0HTreYxHPgI2TohySuMBQLrE2QSQjmbQwWnALtTBiOyAqm1zR2KXwt
U8gSGH3RUGSwo0VA1Qa5odYLL5rag+J0GL/w1w+2l9lYK5frq80wlmVagrclESJRqA3MO4wPSNFj
rMOJuLZ05ZWfWj8SDr2QUDAgh3gnODDoRjgm7T7z/puK8mzECcsKGuH4RGLDVA+SoQR4N0WU76IG
6/KvGZsgEorm90XfECVCcR6dMKGDrK8zpHLc/jccQgxwOtIPvMXSg9VZTkPyidQs6Juctj2BYdxu
6nsNNCd1+lW3F5xm+EDOZ1QRv3gdwBkFb6cjQ020UTXDbsyzsJ3F2CQ/CuEfD24BIefWXCNyQtIN
S8M3cSwx/vYTCexfVOG0DA1nHQq9f/mIi6RTkGMwXUokdYaMT3sNpWD+MRas7xS4Kyj3E9Q95fwm
4bGmF8AdgzdgaUtJYGIfpBMy3/yBZQ5NHeYAYCmRFTU+zeb0ZcI5yglvtzBDlCjchfaTwMZL34QG
TXsBaiywlQI95oaYuG9Wb2LGwlqs6PcTjARE3mak0KFEn4qCAVF7nDWSYVvGuNeljU46MAEeaVYz
YXsG+Th7/l/NTVCesNBTDov2BsnCT5j0Z5ZAAbeRakIiAF1UuXl/UlqOEXD6kpZS7Ydbl2w3kmBi
GO4UITLk41IR82ixNCeDYTnjB6u6NJDS183inClB3I7UGkxdxSiI8ciEB0q2khSkecKJTqARcDiu
Mk8My7CNVkQqme6p8VF44rJx2PqQlRNuXklWjpZymp1Pfp+7t47rZ0XFfj0b8LL9oxXV+TSpdhej
Gg5tJ1fdSLmPdEJw3GFNiLiV8r9x0AwZvXUVek5RdqnOAvs88mHSpXQApbLiUhqTKP32bdSIbgys
QdPHTDzQ5CQehgKoiyc12DaFF/5J1LdkbGd2TyLC2yDsm1hqvUPz/JCJI5fObjF/tI//N2whJfxG
v7nE+C9MB4Xdg8mWotselkj7gdQMCe02ulXzdSlfHAC6onidMc+fCeYmPCrifrDZYPKJJISFGwVB
iJfMDGgeISx6SWHvBjJM/gzeliheZpaSCC4QUHSUbe8lQbQcNaryn8ayJXA2rfBU53bRpjDpWtzx
EApm3KSOX8+L6KcMQFz6b4p4SldRaYsvo8XLVOvsQLx2DPdMad5FHSxrnSfmHRL13wGCrsun1uj/
5qz2UvXEYC8esGzFvkkcKbPxmrMLaUO47TkSbUUPhRn2AmzAd9Rlgw//Hygt064zDNltMnwB7rPE
Eov0YBRm1CT8JA76mMt0tz7+zmXwO0y4y9c1FW9F8CAdKjIBc07GioPBId1ehRpeDIkAwJccwBG7
nOooxkOiUtcMNn7cQGv51tHncz+cxDBcXKB5a5ywKxvxHBOL0wTmwEy7P3CeCIMOjfGMJCYh052L
1OjeDPQvon0e5d/Rgc6YRRRHDN7qF64HhxdloSf1P1P7wfmqlL+7Rd+BeYntIK5hMXfot40O8Q0a
OvdoNKBedMaTgANYPhXVhjjlF80IFEGs4bbDvEYYnenydK022E4OwcGwe5Lo3inwtkClBHudyq6k
T4hSxS/lhr6R68nIPurWOAsYOM7JFdLwgdzCcbbPK60SpYk30vbVj5YRJjgQpCWnlfE0dfXZHiKA
uCoYDcyUSuBQWBAArdyk7YSHDgfGmqdHLG5czdY5zrGEp+MeZS2ckKeKSURv0BE0NY01QdtQfmLI
RRA0PiIIUHzh2wSnNZ72ywKPGmWfORcuORIz0P9LxKi6wrmF1bnYTFvpJQtspDLGkAafVrFGwTp0
iNeBdypgppz7kjeIwkmgD8u4uvxSN6C36ExUwZoV1XowNytYaj923iXkF8wgKsUtKfRLvvIUmoyD
KYIQlCRTAXAJ36SE+iXKapBpQsP3BMIXx/TD9FdUULhRmEQc+HpgqC+Yqhz5nSvCpWnHAdSH47f+
9CH94ssEG6CSnjWvfbE/csjBQRI84iYeCp3/icP1Vf+eXvvj8jB8Ws+tc8W8WyZO6k6eZHnv6+uG
4NXjMlEY7O1vqBdahzOBESCN6t7ABRwLQKQI+yE+MfRoJcycDgYU6y2wI29MMLvjLoTtvhtCxI/0
xym7jkis5SS/YTuOA5D+rORHzcH5cbfciysl+XBT1h+ytjh6UOZi1TseoDqWX8zjJh4HKhyMBRO8
AUD4jzqlrMswH3dt6xug+TM9jo/5Ea8L8efU/EGJ3BTDPdjQjOQkpGnPZMVv+n1TqXYfNLZolxGO
GT+XFjrK6qI2Z4zBdCLAgMPwhZb3+vY4JGf8KY3sBqURxIx0PHdsd4fyoh3iB+uvafcTyj1lj/Im
v5BRCmDg8zvlvB99DHabbD8wwEIUQixX4S/EOpzZAFHjojFLcRPBvQWJuQxGiBEJ/kZesXmkEJhI
hxRy6k/W6yqKBq/5TlEXZhZDFxhytm/B7UGVgXWoBPrm4lzq0oQqmJWan8sU1oH+xdFoJQT5IkBz
i89sCHoNCGFX3MqLXJ15h3Z6LUZSGnxnuN4IdJtgtM4vNfQvM3vA0FDNfpLGrZN/9euw/ejrMS4Y
2GYUSDhuGDf9NXmWYHfhO9cgCXZXqP9kli5IppffxoqerU9yIWtviF0HteBh9uY3KsW+8pqQF0HJ
jNMtGu1CYfDl5o+gRp9M2BjsMFbavto8zDF7A7OmCAtNKMOM9BCdY3gCGAdbjAWj9czHVQArLaS+
4iEj0KHi734hBUlghtwqnwPMwIsdInnOwxng/6wEwOUQC8ll8ayvEfVqgjGMMBr0NG/40vBROXCd
Q498Vko3C9bP9sJyHQLlWMElyw8FHkrnFnfXjS3pRV1QjrCev1LBhDvIzqHjM1CHWKcl/uBAymA9
Az7ETGHW0zxxaeAieCegmOElBSdZ3vN7jV+39QUHbshD0JMMJSyyMpTRB81iwrEfz7xodW2lS7Sc
7OgijBYJHTzYDFrksF5OK8IoZcA7zPgxCgYUWJTBla2uxVP/i4iWAAMPWR7aXJEZV/jtmRS4NCxx
zPpOOMPDpgymx4XJ2gddLBYsvhVuz+OJydwVO9JvTXfVU9HsiXxvTKwZUStfsvqUSV6G//u8q/zp
IT/GOZq1A5KVJPYlIsXeOoZyuPcM6mcaH+gw8wduSwXu/ZGhjx3mIcNRvtON9uRYaC+EL/c/Na0Y
5b2vnqyQ8VD8nA97QOGKUhhAhUocB4GQcW+anbHLIyI7fRiu1duAdtZPL/sVHilFCrYF/vwysNbw
UIz3bep3+aFhfNOclWXnkQRg2sG8vUOcoid+TXm+OWKP/fZvgWIMDSucn3QvOcATrGt+kCOBAkHY
NkR1epwXgLry08ZkysZwpWGK0tbjRRiqNCi/aIskIz3JsY2xz7f0OL0nC4NQQf3BgYaOkEZeABex
o9N97cofGUwFp4YUp1GNVSwwsRJWcXRbK1hvJnb5YNsIvU0mEMg3QdSznak9JRz/GkVeSVRa/T7y
0XXh4LfdeliFqy2F8Fq+Z+gnGMs18ruAjvrRuYiSGwFhkwuq07INeNAzwB/XWy6srPhyC3zF8LuV
i0BK0QTEtG3iiOwl4Ucjam0BJoti5N1ZcePbXIFOC9PQZnhaoMUt8WNE/E2uHwDfRCG7Wu0jdgyh
ViKKBhYhiG23QH1PDNiQGs7T8dTfCOD1xIuJIj3mwgSW00V3WF1aSvwGPxSKwQrODwoc3OMmFTyF
A2JJfNFQilrZRPJSau/ix/gd9K4eeKHDlKIUNwpu6rJsXIULSeuEteZbBl8WRLOavmlq1UDUYUVa
fYlPw4PSp+9Fr14oufAFOzf4MzivvRyCMWbADLcYYiWnBMVwc62Ld5RZHLMQiZfTKAd6CaroyseQ
xkIlP4DfD9GaVH7pZSormZGzsD2YsHbgiKEQbx4RRVC4aN05154in1MPFJSN+IElOggud17jp9xu
ZkgJn23u0u1zZ7cdY07UsPtCD/mWXaWDYnultiuu3XgnqhoHKCxHTczeOt+enpOSyZJfqr8dOptt
eJWmr9F8NeNXncZ7b5vnmVRTPKqZXGKszs17wbjp0Pwhsp1f8H6lVLT1oA9pICrrxHlnlEhxnrBl
ZOfjBCYMWsrtGqtEN33gqwaBdzulhdcCcO7KS54dyII+RjcTIwiOHCLHdZ9ELvnZBjvFkiKEqqe9
KfYeR5LeDFIdFnogh438gsuMqrsMkWJOgmyvRwFGEa1v8NJ8lOkUHzYOZ4HRKbML1wjCfTKc2ZZj
LL7VyvBVg77ukDxp2BYwMKvhDu3mG65yZ6wtHVKWubEViEpjEKXgsOStuMOp8fpzn3jNHxwtOyTM
DF8CvkGTISOrwDz159wB2txzOFt/0U3piN3g93eoxdTyq21vIPUWls2rjwVOIj8m75SRUL5yDiUM
zPYjTlCAF16U7oZrSezbDksZKvXRtR5NM7Aiz6RYU4+piP3DnxNED18D01VfYMSy4PM5mE7ZO0xS
sFqsPwmHl31He8TfC0NkknfJoe6ogcjOAYlLsQGDdcxxqv7UrRKMq6diuanz7CXcCVs8+YxrPhAN
myJFyc8lCQZFsDVvqG+QQFQQDQYC1afxMUYGqGyBNZC3sDHn52PCUSgQRcJTPgzx4tvcmAiVGKbh
HSrBVMUyqMerQ0gEHKpCZ7mnTIoZ2fYojx3e4Wx8rCsDPRpVmjsMa+312GhYoHJVyLj+ryU8xouS
oxqGrEOPt3QVVjzpEYvihmNINQJJHX9lWgP8AvZLN70JINuesY4wXxUYRdyXC70f6X9QvLGuPGZU
lyZrDpKJvmSeZY6nlvFPamOAAdc7R3tcHSyc/WqsyIWSgfDKBzU9mel11hIKVN2z0NBMUXM2ywVC
gnZytIJAnizUOz7nb5mwosBje6SrsNeQfLwjthBcgBzPBlJiU866FUQnnpUwa2HX7nXgGPgH8IyI
OJ8vMtVfBYWDavuZVmk/2r8oI8to8Uwhg6DGc6JzY3Atd6kbcXoKhgtgozRRcmVnzLVILyMpbSHZ
k40PBPc20a318j8dY42NYQZ081ciWd/JDXhMy49xAA7jzW2ZhOBdcUFNxLjBKPVQsoq7YAgU+EEI
9lA/MeIfw2JYwzwZQyHD0mgXucR4eaNUnnSaiK5j2yj1cKmd6IjW27SfiiZ7zmFBxLJFHCKXS0np
AbqQ0SLD287rp7asDnMJ51ll8KoOh0Kr3S1ecfhVAzm2zoIer1vpiThtt+RY2YTXyQKaMjk+D7vY
lDDPc2qTW1tggkdI31y+FW1/sdv5R6raYNrYknCLSSENhDd7hIw0K+BzptpBk6A4xl2g4d8p+Oo6
egyu17y+q5SvlnKUCVyXEsixYiDJIHR2kOz0NqQiOArlXTPdJSsprcEjYwLi7DIAK3mrUs1VciYs
/txC6VQgJeHLU3xUqXPU4LCA47ioBK6azO3CjhMTZaANLFt8gejiYFqaf3UzvGRGc+qYlmXP5Hp7
qgZfApI4hgM5f8K4J5Y/2/A7cS4FyzQJcklQW1bGE1aYdZn5Ap6UWFHwco/jl/lGd5CrXNRUorvx
sbjZDzo5Ac/CA3qne9uJemRdj+mjFuQJO8yT3nMDAsJxWP4YCuHcIOOTWvXP6nShD9KxGTjZlleO
GDaeGAJlcIw8jjxpcgExDoZnYOfD5mCpSsAM+M6gE2t8I+h14czfwfrtn7kwEA+qTJE8ui9CXCYf
cTvmqHgrgIMTqujqoVJ7HPAD/rkwdURPtVMCmrYY1nSQTq5gPqIaBG34QuhN4H32vGhBQ/IsrQqU
+X/y3T6SWwX6Tf2/tMcsOev1XtIDpUQ78K3BF/AJaRmqD5vYcsS0RC89rqY/H+IGM0N4OIzCd4WK
4zNDu0NjHa0rFURThguPy53WsBuYdUb3hJ47RgBv48ellmhA+3yv1ZQEm2dYJwZJt1Q+b8J08aFB
HbmOL6Nc7VOsrmTunQl/AguJU8MEfHuysIZlRcCQksdLTazMEFHpkEpdCknqbIAaQA+jX2YSt1a4
eaPdaGG7QyMkwzZEvVI/Cp54kkkXS3oZcB+MbUBnzgT8LJWuwZrwJ2kfYxV7AvW3ogmfnefYpux0
c9MnJhUzWVJQaTitg44RdJCvQSe7jM/sN35mCiX5uVQC6Eqa2wCuVxg+vY4U0/uO8ya0YwzK9kZ3
SQOJsaZ1q0YINB9JxTgCnqJLt2z+W86YG8jbrUPc3oelfBHY2fANSWlZns36AX/EeX6dtLPRsUYT
5Bi+yjQW1uenWb4n9PZP6dUa92B8R/jJVBcTFEQsw72NexwBoAmFdTc/NZ/0+SmefDdm9+WVtTI/
WJ5NJ8OHa9rgRazQ/5alo4Xb9C9j1pEdxk8ohxJi+vhdLR44nMfs33gx3tkgRwq8I+/sZvlYnnhp
QEDyGfeoyR06XLEx1kfGf4jeNc86tH5yhGQZNGF0wDIhekgO9kX6yWjZF9fwWxTcDDx857fAOdbt
QikwNDw3veycMPuLH4lHNyNaaX5qogsFmhahZB7C7r6jC9lX/6Qg3/bFmUBmgw9P8xFIIQSodwP2
087xEzC80DrxpLoM0YTXUy3dDZ0iPmC2vVGdqjvcCBHpW2517tt9Z39jEm06zyRmLkjFyHSljep8
fhHPr9LPyPWvnbNf9KDscBJt4OJdivGj7NEwgNvt5PZuYNWcCPD/Q0OQzAT7YudiNEl2JhS44lcY
XCwwbeaA99h9U+h8SuWBxhBQoAuQoM9n7ZLBwEan+c4ZFkFn3ZOYZFoHbfTR7rMDEbEPgYkNW4aq
Zlcu+F/DHT+Ted+P54XilOSFEnLibv3CD4t33ZGZCXrtRZf4GgtZyqk4x/FFgOQX9NuSjTRuNwGI
2fsNJeDJyDw9E3Y34hQmLdcIGmZ4WtgTKsr/Yw2Gjvgfjn5rEMUPgjiEP8BXRkwTbfQxxW+cXaci
2t1hJ8bH1u8FqgSytWhzwoLcK1zzioPlDyJo6B0wD6uuHJ73AbsmE5bmgf+wEGzwxoeJrA8rPqgE
slBq+nAfRTwNB2Bgyyws3DSYWQ+/Mt6YHJ+rxxObD/xIecRcH+BugYS6vKIU08DlsQH9dDjDGZ4j
aDIOq+1NAXyj83THE5H0xGrnHGaJEcEOWA3/zhmQ7zhzybd7sIs6JF4npNSPfqcjSZXExzIv9vNQ
l3znoELt22EXRvtKkYzFRw39hu6JqjfaU7DBVUJX4nCNYlRINLSxJ338OPThUu7tI68qc+izA6B1
nLBcD9qf5Y+H/siMU/F5ShjS0aOZf9GhVQ/zYQq0QD8W54K/C8gjC+RjZnn0osMn1OJJCjq/Cs01
qO844ePXwNZrAx6VjOXmgZU5mSE0Q6rLzstIRcUtFUs+plz8GnLGeIoxGDRDvlywKVDMW0oJzPR2
2Kt/lg/AyWnE863IpMLd0pdiVwokP6XCwFcbFgeQDKmKZGnhlcWzobk8m3/yHwdtc8ZCoPiFsbp6
Gv4Zw5n/KiV30vLia0O3xwLQPnnyoPWoRtl2NiDCYdP2/CXZiwMyQcBMddD4Dfs7Gz+a6JXFwwrg
70V9ylLJnAMvhA+dgS8H1rJX5tZsAL7AaWd0QaftB/JG9nCn1yP3yFLfUuXClKXpXf3OW6w02ONI
3ZgWMKlzRQrASB16M+9GibeozxrlFmZAmhFdwhzoACrcEFrOkhhotwg6OZOdJeVn1r5851uQ8GVA
K2n62ONo+00iEv2XD9nW+MF4ZQF5AFcynJd29V0r95zYPFlsE4GDLRvW6V69c4QspT/fh+4yH9Pu
p5a/9L/IeZ5Gmqyd5LdIw3lCtJbfmrQDlhKbbyRa9sqnjK/CWTjx1D9NfeO45Ehd92SFY7k3nXlm
I2P9u3rvIpBF/ICzX3p/lsP6xREMXG6LBp11ArG7u4l8QoV23e/CCrc8aK+Xkdlx+WfR40jYfFnq
2Xxs2sd5uueb115Zt31ykeuT015U9Zi8SOyQVQ6k7qJ2v8VDn3zE0MGQpeiYcXAOfMh5uDjfivNt
GVBoHK8eXZOTHIWi/YKbgzKcogfrCy5NtZ2V7gARXoFGu+s/mf/UP9QswOIZVd9lwjQTk+rqGEVB
g5+xLxVu8l4ln3SXkZ+iD8Vtxcv1M93GB//Sf3YRXIhgOBV/ArjMruULnkxUv2cz95sgvZCR5izn
KA4I17mB7Wqn7MZPv5svFRXukxxmf4DZkU+bxUEdm3tLYJbDEdLaX+JHbuKP/yiXEbsEFj4qTGoo
zg5NwrAOrl6AkKudn4kYgPtA6nYWqrcEGs/scgL2Ry0NoWMjRo0vMtYfEK4/OwYYwjv6/n88nddy
60iWRb8IEfDmlSQAWpGiRMq8IChdCd57fH2vVE1MxExPz626EgmTefKcvdeGbhkEXvgjp76DQshj
OyGPxcCYgjICvMxm+B3WhN6dSTHh9GNyOqtPBg9sejQW1gU3sw6dvOWIEKIfe2HtS4809AnYpuiG
jY95rKdx13uUy5jzlDWKXVLBdspvuKuTTVjSCWEtZdekBWut3YUsLS/8x6ppfsMLNNyuOeTY8VYp
SjamgZtg25G+uIGsqO2lO71pYjtjBkdofDz5g7KO1Pi8PgYDqDOqe1pca3hjrMzDNvCkeMdyDXA1
+C6/w3+qp/bwsS+IGUCR8IF29JZx4KI8XsU7ACgTrQw4J62LApc1m3FmaW2XX5ZnxgS8n/G++DLc
oFvTHkHPgUsOrQ7/k+JVAY7Iq5Shmlwrn6y6OLHIdEW/9LX4IB5+swnMy0oSmOH8aL/GqRv/NDgf
P2KmV8G7cTdweLFvgPz9jrY19nrX8W12sjW53SOwEBKEf9t+T2erorr/qPYI0xQ2L0CPBIv017fi
Tst54Rb7Q/YGjr8pNsOncZ+0PXOzal+disyPx1X+jwvCXSNahobuEwCMWn6y7uzVwA/JELNPvPcI
bztWdMggZI1kaxaKyvaHD9rt/GuGhx5I/mUMSDFQvhXfwlayKrcd6xAMU9Zh6BA/9ZaaiT2m2E0f
MZP4k+IifEm/wCagB2T5VIh64ufsY2XHQd/WxcrEhhAxsGBVjbDhwjdmKLNBi8e7icn3njs7k0R6
TB9M+dZUFvKWJsWyN36NH+0mNHseTTk6XdFb9ht8W3fS3xpUIdSZxl0/5FCktuNWP3BnbSaJYiO/
U83/i96aB2LhfCc3WzpKK2nHqnvmySMsxc19WvQ/AwGBvj2sIEHx9POTNJkQijUdpsJNflM/3Bcf
/Q+51TzYPnlZr/JrvaN5NXwW4OTW8duCqQxnCEOaFfPxX+0iMatdpWdn10Ot4lnZcbEqfZO51q/E
b/JdbkkMjOkxfYbRCgMpRWuyo1v8Mzzinfqa75pHse/Yo/e5L5wX1Z5HDgXNsmBdO6UOY0z1h7WR
GiL3Qbmz7/sLjSS3CV9t5cJYn0dO8ekQlq94CjlgxT/sQDznPNWvGe5Gcv+aDcIX41YheqYa39Xp
cfYIHGGOzbqTH5kvH1J/2NMuy74Apbq8BWja6Y7mO/UjZ3pOcco7XDPl4KMEANrX0S+PLjcJhWCE
JnaV7AnjCkJ/kndYsyPRhF8VX7Ds6Qnu7W/af6BG59ad+U/mXzTmPdLv6FQavOjU+4dRvHkeBrUR
d036MlARMBMCRs/qAumVUzdzhcqNqq1yCCe+JRcDzPZe/qBny61kNUiPi1hfCwQWZMhR7RFxF/5w
QCYDZCsFaJLRka4r65D+y5QtFx5pCKxTCpP5gCiAL6L98iTgfDEcgDUbayauFaX8B6ACBta8pTy4
e8CsTuHLHuGpAbmP/xzmc63H0C2+YGvu7jExj4HLIsCZzl32NjLvB92G0Z1fas/snkvq2HTHqCt5
o8fMx9Yaj9++7Du+8u/woNVZD1iP/cDjHzLxiHf8HBht1I4sepTPCLQx5FLzqxsGsERc0z2+DxwE
Sy4yCGhRyEdgCjGKivdrJHQHzV+It2zTHZMPvWBMsKUyi+8VsTFYjth6A8BvK+aEiD2gg3xpH8lR
3VM0SGT5gv06F0dqOEpOSj3KqOr7RDViuvpBcQcfYdEOXJ66WSKXnj8WjC70WQiIZ7oq77w17CO/
LeeL2Yt/+bnDjV/DQDMt3BANgLyj9gtFPOVhoDnML5HNjRJtJvtL/aUa5rgWP+I7zFM5/xWFnJto
LnVIsoKidCWlnSoVwxDpU+jGaCl61Mn8gpEXh3MhRTYIrR/SFDzAV7zA+t0UPxWYNQyR94waLQYx
uOJIZTcewOUtipz79Ekf3NnTMxY8DqZoa54EHoD4H/dEmH5+J+5IvJp+oaWSkD3wrHlcdlzs0b5f
rl3ldekB46XKXIZ92VuSI5d/3DsQ9ulaM0fy2X9oK7BbAohaC+syzwByxtf0mHFYTI8OiAOkj0CV
VrRRcJeph5HnGjEfELuQLXJj4t3ZL76Kjwc9xC+P7uKx5fLjgm25oy39z2E7xzXKd1wzEN2P/rIl
gXPZ1jQw9parHIp/8T71NQZFoGkQ0GExXA2/eBxaVtv8Y7S3y8NkuEzfG9YxgoX4MVbn5cFF0beq
vTWwc//uaTHzOrgDLWaAwd/zx8Q7j5q8NdCgurzFxZdGfCiAAIwF39O+2zLjZKdji+TJDjwGC+IP
IbhNtyH0auUivxannCJqz3WnvYCNx1U9BHT7lOymm8Bt0PdTKXVk0O/OuQUDGFA67qOX8dIQZpsw
O1pTHAL9AGtMJDjZTNnryao26i4ie5aW3Ux7RXpRSdxkGEwtAZkE2gLaWsRb7FxIdD/qd5asECDW
wffTk3VlWoLul0EtvozU2jKqyLK9/h3Ju3Ag7xBuNYR+sMrAvD75bjXv6CuCI7fG3v6sMQRLt+zV
FoZXYM0wleVLRIcB8gwibOg/rN972hCvjozQFlTVynqS/3HUZDSf72bPPvcpGgq3JE1hw7yle8yv
ijir8ixq8wYOE/B6+cDKhbg+BAqLfRyJpFghesGKdKvw3WaJpnXEuEXcMTXzhvAkuZTUjBYrNhZc
eCBP8d2NaNFhJaybe0cDmzVSrOiIjwo8DvQdwo2BksjH+sVyacFB+CZXJWVJMPHer/oDvvmfibuW
uDZoS3H9hfSE/i+zT1lzA/O+oH7P2QdLDmxWzLJDCBKvvzLfmh8z+lB10umYkfwE1TkpfqCV2PXG
Dq585IAgKrSTMx2zkuwWmNi0Hmlv4Qx6sr/zY88wLT6V/rQtfc5S62Z1wyXHJ2MLcp77o7MHk3Vn
MLXmZrvBhkA9CNeOz3zQjY/Fb3mEnHRM7kiW5XeW6lN6pIjd0SvE0Kd8lbfQ3a0uAz8QctKZbSM+
R+5NcTtX/MSPW7J6w+G0Ltf+5YNFao2IYIXibTWvMSOsKMMQOJmr440nb0XUwLY/SJvCXdzwUr7q
HoEdXu4xzWP3lT1Mq3tpn18QTOzmI5mxK5eAHH8+B94Fsckm34arC055iiJORpQ3SHJ37WZyoUAg
v6D9v/6G8Liyt8B8vOP3ha7u6hZv5APRZj/tGbDBA2Ow/c7+iyiuuncrhs+rxw3GzP37cnmKN+vM
D9eyB95wbR7EfyNAc1X53XP8Xv7jKeCxzf8pNWWA/Z0ckoN246z+CSDXQrmxXCfsuTTeaGL6rB0I
Z+hOPBSvd4m+qFc2u58J5AxB9/FZJx7Y2e3XT8Xqg6ii9SNZPT2wonuqR1TTllqaps0H79nsoYVf
E59ykFxE5SCftsmZ5WZt0qoFSLv6+f5+Y8K67tYNl7PxK1/azW+MWkIuxinawydZld56/Vusww3C
0dUDewvFenzpj+TArT9WKx9rZEWkqIgp+cq+5yeoKG6+/kbtsWJ4daFS4z4VBG+hNuR9Ef/JBs1S
ZmEjVRgxkwIGgW3XJRdZ2+KlkhiA8SFR0R9Q3Bww9s5YVjE+wCA1Mpfmk/nCQDdsOTBDOUc3uqZ2
WjVrvrC4ORntIyc6pgcCXRo6ow1xmIgrCNJiurCKH8a5emcwezQ27NPr8kXFGSfkIyzBKM2j1/RT
29ByST15Ox7ag+mqJ2k7P4Mp6aiwfszbfDVvrYuPBv3NOt4cgArvhyOnB4+Dgxft6IwcgfxtSHge
/V9MLMHqC6YbmxLFFzKNtbQtX1CchNC5V6GXfnNYYCpV/qrXkF4RhYHpPKHKWTlH8i3Z0tqv6Vae
B1YfCAO6W7NHPJgoOP9S3Ek+fcmHcXP+Fd8Z6aanCdEZraJZ1CA4Md7xqtJ94234bV9mZf2vUV9+
1W80OHzz9pBt+0tA5s4KfU3xO0Pralw2bNQe+S6OANtuQYo0VLPtLh3ecexmrVfDRWh36sLzRoIf
VRx7M/nZwG6HN46jrOjxDS9EKr9zKKSx0E/+9MUMKr4hM6d/lpydmyhijz0UV1fg/7adTC6rx0lZ
A3lbevqm+aUlxm2jDsZnjtKeX5Ru6wav5Ln9tk6hveVWoyboRtrOrnNCujtyU4jvZIwRrjAHM31l
J5aem3QLybeS3obGYw6ZKB/IJiIBpYJHGp1hFXzHR/mbdRGr5kKfqFlzwLZ3sU8veXpVLeYc0lt2
zpYN8twS9wp9IoOAjJVzU6OnQvYN3VMdIB506taLlryUE8Gcfnew3kD25E/hoWTR1L12PsRnRtuU
QbEnoq6pmARDaAWEY8zoULu0sPlMDB10ZIraihmhvmNA5VLVuNDADleIiMaVKJ3qqziYO2b3I43O
VXWoDuY/hRBU9VX+h1zs4jzZO+1KlbpcY1ZEzn3T03Riw5pfaCq+dEP83bI3fQbcjeVMG2B5hO8t
WwtRjQNYNsxssGhcHTfoPSGPivESmgr0MkiugjPvLxefNhSfG5Vm4ZKvouUbplv1cbkCgiHaA3K1
6Vmf3YFxirJlK6WdxVkYtSTpOvGDi9Wj52TeSiofT7pKugRHV1ppOAHpAvEaz7BMALasbSra9w7l
gEYblIwtxNQr52pu5ndjXrFXCcHUtOkyRv1ovw5N5tfkWRLqSKSstgeQj/YH7R5CpvKodN5EgrO1
TRGM2reUd+WvnyOMVCA6iaJZ1gzGRpLsY68r1hWxMLQvnGfb+dSaJ1v64tlCk5ZAcAxuVbZFYbLA
HzGuabMd2i/juSHQo0Gez/a9qt9JqqeGJgyG4oAREm72dXhExsGAyvrkWeMKUuMzu4VwK/6SCIzg
LMUveFjP1n64ku5k7uHqfgKyx/5QD6T1IfZzXWSGluB0o2q5/NU3M/k4lDVLQrv6XFWo3zlyQ0xv
rxSWos2H7IgqdNxcQ2OjUxthLTjMzS6kqzuXr5Wz0XJodYXtS4rymzga4/LE5YDgzJc4GA9VpHiO
k0LgvTvIOIVrNJOrfQ/hR1h7BOlpdjg6cVKabE7bhEFH4U1yhhM+Yd8Jwp0zoX+x/420H1T896VJ
8gRpMQ3JqspImK8dMIhlw0HXYDA/YTzTT+mfaF+HIhZh9XJi+AiTnyBG0cp2WzFl1mugDyjlu/E4
9x+LeVKGdZQw9eEqmzmKUxYeYAATb9q8mOsRcqjNrFWlS2820d4utimyfZUqWyjIDQbHsFOCjORS
0UfeCWZdzB9q4SL6MnUV7Qpd9STP5jHXAscDrRajw3W4cy1nyQm3diIRFUr0dlt5LeW200AMGtNb
WX0Lnk1Way8Rsl0T+QxOyWiG+70ATMT3riU7QRIFwbhTFe3QJ3QDew4AO+HolTgqJgvMYao1ZAhS
the2htjckYZoODP+3mMqyRsPpxI+vTb5rSlABTa3Thpo3o/QuTZI2+25etFipE8GM4ru2NJWgITR
MVpvMunJnogXpimYgcSdb2TpzRWyu/tCLDpWnAjAQmxkgMsZDjL0Mffiq7cIGo3kC2yaNzIVs5Gx
SOm95+Qxlt9cTGg5EveOv/wfUHSYtianMP0t1HcTegaHu2hWzH/wWOqDAHkVhwWBK64KZBCCtOl0
ZKzi6ukuWPEeVdthcQSHR2x1jPSI8R1TAInCGSEQg+g81J8A1joA74DtgGJy1RwWi0S+UPplDgz6
9I3QNUNr4bh6QnoksDOW4XDYr/1w0P5JfKPEYUKGDynVhKLla5CkvQGzT3sRBJeJ6YcExN6x+nND
P3uWi3PcNmclHJ/BZkYjWV+W7wCSo2ZnxgLdezRWyBsha5YMNdJIR+liYhy74spXInreyRPmC6zC
IZeGla6UVXeidycnI1I+RpmkdhkOdXwCGcHosbwLFAZN53zPE9hkJL120DycejPi9EUOJAiFejUf
WXEjbvvYZBvDooGqXYEfQToTjFqKYa4g5iriwF0+NyfJima6zVUHZZGxQ1gJ5zsmBvL0EGoWwdtF
W0OGxrbFEFLxsApAc8GEx7HRtOwEck7QljS6TeIJiORLrJqk/wjJ1U8s/+LwZ3lDAMwAMR01drzI
r5edeO/V9gYlBWem7GUcNAWwTUGOlNn2XSYZ9e9N5DkiOJqGpC+AYB0uS7SBDuqTVLWvQyKhM0DD
G1bHCbllE5Kl1PwI3NESvw9PLY4luLDh/FXDJJKCHyv5ZpMAKjDjSJIl+iKdDq9vX472kxlZm94g
bhLrl3nDEga23JXq02S5wGyW7CU3jovoseBnoRyBfQsJezH9ppY8iZBBXlNEZpqO16j9GsR4kb40
7IR3yYmYksJhHf0SqlSYB64uah86rLV9zk0A3A5B4vtJuZu0D/AVjvRiY/osHCtbvBLYty0HepD2
PKZPwjhVFKZnWjW6KMr95EeicakB9BNALFV9jmYGYWVAAsGvinkCzORzgtihTgje0Zs137yRjyX9
zy4v1gWqvAQXm4kszSBshQxuMFESmx5stBjq/hICC2BSjQgOukeoq36v3vmuxIcSCXkLxVyREm+u
34HPYRQyAcqE6DdIhkQRwIKAEakDUmUiKGD5GpVPoLomZhEBqquR4WIVA0/Qxvuuim9RJ1SHL0EI
WHJiw1r6bVF8gkRCDgTEEbVpaKlbtcr2A2r/cAIcEw4XOL4sHFZloW3qx10u8FG2L7BRfcn5hkJ3
ZIBHEEPayzeYCRW3qxxkQu0eOde4qngQYOCBTWBtqHq0Rgyr25yCHZf/lHWMtU98azATQqE90S9W
6OBaxoetUViEn+izBkS1+UQRMCXkc5BszBKpl9dQ1xka6JtqZsEfGh+opAAAWLTrckTD5kyzmx8l
5DpcOxsXDOKdpSYNQU3OfXCdGmTnoybAepZ47wACcaf+yGFo3BcAlpUuzO37rmACJQxMpGJpPJhF
jTYFOX3P7qij9rUxzQ+qRceTqZj+3cOJiiZXQPUECg/t4Wx/Fnr1LnjUErkGDO9gzCLxRszZIaUP
KSV0GA7/t7fIpFsIJiycFDDiiIUoBiQZ1rgqe7OB+8yhOZWsg+govJtTInlFKj2POvaYhMBhbPvY
aMoM8X0AKktovdjwM+6FBTO8ZHg+0iEGhj8AKoTq2JJA6cCt0XEDIOVLKHG0cT3hY6gGmP8Y7TVm
gFzcVnXWIUAiQZ0TT+7f/52eO6Qx+EBhwSWGn+ccp0qBibHY53VO44CeZkZdEiguwVuSsxsgTMGO
ZJnLqvcKrySyzix8wr4qBIKkPHQMvCL9JNYooSVvktATeslumGB2ZOypvrhJQspas0Kq5AsEpY3Z
KvIlBzWP9IuLLGOTb0ryNnlCh+Gs8LJ2qbWKUrTj+IbZRsG5XtiNRVKExFxIoCtG6kKy19nCF87S
9cyBSA08FQcmOdlqlj9UhZ0RVvpGKChrhqIG9rxCuo0BE5IOteFMx9wgsdvkkQVt0M/gTnDQOLN9
a5mwKAw52UaxAA6C3+gitU9rfPD5S43lxZG1Y8FKzEwwgDiAzfWPiNH8AO3BmimSExoiMwvnkaWl
a3BUAUg8c9ieYYVzHEDQnhHpqUI3MyjWBHmBEN0NRFGSajZ6j2XwLdJ/Zs3cOckXaGnhxum5KTX/
pmDMVgxZJHJ0k5psbP5XUuRjZEU+NsCyoHl5YLvSO8LeLB4QSsIclXKp83KkFw4ETfBUtjv2BEF5
YysVrgsovRNVk+o8DIasAnYFeNAeH8AJ0JI5/FPpEdIGHMgeF1Ji1ghRY4ICOtZNuWN8boBGC2k2
1o4mzK9Gk51wg4gnjB2B8BNcmmhyhKSZQB/7mcLMYVcMHHRMscOI89CN+XEIu2c4fGKbgxckIFjH
Fvl0n5LeRGvHZicmKMDKyagxSdpV4Lx1y2k0vkL1mKDvDtHSDIeK7oym4T2H1YpsjbOuU6AQgZ7h
3CUoidDBUyXb1FfYLHhhR8RO0Zonpz1I/0gMo/qk0qJrPCOcrXyi0VVIHcKHKUGyqtJLnnOATA/g
kPpiK4rotOpEpG/EpVZ6fFzdvpzB0ln3jvieNt0nFF01iTkCpCLKh5Hj76JVf1wJsQX0TuYleH+N
YlzrDtPbgNGfKcwc3FCkH21c8IUu+YIHx2KOGjAQQgudyndFwipIKa8wZACstQxvXF4CHUScRTtT
DZTPPAsjAMGlpuNLdpq6ICBFjlPZP6XixaVoJmVFduGoO6gDpRZxsxCjhP2X+hk8j4gmaY0fwR+V
dOs1m5rdmLXbhKdA4hTVDwQSwR1DGz8iixYPc6a90aEt2VHwOYcZuXsIG4WvuiPDFMm6igqs19BV
445DviDWTn6HIJ4YrPTOimpwMdHb+ToOb1FyEZ+Gc42ePeSGfzHwQR6pKY18OefzcrSuEpX/vk+q
d0jfIr8mKXY2oZd/FRVC+956zDKiVnYxiQK5hCgi4xnmlukqTvl23vcxWQIqBAGD8NBBEGuzr5QV
ZzQOrM5bbVQ+WpYbFnBfJyRJ5GRRd8wYYmmT1hNkCdS5oUK6x9MSuqXxHuCYKStzozY6CmuON22M
3JCCq33KqSnb1DwYceeLUArVHP1Jh/MlNpN4Ag+pxLuKahwzdog/WhBeHEnGhc7QE2Ks1Rzsf3is
X1SUogOzvY5EkEBHc5GF51naMtbQ8HbqeftVqMOWECD2FZ5J3vEMMktdTDuBYteI/BOlZmWr+zKy
PhJmBAXoIVbEJsLMgi75vx1g4s6NqrbJQllAN9CIh9SUeFd4aUG0I8hTijLfZBZBrhK7e+0TR/r/
+9I6SGgdqGrroczQIF7ZjWtj2e9mjuYzdtHkKdTlVyBu2Wz7ensyjWit68l2MMnTgklp0y+OA4yI
OQLO7tJkDHyKuX2KDNrESEqAriTqvAfEdZEj55RiMzba+MoCU8MVg3UhkhHEOp2xbKv1s6WCvWHT
k0lb4M+lXT0avBIQgZ36t41w3pQEaMuE8ahTQpeXpbOq4LhET0kqYJ5gxBEKjHhmdPMgEEwRuUc6
PYmcTS6+AEQUnJiCfR3wgsP2JvitrLZifRV8kwE/SsuwwNSyvVJunVI7iPIHRKXuMGgr23MOp43c
axPPD+cG2OUj7eCaOY9BgTfVfjCYTyAWyDMraJNgTJrntehMTGVD32jEHgTZMsLQNVHRsEqPFuKe
teKKXRdsa5BVmz7aD/hyY7zYWYNNHWIBAUhrvO+bIU92cn8YQnNj88Q4nIOCZ4MucJwToIL6tume
2RDqMfdAH2EgE+Q9yM5byImCs0ZtiaIJ+xk/jWZwi25f5cFpfprkNwxvUEwW/FoVXdKyZGokeXiM
xIIf8ub3DW201UcMsRuQvLLANJlvS9gfyvTk0L4UnvP6utgMVzkdl8nJypneUDjm5SMwb03xJIwb
BXUsHxipHkrFOt+FVeuLKKOFmaswM+CqozbhjeBzjfTMZmZQfGpK324UdSBMkLX4oQKprkjxc9sj
n6kdsR46UPzFqyn2rTncsti2RfDupLQ+IQEuVEGxomLIbbaxXCMSIs2PThJH6WTKnlVrfjaxXLW0
J7VtaBDFbSfPSc2JVwXfmVg4B2kR2bWzVfXBU6XJV+kvaAs5xFN2pialpkObONoAIXwRPWEQx0dx
KvjQ7FodXTQBKrRN8kx4joVvswE/bCbShzylfsm/rQCel/p1wdIk25K9GvLxvaFfE0JghvnlRyxV
hMXhyUz5KUmJFYkmkHgK0niDTwmHN0svoGp6IDN6MpiccI0hdWpMBMNs0/P6Dwgt1ARF61SwZfxm
wXxZ2KYwUkJQi7tbOl8jEApdl1BAUDk8x8Q1/x0fKRGKiOYNDQo8oxMqpUoo6Nyit7c2GeCQSagt
6qphbh0RJJFvl//O8iYNAr4dBVuv0xxKtRNwgzkxPIdDp9Ok7pgFB8HvxMiA446jvFPUZ8GrasfY
D9ACiuGjAEOnHcRUAzJOgJ+xuYrr2XOWFtCZhqmCVYavsra4AQ7t8l38qZhuFQthg/Zft6rUhMu2
4B9A6lYt5ahjhQBans9oTabnhrMsIEruD28Jzh4Vom6efhaa3wTtXrQbBYYhgbeex/o5rvLnES2u
UdWfNNR06YsDlS9IhAEJQmouX9twBE9av4qSHB7RRI5OynECU+pR0yJfAYbeIAs1ibserg6DoaDf
mbywpUFO8dxR09ChsiTC3jQcXk12mbL5Kmns69ObZAx78e4OXXDsJckTBBLBWuyg9UZ+mnptwPro
o89K0bJbJRd2hMnvkAfDCCemHsFBWuFMnPd/HQU0MmzoU3cUKQLgPNh/RbeHyqvpC8LNElKbpqeM
tILFhhQ9nSSbeo4FjKI1IiFGCoKN6GjZ7DIKjYabAG8slOqyRo9TpUNl/aQSUUnqyflryWyjc0T/
+K/sGr4FkVvwR9gZSIpBXwLpHYANejpnOk/9TZQ8jeO4CproEXHrAAqHCAEwjgiO2RwnpEyqyQCF
cGHSm/PTUAH+CYo7K4nAt0b1XQ2EOIDDGmUTRlcOtwrArRRxPtrE4JQALcZrr6OUtEGHOcl8yNBT
sTkISMai4pcabahWyafYoNKmRkLO+QNs0AhGqEAvOiOyVqMPrTyGoKiysfiYEFGapPOygU7p07jM
R5vuTVJDz7AwNjSGHyE2XzQdIiIf3HJ2AAjugSAaOMHV6MJznIIVtC4C5qPLhMVqyq0r0WFhWo+L
CWSEdgloWQjIC2+zUn7GprXvnOJ1nlGmUhaLRasde6ZUI2GsebnHBZ9IGVptgIRNpzHmV566kc53
WszHqiZaAyalQDuyj5CagbDFgXvVDPZbCvuGv5K6f77xuQDcqiQwRONzYCGuBoY1B90uoF9kEMFO
P8Jenoaop+8PY6pg4GLPwz0kvaZ0TCIf4BOG5yBKD0YKKzoSfWY7tDzawCG5vTir4cGtqMXYoMeK
wM6PVssf4jkRq5ED/nuYtVUCQhjzZseIpMvtvaRB0qX3rmrXSQLuuRHP9mgWx0Vqn3rtAci1IKaD
PGK6R1FxL+liSfprouDoBh9KKT708AGVN0EFykNOS8HROnB0M5MnFh2ff4loSHXCZLR8AGakFfhS
aeOrxPE1Q7jAxk6qjmDr6Aw8bIr/IekQaaHlMHZAdAbamo5AbkFARS6e5khLmuEatAWl3o9ISRV/
J4jfQPA4g/JqVrzICTIsTPeSGZ/rYJHXGSS6SM65nTPetJJIMkax+UybtGTYi4ysiUZCQSQxHy6U
59wxAdIArAC332r6jq4uIcSbcb6N3ddfysK4CHMsi3fC5xlE7Y5V14Q+PKlsHGa1FQtjzKtC/m8E
1585GlAnWVERHKqnPqYzqGx4v8cKa9B0Rgsk0z3PycCj8UGLW6CIQCeVvFKdgbuAMUCrVm7aFBdV
nt9LVT6pevEpBRk79bwDlcaKcU2KbxvPmRxRzHI2i9DhdrYhQrQ6oMEx+OE4yLw8ozM+yAlBKvZ7
Zki0qRgyClZGrUB4YJ+wZNb3HkvRex4VG0acohyjBwAl7tQE9sZkqJJwOhrRYxOdQrPz3iGCzbAP
gA7AkVzkB8JABVRAqFdyFnfymSMHewLnL2jdCMGJs76aQBUJ9hQRNOKMyIyjjh+a9dwHNM06QIV1
hnlXOxT2e51m4M0ZvKMArUhZNPgIAUkWkVJ5amMc4crX053+t0WLUCuiQyLH+4DWRR08tQOUCQ2X
A9Uc0/RUu0+9SmMTkoO6Xab2QGodf7mMQf9eIwJIlbc8bz84r9AkDIgT7px6K1uDl/TPVUGFrDt7
tmadKVk4lwQyQOWDVxdhuI/BCejUZOLMmY79XnAOekagUkSTZIQwN2Y70RG4z8WILKli6TuIt7Fl
WNqr6UGRKIi4BRaIImH5VEONkRzJCTWlpNbW9CW2DGbUCCN+xa82Kw+CMw6Fl67kc5PVyDie/pkg
ndXkwIlbkmvH2IDWEyS0+9qCVKhqLUoSelLiVVuQ4vUt/DZIQTXR72TvBX6c9KDLJBEu7XD0i2Ha
6eOHOA9xeipfpio7dKLJNKnHPjD9wG63Iyf7ZBq8ioC5iLZ1FvIK958thbUpCDRYDXnWLF7YWcvX
ZBWARrH4pA5YeFd0BVahHmyWliIHr0r8bI0PXMxiv9QK5CKYVmkqsaiIuQhYn+qkmNT/OESoCbcC
5Tuq3aqm4UI/V47NLQPiHlPzXBrI0up3PWKoO+sCiDGu8yU6Sw1iBxYL0X2EIbjR0JTWeQ5MBD+7
GN8Z7CAiwEJlSlXRGxSNCZP/P7M4gxCtLVYaUu1eBWGwl7QHtfcL20kqEgt/xJZZcTIeKvt32bdB
8xrjB7Sm5uVvZaC4E9fPRGKmUq5b1a0ZDgojLAY5Sf7lOIOo32ObPmmwHZJ/SeJA/EXkw5m6jT7E
Ri8gaVGACjwfxdGf/Y6hD1cBDWXjHHtuSngmLIMXEtibVt9p9TMv4i3mTxzK/wrNmgFlcnAHnRjI
M+nzR4qzdSR9OUa/pULxJCj08UTbaVkZ85dTPkXoRisON6ILJx71gGtnWQ6xs8mrMtn7voa5jOu7
s5ED8NwkxDUlNnjbaLjYqFPiDJhhgbk6w41HMxKej0rUAiDcFCDxXFL4pT8OngFBLhF4WRWFR4yi
OyPrWXA2R0hWiYkSFzxrENhPLG0pHl0apBfxucS1ndVh8weJU7HCEPpghBzylx7cDhAbh4iK6lKH
pzFE+jh+i/5OY19YkETPlP7wQpepRjHQHmcZhxKbYmt6jOomTr0LpStPX6nBy+D9Iv9KbPYVJw2L
0Wj+XffLXRa0eIpB1Zh8cXws2JopGHtMnxGhOWKbQEdgz0SG0kFb1ARKwmMmE05m2DWx7XYOmpz4
OTLhnPawj8kzFzQFyL8NLn2zO5B+tBMsgrpgsMunl/H0sYB2eHkW0ZvmAEVimj+3z0Q7LYxuoKlI
TgffCgc2j2oSUZtA/lJb45CX45PqzKAbOldFrV9K0qfJ3RaXXZZD15KRTjM2YwsbYnVvBcOe47/f
MDmQKuneOToW6R7WhW8OyQUMlGgoxG224aKMY7jmUSPLG2fjlTJC3BTLnDyWYmLJVoOV3nRaolrG
fLHdK6y7oiwtUQ3hjnEWn7tRxTjyh8KdAzQTM4ExZrLPlIv4CnNHBgCnKgEiVgDqQ17uncYLmcMy
OjekYVsVCO7jR/p3nn+Iu9bJGWgg5roAXFUMPOcKsDDnkxHuSCzhEryP1g/8jColZ6QUgHk+ebyE
ZFDRlRPVFisYSxBx5VxU07RwYTNjaOwdzXgCGVpVP6vI2OFeij+kmeBE1jFAJtSZCyUjVP5sK2OK
tNKfCMsQjj36lL0ebnH5dzw02QsTArYi3ueZaSpzgY7eAgNhXb9lzQ89MEYToFfIBAmRMvZ5/jlU
ycZkziTOFeYuQOTdqbo3SCCXmcgObuRUoK+q9dz+LLO6K9HygrqkGEk6wJeM1QZQe2gFdinN8h4V
GwVbK9FMnhB9C3ATIQ9colCLEeIzV03oIBmdeW2IZZTo3lbopOLxyaK5UDGfNrP3CuM8gQCbIH/u
+a4JKSmCDtkXyAdCVwtMr1IBEjAjtEMeoZgIkmgXkiwsVpTJUvdUkUIDGNEX51WiJRRtNSffpTSn
0iY9UIukHXGlhvRlanhhoUXL5SexP1bNfFgDQddg7km4aRlnpw+bN51qiBmk7s4z4qyA2XSPxKAm
brr/6/HEPHdDI6JE94vdskF+6taXTG3kQ5vHV/AXZpNONnOgaQXoZtTSnWzZGMystU5bQ+Kx+HtT
Tw4DKiWdPbPHz6gg1AzSQ45YgP2W/Yyj2sSAfSiezKY6j5J8SBtlLwjQJLu4RtQmjE4RFtI5jCin
6eI0V5MIRzPZqIPsUZ2kNBja+mGTUZIWJiWGjIepX88I8h1ORHvKKPHqLIr1ane1JwI85uQmT/lP
3CWvwUioMNozEkqykRne7C945fHRLgMRk8TJWdrMKlwhkGNPDIEO8dFhlLloXo4LaPaYDnijK+vQ
IjIA/NQSgf1S4XXEDyYvUEpEGZkw4Feib1FbKAip57H2xacTZbbmDNtwIZNATcQ2JGPIyzhtk3Ui
4fdPmMGOXi5FsIA6jLTxRsoxzN8jFo7IjGnJwteLTtwP7ciok8OUube5AnL+cBTFhXP7nOmdF+rl
O41XIz2UZvmnUtKVjNCd/5F0XrtxY0sU/SICzOFV6pykbmW9EJYsM6fDzK+fVRpgcO9gYEvd5AlV
u3bQHwc4bi3ltOFTjeHeYGn1Cf/kDEd0Pj7Cftr3cW4OOMDvHePACqExH6w/g2TUPU5YuSDBJuw3
WVc6dFNCNexkIDT1M1vcS6JXe4cTELJayfXoN+C5GmREzFqVpqEJpwcZc8bdtsUcRVkzRgAPTvOT
uL+BZdjtrqQk8D21hYO11UNrY2PZErf7hukCJvlIjikA3H8uL2Q2EJbH0x1XavAGQFMVZ76BZHXZ
7o8wjSJmD61e7pJUrRlb/jQ18waODxgSBzlG5GOBwXI1aSbTRwPqgNY8TOZhzPOtqbsbIxeya4hD
6ZvhUpyOGPxQdTRpizn4ewHPJzc/9aMNe3S2HvE2hvuI0Gw6d9p5amr+gg/ZnYTo5xIz0xCHzMH7
6cqdTj5JLykJxaFwoRVH4Qq8Gz5gs+oYzTvgWI1F8/nmAvdpjdrYHe8DWInytepwRtho+i1Fcqln
PXnkmrg6l/i+hS2jyQtH9uS84f10oo09N3TegwbBMYYvT+FJvgyXCi9U2k2VtF8+oACD0Rylvu2Y
myXgeSZoBFr8OUlrrFV7VBbdAyUJ61rHdCAZuveAbvrOz7W1WzjbLNjFBnafgOyhiyAXOojwhXxg
4D59zguYpng/0FNbUYI/IM2I/lIYTGu4K29FPTzaU7hTdOyYK+r1LybTUXzBAWIA4QZvKTs+hdKR
TXweAoTlzZumdRlL7REKTZjGH3YWnY153rHobXyiFm9YSTTBbEVHl4+Cc1tWjztxm7UoDELy8ioT
XYP5yU6ShCId1QRBWncJEVNRD7QOryfGQkepZRvTjABQcXhpS7+OcuM0czbkebDzAYHamA4rAOGS
t2NzhmW2tcmjzyYmfNfdOgyMoYg3cI7YVGJz5q4Cg6mD4eLP2cOzxcU24YZM8JHD+UA1f3mbumLg
z0gMiIXgIFw529eexIESCL6g5HNgVtnIr30CR0Bdpr0Ek1XR+NpreNl75w6zPpsBw5hRC1Nu4lcb
xVcJVePWTXjxte39Ln/WgXRzsjhmYmqI0lyQXC9FSgd1YGK3srOZidrwEQYPEGznCe/6Ccm5beDa
sa2ZPjTUXgE+t5LOHn3Tmj5ArNOZSuLdc8k5zzrs20t6IQ2X207TP+QOcqBeB0waG0a+YAhKF/uJ
6cc3IT3lew+AlynOOgEDr5gRNVyVpe2D1OFNFxMiHG7zdlypnj/KlV+U2nlm1TaUrcRwGVGz56xZ
tfKzGznz6AU4A2GRxJwNDiaIIeg2N741wiYgCAatEaa1EHqm+TKSxk6fXgV/0poibFvSJRf2vymA
BEIg2OxgkcZgYephbdHum2DJAnj27A1Vzwd92LaGuw68gDQi7F1976QxSW7812UijZxhLJ23Eblb
mhGLfBJt+ZSaStroFr8xRhHdEGIuQR4lrYOyHSCbT41p4RJFh6Q9J9ZlaLSTTFCFNZemxs7fmbhR
CSvJTn9DBBtyPMICJdBF2Kdtdi2snUUTYpOCw1fQyVe17uZblrQob5muoGkDcCJ63sSD1JXF4cq4
ywYmEQhwziluEBRRLnWp1I6Qa/n1kggo3B1hO869t5Fo1YTey/aXtZDWBsYaFh08AaqbFO5hb2wt
C7ELAqwE7aHrHt3s4GGQBYMfTPwxVQ4eVuu6u0UUZFI2QrpOmdbNvykCUH5o/GemiVsfW38Ycy0D
UbyvDG0PcD3fhurF4OlNh4F2JNlaBiBsvyfhoF++kv7RRFE1nTQEvEiUnAOcAM898UczBbF7kybw
K25VuvNmYsJIdHkJKJCinUofm2ED1E8TaYtKk7zn1Ww/5upodY8z5rfaKfJ283yh2CfGqm3P1QdO
o7TgurOjEGmjFyUj7rPjHwF9QC6aUmhXjTrYzQMAb6peS7kXwiczO/FDBpzLkRQ0+0dU6/M2QomM
dQty/eTmNM+Odq61By186OoPCKBVcXC7jc19E50MZ8f/qnFLb8k4L7IPvS/U05BbGSuGbeA8eExf
+0tBpU0Mur5GpaBamLfWW2E/TupIy0BZqLLzggGwe8IVcUyOfEGkqxP+tA0WuGD/YIQOeXqh1nER
j95LN+NQaHlI7Yb9vPc4YBcQ88jXjhMay6p6jd37pi1WPYV0qLZJsMmqIzEo95E/PsnZoGwWaQek
8ZlwzoaQvDx1y6BohZFDw/ZLLk5a+r7pXHCpm1E44jjGoQPm4yzXGVi/s64aas2ekSjJh675mmWX
hC1tYmUQE+emSSmX9ScjhTBQQl0qz4FfrOOHkkgTS/+uiNBB4sIUT/ii5fJLZjK4f5ql2MkiT33v
UGlItKZne/i0SmjbsfdncZPLbNV3Hc2hLVkVSJarGEEFgULUzCElw6yQ35TlR+1xYDB7T5zgqMV0
sugG4Kzucv6V2dqjDYsPTwxAfgj4XFuEByXUon4ZbfOaSRPh1DJtsmtnP9spgAPlIJkuvH53F/jY
KEAQLzD+g8FJzezg/DE29nvWk6jIMZhp6U6Oi4wpIwfmr4M/NkURo2Oa5QWvK5teotUJayix6bCY
wQoqba3FPVD+onjdYR/XkcoXMO8mTTdxMPIBgnIA20Z8RCRFKSoirjMJ/iCeNX3Ns/I+0yBpMVxF
xqkPRBeRDL4WUMxGrQAhcTailcI8LLW0zeDgfBHED7X5NtNfCetzZoBlGgXSHyjZ7rwWEpNvfouP
q41M2ebwFcpzm3/xifIhAJKokUzlJ52DxQJzA3aRNSNEmTAwfdxzl+EY9tXGzKa/bRYfs8WAejK9
WIFOPApjSpKiIvsFRrjmflEG75ruNgTY86dPHs9GmNAR70WrmpMSWnpKjIn5N5sPOfIaUoiBK7An
XtBVjmjzgPe6SXwUFVXaU2eDcLQXScy2EzAIVAo+Py/wmHZp+98fh8tgbvd8Ev1eptpR817Q6k7m
rYYrC68Xx3Zjae7EFi/L/o1+ut2UPenrEJ04kiv2zpzgFy4MOQIBSD+qmBrY6NWXwnmACD+CTTGu
tgmKHmmZjPbq9yj4I7bJ/AoW4znCEPOQRy0hhUcPkQrU9d5cQBNwp7aiequ3CsG3jo3VK+Dj88LJ
mMYOBK360Mz6QeYxuWN+J1BQGA3Iu/cs9z1w0iezhHLMtxLDP039yMczymPrvwTxchjYPEGbEt41
Q8az/0IJ1mbjm4lh3HfbfsCJupwVLZu1FlqVT1SrRYYI24DUUoVX28CqqoBUEu55hyLV5ge1wGFj
9mT7QKCtizaNWc101Uhzn79yC99AbPJB0r4KfT46DsZKVXkMh79VheUMEimv/mfzrR12EZCEDliu
c0OWDb9o0n4TGoVU7wLAEE9007VmU0IHYtJ8ZGw7zDcYm5uUm90iIjqMiYkWhkEK5Iv7F2cBWI4G
I4fgP7YodavlMj1LUgKtb8HCJc3MqhnfrPkLR9GorE8FQJsQ7Dww2FGu6wLdGlS1PH2TqekA9GHg
fU5PmYdECfExy+WmGG1xp0PVT/8QXuIwNBSUyc0dElmZIJOE0eKehpQAvVcbQQ4mYwg4vNaMfwVT
fr1tNlBcTjlUY5dug70i9GkO3jwbn36ffwCFwIYY3WfPOTc35Lc6x3SDbF94Voe8ch8IJYIHBsWC
0KkJqwdH+S86TWvT/Omb5sRGxNXnrIL5W/KbZkeHMjk056IpdoaxCPUUt7OM8OUyPiHB8KG/0Fg3
1ptbZTs/whww17/1tno2ObPFv7UCepHqff6ogCqgYqvuZez9C/SGO694s1BqWy1pZMu8N2rUWlgJ
s6g8qXj6ZLN8K9ZmAzlMOKv0ckJIl0dkc+KmGsdWnr8TZTpDZmiXy1L+Mwf3zdHwEmHKExb5ytcY
fsIml0IoIeooMPMHp7wECX4aZq4OSnBaPKoZ3QK33yv4S9R5FZ5qYZ1wy8CP9IItPSO9dyjnTnWR
a8iESCinak15SYZHv2SvC8CJE7R7FzOGBGWtA5oYmc46h1vAqGag+k/YzgTRE+GCFZ/LiHU+1yPL
R57pTI6quXNC/zBU38J3UN7RBNFnENU9LgGXala5uE7Gn4UfbIXmOmAB2i36Ls3qf3PIOD279PiA
2j1j5BjDC/gdnQ0GY6x17KsAlcciem7ZoFYKH3A4mERjGxmN4XSQgC6rRfvBsFlnVmdgrSw7qjH7
d4t7xCh2vLrlHCe4wnGWtvw0/slCKB6WOnvWuDPpGBOTZCTCtqsg3RZJ9B6ZP2SFr03kGLPFJeeY
3UuB0gqZWjwimfcEgOfS03P4WSPdKLcatZlQayIK9FiwekxxPEwVFsFCbghT5EXqPCj7m+WYN/jz
BiBTMiwKsBrmIXMzg+L+2Ny+wnq3teK0sNgU2LrXZ6seXkufHCumdrI+y8U69U2CUVntXCdYpY02
X6ewR6/7xxuwxR/BHNA7WHAVgUw46YwZB6Gh3s3Ra93AV+PwJVSh53rOSZaRy5e1EVgEzE+ELkPc
HzHj8C4yEKjIxwD5EN1V0aIkBtInCCdyYZckshiiH1djo3mXZJ7weGg3LuJV5UMYhwsG3PJbfHFj
JIkL+ztdTaEGsvGVd8/Gc1cQtDxvmhngm6xIfOoMLtSc0jzjhca0QHqWHrAwdexdiQbH5cAbK5KA
s3o9DvvwefzgZNejWx8jj18eY66BGUVq4WEvZtHklNWhLaJzQs3v+A5+9f5RM5t/fmnkG11vGiie
4SZXiogOUlkmf/4GrlwHU//MQ5sr7ZwjAa4z/77Tk0cH2K3z/8q4p8sf5ZnXx2DUCdvh0RuLz8wR
gihVeDCsU67bomV59TgCdT79LC6m/SWFAtNa0YMJG5/6fsAa2nWxrqI6UfhCcPDbHYCV82mKiIM4
QeAktiqr/tyEJe0D2kjMbXvroneYKZknj0JKjgMI1DLR6H+I3TKDh8bFAZf+t9d/lPZW1sY6as8S
RdYRXDOzD0tUnBbpKzscT7Qy3lvTv8pG/NYlWzpJurFNlfQrGrcXdnYLdx6ep7moTUdBEZA2brsr
L9GutaGRffFm5q/Z8FSxqltoF1IvCV1mtNyP3kRPnOi8tQcDKM+oSGSaxnPSobcvAgOU24EK5K2M
0PnigtLRhwVyUSXs3Rgd5E7yR+koYw9FFQhIh3ouQqVP5UMpbXChamF2hnhXM5xA7uaB9/nqKtOR
3MbUfb5xBtAxeZG19qRcCrNPwGUJmLMKotoY6MvxbBQMmIFCze95aY5WYlKRPHNd4zdKHVDiAEKI
E5JqkOfKOCusc4WE1dnwJh8tRvgTwo2Q6IohxWiAJwUKwuArIKpRpDSN+UaBJF9heKzT4Z5emJNZ
dRehWLX2D4NnYICtB5FuRH8c/8WxebMkNYe9i/8SFAtqPjrSARQzwvcNz+5zoy8Qw4q1Uf4NCKj/
rbwa9ZWb81XqXyNBQ1PiqVfpsPyQpABDh+BxCWZ6IyCh7fLjSzf6ILrhe0n+1UBcwqXMjJfEI/d8
zG5medQx2gJ7SrT5Yqdfxtzuu3C4hM24lpcZN81DtCD5brtwW3X6AP0jYMBsaeh1tJ8R7AXC3V6v
8CywTMllS54C1Itjec+NJPRtCXxywSTMDtAnS+ENp6BVcp9ZCOKqXkygwV3Q7EKo4MW3P1asMMHo
y3+Dqx1VHT/HVN9eDfALGTZj2IFXQ0uiCiRQGIr5PK7QV2uULgH9D+etVJCmQUGSMSEb9aNq2mNL
zz6GEzZuXfaSZP4+yPJLXCebyrPXPu8PdV4O/yO7qjQ9TZEFxqFj/tsq3CCac4iyiBDP4FUvvGvA
Aa/JtFf13YvMhpIxvS2R928syIwrp++ZAdA0UauFzbRJp5kewv1qibjhpKGkQcCjtwTToBaU3wzr
c7onjFBtTB/jf8yYpsam9WLYWmtcxwNFl4P0gRcn9w+Vu8y0k6LDZ4FWshy+0g56ZAep30sfxAV7
rAyoeyseFouGkxgXi3K5RmN4tHj9i4vdU+9g2xz+EQIN9BI6d+GdxY15Tvj01q96tTO25rB1fCRV
5U88XIKiX9noKiHcBGSxD4wDxtTYFyOBDEAgjSSVJwHUKnnjEniWcE0OAIqVGV2k3OIE6QesMhgn
sSBGsDCF3ssPycw0YEAC4gKi4kthGsbpl2+FOHtZ2osdoT/Nu5OecAFAQm8qnNOaNsFMpMJzTO/D
Z8PlCDdx96mGHk9jqMi6mdMMWttkbv4WvvnU1xgclozDExOcBj1CNewau99YmFO2fEgJrzJypGNT
e8n8fh+DAhWhQAYTQeblsxsR8hJgqONjgdXll3R5mWAXs8e9XglnPq6fRiiwRabzfh5bnWMGcX7I
eUTqr+fCbhiO6FEV+Xtlmn7ntr4PKGrj7mpWzpZUTFhRqbfzStKFKYxH86UURR/EYoO2waHXJduM
+fCAKeaMNxDzJ0mzRN1S0xbPNuOI6aFedRYaQhwnKUCWEXABX77qBoVBc64DVOIG3zROXIlNFLaU
FH4jrgkGbm+cGKbf7GsjWgvDdUCv7HnwcIwAKVKX3VpMMmwZAUqbjdA+y2+KFOrE39kwqSREF7V4
+WCO+ZEIAnRdTELj+GyTCO3UT3Nof3Loc9cN9KQyra/95T2tvfvBsent0r9OUV/HFMQGBQMAh40U
havWaEWVQ5HVoh5IZ6hp447Woh9rmEJ/wFldovEqAOUUch8Z0pqwT/GnmTY2cnPRD6UMgiSNkKBO
KZFidTGGfxH/JnpeO7xoXMEGuGNTM5SM+eybqeYrHRx+qChhEvUyxkwsvlOE9WO9mV0d/s0VUauU
cSYUHAhsgqnk6buQl6KUPx1Si1Xeb3hLPOLJGjzAMhZYXfNB2fJ+I7yPCfOF+FLBWq0xDZQE0YbS
S6JvM1rVpcOCSP2EzUHwgIS8Sbt4zGPejo2xMLAnJMrstYVE69tvWn7+CV0mVfYfj3fUdi9WiuAa
gxwwnxJAJlDLRmhYTaieTJIttC+iIuC2z8ObcFQX0sWr4wTo4CtCE2sYynRNsMI1WHTB0YmrVx2B
JbrREFB+Uac5/BS2HA/VpdnLerrL5jRl14k70w5eFaZ4c6lRLOKYy3wcqzNZLKKpqpiFFTb6NF6y
hDA4fskpSuobvqRBAdXJw7jTgg/6MhifCl4hQXg0fyD3Ola1zCZNdzjJ4KGZr9b42qQMdic8p7rh
DwEVWE7/KDx2kuEzDMtdQKPu2C+iXoMUKhFDjU3R6KBNCmgi+BDpThEPR19BuPuJzlYGQCJOYpfQ
J8tLWSYYZqBvCqfhfkaSak2wVNrXRXfPQYBJO5Du9BpRamhS3pRXUEIDGYo8isCvNw2d1Qx23e34
CLFe3o3+i5qv5Kl75nhXWbtCItOQzLZnrZ/WfvYFBriSJ0fc8cGMv3W4yA7rh7y+jdDzWo29H3VH
M8AgJVynf5oSqqQmU1Ak1UKndJN3K4HUw9f8ZfSj6rWqGRX0kw3WR44gYT5zyA+52QhhkcZVIwgz
50jqID0IfgHneXqNDwYY5oM5rdXicqFPO52NVGOVTAEkOUkGSYYYQKw0YX6or0J511pLVwOU/tnl
JDfTXYCAUAhHZVjTReJnHX9zfxEuxPHj5zgvJ/8WUenR3Drd2lqydQ77aMMzayjwuo4TxtuRFwG/
f18T/CFvZNSXvTCs22n4q7JR1IgEZ2Ft4ybnFCe8ynAfKAgzXqNLlzu1/S3HezNoXuP2KSmKkw5r
l/hHqYOtyf1TjHQmNSZHLEedCbPEP4mAx7RgmzYpcCWj3dTijmPYMeK0V884zFgn0+0w3vdWgGFx
fWzB4TntjiJz0Hz/q2sU4WF8t3g+kw6/cxsX1Jw6nhO8gQctNh808EyRYLD5wLR6jopkgXbroDcH
Ca58WZD9MN3CItyooN67mA2w5Spn+YgXb93VeHrow9vITRHXwyqc40MxjEd6zDU3U6l/yRocOcnZ
6Zb66iH/qp8ZkAJI2dpr4OOcoCH6qerWAA+2BaRqDtkipGyfY0T9k4tXOvFt7HGhUFVApTfCxtet
ru26er4bdLS+notYa1oZzeM4XQPIRZgKp5hqlS8qYrnlf/2E8AN66L7qNlY6Yv9C3mjFg/b7dT2g
uqUMykEsKv0vkb8RKGhQ4i+aF2dW/xx5V2FpyLkKfI9EaeMg1m/RJQyatVpAUy3LfmiApFz3GnDh
url7bFzCKku63DDF+89aGcjmoGmypfnGAqqJIHEB5nUSLBxMxhB4LxYmGUTOZoI0ZQKQt9hZZTBz
B8iCdn8Txqnc+RGmdEHwNJcDFJfwOJXlKZY+o6c2AnqRtxhyhsvYduhmKFKc3jqh2WW0C8eTaSIJ
NPa9sv5FuAvNIW72TkYGB5lXVGMJYwHcBQpYnJWnVkqpc8+vF0m3TzkfJH9/CZdMESuLHBDOtUlZ
tIdH7yNGmdA2ewNPW5IXATnJm3GaowCCKep24EZYGYw/FTRo4pkB+aGA4smIRNuzngtciawKs2Kq
Nt1pVyWGL82CrUNxQyHz6DH814cnM9LXetk8wbvaTIyEc64YKUNkXde4slcJuY/z2TDKjUMLyq+X
sZfUlpTrNkRJat1GxS+1QT4IqzRtO6piMZ5GYc0H7amS554SC9opbMa97jwCWRFVhM4FyhqyB6NU
TBjxmoFAdF8XTDEFO0YtQGdRfaZu+TkR7xED1sGtuE9R+IlYRPnmaVDRdaB0HkjMKhi55nhq5ywX
Heaq73fmSjUOSU35Kq27jV/A3yE1NRw3uykgvo70YB9j+NLEGZT4FRMcCOl/ZyVnE8Yi2ktyrr39
OOtM98d7KqlHG0Np4kyWUYAkIhhN+pxkHFgBFZHWw1oYtGVW4fLE3lfa+FFZ40Z1BNx91ngKWd2D
CqOz4oksg7oPetS+0XQRJIe+s2zr7wE6xR13zp+hG/ayayIoK+PIWZ9NL1TRGwhIsMlOVus/zFAq
UTytYmeTltPFHDFsad7bjTdSk1B9qDjdaTXKRCfLYM5lnHVvU9XtqjImShbBE5C8A8MtCeyNMa8r
8onl9OPYhi9gWmhizWOHZ1HmX7Ecao8cbFn9McerPGruZYXk5RejPMKSTxN1cRGbu1BDYZQkz2HQ
4i6qHYbFZx2AFyLG6ixzY6Eqszx4FfhvD9g2EuQQUCUXDsQg0VRqib0aqj/wc6T6YsLaFdU5wCxJ
KM4z6bkInezpnxm9FICqWBEXrbmK64ppCZ6HPGvppbi8OzffW1CEHQlqWH5kicQIa2sOe4200Yq4
uNyCdsM0ODjF1RdHKBpJ+SXCc2B9p/3FSJwd9h4KuNMGv/DMlzi8egg+azaE1LAJBYCfT3upGUPH
QV+JV35gJucoWZ7yvMPVtgTuxJXVIMyasv6x6acttAybbeQRbzd8juqpSrRvTAMzoI1EvYEuRbBI
g8Z5Yng7boY2f2nYhCWkAA19DDgHSbtZ/0tGpmFxC/NxUf1aKeMlLJEGIt+GJo8SyY/tldYsu3m8
RkIs42RwrPdqcaHeedfWRVhM6gcjwM4uTl507YmiR6JTY80qoOEwWevCXta+++FPD41QRZjF2955
sJxNQuvSgJZbOBm2SIx6XMDNdniWU7kAF+31L1mnNZ1JELbvxn6pbUg2jLkotzGsoEpfzOGlt6sL
X9iGH1TXzQ6SxOBZb4zBO6eVicZkEz+YMMrgFKldsmPhNVZO8AgwLbTRRafjAaPhzl0a3OC0FROq
uC8eZWsK4Op2w0cKtR4g/h6Jq8UwQrcY0yZntQzbzNUv/TDsDUOHeLghDM9K623hfiERvqP1i2ke
YEDAMUsnHUb4mbsGUcv/B65bs+BBoPCboemmPg7brYodaNv46AHIevYoxy467+omWk8/wm3DxpzY
5knIaVbn3WrpDCRV/lpEYipKjirsj4xcfi84PqswqOsmwLT/r2VsxzrYGC4hv/qrCh5D39lnFWDX
PGzpvIuy2gTpOzh5AHTtmPFj0Dwiyz2bjnptQ/1tiVzKWGPVNG+jbx/Cxl9JxLYtCoTKPtbZJY72
06jOIcJ1RDJPPfd4LoxJAWa4X+XKk32RkNhS/M2IBbFaE+NJOEPL7f8uMF1g2eESqQ0fmf2HQYg8
yDB9VUt3yWntWznp4eB2x44RjBWiGvZVs4VlQ/mLzQcV5rToV5k06WKSwQKTAQC8YrxzNDiIcE2s
N+hH8AleQ7oA3aueqb+FjkMC2brlAgW/p2c6EK3R91u7aDZSCNQL3B0a8AbzpVwfoBuUOFjMKxm2
J6TTusjlMbMa7WQ1t4Z4j9AUOUGzVRE2/D7YU9q62N5YZ6mAvRp5OCpNm5/MbxddSAkjVIpTD0c0
ajbcHoQBH67nWO16m68B8C3E0AI4tW53QWjujYWAFUWBEC43x7Z3DdeD3IcZvCbp0fP+lCp867zu
kobXgQ3mY3I35tO9aeBBmH9RTbLiBervjM+ld3cRPOOkzxEURWTHLcJwlJuPNx5QakJnoSOjVaKX
ZmETgX7nQEVQyWEo21NffWczzoxySHrddN+3BYWiMHdj5IlSQ8tnJEL8pCig5CxRpcHYdtXz0KXc
E+kPBQTmi0x0nQm2JgdwgVtIB80oM+gTYJDKMVwhyW0wiDDms84ZqpfwDUBCrZ4XjqiUbo8ncQeh
duKz87qzEv3UoGESBiHfgj/hQupDc5nSBKsqWrWaQ42IYyPkpcClO4uMz8iq32tYcLLPPMbwwGFt
CE0TRxNXRjjNHyuGlV79QYt0lMu4xDtdzi75gOUM6bHYgsA8zuYsGoKOBpVjKkXhCeS0xhMxBGn7
CcBnWlBMROsAJXIpDIzEWBENPGFhpYSILAUJ9xlPHwbq+lxn3FUx2J4OzsR08gLJPiDQNaATllK8
bNtVqBMU9ykTu051R5wZOBWbdnzFkYVex2qfvNZ4sslhU13x6HX08XCM30YxVQF0SK1ApH0MYWvS
5gLjRS7mJsv2JrwDB3UJk2r+1AXkvYHGl3B0yog/0o/ctbKPEOJVCK+U521a11nF9nQP6rPWzPBa
hHjfxgTExHge8BcjKNGu0rDSjo5ZIWMr/wSQyM3ZiVvQ6N749ilXmlv/MyEU6gsREv5WhkspSJeR
QynQyY6g2HdnolwIFS087V4A4LjEF9RUcFdITnXHizTBqO66TNyfTbjTHT8kb1/wLoPHypUHv1Xc
3RRYS+CR66v9sZIb/3jAw6wgGMNcIgg+bmP4Sq7cKmWfCGvTGLVzOQEUeQkMyrs2ZGxQMePNscgI
mGYOtQfBfNrkM1BPlb/bfOfSDC6izLGYIcvR3+rVjTBEpkv2XnaF3pEi8y9f3H086ZcRcwOTG0ZV
4b4gnlz5z4r6MIUEOhVbg6nSnVmaRMtHm76o8C2ML8IH92GmAbyvsOdqsvZZbnwp14J63EzucG7a
ifmA/tLSqI+48uJkdXDwfUK8wlSP4S1YXcBJoRPCAROGajmcpoPJbBau01XqHARBsq65zbdzNm0p
DTMU3jatEgvOCuvbmGhPKWxZFxquD/MhmtWLeOeMPoQ7/qbuEB8H0Qm5Y6fVz4HJVBRx1ZBi84v2
HzgWi4KQ/j9SzBqiQl9DTLyqEi+3Tz3ozpY1+3d9rBPiWtzN2HPF+lpaQ1ioi3I3igJVXvuS8RyH
TylLaN0PFDZIO0T+I+s3K77Y2yk8t2XaYP+EFCaSjglURy5nOZqFaZ9M+QGWNLRXdhtNHeFJlGy5
xcE8nG0fp6XRPrEXRR/4K97qsa/Bt6Jw/qEzaVLnnGNcHhP37v4IsCF6TaqD9Yz5ukX3mI5/Qsjd
MHij9guhrAUHn7RJkYDB2SmFCIhBSgHlVPwePQNJwL2PDKFnAMBdjdc/XC7ifRZxA8lQIqgsfBoA
VHQVPyz1m6kh5EWZKw2Ro+dPbKoY2r+UNcmQMSDEf5gnkqPcI6G9GM11UwZrK3pXvEIROlHV5zHZ
I+Ghh363vKnpaDVnPQmpD/DPgqiB9wcxWQiFFuMc1w8RkYMacmu/YjNv+6L82+uRAfmGqrwswU3Z
P22bfPSYFFK8P5s4UPj+TFmXzistxCMmZIg6admDN4tCD6+jCQtHSuncedCN6JHo242qbO5gEzGW
jS4PnwyWaoWsIOUcsvMnzx8wcxZ21rSyGck13lPOcNNYali2mKprwbOW2Q8Okz2OnRbksvXhaKKW
CCaML26zoX/YzrIP8bZKOFxkZTFKkj/ow9iBvEI/z7CCYsBB0OhS2Rjk5Exi2RkRR8XwoMG+nOkr
ZbyAVsxSXSWxRbx1rjtBkxbboG3UjLvsZs0apQu5f9MKr7qtvDOLZsRXxjWiow4nWR3gMEG/1kby
K6wMfLvHiupo96RRw4csODLmFoNM0nJDMluwoOuS8TWAzVUWDzQH0EERPKUQ6EdACD1E9cRrsyKk
70w0oLWrLGX168lH3mLE7mKiWeR0WhxkXqPv8D24F9X54uMroTkfMQd2wsFtluHG8Mc13Hhkd/ku
UCfE1Bu9MnluIQ5g2l83HfcmlKeSUWZm/yxajzbDWaUqPse+dQFuZuu25qsbxw8zUj2njj85IAih
5JVyGrkEmTsHi3VOJrRt84TAjKONYeOUQnnHBuLmukZcGA1rhEkw7uc1/WQPfdwcq0Ont+/iYZDq
bwnX2/1ADMFkuet4cNDjvUtlK2U8YwxTPw+tcRlpX0r/BycU3rl1z8xq3d7jvfILkgQoO3HBRVyc
gOvxVE0YUDOE+Akd0GuNAjaHboS6hULtPotxCdbIZJ7uxtLHjnd8L403hmVQvLFQpdyFNNbkIei+
DYZrDLCZtY0TMb9cbi2Wq4F6UmNKnRH9gVclUarN1YlHEqA3NXVRc2RdFSxZw49xEpy2CX1rirKg
R/mDOXm/HRxs6i3mSfz/3L761WDjScIIYpwWCuwBKeJCWmWuo5AOOnwNupYL+k1RtYv8S14xeHne
dzhivxdO+rIgbV0g5EvtMjAe6WEdND+pcend5JhIw0SozGTjdUacqebVcOnyGyjT2Nz86axHwVtP
E994+W00x5NnApDpO/nozqge54a2qVEEllinEeOgsVzoC0ndruJ3jzyMYX5otHAT+wuMBOSm+q5u
53d/cVeGSXYOGCdheiTDIH5o6o3hVA+yY8sKcSeHqIZBnDkXe4PIqznQoVgAGUOXjsNd2zz28wDq
4pG/2ZBQZZ5mP9uEjQEWhiOIH+JSg4IX/D1ZqDLzW4+7DKFFxqA9RXCop2A/BHuSPcEzgr3W7k3O
9gygtzob3CL1RBKg8ck1UxIRXOp4P9ccJYwKURXIqeFmKIKAdWY8GbPqrRq+ow6rAPMsArK5iT/H
5p/WjrcQnKxHlITO4S59HF/DrYEdzd106vb2OjpCPt55G9Cf5a5/5ZaAf7Nq1+7VPzfrZk1K7Irf
eh/eE0C4wsxR3T0l/BfCqu7badVPKzBZoO562+v32DmrzXjgMW11kvqa1+SiPaSP1QXOxCHcTito
13dc57j6I6W/a++JFLn72T72q+D8AR4w3FF6kSVR3328uauv0v4UE/RdTKQGJi0ka7+RZg+x+47b
jd/f3H1BMbp7lPyJdX4sibmPtvY+Opv4bj0CuECbRnOn3xoAqg33J7/9k79EGNEd/dRr/da3mDpd
B/J/qsdh817cXV+vf5l53tHmTx8E7owr4OL/SDqv5chxJIp+ESPoQb5K5b2RrRdGy4He+6/fg9mZ
nZ7tHplSkQQSmfeeu5QvxWH9fvBUogNn9ae/HzJjn/DIkTjRLWd+tXeIHVbGylr1B9L9tnKD8rPC
RrGYNuUxuYdXxlUVT4+Aa0u4SbIuib6In98AHT+Zz/TcMPyDxHga/IMPwwYBM821p+Y1eSh5wxdc
+OJY/MpHtOPcd0xewWC1G9zM9Xs3PHs/QLqtG4Iaua43yFeelxdJYsXAnPcYPd1uv4d1/nQ6cVfC
9CaKo1nRQuDDvEW/JxBvOxIdSLRefoajfbQYMzzZvzVLO5wI+dRe6H0vmIdBT7gZxDO07bXUVyo7
td3m+0pT6AJgSJxKOEP/VLb17cx/HoAFvS1Pc4jW1hcsM+IvaksUcCGKdUtgN6YjxwJrluZelNkP
vX7ywFd9mJyU/Sx2qq3JzI+gC8082tQNPs8iypfngMloijm6zMpNWZ5pdJIn1cIYIQG7I6ImKMrt
kN3nDJozCkfKfFa7nIqtmz21+f1LbONMM3rNNt71yUvvxmeUbJxoArKdstw9+CCsdNa5kouWcvir
/O6jI7IH0ZXt62CHtYMyO2sNirCEE17XFmcaFh80tOhs0hGvf/QJwuLscFEHO/tHSITb0z6qiukY
hj5lUXLDozoH811T3eBaLJpy+mj14AbxFlRaNTPJlcM5ZLZmqgILH/mchetyTo+jNa3QtHxQflOE
/QFrx7GPZ2sw4g97IPOD9LyYDbFjxsrLD3fMvOBRud8xlqfCwAoTCO/md9U5HhPwbacwIuYxrOx7
55gcHJD1p+a9YETXZBzgDNYEv1mZ/virbJwJZZLAd10m1TvDMgLzKs6o9Vsw5WulJUNSpAGFdTY9
OLjaPwFL/57acMNa/1R5mxqOeeLEL6r7UlrTumgo1iPsV/FwU94nx5xWoTIq0XnXe7GYk3K7jLgX
lO2+ziXN1I6GNm0JWFyIAmhBpUgthYXymeO6mwX7CiqYnn+G5j+DtnxofTra++i6tyljvFlNFFX9
rZxYTkr7M+85mhjgdEmmxg9Gf5xDN1GSGNOZFtNtv8WKBjgTgg0UDuHSOZfu89g3e90+cCcfSwvE
IER/i6mmDtY+BsXZZ+lfxVupiISz2657javZZsGXk3Ewh14WNhAfXZ/RBK6gztn5iXl2G42mjuFt
cnCDFV2ByVHYKDRREna7lG95mu1NmyBeOgx9V5BF9RZO5bat1OZW4bJMvkRdvlJ8kBauxXqLi4V0
a0afs0X0LbXmI0pp8minYvBPFdOEAeCWQnOlREALG71w/aAAxjeL5yDVz5Hd/tna8IzLdVWTEac+
Tv1IuttuY4Z1AkoTTkaQHB08RC5hdCtyk4l0sfQRTNgdy0hOsmbh2qshpecK6aZxcXPwLgwtYr28
vBrdfFQSJw14LBJSQxIriKNlxGVH/t443KaXKnfexERkelO9KLWvpWm/Hs7uMLwOUKuM/hEm+CcQ
tM66taIpjymPfjtVajL/mS5IRov12GXSAtBhkeJ3bCZ/kWLiqNn8ZfAQ6bDTXPdYmcbC46gSN1PK
GRb5du4NB6mPK8ktbUbAk3gamcy7TF+iMn9Vb0KmtY+o847sNE17KTiK6HhI09Lg5OC4B3fyV6AC
PhSjoRbpCTEZmor03jTiWqC+DGX47DJ2iQAkVPVxDhGoxdNJDxWjwn7qSamNcFaUXXrxSX7RJ3oD
EjgvIA9Ig4/QBCWhMk1CTsQEYTR9QKOmxkCT+nd1fbS/vioBWqGFlhMpePhhltXYYKSX297ApqLH
L1pY/sASOQeFde2AP/nWp8S5UmSPjArTtONH0Kf3smoPreseMnUWws/PliyZ5xfPKHDFhzf8tmF0
nh0LkjoZe3XzZ88Y2TzvvUCqLqfhu9qCH7gOA+ez0VxHhfvedBKJJtLSeq7+ArO+lXWBQmdn0CWO
mODgCH4aNHePcKuarb0112g6dPsJSNI+GJlpAAlI2/ojLsZrLrw9pH3U44RpVIwM+O4upmBd2qtJ
Je3m0aEU1sUMsAQyQejxVco53idht5GWV6JxetQpAJOWgz+qk9aeraeB2PcB/XhIvgtC7MEkmApS
FcvB2tdI7tEG8gau5owH5FIn8jrZyoLUuPsoIcWrEus6itdto1+6JFzR4SMidjlr/hZjyTaoFxpq
S3Wf+lwAMyNOcULTlJThV6hwDw3IjUEKjtzkUMBLTymbZTiuWo0stNz6a6P9lOJ4HvTPEiu1kxEY
kgho867SMI7yFImXWGtLEjLtLTGz6A08CbaOqY2f6o9hcGlWt2ffZlrr0U0cWOhYkFOQwFmkzCxj
Auo8etDhoanAwQYvOOQ+Bv60ebkG45ZhN0wuwIbVsIqC5h7b1ibK+nVvt+8SMMYk9C9bQ4fZHdIg
U5GYhbmcsnyJHLpaz4O78bp2Hwvo+LV+Di3ap70Dxpz0hmE2r0V4CLTs1vlApTRUC7iOQA9RV1lD
yvADPa3wFbBIeQYGbTUi2YvbmV5jsw67jmorWsuqPmnuuzVijsMtgGD97JRyZ9j/f9Ts3CVfs9rm
OVjYkukOs7OgwIDMgM2dDijmlpofnUHRCP5TGV7V+lNjs8Ayd9Zr82qiAuG8264dKgoXCypv7UYQ
8GhscoCLcf5mm+RmhqzYPjUVAQBaXSzjVqfXWzPpIIFMaqsZlErgbPwOw0VfVgskEjS5ob/RU6px
7lQ8AyUqvkoEfzalY08spusAj/BsQfQGpWFUbGestM+y5iyQuuhlKu2oZbVJvM0t7KTPPB/3xezR
zoMSMgpEw3aKtLcu373C3NrmpU9OunAXOQhXKasrISZ7Lx5Xeo1Dm4ZfzjQti5YGzXqrDdecwDV0
FgPn5TyiMV3TxMVuWs/X0Sg+I5SP9LhohiF8SHFzJf9Z6Tz/WlQwZiyCUermXZvImXZoZ+kgXZHt
y3suDQzxhlznbbKSPMGmZizNfT26B6fH14VhgWitmXmC9pfgWuwFuzodIOUgVDo9tT5zlfBW9lgp
nFIgcudtpH2WDO0y0n9Kjhd1nu7Vt22n1wl9n5hggET4QNIA0wEwFQdgK49EDxS1c14NYsKyCvhJ
1VzUdWIiqaRdKuUGFyi+tBzsu2eKbenae6/kmISXW5m+CKxF/KzTl/PmXR3TZvfRbWXtTORA8Ow4
8qJPNHace8AnOVwp1Gp0G0duNA1Bntpyer/eh5l2oyR+dvThBL/0m48aJvslnK217PPraB7hX8Lp
KY/YEpYuL6uojQOord9ZzhunK6+1Ya0KNkoiHSJGsgBqoBCwV6s/98ZsA+ICkYwJ25EHZ+COUu9d
3Bn7xIj3Y8sceB6WMXuJiepeba+q6WMOIxs0XIp6hy9W0sfihU04H2bBpk/FGBvn9jS03VWy9I1m
slS7UVLtKpKuQ87BknzD5C8l45lHSxWG6geXfbpr0hh+Z8Gs99rV/w1oBE5MVVopXLHy5A46sCws
bRhA1RdNIY+yGU0bn04yj4dqcR7jYjvSjVV8fW8EhjzHmPsR0lCbhFOnAFjPdfZm0DLWsRhLxaXQ
Rm/l9DTYAjc5xB3XmpCSQ0ejGoU66txS6VQUgFR8TSSyO2QXzqhRlYtUqDjK9tVskWSHULE1OMDM
I7Ucc/wM8p9DdM38aGL3NuL4nMh0naT0wprnpsq5GV2CxcW31yCxAQ4NIAoCXv0N+nutT+m3HjuA
sMUXbeatD4Sl09+6otjVJshCb7jw5r5jyFg2U0Xpkt76xHg4qbeSlrGQM612u4eTbuk79TLfvZH4
NRqeOks3quG3nrCAEoE2hMpVFmmbpKbPgF84pk0ZsF249IvNj0jSRvONU0JFzqThqJf9am4brqb8
V/iPgV2mBKCqCW7jxtnbI2Vqln0MZXHWByZgDs9bP7zGtrtVDuOCC4fcaKD30ml7Q3FxIgtiKIO8
Rk9XOQW5HPLLDOuCNaMyTk2aL4fwoZIy9CBblECn1BtV+sn7bOsLEnoGqi4FPHeshkaqGRySLlp3
xdFuwq3arzz3t2oorBKGu29hjl9c1ZAu4/unoMg+CSVFLj8ALc3oa3jasaC8qNDzjUmzql3/3mm7
OMSrX/rrOS8vVVocCn+dacDijoqf7PbmKuYHapP3XFhrHgq27JjaK7PCgx+yC0LueGpPSUVNY+SH
PMV+WsyPsC4ZXA4bjRGEZSULVX/ESXQy6LY2HYEBVkZqppvttFTP1118y8vxkjTzNqTha5reho2E
56rKmA7c8QZ5KbrGcL6Y37WfklmN1JbnfY1yvLPjVcWbliFnTImKhsdTd8UFB1PAYTpghkDOHA4S
ll2ZqPATAZOa3ETiy2D4b8sQoq1He85ZdTnxZzrPfrzqaE1FpfjQfPNQtenXVNebdB5WevJPLYrq
I+PE+Qpb/cr5QzkQ3MDaI/PLp+mTWW7qIMCpiqWmRjkOmoz4n3oBVsuxrDRWdo1Azhi+Q2uN+NIh
R67+DMXKQykFOCDHFuL6r3oi7rnGjx4k5zGU3jql563GGYX1PWTnqS3e0d2xo5a30Df2FraHDEYp
ucs2eFTHRyqmxOq+j4cWzsSY9n9KQK3ATTR5wd5EB8XfGhtBsFR1dR3xreOnFDkB8OggFCVcjaPN
KD+iFInN6GCUBXScATxF/pXh/XzWhXPXosx+dqb+VCLYwDMtmMm3uMqMsxnWv3IcsVFcBIsUp5pn
LdDXkf1PDSc1DFd+LXdxitWExTEP5GUoaIQZhvIZBlyz/15O5Pw4NcMXzUXJBPXzyXGYxUbTMu3t
u9vRn9N3SdttbGy8TSGPGsCnka5G3Pl3s+JNCMbnArE/S+11pimhOG5h1ex8Xb9a0kWI42OwQxRh
RFCHaiyPg7ETFcQ+2pZl5gartn3g7AEE2r0qQEfM4kcLqXx40KEmHijPZchRc7SrPJJXLEC82HeE
72/0krvIQS3HACMriY5mKg8wRv30COp8nlDihIT9KQOioK3MueiWINqPTBAEfGh8acYjmLSdDbEH
NCcsD4vzz9BfKIfpFyrLF4Rx0iE4pLbB/JNO7ZVtCqHfT5xDk62R9SZ/dRWBaih38CKmDUFjFVu1
k0bJf1+gl/2+8mmZCntvhQb1VNNtDWI8IMdp0vgru/7UAinLtfBuZ+I4GxqyXv+PzWYbipPtCS5X
sS0C78U2tMNMKR0wb86j5mpUlHnNl5Hl35HoPDzmwcJuiX9EN+BAYRSh9ibNiqaQW0KMdx6CsPR6
FGSS9uG7+kOz0o/d+KNh+FyaTIbzkrdlGilMGLlBkhoourq0ujZG/kCLAthsorORNiH4uIH24qin
WzwtcY9Nrw8yC2mxhp5GLnxn4jEeNg0/iRQF6um1pfb6RNC1KV/DaTQYdFp/w5DGlME9u2X2Z0tA
UAxkIVONNj2bqfjXhOo0zjskmh/pzvsunc+zLfDihO3Wbxz7ue2SYpE3/wrXQPlY1vAU/0LQNUjx
U8pDnGzdNO47j3OxPUDlr7OHrxubGORT5bLvxbts2hQaRid64cFluqcTa0l8taWAtM++AISluA61
vXKcl2Er2I3LShkSe8609MzlIuP6PXk6qFCGQ1suEvXVI9KJ9erVA4a9FFWt/8qnqGzIlsKb7OYq
BrrMCj6hQVUSVZB+fravqN9C/wQYUjb2qiyCVaMD2xw/1YfxOrXIZ/oPbnVqEFapmFzQfp4N34CM
+4ADbstTqwyA6EectVqHIMxC2BcMVHB3Vg5G5XTNRd5pGM9xUZHo4oBDg8LX0pFsHQpeMWrnoSEs
JZLv0QAvyhJLh+agNMg2h7xunLPkw5L+qQNRUgCsJp+gHoiA8fEQgatd2xI7Iy0g1h/cjp/tZO1a
883RrnSHwk1PqwUI9pMaiUwGFDF5CebqGhF6n5aMJXxAcgw4GfEhcNkEUAiK2XpOqJnQoQ3kbbkj
UxxTIwyJ3EzR3KRoVkMI+6pcjFwcpvwFK0CTIlZv5K4eHhIA9tDtpE7ip/Ztpt7WBjSWIAmumwWP
8mJAQwFtoOK2L5hsi59OEmnDC+H0MU67vpkQa9+il0p7vv/999d1eLr+/Fx/3rznN/7Knvif+nvx
c70KfmESwIeQa/x3/bvy18+Vj1Sf8HNt3sUlPJpP993m/rzZ/C2um+ti/7P4eFscPz6OR2yUDE2u
b28/b9WSX/ibz+o2/PqTPP28vXVMUJj2kN2NUZFf+aLGQLi0t+T18HlviXo1jAf+/5IE/6bLyQRH
/eP/94/PvxlXP2mMBoC8xK+meUTCORhg1Z4ze5tau9l6kUCAxLFOSEvB04lAn6U/o1c7QicyYyQ2
KgpI9PVWkNQ7YdCawfC8Di/Jt8+M99vTIPHja31iFsPNe6JYpwsCwAZDM9RphYRh7Ef/MaU3U++Y
TtnjgpiFd+Ixd5q4QtUnsR3irkJ0HDhGLPXkvbTpZdC/cIa9b4t/CJB8qyUuBdhAfzQwaSvJvDbe
YZ8vnOgw8Rtk+P7dIycD/nRC0Aa6MqVYngix1oL1gJG/JTBWPWCEODBLFuS3QoB1SLUOGa610OGH
c+4jCWYEC7nC8A7I5nQhKD3/YpyYYsCbBC0/SsOtiQTAuo9yERWC9ti1xcY+egl3PYrD5mqTKEI8
ESRLNIc8dT1NALXQ5Mg6BWqe+mykxzb8pI/hmy8yOVQj8STs6qjB9kYKZS4GpIPqzOVtHSoKv6sk
e2GgZeJJ8kRYYVu2Uxcdf01Djd1wJqHFar4qv+Wrw57bVfotmN7H8tfmKVHq/sJFiFu2G2/orwAg
Nm6CJ8/XcWOjYWoLlOZT9doahCXDzRXT8OEEKi6aTodWv86MbHP3ZeSqdGX4lhgBKtWPfLqKLDyC
b4drSlTNPB4Y4Kb4ukq7ec3H6JB17jVMyCqxuk9rcN9iybQLEH9u7r3Iex5zf1M58x5FdMH2L/FS
WHgriTJcVp27YtpCpN55Zl6JIAF4fGK5/6KENxNFQYH2RFMj+MQAUQCA0YPIuR9qzOqEsfjqJq28
K1jp56KjSLM672w5/m/QU6Tl0Uedfg3h8M/MU5QPdFTSmeH3wc1qtoz6OHDbZNxxyg2YalCC/Wvq
0o5yLYASGRhi72VEO+V0n0WInaehO5h+hNlXnN1JUKPs3NDSAdeDsrRNNrVVvOicoihsaOiGwVMz
/qIblyQHoeNu0Cd1dgdDAz9feHJR9qIHchhXxMzxPc5Nb4ZzmdzdzAC1BcuLUtr/I6QiGrKLCQck
LdszB2mkvemmMYOl5erL/0x+hNHWKBk5q9Exp+iCoUB2I/k2tnucZbIMiZfyRkRn+QtIKjLGFSza
5as2P6FDGQuL81iK+8hN3RAV0yLdKAsVjvA8IqiMcZsberfURXSLpA28qF/ZBkoZ+4tspFQ4NyWY
VaYS3ESwXNkpivmgQH10Y6CiMX6ItLUy3SlX72Cf7IjbZ6GONwX9kZFY5fyIbvSgQ6HWUb2Isn0Z
SgZNg/xXy4x1yPvx6J2MvfEqSEdT918nOxQb+qnSxWbgVC5PMatXIVTWXlMEj7j8dg0M8zRnXP/g
5Cp+r1tzWsUlcW/H7yZEC+eF0HKQKqbFYqijQ1N/1OqPfQekOn3XDoMz3EhKVu6WebJpLljdnsfn
N0Ce0VcoYEz/YA4AEOfmMEcRPTPab5wo9dEDX2QeLQYrGo7DkfkrD+8IP15HtppUH05+a2b6yV29
GMFLehQ7apnyUSKFgUQ0/EhPPfD9mR2WeHQvW5Fmar4bsB1GDoion9oKH7J/tPx3hRXvcK8geUYC
Xq8d57PPp5Vlkvfi/pbmf8BuRWWMoCwspghojL2OI+4HQSA1y08Vn1tL3/TU284JJMFCI8CAHikM
Nq1dGWJYyPjmGB+6PGRpf24Hb633Kx9jLvk4Kadw92i7BpZSNELpewIMU5bHzOoP2PaNPPocUyA2
SmsujDtKiK1WMMyYoluaOcvW97Z9P3rotILrXJtHJjy7XhZrzhccj2Cq+J9TVH2JSN9GnqDgYZA6
fwq1j6NCQ0ZLgWxmKfcobl2tBzPiJkeIvDt1BOCJREg1EloUr7RmhlHMysNQkQngDcc7SEGKr2xY
It59i/2OLNT31i9/KRvEzKaAmTXemdg+RnurrrXo2DolTm+7p6GTv7HGLmjCIeP96AFZ6P0rgF+z
HjfsTbkj7knL9WwIq3geNIqRaLzb6PLasjj5OrigMjtWpbvXMcWpF2tMKf66bTIdKuwT9DrfjKH5
HInLQ4BI860EOIDAoGbvFioviFER3cB0O2acKWT5qc6FIxnyKjrALzBFDxSw/IBFWRw9LnNfv4Fo
3bU8kcN0mvisMhV3L97r1Uc5U3/YV9UhrWPyHfiGNlwHz6FLOP6z6/epT7ZVX31xUBsO8V3icoTo
D4I5nRGG6WuoDZewbl9YAzRL2+n6+Cgz3jxlwA0+0fgPBrrKYV9Nr0d8F4s6hmnFpsOwH/DLxA2A
BHGkgZ/nqH/Q0u8cprngI5RvuamKBV/CkLtW7uwCJfDK+azcnYUnMp5WmLxOFtNmRGbWUsqa46DE
ubXTfO4OA7k5w5a0UWNcl+jSnB+/P2s5bFOsNLFKnEBXg3CFMirZm2JHjSjkbrAw4dD7EV8DVi2l
+/V41iaf/GErBvAZr/xk0QfvEVlWeVouc95ByxxwcOnnAbMmcGDFq3IifzNH2r5EibQktebWjN9a
dOu9chvLk2nFZ9s/GUyiGe2kW5POXJ59jhaKwUZ7c2EqcWiBNTrvpcPAI0oIcZtmZFnuno2Rvg/j
Pw6giYYDHKG3g2c765KSg5l2wxestbdyiImVYCRf44RJGNCSca/5TyZy1bhg7/UZZDj+mhLFZY7M
Pis0aECAwXTEuthQIOFWtF7YUXy+CsXiwnPSDQO6PV3wAPf4DovFc4Dnd4gZSFnWO1skjqESB6i7
xIxEz4OCtUvxa1DmlA5N+7bAhsqzkw39S9YW9zqZ1iEXWAUXqGU7UZQ6lyy3J6Buys0VvrgJU3B0
soqdFItwM/vaxpPmBzOAS8/u3Zs7CQHS4cgANpcqiLwvuGCV62yGGB4PxYjV0z9mJatCVKD1Opj3
3L7MeHcF4p26WygfmI1OLmCN8yhJRrjSwnnuIrmPQ/Oosa1z4Ai7YMvRTqj8z9HGtjM/W8RhUNqo
k1wrIzJlyNB0Fw6dFz88pCy0k5u+BhxIzbr/KlO6tTbdWzwbXJ7eB6rBOh5QvsXWmQHesRAAaCt8
VPRBWFYTHdFuh/cNUnL2ZXvrkneJNaCvxjcEtjQ5SW8F/gAYfcxXoqy3vjvDhGIJ1DJtHbGypDUR
xwGmqMHjo3pqHu1dfWmXwiCOSewrAdOmp1b7B7R65UX9t1aCDplwG/B+EKqxjKZ8B6TdYc00qmxB
KARKRrGylDez/NZ5kLOkxvJV0LEa+nXNbOxJcwx1tbgyI0GdbRivwnypbhR11DWc8F5MCtUPxQTY
gIyW7KQP0gCCme7YNmqau4dDZfiHfoZ5DLPm4mam7VKbGrDPO43biGx1NKTVpZR/7D1HPYyXvU4e
bs0K17svLIN8haJUs2GHNwgBDdWF3SC51j+1HsnZ1K2k7yJob4j1BMEjdm3IvewyynhvmOCqP5SD
2M5KU8t2Wuf0zrFJkc9jcivmvIaye3j6lyPOMV13V7D90ENG658FAKIxTTVHffh2OxPa9bhQP3yv
/6r7xoJakrXLuvDOmd1sLZ5OfN+IBX9ZINoJxSnFk9NW6wRLWqzhH2ABMjAhIsH2L6pmdYoCByC+
rnbZsT66lBMT+kqjLS9OaG8DbFmxilfyzceQfpb6Vop6YxUqmhrZtj68zHZ9p4vzz2lLZi8pzfiw
GT/7MVuaCq0ANIMAE1PhpuIfGblgSkBrsxrJktCBEnw0PXxaagawLt65iO/fw72pUh/za3NRDj8X
lENTEb5A0MmYcMLndFiwxGRoHFVPj1FjwTOX7bPIXzPxvalbTnf+/NTeFJF1cazpZSCi24vIn+/l
3TUlFhQoKCYVD7iiJxMMkW8dcTjT99JfWloVuc8gmRSkCfjMMdWStYZgsuvMo6eHNyVJVaC0nsWn
08dvVGJPiY/bib6Pp1fPST9s6+Tue9XGGRKy2rGh6HN4iHQdSTpd5tk+pC1qb+JTeM9JH99iT6LA
z5N9yYnG4TIy4DkoLbgEL0AuDxWAxV7O4DFEvQpnG0NM0ncH17OPXasdMEWvprKBWAgOr7fuUYjq
hUgpkYDVG23WPkSofY8zurtrLPXhSM7GTG4XJ9FpWIHFX7ZddIjJlQvonMXMtghqyujy9fZ7hQx6
ntGczVQA5nWmDk0Jwmj87QCn1ghXcXsMWSWRJJJWCkL/C3AVqWN5ibnvbTIIDuTtJ8NcOYFHyncN
xwz9wFriQZfUQ4vZ33T60kXRiRXeee6vNOVKDuC2g7ZCYLwZa2yR0dZGQxvOhKZYn1WtLf/RdH4q
vE2Jlzq0OY1g3sxZpXJr18B1jQ52QcPFwMTocrqZNEaw7XGgQUvN/mGXYutIIviOjXjM+UgrbV5F
XsNJEGYGouZvBH9G/CzmBZ2JQu6ke+hoGPKDiUa8w38+8dhmMBDi9KRFxCbjoLa9W4EW3reTYzR7
mwTfiEB2Qh9+3/vZarbDox/GGFIRP+ILFhZDQn/BhPYRcuV8AbbL1VbY8Z977N70yz8SngDNq2+I
+ntp7b0O5EjZ7AI+1C5+0xD3NhAhUJQZ6A5JJZsYKN7oepIcXeIMHAlwMgMKMO3eFdCFnPY5Ns2t
Q5CiW150j3kjseBaqajoG48Bp6K1eGzx6M9tKkWOOTJBjcVcIIP+ZvQZL9Vc+NOrC/OC9i/KPNU1
0fY6DDyTSV4fFciY/Y2RTnjA+e7hukn6Q8Nwlwk5fF7vo46n21xiO5SEl7Dclbq2bqxTAaiDHXj+
Q4Rm5SyrLrTKGPuFenN0Q2xdzQC1OS+RahZauvEShq06OQGIqvIKR2q28wzQpAaDDCh/ZqEzGGkh
JNnnOlVwS0ioc8p6owxEBWT64jhhg5Bdfe4d7sKIOMB8x0ESawfjAqpJ20ZMLZYabZlB3HSMsjEV
Dmfk3F5rJubykgRed8iRluyTntM45WacSopZoE+zybYfLyrS5kUsXzTSVn0BVJ4TuHrQcjT7XXXX
LSVG2WTnWrT/khreaaq9tiJRki3VSD3owR/FPkBthVKBJ0d/ElcuyVc2+7fPsY1wjpi9SdS/DKao
R5lk6tbSj7pVhDRNC1psetaKwIPBee2nfu+WxUrrGf/AY+oHcjARCT01zYR0r9yCAQ8J7y11zmX8
EBZnIU52nmAtsRCNxnAzulESFsIJzAhvWVB9dunDEby/mcP5xPfbr8qT7bOs6FCQLzpMLlTPU0JJ
/eTk3Ytu+ZB4wLXpkLPC9D0TILxcSPpFHKw78A0oxsiLy1FJKGJlaxXH1Mk3/B51KfZ9o5K0nHFq
dxCVBkUFof2jLXsDHhodZY/GdE//vaGqt0mZtQWZTi0hyn8VdCtdz/fDlHSAqPG7MMbxB5zWEmYX
Dqacc57hBKe0ImTV8beIUzLtMpQXXBlS3yThUW9vGXXPF735gPkeipJuzWHHgqhCQB4ObuT8QCFI
vFvwCW6zao27mMqlxaG8X5LaJRBtxBSwQf0yRDfZfth82xyrshK3ALys0t3U3azqhTkxgbOc0MWP
+McN1wJNmkEo8FvzkZgt2ZXmni5alhwDuhkW1TH8OaIGEqpQbvPGXbrVBdT2vqLdZKwjzltmQOL2
wahcgkN3pKCsZbopjOWYym2TXyMf+J1Q8FCkhjQQ6LSRmakbxT5H4mOML22KFw2dGRdVOVy7lJwz
jOmEq9UrHe+9E/6S0ODwQPUjugbGUC7vhE+oxK/TnUS5rDXCcfGDM6GwgFUqDM16kNrRzre0mbTp
kKMmPBqFcU9rf69zrp80koX8/h/dTpAKQLBYkDwRo+pp9723C01wKByuu4n0A1upZ7H0Dsi+XOit
F563mznqf4wpquyicfwPgIZRKaaWseo5OXoVB8aKMA6jR4Ym2nnTA87Hrme45tmI7aVPlZew/KAX
e4RNh7PTpu2wC0sSFYl5V/8nLXfoHN7GdzxNT92AnAUKuuqKRLjV7WCXmRytPcabaWv6z7Ukkji3
FzmnLjHL/dQ9ICO/Nh0kqpCIP9kRPwKo+eQwvvT6/m/MgfLGU9rhsWGFDu8M+tPnzIp+GYbR0ZTr
EQa921A0iQvRbG5xI0fMCPZ0zpk+H2RFQ80MtxNCdqF7BwxEOOvIhuxg5OcUBZUlVjg1L2OxdXnZ
th3epZMe5JjJ1ZjTJ6+Q3ozJv3GsWHa4TdOWmBuKMbtYKFwZkFostie9+Q2z4U2iv9DtkQIzxrLW
oKKp6Z/jUhcvozAWGWLldBDXmvll3BUbomRXlcfsb9aYZXYfg4G7nYywAeainzQcmHCBhieZJ5vI
HN9lFKzMnpx1J/rox/6lHGUA1ak8i7D4qGuCmNhpUbzCDNJGyFG8XDcg6YVpBCJ/2rIEqI8d7M2a
L2sRsBRtOtophGMwsg7IUCze08I++giVahSMLTv386z5lx4ubRHV6EReLLoApo64JIy8f3OJf4pM
w4dfGC/NXHyWnFe9Ys2DpMF24gDj/IwmwTUENycNHIYAdW7TgRR+JGX0WbfTpWCEIBAiGml0baFM
pyTMjDTuNXtcZwUMSJrqDsmpEwTfZnoRbfniwQjKQnJVOG9EhFU04W9F6ms6r1PeUm/ahaQg0Eau
P9yeD/gpqUe+UuKWJzwGxIgtm5jeR1RufBydSkZPTNVjishkyIzTRNRYLatNi8+pmTFiCYYlLx6b
aDc4W0W7YYxM58znVBZXIwVZvhvxh7uFi7S3X2jEQKbWvnWCQ+ZsrFaS62fpLFGYlulMipilwqdb
Fv8GRfCi0+Udg+Clp3rymnshzWVCFVJ2X3atktqq7Cp+dPtRTjT1cM5YOw5r1FjRgm73QvrI72IE
5pEzbJXA3ydJuDHQxRTTePKp+DCM7JOk3wb0Fjit0WUIxgCxYYCC738kncdy48gSRb8IEfBmSxIE
SZES5c0GIakleO/x9XNSs3gTM/1aIgigqjJvXpNytkxmc6Mog1/qxhn69KEsNb9hcuDUzn3cVHsL
CYDlXOAHoy/wnRFPED256cYkcJblOWuVQ9lzd6k3tsUa/VuIB+969xjiz5knxssIax9x5m8TAaWQ
k6p5d62O849u7vSs+M6A5o0WAY2rddfYyfD307bdZCAFvsdPzSj+kbKNbvsVsvAF67htRQ3WZBQe
nH7WZJysFOEUBtlu/pjTisAq2aE6RPlqsttQj8KtSWJIMRNmHur67KBjGkoqaFtR7shEfDBb66Uk
JKlI7/SFfJqkJG20IVgoNxDMTZ/UUpDay0d/idp3bpEDbyhbw3dXm1E9lK8zVS2TnuY2ejIqDo+G
+dw+Y2PoYYEhZqFIjBlHE7i05DPGG5AxzN8+9Ck1/MmlVzRTbOToauPc9OEzBRgkQ+uIJOZ+xecK
pByNE+D8qQXLS+Aq2ZCcne3EuQO7fDfm0QtIjGv+Kg7GHdC39kJQWVPrpJrOGw53Oy9fDxEAtU3S
rIWOJYzvx0aFICDyVveaAfAQD3+wVOyMcJaO12Lzauq/K/6efO7NtGLYpzbHqrhJm+Mwa3uc0mHf
tWcnDK+pbbD5Yw1GeB9+Swh06ImpcsEL0jmFQYV3gwHVPy5uuoJwB9HTosQ2OVFmU9snVfFocRTp
RXirAZXaru+Zyrpd+Lamlj3h4kgvuLyEkxEM4Us0vTKumnEMKjllW1yrlumPJYCry9RfiN+eOM1U
7EX6SJxXGJQuA2GAnABt7SIOebJjDtCPUV2ofIqzO1pXKDV+ydo0jfbY4kDRt59RzgtopsdkqImJ
Wu5gLgc2A1llXoMWvi9PdGG8EakDrAwLv5xXqBTUug8ZIQwOx5qSv2B5BJ3nBraBsBhSNDLU+F5v
BVUan7KU3F4LN20Z1AN3gwc4bFwGl5Io9q22aJeclaV33Y1eW/dK9e6t6cX8zcf2OYnoYPT1LqWE
1Em3rnILKNKvTcJeKVLoMggKeHeKlBd5eU0W6O4M2BwFdxnYKw4GBRz7SCDZ7k7plAQW7sQbEY5j
w1wrWCAxsGgmmo7IxORg+V71r8wvxDuUCB9jb0mBelyKkyczYH8eoZV6e4WfN5A2Ihn3mElO+E/D
E+rd5hSbL13x6JkMN5DgjQ7e+Ml0VIqQkaR2yJjG1wb8rOleZ4LTeh9dqL04CMTKmAOvrAL0scxo
X0qa/LGc/M5S/uwrmrmUFBrmgQs0GcCpTR0SsuPEJ9MkKG+C7kqJs3N1O+CQ+GkTDx/IZwHx5XiZ
Qu+swgWxoIfOGnqSiUkmsdhqcfD2Be7xo9zG6gOHw5t4MZ6LuLotiN5Ra/KzEme6a7T1ozKvbtMi
kflqYvPKVqUSo6TRsbdlMJHffZpRFM9NfINx+CHrWAQuGWWCvsOYlKFBbNfvJqZ5SzMF5gSDrcVJ
qexVRIv6l2OB1JkMEKNpJVYX0EdMRcUsVKcA5Aarcx7IHmF53x6mRA12bXDDklO8+9hf9pcPPm+7
+OTtwGy4aPtms98f98fjz3GzCY7BuHkIgiux8tvNw7gJNpsrf/ywedgExTZ42D/E26dN0G+O3942
uI7bYBOYm023C85B62NYvRm3mANuvsP9dFWeg83PK5ax2yCxtmtQHq7j5vrAR2x+vjcPP/gUfdm7
EVXqT4aa8ur53/wz+AmS4PuabL+v5u6KD/G8ty4NJlvJMfjmkzfnDanmm9b34QwGDIo2Zy74en5d
T8lx3HZv3sfwnW+u8lfkkpD8+2eu7A65Ld9m3PI7X+U6jXsu/fWbH95k283myHc9B/I7z3w8/+Rv
Xo893z/nNrzKT/Pzge8HXEHg8/s3r+fgeuavv/K/s7nxg9crg+4Nd+b8zZfmD/nT8yvfiR+//v0H
jqby6fy10+u19fm8cfs9349by7/W/vW79pmgvyHw3m64cfyfV68l5GvDTN/6yKFUqT7vg1rTT27N
ck9ilUchEm8qfBvQr5EzZiaYTdm7YjwQTDiHcCRcsSQw4CjiX4iynGEFqDOUElLoTI6R4wqoFe4g
AFvJfsGwGbsA7hdsOD+1N4yVsNJDNZUFEOZ0ZNuvDlQ8dz85vlsRC1ST1Fo9xXQD3Qw0X2XXVZn2
ruP1u67HkbNJk32cZ+dyUF+NYTo4qnkbig4wVZuHn2SFrzt6MXl2SrKZx+F94sOpPrchq2FHvsMr
VfSzkrBq1vg0MwNzqvhF3vGKUx8ocklfeq6bZdNZ9q83YQblqeYRjflfZYO/adsq3x5icDFzU/Ct
GpffudbeR6faGS2D6Ak6dELcJpnTbeSeC8U+epbo1cHsJsJyAHSt7tWkh4n74Y7x8hAm0HRuCV9Y
gPug4O+z7Eetb7E7QPGST++GiyQCvM9iFinECseEYuiS750wQsbCLUsPBRWf4KQaMhcL5USSyBCJ
6QbzAjwnM7/vbqcBAcYtWiZVBephZje59zHJozI6WRpI7ge7ZljHcXBR96RLNsNBAdpf7XdLzw4p
iegmjVahHAwVJlyJJZTOwKR0Hmo3fbTD/thx7K8JZrpZ4wahhckApZJpY3FDBBXKSYypdEgptOaE
xJl1dGUacZerAK69RsJbPu9He+L9AYYz8FNuMHpUCiegqS2blgkjHAkobRqsgyFc/1weRnDYJEvb
XWgsLwh8fRtrGjn8iXJAMac+dqN2mpmhENfLjJuA5Ww6yeYm9wqjQz8EwmzGnWcP+z729tYw+p76
RQQuyAeGOPvV8y51EtLg4yAOTGOYOwGrO4SqkAQ7L8bNUbUfQgwJ9HwmxDibyRmO3wFPQqukrtA5
CRipNYDjS1+IYI2S97vJV3yRq+mwNtxDXQWIoSAsOlaSW8C3arUgN+O3QaX6bPv7JVEDk2kijG70
E1jdkAHRXfTw0y3C0xxNj4mnf9Zj/VNjCtLa46acLN/Dy9HJ13+0OqMkBsYScNkUQcbu6fDLrXJ6
jPMaSS6Agu0xODZq9FoIApJZfejXgmSC8j4ij2WiU0kG/XFBP0HupR1d64VYLECCcX3XRodVyrea
GEiEzVlMoSrNBPUiM7v+lQlvC8DVKvF+6PH1hMyjQQ+NAAwTbUW169xwhnEIavTKWNEyL2sXoubg
TeqQljAmFNyg2qbZLQTto+ncW5js1ZN9a1TjrYuGXrgTLlYcszovHOLVNupfF4jLmaH8ay3nmnho
gGW0RQnEnJ+uKrH1m1FXAyHQrA4mO+s9yR4oFPgb6ws2FZu68g6e7t7UFpZNaXskqOoyEwE1m2wr
cLkceDWWQb+CO00BcH90p6fGNq5emR217keGhHgHfxbIk3AHGZdXdcBva6qNc1e5e7H0UQBVjZ6M
c0aw6XuTRE/54sNYE9IsBThj0LzCHYF3zy3uLLV/sQrtEMLRIPqqirRDZZxa1/WLF6tD1JRhIqsS
5q41BMi/Ou4JFBLb4T/XwZRZiJWRfrR84u7R1eFthTSR9y+0NgD9mgJVjyE+nOg7BQr3qLJOISCs
1oNKUessWOMhbZNh12SsmwlrlhkOAVw3f4jiDXumyds+Vvle2ufJQDuZM6pjWqnn8WWiMYh93SYy
ayI0qf0G8t+5I5LPtYI7MGKUYQRYGm5lxihkC1ODtaxztsAIzbi6etr0tBBhR7fFQ1RafPUtxOFz
eoQVtTPwDA2xUlyxiOtwX3GVB66ocwh86X5c24NF+VquVrBSQs0mRYqJBX9FKh4RdmtWvayGsY9r
JiAQ+hkiCbI/aW+r7ncjUgQeI+MepO53A2IYd9L92cLtAlBfriV3wFV6NzAV7BPIxozBNLseIiGI
PrR/g7MINljM8FtGURai6uKuSFKIl2roz5yQnENnm7Gyy/kgjRypLiJy2k/dO0RP5NrTEWYLfAfP
umrpdWaWn+sK7PUm8EJj+7j2wxGfTxh2y9Wi1RGYe9bjj5jWZ82Gf6vJPQ331gKvqNh5zNIqsNqM
dj206aUIxloP04By8qVddB9iCfPtxHrx1A+SmatRUTf8QWu+ydk4MY8R8oo5D8+Q7DleewD4aYAe
GrnRr2djLG+BHrHbBX2EoVACPUfJveOMmRrSxU1F84MfOHtszuQ+ubWwHZQvECMdMuuLUEbSho6V
sHYUBfgA3BecPqNiEiB3KhmwgVLEMLdX/OhhoXCXEJmFTv6pqQsYF/lElHWA4Ym03U1yMuaLsEbh
+e288S5uJFezb1/E8Er4oxUxEXBmQ9x6HN5+gIc6O3gTSwPHMczdcd2GKjrsSsYkpksH0vwOzNTc
Sr3YUX9pu+6MCA13WO+E5WrQpU9TKZjCsK8W+24MH8Ian2sTvuJUHrP4vVfT3wX2SBmg7OEIhgVV
oi+ZZ9h3GpbfYCCNFoN5cnLp4KNWPJ/Hn7nSLwx3nly3RPcbYScFgBxxzhNtlOWfUQg/DOE3/HC4
NAduFJMiJJnFxeW6jHF+CoGutLQAt0XxznfVOhX617sFvCRU+tEJYQN6gSR4OTHuR8VpxktVGCLE
QxyV0dgPrO6IBkZnf27TXwXrz8TBDUGD/RI9a27ni7oya6KbMr9dbbQH/Tcvyg6nXk4Ocvnw6Mfm
B6yQboU5cx6lm265g0ckjW0IQr80lOPQxEznMs+fk10HcmK42qOwjFgLbIcuqdnjhGsvh5cdBRrO
95r3KFcfwy0yImNjF3CKzWDoi1dJapTFJ5yzyYH+Am8YwCZXEJMv8HmX/GCOGa4C1J+thXo0N4aP
ihE1AgVCpneyBWPPs8nt3YIHShfeVcbZnttD38FxU04cF51sd5owC4Cu0vC2mVFBsYs5xvDIuYGl
nXkXqcWTyRStHoc7ij3dfhKqIUhSUE8hV7SJ4OgI3pfoFINrBl6HrHjxlAeVpVMr4YsVF6B0tW/W
uFbN5k9uIub/jGtyUhM/HpJd532XDTOzadNxlYXFVpLZN17Oz5BsgZxK34ekxS3uR4YtOnnGOQdS
xRE5YFcYud+o0Epu9eTQ9bp4ckr6BNj56I7nDOoDcYOnqtJuexoDltNsIcCuzEPn/gPAhBWMH1pC
xFbtnXPP47lDkUvNd5PhHK81Zj/jONzIfXUr5V/ouEEDm49aEodgsE4d2L7HQl0Z/8x/NVRg2n1C
+nn/AxhNzVrtdC/87rVBg9WZXNSlCCxbeUxsm+jWJaaWiISOiKpfnb/TqrrWs/0k/z4vKPyxDd73
sMPtHkig0vEMMGH+urb11c9jELUz5lxEySvLEe4hDtiHiMvmAp+jEpJNPplvSfLerQUOZcmXgVt4
GxILO7s5vrr9KYa652TmLlYxXWlUoEBL5+WpYuNQ93gWxccqbi4uLpURxbqJ+DKhbTZz+8vh7E6Z
BHgTeieW7Iy4Qcf5ooBDDNGxN1B+A1xbCiKFEevengwjzCZD3sfGKc9iyUrRCDMoOsCYowCDQcoW
TM2bpOpBtjUsC15UGihhpTeLxuT9xwmHRzuxvzPoPqS+EiG/PNUopiKNzDt5w/kVs0Jospfc1hZm
F8zmYfXeM+IjtHh+hSdPrnt1r7fNbatZN2UnWV+aeu+46o7wtbOh2UG+5Nd4tG50faTsJ2iQYiut
+p0CE9sQ78QufiJpirCOqX/n4nAax9dicGZGe5i/m9JxFvW1VBv4T4mfJXAe9+5gXkqaTOrE7dp8
d/2AP1inYCpXHHq93OkErczZK/DtVxrtCUsJese6I7vHXzvDnxEg1Lp138/GF6JiLYngfmjbguOY
VEIPJhaFdR1dyoykN40pmQpbIkERhStlArWzW+ynPHmaxvhMQImQT5ZZNyHraUg3CUgyaeZ0yJEL
qrCUbriqmqAfy7OHfg7O8fec94gw4qcwnSD6oCLEk4PN+lNpPtvOg/m6BEWY3EOdx938p6pRHZx0
HSDfAUW3IKl3HV0jPmWlau7ITODRK19Jg125nflATYl6iQlPzpvhPA9XvX5u3J8qqmEh9Hj40/bE
yHotlaRcRudUfLB2avPDg1KG4wjnY3gvHWwVX+fmG3lEIrIQWId4Msghw4wvwOuJrcHYU6rczBBr
yy/XwsS3A2Fe8Eapjr3WPCjaJdSSB4uNia1rs16cuN6byMWUNf6nR85uYoKGS+1BBhP6aJOmgrYB
ZK9Sly0qWfR5rKRlPzfKSSseKws1ABOXeLPw20LP8GVz1Ew8scaVjA8yXNwiuY2YeFA5buSDHJpD
IWsV9rORjLtMbWHkwXOKsXWP2KtGIrxMlao/x7/Reyqqo9NUz6OWvi45PDKm+5xlVmV99hYqX8j9
RRvemsOd7lSBxq6c0CfX1s2sNhAHGQ/U+tlT0CwDlssQjaNOcG3GDUxIGL7N+r4qzI+KaCOCfDuy
S1VSoQDJ+r2qzDf4Q51VHEhgixqUGA0JKWOj0Vkyx+HuGGQ1rknpMwAkqAWaTgXwBl3HpvopLfpE
FPvzt+ARwBKx4gVGYhz6Gn5s9pKXA+UXXi7Dfcoi1gp+VIIju4cRNdD04PYQUHwrwSKnJEKXvb5O
oGGVcD2si4ChHtM92BpPK2SWZbGP2nzjQaha+VxH/dJwYMWPpZsnv8ZuQTws5Rvkk3rS1IcZ3kDt
9GfKv91IryCyBpNpPwS4aIkOmVPecP3Pkw45KJOaId11E5kJ1gNGPEdmzdhezzkuaCnk1TtTv6yk
C2XXnDwQc7YufL7NIEyHjzN1xrHTOU4F4dfKFU6ecZg+6hWZS8nAwV3fxbswoWZCOIF2WajWhkPQ
JqZ9CNaQ1iOijx/oO01juWB1cBJsuuzcQ06VZPBC4F8DGax5KfHSwOWRUUi9HyHUjCaRt8Xy7PLK
dZG2ZeD2OGOBuLOW8Hcd+bAyUvcVZBGHMl+lYHM58hWBhWDwLFr1ucK+nHXlLIAs0lPf4pOnBYZV
d9djV8k1QdQRvxzIBWp8+gOZyn8uuHqRlJDl6lNFcboQTN+COw/HsXdPFu+GiHFzmD7NAosVNy6p
hukoJ/Dhnuk+03uBJoTH13WvIeVyFGW3OrKSIsZkkBFupULVA8UvoHsz+CCwEzMWi8hrThetesiA
jTwGENChtGmfsUe6NG2i/zGh5Hdzs5edQ/J+LCdkPmRc5VTj6ZK1nIW/OaUOx+WjVYLttNapdzFr
QXg1u7jrASj003IePHZXHKlNFnGyPlvtq62YgUzkFhZDAnjlVjnDajan0SOmG6P47lAnn9Gq/t1W
DxlKbuUXDU8Yj0G0E+GQaj04lcUbOB2pfpI63yNw9NcB5Nr6nSHpSMcgqI40R73R3csOWifLve2c
cW07QPRjYIS8Ex4xGbI2Bv+IpRbPn8zcVysLl4JnU0ZrRhOIjM2gItXDct+s7Ooqu3R9xh0ajQkC
VzjRKD8pigaCYDxoXqig4W3KfZp1+qJq3A5edge6E5fKE2rtUkGZNsOWzKmSyiElYRfZxKgSyd0U
jwULWMGV2u5LLDRvoPxocFDasjuNmXfJw/IFXpewlhkO7dBOQKv+aQsIEHpxN9GaJ1jIAf0Wyoux
YHgotUX6EKEOBdQ0ppceVVOOzdIk3BA8RlUN12IYn3KsyTORbbz2qqB0TlqW+5qK07uOMxNvGJjO
aqJRzBC0Qq8DzAn1vYkFv4GNO+x9jZ196XDW4SQRvUM5JbDdoadZN1HIYJ7a2k6/FbT2HSBDYj24
MeZ0annERYGWgiXJ4AtQCb+vzH6c4MCpRvmt8tjZWnaqhXC+9Hmf0azMlxY0pTPpTBhPRe2w7ZdX
mYMKlpo7LZVG7385KxYgdMZzrhxkfjb21ovhlUck8HD9xFZjONipdL2Q1VkJVWn5NTj4bL9rMZsK
tySv1C+PFTEC6HrMuAv9I7eHZzlGi8TeQZD162K5qgVr62tNPXrLOiMJmzuS5YchvF1TmnkZuAnd
o27jmxlEpZxQoaCHkpFUv2SBDfs3WfgYFierxKXqHlNtJ/qIcVz/HE0NwLXJtfZy3d6Mxbc23hWr
99naqFGu8i3rIT42VXIxcLmJ8xuZ1+VzulvQ8ZQcAFLX1HT2eEvmjISFpRtOgZYql07vDvJ8NbeF
qmdexPCx5WQLwWVkdtnMyHbRpeTWc6rHsEJBvawY8SlkF+Ij5GoZ4LlTfycXG7m4b/Esa/ABpVN8
0pINy3iWd85houdAdajQCJqgpTGcL239KdTlb4yahx34vnMvO68AcvgnvYmHu+TFJUA34pGbRirZ
xuwbXChsjfamY6sSSo48CYG2WRjkj8OsiHdUM3qnB5tm6XZxuDz0XcMoe7Bv+1A71FF+UWo6+fCO
/dRub/LoXwXIVVbaSXq0vKSOw+x9UfobSko61I/ItU9IC6Xbg+B97JTn1hkfMSTnncfBfmNmwyVk
WummNB9l8zIyeaMw7HuGhzBJy+lWMCwgC5EsxXUSkPfuNzyInDmmwvVHHBETPwQTwqcjQgFLwaB/
rS1aUXTxzd4bNZxRvmo2taIjjRUqiINBO0KKJkYQn5FvE+2JsPts9SYYlOY21z90Ko8E/f+sVlCS
qIehOyFJc5GkTnesrwIMRyw3PJ52HNZvjaUFwmMf8VoyQXNV3t8WZC4umRvkjJpA7nGZLYfDWI7M
rLvTsKb7pEU5m71itf0qwjhT1zjL4ZFmP1IQy3Flkdy08FQxgborawSbwxO0KlqSbzkFASsypiRq
rYrWpE44/L8HgpAYDdUuLMVFth/trhmVfY82CgHCjatbry6ZWXCgNZZfVShfA4zWGRNeaOQXko33
aZuwoUEum2/WOWdeD4wEKLEW0JnhbodcRjb+o5SJMcCklB+t9CsEMxGqRIe6kcuXHV+OZwFzyjY/
JKO7rfFK9iBq86xt758yD/s0f6QzirH6yjWF5T7tsLERbkZKjRSxH1o63NDFfINt4h1Lh2hy5B/r
rPuDCfBPv1a7yUUKHx0Plq++mG+i1PDxRO0oXpPE3ec6NkYkGvagfnnSvmNSBe+iPxlDvLUQOjKm
UtWFbfuTwUJvvg7hK8HqJ2ROnkJzUOTPWYkZqmnc9h6UbJFk9+vdXA5nE+q3SzMJFwcQcAmsFe5a
3F9owwnJ+24Yt6TIEE02nmJJ/H1dAJNrezxcUSM9lxlT6ly/zalKLZORuLKt0II3lbKf7OgscazD
Mt2hAcDGcG/13rUd0LEy02oJwKpjC1N4Xp2k2BsU4XDw1ro8ksZBUsRONqPJxTpdyC60ZGU33GNQ
8QsRmVEfDtImvVseDAap3rCE3dA9VsjeDWQadHgDrMdebyisKr8xCA+CUFwPQe2se8BacrlzPywc
LFGxEM0+K+PGCZ/KEKvkenqA5BBC3bUX+8WRTFVVGc+pgdGecQh1UlHpw6JToQ4cwPBXZThFoz5S
/IwMplaWrxQ9ntGcC4qhwWv3JAr4WUzclovC4ChpGvkCSX/NTlJzyk/iCHapMCPawHzfwJVrYDOs
rD2tUKBnIAMHrR57nGP4WgKiLUN3mAWpzJ0AObGX6281DLCpI1gCEY5qZr7QZNLW/TeiRsKTGX1r
jY0KhqhH1cSaEPRCxBoxb1ESF49DCTGlhIIhA8d+Bt4snTetaR+kDh8o/SMzIkkgptnyjnIeJkC7
jb7A+NvaJk4Ul2Y1H43uYgO2aDEY7yPvrNcjo6EOFVKLPDB8zKkeIzjFUqJFbNNlUe9jLdl5mong
A5shVAVy8zPb2OI7LqXynEDKrr0TYgIbQ7oGB/m6yM9l+KWTHthg3y2j2RV7hAm5R1GQ60e3XY8n
iDVd1KGfpgFCQ4T+mOjb9UCBA7d8OciFyerMI9wOIgf3itLH5M4mIMrKEPPOEmaSxhjlpLgAcvZL
mUMNG8PwLZYChWdH0rPvjeWeqWWGMYORoByxot9iNg6aur7MzXxbNMtBc5uLVD06w0KZMjf6RwGU
DOGk0GggUwd2bJITfmgCVhQnYfrM5AY1mn62RqbxM0DxZDdYM4EPZTviRKh7ZXiM094hwsOui1N0
HpuhhYPTE36ex8YpttiZaFgWmPmNTiY2D0aKMxP1uBQATRvLp22KqsRDC25LpAeijIeUuV2X6puD
seeaVdrpGW5pxds6HcS7UvZz0OtsWI9o7sha4EgaTziV+YwHRy25mZfID5UvmxMdiOTQYuZDs5Qp
DxzPYhFUwMFD2JR591MXnUeGINaa35kNIAWAJ5B0Ar0onF/+duvGerB0kh0JbmP2AviJJod5O44Z
DBOHFWsFhB4icGQLltmjgVmtY34OM3IWRgDQ0lUM3gQ1x4uBbhpwNZquKvF4jOMV6GElBU8Yu58O
ciMYoCHDXaiMMyoLmV4JBL3w23MKOIJ9DPPJhJpOVk6b9VheM1wQ/ii0Chwi5GoEVB+s4dkDctb1
BX3Ar1Fc0bIgfmlA8qItb8YYGJTRMriw+yRA/2mAauQOoz6lBTcBK5aQkw+VRMkQaExpzJ06nMb5
U3T+7vyi5mbJpm/uDJ79qKK2LfHUMPaco6rDHEKYYyMKWp6Sob7lDRHHUI9ziK/SzqTGBWwqr9lw
ewUyoH0opAVDbddQzBVIw1cn8uMY8Ufr/JK1BvOcWQYm+uni+DFRmpJ0JYp+6Tw9RAPSo4oGelG0
fduOh9zKro067/AyCGRqrdnhVkuNdx3n/5WtKY+tt4Tazk0eYmJucI1U96n1KF5nqT+RJlBgFV4b
E4iQG2gVGiveU3x0jzKTLoFJ+u6fWrmofW0qnCxQsSDrG14BXmMRwxlQwjDB3k6w5qWfA1/cSWsD
A4SNB5MHVDqq5BPYD41VXSetZTJEWruKhKg+OMz1Rs28F7DXA6WUkka3AhsqASDnX6KzQUmUYEXr
JPZdRwx5W9zzvqIb5DA8SoU0V0CcYgRRjdlJirCYgNcBGKcZ2DzKo8E0VfrsCD5uiFJcAExoGzDo
82DSLYjnwKxu/McjbrvxbVv0ql/BUpO3fraZr1CdCABH+WIVXz1DNY/xDuZuW2rJY2RAOm5thGLN
rZo26D7i2zSSQYfjOyuRVbB/Z+Opjd5ETjjm7iOKyn0zrz+D9a5HDfXUoxk+Itfer7z8PXlQ8zrd
CM9UzgBH7UmJ//rjuESP2Lnu0AbiuzJs/p4Cm026uLdtS7PTZqa/qBM+C6Bytp/h/th/jk79Cyto
N8z02zGqekI73qSTmBleahgrxfp4ckH47OJrDBdYf93vStFSoNlXOSSNKtp2kfm3zwOuCI9eevqQ
sTDBpxeDvcJ1KafBzCx1PuXafKmKg91eBYuSQB7pIcYFxrEFRREkdoTaL1s6xM8vuBWnIT4I23AZ
llPfwSgvpp/SudgQRPG53bj9k/T6S7KbE5Q8C0ZYvFHdhAFD2943KRA0e4RO3j3Hgf2ePbdocTmE
N3SeKQaFlhruzfwTp1tab2Er092t062JIIvXoly/8tr181B5qBzdZ0x0JIhnYpRgLKkvBYHtsNuv
z6ob3coXMevCJ0oaVFbWcIcmQGipc45r80LL7HZQdTF1VoZfKokWajHntXTnJisVzzW2+8lBn82x
IZq3UtMDj02nan/tUIE+0u97r91VzNts9PF46G0iIogBpD+FV9kz5QXruSkBQwYNUSRYCKaGsGsw
Sv6rOqQgEnq+oHYxQbFt32+FPyU9m6hBBQQNufcGgYNa8ZRVLBovuUkH96/0kx+X0SJowzLUR32R
tErqKyUiTvRb97DBh68dpwtAEvehhtbde6cFWBi9xm3GvMNDD9ASNhJ2830MGptB3JKqbTRIVjP6
PNm6oECFGV9tBv14IdhE7AAZEcNYlS/5NFylJ5UCyrRva2c6qHb6spTutcmaN8fgQeh7fcHl1GDo
5xhvQt0012caWDnzIuQn9Tt3dD+MzaOUNWRjBs0H3ip7L8abJnof+q8UOrCwhcWQ4e8FBUOAZ0J8
wb5I5Wbcy23S/pDqYMYdZ9xLGZjxhGymvn0E9gx0oiGvrjQCPiBD6OH8KhKJdBDHL2IQKSKsdrgU
qCCldlhdl/BaAgOoF1tMMCoKPXlGHNIrTCKiTL6qsfuMs44Q4lUlRiz2MUAijxaLBOKZM9goA5Nx
Ky0PDfxDL/zfALBIP2sO30g392RTntNxvjbhsenwekihMRiQFxbOlzapbhVAxjRCWIZccf5hKyNE
dkN2kFLX9NH75t/YvSSwwUVqPkNdWbkro1az2AnQZipnwcVIjlWTUb5iz0mPMjFs79FUKcTLOsKA
0hiLsuALu3uEEENWAVmoJFY1+vqL8ekx0/V/KWTuRSNbK64OihO+jRWu7jpNu4UBZngzwY2pPaRp
amHcu8SeiYdNiNnmhJeqSM8aozwVvNA5VDRCMk+LUcI6dNEiMvNiepz8ZmKQKKwPKC1/E4VALGfK
mPF3HO7q+mfS1oPArS4lpRyqQoZf9ZOhvMaZepYWG4HiaKsEX4Noql+y6ipdO8VTdBc21T3gxm2i
l7491GevxqnQflH1ED7hCA04wycX8YGOuagfYYkg6AgmQH/89WR8wTh6JzHhSa3fYcWgaVuzz4+C
ppQTCZTmfcS+zjZWMObXmXHYo8NcOz+6GfxGIlFRAJ1zqGi2WQarm+IvrmzU5UQORkAXi0s0Rsw6
q7FSmFROUDeIRKcOVnro83ybqe+2A/rJDHUnGWQuKqe09lVwqwqmWJRe6tQgMV6sjKMNuq99V7vf
sgsLpbNh5qaAnGkUqWYe7WYL4qk3nMqSXgHUtlYM2AjVeeZX4q/R92ugFW/5uv59XKdq2+lNbke8
tKgZYfXpPQFQZCMgVVJGdVs+dwsWUV58g7droJX9a7t031IXxu4I2PBhZvphcdut7TQPwoeZCgJa
tPY2zq5jhyMjWE+U1UHnaZCKtKBpAYjwYBg5yD0k6mBf8kceDU+HrjDsURmCGyjZbcapvQLiOTMt
f5c095kJYZeHoUIbJPPpQTNfF0xqSo6IRKr82vZxdgN/taQFTIgpsf9h5X2wYBZwGz5Huh/sfuKN
mB/dF3O3gUSQWuGp0sLDotJjKqQ10R6x6+PX1x8rlJOJZkJkabYLewQpMseEU3bul1MJW0+fM3he
zWHiTG0/soIAo9oB/YTNaTZdtLWtEkJbtWeLAIUUTeNNAjRMD1o3DN2Xucgg6eCShKltyrhwTg4G
qhv6Q5nADaYg0cmNRtziTFLKhuCE2zqS7S08hgOMkh4/KhAto8UKO03u8tk7C60h6SE0QtqbYoZK
dr9J1/w6KOu+QE7ukmUmHTS2NDKQ1Zv8JLW7aIxc6C4THXMGuir1YJ+0uE7TjOUp/8LYdWCD7YNs
mM+lme5UZaHMdk9NeRFaVFMq5zxVr2Pyr7BqeDPjaUU4PbZkmJg5khZgN70BYzcOiQvRbPnq8/nF
8RSsysyTbFJFav8TWo8e41XkYGcydMm1V41/reRShP+RdGZLimrdFn4iIxQ7vKUTQUBERL0xNJNU
RJRG6Z5+f6v2+U/syKoyEVhrzWbMMcekk47JJDv5QUjV0IVZhLBKsnZungEjGpjP7zGZjihajGAN
FoOU4e3wNCqEAhNe/1NMeKafAz0WsakqecxI1mYSv97UcdtpJHrLUgqNCMyACMyt5jUG9eYgMDtS
z6rUomjkvPMPY2FhxSC0dKcVnPoJAFa2pJVH/XYIiD8h8SHhi2KwMYLBV56ppNT1bsJANG4vRAKK
9ycRCCB+ThBKRH58D6ugeDMGYWCKVaBH1/z2Lyt9zax3ST2CBLRYUADhkhR2lHmzerLhaa9IUAqV
93PYvosP6vazbk769bJGWBZxP/nru5pT47pNTyNgTbrw/WSeO/fRHMBynmtf6BTzxu+KdCn3dM+l
6XpA2N70hfVFuiJN9bpIjrOJ5InEU6Ljs8utR/qmzQa9H1h5glwiCtkzXsK9Q5f0hbm5E36Rn+dD
CdEYr6jeQSeYHV0+2QuYVnpDPi8SKIH52UgQ7Kg3b0S4EO80x0m+plS4k4bZbjGibDLMkF6B/pI2
myQtYcaDG8HzIMNrQaMkwHPUaGklQl3p3g+Byef1SmZYwGJwh3Sa/rvPBd3JyifdnBf3VhuJBpIS
xjMV++rx3dCJt0luGJlbbjUM6CrOud2+a1OArMzu2+ZUpLrkSapNlNgJFeDaewAQyt9NImbuUamT
YSWh2jNLH0ZO1piR8vRwar7lffWAdtmCkI2Q8pvyjYtb7cznc/ubS/50LHuvaW5mc2vOnOwSMS5k
DvUEKKsvRvb5LZnpQAL4/2kBTeBVfQkCmBFSkSulU0JcedAsSypzD3D8xQozxmwPNDnJAs6Th1d9
RvxuHZVpBrKFSPEXTS/JTGa43zeK+pJDgUS/37plWZxPt44q2+vmV+UoqBuzRY+ciQjYsdHw8JWb
ZQ9khYDKNXuNaTycL5Oa3Lrt0Qx8S76ogbe352nWomjD6J35I9Vv7cd5yOPf85hq7yfdN0C0d3o0
hxVuYPgOKsZpiISwGn1QVaCtbDZq1w+ZGY0MWMWUvjJJ+5sMs78RvlY4BURqbBhYfpmzl2WCdFqn
yk5GIPcqsvn7e6rfniWmAR/xksxzXsD6ExAjCe2UYB8qCaNa0bjAulGyMGZpSRoyXwg9uVEv+8PM
6YraK8iX5vnQPwN0yq+ZPocv0WRz2DdCiph+uL5GKU9wCnp4UfR5LZ+oUZZwbipS5s9czx+L1XR6
ZwPdGUcyJ+go1mXyWcLNzOXcbIueIZ4lM2nQpaKTrEdvaPZe/EuOCSM2n3uzhtBAFIOgSB/UufE6
3T69Vo6l9e07dD5jgEva2wejmUtFEAYIX82xfs7bXS+SUMhMqFB272DKIZfqTXt/719J/ABwptVX
dNjX3RJWsz3/VuBBK5jRH5nxxsYXSwwuUFhNCoLotE938bRn6BSiRI5hjfpCS+jamW1G8w3Rv2g6
BaNtlxRmyXSnM2PSraXbGnoagG1fGGiCjmHEYKpaq0iPVWN8lkdAGvmnRIDNTn9lomOj8c9Rs6NS
g4+a/45IY1JEptyqX+eIcSRQp8Y24oVAIvXlhk4KohpoPdLmQ32FKTcl8ya1+64PmrOWoQNBWcn4
ohw+dZMJj0YXDLpjxxvcaLQuRiRcGtyKwVQdhaxlK+tjkrIZDY76YPOJ0eYjEb4zGjFjnoDWQpJN
tR4YsN19UaVBF2uiTKiEjbz7VBn/MaKHCgxanuPfKezjA5kRsoWSKdnvqZeOtlXpYRKYcP65maS2
L+osPSm9cocCMFueAQJ6vkB/EEsujDnVb0Y5TEFFc0sQG/A6L5hC/XP5wN035bJFRY32JFoEedbk
tm5o0h/8CRnT0SyS0CtJb+tJvRknRN+WVH70tPnjMMFogcs5zEu9xg7J62a26oiP+P9FLEcdfT6o
CZlMThn2GuAER5Q4nK4KimFCsFMvYTijhYTHrBQRXii8isW+i1JU7ho0tpgDofS/U4Jd7A3E0YIB
7sornNGB8NUkO/t9HymsUZnjc5Mhw3mYZKaN4m+EjAW/8oU4wMxABjYwxVLJVoObeb7eYBBAY30R
WgitZLIxfqeX2QUq5T62D1cvTy1EHqozqZr84FCQdBqQ0e3Lp8KkULNbMRMzGv3CqcRJ8ujTjg5m
KtPK7PSK4cwRqpMRTnINqOucW8lQQ/UJsmFijGsCbQNcrYH/Qj8DvUlKuUw9fuJuZ/YYSN5jwmi9
zaC8I8YyQXNMfevfXGN++xO1GspiBEvXNj5H7yOP13iQmDgVpDS41UpWHq2+kHX2MFeQaCpzS7o9
UUT4pV7MG+Jtiaiw5bUbt+DlpN4wmpgMg1WKAPjJvutMSnDO+sQ+6/5ZGWp/3+h14ncrb4iMugmV
1SyCInibLEcRsOlPw0g0kIwVvnCE+rmS/cIIXM3MpzvWn+F01YetyytEWSkJcFScRuk62DzCs9rr
VZB55ISrb6V2VxoCJrA7FdisVNNI7cWDJYizNeJkjmkZdHlAvoHzwtog+sJ/z5QfaJZDR5cWRiA/
kt1rHfLnNhahjUf2e6MmRKWEvO7fXbDyE6TFVlQP/enmE3ZrUmzr5dL1f5WUy82gHacOcULPkEUB
x4XgznynIHsYdcy3j3FPwB5KB31dbHHGfkSV9fCrnXzlzs5Rv3n6zH/0WAaLfTs+cveTqxSJ9Wa/
xaXFlkQzZ7TJAm6suXYQ6fm9if3cvrblCfyFx+fu67gPG294ZdFmQ0AxpQ17ZxJBMTTr5dtjv+gf
1upt5A5Dk9RSX6joyC1f+ku/qfMVV0D2K86dgVaxcA/9aaVGY8PJXVX6HuVfm9Yng/l5KzIG7RYw
kGdZWujUsYuYQeBxkJvr84Q2pTdcg2rbYPrLhbXQ7jpZppWrNw8Op/4FUqbLcA3ca061wkQdcwP4
tPva8Oat16nWwSE5rwU3LeuIEnrZZmag5LZEqNOhkW45sFmHmNh1k2lDm9lPq8ocGPUSHuUy8SAe
bO7sJiAjMzFQg7ClCL0cuzDI61aZJ2m8aqOL6B9QqWMtWweFjGWzGtov62ZMzGxXLp8Oo8vs2uHk
ru760B5GiO5ocvTWcrcwXpbsPS2QPI4AcjdOZtCv5d8MbaqVDl/zbz0yb75pmW463sxRTeLl30+3
IAn6sHQGx09I+waSKxTjwsK7sXrGw/qEw6tsy1daBG3W1p/YzK+NyrAMZxwAij/+y4eC+sHAI8cM
ZBaeUaW51pcqyJcPlfeBX+Ppl0+/5l3xbQbv26xoDb5vxdtndohVLpl9G90dEBn+lW1hZMZ3nbuI
vzgz8+yVSmZPfCqk0c1724v1w3qFsjtg63VmEkAPvJZxHt99dlfu4BVQQmb9Oa/SMos+0IDVwbF2
2I/PeBa9UxXNg7LlVLDTob4LU5ZyAJURDLZ4pJO8hmhUmWfe/dOql4ONHGVeEaCSGt1PXMArEZK/
eYVx81DIUqkfsSfOV9HewUwsFpVdzxZnqBG/AcNG/8Td6nt9WUxgsAqsRRnzkieR6NyH1XTqrpnB
JjrBHtCZ5eBx1IYR/3K2e6dmaTk2xmD5Xi+WiYF1Wzf+a9358nViY/ad83aAKWcCglXo9xNe93li
UQCiKFN4mfewSvWlM0KCNz8031ESNX5h8/30j+D8+O8L9ipctF2qVdHDYbpStYNslYcAOiRHWCEQ
C4wNJmN6uVEh5HT3cXF9+p+tfMAYLJBijKT1GCLhbhR/QvQ6pG0dnm3G89DukBzwoiI6UOXrw6od
zmw0ZR6JM94018Hvw8cA8saI6pjeRnQxQ/0f/tITvgf2FhVm5X29r+eH6bG0suC1wSIQhmBEJ5Gw
m2SmLoPU0kMWtEu04VgSLpWH3w1dPu7DH3kiLGFkoVNDTviRf+pT7VOFXfyerwxR+Sxlm937ONVb
WDTUH2sjhcuXajGOBofcHx8nuIB7rCgpgvzW6lZdxOch9v8NO2SkDk0ivCmvkJqpXQR1zCYA6+eP
NI52rEszUllomOPYgqn2wcEfnhtGy36OuAV2Xbv8euNjhtAYQQAskMv5h02JovfbW+ybCIdCFFRu
SfJeyih+e8xp+ecq35FsQowawMBRJZTsag1ysjDr1BvbGUm2WsZlOICKe4BL6Kfw+ObK7xOl8Lc6
+M399AidbXbNhhpi4yYW/2++X+BnHRaA4+RAlpugEAmhXU2YsZUYvD8cPhfAaeFHSWNxHHQeskJN
QD8GW2kc5tsuGB4Gy1cMMAR8zugyHAUHKCh+u11CFPq9slZQGIKMFRhwHhgA66H/0gCDKsibvW7q
4/SVmGDOQCdabrkj8BGaIkfe6Igr4nETg1Ih3mRA4zsdhh7vq8IMcFW0dB4ab/wVw/6W6Ig9cZg+
YfHLDiOe5OZH4chpcoa+K4P1I04CKWLbna88BKEcH5Yj4KIWCfgAThank/A+JPT6rmWbiO1pzTdY
H2tkvbWRPrcG1sSAlKXC/48WbrKk/0At2eRirwWJx5uxEwwAfW42crJLWaXRAqdR6EgvqbPlbHsL
+JLhdf7LjBKTXXHfDDHiD8504UkREEIZs7HdMk5+2CI86OP0iSdXbpD4jk6E9dt7B2wkQr0n3p4W
GV6Ug0KK+TBL/3ag9TCQ7G+APcQwEh7eMRZ3P9WQTgy6FVJiXGpyrfmVaZg7T5MQpzxVmLjUuDtY
puBLEaxQOiZUyAq3gGNnb2Mz5WsKKBaU4WT9OfGa5hvOnRwR9kHGgBB+4vNNwOVYKDYPtCVU/wle
Ys77uGH9Z9HsOhRCb/kJK5LymobR2X5Y9KR5AxtR+OXwKlAss7PZ+skPoUdx5JO1c/uhLX6yZjBI
dxUoS8DtVAHWn69u2NQfEagR2sAgHajJYXQZbHqViINrzcyXUy7LGMv2tBIPBEMr7NfvLegCgCQ8
1QMPynJFqZYalXeni2c933zN7pr84CwPuMWJmcd1SJ+iRywG0UNM91Q++ycW+X6aRITPcXUlOh2L
kfZiPYa72TX381NzbTx2NSKNV47eh+in9HHjV4JxEedhCySMLaaQoPwkR49Tv5fWPAmpAC6WhPJK
4zLcxW2+lUx+gTD/fO3jD0FlK6wlRrrwPjHPTGA8SaAgrWn5Z3z0a0/rsi57aMk6fAWHnqe4EoAh
GYQt4dD7RfC6SPZgQz7FYkcvt8Gkf4fE89wQQ+TjiTMPxnQNA1kNd8M1LeI/9JNyOuFyQW9Shpz+
PevAdpkf6bLDbrUOQR+lNKxGD7+bCNZvUHHB+fIXM8IIMms2DNb6hAwaSkzvFdUwpgoPrGzDi/yZ
4Uaqa4l1x68v9ok3iRBbIr95K9/deINI3Prj8iJG+7uLLLLPDhmFAzEu6HJ7kIJOj9wv98gRI6wW
Yf2/ncFqEBHgtZh1RtclGs8w0XmXUJEP018GzHWFfqZxPFEogM93NUNwgBx+yGmetPXHZJbDHT99
N5iTB0H5A9FKRB/4W5GkwHYncSL5vuJu77wuPE9I5wYR3dOnVECkDasjKF3kc0jpwFw99tLhu6Lt
HNtEKmPMrYcOILu6O3eL4TBaEz1N4iRiUPxa9LaRbDDa5cR4OhNrQSzYkfrQ42wy2MVozIffWp/l
xE1+Gs6YtC19wnZGDvtPsCOvtiRj+luqCfbrtSSe8h4+NsarrgwvWT7J/dQp/GgCP/IHJH2x/viD
w0DQglQhzhr3l3zLu97g3Ow+JAHl8BMwMNUgC3jZFZN2cBjC6VNfDsnyGIpKhsGpj7+/GFn+QJ7M
Dy2x1z/LlceP04JsT9gTFo6Bwx5St2+mx/57QWxTfsDCcQfslpqCJxZESDoiKfqFfkH3+j+Pictm
kRiEQ5aNJrkMxUdJUKL8ICysw+GTozZkS0dswcUeK3nCPrUisT5HbEC2yEIcpoYS1EsYkfOB9cOo
EcTMrq1beKRy6aHyztFMHL/vZnAkGf8wxEa9HRjFTSYl3A3BALpY7BKsxQGjO9+XS4gSJPeuwAd+
MRgfH0tFHvk8cWYBP9Kf4Q4jy7tk2syZOdpo1fv/wwE8AroP5OKMfVhQOQeao9xP9xDOkr0Hy+1G
54aSlHRLIYSlELrIwvBy3LAbPFPPq6H/lBobaNgeI4MQwAM9Yo3ghdZIVPkgucy5YUQQHAZNASSI
qybmg1klH6NPUQ3C/TL3QnmXOquQHrinZveoNYDiReqO6IuYbDt7djhTexuL73ygX4mIA6EbzpqW
JfQH6e9Q3oRH2IU6fPpv0q5u114+e9ms4zR4iKy0DbNdY4tUXjKb4GkSF+wIjvazKwW6dkNbPtaQ
mjlXiibrCZ9JvfsJC8sWkyOmWZ846UQcPHtOeXSmjC+sIGqT4TwmlN5O1g//aTYcSq11J15/GRyJ
kYgZX7Fst04TSMTUJMHm0/ksC5vJwBvkfhmrCbRDFfmEY6b9VUnW713plH6J1Vu/wtzPgtznqugw
Hf+Z9nE88J/+ABgfaf4IjZA19hBJVvBHdt8MXXlh7KEnEGrxMzeN8sYhu+bx83S+jhwgumoDuQIV
FyDmGBQp51OhvH2GUvTw67B2J1eSPGu4K08vH6+Ku6dX4asBfFxwKuxWAKDlYp3H/3oWlNIFPePb
R6EgRlwngIqlSEf82XZ+EVAQO3MYSSbxLbr7LETxy87sgs9pYI0vKIV8r0w04F2GD/9fyF07rSPj
EyskeIiwiEtgLNHwcSA05ivx/Sic4JHnl1EsX3FfEWeKMz8CrWGY3xG7R9IlFzrO7zJwep14xKNh
YDtYPUAzbqsypEi7Qj5Vuzy3i11nUgIySgfkaLGR7ZLcql3mFpuGb4OyZE/3+DO3W72N0ZGytQq9
FajxFty8j/PWZX/6ULTBkbyKoxXm8W3fra1iA950jvJYcgnrsTGcGCCa9GfCNWcqhqHn0y07aEFr
rVq77Qn//eGIXjmcqGpjfKjkYO2m+9H+fAC0tbmDY+3X7jd4B2+PdCeqPDLaDR7wu+kJsAqvDCkw
rh7AGSJ/TrzB7qnPtZlDdMa7/RD7JSvJzH1Gw58kTH7hYUWyv9uWSVAdw5RGKiYmPeYRb41eUQ5k
f2p2dE9G7wBokX2LbK7NzgfFWHZmgXK/QXDI8pESA5FxOGl3JhIcRuS3zvDKr/kdIYq85e0QcoST
K3uyIjZOPf4mx4Fg13g/HD9+IGIUGQqpwRb/Ypc+VSyvJVhcbEBIhDUF6uC4YdGmewb9BfmpAGPg
RXKxjD0l/CLandww39pyovuQgFkcXHK/kJRiHKYH3ER6YBYlOT2/JeIlEokC3XXhQFh3XijbbkpE
ecIezezk53sl0y88jsO/CGfI4cN1nf4BXoQnfDnBpqBipCJ/4Y3cGpH88pesJr7ubIs9f8XvhU3U
BfWWQI5qLNOD/3mDXpMo+sFDQ55BOC5oisnTYxfjWUhdeh7vNIr/WSi+Co8krZsdq+0Qop1wqyMH
/zSFHetj+T8uvemLfYsins0+wxxziVupk/dluUZWJ2yE04dY9+zn4wMp3xUK7CLf4SZFwHmiuGVP
nPGxDKvdm1yKc+qcr4Ret0MecwDJY3FOjAXOfQy6AOng3R9vPyzcOG5jvi8TBRYU7GFTIkVl8Kox
7x0KCkceBikuPoFoAwXXu1Jt+Cfc/3DN3YpceQyedyX8ZHyUjFkRp1skJ3gu9jDREboC1UiccXqz
Sp/lfZ1QgsTn5lbpc8haNhhunB9yg9tkjUtwC+Jqi/2N8+1JIUBONU6oSDxxdfGAAQakOTB64HfS
4Hmdhjw1yOwU1Z9/jg7H38ZCjon2Z43dAZwLI5fmSvw3GCBbhtsiaBAAOSrCQ61tV2wI8kFcK1LH
45jtjX9OPEzVd0fmQmjIN1QomAtUiTi7gRYEV5Tomx2AiDydsIj9Yj1Rl87pClHLFs1t/T60yiFd
tsThOpsIzttLYuCZhhuYIj+x0JOpSW7ejTWUaR7MIWXSI3w/YJZ/VoXrsyFZxHnMK7ohdoBEA02X
PvfRAfknGqLYTWbQONiA87D7TkhkI9aVtya3zEc/U0RyxNVYYWaOcEQEpMB4JXx7q85kEX2JdaV/
LSPIEWeJn3vyOORGYnwnlyF1CtOfOVtSYhaZjgkEdvkWOg2KPTyrRp9wK7n2sMW2IU0gEvl3jFlP
/BvHhuWf9dr8+HFHvPpeY7YQXq+NsZjk5xQcoOOTVWcflkPjknyqByUnCyfPZ3ewriBTbCOQalkx
eQ8QW+d7/iYdM7sNzpk+BQN9GxAZNC6ivLWbGl5C67h0XXe5dlVdj8z1Hz+7lq8uXVOxLF0PdEtV
iU/5MCqXXKhXw0YJraXeKdZdsY76MlfuSljyaSt8KJb4gT+FumuppqtcXPeic6G7YutWqLqmbnHJ
u2IeLXUdvBQ1/HUv5totFfdo6rrp3pXAX1uufzEv+p+69s0/Sw9N/lb8n6oHpm/pXPiu+KYlK4Gq
Wr47Vl+KJa5qXUyLe1iqvmtaGv/909WAU65RElPB1ZSb6rpfPvZQdMUycyUIYR4p7i9lX4UP+Bcu
8sfhVPxOMVXrTw/4e9VV+VWcYqcEjcLf5Hyab4x43iN6dYrLRXT/rlwCX81V/vTnBiaTOFWiDOX3
j3fh/3uCY2gNtDAIXT+w4HYo1p8Vmq7FOw8Dk4s/FJOge6jo1l9g8Sb/rGBtvVTrq1ws/uGhlAp3
PlRC9psWBKEV/FmWeuSe15ehol46BX69+lSDTnzkrvDWfde1TEtRWUWeh/8tQ990WdRf1Q0tllIN
UkPtFD5l82SWyzwjlRqksvf/QvHeCa5tOot8tusEaKoUUdL52gDNnq94ipmJGas87CG2DMiJ2E6C
R4xdINjnn6Ga4BVPaSAQJ/v7OoxgxAg5nBmom8A+OBljb5JtptVBlpbfDD2/EdrkEJok9G/phBQd
q3OO0b065O8pNDdQkEoyqhYW8NTMFgCP7xNjtlBebKcoK8pxVoUtAQpfMvro97nDVKqSXp7zbG7M
maFyk7Wsr8yKRqbXord7wuwMK/EtGiN7ZkvAtbFPhxNDLmiCaTE/n7shmurKOa0P8o+YSDOkKQGy
9rf6OlOo+4sJfrH/Gt9p4tybyoSC+sh3g7yBkJ3p5CGvMz0+FerWZyQtbrvzh7ecNNaCNo9xXdLa
dVcH3VSXhp/VCwi1miuQzvJFrtZjn8qXe3PoBKUNIzWn1pSNE3T2g5lT5A1/xaZFbbSmSU+T8FE5
EhEKJVwSU1YnHUp6njJyltnfk/YTZNSs+5lV0DkBaa5j/gECTe15s6mRy7xsSIJUd325hGs3dDm0
0UVSjtZcY0QAWy/TaFigYDJV34kmZTD816VMp4l6lsSs2nkG9K3P48lZkSEWXQqP6IRSIfujtBK4
2mfwCg0CZcVEoW26GSMirrQXRnPVl/4y/esLldt67NHWpndwbuUXSvzf3fyvZvITE6J7MHPSIyqP
eAsuxiiuCT1l9MkVAFdyqj5M2DmCCJKRrDGAAPlAYaeLsUbBGaX1kcOH6VEUHINEHdHF/9bJ1GaZ
ioEVQAQvuNXmPA9lfzSicqXYQY9fk41Vu+Z3uMvWQ6Pw6Ezz6QRcAtrvH/pk/V0h97Rh1p0+sLqo
wjrgxStlTItpgkASA7Noy6APWelW0z9YDQmMJQHDMHAJTYFltgZnA8H/QcJiChkgVxnFReejjMIi
iEuQU6tWyuvIHVD1d8YcnF9pV/4NfEYLoERQ0bvM2ChqGIBanDccB5AEJwZlUFwPdUaCrpjIF3//
9PF+OOjZobXmHSe7WRW796baFeCRIu98H6GEMfzvPQEWE8QIfo8Mkq6LOx11rD5dahPo3so5yFbM
D9z2duFkYb+d/VRr6ja4t8aTqKbNt+2/betn4dj6gIruz8ZcH7vfEJ6xna3kzX07/KERjAkDXzwr
ro0chimN6opZNxYyftS3iVTJBQ350MFNQ5MWHs7ISYLxcsHx8N9Guh6CE9/3zerloozmSmvc3eZ8
YPe8Ee9g1xMNjvaP7UiXFMlAzcy2SJvJKWpXMmSzMCgwGYsY8RT+h2iIkYfSunbLPdLu24UPH0vp
SbpostU6WzbyZao9tw93YiCOhzpvugSq0RLttnnoORv2khpgKOplvryQS6wZJW0T7jc87GQ1Wn72
351sUu1dIR70U+1ynymSQKbHZDXTYK+Fd+/uwS5WadlxOnthNZsJNSmK08nxfJAPOSl5ytE6MBhp
f98ulmIMdUZCQCBERr5kQOE639YuSOmeJjnvdWGEhf9yORpGtkNECrQ9EaknGaFbL0fhAwyNbqTT
lBkiv82VUJLzMjkQSSIz9LFeNOZs3sHs+nIn9t2ir1tPlnMX7o1ZW3M9VS8fJVkW4Wg5X3a77+pM
0fe9mca3TWcONSYCWBJJZu10q5lB1zE/iSIt/NtlSymAPlkbdjoKJzADKGYv7+GUmvLE6zTo+6vh
KgvbSF4/WZbBtmMod7d6Wl8TLM4ZuGARCcW6qf5lTWo18WebKiQuRMq3tr/G06bF1u0vb+q3dx/d
6NOd7DExmEMhcsX/AaaPk6zzvWT8m1przbz0ON/O/Wp9W38pNeL2AnmXOvRCWwNnpkF2MWCUnN5r
US5IjQXIO5B/dDbLKDcLR9RZijXdjn7Jw0/VKej43JG0fv/aszHt137myQw/czn/WumevfHyY87W
jYYqsno2YLEbC+wq+Zs+cOBGc6k4Q5Z5rk6txKCJcZUYso29xBC2y5nJ6WWiIZ8a7Uv3uZ38FJvx
BXQGIlulVHAPJypmhwrkpDc4xtXH1N9iTJLKacY4Y5uQbukk9N2UIZYUNI9sgL9E3w7sg0MPFi3s
Sjdm/KDG1kGv5Y7EZKYyDTc7gihfyKu+2OeJALvQlcqo8JVa3yvDn+yIvW1P2FiSZYoLxuPvhkP4
++JEQFTPa+mwyDTs3ydR+X2MuFRp2W97YaTMvwJK+ff5K/cAytgxSDgFNglN0V58E8QcvM0T2ihi
00g7MAeD1rMeVrfG7RbwGRk//ZOKqxo8K2eEHd8gIEvoSkce+R6eqNlRuQofTuGhcUOUkP7QiP/i
fraMcxDehVQA7BqsTNQQ6h79ejU5vk4DmY5SkU+T1MJWEYkHIAH1zTNsUZIzBMLgpCVvJdsBM4KJ
dz8MNb1t4J7BDFnl+9H2DEJwftN4pDCg9PLOVNCQmPRxhxLqJt8LL5EonFPKdclPK0ovrAkgBck+
DgZ27HER0gyx6Sm6wwbcApj7zW8GJ5/hH7CT9gu9dMstO4UtkjJP7cJqDndNQIrEWuDF1qM9gYi0
lg9jrENpjfbY/JsKLmlIh++uQnkokCMuAFzVg1y9fOQtXFx5ImCQ9oQDSHbpBt88ZcLiDgeyy46N
B+e/dJMd5QZKlncqSiOazNfQ2I8Yn5/kl83BAnFpb+T3f0zE2Lfh8zL+SwVK0VyLDeTN9+5z4cEX
f1NAocYz74CiHsJX3CA+mLDDqFYTe76ZmfcYWNSsot55r8cqkljL6fIG5DUxJpT+SVetPmJIidlw
xDBOa2n92X5CziG5tahbwlbyKfT9jDfPWDKpofzKxsOuNg2/LaqV1aYKXqAG9RL+SUCkNITtQWBV
bB72aJ9vv3YX5XvGqmDSICNs7icQIJQ0dm/jrQ1WFCmXU2thPfV/XiRA9ZG1q7Rz0Kw/1mI5RF19
ot10qnDqfCutGIBkoAC/A63QOo0uvVWlDQ0ACQ1txlMRAfRZ+B93vJSNmzaMaOjxLVFLbVXUAI2n
SQMvBJMK5gWxBePZVkMNOsO2W5XQKdgauLV9azE/ASbGENT4bkNKrZ/KjV2zei4XK5HFTK07jqsw
Rni/bNdFC/9lvjcvHbVZo6dcO1lnm5ELjw/E92Gi9P87g7BSrV46cKReEACUzjd6uLTfQlOL35tu
jRaLx360Rk62kw8EqqMLhvFSrMoLA5mvnJLBSfrp1gRIXw9kS2AiPfSNb9BdCW2p4ocdIDD0Zrwf
Sox6e7ohobhbxBzu8Z841UwhOSI5PN+3MdpqEmW9akPkQx4y3BHrYNhIsUFap+BdxMdomco6aMqN
aVLUMxn5MNDgU3YoyiDIgVnl4NXKcKEQl34uk5/BlOBvZE0Oc+ccTH4qphlsYfATLRAA0DjiTGPg
AKAnbjZZGKT4ZxS5mP61me+JnngeUDumkgWfLedTFiXCc8Twc6px4CeUmcR+5MtpjmpAMKjHAw+J
0mGvARa1cL04mzA9gS6PORELCFOlFr9cZkiNDNojZYPZUIXImTs1tQYIDtSVgjuw/Yn8AOsGBQFs
hx2Mt5WuZQghpReAjyBfkCEQmFPpg6CQorZIDwOTGIGX5qgdo5ABjRRyCrXVK1mcaJGmo3skcFz4
uK+TQGCBKHAWW1AKwA466ilAwV6czkAfBPNwHM/sfipAJOIK8fIheqI5R3p4wJMQrRK9ANJQRcTC
8PlPKbASiEPc2Q8GtpCESYbUx8vCWp0A9/nb85XvxQIceXn16QZVkmbZNeVTqDRRTc2Ir//SGCcw
I6ASuLesyEIIQ9CQKmiDLP1L1tGgm8a0LnGB0qFORGkEYgmQym2oDXgd9KxS4GEm0gTzaszofmLo
GzF2TR+LCgkDcilLB7FZithmAC/Ag4yWETUo4PCZ+q0Nom/QPwoK4DBAmgBPEIm4pQ9gEy3pVOVH
EO2IVQGB6rjx2MKQw2eC4wiuQ+cPINgLXYxWQIfAPDwESCRkYFwQL400iB+4P/F2T+w0bBRVPF4k
CJ04SwhYoYFE/estMHvqt9TefnkBrL9wbl+NtIFed95uqn1CoPxNfgL6u41UeKZkUSRcgJrieO7A
uzDsyS/rxvtlA/a1DkKGEDXbazJQnwCnPAR441NLA3mbGS+3+qVA8I+nUjLk4BdMC+iZ6jeCp8jS
/0ML2iVE8XFIPfrB9iXwSlQc+L8zwDEGv85h3F5mB6gGKOeEdwIVp9ulwWBH2ZUxznQguGwJnp19
DBjMw76/IvdljalUwOD57ti86Q9YN3tMfO9XHLpJDtcMJ4lpjJk4RuFxZtMZGNTOYnM7cNOsCPcJ
UNefenBpqj7nqwxJG47M7YeK3iem1ibuhqvPoifJFO9EMApPQ0wVpX+7gmL5CCeE5cJ1BGTlnCnx
aaDLePCHMyTaIFtjw4bE5FwLYvRPimg8Qj6A18ytCUtRp+PCgL58GTuZJYdFhaoOB5GzT8ccXkMS
oCeTu5gezMWfSKrcmTarDTPx96RvRHhcg4JMEVGeIRh7CHwRv8qRFEcN1B5W/v9cnhHj8oSkDUDs
pb+ZzM9EcoIaiChdQ/yFOM031FqNLANRpkz3KloKQDpqRvyB0qPXhgRa9BpAPgOYZwHBNwXtBNjz
u+GUYDawGRiRFxW8norjKBY3wzewfwFeMZ6yYBfzX/LXt8S2UlMPSOmzHcWF4DU9bNAktmkDhWO+
QvbRfMXsJhD7HWxSD7CYlabyPaLV7R+yDXqbBtQ/WNbkhxedMv0rzvIVX8eLFrzb3rkdIHawE+Vo
FP+zPV1wFuwP4kC87nKMlZPNNyWZCQXV5leOJtHMQzfuH57bBWLfEe9PIsF0oTRkF8e7fb6Ct2MM
kUvgaSiVzfeY3ZJaDHQwzAHHE77YUBxVjA8cLlDg+kSEySrCGY+5XxlKLqcVfVe79tnWOPl//8w7
/gbldnyZhjg4luvrySaQt7hODPbPISAs7EOOG6U6UG4AkeRnHLMKQMcQbY0KAhL+IWNQpEb+ILjL
bYx34dUDkUM4uEIlDkEteHbMRBf8bzfYSN+AZYSjsYULKAiE7I8DgNPt8KJjBsbz7T+Szqu5USSK
wr+IKgkBQq/kjKIVXijL1oBAAQWSfv1+7a3ZmfV4LAma7hvPOXcngV0/suvByIZ0yMJsy0YHbwPU
YDf7ahOufhQRHwAe8GgfndoTMA2AVUChVryMLYJ5Ap5PB6VbjUKifgOMa8KdDD738li9XbYVm4rw
/vWb7/oDdhArJr0BRGuras5ttnEJJYTFbPx3wk9zoPnYx5rkNwZA7BV26cHeIENZtcAbkBIXt9Bv
sCZIabNGCWPRMCXH95Lb55TCBeJ0v35xR8T1IiZPqpUSTb7fjJXkxj4nfNX5h1ro5QD8nP+D0Pgc
2L64B54Lr+AGuOjrngdEBiF+YscJ+ZzaBQ+fNvmBH7vv2T8q6idj0XgDokSldACrimftnLNsC6cE
vhJp5sxiv9AraBFx7zx2Cc05ghw2A02grLbEOFjqdBNMiSWCH5j2PCrN1RE2gqXQ23x/ovPwyRrL
CxQ0UbviXflM2ovC8FzWRe9VL5cejYrwOYOPKYAxi7OMp+eAifAfRphUbsFiEi4xFSm3qjEZJuJl
7riLgV/cxRPnXdlj1Q6/z5sS0dBeY0Y7TSX6TXKJHgKKENb1RwwifjF7yiwpr/4dfdwYHSKaNSo9
FdkGuYkDv6f4V0KRMyybE507kP5ngiSToATPPamdjnL+xQLVi4+dIWpTwgZ1QG/inHOG4MEpY/jn
SLSkcfMwl+CnMP+cJSlmNuIoLAW3QxwBAVP0XpwGlj12jNhAhDtO1orS62cGLVaY3qmMApaF+8Pd
cEsMeeSocS2oJbOW7OMJIURlc97JcqjVMTAbBOjDotVEosmNsV7UnjlxjBgAUakDGASfPJhP0d/E
/dKS5B0JRHIG5VQh84iR+BCGA/gHqACa11WI/JVOyntzyjvyrWFFsJ5b7cz+TJyX5sISufUiZ0Yh
h1AAu4hdwmdjXEG0MMINEXcNa45ZxtQAihUIY2FEuxQYGpcl43LwJPSwoGOTA8NGQv+QyjfNut7j
Z+lOUT8llyeCu9Fr51uqyo5yxWVPKKkTGXEWKNMinkPRebKhu8UnEX4jWsB1gMbm6Wo66A/rgcAK
b9xaNWVvCkYXHk+gSfBY7Gll3V98J6R9yPMH+ASoHt6NjIqRp88cAifMIY0yyqBsFfbX+eUSJoPa
EY8BSXEO9rB+lNDexdXPupjAiGctghjZ5uDjezu7YETx20ROn43D2mdbjDS8s6sedE34mNjXiQ18
H5QmuWYDPdkaVoDMwRF+mLbp06S7g1hF5m7GSBdOUVxd4gmqEOp82q4hcdUtcFIXTRmG+L36aHoO
tRkPINYUJCQNMNFt7g3VQsvCMZU96izXOrhmVq8kg5KWJxVIVmlBQG7OjnR3GDZ7aQRfR3qnNdXQ
Dc0OfrpZ3Zq0gMtr1HrUDJGErH4dTSR0OwTDhYIYhVHVrZu0aeeEgq9rjG0qVOSW0oauCoh32eZD
bpvxnEopJJyUJOc1f7pEJmQM0vqJeCEm/gzyKTm3Al5IuIQsAb44R3Yf4wbS7bUqD2es8YZv3Db4
Pnwq70Nhk1MMXgdJdnpeAk3wOFIvwEMT+HYiUMXYg1glPKHtDNTgckLtbkOaRLRPJIvd62OgiYQj
Z8JNOMfiUx8CPEMwKXC+K5rCAgj03JQASnEE+lFC8CUu/pIy/DrZBJ6fthoue8MtK8fafQiuAYDk
FW6XdPaywROM9zcBZSSW5G3fG6BFR20LFhQW3Wirbi6kBSRTKIoKl8cP8jcSMO6JQLk+Uf0EI85l
cu9PNAXBwwKD0zxly/duG36YCinBORizgAibXctHsli4MxFr/3WDeU54D/IFLAIvxjqD1yDaBeE9
YhgX9D+yNfDrqDZsWWxBhHsI5t1jBdWK7Au3jjflfkm5CmrM+9eRt+c58l3eklkZd7Tc6ctzKAnu
/1YeJjIxHxlYR6wAF4V5qECVQJP/Dx7GUbG1Vzi6AnEK2Cej46sOPkPwmGxG1927+nlo8S33e+oH
75C3p3amVhRUQFIhMI/uP61C4QAvi8uGQld2fC5YQ5wrT+q54bqJAlgP+o0sEV/gl7l6kiPuUqwE
aEYmURD40EDAswoKpMgXiL9uHHaeKtQISYTmAoljAY8WIRjWGJg6h4KnBWr8cuCbRNIcCXwnOdtV
czsOLTkKQfSChQAd8aIKPjkRnWJNeFMB6wevVpH/s9oEQORzxEP8LE4Ou8qnU2zg+EA1vK/4dNwe
8Aj2JV5Z2dakwwyfrC1EcToR6r9/SLyVqdEKqUvjTGPmB9lOjDBNwjfXbV6I1uk0McKFZ3oCtT8p
ma9qw3pVUCtrKYTaM2rOMLtUs2JzcLwxDczd+kV9V6ecySxnPp/t+LZqxXqXosOArM+elBbpSQ+z
dH0jdNAHo2Y+szJEpeDzh2qJImXOQZ0XNZWB+8eo629t8j20Ha0ziQkzVApuxBEZpDAVXCXTIKYH
2IjT8ucjh1egHy0NuZxhlvTBPFQ5J0h2oe9tgo64yWiemK8R0uTiUvOMW0R9WNwI47hJzj550Jbz
Bk3zaTTojMj+0st13v7Li/1NnZdUc11ObvYMW4aW3lGVSO5b7uwNR6Rn7owzu0WvIwcU9cyKkd6t
zxwqeeI/p9H4ceizf0/KIXwlNf64XVTTBYtU85bnr9fnOFPmU8nProgjLWfXpXpddmQptP0gZSsW
L3zGM8JKYufM1E00hIBQ5pSLPxhNnjZqJ6aY2yRsqNHRtjtyUvpuweFCrWvEA4Z1vOtoTMDLSaSw
9D/pG/wW+55JVUUb85xmY4dndgU/zYPiXWo00cT7KoXTTbxW8qgRMfGP8XckaJ8xLI/wmXsj1BZL
czp2MKDj0p223hT9N+C0eAvVRTLvoULzR3563V+OLTNuwSaWyRuxJmYGdjYZQHdkt2KVp+C9DpxF
dhiWBPPE99oN23y254xpXmvfYvxbWmyey9GW5A0iQKpEeWqWC4QdSKK1IzRmaCMW9D1w8gTFf8cA
44sdVbw+GYVk3mOD0BlHWi84lDKZFa6hwLfMKcoQ/ZJrwz4ld+DYcxI5gywvhZRBN9pzMPsC98Vo
T5cSSg2kmmNJrEGYowAbIJIYi8M+bDmq+Q7vQHWBLAG/T5BNLkMeh+nF90BGxaryBW0cCkMbHJBe
YlzsDikuaCB4RNo70CgIIzqzqgWsMP8hWsYYkFTwBbig2Ynj8NjzsaRdhDnnHbmeAA2ISI3vPmcR
10PqhZUiniR7JZjkTTG6XCRWiO+DkhCVDIhSiGkuLgeuCWMO7g4DgdVn/+AVMXWgHhyIyDLeH1zK
4rUFsYbnxYdrBAm6jVkFdCft+VfWHSIe249Ad6nR9gDYKbi8fIuUiPQK20pMjn8QXJ7TEyY3DlwY
WWpzZBM4bkHvQmXXFTYMDPE5hYGOB8S9Ycv/WDRF0EBGEZS417aDOKcniO6FUBTXU3+0lJcPYg3Y
bZQA2NIYYVLgEy/Hj/N6zBj0YNHqYNPWm/OKPqHBNGAqhQKDCgB6tr+5ddyFFJc33fGeSnsuejoH
cHkCn7rBr3xiyK1mSYwFWQ0tN4FVB/WHnxdb6LaZBn0CTzG8uY+0pqTMLANQr/AN+Zp4dVH6V/LG
DsApn3ECo4n3Zz8+FxwGdiHBvHasD+0J11lBwrqmdXw/Vqvi4PFwWG0cI65GT5qQY4Jfw0az8Hxx
ATfMnZ5XnSeAOfgA+TiEl4B5xB78aw++KeGRTI7MP9GERRcTi9KFRDmo9rtZMpCEC1oU6FMAzd22
cq6wInhn1gu7oIEHWOqbW6S4Sjwsxr+0oLAY94/g33GO+CkaVJcTpzjm6750OdB0Ctjsx/H+TMgF
ncebWTmE0WY7mw9htixjJlonRFTby+kC6utsKS4X1mx5P4ImwX+YzRkZZjXeBNLWY/vipU9rYvxD
KcXXk4KiFx1xt4wvEHEvPBr6EeHFpX9OKg+jyBXKBtA+wZFD9Ayg9UIgYi8LonHYHNkQk/1kfvfe
EHLRLbMbE/qC3/AWoHbCr9yZ+lN/YtxcdU7tx9YBQheBdoVnytRNmCCLV3h15LCOb/EN2jkPnaWc
zjOaXDfoqHx/MyL7f8F/F40ciMMmR9x7m/QEVyAHzRyWdG494WJReID+kTuS/9VxGzOr5pZuMS4A
8x3cXLFyeSpxOs4rxpD4+hLSGO/bAafGhN6PPCnWDGQ7AS6FeUzNX/BNZJ2TUnUijMvw1Og2y2QX
oBZIu1F6SjEL1B7AmFCZoJIPk2kUAZ+fsl59wuyRg2wAXgAt7QsOriiNilPOdj2nr5Sm/QIDaTK/
wgcVLVDw8e1AdEtP6gwiAV5/hExFDDGT48DxRmqA0kh35L6I50pYj2gXn/gWh4c8iuIupTnK2lin
Q0WfjZEbRL/724YQ8yKObgH8V5xkDksJzJ4di5XzpnudN6QKBYOMGjrB/F/BG3EIgmRwYPWJIJrl
ob+FHRmLeoguaqqwHUAwcDG8KdczvjvSntUj6gazi4wJgTTVXcIuUesXgdn/taBuqy9nc1hF4kL4
PHqwQrzQao5QLQioseUsOg4Eg/ekfEAe8jJLATPBdKC18ndW8KucaZF7UILzeBVPhWPPgSeoR/ED
g8tiQ2anB0zmzXHDiYSYaWAPdNYuIocCnc4lcP3Tec6cJ/EKbgPmlzDlneg3YNBp1cDW48sSLW8T
p8oHEdOCWocl3GSWmnvT1p7gpEnNPha9h2GL4W6OBOuE7OwUwn6iZM7ygAwA/cSWkQ+iQMu/4sqw
kUSiRL7o1iitg2EiQUBokvunjku5gjgWRjirD74I+mu2hL6RZMiOULPG/XXmcJSPrKyIdPmPYokw
yTwpqtDUOchNegpue9JjAnU+FhuBEDh2h8/EmZFWC4z5CpeHt/5AGMcWAz8j/IZ7VDujJ+p2qGnS
bHNGevCSFiUYGd0TdYRnzlgrCmDJBD0GourbZc6f2hnOsTu9EFqmE8AgmE1oDEL8/Thl6J++EJK3
Wjwo/vBazao5Xvh6XUjZP6mJtcuiPp/ySzrCTU1CUn0EDDVq2/ri08X457z2bjRzb0cRadROWZxo
WVDG0pXNDGtVBMRNCBDBKyBWJVwa36PpZ5dj/En/CnXbdrVZ0ulv8alV//VA/edKLl88mUbHJF3N
DmjfsbfVHIwmah+Z8C0ZY2WmVUjSxwkGNznuLVWyZ2cwkJ6ZUXrQ0GIRzToiBhpOdR+TquuwjUU8
ROFNw5YCTnief6kLUqYHst2189HzyZEjzLnsSrV13pJE8ebtfu50hXsm/DVX8666jUJpuvwplQkK
0ShVRU9YpC9KQlxww/5dM0GQWLXNvDM6mGeLDCGXvf5qzlAtaZk2g3qMPUNZfykPZPymdg2rK/Np
XaUDK+5caw8ISr/UJadWncmXOmYmkPfB56s0lZ4TWkp3yH2aKEwHn98C/Agfg1+HWcO2SguGmSzP
YfEn0MNZoHiu7doljrF7JaOJqVEymi2VhhJAlGU/DUMWb0lWobaSvkN5/PvJDfX9/XlGF/SmZY4s
nHs0NavgXrgSik5DTKaSC1LnKAsHRIGEKE2JTIXi02GrUR9AzCIacB/avK9RUkLu/0OfXSKUsggJ
60MP7OjpotCDElJXUMwCqx5x8HJos0MgZcvRbN2UivPXGW64Givrfz6rW8tDmn4MFFSuY6t6o2YF
9B0NBSnMHui2+bIaD1jM+rH5IEitJNXkOxuioUzP/delOL2RrGoKh9RgknsYIu1CZC5xij2Otabv
kbWzsmaeq/71E6FNp4yoaA0BZYLqOK41r3muCoCGZfV1l2Sm0swvhYdWzkhfU0fiPqZiFmOTyeaj
68xL9pWVKfTLjF2dRx9dqCrJgAtlAAQQ2oDO43qpnEwZQCpc1xN9VERsh6BH6XcIsGbdlSVGEo0i
gsj8QvQo6EVfYxFjnp07IoYPG6PINJCmDmraXopf5j6v1YYI2V7EuoQBw2VcY/LnF/XvInjNBGm3
lf9ei5GsN5XKACk6WsheW7cuxqEhGkGzGFHInmO9aLL9m3j7QQJH1mzpik98xx59UuTGmJLonBn3
aJzV9MxQuc7HQbGckIOv1xhbyYXwTBn6hC3+azdTJOCliEl1Mhh/wMN2T8cZRRT0O6maweXASIpO
nvVGNqkK+YQzswop8/Zrjdt+uphuXAepDy5NVCOoTyB3IofqPXoo/h0JCi24Kv4TkURKm9PawRRj
0EV34s/98bL6gEGZMS0xuEzN4TlFjYu05cy9EH/V34/rcy3NR6+nUUKBqBQm3gUU355yLaxdUTFD
jaJAOas9OoOXB/BFakXI7wkhMGjg2EFkxsY508oFe7lqE+26Q+LgVvySfIjC6Ufxc4WBbC25HfMI
Zl9CUUCLFWzfpN/nTtUlVeP3F58JmSMZxaUFMmKXD/GpzBka78rL11gLh+vifUnOqwpz2VDjJxyG
+XMQofd4h5FvmuQ6/FLfYawUsi0ua6oMBGATG3bMZz3MvLe0anJkrex36QMgIucqzx51IKqPzCMq
hrDPw9zTxZhvann8Az0Hqd83qq8Spwi7Gw8/iM4CwsXZBw8tkLSISlfpcv7v0J1ttXcJbXhMf45e
Rv4sT59ARIiIqPFfaUj8JbLsaTg6tZtbw8wh3kHPGY/ZxXA0w5y6Nwo4RAC1c38ExQsVX6cIaZmI
eAqLIh+JSIZtB97KfbGDeMzoiN2GoHAJUojAdPK8bU+d6T6FGti+qaS18XWEfOqm1wZTT2a/2HAl
C2WduWfOC9EmzbzDYXu0c2o8bO87VeGQ0X59ReQMQZru0Xv1mqZsn9nw/aIb0DFbg/wFYADhToDv
odMEy1vIjuHqpPt3zr33Lbosyuf3wpTPkHmrz8W13PMCpMoo97eXn9GRDkvTJshxaC1ahugI+hIY
xp4mhyjPo8v8pIt33j/vy8f0wEHt6Ep9wPm+0WU26T/TNDxQzkb0mhzq8zrQaYRcrnNLp4fmousQ
6lt08p7uDJboNFbfTiloc2iKUreJS6QnRaLJ6FVtTo5EaDfbFwsictIMn6cCG238EfHoX57mcPiw
P5QTPxB0tiMFKU6KwQQplOcYK6zD8iTWecBORGrpvrgjgKgyKwHU9S0esaKj38clbTR/Oqmh26AX
yYQKm8rXE2S3KiYdrmk0nRnELUnMzFYYXb/QwLIB7vioTDWnFcfog0gHf/Ri1Co9KnpDz0c4/Ue5
uokukz0Ab8oal349fYrSOQNR1nB6SaDuswWXixEqA0KsOq7PVOxeB6xEjrllPP2bLn+THzoacez3
3uWoN+RFjKDmaJDeX0Fkn9D1nh3I2MiTKF3eGXQ2RbRQDLh8fT0Iu3CYAEYfT2pJDheElBzWXIx4
/gXUmWWbJ+RhN5O+M+WUMVXvZjfn5YtgtStRngjO52+QWkwHu993Z7JMRqZRtel8wKxa5nKKPiLZ
/tN12tYM3DJoRb1yWIqIH6olFkpNCHsI92/SV656CopWhTeB1kSxucG6IQVU/ahViD+aVjD9eHjY
q2m/kD/RaNsOixtTHYTinE/0wYCBJzJ47FAZFdb7ro517wxn/AyfBWGyv73fESlkA03pkTVFyBGx
3Yn0da+RUCXH6stTPWGUYL4ph1gUiEFCMDgQRAgtyJpYr0S4nXgyoI2EYJFubG5A52RLtih+IFu0
uZJCIH0Gere1E/BwhQdbwfyGeSMYVgNSW7dlsB9Zq8zYgM5CNGUM1M/THfYrwgkDSmZ3B3qQaZo0
TUEbr2jhCZy6Cb78Y/DkgHABkvVqY5MZ++8b5J7O2AhspGrCFSqN733ChATrgbbBxKQVDn+z+YVd
jKLHio41OfKd1PIG+BoSj78Ca2Z4XI0eJubGtAfH2OppYszciGatvYXmcFvCggAsLz6Y5jlsa/BE
tftGnAtCPxf5cKiF2GQAV3DMyNHuslD9Jrqd8Bl4/QCtnjjbrgxxJ6YKOLC3A1txvlGz55UCwA9N
mfWBuGYG33yM+gX4EQV7ltVMKH2ZwKfhRnFvb/7vJUj1cD2zk8nceLCN5535nZsm60iUYvCf7pBA
87MXm2sVa/I2QazzSShYIB4hPmcVgGikGhDcwedeHfGQSlTIUMkzkPHm0sUPbu4CciwLzDecusc8
//8vN/udMC3CukJqMBM+BywQ9SYtlD3+z00KGhcqLvxemRhxFgjNaxjR7fLuEOCzjB4XZsKsQ1Vt
MUKnjg+A+yPI0E8jWoF7MFmdJyv2NAoUbAT9ZIOqDAz6/cRMXj41L5vXcmt0kF1w19zzxO58aBwe
P7CniWat+HtAy9zsqBN893b/ZZIU+xw7kkiY8JojWxs2rvXN/EL61AZkeT6xCNtEhXcxtoFlLF9+
tlOc2tjXQFyZo8FnFSHUEl9yJwKU7wCOdHQeg8ris/95lt8s293SPAqkVysojVWQAyViETaBOWZ9
rg4bc8KzwOQ7Z+ZBmTxPj63HpTRr4lVA6Ys2YPaqUZhjg3zS0PglqI20QCzxjHU44zn42ZedOwiD
87CYegoV4r1+GowiBxqFYQQaW39fBLLcGkE4o1Dr97mR7e9uvI4PkpEeGUNhKibwLWNki9/p2UgP
D2NNtmAs8dHUxwYUEuA28ckE3mwFhHF4LtQ2vcyw99vTdo5UpN8aTJI1JBuqiyGZp8yiX2CdXFuz
HhYTxQzKEMbDor9qEURzxi78HRkPfjXW9hMItSQA+ovWnroc6oEH+2H1dWOfrPbfHC7zFx6ePTLh
DJkfa2b0VtrZMwNcugVtDQElEGvWmCEbwTRV3M7snZeNHqCFCialu8bQEm2ZmY13cRGZNnCUVsUR
itBugS/w77J8rVFenfcJj8dHIB5GhtcwWY7St0m9DviISafjfWO/Q/LtNLtD2mI7fRr1lmq6p43G
FL9AuH3IVGi2R/Tfwfdb9dtYIgizvbpXm4nkRm6kihmL5Ra/ZgZL/bF4mfWxmMZjTxxiN1P87f+b
nDi9RR+EH73zu4/ufD1xJs49ITsMBvtjDazBI9GD3ccCeMlv8a61P9iZy4AL9570Mq8Q3wbIwWc9
fQY4WCOb+oA5tsCjmKTEpmT+RPBnjBXda7YgO5YdKYz22MREY2HhCVkaB415NP43mJUlG5eNgfQ5
v8fmnmaEQUSGPcHl87PwjZxvzolXzUkQM4PhlT4o5lmARqZfzc0uKjx+WkqQ/3WadZ0gIc4HdxEZ
+JxZFMO2OYqaFaVXADA3EJkOcHNO0MdRGlf7gerB+LFiBa8v+W6sBAEwK+foVL/g8lsE3ScmLIxF
IRJhY3q4efKeiWp2Yc0jAJwYHTQE+Cg0ABEjjO8OQl0JwxINUp5YMSDN6rsxBpFBZFBUNGv0oJvp
18wP4HZfwmmhycg09zGPtLTI2ozCOsomG8P9UCmLX4sWXzkGi00F23y1FoiVUPyYWOr53ElrB5oa
J/soDnhlwzlga5yi/Tekd+q0wpZO7OBH4Shhcey3cfqZ60bAeC+kBP6OIgdQsJyFVRZ+D6/wLWw+
9pDj+Q2izfr+mJ1FS8ZMtth07KNwJ8AdeG64FUfwDZrVfpuY/0ozVNlfpDjOmMsSF5q5SoBOPoKa
jMPjV+tQtAsY7cKRIrk2/52hWr9W0AjwuCxn8uQTgae7gimGBAFnkk2wAXpiIm3vRj/CeKr2z5JA
z7gGE91w04fBf+I8T41DmhtLWjZ29L3BH2sepN7NKtlA8A2CJOC1ifmyWnP/zS/7wsfYTrr2D74f
p0t5fpfgV30ImN4bbd2lSP7OGwzIEL7ejgbXEMZvYSgOOYKirIagM48f45Q6uxDwjykMh7hJUEqU
4sF2WeJPMmPjbgP1NlQsCCX0zgwH88DIEls7kBAHaA8YH2TdoOhYlRGGb4eh7Hzv62ldfLF0D3uC
UXga8uIC4czqeFMqTWpKNem7saG2OV/W78OIBzNzQawblX/8O+k8oT1gUWxfa/f229YMw4drg+2r
EnVX+1qQMYzFUh3VGVvD95Q/3+nNStPUiQ9nYbqd4+FlrKmVGsveWLo3iNsbzrTwySOI5nROjE3p
yYSoAV5Vcwij2CGWzjH9Flukhy+YGQaYfBvzkNO6nw9J7YidMST6aWwkdZg5FOlM6mSQ+kaptPm4
52iUMoPOmv+cI/I5Y2o+di35onmOPovWnG3k1csZu6OVIH2+LCLJC8MtUiho0d6IbNXd2m4S2Vff
tm+GHamBbiQf4h7+v99fkv0+klwbzx68fOH393jSxzohBuBa7e/vgnhQduzImMZEOV/FSAxFg6iI
tyRlNifBOcqoLZjXHRgKdtoUp0oSoBTmB1umGVtwMC4P7OdqfRaTA6dNRN5wT1xIFJp9uW/d7UQE
YgwfNmuv2Sv+aH5a5nZuzH8iu+eowl59e9NEste5sZ5gW/27eQIiZjOUM166832iulF/PEOdvXp3
iGzxw60CZ80YLyxPHuS5uS7M9Hgl/fauSRthrYX3+WEqmrGLzQfBCVm78VlQiByYII6x7o01W+9u
/wPkmprWOMVX4dU6ZJbL6M2pDVFliFSD2ULG1w5pGTLJiB+34tiJnUOcxoeDbFIfsw+tn/bbXBgi
Csvm33Hcbn+mLJ+B1STj2GznkasYPzxM0zg5xtWeelOvnaMGZh5n4bFzh2T9MPhyYh0ZxWFMLCdb
XPzB3O3kxdXY7e5GDHuePfnjShuhP60Z9rCLjMoE42XMl72weW9je3sa7s/PZLGt7bO5ndpb/sSw
B4bL2YfCEqnxVl4BObLPkRvxT4yOMl7O/BzN525vzvkam3M2I9VWDHbjz3zsYjN4CzPzaJDg/l8e
yMSQIHRir8YxHQZ3FWShRziIXjJB/erfSkTP5tVZIXqAUkCJ8kPlLMzArg3CX4QgRuytNsHylt5m
gqpgPs9SisLaxdTSbnf56nbtv/7fDWWr9kvf5b+w+0YA6RqqNgzQNZ5f8u72pafX6Bo9IXs+bebY
pDTUWV4aErgKulJiY/z9BnyB6UwPzk41FBftfWOXxo7jGP48iuY9WgxIxpjNDoCg77LjAMbGU9Nn
4Df/xLB2/87HDLsHDB8WXoU1AfgTsKPDWO8hZ2qt9bgwM0OwHvN1Dncyzf0WEurNUwnimIJoMiPZ
FAHelGP/IcrkiAfTAOBdQHgOUYiGHunghGKHLggYNEZGdD+4jz+pD9L38w9AY4AE3BCTHs9M63Du
c8ZazKEYJ3qar2eLiligCOsA2boSPSTwg++beRuFYnYPLaeP0WB3eRbkZHfwqwYmVoBTju1+dJBg
VYBSxzheTIYyIsPPqPHX4Od9Cj7n3TszALnAKfbyEoTNX9/2FY7n5yNF+BY8fiDDfGKwECMgqFCU
dDC39NjK1mbyRf84jG/fUwgIHfXi42UjmrE0yGjww6egjwp0wGa0D0IZclg5dIGAOKDGRz81QAjG
bAk3UKqyifzNy1Jmt5Hq5DW8E2HNQPXjuwFQUvc6W6jS1O6CAhZq0dJ8RvtYTzJbNJ4Z3rkajoAb
xdA943XMli+ar4DlvEk6+seQv3e3ujE4TGWkKvxGaQa8rH4asyeHKqeyD5J4IoB9wxTBo6/7QDJH
2e9My7YOZGXC3cw7it8lGFZaWa9XT1+r++M8wZe9lL917/NfX9DDo8pJUeN1pbM6A0M8nOi+jHUy
rQcKNXdzpSle+6Fl9ED9AeenI2tw/ZLfq+pKA5YRQ3f5qIMTurfAxOVjM5y0/kTdTXlvC7k2KX5M
lHXTBLlMXbBAhs6hGvHAur7xYmJUgMTw0ZdDnFfXyKh7SrkZMwen9DU0Cq7OkLliTCDIZUpklQtE
uAZjAMusLlaUx2n+nS+xylBeLJ3qvXH0N0sjOf/sJ1+17L8LH8jz2G6G3xqYhB4BYZYKZu3QCgW7
DGa4ZUogdWy3VnTRYl2A6KKLeoFwWAA9U2gnKPQtqHfV3vswUVecgWFN1YshqbSBKMoXbgeAjJLw
5SooYE3myi0DII3+35PAk3I28cKAaoaJLkHL/FSKIxQKJEYM2A3BMQ3cEUFsDKrDh4mbzzmQ9T8o
q5iWGoVTrAte79+w46t8jzYt6rB0rTfXLa1dF5lUlNHpIK9BMDOkyFGucc24F2q78XNzpkb3grRI
Y4PeswS7AYz6DWbUBS39HiLZTWVeVZI/GHAjOMHXIXpSVb7teoW52365YHJM9QiyV1ifGPB5Tmkn
lsqKvo90j1p4+Xo0qMyNhyHPPdH+HbZqfqGyT+S+4a7ob1Ddn4H0heAu+MgUNEVRnKbthDYh4hhm
Ef8OWvBsUjo7em3zXgiVgm6k+AcuhS7zsaMDP6+prk3L+Y23BbLABCSK2aLxCy4UYO8QzFrvyujh
POWSxrBu1HSqjhgZQL3tpm4bBjWhqKuKWQ705SAVjdS4kiHUZWugXDCtK37f6QtT/mWaB7ivKcxd
DDBYF3JUafnhuD5cMcSJPhxI5oL9YiCPf/q0niotlWo9IAYD8pR17lrmjXqyRS9bTz4sCiebtH97
flG6eZDMbl4eR300PuoMewJf3q1fAJkfNp+Wpx9F8MeQK1zQemdSCTVFgYc+8Y+17ABT0SPWl1I3
OvgAJEDfkngzmYde++TNZMcVV8ss8aJgoKeLmCXN4NJEpLRnDwP96Pb0ZFHH5XUxm8gZGnqRa4rP
RSWwAQAAeGu9/6VuC6a2wTvekFst1zQZFA6aCrXeuI6O6r7RF7SyaCB3VKAJwDYVACqdhZE4Oowo
68v5rMQ6cX5m+3e9eXIwJ51ZuNcHWjey0zWJXOzVGnN9dtQynCnWufvNyxSQbp6yIDmupawjqUdU
WQu40dn+3P0DPaO0/4BL3hWfdlcBm4TlZwLoxG/oyQq6i9Q5RZPSBRuksJoGk3f6uCzYSpUznRfB
WfkGzfG2KinUl11YntjKwFyLYITFTi/n02VDS2PWBzgEGiMPSCbsG1Ji0bV83fxHCayL5w1AsWBG
zEpC3kTKT710ylNWr+m+aGcg5SU2CHiTJ/Us4BXYa8gcKR9+4fZmaOFL5VyqDbYJ2D14rjRGuy04
qUu/kBjcWy+5dXqK2f4BagLc+vPANhuVzG4YvUG8sIeqNSCju/cIURrx5ecqS1ijbAo4Rp7teYi3
GNAjLRm2XwA0aUtJGYC86A2CAQJdQrmJK8OsDqINwz5GqrWWBDKTu+yxcFkV6+MNj5w+qQwQW/lW
rrt7k/yBZf1W2KdTR3UFZDaYDTmhy0uX4g8496lC1qIbfpif0O71ZfNZvmE9g2Kp2wV7VAU7iM+d
ArjFM4oTAmhghNon3+Qu2PmMOO65vPa21BIBOsIkEP7SxGWgfFqMmJ7KIX4DhJ7TfDl/rExJ72DK
Z2uOQw+I9B3CgtHFzgJ6i5dtF/DMIHrQMteoutNdmQPOocdA44zaxE3gXoCdaoqvbev7Ui4X8rKR
N+BZHlJId7Oi+MvgnqVocIFMXbGvkRq+e7mDf6XHRQ0AVB4QdHoZDxvcjqIK4V3MDjcH2gUEICzf
GYxOoESMhwCBrrxCDhNkBoAuN0az4Lypxlvs1E5CzN8ENdlqc3xWhRMChwXIZnqPwNKIBr5AmdK1
Igyy6i6mwXyro5KegveOOzJfFuFPLZLhHRHgFpTYgN5gCICLCiAguEYatCOQjHLI3YvxfEBFgVaA
qGJUZf50sRfjwaXtJLV2xkjKGmiugUNkz4ruO07sTU5uXDhId+tJ94dSHLOzO7OefYGOZqAiA5/b
GAQV5xmANjYXLw2CDKtE+7zh9GYUPfgswgZyOMnjWyB7Mb0gE1o9wr3C6wCnxIXOHBm7LIVnZtIw
xo0+580ndhKAXBDxZMFkfMhxVTZg7fzuM14MmOinoyXt0T9uppxlC+gmXL2BSYFuWXjglyAbYO3Z
KCCsbkXAEnLOeANgTtorBDUFvwD8Oq1ZsAEsf9lYArbeOgA+Z/taNmY+3puSAZOUWhsLoY1toOGA
p6SIHwQffoHpZIBxrq47zsYbF8ZGIOqs5fBSR2wQ1pyr5BHmD1stgdIHhB6C+01MQH85gI8C7pZi
IAzaB67FHBT69i64DlqLjRYDteK9BrYmk7V5YDx1MPts71LwP+h405FmcTkqZeeBnnojLgQmgali
sGmIF6qwrUIWGJcHbmB2j3APLB7W4anbOL7n68CtAegAk8EHyXcPHw9EggUE+SA3CYYTpMWbeFaL
Xw/g+NGDzQ//b2z+/sHprA/1r9LFRLyblP4yMBD95jNriC5mx7gqnT5owMO4FP+mXQyjCkwCo4le
2V5SUMOCY1MDcaHQdI05//hX4V0qKAkgSMYmiAVgzXRy/0dUCCTDGO8ExkyQMYBTvJjqMvkG7AUy
4wEksY4gAL3rCNaxRMTy7mJAHGICFxUTwpEpdntwZy3EG0tpEmZiYafgV8DfmhSeUPpFToJHCCCs
cmneEd9D3x+AlMRlzPrqfzF871Kwz/7ox3SooaRXOyTPqbLSRFnQnf2PpftabiRZkgD6RTCDFq+E
KlRBEhTdfIGRbA4KQEFrfP2e5F3buzM93WygRGZkhIe7h+Tzhsh8DbaNwuxi3ioRY/l1W/qsIrAW
b4CzXEy7x1jmahh6JiFlUdalIgSea9L8I/dTn51zL4szRkYL/4Hybe82xnaiFSqUiB/IHH5K86L2
0/h1YuQA9svpo0+p/JDCeV5bbJnB8d/DGKS98Uqo9NVc4v3LqKXHvu+3HWZMT6RRE1fxrDkNMcUJ
ziv/fDqStEwBF5cOEi4KFhS2+7VRcShthJniwRQ7IqOVboEShLrVzSImEaVqCy6fRMEaALvnEuPZ
MJiqlVED4twArK4dQToIVB4xdZyn6XpFplu9HfwfrPUDF3TJXNdXCMGSQhwZUkNCO61tMj3ZdiC0
sKzMJVaFP0KsR0iZnZLH4qfkUXPRqwCwHoZW3DHnaYdkaQ1DimOXd792XMz69M7Zk/TvVJ2uD22P
XjFk/qkufuNH4mgCCWeaXXAEYJAQLOA0XZbMGQzFcbIYNaaYRuzS+/yfQYxxvaHNenpmEqr77zEf
UIZBhfbCoSvKGSTnBa7KEZoHdp/dJZm8CGi7PpIjY5CCYm/W2TXa5agBRVmysbPC0om3eK7085eg
yW0VCdQ1s5hg8Cj18BijklKaM49FweDBApa4lTkohOqQtDDCq1hCCH4Z/yREWdZdzQgVn7wlgsJi
qASaqJBS1exjW+ld9p+FEEpb2t/1Q1fH21bEG3ElYbjetROUkFl3s5BaGDgXPbD5dy1ScZrXxgqX
4Ikq0hIpiEOkSvA1cZwtxY/rNSM2mGmTKZr+pBtLU/b4Fm7sq8cHaF0XSnrLDu7/x4Y1MJqwqHKt
sm2AwUPemmvRrp7/bTed7Rn8pz20sz7588A1vOnTk1TO9FHzu4Wnh6/+sTNrZK1EHvf48FriT3uf
LIF+3VC00QdzPLMzJQPVQXbvSp2trVWlZ6V6JNXju+ewecRqVCV0Gbnac5NSxvljM0jFDKnxoH9l
9utvbdE6U6UfRtaj4FTC5IPo5v6C/ZDHxmr0g/AzkLDUIBNMFDmppOpWGdbvYQmAZ2yj8DW/u094
y9I4kAb2Mdm0dyrrsNJVg0pBZ8llfW5a43xP/DWmCPl+qdq5zDuPD/ZMuSY2E5OO+rZnux9u1hGm
cbHGC4RtsEd/eXWoBKoAc5LNF0FR+K1ztQsnWkbX4tPhc/7PMqQvARhESMK5sWSMEHNf/XB02Jzo
CGUuRVodXXvQfvC+PA1LSkyYHboWqYb09oUvlM2ICDRyGTQHvlaYL+NNNy+VFqsWqu2cO0JE/Vtq
EFJjCj3tqtR+yHLBWtDiRVvgFaYSOJUmdieQygH5SsoQhHrhu8OrsYFSdvjsgjx2C2IDHgpS7lt1
uKpEMgvb0SNxjfZLiNL7sHBNKiYtnoXY2gKvUDHjZD0W4TqgNECT2/W1/VLt7d43X6XnS1Rt1Xtz
jaVGe949/zke23cQP5+sevOWNkt3Qp2nTa1VQNHRymtAse9cP9tLnS0UsUePr55uHnYEE+KmquKt
NG+vwaP/Xf5szEpkYVULLQ//eekcJfmnzmp46FX51jf3xFvn5gqyB0j7L/zo2/6/2/fpT/kjlzzG
aqFH193LlhdTj3CPoA/i54Ho+x5tIBG7MgioBiqE8YIfuxajaMRap3rT6ObCrvuU/zNfNwvLXt21
/zEXAPbpxan9LRzQ9lNVMnbrXV/Pr6WoFG30Oa5tZ0Z33n5oqM7eVuham9bt5TB+vCzD4PLiJ87w
G9rWItm00k5ZF3H7t8Y3woLAw2EoYo2sZaL0S/8IsItokGcXGjAVgejq5NBlOZiuhZcVxE5zwbgH
h1iNyFIpPGVQ8gJFAapaYA+Z4fu0EeV/xZwUPRZumeXgvsCfWM38sJ3RvYNQONt1nO92lC/hUzQ/
Ckv+sm27Nj1UeGfB8ysckHrNfofwfVlVQqN4xg1nsR7dNflEgi78qLqL0P7EoCOes+6aAy1YDfUc
SvhRFUqKSo/O3u7Oa1vB5XQR3Seh5bad8ay5dQrVaePHaq3tnz2Hw30QLOZypjC+7AtPhUb7Puss
dyGQOdIy47dAvdnb6RYJ+S4WGRSNl/AbKZbYnz75vA3MrDR4FThcKtKkxT9VBi46WqOET/ZeYzuG
F7dMIAFKtJRwfZmg6V22n7lbLCHH4A2VDYmeGr0Cq/kdXokV60fnbosBGtimGi+vvd86LikBmRoo
1xc16cO7vaAIKVru/2Skc39Pqno9qWs6AlSor+4x/3DZiosMxzfthZjtf6mOoPiMHeIQ+UELEyYE
q3BDvyM7VDtOMkeQQ+ZaiR6oNYVn3grOKKJ5phchfoO/y58+eZEP0zGx9Iu3/zAkA/pd4bGU3G//
NWAE+e/lrccRJsuS2yMOGn/uJZhRtWZZOMRzXd//A6x68ukjlqrj1FmC9VPiDfMIBzlmLN+Qsmnn
EsOh7m9sHLzoc/3DYlmY9towbl1+FDWu7TC44wZ8DTYN23k4zeCNjGrvhe/bx5XE5dLK9liM7cO+
c6+NttVXB/sOp7TWrOLc1pp8n2wXZgkxt1m2CI/73/3JMzr+O9WCrblDeEGaxXNj0eIV8ShEuZsi
O2ycKj9LfpsvFc5FJ5YIvTSdXDFyTiIe/t974dHmSbgEtyAcZb0MuJNFJcaSCC/5Xr2otk/ExvIp
mgPc1qQX+fbi+DerOYyf5HiUBXLdx7wnj+DykNv1szXty+LnbrM9nAdtsgvA5Fb+vwrpqE3on6qF
jQLOKWMZBbht1QXxlVD0gLS4yoF3fAiGBpJf2zmrBG51YCwqYHC1r4NSvT+v9HLoxNYaSwtHa07q
sP/E1LuUknQRe/eqK+9E+sglFHsq7Z0e3cizxWw87xrh4EjTnp17CYyqSk/m4mdvt6a9aqjK4dF1
ZnCE4CqSVYcGAziU/M762OXTUPbtZ9OsIxYeHCkOB1EQn9S6kwXbfIzoD4ufvcG25cjZXZn3rFPg
M05k2JppTA1g05bfC2tUagk6zUWlN6/HjXuw5NpWR0brpkzu9nQGUkO7XBijM793AVhSB6nKXVhZ
JQ59K9TmAgSrvAgvFcu3VTgc72r0luzY/vDhMkAZWbghrPRb776P3YGX5FWJINVTUoPCnaho4GHz
vhqVDwf/Fh5SBnpkgRzJVeS8J1SIQqrD02PHfy5yFYKRrFGiFcooip9SspK9YGq7CoCHQq2UeCz2
qD1tTXjGMnThsZJ7sxEh+btS4iLVU9XfmAnrKFTf5SWuUM7uP+fnRLQQuW3u4rYnjbPuqqxUZGUx
9wxv0lvxSperf6xnaFWEkUCCJX15/GzPUwdJGUd41smdPxBLOaotzfI0cBdYj6TBku/YbRR6XET/
d0aZsHA9tIXlq6OOPUSpu/63e67Mpvm0LQE9/7Nzr8uOO2b3Qo+bm4cZECSglkB4jW7UFDgPmxap
0bZri3KTasuQin1uEpzGHsZAdpmLhkE/j472ya7RzDCzKgzA1SSI/hxu6D/a/LRuObhFf/+yHIbN
SyKsodyzape1jj2604zRo6z9efj5fLSstw63lvva62HMghO1+Vw7hUbPTi7dWmKCvkaZIJED+Kof
ylMn+Zp2gnthMMYp7JtlSQdKX9rM35kT9MqGhO8Hxyx8j/LIN5Tqnm6EYMKu9LLRgc1jgC5oajp8
DVm7zoQOhDJDufTgpQIik3Zl/buw4avTmhs+TpHyuf99Duzq3KOU5XpUjMhiw73789XvRa/91bOS
BR70zHeHofcaz4FHqRq29GjmK+1CPsrwkerNYrGV23S3jGWy2Bexq97UW6tjywWgH3hel4YJidRp
rqe9KUTXU+TRC5nVJVSxgC21MPQh7eLr+Xm+QLVit/H4nXY8Xhq7kKlOYZVPG1kQw4iu6JfuO7AA
b3VZGuRn3cMmGJXNyi6lydbnxLRm33Hk39EmG+3b/rnx4/dICYR1NcJx1qk4ZlRTvIvP16H6ftuU
Mu8FV20mhklgNS0xnEoq0fCQw+TEwy1Esdpn2WCnC49Vc78Gq2+Lc9/MB993C8vk7o6fPJabs8SZ
c330F9/sVP75gHzaJV8uNuUUsnDDpDaHT3ZWSmHKAAs0OvctsscDakcW6BfhedePvfyp3chHPH4h
5dWcHlJLvSqNtvCvpdbu2QrmffRYj9n75GcT+82XbEumfHRcJc/c+7G1NGv6H3em+XeYLvFhB8p+
Qk3d5D/V+KHc8NXFeXLhl14NHWkHT+3zihVMMFIFZHkmv8qp7/Tmkxr8YaXwWaSReNbf6CC0n96u
jTBnY886ff39v6r6vu5bAkqJoqaugmKo7lKB1n4MdJ2PrnbFPpgDLzCasB7T1vkBL1B1NZ2T8JFd
IXIwrhqRnacksa6tW8+4su0CB+6e8Za5cVj+ywxS+aRFYvl4zuGTS/H8r2dSb/kDuIEkPSvFLsIW
Dj9ab1ml97Stm+IKHPMzB3HD7JymJXr+N1vbFK37uqnnakzoqdA7c74/9xt4rnQGAKRvD18lEwqb
opGwlUjOYL1onua9IV0894Vqir8IMLi3znmkJwPLnqwg403+F522f1ff0ge3xLz+gDh1klV1Y7Hw
uu5n1Rc9MQ/Sbc3PbTZ/tjQqDwcrFNp8mnjBS0JlG0yrHCZyjoW0Zanrs2QuxUU7ZdD6b37tksqI
Lo0cG7DetdK2sg7rd+/0hLmXdtPEOkPr92Bud7VCp1Ts1vJRmbfhkWwtuhqpWWmfSvGxRsvX6AkQ
878rZpiV9vAm8mBIeOKLFnxNND8fiazoCALMJtzjCAq4ATjwNJkwqwxzufZqfGo0j4sWV83Kj0oq
pFeKUJ+p73vq2M93I2KA/VlLQu7BCuBuSaZ//ec31AIPm838NbbgpS6DLgHWiii4glL3vnr2lESL
vNry1srPx0yvDkytf32vcgqXTmr2YKlTSKcOKlY1WanDDfLsCPf59WwkaMhDhAAJgdMsrbYUt0VW
ZvuOItYavF9wObqLP96lg+2yiC7Sk73Uqc0pjMn1FnSVt5PCFYkG7M5mDTrM5ubUqXzaIxK4HYor
PKTW8di9Cr37C49/LloD+/pQmYg7hn29KNpcPQDzVB/X609HUpTCIiY9uay/54dYTjTbx8A2XlnA
Ni384Bj3LOOwv0/Fnk/xTua6xZxH900Fp3kbM5Xys7XR0CmCbqqj6m4qEhbX3xWH0hrE2ncqB/iH
xoUvnDGgt3Zt8RvgvPKzwQ4etU25IM3asnXj9Sso+bai9si61MpK/jhy8V7ysdpW3wv2lXrrtp0W
NsGt1T+DHGbbLq2H7ksmLcycD8FqtcIhvdQp1+jAfw3QPFJIVukW8EiAEZ2as196UXr187LhtBYe
Ef/RXU9cLctmWEvUmrG/LbjBhoO/mFS/EugGqkaF5kWLXw2mxKPEN5JoTfoqDQyzgmfyvlvPx1Yv
YfCgqlAl+Eh73orlFz6Qvah0PGtf/8lieLALr+KN6L95Fj6rj86q2hY+HHnnU88yRO7xRFQGAQDR
FEWThsaNw+PrE7vaJLBCOparI0fq2WjLaxal9nkUfngH7A9jjLa7HsmWNVhR15jzqADvkTcvQFzX
qES3LPMFkSNZ6Gnd/ltWpwo550ANAIPJWJert4h7bmjuj468QaICWQ91i1aq2RVG/jk/WYIezWUg
pPDMf6AFYa/Dw38ATWT70GOhxHarBT+XLGuDv+BqarFq1xt0pBkDeYJCtzb3v2ZB2aoSkRQ8k1eH
T70d2K/34Narl66ol6Uv92rI0bxgtzdrSMeCAQtEd/mIf9860yZjwRDUhBFrVpEDmrVs5XmQsCXB
pM7Lrk/hqaFBcKmLPOBKFVC3W+S6ONhJl4PS6hHn6Wr18ZGyJt7l4tEHePO3KCb18qdVcUPkR5P4
NWm5UXh7lPokehv6aoGzoONzjVRCdhfoxDmrFMbleXzsNx0fGigC6m1WpEEU21USnxsduKM83Ska
YPGYgJiwVHk1X3TP/eVQOuhuls/FxtNp3XI4yWTXI02s2TNQhdZWsq8KKt0nLgyRSKdHM0ZrBS0i
lAq7llp4BVr+fQsq4DDETSfuCInUPmdowoQ2Ut2DBPg+u8JTGDcm75EjK/+zWPmii0fLmcdCgYiK
rLo0tea1GGTpXg4WgRi++Fb4SqRmZOBjEa3yI3HSY+DmBH24doA1agtpuc1q19B1hRzy3LYx5I0I
CzKkX4NK7y+36u3EAxrtdXvDjiXO91aDI1YF7d4ABng8RUfs9Tb/6Fzt3b6zKmUR0FaJ8tmUiSDH
2ZiYxrGcKcZ6nOs24nOPw+n+H2/kSTVBlLFg6tG1d8OinffsyhYbsvYcf883PwGPAZbwpy117KHJ
mfgcXFohzcnlo5psG5EMvapHRyUr8XH3nAmd7c6OdY37qtJV2QhiApYLSvt6zHUw7/i3lZUihlfs
ZJgqBdVSvUO3f713SpOHYRWgt9sHdAPVHmlmXDH69sSldk+BBHIHCpO/uLh+OWse0QkF2mwoF3Ra
2qrOxzBYh2WJfQU5F0i2kQ6S6s3rIubTs9FlcUplbe91NwC0MKT12qpBfSoS7v/62iueMoZVcVwP
o9KcxvKzZdZzcHvX8kbbH+pmZqrtJrw5jwunziHfFhxF0vNvorM79GWbx8LT/NZhPnkTtI5dfwQd
n93fisFKobNd/rV9uGTKq+ffh3hGJPTZiBWXHh4wSI8KRiEUAw12wU5Mwasn5acFEPmRB9GwVGIV
o9dfv3SvofRTbIfK3iHAjAirnm4TukugaTZR//5vE82mbNRPpe7i+xdgCa0OP2Q57hv6pS1LesXE
E3Pjm1GQRr6j8tRZfDtTIJ3Kd329yAr3ketbp/QJztH/C+PXAhO0ATOcKAb7AoAYef13xDV1Sjhz
uIB3DXTYDPf9EwuC79I9Mn/5wb5WzA6EJfmE1+uTGqWOHMFI07GmomaLZWOLuSTgIEt6pV2x6xyW
1DvawhuYdyrKLBmy8qb+rCK22m0IY3JIns7xQ5Eqg3AAIfcgyyvm+bEW5fVyixqNJiuHI55FB9cu
9wivu/jooBDK3FaakSjuFyzJcD91x43zM+v6T0FaLgrEmhuzg411aNmb23kXu7DKQpN90egI/Cqx
y3y6IaWWW5d480Y+ptv021zVTtFO9+ydexJl//MLd2S6hnRbqeqtnnc9XyuZc66sG5HzU2JZyLVv
hYHYKKktGhpicAl7O/njAtPlxaNDU6yrNfor7vwl22iftoJLqHFQiZhH3zisNnArmx6SdtLVyFmT
Laxse0WDZjfJxaRglXt4ZNbFXH0utz/8Uw6rEjB/j2WYcZicpDwpPDzz6EY/Q/V4ZIURfsboqlKl
sz/2UpPYTX9JBxvJlRLvjy6ZO7sMQ00BvruEbjWeXtf4ajnpb0VW2L1Vj20PczFW3l+oK15Xg1mk
5t+um7us5wbF4LBNbkqWDmz0zDEJiVN3RSZzEHW7jmbVXMA0uOFqwSKeGi1EQApdvUUyFq/glCXS
21OwzoRFC//a7Xp3/oZ9a1PVBel8sOSVoOwJPImK1h9qTBXHYejTHfFauFT6FsU5DulK6IPXL9oZ
+vqtmjtmId32FmWMsqLV9wVkJ4K0OIROV2/zZ/KM0ndDipMstSLrbSc081TuRdmQpSKMmc+DXjSz
BA4KeAKWS7D9ibMPmBf4DNq1GmXYz8X3PQUf4BHoeNDxOwxA8rt49iUCbK9BMUzFalJKxoGSupIU
dOAwIxEXSU4S7c6JT9m/MPuNMLqoH9k5DOuNHjZLodcwpajwhhh6dl77LevOSGiNMeNEzGG69u+g
mrfFuPDf+sVkh2y4PHYE5ayTDrfFJwPk94N0uOrnBrXVk+lBu7dNtHqt955rw5LRQ39zFAe5EYeL
rULrMDwN69GxEeXKE6lfuBBoX6+sT8KoW+tyH4Pa8/iwUEMnTIXo4uLvoUSYvxNK3PV4ySIKTJOa
1b03X837q30CZXT/QNWxP5mPzxy35ZanqHE3B7hs8FgVWK54daugbrZQpR+6zQ4kRtwqUqSlxmpV
R2JH+3dj5yb2vTihzleKeiiyW22TcG39jAt/ezEORy4cfBCwy1KyD4MBD0ElHV4DjKZnA4hkPsNc
KHMFNxNlT7HP9fn4IhP4tGqUmXYT0+qdiyrzSfMQPsDcASiaG8OVPZ+GQW/sHu0o9/p5kCOd+qv+
or8hHX3FBJoeRsvRcbA3LOrwtnxuBM6HRNHFOeWf1+O0HuTRHxwOmU2Et74ZrqCJls4Q1wqBjGUA
UtJovjInjFObaw242RCItRmmz9t+9pYfzV5yQ4qUQzJ/2YfXsO9w0xpsfsh5v4t9eUdFsNgmu+Fi
DAU0zdgSlqBl8XpkjsCnGhTDIZFjBBbUoDSuDuaiO5yu/lRJitfepf5Ui9ZR9u9MoPqSjnOj8qRR
667ZWODFx/fuNin1cv1rJc71K87nr/I2Zja18FouA1yV+3uNxUV309VIOqPyGeRBi/dcf94njU3z
+FUZ55bD3SvCllHYBqtdv/LBMw3pZDJXMwSGsKY8u7nEMPJbTwhVgh1QRjuzQ7AkETMv3dsrF6Yo
v7NsTImMG3oMjbbDmWOWbgfD9F3Mm+EQh3WVgck6lbfL5ALGQbAIcX3/MhultVZtUgdp9tOkse8/
1lE97VZKBppVc7RxjeFsnNfniXYMLAbF3v2PCWr93+zs0n18pM+LlxwfuOkMSDdazJPVS/ZWEjVf
hFnMQs6fw03/0b8OT9rXpJZTzENThPgYJvMpG53ycDlYjFD48kndlnJos/3o3j7NbSen6KuPbeLh
4rV6GRjlNt5E855uwOjASs34Z8y/YBHsIEdICVrlszst++TCOO3nkd9fNv3C+LRMys85KoTtW25U
GRXGs2eNTwy4G0oeBikg//d5154wfob86RLEusG5RpbL1mMs5Iuki9E+mU22n7e+CDqbnO9P1/jM
JbWd68+HK9Drf5uX9XA9vPXhmp3z4PG1Oz0V3nejRz8bH+u4Is3ypLiMD7N4ZrTkuVkb1UaXP5RS
ZZ4e4IvyYLWN83hGuV4hnyxYyZV6s0pMGJx2DryrT61aIeFmjdFtfc1xY886vfh8xrxxY+az42xH
nhswOXw3KRRjCNXBjWjfnqP/GmPE+MJ5hM/24CCHtnaLQk9u7rTXmIt4epzCZAfB/IdvTbLgt7H7
Deu6pUn5lKAlOqu3U/HwWI9hRk6WBOtvEYfzO96lvdvr4hsK7KTbTPSDtYeK3M9hqlkiKVcBjbYj
kV+EfQcEG/fgLI2t3nL0+G0vVb8OH7l5D8ME9TMuJoVXC/0AEka0QGuIdR1xrhi2TDTH/BEHolpX
yF4KpRb8Y3AZqHksyzSuvrPOd41ZLKnV2ZbOnrlUkiwjI3YxcOpf+/uPDoluDbRkxAFFfwmfx2S8
Ky2MDFTj5nCfhJs0ZrWrODCNoNreGGNa0L8MkLS8zj8Nr9q0TnRBMxyXR1dIdbOXbjaRdJl2+Lpy
MtrSgg8DIE+H+SI9jb7+ZOnT5zZC2ZSJYtK4x0uk2fNoPu/XMCgdQphdxmZ4y7+hsqRVOAlnbWgn
umbjMAQBmlxV9Gqk/69tvx7pOhpNzfOZod2oQn9Ri5WRcnNnl/aumvg4bdafd4N5hyqPK2e8+A5X
dBypJcqOaSReeymLlmJzLuuFB+Ah6SkaaxhoS3IFxQ3BcXwgrZKVEHSEACLdRZwJiC4Tsk54g8zV
BLBKr56UEyANgtx+ZJzB6XVpzQzCx0nw3adRSsYpueBwe/kvLJXiO3N+CJhWeH7bK9bcl7W3N2OM
QOzW2gxhIHnjAB2BqA3jcIRvhrmB8zJrIvzS6ocrzY39JTThix3t+q3vw+Dy6vuCW0u4wNWUN5f6
fVuLs3iaGWAfVj5OwXp6GcwS6d76b2FQeNu+LMahTKr/kRJj35jM9OPtSvJug+XHed7X0ZT+mEK/
HenH3QakLwOr1g6wHCDYMOtsuC/q7Cinc4PZKLSo4nuqaFgiRRoT1ikUuvXRKhdvPk0IffNdmiCq
wxOJEneQs5RIgvZS/Hb8XWX1OWZ0oh3HoYgXIHghN3YIvDmS8/2dv6wbKAuAdPhFOBEJsTs5WDSN
0CbeUEr9EjKvTtjLMITdxcYvlchZ9PjcPM/qkSuDET9nQ/mKzH0x3g1VqFIQIxULrXQ4H68ar40u
rfywOt4jMdXb2XQzwq/vZ8niRXedb4LJldnQ43LaDGRDYkzkUsKyYTsSkpB7j/VIcjSjYNXxWtj8
7HrGzkEeI96k3wrskB/JW8oSebmS0kCWkhoWFLIppZ2kQCx4PtVbZxPS1i8cb9S05VO8e9vNB/hH
j0rCXPA9fbSO2/7j/fKVYVLX+7daPJ/Ux3MD/VylGauGXsRVWYy5vw4yUOHbdh46Sg7cYSO6Ek+P
cHbrfF5ZT2/f+ebx0oZoCUX5pPpur6EdmUYwscnqydKpZggJmJlP+O/8TOt0xxUDAsefweySv/l1
J61jngRIKOw4CFR+PeBEK59Wn24+MPCt3QCBQMNOryHi/nhzl+69Hgt39SQ/fxN11+sXbWwBJz5z
VKk49x3gx/Qrt//J1RLdhYPtcOqn577KaZUb7I6q3UfknZ4KXfXR4gQDWUa8sPtHcE2jtTgFa+1S
KZjXSo2o9XLsIxLHCOHIOg/4bd2/jktuvZ7AbhCOCjEBGKaYvuFFfgP+pSAwrmg/VU0X9WrhbieP
wQNRUYZ2F2LtrLspoOgEz5wqHGonpANL1Vkt5kUyw8AzDaEsEMD9JpaSqQA/AgNOn/gs+AEREQtX
fyDipZ97pbf4DgXl56YU7724dXOr1dZ4UpHaemtQQaF17uy/Z+P6eDnaRCd6yKrBe4dBri8rk+rK
jM/93CrGClNrHnNcI5tYuoPlqGDW7t6/S89rVUUqVxH5M1tXmR7KgdmQm+VbrdRMx9KD45ssY1Qe
BCOsJOQRzwjMSPRIOQK/11TTW1/1FuN9vzaBr12RKJqlYXl8iufjjXxwY+Lg4qVSeVq9qFw54cSh
QfFwZoTcJJ1spyrGPHhzIkjWh9Xh/LN0irmBnI9Pa3SU4fFtPqyNKt/z4S1tL8eaiL1GkltjezTz
b0dJyvYzfakPKqPqfLBOB+vhkWh73dqu4jWFqvbZhLrxzR2kzU2BUvsBJk6qg3VS5B0V1/rBTZKd
MHldwiB/W2g3Xgrj6nOuvykkbOHDYqoPmcxWh+cvfvj58AwuXM0vPVbvs+Hj6h+yt92g8Pf4ZTeN
ravSuDbOvWD+40XMMV6T81cOrPeE5LB8LfXSfqG3TupDZP57d534NCOVBY3lIO03om1UGVuCjXGj
7w42fWlYPGdjQBL0PJtUJ/KstF8d7HdNoh5JdbR/3ybnUo9GqTAurwY3/ixjOfzxnV1tYbzsl8CD
o1zEP7syqBAvHP1rrC6pDr3L09U0hKdsFq1v/SW1LbwQT8wiuPfT3wRtiShOhjt1UWEyB99ncjDK
teHmZ/YstTMx0C92g+p5TKuCGT0l8xvkxoQ3mw8pXIJFtJp6PMwQSyysR8vJapobr6YiukPRbNeJ
yn8zkcHITUvhhxvXv8S9I1piFfuojtjOulUlMAj/lxtLI5xIWUi6Kq9SO3tA6rL6s5TcWFw+JS+b
E9CQ4nI1052NNET1nSLVzB/93QAyDd1DXP7xDeJ0x9+wiy+SruMxsGZZok35mYVkqRytaN+/y8mu
+h6Od/7ZRltWfhwBMr1yAi/89d4de25hG/9I+nv7v9yVuyX2QeoQ5suhEHcwCIwREr2mwcjOAKVA
LSYuZjuSEZ5Jdkd7mRBwdDs151FYKCX4yPC2LD4df2qFvQYolKeU5GtA3EdVeto1cXZ1STQpPBEE
6PtmcKW6LsdQsH35a71g8QuHvnbX65HWUYr5uafxm3fxRJ297dmfANDWdk/f3w8OJjGvHh4b9BVE
jUwr6yF2mktgheb699xIq3hTHFyPjF9M6LFs9P/ywa1rdW4vFqFTaux5AKb+aL0qvdEmIGzlInC4
fYWfIaPQVt2Tuc7vWP1eXzxfF5+FmYK4m/KyodjfDSu8dtbtm3FwGRke7RyCvHygepumqe7lIBsW
10JVNp1LmB/Hr+JJ2qiZu6VVdwxkncokP2/v1vw0B/djXMlaW+OH+Y+sW5tzv77ql+aTsx3Cbyr3
WXYkq3jSVuG/U37UmE9kBsexGWnd8ns+Ql7VFtlNcBQ5NPu487CxTOgdT4SRj/JwcR5SZR35RZgC
/EuGZlLesu8pZ3avLBe34izMiyr2S0YMKltNnTTElcia5Wp8mcfRmQ1FkzBw+3WlsGNCXmPQfNr2
7TW+92LK4fU2vr4fvxZTWvTNK+5r7mXzWvm7GhHDjBfTfTIfmXWRDgrkn8P0lVf2gu6xef5Shd+p
NTUa1E+otdo+y9GJsEuSeh2ceB2fEu7zkzwBAyPVXZ9nJMr+YkTnSsd6HpUT/v9HeT1xfQxQc0RV
o+1IHZFcXuXCEXR1G2bBpjYgfJosYpBFvzvoPNodPkEvDNl0kbVzbBbSJGD2PlbrHGJDgcnBY/SF
sC/0uCAjgBVg6Oe5fzv3D0O/cR0pcHyw1CEMKM+ccOVI8QRaMBspfXJS3l7VRafX7Qii5ze1JULj
SWRZTkLOvIgqj8nvoUPfoOSTnrPP1J/BbAOJsTSXbhjMaHKpWBVQorXbXk9PxlIcXjH7cquxXHvA
93mg9MhMxw2+/vUEzO+2gTVYoVKV90NsMw8OwJ/Dq0nA166hesVu4GoZHYzyU1cmKrAmosTiW1br
tDNuureZbPFbbj2jAtKeCuM3q+cx7VElLvE4wjrlLgDXLxMP7m7ST6PutNQ8U+HL2/q29a+BBRgA
JhIm8Ik8i5hDHfa3HtUx8J5IRyAi9ShL37UHoGABgnlef2MaXPMd2FtVHhsiW3CYWHpZLnDJbE0H
r3OT1gZgZhaYRJrG3r+6IyBqcCrVT/i30ljPLgBxFkotpuv3Hx6t2YhKSz+tfq016xHKnIUymH8z
SFRc34jl5ARW0ox9QRhSKpM2VdgMwo4WHc6SQclKzH7I9t2dVZIP2Q1SCk5ppIdcUjWBgW7d0J8r
DkEHSa3UCZOkA1JUfwekCEXW4Ph8buOBXIZGFGLJ/LIH8v1ZolOeFAaWmsqlt3pgBGIZ9NFpzCWE
NOqvhdcG1oUUhUvLzJjnNdQP3IK5JwR8X+S6ft4rWEvg5pX+/K8YcekeFTvFPi2dJ+jBkvzWOg0Q
PanW7dW1ubFl1q2+m1bssamOtJ2z+Tu4YVbtEuYUmUpO8CatCz+n924DTQiuLPJidXCDX9divarK
lbYvNgTqHR38VfKOpM02uGIco5G5w9PAvgmt5sHB+jZx4qatF7pb4Te8BfMc5j3f42mKB1QVSoxU
TeWPbAZl/XZ6+AjJ2vWrzFUTyndUhr8r04xr+SIKlhJ8bbO0Vf7avV7S/050r5PlRznRf8vikAQP
7j3lWmhdOb08zCou90iCwRd7JfxU34/zvnsKWwzjlpDsdOvpJVy6etq2mWbkJCxECHYouIlUoGI6
QN7yd4Cu6x22gAA/aHh9SiP5fPV1irJhrRbIktZO1kX7QKjZ4C4pLTMWmPJ21a1pU2QrYf1WQuHi
+J8y3c4bav22+Xj8KPpNxIOy1mKxQeWemmOAsHwYPAJ2QQ4mp7DiJmsqot0A+VddZB9eFM31ajd0
8PlGFBWxwo0nsZQO714JZQOMdQEcmnUG6JAfwRZgax93qQFgbnRUsxswYlRH2E4n0Sf8EzweNpzu
rlFQhkiasG3BLCLTLwBWN6GoGj3K2C1HsuX8XQGVQyRYMIdvY1phgRczM6CeuXbs9j+BE2dz/9Mq
r8PYVr08dxmd0HTQ2BLNjXbHzvlOVTq5VDrrFcHm6tUsQC5nbR2/Y39daedqumLjxiYpnZ6LWzYC
T3KKarmdHTukdNhvwPH5qX0vtwun5xv0OsXHwsNlSc1ItstiueyHa8ij3UK1xX0D8UwiZvZSjU9G
IUCLN1egLjl0HrP4Wg10T6fzuRDoEfXH8mmF/3AbIzulufb8H/LT8tF8KPKbeJ7rb5/FZDqMuDJu
fjsNo3QWnTMi77I8Tg+93fFPNv9UH+QOo3rlSmVim5SoyI5Kt/dqpty+vlxW5+aUSTV9a600ncFo
stWwXqRNg+wF8+kIK+ooG7uF9mNFi7UQlXnY1/BidxuCg8KlU7yXhzVVcLb+JMkIEutgURDY76/B
doaBrIw4N76kzNr6VlfxODV3BraHY89bozyktdgACiUFcEdi6Ym+lVREDam37DJWIz+NoLKakpfZ
7OsRRIpvoXzEMnFUhwOtrgk00cS7z/tbE0WcE7C5KaCKAm4y/x2kCipcJbL2uzy35MR33itfTmFY
00kZF7aJlbefBgtr+/E02ShaqmGqZ+NH7SgLMLrdtATxTaPsRfT84ZIhpfdSnSLAt2DyZafqFI8v
XewqrRgkhEYEm/H/hwIWqk7qoZaga5rhoC+mQIKFPS93yWq8fLT/WmgsWJxsk/l48aKsPb0tNVL0
H/De2hLNc09gSriD6lX1LBjN9/99q6B97clRS+GwIO1AtJOxOFA4DAKZjIcEYVw+63/kqctn62zJ
qvIO5DnCZMzavAzdGmWPHKXYF1fsp73x69orFoT62aVD1MJvlLbd9betFra+k3bfWePd5aPZH0cU
MEyPTzujqGsmPcPb98w1Nx2SIWquBzvGGAboKKzIH4NaeM6gv1cIxWZWbm3fH+PS+FiMymJA/zHV
uJYYQHUOm/7FrPVxoVceKmdzuZ5xBBVTwmr8KUbaOQpC7kZD4yYIANVGXr8jRL9mZJeQUt8NNZpX
B+ZwcJ6vi1gskqQzzgzzdYTySQrR1CKFzgt8ORdI3ilWppOwfhfTUGGBh/W6Ck/OL8VPiMOwruXz
LgBvKLpndBr3Nboh1MBXHdWFgTxJYuQYZFxt6oCXQigIDHR7ga2wG17e9NZhjjvZDKK9yKZFuWg4
iUH2fSNiUOkiC5tLayAYAucgl85Aq9fyVypmAz7sDwP8tGeyW1w0STIbzO99phNhRreNiKF0IjUZ
pRNpePpBTVXfBZ5BSpHFdCOclJP6VzVRCSJ5W68ByAu0aPyFms6nPm+juR1jOQcsK6z0SKZDNtb1
11ej2bMeM/nDjgYs2Z5+hVOm642CuC/9P5buqzuRZYcC8C/yWuTwSg7GGGPM2C+sYWyTc+bX30+c
e86MBxOa7uoqlbS1tSXM1ywFDHevpM8dgYG7YQrw6PPP8h0vmckjdZN+1ZLmPbJ72Vcq3ptneZNl
JiSmnpqqsDRA69rcI7g9DtzcafGZwv3XU4BtsiQBq9r2407aQ0x5DCgLJcNKhq94J11Ntejfrs9B
X1TlHLjQFIgwLRxVIu9hYeYtKnhtnviK1oFEFcqBOuOkmi8lMTY9xEBtd+xOAIQPdXC+Ucdq0ez1
y28nbPYHCx5fHbEFABgtiu2LEMf2OTz2Yii/gx7oINHEV62nf+u+jrUoHCHH06a6MUsPptL1MeUC
qit+UtEg9B2Vgzp+rTXh2vSFTYEgo1p576a/kFmohNjSWWaSg6Gezi29Nu5fiodOtmr3wTa+6rP5
dAh4UJk2u7rsrZT4yBSZP2o9ohj2MRwysa/adrbVz5hpd7LgwHJ7smG027Odw+lX4JyXzo3wPIkM
uh/2d1/Mg/LNJn8n144cEVYT/F4WBbzOsU+m6xxgHiGvECbHgvK7rh3GVWXsjhewlEWyWvGtHkvS
Q8L3NcQsP3Cm2vcO9zBB7Gz64ENzDhbeuu0ENMORsQkGFH2vR88x7gboPPv3kZfMrirBlwCGx/ok
bPCaWvQk21CtXpiR4qw97YREjBJIWxaloA5K6EIm1yAtIJ0tyRBUiNyQZ5ka5sbMxk8ktkz6vlg1
EyQLzDPRpypGBFQsOFqwSj2zTRte3MfUmOxDNDzpSh4PzYL9YNmLLChT35oojlm+jNpIg0+vYLiJ
eFUWChyVZfV5PcJPPmIKUKcuun2z5h+hzPlH2M69DNfVPmrdpcjcPwCiAkDe8rYpel4XtIxr9hb3
TQlW7vqRakf2BtJEfWPZFu7oD/BwTWga/+j1NY6k77YjBDN/STAxZjY9TRG5+iTotfoxPqZRi1cZ
sRTyL9t0/mFd7NBcfcW43dzpxTybdbWI7Yb/yNjYKN2vCJWlyWXp+kF95Sf0zkuEGesAsGCYFn2p
ykZiaMGLHGkH5K0ei+mRCTKnTX3gBfIo91BmUlgWHqrB7fI4+uE+GXOpPLu3sFBpmYpYuBNve99x
mEQ70H1zTe4P8xsqKbVBxfQZ2ytmyIYT9yPuXPUTl1fuRuy3koJHMQ5qD8aOsD7S1/E9KRl8uhsz
08oRFSr03F1rMNFmYfjgImllOsJO8VfehGoEI5TSmlgNuVLgLzKFv89p9Xux+BN5+vtP33h10Guh
Mqw3sZv8a/HVwDgPE3ve4WZpd0PU0AGeWnjAD1m2IILQz1igKjByl3Hx1d3mCXFveFEpGFqs1ARR
QeukJc5aG7W4C48dRgQRCXn7vATSPyz4VVd+h28PhY112S9GehoeShxJBx56I4B4zZP9KsvtFnHn
Iv050CzZE8XXQ/t0IHFFmk3q9SnSJOaUllrTcOG20nxcAnMM27kFIpQ0mERCWoGNnU+dEcKW/G+4
Ys+SkD15U92AVz11e2afWAFQ6aeoROK7P5s825n7ENjUOHa6bDM3+2R0566Q5CPydRsTFR4rY9g5
ZJsyqkn9c4Lsv4B0zNadc/3YeSAMjLcUQbEWk9AHYCIbsJ41x7QwmlP7ZwgbsF7C1qT9TfXgpquH
q+/Rx8Ms7gsjsy8sZiZZpZYWXsQsIkoKCbTlIr/Z3ZOT6ksf+dgyEuS67DzWCmkYbvL+R4OGRV8R
IoeUe4nn2T7duQIxf5lKQtcRu57vZMVbAIi7B1+nPp+0OytITAdP4Hr80lrMxs+dMfpg7wzYOnQ9
7s8R5qlo3AI8hZrnAcLqGktNBqiQbXJVwnUMm+BhxHW7lsAv0z7+0JBQjX4eHH+UrEZSOEAkvp2N
gzaE5K/8bRCvLDLDPNENQp5ckM5COpf+/seawKvN0Ippc5+S97qgjqtdaB+yUBzgy+rycv5CZ5cx
EQBAvy6vaNFcJ+JC18C9XPi86ivRfjtsCENmzW0heAXahbEcIieu/HH/oKzduaY4+I3Ckcvue0KW
P9OQ5gNNfG57fBjBIB7cfZBT8kkFidepiARrdffJhvkFunb/ihqSRJmzJvHIMbP2cYgzz3cq3eQn
8bQv9c336lCJhOm5t3wbodasa2eu6AMFXCP7lE+v6gl0sokuXiXw4KhtgJPpKJPnISr9uZ0FcZKN
6mqwBJDe/u3fGPNRfXGpH/RCcSmpF0RiPSg0oXWlqpfALnnGRPBh0Qo4TtV5Y3atWUYr9i8m3qSb
k+2aPs8+zuny4u9GC7RR9/JxJdackxJqFUm3z0pnZNTOadZMd5eXthAxgZrc0mS9M89j0qFQHT/v
l3o2M57Kxdbh4zJOy10zT1svpSCqdV4/7xoUAubVA0lxGZt088IEPC/PTR3b16Of5LG7osSlzvZV
OuZAlg9BpalF3IU2IN7RG5bPhaJSVYpnKfV7bt6GSzXX+I7UteiHDaDT+Qu1fZ7SvKP+OgdhOb3m
r0HkIsi1WcaTRRUBt2cgMOmeLo3SHVVkDZ7JjunSSTVyXXgmXzL/yd2eo7ogL0VdSU/6ibHKYZM0
M05Z1xgN4Fc6JCKHRFujrOTi1bSnIil+FM7Yc6LouETtadJlodGUVQgr2PWpS5VtQ+q/b97mnT0f
neQH1ndoUQpyt+l8bZ4lZ7FgJ/psgtgXWAJpinXZpwxm0odG2IJghKA27K5dc6n+c80s+ROGUliB
9Tws2KzkdcOr5tlTNpx3FqcXGygYXk1BeAYL1f1WtY6g6thZjKGsZEA9eV3qKeno2m2C60a86Wca
hz4ni9tmLzhRIWyc+gmdEDqZ4a4fNd8qq70NnBwNnaOymmtIt8GpR74q/vIvqIuNXvKnzmY4PVeL
yFxzKqP50vGpmW5mX3dB7FKhqVqxvIniDKk7Mo5jD+idpbk7LiQ6fbKpmitmDf+cw6s39eth7LZn
PzG9BlS0FJDryRZqYSJJDgOUjgwfBl5yN0guXm4L+X8C55eN7nGtDd4re/f06lPZKzrxeDN6z8i9
oYEsewERHm4y9SGvuv9iZm7EmJScQ+zmyxfqZJHJV/9vlxEDTp7FTdqroaFsy8yzJLphgdP3C2Ni
HbCznxXvzbbhfTF7tj/zr9Gyd4rWbHxvZn10+Y2HP4mxcEBrHTQhIdo0dCrnvudHCi83tmOzjCl+
SlRAQO6VvAI70FqnKDVNeyA+LsRdsUiORFXQtCKjJy2BF/KPN6Zb1lPEQYjFGpi2KP0cXw4jLTuC
qByxpYSWcoWPJ3zU07Ok/ihbTbRt4pehoM3yQSO4EaLthZJXd657wLos1xr7erqUuT6nr/XkGRdz
ZuLpbEBco+YTfJUJRQjcHzAmmJQg3lYA+kTmDycu2SY9+fQp7Co8k8MNKAYqHWp7EdDuOxHlBThU
1j7PpiFZHrEJ/zcgXDJF0TlbwII7lT1F9gZS5Cf3um89CI7UH+dCBhadLhfUDJHWfpAXFenKMyRH
ROjKWpz1LSC6hXoi43R5mqaH5p7tQ67DMwENcEI3zcyYk7hrqdRfnNqZXatwf5Yp2jaVZxw7tpyJ
yr4+ktq2t1u979NtCZvgKO0H/1X7S6NcO5fFZyHbyNtAiO7yMJ9IRrlkm/GMnGgMJy1LVm+9eKEk
C3xGFxwxkBNwVfc0tpjkuVYWalsFxmnMRZB2Hpg8bLpSsm6IU3CsuXTx1chkmHRH7BbzUs6WBx0l
bj4vsrq1kvMXSrlYnE/t6DMf2rLwXXwPcre0lsK3o1RJI4U3dr50OEvkHB4DT/qjzwvQehuRuqjR
4PNpPHq5KKc624svnbVYQVLq3roWn2U1hkpZlhLX9nN2wwrYPNOSOj7YBOgWlXueykNLqAtLv7XI
wDFXxx9NDA8RYUo+IoFVac6y00lSujzssSajEW7xleA54tKwWgMuPDk8EZf1ENk7y1muWuyO1vNV
GFsoVvSqi+Uj8J6Gw4HhZ+fF8idI1A0HQzBFTBv9TdXVJVyqYy//se7dO2jx3fNbbixdkV1+yEK6
2KHJfBpPv0LtcTAfmNPw8Nc52Yjx/AfFJsk+uY2jlyB9pIaMrySimh5ZxGhJ2z4uXqbYflT2tIDt
UilUXed80vYIVI1iT3oDwYMy4qOOETaO7zc27oiz7R3odWzRi5W3X2GqBUIbUMZmX7exiMh7yqdo
/o4iTck1Ad5B6pTIHVVE68XcUqakOmnzDRMir6QBBibkqUWtIfDE4KYrV1lDRl4EFqbJeQ6Coelr
j3VjjjCwUa6jE5/dT7B0bymTkhYtfsAJbU3JJIRQlQaGICIRpuWxCu5M0hOV51BlwZPL6dQ3AKlk
XwFtBoyAEeO4YWpXigHh+yE/l42D7nPvwqHJv1WiVtiUkovmGRefkH6+PX0bdTV8nFb2HzQe5NKx
6AtH9Xed/UcQk37vH5vXg4Dlqqa0GlUZL8we1rO2Ay01aV3N0N6f8FKwxxEDVLAfK3cYUSebftld
nwFnhLz3+WcGLWAzou1dg0t+0sIrQK1E1Ntnxkd1JVAZhMQhUDQ6un5IKyfOiMs8TRc7tV/XCX/a
0unFuOjQ3DyS5a5YeOt6lF8lyw4Sad/gdEL2GA6eSJMnzwm1V3Pf7URFKw0/cdqSmLlOJISBHDYq
qcgWaEEMnVd2JU0k7GrTvrQUMDSXxeeovBShSK2qf+Thi/plyYQVQHCGw1WwgBweiZ1lTzIsrcYI
Ta3ki6Hi9OMsEMXL1EOk83iebsXqlXqA8QSAw3kDH76+RAVjanhrPyVDl2n0JiBdobXPX8jKkom9
2Ji5Iw/Js1jiAJpL1P1RlDrdPoCtaXCFGhOWAoggjCDNJuHHLthUdrnI629W3Ip9R9gUMQzKgWGV
eG1FxWR/jxRtUxba2TG1nU1Eon+UjwSV5R4LSUbj0mCDuE2KX2c8IsVSVpTMoCo14IxDMfWrPmcB
PGM/shId29bt1+2ArK3zgNMJKPfciqGIznL9T2ZURRoTEvM7emuHep8S1c2T4uDnUeLN7HD8Sb5j
5QoLcSTb82JoyTBWbvr+LuUjEQY0uAl8Co8cviob0xYRI7Q0sXTECJbkVDmSjq91NYeIJ+a5W4He
IcOcwu/rknGlzxsYMNQF4oNvjFA/N3/fj6PGXZsl5aLr5wM+B4rwhEj/H8SNA14/EbbMS3ZOzJwX
adekVT3KQWVTpLytkNhgkbfAfOEX67kblokRa8N5mVrTRkKcJuNkFEndADq2Ev3Xa8SMINiY0Qr7
08XqvI1FrsL22DF2srqFB+SYCpIz2UVT2xAZSfNv3gpJy9bp+mOaqJ2d/WklFDl1M8SQurG/pPGe
dQ7MDjg2atNFXcImMVP2x9TluYOeLBi0ebDWLuhNobrlJOxFtUsf4L474eUE4RkHM4rr0kED5+aa
JBsJgceV2TUCVWLkLg22iyAO7SBqSDBYC972blFxbfqUMHmXYt5c4i1FDYzaNHnKfV1hUK6+69N2
ErVLkWZCHy7qJ/MKNeihQv0v37mQ43LQKNzsudEs8EmRUOJZjCo+tlttH67pWQBWJp8lQkzpQ9BW
vo5IiJaqEO6pdfkGUZJ/ugCEp3I/yAUPBKfFjYIqK37y4kYJFAtbTyJK8ybpvzFA5C4bJpUhAVtl
m04beKUdcE/ZGO8LRDDvQfFAmOgcksbmspZaITTVNj7IDnJt99YhJ4Mf3HfejwUX+ePzi+glsg38
AtYq0ii2cF5VgAMdVek4cC7aaDs165QVQOG3PbBKSDws6XqgyTNEmyWYdcMltOfMGsxY8OWYk63u
JLcWfWY7021s5ltbJwuGg6ZrB8/b7+y2gv7ADxRjGv7IOYbgoghHFbZFG6EdgK1vZ5ITZWGaPsVy
cHuUl4tFX8N9yqH/mBqQJ2fPYu+FABaBLuj+MDwMtHoAYGzHZZgWLiNGBbEf8DvV1bJpsq/6prlr
pGkXJoclpKKsfJwZUyc/eTZwAVdLQPRCWW3TVMvMx4mUuOMqFhDnYbjz1DbNWSpqYCHiCoWAELcg
EDTNBmBeXCF3ORBhjCF2kKELneSmdiozpkN/SQ5syjVInvDhZt2IEUWlXcaI9oWX6YJNCWUZTeWl
0Fm9es1kpCOJAFNfsCSdQxBh0bYYD/1CSlW0m+KitJBW5RB6hOHHg+eKC/oIWLzkEujj9JULt0BY
KI7ClE2XWxl5I8itUv42Ly5iW9JpX74gQ+EL2pcZ2rUi7UZ5y4CQQkzVBAQXYVAx9A1gV5TNUsXa
+dydcydwJqhXFY7hprIeTofZBGt5LMrVTLXQIjp4jYTInbBqQSPsmp4eTpL5cQaEfvUhtgRkj2l8
57roGZ52QAv4TjfP1ikXz+FFsQ5YErhun/6Hz2D1Cf7uXDRYgjznqKdHc3KpzGzR3f7kbRirTojD
wQZO12938zbWpH37I5VDDLWp6y8CCxnDRTu/Gq/Or/MvDZzVfe8HzI8RwUdZKcLkNzXIonEsFIQf
Em9Wix4KkIhjdji7/oiDQ0acZMW2ch2wRqlhYrz9kSvDPdaIfOigkItZXw5opsq7tzvU5b6tF+RO
cdu0UBUGZOf/kpNG7vJxMpLztIhUm/VS8PHk9fWKkMGwwCKDVbHt6xsheAtDCkPLRJStcQSdh/kE
YqpkXcv3veptC8wYKaNtKs+6tTL3UMiDTOtzLlSjPk+Rerj/AnROaKjYiWY1/pJNt1DouUfC51SD
mB7w40dQsE21p18TchBdcXhmKKoX6m1E9ULhoGUp4KxinYj05sgDFOStLKktmn3YiblXArakOI+b
NzbCRwoeq0ISETLSDJGWH1JecprOHXtGE2W1fBPUqcxSEXSb+2TbtTXCb6VW8hMSjRS9gwBsUjrk
Qe3T7Ju7P1n1op042FP4SujOa/tLw5HdN2LpdGAT40Ry7IkrTXTeXWjkv+TIlAKtoRCRZDxcOdUy
Jm6z6ab8TpMk8vC3OpD5uqgXxuZx8YBmH05mquZYHohVDvLp8KvERtb4ff4lZryoLyEHF70zdoe+
QDg62ePOSHlNG8VNdHUW9mthv7pqO6PVCHBIZZUip9i4IEolXyJZOnq3UMQuMeqH4fonJqEZmmk+
FZ5Dp+BW5xEvaoQmOD0wMwIjLOJx9zwHUSyrpESCiDk08LB/g8kWzb/uvunHfXdhlqfh8rKFPv+K
G9tfKq0wayls/0hAXla9EUqWS3XirhNatFQz7jrwegmVbp9Py2Rpt/oDWaMHOucb4fOcq5tzLZ+v
3s3ZyuRcS3NP3f5Mc557TW7+5uWYBeBTxRMAIjAPR2dy45RhGNtaA5KgK8lU4W3PK+dbXfHwIpo/
UOt7KrnxrJ7M4RUyLXWrwUIU9TYtKmmhRW3NXdGyYTTvKoow12FnPtwOPWarhbLbQBwKubIUmQ8H
XvRttkzzlnMM58zWmahY8/ISbu/YMtNUyTKXFtj1XXTAQ2RV9fDhqsoDM2r2T6cz5ccoxYhR5LT6
lyyi+NqJp2z4RPUPZUSb29h02gsuXmUoshVuC9aR6NNVL78COftUTMhjoJmjeB5ek6BaVAPjQ+sl
9y+daIAGxzLx1vVvUTLVUi8sKKhMAqkMofQB19mUX9cVOsoh87ANmMVpZOY2WFSIxQdwzXQIsGeh
N0BJdWNhLnx/AQCb+8bAF3O2tS84b//qYFJIxipy5UfbcJSHhvVbJfEwDsSNGzeaV1HHZ6JBPuWl
cGOFl/ULBTDN2KsX+lTPBHK81c7gPJVjeoOpdPyZ64GbGyetsh97y6K/Hmhwjg81+aPZT9yhYk2l
3pV4KT9P82qmYF+etoj9R8vMe1UCe9NQOczh/mWl5IPYSfqh7KQk9zgDGrBEN7VC+u8o28VlpDE7
//qdjd5Vz0y/Kvsf7jzV13nFHLDGTHz21HevusR1FIW/Qb7t6lTJBLI1aKGyP9IpJaDu9ou2i8pk
a6XNhgZwLUHzciXiCl2h+UNLYl/nSKavpcQ7FdVlTzHUWmFJaJybj4c+1k9DtDQLbZxgdccLHnKn
9i+zf3bug/KEdXMh/eN2JUytmFCWrPMMciFP4QtGg459H+iFPPRYZ2v7rAUqXxdZaFUPfBGCZbU1
x2DTn7d0Gw8Gihi6l5TEjalefE8MLyDRWX9eBrTYOlXNbss9d5NfYWvYfh3ssVwfAXUgphBt4+Pf
Y2fxR2hMS/3Qd/n3n1N/Gkhu/u/u9dLNLHQ13ek3+kgFip/t2W72KUe6efLPnLHUuKrYvdJVTo1E
3MA1qI56cJvPL1aYMJ5z4HKupR7tcPmaWZ91DbsAiLUkZ/+i/PDlPuvd3oX5RI95LUrNx4siohHf
zxxPD/S66kjE7nvLF3BsNVnV0yGUsFqAInZ/tZG4x6WcEBmqXkYVci+34W3fT8zLC+bnqS7rqF1O
w9DshrsGXk9y0rKvUry9EmuiTxVK+Wbu/EsS1kwyA5kN/W45PsRhwyHQd4Yz4qbCKOKYjEc7pPMx
Q8HsdXH4re1u59D63K1rj0QUXOOp6fayMVaeSHj0vv3a95QrlVaUa35EI4FxyK5z+RBzgZZ1FlYV
jZ5Hh/JF4xG9PdT3VLhH2fk3/w+VdPb0uekbwKW7Cs/lze7B+XU3t3zpn+jTURFONkIgZ/Ep2AY6
6moP6mWHbBu3H0cRrAxCbZY721cfSbdl/zenqkhiLh0FZtuPxXs5Sg6XtYJuIJXCTV9QlVapj7zG
mfTTatdy/bwsTdEhbk3ZvPTg3iE6redFttmaaQAC4ea1BH9C8oFNmRVr1Aw1WVIckdaLRjrmc8Fj
G5Vvt7dDukGfXJKzp0BAD4DVZz7ZCekYdYQfhfG6o8RKeu14KWfS6KJVuZJgwAU8hC+plBz6rpgv
TXrggpi5RVAYa4OmDkkxyaU6WujyiBSgEZS6HAEB58z9t5dMp8tyOvHnuIt0Cd3xnL2tsFYyWrnm
Xhmm7PR7h6g92tWv05/wb1KFFpnp65f41Y4/CylQ6U4FestTBYGhWLq8CxJayc7xQz4hX82kB7fL
r4YFmOemKUdF1LbJUcPcDTji++3fswaA/FttT6gWlJREXA84pfXp150AIesrWdjO7epBlQipczXA
tsYP+dhrHZNF3ux0mch41FdjPJL59u+G/6NaUB+X1fhAq4EiNniiGADk/iXzJ/FaeCX7Ik0avl5u
LJemj9BUEJV5ke2zkC7AzzPkv3pLDaZf2p6tEzQrC9FpgL8S3pXr+ADkhESdkiWltosPYQL/VheG
g+rCNCKlajdhe4ircaQJpecbGbUNsGYS42+cGMkgfZism7s3g76BieqMsEG1dOJvjD72oRZdLpKi
giRfL5+AeApO9IYi8VEReQPOZosu/PG06pCPvhjb66XzZLapLJDMenr6sHcRllluxhOSg1eU83xZ
EdJdWi/xj7R4fvtXVMFI615kl7yftZPfapxQvuRNsC9GRC1m6k53aw4Fhc4Xe3Z9fkwm+Tbh7Esj
FbMvt+tPxnMc9eTm7b48eRU98apXZgGHcBoOL4cGsiiHKi25QvVvFwokj2o7LrQSmEtNYFjM9uVK
aIxDRQIdunbYfrZglRrYzxicbWLfPl4+JR/2A4ikjcl+CIPVBpEHhV/Cqsrh5pZ/OF5sFA87gX0i
PBOV5WgeT36zl8+TKxFVHymHaSiTLk1yTeKQq03PFjBN1HeJWm7xlwcqxOaeYHesdg5TzmcVOOE6
JK4/BOTd1iprYwrZDFG8ZFltigqNAk59er1Hhd15gHKo4ER6oc+9u5KRs9N17W7oL2Y+DwoBW+tq
opgK/gKK0USJHGZNIo9GSii904VShPGj1dP8y36AbMFpFMNqiVdeh5dr876NT+MNL5fvL/LVmSvy
Wdq+hPfmZiIpZlWs2XjHEtRe5+YUz41weZkCHaDODS8uf5RiATQIzQkxUqvOKfFmuwRFgzLC2+GO
8WjDNaLNua2tf9Y/20v1IlM/KZsIF33ALc7HePC+rASBl62LsPUe0YInrsoqiv3nWo3fKulBOMDR
fU6X1Pje0VsG28o9dhNiUFw9ib3bvr6/qIFExoTl0FMPHirTTW+Ao/zF31Ad6SF0hws6EDm3KMvy
FwcIZqNwue/O7lKbV3d9Db5YmzeEFbjUr/RTY8kDm+N04WRuQx2cJp5IoQk8wGMibnjstMwJcCPo
D4PW87CDc2we4d+7OHAmqIh/6yXWYCXgiWAEw0uKNQVrR3VE2Pria/EABXgMZ4aMwzRd01pBs7rW
iG/8J3st6XkGyBxuPtk7umv0ROGiCohylWw5ebUF0AQ9ol4W6beAi1gvWrgh2nh7vyvLWVV2n9lB
/i+eWfEjPdh8nrqc2kKbOb2qdBrDsWCPLKaYGjIfQQAurf5gZonMolsYLb0QxSqzxfvEhFX3nW6g
l6o5pAxaOc1qUtXIIT/ZpwaR2tphOAOxOMrQXbd1r2qQA6GEFCo3bU09IdcIjs4rA6HDLNQe2EIV
f5DgLkrioNwOYwb/IkHSCmnIqG1RiGt0NXJc7FLaVZdpJdX2X8aD/xOcQzJ9tAJ1Yb1wnkKT61yf
hwjPskBun/hoKZ+uP31035r+q3ebb81SU0/sZvMt/tar9X/DUqlefdbF+++o1GqV+5dSuf/7y9iV
Go3G7+9NJ129c9flfq9/K/W39d9oh9vvT0svrUYjVeo3GvvSYFrC+vSzr7n5sa61uSIUe5r/y//9
w8/9/xP78u8KgS7+937/LWqtxtZ3aglQcvf76lUrt9IvIKNUHuiNGo3Sp9V+v9FvtbSC9qGoqvDq
ibN8//eU7s/piCRizW+G2kFW9EZRXNmaVLhANABTHLNtmND7QELXRL2cX0BSBz0k9EWkHMXwpcYR
WVEt6UTjUq0D8uUrnVPzc9rkzJnTmedDX9RTaO17oOB5iO7ReCX9LkUZXZtwZy/CSvnDf0iAuzd8
I0rV5y8BC9uAetnBRVQND1QLuNXGEBmqauqu+ojXOqdqAhVgRyxaJ8IM/YZynf6Enzd2DUgCZWGr
WCRx6vqrsbv+IBsMGK6nz9PwMtwBUrn0HW3fEmPk2nBqXIxwMUFyJVGQredUzrXAcK6B7/Bot4t/
tzHnEqA52lYv2sNN7b0lxkPAG1BgNzUENqnkPlXo0FromVjxMD3UGoRpsp+yQu6swEWYwPPvmttQ
oI2akTmuckl+9NXQ0AqO3si5l6fmXnae+8n0mvKp4eQPoYeeA2XGMnB4u254I7IZEd6DS0dDYood
yOvtCQoK/FIyFnmw4o9sXRAMHnnAEvxS1k0P1doiUcnVfFBdGof2y6Tcv/CuB/gluy6t5U1wnO2y
QIJp1GeTIrvWlXLpObIjXxcWthCg6jkNe8YWOHZOfSC6Xl+K8oqtfcke0dNmoRIiKyY7i1WUd9p+
sSdS1Whv0cNcD5cRuOIc8oPGRXCHjxn8aiiatqz2c3KVILmO6/wpDI890eHkn0iSbV6k3tQt/kkP
2KgfOwATYNwpnIkQkTrvdJn3QpDL82FfSVZ37/ObBN2ucZvipunrIjj9nBztKIUOJywNsFC5eP26
/t285/4c3jPvScYjS9AZvzBzbeH0mcYaA6fpXetvKpYO5fCLYPmgpn2w7aDDYHVAIwRCjCSTraUZ
+2ZVPG4Ep0CTtSNx5NV/pH24hxzJvXoPgg1xmbHbQfKVEs6cDrkJCytb1p+W/8hI8xRk8RftqQIg
DaJ0jtlGMgGdFcLjdZWzclVX1OECCYMQ+owaU6038mWtqReTSohMPFqqkQeZ5l/WVt+1KhmOkmAB
0reWR6Mnfxk1bRwKMHPHpgg/X0OFR0AkbkTnf3PorPSELTtdxSWrLSkc4p9Pu5DsDqBDYuj98s4D
p4qJHBDdqZINcubk0c8kK4haK/ApVAAKh7PsQCXNgSzllACVNt9KjNAH7gTTcZMVkhfrT/XRH4I2
CETzYpmSEP2OO3j0XKYbqpDlpHNLoRziP2KrS0VHuvSqosHD0++p6QsVUtGatCA0TwyfYyoBHZUJ
RH8PxZpEAy8Q3HIjxwfbVmQBv29yjjXO1szGTzYGmL3nxyBPgUWmLTBCcvI7OwxthX3HyULvIJwQ
JRA75wey6EHgjFDWXmG7rp9Gf+k0VrVWE+eBezrLpMxAdfNeaLTW5d53ZV7+86e9KX2Bf2u7UkeN
c3lUX71prde0u5Y6qK2lJ39T5a9b9VatZOrL53nzVs73581jhXxpCa5fWZX+IGDV0UK+VC/VMPaq
Yr36qnT0gXh5X8l2s97RuZT/LJ9VNVbbx4rETD1bgki2PhI99Lma9nyVSzlVv7S832fSXVzJDhZc
M16bP3987Kptk6lUKH9P6x+NS6ln+0v2cy+Zr6nAsvJEqGCA5Nqe1DIvfKNoK5bXcZmaw7FnGcvx
kA7Q4ys2udiaZpWEvcx+ui+/VJOta3k4wCkt6W7Fd6qRa2yWjtVnuZR2VgWfbifb1uHU0WK1vp5S
pe/OFdCXSp+50qdO8lXs10p9XXp+vpZfq/6tDku0WEunioelz2G9vC49Xi5Mqul78zUX74ARlP77
n2ps9VB5fn6tEfopTf08DiktVK4lec3Sqix30r56nn4MT90Tx3E8Oa0sBv52NvVzg/teHb2uBhhw
pTc1T83mpAoBKdcO5W6nu3G33FJ1ZOVrJdXalPKle23/rDVCGYWweitrLl/q7Erj2rVR+lc/VYbn
6qVisy192gdc8+z9OVHb/v0cVuulukqn8rUEsNFYoGQVvc7q1N7HfEIqpbdL+eikpTUbuU+XUifL
0J60ppVZ9T07XFYIG1R35dup4kQnpWK5Xv98rpb/KkRaVH7ZQQ7MAw183CaexLTU6sN+vdCbVHpR
4XZqKKP7mXd+eyP9Xw+NYuW7+J1tFl7ao/K8Tj+wOf35PjSW5d+TbXle7y3L/hShOJPKzcy5lH4x
qsu9cKA8JjyWb3rav8VKo9eo9H57Hk0q38KLerGCEejFSrx39PbrK8HCk4rD93rxXP6zdyt9c0i/
e9+jav7Vk9++LU0NqKRjffIzW+FLasrdq1QqvY9RuZ16yVa+N437q+qwcjtb0lToK11qE6wdpEt/
iLXV9n9OJuj1FtkUu4sN1xlo1K7trJIDzDguKWUWVHSR1aEOjxuCQOTQhLIsjGflTWwFWqtFOU6J
nsTblK8gYQrPgkLTiF9Eg8vd56Wfe0sQ0wyyKnKXVBt6DxkyquKMRrom3uWNZz/2b8qx7TuF6v0n
h9kRai+2f74z58Sezxc/D3hQIi61g2M4vwW4t6WBAXbf57fDd2aYkfNXYiNbC9IocBAe/VQiSBOa
DDnQ+5YakfvX5B8knygfp5yZtDNt9EgSMuf6pIdmxBxvus6UM0jdL5tvSBNtx4XB1pbg7dJP/rT2
Xxa8HSD9l7N37Nk0HY/zYbvig/OeRmPI42XYWH+dusUP3XYgaYt/3izQ8SaQw6nJ/C8bm2/77iff
8Vj30jbYXpzO6wuO++EYlRLECf7YoHJjSdBCCUVdsul39qluVs6ts57/EmxZvs2+0VoOr2qvc32d
Sw7aU3CVdAdctnOLz8PrZdJOiV60qsO5FCDs/24+iW7ouMJTolK/LG2ad+JiD2AZKxZWxfU7dC+E
n9c0YgB8Fb1WUgZQOxPqCFRN1WUW/lAiCxk8HNnJ5/ZvsbdR/S0nXNorwBDujSM5WjsicxgnkdtO
ZzuV/lH8KETwNw0G/slHsFWKjZc35LsLD1lrGbZJObzkJ5uZaFWgKZRSL+jdGDPSs1xUJZ3SS24w
yvWjhwQkGHzBO3UgPBo8UwPl1WVVBw3j7r2+ZU3YCWCwDKo2RQNxpbqGCRquZlElssUOQTXbITzw
Fl4OTG/FT3sDj3jo250SOCKmE23yXG2HJ8RrViyopvXhHos8HMAbHNpHxaTh1yXjnKlWCF4tLKir
EwoujhoxUlZaIz6Oyc0w53K161//wLJ5VSpWHMvXuGDHPclVxHWE7rGP5X/6qk6vKkwS1bgyOhKP
l/z0jDf4YFar0AdN0Yl6szFQIuR6l/m+Z/xxB9RX+RaX507Fg0nNEbx0SMRn/cr1IOnjaH51ls7N
CRgCz8gS+OMCHCeeJNebjlZQBbVAKr+F4PKxBqh+6R8el5F1i+ztbqM8AwSDQIp1ajxshpRJDAnn
rdg2Wt7myf/uHbVtU4BMmLtm/HzccQFU9xcX6DR8zvV6ccu4Oh9vEU9IDVzjAPEMGXbdMif1ArW9
mHzx+b3E5eNWSxNbpvLpj7no/nvD+UET97Y4p8dw+gYMMnUrnDyT7f74rJkiheTjeoq6YvfdT611
UhWiEj7tqK4LT/S/y3eMHOp4Fyvy8XWuyskycP+91YUtQJM2sWv02/PVjuz6nL4j+2prx/ee0zXv
V7FiaP+7dAMf4/WYkOyIz/rpEv77Fod1Em6pX4nLOxW/8qqdzX831l31cTV23mlMnAA1w4FfqMHE
VxJEIwuqT889vsPHUs8pjf/i0zFFIHDVyT/f6GSsKMf3lFDICfhQzAsTmZ2kfmsgRsHb8mRMK9+b
bKQfkuyYWp7xfh83S3wJkVyV1KS9lYgfCaHTxtZ1Rf+YTbyzTEmFX04I0P3Qo4zbTG/KaP53qSqZ
XKHHTjDGqKJAileKafI4hkGdJGpOZEN227FfHtdDHK+gEdqq/Lppphlp59Cct/M59EG9inj2rP+3
j2b/ur/Rrkbw1pq2j3+TH9mB2SPY8zOmdswxmtrahuX/ar1DHrDYOjRP13ZIUewjcZ5727WzypFD
jDN2EVuIAk0F9bygdHAila9aw5ue4OlJupoHKXWUjYE5vxnl/M+epE+airA2Pof3/C8BgdX3PfZG
Wu1iOWaLKjmWNibc/cvTxulGUWRWUX82uHyHqM6xbDyXo2fqIk8FvfOQjZI7dMvq/qGRvCs26NAX
W7f5239bDKvoA4e+QXSPxFf0vXQKyKINU4zVM+tR3+nIuthMixWtfomf28GyA7Rqqu/6SfnEmj4O
99awKgIjkZirTXReylZPGnacnidnsltVuv/TayWrUe6uTLBlQyqRUMC0kqV8546eNIgvFxPN/HVg
m8bx1CrqhNur60BG8l89UZWWGIshCNNnTx8C7TATVEcqiRNtzEbCzdDBQIXrXqXi723UpSWW+pes
b4d7FTZ7qNuynWhiafC+p9NyvjxqLEvZalbn27cT6YVFsXRLUnrUvayqNumYrxRvaHplW/xEOd29
tkm8PKXftfmaru/VpFzhoamnV+FU128sczXGZO9rm/d8oqlx7305vJxaT+T6inTNetOzVlJVA5Gl
xV0oP03Lu03pihej+3CuslUKtaxMR+X1MP9FkogOT/57+yenDduysp9U/fT4wh1nf+nn8Aw6p/o0
q3+Z3qOl098RzYHbYJ+AwK5f1vld5Zp/zW/2f1IjzIXBFnb91AeFPWdlhJ+e0/3NnmEtT6aCUIFU
UmmNGc4fTOm4Lhld2SV663+aGI+qIkhPzdPlY7GU12xOwhgnh9ILvuy9OQ8GR6F8QOvJv093EK/9
SO5rk3i7nJC8U9/Hr3mych+YRcXnv+5BlRfazleiMXx5+2f7Z/1n9lcq5aDWiFCV6VA+Vs7/DjeN
TkAXlYxR2Wsrr3MyoGMrSDiVN2/ydPtDZYX8+z56ktuq3wj/piuJj+2xcUvQEdODQTOeyhqfZXj6
ur18HZtJrWb0x+YYTNGZyrlc+aKYB1Gp1BwfeluGZbwX9P3y58Y3shCQvjwzXl7PVd8SfCknZTIv
vcIcgUVnsdIcu0qClbtyBcI09nqUtdaVp+GmV2wv1+Xj+7VS6yRrM4oWlTmhOUoxSX3vqkdtErUv
ETavP69+zVQ58cfK9ak2yVfSyUqu8HL6XVkhKoDbiVv1/u+yL+0QHGwbU33gSulk6bItX3qjwf5P
kcufw0d1sBDklmydqkmWQ7iUkTH5yzRxthPtyFvzjLxXbcZOncsTySPFG7IVnVFVotbL/6PpzJpU
RYIo/IuMUHGB16oCAfd27xfDtq+AG4rK4q+fL+2Y6bm9uABCkcvJkyeL1FRHTTUdZZGS+GX1iD3e
ktEZ8DTHYUWCDlqiC8T3ypd24q+qjcyyd0cpflznAzLYg5FcsZsu12vS/fg9qzGC22FVM37LdK69
G91Wcn+YNXmSywW/wBDXJdfo9/s6OW+4pHU+2/rIIGtuDOaJMHESufvdaVc/1Hd3akEQfVLjcFFS
r43OCU060NFSr5W77XsvpwgJ2bXmcxGbqUd6efnHr1foNpZfuyjvSq0Iwt2RO0O9mPj5j7H2DUxf
r1PovF9Efkb+3gArDe9RaJPiQPxb2RSxNq/vDhgrSnq4tl9mvTVVG8+Ncx3m4JKIrMY6nzxwqIgk
sght01nK6nx6FuMWlR2mo5IRjw/Ugej9Ue2GaVYM7mZFF2FnCJZRqXbl3UvzztX392t6H+bjd8Ah
25stjWaW6t0wX71q/UhghqkYT7t0V7Q2POE6ML7xqpNhzCingr4F5WS9EqSu7bdtYiPV2XUYhsfM
g4Cy4PawJUMg7GP2yC5iYN+hgTQwo4W/0q/HV6ES3w6pb6PNqKsl+b+GARHkg2KHyKOONcM+FCmE
ivmdKSv8bCD86B838gf+igcSn1kMTJbRjQHDCg1D88zPkOZ9bV14o2wkD4hdeWW1qLP8zNk0/Eev
oM5sih6j3Azh6BxVfwX07b45BIGbEp/drvABunn2G0Y2lAc1jF6DMeYZkZv3HFBYR0fSA2paN3vI
f3svFxR1fT8wZsilb1dnJjOvECC1MOnFjQ6FzryXRndXMfuWn3XU7T26cM+GCoOPhPmEfoE+xsaF
fr3KvJpX0k6kbW3qEWk+Oqn8RYtwQGkGbVkkGPnJxHGNWBVSVGz3iH39oeOWojPZPDJgihDOt/V1
6yeiHyk0U0CDo7QDHeh3o7abb7/iGqVhhEknDSk0QXaldjeMXWgYgkhl/EkwWw4vHncI6c30Anqd
6c9EMCJjCmZkbWDohHFPSI6aq652lbl+UcdSDCBhwiTPHkHXmz/0qppz7wQba4G2Jw+TO3Y8mXpy
+4ZM1ouaGvYnlbKuMAdolKISAExJyy+9LP84kPX7G9gB9RC4KiT5xDOQh4CH47OMyOuQ6JJ+2BKe
wcCHqwRMAW2ExmZW/xtvnFCRVLXu+CT8Ew0rhOV5QVTYMGegFoEyq+13bGl8zwlHnAEQ6+jQeDKe
h8mvpnadO1QVdzCKLcvtWlxUWKglXA6vc2FMDJD1KCtmhe6j2Yk3cTq0IA6OFRPG3Cvft0NuxRQ1
lfULf2Tr8tWr6oHlLCIrbGJ/m6bBcF2IFC3N7dxm0f064LvmuHFUOaD2arYhrm3wZkUWTKUYvQ1t
wMHpC/VQQAWPbWSBrGUG1bG66UD8uoysNQjbW1/ndV3bXwMmNu2YCDdmUu0AO1Cb4RoqnaW0Pmtn
hlPEZqzXjrovGTo5BTMFg6vrI7dIpTu4jQGjz1TFw3XdXpcGD813cmpA6B3DCA0jiHnS2Tt78IV5
bobfnUPDi/BT6jq5P0B1R0dGgY2wftxRdNgzS3OHfiSmvjTxpK7TXW6SEZtK1IkfTRY61C0dB+c1
Pvo8wJKdVW4qdt/FsmcDOo5Vtn/pS7/c2G79i0ZcffzcGrZOuQtsvo66xq3WcS1Y29w3uD24tYoB
ZNxAL55nMF8kv3K7dFzbxZmVhM9u1bM1tYfP5lLZkqUQpOZMtNV7DF+T0oQuGxKtCDhMBCGxTJxw
QAXxFjbg715n79zXJJZGHqnY5Ctkj2wF0Fo5X21oGH16HFY3urNBV1PSaI1S3Q9W6x95hf/uN3xM
YC/z0ZPyKBx8MM4IuHK7AXNVOI4eGMcHij2Cvh69t6Ll14Nor7C+GE+Y03rLncncZ76j5c07EHdQ
jAzB07h2EJFE6g9QqusTss85BJAvsbBkqBo2hsWPGruyTfPKLzzL15VqHQfTwvUxoU4O/QyNlM+Q
uMm0pD/BnEIBVeGxrO5shK8nBX1TQ+eRw2qodNqk6r+K17Jm8wmovscsLy1PMy15EOsjOUr/HTC2
C1NOkYr8H9dw8sU1iG2X1/+5Bob1+TWVz6M+FAx1+61R+vjcIpHP5WHdlyxBKRu0KGFoMvffM/Oy
TMMjd2i7ETTPeW3j7I/zVogDGDW8itXc1IX7HDwHhUuAemHROWOAadSNP3dFY82c1PVlR1iB84mN
LGEmDfNT7oSK5VJ5BA/6efbq4Yu4SkxOxOfmF1YBK7fVczAXT5QBqLhJoaGT8+04OA66mQvPJ9av
sIFEuviTJ4u2rWB8smKL8OF2vhuzpxcPUGljRUEXk1u09U3bHFPzVLIkkGJmr9eeZWf2hn4hrpeZ
0pfemzv2OJFTUi07LC+mzajTF7rInI5mYZIdqhRdZVFkAcG6m/PgypFeDk/zNLU75wDLKXj9q+CD
Xge1WcVN2h3j/nRxqOsblRgxGRXhFsMDWXy7yq3LDybdRw9JHnJa6cjbCETeMD+5OOmIHj94Jeay
ZCaXIWDNBqhNYWMwAOxMLp5ECuLiKxZy7xlcEmzG9fI54zHDw01FECGWiOE5p9Fr6TB7Bs2NZT2k
qMMZLXS0fLjnATcqYhl7i9OOKIGq+ed1Zm5re0hgvM7XnGge5TpHcjX37Zmc39ta7lvHv1DogWzG
quROf9XR6Ui5GrQ36D7ZTXcG32qXnvzqwGVaigFtrE+jrsVqgQ5KLwhHXBqxoH9m0rF0xAhi3ska
qfMxs0H5MX3baeHKY9uprKPaWF5eHcQoovSDyU3oRnSjEZO5OPPPT7gBU1SnB7FCskw+HxObVOiY
S4eiyIsUCgNUYK+KqQQfYiDb6hEyK8Y0t5oKwNr3dd/UvL4ZGhrI1DtZau3OtKuV1r6mtOFPp1vX
1fwHu4Oi8dT0b6Y/7EPeo/7lGXKPoWc8y3jfcmup78+mho5i62Y41brlWxP8E2Vla4LiYLzIBcEg
NLms2oi6ZP032v4v75WGRwrlZXgiRH0QAZ2G2bZt0rIIGxw5Ds++BKcX+O/wrbvDE1Rb4wyZQGw6
M9wmijTmTTlJl+HDbCNTG5KLUisiPAVkBgkol/TJAU5J1MK8wim8ZySeEZs11Q//ViDxiC2hpkBF
JR4iUH76sTmDEmHhi1iUEiDmBioQNuLJSS73UgDkhAZ/viczAKXcLedAfrPG3K/EftsFkQV3dKWt
sZQpEYxJWGnluiCZlQ2JWyEIqTAVOOXP/cT91ezJ44+DLA+5I+DyWsSW3C4s1PNAkml564OKpGyG
o/G232R3HNt2yCwkVfE5R411QWBaPyCjsIdYwE4yU47lI8mhxEF1Jm5i5EGNZYeQ2IiVSkArH9Hu
lV5pSAvFFwMapBw437oKnSOTsqyJh+mN636c93OQoJT8WaRPg5/muJaXUU0dJ8yw1TXOdiCxeNF7
Y7X5wgVw9RaRG5t3n5l87ukbkj0DwAIKSX5nnuibX0yeikqmeu2pOfFFbsH1pCd3CH6qj6N26GT8
YlPshIzPFLh32O1RLPceAXQ0GAwv5HEs7jwx7K/le33Ehcu9YXNH2EyrjSESwHiQ6oNKJ/b6MTgF
BI34QzRVDF1C2urFI3bWI5rExx1NwpE/yEQYRYhL3HfwjadAdt0IGZSKfj0JE+XaWIPTQcvl2Jzp
WVGIMDwpbre+PwWN0B43mrsce9AJS3MjfWc8lXnJdAy5btFIrP7furMXhSbpgFGwvDaxTFBUzO3P
+En0JJZ8GxJX3UcIFz8+Tu48gbb99AhRwusvuSJX1gWjxvPljCrXt0lHvwdcAmpEMLABp/ogLAqN
jfF9SrrGFWr4ckXQgOWLqMJLexJJiBsmljPFF2E6ND0ekGDzbGgU+SbDfQxT3Pzbf6t8Jl4d7KBH
7DIleeNdcs2PrAWqB4aRX3w/uWdzCemkWABQaZqwDKqEKIHrBqeX4rG+LGii9xv+KaQGwv66PxI7
yD/eHMoBEfO7n4RQc2GmNIQQSDT6XBy+ODWadvbvO88lLtIrU9kpxCvMgc44ghfFFZeDQOPf1EFO
jbyy+NeCNQORQrbI9rlrhxw+xTU+PYFpnxgk4tEWoUrF+obC7MoITD4tjX0c5tXIWZKg5S86yQlh
kj75vqx63kiEQhbLyOjP3/JTNsBlIMJ5SpCTIncl8Uwg1yzxE5+GJdWALt9h3VXi/C5fEtnUWNg4
Xcx8RmgsLlI2efMsvxpanG45F3IW5MYmfhfPfF8yUHwu6fSr13KfQV1H4LN7cUvidf7il/ae6ibv
+4tpPlsOMfRvMoyM99LuHuSG5n12/tghfDZJP/EVeQVoGoN2PTID1VjnjLDUwElvQnWJftAeH5xq
ZAhihD47vhFesVvRXsLOnQfY3EVMY4H4pw4UDCIJgn8JlzNPInFbtwNRpQXdqnsW6kZ3H3c8tYiR
6GbFSm8J4yVdtjPCfzG9Yopzb/0eL/lTXB+b+CXZ08iVaCdAm4L57ZCMq/75nxNE5uVvXcegZ4v9
r7YU1ZnkSh6MYkH/tWpPWAQrUm6bZymS/IBiUHW/6RrvRI5KF6sHtmp1RRNKOB3wYaEDIoIlRf3E
q/yaOUB50QkUVmIS2IqVgj0plAuxVfQO8AHEkdAvP371U8nsxWHbWj7nAzcME5zK6a4BzxLuHjYs
Idkm5y6Ci/SIwWEm7+U1Eujn7hmT5WgbTsO7zy2trqQGeZ9B6KQDdHno2G0iZ4GuGzk9fcBMfwBt
+IsOWCskX3+LiluPu1iWFlpgRE0NZjq2YRdeNhY+9MbuQAJgcEm5NkesMe5zhuDwIQNC8u/TWCNT
FBnISckEc/gKLhNULYD4dI3RXRyLrarYrfVgMp8V+tbwVZf05rBdsnEZXJvxaeAnMbbLcOAkPSxy
+vnlL3kd/Uxwfu+zBAYn/XM+uOAYbyNSn3QQQkngizV1xADTnAWQLpQLWmqRp7S/alxyx6CHtdpq
pJVQSyNE6cQecMvferPdy0/doTEQ4TSIjkTouhFI5hijc0RiKcuKPwavtjoO3uMHo20JEonHewX1
E7cBZygFzroRhzZ7jbEEnsT4eHG5tuWEsG0OwC6XudUhYpCg7RSDebIByRSBGHklyLi8QtJGB48m
2SrTQHoSYtBDjx+XUKBEHEm/Zx3X8T80JvZOHyjRb2YkXrBB/x4ZonLi+e0zNwaNLcEnpHgQtUY7
KE+0i8HVdJEDkMN4Yw8yogwSH+IDHIcYhG3l5nB0SNtfkkyJA9qGZ1IuEglfrA4gkocSsInRSOmD
zfCQs2r3IzxMRpFbPRaSlt6HkXumHuXFXtXsg5P+wAYc4z7+wW+lEglzKCabTSGI6JgyGTPQ+Zry
GJUuLzbR94XGQJeLaqgp4qWo7FyogenYe68iV/x3PEuhRgHi448uw4j2NDpxN/KOmB3J1ukqXR3R
Z+0XNfVx+82JHZyw3Pi72LsvZCtvDiyG6kQ8EJDwyqGqy7/YKwHzh238VDE8syHxVw0+17t/HuNW
ruPoQylKwga33nUmjsfqwxUd0l3qw61diD9EAZfktoFHD+pM2brgU8B24o1gO+Q6BXXKED9A6q5j
uICm+8AtcAls/Rx0QsZ3zLHo3DNYZtIHlA5IE2pjMeedUK5VXbdCMbWSVAg0KdkZuQARlSwXrzsG
A6sT2JF9gWJSkdToEiLwbw8/4WkLy0YdmSmeugRe3D1cyaJKEKL3mrDxY5pJQfQx2A5TMiyi0XU5
Pmd+Tu0BCwl9Lj3ELEAgesLhZq8c05fdbwQpzwgoIpFYs0cF4YNg6pSlLVPVPuDMHXQEq8dtQSTb
nlmqifihOAY4w0Tna/AF4lDuDSugguva5GKCsiSHT2C7/rwKS8rNGlFeIOEj9paaBpQ8w4QNdsnc
ZG0vABAH1pOHHR+PoppfNmOpkAfl8MBrpnKmOMUSsuOThsKGwkrv5PgZvNWWzfDKB0cmqC93styu
dPSr90zAJYKwoWz6QXjfl+OnDiY3fn0qREKgxaepT2WTclh/KFHBm+WvZEmTNS2b+qPTfoP3RTzi
1nzBxArGqgocduSfnBOyi8xEy+2C+dyL7aJ5Nt3ZSfLpNcMOuKdfEDx0srMbYQQoCPoHEAH4cZwQ
+FduOmrduY3f1HOxyaqbqDE1hzbLzmaRVgDxC/BNzURDnt2Gly/69iTwb3zQyGeunQvLOOrnc8Hg
rx9bUAfHjxNwBTEM8lXsKEVI0KQeXyBL83yOdAjbu8l7GsSqr92Lmc668wYH5h5ACgPopeG1wqoi
q29SQmwS3OaVd1qW+7vbRKHF/8TIwc0sJT2/9CkqG8fcUYxjPWQA/uiCiSfHq5qI7prhJfdiOltw
0As6JnTtN111JyC6RxflQ3H34v95hhjkgWh3D/10kki2ieu99/AYPEl70BGmXrx4b1j6WGJQdyQ3
P5KLV+pZEzmoeHAjt2M5nQ33xlmV62j0CdxJnOTOFIyDe3cniGqH3KRFFiCmVlLM2p7AFSNbDiyh
u+acnT9IhBsbfEesASVSoCypx8rvDq5Zzh8IOmCK1LskUUsFm0p5sHCthBoX26YymJt0J/EgBgbQ
BPQEAFiupaBXtDWw49NXbuy29/aqa+++FMPRKgzGHiRDUhTX4tNNznPLwjtQV3t7AhFLpMYLQSQw
Dh6fQxwGQ0GC49zDGbnHeYfaHRtmr2FHEkqko8Qa4cMEcxH/FY3+LBTSC3gfSTk5TIsXPk2ndyFw
JWYcdffyCUGwY2MRYUrIel86+3xgYykhNwfUdIi3KRZJstJyJWgnuMcHUYacSgrS4asuqcuVkJuZ
CaxqWBwkE4gGAmC8+fsNliTLUkJ8xwN/eHxj38ObxY2m3qDxnB5eKHUn8MV5+fmZB8/g3TSS8GJ3
0T4nVc21PCdg6lPykoHjNeZbKEG6s8QSDS5+Q1KRNBRHKQhpgyrVyYURg9qKpB/DOx6j4eNDSUES
sqUbuREdr+TLCfOSuOnc5+q5KrcG9xaFNCP6MbR2t4a+wI1N3AWiLeHldlMDh9dQw4zkTbG5ra6w
eYXDu8Wl4LxOdNaQP91mco4oeXiXs0syNPy5f2djyY0k/CuBVeUmPX11QlpXY+7oLJaqmKxduWIS
iVzBKijjvri8EkLyL8QauzeqSbWAqNsHX2+Nys0d0ilCbtxBcodCS4Wysor/cUMpJhJATpWnWphP
ifG5x/w/GytQFnVnica6H3y+Pae2+iswjQOCzzVi1OFfhUwsrYRq9DtIoAMP4M24QrH4jAYxtT6e
oI3PgOPAvToD4KBIRyn/7t+4K4f4PDgBkLWlAo523VXCr25Eac/+PsJQxv8JsvjCf7oRFH63OT0d
Ol1eVL/pPvDWQmJDwRrEtMsR4UVCB14VsRfMArkfunvoztT8yaqCN718dc9G5gE7DJrBSDkFnW4I
PQzoQ2CP5hihWEjNSMfoO/ne7KxW1k1DyW+YS4AvPwsQxvhc5xsYQhjgYWNa8oIZF41/hEDStREw
d3YaL9tD6zvXLXNf54KWQRHkYura4t3ymOGDtwNbI50BWcvZXwtadJseKzIKhmaohye4zH3dZTAO
PCyFbFmh6pOCoA+8YXk3iX6VHp0TqvnLGFFQEtglDBSlVKHs+bMPvyGGBMO26huL0vGEGEs5o+bm
cjQOhUfmivCeEuikPeyoG/z3dygwSjuU3AYF1bAY7Er3vbsHOxr4YFoVQD5SWXzMaOFgjq7/XtCO
w4cXcA8GPtQDlMaooCK6zKq4HlltWHRNEz/BDarNNAajfUwG52zOtHzpxCB+yame3Rj449LCNqOz
7IkKycmrFDRvGvjxITMGE3g3DdFETQ8Ibxn63r1DDPMEBiFLWhCm2LUgf9LfFqvZzke9AqyRjirF
yMzF9DCjD5UmTZ9Zt+RRM4b48jp/+gicchir0GdX4pqisTC7X4qwAEGAPRIFXseFx/Gz3SHmjIvt
/yJvPW6tW8gmK4Gw9jRVkwQC732u4PmHTnx/L/DWw7PCBgoVOtowPxFtFrIweE/lEv5yRJ6WWKoL
5ReqHiUXGKVwmo2kWRAzffJhRvZwvqXZCnlHxJPpEyWFrGY0XYnoeFNmlGTIgksOJ+no3898KueL
0AZbcQZ5ED/Y3rfXrTDDdIobw26DLzgEAwJdiCESDImUgbhBgBip6f+PqmBOP19YyMVdOz9ZLFmF
PA2MJQjR5VMoks0IkEJgNM0wAJJNwyqZdOfC15d+C4bLIw8Lr8GQTOuqX/57frcZfgFw0VGifmkd
HNoTm/Jx5cuCbAV+zEhvCIPcJIL+NcfSVpEtKT8HjHy0wi1oIhOcyWAvE7mLHwYxHuDKDJgrFMCy
80GlGVxBcQ4hOkEP9SWoVe55dBw9lw3qOuTpz+VWUt0v3tZgd1FLn0clj4FlL+X5aJLOS27GQQob
TV8Gb+7MFMJZR73Dl0EEDGihO+XRZTwq6QbhmMNrfZi71+UFblpF/ddrrtMYo3FlMUy2ezjsJNuD
JNfHrwIuH0rszPNMfivzCGgH96DzIYfEwd4ZlEsxl5HXt13RJBUvzKgyFcsERiQdSW+3BJNN5/ny
uaMp6X0xbWYqXZ7uTZ1HTMakVDMvjHx8Gp7NcynsSzkvuA1s4HG3HZ9i83Qxc8mLT5WHYgK3OSZD
bBZm5KLKL+srV9ZIiqIQp56q8yuN6az9648DP9/Q76G6X90Mm+XoaJH7pIhstI8m6Kg26rT17ae5
OQ0h95Dwg9jgLYgPWAoL2lr60Ozo4R3eLBISNKdUzWWvMCf4agb7AvhcWdNofud8C/Z7XVZ8TE5R
xxNc4sF0pwaf8gN18LdQHj5siM8iYjQsDdOEUKPrF6outZ+KjmnmOnGHPRg6C05CAL4k9qezGRQE
SQasG5Os3mjKyDtlBiENKGOkGVz67gWCiXQxvk8ekxfaZvzR8ux1JINfagdZQ9eRheUsgoWYl7N/
TjjXsoIBpiEVshxtVXiV93Rbe2eK8mgAls6TJOxhtW/ehzZVAd1cN9fyymReG9K8ELxMEqDApGrD
wYoBSua8/PNTUfDyuouXJ3+1FLNEekwN13fe25xdILb4lL78h6mV6hk2ETNj9/vMbUxbpraApq+b
8y2N7aUHB5WT7CwgSra/Oyf+fpj6mC36gsg/zM3lxpuhQMxrzqrxLa9+ss883G99NTnBP1RX38F7
UajGf9GfyCMZbXD4qoCSgnmPXkBDb1VMHC1szUTvP5UG3Feiq3GXxZZolBl5Gx/AYFGbQR7CXMGx
1YO7ac6rMcuPUkVC1dGzhn+7kCqFvPdhHpwEsHlYKvIhnY5pGTna9nCLU2x/n848d+5fiTEoguvO
II3cGmeRYPXzxmQg75tcuQUZ7MUr5Euc+KcaQr6yzg7chXLh8JAacf5ZduDu15gDubxNWoDD8hMV
vHX8dU/konMryVURFwHH3kDfxGA8MUE2lhoOTr/FCrZVrQdTuFchV8SjoAyBs6DtR0kpgD4PUrcm
8TgUk2UrJEkjJr9jkFmgHCECwwGt/mNZY3jvQzIQv9/l9z0KHrzkZdqnEDMEZQ+gUixkjvGEpTN6
0NPF3ztGCLOsgTUxzJFxAqncNEFCdxLyXwA6KFtJRvX8RJ4v0oMclEGqZFTCqYiSJJPnCXR4IjJq
rR8BEn7quaT54iCGVXaezKMJI99DsUMgkRigdB5/AVFSMDzumJ5B00sBHkkUOHlAwQahxFpRuoUC
JdrbnC755eoifAj7jyHHdRGbWAHTIkYF5BciHMT9Jn5PMEj4rZKT8n2LsNm59/oRt1MARRfIPnU3
UquSahUcB/qkQGshIoJAkRQ0VgkokiQJAjIlnGjHyyZCbiALJHMiAhA4uycujP2yxyOYKGRqLiOn
D7iYRFagalCrG0dUMSBIjgiH59eR+bvMXtQbuzhLyis9B7S9vWEoAJnvA+5ZnSE78inqonQVuzAL
de0G/h3/IzRxaf+lysrGEFffVH2ifEP3uIwKpake7mhfgHU+MsoiAH78Hcs0nAyIz3AQvWsPpWZa
2fqRuYMtP4n+Y2LuisW1HXaogEqNlMGqQB1SRThBYYK0JeiTFPHSHwI5ielkN6C3gp3ImyUZaYbW
WoqseHhPPKmE2KxKrKHEkPdAIiyu6Nmnex2bSGCD1xK3emY9Hkdiu48+E56x4lDYOZvytyDOYs0x
1f7VPYYxsuvvRRMgPZ+KhZe4R8KETO8+oQ8nTVQN/sKgV8C+dxhVltZlDjNriZDJoM65V1ZIkwWu
GvlD1ThQ0eR+6ErluuD2FEP8JJLb1b1uj6hX16YcYdvLD2mG7z7u2AzJ2loOHZo3FobzvneG1MLP
YoIJEdYNYoF2V1tDsSgYpOXHNjzWsa0b2FKrtyeG+ZhhRF5QSfBSCysjyUej11L7OrZP3skOQocn
4K9jVjUN42z/Y+wwkYPT4OOtr8uHKcgQJGXJ0Cx0L3zEg1itbheDh1On1O+RQxz2jzXd9Moatt3e
M8RlYB5ZKPIiM5ncqo+5I1Jpa/s3ZdQBrvdUUNeQhERMfXuI2yHApamLR+sbO5BshFCA98v+KdsO
tt4Tk93VjZHkHo7bMdHwifHrGGtEDgzyCw2fuAKMl5hzatG3GnvPVetKdlJsZHvnVYtxoOq5Ssie
VTqMpsDIcHHhOrlp7yWcrYhcgYK2BK3tAZo0FE9pbgG4Br8e87QbhYAOBsz7PgQNHrdQPYADdQQW
TiE58pemDnmfIkjxplDeBhyT6qIEud7jr476V24E36DyRlQ7oahITk5dh9alz467IN0SITOFaiRx
MpXKvvClOmGbbVzCri/lQaJsKo6CvQkWJQB+y5Wiqrz3E22jxsenuHqfOijJKMplGB5EVkBD4G+D
7RfwL8UOhVLtPU3PYPAn+OgPKseClkulnM5ytSWgMqmUkwEvKKgeoQWpbZD1O/hX2j0F4vcSvp+o
szcAMKJpjfPVwTUnPFufnftd8cObgvbtDVenps4pW993TDGBNEc2+ck9TQf/wjD0oOveTYNrKsV6
2ofUtS8unRQ5GXArFNwDrJLB36quN7ixhFLQpd1B1REq484DdCcizd3bbru/7fAQv9noTixMKF8C
ssF4Jfh2XxTtSDV8sh650/nX1qhsmHRSXHBeZEDUiRnUylMUonp0M0Yaozklr8WYYz7oR8JryPcM
F3cXi0yP1JHC2WMiencIMxRj2W64E19z9vVCbA6OBsGLflP5YYu5SpJgSq/X/saqoYLHNzoJ20h7
8QRy56gOQ0+nZVV8wjl8QN0b445QNcIs33qfRv+RpD3U8mZiuBMSWWQlubtk0E6JqZu2Vgi53jy6
TEXZFZN9Ag9t+iTUvA9JmyBbUEbssxfelBg+6IlkEHE/ZHFp7X3ccDEI+aBac7rRvBGHIovPsYE1
LAhEv+XQSLSRhqYo93PDXaLuyeF10MNie01/mxDo1n35d+OhLYYUP4t9kk/Px3wpRvip1MhJhYJM
O4hOwWjoGX0+PpcGvBTDjfSCypbAYnMkKmiEITZved3DPchwDHChpSq6sYktCZ0MTWxkOOIDyPMU
bqIXP7DAd1przBkk68MmkuvcDo+jS3Ac2YosLB4lmPRGeGTdVMRdurPmjSPaE2UjRpAZCZZl8yPy
m1nOZ4Vv7V5irPwnEuenhCUSDqH9IdkEURlpIYneHK1vNpO7kjieIdcZZypP3BlWwBsymN6K5yx0
j0BUGyHGvb5vhDHERUIu6Ciy8w6muljLmocU5YFwHAdPl6FdgATJgLQKsEm+Y3sjlwcoySuC8/a3
4ED1WVfHleq6uJBvRyL3a07Kkuktk/XqOk7NM/YcLBvc2qSXtr7SZ1ijrO+M2t2ua4Obw/xrQmNw
I5wk+DYAbMUv6oY/dc7qeGjlKwv7FHv2oGNQuPh5MeGPuz0H+yOF43beGq/9JUBR5zcaWpDUt340
RDGq617FWlebpNd8iuVJzYeiSsWMAMXURsiZgUz6Ns/ZMBndmtucIFXAmCte2AlSgkVkQ00XwVqS
PIY+L2oVu4FysWGc5hZbBSsJHWkUA5yvS69rBWgtt0B8E+/rhMA0omAPBlBgy0o0h5setu6D7GLT
sev0TkF03WJA+zS4g6nCcvHEPVjE05BkIRW5yKZSRcRa4nPS4Rto7V8KmyYdlqiR8Sgp6wV8bPux
rY7eI3QwR2lf0cLFGYk+FX7wD4QNkJvyoGoCM4YX2jYg+76nESuFQEASA4dUw8jyBieEy03kK8FQ
xaK0dPKLTaNXUWIcEDSvCmzK91wuUeaj9RotaQaYsxlaij4RnxNUxJVCb6CHHbEfbAVzT8XCZWzS
6Um6KDsVpkPMwtfw/1EBsFcSP9EEFMhtSWICVlYLhHdHXkY9lgoscDFYWMJYDlr+uUt6XG1sWoco
Te50smwW54VwyuJxolmMKME3GhgrXrAXqyuD3yOcIwamoi1RoB7B3CQyFnPArRPscJyMkS3RJADZ
RMAbTAu7wjhaQtrPD3T6ifjETxA6yH2mdrTmcHLY0PR25shszDGC7Lwa+wy3WsyS5C0SAQocKVBZ
tH7NJDK0Obti9h8TYnOiTpEF4kzzKFoG0roq+b9MZEV+gDNAJ4ZMNmOVFNuNcyKoafy8QLGJV8bN
J3Q8mjXElGPTETZHBdEmDg9p8EHGitxDPi1jsRRPoF+NcL4I9Y5vED7Si1AjRGqWiQecH9opmjJ+
gbP05JAjxBS53pwq9GOR82MXyCLy4Wke5DMBVzKG/idFQP3sVkBeMMrY71EZgTgx3czTRMjHb/LJ
mf0pTJMmCZGgG8I0adJQgtXm0lDmQxUJVVz6otmt3afblBOQ4yfb7Jr2YeQJ/vCT5tM9u9bi9fv6
fTui4OPE01vq0oJLGwndm+03EKumi7eLL1vdRo1lcdGo9KPFw0D6kvS24525xusXOS8smO8O+VrP
AUjBNIA1czZq8qERFkTrDj0m5IVvN3RbXXqxL5bpQt5NUDtyQUazOtthogQKlIhL0LlCQ/BwC8Xq
6/RTjtvz5ldq+QgrRngcuOZ0DZXq/VG348QWNcqi4YPZZR7f2FTMkoHlTPn17NJHQ0vsa97xXkCd
ji5JMC6r2oGWXRQX6kwsbop7T14iAXfrMK7RbQP+Q0Sk7aLJzF4XxSkHTed2cPx3mon2PAIRpx5z
dRkXjMBzuahBz8Dj3hntoxF3imeIKtFvX+6A7GgpbbS9Yz1otzxaVi8UbQvVokkf1ZrvHPmHmL7+
5XuRMbkS7hzSHL0c3Lkm3+N/Rf2jCULg6D7G9CM/SxkA4dR8JGzj1HuRF6JPC+8ghZ4dI8W6v5O5
EEnFQhZPr/QG0u8JI8S6SThcNT0LzXyS2y7YnHt++re3d7P9hmdLA4+b2PTQcDpdapCnrslrXk4j
LVcqoePbL2n1uPr3m9v6qoNF0XEl9/W99+wOnBKhokTFVa+VM8zEi2qGSAj1Ejqjchz0wp6+Y5Lt
2uqMy7bhufSSjlejJbjDYnMrsv7Epb5o5drCaD7gEgUVpIx4WDo9K0MryrujbUB/LEOWbH8Yt5Es
Wda2TFyBVVfuM6JtGiOfjErw8n1yhLLTmL33zqw1PQ6g/AfdOU1gh2ydka+v68ewAv5F81tfVL4u
WN4nv3GmInwM4qA7oHo1g2HOqXiBvPo0T/oY2rQP7SLszijJYnqJQqdd/Pg42Z3nXdsvwRbR8DoA
k2BDd8cgv02rKbL1Vz/6icjnIqpr1qQ1TN0T8XkKFeG5t4eNcTmuvqiarQuymBw5rXLkgI9RyTmO
ICm0UFHZFD+nGYFmiD4fAoaEbNgjP5yFNz07utgChPkyHWLvF/EnLyawO6rFQv5lYbjTo1C7CIBt
tDsCUB6NNu5O73gtioCzxW6kNf/P+r/9ad/w7ax/X8rvo24DQb1vfOP/8s/v66nR/gGquuZPhKWm
MzM7QND7lYeG3tAsTf+k8DaGV4xp1IClTpeEXr60GZ7UtP9SU9td+ual0O9BgKc/9frfQwPRQP0K
1ZAnlr/93yUFyN+jnkrNsmv68FfYx9QxRo7JNzxrli/1i8QOQjvsm7qO6bMvf2H83DPml9/Zl6WW
aPwcpr5v9C/m/GD6U/YwRVORhxN5p4Y8yA9fH/CkipPKGZxxUjmLV3eBOsEwROnwKp+Q51zOPipI
Pey3ObsE2rgCCZpjF+Ygb+MZj9EgCqM9wwiL45z5iZkyv96cP416NU5OTTw7++U4kCQSCGuGXhVX
cMYfv0tL/S7XS040okW1AAc7QwdSAmaLi4SEqRrxSqpmfKiJUsgpZWq0uSl3Y6uRKEeWrib+cHuD
wcjSYNpc/B1tB4QnFD5vaoSvGLW8XZttEnJrNdg8BpsBb0VlQ7sbap/uCjSCjQ96X4ruhJvijTxL
HPx03QGIaEcNVvzNa4WnLbDn4GHUpnTlv5ADWnC2OMPeYWvvLt8Rzbq9lqPHqCbOt4di1Kb31x3T
17q0nn6HgWtzm9+buwJBL3Jmy6dcPzwus+qbakvYHmXMaDFt1M1AhMGmo4AwrA4HtQ8Bc9Xeapq8
U4p+NnTQRcYpKubd4l/jh5D2h4C1x+isi3SBU4s4ogkOm5MQPncpCGOiX8F1JFLl3fDUnDx3lznV
oHtwmT8GtWFr3BmXF9f6rvaAOC/aBEgKZq811d8QAN8D970trY7ZAoowEXtfjQUzKVFiuM2tYT04
rqqN/RsDdHSn2erpEwFPKZy4SZAGtd4bFa9x5ZUhaj29038knddy6kgURb+IKkUkvaJMzhi/qIzB
COUACOnrZ/Wdmlsu7HEA0eo+Z58d9i3EhZCSDRjTfB8rxdOJ4OTUwj8i+s3Dkk4iWmXLMZ6pT0q7
fN3NzdXAs2Aotv+49dyqe5qqdm75ybKg8fKVz3JYMtyexssXCjq/+DO20S5mXiYpGI4HgzHjGqg0
WwkAaIwy32ZcDaT+QDtAHwG61cHhnhGqtm3PDeubtgQ4DV8M3QYxoH3Af9uNEjeDs81HBLyqU48m
TelEKhVzgokF3nV/TyqxbzknHtenJ+AMxDYhv/uqab9i4agHBldfKwDa6wgw7SaMOejzKTtG+iRi
rPhvlIrzggDuNHegS7X8HsFG4wzU2cfW9CVanZ5q1lXubgMc0Xsy08s/7ExydugXPpDCuj2mv4Jw
BU3/Y9dXqoQE1ij8hI/wyqpsHUQGfJSXEOF/gSxdGAEmpa//UEjxe2iS+8F5oSiMHPJdz43mxDfV
HzvydvBlf5gC9I33lv1NxN4+tX0DYH+93jbEotkdLgIfmnUcQLCxn/S3GOYb79x9YjK+gd1Omfua
dB8bKMfQAohgveJrh+2AhT5ugfpS7e6TrPhS6XuQyhHfJW1bQix29DS4GHwY+vvR1aCTAeYpp/q2
1ZxX6Q304BhDK646OtNDGSVnqn0fO59rUtjvVQdL0M4zYvx2z8atnjbMSzzhiXUDqQeAhgbngFpB
RGvp+lG1wXmlpdZFsRA/sZf209Yrf3JKv9WAeAIyDDkLe/B1jjKQPRz1MtntNQdpvoRIsSK0xC4U
F2AKDk0FWABrlNMeaBFEQ9hSeqL4ccxbh6FH7umYQCiOidui7hqSMwBpQHL5ECAL2b/zx+BbjDGo
je3x3fvA3RotH439phVAFJJ5lrUqmT/sHtOGRCdBIG3xMKNIxLtOWSvXz/azzU5DDjN5Mmz6NXhY
FLB+uXaC5Vof0jt0Vw06CkZaRPaOURvbL3wxMRyIw4/qlBRRNV4mjnF5Apucoz1UoOi9rw8F98nl
s4d3OvpqfyT8CHEhAgSDbIfSZ0aaGN+wHJ/f2IFs25Lrhv+/sCtR4PZpXonjIpYeuIBMMtCoCLd4
Eh4n2jm5GN86+tzYNncmIM2LCB8BivVv7lq/+GChiSENQ+IXdARmCuBvc3CNN7gakFzjjUfew/T1
zNGosHtPQxPZu/m8/H1avCw715xnBaGN2i5QsXjE6Bu6JLAGQPM/DBxgRnF07uuj7N/Zgu8ThWQC
uH7L7BSfyt/kz4KV9HffR6tkO/befnMgqYepBJFEKilJEMPphXoKZ5v6/E7OK9Ux0o7MofHHbP5S
SC4PYsltr+W127+XbyInRniXDp78EzfC/ZOY8idTR4pGHlMuIlm6e2OFtEjchiaSFbbQLvA8VKe6
gR34OpEXFXNUkMyXnw1uovgDmQppoDfEoFw/mMsUMUp3nw2k7JfdV957bOpV5zTIJzOqTbt++aXi
uHjRtG3A5xKsXBh+jffZPuG1TWNsrR1jjDzUAfNumI4Y9h3BHYw3lrnkyPQYb+eeueaHGL2JzBw/
8yIGd7XXal7N26J5OoIpjIn48fXAtwP5XKvzh5AGfWlo/C8IjSkiuMrNKtJpsNHAkE0QuR/dPhm2
BSpbfpbFOwI0fodqERqEIrJ2Bow9whY39XTBR7kIRqB/8A0N79k7Buyj0pVebh3/votAem9Yh1Dy
LiqeBydynoHd8YmyHLawnncZ+xT0nSwPgz5RWHJEoaadIqggbxLDPXobhaYKCHy2xWFlDItcDZoi
rNQgTXwrD5+a/8DfV/xhJlf4QTsv+AQckMSvld4IVqni8qTThXmWzu2XvsGO8vpclmuyUvftupoS
/bdQ/73xu9eOMxfkl96uauyBEcFajPfvtkqL95kQHov5MCjEA2EKNfRfxYxoWNTonNcKFj+MUwH9
5smsBN48tvTSQCq5Uw4edBELs5rYLcrZfX/HMwgIW99YBxUiEBnc62aqQEbhfvK7eTN9LnFEqo5Q
VrjdGTZxpsl/Kca169FfvY++3sd4O0yHjbKyFkyUMwBT/U8u/DeQ50/7xDK43eNgyDmvMTdeD4Mb
/fawf+Flfak52AG9mD2Gs4qsNbHd1iNgYR4FFd3O4b42f12iMf7UzZsxz2OuG1DSiiAKimN2NL6N
hUz7N6uhO2zH6EKQACSuRK4PcZvQlHH/6yahmUxqENqTeeY+SKfsl5tC/Xn4HCIdviQjV80ZMGFt
43aAPMxSWQWao6D+p+sT+1TZurG0+DSexVxBQ5rsNBj9qpP2l3oIRQ9OKzgvsBVOS94EZmgJQ5CA
mDii5rUywBcXZ3WND/T2mEu2lxpQhuJiSyqLAjVzoR4Yr3atYzLZgPfP7IF7sg0GmnzL/mn3/Frj
IzydVRShnCdM8mSEo09X/F3d6+ApsFVc30x8oOSZwXB8jlyuJyuAKWEyItcrGH+8ARA2cyOvX6nM
hL+ep2RnxgdlNgZBW7Dbjme6dTIZu32NQEtGGAR04M/ogajOni4pM6sX2OH/NAawVnZvovpyx0Lb
8gL5zyv1q+p+HqNF3gZ9lgiCwTud8lHNfeYmd/ijQ2gsnu5ZQXJj4nGgrpLws4qgvcEQ8xBAxDBc
XnhiwjgALzmPXWlezIxjOSOllJGGalt+DoGEKd+7u+pTU5gwbJMV9xonk7kv4R7g8wdxhcwd4Fk4
LkCKvCmQ/hl2R0RUBDHmCtw+obroYVrvqEW3z0O0FcgEdiSYF1DSWVz4CXZTLwm025aA2JjKcRBU
vmnZHRaUMvCxoHA/Ea0iqRhWJufLFYADSxQ8jBKLv8qOj0wn4dkSLmZMqcsabOPNSd64dxBLiok7
nh/LUQTu2ZMy90O+c71+HkBBzNPuj1hJn9bvf5tXhSW6JqGBP01RJncTcmza4HrU/IWHJPFzel7I
jmJ1wjeK1jxcEos2+wRhOExWDBJjZ2TfLIqt4CLENReqsnb5mb+Osjf69b6FbBfBG2yIUHFbKjab
rzhEwS5JOX7546kxEQwJeBJTIRXODYe9vAH6RfAPUHiXatg6HyaBD9BvzgkfxvACvav78uBsoZmB
gxzsx85a/HF5mlLWwzr2ZYY4wr/W5I296owVs8UAjAwNAjEdKnlkKMY68a8GRIAEJm7iU5jP+UYY
w9gzuabvAUbbXwTmOggLJln4B8YnXIChFwj2uxhwZiGiXX/EU6/24ocu1Pf/XtwHuvsXhoZwy0v3
W4b9m4WZR6Rw+D0KsCMMsazjp4EYQWDoDuhEKiigcOAZliJpcxcCKBd2Dw1PA2ZG2M+ec+xzoPz3
07/WZbBFP8zByJOP3dkCYHGCypJJQrEyXxsVl1jZqXacp5h9CcMYNJicsipcsdyVDrCZclcPABhK
yzbm42PfMNO7nz5hlUxo7Z0NTvovLqdE1UabTtiU/TVaOzBFG5Bot4G/Vs7N8bS5+zlI4qV4+ckO
u4FW5Z4+ys8JGgkciHm6j11P8AdJOxJGslVdze80Cyngs8Qsyk4j2oDb5PbL0ctA97aE6om6b36J
PXYvZiErTGpshrqTcW7Y+YJrxze8Z5fvzFG8+d39pVT2+akcXivQwmI2Ne0D0RaVD4BM0JwFbCFg
44e3A92d5hjN/+H6JfTV3PYSgbh3BwoapJcJBFRxR5wbpIzs5s6PoM8K8MFcwnjFrACVUuaj8zEc
bZn4IIMLzOohd9B9AA/4xcSGZjnPnVMcLClJJlClMp8ecQeNwy7BP6D7MMqVbf/cOb/QK9kEt9rk
DIQ2AdcgUcejhEV2oWzfZosZN2kMDztmUhmfyxm+BMxvdRvWeY/4laX/TU7Lx4a/iWkROMn4Qsjp
5CRPWyasGYHC5T6hQce4n1S1FUHKBZK3lbWvLz1hEaSrFzgn4cHLBBBhpK/toznYAdf93HvVLJtl
JwlMBOIhlSoQwNUMq8t43VxENQ1egORMeFENAW5insnX0UYfRmyVkBe5fFAQGHXju7krmGEwyWM9
L9H6I4CAUA22IMRqRBNM20W2S1bZKoknLdDDcCp2+qk9VEi/jdlnJ2TRykEFrhgtU5jXRCJyFZWg
8RGXvm/mpfkmEIZWgiEE3KLE154TEnok2jDyKEYie9FKZgRIGXcwcL+FLtWBk9o4YsPMv43muMVj
BaEtY1/bymv5jIh3hnyKl36Wtta+21Twkk6C4C8o86dEm2QHifGjFioBf6tjNsswfccH/ib2nPiC
MiiArEzei6CNSCcSIbiNIM4QuaeT+y2cJiEk58i/ri2aMo4H9sw1b3Xww8CRwoD/mPBxmdYcQij8
zeii6udoVsDFRGWS/yZYG2gS+wcBKqkWkEFmYbeZUNOlwNxjTKHE/qkkwFSMw+8eDt820xtmTnC7
QN/BmHHNZx5O1G1+FhxBSgTWp+LkIrTRIJBgjuvwunwu37jt7PoT1QVXOVa+HtV+kMiD1ujAOqIq
yASs1hmdh64vJakLMmqGmsHB8D6/WCknjUr61uI5+83pw0TDPJnkQsElgtdNrV+T8GxLKH+Y84Eq
/76gHT42xMxqdpEHcT1Lh5noaVTcA0GJfaYtZuSXkleDk2AuLIdD6fMgf3/dHwiLQCicDApM7Ot/
BQgELns4yQwewQP4VAKVMFkEeVMc8uBMBHJceSYwhB+YQYrQbGi9N4NV3W3ldY+7AbacvTcynPY5
TWNQgGXx3FKYMScHwgKMAWSh4xxldOh280drA1h0TFUceGw5ndLMWSL+gKaTqXj/9dlQeyhhwub4
1XoppBcuJBPL4mxJeGezDpy8IURzQgs1hhSDl8g31VMJtQkBBi9v0Z2L03iuL5I//Tv7Y2xA1XGs
R8Qn2E8SCllV3USp6XHc6uVFzAt+018MVBJMHBhxwSbJHNS/QOhlRpCD83n4GiYbe3P7UANGRq/K
fUNHQARoOXHi1ydulg/YU0mougveRG/8/Hmz0TKs5SkC2kNB2RZ4AiJp4TSHAYb8aBUtZLQqP3pN
PPAkP+a0C6ajQEF9TPqf1w+zAkw4hXzwWB4zGFqeDKbzci1UCInTs7SXRIesCoZ8vdPzTLhjJx+0
SPRocFh7HBWnxdOhhHoWtmJ4jFjMgbLo1NIGkYsH6fsd6omLhActi0zgK/YHcAklQquE7MICl6BR
xHr6QD27ZJzWQo9iG3D1cFhfLCTzsoYVFZrKGt+Re9BCl9JwCetuj26LvZn5nc+M/Xhb+XFAZvBB
v/IUpa1xHXieZ0xklG16asPRVIegklDeyOzsgCwYHLSZg46/DZRtdxo0JyrOFOJ9PqyYcnUrKxJB
bhsN5bcEJziTactqrzy32TZ/HNPUCgYN//wHvKNoU49YF93pg0fZZ13g69dXjDg/zUw2oJvIJ2lv
HYkIcSGNiDGmmBGD1iCIBwWdMOk9wExxBKWbQHnoKoIkPvbaK7BR0DEzh8TivTev9YFvFSPX2GUq
0pPVsH7ba/9to/zxt2Kj2kJkCG/r9do/uUt3uZzW3uEgH94+tEqvuUNShDvERjhsVcT6hK/dqvLU
Gj8NVqHdPPrF5J65JlE2vf6jf87VofGUPChehLatsw+B24xSZyAf0jiMKrgR/mP3tKbjevZ8z6wo
HK7ZvB45EiydDZNIMMlaAlJgrOqPUreG7c3rIlkFsbM5iVEv6o4ysusEizqXxocvyjDBVEIWXcbt
b4bvn4C0bDBLNlfG21CYoA8xQ+rpWuLJ4xePP7YtoY4RM3SOO0EmYMKNvTyZTh7D5z8oS0+GHbEb
bwqfcUe549oxfcCsm4IENP2b60nZAOFEOAUUFCb/B0llbsnvTRU7A+PAqoUAwjsebHh8w8cq6K3q
oAZvRP+V2UxhCYDngYkrB3zXTOS+QL5PfxPQHmgbZx3ByDCZHkD/kIkw080pBB80L86zQExgd3wF
6x/AAMmVmRrCwUvxqfdAiFIg/fsZcv9PUji0/O/RskHLUa9Isw9eaxNOEHU7dyNs7z0Rp8rdZ1yL
4TGGCTTkTLtrVH6mrUB2akMwZbZeEGH2VEyDGV0zIMePX8b09E//GxBb4DjDVNV0noqf9rOxtGYr
LuQF3sN3ikKImwDehABPgOmeP1Qsj2aBYzJtPsbKmP4Orvb1oEP4an5ebEdHidwZ+KC13d/9Jg3v
Vpi95nmz0J7Tc8LeC+aaO83IHdIgvfvRSKSTyYfBb07tGbUbk+6eljknTR12SbWudbeDa6NMIWbx
v98/JJCjqBfr2+MksabR1wjeENi39wifgXWHmJSGfHNCWhPBwin9wur9Le05PuCYMJ5dvTgO0jm5
If+oyZhlfIh7mETwKG7DIQ/pKCfqroBOwk5NS3a57yg30tXzQNEXb6Jty2e7YvM5PBcyPR5sFjhs
C3HSov/+Z/yO3Iwp8/MTKvixM0xmfgPbkwMWOM0UhYp163b9nCC27bKixhXE61HYnwjWvpQr7VRM
jWMXwiRTRAp0vqIfq3fDjdtluD1+819SANQbPuGogPDzuWY95/f9Fch0RohhAIV+6EMfeLJDVish
EDdLqi8oQtvRVESqPs6vOWzGtTHmAMWCvKHbpOw9prCP7hNihaJfjmrWHnlE/x/fYyZLTOcBAUF8
AXVgXEJshCEFUcJlpZf79PraN9PU41hhz4DqsBD8Fg5yxlkPR/8cePNG/HC1tDjU16Pctfzx3TdG
a3AnE0SDp1Qf73As4HlQtYN/oHxXnNf8pTitGQCBPtb5PgVaQlIHxNmC2IOxNo6V7e74GseFG9WL
+IP3Q3Vr4gXfySq76+5Ddz/lrGsDMK+icFkqr7s/Tg4v6rOnm8Ih6z2+8qFpws27cTSkbNWSpSo9
p2PELuwxg902lCTkkLogbfVjW8AbY5hG8wUoBuRariQ+RReAjQWLH0RFd5+YGbXeQDf71RrBywii
RuC3KcQAl9EVwPkjdhnRqfKma90Stz+2ptyJhjXfwgMLowh9BjVOwoZuHKTIPA3SgJ1+VT98C1cl
aEXYhxhg5IC3k07HxdxmZtgmDh8VyOrF3Pz3T+J/0YRBdOEsfgVS51uqT8HLp6M8eAHMGUKs+YRi
gTSVCosyCqwYvyM0Bhkh8uHnEfa1o3+3sBn7gMrOzZpZgztnwR4RlYcHaSKRA8SmAbpCtMKnDLSG
sRogDY/BVYDeoE0HCdmnICpjv9MdGBNV5FfZa6bPlJA0SGcYMgJuZcsBuNW3IB8VCZXIvDELExYq
Gt7G+nT0dsY57kgVEhzz9u5+Ye8NpWPSi1JsNbNnxDk8ATF8oyWOCALd0Cknu3hFUxTrdrK6uxhG
UliUICsgGfcF4JLMpTvjfQkY42LPgX/Tplvm4E7r+wbhtRgOVbPBZlcpz80mm3IeReJz5DnOY21N
79fqRxbDP7S6v29MQYSVGGpN4RAzWj+cj28dX2QNu2yl3LuEvZFqy0EfACe4FGBBSbYdjZEOW4jh
vTTTZhbZmRWu1BTWInGhmsaqX2zfCvFfCROIv2YKePCBgqqtsNHWnxDffB5Lz1mjb01j9oJx12w/
dK2QArFPeKxi073z0h8eMaX46X6YKo7/4c74q6H8grLl18R7AaC/QqObPju7wXEMIBarr4QGgbR6
KnHx07R75FX+Qe3V8HnAawdgFKIB1A9Iuv+ywWRTZBGOHldTCyH61fWUVyLh/ph2y+wREGacAxDg
mfsvqIOABUoNztU7l2DsGVnAoKSBAQVn3hJHVPoMmJLAteZA4nAbjiZbCxZ/38SDlgwTldlgujuC
yh75hr9oaj+MbgxNkMtoeQSHD0US9cy/rBb2O+DXMXf+v5ANtqhRNk01YdJWVFhGOfwFPk0RDTzE
R/atd+HTWpHCJ1WBge8V7wd9sFswPRiE8/kH0AXfanXyhjhf7NvpYKBmgTntKojM8CpJ8EKZ8ADH
dFxLqKnV8hvN7kleRzewJgbAvlyHJWOmp2+0ZBZhsm0LRFmy+cVU2RCZynKaY4v4doEOVZw9NcTZ
a0OHeEONR6MqnC5YB2NWZnQbcJ91eNOzaIpJJ79y1KxafYqddEmXiYE0IARwKi4r/GLem5yxxz2I
Dy/sgStX1RxKYT7WD6/WRYBydUh0htLun0gIx/E7wbVXrANWg/oW66oyXdZA9bEjZh6Kx7mYt6dI
I/GZibVYJPJnj40Gty0/lVVew6kJMQN69yqhdUbJyvH6OfNUekafm2RqliHBcb3l9e9lbLnPT9Bp
h3zsc+vwg/Ddmk/AY5UDdjE+Cf4h92nmK2Nf5o4BBPkViBc0225pdl5uTVlx6jDtXjMLn1se4yAG
6ZTTP/EM7j4gBMQ4L5FtUtLDxzNCWv5PMuE7SZMhnqXH8bk4vbUpS7XORDIssTGcuWS2QD9kUbFI
Wn3OA4Y7Rel+7rVgc9I1s9T4KstbY8AIDHOFyMFDPi6JJmHlDbC6MSegGbACysARIlNae/hwKO90
rOZFbiOzAUaEdT/Lod1r84cGG8FtOSRblUvnWMOKzzk3mbEWaUjABdMhFSgUCWrhmuwKmqsPAX0x
D+IPd8FjEuNri1lAZsvsNUym0BT5srFky+6xTMSGh+keLTUGYEnQK0dK0c8Q3Kkk8XpUyMtyVCzv
7n7NwYd+gadhioMjMW2y5Bg08luZrn6S6ZjQSCjk/AldBRyY9J1Px1yPfA4hTqOXsswkv+O8wRq0
B2b3eeO47ExctdodvyHx4em0HEkz9TF7csJ95vST/JMwq2KKFwkDU0124TnIOOLh68qGijL/YqKY
JyQOYFLxXthAMp0zCXmfJL1vaA4LnFjucWI/Vs3LiXVnhFma4qFQI+MZ5IWPsBlrvLZxGWYX5I4f
E/xsgxDeEUfIF86nVz/nO/EREyNjmlfFJfyZGUzCnNu2zsXNop9EB4QWANI2Owi/DR7VBZUbJWc/
fd66Sy8RQk+GxCTiuIBDyQsHUWBPfngBNw+5rMBsZuRwo3SjmSS+ny/UWDV3HpRV7WReIJbq9UQV
exN7sQgjhnNaoke4kW1FXO07PeaN/7p0ryV8kJHmSHBDWtuA23nhCwl6JjZKugvT5Q7HgZ1JVjO2
ydNGr6FwNnAQ4aEIGsFNq/tmNeX1EurGdcu6BS9f4unp5JNOtAv0Y7ionC8yti78aWQjoFgiS9I2
T9bLIaeNZuWinMzTGwK0RUlPv8LdYmffvA4Cv+D4YkJzYZ9lLsrXx1Bbvw/wrB9oFJhMUKmzAdB1
Pr4orbld4bsUHzf/ZZLaLNng1QOrp70yhGsRFB+Mm3qgDP9gv8H4EzkLtTr7+Pv7DpLPICBza+Kd
ifpJcBMCbqvIjWVHsTgiuaI8Bb73wMXlCxyVD+bjSNWIloOmgjEObxex1xniNhJU+AFa3mbD72gs
6sUNH8kc44e7XelhX/fTV6FE1O+TsS69TO58vqHhgjSy3lCU/fI22p9l+qWRuIa880b3Gc/6/ZMS
6Er9wYkmukeR9cS5lnKLQg952lrnVf2iPpek4uTMHCbllVZUr29vgdHZMqMokXczHIl748CbmgH5
1+B7kISYAIB+LI3HFEjDxDCHmy6G7uSoH9HWghAmtKmlD+W5vOrQx8RsMiIpFxmKZY+FFYz7Epe6
aSh7yOzhedJ/cBjSkBAcmItAqzEGEhrTC5+f4tdxuREYqRS6E9Fz0Dy/qCVmbKfk/OTnDPcjWAc8
X0xGx25aeN21POdnmYSfM3M2Ohv9h7/INmvdADF4Gd0VYpQChlqzy/jUFWy80sPtdqY5yd8zvplf
xI5NlhSXkiQulVacjoexPjyLvfiNygI2991+he8f8Et2dK4gNAeaRipd8E+vXlPvVvRKKLBNRzw4
QtA28JjgqdBeLLuwRShGK95g6qY6MM1FZ0XXfWTrxweRH2SjV480Z/VVZ1KNMhviFEYqPBlFRIsV
W+uPxpa+qzAdjZb/6fLv/RMXTg9/yevm/+TGnCcPjhuYdUzL2VRR4z/dCPh0zZ/4/PCEo1JYJsr0
eBwc0qm+0i6m6bY1rryEJYP7l5CzwTMABGd9Mf2/gkU9frocdpJ14XWZbdBqHOfnPJt31Sr6zKAC
3ENzjgdCzTnPUFDUuebFpJ5zxDyDVgsHUDTEzV5AYYQiaXOj/KOPY0f1IdP4pS+FXBWDvsmYsS7H
bfDG8Wq0UxjISSugCVr5GMgYpieVmKS7/Xj7xJtZXihtWDb7Np0LCiDa1rBh2GiLEVQ3g/34Bppb
dvwI0xEHDw7ioml6BiAMFvSXLi0M5L9Mf+J4QdcF5XGYikarmHEsaf16iFy6MxgBT7SCALnGMr5Y
td+yGTBD7lzILtaKWqRj8nofc3eYYbbOA3h1PksjzhhKWyQ9BATzla9ZU22F5QxVDfWOru1y9Ydj
Qx2hftCWI+AypwzTZMXZjM28FRIQ/4BChxhmq20wi4rn9/6nH7kwxU3JZ37UtWs60+nnq0KM1AhN
EXwxnqsi1EB0pTtlSaLcygLTpp6i3Q2yTb5GUL8rlsrMCHsSx0c+fkDM8ooASwcXOQu6IX2LW4Bb
hsmBxowpuc2Qzm5Xa6qiWbuCDwGwlfy8K8tnJVjfcAZNpEoUz0K93iFIdH/QYcKbAZCCURmkq/fi
udBmnKAcAgXMCGMKhNGYc0UL9XWiMzLkJO4AasQOMy9XoHzpjosWw23cUORMkBr2M+TUVGqc1FPj
xu0JKACUz3tW5Lv37D2DU9jdQwVOnuFpa4urnHgWPJ7naA/XLimEbkqMB0Y7csKkKsxRUg1+pAf3
fF7LE6evgjuuG4d4allzEKtXGHVLTcPj8OEC2mrAW9P7+FgDJxt0qEhOoF6CY2jPgCTIlo5bKfEu
r73Ra0V9AjuEFPkR1ATmCs2x+QP7yqMD9ytYWicvm5I7QmRZ1/GcYQzDXULW01W1UWpfYcxHEVOj
0+uYJF+SO3RA+lA5n5M2YpbH/L7IlQ0GjWq1eFGH1Q6zhBdxco+5MXb7HjOjFkKvsdMADEwCw4I3
hoNM5+tNCXPAoAz3RruUgWkrHPRG3e4FU7YJ42FNY51jjNAv9MY1rnLjRgsaT9zulmBfDjE9A8MT
RiNgZeZCh6Ywb96zVPO0DVSIyIKbSI2AvgklHWyNvcEty/FPhBAUwcS94lHnRLeglg8MGBjxW04i
e+VsGP3CwxBGRYXXYKUruxUOqmheoe+lo5msLSMpdbAP6ikg1RvnaU2dkvjoXHr0GefPn5iUhYy3
XyeioxI3xlUNGzRo7GBJEpvlkcKWgvdEXSDfPfkA7Fy4T0QmSw1rgu9IdRklkXwmYfvFdMD6ZkVr
n9sofEUkIQTVF3O8O22sg7+AfGZQGRJd/2QO3eEsRo4Z5nZAyAgWKAj2lK3xkurjuwvoy+RdvOm3
GnyCBZZR8QIDSX+0Rx27bKEW4HeyRlTvYoTlovecA7l47NxgdP4zm9VwnyqEGMxgUgdpcQ8CMs4+
QUrTy4H8TtejhHNaO90ZQm+gUbAohAjPn/8AjzMjT73l3LbRCdw9a83VFjQL4XNEo8mttGD6OkIm
ZiLeKP80HGCPvMXltlg/MNyezJcw6rf7zAHzcrC9XpQwPZRT8i3DovhqL3Eya7HNZIT1VpeJslPz
H/XaGWdVmvG6eS910G4/8Rn+tOiNbuAJoPmaOXn2C9wixgEVQHqOvnoP4pD1R3l0Lxbyv06sjWdA
jWxetBcklldL+pNE9pXHvIQt+ptzrA0ebFCs873Uo1xHhbwYBxyJGNDgMg2I+bCtG5ewyJCamQsz
W1E+pBQO54H+E9g+lU8ltRL3YD+6cDJTZSwjuijJqyiV1o81UB9EOfIGzbAmowdDTo5mQwCCWDCZ
6tw4Jsz6NHNKqBC6OnYRowHBuIcIhpAcvmYfBg0LCe7DAoQR21NBSKc2DmADcOjjv5N6xaG8DDt1
ZQ5huXqSGD2cLeYZlqPiWwpXnMmXCBHojtlvtuKAt5lnQzTHZlHGur9G17PKT8/fGvovTXXi5Gud
kdVE+hJmUHEWtOwNXofi0ApTjyoZxusWEAb7PA8W7JXJpsnlr9xbshuHlmWH3+ovbJlpF63rzvlm
pLPV3xjINT/yFLQsfS+ijbVDzXtAS9xcpLOG3u+q7WnptMlBsrz0hAMZKvvznzlTp2+8KBrNS1af
bbxsUbnOE+9xk+fRN9SKv9EX9dCl2TG3AEf+h7DwrlX4D600I2RMi0p6UxnwpajohdRaAvF8EBD6
2tGFf0QchdqdM7b9IoQHsON0iKcwdfNq+vpcX4HOCDDxaWyYsbPUCMk6G3vEZvWlPGnMAjmFhBYG
lG7xOt0xADPdAWB0nW34ew8UF6Y7rpweASlyiqv5pX1lP/VvtE6h4M9eRFM4ALRoJISEG7WhS0ox
XaD9PkpfoymICBwHYBk3D7G4yMhdMKgigQbqa37VolX3xSQZ/p64/DqYzuyBIxjYtmAbVrNR7Mlb
k9lBL5QhjQsrk+LyjaMYxlyfHa11EQxTKHZfnISQfblulWu4CvsbEsnWo/hp1/0ccfjaZHDBUv7G
EWyu7Qpe9YyqrJm8qzWJBnPjgMleR8PiSOeMBsel234Djz4+YbpJTvGfBeunBsVgB75125ibeWGh
ksCNI94yFaDfZAg36a/CA+zp0xWWZE8+3eSPcpQJ56Glw/Qw2WN9E4JaMAioK1HRIZ3d4yZo2q03
vqadMCaRvG712ut++YthmUGWQVhDY0e2jAnQ/RzRtBiCRX7HJuqgYqHnSmvouqPDaAFY/2qd54/h
8/QrdjKyBzBmQOAxnnLfzMdfNAYvJD7GQVupU+uYe7TmzAm9VIGTT9yg24eIdWdmQCVZ49fNk1H2
Bqi8qBtERXg1x8GLMxnoEBw7oTKmUJwR+TdqZ9ZSW/d4CwSodO6bJ6WjjK8pmu2xoOs9kEQYQmBy
hxoyyhbFa2mZsp8fBoPFDkNEh3oRNIxSTHLsy60O9CXEnHiOfzW1W+Vfd9SR1nN5f5MyJ//cX85l
7KPh8CtGox20WweJDFxa/7M1leUbyhWjzVMaBYJehgsxvP1q0fxkxY6mpmaOJ+3iZmJXy3YtsVO9
3Bh/LooR2ux120zp+FRRKASGzw6RYcuafiNUKY0A45eYiuEbLj2OkhpEGp7phJ2SRZvEtrUQxHx8
XCyQkYC74927EE/VsQNn/42LlOjGNmBBr9/4jxEFqVULPMU0tzdCq0AySPSoyEEdHaA/X+ARYQaE
B5oqANfu6wD6lPrtViVCYFtvhmkze4QS2mQyrYYABna1M1b10dglrQOvLX3M4V/jHQopdDd+ItIR
TOE3L3Nx79zi4bU31YFjTmkBZzg/RIvMBwRoFm84feAfv6gs0u83hAvi1eI1TMf52xXoJYRQOBA2
pB/wjk19i1noSCGwVUUH0o1t7MdHEvqpeW3O080zyG/9rWRYCy4LIKQcarQmijzDUI5FgjLmztxf
cp47CZY8jItruTColEd2d+ML7CDwUOEqzqT1CIW2zHu1EBIHnDFxeSH9w78fsiJ85x9S5rxhBP0+
iKYGp1QQhQVmrZv7hzRzSMiTahXvHovx1aRzKRzzt+29fj7adF+C6AuNvqCQrmof3hgl44mcy9qX
DukM3j6isbqdSIvYgz5tLa0LLuggQLh9oJNPgBqID/FQxHyYBZa070/aaO5tJKBbqXeLPesYiIHd
BWMPgpw3bxj5sOYb/BOgrKlOwf79KaeytkCDpZjgEDQaiLZDBEwRz4d5IKYXleyzRDTeFqHhtZkf
desscmjM/pAqT/RDnPkM6Xuirmsme4JYZOATg/PGob/AalDTdXcqoKUwHLJcY13dEiay6FrtLGfK
kx8NiM0bmH595JnkPuBFd1+y7VIEfKhtmcnTGENpKZxs20xpzemsKRQfa8Uk/RrWIHwrEXxPR4A2
nJkvReHTt0IcLwTrCmysPlfbdj4w/g0o+CMYUAcktekqW+hrJl3gj2jhAxJs2TGETGfVYZj5H0nn
taQ61izhJyJCBrlbQBLC+wZuFHQDcgjkDU8/39oTZ87+Z3rTQlpapiorM2uc4dqjoPeGJ2xsXlfz
V/oByjSAU+J5yvoQ3R1eD6ht4YMvQrttQ+lKy3FI+atzowy0wgEBJx9LaKAzNnfJGkCqAjJ7bcE/
8nWszvvSReoiUIZ2DXGjnzcupYLt+wHeAhU5/bMWSGugm9vSqgrs7uwDnoHoWrOaRhmGTSPX2p8U
D/o876uHPrcuoFbSDl+v4RT/9d9/hL/kdShoOj3+eJxItQcCShQPyl+BU3YjAnb5WCDFxNNQGuk/
CSEqDXIR5/bbUNhwmpQ9JnG7JLo0abXziw4ID5SfLIcIWDOh5kTDaHSA/ajdKyaGES4Gnh9RHABE
pO/16xr5jjJ/NRMVD2TVJplFtaMDwNBgWqaMPfsItQW3Iy8BxKT9C9cRCAST5Mwc+AZwvsfZzjo1
N/Q+ooCUTEB3WzJofokOTf/wwSggtXXNHS8/N1xqSf3BegI9kW4I8ssHge3LLbYKpFMVSH9Wo3oc
azOYb2BNnPMD8AFSzkkhTAgQc0wkeaW9PD4vwfqn1QUp2EROxexmG4bPQZpO4/cF6h6gJZ8DKIUt
FG7NnUTtTZ/FW7Kvz5qBTda8DrY4snLWhxucyY4AaQDV5BNsAHT+5YL6PyEx5xSUQOW33SuYz3aI
DzHY4qZm7TZ/EvBnCe1nVzjg3weUtQI7Iw+S6Tqnb+8xRdplvheI+w+Aqzjfsj00XXx/tvhDAIK7
mscSNSl77oW5HbQF9kCnPGmb0BZQesBvQqT/TLOt5gGvA/j6u5h+FfGjcAsAZHeouTmT45GFUxNc
8Rztv8vCtNVHdaQ3hk3ICDEQZ2ffBqf+HlkprwdWRRAgh1PuD7UmBVUg0uisr2OahAtjNjBMC8SL
dGhIoWYBY/JlE9CorvVPYgpg5b7yHauRadj/TAbhHeVHgV7UujSPz0+xjLupjjsEFSYeDi9J1Qk0
6CHlnkwNChMHrglHK3EZewinlRuCS4im3RUbarT1vddccbQjU/K9NFjQIdlARf2TLKEoMCfFPRuN
bzKPUWsPp1G74ZsAqrtHQMdRPGhg9qVOQKAH6obZDNxLOteeihnU0vc2OEMlMG2g+Sif6R+wDkcZ
zEFc4uvnpy/2lHJZJ+8rMZG+8nEZx1r2EWBsgnZPYBKk9SypOPDoh5PDDbL5kwoFiwh72X9xdHQO
ERhiOZVNdZpq60vQ7GYFtLAhg1v5Tu3B9v9VOKS3ybpDQU6HUzsQIK2Z2ZQu6n09nFJXln5fLq9r
Mf28sZxCdwF77XsSlDSye7ovvP/aX+BjPP5o9YAxyzK+wsbF0Uaevaa8On3XT8tp5tI67tl6/q+5
Y1XBF8uW+vztpr/v8c2gHDVVj4ZH9I+2iQFSL5DM9fUNx76dv6NDENatBMhEbhvfGIXsItS5XYAr
vBGpAEP2kGCJvR+klocUmnqwR881CaH3FUvrwgVNqusjndZjyRFgkzZfHKGz1Hdl0B84S8aky6lu
UkgZJeQU9FJUXAlHm71l0uGG4iDI78crnsWOs2vbO0SpF6hlMfCfqAN90ZtdSuIuF07rL4I+Gyap
WmEPMKSlLNTSKa86OoIFJieML9N5g/UkvUCNS2GeFH8+qC/ye0eduGmmfv7Dvq2CW8Aunlin17an
wMuO5gYkRtRkIB9Phi7oHgsN1evQC/aUmd4zjskGh8bBHZtpVhN5OycW+Mp7S32bF0DJiPg/HT97
RNNb+CQYrjpyOq6X0Czq4+AXEkbGBPz7Tk1wMiedaYvXRtpu392hOlKtlSkZt0tSsczl5CKpznqX
JWdR3APyCbwSEWaxi7U9VTVqcv2vbszK5NI0a+o1lDsqeucCzZFfnWKgfDKVZoTQFBLYD3RY/Wgc
skt4oDVOyBENfzR3LJW6hEvx4E0vBPpIzKkcUNeNQ68i74A+9xchtp/Uh2YLXUEKWRabZrglJ2VP
Di7NTg9psKBNpfQgLWAMrWAhg+ztOZSpKr0ItlFw1TPfctvXsdc66gvX9za+/mPb6b47UNyavB9w
icnUT+VbJy+/J3DQ7F+RpMRJgkZyAHlusB9iyU+lnL4WsCw3LPr3CvYQvDvE/u+pthvsYmNGlDX0
2ClAVuDqY8uOoHwGj3NAVkulkVoKWhWfuNT2KZ5jCzGWaDEIHXoUYVcrz7oZJXZ8Y1a89cEoiEbk
VO8nNlgIwtXfoF/WhKK457Z/3YiYVaEY2Y0eDb5DQq9muPmkvEBMImROXXWV5TbSkVpdCmESBfnI
zvbQaKp1DfMS5BSvsdeK8xLYJ1nI9ImlLRsU/FnkhredGjmxTsFA3nU/ka05XemlVPY23eG1+Ny+
C/1WuwVgwi48RdgKplMAqwnSYfUnPsNkGkESbwiAkQFGtnnzn1Sef3To9grtvmkmUUBLn1P+gHU9
Zn/gfVKuyG7d7MZ6G+JqwMNjxEjzvHXXuUSr8JsgtI8ZC/hWBK+j8JZeqm2xIuG4aKBz9HefQNgj
0QYGEogCe2i3LI79vmcDQ0Bq0z3Q0eflr9lPgGeA87af4UIxf31YjDLQIUMFF3uiNA6F03AGvwKA
Luon0XsS7AbTQbn2d+AJLS6hbJEmBReUueWe0Aiyl/c6QhmxPEpXdhx7PL46o7BkAtnZ7PLwqony
L4BGqBKabXkobBUR0wEg9AcZI8CpF3NUYxK/yk5YKSNXIySBh2HObzG2+pS0Jli+Q/5l7hzwxyT6
yZHMkpupK9L35ZdOc5iZ/eTnCGNHySmmLS06r70wbgujNbSwOJuRw/vwSmCGk6jH4xQ5xIPMiP0g
jTZINEmMi8L9zt/QiH/zAkXk+MsOmE/hg8AJxpUtdxHUA5C3H1vq8K6eyBCzpVWizlD7S5jU9SMF
Y4i/jpWHfSYSXRqiaZPPrNXpsSQdLTzFhFweatqwsWHtJzABkeMiAxVoGyracbiWqXDYFBMk1L5/
Qy+Hjm/YFoTOTLnJrLFPskozR6cHPaI8bZ1iT5DM694lC6xvXy82qZGBB48ewRwH/hFdXOhtiY3H
p1m/CWCJtRwa+8XnwBj3EKDJBTf9sb1hpqD9qDSvGuekheABlI/QsWA2yYaBUJEZBE8Nb34wd1pJ
0azunH8PMiEt8nmP5dOaaDZG1hrwGdmdOumvZL/oVZAH761iGzEjYF/m23zln/LVAJQKB8zUHj7L
2EueJp2KJvqDSoZdX97EUaSiS0AOlPGommhl3tJ5ejjE9TN1ERQ82Xgw5mY+mNWyLtcS+kX/yZDp
m+TxJUZAD9ssS4EugnIk7SEs58it1ZW00UA4aZ2UX6tqhcHJwHQ+lh3R3FFLthR2QmON9alSORHj
0Fvn7BDjDBrM33jVmPPvARkMmr9Hvkt55WQlODHMoiVVFN/jzSVYCM8aTq7MoTIWbYcfImXntU6D
Z0tSjiEyMwq3/QS71rAg+Z2It4gwgL/8UsRF88omxJGOjzvYF15AlRdhOmj8SV/bkjZv5LnFslVc
0339Ra1ddu4AqL6knIRdSOIq9DlnQjziz/TzUH87zVWwaDDslJEQFhLID8kLt/hNRHTMwJUBGTPo
N3ouRGrhAo8N5SRRO8YxjqhJGbW7mHN111DKr7Ccsof4UPXOACblJe0oEQvfv22zy65so7Ed7DHe
Q5bgAloyhfCRLYujTL1Uub3oboxzhjY5KICWlsPWnUWO9hMFYw7na3REpk8ahdXLZ1wrgOwAf59t
/cI+EiAmA/N47b7WdBgtTXkaN7Niw/JL5p+diS/6rNrXK5lD584MrF/TpV+M6EiPnViD49kCM4nq
w+ogug0c8IVEdzrtWHeACfzLmsUHwDL4USjwtF71mzX3ELNDbabhxr+BMvppbd9cDPRlmbhUY0MA
0ofCbT5K6qhQWMacRpxi7A40FseErRoPGid7rb/1TOwEYGM2B6TvpJRAxGBW42AukwwSs+5pZAni
iJ9oO43/IjBhqNIkeSoceLrvHKQartFIh4tJly7bUvsR6FGPuWrj5AQ28J9/C5/ylz2MVy/C4IdJ
gM6PfU+bh7rLMxoNBYrlt5wb9aY++i0t4cBFBqQmNBASWoeZ9ZOjycI3gReT4AtC11PSKHiy2I8p
x0KcmTgDv3SPpj9dsNB4n1iLfJCs9FeWcXKTluaGq+KDonj12zasEeOPXOabLGp8tSlq4Fonwywb
S88vNZlnsVHSfYqWKBpF11jYi7AsCnGLqx7y9GhYXblaekyu6eyzrKnreWFywMyhg5+I7r6h6k8p
m7JRSCHzAeQErKZ0CBnIhdZASckj1zfmcMJx2cWoaO5EgSByUEYcnrU0bSXD9GjaswxsnVhDOQfb
vmV78/ivwWDsfPwFE79TKCxt5coO8k2HuOFUU5o69bNIH/nISlbskSUGhTT4mnyO4ZnGR9T62Hiw
XhnlMwApBe4DiHY3MdRFhn8CbGXWCcRRmBHh6BWgUBPdVnNrXBs0QLLB6mIysE2Jv3TgSHRfp4FC
MEuy2zB202QlsyqTnIrdohmuGxhP8XrHBgYibmobfipns5YmV3RhwmW5BenDVq6ZmPmC4beCTQeo
hD5kp+2F7xq6JHpUID6GGymqwkTnGBOIJa97bFiwV8btin5/sAx/I+GwSHyK/pb5WJGULoMECn68
x4HHJ26TpxZxuipOiDf05mY9OCdskLd6N6TAhRfO5r2RF+lOvzES6/6RTjvPUjCEHH2+o/BukVWc
lu9q1pkuGrIAZTKStkmQTEXnv8IpObU9Y/2LWSN9T/Pw8armpTJnxE1bRqOH5bLptlY2emYWRXtS
Dk7Z17K262V3p8haRxDf6IM1Uuvx56T0cJNH9VMmo0ELiNwrhzFmh1TOTvGG/+lx5YQ1A/YBlx62
BQwbrMufJea6VCsOQ6pJnIYaDipIox4cifpNudVYHMz75fBopOP3fXAuNhhws0NxBrIN8HmYFe13
DLrZlOdBdmismwJIkCb7eJETnBn7T8eJicssvj7+pqxvVM2pukEIplSnT2nflnTXd3QcYE1BpSUV
I/WJv7acL8vo7Vim198wiqCAiUfGX4vyHAlpNCI5RNPt9m/nX+xEz8dScYzhmrBBQNSam2KDc5d/
jGIfszFrPz3bzZrlwlHEWurhkFLoyabmLe42irF5S4s8n7/BUr6Oicjy1oTuhzqQvJGxHPviZcgB
PY8JTangQ7Ghpx8WHBTJMS1GbAGHB9YWCiH+ZV7VdrkzpatfI2q40elNrWZWNXupJ2XWWaRssCL/
MjFnOfmSFUNQabt+RhUTa9lQ2MEYzd7IveD58W0/mlZAonTKyydJxH4ONXAUFNCch9eEbtA4EoCt
01hwET0DyCbWG+KSXeMhAwILfe7ZUjfPll+6RmbbASbyMZy1wO0RiygVgQ+Wltdvp02+NRZY2p+B
xmlY7eToqEuuiUsEN8RkMZg1S2zbNpiJDJ3kgMipPRPfD+8Fcmfr+H3KJxltfeK8kikxYACIdK4t
F1cVsn3kTqR93b8pI6O615FbZn/fIejFpSUkCw8pLRxxxVOmbf/bZ25x7gtn3tXYSkyH7cLSFjll
bNpipkQX0zDaqfFRf+2h8qjFttDuijLzSTkQw/OT9evlwNDOCs+QF+ECL8UGepxBqciNv5ueMqwG
qDcvElp6Nh4nVWsuiLCraXmRaBUGR5KEfRGf/W4SAeubhBfwoJfmQUcvRMW0s/UYjBhp1ti0th05
KPGSMG1kEcvfSVudBilKkWxjDZZYaJpAHdSocBslMYbjBzcnnZrPMp2pX8chIBp+j7p2KSGxWGx+
LBbqniSWwJSa/Qnm0MDi3KnjSwGLQkTPdKEy2JDnFefmDcMM0FkqbW88tsQhoIfTYeKKQGjo1Vjt
SQ6nlxy4GE6JOOLtGkJhM051R4LGQtPXdG2hClWdGpk9tbHBrBgu2N7YI/HIwcR+gH0ym83wFJ8t
wixh0T8j3TwUUBwxXiY1OBClpHayDekxdyx0VwW4ao/1o8XtIGAx0xzAooxE4E1A2G67KbPDpwAI
YPqF88sugo89jfVijtNsF+mrCiYnZ1uwFGU3yJheARF1guUDDe0oQhYdAhPpc4yR2+Pj95nnT5JD
ODJhbOu4188qRzRe7e0Okksy0D3iF6pA1gzglrJvYkwj/ukdXOkU4LNstMH1ZIC0BF4HWMW+dLUp
5POpuZHwySC1LEVyU8e0xhCFKx+m8QeVyMSj7MQB23MAokkj9hMHMy9+RLj1q+60FVGcrdiZh/XF
Qv7Lb/ICNzK7mwUo5TAa5+nJ5dyKvHoBeXytrXQvWpI6OsLdqPQSDP10x5pZs2SDMaFXAriz6zUr
66k+1Zl5hhu5SA4g7Ei2fKDXw2BW3T7lVGPufeY+LbkqW6/djp2qEcCZFi5lqpKmi2V5t4u2qS0s
CxLXXMszauxedkMLDXeDiZfRaMlye+JMEuAKlcBCy+ZG9kTMgXgMgWRWL0IJlcERxXysXvDCCpoR
XxPKHpq3NzTMbF5+9xARKYio3E0MPqLOhoNlRvr6sfsIZOUsC48w3rAyiRqXT0GuB+1DK0KxtC4m
KZLhf/48NLkC3UdGR63+fWoX1U47yZzBghJJzchcd8/3LoboBjWTXQkyxA1YnqcZXJtTesBFEjNz
FMp7svhwRdH+gGYNzkR0Ke8gPyhTKKyT3Gt00oKZ9U/9mCIFxNWY0hm6cJpwYaJ2QIkGOR/ch80u
3aDw/PwTiQLVkLAAgFtXaiDDM4sXpQ3uQjFGq8jeYhp7wemnvPCG2TRBZAetE/EnQxMAGaLTR1cv
TWOqyy/gIrspTtRJJIQIOsJy9t51RzOs4VnHDpvjj8r/Dd3owjAmkukhouvRmHH8n+tmZD3F02PI
wVquFnW+5K+ZAGXjSuU0De18sDRw3ow9aROvP1f87cTbLG4QvhR1gZCwHo6z9iigPxP3vJkMdSGF
HCn6o/H0XG0QinJ4DrMWEuFdpdEImkF1zGv0F29M/3mXd4wTeVq0fc0TFgo0LU7t/EAhsGSbxfk9
nJQ0zOxHmNK9WAkgPD/9OjjQ1WtZzOAp8Jbm1Y2gnHkAv6GLPSt1LZr7BO7bHMcEMAtoI5twn8nj
/OhfVBz8hhd2znJZrkxO29Gb2CyY+x7FfUrQMFN3wUEOxpHH97V489A6co+oaV3hywXsfHrdvjdo
1yG8DEo6ZJZnmNZY6jX1Au3NESUmACEpO/UEHCFxRxjxD48J8buhYwDzk3ArRFRld0iBGUaSCAwT
aZNB0Qrbrn87un5eFTc6IfmvcYHxAEp0nq23/YCsUzyVcO+yrkwvhtZ4Qi8G3SWcZVESaSBfQrNB
0gohlbhLVLomuvLPAaIe6/5Nz5cYfGJogEYTO0zYDJSSy0v2i8cUEDjE0yU1/Jc5xtiz4n2W05z6
oLb9uu+5v0CYufbXtGRyGCv7aU2OtP3Q0YRnqwEi+Nx50zKUzkWTxgGhpgCV0b0o4sPYILGDIhr+
01xIo7DnRDsGxQnh1q+TfePmyOI/mMtL82zL0CxlEic2cRLyDQy+DcoqVvYd9TQjBeFpLMMXXybL
yDV2ybKa8m/L1I3ccoIcZPxygeZJGahSWPdvi7vT9wJ2cMAlkFXKVHNeDgG0K3q10qTRte2LfcEe
AHNeSIMUi6XfmrqXKB+fi0fkhDPkYWPEK0Y8isqDRZinC6imy90CBgN0LEociiOR7SLZ6l0Q2Fdu
N7+izUoz/bjyFIGsY144qhfhlOVMCnxUN3zXRsE6gUug0P/pQCQegjMuWLATfOwu8K43n0k72kpu
tCt3X4Kyu+7G1D7K39cRjcr72qAPphSNGh53RPjo+cE4+bjbgGFgxf4Ywv//tx0wQ+DUw0tnC0pC
cEwVdpvgaI85AahyWj5iXqe1plCNIKVIC/xMoYXjPZd/nSEkNLpULtj7BtSv0DjLNA0vtkbyU/B0
1IgorieOhDsA2/Y8RI2JtycBEpsvNCKw0Tc9XbGjcAp/0aywa2zG+LMlkPvKX1onsg+waWNb/LV5
6ejhMTMhxORx0KNLX9jv00DeAMWlDsAMZkHviXpj2eFykmwSem8hvr6lHQ77096zZqFJN0MjX3U3
dhHZOoeV031cnN6ME1BvIQvSfD7EmnWUXFbiIwjwLY/lSHKgblVzwh1/mlneugGtcvALhLODi6QM
P/e1SOVVls2R7rUUBHQ7tISTILSF5mM3eBP4XvoV3vHRfRUPVi/goBenSeC70vBJZTpn6NXtK1ya
wFho5VN4OzacPM5EzPR9sACwcqj/bKMvznAJCJEGGcCPLLLBnmUr9u2lbv4J+ZslDD07bIQK7aBF
U62/YIMQ00IZhsUJbxkKQ7gbCD9AXj1SB7X5bW4lRGtgSVoYkeSC3PkLSdlIeEjCUJCx12/vLej7
gOCQyik2llCKDsiHmtD7PuCNW8VRS+wARwZ6mkD6UJwS5qPuQgNocfDB2SYTKig0TtXgpFLE11bD
3xqY3KIfDZSRZbIv8DrqRgOK3XgMRPLOGpze+Q3VLdRSZL2IryjvEhX6h9e/wFkFXlLnVTR9yTRb
S+G6gY3Neqpy1RUhUiIhaoIjIJoTwTF4ofhLaAhl6z9amZ81jLtkjz2MTSccuUbxnn6kRdNfuORQ
Q0EsMafB2VpzWQM9qzA6oK3X4SKX7mpicnRegfsZjEw/VFTns9nw1TmDr4uJz7e7+L+l5oXgMa/5
97Vpzdkgv0XZGa1twNWgEPPcb6ikiYh2WydvN0VyR7Ckfl0tQUJA2oNlsEQLCIAowJxsgnZWBkQr
AyzB8T+DMEmtmX7sJtAql8wdE3PbryuaFfXLD9lzY5SLiFsiYc+omrwoXuPmgKWTsa4hy2ZtM8Ng
Jed3jUS1zXfLy7nXdH6rfxRtSj2xWIYt3qreENd/cJqe/zfUeVMeB/mCew4ZnWI4z/Xb0ECxjV/P
TFfsPu3HCYwQqvsm2KZGC8gMbYHHW49jwK1s+tHXSUymB5N2o/Xu96EPgTS21esEyQYySqDRI2CC
UiEoCepQK2IdMkzW5DkIMuj20QO1wDCiAsxZiVRNymfSe4nBCftkok1LED5euMw7yO2PscT9TF8N
KUBVOA+dcxO+OaVRBW56Fs0y+vga45yTTaMWwFtBdkb/Kgx2vtBEkJENLabN6m0twuhZkGujfPUh
nvUkEh86DTC7lWalIXbNPKgtWjjTtAlEoOizZB3EV+u16fsT717DFgq2ipzcpQY1nNu1AHOALnLi
zgyuCx8GhQqFy0T3+najMII5cDlatkSvHY0aRf7evq8McxHNan94URRITcT9cElgzrPCaYBN7Q5V
xLe/KByiSMGueqrODOS02TQMvRQSANNdhsENARS3ktf3wqbA3lJ/T/mdVNiyGViDTwK7A+lXXM9E
q24EzRyhbxJLswIh3/djbgZfeLvKmQfJqIoG6Mii99LsT+9tXe2Hg7FCwCXDmmgzi0iHlRvQTS2Z
INfW+CkF3TiNHMbjo3mREA9lu0FEcyQMB16bd7NOWrj4gwNUtLQ5vctgYsqfad0NnC746ThVvp8N
NVRkZLVKQzwClwkcGjYK7uUlzdDOMVOA1oWDkNvuBd0LWfGDyRP9dUJg2EsT2nU1+l7lU6rNp/hh
hof1w2eX0mlzZf5qsCvBAJHb5FMxdGvCOj7SqEI4KNNvizvlJAMKAieRYdxN4YcoNFhUHROaEdxx
5hlbBN8K3wl54Iu/liZ8glvryiPywIG+QltDxQBSlykE8XyWvVW43YClv9YsQ9hQ/g9TFwsfnHY4
K980B4n22Fv2dOMCJIemKGGV+sM1YvgpX3GDkbIrAZVbJ8LqJnaqq/xgkjCrS2nCP5wAg3BWXJns
qIoGkChlMZG5V1QOFuqGUmh9uWPoLXyFUR65db6IMeLWGC/GjuJ/ZdncmBJceU42veivrvfc3avH
hIWLiX+KdMVV+RKF7aJfdu2a8eQa8LC4TEazaUrV7Yr/ZEBMc8Y3I01B4IWn4WAi5JdUNrVpdeUZ
GaePsebH7JhMU9QKXELlYc/5Ooes2APWsHrfBzSjkO0wesHGt0g3vBU9djA2YPAH+p6r+634AJdB
5CkakhtjlWo4Ujuc+r8u5EH2eghMFcbKhc2Orj54puDMUKDGxEWJB3iB5OgEUkIzwWhSFn+hsBJv
WfG3vF9Gy2K/ftlECDwyL/UtOsuw12DBVO+TQihT+SamJs/aXY0Hg6uC5Iu3Ue+5FMjQ28JaZRH9
IUr/KV5C3FUyo19CWvkpwALt5KweCVyqbeMOYIArwsVI3n+vwkIuqacwB7ur8k9QiWJVfc0ZNpz3
+HOMYhdCU08F9eVyFqjGT8GjsRIsMSXQVzU8oII09X34yKRTaJKIKK4algMj7oM9Q58i5ELR26yg
q1VX9n7q37cvhyKCnzFvEWreGQ1C9jvAGuBBQWwH8YFv120+wruwhGmAiGzYoPghljn9AWDiJi/b
O0kUAlQRmi5QDc2Zabw2aH9XVj0y13j6XQbWKELwNYfkg7ng54J9M9tWDdWvPhCogKqciVSbE0gb
MROBKbCPOvpeyci56/SSbkASSIwIoF6DVd/PgYWTC6JLuCoiMgZxxGwYy5yFBjRI0cMWZFNEB2yt
d3rbh67xTO9cgDqjdeKS1c640e/vBS9FmP5gF7hrtkwsnpkzGT4MI1gtGfzeSy7kL/B0Zt9rf4BO
DviClMtf0KadwiUJko0atb0nf9YpOHfXsBd2VsmFYE2nn/tMe5SbRtCqCMxTybEebPr8gnyDssD+
nBkO8NyB6BMfdIbFwHBONJAH4GgP2o3Zl0+t0/cqtkzcDlVGFBlQteuW/R5/Y5wAGgi4Imn0ISTe
eex/L67cgK7dMQXa6f6o2Wm3bMdXMJzfyvF/gnO75pVF5/bArfAJXgpf3Hu06N1bJ8YEY4JHPJdv
1Y5GeEBqrMNf1N/Gg3WBCluavLbVlp0jtP15t2Q/YtdElM1HmS9IiZHYUCp8O9WOBKLEEwtXqy1Z
hAXxLpowg0h363vEO7ZbjxTkwbW+kfAG6feCQ/rAmkQVk01gMhRBIRZA1eQnN7b2m4IIpoZ9Kyic
6YbE+CukIsrCimbBH5n//wud2d/s2Ke4NGhgLa7bH9B/iUGhbENVDoAJkXMo/vxeRbdDiEv4YsLz
4OMVNeB6Xm2rZsIC4PRgm2XjMG4In7lxRs38QcRyxZsMEjGEwwK5FdfhyfJLT1uiY3PlXO+WFkvq
mHSrCDD/TUeubtWsmC0CKxeJFW9AOnyaOfsYUfseK8kNE5TdSGQqbKPEcnCnbxR879WWVZScGRPt
6OPQR8JE8nfGG4dDlKI7xwJSfbaw6MxvNjvrxKj1B3ajw3BRbngl7EZQ8HbNiofsroK1Ko7MSXNl
C/1/KnBFdBYML8kofwnlViJegCrMqqSkd4j+uIa4A7yVX0hUBTphnZCI8Y92Sy4kp73HzSiL4UIs
oi1TCDLugS/4bOJ5aBFWjRBRYPvGu2LfWjD5mlvr1XeGtLsOIXR06OGZ2v/fEAARSrRixvjAGePZ
/to72bJm2Wwh9DiTBI+Ody0yH2KHA/XRDeuFIYSJsONBmBrlPUkX6McZTCi7CN5Y0ukde/SVdmrY
S99OjV+JcFoZ4bpF3RmO5JbP0GzAB2c7sf0p5MJEwf+Mab+E7BO+L4lcgjM0T/y9DkwCFfuOlLcC
aIL+y2FSusx8bha+KT+P/tj4643JEuHoTf5Y01yVqUOez7MzkPU9gamPkAwMBi4dJ1pAmcUAFRhz
YPB7fCyolsx/tijFd3tVzFlhkAcjpMHEalHe2zsX4r0gm2fZgCewSHhu/mTJM2T/Vie6IUT1SPPJ
k1mTPTZMtEQGrWl3/CkSfd3RTDwEnfpOfMp870OOrXHFLnGIsZGG7Q8IA7LRGzugYyz1RlgNAVaR
+qKZEXJ/c0o9yCw9NfGGUKNo1ADSBX7GdKIXmtCBs6In6Oyjchu9jgCZn9RB0AaggeMewDSwBt58
4j9J27EV6E7vZgeiAOgR4XIq9PJKaAMT43gGjds/R5f3KrhYdHFSgDlppgUqF4BU5fkV/MMIzv5g
ZoUEW1AtcAlkqnInqP6/ugMOwZZLbt8q6JB22MEAdQIq04EGwDNlr+aGcTQgMaVFGKkZfvQU90T7
R5iE6LkxVaV7BNbuYLhvoO0vysYZfLTzCx16NCoEOAq2CT4KazDTHLm3Q/2sFg5gIzZodBycsndk
M+EFBRJLSDCq1/SHXDWAxdRyoflRYAPx4+OAfhDRe+G+NigcyCTsmKskcSU6imV2WW0CeiCh3ve+
ez+dDrfaGqwAF/ATlSFoXg0z5W3ngP9Pf6u0tOmbUlIzoD2gm9qHiw/trmjXFeyluf7TuNop2XA6
f588swrMCExLgQ6+14pwhq2TGrC1wafU0uhUjvNJsOZ8VJyBPFc/jk5a1HiCZ0/4QkgPlIh1X3WD
TE+fBf3P/GcRhz4ShzdAX0YORJ7ro2PtnoK8T1NOcFZqB92zeRpHc4PlsgmXbDSga87wT6OBYfr5
1ctyAcD6xVoe99It/EMSbko1YWp/0TAGtk+Pe+pERNXUnOHnIrXkjIoIQYXdmnJA+oR+qF3QTAPh
kL6BcCZVn9Ef+k/+jzc9gYQ24fN0Ii2kVQjLG4orSis6c6T0Y248XZr3gAW/BpIB5BcEO5jp33XS
cEHN2wwpwI+HLqt48Qb0mX3gg9HM2ZxTUWO2o/2hADfOPNNFwbhwrs7Be3Qjx/O8nYt5PE3syyXd
pce/a8OxHGjMI+gPsNOweVfGuAx5zQKADG9zKVt9eiHQCaeDRN1+cIh5v/e58H/yj/boNcLN8DuG
44ABIQbruYu4Cidr+kOMN4lLn4iS+SEua42UcX0T9cJmEUyDKeC1qzpY5N8+K4rE6c6cpbv+pGL1
rjqFl+7SHTuSPczHvjsc49Er7TpzpB6qSbLDResW7Iz1mxcDGRGmJ0to0nkxnWShks6QxIriYz5O
dtGu8eiS1By6Q4FwFYdbZnc5GQzH+iNFqwpvKdybKDqbMZDOAbOQ3uNojeQ922jOds+gQBukbnBh
RQd3FrG/RnTXPa3l+ynTYEqUQWy624Q3f81qtbTzYInkPZNdVYPXAp+NjhZLsWjNsaGNWNkYNYHa
Y9rE/GRy0hFCfYJiZ4Spm8HDQK27yBDZE4N49aUBXoe33np0IN1KP2lu9wi58Ex6gXuNZZvjRxxC
WGmwNk7JHaifihRoZnL/HCgnoXLAzaNdUAtgP8XkY7ClKAjFHLiVYadRCNHZkz2BkoSCqyJOIUAS
bAgQOBWwEMB1h3iQ3VZVt5Sd8MKSoW2cwH3BS2OMUFKHXbu5sdfyO0CnXJCt+iuCb0pp7N38OgUs
/R+wL/2APpTKpj8QanIg0pon/uw/d52+A3xRcCAsK+gTsDOwqz+wQbxlj+NyQaiNUyYo5B2ePog9
mzS7yACeMvA1DBPMaW6YbQLoAm1yakAM9+ngzHlR/jW0IS0dnjbh+/49uU8ZEidWiJv0xcDVhCgY
vXzlGKC+PkK/aU/1gVoEtGXISPgYYJ1NZZuTUDuYXye2zoDHIlWwvH6B3gOIG14JGlHIxzZVtjBw
+HXyDqB7rGiAtgfSFNy9ENEL5jqchBWKBWGhg7AY0IpTzKduIOpG78BBNieONh5LBvAQyRDfXqCp
OTOwSE2oK3LiYUxG1E8Iit6YcOKW3vk5s0A6EMoBs/M7vHReXBq6zYuW3RyE4pvR0HFPZeoAnavF
nS8rmS0Qu+mQBlcFQyOeLIcojv8GPZOmZEcawUjcLHhorHi04v5Kp0q5pUlSVIkD+V0wu3WhnNC/
P3W5Nfi4CBLeNkcd5TzGBXk/Y406xkq8rNn1+h1tz0deMZ0IBNpgI+kc4JAYy21jno2SFkqcSbcg
XxtvG1UGzyufWuYZr4Faz0kVxYqU8nsi0RF0xFXT1CF2By65Mf+J5lV0HU4XLgXGX9xF9BeNxpgN
lPlFG+wpRw/UrQT18IuNGErHwZrLaKyXP9o0MWNyy8vvqjFvqSJi/hOWJ9ZYd2K6ISP4htsACQK+
Gn0wHzxr7SkhzZPWVFEyNFb177fnjMK20vrN1Jlk/cJJH/irlzHPEUL8gSAheNvSLY87vH0+S1Yy
j2MVYLmHrvwjeMFsqGAQqv9IuqvlRLM1DMBXRBUup7hbIBBOqIQmuDtXP8/K1O6aPdMJ/LLsk1ea
r2s9ywDg2jzwYOUXA7FlKRr9XFX1LHroaC/fjp1VlrQRHyJv0WTSJbliOH4b9nO0c03Uz0QqLehU
KXdsLzAht1UCPMfnEL83HJxaXoRml0VGWBsw1gO0yXi3GXqWXTd37CYjwE7FWKyl46JHqCVpUE9m
yYb/6qW63tRWQrJNzZdDE8TBc9hTxTWcCovaEmC6n/hWEpFHrQAvghuwSKsf+7V/SK9TNwL5007y
DBA8eRx7TsLcppqkQpsqpx+jhKr6JL33aou23a/r6XOZHcuZhQq2CqpIC3Jgxp4uxfUxJB8byRam
M2Sc2K7yTDXQQA5OW5zKfeW4GT2KkR5bJhqxz1Q5DmyYowtxaiV2qgGbanQzFKctH9/Xi1VSoWx7
InYr7030OKZfckPBw6Noidsw7pAnTRKgGXFJY00ysK8Igg1IDisahEVz+WykvKtlxxJOyxQ4gFYu
Z7Gd4UMfjP2i2Hynoh0HCsbGX/h5EUhqB2WrudvPYd1PLirraHWXaG6OX284CMhqcvw39LvaJoi0
bKrOj21WwdZ4SAuOh0b6UrpZu7pglja5wkv1yYgHKMHQUgQUWjpZV/2UPv6iF301tNNFOIf0Rcyu
gQNbkmTPpoN/+tRXIhRwu1QFh9mZbt8KmxpiUkOdWzA53fZSI/ZfsnmXTdMFw99C2MyF7c4OvU0A
XFbe0Za2lu+FbdDSP7GW3JdSkW6JWuHx+/6NNFe2i+8q5wZlANI62Z9jtKoZG9uV7jdiG3fWApXI
MThkQXoEoYH0bElROjI6bZr7xBct4cyx6+Q5DMKshJaAXoD4oUt1PLbfHnM7Eju/8VvgYfjCZBq5
x3B7+4FmgW/x4qY6qpdaUjS8w3296lW/26uuT1p96jWHvJJszVSVkKgJgWIYzXF6ZrYlMqSZncxc
tn6dndl320o8cwC1eqy1++5DFE6ydBBW2rbuV2LxuhPWN5ynH/r+/kS8hsSvVwDKvBgsv1+zLIPN
5y/UyvPT566f2z/vzTBtwVHeYaKc98Gc7x38R+Uzj3T/jL2aBm3sE0kJaAENQeuZg17c4qYP/od8
PF1qXu1Bu9csFLF7fRuKnt409ZW8pEQuYs7acHBrPKr+I1BCKl43pyO91xgTZWx+LqNVOYf3HB9n
evtPStSz+BguYf+tIeP1UGhZDf5n8Gy34Wk3AwCOdfukRVmI/b7Di8yO6aP0t7rIkbqL4U0dpYLi
n8/NAMghgHN24VO2ACQeCRKZ56XE6A/AQHraO/AEbsbEFlY9QiM6NEjP37ayqOA6zgMynDy7wTNS
Sm2qXr2X7lImh1vatmF//IHESSagKMRym0Gkl2XfTCL6d/tt1OPPhjvwpdjvvt2ico+ZaAv4x4X9
+yZedH/xv+xFzOTRfbnVEjb2F4u2SK+Uqq/7gWv46RNu/uBlgVvQEBGIJJrv3+vnJlt1B3YALzk5
Nn38wk4l8FIyiGGU9MNzFQdQNlP1QRf3Cnlrm0H0k6qXQebXG3Jh7q09u1XIME2krr/5e57NIG3Q
inZpf+1WvHw36p/vX6AT1zByLr3/lgnC55iQ5Eipk5oRsfdk8S9gjT6z42uslYIykcTK01lHgYeF
lwva4//P0aohgljyrr1z08AtmT3ZmWt6h2b2MtaCCjIr3Hha1+PMm7O4VsTwuc+FI2TsI96yKSgH
XXSl4blf4ZoYLgPuSHkkoBH8xfQiMAsc6/+/2t1bwVmuttv+ZUCLXqDu3Ssbzzz134x45CruMYjY
O3YywbFDMOw2DKhR8cer8sz+0j9teV6V1DxELZum9+TfnSjmjFfvyDM8xpo+eco/4atQOV4BEWVs
/Obx07s8xI2R9/c0122/pigjwFxv/23NSLaxxldBgshbceurZ2P77a2nZ6Y4o75F17AEpPKYz67i
QQAJ5FORktgy93v+titsBo6mHOG3mU3CWjv3Yn7gTk2qfQDhZeBTgeAO4QpKCi55e5UJwgJ6pbMq
gJVkDthO2wnNKxwL0Rlonij9ExhuMTBoYHH/FotqGIdN1/z2nO7w0pzSP1PDm0myzcSBHdK9Gbf/
bzLSgzE7tWyLnmDZt5rTlEWSpWMw732oTTXheP98hDeD/zmb084ejHQJHZOH1yMoF53Jmraf6U6u
Z3OxPH+dzSeGCqKYfPP4Hd+Ww6T9PZsN5/Ir19l+bkQ/hAgcNHaCrd5XfruuBYtiGod7v2stGGri
FRB9n8tv3y+4MCRub/2dnLl7zQyTTgag5QmBPbjaatrR8f7TR4jsZjCbpRuzs7dSeGRqkj3/SqN3
qZDT1ASX/H1EZ0uKAHrLuY8I685YJQok6mmxIGfvdc2NZAhDFY+/6+/MpZ2EG45BCsIZHRrxy3ja
cVu2Mf4L11gl1bMfOWB9PqSO9HR+47PVwLnu7x+5zv0BVLz9kDumO9FxNmbrq74i5XfvqP7QjH+l
v2LIO6X0QBb46eGpG96pYzKxrEhIvfHzbzyHdlW4BQkkHLvr7wLO8yx7ldyLufgQE3iHCrw0PdWm
dnbZWfpa2WaKWQSm8frTbDFGWnB0//cNajds/wJ6tcq0J71R+vK1FGOWb1Jp9vCej91/VzXuE4nm
I/dX1jIim+o9GpLiu5U0NkTnb0Nu8VCBhGKLTCLP0sJqi1ZcO0MnAtTTmfgqXIrdWznxqgUx+0a0
djRPSN3sKpsbsbiSK+sly8ezp2IytI7zl1nCtZOly6zCV8hv0Qcy831oz2/vaz06aQqxeMiBG+ez
TX/57J9UMye+OZooRr7/d7W+Hm0fQUCZ/n9Ws+1UzAx9Zjc+zdyXCIdS/4ZykVuv+C9WsJGMw7fo
UmoCSUO4uOKwFbYN37cUHVideK6T56v2+nfIodZJlEEVwlCsashE3lo614nOvBrGBaYI0Pbm3X5g
1bICGCsOmhzZD46ZkMhuDSSZ+hJUZHRs6oZbYI0iwDiVm/zvUq3c5E1sele0UrYx/goN5krkiW6z
1BrTpZha1bLPsmrWdsnGkYBU/CP+b2VPuRRySq21JT+K/CNJRzLEcjSaKCTeKf+5xJtzxq70mO1i
rBfC2FMd8seX7qb1dWrMJiuqN7opG5Cbzp3XlcAexzUpJ+iK6+hC2mBPQSZqdjVpVyVL219LU3N1
3/ZNqUmQVDoHd1Av9ZDUDa0ktAde4UUmjAqcElcGMgAd3pMIjR6YAafvv1o/L1KRTfZBp1NtY906
7ZZK36WUDg0ND0dK8XijacKREcKJk5AebO/vRiC3/Ze63iVSA/s4Aq9H2NGV11EN43yUM/u5gbpB
cLN4RAjO/9kXv0reQaKSm6ztH8P0B9GvVH5f9QBxGQeX6KufelP76rHkNmMTglG5ff21+47+Izl2
+TKzEpOwxzC82VqFIHuM1gsv0O7JatU4Y6dIMjq5732yfAGwIBTuCak0QebQdg4O7DEd9Gc59yw9
2SmaNdO6sQvWEazQyUXyGtOCNo6ZQvQjcyd7U7rSx+udxseScTiMifzQ9rH7oDQR0XlV74RzId7a
1PZ1Y3OlKRyBmWLKGLxc3opKAGV1lqOIPADplKbVAReIAj4eER2Z4pOlXqyE4P2m18Bkoes6SqRn
tdRlNyiPP8vnbJvQ16sT7SbM1fipCjJr0d0pU30rr9poauqhy3K0ZavsIUQuWhC17/7jyz3eTsVj
ruFlmVapnntLgKvwZudJzzM4+ElctJTJ7MdpGejaejMgKoWHHioXoluZlBYxkUf3Ga+edn03x9E4
kqh4l4dx5lBCyjAZ6Iwqxh4Wfa/mIKtjKhom2w1jI4gnB2Uyczj6Ae5y39UeX/FVgzzfow4wvL2V
M4CrgctUnR7pCFJCImObPw2xLJcmt85ORnVGEJa/pKsG59nD35dCouLo9JB2O/eT8bBFmZJEupw8
76ihKLhoRq7Pp17lGRKfaqY7eYC9IRtXcQwe186JCy8jp/L7ChX6YhMLUPTIP5WHD8ULbRdyRu98
lkDEyxZfymXK/mbFb0CDE1vEwQfnX6RAkQcVWZemIJkE8pYMpUiBqVwThUOBeCZ5GjQyr2L86/Io
ZOLVDQkAo7Sou4mI6W4Y9jW8vT1Wofrq3K9G900/zNzKp3vpdA93e0xUgyiVZupKsaR3NXVo7e2r
y0sheh/kEh1mImxEntly9ICqwx67rC4ezaAk5nme0MIi5htfFzP9M73MXc3DHCNjCve23sSryC/a
U735WEYUmImsq2vnn4maJX0DA0vVN2yoF9XjKLwf9xGpob5y3MzW4DL3DVDePNmynyt1e60pxrUw
AXvstGrKMdoy4Is1NNG/JyK+l/e18rSxkhtcZ8veBS+Yg7sGPkPtJV+ymi2zA4jh+B1KJZ/xji4M
uUCUCzfC96RpkJr2hSfp0JEtApfkvQS8mwfxr58s74J9M7ImMFa/2iDAywP7c7vprSI8ZbAwg83y
1AC8KtmuEdms2o9p9XorG8IFviBkFw4kyxkN2yBztjyVTEiiUqTqf26P8ICUEU0JJbb4v+u+alBS
Z/dHS4NGf+Bd+vblqpxIVqLTvkfOLcseLLWrmT4PjejDMDt4ryUE+YsVmikdR9Gv+L9leLfZZiDg
f1jw9rzFqmFSZ6NlQHPNE9PqtiKml0i0nPHvXHE/YmUDD3dN0gUOinKbQjyCRVLOrMfJwXZ01TRu
TLWAp/O4uX8I02f/gcs8yvW95vSa7m+g9mUN1pUyBEmcdBcP/J6gWVCOJoupDDyP38snvxCTo3nz
4MV/7F6+/qTOH+jzi3j5Tl+W1DyyZ6SRIsx5qixRuzCLD00E12VnR2zwUVoBvkwwgS6PllHfbUqZ
nzUeMEbStmVueo70F8rXallf0imdPxGlS5v5jjJQT8l+8RHcPx/V/aGGzJmhSfYuLjP1xLYVSL0F
rqLkQiglHKFMdb7LUaPk2qwH0rx1dKfGz2P11I8PH3OCkYQMU7f2YXiZu9PFq545OTmat/sX0tR0
/YnDjGX8oKJRTcvXmtMK1N+WHkC8efrdqCsNzv+CRAk8I8Ng1jwROjGXZ+E0OTv1QTV0dHzgrsUS
8/f01Eqnz7TspRWdbyOFy/DQ2zQoApz6dw/FOAgUsfjKlDIjS1g7d3AeYWr5LsR9svvf73c7+Xns
Ar/ePx6KtzRKU+V19zW/VhN9UQhlilwzjbk5LT7ZSjBZsa3aUO4lnOML1gX5zzdj02oMv/P7XHvL
uY+NaX3VuPVix9rkOkjxNzZmtLA+bITLQryUaiJRH4YU+0Zn47HAesf/BfT8jemMZHk5FigC3Afn
2vNUyvVvGNQ2jXszo/pQSHYPaOHaonppm7pSZeWCFVZnsMC79dlczvT+krU3cZzhs2otfBFh2M0t
WoFlqh07llbz8897X1usP3OJ2jGmbQIKVLU5ZQ51A73zTBMJ8E+m/FQdlM3ULjAd70py2TqCNjeu
o/vImlum7VohQInRYgLRgwagQ9i4idrAYiEdN+GkSXZ1J+NYD/CrnN+0XX7sl7vlvySG9yKf7V5H
WO4ue72XMakN2P7jMMmMMuWsvHWwZGNfeMebaxAMBRwpUba46lPB8OZPvRRjPA2AO1UPLLfTCZLN
K1k1Tn1E4/PXmb5tkD6/1XTbTzhHKN7X4nrVWUSq+0R44lz/mO1FkjyR8rHqrrd8lo2CMaCvkBEx
ChpKSaQGm6STJ0nosnStv2Yi4nMpXrPR0HkIC1rnWPeD4+WzGa9lB2jy5VtQvTh+xH6kRWeqnexv
k5W/Y7F4XxfQeWwZqZulpGrY3MZKxEVe03+OgdgtbNl3aoX/lllliaq/24+2z2bG2f5QwSvs2Yfe
q8dp2BPP1/b+Pic/gehnY53+yxxLEaQ+V2wt6mGiAy5jikYK/v2yKcV+Mj9EIW/f18EzVcp62I3I
O4hSPEywTrSQ06tXhK/oyjae/47l7Pe4sSjTTG3Ai1bjFeogBUIEvmK+/bhT3fghZhkbLT8wB6J5
p6GtblOwo9pzU0GtcUsoNTa8PHrCiHs1tSo//50KEeers+rP9Qq1VfW8bvtd/uxam8lt/hq+Jof6
pb8EbQDfK0nRCxstqvamHXcc/kt/E+54/lxa3h5lqWG8lujxgFUVkV8mzyVHRHim3qO1LmZrt8qt
jbKJt3zJ71rHzmKyqZrE4or5vhrrrVrmzWsO5BgrmaQURHJnvdlV5dWNdyESBM+3L4FrenCrJFrb
30WQyhTusWue3yqpUqxy/Iw2t3q4HVShknpTDIhKrkUC83fKp2RXog6tHJXRaavLj96pkCfcvt5H
DsQoQyRq9+V7rpGMQYAj2Hw5y3m48S1zxKbTsJEl4fUKDmDFs7F6c1xE6F/kE2aPaQSPGCKc6v5U
SfWdg1OM0kU1/ageP3I/146kf9dKfvlhUHByeogxWWwUMtXHpohosadRNct+Wi+b/qEfa9pb48tW
fPhWqwNb+MzW2XTxy+peQrwbeeYZrpN2stMS19Zsm99a11tdF8NGcdEyl0Xafkq34Xuw2+XvnZRP
N05So5CpyIlSk+QgXXun69l/qOOMkRW9gCAotASCfLSM4e1RI+GRTyR+oU4ivVtZEWFklRPkYGlU
F2Oehhgvj1b8VV/Mk18OWfGUkD8qsCb6ao1k/vK6nzfDX4QV+e/PPjoMsrz1+CD4y43ET4lsOd0F
vhlIJ+Qehn75M1W+E8EUnSPLIp34kHQSXOydZrK9adOEJi3xTLVsVKKZIu+pnwfqFhStoD2LTfyY
kZ9ppVqruZaDfrAe6radqNuwpwmw5vzqNRblRFOsuyMseShUFAAnRIGCarL63vkMPkf8VL93Y25X
ZK7Zf/+NFh8E6r4uwpJNoXmlz9u0T9BTvX2JosXCsfa6WEb4hyIr3huKniUEzmXV1tLVyJ8sx7ex
/uYOn6ge+b22c58xJWLrmExxkY8N7ckepHk5m8o7ofWu8tFdKVo5Uien0MeFCCdE65D887d2MW8X
yovRn8tP1DwFgjT5/2Btx8mrwRIIwS1ZyxyazCC7yTesZry6n9+JRVmINNvyi856AvKofNhMNzLa
aaXrF2e3z2TTbwQYMlvkTXH3b1+/Dg8l/6suG3oNYGXAeKARsH1IV2v2e8/5NVGOzW/Tsq6vWaS0
Gul5TN0vLVw7dxAEp9BBkb6yTQczChqt94mvgUT+wygCv9778Fs5HXraIEFYlcYkDcpdnOkKSq6d
44NV2R2oHpwemByecKY5r7yv9P91nBwn8f5xzH6SqHsh3bj3Up8abrAMu25CN7nFN+CNpyRpBUtN
fT+/H83XAC779uFRF8xovBU2DvC722DzqsLTgvI5V5dlYh5VdBLo42vffRNB15kK9ouhiip6jdWV
azX5xaaabMdfZYZ1Jr+xggrLj3RRQqLMNUh8H/i1TPHR/QXPvoBW2BJBwy5phBS9+OzLucNKsOy2
l7LSnVopSe8PLk4IGtdma/f5emlDqQEW4rw9dFWDS43i/Dfr7UMt8XkdLiuX+uozW1G6pbuevZcR
qNY9Aq9xehBeXT5BSdLTAmxWcl9066TdeH4FTUp9JW/r0CVe3yGGmZhH6Los8xjdQr3+5guI0KRL
Vk8fZ0daK0svPwEHxF5MnikqFMXnzy4wj7V05XGYaeilg3rhuhVUJoj9FVflXZkBW/lUu/fuw3gb
FbQIEVeD4SnEy+AelXX9W/TdeJIZ8m3zB2roMGe3BeiwOVFL4Pi46uzrUYPSo/dJ5KUWYPcjsEkW
hgsGYAFybVYyl4LynIPeXntH8acdIeC2AjHpcQyLDcDrcW0kbh2+XHJjplBgr39Qfid54zE6qsKO
k5UN2pVJigqVqd/niCw7xipMgUmH/0QJ54oR5z6WcoBtCpD7sWGMB56RsLXDe1GSjRSourpEtpxt
nCc07SgXf92/T10ChZdiEK7DlUhJJ06lUweXiZ988lxhzZx7VQxEHAHDKAHb/y0bvlem6n3yRBcs
MZzKjrbV2+Dyb2+z/jrB5M72JeqaDTDz4abz+HmNtr17ph1wwHNfToIuIwnMcZquvCINXhlwVfwg
Dd9PtHkorins1GLfVJZdEDYFMWPTePysJ07XzQdxfRsI9i06r6edwDvbZrgbVmOw6TqBwVOTtMKx
9axoZRZ4WzeijUyRMvZwU7xXOOhV+QKOXhTjU4XTx3WI72R813Pgj49nCzKGJCGJCKtbA1Zmaic6
lK+tZ+vUXf0D+S8EaGUhXb3qKuU9YYDpeNOIr6CQaMgq4zpUwc2LzbeIi07HKA5YCB+VaC9L62De
rsjeI31BlGxmWBAeXj++LBAfftAM93VY1nPfrvAOu2XYieZUNs69Wxfyf7aaMYD+eNTiMuFjvRfp
Kv+XUzRO28tGspkdWR5zd31jnzKMNwF9grUnLm9F2WLRxETDTjFZAeTnVssqIqo7xAsINadObOi0
+s7OouMMx438vQ17/ZMcrXCzvl4jnMns6OouYH339XPrla9eGg9mB5HuG5QBeTLP8WcSQ4vsnSfX
CYjx5QM3iqh0chT/eQ5FgCpv+C3tQAsgQZ2+hH34PccZylahl8HApK8dc1yj+Ts3Bw6oHT/PIP/R
pnYJ9MsecZmMzUxv8v7N3KV5LUU/KBg6oAkYaYOuQB7V2wi2rx2zdB1xD7BhT23oLbtL2HV1YzOV
bE4fuXZNVYj8tfUAtCZuRe2AhSLy5/H7MjgUz5NprgZCNW1ch/BZyEGTVCHTyugC4OzyDycc/HGq
bUtYoqw2dv98BFd7XXl37uNIg0N6Af5bvPBun0vPUpYTIHTfl14YB7YGpFZp1+DOWDl1pj+IW6Zv
aTvi9Ti5Sb56zv/8sp9JO0p0vLo6uxr199K9wJ9YlhLjd6OWQKGm8hpnZ1S/iymeu6Pz3zxaTs5z
62VHTL1u8hdXnXXvHUzrbEGPUaDEc2qvX3sAruVla1k/sKp5k12vbOv6t7V1/wZkT7B6OgZtQzMc
wp2f+5Ff2LtMZTrT58/8Aog9MTRgZzkLBB1SCCeogPR48W/Z2M1etWPbHALaWFefAfyf+czVod3g
n9HJHdN+mOldxvFOpKVpNWYc+i9yoNKhy7j+XsBSAdj1Qm+xuBnE6rlJSl+qoP0TLW+4jdnUVn89
YzIVu8H5U/Nmdak6s87RltRMwyge0TrV6ii81/VpU4e4KqCHOi/yh2kxLmyG/Ow0JDOoKCJ1UxQN
SibXn0WJsqNQEv5mcqpMa+sRR+TbzEQMvafYRBkt2nmUAbpHFnf51bGHfmZ6kE4lvuiF63BbWlYv
GntqlcBfeW3MROHyESudP28fkcquSTGspGfLiGjV3X8jypDVpoO9rJxnqaIbN/fPm/qzdCRInOhu
8UHBvi3HElQ4owzK3NERnXVuVLLT4m6YyzAL5sHmISTGpuf791K7V9Jte+21cuhGFs6LVzPeWX6T
HFdhGDjDikQ9f9D3+5atmMRgaIoEuXpd6eAWZnYV0h8LZ/KvdYM4VL98JMvX0vZH+W468Nup37SQ
5KVfHG0+BouvV3Ftx33+ahe9+zIx9bx4DaNndkoUrr9boi8AoatBJDTeptUs3aCWBtBE7ejRPYzj
A3lWKGF/qdSb2B16jCCUxXht/aMaBubjX5WXjVULPhK7DLe6+uggDDwnJOu5vLFjGkxtHfAYjk52
dHgqwqShxXWlmRsirP0EXSPs9xZApJmr0vPqZFuxj2vRINnD9q3zPNK91RXL6TwjdrcWnWjjQsz6
3L8ELsvWLBwLLoBrC+u2ihAsv726nasDhqyrFHDsekFFrpLraSuff3XT9r+2JSdfvIp6PsBjaAF3
1s73svKBVR4mQzirph3vJNJat5d9Wr0VhKnmo0i2r3hpaq3faot/q3+06curIhvpcjagcbIMg2hh
3vLZdqYrWs+24wCbzffHRWbrUFwG1ZtMzzlYXFdP5YVzELO/GG1grtQUcWn9T/tEKXsRRnGkX/FP
EwPBHcxMxKfElC1Kuu6jBqi4LuBvZzkQnS10U3vRNWseNVsDtmYx21Yu6fpufCvlIK9lM17ooYUf
1v1i0EZwARC0ZmYSnsoKaAF3vhOVwB1CCy9sOVGiG3lqFJF/6JsF176V0o03TueqOh0JuLuZb4JI
35QZC9fvDIDavryvk7R61QD36qtAxFM0NFmODQJ2hTALMHnGYQRfA+o6n6C8kMiIG3Ky28DxAISc
zVWgFLOz6fhRfDVTvwB9528HjjQC7o3oCAyAEBt6BTnDc8P7d2+MGWHE4kWj6Sl+j7EWMIJPJNSn
1KPsXq3rr1zVXIQejKQaZkIm+7F+V0/j3PBaSrV0czPDaXk3PlYvzitxUMOO07v17v+ezYdkvKqC
IywrhpfxaFprHENvA2ivTmS+auX6qi5KTRbSkMJSNujm2sRMKSzp/LO/HqW7QrdeKN1GIO7JgfGJ
qid+OKBTolJdn5ab3RnhBN7JeSXwaY26aoFpoUORBU3hyN2GSURrXeapW8tFa1Hcpd4TdPjRxGA5
lBLOyWv/VF51csVlKyfkz7E3t49YGMJvc0CChIdXVEdGNqjmPh8dul2L2nso7qdPOl/PM2HddVId
M9aZxPU1mIHl5ZOdpRZJpp4mh84IY8JBgBD91ax4BAs2W9uyDmtJijBWI8E/8cG5HaEdfLTiu9b1
jw0vqI7RY6Ti63KS+zlOf7xq16ufew8dLdEqDirx0dZzYpfAZMJRek+u2xqnUhwr+aMpeu9LPSK+
Z4SUf2zJdLPtxYfIelladHKyqVDnL+CFTKdYI/tnYdu7fJCWEKIV35/AwOIsaXCqK1NZ9uI/Fmpa
yi+ZUFIVZXJd4G547QX3EJAQjdguDpRdKtLMtomE129dbmkALA9JPJy85GffWhVXH9O2exHr0StA
FBfCbWa+gOoPCjI54xHN+nl6dJ4ct225gdRzEylKEFtJdgghV8KWLz+PZckOZz0vSrxNfuAQLcaG
grd9sClMNoyUnaFznMu6NAYSDTIR/AKeIZkLohpsO6rxRvrnWL+3bh9/hHXpu1+KZm23lIgq1Kg6
3la8QcimjkBb2HQTn2YHB5pQ57Ah9MJcYTsLmmQbTBwqcS8kfL9twydF8/FyeqSs8P4X5cb8JseS
PxMwKuOGtm8DJ08+UheKTOPFhNz61onN73PC2hwlvMZktsfyK4LyQhcHUnXOIIMi21fYDC+NDE3i
Dpb2tR8R/CxIarW3tqELxlDc9UmkgWYElWpGdud5uoqvnHXu3bphjO8hYioHQcyI8V2VDSOJEs+Q
7tx/czbrR+fc+v9GznM+Wg4sonh8Wwu5XnYGTsgdrThl6BWOx1sNMPrexIuEYWhjHjiAwmsx19k9
VLBDtm3wpztwlzKI9RjiMO6p2AUzuLnzt/MVDFaievqn/DDHIz99KaKcanTAXjBBIp/e12bA/Yka
flmvad9XB0dD1FTBnVyGwZT8YD5F9PxJG3pXprOTpPHoIEjRoUoG35HY57aa+HQdCOFwSO3b4FJh
8w2lmeoG6SocNUWo4blMJuz9ycbZmkgMVngzWafFoWN2hmWeq6a6NoIJ6rwpnetS3Kgmf1RZ4g0P
/0/M8Ol71bhqqUK8oVRlpt7VnMz6DypN3mnWJFh9kWN61oXcc2NmoloXHLrDebaeuI7niTcwdSP1
6TiKbvBBV/3JBQfbMjWMfWYWaK9x3hrFB7GebNmO7faXvXMQFLi2Nh37kEGM4551F8y+IwXgE440
+/pxEmpkuZ619XQ1WZmKAkUP826pfxpKXf6JbZuYT81fRny6S5+40k6f05d6Qrxx2aCjM72RoI0s
3PjPFHJXYhZ+FgRsLK34T7KRHFkIG1FOnB3Gsfpmxl2maeK2JIhugi/H2+hhKmft5UoXtphLNviP
iPnXpdtHrKVkpoAiXEdn9FIRROLmb18gj8MidGcyt66GxfqkXPOR/sHz2RTTDZPYmRj7RPQRRkpq
lnm2I/eJsIPYTcgEw/1Xz33f+XK+/3E5KKwJhl0hREUmD/URR5iD1XUE9bTcQG0hhTMmTuKT8o/b
8qOAXv5U3kLtzny/suxjPVqYF5afaUL7YHRWn5vY0i8fZsPJwD06yM+Xf4ps/mBqRHeBlHmmcTB0
f5lHKTGUjSO3TgFAKULafTUOb9U1u2f7IRIPYaKxWqA979kSv8x2MyEJ6vFmLNzjWuQHin6UADLf
gYzqJEMAQQUJhtaFGMMgtPx/uXoUNjctNMj1+C9XT5Buv6IocHwPpLbUtgQJ5p3bElKSgA6WkNlu
xvT7cYzfk3N/o/cTXpofeYLHAH/ZQbAKQIaGimcV9ffrMQh331kJuOI/+3qsdTI8C+EQu+0GTTAU
OefDnQWMD3dPqmmxT0xC4nUhbuQUKqINoSGGR9R6sGkmPj1UdBDYujLb4EftFen7C/dyVR4Blefk
1n3vqrsv90NXSvJ+DaTavBoYYT7Eqj+NBhuYm5ZeMCwn5V4UNTVxy3goLTrJi+DugeiMC+++kLb7
djk0XqNCI+MVULvMyAPq+GYOog6Pk9Wweo/WKTsNpZ/mX5z1P95TCnWzx4ag9uZh/o4nRaCsNv3D
lT1cOYRpDCpaxG460ZzoO9sBbESiFZQr6odoW1AKXz2lwegnvli9mEUnTtUf8BWe9CanfDYgFpff
uV6OVChJU7HN+xdk9AF09yimZzi57n0Zq4Krggj+igW37Ss2lOJ0zNH2moHVUuH6EgCZ4qvgWJ6y
Eh7NbXsT0Yt99i/SQeAIJUiQVibAhcfARCpEuta2jWut+d7lghWpRMHOOnEyhtt8MpVnwxvGZxL9
cfgVlUGVVRpJ0IZNOG6tFtUV0Ux2FKLzcAzHWvhdCuOcaIpyB0BmaHxijdh3OwH5snjI1jIsAOuZ
VrR2me1/AR456X0oiZxRZRleAdeVYEk9kxv87cqCN2WsVHMWsO03DVRcCP2hNiQBpMSqFf26QXW0
FnMh6F8cKiDVx+mBe1C+4KkHJ6IzMgJuWo7op6tzr/auSNVJYrEL+50j/oPPQydHQ9pOALAhtolo
cGGl5ukA/u1z6R9HxjwUEuch9BDPDZ8TvPl9MfNp6rZOHZENoSP7ogpkCH0cB+f5cb7iACB88sWd
a8vJIiSys4tlWnZg14sUoz9X1bNG8se5kpwW7wLbutlskw1rj8+TSWwvRz3nM5MhQ0LwZDHb9y4d
8Z0N6nKsRk8lF172FGSn7SW4RWdPsU5jA7CM6Hmk6J6og6G7HAmOLfa9SKp46mxLi5n4lEKLWt0S
lbsQzqJTOVm1Q1FkeAZGU6ylsPJnnH1Jcxazl/n71Zh01nOoqOquf8yIeMOj0Yw4laeRAq0lClmC
khBs15XY+TsQWkjMfUxhxVkSKvL3iWTZZTezKB1aAL3huSAKG16mgcIf1DGEzg5P6/nSuffMM5m2
aiaFlnXZPQQ5tsk20Th6d9tJLOu/iDM9WSe37kMWdvQpHPe02lbWL1r2UEjQQDF0EZIAZv9udmdr
bGQMxcTJPPNsuU8bS7wRVZJ8DkOC/JdpUMz4XFERMQr/n6u0hT+FBJEKHsC0mmuf5qAYVZlbF8NP
QqImnF916evJalspBUFVrWclZDFJsUzqd9qZzuRYZfqmKSWwRtiCO1Nuix+Y4CpnzSz0b0t8JDQP
UbAV+ndEvX6CdKRXjUVJZ2t4EwWILLJlIWpTajnYjMNDb1vyBZEGhR8nmURFqvNxVpm+da80gQHd
fv/S/Rg4PdaKU1KhrfJQWGqJnbvIBwpq7bDrQ+cPp52QnZ++gk5lOBW0O/7CJHoUovFrS/1ejykx
T/6sPkKeIkuftrPKH/qkPyb5McW6L4VmuW1ZUwsp4i4QKEp6PqNbx1WzQeApCGk1siPKPbePTLqd
HinRmtz+hCTDkjwHhen78NwLESsJzVgrK8wlGrlsIDCvZlXFcTwTZY1rPyG0r5rMhy/mc6qDFG5C
5scVeRzSnjqNbrmuockF2SEvrG6+C6E2kLqdw5d6w2a8mknnZCaaJ+1H7VKLfaq2JZsh0c+B+4R4
yxVk/x0bssZSlhJopEi6/QPCpRu6A+hKMnqJR3ib2NZOfMXWTUfNXlYT/Qn7pfhzoIRXJ7fbJUin
Ft8Ly0D6uSyJSyyHD3kVaQOBwzDoK3XI/CyKq43Kk6f/q7q8aCdqcB7bYff/l83WnDRAzwKmv8Gy
FYi4woPc++e22rb8Lh64z7gkonb0LPoQyBy4Eq/yphkOwtN407Qhn/2IWWRx18q1z6O0/w6nyqVL
bqM17WNiJkGduuruFWl4k+Cvc82JpkPINPd3ix/QOU5H2WsF1B9APCVOUeaQmaAq4Vy8zkW0tOTs
+ptdlOz3qnrnXxVHkunOTPejrrH8vv++xl/pzqqgeF4/ZWrRD+1Dx3B+1aKjrAv/8/p69gOLHGe8
rchRXeeHxIjsQ6G3t3zWzvOkHttcrKlHM3/1s31T2H03QnJF30iaCKHo+Mm1AyK+dSvemuaWtOqi
7Nm5/fpYW4o2LaGk1g/tSAcaCMBHcS8jajQz/cNWbmu9fDzCUIluFt18dCY+/RUNRCYsbPdVSPyD
sMX3s4avCjhDG+nRO44zDgRAcN3qbS87yiQVC879MHOlWiLWY/AJjY+B6WDSVZxUWOtTXQgZgMDW
0dyNCINynUTnvC1kh9tHHRqbxmd+MUr3Q9Ob/vd8OeTslgC7uhRSPgINSttJAqJAtC6e7qhVhbXE
6FSWWs6yneMu9KEskW1ddGZ8xTv7snLaiLtkw3v9j6T7Wk4lCYIA+kVE4M0rDN47caUXQsjgvefr
97Q2QntDK6Fh6Okuk5WVJdQSpS/hb8oBQUIcUh8T3nR0gWIkMDKP34XuYlHAd8gwg8UFJhgf5plY
vAtPxUx4EJG6P3u3+5kSfOzMu9NSqkhqvhTrLnREhaEOjfnk9c6uhIdwkCud2ql54/eQ6ZwlEozg
ubfA8oFbUV1h0DaAx5AAGQ9IovUfIJVL+LmEbL1wr6ebj3F2cibxgCVLwOnRvn2cPhwO1gUQ3lU5
5bchLA2JAOvVV4M+fRCdpenVX/8zAeDt8hmTU1BaCU/iGYXzE0/ByXCR8Dbq29b9XAu2E9m2d21p
erXl3HopLuHkayGFBHN+uM1YL9Pb6G4uexg81lAaHly2wKC7aYTqcL+goPIv97n9ItTWiNlh0srX
s7piGbMlhkQaKzljZWWk6X1NuJKcZYOUpLBXWCu8+jp85NP19MzLLABDCkXCjEiiHL3DZzvpgjg/
+ItQ+TR9MbwoH2ANX39JsPjkRzK0DBU0Bqilm+5PVOWFRqnXMKPXxvMNSd1ubKuJ/12H028KZk4l
E1ZdPIDhvPC9nG5mg6hjeiYSAbymm/PuDluGCzlU4rO9bNI2P9RSz+rlZ15J8u4HA1BD0snrhXxT
bjycD/1B7NmA1rkrcqTd7Cx3jYy15hWP3evw1DYEoH8beP7X4X6YTMohwtFUVjz3NO4fv1/56PFJ
bi19K6afTTUPydYyCJNl3vapaP++3lXsqXgLi4LcePDmLGvFKB84JGyMTtn01hAZTSfZGf/RTwHZ
CSJR78q1AVQyO4pIpb9URM84SY1pNwDFQqJ2somfL5SKj4gx3RGkbTVag2HK4Xa47Io9xIHADPmQ
E3YchrWXgASEQ3RjG4aVmOVnL29JYIRwXQAxBB5SldH6W3Ol2QvMIaEbWvjsddCM2/AF3OiiCNdh
CxWX+89WIxue6O1TPmkDlafdeZbgMSP+3If2P99cPq/1sxROZPOENio7rIfLyp/VmyaAWjT1cp9E
qp4jgWl72Q0gVaEnmpYtvExmTeIgTp5/1AnPlpsdemAqzRALbADylcrvXaaEADP0O/H7bDFBNTyc
JiI5mkO+xKuEjP03Pdw0zXlRFPndf0/haii7E5H14g8lDFwbalbi4WMlKGvZunAOUpU+3ge9tStC
KQ8ibU9r6wltkg5s8ErfIgkyEc9LWdJyEg5oecsj0VIZLiV0F0BcfzYiQXmNlaF2xjiP9+8kEYa7
n+wgNlr0s83j0AT0inFwOn56O9rZsboUyb52cwc0r5UBkLwEgz3HldDPnqhKE1/6wXTYjrbmKR1w
6wZkdTSOfSIXkRzZ9+5aMr9BYfkvLYaZD11qX8+WE52vZf89/13ezDNrLj7yucpzsHVodmGrp6Is
lxavvRLt7VxcVCHEj/dSQFnSMHqONpdKIh+RxeKkppP0hCF4xPQ/RpmLuDV6vqITP4Acu6ilzVpK
wo1K0hJEANEcpkAiE5mqAfmlmVOkAgw9IjEpUArMrgnndq+l1p1roXI0U/peZp1o/J4+ko83RA9n
RJL0PARFzcemBwT2iBOfWlkzuehgfgbQomXiSHkTrSoUKTqXt9Vg9XkPnXy4swOBauE3DC/4FOBM
vwC4nVj1OiIJDR0b3Vsirr4Sia0oQOlI3luWRd0d10/xq2yEKxu1R5iYUjawtQiaISSGPlW1YC1n
Mky134IK7FqG6NSVEzJNxQ98O1Lm0qy6VF7fk8b4fwGiOb6TnUk2yDt0gwB2nZs21WH57TXTLg/4
lOGev4xvbux+b2XvaYd8WlAlS/Lg1ZB6YvtJzYvJ1t61RNkV1AKVkg6H8DxWkSbFs7cOxs+1p4ob
Yr5Fx13i6pp18ZJxnCPiHgExcH4WzWkzd6/vGruPbFPuRMWOIo6VWaiWLFt6HNQ7Mx0T92rT2ny0
HGE0TM/VOw926vwp3jw6DE0l1nq8XxupChlCgkPkmkowj2aGqS2txon6BZ/WdpGmXBCuG4/3zTje
DFFrKNFtqpqaRAy7DgA5aCpeyrfGneBeqhxYfRChQwMTZ0UGg1JPhqJlyDSkLEIXKvrhEubewAhj
ILlTiFH23UMb+0pNYfb6eQl/usuvUFp9vePIbZsLsxBbsVaumxj6g/bDiBcVkyIlrWwnruloLJc/
jC8/XGYan8WkwBmHcvrZX1Cwgvi2gvRymJycOdOf118Gf1nUNiwIiSK2fk+vlDcaS8GEkU80oadB
eoy5dXrHV7yMz4dIjrMdsts3xpUZXwTm1TpZnh8M1HTixeuAkpKkSLKGQRqHGeIoRbhfTIQDxrOx
GKIOt+CUoWRMkKOSs3Vl1SjwGfKBwrsr7IC/CFnPRgAKwBkUw/0ZIiUIcv2G+6lEwkKZa7dopGn4
fxR6827m3ickdpEYyiiENHKqtXr4IkzidntrfQPM588W+WbGFv8VvKXBG7GhRqkhZbJ8osyILZ8t
IcKROvJd41b4oNbk/wSP9XEl5vgvVMhPPN7h6iO3Hzwn666PKKg4HqLbjxvGjLwmyylcOJ4MeU6Q
IF4wcY6tDFYy1I4PUGjV7HkpnyipL9WYdytkWf3IW1mqrN6oY/nyc2sn111xgGAJOAMjPw+T2S6h
akY/FK1n8krOtB2QCPYKFHJevTNW00nsUDn+SSWf7bkYFR/CrlcGD9qQGWd+Vtno8HGyUvQVvXo6
eY2tTX7CB8jGfl4/CKF4VAGdJMgJ/MhWeWchyEkID/64Djd9UyhwkngijunehQ1fRyFRCp31oZQc
a/xlj2Lmq4PP6AbGAhvduaKB54vaoBQ7r6LhRe9apuXuXIWaJquxbYWkPACy6UvxVhU8qgUpi5Ty
PUzfdbug5h8qpAnt5MdlUHcN2rPX7hUcgdgAmIKM9E7RqnccPD8LtWt537m1pv3XV7a9pUpcvEiE
k7V8f/Vo5vsJWDU5mOJc5kOTbFcKNZSAa/1w9qHKP3JOld6VWlo5YsXFbffwsWgmm9PBS2yS3spV
Ly5VtP+dJiPCDfe+3MvHlfnjhw+P98OWBOb45xigMmVW7X2wZONpXWv5c+wiFmVnpw+5MLKF+pym
tWsoa3r0i42poMhoZMHrFlrETARa0dXjEmQ1A7/CxkzP1GuFTA58XoQsAAmIgzDKW6dnx6HwQQCW
YF5UJGfQNN7OZBjLfVM1EbJ6IuSWU3hauwbor0CevP14iGGO71fQHp6xc7prAMebcXFiga8r/wX7
4oWQXBDFv6SQEaEdKTjKFiezcGhdfsKZdPwEC88R7iY0Zdu1QZeIXT8wu2WmJuTzf3vD/bA7mQtn
OdA+WbqtNMGq+RvLOHP/fj2lmS/asRddDEhbuVXnYLRjMX6Xv8HDDh/Sg4w1tewwy2zH7iXibEXm
X/kZDM3NWhT/+tGlL08yz9xZHROtPTVS4xstW8AgnsTPAdWJ6vg9QNGZN+4P+kaulYpm4lNhm+BZ
HDbxqiSyFanZOgU/L93ryBGZUAO49e+jKS7N531EtmqXb6pnQS3+CFzbc8TpEbzMZ8qUxkh3gf0F
YSqUlMPE4qfoufwUoSpQEs44vyokj4Ee/06fEIhYopqmNPKnhkLfImhXvMLQGfJGCejUhchtjdCF
PCafLu/tAe1Nx3Z+MXjtO9Td70lqDkGNyR+eW6e3GyXHZ1lY+GiSXhS0adOOfZDy0Lw+LQQNBswx
yg4mLx/GsZH5280YEnumVDAWy5ZrmgA+To1y39fZ/NyMk8+lYArRVde/Fxfjx2EsDw6I+qG6Mx8R
7hdK72ymHA8cLOUL5UwS/izM/EtY+//T9VgZxgAyg6jP5EvLMsZ2fNNms6FdiZ+s/LZrM4p+TSXI
T0KFVwZtntO6hRt3+ZScYyVdAi3pcVULkbPNpHsc+TKcoISwX2bRu3xCLiAVgdjDptXoxL4HmkVI
qTaD57QdqgpsaC5eR6CEKJZObwSzCIoEzCZZTw4Du0WIgOk0S0on0RlDxW7kKZ9C/JcLaiiUSYm6
dMlK5NoKAtev/b+DELlFJWNVU3EfSr/t2RCghAwMlHZACPHtONf7SzKErlgCE8VEktsNvuD0gUkM
YsbS1tajHJkNynLzTGv5jklIXs7um1K8kt6ZF94hyxI/1wu/buT99KyZ0BE6YCvGVRH731XMrNYz
Hapv1GRibfQbSgVgrOWaNQ7sgtRnFvEj3Vz01VFxksdcYlKlVbkXTYwvPTdO/w7/lpM4qcOGddCn
oG5WgWWC2WLVTsiiM8CcXO/3N61LWodqbVMD41UKtUs0n0BHFF0Kf7SyQtc4xvaJDzAoJ9ba18g+
NB+avdT1xfPbzMdNf4bGJT2mSkqraooorWj/fZ2qJzSiall6RkntKytzECJQFDABRtZIT9KozZI1
dik7UX9jTA5t3jekm9WXkpJcdN8VxR/J1Q/TrXD/m/H8UZnidIebTramKs3LHuUKMF6hjTEpXpdy
HWJBeIf3Ex/f8KeWTapXNWezGQq3AnvbQeReTfW2zUJtPiQ9yvtg0HnQYcewRSMp9D+0xnZqU8tA
VrUBWVfAdn3ZewCAzFBqw/PMxAx4/aPz+nwABMPKh4AVqBc0JcG7QCeUoPQvAYfvo4i+RkAapJZu
59t30adDArA6hXrN8h1HQp8QzncOXy8AhvaxR0BCpLt4vwXeN27GNFG9RNl2tp/uHxel6bhANnfv
TagDO2GGT/b+UBBNyP2nOWh6+Iu3r+2zmKjnabKPYzoMgTEabOLlHKur8x/YPNhPYs0D9MSwCN38
0+byXEqtymJw/Xtewuum6rl3oS6+u5495yvkDYfydJC6K4WoC1Vj7/CeNdpIsDFI7mO6C4pLyEHy
O2OjfQ8RTEd3jZy+MA5ErkAWTQChZoW7NxGxotE/dV+WkVyE4ra3yNXL7/EB+8azh2JL7b43tzfA
Uepmi0y0uJcP+fLuXo9LkF4SvGLMdnwsiwBpMWdM87iiTdpPsdlA52umqhifRpAgOFgovwF5wjjr
gErpHQ5cbuVllTr4g474BS6IeFNVALto8SEguYBWDpWlIfRJ7BAxiiBnR0CgB9DKC0W3XaFA+6H6
zLX4jN3ksnJwM95H2brQe848JAfXfg5ketIOY9iFTxuIJrpScQUW62auZ8EF5WLP0BdwUQQxo6Cn
mB1q2sBgtlucLNi5XjsxQ8/Noa+ehR37KABr5UK9r87T5nd7BYyTXPEKWx0uuM6fgHZZEbhsNU5J
QR3hjG3HMa9Li485FuvklWs9VtXMvfR7nx3Gz1tgG+mDis8EOj/7Yax3R20NRCiLtUME80AsTLim
bfTjEgF/wt43d2aTYVBivc01UvmEa/WyNiyO9F8cvxGoZ0s+xhwLOhCkPPkNLOeOT/8YWXsQup9y
WgiZS2B9OIidu+Y/TmTXWPWXsrG8fPt8aQr4hOtewuBJnAh0tpOzm9aF6A+2MQVsE8pcohh5iL3n
3y3yzu7jNPZyPvCcLJ/x3nt2pzvytrampEfjkAqNYWs5qSLE1N6b02koPlB2YFZiqOjclTUHcoeP
jfWD6//x3NfhE9Yl8PsyUVgSuw0xWKwn9hqygy7j9+uh8Ct/Lp2Y1BmIQ4oheDy1AfdRfpDqebCn
W52GSV3zxUKf/J9fTxCcGDtyMdOyQhlVlMy4JmJ8vkGAhnNUN+P9y3REhOqi51gQAfwUFB1zBJWK
W7/hSjT6rqLn9C/9uk68/BWzG0Djrr34ea2qZ7I1MRFjwy5D+tMVTJtd/38uoLtOqMQz3wlTV0H9
RNx7Xu/2EvSD/etePObhal+63NohVdafOLDbbf78tLRQ1NXH+LPKY2iHv8rdaq85OdSmkKWgf/Av
sgkvvxdT6Sinb16e1nGk5JpIQtpmvL+aldP6qObS0fHZyu+oRAXjgnHgYYTf7mtMjMhFf+OuuElW
/PIvb1+aLvK+DEi4AugFYF+y82xytiO+r3nGqh1EKBCPFdLVeMS867IneDCBToq0Hu6TZWmDnNrT
dDK4DhGYRMgbGWDz6LuWnRVim5Ka2QC0N7QGtk8f9O6Fck8IoMxUWr/uApn6U3v+Z/lqSfZvPwLo
nFqmtAu2FahZti0v6evSv0sQD9G9W3h7ChC4OARVzUJzfJOHOnEIjBJtJQidfH3Zx6V9aKyaz9aN
sPIV6a5xBlad3nadVQ31Zd8lthDseYJWNdSSd4l1C5VXNB/cVTP54kcgZXRW9eUmOpaug3w/IyZA
6x08y9dyrmuQ8Vk7QX/R4rp6LrSE7rXh9DhtWIIQ6tBKAtPx2ZOVRB1Rpb0wO7tMeKDhZOYnXiOD
QGy9/dj5y6zB0SWcNNNIgv9Hs8XAWfRSSHrfe8h6cdUrKGtRw/xaqI2ZSdl1lO0aMni66XV3ds7l
ZeU6YVBYCUwRnT6FBljvUYVHrpDh5szpqnnuCfbPo00tDEZoJmewgGknsHhXo7VLhNYSUXz10otf
zCOSHj+iUCX6H5lHowIwi5SN4nDnbElouUVUgOfL28aHPvmcbhYLix5CP6O5zhmhv94Li5H6Rz6x
RL+vlWjdfUx4xXz4f9CrersqF7j7RPdWMZcZ+1ojtW4U1XoWVjlwISYw+S/QdtOBRwjmYjPiI8nR
pkORvRQXCU9yOwIuqoGEqdvr1pxSSKpfaN+RDEN5KF9ohOReXEzYrkUt9amF89HZd11v27UDp4Ml
xZjh/hT4O/1MKNOF4ty2ixmV7yLVh07NTW1lKHhgYGLk/OWrahJECvthFgshoTexDnp8U5v3IFcz
hCy6lUm4KA2DQ2luolj/TfIIHabXWwlaK2Db/c4Vh6d6UJJKrbfyM8pjQW05P6ONrLf0cz0kzd+7
1tbdnDCUdctFseYtulVIcpTik3z53NAH/HYYPeqL0vVNn0RNwQljaCuD3hj8Fm/GO/mHnGjxsxvf
AQjZ8psGCmOA52YkWvxCkfAF1fIRUcz2tVaw5Ofy+W0DyFisio/Ws/xqbb6Xqeqa2ClL1cx+bvt0
JcLI+/HdzOUPkui3U3UTGQH7EO8XT+978c3HgwejwgnVLsc3oakgCyH/gcWey7f6s6OXv5If8/o+
0rWsh72T697to0I3+yzZBTEWSuVuXo5/LNjXa3n6k+vuEdT+bX89qzVe/zCTitazYJEDwnXThqOD
tbztvL7mzVuPeHzZu7G//W33tI4CQGbHNF2CIHzyLSZs1qQfxYawWBRrVZ7KeTAfPFQLPB1tEuXC
MNdFJImygszks6j534mOrxqvFL0qGzx0GA+TKm5kcmdcNTiTYpn1g8Sa0upb8Kl+dFuYHoIg2FYG
QNt5elPae4FK+WFoTPE8MC1v25l6+cFZ2dbyuvNXEQJs/UyYPzuvpN9iX9O2ZTmWlXvdhkhm0V99
hHIz8Zzys+NZgksEPdbgLEo+hYBccvl/ismuCS+g0NnxtcH67XzcR/RIRRf0Cho3hqAUp33V7t3Y
RL0AkoUrzFXIkvfQSbmOoDiwQ9HuxOvsGyPQ2nSVIsuoglIlCvNp/nJFIVqw8FeJLtHOatLS78TZ
nt/4L9DtHgG+pn3F6N9ztrgdzEXYzX1nPtjWcrVpspq9RwdtQGHgRZTtr0a0Cfzx9VyJ06HDQ16N
FzgReIfGXQ+2ncUoRZ7PSstBl6UQCF/CWAkv2OjrinajA07Qb5hrXryTTEXlvNTjn9dsJaV4jvWK
WPt96i3IanWyv3kkHQfcFBB9bhquPj0YH+7WW9K36j1188TLz49rO1ezt//yx/XgVt9q2pEGSDmy
xfymeDFAq7fR84i2qmO0mP692ZGN/L7KlENYOud2UNqpJVrJ0quS6h6DW/l9tChJjy/DVZQ5VZ2p
y9C7lu/Vdaa47/AG5hVQNbGdG6/h4117YLfwFRvmhrfoUY+nG8fOtnMz6rllfyQYj7/72XW34+VP
XmKRLxc6SeWJ9ry8qey11Jk57vQeA7FZwxyJjePPK1vdDFdDxSc6SLvu8cNg0358nNbs0LE3N70U
YMiGKJQMsus9SKCO3NTxM8cTFarZ3zOp11HQndhVFz3ycS/oHF58sVDBOq0U4q08yC1DJLcYm1z7
x8atS6Fc2RjE9B6DapChGBxpZwyPHylwvGImUJqfQ7qWxZXOHXPtz4P0WzZbyb6xS5x2048W4Cxi
9INu9u3+uQXSlqy+ca76cHblFQ7WtWpj5J4Vu2gzWnzbdC9rBKkZnXrbHGm7YmFy/Tn+rLpEWOLD
ac1oYcWu2yeeQR2hedO53SMSn1RAN2+9Cx1DEr8Rear7Ha3WlJXiYva1SWvHiJSnTr+xcba1aaZT
0RU44M6/9fUQq9nLt/o5+nZEewar4VMXOZ42MzB+4Jt/F3S7jq6DF0p/LdOcl/elVaW+btwBhtVl
uRAvepj32mJYWFZWjiMqe39nvp/Q5TTySJakBN9TJIY6135hUjjjP1QOIg2QI1D259h/kpDRE0R2
M9XB8WhnmonZigTG/mP1tbFDjBaOr6u3mq2QEYetS/cHu+4Wt4/iTnkPuhnuwf0svm7C9Eb8cyEE
Isaeb9r9HlT67dzJUHbkvbPN1ffTYJ+gf102PhdJ92vfSSpGt+iU6LMOL22FW0hN+Ih9A/rYXwy9
1brstZPL0C2l38Iu2SHxF7NvKWB/dVto0YWKxUrp8TxXyorsTQP8iI9TtQXGZb54xml4aLBwlSx4
T6AL7reg6+pGqWhef2hEol+ExTnE9iS8hchZek2ozWPEk2maquMZAjHKH2upbEToheZJHJVNgatk
aHV0++vMitcfjc2bpuX7o5nqJ+sK4oInONagMLArZJW/OXSkab7+/NJLxtcr2SHhg8v+pkaJvwA6
0rmakL5/J/ZyLCd0imY6c6f0CVamBt0Ao7YM6r78Uoyg4vr4pfQrk6/ne/Py6VDLmDWETvxGDYZZ
W32fzAK4VqcYwgR6CGgLZ0M4MMVZSVVIH6aj/DvFL+uwH8emzfnHYXilsV5MjB6LVnpcmFjY3fBM
96Q47e0KlcSMDBGttnzP2NlaKvRELgVbhXZyRNozPxKFfc9lnqokvVGqFkz8avSorEZbXt379ubt
ZP01KIzvX+dIqbaGc87pXhv731eumqhnO7gyhRochiNP9+ereiZXXWq67WyALN0Vgm7oTQeSzWQB
+1Vl0Ze4cGDXREmOJNmRctCO2I0PtLnmdTUs2YmkabMmFkg0re4lG7FFSgBzJ8CqmEWsAqYccDWE
yySRJg40n6qGsoyWfqGrvNvLNcYLgC587TJWzqXLW5L4b4kEsXrzFej5/5G8evGZPKjA8U6xkJqX
9/THHYsXXez2z+iODvt0+k6/nerTfkFDsqotXjl5nqeAK/vx7OeGa6Xl3gMCRqFskO4sWpsRo3R+
C2HQvZMcZ+f0vajM4gkUT4li9ic+vvLsjHZ/Y45u9wI67x+D3Jv+4eV4+cF7xuvZT0poPy8FWEG2
FiAlwHUppdALKAB1tPP6lSUT2F/NZ+c2yvCXo228lkfJZam753LADp2T+ce2v6JTDKY5oYy2V8dq
XoXBwOw60Sw9sLfJonsDde3p+omi9fwRv61udfjJ3vYlHdsbRb1xpnkfXIzKG7yi2+g+uD6Celt8
HZ0/dt1NtOvuVAjzmHNsMKnC+jFbcUtpovXF04gJP6GIKgcsSnO2QxBp/k+mmGaOaXPjWzxtuDaR
seS6QX0uU9Cry3o12Pt7EJMKc34yF5M1TPbwXHLdKQD/y8ukcDEtJkPJD896ovkZ5cCJmo6J1Qo9
KeEbRwOFpmpPvshvE1GqYKBLfe7n+CXI86vWed4GOxJw43PPTwLr41xC4Qz65TmXdpIeH2U5SXTT
m6pdDpj071J5pP3SUgofW5bFtCiFGVUMx2GhDJaf7f9qFONTA6KaeTt18E2QEbQh5HB0dJEq4dvl
NZ3by3Iu1U8cteXtPqkdFdonBdmmNqlbcQUYfrtXFpPk93M/ji97hWkzC3OnwfB2F6cHLcbxk9m3
3WeZc5FGqLkb2klTH5l2Ll3R9kr4SFk5ZJHegFpO9mvfmoKoatdoMdiO0CTOUN8BlXLGW+eV7sxY
UMSednVNZ7unN9orj08iSpvBvLccGWhE7Zr4f1+zVSixgJvgQaATQMsKjjEDEJwAqYCeAfzLuMOP
JPLzdCBfARIFM6C6rDhIMqMBkxCZbu7llXL14yeNwg2bW3cBJsdZfiBZZAqUyO+THRlW0safh3+v
7gWFt0dwldVFthtNb9H+zTZ6CAq3Ut/8rpkWl7bpoIlaz8nqo76tnTuv1qW3eU9/Tt9yNQA/aCZT
DZECK/SzNrda4CARAUnHmqnvTUaCkBoVWgRuCt/Mzj2HDnieBOhFhebWl5qjngL8V/3QjrjprAah
dY3SgAC256abSiqqcnrjjqR3CdsAC+Ba5CkfjennlQ6KBiUo/tPjiqRAOY30+FXoPZnSyUxIRRko
pz7+3wdF2K/CpXp9ljNd2mVD+vql/CBzByrldfDFmvF+ehNZntO/dD//KL8KxZgzMYUvjGPHOiEZ
ezEUWKRUaRnGrQWv6Zz2xfzH9vfwlf3Yi2/ZolOUXQC1xLG7gj/NJuuJXDnfuYFZvmPNVSut77Pk
nCwMhjVrRK4gj/9IjRJAv2wnpEOMun2WbAElINY6G0K5bFVVR0nsSrnv2Pf36ieWKwP8I7lPvr1a
lJmAXHE+cKSkiftTJXlgs1UIAmCs5J/ux4b5aqEb769/t7+LlhMcG2apcSyi6xtEx+ZEhP7O/x4N
8CHq3zkt9sRYK7oz+SyB3FX3s2dQyQcljO1o+R2IQb2NURf5IFdyjdJd6jvt7T8qy7qsO4tKYRCv
E0NAuibYbVNPnC4B4GMQ78XhheLEXe1KOpjeCHlT5SKvebt+3UqZfpgjdmusU6UYaegw/qC0l3lI
xihAP7skzmKKyh8b+ESmmB3F64Frry1tNzAbignvrEfh0OvVCsTm1Nv5UtPtTsu7Nb9Us+hG57Zg
J9OJ13eJRupjPq1ROQZft3XyAhw4Tj2uGgbVd7yst2/OYdLNq1j3FbzdCquQ8z2UN5hod5o64peY
6Esxs71/NyUz97lP6TnZhuGSN0PeUuWbOv2ngpEyp/ukRKGkvL0YmlQ0sAJT3e2+NG3smsdnJXDE
fk+LUvIIp42eqcHUgNdcPTcOzUz0jE3PO/3u3rbXahhSUOjuqeEUp6cw8mU1QOXWCxXr6xcQki0v
jZW6stHmvrbVW4PS9NE4uzYBdapcm99Y228I7sdQaY5htgJZl4cZ57+3t9uufPvU5pX9h8Ml1Qnz
2OY931ElfH6TA36+Z8UknaWwB1Db0cLfyosat9VkfT43AcBnuuQpjFMIL6XlatHmjYqgpWonskHT
TQRnXsZqoHtNh4UpKY83FVqYACddRcCF8wZmDnc67QCd592nSFagj6+A5ikhyLdgu1kIgR7K/v37
MkhK0RgGxo80y0WvxOrR1jyaOBBtC4gpY9KJma1RDuMOVfdNxNG7bFBF/ksj3BKHUQSYp/EdJg3p
MJha0Pm7GYoDdIKz0jHf9sIluHWAAE3RFw4d4ld728WigvGjEwFXjR6fKMXQuB8UotjopT0uUwKI
+5/QI9wHF5oRnwBloo/hKmAehIbxMORzcCLCJ1T4+F19ICBtGsZWG0Ou32ndxetTQ+AfBmwEfieX
NeEss+PpmA5XN9lOYKeh1RTASuPl5DlgBpkCh53n5YLbXKwgMrNr5TONXOuQKV3egUF+mqT00kpu
NeGKEyYxOtoGBdiEsjc9c7RGib3Py0fitL+CA5HCA14lsX1q8m/uzv/Wbwudoc9KJhExf7tjO7lr
xsUoZuLdm+c7WVsMrLI/ygmoXNKLrs/i3QArEgxPwtf/7qX5Z2EuFQnW9PGlYjF84XQniqGLh+C8
R7WImOOF3j3mkmlL67qrAcu6ia/97+3ezK0rd9Vpp8rk31hll50tBJsbkYqjGT1NW5I3FBzaUjJT
TMFZU7GKVVFkSxQ3IWP3caQMxYtpEGfRkziEYleFOd0louTH8nfuRk2K1MLj6CSkUsaNj/zv7Rhd
3inJnf490SrLLzO2SkefyzvOy9l+tn2Zm1hVXpoSEaucosPpX7YvAhNAX/7tM//cw+5UW/8uWeyP
nIP+LG3+8QfnTRQnqvcsseP+9UT4kgP6Z6IVv+knRR4sLx/d0zw6J7tefxUCPLpuLG36xa6S+lbq
PQLeP1FUjGcQnCD8FkVfdWx8WkRmkkKiR1PBNO0r+XuuWMBJRx6caZvI6f5Wmv+Y62Wdlk9p4sHl
q/7Y9mHayOxHArnzqZgSjq8r00d5v0U1Lh++TuvKUffNPLImCVTvH3e6AviAQLNKc6WFaDIAtWmc
oMpCpNk/x/sPD1kM+xGWtXL4x9nmx7ev5Vv6YxofxZ8GrapXvyf5c4NQ/nnPOxGBeeSbS66eftZy
UXhSQtprcS1R9HwElQT7t9XDlxUUFCw540I5/eFgeKf5DItMZpVIRY/3+USUcNtV1rPUaBOz12vL
mYNwzppjSOOdrwe0hrO01aSzG2e+kR/Wz8FlV3p9Cy7yY6t0N05hE9kPFzSOVekGwjHNulD25XqP
nstPARJ+Y6QxHn5MdEkMGqmndAxqaoFl2rtQug5P65bqxffl+SwbL28n6bhBG0Tfo5h7hThdjGIk
i1BGi75qvDmYoOabevYVcqbOo3uPlxLfpveW/XCRQ30jyF/e76MdZXC0qcnUZAFCyKmev34N5Zob
sxCwa83I1GaSCynmibDTohLuRhnRW65gzX48/UEbONGoE+RNlmj3B+mToiVaaMlrEkuDHjs+mQ8v
ffRmKWrnJYt2kpAKe3oUs1HA58WsXvNd5EbOpOuQ6wIxHiRTshl396Ir+NuDWxL9a/anK7/j+kyN
tUjz2f+vOymZqyRAxuiOehxLQo9iyovb0Ou0bXoXf2X7J779FzTdcpDyT7fhM4QV/95tPx+H8LE2
/27vmW+WNMW8N3w+H3mxinyuvMZzoUqsHtYE4eV7D4k2WHBRcRPP+HhrDeCH+8Z85g3c0o54qSL8
Z/RYNrcTDyaFUnkbeVRxi03fvozB+CUSRkjB/Iixx9uCrWvYI3o0ZeFuwj6BEf6bln2YEOUdjaZt
z2d3beWS9ncZEW8qRFy0051cK3xAyXJNVLmfnVbVXGv6mfgOZOmLMtZfoo/GoRynGDAtr7ON27Wd
8eTrCzViIcr3cnYv3qa1HEUmvAHuXBCWKy5nLnHcI1xfrTs2+MUEgpLfHYltp2qlBCTiHrhlSs3x
HLy4pC+g8I7rkerdMM5IfX2LuUPkTWBQF/W1HFpDJwoue+DgaHso+/J210XFQ5cVvN/GqgFRejCf
KOtgFc2csLQeVPXtVOSJuKvEtJYsRM7DdVXyoG+xemaU+Yb4f1+VFoUF59J5WpJWznjG+IpWWlHC
ccI4YfmInphKfqslpDq+b/kkN7/BqOkdaPqL5DrraYRJt8XDSEW570BdypVPqsK4WfPityNklT1E
VzsaIxA++DzUy4vb2ZKCQ9q8u+JjWvOYLpTAk0O/8bQSigj2vuejN0Ut3e5ErZHWuqaD6XQsxmdV
+EwQ9wTPrLKGyYb4UoHI134myRH3xFrZrHobmnI59h4qK7GeCYbk3hXrZ0d26d44QjGZ+0RZzNGJ
4c7iwxYLoxds5RkhUiuw+0J2CT2uyU07876F+9FQHWgLsxC5bwd7+ikBdz6UGpXaE710IZrPbI3j
YWJBrBzcKCxhopwAb8lQHD9wyF/rH8Cv5/Y3+i+EOTyMT6ihT03k9u5WrYplOBttgloUqEGeEiLA
H4chXMmYZr11qIziSXoK6fBW+h9Cy8kSV2cMNR7YiI9bCKZyViUMMoj8KnUPNJvn42ud66eNNMqU
/MRNIhfI6QaIwpe9gZ9uBlWjd2NefDTLaovgayH0wnD3JWGmeF7SDe0SW40ChU10lGtploNBIInl
y0A26FinUHs8Gm7CO51R+0uvRGW3MkxSNaaYtMTzhnfPEuvcR0dP3dH43qOyTbJuDhlVnIOCIIm4
BCHGTWoYLnEv2Sy+bD95YlY7AYUOt5orxrMNK+U1NumJj5K7Zxt/y+JV2iv/1hNNqnzYVzDxct+p
Hu5/iXqUbRgjzYZRX1xaRFjAubT42Z6GmzF2jeTRH1M9XhXjh3Ja388fA8nOCA9GeyHKnkkH483Y
uX7d1Ntjf4/Zun/3z7PFT0JZ8o+c8ci1Lqsm8sjy0PBBkT987Djw9Hga4nRMd7UtgbCkoYKDvMNw
O32kFhb57kzV8rKzHEmFp+rTvbnOfsRJ5qUu3Xvy8xarxe79+P0ttv/MyfVWDwpNU3DoobF79Jf7
+mNuwnqtwMAhYFD+TNd26nFpU3FhLlHumseYLFB1VCJRuCrc2s/72yr+b7N+C4ykTXt7NSKkub4r
nPSOk8uKaLWJ0dEx09ZNVnhU0V/c+PxYRWrcvmabeW17bvZz3+xq74jC9M25XJkIHEciL+3ms58a
cV05nXFcKyKdpzBgD8VYvV2CvF2i7tRnRq+hku/l69yY/mh1+etk+4ZgGe7OjQSazf9yTpkec86t
jxybEOjPYsrUhRrkJLghAXW0iNHOCYbIxmOmwLWuzwKs7PcRETxNOi6bhiY4yyIbxYlsOdn2LulB
4RvFJjaa/1FyYNqclX+xjRwQR9A2y6UmNqTvHbO5Cm5c9FM6aznAQ654vYccDoEG30vERLFuiH/X
0mKc7qxuRsg65sVzLfWOJMrwBPOLomOPHWgI/cfSfS0ntiRRAP0iIvDmVcDBexCSXohGBu89Xz+r
uBMz0bdbgmOqstLu3Bm0xgoKkHnRi5NtE07n1InMX98dG5+nIFw9r+PPXACn6FkSdztLQfuu5HcD
FokTY7XuL3Wg3lvWIUCYbz+JrmMo3nKTdLriqUg6zNnJZg5uzxKokC9DJaW3NRJMB+pYdvvL2C1y
93pq2UjssCOsoOnLGuhv43kaCMnwoRJ1Mc+XQ779avzqiyotJztzH82+j186W8h8IbqNgYkyOm5v
1cmxQR1Tydn2vBfq2Ah8oQ56VHvwh2xX7sf+yc4NQ+e3gDIfgPF3Dfvr8nV0HJGLT5m7KsQiFqYA
3JP664fEPP6PYJ4PjQ3d0ogNnbxtC0JSvKhTEH6/HNry0+3UT1w+o+9E24LcJ91KQaSqizEzTes3
GdRJezfNGT7k9+yGlBoSz1/YNDgwRsmXL2OKaN66jS3aq8M4gGETueZ2RE1hkYPk080PyXko662V
aHqVHcCv5/UlACBGk9DTQowRw8/xJoY+Xk1z7ybs1fVRQ0erBU0+llIHdRSt/3CDZfoovgTkdwkm
nENLWOM3cBE8BDPywgQCJiFw2vd3sbp8BIo+4xslT7W2pel3f1u2CGM35O/5lbgvnpqkDSIsiY8w
zCA3BmCgy2GZEur6mW5YDHav77A3ZEhFgp3Dn2G+7XSLh5mP8u1sDxIH9KFjRJ6EeT3PMFAT8k4z
rAoHPbXH32vl1oFmlUqUTiwx2StYyYB5gguui092f+EvmQ7FAWQg6b4zGfNIS1GIJZ59l+6QWowZ
BHFopc1DkDu9fvKc7p079NWtTHfMm/lWbJCIrrWQfU0WBek76TyxUKaTKIQsbmltzNed6VWg2f3l
OrHOpJf3P25zSet4rr1sirXSLbnQwaSXSJY2/ULE4ZOxzXSWTZiR6qQO67H8UbTuH/6uNZSsUYA2
Z9uAHPVbGSQpEsXAV1wU2j0UvhxrKcBTw6D4aA4J1eD315bN0GW/qerE16UNHRE0YaajlrA3Ur19
raXw9bRP/Vtlp2L7A3ryvZm3lKnBoZ8yD0Zk6CkF3opO7woYe4NTn7VbqCzXFlNg6z4FREc65wz0
CbO+ZFH/sqvzosLPsO104nm9hpQmCGN700h+paFVx9xGBO9jTrQG9W6SLEi+NhO1wzjQDNGEbBUc
iIr2SwHTfuddc9dIDa8+Di2c0SWsE0mXxtDRuX9CIH3mYLvCeQegNGtWTCbXfQhOnAcM50sYoVEO
ShJ0WYPPyFFbAhTqR9txVQPkNIB2YoQRYFstboNJ5tU1X7Co89aOK9dlZfyGz0MrB7D4FXI8IziK
Ncl1cdnkXmU8Bvf71st1cNblAy/YiwLrFJRmoMmOj7HNtUl1qCUsOpo/0lXNPhQYJzTcmp+umpDH
OtvLdDkRm0ZmeE40KNtgw3iw2z5VAuOtv413ApRUXEyzfU11O268h6OkwVCtx4g15c5JsUuezqLt
6DKmTJE3jDJocXlewQDwXHjqXBiqn9KZwP/wWq7oCPN9pmDFgWDNPq26i9CtmUAucUiorMkng6wa
LKsscrjq77DJ9PVicBpzVbggIQ2n6h/ScQfOBPi1r7q6E+9GQTfcxi7Kf/HU92XYcGaEReIzshNp
W5GIcucSN8i3TuNXb+q1DNoa/EwY4bw+dfQKldjQBbymb3jlbP6zMOQssqVg0pzVZdddYlxI/zds
ydPQ6Wdydvbu+uh53WjLnA4Cx61hVDfh/jxPdD08Zap2EeXBQd4OYxLv835C0rjZ4TeTvpQ0+eHO
ykq7MSc6wWMIL9u9TOetfD+J/0HXQQ4TfaD4xCI5x02Sv7gHPG5iVp+UaXphN4oHoHKPl3BDnl43
dh26D0u51EsWAOupa9WCCVssyWMcX0T6KQf7Fk+MDyEKh8OkxqaxRBRjxdv/h6qHZzkrIjbd/SZi
C2Q7QgZPvTg1bAUv98xd+fRCy1U5PAAIOleRm7AMbQ7zkf6D7KGS68aG4f1HXsfv7+i3nCMto7Yx
UfR2S9QnhhCc2ztOxk4reXOhNy/IJpd7AtVKPwXR9OUgp/2wFZ9cBDugSwHimaWenszyoMZKgrCu
va8HgHeOLg+w0OSUTe8nas9lw3cf+YgHf0lV3TTENL8K8edH3Xv5gdVMoBMFP3mWqssWUUi2/fHf
7jpgg8CjdMrWfdEaW65XU0VoPHgB5GmF3Cf/SjlcB5KfOVBiQ5yacg2hmYEmwa0ips39ZMG22TQV
jqDenOGtxqVdY9NwNAPnyaR9WgcgdnCJzJEb0UXgoA8Pq/GZ1gnJ6p10UHGpuO0eFJ8n5QsuR74F
oU+leetXbCXYgw+xfkdFwlroaoilw78h+ixQrkkaw9bRUgOo2O0XQGgrv69wPs8SBzwzLpB3HHCj
9B4QFKEmIhZZd9C1yB4WEo1sm8eXD2zNXWDeAVhDpisu0RaaL2PZIUX6G3M2hgC3V1PhIuKXN2Sn
KUQ6bv1kRjNfhU9PSq3NkuWzbfXtUTxRDuHfPPix1OVG4xP1ZErcLgi0zwZdHBbHYfjlkneY2FhH
5y2A9F38wBRHR+Fl6COfvOE886c8iQXoHnXAP5o03CwipMF/2nUWA2v5WfjhXLwkO6zcjwhZUXfx
DfwYou0+/4NpCDBkTWZTLDW5oF202IX8ARCqiq+Pl2DdA5VOWL/YEAXGgL9laAOtp0v8JDUA2O7p
EyZN6oxC+xeg+FgUjYoZWbPTOIT9lBvaB3kXy8UEQRsjfE1Xc/8gPlsOjK+8eGK9lP+GvmaKIaRU
3oNdyIXmGE9EcKVshfAxvLODeVkA9jUp29sCAtmJAm73zkPCakywyAKJ6W31dAZJXE0DDWy66sec
q46qSSbkM3zXWMIE9cWrZd4E/IUfGz/KfHpl7QXhKX7mlRdDN4/209OB/WcIjBOc6UqlXKbLVSMc
E8D6R9OYDV0+RGX2ZtGDRU5EDpOriGaZSz/e9Tf39826p5TEVyBZpEeeBYgVumbey28+4GR/PeF6
Xr/FGpTDRrMYYU0bSekICoBsNmDHriqJIFxmlUGeMhVEyrlElLnXRdbk2as61OH+Ily5OiWhECMF
1I0y1xrKyy4QQJpCmxTt6irB+FxbdoPRsE+CFxb6rg0HegVdiBNJ0BBPy8MlymFZGMbDtubdqDG9
HO5AsKlaPRBanELBbBfiMmKfuWIrCyxNNGKIjEqnqSUWr/t3Ii1jVHQy8+0wScHaPrJ1WR5v5HV3
etSW77ldRJhdQs/Xcf7j877lV57FywqRvIS2DdG+ON13GUa62Qs5YP6+yVRoeSHVBSWUI67boZv7
9DVfThOdoCOMiQk2JxjclIBMUuRRYdtYz6yMhSa7qdWkjRgcD01929/YespA0Mka0yymfXGaxWMH
QLbbGz/QZw6Zig1ILeV7+GracMKpx3irGcUbekpuu4eTJHngncy/lLioT35RklQACusghHx8nxYR
/8L7eE/vc2CEhUm7V9qK8bJCoakJqMVZmZ0btpGm+6/hybVpzVuDlnSzeCrYe99MiOiX36nl9+ka
etMIXShzKrvvoptGOEVratDLL1sJvbz5yFPatPkvbqdqcJUAsWo3rjqvpBABfF0W0WPsoTw4Y9zk
E+TofNC+aDnSiPDjg1k0GOuRF/KZ/1JAsZBUCV1LARP26rUhd7EZUuRSaFyKNZiuWb5HgJ2RvIqK
F3MQ1qxx8LTyh8qNCHZPdS5Rd0/1IroKGroffwAKlK0FdaiWTnycCcflEOhh/IuoqqaHQ0oQHcWg
r/a/e31kI0AYmoafvLq0ba7j7ImdVX7XyOnJdde/6wMjVQkPySACeBKwR90lw7njxpuiq0nR+xBr
+jSXaDgWcbUfXrib5WayTWgvGILg+VAMziVx8SjsWmj1M8FJP0bIhmnwY2XOwe+SneON8oEEGEHb
x67VxcDmxmLVoF8eU0RZm8DBFiyUOQwd4hCODb9IBlKujSPbPU3JaIgEsDtQe5gyguUPI4/2yciB
V/1OT/3X3OQuQYf4cJauJjQF38K2hf8zoZ9Otaf3zYm5eHemQ6Mk7+Ayng3iDfXoae4ukcVlT7EU
xcM098mYHH+9q7fcj+wTcUT8fjI0zmKzb4VZ3avqLQaG8FyI6fRV8VgcqU/bQHQXHV938uWYmNLX
kV/l6iQi6MDSbepR/Vbnl+yKo6wclZfCRnI0Pmmyy5rDWbJE2q2Yt83gPIJYfEwvY1cmZULIthSz
/KS902PqYiGw72lPIQr+1CeEPiE+jn06nXQIr/FwahApii8mLAoPazfpFDf3gLNBUIc8U0c/gEzh
gspe8H4puRjpv0xpESeUjKAJYXk1jJIUbnIIWkKvHf3pEiSvoCWNJ0+SHB0pGHv+Y0n8DL+RS2ge
I4jWEb0Ly4HZSG+qXXE7m3QchQ1CdWfpGyFzXriWb6HtrEwWrf/1+kkVBV0oU+80O9MsQMje04Uv
bd8T8DXmw937NUr8JFq5+maYjFJlDS5hwGfxfBuSiWRhqDv2P13m6HkgiZqYY4Z8CV/ULjJEjgoP
uVtrrzfy8XbdFZOOewh53/2JAId1A3amMlbl7cFzFzfHyv5WE2PT1szutcbYiC2sQlCrFAW/XggB
bwqtnv1yM8JNn6xN2IDhDOqfwAXrCv1+KN8yFUJnJTmOntlt3M8+b3HdJMueNhiTl2oJHaZWVpQf
5iy/0V/7tx2Oc3Fc+zD/9EqP6UuUrbbEnc1dft2x6qGDe5bsg+8Tcpez1cHJcvP16etpEOHVyIEg
vkFVuzWtZZO8XOaT4pBipnD0J3OhCp82Jfb8IOGadscysi+Z9HZO6a4Q2XBHok/AjAwcvzjWwjAH
NJ1iW8aFQYmWv/qqXZGUmKWwnf2tRBr7YGD4EOyN/ZrLNXpkYwbOI62hzof4lh7nA6quUC19JR0N
2NaFRe1acXtr626ZDhag7S8vxdOznCz+KGTtEmWS5J1cftV5JiOp8r2G0QHhUu8fuM6LrZKI0UVk
U3DIsvCcJMoZPO+j6+3lKNJSlsDWhqMItPYKry2HJfAYj2qcoXKSVBy0UQAx0rIEfxbAx66bnAPn
6JZMNrRfU9aeh8RnE2Abze01bKFVkWIaB3vg2XpGF+5w1HBhXoaGV+F4UN0stvdym3wq+F0hhcJa
Bnv1ykbOdG6lA8cLjsLgxgfZCGH+8nc70y5kgt2uyln/DZT4PqhxN9/ExWuK/KqxGVAI3s6VTtNM
rsmO7UdcBdr73AgPdau53fILnrKAWUStIfhybwuHLV8+7OssIO3wX4MxSkTdo9rQuRJzBLVgwKKL
ZLQi92cerWCXFFzLuS57w9m/hRPB7ruN0xcKT/uRf17GhPMwlSsO8Q9irPFE/BZioEMle2kfb9Xn
rSdq2/WdneMIZ54nDNfAU+qghJIdZuwitjSO7ovMzstZFhlvq3hfNvgvLFLQBUqCibJDrZOZBhdy
eB6OlN3DiaQzddV2/kPFLPh6wWGk3K0zyeGG2w/rEQiZqVryKxNMox8daUfXCloKj6BpXZpnGRw0
lt8/ZYIk40mbe0hy6zvtBtfrWLEAUVrIhuRZlPrLMJIn2zjpp/sqp5IoDoc3xYBJgbMBrySAbEBy
UvyjxTUUO6DkUb+/tdezayu8ugX6vylDEMA/5dTf35l4m2N5iJo/rT/7G97rpYDd1cvaajb+/vzg
XfuAIGhAsfrdjIvAJgVP3qJ5Dv8iQ27nATgm3oy8+D1FB84zDjGpVeuDt/ZCcZcnmg+vv4ZQp6Ze
bkKIADh7dtkqjfYVeCwGLhIZn6ZOnFWzjqyd80gUOH5e1PE3kVQu8lZ7eSI2zj6HpnmxRlgqZVWo
j11RgKY+oJvfCeYzJNNh/cNJal2moSt8qvYy9QW1kECFEryNlz8dbsYXcgIZxJeKkAe0u1BvxnQE
ziwPSQ4swevGihvhMSf9V3rIBUmjDzMy6/SANbH2sV10HG1Hvhd87l0VG8nImQhR2itWKcSqEgv9
NVIyTDOLEOzl92UPabu8iaX0/0cou1glZYvXaAt3YvSJAp3L4Vv/MhoZRjnMbyFMe/RU+BOC08rj
fIx5ebMODrFZUG1ElardYnPbZ4S7KoHzXqGLtMAZSff/n3pDssm40mELQfPlJDLsE85l4E8QBKVT
HEpz9gjA9jcXqwpGnTQFV3o9bLxQhYcEYIV5Q2yeDEwBFOV/50zxSXbKxywcou/xY+yJLg0jSZRm
Rslz4Ce7VoylbLE3OuypK3LETWzon+ZhbMPR4Op2+Qo3zGhU0PllOINOjPf/Uzl7SQC8axHucPQ5
rVsnln5b4sRDB5kCXYmwAJokYZpLyUSwISpMTNUJEk8JzKJ172519Flq6M7rfOSamDgiHem/uARH
nEQhcVdXZ+8WR8SAS+wb8/o9sGUtMuaXvkjYjTBqhLSGExZqjdVQsXmW7ioj2K1bl/pqWvjZIv3D
0/cVOsXN/Lz+IoY0vgj7jYkexvUYksDvpnM03xpqZYBLEet0Yz8qHuv79uznUcMAJDGoISU1DGQY
DiYSNQ3LHYvliUJuCo+MlEZOVzgPgJstIv0K+b4J4go30IOKc6snkRXPo6q69uL7KlZt5bisX2ES
DMxJ8xGoQzM0mZ70Dc+LZ0kesFbf/2+0x6WmynXpmkRkfiTDiF0MsQfeNklKrdvp5mLZh8RdPcbL
VS29+ULYimI0nqkZDmSeksRSKqGQMKvNFwg2WqnHMLaoL77TG3PcW8dELZkqXi5vp+/d9xp8PVda
J+uzqyIKv2RS2z0bq2P5fO0IDI0PKJy+zuYQESSyF6uSIrmmZ6wvjTBzcFe5z+vs22ELIhhX3JGO
Ez3T5OR0D1IbfMTAO6h/hrnnUHGKlo3XZNMzLf7l8K0ySF1CXokhwcrC44RoRIzBwt9a3O1dIPPA
fXAbu88rBqjM8SGuyhAkjBc9SKBtnPA3aCtOMu9FzxM1HpgYXIZ27Vz4JgzRJ4+AxrhM6SgKhYs/
k0vybTohOJo3mFPJh8D2l441Yp9U3RmhAiddfSH4ak7ieiTZ4WZ1o6UCIY2X8yL80K8CxU6pUGfC
LlbV4zmqrsvuKrkGGhufZR6DQqeYgxWxABDBl+7kgk9CHKF9IWW0GwoZ6fhsnS8YDrZ7FLrbfQXA
VxG0rrxjEG3nOGIqqKn1LxXvbLhkyHiF+L6gqmzqggeQlPH/K0KbU+M0lvYNFOGSisExZZQYjdn/
HbVlT5M3+prj17mXNvOq8pQ24Klkart9lXfpUiq3jLyNsNQ2m5nyee9OCd6rCBSPIZLiQVMkvDG8
FmYf+LUn4TExa50LWRkEzzcnD60o1IwNFYrmYn3PClw14IdjZox9WiwzzcgCeaYuA4XfXe9T3jyb
6mYZ+Ut8KlmZNYZ25MHS0kOA+JOSsVlnoPGiIMWfGUQSaQFx8NePSBg9Z+U6cqlfFwgV6EAdnttH
/pqcouPcHcrp81t2fF231yEkeP7iuHMI8T3Hj5WnSyEgD3lOE0wlz5HYD+76cSBue3AkuGXn85qf
pn4DhBzouKMXMduZde9/SFJ1JxjPuTPWhU0v3ssg4qvh8d/136O2lSDUMrFtY1goPNS4sc9/3gZH
oFhjt0J610YRG3PBexModfCRXyxqs4/7F9UpVhMhd3RHPrwHvdE+DPd6SP+M9p63j++rrv74Ye5P
OwEBm7yZxNdrIrZfDLFUrU2HQHP8MRtmeoumOevvObNClyCaZU3hCumXZtwgSp0Vfyf11SFo/6Jp
gmXsPWfIUCuer8R6gVzkET2aJ+jJ8T2oSsmFvjMmhyjIJOS8a2+QnFIJZJlpf+6aIZDml4fC3Qtd
pjaSn0fO44JPxzlC4GpcNl8BbcS8jodAmDiw7A8UmjgH6flAcnLpHuD+fhYgmrOA50cUQSNrXxge
Pgu62a/FtX+nSutt5d5efd8D+kLc5xCoKwDqzdw9Xr6ko2fibb2OtBzecqV8Krob+R4A5umv5Fch
Vc634r2nrmF0G5dibrA5Rpf6OYLf0UV+KMXBKEbz0GSuErvuL9B4P45TLTVbwVCqOZtFF93yz+i2
rM7m0fpjhltm3b/mKo9LdIwBVurKOHcPl+4MjyLeDW0bx+qyll2X0s9W4VTP5ac5Eee8crs745m3
uXXZD6/nymPbzeRbu/Kp0Dhl6vlk9eg4g5ZltAHK+hyEUaBOwe/Ntp7LpKIaLvAqlAfo6xMaJaaz
+Yq3b9NJ0Sf+db7UtsmBV4FTf5z6eeFNOlo9sFR3dtXnsZPKlpf5g16SBkz7Lais09/q3pzlevly
Vl+jjm3RlYmK5UW8l8rW8okrCF2rUOhD+Z0T0T05uOe3xUwc6B1HVIBUv0B90pLxYiGnKfAk3f05
OWxgbYR6ypSPQhECSFkBMmB3f4s/SrlcJ58txXvevgBTsNLouDpGG93bi9KjUFpDMAEP5dMsiueH
d8yadpCXbkB6M8g9qIbvw2SMaILI5CmI5SNa6mTe5qoFKPUtAuabrNKsdNDWFu/tPSKE9i31lUuV
Nuwys1e4d2Mx1Vq9NoeHkYbvO0Vsu7/8SK9dtvS8YJCMVWDnfTOD+CnZuU9Sb8lD7i2THaWX9dum
stILlTCJY17MP2rgzQFKLa6Gu0/2V+CkuSg09AJEEdWucP5SBW+FKlcASf34Q0qj8JMBL5uNAWhB
uBXvlOLgUsFmQV8vMNVY44OQex0YsdMliuVNZyyeVVcBsrFNSIynsN0WC0PTI0/wddFq1bpsq3D/
LuUKJwx31/f1FbSo+1y8Ax7O0rUd3DBWFbJ7HZxxpOxAEYEJC81lruw+QOQzkXOu9/yMNZN9N/ci
jz6RS5qZLYzvy8iih3m+pNBbN3wp75QeBjy5piKvDwEcgVV4iNy1Jn+zn/xlnh+FmXrY8dLK24VZ
nG4Zer5sqpa//F2TAzZNxA7L5RHllhWBVy8I2kK0AprADiciRIObsWplbtF+7OrPXAA25vvbRKNg
8iTYAtyuJZV2StX8NfV6ylTXd0mf61yhgcWEymjPG5oKxPDeFIZWwB0S60p0j4Cl6z9FK45eqnqQ
djgMAD9dO6ETwS/UyivcFHWpn0WiDDgdbvSZhfeHZg2NpcVbLmwupEPBNJ9YJWaChjTQB8x7fFu3
W+j5YpumvoIwwEybAmkBVVlfhkAqW4vGg11iW4S12JXOZB5U3Zv79iVyA29vY+2KFXQ25t5CBuhe
gdyOqffJ0wbwV7KdL3s8craYwg0TEz9OZow8MaGgZGFA33+S/UKyvfOTo0Ra8eTofcwSAcXtBi69
sEWzgATJ9h3THIrs7S4KcPLFJYJbX01XcR5LBkZyLXE3vi4ai2lcPkDZ/4VWdF9rfF9NAzYSsHuO
1hPbk1i3uBvvjB8oeeGbu1bC/YDSJtVU7R5ougk5BJxYAVRy5GIXDitkIrQ2T1+1VSZyHqX7QCWF
oUL2fWNNGKpr+VDd70YbJTuzENR96SQHUNgvCRPE4rj9B/uZfZR2+zKkbbJPjp+LtvdQKAYABU0H
1QjvPTdmHJvA41nOL4bra+2kzZ18p3GvPKdbjAmHyunedMcV/iSaLiSs0HdK6ZZV50BlLESA0UC5
i0rgl5nSS7SbWpywLEAZL1gni+nFt9dwYpfLym583UVyfxuYRYHF8Hao7GfVJwhYCpNSJQnJExZi
swtQfcAZZQoVMklS4quStlq3WGE33+3qxAR5H82pS4CsLytL4fWyglDuSlYO4/XFYINPyOrDjDlJ
VcGGs3zqi/cas66yB/H1R0M5QwXDSbtWM7T/TqGzcsqoBK0/0odKxtkWRL6+deObZHhRf4lE47Gt
JcB9Y9eatNJx9Z4/jgNJ3pOvY7J9iMaev2m+4Dg/vX8t9X6Iiz6uxXiEsvdt8/a+LB/f4lGmR+WP
dBpF6ahQedYxdNY51ziMbm+jGC7X4UY0B81STNYzkGnnKNfZf98/HnW6rHbBpzGrbwfbEq5d5Lya
ajNvFqp8LSUr8aKaVkXL2f37UL5+xOEAC81kpfAmR1BJV3Z9FIsZ7sA5+pmXxaxbGAan7W3HDXzX
c2Ryz+xtr7T9KFHcS1VUvUBcG9k/3twukvlQchLBbzrXyrV9xtgFrSvcR9FZNxH9LVVDGVaUUOTL
P3qIScv773kt9b1u7v4Bswo4E3dTo80n2WnsRwSE8+1TmP/8uf5bz2uZZfuB/LNxRpS8rSy3aLgC
rbwYSU/P7v1FTZPONWIH3YCm+52qFz6DLaVmNO4n/zb9hH62mDq5abl9Lq9dCc7AMKQtv29XyMwa
KvjH9e+RqmgJaoBqrfdNpSxlrl3S0LvaqSBDFXHmMq10U0fEe6JQhHo/r4un1XifbK4SZZXT0LR5
0sSXQ4FczGKdy3/OkCBkx8snpamJFZ76kMFTBlVamaVqD41uy3I+01hq65d9UubIqU4hHT63s5ff
5bW67MW/TrGGLqRMYiA+vAx3+zotnBLoyQSpdWUKALqMUraXT44O17YqBtR4wZRPYOFcU0TOgMoR
3a+9/eodkHQ1oGJiZsLvShcMCJiwr+GYRwWAon80YOFY1WeU0gi5RarH3b9W91rUTE3AfKLUuS2v
v87X4QXRl0p8cjxDJK1aDfSfeVdS081+OFZgco652m49WGzK7GlQDNlW/lDnax7NIDhGi0JRs/gC
kwYCnT+33SyKh8J4nXrXo6ib6rntP07tx3OaTGwqWY2HYOkwa+snxANqH4s90aobX/XSmdYtV9dT
VIj9zNfvz8/UBIS+vEeMyTilT2aT88vmp68AuyonJ+rbD6c9MU3fAnhgejnXUC/fJura0RNtx6sQ
c5CX3JfvcWYv/aaP9mYV/4Vy0PA0XXxTJH3gl/YBptqrBwYoux5P1iTMdFXSyQgf0yhn0EeEEWu5
7u4PG078UTNAIz8rnX83+vtsT2u+HhfCxCepg+Q19DonvmxsSDsWfjgF0pmpSfX0l0Db9uicH4Ps
KdJuulCv5z6kds2f+7UWf3w/rtif1GEae9bzsacNWwkW4ngdSp5pz0Uohnfq+b3CF0UmYtlmYTXd
qGLN6rd9LGL5nzNzNSNJrEzh77j7B2VGPDJpINjWUlyqEYeBpQkXq97ScMurNvPcejpfcPBWw/g8
ki5ZSADkilxZHNui6lT4yKOSW3az2iTSnfSuDKwKk3e81hTyUoj3JkVZ+djmXywrbv/KmCyYRB1A
/2cuoKY7KclT3nDcK8aS5am+O9SzGbMZeouE0STXitlC0jILTz3Oxuup3D92kkutDZY3pqSSzdQf
MkyrKG1CX3Bfs/iDcl01tZXszzajLQYrWXqu7gdcNJ40pGIf58Zmc9TWWUcYXMCbvyv49AMarxXf
1J6zn1VqtEFyulr3zrF1OSYUXs1MJJosKvmTzvZHf2Eacb4u5XIH/snU9x4+o8X2wF5sFz/L1OCK
ATat2GU0AEOnuqDhKhVjwkEkMF2oFuGlgB/YY5oeZCgUFGZCEL2+MAgGp1NwFilZ6F3vHgjwppPO
12IJREKldLKZ1YgMZ5/XpNw8TBPfaDtlMyanWhbnZKYiesIkuKpnLp+amvPgp2cl5uYxWZokekc9
qoVrfWGAWgcrRgEbuerd1/HZvh5IWQASxk2KRw6ZuiM7rRgZkLpVj7xf6fGsjiDwa43/UidHFEjV
wqQ+gWuXN3g5iLvCYD5KLmrxeDnxaDPcCC30PC/GaOLgdPGvxnWsl+LxSnZfyfnurhz7OyTq+3n3
tqoedcwFv+vWP36Dlp90E6PzQcKGPfQvvinzd8zRQYQBuTZcCeov0bOG6OO5KdIA2W37HuUrJgB0
b5XL6Nl4sl5AS5feToILU832BkBfaK/1YyPc2/5q7o6joDjVH7fSJAf3SalBfhf+pRZyjM1T+qOQ
GFN/l23tkv7SLKTOafThPdR0adfzx+QvVXVcNvTY6IER4yfbe076uT/5hGw586FTnHt3bKbGx9r+
I/HBfbEWk99sZfGk6TCxbf4dr2xLbfJ+2f7dKrP7MK5lm6R+XEDfZN7M+QDeKOebgXTh3+I3TlgN
zTIbI1/LVzLp8nPzKQTUZT5zNnPDAoLKf/n46OCpxvOWrMYh0T/fqwxf7AxnDxMlxrplS4Xvwniv
SPOnIT5R27Zi2Td1wPYE8hIuKxiqt3Q9MYRafwb0770bSDk25Xj7masl4t1sbxHdD8VrK5WUeBjc
O5t/yZ5EFzcz/ih68omKT3EpeI/WhZpGhsT7fNvU+bO8DXWbcPkft+9k9sIrB8w5tXUlPZB3Lzur
8TIW5WhxiuVxb4YqNSfugqkAEcWIsebXp1vbZHOdiNSPzreaed+Hc4O/knu0X+tGSU5UzCGTaJ9X
NFFjmZbzwPWdjBeXiaa7cfeFG5lUe6IBPc3p+faZq2D/iamHStU8e850l7LIkhPXCdaoVDWxRGgf
+2V4z8v3xEPR0Qiur9u2tbpV0uc6QJ9TbsJT5yqdNdhNkRcuQ99BtnrPvGa1bO+VyUj5+zmX46ly
LlZGIbNPTQbTyOVM4EiAztbOnwEi4iQJnWflwrN4aehx3l1HuJMm9fmm6K+PuhYFVvT5eeNgTlKj
dL6eeTetcrstGVIjP079zYwDPWTKerS/72Fw9+XngJYVjnCa2f142Wtf3v1BR8xL+1hZxnCsiIRI
Dt/GqXneIlsqnd8nAqFKYqPnNJR8YOLS/Xzrmnx/AsaOuBe+m4nSpkFgoOjuqjn+mQTkv82fv+U6
9+G8JupBCYvknoN7KGYG++5GbJgsScQ4mqc6xwBFAfLf3VvmWD4cvlf94yD7lzJ1gmasruKtGApT
It1/xptrALQbPQFtsW/y7dKGOY0YdCXBxNuuJn//GOSkmmOBnlgYEeNo7QdJKRoRAEBaabcp74Dn
ZQd7Kw+e4Vzy4s4pYJJiYVbO/50qk/rsX/zf7BCY+GJNE0mw5DTm6dLlY/svOG7V4/dJVlsJyjQH
dQRDbfjS+fLNTcc35SNdZ5c3mcU5foF9OZktSYfI1sdAbOeoKxUQQ/y3CsBwKdr1aJ5orMvbvJ76
4qPqG49Kvo7xL418kh14PMqJQ2lbe/xjZPY4TngXjj2M8v0t3ZIpzn7hw4+fmuvUOFDoDMVQKiQm
5Z6quQGipMSAgyCTc3hOD6lO4d5ODW6BpJLOQryDTwkUb16S0tp+IN1Kbit5TEzzjCmxUSFZwo8x
z1fyhYZMwu5YYfA2muTY9czXJDHK8IIlOLQ+Uh7npBrx9TO0+M0Qrs4/b+cgxq+8fbabpFX0DCRy
lVN+eLxST9BwLMslUok2XSr97Id5NsYWI97WSoYkEKiqrNLC65aftoG3kJ3DhZTuJbVGLqRm6eMD
JwLUS+AZUhbVK5cRb6i7tuPyy7Holq8ySdVUdzc4/9mjR23eP49mXbnvfd3s78G8bcWSjmRoVC7F
AYoFSKsfvDqnZrIa1z4qmigiOpn9xEa7rpz2vF2o6BF722vtfssDaqk7dy9r5L/S+LPvpblyX/LM
2UGBRempaUKQLAHMS5kfc8pWoe2HDIjhTOR4uysmruvKDany/l1HO+qTCABvmG+o1a+/LtgF0731
V+qgvFG23YV/h1p2KqaG+Tr+xnEWRLMoN6JNDLYzhLga+grm0Wynv74suzDdVx/YHcoYhD4gKfFy
52p8yOThrq5Vn9ya93uUFl0gHPmYofbC+namNUCw6+nk52aUaD4ba+P4IMl3/fP0si3ulS06LNHh
68r2am3qxvuMt6iyhvJihjxU5DVpX7+R5Yk6U821CtbHTAGsC/c1wO+W/0PSJof3zt4vOigTHEBJ
+j+9gdPj7e08SHVW1dQH28b6YNGABYpmcqOyp51HLdOVHjk/zDAwta6SekNA7HcAtdp4qsvmon79
wAtj/EZN7qagGLpT5tjUYkKcRfO2bTBEPVqHG7loPP5Qgjkjutb+zPEt56rrfDUm8p+Xbl8oUA0Z
6RdS2iucApyXF2Qh3eyjmq8vWrus7LRmvzf0tItbKV/BETLUfYY10eBZBJUG6mAoysnuAG5EF4RJ
+iCNrB0fhoeqofSVTGnx7ySv9bwrfiF++t6OrkiNdQi+gcw8f26to764Lv0G1mBUxfNOX04QgUj8
SMXAzRSf7yCbdJKWfARJk368dzLQLNitzfGNZhJEmGP0PgNIv3CuG0latvb8UH1r7iLHs9Bcd4XS
2r4KUilBUI+dvBFxothHYHpOR6aCvS/ew7SzwJy4Or2ZC/loQgHY2nR9VUdcc6gvr2+xcvyfJM6y
phAUq8W+ty0zULQmMYECGQI3Dv99W1RNWInnYJWKiZencO1uhzN6C0GYFHrmM1ZNRNy7XN/0OR9X
DZSoKqbLKYeUYSzOm4m3vPq5HQGHMAWb7uWLc1mwsOlSFTBor1slmfWAtjtHyx8ySjfgxDFkcpi/
B6YceUoxjYTlqSlzKrBbYriZpb9EeZis79MM+t/nqa67ulZohk7Fr9N7YnB4T6q8JIuH0e70lq9Z
jENjWds+G8l/14/jeNbI4IuSwvjw4qcP5JuX9hYX04jp4UH9S1RJVOZTBVK2dTaGoLFH8rAD3Mj1
i9rAhvtkTreNrGS0r3MyCoERZjnMNSQaV3WWSh51p/W9eG5u6hw+ebrM4PbvxsUz2DpWvvT2HnZw
qYPvta6IhKtKo5mO7dI4kf464hJfV3KfOPRuEQ8jM84NCo197daKtWdVjmOs449UlGuv/uWG2fpy
Vvby+8E52kbnff3UT3TXtZSorUKb3xNCo7fTQA558rX7x1bNO3GtSDLuUfYzHY9WrWwl+5vXD5ls
IihKl1dTvMTd+1gl/ffyd5561msjX5FD5D639917d9LKA3NikY61kz1eAxjZcGPo2r4bQ6rVdtdD
QxAzobx6O3zbinDYfeT3To8+JhI1x3nZIBp032k5MElVb3xpSfb1GTLeSz1dW7U5NZno2YmXC0xH
iCWcUByXCApGQpEKYXZcW9k6ryMQLQ0cwJs+UcstN/CusFTZ9FbjWxupkQQaSEErSTiwQ7UzAzu2
/w6c0f8j6cyWVcW2NPxERiCt3iq92PfeGDZLREABpX36/ObOiKqKOnly7+VSmXOMv50Cf1UjhXuT
JE4eR8LpbgQxTWSfPN0YRm3gKAGS2YD9NvszTIkUcqF+VG6MeuNUFcF2ZNExEyQCcmX9kGdEBsJQ
fdhUTOlRiwScdINO4cPhLpn1263JGuKYwgYxSekjP3xdSC7YTq8sJrUfA4LwXvGOsaIfyitfIeuz
Qx4B8H9MTih6qCB8bRmSHulcWulOMyEOoVI4RNDpIetfMaahH9v0nMJ60lEoAiAIoeK4At7DDWPp
foZlYrDtFtELf6yVeDB3r/s7tvv0VzoD9lTSw/MxEMrrzjvy6vk0A+W9haosycgqSzu88GuXsvPx
UYuBEGx1zWaPZY7LyZBlGX/2VnF+/VXLqneDGOqH9wxOCopRNZYvbRajLn6v5N4BCLx20SO/QXgQ
EX1VOP8FlQOh7hB+LmFQDuLvIfnaGAmrAa4VkwLC/oN5my4TVicDrkrUNUlXsGtUcrzXauyRVvhh
/szN5oSO642jW1oZa4iNiOgdE/sDHyaqNEBvydHEdx6ZUb6GiSOdkTMQ0OCFEAr9jZ/7hJ8b998B
SjTe8aEMbr1Fc8s2MIfqNyhKD+Yw6pPSQ4AZUeb85OLnkHSCL4Dfl5KGYtl7WlxqquJwwJE6XRom
w9GQ8rk22/0I7fzl0/DS0sHU2pC06duk0akgbdiUW5fxT1qduTVeY07w2K2uQM0cHd2U0t4TEIB0
itYdsLVJ2gMjbY2GsiNDwSlgcpciaaAbJYXH9yJ6EvMf5YszJYlfl2taD6lGTC1O66E8R94DO48C
8ekM26BccW4TBO0S4igxBms2UeQq8Wyr9NS/dUGBTJJuj9RsUTOTwunSOf8OniCMNl/73qrxv+s4
tLjqolNeuQXxcSZgeD1VF79FfSEtMgRw2A5FKKk51M0W/4ThjsqD+pu++/75OdPftkbazoljOtsU
T5MLm/zJhs/1bTWymfUXMTWwmbh4NFCTcbd5HqW31XuaJJv/vGxTE75KKDlBUSTMyeKWL3evBRnA
bJcbVcRojuOLcviRqq6O+WPJveIPEjuGoV2k1a7jywCfNYjqYTjPQLsscczJZogKK9kQv/lsJqTV
kiSf4uKHy8lmeM7Jr6PJ72yRXdscCJ8LYzfKOWpdZQ6csu3W0jIyaAxhAa8OjAhACUlAABp/yYCT
yCisPpPilO9SJbMyqHbIpc74wpehub0Kt+wF3CMwzTz9sY/SgNO8lhy+tv05EWgl6+mhBkqknHQO
HM1SA7gD4xIP1qDWNEfxRxkEBrP85f+OzGM8L6KvAVVEM8+/gT6VTyFeinHeBHCeQhFGcWIxNxho
GaiVMRe4vpWxmHpUUqXZelg7cMUiTStA2WB48eN8Ue5yKdJi8slnYmyM43PKZWDY8ux8QdvQqpPh
D1kN+aUemDt0mPAAv6vNM77y84y3oBwhPpTah16GmSynEJBA550y4/9B/bNBucpmxSNBdy8FRe6P
2CvAGJV0AyYixeM7fB8K0s79IbqnPtgCkfyhHuEgBtDrW3gpmdzgyZIPefykXUNniB/bP3Yvi1nM
EKOZhxwSKgDh3eYDQfidJFNjwcs9h0cFnvaOVNMi6eCRHEAuQ7JIRIiNCBthLyEBqlsAnsJcD98E
omGb1e5gS0CHypEXDhI0KQErcFSle0R80Syk3Iyr/UrSj+DsAMwZLZkeVQeuDBsaAg1E5Xi6fKpc
5vx2mPfQvJDoA5UvRFE6/SL/skfyYo/UjTMDoeHqKYDRf/ra86oI4dOm/HssHfylzJP6CiXzeYWR
94jCG7uGAomG312YXErpiiwO7BvBSyFKqoTpxmh8UJ784wG1TstFKcJJcBFgJttSLVTx+Ym2qWt4
SEnQYFOafbzeSfGLGa4w8toHAd3lDrPQtLZxuI+zE6CXvKcFyKLLqTA1J7wn3Zjqwt+u7/cd2mVA
UcdEl44V2LnaJYTCbGx5yZcYfJCcDH0Kl0sc0XHISkFLkPcOOvs8FfglA/iMehQLrnrUc7aPZv55
FObXxbLgDD3dAmMbx3vB3oG28qfVZZbYzYE1g/qbMVpCnQhm/Ek3ejI5Yel0XCUrFiAcbczyn837
In8t9RAt8g1xbpOQBpvaJAcakH7RpmMAWp8i7nXmguiNLv8UzfSi0Rwa02JCbh8OotSM13ywpasR
DERpTI6FGzgLmmJvbKTZTmrdYW7qzmd29sF1oQmhPw5ZkEEzwve7gis21iFdHkkgOS7wqVO6ND3b
8UwUfJBn1D6ilWyB9NqN/WN2Zmw7+x5RlyPJwsk4qkx+WbMcyU6P417lAMeZCmiDmknX2BS7gyHS
2q3ocl6+N6W1e4Rj4HxTxszDGy+KRUqJNQKtEsoiTxrnBOWIR0V0ZHFDO9pg/HS7i14BZIW3zKmv
QDB+vEM6POLuD2SzHt0NGBd+Odkx1skG2MBXxwVzH7g6Hx2vkYxcfDIjshccNgJlrTvS47OjAKWD
WMVcOaMzYKYk49+Bo+9943kmlfMVSCseEabW8GqkQX/OiM62hXmcBHUhlqB2EJ0Ahx1fW84OeBpp
ppJW01+0Tuuge2Q1d8TdOwHsxIkuRJ7I95DtnUCI6DuT0FF6NPr986TI/DaZqeggP2gAhPaPXjfi
dpB3loRxILggGXxENq1GjqJtACtYf6hxxpzaJsWi9UFCCkc8bOQVluLHX7PckHiFuxvwSaZAEwEj
MKwNeLjif5eYSejVWoQCTDqfJD9acQDOnpDN52Vl9gOOt7lY82eyw7gpr1i4E1YY6nx2O+ZK2tap
hoQ0W3927IJI8O8kqHuFp9hnv9t0gXYFSbZqPiuRUgkY+iDrZ8Zdv0HwAWI7DCB1i4M8S68QugBp
fOJsjkzGCA5fpzfB9xiMhYuSZRWcxeWYvSLdQCADecUhV05RFtQEBPyzynMOodrEYwSwwjgHDUJT
c0VM8ItasTqA/PvMKTCev30Uouqk/mcTtZ++YhVYHEJbp6cFDMrFK7eRcUIyf1V/kltO8PTPJCcz
DY9/lP3hNIPTaSeJA5pEdu194CZ+T6i2GxSqNtL4FSPPdgAKsGu8/s/6rDJMergOxunp44PthxVR
ZOPXkS6bcFUSH0PGGOB6vC8pV1SnuDipVkG/6cvWx1eu/b3mljOqxeiy2X0fCkXkIx3kUKbqfHzm
YcOc+IdI6jwyWIEYqi7fC4MByGu6e8PKazdOJfBEfckCFT841Ur6V1sH/Q13MegR4qM5fWAcwQ7Y
m4OkGjEvpJGbeNWtsbWb7FMe5DWbBvV4xwCZmPWM7HXnHQBbRI9moeGnRYANXjNpHXGYvLj7meCJ
zRQJM9xCIopGSEmEe/kPTIzBGx9iuk6WqO4dGq4stFzL84nn7ii02MvPPBXRAe8TmbiLgkFWpPFQ
vGSnkxy/Ki7/oPb1JRMS3QKfXXPrEMVKY16N/SF+3zCzDahUQ5YRRxYYB/MYceZ9Snvp2gZQWnQM
3jDkAXwQKUS/m7H+knbx+N1eRNg9+mumEyDwEsWrQY7vmGtUQzmEbV4sy97QQ72gcrX3vHQNucgF
9vbbUeLo6K7IGbKevjS0EQxrDNgu4LE0qf60bYVo0BYXMQYrHkMdkopZG3kFVKOd79kcRABvuotn
EipP2RksFRu5raWbA/MzBYNxEYja0WOwBZT5N2bxO/C2YnrBMEh1CiwdDUr+947eqSUe77wvQDCV
o3JXOPoEOM44IVJG2aVgWG6s9mxu/Tl5xY2dXwgFmXQLYF+4gcMALm4d06Mx4lyc1m7u1lyP1MVy
6SAisasNw7G80x+yjy3CRvyzJ+mIMfU74chkP/IZBKjeQlnRszlHmZ9oT/YhDzeAyWP62CeqJY0h
z2xOBMKtdy/q8tL9Z/9DAG82806I3VDwlhho2T0RzYyznWy3ZnurzUtqk3EQchrL09an7sPWgu8M
qKniViZiFYSq57ZuPq+2aK1/p88i3Sh0GdnpMVnxzVgqS8PhgOCZHjNuL14+FdxTQv2jERK3MaH/
VmrTiegpx+74dXHMcXXQvxWukMFOmX923Zqp1OJdB0y1qNJz6PXDQdESZM/ieLbwB5xnzJ+8SC66
KfMByddr8piCHt/8t4hkNDbkxvINJJ/RbZfM8iT7V2bvwDA4pNuDLvpH3+7sJGidD0qPAI+Nw6nj
wiYsC75viL5G4a5P+2ZsAq1NL4++CMzuAZnCvHLU3CQX/cKKOjU/sagmZ1ZiPEjQAXKc73rrzyXd
MeTwNCmedkRGlSyjG9HkKBcHY7q2gJx//NkLGhuZSBHKy0ZHgDeHEMjRDJfwqaZZvb5KvNNclJAS
yogyFXVH64dTrTX7/5IxYGKmDHQdN3RMXPDco7Uv+xwOvqg4lk6kqaq437f0SZDvDu6FdWZLuS+f
103mxkpt6ZpNE0GrJWPZ3EKh4YVe9SSbGRTQ6BDvSZdzSDK289EO9TrL3oG3k+OBS6skiQNu4VSS
VYRqf/ScvCMaAgR0nHBjY7IyDZCg951itTuSXiIYrOGIqGmxsrw8VhsIn6c1M5w6QLeG5G8BSMGT
cuvfCDTrrflgWaAANc3SH8BbMu+YHUAxmE+BloPsV7Dr0G2pRyNF3lYvFCHV0/jUTvOZSvj93Bhd
8+mXth39FM0GvjROZ/z4WUvWFbsZ8i5qvS71joXJV0wlKDYFYmc7Pb3m33qpIqTEzkFBGbZhpyJY
DdyXrrGBn9y1gzyup7A+QtkwBg9L1qXTmd8dlr5x+ae4Eu0po3ZHR9c4d+i20lx6lnwZwdb1Pe/c
3Ok80mroJUqOkVsEhacx473vuk/49IMMbp5cfQoBRZknKXY8780hZB7QDuzbw3UGpbbNSX2RXL6R
4mNpnWgH5WasJf/sRG4nEIOxAs6UjumhBiRAfWwaE0C9x8+LRboyMFdlinchXnUH1e8dxH/6WkyW
vAX1tvAA3K7hktce/5F9vI7cQz7Jr4AnHFjcerU1V1Be8pUlso2cN3jLepsVsNWj15xSxOV59z6C
AmDpt8AD0BXsnsdig1ZAO5wd3Rfw3EF+1OGS2iY4fQbngN+rN6edDC5gycr/2WXyqHcDXJxjOpp8
KPkBz/CiACncjgqBuey9ryo34jo6aXtV1Ic9b1+MXG58+mhmt499lYPldyZIeCLHiN5M4+fIzpns
MGqdc/PF0bnnqDcC5BLpyOb7Ju7f48dv4ZPc/ua3li+DP4M95zySYTX1XYj+jWhR1Ncg+TSmiPEA
/ZilD8bFz1JRNc/6h5RG7xBFAmsqcuExlVR0Cg3k5ZkJnoaNXbmji61oJqIj7lE+mPhy3vFmotem
poz5j0bPPi/zfEx/z3PTQSTOQT3IC2QupIIkNb+puLrf/L1UX/AcX/haSDCg2UJ1GvaS+MKikY8V
0J0pzR8+iFBZm92txoTwnvSownC0ZBzN+s9Vn37B2IVr567C/MG1CIO5bHgGGaB40EV+/+HFqwae
YG1Z0hUzOJ1PFAr1ASz5Mxgqoj1zHMgreksFvSBK/sImA58rDiz+8yDN2ucFlpdqUy2qdYZpjg15
EkED1TvVpxIWpFN2MCOZ9I0RmmEcmW0MIreERBvqjbkYpgHNNCYGafzkItKQXpKKM+4oBruBoSLB
JxafvfNFRKMG0hO0K16Dne/4Pc9U2BuOaozRS6BsT/dDWq7/aYADBXBxVPO5T1EkqrY0I2tPaAMI
vuYK3RAMSIuoRD6dx4lIfiF1ZQcOqdxAZ+1CWyPhZ1WJFI+I9vTtgjkSZo4cF+ylRp2N1ozpH5c8
jzWa85eFbAQhT675FaLqAjvCGNVUEi2iKwTFdxKR77lAvFEK4y0XGReR17F0QsQox6fzsymLXiGQ
V4XoA/6Bp5H/qqlHDM1fV9tIXEAiq4RET6TZKtEj5CGArJzN+5d/Q/z9H5f9AOTHBZM1idcjZKK3
4QIA+QCDeTofVLHu8y934ViQ7qJizRH2btBIM30gsOcfPB152QNDAlb/X91eHRG6oKInBh9ojU2D
Sf6fNUC58x4xqiJ/7/Oa1MQBp2FT5Ofx0SKDVmfxA6KED6jwcQOCGoVcLGgd4bh5z+JlLWP3Sldq
u2JgTOf5pucx85BwgniwZpj/iEgv1clPpcsyhm8Z/cLI2FR9O7wiiUADuycQRoEqZEIBdkHpWXjP
4DsRlrf9AN2oySV8vio+DMBd32sweFuDbUum7AcB+KQmyJ+vIuzsiuwvczjP4ZM/br4gtm5g85ap
U4T8BFC+liITgEgOwphaT2W2pGaRTWb1Wn9X8WkQW82+wVjFsNOt0WqWbPMqUDaUYvgLqtCi2Sva
8be2K6hVHvXyooFZAR4fP7v6lJHGcWqJ7ziPfzjeQRIGD1hSdVc72aYPgQ+mMeVemQxX+jHavtYf
6Fi0ggHA7I9+Pjlo5CDk70IPgfQJFVzIN5yGCh8dAHL+ok/NxqUiYmCJIqqg/cViU4S8gx7tBfkO
zakXfkarU2fzV3y0CXvI+Yf1EWihPy7+SKAFDSoP8Np7hLvidJ0O2VEFmjegF0Y9DRj2+Kqqj4ku
XTBpnF5/+kqdQnVSwcH4D9ojymej9Wv1tuo9KqJuDXuStpYR8CFrgMqs7+eJkFTQISNCW/hKDgDv
UnYUvlOiS0Bbh3DJUCOgD8HXRZMJvzkUecICA2vNr26+Af/pkLiRmi+CcV9wNkSm4iDfC1XTnZfI
wtDd2aUj0tU3fN2wI3AAwaCRxGXxPtm1r6w5TyRyz75Wnxavr9DjvPhjXvun2TVYszFuChoPfABS
9MEo5fn7ch1juA/CmabUf4zjG+Z0MqJ5i3loGjANtPuKDbMim8lKonjFk0UoMS1YhUNzSvBDARea
XUfnGbEWt3IO6kVPQHd4w6ExCAk3R/ZilJXtngc/i44FqLymeJhDc0lUUjrhGDiPKkyPbN1izN+0
bvVhRky8F/K3sazjeQcnzZzcI3wOZQFPKvXK1rO1n3+y83V63BikR4DdvP7UlXxNF1SwgHqyfWH9
EOfF8I5VsGtwhsA56KeMWLj40dFSxMUONtZa8HZTkGgcfCZ8V8LefSJNhlMJxmM+SLwhYA6C5SvQ
cf/Gy2rYwGIS+GiuHIWJk9Ajgt2JXl5em3ue9s5eZ/d5UKiNTqb1VCMIE0cUSRtm5eub0vmpqJzt
/GtHX4xhFFAAiiDNR1+cbAs7XPUOkv/aNry0QPHr+fl8RMhJWkp5rZetT/btfihCPjE4cHTRg9gP
KBEc1CggzBiR1xxW5tqpKMRJm/NlnMTgoO8/mYd78NkV6k3Nbfm7GCROFzmZMtMKv2O8xoGr/aNu
VVMuJtSJ8AQC7YHl0z+B0YPjv0dyrS1DssxwGvOlVnEN14SZ4JSVQHyOy2bDHM5VPNBsWZ8gVwKk
eXDHiKI3wuJo/dpR07IaPDel4nE/KZKNNP61/RHSRFu8zv3pfq6/3FT9NqbxHOwOcj0yOee/FfQD
Tw0imtAlo6fL4Y7VLZqIc0jTi2hqJyQDnwk/jjuUcTebv4CfkjFcJctvp4nMhow5unyQgJecED1T
pFRtvxPZqf6VAhc3HiziYolHYKlTJ9nuuxlciz+uv1IESmPWZ2xyhelhA8o3UtewG35We8N70y0Y
gGKXLw8jmPJFPjiq/mWfAXWAJBKvlAqzNHIGiDbGGHQMy9+MldltdwSY9hdLXrTgGoBYEbRwFvG1
5kYFLeRXfE/BNQ/fHe95A+72mXZBdshLG2wiJSwCkzfGPe0IKMBFhUQrH/yjnjUcWn75XWTRYsDA
wwTA1zzjR5aLrzb9vjbF8y4RwKHOcbKBshmR86482AFDmdEu8JGuA/nyqyS8jnNONw3sHZYHYLcx
w68ZIZSeotMrv9bTJVJxSxwInCT2KV8zrDdiuREdhDsE3q56Q5KPrWLZp8rXvBuphQQR20yyqgkx
xEUNZE1xzhr6neokT6FtHY8C2dt4CiZiOy95MR7bBKgQ06H0QC9MySqbARMpf1JhNiv9JqC5K/ic
whV6nuXwRo9x0CKrQbWWiB9Be1FN7CMbROdCmTJZ0MZE2RL0WMHOxeVVzjiPeMsVA3Sa7ziBTYQ/
EUKOE/4lrL0ZKnXGwDW8DZMEbwjfYM7sWiSsicTGXMQIFKcXRXtEiXAR/yJSJnp+iNWYI50nqdj2
nG85jhZvXzMRfrR82ltcxXDWj8In4GvxdNUDwi5cZoh3R52FvoTSQaR8QQJMxpu9oGZvSsLJ01Ue
rPsmEt1XoB1lbNHvWWQy40JciG8GQwlHIdRw1toZBFgr3uXPYzj/eQUv4WHAhLSOtHt7EVAguFlQ
rzrUU8A5BrtpE/RunfezUTTZ8i68UKbEFOJ9TlVQ/Px2B6ZBUByUJS1Bq/O2s7N5glaV6XUNduGg
5NF96po0+7XWN8j5GUYciYQ/M2R8JIwhM6XK62ZDxLpIA48JmTGXxqWFLzuP3/zhY7+0OdboO5ZJ
7FB9CZHO2zK+JoWZ77NDBTjAuv6XPB0pPCThNcGMHVlZeSibbSLNInJYQWaaNQhXnawHff9puOjT
GdZ5M850rYMI6tzmbLqkgEMbsLot07vkDoMhtaJeate0KLvgnXPyZud0fyHLneSIUnfKgV/sNUcx
z7YoIMut7P8LotIWQnCzZsZuRdL5jeMLaz3dJlwVc0LoZ3RKfUa/Tb78qqOGWtXRmzkC9f00JqFg
g0ai4xTjH027mTx/IwSnAfwEy15OY760owF23h0bbjSCdsom/S/dR3P1j6u+j/AGBGM3hF2mWS5I
Qqd8DJaS9dlqs/NaOuh3NHvKtPKza0JvJn9ywc2GMbmb0YUXb3vMjsfe5S058VT6cBo7Mb2GxbzQ
vD7kFJABrXXhotfZabtNI/JRsnlrPdUdDHv2xJa5St/WG4Z8gQ5KTZ0B9ev9feNWE8a9CaO7n1/S
WW/+QoEGGWGcmc7tPmoI8OyXV7F+qvewtx+gWNTOgP77X0LUx3PVgbpGoOmDHo4YnE7HAakF9JV9
2V3Abk8yT2vazov+o33fX/Vapty2sevIi8Un7p25jz6RR4vm+bfd1Vzi1GPF9JVLTvJzuL9oA1JQ
CYE4UQmlOHJjcSOq6UIlB9CYmSWsXm/Z6VvqqqrI6Q/vobGBOYqKyXsYkgTFM2rsnu2hfbsySjuw
ZEVdEOgsx1MqnKKnnQ3/es9ZS9nfc0wbnRYFTOPMfrgz++e/Wp2H8YYxAiqJeMDqoV4hhIhm+1EG
ONwZpE+yRvSBs33WJG6OADcVdSJKoM31CiVxYif2c8OxhjeWjaMC1/1YVKhh/mM15TpEPsqO1fVs
TLQhoYz/OAwmVHTG+H/w7jKBPr94Y4RdAeZZ5KANELGnrZ3skllBY83o1wnUOVvqxJxUHhRYEqC9
P/U7mGmdi8TXz87vQi4Ker952REGNUrd1kDgtsInxhLFhpttn5NXtXqxf56SP+ZwbiO2aCwuKiwO
hLig0DERfv1ebENgKGaBBxaw2Tw7G45qZdPpAf7ojgsOr1dP5KTzaBXvLVjek64KOSCVBy32XYRF
o4eEriK5RR+TKc/ILYT6Qr3KKe4VtlJjrkTRI6dumlocoTzFbO9KY+PMrww6YcwD6GyC2aqbirs9
wpOBTAvJmppfjXYBeC4hfVoPvxO0t5wMc9QyjKZDkwXzvdU2wGBAJrAx9MIWQb6qT5APYAEcrRfM
dNgxEuhhYajhy8Ke30rO+eUPb30zoh4N3E7U2qLN8Kj38uOP9eF9NIhWCmJaVWqzB5i2OnfWa50R
uznqbmhiuVzTC1L9aAcsAiOMuFzoeshW+/si8AOO3JdsOEx768z5+vnjvAXLji8fIrsbsCQiuIde
YXJCQ57Rs3YL95hQMcXtG8bUMVrLIiHpbEqbwba4Ku57YQwFXDHckKnGhMSW0y7Bg7hjhiPZJw62
gpikB48D1uyOZGbKyAhQqCCDu3ADYRVWPeGPIOrvmDXjnzwZ3mlqQBuXLXGX4RH2GZbyGb0gmFGR
ilyfJxag6FLw2VZmyFmLJ/UsWcIQgSEU4QMmDBQaOkYyef2mbodlnPKc0Odm55vfPmMHdwhWy96C
vEWZO44dH14F4JHtVuQiUBm2ZyQT/v3eCC0E9Y/IkbDww+E2wmiPu4sjh2mTCDry6pkdiBLg8kCM
AkMjnmoSMInL0Ad0usAb0znL62ycDz8XibIi0odYU0vVqUIXix0/GH2J0rcJDPr9qS4Rarw+Whso
M+Cg4THtne9MaEbPYaXH1Fhh9yV6gKT4O34enuTuGJHCGC3AK1grBRmRWb2AHaEG/HiTI2F9VIf1
/oF3ndyCqhYtcd8J8nkRTE3M5JGkRZLBzyKF5wxjV9sS9rNjKpNaaOrDUdZZMnaL0me3TZzfSRmY
g8OtP2OBBVTbEkVo9Rxo7fcfiaV8j95+eh1Qfzni9TN8oBF/4rAXqky6z+vTZzAuL+E+WaSusTrT
jf7ZKpDWs1TIoj4TStB4fGinjRzU3nt9xShJZBCf6pXcMnXCas4URvrYAJyeVAaCVVVnodGV6JKE
NcP7/Nrix0gf+rZ1+9v2oApVsDwx7u87tmpRqsOD8gj3UJv2b0sn5v6zekLHFOYuenRMKTym3Nxi
vi4czdIXDTKNLzqYLXgpuDbLNYrqPTT1Jdq1K0GqouFGK46stH4ADINFtGMunvDyOYMIuUAKL74K
qfNFmo/0NxrDEL+OaFLUVT4ZTEP8Qx/reWfu4FQnhAB0tBJaeezQqNOmmTKHaGdkR0pBf3G+fR+7
K7dIj3lu1qzDpaJ66iLbpz6tnArSeSgCLgonuRpTflJyi0jDW9WQQOmEG5CREG1yE9sNtj24nZ6o
BIWZhm7RdggouEOMjayDC4x+x6H5wtHwncSX/po/yxOfnZ0CbJs2Gy5ik46TDYL5bsHvG+/a1ONk
Q0C8q55kkIA3dZucJHhS0dLReZ1MwIzOnOluslaP1+Gs8fMaywEHx4WZBD+ea1xj5hSKFeYygkt8
g8nIYs2IEGiaFLUchA8TLgAd36kIzOddsbMJBcLvyXMRLSsiF64VQjxmkNTPCHahYFPMT8maSQT4
v+dwtcIbWU/gPCs6JWTnI+Rmu5OwElpKOEu+Zvazwmg6UI5ICDWcCYkn/Ql5Ouzkn9G3+uz6ZqPT
JeRzcr2XQ/D1h4GiBJFuahJ6Dx2MqBYg8KjBSOFKx7pk2BJ5bnZ/L3/GxRHrV2Qy/Q1SWm/6+Ybv
VbIZ7J5incJUNNK+7vvrZouyGXczsIkMoHNe7Wt2qlMdmp9DSFHJ7jd521U1VuXJax01gus4oxBq
2XHNnLfl7J0bU94y5ZV0df5pPyzvJAsITafkwQbBSQ2Qbi4KdFR87tAsA5L0QClnxbyXnviXGakZ
LV+VgzqXMO1yxVqflQK75jIcTPkmccOhiOZ+VLzPlSdRv8LfwQIbXuJB137m3ATA8tGlw1szneg+
3/3fAohj99vEF3B+VI0MRUroJMdMMgdQXN0YhwDhQBgL8dDJ43HtdF/nGi35/bgQ2UfV+2fakrr8
ouD7NTfAZ5AksHuqvsKqwvt/+KHQIv1h9nXQgz9z1NR7Ble4kcFuzmf4sc7EvIBTEy1L9q5ihnCt
KA1H6l5FQVOh+Y0X/DagV3ivCbYLhqFT3FCDNwtMrKz7XY9doPalS7oFe+RXNYbCNtFs9L/hEFCp
CirMaJrh/xavzm7IFIQ44cYAmcC+yagjpjoSUa2n95tqG2C1nDeHW8jveG4svjHvdbqC6Ny/PA6F
axWgpaYpeDgiD20VzhWP80Z/m9nf+x8FbSFt79UT5i4xdKx01HGJk6mgSqvwa7efHVA4oaM7GWII
ETzkTc+miRZDTO0QUdKuCAKgcYgtkfF71zr1g98z3OUP6AbSOYj2QKhovpZPXjOCSh/HEhVryG1o
CmaF+AOV6zUbxsSCs60a19WIHQU2nhZi4L8YI+gpD9pjeejz3+97y5rSoBhR0xCX4jyfQEyBmk6U
OdsRklI0Zq2PbBZFxwT1j89lUN3A17kDqf+dtnDW+L3Afj6WkUNDluieWkY4Z3BCmkSuO8Hpkx6/
p1/wlYQqepjgC1zRlgaOztlQHZQPTJFYndGo7KCl9h3ywv4snUW7HCiQHDLsTnDvCuyt7OcC7Rpl
0FENwo1U5D4KTFzNx/zfbs3LXaiX1x3/NvOSaJ9lvkxYzQPWHLyIzRAHPg0sKGhdNBGn1yFtPZ0C
j2gs80g+SFZIDp/hGMqwuuYQKfh8Jj/MDb+tdPl1+/zCxA8Xx5OErCUiXe4txFVcMhr5uBaupD73
9Z+Om7E/xkxBLL+pIXD82hKrM7P44KBmMyQgyhhkPxVo63v5POlopEeDU81Wlk/PZArvQwQgqxcj
lUzNkej06tnDBYiIcSTyrr5qfAbgjeWfZKmg+xDSP7KGcI1Agjce700PfobFNvfLn7BIqdanDCoK
1IgmMhXQ+XbEF1An5Y1HHLaEpWX6uiuAGydMi1gQAJ9ewXmJCthStNu5m5IM0b9TsbHFIwzhw/wi
SlzFjA61h/22dj97Oscf+SPes2Llc3QF+eQZhKtig0hjyKNGEtfqRwwXUbCKK89q/w4ZtH39waoh
cuU5jFWPtF9ES7yx0e0FLB31R/UknyToY63zAxsPu2ZvCo1Y/cgMEuPsk06w80KYJL4jIRvozd8H
xFh44yvsNzWbON565GmJiUuNex4lLi++ocKy58nkYBNAejalE9xFYWv6KN78lrITSXBBQNfPdmx4
AxGxmjiQt7FhMmQ3h/6RfiUBhocE/tlfEIr6LgaPGwOsdBKRHpB9z3HzBQ6nu+pfIq52PH8n4Mfq
/ulmF4U7HOm/BhqPDb851Mj0wx0iKH31CmDETKwH0lUmUA3WjTJoRrsl4Poz9DlqGC15v/jJxLDp
uQ26xUEPZSCpF/G58JRyJDvEi6pXfocKlQkDeys2UMDPqEUgwbRyfJ2e08wh9HVS7w3U2fo0+SMY
sWMeIpWygqDe0waui8WZlbB4r/BIfYAUc9AyB5CO6MYzSMWVmEWKSkb8FQiZkQfzjoaLwQbehAOH
K4fIQ0AJbqJlD0Q4APn2OO/u8lW01ClH6scRjqz0LYdwjdMdde1rDtKnbWlUqUUWMcIa/uRbsn5w
4Zuh+5U8qBVWDjZFgEqQmMNAtfVT+UX+ZSG6N+p91R9VOhXYfLbvLd7faI7JY6rjW2Ls+L1m6l4y
Manb/MW/v/4dkhbieZ6hiQesuuKQJToYzfgC0UoRIIx9YIKLoZJGdXwA4zuUS41ODhOgh2vEoPPM
DCfUHQqzVwIxPOr2dWijdtX4Bqxa9kQUgtgWOOUQDfPgnToUfIgUkTcoQ68rvN8BMeiJxS55WlwO
0xZZguQ+ZRFDwLtb+0K1jiShzy3AYOCDqw9J6XNDhNOfiXg/Wg+qbwDPOmtPw54/fFLxDMjI27bO
SKa7oJPm94pnTBMKdjpCKEbnPSgD+3hXjhk6yJoiWvIv8chuAhVEHKR63z+Z/BJ2qgYGivXKgicZ
+OD5LzwbkBpvp0CKUZj9n9/dkO8gpASrhJybsPEbI0gbPWFAFeMJ/4N1sH+ecuJwQce7EJnUQorG
IJ1YxPXmJHEcfVGO357bwTJM3KwAxR4/ezbsbKWsBB3v0zY/R1KXXsidvbZIudblhfenD+zO+Apa
xiDGZMpP5+CnbIoOig20KW+XEEXrQpwQdRbXACdJSLRABr8jIvJE1MY1nANIkqLY27DjANrCkvNI
Ivh7nndknmok7WbkfDukOVOLpNANDwMXFAm7VQhdQGTvHO8CyXzFc8vKT1SjgbuuucnaiZWO1wS5
QjwSaaYxkisEOow33YH81xIBmL4YaA6lVjXFVKfflmxV4B4RslBbGaNTIwzwrIQsdyImu7ZAwYm9
xtLNxYkdEa0NqmGZGGirPqiHz2F4UlqL67+ek7Q6pEgNP69skdPSsm2+OQhrV87IUUTQBB1jFUDG
wtiaMKN1wS+2BhVGVvAl0riSybe3BDOaKYhWmrGuOz8O269jYNWt5gzZwEZEoL7RxHUjPUi9v7+V
t7GlXfG0pG26ZbNolt+BV26S3I6P2gnSQO758i3mXoLObU3tBEc8Z5mUXZ2IVxdp3p5THq2evuJE
KiegHp/Ji6lBBJPaMND6pOf83vfM4Akx5f9IOrMlRZUtDD+REYgieMs8g/NwY5Qj4gACivj0+8ve
cU509+6ushSSzLX+aQETx93H08JdIoc9Z4h10fgYZTya3zx0ZN77ozextuL8In/QZt4oZVE43irA
9gCB0W7OWUlqimS3aUeImD5YMIjUfh3J60YUMyQolaABIAD6lSpAEyCI/WffG1OXKJSwxuDmZ4Ba
La3LFGvWDzKDJgwnGoVBpMAOym7/br43OfEpx2q1Y4ZEY9BypzwIjopj0hoSKzKc7eba7JfNR2mH
fQBvOCsIL+OeRIdBWPhomi7bvknYG933MY+fED2GwnxjXXLZ2lmTGWliejtY8qlogqAA+lDXkbzO
liNk0jPcn+zH02v04Q2CRIDAw/QcftsPWwX7A/ZZci8hYO7C010Emd+FDeTs5S9bdukXZze2AFJn
1m8ei5pkWSkk5iQgLs7K0OCh8ENewz6+urHjAGNq5ofJBHEv6jkdaULIw/tYyGaF2WLYtT5967Wu
li9hR7+xiJfsbVt8lrANIF9hDhrEcQZgH95XF+9+d7FYseSQ7CNIRJrQ3xDTjsb3E1PiSi6YlNVY
PxF2JVQgs27FUfT5IzlKNocIaJh5+E6kPe4d7JVHQX+OjUGXIiirOEzutYuAAME2VgP/lxDfRNQ0
QbSW5JOIeFuWiIjFCKq3Ufz1XCAdAJZ69Tuym7MFsg2T4QO58GEl/puOiBmD7Fv3Gfc8dQ6bCLBH
nM6Ccl1WxcbSUQfscH57PGcF120ETE52H5Y2Q74bQ/vqMff2x7/zKb3iKWQ3UpwtgCjJLZ/s/o39
Y3MgkKTWC8W6XWLOybFG4WOpfZ+GVjYu85tGKoSTPRxue0ayy29aanPqy7bnDCSn4DyOH6fx3zez
H6gYaKsH8bMXvBFBfUgrJLJVxRHHoB34/mBE/jk9huY0AK6y3ne6BDJR2dbp1etN8uXz7+lKhyYe
QgN2+pUzYSvx+D7JIcDvZpQ++QlDqwKO4I0NwZZ3RPA8KN0Po5JA+FuqzRrON+o0EmEw3GbsxCbJ
yRAtYXtgsZ95ORXKfP0K+e2nEGVGNZP+hnbB28FTTx3+MZTJXdWlVu9Pxl893996APr6PRBRxpFi
NWjPibPo9NGR4KKKQTNfnHvuY53dOJdcCjatojnXn2foMRVF8dVpMS1vCN6Q53SrI1wRSOTb8Me4
XBJviGIcACaTmuX0/oZvzJDG+BY9S/82XpbSzyh6rvdBX4X+v3Dr012bPOlo5I/7yYDSPl7WMGGO
4i6PNaa4q5YkdEiIJA59tJXdvrqbz8K/a/OO5t8ugCiv6fhB6ilxQH2dZGYKmj0PicSJ7QzfVvFg
mgKZkC8Hw/hdtq4kYj3/qqvgA0Uny4Q4aqGL8ViXq7LwLkxuIMJdjeD1VBGWvJGJjuGycQOx2iv9
adXX9evYGmj+Cx3dtXRupVPBWKCiZ25XwHnA+5CHBlFK9zocDJxx7vaxL0rBT5rkQLjsM/nk/bSf
WBR5NCqYQY9f27fFW+pL8w6hR4bwjfwZnz88iOzprB/JIgNrjOiBW/fwXnmokcCx82uMhkhsR243
cjlSP8ZozHgVU24MubKqClDCGCVXyomFBCjf+jvUVLXf/7FYlWgATF1R8uvNbdYgXOn7CnFsJOxT
ouGuoVhB7gDXwzs7D/CRB4M4X96ovxHE6Nz/TDVfB44mXv/X6fXh9Q2aLlGfMdPnAAMq84ewcDpC
aVGZBdA/EZQ4k7mQ6/eanz0iRYNK5ucRaFJ2+s+vzgWHE1tU87MuZFqEqFR0knrmErkYV8RJaDp1
dQLq1jX+A/crt3Y5OKudJQL9EZJCluNXJH7TUFioYIZ3Ckq36XReQKMrd58vg2v4GjsvMqEys0e6
wZPUYiNb/tj79AbZZjpMBo6U8k2vzCrpiQ8dD+zb0TCXWrtnQut9eIQ8EDDgsuqNo+ZhPrkQNeJL
/3vmthd404A+Kxtz8OtwJX9crhhvY7WHovbQHcAUEu4BzIH/DJtDZ/EamNXv9puNijv8Ola1rUqR
RPlo7MhS/zBOUqB9Vv/pXLuAk1t6GE8CLGTnQj9wtwad07tZ+MIpS1VWxNcAlm4T+pF6BYVEqb0u
aQL4nBcHgPUOtIUfr0dblbw1A90nzeKgR0R1eFXWhH3TGsm5SyMGeNpcQxVXPWv6br1+Hgm8dMwf
HIwjE9Yd7eeLwYoPLGbI+CLK2UZdaJ3bvAkATh57oBywG04mysjndQnrR7oPO7bEPIQQR0j4RntL
b+r3N63f+cqMLq9k7CLaKJQCmEcnAR1AHXSz1x5BKgBwy6nu78Zs6TpgCYLhD/MjLjqapw8MnPPI
PULohs+0xPlfuWDlz4tFlkHT+m1NJkW7ZOIWRAwhQOM8xleKbSgj4vwCIoAuW4WEMIlNdXNHi24r
mj7eabagjhgN3I9mMS8IcAMOZLgXMUUrpCm0L5DfkDbQF1gJrGaO45AovAHRvbRv6IZgmWS8esHu
wP2hY4FVUTycasKoL03liIr6Rw2jgFiJcbHQXUn+9RmWjf51hVUBo5kmOc/1UGJYOZHFVbX9148p
t/SzFUNgmJhVoGPrp+PN27/uOYp7ky6g8yUhXdiEkS848C4dFVst5uFiGOZrvpyA7OvPkJfI8Ryt
RPZc6dMlVCcsvYxtPNJCQyARoVlekBaSA5ZzA8F818xZVpzKR5rVEYWJhAlRgpoQkfteUVt/aU4j
eXqfMBUmBJmUI+hMWC7mCk+1xWVJg6oeHj8G11G/W4SQ10vkLk7J8OKIFhbZwJReEH0LZG/3jpsT
Wrkc3EZHnocga+S2LrXU661X8T26oTmmgqU5VZDnIGa3W8RA+u4kJo7DH3NPRwTGUvjgDTj0mFw+
o3v6JiBhfYZKupIO2cfConwVXJl1OZNQJfLR0EVu4OWgh+UpNRDNCt2uipGD9Qs5BWKDpvUziBtg
FYQ5ufkuxHBsNIG5Gj7zADqMDp5XRiPG0C/mOTCYasiIXI6zC3uG6FcErjulWyZkm7T9OfgJlrMF
xJhErt5v3U4GKbEZl4Q8rPCRMJBwUzBczif8gcdHhD4QyoxfHGORUU2+OZ2c+TmAKdHKAREvevgJ
a8QdEOQXuJKP894/bMaxHEAfzNYvXNpqBGs8e/2077WY9RmRR5OFMni3ghT/0h3ifbnYiP8SQCo6
qo/JASEUiTYwJgl+Jqb4qAhg5nkl8hpa4eG+G4VdryqbVJtVh9HUV46ME2NFpZh1gt1pzEDkDy+q
xSML5o5pxNTVzP6gkfktnw5aLOGqySLGaFWjlLAzMQ2tDYTpUaEipz4EWwD0AX6D1meOAtHmU1JA
EIQ3UERoUxlWkyKpkiaQQrsF5CJrs1s9maOrWu+9UH/fxMQIvlzEa9BPwecz0xvl1Ia3TMgecNLi
NeMm0/0yTwVggpyLm50597QaklKHzKBzEPDVuYtMoDd/rJ5zjpY9Q81ZcCSkuOo5d0ZnxcPr7jFS
uXIE8ErJLXhV2mgHflAN2TnBifDFgYn1xCjkhOv1aecgHYt21XrKcXxkYm3uMzhlwRMN4D1+R9xp
OeodeaX+KKQ7EWxtn5mlQHl0PuiPHBYEa5bQEhA9RjnyCe8MbmMQC8Jguu49NDIPpIBPgDXbeYvZ
k1jRL8OTUaRXhtJQ4NkMW9rxWPh3oC6yH5nbiHHZYke4T3jBtvCr3GEqI2+d4XnfwQzQnTtGmjmX
dUnKPTDD7zj2xjR+IkSRGEahjieGVjmSolZndo4ridQAZH19G4lgNRlOGSOI8PbCIyH0m7ybC/vG
bf9WolcHZLYA843enyUXryT4jpE5JIbgTKvoT4T6eDd0MvB5TO+YJJieuxOQQjtX7wEIGm1htfhG
WKC/zvBQIIcUOXuX2e38knhokRqwuw6ji2Yr8/ER1LUUGBy57Xa3JuR49QjYNglu0iz1xNV7rIZb
AlO0BXtlnVQRLDo/7LGvaQrmkBXkt0zyP6r7K/GnSArR6+OtDEuOQfxQUwUhONYu/F4JY0YX5fQz
RYHAwY35L8zmjy8e6Pu82chiQi0nCjRKA+J0d7mHNSLaNQ8UP05zX7aaYScDB6n+6H3IH0aB9YF6
YqKA2yAXnKsnxasmKJzpmrlxGLER3yXXdY7QDwrh4Q4JoEKhIuZyhbuYIL94R8MVw8wAFrcTYEAc
ZBzXbKygZjWigaeRkUjJECURvUHAL/Znnq6SNgqwHt1UesU7Pv0lIo8HdfwRhTTMPnOouLti0Ogw
4JI5KA44X6LnGxxbyNWpRQj/+t8Sy7kB+4bUVzXAOoDL4fIQzX6qiUKKMkPxOFNxlZGKd/Fk5sAw
8ivt/uQzXmGbLg1ogzTPsyJcj61TU/lBJMcIZwDHnuKMWL4SRoieoftswhjY3scJkTsE35DG6dP/
Dn12Ek50TvcP/iRxhFyCVkR98fnZQNHbYML5WNIUHPp3VCiRpnwPdskSLvXm32KQNfcz60QahUt4
+lcouj3WLGvYubnPUMYfTawGA4z4OxFHog2S3WmQKMLRhavwBDr+nhGC+8ICsqdIWmEIScZzmm4A
LH7oXFq0jqo5X7RtHtj4BkdqNJxcl9itlRlH6B70gl6VqbZYFGN4/C1DVKNeyDUQtkdQcuITzBLd
nNAEfNDnX0mm45pi7CJmfOizWZCDMg5HDsAU4obN42uQslcvsJMPgYqbuJigqX5Ne8bPrRKA3jtZ
srI9XtPhzKq0XTRw8dIIladFmJR8Jq6mOhLMWdpQqP01EHU/LJjkdcRzpjVTJDoILaQippb7HAhc
hjUHCDkR5bJb8PSN9kCanNLkqPCepfNNoLgl+VJjW/KH+Kex4AYD+3cg8YuUMoXhLRyC+/cwyW9O
jiC5z07ojiMtoUX5TsfLUfJVTTr0748JOjXzVDGGZd4X54OZzSgv4Ud7EJxQjvD5exJfoTEttDxp
YxfCOSY7ynEwR4mpofWVI9YFOXop5tb9CIvJxScgJcFRJrdkeWOgfZ2x5/3hvO9/SAs2Xq8YDgpJ
ldLgb0JmbT/2LUf/18RTw1V0h5IFfERRT21IeoIwD1T/ZEJPm+gZwTshEwy+JBTDqZ2oYHALfa8H
CBZzqNpiQwTeY9jGw6PQJT0dqokKOru4JFUjC7zOKpu8Za6pag42z4PClG2bWB0YDpAWoVmDfPR4
DtBc5QRDLFqXKoe3w6IQcvEM7D1ETuwgJkP6j5iBE0TkRgBbi5RatunxfBfTAi+Aa+ASa0fwzcoR
cTHKmBGuZRVaXbg4v9g/cqtHNHtSQhaRuzlAr70TQyKEAaElWpRDhMaT3HO8oaiEHh7HA2fgY/9j
6g/dDjVPdmLFqHNtgijpWPZc1Of1HjmVOCSJiaEI2OGmImDdHZJ0QBB9SWaexUgJcH9IHZlf2yXT
LxnTy3bGySaES+LBJI1MFXVejd+AEXzMpSeptvbZqSeSeEbi75XmPie/NZabmFOVhI5L6Q93wWB3
opzBbZbPOZKBqsUziYWDKv2aouh/DRMcW5oSfWGYd9ekKFBrA24/ePh3rHVyrCFekxLbAaMzEaz4
d2KUZ690PME2lNZeHtcYi/MIqwrxwJpFRe+PzV/E1HOrj2GfksSR/n5IXdFn3v5UMWyOgJoRUNyV
1CriGGTEmTt92adVh227KynphQuRfHqWo0vCnes517RbKcdfieW0IDBNJOCqoMiFO4qUo5pyx2nu
MuGEwjcvAgECCT5IthU1rNoIy9Eozk58WqBDbBlMxfrqAx/97NiTfFQUVLGwOGhexQ+DJjsXZ24Z
RMAQmQpjubDfZtF4/mnd+4QlM9hA3pfbHcx1xKjFSNrzaf6GAeXzFZk6AcXMLeChMV/z6+yboneZ
sjhlW+OaDEV3/HRuierHwz31ByVEtuDJ4gH8Yrognu5EYcSAVqTx6kn1hqt3wJHoDA6DIyYMKuH5
Dm2UfKa1EacddkTZyRcIJaAZ1c33xHbLRZg9w24Jrfw435YKwvUHlrjHb5q9E/m1kvagsO1+wDi+
VCj86GUWA8SscPenL4NLqEiPksaQJovERYppTafjYQO4ycaDnK1gTFAsmWYWQz76+nhDSjgPGRgy
xVO5+Bxyp1n8/hjJ5752urJ4pAMY/XlzxsHH4vluuS+LMtpNQbL90pFcX9M/xt+Tl4Px8d9pZnFf
7J+hmZdTa+N9BTEWMzh6DPvFh8BsNKLkDcbWmyMmtpmYjOImfic0IzCcFavwM2mMxgkhv/6YJucT
W4FV7o9uy8z9p8GgQtz0PoQrsNkCwBrERmTFDshxGUVQV5y5U85EHXAyLITujvipQXKJ+ejzPK1S
NKTeLWkisqQgdsW0zKsNaMk0XDIZ7Y6Oo2QWCLHvJlrNlUbqvI7byBybmsiqoqVBBPXHuAxb4/0y
DAvZxlsGvVf98ek1m/19nJxgFu5GvmUECC+khmR2nBiFac8qg8R1yJH3XDkTJ+ZQJHgcUJEUaFgV
Id9hvqLLEsPsTKxkh7QpVOcRZ/zXzlPN2U1apHM0o+b3QDJirIL8/Ay85+Q/IMN4mM2caquN8/WI
/gsXPkXFurJr68jDtYsfs0cCWEd4MnHplKSjmH1RjpHOIK+O+jOsVvTSAxz4RP55H0H+Ocffx10T
FOCyVl017ImALgB4D2kB0kNg52lpvNI3NSKjZR2+ZJP5I5QkAguwKawbfF7kE6FayEIMIFFhI5x5
wNCxFL4RLuWoc+7hbflNGubs3JLhConk8hPDTrB5p13fKkWANKO9HaAwyATNApqbSOY1HdovjyQU
D62a99qjcsXe8cFerHjYZIGNrN2kN7sgN3oTdkJ+mcmo2JhpATjTKqJKoJPhU6/Td4xaWuc+kZYA
fYqym0IDesVlZwuRJB6+yPhEPfby+y5he1DVH5d8V9arMbD57Q1J3EX9YJeSiscnThgwYZJgaYIq
zhD+o1Tv6ULodwmYVkJcE2Z58RcPp3Ez8+GTrUdUvi5GUKl6li5zVMy8N59JbcIObZYh+BCzKLzO
QTrlsieT1KRs1CP8PmRIb3b3S2K9xLKQDYq5O2Gs2fExTfoBAsn4Oq1IzHrwxP9IQyfDxXiGTCZy
ON4sMYeg1hNQQntE1+9gY11UE5f0/BiCGGg5AH23J5qYj0tsbp7mp+uMQeC06dyboN43dmmKQAMS
VwvKl7UW+/V8hGJ1NOXUDR4Bfb7YQ4lHJYY23BHL+/1TlsAXYj1JMU0Lpy6e0jHpdx4C7SOBa9Yb
d1E7/yx7PgsLkOHtqzON5DGCLLmzIwu7oA58YO708o8h6tZ5YI0WRUBLYlGxIXGrhOSbNCmfKaLI
ccy+z0ZN6CMbTGe2KY28zd4Ub14rbXq18y2wBPkP17gOqhPYMkNKe0cmhQAc5JN+lFlwplYXMO5P
gCEL+pIdkiNBI/XmpBPB2o2iwaxZkw59qJfC0+9gQDBhAVAI4SO0Hj4pu/YrQrRuKod2KdbIjjw4
2fu6vTgjruN9vrgIhJCfYCfW0DXn6IgH7nVCFuW88ZSAl3AeC8TGDFmwSqBqcpg8Vvj6uVFoBAxp
syNWkOpghiDcumClFDYeRAEk8nzDJlRE2se1s3pEYdzn77icvR0G1PxgQFur88v1Y8mwD/MJk+M9
NxRsmfk6/+wktxs6txTRKRUoBTYPRzHFcDHTPCWeo5GgL/oAnUHFtBFyVJfFPliNaOg0HdNoXAU7
DxAkuc8o61NSMq5+ZsvHDETRUJ2vMTSv6BWdoV/OiwlKyLI2ijXRjZHkAaojm+Sg9qWrLh3wuxzK
pbr9GFeP9hiS7MWZbKq8Jz8/dzYn1OY1MmoyknUlZgLiEd1WyAEWjY1L9KZgN3bOlj6Q6HoR3/zz
ipGx1/we7oRn2k4VpFH4aMja1DuKRXdcodw0qjnbwwQXmXP1x0G9LaLSxpBl06A4c7wtJo3N5AuN
s3pv+U46HoucYgvxTKIU5mX7nBX+M6lmN1dxldU7gqZ2M5BDuGZwb1Py3nbHZDir8b8Iu9h4hB+9
zyX8rh6nB3q0PR4qtH3ewMTphRabzX5g3gJpSe9FhCAdaeFgljF6a9Weg2da43jA3R0Hd9up7THM
g/He7EJ4DZJvktpGXRLfAyLD41eE9Ca4Wj2mAmxLNPbo73YOdDAgv6M+jPxIkCjOi3LzYvSVQZTI
z7gTpfXA9JdZ3dNCJFOgy0Fzb5Hl21+jE8RMR8f3/lPdpyku3oUoLo6Bwu00u7Dwu6wzoXDKnIzQ
vh4jBIcRLp2ESx1p552PvBUUCjgNex5Tjhe/w+fQMOSa1vmmb8mRsy4TykeuFPp+OlEMsSj2iPWx
QIWMZo5qPrqzL5s/yrmADMyQbvHUxW+EAfQJKJ+48m/ax31JKgWju/GLi4wPrPF4y/nImouvEnmN
7NNMowqBpEBzTqIAlMFwgkCFBF5gjLj593SQFIIAd40k9ULW99XUzpfGbmpzHBDZzjFEWcgukM04
UPTMzNZX6+X09w800xD69hjUgsknyLh3QGlJsVWDwmGgtN9OX2KJ0plyy7GRrNTgftCWz7kQTNot
UTeoZFhi2A/dvtlFt6AfIkdZKGHH5oB6knBnGRCLqzO2hSQouHEUZObNQrxOi3kEKBoWwRMVFeH+
3v4VSwtufhfXU0B07gI7RDm7YObZ8FgD4JGVQps2UgDYWx/0ArwFlT74Bn/GMzSkhWPBoxRmj+Kl
4bPJT1HsO+eC7IhktX5aBy4CvNsf8yy+ITuiBZ16DiTk/gHBIGKUfH7KBL+CUQLEVQSmgu6JuVEu
ceZghBzRyhyVG5T4rA/+woD46S9UbeKEPaYlR3hhHeJm9eMuvtpHXDbukhRI0dm9Vq/9LwHDAfDj
f78Uf7DqgUQdONhPlwAa/uI8FYtz8mo8rFugLUdf4xpgYbGHpT3Wj70j2kfrAnjdJ1JvxzreOfcE
VDce8cAVfFO37Q0MYoY2TN6ymTowe84c9ur0Y9WsgDwd2ztyJdweCCrTeZEYnyomDqSPn9ND+Opo
6cOghrcG0xsuDzKl0eGcgDemH0gpgyZ/jaoWlbt43NFqjhGhPmc77xEWDjsqG9TX1YQVkjB/W/FQ
BlLYsA+bzxmeOTFjBG0VW8tJgoUx5XlBdIczSgdTgBjeP9ZVV6w3CNUaeCUHifeasUgrALJGkIGA
WIru5mt6T38em6QElxXUi6+L89qVcpOH8HSZsO3myQ7pTXSz2Fl/kBhYNkDuCDlEg7J9kWswYj4G
+DujNHycE4vvrF4UZHiTvLm8m81ejQ+1Oa8xB29vVj/IbKdIwfOdrzs6gWz53EtfOg0XD9VAWNwc
32Nu02eGMtepiAGxyFUC4bTqv+rYpIDSwm48ZdhNtDPfEf/M/p62iJ3JO9HZRyXLMIm5Ag8bCpBG
87+9RKA0hSN2hSqiRHzv4tH5p0P+k1YpMlkwbTwt2m0AnCpEokfy9xAMldFUljaBnuoF6KPHOmsd
weFLntzu/ve2/dq0gLuoPtdijgwPfsP6Q9l69xjkwvQ4vUFFh7SbXXambSE+Yf7ATznns5Hbkw2C
5tf8u7oe2FmOd4zkhwMy59HNLf7uioXhjY5yN6nPv85+MSpqCRMW3ZYSVV7nXuw3PMk76IXA0HhQ
HBXvOQx+IFlrYi2BvwAgBi5D1Z46WyylA0mO9c/rX8wOnrtvAp/2mOjRuRXS4C2eb4a6sB0ySBkW
3rtoQlON6lw9UDGJ8UIk2V31bM61unsYlfk/l6N3GB+wQXCdvrSStftbM6LmQ7LlhHcPGKxUFFRz
RMbfAcnS1z/SxPO7jSuOPRanEfg3riEBmgvGFVU2O9OVJEOqdgLoH3efv6UUYRP6qe4wX5cRS0GK
AaDoDvn1esX1DVDQdmichbKV0vnV6R9KtIuItScoFLabve7WWehyoX/lSAyrRDKcSJPXzsLggCwJ
jhvltwhMdpQd03Xon8jnoe/8bODuMEr+Q80ADRg7+o/Fg8uDMyJ7GDoP+SGapbGHgqqadt57dpsB
PxAicYMX+cBHkt4yhAsjSSdBEqKK9BAZR/YGFEjdMDWODuy2f+0vZuVAQCv/MA8CjpGQmEo6TssI
xwJJrb20iWD7xQ1n3pGIIlT+ibUF10VHBYMC7LKqBRb8shDz82GJ1uTDmhCStS0C/Smq6LcQF/yB
cY3ZTTDbTNBKwbb6PxPblUF8XyLFjNTEKqmP7WalmfPvHOjaYTUQ9kFS4o2GKzPBfIGA2X0cZf9Z
cX4RWYr3Clz7G7LhDhdPJqkIr5qCWaTxTGT5zi/52NBSKfK0BNDRYXDTamSpVwuaR99FZNVZv6M0
1VZXE5F6+DbwhfRteftencltnkBKjHXNH4TUTpPSlhhAihHVSeroiiqY4/k5Y4CL+WFyIWXgOGhv
WIru82r+WiLhJVgUy9IZHp6bPxPNUbdXPfKGuaD0u9EtAdXh2V3DachxX4wOZtkzyH1s1miBXUEd
TzC1tMggQwXEKBpNKXA6hlvc13T16PxtFY2Jf+uMiYo7gldATQ83wPgGQaxtAFpx9KPNJRYdvy6+
d/TQiteuIM9g6gBhyc5wwTBRypfrO8/1Z/Np4UQYrbRqxWBbIp2IeCJvXHKuf0wORWDQ7mv3uu+D
rhyGDrpi2m7WTQUW82A9cDiCzLI88XKqqZJ+N4QGi6BIt/nAjdcMtRUXAyEjNuznujwIdQUzD0Xz
RmidmKd9QXRCOZgFA7Z94j8auGQGsagk4Ym0EoF2gf1lYrqPNK2I/lmpRz5uL/xs+Aqso6qIgCmI
2S1EipY87SP34xNCsAAiU42RH3EjtMTmca5aXOrGdwOUDUvBWEew3oa4SwqG10o87jxzQCqoS6bU
np3IXCU3DOcOOx1oEe8QZdv0s+HdgXAzA1gKuF4oGVD4tyIdK3MU2IMI56scXyBdhzxYdraoXTQY
OSA4feq/rxtL4CBQU+DQmDDlfMILc8+5g7xtnOlccYI3SkHus4JwZ0zb4Laf8Llh7gnoJBxB4PC7
E3eMugcNMkHsOHGn0hSiEE18zEBwleSxEZE7ZOXrBZmgBLaVhQ2VzMbDdzB8GeAUiPin4LYJB9eA
vBWS25HYoi3411w/Xg6jK2rhThCkJxMGmItgkAXHVezN+SMX/E2/WeNd4z0OC6y03w3BSbgj+XTi
50AK5XMIFP4T5IHRlPzlI+h75QdnPhIK5A4PqEMkKuw3m0KkRemoURCcjOd8TJGAZvQ3jL7gPbxo
21cstvxE/K4pahZlw1XTpp2LXQvwnK/hVz5VRnyrSHbCsANviBYFmr3PBFWDGV78IGzzQc1ugA6A
eDJCWinVucU0HI+Vkr73t9nFlAuTzTcjzRFUzntZQgh9W/GcIg1dtDQW8NMCIDMa9vaXy/aoTVtI
PTHThPukeFD8d8pGHuaNir8uoFi9JVhI2R/4FLD56GiAcWty16bc9WK1i3sbVrSPnXoPo4/1lEXA
LaixgmsxhmKHe3Pbw8hvVGQQPHhEyfHvSNQ5NUbTbAFDS9Sp9dqjGPqXn0gOVG58ibyDMMVrcWSh
c2VFxg3hAoQkcHIwbfLfrejNiXSRcsau3B0+CWoq7hjLHf7iR22tf/laMR4cWKkLACd5Ok9cAm5H
7/gEhmAKdkgRyVSxmOt9NaHgSI0GPeHp/qaYV+dcX4TK7Yp4qouIQDJxaAb8KJd4EReehB/C3dNY
tjjVpqX5JpCN7c+/uFf3TSbePxsEPw92kmtMc/d0HmiM+QYUGvwNhOY35SHkYr728CvakyMdMpTQ
K/j2mx2/zRKYA6UDD0Qe8pWQUrxpfEOAfJkNHn+xORq8kZgzzuPDKyNl1qyPTeqgZt9Pj1nPay5u
flIAgYiWCNlFcAQyuoAB8Vwc1qJBYrD7ClTvOhugF6RD5ZhZQ6wq9CzydOyx/Gr3EZB4CQ9ryBHD
fmhLUbXSWTE47xlxkzlyS8bINsR/ca0T7uHbJYp2KN4UXUWMKoO+htFLjFlA+spTLNgHwfMEdUC0
7ZGjv0aMnTslFxmXBH6zuDdnRq5A55iDstjF2vQ3EysQNVaxVzYg85OeDfEF1mv1PKwJ8PzdrNzC
TKYTCkACngHS2ANfe556sERMkKNtH6kJmijFEQH9ile7sja/JagzVIsVwWzq1T2C6uCuXUHtYSuG
bobuAQM9J1Y6jJs1Z5LZslVSHrK3MeCBPXRDOjPzxC8z8cGZQsrwN2TrY/Ozebt1suNWOwgMWHCi
GMVKc+HZfVtcdKgxajp79jOewepPCpj9S0xuvSqji73E+2JH2WImMUWAICXciYotGeC3zLDgWOHa
ck4AbVHGum+MbORBmZzeKTge2IHIQTCVDUPOROkkg91EA6P805KvheWbqntZy3o+ZWDv0P2i3glV
X7NHbrN4J0CkdPI+iw+Fi4Yvn5dhucMXvdiFjfuJ+sgamIz+ZS6pPGVHGJt/15ShLaxeJgOOS7Yb
8fl72N5GhLlRTdmcUy5T3C84f91si6rlBElk7f5y1h9BmiUgiwmfxXOBUIVLB1x00JhbpXETWCz3
BXAkVjgfIdmMCh5m3vrjR7mX/VnWUX/wx9rCYOxrUPOUC5QuBjO7CfH34MIuM+r5MPPFUMVbQiT8
FgUUoRTo/lmG2bZ0oFtozQuTCZDQXc+IO7fHrER3u9M5E8nKvoegmgbLXeCsLnmpDgudnWAlqKck
5/soZmsIAnRo6VDVKQMqotK3z+1n+7ARX2XbfCs94Ux+/Pmiq/6PbHsMZcRvcf4wvbqePRdVhDqH
hTvX4oJMOqxQQwLUFfsDQHMHBes2sB7CfYyZkeZg2U2aNQzl5LnmTogof/h0BliE6mHnAFe3Bugz
1HoL1oQuDMb/XzYrObAca8q8sUedgWMMX7gcDYn6Z5t3ITNkoCuKkpdLsg4RZoq3mxLVxZ0xlI34
FaZ+lTnPA5ccVBVWHwsEtaCvhjQFAWUAkrIMrpuynwKCnEJOM9oGHCB9UnfY7RtqMbZ5P8sdUtpQ
GhJUlzts0FjuiDIj/AN+E8UbSR5o9PbEZ2Q+o4Os39/nr3kZfwStcQFbk3GCEzGgA9A/QQJDGvbV
znSsjabx9AmlNkb8J9jOjDF3ac/LrL7hVjxGVz3iJAjJpmTvL8xzzqBpenUKPDKtSb4mfMQaWQWI
ML0X8THBRHAkSw7pXUwQ7IkK4JcOUqY4cd8vB3YszjmT5cXyRs8Kv3o1CQjmcT0+J4CZ5x+aZmMU
YP/dUfHsS/6N+aIWapPj1aTeoOy6sviGIqQRxiZi01iqBjRHvDtU56fOSoEbZNVN6xALZ/z8Uwju
nSqQypgMJ8wE4MjJ2WXIYTPZR2gk01nuam7rtSEzQYzdV2g1e+H5ZUNkJjWsbY+JIeoMoa2nJPSr
AD7W57QLpLCMoY5lUEKdZ4xnn2obkoM2SrevtuDF7uRviNLPZN+DXKcdM8w/TDYIEOdkdgcFMTVU
fGe4Nv0M3cZFZAZZygE1G3IW8JQjdbLf6WCk4xwylv3DPaSeNc/EzMfyebzO58j/PCR/bCp3Z9bN
2XL9IiVMkunJmUMmhzBicmNB/18xgH7Ji2P32PTMYQh/aV5XNPYMjOV9uEsIflo5cuApWqTVblqy
PyWIS4k3OPSjjyOYH2bzghtZTHg0acJ4wtopWcxZOuEw0m3JLf3RimwVKoUpz85f5UlLMbfkHSyz
eRPmG8DgWTVrPFi0oFt0pz59YG7uwfy9gqEwjGbgucZugtEB4LtMVDhlD8HMhFKb/Zxhe8z3bMhP
M19bAOtJwSO7gkvTXy+jhPs0tVPl5UPjRaYpSyQlFAKA+hbfPRUfAknK45l0BusFHOh4Li5CNfZg
7qnmXDq9xD5+OEI8GLQUDg5w0loIMGCwgMpm+aFPE7tAD7JKjoiXQwVpKXh+z+CPf0J9dqgOPMic
gCqVIZG8zHM7yOAPgJewdpxUlBIxOiL2GxL/ggG92BWechRp1mUvK/51TwoWCXe+FMhBtb3NYJA5
BNhMySVmn+F3HVU9GKMyhMAgbxlrYPBLBjOSE3+zvlfgEmGYlkHHqczlKcwVvNvviNieMl3B7kmv
7tE6qyMLLX0F8pVyjndgEES8MJyknXeh4B8GIFK6ZD/Sb5y5L4i5gDm8y2JTeNjgVvDgJeZjUbkE
klnGPC+EERvioRAPqWKARu2RH7+xQLf7fIueAqOOA0cm8dv4SJ0VMJgehRIXSqhTUtVQ4t4Ts+GB
kXMox3G9B9kCmadQpKA8ApKwxrX1RWb2MQHDvvZ7+QsJTz8Av13j7jxg7MOdel4NkZ/711V1YDYn
qvua2QZYgZw3GOMtfsXX4Gcv0XImv1PmA/zCZjboPjq+7O32QmyJbLEGE+GWAxuMDZaSLB9ka+S2
zGX20ulFj0CbAJheVs6pr1kDMuCfnmJ3VsNdbnVozU6I8+UYHpbHGWxkjxQRITtratKfZQ4kpoHl
Hjhc9lu/trbFBLkbyfk8pDJHVkp3g5rdFUqaxiRqg/xbIDXAe0quWDs2UANwzZwSPnw2TVkPSnLn
IEsVUq3efxyd17KiWBSGn4gqQQS8JQcRc7qxDEdQVCQp+vT97a6Zmpnq6T4q7rDWv/5AHrjZZ4Te
YwxMxEJqXdQxJGrOWOjheI18YBdI0X3EDqhXjRjWCqT4PsoCHADvI5JsLmBZjasCncCmnSiO7DIJ
f45AIOX5Vcw0uWsZfgDsse0snOCgdOOWDyGhs28D2FAJMGoXvHF3gXsRMxANpDOwDYrBCHU+ZAtH
XpHvPdFcbCohV5AdMsGxdcMNIEYwZnsmnv1MmjMNFycrJNjkNbv5WJMnaB/cb2YrqCvqoPO4kagT
IfQC6iA46TZVQOl4HgTFsX+m8UZx6ABnVN4TMEYbzxvnHa7hcTvclM4txl/yatObgkIRUvB2+6JR
pUehGb3aPYonaPOuPIEv5OHkNsRdQeUsoxIr1zRSCkNimkUcgAUHsiWnjcO+JtAMU8XUejovEFRg
itoehAToIA7AimMrTyktR7cIiStfCozJ1QA4RDBeioV8ea7SAJVTE9ZuSzlSmO/S4p9kJm20zdvR
OLtj7TT0IE3gEWIL1Nh2scKeMYJhVpa6mQM/f4G5OV4ykGXHhpufvqPMF47GwzlsYFY4VFsyMbiv
+GeK6nSJcWZA9THGCVVUZ9T14oj6uRs29ewX5yfUSfFvqwfknyGdfDDzf2+1OGNbvTdEhS0y7sHQ
mH64EVrusu+8DRi6cWPKyZSbfkzpgOKELAlYggBxtSfuEHqNwKEqjYf2hRsxoGdyr+K2iODKrPvC
+iELKJ4T8ltQFsbMCLbohBblgYETyp3vLBsBy9LlOdWIE4ETLgHtAwHm88H144skShaGyqgORf9G
wRtUEyhMq4qqFg6jYOAM2Uck1fpq0NlcZBBoGDLbr8lw0+ANBMNydB0TrWqpFr/TIfLUSqdvH9Hf
Lfn8KaBkKVsgpskEtaOKhAGRjQBrcQUtD7dt7uy3JQMGYzdkPkfS0T0hBx19IPB63/94coTZAQ8m
XdccH6V/yXio+MRb5ZgYMXsPA0iZDeZGvI9xGHC6U+kLuB4enMOy14Qx0X7XOhrd9Je+GunxgtOJ
WUU6ux7akMIQb0m+LWq5HeeECdnZ69H+e0wkT9QyUL2g1PH/oeNQMCBWem/Z2Qwx36rVGtj8Ehbg
498BsZS5ASiHoxCT0zoNYD+WClSDLPu5KKr40QC7PGMETdBBIS5UcORoU8Ck5h9z04xSH+kR0QPQ
BurZxxF1EksOFy7BxrhvRJQCHqD8CHgutuw2LEkqNRd4321JLeh4rgju+C8YDNSmYjU3C37NefM7
Yej6PQp8yO23gJHjbU/mB5YtvOY3vJOiK4a2FvwaDAgpURmbBO0U1SGHrqUTfum63DGZS82yooYI
c+KnCLPkfiyd941bSzxyDnhG4v+nKT+3HotBEWPTjUFAHqYgYb2qD4rDzXtS8H2oPbgZruwzp6vH
NSfTDXLtEQKE15vDFEAPNGk4O46YH4TVcQA5AkG/14/y6R22gI93F+8Fq9I+cm2gDpDx33oIuGOY
v+NOT4ixo9XB8DIiKnrzJSqYrUCw6QxG0RdTXb4KxvCL56QKjJDhvBi0fmmo4FN/4jrmZDaYivXd
R8jCwVDn5+sOzRbjQ9SiIPEellDsJhSKSR6/I5XdFFWGecO9gXl0Me5dGHAxwCmbEXUWBoWKqMmK
6WuLR63Gmj8xP6PEjo0lN7IvM+KlAWZfUoazVBRyFiQQumr0HG2Y5DJ8h6rr7gXbhSr4E1GgEIDS
uOhM59KIyiaCfWbMgNuuWNYbNMwpoB71DHxQ7nzSFUZABy7ZamxpAk4jhlg7GOItoYE1H+K24Yti
krGoRkScHBi3OrWgNzzgWlRR7hNxdp9AEGCpL/qjz/gn7sceDKN4MG9hZCWEYTQnYHjugdcGAdgv
aXIXaSNWU+kKvn/PFv1dDw+SK3xD3JjmvwnMXsHf5Gyjp8P9wq5DcTMrs0eEMWZ6rMMXfpOkNTHh
C6nlUPHVCVQpslcHCag/zOxhz8bqD8rxk3ZwYKL0oWdEsQUCJ3rT/YHajk4WC/TDB238BiHN+end
Y1p2riYJ1jWYVZ6gb3OVkYbhBCaSQqnUM8s1aPaaHygh4ALi3w6DlwVjiwgGyhUvop2naVNwUTdf
CxY6JEJr8V3xhOpVWTPmaWfEI393xqqYQfDwrvDicgQeNIU4p0EGghhXuszo+ScZHoOFQUdThCDj
qDXgmKOnVEEimBVcrhc8AxCF7g/ViWzYR4DcBBogMYRfPITo1o2nIHfrI8I8WD3wDgv616l2hDQI
Mgq4GYuO5XOEvg0DAOomHiTA00S0gT0PmYkMbM7LlOitapaFAlCNwamhfklLZK7BQxh7vT2Udw5W
4liFW7LTeAhQvUfCLG6u+E8POSV00PIIqtU7SpNq+XAfAG2A4cxObp7IzDMcHPRtuPGAwcA5MFdE
JlaKaeqMMd6KgDDC5uTNdXaDp9UF2UYrrE9nokeTiLLmG8OKpA9HdOBRXMhQuGAv4A4KacMDKBt8
HA2BERd2pB6BTKRtzecvGRzCqb7ZYLgBEwxqQR+ZA3OkBAtRew4nD5/94kyumw+G06cBAA2Ek4en
JiAoExsdlRTTEoaUiuDzM1vBoeD/zPODKUxxQTEk6lvynLjYyQUqx6p1t41J5edxxSiCmlQBak/9
1EFruevoipboiGn8EF1S+9CwweOadkz030dYXcZEDTBXhZUlgJrnEWF+FSEbwedLhhi1314hDOC6
BVMOgtU6QwbzjhpfnhlmZ6HeSpi2R5AzuczewdUxsOUy82kRc0o+lteQV+DkxBKMjOZ39OYgRShs
GUsa6tU9IMZxhdYDFhXZmSEHHSHOW4KDHFyiNgqW1gP4wcw6v6uKAFVR9g9QgVLE5c5AdnK+YcK5
MSQDnKDCk80Cg0WrgFzAIvKUrTSjNrD6mYtz4Xy/5aCM0+nj69lueaSWs9vdsXS+gjICLcnGoBB8
N+Qu2G9FChYPKFInCK9AuM1U2AEWU14J+6C728udeqdDWcK4CVXhsQVjk/wMESknYvgCQYp4F5x5
fUY/2MtEH3iniJbdn49ni8EUaSED99p9WEKyX4EsjIez2xqGqwODI+7PUioFFhXYAzTE9G+PGVaD
gTnRz64Cldw/HpmX8iRw4/3SvoKCr1u46nM5av+6tbLt+OakzL2Ts/XCQg9XXluDFliAkf/Mhvqq
AmVKZM1uW1NN1ATniJd/W/fH6QjiHoEozveERsvVEtVmWfhMd8JHcA327t7tpkXtGIlEMRGWwaSJ
5LHs/SySXxJRyffAXco5232Gs7OdcS5S3FOx0JaKctiIBtb1zAR3cj2r7s8hOJS07ekVz70fFhV6
3G6eh3YEm32azXonXYjq0dnngZY8RrhmSKqrzdvNS3jLyF4RQCS5qHONv76Yaqf2hxLzMypOvVO1
Eg4D7LtAnv0gNALZzZ6++HfDsI5dyW77mTTX0ng/yi6p1x9r54GjJlhxuOqc/5cusbJ5R/kuQ/bH
a2unfYLRCzF+upcHRZDz6s+f2Y6+o/vs9bPksBxhU4J1h1cu+gaA3hfwjvNvAhdyz92PiBZQQ3Uf
2FRmKChtnnvKIYACl3obwosSSBQqT5/XZVXI0R2G2gcClb1WntYr6gUfZCeEKTGLmjziIhagDByc
7fDQSxA2+dclhYN3514SRGs8r019l62g63PBLYQ86iI/nD7mNnD7vpZGZeztXS3I9ij4N2Xh4lja
ojG3O79eysBX8zI2Jtm8z+ws1okfozP2BlG73NsMH3Y/r/LFA6u3vVPtvi0A8UULAy3sVnL4cpSg
iXTSV+F+vR7QT0QGJRRA/+neNoU1UemBsEmZXF0c/y7XhWGWAX5Y+FgY5hCYdBjfGSeRaYmjs89j
6YFsjMtlET/CK4eJhg3wM8pHg2nDCZEUI+UEdWrRWWXQ2wxhqSJ0gM1D0HWkYDk3SgPuyiA7oLtj
4iMgOdLGra0xTzEGW3LusYvKt1+TV5NuSzYZWO8bMuVs3yQGqtx7rIAc6c4L0Bdjz37UpyU9olmi
5gWbjdopRKkIcxy4TBI0Fec6DaDaPuek0Y2hN2aJ8YE0YvZnD+/JVi9GMAVxy++sPFDcm1Mtv8wp
xPDs7oxZ4jYjDwsxwl9K1JKxbpbsWEBuw3ycwGUPwykDkSY0/0A0JzSlvzAnxqw1c3AAHfcqX4do
u+16SPus3jWSoFd3Hu+dr3q4j5qfMKQdwh3ngMYLBcrvnooCR7cldj0rcYrJtUXgFyy+dCyZCcUv
xxinq1WTlNYEhseudOg1uTeGs5xvGNgqqt1687E7qGzQzYhusVLe2ExJyGPIZjcKWfO+VrfvdY3o
n5eUrOxUJdixwEqGfdfTrLzzPxmwmc3Fpa95jkNGt62dAZXERmEp8uYOyZGAUVKcZVxccMu3anTk
sVJYPeh5O/7N31XP1o+aZvFHjdZWCLT9e0lAC65+rPBRuUf8+OykUgKCZVATHQZRlQxqOyNU86+u
LH7tcbeLO3ND645EGQ8LwQ17J1pnX4Fgz2nUQH9LzceDaDyKr+l70QUqk0bq0clre6NAdx8+aQvv
M3++nrY/Qcgduu8AU7Jq8aWZu5J7YUPig6OLKzJujlx0cDSvrwl8MrlvSapT9gQxDTyAjKhwg+Bz
q67oiIfug4p4MCotOKmkDxp/GNutjh3Jh0+hIX2zk9DSMpVGHm4TYth6A//mDunroAEwBYMqtzS2
ja+TZE6XBcgeoQEtYPeP2QTN+rfG4Rca4nDGqYMxa4DRzhqfZa58fA+QmSMoROdkvzmijpLzPGpB
EUuOBpvAVwK8wIDQXRVnCpPbxniaw+X3hE8UQOSp0Rl/ZP4tYp+HYpcivHf7nsHTXKqTmktugg1N
uekPRGynBEsFB1UTLx7uP5OIhnd0s1kCxNYur/GV5mL1CFAw4ieY4DwhDFj0qZIU4PRbpqTxdQe7
36p8Tgabrgk6OPevtLce+It6oAk+xRDWSze7g+yp2Z+YcKO3oAD3UFG9YZju4Sq1MUqRCWVOyAd+
IJPxmrUOZEX1BAwsrEwRLwJAwdX4g1b5KFzu/OfPfq550xJdw4zKLICpKDM6deUFuxFV4IXUHgXx
782VFavbuzreR1DPeo7EQX5u6i12yiwvsdwmCnm4OOznF/hGoC84RFu1yVEBysOSEXm+pff2F6hJ
vuYAHEoBuxA4WALHmxjIp7sPADDIXnM1sjJ3fSh7lUunT367uvqxU58RfCuTt4VjCZ05jHqXD7KE
Dpr05rrzPl6hg9JxQuPPl+l0P2ElUcJHzL5g0ATfPvM6jDPNHsjXSZtjs0Z5gAGRtOTrby6sE2G8
dfVaNw+YNY816KRDSwcTA9TkDhnG2Yo/dD+QxKPxLoDoKJ9ijnx+aH+HI/d99b5oG3LqkqpmsNQU
FlYW+xlDWHWGWpTvYA4lhPSJ4QRPBEZW6EuYw5/xdLl7VCFVygDPunVOsXeH5UxDMdb7k9JF1rOY
G2VDPHPMAWGqG2WDH31Q7a0hWFAqPlxjv6Lf7DfrzT8TecrKNJIfexXghFBfjN2szrkxOtMipLdW
NQYNLCeFS/K1w9FxqCdkmkHenuvecDqYfmzVxQPp9zWHlwJwCQiQT68Qumo+o2/SkEikuQYWxb21
kjKapX+90fdTK390+FxMXRVy38YkFxZ+gQoYjeP4RYohCNqNQVYB2yNN7s4X1I0mjWYmUPxbSODB
330q0WPTPIkRMecf7Rjmp8NRcZSC+38pkTrjF+En8AqQIcJXrG9bDBD+6M7gjZW+EBt7gLHJl6ZU
mCHj8qPFkL8w/MDpuCOr+8nJh92OI0RsjJprwWtq1xUWEozn2aQpDI0UOhEMAHhTkHluXPFHME4w
WyYMUKV0ZjYf/ozAchUX6zCi0VtCyGBKSmfIHg7Q2A6nfWbQEVnHgFjDBcxZAj7QSSKl5XXgP9Nw
H/u/UBrYht+TbD55O+/G7Vw/fCrnCQ2AzLevlfftZUVm6iHfOl/7wW7u4Yf4+5llH44CvtLWo+cO
UetQSXDPnwHEkQj/Dt80SuEFYplYm1/CMcwK/mx/JMMKa63ngS8Xl8QOj4yJmIyOXw9827iMLGNo
PhY4F41TurbxDx4/jpZi2d/HLD/R5n7O6QbvyjqQYzIXZ2XwI710xAplcLyRw/fqHRaj2t3PjZQa
/DqpVsZGHJS7PCDBauA9L61do9eiNqLa6UJ1zhF75osi8ZQFi0jiIsav0OJsRF3JFT1bMCAjhRaw
l3w2LNT7Sr9T7haj/vT3st6cw5eX84peEa5R04/7jHTWa2/IrVAyWb/b/VhbfOD9rZELNT7mdOoi
ZbbV84SVPB78D5tP/b78PnbJoO9QXWTvTvGmTO5R/omaEDdNA5fljmHIw4e5vxw+Cf8x2+VwLYnq
m3e3rmk93lxAADlY1TAv9j936n5tgVpJs+tT5Qz4MrkZl3XuVpS+FMA+LqYrUiCX+8kPxgnbIzP5
j279hMOj0ulxH9LZIWog7ohmSx54OVfQOwXBMY0Rl5cEeRFeIN0T5c/Qefsa3hSl163z5dWjh8hR
LNnGdjDLY3SFkR4Xo87qoROb9sd4qt1W1xH2lvLLabHexTSArKW3EHbl0gz9UGplbuXfj02EV532
dlAX3KHrS853S9DvVh6nsTLp77Dx+0Jp+PD23Q/7EDrVbDjDAzSol+B/2cumx+zWgyh19DH30Xtt
IG34e6hcqBUIRlTGWILl/wuqCHkbrk2AFsuMg1ol7OmL8i36HYkYpHyC31/u0LhY9JzLE2xMeEqC
pUMFKs5zIVLibY2Ucx43xxtPTqfvzBnYeMXp6lEd8zQMJKuqTe/AEy+XX2o3kCeMXB1+eEGRVmKT
Tol8c39rMrmeSUZesrw20F1KFgeHh1Sr/Mun6Y6g6BBFjQ7QcEbJrouOXZkqjKbJrJlRloYMLrgK
gmYEkh3q0TWSzT9pd7r+UevodPF8u++jyoOncckOXSiPh4d3KIoT6CUsYmxOSTwrR2+WZt9q6Iee
bs2hfZSWdOLHq/e2SMW6lFRsrVuqdoeBCOxHsA5OsI+pqdTQNojwf9DBavCsRajAoJVv1m7fwX7b
quY3j0Q5po1pCFQN+povqlfWK5oFvgfoNozUG+sX4UDp1JTMMDrMi4yA98stN/S+m5pK6ne5X4rW
umlUN5RHYvBk7TFQpXvAcMLWEn1qJENwIJj158/kVZn09TSLkyvsqM+otBvM+BjemD2oWP5EsgC7
6WTAHTA22r5ZgzdUrKpN6fOH8A0XMRx+e2DIpnYeHnTOSFd0kEFVYK6+vPI1YkO79+mrVNXmZxTk
l6yfE4g/t7PCwHW251wb954OfzOvEXg82X5n2TCBuvnQxVT548FJjIRxZKDCwWokStmU3ElLsS8n
GLd28BuA6CkwBn3vTgu4ypmZLtQFDfD9eDsqmnP1Mpc27JvbLGbefLus/rcHiKuCgs7zMVZRe+pW
ileG2+5H9TMknKKAoSeyLPH7dp8A2BBGm/i96DHIvVCgs5IPMqKzLVOXLvM6/OjO6s8ZjK5YY3LU
fiOWI7g6lvfDNnwOfayhMx5ZH67qtGQqTk2P5IGhq+G/Bk525j9/1L4Mdy76hoQPsOw9fVPr7Tmp
KLem2MmLkZrwon/3scUB5V0yV1cZBSMVU+h2RM5qu+ozcSmFBKBeqWP0EST18kvDZMC1okV6UtIy
JgN0zKiRceZ209MnwHTUlbb6A35bu3fxUaGtYH9rAQa7bu9AO8GAiu92pcYVPEfOyG0OWgnF8/jm
Th3/tiQwYMOfvGyFL/oHuRaMsj1K2wbpX9Ies78+Nhr6COSc+hP/a6EH95Ryrl/HMFgpQrpGWbfQ
6bGPqtg2tfibyS2/gpiGzKsCsO7mP25r1ZiXYoo1YH1DhPnCOLp7H/P8Ro9PZUMjAxM4PcinqKD0
r5CyPhk/pMfmweSB7VRuydpJBvieMfb7CN8J3ipvAEUChkphrZBZqPTxpZDnRHa45Wp4Ym1KcwzW
P8x8vdwATbZwnIPjdt8jrKOInn4OafOFslGPB1pm99i+COQn6nOu4BoJwKAn75N6Z+MKC/M9/mYI
YW6Bstujf+YHD0UFh9cRIigWjxhJtijsSDO0SWpAFhVhOHHSpihbakSY7Fo8oA8bLRYMOSl6rKoN
jyo/UshSLKOagAQu+Pr4Dx2huqJt+EPxIxgxxCvu48GGOcUap8wpuCrDFwikpOtgXDGYQBPyBvMv
lvvMw1ArJJ2NagZKgWD7kMzjsRRAYovVjVmTET8DxbrhM6AJFRBjTCZKdh1XSeH9vcMJpJVIX7ee
hjpYtv+bBJEWSmKOcvhx8g4YiNj0lShst31MpzAu4KnTDAnKFsPGcYUAcTB/MHN629zMNjsCQqIl
XuZxaEY/hqGrZtQePk5E7TSiGIKmidES4bktwDZSZU4CxmdJEfYcdJ9oYvaeEAZ20cIIsy2mO+EA
KdaD0WaPefM3/DhNII82vCj5Gwy4cHJCwvvClYvvBGy2/LvyvXRzlE1TMNMsyRRnEL2jIr5Opb2d
JcyWW5wHBpgD/NZvn54yqCJt8jzi0EqNl/kf8A5l8dYF3kpBpLJL6P+JRCUoj9vFRO/cAqqmMaAt
1weX4Y+b95FaTW5VCH52au6pFAHcD8NQl2wFTP6Fx7BVITNXTMY7beGhyyEmJ1e3OOpfn/MOpX4V
S2D3B+mE9gqiFSpEDpy8HeGPpUGZOvBr8t0Fgcv4I1dY1owDCU+sa/f+sGQeJISRK6dOWFVT8nh+
FVighSTs6fBbdZgwVKBPr+mPXkSLIrHjUaPYu7s2x5eY42YsqVtgoEHFDfbGINq+SmRku5LhMUYE
u2BvDT+RCMcdCjnqAzfzDf5JmJGm93lDYEYeYlWa0uPgCkbeU/jh9sPVG/W38KsMn591c1J28HbI
tHpt0q+pxsP5vZtrZC5mGCF5LeQLhn8Y9SoLNuAe/l3fun3H2KJyJjan/R8jOrLLb9ZSgmUgKNom
Z4wIV2A63bsAw7D0xTvcgMJkZ0JYnA4l74BUAEtHMlMgMgklEPAlLINKTQDbscyilnuT40GOwxEE
C72o7qIcejjqB0omIQPYScjLBqyp4E4A8VsOcFCKNGE0ZE66aQsEU8TV0H2pJACawzHF4gjqGPlK
nxvW4VhOx56HOjgEs0OuSluhuB/m6QDNjZNTLuX+nvYft4UJeqmrD8x5YTJ0+bBnLtw39zPJzM1Z
Xb6xx9C8YSlSGwCMI6SRVmkxyuCN6ORuS5bQdT5d7U/GqQQ7CgFjYtAo5JcIyHUYTVMSnoWW/IpN
sFWsOKVR/kGC4Kgo0YkLFTAqwEVBCiOUJDGP5mozprG8MWJcJvBO+SJnXEutD6E/V9AO/9z7Yj/V
wmoBtEZcCwf4i0yp3G6RZ12Fewf2SejcHs7dpri1qFYorJhABI8/YTTGcdScdbJbMBr0rjPWpJ9O
QbvArq30a9U/gAw2DZ/ivtUODJKh/UDwWF0pDAxbJTN43B4Y0Bc8cu5YyNvs2NkPISOPZssnJwyH
OfS5HnOdZ7TyMC3iGbMbu1hW83YGWqJhvDO/k4Vz7aw9DWmsowk1KX5+RH4RHSsMYJ5nDiK373eS
NRg1i5TcHZx/M6ceg/48QjDMLwXjaU9ixQgRryvhrMJocP0BGN5RS2qMgiCucFZAZ6IU4Sgop/re
bAB9QGZn7Za55Z9B4457C+mcHYbHHL7hw2kSHdocUlNX0OcWgoPNQzPBrXis9B6t7XT+AJQ/+R3b
JSAhrHJXmuVhr7OaREFo2ZHchpWmzZuT64WuoOJ1eFA6N4VhDSh7GEQzlyb4iRHgbJDZOoeHYVeU
65gL/UxsCuqZrNiPGhmnn21TmDl7kozN9mlTZ+XDSCHHiHOLZVXOyFqmT4AmgJlGhwOL5MDlhUKN
+8l3XXkHbCeYGWCCLW4X/gBr1C5x+r18L0huMQaHEfSEVQfihjRQEP7RGjvNugPCW6+4PzHhyJ0v
43hsClMSN13hC/ed4Sq7uP1BW6OL5Yf+XV3BLQX1EcHwE3hGOCcJroRQz8B10EJAJ3AR4a+qIOAA
TKBERTaQYstVRziw7lAilRB0NbeHWKRw1N1wlF4qyKoug+S7lxpIFeo102g0hsiuhAYLeZE66ybQ
885XogK5mILBotr0A4Q/MHLUmRSEeTC/Hmk/QCcRdcw5I39YxFxdmUF5mDJ9ByvFi6hxh/5r1EFL
rkGK+5QeHPkwymHbU8u9O+F2hjxBmMfkx0xG04Gf0UVc+JAIgZqt4YJsI7e3fnrAWKFxRJ03V9eM
4h3wAYUp+FyQmBrKFkwY0IvoFBfMqKFVDFFo2oggdu8TGplA+CuuemNcAYSrqoUuro0UKKaSyesT
fcMz1TG/oFnjLI4hGKJUWxsYFaJyO1YwfVS7xVx6DcuCHhhnJEq3j0fQIpNiwtZ2xfI6vbnd4ksA
Ga3gHkTyievHC7udvvMZYyKtsHLhmKG9S4bzvYcXBc9yi2R9SIPC7VUFnBPPraqZP82pOR7uwV7D
CMkEndVZVExLJzD+t68zF0Qa6QSia2F/UwPIYtmSlPRUk8ZpmfipBDICe27YnzWZuWMYQPhfe1BK
YrpEkjmZ00g7SNspfmPcizC0CNO1mVD975ahoJKtEQEm0w+1fyDNxR9d9N+4Z2KrooM0cPI6WGmM
jkDK6TRL/oCsF8WCqAD7D8ttF7cMUd1n7heRFrsDEoVpCCiWznfHfEtHUFgxE9qf6dv2Qes957+o
YvY2BrsFZWkA4wh3FAO+K2vaL5d93PwZp/N6uOIQqSMF6Zw1QWjO32dNU8F7Ldxyb/cFzRoTpNM3
3HEeGU/rOmJSaL39EsNECqncOWJKiX4WlWaS2wfuavcJT+RmbWROaxnCq/IzCSxXZykc+0O+yEcO
Ci7hL3QfoRNFpEQZC7XQJdsEErILFZ7lazgaFyMoeHXqoKYdc+sRAEkNly0auWAfoJv0ua+h6B4N
j9HjUYVHqSf9E+R6CPbUoPhVSAGsZI5F9EvP8D3O7ZSdjwWT8yJV72Mu9ZA5rnmm5kdWJNlPjJc+
RzzI/CJBO4GKFSMMhA5K1CbtopmlKW7jBkFyUk13aamjtgnuQ0tlkLs3tU16tTMOKGbIg7DnMu+E
LuQ+FoqL+uPO1JPsd4yBkV3AFm5BVITTDCSB6LVNzVE+6Q4G/f/VFCJ1FAH4W57bRTfGv4sJfvjY
1smbPigB7a6WQLf+b9XM+BP5pLWvo96ZAJnJ9jOnQOWEG8yx+BijumiPr78mbsYg7/3VbZaN+fqw
mL2eH5PneJgHn6vzW+F97KvCBxIWahs8Jr/D66C5KbdeAC2WEXfYLsYDjEIZlbLUif0A+rsdpF0a
cDmag0MxGeCi4D2CysGuhlgSNAIavqDmQIsG1KB78ypPqnuo92JGhZKXvgWa2q0GP3B49zWrFx0T
E65GnMk5ppd4hidl0hIhlNt8XpUBJIhWhuEfuiVyZn2OOQlcibZRIruIISOTXQ5CzNsdIgJGg79B
Z143hDEA7dqVM2SPkZCDb9jpzYFKRqMjBFew3i4knxQQlJnOEl1LaBG+vAYnCVAfbr97IkPQU3rX
TYeFqpm/gp/GcCJoQXbgLtFUgL7ltvz363y9Mw+1fYA2wnbgEI1b3FXZYZOUQeOugeLY8Yu864ZB
y8vf8yKEGJOJ1OOl7IJzTbNfSiIf3gwZFv0VagDNlckEs/js8EZ5Des77zsvJgBB5fHZtXV6Mo77
qOTB0fX9NbPf8sd08A+dGX6nfRti8h2i3NNUcdaD1pOPOuga1fS7yLmXsDBKCTzyejb6JBB8hk+k
zxinL5btUmsjDfsGxYShP/yxyAAvWj+Y1fj7zDbwRp3mBLzwHQevFf7OrPa9Kab6ZYBynWQFAB+v
tsPKWn+TznqO9bgfD1A6WvL05/HH7Nv4hfeKuiEoPSABFXsJC1WJ1W6+4M+Q8FETHapDIcwL1ZPB
hIV8Qq4nbgP+5+x5oeLDcwfaAJkNGU4xkLahMZvbxiHgQqxr6B9OhcCwdwLn26jBnmkF47NA5GCD
smUEvVjaSZ8CiX9z9x7Js+sy91i7037cI6PLBhnA5cN+rUCfycGoLh0MVrw5Hh4JwZ+JJ15n9GRS
4z6PPcoGMZF/qDbo8e3Y190vj40ULk+3DkuKa5Dx/2fX9e0rA+tNBe6AVQKnQ00JYFyA9X0ZRNIr
A8fe4BFQ5lKdNZaWRQRM3dd9ktNxdfF1HXqPkrzBzBPdexnWDS/cCwUU9BimbaTMz35APBYQfvV1
HvC+S6u34Fv7IrDkjQD54p77NLAfPfQg4qUTSBZPwdbpr1SfdYpnxlVMP15Dqw1S2lTJe2xFAFI+
AvtC1KYcIab7wqGxsULJ47dmfo9jhz7H5/rrm1OAGeiH1FSo65GlV2tca0nCA+S4T0v3Nb6T4ga3
5uZnpGBVeCiu0IfOsWRkKuCMhbiZzbltb1Yfvd1ROMs9sJK64QMH8CNt0S0f78vPERGzZMPgs/rh
vPaxWUfDEGkzeYJuLltmf6UvRd8QJQwXjxAJFU4OOVB/Tz8MX2vhH49QLvu7sXlw1kZu8LIZW/V8
wxXPCkWlMUZooG+fBA1i/bZEfoz6yhm8afvR82N+jWGqQ3nXdOFwe4URErOZnRJCqxBuoqcr0Hof
8C82hUQXF8DTXAoRU5OUQcFqApExSUztx/ENEI2glfdr7H54QCBa88tgfv5R5aEWgTbwFW4eq/xA
ywBdOdk1iKzApjDpxb14bThRcEXvd0fF15vWK5LPYz2osE4gf1nHNQTjXHKYvhGuswG3mH/RfI5S
hKGR0Jb2wBQxbJ1kIR5+qEklW0cQQO0mTixg2v+fdyFsAZBSoc++UDDZnykUUXjCWO0uKBk3OOgU
qqvEpNjiM+NwcS7gv3NU4KyWvO0gZf78dudLXHUDKqjetMMlkzpN2GCqHh5kdJn9BARVCfe732mA
Qdl1vN+d532LupeiisKlszH8iSUfZ9IzbP4xeoSR6A74eXBh0ceTfbmCsJuO67CEUgfLPAfpSIix
R0KJORNY2Nd9rIqvyUp9nh5H5hUIKTL0lfwcPprmXHAtHH+mRfQGlfCHQZfoAeuwcaEnF458otjl
T9BBjEiROUrRfgcKcluIbJUVFcAIYXf8GqHhoaeDN17y8jn77iRvsn1MxArlqgxwYoHmSvgoPcSw
ldiTl/3jl3F8epw/37hfUTvjM+0NeNB8zbBYKh9RBjDai6AAG1gwrWcgk5RHxFOktP9/uW6qPee2
9yXjQuIWc93iiK3yzUPhyqz2J7uFbFGXo5DGHZp0jrvGSNYiBOAB4RywCp0Z6xfwqrAazLhAm6cF
3f+kJdxVdR6L11iGhBGqrnr6us9xz20XfepqrGcQmHI9N57h4337ZPhSBCTZuVeORZxpMz6+9aCQ
/o0pZaB8bd+e2LZyKH4juEX8xQ0WEuHyvhT2vvQbiGYiZOpbobG/JgggNi+Mb4lNsrIZBoMjuHJ+
OYJ5OMGFAhcfzknYyKw5uLbMPME/d5VbOrsFt5W1k02MPPlxKLPw7yauCKIOMMM6By6kKyBaE9Ml
RMco1s5gs6X9En5IhUW2zn9GBj6qo/4GaBE7JNzHGFdhgMMYEF5VGebhZ6lREr8mNEmsjK9l8LGY
+aJQgJZHucnMuPFqEoEwjoMQeyMr2xyynOmK2BtofDaKCMoyC2BpyayeFpEtO2zeaO74nT3d6t6R
TEWSPFVHikpQ7y0nLPJZNW6GJFI4ne7d6AUROEnuvhfyYT63sP5a9GYEdSrkTDktryATWwL7m3pc
wrHxqGHTC6XAvoetT+ovCMLV4UOx4L+kSGB1DR8eRl0x+bhbwz+/bMwjxfl32XPU9815R8nw8igt
kHK/gjOlJ8wuO+yHEJ9BsTkkYL2FHOd3Tx0zGAAdkiI+cUcONelf3MEjuuljGTHoRM3EcclJLMET
OkofbJzrpJ18gjvJC0jyrMFhyBxoV+0UQcaOcH34nWG4U50/joMFGCCqACVmGjvGu5NvubJV8qFI
NXSwdr7ZOvM/FPvM3Xy+04zSgekMllviZA2/M6Y1gerhjkjFX/uS+xETGtBxxLJoW4GLoZFj6+pA
dI7kqPMLWk/iIeffzC88hpGP+H7E1d/NfTpL5pkImj77scI9uSA/FdAIs67af7AEOfII5km9jnzp
fSh1wIommoZ/JN3VciNZFgXQL1KEGF4FmWK0ZdkvCqOYWV/f61ZHz0zUVJfLcuaFc/bZwNn3RTOk
g51Hu6/Aeto3p1+b0f331LtT4dut7AKQPDSIVSMMDI5Zb8GXOQe+YN3ykuaImvqhmyjea9y17qUg
9LgyU/vUYggxBwUHg8d8fIzSxB90On/zdzBVnsxp3k7HzkhhTi+2xr1x/zEha5e+HZlBMIEYUgOg
wDK2MVLKvDkPUUKHVqoPY3hlTM29yXYYYdjxktlicJxaXMCC3xK9TFxwDl5eM98q7bTV/y8z21VX
6M1pDvWFTYele6tIb6vJrrwEnEOwVTUXGr/RopYiM5nzBl6P/BOVTMNX8QnGAe+6I/LZc2LOEeT0
uQn2jMxTWwVuoPMK+8VRvr9vHSb7esaTNc3+DYzxTbwYZOpJYW+bite1PtdPnzuJg4Zv1ID0dUai
ke/P6DDbvDMgSQe7ucJ3UgTI+1QwceW+ZkL8sZ3FyVR8S3a4zJ3B8Mfq5e/gN0SIBLlWgJcZj+00
YjKyorSa6RgvRjQ67/fecdLBf0920rNO7nv9stBFjvOzCuPKKpoCBEz69g2QPCzUP07Du8jeUu8C
HR/cmgly8mmtRPot/vgd9uX2pq1YdxlqVFBiaCizw6PIobAJPFg1EjZitKSRJ92K6cWq6mAVSb72
E07dn4kyUc/IpK22rXJErZQ/rlFx8HXqkGkFLWvP1MwEvgBT3FSKDdSGVqm2+r22Zp0NlSMnNbhj
XQqBBnvAuK/F7K+oQuynFsNtKS58rxI1s0758VnOdNtW0qAkN9zCYDi0+oRyPIKzbgiIpm+bNh2S
jsoss+YLt7ryjrFlocoZwiDgimkzr8jCPVAtHs7DPCb0pmZU4Kos+vGntdmnwHHGcXJ2kbAxa0Xw
/psVOGBXher6ERWTcXJa2zHbO8fe1HwdbW5V0qD0IE+3/njU/I1BUrUOJnhJ5X5IxbzPaol83c56
npok6LOn1ljSbKfEplYNdqpd/VlqY0NeGqACiUnTdz48aju0MIMJ4MdNiJNq5JKNIGq2vbAVc0Vb
9vle6rPKjq7GKjXGTCAKH3PflqtR43KoNwAHgkcn528anfwhUgZsxmhWMkTPsJkwoyz2juam38vZ
MD149siCHs8OG0HCKWlgq018TQzSQtCrZ5fb5LDtZl4cmPNCjXqeA1rq3zCVdTRIny3xX2qkRpHw
ThJ5Dyfr6hDnWVmlarhZXAjaxVcyIwzHfvCjwrx8R3A+d9Y5WnaH4WjnLiYsJyrcfLmGTaoWlJHd
1VsADG9N/BtDSvLU1/TrBw5yPfMyNyiUWDnnCIFnVqrneq6EbRBCFxm6CY9GS57+kiuqvVA0aunq
iA2Vu2P2diG3oOlsleom2f8uPEPrBUExJnv4tMXX6cDZFoYkroEyQRhfumPl3k9fPYoT0wX3cyN4
OxHDvBQr04+EwpSK8Kd1oiaoker0zbcvyWbyw4sTH7KonjGLu5cvy2nC6Oxs9N29tW4tV/I8nMg8
b4w0+qc6Pd3fP7vEkAb1GD4o4GSTjbffrie2HttJoKJOMt4Jydp5Erbg2i0cxN7E6ez87lVBbb1U
Q2HaVbPa5zKWSPP4ttuadOVVLAFHQdjjbJEYzZWaYA0KfkcmzL/QXVK2Q0lfbgwWKKRqW1W8V+bc
eLx1zTK+1MHlEQo1FUIqSql/soMl0/nsUFYexxAUpER8f78y82y5xNOFrhplT9IsvIJR+E/hhTVK
ppFpXGixztHzxyVrXXmbx1u5deZzwU57WZ0h+Cr9mG3rKPkh7k32WMa03Nw7mnn/+bq/3wnwye94
kcDR8u0MthYWHn8iMeuMFRK3WGqTL90Wx+zUVm9Z7PxguAbgrC4YDm0bq2J0WXXm/1JQ2ELN49mb
ELBrIxdshxG87vFJSJg+kVNHxxES4L1LiwEVRqPvcKkHxyhBu3WmchIa3MuUwoFxHR7YQcS0rk+Y
zN3N4BV2b4bzXEB3vD/znULbbphDMEEV79LdqlRrCuD665Hi9/5+MZ2v1oN9g2SI9Nsdqjy6rHqq
3SNwI9VJVboXvrOtR7sIcilG28FsNHoCbAjoGaF2d61EvdSTqNDmNlV+PbVnzva0UOnHy66fjdzU
PXVEwy0ugoKQPH4C8GDNdTuoan3WQfQMHYoc7c10OwtcAt4pTWBVZ1HdVInodf7NUE9R6X9wa2hv
m8u6iul9r+xjb1jemOTxEQg9ZCgA6rNxsOfddxJ9piyHfJMDVUYg2/xj/Yqp8FZolN43EUQ4SD0g
JM9C+YYOWKhh+cCquQ1E096zdvqZlrfjk/dTTTeSo7SJgl8mKBwrwUr21L6ipntYfrJzfEcxiLJf
oW8wyWqSh6ANn0YgUuM4nYedMSQiVilCxSRncTCp3Wv9Uq29i+6/x98CBh11gc7s7Uilm8HlXf9q
i7/w3jXoAmJYThoVpTV+QUpSrK++g48UiiqPY52hoTC7W+q1QEOO0VhVRNYO4LpH7kjrIU4j6Lh5
i+aJxebN7Nfty59ZYyVy/wrxm5C/qely5MhJvdtJs7/zrOa2ccmdJzy4J4b0Rq/1WzNQTWSTuBwE
0LUk79VS77YQY75heui8nwcziaBRXfzJdCY8juk635/952j/rTXU8qjxARnByfuuqE2jlLEU+ycS
FQOIfuLOdcM6XQenz9Ik+E1glRzGWY+QheYbl5369du4mX+tjJFWqbpmMdYu9NK03rlRcpDpZSb5
Jglmk6FHrRgvMBN4pQgpRU8/bN1nOQM75exJG59D2sWnSKjZmqVN9TguxYlUnIOtMT3ZN3eWSCcF
zWZw3YLnQlwXypjNm0RRX3Fq5CrPzm50Gk1bOFsxxln7gorFAP1781L8ZrZXvn8uh9uahkiSdhF+
Sn3ziWPrJ2wh2mIBMw5CT9pFLEvSrUMPblpsXRrCz1rXzulHmGv39jKbnEZ5R+WbebGC9I17/A63
8ZWerDQLZvkzKiTYFIq2EwZ4+j6NbhOChuN438187nRqnXWd3Gq0MJwHI9cTXmjd8mX3dB0CyzVN
y07GkhriY8OSVj3IisYxjb+zHZ3Kyqry/RasaA9Oak4HnLde5Ao3VvXEZN8XjBYZJ2sNj+WLaW0Z
ZAEPPvIGklohMozrXFllc/qDRdLs463U0p8cjWs61o9LB3OAQTbjgYqDhSipybms4WrM8kB+MPHK
f8xA5VgTulO8jkvASnbjw58aCadDgaaS013sxovh6dNgcQG9XTXUZZxru2buV+p/QAWCwXCVaZ6Z
Azx5HTyji+EZoqLpUSP4WhOFs/bvPSr8QABetypLiWkIFlokG1IqJUAQks70ZsFi8jDuzWrHL09h
xs5Qn/2xUGCej9Wz03YRDAeKTVjE561UmSv4MOjYE72gwTzbLNFpTI94glOj8xuaOQHPASRfCeqZ
Fau9cuIrF5VkEmwCL5UbLaMWd3l6+OxNN4S+hfeixFVuRDEL5zph9E+B4jGYSLGTiPKvWqhKqtVD
mhncJ9OBQj2pVpcoONnPa5vugppoeFDKmwtWLzcdDWK9LruCYTWZdhaf8/6sewneAYaS+3diKfTJ
1Ns0NDlqFnxQY725C7S5iDPJfwkWp0rh3Cx9z3+yf5l2+jdoRJCXSJNWzQVjcgrHHXcddYT/5iQV
BLfyZTTXQJ1HS2K2TbzrPI2yKY7I2QAkzlV92rwHmfDTc2uLnialHa6bNXTfDdjxNf9DBpsanhBY
OtPoWf4q9YS06xfQ6Y2DZtfy7OKArioU0V/miJpbaHx3Gmd5GZhG9OEiaEv39vqHHYS5PpI9WSuX
oeq57QUuXZYYyqvXQ+UkusPjkhHgdDo2ng1CsFfEYt6UN68vo8JxCQeB/rWqkdbWPj3OdX/dZ8GQ
xPqoFsjtCwCbzUeuvj7UDq/nRPVenUxr6x0kNz+kcfD9DxSHpehKQ56vHU6VbWc7gIFWH8NMb/VZ
+C5khBLYbeyoUPmRMK6IGdRei2FmUmymxMRsNCO1y2e+uRruG4hYyVr2M9c+DT5crnzG8p1DSxkU
muDgJhKU4Oykx/co4KJiZUr10igHHN0IsMAdMgRmcd9a97Qefi782m6Gk3OQZJY8K+SVSi+lKZMH
IxnQ4a9ByTcxa6pGoSRPqfbKp8oBqH5Kkzv6dPB6Di14L/2Xm9imt3E4uN1ybaGJ9UP33Lu3tz/s
WqQUqkgvuLPlsVrw/dREQcjBlIbSzWO8D8SMyGzS+xQ1h18DSugsG7gKPXTWDHLnhb00+1QW890H
oE5wmIAj+pbigCDRBLi91O3Xi32rpEy8xMrLgnyiOvHuSNUNyioY0w38XLr4yHC6c6VAwjjHSUFZ
aqG2oNFbhNKA61r989fmd9pf5ET6OJRnGv+NKlQDghq1JvtfRr7Mn6wvpauMsojW/DnQymO66f6m
AkKIT0O8x9dNp9C6dFEPKujNj8G6zQkiVOfAD3hhFMgA2+jymnhD3clXdt3UpPR9beMkLAwRcmUQ
BSsVhICxvYtyHaiQfsIckw/jQXI/Bib5WXQcESYQ3ivJi9Vn9/Gtwqkto8PgiEfhcv7KM8XtlLp5
FaRcimWPNoHuUjZF//jmsmFcNS9SDaf1BkeI6RmNEcPwtTAsvmf7GNONs0mwoZbtmK+u+tQyb1sq
ty722fGNHjpRIczQyHU8SJbelUv3Wd+RJGC+C22vLn538X6kj19jDqziIw/ZRtoEEg8dObsyi4v+
1dt0UWUOUn1bFiv6PVO3qi8jEy4jmqkeZ/19sp4YrIez/iPKdTgsNTJrt96qPT1V8d72b/hMnfxv
GhQlz9hB+/wyf67mgKrzUaGbbTx6SWqWl7sR14MH0D/uxS0o0nDzyHSHi49E7bSrZOkZWYj2ctFs
iNVqllR71JKJWrLGZtypQAYSNM7e2M0GX/fm0TcsT8pRJn7DwYsygNvFK8OBco2QMMhZ6+go0Ukk
tWFa/MT9wvEB+4fL7xj9QOPE2gC677XpiPKmeqbdP3RQ1TAEA7EG8VegDzd0CQq3+Pxy7mfka1JE
kMN6qDtcCQ2uR5FRno9XpJEC2T3nPUDlGYYHNZJ09ouje/3xTjTfzbztYv+8XlsJipEzz4dCHXcQ
X4ADN/IB6CunAKCpDdLEfNVdK5br7ezscKZ1VpXtOPA7ZoN+qUNRXqUvSTcgS7JoFCGHKJixzUYL
YyrXfOz36H9gBtVVg9bl+9109rMw7+z6SfPDbmJBQV1dnY3jywwy8tG9lmqGKp1V0+QxEZWbpcqc
rP/mpGS3Virev01V7Zfgx/V3+Tax3f9dkKEHufhuPt+9NodHBz9QogyH7ttvg82oWE/T2z0m+0d5
WjcVnjyb2/rjYpLbz1Y1CyajJ0YZnCpfrH4jV9cQ7IsbARvlR/X4RtVNUJAiofsXynRehBSlm1Rn
IEDCdL8yxaq8yDAgxsTGjeho7rQsfmdXn7M6yMWHX1Lpgsdj5a6q6WJtf4uyq1p+Fd/YBbM8kS71
lvE5PsiYt+fK4SOza1ykdKRL7VUmIhA5J9szRoAyva01lF2JmG/Ex6VrM2U2ioW3O7Qyyq+rgOUM
W59P11Ux2bvnf/OovIxgT9V7tr30VErG/pXr5sNvZgst/3fNMR7rOdkrGGnMO0Bm7H4c3+eRjB6n
Oxs//oBxG5QoB/3yBXqt1YNyx8w2uAG4KR69BDAVQTs7zKFtJyKu17+5/rqjw+nBwnrLAfPY7Ffo
c+jEo9x7cbj9PaejU2DlJPrLJm5PzPzgI9MHRLtg0QSDaDGFZna8VDLfsmzbxY9/nnep6sr0ToD8
X6aPuU7Gqpl5RkSRjVsMmu1hVTqrGqmv0+Dc0EQbDkPan3pMLQBviQ+IW/daN+6vTgcQV0gsFryk
8HnMXPD0ecZQjKYfq9A9bb9BUf31BLhghNqZ/eGUfbFLflavXqSDxPyJJSv2RZExuTYVQJEN6cZn
kj1AYg0yqNpN1K/vOGw/wIXzO4woEdzScyx7FGuUBZy0egYGhdF1ovJ+NM1rlsmWpmoVDMTv17r5
hWna5csUOS+ISpZ7+lwuWnA9x8TPrj9blpEDFyMNWeBvtNJvif7aKDhg8uiI3c2wIGQwARjbstya
Def9MMSY1rgSLhunZjBQD90boD1Gq4Thk+vzJAtxgmGe8VFaaCKNvhM8Z272BqfU1ejErH2p4zhi
N9nFX7AMFrovJX6ARfaD6kmxRuaO8CS23v8SAm4q4LQCydRUQcLH6lO9M7jyhNwS0QTscvudHGas
HO7FLZavaFKAw2DeDmhWk3EflVmGXY7WJaKpNdrV0uZi/GL+DWquNx3lhl0SfmIEgStlzHD/juVC
rIUaEz0mo9NLgMvlgjYdUTHOz5JxGnYLTnfwtpoOlx/7Tqaf7EKiRHdkTdNNRLYhGRRRwDrY1XOK
JIIVG3E1uP2G9CMTCeVTdzcujHQdjUftpGorRJqVXRneA+gB+SSpp4c3zEdO84Dx/UV+kW4++3az
Tp7V8WAg2aGc+/q4oFcyK4tKarIMgfky6U7HYGBiU710CpE241INwr9nstxgP1PNo7X9JDxRKuZJ
KZxWfLazk/4a2kdpe8Pa2LTvcO6+Wr5ebCT75ybxdksekir99HqmX8nH88nd0dLcDFQU5Hanwamz
uvtLc3VeZLyAOI6U/2DE2BB5MOaie/gkhrefQn92basP37YR6Tw9de3g0lZ0JsdcJLdB8N4gf1QQ
FOJLe9MvjGU9VgtxKr68p/uFobKriHiXqm9eb9nqpnM0Yq9Om2Kvohz+JCFTFhRwjhIvgd8HQXU1
9k5/eYZzQYyfd22KpwthINGzLcvsyrtIg6ghTH5u+/vG3KPjHTr/mffPor0N/VXhRy8o8XWWgnT4
SLM7Wr/cxqv6RSW3fPcdlV6PVZ2iYXmSLWc+Vk2fIr/I3l6fs3jubkv2Owdzjvkw/axn8FcgFNO3
QGa3xh9lde90kCJwSvTNIcIvctFqG5eW7euhsyACN3xIxYK1Uhq1Z4VFItXrtrXIt8yElrt3ETr3
oq7nbdY9ZyrbQl2ID1fRx7Mx8zV0DjpUaY1cjR1n3B43NfoIv6NH9J8CzJhI/qn8ZZpFHJpq3o8T
8wW7BR+AH0IwwgXiU1Fll/V0MkYG2OVaq7/Dss4pbUnHdQzA5errtnhJtCXMvC0/bvSWmdZmdEJw
iURc1PgUdyn26jOc4uSQNItZtnBGSaTfYonjUyMLHmOlHOeHQtJHiTrO58CQgdenQh5SMyzW0dIE
x9q3DkgUDVgI6mSyzh7/zYxIftlZo32jNlMt3eOFGRNjflaOObaCwQ1XVOM4NTkKPzMuzvOg5a0y
uEYJqp1bk5VoAjnTrK1tESz7OLl/+b/lz6GkwdQLt0M8WhZyWQoZrfJADbdOreAWmLSPzRk5q7Cb
NzgILXp2YDAI8lL1ImwGHPZQv/fSSKFyhqKvbW/rX08/ZmOjtDZUrtR/BM/TPiShWuqzooYCr2MC
OfM7ff6CgYPz3TRPHItCkPHoxt8KSvdz9WUT+yaJmGWgPznT4c2+EiL28ITA4bPuAcEnJAloLHqI
p+85lFVuFwn1N5sWKXKUQIX6ArnXdtTub3gTUo7uPo69e6NAtP2jy+zmonBp3rntpbSGjHKJpU5j
abMgnVVnVkY3vnK0JkHM4X3R0Z5HoVkJ5tiaWBtxZdT751DOk4NhK4j3mn04kT8srxXzHmPzPjfn
5DgfMg5rBBDw2DGDVLCqnPnGoVuE8OXjDe/SYLFYapv6Qz3QjWPbgjXm32lsggq+/DaTtbc23fXP
prtvTz84Vyz+pr+bZTOVjDak0l0TgwPd2+KNNzMfiC8tci7Yyc3KeeEGsNbCCzP+gcl8k8qfZT86
UZx+VtjX+P7/JoWrv4zAKgMYprfZLmOC5evli5lAf3mHXBa7BT1uWI8DfnKMP9lbcrNwZbGUDZdC
bKLDJHCEcsXOkhE9X7eQMsdeDoUjuH9KVugraXp/wdoqeHIj3Qiku9QCmcnI6eCeTREnSogb7bQS
3WWAbCsFrBDzAgBSIaSz7Kf1xVfww5uXfzjRf5wn1wkiYtkC86msd+5328Gqt6f/A9oFX3wW6FGg
xIuWcF2PzheesPIuqkkJE7ydRkwquqkfQQZmKXxPXBylarYzb+RFJRrxj1Z/lKLKIMMa5z9bBwm/
NneWF9Os+lfZlj8DQ9jcD5KM1OSah9A0J2yMXWsYERxH3Rk1N/VOhlNaKRC8IfTzoNtzRdVqoIz2
lnuRINgyzBsnayGRL+EfuhW7/hEHH35VjH5YorG/7zZI9bi8YWfd3arabBVIiHEMaQv+v4m0IzSC
eVNUALLdF0a3cV5Ksf0+88aY7svHYDpdTQvx6U9/napoDbSNyBzv/Ip0oLDtOjpc0rx2H+ol5aLz
CoqnsbG+qj/7eBZdyi00rQG/71qy/JdprDvB+1kF5gUVLDPX14vJWxsSO2IR/fKVUASFCiAd+8Eo
nvPiz5KVD/KsOPTiC6+MrLN2qCuINb/eeIzP2EGzrfwf4LuQf+ymiK5oI/gNrsiknWTCMH5QGuzl
UoW6CgxcCfMDHMO9AR/GgcgSWpeqYc5oNnLOjpbNxQhy1c2HOZIL3u2B9cFZkiu1B2hwjKfPDh8i
FgUoWTlnza5rgBMfat0MNCoDEkcUYc1w3gg/TzDwgg9bW8KnQ1xyjTAJ6NdbX6o3TvDW6KxrRunz
HjpwFo1s+ev5U+w42cEZ/xpf30saAemyHK5moq40jXL4QMfqINFIenOBD807Nhr/nQ2s+KQZRBKS
MeezvuWNSDDZ87+xFMOBPlhsGs/euj37DKP+VXM2zP/pio6NIN17ts+9f4BjufFy+SBb7O+G5/6J
RdOuPLYZMu8ZRK9A5WNxC3i8NkjHpK0eGCDEh06KJ36wsN8zzc92cy8Piw7EpfwtVsGV5VydgaGD
VShlV7Bu+VvIqdkTDkkt6NMWsptnCrxk77KtMFe7NtUbXLrq169Fp9g4xXCq+qpyN6isFFlh4RXw
lsg3iu+Lzl45F5gT+epCHG2IIh1tBtRhLLmClFjuGjq0xgx6NcXb+TkMHp30p8pVnQco6xecrM+J
3IgmIxgCpcZ2kpXILN/ld9kx5JESXdqX64XgxY3A1E523fNvWbyOllS6sIMB/bzX8UNZYUM8wns3
4+gaEh7MsRlS0iG9nJrh/ny+QKUS5fULJD10AjK9izEbRXtapfzKEzcbf6ylLANZy5tBmrusOcG5
UMf50fU4F2qlkZ0bni5+KCoO7ekEqXVDViHN4MfNaMcH2+LQgcwbKKG/abAhIfDeskDjDpR0Njsd
QfLOFCreQape+kJ209SaNuk4Cz9UJ7DQQ2usG6y5NhwI6biE8erwqV53EQJk8eNsenV6E6VBXFVN
hgiQVK8UJM86UeSL6vV1j0lcBF+yAOjma893pMMfoFgj28yVf86xMaE13JDDNNcdLV8d6/3ggY7U
SshqD6l9orDkNdidteQM+fJE5kmm6o7er+23kPVBZrJ/4TelEDJLcyqdB2uf0VXoabMOsO5kMInr
NnBfV0a7xowpuwbSrg7BRzRhwMtSr37qh6CJU3P6KnOCokNBcW8cBlhzo5A7QVoJvN83JGjPRpgc
djgjhIpbxyp7uF5K77IEcg3urriieISm27Ui6jaPhl9HBGt2lBKMuA8rk1vHrC7kp1pqe6YEUriM
36s/Hh3tR+eLgz5zUljiejRfEScuBTR/aA2fE6cn+eo3CK3yfVfrHzq8M6unLmuC2kv6LzE5tqex
Oyfk3ru5eDsNZl+T3VwNseuiivxSUZY/boh66zYRUCBi8NHvaSLCsRLUsID2dsLDD2Vf8DJfvxTQ
rfgNj1y/jkT+5cFz+yjlKxlLT2kUn2YheYejy1On4mHrdN1J7GFqFu+PT1OorP7SoTKmfkVwiZWk
smuq2AXYPyquy/CksQKNCzbvByf0bSMVcNR+OBY4zHA+3P8EC4CCbcyOGh6sV4XtncylcOn7mpZu
6VuTr6BFaADY59rZz1mr+DdTvc/KhdbjXvnYNzjrTxbjZBNegwp9g85Rt5FEa3gAbuQP3X3fB5rQ
TtU8ADU517IXvBOMsDkGoyv8J2WdIQoVfnZfypPLKdDo87Wk63T+sgiW3nlU6hRM5yO48fyue0UK
BPbX8YE3WpDFFX+DvDQ06YHE8tBhX193o+3g0JtNLmI7Yp41nVQv0xDMwPbb/dh6/uZ51tvCX4NX
7Uo0b4Vgl1StFGP/6h2eFTae0U1x3825MUbFNviNQCPTPLEkSvcKnUfv2Eo3bg4r+SOdXPfZpW7T
vaNNoTFa2mnmk5ufE+ovFyckgHNnXkciwKw/B11Q8S2DFmRofMaZNFWPbgbHIY6Aqr2zd2mHuLJj
9WMZ9VBk47+jBS8BbAS0pz6NUbEyP3pXNca/fLz3dWX2pyWvHst/aUsmxO0tRmk8g1DjI4VX/QVs
F8u4BzeG/SIXWuCHYVpgkXpp94VHIsdwh3IX4o0CSYebA74DLfRA4BROLKgKlWc3yigWEu+jYC5a
4gN11qshti6daVSfA2K2vuxgw8dTHZ+DQZhsRpTCLck+poeuyczF0brrHUYqs74q0n6ZDrJeqFHE
UGgVgVxgFprMKjWSNUVTbkI+ZZS859juJ+/NK9uX52QmIPTWtDVX49lw1s2NSDwd0j8FQac2k49S
v74+WvgOBpjLCrZ1vjtvXth3PJ3iDm6pVdI4ZIjtoiLjS0yR5j/FBMyOtkI+iA9XVy1zIvkzlXYr
M2IJEbHH9ma4vOrl0p+ABJM6HUS+uRjyYg7Sx8qO1PmKjJsKqpAQV3lqoh+Q/IUeAQGn+RVqqEPd
jfFTguEpll8KMjZUsct20A6odChKU2ohI/VT3QTt5PDIac0K3JCUDn3T9uVrkvTQ1w0L/ds50J/O
y5qPaxZ/+Dqhqd1Unxg8LJ2Iu/yvEmn2A9/cl0s/+eFZodMsvhr7ucs2Qnqgo/gkdaFaq5H/Sdff
RdFD9Et0Rd/QlMBrwXEpL3rKsxFqiNdbKG9ft4NHK6yAchPuW349iwKjYTHbgg3hul4jYaTlsYGw
KJnAtvVfy8xqhQyG0uzjAZJZNVmCVqQBW41uGufr/OVW+bN//6QytAV25+PW9MtCVKTlu5nyxAvI
u/Q4HDbPw2v8b5AnPWJfkWwS2r0Cs/0PVGG0cA8Bt/kxPlU2Fbnab1BCtorMZIzgXnqX8Je4dSvH
71A67uJZc11FKs28hLl+yDbIWw+augGwhfmAezfzzvRvOTgPsy2HS2WuLjNtZMepHcBCTg7lA2hH
lYGTS/2nGAYhrOhdbh5UKFMVKO1Dd/XpFdQlDYXO11W6vYsaZRa4igpkDcK9WmhyniNRezGeIxZZ
DyXVoHqwI+x+4RSUsBydOY0IOWje26536oATIgKAMt/SB3JrLD9fE/1d/ywyyJqXwCBjsTUPlOVr
2dvpuYclGzgnnJgSwDiDZ0ICgL6JmPEQ/WkYAoKr/tiU/7J6YVSstMpLPRJVzx8HRl691HhU+tl5
r9MgOyI6PnT94dI482o+whpmsB8kqmPR7YwCMEMiEgbGgOPSxIT9MlZNurIJV59Om/jWKvgAmEKb
sfCNsZRztdu9vhroXeuqOOdJZfUJlakJX3UqAoqqqZGnGt/joy4Ki9HcXPGuKpQKymyGuCXNUSP/
IegupI9EodU28ta4hBDIArEVXisNqh/MrFa9eNWdhAjHf+kOUh0TVXiyr3j9Cb1KsjKB40Y3LWdO
6ZXp8QEFL+kj//JhpmtSX858+6UhgFFHJx+Syhq5RqKVIQTQAiO5OaHhCnhRtkE4Zo6vP6RVzOM3
ET3Ev1Z33zB4dH1hHFl9YLNtJ/Gea6xj4hX8LVp3kFrt1rjGI93Ty9EPxViFS82xgvt2q7NL+iA/
Hgqfq01rHA8QxVmBqKVqyJxtHF08keqR3PhUx3bUqxakep6+tsyvopwNy5I73nyOFz2tafXKC4iT
BjJxNc1kcknXZEIy8aSGjpf5q3OMEx3OyGtWgcMVnQYuAekrDgOTzBj+a+qC0QYwzUJq0ITTmdXP
lVv7+XeLzHQbRloN2ksNsYe7rV0a/AwTf26wUfpNuh8C0M+jvKte+nlRhjdtgzrCZ8z0BGLdP/cV
Wbnh2TpOVVInIUphzpqLQkJIAtvTYYv2/XHiLHUvZ6Ae98p1gMUVLBb792Br0j3Wks4jsEkp+HVL
No2L7VOVnoie8hahV4Rkx3K+N8fANln52CE/WmcdGAGuxbVCotrMk2PvX4VbhR/7rfASqPX/izSO
KNLFGAc41S9Vi8NpVxjWprfpCRsX6zZ9XbbTzdOnHZH4TtZwRt+Wk1IrF21fspyoVBT2pCvjVQ+0
9gXUXxDT2762ecsLlfJrqbFug1Lb+ERa38nJRDT5c1Rdqe4PDSJBCwYnfFp5JThlu70f/4+PZPrv
ad4NkKRW/iPXQ0MVxGe8ByP0wDH7ph/1VVaj/3DWpQc/XbQ1Mz3awIFyYZR24DXHr2Tb1/KRS8at
bpgZZ/4hjIloX8LRek6e39DqTLaGLUhFsi57lTjs9iD0WDyLJin37r6SwlxJ/m1fCkd3f0BFgnGo
pyXZN9HA/tfVNLM6EgrJAEqNaWb0Y5QqQewYTn3I4aXrhBu6khcoaG88Sf3dvoEanyEablsuWhBY
uzpCczb36CGLMdqO/NYQsbM0kvevq0nrB+PyPXBfAjiMNLX1b0LbJq1G0+2oALm638KJsBqDgu/m
C5v6jurkxqM593YPtuOz5uV30VS0Eo2/lKgSbq87gGZe0DEzc1P/TTxtzEjnyusvMxe8DFwkr912
nn3JzNEjGYPcOsQutxr+2kto3qcNg/N4VylEi3phshpStVYXzeTrhbiLXRy5R3R/e2BagVsP5RcM
Mo5UxzdVVQAF3oIdAltyXtqBjHNoslWoFhsmDhx5nghMFonZCjecerYWQmtmnH8KtU27H/pa3RPS
U67HzEnHjjVOPlNFCFt9CoCprYbFwfQjKZSaAszbNKOzF6rQ0kvZJiacEXfhcg24hke4Gvq4x5dN
d9pUYrkWhYaYB6MCunOXDb+Pxoe0NzRfqaarOtxAeX0NoslpLIEigIN2mHD7n2x3PTFY1Itcxgs/
MEUgQPnRDDPDLGpUMS5NGMYoLG2og+6tlQNfgRdBKBgy+5/1z6176cxcpc698aF2fw+LK9wviNRM
RFrLdri2IHdjPHZr4YKTkzen4jHUO5VLbNiUBdn6n2v9X9uRU64XJvc2iVXboCG5F0oAoGUa0NGb
9TZQQFR4osCppxIUXcGXxCDU3ghgoFBPVVXpx+qHGjufW+78eTTjDvoSAA7I8BA0MbDUx8CI94Oy
ym3N64aQz49/+fzi3G+EDSekrZmLtgvJRfm4s+nyrfSOYQ7d09sZrc34pMK3BH+q0xsjm2v3b/+M
zjg3v2YHu7/8YAzPq52z8K9/HTpiZJhhmHA+GkQ1XnT+424vsMJD7bqgLlnk1TAQQewTP7+/KaEP
n0f0N2fcrutE6yL59aKJe8vppq6x/6kwXKC1g1prWiug7wLDdAN8e5HhC2VSkbOeU7ETORsqoT5S
lqkx5s1gvG2BVOq3v2TtBmbJmAjhCjc9M5f2oivro5XRVGByDpQhlenruRpM3jTV4gUyTNtKVA/H
f9c/d7vWzey2X+zyGKm7zIAutZOKMSFr8/wa5J9hVPw3XpDwhWMk0Kkz/Xk5s4Vhgm7VssBmQsvG
5Q9XzRGuq/WOmxaRim/+TnjlY9ydOrAKOWP3CA3TyYfu2QvZfUGTS9qKmsijSGDHbJB/X7xufs1C
4sDGmtXEcwR5E4LucPWR+yrUUS9aaBuHgT1dmU8yfFYPnn5A+APRK1Wfcmd6Y9bemf+J5Rni8tZm
zXk0rSKo8Y4Nx0NQm2WQ3XLDe2vx+nxjsQ2Kj7MNp5ruqFr8SfbSHqPwJ37mObzE/ilC7CjPcuXs
64Wi6hSHPbzNVFnGpceXe9UspHSsMvOzjJ6ul92/pxnYs22k/Ke1v3cRASLr6wY9JEC/CJSXJ4Rk
+h2UCiyIemAjdSXTt2AYmAZK72pBBR8Oie1LohemSHtyuQVEaMaClcMsi65sdRlZPe8HTuEMXn6n
je0X39FUpc9ult03g+MBs6jhprNoHjqJ0B44H+k3HR+4VpWXA9k5X/bwYDJ1JnzxlzLoYZDExDeg
Rdx4W0hiMEUThMoUGyobPKFqqHB1bJABNioUus7Fj5PVuc5Nq7vhGbinQsKDV8AfbaeAcwpMg+1m
hFxj3fUSw3lYkmEYgRCLOvJFZN3e95CC1qNNvOn49rMa6FCXoeivXeLnm3ydePu1kwCarR17wzyq
VSU1nEYz4C8fLiEqt2ouvhp+hH1ZfJl/pX8yw6QUlA6XWrS+Y+tO1s75FvY/6zzwDreoS28zZsKp
Sjwzqfq6ve9Uvgmur67xv5MReVJemJ1cAUlxed5YbTZxbRqhUT0mh5f5MOuvSI4yw2w/Jb8l5LiQ
19WfsQyX3vfmV8iPtVNgZ5brFGKktVsaTN3H+g2J3bV1j/hA/cX7zZIHcufikvmW2T3BBfuZaS+P
gBWcEB+v5/rl8x81zWNYDMhbP6Z98Pas7Qj8OhbKOYeeD8vj4loD9nH9awZ3L/D40ow/IPXvo+60
Pjz93v3lqSaP+JirhNeXsNIzqBrkpr7sVBnScjBG6Jzrx69bP1fL9963r817JdOZAQfqiWFonBll
eErZaMud5sGwCN0G1wWsSatslGh+gMuWnFcf7efnc5xrXhgxEAis6vNPnJLUXzqQ1R61VUYUdznx
ueFtpN9ASKA+yipW8y/HaeWJ8qHg1YT++zyHOHdvz34TlyhTjIqNLOcq3yVVW45K1EGd5zUSWbTA
6f5CBTwRlZ8qHJez3KFufVlGz3bp0MwjSK77ybV2SBpXfZl7LeTj2a23CSOX9Gte8bztZB/vh3Xt
8pHH5cDSmuREny2j/G/xF9Ns1UprVNl6lyqHQ5REdO/MAB56zdTLtZd9XU7+Y+m+lhPbliyAfhER
ePMKG++NENILIUHhvRHm63usczu648StKgm2XStz5jRvVOycqTH+eqKV/kgxnNtDb7myNDdQLONh
U4fSe8Qm+Dy44uOGfw7ll6Z07pd2s+coDakbpq40HkXOg891tBShOTgaioyznvzRmsGJDxrm0Nfm
4aiNK4xvbblIvS8xS+E3/4aOw49z/otNDiMbQPne2XoRdsV/o8Toto78I49h34U3LrdPwYVJ+4qe
9D6Ib7nwxai5vb11b/AYJFrnbFFHTTHwhUNfSY9PaIP/ee9h71Cs7yt5rXNhslv9nq7RhgnsuvQc
3QuTe6J2knDMCPJn5TAHwiZRwdJ9Zd+ZpZjk5UWKUiEZpWA1KHN65n2pAMniy5IRMSoZtJoeX0an
ub/xMTqGU+888CG+5HtDBXiNOA8a5EltBeymfg9MXj+A4dj9rVSL/wyiT/DIPO+jDE3n6NhJsTHj
S2w555j7Fzh+pOJIOd5IBsVxSzS2dC1os1XX0I4v8WX4WpACF8KXdI7BxlCySon/Y2ACMmucBrPs
E0PSukpRZZAsCqwOwZq9jEn9smNDHKeEvjX4fG0HKDdXlcm2ODZsljtyxjKleDw2x6JtXXaJXMpH
52kONR2rtPKRDz0m6surA4JUJ3nFkRgOUhVceLQBnohn7Y0fbX8H2gBPBZ0cUmx7O7B5tqisv3Xv
lh5mpy7hF6MTtcKh3m7bdpD/wxnn7XieDCvqMzqsqspJexJFRy8ln5JypbQfsHxi8hLrPgR55POl
E1MpR7QvPXi03mo3ziW+KGUMw4kzqjwz5cdPIMk+W7EJxUotU6gKo/SFVnek+C3pjRaE05vF1qxN
tPa500WnKbfxIo7FidOY4NQ1vkPi7+veut4FrUuRQLC8t/LBhvOarD7e5Tu3yV3t8QNUneINTf7e
lWW2kr5W0tOOI3KYriDbuEesjIbx5vn5jF6p/jMZxSZno8R3meFiGsKeHeQXiUv7D3U81VDPxe7S
smvMA/ChzKunwZhRGvOy+mApEmvfLJKL1VGLhIC92Kw0DvEaPuiNXaihw8Jj4MXJxRq+OB/7jCNl
qJcdt0Ht4nSRc8oWUIn8l1Q5/lJVjMgzNrcyxcoTfvWIchOfxgbyvW1hgWBYUXXlUqXHNlA9z+Pt
wIWn8SnM8ogaaX1rYrLqnfykUcmx407HJvt3uTA7h8DwKJYCVd0KukJybY/hPV7nOYqo5cSOzMNm
2UcESrk6XS/EpZ0nCeE4qfEsTNinJKGYwlM8PjKwRunFoZfOVPzw9V0KBQw9/gMrtpTvr6ZdJJh9
R/uxmhNurOM1v2V2ElHsU/Kz53aM933kVHgOYHthkLkGlPysOo5G8u18PzHJTPY/y2e0tPTgX8Vr
uWk7rmlgGO66FLrLgUuS3dSRbQwPkqpMQEasnaZLHLf3P7x2/QUvXedOJfUunZy4bc/z9EIorD6C
CuM9WXPeWKTArsXMjC2NIR67K9YB59JhVT7jEnI/9knr4qrnZ7gMcGvV8ycbJmLovbmu86H/uqgl
xRceAtv3gc5GRZyoghDOW6SEsrOKMw9naMIoQS0RCwS0e6Lq2gRt1X1hyI7Nqmh8E9W8lMzlRMGi
VX7tq4TreYqpwtAv5o+906uyMwBR+2PbE768MB1rF1c7+XVTceG1eWRZhx67f2fmQMHuYedxpT82
YF4Xs5pwY+L/fsZBPjZ1FDo/nzz2LgDcA2+QSMHuaNOv8pTLTNX467xt+I08Nb1Z5rQdS0SFS22T
xAFtHlbB/uFNqOx7WDCsP3hQ7EpQQmfoPB0iDsGfBy+sUO37dphI/jv6Vv4OM4eUBDWabvvlfH2X
q70NsU7tv0t4vB+HJrV/4dWLG/9pG/RGQaZEaVPXYOlAlp00QnCw+dlFuSJuXxAKRKt2mDUJ0YpA
1vdNbfpt+Ogcxr7HMAX7IVBulj//O3KYTZLN5h+br38hnhPmF4xwKhJnyCnOdQsc46pXa2ikIjMG
sR5bM8J2jbjjAEgYtqu+4NgKUPYOIoO+Qxwwb9SI66d4UcGa7car2L/NXgHg4WkaRkGN5SIYmE8B
0w8cWb3njN9M5x2DhQmRHV4XIpCLqmXo+IWPpfg+E0mojGJlI4go1fXsSX5FfvkpBEa59w+Px8Sl
lRri7PAYdTcZVegL+aGWThMaeIuMtTY4RR45fcbxCOshS9rdavdDq/sqheAHw1P6hua6Cx+ov4cy
lA2ZTXaCcjlw6ZAUMJOC6cu1WeiNsyhL84Cf9TPoAgIM2pvG4/Pe5HUFDITME2l6IW0epBkpQ/qC
6W8eeAcG1+GIK121vtP2QTguCdY7esFpG5sKuYUiyjRBB8N4m8uc8FHjXKR14YQ9XA5leqpC8HPF
T0QXLu2rZPvNrNSusIP8NxhPG0H+WzFQF0xZjvn8Wn7BtZk2ax1WARba1ofds/nCA/S6kvaCD2LC
SRrxtwAbzmJ1z+qVsu5V8U8elqMFCIckJV8gmEyc8tX898vzecDl36Tmfihz6p8maKOBEX8tnwmz
6ouFYR3oK4l4AdwGru7+428iJjqp3/XP8offUeZLu21AkBPjfl4sx1pzK51QDHPGebx8tFsbJPa9
DckqG7Bwu4pdh7Tx/AEURcMG4MJ09V2JY9XBFALkWWDa79bV0gNUKOYF8RpzCClOm3938uolOCFc
+v78oExJzM5lnkLx1qmxMT80mpVOvu8YPppX5dHaTP6a2Y//mBdhbSt7wB3GX4uIqLWmrnm0jw0X
rvdEfjqypc+3E+gC3tWDDd7UfLQlOQ0t+nJAEvGRGT4riQ0Lr2uZDQAsTfrvWU5t6/qZm78xPESa
d7EZ+OVsqg8ucD1vX7JzmBRG7y/W7CgocLg806/TbPrDUY2TANbgoxH89fl4jJfHphbWnKGTipBx
kZ1xJ5GVOWg2VVWdQkqVEVtikRU+3QrkTZznNluO2fTblKGbw5zOt3Xr35S568/s/3sRY8FxLDbX
KpiyPIVTix54fYeS0e5ivSRI/Fu3kqj9754FxyStfQbDjFhllrc/y4GIbh4bxyaUB2po2+89TZmD
R168ua4IIFiV7z32mJWVQS9vDO/m3EgHnXwfmVOHOYKRT7hBBjTNZSU2t27lO3yFe2djKnspAexW
cZgd74T3ccDF/UaDVpMF+Vuw/nhDfINDRVi/dH+aVbWexhRY8i9WstFpYAWVAWsC1EKxh2fqnbH+
piq/Z7VgYBX9BiWUGZSf8T+hByRdqNG4IzoNZBTRQLUntyZKEt9Qs4dCTsCR9lbBHbcy/PrvVckd
vl5LrpKoSZtPQP4lV2fPwo9jnehns9E5LVCstrk21vvADzj/x9l+rwau88OtfvULqcjQN3et/m29
pCGjmpQh/aplC731u/1A3kMomop0C9YisUzp/CvFq8DXzbBUBVBBsgKevlupGugahBxN8HW7Ah58
23pT4+vmHsY7/nPXeJ1trUUKlUN08cZXMzEa0+0wS+w6Fn2IMLgdPj+Sv3GmWgYU1Wd3/xmoAGkm
x8/Ihx6B+3b9StIgKYjOb/8236ePwz/GW9XH7/tjV45Fx9835kMgAyFSVLBJ2KORXHZX7elPsg/3
ByfyREElSv7aPgINgAK6eqpP+EEgRZBWVYPkwESRazudXNn4gNj5CFeyUYAgnpHd4LH4o1fdNo7V
+zee6DAkZxC1SdcdIPliyIhuF9WAOTS1yN8qmUSYmEKernbTeDUXoGIS5juNWYuteCqvBwjJlrV4
W0mikcKZQDrjhItED6IAkgtZFiPbSVHNmZYiCXHiS9Vz0dhCSzU/Z5Y0Iuyh9+X7YPbTXrN4oOEN
lLtHYzUKfNJ95dUMLiAMvE1EMb9f/Mz/LQW2rerbH89l0Z6h1/kjNo+LYv849I5jXKnyFGae7yNV
iD5iyu6JDpGiu4rm/UcSbBfhjhL5BHBb1w6jVEsSRH7B9jndeNwG4E4hDcZ7pUJinMuzZ+tcBfDt
u/+zDysUGklb/TJKm50L+LqUt5vG0/gx2d2iNc6vjRy1zxbLFdrhUOOdXDScIq1sFAEIeJOjU1mb
aGWi6QcwecAKB1FW0ktnVTVSFbLXJtfpcgyH7cMkq7TCfUWv1//v36W9Hma+aJ7omrjk2gsQK23G
x6GHVm1A2W5NOVXz3JxtF0BjOV+5KLiwk8zZlnNd3mv9xCyspTsrEqCz8ujABTe97iDFVK2L+E5J
lEXsBEBo6yT5eBJ0GIdoX1qWv5+cytTKZqN2qgI6JweGiIEZx+wkcHM5UINNq2GFwX0JlXGWOOUh
ysWhrH/2P9prfc7+Bz0+NzPSuiDf/fzX/iTLsc8n5PKvru+7tGjCu4C95nQM2mFG+coFsfW2o9pB
t+LH4DZU3mJr8tfAcSex+kg39xvj/NvHgVVI2SLQREL88YvrgW9aD7aDw3yN1j9t5Bu73nZw0SOi
uQQiGcMD6SJ1NVCsvf3hoUXGpxAWsjEN21L2w3KTa9mTEz27tCGv4u/B4pQn1JHXF54WV0ml1eDe
ODGX8nQuVGvbsfINA+JV4dWhZliOpdtb52+DS7A2mXbOvwgsLpSRh2fo+5qunJ9dL7+0klw5MY/n
SglK0N4VR/JRNB9mybpHRfl6fq1/b1+nWRivUZBzszuV3l9/vPXrITpjEWs+u2YWUbK9IxgJ0vC2
txrhu3Wu5VoOj+p6sMSoQBp496jusBQ/8UFT83uOc6q546OYfbQK80Q9/6GQDrOLX1ZCa/5zTYPO
BNiGv+V8lQq/hQXKvQWg0tx+ou/kvZlmWnO8pXggfBTMnMI4ftnl/VuL4bs4EQYn6+HLbpmO2GSu
OLZcq/dVZZOtbaaN27Txfvf4u5ER3T0+TMsulf0jEuaa5OH+LGYF5uW4pSiLbq1N79LSf3jWUpPH
+DYCmWveC3wV1rRLDmZwqwdW69bE8TRPjC6yx+nLj5UEY3OGnCHBI0O+ug3BXaRP1qzjGM2id+ke
esE7K/N5tnlKGB9KePrJco3FUUWeACYbyYQsHX1cbeoFydZl+1ZVtc1bE8cZzU04OQeeWbKbj9hn
l+NdshCj0YZF6C8ePev7Q3isT1+4gMCnFGg4Wb0rIPfRG6WRVxEiWrxeMGKabeaPH8P1hb4tMUs+
ouckRg332jW05+AHw8ZXmfFDQ5bpY5HI1VKYL4vzD887al/sNj2jxvCiAabi2p96mnzt7CPbvAGE
63AznXr2oBva1lKFLsc9XayeeGdwtqlnFbiw3HtRB5mcfu6ZGMWfxbcYKT90qR9p6PqbTeuce+gr
PYEq4+27HkuMQ6CVGTEzvJwYnIgxmPXUZh+0GU0bhGcTfTkhZsuXfKelrSY7J+4QaUvjx51MeZFH
HYS02s8iXUq/ULe1DAg1RVmM7VvFReCnPbuLnzBpnGLXj49dFk415TXvK+3MX4X0pPmngNtbk36z
wZmk7JKOKRsV6WwEYA/p4GNfHPLjCjTFIJjKdF9e/dgQ2tI7KaUMhNmb2KOWP8qX/Rggk5q48OvO
pq5yFn1dnJwbYTaHYoVU8FRuHKtBp8FSzvaeaqYZqrxbsRktfU3lanTG6a+WHp8RCNladNILE3ot
jhU1YglRf8i9gFNr0grRxVi2kZhti3MEGQqcQquWngS1BUaGAtwCgCCKQfVWIWCcjQEUFh+4jxQZ
LdBM7brpCbSq38JbEzSoT5oQSGnpJ27vfTWNTEuTUP3l6yOEYy1cbP3xlHzCNkiu30oFvKBTrKYa
Q2kMZHeu2250Clyc7qkFKL7zIabjbvdPxpYCceuvtmG75B0qQAmLxdc4MxGBo0rmCPhJnJRu60oM
Ep7lOMGMZBNn8x4G0cqp+EML9/t0Gb9zw3TbDan+In/zK+88J3mUN/YfjUT3KKSn/J5cvFSXSmGI
uNm/lxbLUgqvXSXkIROZM1GJj9DqTyULfi4sC+ZUJnC13FBDVbIoqTwCZ/Tmwh6YbdqyL9UT3ktQ
jGAxje+C28LQLofK8YemwY3vU2kjBg1n9K91/OE0asvVSLjZSwmSwR9GSeJXwF417rI2zEQz1Css
av1NIOWrVDsE7pnasfEInA/JNTP4U7Kfa11tMDPefNfLIAs9Z7j2mWfBY9NFrzxX/jw1BnjnusYv
ktfcPHbVBQgz9Xw5NQ/WdXkRv6oMEMd5uEOdG9vMWbyIRvP4Btfeu9IvWf5Dz1chmA6HV+v48xo/
gvrNIXIEb6y8mS2MyhFRXXtDuP6shieFRxLS5XTA20lDYEUOvi16kQr4AVqQJZBhPxSIVs0+ElG5
9hOKk5wO7ifPgDPjSqar+sBM3fvaspOs/gmRb4buJyAtOSvOV0CP98Uxk+3GC4Fh/lBLL8IjsghV
VKisg9FKGtfyPyJZNY5NI/KE4kYhua9A5avPsXebyoHPEiv9qhrLIrceCDh1NK/idZgZP78fo025
j+Hk/kqDLmMirMrzE+Tk1fdwur6h783wCuQkqCW7z4d+t6ZSRckbL362//HdFAWVDRDfjM4DjCfk
OmAw25melcAI2v9sO/cyqtoLqckfOzv6HwiQVw0kBmjxaKnFkDrduVuJpl4eXSPoULbFPgMv+iYM
oRAOeK2NX+qzwMINKdTHzm6EqJit/CGJh0ZBgGOUKYXLbSFEBwryuD9tTqjRfg1dIaQ+k5wuyCVD
Xf/8b6F5FBP/KITbq/J4YntpWGECIQKqgTVqHesG22BsbpGvYusbyM68jJoYzmG7PA7yjXMHLZ8A
AkujikVCoxBPe2MPX3rH6zgR/XUBsobbl5HHpQz5EXSPscQ6unLp7mmFHu0/Djp2F0r9QXC4ldkH
sAg/sjGaCMZaQUTzwoh4V35DlZhpcqTxIyLtFYjBkyac2inKDQuz7SD9gRxY1khqanAtBwEyUS6T
vGbQSVKTJqsNMrsMnyD5nC0yW0w35+xJiCnYmCq447lhoLds6oBl0hv36Fe0TzQvSAPkreym87+n
rFA9BjN4NBDk00vlYTJYu4YJP1XCWjhNwVZAYxEbxrBsvs/lCedEGWVqTysq9PcniMgu7tT2mwcU
Nmt8jHIAOw987Cmxb8ZNOY8dh9U930/p5wG850VuCFwjGakH1a/FZ/inYw+wMyPln6AIDPgQFFBX
Z7ZXvZ3cvFmq79W3Fk+pS/fl0/AdFiAXuhWMjUyTrY1BBP7HFen873dyeRRXd9tvcJDB4+hesyX4
AZrF928gTzHQwRMXuCOAUW1l6J8u6U2t2nSxGZcmTHcSxV9k6oBQtjPzTeP+uWlbjpJeNkK3YvPE
CwMdnJdArIW3jr4E6ByKHMVy+nm3ggawD9GM7lreq7Ug4JcQwrNLEy+lKPl8GTOxgFrsbMVSB1pp
j8eEwOUn1l3WoFYyHRkxTZQjDtZpb/tBYrZnhaGvZQSRH5tJub4MH/hdlo6/oajLVheNIQC1lO2v
CeYybvJ4+m2GiEkbwg1AwB8IVhk7yfxAO2X/tf/RGlY9LJa9vAP/vZeRZzDxLrjze6zfa74kcerQ
QmNCzr6qHg1qogIualhVT63/PeBLHS6ZlzfU5WWK+Z89PjPiWjKYlhL92JTVGZa/nFmc4WLE1THY
bKbI+aCUSvmuR8SijNUXxhs/9x/biJQsDWb3M9bm/hiu4krmG/jOWmaMB4HYGuKRa7f33+5ztodH
8RH7ePKWiXFcy0c5o+Nq7iMbYWynCNfMQ7flv3man06Wbx9ctjky96ix0hrHjRMP6FRLsQGwPYFK
iNOqWQ8jBwEuTwraITCjzEdcwZIEPv0Cf4NvHo12svxN867yTrDQDIzkR3na7r5rPMmuDvw8thM2
78qnkIl0rgribRAO1KajoD20SnkF5TZteNIjgVGoV9jOM87hi4Ao8yGCcmsRUwd09Gi7FgNeOSHB
ge/Rx/AthwVEXdrFJBkU/I4LM84gRQVNmwpWeXtqBV24cy13GW+41JSSrg8SyJQX0+xcqgR8keyx
aOQCnkw2DNpi3VxA3YV5Aq7PXijIljWr/wudQaVZ10642H9WOxeD0soY7WZ+d+nZWpzMtFcID1Vp
R44WhFihR0+3M0WP2PeRsk1QuIUeh0gPGypFs2ErQPPUTRCT4TRWMzPJnWv1U6HY3X/vuvichAJd
1oNBG7CimnVkiaKrx6yP18X5I9grBd8XbDSLdbzxNt99lK+LKcaay1Xo8pCxzgU9q8GFimz7g2C4
XLZzQ8Xr/N3diKCZx/v0DiOA7os7wlD8xDdUfZqN1GJTfL+Q4MBYE1mQA7GAVVuXZb1vLP19mIT/
yWLVnmztL1/MKMf/maJYWvXVZIHkK0yf6scOpqJV40+imFOrbAybwwtNXsRhCsksfE7nMha5Bkuu
2xE+tOw67Y80OqX8iqBQNayAvOoXiujk0mbXJETfBm3TafnvXjU+Y5ItbrFrijTLY8Vr0sBlsZp3
TClHHvO95/xlb50h7QFBt6V/qVrblC83Mza9j431QPUjr4Cx48DLg2JYT6rPf9ZIp8Ey/FxODEM9
eoVs9I8Ohn4H2u9cr2WLn6UyGOZQltbWv9fmpTLfFBeKt/Z7aJChJim0FomyGWPRaBXTsHJcsL2W
SG1Xu4/5+RIJ2JYYF56roRIw1Qqxx8lGbnbscBD1CI/0e/zrASxDAI2mhKG4cai1jvLUTY6zWit0
Ai3J0m1SWmk/J6ZxsOEEO81TvWsoQwWs2K3YJFWEBASuzKFeQOf8G629rlfcyOCPDAfqjlDijBD+
bOqWt0CBTniIU/+xmS5lpkHV5dhtEKbgMWWMSVSHcF21yIYklgUbvs5LKxe3ifvtdPU+zlSCGDEY
GsT9NcfkSKVpdqxD+d47xb+Z971iYw5V4EVht22+a4Dz5kVQR+VZS/amtRxWYfAPe1f3JZ6+8i8+
N/EiZ7BmAotwLN4Ih3E6lw0EVvyz1kdihAQXpex4s43mZV9M9m6fl1r669nM1zOdG3DmVKK5M0ux
lt5+pyxDq+vWtPXoJQan5rRewIUslPDQ5MuVV4sZblyh+LtueOJG+TUbrswgRx+F1bf8wKKsxsph
sYn3lh/5+fpj3d6QefE0ILKonZrBXi3ThrzjtqaKVjH5us/S5yUcK9oQ4F5S3eU3/pUZbD/CbzLo
7j+f5TzzNNt1NdvaVjOdayVX3jWxJYe58lopdSTSzrfyI8lNHHVy5evXivNSLzbAgikWgqUGjl46
enXzLc8HQLlgvJCPDnk2fO/BVF/rqakefllOhshePD5/zNb5i2mYPIu/iK5R1uXZdPdVYq36rbmq
+Oub5JD0/FLLzrM9BHPMtVMtbjaYIuNvxnt81rLDh29TiXXffbfhDJ1sW19+k3/lZ6K0fZbiyUrc
UwKPVT4yNfmIt1fbyiGFuHofYNlAXVbB3yY1y014DapsD8Mbb75CR3yBZ40TdwlmCtU0Wqm55839
x9pjaooyzM+Ri0iXLAAQoLhYqZhwuEstB6uvYcXnOrnyzdTjhWNYcCELfisQ9O6zRN/FdZZ5pMsj
eGZ25aQwXtZPzQdOHzVnspYaHP/Kx02EUNRafmDLPQePe3HzWxg80tHf58VClo5wH4+PdipdP52i
dLJCZrr/Pj9LKzQbjSdPglmaViRUepzU8HmU5hkjkHZSoMoTo8e8PjBGn+oBFL7SdFuG8KefIUg2
AbICbRKt/TvEojy8uFB+pCqvbIenTC2pNPh+Ig49cQrKR8TEMFkImMJzbfZwslncy6e6t7sooVeh
FrZMGcv/sl95zerg9KmiyNMU5Yq73+dg8Gq7OW7JD49Zk2Qjs+4JfdUlTY+yvZmTwAhVaRRnbst3
YZDrCPdtTaNj9dBd7kJO65anbhtjDgtRCZeXsNxYisdayqsoHeJGlGi9eTwZFC/g56l51HlABpsx
Mh0eEsveVohQc4s0/i5lXs0MUTAS2Ep58GbqiyS3Q/VigzA5tbq331RrW0ta1c6dK/q89VR5DupY
IBPtVlUakHcywg2K0JJeeEELQrhX0I3fTwYrsrtX02oe8WRfwhXb/VUZEqwH8US7MHnRUFNmexcB
iLbsUxN/irLb+TN3RhnNTe7x7vWtfLvUd68m7tDm1UT4yd0msVsjdx6dLn2kn7/UGHUm/+76y/S7
mz/N0V3ed4kMw3QueoxBh7drffsux3I1RJ7ERhR8/jdza6wl5t3uVVyg86lzxKf3KdIVbi36F/Sa
LFs63v3+Znx6Nu2P21vrZQjqjEMcSzeeHCUtu4U8J/4WzDZWKE7fNX+Mc8vL5D/u3D+AfRxg9tFy
JT2UU256vnl4/92r5z1Er5TlTLxnMJtCrm5mb8J7BDPdq3+53zgyb3LzGb+h2GWbYiiSe68YjuVV
XTLZnPtLJldYLeKv/z6Wt8FT2CjSs7l+trm1yytAySoLP4XnOYz3ReTI+nnOTliyOIWZZpaqgOZM
MtKTVYF5INdVGQldznpluIsni4XCcihEivVx9x40dwk2w5XXhd+B17OIXoQNPAVEzFPDJfoTmDZn
LbMxNbNtXW6iMtqWssVZvUvCT4v/A1qiWz6VGKYcWrfoN9B5oVYK5tmrkf0A84cPD2Bd2P8oJAug
pgs4cg0nawSvqGnpOWOL5cWbAJGeiAfd8+LG0mqixs3374u3B6mWlE8M+z4ii6d7BXj0aXEr6p0Q
q7etTPnUFNbd7+CVST8lR3gFodhstOeddP04fmz/ZZ08C79tE9sy93kb5rOI4atDKf2MwitzZStW
TSCgGUPFO6lp90ZTuSq9FqfNR0CVDWPs5rgG1KYTNByqJ9gtTSDApBx0eTkKQEYlgCp1AI2D0i8M
RzXvH2Lh2rie5Vc0jP4I9gFMCLBAnhCLlMdtUYarXoIlAmQAQnCl+rz/dEfPptvMmIVjKdv97ver
0b71Dr2gowjeIAIdmVwf6n5XHQveS8weyErYCcGe62USPhLNeikROm3b6w8JhqVH30SofwXyhui2
YzlKMWE74UvkSwsQSIuaGy+eP0bX7JMP469m8+O/0ruW7OR6H/9FbBrnhjzkfsBMvQJUvsF6hwIu
kr7FCHRnwrxV06yRgXaoszqfb6cYt4dUTfJ+l7j7bnQIVx5ZJ8QMoFEYg+wukVGPcgh4jf35W6gz
k2RGg8mKl00GFyA1RAMYh/ikyb3smTeUCoLVaaA3NXCujcgD+mC8bExZen3quaueQaaHQNXZLUKN
ub7K6TRf4qOWHBNI2xsG0+/K+H8CYdoIF4GGNNgS0n+GibMaInxB02pVKXwiEDaYhvvDrnI+NKcf
60ckE+aJDlfbxCo7M6pzfV34vBvsp+HGkBq44Xu4mtYeoEii2I4BU6rHKmz3gbNFjBXGVMeUPp7e
6b8nJ+3weC+ZqbLUb6Ft9WXCZcsFyCPuFVgpWeqaHak/CBWgfnk2AO8Zzx8vOb2sTVkDpHQNxoPD
UOQDGrgxN2UxMFlk1XJftsXe3Cbc3au0gxcwY1+rogsI4FXg0gKTAHJzgyP8mnN1IkCOO4xUAJ+a
RJWyrGMmvBE3lEnNnKIzhmKWqL1IylBYglN5YE9w3fpev7q5p+n8+LkcTKekEGYu2WiFZ82pChtE
5x9f12+8Kxd3w9ZXOZmNQlpZcu5cQJW0mwX09oU1rJAs5d9fN1Lt+L/LzlpfTDK6oH/aNC7ZGlsg
HdRysVyYBmrbUqJOztiSDD4rYc7AQxn/wqPmBVOWstxavM+15A7RI9JQXWD+6bJF03AxXr3N4nTs
O+CG3I5v8uZPunWPGA5AYiYex5y7cV6Q1gxNQR/23/EBJwL/5/sPX6SYCmpqUeCoR+fohvC2KlLt
Sp/ZhJie7Eei/u75Hkt17BCMTrhztRx8OhsdJjHsvX/LxR9vF6R7LmqU+8T10JtC7/yqQdLPuxCL
Da8a3Nj7zE63qr8xYkQDCpQ1X5bsYK7ZsxvBXiJPIhb82TwItZ3GBV8JfSP9uSJHaGbmQm3eIgEC
XL/PFV1FMGu2dcjgMtfi1879Pl/zrL7X34/qm2Hl5T+OVaFmB8mwYycRGOrkFHmHUtOfuKatj2ie
fAyL69+Lta+npVZBGZJ8iTdPfSf8W/9xr8QHGlnWnR5gYXJm/daxWF1o6PD9L3gIy6l61MxTmzlr
WnxwbXJaCOsTLgfz8ZMB6qmHABrUqmB5zRsjBhIfOMzA0Wl0M5R3YM+6BaWwFm6qHioG95pX6bhw
dzsXmKRbMrvNCghoq1a67yBJoo6BwNiwqxo3tz2hqC3VFEaVsIycxbN1md0bRhoPkAhtx5gzzHkB
ASCxa9x/iAVOvbU3OvjT7qu/sIXgvKuXD2UmUlZnBb4oYUN73Y5te76M52wdQzvK8K2glpr20D6a
2pVSkuhnoLnafcbewfNEwxDn3zDaUN/WksPd+PQq/oEMPjPt2L9Xouj/471T+e5aDLL1NcO4rws/
TX1bshfnIVHd8xRdEgdpgb7yPTniHIi6D+bF/3KfhWZw5wm2pwHkFxDQeQ+UfoEsa2mpnHANNC8j
OLSlJhFaUYhU/quYGdya5zanLwT/+0+gj2mPkTfCKhpHv/8rvUA66Ew/6XEBb+tpxOxfjKrXKA0Y
DvGFUfKK/bUEHejRKD4GK5Uvn/n693nsevecLevI+7Z+ZYaULqVaIhmQK5MLVWagl0MI4Kb5Q3Wt
Kh7YdYJalLI5DM4CFWz6nZhZb07KjwOqL3ojxaMXsZuEAS0/ja4USX0WsiX3/yRu4VJZfsJOhyqy
defXdtVcU1i17SUPiP26vW3j3kEWCHiTPc5Ixe2HKoR/1xOYOXgOtu1ceQuS6P+xP4SN8atH9jW3
GJxq26pSJPML1nQFjx/navLflHs3mdHe1r5tcH1s7hvUONlg/ZOH+u+gyWHk+lfLRv8gXhHTalK3
+rOGVNZL1XK15yjUOabk1Y0Z6JPTEIEhqOyhjM/6hWk93cvDSk358OQdL1N3i3eAKe21/gz+YQez
H2cMpwQmKUNgCU1dMzmLYQicg7FZ0MkF3tU0SvcULaMw0Dgy7N9uixmN8Ru5ddcLsCospTZ7MzZb
NsiewoGmPpf9O8cgXXzj0l03/hzc7Zd2zAP9dWrG/h0SjdMi850cvYhULJ9GlVXG4fDEHvxg9Zlv
Jah+lHNM3fffSRqxc/k2vBbK12lrgyJEY/jlYQuKF00RcMN6PkprEYyqvGLj3bJJRnERlotOsy2g
f547y3eRqELTx9eGbETVuirnJud3WSTdu6KpgdyMMpPMJfJvqWB0GcW6ZqfnOFZQBZR/HicpOt6Q
49MqIszOLtvLXeN4qIaibMQFNrcLJHwbMhe/lpcrOFIemMz95/aKpkCaELAs4KKtJTbKBpceJQKE
VRhcoRsUBscfUuOJvzkHrbtVhB0EIQNYU9FHdxAgRRX+IscCgdwxXU7MgpITpkrdqWr1030sB9Ur
gi9oUBqd6vy+L2euDWURxJ0+gbM07bdLZUJtSbRLqkyrec2/jsvLR/7fxm5XJiUbiPN++3apJWDq
yP9qeOmj0kjxuPEhsctOSg+MeXl36n500MVzlmcdyab6pd5C7Q6o5JO0IaSZWjehqjlP98x/EGRc
Jm/wS+Dgj8u421VyRrCWOQU1o2hOfJ8suOK+9dv+5rR26bKPmSTSs7AOs0Z9Vi6iHXOyCUppDLpZ
jM+6juccLXGQeak+itOPzLF9uFXTvPoL0j5GbHIvs7bqYr+u+9TUEEHuNoNOfosg5mdCHQqxNe8X
d45+r3Pcl+NgFBA1IJNQEA0QdiLVTwmeEkZfdS+SfXF+bhjb3uulsl04qgv4Zt1y/MbjoSWbY3kC
mr9NxlPYOMK0QM9yag+RWtEjsaMTXdjUt1jH2H7qEjkkz8HxFW1uVe4pJip/vJF4KmqONo0sGvw/
n/4+9tdE5k9ytJCXZyJv14tlWvYsfLD4OXjrTte1Y6GXTVXPBTHN10aesyPyIhKgmg8RyyfmBYAI
YxRTnWgtVWhrTD84091lV/vwWFD6DRHALvFmgnPQRvRwM3Nrv7yp+Qtb0AH3UAzB77d6ZHmv5KYV
1c9L2UrH9lWoOcQrd/5Qb9v6M5Fhe0vOn271XhofGakwCZyWECMS9TlCVt5o06CT6arM7gq8XdEa
ZOGJr5zOK/yr6VR5fK6twlDKuP/dw+yvJQd3y0n9iVXGRTQ+SHaePb2LDSI5eA2S7cwoOViFlmOl
aXCVamMcbVU1o9Bic2xayIUF2O/TgsEqjm4rRcCvHP+QdSdNy2d+qzbQ6GHevPvKufo4fP6loqzx
t6qi3Ej5iNbzHt7R1Zii8xXIYGIVyP3lw+2LaOxOOaj/8eNtvjUGLqKDQB++LhzAozQO3jnhOGI0
Gvum3YvcwnT/VwoRWp1+pzzPmLqdm3MvNQfVDWKBvxXywysiEwn86ikg9fzIIV8WJF5G76C0uN3x
wMPlCBcMEaetBmEJS0RRQ5EztLn5sKy6S1dBuvLoh2H3zfCv5R5ly3oZzMDf3Chwh/AWaQbHfs+Z
634ZwKil1KOY76xgwkk6y3Cy7rUbatjtnM6spHEw/H3oRO9uu81bmiEatFsfrmS+NA9OzuGWFFoJ
U5d2tKo3p04h49b724dEXBmquagZrhudfMV/tU7hSzJ1D4SvyuAdc8dFI9FFSQ513MmBw7lUGNxT
vtNyogFMfVWNzzshXxil/zcMGHOWYnAzZf4Yjs3tZQqNd5ToMSxwJ6Ej6EFBxWBsoW/alPpPaIPj
mufq82BVNRYbx7vAcyOS0PULpvHhAm0/w+/NC8b7HoO55AKsyLO2NkdB4Ox74Sv8ruBEZgtoI+6t
W6iCmZwipdH7K9wtuQTO1K1O1enJtfCSJ2zrZoip4typ+4Hjp0o4St3ryYEv4r5RW8iVL/X7PGxc
s0zdBDE82w7VOyRA2kUKlxAb2PMUhKDBk9U/h3ekOfcGBvKBV9byhzZ2V1I9ios+EqWv2/936+bS
NPxfHxGwlvfhnpRAnckO8JQy8+ZceezlCr+v4nYRHrW+B6U59uGBhRJ0OalhOBsf7+kIz0emaK7d
P4PdB56EWlKesTnsF2CGbNqVefRf1UQ9NyJVtUQE/CUhz7Lg88Kj/2L8GQVLlGmp2Z8P2W8SMP9c
irWPjgHbB4nR96voIIhGtNXF8XxaWsxRpaPtz3eyFDX7C5Sb8FTwjGKNXm5gu5Y6jWXpp9QYDhEB
qFkQqNeRmYn/1qJm8y8K/l3/vd62uVJzWGoQUOLavMs/w0YwmQqDe5iHuKaov3T7xwijylfuHOMx
sobKtuiN7N//j6bzWlJUi8LwE1FlAJRbchQx641laMGAWVCf/nzLqVMz58xMt62Ezdor/CHKhkgD
Hfng3dLJWJ0Od5bba1s9Z97rjcNhRg9nl9t8Lyc6ok7EkbIm0b/gseMSATJJiGcNL4rslkmvIfOh
Y/17HeZBvHKCEjtX8U5Hgc8nfXdpEExIu1wsB+GPGKSOCNCSR65f3t32/e02y0T1K4rQbZGR35Yl
/DIJE6IQU1uAYTQbKP6RB3IWIZyCgAgwMo6FFaXRCpwlpQkYxMxmSUJHiPbZy2E8vnCZcHUAgsw0
Lt/H4l8fkg+aWu5MZi4vh/7jYmYnwrsFLoIQhICYIl43m8Hp4V15b2hZTF8FJMBcHkly4F2L5LFY
3+FFoIclzaStH/o+0oSQ8ZzJx4oShEhvZgKvF9VURnIQaswFihDuQu4juyc1HwfZ8EqTrzScJJGP
jDiSRTISWIjm8qXSRKwCoiiHdjEXvJ8929o9JFI4z5cjKCq5sbxykaaFldiRzP4S17b5wZHLhyfy
wyWvSRYLRu9cE40rJh0FCT1yoQWn5u+224g10jaTlxnJcynKP7wH5y7XTa4yx7KYAaVmYs3NeDnu
bNbyIj7IHvoZfzCAD6NsYnPXWPZA11iwyc2E3sybzFgHXErCsO2mP8UYuQK8dMsH8xd7sRaTCBep
Ngl2NmiUJJlwCVnCF3xd7Wi2JWBKfOGHED4jSopAlkRZyFsYmYE/Ijat2TAQ2R/JKgQP1ySQSoTC
OwTPzBc/8Jjm4LGRVQAvJmpyJ4hjNcHVrnidLHD6nufN9lA5AAkBN7ONs0vKh8r3JGaSD7BsQAFC
iwS/vlN4kOQvGLjy/9zdSnhWeWYIwUj46sQwCTl3HIl1jl5+PfwCtgNidWgqI9gWKfEW8UctQB2S
TUg2BjkrOUu1V80RqQJPzk4zIgg6xZj9i2ZeJ2Df6YJ4U3tCK0ELEVT+9sZuT2hE37CFviTbnJwn
Ni4cIayyLk31gK7rz7KRTUEinyQXBukMyNphETSHshFOVAzloN4FAvx/hKizh01Qk+hmE/3klzzX
OAytj+hgqFg6j9i5xC2GHiBxmz0f0HsyYVEIxRItJu41U4Z+YzDZSvhk04ZmyzuQYhFEcVwmvJDG
EGbkwkputH2hgvyKBOyETKV8hSgenJv0LjFKiV4dojq56EBe0JnnQ2Oe27+42cb8F0lVVA9c8PVA
QLFpST5rKIGO3HvZVsWrhBYMB/vCYpSf6/H1ZNk7Qa05s6wEXg0nMQIbF8Iz/VGJFJT7wUQCPJHc
4oeJpOFcgosVCAQAfSJJJ5XJn/wdZ6QJJw48uIP6q7D+ciIihCRogAjuA8gDvEgVAiIn4y4u2BgE
PioW6pIZ/f+Lx5RrRfIuKewtOlW0ykn3WQroVCMWDCx8LbmCnAIUMOYGjahYfCKDux115h0c75U5
YR6Tgk9U0p+B7ChC1yX2biFKVjhxNqbPv+sYXLB3RDOu5Q/Fl0MuAO/624Oy41oLWkAavRa7Pmnh
JQKw+u7zV5+uKGRp/tNGsvkSp4nSo0uUIztzYAeSHJJN+5Bw93AJxQxWklSeO44L8V7ZtKANI1RJ
MedTXFg7thzgpVwStunTrJXQyaXOVDMuzxkMG+KNqPojLw6c4eXk9IauWAtiL+ocd2gsWwQeZg7o
hnEJGRVJMOSIqEyfGyjSdEtBoYS4KDOuYAvxQLRtuhZlBxmKqJxr2+OUFBKNRi1o0iyEucj1ldBx
SBC+hUXKhfV3rCYUA/fIKLY4hydGgp5QqNmvYSvuiuxDJMDe2pO/fUDnszEDFRHzX5yzOGe+/+TH
uVd4JLWiC2ee4avM1l1P0XKMIKxGJFM+10GDpEJrd8wsWNI8KSowCfTgvPJ8ysbayBoZqxF64IMC
mJegQY2yIyri5ENNsrba+qY8sC4OEfGbBogYZEtx0KlDFP9r5jdAD2sSDjnmTG4V/xiS0mVopsnp
cgYhJ5aIv0Cjw0sl5nbsrZ/JXcRQ4bF+gT0mZXj5aLsHEgN5nmBmbbuETCC5a4l5krBLnSVxUBJC
tk4L8F8yS7KJQcSTbFDSECTkqC62Qh/ean1wxvNuTyGRlkDekVjJKYl7EsqhvFu7TzovBy3lDVns
xSEvkbauxGreAZcMIiL4JhwuQGzzEP0fqZDVPPCGHDUMA23O0w+i135Mpe1LtCER3iqj25SL84ge
8gfnNO4S0Qg0L0ZKj7UBDwrSEOZ3Fr4O8K9+T40sbyIWlt5j0nUCNeF6TDOaJJcvP0jIa0n1VS6C
lBRN1INhOFi3tRzJiRSOWQ3PJmtk/YlkTfBkQpbLMgBhXauUKmgrO4PkbVIKcGRE0l9cy4fcLxSF
6ykqdvWaI6vJzRD6DBQWrsQ+iaKSmUs1pFApkPKvOVtUd7sDTEz6SxhROTHzbO1TCScicqegH8N8
TMVemqP7+Pybryn9Y9e8YkNNM5ypJbOVlMPEEpjJXlZ5T690T7RBhdoIw43lPTw51k7ca+R5R2sU
qjeXMJAjZOflqHHA9uWd9/ZQTvsQSi57B5Hd8I9uESK5TRPG9+dzdGycPnyy0TdsA92LD72Gi5al
3UURHH8174knOkqZZIre3SSnRhvfb7kVHs0PYCQPF1K9zyzHRTDU2sPmqJxlipCTWwYit32glub6
EiNuDNyEHcFJ8xADl7bKrXz/TMpAf9g9ypjSvyZl+kQnCkwC5350d0QGF7F9jMM5VzH6cW9u8+8U
NuAvIsh6pbcgSa3KtPDtEpJowjsg2mTfr0n1xC5dqjop4aVwQXPWVIGHjAun4L0O5t1c5VQLkKVh
h5IJ9JXRwZNaHCguQmv4ClDeyS18RCWc2Zx+EpyL6OaXkZSSkTZinAN6FCjVh6m1TPlrjT2oM+QP
OmbFqEsTkCQEJXR08Wj2wfSXmf+TjGG7pV6XUk2er9aAloI5IVsk0TTI02hT2ySpZKpQIRLDn1Hr
yQlyPE+TUsdn9mpR2bG9/sPGkXQxxYYfjGBS9EVhkJdLcrSVYKLYO3nAgKmwXxNNpARURoX3QUHx
5gFTZW9kB/wlI3K1JMLYFPKSfP4KPN2ZMXtl6kDsbBElv1VEE4AyFGglRCFpD+hORIpnI/4hbJTZ
T9kUNfxfCIFzTZUgkkYRxQJZ6sOZZBFqGXNnumpb4w+PFIlkkiEuvJ0g+EeSO5E6hRtaZ+x62fZO
I0C2meOHr7X+JXUSa3P8f9SBTY5ATUJeJYnSYYSAIB+dLBTTDXI8RwaVOZC/7EnwWTFJI0zcxYw8
nJxYKjFhaUhgpbKmuUDnYCJLgL2Rw4cg4sxcbgYgOkn8Z7MZ0WYyo46U6Ww7FWlFyBXR7xpnVI0i
1UDEJFHlNI6/6lXqaqqSyk4SF3zvAAIUULUgBfMI+pb03iVrp3qJuPpcaaRIDNPF/NIcFXYQgL7F
BG6N08mXIVDupIxGAZI1bZx9RyPcS6JAGPcPK0W07rd6wEQEUuNC7KDykCvJyVJGIKVhui6A/HVh
pW4QlNYgSNNUFhyHxfWCLsLFWSzW6yBlqOIEhe26TMxxf+iYybppUqwkNYIgiSuc/Rz+frBYp2vR
JKzQ2mAGzRImnzMjlqe0H6R7QB1N0M0MEkDZag8Bl442ckChJArTvFj3JmQUkviwo8lKpMRlA5pl
Nh5opjWkrqXpxM5WuQChISkweiJBXHIsAKjdi9fxk5mUYzPcnCQqUGYBoaS25Q/RfGywBuESmlxa
qYioWMkm5ThnlK1y9C4cF7Ef4zQXVKYX+fmZ3GMQnuuAeRO6VzO5T/JdqipgNNYsAVqiQ86jPyi4
PoE32+0CsIjoIPBf9B0pAMu1371cP0eau2AgxOfJJzJ4BMLO5YIWhia60FIS21a4SzYOz3Ca5QpI
l481SvHEFhN171LcWIxTkbTuSfVC1UNzlV3dvLNeaB1Ihi//lz+RBwFEl+hAB+3f/yS/+Jc2Si6G
hSjb5r8envBdKBm4A8BGfB6BGeBq7oi0asqozoSALqlzO2gMKkpz6b0xsUO1WIqVsVRt7LlwyJYD
pf+vUiSDsTLJmySXIDgwPQag/+QGiuQtUH3UbORjJbl6hI+wiJnvmrSfJVt/95ucqPQJheSHWMxA
PtAQmIzkKHQ2g0zr5+RdspWyoYLcka2ZBQfHiz7aH20+SZvkc6Wj/CbodmwyBzr/kXSqL3QL6VFT
+BH5Y35EcjTytldEYUe5OZAijBrq93k8l8J4lrxKijfpEyqckhypNLZI5h2DgbjOCRELJjtSul/S
xyMgrT5JCSQo5BCUIZCJcZ3IcQC/Nrew4CRYk59LlJCgIdkXXV2eBFYul0tK55f0Lom+g18u22ZU
KmFQDo5N6WyRYNRm1OlLcpdx69l789QI2lTSA6q4X23GaXJlLK5Kc87Bcvr7NRxvOvxMMz5oq/xE
U2DYAhG4Sq/y4bPbyGE3awS8X/jnUQLjwoDRHnnalA8fcMlTtAW44evDuDsAjEefvCJV5QLJg4yy
0PhL9Gbsy2WSHj2LR9Ys2ZZGXaUAhORtIypOGg9I5h/Gj6lUB7+EkjlCe36Zoq4Tv+ek21L2c/78
bveLpEjgr0vS2aUNcfLYQiQzw+mHZh6VDVnj3iX9PlEGS4LYgRLUHb/TbXO7J5GGiJQdOVO5eeSU
3CQS8qT4Wzq7VyQZYYetRdYc8FJSqYZfds09LK7lAOyAR8VFwsJ6T9GIl2STC+0c/uhOdlgqXDaO
mJRWuihUCCN1AAHwMMEEFuxD7irocADZUlhwv2RfstyX+Gsc0HMBVdgwZYfjl7cc6Gxof10Wo7RF
4GGGQPnNF64v0shm+cgYoR2Q4XdAfZEH8k5U5/IosKn+nf7q6ZmVTUIoSAlESaIrJdcxpWLirCTz
+VUcUktdyW9BOJHugF/h/emIsFVTQEnMOIzlTXcoRviPKckQOR3Hc0gkTd6V7Hk7kEgsvzwVBBWU
YjsT9Qmy9jXpP4uSlFVyPVmKrynhgixfNnDJCe/jasyRmMMhg9p0WGCxJAxOyaR5WV+eTGnvyE2R
o6LmIy3MecAaAA4ZxKWckEtqy8kVzk5OnQvX2+2HUmoSGOaHo1NDqQcMAR/w6lZQo1Dm3LsVFY3m
XfBYV4P7xTq8cRl1dM1b8ntpf2v/qZqkfaekNX0mTUulPqAnlr1oM7q3YMxuIwWX/3Ue6L2/cdez
l6AkJ99VPr8OlsjVDesUkTSnG98drObdepaPDE8hRTaS1c6/T/SNOqx2KLFhIQORLm2i9NSwlayz
U3aG19TcV9wJX/bSP6wMFEJC7LtZHrm3Z+rcw8lbNcxadZYwd3cG3JaJsdiconeoZTcYRF+vgNPe
8uM82Dx40wvCIVdrxc8a4XF0W5rflbbqQuyns2l4H/djQwem0KhwwVNdzXo7ntEBn4LdBkeseJ8Z
5t4ocqQN4FYf8zmpYyU7I0SCQrAczxf6ev+JlT3+367GioqvvU5oZDVTeqfCxR25TV8FoX53auzM
P+y1oRHm/XNP8VDHc5tWbb8CsSNqRXfq/EVuMzl6mjuePoRvkTj8mO9QDbopTuWOOtyDiXijhqtM
9oHiqaYxBjkel3z/sLo7LT7i0ONW1UBlL2bv5Ij/+aGHEsXu5PiYxwrxlTWEoEp7Rw7KgkOLTvbk
EERyNzuPDuBqZqWNFGNcx42YkgWzhS5Z45BYO8PucJOx2li/VCzUSxYH/vNzEt8WcG2opIir35tk
QJglpH+wckQrpRUic+V1kDmKux8KBmmWYTHga6siqoMiqrJzJnFLFP8lcsnuK88/WgdICQhRGxWu
IY8ofqevaIeWOtBA0ciXXpCIO8mFAztJyi0I4B/WkcS8Cds8ogHw29NIrOsO3UN9LGNKLgL7GuK3
MaoI4TLBvCoFxorjF2hCE95FiY89yrFLZOhQQEKz7rmRZHmL34742DCz/aaM62xgCfimiosirHc6
F4TxMTGSMgpbJIbCd3oup5gBPJS2ECh4c/ZFlnGZIHcNTbELt1J4pnCMrCI7hIiwTID2UrZ4hdNC
vuDtdd2G/RkyhUfzKHfpconXmKQpN7I5hJmGcvjLDNgXhQgZlLyS0OBIWwhDHJlzSL4H9I0SD5qU
RH+/mb5noCPlnPGPw7joi/2lGOiKj7IRatZ3ocNXxmv94t5D3W2wkr5WwwXJz7k+6fhxttk7UWHP
35E/AGks3qAWgxidGaaMb8Rmhy6RoDUpMYB3cNBf5CBOMVhQ5g9imiZpFPsCOxe3tRHdF/iIdEbg
gx0QIxAbQ+h/yKBhS9Xb91i+OBujykAeKmOYSZ2+2bRB2L0BFAMsJmHBnRyRiT2SBXgHNETQAzum
JxpHDxChXX5JFv104bqDuz1kh+y0aPnv5JaeMjYDru+y1+4zKSPYI5AgCmetrALaMYFPiS8a6pUw
C5UhOqBdrEj5OwOtAaCZH1/jgzOO2NVT91BKErILJgFFzCEDGEPDSdYRtkIEEqCx2OjgBFf/ZOHF
bgK8CJuT1Pwou+Fs0YAiQy+Sr6JLAwzoO1PJi1YIewJs32EebdcxxbxHA8FRZ5eu33Wrv5OKPv0h
uszbfwo3sQuHKTqR9dJNLaz2sEW3WjrYBfL0TZuEFKhhYQ/BpAG/rf1W9JkaTB7oktOyBuHDbwDR
txLUNlkgiS8lI1SyCQ1/pv/ICjjaBk5AzSYrdEKoINO2nefmrEPGyKKDjMlELLWqFQ7oPGDlqkac
aPQO6r/HX+ndnQOMBi+uoiPs1zw4TLw32hqXgVDSr2tQgaf0PjxG4hdcT/TVdXgY5uTUW/1pX9fw
7W4QYvCoooHSJBiF8HH6qJ2HyBPa0qVBM6SgbfPtNT0ju6Gx9IFqpaOADy3nLY7FzUqAe+hfsFjk
N2pQOqxf6za4EgpgjHT8V4L9EEx4ROYxxAN294zRyv2iqWq9kumej16D1wfDdZg/YY7DET33uzvt
BGm2437gI+gsOviCVhcZ9uMYvFnM560v1su9xAHDwa+FsFIf2P+Z2u7lgB1EsSbv6VwwBRjx4N4y
vxjMTHSYFJTC6BfgpAgNEopiIH/poGWrhx2f6goH8hdB5ndVrPYiDzygZeNbr7X6jrT1Q6VgUzYd
t43Cvx4s3f4bDbs4uWVfFwdpl3MQv8paVCpIXSGQOyp9xE4ASLhtZu9+ERBY3wiCveAQ8vnYQlk3
Dhs7FeZvRytAfX91DTBwzw6uSrf4B84WoL9GllWE6uATnlF1ANQG4rI1PhL3UDrDDhjkyAjhv45Z
dDEdam/aM5ytAmUGT7RjdsgNA0TzWFDUEVtYsIH+cr/9N6ng3pbBAl35uAuA4lfO3XaUd4QXcFvE
49rXRo3sC/yMI5fRrw4l4AqMU0QlpJPcCi8TqWeTAj1GTcAiJLPsakfqj1OwRfKzaype1SvZYuja
9EGUZU7bw/UTNAm09PSLlCeJB/Bpbr2jTg+UZZLz4sbNnpTbwzIVGY2rVP09OuH5UKW1pmyB8D58
I77cTTRczoPmqkreC1Tt1RkAQRNtPr9BdYOF3eAuQlXitkSj2t5qw6/Qrm87tN/qwAgBtHsVHOdE
jlh6GXV4XDG9UujwYL4YAGdm4pPbCFzSypfGjVRHJHX2UHaIrRR30lTXyTxbNGP5LuH7SZA2fHpr
dZOSqwgpgu7em4Si5a/eyP8LQ2AJjIjosPpYdHHBIAyQUvcQJBtiO0jj5zhYZqTKt6452GdHq2md
fHAOkuMHtLTYSX7v0bsn2w5dB4DsowtTIy4es58GlhpfB6Er6hjde0wAr3FPaVvm3ERZgok0JDGd
plMsIfammUqb/cXqAJYctOxqfMXNDhFWSK1sk2itAluRZksH5Szei1GAXWMYRimYfnY8tDj6QIUn
ENBXWkJVvLrKVDR+0AFqoYUhYUlb39hRzqiDg1JKmPjQXAWbM7rQM8twArGlDdiJDFPPXg4egaoo
ap/QVrgOcdkATwoP8Aqv9UqLKT3+7RPVXpI2OK/4BUnZKmGr9Rpjzb+Spe/l+Slcbd1eX/6ebd/o
3ca5eb55j/FezMzxm/86l+wzVtaPgcHCw8oqZJPTqRS58K3VBcXXlQhZHrO9mTFh6NDj1bAMO3sA
whZDusHWMkHO3YZCL/4ZZ1c8RoV3AccwWUoggVlMHmd9uMIfHxHihRjpPQhWRR8TNacE1AD/hZ8Q
MTtxe3llr+SWYLCHVKiorBCcuHr65Fk5Dex6+h9vz2APIDuN4RYKdwiI+c90GSZsn2wxKmGH+APE
qoy+/dYj/v7qU56jcvpBpGq/Q0lyhEJg7ONqwJncYHHzDENsaoOCUXhZq8NDBVteADdU3aAeN5/V
0UfkAM0QaM9QjgOULN016HIaHkKoWRTDCk6qPv+aaauL0p+oesOUxoYG5xU0xuoFkivX7SdZiK8L
0iDWY6yzJnK2EjHUnHvGgJIh3BhA9sdXf49QmnZn5GmpRXj76yBg1hPTpjLT0OD57eYXq39OKzRY
buESR5moTg5pe4CHCMY89PmuMcIbQRNqmRgZl1lJ1R72RfEG+ZJJPVFwnRZzwnKHDi1bX0FT5bkh
Zkc/Ba9REzYYZZrT2h3ZFvaTvLcV8nsD8RvQEOgGwS3mGsBRb7tnmn2lLKF2XI9xn4qNDbsWiPKm
f0kq/zuoQlCy8hzAKz1gmjcwZtBTsCFpIw+HIvDiABLni6gxeH11B4sx93GVxTWrTSXQDTX/NFTB
feCwQjt6BqqR54wqA11/59RFduI8/UsP/RxZC0RCqSpwg6x8gPCoP6KGDIWbDgxsNFQ68WBpra7u
tQmGWDGXYU3FNESWAdOc5lQpkVg5uHdQ/S4usQo7NSDVUCgCx/FfqmfpxUo1FjlSghwwCu1YFNF4
3AgGfEkezR/I2VV+vnhYbxQ/SWeQQ2ktdHirrK2Wj6haTqS8v10fFQncgDnhPR9DjiRAnae9XAgJ
Hy6SQG4gDBYjZL8aSBQ4A8Viao8ZoIeIOxP+EXLYvhiBsSZ8iPV/sPJp7xHFPuEOTh5Bku4UuLJm
ysIHwvqm0+uffDG0l14gtuTScn7GD/Pvgq8WG7HqGSbHQksckTT0LnCeIPTQIqfrrvSOSav/B+He
hNiAt90gCNwDfVp8vm429hbWhrxpkPMY/+GwyC/oUZD3Nz+nFHU3aPRZ4D6WRT0kFbM302JvH1xX
n9F5oJvHGG4+9yZP4PqXs5f7mje9rzU+80HHANU7D+LB3dE31eRjlwH52ACRix5qACf4H0EF5ftE
F6DrGrA06JchnqYha51714ixyj1AF6Gw84TsZPU16RHzCoy2wjT3nvyTiTQngr4gJjNrhkjyk6HR
WwZCCDtil36HRSAMCbWP8U75stUD/Q7rPdBTDNCnJ0b7HWojbtcje8Yo3ZvHP5403qYxf/siJ3fp
rYWi/yX48yQQ46nByR9jmOvrnGf9A/kgKoDLeyVP62eyxqnmPbriiwQ9mVTrwSiIMYI80JebSYSk
xynVUGWjN+Q8zX43eMJywcE9OEft3ilqMoNK9tlloay/o+XNevHgVWFTtbRYK936McE8BMrJNShG
asbszqP9B6R0Alj/RoWKthK4OSM+xXTe2ZvQUcGNHA1QaW6/yRcfvdxU+8hQugUSU8cF0Qf/d3n+
UGtB76BBZ09Oc/3tv5g+iBMeTk88SOhZzFrOLcxRXb95B6p82QE0noSaWUbJbANNEpzmZS6DSrw5
kinLOoWhyA+TK/6yYNFuyk3UaWYLBjk3a7FI10s7Xcyk1Ll8rUMfTSJ6+Mhs0J+yi1RBt2EZcLwz
d/Q28efJzbXL7Ibx1hmTQLJAEAUyKkQlCvDChGbwji/CJhOnVwv9rd0V6kq9I7cXg/aRKDd3rA2l
kvk3GCHHxDt+GSuhKYWOr8iQvDnaUSDi2ITkrs06YCfTkHtbyCgLjyfLG/CXTV9WIFrQR95xg8B/
jwyI1lffMwWYJxnrQtCKaTIKPEwA71Yef+Y8RL2DDbZnplrr0cU6evdoaV8jY1yF6F+yC68HPAp3
vwDXY6mBvsWQiVwDdBpw/bE+um32PPIFozCMUpBi0m1W8YOGl+hILKgkNy8nhTo1ZUPSCaoNMokm
wbqLEpcoGwHqcxb0aBGXpY6KKfL2yCjJdAZ+B161PpIjcbkT0WoktHBv8GW2gyCf92DbqPfW7OLD
wBIhCnpRcUzRNlqjeGUVaYteqoX9i0vxh+MnNCS2F56aaZejfGyW8dJF85eLSqbl5kkVGYgPffra
4uqcKQBpN+qMy/sdaGPH5M2mgjVbi+P6a4wVZt57W90nj66Nk05BfXF2Dg8b4zpc79qoYdRSTDWx
dGDcXVptYDyTM9PnL7I07JDcnp8FxgtEMjLiS56S5qx7CLDMwPGDne1CkSyqOw774v1nTYLUbter
lomIuVC0dwMsJop7dmehwC3ZtTv+VQl1ODFgJsqH2zwu3qDbNsqwLRXhj7FGq+zj1ocAQ4onYnTQ
6MF30Z3PncMlbZQOzJH2ZplBz4FWUxrk9pxQAr0eFRnkW9HVZ5beBO6VJ/f29vUNSowxj+F7hta+
Du8AtwnY37nzesSXndDDkTdD/llHQKnWoDDBh+Abdemhu3Q/p+dzeuMcOsxZbjb8kHYxvtESghV2
d2G3LpNrTN1EWwyYNHQClkMj63S8JvKzOxSXhSzTBcLcsY40uojpb6eGxvyG+kK5eFsrcCu6aJ86
JyMResn4DWPyk6D2XFWolU7zg39v7N63AAIJ5A+4nQeKNtqLUKWZbyCCdwhP8Pue1rk2y/3odvaX
K7gxhq8haKNG++mZvI/E7irm1gfgegzfwS1VtqHF/IgMpZpCvLzRjgRfWK7R1QWV32z1DB6l3rs2
22dXabgP8kTaSKSsBJGDkz+saulD8yhot5Eo5ib25QaZGdxHW5q0dfBenVdNpz3+MDiifmH0AZue
es9/FGaBSzqm88l9cXGfYDpKzAGPrrr+B3MBRIEd6mFREx8/wPle5hh5elqaGtaJNMg65hEjV5cz
B4AGy5amWfVHHkyP690UOpSIdIpAtAmVqxidAru5oyFsQTCjbi+Z7OVETnnMUAwJYdaAGBDFdh0K
iUobuadfPcB/n0yHbTxTyJkJihCK9fGLmcvBbjJh3DLypDf8JjSs0GTyaETGoFmw/UzZWzKaNky/
jDkNsid4FrwR+i2WD8QxmyroBSPZ+unte8YcMT+vBaqLjfxmT5hMWI/4NbqH3VlOnkp3yYbl1BJT
JQwQcBtF0QMnaHphPFKNEt/P+mKznwE3FeAbLe5mxPCkA4jl3pWRxnF4PpoHzVy97KZ3mjSwdQty
JswpPnHR22nNqkmL1h6sbGoK5ATMwn+xV/aezEyXtCLgk/n3wZGJDEO9p8mcDxYF10IG41sWfTgm
weI48X+0TjIDFgpSGwmFFi1ghNe96/gCiP45vA2vuXVs2NfFERHyavw8em/VbDKAf9nFef1F05HY
3rBZHyWC8GDUXub7aL+9RtwOcXfrvSncz1leu/e3eZufJx+AJ2ERXUbl6DlR9+aHbj7oh9Gy+JrM
WR6oMUJVIw/HVgNabneu220vH+37xz7adCFHyZJAh8Z/Oj1iWvCaHoEPHftMalDz7PGEcpu6w8YN
t9dl5ey5tj3YuB9Yn/u4CvVY3RZr5a/YKeN9fMKPG/O+ZazP4Yl6Bba/3691/1rYOH0/poosMIYH
APEGDDV4nmmPVBa/v5Ni0Azb8NIolga6+xqe/McQSx8PMBU9UbqZ5neieNdJa4PThswPDK9GmIFr
uLe1/tnbHWkof5P26pmp/vOvyEDtMeG8muqAxg+KEFvalAz/CVJFrKCRt6vD7+YJGh7MbTS/7M1e
l0bGlckzU2Uml0C1bxhFtrJPYY3fzhZm3Sm+zxQ37EBENDue7tImp2vtdIc9qZMu0ZB6kmOgssQz
cx91VfrdVybjh+T8hyzsuvgDAEihiqYTwvOoSPLJlykT5CWcYhYRw7wnSC9tbsCcc9GnkEYGzmz9
c+XwBDHTp5TI+VgJAHBS3DZTLZAAMsYTIiYBn0puvFyAYbS4kiiJ9IGypb0cqd4h0zXzwgyppF/c
HXyBMzQuaMze/C/gM8Fg6wPa6ED+xi30L+ma5yQS6IwPxUnlnHYihsmIlV9BZcmIRDIVmvYIrxvD
7CNzSGaYIJaHzf5x2oKEDG9OT6rZwdo1ZthRcJmAvYlQVIUo8oBYRi/s4Khue/eI2/gZ9V8x9bnZ
4rjjk6+DFQYWB2Xu24eDicArXdQVvXr7Y9e2joeQoBecD1PGfPuJNQaegPWYXzQg3uf0+ZiYJh37
vGFG/EGUbIicaTopnDkAvsYGOmIqK3s5LUDkBQ32ZZC75JuTsQj8g4Bn5BzVTO7F94c+GixY6Jh3
EfX/hA/6IEr/AWergY8J/janAu4+Tbq3h08PKDJJKllJLGtsFrwt6pQ8xJAGmPK8ogn7rYYQBvgU
5Ci/KO3sIH+N2NGB1l4+Tr7ao+cBFHFEa7AagPcbv1LBbQCapPBUwM+X5M3MkkED8J5ailgczGht
VlVACehths8eozj6dPv0gCsOdcPuCbVmAaoyp4FTSLaBPDm2GVyuD99lVQZd/zxYRq/hi7ZiIrgE
dGNCmMDWMVwQ/3qt3idjTEJWRPWCAStagARlTWSnCujjgTrBFje8rR5QVYSMLM5ql1V1SdkdUCAi
tbqsDPrqcYnT4nPWbCEHhdLTO4ae/BwRz1urPVMcyNa3v/KvOX1Q57bYLdGkpFhb4y05vPv5XyvQ
kByBONkj0pTJ12fKMuBgjvBQUJNlg6qAbp1sYYC30adckwAX03d2YXBcWQqpLsxXCoQrBW2EfqY1
oqWAHGcZHobHRN9SOkATooni8ZloRTItTLp9FHoS8sfePruFbap1PEPaG+wFzsxbUGTXIiy8F58e
fRHUTVAXyNrIKLCcpiICnGM0UNiigW1gNZU2n+a6GOYX64RAb8vphvmA63Pd4gSR6paK71yBnL1o
t+mybvSFnl0YZ+mggTaX1TumtFyoznler+jY4XDajNS3Rbb7DZocBs7ETAcbuMhMuLAKuoOvBHGC
IGfJ0Jomf+gyyKIvgwW2NBz2/mHTgqbfQJ2eBAStdoj0bCnEXJAbJ8A/tEMZAm2aIp+OEhuDJBTT
nvQKOgNMa0OR/HvOuMmN3dI7zZHWVyfYfYzOKNaiNzsoe4yK6UTmYRtNFUbDc3Q5dPPVzk7z9xBJ
INiLHTvXPGpMF7K/7CvOWnSbIP82kSkC4gtsXOYItLLxQTUYMpGCMWrDWq4RytSv6SLfu6ODND+n
h/SYGINvdKMdRwHi0Ag6vrmg3+Dab0y6HtfRoOrWSHY+ZDzdoAVXDPDwR8jcOLshN5tA65w+qHHT
yjMmV/BHQqdhxI7QlPK0rptOrDO2nrf7SA7PeMPGXTL95mxCA4Znsp2W0EtJB7/Ir7V5fu9kDxeb
DOScKFtSHYpRIKZtyBsfbojQII6Izb+BrcY0hYqA1wCld7uo01N4fV2N9iRBPtN+MtdLYRMgk19Q
myXv9A5j9Mg8Vxu24XpQVzAuAVZKqwc1GINS3F7fPNFCHklFjw6GNDXp0jI8pgcOYkxHxRTrrduO
PtRycdtxWboZYOExiicmi+eIqgeDGjwrwPT7lVvEmGKgSbVAwvOOA8adapCqEmbpHXy7vdUHigsA
i5JO44SY2tKJg90jJm/g8Za9D5UlikgJEHi0MSj70Quk1ZOAw6rJ4IP7ODyBPmgxc7zSI6YUE77D
GSMWfdoAKx/svzY55s+/Jreh38JP4VMiIN6kbxDmmyiWiCWeKBIvUWvAgzXTQHcibRvd0zbCgVdQ
LFKZ+9W8Sdllvg2h9zNm54F7zoqA4b1MualbFF/HMERDcPVpCFaZUS4/WhmYkaAdR/DjOpeTd3fM
0kaxbP3IqDu5gHRs8T5Ec1o8UO5bHM2ZBqoAa5lzYSp88/IQeb2Xq2Or3E4+6adfu83wFp/NP/pw
2YLJX2DQQ5y+wL8576l+MNWgVIIbvTAt7H8BPG6RkWwuaPugV1geohxfntzc/xkOIe/FHGCN7IrR
u6/1s3Vfi+UvPi2adV5XvuAUkuuUr1XQpdB0nLbw0ECjrEzUucLAbN0eIEk74fSB4zx3qtk4IwPY
Ii1BhIOmdR4U68vbawHqIIYC7Boi7wynnivM1BQJjKKBRovZYlxYWUZydSDa4U6FzLHeV/uF/Ug6
NDKR0JzWANTRRU6fd3oiNNq5WR1urwnA5OPg5KwjZLgWh+vS0/tHJpMojXlMEjNdNevBcyuxPEda
Wjq46BAg0kXI9Ysh8iEr/RwV9DmS5nCZ3YFo1Gyxj2nE/RbBstuiEyEhyJCdYVobAZG2e4zUv9J/
l9ar112pFgX8oV/M8bt1ZafY0+pqIn6LYOKB4WkDp6NbhmBjix5c1p03Li6tQnVOV5K7Q5h0Swfl
ahyhdWoOyg2v09MVbxlfNlz1Y23psTZAvzn94OjUIJtD9g4Ffqz4uPS0nfdJK/j2rqCUyJ3XTx5i
3q0vbtVv/77uDKT/x5U22Kk9Wjx5rJDEOdxk+k7rO2ZH0+bagPVT2bxhlxbW4NE7ksNh3HsbsN/e
KwshRWD7W7rLOhLC5rP/SWrvNqABn91B0mfvjQx7vvExas64Id0McUKVcXZlIu16QQwd6807nVSA
KbSolfS9aW9a4HyReUOqkBiC6DbXyiz/mB3AvRUX8YO7rh0eM55YBOzxTsfBveAdyFFmIk044Kk1
7xsUs1gA3KqWSDezSABJGCYzGUsZ7MdKj9SAUxgZsxboyeyRcFtooe/DS3afgxaC+eoySaMlE5zx
P7+mNxX96QsT5k70Sei37pahOqaPHmNoG1QpmiD9a/rqzaDtgAXnkxxiBgBP9lVc2f8eDs0MqgEk
aZDvcUhd8KaOc4YvrFeXgyMxVAHn4KSeGZsjY8EXg+qLzG5KL/+TqutFh2He6e1BBhRuSaf2kYgO
TtHkTlOq+UjUyOwkukZ5/HQo1G2pMz40Yb3K0Yfagp45GW+JJUKxegGrqwaFXwbmfo5k2+gFYIfa
afekA0sPAD7bFsHZ5gAhUxzKEkzp1dy6hCIv/b05exBKfWy5/P9oOs8tZbVmC1+RYxAF/hIFwYi2
7R+H4RUxCyro1X9P9T5nh7FD2wZkrVU1a4Zy9u4Bsrld95+E6eBnFn6jk9cZ3KGtn2bFsjMA7KcS
Ud0aOPW+MSgMyNlxKDx08E347cNDzvzPPRks3yUoM4GFG9xle9jtML55br68JH7/sR52+P/3jRI3
4QvW3YX7WfFyoiYhx7MB2fltgcbGW/0WKSMIAn1wQB+8f7RRM2qRbHrN7EwTTPxBlTTLC5YvTVTg
9dAV3xz14uEuaprBgSparPy5ncEg7T3+9M0awkYLckfy9e/LkR89FEKJmPNBXtA1l6EoybzkJwP1
vh6eTssMh44+mkEsnctNGB7X3DpQNAZs+pisjzqH4KkMjnjE2l5rQhgysR1FLFUKx8PBMPQakC2y
AkuqMWFusJ7GRAeXrGvUVmNoHoQjGrc+5AyN0ebXe4IXrYafW98EbMRItcrMLmONU4qjo4XmBLEw
Jw1ufmsYWzMAtjfaOixG+1UCSxstrb387l7sasJGLvZdvPokrEgJKIvJ7GwiYtigAx1g6pUDOBhQ
Q3R8qHR2G7PPdoK3sgVYP9K/dO9vLLKb6JScegXIIGXszcMmeVJEFKbGnO11o/7YvxVToT5YczcF
ZS49a4A718xkr/sy3Q409uKxURBzbx4TLQeLG3R3nXkLhFFrrrm3tOi+dlr39dvdMeS21bBjuViM
3l7+DdM61oTLin38K5aN4XavmHG3XoeRKJUuGif63x/n59b175BEar9LbgmB47aYvnZ11mJ1CZ9P
MXl9dV39EPAXFplW5audjC+hwOn2GkjIdePzJQEAE9hDsaA/E4d7gp9Rj1ffwXk1fN1HFFRN45ur
ZGW6FksP9IGgMgfDPdr2uL74z8onQlmDJEQKdxfPVuKqNIzTiWYG2657ZAG84H5S171djOsd5F0x
+5PJ7H6OyPS1VxKoWdip4lT/JMaEcoor1PTfkC7ZdhzIxUEHW2+z/yLCZ19pKbUNNQh3AfslhTcl
ovAELQ/GmYExouPqTyRLHqAwKC2BVVODavcw0cZQBI8prwmCTNXLOyVPyQhvagKe3GClTKnbhndq
G4aTB5pEfo+QJ/zWqcQ74UNNsF0CFDaOwJcedoOa5fEKlopVT3pdXNCKkF57mgOcVEVgUNo0S1xe
HwA/Z996ep2O38K2BlLnXOHtMzegDhdweFb+UP3WSXdJc/wlErTkzqMFp4SerrL64/Ia+vSIqR89
dNoOwStQFXBCkFOgBNpheGhwn/UvIn8wscpEb5xhzGFyI1KVqF6t93RAXH5ChQKO2RBsOf2YkUIk
7sqv/ulM3k7z8xKwEBozwTbBewKmkStbMzLYgbmYSXt27+tb/p5fbR9wzOEL134veWEGIAnF6MvQ
NLfm6vyTrjAyH9yT09Cgdp3fKO+RkJATqECSRzYBnU+4KJdgs7ADfuoiaQT8dfIVKYIYRid1qvhX
hvHaBh9QAhOgBwLUfNzZMQKKvvR3XmKDpnJXz24QAduwr8GDvwXcFKAtGtABniXnWRl7938l5Bhw
8KFwC3810FQbOVkx/T1HIE4q5jsfhFscbBg/4umLXYGk/FxoiPN7j6VCB6nBdhg4jCdokrGQyB6M
lq/ZHQqmyu4xUuiXHv0G9xMwUqTSz1++0z8TOn/mZDAHu4MSRh4vP727PZoV4CY2M8Ih2KRK0sg8
UPlgcOh9s3OPkAL3Ob4uFfj5YM8Tob6TsUN9BhQGHxRJq3CGhIcrPGJIRwBoDjPEFsteqJX0HAwp
ybOgAhFrq+bP4r+cY2oMogIReKxP+d8UfGCQcMooLYZ6uOjZPSFpSBbGmNXDj1QqGtzLx+1QRBdo
ouHVoTrJJeEK56DJ2kzWEJ/4Mr+7L/rVuTXkQ91Tg/NfoLN1PScXYQ5BiSrF/fB1GlgOAC6nFcuG
fhqaCz1HglMw6FvEKdUl04KeBLrUwhgD+P9NPRmbMs7Ue98eNAgHSiKegpujTWpNDY0AcvRYx7eX
OTS7xPiAQW+sZdpEHV20HnfsmsZmVO5rzgg4AKep9cuaKH++I1zEkGFS0bD2mObR0Z0wFmXRLzSJ
oB4TXbG8zD+AmlBLQSsZCMJeEtmIiHF+KUdcZqX27EB6MXgOMHrtt8hPwZJQfVrpvtsjleqX7G3v
lIse+InOdIMWwYMNjQoLYHN8FfvdmQL8bEBfhfsVfCbfHeu+WLNL4m5jLzALaLj3jORIbwXphZTr
/Db55tSotWsi8o2J0BFGA1uKJIis1AjqBCRb+jRlfwK/elCI/9CIHyFo3AMNO2PAVtBARisZbSg5
scXwyEASq2g1ZFywUoPXPTnbQW1GNh5JhnDyfmXreF+8kxZcZ3Wnf2gCe+UjTVld43sTd7H8qCLj
HXbvyQ2ggDgQeKmtWx16FaMV0ilOXgH5ebZyQjrZl510SHCZrTbl4qH439mNc7il0PQh3xrYWoVn
8oM450DmqdjQj13C105bhUpegEnPq+QVO9Ej1SMzejPiAc4sAhVwCBoa5sSYQPqr6ZMdaUajFtzn
dfhisDYH9tTpT3HoBqPAuxYsIONk9Q+DT2hPH3762VrRoVeswGZBVxmNBgYlx1xExrfQq+NX3g6g
Rs46ELmRi7AOHZwdlP7FVwMo2OT0av21EnantxjEnmGQOX0ByaqzNjrgu5ar0bXXpY0DZ91f5y0o
W9BCU9dCTLu5EenTpkVEnkLVL2cU99Zki9waNcTln6YjlDill/TErDNlWMOrqtnNL39v8R1txbUP
nPu7SpX4O74stFELovtMOmsH/orOjtW414020uKuTqPLU2RmQWda7XGcDX60kO7N0yMnA2MPmd1B
HGzYh9oAjRV6swRNNGEe86k+rv0iv8V13PjfRODiOWcDyDD60uxDsGRWeWog6vD7hAkEWEU1YxYI
Lg7X4wdhzQF5kCTHQbbemcw0rjMgILQ6RSieWR/30H/RPkbMjLIbHJOoxSgreEdK3u0fx11oPM4/
gpw2GqJzfH76ZDLm31EzxiKQSFF6BDCoodwN4RF0iSu6rhbK4KQgENNjBNog8qAWsF9ZE69EgbaJ
OGusI/G+/uPY4cYUZiqLUqKRDfSHFAtYNAm3HM+I7gRsh8RyNqxzhsmfmC3Jw89RhXAva3pdYOB/
uLow7BL7LexUzrjYwQUeKwPMgvHow88FghL6tcPMDmhx3e07OKCfIg8SdwkjO+27WfmjT/edpTO+
ri+5hejFmp9CfgWFJjDYNXU6LFhcJkf42bOdg7hDsczUXwkbO4Izor5dCi8LwFGqiz870D6xk+LP
sWJbw52PPhKtHRu3EGNFhgilBv/FAL+6gLw933lP7+ypJA1uKVxwEbSmwgum+GbSuMeRerza8rUf
EuLPt0hXIFYfckKV5w4KCScXIx7Yq1Ojd0eL0kWY+eSSM+acP7dNsmt+QMlClf4BmA+FI+lcaOmi
z+SwbGXUJTPfCjmH7b6DmdZHX+kTMMeaw92gGH5woIGAg4ccg5npeYCy6OCb3o37VlR8TGc8/eMq
iFvtTIvKffEhlUafyqH5BcNhwsQMHkp/IYaDqwmjn6GxbMl/KS7AVWJRnZ5sNBftgurUzq74NtT9
F5Usdu+i/pRbqZj+kbtH50W19bE+bw6eul3NSM8DismlDN7SZjC5WFhTiHBjdtzuTJtcfs4Lee9U
XVTBAQ+wlwgbKAT4KsQkjjt6ADGa8kZc1a85eJzMe16kB6UPVt3Ff8j44k99vndIq3OmgDuE/V78
ek13d89ryLRlwHcv+TGGC9z/z4VvIwVBOdHhp5KjkHf3m7Zf/FMHRvwGhyKhFlE3dkYkOBF8N6x2
xgxoKIIzOLogJ9cYGIAgd0fX/hk1eBt/SPUhPWPXji5CNqSAg6+KTgmmK2rIgcK4IkdJmMkHgpxH
cNtroIN3MQMAJr3AESMoFiAJi1t63WciFRZDA7wCCG5D3IyLJ70z/F26bgoQhVv0iPrjK3zLBhhM
QXCF5QKug6t/T9pvzKE3VwQOoCzvn2MI6k5dT+jAa1JHOqrP6JbcfhBMSoDVvGTtyODxFmAlORZj
S6BYgHdw+qDZsLj0mHoRqHhHvoI/x5i6FlgVlWYRKu5YHYojEbKq4XVmjjrx/R8flwyhxRFXnoB9
xRhQX0PDHggobFGdMDqEiMbAgG13DZwG+REhJ10v5dxx1oFX/j2HpwFtE0A1ohbp2DtDB1wJsupI
QhtprkImcDF0a/82ZlXTg45VNGXXtGazZWLfwWCBBIcYrTiRXAwc0zsjRJYu+VuPwRIzsY3o4HEL
uBEppyVPwOxjx7vMurE1M5AIvIQnexK6oQ4j12Z0dA/Pv5RzXZ4PJ2NPDOXFzxC2+JTI8jN/jfCh
hR98DdvYAWG3szcmw2b4zc9MkK4njE8dgJecZnyOwwORkUZS9Iy17r9m5H2jABMyH+6AmKU1oAf3
kZq2u6Z12/xNQRw366JXY6hspkomQL3Ts/Ia7C52rjDzpOzvZlaKHSJsD7BSBo6HjOtfnymIWfQs
3Pw0Aapip2/DzXeDlxx2RiTnDJ+xZFMTUwOT9dlbgfLIHUUQxsBOIHHHr4Bexz1wr5skrdzQaAhR
+zAt4UJ3pqxxIQNTP1KXBE/TY1EnBDAce8hMEMiiR91SqI8q3PVHDLtPGwo6IkS2ypiGEztc1n2x
JtDkMIJ0ziyLWm0I7IWt8lHxLabVJDr8dChtRxyGXcv98gmPHJPt8Pn7DPFjHdecBMPVPxoh+rr2
t7s8pzBXqH6Zd1DK4n1PXS31Pf6TEPl6F1+yCjC9lfmOnVXpO+2AVB2G1kD/Y6jWYQd42vDw7bXx
4A47rkVuPeAhkYwsV74feEJgyxI1feBeOA0aydZVffj/QCn6Qhjz9BuJRTQEaR9Bkwl18ei3G2I0
0ZA95tLCHXFJQpQ9hkcg+zE7K5ILC67hK0E7Sqtx3R4jQ1YaBphpMX+Le9sASTklwjVSenCP9isX
guyJEW4XAqc60ofqEPMrovG2NFUdxt4tTF5CkaYOybhQxjDe/4VWRcjbakYT6V6GABVLddoJoTdo
S2fKfYuzAhw9TvMMwgS3JHlmP5CeGDz+MZVmlylqStRgHQardsYZYeYcXqj8f5J34CSMjWmzxCWz
ZXzN18uw/DI/xi3aM7zJyGsktpOPbQf4KmgDAkoQMcos0UxZdDPYIAm9G2cIQ9tjCg4hRUKFl4EB
dwCZoiukwGLOrAyvz7/0F3vJ+Uz3v/+MiznJAbwmQ7jMJIqum+GF+mfMK9r8j8tQj6dhPkbYOUGw
ZJlEykD890xMbDGrkdYAzXkG52g1U5YE45L3+iyCdsEJiZ/JHu4frRV3xos7YX3OD7t3bP1YnPq4
rAVq/8YoAjr3BJSPv94wxY+7D5EetzM/ZGcB974xhaeCOSFExywovmDcSms66TCswgA1w8houprY
3A0t1lPkI/xIPQRasOeIF4nNlSNhQ5wMV6F/S1CpcfMC6Ydo+7munpDJlxh0eOghLVQCIsq4JOYP
XFjnp7NzUNQLNYS4bHhTdeWdxkDPMysALRIVHB7hMv1+zSBGQuedMW8DcTfZ/4hYHSre0CaI5cJM
CyUlLyw27M3skd2Is/ppbXZchj91JgEjPBm8ZQUfFEbSfsnUpsMgpA9FbviZqX3o9Gw3aetutL0M
OaiuCPxClTwToq4+IRRAIWf3T9jIUfXmWehgApMDasowO3gCQZF22R0psZk56zqEu801gaooXbyQ
uS9JC1K/4lQtAbyf/RVUaiR9oTnuDqXLecSXFOQPGQahOlERtf0Powq11/adCZEC181x0wlumTk4
/lwilAlfNWDoxtW9xmQlorK7rC8T1j3JNoAinsM66ylF8ny6MJ+LDBSbaYyO+cX6wCyYRAtYeHuk
5wduUs+MGNupuRnoQOF98snwt/wHP/5BSheG7LEdfxGWAz9LM5aWqT1t969DoEKjRYIORscuxqHJ
sGXw9u59AtkYKi2hRFDMh5CXrKiOP2nj6+PPcNWDDk4rEbc3Jo4rZPkft6XlzkRcDgDUV3ppNzZ8
3iasiHFDXRuXusf5x/hoWBBJ1J1e+1Wf524efgmTEAmV7tEgzuCRnQFxlelq2sGpieZwWK5oeUoQ
y7E1NsfFSI0MGKluBYU8b/QfGjB90OXCY41fQZBsoDvTpqVl7oxteKbrzqz6eDeks7joMK4BhiUP
nK0HBktsQsord1R/EH+5oHyxN+j9kD0ITlLHTyYRHW/Ve22bkbPsDtWP+xBs2dm3UZXUsRLaWFzB
0Mtx4tob2yeTPZdx6scElvXQDLzhujiH8AhtveNW5CWu+rfj3LhOjl1qmSIxYAieu5l9W6/e2XdF
BkeoE9pKGdtABiB3otw5CIAZU6C9MmIdHb8WlBBdcXz4x3yyZsgLH7mf6xuzb4UHhpXoo5rfGhOe
V1TfvMoJT5xLt5g53RPoAHQJSLzwrBrk2gP5vrTup8vHjqvpoQkheSiZs0G+KRIccA6RSApzH0yf
CvGLwb/cpeXk8Iuyqx4YQXifMmc+opd4yAySNc8gn4CG1792w4B8fPRPtOUG69qhIDbc0YrtA8Af
/o3UR3ZqkqSnova49669Mm6B5xR3/Wv/doLoNXrFD1KOTtNbyNwOnSD14i1UfH0P/NDoXvEJX4vD
/Hn2lakzayfigyYE9EcSXoeEBH4tvHj+Lphz8xX8jiZXXNLQ8+LygbvD7+eXlDaI6m/2y9gZXNWg
mBlIxPuHIR38JXtxfcYo20BJYFaQyaHtmdrbiRW+ImXGhkHdzRq9oJmzJu+fkn/asOyCMntv0A6L
sqhMOiL6jZ7TZnAdvaAcdTx9Yl9dI/8MG6jzc96JGkk047XH++isjdEXL42M+/gDvEEqksu6ufYY
ZXxG37EyQtLJkmf+FLcJlyE6rm9oV5zAHFBykl/DOIbLcIm7wyK+bfWauRYbSHin/6cBWFCobxig
qAOI6b7O7yjxC0E2xvp/M3WLgXXw5voAY9PlwMnoNUIkIsOa2BvK+NZTq0j9ebBht1DPXe4k5ZC8
TgE5hTYmKop/g1rbekfupia4w0epvWrKLdecmQdyx5FQod1D5ix1G5eInWAKtHRKLI9Ma72iTL4Q
dtgPv9+eynTykSpcQ7iXzeCOquPcr+tr7/YI5bFkSEHxxqqcPedf58RkI1iRJ0gFO6usyMElpg0s
oie3zyZyfkrLu31/ay0ur/PqxdEN284tiQCmt0blObFq3zR7TyVk4Ke+Pb2ObEgk1/CD49cNCR2v
xokIWIXexvS6z/Bpph8ioxBfFd7r0W8Jj+xsnkiD396tGhwhNGgej+88g4vCQKdX7fRnbF5mgNwP
o8+w8MsDJy/mdwjVIMpiQcoAHgEoCsTaL2ksK4/6tco7CLufnkm4MVRX4gL9WzW68zhH4g+rkQQL
8v6QUY2uO05GqjRoRfxOrjNfHN1zjVEz4Vxhic8t1QKW1SUonXtexWeyW5nI7RS1p0DxVpn392+I
DYE+d59nWMHzAO1gvdqII3pPSDedqBndAT5yh4EY8Cmb7imDxNb8VrBB4Q9pPVsbdLG6O2bK7g7f
/RE3ozcEowUbesEcgYn74o4qYQ9l9wxVjzEZLe6ZSLngzdAO2Rfqlld0P/cKBOAHn/3/cE74Zfbw
lxGI1wq90dsHVgPOzsgGvbKoIC3E8CdgA3MBsD71DNojjnzDPw5ZNOzFP+chu+DdCW2DylkFCNzc
0EuOW6bRtWdwQ4+fm/YePL8Tg2MsuavebXbUAuQezKRthLIggriFnbMms/qs/pa2Dapg9q/2P+F9
XefmvkSlU7nOOLnP9ehkxe/Eyu6kUXmcTO3ksXUsoEOW8ndS9TmhVQZMv5zrym939LeJolZNza7P
5bptD5vHlon79yA8jgFBRSGnRZFqI4PFOuji3D0hgDP6/jQzLpKnDHkNlXaBugquvd37aK4BALG7
TjSoLggpEy28IiJgnDS4D94UlKMOgKztvhb1xeuGJXRtc/95JcyeXpqrK7FGxwM1BCOF0jW2QmQV
Inezve6PqOwnEu95ZHIZMDfooXgLW1DCG9pTKgJtqsOl75WUSWj2Ymdc5lXw2ZUE3EJQOPctLHKa
kTmggqiQ0xCNg3sQFInau3JG4fWz7Bo++1AnuFMscS6yc9w5lQOWxXNo3DwYRiK5/ON4QnWAN7nU
/nG+cdzdls7dJ/D0S+UFpVaX7PErbdbg0oNpArDPqEmJyKRTd7hQhTpOAAu4pNIxmKG1oAU1tw76
wGGb3uBfvLIDM6JJB26kHI/QOhIJOEbZ1qcFL9GPZ50RvYdJ10eLw/APnmHZt0qXLE74oLtmjvwd
BRDveBVaSOE4NCBWsRPb7qGOS2LrIUOQzso5D5RL5HHfpOX59q8cQrrfLqux+g99x00PbPZrhjN4
a0Df2pR/k/mjVwxPU7xFEY3/PiAjY16VYRIGTfCJzwuNyqETk/+mI6lshyCVViesKKYX7/zOCbMr
3a3qMQ+PrxR/jCBZfdNXaAa8dR+lJF6kZzbExJh+CbFjpyIXqYL4eA8fs2YJ8g8tJmQeu7/PTcr6
wWFQUtTMz2uKvfuPEXcm7d+HvSzpGCoVrEzH9QDaV24IaCkdlUoEDaE6ZA/eERdlJ3gFEPuY20TA
OgCFqzImRrA59phP0+Xz5p2ttj+P9AUoTI3lFI0Y/B/eBD0GTj1V1mbVxGSjoKHuCyqpwWHrM99l
r8AREEvKqUryr6jLeXPHKTwnEUSO7fn56L53zjvq8iVqfAdC8BsDEwbSfaUwHo70/UNW7hS6xYEm
jXn26yMNHEMyxuPMvj/EY516T9IR959TwmSe2TqXXC0ClEymDQR9B4uDXcLWxHD246u/EPmd+KD1
Abc6EOJzDMvezJEGkGTRnJxs8IUDXzi0Ehgvmw4QKaPNc8A9g9hcNPQ6Inn0UzXFoQzZeReH+IUx
CrUxw0+iZ/5hE3aFNXT3MU87Yrz18u9MkE6+wX5IfeCEz0Ny/8eo6nHrlSwfRlUDhtrChCR3EZJy
GbZW8Fr1Gwutkocz+1eGfeiY1F37C/sd0+pmz1ysC9sV79+DVzP9N8Jir+/efAzxaG8hbXGgNfAo
qJwK0coRf9Z0w6vTa2AoY2xeeQ8MiKhnsO6BWvueXC69Y+mrxYD1RDAVTO1fxfa196SA1UU8Vtdt
UJBijeJ4JiQHzBnAG5/Ba60xkN0BjI1O/bp1jwtCzknfNdKymVT56TMj06lGthLdd2+IR52AZ7pz
tpLV1/o6vsdY6YoLS6/QI/0pp+QBXBKol0yqS6iAyhu/POG1xiOBg9FD8XcEKAIgZoPKGeYp5571
SiCkt9+QY1Y3eU/oyKHuNKf4uLNhuEMs+v5YZlA/RhTcVczJC7HouPuycix+CKMdc9c9FLROUOV3
gw/Ee+KKc3CO5GCX2UCFXUxI7+3fBs36m74Gp75gRyXcqQ8eCN0EepH49DgvDF1ekL9hi3f39/wO
BUouX03YOrOZ9Yck1dX+m7apDX+CXkhkolf8FJjpQH0r+jQmfrO+juSf8sJMpiApuEvW/wAe0OQz
v+ZX3pLAfAgFLlxmLuVlwtwzAgJaQ5zEQ0CHdHybOCii+cS5Ht5zfDrDB98TgkkcNwm2mpxHmCwl
uDnk51zFrAbUFu1/DsOQLg8QW37jzTOpBEjc1kYidNtPwH4AOfMD350ZJKxxHUcM+e+PvDd+HTQN
7cPEXBQAl5J7waTXr2Iuj/yuOLHgDAZ1BV4uFwiuJickvyg5z5ItDZGDJwJ2kA2Q4AwewRXiohV9
w1tyHUgzYZ+Aupue8UcuPYlSEzDfWujEqgFy8l/sKgztOUjW8Dz57HLjjE4T+YDzOx/wMvj7OnlP
9xwpNd8MlP8ll+pBIBtV2So57o6j20ANZRON9MVrzr/IGzuOUEd43aSK4Rumh52FeO2NyQ9z+/1t
4Lg3pgO5+OzIl4lcms/P15jKleAnGP5AdMFupvXxB7EW19xh+C/AMd+ksX9dg8vgsRZbVv5bHnWB
a8K64+sGseKFxbgG3BJyv9wa8hovQMsLdNNiAr4JH+Uy6ALLyzOkkNEYCeBmoBE3DXDFMwoCLs/5
XyIJvOfUIrNQfr/1GdCjk4CgKf/x/PPI4S4Df8fpCqAqNbnAmresEXsM+SLkfl2Ugy9uV5c1ObA2
THR5ASIQE25urgqvyM0gzwbQWtbc502A0lVe4hPIFSon//8pREr+9ZfWQt5KxWDY41OYhKeINw/v
AnIe/3j7lzVUkwJi623dGXIXySeWoNjbgD/5hQYk6G+Jcm34zE8RqVgL+PcTbja+JJSGnrP9/t2i
SNR7QneVBQjzAvz9Sz4pSPAdz4FzrjAFe6ZwqPK/m5efRBY/ojPNZApwzNGwMlcA6ILdf85J32Ny
8ZlXMUTYUcWj+Wq5SGJv/ZjLFeTKr/l++HqveL8dcuT0/GyJOxkPPO/koZDSGLKYC4O3qnncjFy9
LlocsoER/gmBghtGDc+53Efy90Vscw8jvo7Dr8onkO+KW7uYcJmQ6yDaOKHC5mgljA+NCDZPr/nf
cuZm3jC8Yrwq9wrASCRfMF8zEBSfkvQaebJPsFjy/YbZ8sDHtcko7oAlQi1DPS6OwdylbA/c32xx
fAtg8ozQjjm2L5B4IFXwp1xd+aQWT4fYBsNgLKL4W1+cBlryETcgb0HMMfoCWRoKEpZiwgwv/C6E
Rc3bEOdgED7QxpYtgckQd6pcTXAenpP5faqGfIS/f0Ll7S3lFpCXAp5WKC/51nkv9piMcY9U7DF1
JWsF2aKb4aEwwiIkbBklLDM+jw/LDAxGRqaIBIFhEYqFYkXO48Vg3XKpcPBLrqGvy/asSG4EYBQI
jvC+Qa8FNz8z02RSjnlVG4qSCX7g/MLdJR+QEE0sh/geYCeT6EEWBS/Kd8Ry+nt2mUDJm4BvZPF+
ZLEw1+Qd4js0WMrnZKjimukma8CnYZgAa8c4OrNWlsQFMR3rck2g/o9wbZaUHxxJxEWLt82DMJ6W
KAiGDJjcYewtZ5Zc4aXmZXJ9nzFX4cS+9wk4cKA3MbeqxczgLWM3eQbs7firM5XUb4vfFEuFjPtv
KPsA14i8koHk9uAzPTfjufi7Z8ONfJi/X5clJjblMRYtmCyo7nLJm/9v63pyG2E9zbthPMhHcfil
hpdZPviX4RAyZ8gf/JDyX5yIMXvw+z5XVr4TcTkUWxn5juXVuXHgNGc4gotT+mKBDXj8L05/ri7u
DMQR1QGfajlkHBTHqpvLjobt+fz1912SEiXP6Mt1ky2zmyzod7AbJpIqyFh2/LCLq01G5pLF7+EP
6SGrhFjqLvyKxCFgb+5ruSJGlPFr4oTOIeoyplnImnjMM4sQKbmpqr8LKiNguft8f7/bkQITimm4
vIcDRN+FfB/ZMJy0bhSlafoTRXE4fLM5yQ7DkeGG2FG07gTDiCjO2SHdEhsOxpO0ARDfffmbG4I/
3ohmuDLcTSumAwr/ftjJFionuzzK8Fg1b9ZZNsQMZWAOa9JRmOncEchBHwbtDnQQOsJ0xip7iRJY
/eVtXq4vayjYcLjYu6EK4JVGil4XsU21KNbWcMk8yGI2k7WL7vhhiqbJ2hoJtHOmAZRCpwnnApQD
xpdrqKwJT+QM0cjFJ5gzQPokzXP0FBNZFAtmKGYbksRpj83hoqAqp71KnWGzd4Z2cqViE/8uFR6+
skYELwvmnN9zHIQGTH8442DpwmJHwcP+8nxF3bG9tCPUeagfMoXQKbYywtJhQC6uaZVS7wA/oiXC
7JoNkGsztGfOQrwwqJJHH4qyKn7MnS07MWNmpmvV35t54nIluweUAAaF0FridypECLYvVCLsszc8
LfVtMekwiRny2eIj2AeaPykuil5nq29Pc+blDJ6O4iF527eIww6gDZxQsMvx/KQ/5ERRmM0pGKzS
GZlDe6lzi6L+i5Ss4y2V/YMyCN6JhZP3iQEGR6KWwF6gOppDF+mBZaD74P8bAM+UgChd4E0FZXBm
5JnbmIp93X/NyPJWu6r3GdkkaHw8Z61Pzj+f4XdiLguGTr9FrEyxqMX76rspMmV429qpNLGnPg32
bwnKD6Zi5OAo3lBLWNc8K0Ry/6F7DvkV6+v8FTpAVGGIOUtfZ1LF+sYt6+BaK1JZ0TtcR1I4V7/O
RgY9SHNaEqWPqGsM/xngylsF3RTA9+7G7w0ofnX36UbUJvwUUI2Z6R74MgiDDw6EsC8PSEVOlWe0
Pjqa7j8N6VqFhmZVZlUp7Yh18WhHmnXn02cs1/tQDq9R1jTXgM6EG6pgs8F180wgTviEqr5/o0ig
AUTRVkudhWqTHmq1R+Uz5z477Kg/aVmMOVU3zi6X0NiXtn+U/42rz8F/oTVeIEjgsRz/bAy6h9uW
xSLYcp9w9FP/GAmMBdqcem1trW0pCwY2JVN5JH7SexicBnAne2iUyYRWU9DRFf5f5xGBw4btWdvT
hFdajZG6wCDI4cs3AUNuwFOKFpEtVJyZ0u0388PvY+0s0FBQtrV0EOwlUNS/SMQTZFQgXrz0xTNx
TclRQOhbNMNJA4xBVUSDfjQDiPWfPZjCfz68r2tkRNy3eH9SeCl7FjdFFmQTrliqBVzhAUwhmGgU
N1suwTPtbJ+H4ASif+qx6fPh0AV3E4plqs4tFch/r38O+RA4FkPB4PkoovN6/YZgmisQJ3jxDlVY
Y4YgAxrki8qHUlqjkPqTYJzWUFU+3T5P35x6Fq4conPS4Di0U4XiFI33XDcnKF1Zheszzj6Ss/zF
YkGN+Ipac4I7S0fDLcU+ABfHXdEJRAWR08xtF4irXwxbLrh0ImPswfvn17vkBj/gs3BpSBUx0XCY
gI1GyItW6RW3qD8CcJfR0sdd4YRhx3wO0Q6kXLv7OazEGogpfxUap6RufITqXzb/+cPyvws2m9Ma
dAOcCNmKETDxXpRragG2tTc0tRtqdG0J3MPwO4UnnF2hrFsQmYqJtf1zvpjjic3pd4a79lxDmYTB
DWlXqjroEBMj6mCnSI+xF0lB3MCi4bwEFYINiadb4uQYxWDoy7KF4vFJIG6YUAGFzI4pIswWHJhO
e1hiyG67Y/aaLVTfN2YnB3CpB1wzxBSQ7VOEXnwlCFoxrwH6A86edxarCKPjLZf9mlNjAwwQhGbA
i6vSAm+vg4+3zduO7OiMjZwQ+MCpTmvwESm9IC4FKBQkvVUM8kRlTxeG8S27INtyp1fjJg3xwu4p
8O9tQEdqpnBceFO8KPtihYnSONg/QuRkopA2oB44qXhLtmz/Q9i3MEDei0MOTY8O/5gzW0JjbImO
+JrauDIQAYHriUS5YG8IItbiiQ1HOnF69KpzcEIUeKRrP4J9J1FCM2FqihM/uY9dFJ0YEJ0G7zgH
aDq7W2YjzKwH5xCMy4Nj5FPK9i6Z6IC/fclgF5XnD+HUgRV0HEbkcJExFnuQvSIOVvibpadErNEO
wxqRKvMw7/tTIlEHRsDg7QTwWP655x4QO+K57m1XYTt+JpjCxSbjQyBt6IZ+E139N1ojB5c4JKP8
CYF22HIVP+5jwcgieENJUmJEG3HVQxY7gLUtLobH4XnIePRQR0eMiLcvqqRu4Cxwo8GYgEkYkDT9
9zNvRNeMiEbxGfmUGPWsO6yPxXnH9nqZsOOCzLCRAuxUu5ctjd5FGdI+r4GfgYTYJc+5tSha/2p4
XEPkX3Tvq/tAqUPaynvdY2PjTmNOIi3VqLNVF8reZtrCdswOUnNXIUCDqqj0zsY/tkDu9yM+JWZI
91dMuJSn9bPtt+dQQ23/mLNQTat3Rr6JJgB0F/uGr9CQEOJDi7uZvCpXboZ/jwop7Bza397D9lim
JzOERoieCKyVncMAYeAxNU8CcsjlDFEIlTC3MNn4hCveL0+oe6/GPz3TG4aIchQxLJH/g+GUQ9bE
6/8eiaLogvuj6rIlgJeyPwAKFjCFOUywgtL2r1Py+MagmTzgrqVAwgoUZjWinupgJfuNFTXReMXb
ri0gv8OcJ/3i7AMQnz+DhmTRTvrF8OCUfEhJevvV9s0QGDJSF6cakSBwHZ6+DaOFlcI9juIAefwb
Hw9zd6aDUWC+sJOR9IRd70Y1PXzqJHgSbhAGeZhz9Iz+M6pH9+TudTeGRBASmpXUwz9bJRWNQvsP
ei4Gu7BtDy5xtzQ6HfobnHeXkGgI3BtjYdrGNv0oUwdi7N1Zd+VaD/eOFRDekDgvWOF7dw1RQO0o
bif3HSqzN407qiNGJdSIcBlpKGjeT2vxd/gkarg4ziqchtEZuB93zK0ZPKFzcPpwnkCSTpTkSG9c
9GAS33CsxYhvikdHTo/sb2Suf3L3eO7Quuym1wH2u+ifpkxAQosyjpaloIuoe4SipLf5zhlxQT4/
rx4osJ6Tzbk0kjkacJyUxuDX9uTBK7H46C9uwUK0zTeIbVcaDZYTV/YDBAF3KTN/yuWzj5ia7VyZ
2DNpNi+BKv0VF00u3IYJdMddnNMOhppOiC6P6W7Zwwr7NW6ojvgFMfg/xy3qa0pHcATKBXZPYWwW
IBo6vYiWMO2lqqWvpQKhd2SDo5FHsYQ/NS0nNjI9hCVA5pSbos45h23vvkEa5itrqy87FG6CQzUE
OgDW+aY8YnqfUszH7OURNMn/kXRfy4llWRBAv4gIvHmFi/dGyLwQgBrvPfr6WacmYqajWq0S6HLM
3pm5M7XOusKKyer6CKUw2jYO2AQIzgAD7C3Wef3KwdixkyepIprU0mB62DL5HIPKl2Csl6lLCizt
WK+Hr7JHq1l/ogdXZf+NBuNSz81DV3hFfJaToM2tKyQxpOSKyG+DMVdw/2UjEJ3HQSQWsM8UXWS6
Oj4RsqPvPdhz320t+8W4k2Oasa6EPuQRMwwW3+w31o0rPEa/yG3nUH0caQUZnnxtF8kfo582K9jw
+97kpsEryBN3QIU6p5EhL0i0DwcGPP14lckhdQ4MNvQsa73zvvO0WgPCqky4jjPzZWc1AoV4R6dj
N6Ft158ptxTjvMZz8/M41nXaLTv962jS7N94nu4IR/SnwaYC+KGW8U+yKIrSR4WGnwoWsJ0S6Zpn
Z0qh8isPzs2YaF0h6a1jA/kXbQ9ldcxe+oq2ZZCZ7boYw00l848dHl6rDwR6fu+QdqezrlEfOJCv
4+3U504SyGLtYgQg+PVBHzEcgtIn5fzPWs+CNXSWLTMInVKodtjTcHtFtvkfBG3qfLNrU8/m5qr4
IXA0KLEvRL/PX+p7aldyffAHM9ffG/AlM88BMtINbmlqDFPf7XUH0aXoTs1X8N8wszTDWLUV9XiQ
+iWUY0SO+BdFmRW2lwCw2F8q50X8X1kQlwqbk++kJGFnHMBPg+XNn3eDV0+22twvskE/O3mVNXTb
BaIKoRbsUajnbiWmIc/wfhOJlrJASfjAIH4xGPo9m3nix9WWeNL420TPmeX6cfqQYCM+51L5dQGS
t1CDNG4fT0k8ud4VQflpmM15cylprKPDB583cQxsSoo8e5XZkbfMTDlEYAZDESyNLNfhmheTjzzX
40HNvGlbKdRNlYRECZk/q+JCZpxM5WdJXoKarcVzgsXJrc6jFx7oxDca85vrZQFooQC7j7PiNcbm
wxjN8KrKjBJdM3XlX6Uz56Pi2YkbjU2rdFJaUO55OT+BCw073ui92C4VBNeQ+0ZEZfkH72/ffm+u
h7f2iUeTwbLtJ70sPeZZQF8Yc5tOuiFMKKT6MQzqTPtun18ptb+vikZm0p/0nT4mJVvWsM8IVG9l
roYJjdU6kMVBF+wk4+o4vquJA8Sn1TZccalnVV/JHjtBJxbg10hDvGZJQX9C3kXo619MCoLgWPlq
Rslsxs79E+sm5kjvVMme0HvFjFUsB/nFzwx06p5EccCvGWhn2ofaq/T53yp6t/HpcEvIYe1a2gwD
qvEsAyngNcpXR93jS/5HLbyokhS8p46FfB94vWcZMSilT3WQHlGF2hbk5gVDKkB3RgNfDqEMSY8l
egHFzqRTKFcHBIFkvMEBpaC4mRDqK5kCNQG7nV9aARE2A1f+DSmdYbgz24zzyLs7SXmtLvHa4mfi
rmFE+D+oS1YFzeumOHTDje2Su3VoFGYjH8ciclNWg/bfTNa/A+7ROvx6xe56rMjR6TqUjxcXhfIn
hMEFRCKgLHxKOZb/E6CAtajdvzLzMGHJ4Qc5FFDeI60ctMiGLT9G92qimXAXn0vdLHMmTyBK1bQI
5eQ0jsbE3Amqaz6G1w42r3z+Ccts2Q+2UgFY/8d+DXdD/ncTZr9a6WjSW36sWcJ4Xi5DU4+E6OYS
jP+U+6ev98CMw1fygwhr1c1/P5r7auAZdoIuDY81VDDvmdEfM8T5EsxGDxSiOnktUQFFT/PgTuaU
Z1NfE+TZb4zFXj2Hw3YBku5jwfnC0PS92LmifRhY+PRCZ/NUT2hcTbptI2pzNiJmO/cSIpkwDCDr
dpQBEWEBqgjm9CZQALS/ITfSjwvRJABiFwhjX8Sj18LzYEwc3ctOsxEHehojc8egNWBoL38FushI
wDirj2I/CDRm3U7lrsJJfeRyaAZSUwCWeXOWuqAtuRQUlIQhZmUIAa1IB0bxMeJ/SmXRL0gzPEOL
9o3ZsTge844MHkXL8Qk6EBy2d0ILSAGYPgTsiJWw71aU+Bvd4GixkK5QEg4eV57FQV+6bSa/xS7Q
oXWtOQyF675L0QWjFZphN6bejRqiR1r2RXRT/NgNlsaw3ODwD6/lcbqUqdcRDUgNCsz/CJG65j4a
SvVdywS8CfbYw0yV2L2yeJ76rf2uXWfcb0fLL0KY2uNj8zPp7D9D/M25zGRqJfAbHdiQvosUQdE8
38WvlYEp0eshpzGUqle3qXwarTucZOKtuoH98lI51R7BEO86CwizsWb+Wq5dFLSLXuh3CG1j/Crs
TZfu8ENGRBmWWrV3K/uVrQxd2heKKeiFkfUQfi46YghlYI6sfZeGZOgELyA4h+U5B1Hv16Dhhyvn
bmjy4HhLdwKAyY68BI05d9aDhGsb2ruXjIqhgF04XDPzfUdLcmj9rhq2PUzW0cqiq4yjcHCPboHl
7ma6t0o/WXMep/JSOkzQjKQ2/vcmIMk1Uv8dytfhqjyetHVRRncsQ8+c7VrWQDYBvAThndieSz9/
jbZKFPIiX19AnNIkUmmAIeMTwRpzA9rOvmvMcefq+PJm939lYKhq595yQKrXN6MTrCpZ1UpSDDyv
tpXjooGlh2MswsyybUp0QuawVxguDmWDDKof5h8aUUQ/dhNH7L3JjukzQrVy4tF9UnxNl9/HaKHh
raehM0kyAmAh4v3/W+2MgA3JBTIwhVSxras9MS5fF5ut/8Z/7acgv/uUiKADqVUjmVQbFSorH8NU
mssiqYeFXgu0ejdS8398ugVAvpKSBWWDcscLW8ROVLv+uUzXiwdnwGLjVEy33gZTzjNZgP9Kxmzd
faJOYai4rfy6R+hvQyQDOVZIA8Aqc9AyM6X+M3zuol9D4PKwjOxAipb/kC+/eiHBjw5Ggf9XHmro
6sEKLhiM4TmBqeY5GNlV85aldb4IrcCu1HjwqvnKNcTg+cvVhbXZWmzMamwov10wAD1IqEqvFupa
3ZdrTc/SjC/Qh2Gcb0DPl43q58Dkr2tq5NBHO8Uc5EW44ER1eqB7uPOuy073EjxOxEcMpswWLllQ
0wv62g9QjYNQ9SWEi89Zkfw25BJEwF40WHEhGhpkXNwYUaVx1BZ6U+vBo37Cgu47hSE6QFVg6Bsq
MvcLuTvrjkO11GtFPqFhLvWYrVgz20Hsyzs16T4iH2C7OcGBq6OKYyCpx9jwRt3NNBNcFOvHhmk6
K9dn7xVTxuCCHvre4ZXS3sNrfu4L8J08rxemKeluJH9gS9gNbuT3yqM4QiS/otF/MB3vjhixlFzM
sqMQD0DwYcbSwCUJV1/Q7GmDtlJSB/+EPKBohtCHXSKQTDUC+EDSx+L88klF3UkpwAj8x6dYOza/
TmPB1J2pPSOvVDSDyeUidTIY1rZP99bObOlRUfdYzZVX42A1NYoT0SdcpZnaejBbRR7NGuFA4uZ0
Rz+CB4sIg0qqQQ/ol6oq8CM6HyZcAgNmqy0vrusgPL8c/hU1YEwOqiVNDAUcJARkEMX/rN2xhv/z
h0yOU9W2AQ4irO75dCC37g+PgNT6NkvwSqr+Z2VgzzLWxFp6R7YeZi+N//ScZIxTjCbxR4Hb1b+C
fYbpWJcTWtJP4uRigwejToddmHDaGKrBuzTe00002ndm5Hmvxn+z92LVy9UOPZ/Tf6fvm4k8KRQu
1/fYbHIx602hv34AvE2DVbIE3h+veqoW/7j0np2j04hYt3WnbYyFcNJws+tvwYUOps65nq44c8RA
/1mR6SA2qZiVcrSG6R+nTA/OXJmRsUTt8/hfM+I9GhkyfYSm4Pak6i+edSVPJ8iK+WwYI3uS1CWG
d4DLwkigOszZYevj6bDAzsRC1xT9+BLuXI2aA0JgiIFcr56vXr6MMPPQCuys55OonAfIktAKPUtj
PUkRpRWGMJeVsbPkFpnQ39Q+fqFx49pUsJlzRCFbmGfzfhyAgJEoWpIgwk9YD/AnLDTCMlGvs09y
kXMadKHxcm0k2yIx/LddSeeIbLhnQsXvKl0lw9LKaANIp1v2pPGasuajMKS7spiO5AShwCSogTX/
/8DLlpe8ityuRA9rv8tSIap4z/bZfDxLzc1AE5RueK+APY+HdZd4SWfFYLFWHpK6zuOLJ3pUxgCx
RHc7vpin2gc6JTCpqWuN35R/YlVInQwdlvJ3ZvprJoebKNW8D3LNVeVZxVpSiv66c50B7F17Wd5h
A5FZDG+KsRlhzM92xsNeF9V6j6GU/nTTcmSrooanBHGqa59OKztIDIHngQM8uNPz1eBo925MpD5c
Pv+ar9HR2ZfSqWhpg15zSdRLAv6rKmsFvxIedY+GY0SrnC7xDYqe87xZaG837LDrz2uoUuscnXSf
K+AYsFUjF1y4s22/cWbOqVmz5Aa/2BcGA9vNQz170rn4r3s9tmYeXuh3dA/T8TNvutPQvQfc37Ho
C2JOxwMBsQlz8iPJc4BG+86gfyCSDSn+405yl9BlnQHPwXop2qVKgbyetDPzxHwt3+kdpSa1h3gJ
Zj6uHz7uTfBi+z4SOlXjuawXLrMRKR9Hl9JqTcJeBKf6PWo5nlPFPJSiZbC/NNHYimsLgpNlMy8L
fTnA6uw7upyQfpaOMpvPtCL1XnXaf5GMwnHP4/1gXQ4pInfHeqEMOcaD/BGPpVpXpfypxwNNJjhN
lOnjFwwlpKvdK7umeRmRds6B9sUo+7q/+zyTtqxS0Y0xVjJyQ0CZNW1LzzUWJStLqBwwjyMzSNEz
2pQgxgIfyy+pord54Hf838UD21Djxho7M6lPbv8UIVpoCJkxmJZ7cXzorERk5lVdw4SmbT1WrMnn
4eTC40Vplv84L8gXmPjo0QA93ENyBqG1M5vWe7Brb7snxg8P1U3rCah4R6txys95y4jUO7J0rx69
DVljYddSjWXMNC2rhXKyp8wtdONBWaFI9dvyL94VZ7Inypd5BkaFtq6tpweDCIbt7KgxU+Hvv5lm
mayT9X1wWGSnFN1qwR6V2CCszM6qB7ZJ8YB8804V2OMiXnfiUH82hz4/nTnPUK685w+1tWEXcEmI
ACpEu8Fasy0PYcHVjbbH6bHsWSLSvFnsV3nt8l/jFIjOgF1HfmRuDg1jzWhtV5/9TD1WPzQeBqiK
mXdx/XuGpeQ1gZIbSsn5n1zhO6hVoXQyVhlUeix7yoKBpitZJOgtLcO2g89i0gB1wg19x+pxx/VP
3HOrhE9D8uQJC/XmrSAjoH5f8Dg068EN+lBNDh5Mog3sRUorSRiKcYumQPr55pbpTMJ4bPhBMAip
XVu7TqZ0rss5kOydmWe68cU44WrwaNTjvBeEIgYLJ/45taQG/1FReTO6dgkj6u7txC+Wc7hy/CRo
KOvLaJrqIxSVivEq6+2w5y8V+/qngPtsc0nb8IqRJ8V9rX6oLIXKhNn13ehSWX2oBifhgEDCJmzr
qVuwsR5jcXcEAA8EMu+A6tNxdvepBXTXbs2rGynBURHEE+eDIArVfWh+CuhlCQqpYGxhNpoeAkdx
nDp1Et1c68VfeVmDDK4Q09XDuNBndfPYR1q72ou5DVesVqZn/nyqOSpngmWJYr6Rtu1KdpUo5mfp
l2ULE4W/uTQAoc/k3dHdzZWLLqXspyvR38alVzDG/I8m+iJdRmdNcLzr7mtO+H3BuRxu6nRJVg04
hmwySFwittHiRnkS/ikT/eOIABQAGXJIXpPuskldalnylg9qS12QpXfqHUaZeRivTwoovRvqS9b+
mQHFW2vAQoGbWFb29WXJaq6YghuvhLYfWomhfRYix9cHmPMzoTfJlb32guKmEn9S8apDb7RRaCKt
57G8OlYYPtWWxsq0B85nqb6WeLK16r/KIHNXFpxdS96OG4nlYJLtczcWPdI/Ttccwg0Rjc/EVCq8
Jqw2VXc45EqHuTvUF2rHGoU7fO/MLydZewNuOkkbCZ/aiuW6m2vjqhse8Sal6SkMUsKQIYAK9UvJ
8UKRf7WHH00H2vq15eonuyb4LjxXo0tMekaifHvwNyy/Nr0dqmTECaaS/lx2L+1zT+xjKdP9G4pV
W4NYtlC4RqL8lmPZD/t5TfF0+qL3twnuzioHWBLhgVjWZDsa/8JX0m9nYgAIJh+QUfczFjBVmZCQ
874wUWE/xIb+mNtWEPkMxOaq+sZkjP8QUCP7cp2DHayql+qTHIm1Kuu8ecFQBMZ8EauMBSL8Ajfx
BXm39+dxEh0/4wOWe1MnUKKb7Fydr7SJplwVYr+b+kU3rz5i2LWuMgPMxao7uGS90II9e4k2ud4r
JEc9zH393o9RahR/dXcFOAGD/5/lkA/En7xChJxpPvCqCA9pxT+rJRoozeQpU9rP/rrLs72exkd0
d+BZ6SSWFKP5wOQPXdfJsN/zfS3aepr+AW/ddEHcP73LTwZGbXMTE4MSPjOnZPIn2Xh5GYqDxn5m
tL+Txq/Xn7X4z3Ycr777Hp8RCJdFNa4YX0UKiVgNLB9Macqrb9MAyiA+OBXWj0RTf/M0YUI3MeRH
Ashe/J3cVQB/Ggp20yjNy+SHM+ErRrxhYDGExDBYeN2tvRJXzuS+lkJRrTrJeDn74cGHOJr5TaT2
ALANwKccB88FcwX3BSCe2qRiQf7Nn+okaQuOyyZzi++rQLzmWh1Cv/e7ZZVm3X56BBkgwr74+H7M
twwkZswPJ8+WrEo/xkutNlXWA6nv88wnweK9mGGZfGrwN1seBbd3Ns/62pDdsbK98C3DvxQ32+gY
veL1HZCjN5m5AgYs7HibH6N9j0XYLR8CPfLQhvra9C81Vju7jNKVXH/IMEvFPeUJ+Hn/VEyrZmLl
WD8evpfDIxWh4mG4K30sVbXl0zTTcN/sOsmm9ImpO0YZrnZDQ7vDbReGG+1YbfLf+1UukHojpdVF
dL2D9cK1th4LFAq8TSr4a8aACO/auSs2IWbAhwovGARNlZVs8uoFwJ6d1TNql2aYNfmQ8rePyJ5O
rPesmiR/vmc/1DJIjz4HxXK+bWUYGtAAaUu4+pMntjIBuH7+Trr889qP9nIYG/0NY0OhMRzJPLam
U90pxCfFXEWse1wcFzwqbsCPde3S4kM0T7LV07nL3U7VGXgRsXwlDNIdq5ynnXA4eY4GjN6WlV17
V17w42skJen0yFcIOgN7+vYbvE255RvIv5Y5g6EL3P/lZcL7/GwmY/8sK6Qq2rXkIQ+6Dfupcuwl
PrKucIGoCc6GudapkWymyi9GpcRqrWUhPCClwip447tD6RHeDcZSU5kd51U5Vn1xBem4igHIycjB
tGy6PMDfDa1Vvu4KWX1TF7aXHZ9jeltDXXgn4Ph0VXhqKzdUVLpS5V0pyftXhIEqYtdLLtonNryx
suYZ6CHgp7UfmOwQX1wN1Mt7evA0IUI1kBklltCxEplG9lq5To1yuAVPMl4sPLppHEPVJerecKAg
uJR2UsPYie6xkgZFa7epXA5Bt6yA+LQEoZ1atcY5EVWvsFHM4xsruVsVmhZQSPv8YWYj9YU0BKDn
jB/4LRzUigQfNZte4k7VvDVPgWHAy2Q08DoYH6H+s404pHxpYPU6vi4UVLApN9YoPMwpW2sgCpxA
eBaWrO2mJ/0ZT/rsVSoyRirr7y3HKxKjfwFsoLFAreQZhoUA+WR/K4N43aQ5AE4XEyof7zVLaaY5
vQe9U18EMUgqWv3bvhpS+AM/Us14ELOqaQkS8IWAG8IVm2hZS2gh1EMgJ621Wz1WOQL2gYGOIo3v
bJ4rzRDbJIzBGcggS+JeXYdyKNBX2CGKb9l9ftnKtrYh6nduvq51c1lGY7smpIJ/Lq71aNyoAOY3
7WPoMzNn5L0rdXPIgrXjN9M9jJh1AWNMri77Rjph2EK1CX3WfUbvn0G+HAwynxCYc2lGrAxJWv+k
BGM+PhOfRAivpiK/xQgu+F1Xbnhatij/8SyZEZ6X95+qsv9yplCVsmRfHrSCZNWgCbbH9WroqYbb
L+k8wFgzWyJbts51K6XcZ0J9kv5BxFBP9h/h3wg3Y3MrGVeghItXVf+w/nru67kQyF2/z3J1NUUM
UwyfeHfoC0vPz3Mz+6Fg+WMJQI5aguaZ80CbAtH7agCd6IROARyjRJLH3H3EqplbiSvM5kFyEDc3
2Ut3EsM07JL90qk0+U9PXxIeVDvXGI2GGmA9yIiikCH1eeLgeBnHncbFlIhAO6L0nf9KMuvbl4Yp
ckB79NhBKpVKHymdmrtJowXJNwM4BmKo3u3lxd90Vz5ZnezoDo4JBg6qY0oIEgWsuGCh1zTOSlX3
gCtYtR5zmcfl61jmbFCipm3lMKSxwW7fB6zVRtij0vq/oNwUv1dakj5RyV/HYcjj3F4OSJ2SBJba
OnpnuqTEPeTO8NZ+1Ym3CgomIorA3hS6h54tVz61zFHK+yabCxMqkmLvbSKRIT6znbLiI54PObbo
9PX0oz4+20A/k19Abn3AFnUzXX7rWJ+LRIs0l9H3XGhe7z5+sqUnMMhyVKhhBNLkGIpabMB6cOix
DCi4FX99hSDUPIzU3lOqXNhyYxLjVbnmo79rGyN0BrsaznEoE5Gs6tcC/2SClxQv+c2vPvRj8v3Q
ff/E+eu0Eoa7jSX6YByMy+ptWT3Hwn2Rv1Ty19aBkzOcNdPMKwg3TwQ8ys/fyyPi05V4jsdZURWg
YGvm1zXF7InuqdDMjG6pYkKaVOxQSd3r2UMjNdrPVNLnJr9XLre+c/lpdDRXPwUTyvFNnlm2uSBr
rMOdAqNE8LipN38pCBjlBhI4QPj7LgiEu5JCa/+Z+FYGUk3Wkp38m4r8Qm7wHiRNPsjsNGFu+54X
6Xa6o9IhoggQaDhp3eEvgvllKKKxSsC3wvw4htE3wr9SdByZ6haGYdhPrADVDt8xgHacK9jf1zkA
g68vWcYuJ4Ke0gLPjHabbgZcXvzIMFNxHhtIcqL+SiGp4fu/NkU/4IFOCf5nQQoJVGZxFHAKxchu
dDCXgH4fsyqr3hdJb4UZG8gb3TlPHprhfltpYMTWWfxB+fL6Cn9FL2n9mfMfI8sLQQqtmpwYZs1X
C4zDvqj3JLSgMI7Yq997bc811RCdR3VuptngPhuZrp9tIqAA+Mi344XhRn6bvn0Mc0/qbwvahxim
diq+NeSGm8fpWo2mC0H0zBMMY5yn1nX407fmCZ3VOALap8tBtrqT0M0p81BvBzO8/QfaB5ecLzP/
i8hbq2jZEPWTqq2i+aWMxXybkwuRPJzerQDSr8py6gh2HBbKox/o3xUAqBH9WI9jzYnDRr/b9x4h
J5oTH1xwxggs0HWsHggRMluMVd1Yfu770I5fqjrJ3YdVuZ7tvlD4Cn6SmXR5CSr4Klw5cZ1akLMb
cWeUFIeUNcPwHuvGzGiIe1DIYey0Lwja8NAztyq1Yoa9EOjCcYTqTFd4fD5I1+Clwz/inq1j78Zg
at+9YagW8b7SfT2xRaJMXEBibF29KdQPrQfK9lmdaGmfjZWBGvaoicr1ky8mW3BenLlTEb6+ai+W
lXuTnsSu+X5IGuGdeJPzlvs1S54apdkyFponptWic9TBpzLRf3c9JI5k/cVY8SDo6U0yvKzERn3b
b9/cfj4vpcf3Wiy3u+NXVk5eo3yi2ymM9s3TJsjKBEhWHLiz+wkaBLfr7FsykZ3cq/6Ee1y640PB
9thhYoeBkJExFTom1e+dH6uXiWuhyE1KnEWvPNcYC/QMmTNDzp/Kd0zccsjbODuJYBybZ+2YBldH
tvjD1e3WmP2xDoJlxyq7WBX7q6F29qwzzYmcizWCsLqUcHP7zRxGumeGss9k8LHTwawDx1fOryrJ
DeSVJawfd972/+SsTKJXohkzwL7hqJl61AW6zQ7/wdVivx6EJbOBPTz5MxmBl9n+ePSPn4bhm5lH
/fXg8VLcryuJRGWxa2tvjMbvr6V3vpJPlJ9ednij+6yRQbWXn/edCYrSVbXHDm0yiJ/Kq/TnMfOz
fahXcCrL4gVM9I7SjH0nNf88FiKdXeFefjONQutTWSo80pH+4ZLmC1U6XgEulfWhGJyQJtG1OSmQ
7jLzr+ZP1b9vo/oe2O7YOr5n+6Q25X013sUFazNJfCfXlUlq+mCQsZ9gB2NNDwo6Z9U6MV75qtbp
RsVwD+bl1uEqHb3YKRD9uTeV71DcW0lLyC9ebb60U93gdGLFnGKo+/hOd/wy7OVYKnIvc+9nSFlM
WhWz2ejVzscq3275quCmcWH9cTMOmcr8MUup8gG4JXqb9H/rXFxyX4Bz3rg/QC94ep/9eptPsirl
xLwrcbnu25ryDgr+EOCXHrxWH/FX2WX05ASUrpwK7US+q+VO7Ur2ZYHDxuXL1xMJoxpROhs9+7Fs
+cVpR5d3HC331Vjzb8hqonm8kscKvVKj8Gt50oKXkz7Cwu86eoFeUcgEm817jVV0y7nrzAbgmlZ7
/E5MFO8A3qx7LyadICTP5p4jdwXNWN8OLua7kT4hWMed3jSlg/IHdOpHcgiNKdAu180VK6munU23
K8VuNUr5RObxdKVAbqObQQw/o921oecvrFqrFkTsizwSqcCRwqfHrfFSJ5y6EiE6k/JVQ2jiDJVO
68dUobJ/TBMFxUgyXcnkPl5flNnaJ0W211leZ2qnvMDeTe15qfiW+6HppR+H7p6fHITCtKCJ+lyp
cK4ntpVUtnaclP3h/EC8xM3UlWPZ+jMbpXnFXqu7W1UmbipXhXrFMwqSdX21+nin2rd48xSrpjdf
/nBZzVePcoIgY89/597ebTpvZnjloK+2KN8RAOnJXpiy49DN7gJjEsuFub3zTj2eYV+V/ThKdjaM
YRUkWlleGOROLEUZR/+7Ky7gC6Fn0MVM/4/pyN93MtdZ5cbvQyN/iDbGEPSsoLlUdPhKv2vrxeFe
J+z5clSnz5WHGQoqA7gW5L1gJuVJbPez/DyHuRH5iHQIC2p4cC6YkN+PyBifIg9oAgHXDocz/Kuy
2C3QzOi9m8xxa4959kMl8SO3WFX+XJBQvCCyqXqsuZ7dtM864T2j7qClLFAt5Ohu1dEou1FyV37J
cguiNxeWfUhEumfDbitb6qci9OXEbo/L84aUiOKOwnsyiPXS4n6DiDJfvYkNpO8sFb7fxZLz7frJ
T3jycWUy7X450FFIwiz/BHGGNQwC3i9cPiZoVBxjBd3rm9kMh7DWaY6zgFNBmJ9aXFlGX3yEtZxu
24PwzHNNZoEYb19j0NrbGJFlNUn43qNvpvO4OkD2qATCrupkKrEgkKSoWEx7BH+hf4q1YEzuDIsn
zqMrpVvyseZGWVGSJQWSOwXOqArrL+m0qN2exVsGTTlOsFOb1Asj0HJBetwg24HluOjhtUHWevpa
L/gwB31l81886tpNH2uyHv3wBQwhboqmSca0z50BcpzE/kI27fCNg7Sio4aAytCwzSDVcz+8UFWf
k/9MEFwOhqhKf+RLzOpMJ1fHYDnvwt2QHfi7wE7BzxfeR8Ip4Du8j2WqOu0M15K7dJZjE0UhuG4y
OLISXo/Hid76k95p95XDeFWW+UpIpU6rzSPP0Ku87+PMs/F0XRQiEprE718qrINz7Yr2iROb575z
vZNbB0Tnjg/uMMUsPtcFaawcnjXc8Cikir2P2bgM3KyQQ0v0G/icY/Aeo8Nezlbtwi+Qz348riqv
XjJXydC1SyQEQX1mRtuFoG+dLHXm4t3YKoCBA2KCHuHZlFb/Bag4lFqmaSleaS1etPKsYj0c2dds
3DYbiTM4FM1K5Q1pZB5tzyiAoVALbgDMONKVv3XL8R6WQa78vHZ4I0JB97nRO13N7af3O4uwigUz
4RxzrvqD11ovkoRAP2l040OB44treAurTfIa9YQ7fsDdeuqkeO+bVvJmGZyHMuco3CBKiiPPm4qL
+JisCYXOv8rOH75BQhDXm5ojwzeo3l6b8j7Bjol8nK357VA5hzX9Jrh0uSTpFaabtWn5jvPGYMlt
3bQ+/U8jO0rgcmJ8ruOrilqH77NRoUgZ52kUfjcfio6nqSg+wT3y5Gcz29lCSwUHkGTNVAEp8Oon
QTKHuO6ByaPRkcahk62chwtfpSQ5Rzbvuy/icZgY/gJx/w6l9GA9iQq/3uy19urqCU5lNcGAcqbC
HkbnmpudcBD/nY1uaYy7kJ7X3MMJt32mdMC3aGsf/cdGjO9t2bCxn7Od3c1jnw/9R9ps+y1Unt68
uuH8yZcoO9jO9jMF1eE/QH3xWl+V0XfLYq1R69fIFYKqLAglwoz5zwwwrvdUNp6Kp7lTLoJPwmFa
IUERVspWdy8QNyvJlsdTzxxNvnx6yo2FVhR++6hi9PJYc8HqwDz7F34p4LKJuZMC12hUBdM/SKTc
LfLdbZbCqbjPVww0bNjBgnl3X1Tnv+pU5FGWb3tIq4R6ZD8Mys0VDfJwqqcvpYkNd/xk/czhF+93
RP4ca5loP1v81hb9BfBiHGwX7sHR4FgLem8HAujXV+wXDO44VWx6e+NnKWKoV71UfEDq3UdC33j6
+hsSbkymf79C5hWAkpqxI/rWbky/XlOV2wGZUY5Ng/gT5FD9NFd4bZhyYTOBAc0JYz765bbLdK+L
AAZOOvmBpZarH7TBfvFaUkqNY1PwcVxSmd5CybbUKmR6Gom2fSeMeBDCg/fNArRaMzZ+9/96hWfj
TCkcn6ltZjFM3cWW4dcQaI6CRCANhKnJfxlJjr6kUVQnJO5nyWcp1KqlzGg5TrbtS4c4IciiUNsv
NCYQgXA+OgoHv6aumhr74vjVtWhz34XvrLrMQi20rBwfAgKJ8uoZ1llutGpnerlWoidaorP9XIU4
btU21UDoHfJC7+rOY99vb+Vu7cLIAfz69nK3bx/i6RZtZx7xqvoAMFTzHX8+HT/e/17GX0bXrTZl
D8z6j43syDeOYjLw4wo8YZXk6HgZZe1V+9i0Uh2THqeezGGDt014F+rMZyn36wNV2a9neK+E//Cv
Xi+wwP5xd6h0fJfrYObD2/3j/fA0WFo3e7KjVXdg4awS7sDIR5UfuHb45w9VIYTAPBmtKxYeXdkG
LsbBqhX6OsNGm9IHXcWu6nfaf0qAIKTN8n2+MtLef2Y778GrG+8rE9O50lUqV8t6zncOGs+aRog6
+bfwnan/dXmA9wo3hYzfJfF9bdC6mOVvo3UsH+3Bf/7edXY7VoSOXGup0dqQuyb1/pnv+Ni1C7fv
17rjolsmStd85YXE/8TveVf5gQ8WSqIP+sET5pO11G96X3fqXda9x7elejxXXZ7+opoQo9FJ9WSG
tLNq7u/EoQLvYXWtVX7CVozde7CUPp9+6KG67DpW/46K3XK4GjqZTYjpSr8jL7T93KWje7odruNT
OGTPVrwexjXiTHafaB6fJ21ePc7n5GkLxyo2vb+R+U58u3VZ5bcsDeesn+bTwO/EDzKHLHSrTBiF
32gTPrGsczcGTJRrxDOSef3RyNxk4K05hLfd57+u9BuFG7PHnHMEj6NJrpL63n/mP9zPtnXm91Yp
DMWHuFE6e3czr/bhUn/+rioqFMHKFzSbFZLrrV4lE3mG+Px8A2RXUBbP9xZvHcPtpsG4Hw3Pg9tv
Fj4YM42nmwVetDJDuhRQ5rVEcagzr0k6PHYu8NURXzH4Vv04Jo2eIz+Y24OafDdj4Nq+dhthvjQR
2b5h77KChaqOEp0Y78ZF58hx6Mk/hoB7pPpCyDaYPnC43vS4fa05YeCrCLtVy1RuRDM6vklbhUWq
ADg1ayEUa5DrPRn0NW6l1zRvjiPU3+u/Gv0FGIZrB3qaE9ijvn7DspmgaRoDVmOccfrkLnifuteV
IIaVjJH+xFqk0fWlowtsoirdkpzbtKyvN6GK2sAz/wLK9Ec+9xee42UTxQfOKsvtMLeYiRF//LgU
3F6hog152lwKBefH82SiMFVX6NblkX1CZ9Sat7Yu2s/ZtUVfHD5ydcf2SSR9Zzvz8Tk/DGm3c730
Z4yTo5LKYOFX8mc5823PYwMk5Ex4ZxqFdTV3KPWzCoRS6psT4KqxH66MjXxsh4KNLbjjZ24Urnxe
T5wgxBFKHnwuWCfqEjz8a0NZjsh2CnML7LlsvPdl+f0MJKhvyQteN2pTOVSOVKfdfX8tO5iXBah4
YgdQkX4mmtnxvT3pTXrmcoxj0fldeo9fi2VVOg3PP391VDpXudGdDJlw3WzzZXTq3fuvVPk9zZkc
iJ7/5SrZaRKiTbUBDMekPejSKMZG8MAXvX7pwvSeAuhJkkCdB65dTs/lgmkJ0BFkCRU2BLL1nv9l
xCBA6GPdGD0aoSoc8IKASdDHlK+THnHbKhFZrbd5on4JYQT6UoR3aO9+HMfq61luHe5LlbidvPsK
9+KhAj/zteS+/q9ziY2UCVbFq5vq9lO95ewI3Ah0zpUMiBF2DlpTjndeXRX1a+6Yawk7/9p8+w0C
mYPmZZCnf2N9/k8EsF62EbnM3MYe+23SCHDBMtLOaV7N8H3lP4gWWi5md6JPM72vPRt6TKhsavjs
r2XEu+hWP4+Pay9di0WKrUxdhHoAhRNRSoD63YOGCzDPECZxauZHsfKGFjljFzPTm3C/z1QmJqCg
/My6/0q5TYve6W1DhRzve9CTDOJQiMUhX7W3XuhC8EscP8lOwwCT0cJFZg5gvWALVmVDcuxAaM8Q
hMdd7bguoZVosQt/IcGC1Pfv1mCycckHaN2oxGTZ5mv2lRWfGWgWx0/WmLqkzClXEqLUhTTMS2uP
492XUq9m5tgVBwxzlniL3T42gyZMTWccnLJQ5tOepvly0bWhMN6LJwHa19N/nAaAPBdl5hAjGPvz
NPY7v7hkcRS9trbL9oFJ3tawNDnaMzovNsZa6exsBqG6Cc2M+v01B55w8oTvxpnWBBAj8iMITMI0
OhZmVdo7YPPeAu8K4xQ+QR9svrTL1VK3qjeYvg4sR4IJbZzZmVyXxuyuW2fiGqSI2f7y2JERNYe5
efXrtRWLj2P77unUF5e5fXctmQuhuQcQD+NmZkq9xllSJ/PXk4SeWwXt/8c2telmEqaRhkD2uZNa
CoFY1KjkPkLf8mz+0QBTv43/pKsVipdc/SWe46IydY+bzwK3X2pJY0Iu6znBKkDDkZHPlRLgCVGK
5/Dz6GtePaejO3H/qcVarNz3UNufWzsM2QUH5ETp/nvhKVo9kXo+IQwKgIQunfHqdzh5dwx+3uU1
V/9vzT6flolh7xeb9OWHcALjcGbovtC5uXkI9t0AbotBDM5irnJcWI9ErRSZrfRiz6ty832RxXiI
ngahnguTgzi6Axw61XXi7+Wh0Ev/j6T72k3sisIA/ERI9AO39N5sjOEGGRd67zx9vj2RImUSe2w4
7LLW35a81X+GSJNPNzB6qXEGdMOx9voGe0YXXo9q8d9UCQ8XDGzao3K695ChflEYkI7x5OZoD9aT
bY0ZTLLc+Dx+uN3ruUsIdI7LiRk8+rGhCOqDZItc3TTx3uVQ3q8MEXhVj3yb1WfvJgw63U0Dxwqb
plALWhjjFfevRlxO9aGY/N0LhR8l3g0EV1KQfE5ub7duLF0UvZ2ZVudww8BHxgUYmzJdXbylJX3I
QAHMu7BKt9qrKezg9z7Y7stH13q2vOuhigm0j4NwTD4/ZtsG76FGHvTKFH3cs276F/GuSloF22Xp
oOq7WPHlXeVVuDjg0bvBQmGK82P2YC8fnt7y5N8uHQdl8yWHOF2ITtVpurACR31nmrFRJU1Gdv86
f2HyY4HO505aeumO5qQgDKU4sSuh5zXZJwiIo69RXebP5KrAsHj99E89mZL8vQiJPkGq0+XccJMt
MuUM97scCpBTrhqly+gZfg9TzU8V8TXH/JtjMurupb+YEPqqA1YJfGgnmNPvxUOkM5xmmmsTAp9Q
P7UI8ibcfFQG6Qqg1J6BGERRHfppmwYAz0G2rjgDgY5pUm+bkRrULrqXLmJ0BKRg2FlY7834trp9
1W/nBuLnkh7Mo3PxcW4cQLOr2lJ2GbXL2pyIkpix87qR8wtebepzGu4gwYapks9Fb7xJhLLeMpju
ahx0DcAK5NP4ZSCcrAJi/+anCo7OXLJ1BRZ1NtxP2ZGubE61aF5K4mNBdTl6QsPYzXzA/6Y/VfdQ
iTt4XJTktH6FTzzKz2xJvYssWV4B46M1jRqw8yd+b+3VsQ/lhg5M+zFf1tW5Ohu1+Ro8vW9otRUl
ymbV8DN6v0YF5AaGVyWTfQoGgEo8Pren5i3VW2cascs72Eq7arvFT82EUY4zjRnF0OpX9bIm7L2W
MuPc4D7CyZxHxgz+0jXFxXVC4CBXQgQvxfixohaeS9q6F4C0bl8noHJuDSHZVSCDyOdVrP6YkihU
jzUQ7WtZdWm/FDPPUpTqRfdq9vyXhJ1MizqG11gB/oSnZMJbc4bm31MSOioq+ehHn6oN1X/O0oP4
4NXNqCeDnNU/r47FaF9dP9xzD8bjyAVJBOxSyDk/fN7PoGaKJ9+d7taCqiThVmYIsAKglMj/dMUc
IEsMVJajVZqXLIsjukNiUzZkW6+3VZjULfF7S/6Y0Nk5rCvRVDgyDLoAjFDRTMk/5GeptDLWXvUS
hTl9oQ26sQLS5ykJdM2UlRv++PnQakJqeg1u92VinFi2TomP5KN8zRKf9y/f1yJnM4xC0+AgupUM
WPbQvQaP5dHz8e48mWb6/AX/i87V66ISW/RUriKdKW9LH1BfRZVW2S/Nt7S00DNLxkcWZjLp6RP1
e7wBkMAOI8OI7bCTZulqtzk5xkC9HJn+vgyVSfLMwI81r3quDUimiazdz1StuiyTPxgA4EtSqNN5
uUqB9PKPanlAownbAHq+xjgFTKlnkBrvR34ysPk19rkCa/W+bRkYRCbowFlm2bzZv9Afo8HMBHg0
VqvqcgbEVfFrj4nIrTaLV6nomZwPvoinO8TqmkWtQerHLwdnavi0/PpULLtXqqs9rZqaxyhWj01r
hxuDbfvEXG6ssigWP2jfgOFl3v1YoQfv5ixGZeDCedW/jLcoP+2GbMy7phkZCCbNM1/sS9n7OqQv
7GkzzcjaFBWdCrOLS/zQ34mh174z+JCbEfIQZuR7QmxeBrq27sZdPGvTTRiv7T1pDABG4C/x3W8O
JZTKEuCmijgyCNRtVDBjatE5Xisg5v1hBPvdTWuLeNNeQk6xqoQmUKwLQiVdMTv8vGuCCVEelkR3
axBOompJO64yyZ/Xo7JlZjb/Mc3QYrzasb4DNSZIXErWzaJlSuWPQyieau8RDngZuqRjJTqVl8ou
WgNysGQRqbRd1ZAeCDDFil/ZWFyqDoHD5/lZf7CQ8s+QuLlcPUjn12ZVBgniHiwjhwww4/a7oyCG
RbFRu+UIERYlnJiN6xZI7nvEjKpwBM4h38g+a5dP4vClxkN6JgfN+eNT0Yfpv3wHAu7TAoYITjZe
iUGBHv2zN39McqtabiJtaCtr6tq3XqDukXmr2VJy1XYD8eQYUw4Lz1XjLpRUFeTnVIulyvRgwdOS
6OpXlXz3P/cS1bXjO5frKECDOjXRPXyvdQErg/EcWRp/opjx8zEIr3hbA1LBo4Wb1Gwo/UyGQjvf
Wy4q011j+RzYCKTMzu0bmmfGq6uteJY2URn04h97ImLGwtHT53KZnov2EOmw3ewHwercMlrlmS0O
zLroXgnaG34f3cJ54ZbxTu+NbFSxfXWiYSiry6GhAiaTUbiG2LNgj3GxJTuRVKNHA0ecGlNib0fN
BG12895XbZ6+A8sV0OlDcYjMLR365wXFCiPAFQppQmzzlCndhos+73o9P1708+MAoRgffCmfS19x
8rczthlb07y0d228SfST6wjba2+p787Q2FsliMkMmp4bdXqePZtBURNckyEqZil8xGNtXUo/+zdY
jfCK1Vixiq9o+ISco/6jeG3fJIBcy84eVsm352zVjpFRbkcRvMrM2eFFhSTlydNuYae6VPSawdIs
XUoTukwr1EnNfftgivhk+Svp6vfp+yurb2bQymlkHE4zO446q9kLXOWQLa9/lxIWsGOAlLJXODXI
S3xD+W5qd24cdG7zplb80s196aG3taM0g3Pn0tOEnkryCCVHUQRmMxVtIYFMnBHKm8g2o+4l2QpB
UOvu5XfF8o0lUy8psIyoqWwLtWxzW4HRBxv4o2UG3ro4w+h5MHiUVVs9xcFnLHkp6gUVe74w20ug
UC71Uzwgm8q2GGaTyPqvbrznqBxMzeZNMkrmYVMhx3UXvEOy6czhhAJt6lEXIXr/Q5mcSsjq1zf5
tTs01c1OHp+PT+UTQf3yg6z3N91xB1mBycEaIlp+siV4V75ZEXf7Bqqm6soX2DDVrAX8GksAFMsX
gBwQnv/z5NPtSqvwXGmfnV59DQvhc3Nqt0GQAA1S4R5GmrcXJngHEy2UbKZO92FdmrmfTWG8720K
9YKPsBobxPalOS72d/57my1IBWpSPvTvOqP33EeILiU1Pn881aN/KEFnmBtW6IejKFQXUVc1GIpJ
sxYXLdlQXyFs32HSIR3WKhP6rr9CKdp/fCpE6b0F/XzD2Sq6JSAf9WK+oXxwQqhol5wPcnykn6Gs
gkyqqvpWsab7UAX/nW7f+07I3007XgtE837kSPNoSL7ai/LcMEaHgjPjH4yfI9dyZMQluNxC8EoI
4zhPzkO+jqWc60dpXaMO6Sf4x3e9IBNelISDswM9xPnGMXk8HCGRF3wCsaccXf+9rDn1Txvx4zvm
g495Kd7ctee5Ql6eRAgs1kaUjIMBUp4R0TEpYs+v4E6Ho7VAQisDBXd1BTnwTdBGm5YhKLL/OBz8
LlaMOalzjsD0LCaREpgIp+Gv0Vskvqk+CzvhrAf5r0Z9JM1KjUWFfXtXUuu0Di2JUNthGjpbjL99
M8bGpBqeauv2YZTE7tYUehdzA9p5huG58WPFlbt6Kf86kTHPRFDqMl9cDwjBGVA64KnkH5mfYEiY
D7AjACWbxouh/s//AFK4hXw98aystD5GiuVxWQGoOKNSLwO9hRap6/aRR0kzLFZUhK1DCHhwKIrN
pNGAss6/XLmxQ1vPDhD9fnxrPdgWwCvfcA4jkoPNIa+Jf7Vv3/FVTT/hchE9RW3GHUTrtv2gPdCz
IPsMr/Q5dQ+fp1z1qn/xNRa+VcNFZSbmc1m3/uRnou2+tS3+Q9vVW7rbCzWqDobNtHi809Cx8D4v
KZeBV1JmiIkH+zJhnbj7aePw48Cl6kL7On6faKFsm3Ic6Ot662m35eI45GAENgnmHLUT+BD+lneU
FHCe6ojms3r5SpWXpRiYGGH8yX38zm9flxJNZhOGNkXNe+dVA/OJ/wrpCR8xDkm0fmExyXXEqzS6
Z0kn1Ux925yty8KMeo7woSpVnHJCMN6/QbWc47Fvux7QIOjnJzIosLT/uznzly26elT4t/pcK4ch
4Q2QQaoy+959P7f1+6G6BwfHS5m3FarmO/X+6Cr8HF3h4h2EMamqPdIFl976UM7+Y/IVlzopyAlN
QW5ouy4seEMmv1ztKrXpkPLKH+MdMOURKc/5NJ4LT2Cyx+EbOE/mGq+G+soIq0RxHg8CPHe6De5F
qKaUVTpCfwgFz7ykEvCajhGm4RG6h7iJjhywbaVsrOV3AMtvxcexdvi2Yih3/s2qAYWOIKPTL9ai
FRlqR0GusKQZqyra0yiMH8XBk4hiX7qapvdPbXNG018r+rjlbFF9YTWnxeeVmxIBq4b245Yj79Vq
faXKoT7unRMUQkUKvv25qWVToWjZbuPVvTG3syZKR/QvSDuDtWkiyQd+BmIlQohRug3us92jEbVo
ZGRmJQjUXniaIPAyFqx8Ft2MoPFQhvsZDkhBpfhWI6F/w52i3el5dR4vxR02B8eTwbvbG2nLGheG
3b4xIVA5K61wTbnW5V5+3MtUYnnpOcnyqR/LNXd+7GANBKaKT4otmL8tuw/DGGjIxQESrqtOr7a3
xCh5USalAqH6vIeDykHIoAwboY9iCRrgq4tjE1hHq5MWv1bIKNCC0EVKX7i8X73Xj4FDZU0xgrw3
f4vXhs86/rJPQkBuM7auziPU2/g8QmjVcIlf969lM1U7ttMhaGypBqJcChd+UpnDiGJ4MQdt4UyV
2z23t78rwYuTa/vUvfSyH1Gy8KJ2B+ki6r8r5iSBuk1o+XLKPhmIF6XojfdcsGtJPMoXWPigY968
U85BagAYc5M5/gnpXGG8lx7CZwAdt1WQaCXIb0Gl58ara+C0dlSRvCKq464SaiyII6roGF1Qnh/R
8Z/TsU0lrUuAWH6ClKZttSfwM7Prwvv4mfqprkRz6Rl1vyrJP3FuPTm5NP/LADMompXL+tU5t5is
8HgFKbsY4msfD9qBRy+AuHCjhbm+1+aNhZ2rDnWTCdoSWk1PV4+nfdRsxiPOx1pqTCAR09/qCrFM
mrjEMDFGZFpgiH5iDkobRCRjqM/OayKS7PpyonfvYxNsdd3Evny2V6T9xvrPyEChUuLtkq2lBXlU
dRbXfCnsAdoMUh7VgQZn9YmU2s6S/zOimaDQ11cT+IbXiLy+1W63MqWd1ZNBgs7Or5KdsHzL91Jj
y8RkKkASqAry9Q2YgDLpXACnU8fFiQuksZcS9k9ibJPTAlGF6N5RwU40vPoPpdpEnKrm+JJG+GtW
tJAovNmmvOnvqjjS2nH0EPqcnWxx/NxAJA+BHV0QhzRiwbMFdg7xfXyvNZFQfIt6iU06IHTPfU+x
cyjqE8UWTi3Xj79MMVEWbll9tBVWrMqDV0U9Efyd2nw25uNXshxJyMsb+Z4RvUQGJNiluv7SZZ0q
P+zRBcgw69WO4C5f+ggTg6LP/sb+FK1R47seii/6udiSuiAhToQ3tHm1VYP5VRtCiesMQPY5oFLc
9MtuFFRu9Ouf+NpZaryrZuPkdQw/VXew/b39Mpsk1vXOHEvBCnEoW3cvBuT5xykjve3f453+aoVd
xT49J/GivU7VtWSetZUG7tmDGH60TtF75t1hQDt1UwxdA0/9GB9H1wZBaOkPEFO5lYfhZYsUzPZd
QM6zGnDNT85c634yunjfPHkI0jRT9XWuQpjFWUHKtufllOxlVGzjWDlUw+MUG11s7Brg/dujmFUH
eZvpoItNm01PMcARzPERJPlI4ZNAVmjzoXJ9FNTCKjqRL/D+nSaFh4A0WR7SnTPP9NnJ/tiCtx8q
SfDzqpKrZwbHVSHXWlazLoJZfrT63hl3qeKcBsIp4ngpbL82igSFAQefOKkyDOYY4PpEDR4djV4h
q3lZC+2PuCZ3si6RoVT0xK66S5bUWbgaoXLZAgJRRZVZtQSb3yWupMuvb1HIa98KMg5hKMcCoBZw
ceMohejGoRq8l97g752evInFg8XmHl347MIEtr/EqQyoxDlmxWky309kEMthTU58eG59MtG8mW5F
rMoFmb7rXOwYpixmXuruoKLWl4U48bjzL9ywrUSYUwhEfpisqB5/jcN2Hm7mZbWtW7PtMoJ4NW9Q
J2MCxj7XgHgdypv2spumf/BjZ/du3iFdvu9ClEByXUwq/mMkVOH6MfpFqaUFLj9G2v/w1OyHP5XU
h+c4eTrdDPGhpZJmgq/UFrp4ET2X9mpiprMWLMPRLBuraD3F6snZ7veqrDO7bPL6zkyFN6Y+g1Y6
HUSeD8RwrzINkzePv8YP74eARe661U++CeHn1qmI/KdrdmmAW59/akMngXRp8A/MXmp+P45+N2X9
7TV8gxE8fm/D45u7dbT73n1muiGMl7z7jSm6ovcJcXvK1Prq91x79RJdN+m5LNK1jjDWjECbIOaA
sFKfkurblMFTrJJ2PtksKoPUDzUA9Q42/1/PH/t5jVmsnbd6hpaW6rFvpx/lF0gMV3UPgDhZ5mWs
ouPqSN0bwHM7KntqHvKoo2fpvujCrWE26U5K3l4twKnvALxTvnHvu3bsQKWcsnBJl5AuARHB0/sZ
3PI6WrVf49IrVchny0kq5ajKSRIfuAgzy5JQ23khYOSf8Xj/GhUVW5dKJjDYaQYnZxVu0clZuzfV
MGoc3VgrN+GVOFUOpThxjSosSMbAoZwHZuxqfLsusakXrwMeiy5qCBoSZliHolo3MbS8EBo/O9m5
98+N3GTlnDUE6oeypH6vZpqHN9DFNR1mcq66MZZ1voVXade9TqYhx2s13vxEC++QSzMXlCqGF43R
S4amyX1UHTSComTTozKRxOy4iAukic3yzdjs3g5LJsyJuYhyFYF+/hIAsjUiWDedaws2IMjhy8jU
7bn4AO3BjiQEZxDQh6gbApvzb8nGKUy7M855AZBGms8uSjHFeOM6tFSvAk9ZWrQERuc+piGNT+Q2
niqETWw7ub5QF+Q1DWo5rSwxwQlPtO+xza1y9culgQl5srCfimvT1Y1fOje2mz+iLd27JRhgvm+G
BGsvu5VbHvybYIohQgN8fmXyATKdwLr466qaV5193fXc/YS6eoNMfqBmfR1rjqIzMktDSLhPEKoi
dSI1LAhwmvuAEFoVj5IhX7zVsilxaeWgXmws09XXT6infslkm36Ylo2x1bRK8xODUIooTanI3foj
HgOIWwTSqTbO67ZSPghlyi9ywvFjbNF6sX6C6lMVEiB+gHwenl+JWsyiKJ3Obdn06vg8APvHkcI1
N4i1snK6+lmDmGRGDcQQrUoVAmxdQL5Fu30zTLNNe6aB4WYi99XGUJvRrTrg4seqQj/9bMkTYM4w
EfUaK96bUT0mR3L9l3lDtmiEUfFOjuSkebvWwm8DcyiZLiUli4bgbb1vxK9GsQg7iEobdmL1OF3u
rUy0ZB3ar16z3Kid8rZ2Ja1WeF4td9uM4NLXw3l3KGx+V2XtkIbKKIivhFRTx287zYC/gnJfvk/B
0odffCcA4p3KlYEdsURzHjWWx/JR0qhvfBSTs2Nl/XMtRUP+icYLAvqEsOWkKToX6BmbtlyP3Jcp
CQjMLkE+ENRo5KpNLwU54RXGB9wEunaJ/dsPCL0lSJmk45M3ghZQMPIKIXa0OlckVTbtiPJq988W
S9Z0WrwQwacLy2T5Wnvpq/ABllC6lDlNFs/q0faAiqKoQxN90shcNDXZ5sbH2dx34Z//sqzzqotb
LaOx1a9ho/RuzHQD+hVAcdraodkG796CHH47skZVnUGZK7+y5mnDnFbHiVVrazhfL9+QNQElb48u
OflIXZIp5ped7L3Fb6qAEnj+CZ5f7nv2lhUotfMnYpDBAO4r9xkbc073/3YlpIbnvbmzmvFWskTL
HcJ/nGzsvP9EmfEo6Pb4wS6r6ur3OTuequtXaxkv3drr70Xz0EkG31HxJZDy2pyTDQ81+IKt4qYh
vEs8Or6nXk7xYtbJpsGvR55P/dTJLUo5rZIjA0xdv0iFW1UTIXAkaqmbYRnXUu5t0Zl+Xz7ulUfj
VhZnY6LvtKMgT3dUKw5YNRqenPYvVsrO9vKQYtXTRzJfiPq5wjAmI/4svSM3kQoVskLJseh9ZrMj
WIvQitDFpKa6szv7F8DmZf8xWreluZUOP9KtOB9eQYqFrxfJDia14mrL7pW5ls6tWoopfD5NAvCu
eumP2/t8F3Dl84dwmRKmrY4xk/whXPPZMOSveJ8cJQ82Hs1l41A5vS9+8mZEZORHMq/0wZPwTvCd
3KOuTuwi/PZEAhaNIpdP7dIFHFdPs9tssy6mRuf2qus4zvXi1mBn04xfC+dxUnpO6RrmSxRfDZ6k
zoXpTvGULpBAVJNf9GQ1t05US7pNVLfGFuSL+Ur843ZtuGy83dulfHxJRIh9/y8tyDtZjdoxY+ux
70qcoCKApObaQTRnfyOcWqkuAJGGadreCw6yNB/jfYgFUeoi49yiIVZHTTvveEfsp2ZrYH83xcU7
hnhDIvfOcRXlA3Qph42rW7Dr+7mT/IJB5mkjJIhurAt11YMOc/ZIh9ikLQln6vv1rfUhQbrl6n4G
kLH3aHn+yfKFVKhw7VsEoSuR9LSbCHca5SBmwCQqXYqldSf+l2wk5TXk5MVNO8uu9N9BdpAeLCge
GQr0jG1Q4VYihEvNk3iW6fDmA928zAst/nxZJMYKcQwaLx8v0Np9aChCbT/cFy/dp0f/KC7EglQI
ybqp/r6F9eweX51Ye30tZia7WoYBfV7Iji8JEoSirMwElfS6lLwyVBRPTsLZWrTStSaKsrvFxbWO
A0qoz2u6v4MjZqT9xb63OXWj5N7lV2JeNVGET1/uhvlG1iHKhHLpVIKroQusNp4pikDhHNsQrfFI
AStNOnLaBVEH0h7Aqo5M9POH9tTnoe+VP3NvztekX/FXGzzARDdHWkn5NLHmWN8QlUQsPgMJUbqn
uff6qNiRO+c5tP/npt/N/XKMTQ3XMPNHGlRHn3+chex311mmu/yaKkpcs4I4M32tATSV7NlOGa1H
qXhF4Zjd9h4WOA/JZCHKbnZB2UMd8BK/TEAEzDpQlpPlzCQGi/FR0ArvDMAuxSc8Wc38z3nm5HY1
urOmX+JxzINuXcZuBmfsN68vsQerGSgJqig39FpzUb+yrQVPB/4rQaeeb1GHYCb3FNYnsxXWbRdd
6AiZ6/H0X2qI/TRUEnSQt7Fz/Si2AGH96eXHSoneBwtYGBEIoPTX8zVtvJp2mqqGEuRYBZupYh3M
iwRNMFHKZew2TvXwccqsWS2q6zs384arV+2t6Ix6oba8BOQOesFzXL4M7q2k0yldI0lhiNeZE7z0
1MvyzAyycaTPR0b3OEJP1UZskisoUbHfLE5tZK8aMtmPGNuBFroeA+1yGp9nH2j7EEst9olZ71LU
dCUDnr78c79k3sEglAvzEfK0G6ExXePnmg+G5YFgq81xcQp2C9yFQ6FFT0Abxw9CoByKKgxLXE2k
5awrqo6nJrOspchd1GQI3rUvaoZOqvEsURr69n3zJ9lEP9Q7i0ZyFNUb1mbhLg2LlEJNK0ikhAWt
RLIRDAnqTCeClqvzgdkepQ/XuuGHp/eoSTKCHVMMtNy37lT1fiow4u6UmIEtFLWcJ/98DqmfjPgd
5Xglajzrdk/hjXc3cAlqVOhTSEjcvx9+WfgOwgHpzgpJ/wtwX5XTiUDMv/0kRaqbk+NJlxgLVq25
hM8w9yvZ4LL/M6MyiQPX1MJUpB9+TicqKTyWDELoYSXzZhJorcEyfLJ/+6uyfAlJQ7HJvOgiFFpZ
2lb6ckCWhcmmMkF9cLI2HIGEvx2bURxw3WSPMsXtra7qaUa+kqnMjMqr3pq5N2RpvJ2pHE2Oy1n4
QlAdS4Xaq7wzz6uWb6XebwYjPmU0MC4Wgf5YjL51YN4hXxDhcEOcbFoNdqwRWIkkRzXlcEvQWyup
9er63vVHsiEDINNlC14IG4o0SEDhMLiuOHP2leoVI2km1ASFR82UBkzp5+qHhLT/as7CFFTMUfns
VRqla8xDurrtiJY0WzJbp5MprAfenJFzTezucFV56czKbf6Y0tlgrPkwUWGclM7HtFc8d6LKBSj1
m6hhMI+/9IEzwVI1Sx1ttrqFIMLlIIAL8ojoORZB+PaKVfJcdv2Fs6GR7E/JkNGtqbdYBQK2+8Si
BQ4q3VY1E1gdimIDMsLkCWuSRafQS2mGcVy0gtnHInNQjDnsxmrdUOzv2rsHbC3dsalDvcxRwj5S
0XnWZE0XdbPvkYgrZBIlQv3Jak+Zuqy7OCs6nJA9UaAeRvJsPnNtWEzNPdo7tD4RpUA8HoFFuZit
nKpvjEhAPJo60eG7d2mNUk7N3MQ1yjNghUtSuauHo7f7n8SzMCfDkw8Db+c1ow2/5+wIJDpN5abk
oqQyDTLQ8kOp1WUPe6H2VBHcPwyeOcM+Nv08M1h7M9wYcLCpXonly7b4ps30GRK4SAbay8lj9CpM
7g2wT24SqxybxgBVwxy2R+kB7Zh3pFk1HpUMTPBh0zwqyT+aK0PfkoDwEHCXL8ls+AipPckPIw3o
pgVUU/C161va1712xmNa/YT0cAKC2at2IJGXxziQlcXNipx81PHFskeFURWOX0FkLxK5MlHjjNvX
IUKmFtTqxd0boVVVTkx9M35ZiaaW10IbPCRR2L1Rgy4n24b5lGqcbNsIK1/TirZmEMnqRjpmV5k9
EAbeduoJ6JQD4fVhnqrTcYiu3g/4ruE6hVNT4CGRg53QPE6kPRe1FZNj4T0zgMEXQ3wS99MsPgBM
mU59xBRkpYO/YDrZnvLvNEtFhcPoHJqgynI4BcS/ZWan7oLZF/YrBTRTzhrE8CrKHvnyFDK5+iFp
7gB9K+DQO/qACjEYBJ3et8LtaBLpujP/N33oXyZXKsSJSMjkkw26+uXX1siVkO9Jzeyq8Lm6DyjN
11/rD3wa+VNnMcYdFaEOLYB95WIKioF8ihQxAaRGiRKxXxyvYm59WHc0KrKEpu31V7yB+De4tW1E
CpAWncCEtG36q64J7PXJ+sWUN/ruDAoGuEhCLM2mHiBEfAlJObQwEj6DDc5NzDoPSymLbWXKbSYd
YXIHiaK5VYryz8uENKlegkMlzPpwzVN75KEbz2Kz/xyBJC1gv+AUrO+P7pFaCrTAvmjdlhd1pqaS
j68i++gt/PBF61BKTlJvCblci3HebK11WeYhdN6crX4oUswRcLlU5+7pT/EvA3nxjedfGPRIkNUG
G5as7O65YUb0cRDmSOWMo1q0AdWKn1Eq8JykGnUchd7XvpfO0luWbzNGX0A9SNHYQnXSopr6cXI4
+JnRTBfbfSoolqOLGdc+rvXfNNXGNj6AeZ6dcjo32dfy74EPy5TUYB4djVXv3LyHej/R230rcaZf
Pog1YSqVkhbHZZkrS9ZUbrdCp6qqmiUH7n/ywAyIrSNukaGAijOYgtzTzW3zFVKbr4y6iTdCvOZ+
BBNMK5rcDoN9c6nXrB9n6c7HCUzClzdKB17c5VcwBqF8b6xnisDPu9Ii6vEG9XgbHcDSFH9pF7ej
149IDIzrtEzjpokNFRdskuAxvIfFb2w8FUOWHkzF9KK5EVH7ByQ5YIL6cg8rvGxxiyOFFnMtc7yz
MT159Tw7sk/mPkd5cnAMOkzVo8A4aTN5gSaBZM1QDxBO9ZCutp8EGJIvr2LF/q8idpyvgpSLKup9
VV0brPi77JJMtFJlBnk5TvGowH8xTNPYV+/1g8LjYm1ZZ4qg2jhWfdbTTSdfPaqHedebHgaqHa6H
f5qCijltlEZuuz8Ffxj8Jh1NElo5KbHQGCtDXZ2o37oEU8De2eCkXFVE2X3xMjO4ZQZGm+f6iK1z
9VHruTa/hX2hWd3eUsXNOxyZ7UI7YD4PbVBUEML2e3rLfUWuLCvSSwd5O6WK2/a+mhldh4+maUCV
Z3tf/B0ljLaUxSUMXs+zHxKXLIcvl89gM8v2Fi7mfXE954QsH3IFI3zsjnhhuxddvlhWYh3nJGS4
cAlSEufl+6m+cofmg1nm+jX9N8XAsA7NOp2WWWbXj+XAtI9lZ7ep6D7Nc+S+HYW574eKLKD31buB
r045zpi4yKp8B06CgaWHf2Ak4OlmwW/DoPbbp2PMmeP+zJCVEsvQYoOQt8rkHecG7ZtBYbXzquZg
cKahPKjbCSAhNw4zpenBMbNoJ0DjNlRAbbClVryg2rGVhOQTn4itUO/bIZfx/MPsqi9AXL4Fskn0
1KfbGV0qnjU0PZZ3vrX8O61N85MR9H2peLGJ/5uLVxdizq/6dlNIdZ/9rSDSGhBUbUfz1cq3tloq
UjVT1NKERzImJFcFbTJJwr4Jm/dvB7ulTqNcd71y0Kn5Jrr+aoawQXZ291RPNiyQeJ/oQW+ThJ9Y
uLM4ZKqaGptWplof6Lnfph0qZjqigYObpiGSTJmciCeDTdNImpp6rcUcWPj68ZT7FqTitIta0U/0
k132HQFEvlSx9LUOmvyP/J78zyFWiCfrqFsaNu0GaBWBC3gNsAP4deqI5ENNwSCQwK83O1MHQpD3
mynVhD7WcwFK00PB2xy/fVJ/UwVtITkyPQp30sSrvPr0pOkr+dZdyTNVvE/LGEk29rTkomfT8eC4
wS0p9EUUOu6WMx/ikJRwmB68gW4H0c+0HBo0f/GfoTU7ICB5k856DVbjTqa+a8MisogFD8Z5sIz6
J2nWt5pf56xK3QNf4UyOUVKLdbOMnG7O3+QAX++nWydp7Ke+z6O/FM4zXzse33Qw+qlFlTgA/vJP
15q+t3Id5EgVWyqPA5tJUgSBa867Wbs1UYSXv95UZhLpcp0zWdiPA/7cDAfr0gBZ2auBJEPDpN4+
1GlcuD7fud9W3c/yvVWbg/OfnxMGfqkwzePIZv//hF/ikwd1473oVfqMfOQWyXGUTQBQ16V1NzPW
9e6d55n3ZCc7wOc3do65VTlXge/WwYaXjm9o5ShdXRcyVrOVmCm/16QYRDylPnfXfouXVl/TwqI8
XPYyxcPvpnEHzV8qQe2w/TJ9sy8v3ggEm/wf45WqZIuJER6/AsQ5DlgnILP6jm17XU2Pl4VPxUA1
aXpkskHm/Cc4q6/4gM3VsycIUKJ16C6bWeUK0G9eCwNgjLoYnauf6fbBsCpUDFkc2dswDBJLN0xH
7oXZvsiS72V1URGfPUo12WKqx0ZUc8Ylx4nBrUgHs68/DPfNUwlzjGKFH/Kj+stmKGv3VVISTA+b
YP5b/+nlXJQLdnUUhMSprrMJ94ewA7pxy4RsizAjkK3P21lLBHSvZnp87yEG/zBcmYWZRFv/pSC2
p4GWjWHzS+hyKxOG5RLola+/wiB7boRmvpIUfs2ICGH7lyYLqCQjCU64P12eQsQiefVqso1YHkuH
B485KY1SIxxFSLMvfJJkUk2KuVxgUWpC9ZyVXdjUglokpDqZYx+y/zM80izQH/x7tdBcJ8q5wk4x
+vUlPi0ocEICoK1Vt5oT3XwN9G8M1TDKeJNhMGCicqgrImqKkhtCZ2CTuKitbigJi6TGrnjd1R0B
osF8jfQEuS8kcT9SM5iM0yRKg/xkabHi7hEsNksiEB4iwAGA5CQwcsmF9b+oxDswo1YyEkISn5kY
NWblq8s9kSWhUSum3s+2OoyfZz6klrnyZot2ci34JV8Dw/8wO6ec6jkUa+V8QaBtMd8VB/h10eW4
dcYshlgHxPd2R9xTSDdl2r/nG2f5oYVIsW4M/ddtchxvqEOYANxDIguflZjw7xDG54EMkMVhUpH7
UFbhm2HooHU3ThgBOK2eOOpLt5bL9FKOvTrZv2nDBQtwbRiF10vWr4qgIKluA/8kesc/9AsgRvKS
EAY8H02Hl88Xay80VnHB/SkokqDw+5OSEq2sOB97WCoi9ZVSsclQy5IZFLre3ulSYj5ynuPr/Tmb
aSyG2aOgCRcC5iE3iHpTNDBSBnesZ+7kKdOayY5qLh+rLlbNHX/0o4WS9cQCrebQUIzta6f0iIrH
yaZYZSIPkUBVMI41kh74PpeVMvHWdow5pi4pRtaiZYTWC8KfsR9GwuSuiQjfwsv2Gx0o/4pT2rjF
0ILhW4+1Ljd8VTnf+1v0g8qMEDOUm/46tX80rS053dKle+7dH2LspTg1cRl3cAJgrKUwtFysWgK6
RcVrXA1XZiPCnl1MagLvZOqPomN421dRC/1Mx0Blh36xOFf7oMfKPQavt+nQRkxOrK5pqsuloMr3
l1PjWz+NxH82jpCItHEx83315ew6nEJKBUMJ2GEVPxenprC9luXsE0l0XnympQVecW5ErctdZ5ri
NRkkNvHSMo4eO2reUw+6sfbjCAdcgctMfvPx3k6fiZQSfZP9Wsde7cfK/nCpbZNHTpk5aDvrQntA
TTa5KWhku+9N8wrn1y7RSJ329df2sauvNvn2Yy023q8/Eg/nc/Fj4XZON9OZOKVV6uVeuNdO62nl
NhewEz8P07lXOba5dk+7Rjz5AqM/67sl1Pb8u0g2l6dlcRVfVc6vV3vnmSR3z8H5noW/rPP9zHJ4
v86WG7Nvj+0LB3DsvOvcIDLruBSOrGl/t3xlmViXz/HP04lNZf57jYkOnhrHF12a2SXVzov7zXEc
z/Dq7sChzOHHubjn7SnznT+s33MHbdsKN5a8MBim4Wn7qB+dNtVp5igtMHPq7/Px1jX26C/lWG5v
bq178Ctl++tYJ781g0RiQgqzkpj/Jp7Xv3vcsPjtaH5kEDzGR5vkub7azlWa3czleWhlE/PWIdLW
P9KdfHLTiu8nh9je/CVM03JZOR1yYg9l9ra2V8eermP56u/ODpn4unjbnNVZh7CConJimxitMjiY
wxFunbmVz66OdOS2ifez+97SzNeL/bvPFeJLaQbiFB+rVu7lcrrlqIPOOfzx7iUMbM2Q1cwiOsOD
zNLVLNY3nh5maOqox7p5iFRbjovkjunX+Ri9Rv/RdF7LsSLbFv0iIiDxr1J5X6UquRdC0pYggcT7
rz+DvnFfuuOc3luqgjRrzTVNKj+MPN7z1MWs6rJtJuPQgNJlS1WvsfrDIHwOVLRThDIG3lOXdc8i
tA5UkUXJ1A7D/fl3Vw3OJqQtar9NBF7vIioLVo1ePCXYIjAEyi9gQuKn7lnzYYSjfgh5Gzt/CUjZ
yUeNBYstyqPSfEzV1tE0riIP0O014LIHbtM/xzZ7c/x6HVf1p87PLUxkdz71z6wKDvujnjNeEyXo
xsMSSPrZNKn76w/yqyoZIftrb8qXZor/gEn2lw4YwmYL53vuUKTWTdkYpPVMt00drKVeNjVARFJj
XjWee4ZgSdb8TARiSb9QT/FUhoA4LdmUw00TjPraXMOqf1PmVPkWFC6vfG4YWcEb6nsiO1oshRxi
Pzll5jWQdgdrtBYN1C7fQVMKghmFzkam7ccQOPz1ujulNY1DFZwnIbeN3iRrvSHl1WXpBdGiabzv
LgywhC/aQxRYyKXqsGcqzStjqmeF6XdfVZgAdt1JemQ3DzZ4idLWbdYli7KhqErtbu352vRcQrZK
LH+tBe6Laza/dcU4vRBXr5F4ITjy1qMwV0158aAnlaMkykGdLcIQ/Kz/dB176Ypwa7J28lbfS0GI
HpZMEq/O1Fhk1KEtsvq3sS4Xzpjwg+sNWiJkr9O5dX8tfm/nfOgdQRTTS6egvVlX29sncMuKhWGh
1t6KcRslB4Mh9jCeBPd1wJuus51fbxXUgB/0h2G2SeSZeZI3PRTeiUzf5D7GootGv1l51j+zOYSX
hPkPKtL0dAVlgLsaZn+F/SMd1K/MOZr3rtlhOhl5D4xIYoxo3C/eixnchvAfy1rrjljZWWhT5b8h
2mpqN5k7F/y2ocZmT4t1Pr44cKkDWp9+euMr2Mliyk/F8Mh1GuIF30vrt4Fa2ZixuovW3djasvnq
nXUBrcqhwxrWubqW5iMKwQCBtbqHwj8dmg8qvTzedMJBgg/sZqwxfMTmMvIwCyfYaCKHrlzjlu6P
p17fqPonClBBmnBZx+hsVu9Z/AjykxBH1904xm609nF5MMQqsy+Dd+4Bt3yKYbvcjuJuEzhNXLD/
GN33CKwbf0lraRuvRU3mGdBqD/Kvf8Mq0+1jbX61rOmCySlDeg4479rLD4crTq3q/Cr1Q/ykN3sr
3/HnB/+G6sL9iABROAFrMlvGT5X/46Fb6hJ7jNaPafGwMHmTr4w/reSFN96aGQQVXMf4ERdVYgd6
H9NtXX057c98fTgN9XKCwIUmqLZokStGRcxcIIMU3Vvl/YXhh2XvIM4leNLh3IlfT7Xv5xZRMhgf
dlnyarnHCo8yUuAgOHtbv/gXqzcVoaWl2k0h1/BXlv42m9YdAhomog10h2AnmNXOJzTsOn6U3v1o
3m8v7/zMGiv+8MqCCPxdZ+wM6BLZIuo3dfKSFcewvbjuAe4KhYA0CNIWZ94CC6DD8owPJIBhGEsA
xQBcxgwVPslpTYkGZjw1/LIEk+Y7g0XqINgLXpPkkq8z45H1v2b00dVrSV/sr4rwNWYA0n/wzwRB
c7YaKjihcEatJ1+dnfbVR8/GcTc/LeGtIqzeEkQeO9bjzLmBs27t52/YB288cEkQRXyS471Dyhid
4uQs+03mfnCoOpCWgR3HD73+LaE+xT2kjhJ3LveR0DR507GG7IHPXnDQBV3CuvOXimxu81QFN1Gu
JXBvdO4x+sG2RPrEm+1q0n2CPS+MPTPNYZbiXjS3ErP2kvhzLEd3/FVdXQcHIjx2p/qKL8FKFWIl
i32OuS36FDACi8UhxSbHBiDfRs7RTx5x8RGZtzb/ESBwslv6dgJdxdKhDaRXVikOckjPLWLF4ciI
S8XgPJx2XMF2vokdb7bTd7h/ky8veCnzfu0LDEOjZlN5yaLVzHswcd4bE87j1kbl+lvZJj8Np6Px
NVrbrPn0i1taEme+t/AYKbnblxxzE2Lv6k2YD3YKpw/omTnhjYyv8pa3xndj9xv5x3wIunThzj4L
1pE4QFjh43IQ6tMaxcP8+KoTdNbxy/qD7IHoBjgDfUkTn2zrIvpsPlU8Jl3QiA/h9CUh4vqa/6yE
QiXsH0RYLQv9vTNXGp9JvKDIRBzceWcODMbg/q+VHnhzgbXtnAM7dBIHyAzc7QSAUOJY8aVias8Q
EkkL3noWLfylQ6pahuG26ddVPsev2uZFz9BMI4WcctqtAinIw4gdzEN/Yw6YAVaf3lt7Vcp9aqeP
oYfyzZ2qUOLMx5ro79wwWd+R5QcBdiL2xEBsnbn6R2YGH07Y/ktaxIBVVx1yuxyetfjT575vsh5A
Oq4uWWViAV6kJ31+OpF6Hzyks0GCIDsV9rEHY5BOtpzrWg8SuBOM30KijMR7ysTqygVPrPxPk/LM
QVop+g6eDB8irUiItZ9Xdt0uKq7JJPizgSQGwqbaBl5FPH1Tp77rkNGa4VT7U4I63Mb3rM6wnbbb
GezcOqW6j1m5083uqyk59SvyagX8OstbVDYVuoam0IfAPPwzEuQFE2KSSF9qAEj2Za4abUH5Ohjh
iYFfWSThEni8N9EAjd6TtD9N7m2WTGgE07PTMf0HB6FMtvkiKdZDOR3ZhLWCWbc7DXMj5SXLPlJv
JkBF1Sx9rE/9oTu1gpL/OOpw9JJfLWao5sB4L/uVrtJjnONzYxIDDUnRolYpcEiYzpN3dOV/Zgce
NuHnycS+PlqYDvLEKWH6xB7TM2NtG+lHjjeP2V8gERsOrbPCMFEpMJZYYrNqNqco7bGuXXlkXzbq
tWZiHHfcCM0pm4D2qNyDg4lyH1SteFfUwH74NX+v+GoM1w6suEDA3TMRjdtTJhFB5VwaOfdR7M67
ZH4U0v2RQON9z6AT52WDDZGDtxnyX6Wo1nVOZiPDFz49zbtHk/3Z0159xBBVGe1CyMWJhb2Zgimq
hWs6oEXtF89j+Dd9l+mN1/3EH5fca0ovl4aL8FMNNJmLlvfXDbhNFms95Cj9V85FaUYPUt5LPrRR
YyMlr34XMx2HsVHS+nP6BeYujIFLWJ8a4+423GpoSjS7PMTaQmXc3xp01hbxkY30Rnxipw1k6TvP
pjs7rujQUfJtGlan2IMk1oTA51EEZS3ZjxxBc20iR+YinbF2CuPZVP4pSoZN1u0C0LK5rRkM7mcS
WZxoem5lcXQgyPuMGFVJRrvhgGbaFFhmvdKUBuNO+6R0BZ5pngMtXviu8VIK8WcCi7gpM+qwWMy/
p4RlXHJodo/CAZcrsV9y9tzoY3XzA0mmCHNtxbhXEPyo0b84+ioawWzFRCNayvdupBjop2LvBN5O
1gDdw7rO01tQi4ddoGDzFeMr8SI5bOddFWaQoolD1XnIXOpVIrepQ/U6eAgREu8xDiOoisDZ6mrm
yNyzcOM09XFESG2biMbRwdaRCXdNP2gOZls5p4ghmZcWx8mR1HO6+9FpkckyhsIwAo1Z6ZuaxLnM
tqZkvOvgOxFEztKUgoUdKpSGAUYpVuQA0Y7RZyEw3kSE6iGlQf6RuRqhgnit8JDNyOFYyKCKVP6q
Dr3TJNh72VJj5KMAsYK2cVgm1lfnW1s36U52hYOnSYxMc0niepuBHTQBPO+6WmTCXVeTzxkF7tko
Ai2YUsruhFFZV4ynMTWBPgIH/8luwAT5JfEY0QTduavhmEZx5jHzhhY9pd+qB0GJ8QxSHGJaBpZn
2gSWYe3j9dFeMMmo8PuLpodmFxtdG3j1N4e2SELvLQADUvQWmQ2q5CMqGZg/L2woGf5EWgXEQBOv
j52yoQZjdDDiJKaoNWpveEwZdhGJMPZiKI4Vh3jnQBgNgCOeh8I/kdmVeb9zB9l77OO8XmWMkJqG
EBMN6QUQQLg2wtc896jTGaMbJaxAIFj33bcIMAHRDiBSOcELHxV7HcjM8IJp5qsm+5uQbIZuue4L
XBa8YTfW0Eb9oL6bMTqFYVoKNpQxehSLNfMQMzb2QUybZtf1v8Khdhcw+C1Lx0uheaqC0H8KqQnS
sV2MrYnyLG9gNo7qOR2877oBuOfvOhVhV5h89bB7FXMuQIgsUgvDtv4VzYG2pBeP3F5bHbdnbByj
3P9yzYz0GgehIDSrLiXKS+xtG5R6cN+GCBP4MV8GXrIGSAt6htdOvuoCZnIpFKdgJpMhfdGJJGiW
Vq9/07GJEJyvzN606HliDo4ODVeI2NwbUX0N+MV9ra4JBw4ozK3wmHqV0H76dwOKaZexnFKsmjTa
JJ8tlvnrEhSqn37SJATWIDQZchBrCYLE9wjwPaFr5STme2psW0OybirWr1E/KsAFSvnWVavennbR
QCYovp6VjpHjZL5Ll0aqOJn+SRvPSX6W+TkYT4V+FPGhbXbaBEN8pYtLoKE49lYaN2YrhmOXYktY
9JvACeCc9gty3oeB944nmT/EpI79tC450hbeR+XCdRMaf+AQyqbxONYvCSIDKlY5d/42R23x3oaI
+SB6CrJNIYvCIWh2qqtoKKZ1i7H6pF3NSFu2DYf1dDW4mbgJDGnshI39vnnzuLY5oMyguluD91JO
2rrumGAotJYNw3kWytBCZ/bJt21QMunMQvEXoOOapIYRULipfqCF0lPb3XOFw0S7nd5K58IlDeCe
/oEGsRJWBVY+dfjcp1yYllwbNAtxri1AFJGCY3pohDtP8lKohnzVYlN0iYxXsMlowu0sgmuKpjuG
ZYn7fLwvCu/aGFQkIlu1PM/AGNcp8Q6SmiGlZy7iWyv6w0gPYNj/xoBPQGZDk3yK5jFYKOWG/cDs
rh79s9WlVBL9uZPWzcmNrc290XYnQ16TAXsNsR8CfxXbtDbDp26uCw4Q7tNA3ENqOSuEH29zW1mI
/LitdE+sKEytEb2VMS1pgE2SXtWJE6Jjp1coE4JLHPyNgtT7+bJ2jNWk4gsbpI9mJzPIe7RymV6v
eziyYa3dKgELzmeSqzsvzd1y9UVTyrXDKS0n2nrJKfV/uBL8Tzb4/BpYohnqMwYHZIbMP7NIsCEj
LKWjBmqJBMm8/ti3i8SCXk61orUKa0v4xSau7e+JWV98Aw0yQFNJndGhD/VFQXpKMnsnxXBlc0M8
aord0PW/SSamhvC6JVeJSVlrxmd/FYpz00xb7aWdxnucMyOuISDkIYKbNL0rHfFO3ou9H2rLwQLN
zlZdl/0a3nQrHH+Vt95rUpa7KhmeR835VW5zj6Ug/APikciutUG8tMmsIeLUHQJ0o4O69Z6FaxrI
ezSBZo/59KHJfd341dFsm99qvI8YlfsE0MSbmKYSrHuBfbEgZqYMTzXNj2u/2e2Hzv5KGyhRlOB9
TSkOv33+mCI3lpOlHWf8ru7dmxyDRdl6ZM/Q1wIu5qug57xnW841fqM5vDD6Y+4TvXXJ5Tl6PfYc
zlYvvd3YwGiiq6dUWXQcSK16G5O3ub5o9F8L80Imc0kyouPTd53eLdJx77CiDP3kSbngX61Dar3L
sBVjumFYgiUzB8DWhhuW7nEQ9YoZwH/1cxKu5pdeWTHGt8VzLEiYo0kre7h+g7ek1Eva4KA4v6NB
Yc2RzYEzwT6msbbGcTaEMjWqr44KDwyxGrDMrFkROAkgwCvgcHS3SUYI9QBO+IimVq7MEZwukbus
5dSFguOVlNd2vptrDUExlFnREp93KpC51eaRzMdJxX1qo7qKjGETIjgGj/4Pyze6tZ4gjQK2Dr4j
Ib6mGATL/IjScenW3oamAHf+9N/cuCQudjR1tZt6rq0uNN8LS5B1y0/rqK7Nlma30tqVa/4YFRZN
ORsGXCXsJSR4PG60OY6iFCvT/04wfQSz8uroZvGOdWlgA7nqivtoyv2ow7nIK/RrmDeSGI8rlHCL
R5Hah7nucdA+tkawGiK8L2yefRyMF8MpL51lHNoKUhcHgd596+6rhrF1ZXasR+swOHLhpDBaeacl
YH8ydWsBcySxwpuQRKpRnoEnr3wRrOe3l1vdOnb/PK43za3OVu8t6leLTiapwytpY0fj4BbTZ625
UGOy4rsqkvfMSYaFl4ersWRQ5bfexk+4Lgs3uxchTmO6w82YyBE/xMa/NnGPPX4pA2RGQfyUlRQ/
NNNS7LWS4y7jMM3cUy78bzVg4yMNe/lZTQJPOxM+ZpCVC0pbFRLloV9laaOO85ZmrT27DbBTiGSL
sF3O4LyA6gkAOiGBKnLYZ1xHFj1MXOy5CoX7KKnmOHEV78Tr6710xC3uEcQ7GmNX+920rONU8AHz
ol8BOiziKbef9aG819Q9RaTtW/czqh4stPl52W+anjIgGd/7dtz4enWt5fSdFxArHLKcOoXJAWCb
p62mZlkFHsXalzM6N1H/lPGflaj1yHLN6JEjt6MIywAHchLpsIUl0I7OYoaoUi43I8vWvoOeJHGv
dlT/5rX1Qgc89iFsJyn+OPoXwewpXJKAUbTRpqpCTLBoYGXmYbaUMNcUyb5WzCMi4n+6+kMlcKNs
f3q1qhYMiCbKFzreCQIHqMz56EeYxgbRU622tFdRZw/PgW8eHPkeTgnpxLEDHUbOAZraY4iWskfs
HHeHhNGOFPDIImPbGvlP1wd7bdLQsjc/Pr0hK+pJ9yBW5ymfVK8ZdY+QIBQJ2i6tT5DHq8SE7xf6
L2aUHox8PEVdPRGyhfAnN8gJGkyM58dPx41nkx4XVYuE2USDakQQiCIPuwcveFfiqBqkQ/SdL6Vh
MvBw8YNmz+rgeYG5DTOkxsqGwltVa6saAG9bLBo4dGS9CTVz2zE17FrA/KqHEJIrGlLdxca5Jsbc
ey8ntKQOPvJ1a+8b6S/bIcRsvJqqHbZOzMqsaUBo1pqrtIj2dhi92EFy0Es+iEgn8PB0XI3SxJCE
0VcTZ+1Kt0IMrp1qLVVxkYGEEFaTxdTDr0nrexKVkIESmS3G0uhAHInhibrpRS/6zwGfGek3t9D0
WLN6crYyUsorfVrQwISZ9is0MpHfUdl60/DMv7JmZzAnCyA8vo7Jjv9H//9/8j/zCvkxFOBmh2PA
/D9EsvOz2HoOQ4pkC+ucpsYjwbuWVW/vbKMTL2NaozVMU4IDULP5zkiH2P9Ik1+X6xDm44YzNFZt
sGB1Hfr6kMRMj8MixqFlBACVoJJW4dwcw0IvQh/TiHXY5es8jJ11q/zhCTm/I6yvQOg4BAVvtr+T
+Lel2UMLcdUEEPQ2mYE7mcQubtAXfREsYtVvhxhDK0DkXIcY6aEbkrT4w7jy0vQYeN61spmv9CMk
98qA2RgOm7z3Ly1KplIF29hBLT8Zr4ZXtthoo5yMRgQiuE4ETXQKTXHvA8QysRX9TRQuTUggqWsM
UKfoUHIwWM7fxLlpoY/QOuWX4z4h+3vmNQjuPR3zfv3RzFIlLf/tKwBEPbI2TUTM9aiqRRHUFlCe
/2xAtrFq/+zOgYXSJpfZCVEuj/GO3bwZex0yku1djFRsjYKiqBjKU1F39bMOLNX1vDNJDnaenuaD
pFaIL1JvFcYD6qcJhmWi/3apvvQVN0mbRFQ28aGM8w+31T+6Ivwx1LBJJsZkns5cAa1OUeefTl4f
ZTmS8TbkdHLRsrJq7jr4m5VtPDeE5MUph9DEpCqwCab2vItVqk9HawBK3t1sPJmm8awGCwPIoYdW
0hx8PbtHVrLOinrh++4aZlHURbDl1FYT2JnodCQ2oQ2y8JmypVjyTBtXzwiciotLXXR7x3EO2mA8
48CUg/hZst6PHb1AFcMdrTg/jfw964dfLfwaC/QePUNorduUsmGONlCD8HeGFN4teg0VlTvl1dAI
tIecvD3NxDoIhucio0ZUYqubOHXU+bp362veJ2/ZNLyILE7YMCuTVztU1HA6V55MwA9zgDyngL0e
wJDWuKYG0mk12V0nM3zp52Ogk/WXlXEfac5BiHtGs0D7dgycuVcHjGBp5B+T/9UkiNp7bC55Kp1v
IO4Nicpp5TKX0Ko8f1l36Y2X7z0JfWRQmZ5qGa3npmIq4oujMSztq/ZuMB10rOIGgasL22Nvmeux
5Ot3Sj07KRJWaSAcEzrZk0D6BHGPCRyd+FyE8TWanO90ztSuNl34FVcNA/CMEYIezDu9c88T7Jwh
rK7egHO4F6k12PbWwa+vUuAyDZbs/nTrclzHzfBaiT9dL8WicbXvIRErjuF7QJHl2x4ZxeiI2Iuh
4f84fOnQwPzCz7edLMmXkyDiTVbku8k7FwLLQcBZbUr/zY+nstWpTOJDSCenaSXJCC2gtEJVMWEs
E5QXrudDmhFhYmS3aNTJqhzWxyAQx8aV16bn7skPjRnsHb9cVxKXdzX4G9chM6qhCww5f58U7q1B
oQ4jktbaxzMkKa5mOuwzle9MF7Z3iDirsP4yEwQ7VFj2pPZV6dB+hC3JjjU8hKnkB3nPtM93HTF3
Eeh3Q5ZAG+OnqAK6t9Tg/vEfPMkKyadGG9Qw21WSkA5slti1am5257+r8V9GHxECrv52/t6UFclX
YfbUTvxC2272YQib0+92daC/p8CHQu/6Va7r73Wg3TX0/oojJovTl8ILzxVYR46fb0PS8ZjZV68w
Pk0f4ZGF30RowQSbfIY9DbW6/0htg9wu/TbUuGlo8C5DrX3uOCTGEivVkllQNWw61aCRGLzfpCU2
q5mAOOut57rL1kOeWFD6peEj0qj6+5GH28TaUjPKj2Swvru0wtEr+PBadRBG+deYB9MjPyccbCJp
1VGDiRjaUbjQYUCaCOSsbz8CkLO/85qPJGl9U86W2C1/9ABeZYNkMcStPK8wWfVF+dFSzSkRMSWM
eUPI8mKBgZgTfuROhxAJ6pk0HZ65lyPbm46y4ixW8lFxj4j82jewAe0e2+0IhjpAkTsIKO0dO8xl
/dKdSQ0YNigZ9ug9wpoAUN7BvcTtPqvxlJn4WOKp7/25JrUZ6L2L84yf4RqUiG2v4XcgvSrBjXs6
tZnHAkxMNNmhB5ZyGnPrYFBJdtIHdvGcR8zcmnp2OWVcBNpknlsT3Veaf3SVhAYm8WFPo8/W1Lf5
mN4dOo4eulLQ2+ckBHwKEQcPzasaoZSAdcbzLkDPBW9MF/Ls+fSVYQftK1x2rnZsYi48rxs3UcYp
lJeMTN1hqcjNaKNyXE495VRhvAQR5A87o9Urk/ylKz+VXb71srxUI/OPrMwwWJqtHXsqysLJOFN7
TLwD+HbOstIc2ix6zTZHrKStwgTJZg7LwKlPuoVBvdKJbeGE7X9KgWdVOX75DSYb+XCf+ZNTbK6V
V87qWKYA0q7gBWram+kDFNJV/pbGeBYtRnwy+GxwqLCxV6tSBh203DOPiIN5RM3JJCGYp0p+Q1eR
oKK2SKXIRMFI375gn+5b2Wlqk3PSqnWSYGrpFOvKggHU4ttGwAHzoVtiaKeiaxe+So5W6SyGjq0S
K2Kd6gGXeHr0AYOGOkMaE1m/Q5NFMITkF0TVLBRfVYZrbW5C4w3pQnteao0vRtNoH/EIh2/EZzF3
qSZlta3EsPGa9rWUnHewGuwqBwvkZ1i1tfW7ajkk8Ukwu3wqlBAA+6Qeju3a86ZDprpndySCgeIC
zhQfXC9OWl6SxQDHkCimWEF/H2HcOs7GS34R/o4J001NwNHI5uSLWK2NaQR6cJFYlPzF3Hirau8w
1fpaU9Dca3ORVM26MZO1VsT9YsJlRdPN50KI96F2X+wJyzumpsncuClJQIlY6LyAZT2Z68YXWy2l
0D0zMFqEg3xxYv8q51YF7kDZu8ipEoIlUgZDwfQHm6Pv4M4aziZmJsEpeu24ilQe/o2y+OjSwKEq
LBYwJSfNwNx8/PYr78Yh/pNwdHkhdP6QfaTcDqAkvw9GexkTsH6zrX6nwl0oLV2bvvgXxhPWZ3l0
0FT6k/vDa+T7e1VgsU9Pq6JpGSUWO0qmr4HV7VqDYC3WGKX/1i8pnVobuge+QX0df+NYH9rNIa3c
XS6cjR7QtZr5wxmghKQ1wKYewcRCj99UVHoI7AOshkXCGEsV3p/qjbOOdiPsiQFyrEPXQqhPxi8t
wA+s2juCcifHNKIUj0mHhBwH8xhGLLVkhpEDzM7m4LUAlYL7AoHrSTSSpWMBw9GGNh+eeeyidCEc
XKgdfA+qnwqueWEtSo5ACf4wueN/TFHvt6UR6DgNCmcj2ujUa/nWzwPM46ClGcSV2ReINa3HmKHZ
la8hWKzloVDEM2S+LxWmxp05Y7rhc6P/ja7F+JErFSyuhZtnpojYAISariTB4osavBL/mHOt4way
Nv8hzwl8ENyKM5yifksvfE5KIrrkpxvrKE84jg0oYjkF2C02kErG9WJCk8uccBFz5MxkBNO18Bzv
lulksPsfhrs13GmNdQu3TMcQbB5v0fGudO4XA/KYN6dQtfHWR89M7C8T2bZ58BvDnj/Pd/EZH/ZQ
dkN3uCVxf3LCeh9m893RYlkNmxLmvIK/iZ2ajk4+/6m9t8Qg5LorzyPcVQ1FZcVUPUa+VTN61dRH
6p394ZKZWAlRX6QUHf+9rHsO7V/D5z4W8+B8WFEx4LrfPL0GELIMvn1dMw36hhAUVt+Nj3qACV/d
EA2DX46O97wBushZ4OS/VcTZy2qSlbMus5A4JOaSPHYBXQtIBzRx5TZoXeccZX7Q/FZaavMsoenq
IMkhXcn57SWLssCyXYNQOE3aEZP92D/29nvkMYDhWgNEW7URzs+iWXoxlQlMR5MLcH4zXv07gpBY
qKia35CPmSC9y1S9KIwaIBLRNy3fqOoXKkE7psj0q/Ylom0xaCVySty6v3stYrp77BBMuZgRB7+u
z6lNVE5Nese8cmO5VTOXh8FEYDOhmHKFo+LA4hgKTsOhHegFESHNO9YtsOpqrQREDqhIZHMl2mOj
m7zV7YhXG9yyQoNU0WFWUQSA73OomvS9dZaZqB0FrrFCZS+qRq2enTU/egAKbzXLXZf8odzV7lUZ
HweDL9u8mrLdhVNw83r9XbNAgrkEXAsvEHNE/0Zn5LqwrTw5vibNLQ3THTP2U2DhWKaGdRBiMOMl
G48X20Thz2B3N9to1/FEIadLSBMM5Cj+mggvOTqGKrf+tLJe8zGCPtx1+b3KQTo13WLHJcabo6zt
FIiXcO7KhvDF04aPHle1GBuMEAvBMppWZUIBlw9gm7CpIKJc8+wVz66Uo7UfvDcjmZly7ZdZMCeI
k4Vl5K+WllCoURwZbbloBD4qLIW9imgy58O9nXQokXDkOfXRyc6tzH9XaDNi9d303ZNDOZkke5ET
tuBKi9Si7Acr1MAsGfaO2VF26twossJwLBDFvc+c2/xDJpPHKHLYCbiLaegEuPJ0OjrfTPZmBslE
BzMhfFZihMJDG/XolJTNzmHAFrEL9fniqhglmSL9Dlq5Sen48zyzWLmYMo4kl0QFpCdEBVOLReyA
fGn+KtM0Mb1dFZZzKYdi1xIMVVg19pmvSevVz/ODSvPwp86ql5aCNeATjFa1jQChiT+N3KuZud0T
wB6MFgPpcqjDhRpehvDm0d5U/sREseZgSTS1ojzb9wnN3gAWRhRgUCcPNuzK5C0MbrgXHX52Hszp
qCJqfeB6rC1cnGR5VgIdfwhGBILp+TXFQYVGBKYu9gcSXGrtUawXeneph+HZtNuLafYkhsl+XUdc
h65VbUgI0gfzVM6vyLRZVVS2ys1PiTMvZzJM4u+6lEvDJ8+kjd7TelP6eIhPVY2NeNHusqLDeJjm
bp3MAwJINvOmswpOSTuuXvsBEbWxHvJpC4LmPBcTDUM6He0BJKMXZ4OOhcH/LXOd3X+LHJCYAz9X
y9HMr3Y2TU+1bb6VBtkuORqj8XNuKewAlyHZfkWBuOQDKHXKUCvw1AHfkLB4xfZyzNVWyPRUmgVY
FeaIbXpv/fi1MIHamHH0fOoogaUYM1Os+pOJ9FJM2aZuAbxCr7krEAttNjXDPTHQB6jhfgtJWkOS
pgW/cqKpzOAHpspeixEkEPorfqKe1rz1NeiT0WCBHwUInV6qJv0QUYRHp8H52j0q5F9FWT3attub
3tqK5w2h4b88kfoT4SiSFntX1V+yx0JJ1+9ljyDPYFjoJSPPJukWvtZhQr1ymEnaHaVfqzz6tc7e
xPUcylddnJhdYoo4gxRE3BfvUQuZW7VmOPN064GLHP57Qtbz2M1l0f84Oo/txpEliH4RzoE3WxIk
QO9FShsctgy89/j6uZjNm9fdarVIoqqyMiNu9OXBnNKtyoQvAgEuzc2ArqCinSdBHTKNPCweVGLN
2BSbRlEP6YCxeNLcuqEN0LRMIafZzZVFWBqjcxQY0CNU+uLaOPx6omyTiCB0qAx9zhmLs6juQcip
DLWY3H/IWXIcoTYYNer4GJBgL23NPP/JZdoE9VQ8rZGNPao2Q87BkWryZ5E0qZ1Nib7yBHBNfoBy
cuuRtBKOe5HDJo+4KRrISlTi5pgzywaJMEO0TiLlYmUp1i1zWbbpiY8S2BaAMdohsnjxOX/THlhg
mGy9ihztrtAJByNtim5hTFhXmtLv99MYDmp6lFrRWIZqCL7ugXyGQjqCuoak6FOv0KFbSb+J627T
qd/hCDG3trgmjq21ScZqVbd8D82Hdybr9aEUeHJq6184ZEgABW9VNNFgt6b5mRcKqd1/udaB8KRS
SCevtacWoUxiYbNuivKQaQafiwJEGpwtR02MPNNqRDrg1tuqNTfWiVSrgU6G1gNFf7EsRuUsRMJf
XxYIcwIVMIBpHayRraILwofO41Zm6SkZJ1tPjU3XA+UxpOtAXRMo8cYXiVlhLq5pKt4Mq4P2zMZd
IRqMzfRWCXRE9cD4i32UBCizVEqxMAldLQwfEZliXo7aXadgIJamoT436a9RGmLRpo+llV8WYBZd
jLaj4L9yKTh0bfk5iB+B3ClcNq0/T4D6l6P6IcPcDJCJBsEI7k09w2SaOtgjCo1gPmt3pAAZvCtF
ztCUJJZ/W62+LcupXuY17NHui5+fLnEnf4x+cOVH2SojNWuv1p+4QC6pnnDLXSpF+wokTGA5R1Zc
hxAgSYlLGtZrxkkXWshcczBOdIKGxLxWOtZCU7n7HZAHhUslI0e9+xtkjwMPxp2OLlfqLhXHcpr4
Oq13p6au1hqDsC7/psetg2vH9ufb+xh8YHY6iPKAI7OBslIjIZhYRKQFM/gNumwTZO2fmvD3oZ1k
KVtThwkQUV/ONSoeePOohguNOltHeMjvZyWprK2+CSiZjCq6lrTYYoWudkrgQhZxB711snfOAhID
1YlplvVXBMplwHuh+jJeuB4zBY2O1Mg+I+TKcRVUtlFS8ufxQa4RJIplRZZrqZ5apAaZEAPqK2hD
dTIxhYn5NBv1Z0RzMSqwIlFhdTUpU13ijpp4yRHBYAfbSoZ5lAMG5SGhHJZ0bc3pO6+ZYGWwOkmc
U5Kv0JsOZcbji/ddoe6MTbK1CtOe34v5v50w7s28g0/LLLR+I9fFUJMeU1hlRqLfAnKVPMP79fDy
ZUF2nmemCz//6MguNIVwrWffRkzjDomxz5kwvbKS7UWpNhl91rrA0DG9AhFBXEgXWZ3W3KzVvrjH
iA51j8EgJaeTDHRXqDsy3nah8R21kTD6laQklU6NPleQ8FWUIP4qsDzkG+iRRiRy3S7BqtQYZpZV
Ve5EREsmeCgp9VE8GG+LqqSP7vPOIMsGzL9iF5fetVCeGR61YBAdRe2IGhDtgo8wz4MMZTk9IRZe
aLq5UO/SsfpLWZqhacJEl/EypYcx1i9hRpANUi0EusT2lVudgmggM8C3FHekiYMxDuIORYDg64Cr
pvEcmEitC/YJVnRWpWu0nECODOEoGjc1SLj1pSaeA+WEVcwlmVrX0aNUHuNnpvrEvEz35KVa8a8Z
I87IwswRRevGiJZvtBAn1PSmkd16oLN6Gz/z/BmM2mNI0Mu1knQeO6xYFYmS00Yy1b2hKhNKpGGl
+cSuEF0+F8Qqg6rRZ8MWS8J5sKDUCU4bnxwR79WZzFLjONg2WPfjtKCtDqOki06zfkoSc+C42dsa
8rsITlbW/QfK6E3nKb9pHDxNaDx+1H6iaz6bJoC0JD43qm00xq7TSxbmbNAstp2iUMpq7alMk3XL
/L3pOuyTEW0FpQk3iFMUgZaxitdAIetOwo1CjBdQ+rpk5ibR0Yfg3acR9v/2xnSO+xa36LDzEJgE
EDYnZLEBUUkWZkruwD0m2kiezm2roVei/JoPBi0FnGGIB6/vbhqDNDPs13KR/3ipshJLFr7WmfvK
lgz1I6zbd1kyv9Y4n+f9oDfC7wCquBamS1ENb32p/tPYQFSvX5V/iUEXiLmrbdR0u4QaUrWsrxIh
2AyjvpwPJJ8yE28l+SZIYtL6IE14jXH2+NIWGHmFAFTpGLsy1iqjq+pbFz0ofqVCpUGNmYe/H1Vf
PmJ8hmXQqBtlGSMop7dGLea32NZLeAAq93qzPGv0IFrmo4K1Fep27t3qOxXtjylaVHPMh4o8dGKu
q6NkQkiqIszPAZBEkSjCQHPMqlinmkK1bG1Kod2IBgpJbnva3LDPfETSWb5uOdMnUV1PFvRrwWPS
IWxLk/Gfn28KibSkdwnZYbJYW3xbtSO+iR2eSiGLPkMdjKB2JT98uDXDIP9fNpqkiWSqcqoMJBQe
p2+l/HSVt8zo1/h5sx+seJ8ynykpwtLqT2Bjma+MpmERfF1vJuYTSMxDXGCJ8N3WybXEQro0df13
7raq19qM9nUnXL2Ek1Cx0p86TM/VpP0lXrUtAssNxRquFXewJCDFtRzsDPNIOUBjNguCwaPmoErW
WZleYxdec52oH+zZtdXTU0mBGYXUGtkwYFNoUckRo9kZX2EF7Z1N10oUV0K0ucR33fjyMvQkN8ij
95ghQWKHRXLAMRxD2hUJEpGro9xOKz/ARS2AzK4q+qRzdxFJ6l0TtH3uwfmo5T0S6P1UJsiE4TCO
yO7YuSxo917ERtyX5FHm1amx/ny6BUQ1eYT56Cb1DaNlLyaKkSxfjRtS0hDbColTCH6A+nAVC4gw
oFGqMUYYUwSSqBDMS5vGmxI6UmzQfgxiwOYweej/C0NK8vOHmUrod6RVkz9MGa483jAL3GM6btuO
lGpZeatithaSzG7xFaqMqXX6xaGIsFx5aob2UK3226pNWHUzxzoCQKFPlT2Z3odfk0slJ8jXFZPy
fQBBjCB/UWq0b+mrbVjejEKJZUxojoT6jtvRUjOpY5s4xzJARZ/Ec16BmW9zk++QZ/WXnE+uWBLH
WzbTTlUMeR0lvh0Q+BIGttCou1pCasxVAcdj8NOIGnPKQEQsn/7ptUcqbftZqhhT8im9KkrC2Lwa
bAVZDztSKGCz1N9F+wkvIAwohXDw9y0KjGarici/jaZ2q1hE4KMQMhpEsN/ayMPjr8vr3qBZUvUw
J6RZc57qy6FjUhJO4UHoyltkeqjsSgEktmZXJU31nuYjr7oGKK/izLf8Q8ELzXib0C3RS5bk/N54
uN5SfdVL6Jv8hvYRqSeFMr51UzpLKkhMv/uavHg5UA+m3n1s9Tcd2ktvIbwyOR8FfjK18ciTb9c4
Xu+CInz6o0fHdsABOls8er25pLEuuzLjTau7SFP7EhL1EkkjOVY+Qbv8dI3KQAF5nM6jICbNagwN
B/mBtExaNiN6ymEWwynOABQk6bnMiENk0Es+SYHFwTxbVbiv8nfUQySp/XMhDM4QK/+m6qvQ2pdM
6WzT7AGHNXUuVEy9+0kEdx4mInQZOEcJTKiibzkuHHXuX8MfgEgAV1FxEwUHAgHc5jUkbFdpTnjo
Y+0rZOGbZbeaUMD7PMERVH6LPivHmuot63/G4CRoyYE2oLYX2RKqPGPP+1CiY51Dsi8emU812R41
CXMBSu7I1vNmlUgRm8uz/lfXfHb8KCNVVb9Nckp1XLHNTorOuXaQUsxb1GZN8i8I4bo6XjoxJfhL
YvQ7LrjrJJkAdM+KQjhfLjkQE/HxihtyJDBfDYRvEb8H6r/YKYp1l1+jmMHJfFxy1BwI/9DMD5GO
M/QItlxYIYhcufnhCOar/D5gvvUJvsEUV9roKP5Wt+7cCCl6xNzlT3N/1d/wUUPgEbrN/xzusj8n
s/RiV/EsYETa84LLaBtq74w6rFi7nfqUsndaPlW4YQ+ckWWzK6hhfCdFng6oae19DRCnkDtjvqFn
z1yttbFeEYuhSksIGLq1wvcR0VQjo2T+9ADjE5xWvIrRmZIVInwxInaDS1n8h9hpou9WrGQqParm
qF+k4lVA0qVncC9s7Qx/XjFwUaJAk294BDQq4NHBNDw/WhIDET5/oHjhJ6Y/2huWsLEQ7WvjttYO
ZukMBcIdoGeAWSYasJrA6HZRXKR0prgr+TpsdpQlkJezVUXeHXLxpNkyMzP6BUu4wpNHtAnlwyno
N1q3n+JwfkSIpYoT+i//LIyn5osZIyUIUI1qNyqurDmddmP3LoqdDO4ksHWhXnMXnn7B0/GNFZ0C
Gk2p7fNEaeeIvla0MyEylXsskT7/bPFWTCpdtMm2hBUwcdNbwuBH3IseGRNGvKp81HM2hdlUuWHk
ki01g2RXlb73oVLjvZkoYZo7wq5VCG6v+2Sx1fW5paDpbesnvak76zfInuNtMs4Gk63fDtgIbZtk
JbcfrTST44Rq22BibE9Iva2CB5rp9xp5QHZpn6iFURdrj/auFic2BPzDVMxpdfMkzBCHcLKtyOn1
C9m7AxMUdf55zGDP2w+2hCYVIwNZXmnqc8iupk4oxgcLQ2lPekyrv14W8H2S3WheBu2ZzENbRsbB
FsoWQu/I3xT5mmtY9IiHn0QrwRX95uOHihcPGuC/VH5E2b8OiLL53RC7uyfvebyArBrJTxwOrIVk
2mKYIhUjRs630NVdICw6JM0UvEeasz2yVSqofC4FlB8mHrDYPGIl6jVbq0KJXu8NBbSlq186ibed
CzsQMKKXzoBaPAOCq10b9zjdFDzM9Q4JN2b1yGDn2YmMQgOXBU8KORSbrLyM1pnULKl1u4bxgHdt
+ovcHoPxorcDkVvbJLtqgpsi7ylxEw3x2ZPYROhtJZco/K1y32ZKJIEMKx1QK5oCUMjmoY1Qq7s0
RttT8eXNduHR6fFyMlqlTmLU85bHlfiFRUy3dlJ/n2OkUEO9453xPdvc610LtoZijbwkSnjS4HBk
zhEE3lXBeLZl72IdWjJ4RSdWD7t54+w3CU8ypZMgf0iIKrBbmXdEl54NGxFrA9EOtaCgWT0QFV3L
j9anb2fwoAEkBsMl0Gm9DFjBWV25y1HgE5b6ivazs0lz4mdbOLg1K+FABJFGo5pgU1xI+geKLmbm
I0SnC8Q2vNVGzxDB4annkSvKK3Qc1bN5CAll/CES5RizFeMZR61RLOg3Ckxe5mAm8Rj1M4Ips97E
f5jXHDQL8Wn7uD+iDJ7GLUMx/OsNI4vhkOYuWgoyg3KDd+tvrEiJgFYa7hOU29wm+mKpP2TuqZM7
Q8Z5eEi08VeK+Yu+gkhABjamduAKhomLpJGC6nSCoY/Vp0LvhFKJ9DySHCTT7m+ht6r9AwGH+bPX
HNr6Q09PZw/pXAVcRI44l7aqIkeNpoV1jXFXK/dmWI+ZQ/X+HXU8YmsC8lqMD5qPCtO6Kj9F8bCq
LfYZ6SxSBmo3RDYH6cw8u6L5lf8x32Imv+JTIChssk3yyWySMDlmcY+rnCu76RcgXlhsOY1aIt3S
tT+fkyymkz/9s7qVVKw5iTmX0MHBsQ5UeYHoI6Ffis8xWOM+3gYoVu3cJZodjPUOKxp9BIBYIPLJ
3kE4ojtA0STuSFt52qi8S/R2vCsvJQfWRQJHadnUqCKmBfZ9LOD1tfc39D37d6X9TsS/qPukof7v
9jW6i2Ldg1xeaWgZ7JcFfIbuXGXXI3XMNgZy9RFCZ+RmBS5gNkMvWO4EZVYfcCS6l0arr2aN91Dc
sFNiRiLQ7iAiQrJBOypTyXCG2VjjkD0VmbPQjCWXPXTlZHWu8en+odFg5kleCO2QU8lEkDexXff1
lTC3me+Bdbzf0pCmTB2c6qi/RBwaEVRSae2H2+IHpjUeUe6ue/yZqLE6RHFEdtCEPU4gDwPuY4Uj
H8jHMw/0HbtZ2rjireoI5uS8ZQDsU2W0n8qdT+OP1ifLCaj3WLggXIggtfBkUjoCTF/r5W7i6Tli
Yu8YkBHEWXPEUicDj6coiu3sS0Af6dIibYq1BDxwbTrjR4DxG4bWVvrmQ6ZZ1nClo26JbfEJHSS2
sCmvJtRGGLC5li3Et+74dPkFhrQrXgJLK1Agp9F7uk3VRSeljGuPM2fC1HQEeNU7+AxwGhq8JPee
sGrOeALEiBNZgJ7Ca9Ut2vIsM6ThffYOE5s+uRvgitnv2UzML8uA56bhQFlgbTEdEyUtJsplsomo
+YMdjznjbp7jduWpjrCP54SxLcAgiw2VE7bmH4GqWdsRvfNlcWicnOhT0eZZR0OEx/VhBVxT3Msf
pQaDOFqxkgZswqF4sWhNMI5ZjFuGqph4aaujZrTlZculmdTaPa+A60/9ITRESnhASlQ3+laY9y/F
OXUw3/3Bekn3zeGPc0/Boi26bcffj9/4jWB4/GA3Kmti3laFYMfjBs4+KJp5B/UOhUJrm9vJZ4vk
wtjSpinaXf1VZOuQXPNiow8PMXgJ1aXaKOWljFjHsctHI1vnGsY6iOJog71yGUhkdjRsPxXLvJ1Z
aMJC0g2YXTBEUSahebDV9kehHyJrWzIVIx7MeF1nHwbKDeSo3FfZ0EccEEtod1l9GouV/6xeuXA2
M4qWhXIzmqUaMF6DlitfrbNMg+iXQI1wAzACxGdwF4Ah9jYxOcB00YhKn5wq8ImXmKA52DKsWsuh
dqRgJc5JUHK284jNRq07rJX2AhAFlqS0U4Fhsy6AuCdAjxZ1cWqu6Wmsl3jIQUhobkHBipdvxxAk
NA5SvyKqINo34/kVUIDgeWSNGLcssEeSOThFapf/baF64OlZxAePvUa4RpgOVrRbimJjcWSXZL99
BNJRUkC6ITXeqvifvVs6bqh/8S3G+xiLkyUcRHETooXxlZIK8E9Fbm3SxRfKja+9epTNL6koCbm4
J9q/xux3ifwDsBUTJofzV0TgSqMAYMYSk/LS2iB2xvAeRMfO+hi4RYbtUQaw0cHBxlKKOW/gzlez
bYA35DxAJ8gETrWDR9CRxLIelFty6F0j+uhqZOgWj/C0p4Mi9+vpCz6H+GWYS+2QhruK4+9L3hln
ksERhLtYsIPRFtn8CGnqgXiSmRztoY5BSqxsocX7uWH11X/tNpZhLr18og9pPqur0cHKsutvcfJA
ieExpRkw6y1x2BK3RZdV7765wyYPfABD9fCORsiRP9+gaOQwYx3s7ttDz21bJlIqtsZv2ox5v9b6
jai5HKq8PYO4U9UdpSoBRuRIFnsAFbFH4iJ8gtr26Fe6TAhADbXpa/aGlT39KI5IWkcVeYy4+QxO
dacsHP0yNHPWLYF9+WCP2a+e/LEkSQP1E24o26ZHAGy3pK7QvZ02mB0B1kUUY/mGKsjg2s6dL9/H
/l4404xrd3xpoXFB/U3gIx0tQjema3IZvjpp41tPCdodu3F7Y3jvr3T3QfincQYN4EqJg40TbD+B
UTCtOUE7+acNwFGsenkruIm8b7fafXSTX1i70ZaXM15GRxspmmGk1N/AC4p4LW/7rzZH+4ULZpGJ
N91hkYV7FIzduZjRlNmmgHdB7fxA2j2L3TkP7Zoz68nz7n02fOacCB8M7bWVVO/yy0H5xt7ZnBPv
HgjLbseE2ac8K/YZtVXwbYwzjj5XIaUtUyAVg2MlB1m+4bGjewiyhVgRxa0JpjsQXod3ZIk0TRy3
fHkl8YBPzr03V0L5DNAFmRfUQToG7x+yaqbASRO3vfaHwcV5JOEApOJfVaAQOXEAMCkr+WwBn4HF
S1CaH37gsWXOXC4ngtNRcNvd06cdtacRCPd0IN+Cn7Jbp93KbC+VcQOkQAgB0IO5bf8Ku2Ur4Qmx
rU/h7hdboo2B7BGF7Jg3laZIcWt5ne1nN1nLkXc/FT6ymKx3/SjtBonHuqAGrJ5m/9mPl6JjSVNO
1U3m+hGMLmDJdl79BfKZ6526L3HjR9vOS+0SlElMJSzzJdBPq/QLHpHDScgv4ib60YJk4xXHiG50
yybaYwStyS1juL3qEW4Pyj4IM6JN020DJLLVNRLVaBrFwirkth8kmAMRU0GrDot0I8kkw+eSM0+f
y+4ho3ONegfNnTQPLavXSJeWYaq6Hijtwz2QGYo+ShN6EmRW6sgBBfPUogPuxQCh1y7llK/UFRMh
pPrO1LqjQirhOkO5mazZB1l2RqfYEvNn2D4YLuP2HVpPM3pRVnK2BwlRgRvI2qDE6R99K96XxoxT
G44Cc+R5kIUr1DWDejeJhTNRlAWMYyDq+YgkCwaiEwwJniIzPU9lSuQMFSoyDwPieAqUeYndUoaf
yDQZtB9OsV2quORTvprywCEg1g30MZLXwG32InZMjozgqZXeEtb7fD/Vc3ek6p7b+OEc0dt8gpk2
o+3gfZt+eJ6KDoNEuitF1TUnYlYkoqjQr2AzhcnykwnMijkqWLRzmVvc5sDZc1vvomiXEr2ihOce
CBzMKB/9GQ6SOLM9EPDmmoqPmlLpGdlYPM1tS3jevpQBWLegr/D+kjdK4BpvRc6Qp8y3s463Aj72
Eu40QvNnnblI7EzpPUDR1dmvzn2BBZSjl55uc6bFXP5F5Sam6ROso9+ysPMfnUObv7VMvC86nWp0
xwFjoUM8R+Fu6jZw5cyDaC27DrX7Mv/w/xpynNrNXM63R95BBJ+UsFiO44gEqplo3hL6hYckBLwu
gKCiWVCQeZCDlAReHvbH8FY/cdWgDEdmk7qx/6yvhMDW06HgSJgbYcFv17siJ1Z6ZEatjwTSuaHy
qPxNh3/ENoWt9JFd5l1YRPS2bsW1LzwSvJdYRmg6Uu7J++a7he3ncGtNDtVvVVxbwqXIaPmA9J70
WwojnRG2CtXhUeK0oXWxUyKHniLXsozw0ZDsWW7O1VeU4sCzqeZqzWD/GRbowwiXhEaAoOdmSYfy
3G/814TukXEDAdjJ0riR+NXnu/qDrg1Fu9nRtj6SmM1HVfR3CXnffezWob+n54CzIudpDQ4GNZ/3
UHwHekwXPajgGmE9khlKdEp1o1EUcj5iEIGpn61kxpaASKFKdUuVgZTxIKYj6LaTTKG3QTzV1ZfJ
IIjUidK3IWzoDmBb525Ay6DjJM33JM9Q2SOoqWfWGq1xziRULZO+FLgrJPT+F9ZnEfxY7aEhXM5a
KOkyDoZF+CF3RLIuK98uIAkXhImxy37PF0Ymh6iRO/WsDvte2EkZaW0xi4eHb5GGG6vGGozu0d+R
cW7ye6RLcBd89sY24CppXEokpCHVACz58l+Lw6qOD1AoiCbwJZdPBKRWy+yBbLZ3gQ6iIlcgu0vB
R6xvc2HHp5WLeAzWBIywzE3vyRuqXgkj83HMkFSOJ9Tuw2wp/RClZZkrVX00FH0rvj5trg2mThg/
wYJoH+4iMJUzLumkKnzhArG+qfD06qfUP/3yKpMcb7leBxZY2ZNh2uy9QxVcW2YCKdfNBDG1FHx5
yoTeghzV9O1ToWEMxy6J9J2IMwtunjUTINTxKjDmCqwP1SJRyFeByXJBIkqbFVyMNuS50TDtzASk
Gck2b21G27o0/FWsHZjpcFYwLMTtpYDvZByD1nGBJwj7B0joZ4dn3g/JPs7WVS6xXZDIFP/zY25X
FP0iX0PZmPhzcgdvoTUw6yVosQoI+4zu4AffQRm7Mc372vMOoTcjKktnqvvV1JrcIxx+hhHSdgqP
N+t4Oiw4E/o26Q6trCDtoV0qXIEiC+EZwTEUi2jtl0hKbEtas0mN/Q95pBJdJkVAh8eEiX2mrUhI
wEBi0S72XZQYCYmPkBmrm8isS3l6yYvOshxJ/OiYkKnfC5DD+lL0HN1VBLdRdpWK2GZWge9oWwob
IrcZmRUkrjL4SllrLIS8JrsRog5DDjr07za8F1CuQXHH7qyoRXA+yHs6OoF19WAAebtBpTqBiCdc
qV2ZD5DWkf8zGdjKKZLi7M2MCpggAzA+aBQ7tXmnU1bKq7BFM/otiwsAZKrx2WTvtvtFWLKEN1SY
H8RkBltDQHdKa1Hb8BJbIoU0sHRow3y3oMg3yxuC95n8SDotFX4YLrPkX06flFxRbETAlK463LIR
K+2yRuEKPZLjhQrLFujbp2fxH9kRKOTaN+4wnpjqEGAG/ykYmNBeyNY89/24mQ4IbhPU9BaqfMb0
+HG2Je9isYUoJMYvpiREKnAax//6ZxXPbWI6zxq9U8/l44xFcLQnDJQTm5J2o32tMLmSxm0c3zkF
BQTHF+yafKrRb/uPHQ09R6sedByEAIlbbpE7bnlYbIzukJ5y4kVpN0EqwnYOAo72J0T1hDi9ZWGs
5NElnrdM7eFU5zYMFu5vcenMQBkVo99dT16e8GLkQLQnfmpwJfiNY4yG0NdMGi1BYCva2frkT9oO
rUlcIds/qjuwZf6Nk5B3o8n3hr7voiM7pz7sQ2Pr568Y/LC0/l/CjG8S9uWaLMLYPxBbUS+b7wCK
AWXjT3xqpjtOaS3fE/KOG/sU/cJy8aUL5y/uG8IqwnjDYQj+NZF3WeSYykvl1MBEz6G/mPodtync
zHXEJHiVWk9OJ4YvWGhVavWSpJuh8zHMUJUep7nJTuNinluCDKRpNW9huA1gjeTdWisetI/BdunX
XkLoStMOHwPd7Bz8rhYgSuDWVt0aRVsMPoEl5WjTuw4yurLtuQiwvbQ4jLN409a3pnpEXxn5aJH8
Cq0t90QA7jxW8drSFtwr9QXDMfo6TEoFlsVCFXlFrlAeQLlydzj12hf9SL1xa/WtMApnRsMvrAz7
zzpRaLP7dwzxhfhAYStV6w4ztsyReg2kC0RpjRDK8SHec8Sv3F+gOoGzWjEC4iTK21VxiOurmK/q
f5O/occp2IV/E+WFAN/ztwh3FOoTR+dB1TYcueDGaYy1J1CoNWGNq/xG206N3rL1HVzjvcd77ztZ
zOTwymsr9xMAU45lBGRLGDJMjUCDpNXB0hcmQe7mq7FW2XhnW5CRojUuEQnGSUFYV5Jje1H/pumZ
WQ9xOuFzJ3PSuLeaQwHEQD6t6c5f6Vqm0iFkzPDX5Z/JmWZV+qTsYzJXETqRkNl86Ko7Z7d0NruT
qm5DY9dED/UB22Hs7pmF5hqZg3YUk6NUbWNzp7xS5MWeqtL5Iip4adCQ57abZ79TfyPfWBTo4bte
AVLpKo1rlkb5UednPzzEFObeUSNXEvMdY2nJoeDrkL7rNrhdpIYjDNaesUkq2i1kGWd61e0sy2Py
A2KVZpgyrglxLWlA1deCqwQQFxIL9OaPy4bOwQDmoWRMpQdrM4M5psBri7nQ3EzEBeVTOyfM+xpz
cC0ogeyIE+MjlLUtLZosjWkNwmi8tjSifca7Hr5vyuaJfQiOjBYeB8YegklwsocOqBMdlpeinilP
ow5bJ9tJ/C80MPXSFuNI9kmU5grIrlmfZjpc3f4OxWM+ES2kMRxHSsTtUuFZ5mjluAwAQQomiRr0
KWApMLjG+4pRZtMAQQQ+WQomqIFkMbEk/ejkE7F9UNRnoD4zNi7EfauSnT7jO3qU5Ao0FKjqVrhS
0QvSop9GlAroXBk1DjV9OA65iOAozJYhd8rkwJc0EW8gf7cJxU0dWzxBkFM5u/xqWQJEadQnm9UI
F1SUVhaxX8ZKyt99emCUiCsEdCoxQv+8/kMNieV9Jw+ho+0q/DLzbfoUaeilgAwz9n+4hQWVvIch
caScOJ34XnqfDKt0kVtmdi3mPgCZdWjqOfU40DBd+lTGoN5HBi2Xed8YynbBpXHFBZbBSr0u5DVb
rOLnS3QmowZohvoj9eimuIoegetiuGxSFbPLA2lLSHR6N+NpSJ1KW2PDMtODaPyor4kKylxa6qUl
ZUjFki5/lpUdNfuGbCEw0DCV8SS2G8NHob4Ywk8AkwF19HrSdmW0D95KbxfvQJtHXpK/0eKj1B04
voMj3g+NfQhYfwq5ine8w/RGKnMT047648EYSKsslyXCvrmnTFwrRxTzxgLo8vghTt9ZzIyXP1B2
CpBRzH3VodJ3ZMeax9Lncn/yCIAu92X9SgA+0M/ByIGvsDbwFWS3Ql83XrsSrX9qumT/5RE3QQFl
JFYK+AKXNFlr3mTPWknfaf4bQbkoTulVqFx+HouwvRfLj0RfU74wDm8odzTtN/EROMHu53FR9XUw
QM5kAsDOTbevgGBCWyF1NMXmuEMpxXwco5nHJc4nojeWPgHSStFDkSrk+q+a9Gr/mflHi1+P7PJS
8kUvcHznGCN0+VJhjETZI7CuKEQdBWkgVNd6fGlZatfht8jjLcV3+EOLoHih7G7TrekTGJ+TRi1T
R8X7Do5bXH9L+QkhHwbgHubsq8PNE7F5dD3ohXkjGhFmhQ2EsYKUJ1qjpV+v62hyRzbq0NuFzXlq
RYc1ODfjAIIYJTUqn6dHp/gYcedWVV7zQg2Ioh8cgtr1CpKmZevqF2oEGUhVY3KHxLiEVm3Cjpd5
VyN/ZKx6Mb7IrMejMvlLwftD+zcjxtvmWBf9jjq25Enyu3U0bIP8rSJA034aa1hHDMfNHiTPP50W
gG7ck1n6cuSYTD3bQutFtlPXMW3e8wfc5RVyHPz4orPnJN61dLVz4BNXAAFJfvA5dRTN1FIUcPMm
qRBk2SMCiEXq+BPQnUVqyUvaoCnlYay4jfdXw4AVeTtgh87Tstr6nItAYGYKVWGKKorqPZvvQvSj
mbDXCkEbNkpJuqsAr9nlB6T8e35vxl3jCYA7FTo5nmrZ9q8kQFHrD9aBhDL+1YFaK16pmjv4m/jV
8UW0MrHeHepvXds/DZIcsQxmF6W4mixDS/gFj+T/Iw7NfKh/cKKYtdG6etHImZQb8gT+TwtHelxL
xgeBZ56DI5FqUHWqQ7Y1l9UeZzb6ydiG6qMwqEJTjgYucKP0QTZs4hYlpgWGnRSyyN0q49En3KaO
7RyaRtNMB8xUIuJZJD8xACValAtmSGvuvMJyuOXZSs2P+ko/cik563y0j9nbSOjFdrRWwJtjOlWc
k4RPxUdrZ24ZiIgj6YL5kU27DTb8aFl+qGpXzRHxLlvKlGX2w3pmNFpVGy6ctPTJYiroTHf5aQY5
rWYPn/qpENM6KoeqPDAX1I1ju8okGIzxnudW/UV7nVlrj9MFnYCgIrRaAC75j6PzWm4U28LwE1FF
DrdEoZwsW76hHNoEAQKRefr5mKpTZ2bO6em2Ldh7rT/Wz6CZvSci51v3KZFC6z8ZAT162+f0rCYv
NhfGGdNOeFM7cddO+/imnqb8L5VK/ox5a6obRX/DXcDGP4jXuJZtXCB+nbf7PkVwB91dAg2weGNO
QrNMEKL7AtOrrc1YD2SrkC6zx2RNyA8vGj56sTtC67yr4BT8q2S1Dy7cP2JQhFXR/km1r4xsGHCh
5HcBixvWH9Yl4uwQ9O9aOLIw5/WOaNa23xTdv1fxJUJxfxOwy0P/C1iVkwKDPpRkAPRWbv6htAEN
f4D504ual8ut+JM+WE5n3zqIdFeSfikmd91LTTenaP2pOI18f/LHpeVmZIUk0NOoPq3mwO5JJSkw
l0b4pT3V7z0HgcATowEifmLoJ5E3MjjsInZNBdIKs9LA5J34VA2N3a6GOFxsBGS/ZDo/yww//6rC
Oy114aMaefXgFmMUt3Ugk6/S/mOShamHcezGLYSBMXHCkFbWJBylaOQH4nW4oKx/z3fU/Rw6Ey7L
+n1JOsL4brcJOx9EM/uAOzxOdHmV/U5G+b5iSHExKaqo2iWWBj3Ml2FI54w/dGTHD6sH9dSO+A1T
4w6rQVk9LrHi1Tpxovv83ywtzDLWAGizgZlj9tpoJ8QbMOxZBx/x2hgkE0UdFuraBb0R1jRVcN6j
s9kNzbFZW3ABkXGPoSAGGrZOg5o6hkhNXof09h+LMOKP8p9wb9/kFFgjtve4/A3sU2+I1obnrWi/
uXXNciPQcn+My3W6gE83ZtVC5NU6oMXgDoS6FSePWraXQ38XEBU5LWh9xACO4EXdBIGvD+Y0HLec
+DZqBkk9MgImb3DAIl+KmV2r6rzASPM64gnjCpNO4GUUw4proDF0JpTRUNeGilKlGf4DCobh82WG
OSAauV6I1QcmHgwUlrp6Yag1NkzWsD5zh88N57YPHjDre4GUUVfrV5QYbCmzzoRvg9z1kwZEht99
n5zNO9deX63n1g5z+x1f5RkHBnS1HdFsEN06lDeDSagXKbKBwIWpCt4jdWIKPgZl2zUKpDFiblZQ
M8tAMWhsIbZxyv9JF8r84m/AYS2/I5lJlP2gNRsUDHO5LWpjl+ive1a9FeM2wQW4AD8TNUUYgnl+
U9M3wR90rpSovsjtUbgaYQ0aQ1kMotCRYTVJUih8ZvMdXB3YNHw8LVoC9CVDfgdQJaEto9xA9uvk
HumfZuWxhrWq7DNrLAurvn6k/iuHXDiK9b2QvQHKnCFR3rBuQAIoeItcotYkcsLJ3TkUKTP1Pr3q
qhfRNWKQLrC2ps9EuMB14oewjnSNDCTKuKTALBOuY4UrA2qXlY8i2ZO8RkoyQrskDQ0VNCms+uSc
p2eTSoCnAAM9EdEaTPNazQj9IGeRW5WiZNNWH3vUQlYFDe3o90h0if/CFNLTjkEYF4hXdZHKFeyY
8bj234iX4hYF2pGEVaIPVHOz3Byqbe2HIZAzb+hXJUDGXqXL62LQp+NScxoDwuproQpa/WrlAefG
szws6XjuIB0S8V/bbSpA4PR5jmHMn8OdQI0X0LlGOjDM+2p8l1+u6Au7sQjTiDBUPnvMC0xCwZJr
0PnVAhdmkHregOZnCDLSVV+bB9uLmbmPoPNb7D4bwtvvLSiNFigEVcRrlgD2Jmorxqc7rpQKZ9a+
6M8A98/3ABt6hTr/iiz0pybc8ZbBlUv2JCFiFv+MivDN5NpW79q4nZEgFd+a+F3HoZ4FSKHtdi13
DiJtOxNDvSGig8pC1n7KlaigIbAmY8tQ1IMerfix4UAafCnnUmUYsaG7SMyTlDfpHbLSDI8qzAcy
eF//NUqXpRyqiaK/IhR/sRk1Fu3WanlpV5MLc8GxGACTFYR7u3O6wOwBmuJmyxra4SVGCB/2rHVn
/UcTiHLdaBNOEWsP1VfyR6dx0Ofrki7AxkvZlVzhq413zfMs0yKB+LVngl0NXxIDFrtFx9fl0+mQ
V2GzE/aj6JDB1R8e/0DuETI6L3NDwjSOaqc2d0MUKB2J6acSzM/AcuBoxk8khaOVOvo/WSGQZNt9
5mjGQIiFCcz5S9BWPUCBdaH+VTmm3P4rpidYDWP0De7TwhVsvFb901XwJoknggl0KPPpQ+Ibio59
/k/tVhLIzIVeJDuOzzPihpSWq8l+T/YId54MRyQbJ25kfUGDLnqFeTNmv3vEpLl8WlxJ3U0WNzU8
mRoQMWLemlsu3wSi689ic68k1GOQASdKz2UX0Obx3Bgolo6IyrsVO1vlfzIz5Jc2/gI7gKx47LAR
P2eyoRyxusn4YICuOMdlkW+1EZ0cFvfOAWW0hBsfaDFKaG4l7wiT4uWRHoV9Mm9T4szwBTKPvIKx
2RiN/bxqbEX1NT0WWyrO7PYZEnZvga29NkZ2tQCG8zpggVQiSo313hN/Y9KVvh+JK39Y6wiUGYDc
eZ3LL9AxV742hvfsronpV1pQGSxdI9ot6GNXrUDZYOAlkEYygt61lMBqLkTXzLFgOupJGzZNyQjq
qG/Ge8RW1UD7kgyy1eQ3zpJicEgPBdxjKsBS6vQi0heMGiBsYe/8ENsQqxxL116l4IWDdJXEwUv4
NKFHJXI18P0RwmHX7HMU+6JlLA7NGdQX0MTaiBJ3yolRyzbXYuHGqcMvNalzckQyKpZ+xUraNBYM
n0NwH2dfg6pYd17fjUBULJc5zH69E+jC5PR0yutsfpsTEzbaYD+l0FF6r0cvocdOd4qdHA7KTb0K
N6h8gKqkWllfyronfBbdJrLlyuuQvHOL9pRorGWOGGTP3SO04sDgu0nRCuGU3SVzA+sEDrpuZZc8
jb9JWs+Si6MtKfwHzxIz+Qw4Bg6RniG0iwdplSwcGgErxNYvovxy2BnMdfawzgiNaHHCWTJqRPMd
qXpOMHvQNmHbU1u1ycrPqoHWVkHCXzsyevQ0bBTV7vkIG53qpnAUqEYV5xXiq+7PaPEvOo3EwBAy
gT74GXXqp4wtAGYKOHnJ9WFaL9l8UPBNay43uEUGxWQ7/ujlv+5PXs6MBPJm6VRK3Cd1LA2+PR7Q
ZYagHTnxJlqK+JhmUs8TF/LAfpwT8ejqyoZtVdVsiAIpuUiedIskW82d6quijxBZOW42X+NmVEJZ
P7ECi9quHv+BYZT9NfVT0qPnhDxpiN6zmt4HZF+kVInOiwinVKcSh6xl10pjT0N4aNYeuBtegz7b
pI8P9LPZfDSGTf/T0oCdeNXso9PTIhToYXYRh13LLsOJstSAeTX3bfcvAtyGG2heGJQg7LySu7PU
was4H8QQtrko3/HHvXhyno4/zvHSRdKbvxpfMBlPM1UsUDWHdHRYIArtOsTXp4BjSqZSFi0lW41H
pg3EYuyLswdq9xiw+sLvmk7RfZv1PlpbH48l1cYlRA9AXhC3dQFCFwzlxSxjPIQfcbWp6TZ9hfOH
8ti24lFTYRNJjvfTPQ3fZnQ0ruiubqhGBnSTzQp/NH/Si15VBr9L/i8fVkzXUMLDBrLo9FA+Ow/d
WTE7mBN0W2kQALgf6CO3ybw3pgXMO70i5AFIAPla5XeLub6M13MG4rs3wYSgwhY+ybpScyygbCld
gKzb/NNab492+zJC/YSnUlik2Im+mrsdofa4SJj3K2t9mlFq/ysuROzrtHrrfmeuptzX4l379fjV
o+DRB2aKLYJhRrvAJ2DUU+IVupeoXJGhaQ3BvHicSe+hEJV3HTK8h9awAolHshzd8ZPNZbC1cdGa
E/rOvS5bYX9LSs8ogpgkeGkrzXake+R1S7jLbFP59yKSySJ1UroUHz1BnghOCCxgUlSW5joLxy0t
cPM6H7Clu5AKD5o2jFPe7QiNjzDUUcC4tR4/Oc+l8SS63EZd8F6MeOFOz/m9S1Hb+KVHTOxIduYH
iCI2c7JlRlypjZ8iU7vohk3kL4hRrxkuZh10FsTHEOWD/qNj7Xpiho0l/J6gln/FjabueNH/ov9E
IU6nn5Weo1PPfpI7DUiTIZA8qq/wRBaIjdsDZsJjBPTmgZuODI6GZHcUMeAqmL2H/ivdlPiqmfgR
si+19broLVbQ7qpbgVaDjYFrmUUC1CWINgPcbRvwkeniEUriEVBV8/zt61uFKdF6+V9wtbY6scTm
7/HjzVokD9VhDrSZMYhxrNt2x/Ur/0FGQfNQ/klkKrN0ztSHJADfTbYuoy0xxECZ+VvLprEg7QC4
FrzjEzh7Clrh3NAwn7FnNu8xLgFwM4MJH0KHpW/ZxJGPjAcJEM/OSCJbIbWAifph4B0C/r75g2GV
z8pV33Uvopzt5p2k/PItvcDpAOz+FhtuFnLz/fmO/2WHFhsnww/4DGHKRHlhdW8/hEvv0+3+nuwo
ACarq/H4RUj68WakCOA7w41O6lrbijuB05aQXHQS5GmQsuQ/v3jVyYroqmO8wSFLXjX6yFndKqyd
X6+QAJYG65E9/AlIsyiyLlymrp104Wt4LQeI/rcwJuKx/O1JKpBtUrcfZz3ooReP5D8sq69Tn9Mz
paTgooWA2NtXv2TsmdyCp0pAeuBnC5e+0amefH8EmGqQEgGKIxWyGXw5EwjY5gB6LmGIdnEXQG4Z
Vpi1VAcX6y0/97ODgCw7o/rtFsTFVk5UEIdUbpLVwfOCxXTbq84Cz5ZXZPIZ0xlhTPBzK447CLbE
7b4Q5bZMyaMDFjQ8EVvYyjt/jT/Ne/kNhwxNeFwsZEcGaEDok3nljyvCxzW9vhx9323qy3wqqJCx
zVV9z/evv6Z14V6KTyYFHsEK1TYw5uQ8NiYMFR0ltS19p58UeHAHnxWn/i0qW/mKHdaQ3cuwy414
kDgm/fJcH6kypHE5Gx3jLsBjuzWGERuJwlNdEfXefnZk99Efb6NbHFioJ5cRmfca/UAawj7oBKP8
mdSeHkgiWcrjOGLYH5yROesAYcV2zTWLKNGo1mLl54JbvzGZ0tkjdm5B8+hj3wwoZW2u0nO+klap
6glMDdQO3aDEx8EtmTD+DMt5MkU7lA1rhP8YLukMzGiw1+T1g/YxGEyedqmLIDcpYAm5GVjXmf7i
GYzdia0N7wiR5jyhmPGrrWEvzSY2AOBwFt7J5ZJkF56DZiuELVDH8A51Ghr6iuX88TWiBSf4LRSy
Ldr5BwVB0QFIBqsNq+oiREYZz6cKCm2gdqZF3ktI4kGxxTaFZ/SXV5SMYr1cZ4HwizT34aG47XHI
6A5fO28glUSSz7rDv/j0DUS4B8VYcc5xQc88R4+Q8CylCZNpg24pEcDpVsm4IQI6Ju8GaOa1Qv03
JmcmFf4vZRl0qGY17hIcim88jzNpVJSLEk0O6CusXwJNvYDYhHhJiBjXPWaOwn+qxF4HKSoBywGK
FGf/hRg/9qVu25puW22K0h9S7EKkbjvY8ODLUS9YLPnEdiNdmx0y+HFNUuGF00tdoIsnWhsPewpY
FrNTRCabTOVWoKJCRgBjBdbL1b8ga+AyGfNtPCaQVRkfGdQsPxOVOAOQCUZHb2jwQHoDlhTiqRcL
YqCj4GTT4LwkzgD7jCORHVB/NiwAu3IZo5ivyh0iBpaLr4Smi44sstdRWJsNUTxrlrsJbwGLLaig
fUc0iF+hI5/NW8YTAsDoEoY42r3DR/vtfCCHb7jCSR8RWTyy+0vxzR4aKsRzPKOQpqtNWT0X5hNL
ar57YJqS8m/r9Yl0GqnYJyKkIr8qEADKCIRXvaF94JZTijPScg4DktlXoykR4uSW9RtTgNAeqD9n
jpvcvKS3DZ7vrajWZO6/0g1+ESXBTwcZFzz7myq9Gb949XCVmnvcPtPjlM0oCYUPA9Fo98vN+VwZ
cHW43NV1JPInQrtCwCI0xkgT2co3BRX8R0ALcmiiD8SlBk9c+xEX7/TA99uIJ9X0SNCGyLaEAzl9
qrXlH1mJM25S+T4A+bdSDdUy2YryE38R+zT7hY78H0OEWPyVIWlMbvfkRa4ABmQ7wfw+LVVLYUnR
kpwsnqIzrIH0Ipo8sT9LoCaEhuSCoGIrN1W7Ehi9vqx+w31mqGfzNKMoNot/AgcOz5jxPEDw8R20
7R92iuQViIC0cGNPJyfLw/4g3RjXG/m4vO7p/NEDnb+I9LUYbzWLvEjcmZnLOfxPJAKqJqrCzdKg
KkTeClLbD+QmUuUM4gj/JqAT4SCz0sPE5xFnvqEeehJNtgVtom681pAt9pSylux9GMBIeEK31JFw
Td/DkZLAjmLJmD6Nj+p3TjYKZcedco/FDl8Xs5WEois66OLugWrZyN6QGXKeKRrikl0JlU4GYnpv
811xair/ReaLS1kH1RrheFH41L8M61sgExvtMmMAh1xAdMXzNuyHvbHi9knxA9aowLCCuIa2wjI0
GXiVidV7Ap4np8pcGco/6phl+aprHxl93ERFtUuqiIA1ZQvrraGajHEBQBfwaZVHea3hAuVqlpQ/
3nKL4DzC+J5XbvJKPNYElGLl6r8KedV4/HXI3gdODOW5wwZqZjsN2MRSpF1GqgxwWo3RREs3BgQi
ULn0hvL6l/hGFScFe36LCYB7ZbxKqOMIinGQx5XPM796vhNNQElzA9A0eThJdpwzRBcSb0iqkREk
9RViB/ZCadGm2PWqhtFiDpgO0T8d/fxFIJ9XdHpra2q3eQw1Ff0VLj0CKhEFAznhyc7pUTvHCZT2
apX2R3qmSt2tddJW6LPnOlgb0rU2Q70OSb7pY78DKjkLmPYAVpWG3MCTRiRIxDhVKpfseVYXi0W6
wcChbJJ6lf9kmZ1dBUw5ikkHMLjZBrWQuNBlLkkaRhIk4r4NG8LBpmn3ilTPAk4Yuj9Teiu6oyih
BoY2ur/idTr/GIzq+vj7Em5kIlyewpvBLD55zY/KgeNEDrKrPcxlRjQgzMVSQnLIt9Rnk9bUcNPz
O2PyAtFWLyQU5dYNi70uemlKkopTl0EeIq5hA0uk4wslz4B1jVsYSd90nqEvUZWUi0Kj4RSLYDIg
2J2e5aK9mvBTPyS3EH9NMR3zPiq4+acoP4zHMcsDYltmHsmq3j/lc4S3UxYIcEQlspqYA5vdBPyW
hAoqHADENjSrUyuyJ+za5B/M4dRtrMevNIbVeO8wqOHoptQquaTiP4kE2oz6S9MVaqq+7yOwZdet
uQge8jaNdtHkv4r1C/SEMQzfKPJwaEoqVVqaULOtII4kfOHvqXbPhnCuU6u7kmPL8Rd0r3ybMYWk
QBgqBYd8byxqdvtYdwI6HJp5tvpE2qJDC0bPFsQdPeHFb48JEZDDc4vNQvzIqmOh/iUEhY/+2CBf
DZcsVQjSS85MvpVoMIr9hx4CHmT/CGXAgMV9qaEnnRhGdRcRPvhk0ay61E42sQuFjVCPD1gbaFeg
LSB8CnwDSPZQatDGoYY4k81sRR08ja24DWraKu2XL6QeFtrOWKT+wqWqr1a37v6iHYIdzavxZjNk
TohRRwwxGcpc0lWYmT8qSL4yiEF6X25rhksgPbJc7jSNP3UkfM6jib67ieodoCWFGUn3Tc3gzCaP
TVT+lJOrdsloVIVrVj7EM4aMx0S3GXK9gNWszD7n5FN8/I0KPnCYUNccv4Xf50Zmx40x9E39H6LV
mtKrtMOiTDzcQ6j+FxKNxJHUT3E3E4opobwxsDUPI+V/GEqrSnY7wC7d2JXUr5HvUlxVgmWlo3Ea
5F+ZWJ49s1Dd3ON4ny9skyd8EUcy9JvpR28+eHiM9E95ax/vhAM4nMI0kRCpFr29+u1rz9Kg1iH+
L2M4pxWxuQQZEmOZfGMBVtihq/5QiNvJTBDpuBWWL0K1KFz0iuPE1pA19lamjt0v+UHtsyXfB1K8
AZK3JYfnjBSrxQKA3QRv0MZkm6cOhOTHZClI43U0vH6NizX20XxiEmdEyH+GK3osojwf9yo+8LYN
8vGLrbazbF04aQFSvJGx8c4eBArdlzcJksLA/Ruqbej13kQUaY+cl9eTx/0FyhQkKLBNEJbSa1Ks
Ku9J/qPlG/NxEI4WGSJ2bfqCz+E+nWYryBMPZoBC1OixNi5YszO09TpSk5knJQ16d1KvU7zT0m0h
r5OwLsnQ4VdU48vW5N9EYakMSTqI7wBC2m+aLf5xy3zj/ml9JB3AZWSDIPZ6TceX5hXpDqxIRNFu
HdNb5/E4C2tusGUccRbxIHGJBChvJOvhZkK0QnoCfxKRsx6Ke6P0l6yvgTeGnDGjhWTbI2TAfl24
vDbxTYOk2xj9qXttoOBjy0eWYoA6YsXqfFynRFwd+/moTUdBWByaUKaUaKPfaKpLqhAudNZ+X0Sw
YEDs75FC7QkkgeyRBltRceJb7KnTio/uBSGOwrR4BTN6Cw8hS62HAxnVpDrDinIO6DNPh+1BiTNp
BCpz2AqzBzhb8nInnUt8J3VO1TI/kk3saD+EXY31qagQ1Py13ZpzXLLIpPGyYZ1+VcelsZojIV+h
XIrLY28+YDRVkuKoB4JY8eY7OntkwdLj24RSfNBNq/WhNaKyBgLYSeCjFFbFcuRl5fcEf5Jslfzd
MEgloic6n650TtHz5lViCP/DiA6NOF2eLWvzdajXi9rNIkv6H7bmUxnd1CQYwTOPxAEa/57l0vx7
GJFh9cUqKsj2mt5M1ov5YlZk8P3ycphI1eAh5udmiL60YPqpu5UqvxdEF+1Irfp4KWuDFJf168Tx
/gXOwxaubiYdwShiEw9WeFilydZaQK4U6O76+lSZJWWI794vU77e/BsBDmIfRALk2Kf5dcyOSvpL
BFV6QNA2P37zmsS5QJN9nElEuDwGv32eJQ5r3OxXiZSEFqfMD/knXe5T4UqSSbZ+Pl0rNNGpoVtd
xUcrIgI0pFYeqj3GdnGs/faNyDa9OyLsRuuvOnv27sW3z0Rk5zvgRyt85h/ggcBezxrS0ZMVFONh
+/p69BuODEMKnkdugwSjnnyI0T5j2OYrfsy3SPu0jslb1AC8owkOxZO6Y4+0SIUTNs8bPQ8+wzT7
M5/OTLky8G1g/mXalqoOuP4DxcEEWfbtOrkqPwDEyiqCaviKAhGTWH4R1LN2iG/xY2e8QEwd4cDY
g1d+tKUfw1oDOokkChXenHhIhgZxNyg88+Nn0aE55QvGqwrtqrgj55eIaQOzDRbNu1mtGQhfPjXA
4EfM6BAOzbDVX9v4C4RKldfxHo8BVnrYh6Lf9vKWgbi+aT+lS9QAl7Rppys452ONJR7zFkuwhC4T
hCtgCqHSqmqc+ft1BBnYo8nt5OsDLTHtOoiLQLz8eE3MBaNNuYKQYhHE4U2DBI1Kwjqh/qym8al+
6YFRf2DrYpPD0lN8zRRAwjf6kMUQwVMflgRJDKeo22VqqMsX/lvaEPT0rI+CdWij9fTyMcODdyjR
NXp4mDh5bm0479gh8Ik6jgCSnFx+V+e0DyCnb4OXoIMqVpO+eB/xiXW30eWylf8wrEaneK+fmA+b
v9dWD6JdGXZ/9b4/Am3ll/qNdYbVEEkIOKNT/CNH9lhtyk32Pe+bj+SGGmc8jSvV0//qW7pXfqJP
fq9uDTfJJLmX9/qeBfLOKIbLf9+8l28jiXIetgkt7Da4sH7B611ER1vpoF3k4PGHhCPfFn/qJ3Mo
qEHF4c5Mzw3F29gHf3y1uxLOgQyElhlmx1k2iMC2wKtdu0o/2AwMt5gPRGMqwMssbZeMW0vYtkiV
H8CB85ENmakHDQqpKrwmGDj17+zp0Jj09OMDjiBCjAb8bzRsVSSELzYPI+xZvvMNzjgwsQ4cE7K+
yylWqnwR7NNa1YsgtpB/S8oZysfaXFREu4aFQcjBE5aodLuaDgXJf5cFF+5I9XQRngKVxPrh9oYL
gZWkCYC4W0hILYDSknec9cDRSrTmBkI9k02QxS77MmLy1grLMPqcmDzTQFRCFplhI2RHEOZsvC8V
tL8NrQluzpPPh05vXe6hvWcCLOcPqTjX1dqA6zetEz2cTeQzigsWa5/rdWF5Gu/VBym1S24S2C0u
jlPzuKREkjnKcfI6EpXP2W/KLEIgr0ikyss3WRZMR9epzUOd/gEdgfWuSgAMeSe4v/p/goLPStsP
7MCN/M3Jw0kp4ePdsBR0akg5YMpOj2h4zRKCXQuyBfCm93P9nY9oSe1dfCVyQrcXcUOQQfe+3808
bfz78ogEkcCwxbd+fyWKF/sy+GTqi/RlbqXHkdrJA9GULg4zxpek+ZKLEFMNeWBivS7rba4vQV2a
K/XYuHB8hOrTU/k2b2yNgDOco9g3iV1rNu0PWnheZenQpkH8XIlqUHQDVvfvWeN4AdUpByQB0a3O
NbfXgUDJmTIXWRjT8JfilDz+fMoiUql9hB/8FHcIHwmqJE6yPNWAZaCIJYQ7C/lcb586yX8g0281
cEf3IhlbR2HzEZmrITvjn34nRIfzTjuQJ1J8DwwJ1p2EZ6iER4E35PFDzN6wzQGoiG2a7OeqWZc/
9BPiv02xtyzWUOIWgAeIH+eEOMEp4Pz93fwa9y6l0sEmKEgKYc7xYHE4Rx4xf3aZ7RWdQGSSuNMf
Xo9Fg3pE/QvlixwOO57A6X6l5NUKF8npneiFxAgl8tDIGEB6AuFOXC4S4HI8rf6K1J/0NaxHRmjf
/IYHVX5HJD+LHxR+mtFCuFEdl1ve661ASYyZAALRMNALv9bxJYN44yc8RK6agr9ckjX/iyh9j0Dm
I0KAMAMGV/mBA9ZhKUv/YXR2n6RklsSK/0K6Y6HlyH2U5GzRhmvNNvxIBY/4LwvIL4kv7AZpyzdA
sncNdDLsYmxkqJOPHEvDqjio0w1WFvcXPzpcljgAlzjl79xTqBKpXHnzx2tJcNYL2fUQ1toqSnGI
pOvktBIrDvItUGXen1Amd+Nt0JeMlFhNF2ci11yJqYBzDLXN8yvOr08txOzVqW+50gfpQ1lnnkit
CINICT7DzFeVP6+1lq4apugmPrYW6f+pExU+AK6CehAWiaO+9Xii2B6x76JgtPhWQPcsHzyEpd1+
lQFu7+Y7CYhuKtVfXbyq0VGS0IVMKEk5RpFfkiXEcX+sMW8H+CI89V9+sDZEdqPlIgKH6ZZrcAxQ
fq6yo/g5bGaMQKgtLj1yK7+5oSwOsx35TR4YvIf556DFK6gsNJc7AJ4QjuJCKBmaIqIVYAR/mNki
So5IxOOv5TcxAbpLyf0H4XRlyOMurqq3hNQbiBs301zwUvbSfCaPwY5dtnHZlUkE8OEGOFzm1h8o
Yv8pNvCEljfpyMRsccNDqR35IIZ3zgP9G3gYRxAxhq8g7jYLT4sHOpRZpVZ0LiFi7pg+oTN4247y
it6QQIBMIGFz+UzoCocbHKVPc6IHYGOtqy53cCAkcvAMBd2tppKcX/d5peyYwX1CWN6vGAvR2FZd
Z1MvKZU/o0SyHMlEfIriwdA3yz8kz381CKIm3ckdLT50V/+1Oh9nGnVsjPF4Pf0Uyh1dpD2TBrBW
f+praTjCsJIrl5IKpOKQXYQGJxP5JeeSnS85DyiuEIJF1gGPXlPtFGsv+xPF2JxoDnM+KpQ3fqrd
t/bVhJg1qDzM2KSIih3XHZkMyWVYQlb9rg/AHQyQT+qkAK5IZPmpNYcbj7LZxRSG60ONneeZ8mN2
YczQtBu5wt7UPSV4b2pWXeUkIDz66MtjDRdtZCyxDvysbrFfemJ2JgcZ+Kp7nEd+VfKerplNWqR/
izJNv78EBwrJQH1AjBaUXU/go0P4NEY2pJaZlwqUrl4edP4AO/tdKG/ifIc4lJVlsKU3kH3sPnhj
ErQBpDkNd0nfjRv5TrbMP+HTCOAa8LlrRNEgctHZgsNR3TXKpcWCzoShADzA8ZK0a9fxKiL4Mbph
OCIxLnJ+WrttfZZk5s962z1t/ar/iphxhx2ZGTOLyabYKTsASqBEXNs38mTKYwlwNf494Ju4WWT0
tQAEnnaCq6kwAPrjHvS7u5T76MfovoAYCK35aVRXeS/vD8T5y6BVIQSl6Gw3Uww2bZ799lFtLCvU
87X8liMsPr+uIltpNl0AdPIRFnXErTHZ0VH4Ek6qbybfDT2nZwsEGfvEWtwWXSBE0HLzid2Nrkuy
rVEh1JsesYz8l8MKi+ahpjNL2AN+V8PHs/u0ePFGrrZDLgawj8zIJNIzwdOrcicViKoJ/C4h7Qdo
uyBAzXRvnat3wdHKUJNBJn7ZEZ5nmmhebrzvJo+i3V1ODsxdXtde9EYoNqohfpsw+8QSjaLUqyKq
dO3ijYG435YhhRiIt1MfzTK+dlBv/QWjwzaGTobYhfJnorbc+pfVJzQrFvQ0FgekDZKN4MDhrn+b
hlNxyj7KZfKZ8cb5gK8e6n6RGgEgXFIbjxVUREBTG8grAki2aYru9VXxrUi+1oVYJpMQEKI3VwjH
evKIvpYCc/EbemXeMEdNg4vr/tWBNYaJ/w8iyZlNX7P8x0YFHLEfX7LuWhDto5ciop/Tz9aPPGze
rd/dWCWAuXVPPedvz9ZJVK9koUXZYIDPBJEYcBmdSzQHCrXUz97uv9J7JzvYkIkdGkyS6Bcr8sqs
/6wNiC+Q2xeFboPz2igoLPk93CeWWSy13KqKY4JCXkf7RTY927gXXdVbFWqC3+2fwXAkRBmyAOw0
R162JVO9X/H5t8Rn3HuyLw1/yvZ5tDHvRRZwlOec24Nweo3bTN0JWKsyJ+ER+E1uHhlYMi/ThUc9
dVjXOfUnwvd8Sq8Qwi3COBtef93vmcUi46rHSGZ/yUnjMgOff9ye9W0oYAwJDQfoYSoFCsEqzc+e
1HC7b75F9Qy1jYbb2KceS46hhIs4Ttng1PIY9qdNtqdNRoNVZc2SR1fbdtMaKGgHvAqjXsnh7Jjb
TPJiLz+k005ApWFsm+fbhCgx2T68sloXn2qyIuRFvzFqDSddg+PRgnwHRJTHCxKEKCKt99DUT+Io
rgf5mGPloUBYhgpe5B5jcS6kL7Ts0T/hwHb2zjCr6bjrK4+KuuS3ms4iNUajY8p+DNfV5Ec0mP/U
EN8kbKm/ZXFAw3jkOEtQ1SxvCusGRJifbkb2wncagp3/4Vf0cXgdpBCwDbD3X82dK3+CZcrkyPU8
WFuE9D/VD/xyFiTe02fG56dAZ+auxiKc7+UN00hQfE9/6UqYwalRVh/mmjS4RfX2Jws/QnpguNk9
35qAlhfV8pB+RMX+8YQXdFFU9ceYVMO36TQ+EfhjtsNqzmd7QhFDEAqJz3JyzwlGVDdMOgjvo/Nw
SkIer63Sr5EBUC1qm19G4xDctcrxVOGQxuqBHkgL2kuC5yVnq8figRMEW300ngmFhQYcAjS/seLS
EePEHf3zqMTl8g2PRFZ5g7Jn+UWEgrxnOIrinyKtrd7lxYCQXoYqhrpdRXXc5P/H0Xktp45tUfSL
VCWU9QqKBJPB+IWyfbASyllf30P9dG/1qW77gLT3CnOOCb7KNcVVgYrIQS4hY6Ja/qb+IWNM3qIQ
kidnLL1fs/wZFRvNNYXBhMxhLnAu4GLVfS0hmv3QOUZOzQaSknRYGM4bEizeuXReTqMwbTOCjtZy
alflTak9vnWwbALRdh8ByUh6sX8PCgB0IJlo8a9kQXaUE9UE2dIqDaYR4ln/fmNWfltF9dfXVhDc
kqfb16D71AcCgMJg53ZIqktUW7PCKZ6ummqLCHJ/09FBsfx2cN1pkJuS6BRvxvYudERwsbVzSwq2
J6Qn0/xE+LSw9T+Gxp/ijDoCspJS5yMuRR44GdYoaTSd39zsUfCD8Dpm1Bjs+mwPn0NAd/0+ytSN
XBvRrLSq+G4bF4ZOTylX+6NoUWLme5yuxT9FtUP2SOthQo0G9iDzcdNQTvVu88U0mrYAdi2q5Puc
WaZ99/RDDM/pqeTVwmVgj1Tr3yJxu6OEOjYTbU7QCX1RaKu8FWayDrBERqHN9R0F1vBSmGkqZnkq
y7lzSZDBG8tB4xJbdbHPjJqqjh0+XteEdPOJcxkvcKQANFDO1Bhq7FMirlSMvySTWIZH5bqdFY6U
xQn+vZUOsxmGVeiV0w1GWrxuN+qAW9hG6MHDMRzLwn+r92d6ZGKaUjIos2Ai4Ck+A+eJpntNyTua
V9jlyBfjv4Dt0pyb5OKaRzhzQenCQyoFXvtkhU8whyMyogrg9rFNW5fVLsB4gz5KB+PzF2KnAP31
vxJ6NVugZe0QTq5CYM/q7SECYRmtXp4yfoQXMBFkU1V1oDrrcU9Ul46SODkr8ZWxsbhPVlXmdRvx
TGm3ZmMPfy5It+itjE3Ce75GCX6N0q+CwpcMRALGV8VrkByw5IFl6ezrPOMKU1W4kI5WUIj3hsNA
m9ClcrcoLe1EZKLpQLxImbGPEK/JgWMlprL4+4s4LUtHMWiJrTPwIhNL9bM+P6FMBsRjggceZqVs
s0LOhcqs127Ms5eycBa0VWSyAyAwtnOf5k8yi4NNV4IQhHASFXhg7sgj0agLIXb0ZBw5lJktGbOj
H/D2MycRbBL+JHmrzoNIq6uvzHN1/ZB1ewQojXCmNzETGGk/JF5xbt0pGup7rDLYgjaOS5SWBfQX
PfcuSPyidRfM0nfCvUNAbUGRp6CYztNiyzIej2Np9Smf/C2h4UrKVxDg9Fvse2K4Wu2T5V5IGH1Z
oWbz6OHEGCsRs80XXlKtdFOuRpJTh1n5ShWIr41ZOdAM5lTWMUgc4cA1WyCL5xKtiH0+dAK+Suv5
V0S0QVs9pJTeFMVekY6QDPpN0h+AZTAMjG5vgSiFnzbcDcmXrI1L/npRbrEhgUyuMP6qwQgO29Ub
IJRtIm079VywRbCuhtUAkGhm+qw6OlI0YUzrW3BXVkixsGS3MtiCb1xn1hS9aPgIybZH9ZS45qFh
JFwuK4yFzBaaxzvAPhgSp8EACYU/YGPR6XsOk9XEhh4NsoUNhqYZ9EdqwFs4Ap1E5SWTJGX4geYE
KEpivK0MMRZI94CPRQJSZ/PtYwxJKvTVwN7BwU4IRBKYELH6D0WXspYYJmMuYlVjg+t5PFnigcSa
vqq3A3MO0CrikixFMXHURgoeifaOt9Wu/AJVE9IYBPD64tbwRqr8IdmQsHKAmADtIlOVu1QVPmcJ
CiRH6UcUP1PW6z2u/sLvT09tWbAcN1RIe09HMH4q0DOmW3D2vU0uhtLGmT5w6EXTV6ii5zu9FwfV
QQd9yd7ElrS8po5IYYQWbQS+iy9QRUyIgZzfEt6Ibk3JV5q9RK3novCT2Q1cSwQk+Tkyu0X9UOjm
IUpUUOjPRklWwSUKaMoLrn6ZT7rJ4GNsFfqn6F73FoRFI/9VsBXkwEAA3TqLf7JsZb8AMDEMCBdD
/BYkjBBIdFXW3rniyt2lCrjoFLdnCRVBuhJyezaK9gw4uhwuQnuIXchas/naYLXC/lllAG6wPDAZ
ZDAtneIPCG8lvZ/KoCEWVfefvpXwPHdH9WKkA2jaoyAfEtzESXnvGJQ0JOro6CnwUJ1xWuI14HTW
GV9YROXQQsqYruiQFAmx62owGNAsnwQfuGhdTaSQQ3GhEjSmVfjLGkX4oImTeIBmlb0dpp9F90fI
JbMKkoDfD5l1PsZnFsE97jMDe813KWJgmQiEGv6GGY3OBx6xxbyZfciyc0aZOzpD8l7GkEWNaDBv
jWGyKfUJqQ4xV8T0LJhJI1YdRV/IYg5xDSkkidGe1H/zkpLYeqkojDU3A41b3AZJAzXjmBCoU7S2
8iL2pPXghChy4pCAqIKvsHDgExuklK57juR3YH6Q4rSq4/v4vCukHrLQ6dyv9hiNPhCNgyxtJ7Ra
PYZKQhn5UHpsGFLz3fKKjyV+3cXgSZG2CqpNK3nzaRD1GUxb5f9kIsSUEAasBmP+R94EdE08TC98
yRSRWkMhxMrut2g6V+RLm55/cfkFniSY5TkyQP3tG4m0NqsuOMDp/KqcCLfNnF6/MG9sj5OO4Ixd
EXjZ8w9q/RyVsunmItw2i2wpDTwCujOIL+ITFwx5JSv799b/kWCqUYq2X+GvbPxDG4zwS/9IGOk4
Ksk1hj+w45hzRa1EXgkMKns35RFTiIQ5S/FBUplfvSr5+gw8EXo5dGjl3+/rna+fAvBg9tl7EXyG
eVHZEAyvyOYs0pixL1jy4WG0GTgkV7YKItO5fXancg0Er2Akh9DQwwymtUci6ZR8x4/uUeUHv8ZW
8Q0fiy0k23sA/PoDEW59pXievACy9dVQlovpNX4gkGXzKVNJbfTgo0Y0weUYTxtpASQSzQdH9ll6
ZWwPW0sFdLOHTZp8iOfB/JgqjDFLtlYwKJWZpQcR9SmcQvOSwaxHdA/2WyVTyivm4T4aaYDYfzX4
a+zllLoKOLkM6/EJBlTANjljx0n4AbiD7FOUfjIGN5Kek4i2MYDpmgY5BCxPQ6o7dmibqp1nyBF6
VMtoPpT+V5XB+nxpKYQF4p8x6OLGjekbGZTgK+EKDMwL5wbtZMeMpohuDJ25atB2BJban5tPVqHk
RUFBegKuJUln+Y6uk7Tt8cLxJ27sQhJSL+E23JQH5KjNjHgAMMHLzKaS/T8DtSV4201/EYir3Jrl
b7IV96SQigfx0ep2UFyNyBr3CC4wGqIJ90Tdl/bhLS+OHcwNtd5KlV8+igHMnjOzX2blaHU2i6/m
0fL/HCk+B8z67eyXC9bkdOyPvcGE+fLO+TjBypykUzn6XHVIdJ7GavyACIsFFlMmC0PdebJPRdgb
78rE17TPSkFM6YGuL5BvREukVXhAa1+UHzWaYNGRNypzbzc1l+YRInZktQyUbQZ7HwnbuQ4yoUe3
GvYO7stX1W6wIAdEkdl65uFpAxeTr1KeM0bevnn/IYkJh91DbvdQ1Jl8M07LdzmqFVyK/PDGKZbC
+psyRU7WXWa/QWYWuCushkG9+KOduBX/yWfli/mKwYAUSRv1N5LuFYOe/g8CKt4xRuoOchHkJPQr
MKAPMCQWXDbv7BEaV2YhJsIgokCfFu6Z4OmhvkOwbwmUdI3HEqvgJF8iamh3ZDHUazIr+Vw42Y3J
T79TEX/2CWkk/rL69ByRsK6eL1b6Y+m2P5LHkLO9mEeOs8m8P8+qS9IzfyUNEwskJX0J9EXYNcIO
zApAq+TGg4NL5i79GEQ5MHNz1PFVH0FPoGuXP5/JeRK+6uZUGa68r6H6ODAXZQddyXsX2t2rCTxK
FOZ8QoV8ACk7gYmtyzIgoWadbiLCvUDZ0sEK5lku+GkUd5DLnDcX9CBdGkYlO5OcEFf7pzHhrBR3
PNQYJG1g55Zpg/feowLK6mWK+dJ7HxUSD0ADk5nGK/I7koYm6Arb1byggx6o5cz1yJ5EIqKZh2UN
f0gi3RZbUwJngtenigm1iqx8OHXwm1Et/ywWwoGMvFUYeNL/2EreKSXZaaNFXRkSmJbcKfXDErzS
kaVMOp4kUC9wUuXoJgOqCrLGftLPRRg2BDZ5qHb1rYJNMIsPvWf6o3TFLcgFQAWRCb/vWcITwHPy
E5HTgYBxSgHCoOC0afgGW4dxHo4KhMlc98nezL9BlcrmadHfIRoaX/2R2Z/qZ/ENiZlM/XJmo7Mn
SCdh5snhgmpDU3cdRv1cI5WQoaJJfQXLAG8iaoIi3wZMQVCTxMhO2Din6SfjMaxkJb/yMGu758yD
WRd+atDpzQhCliQGqSFNf4E0JY+fKErHaI5xfZTCJlG+CUdJ5G9N8aXsk/XY0ChE8VzZKQkxsjrm
zMlvXt1bEBLVOQZwvYg3WfQPtHkT/c6UKmILOuJjBKvtD3AGRHranq60s1mnmo5Ub5AkCSRodbBx
pm5XJG4M6CJ8gATIkQOxtPNLg1yo7ROj20H8CP2IxB8Q0+QlULWQZWLRzRGaB3CZZTa/vqkdojO9
gSL5zMiya++F6l38qcNgBV44vsZ8U4hdYqvYaeqe30xB+7zIJf5TOZJ99DGmiBQtfmn9X06NNPgS
DKLnexeRPW91EkuXcC6n8E/J56j7I3pKqzcs5KT4MrF85LnoHmQlx9JGPizmXNGlKgKS+uxCVGP1
l9HzMXhxS6zPJjWOEr1PlCO5uUA1pTdmf1RLtnRvzUtdsCngkH6O23L4J/AKqVp2m72oVtn/sfcB
2TJ//SJUAnHT/xT9Y0C/Df2HXiWcHbCsPuQo3IWpeGheQzYi3wthQc+TtZFW6R2dh2Qe6X4O71+D
iTaN7qL8VrU7Cx/lbiYbNr3h+4YWsGrfhJkxARbxzfYHg8FbJUL2znbMblJ2G6YwrqqGDbhIChRb
tNKuUg5L2QlJqJHEfqVMryefRSWu8VENX2WIsmCm9kXxV0Gppr805uH9h6BehPct7fHObUv5IDU2
XfBkcz9gWWefQ8/BiG2WIQ49MgzZ7tLEFtluM5rCVopQ3ymMQxrcOIR6aAhoNXKA4gTZIa315eTw
ll2MHiIuZ/atR2FE+28hmOfTL+DXnvP4kYvgemz8I/GOPm8SX3W0r0ymuB6PADlUJUY4O/uCs0p5
glDUe7u1tM8AsEzL9AOGreGifaooeXnbADRjqNtoKRIAxEJfbKOpEXH48o+rhN6pIx9xS1BYNh2N
ChVy8vblYqPF7+0zuSb/8vaTaQjbLTiOe1oN0VaQnLdTtuqa2ZHEGTywmgTHQew4KC4qLwNQrL8Q
PSX4iBd7stQbWCvCrfkidCFYfOQiUuQ963ZSGHy43yKaBKyQ7NMaGrRPkt5TyzxTzafoFai53vyW
hM1ZzDcGfGLqtxGJyEFZ7lgD+8BG3xTlyzB+Fd5LGIuIA4sV83pJuonnzGNjDzZDdRWYr6zFqIZx
6xG5sSUOl6keatS22envwyiTFmCQC8EoD/HTYNV8DIdF9gecWAZygnhAz9YLMrg5Wk+aPstM9T9K
t9luRwnRrfhD5ICwQln7zrtoG5FpYyUAG5fkzjA0e5/+ZaAoN2JItgh/LfcZO6OyhQ88Ix2GRPc+
9HrenGP7V0jKYJPW/sh4uSG0aZ/Sp5y6JJ+WD5SEU2ZJMie/uM/b9Wx68yPhOx6Qj9AcZyaTSsa4
A4zJRHlFBbKBnsGyMpE2tou5qMv/d3ExItXmJAXugm+gZ8tZoiEH5/D+QzWAvw7l6HNxU10hdYX3
PLzUxSO7vL5BJuwi2BtUVjHt9rtOTpBexZxa+nMWAdILZp0VVyQ5E6mKVB3amows3lfr3wJnDI1e
8z7XBuPhJwFpDsoi5o7TOuUNMtwJrNX4oS1uNbEzgd06pZXyP52Nb8/8Cg68F6LCruPYT/c8ONSl
N4V+sjiVdBREqrzZtWjAddV7eRZpd6QTzFkSohjFZnbywIoAbA/mQbiNS27bVYp6L3lOlmZ4miYt
jbfDDPmhwRpY4BaXlvrTHuptSGGVnDt+w67f9u0udzndH7z51V3sSVWzoCtcnnsmhlG7Li/Ao7Wf
8AhtVkBOOuxa2RahtjC6zQkf46cDjVg99wx0K81ZRDsMF1HlBU8ct8tY+xQnolEeT91LIJvilzMA
ywHQRVKNrKrH3mbDKnhL4D29pA0tqHkVAxvjHD7t3zFzzIly6WCwpccARgqCuR+YRpBpSYRKs04q
luDQg2hhO7rffToI9qTs+vFTNEyrm7jK3bZlfGi9oVRp7AF+mj1DFqHfDrLXh6m9qO7qD3bNZ/vT
NEdQIovxJr1ddRMVgCG0pbBXUbbSyPj4Cd7AFk6K5ijMvSbjRGrlTNN7ujkoKe0DGFt2VjE0kzQh
LJX++PtEg7SYxxBvItL2Qs+o5h6xl0S9Mk92RTtUtpHkRdGuujxvGeHE4PRXxaVjLQxcgqDFdgnt
8E3hNmsgn98y9JHE14d7a5N/iiLF7crLgPhsCRRkvBGMrUrL+JF6M31DwwmHu43B7OT0333BYl5S
lskmD73mZzAtBmDFVQnIkLOyAwsb3GS4jQVeGhzDnD/a8xDModFXER/NEiA4xlohdIX8oTL6vLAY
KRPLeCCMfI2Ju0j2C2Nd7yTWvnMnQZeKq/Og72AanDsEGuiH0FIFjuH9wZtAywVynU1IFM20m/e3
AEB+cZ/CfU6HIF2wR4bKLmj2Re69QbrsSLMYF8R63WAfVD+Z4vfpTxET13JVmaWxa9K+CM80gXmh
Ymn+he0mIFWZ7d1az51sFx8x0HZXCTc/DeCFkg9VoOGC/VB8qjkmSJS+mxC+UuCH+5hJ+aZnG2ii
gnFT/IH+VLqGJZ/u0p5dNE7NuvIXRw7dHhsu52HEd3uUBPfp6Fep4rfB2pYJn213XFAv1mRvAi9p
tHX//tH7m95+cE3XrDhAellFBpEGQM0y8FOGzcU1QvGhk8OwVGZjLftFIIjd2aStwNxCXMvEwstK
zZlw3dFf3ZJdyYR7io+icqgDTy/cgsyq9ige0tyZANbV5DQQh4oNaERhzCSG64MFv6Zvu3JYalSY
Aw5PPi25upfXiZep1w8tKCeN3daO4QMCnIyJ6mri3GJBG9K1rbsfQ9vytfDAKPm2jeJljWJR+h1f
YrENzXVgi63FxwZgI0ShRx141PzQqo8F0XOoY5U1rJPACSo7/CI4KT6/dUAZxBhSW0dnJGsoa557
g6JnRfuQOvjhNoQ6vxosEG/z0Dv6HxVr8qO1bOUF+Jovs/elD5LGRO1hKHANwmulnJLy9428d41U
RbPxwKlLRrawKka/pIYTMDkEa1MGcnHQkBhkJwGX0oPG8zx+ttb7TxFvte7z9co2msCnjeTgGcyl
C1UZNXVyz5hsL0SnoAzPTlAWFTSFsPIZfEKtB8QGBSOJ7wQyzfEik6asjPeLzf2wNR3jxeAzVpDc
cKuBGzZ2+UAmgI1VWZQcVdnX4WHkuRkpW2zkk7dgi/wiQnovbxv1dxrv41/CQcjAZO5rNTIVKaKc
Cp/pX3RSKGdGoPp4b7+i2oFSOOxR+y5FKJWl8/a49HN+7i8baZHKi7dum7nSTqSDrn+QvsFoWXUu
IqgRehSDCXQe5D0gZyHzYCHbKVNekjJoq3smAn3oNOXXAvW22JNpVG7yzJfRh+hK5j6BgJaL7xqf
neCJJ7UhBYOZWoyPYejdcKsnR0UkB3JjgL95gZ8Pb8zMYgqOdt4ys3ZXd7Mz5GkJGl4AOsaapM0j
cwHTRvYQjDy+gKiiQ00srH5Whs4pVYG132SPjBcbFlDXpgDbGCF8yPQLiQPFXcJbNLuImCU6qWva
uUwSKKrF1/t9DDsnaCxddwrZK7S1yBqEL2f7kvpVUzBk2PegyQzjD83EgqycBZ7y38nobS6lxLgu
sn+T+mnyQdXmHo0ZTrnwpqWpV9KGsv9ThGM6FmiIILtpQJHXdaLb8Y9gx3DwhX8x0hozW4ugALGr
Itp9jHvFXC8q1GPTUcMSLdtvxvuLJ+P7xTYN8JVmDr6+ZSL+hb1VTof6U0Pf7AUQAcZDbu4XyZ+i
/Yw8qNPR/Fq4wcUgulD/Rr0hAeNizwun4HtBruaSY7/+Co48dIufxObx7LyGfrmBbDDsiVZAp1Hz
HCsFT8NazI9xeUb+I6i8APE9pqnPNpxA0QzStxt0Q8jC9Hqj+QgIbIy43YZ1TFOuRjLo/Tz6kh7G
Yc90h3xbAqq2Bu5AV2l3QQ4vnmJ8l2FWm68SjmdATpj59ugfnl5M6gArWy/EnQKAzYOW1Wm0e9/Y
cSN1VelWlm3Cv2pDVUibFF0Cid/voUW3DgyDnltZFyzFR0zUEwwuokGWr7Zfa4/6CpgycTOYs6Wf
oruBkxUAR8r2xbRTKntgxARJQbUCcHI31G7qqeK/VOG4c8N7Em/N4yCzG1sO46redkiDZ479/UpQ
tq59KuFJAWCUus/SA8kiemV4KyafVHFKBsHmkRMhd78/2WDmFoxq4UgBzP0sbrAv1jI4t5XyuwD9
vowcwLkZLZYTfo10LFDn2WbzrG4QzanHenAq5oREga7n8WXp85bAeSgjV/gaVtKnaA0u3s/cgjIz
/JgMtKg8un2PguaF7Vo8IH3s1nSL6z7ZCrccVfpRfxW75weKU2rUQ8V6FZ3tQ3Om73rL1qZlDXNG
Yd8knmgx82BjTXWKseYCH3vRe/SuCIce4if5IMRolYlDP86yXnCL72YBfoefpWZ2eOI3ahySY/cm
3vSZGURyKEKW7qWIc4ImHu/7iKiD191CAYCwQuZ2wNJiDaRtuRHCIfiW7nd6aIv9yG8VHGcZobjS
b/iakqX3D0Brz3Lvs9RxI5rcMZjcgthj1POn/lXILULW26hDVg+qbAbGb2FZxn5glWeWzanphcqF
ScDw9bRDt2cuSJQNCyqfIxB7JLGsw6FgB0UU1dPDlr1PH9HiwEBEfqONDZyzvjUIaNorLnjPioHd
J0PlyJEjl6i7MfcTB156LgP+cJhrYJX/k9cBWFf5pf7x++jWAB5lzdBStDiaPQbL8xxNm9fVjEeg
P64przj+a6xxgmb3Rx2+xrQ3NWiZDz6ixo38RLmFxSEmQ4DeGQ4QYuj8zu3QONTeHwKz4jkEeOiX
QAoMxY1fTPZR7qIByFbsBVGLUjLARIApiqZtn8NzhDbGY86oD3+NxSpauqNP6AYHf1BMT6FvS74Y
Dp3l8MIZywaamjV/NegEALva/4Y5pim4va/xOr5Gd7IaKF+ZKDCvlH15ctFwAHXnXLYRO6HUW1N+
Q1QPCAT9FRzBPLHuLfdtAcIAqTmcC9bk7CvqJynnJM21BUcsR9s8Z+x0u1V3Ah0wmdtl+rlguscj
gwObc+Af1iwm3mN6TMm96HYzkbpFSifZHfQ0afMOXyL2C4PRIm8n4ztUe/GCp52qk++03gCJAH6F
Rjm86uohjA1kTTwYXFz0twm/H48yZgnoddcx3ivyNV38mECgTZTfaNs3PbTIgh0GzRKBTnNZ1hMN
jUjKT+szW5dwveCHrtRkQ1zgjZfoxXwrqO+EvTTh31ty0IRI4rJERjX0jzD51zCRBx0LgTRgrsRE
sMw+52EOz/3IjzqZYucW2n3sWTSQxdy2ITSIeb/DWqnovlC6p+MrzY4qKzGF6y2PHCKBs3V+wWHD
an+IdzSqWCT/4ByDgWcV3MhAHI/TmzP0LKU7pO1YMTFtoqehv0NZQgWLA29sNoGxBj8JIbZjAqDu
YWIFzmYRXPCt5g4iGNjlbzcNtmV3MCWnXvxD07Jge8pSE4P2ZJEpBD78iLcCwCjbzkt8rLRDYMXE
xIvLasca+CWz8j/Egj1eIOLYrOzQ33AFf5g+nac+K8uW66BhWbsU99K2Wil3zDzha1Q8yVin4z/+
nElPjbaakOnsZxGdYYajR22QxSGR2GWzD8WSfqjb8MlPHPyku1rKdqSyInw2vY2UYQ1CJmklCg8R
pMexpRr9jRd+q/1xkozFXm22xsLq5qSCf8iAFE7YPyiDGwa9HhCc+gcvEtkRqSNVLnGfUhswxEOY
KKxRhRmf72prNr/qapABD62eDKrqGyb76SUxGjGh1sNyl45h4nHkVt/rALVQ/cPcC0k2FV45ohde
2QOzo3w5KieWorJbVl4/3EX5xLggR1LOhfqUbgET0P6aDd+ytjE4CUSgCqilUJmB2lxKyOHpd/XE
U9eT+VEWGPotnqUH6oxPZMqhN9nVt8AYIIVVAkKmFKm4Hx2lzJScUZQSx5w/MJGk3FYKzgV+cS/Z
ZeqePirRDs3P88KfLPiquGhlVMMLMHSfypuu2JGoVPpok7u6fbngE6Rvy18FiLl92wO1sFHdsO+x
cgCtzayB5wRdkE/tySK6bKiESOaa3XgP+DdbeyC6xWJIYimzRr/QLYZ8hY+BOrZLA0iFYydYNGp0
qse0cYtb9VEcbzhsFX0tlevejz+m09A6eeuiySLynNC2cvxhScnMM6rdebsMEE9z0JDMS0RLEOEd
pedC4dOrtzW7fWqEEfI5wPXWf0auGTrJVcEimm3DPVVR8EXlFjxQzlYEANujj3NkvBBkHd6N8TCs
hC+UT/jfKA3N4xNlVA8YFxThqbktqJQ6H714vJ7ciq3SsXtC5U03FUI8QUasKJGO4+efqMSNBjNW
6t2bNQQNfjN918S+0m+YUzAGI1Iiw74g+UnJTeVO5BWwNETSBm7oI3yeOJ6J48NPJzjGNW4eucr1
6TTqOWLFy+ky2IbwYDHGMNV9j77xXLIbvjKL+Fdna8YfqrbKTLtXfSh4Rup0R+CMHQxhAFvkXHjV
a7bUbKodm4Z+Y6brxfDdd+v4u/SFo3x9rzaS13ypPJf6qcMYCrF32ZW/zB3fs/y9nCVSFq+2wgZY
cibT/it2LQJjevKAtCmLloz5mQbM6WlHpmtshlfsRRcIZP8r5uZZGPMb/EaeeCmko/AFXRjBIU9z
82fuDPCeyqlDX/6dfc98AEDzijf6DSoreYdl4blN5fMEXA6bcI5NDq0IT321D9Gm9G5VniGi4nSl
d1EZPKiwCLkikP00DtJWYi7eutO8kXidSF9PJyiz81NGilXrCYd4eSvqFqmmxT+r76q6CimV+bxu
HR1cirQ4i36R7MkR6u9/8fuH8BINf83bBQb0HW9Q5fWIGtbEPYy+SDYElgx+AAEJgX6Jm71qkCq2
pXNucqdHXUEvUeC7Qg7LKQ8J4WnNbi0RUo3Foc+xLLvg+Wl8Gf+BzujvobijsgW3aPc4ZAjCmWz0
y9P70FGLiXQmsy0KvV0w/QqtV7YfcXshlyeGNmVQVhApyaWNxyA3LZm4Qumu4kuddaVsAyb5Q2E2
Xm1E+pa2dWSdZ32OLmneTpS65Q3oUcaNix6TCQE27qO6J4YIJZzskK11TlnQiNyNgfX3XInI7Gyx
IiDBZMqnObPkDfWd4JBoGqo2QqmEyXl6TJgqtQy6ikPEoyCfaIrT5fBL4TjVNmbrtPwgzWHk1K58
YR+cBivSlhIGjZa/yTjucUniVZESvNp0svXfZ8A9P6b/ZFJuJd80VFTAuMfvucozuqnvJKbJzIEW
V2PB3gJC2ry+k5sH+75yw7yEclXkki+NY6nu0HN7UYM3rl7dFiyyaf+FGx6nkCJmZBkah+sJXn+H
u9ODfxBrq9DGr9689Adm+WA/Vm4X/+KuElhGvjA6gs4WLtzIIlXam0a2xRIsEO36SP6NI1xNDHDm
Jn3uZgemK8A/XOMcoieZVj/Zj5GdEB6j0uTrYab7vuFyM6afVDtCha3FH/aC0OopFcmpIU/wI2cj
4vOsZeqdOkq7ogN+cgWQsRNxWKMep3z4eOMbKD7yQ/RJdiGX+Ej6uppc1V/sx8FMSEOgyNxVGT3+
nNaZb4uJZuT0Sxm9aXHNbKajss0GSfEAiKkrrxDsDtGBFf1wrROalvmkXn0994ylWRM15OKWNptB
FGsDE2UIWmgZ2RCIzYbvgAhTtdprmW8qh+Cu92etg9F3EnnJ+fYhZyMcuKGBqAEik46uOsGN5yT9
CP91/4p9Lm8m/AFMlkWnTaynX22AIbOZRptlmGsUHakvoc9jz7HYTIScU4PoJufCsQd/j+6pCpbt
fE6lBBY+WYqdYngc+fAdF/sEtyvt0LxrM3AdErJ078vISnPGjMmfPNK8MNte0P5H2avISHNqqX8O
CUe7rERujVMA9AFdvnzXudxqnKCYpz4xzVXjJ3ym8Pp+BQrbMuhF21TY6Gx742OHP+F5IvhAF37D
xYZjQz7gQNXwgnCqkRLTHMj745x6EmSjfomRI0o5XrkVu3FCDJP935Czh+F5kuZ/Tf6eep8YOUVc
QqVrjWMzXKitwkfebESNcGCsf7ykS6L5ekLVPxu86SDfCjz0YXJD/obZpdpnw6WfQP18hrBf2LSA
hnpGcD9gEVPrdgf0Shr9+znD8Dq8euh4BkV5ne6QdOOe24YdSHpiukaQDzR4UveBiavMvP7JjY67
rmHKLWGfX5TbDprwU9/lJHEn2jXjawoUlDBfGkwD1eBguXbzTsoVm0sR6f7IeiVrbspWCX+q8dvI
njzRmwF1a3aXQqYx1aP7Fohje2/r1Cm1v0V6zoMfnUxPxfgRmlOt0hTAsoRs8pB5YvPar6hkshyV
4nmsvQ5Z8Hs9EY4Wo4rWCXSfh4FS8qVU3rWBl7h+Rnb/kMlehhoByJXxX2NNuMaRq6BtQ3WLAwks
ScedzsAQ/DKJpyeGVQET0ZcR/XZk17NP6sAnMtIfmmlZwYaByHvgnIMfKRcrbConxn4ijubhp7uf
cuxNq+zMl5QCjsHb0NgDLqxbutWPCAsz/DwP8wnr0B/UNcsHAxfOg1v8js4ucREn6ds43fVkAqMn
hkQoIYv8JvEan2+RuoV0odKKKJIequimQE1Viic5BO6DKOcJNNhl1bcgqQ4rT+f3DCP/6SAASIL3
dXdlwqSexJ3yy6ZKrrd9wt+dc04JTioQ+HzxEo3vwGRoYY/S2aB2qpWDoB+D3u68X1kF+LuKT4O8
e1K4VY45JyV+lEjQOaio0TML3gTn/HUrjzZfYRtvg3FjqBgbd/TpeLu1J7SQFQtpHi5cw1QRoiuy
Igk85EVf3LaRS8eWbqh48bfu8Fwx65+G45xudGC2T0sxo3Ws/Id7Q6CIc9RvrhPe4IfxXEf/Oi4o
pP4IgmSPpvb94kb5tQpIjuKHWXloPEvFr39AzsBX39Wk/6yaXbyu8Ej+aw0Xuwd+TLx2Z8HJKSqX
dbgr/JZWYB/TCQXO4hXXDhXRc49pU0GWv639unfZBo9nxsAKo5H4iv2TMXI6h26qS9JoVTdOLNmv
Nz1qn+o8U0awihPAR1SC9zZIusGMzu6dzozxcPE7oJ4kyhJKLh4Qg0svJwXcYTCqPzSMPChE2bk9
GKpClt6CLf2PpPNqbhy9gugvQhVyeCVBgAQJZoqSXlBKAyLn+Ot9sK6yXbue2R2JQrhf3+7T0g3L
EH4V8zA+sO8hOV/HIydhppfXsNVBmDWf4sAN5nYix5LsMn2Tb14zsbjDVvUFYkMSiw62+iy9bxB+
iHuTvlrGfY3lwoGyZEl7EhXCa4ptKb2SjiE/I2IrXDQiFnQ4d2BJDJaDADBDa073wJEZPv+1rT14
2ARl9FhgpjwlCxQNF2uaMa4zvDjLboslzI6zv7QWyTzVay5mbGK4yiLwXEQdbGwa1R4cRLxux+XI
bHnZmcRqfs3xmTA9ytRp8MVjqRCxFnosrXhBSeyzHEHjkHWktjh4vKAmUOq5tp5641g/7ABL+DR1
uCfayd+ATamIpHNeL7OV+No1imMVHybOVRBQbCP4KP/0hktuunZvpr76jhub4AMHuDviXb7ep2sJ
rDi+aHpYX3QKYqC9C4cJP+BTQ6obIAU4svk0Nw0UV+wgAM8MYImb0dhxsq60PV8xpynIVe2GX8RK
zaCnG3v+eP3ai+coY7O+av5GOMgQTDHhOksEjjVov2k4YErOoB61kYnZjTQO2XbzjzAF0Mzum8hB
YBzrnfyPRSvtYnydR+muZU4YAm3DPD2xdFgnXx2PZESHb9krOIbUWAO2KXRD+V+B18+quF3LpTk6
4xQnrYH5pJCdxDMOJljbKCERos+Jt4h8CfQPsQUsCuACgzzO0hI05LZiX+qGBkakE5cF/EUuLYuB
PjmDlNPurVPFW0ikxOi4lopkjQSHWEdhjH7lPCuWN1TIk4z1wRbO7exyk9PpVWxGB0iET7cRCQfp
hjWXAo75NxhPam9b9NyUf1Z76nl0sNEuxhUg9JeKBaxk7uN0VLLiCda65oGJSW/1sklwWhVhd81P
nOW0h808SG3+10w99UJ80mAA/OmKJ2QVzK+88ouRhOhvJ3+Jy9J3hS+wqZ4SpzEw53+vxE5uMsXK
/kz+EOahRh6XelkNBq38GOO3l0Zo5Vgxvy7ZnOEyh1swFH94cbWBj9/R0Gz0JUGIlcXT0rcJdwxE
AEW/gZydDqG5xVJV+pKOXmg2ZyKNpY8Q2CxFU4iNXLOtCebDp+vSwCD8oWOW3bOYdOjbXbS6lbhn
hmYpQ3LCeDP3a/lbuCNzZnvjHA14qqiYWuWX0q+c7GcGOn9IZ8R3YE3/KUVvkbkVnS/BbWyOpncW
yfmbfkp4JWyMRYZtCBX4Srfj+tgmJxCbPoIbr1GTcws1xEhYvBKTNwjPRCVhmHPQgiW0CsJv6+Xz
hugYT/OVqnk8JvCCDnySwINaG3SF5qKr+c0ebyOWLPgM/QCFh2cKmBfzu4AOIj6XR0cDzM1Onqi+
TecAoU+x/zGd59VXBvUw+xQkF0k60d2KeY0vC7YYug4thvlqj/X7EfiWHeGpPTFyCqSe1uZDYI4g
S6KZB+XBE6s9pv2V8ZNhlROC4JsnFAkB+Yy+NpXo3UoA5U1ar1t6Ayt5y3kDainlsPiLfWg0kw3J
RfZE/EDvZrvlsE85Y+EJra/d6vKCPP168NjAhooogUM/9/VvyU/e0RnN2m8RdhCzf7pbwBKbMhAe
Rxwe8j8sNTPFis7MNwDsne5AAyN5bzMyK2hpLPFIZPURsOcLGLoadYl1DU+T7F3YVe0e/aZUeFRv
0LHDXw1S78dy9qDUlvOm+UBOK9BVUGzUbRIyN67yr+nQyu/5uBUPpblHSGeAsTmZlBUFXwFnTtbu
Te9p1RkBC0AZr0PpUPL6r7jEonWDwT0U7rDqCMrEydH4m1A0fyRrk1IwwbN6x0VsvgN5bY+PyfSK
k4RdCaEe0HkJEgXdtsGHpSc4lvc1b50+3WTtXYhuUJMC5zWc+KWMHNmMEjq4ZK0Yp9jkPJaCc54a
yGkczSPWUulpsb9xLBrXtEU36jr5LamhWBBsa/QXoXaSBeAhe3AtJJ+JRS1siDUc2HMSjwmPFaY3
7GX/asnlz4QJdZSfiP/VeYFNN+9lw4YhvTIzQTfEeMROHDubggRwSV8++6QB1wXAAGmfetlHb+xV
9WBON9RJSTtz6cnjdaA+rseU3WNTVPao0/xHGdjKzXQ2beLHllSh8JE42JG7fY+1bsmP4puEKu1O
w1HcL3Xu472Gqzd8NM1NHN8UsKzDtimggt3ka/mue4vNoOYj3qqKj0hRv0cts647zB84Z+NNX7E+
3iPpai77nFFZR18YsFPLzyF/wJKrCO/CPnBSFw4T/aRituJsCafrTPvuoOxKziD1H8sKclgy0red
r4MjZbsa8XL9gE2BgUGlv+9bqQ4TBxoeWBNiDQiI1SPoOPVau5BLBkzFuKYFulx5pb7YBEFKQFTm
keJw/o7GE/9c77PZwSPfONWhZmyFdijhNeHdzecPTyF8T5QV9akMISzmqEghMq6s2g+o7urSG8cL
kldfpfpc9q/8a3gW/Hj599Cy8skpDZ7AaJ8Bci7KLOWGe8zGScEdjQhAcQcHcgEf1OLiZeRljlW6
e9lvF+sBLyMttllBECWa/Ux58K5N8OivTL9jicBWDKMGEyqXSkLWBjulvIUAPipE+gAVjOvum2+P
o6gqLrZiBe8NBFbNxoDOc3DRzCQ6qey0dIByBEcs82BvRSA00YlKtxqh9FMEFGJu0C9gByy6iLUW
l0wIRz/cITivYBs43BXGG5jIacMNJB+0S0XoSDiB9/JG4a/nNgC4Pq+RfvHbaijy+lrDb7rX9Tuz
w/j+Cj0zx3DP1kcun1VySYNtHT/kS6g6aeEso8AvlnUWNbzBpekiNzeCLiOrJDaCD2uxsBMYoGRx
i+xLQRbltukhR+IMAX7qWyYT3P6NQb34RdmN9IOo14lcWLHPjvA3DGRuBiapuEvMhYFvgwxVss94
BrtBsiMBtUezPNUQakWFrfOKHpnwBFRccJ+WFf2eP0JozyNRPZhykfIZzpuwhgCO5DlkP5FwFMv9
+MtIRzCQhLrmlc1+3P+Zg9+2+1S+Dq9bTOB5bqB53AisTOn+xQIUspawHwQ3vrXDuX8KPB1JFKQl
xvjvJB1XrXqocfE4MTsv0C4Gt1njKpwnYxbw7XaU0T/qX5Pbin95CCMI4wOSR0shnWVjO2GogJMx
vGBq0ykqCB7QTkX5IzxHDcq/HJRoKb9FMa6gu8hIAN8NRTZkd4w3xuavPgduSBYsDcwgHgF8WeuR
ra/kUdf3YbgjlkJZ4Q2yS3bzP1E5oP4+jopbr0h9Z69Nah0x6o7/AKJ9Ubk+Vm8AY8KE/L3kNxqy
24YOpgUn/kbn6RD6s7D4FRagKNYdPUPfig+q5A7KJSlYN240ZsZkRrB+2Yl8x6Xckzt8sVI2GBa+
YCP2u+5KhHmaPoghj0iv3XG0nKq89u0e30Cm3jD4lbzZgPlQrIA3KQMKaGDBZYMc3loZxBF9C88a
6hmM7mrb/9MonHkX4weMy8nyO16mvd2qbgediQWM6hvoxrpB7YBNXatJrCQMf3n2P8LJowJQ5hGD
BUhDtTQvI4WEfPGpL/A7f1uR4r97v+/bY21wtKJkoKfQuuAMTwoK5MbiR8SOO4HgacwDzopR/JEY
eiMPFUG86SsoP5eYuBPiH8MEWCVjrUPYxCgV4vY3DyZ40QlPrIIGCW1AYl9kKyEr5PWX4uMWbPa7
wE5K4p8BTmdgzGMAp/bXoAJB2LCtAmrhVCrPnDd0ZXNacWNMOngbnIOIunRZ8EqW1iaFR+G24YvZ
RxUk/y1/nFW6V+LSpB82BrbQjMOe1+KZwJqbEz0nn7eP8cW3vARMata8vNiVpBRZM6vFLRfsGCSo
G3qgjF7yBrw1jUOKSWHrV88BKxDfkKQoSPvLgV006BA/LRyM7B7qP1L3yCV35CCT1TuRqm4djZ1b
Wl6FL3ZnMd0SQLl5r0e7tv2L6yetZQiUI/UHK/EzWHjNF9XvNt/VZ+WLWXvCWdg+9RbP61+bXrKQ
jBgpnexLaXEP1qw9TpHXd0yPCNQYZ9+K7kSWdxUi8ekf/ORG04HXUjzY1hT8IA7tLQCnVZ8b3eGc
xyb5rbxXPVef4gUdD8rF8A0GeCBaCiOKtTbVlKcR4qbzQo5gKqBknF00L5QCE704wcz4XEw3TIiD
7ojxD1HPkJX7QlzeYWiMSYHEx7a6ae2x6dRVML/X1qVO2TatAS1luMSsVR99CMglGnz9pTgvg+Tg
SRzIw396cu6/K79lU/agboXc3YTJEOeaibsSPHTHWxshDb/GhCuFWZ/mtVf6yLK9aELUY0eWYNbG
/sb63X7lnzmrbtwnKV6gE6CBGlO9p0GLqPYVTCUTEKa5pbieLto/zFLbiPNy80ZhWM4hkqB6TGRq
NdJ6xVMowTTa9Q9RutcGhpXWK2tKzs9K8Zl8s91nY0/+0nida2rTO5q5VtRI4AqWjmb1h/1Ys3AS
/cBEQUCPdynLQE7egD+r9179ydgLaWS+fzjkR1f0kaq9vuZzeIwu9XdfcQL3hligPMvuon1ebsjC
1t/cC6F6KyaXxvMi2YQaPp+/sXaVZ+pQkGBitefw2Hkt7icg2hmMLmDCgWLLd4E0M2yEZUwYuHhS
8mWuIZwMqDiClyBONN88B7njVuV8zAPOU6vsn5Y4FpOWjGQPAgvVqXeL4KAk67ZBxDoPKj8MR+1O
mubjA4zHAx3MvskRCXlLPZvFZxQdCGH/y3M7xh3AVMr5IxJ2XIy7nLMPN1zgxDGGNeAwWrAXAavH
R/okeZplcLHgY/AoQsfO0qPeOjTjKPiT4son1FiOz1fj0zT6QsLBvUeERZ3sst4G6aahpuqHoKzK
C9VpSrQZgkSLKNMuVTPMvdBTakesGbgSJxFblEHi8KmwbbQThMQbCwoGAewlLBPp9jXOsuER20lO
yFGGd6Mw1kiPeLJxWY1EQFxOqzQOCneGyvJPAFdDMJyWFmKN1ntFJxP7YlhnL5B9QYfXeyNcOvp5
feAIL47eaPMNQpzphPh+qIdnngdQYQISAkxvfmbavsVr1v9Ei2COrZsTHqtCZLCe1jmV799NaVCC
QZpDYpl+xe1MxMePyXQlNqbTbHWc6fzZ1eQSNiDxiNYZ4ORMYd/KFC8ROPxOOc2rA1zK+qikXh1e
RrJPEIZ54wteyw5HdViU5CWKM8sceOokOXc8EDHiDvOxSwje6O/DtBeKfagd4uCIBkg5IOG+5t5/
sjogGBFwWV6wfGTk8yfXAAPBom0wPQ59Bb719rMc/KHcNqSbyKiisK95lsuLIbo6qDgxMx024ZYT
ykRoAkKNxYzrGmAbARpIj4Ajezm5nbQBDfK6hOUOVkD2zBG+SV9wgnyjdkAl9sZLhzPcDK/LIr6R
oII/DcLZKmNyVj85ciR4BC8F5p7pO1R3HQtpGr1LUkQwma5gTsXgfWiur5FmiWPWXC3pN0R8ywLu
/vY8d9uhpCrXLbZ+KBxGDKkMTtKjtwTboh0Zc2PBOoSYZY6lpGlXsc8Jq1afzPI6EwJRwkIhH3KW
uzNNISNqM2dinvTi9JZPXtTe2uSc0y2DHyivrr2fUhWhfBs6L2jjGZLJI1b5IVsk9cC0cGhEYF0Y
tM0RmFst7VmUdUxte/37FXnhUiW20zjXjAcCsAhh7P90jAlIR4XTPBUOfMEWOmWaHgPtS/6eno3m
svXHulUoW/BCwfo1cwpibiDSIkQGP7VqjZurUE9S8KPGFwDxXbbTIlhALqJ8wEBEk9lAARs7qsuQ
nmYSJ3OMdVbH6EwPyoORFBWfFlFyl5cEMBQFVbkV2yBWVPn64otswROYf3jepYIY1w5tpGTWaFxd
AdXSrxuBNJwMsgnmi8kKnMPK4po5W6QnQBUlTusrYbOqZdN9ESYY2191ZNwdl98ppedG6smI/Gt+
G+FL+Rqtw0Snk2n8M7t9vUYifAq7C+WLozNBojPRhKv8aIk2pXSsgMV7YKxFyUvwwo+fE5qQVLH0
Fv/NLWLQu1X4lbITYBgNTgQsafQT3Qd+xc9tJjZCG2S4o3LkInvktkuNosN14HXiRmBWYQOcbl/1
Ja98CxNB7JfmjvVBDuCpJlbF4RYnoHWAGWZZ2xDW0UNEgOf80rmj4Mwm4XcvnB/I0KBBBnu0Thqs
au1HXEciZ7k3RjI27emWBLquOjn1EMzHywzE6kYbnp1MOIN1NmnRQwSI3eTl+OgkClKPIxkv4GUa
FY12w0+RjQlE3p1SX7L8n1C/Bxr6OBDvROKe6A7CkjvdhBmb78Yf6/sL6IeoZcQltgGkneUgXBj7
YNoQOZy+yoOc7+uGinCeOcVZC230UxlbdnBuQ7uRvvr80RnsP/a4E8bywsPeZImGBDDMfCGkRe3W
XmA0g7dQCEVABzQwwZGfTrlyxY/IO4L7NswSL5IQK0buoy8KQEZYchRUDmv0wdAW+GyndYYW34O4
XhMon8kBXJcjRbRbYnyzMyaHCp72SveXsAmTxSp50umusYqHWRvRf+1oZ41+sZGAiqlRv4YHtdzg
CCHvrPlz/hA4VixKZX+hEkcYPcH+hwmRNcYYaHZQeDFBT4Bzur+YN/AFMVg7OHrlaEOWk9eXSFgK
9T5+b1oYKegW/B8WU1XuLlaM91n+C6NnV7p807q/IHpgFak/SJqOQGcvQfJ8XRV2o3skRGl4JOa9
4KIIa/7l/pb9+AsC6LFPr5VCKVdW88Lyclc9zr/yp84G1h/fZQ9D7sbY4e8yRGfEGE2hGqPfkaUs
HwJQRBbGVIeTQvbJPETdcXom8ubSUSMK4GTdUj98B4FuBATDEcft4CGI9gWKABQeLbIBPhmc9mLz
ieGJBDmcC1ADWfmbWDfwQ1x/PJnmarcYk6J9QxBpXPMuJCov0b4M9bTYxuDvVMIVrKsD1X/9WeWB
sgFcAVHFaGPPv6KIXwdAr3HGylApm9qLrG1OVRxbC1cfr9oZxO+/nPmTG+g2Y6kx30TDQYR6KQ77
IeVPFu3phleUJTU/FaqpDEjS2M+q985rvkuV8CwYKOKFcDYAAKkn0fgMASlTWqp+5sRhMTCZjFDY
7sCInflYlOcEtRjuna8Wu5aCG7C4sa3cR5w4zJFZcKTz13wgrKXNSb+K4jWe/NLl+Xzsux2pQHQ4
edlVQiJMQ3LhjPbKxmhP2MKUr0L97hcL2b5nALggDRUx7FSnUC7UFvcOjSTQC1iUqL3TKBsBU4Xh
yjemAiT9N9z8Z9blCFwGOvdqdjg+fxXDQUT+pEeosjnMXTvGEh9ijXg0AShc5E/ZL0he+hVC3k7Z
dU+0HeZpsUTdXuJa7Ecy/C4dn/m+/0J2QqsCjnkjl3hWSH+9xxc9uaO79+B5cc35pFca7UqfgBdp
HhcGD1qutrgAvLZGZjP+xg3v8eSHEWMesZzYHOwIRRxl9EbenFRgPKaNdRu1ZtW/9yGJ7DcuR1Yv
kWATYm5m/DhsKVKPuM9WZrMcnFHqqE/H419DHthYRHFReqEqyMzGm8m1Zlc5s/nh+LXGxTLfuCes
8EG9AyeFxgOB0LLszJ4zITaUUIlcyirptswOwzaABE2lpRPxBCYhA2X+gKOKjdnw1cP0wlJKjQkP
P1zfYCXcUf1Tg2fwxzs7UNzxdY1mQNW8L5G1RpgPIq7fA8ftbFozB80vr5t/NAwpbKn7hRoevE4D
sXvYZJeS345FF4s4wBkavj4xf22T0mPLK8wesOs2XvbMAmRQhYjhehjAFnD50Dws8xJ5YqE225V2
XvKCE0+JONkH19L2Wcu+U1tjiY4FgY0s/npsHURrI/QSniJ/eBQxIqcPqM8YTqgcYQwCf8G0xXIC
ouz7EG9N68icCXUsSW+q4iq7LS7RW/8meSN/gwcNt/u22fKCU831njcOSYiO6uc1V09JMbW5b/+s
vxAsTIIv+wrvNnGJ3bMxzUgTrerpHCj89fJ7i4/6K2suBvPZ2B1oNRKRM30lvXEsXBpGTBqc2Uh+
goOnTXEb8Zb12MpVNaFwu9pOF9YXLLY38jU6AZfJTnP/bJYOTaj7b2QXKccmC0IH3bz6B94ahY1K
Do9SPRsPHWFPvB39JmUP7cpX6UR7HwVsr51pYbNNym0duckJKYNcA8lYMCigJffmRnxSAQl3FWkA
tKJ4HGAccMzn7Y1L5Bus0ArC7tVwDc/FOk2Y1OZElroM8U+K6lV5IzY2n2LkEBFxi/FTnT+yfKud
9coFU0A9prxyR58BcqM8OA3zfdEZy/1wEvesEJXh9K8hgh5uJrQcdq2MAzbcyNhjmbsoBRjhwzUe
bBHtRnbwKK5Y444fNLSo+Rl9tM6JMbF06Y80VHHySZYrEuOYHqPDuiUPggKLE4fz33mALUlBNeaW
fs9kiO/+m1+03gZH5TNByY/2MxsY4ic4//ZG7RjemB15NnN5sX+gkJgPmbmzJukJlP2IXLyAkAyJ
TRdWsHNyZk1CaSng3C+sEXjfJFxjOYskNySCtGGjJccnpXDG8F/Cl6cfcSWYR17cDbU65LhQOTZt
8iuDL/rjEY8LmlxjuY2rBwQ5HLnSvtI3lnYbApf6HxzNPEEhtMfM9yu0f15WfOJSfeYhHePVWSoM
Zx4W4rb4GpZCGiQM1h/bjJC2eDb/menWmI+R4rXqL+2MKfgLzLHUjcB5dnlPGI601984A+uu+tkd
vwlxmaUzP18Qc1b9YfhHxUy+E366zAvCtUjzAoLdaAskj6MtVQOFybUb/L1IFPTrLLPldJPu1OU8
j1nFfp3hVyyUfOG17EocXC2hz9R35Lwu7upfEhS+IDxKCynijzFQwcSD0A8c0gFfv+r8abwjJ8Eu
D+QjulNDRu31U+EC/IArEeSuQqic9A/FxsgQmJBmklXE1j9zTPTB0hFNRhWDQJCfG3KESftlNG7L
x7UPWtqDwLYgUFm8L1MqbP2c007hGR/Crqi5DwCwZgcWCpld6B77h3cJ3D3pnumKC5InwdScZ37u
29fvcs8fEDH5/hMSOe+VcAjaK/YEuiSxs6o6EdpNHOyCwa7Ppkmrqqv19PxxeLorulc9rOmQVAcJ
BPiziu3kIf6wx8GYWPZvXUefXenIEeO7W8DfiX0xAiHy8YpPpG+CS/o+fli/9L73qUMpBUM/lcDd
A9fNs8S+V2ymGlrwLuL5QoOOi/qWb6razjit4nTG6yL6phKtGOj5VlkUo1wOJKQTrCuzhCh7yyd7
ZOCgP1TG2B0gtb7KTS7wKIFxth+GtXXM8HBAVks+5BBcLMYZL//WjlS7sBXcwO57BAO4jqdWu2Sg
tW9RueHvrh49rNkFzhaXW7Q1kbG/7/9LGBuBh8cFm6CBsKLTXPNQEY5oj2A64j3uleqOgOG4M4I7
IcRieqe6jtSpNZyncNdR4RYqDi15WeyHldMM/l0wlpUIXJcViP+mpZpoQ3Fzr2wqJqJT80XxsYEE
NrCaG+NPo/FeIWIlHHLQzs3iB0+mN2Yk2Emjti62c+6AE8LDFfS/gFtMIODFVZx+Xi0jzdOkU4Ot
RsiP3WnZKUg4CDpkNIX0q//qXN4Pr2b7bmYbwKy6K1+swEm7C91/8lJJgwajfuKoBhSHVvMNQ9ys
T/R16PpGumJLCa51s+8j/FTr5LPusrNE045BmrfyItTgX/RKxQI2En7qf8UVimI02eG4qUawcP+V
ORF9VJ5KfcPpF1Dc/sGl8HrrN0XmdJ1rkdNv6c5qf8OQdm9crEN5qjpM0NbOglr1hTyESsFTafgR
f+poR8Nknmz7N+RkaK3t1TR3uXLHNGkkNxRVU1qPxKZtfNJHizrNh9Q/SB5Fy+pk8c0RssvX7IpE
ZHATFW8Vo3BuRHIokd91CMLCvkv2c3IfARLxZNqyoerJElT9YEsLia1qP0bMhBhx4Lhl/HC3Oq2u
/4zuEE3kGWRcN5i4Xqw4tF8KfqKErMBKo4NsPikqb09gMUQQvsLxvRXeX3S0g5mGroYL5LzidRy9
yepZjOjt3tbIte1Rwn5EJEM/jNSF50AJiuAfv2sJqsAkKDxrrfK9mACtGStfqBraNYqPxOhJxi69
mMbRnN5DrI0CUwyidhweNBW6KIuy8J8an9mZ1CK527tILVYh3Izq3hPS3ITiu1k8gtEtnyAw++9S
/1wwit9Nxh9DLBIV35xwyu0BO2CZ5CeLA0CU3i11l5RfA79Uwxqy7r36VaOfkRNDMIbHvos4hmIW
P1EIkLd7MuJGDT8d3zC0JJ9/poRIIW9m4gtVyO7nYIHub+qj9q4gIAknzG5V+VuD1E+2ErFc80Gj
ZLMVfjhcArtQ4INH/8WssQ3Q0FUcafVGXuip+blp2rc0PnXsF9O/8ApIXHKpRkO9iMpz+SLKWxWs
CFc0PMjlL43hJu/rxku+aK8FYq8iaA+Y6fSfcOA8oW1Kc7Sz+ieId6+aAxChcD6UtLFLIrgj/Ego
VcWbyFUHXJgvIVOdIrkN+XGZnrq7AXUX1gau+R73Lasy4bfbc8eTSaipSLzCNJCE/MLyG30mXUC5
4y+eAUZlK/l+xW+RekrGADPaVV4shZtJAYLIYsQf48DBe1pjSer9WCAOy+NUQbWJX7StZLScNaSM
5Zip/YQEZ3AZMWQf0/JB4QVlQn39KYcfMTVO+JN0T+s/VPkrt152ID7wvuzwc8JqXsOIHOzmTJ+P
CuKG9hNACiuGYw4VlE5iI70i1zQu3zqT82xs1PE68y31MKgXgW2X8ZL0CBWCFxaoP03mVUC6hrX+
LDo6H0yBb4BRniX3FG8n86ixng/nbcrLQ+qf5cQQWbFjc4TKZmCeEbAl/kq6qbwqcuD/mQEo5dYq
oH6RXiSnGX/i+V0rO3YVLtU7SP/FtRX+DT3KSo/44fCZfzSpvkHYq3gSv/yp3lMxYa6jEkDnB0Ga
pmLpDj58E0Sn6onOq1+5s8O/hjECbOoLtZxuXS5cf+w2imHYanSH5JxA+aOnfQMlXjKYhyP2dLRG
TDiv1kvxYf/HT3mxI3ZOLx0alC5oAVv1KoxnVJgow1SoUqGauHNsAHXe9b0Pj1LgJaXxigks7Odk
GDICaul9qDke46dNcGbGhpO2TnwVofxBi12bJ+LY8hP3BGswNLQqJ5zDUn5xmqRM/9EHLhwL+U+e
fyQifeXLIwW8i9pz2+9reGBU747c5dYlh7IgMidjAo7w9qjr/g1TT7V+HecUs/OubTCvneL9HN5y
thhEgR4JSw9U6id/EH5KtHQPblJw4qnV7SZsbKNPHnma9uQrMRvHX8Jny0Wm7DRCKen6ibL4BjU3
vYp4Lua1jLuwcTJYuiG26Q2Ncf/a/loQNbrVmkMyiXQ9R5KsvkTn5cAEiXpONqi7tBnXrvGhxrcG
lzlwc/XCf+OtmrmjgZfGna7FZia0xzc4bTOJ+QWtcdW2J3QCLXal17a7cdXCGXuRyTAJv/xyTKSJ
ltpLODlAx9JiX7GPVWwWUTV4Rp5fErZ4spPtF3IQpzGkWbIdnN7l4MBpM3GIhYYOz+ScxNNLwbXF
IuGjTtckzLkckC+AH4/wK3NH6T6w2Qh344y/iaMJu/CtEbOuRjJRJOIRPPcwt43IuLaob7t3A5RA
cs70DQFWFvZ8Qa+jgPLxsgnwXUIHL2LUgQUtqD79eMEvav8fQCSwVqlXadzo3c76glAxcecJXxP6
JekZ2OO/IU5EE3oEsGKO667YoS8nXsBduFGumIdfLkdfRjvAPmdyxfO9bi6vl9sc5XVwqMefEdXL
Hoi2OMTs6Gp664q3YmliQRSe3ycvJCbfvyFyzsqfzoVJkFpejAIpLBC8PByHhl37HSOz6Lz+5K9e
9WW8RCTypmEFdqLo+1WWfTWwvWe7ZT6jpJGSAo6ZzY3pioNaqzgoE4sLF0oUD35uQeh7a3SgTXzu
Ptkg86fkiwvKE/RPCxGDtRXk3cQnWitz2VHCsONDVejwfI/6d4Wak6n0ud/6/tvA0w9pla4HabCF
ZBsiaw92PzwQqORLUd2t8WSgjlDt1ONiAWIQW7jEWREnIOVe8irFJd0cFPzY5UJr3VN4URxm1rip
HRKlwriHYpMfFCCKf31/LLA5p3fe2F23+jn0IK1kdv9Dx8dE5Agz7t40QLdY+57d5DbLDyKns47+
GZJyEYAD5Slho8FF3ly5M0Y8s5Jily5a0gVxjuYDcIQlsPHFCMj8lXksKsjoIXEMm9LiTLiKvvWX
z6PwN3XjxcPE4Tl1WZ0hXpTv+OW6kPhgeZnoHlGO5Bzr2Q3pYT8LWwohCtEFOEAAeKZKGiPpUZsW
BYrQV0MVeu5Qkuh2yYXzMoowTvjhFIIzu0M0IZO8ebfQaLhTd4rwDyNe+nfRg482eivzK1u4hW+J
BZnqlOQqYwEmayckGwV/PlZRgNdUZBYEQZe7+we3Mo/OnqgSIYVistvQw9U8vY7GziBeo5yyCROH
E1Fx8XpT4xNtU/RVWDb5yPTI1jXofhuO5aayiOMUAISnMP7oX0hW+6R2xeSE57SLTxM3RMIMZd0B
WXaAoghUZSUkLIzRh3H0Z+UdVY33FsI/EjsyrIX0+zHBxBI3fAjR8FbME5kvd+KJiCLN0Z7wEAOX
Rl5Q2aCAgPlhgFshEhf/WbVJRmc7aalK2Qj//QaE5kR0q+4N12NVc1S3NfEIUY/BSXS5K3jcITHN
kCPh1E9ngy7WeyVyWp5QdBXgBkfjQ/swSBgepXMsrybaqUlyWSQBaodOvcXez3tdhlCAnXdbX0mT
YgemMop9MUev5kg38eJzbou1mG8j3cebvlTZ4N2zfhlmQDN8vLRjwUzJmaa5Le5Oy1F1jwZlI4aY
bzfGTag+RYwZBIDmQ4LCxrYVkuU4ed33CJ/n3vYbIOfdsWSWRU/9q9OjeeVz4RFDN8JK+whYlRTb
MT7TlYE0Mys3i4AGm0iKRdfy06B8hGNJfSIRb0LtX3VP4MfNk7EMsRSFJXcxzR/jeF+UHt5QykqC
ji2TzyFu2t5yH4W1+I7RlSFEmBMv7GvO+1rnI+Elzk7RUo9JeAB0oLqMcgM5PPEH3ZnvjnQj4hWw
W01bxMreWuPkvtFWjK0dGyFJRgyhy3uJIlY05TzdMuTLmq8bHvOb9iHQqko5jB0Fu579DRCKFKoz
7uT+35ws7JUKSfU2zNf4QmZ4tG4T7sBo0zZO/CW2rhKcWeWNiNkECSInZXYMlR0LLYo2KPWV1+i8
FjE8It9rGghpiWDLEMz2iFrIpVVupWivMIYiWQkbFo3WbgxgXIl47SaqalxVdq0fKgKoCLQji4PK
hul7ImVCu4WA8lSih5NGGJaRdV0T/wIfzxOtpol1g8+ApyW74cgZvzSCQ/vsJi3a7VlVfeYZFkW4
2+mHiYuvub8zQwkNfgOHsA8PkyDHrAZVFlGSSw3oVw8wBk909iR3aOuuxKhvwVkg+84TcxVH+1I7
k5XMSFakHMmfGFybmkTEhm4P3rfYz5F1EPBT628onojbAbhdGrHovFw1N6jNDsx6RifzhFhVv7a5
lznTTiJ3tmrfxk8Ev7B3Xg9N+OMRKFBgU9/M/o8+cCZ0OblLaC/M+GFBpvaNtL6q++zyAm4/zkT8
PIS1EHqkPfmDUQr6hVsHlS1nv/Ao3w0wKV+ytZeqrVWurOhXxf6EZGmt5sqHEd9QG70tCk9u9uKT
pTfZVqpk1cdIcld9VuJPnP4QaCVCOX4UtzlO1y0/mmH8x1r7r5to2mbDUD9IK9U+8uP/ODqv5sS1
dYv+IlUph1ckkBA5GeMXVWOwAgooofDr99B+unXPOe1ug7TWF+Yck3qbdfe8YpEIm4DDtxuxmR4y
BkbTjTlv4qf0XptA65VLj2Q0/pONH7Y27x57DowMZP1Z/XJNVKBycjPJ9JogKCk/TDJJtJ3+b/wn
vlRwBjej/umyQ5B/h2hNUaJwpyDWY/4FwvRLSDNUcOeqP+MtUQZzJvf7cfSDqFwYuKXho2lAxDAa
Cui+CsgUsBBelT0CI9mp9zgGQWOwpLF7/KIVD3FCyMwQkB6yxzYhfQP1zJC35TAqo2j5huatrtLD
BHCp+2X7/m4OsdNfKnCEWuRHkETikDMP2UT8pzPKNHDG5D8TzSP/VRgBZ8D8uYkAG4KCUdPzG5l/
JX3nUJh7ogjY2qH+0+gDYVHECGB1xGFauRYw1Lb7yI8XkbUu0l15Q9kc1Gf+6SyX2mD5+lX0q0DZ
3vGPjcPLp6SwY5U8gj3+8J1FCDY+r4dV3OPXDcKcBJyA5ptHAI5GwVc53Hp8kFgpF/KKZWfcgqIk
Bkq+m/wrkKGj4apQMZkD6fJs2UasDT2W05HuCDlugrChSRWWXqsIbqTGtZCSJiUhtO1/aB9waCr8
hIKXT2xa+uQYig5nJF9oOO3fIpYLCt8ovSGKJ3oWYbHtnPTA6rcB3XawBAbdiBnMjUgFLFHhBzCG
VWuecy3iugvuHHshq2Rj9JVAOeXRlYVRg6EvpgZUpnb/Q4oC6K56We4DZNHhASMun7OG5igo0Pph
t+gur3oejPsS249ywWXUjqsGEAWe+PFDG3eJ9xglsqXO+hEsht1h1sz/Nfy3f4nql+FeZTg8KA5R
XE25Zcyu4Vz/VDQoAS+2j6qmIGISLtdcXQyRAzGn+qH7iq2HhPpNCZC8dwTgxfjtQL2yTkBQjrmv
H75Kyl1jVBY1lzbkychRtaO+S/AC17BtMdo38woZ60e5MQUoIMxGoHvw4Fxe5EQm6pnejSSwL9yL
wGdE9jhoTNq9aXmyeueTzPkfKwwGu3xDxVPxrNQd8fDBZA3HNlkcSixvnfE3dscKINyIMMEaDVbB
dJTjrNYf0iQGhDuSM6HEmcu5MKwnkhs7VnwBmFLdyOGrPAs7dHwe7IvcgUCbNZ51aBidmDCRcYAu
w6cpPLr2hskXCOZLs69E5DD5nzFwQEdCkUEa7Khycnil08KVUqHbALKorzrkmn2ITHoW6L56bXra
JZh7M0yklFGmupvWrsLMvDOm+2Mgm00tPOEBTt3c5R8tRJ29awyC8l5Ee9ENC+zEJ3vyOiKXmjsS
bIN0RFCFgo0gPFQzeMcxEzausEINTbxii5BhLt+Dca1uw+4H314tHkTGgDTeqcv90DPbtn5Zs2FM
hLh9YAdCSjBqregggXUj1MCRrD+DiEwEF47C388y1dYe5HSXMG1i5V/+0//gw8FGxQW4ol9Hkff6
P3VXa894g3Hv6PdPRKVCFFcCGGBL3BN6inD3GpHHMcReVWDpnOwE6FK6oF+eIpqXIvDWAPXfbPLh
Ll/W4cPIMPNoSl/1inANpBVe98B2RxQW0jjdQBY3E8rNK3OlRaXMCYUicv4gVL5DkhdRTRJ9NEty
1gFfBU0O9ircbROnaGb27nhELtWsiBG8SsFCW+c3aheYTX/cU84Lm0kkwunCoIH8hklq6TBRYX6a
ya7IdxtPvtLivYqwjfikM+aNyBfNw0QycXHNsTspxB5BNjh9gq8IeYG51sMbbKBB/oexK2N3wOPA
g5AV9BwH8aqI38Lri8Oal+L122+tEInvg+QOLIi1hwYxQnb7oLHinJHhW5k88lm4D8tdrg9Islxo
6+b0D0OSvBpolY3bK/Dk77dPjnA6mZdHllcbJjGURw7ObOaDuuWwr67/eIYoFe+a6qP8MJaMWU/Q
S97ICGFCQ1beMn+HlhnbhDEZs+BHFH0CpL6nfJ0e8JzN72d8dekCOqhpUteQZMHeAJ4Vg1vp7+1P
UK0+PbKSS5G6zZBawdDlPRUvNG2Gr/MXsq8RL1zHYEMQ4dEUdzOaPRYJ2ulN1Bi0vghPUX/+U7Ah
mCBn3idNmdksRblMUmPfMiRkUYU9lF2i+CVCm3zoaBoaF5ElD9XRcKQ9cdz+NIFiej8D1cwUMTkY
lT9lW/Mr5AkevKZbUj8fKiohYBeqR1Iabv8l2hiSKwlyQwc3ApFYTLAKbEPr5idCoY+Ahoa+xVgo
8LJytxjrsF6LHBbr8cQ+TSuOlFN4yniZUH9xe0GCbDElrV/RToRP1HncTvxQFs54MxbWlw9gh4bQ
OHf257epPCP8wshU1TskSgiHhDWMHUDyxsI4p//XIWwzKEBZ1xa6S/di8S0yUwK/N7275i5HekeC
t0pkefxgV40QBh6bJq+ymhGFQ0iDTWCMPNi0Q6qyNMtrcS+vbGVR8mlY8OGLA7NMMdmDo8o2lNzk
ucCblS6hZsx4eOkglARhn1/Rb4QnwtiN5AuJz4fZyD79HiVWYgwCsN0RjYYu5bXQjzUdCJ6DkMMb
szy+y89TwPIifQ5qvUVdAtJtHA6DtZCv1p5/Qpo4H9qBlvygHbNMtMr0FPoCAiQ6lw71jh0ibkqQ
jUFQ58OY8CFm2fjDMai3SnAEHGK9tgNdIL7hdp/VDD2aHV+0FZKw/G3yTT+kXRYvZWPLRNY0z0D9
EmQKdgnXFgejuuWvJwYD1h3F4B7xImI3ckG4OBgY7yALp3zea3zMgIjSFNiQH1xQBrJvwXmMMcwj
r/2zCxEA5cux4Tnck/gJ3HlAr7o0rCMrMvSSirVGU1ObixoLzFkcjjXiDHY56MrinUluBrtT5u5I
vfB3zowH7w31ooab8bfaGJ+D9P7B0ckFqp1pytML7TMhBNFMuPEhYvIKiWhH4MZ0cnQYAGzi/AxI
zxBXRfadT5P6hInXWSXjD+WSMWNc0PJQ7VADOvzCmGtf4xKIJuTK0yCuA/qw9xziMG8RV4vimeFN
+dzaOMKKspffbgxGms2ztmeCzedGF1ui9wjXSLi6RTZRkpl1+9Nxc6ez5XMniGctOMBe+CfSAQnp
se+ppp4Mz6r3P4EfpG9R/lnGWgqOrGlQixXpAaWyqk/makYvYFo486C7gyyDDbXqOfkLomN4GDu3
gf54z22Lw8m2DOcfNEuij+khUFASzoK7qSouHEFi5XKxoVvFHVzzW80w6ENcIA4P2NL0D6UDmj5E
0R9QszFjRnfX8Q0JTDJWPd+3vtf25EilLJH3yNUxuOJipqR0upNFY01V8KlBlU6u2nYBHABbAuX2
tXgdrOXb56l6BEdsisWabNU//r5B3aGWxt4nRyRpZm+P44h5jSYwYSa+BQckSLPIbxJldnpfuEtH
MmcwJotU9NkJfTkEehBgzKEmJae1q32IRbWy02YXgh+bdM7ptnqY/S9iTSa16ISamUewU9Gzk3CM
G/K97h7RJLhQLiGp0tX8BARr0wL1dAfFonrSPbWzk8L2WeeqSs41NF9KDcYL3HPxs2OgOaks+XTJ
GUQ6GPKQrz6upi8+5ppnTd4qIvOeOYooF+WkeqUW7T7PSeMeIhbDycGBTlvZruqVjJFSZJAtZ4zh
YGZWgwulw4P1BAhR+FOaxcUSHlywtQ6S0DfnVIBIqtHvcvNqJ0nd0riFhp+N64f6gqcwiZeotaMF
JxJS4oXecPHQF/HTgxdizBVdLwdIFtwUGfPr5KEVokfJzGILYNJc0F5OA7XEEQReUMozGo0b45aQ
d6ddgc9iZEejrLNW7bwDE6X8QFOuEw3P8xdwSgX2+yAinCBsAeLXFU1ndJlgJs2+Sr5abSeqVOVE
LLz2UfAVYnR/YQ8gi5AJ1Y4Ol+c9crlgEms3MHdnvIkzS5p1+tkipyglQ/61NllNf8SlpPiCuVJe
yxdtoWvAPEHjeCc6FNQBuXwk5XCOvka8iW/GDi5KWgSeYThZsROSmmYNOGvmTKUfACFwU6bA1moY
PMvDjMEQCYoYAIeCrnMXLhhnvfB3MM3Bf/IEPsr8DVv7h8Dn+CDF3kdDr/GMs0Obb3pY/CQ9PHGL
GYKr3DA5hRs1nhSWVb6mtCPxaRoD3TJUe/xnqf/6RQ2w4SasB9apqHgcDsZmEcrMu2x8upbw2/WP
8k5t293NiejMU6buGOi8eARAOuok3tvyCZ/z1tB5m2cVdszmGWylpSPaNADcEq9F9o8t4lpMJ/yf
OO22O1aqs3b4MxT/c5Q9zhW02gAKxHwTXXiZ+YNo/K4GYwVuwfqnx3H7ri5jvGpzP+Y8bEENQlSw
DswbdXakn+7AVAger8pOC1gPnKYtlS5lTs4LqBroXto9R4AB1Dl6DtbIo1xdSLIcrgG/1sBlx63L
moEB10AscfitCFtaaz6TBjK/dO+fHOP8aXNrPbg6eFSBG+rjU3viTLFQuK1g/7An/lhHiBylV6kO
PorWw7wqXnjneKvqO59/1S7paYJswcyFj4BdGttH8YmgEwVg4eP6pvpTkn1Kn5kBw8aFYObfteql
ZBbM3xvcKhhOXqi/qQ9FejByX9FdlN0zfa9zRIhMJ+BkyXe1fw4ZjTuSlw+toO5R4N04PzfpFpIF
ycDsSmHGiS60CZEnJw/P3SOwDsC+FHnbTNGNhlv9Gz6w6hK3g4Aqu59nHK7zS0812YC0vMnKPwVn
obAiPAxfyrl1wBR9/snCmSqKkvv1TYNcYmAkWgMGACVOMuFT6KQM9m/2kC4wFQKcb5eaYjcQLYj0
Q3wPGoaGoCOSeYGGTUNCh7vADRQf0i9BsuYPgzD9gCIsDS7qCAEpXeNpGEbPIh3UWKOFC++G/DCE
mhy4Q9UgFen9IXjNW22jRbqD11w4MrijoeR5w/M8rFW0YoXGj/3sxXuQ3FRtN0nrdlxGTP8bNvIa
+8dxAI5/C9/eoG80imuIWV2yKMO1gLLLYAY+rvU7Q5TX+Og5+ozorwMGLKOcB7yZ2cNaxAiazsY5
dXGEngryP7B542/CWFQbaZg3DNyjOWZ9FipMh1mc2hdmRCIVss6P881mDkWwtpYg6ibqA5HPs2HZ
eczNMfaTgsCCllKv3cBkhICUvZfcOB9EYdgISketeW4dkjllkFMim/at8jwwmmCXApn+c8jbZXw1
HFaWtLZ+APMcEqci7BkzSD2H3J7nSY1czSe+SPp3FS1XTKahrhYcpyqKWQL1FfMFyC3oPYNtJa2Z
/0v8k1aMYfjwmvhBwdhGt0emLD/pnchGo1iDBIgOhb5Jgi8QPKfYQLeN9tHLUrokm4yzJPcZlsrF
kluU1DLlFPbPGrbkn2fcZHLgMERbt4JD8dlHJyqqtLwk1SXknU6QTD+17N/kGUgQ1HHJO7EENhmB
AtIsTjOmTTyaYJ66dot7gqkkbxhiatzvHqc4ZRKwANJG0RGggDfX1hcmt8/LEVF4FRMxqZ0M3HMV
exopljD7HJnmwBmuSvJLdBUoZyG8EH8FDAW5K/VADzcIgtYW1x0ripQpAWhNzilq7qnsJwRq9n4C
rpcQmTESdchy3iT2+NPqS420DIZ6YAeUPUs4pEGGz1EN2Ql+Pn9w/qqXNVjJn2juxSegxqy6OBEK
Ropuu8ry7+ZZDM+49IE9YCjg5iuuQemGGHebEwsVDjXuDc6xgo0Uc4iC7RnXVrrJFu9LALqjwpw0
N5QVTMAe/Zi8asfjX4oYYNlUF6ieE+fDBkGrXnE4WQM2/OsQ3QBrUYKiLE/6OVCjcm5gH6Y+fWmc
g9i28nbHt3USVyPT5lr33sMZIWyJb3gTJfBOxV9+GrgQRDFTC8D1GNOpZzgvrjhspta2g5r0eYrI
GpkJ5d9AxI1nxkYiqWbKvxRfNVqIGdBCljDdqUWWzw0hz/Xxbt2IXoKOyGBcNn/aHTbG7mNro4ul
8HQizSFgHxUzuRgIE9FsitBkMmYttRSZi/fG/EsZwb0Q+iJ1Ccuet/n9IsaFB4/lGpwBZcXjxtq+
ZNjae608xw/KEq69mfnSNBiFktFzz7sDFzyWrNQBEYLrst1r3NcMutA4clZ3S04K4P4Weu+HaUwq
WN6HGM6gTWArSo8MhD/K1PlIdjJGPAa6D+HMi3kS9hGev5lR/WDqtJhuFcuPdpqiD/bcoIbPYTQ4
VrJklkrGGIWZTWvIhqFk4hm7xETiMQoUj6F49gtiDfZ740TJtDHinglWioQ7fpVnHr+bKNxQbyPJ
Fxsb4BCzSxHJbbIWUh437FfEtxxlwP8zhl8crQrxxRRbrhX6YPHCjFX2WgaDLK3z2ZowhhgD2uQp
m3/EHZ+5Jnzx6RbYsKWzUBqsGFxQSOZd5q1Hj6GuOwTLqEW3UQp6GaF5sIshU3B0g/FKtyOTuIhH
ecXZNq7o6mW0oYrHU9MvX98F2R/9OVAuH6be6p3WWMCwxhaF9fmiumjdkoG3J83bFBCVvJA9IP8V
I9jB+4RzHASHtKaEHt1YBhU1Q2fS/8tCR542wUeNSb/4pIbI8aqjnOdJhuEo7FI0x8EPT1DQAJLB
/We/n22xIcGwkZesOGNWcDKbHeQkzTVrrp/XSuyfjbnOX/te+m5iQJdYq167rkfMs55EZ6PmtMYu
lb/lwG3P0r8OzulcBd2+aBhCbcp1iyhhmcvLFNvdbCs6/JmgYWn8FVnUq9WZYrweV0z/23ANPZMh
RXwu2QtzY708tf0mu64VdrK67gGp/fISFUjVK7tCsKP4SbGqAFtzbLBMg4Bp/Elz3g7d+hkvgAzz
u/S+MK9g6FC5jIJxEijrVIIzzXw+nlnPj75gIp4cucng66E6NzyyGfnXVukcXSiHHnHvBfGaMxVQ
554en6AAXfPAdTGsF/FdsJ7pp1eAQVksrjsiu4LxUS6GhmSNzPoh6IJ/T9jteR0jrgYWIhN8PLOm
rkGgSkEjJHQbgsQjj1UfgT1vRFLHtlnymyY9lE7mJbwBEgJfJmzWnjsdSD6HOUckLZnplndGeixC
qG3/CuOHsdhrwb5DzDEDYrIAL1L9ExdwsYMKfto+Fja8JQOVj7qokc4+YmIsZnHoNvQC8rLBX4bs
+Kz/krMIApNJxwfRZL6PA08gy4Miv/CjxIb8oYJnc5J6bcgoFNgxofHfw2vs9kQoazlII8DQ7BEY
s/nSgSVagK6vX4Atf7HkLyGVeprsG9m1kfnklwygq3lh3FvLb52usQlHF+iILDsU9/RBvHeguEF5
nPkIAxU4AGmWL+aqztBfmzfR4nD4nc/hfYRMEuj39B+IKLy2Ubhg8hWma0QRqb6ARp7+k340II2P
4FFS9IqIL+0Kgwlj5a16HkqvGZfa+zEszJ3xh9SWez52qYlJca+yuQggJ3TayE/e8xZeNOIQRmr0
j42TcrNgsBkXMuC9nz5bdsMiMN2stSvT5nB51Q6VqFNy3qowyF3G1HlmkzMyiksZc7r6pdDB8L+j
m9J5oe3oq9dm1l9bO/xRgFg8vpC56LPQ4+DJQPPN7h9x2Mv+SDMYiowTJOxdPRgZguKRFvHtz+RH
qdkae4nRpXnHmoF5h6Y5YR47jTe4+FlB4GBM+Lpwehd2EC1K2jD6D2Rogi3dIhx1PF7IJzs7KBdE
fCbhsirgwcwpKujP8abkoV/9MrrFVhpUxHpDMHXk90ogux4PQr1guZWyRURGKvJ02eOJchkJN02Q
tsSdFg6zN3Obz2KMSAwg1sIJsEn3a4Jvy0dJN4oLixK6RsNESZf+06lkcTNPF2uEnY43eCYcIuo1
F3939ewOdTanOH/jYIU5i6Z52CT8g2MULxOAiomXTBYHxLJ+6viRKU08OCrFFu/nLL1Y2f2FVQvY
FjRqQj/QhMUuBEJGdGXpcT9OgwAS2Jn4IFtFw2e/eGDh7WzDcc2t2SBXo9VtH+8f7aKUoASnpeF4
aVXAKTOfMVbdusTHsi6m3o1g1CcXEY+46dX5nIkuaD4qvejAIMkuqw19Tg0jlF4Zj1Tptcu3jtoG
atmC5Hac4KBjSEIbQED2l3e3ZSWCTC5nTj9rHjL0eY5iLl+Rs2zGShhaecNSAqxRFoMAs2m2+bH6
Nwynkluv5mb+aRH7x6IbIXZ601OJXJi/U9UjNMyi2G19Jui7Bml7987/UW3q0j892gnDNwPYCswW
7ZUkdzPz3RABGfK2c0+o1FbFEbWCEv4VsHx17QctRvPZVLRhKiM8I8CqHzgaNyb4K/xKnxSztmmP
EEjZe4N4tqXXPt71GcGONdLpb40eVDV+8hDsL49dJa+kjpNaZ5eEp/XFNSZ36rkazqb4a4ih+woZ
gEJmIQimFn/VAd9b/q0ng63QZqXDQeDRA+l6eKUHaOFDCV/yl98G/JZEeozmafit4hvY9THmwBAA
VwZfnPtAnCnvaDcxgfIaJmAa4l9UMvw4JEk4c+jJ5c/eGsTZH9FyeHgl/dRVli8zd5SWAX8qI9V5
9QKsYfwoBeZst0gAGPVnSdvW/D2yvvuM3NeodvqbwQ3adX/c1ZrOkO2Hlrv/owlHAZDpu4C/kc/t
kPO/CjWGF/G86LlYUOmhOXZMTLlINYgkzrYw32g26E+q6Fp1B2QhE7gXvKC+wo77Ri6yHlY5fw5S
JH017D1QGQmNPKrU2TQRk6mOf1BnpW7DoTDvHNDGYYIEaGYuBqp5/gLxDX/NA2TQc8KAZ7WrZ3JA
YKTeef1eJ57hUbsii2AvSY+G3XLbV4vPkaLQUBZM7sNLnO14PiE4OPkzeUbkXBHBQvcRefw9fTpn
ZY3OD10t8BjRV7cJxAzd5hf7/O9rWZgLyCIXjjR5FTFy2iHDiZ3wWzJWsLFN88I+fTUN7tlNkqXh
Ma/aolUdmRH9CZPUgJPzpzzjrOUAQrmg+MRW4wwleZtV9/3/XtBC4LDt54ggEBsXvyo2fSSuyTZY
fVLSXoQ13OZYWzBngK2XzRUk4dnsI4DF65bUwVaAAoqIZPYqbMxZ4GzZymug/WhO/pWULSueHrbo
Yrl4Y35vZrAzm8srYJpDW8WHhEV6rZ9H8oBUTIOzocBvtqoUNzhy3DQ/rE+MfwlSarBjEyiXQAAq
/2IhDDP2BMShHxArM5dFo5rNyjsbvHaTZ0eG/Q8fIEax707EkV/IY2pI4pwcEEvh9ZjGYIt0tFvr
X7dm67jR0YMGHhIrEzCO/dqxsUw2jcamkKRCB+/s5MxlIQHFgNeZJALTcjnRMHW9pzSsPXxULVm+
JYQRs/dlwjECrkVPsVbaOQugyEcywcSUHHfDLlEP2ppfEUL42w4riBmSa7nSP5jO5jE2fBi2veEy
zuTvjDAGngohtolXZ0yiCmfYiELvfVyeHtP0zI9fHVrOg+uLh9VpWDM86uYqBgu2pYyEwCC/lyWh
bRA0hzMdXnUkQsD0EvILnak8YxO7qI6B9mBkgNezYviV1nyZ/FuY4PQeM1mItaAWQ5AYLLMnKX19
DwHjCV4/h/IF5WoIXRFZlpOuiEIBHa3/YuTO68XUK2X8yL/0GJ7foPiO8cenu2lPk5bAN/bYi3th
SeGgo/OD7DfRad93Qs/cnhkNBFWsHVhumU+EV/QNUGKph7na059mI/XT9a0BDc5QNuvUBbJ5RK7S
BXc5NdmIsR+ByISo2Jxtg1/FwBEyU0bs/eh6bSBux3fOPKxZqfvYbogFtfUT+pNXiJYP+bHLiYys
asaR0N1EbsozMnhfJJ2ZeQhfLHhSnLHUwxuDFca8ZNBWVmAGefUdZkedgF6LmoXlQ0WSC2wEZDj6
HN2NjVmRBvvbeO2laClFJ6REXeWO0uSPE23df5u/BrMlv3pIMtoAzECjchzEOVv+XEUt+gMCuepu
KWrGD7MfdOOgYNkNFczCe9Aq/TLRt9zzPO+vBY1uUpI7QBEXfA84yfxE8ScI1bzAx0M8PGlRB5WJ
6Xunjl+fo4V3zxW/pXETkAY+RewxdGSXypMf2uxzIHXM82H5fttxuZTiA+JXE8YXbKopKs/6rOHe
E+THiZnyxOU+loyXiChhXVoAbpjQhZwVzUBHOquXNwkN8lpvZ4htVPpWUuBp2XnMpfz39Wte2YB3
0KEmZGziAxRSmMD8DvBdb91a/YbrZOFezPxq20rXAiJnSQYzFXa9jvnd3k/K7Jj82nVEW5WRpiQd
lfoCouYpW/ilO6YZTouio78wquP7BL5aq8t4Wqr1e2Kym6Xu9sFPwB818y8rWnG/6+CynGyZ7fuO
kT78S1io4Y7rhls5Ma6ELdXRGrWRqHnB9aRrKH/VpfagCoU6yYm/Z5lMrKGyrpY9TRHAF7T6c8SO
8a55ThEoRXPC48TljNk1BZ/2/rjRQ/7rCI8s2Ig4QJEwBnEhdOwJeCXYVCGrALaJtJexxdBuQYG2
u7jbJtEp5XpvVwpYdmIbiln+hWUCIdfgMCor7wFFt/ehPjYXAbplNreA04gnO1PeBvbU91NOjHtA
DybBNe2e45p5ugXDwYEm7aQVc1am1OaaVToyugBfIRNPvxMJH2V/vCmiu8rHn3Kzot5invtJvziX
cqLw+n+cKc2x3mcLPs4Tn2TY/cEMmvoE7cYpEDGyQXdvI4KzqJOMfUXJjJ6R37JogE1tmAtxWcRM
C1Ls+Ji3GDNd2VkyWkKLCOCMo/AVuKJAxeWoBmByL5EBUiOrYYK/fWfMhJlWTFq3FQUMe1SR5osx
5VxgCzlck+H/E3+PAIl2AAnWN3O68HTyit10/i7FcU1abLuUmCmDpf+mojA/e/j1ZNu5DAMMZqjO
mBJV4HXhSlzzOwkpkiPqGlJmUIoUTJfAxYyfNZd0jHQLLxaD9akzyDeAyhDEdat3QiDODeV0DbkM
QDwOfYQRrPFb5naOxSIEVBPj7cjz30fUdc18cODpVwLnvI5T8JIKWy5Kg92svS2X/LcZzvEH2Wpd
R0WL6qiul8STi9XBGHeEzvc5jhz0T96IBb/2ImoJeMEmLAoUc6iSPaLqRdOVgrmWuTg+JcKLTDrU
RWLQKc0/ZNDZr2Hbdqs0PQEWTaRN5xi0idJbtTXFL+V9Vu14beWGkvd9x8Jh4mWRcCu3Dy6HKXYB
JQVbkfx3ZKWpXmGGgzVQeNL4GnKO4he+sGQfoWPAZYX/T9pbwVJOfB09Xan5PM2chWOxrrByTiyQ
KJ4Be2RRQQHM99NX/7QCH9AUZnNje8U7p7+9OISN9PZ4X9G4MTRG14DCvo/gt2JbehZsjjSsfyam
WuxzV1MlNAMT7wK/1ICWQlllqOT0bdN86Qp5BekSqlqLUim7y9dCuac/5vEjuNP6m3ryvaQGCwrQ
x+2vXm20AhJFyUDktKpK0Sm7RbHrQMhaSLgQeYZXFs/NZ40XdzLgWn8xEQ2ccqifgvTHUlaUX5Cs
B9Qh7ULymQPl24+wr3nBDqjVeTmKcCUTnAxZtmzmFo21sE7jJ5J5/e2YC7H4zArhrhu4Ypj+TvMN
cd/KjhiOM7Ia1bMSfedYQqV0WVNsot1kjFlk54GhGJJ9Nh1RvfhHo0Wny4tBYgSa0Oi90i6FxjPs
Jb3fJ/sXqxDmT1jO+8MkcrbG79cpQqnFI4uRwUE81dqDsO6QuRF38FWIXp4tYtFm7n6GdYbUdi2A
MDQIztpW3RLZH6sFxtiNgWpi2kKjewGRhqkHNdliDAEQ71EAUUrX8RKtFTzGyEJpwaJzAe6LzTGi
BELqUMQsPE7XTW2egU16zU0wd0HscTqOBsMjS8eoPm/QN7RfYrWK36zJ0W2SLjRZBViftvkX1hrr
jFHoILKbZnfHEwDr3APkKRxz9jHDd4olBoeXwn9iHMCoIl2FPYLUs/MKAUudrzabjmQgGsrXoYol
UB57hYIseOTdrzx9l0DgG5UC8ihkrA56frKibz6IpVfhSmGHxF1Sb4h0HOc4WrIv8Dh5B0IDfRHW
418Sa+14HtyE8pRf4UAKhk0OtCmvTcEH98zsOvFrlDtfTH4KzNmBo3bLJL6+omOdXMJNmXrI2PoF
WTvB9c1bawX+eEbZrGEa0rYhvk9yHCvnbgZ7wA1qeMh/g+mthzkHKOWEzgglsCecLK6hymd1KAkL
C11se0u5rZyOqp8cAqABs4LBywySVcGO+CQrhzyamBwjVT1z6cEtP0D3Ly80XOtHEuxqdBcuyLAh
344Ya3kh55yqZHvzHb+ltXwArkFRMm9kO0u+BvquQ/lB+e1VVID9V+I0mJpJRdGoR/ht0kMM0djt
75+72TjJziRq4aGtwT1edPQy9xxx8OSBRfaef7OFGmRPa5wa45ez6h2+iZyhl85fXXyzch9Xbbl/
E4Z2QBbx8jHcaayKrYUi2G18sIhvBMCcHOW5Oo9+AdhLOQXqogsPjJjTRUejdK8vVWN3X0yhJhfT
XD1Y7BgdvI7HtzEbjxqr6hUf0HVc6YW9uTeZLZFXTLAl7N5F/Q/GG2O6kEbnL8TIE8yifUbmCmtx
RhakkdSH9CFZHiOlBM0KvhzW+bdX5Bvl9XMPCbv7gfe2IVgMm9tFxt3QnLg5TaSvyXeenYXAHdcy
xAEu59Dt5oFbK+eciCfZLbfBhIFYoNyMZDjBd5bN8oj1SPtuvq1yOWbsH0V0paAqaBEdbAJUzLk/
QO/GhMf0YSUXOLnYMc9qbYUmX5y3W0Rpp+Kp82x2LmLje/uBWsBpT5+OIXKpgXxALttiIMxVr4g8
gps0nnYiWgLQZzxGKo5Em5ZtmOvMDK2LSGkiWrNhV3Hl4kKuZubjsxo+q0I+KSIM8HtFrkWgGY5e
MkmcDY/fhmYTQUewKFl1VCs22lK4kiyWEwxTZpIjORgB436T6XYaL1paTmC7oBjaZ5H/q425QGWF
iAGLjeI2qJYmwuxveIjBkXd2S+QYVuYTo0qOTirhTTrzo22G4hl/9C57rXqugRnzL9vA3wPLgyaE
txeQqy1vPvl6OBqzbL4b6LsFt8v+jYEdk3cLbWUe9L5cLPIU3ch7LiLP/iVsa4AvNTL7neBmTXmD
JAOWFl6YhZyvmr9j9hPn1wxoGlhJ1oMu+lymSB+A+NPkdkLjqwkv2UNp7MG3VrLq5DwjTz3+VW/N
SiIVjsRyKbRhFJODrlxF/Ov54nNuIgftAUelOL9HJy2c4YgSnHfhIZhTbdUu/PYCq7m/ltNWeRv2
N4Z5HxY7IhXhuth+6Fjjo2V4QrEriXESvfjtUmQgj2ae7xZk7ryXzI56ZoLCKsZ3RSSJeiigChWu
ktnpA5HjmvmvHX43sgz/YM35RwkhXPVNH/lYEYkPTFYs+Jlt0/0dO3mvYR+aJrfJpfQkMMikMuyL
GnvHv+Er5D8f0Zc7RrmTCTyM1iYm8PjQstDkVc0WNS9eTsI6YZxo7fj/zOGSZz8mK5Z3wxyFmHtl
0Zao2XAuOMwN5HpdMWZXrlgbKVfQj8hQXCBfIfah/Ihxy1GvxvxgGIyQMnATDu6Uh6idlFcMwd8N
rEXDSc+ckE2RK/S2RuS8vscYbflG81vXNKXhipxRLVwS7TFtgrCDsMOByI5LtlJw2e4Q6UAICd34
gUPDHBdR4VaMnrulwoqwek1zXq1BEE8xQU2Tf9ax+Ztr5xZQqOq9L4xsmB3iO9Xj3QtlKrfwWPtW
RZ+7xBXEUNodhafB+BRFMp57W1qG+DvaKfriNrEvAOMaR9VChQudPXqqnA4wFDJHaN20Og9wifdC
efiQq+gIXvuXnqFMO6UPLZkMHq+KMEbN3ucWv4tabstZb7nFP4GUgWH5CX45LVSOOVa6u3eM9JS9
moUohag6pMgTTHqdAYUfjHOsbYgORDVIR8o4RgXGYjIt1B/FDaIe5aiApGODUrLu12QOYccb3wf2
wkn/jUKp/1A/k6Mq49mwUXIwgMDp/USBgXwCb5K5Za766FkVdx64t/zlciQm+Q6eHIoq30fe546x
i7DHOoOGY5IWOxV7xKMGRc5EkYYl/jMPZtMC7D+Ozqu5VSyNor+IKnJ4lQCBcrBsyy+U5WuTRY6/
vhf9MFNdNdP32hKc84W915azde0I9Pf2j9rvOhJ5OV8xduyjxJMWfzyHn1W7+V741vcNj5I/Tz8a
BmGWtwh2zKMEL+S74UwbWL2KSxKYTIQbiZ5sUhDV30dm+tnaSJ5UlIngIa7kd+OBpMvg3F5kCApo
qjuJZHLg5sOZZk6gFVd52VYFBxEr8sRNvEZ02QBjFEidoteZNfkGQP9N/QUrN0BUCQwWdRFV77te
wfvnJmCID1b0LmcnJuVEvDcEZxqntCUi+R+5O+jZmUuwlK63aog6ES7nKU4xdjJR91m8D+ZPGh75
UyTTNruFp8NqivpVxKXIvsGavyRkZ0LHBBgq9IqqC8upKuT2gAcALsd3+HiZIHIcVEY1VQj2IbdF
Uok7SEp/1T0+TbquQuMc4Plhm83SbiW6YmTTg8kGu/nGJ4k2XvaS9CMzfoWP4s0UTngZRgewLyvZ
iiKaPgfnUrDSqIEtYF0r6x0rFcXS7DBZZv+SXBmuYfjDmhERWMyzvcq7vy4jWY/5nM6cn+igR8N2
qGNhIgNbcZPynik3JYLHTRxU947KyPARtyKffGPMiUJmMd6wGio44CpUDEBjSaRDJp5C8TB/CXiZ
9Ld6WXKsO+0LDWwjPnOsFCI1NGvWh7JQUNEVhflBhuwJN6Pt31DJB+N+Po/Zo+xvCIsyNk1Qrkj+
YbKdMu/3tLtYsLuBOGNPMySQjzx+K/uDAaCcsCW2UkjHq4AeD3JaO5M/iC3LwYgvHqRdIOJxYx+t
QIU/sw+V0HwmZxn3PZqK7iETf1TcTbCWPNqa2a0DNjBfHV0CZCTwOxEDtxlXaOIwxXSUYx25MweB
Y1xLFMHQhUTcO2rybKy/IvwH5Axi+1OmTKyJc4KpUrfMRO4Zg4/h3yh8duAL0A/JJ5MrEK25b8Li
Q48HiZzyT73XEZKHGNYKfnrjp+rq9RNeFZrC48QT+W1RZgAsV5lVLZU0/r3VANmJxG0s3yIN4tQ+
RxZ6EvddvDYJPA/uWetV4BbfZDYfP5V0aRbZj7EIBFXxTrxUmzwn6wHMENM0crfOZGJIIpUn01xd
ZTyx9DId/kpppy3uCR+jMliNbU1ycWSzOWOvoKp8dkQFLPStnzhAa0xJdcZbbHUXYtfa7tJSm1Qf
kQN02ykHT8MgK+HWvhvxWT7A7EfPyByYyGKKPBqlhojzdf2jDB9V9qfJ+wTySkDBvJcegeEu8qtI
uHYry46U40TSGsEGFEyYWpBt+Z146OFa9SvmbogIXuOFmTDWBKvm1H4iXUclJfK1MrsGqg1cRCXS
krwGazWsbDIEtMrTATzzaw0575EH8+A2nvmfma6V1ir8owgVjwG70vSpqqeSNg1NpYU3nZeTecOb
uVWJ9hHWJjr4l2e+3BY9FsYZRAIwdQmK3Ayhn7xWb/lGf5TKCd6bfpr/V0+waap/+yshnSgQGHQz
LKNVDyREIKdhPrNFF34n1tkhCrt1f5O32lL7ZiADETXizAOdYd0p2pmrhqw+PCK92C+yLoSB4vAp
v97qaEPnoD9qdVN7EfsouG7JTiQCIL8MzSo/EqfMmXHAJAEmZMSbiuTsjGg/ajdW53e0pogr/Frf
dyECsXXsotllS8+IyyUfCT3D8I8BW4geFUUh4H1hDSghOiAos5ir1ezRqj0B22K9ZTKOYW5WFqpO
eloA3DaDnZA2mREArsBsRAm4+n5AU+O1yu1+Ez95AVgwcHgsPG0PnyTqLU47W7gHDSiHnXHsg53G
SMBn7EMqytu4Ed48ZHN+d2qxXeEQRcX0yyNoke+0pgZDt1E4L1+lRoiu9v/iw7E7GZGXU7azMWfm
UDwJhGPjVdmMeXXEwjlOaRuZOEqbgh01D069pb/TV/l8MxVeI5voPTnbg6aQziTnykzSdGQSot+x
X9hSPanyXh9gwmFcP0lbklyNwzlELempKMjUM9+OMMxIFfaBy6CQ+QSUCHkt8bS+eDC19bxjy7eh
oxEHj15EchOJrf5qiSJEgb9nJ03KLz3mI5ROM/8iUgaBCJxTbboDFqqwAPC5UcsVz16HM087lNW2
KPYKpMd0m/BO09q0/yQCE6X3BkcJglgGeFcrZzi0zj+L0JPP3csVY+LgfypCF7WV6Ofyv3Bh5ui8
a65w7yidQluRsPowX9oEOKkvLPqAGAzdlmlZbnp9tb6/ln1sTCwbLYuKStevoRXF/oi+oUC2n5wt
EN/aWlUBjrMXXlGbflgHtFUx+sBhg4jkgumRWF9b26a+gv4CR5kJTcAzgIIAxiEqE3QfwwH5qLnW
8n+EoWBdayShjKSSbdFfZ90hTogRRZBssv5d4riI0bEfkMWAfovBuGEgtj6WeN4C/2bX8zWf5XiX
5J/5b8HgsXz54aZ8t7aopAhioUYtT3zNsPmGf0gk53mD4JgCAQorY+CabMXTpcTNsGx6mdvSdebb
Qfeb4sIyTX3KpWOnBGWRjJHA5lr0LZlhl+aajXO9wRk1fcSfY/XbcRBVXMhqBH3/xsPVmL5Omyls
jQwh3wn5UPSeBOeXmqO7wtRVvg0dayDrJM/opgKnN2619Cir50SbmSzVgvg+6XuBIwn7ULNrgUuw
y+xsnqD+Iz6IcLKJ5AJcfi0nRzhIlGuyPaYAEywsnFu1GQhVphTjE50agmYRXXWL8hHzd/GmGUdR
PUrWTn/Q3saaveQf53i1yBxjrEEpwW9rQBy+hhbBR3BY2KujLUQj5ZI+Y/BU0KrzzE4D2kLUzMKG
/dOhQ7ktb2P4PLVTY5oJnURw1AiEN/M5UCQro2Jn3v00vj5+1K8dwUKq9JtrIL585JAMPC/pOf9B
t8BFmXpLWJROsFL6pfc3K/b1+lRTwZKV9zXiF8S6XV9jNi1kggTR/ZUR9fUweVE5ylO8JNQQ1tVA
R7auPjNpw/taQKz0UY6ldwKypKtGmCpsxdEP0e4wM7hM9lB7wwB+ayW0mBa2U3aV+xs7Rosgy995
REaTHJv2NOGTyp6/JEgbhFzKX2O4gzsbyo8EezbV1LDFmbHoAXWqhg/8XtawIeIclvLL/G4VOoGf
8UF3TroQJBTZpVToGEzlvatwka5sL3JG/FLzFxRkF28xqpbRmT51FOEEhNORAh9Xzp160Dov+N3h
JOZWHHdzzadFDKcj3vHj81IJvN0MNZjtGjBb4MMgFXYzBnug0tcSV++bhK3nGgXr6TwYTt+7OrsU
4VKEp1h7I2qKQdfLuHJwtdKV+AWBuBLRNSKnk9+wKlDfERjDjkhyMRpCId30wzYXN4IWrAyio+ic
aSijFVv7Ud8lnrhaI186MQlWyq+UdHvrN/kffDtK8M+2mfZUAeBrO9W86Qd6PmbJmfEMFPKOdBt9
DKx5KjO72xrJhg2AdFCRwb3cymDweUW7x2py3PbGWqlBs4q4UjBJfbPBvw+Qvhg3pTuj9+idEfhC
JWf/m2A3Q6ptbLlSEIYjN842oocgt/+rp7X6w1fyQHHF/V04BEyEbCnT2Rm1q8EdT0YNyhOCTTFE
8FSvJ+kCfbQZrtC9GG6ge0q/Jx2Buo3Bj+zl8MT+nFIJfsQJnAqiYswIsaNJf9h1FwpKsbLUtfGR
LXlhkuLNz0iw8a8zUej9ePCW5c6+/zCqW4t8n9IEiAtOe2PzRVF3JIiPjEMMY5SXAZtVv/a5fDTo
gkeGwcklnAg7vIabRmXK6Y31rex/zdArKsZqLn+RWH9ndsUhIDP+itxRfLwmz0C111ejI3Gip04v
reN7xx9D76tk1L6YtuHGUO+ZqFEFSo6XZ3CXmTNfsBi68yvwM+KsUzJ97lwbRfYs2QiFrBS6jVvR
Eu9fyV7emkDQ+V00zjbELCiuTBzOu4H2kfqD2QhXITXcRWe9z1isNtA+vAOrwMtADHDgvfAL/fYz
5QQqQAlNVgYftbydpJyKKK2Ik2bkHH+GQIjYYFT5h2RRY1gMBF7lvQHg9yenfCD2i+IANC0JEEbq
agyBdywcMS8UiPG/p/lTxpt06TBCrKS313kSHAa4WuuTQ5JvX7ecQDNSW/BXYR0yV1p9qC1vIIII
1zo64lvgi8z4efbKu4K5mOEeeN7QdKrULoDW0IRgKCTuRLCbO6Y6MGHZfM0PkgEp343kxwj6k/ED
m3TW3myT2C1wN+JERTD7N1jY2nfL+TQwDGmw/W1iVqAd+bqnkOlH+D6A/0Ifh5oT4cGqJg2YmajK
1oX8if4Sot4rKWYl7kQA1xDPtC14O1MiMmsCI7XMHOefWVmXfjjaxTXNdyWxTdJO4RhJkYDhaQVm
9M4n/hIfE31Q5AoQ7cZjaz7CX6EhCxLgW3unApfqHSDo8J8lfo+7Drn+QR3W2XStyq8hPiqsXUby
+2BHfGndkfqmfv72w3stf5evEqc/0BwvIub25XZfsUMOJM+gHTJn0jat5UKlZ3CPKFzdtcRbyYj+
V+YGtd0vetOHTmZEfm2mzSw6Ndc32L34DaEA2WY6Fk8+ctTQrKqFBS5T/mWmJ+n/5vRu8horpNgP
ImrPHt9sb6xi4SaIxF2t9FNuXM3qENXv+fRBWu28ed0GAAcEHE83YN5JaWv7aYO3QFt9ds7SQg4i
em2KXuRJf+8EJqD28rCDfE5OcNE/8I6xn6SG31fzw5p2GWFZyp9uUJBm27B7pkK/nRx54GLDeWiD
AZMfPfd9V/4TEQXo+o536Fz9ADVmyYuTQXQHG7QLFo6L9JcZdCErE1TGKjvBFk4Em10M5QyKZdJc
XASw5Mm8jGd4VK3WzeK7ap2JTC6SzxxoW8S/qDN5L4nBPnIToeyen3BIuZdE3cCivq6TECc0a7xg
aO1eIGyCktcEEIWpgihS4OMVD3rR/IGEgjBPYtRU/OjZH6K6lHnHiymiP7Kugb6NfBpmv9dTmvyN
AgEQawrrRXfHZyZQw60JLoT/zUqWb3r4mfLvknlFId0KpLqc/slA7TprG3hHnnIcjfVkfMvmYQi8
5AOwtPSVvZA9rtry40ehUVWJS+3+WV1qv8RvMXuEwBCCz5eEKAS3Pck79HI5/9FY7g0brLPY/Nge
bOXXfijZwIclb9EKfBihzsi9ZZ4UggKFtZ4igdzK6AKRqdYsDCGaWmnNUUNgKMm5vBXVCHSrn7Ai
wGNqflV9OQidqngTpb+q4WicD+0ENOCrI6bvtYte2MUt4IV0WHxdDbmX0t/MCpGaY5D245WTQY++
mujcQEzo3xSsDuxdR1DRUX0D9aBL1IbjRmZSB45juprRDrGVGe+pNsp1zpEcxDtJPS3ry1I7EKnZ
Gd8ZSHIVmZp4DsZ+nRApRBuEQaWy/l6sIUqSQc38ZTfdwUDVge0Hh3NsU/bnVPQsTiOChnvGx76O
LFGEysNgRxU8xVgPMCdU4ijcF5wNAdjkTk/eNVS97GVf9Y1FLP9QhH6UX9J52xc0pVick+H4GlCW
6I+YRaLMRfC6BTgJYWzONtMlo2IKy++Z2gqRLXD3GGUihh3tKR4OGrmZxkc4LdLkfP6Okpy5T1gC
3cJ6wZ8pOCOPt5gfx+BCB1f0e6PHSXcMGSIKb2H89+pZmbgWIcfeNH3pr10xcwlulORqtm6j78zw
0CBrQC8oUa9t2x7MGFFXb9O7QWa7ThAdYXKfo7GkcBYQt5ClbiqZlS63IryQygtR3eYR6zEErEiF
38UYjcbKTH+y9iNTv+f5X5yd64GN7jG3dm1L9MNKQU4HENokvdU6jum+k7cVD9AVpGnqMaqC09wz
/Ee6Zd2bijinjTG7QuZiAsuag/7e/Jbc8iGXNi36sJOCcDNTBMjWb8msadq/SMw9GpA+5BfyHHus
D6HsDbPDZm0aP2vlNFhgeNYoXuNuiwl0rvfpPmw/kZO3+m5QFy+DcWDbeGWyEr5h6A9OxXjU2KfQ
lAfflvzWvyffdLIVC2/FoaRjiAvic2HcQay8pKyDVBfcnZB5ry+8KNZvdzZo0T9hLlnhIYdt+6dr
DvYThMkq3j5xg+CF8iDq9jgDEfW2BOQQMoiwb4mdODEHydQdf4QZX8fCiT+D0iZTbroN1amvjhrF
hPlZBCjCLG4NfD9V8zZIQEd4bhhdMNat8604fYhTxTTvX6K8lfkNwWjRbgPIHDX92PDQFC9RyM90
g1svP5BsaPcl940rx7RpqjDGLXTVjgIsWBDr0XO8NkB3L9adCsdEucBmut3KjI+GlfQ1WJup3Qxw
0RFRbLrclfdWtquJI1gZ+S7TXD5uQwR7t5MbTz+FjcPOST9NIfB3PNPQPsrCTenAP4C2jQMXGyFD
bs/twoXRvHEkyePO+Jv0P3iyAnJd4Xt+H78Hnu54Dcqosu60VxYQtGwCi0U98oM8MPtuCUEbd1Du
Q9KeLyMMWuzwKBAkk2XpvsG6Lt0JjAeS1amgGsudiPbG7DYFkhLx07rwK3K9ZmhXQ55jA8vSoo6B
nk/2Wcfg2+OXtU5FcK94DOKImCv9ysBu/kKbrQFIjKicyQgH/6voO0w8FnOsqHb1vRWfCkD/GFTY
EBfKcT7O1rFCW2YS+egGk4tYVEn+Gh7Li7wj+UfGlCps2N+F4p5/gHZitAcohKZ8l0mDiX5j1M3j
Sv3gK4x6RD8lUxXUzfw5dNsWWqzshs5YZyrOFkl74CJHTaxEyOGR9a2D01Ax/KSh56NTqt/FWI4P
Z/Y64y6HdvUZJ06TnEMB7iq9iq2/pdBoALUex4v1xRiu0hyV5UWgYqoGne1CNRZP/zuEfFk65wbP
rA38l93eEtQUBFva3+zJXKuobfGtvXechku0H/q5ekFIYu2nLAI7OHMJk5l6xwMOJFYS3rV+D81Z
4Rzs6VJvJgkCrAsFBnIVhXVZ/8WMU/L8Ludf2TUFOdq8SalP8AEK4uTKzkRVXZOA0+gqM/+fGXzP
xyHcEBzU1Ys9LKWDl0kO38If1eGHr9t+r9KlJn6d/7LF707QJOSvON1imakecrdGUCU+aarzlFDt
FfuI4Mp3wvYL0xUmRlKLULKspSO9uPRXG2smxOO0AQ5W6+tZu2VfGURGiFWkKim2pe9wN1O2DUuh
dNW7HUukoPmMLXouRtJ+DcBPP0ZHRgPNWc7X47tJVlK3NXfVsx5g01A0rTBSCC+H1RHuPrVbI9+f
bhCUmuKQxZTVLPyACK9oECFLWgiEyXlyVesw/8+pRvAF/5YC2UpTe9ZgLuJGUq88vzktBG02d9RJ
mA8sBJOZY9RGmDBeNdaDf6D9dBlsEfpAv+XnMPmIeTPFdB9Ym6E5jPHF+Et5jk4WTi/DZcqZwk/J
bONXRVOzgDqju7VI51cx9r4zRdfMYPfFBJJ8OEpKxkrigcikgk3gwky8osHAFl72JzTvuKnggxv1
hTSafFfNV9SoY7ZOPpFdqC9HZMCl7PRv4VMnZXVhrpnsI+kokF1d6eMLJo0Krzlb8esSUpN+mDmG
4nUwvMsKA6EtiZ1iTqrqCrr1nOzC2zL2D10RgKhky+MJypggD7SLlwHl1muhv8ciSz0Hy4rwAKpi
fnT9JgCgIl3y8p3hnFm+mxCvVylTPi4n4470W9hJZ/NKPwhyXsEQD81WBLm3SFsmej888E+krfBQ
BhRoDH6lm9bQHW25MjumjFeagoZZLDWhsQA1BsSzMKxpnMM1UleYuKCF1COn+3zL/2LrSLf/Qh+Q
MHi41j8lV2kIIvommD7KvTTHqk6y75ZgoYgQQ6YQuOr5uB4xSqbQTi0cCCAvL5LmEILZguD15IjY
U6fWTiazds7NkDy1wa0uWCOHbxVXGBstAgaxczc+hYEKpx7yo4SE50qhwQw2I8kBABrNKNqP7F8/
uGPs5NV7cEkn7nLGztYpZicfFpvstX7dECCV5547h2lzEIDKBZN8VyQbXzUbJxCUJCIE1+ZYnppD
+MU4vFZ85oyDthQew3d2liHCM/aVNJAughNsx/5TNnbCp8xcDtHQcEfKPTI2HOAcrwGOzAZvlrGG
qwH6hAAL8h0MwNzQqBZHYqlAzXRN9S1K90Q3G9wQ5o7ipOBXZ7/1g5qKJ7iuLqL80HlJtGFHXI1l
nfiTFW6nhFtaZ+H1Wv+bW74UAft9eZwYORf7SURM9obYLUkJWEXI6fOdtq/rcGFV1WYAPexmPmWT
G44nUflK6bOZ8vEwpMkbl1pWTWxE15gMsGaFVPwXHGdie0QeWZeHln0R/dM3SgYVLEs03aTGWXaL
5XNRUlE6VbBfkn79qZMm/y/pL+UExYYAstYejX2/hHzzwKZHq/1KfvNnvkvltyY4xxbgJ3Qoaypm
c3ibn7MCmbLww2ir8MeXJfm/fPinoLMrxR1vdXEoMtguG4tJYDPcw8JCi3sd/kiBi3F0jK1l60DR
pT+NDQMJc6g0s36dvmiO3RSkSZI/Bk5lnZGEGaMTIBygZqKDNlLVtqQF5dVoA5OSk0vNMZ2x2a5R
QbFhaTwMxV2we4lEhgJexGT6inxwYdgxQB7Nr2+FRQNvGpnFhfxNySIoH/ad97IjPkpcdWjJ2Y8h
0Gio8PLkbRms0SCyag820p1pBqwfsjzRBtGY+aRRGPpeBkBg/SISYS435AcmLs+M2dIYbj2oOw3y
IPs28/eSscHiNDYvC/gm9DJjr5DElDis0KYPHAi4WhLntYBueGJe5l4NsKf+0+IfDlSdQhs7u0bX
ObypDaMUp0+PbbEPgBqasCiY4iDTXNyuEeWNwwGWaFBct6aHLgE1E0t3vE5MCH/bu9H7L9FBAK3V
X6CRsAXv0KVEB6Itf1sQjqCK2cIr9syWp/ExFGoH5BbBJ90eUwYfeOp4J2IBD8SGFFF+Xj6h/ksQ
HLYg6lNCxoYjimKm8CX1RsM0rJJD+kGDxTtAL/9mfENERjYD4AddTYD8FwNteIJSwGQf9kPnv7Ql
UCgnWfSSHHvTZqEGr4OqaB195D8hWDNWCoscChC+zBKPeOBzqUMq/5w8xsQG9EQAOpswd/rqIEME
QRU/7LSUlM2TEP3C49K7Y3WCShBnV5KVAEQwV43usQu+myHogZeGZYOf3Od71e9giUnKirKmmGxR
deUNNxXvy8KRx+cyaRRoC9QncMyMXxCgFvaDdmN0Ks/amb24qJ2oG3DC4YFLqEvE0q9fW6l166P1
J3KULA7ZuPbG4gzQhuBtBAS7LPI47E2mE+xIbPOiITtlMk4Eb9b7IukYTKKh/yW+rn4ikYRkP9HW
zJRQ9qv8AqbYSfdwunbGei4OWG3j+C1nHtfR84W8P6JJjCD7sOzeLfzc2DUjalzASQ2WRdRsNpwa
6/VtIBxQWD1l0zavBZZNDL+5wRrib6GUgYSq0BEk7ZdYbRZyibTrlyed/Xyq3HeVjPkl+Un6U5sY
MHbJX2nAWCT/OgtBPY1hBNSAHYOJnYJ1zjyZGypsxEOp8AhwCeQUtdk9MDlS8WV+UJf7NdFvTv0u
4QscD/A76/gcDQdconp7M5AfjJhZumUJDIalRTUmLfjrAwG7yk7LSKZexiX04Vp0ixEoRZzbeOHy
H0GCcTogCY4IndvWIJ2xSsWHuTzr+mkQXY3EAGQ4PfZdBYrRdaLDbKLvfD6aTLnGXYzS9qy3n+1y
fp8BJzFe+JQFJm1Uq7EtFdvpVCT70A9ix0BVA/f/S+VNtqPvLl9jutCoz1bzhTbCBD7Q3Q3jNshH
UudgKOZPNmmjutEkR2p4oez6+fKIo0EyTAlC1i46PpLLv6xuX660Y74xjtY6XjeuuifMGIZg58uf
QuJVD7jB+I0C+8L3DhaBMsoH77DlacaECj5QxD9vAyeC+sQUtLURWfvWlR/T2GrL6wX3q76rSEku
dG00AmUI0HdnfkYmSgYG7zZmEbPfpUjsSDlw2H3RKUX4RhhQVStVZI3RfhjRvxRDueRirQwhdrMk
SUCN00ybZMfviAeNXx6sS5VXBNB/SYAc5P0j7jI+KbJTXQIC9Po2JseSpbhLUG/jDToVwAoi74QR
A80Mi8EiuzU5h69qeeXMFj/RNjLoXm0mWKDjgZOhBH/A8Qf5yiwa1KW4jcbPUASIjbC1PbblF2yY
uIHfc3699jqeUAt5V7wpIBK6g8dyh3lKeZuiE3o4ChRlVWtrchonDqT2GAyG9xJYNgS/pM+D9MmW
vM6y99PxJ1axsXLehNsiZaALTmmGJT6QEgDfoO25IRkrVN0f2QiKh8c3xKtswZyFqyPFP0OB0wUV
05IugUPeXW7vhFqLTcmxD7d5BeSxokWo2B8U3ypn7RJ8j2jJvPLZjiId+rrvH8kEsuaEiCRC7e6H
7G5rD1jTGQUtcLhcQSyEaeMqJDg6eeR5q6WlxMIohy8OhdwFvxJZjyzw0mnfI/Zs1hFvOXkR46bZ
KT6XK3WKKqNXycAwFHtO7L4/gJuq6ptmQVhgQ2D8G8DMMOTF00ChzGJ/ObbnnwUP9bqayZtV3CPl
o4tPKlnp0bJGQXONF52ngchcVgmkU3EKt9qZgK+50L2BmSp3jkS8VXs25yc/PENMjLzDx0Wrvjj6
5f69gopEx0r0EefRFOx0xe9Ua6Ms1T/XlEjGICSsEUlX8AdPmfNi9adgS1vDwpbR8YVsx5cAF/5W
1a/RuFramQzkFyM7OTtwmyhcbSa1LpoMGKGRfq5xGSwaJT8Jb7oCSwT6Ahs3VExUEvywHXMyaELJ
eAkIzVKPw7SPBicFZdHssLdNJKYIf7C/Bg8OllZ+R/JOy4+4ePTwK2PKmDpZ0zAXXIwU3MxIJikO
hGGT0BxtGbcjMQBdIN9htog8tzQjCYtqjWgs7X/WE/khoDdf1HjmCnAVzQsBbgwY/uES5sNDaoXU
xkMcAZGBfQKSXuScF+An1L8Xa+N05/IgI9PD//mD0wZYB7FGjrrHc7jcMSOP2cY8Jjlq6+7cxigQ
eZmy9jMamEKvmpOyxvBPBYaYVSxyzKaT1z35CUTaEURRCwMjkS+RchnSvYUZlMa+l5hQ2O0VI5/w
aENiUeku8YAcaddEfem05MBXlXs0+jFQ0EU0BtYzhX+urJEQnUErVRbF1Krq7lhpxcUyCM5Nxm4L
Fh6mswOc6CU4cnqfD6E9QiJy6cNM9h3MmhwGwxviqjfzQ0JutmMhLP0DVcpEi2EY0VM4nG1cThF0
VYf3vQ09MkIo3bBwhQQIJow8eaNpZigjzv/o50CjB9lGrzbCmdQr4upDD/CEgpOpTXHVruoD5UOD
f8bUUV1G/zoOBXSHxHs8+K9sM9BJkP2jfUTY31TjEpNAD8BCJOo5uywBbwyxY3x78bSJaVLVMyMM
OJmheA3QlNKNWAja1xGRESSChJ7C4yllzxnXwj7MLkSBUS3wi+CCGxl8/aOPTqYLxkyqbGA4SBgo
zLHNDbkElcuDG9SW7qt6Qdx0C+MkbEfEZkfqIILQgytgEhSn4d/4Q1lUc2VopyrYmWCTz6RVFKXD
ByK8wB8gCuw7T/tHMtH07Iu75aPCRnejhB9gpRtQJvM280ZYc0K8IVMe8HiJ8MlO5J1Q3JfTRD0R
EcKZzECHmx+SSl5uWT1VlJ7JuoS5gm2WyEIa7hCbrSeD5Zy2FNDKHRRQd+OzHXL/f+31NuWpJoQt
9Rjoyvt2cQZul7KKNRptIOvhlUgeyj9M+uh/OJkUQMSfJBkRlQc2HDwMlAFZ23bP16EuNvP6qBg3
VfOS7MjtumfpUM+guZFZOYP8LeYwnrF8xnZbAc+24/Te+Hx4EFz5Durqq+eYyC9/JBxatC08e/Xd
GtaMX58M3+LZrkqPc4FTq/PaJR7UK+nweNtgr8I4KH8jp7/UR40lpJtrPq4zP9oke7Zx7KQGlUR7
fcMbiSc2Ir5oKnCLLl+JjE0d5cN3/KYccXU44srTnxA6mOAVIMX/Gkf5N0OW5ga6ArXmGFxx3NL4
s9cnMw19l34gHGRm9I+4JTtPS9i2YHioiwHs7tLX5XWHiyr4WXxjHs9RKUGoQgJ7lNj0h7cIhNqt
vjQ0hIgBAleL7iBZQf1lzKPA610ZQgEsbtqV0l3oreY75p6RIxLbr82stNePPVDyrfmD4zK5y0dz
HXyr5Lc55p2+NNhlh7/2TktD2sAoH2EK08sgV4r0FcNObXIWgzcq8Gqt/JVLvU+IF36ijGTPPbH2
zLFk5rrNTcKp5oKCUMxDlSzhCfxEKetxE9OSeoGCkD6VN+1GVOcc3GnZmy2vFWzwcoPKp79g/doP
zHVrCjhsAEAeELdhA1hdxC0KXV3eBvjNbhXrEm7j9kgNzQrQmkDp+V32CXq0W9xZRzolMoce4lP+
yL6KU8p8HWoZq+rDfCjfGf3ureQGNIpfDc24Jz10cByogzb9UrsziofleBT+Tcz+Wz4fJpPNbSkS
YQ+Q/l3Bkl0hfjHs6oPDgyEnJeBKmzZKZ5dL+sewr2hJt63g1eZ5yRLcwXxXCIy+45fs0NAs+Ezs
feODPOYaKK58p4tEfM/8DRH8HOPQwTTg4SNLPe3SADSNGKLfOA8D9URtND80LjZMhpBegR65k7ni
ZGKNwctY3wmU4oYiC75Xt70C9mPR6xEJXj0pkuqV9ClIX6j56cIZMnGwhKfug8d8PL8+kaF9w1Fi
WughcKrPjBzzhRHJEUj9x/1dSNtE31epFzXOgKdBWw3xSTewbx8pUjpGewz1BW7+NbAkCTlRtBle
l/gTIgKopiXSrURYh1ywIVBC4+GHJUyGOp9ISG9oS6c6Wy8RZxj0xScg4xAZiXKJfyYJey++zUjy
GHkAGIvlK/Apphc+h5PxjQWDKIdxw/wA4Bh/UUmuBIU3Iho3LLxp9g2Cpl7kBPiwpEs6Wl+/tuzG
uaQ5POD5ChjGQwsdqd9hucxcpE8qMWKIg9bSvDaKo7FpZ4cGkr0XJlkeNEF26ZIUKFAQXtEL//V3
mhVn8OdDcZP1L3rigSx7RrXEoLBd528Tjh3BdevEo4Nplt1cd+YHMB4TNDDBIemAXVMWvUX9PgIH
s58RmQFSvKPRt5x8X0EGMI4VssVDuJ3SIyIWRvlmDc3QSVISzIeT4A+SQ456eJMOsKM4rL9Ax5rE
24Hy4oPDSbloiQkTIlBg0yzR2NIGQJeJtpLow/LSeYOG/X017QLFT2AuaG5e7AjLNbdGkDOUOOjf
YBkL0RHNRSnO5ztTf+snU93zfQWWneHq8bs/BYMAg94lKbDcs6S3uOC99k4SEBxJAG+x8GDUpSxG
biJGiT5ixIwDwS/xPcIQQ3XORrD1honkIlCY7EsYNTEcR+Y8ckc7A8qVAKORDUehv4IU/jFK9O4U
mdDLGNygyB3Tw3ypCxQyDgAvWX3SFrCdY3+2ITTPHbYZrvk1T1xwfMU3Bfsb3T8ZLBmTQC6L6FKD
AMEh1vNZZv/49pGxDf+zlShOMumEtY0MK8p7cF3v2jexb8Xb5DKrRWgE404mw9z5UNbVmWUEqBBt
5J7qkTCiAuOx8snKiBAPHmr8+PRGDkBoRp0vGfQFxWS0Hj7aljHWmvw5Tm25ubFqKc4QK8sayhQI
yujnAmnzqFtOy4mM50dw83KH4XXClM4cV9iKgsnIwsBatqEKQjZC1p1UHuieFDon3Ow4wVn4ONKI
g+nQPrRz9CviXuNxAKe5HnZ4CHj3Q5OjdtM+dvhmgCyUbLNWzXf7Fis+ZO2G82GD0mVAZIf1q/VV
vn/kOPvuILJON0cvOaWQ4RmWb9hRu5V8SRDpYSkkjKLyE/MOYImXCkWFwd7gwkKKZYC6fX3WP9Sv
/3F0HkuOYlsU/SIi8GYqAULeK6WcEGkq8Qjvvr4XHa8HL9pUZUlw7zF7r91uC3jvwk9BOnDxrPnu
/CX9RozU8sa/CgumBxC7hvgsWKv6URe/8gb747p5TuYx+Kbz90CCczpFxmeBHAChKMeLhXSTuXcl
LKgqlROwP2oyHIbq2yEmmSQRUb61xRVw8j/OFkplMHb+5InnQKNXt9wKELczYM13kqOp4GpfRpnD
lB+epEGE0gJ0CJ1Lu1XldajbuAisR86G/J940zY/2Q5XNTmEnrGC6IgsP8OjvKjeJOTCZkJg2cOJ
ZcKOdQqrDly53mVgcVFHp2bcxdIe43/yNaRHjeHj8g1A3EvX8Z65fOs7qIus6zS6+U17Ts2qeM71
C67YakUNRBcnWI/M2JOZTL/JqyRKwILpW9wJr0jo8oColctbbRx5bIZF/48QFNUhyp0ajftCPfCr
CPkS2JkR/mCA0kVYCQRlGnazG0lcim/Sk4AL5SyVoB6wEB1wNFLAt8Y2bpdCszGSlD5lz9Yqk7cB
BsU10BKXB4FVQsYKy7Jjn3ggVwGoO8BxOZs7hCsWKknVfu/RrB1M36kfbFGQC7o6wkdUuxAz8Y6w
A1i1j6xkcwHqfpUfMfYHwEpxdJzE9CdEe2G5lrj4ZodS3TQm55orPHHK9v1xEGd1LhXBTxZvpp/G
XLM0EBjzl3c8uLg903BV7AD+icw7bAMjJRZfJJRIApEkCmSpqMcMn+83gMMficMQDUxCNsEBw3b1
zU5RXfs9Ds4tYnRCuplx9K8YWM7bFhjUE6XVZPvvJHtESAHi4pXgl5JmDuhixH4Bd6y4KeW+R4VB
FswjRYPeiy/kSBT9pBjQn4MeHPYlfuEVSTQd8ZdMg1hZPmh+6X074W9qj3rOLHEtrUfeD8Ib6K5o
DB4sj91+Cd5pTrURV0Ra6cOyvdQoB1CHrUqOYTs94tzGKztu9XSrwvNkqgZvCVgIfSvGUWnn782V
8GRFJZKgXp/N8XPY6UvXcAknc0Du0+RWkYMu153gtzMfFwECw/ll6qrf/b3FFl6nZF+N5a9fu8Xu
jTmM0RPDj4iNJR7R1qbMYQUr7amwfQPezgI9uPYLG/4Ns+cOASHwypQdKoW8i0DwMQusuoVWrqlX
uCFfORJdZLG0X7OJlocz5PZrZnlpTTMMuRZXidvukfL5LKK5iDJl25wkYtaX/R9zzXqwG4ZpbJZx
UfOqj0AKNpRA7+IX9GEmOCyNAoKE+OMNay1/8p9rltt/JopbhQtxLyTo6pBGsxwuj5pMZn3zIk/u
C5G4ytyBgerGNwlMc6vggIQKX/ITZZDSgYt0tMILcLD8C7ttKl3kr3GT/OWvjjD5Yh3JXh0SYYXF
YtWFn8Ow5a3Qw7WSHNlQGoAnYNjxUSzD5ZvNhM7NxE+DPhNhGMMZ5DDCT1tTkvL/efsXb/XmZ06b
rNGsM7xdNpkrTVslc/9P70rd5CJGGL/F1CvoUrF9+myTVtkluoy93VYubS1c0XqjUqy8+RZAdNhg
4xdy4xoskH5m2ftPUZylyoE3lzpAhapLdoRytJyazQQ03rD5igYOHDTjnCE/HAj9bwnd5ZMyF/uq
YGNpN2hxlD/pSLnD2c2RDTLlyDenEEegXsIUUfvMsHsvGCgdLHs6+uTZ4tFaRghi6l0db5Rf4UZO
gsn8kZyuXCJWnRXeBkaq+AkIj+Dy1H3jbBM3+Y+xo+SHtp6jkGhQhXBFkzKFUFBvpgX3aBVcpPCz
sS7m9BKuRNwbgqsh4F8g0ocyCgWJmKjxkEB7+ULLu5lNCGv/rp/Jo+AHHD24g12LFwg5FgCE0Qsh
ota4PNOA7vuIFjT1/8nVdiBcretXdbHMlR+dhZHx4ucNzNfAq2KwjUBNuSMtCUsJlxvnfsEcrBTv
3God7MFsXchXPd9MR0ii/VmNjlH7iGOUNQ8Jnjfjos7uxZX/xR0G0p2lbUUr8Kn4PH77Fm+4gMAt
ur2bP+5rQLoQZo2XgeeYAat/YWNABZjIBGrZGXJblseL+A7nFZ4MnZLNSKL0MJVJHVKvvcyCSUbA
znsH4k3wmgCBDVw4A1sA/yibfxrjVjAEjkP0cyxxEMmq7Sxux4GH+weddj5xMLNSYIA8sSpjyG6i
OdEN+hv2kbH/J5tAkhrtKkRkFb0KaUtB4Icc0tiPuj5dF6YAEgyfc/sXCv/IZNUSrKHH1nr1HxLe
OrBzeYxbhNRPy2khymLmwbiL5yK41MIOXFiK+7a5srqK8if6B76YYc0qmmV/AukfKSe7C1I0ATHM
4Gv52UmslfZy6grNTigxXf8gZUjv5P0M75m+KLIWencEv0Bjugf6eUBNorwoMkBIKicJv0Xg5Uwu
BA8aqdYdFejjuLpxsErorkOSs6+l6ak7QoGble7VvxAMBpnM8ZWa7OAjzYsjprCXWRbz11jLBtD0
i3SiYl18MvHVz8yrwsF5/76Z5g82fC1AR/NyE5gG9zuyTwgzO+Oro2S545b3ATxNq+7ttDdunTVl
Db9JyLe0SG6duDbdIl2V0mH6Uv7a4oYabQLqAk9SFw8sEDcFqgzYUTw69Kvv2FUnXrBeQwb9wZ1R
ICXjC4P5WRJDvnj/GT8B4TpHmAkGTbF2I1FeX8XiP03G1bZ6WOZ6LP/qaAl3BSi/Rn0PLNy0DWuV
RHva37JYTeZ3cFFXTx5OQrd+SWZbsjvV9ZdVssoyX1WAUI6dkYvt5BGGN1bJwNTHkpQ96gY84cDJ
9pgXKDbNZYLCLm82VO7KL0j4tCctwhUpUVfY++O9yuvgZiLctyjEfw8UDBKNwTxlDcQuN1wSBMJ/
xgliSNC7FlW5ULh4RvsFeYcHgya0pVSMSQe+W/FOsyuETARO0triUIJvxFagR5lnK2ipne5F723u
G7hFsJTgPe7oXytgE+HDsJHDxgwsmNgzleViz7EhzknsbEnZsGbfIvkCAa4gsCT8pn9MQnzoFRP9
8ko2YP2fmNQ0Kj+8vnsjJjB8MnkWvE5pvGUNBOaxZztzz5EYIXfuOs483LksD2KbCIX4QfhcvCeS
AscSRp4l3yZTA6FL7TcJyfw0nDOf0ovPTYi/Y6KgAxtaW1WxU4UX+wP+0nSY8vPfYkZDhXKQXh07
sgM+uxTrfHNCdEqTMmvfmbyQJIEPl9+ADxbz9lK/5HsFN/rSQ8iQuNZclwHz9sLYebNIfu+Qey34
eo7Wax43a0eyvefp/yvDTEqQPfV+/g+7b7ghzhgiUx79lW79i7MttBUCFu+ZdhH9uxTsqU9QJxAU
t2Bu+SaMgOJ4k1sHFqoz/RA8GdwFr0OZjv9kCYnB2IAjfpfHUIaY4TE3REtmPgDh16s+OTJLh1Su
BPivKOKIW47x4Uwu73kDnmjRH+kQWcaifiMTNV6hzgqRX9rwHMGn0mlynjJvjEC7PVKvB/64IkGW
NzWHn8xIDrdsuOYJZR3TUhh7vcM7hS7hl2XXOGfdcOoSg3DsWMjjqyEZ64HLC96BuM/t9ydDIx0F
sktDOzMkjWZFE0Y91CLOoFf/Zj8u9SsiwCq3qG3lJ9LtxrV+WaDdWbpwvmGP/uxK2/8nTmv1k1Ex
fIaMzg2PLQ8R+x8YeAIBZA7CiZwRjVcNqzBwICjhHWP1SL68CraXCK3XuyRIkUcSkZpNIAylYs20
z3T4Y5bC8ppusHx1qLdwZ/ISuVrP5wL4840Wb4j31lJgriuvxeMrn1WGDPLSBRU0SXjiTQSVyj7m
JQtrEbp8s0M8hMreAz0Hxrci8SFap4cYYxwGmGUiELC+zga3wp43bw0IfutZjWdH2KzgVIHaeHq6
51biyEeJhIL4FB6aBdIu9liO8O/NoBMGqlN9meaKYVM3OARknJT6U/J3PuMQ0Sbei4mK8WrNTw1K
RzGXDtLaemAN6Y9IoevKJhxzgQ7QIOxC40zb55+MKhlQzYJrtJlef6Pg5+kawbEXtAEpCAZ2ac/p
JA4P1j4cD8OEjXpdzm5i/x8alnIzEDs/kHEF5GiBDUr9zqG9MIoH6eZ77YLHE+bGuvmhUS3f24mw
GoeFqZie5/Z6ZQau8SQZ2DFEoj6u/G2pdbBsoHbmp4LV6FlPGpwwP1IkpGRTHH2nCk/RG7ifHYcr
VfIEQp5wlpifpCiyaMFr2YJuWLTKnpLWZHW8Lwm7XZnFFrgSlDHR5u4QXboShUuCOEQGxpSSutsr
KDiMf0UAaWsbY4XAfdp9FdlLWwhXo3a0p+qfmMGYOlZ6AivQVorqk6Aysjaxy6kH4VaxwsO9e6bW
Ndt7C0rGWHXCApoDtZQm0Nm5tGUtUkQl3rJhbMj5qFatYId7hv/4VkFIMYuF3ILI8GBRDkCoQ2Pn
r8Yv2L/lcoguKs4HtsDHyL8yopGSXYpkfQ5S7vFruTy7MZMjYR4LkmVAFgmzbHmpaFSHaBdv5aZn
8Nv8TLsWDVy9DrFRoweY5aiB9Oo3ItMtAK1L5jECWLhmFdKm8ysLJx0xBluOkkjTeYOTtQc2v2tx
KyLwAO4pM0pdxoIL4oaaElA75RBBd0hN3M4gG6m0zhxXY8l58Gz/l5UGLtfDdwf0Cm/hfejZq6yy
7jc6FLecEKMHYChl2gZopRYT4xlXCXY4Z3qaFBotuook2YwG+Kc7oFhk4qCnb7Howq2j87mrjS3e
xf6YK981eW3GLr42vybNjradns2vWrhh7xbquiU+OSdLgYaL22V2Euk8xU5yntRvpgIRDUfabfVg
ia56ZdTLBjxiwKt4iyPwHyzFtskZi5OEx2SeHwRgVZRwW6XH2ZwQ7PRpZaT3UkTNu/J35iJFQhhv
ysz9KDkoJX5hO8YThHAG1LOv/spkC2RQKP0DEcSUyrTOJwkuJ/VuK+C+bFrEuvyGmx4ECwptdJXD
0zokZ9RU741iJ9uRNciYkG+ztgJCOB9+Pc8qNHy02IEeQP8LFtZ2w7SLCpLtFzW/pzMuX4QZqlrS
ds4DLuALhdKET45u62Oa3OjQVtuqXg/mKszuhni1IF8kq8wr6C0YLgr18n0vkU9vQ1RnJJSg5kCU
lnJBGBycpgmZ6W2sKVRY/YdLluEKYyP1MOLOs+lpXf7DbwN/8AYxfrQnj4ttm8BF3+1RyPHCymSK
3MtggQVIumlefUh7sHti9FTZNBMFsaGZrq7djnl22q4AHjLA8fl7FrGn5zr0+s9Jv5grZXS7nS56
KCUTnG/kJDEWDCAScEctJGbhh4qgbOaOFDOMDnxn4qxSAYSy8qaCh0sv73tH2oXl2tQ5NReCjGaE
Kp32gigMOztUiFHJKCVHkyGOCwwQGS5mRXN2ISH0F7nyO25SGjaFp2thubymjBEwuGbFpWUdOO60
7bdieS01fXtQ6RUED0P8ovGyaPPdMGigBprnSdXwaDzMLJgRWaBnAtqlD4thnYOi30GuuRNLxoA6
mB5cJ0BK3DhcGPW2QoaPg50KjyeZfdq4yvUVw+Mo37SB29CEYm06pMMJ+lgJBctc4cYqJc78uXB0
m3USneX7BPfVPIf6qgcni1z8IhzIH7rk6ZnQee2ADohLBHaK7iVUZwn74xaWChE0UF9PMSLwhJeY
ZEmHy5PlRMxcUdm+e6fBAkE8mcQHnq0TDwhMcDJhGhkdCg4G4uzOh5Ylw/QoSieABLePejTQfMAA
BOg4ea6jt+uvx2I38eWD4dhHe4Zyw3erL8vPcDmZl+LNOHVVXlIBI0PtMYds0s+wPBrE7jCOpp8F
FDix5OeXTYF6/W/0T3DFrnn+BC+urnL4SGEKYKb3x2Vlue7kSd81Dz0uCV09+KxhgnXZIUYEz2Is
1gS3soR2lfG3bT/NGsP/B3Mng004jdP3FG4p3PNvS/4W79Oa75euJH2fLb64xlXvKe6YbX8BRbDm
esBSK33LKIWoVuVnlh5wSdt8NKJ6qylgVNAWjGfGEZoxIwtUrMyl+esqxCzV3II1gskSKsht82ti
Mj9PW6M9Wct24ETptuCJuCv+mjkyZb2/0pMQY4mTsqztAqTmoOnIV22ZpCUeU5Oe/Yoo7jOLnJ2k
X+WdYdfivrbeB0SOB+5Msp/JLrNUFOA4NrmHUZSMx1h+dEwruU47g8fGgSiT7iXYSsdEuvDBW9qO
KTUjg9KCSGWnGJzM3HnXD2jiizB3zdZWZSLn1jlGsUiU7XfEMWFcqjBddPAPi5NR3TKcGfDPSmSf
r/5LN9E0kilr92BVEZDr/+LqmBFhBK4v4vNDjkmbAHaRW6cu/mXCqZQ2s/ialQ73v3kPevYzD/0M
RJXPIfRMsNwfWg240imkS4MMWnmWVFD6TiWHmNUfF1ddbiXcawJXFMuxAS7w4Frar2V9FZWHEojf
m4FEP0OU7OHIHpwlZRdtNeMYjiifQMCKf4lwxQMr/DC+62RKh8Ua1jb+dUZNl/aFwqfBXbbw6fsv
pEcHTo83td5gUye9VCsJ0zvmKFfNM2PvNxS86QlsV1yXPwprJVjWwolNPhdaCv1M8CTE+lJ7SI+t
6aTNVRv+OEPLiXGHPzmALiA06u2OAWRLF0ufjRlKesmbjKsvQWEXsnmwGCNgGdnjafXlbQFTSHfB
+UshrjJqUXZDJQjnVrmF0SXj8WZ/mIRbTaJiosQ1FlW9l60nuObafR/aFLcaneQ3kzu0vZQseUey
1Ec/MeddvlkfAbX1WaPVnlpdBnwDSD9PJpbzXEQw6TUhucUNduTFe9VtcQhBMvKUatmJd6ZHPouD
wNOJiSafsHTKM3hi8wFWVWAG56MpsXWT0T5uU+GH2/qB7pd5Ew4RSBCkj2mVXb0u5BV9N98WdpST
wBEizbQBqq9UOQ3INHF2DK4OAs5mN+Hj3R4wALP3wt3OcLl7JeVOqbd5vaqyPXYQEtY1Wyelb4s3
m8GkoHpStlexvsMDNh2kSmxq410xenp7rkFGv+g2OF2JcDeM5UDylztcCiYDg2184wRBoY7AnSsV
lzTsCVdIjsVWWWl8sqxgHfWqpQ58JMFn4Lnz8RHXiZ2hJAI78eE/VAUmwxxYCI/3aPCnOZcqKorN
fJlSXQArWlbeeLIsfLEPLd82safC8MXvdSjbzUzPxBIKJF0mEJmsX2MJJ4H3RD5KQML+ddpelVyR
QzsT8LDZw6Zh7Txi73OEARTMWY7u4UGt1nX0ZVrf82qtOsDiw4i28uJtDVf/Na5RgX3rH2bh0CmP
/Pz1iuQfkEs0mwUKbBEdKdITVvLXCQJDx29GgkXpDrVjcvq/v6rVHFEBAeEckJdKUsQ58s/o6tD8
dHtUGTRDU7qe1cWVacdIEM9ktMScIBE5jZNXEXFX7Wt5idaOzhpNB1JXCimknOgde39bsNtXGYgv
US/4drlNjAVGm1l/Rav1iQCJ2j/bqvm+tz75/wyStZ4Lh5VtAV8k/RibpzxcyZnrSsbjj8BYV/Uh
G176i3nZ7v1MM/KHt3H9E7xEdGrkD8L1NiDQ/6FHD942XRbzk5xl0pmsThNt3fvK8rL6LCxHrjYa
GBsCJGN4d49ZpDTuSNqMqNtFZGoHisQHUR1vgmg0oLb5btaoJfMPnEGSNX/M6oXsghABOz0k1b5z
ZGXnU8hOrHvmySYfsfqTVSQdIolaG+2OLw8DhjbMqkg2DGtEsYifGGCgR9L+ag3BbozAcLtM0zWQ
p/ir0UTuK+RUHAcKUAElYqXBGUHAYen5aFgkGW6SujEt0GLI5FB3mOGjem9ADPC6qNEjR34LZHxf
9+dmxHjeOZ3lBttOOOKU5QxWvsNpqxEsvqbIz4OT1px1aY+FoJIW3BiGvudUIJJrhNJU883UqMcQ
TxOBBUIEz9j7U/sGB/NGMUqDlZ36Ya/UhEaQmHtkUs9ih5ZAmxfEEdomxu/14Jlf9dsJrZ/YZ7u3
eSMN5EH4quN/UntV5jvYAtKCuPJPxcBetyudJfb6/ZrIGwNBjxcW12+KS7jdDaLKpOYpNRcFIFYk
P+bsFv6UBFuTB44EiJU+cqD3MW92SB6icKX7+/F91DgcpsagAwBmg0g8JKZCGpyscxSCx8DdgsM2
CJFH6bk2ifOjS7gIynNK/8Cm5Ib9Yo4lNYyTUXUivZA/yXes0TIW8ic4K+Ev5pmZThl1CVqL7s+n
JiesaUqWNXnPsDBPhXx8pyj9Vk6p6wtCKUr/6FPe9HjlcN+Wla2m/DljAlSLZec7EjKmFipTzk4a
/QFZV950MJb8qsafIB4lPuQAo3cHb3qfoNlIWXfT6nCQjZ9jKi6Ee8+4QmJBZ3dg0HRnYJWKMKRe
ySMVrLEUsZ4KXyivGMf1IckYX/zzUNqUNtkP5IJmrmgTIihBTGqfuD6M7CoIH2p5hieh/uRYERZh
uRytRRZcGvil8/c3J8F5YbauYi/B1K/bUnxuBhpkgCTS30jdr9UKfdBFzANm0kRRYIefihXtM8l3
7b/cgmi257XvUbBo2UnoP4GrU17ZCbVvgLGLNWHA41ryZ4PjxyjikAXbYHlGQ+MmBt6UYKWiycyC
Q4F9SKA3fKfLxnTpsciYIJsGyYOaHd9UYwMhL5ZBewmc8IZzoXIgSza0tYs5+iDQf8GvTYRgw2ON
ebm180Tuy7pB03LkPhEaNypZsGMMZLKzSaRdb6zxPVBmIEan47Du1j3hArR+OcDEUwbviHKaqRK2
cZpEghgLBGULzCg52gZE17sU4R+Kcw7g3NNfSY9s3TUYZPI351sDwGi3xRE7pXus4aiZf/xd4W9L
YaUoHPP6LmMEhdYTyipZPyuO9L1CoBdKhSVmTitfl+9d9A+uUqkQUL/qWAkJXkZRJfxK0a1CUt4r
12ZcI5Tq3qeyvOEGsbhu59+fByme1qLoVghCo+0I7qO4m3C0EP50J//13pszN+gh4LiqISS48vsm
7EEhMFTGyfzzkVlf7TPHCyPNIWVQV00NDLWndvAX9qH6JQ63tjvy7UaWLX5BPGFXTVaSzcEn4jP1
4IdnxcqCpOPi78i1PzZkzMBW6CWk7kkLR+Uh6Zgp7HEDjF6l5O+EjWXey+Ezlm1TuU0mGQq2DMqR
kT80uiTxqNeLyY2Fu4we2g74tcPThEohRx7TRJ07MJ8I9+QH0oKP/1reIGCRR/FhYr/HOdyMH373
RQdJLyXpv8KPGiMVlVfFzdB+S/NZMyUQl0m0zAXW9RUvMjXIeNWpnSdU1wmnq0+dM0bwFYtuaXBO
08uX8UeuPAoiTofPzm6Fqw7WvHpTP22E4mzwvhWESX36qErZERaQViCR2jrqgnPs3wu0oyf0xFTR
lfJHYR8B68gDglc1551urBbREriOGtGfSsjeXGbxQ/fNd5J+8HGI/2MYn+pIuEEgevOqiMYAV1+v
MWEhP3skLwEpbUXaW3URx2OFufxvlosmw0UQ3Wi8ZDBWZm1nSvKMeYT513wqL8QqZKhkW8IAQaFu
zf6Xo+0S2X5yLvByyM2pw5XOrDy6ykjRHTYQuAibFB2Lnf2kb/ix9xgzLi39UN0RamebkCAq8ksY
47aU2iU6NF87jhAuqlWd3XIRS8UXCRYJCah3FWQ/UpmFwhxxOfh7OSQcYWiXNctHJNQyElhqF8j3
mMHkc4uVeBURMd0+C4Nlr3QAniRwMoOvDy+GeBoqsgfMhSA+VNx5mDZx2QbierQ+qun0foTiySSB
e84xe3W6k7EzqNd1hi02MxeFeKBL47Eeu3tqffnii2V3WX3Mj26De3A9EgLFZIzN3R0q3jsGwoaD
SP6QCTlnam0uhx1Si5Cxen9gQKTnH3VOooXX1u7kqobN0vcYXMgPPSEm5Of6Ch6lVzqjE+5gFpyG
nbnxN7MiIvEkr1m8d+KPfMTfuzMO4VFwsjsvMiaBdc/ejXX0hiJHRK4+IygysM/rqdjWjFGnY4BS
U7mU5VpD8ZoAC2aBEJLzw9gTGSaTDqR8LA1h8t8Yb4A6pPFg2lMVtpr8ILuomavBWENMumRAbQvL
2bvGsuVaiauMns5menjAYsZWktH8wA7cYYrBUGGhYCFnblYwhHuOuFhf2TNfDJqb3EyYvahBOQCQ
JbrmwimCPb66AsW0yBfPOoyLiKzZMyOWFET6fmAqPi1Ww1VRuOfcrD291eNbvvcsN1L+FDbDF8QW
zJCpxAyGIkTROuXDmFPkwVsc6MOrD+EfrEoSVgJSVo8MUWPZqfsFH2BTuRUoE04tPLLtWrjog112
l9LY8rhIw1Z7YlsPKWxFzohF8iUCGxz/SloyET0mo9Ll/D88FSfZVs7aXqQqr1FoTn/MQ1j9wOpr
Fh7OhsD+C+AoGyf5kjFOlY7NTUKKTNYfPOprwjr+W2fu6G+MI6kVBOs5gUvTn2EJ/c039ccbNmLI
9gO9FZLpbxONwKICU8QM5SPyf8UABwRX32L8Nw9UT/JfseYztBbDU9S2TNMtaKFv44lSS4eimS2e
4gbIgCQtHnbxfFu2dDJu2XZyFTsmzwvyzjLfNU//nB2sKypaB22XzWzt20w2wQi9V2Z9v1Eh49TS
sS5PYvUrsRRYk3QTD1u+wFdJJ11uR+3aM4Vqvv0BBjODUdvs1sFntHn/q02GszKvlvVXDD/kF58C
YoSWyHTPcuip0ZU5hcTeCU8TEfQzQmlhXArvx3fFEj2oU9ZPKFkASE0Uxo0XMfLTd4E/j/bi8b2c
cItwIYM3cFadfEni79K8GNDNuP4qAnMWRIS/jGUbbbltcwZPmXqSRhvguCewfE/2urCuofx+96fF
OtuTJNvjBkT0CKIReSEWPhGVRomfzJmqKzzzKnIDdgufE4dfsmTEwVEYH6dmSyfOX1xO/JWEa/Yd
K83jfBscAFAvBrvhE5wjIRIak/sYWenZ2E7MLOxOwdpPAiYl/6PFLFFui/AzYQ6egYUN97G/5t9W
yPpJfsfo3LL/rHn4ctFNpQMrlYs8rZg214NTCd9148qOWj8aZvQjmYujcej5eFS0CxH4tT+2npJ2
b02ujo4oxguiMw37m1dh7EU4vkEtaHkkPyk8n9C4NcypALlQKNIuAAEdKfFpTxTNy5u1zHzVK/VD
fc+vTGBE0+ElZD2QAHdf1BhKVUofMgX6p3gfLbQypEChMnVZorQlQ1NsbRlNOWrKQ8gRUsw5edsW
sEB/0c0TLVKiMh1WYCcu6nanogIs2V7ynsMdyTlBxYkyXF3y3AGFZNUQw6qphpIkIDFDTzrQY7h5
cChrnFJbGKeRCGnoyoaHP7SqMRpBwWAci26bVf9MNKVj+qH/DQQiK/hcDZYuVCD0wlB/L9QO+sbM
+IrQpJE3iCppbeZ/YrMDbTjX+se55DB+VExT3Fq9gBLXv2pPY3RbjQpD3ijPqPvqsMG+YasQm0C5
jcY7gSpWf1tXSOkiyugQ337KKRVoxILBrex+iOSK0DPoGEttCBnZq0BWjZxLXhbKpaorslkAQXEg
6NaAn2GWtpc9+Z4gFDrHwiDZYjuFT4Dl0vBx+TD4SW5p7/DFJvX+LV7NilzlTkFQu1IhbERAOgZI
lQvhrzpI4xc8OzJauMqDawUc/kxICwiOgCTPke+WbFWbJJfnCJ49tv5QLQk33j4iDdCSso9qX0jB
+JnSYYVoEq1TzX7SOBm4SN+zWIIYYcBkpyg8sTGPleeY7Uzzc2g+y/hoALOJ/hH46UunNynvMCa1
XU30YbZtUjLSHORgDTxC8Y8hrV9uWQKizamtc9V5sewWgpf0P2LrmvoNGH4i3bEjmhbWsyuKMh0T
0aNha4XioPfgZ+TKFzRsC9lJdyiSG1Q6jWmSV5wS+djoX0l0DSpuqhopYUEM+nawPMytGzY3vnJO
QCwyO6aeU7I5D6pL92K3FwWPoTMIXi6iitk5PyZgmEk+Ndo/ZksV+Ej0DL6MHi9zW2nP/JgHU9bs
Jn/KPYTa5ZvmP9xDf5sH8gQ8UQkthAcgZUXYWUwvVPb/J8bobFOigjiqXTGc5hH6LWF4mqOyLJGn
LvizmtaBCiRWdqHmjF+QjdkDl6Ljy0+1tTPYQPqGY/A9uAoDk4JdM4fnSGiu7zWwUro1t3XFYkk7
gOdMCX7+1Ol7dlP/ZQqbiMe13Sht5MjWEWj0Jx6xLLpH/XXue1Erad2Pwo3Y/vrUGt03Q8ai3taw
oOuetbSn1R8W4Rl8gJwehcL2DXNlJpMnxhtKzhuB3tyOfEWWBOvYH85KVXm8uu/uc4yuDZEc6K1Y
uBssBg+0DOlNjnhp0AujNLCHXd6c5RFwIzkIDYKYkM8/+7T6aBVzGheNl44ovU1lbdGt5MXL4I7m
oLCwiRXLPqXiQE+u1j+ZIC5L9nVLQf/r6G8z2cR+/sqJHfNZq2AVjtOOfBoWmjDcQiewQNyyM0KM
EolYLtWH+vceAofUHCrdMdhTwFjlc0iJkvBidTFP/o5vj9dJlECLLvlxc9K8lt1NBCJWf8fr6GEp
jvITIGIuAcSsZiEwUmIoKb2tgR1fMHEzAKYTu+PSk7wd2LdI8tv2qM1huRd0vCo0XCaS6IRsHhyE
N8u28iJYN2gSpMxLs3/S2zEc88aEV2axzzzYxDmAHgiUV+iJvSNy3GePpoVBvkAoEVLe+5irsna3
bZg4aaE9ope2ajdO7kFwNoWTSeE5gAYgDoZP/41xX9xXbHRGyKY0Qj4iN9boWSIvaCHHeF3+Ab7u
ZpYAztk/d4CWxQJvIsacIXOJIUtLVkCk9GAvrzoyVO33Y6SYm4iDu4l4Et6HlPkN0rxuq/ygVQ7V
X1bpgvnNh/XGEtCHdHEtckvkj3pX2EaA627KF6Mqgixe+CMQmNnLU/HTjKBBUvhWe/zbQesSxVIw
fc5mfA0MFnRlPeZtK17h+i3Ua2l8psrqXd3e03UCsycwp3UUnkFjWxkH9UNCuYkIiCxRNfdIJxKl
jYo1RZZuCB/wzbQyWsVbh5F0GSK/nCfNrsizD8gEUMk+GHc1IhARVKrpCt2+iWcDDU9pp114TgVr
w7PQ4PUj8r13G8DcuMguZfNbi55Aq6VS9UQoP/JjAZE63vkteeDtRh4XXbsZ/xo+kxF0iYW7rWIc
UGe/arpql2W1VZLZmPJTI8FLIqZn+6n6HK1bvKdF7I3PEb3piOoS23+3mHjhs2siL0ft2HT7EIO+
toLM3cDcQ+ZcoMLYc/QhxtFmtApeHWruiHi6jTvgeiEFB3NLQZw0mtbyQ48fPm/mM5VZbC44npnZ
AM+2GIZMdNM7icFq6N/U8qvD2Ked2692OlbF0de3OiAPKhdplaIfOho4bqZlmjHHWfR73FogEvJl
hQw4dFnoRsB/tA3Bi0i7BJQfa0mDrINdwx5qEJvfRfRl+Ue12XXljYmAbx2E4UNLdhG2bfpUZiQq
QQ4Y2YL/Izz3EwqckYUUu88mfpkR1R6+2fYqU0W5DbKGYbZIUafPw2q2PEq4oIjXCYFQfkXA+XJ0
1jHqDKRL5LwSJYxq2YQ3Sg1rop4NSnnxNs2NxoJjqKkmEOox2Vdzgk8JBMornDhZ+giZ6+sW4yVK
ZIM4DzLVKTNqN9fEVSi2SNNyDPlLGEkdea46Sl8QIDqShFJ4dftM+hn2FNJMzCM6uf84Oq/l1LEs
DD8RVcrhFhBCZDBg8I2Kg41yznr6/tQXUzU908fHxtLea/2R3uMbnUAiPyti4hrDg4pTkaIQFx8M
afwFAmdIWb84kFJk4n8htqrbqLKdVwdiZWfs+yM+JgsyAl2maH7k+JLKB+qRxuKnFLfZdkBincRn
wTiHocTIs/LPkuLMwOOJph0oY3XKW8O33GLFUOJ9Vm9TzLbhNScvi/9pBr2I9zzaln+V/kOME69b
Q8Iou5RJhJw3bVLCppwOSmaJ5Ad6QDNuKZkfVjmQNmknBb6tVd++RibNnUr9lzlXgGLkJS0RZXvh
bJ9lh1C0VZsLZkVwB4pe8gBO6uzTQ5RDrYHZetsafL75qgWLTd1QL+6bENJZd0OOpytz5Rtn/xRC
wMcA2XBPym8EG4voizAEf1MUX2TkyMMGx+OfSbBNuC4fEkHxybZDuumgL6kwuMBAce780yeYITSd
AU2it3XJLBCsSrI57szhYJp7A5yH1sQZyrpT+SyKV5jPZZm7YInZrSaFFWShc9IjgP2DQwL/Ec4R
Xa1WRKzPs+ElXpVuT2Yv+XTNsfhTwLwgNYZmPeMsPEg959bZqxgVNGoQQoAUnhODkIbiQJBawVhM
aA96dYMODqQiNRi4YeuFOkduBR2kvyF1FWBHZOYWRg/qgcBVgguSj7Eh3dGhxk1cMV+ntsdGR7Tt
lipwEDFXsKOL8cpwdXNLLSNqaZGelwAzOhj6GsdVJrKeHarLYGniD4Qq1DFlXBROo71iGH+I/akc
gQ3UK+xyrDPma+JCE448+v6vbhDOhdr5ie1E1h0M7mCVkDA6W41fWyqabnTlMapKK9iYsGr4zP8m
sRBUfqvvwbnqu2A+jJkFmylTWgHjSC4ddi6JSvRnAYUmrqd9o/1tsOfyPbdfo/gcze8eiBhZudrd
NZKaIpO2peBTJghh+U0JLEsSBHY5flHOy4Urm8I1Lo1F1d4k9tyehaXgw9e4xoq3sHF/NEa+lU4F
NtPpKubzSRejfAyrLxmbkcpKvGMNFHiKh8Gq0Q4pDQndCULFRxzYUXlq+H5iRANsPeOnQI1Zfbsj
z1INiMpHIR289qcG+ePS7xH7mhK5PiiMx9MYUvFCHsP4azAQVk7kPagQLKJDDp5cK07GOo1r4av9
cpPvkBVrlktOQQ4awFDP4N1CSXvkM6E62Zbyv4j2PO0eev/6Xx0A6jiSK4H3d0v4KZW8gbBNRYtg
bJPG73xkd99SdeMF8VLNPq0K5OVgKvXQ9eSoHsAjGruDhJE2MbNu274r41gB5nMmLkgRTYnuIg/O
TsgPDKW1gcdmSC/8KeUr2RTw6S0aT571QkmX+rHAyRp9aVOEoT3qF+jIHISXaC2PPOMJ0aberwLt
vmIdGryjWE5Orwc7uuwSP0Ec02Zq5oXjStcKuk8aBmePnkqP8d35TqvaKhm0y4zIssjqMVT1OrhR
eJAOSM0DW+QLJMu65wIDhRAn3MS0/RoFDbFDAfLRhfe/3gQyafbqimrbWMKnYYelO3GRgz/PtNaK
AKkGvlLmH9tsUm9+u+E5wXu9LH2SPAlJ0aQYwBiRCoYgi+LQYo7Wj0kQMcgmaUF3o0fbUyvD8Fcu
3lSx0cxGmRAR5BFIcj68DVFYe9mF1PxIji5JyNxJ9rOmEpqbZvbR10nuDuZB90wJ+eQBSc4GKV3K
svyu1zQq5vJzl4u2m59TbW6D5IDmvNGp7twTyIzboodhq4CZCr8K/hYi4jIiDx2Qng4JsElDGix0
bjU6oRRIlr3vnmGu1T45FKFo0Gkr+FbtzKAQVazTA5oFSaAHUI4WgDmp1eBAkEm8DUrRmob5WoJf
RWESkxPEzKoOK3b8roQKAknm3WNqneG8zaRnMZP2fc1iVZ2DbOtF37MWM+Osm48C1m2v+/ElcDxi
QSWKKufEGhKus5CPriTttX0VeBiMkZG7isOy7812Bna+77zQNyF55w02RH046BBCc43GQLKscgwQ
b0l5zIikN3+FH022PVQdydrTyU+J//QcvA2VjAYGSraf5WlzRQPxTP2HRP6BD1GqI+XMiDIw4qdA
muTwMQa0N1rA9qVOqSRu7Z8Ev6X59h404MZ5fIhbk+s859xq9ikwtYCbbWblfUr6PIef3XDQqPh8
O7IfPP1R5IeIkkxemKnq05/tKyZyH4e4ScfQB11Lrk5i7TC+ccxGNCfDG1JAhIcx919TxUdU3ZOD
uOIWyHJuApgSEQgoyU9d/I0LLqEInN8DedPYJpnI/I3xp3WvIv7y4Jp5USP+MDwSSasIyY1hcSy7
LRXJ5S4IIGPezHNB9huUKxFO4jU9ItTDKJPh9am2doOQFrASHM0qoQeCC1CI71D5EhPHfEX12sy+
41PbPAgqJYzzx9d2qFR5ZyALwtnmwaLGfSy9UOQQE6gKDGD3S/FXokqcYNgdPmU+tdBYx+V5uhAV
K+2/DdzsUc/EstiXwt1XK5oKT6SoRvGG2JK+PIe/P+kJWSwavL7ZNjYFnumBSP5+qUU06ByxI4cN
nXBWfyWKai/H1A6MbNIj8+ybOb04RToI56fcuSIY32bst+UzzjfSja64RUmXmMYSxciVLqHoA3GF
ygpr4DxYC/lhsnnuW9rPnCFYyP3WCNfe6GQvoSKj+tu1FUR+ndXPJk1m7C3TK7+DAVWFvVR4pEmH
pF2d/LLZVwNJjO4PdcqhaB1/5a4q5JHGYsrsPaOocNi/g5uLxJJsJVk7+vW3SJ/dMUZ6VeKYWgET
Gerao3e4WcY3pocr7kxsxMAC8a9X/tXVuvftWL+I0lIr39OqGHJWriQipKiRJasBrYhsSxF1KXMO
eooLl1jDkjMSKWeFVLdnqe8p0kNJYhfbFglXjIPXqaNbiysU4S8kKd9vTMTiXMe5x7+36SE6N4w3
7LUJJC4YpMo3dVQsoV9KHxjB5K4KKxJPzS8VJVV+JEjIwzS6QztNfNOx65kqEAw5AMTJJcM5Svfq
ubDZz7IpY2wfiY74ThsbeEdNj02IR25FnlXCzn5LvknmnJrLScTmjehlWox2zV017FT6RAdAZRYO
vl+UbDEJ+RP4nluhsXhJu2wy0xAq63iYT1jclwSW4usCKZHssXSg736CT+RuB32Omx9tfdrbwyU0
j5HgpONqUFdTyN8hQVGKIGGnECeCSp6KcFv51Dv2c5AIZlBhgZOHjlPvX2Wl1OCNJ7n/mpIp8Xo1
C17KafR75E785GFDO5mvE1BYyNMF0m+R7nW14nHnvYd4xTBrbMDZBgBLysrmE3TDSOUtyzcfanNn
zhyHg0ScGRQaHzG1AZObxKZdvQFn+7sC6I9rfsH3TN6YR8GmhLt/ANqZ6zIE/m0nylp6tcfulbNR
hquJWyPxczkcQlIXwEKOFaQX8iTA1G1KKqzKmdzN9+aDCZaFFMhYxnNXN0zRLb0B0Vco32NoY66L
Alct1VcvItnEY/8s1mN4r/pjt3n4OP+hGGwOBhzKvD2+RM+mxTuUPjH84xDAdO8/2RQLTEyTWd40
bTo7smrVbEoYKHQY0aYX78zD/6KIFQQyq3/CFNKd9sNbgHta5g/3Z5ZvbTEjOX9ROh7NtR8YCJFf
B4FRYrnWZjup/KehOVcXxYDMeeElVrgTTEKhjuT7mqeG0RC0EUcfSfIHIggyi18EdQEkonJfE1jC
7+tBTSZPBcqnGcLFf4w23VL4NZ7x1OlunIbsRvhAsqk1GjSuMFhs6iQDtUuo7yL7ytAis79KKKvP
orAMLPHiOfH8Xw0NgaoGxRHj1JFdgTppECZ4V/D1W6tiglgSD6O8+n8YC7YTGgscALzE5tSvFBA/
JIl7Qg3aibxhGiRmRzz7hBmIC5xl8rKS9+Kw5XiAI/SfES26azgGeQVbVzAjpB8pWpvYVljZ6FTs
mfZfkruTbGzXD80iRVb7Yeh7+LADEhwTUolFcfBmFhJ5/wudhzgc0ddIv7o+TxCLLMotGSXy95g5
I6VmjIVwmW9V+4WwTCnK6mhgPBrwbOh4eEJ5CEEmpuqIRTMuguIueI9yJz56hBf6VB3M5I27fbxQ
hEOzANWz2WrM1wzyWr3LUGx6dFtw/wTFAal0TBKnaIcVKox2SXgCX7gdJ+1BWa3rnW7YNUpW46YW
S4q8OeQb8VpHq3u2JsGCMvQ1ZXkke/Y6b+ypuORAH7yqLIHF7NJi9DinOop60plW8Sk5KAIyRrhU
+qPnFM91U/d3tF61qNnmeWM1hPddg+LUypZIfxolR7A9zUu5+xSX4jQKd414HgQ49h4mAHAHeOng
Yplg5KeSEmc6dWDEEhJlxr1d3KCp+hxUX0dCuqzai2zOjR/xDenEqYboHL3rrxttMEGGDpnkGWda
vNCQi254+SMK4OINm2BLIoJDxsBCe7ElSqv6l2ssH4glng0nUHYoJmhlvkUF+2G+KEgkJBU72/Im
8U7DpWEfhSbUCJVeZ+eVvC7+SAMJdIer2Rfp6rVg0dKje6+rpyih7QL2B5C+/xTzqwPK2n5nNklM
ZH3cXK7KxIayB7Z994vWyucvbAS4S7e/oLsLvCRf3pIKvPMCNy8GGOdbm78nh6ENU28952TDzgio
4Hn9YrkkJzQ3n45r3OnSop2OVyFQaUFZZAtHqAGXyZBJiL5fVvjjOH5SagJPXf7B7qMoz8zkjs4I
UMT9vhD1jXvnxS/KnTAZ4sLhLhU3nA3graRxoQIIv4iikp54m9pxB7TBpcDDImwEA28Vjjjzf3vM
1OKmUHEonCbWn//Lt92aTAFnxMvGWIKLwsNBLmnb1uey5agwO27aGLBz3sIaUznI95ntBXXF6ydX
yN1Whe0+A4sPsV37KxXHOPr2H14hwi6uqr9rd/iY8Aay5hO0gzO43vDFXA1xTeQQ4fDDD0+lpejo
UHtnaAvmnm5uEMUsWD5UIDCgxsCz1Op/2YAizN8DHs5Q6EyYdzh+ee0lJ84ixCqQn1IXkNQasq0/
qGui53OusxZFAh2aE7QLvtl/y4Z2GoHEfVGyY/oIgA9Vrri6uMooDCeRHA/2CDMzbf8M7TM+F/YR
AkzcxJbpMCAORFb+bxjrB9hmDtTJ0NB7th/ma0HCrAE2IvsvDVXWPN8BM7dvnvgiJ28YuZZE+8SX
Lu8E+ckLNaqXWv8XkJwCIKqxLOW7nrMvbe1qQW1BNp/SsEEx27cO3+EEMl8e3EhQn8gNQOFlRDy4
5pIFoR6cNPj8MNXOJFLOtyF9i+qKQ6Gj3Fbnia02BW3r9vjQ5V9XBOA/Mjxw6kL7Lvick0tn+WgG
iaH5aPldNYli2nG0cFp54zGg3RGmRl3haJghqhzDXehbGXkrJdXVq1Fnlh5+EHySi+q/YGky7CP8
JH14y/h4Yu2XATD2t0ZJVIhtoDaRyEh4mN4F3zyDFjI/nrGVANsig9uGznRUijXmF6vccXga3jmp
IPZvdfUI2bhe/nhIWbJoNEIydwsmmAJOZKfZItx6q1xqd1MV/6a9b+Rsln+mu3bEOLynLKUjJlYb
2C/1+UhqisDSXvIzTX0XaBO18l+uvHXtHz+jlN2l9LcKJGIOL3G4G8QrxPFQ7aQY1eEbXpn09B5W
YfaTIKsT8vqmNa80q5Y615vExy4ln5m4yxD4ILmRIEWQwnGX0DpLfpDHE+CyZOFnxGEl1gQ8UkfE
wycxxHAbcYJn2YdjstK32Yvyuq65pC17QL/s3AMkqQCYRCLHCBnlSODzETi5+u7lP/1ohN8uY7fH
dvqocaeKrIpRiGoif4/sWOWS3+R0Z2VEMqPaC5DPBbiJ8EKNpzY9+nAY5W4cyeVvqVkk+GRKK0KF
x0MV0DfB1YYuBBqAhHJiKy85r1jzcWGEEkJelHZdMjQSJ7Ru+6+a2C89BO5E4+Cd+eWSGg0+z4AW
/ujiHaNwlXxhA40QNklQSBhGqqUynDON6Isj6rKa/7MHtKLwDmAKfXpiwfVPNEvE0sumWiSfUXmP
bFAwtA0Dw6nuyHoUBKduv2riEzQmMJ9Go6LBGFvSiq38maWj+8ICQaKucf5Fl2q4wQ6PjvSXYD/6
aWWnLayQqYslsTwF5POJAzJActx0G+HJxj++kYZg7UP6gmI1Ef/ATxVOLxIJSF9E/RaDp9AzzqMt
lzbmnfIf7hB+qrrcaH8x83wk7xMywE9hFi4GlowF9KgZE4DQEGKIuJE/FTeoOG4liOAAgWagYPCA
VmkGqoczXKtb31ISKITmVgED0eVOKyijZdIvGdwwGwfbYJvyZynbZv5c9LwAGCWqvQ/xmh1E7RJy
KWic85mBYhCR7a/O/0Y4ZMANlHEwefVOoL/NH63E6xYa8oo833t3Fy0ks4my130I8Xw+mntRgeEE
lv4q2WjRovsM971AeQNPk2pR6pg6gJqV+S0yRFDEdGCDH0mTrQdy5afeKwSfAwXQhnAe6W0ACeil
nUgmWiNC/hOGhcxOnfjEmGQ1Hq9ZMPk/Wtobgjm0X4cFon525LIRX9PWGx4VMUMcaaWSxoHBY0FG
D00sMGSJSEndnu2w0eiG28giMcyoRhUiwHKCR5AqA+kUyWzTpCelhnp+jPBLK2G2a72XlvzNaBUo
9bU+9w4MVsW7g6rypKvEuYB2sgGVp6F++Goxo6YW/bpWL1tCfB+RXLQLqlGnKyJKiR0z8302omTM
evJ0XGooCdvhUHGnp5pJtNi34FhsYwQih49Ykfh62wDZlJueOFLU4twXx2YGHMciNmQ2R7I20CH8
xdNet1D98EzeOec3zKbW+q/Us4XUSpRJ3SuR/UCJlbLgPhaBt0xEavTiITvmVJg1CIM6MIaYYxZL
tn4rDA6GVf+IRgfHF614E8XRLrmbYhJnzcMEFCmRT4/fs+ZD/p+mTrNVc7+nBBXAHdK215Bp5bXA
QaItv5P4a6aN3CesOEQULlWZUB2Ujx2IFjoOHAgD27SP+PSjV7z+5h67j3AWCc8WR0K8SVNWkEVI
ar3Kup8cEZUeBXbCAEa9VzKbTm1+bMkB7KtY1nrC8vi6buauZZ+6S0fEEaBtVYnQBFKArkHyr83X
abkR4B48Uk2Dfx3qH5afl0LPDgIVdXY0si0shC+LC4/gn6ZYTpH0f1SMTh0/BePLTUKohSoJbROn
trgEwjXXPViy949ovI7XqUDCrwCg9XzCImc/omsuoGenPSYBcyKfa4aa4uOVB2B9gsR8TAHgaZ8c
2lndzmh+NfcYbQGiye88dekvMWjasA6Cb/j3XV8+5GqTeiwNEZMochfCSc0OAJYDg5qaqLq4BHlF
ZuYklN9WoXssUDwFHe0kUkur41cvdHeQdF1Ds64/uVD3/pUVQIlPvIg4syMVHfy7LJ0q+riM3r08
V4nInqLm8Y2u0+BUbclaLFN6J3+FYRIDICHQ2YQVEh5pjyuSikLwh9beIt6a3hjguRnlSLxKfcKp
GipUu4XSvHRJPhbFe6ZDqnNwh9KdswKqhNgAhpa2I8JtANjLCNIo0WZxjDZUw4NhBeaXiE2Mhyfh
N+GrhGiBiJWMbkQuVQgJkBukT3kGCIxFW6PBIoLfhizvBaQCICnjOgcIlaSrwJAloCapBOJ/NRg+
hCQ58cgDsc/YtTr4BlR0CeCTo1GxopDlzZCZ8c3yX+V82Oko3iQbILAQ9oIZL8sM+GJW2DzjsaBZ
JfraoVz1rB8tO/XEQMUyAR8IkoqU/RgpcdavZflPAh6fTaIPfGnZFqTN7zFoCbiHYYv7bx27Fpro
nNV0CbYyHFWhRwg6LMAcZBgT8sIJURBCNO+R2688V9qbOlcx5B1RTASyMAqQu8kdpCATLNObOMMk
hV0IUL3/iSSNAEgUn7yFMx2bOwoX+Tgir0EgbBNNJhovvSkWTEKjXBPi8pcPhxnez4NKRykcZQ0t
TeSZHiOHhUdr7Kr+p+TqRpc/A5qLSD73/ACt8iFmj9S5djcbD/SfWbCHlYsEhX4D7BEOuhvYNc56
T7RJlZRp6J61W0ES5vm77t17Q3xS+xOIG1PGOFssgcnAePIdVKvmo4GRzjmZBWEs8CuzupymMf+S
IYsnBRfQbFIlCpuA41WwR7QAk6QGMHrdmpRQJ79UjZbupi3Rs88F5IHdHV4VFNpcj7gi0+OMD6Wr
4XbUhYzGa8XkR6e2k2McfjYq8q9FHvULIPWEsRPTN0DYsq2O+KYLcjZbbQpLcxXYiX8J/5xN7VDT
oZWdp3OOvxWyuqVnD1IP1eDTc08aLrVNk51K80W1LGc5EIvCNlw/Sf2kKafbyQ0f1qEVts3c3A3N
H3+4Iuu7Q2Co6V8eiZOM0niAcDE0zb3Ap0Lytt7bNVqc8Nzm1LNeGWj/V/hQ8kDxPDt4W8OSpCfD
+C7o7qng0MB+hA1yFgHQ1/cJPIMa7Eqra+izO0bBdxB+ZzBjJvEtTVLtwxzlOALR9KAwoOIRHZ1Z
f5Bmu5r4/oSYj0x9uEzBBjHYQezNfTA7U9yFLo70eNmAhLXua2B/cIc5A0rylclXnmSEWNnBGwNA
WOJ+WXeTkWleRuutftoI/0GvLxTR5tJueT8bfj1D9ivWfEvYDfCAM9JAfUYE7pDCKdb9piCNpcOi
DBZRidd+oB6RJnpU+m4d/N+5VhSB5ZW4Q+Ae+HIB5/o+1pNlSr8gj5uCEaDiP2Bag2Y6WRMvKlZA
L2atdgcL/LlPOXLo463k65TAwaqlxXNDWJvRTQNtRIQc6afsDM0uw6hltWgZm/hksmi2JKotcukg
470oWzvGk86ClYzHMbjQWpvjl48gJ6uPcm4IYqewz/qWVsmTYhu7+CbdncSDVP4EGIq03KVicqkG
l6C5xAAiyDCNgkzRyWekY97V3y1PevXIo105bFUzQVnEqsJJ20PGaEjB+8VgTbAZmVcD+UyY7w30
vzjBcS4KTsUYNps/PH4iKFZkvBywk/gXxvWuz5b1V0T23Ch8eeJaLTEGb2Mc3sh3Qxul/SiRXUbL
bGjpgr7EoICil090iduqOI47kNt2B/D18a+wJuOSfU046tNgyDWFDUMV5v34LslfA+Jy+CGyeK1A
bvnLmX9jGfdhJo14A8qubfAZ1bjy2apR0qLXW9ZrqZtne7xFixKExFHXyVnB2PpFrORs3RH1d+kW
8D9EC6zY5NknJy3BBckvSWz83vM9BdolYYlTNcg8fvpTjvYUR1m/G5JNEGotSvEkV2u8IN3SmGb7
yaGU/ireVcWhkXkPuNwBFL13+nWDG2pRIbORiIYlNoHn9MvRXn69himSkVPIPdiScm1jThpEKRgD
4K353Ud4c1Xk0WAYqrvvh2+NX59CvxFSyJjk2OTjArCYqIfZIngg9HSqCBDIJETW7e+xvQTodIg0
MJ3x6q8U/5R+9/Pob+JkuMt2k5okP8X0TPFC+skqpehTAd5xuauRHS2RW/FX9eGuJ6yUWKivKtth
FiMU19Wt2pjCZ1O099wgNlOkd4lbe3r62feL8q8oAOCEA9ETiBJjF7efTUL9AyxGw+yD4IUtCKkp
q8Zsr1RkY/w0/pmCooCe8P1Q3TUJ9cPKpWQiGS1YfGWDQiLDa8acTJKqtpLkFZucNUEQ/KJ4IKhN
5D7UiLet2Tt4FBhgILUhIXl4F8MyXkpWxhMHFhaV0yjfzb7HeBefXBtXk/zgtJpSSTMcS2SxYjK6
C/VaNB+ptsx/UEAwJ6i0ts3Td9Ky9EAlEHQhfYSUgFcwAzZDWJcDnGpcIYD7pnpQLZ5ueWANJcOE
Kin2nFVBXGE3hYaoCEBygksgADpMTz1m5gW4XqrckSSVJEgznVXYhyt2rXVtvfG3vzPSGQOerrln
bjVG36T6K2EOYC+NR5R/0HCFL9J/yme0+MHD2CwBHDXE8RVFs7BT2TcYhj0o5zraVdmX++EKra8I
XlfHZs/xnShzeF1U2Lz3kGFXw95T5+3Z1fRXwDUb1Lkkm5ZxhGnIQdBv4OpLfsbi6AUPjz+UJOsp
nWHFEcPKCN3fSQRcvyGVEVp2GoaOizauwZh1nHj4pcsSHjBl77tCS0XaCrCwGpECQsyMTxdnPLQc
z8iaQrHMMdFOzXXhLefOQFIYQM0iweYP8Bn5e36SEv2xMceFl676AZfbIsD6/1dsXALbflmUtHiN
8iQv9wVgU7XOirci7MErZscCK7Fpx/V58B4JygdWb2OEPrbEYWVyziHTBUIlXoR0fyvkzsUFks+o
rNpFbAU8vzL7vj6pGdXsqT+ieuJJS2efC6ui/FU+mh10t7Qg0Y0A+fRTu/vp+nZgSrtPgXsANRNv
4nxbfBc+XxVwkDKiGT+Oeauib42bbFhABCI9QHg1O0qfpL/dITEFTtN2SYJxh7aYpKkPIAGmnGBy
diDSe5vH2owJFuIGF8nrPsYa5+KPn5OcQGg/aNVDV+5iRcshISPdTS4x1YFKv4qImEQ6dPlOEGaG
8l+mb6En2KJBNJEnN2iJ0Fblh7ICN3aPyCgaC4qXz8VclAC0pXkks2xoX56/B/sWHyJwQsBnbQL7
MaabFeZESuXmnYfcNTwBc6bykhGyybYavwyD9OgViJLfbYlH2hP5Kp8yNiebW00ZfogbsNNmPW4x
Ppn/0B2A4U9anCRbJOtWfQXnEsVothD4gsZSkH60yBpx1pDxxGswl3dclOFpplJiQ/9astaLzYjf
gdSFek3qbM/LN/6UZBTskB0hZEFdxPj3S3L3XPlAj4W7IFmvUIDuDHxrkoRv06E24kgQpc8tE5MA
QfkmbSkA8aXpRJCtFHmtRqe4mQOJ5uSNcZTtCYxc+8o++BsISbSpsjChUvdgLijQt7wcpC2jD0mX
2m9aoj+FCmSImff/81JMz+2qfxP8grY7FWl48DCvbrtqvuJUxeXD/Ro071K5m1t4EnIQCLXa6Qnc
CYcgzS0ES1ILjMu3QpX0wcPiTti5w3VHMtU7/AVAJgCSmYovTdQj9TIeoN1i+HTKFXShFHZKQ45/
ui7qbhXxKLAGNN65hfUMBHxq78bMSUb8SUMojGvU3xDASYJsFeTYJlflFj6LkoCAZEGrZLJEUoUt
uCAo8sB0QSB3WzmKDCV5yRrupOEcZd+1sKvKhfQKn5FMnfoN851ha7ZBBNaXONvQLQxsHf1o5Ky5
9QWqgWAkmbg+NNA1gLcNHKnE7AQwa6RY+bSHTbH2s6WKvrC7Gk9BAXEl4x3aM3X69GHEd/2f+o99
P/O/6/4Pf1kl/ShQ8FMRIEbI+BjOnp2LAYTba8dReyp8eJ3uwjChpbB7L46vYK3uOIgJ0PM+fWnL
8THRuZq4r2iDjC8oMppLQszZvFYdARJNGf7H2gNxjdkq8s5dagfYS/FxFBufcJvSknh6SZIy6zWv
iuo6AU647h6sAw5gzn+p+iUgA8ZxMiDW6xluSHVHAbeZ0/V89gioU7+U6CRM82kMuaeR2Yjoi/i0
vr6aq1D4UgdzKTHpcBK2ucCICSUJLo9uEMWOwajRZRbHfLKmM1CCe4+Qllj/EplYG7rNdzjO4nCl
Eg9mVW9ugWuKKs8mUVV4e7sKh8oap98wO9AXRv4v48YgnxVOATo/l7Bmy3pTlqfZR3mTgdXzOJIg
e8s6u7VqPnOBmB/8M0zbBTQjWIK7ulDf9Ue42LRvXMB77vSHpBG9csU17C7Jix5vZOjjigVPPGnD
D0F0JXQRKKsUbYT7ZAFN1wM5EuMp4LIBAe+/DGmhIrWHmSTrdolBmkD3S4onxvdttD7AWPMMXPNb
TxypvbrGX+9aZmLVL5MPrZfPvLtANGNi9zECcYAGsvz3iCNYFFJxahh5d8KVxABQVH6OQp+yzHC0
6tIa7fdeJEOTbGnKDkE4t7z2kQJpxhagM7Jy0k66qUskXLzU8Vk2z36lcjPYZsmMAwWrK6eKmG9E
i2VLt8BiM3bz4VvFTTHfMR3RpjSFpWOQXTVHU9+Kf7pHLamd/jQTNYsYBmV+ndwgL0NKpmn4wnPI
lsJcEVx8ZLDqbKNVO5w5DCL+V4jHZuHdan4pwXJ46DxuFvYX1LYrshLeQbTTvhAh8sw/XURwFxL1
kIuruGxrm2Y6d6X91lDjRPb8i9bSgn/PBuuVlNXM38oDVd8/LPaCf9WvReoIPyQ9ryyaaGZn/N7y
R2I0S7TN5BnazIhbtCQshTXYzNh9u9WOex4ChxDZcbD4yzCi4SfzkQ6wOs7gcYjTm14t+PiSZpR2
XMoCJYXMHed+SiGwELLLF/Zic+noB5l+ovbqHwmuxBQalL9wsA22Q8SZw5ca3YoXEnURUCvojx54
Fh5kdmppiy4wZg56hxVBbBzOH/MPGe4X2pMyXg02fVoEdrMCBAjg9nigyJW4IguclUuiR9FrBT6A
LTLDO0nSS/BA2rUf0H8uuebhO9hIT9W6cAxgicBBb8YWWXc1ptiTD6+BpoMMve4d4HKk03hH3mW0
6ycC3JAXbAuWvMYKkvl7FJzjpKE4gFuTzLW0vX0C+pYtRAbEB13wbrjJC8fkoCPfY8EFJrT/fBKI
Dnl1zq/Fq7GQAdcmxBPAfgpWp4MAIWda9EueGX4z445zwyApkb+7XEnmNn9MeroBdSzAfXYAYwbF
1rZmcZ36NviG/Ge2yR7NgKiNh4q8RVBhUpGXZLSPoj3b8+17Nm+oh453LlGtzExPdYYFBO05LeEk
PIRnmWyBY/QCwi5GqlZwnqorDKtZswMTI9WuS5eIE+dcdN98eiQd3lD1Jzbmm3DJdZqwDmu0cb1A
7YBQ0dVh1YXdJ1GhzZ9ElJHRCMNFd90fyV6cMcvJRrnkGWuTldG9pmu13snoCQtiQ7RgXbc2Shrt
w70EC+lf4VZlRmyZknJ2KgeaVts8gCk5KvDWkZUKogjrT+YrzD1rCm7A20gAYO1brK4o6+hjsXlK
EpqaIVW4LqCPHE79gs/BI616h6llvf05DjfyBRPT0pi5qrOKrJAnFTkq7WNk/aD1e6UGdD/kDIpT
4+zu1WMyWOzXd13bD3uXFBz604P+BX2pGQSJFKdevwSiE3jnGR5hZlPGEbFG70+hM9eGBXcE7kKW
8ZWJGjYYCHBoWKag1PS1wpD9Qt7DQimQX02Gmnv0J7kkKKh5o3JwRueUbV8NfmyOhkMHSjktgrw6
ww0cAVdogsgN+gD8hTKYpSmQf4tqgP4JDWLCCB1pdspJFTKQM9Nc0L8iQJxUu3QEJD3wVa26nnCZ
Ff/IMeHeZ+2KTBwuhmFDbAzXfglia0Avz46I7sIlpdMNmRLYoZBNyXj3WyAIujPSE3AVmaDmmQ7X
gIqkdivdvJhZ06STNcWI7m7Uep1Xz0ab9gEyu6rbDGSQ5pFNboCJ8k6csc/HS0S0q4DotAUighRC
L9uCj1D+N49RaMsGhi+Hn4Z0Uc1usi8h2IwhhxhhHodMPCIOmn37GVq9ZZu6C5+AVLKckPPhbGUA
NuRVhSe5dgxUPi1H7waNRgwhXQXlnHiGak1vU7NgmH0ZISHGdKEXYk5oKUMViIYCoTKlElxDEoLi
uwsbiHInwfGB0xyoPeTNwQTFUz9X/owXQcBKDNzR2nmy6msr4JQJH0FEeST1RdTSjP1B5Y2qlmCX
xWB3/E5x66J3d1eOVztUSh+a8DfpjgPhFERRE4xBvk0n7muA4YIGNBwFbM6H9BTMnW6Zv/B+tJZ3
eobFu27+tcpTM3mtA4qabPjBjte4dZRp68/Lq1IHy/g/js5ruVVsW8NPRBVRwK1AgHKWJd9QlpdF
lsjp6fujq/ap3bVP92pbgjnH+OOFPPwP7J6VwkFAb4dM7LX2izrqs+qxUM+NF88QTweHvbaG6tGo
efzC5AydhjXAt0hRzvxLty70uXEEjJi9OEcHplpjNVC3p3L74NyhdAIjJxFTyAg2lDc4gCY55YSE
1rjvM8FjEijTDGkUEViEZffHXN9mx5K3gg9/ibSAlqz0T2kfNfhB9fGo4MR6PK9uyFDb2a03rvGB
6CBPf05JItxgBLgLS/9B7PatrPj9DtpDJGwpcoSDzlGgJ+t2V+b/huqYjV/MolSHEZ5HxQEOhiPh
wLiXLiTBplR9YUtGB+OJ4bOB2kX3Q6cCrVdeTIzP2kxaq8z26K2zfpsnHCYDqlFyvNvR0et71/7Q
Dcl3HPMURj9Ui5Xk66zaTbkJTnyItxaH7uDctT2R16XgmP3O0I7SMqeGttkW4hU6BiY5khcmEVFr
7V/WE4q8kY/ZAqeiTEPRcoT+j5aop9qYiQ+IzfKPySvjBKuQ4qcEY+DMx9V891EfwyIgDm7Pavsz
8MbhAlmxg2bjFu3EK2OTRPDEzNUkDMIFnudhqZEuIP/rNazFL3b1+MFKTroD/+rA/6c+EjoNxIkU
1pQNryhD/wSu7sUj9AP98wTtnjD365fhJJ1jJBsd2ssr2qoMGc1mdhqezOQ3XBcqZ6f/i1yNYpq9
YNK8wFsLFQ+VJtObxk+vPMA70g61HRto79RcW7ZOOMpZghBV0BR/xSOnOJ507N+IG2pORHr/+gta
Yji7J1qP4TtFNsswYM6/e0ZhqDCGMBqg7rOrllp7GX4Khr51IjJDSYueC5PNGz1u1l6bBRcCEU8w
0Oy2WrOgr3eU1tSCk/hACB57MKqB/s7iKb+4ziGYUM9qUwEdgNEO2RedOvB9ENuM5vhA2dqDBaEF
gYOV6lSI81qYoz4NYemAqGlfgdjlAlyxk4in8ZcgWW423zXQK8zjJR2HwHSWQIdH6JGLv0CruUAq
9eQ11mXKj0H0P+Sd3dgVFtrx4d9JIKPvkxT7pQm/L7EoowljSZ6MzpD+Gh9XOU9pZ6PoCE064XCM
W6hSJ2U21w5zA74MkGeNweKX7IPxzqMkvhgHAKtAZaL3gu8VtQIIB3ouNlhYVx6JD7IJhgV+Xhrg
6EzAFEB2oj35HxRMtwtBcARSaURH1OfkGCxDsoEJcaB++aWuQCPZAJmz0n9sGKtyyZX3p1OIMNIu
ag+37qaRn06ROyvxuDFe/LuNybeN5sAefyf50Fk98vUABBCOnhUWGzYXMK4X9ciHzejJr9MX9I07
CXNa6VGAGLGRFHbf0++JwdKidVTZNysfVSUJwVDASEbEHXIHCE/wHf5AUClerLLhqbCA1YC9ghPH
1p4XTMXawUujLdDekcEMGNfjLyGdn2pgQktuCMxKCiGQ959J9V7It8nFhScB7pAIxWxRvUjsMYhg
Bw5HNMYlTg4zAUMrafO+6L98NnzOxam98JyyEetOcWxcY6nmzO22T1YQ3Tg87kflBapNXmD9Xoxw
eIMjgUyBD58Ycfj6DVgEjO9zOUJuIzy1r+TbeATXMJznX6xwhDxOmb6o8LkSv4wHlrhjsgCKmZbX
tIYM4EnBF8r3DvsF+manD8BkgZx2+j/whF7JmRWn0j2+XIhYhHg8MyNhbRxP4MHD1Nm47HbJim6R
LV2M9/KAcey7OaZYoSgnBY0fEPHbKFNQjYToX/Fr7T+3ZuFv7yD8AnQn8LvkkiGPIgiXCx8LofLI
0eBwAK+AMCUEu/P4j34PeElzBrZIjzDNKtwG4m72Cjx6c3wihgBzKIGFD7ml+Mdq29QdPyYiQafd
/u3iXGY0pXZu0ywEFmDsVOj2OTzHM6qA/ZuaOvoJ7/wtEZHFlvk/TcJHTI0hcHvPn8hItcdvshBd
GgpkvICDRYYbFvEVPiPh/oHHxRWLO+cGj0pqHTiHavmcBw8wBYk4VazrhMCA48MfEiugWuB32PWI
LSAriUwSuGEFZYbFGG9+oeRgJ/oja5Bz2UDhI01VEFxk1b8ZpYucOhTKXfytOiBBmwoMECmib8ON
Ig8YAvn2rClSgow8wzMmDyIo7yS8xTDM7IxBgP6eBQgIwiR6NIa5FDnMMvGBLwgC1tgaK5zXAH+8
wkDTdGHhy8UIwZKJ+hdlM78ERDZPeLr0X+8Hhp8XkVfEbUPJvOf+jWEfjsUAcoG/lyx8r4UMEmn7
JD4hpwzg+oClL9R2Up8xJaMSgwoxh7WGuPnsqDwRbnygu6UpaGxSF0eogyF8HAwuTCCM6CwAOrU/
vLqMD2Rr8sHpqDQwCM+RB5HVX2oTLgfvDYlk7HBtTGWcLKDaVLvMLdDgr2odmn3CduH/Ufxd0X+c
Uj4LVkN9AA2VVo/VY1rMMBhNxwYHoPkXAZpzSpCz1pBkgud0gQsBTo0zJaQQL5oOOJVSKX3+jeZg
iWtwn5PGvzw2/JVuiy4V6cfw0jt34RzB7cCuvThI+UsQSiYOZD9YUAEqvqRjtiHFSGPTQ23KdkZ0
JRbmxg2pvEDH/Ro4ObhzANepQEEOAbP0i4i5OlF4RU8VTw7PI1yecGfqZNCZY+yGSB7+iegU2EWP
rHfIT6Y4/Rmi9XlOtH+FJwT5lt0Bd3jtbzRQHjf1vtAsQwG5sgw3IPI5CwgdJj4Fio68k6A3582X
iNEunR/NvxnxtRwrfHV/0j/eYs5WEmjYE1hICaWDYaaKBE3q630hm2fR3AOGQdRyZCbA5uewoAAH
eI6n127USSSAU6ELxBrzRf9BY+iiruG8/xCQigM6Q1qF3J77bcHMM8mjYCZ+uuvsoe+MJaHjYEmW
KBC+Y2ESJwuFL9V8cl3nD8hjHEsIKwBxuSp1L/6/g0UiyZdni/vc0v8GxNhkoRP9TSvIvPviW3Sw
sS7oKV0De8y8dNV8Ces3yZHUxT9xcI780fg4icipbTydEarqzoqeCqdHRq/Y9Bo1aC4e0wt2M27m
F/hpT+XMLv6V/yKvuX3mW+ZtHVIdYnWOVenevTIPNFG8fjAFQjxYtRMiFJuz20zSoA1vG+cPUKt5
Jy8Hbw6Ht3GUV+GBZEbi494b2lwJAYYn5cy1cbiQVMGUa6mk2qBHwbaGpGxEP2JVsWfqqBPcjv+E
aENd7n/0CmzTBC3PaVLSAzRxE0jC/6RHGzX2htjTSJiAoGHwAZEq6Xah8GORIL4jPE1aVciEgUpD
C2sMjlLyW6aDMOhsZCDgLAnp+BRnclKoZ7H9iSJqetjt+v4fSwiXlsdxrFGcKJAsSu70NGjxokDq
fG7iisjzhbeekU6GiZXlEb29pV/ko3BuN6aTcW2A8IGiEQZL7zBOUpyT6DUtqGt6Qdhjs/+bRwt2
Lbz/Uw3MYdwEq9mhXstL7aR41HU647pcCwvxQD8Fyw0HWgiowrFZ7Ig6x1AM7L7Tdqf4q37RdIwM
gS/4ILKZ3aVng5Uwmr8fLMlhRnKb8/4Z3Ro57jcnvaTPW0/JiflCLDjPE6j56S+4GvrpCuG/xdnc
f4HMT2udWbH+0B8cWOpvxGdChgcx17P91CRw1dcK9XVzLuJde9a/wt/uxG9ckrAFe7QP1sMUHVFe
uDBvHQpVfiTaSs7dTtwma5zIc74ga8pqwNKzZXOCc5oS5dsF00S8l9YSwMx+XBp/E3B6J4fnNJ0v
gNh0kmUWlzBZVdHJ5o9GLmZgrCPM97f6/45vgRNRHyDmf5WOikJ1k93Ge38PbgOIMfgpoUeX9kHS
2dEPQHvJFDOQC/HbXPVTdpD4alg6/yRyGt8W/3zA5fML61hXC247dJ357ydfTG10VEZo/FKRV/0w
qWBT5hznyWP46LQ5A4d/7Y408NJtRZyFK17ReHBPU4j3BlaYmzCsISSPPd3oewQopMSw+KIFeQQM
geDwuV0TYvWFL4oo/cndxajSbMt9vcc44tZfwZ+5EJ341DmgaXAy9Tqi1286e5B2+BSMwQI84510
ZGKt1lxYS07weXanoksZ+LYR75GTYnXSnGyrA6cA6/pUCQiCPcXZISyixGn67oZT8ZX9Iy9GufNT
dlfU3wQurMwpNVL4hcRm8qkv0wlCQF1kgbjOcsu4MsfxcXE6cKFJ3qm6kRJ4h/Du78OpXEpeQTkv
KYfY8MQbhrODeotbhiok8zZYAkIrpmIZk6JBP4LVA0cgAgKZHTF9MYzykXeLzw8YHv8Lf2d6QBDD
TaUTFR4jZJgn2yWfhvoAdmcEkE7lWt+1K+0b2CFk6GIYn9en+qj/dHu0xQXJ/3C7S9bD6s6U+mb8
BNhu5zvCa0r6DZA8Y1Ug/RsLHccFovw9KMz8vesxDGGJfOk4DRAMg3yuZxuyqOvXhl4OhdB6pE2k
0Ek7bJPYUVH4Eol8zL4/5DkKTw6CWEL4Dfc0W/V28pMRCj/veUFu/YX7y982O7hrHv7pbZkiXuFT
OEBCkmG/UULURbTS6VOPW5Y6UOLRvDZGxp33wQwBwcRHAgeEqpkTuwaLm3S+zR0dCQ7EGS5xacmT
y79naDaUkV5I7Mp3fYsqbVleULeIB4QgFjPIP8YEHCqkJZnuvflBJmX8AGFyZfKTlTeRdYMwFmi4
cBs0T/56ylIhXWej3EnGkmG+u4yMZ8nNwh6W3WZ5nFFLGLfOJK7piO9of6R7RGYXPhQ/t1AuTwJP
SP4xv8wyEqTJsSFkucOJxA+CHGa2kpwtybtA3Zv+bR0Bce01GsSWtas+Vj7Dw2a6WEjZS6ZzabqU
c/T9RMwCJNvbG4Kg/qFo2HzmdN1yksT1shW2eKjlzwulgHAXXwqZormDRpR+hmF4ktqvLFNaHf7C
0GM7NnADNZQ1fqfLRnGfwJ1clCfqLIkY4DLaCripC6ZQ+3s2pT5OJc9YWbETI+VClj9FFxuJLVPb
F/WWjo+XQ0pJvikFD31X4rdCRFn7340Jh14i6+LMOKG05TrCWZk+ZlcldaYs5RVMc/NNzM7Hovrb
/lxnIF/RSw8PqOpVBeMD3KLsCPQAx79KjURHyOgaQ/fDdGyxZDQxtIpk0TPbSD8Rc/s43OvJur9B
KRnwN0qHPl7wSflWzLiSt17beKg4oTmPCf+80N9Dput2Ji9nyh7sR9bntybmPtMO75DRPT7UMeze
TUY5bRxrPi2tPNBG8EP2N00NZkMIEQ0BrVMSljFb6Y9cO8cMHKOyRij5uUECzXapS9BZdq7RcnAa
GXa39psb/3bN/yuFl5jdE4rp6MR6+h1iX3ICJB6nfUESr165fYfUq9G21ZfAT/K0IkJIV+E38XBJ
7an1ws/vfeSp63gldUe9w9nE+iF3fyS1RSirTwpUNs9C0L/CFaG9Qr9SW66n3Ck/Vp0AQ33VTGWf
b7WyS8RHIg42Mme4ElsvYzFMSNheoyLXecQRtsNPmNK/CkEt9h723HPKAhO7Bl1e5JxR6zA/MtwJ
FXNwha7cadNTRQKOejDULf1W2Rc996QujjoNoz7F3+QKocbVYPQPmq1JBexNMxfNrxmvSDhX/s2G
LR15wBhUWxtU4yEzXXE/CXPBOaJNPFC4PZf+8cSh2ome1KmcjR5DBeBS8PSRZJSL8nfNQEWVLCZV
tnp2eGrdGK5AzxOyJl1C6ZFPjKaNw+BLVLmScAjZXGOTUL9Dgqb+aYKVjS6CE7RcAaCaRlkdWzgX
BHswqX6URUv+KqAwkZQg1KXTxF3hQ0AOoHPn4rRifCbWGiOzDd7J3DYjbzdCTcRTwdmHipkcnc6L
eUp8OgwWDQ0zpeUFL174bsB24cSkdROCv86+QhdZolefumX1r+zn/tP4eq/oOCT99oQAuX9oaOPn
wXeyzb+4QaBfECpvO+6u7Db7ZvZk6mMNBaDSLPHER8LPHT54G1G+FRLgN4w4gAnGQjt/c5su2l9b
RlTmkA5DhbMp0Ks+1d2x1ydPVkYZtLqzMqB4tLvkunIMEr6BEWNym2eEjulkoVk1TcNUGQdeRjO3
4WRA+4qXGKyiVk2zBwIfWg/IxJ2SW5DbzAf+VI0mIptZRpLmLE5o8hh6WErNHjhkQSNNCBjDgBHQ
EGDX4+ITnQztX3VoZ4eZ8chkD2/TKDh5Q57cv0C0Ms1WGmdgMSf8EwX1iUVo/C28xkMSgl7K3FOn
x8QiMLoigCMsgEUISzvLlOHkEXm0i6oD1rTQaAAMD/xxo40OQcgXS/4rANVl+Kc+e5KmNhSNmXtp
WS6Lk/CLjaMHrSF5gPIN7gxlLeqHd3cgR8vgmI4Iobb2hA2j/6hcn3bvkshTC53sOFsk6A1ND3Yn
1jzxw3g3V6b/Jii1Abdbo1ko0jV0UzGs1HjdDr+fbon9F4S/gmfg8n4Xtt5aAmIlIhS4s4NNSXpB
7pnyohvdlB4n2CYKPmG9qfgJV2LnDcaiLF3ZWCiCBTEkEaE+sFJ6uTxpsZb82b3pkK1uFi6xme9s
28lrXV2aVPYyERBlnm1lrLwe3Wj0StYomWD1vmmS+wAF5St92HzyU9VjJbH5PSqoNGJAHFLdeyv8
BU4o+HEE8D+ehzlV3nwRNMZF4Qqaq1c9fhZSliIQru/L+4xlRMcX3XmVBjSGHsJ5w0wWq7RYCIYj
kJnVUUKGq54hvV8vT2wPbMwaDy4f4q0aIUwsuMwhd9A04LXRRpvfj42ItCmagvCgsv3oX9jTAwsV
ZyvgtIc3wCRiC3w6vY1NK/2V+BFoSgTPASRh/geQZxtVWUPRF0NPMXv98wlcUUGsmh2/5Dma7Isl
0YJ0OCpz48aUzSBKkASESzJ9zMVKjJbtnkDSkGBBdbYcMNP///8haZeCtJnkTOpA9nCP/4/xE+mk
72AcgKtU//gbw9p673HNLAGJ8WzyoPHN9l8+Wrl8MR65JWyXfyZ/3znpeCp8YU5bzgTFw7bDiMJi
d0xQeCwTW/uCvkrAjJ745HgFKsWJNBtW3yVTgHfrI1r1P5B9sJ3gsxhB9QgkiCbwGp8dIzaGOq06
qj+A6ZLp6hr4m5cSwL5FwrV5orMXPcB0nGvAmR92I7psUy98APekyBeHdcilSMhLTgqWp6DAAfsz
fwo0KbGAwFNdwBp69+RzyO/FQt2ND+CocJ408xHGllAewrSBzPrb+LnYNDY/CU6Ot/GRC2jUDlK5
f+PLyi+g45A4kzUlt7R5+VvShw0uNV1QlNVereQsMcODAs7ND5HqiEXJXv6HakXVyQdcR28PqF+i
NglumI0d0J2k4cIGc+UgNdl5sGRsjtJPmf9AyWbyNcYuFm8AfO4ie2XigMfTWiWqy9jYcCcaKsVE
UwIP7knlEj1R+zTxvuo3lN7Kb+rLbUw8A3k7xZ1tkFoDFOQV/R+raE7aBSNdv+luBP7XiLM1G4ZI
86Tn25zeR3EFOA0zcpap9eYXlCGLmu3xXVxE/H+mC7jfyJOTgVAOqh6XJNvMCIT4R1Z0DWvmPEEd
+PIDitZTWzfhRmAgQNV49apbgR6SbZIigveCbCap9nh4iPFAJjKyAFNkDx/8TXTjHRocFW4yFTks
2JPwYyCVyECOTBdbPuhNxbjgY7Tc+Gz6BkV3wNLAMslmku1O2em5hpTUptdzhrIZrRFbDd894H+4
7GMEm0vpCVVvaq4CjrnHIFCsSS+AqYRMBAnIH5iLIqoD4ebGDX87CUHkERKNkew5U3nfKbKFc5tA
DcJGZYdMElTzfDB4NQlVRJiQESfHQkWbT7ujELMLV3qAHBGvzTJUvZqOlf2kIMIXUrl6euxiskmQ
RfCnv0v3ktoOugr17Rq6nUIUCtgOZXFLkBLjI8t7dCPdDZ0zCdoIuvLF50tvvDfWp86N2C66tVIu
Cc9GkhGtO3NRizadfe2eHzBVuOSntx5hGd84jixE/RE/fkSci4PpBTeMBbZTsYnkF5IwBf5tqBD+
bzUGKo/o5ki8qN4QmaaifuMmJTidqZu4znlye/8y0uAfAyFrKSd2h1u5wRtAYZcwIj68I1sdwFH5
D4GHK5xoW/BtANrSU0xqBGiY1e4gVGT04jjlm85/s/XA/1hefBDgmcOjBbxJTA3XaxuhOF+UZ7+z
PtyDfEVg7CAyAA5w7t886VBzTKOGW70iSsXpdsBUMUNC4PIz7hXd/ciX0uR082KSlDi4v5qU7Fvo
OrdCjkLOOVmChEeOv+3wRHo+wTVscfUZa26un8TAaVsXoYKJcC6yKeuLylPUY0p/RMWPRhuIeWFA
MA6c+ctMug/xL9GNXAlV6n5M6tCd5sg7gnlB8lTJ84WdVuyF5GEkNCO9CTJwqm2pedFsF+WO5hXl
rij47bYpsJXiOdWxnxZ3dKei0xAueaCQ0Z85GjR8v+5nP37IXNu/2v4V8QmHCbWb6ykHfFL7Lt/Z
NcoOLZVqnKVTBdilyteDzHt3rmfA81LOHszApx1mSKa7f1n2fNNrIiIzWav9tkKCg+Cli44DljoM
Xi3tfhtMHFO6o0OVdy9+CeqmE7kmzMFqkcUJkDlD+hvJe4VZ9X3A7cPaa7RPTA1N+Qqbo28cAp62
1NgG8eqTeYJ0QNY41dSMe43cStXV4ElFYUfzA+9fmm7K2uuiu2acKIXzpSWuHsJvUFwmSxOZGM6d
GwYlnfge+p+R9gMSgGqhSdO6de/cGCPfqi34SxZ0ojZynoWlqDhUUnJwQO7oo0OuRkIS33HIdqhX
mSnI4lLcmsnIHemt5vn7nlwR/GcGznRvmSwWIY8lSftufM7CVfZdVm74Pn5CLwg9udmqBxmh5UbI
V7V5KReqeubohQ5lRuCGb5H4cXRt34TFHaSW3Kh7d00v+rTSfU+8IED6dWq0+wQrA5GJfuuSTeHm
ZzPdMKowgnwG5L14XnTNRbSQJG482wbyWmtvPTIS2FpEF1bHTFSti86jYc7ITlK0bBwso+rn0rK9
lMllNJyiuNJUQUUkCwhhR6jb0a7IC6qhBfpi9eWn+peg2mV6olnM5rPiDSQyk5NxTUGGBIhODWTr
JdV3AAeMTCh0OjbVj4N7F95EKt1Ps5fjSRmUOsqakSNIF1JkjyFJHQf/85N0SzleE1Kj86nWB/yo
EoJdIHssTcSQEo3RLsTirrtvLmdI2V1QwoyeKmFLYJnSnrgpkeKFpOmgwz/06TkzTzFsO4w5ENYb
pxOBLZQ1oLfUn4K8ItHAdFvcLC3KWueDgB+VaXBPb9WD7ggCCUTkmHqhzItoQy6FPWNfV9gYFUT6
3ptdjAQUogjpTTOcKZ0DN1FGzScY+UmkHhUpGolZrIwR8SXoA9rPNzM/rgAoJRrkPvJaRIWfAMrr
X/qwztR1X/O1zbmDRPiAbVHsktm57TdLggOj1OMWjaJt3e5QV2VHTOfAiMjnEb8g9gNJ98g+w3yF
OCSYGHqHoQlIFEEZdpAw3rTlNv6HyodDMj9gT8S+Ab8BWAejhj6HKCHEccICSJNTIT3gyeKs44DW
9RW/gI4jn1gIi/ezAPvscamdSigKS/oiZOPODYy0SQZ6omBXZCSwSBTZ74GL0UjhtUbVSa7e6DY7
3p72QHNU7jtcs+yl53fO4u2pAoeFO5lBBQAUZn6P850Vgv5n9YFRLVW9prEVzUW1SltssRr4cIdN
q+799yn4JqyJIBAe8+5PnixnVQ+wBfsxZycgERuKL0wcWl6jfKN4pAoGaNCP+RI0sMrQBy24AJ/k
QxDgxz9IyF0IF0emlbnENjKQ7sFo36Vcsm7LYo7FmxGnsJEvga/axo3B1UAslFlIRarMxroXlTsy
FlWMehS+QDlPXeKkYNmBsvrI945840VMpm13I+uAQ+pD0l95mKG0JKuFiQIggaRIDaP2jelEZJYg
b+wP40y9FF9RCjC7zbBddFx8iScuAHWBIV5AEPxLCaWSV3qyaZjLZna5xGVBUbY0z0686rD+bfQj
oWaMbPDPdFinuhuNK7Dc3xD5fBNtSQghP4AmAeJYNxR/9Ly7OOqQurxDt+cLArDgWiQ0A7rFsGYU
kOV/OBDqdpUsqLkR1QcxFwIKIMWWOmqNwIY7hNy/2OVGdNia7VTIY+nl5nU8QusX6hGd5zh7DZQr
IQCwaYcGGOUpIM6Azw/mXVD/ZGgTujfYNIQFZXeIz1C84MbLAbZV2Y2bNRub/swwa1vpviSozDXo
8eSiR2wJOVgEyMx2ReQlyRrVbiZihrdIlSKJRnMIggAFwMvGR0g2FZ4rv/fC/afctf8mtVfrOsXo
KlQEou1Et1lX2Jzn0oaVh3BCdXXZ4vL0yxv7D08biWx+QzewNftj5woDW7owwzAOjyw8ylRIL+Dv
ypc0sLOk92uml7W+5sXlz0R1nJnkzzhIlvlUwHTZ/dn9ouS3OsFmt5XNj84in5iLIUHGNrk48wck
LTbUzwekheWQRAXUjot6itQg3sVG5GpQaTuPN5BEcwDxkDQk21S9UnMJ9ryqkCILpIp8IxQT84oi
Vv0mC0loyFu02Co5gAoHGTzzQ6euKVIdi1UWLOGH8ZnVLLd0uTjL0YMIoI+Hinl0djH5+nw1FJSh
R5hEtkT5mSQS0cD5SJlRsNWHnubhljI5OZCAbMj368BvJsh0rT50LM//f8lQtnxwpoo9ld/arrX9
DAlP6EANI/QnMPH98WizYawVpkD0ZETajyDt88Ngy9OH8eMQEGRG7IFKHw1V4C7RaqF6w3VDNyw+
yp7k0ghybMFIiL+qCZec3GASIthu7AilS3SmzAos2DlNJZGX+0fMUHwsqjBtoSh/MNeY+sqM9/xT
ObLLbFskLo94IK6Cfuur5w5vXEDUTAdsM97QuNTjjXonBUH2m71YSTo+ON5hyJki+Zc2X1Mh1gj5
0p8x3ZjtPclam60puMVn4g4z+gj+l8qykDSI6CPzXrSbGOd1wEGaJj8xBam1AlWhvGSqCnTmiBaC
rmzuer3KifFrqrXevwqkQUl38Ruy+DY1jQg9NJJRfRv5j/JZ+p9T9NnEGNj9Y0CXMAxk9JewtETI
Kcqc1rNuOauudbh7a+TfHDTeCi5lDqkIzwO6Zux22DzQ166yE6sAKpp6o77AFE/cZ8aquYG5I3TB
0Io4i9OJw6Bs5mlh8/3OFSfZTWoo1UGJNtmNtzFn4oYXgvjHCp+HaTj8mk4rEmbfYR3HsA99wnaJ
0e3TH9P4BB1XmlfmxmSg9WwrsMEoR1M+jPq+7nYxgm/J6xQSZJ2E7djRjJ+GL3Noj3QIvtVl1eyj
4tqLz1QrrffM/RRXrqMGhDxWvI519Fr6DyU9zjoDe/wTfKQqNlHy16hrdVgBpTBHjeo15RlpNFsK
14ysFB6Dj6gywQzI5AjklPZGsSbggrC5EqUICi8qDghmxn8Z5o9EfZTlIxe/Wn+pFlRU0WEO83uk
UYx3yaQFfMnqRDEkuzG6hrqmZncvt9fa/xFIQSbDjqVgOkkf1Qd/LHF6B0xhg3r21V0ivML2j3Gv
uEpfrKN75q6K+fi9Elmo3/dIOdcdUfBHH1IY721DR2u2ZBWXtwNhw603dH+RsS2Lq/DZdMpVy/Yq
NSV81LD6Pud6uu2SfZGCclCYZMujE6Ity85lulRNL02WNRWl42LysVnyr89WCWYcX/WVesYA3RB0
qHGfOJ3uNdqJKo23j+x9obz6EZ0iZnooFEt3VV4sZwblJ0Ge2iZ+UgavYj/U88K8GtSW88bv2uxc
4UFCweZDqWAXGd0k9xrlaSYA/0jA3M/MlYtFrdk92G7oeUpGNfHRqA+ZZJlL9CwVfsqaaKFtNP3Z
NdGdBZsFyecLIP4QZB+moHNKtqWW1J8lWLJBBhTC0s5JqZVggQX3BiV3gvGXNoyMcf29lASvxFs6
JZ7bn9gB7oUBg5rHg/AN7dR9lvw4RJCP3CVrTSWMbSGeSqDifYEdfci96p82FUVuBZTDfrUM0mun
/pXKRcREgDRn4J33QzbZxKMTMi2dYIANXMQzZyaswvymzeyQqKVZ4A0ySUhYXGvsskru8EWaD/MQ
gPzXJCt+0MlExdGMGhI38n6Hsk/51RsNo/ZfIeDEouCONxCDKDpG/Ps+l7KIOnhY6xR4NCkIMcDm
XkhvIrpatSFWTtkxM3bwc+sWNxEamWFYQnAkzS6rXzOSNiOuLn917GHRZjH8NVzUm5wYH42DgP5B
DR5QJRU+y3b9kX9VrBXJTQGYrW5VOhCTxLUXQCxQUgKXpVJI8Qbc76gzA5OhimFY1r8/LfgAQdnl
IZhtG0bIslgFIpXQH9MjZj4UF3KwfgMRMBH+FonTIqd6s4yFdLOQPGws6AJq+yOZLGP0O+t/k2xb
Jgcoucp8DJAwZrTLhPUonAJ/3VBP3VxQ3JQxkTwF6a71H6k8o7QZuLomIq4dtk1RouudoEY4cRGd
XuuRL9NBvs7GbzkDZ4JBwYxpIXriopbvLYKRID6a9IOM33G1RWIw26bNdkY7RFAfSvJnqFFG/o2T
Qf3cJLJr6peg0Hx3MeiZVptbL5/74rv3T81nJVA+zuEnX4FDe9XmwZYgWfjUvOKzjElHv+oDROR2
YNJCqLWH+dQGNz3qRMIMmzTZqTU7ywq/4pSeE7n6MjRI59z51bpUzyY9OOBOxqIeiG5ZBiqANjQE
O9lyNDa8X5EI0OqIqucrOKiI1Ubs6vqlO4MrQ5xUW2a3aBNbfTJKf3X0UvI5Keqqpp60GBSrMpW5
akDHowQ1dL7u2tGGy7s6iGiD3jXYQscTd/QfeU8VBuKQXt2P42acEEuICSP6F61mHJdGy2W2GrU/
GdADKUTKOI8JK/nGCBYST1SIGS1gCfY0SGpkpx22ekG9SOpKLrcCcQ3BuP4xxq+PDKMwfOfB3i8e
eF1k9UaBLUJCNBcin6rEX6a0fGfmPn/NZtgglItJ+Bdmob8a7lcZf3ieEUbDlzlCwXtUESXoCnj1
o889XrUrGQVnFIDZks/AfhpCUl37zzlPziONh+QLjQHvjOXrXlBfkFUIsAQ9/0ffYN49PtVZeKjN
qgZGL7J7h4oJZZ/k5dKy0/aBeZxCvMLgR1SdSuc+Z7xket+DfHNKUSqS4kkUrETfK8ErsuXCjVdK
uh7za8xkmJCV//TD/WA8knrX96tqxsrmQTYboj3jwy/fp0xaDMWkID8N7d+dn9gHiJDWbyhNMAb1
q0DxOTD+c3q6yFkM/TvgH6zHe6x+vXuy+jdi5NC4WVpl533Q6ya/qrnE0TRXaF1uDgHFhDBTVNSQ
p8+J8fYa0tt1mNl5tc5xKLcsKwAJtmpSWLHlJe0AV2MsOrwY3PNAfY7Y/InjFhSNYGgnI7ilI69m
IeLx9bvX0DlheRtqOjeylgpbDW8nxDjprzoFM9AzyPHTjlO//hk5Sd+ngUaBswGcntymbjJSfmhI
1+9mRLoayA1SfGnXHGISEeCVDbTo7zcpzf8azjdaPOoRN1KJCSZ7yGgZwlXq30TlWrU7QTvnisuZ
FKH/pagI8S8JearCqckiwDi30Isr2oW3i9zDXMra9p24whuLUsyMSz4E2a6UEsc3CADzwBiVqF7M
E0Zh3f+6epIfZ3D9R+LtKLTSevKYgBsQB/1qCcerO0rLijxhAsFXSXnM/B8kzMFexMdpHobgKndO
ZwJeAZGHqxI9QP2s9XXeo/7O//I3GfKbHm8XVGmFHj+0yOApw3vPUptQ+TZzC3J5QB0KW1HWZvQv
7xf+vcZ0JPUQE4ldCPsZsUhFQy/k9hMdWhTAvLrIxtyGr4N0cwgFIhzjpwy0/jYZ06bAOGB/Y2Yb
/rJ8Ias1KPKh7GC4izjYgH45c40J3wBCMMn3myuMaghRGKraZ6wid0FQSm7CosQzBqPXRN9GcFrw
UFoVqrAX+M1jQIoHuZjey2iVA00wkmhuxKAdr2efFXYnLFX/J34gUEl62EWe/Z5Mik0D7sjGKiEm
2yU53XQzanr/dBL8ZI4ElkZivJjf2E96E5C730ik28s/Kiz+GwB39zbfPCl5fn2PrdVB9hosuHyB
YYiir35VkOx0JeCfEVTEodJP32yD2apMnu1DzThcDORE7IqNF0NHvFmym+ZP3YmnEN0CeU3yWVbp
/tspj1blImBgPhjytYP4TNvULthF02sjP/P86TXve0uR6rwiOxZVLt+uiafoXqc7pXugDilRXeiB
o9WBW+PZQwydM3qLk2v80PxH0pktJ65lW/SLFKEWSa+oQ/RgMMYvCtsJ6kF99/U1dCqi4lbdE3ky
nSDtvZo5x2Rny5enMKaKqRxFKsJEBdaGSBCvn3COESUk4pfCArvr4fBxHTOJ5VXCiCD/Gi8fgUyz
EyidOujhNpfUSPpb+DBUBuJosnlL0STwmQU9GqS9kKU4q0jLDs5GN4uZRW7wgntxPCvJ74iqbjQX
dhC5FIVVzxTvs+fmCD8aDlR4iRLi65zfVWZiK/3m9FFoklpllQ9/GjPQcO3kBwM5zKM5lfcy8tai
bI9Itch48ZnvF5Z4aAsaZF+FqYW5Hoxe6pcNMqczktlHeYiRklO0FtdK/Cp2guyaD/Uv6n7MU2ke
ep5epE12BNF6B9nURHP3rpDMeyFS9YZeodPWGWpekZEzqZKWcmu9St4Pv1P/OUnO+/UTemc1XA2r
mXP+9rnG0stY+8MPeQafJgHYyHCVDUh6yXVJRwW6pKzF2ha+452GIFsmY5eIYYsh+K67DYWDhlEM
Vr3gmdKVEiTtN0lofyMElGqnYiWzji6F4QMA008P49jwNbTdLp1AyHwUQDANFkKc9eU/5eWV6ZYm
ACIZBKvlKG516atbKICEvMUAM+WacMMt56rtDLQiaDaLG28e+yl5/VKpK9b4NwZ3J/0TLvjDSBxa
avzkK2SRCqMxFqlMa4hJ4/Ba6j+SvFGOAiF2jc1QciNWCCoQnlmyrbotSU+ueJNfPr7DAvYaoR9M
507IfRjRoj209C+d2fbsN9Np0CNX3HTnNwHADOf4aO3ON45VQYCIDQnK5Z7imAwODkNXnwk1XOse
vWSKr2IZ787mmT1XBLkuIrMOp3L8YHiu/hP9vwKaVLh7Ee6M0ck8aDiscTBVgM6dRbMp2MK7uCC/
VCjIePu2JT7JyhbveMgrtuidNSreeJUzoiyWtXqhjwq2KeP+xkW1Eoj2+69jmfwTXnGpC+c6eDS3
OlqHsos41Yi910YybvW053PMF5+j6fPFkCVCwjNHbnMo0IzolqeN1viV42S9L2yoSe2Odi+y6j+G
HCYWgg9DYXL19UpWtBcKri1WXsvUx8LB0WPJH+ZOgQFD68ZlpzyS736yKYfhP2Ha7yx9O47Ea8E3
enNVC/boR5uckNeXnZFt4r/vss2YdZ+RsGBIdoahbNoukBlgtavtRQgvmySOZFwa7c1g83mQS4D9
OCzHbm0Bh/x5Vch+oQCHh0ktvax0ywCdg0owqWzHdLZGCEkChYca8bHfRf1Q5Oh22bR4vd7YEGbp
LY0diqTiVAzL4tGjGrKjc3LOxc9M3xfRbSH/ihOr2F8z/kCfELpINDmBCQDmzhbvfCbr973RjxnL
NZlpcX1r0G5gF5H5yAp60Iz9UkBQAvHDr4qZ3jR5cuy8AFqY1kR91lTWNF2nYVznVMFrtXB6XJY8
WK68KvmsyZsMOajNHhW1uUUhY9Jema6OWw5JH2Jcb/ie82C/BcNpO1ioZTj/8WIDtiKJ5n6eSvyk
/0PAUKAdRwFNhY7sRfXjWb7U7xZ5ghruk9uMIDAWqUTZnSZ6p7jdQAwqMGxHnHF6ikCFaZGkH1XG
fyFDzERVMKrhOWTHF5IqteSjU+CjsVlMUKtRiWiOADNpgfuThMozf7DMcpfNnjJJLOwRXDNK1fhG
unitGiyp7U4m85GK4D1g/Yq2YvhNEVKTrJAQm3VY8AML+hFMZc8mE893u+q4hkV12w1LlZ13DyGk
AjT2Sp5VvAqoHBk2DCoheJ1oD+kjxe7DyeHIL0IPAzi+HufQgtRKc2koJlj1ZPmh93d1uzh2vyhy
l70dg/Dna6WWJLMKlOEU+OIbn7zHDxv6vWCteJzEAJBObnBpMkd7rUvsijpCPlrIwW/GC9euaeAN
e/++xtPr9VvqkdcHl+rKljgpzhqPRlvYU/KX7Tp5g/zkXbmkUDnXD1qKLvyKGz+9TzAdUdspzOtb
6rqJMhN9239KyUzZItbtSjvzSpR4XOrJ6fVdr2SPJRL9MkbAaAfL75ze2wucPldbD87gaGsuBsKh
aj+mGRV2QQsvDKUf2jkL+TkLuuEHRolc+yoxpbFTN6sJW9gcFsxCn9cdofFy+hyBY+LuhLyPlZtP
c3YaaetF5bfjR/NpqER6Q2p+nTLT0djhDrYOKGhd4vFgfNZcYJBPTMgpY5lXUg8LIY1cytj4n/ry
g/QUKuAPrImNon56d+7U+bnqS8yNkejWBUXeDi121vll5FI3JwPPGKXbZ4auKqxuhoYVr96jhQgd
I1ln+i/Rd/HCzT9xB43q14T6FDVsKu4WjCvSDtsaMyO2VwsUHO/2iHcXc0GkU9HQlem+UK1Bwop7
Q/YlHDJolWlMyg1An1gHCAgwJLIrfGEdtrFQpP/oOzvt3DdcapGojXX6ttMJMi+71bZ71DcKm4C3
e0pQGKM85vgW4j9ZvvJcKo+34uO4hrnMX5Wmi6NB0o4FJBU+ojG6s6c3ToPyM20YWuaFyzgCJexz
6Dht3U1gWlHwadaeREhyuq8alRaRwKGRpSrdD1gBE3noM8YsxKSHAUHOkCjq75O2F3qGlYCFl09o
IZ6Gr1RdwcDxs+qFWXhVAP3tPxHVZ3/NXNNb43uxERfcK0iQdVXd5OOD+dwLEgVj7oWnV6ypuOwb
wRURXab4onqlwXRZor5n4+9nJ4UyLx4g4qNOQyIjQbRYzntz+7VeSGeTGk8z56MaPUqOMJfXLmgq
XHwrJT3yUWmDly/tU6NvzXsHR+vNkD67X+lyh+U1vitQG6e3J1l0ctomFHysgVIPSGD94kMfRjsC
nFyQD2sbK4gkOUge0BtYC1moDfNIEdeGgUsFOyNmJz45ZG86NGaXbiPHUi04hgoEyhNJLI8cYSRu
1GUeWk3OEFu8qyW8ClSshPZaIeeR4TCCXPBh02kgKsJ1gzMwgbbG7WEZEtZqslUsuvz5a0/sxa/w
TZ/Uk0iGlLf7lFRAN0S+IWVEmIDCHrbAIfrtYE3hWtcdsb3kErsvbyT6FsmwdoxbGxe2hFkGgR3R
aoeS6Rh+xZmcezClU83mwGBeMsiiDU0WauWPnvqZ7oYGTJc/JkvoKWgiHbTAg7LsXzjs0y907oXw
Tym/y+a4uE7VAUoxKrdE+9OMa/gD6JfNiF5tCDrAkYEACDwWXhE7FVcScZ3cRXjVAeizcqL+hVLH
cPkpsTnik3EqFsmIrYn6/IfCP6ytAFX1m5E3bnGLOCdqDD4yZi//2veK5saUkMe7TBkaEujYW7Bx
mL0rS341kGV+Ha5O+BVMlSfY3KW3ODMWx+2KvQ51s0S7pHkTNh4yxaBJVN5EzdAsQ6AEsOV+YaVD
Lq8AchpLlhioC/mNmLMgj4Y1IsUbZNNv1aMjooF/E1dnMSRTVR/eEWWF0Dn8LiC0UkvjyD7SHqel
ncOoiQihWZYQ5PjUU4cbU3nZPSdu5zEleh8ZpWjYlVFmAnKAocZuuka5YbUkNqPuZ3rL2YnDP+Gu
XiLFV/AR8AMyYL7l/LNiOaDV47n+1/CrefyYsa+kH/4y2ff7Q3/k/+qLTkAAUsZqKaMPqZ06RKJG
IYs8G74Zg3XUAsv8LpAwFdv5PZjzc9jOLgcYfPfFjZ8oZALK1/zkj2DchW+3pRV/odCBp7BUEanj
w36qXwZGndrHLI0fTLgawVokRLLYQzfpiWSmuM4sHSxw4kvQBYlnq3ArYPPxepydSF5zJwMSgI6P
+p4tLaUQENmI59nKVmxBttlari8AEKicGpt4bLo1/Sf/x6XUz/+HuSNvKH/RSbdLQuZBA0CixkgO
IIWa7t+LTOSnihVt17/u4IB1PmaTjYEdsOEimNp01Eu2oXqT0JCAoOTfRG/J9GpY6p/Kpwg3AH29
udaYYICEG/BhgzydoQcTrQZMYuREii08Alb4mfuins3ww9nDU+ttg8aerM+XU7w8voSSC5lgCTaM
c+PjEgJRAPOfliWjYNl6C1gcLErPALkvAQwDFJIlGwruCPK5OR5LxNCUAKCCZlQMK3JQLCxiLWzE
ICNwV4yo8wavpspE48+TcGJjhfsdAPGGeztkkS+rsDLAPM5/pxaRDqxoRjKA5pGWjLMoB7Q4DUrl
BmB0O0gdNj63gSELXzwOvGiObs6exoEGAuJPwuAe19yCB8dWI3uitACQEW4MjKD/OFcSglTZH1CS
44e2+lW+wflMRTiQQG2RlOqrr6+EuQ6vOMYI7EZsd6CFbCg9SDdhosgaq4/tQrQEBo8CmSpWTJ40
rw+6Z3mnw1kIkQRQGwCTxFrv8GQqtVuhoxCcuCMa0OPVmltW1C8QyvfJT7Jv/dxNOkxQa8pM3q36
vYtRuSspGosb9nRKn4jVefUBxMcAwkG1jkXBHXfMf9BpKhJWADvinZyXv4h29gbiSAKYE4cjfVLt
IuXjtxl5srPiLqBiSx12BansGG8gLG/NQxdYQYcuTkyTG1Tv6Y2NhkluLYtSFb49jAPOIgGwdM4Y
i+xrJ61gv806SMx6LOJx1U+Rg3tRXZOflfnpj0AvZ+yHGoEJIssUA+FfTbXh5E/SPmwCxQrBK4SZ
aMGYHBtUPKNjJPHzxRbNvCYtW/7s8fqUv0bcsfOHH+EAQYsR2TzNor7SAmpvGz0flXSoWcMwf+u8
4G9G8jTn5jU1vcGZUuYKS+nBebQAPPlk/aEmbsnzZyy1B5RJVzIsIXBkPGxskXlukDhwDNUUCnYj
+gNxtMK6WRPO06zpbXDquU3NaJ+pOxJyBctR+VUTdCJ9mLlf9pccw9gaQRpj+26TJPCzIAN9gQgY
0Y6VD7H+rgwOyi8EmQhBJDT9eLrV7hwZDXug5zceOKQti8YltFUvySrSkIRkroGBJLWZ3VLI/Y0x
xMAltAGUNCRmIfpA+hyOzOAc5KdoW3U8xTwLWM6knUwmA8MVGykWngMwTkA0aINkh/Ff+d1MNkjd
aMdYGdgE6jsewEcxbEVgRwxKreBowCGYLzwmpdQMzhm1FbUuyC5y3MlkR8HHOIJ/kgKQAlmOKpYL
NVpWq+RX/TMSLjMvwEvb6nv0nqyzyBNHX+3KHUadbcE6MYK7A7LRoorgc8NPgUAE95UpLtPTJDET
XhJWi74ZmwW8DGy4mbZFFQ6kEjYqUnzkBxF2CzQKfKufAhnmqHigKkPQ3fJ8qjwV7I8xH8F2YEzE
Mc6rz9Vpzpp7bPR4DZl9/F/6Y6DEgogxEBtMhb2Er4ypm6QcE7GLnXz13/wxUzR7eeAK+8B4EN5E
ZNaf8mvDq5TwkvmFcGz1n/JrrA7auKrnbMaKCRiNPCfa+zEGoAlKX4I1bOqKV5S8yFBqc2SVq6h8
puHmXa+K6k/B4ii/LiVpmHXojOYuiLZht2IqNYpEsa1bXJkErEFEaPwWouNCl51yjtzmqBLjqzEh
Kiesu6RZmvfhZDmrX2p07ohspJ9MsCZYE/xL7qacnG95pVH0meqap1SV/iXEnIY/PRQCbviq/cmw
CRIP6E1ImyVCPIC4cfQPL7wc4bMdHma0TgCmJtgqDjkauYYIGeaYBKZOrSfP5w71EDmCfI+qicGh
spXmvCDtVDoECKWQ7fdgP+c4BIYF147pz4jMbT2+Zr1p1m/YxQxfGuFW4k2neuULbLbp614JR0av
KLnx4aqfefeTp2zq+PuueF/K4SS+eSrYjtbeLD/blqzhYK4L1LZF+Ft0CCs/Ek4G5trivfmYdOoL
lTwJT+x2rahvqGi1kdDGVWfs2YirF2gB8msbN72dZwzdKR6BOpbalp6ecdWbaFR8OcpQb4IqsUO2
i9G0QOmBR+S9Yd8WKyRlnCY8rfqf1FE9w0YWPhehI6bfgjqTbSiUVYOThSCBc6me9TfHVMqIjaCc
ya7aj94kbVNZN36EdV/7MbPd+DoHga8LXy9sRCX9ZnEsFios33MD4kYvNymT9Ohau3no8MPoC1T0
Tmunfo+ToE7QCMpPJV0bQHKJzGLJJdPzsn+ZDgvB5frM23KXd343+iUlzbxwDul/sfS/bzX4lxRY
WQIJvnl2I/orYuzZxEVDAYt/q2QAvpKriX/DLF0zZrspQJZaM45spbkaeEvKOoj2KAxIKcADtJ1E
7y24QRl4RXsGSmNoZ6k96yi4+oCoOMZ+6nrxGtE/0C0na/KqhmOuOALkwLFacb2GqVv3WzFHxeE0
iFaHA3Vd6dbVxyQdVmoPI9RIvKrb5wZ1iETt92Ekm6z/DKVNr5zL7EyeovipMyAEKtOjpgsds7BM
yAdc2QBay/JeBHtRWkDzMRAR/muFa6kzGgCCWm7kke13ZqGedpzuGfIQcyHhudxTwI7QV1qUg3gD
DwW6RNJ/W6A9RAG2NKiE+aSo7ii8k63DwurNb+sWu6JwF+Om0zfytD1NLSdruZEUBCBUCbl4W0Dr
qqgN5WHT1quSD2gB2yOibm7/WG6EHXOxvQHBoIKC6dJkyLML+pnJTIdYK2NWDzWIJdKWhBOVinxG
3Zyy+EvtrGBZnMd6pU44sqjUkvKfMB7K+BpWKwSXYPTtDHw6msFui4sLky/lWZUDHbnWSF+H+jfr
r0G5G11eDPUrhwk8Ukxn31zAlG2QI5KVkW21z3hkGk6xE1W8+WdKK0lJHW26mN2sTkEPwqKtYflB
b0wtKCL8wrBVoYFvlhqtmzmIZJKYS/Y86nvVQ+3pX1/FCzUL/ky46og6CNEhdB3bHb8simI76f2p
96PUe/K+InOjEZZZ2FTApWEY8v+xADIW69cj41828EJXyBmj8go+K6RnDw/puB2bNzGE7Jw0GH0O
fVllMqvsPfnbJiyYUFPoHwaJGa17yEPyFbj5FoD9lomOz2InU5XUoDQ67ZjgGNtQ3L3TQ4CwVuXt
mSLeIEde6WCaJTd49Ov6G6l8C9pQ3IefkBv3KemMq8rx/oKtoc0Rs4QHZR/ydbiQAmDPL+pKhSWx
YR/7suIVYCkfcPBXVe6qN04UiLlMx8nNpHGwdDKdw+XDPON/lVaUk8NZW1d7HUoCc0h6T2M/T7xO
kxf98j38M0i1+JBKcmVmPhkD4COBzigY1/BxGjgQxKELG15R0ipZo1/fZ20LIGiDKozGEYSMjiLz
ErGi7K+/PABLYRNAM+yBZe1LbTdwtheUtDNHYfiMTgDLqkcTM03LThR8s91n0+VHdgxTAJJ6S4uQ
+8VPByRMvYS138nrkMePhJNI2TE7jF63mrb4xfh/gd/TQRvAdIcuGeVURa1zoLce/8Tb7Gxu5q24
QCGgNwcpXOf4w2bqBkamHcKreZUUkjzxwx49Q41yC1icMtmu4UULQe21G1XGGBcuU3GJWMwT4qtp
rmWQPHn7D+u7RBtOlf2rRQeI676MA3DV3RY2y7134sA+eURuc5tG4M2HqfCoiaIDzfAKpp/iMRjp
WIUGwpudEKO+G8CIUVwFsQV9vfh4dUwbTnJwHqUPNmuJOl9kIHW4ZeeQL+EQUeQTWMSQFVwrw/bi
va9ZjC1hklzzFaSjOSN9CJ2y+YmfUeYGFfEGUIp7RqQOHjSop4bpmNVhMv8BbjQFP9t99LgATaS1
7xXjE3n4fGa7l/WsbwlyhfYr/nrbzbWhP8+B/aTZV1sQyecVweo9MgVaFpSkfwymOMY114CfSqEn
Sh8DdGgqlrOwZHtmYlGVt0STfvMvBF67cwN/hBXEGt884/0w+SLr3pLONQb/13XiT/xAK5qeAnsp
7IOFI3MyC+fykTphhqJ93dHE3LDjhQg4eNFx0g60Z2RWLBfDmoLpHgyOedfuwbwVZ80r91tWuHmz
PLUg5z7RS2pevRR+Zcdcuu0n5eW0NQm/nbvc32ieBJiPBHPKsSJeT+FreN0E5wxHizWdoyObghgE
BxOq+Gn2WM49Zm9LfyqIlJB4qoHkB0uhGk2NPYTP6MFIkkv/0BGrQRdTLxHIMYU0YXT2K7NfrjIv
xvYA2Yw459k8LCAYo7KHaO9CA6/QnpBola5bSixL/E4Gb4g/s/7UIyjlm4ugqTPObDddf6EJluED
UMVwsDKTgjRufCNBPPAjhIglripW8/IrY+YRJSspWfEK6seEdssNzE36m3hyiomZwbJkUcutG90a
rvHi0CApRVyzahJSagDmHnhWaHRX0XeqeW+VoAz1RmJdGng1WWfRs+it15/OKT5D4KqFDy9hX9Er
MAdkkcIL1FtJwDx6zQgP2WzHEXXWlIMRbZIb1XgCUO2bMqpAIALLaMOvBkbPUMg2EWyIzjE9HbUd
BaBGrgVO1dgWQJAg7JjHOx8L+zeCtgvqTdqWcJIWW5ntEREIN1LV2/yWB9yUy/6Jm6JnvuOObON4
LjEHmAd9OeBiK5eX2sO76evXKls3wd5IoaDarzkPIRUgaJ/nLBKk5wvnheeOe1ZAzYiqo0XA86/l
cbaKY45LaNvSCOrXaaLS2EJXILM1lhwexgWLRy88ZLQ9wCPfq5HkDqf9NXO2uukRNkPNHTKQdoWQ
qAJlnf/2yf194FY1NHKksn2ibrLsH7PGyoKlrz3UtsJi+90uDkpxnqibYc2eWBAxzJY3g+y+ro3H
EcrYpvIME/jIksRbr0UVP+9U9U95y2e9qGaZmYazrwDnhvinxBn+rwIsEfB7+fxHJxVTYNQhET6b
uNS1a7aIy/BuPnHBn5sVljKGozvsFVb2ganvp70or49YgaduEazSsgXVnegqvKzxl9dgAQNWPIv8
1gziltVn9FoxqmP9QhtJoUFhMFMgMtUeYFfYZI+xuLtUgJHfjqpfoL+wkCPQ0cmYRgU2o5AFGB8g
3+81qods+FNju2cpC+9qdkp4/R+TO/lGQTSvn1dUT9Pb7aWzLnwmpTsYG9m8Mm4cfVgd0rkVXeXz
bpAiix7ztCWIIV2ZO/z3lNd3hV0dxSexdo6ocAb4HR4Z2Z6CGeHJVkdItpL9ZRwFIu04tlziw5Yt
XyAagpcHiHcNstCKdywPoU4xrJ6cUt9MhKNEp5jifsngoJOsNnFKhWK+WurBBzFYXXnUTASQx2hx
YZPSK8yrT4WnaXyt2efr2oIIKdZMvmp41Uz9nBHCEpmlLChXPEkZW8dsRx935aDIhy3hhxB9Kz/6
Jztue06kM107hgUufqL4TLcqmSH2T4JzeK0HnKVWyVRx5AA6t4GrHiLwJ9xQ9QdWCcYeVXvEud8c
xvRBEaXZYBmQm8CGkCBJWbgw6/f8PyR8cdTQyge6ga75qYPVLL61vMFixRBRGUFaN/cOjS5zqYhu
EpCsBbSG8fXwWfph5+WX5sARnHXr/+Bb5gwwhs6JFw1gGV+Sha2PgXCZbIMPZso542CoEWh2zhZD
a3cE1KCvX/mNKTly9ZdA9rptclP1BwWZqtuXB01aSeEN5bjGWKyDTBwz0+UyO1X5qhEdkkxGH7BQ
9CVnV6VBhl2fJvqXl8mEkkFFa67eCx760KXlGX4aTDsj8XakAQKnrR5i+tMhqcgXP6zZoyR12Arr
aF7G4flmHtvxwMcC3+DJpHgVMAh8yUx41FU3E8zwHsDRR9HaM8VnXi+gEX9yD3TCUwMNzCtWGhel
u8TKT6sdBrSTHyjSm/o7Fu4gWAhVYJlUXPUCXYHm6f2JjScqf8ivv4bEIvRNqz6/UAZRY3A641u9
rE/wadVr/s12FwEU8wsPrhQU1a8FqSgbRIl3k2Ucqy/enhQ65wUJftMe1N9O25d4+1AnTBizdqTc
l7ihhE0YPgX+IYb6/kf7m2NMc+jBwYWZbtg/kfH/8gqC1meyP/6ClQlRHhya4FMDJvFaMpojSoIy
NPdc9O+Near0NfDAcPfXuvoDLyRbMroBof4WiVjbsPUBCQa7k5+N4ey4FI6Ab0TpBycS1DHuv8B+
d0dUlYm8qZE/qzaLmAK1cEqi1A5JlgCmr/4WLlyULTUfHmifUVl0SN5+zwlLHcx8fs++aPrT8AXb
CfZ1VrR19Hx1x1L66nfM9/RDCRUkQl4bWKio2aIixKx6lkXjNmJRoMF1GleK+mGAhYPRipwPBAET
VDCCYHqIeum50DH/m9sg2yFUYPVX7VbJuvom+YWJ+Pz7OJXHJuoqOZqVHqtfDhGlWHOpCxYzIQZ6
MHRYrQvYgPtdjuh6LXyLlM8Nk7DKeb+XEtPT5T9ZvOo+P22OaIKNofYjldsXO+JqFR6YnL5+ZIrO
LbdAl22M30reYNVhoP6tDH4NCprinIAPFcAWUvxHmxHltWWbK0b3KP1X1ozl/midJwQYNATVR5hd
MJkwzI/Ei9Sy7jlp0Yd6C9FS3IBhiGhQtGP+XmO7YBzSssUlxsSKy/VHT71mpx+WNLJyfkyo/NmW
KT1uFpYbw33k3E++U1dP9+bRvJiQ4W+pibBmXI83Nbgv8LYN+H4KNy744IHpXdphm/6iBZ1Rs4B3
xEdhyLbC6bNw34HfIwIUZG8hbpVHNjEx6UwCoPZmPvND/1CrRtFHtxNvcNbZdHkFrO9jwH5aGZGT
5BYdCIcyNV/F6diTScaXaEILq76rkPS6T7X/F0xs0aAjWrykgh+R48FAw6n5AnlM2QJfma1OW/Y4
cezG+ppaLWI2hOyTgkhZsfqN1m/K7MxSTjEC93bFUBy9qw/c1UebXB86igGMMKIzQfRme4U2DsEG
+/ks27cgM9GojGv2m4nkgiudwF3+IXfrGrBme1LdOO/jnWEFj2AXZOv6k/VRRNvmTH/kP/9ekTd4
oRXexWCZrVKX6psdhB5xgFpd5ZDNQnWP+OE9I5oqNuyaQzQkoHbzQpNqDl9U6fw3M0ZEY7q000mn
7LV/EeHp4jpK/BFPRbIzaDwY3Rvk023AHvLbYFQ9dsOV6gQ9k6eEM4LqewGQeCEJDDCBtwFsRbKV
ESIkYwkMecdPaXN6oYV52aH8VzFRUpnaAu9Mg9/pOZHRTd5asKHZyi/1v3FGkiL5FBPsgOtojVpk
roErBgtorHez0Jpinu3uXIvjoX2dI/VmjKg28p+F6Kzq12eyHYfDQkSZfVhkTzonGNXfuv7z0llv
sFFMVsNxzH2EhUl7qR3io6al9nIVX0Ajy2G5cP5LCsBNA3o+/yGVnJ4TJOZm+FMOfDqtp6hcX6zw
flm57YttRAn9BZE5gC5MPMp/DEujPHaX3xir041tAYZkfVinMyWOgrH9bVfpjQoKaIBfbVkR1boF
ZIkJVy67kNEiLuh3wIizPRN6WsIOKfb5D28lwunFsLHfvhxhIaWgXGRbzCJNwfv6EeMFxEcRXHDq
tvuGEZV+j4d/2fRVjluUKZy/8vCHJDpay4gNGg+3DXA/Ox03Iv4+6HFsFPlbgKtE8BijAiAL5AhK
vtoU5NIaQL0A6EXHehVdZXrAVbXcp/+wSAb5Nit/Bzgw1SdGhFXJPIgFeGMwQz3WL1zud8m0YuFK
OY3bHlfr+4+ossHpVLcf9/XoypUvvBD4odR3jC/0suXDkI86Yl42NL/8cdoayYAh2OL7692yXHHY
ArIkI5KUrTQSdEevLN0x/gXpb13a3ZM12Chcx2CxVLfM5wZhrxBzUv4LauAHl5B6XvzKtwb9THML
w4fELGWxyx8yAl6VBL212PkRT2ZkS+8jgp5g1czRHkFzn/fDH8J3aXsDGwBWvhj9xmMJnzrAUI2E
eZVfXp/G+xCY6CuWua9WTCopii1US/tE85BzJBgEP7AIG5mvm8B6m0uzONQg9JJ/nXptk2eQt+DP
LpJ+IHMlovoqjkq71jG/sNDqHfRJYrTCM6NQWmBBHhDKdPqJObzaOclHi7Jio3E1CHi30KF7JA4A
0N+kPPMxE6r6SERuFnsRohAYCBCqW+EfSNgXYqND6AnIyN6sJqDoTycF80G10K1JvyvTXTnVxzQ+
ENZhjTf4eqPi80QjjRjNn654qsgOmHTSmi/bI0ajZiIC4980rLiAlNcNcWXGuhIeQrmtEEGjshk4
x7iCamhtKRXIC+nf+sWO1BC3BvUxqwgJ8zgxot22b9csZyoixAYcD9xukPrBKXz19GSo2JC4Ts/4
H8Pc3I3itfZZvT2dLBKsPAaaEPTHjD3hNUTb4dvIRKuFsrJP9h3vFoNcpEMBL0OI5oVtIgvWrRzY
3UO45+Qmm24YezxBentGaNEpJPch97KRNS5q0G+Bg4D7la/e0lGJP2LYQQrDIVc2+Bxk6FKbRXpt
8g80PZyGDaFG1L7oizGecRjAeMNuwth3T68Jx1Co/8XY4Ytx1hTtm8HnT5ELytKPID7370MhreLs
ytw2OIQQTbXiEf+TmMyIRGnXBqIk1xTxkv6xZE3fh4mntViwDx72uJnk93ccb2rlmQZXscFiAlTY
FcRTzgwulp4ZK+dhH+UPkZg/Ap2HX68ovDJBGvPXadhi4AXX3wFRCjkiY3D2HTN0pxI2OVNQtGRw
KMn5ax+MYVsWuKKDqU4MXrQK9JcdjmbcKbBN8A8g4Oh/atgNRsJStYa3wuLLhPlAOOUSXDU8nMkJ
2ZEnCEfvs218OokDld0yHOz8MwlIHkOGRaYJhb6+T8AfjyTG3tvp1Jh/hHr1DORI1vlFDspVIn+3
6tptFszrEOWH+Fb2oPrwHmWA0+kjgfiwunbVNZ+5vG4wnPfpTUJbI7c/EmlfnjZjMIcKaNeS6wGj
Ih/XL6gZNsaspbo9q4IguAR76ijpETvSf7xAhvxGMusi/EQA/4WOxgUgwASNyauwKm4cWC+IT6zg
IQQUFnvrakkwNLeOGxMgrZxEYCcmQqevkrmZTk6uny+cIvNRz6sBKFCPXikpvFS2hr0igRjVuTgp
+K/ZTpvbiG3SHrBlcpovn9O9XT5ntKh67uF4mE+WAUDkmEvQW1l5BZNqwzgCUC8SpHnNftSzr7x2
2JbkC79LjuUIFoZNuRM2FqqhdqT9ZiPKLQX5hLrcTh/xnbmHxGVHWdSzwlzhYsH95gf6rshXr2Jb
wsvgkMvhI57E3/fxxaF+Vk2XOSfBSAh8CPTAAp18CK2DsNrIj1m81cw1EwnCu/HBCiTW2HqwgyvX
V8sevSHjCJ4YfRVMq4W8RoIxW8BfnvpE4Qf8C9ahL7NShVuEMAwOUQ5/Y9LOC4UG8SiyuRPpVrv8
O5tuptusXqPdCrPbSQx31A1CjFlvLwk/CX8zTd0aPIHgrpk1lfc56rv1yL3hz0X3ISoXMAPjdSK/
F1g9URBEAEE6QnKctGsyjoPeVlJX+5sJF8oaID7bGtiUZH/K0crg2Rh8aQ/dioiOmjLyihIiX+zL
YquW7B5CBAfSPpa/FioxRheIEix8kmyHxLxvV4oIDt3TdbA9e0gopJHXkFI7F11OFPvAvkRUMkTO
83UzWVzxz+TeSwXGW04fo+KaR+rqa27mxz+B4GiuOpiOnJHCsgaBQXbbRts0v8OCcuhhjjhjvpXv
IHUb86PjY4BAyRjnKV/MEiYId7ugUNwZXoKB0ryVmQVgDSC28Eh9sfa1dS/sXiNhx171k0Cnq//0
5qy9NnV0RWvNV8szK/oUXSWPBMGIy+EZH/kAtNOElY5S8DM6Y+gb0nUlnUivQX/WLbehR5ua4j73
Axbg7XkRn5FulOzwIIpDRfsfR+e12zi2peEnIsAcbhVI5WylG0J22cw58+n7YwNnzsxUhypL5N5r
/ZGcxZ2fyLMl2jHd2ohPKAEDzHwYZ3P0v7fcB0xfNVdFv2oxAjekje5RNp34TxdtPbVFaxPR5Ina
BGpcIIgFEy1LtkWcwa2aOiEdtfdtQ3kJCGs0TskuvPQ0/Ja0A6L/IVhkwNS57eFUc5mlooVBwYC/
zWVKcY+ZUNkqsT2huPKADmPobkVyrLFhV13odHLUJvZHB60Nxcc46DcAsMw/hsEYBjTpIu5aYFxn
pWlCQD+S76QNzC8X7r1VzuqxIuRDIvFxXktr1eaGFt1NLTuReyQm1veerbhGE24aaw5+kR5fRxBv
Pc2Jwq4N1zUiJKQggkOc1FC/Wukr3QYQzzDeBrCIdBN/kNVWloPjMj2Qg26J78r61kKGr3KRkFBJ
umjNGc+p7L7zaI3Fz6DnaiBgbx1ehkXSTalmjzS9imjvW4jvoy+/Q+1legeBb5FWt1OnYMYgYRpF
zcy19hAtObrYUxPsGu5vvceesWzHo+EuzWIdInXxnOBfWM5F+nZxa5GlJVwaupdTlMIHgWa9FGfw
/MOURu/swJroR/tUZXCeOw2X/xcncQ/QYFf/ZHkJpk2ZjaOVtu466JFBXrbsgeplwvMnZIaEriMi
5oOC8j1eIbe0MDAylhAX4Ep3AQZR/kcahtnsXduT4UgXWFYHAk9R0UPLBnNfBlA8S0upX4UWjP3M
U+auHU8TG/ukQt8fdCdSLN9BPJr3oFjoy+gqnBm0GcZwo7MN+Qn0cr0Z/gf6cgHpMF8u5PIc8QL7
dJQTO/lRSDlp/A9usKRHhnpxaccr5VcxXCkXJv4iAl7dDT/kofTRWvurrAh6Y96Ix/paP2KEDAkA
Oh9htNc7tCN0dh2E6lvjVQQvwFwg3/roGhoY2FKKqfamjutEeBTiYWCOGPu3xckgsmW4OqfyQEcl
BZWc/LuqcYKbTlopMlSe3qzcJ/D8XHwGAxlZbXl+ctliC/5H52OVkAQO/Fim+e1lSJw+LeFDJlMn
NfOIXIAtMIWj1BwMYc4zJmoXpN8izQwItRj/5Ht9z/iruAYjUMULzrgGQaA+Hvj/Ecoq9Tcfbqmc
jeonJC5EeFTyQifqqwm1uRrBbeOiXsXMaCMW2p6UoQS1K1bUX79mP/1U8FKHkJvJBOcJIE6NbBtM
sdX/wP77O7o8bK/FjgwOAsq1GbA3TxtkEse0+EPuX0H+FasQ3t5PdPOJIVPnxU1w5Gbesl7CboFr
UxWNQRTFCRJDecc/nFJuiLqTx3uGZCm7jRwjFxNNccFYv/ARZAXgYYAK80dzMx9gbgwYwSu84G7T
Nt5p6q5HYolYgTy9S7O2fmGgefV4h/g/qlt2807lRQLjJ7x/brG7Gp9cu7HYZTQWgQcbabyKyz+N
Ubp/DOaqNxeD/ueT001QoNFeJB+oFefO5JqIVxofD46ZYoov0XsYJuWcHyRI2hlxeJtwHPHxnyss
HYQuHT2MO3ddWkxxPNSf87+ZpG7SX8q2SmNXOeuXEt+GEm8sBzkIir/BJ4DIsFExox/cSOSTpsV9
yI4oTHi5Sp4fkBvRpAHFxIMITRA1zuBfLMqxpOIHkSnhZx5yM+htB93iT7EuhH18yHoNf9yfiF4R
fVpc3FH3YhLkS16H9+l82rt0Aqv/FMDTnLgLkrkIz6ovqDq6h1QqM0auRcUBiwINKSfRd6wyKL8a
d8HrIpz7Jb2H3dcP/qkbSEssEj4NaYHsmEQXp6eTS996yi8XobdHWejPd/WyoosJ3o9aQX+vl/uR
RzA81PnBZ4jdAJkr5+XjhX75IZTobRGU8AdW59E/x8z3YJBPfarCKNNlT8QXj8qKZxFEQGWLNI8D
U3AZrZlGR2kfnKaHmPetQOjJ0UK0SKQiDV7gnuXcg2ehL44nMJZuLMOyjaMdoPXAr/CQpx+OxPyA
rLTwHP/TofHgL+BNDOM1xcCEwRNy8N0vofbqe8hDnNK3Iufn6umb13LZ2MENFWmVkCj1zMST27Pl
kfxez8d0S7Sk5Az8gblo5QXfPoJt+RnxkCB2VzzsjvM4XlkefBuXFJlJPwVljDh9LyQFDY/Bloxn
jk6H4YOejLmsXmpxb2JyD/otYqbSPaEnbNgVrp7lvKxzVy3BT4y3FO7zpVOpk4RW4I6rWkLtOqao
XFgFU2YAp638RFzLlGwyoPAHuwgE/5QTHcwlnlPyhWJ22kytr2bHy1bRZIsaYVLXFpxvhb9MD9i0
KKl6tRZazZi0IH+RcKz4yitjxMuUP7G/kv/TDVtNs4OAlE3YPoIxN1G0k6D1Z+UBo9y/9m7y0FoG
i9o/Kd6IEwJdsg4xrDihdAOqiAk7jNaheuPb8PRfSBTOwIxIV7LFhE1IeIFopyieATQqLp7afYig
paFF8uk2G+3pvWbG4QppxoM+njq4g6xc1/ozB3yQ8n/pPc4O0Rq/EadfOB5F/gYML/pTIX5+6nTg
JsSpqNOgSpc6tyhJFpeyd9hO+2YZ/yYYNXG55JuhOZVuuDwHqIvYoTlc/A0RL+Ti+95KMXbZtwp0
TtNEtY1pvV+S0NGDG0LfTVtPSDYTOyiJ7RLXDTKPJbViTbIHykHKxK1e1lg0sehC2+9QehNnBBSJ
XomRcUUiRqeuFW4BKi4aWxMuorAFO8fUQqAD+4l+ulYIFzT+XYcA/xBDdvFUswUhDov5itZOHJIA
fdzNAwewZTccbc0V0AuMcdjib4odYORuo17GfkNvF51mDWQ8TdFE3JuTsM4u4qPQLOjVsNssId1q
npHKk0e/QpkttdruHRmNRZHs6mxpsHpyBveoi2yBdlLE3oC0k+ZyTSrPUP/mFmc3+kdHJRJWsAvT
kc7Q6f1E5HU7bmLrbt17WNJwNRL0zOKLdx8g0eFCXHrdrCcpqFtiQmbHB8hXrEeYOAzyjTJnzMmx
qySU5U2deeSxlN8d/11PRidDFBfVFnyGL42hnKPNqDZFBZM4S7oN8Swat5JVX3qOT1JII3PtBZc8
2qi0sTZrHVQORSN569z0D9wSaIriRcvfS0qWO1N1jPkMrFwW9WU5sjZ2eknuBbEw3z6y5tppbLgZ
B5ldol/6GPq9ZdhQf9k8rL8SzIzhh7kYDNHna6DKsP7uGIlwxzQ0rZz5ymrhNFJLpbQfdTDQPMAf
OKJcIunfqsWe10VkZmeejTUaViSuY3RLKXI9XyDQhSCuf8hHBxT28nS1oUgMOCLQ5ovOLmatFbst
XmF+qlq88WslYdbxlftKx3WIXfY8atsH5nP6O9BqIswQZgm7azCVnmM6Rb4+1/5M8QQW17QYi3ic
txkLFNbGKTUGUAsvFo6xZBtQfQ7TaAMeo4uW3HD+KpWNgUCXOxVtdr/I730Cp8gX6WdbrhnCEcjy
EbB2EObTjHbWb0veYCw9CtuTcpAgdn5Ufm57IFTs1HQ3pFmeZHsstqN/jKcKiuW4dp0AJ9NyyvOc
uQuHWU9lOn6VwJYY09Zmzqwn7xBYp9G+I6KB1+aLOI/McPIYoas+jdBfvskrd/JqQJEV6pjsGOzw
OYIm96gwHbnd5vqTYPXyySXo32faG1c+YijgPWQos8bulF0IvUE6AqNFSvHpKr9LXyMmmwOUm4aU
gMuciKStT0AZ4Q4P7GTNRnzrxU8yrrBiFMpqJR+0gJAIFDLHnN8MtdmWliqIlm6LNhuy0SAjeC2v
RXnHeJec1TlpNm31JDEHge56YoBfXrx5Ep9AA8sRk2aRcwvbceOELE+8rEsrO5Cy4D2BDFEcPHRW
nzchDy3PiQNH3xy6I9YN0XGvmIf1qdZOyt9au/J+PulBblaewNS31mF6ljsS+fE0kGX3krCxN3Pr
5tUE6ba2JNvNVcB/zCCClBbSn+KNme5QAFZ9FOYz75dDMP/BEaDhj2PGOBr2d7srtKdQnAcS0BzI
tC/ItnAjA3nOMdUJR+MDBpxdw99mxQ8Dll0tXEftFiy2PO89pPFQLxSBCEfhN7TuoD5pt0cmqHGQ
dzeFdMuh2kK9kfCGpiL1iLNixSIIgDM9nQSnENB5xJUKw2ZE46/l3hsc817QY3cgyCkGYcugRzk5
1ZIOkxI+c/gE0/vANfvCA28ZWwNpZ2d9NxU63bmUOfmFOWUaJB1rM7We8n65NfhgsKwPxMABEZGl
xsA+Luv7tNcIw1fAO15A2gwDfXjWSvcwouw4TeNvwJR6A7rPartlna2QMVS24OBK4ynEzVYSYrfr
QThJoaZqYrhmlLzjMtsytzNdmdZXwnQMSNcsuDTWcfbLvlqnB3JStEP6feq3OmAdvwnFGPOAIHoC
a/5hcHAnbmyNxJGZNP+IDQqwi+tjwrNbGEhGNY04RVyrvS2WuKbJccf+hP6Hy26MKDo89UXp5NK6
uGUnhSWshTlr5HRCnONRnvs93a+RTj/0Pril/VsY1/4lKM9ZgWZcvQTqBeuRBxU/LLUzhgC8B+O8
qNbsePgh5i04XHIbkXe4IdvoktGHCRR7XQuGTSzPClNX2PyMAucV2WaugZmC0Dy5vmkpdXyp7dfY
ri4FAYgFlT9L5U4IA+KPuEX1HF2YgbSKpFHMD5xpBfleypQolZ1CeWNCwJCEiMYoQa3NJkcQreTy
VXES+LA5OB7iX7c/9eKN8/KmXSJvhUnHO9+o62BEdN7veocHboGeu7lwfuWERSXr1rA1VnNFfVd8
sTm2ZA+F70FR7RIja7WlNEDDBKyu0+LRNr+gdoPoc0n+jdG1YIPivGhqp2AslqSbO5CJon/rIALS
Tf2nyjuP1OzakdJDqjoh0FXKM/4lcNmF4lcFRkcV+T7kG/VWyPpAe2K6ShHTKytabGr0i4GPn5c8
IwWiOB5+DHqHpTm9xRHLKdFI1dFqWT6lq4o1njJWUbkmbH0TvjB1/NoyubMZpyojt6uviXOJOAyK
5hkJn7KlZXBcJdKkkt+0eN/iVYd2d4oOIN4LfqtMDogFAluNiEg9eMLL5TmGakn2KWu23617OBDC
BdTu1+cklfu/vr/JiNMrjnNEkW2/96n19h4R1Exhvgtj7xL+m1+ypp8R7mCRgQTVZWyw20oKHx6V
PMTGfXsiHiMbTcSUdgGtHMCeyY+mIC4Di+m9F+4tcbQkDavm2USGawqoVGAcIXXRz+N8h7RLCE/z
W3WGyd7VsTjBabgYWweE7wPq+jq3ldAZTSLGpsydr06mG64+0jhCs2iO7STin4elYqnQkXAeSb2Y
+8QiUlKlE28UvuANyBnhhvyJh5uGJtJIv0cP2mJpAFsJ3hX0yUJdHvlvYfLsVjcRnVJuV40+S/cC
Lfb5R+46nnG+BbDSrNDnrU+0OAPrsDFaBlH1S+EHGFBoKvwrNbQsgfKtG/ukhMSmFAQpQk1AbPTS
UGal7k7UGMDXKSAlrz/O3TbfquWZ01FQYAt6Mj1/YPdrGmrGrTDeIvM3khFmEDldniSk4pgt3xqk
FtaraygdJTomasyuEL7dqs8vFW63HmzbkYG4GhLIBzZH85RnRJiKOzQ4U8AFptRxjznor3i174rf
Fikft7oRbqJbrGMzp9f5EmComIysmboDFTUJad+w4Rbr6KRYSx9GxANl1dJm7voc0siRyNihjYbX
FQev9mUaOCt+jI/aCavKJZR5CtUIRb72BURcFNo5QSMm6SU3gzhi72F43H8Im+IYoDNYCYRpVBQL
hxy52i/DJ+l195jyk49FYws7+Zk/cLbLP2P+rYD6Kh/ko/AVEXlvh3STblT5BGUj/ZI+AI2DSpdH
0OURZX9vHTJxqlOJwqSguwytG/JF2dHcqyDtlWQjWisPH5WdYzS+p5caoZDFFJ9sJoQ7YiI1xwMI
SOte43KYtZ/8DsMEUGwYJDE6tbLKQliwBVp82fuqq7tleqTchk7/iTPJ9snAMxfWZlyOd9cYwYej
OaPeiAuaNhDD4QYGVJb9eJ1njvXH/QDZKtnA4RnXnzv+ZSTDvEmFIcEoT8mxJDoMo/ys0e9ugElT
3WwTfLfYf1mZA7r2lGD51fgM2OXGW/Dthr9uuq8maU150loIZhmLe7sJvVuiiNtY0I55Dy3QsXWP
iNsLAlxvPr8CCgEMAtbpsd2O8i0gGcugb2IFgGbxTblPvuTae9Y1mtgFN4CcvGDaVTZMGdZvpx9l
ft0Qb25HPcLK9yXy+piE8O7xD1xbwgzaf2nYgYk6KbkYgR0+Ix7DeXE3nXFnEPo0t9fugswPlhOE
//1MaxdEUQRY3K09E7NU3BtwBb4HZPvj8J2j36fWCKR0PHj/MC+H/tPESwy3x2rkeMoiFq4dK9Ok
VEV0NUA4ZvFFM0KHrZlJsKYHmauOBlKfXQjEUD1nyqlaw39B0p7wVleYYJJDegG/krunOl5ByXph
2TP5ooQI3C8SjtiqgRjQjpjMEPKpwo+Q2F78VrJtpDKjROuK6RTMsyUdxnoKAq3JgYOIgF2g2QWA
RBKRqeyAQP7FJH02qNjGEpBth+iNHAp32AK7Uw++bqzK6OGXP8D42FlRRhjDMZU3svZTI2DCoGkU
tohe1T+m4rfKgPjTLjUOTSp1+ArT4qAqO/bYdtpK8ByDh/KvIDyP9RMG9MAsgaM9OqW0PSO9fguh
g/7fra8mLxFRuVDemJjKTSHek84xtTvmNv2vzq7j24+Xo/bw9YM6Bay6qD4FKlxQ8Ik2WS0cm+F5
C06BdfM6YhAgVdgjyZgQ1ioi8YA4q8mUO3erQ2XaQ3MYkr3uzvsu52vZ0TI6la+zFtKxugBS78Z3
UxxkcWXNON2Kc9N8qIuSw8cgHjN5owDr0TndPkkNpLyYctYdFS90BVPMInA1Q6AdXA2ca14e3TtR
IUDi4HL1ZaQDKt4YZOuzw7FAtk5Ecw/wjfUlythjXwzfiudoyGPKU40kTms3Vulo30HwW7w1EhNJ
ss+WPSr68p546LYo/N7wWNCDRMMizrGjSQtHYaAikin1PMTErKVMrjotc1qngejwyaAWFpG+hSLR
QBhgWaG1p6HME/bkziCaCmQNFggMVEYGSHh58OWzzqR4LK1yGTOWIVVp4RVvSf1buVvynxP1SKk5
jmZM8w3NWvix57p/onG9m/q2jfbu28mSSpy/+kdrt76xjpA+4GYE91MRvJ4EUORwFdKPndqkgKYE
I6x1UhRfiWljlxgarMbznKsb7rweiQ3cNDthg2uTNhVqhCNEQMEXh/EiWgYw3gOEGo/uJQvuGOo7
uBpyZHg5Q7w90lfmQ+tWOmEcq5Exqg4PkOe43/gb4m5l9v0ywjFD5Emz0rgZ6n03Wwg3I1x6ODEJ
S6TZsjhO8k2euoLqKUaaO4dln+8qBjsCUXFVBxJx09Ex4PTAYt3ZVb4KyFdr1mHUzz7/HtkLiole
NW6d7GD0n2qCNJJ+6/GfW0DeAzEp+53rfRBlNcyXFILtZZIrkKT0ZA2HL5R3QrevEBi68nfFB4P8
41V6R9qfuR6H357Qo5XBJuhb6BAo3UXbgUUkmJlo9zrtC2tuoXGdCYcJRSbZgZ9/m5gbX3laLKrU
hX4P/ttFwFbYbv+nYFtT8xWB4Z1TI0HCj9cTjnHDe/1PJJydr9Mna4Qb+u3i58c9lha/bC3ledPV
REmtFIUA8P5ARqWQXRNpQBz5QZJOdMfWvYY4tprEdvFQO0wFGUPyOmvR5xM9dtD1fxqO1egl4a0L
Vt5zhEwArYWURbaumFsM6u2W55DqPGltmpT4rBiG6VTjpA55VkiZ0Hjs+aQX2FOCcInpdHgC73NF
AY0mNDeJDw7E5sTvYP1a/VyfYp3GjV4tlPJ3wOwDZxOjWA7PKLqxmEjFYeQ+XfgDIgb05JzND6Un
emTREwSR2eZkXbKDgiTnZfwOhzMibv89CNsifboF4A3uEziF+IdU9PiNK0Hvf3VGsnhT4sXtKLHG
T5E9B5/F5HsUCQ9ZWulWlRbjpkRMT5Gioz/MdtFssKBFlArkKgV3eC31R8wMZKLxaNOfbgRlZCY3
arolv9von4/RB8kpicGtPay84Z8rfWf9P+BV15VZPkyns26mjKwFwbBKvGh/F33Q4KVp+Y6crQca
G6kgCVmIpGrYpKG3rFILrgWtB8U8jbcr8rXCxGWR+NLRktMxWZJqyFdESGeVUhxEs3lOY8nQ69/m
qkC14SnCrrvmMlsTldPJD6+Ix+in1PfemBhAXFLMqCQ2CyXHJoGO/vQsgNBXIStRhh1dZacF+SW3
cJvXdmagMuum28SsVwyrQXVO6meEJmtX1dM3jrFhx6sITl5/NH+dj7OMeJe2+SllBw0S7nTuU1Lm
/xmIDwrpVCl3Qdg16+4IEs03bVYLeI52WSk/jem47p41z+WrEe2TZ6Gf0MiisYFxBxoVp7gIhbR+
37HSK0cplx5ifIsKGSYIvkarPBBhTdu0XUiH4sRbA/KobUjdk8eHNP8AAPMD3DqenXX1DwQZ4k1s
KLVgzeEoGvY1Ut9MJ4aCb0BGpZq3i7L46w+GYkv1HccipExDAZUAJVhtS2wLbYRpEakZ1qOMiO/8
2TISA6P08241WUdncbJhM+TlgqSciz7JBvPY35vIJHzPjsyfsfhz0dDSpFJ6Nw3swROv6SUeQeow
42p/7QeHisvNFAPsdcWrJr5AAnljggzhncq1SKAH+pgEqSriCMlbBsY/RVqHW5wko6M0b0KZTZXp
HNQ9wswSFGuBR6bWr41AF8wFmHGs7S4j95poWpEOzT+vpLxoNNhAgOj5NwqsR3F9D3T8cBTkTkkH
b+UuQokblms3/ELLFdlqOEHwa1CLFa46itetPx4Yxqlk3cOGgC8PXxJOb/PJozFBFQQdYQ0jM53Q
UGtdZGRpcUe7gKXeMDBl/DHiDtU54JyO04U+9RIQ/iEgWZ8+wWfIk1uF2BxfMn+SkLGYXJuBy5XT
Cpykl1Z+dQr51FoFuSfg6yYkJkWjTWbRSsdNjxDCIbswMP4avJEEjvUeASPlLuUT7dpyZtJBy7bC
VU8o+h3QRoTfM7dFciOWrYB2oB5Cr3hmTpq85wRH+gkrn/gQI79ieuZ5lDM0YxSiDzhbdCcmnwAG
/MYy0HFDkt5VWTYObx7Ba2NusnZbEvFI+0O1CMgnY4GwFCCGexCKaJ2ord6EPJYebS8h/cPLGKtz
vZKUbY8ANNiDO4gxXZd/kncbDHojX/go6vBXMB6RcJYgg/L4JBMp7TXrgYhgftyvIdkVFVg9+e3t
tAbm+KFkEuvaYG9MSLYCnrxHBRr9ZPrah66kYBADUjPC4RFeRj2ChCuVizulvR6VR5wD7l9kEovc
J1YvDPvNd0nFledtp1kayIpAjLK2eboFYDUBhpcv6n+ajmiOKLjQsAaUGIK+mVmwmcK4tEvhWcui
8yG2CHbKMlvNjjHqVBom/B75ASsxEQcGMzUF2nA4Q3ErGLtGAxkR7RyuTM8QAGzod8CLR2TiHED9
gBXHSs4xJErEhnJFMJHryRwHFmoNcAwojcFWEpLyNV5QFNwTm1jaeXyNCDQ0GmMeNyyNPkykvDP6
9xg+dKokrXghSayli5AuYyP/CaBylOQ3jhD28wJWzz4hF6j5UqYLtJtQpn8p8PAwb9RLmywTCgKI
bukQEIeIKOryW6TbGN1a4P9k2VcsLev2Lhac0Y2tB44wF6mrHy8jcZP5TKtPESrmOl1bCtc001by
SZSrLm4RTMU4qEa82FMzsIGH4p/4FfwGFNvF1VbDNAr83QYqZytiXuDVYfxEKDXGP5mzpljStpfp
ExY2H12yyp64LtCiYo2zQpugA9VjWoETdCR0cvKPvlMMO3ISJyYT4m8I//munZGn/y/aCe8GJf+k
7UESdnRx1FO7PQ++Knzpf6I8iROxs1MDjA8rl1dxR10Z2xCbjzwexhDBkHEdZQjBf97swj0Frhg0
U3ggTBpwUJ3TQVMDgIvnvuMAhrgM78QwCQnbIh2WIm4EqbgmOJLp8eoIrMX3is1shzqcPJRoP5nE
U0RBPjfJ1TBfJoqMqxguKOiMlU+EmYiCj5jsAFLPpjQPepy8m5TuSVyuMuRRGylbUyA1yl+uZOuL
XF33li21B+SNYIkaoTUUDOM0J3yTRLHJ8wI+DZrxYsYOooX0ENpDFWzok6rbp4VbwKEz1ivsWWpX
TCPpcG/5pxXi56ZWqcC/JuVc4HKDAJeXEq42GmQbapvRybXrzH9gTwbvpJKpFgHsZ6nyyalX1/kY
KjRTlveK3DspT+BH0yQXQz2re75JdeBxMh+jss4iJjjj1htAhtsGb5/7GgikTmHC7JFOd+LCHlOx
IeH/+krTc/ITuZmia2RdYvWNxt5A4QEo4OS8EIn2Q1pBwW916kJaIvBaIAC2yKLf1LBAUCanIrHh
MuH/RNaFaL0r05PYXdXsJpCYa8DwzkmIItGgjOjUDhcJ4lEx38UTtyo5HXQpu3FPkNs6be6Qdw3R
ntKiqhHK+ME8283GTfcTZtsyXp16ad3/icVe0aa0/4IK6+MJrIfwmXsZI+W8pmh1wEs4E2cVXpqB
ZNNop0fAcTJZI29MEAG7uTkDVjyn2BpTEe+RfKxBwDHajSXQJxmDprZo6z83/fIs1s32n8IDAAno
7YO4JxuOXkgVb/Es7nd9C6iAljyCmEea6xffpQ56SWxTPB18GP/XSPKS1pp9EdtGxn4ErBoxHJMT
7pMByaGk9hiFVJT4xlpriOijOoKw/2VOGK6qYuShpz3/U7J78yRfeWHyd4NgkNljGl/xuBqJY2Eb
Ld2HBIFE0UQsoKoaEeV98fPD65RLk7IfAHtBmSmQ7wU/fdq3e8I65xLwSolTqbD8mSracIIxYj7N
UlZ5fzTQ7FIBtK95IGXLQsZF5FYwQnPvNDzrldIu3UJbmAEu+XYCZ0IsxjCT2buj3Fx5DskL/wyH
nBBQvL1Us3dC0UvNMYNUXY2RtKHl2kY0FgGmDO1NX7vBwWpsFIixXM774NiY2UY375HMKCtty0cQ
nvpw/ivC9Y3GuSUexbQJsEEFRM5L+JM18cJv/2rSgmTlSt60BbUJdViFjoHR2Gw5dwj91vaW7tm6
d430qaxdaUlhQAgv0QaNGvdac+aoAU/aHDhtdYlqguvtgLrS3tGHzPYhSWpeDnfL4SIBqdzS/ApQ
mTzVclkT2TToX0V6Cdn28fi79QJewgS7ioiQ0DwS02cduIeRbRT5KzEegoU27EGuTat8KmuXM84z
teLVD/NZr+1reTV5CKgsmtffEOJmfQv9PU19W9zcH/IKjhEJU+CwMbnt/InbNU5L85sek1feXtRn
jDAHNXO5CD8qkAOkJCs6MW+0i0KdkBF0RGEl7HchIpzsxpmtfbV4r+3l/2mehByheWmMszaFou7S
fpnQ9yDaXi4hXbAbP1wG8oQTA/t1IGhwGjGBCWP0b5rEJJkXIXC04FnlSCgxDppoLhibwV6QJ0Uc
Frq6VFlyd2nJoG0O21Jx1COhGymZDVvNmuv41C88XwnatfoCUDeJq4npLo6GM5xIZwOlf8oEbBoL
QNB07l27az1XkmtTLqaoSuJ693G2KQZHPKpPJLdIGYj4HjgDlyHxeugQWI0BR2ntnevXEvlhsUAK
EvgO0ZE0VS0Q4w4EVhKOi0ClQvLpKGC3UNjW2+iXyrL7HiecGnM7QYxTBRmhCTGOLSjoN8ghnkB2
7pLAXnQavLb1JmPcPfsruJo5Ou1yJaHRqDdQA7H84iKVpQfUWNUsYCABhfDvaI/EUbSz/5kkMgqe
heLh0ivME/8i0ym5UVSrWsfhh4lDk1d1Nde+5WibPqI1sdjJRHCSwWbEi+E57dAbvvR+owp2wMCL
pzk6GEsIHz7rplwhlbWGlSGBF27olPDq1USSP3TxG1am34Mdrwu+Ne3ALUhqo7JEji85/mGXQL5v
tGRV7ICSBtshfYpDXViKpBghSFgo1K7OAtepEUHGW0yAUxT1HWLWita6sAiXuLKbK3uFW92EhPq6
Wfet0t2jHPE+EFakbjuccNS+AhmQsHIlioW6KEbNvyk9EqdcY0tAogRsODDaakyZ7NTiUAKcDNsg
W5ExrWtroV+XI2lYm7C8QF6Y7VM2V6CwE7WMgpZSEnRVEYp79C8nn/5RuG0QaXSiMO4yUmfcK8m9
8Q+htGbJRtTPN04myxFaYXJwReQWCe7D668BuXKILvmhWY2S7h9qLHz8gi00qwTZMxEfg3sbHhlH
j0XdtoOygUosTIAVemeMCGcr/Of9NAOqTVjIBPBPHf4yF/7MkBclpw6NAMRnZqB3R+kTFS9NfKvC
3jsVfGvYOS7kxc/xp61Y/viIk545sEG2R2a3QwYY+teyZCrBFrVRUQFZyg2+Z1bJMzAW3aRIaVWN
J+uN2kn2yaw7GcFw6SPEIJ/KX3o366t7kdrDDCoynxPt+1OhxEBWITrYupKXxFiAFh1yCcSXZfje
mkxj86ZaxyFsanNBOtyPlNXatMcJd7c8Sjg5SHYRtpmw0g7icbAPYOr35gh7aZFrAynFsDWp2ZyI
0YeMIiBAMKUFJwTZIUN1lTSeoPQSsLNjvYzxRwBA0PVIrqvDLk4K0NnYo37ihlfWysgOTK3tKtW2
WblKirNM7J3P3YbggRXX2krvDrU1sX2z4NYQpWx+F+4NMHFYkD6LvIvwZZRymt1D6T2RFsm79NxG
2+Za/UMVMYktc16qE6nD/mFYDNGl/fTyWeCnT+m3mNFVx8NRAqpGV6BmMuODlB4myq+smcRD+NC/
eGGqHYx3in/GAIPhpNzm0QHIbKSEyNhzAMsxJiomx/5mScO+0rEe33t5G2a41AuN24fQLLyVFlMo
KbFZ/9cVG9eYtDe2lu8EdFst9Sjq9P4jWNaP9KxMVYb4r4m0MbFIQezmwkwydy5tevCgMLgxvy7y
hmyD9Ew7wfRacUXoR7P/rRFsawxfIY4FhZIraM32N5SeqKI6siuMB/x7Lz2lyNFEWpnJkaFZo+sO
cCJefCkRTWhfMbkD++YUTDIIPlaq/1qmGAUkjkcG5VLPJTbPYH5Q1z/ZIXh6wSVG8jCtK/j8QP3U
QJzNlnYngkUhaVHEkSXG08cslr0sFAA6vnbMJeggXiaNIdCG6gT+dp+iPCMbqNh1v5F/+ihjwbKE
bjHFzsaErOnq76i86ngTA1EKJ44bwsqwNYxn61PxyXwTgTq4d0YNjSePBe073zLIYZP70X/Ke/Sv
YRzk0sO8x6KZESUITjbY7a9CSERL9Pea3CSx2PRvfws2oKZAOUDV+gfiGWd6o6/LTf0p70BMKKVQ
uiXVWvyhGqa+kxRPA6/76oiXEpkz52CK8+CEsBwE+IBeF0yoBdIHNCUWb0qFY2s7AHml5anxyblg
nu5YjEANKGmIZ8KZz5f4ZkJ0O3qqd82P/ETBC+5a4CHLhG9BfBOBDCpPhqiK09Eo7qGerpBgq+qv
+kwn21SZ/ZZs454okbhyr4n91rGWOElKRoBDrW//TbE9llM+kjXOr+6l9EsiAalox2BY3lnSNulf
ovy40pR3/R9J57HcOJYF0S9CBLzZkjAEvRfFDUIlA0d4EO7r56BnMzMxUd0lkcB712SeTKA0jm7Z
I+p+Gid8+AzzrVVbbgJm5uYKYaTJLcu5p0NMJOM9h04KLQzVY8Mj8FoNd2wWA38dGPVKc/T0OdF6
WTDal4C1lYXsd6gsvLL74sNtmN6DP6SuL7446ZrYI8gdQF1Z/HK+YlJiBYYyGWDIT/mPIhKa/kgX
R8rhQvsHOXA699/QROkBUPOjcBTW3W9Bm3iJH3rLRAYfELipRXuX1R+0pnhg5QvlSqd68k/x4AsG
tlh98/dT+oaOdeaBSm9ViDSVP/jBN3AEHU7VxcVhluvhVn0KZKWSvDM5zE3p36gK+EEtQtIWEgJ1
lsWca0Rs7XrVad83RkizrHKnfsy4pE0EXRbWQr+CuNGSN0AV2j9aOsz+kKZuJPvG+EX4qsbsk1Yu
jbFHAqdmpV9yI36zE2cCGm1ITmpXJg8547ByvI3Ynpak5WEWMta9fuZ/otUWww1HdPwjnMaXS1Xa
PLiz+kc27tWDcMJE5Ru+vjd80iLW5RkqD+ZIKV3Bltfkq9b8m/13LA1J4kBMwHwT9g1Xj1/c2LLB
esp+IRd3G9NWrzR6UA2QOSIGR4HBOLNy+eXASSC+nb7YdaCiKzx8FgrONYWJ02APxgNXH09+QrwA
et3ym0uBO8v6Ijm5XI0/XFjGqdp2uJO2ikdQ/LmUv8ZPJBn3/sEBRC5j/MMmG1Tk1ycbL7D1ybYd
cXzZDD1gv0OSmBGOnNrI4SwXBvJE1g94CegRzHAQlT64A+hpM7vssW0DWBtuOJXWqPy5oIXgEnxn
1wgXiuqgVDeXfNP0f+O3fpkp97QF1svh2Z1BRuoxo7RiLQ9HiAxn3/wMwW6YqJKezS8TqUjzSJXT
CBBqjhG+A/FYGM73a8HD0TnSmqdXm9VSxi7/YORUAVhgeo+iRT0PJ7KVK2/aMxzo4NoNdmXrn0xO
1tIfoT1O5WHHnruzXQduEDmr4ag/2IC8gtCia3FK11DtNBiYjAOCc7yt77OV2EOoXbnMCKkk2MU5
nUPg4y8Trj2dC53EyfIEHoYFQ6YTM7nul125Hd0/cC5u2RLt/sTATlaUkbmDgxNcDik1Sz+8pduO
vexiIqPRgnpipfv3gUdmm/wRddmtCJDgSHfA8IF+GjHqbZwt1wZ+T77oLz64WVS1M/jiKrjqO/JA
bcgoRDpuxoyYMSRxTIrcqt3k6FFqeT3cCSA6QODinoQtU54Yrh8pwpHOB91xBOWJeepq/CXKemgW
OisBvopfHQrQA8MlCj2527MYrcbNq96+r5TU+675rkJITwDjnfgzP2PZn3gsyo2p3nFMFa1fiw66
nRQAhFFti/yRZac3KVUFUMTgVNKVZSamWPq0wDVXrbrRjb+UaXio37VqH5SHuvne19VP2ynk9ACu
bM/YJgrGjmY9IsE7R9FB4YUH51BVT5Cfb64Qs7XPGbFvTnSoyUiG/Pf7cuO14GgOOj+b3cMVq9i0
lk68NgElgOKy2/CQ0gOEXRY+ribDA87mIHKTGP1lbmOuxC2pFJXJjtopVvcJq1ULR9lu8KFBHHqt
f5Vq168VfzQWK9s0AaytSPyiFEyhQ6Lx3hn7hj2dC8ZIK5w6WrYqLbZb+TVN25p4PE66dGkdxY3C
3Kn0gMEEoKBnJeKWpw71XOcSUlLRZ6g+gFDAWK3K5GRPzWW+aWvJHiOCtZfIXDqU5S/ILbw8pvGP
uJZoT/shZNTLPmS4gcgyQkI++WFkPq1gwBq1LunSQZNCIUxO4/tE1UxOXMl1BL3KKa7NsVDs7LVF
Pi7+CxDesm8wLhmadKY1kqupe5AlwLWimo/JfrP1HCkHg3NVrnMwC9EPJBpidrtyK436fmQAIw68
sTgfYQhhAIk0BqjCX5gexvpDSvFfiI+CG0c9DLhOCJxW+fBo9p7Y1lj3rrIDWsJFV96YypO61p2Y
MoTCln/LO/5MCzDSXnnjXSxf9+p16m5ggDeMrQn05rpXQE+TnzidX3M000hAzAA7aTH7JkiEgCm1
QOmIKGiipWbtkO3h0k0wAfnDJ4GZT3KdBV/kFbFmRrgT++GVdRigVmbrFCILKJKxP8OlXAR3Io4c
mLPM0zl1qfLwoCpMWJe1tFFBnLB2nVbsaa05fMGUYVkjA3PHa/pA5fNdpB9JvBVYcuO9nG7qyAZx
TvViComNsTvpBnvwDaQNlvFI2dp76hONU9kaYzBHf2+Cf/wadDlwj8ZlhCKdEelCOITmJj7rmWcE
xLQua2tbJPB+vJGfi1XlYvpBbsUajmiXxfqTtGiieCDg6oxdlLP65F5ETgC4p7bw00Lh8KyVgHrA
IiXzAPAkDmuiKx2Zj3cPNRSb0Cu5NyRKlE56SKLftvuUh59w3BalrdxaLBqryEF5FeHK2cK/QiyK
iDfN3QqCCIQrrO9kQXC6sVgIwZHAA/5gcDOPRUg8KfcDsrp/efyt6ms60qiHRbCuf5vSHroD/o24
XWnaI2Lth/OCNEOkqoVdQuy91nPsMCz6Y6HtJsQ2OdcO1YutexLG/i9m5q+7hhC7daxHjX+KYMbI
iUvb+JTP0iW66hNiKswgLm8p5ZzO1guFChNgvgQXCdGE53vBF6nSp8xBPDDZaH/ITHXfK1h2C1gq
+BLQmf7rkj1GHJcWN3awDeQ0xViKyr0c4tJrHLZ+pS0dmWx20iLYsXdN4Fyge0e2zXfPsx4t2mPb
OsPoCpjZluEHbUrjapSR5kWc/SIPtLnWBKMJaD2XPLJmDTqJowG//tQNlqUiQrULUjQx3/TT6vHy
tW9kRtG4ye6ydsof7GUQMPKtDzWLcqYIb3Z8FqNoAlmCVclOdEIdIC0N5aJ9zp8foVB/IZcmpiwC
4yCrK7722c+0LUwBS+lYYwg74W4kHjDwqjOouLWUH9LZIcbsWI8I9mG3+Z4PPauFve0Uf/KOepgq
lsVHDx2If757ud14iaOTYfpSyWXC12l3wkrYUCvBlsFpI3kNs7QFAgZsBhQ5d1m/ivWl+hBRlXDC
UW8RrAI2HsWCx4dm4TXh9lu3wLTPHTWFchReMAcouz4lplNHMFDcYjFKEVQ2mDxt5Gu14edsczbV
Bwvj8e/9VT4AVdGnrgYSGxHOcLYwEcWSVTit+t09VCdSHIXwFviGzF5fyIYokVdKu3l7o7IRESy/
t3B8OAv+eLwKB8VVvB9lLkvSDYmGPKJkpuhjwdI5EQwm3ggU1bFtKNu+PIoif7DHo/itAexjnbQs
IIu5iJ+Gq/4np8g73LhPsP7ADK05NRnmGdk+Csm9vUUjTzRgTED6yvta2qLhhiBA5YJzzJbph/Gi
2q29e9Su9JP+C/aQjMRnJfkGy2bk0OxHoSI3N/SCLVVshB3sWtDUwMv5kq4Z3tMfqibaLs5COk4m
FxjHspHVEc0DVxziIGo84Xfk5yNAhqeU9eWhhhNhPMwMMhNnYP2jm5vumnVbxC1YSBLWtpjFFnpB
1J0HJa115foGuzQ9q+IuR9OJ0I/un00bapYKwVS9FVYiju1+XqFa6KVGROPoupdAi9YvLgBePXlp
vhbD9qlTO2zzS/arf8aefgX0RtHBte/VG8Fh0Y/6GQHrALE+Ifn2mK4pJZ3odQAIAzXn9aZJOHbX
8ghmT49Y+332pi3fhXk99TnHI+zD8fY6qrj68dBYflhuCg6UL+2R4l4SV8O0177ZchE8Li8Kzi4W
wCZjfC488I4LqMAXzjJGAcJlYsnkw+PZS/AAmFBPTvHVUsjBOXHe2Mi77RTZ0VFHCXVA0zS6b+ft
RDxhnc3xDziRvovDrLXNU75VGRZh1mFM5b62OXsx1QP04yija3wnzBliUArE3f8Jl/ALDTEdTIkA
fdkvxyXufUbVkkcw0QEWF66a/jmXBIPyLRbfTWy6pfQnwkoS0vXEXrYgO0hTnJxfJ2Vm3X/nrChU
Rr5Zjr4aD4T6iGsGUUDqBuC60KHl8yivYHJMNP/vn1E/dYTNZyJfQ2hgiP0NhxZjI19QaLCGYpqN
KjLVmHX6ScOnsYKvuxkgrWBv8v4ruioMJ9YBbm/xQddlgENJdoHiqiyuYrB+0Yf0mD9WWvFFkB/r
4UJwiik6QvCjNvtXstcB92mgeTAQrRixIY6AUHhL8S/BWONlN3ekwFE1sU5JvhvI7GgeQ1KLeRc9
7ryNZdO8Zl+m4sfqF8y2ImEfi1kTYey81mAeV630EYHQceBMzZcW1l5Ukv1JuM4u4H5H2hJiIojd
EEJsDfrnpQdWzNzuTZhcyeFSY2ZgP1zcNJEohXMUYknlIIl+KCJevc/1iseZ+hcoU7jVyIBsnffF
wjrHeU6hqyQ2c0sugiD2R1xLkcMNUf8wry/iLSQbtiOXmml8uXx9JprTY1sKtjOS6r2VFO7eHQ4Z
/RQXR4SijbRuNIZ1XAfyTzDuJHnPLwHTceqv3POc1sGT243dXYIywRn/0QCtxMZmooIoFIoS1VGL
9N6NytOcwdGTIDo3LIxhOde71BtKOAU23BTQCUuu2/6j0Nc8Wi0Pb+9BUKWcY9oO9yVfF3YOPNoh
nyrDrWsdUoL0duFdTRnG2XzuotdurXrHI+a+CGLIV6W0RVMbJwzwoNXu03PEjG8Z+dR1SLS9nH0c
1hHH5Pp3kQMumm2P9nMb0eFw1C5apNyw/+i7wDmTEMGlMl8bS1tcy+MCFdYZjclN7o/CvKVkXeGa
mFYXd4IdhG8u/V52X7H9BNvUMslwUaSIf+IdE6WmcCc2q/pXgnHFKNoLmqW6Z4nTOvFfxir4O9qK
nMQYJXr9oXvhWZNtAdkWNxm+dFcUHczxUGF78rPnrAx8CahDmTk8UYkZyFgefDMafKeLxIQQOIDK
NbEak1MQuaHdz0oRjBmMOxEJObPr59Gka+lA7Bb7KApIRXXMk5Vf0YFVMgJJMCgYCC96dRY5SwSX
aABOjxOb6wbmav6wjsyFkSu9/7ppE/JBQvtcwKZyW24Qzr3IVr4L1NAFiuc3KUWQRhD/cIQybEuh
4EJB4kZyusTDAl+g08gc88n3dO1Mjq+SzAZ6YRnJMaJz7jmSi0GIO+Q1dTJ3zIIpIQlucMpp5dNV
PO3KB2dVvOeqUWF2L7Jd7PS/4Yphq3Hjr6QvjpcqyzdbnrCNetF3Sn39XjxFJCiLsiJjd87BfaFI
BF9DNd96VrnDQ8QCoUEvwL9iSrcqN5GJMXxaxSj/6UZ4xpahXT50aY2UbSvCltuYDj4yHs/3h7gv
WVMRPuIIdrQbjh2TORvBWIIcBemuvlEe/biAy6y80Ym48ddwMeYCQ/Tkc6iuiDaWwDTCSIRLRzJH
hUpkrffXpt+x8CXIq73i0KGmQIseAKTc1zA14G6egiMXuJEjZGZqbGviuc3w/joQTcvwSDCW/iuT
zwqV+xqhxleBn/3o0IPkncX+MGG1mBtsob7oOXpplcKutytmfLtQ+G3Uy/BPVdhfL5SNTgYGsHaS
rBqIqDp2fiSDaCZ4pnPNqbFqUjHL5dFkZqXhBYl7JGKPN2KcYU6mlLA1lL8BKRPcjNhE+GJrpCLv
ueZlwk8XOgUl0r3nABojCpzkbaK+zZzAAvzHllr9xURUCI5Snbqh2jFA66Jtmwi+BBxrkGpyUVP6
JoA+4W6aaHio74lbenN/icq13DKxnVYSfyZ+08hKgLxg9fWMK7Am29ZFAfPafRiGJ3LZZuInuSbi
zhoQIMJ3QP9SEmz4pme18ByLKPfj1y8oJZXzoXw2DLblS56fRZyLbzYxxRolxssABMdbnwusVywC
Xyg9h2PII9CBMGlDQJ/U2ggqA82O6wvsYDbSJOz1y02iA5Nl19AFqyY9xezJX7vpk/8QZ+9jCK0N
pFT4kym+KH4RoSeBmOp5hUpMEa/gQOkUrM3MI+icVzUjM7X12te5yNp9j3xJlviFr5JvEXYa70P+
zmkCYEnN+lIo4AzLFQk6D5kwmJeoZRvxxj39l+vTQUXiZlCaS8iVcAW+Krut1soH2k0rN2m2V6NL
8hrH7a+SnbkE+Gng/DDUFDfAmlosDNKpKE+atGZBVoUrxuhmtUJhj+aOQPbmagkOYxgR9R6DmQJr
PJqSfFswa+Rv5KwyTC8fLwoZePg3iyO3cILI3XBLKAD1baqqZTXWsKawni0bqXVD8VrXn5OKs48R
k4myQHznl5SJraDTpnc9w9tiO3C1NCYhwgYmOeS2wrrou01r+uLchJuC2zCEky15p4vjNdAHP+Qd
14m/TNmXvnGysNqNtHPBAnUIOd95qozozVyQHb6UuiEiRP0kot3hzhM4RKDORGO+FC6Fmv69qpM4
jVQ8kZ8OTJdagC0lqwa0VRWLlvzTmkEaqttMK1VO3UTNeFoCWxWQ8/TFXc3nZTPDtM/kFbmR+BeK
J7n5CuLgIMCAsMqX/2KPY0gDUpqVQEpohaHGEPaTTrSRSuAOpNsW2R4NwginkZhVdTcJOGsHD+Gg
cA3CT4HpbHqi57LssPqwAp4OXAmAB4jxKleTYSFcY89qMnLoeENe/0aVzDkoOAahbqCNWdBzISXD
uvnXR58h/9oA+IXmvQCS3+r8nCorIkWoBhdgrLnPJT6b8OeN5Coku4YDq2ZcCWUBEhkUqj2Had08
5pp29jhElOC8ibR0Anz3bGTsKGwz3tQiwVkl/Ro1MRdMQI99+BntEgouXlcGLpmEsovNr8VDyNVZ
qL0b9hZlg+AaKPPGfxVMzCgxnJgQZOtnhD4z17Qo18uMygFxmy5N63J6DAptEMxV0+VXCTnHKua+
Cw4mbrpO+K3S1DMx0lR55PMRguJO+3vOVFCXIy9qnuEB5PQ8t2PWDLRF1GaV+kXfl8UXA4TxdaJQ
HoGcL4DJc2v0yTprj83w3XU7xborSA1TIig7MsvaA9UUVIHItFhcgXiHqcuMMieSWxPwtST7VOKl
DeZE7mg5dKu2I0kidFog0cqLASPhwbmfT2+7ms51cu8sFJYM4dJKAH6B2X9Vq2RUvMi/SjZCtwLI
LjAjhareDlcxOzXWc/5MURCx5xRvprIytL2U2C+IvjDMiy1r+ij8pQ/z4tqjNKyZkatUhVoKyDNw
W/KRcZnnZyXf6gnQt0eDKebZUyhp3SdmtSzfVeNPlfsMsSLBrymMYdtzzOhrYHYghvQDY+L6bRss
LeeHhwlfn67eDv0UCkVpU61eD3CoDSbvkTHYT55u8agBvLYu+LLAwLIDu7JfMhYTgYCx+9dsQtfA
PrWzrr3pKkdxj5JtUr5TftFOZiUBUTpUViTbqBKa0xO15lv0Mkz27bgPgS7Jy/cHHPgfbGWCDg/I
brG3n9nZWzSKxDkskHDjcB7otbmaqtEvO1+GKYKvmAOgaJBNw/0l1vZerRJUN+wE5W0k2arpEpcl
FC43zK5EpUwR8Zz0rVh8GLGTZb89wsVJ/RY56S5RcUjnQRsc/vYcAbYs93W6TakkK5I8hEPZrshH
Aiiba18ikdKu1a3DDH0Bk/CVVe3amZkVoD/lTqW2o++akHSyC+5sHIvTNoVmM13KgVl+s7JI0mi3
LRH2+DDofIXDS7YjsAowTc1yq4EHUJCDqFLtGpgqIVox7NP1jcou9EDVPXfPwHOQSwfP4U0q0LQy
DkrylGL0cGhR5T+ZLU04623aNZMR+u/EGJnUU0XP71CyFpmqpbA5IybIGFpqd6Iq0Ma9Ed/4R4YW
KzoDb0LwRIbmL9r+gi10QhNFgGVm8Qiks22dBoEaUuHRp2wI1gltvLhnONX5U/RPEHaGsMY2m1PJ
6KMT63RdOVbR1K4bDb0yj9tQEabz05q3iIdcYmEkWvCU9vJrLWVkvjAvu2sfUrsJ/NL66JajyPIU
OikLBAhZS1YocfhrxhxtVMhaVnq19jTegCUizUawIC7C3W/SY8EgBkM/juGq3pDO+ra2zfgZME4l
uJQG0MRfrTOnaeQdZoSzQcWl1Ndn2vOjY3lsMxdlC9MfJ5M98oAzGrfxZjKgZxZ2rhlTmfWegVn/
WsniTjO/o4eI6PBfpdtWc4oM7yrHKGl3+PWQQCc9UomPkX0ecwSFqShNJUa6euZEFWeCXFpK1EH1
xf5UElfbJN8aeRPrYdpK/xRx3ovDDCMR9hNS6ZuhmXzr869YdiE8aLFL6p2MaRXx/PTaKSzRSh9I
6TIz0Pb4RG85MWFx7AF5nET1wvwHiWSIe0abfmTSbchHUo+5eFUNL1UdC+hS6Qw14lyUdTw+I2sH
ewzddmsAq6PMdqz3KtJXb47c9RuCKLAlAJehq4gcGJ4BrQcxZldQQDiysA8xrpcHsz2Xwjrtb22L
VFbEeAJ0xWKNmpRXpc8Z1udelcMlIcXXnZAkvljGguCUbq3yEZvXhmyzHAF/W2qoodDdtn/0aK9x
X2R/RviVm/9K65aLZC+iexOLXwVUXLaqXwDYlm2+yzDaIUyKJ1KS3dlIzY4KBaS11f7p7RNB+Zjy
DrsCvK7xxHg9XA54WVS+wbR9Cu3mNVCGrNIRv8CMGeeJGQIex8VbxWznSjRfCVqK+xj/to1Xpb/R
e5NY6xFDM+tDjSf/0yQhrGOO2ENiwpVzqK2TtlECn6Azq7Tl98GQMVU6ufk77nKXrc9Ec+yX7vvl
x5t5ih5ttY3R4QSBeXoL0n1uPoFnKwIvJlEW7U8RUMhH6dcoXBTjnIy8Z+nNQlorYKj7QEo+MiR6
ASD15tRqm5D0zMtQCJlsczwM1wYaNgZmSnArFK8YkLqh5vJKxigHkaH5C6cj51S5mdKb4cLcbvbc
WYADBIxUuN1dpnk6bm0CaMhLVa5ocRWutYMKCUmZLib8ouWOlyqWdgPgV3ExfXQ+6vwGe9kCX/Sk
bqd6Z463d/NdvPyGOcM8v65NN8vWdeDNDWDzr0r9QDqZz/m0f3szRUS1W4JuVEx1d7HFmn1mi8wE
k6ijRWFdgswhNiOfMIXcGMFb8Tn7ms9ZXSAZlQ0tB7EePwS0iNNmnCinVrSHIRoawJMN/eYDfEcF
GoEFPAjNakIT4Mfk2PKNqbbhvtD67NR0/pbF7vxMruaudiNP2xZLnjSZ00jbvA4+2haxcMNqS3Uu
GxvptaXsJjCD234E4kpUSfvdCQdV9EPUj9qqROAFVFpjFbTuuJoIRkWXZVJi/VT3NNgb86Q+FC7M
pRWIHbs6dnBJKu5BL7dte6nbU8OpdE8Um8mdstanpwiykueAqXzvFafoIICFWbz3VPaJRE8J44Bf
1PjecaCKiT/g5kaKB1AyONShNyi/5YyuaR46Lv4wA6GXQvagj+ZMLt/VAk+YTSlST3s6WEHkfqpd
XhJZ8nQW4PO3E1Q4ywDtql76/uyVC3ov+OlNgKOJTGvz2r8PGELIx4gOwQvod30xwwthSO1F3DGb
DkWGLVB5WNqazAnOLKvdcDM65HEvn9iufe1AtUYJp3vpXT8Jh118Hx76CbnnflyOa90bXGwIHlv7
xe/v0ROeiGFgvV2J91qe0R1Hi+9vKAaOJzAoD2zYQHbLqDy6FOxeCQivayfLv2XGPidk5/R/9+E6
qiz0F7qyQYsFlQpw8DxS1+kSFm7EgcKAlpaPx3E7iBcmA2/wYPOPISEuzQAErUZQxbyavWcBDCsp
BY7qHwP2qqZsNP6M5Fy3WHQWxGxxhpz+UUvLPnvnmHMq/oJciwHw/ZDbbxl4JBUJ+48U/CVhp+Zq
M1SfofnQZrHzGNiSy5otJYsVHpcr1PBfFgNi1sfIdcnFQr6KtroLgdsvMx0v4FYkIQ2fjeaS0XfH
CkVFM13f6NXIEk9hDSDwJHZP+aeaG55n1UC907BMDDfmusPpUi4ePK0Gz8J78S96e6m1hOHOIpK7
lesgtmxedaEFFIctkE85squv1i8kUg/WHD564YXD7X1mi2f8A2zlxXdGf8WZdR0hqAsyBAfTbwYb
wyG124vV7iLbj3fjIXZfUbsaBKhaN328EWV8TkHGKyfmIyjK4dzce3xxgfQZcVgFH69hUxibqr/1
LHl63np0j8ZmBr5/SRXdg3pKCF7Ba2itiIoXHoVySmIvf28QhZB3mK2GLdpnJJbv22wW82tWH3tY
Cr7svE9BvzO/gDdy1/Ll93uod9RIaHc47pxn1FxL7VfDyDlY/1plDlGUmDmV1WeGhs0MT1zoNrP8
/44fTXMU+ShlyyS2A4k4Bb4Fl0zIitUL0JOmpBD5ZK2SDxsaY4NXxOCDY33GXViwo8TUimlR8tB1
NvDJqtcaqATVpNhumTr1dzj0DJ9a7/noZtoLSYyaWyt/EZVuT3jFq+apmZAIcjbqkd94E57IPfPy
3H+323gv1t816bXq7EbkbxzqkwKiJdcApLAAhj3rigTkfGgNV3yxsYYLdcjLGuyO4XYvBEuL4GHY
7t8tQ6kAuaYcXCrdJbBgT1ZF+tTqK9tA7jxboE1qPnF0VOzZZnHUmwdbXglIrMGZzVLKDwq+Yid9
tOL/94kqMU2X7GQi+aSsiur1W/YtzoSG8AnT5tuReENS+MHfPK0aDTI6xOERBSuRVXreeOyROs0J
aIMAXvVHRYZq8Nf3n7V11bsVRADgFfGybE7dttPuhnipk68pPJban559RNp9MM5RcjaEgzBhqVtg
ZeM4/A1e+Epdcy0yxVBm6IXOHJejDRkLOqN4RSAM6XeYK8pNdua/0+oviR1lU2FXJfnC7qo1i9Ws
+So/yUYij5NsdZrgreWav1XBRZud77wIbPA4OFlx1se021Kg3CfbesQr/Ys2fSDKbFyqdwHT6T3S
aNQ4indc+nQbSQS2Q1kW05K0lt4C3iH8ywmqab+j8C6yOuVvV/5ROYRrLH0vdQVkxGzdafrIeCsr
2LswqSm5VFb84yJEi+RKBNbrToMXSv2stW2zt/jga2TSZvXLFkbmt9R1EyYZa735vt3GzRcGfuhs
P3V+bdt0Gbx8yqiQv8b4rmdzQLl5cCTuNUwv7ME+GojI00c9bhT9t6wdfLignZ2XaPeDT9fZiT9v
dZOz7n8lCCbcCHvApKjLYPC5ZwP90icjxXnCQGBJpnT8zIWltqoFQHvI88nc5EpAckshT4E3LAhM
FfITwxQngqaNMxhVsoxnpa7XMTsd9l6xo7mK5bNepnQKCOTcTdGXXGK4PwQy6T8GAGqCrncUqG/a
AfKLIxC8mMLf6tUEx1ke2uSsh1cKIx6nKLKccFWUlII+qKqm8NT7gTtH7x0TSzDfosCb3rgyIYZ8
ZY646+8No1DNyfFNwMcYyGnXOfwAJ2YR5jGkcjeJBW/4ZdEjGqqjJbeSyFSd303A1kyM5L6H68cw
EIhlE+3a4lNO/IIH7YtruMXhwZtF6I2e/vashH/06UQPUP68IZmHHBmReWZYN6dqMOJJwo2Rz7jS
a4iUGMGpOstrGa7nwRctevmZH5iGV8yDrX3wk/xjXpYgHiPTIkEE7Jf9d8n008j817+ezllSdrx7
dUm606oIfxr5YoqbVPkYmSLhN5sD7BHMY+gSk700no3hu4YWOJ7nxJq4YITGi75WSR8k3Eb1EVS+
53kDfS0qAcqPTn+GTwmLAA8CFf6YbtrSzlHxLeOnXN3MKEbA/Jm4NX5Ao16S/DIax/mDw6UeN3bC
Oa9pd/6PYP4n8Ro3nom2IYfVcGPNkm3l6GKoiBCaXUWuKweYtADaPWdYS7VnrNTl9WCykkKFtozA
VjR+xsNtd9LZ/OL64MNsSbiNnGAnXeRndNRWJiWWzw/8oojxIfkQKcbH2hebwAMth4EWJIZG4qJf
tW7tv6A4MewAsoDzGHnhMuDDj8INbS+qLzFxnkzk+bvF8KTYWM48cVw34oOg1hdZTmxU3hvuqrrx
xGzVK7t2mvcj7FQUWzTtDgO0b7hc3pLlInS1o0+Om1R5hKIjd0/CKsdbCEhz+CrHDYIeNTypd5QS
/TmNLhUVDsMXDXxF/IUZ15yudAm4/pguRB5G4kDeVYobRz5yC/61Wf5Bi6mb8x8cUedGH5OPE54j
8RXeKRxFfeAbBZt9QFeLG3wW83N7Pjjncgb125GW5MpCuNYoQ/naQrRxvXqlPNdUSLQow74zkUYZ
lacfJYvhUh+0DQZjCxy1smo05BJL0g0AAyxYGFOVl5/0dBTvdTjf17z8teUrCsrF1zYGycoWyYBt
AhCOFA9eVGidnwEbH9C+9xKxrbkSWLDtWv8N7n1Oa8M5DeLRfxAgQga0sCO3lMb+i5u8BC/b4hv3
31+hTpiEm7S+ToFVMthiDsyxiDioVLYDsW9vT8Dt/B9p6qWfh8ih6krP1LHlG50n0/KdlT0sYcM2
aw7MriyCmH1hIX8NIqdrj9wHVu8ZdJRZ/elrzuog541bvYk5CLw0dIv3Fq2XlYC5OozCnv0a1VTO
eN0jvDowNnm9UzEaCjPkqrZuyZXnMVfuQUtRTsbxlbZCFA88PHGyntQbelh0LVIEgfCSNCez/k7Z
5rLBiatj3XnVxG4KBXB6Dk1bGC4aMRikEFBldqA5WokIeZGlyTHrDxHzomsW+cL7MjBsbJHLW5sQ
bTTHR5ZEeEYYxTM5ok8tGlziCF24vmJKOuoWeqr3v+iTFTAmSqYu8257hhgs9DlHTr5AJD6KN74m
rowXHT3TY34wVIkECCb4IYF0goDfY0ToEUChvpmk4/jySCqKX5vi9RNBBgBkSqAmxPQPBmfU0uWE
xPAgzulJA68zvA70NsJDwLEOCtmfbBb51k3hQdxGuLwpDEWGXhyyRBZVtKj06Cw0mL5wdn0Fif9K
o1WaslCsgHbP17Z5iykXe9QXoztUV4pDEVaahYAdI6bk8hAWveKMNDECT062V+oTxiqcfTGhxjXt
hPHg4VMSwOzFZ9MzYWAqiVmNH0m1wKiknSsmvfeWTyKdyAtSL6KQdsuxzyAJHXJniylRUBz9CARF
diVE+yrbFJeWxfw5760FzaRVXmNg2yww+If6iYykF7FbxW+lA5JooR6E5A5WOz1vmdXq59IYbFoa
JdhNKX+O+CDKT+arxUFq+/mxfwqPp1x/V9TU1J4lx1/C2SdA70abG6J6nOjKcMXQ1xvQVmUmOwG6
hGx6KhqkOH5t6piEqKiUKZvyOQdNFcVf18wZByyimRiy6Y6RlWkaOD/1WuS2glPeC39HfUkVgg1a
XHb6OSXygd9ceHuazuGSuWUANr3ECoXkjiw4HuyS3AIaG/YPNGOzKdaRni+Zle4jlPwWwnLwkZJx
iWqQHrOhVNGIJm9lpG/o8aZT1HlGMsM9ASussuHElAvSWP+cjHPgj0zHc5d2NaCesJHRkP3M5xEh
WAyp9QqPwUuHj/7JYnklsdh7P1WsMsAs+nOc0VswMk+3yNoXwzE6qTux3BjS0XjdCiIZSDnPgEMR
nQx01lbYy+MnJsWyAPe+ezMd7Z4M3rt1wJ2TesbLH1DBkDYsPcrKjlCEVf8j6Uy7E8W2MPyLXIt5
+CqjII4xRr+wYmIEFJkF+fX9UH37VlcqbRlFzjl7v/sdlhDskhSC+PRXG65FTyska3+ZjmmPRYlT
sySGcf/o9nXzAW++lZm5LBpl2xthPBwUKLW0CcamqDZc/gG7wzrKM5sPuSPAQUar1mFO9Z6PDYNF
RlDA9eYbEsA4hsmwak2fg7qNvfeA/wCsHBRg6FqxFaDtEPUHQiASttPLU97Q6Y+4dErEoKAo63Y0
YuYMKt1GfBxMw1cRcUJsh440lTbEf2NGyccN1k3MG4QZADdmlW+cN0foMdTovH6hau2Cm9jl2IAY
cbsU1ar+JVuI/rGCbI5k0Y+JmkirFR6NQLOb2DMhCr2Pwt3HxEfc8M1aInf+iCdej256xT6dncZq
PRDA8aPdfVX5TTuZ9bWomAUST0nLPuER7n0FMTcZj8qfwOJinNrlN3f4aW3FU7w34EjGBEaXr+IP
Jx3rHXjHRDnzkriNHBnpxYXtBlmCtB11Frj+ta7RwlWOO4TdzGcAN7DdIPXiVoXZH0Nifu+1btlB
OJGZ4fQMWLaPn2Gv4d5tYs5LJCwHfv2R79hNyULemRjxVO4bI4j2b/wsxF90YOPf7Nt0HnZqOrNy
kahkqV0ZH4CxkkenHWRxReWc4icHEMXNDU4GS8vP0QbKTTSon+/8uB5QMdb0qomR+Zrga3hQgk1S
g+NPjS+DclIeAZtotpkCdO9E3wBnuby6BaMK/a1g5PYifXTdvL/hCOtVZBBFU6JSgyFP12Q2uI5t
46BavRbwOZm+As05nIjSlMpzg5mXTgzqpwB7V/1s8BTXvmTDu00QRcR05LEYv5jQ2dUWeNG5KKaj
fKJNpT5FZHPMK/xaOdTFBVOen3zCAWZOPyEswgKiB0heu1BiCMeIhYnUcXtpCz2Gtq55Xl9si4rq
vlgRuEzp90Np+CyapOXiNb90affXJe+JuXyhyKy25RCSKNY64iwwv5gAQsE3fM7siDutzhpLCDq2
6roP6WMVJmF1swBvWuFfLLGvwuOcV+gbkIcw+gkl+aPPFmbxIdU7SSJtAV+LW382KleuFg+CwBSn
uPsaCX49fZTVvC1WjDr4iH0CuCxivxfgbqKNt2bmlRyQOunoVDnZIOKR0qzKMNswrMmuQ/FtMOeN
aT9igbYy6+ePKLl7D1xUjHpPRB8G0pIWPXWsYgLkX83jlPZfibrt1mW+0dpumbzWuOcTiAFYXrsy
VLfXlply77fFP7/lxGk5hMiFeXv4P5f9FgrZ1nBaiKHlPo3xU59DcS6xFQlommc2CdUoAyphl22z
bQu0yMQKVydN2CHaMLHo2NQ3SBsbofDJqvfv+3awtONwzuVN0bsEhL/MT/tmq6fkCmWhI73ON6c2
AEIaccmzBQYqMd584dC/MJWe/yXBrxDukbTgn82fUcu+DkzyfnKbNWejFCrW5CzgntwwBaig+npb
BA4SnuZ39/mDdpa5RpCv2+hwx3iRHTnDJyRQT/ig1gxY6Zbgpivvn5eszuHWzSU1Mk+pATl9hKED
/YBZe4kDWTL3WwZTFjzVWv2YJLSFY313C/E6kOuDshibCWxCPuP3r0GkFHwygqDEIOdZDKfoQqXH
/ocg4wzHZZ6DoznuNmPi35DhgYELZGKcuteKVJ7XVG1VR6yw5m/FAwPQn93CiBH6cOXx6H1p1p/W
rdRi/MeQr5znbPetThUaNnu4M4dQG7KAy6H30YhpqDA7SVw7qjuaRsrS9Lcwt6ay4lOjU4CCLRB7
ZUvhSNtYdmtcu+2GRS6WeOXMwasZ/9ReFuBQDNV4w2kRoMJrVTt7e8oFbyaRwQEkIyd+eS1DkWe9
HDXwBnWf9pwYvZM5iKdE3KJKRzozlJccMAN2D2D1fyf3/B2QkGDk4Y1DuXDNBTcWb+ElfQ3nydKZ
5KOTtCxcmKnDUtsxPEIjJs4cmPvOczd7b1svh3kb7/JLQVLtoXwvEMPmH+T9rqs+yP4G0pXm6cLM
w3/e0CTStNENCZAphrzDu63PPnPGU+n66T0mFfso0E3ORc3NR3fQQggXt8Yezp3kpOuhwQPqiqMu
Rzn3hid8ldJHvsDvew21ffXNRzwzbFrxOtv0foileBMSsvNm3n9DVUpIIx88NyEBB9PJDb0QA8UD
SleE4nT+uGUw1hg84hIZGkO1Z0IBtZckNbKhRAeVxiTgganpz6jn7bQMypuFk6HxJbiyjmsTvCIY
9aZTBwoqmg/iNCTbRCR+niJ98MKoYISSRossQPhFkpj4Vr5Rp2gpplAKwbDMYSl2vfT8cA0RBWeD
k7uFBwxKFKg6ElI8WkwDVTRmQ/EN2c8Ci8DZX78wZlbxgc6BuSYSTBPl3uyIWXpxosxG1ciCwX6o
wX0MIfAkwG9mkza4IP0VTwQibGAek1NFCEAfEGCp3Rw29rFfStkyb4mKnOLQlNcU4wMlqv96GS5R
dSjmyQ17pxulpRLYIyzvel/CowAcJJ9sg2C+YFjp4Ral3xaQQbFf7DYkY+Jycmd8ky/vEW/ZruZu
t+WzgQV7/1Y4wB2mfKVPSEz/2CnTTBpUA/LJK0OuOFQrfEdijQtJihuessSr0ywBUDvmORHXlQwq
UlsaYm1GmCG+iuv2nN94EsLiERU+7DbxDRPf1SXV0/Ba8MRi6YzfFfpVLITTzVODqIcYeCahC8BZ
rMTXZST1rNGgp0yMOEIZjEP+9l8iimK7NbE2I0oMXwzBSan8lNyBAduFkxMAh19GWO9qED5n5m+W
OdK31C7Rj2E5H7+I6wSKMu5f2gFndCZfwgOqhgNCVmGKJ//04ukWOyYNbpPhrsYqyvxOODx1B3ai
rLytu3SoEQLAy8/6xjLg9b1rbgTVe0L7V/gIxuUAMYF9FP9XeBk3kdmXHlWiYhWGPi8L6Lh3Z0iC
EURQhY6UICa5PZiVHxUsxRXx8qZJaOvDuzl2Eyeb33R9nsKmZBOqFB+uEbSieLyIs2sPejQYSzRp
DSzHPJLU9QtpYXH/6F/XMkMIIL6sLicQEUvNNtT57dFjcgGdwquJZoX0WELnQicJEwFNY4ZAkJrv
Lv7Ut2MufKYampFFpQGTtmFOXkHahaO6L3EiE34VY0c6zUzZEjwgIaO8nVVtb3AvjDI/6fjmK7xP
pdJv35gYXmZsfe1w6s1tJrvtY6Pn8CqE5aPrkH+HJfaQgaA5rYQtGg4JxB/ly+a2yZ7Hoj4JNCm4
uUqbDvhrZA4gwwN5x5iUeHzzRtknU1upy4yC7QXlPaZJaKhlsBhfNfHhrVH/3DezYZsTVNGCE903
WYm12Z187U9tFr6mRTTi6cYmhYvI+/5RPOijacIeQJq3GTW6W1QkfzXn8pAAI2fMBdL4I30hVMCd
h7OoeF+F97XqN1MgAaYbYvypM9gdDAwfL3yVEu/A4lG4HWbGcoTRcle/e6r5AqhafKO2Yf0o8TZ+
rCdbSzw7+i58t8cpmX26d6mJlENNY2dwxmSPDT8Ch6AOKdckzt5qF4oqL3Naj5CSY+vVXo5CoPaG
KyoUH0jjUHtovh3B733+Gx4yxyRg/uIJR8EHe3EnQQH/XIVjfS3PSZDA+p7+qnBBXBkMVA2hFNbV
nLIASpIv+Sy0LJieQ/AJkNAukk8tfpm+kZ1rTNnhlkPyGeYtP+R5zv79sNzVLuX57paedMyC/7+b
70vO2izgHfCr5RVPzz/9BIFXSiXjQm/D4rGwsCHhh72u//83Qo18KRT8lscIBqfEHJOAyzMAOLem
7/GN1kM6H0wXY3pw6z14svhSc5aTiDav9g9H52zzxCuZTXbryQfFL1zIWje0Gy02OvMyqM+vM0JM
Xg21Jiw/T/FfXn3GBczJ3YcjXo2jeO33PMlh+nPuQkzx//3O5YZVdmi9wkXozYu5vsPnlHmXBE8v
o70/ikQCssVaNNiURsh7ATOQHJNei8geIo3PQVKf+73MBxzg43DHtpo3SWPu6wtQ+8IiJhk9AWee
bNXBQQmnl8DW67544y15B7yPRzC94peX/nBr+DIeArixUGYE4iH9geO5Rd1Uuc/g5RnHwh2u/y43
K5cQPxA3XrzkQ6ryuR8fAc6f3ElpwAzFLtYkM1Eo2cOh2t/dhi1/urxcRytH9gI8yv5/qM+wgrop
hKT1mCkebl/TdZtk6Z40P+ALSI3z2srfmUnKBGCEr7myk4Cp49DLiqdtJfTik5qTb+pBsyAKfJIy
J/5syrwg5Rm3oyDx01P8pQei0/BA+dsA2V7wwvFF6BdPwld5e4KPJabL+J7fGaKTvNJbjwgD+Kmz
X8HpcGMLXYfuV8kO8TVJ93waEE0/oXPY1W+9EzEXy93ps9YY53Av3n5YA6Ey3fwsDE7AgH+J10cw
3Tscm3wM0JupBaf77gVO9O/ROVg9aSKReMXki5si0nHli4wQnjafsEK7Py+3+VrD3qGOcFXg01Mm
8zumYFt+Y0KCH08ghTNugNgqws+/v5u1XA0BXYKD2xXeY9AEroWLcJYXwq0evaLpLnix8fFCFYyR
1gTwRFRHLE4+JAUzfwxpHVKC+dAP7G9bJO7r++RFxhGW7rGK8rMg3eeYkmLPUbAd1NFje1/XEc/H
C035Kgt8uNfrdE+LBCEKKtbbu62TLcovAuEkR8Gmn0nE4cmj32HPP9NXz0OMKDv8ex6w5dtoovOM
MLuaIeTFyAw9LDFvqBbXfECHpgz0SbdkrNQNwYvWzeUPTMke0W2NmmdjUoBH8Q6ltr4Bhl8Zu0fE
dzdUozr13hwbQSo0+xfluLHieeMd3K4IcRdmMDtzkxxm0NB26gb1nLmJd/B8Y6e4JNcmTK7Tw1fs
8WCafKluZhs0VrSlUXJIonj178eteC08aNOEUGD//y626RP1jFdgrApU/NoKFtDiRuIPbwM//Zbu
G3b1DGuq+RSMWRV242fT0/L6s4hXtxnJ+fW7eXVsjryqFauEOnbF48WXo2+MFW/3EVF63mEQR5XA
08RWZoU+rM+FhN8I4o3MSg7gu1zXDAg66I44e+ib25742p7/xCUTJ9sCeQM9OzlUx+Rqnrg4p+zQ
H2cnVPHPK1bkDbcGgUcbMt/6i3ki7eRxiFf0ellk+1uTyr8LqfujJuQHPSHYrbG0n15hFs0WxL+f
9wJ8F2DJ9W0/fWSPyDYXPZdsF6+gQafubc3Hnq5nm3RNCC4wLmqC7wdsooRqpe0NQmqODegheiPz
fhEXmFhQdVsx35I8lsUzV91EXWWQvBuBLC7yHspb7T7RIj5viHopNRX7idElDPMK3ulDoTah07sR
d5cCxWqMzuTTozk/MK41B8wAULK3A0sjLzEG6u0nR7kkx47c46gfS26FjUByHsA+Z+0aErek2QWA
ZSyf3uLHvQxbyB6WBOSLRphIYXmp/uGil8sktiwh6gJHYDejtJ5i88drSwVLAGW8EOaw9gIJdY6l
UmcsHkRrhLPE19SoxkhaNinF6HduC71kuF9jMRt/mFhivxK0ty+8oyn44VjgJlp/NAkSBMw+nmeV
xXvCVwt/DT5rMp5MfVmZ7r1BmtBAamNKUl/rp+qq7MaPGeM0FPEF7dsrplVGsk4t2VDj6lbwFM+C
/YT/EAvHkjEoma0Q+EvvpoX3ZNpW7zKmoD89Fh4r6Vw2C/RzCP4SnHa5CaHwghZt0f4M5q/a4SyV
YOqWQZ9nqyoEooJPgGIVeX6kd0iYqCM2M7ymRyOWblUhBClJtYP4SaB9kiC/NBqcZBl83/TtXaRM
xr1DqR4u0qAs3w2xT1YRbv95vKZULE3rIQdc1ft8ckLAUd9oD3Cw9e/+fkjhsrOqJ188eAYH5Lqa
irUgxgQxp9cTahlYRMvAxa72GQiF4Jmkm1xvD82R8WgbqeRzVadwbfmFqH1nNKt++MEURyCYWfFE
ca9rrDzgsucB5amIKl2GbL/WcAHuTnVmY3Ri2ogsPlsXHBCeiC2w98uFx/5M8QVcogMQB/HKcAgB
BAGEt9SuxXC0oxlVHYE5EW0pyn8qTlt3lm9uSS85a8JFEy2z+M6xDcCVEf2gVdREdcDDy9ZSAzOf
VQBKcltUj4/na02+GcXq1NS9XuzQlLZHzrgsfOEuhCe/spfWMKCEdXKcaBmIF/6dw0RoftfxitN7
zr5H6ALkP1c5a3iZhOie3IZcDecd3o/9APzoZEBIbCX+kIFADZv3H+ywr5QjPUCBwdj9CkaFEkjm
swKwWHQoG9fEvsDbJR3YLuH2MIKcm+c318+5RcoG72qMr2wM8rBw8HF23WLRxE28Hy3KhBupS/B4
5+1Wixemgr2Fw3bHKkN6wa70xnJ78j8po3cKY3b+3FJ6KbAPOFQOqKimU4LjSEYhT13FOgVBD3R6
RMT/W4ZkQFjsu4XNMqT5AGP60ugsl+/588ouz/7cFjukFQr+ucMFVQb+kg/zVx7c/FP/uf990ZJ2
OxiS73mHZaOtzys8yX3jYY93GKVh+9WAdKyhCMDBWt5o0IBvZT9/Y4pD77IFZ5JBUDB9x74VltBG
i8av2br+0D7Fj8xD+7NWuZiTby19YqGRbUVA6g6Opw+0Otw35KpxmhYxalB4jPWWDVzR5/PXtubd
txBJ1tstqOhk6EVo1uYkRtUalxUObGSEYhriLDR/Cs4K9lgA/ZHAxjfGm4wGlrf4ZHImIiKZDGhw
cnAoDWsMJP4Fli33WXQ/5vmCo4vzhRJ44xlPKznqEcyqr/ce5KLCiFzCYvrSmS42oO3YWG9cgkTr
Dr/53/0c6tyIt3nQbZ5b6gy1Pz22MlZ7kkNo36xbF/sUwaZCRKoFlhjFF7VfNBikXdveKaHRCaiV
8TEHZgBk7lQajTEgKwrjRtJ8SP/IMI4TgBlt3B9xFqK4Iu05H/8MLYI/6mHePB23dDFvHBXm3wJz
V9zMqIDZ3eLgVkMUR48Br2CjH+5ecty9jipr0Hs1lrlSYeqRco7FADP8wkpt2EI4YnoIN3LwSG0D
3bs7y8dnaRsb1VF+IOs7OGrD4q1saXAN7gd7EKbMc8xsUQ3Yv0ZU2reLzKJD3Cps6ThN2qbbV7MY
c5uIiHLUUfrYz88ltrzUuldheSet7aB9mdBZWEEtbiV/78cyG+cMFTjEbOa9n4gLfN2uqUt3H23Y
+uA1gj3iGEZVfsvdYnFPbAyLa/iNluxMsUd+g18ZLy12S9kdSrfEhBROjgK+a5Wwvw1qEgtvlfib
5eU9o+wdKDCvgnTdZGvIS3DvTiQblWilYa4IYGe2QjkWN9tCiYq/FDc40TZPDUGx1h/WVmdiJLWX
22KRVfiFBPHF7kPlOIEmEEPpKARP7hcqdDEM6ER3mIF0IPV0oQ0i7uVkIXUWyj3OCMhfEtgbC505
m+qx8ebs+xBCMNlmo6ZO7WzgfpaAFPICn+c+jwZMPDvmYEScoa0io5LygcMQ7c0MeyH8wm1EVup1
CniU7nA4yZFKXQ0tYQFqbvGEU2T5nkWDOepXXs45rchATJ+uKvo3fOBuCMbtDq+rHjt2Bjku11HN
gL7xKQz01GsYyxouxjadPjeQi010rWmFsu9IhKxLLltbTcymwcTZhl7M6wOPwomYja08sCxgei27
DSGhRPSCBqPyqVMfrxli2J89B6lrtuhJfeYkw9MS8dSQcc7HjnKKWB7QFMDM30JHAGBqZL/NPOqm
6WVRFuE6Cv0eRZo0IXWIwVD642xwW9VL9kYsBbiUlYfMDjesgfKkdAB8gYewTc4vnAbsb7zI0aAF
E1MG1a4ww8DckiFnsGkM5Ldw3yvL2yswgDBIq+P+J6MaEwvMsFiX7JrsUIKVHuli2Qdia6TxwwlP
n9OsxMpavvnT501Rf60werhImB9w3M3m/8RzEvGw+L4zjKP481UDd2d8Qy0BIA65BzfbC3DIkcKG
xKt3wAxIkVkcDg0BmuEGbsOImr6fc9tgVZUri5zGj6MXB7xetErDoUHCug5OJiCTHuBo25bL7B5K
oLfnf1AyLXpxymVHvH+aqY3RA7JplNay6HILmeBfq9kTH1sbi3uSMDu793GaeF7VxH/fTtNI5j0v
1tKDqRfxTPP8yE1Jc6d20R1Lfp1pyrwQ6CiIMnbBTomPomsTEdE+A1m2+T+zTYZpVCdSQhTknOCl
UsT2bKpSh5tPD4L+dSyWNf429AH1fhvLixeUPjXS2k0q++lzMQqhUFv4ZHCdzZfDu0ZGizcdZA1a
0PdPjH84pXuLKcKTX2b8lyanAvC7pVEtkRzkJjEKM0b+ViuSp4UEafkiLOe1lgdfJE+QbL87WUiW
ePtTOOlqEssYFKjGUhDBc1pAlwRNBcMB5031C2/zFanPnVYfn9VB4Lnb10lJTi3pbM+o1TZtHxXx
h37H1pRCA+7gLTvVKBuN16p9f8iG/SAdVV3QFzEPfvBuZqFx/1C4Q7SwZsJ9W2SSKxnBzFymjzXm
rE3jl4Sni4sHDjwFpjJejBcIY6LHSsLgRPZmpNLll+65Tm5b/bP8ZjLWLhWSE4F9e/CdSevxb1aZ
a9A1nJGdBxkRF2dKYVqm3E9VkGtRfwG3EsYLUyLGXdOBrL49g2BAnIQkjpLOZXTPnknKTxayXPGV
kZXj/YVjDlkmCJcJbfKbxzo5PIMcx+t0jUvuU0cR6aedf4Mji5SAgMqg7XYtFkIPJLGUxw7dBNsY
U9M7MeQ0j2+fjYyhFvvNw6e6KmxwUXaWYgJApnER1nLygyzEdQpdgTn7y86Wr1M76TO8jKgtlbkO
TQAaIdTQzFyZjSzoXV6PfQOilnnESRB+F+LzyuCDyDcxd+7kg6t4TNmcapqrV1a90z+ZVsOiTTfY
cZdSRFrLF/hQDi3fsOEt1X/aXo/atwWwSpHLNJUJux4W7E6nLCzc7gPJTA5v9uFWs2/mrkTbyn8o
fd+Fb6bAecjQbk/Jr9N0LffaqkXZIJBSI6Acf7UIntFVjDixGOUey7SUiS+JD/kiU1Ys0VinlMEi
/1rOPRLHCYWxP6BZuc1Hv4ClB3Fno3ppxHWEx8zAFXJodLeOZFZQlECag6Ii++eeMmfe+oTCgZY4
MjfwISGSGpOU97z8HD5JSGqWPDaCOY9ijiGkkc175r6kGOJydSKWF2IdGdK/CQbshKXif2BQmcPc
C1974Y4XpZdHcv8pV57SQ5+mkmOO2MG/9PT3T9qftMItFT+/O7dARFJk4AtmOKpGXWS6COlomN8G
Fb8DAYeWtkfsTEKqhRQHmzH4V/3dEbWoAnXNXOxe6DsuTOIEXIU2P1eVEPQt6vSO7ARoEEM4/JEr
IksfiejdPgT+Ft7YZgDS//qu1pqvId+BZ/mCaWcD2164Izm9yo6EFcg8Nmci5yauHAmNhGE38oqd
BFdIOo8GzbkieooQ4nUo7zS73+CfMqc0YNiN054o+gLkUyRG1Yq881pcsxech7/qg6iqsXH/eeL7
IPkqopKJNkcGwgzKJvQfJk77yhZ35eWDONCC2isGtl8iE1YTm/iYqI+exrzaNZ8QFeF9t4kN2fK+
G2cHmObVahBXcuO9qrVsZz9ot0RfvDTuqw1euOoS5FIe59qm8S40w6KP8PH1K56Nvc5dI19yj0IN
Q1qNVPtxyjk4jitSPrTYJwTmwUBMW9A4swW5M0Rw4eB/PP0lOQXr8e9bHOAcdHQn+cuH5L9DugE9
iUXyjTc5NB7ULFj3cUQsHjZTUt1P7JasTitZPXn3l/hjZqL/cOP31+2aoPYiEd5tdSLug57N4Mi4
0txyb/b4eZLuaKfxuUlCoqIxaSSmr1k+P+neFr5hRSbudB7VEgNEZg0zoqVn369vjAstad8sy5zE
SUftdsLjLGGMp5KfPGEvaresTavDgB5NCx+qVeN1HICLW88HiApYMQizHO9v5Ish05CtcqfBigzS
pel43FZMHB7wqqxD4j0sbLTe+4bhCZKmu0V/OpDkccXBKCTMuGa9AQMc2AOZilMMzFq7vT6AEnxM
QFcYZmNq89gPvvSrZbZuvRwUIg48nmQ9cIoOP7cl5xutguENq83myQkCBSWsRUZ1au6kTSgiwZj5
9AfD9yaZ3k/6CTq7IOGx3rQzbfHXg+xPwak4frjCZ9jiyhIzG1LUv4zO5470Z7x/eVh7kMt7U38a
ArGpcDDIzggeYBy75S/wv2JboOKW3DqQkmXANAxxxHKV1k67rdZmMC2+P6qH2Jnh/ACIl++TfAVB
i0ZhhOMwWOoIBK6R6WJORlViuYOEGodj+13uC68Oe/yfAC9WeQAqTLDYEjo6RhTzZ3iL7md67pW4
5E65oB5ddw6gWzVYT/fponzSOF+cLhr6lTiz3Y/5ROLOfcVBdXRQQwMD2BVRN1y43zJ1ZrcQbnLu
3Jw39U1UCr+yWy+xCutAw8FVddX2/c/XA9slQac+R/0KYq5NYHuGK3P+yQ2YBvCU4ipI8F8KKALe
zDEwTz0hxUem+Hxu2TOmEZLLHJbIctXf9/d9532EZB8cCdOaV9sIRiRuwBTY9c2x40Pp6l/0wsli
EOfmEleNykldn9hQ0JKody7E53gl46QvZLnYHea43PXjXAm03FG/4KrrKAJat+0C9giK6ZIhOVCF
h51bTcbeqMJNsjQ7jShnnYqrejLHEMXrYCcfTYCH53In2x/DLqdSAogmzc+B0dwx+5w23sYTl9CG
3xG6FBxq8h1SeKIqvtVwneLua0EkZZQODXx0UQuhWkR3BLGs+Rbjg1nbyn0BURNsTX+4WB1MDooJ
Oz3hTFb3Cb4adxcRQzMHLZt+X3aNC/ENji0ShPbjfQXrVRnEUYQTNNvCBUGchziRQzfgQY/NgF/x
JAQYPtBC03PUy9sZwqAcuzmO5w7KjaL5HiYFD3ojVHD3UJ7ZEK2xT2AsLH48bRjCd+gMz7mrHxGQ
mivRV4mX9NBEwAIWYTxYE9sVK75y0fYuX0+nE6Obg3jRKFnE49C7svtZb5naJLyNbUar/aVQIHKX
Ls5aPilqevduiUe8BsQP3v4bF+EF9JXPYpf8xn+NcoLJmO9AnNnZoR08sjkz3MmokrPb5kol8lx1
4abOGH/Bt0VVYNgJ1kbINRl2vkmH/cJcLSVlPdKZ6FBwYVnzSy4XqOY5JBIaalKzwPqlnK3vIjp0
/JjUJfZYfCsOkKrWkIUhMFABnRCL8TkhJc25wOW824JBwB+FAYzTGC6dOBJC1Zin1+sdIxLJguxw
zuxX+EGy2xlWiiMvaU7xewpkm+estjPc+YFl1kRsvvZimN7J0ORiQGz5mKR8FhlYcCyr7ei3x4JL
fambkI0xBoR1oONuUdqJXApwUmf077eFSPIsvm94XzFqaHB3F6zdeJunh3wbf8IR8XEuAHjFC7/0
ACWfFVGOPVqo5fJHJeQd2U3tzjDQRcYcY2qDUTWu8XU9P4FcoaRkVDzDwNqrpgT4bKEkyFm+SRHW
4Q3CX+qGY5pgJIaIAyeMIVvoiChgoCxkw6rlZiXfG2jtAZZwo5tu9HGtC4saiw+IPGzlIlLsiV9L
BONkmU3FTXzdFxETXBuI+vS5oTh4+kktltDLabmInaLDATFObouYMKzmnFHky5RuesAODnQhAP/m
X7WyB4VIyTMYPyuIDi88ta8NrM2ZQwsl8YX+BUIKF4m4k5vKdfdV8OKVNOf96nZs2TrtmcPcyaTC
mA8/k4BSWkHeqRY9UG86JQwiV3ZwMUVaA/ZCTDvN7OjRiKbFl1qS6IjnjTNqqwKPe+rzbYmWOX+c
FPyit33jaSYGyNUuLSJD9WdIo1l2hSNIkNcwpj/r4rpE8ogMRZ6TyEr+h0z9DYbw3TyW0zmdlqTR
EDLM6cy2Qcz2X0wnRLgCxUeFDEjyHnr4Zg5LhidJENwW91+QVxpRoPcugLJX5wHnvjrb9x0fEF92
r7mjiBvGxl184NgvV9ZjJ90P3y3zEnNc97MI0NaYIuRsjeLC+EqbKGh3nGGFPQFomBlRSGzKDhcC
nAGBS6m3tnp1pdvIfzFc7CsMX0IcqmaTnoQ3qj4WljgenqS7USnRaQ3ngHaXh7PG4avTSk/2Difj
GUH38drBqbowl3Y1YJjp8IgRcXF2rfQIU3vjmCSLns23hiY4RDcJ95Pt+44pCEh900Eo0OD0zInz
NpjmlGC9ZDOP/BRY+kSUk2DRVjvigIj2BrVIFhkDuezxy+D5JYeSBm88LNb0xl3mVvsYEbis2uQy
SXRXnUoL8viB3IJFlKGQngHrBOS28u+Ew6d/MC+JGZkL0kW+0uSrhyH/1CbuAIQXDVsTBbKkp1Zs
aRjkzVDCwtI+DDD++t590UmqMORGT1P8282G1FL1LvkwGGy+sV3uI5CW2XTK0gUCB5zxnwSskENm
FFARdPDra/Pczmgwxg/gYkZU5mdeRN98wTzU1wEUrD3MQGJHzj0NhuxOEDCY5Cy9FrBk37OPu2B3
vRskNdmR7+uMTHd10crQCzc9aB2xs80655VGUJRYAapmwTe5qYsBXFIi3puejoWVuzs6SKjlf5Jt
NLaiebO7g9/4zR5GDxYUIDagUWEQK1RgdPGHPbqpsRNHxHOUJkC5ezPouAOAQRVKGNP6uDkOh8d7
y5zNs+DMQR2B48NstHxvS7p8MfFFwMD9S/wiQqEh+4CXZvJ326uRR1wRrj5Qyqd5RSZTBwaMCLy3
lm8bd0Kr3b123XqMOLnIX50XF8zQXBrVPtzqC/K0Hd/ar9ToCcMzwJgKWvOMgrYrAYABqPj1DsEt
EqzX72575SOdIFq8v49vnfAX2vi7/TxP1BMeyVwlmfg4sIzw7YKZhNHkk/KZ5QwIHMBGhYyVmTRR
kEXwEh6DsfouykVN0YXzL0TKq6itgHHSH/KvuYN88tlV07rV6+6GcNAxvgZvCuYjvThMQmhHFj4O
FHUpxZOw7KGjgO4H8tUcvXrE00twhlEGVSE+4406p46G1w6w1fy733doDCMWoKnt4byAugrASgFX
n4h4zn0Vh01CZj3ihBCqODHM4b1G4gT4NjdMz3iBZdsif5AsTNi5OxOU39em/KrWRBYAxap+RycH
+5gjIpCfk8DC0l7Wq19XM/s9LuOLbi6z6bRgyFDzFhkTugXlJXcdIa4Q1HDC3fMNXtes3I2gzKPn
P+TwkD2cJ5xZgrdpt/H3c98Gb7k6seNQZLKcelhS3GKIUJlzjnwMjBzKLTcv5bw5cSC9kWxJpoRJ
UD5C6XKHTaQGhCIIy5yaaKvmPxyxw+IVPR4h1D7OBthW2U5G1sR+i5+BxWoHqQE+oiEgNhKRGhHx
a4xor+TyObgjzeVrhwPqutiMeAkwi4DH8cfWLH7Ctu3riCKkJUkJuWDYVacnzRuNPVt9YiOc8Mzt
jHyh5aPa9KYn/z0/oQL+EL6grbWBGbUvKQ4GSBy81ZJzO5DwKEexDCJXfera1KbBmqDOlq0jiTY8
LEeJHrObTAjPiOuwoz6Or9u2eXl0hPqfsmSyZISM3XkiOEvCmtMIqztdA+OYVx9E/PHtQYpIL3+J
PrlTwlLGCwT9tmGb3dJQlnB9YQxDh3k49w3h67JF8B28H6Y8Cqbxc/VzMuEkuynxgLcicCl+spOl
ELtoh+fprwRK5SdY8FnQm5coRZ0Z5nKrSQEA7QtOEvmO2k4PGLvwPUAtjjT0Z8l05fC/sSZS8efU
mznl4zg8HR6BNaUqkoxED2s9BStBDP2bkaE7gs4jN7eJl4xJdNNtSOCvwVaptv/j6LyWW9WyKPpF
VJHDqyRAQjnbfqFk+5gscvz6O7jV1d23+xzLEoK9115rzjF/IW7u8e/Trs/h+WAjXJbckyzpWHW1
HbMCv/Pm4x+SZcTYy4bgJ5mG1ZyqIcO2RGYG+RKEEUX9g81XRBehLgOC/uAUzFxlZNNcPuLufkF/
zvYsRDKYv5dEaAYyXgSSN1e1eKKOoiVYFQduCIqwOsQPwQC6+Aupaxm6mUvagJyX2/KmA6dEbc4v
h+DCkIKp3IUfT0LbcHlXfbUiCI7XVv09/0AoRYz92pjV4y0g2tDmbetIFXjbsA3hKlTEdRPaseKt
M/4luYZKr8UbCgKGi86r4n7gHqFqJg/zwf+t+i+tONFwSG6UaErtTI/oh8wkRhjV8s+4BRyx+1+x
sQVpoxEb4mAUw12iTceKfr5rTodSPKU4WqdjeOClrX4VH9Thya+oIOovGsUdAEvk9nMwFuIJ8dv1
l2OgsOH24hstZNcnNzQJ3PzDOHTmLSjum96VHImuJ6Y6F//gPvzzpQXZZdSK2WfoWTTHSJj/lceV
saKvfZ72ySc3D7fIcOj2zLtUXLNzZk/5WSor7s1sabwoyOIDbB7Nw2NEACMAC+5Cih0+KZcqXJM5
R0NVouzOKZRxL2NZ56H9af7kD/JFqZ65vpFN1gdHyGX+C3CpddHW40erHUKHuLH8Z7NnyBKmJzRt
ZXZjRDuNZ2mCKbLneRIwJ+qHLrWpNaU9zQed37NYemgpWbLsad//Iimh2p5clmplINMvW6Globf+
1j/pkM4dfVjmzmF4kasx7lgLeHTHa098EjkDqAVWb+lj1Dakx28N2Wn2w52aBJEKFyMhlmIVMVmJ
sKqwICI1AMn9Sl+0AZ/lLj3Qr6I+J7oqozagNESB5Fqu9sd7qjeoDGsmtcEN2Y4jfWU3Ccke2zvD
zMJDa8BOgfsnHcG1LqQ7+Szxep6CvdibBMJiCJ2hFGAwuZkH4sgY6LyEnphvKFw7IlhEeLOLKMJx
c+cfLBgtipfSytxRhEr3NsW3vDCwPwVMsJcjGSUBIpWLlX8XyFjQHiHfL8MtHzGazafqoWIOHEFY
pxPol5tsZ0BpAZkV7rnNQelQxMvnwZsuIxrIJ+U6hzDLfcWKiwwU6ejkDl+DBYfDbvE4HkJry2Yo
wl8wt1T/vzHOsVmmoL0UhM8KxwAsVGx0DjreEeDzsTBOiCnFHgk5/atVZFwGzKrICUSbyx+ZF5Y4
9P1EbUF32vDNwc8k4SemzKQWxtlMbiVZonZWAKHgsMDkjTaa/MM9UXKdwfdyNtNWxlx8s2N6zBKt
8eybXkB8Zrfi7/C7243yQF5KZIWP1jaAG/wlTPN/V83dhDQEi6PyCt4RihGLgvOspTSj0Lm75nYe
UzHDB+ZAsA2cTA5KwzIEtoOilxJ0jgsaHozcCfB7kKfGbjdQtgnZPNTABoTziJ8azBXZfpxlouA0
L74f5g/rjwGW/GCmX1HnVTAPIZwzMUZbLC1j48R3HNPD4+AirjTP8BACIDz49Z9IpOprfiWFgR53
uYvbLy6t2VwpTKa7TC+AMVaPu0bbaCgQeL5ouOfd1poHH+iTKzY3V+qP3E589Nikq3sdONxpa3Jo
JpO57yYGVwC5kmiOuHFUSFoR5GPYMA6t14YV1WF9zbAFNeSpKhwgmJXe6DPTJbSn1hE38rF6kmR8
UmlNN39okGbvDO9j0fAbck/dMFFe0tbnIIc3q9xESBCRK0RX9qx/EqYg9pLghK8pX185WbS7Gl3R
rTvw9FOVavqBR4DbfNqra2mPPPBzOPjb/mgANwM8r9vRB3Y0R3zfRqRcO2Oyp4e2PMyrtN2TcRm5
8y7oI2XugYh+UB1wtegB7TmckSJxxzfwyk4m170O3bzes2jiCDL+OKWKrAKQnphDct7xqA+6R0Rr
d3TEAJcP2+CSbHrSDX7sMN/KP/6R/XAkR9AS3UCeRwyGi/lo+iPXhPTD90NCk7RjraUHz96oecGp
ny8vTUKeQm2BfHLNtUYjAD52/gXdg43Ucm27X9H9FmubcUa+mECr3A132TvSuMS96QovFHb+GqYt
5p50CRdHGNcljQzCztyJTuW4RGcAIAx6CZzeBX4MkLSLEHZEuZT+BJqCFyzkKKl98IMLwhDsdtPS
4d1TzQbpEtlDKwOuPHIBAWwuOK+gAVvP0XDuZ35C1+xoLtOpzl4iUnHjtTKscIBw6gY+sdDuHKEo
mHFKzijJDadgth86E2j6Ym3Bl4acgq2JbBO2sQzgCUQ93807T3v0V2SA0CHRTA+zxH22vMlL3kx5
7TmJoKpmJeeeyI8cTBsXBS2LyPDPNDwgtEfURqG9TL9iW/9+n3HIc3TRt9dM33A2ULdwQDhgDnta
ynO3hLEn92Gwmk0D3IzrLlpXitMfWa0MJjMcWVh3kvkETF4d0r3ZeYVy7Y89tysdqm8peyj/uEfp
QuOaWpvbpMf4zPGBK8aYZp8Wy5pYMFYWjmPLuTvSEvhCdO83m5PAbTlP3M3GjnMaNG4MV50UYX2T
k1ttmheVKJpIWlZqZFcRdEgxAptwSto1o+clR5dwXNFJYc/nO4Lzvwq3aEXyz0RExd/fEKe8VEcG
iBBZgIteVBCUfyPl5+szlUB1OOMujfdpzR2wxYcnw1OcRYH5CWvLbIxTHUV2D5NtlSd6cu2OUQMt
FlfzZuk/N5LsWm/CJ9yJzAz63t2LigOv3ERq6oTez1xJ8YfaIfEqopWJXzvSLiXAiOikW8eJhIUB
ZWh0RxG17Iq59+eJH9XbdBigEy+9H+ay0VXQbxle2Y2sxnuZpmDxKMacfEmPZYoOFZ3Fpw+Wu5oh
6ZrTcGvikyeksEn+DNt/3wPW7aVu0dw4936zEaNdmOVLDeC+i9UUJAiWkdjzj7sWMJOxUbkxRdax
d34SuGvTmo+UYvYEQmAiVwFywdieGgmL1iJjJN8xtaWBiFjs34hWKjkoEMOVJ8LI1LoRVrlIs7M2
HDN0k37zxmI/tym9tHhUtmjcGZpmqPVPYXoNkPDQwMfkom1r6yi5S9KhI4arwo50dSJmSalZ56Cs
5wnNSOQD12lABHLtXgjbqCmb6sQRqKOBTPx4KK1poIlMwSAzRkQB5pT4jcxJS2OTsXuQA81u6Ag/
QBNTlA+6EWs8jrngBRA/LP/Kki6dh7MIz4GgDdRtumIXZPQGe8nmiarGZZZA2HB7vtPGm7uzXjV+
YZDs4L40Z7+2Qb+zmH7HNeqUP5c66r19A8vjyAHkayGlz4rAY4VW6CVE/ZYzhA3cXvlN8Qyhy1bx
cDH17qUTTaRaJ/gKNbBkEGvxQBI2yFQLx9oH6syFIXFpDvQwxJVhmk/2MfODpQc5noWmlhsLMGUK
pJVHR6H6abOvIkv/TIKNmF4E1a1kwlsIMFeKfwqpqrfBDpI7uryaesk3wYckyPDVcV2YIxIWnF/a
uDblhiL5GfLy/kcmEhpdLAa05NMpoNTkvMH5xhQ6YOl48T+BBHp1yimXUtSAIqFqVGfLtL7k8hy+
Zxcx+1qdrZuaPi4NbKN4vLHtcDSr4C7SZjXXTcSMd8h2LSM3bl6SQG+axLmLQ0FtiyvJes6HLhSO
0IM1jeoq/xuj9yKPd6b0SASvJh2hvjDl5RgWFuus5RQISlGZNuqRz6Rw/bCtxJdmWc0d7HwX3RKo
AZypgbP8sK3hN8XKO8OwkLIvipfFfObir6otXvU/uBb6s72ZP6BWSK01f/Ib+0p0k/Nj33mJdEp4
7tNtq50m4EccMxGC3pQaYrOnO/WqJOj5o0gAQ14mINNWAytmJ//gpIJGoHPMDF5meU5GLkHyJO/B
C8y7DniuVIENRXfzajZIlqvDOMNneCGPg5kQX/vd/yXE+zARM1cbd2Famz8tXFJFNEj3ZHJ1aguo
TdtKXLMrjsVeYnqMWn1DZC2aPzpm5wlNz7kYL0L5FJh6GZuE674Z03ODUgprLDj7ytF/LFNc3Onm
0DsBb0JwLYBJNrWnhhhZwP9qIjyVd+yG03zgICoUSuK9spVgj1KB9Y/VYqV8ZdolRUFOjWka6+ZR
sCrgEHED003Kc1efJCyhMHY4io2shAM1Ummsc8DfSUVEA3wFdP4EnFFs9YLbaRhaWN1BJA2bOcGk
dQY4XTH+VKy3g/xiFMth/omdk0ZSvBdTaDsxySYXTTtX73XO2AtJQjpRZGjllm7vQrwWCp3j9I80
kEreN+cCVnf1Kwt3gbxe80N2PjVP1GgI7AzKGgAK2alVH5gs0PCM5to33QnD18+Qn3gwLLeWeabx
Pd0b5ZaP1wlEiBigZ05QzpCTSBDgLimOVeY2hyE9YREvS1YWV/qqbJY6yytv3KoEgBBDTd2NUDXw
vymhSkW3dUl1YOOJMmpEvgPaKtxxLBC075haUM5O+CxMzspcxK6/axBQabhQOC+zEVkhFangEvQV
wcMC8da9/1m4Noq99tX+kHULRSL5jOsfaambG+4UbI20yRKE3OCSCd9DJyTtDcTjlvExgVuGjqP+
jPWHoDk0Cf16K1OkrsLDqP3Kxjf98Mwb5xwg8RBFF8ujUEopM5NTN0LHWUkv/30udZ0Uq1ei/8bd
j0qrBBwOx+SdXq/Zsji5iOuMU8jB6C95zprOUn3miGlRgQ8JwqH3khHPuJmqQyGx7zov9BjMYAQK
COVNVjQWRYAhuzebMmtTAn2ld1TkXsqLpCRKOrP4lP5RhfXTtvDJeKwQ6/3l+r+h/qYR9L5E0Xd+
08TNiwpkfNJpAnu3SnYV+mXL07DINSCoUOVM58B3g0A49epvDPzfYLMfrr1jIKJU+pc+c8hw39rs
aAV7vzDb7q+yzsA+eDUBGdkBA4ovVDyZ+U2FQ5kWCn9MgsvkkopfceGa2ZkLoWKkFhmZNPVrUm9G
v6Gf3U0cWeD0ZiyylGezLVgptwkLFLENZNLdUFcPAYSJ69idOHFytuVgKze3GLgmjQSRyBcu9BsE
S4CwVpBcBQkVOr8xswjiWJMq0WGuVCT6A5i8SN0oQWSkqAG1H0XfYCLPzENPSWDsJuBHGLZcjbEC
w1MGKE9wGoZBB4+ztpyvRd1NTczK63jWXv72xJkQZEekhIdqSqP1rNRH89zvkFHNmbV0US3qwcJB
toAhylbDXdV+wttIv8wGMz8n1CPN7cQViUYjO4VpXpuv0sETdrJ8LNt/PcSdj22PtAkts9NXO0U5
GVeFLaTxvY6aGhPasCwDRKbIj5Fw6yH68RtncXl2uEHpIs+ddLbo1DOSFciS+ujr7/fA4A8e0BZ1
N60Z8URvDfskqTUAw8Gy4LWGn1rYQCq55db9dDDMFSqzYJZ2J/6WWe6SmU7DSEldheSKDMkhGy96
/yND3bZ10uQ4EgPVUUDvomXdSI5v/2occyBFrcC5rPka33Tf4Tm+iUPeANETajZToh+Q2dZEa9vg
PZg/yBsE6uhjFIC4LqpJzqQM3JHGtzsmGy2TAvM4ans/taeRgpctBFXjMkFli1Y7Imhmahyp/CIa
GmjX3BEja8TIXXwR4T+pYTDnKuzrOYJ9CWAisqzoLji5g3a/B2PhFPIvswYEUwjsrX3cQUz1sr9w
Y1BYfmuVJ7ptZtf+sqhW0UU6BQQooat3axHExUJC+l4fovJpBN5YLVHHYXPdx3c08/1Cr7YBhe7q
7fZgWLY+vJvhOw1fpXiEPBQJtn8WhjUiKYTVhNpeQNpF9U7DGZbY7dbY5PmK3qOkfQ8gr1ZRTuvw
pzUP26D8Gcd9mF384eddnHucNMgLC7I5gn03napd5VT9OQb9yxY7Ld475dhpv/mDWhhIwxsEDIF1
nKHiL5+Os1CvahuBz75BsxDfdHKzi3PIaE8yNohW2teMTaIKxmytkIS2SBkmPd7lWaV0uZZkUENi
xi7b2SS1GKz5EPNiH6yYC5FKPhsMLCUXhjXmhIqqp6VFqzNBs9C0KzjwbOsBHGJcv4V1HG2lwMP3
mbZuJT2oT9DHAa2EEGl+j/FzqICwP2r/RMO2yo/E/Ai7t9dzWTiDSEfkpuPBJ+2DPwtdYn543BEF
bvcK3saY5nyxJ+lZiHblYivi2bmQcKjNeih7dhIFE7mCjzkqsUcY0786R28uPmcjUzrHJxnP93hS
IS2FONpQIBGxA6SStAA0KpAPgwihmzPtzEPW3uN/HYGWyOpP5t4ClEacAatfYpdb/0vUtymufoVT
8XbiyL+Sm+9ikxzkBPHwkjhd29S8OtvmqKWCfUsDjDCSGJbExSq5OZYGPkALILzFoHpyRACPCsA0
SvloWI2VkxeH+tW+OmVHHkFHs50RNzclECogxXp+SqB0c0hwrN9xXCs3UUSOdy0JXIw5ie1AT0Ji
6Lv7ltaHP692Mq0gELRoc9ibUh49doyRmPsVH2L6mD5IF6hW+w+ZL5iH9kjMCAhfCLwAtR0d+SXo
lk1AXshBWeTo2dHt2MK0rb/pajkNnhM4jP1oa/QUZgADpQHdk+BVrjlg01xuvBC/JMYRNKjIeLze
0zb5elbSdjbWuS3SDPT+0oI8UFrmWMC0BUsehheydPXCjjB/UrX9tMVpshY6kWnw732bMco6Kla8
sPFrrBAGB24c3Ysd/kj90jO80wRuLOs2qHbw3k4OwZdEh4B5Rr1Z2V2/jFV9UXM8nhjUF9wrzCUV
Zv60GQLzRrlqedWHYLwSNJwISbRm2XtD+SHXp+BPQKSUkfXZf5i2Kh/Po7UVImicxVWSdmrOoeYr
ib0kvhX6OnzvCn+tTYwqy36HN5LByCJmjuM7MtK3PLrFA9d0NqQ54oXIY1/GH1Fd0g+hGW1Dv1vB
Tyr/DoyxM47SI4XnhOYz++xpPpmgohK0X5a/YS2PP/LunwH6U55jM+ExMKlwcEITFZfHTr7VPV90
jQEkDboBaz+74t5L4prZd/UlrK0s2bzR4f9/+WVOWWn5kZMhXpEu4Vm0snju38pPKa/j4GKIf/kW
dRyHug0NKpRK5D8CVZZvhJ5nlxR5jDmHgr79vVKuZ5PyCBd0WNV/qUQZPFzAonQbXd0Y/gVey9bQ
lgC05D00sQJC6WE45cg30yUrM3UmcHipXJuQW6WznpH5tg7VQ+pfMFivRxy9Ddsa2QyLJPGiQwN+
MHpI+i48KcFBJkeApYBozYe8l9FEc3EwGQq7FirljlQ2c4YZJe85BVCzU4DyRHbsM3DSF4JosyfC
ZqSNVE9C7QYvNtGI1LvZ96+061kmQa4pkjq8PBBHnWJVRptZtQjFQFNaV00Qm2799JpKf/EcUeJk
4kbrCSa3FLdh9Fe+UUBTRr5513w1Tsr/6NhzpGZujYc0RmcSIMa8dXUDujtV6x46n51PexYtkalD
RS8Q9OAT1atvz3ZfAO13wjMbUE0SvTy8k25C4i69UfR1NkmL5nIcL1l8W8fjgWiu0jFpY9M4V6EN
vDlhiR6x0sYtlnezY0EFNEkZ8xZcOKgFQWTKQYtWUoX9Y+VnqKwpGxbxxsw3nAjz0YaExNOApSp5
AvimGKoz6puDRRUEJmWeEmOt1Vc8pWWCgt0TOHvJolfUHwFtGunVk0Fawlo1pn6hIepJONMmmGql
l0U2HR1QkWZh9j0wnWIi+lAY+tG/+2pI9cQAyIB7k82AC87XbvSd/hNu7CvjV/cDx2Mbt8dwcOfo
H9rK9PMst6s2b1qGauXwpFIBlNGzwkIsEG4eUlWIbAwJgyhOBd2Nxz+8E5BHh4s68W75F5ZbvKw1
g2QezskKF6D5euFD4dJnQs4Z7tX0NAiQUCdkXrwnmLUdE1sUz8qpDT7BSJXJJ+VbjKlLvZBvrH9h
OA33mehW1SZJ97nkwvfTkXJCGZS8lnjAZaeAj8D/8f4ZgpcGMphAC8qTuHB6JHlMBZhQ383+xb+o
0bG0F8FWbgM7M7D91zuBhr/kQgBDpilYKNlUiLJL3GOET4iPdgD+LVQwHzcVcavlmejhINYXez8Y
yJ4dNhXfabDnzxLh2enfcea0nECKswjxV/p5E8PYfPvmIRAOI40AMkGh6hIjQmEDjuM3oQGJczpx
NNox0sok9y3b+jUrb3qV+3sHGhbtLVrVtDiO3FSpR9GhG9uspjK8SfP6Q9NEV0YMxHwrJnx59tIJ
CXXkxuq/prjx8NbVrl7PUxDkj83HHOfYzbTCCm3M220TL7Q2lrVvAZq+Gy6j9fJnsfbBHDeWcsA2
LhE0tve/GvoDKXuKZovtjrCNnGa89VT6D6s6xwNPTUhWyQ+bs6Z/hwK6A3zVxS6nQkKFvuNmf8sr
A8Xu+wZruzwIBJSh0ss4gH8nNKtE6VxyqxdcYuspSGS76qlXCkxxjv6wG6sJM4PLIcA/Q174yGBc
IQUl46yfSBKomHv8U8i4RUmekRNu3rAmtP0Tnl3kFtnHhM9q+jaRn8191UL3rOmcAeGhbxPfuu+R
Iaz4U9O6N1xdWsPyrDpaa/SCET8rnxGTnQHu/aEknLgCLNq1bm8L/j4cn/E8h0G9MmqHZLK1kjwR
C84eLQDFOvYkrEEAZ5vtNCwTHEjMbRR8jAqhlj+SdWRhJj5FGBHj4QRpyrNFaAGQTdEAThYtUo4t
xmo4EaBTsRU0joFbARu6mX+3CiFO44Jig7vbjo0/aQf1Mw9g1yIvRKWCJFqIC6yKzvTxkXX3kGwW
vdTZlYqVoD9i6866k4EUHoThoElAZhEtBPG1zv4VTHo7x6wTWxBaR5VbzHTfxOlxxnDBphE6yLLF
x99EJKrp956+t0zRrNOmVXjmS3rhabokopMGQYDVkUCIZ7d6owA2txABBSB22GJxpVI0vI118U9i
LgCQJSSZ92VcQ+TnNbye+ApJ7mzKB5GTnnIX1CNfXRQcRTtgz6/xEQBKMipvItx2in4oYEQRjO/y
TUGuLAGi9uImY9cJLhZAJ+1g0fTLH128m6dKG8V6GabO4JnPs685bSEKqQEfL9vAa1PSvXHoN9LB
hFi9qrpyVZfomwLmbA38CeUma1R4usgb+2VPangLZUkHlYfJuAiBHbD2GhK12BxQTiH1/pGkhWlg
wcJ0y6qHJsO4Axju0wb+JPMLFthC3xl9faFnkYS6zekltPqN/+IxVYejgqY6ET5SlFHlELpwGEem
yFj22eNLf7yPFF8Yt/0fLh0tVt3hzMVqXBOeJfeoxfBOB1LBCSveBqZia8Z4aFH4WsLPYPpYB0qM
dBi/CmNTY6TNTOGQKyL5y+Kihz2Y1eiYk9oJi+IYpaxmlboJLH9lBRa8a6w+Mi1/VWJCYSTJqTWQ
WHbEr1ba1R+VuyySAKAyph8wYZvqc8hbW0XKbkoVc4Vk2YfTPTA4/ov4hegtEW4bz8zOOHHElMoU
eXj3idm0lIDWG4Q/hs0zrb7ogH9VEilHs4gVTvcIMt5kj4kYDNYcDyOyesccEVr3TyHCkPf7U0kW
mk2rvLWzyY10Mf+fZAjrwJLozTAZVCNUDZjDK+D7emtcrCyASTZx4BpM6VMpgws/oXImqKqvCMPv
xN/LEE0U5vC0JPA79MpZ9SQg4y3/d9KeRP5yrR4NI6ZHhbEbY2/fEYT5GZXUvxOSNpR0PJvLMBeA
vv0avGLdl16AgrP7N7bDzjL8WxcVf/o4bjIVck8wHcTySRvRjq1hS0lAB9i/r3tNJthu2Kplhbn0
n/Q2z136LVfvXYtXQyFj8R1ptiwzqCqRePL2RM42aocgfwPvKE4YVE/qqhNoJir1psnyk9bSmDfF
XT1lN+sE5e6YoJkZdhWeSbg5fWtgW3D0kltXwv8IxQhQYpfRYWtEjJSap4X041b4n2VBYV8sT1oO
k0+TYGKWl/m1ZLQxbfeXqtPc35r9YXG/4Eieid9po/7LNYNhXGj3pXk3wSMhJ5eUq5pYTPZ434A6
yKwoA92T37C+hMuUZ6QE0oIbXHb4RQ5BgtCESYPkNC7xtndGiBBGX6ZVTgsPeYAMMjO/ILuXQ2bg
nbkYqcs0zMgaxa0ls4pX/DVySyMY6EpzHEXerrGZPfWxQgkZ0wmFBzD4jFAHhu+fojY3LJDA9es3
JmjYL5zYwo3GrThb2Ql1w6PI7/LF75yPkCPumCICLjp1G02NZ9F0EMLfhtfW0m/aeLh7TT6QgU5P
+9SE3wkHGrGx+JfIjEl5UhGBw7RKtacEeBUzeUXAxlsgIRiMLu92RElkvCE4YK6OA/Cd+LFzWmFh
QUxWBdCa3N5tHPM+abGJuAGCa6TcixY0yACNNnYTFufgOiI56iQRMUGBqZQBG523anoEdIzSs4zB
LmkBYjq6ikv8QvnP+5l/Pin7bRz8pQ0PfGHnYwK19Gxg7C2AoWM70b0aa3Zi9yauO142mehBw1EJ
KIn9z3GikE5O75yChDU3R/UMCQTpKjgXcxhsOSRjiYMMfzITkv2MpjBfXWA5859g8e9iY8kLAMvk
a6i7vyo51QKDjCeg17Uofhux78A7KkFxRPoXmKcZhM0l6acLHyAhaVjqb2I3U4nnb7pXmZDzbYf1
l4FMjpiT3uoduFBiMB1j6iImqQNjUa5RyR4wqESpmGcdYHXU/xPwyeCaDTMijzq24iC251/VdCkW
cS+Y5RQ00xKaAPM9IagHzUQMAdFZAJ69TkmbjFLbEtYid4OEASRBzVO5FVLwTlmr04VbWcVE0iBA
n7DD+BqFFtbDN6elhD+BTC5jdWJ6iZwdtkHOnFe5BzVrucOYorqX008y/qjKa45ZRkfAsyBxF7Zk
VHG5C5gY/CUp+k0TKiQkU+eGD1wjmbPCLR/AVDcDt2anSw/VusU0dbjDywI5pLmrQIupWrkTlbv4
PfKAzOzpVu9BMJKYCkPyf55HbjkNsQspYI75M/NR592kWPWCuKsE2QYMUVizIeq7wAPGV2G0x668
yyyU8xy0+5fyNY9J7AirOc+aW+bN8CxC4488+0uIgWswJuO3qDw23CO8TY3cO0OFAcdVSjALsg4I
mEDaFW+MDzkG3WV++CSTPhFaPhnp17xqjNJ3b7UIgN0awYD1aZqOpNYrEffRsrlPKkg0lfRBWXKg
WgTSd2DwXgrGNB0zE2IF+VBGr6wNUh3M8QdigckVCwJUNPlpngDUMBHNnrhSDtPWmdUzjuje1ddH
AbI51g4mbm2z1Rk03KF9JPR3TUYICmufVHDoHUk1NHfhcB55HYPZaviFkxWU4KoFfz0WxNjfDfix
LSFjiQFgKyVVDGYpLm2aUBMgNbz7MK5mkKDEb/ZnZesJsk7//ah6Usv6PbAB1kSZcOV8LXSf3FrR
/Bn5KcGXEWfjA+He5rpwDOyItQ3/yem5zhEZaU9r/prIPQSyGpCLhMTG8B4qvXmNi1b1NpCqXLyY
9PnPBmsEQ5d1zkeMvXS5FlVSU7aUnUuBbjysQE1B+uy0YGt4zNPR5eme30GjzEF5rNEtbdYBqxVU
2g5iXzVBZaqfhmFA3LoI8U8tw195f4So50EPWix7oN4WjzA9dKPXoNUWC5agFSuaqfNykGLnJEnk
ZyKQCWEp8pGEFQq8tFjF8W8a/eqQkMLoOIX+DCIyTuk/Kbj6l1Fd8+6AhmBYXv8KVMJa79W5NIs4
U2zhEVCN+qvkIoYxs3t8FNk+QYZeERED30qYFyZUw9DUabgDrNVGbLexDAl/myMGgjVWFG6RVgiF
WfkvMoaDQN1LgA3VVxapthoomPY/WvgZ/ifOYJxuVFoze5tiiYsWslUwFVq1yt3CgJiNNIfQ9xba
tUUHXoQEc3EDm0O+TurpXjBnqrkI0OvHfIOvoAj/JC4zPS4l/Dc2zL9OYXXnwo1AEVMZFSEDKaZn
KdYPyH//L0EKd2YJCM3oPxnH1FFsF9TiFODJVXyOhBxJGqSpnvj4TVy+pNEblQltYwHAs9ey7WP5
6DBLMCWbUGsWMNYfa7M94NzGAzUxvVDX+AwSA+AxnSpLc9shWIicZo2ZixyhuosMKmQYsYhRKlyp
EX4kb2hXxZ2vR+HuLC4Wj8UEouVJdM5+en8nFqs54KoJiii8JY0DbToWFPUdXRuUiJhju/DP4r2I
74/ScuaFo8GpE+gblurxjKsuUu+R/1kNayHHN7cxYgQsjploC/AyNZJPQ0BLO/kkWlVLXGbLQiO9
EbJMiYr9/SGzSKX9pxAxsJ2z6bPhnzUq6+I9OorlexmX00d1sPYDdFTNuHonW4Sb3R7sb/zPfH90
7+kqzj0jgNkqnztqrhbTy3exw3P/3hfgTpKjVXbrhgUXbhhkxGVMSIrCOVhKCXNQYVRAuOm/39qq
2NNrldhvhP9VHXRC1oTe6fsBvjK5ObnvsPi2BZppVuSk4MRyHrjO7/pO1g+I6bDJro2P7Gu+OeiG
yduQ+yxnvVzR7fLpMEf/xKFfyoO8MDHl8QU14Ox4zmrzSxY+a8PjXUjtMetOPvumIjxEnpWE81jK
tyEXBl2ijMmz1xMAAVrAZ4TN6H3Rf1M1NfyulPGFSta3Kij3CfQWLVPIaYCgeXRhWVfv4ZgYlEYp
vO1rigSaupnFBTRVhS5GOs6hDQhi22ZaVTK+9IQW/PTDthw5Wd3iHkKXFP+a0kVByF/gyRCB/HKT
as1X9w9rqHVil9ENg3r1E5aaSjbi/HpV19odHTnMPU0cOQLXZ17Yxf8fI1FKPC3Z4soR8LnipCOn
u5Yo4TiVz+ztjJZCop5gUfM9A9Hh8cUvJK4DlgnaCZN2aMfqGMMFCBKcDjF8i05fKzLTcV4Zusw7
PfTc3EryCM10Z8xfCTykoJfI+xKhgI+exvtTdIYa4QDyiwDuzWxONDJ1JcukdSTlqqvkWzHSV/PX
0Xxx3BzgFbNPbp9Cf/bcpkiHIUEVMrf4MGvLeUiTWXLLvjkS/t50P3pUOlkl0VPtF9H4lxBvx9fF
I5S995P+DDQGJvq2Y7gm8h0pCp1WJDIaKxatlt4YNzWGhLGs1rzFMHjmpSfKzDezVRAg8Egf04Ru
TjegcU6Lsnn2HWZ9rkp5HZra1nt9gS82tlvhFnOaZfkuYMvO/fBidHWdMBPul579HSiMiwtyIt8G
ESbqrhmCgjQLHQ1uQJrMyb7jqMRbtNQAaqa6jBjnhKO+Rjw8jn9zSIOwSrmkQqjYXXHBEDagG5dY
KlXqlxDEiY0F0vyGqKcfFJYkCNzqXeFyd6gN3sbTIDfR4ocNqPMaFqIRK4i1K68tzPEWwgcPcM9z
N6z5z4g4UZ2DpCOg1RCg3ZLrIQyf5finTr+qdGGdaCdYF8p3WN87WPHtV06aefQnmxknFYJKuqOQ
okC+SvxyKiQSDs7suNzYgnYVyteUQo9lgCTirx5vU3qg1+nL329+1KruWUtwHHTQEStZfZ9fD4py
9ugr0DT9qc9uufbS0kPdbnlBdPmEZYTmKQ2eNRq6cjeCECpqYWFlGar77zQKODLgp+YbjfQXDjY1
+WwZ1Yn8O/bjFaOrFLBRIXCGm/5y8VG/KfAiL0g/0+5Ltr7e/m4yT4XyEQzg0oZTR4Lqfxyd15Kj
WLaGn4gIvLmVAHnvUnlDpFJZOOE9T98ffdEz50RNdWVJsPdavzX0i4BfH6tA1fDZXj6B4BYfEGwC
eFgIfeWsoIL+8I+hXZv69BlviXhp6uuIXK4fb430SIcViXht/TbzLwMtrCzAV5IykFFBKY//qBLR
wkvl/Rrxn1eSliW8rPwlyoVN9BS0fmW+BQEHyXgrJPa6V5s+GuNPq+4migtcVGn5F1u/tfUVWr9R
BmR3S8yzYX3luHWZ16S9LBs2RyeKU2ziw+3TnYv61GAIM2x0uD1pqRYNZae8mBzMNzjmyavH3uhf
e/7fhmDwZ8YvCyBVFAfKO3SZsvfiN1kyEaeE/p67+tqIF5E2e5z+IclCpvASjYj8FRpQ1ZdaLcBf
Q74A4vkxmFip3RWkKyp8d2RXmqjw7im0afav4HQ1yrtgmLNjDvbuq1tJ9EBNnXo2uDjsGlxVxG0b
iMXyg0BsMg3IuXK18mNrtCj0OKosFi4fKT0pUiar6ZWdF90uAl10XAFUlxYv23qrAPoeyBrr40dN
irC+MXQoFtyC0apG/TjIRPWWyL1mwWTIIFYTXXaPcrFeBrUbq9uPkRNcGC8UnQBb/PYJ4rMGCehc
Kn5lmRLaGc6Y3xRBbn1GeKwqf4B18Tix6QQR8+REKA5CO4UYSz9rExi5qws70X77CWndBdFD6b9N
Ct864xXqv6UOK6AOi9Y3th/lRAbwZ3TQh/bGpvMXWBhF/degABOGJwi4JDcYCev8GGuOBMKogA6W
/HevEZOEdkA3MGVWZ9X/SUqOQZS7mXkrEErUBs995LaEW4zRRWpuSfTtrxpXyErqL5a+4JbV1qcS
JKvsFKlIZaz6dJNL1wbhHeW9dX3OfBZX5Z9sgWTvmuI0lDyJK0UEMKPcJD8h4Y5XKPxSqA9F2wjR
owTWwMjnI8CQ1x86PQYXR2di4i5noFe575sFC1cG6UI7KpkxkCyxyELxAwYxEqApoLhROB478zZ9
bw2fWo10DOc4nwWpCK05TyixgZcqZDsSVwLpKg0q5ODzQGmalr8VEUJEpNOnqPDN6N7Bq9d+ODht
TCB/hp5+tn32IS2c/KQJiSchwHJSfVk1QqSEpwovlFW7lfEqmnqVWDf/Ex5CCiw6Y2WVlZMRdZ+z
zUVbC5LwsyIiCKURFT/hW2wvpUcci7DWyFvH0WJceywwct6BMdNeJqMkUFax8J1yLcKDCPllsPgh
kHK71VdL/rIO9FW8kWMjmQyTw0BOhwv/lYUEOlBCCEyNIZMbm467+ZxFr9z39S+WN6vhGHDyn/Ku
/6KvU3+jgmRlB6urglmPSmuuLFA4UldZV6lFpS2XDeDkizS3nRHnt3QYyygE1/03Lits4EFH7tUT
k+eLudojzBrBBYbw3GWQgkvnfyQ+oIDJm2W+f6qknA33pn5o+rFTflh7hs9Vxee+E9nXO59+QvmG
xs0EHjMAeoiUshLMgGySeX8KjbUGB50CVQFmbysArD7aWCvwm6baIP7NgAKDbhV7jFk4dQjdsDR0
YGugOtZf1lUT+mquALWK8UlVloT3WTnij+BdDrSYvUPPDuVb2j7h38lMb0jgGNYKqOzYTYj60niG
MvdrtEfE1ZAE5J2jNfhXG5E4HXC6EYUFRtaSfw6AUgKGijlH4ABYivxIvknB+0P5Uw9EQHk6qAJv
v0kJ7jpj5RKWLD6QkRdm7jIdt/Sxo4ggQoXAfvWHVRSUQ+E1AmVpuxOZnj7BVOwOyD2S8Bkx7YJp
dX8De4TAXK7mRI2yx8Z4H/HoE7mlkncCAz7HLQhfcDE+JI0heWio4A5fuDwKSLPsw0lJlIy2tbgF
R24SagBoD5egRG48YmkPLSntE5SgkvpsEdmWp7x71ejkW2ajEucriXkJ000st1OuBUcQedyxePlM
fQSpy9ErIQ/uXJnVoyDQZ4Rx5TJK6A5Ov8g5BJOW0F2k1swTRnxPbJDvTjyXQmF3/JbA2xJuPmm3
OZI3XNR027xAGKDprVWGhNH7DWo7/c3wFTdIZlvkFP6MuUU1kAZ6G4vI8yFdZ/22CQ4f5WK0KxNq
pnelCwrHfM74VBOf5fpLGVftCeWlC6X+VYbfnbzyvU2audWmQf/ElWTuTYD7CCwDfnkCgJ5yeMiA
AwldJBoUIhvSAJSp8bCpcOIAzuhnsTlqyEp1IDDRY5MBNed7d82MSNhPdiaQMoC//KCuCE5kNLOg
WMDW8V7LtwLPrT6y9LU7XY4RVfCyelc1dEWQw84Msbu4Y7fz44PJcPrppXVXPZqcQiY35n/Pllbz
1/NQC/5flQKnT4SIgAqXwhqCWUuGqprxOhAJtBdwMCWOnu5w2sYBwFa5jjz8kiHP8b6TMZFoJJiT
qE0mFqLLjkH2U2zy4ITjD5907jnqlGDLkSJVbvy5yVyWxLXIPDg4kAsiVLhOiFn+E901PN8vrudu
S4BL2/9gRCdHR/+4Ynmaziq23vyp9xtcCJI5ZwkBjDyjvBfd2Dv047cF4kH7spX/WtQY8lShbFV5
BryjbB507t6tYLjVDY3BI9TnxPswqYzxTtPB0uHnTdePFiO/Mggn+Yig3eq3GVBMeanBtnDAMFMT
tPHhLWPFIPJ6vrC+G1e/xjUVbCcFpiNaRp81WYDDV5++cxWd5V2o9+bzDI3iDgNHNsnPHvJtOiBr
/llqBIKOYM4RskEafw7lSwue0uZaMG+So8SPj8SDI8tuaz6IY4w0lMrXDhEX1RTFAlw3f6UUEbyV
HeKnKdZh8gWQFin8kcLI7/MX/bDkHuVaK5bJkxY9cXvz+QwpQJkkg+ZFDK6EEsQQsswM1Zt6EiQ6
COHkYTZp+tE8zaVbuS/TBcNPiiDnm1fM20zOPLq3+CsPuBBM1o9ZEbnlgkWJ9c1Ddwg/sLK2nIPW
U37gbDPbdVC5XnrQFhPas4JPKqJzJwFgzSlHo2dO6+EN52Al1DYZwQqoaMXZjEhcTXnQKVhPjqPP
mTBsAnVtilOwNUl4kFYm36lPVQ5hLgdQ2BAa3nF8/dfzbe2bA6A9q7Tq8rcEGCVpDivglNiY8xtf
DUlAeEDO5txaohBlVP4wAzlGs+z6rcQLtkexyA7Je2tlrjih4svhASokHNFxdlM600RdAGICioIz
UbdADRIRwMTzH3A/k+1iETuJDk+1jTtGbs4LjNoz3iayoI0TGxFu6ALlVbeh7AIuAQl22V1RJi8C
4YyIKEfF2+E+2qbKA2khNw4c4kf6SvXj/1hRj9bc54ZYNyApbNf50jpSFBSdjHYJ6nbRq0dcSvNE
ePrynA1TQ6dyTvcl4/4poA+EYdXbkGHn2bJECucUdG3UCJhm5XcDiEViiES79bjxLaIbjrK6kk3G
p8k6zAhDxPfYHATb0xZ9fm7NI9itxfp65W9HXipYE0f6YVBvnP89i+G6/ofhILyaEOrz8N77trpT
5IdAm+GGhH7M08IbqZ+HXJLMk/hpBmf8ift8LTGNFHOS4ygDmiPd+uazG2ExNnTopLq9RhOK8OL+
0fE6cAotC+0Gy0SwJ4d6SZsztAgzgg3zAuohoIslDQVz6mQ4pHMSmRvZE6vBcHnc8XLH/obAYOJZ
eBhhyZqpxwZGPZ9RaduizMEMQvI+GPAi6K5+dDCVqdbAotSC9H8Y49fYfKN6Hpq1Zx2Mz2Wwhy1C
XABHumHq/biTaAun/CSDfDtw77ThnsTr5HOiSw+Ud9ZZjKjDFnGq1+yTfJ0H/LYeI21nI3+8tACD
o3EspgwH7SZBMuTdssiJpQCaE3qIBVbDQ9QdPuQuiiSzaX8lHCS509EGxi0+tLvQOxk/g2yPP4Rd
ts6z/UfuYxHYeMo/y/J7mdIaDe9y4kkfPoghkZayJc4RW5AJTXCUhTC5tkdYFTKyCZuBBuYxwW5N
Tlnz6ndEe6gb/1Atx3fAa0cRgkMEeB67oZs53ZKvBbpiQjAXSn5mNEFz+K+Que8W2Gg2tN44CuTK
mZhuFBPoWbG/0oS5vlRL4dkcsDeXvTMSTncdY4cp4wP6VuCsWpu/Fgbvz0Za4/KlhaUS5t7Gv5JO
737WE9Y+75/jF1TBmK8qc14zHUwFlpCb7a+3QEIqL8S9ue/hNF0coj/k6igxv7na2GQrWQ7LRUod
QENVGpKpByFW6rgR09MUDIhMY5K/p1/mhkzYgtOQaxMxMTZctwN8RNC54A1WP8D5CFdB7UyHKII2
/YX9Jfm0g3z50b8+Omodm5fVdyeuY86u3EeOMX6liAQwS+uABOisif7O5KVla3/e4A5ki5jKwrLx
5lYHgcyKaMFN20eLhHduqtnl2++ZtR9jRwIVNdizuFxU6vJtMpuYDFSVd8XZ0vPAYHG/jg4/0gRh
TNUN6+Zt2dFNVaaiVsBa3poJ60FZCEixgBSpeK5v8GkViXV4VqZptGSipidmwxs+Fks+BUT1kgjo
FR0YiJr6koC1Whw1SBE6hGb0e5Ht7qhfla38VBvkaR8W75yivSPZ92iVwIAm9CB5S591ZS3Caskp
hk93msIV8g6q4WWquxtk/pT8FPSUUPDyWs/PTaXPHa7mqMnQ2T/6vmMM0g6QbwxNHlh0ZSzqmi9o
fuQgwF+MApdUGeuPyrodyu/SRYVjJT/oEMvhi1YA7Zgju0pXkyiXq0tf15jhYTUtnKJnJmSuPKDl
bNfuNdKysaRm437gIp7r8pzjiZ1emePl5OXlPNFIIEUqSxAx293Bo2Ya3T8BhrhT5s2LN2ErPXnv
BGGVOfUWYVjv0rwcfkguBLnnLLbVcIWBo8svY4AKHA2DW0Fy8a4/o86Rk11zABHjTiE/W38wcTYe
eBZ2bBJK/HeoYSt2AzpMw4WOK4RQ4HyV7cL0FiK0WhRucRFfCIIYnNtFgZjqVHKOHTCeLtV0hexZ
pIEO+RblWYF1lL8aezo88bxIiGa4mPbQXEDO3DNt63TjlkUDCKwByZ1F0IbkgyEL++f/oAGg+2tn
0oWU2zsE2iuLpCWnI6SA1Rb3YbSt0rcm8IYgr+p0ROX2ZD+JTwge/OiaxScrPGZlP+13QbxBRQqL
5fet7ZGowheFkEC58MFo41dSLijV4YrE6D+azVfsXRu4AW/8NYK1T9YkcVo+mag54TclYD3L7dC/
LWQk2XKEJc4hjZToPk3uBudf4xduTdKT9FKIcCcZyE9OWbZC2DqF5MvRM+hXPRXFtbZnWcP5FSsO
HpiL/iBS/XOTpojzRmBqWPnhE14uZObuvNAWE5xDn2M5Qr5rDwT/Ez0IfQ+zG9I+xAHrtbhhyeR/
hOjmVSwChPRQDOCv/YsI3VsiW0FcF4XkYwk0Lt1ltDEtnU+sHyhms3VOwqKI1c8ov1tjO0lHVP5O
CE34bDRatz4UaKqc8Vja1UvKICr0izz4449MkVLYcQafOmcEktAH1BBd0NJslk22Guqe1iG44oyf
sKMmosbPS729UX1PYXUd573YHpFV9C2VPOxIbaNh4URajCHOodGhqjc4hkZ13yapjXqZWayO7nSI
UH5sHZvlJJRqNikbV4IwSrpVjGdxRBQ1JT/Z1jujHenodCBWZNKNIJnoT5KH162/8h0ZnLyGtu+E
J6ABbTgGKoM+/FMUNgssHA13q+UYnC2/lKxoJ5PV+MwG8tJWsPNLHAkognEU/QMl8Z1wKgdHPz8n
8fiPkEQ8mePg1r8wgz0syhS/4BHPOi/htQZM/SsdscCzJ/ESsRLKh5m8Qxri/TBUi6QOitw2ZG1n
+Nz36Rpt8eiUiFPd8VK61iXbw4cUpKa/kzuWiwAbqTXv2V3YG0/f9Ze4P/GCdI606r96tJJrfDPm
KWc8tEhQm3khHekAGCbXB5tDu9JWmnee0BM+r+KhRMdMxt0/2azYP+gjcYTvxt5Pgdy8BpnL5BQF
00ukijceLIUsbvXi1w8Oh0+0Yeb97BCfmKQ+yJsRtpCcs1Fzu9VnbT2pAGeQJ0GGFhjgMxJiaEXO
fvip4I5LnudpopmXZ66vX0TvEbhwvbGOpRtcMR10TndGPSN8DYvAXI4XdY8wj8oTDDB0mRJ46H2l
8to04cWEdgV3RpjiPthg9ORjW6yNO+h1Q4AK7OrU3sAqQEyKq14REmsOKqFjRA0o92odLrp/Gq5h
926e0WmBibC1xS4B9nvUD/nCah44xHem6niPaGEFM19w4H74AHbIBuAGHDTl9XaimBbS//UK4W9t
2t3S6vMZGSYLuViUyKrYy4vCpjnd7S7enqFgDI/FK6+fvXmvESHyhNZ00i0gbUnxGNQfojgoX8Eh
9FlAdVvXwkn2CiO4Yctz65dndho+9jzgSIj+qJRyLTjVOY6SezIrvyDuejQ06O2r4tEMuDG6nUgC
MrN+J70YdvBZVgd2apZzCesJZjFMTLz74xeBKIR+VMXOk22SkycbBajomb0PSlibUxYNjUZbnQom
wqAHskwcE5u7tGiKnU/cxGJOwe/D2sf7+lqos+E4uGSY0aPwo6GJkI7FI1qR3nXu1uEyvFhUFOyB
sogjJEqQdF2/WUiLI9CbNdreCg97tWRGMc4j7OTE7S28C06FHS081nVYhl+G9/Cfw7XD8U4WqGZt
5eqLQcZYq1v+QrQ6d87nWtZkEc28NXEazZXxRNkL7TxdEd+07qsNui2fnGMPyxSfzDfz4dy/A7ug
SZuVWDHlBPsBEyj4CecX2aUYN1okUZOjnyxk2V+SJNx/DhmQKMumSdjvHAATZBEB9h2bLVHwNVpk
H15pShlM74AH/l+LHmVu3HRsdLT1zIvDiD6d+ic2X61Egrdhv8XT+9UZ9jhp+L/1RfqL2jVRV0K4
4PFEw8CwO72ZZKDZLNbYws8KR94MZVC1wLLxLFnoeG0WxoaAJk0if1qGnYf4W5oneU4U+AY4661E
SKrn2hZzW2BbB3GN0G2Xk4uO5qXZcc2MBNU8/Qe5IeJhWiG3Vr3T3o35FKsNgwazJ11Enx075aQp
DT9XyuvZHJXyFrCTafkNhC5iit7QOGIuoo0510RX/haJ3JqpU1J4X+ySiHUgw8y8DAmMAj83L0G/
gb9EwYIY1G4ZTyi3jI9+SHvsusx2yjbhuRq3GR4FAG++Lp4hUjUvqkSXL3qWtWT8dvfq3m7lnwpm
ICKZoyYXmYNUMF6d6qZ14cZ96Rb1TxshdxaRPrITaGRBaAilQ/WvUMjdQbiO/yQ2nxKLyE0jXyU8
yspOENHKJT+q6GgtCc18rsRLjNEitK6Qm9TloPplT+dlVBt3PFo8s4ayz1nAJMuip+fKepZ1fxLa
p5GZr1Vb11P5ShEJp6iRptkiCwL8pFNbUb6z0CMlMvCQ/i1MUqyI3iWJVYlIweOAPM0/ACLsuOpl
tJaMwPr46nx5aZrXJiFJzNgyF5Wk43ssA8WL5kUqJCkl1FMUsJ9iPv1cqGmpMSUfIHAlg2K1Z4t2
VV/r3bsHxIRvn5tnyPry0nYkKgUkl2WIetjQyTaZ+UnBYdDzL9sNoLkahzbXDKQbm6XyzPuW8B26
DTvuH7V/p+pDIvdV0I6StPnwbgwAHei/1BC1CCqSkCqpMSi+qN3pZLqPtMP0AmU9PhoC2/3ZJE4s
2dYyL9xHbWqnycaUOvriYLtD7qW/VoVHwHE93plOvJh+uuaLDMC8Y4keLr4MDvVB4cSfRlhBTmLr
JFkixUT9BUHqPceTkPJ9SeqX59+n+pOHKcw0IPRJRbSWb+ECVOYh7BEj6v6aVo0HMmOP1ri778Q7
44X37q97Wjf4sof0QG32J+zjXfcEIeWTPWenZP1xJ1jvxVO7BJbcG7fiy/g2D/JFOn1eZjdPN4DE
lNfbr+ACzrn3V2iJNtY+YL254HHcmhd4IpL4HP+3W7V/1jGzk0MXb0NhDv3vnZtL/c8iVm7Kty13
LamuN5+4Ds4lYU7VV6WsiBjKHBZVZuzNSSDa/CGlFwC0ZzMcRt+pOIF4ekViKRuCNP6hWird2rb1
f+TbP0tqQqXJ6gRPd8MD2LNqfmxSGjjweTB1HGD4Huc5ZEn8ytBYZ1frmWs27LoKxzhBUtFNmCqB
8Lbb//iT+psMVLf7DM6DXEDXJOrgBCOoq86wjd+DCydHLDr0K7WPoKWjm55hMS7NBstlWx/kzvXm
HZ+OTHOKTWmWRoGCPdbL9p2sEW4Bc1HGEvx6f1jSI8HleVHeY7sZDxQEQxgdCGpbA67chOOou1NN
4GKHwJtMp7mk8DbPA/yXN8Isg+xSnpgxDBLkpwbaeYIYIyOg0aIOT73g0TTIcVqaw4X0VZVehRcX
Zc+eSRfbcAQGilAiD3O9fo/1ISBF27P5ViiCderRgWJGmgKuJHw2zEvid2stOV96rCZ4nEVWYFMk
6WUZRHbMI2I5UjrnMzFQU72HBT4+/OsYkGFSXhsmSX/DiRaTI8eQEes7C7JnK9tr40Morq8QVrKi
iWzQYKHm+DlhaKj2FElvnGeuBBXBWyBgMbR0hzrNjB9o5TnWc8iXhbIkgPvzBROKIopLAnuQ/nE8
ZVFo6wKpYuO2kpvg29MWzOPL8a8J9iwbGjF0g3yIDAf2RInIFN7qwmaAF5jU6Hi3A7oylsHUWSas
GKDIUuesxAOKWIg0NZhqmx+qesnWxhyWXDkoMyt9NWz4PoQtyU7TmCaYC32dGCg3ySJmN5pciBTi
qgjaPZBSrmYdU7R+rkFau1kFwHusWfPA6CbMKLNF+aeN70brsMmg+QIPahztSNocRBXWPsatjOEA
Az4rcaIBZbqfftGqe0s4IzUFESXgv8UTMdpSuKcGjk9ZIwmeRxxNek2kd+sSMQq80vaLRP0eujf0
5IDjnIvrC9Dwo7hojdBzXKa+RWLvqftmmS2WDfJpXOEkRiBU58OtyBVMw/eAyNuMr0a/Rv5rtn8e
KE8ibIz4XoZvKTrio8nQUtKbOfkTPNLkOKFNeSSJ/c5ft0O5Vl3AcsfuavjLqLixeSI2hLYtWKio
UUj6O5N21eGwrC5gih7/V6gdEmNtAeoBxXV3ne3bEP7pANThQ1wEfz4PhsatWPuQj1q5EJQHrwWx
nRYKdBF+J2i0OZ9BtOs8W4TzJ7fECt6U3hlImRv0+qYtsPfybPEToPptrCfugWHjYbA6Sjyw0c7q
ThZ8KxOkIOCzdljLmqPOXIs/jF+LkCUjLtRR+dca0deoX3fM/cEuvPyvp03nyAElajxbpOBaNCwa
ItEGoNGRSquoPyFTnq7dKB5cC9g1+KZlMasFyJmTzHXHbhTEe4sjB9F+mujbSaeaQ9EhAzxQSMfP
HCA7/iBF9eHpaADshX8DCyWGkJjfX+duZq417QG0PSLwDvinqnieJaRi7Cn0bU5S1eZzgp/AAcfT
DhCJynersW/h7TilrCF190TLPTIyFOzeCqpR5PCENVyDSbYJA5jroiMLBgc5Tp0M0M7kSAX6JGwm
3SHAtT4e3VbYePgrQpdADMnVEpkIF4dAjIOECQQSPGkoxZoJ3akOlui2CCoxW1cCB5jcG0jOY5IR
av7wDHAFwX5QnCXK5lE+P8BpxSntcNFET63bdSmAKLY/co5ZVviNCOSGVJpN4r1wYHLqaGZ11FfL
vxvvmtBdUy5gVRpWiJo9grD/hNZJ46MOs/RKhncHnNL4QHjUJiOHkyjsjtYKWQgeyMx4D0ZxrsCt
jkXlCJgTZL6jhA9ZAuHo+dAGdQVESYhsTKQ+31T5ge+DNwGAvPFZ96f6c+zeFoST+c6JpO2W2CiN
7iTB1dJyaGHdEHofcyUfk6jv1GZfdgS7kG+WLysWv6aMVyUgtdqsLZ2b6kpRJ8DmikTcbN81c9LN
WU8cM1lyOyJIhd1/UgFaqSv6QXiYiHXtdIIQbNYaJDnSOuSsyAnyOxIoRbgeqIK1r/7pxlwirj4h
+8CImJ7PMB16hxFN2eLmuhH23roKpR9LleRO2tMPETpoxmzLidprUm1i68qmisw54Sso01c5sljw
7DfqsvfuCSOXxoeFMLsDyQ1OJvOZP77N4S74F5NfpX89ETF/D9R1gj1aW3HTvZb+IQUIqnCn8C6E
OHH9ZZLQioiTiec/6+9BjOZ9ofBVQ8UAeUko0T8cxUFIXjPpFl8mXxWoeQ+QFOTngPGvHooFiQyz
QsPJabGFAV7SGNHRUQJRlQ13q+9IGEL8i74sJJSnmTQutJ5zniJCOYA8W5zcmAm05ZiRcsKK6HRg
KgCnXfbVqLeJR1GTr1BfaFnlIJEG7NAyCOMIXomSJBg+PWSllEh5eHXlAnVbzOCOWlVA6DkwZbSo
LHTqGsqfQNnUYTGP1tY0ap6wZhI9xGbaXIdkY/AvTgtKBdixgreVf4cE+7RLPss4QOrthAhowZwZ
GEyH003g5E7gEadQ0nFYizHNUVuAfbLn8RGrlO71J0pcPowDlv7oP2+VZHmfJhbf9agK0R7myBcR
/ETBQlDPkk1+SR/dSvK+Vqgm2YmLHCbukMf3zN8OApcXUUWrHOfgHpDdSNnLJ/6STuV5hS8Kw7G3
aS4GXBrRQqTh6WvhH0wAl+2Y3+LmLoVnQz8bU4O0Y558TBiEOgzu5+OGP/eaXAZjqSM1gsrBZUvj
b59uzXKCdCjHYVapXhzSJFJB2DC2ENjN4g3t2kC6GAT2IGU7pHwiqsclLGxShcsFuH7kc+6cpcJp
EDsoRHXLrgW3hxagWYC5JCP7HiEOn6KDKIQxJZHWMS1+qUMdN1sq+0s9fhlMQKK/VenA4IW0wJtW
fCtcopg35GTTquemu40G6ul75h2FgHi5M2Y+M8Qwc+/Gl0qASX7h67S8JSUYdbvkAWJGHVLiIdYk
L/jk54Vbw8QECT6lj1NA5YkvGzpBaE7Mr8FO3vmIeXZUJ88ltkkRgdaCX+42wkp7CkywZwbH2thi
mi2noGQDI/dLOgKXTylQxceulimJScRIAS6tSBTLF1ML8UZTLzAsdJWkyW9FSDL3H4OZcZSpJd98
UN0TiDrMK6fjklsJkmutilfdgeMeEtMlL4kBJcxXkfTF0enHV/nVFj8GTR7mFleIVWCiwFO3o7k8
MchMgBpnOWDa4iWm69uWXVL2Os2hokS8Qtd024A1yI2UM5FQ6n5EJsEFxahN9RYwULMKbtLbIuYl
8bWZDA3rRRaw7R/+2I4OzoHhNZn51aX885hTIDc2ymcFKY/nCT3q4Hj6swVShrrfi2eLvPx/POgk
E+QzLbwX0dx66+0dVonY1fKirCSmBhzI8LteRjAk7kFCqpRu7lH5fIt55UN8M/D2NJtSpJFtGU3Q
KQXhO0BRjXEEGarIG6nZhLnjiUCfIIB8ZMVcLx+gvj7sFkdIp39TeFyBv8rcxKpOViTpOfXszrsQ
QfsqCfqEdlzKnGvKj2gZ8wEVQ1cE/LgwbqO+rRPEWxfGHALTuET/NVzu5Cqw2/MzH7Rr5gCQq98b
rJllszTBMkX+Sk7J1+ktVZhJzG2BMcuNLY2CxaNGHlKjcOAjkCdsjUHyrpI9fOvzW42J1jj5nx1N
2qb5VJpdIznFQ5Uc4GTG3R7BEVKDf7H4YpgU6K3A6G9n2L2WUAtV8tUtG/XATceTFNziy+ilwGjv
3pyOH9uHkgjK7/gVaEeVSBDEE/ZNCDc5fXsphKeXQSjtUH9jbkPZR1iLJ86Zb0ky8DSP4QWtIPTk
1c9s4PCg5LYXfgNc5fKcqxAs1mwb7EvqPFfEpQAzR/pap+8U9cJVwRbA29cw3WO8NOxC2IWUEyg/
mOrIteERQYqOHYuEKpZocZ3UhKq6SkIC3LofZjLBe9hxV9wl5R9WVB/BvS3+a5At+DRorSt9x3di
IgsCn0KBRazwUjdcKp4D+UGWgvCMG8dHpqEd/7/x5zov3YXFk/catXy0Hy7iV1HPEbywSFeT32lu
TotOy5ZNC4DvsPODwICs+YGLV7qeK1DsA9PwyppSz8LiTlpGPMw43k11A+rWzdg9DTLUBycnlxgh
Srvt3/S1yuxRuc84lO4LVNbejtCqD+SD5v+IniNTO2fcG6hoZZcY0IaCYiuE83mk6Cv7QNqilku6
e8frKXRroHpfWTXappbZ/4FFYX8gd0Us4oJqrkT0V0Nxadp3A5Hjm5PXkdwupj3OVVwB9FKJlEh9
W2QjmcuBqsEQKYHdPdp26SODoqpUsM1Nom5/Ef1HzIIsY3MSdpf1sKDf3L4z2lrXJMFOSWOIwwdf
vMySTbLbDidAonBmG/nVJ84FgvY6EGKGxd7RF8g2bRT/DeMqSSNYoalzUY8jyrfo0k1swEp6qpwq
hvWPHdwo6M/icbPaE1T4ZHJu2AVO+bDmo+Rn2vCdprd/sQuscJKab3lL0zC5GAwp8LJwn8OqvVdb
79fbVBcB8A7t4248DLTqaDvdxLXsgkkp6Qs5iI+j3+DrpBFhgR0Scxj3xaoNFwG44IbG9k66FRTw
JeVDTAigIRUqYHlK6AM6Ce1J7GikGDm3EBtrC+EpUD98YGyfVBVk03JWyvjDSRPbgWis0P55HCMr
AD5itcAZq6WcLMsaMLp58EezW5b2D28EIxnxsYgF/jzP9n4EqOVqaUH8bZJxbXDjzcjYBUfnIzNB
uy1C76cnEYBCY7sgCfzrc63+NTqPE8+k679IMio6rmuMfHtV2XG8QGhSXHYav4Z4SWqKLi1ab0F8
CclykvTI+bKwZlXIh6n/pjDA8VpkcTUUpFSg/+alQ1kjoizRaV/+ID9gY2S9593zmEJ6r4aP3Gsr
Um75vhX5MoyvyNjK/Gc7xbQlQL+a58MggXE9TJRWyO14aOTqHNHe4u+IBAxUmLarme6TdIHshR8m
NNEZWZdUvhMhBfHF7FXQaNl2VGehqTEvHtCHRl0w6RXhViQ82kIYvQwRsfjYZNBJA9VIP6kPFgHq
GOMtaLhmGv3aZyetWyBGxUDV6eumOlbjzhtWRKEo5aE07mVw935k0VF5gCkenHo7wl8P5Oqb+AgU
bJOzFr7iVjKrNNybevvOXuSggouviDTppUuLLZKXFrEu/kzutn3W/liC2wE2bnscOzSAgCETyhyu
xuDWNPcaJVaE9iM8IFupA0SC1RMZ6JSmMivJHUa8QcMf6uR6EWCClq5KsI8TDjWY33nxYt6M/AvK
F+PKOgiWnD57JIC3gWTfOecNQZ6zAYYvuHFXNJBYmumMN4CcPFuIdskohXR9HldEse5r85zo+5Sy
Njo7OIEbxzK+DdR33HBnCfSQsGxaxa1MdnOyQbmq9TV1OSQOVC70e/XB2cRnq1YzCB/SD/tZbSEE
QX0yC54FSgG3RCL7FfEIjQLtBNw7VuhMc4nSlQQzcuO3TmGcepiTAe15udFx/hCLxa8O3xZy5gOE
7llcV5Mk4MXSdZC5eIC36nSb+ssqPsFYxcpB132nQAPWzaWa+3bJg+33t57seeLgpphTU5xXMsom
HSzBe4TyehhXREHZ5AhFBgGPO8/obGhCBE+E72XiAiLezrpvPbp4ijhPU2Z+8nWjDvc5aE777WsN
QL268MnqSv12mcYvgWRbRBefdsX5opPooR4V6EFyVjrPaXuBcExiYMKjIkFV+m8jIk9AsDHwgEaw
oYM3CjVqP/heH6ku4n3CdA1WMNu0NkSo5RlKMuL6PGqEfBp4tHmXkm4CtLtQcYtUE4IT3EI64n0S
m4fjfySd15KjWBZFv0gRCM8r3sn7fFGkUiqMECAhBOjrZ9ETU9HdU1UpA5d7z9lnGwDmu3vGSfZd
O432cOQZ3XKH9SNeuCnfJ884y87w+aTFs8DkVeSAUS5yvlLO14lOxQFXM1PDT0OSNc68lWE/qbLx
pRmE36/em/cKD3Udf9cJgyjVfwor/RW3Z8mfvkiRKW7yCsyvcOT982Lgt+d1+fbeARK0QV7uFCH6
psvnO2FYPnUqnG0m6sMvcO+mFsGdCFeeqf5PIwsGG6tE9j7G+oOn1bQCYJbZeuF5vsm/FkmRLX0K
ePsJuNh3zLuOkhCV2KKSMtsyyDxxHw3sE7BS51mv2Nel/qjx1GfkzQhRyvhs0s1TjXzx8m19SI8V
tG1KSQdrpr3Pmj6WRV+DxnNhpT2A/qRALH3+MG1PaRJmmatl3pdoAHQo/V8GY/XDiXbkkBEeAYZv
KfQreYntoASJ8+wbTCLxzaNlVaDYuF3r8vl0KQDEA4N6lAG7KWvb4AvcZxgR8hZXvAzTxGfGlLC5
M3GlJyt9QfSF1MXkg0H4F1H6J0CrwYgt+jBu46ECrObHqBZBMWDFnsEUgqm+L/I5NSFPHf9xfkWD
FBigxkx9YWj2nkwRortnpm9vgkkier0Mc6vBfmFsy8C+97DnxVzwgYx66tbQwaE18YFIi2PjA9bR
HPacdx8WbJky+KCpYNQDIVjhMbFoar4fH6yXPkGQZwn0cdkThNGLOIfiQ8+Ok53mYAmqnf9xctP2
MU5TIOsBZrUuVUwuuvBe33xabYQScflFtKQshUty0WKoGrmxN6SDNCVRaMb22p0jTIafzFn17bMh
/tvjQ/Fo+oYas+gx50mhO8vL5nM9yz8CH4aMGwmDnzkqGd5OY3umfsY7KAnlksiNYKhsUH2dYMgG
X+Hzmo1vjAcbAYrRRONOx7nWHwHsTWxrjU8AGw5PW65wC6WQSlO1eIIGmtLPrPyMH4vPL2QLCR+Y
92KK1yax1RehCmEzJ+qMn87KAEIIdl0vAJjBAxBt4NtDvIDIhminojV0JZo+7hBj8wBWR1LBBgyV
aURZxYhQgOWloIsLpYDmkClXMSVjejHAbsJmt4mgXNwbwo7tL/l1vDoTsRTKMu2kRQnLo/9AgCvb
fCnWJuvhTBYT5TSjDShEI2gaadmSRS3wnEwdxtqT10/+OZU5dgtUJDTC8rDW2oBOiI3sNfGrs02N
Ag2e9wdbpjXHthPKLeRNH6/aPWx8/vIIPCRf4PFRsCLOv39qauGnqBrRXfZ4Ju/UwYWx//IAais+
HNbJQHKltJGqXTqrp9GT1X7KGrw/14zZgJIm18eFMxzvLW4Ew6vxqjDwxAoJ/5Qr96GYcQeN6/Q0
2T4v3HpwD24sgBLcPQ57nfq7DFjw0onpH17PV36c1WhMrk/MTDiJlwhFOMRYICK8Nkrow+OibPHe
jj4z5u6Dz9F8mF4nV/6sqFwe0ukJ6vAOhOILOSGWf6SAxzQaf4K9HOQden7AWcfXeHdjO8lz3md7
PVtMgR/eCAQEjUOIMvXdEPVUHJOistFYAYjheQ/RApviS4bpD2oz7g1gKeBMxJCp5Bepfs2FxhUI
DgG8Oa7h82sF2k0VzWbAc8BB0ozsMfzHKHnfi0YN5fqzbXMaX4ZNrwF2aiAyxZ2mtZ2UjQuc9YKl
WLtMLWiQ3/aEZo2nJ5vLmqsQlvRgrmNpQVHvEuZAH0kxaxrh6YQkZ15QLI7sAH1G7MGDOQPJhOqU
wDYW+x1n+GPdnnT6IAlmU5HJqEoTpK0SOTmT/8wxv4hEDPpkiVdMGNZoTI1qEXttDLCgpIiF30Rf
seHnxqh0dmDgQuwKeKcGZ3CphiMHNIAplfgLJtD13BG6mXLyL8FmeWigpEw51zXKB9RrPHvd6IMz
wemdYU5z346OXgWzycmazkN+bSCdwLHkicJACIJ3MyG224b0r5c+d2j0k5fT0xmRXJueOLk6hjBY
r0mbQV4A5/XyfErny1rgZbih/DcWMmUAssLvY+9Gl8x2NpXhEQH0O6D+COZGHueHxC3qOBvwExsi
ejmqDILCk0nEscFHQH5FqLaU/+lIpyGp1g4/LowEhVUCU1Ha3CcRgz8mVuOvz/giEDNyUjvKACya
PVyCtkU5qDtSxSqCyuGg7IOyIOQ4jIy6Pni/wD+tvhoJ9bLNBSiQ+XfQzhwejPFzIigpA9j8MvtP
hYLOAwBhpIXri17MeFOYZVipQ7tgUPQqgG0iEDRWKK8w7nrptYdeygpKaBPzJTyyRvHgZengpokP
1R2FI/ivDmTErCYff4xzhXfNzpQwqKHGq8NHh+lGRTv6Dj0dWKF8Jfhy0De4QTzzED7SnUbnBzt3
NF94vKOOKSSuBZrJ6STlHtAUahPWGzd4wpegLqzH1+XK8a6cllyVJ3K3fPze3EDehj+qrTchxyIm
0s4D91Z1VJiwhXdPb9BdPiT4IReCxxZQGl/Wu+E2TLHYuwmeIeSj5vi0ISPwhnhNMRdDRcqX4qd4
bRIAOINhGLEOqChpa2E7KiPJZt5OopQdlkkGBsCTiLvI8JTroCLOkResM+YnkO+UPBq+a1g4MP5B
8PgAbb4onztO8ZHyNlnzOnzv89NDsMMZNd4Sblhuc2H4VEhSAYLQdeoMhvdslGiDmBAz82wzIHUT
SJHyVB8FsKnoQr/nPuWdz4ZBsTBOe/+7eYXC7AbC63ifeBpYC3DJWNTcrXI3HAYqPxY2Z01OhjjF
w3gh2XlYMGguntxekmO4eFiUQoOCbPB/kxJ0wTgs363Xrb00BxAIBUS8GeWwKJDYZqaVm72YbNuj
ZrqzmEWzJh8M43WHcenrvyXDlS5uBu8M3MwKm46fAmmfDhkdt7sLeZyEVMCb7sBTYCfeCuQPZF9b
05twAW7XlgZH6fhBazzCKJ13mJKx1UglRCHOkGTDZqY7oFl8WzyTWFj87qMKMGjjSgKYcp9BPrhS
aDmZLuo4FExMLrhxpTLkfOCrc4VZLtwBPhILGoj/ky/5EpRmXOeOP+3GkT23ii/KRa5xvcFUiGsD
y7q14Sxnmxy5aB0CQKC5onTDOwYeykuEYWKD6vPJubg82MnL0yCzJRDgUNNZ0Hy5TFwSfpA1DMub
1+E8eKU+1+xZjXtTj/nUfQRVdJ6+d4Qwp4BRwT+HkMEMV5yHjFUKao6ZFwoFrP1Z4cUK+AdIawQh
P0uMZxhDM84kWRu0jPfE843H4sVrJPGDhMvRCmrGZ6QbGa8nF4L1hIyFOxeAsuJjiI7I5yO8Rfdh
uJhyfdkzE6yRseHyaNrOld8n5K64A8Yy2AeiRKKYwLdr3FpHlvp5iOuaHjRgfglbIeN9mQwMYV/H
MqXbM+Qr1vUo8jpPnXH3zlypXWgYfME1HrZSB164eWD68/LeacifFji1bUis1riPsH6Zf3KnTrwr
HwvtEtq5vJgrXYA5i57Em1pbnsFqoORz0LHIM8k5vyOBdcf3peYLkIywHIn7REbAkHryjJGqsRq/
JNzVML4DrXbTHhmTL/LZFV9LxyEHoleUa0Xm63fsrnE0dxnhEvj6MRx0N+Q5QcyBhobj0ht5YGsN
LQl/FvnAoLv4bhIINxKRSOOaYGxIYNsJdj7LgeR3oHKb0lhYGgPAPVlzuhhPvzOxXAyaXyB+la2K
YFt1TGqkHrHMp/0sXC18k02CShDnAfljksVcrB+yhSu2DPfMMOsywsnrDf2sJxOcbAjiCaw+ZFey
PlZhghVYMfErZxPQ2hYWDdnzxLzlIuigTU/8yoNDjCs0cbOMmMdxGV7x3S67Ul92AVya0jyRXu6U
sK2W0tkhdjkn+ibglJ6dfWFRwzZ7h95BNZMr5C5rsHt4XDCDcKd08MxcEpMZdXYxRy5NuPDD6s3e
/Otc/fjclkjy4PmbZ2Im/8DL+tEFxEyhM0MBwZYB1Ijqjnk4tgOpJf818TPu/mSsbmAeDESd2nwg
tDJTiFGGiWEAUyLqITiHpFgSPL2joLnDFAjQmuMPjpgz2Win+6L35r+cLkH19zj2K5L91ISsNfyD
iGkzu5ffHKde7dwDZgQpUW7+NY0rP7Ez+2X+Tq3D1Evnnf1aQ6N7F8xzsTb1dBNvrruNXdm4yZrV
lTWB6gkq2mjNFbfB64esTfFvcJOt/Mc7TX7qfzU05RnZpqWZhnd7zkqJlZW8wPrTkQ+IYhgEeZyb
ZDzgCgdNiUgm81/4y+JAQzTv92E27livkGBDV1rCNlrIvupPwonXxXiyxPfYgB14X8rQ66oFzSKD
zIhD8c/4UVZt/JmLEcDFHPWvSMDnPzEzCS55bLoN4i00Tu0yR1sA1HuC2VGuSTwaw6U+Vu+RtsaB
Vm12aQQPHzeJx1XgO35nibXTzUNpxvFhau02sN/tFVo5eE0RHpUnIQp/MSGHgZhs07VRoCSrvWRB
boozdfof0k5PJI43W4LA3jfjmhzef+8/cBPTYqgVPwPZTVy6Tk5YvB08DEnBZehrODmpFsQLsSFu
sS7X+oUx14YpzRBUG/q//IcqJsBMy3/wXvByOakO4zFArijcUJ9VHVUHThKN3xCxLmDCPlK1GJtx
BkqoHyobjINuvzOrA8xkGoMa1QLErt17/faMPe/otz7grEmGgWL3C6zGNiiprOny6RvXf2G25aha
EGoSPLe6D7ny1kWcVMoS3GDkqgG1HVAS34wTb0134DKOrG+cVlw7FCNkKgqrM7LpH7zqzzdV8kBL
uwFxqCuBp3DxgIclW57tB0/wIFwHSIbhgcFF7JhtQ6HydYbDTPsC+hp6vfZAg49iFkukEgUmcSaG
T7gFUfV2f4T0DASf7OUZGuvV5wi3/ThO04CqECmCjPJ+JFyDuYLXcgO49j9jVgWhgix9H2wivbUH
40rzWt44sgs4ONQGY/+/47BWtvL6ceHIliscOmwojpOtuNYI5YZbB9UU60QSHMf3AlGhXaVeGE/I
frRkazdtMATvHQoJaiwKgq0wb7BgnpiwE2ge4fTY0Cephai1OO8ZInCs3DE327FURsXXBhYR+mvM
I3Z52F14+OgSJyfldL+M3GYWwYn2fPx0dLLLKfRVdZb9A2iGo8n3Va7jLBH9WWlBQgVdoYslv4fL
TGeHgTtQAdebKE3uiMQKVu8QUyApocMF/WVWRDMKYWjMlWA0Ky3ue1xb+j/uzk+rudmBi8RFBPXk
3ENKOgIq80kEwOnVAWYrpugMv1A84h7/nMVzrloQCuxPAEHwlzQuJ19286f1jsQlfmJeEraMGE11
+ZihwKqv+r7xpOjhfaIbxfY8iaZY2v0WS3U/vTS7Z/iNGRgiI4Lok25JkdD/lVfNb2/S4UEfsa4v
yry8qKAfl/aWEuxqiqx1pL0kR7sdAGpqNhAJTXg6BkWbamU/WPhVK3GPBHtT7ZTojL+w3z7N+48U
bcsFf8oEypggVoOeTX6dqe8VGHdU43jpAFeazx8tqk+v5Xv7Chorc/ij8LnWDo9wGj128LEqL1uV
tn5D13K9r2GPuJe7LzElGhzB0S7Vj7r/BtohXcASgU6NfdfmQZ4AbMznCh57y2O2KTfND5rHZHW/
wZumirs1fBmeccrsTbODhHh53L6XhKIakr35is6sZI4WTk2cAGlc8PC2s1vvT/16of+qe5xIv6IJ
Yby6iVSs63KDNsOVorufnj5b9d8UPjTJQla3qze8SjdrZpo/jZt9vs1+0YMWQbVnZjQlS6nZ46bl
fIPPVRDopi0JiAgaBIEG7DjoPNBcwA8nnATC0ARHSivFJqFx8jPs99+3uNfOoTgls3D9MOb9dyko
x2+5YGg4tYfwUyK1ZXAb5lBCiYzGL7alhb1pDFRVGu75GMcju9jqFeVJzP0m9wnaSmsGBhi/RNWD
kOs5dvOysTTIDEQ+9XJRv6cM13L/9fKnTfjK4q9A4cmj52gSHkDW+ZeCmroEIAOqGdy/ceDWrdQZ
wHTNfoVsBrzCQLgDrZDgd/CQOTQPEusWiIBG3hNqUmXbhAISZgOCJo6LZssDanf8ew91GYEs8+t9
q/EAqozqmDB/e5d3Sw7sVgJi+jeyKBNnMVAnQq2XRrBHKIV61gBDgrQ2PqtMCtgc+cV+V42HBR2K
seXBV658m/ONx5sELHH+YmD4y/9JvfYwHO6LbEH61UXdDev3H5vod3MHFSBp4EoFATORZ5WAlNzi
pIEHIfJy2/JPmEtXZE3QjgAqQBHY2tA5QKtmFGPyV0zDfJqouMzBsqW/IcTHhzOwjAEk4fKg/GXE
DY4+om8ylh9rUNw7B67sPQ9Aqc9s0WqrFMoFxuTg516mMNtxwPLALt8IShpAcD/BtnkEzlbgwloZ
f/GRZk1DxalsMGKxCpkfgoODBQM2KqBMb5udHQv4Ecib3GhkAcpBw2QPLB1UkIE+EQED+DnsesgK
BKOdI5DzEVdEvI/HWGNyE7iXrADwOdyjuci0eHRxk4DoOMPmYEd/QhNJ8hg28iiPMNCg9c/Hbpv2
CHwB022M2vnxL4AemMl4j2ogyVgLaG9FNFJMASCSQPKncwGoBgJBGZOEArFF4Pk4luPVxFFRf/Ap
kjbMOxWeuvNt0FZ3cC24gP4dpdq5UdmQo3NyKjL8Sic3SLz6a/NSlmlCTjFNFSYG43FBMA0kcVLF
LCF+z8QI/xyrXD9dORKwfizXnGMhYE7wjCbxcCl2pK8Z116mCGmibFE4k7DeT3bDsd4Xcw6oHxbg
mRicEV597bJTh4fn08fUyjm1Jw2PL1wNPPhMXjHOpazmwKcAU8ZrmAvpjScY0C1eoeS44dtxw2a3
/Syh+1BKmYgc/LOPLC3KSRQzoGGUYIbW44A3y44eTBYdus9MCRrV+z9PCqLiZQSqYGlP0hsKWfyA
jLt3hpyUQlig0mK8R2QelvF4AKZF8JJWvRBgMkf5Li6UuRwgRfeKuRFq3jRE0elQcz6u73VzxSrt
DJtBdu4trgOOCNuud9W3N+BUSihNXAXJVt10MRoP1xirc+sxM9YJNS6h8rja3K8ql/DtSn/dPwhK
AV6Rc903VhDyLSOswzyc8Jx/PHxtGkRPgHG42JlSSIURfTzDY85MQE3chASeLsd8e337XWuz4jdb
4muCgerjku7wmMB81HyFD7uepz5S2plx/S7VH2XB1AQmhoDJAzmHkbJU59g5s7fQKQb6yvDbSIiA
F60quPO/qXM/ljdufn3sj0zHpYAyKsyW3H6ygvAKxozVfUaJa30Qv32YDYOwz0UfXIXRs1v+Oy8Q
d+yUZXJgD0sWD7dh3OCgnsVfeTi8PSwaEIBkVv8Dz/98rFcyS4XMX+frsQRXBrspusxfZgxW4nE0
OvDr3UmIodZkSwnyOBSKtepPJa2nTAgoQJDJ02Zh1QKI89gkR8pXz/C/LonncR5D33WYV8IQZ9j7
svUZxvb2Y/tYNFEev12yET1tXgdpzF61eVzkNRCABy8lKlf3zeQqz5lZ41GFWAoVtI4QksXKhITU
6C086PtCdR6/9cec/kFZQ9lDPyvECBwWRVh7X6dZCBFAM77hszoGLePkdvvRNYVQNrZt0GyOso1y
vV+MsVcgm4MsFQRMF1At1RHWDIX4x45akR2p/uO8qA6QXD0SsGfDQV8PF+YztkgLqOFOC5fOe0fn
ZepCr7HIwUm5T5CkVxN/Qo9IUtaiPegQEbDpZR+SDzy4butAAp3TaLjYtnr6mrxXj+Ga9Z6jBGAo
bV47a7DICNqxs3NHmSegqiRXi6EQ5HfbEm0hTp0xHDFbi+H3T9oIa9IZPJ5JPpvww5gskD35hzHC
MxqNrylsnNFjmUVqiZ7u8doxWXoBZlBexY4hMJDeCLYUQiANGZOP7IEQS1A28SlrGefTZXPQ5+zr
9g79zXE48lWpRn0p6MKM+sMb3+OxFFo2OE4WGp+vW8Dk+SsCcD2Pz21dSVezcEaAN45ZVGU24QOG
hmH2tBRaoFuovQAdWP6LMlA9TuWI6Fim+chf3FXqnK0IyanL4D5MZxzREC9glwhONk/R337d80xf
veLMT/xk/XK1ZbkD9NR9MX55BLd5Qlg5nJ405RzJkRIwqA76k7RsfPBo7lPG7Ry1Zx1/h9gkm9SH
SFjJq+dATyn+TP8U97lWXNLNaYx6F32Y/7oiZJtTY3T7PrivFA7qHcMKTEfdx1qhmMZFheK2m6G9
psKkXG9MYfact//Iu/rEwHRuH6gEHhejgxanOJGFHkGetHbT4O5CxuMxfOCEIq7af5KLpsEZHGQu
PKRseSGB90ER84EcIpFuHNpRsSWwj51iuMCbNIJ++fjX8gm70PjrqBNIBvIlN/MfIQjlgrnQ6j6j
+Axf8XRJM8vsCyi59dkObEwhZg+P+iOUuf7QNCw1eHql/fzVQ76Pk/l1IPnSpfHw2XLHF+2hvWE5
uAYmRuJOCp9jmFMTVqGLDWIwjWtXD0DV3ck8hcgbJFEdaxttgus8lkPe2K9UTrKv/I8Lx+EPd148
GRWwefpmZi4oQcM+KJakzu7oBZQISd6qWBCKGgi7Zvbx5WBYvqPcLdzzCkbiVid7SQ07b+o3M4hO
DsZM1uBAkbFa7NxRztgt87rcUreTtRQN+/I6zLi8FhUUIkC6/2yPTs8qF4+f5udO87knk2pd42Jk
9lv8Y2lUaEQvNKzuK74/bOVP/QdH60XU977c6qvCw9Fi3fiD08zPiEoQQ1wqyEJlPFl8g/76jTB4
MYkSckQLo9utsIMa/F7ITNEMi6WCHDlnTYAu0nE85zUGKFsyOAPRFw/EbgTNPKcmdUhFZel/AvEm
YfjMWRYLToBCaq0GtBKITZtVNU+P+Wk6xvFY74D0sXW15mANL1P3Ps/W3zhb0aksi6Uw9Zgpv10N
ST3jYh5sOj+4K5PoceA5CYewQQot/cHFqn4JYaMtBJgEnDu27CtdlHrDWsEkbrCURbLQloo9qoX5
g5wH+OXms/aQegyVvHT7nHd0dyu4bmnw9KGjd+b9wkO2SFAmINtgBQFu/MIuzdbPPY9hOPmr8fvb
99vh9+ydPfxYHyRw/YOUxS5DJLpWWKOVQlAspqjrr+mR56/9/W5pKtufcglJGj+8SGLLmyxATtg5
0yXjU82FtBh8/WxdBDQ2LqP4QOem9H61A7p34ROL/3imr9IxjUFOsHhEgrD8xCzbV/zepsvHvvzv
J9v5Gy08wGSIE7wn4BtQOf1CWzR7ZlvjW4l74R8Pll8hW/1T96iR76qZX79xvYB2yInPSX8o7O/2
R/7XwdZVAbPt4Vc6Pv81obSEijK+5rz5mt8H/hf2kzzDWHElv5rBo7BFgmHpE33JzxeKn8wFb8Jp
Sy44VrAo9n++m37JDPqDGdPl9Tes/Xlm4xBcWHC9yNx9zIhpDGGdOyghKrP7hzJGkSzkCcl+WElL
cf62JfcdvLZ13LKNt6b+AybA7eefBAW25NIYTgr5jyXEeAuDDE63kYDnqLN+OXZPoRiqcBaAhoA9
CGNZvY/fzfSq4qWzBt/4npIL+l+J54Es33NAEZsJv502Em4SuqPEhNIerqbLsW1btaClFDa4o+RW
HnPUQzGDO5PSJxERjfIXV76rRCDWmekri4uB0ChKZWTIMc/0ByMEivMBS+DlhFoDbkU54kbqDiIR
3AgCTS4c/7Sa/Cl2J3QLNHq4MFIOQGbkbO8OGhKL7IIEGeu58gdQ60yzhrPUGfMMUC4NwDSzrRWI
o6NHNslxyym0Esi/5vcoErm4gVjKdWh83YnymR9NbJsAWAvU0iHO1/y3WaGrIJgXrcFWddgH8VGw
2hAfMRBKwhhCSoQxDZiw1erAJOlGcXZncXcHIX66zB/tam8PK+ovVoOVzCHnchIyt3Kxr7JgK1vq
bNUS8kmR+N///qE3YF7xiIkjMpOgDzEPG0/gGf5V1ueYBhBQWcLVr7Z4rFnn6+Qig4aNxeg/4pZW
OVwTAalpugIXPbSH9uJXfLnvsl82lxRF7dSGV7Kl7qM3M4vY8Hn5LQjHZFP/8a/+D17oh6b2c8zm
pFJAl2OnyYPvhr0DneVM2pFsWC0tWMXlHDUWaHNiTrYtQyV5QXwJCcoEDNdPs2VM5F3dfGcsy1Wz
hAIWiW4bSxaDANFGfw8+/dxCAtmp4Ji9B+kTdcFnh4EA2TWfXXljFqhsp2BvVoktW+oQ4jETfcZQ
3GEIRfcNY6Nx3AgxzoZh4IkRGOEBi+5x2N/nyxW7H3cspWDSEM8wHUaUTCFcWpOQYZG1geBV0QVg
Dnkd2zqQb5cqegcHeIYk2rEGmNIJQuUFz4c+F/BvM9UDncf5IhB7F4GLYjmsbPcDDljqvI1UbwZY
sp3agAMObFYnWlX+Bo9kXJURPViwfog/lC3RIX56nrJzjSo/7PTxn4FExolNFhCrgnIhw5DSFPhF
zX1oPYbuFFX1onqC2+Vux/ZrHNvfR9iuGDyyQfVxM29WeCaGwl6JIMcs2tWrsT/NrF0xPPpJgL52
z5UU333Ccy4tMKUAScSWVQuOITUShrYFH3T23E3heKX+E6sC/hKu4aqTy4xEnHuPJMjM5h8Qrh/9
p8GURQj1lbZIY9XTmRR9IWyaZEuYTPxII2bk7w+esqj2d9ErMLeKz7PBe+Ebgw9iVMR1nPPgsNm5
RXzfd+HgATynVMowbXjswZ3XbZjMOWiCPGCbPMlzLVCdK07Fo8XQUfcmG6JQ21D+MXwobZwu70AM
gcyR5YE+I9BCLMmWAYe2pL7Fno3Gm2qlC++XSYwhL7XYy33geYi3GNskXbwrcQARPwzA83UJNxV+
dFCEbeVj5WaDXHupx1nTs5OQCM5cAbmJI3uTWLmKsyFi5MniW437Q+sPdKX3U0mqGAezhQNHqHsP
c8/2wfWZjIjuiOq7RtyFyoK0IjuNNbtkx+CHWR85dWUbfk8sm8GDj/7LUTey68HMfclJXM4iS1vI
REnytXysnfmdlw3y9v0zFmmQHVDkkpacYPHuybHIwIkCKTBoFmA4mO32wS7dL4aVsmWowqzFkQJS
izl7Grr21uGc+CfZgkPFhTfFWvXY6LhEzUWdX7GdmBuHgmNbt+F72t0c/jdkSlDT28BBmIX95b5r
Z92MzNYOa0sKqPNJJh0Q9GikH6IaN4fd9KAHvX9ePgkNOb0O6SXZPWfoWP1yo8BLw+TghimPcqBo
A+cFRkG+Q/YNHuMmrHeQi5lE7UhlS0nxCRaNd/fuzp6ujcqYeOlDsiLrKSLiDLxu3LBpjBdfLaT0
vfccgbgTWG8QX9gS8DwpusGMEvznUJVaL8FV4GX9pBJcSEs7Cs6b8rlbP3w9JGxizSSHMo2wyePj
t+B5l/x21uyoRqmLB3iEV/m3j+stR72dk47+nH8PKmcbnGEY5TdBMvvBnmJWSL4KzKfx9xQ20f3z
r3UT77x9XV5I6vfvkG4ZlBp78KW+TcLKSzd6QFzsIj0Z9LtYnq3ID4TkZkrR63BLQccP4DlzYz3s
nrTE37UKesm148B1v7UtKcErd9+5m0RuueCSKvDpapf67O6XW245U4Pe/ETngIkFWdcVxTjdK2+r
zRMQA9kpXaoyD44G/1YcUD4uur7sdo1XzXRquMqTfF43B+AdOW8eBX6ToEE2mR+wFGSIo1A7a7fG
A4AIOCC+Q/bzRVSKBy+Gt7LZQHYm9QMzpst9VkdZ2Mw6xiLCHlO+U71l1jDD63BGB8McgHEEK4k4
HJer8/ZfkU6b1Ho431wm1AF8lX4skO1q9QxpQrzvIWXKvEKkvOW+fUztqB2HfX8UZ7hAridBMQr/
XzOMHBKXWvYEixGzJUBxJ/t57vgsu2JDgkOzafigt+xnbH8gd3L54EsKRPQRumTeMYiibH0zZlH8
4jTOSoaZFMlAW0xti3XvdDb+U7R3FRYyn839hx/F91nCOgjQsYd2bGWMRsF+ixU36K2bQKGsS1qs
K+HvGGrvB5KJPtaHCAqsFRDKoJY/Y89mC3s8svpNt9Ywa8c3vrQnZFp9vE636eZ6SlU57MayVwav
UU2iPnmZbq/gz0LkZOJVzyvVNriO9Ecty3ZaLw3ugbHGJAcNcRMjdlqWDpGB7JKF/y3CAiU6szC8
vmlMPx5aohdnRHPDt8B81TihQrEYnvNXPQnJzOmTYj/JvgDeOdaS8McgC3jl6RufQ1hyW1yz3HNQ
+4lDU2ZV8wnt62SGy0yQMclRIoKdU7vD10sMs6gZi30+ah9/jjnlDPwwmkUkMOE77uOHj5EzRxqA
P2QqzLTuHoT+jMagWp+xUvq6w75Y8qwqcblsfrM19izMdcL779dFLu3C8vFQ6dhkbmIDtMNAHqv4
NYv/xi1+cmgq3hc27gHI+eWIPH5AVDcds3H2RUw9f9gIPgcNGPsiB8acYzvdTNavi3BSt6ze9X2W
bsaZIIpu2sRPhDnaGxdu3PWDavBYcdSfC+zdGfUNt4aqivHXgaMZHRkrz6CEo7q66FcVAhXjDNk+
d1YNG4gWJnOnUZdfxQ7jEztXPRHvAbg2FCSCw4pJOVwyp8WmkJrv+Fznx/zYNthV+Ox0r4f7xlsY
WEkY/+9dsF5XdjwmQ/89KeWpPGkQdgjnsEgxbko7x8IOCI76eWw/TJ4pQrNqxbnz8yqevbca8BhN
BwufIA/cDHQUIl6ZOogKH9qxe+6lI1MikCRO9pcth8UIMrAc2r2MwS3xjOn6wYWtltO/J91thR0O
N3jzAocw/miqcha6hIDUmsrOV/dqDbG8p8oAGNrdBcVCddk47+OZvjaPlc19z/HIVgYaCAbR2QPG
YWCkKRUNXTa0WsZ3HzHO3vG5icXRDQdXn5VY4wAxSt5ENEzbFqgAecYZRpOrImuhEHrZ/d/3yBcd
tHHux+Cs65Dq2MRyCV9/oiKDQkXHuzb/MDN9jL9/h0CAdhZXYywtGDjLjvBwJIaAnS0PDkHtWeNW
8E1wQ2HgBx3phSU/NTZ2HUiWtwz2CMqmByOuAUHT1/8YZsWLcxPobxhVMoQUCWcfHJE00WHxAKJs
YcDi2xOKYthMHCxaWzWq6Z10TxrcVHHODDWxuxNjKrzq7qNI+uTxiwjG1tNe/qtaDJOlbmCXtRSr
ORNOGYiSYswg0ydEctaNns4kIzg4F3GhuKiyEuUFBD3//dxOWAvZmrKqZ/PY8Es6L9p6+QSdPc+/
PFr/vTwfikCDoOPKgijibMnRTXuEgSGaxYlL6vYUCDsLhgHtOvFENjUaF7NlFCnF6D97zR/wLRS3
5yl3bT+I27be18qa74VXwPcVaGJ8NuZfCg094FoZfyzuZv9i2KDA65t/AIe4H3dXJxjA+DCe+um+
dEqLh4J7+KLIY9K17tVcacJvPSu6SJzEiTEvjd/e+H3wbsNCgWSQzOphLr8uJeD2u9vk9agtRLEL
zWAcQZJhkloaE9CR5YQPlKNt9JlaW9+/WkQLYKn/ut/XEnBnclRG5yp+gckqCcHnDqlvrHBRo892
utbKFfeeYRhjDn/ff/W8nksQwkzipOjHoTk80Bbh31tgvB9OQXnUIMuCd49azJ7eXbLqJ89AU/33
y0eMiVtYgV9w4ojCSmTnFEeTT/23/c4KKTMHaAb3+0bGBSOLm4eTdLiteLnsvN5eMpjnp9vKbkNN
iMQaXsHTVQc/P4dlPXt+Z6xRUGZVZYAZvpuQiBU+HBHxCYajQmGjPO4y7ug/+XFNeGeDM/47+2re
E1t5nD+g0btaGulyaKRxZiynnYdHsVtB60l2qURw9OyJXwyzsrPDpBmoQvAaDbcLyGMWiuH+SZIG
Sz/IWvJjHf4iv77kWO9Q+kzSqCEsYgRUnIlgZ0g3Hn7/crTMIW4kQ/+C4/MRAQpSQUbnSLIh+dCk
IKlBqEqf0nbxR8Ks2JQEl58DUsBKmfR2ZFSMUnNAGwlPfmtaukrpplNXb/5H0n0tJ5YsUQD9IiLw
5hXvPUjohRCS8N7D18+qnoiOe7s1EoJz6lRl7tyma54dLMQehTVu9PGLwOXQ2KTq92mVtiy7L7J0
owC9qa4vnWWySy12R2DZFzYI63zSInTMJfIusjNB8V7m9aIiqCdT9Tfd7VRLJ7ClupntE21uGKQm
5BVp3sewmFv5mOyeDLt2/SwpNYZIBK8r0WFY8bgxqbrcaf+GJOLJeO0u9GVbEk2oiVrQ8a8CY4Dn
rZf3l9NxEJnWlpmSBzRudQ9SjnPyRbD8g1SBFWiapzR3jfZ1P2Kaz6k1d6lcbybbNfYUm0w+Gq8l
cT8ezT2HCPq3ROjW0AyY4KRP5Uu04qa4fBcczXg1Ha9dH/XDq0hrvHG9SoThFHWnePXNEifa9O7+
CexqXmydbqIBEOhl00PmFHvyuwjzjIpF4K5aE89HxTUVo/lcVY6rxv2G7tlZUHetKs/jF10hV3TK
nvetilaEAiUkdwKIAka8B8zwS1I2kCT2dOujdJ89vV8mRjbRnl5kWQ6DufOjvjiWzik8g+kfPM7b
0dTSSFsU7AP85nWqAF7jI5DRNBqI7VXKBh+OZ9HSe5L7vKVHN5rz3tbiaUvYDSd4UrLin8zZrAY7
zSG804XWDO9pXTpINhVOcw9AmcvjN6bBNnElecs7O5wbPnr6SLuMzQDGyUQqt3Njd6hfNp8H/Ihk
9xgfPPbVrQpi2vBK732T3IsCi2o/M13mj6txLNHeZNGk8zQLqAhXVO9sGRPrFax9lQSgMv+Pw4Yr
Yonjl5wtiGv3vQoL81K/f8ZAMuqE9rmL+/QRZJbZsjqmZo6KUnmYnTgqT/S8DQxsc+JokWlW7QjL
xzzT0cIFaSjQwq5JTLVwtZ6Xzn3XzyxoZ2QnX/HTa7wyTsRL6WbGfWBpE224NFgm/rBx2d55MVW3
2fEtQbyLyV/OZoZbYg7o0j9rmaD7S8UHfEaTyRb5ZDVx6ewWkxX1kmuIB4fiAfT0ze4Fhe/2Xo0h
RpmdXaYNAUX0gCRs1GL7TPNCC5OoBTsFsRiRwCUjF2KdsI/80j2lEu0HoYo5BvoEY9hLgyNc4j6E
YBoHIaC8qHNgov1Ioo00seFYHmh/5I7TZAuXhAHofjo/gAViZhQri+b0cbrNpyhiiY/9uu1bIpfO
k8jxPgw632RgtCyRpqhB1qXALjkNiO8Wt26cFwEUJ3drEQlfzbylBPv9bnZQyXEgWdTZz1Cuues7
uO3h2o7s+rR9z0zzTDloHBYjPi9jgMSnzLPrB1OtRTW8AU74p4plwikvm6wQvpA+czxEpXM+7ke6
nncRxsvOJMOxJDbapJFbGOUPc5vZIWDbBHXTBt1K/KRs6Ps95vGUfFQxZHPUci6Hf6LLmFMzSyEw
JU19Ex/uqxQVdHXEEdSiwTD1VIlmh5H9N8Wib2bcDExES1yvGxa0r6zegPAGWRT5a/L5c6Vgec+2
h6aVR6GAiEjcan5NAIrpc9zOpi59ji8g1QmRC9SZ2COaar3M2TWF95Zr7YcCOYdG4h8zEanRxXI5
SGzIpZ6HpneB3kOktCEaAtEeR/5sXs3VZniP9LkqUABRx5BYIBbomTXSngPqlWubKUsm1ojfuiGK
LDd5JDv+QspEWBNDxfGppJHQ3Z0q/APJxdCCEE/uyTb1DCqKxYDS6cMgOb1u+BEIOCg39zshfYv7
JpkXYxN0GtpKlw5/hRUkIczF2F8Le6iutr1TYKpsZ5Frh9Byu5vRBtGCkfssXxVGBUHERk/kD5lP
fMqaGryYX0Kq16J6zCl2uDhi6rrH3qOBWRpzlFrwBwKuipMNTchzxNTKWlonBrn9N6aQy+z5eph+
PusJnRlq0ZVzo41m8JjhK3nDj1ipBwamh4lny4f7fEEQdxy9c+OlBjAR5FnmENF7mT0Vq+AFgwtF
g/wUT/KDs7/YAJYnCu/mdNPzcYKLvVkCAQXJ7qG5Og+WCc49/OgrvBwt2AXbKjzsSyOd6SUUee6Q
hyEMMd4+cgGzFtvLBXM3V69mOkFUWn1GfvlAZIaRpj2AQNkDvrdo0bmSXdLZ+71GdP3yxSf7zTrm
lFWCfmX1vH1lUaeUpdklh1wZs9K2Huq7ZOdImbfnO9BO2nSBcDw87Ubx7+v0z98dYiqW8IedDZaF
Z5l9mc/0rHsQMMyKd0JGglYEAjIshqumLrFGuAVm8Wk5Hnxlf67rsQ9kXIOJZouz3WGH2U/2fzeD
Ss/1I0hjSiQ4b88P4Nt617BCsWN5IEhG47MrMrdL/b1mRKqf015SyyTPOJZ3LB5JeWXb82+7BC5a
anJt3Ue3AVulR8MewYMvhqCQLcRbq2+QWjmasYnYPxJDRWwa+r0rZZRvvIMYuzBluCvl2i4deZG7
HQLRb0UbjwNc9XcjECTT3JfPYhlm21KqcDVICHk759ZmsK9IimtHmjEcDQdvU6f2KLWeuImO+0pC
T0lLWZm2MdOcSF709LEcGeK76bgz2MnrPyymCMb1yDTjMaOZ9jEQoMUekFwxvqARelLMBxSyYPQP
r70BYIkLmlvm5i/VdeE51HTXI4PMYIVz4QwJkt5arOvx+s0N9yZqAJDF+B0Y2KmJK2RskNftYANS
5wKMd/nTbNrHatnT5Txat02QHmQgoF+HMP4ZJJUBeceyCJfDuZ+altXzvoLzuRJ/Srdxq23uv1YF
IrntD8vxdOvmeEXsWu9NOxaSJkxPC1R3r0iwfiP0TdyDMpRaGKp6VVw3PUDPwy4fRFUnaihCuFzp
MkiNdpQj6MduSho3kIHv+uu54Il++80A2UeilK0ZwkReSes/I0qwNnZASyT4s/FipSQ7zMfrLQc7
3Jd6rCkwo67TWu2Yn+av7DyX5eS5YbdlW8AhIMaUCh0ShXSGDI/wz5czm6drWrAgVtVcUvX9z/SL
2cdljtlrtn3qm7Eod54BTDI9xBzChw0UMQEPybafYbiwijS4FFDhq4SiX8gjhotXC72T+Hl2Qr35
75lzcB9mjw+TdlsvdrqHUUewXTXUEslnX0X67kSq9x9QBCccpGGx8carBrym6/eAYxway9F+FK/e
+4/OqbMaGHH+cnH+2XxDOu6JgveN93/UKSK0g+zlHmicTfHW1SWYZAF+LaX1YnEFKZWg+jyv5THv
PS+4iINDCt5juo8oSlZuHbvq0i0pPAlOlz27/mWmvn+LPQU8sQ7XX+URhNNfqr72o0Ff3rhOthwu
T0Wt5/Qv1QHVtffd7RW9IVVdD3IM7JVY12IHelGxuYflzKbLMWZ/zmuTNBeqNCc9Qwsq/cbpVtYt
hGH1LvhMOGdXonHsyNSSsG0AOD/Dr4Uep38fSxlMjW7dG6tpgmAMg3QvVjuVKGFxHN6dpFr9Wk62
OtPu1FyxK3W3hMY+fn+yFiszzm/fG6IT69vuqnptmvkIwO3dTD0MfppS6w36VtDgS2VVSheihWg9
2js0UsaKWlockAjhStDBLBAcd3DSEJy+mUQq5nCAl/AfPrIjMEnOCJNRCcX/PDFAvCJTGdCtthK/
SHKt2CDZ4pgwUw8oHuwJuQl9pbPJzhzKwjDerFyWHW2p2ReSm4hBG5FX2TZJ8UfZLyP+0/z5E0M3
IFXJfp3m7vyBoiRRupwN7qPtfZCUgMPalvM4W8Efa7+bz+JymOpkBlt5O8CkdG/xHYZukRpeSSsC
eTP8WhUFqJUeBCGshMpMG6vQ9C4I7zTO1peT8zDzs6zlikTSfZRKDK40Gtt7gi9wLpvNvD/VyKtx
bpjpLjrXv1Mn1ooh02VqBCfAFxAYxvnW6myuuy+Qxw8by/Hm26i0Fu1vPnjDhUldaW8Ody5vvnff
i/ZO9Pk/hUZ7PaJ7TU0OM74ClWX91di39q1AD8S8y98Li+a5JOcFRS/6sRgsW2RDgAK0w/PP9Wf1
bbUN4q1LNd1+VeP8DsK275C8aJBCtgL1DfpsLSUUwcRhVX2UsNmqnhaT4+DDp+PW8MwsgVZg5lz6
S3ZX+fMk+g3TRoRaNw9zi+f0fRgjzqCdHIcO6nm2ZSuqRtsHo6z+YmCA30rUVjN8g5pQzOq7m2w5
wQ75dOv+w2Zr/PjWOBWXlVRNiopsG1aoXa6PbSr8jpFHeVO+DbIfiqC/9wRnBG/w1hDp1aVrMSXe
9R9tjkjpvwPu57SlmzOMnMulklFAwWDdrE1Pk/14OxYm4rlhFmk2PqOqb3O7LEAbGpfGqbr/YUbu
rF58pGrrFnqRGBbuX8P9p03GYNOOcHhXp9HKGtXCKCdTSa2Km5lXTL5CvamwUWATpJNBO4k4MRV2
zdUwUjnV0p+sqG7NJObK0pQzJzPChUl1t+EczdIORMquuV9aitSWX07LeD/iXmyRLeOV42d2FO0B
0g5VEaelTO3curaSwmYlOzbO5RT+S7KwC3y2CwYMEuyxlho8P6ctM4Ta4+telF9mZctjaeNplV+Y
nfzPcB2HdtfAnckZ1GZbUtrsfMQcnzi7KJyMyudGGL1NWxyPYYVdv5MYPMs8okTBTlFN+Lya/i76
LNOsJKsd2TF4aW5r089MJdd7ImPOcy2B1bsmg83adZxASQRk/U4/oWE1lNmaC7ltpnurfmSQa6J8
Vq+tZeNdepdO5UWBZ331XZKvWYpXjb1LCUxWhuaWCdtYtUq0Qi+lPZIvvK7E2/ufbCGUM486e9GW
ghn5opKZHD7wUj6xDQMdJDNwbtw/YeyhyjKe7zHLQTK8NrFe6mEXxQUqmf53zzpLw578enL7Ts6n
rRhGAK+cCrYmEsT43GTW9+yeZgJFuNOt2qex/j/sP5L85qd0ftl9d9Kj6QXLDezVMsMOlKY5EieS
KtR6fc+nPjf99K6YfhRB/YB1R51D0p9ER2YrVxJO3W4pE0F4FnZNtJLGdVk1UuVsfd19NjNVPsEN
MmpDwng3WcvKYcgWz1XoT2nbYOlXmdYWX7EPoPa/71/5/kVP6Gr1XTHCLB6a2R+JtIPMKNtMtRdm
nbtK5VilvM57S5W4aMxn61J7lsRHlc4lhPDGo/uY1E7G05arlkfhd/XMFGIzrDakyEQxi+wleMq1
SPbsipmf3XcYh6y+byXc1ua9uSuxISri/edLNJi1PcVxqlCcIXfk08VbOZ0vLYabN/Jr+W7OIMHD
4H9dO2QrUU/1Z7a5qET6cVZFxSWfwgfzkPJ9ttqUzOkl6WJDPv72gxNvM9PFbSPiOfmJ0NXDJ/rr
n1Mv+lSllDMRCpPCUhrCHQZdXAOmJuvJDpObr7ApkOHjkC/n41BJv0tPfONp5WhdvQkMdCWGCeC6
vDt5+TZvyiSa8T3okj1LEZskfmy/uKE8issueshpbORHap2r5F6IRw71bC1y6qXXtaiK7kLrErYo
EVXbcpwYwHThHOSUF7wp/JllMeEgN4o6i6UrbU6F2OcJ1cX5vanf1rXrS6PXi0QMr2rnZOm0qccQ
sEm0pyVToNWixVjwnctHJcjzOG3jjppkHAsnwN1njJ8dvl3+lWq8qVjQXw/rfDw6ia2ap9zH5tJP
PNuLd2ufrp5pNRchjvaxqyzP1cX4YTc6N49AxXOJA5oqDCaaPHy8b73o/Qc4eomO0rjD++C9lea1
c20rorfYu1L5uoePLYvafY/agKs0pkhmcG5durlX/jJE+SDKb10r2ol49VXLnYgOnLuVZM84o/ms
ke49eZwzqVfqN47lBJDGYCE5N/XYN6+fx2brMN6NAw3HrnRocw8LUrdPZ5QLu3PsxjqB9LJA4xsv
+o8xOrX0+H1pipHLhm9bfm3qOUq1W+Vl3sO67oXIVCBc2yZL6WglmxZ5ZM5kJ+Bi7EM+AIQ7Tlbg
uarSZ+8sd/dwbXR+uL3Q4P66uRx6vt1MjEmFwFQ1eWwdtDKStimJ4oX/zxfbauqHAtciiD6KQKvl
HbDDWMkMtBSNVhxNYW8xGjrzH2HlXH3+HBOFrCR388VdTfTRin5pNaZEWmjGub/GykArsp7IL9CA
2cWTOUWqzXtClwBvAYSx0RIxFwR5l0fR/ObOAfvQsHqOr3Ik2zFIYVYa22nlWZ0U7psyH9nzp2uT
OrZ2jpoLohCN6QHzOFZcv7vyS0DdUFpo5JKPj7xFPL8+1IjWVGUb1bLmSdYMg5F3gxrj1SAPn2Um
uWZkcJif5vGv3UzpYfuGXSgRz8BzMzhk7lhv830Zv8an9rNpR2Ev9H2q30bPRq6/Gr0/Fl+Xv2iw
L8nryJaJ4guBRLebqO+29QTd46V0JljMVHc6ch01yUPd4o88y/szuUuNYM/dgNAkEoqgDNY1GeRL
NiXOQKYq1SxGHpLNlY7TajphOFid/mnGdZPqXiOv1KKk+Xj+4CkT3F592RgvZH8T+BY28/gWaaFk
Ea21Kvei/66X8XDtkEIvxfS2sti3D9IprA3OColi5lKJJUrmFGYqB04fQKoyQJyr1aVo3nZb1c5U
BlZVrr7qpGrXT9NEw1IdCqsk30gkjUnr0jsVDZ2eMeqashmO2UNuP1zGQgVyTkq8qaykDGTL0e2n
1g1+uuExJ6kJF5jGetNLp3vXW2sHFeUWxfRGd/nM00gTj2T7CXfHHGjyT5X2+LDaTWR0obhXwaUm
VeghwxLuXYnxXkVC7oCow/gCNllKblr0hNtVN4msSloNKxCecK9u1nLAq7oC3dDuPHjGGuAnUjqA
C1khsBUOiicJtQ5TH8V3IjAnMWm9vWDLA2jT5ElBUpRhv6FkAJaUB+oxkrtrcI1ccr+CITBU8lKw
aQeZ7uheiuyD8x8clLnS7QM2Kd8CngZCpaD0JPnf2ARhF8ob0KpMKaTJ+JruGN4BE+Jady1KVcut
GuBhHTS01ps+zfTTcJpsogYwgAf41d6kj8kuCrIKnnSx0hmlqV6QCZ5P6b8HkJUNDJk7IHZh9FwW
r7ZJVKG3fHDYrWRv7a3Ii2wJLEfar41aPiturM+9+9BaicrS8K5b2KQWaFdr4KH3ByzqNTBHe4As
xlP7ERDzMrtVizRZGjSYtIsGQsODpQjjYBWgzj/IpM8JpAad61MDKu2aWQAZPVgeTBP5zdI3aVdu
H5na5QPvep+Pfvg33D3HFg6IhLHaO6WCG5EsqKjsDgI7inxrisLoXWTCtH0WrjAxzBPKbB2u06IV
EDvoaYAlWDtaKkEdRkPCgBUjCT7ELr+RrmLk0jzGAbDL3plvw77yG63E9ZHZQmay/tt+pavZxrll
MIAROG2le+TwfdCx7QKr09PtIoCgakS/fdVlP906CpHqaKY2M93yn6he6AEUUKdIjM21/MWuWSxI
gKRcXV9kWHVbkGT6CEr7LfIMfwXIlEKwMLjQoT9pdcKcxzq9zRCK11/heoXhEKlMN9V92AojTa3Q
BKO0mehuVf/PCfg4UUvHWQ+WTrPbjPVWsBxED+bJH+wznmhpIdrJkxebPCe3hil16VW7dR/BR2Nd
f7bS1UeTjUj28/6dbC5+XsNtVYhYPTI+VtPDRdMqH1qU+XP12MiU8NbLsU3REBYH+FXPdFbjMOXG
/lDSf74/+eZKTWDXYHeajugRFdrHitBE4cCvfqzLeq4lVoPjF7xQtzqyAm+Y2281se3y2U2xydg1
2c0hjh0xxw2U6rnmc2IS9GsDCQjgsnZVHNj7NEdceepvnfHmGwRPTFQVlURLdZhnOu/PyCDgFY/G
cbTtXfuxv3Nv3Qv4t7mCkM3qYXCllbw1IsP34IT5vONXxgu2tM/Kg8IGCNiQByzFQcOEr+jqT7J9
S46SNojhvl9SQkSOM96pDAIhNVa76ZYUFLt5ashnGNH29ZHrOtsuM6LDzvtVOf6xIA338oO/fV+s
X90hO1z73qAT953nP208/5T79/V7MaFn3NfjDZYg29ajkek+Gm5sKVrdNRJowcn6GQX21rhUj61s
YRkcGprxcaL5rqUaVDwYLdV384RGCfS55qcTnDomCCQ6oxUrmrm2XHZ0LlaEi3ACtsoSTFKDDWE8
UV3eggdX8Ij8IruvrX61qY8LN838e0wQ+aou6feCLcRlTlzgMz9ChVA4/2Qo6eymxUtl34lV7beF
e/WHV1YR56d4rIWO6TQ+1rh/Q4R2SU4Kx+V+kGup2Qa73l3Ty9SBvVPQS+W3PxE86t/tZL0qoodM
peLhVX4/2sjiOIFx4WPJAsVOio4vHhwP+CJrmxY5iYSA/nIG5+faVEyztsY8uWIkv6WClp3AL7R/
NBOyMhXLsywaZrpVuZFAoXdMS5cjP80S+kSUI/2tDKSzHlb4fcz9faRp9bpi5u5sroVMOklaplx0
50aaFo1tgbIOPrIVhimTzFSchSZGBLczo4rscIrHvG2Rj8PNDXbW+JNr9QZY2u8e2oUGZk4Q/lOq
9QjZtSsSQfyzI5pl0aRjOUp02RDE7viSxXiqEuULmq7b9k3MHCaXEGnA3rTiyHrN3qPlsg5dWTVM
1qHjtwj+pxQVCqcWYQzfun0+WBOoLc+FSNXK1+8X1Rep4q7hS7SpyVasC9E9pjGlqqgX6VB2YA8E
sSps9zZ8ujmrVQfYixKc6z9JB9aFEKV2qCcmb2rJkbS6JuwX68Kb8pHD4IspXjCe0aebv72d1+o/
ilZnkb/cWsYc2baD1bxpN+OS+w+mVUkUhCHb9nPDf19zJvseY+XlyIFjqIT94WXXlQAnOj3Bnv0A
1iQuxVNucjCcu7lEmeOtlOF12Dff9TI0uhkkNS5tTqpH41bNTBj1UkC7B0qCSzUMAmkSl2iy2f6l
GunePhTP9tiB2SmMbc4WCM4Al6yY1EoM57hafLaMaYxSfMiRAyDeTrcVR7RpIzT3Dx8y0mX4raBw
OiNMjuz9NwhTKgSB5w9mIvvRjeF2tu0AOX1Eyo786omZldpCpRD/itfRfQ8sTL1uje1SL/tJylPK
jjJFsEfhXL4V7KZ5A4jqjjZnTgc3yjQVZ5PUL4RocP6KDHuQ9mD08P7lfRObKKyzjdXnnY19Bu18
XYzO6MH7ua4ScPfhwoNMOGhsYJppIpuQhHg3zTr+IBTbwObb3qt2Kl9bKQcfCsmpgfuQl5jWWe/4
tlO9HCvnZ341eFSlXajNZqcPl5aixtU8zZJ9iHtiwgjQLXUMagaTJkpCuEKp4FYiQigcpn0bJbuG
sKIIkTTFgOqFwaez89fR+cy/BkZQ7qM8CuhTcPUhN+BxMKOAceD4ceZsI6WJ8uARzqFH43Go02vr
fpa9bf1EJL349MMXKmmK4aWJREWhxe3xQ+QkEXoUHKVDIyHOsOZiuODSqGKVPF0R042M4orFcFUN
sP7bVxhg/LNMLK2/jvXsT3RIvl+fJCosMwrVa+XcSpRujRBJC86Nt0DasIihbYP1QGEaigqH2rq1
rI8QMEpzl6rU0E+SRFSjJDvKX2Or9ro1f1WjM+iGWUs+qCUudavrdzXz0Ez7lKHdZGPZMyl/Na7P
wqHz/tv27OXWpLuroGPdoAzf/6QDN8/U/yYmM/QKyZYqPPV7kXRdw8FCfCAXe68KufmTsFzRQii1
/0qGpDyvxeEM9vLLOqv4dZsHdNTTYHJ3q6rLcl23+2Jo3F/ipDCn8s+bg826O//RIwliURxIpZRF
hwajaAukHr0goo/D2Pjqj+OBp3WyHYEETiFKR7nPTFkiBBtaFSN/CGnkZuNstdYdoypoewKRvOd2
61BiuL/DZTUzXn6pQFw4AjtaQh2SA2n/0j8XYqzzuo5ksmiivkw3FLpBU7rqePvX/CjZSDuHF2eS
ucvABdyIzwn8gHyds5MMoeKhk2y48nQl9bgqM2EWYz/UQ3jnLHBdJqJ/i6TGXNLCNiH7Z2b15tUr
haCt4vdh+baqx1mq6hnaHvndTAN2qd5mlrPmxlzQYR3KZ0dcMGAwwcWQKADWaQ4l/ahIu9m2CV0k
j72iEbpN4eKrwKm5iS3fdTLyIvPqzMUg11Uve//JWfxjWX9/3fsOrb/9nyt2m432+e90vqulaZ7H
07xME54woNB/fnSYnRViuVugbFLO2cZ4ni6RD/Ov5u6Xt1lyFkIUw7PrgLTp00TeCjioG6I45zbi
rSpJRkVPCI8hDF7qT9h4ajoWc6bSvvlP7Jn9evQyweBkUbBYeyz1Tl1PR+lVnbN0JsUbTUVKlNLt
ZKhVBjbS/Yin97ewjzAxYwFceX6flMPm1hlzjzB8ytSmhd9U8VDCsCbiN32u2NLsF3x1+u+O8Uc8
/5nuTUdcE8L9mFKb9NRuht1cfGCuD+VpboxJYe9fGNQ4wcDPbw9qqC6Nb4nuLOliiD4g7Bf7sciP
OWtqaF0GuLi218597YisfH1oNbehTj+Ogu0EVYhGSc/uJPAURIqnD2cTH4U20x59GZNOWI3WNjfZ
sGAKFqVWberew0bCAlC9OQmzGZEi5cNH6t6KXhrO2H+HLi6tjNE6koQU881wmvryPHK2RSaVyFqz
aSHPxG4t21FwF25MSfLwetjz8PbWW7xMILEZO8cCdL3mJblxBywCy4/Pew4VJLX/juDoqAGvgygT
HE5Hyw4nnS0+YjwQVTARJG059jwP2qJstrdS+CSrSFS54UF+WEXbowI6bIaKgIV2FeUsLfYkePg9
6iYqiCXb5IcqgOdw0tKOg6MtYPcBO0gPfh5MaVoZ80o9KiTvbe/b1aW/9bhPgj2tayx4mIz2VF//
iUZoretvJzGDEmBmaXzlcsPkLF6m3JUZyjkXCU5cM6Urxu2J9lm9uf6VqLfs7rkGzk2VwxFWzWnT
bgOykEPt/izmniZx8Wa0GRt5d4+P04cJm+ff7YpXr9pOPYD4OJzlgs3mvvSw1g9KW+m3Rv25UlZg
h3i77rWVm2deTHeO50L9Zcuuv78f8fwdCbAw/ZwOooOfZy8bzGlI2b+X480wyV/iGbCBxTxlND7f
drNCldphal6+F7EWxGJBLLMVA9LF3JQxn6usmQOxmb33IjsqyPzq3d4NYy2vsQM+Q67MQdMS3imy
0VBHAFHYjfgf6BVWE7f3lHrAml503L14qqU2XSsB5QK1HWXZcwPHxme3OQc3PAuOOfYIYPQaJLJi
lKdtJWamudLzC3UJFcQeLVPixYyg78qc8dFRLa/4vv09J1snI1k1rGPBZVmiW+HJ0bmTnsUYGG+C
66uN2sXRZl6qZxLhcmq8tEbtRn6BQwfPRoI6cqz+Wa1wTRUDzrQ02m/FfkDvNB27SDvXeZ6KgL93
V9WwyjoWeBkl5HVUp7xgpHLzJQlahrLZ1fTYeX8Hd9ZUMd7Q3KtHm7doRYGsKheh+IXzAny6zA4R
g/wKOogX9Phgc+oS/s4tGwxmFgKXi4SgDU2y6yilRo+d1DnGy9PZ664lKN1y1Sx5fab6HAczovUX
c5naxdqADQoFK4B+n5na8dOenxuqcGzjEHcQZvwrcUOrLx2v9XDYEZFIgsiUwSR6vchudieb5Ibh
lDUztVNFzVAo9spyBBTrr6v61PjINpzu2z7O2xnw/rlpw46Dj7cAJ1Qw6B8XfAZ8YddvgqDfvzzV
4V/Ik0AhwR1YjEyIXx/E01Zbgq8aZFQmQRgp8/gNhMXyBjtGQHDhhO1jBS3Og0SKFmOyGJwIIV8/
1ysE7HByz0qbcyUpctOuseEIdGCXhQ15GqS6idBJJAb2gty6e8rUA51xlnz8hLmDbmJfUz7EL4N9
i/e0Rb6+h9yD6JZKVl5IhKoFBDDQVF2P4Hr1yXNb9FujVflrx/p+a+a//3PS7D70E2e1YIxtw2kc
9zx9WMmhe2Mw4CAVe8QZdhkSQVmkwC5ZsfGXLuAE3QYpmoxYRWlslhcq0UUVx135FgYogzQz8BCF
V1xmnC8MuA+8PelEDzVv+TDLsrZ+co6XSMI3lpyhaJKwm+fUQNoolApNwue9fxWfi3wqEjcKFyu8
Rw/Kw1xgNSXW3Qxb1Vgj+UW1RvyaC47PjJBt1qBo/GU0N/bwa/Yr63I6x9/cvKwcGH4CNIBLUg5i
JeEe/2A7kKkJKuM9RCQ3EspCOr5SLcCsn4VgeTlDBifgef0bA8Afj7eORK4DWH6Bzl+LJAaIWNcb
jWoxda7ifxvQk6pYtG8kDRYNWjThjLaPpSqN5Gar8uW650zJ558p4+PlRUZuPmXziqKdB64C1e9C
9kLvGA/BXvGv40id8ZbuxFjYJf83ydeSkg2EwnbTU8g/ucUhxwExu5wHs+Hwj3WnkqbJx0mYvUW+
ugBGc/ITmLUor4J5eNRrFDylfnNs02ZxtliHSHdDDtyh8Ex9raPhsyqFLlQ+7MW+GGPoteERp10J
GJH7fc3WX7oyrQ260UGTjDpQtE0sflYGJNo+zplkLMHm5/V9+94m0YMg/xv3vBjf1Nn8LRFyc0Uk
KP4wIDm1ohP0SQXYRRVaRkrpVzm5JFjIq1tv08pu4MHhXAA1hcujMD7hK/0kJgAf6V1QsDmXUCLZ
Ml+D37kCb8VXj8UpOuSmlJ3ZwC4fMHv3BJXDuse0GEwn2yPrieXv/RMUcpl5EFO/9jM/xMVbx75u
ml1dxmg0a7rs2X4vvVe+BcZksFbJUf0cGvwgSc3svzQW0NT1EGVSlNRr7t3px9J9QDCP5gghnoTi
giweFf9m7DE0bd2ihpHEkYTrLpExF8X4DArCCaGZ6epA1z1ICNXBja6oDYfHOAWgXv84d08DYl5y
Snlupu8i/jF4XTUlRUb8g4+AILb8SqjBagtGRJgTxvLm2ccfbYpnVDWupreDPoYx4/xvrcHrWPec
vwIHa6+Vr51+E2MXWtFt6wUkr06Fyze7HVP+6y1MB01449/UrNufVFz0axkhbdW5lp81IsVXtpi0
+fXjZr6/u/nmA2ExUN9KCDzq4vn2E410L/kq2Mq+0WDIRsniPNJHeVBTxkKDZZO52Jf2AUekFqX+
c2ZC/4ONiJewyZ3/OKzfTqb7jPIw/0bvWGV/yWOj/+n1sn1KO0/G8dXFCQZXbquZyr1y/3l+elqn
Xnp3ZExxQMnyxi7VnRGAnF5S1o7OAW3LEcW59ssrR772vWQAed6kh4XY13qe/JTqkZVEPv1TjN+8
A7Vw0w/fDOoNMBhumqTOF3w1QhKmNWlmgdDOxV951N9/b5BKSJ2ljhp/Ovng70OdvF6EFK5vPUW/
bIyLOHCzpI9aJRxIoSjRDHlKb8c6ep5JCU8W0ZE888mi57FYwKFB3jYctEemL8dSmlT5bzNf0Szm
WhtTzlWwKs1gwuEeZp1J413kc5vDAdq0+FzGMT3h0AY0DDHFkmcE+FJoGVsVwn2AWjKdkP6oZv87
qo8/k1VnoC3FwM0t1Tl5WFAhThxX0B2bz3gee8BQ2JNkH9FkxwbZPi9GdnB13W2u8MYrGUdnwDbt
PJ+oWDPDOha3hIPbh6ASfZaDxmc+TP4/fF7Da5+XGuHv59Szn60+mDtdire5bVRbaf/du/qgYwOz
XxfN8yNQ4Cm0ELkDS+FW2P2+GnjMjwbvoN+nx2xTsUukxvf+VBd/rx14QB7Kxj3YIYj3CkSJUtQm
vLTeRZhEVjoQQ6+QuBL89M7LupSObK6czOZHr8H2WdzOhVavM+ie+TijEv7zfMNH2HaH73QpN7lO
dvNpe/NzHZkVrT4TY4OO5jSWz/6uMVpNu8fXF7u6KLLU2uh1NQfS1JPV959rxfg92VgY1TQJX88/
4XO2j1+34Xe8th2fanvFZBb3svIeOToyrEu2xZRgJgyOp0xpiyz54bhax4s6ICscoHwRXWsr+8cz
S84P34mBHbJ1q7mTmfGrcTO++zt0DuVU6zbBnnFtP4uLz1dj2Tz/nH/Mhw/Voy58+6dK+r2VmJd9
bmiUPjmrjVfMy86fq48DsiG0aClCPUB14RKgAhzm8TY0THWyunWfOEGdSz85x+06fHOlOtST3xsO
dujp7IhK1gPnsjPlSyF1ItBEzrSUwCRWjVbxHMQnbrWhXzj4SzH5TLlE20wkKQElFJe53+C8IwPJ
zGae/tRw5yR8h7F+dFi/f20Gxx7WGz/x9+hAk/55bsdKtsbE+ArnZ8DoUM31jvPXz7Z/v+RXk0hx
2t817PEMJ37iWJlQgG9ogSnD6mM7esw0quvGlT2xp6/A1f5+NjP/54K4b2W6lzq7ry4JtsDgDgxy
Nv2bjlxNqZZIWGhl79/3AOpz/UQLxmP+0JxUVwMc0vGTwjBvrv0jYMfAWysCBnp3Hqp7uuN3wYSB
lR30l7cI04R3Nbn6WKQamzTvouIx8kOnSRQXvXZtSIv7gr2vqzN5vojv8piJiPhAQRVEd4G3lGuv
Yr3Q4ufqqUMvdm2dT7XNuQEWNVC21hwhCRNlO9A6Pwm91W58wWl84KXF+6oA+Bmv22IcN80ormr4
aic5DsM4xK5sQldd99VD8fKyHuNAZjTCrA2VJDfAmP1afVwnNKnR9qkzJQO4NGPzI5MElv/7SqS8
G+eSpdv3indfDGcwVjt8QHijpViyrVQWElLNGML5EONs61K3O0U/7l/uCfUGJn1xmv/uLYrwlV0+
eCvtU6U4GpRtLtl+OIdT41uTCU/lhMe4+sbV+3jN4o1LN/WmTcnfK1AWXi3Bo8JHDy7w/ybUKmqD
C1jIo3YhAVbMQZk8/l+rmMzd8rL6GF6lvIDUAaqj3qqcDo6ntVU744TtZzrTL8cW5EluhZ0xAPsF
T1ttjl/UW9l8T4VIRzXnfRqtaOKw8wDzI+WKmlO/t6CMfBbPSGAHh0K25LFQGUEWaOlqYQ71Lpxk
Y6tSfoIxM9SjZsZ6i8idD+c82yqMP5nGsjUYA/SgQdDSdSPxJ0hFe7D9i7YZ48xfvVvjihlWijCb
K0ell+Fi7RnOdePR6rH5YHS1raZGm5snilStEJK528lR2gKvJVunD0xYF22+GJ9mJnq8LG/BrY+z
9LFpzJPuRb8v0Vqg69/yIKHY72p8aP/H0l0tqZJsYQB+IiJwuUUK94am+4Zow93h6c+Xe07EzJ49
LVBUZa5c8gtS6kNM8+hKOS6qpAC13QSKmW1sg2dpfZyLm2O0P5YXlOf/YJGzxeuucnzBIQSj1NdQ
kvzAYd2W8gZxI4ukoFEPUabB+qaW17653oqF0UuK+vRSpZcXuAVf3lTFcyqeSr/Aam24GKbLYW9Z
uGw0FlzkodRQooLmge2b/jSoEpMkwwvzLlbOf9e3zV/iA0CFU5J9ppncNLTMlQp/jFIkEJpqgvnl
R5yj1wB6KVqkS9kvYMukcPH6y32l35k60Mij7FeXd54inXP2U3LVuzUsRhwae4se5EIjSLcXe690
oagvK9EBVZ4MUmoEHaKlmPRsyaaO78n+cxDrHbvc5aAJ0n1tHgUqVNPGQ1h/uyeHBnuWHNl0WtQ8
jdYzuFHo7/G9j1QEnDM2vf4+jAos8GLyu0c3PkOQME9qxpR044XQGUyCQDqEjPZFVNbgyOKUgEdo
aWDs/GFvhZNb7FxgJEW0K45mo9nS4VAj+LPv574TWl7EvdYk1vKN19v5MwMYObmPCxNaI6LFa4gx
tLW4AgylZD1gTsiEph03XJP1Hul+h6TRnkkUrzUuI73CmzJLQbKl65cMEOZytqkTpt0OEkPW3NRH
u6mOy3s3KmNgYxgJyah23VXm8dor1oZvuxBXgb2w7Vi/zju3RZUZqHu1qGjCGb4CPGuvKm+2dZ0g
lCZTWt0KCljJwJBG9iirtKQ5OhK2BP6YaUOsRrNPrcMoDr7CaSnJ0P/B6rNDeYUpLRvHZj4Xqfcy
jdgbAtm+5kZS6+jIWTzXQMeJR+TksrV0+95I5Kp0GSTcWBvnBgPmUC6gVTt1FH7051BJgb8p9BmU
pOt6AfLHY/OOS0Fy/TW0yjg60snYAqfsa7Ho4lJ8OhpkeHOXv9Sbd3tuxdpEqhfO1I0X6OSYChtY
xikaEy9oCDl5a1l+yNXY8TKBTaY0mWOKXbr8sIQGwFEFMjbzGcTqRwhzSinw1J0AtSvvO1fA6FjL
rdqM/HD+k1eeu4TkhcGUa9kXei1PCUt6T2DoeaMmkionxnyBwmT4Q+csmQuyuonf6/eqvyBwmCgE
Bw+kUCCCv9Tw8sOVAzYjPnjhkprTQovRvpxoWmtDUXowFRAwlgcYu6IHC9AbIGO6Aspe4K0AwNP7
5i/1QPkvuqFHXNBdA8Mz29F8OeMGPCrn9RACDthyvSihomsmoO2nugheLDMgD6k1Xm9+OxfgVGBa
ggWyisHXof+iuB2r5rKy/GDzuFv2jK9pFySRm3F8NdH2cEe1xGbgUDBcEs+2arrVoz193xVQVYJM
P/bCk+bI8PRjbaP4+NLVOZzAQhzOrgL+S2VGnuZbj9vpYfA+1R/LlNTimMvQ54uSKojhZ0FylO8o
9U/3ITuFc0MviLJNkaj28jOrv9PZNF9WTQ/97dd9Xr2dbwblerSOGk9JFpWO4BmQJ5P3Vmwx3kyU
JK98e5fvUhtPl7mNpQAvLRbtjYAwSPzCrTpScxJzra4GRqi+Q0rf5lUpcOQm9dbLKu6+dckThKaY
C63rU9WClOL9KAUD+FPTwUbp0gziA8sn96FTKjNKsr/U+tI8ccDUT7fy68+qACuAoH1cGtM22umi
ko7XyTrFfsLJxHW7tcj2Hqnq6++uCNkK68tt9X4BNi2ttFGhBi9N1Z8Et6BRtuongyaN5W4QZdtV
Dp/z7uuXZgQw30tOZniVqqPWBRHxB8GYUobJZj6waKzTlHYp7K15hqr23t/tByiTT/5n0KeUYNYN
LYatm9JWT58i/QXl+q11+V3W1p3Djy53xqQuLZ/jwl1cNdLH/nn9mU6p5kp6LispgbJeTbsJnRc2
Dm3lqXoj5JzWUhLRBXPu2FnPFtmaJatYE+UXH9svugYLbYRu2vEIlOgOB5KbA7KTn8HHgLNqB8Rs
nFQoAq0ms+owReMUHWbtireX1k8o1/yuLXM3SzmWHH8g6pcMvx2j4PW7nqRZbCF0Rf5Jv8O5QHRN
1jpGwMXr2mWS/Hz2l2GRxGv0+vosqpTWKZK7n+e3U/UpuL0/TEGiJEmTN8j2zI+bRJXHiNOuLccD
TY+JQfFEDKl1/DZxgFPfJhqrfBecONW9EOICpl9W7rPDJDnYrHrgaCeF7jXct/OiHIOz9snw27h2
gzhsvOr5PQif5MPsNq/pbl4DwKIURpGIRfsvKbg+gO/FHQDlc/PCKjhh6Ln/PbwAJEG6G4tt+dza
RvtvWPh90+h2vBhkBpT0MEe+SIPYO01c3J8L/pH2e+iowRk4r2QIoNyOO/8LG61gzo+EqHi2LL46
ie5GTrXMq7IaGOsHBZxSYVxaNS4dB7PdxeEI79DitHr1/GnkP5theDd8yoom9w2IKsqfcFScamij
FQaUL2yG+GqxL3UhQrPJYG1OGh/L+POZqeWv1bgW3ZIGTmn9m7m0uE4YK5z1hbyJXMqdaK+QBpTz
X5oGsXTl8vMCtV6QHMUKFXINFi8s/FjhzCM8a/kE6R1jXf4truHyIYVNdsb6aYr0wkcen5zxwk27
M0o4GeclpO/40binwTHFYrtlegyb985ZqipSiHxHvh2kC/QOP+Or+gl9AM1Wix7k4ky6gsV9S8uJ
VyIluGy4A0yw4V8X8YmOtD5i7iN0a+/9xW5geojPT8B085q88Mj5f9L7PGJoDw4kNyUIa8ZhImRs
TYbu1LAxl0eQqCXdodQkB5PwtjTZ10hK96z3F1kIXc3TUCMb7HQ9VIAt6JZPa7tNaF7u2HUsIhjd
gH2hC6NpEQdJMKLmL0X7XXsPJloHarVuvkZsENiTwamwdV2lOxC78DIhMykFPX6Igu0wjHRPeoid
wkdyW8/sR9k1GSg6aw0JJ0OQAzLLUOxiIJ1GOTmenPzZz+Sm7zatUxX2B7THDWj+SRR7RMRQNIg1
n3XRgyGbB3It97f5aMfYwKXxY9S/3uYa8C0SAFYv3gfS1r2n0QDAKqivq6tn9WLe6euv+Sy/+Iib
gG46Hi3LKhoCdSCIGPOpCm+CP7OEKYgXHRewNrZ+3890d+8y7+9ZQzoz4A9LGsRpmuuzklx5zjLx
uSOeYbbp3JLjnA5q5vO4q5ti7xmfiq4q3iCmwFiJboChrByPdCx26aNRW6RXPB+jtGJg5BmNjqso
kZzkNuPDn2UXuLK5cPLbRV+F9/mlt0mqOY0kEvVDopladZjMkPMoiO9Cs3F3LLC4eyo7OkLkJrZi
ogNPI6wwz1M2kFnrZxQKxa10WEMUp74Mf8UHNP6CXTmUuIDy13zda4d77bXfYl+0c6sfVJbb5udU
vTqeUj7z43cuQwY27KqhyFWYqGxrZFcsJJN6L3xcdXGOt4caIMb+Hq0eFa32xak0yo2Ng7g36yRs
T9XCx6J6A9Mv8PZivxS598aInE5GisAkvPSpGk8EnDgJF6cdDLcRkAH7CwPc9D8hDjq7z7/iRLKs
QaO9c7yXr8+6PDa+CYZhICiHH7OX3Q+ToTT5P1So4mv9k1k3C5QrC5NpXsttcNavWt1a8UdvLnr8
sFi812MfC2cCUA+FoAn96/wAzQBZ4fVr2scfXF0Cbxij5NzAAMnVYbUdJnpH23g5/e0uQjzknh/g
GvFuljgGXYcLu3c4SjlNvCqpsEmgu2n0LHP0q0B7iE8sGqhAWqQmfnB5qiI+yvm34BSbqSettcc4
KViZNxhN3GOlbO2VLbmlAYyv3bwL8H6N7zMp3EN0NxB3v/LwifUzJ4grGvx2Mpet3j6M30iW2E8B
cBG55KQnem3u/kxt+bIkGiZlFp6ONl+i5OCVa2UuXfLQhz9eJiZgMD5678I2Ebm5IwfTnhiWYzxe
wqNeRNNHEXLm+mIOH6Gk2w0xHbD1FBtAT76S69k0ItXyUZ7LESQCgs6h/RhplqxqsQ+9WcnLonS0
PknIUSir5+74p03IRh3Xwq1thwqmRFlO6/Fq+ec118faIxNmgZbzOVa+vYoBxd8+tWBqj+McSQbQ
shQD6BqLIsmuSKQSiumwHgidmhM54wD9M4ZIgaaf3VaUHU5I9HFL2h4yq9Vur2aONXz559K8Ncpl
WoXCQES4PDrmug6EXGnuA5z3Yc1S6oIfIU90Nf6WTuFdrCImhTLspuGHOTEsoir+3qfSMy2QGqvg
xH4hQKkz++7Qfj2RzSn37KPsN8TW+f3wg7vgYhLQ0g215jf/ylxA0K5G/65vrklqoSIvmRZBojhF
bOo0H5G2w3k6yuSLbYRxdLzhtLbRP/7L3mm6FK8fhcE2U94cK/X8OPazJSMwWy4BbIvEGEkI62mN
AeJ1mKb/VL+MaXPYpUjCmaLBnP7SQyO2A7dagcYY6kh9LVpJyujnUGVtx8Tvc6VMqrKbxDvkskKi
fO7phua6hZ9dumQiOc60cnj7mdqxfZAGVJd8qd/nzf885FAFdeh6mUkhvE9qEm+faIE/hxIyeeb8
K1dc5Wp6+au3xy/N/2XtONrPSyijstR96FynmVtqWjXV656bYx9aRVb96kFLhKnZpayMd79Wo0Rv
3iHU8Rhe0RZNPEqJ5rRBKeJ1K+09hkNxgF2ltJ8vvZvO6j4RRBO9N/3ljqepOlNrq+rWZmS5AIyx
0ubv42Xn+ijGK6vf3A+kdtj/ezL+VYNqjrsd15X5UDUBWsPRma68eqs3OsxC6rH6kPj0E2803Ay+
Jpk35TRonzIyyUniOojhjHQTrGgxGu3LaTnVogl4K96m3u/4xalhuPxaEKPOt8cSavJ3EEO8SH9f
7NOmX+m4ta8lcpK1Ik4exxok7A76yYattS2tetpWiYkxgEERHicv5SPdsLsRfxjz0TS0SJINYz6J
GQucbfNYuYUu9H32ilQiyarTTVGxJMZty+fJCVV0oyeXiTq6uPsJFnYYeYbsjZNlz25gXFAM1owd
ZNt9QDwfe5zrbnwMmiVY5oND97Btc1Z5lJIASJ1YF+XTSrh+JavaLv6XNrDGdmJSGL7SlULX93Tc
NpycisYFm0zFcBNm3tWjJUp5szym7o3pJy2EE210EpR0O0PTwRybe+RY+Ybj+Bw8BzcaZATdqDcE
vW1BS+NS5F1Om2mUGySwXw8y9gvZKDZa+8KL+wHZUoHCsUwSE61yI+xHN7Po2B7Ud8KYvSN/kbzk
QlNlydviOZAV5ity5J1sR5FQfHzgfBg3wbKnq8IjhkWAdfcpFtn/BoDGZXPK9gNogtiv7+V68cF8
Zpk5mK41LJoafzy/6PiQFMNsTWtaIRyRHufPW585awbo6E3hJ2XTrmBFyA2XsFVU+LHjtNYZg4I1
TMvzb0IT4xg87jMi36K5CScX/C4KrfhgUYU0NKV4HSto3jRE41+XWMlIP9AXTc3fV2jqpF4CIlp3
soJPvqslB8mBdB6Tx2WDiQ4MK8M+HaQHQen9XL196+Re3jzD9ExfyMKjLDQOCTyACPABsGvDY9Qm
qNGFIa8Y68X6j8Gze3+TBChr1uNkaX2J9mMIof0s3X9Et6CdYYElhlTsoT43AxRSYWdCKhCkP5w2
oSNmYwAzvIZ2dtimbSgknJJhpikuEN7PM8Tx/dQbTPGyg9nsFd2Njalz87EE7DPE00Saz3gd1kQc
/i8MAgZm6ub+hxC9gR5L+/Fiktbq0eue9h/1G89u2jufT/7zGBnF5J+n+BxcPqhKBFCGKMFRjRKJ
wrl/w5ov4NeDWu+J6JTuXagncyvxtaIImiiuCNDyQDEe2F0qy5m77nCNF/+VyUxjPCU+lsVHBBYB
DG3Olv+8JMqmKLkuGaveuj9vhtBuz26hfIPP+V++dAwfO8aY61vLx+GJH3elQGjRhlaS8CrzsqZX
YakKvSyvAsfIDJXPuR7cqO9I1XUU7cI8PJRL5yY6SUjgLcq8Ird4GPkZZxYpUwgbw2urA6YFJLwK
c+nouwRskQ8aRy0inUBIvhIW6bu4NtTeLNTxMHEVjQwz8rQqI1/v5aL0QoMjmStjW7UL7MF/UkyZ
jwDMtu6u9jInjkV72lEZhDM9IH9eplWLESOxQe7DS/ptp0XmVxyQGXzs/qRgNNl8PCXjWH7TUjDf
0u+hSAJaWnzIZzo+RKZnAL+D7oUbn4rsmd5q8x1kldLuREdfYxDsbRHQr+cO3oiqsxhmlGoE9y/z
+UiyLtq1E/e+hoLsDqqGDJ5ueYLnoLkNMCmC8vFdcgYDCI00FgoW7XAVNElDnoURFUwTrtYHvJVk
Ak/nV+AJ2K4XMLkhGJBilYGKKTK+UBGb+A83cd8VqiIb5V6TkKBvqJjOUI9mhAodePUwBd0VhwWV
4SJSEAGKybeNyA1Yn9fo+X15FS/j+zaa3esaOJd2XplPFDuQCTVqqtlaqsGcMF+8/wDgfV17Gp12
X64CdD7CYGwmRrochxll12iVLRpaDq/fmY8jfqiw6lD3KHajU0Aj4cMU6uv3PG3FXvxk/IFjZUKl
n7xZcNERMuxL8IRB7AOVUM5uEZsKW0vzbvIW5b8ha9K1G7xxWlRaDtNNiPXuOXo/R8koN3u0C/wX
dD5jw6RNwQM7CmSB0Wt4Y95gYPYMMeeCwaIGE+1sjts93FyqTs7t+SAFkzzhdyRLjFJDp3nsWuQV
DaWYiMCIw9HRR2T7vpUpvt2Kk8QzQureknseHivlpfHVW3ag7Z4gd/Q52rRzVlewG9OGMEXSMFxE
eqbCogGGY9H6B86bPuuUboUeJXv1VWrkIJ1d64c2dQVyBodHgzqch5eqnooruhu9+Rngr06IuP3g
php46rBgXN83g0tJvm99Ws1P/q/h3joMECwuuar+A2tvfwJWyYEDrQN6P/A17RbJxrymF3uuLa+d
0SYZre6K83oofoi6eD/YMHr5eyCHCqARWANBJqX+5qbZLVbUNCXihSh0BmRNpHFX9Pq8MCPBNwSu
3JsBBcj6ONODo9EnNGa2WXalcex3/e2AWbWl4qPnO4W4oZrNFSWam3XTusd2mYOij7zo7daW1wPj
umYgOpGPSUeFTB/JPo+V9j128vFbjLKIL3TrMTM9ER59i38uXO9y8kJv3039Janzf6fi7Axl8Iiy
lgMjSDvrXtMaQobwTJw3ymLhCzLanwYbLkxz4ZIeThk0D92PxOmT7qb4ZFEuMiSBAblg1/alUeiY
JNBLxjleUXYhamzv9RH2tOkE9CsRQ9xd1y8LgK2rPL+Bg1EJQnPU00ujc/67effqpjRG8HQ4/wZQ
WchF49EPUc5t8Ws+NC/w2TU9dMHcVrdDvAKwcyWP+xtOtuilKrs0CTKu2p50mBlWtG1GKCzJ0qsg
TfGMRp5eno3Fi5Z/GT3Q5O0exb+JN+j+oa/jID1Ru/a5huD0WjVzZEnhrunEcqz427VHifQ7qK0J
Yuf6CuNMZ4HBhYLY+4DbrO5SR+shn3H+rHuJXOsGh5fxr1YR4a5wdmRXb8dblFn9FPYxCVJzKrFE
r1l13FvMWt02V/2IT0TofbbtRE0nR+Q2MRcNBVZVUKuzsUlA1NaS185+018mKw0NiZTfVB8fyAaX
wy/iURQcGwuwz/Jj+71b/i76yftsBAAE2n2kNwFLWhUNs8qm9GibHj2NTy4VZqqvBK2Y4vxWPQyS
gl9SpfuZJKqUH95MGBr8UqcQo49wfMkutTqfgF09h3L9bvuUGzbquUmuwJmjChQedEFKpjaIXzp3
qNZoMsXktye23xBisgCmHqmT2wi3akY8y0ZHt+3DUDceOTjcaLFyG7w4PafECHK0FBtdxlREiH9a
gs5L2B+CJdo0v85XPWM52Q4vU/MApIakTtWC3WnEar7FqJrU1pkgeXI66+NrjRdz0s1bGBcyLDv/
a4pWl99qAwHPS5RjLRKbTROrFSRnPLIltB5/Y/tW5ldgTeJKZij5ffvMpCowFKedbXTrEPIoXz7u
hnShSUn99J+qAyTrJieXscviAcgfr9Itq+bDqJ7Sx3Emz3v8SIfybUTDyn5mT58mKZv3fhineczv
O8/zgLePydimbDHfq7ixc4b1q7JGCbaxFj2L6rvOFyUlNzz7eTIKi8wU+yZDNEVAgMZJum/Jqpyn
Fa8yfdyQBEsODhn45UhC270yJXNyHsqS/kqyv2lJzp4S2HUjzBb1e38AnJGzXfR8HCczLaV0sTiu
+JJhPdz7TyJ76FrhQyT7tO+82XwctJl+nvgd8zFy1jjbJr7FAb2Y7APeep1hsp1g6enkwuOJ/e6/
k6j5D3pQpGHMz0/T6g2mYOnAAEQHezbcigDMWBCC7PSXs+W39cLhVBbKpLv4jGkhlyUevp3sr2nd
xyr7088coiUVYP3uSTUz1AsgAtXarImoxyKMzsoDHCXQQGPLHg/0satnHl0MkvPgN0Pev5yOoAyR
nfZNVL7Qm8UwEL9D0t3GsJOJ02TTywwirudaFu7qcAn9RJ1EjbhE78l4zWftqqTvTu3KKl9PFjoA
vMGhBEbY2EeVb4iWrl5Ote2x9EiW70mfTf6eJwmgLkyvaoldN8b37wxCTkZEfV6gnA34yGAwkSe1
W35hBgs/Swpfo+sAvTU2PCVbBwJ5hRbKiJRUk/FQDh+f2vDwSfujtlRHFUienHRq3i6agpdNFONa
wHoTOkmZigv+MHI7y+LqKy7zwNT1R5Rtr2eHn3Rb5VoYyjVWDqBIUX89/GYYnnamfb0rIoN5M78Y
9O7xJ5f6uweeB3BOc/3qZuRwBZOZ1bl+OtcZO/D4iJGeLIaBEd01AwbeoB+xTbRD21vXjdxO2QE0
bypdURww+ri2rofm8VQ6bbqH4XrO3KD6aB6NN6P5o7Zbdxc6gAA1xvv6e5dW+3iW2xLdKBXSrVM9
/7UhUJ+EzJgBSEwtljhV99pqOVjnmlQWtdh1+/W/usl2ELtY1AF1KJc9T504HNMlKFGd8/BDViPi
Y/B2vPA3Y+eaDiySZSedidy3VL7Gu40+ZhEkjlrZ+NnYJsQAslJ2mMHS5VqdJqTnunSVBw+UQMs/
JMun41v20DmljeFx1MuvZ2v9+Wip6pPkt2wgIy3A/cp4Me3m42Q7x5n1ZyI1vsVNVykarHGZwnri
P2HeltnT+a2e4927IRwo3q4KaLmiDmW6yo/yWn0tytTUHwgMmYjviJbGA5XqRd46eIJ4w+DvybOs
z1PQWoj3oH/uBmF7shNdK3mX/UlTCng0b2xQhi+OqfSy+ib/QEOLAZ3GJ0kgMEs2BJloR3RMa7cE
WKDLx0ODLijwJL0JLR6fq0u1VqhbtbKfJHQhA60OhWc19jON13JecSInNg8ImUPuDXQnKtSCoSSB
7XIy4EK0IvSL21asrSuU5YZpcICfDf+dRDmmgxFiWqFWGP5ruwyP2+ZyRn4wPzrbII+B2OT2SJ+/
gKV0DWLLCvB470Boj/cF5d9HmCRedu5mJd/e1I+8pM+V5KqR3VR0YgRnRdGOljbzXLLduC2Ixocq
TYDziuludlXbTRvcM5KnSKMJXriIHpbpHqYNJViRVlTB4QNICI5yqQA7tG/XKnJRsUucp4NrggpY
OuUq+jBO2HxnPgt5Pf6DEX4reY6ecw6i0fxFqlQPCtIsWU3rFBDGe3bIILmX8Rki+KOSm8BZA2td
WnS7vN+zk86VshjvJ+F2+ZWZpGcxrbIp2Gtu6DTX57Vk89umP3n86dzGS/kZC6loKQQOnrPXz3pM
mgH9pGvRqeULoJC54GyjtwbecqolTvXVOqi68eclcCELRWRrXmpPtTnkyscmysRKMY0jY65v/mrL
SvrLXBfO5sTlpFA6H5vJFORzPa5agLU7J+qpdOm1jTbAcDKY+jHAFYEh2NXCazk+WKDmk43joXNU
jB0z0WsxiM0p5pk851fv7HZcqRIkdiEDFrSmHpPrqxbf/S2//Njr53BpLI+lzbW6ObYfE9Wyk4T7
tR/hqPN439Rfx75795jk7Oe80FZcTF5NnqZgY/gs+1K2/PzIPOspEyM1Mb5TO/dO0vnj/Pn4Pn+Y
hQhu0ep7X/opDLJvp31j92glUSEHb1djD8aVJgP6R7rezVsz+cuppxtvPdqBmFvah+YTje3i8zdd
GPzBAfiNR/En+9HLUmI6sIx+wig0LkSIZELsrE5fqbhjjd5bsj7do4qVb8fui0fs7+ncfryG9wrr
27fLKzqtRwvuRFmUl/3sZIdO93+vNRG0wcqSyEPVOteg4o43wn48f7V9zJCXZ21Xi0N9dssZLTmA
zg2iecvd3JR6cjrV8jvheD++Jd2oa1WmEorbwycjjUJ37u6MUbgPuVryaYXXMsN9rvxckJNXkP7c
1p/nZ/GWqz0v0Pj3Zl4q5bGvSNIpBXFI19H5OgraaXC5pBGxX84VCiVU9RLJzvMyuqUGMDO5Z6jU
9wzOcXTGuyGv6kxzazkGymLP9YoNy1d9l7D6lnWxxCRIwRb/notEI3oSI4CJ3SSkE8/K9E9r32i3
UNIjtJJWFtGj0LXMM7HIRvBChUM7JZZAe4JsJqv63FAb8lWD8WPT6CXAhjJNMnR7NlT+fJZS2Zoo
f9b4z6PRBkWX1QERqmYosP08Qf4yU8lG8gXH7VlP474m4d/JVvZGBtNnO5lususBIblU2Thl6DiA
c+VGynQdPDakso9keY78sK0GZWAcS21LkxPwlBYAieHCg91UzVVeuRWRXA3ogAAB1WvcNtn0uFy7
enc17tav+pM5ZECOHu+3GMhXmXMHmqPZxBIY0KEo+Yh35uu6sz85gOj654x1HXdlJ35fPz3dmDZk
Oj26p+JZe9rfJMtuIAfGFkO1RymaN5cDCB20CpTRjm6vdsW3Fdmw00v5e7l7K3dNDuIzdDcy0Q0a
cNyGODM5Tb7eGErXYeFLl9bza+E5ovFSBv5r3Gsq3KNRsphrctJLEqjzVJ7MlhM45cXmvNPMdYnv
2X0BOGWayvSPaLPl9eBO9YwMKlD3fUAXcD40Cz/T0aNnovDiXEejTk2rKRak4xEhAcrBd0K5yzXp
XprlcVp9bdzfvs+2TZy9h642cRxbAEA2Vrp+pz5A0bw33a1VQ8Axf5pcK7w2dzrDZV7sZBVzk+58
4FZ075VlR16ta1OEkWe8W8zgKUvYS06AYrbaJFEJ6x3YO5LRb/SUmil25Acrl+pmhLVdNK8JP0tJ
XG9OwUIQufHvqbM9Ws9C+ksJL1d0Af7pJ378OV5AZC2ComJ3X/xcTZaPUlfpXLZWFsXPS5fV5dvp
d1p9K1Ceni163cwkHhbtPeOtnMu3QvuM8wOeFXmcz5r7TwFJdq4LHLDmplfb8Xi3iZoShmZsaCG7
JZI52iyV8UTgHo7z/TFxXf+O3ZRXJM0hzz0+tJr/XaEf8vqeoZ58GItAD3k2OnC/VLbMNfJto9hs
G8L4Wewe6l0p+eKt+e9jetFTUd0Ufvffh3YFeCRN9EppG3mDxyPC42z1pxtT3pLtJMUBxAx38VYe
B73kfbhdY0lz+M/yaxwvOR/9XflblDlg/Py7LtKZJHfNPnKlieqDZgj0ezX/bJv9ajdNK4aOWZrE
q9sbtcJZ9tzJo1Bua2CvSubk58mnxOpDVItVupdzbRLrFgzZfOAGInVr8c8sluqJ2SKwWwK9q9h9
lLsTsShPn9Qv2UGAhTzZi2+0Wvxn8O9v+YYkxMJxIwz9XeUlQOZd3yEjv3I77REiJX7vVK7rNxXf
OH+tO6fy0l4EmfQpP8MTpPL56qzqiZ94FaGwf/gxleUVU5yligQodILGi5HdEDbEvz+bvvjf/zpw
YwFrj33iMmanySMRihqua8xZEhJAeoyzoN4ctAvqKsv2qbyr2/Df5qM1iPN+uNeZSwktyCnx78GO
Pb4E5eru6WcvGZ6ZILoNW0aDl8Z4CzY+f9d07+P71UL3qhw6Po1dqaGjZE/ssM1fHzNEGNkSUeGw
J1b1ptNsU89Wx2Bu47v84s57TBsvW5nR4M99nEYVSLTy1yxbA92OSCgp0/SdAwZgE2bv92K4AeFm
1Jr68GPigiXO6UYucLxGidZV0OtIf1pTuMXYOVZp+GzPRmqoB+K9jb8n5GjLQzjwEG1KknRXtmvz
6T3p7dbd9FZYFol5+ffy059ThqVwMDxSlSjyx54OjrXf7KKbeZNkap121eyDFfRJiCuVayNX7N8b
zd9c8TAxkzEqkShmKxPotD1rnAi+JhN52pi8LfvhCTO8iPgjTmvhEO1Be7jVnoz9mRS0Dy1mSqCr
ZSaHEWbGv03z3720ySyTarxhqyzHl7Lmgb+FXfnvS005c9hb4dMvwgsWhtx+/lFHlsXucvANrF28
k7ws5ZPWmxHKmALxIYoV34yf6m8SxuK5+PlsA+IOJS3UeOqa9uLjrZj/u7cftULlfdD6yX+kmoN4
e17pDsg7F89Sq2e6iFb0Tc5SnP1E8/dS7VeR+DEbC6+Ao1fc9NIIY15vcIj87l5MbOdqhXTp9oY0
sHaSoHK9d+f9LprvsWRwXgxC74E3lUlYEad56HrknW6pSDUGbBSl1Fw6BPx/hP6zn9kP8tUukQXY
Lz8VH5vB3z/Pg0M9mg/uM5W3zMp3iu7a/Ou4LRsYdtON7/nA7emuO04Nh6NI7GFZgP/dyjAMV/8E
5EkSyo96bloMPobg09IOrhiQWevjnHufK9bCjTfsYdpS8gd4hdhggexa/bAsg+EJ/zLgllVN6IsN
Bad0QbD49xRvmkdOWMfTv7OEloQ3cWT//zp81UMNseMSAmd4JSsgnH4OgMWzk4/T3VoWx9gQEwhM
NnJ05ZoOt362XcjWk1m7Pv2qzb+8zAr7fhh26b+3Gmf7Si1Td/aPdEdQLLx+0hU7EyxZka4GzXrI
jYzlsi4nHBq3H4HHjQC4Aeydxht+ahI5bfQ2u5xuSvGZ4xedN1o2tvcKJgUQ27R8gv6LF7kds2Iu
VqflQmla7m2rtJ2LhdK82BsAifnbo1i1PntQpq19tXd4lbuPIpHtTOvSq6e/MvEy0uniI3uOvs+f
ZxF2lOm8qruiscqqy9v4LIWVNt//RfCTDulqRMjHgDXyJegnydeycjhY+Keew9VRPN8Wu2+52rL/
ek+jrzaZIuuHSqQcAReOvz4suppRYNEKu/JibzQhr4K8ilk7UmBp9xZeOwOpFmCw2kJj6XSz0G3K
HESgyOzcQXH90ipZoXjJ47qJyablNL81FaqvFJns6PF4l4E6XG4tUvjjXaQhj7l6LR+vZbvtPd5O
V+Y1/QNvqvT5Mbiehiynq/wHugh/g8OSofvoYa93NTC6u2S5m359PpaDJd3pfvPyLykQ7CCpp6Nn
qWYjRN42JESGX8EIAobX1x9Rqvh9eruVMxO9UFXfUjRh1VoGPMKlyhZfSuvJ4VIFENHgTFRP+qqS
/dQf8XApYHYGZXpYVqbVE8l9vaNsJfvp3S/l7LZjM0p9l4t2okz35S+2L+PrJ/8In7/5IBp/oGnk
jt8WvwhuiYhydkdcTOYMxgeeIC939VXhVHvuO68fMfDZcG4clq0QH+ku9bw1Xcf+eaaDTJX8OFGC
CJAv3M3kAEJBqrACrtNagJ8xNdxVkdiQqUCzHu/5cmJBZrB0HGUK/dyrfAugJWblpfkfj8zSsnLu
J8o4K8L8Anapm6oltA9HSfRoio/Glt1lxdeaf8sGySPh7iGGEF9hjnLFeWiSj589IoCk/V/iMfx3
S66VCRhLIGfp9WQB/kPT80xGykXHhgQZ+9cKfR+fjptuBsvlqkCpIjYl983u9sW/FYYq5CVWo4Wm
xUa+0pYm4qhTlYmaaqdmYShiTEIc+i/khP5zzcbd/fDOiRP+KjXvxXRntn1PdrTWczKl9E4WQv9n
2j1D7cd7lt45URXqbuUJT5Gmx97khfPKckhS2Pp2YhN4fJpe94dVeda2mxbDYz30+IGV9VlwTqqv
6Dh+lKMCfd2iKhPGSeXrpSu5n/ZnDuANdmydi3QpnkWQI5lpCPn3stoSFUF5+3uFSa89PUV6evdv
dsq08vXu5puG+tBHqkM+NUBtz5nora0PBB7SmGSrmW4zW93KNx/RoaWdpMW2X9c38+Z8V1ZIxV/F
CPqznytEx+oO14jf1N+qu+teqwnzKxec4JiU/NgO+CFKuu67Snpb1hqV8M8H2XjbGYVWeXgrTBhh
E9q/vBVOzLdfBHa+dvd7cWE6PHotI0RgAzxm0aq6SKfTLtVCOG6HhvWVbYeIDIfwUtTex9kcFvel
tT5qkQd2GzoPR52xm6/qbIiWqEbdON2TWGlJa6oYO7E2LbGjXxYqc+yl8g7VzGLtCQBcI9xo12+h
hAYiovbLYilUP28tohmFQObVF0ptzIAm+x0amKE3ufrHJnpF6RQ/SpRJOYpbWCx0U+cGJ0gxQCXA
wQhhpP1geYBXlVBpt24/rv2Em3KETxJmJeOtcLwR91A4pRk1K5HJ6D+ObRw8QFGvmiQSBvpNKKF6
jbF95jxQu7ViSUA6FNtn6U0QL1yJN8yEBw2Wh7QWb1qk1rwYO8XASyBl1GRc6/Ti88q9kYpmuSil
uqu6UkSwvZdu9BtlS1+aGlmFtSXpPQvHfuQvZuXddm5ohtkPNW10y1fF+YyE5id7GZA6mBq7J6v7
zuLjk93EtBP6gbyd61vWP71843lpvZLlSzD2mcFWEu71yzejgJbDQU3mArTNMWdN/Fd9IKJjZXKc
xRtGCzSGyM/lSvN3ej0ntIB4iTi9McwV2C34mfE3vURr4iALq2b1tpz329ink3z/OGOLcNUlM7nZ
186AagEhA0Yx+AVc7qSCsgJNpG72M6AQOUxQv1+b68VnSsNPjiRuQnozzOtpvI5vy3z5cakkLsEx
Alh9oNZo5Q7daVUds/uNFRNlQ1e0tz75tEq3fc+XgQnwvO29R/nz8Ja1kcZtzJJi4pWpstis7mdi
WaJ8IxMldu2663H7WGlfmU7vO3n7jI35mRDDtI54LLP7H0nntZw4toXhJ1KVcrgVyomMsW9UGDdC
iCAEKD39+TSnxtM9022TpL33Wv/6Q7VS7z6XvpYd+fPb7Ui6bqc27J1T16luO9ehL4n2pYORP3tE
DQUir2zBGb/B78yMWMkFImbcG+PJ0ffmjBuWyrbwa1q2RBrtJn7jB/W0vevaIgsEOKQM7gucVxg6
hdPtCS8L+Pf0cGsfZ0aGbls9a7+nOdXuFe0wdoZWBjaA8ZD6U51QjzHwOaOQln92rIU7zDmqoq3C
bdQxlwdRh6LNhRsGexomgOV0w7w8oP3hcLOANtyWm1gfAxYgMQPqct4nIGMaICaO8/B3rTV4FHg1
GnWcNhom+Ik+C1XuhzcpizaDlzdqbB7JnLHYLSoSKbGQHjiQHZbP7YgM2cWcOG5QbMxeuIAxfFYI
WLctroj7DkKxDcqnvVr1Qf8VUpFFDTZ+IGfYNMRlyuZD6RjV68+W5BVuyD7qv86aXyzL9B9M/smY
fnVm2rYtIxGqNXOdMrRuYY8zpWiv8JbxhK+z4mq63ytOjgjd5B4y61jdWW/qdcbv8XTpkYK9lppX
t/s+saTFS/eGmiTuGianrbzCmz55mnAfJCASufDF1k1k0axcDSTl0JCNE74tn5iZGVevQft3UOAw
CUdGv5bfANGeXSLXmbrIUauzUz+/H83wH/jFsUkGT0KxiDRSLvbsMyrEYlc7Kt4bZzafOQJmd8/u
UIpB20M9ZYh7SYhEqQ4t3c3ZhXtE6Dp13kAKkJXbTFmbjw8KhC81cIHm/nbdgSNMjhBSKcA1+foX
vSwHnKQmFLME2U2DhKe5VpelxEEPp3sKxmBTp0e2HcVqH16pXFec5qDJoMwKHxAxJVKx4gmoBO8q
czgUbiegX8MvDpyTCJLSgHcP1FfHbFxLAquttfJcVnVs+tgxNEmRlQfjFRH0AZeRFzAMApLqmDOS
GjDcecr8VgXVihMjXoFD/htWgQGyUIPGE77tM91BbTMFYgmay2bEaJz23X3cIu5fetrWqffc+8y/
fWZs5mzTHzGBKQ9Mc8nYOXD+4rWuB8NM8n7uG8DDC3jFiok0W6Uxh7+MFpFxzNOEgRQVWZ2oUVnQ
tOY6zkUfxWd904xD1QS98OpQ50iC6l0QmnbeYkoU4flDvlnvQC+hBrNZ1TtCNrxhXewx/oGveLbR
ZmnO4NPPIXWwPysrvkUKhB+CE4idnE7zcnX9K2MWG+GFEEu5YfuEiw3Z+XEJi6Ci1pn6E+nr7Ok6
x3D+LWRUjJSOZgUbHCPrQgpeO+XsPLN6g6coEoQ/5tTUuWoEUAR6C1P+57J5YNDkc9UNrhlLfU8+
CsRuJmo1gVGMxcB2lwgSdR8ZHSWiRyqkAe3USd8chMMsLSvChWN6zjkXoZkcpBqk8JFQYNx0j+sG
edxskhFY6eN2YkbgdLj2EFJfz9hZPkC/TG2Qg9O5lqcuItkKKhCsvaQ4vSLiP4Ae6e/YzGBSFzSY
jclIC3LEFFbYuOISxSRVnNVnXYQUj59Uf9rjBQCcPVsPiLbfkwrPycoqIXZ+Gma+7n9V+fXR9gab
tcwJzz8n2h8gEyYV1Gi6236TefVwQOoX6DOh8p+BRf/9P25xcrSDhmwcrp/lbuLV4FIAAJMMq6fo
v78hCbjDsl9cQiEQ/yM6UH4gYvFHOTPf23qP0z9FigFaWJxGJklsgcx0OZmHgMsZMmz4AuS2CCFi
+qfBo7fv+34hzaknYrTmos9tFzMJzwScebC2wXniTf0AM8NGWM/Ys7oviFEVvIayGzOBuP+m7YDJ
8STH2UN6y6hj8kHAR2AOnbeB4EeU42VPNDrRKdIa2rt1S8TsY8Wl5D7KjbZRFjCLQ8S3OGxvii/i
4hKgfbBI9UeTZ8XnD/NF+prRzTA1CZ4Tn8cbIlA4AhlfWRHfgoFfz38aZYM2nwzGFRADUDtKFfAI
cfbDniXBAMB2zXQYroJsfbdrQXbKANWmNVMgn+RQ0Xw2M+2NucLsUXjNxkJ0Og0i/BtVdcScydoL
R40u7PJi0g4GBKnjpUQUaiDRqi9MqoCUJigFYvXS1AGGveSYNNgYtFUSbBrM4ivO6NnzwLaiQlGh
SuL2mEbt9AOU42ytVG2Udda0f6AngQLhksQYTeU/I6Kudz5M6g/Vahhnnnz/ss5EiDDLZpe06fD1
h++x2Nyx+W4TfQJs3wmKvUadKR4vHbw2E3BP5aDSaO+wrSG+l1aGiQv3VVQE1IKvc8pZvv/hZU3Z
Tw579mXDqmM4t+uKtMiu07yFUW9MrgdkdWFdZJA67gDYwtqRJxEnRbQHu9ulOEthyPg7dfLi4Vt6
h5xC7GHZybvTzXRA0ChkMFnACwU04SKkohgopfuQQ3p+YiQF85dtsizmwisgjDTEmwQNV4O/PgNt
W4XvCwJQt/4LeX1Wkh6OrkhhCqUsHzsDQgxbjJQjnX+Q+ZVH1rra6ap3ZgfCk2eipr99hnh38u7m
uB/ST3LD5ClFDWSmafuYMy2etg84WRNWQ+UCzlg41Lu6md3MzNtTGXFJGe3p1rSI5Z/rBeFxF/d0
CLL/9sY5jglX8Fl1CLm6rNw5Mavhmd2OZTnPD9Iz4JBi6UvvGZxzPNpbR9SdlihjxSXAFSUJvqoM
+YTls/aVRyo9UlITWZwCSuYeqIwzObjuHwEWoKxOIWa5UrQBYqU8Di9jWNYFghieoUEVje8/HxNm
GUuCk8AvIPDiQ4l5GrsGz8/WsOO537gD6IFx37AD3Pc5KiMf7vdnQrLBDXkjoNoszRxw7BJWqITe
eNwxliKepUwm7oE9IafM9ZPziIDOGUmxPZTho/ekLMcnH26p6bXBVx6W/4rIU3ABxviThrQj4iF+
yoy7ICEWM2nTi95YMrQIL4tKxI3SHw6PFTI5fbXXSOs7SJb3Xuv/iKdjefRJB+pD2Y4LkPViuu+j
qjovtKsnnhiIQHRAm+AOJ834RYw3NiErFOYKZ88DJAEGCoPXSa3Ofz3ev+JAjKPqO+jAAD9fr8Qy
fPDwpnBuaooQWl7pq9PHXq61sOqTk/Ank/ShZuySwIiMftBKhmPhc7heRMm24PNwl/auGSneqwpv
mTB47EtCs6Rk5iOuDoR4oHezKL0c9hgzVCQHcg9DjGLi+gBNgjMU6esKn+u5a/diRJ+MvRVGCJeQ
bgclSvwDcvU4ddoe2sNE+GI1NgYMytt363kgwJ/cjfmWnHaQo54fZQlcZQh7E10LWz1oH+mcriVq
SApsPDZsoEB2nzrkPAYta18cMKwSmBSkhNADkmJs80Uc2WOw57DnrglBr3NG0IodqstLnd5JOCvD
YodpGpwK8GrvQcf+sYncIpwa/jjZB58ZtP7ZaX5By8Wp+LGrHX+HUQ0ZMdTGgCf8GYSZ3SWPNHtu
PJ35KHgXa94SovbZYoHpdRpFAjBMmQiPJV/DJeJsbxGD+Rwmyrw6GesO4iICn6GeGUTeMIXTtF/6
HT6fj303Qk2HHefqcN1Cq7NP+YqUiiM+S3zrkjjQUxmDGYg7PLIXPyTRhtocTTD3PDNln7bKoV3q
R1gRjGJojkOqjoK7iSaWFKuv1DD8R8A7BclG9vbBXwTFBODElZEW3hzrq7Ji/nXdszPAC44ZySNN
IROZBTjugTQca2/tW9J4iY3x5Chfmryo8cikZer/pzlKx74LgOk1HP6c+GShJuiFPJU+ApzbV+I+
qLbC6pGaqnMWcHHe1H9AURTyjPXqG3gTngr2c3k5T8zC17bGS/nv/qtUm8byyErbNJ+4gnRPRTuV
yuSTnUxgaxqTOhRxEXo1R0tbKcpUt7GbcOM+cBLm891NbAn1iAi43GnD4mzOLfIfhEkyyITB8VQi
VoWfbkSPxwBYlHzIgIBfDLNELR643bBIXz3vbrX6AAfJABRVkMNGdF5Phu7Dz15hv26AyW+FZ0LR
vPnmD7bdJcWHdWHYsINeAjZrmRzyhOyi42OYMU5f95JTGjidnqpAMgkcxYJrkvFIU2UYQSHORSzq
uzruzvv6hW17pE8o7YSYDEqU3/hyGMayWPcFbhzG4Mn8X3g7/HRTSje9ACuY9wQzRJtTC+CB8aNx
onIUKnsz6g7qNE0C1GsRX5Ff/nIdkZOD94DxNJRRl5fNhzOhNeYYWK/9nVpbPYD0W200Kg4nP9ei
pFJgTJ3bVAXyCUItXFIwO3qk86aHbqfiisV8cfBYgC2A+wGI+BpyZaidWViwZ4A3opGHcPjhkZTR
EpBM39eLbnWLgIZedaaSltmE9f37OcIm4AZuPAnDQvNQwRAcplF9fp+E28Yc1Iotrg5hPkGiXYkR
HrHHmoy2eBJnrXP8AjVMnq8slauUvMQNxwiYFWc1AA+qdZJMJtWnD/HFsj+7MVEcLb7AEIeB7+Sh
4nWHHDc1kgj+jXhlUZAwjii4inugUsxYcG7yaJMnn/DkcY+fFYJhc83+TYTgpf3qLoApqBDLiZYL
BqPhu8NMGUHsZWFluQHm6j+IsZIRUrR23UaqsL7+KTL5AVGBPgeU5mNgDpTAi+tGmKMYBfx2n/nQ
zz49+yFDLwT+fzT6wl6otsTM4tc9lWImtFvk/h+WJuObgkERNdv8FQzMxQJc9LhRTm2NkmwM4VKq
7N5vp9Mn1HxA9Q73mxpSljZEPL6ZfKWcSU8ttiT8TI5kQY8ZhTdyORUAuWDw8D7I0KUtlPyYyNBu
E07a4rfxHrJa+RPgrpaPrKTexU0c7Xa+aCzMMZG4j0eJT+5swOD6UyyC49wzipQGbBQ7mXZ7g4yX
T8Wy3gS65lFSqtyQTEpMYhiA+gmWhDHI7Ek/MeGAJFnPMD/RZ79w3QrZewAkIDbGRDNpCdY4mq+k
s9jn7v/EgXps/q6odOHQWe2XXlkzraEzpIcTkM7qA0MyYO8H4VOiCN1zyUF2RhT/OLSIuieX5Dph
PHyBxSP69z3dBiZVVFxHUMsq+RwqHIFPoCKSEIGFXJWdWrDBnLHUAeq+v32SjCk5KIVQu8MWonTK
H4tCXkL3vXAWgYdAMp2OQqWPWQ1K4UuecZQVNIVY1XSQyZnOcLERwxKiBf3MxLKpqheimb2fKdpH
r1s2LEFsiEPcK58t2zSxAE9g2ElO/U4wYUSSbq6GHQOGn5o7g22UkcVgn2EnQkE+QkZ7gWr0UMmm
06O6xFchVNE9PINru6yNEYWiXQt2+YgQZpwtmreKW5TCCd18/TWCD/TWrJHO8/Krgdf+vm8NkD/M
ODtIlwxXh/7XnMUI6auC3cFAu4xas2VivJtEw2LclvHkoi6xHTUYiWFblR8euhTkeYX42CXa7Yzd
TZe8GTmWsZRPoh740GC1goLGouxiel+eF4Y+/u344WHGjoptnLw4eYP/Fd8UYCZTPMD8w7C7beXv
/O9yx7IS07PPYqSd+RTY8JAbU3v4LODZ/dr2MvPYD5HzzdcF8x4a27ftvXvv/dxTr8JyUFbXMv3M
yQq84JrCi+JPJ1EGFxXD3M0FwxgJfct1M4jB7RqM6olZwfnDp87xr8f0fnTyiLi7LQOXafclVpl0
22Dg6/6vsjImB9Xjj3uYPpD6eT9n8CPtVErjjvtoCIkEKjEWjju8GuasW4UpJqYX8u7xOF7LpMXK
mQZF+jOeOAGwHrJdcXPfDex9ZcF14a6R7lsVvS5ObeQsWugdrrwFis3pPn9yhAm+Uk2MI7W6J9eC
7zcmn0nw3MJVDc5aaoFz9Yvl6WjBo3nAGxVjOHwXkr1wDkeezm1SySTdUZFw0SaOXLUsUQkzHt3k
pK0Tc0b/den9v3cb9ibanxZHcH51uZPM2u8vYNR3/LOYRd6DT4AMlaIAS3B+pZdVvp+PSLP+xvuU
R4Vq+VxODoWyUxPBovo6LcX9DaMSZwwEIJ33pFi6zVSS5vWzh1BdUhfI59pPOkzxsGTU6E+HZTRJ
BSbf3ZoXjBDW0hNs1m9gzeSsXfdK7xPy8grQ6KAlQngH8Q6BG4Y3rAVu0itbbE/anDMgTs1XZP9Y
AkxlxCn46hCoCsZf+M9raBQ+Q1PaadGjB2eaMEjp67WTbwi3n0AmYV0kD8arbTqKq/aM6y5ZCZ5G
aBh++kpkVEkKcIm79P1F7N6Ue/3WIKwy0rtl1w3/fTZWQnm4Nhu6gkIMYR0CXH5O7Hf7iTrDaPBA
7gYpKGed+djFccodVCFxYCgmA6Gl6HoAt66JmZLpuEbYM5/+hHCL0yQE4gzQf9QfKxhJoJ/qYAZH
QI8keJLWbnH4TIqdV3ROOISwLdiqP/m/5siENhL4S2mtpnSBWzpKNjCVUGy3i4QY2T6suQEdVPn1
XywiFP1hKfNS9JQWMd8W3KFLMVInB2Yw4TXIEn7CXQTxapdvaWHpm4ksivT0nOjph9c/PR+ZSRGg
l0wkpZGguiKeCwPJNVZeJNNPlryPk8K7wCw4wM5QWstLcTn4Mm+kW6JSCDqwL3KLxvUrKqFcQiGM
6ML/xkVzhyP3CJSwa6gvMD+gOs94+wlE95WgkJM2LqawxknnE7OPwmIlTM8IsQWBsr7SvpVvoutQ
Oz8CcSVzH6XP+IWFNz6eGf1jwuPh1BiiwPkG3cWb1ALZevF8ty89I9dXhXZlbJijZFOjSFXP2FEB
xqtIYvf/qPnZl74qPOKUcFqU/nU/wQVkAKQgQoupkrsAeTXfKFimWe28zKh1qSp/CgbBqFbSd5L7
8uEDogxX7EiI5A6gPrwuOOiB7TC1UKNq1YdawKASFxR413hD2YjxN5aHuW1WZTARdhe+H+PXIniU
MwyfMgLnM5425EnBffi286JYnTfVAeSE+TbUMwZVYO7CxKEgOZwZBU8GuI4JL7hHhA5mR+1gcVNO
N+glqZDGWGtrbS5vcL6whzjRkEHOkRgo0ohhe0Ynw12GYzLM2Om74W2CcK3M7e1ERw73iPCvEJwq
MbdN+a3dR6eu19czLHuRWCY8TEfPone8t9CcSOLBjO+cjZG0vIW3sAjLZPSLRFsKEYkSyT1mdrd8
pHoohkIqe0NSZ6+QZn85RkY6+njxLqWsxAd+a/KDBtaUgR6+vG5xhp5B2KuV3ba39JY2sTivEpzU
Cp4DSzT+MbImzpMivcZ99Nk/IORFr+QRCn6DW6T/2NRZfRhPmj+eik0+rzY3DEJ4kVis309SJB4/
dA1LmqXUSG9JGZb0+HvxqPg9Mw0i56IyFH7ydR9Z6S200iKcnuW8e0fsRfvXcVwK2yK5xtf4th99
s50pK220ZURMs9wzkzooUmVlrfo4D/VQnZ8zIa3Cc/YEpWe6gUvE8Zlo/n0nH/W5Pr+FUgQdwpzz
QUaqxVtBGbWWj/zZB+Llsgr5kWF/2fEHxpLPddcO9n2Xr9G++edMYWy4h+Wang99pCw7uAxzdS35
6vrlFQmXZCmvxfmYFUnfzLpFU9jDQmCKg+Rupm/MJE+UlRzWgZJhyZtpWc4by73p58T5LZHn2s8D
0wqfWdl8XBbh6Au9e6eHCtRQ4ZvlhfnHOw/UzT3mQT+Y3X4VfhPL4ciqgwmYL4q0DpoYvIMiKmRq
kY1YaJDJucH4EjXEAkXLosqKlTVntW0ahihhjWkGkzv8n1wGSnENVEUGEgntc22NBRO49+oVDT4i
pUf8n2u1D6jN6cxquSfPDMF5JMUjtJoLytOg/W1jKjZxgWTDy/+wuuO+6mNzQcDSCq1MH5/XfSxA
alnctnmYh+f1LUWSxK8VISiUWBlTmtVtW23Nzq6o7Pw2QE3yxY8UEUPLy7z4Gb+K6Mrvl/WD+dwk
NUDj8d/DVyQcpDluY2mVNl/m9/tXyIqfIiqjy5qfjPIFeN47NqCwhe/fMhUyYWUurNU75nnD27/p
lZohqyF9bl++EqjYJ89fPk1zZmR5h0KE8x0tDwJH+7y+eAYzqQvUlDfXtI+GeROQBkYGr+C+HHOu
of5fff4YaTa7l/MtBZgNY+Qgup+CYC3USIx8zg4gMBV5gf16yTcQ5r3IlwzcaHwxUvLzH2uNrvFD
3v3zcFnQ2lpr6nZG9ZeNsX8c7guMiJdlJAWglbHBK3pGSsCnsxzjYkkvGKrftC3m5umoa8xhT4zZ
NTlUuEG/F/dfERn/AjlfULuMnD/R9R+HAhTY+L95Dofniefc9CEgteI10yQZMhyfd8LkeYVcd4LK
2dfAgDhwl9rxNs6AoCUaZLs9jpy+92SYvofJZax8a6EWXlLcKQgVz4RvbCt/ah8z/CUhS6RTP+bv
9LaWsY64/HSkE5LXEGMAH2qRFSHaINeboyZWUzlCXMiKF2ImGtBD8a8NnlkewQBf1CGj2yYxjsWq
YSiZwyzgRFBPfIAH9nOgk8dO2htzPEE3TeNIe7qyy0aOJPRl5wVoDYtiovpg0uTBN705DHGBIUzD
kZIH7NknBbbTbalgnTPQZFSHBR8okDtXcY9Neu7nPj+iR6ArVabtJ4wENDeFladG6Y8Ab5/RKSo2
SDeYoTIGAA27M5de0SZNjdnr8CJNxFX9z2NBqT48GDVAsuHhSmuWQoWXFc7N4TLpDAFjxRMSW4aS
dI4WDDNIrD5aI2Yd1pp6BZQfnyZoQeiNpH2ZwYenN+Uz4BDsaH0AS64LhXS3dnrJanRP2n0LAZLx
9jS9l12wGThXM9pVSMTQjdXe1qAPLrDj2zRh7rPVQMjG0w11JZ760Dxah3vgncApvmUMFOFF8KQe
Ew9hXmRgNNOHC/DPq/2vHX+5rxOfOjreEYkwCA7n7RXJLkffxyV85dS5JB+dxjOdjA+fH5LMxsBQ
G7ydUcb4CvToeaCavbt8CBAYXUbtSDJgT15kWhjeiLmk8qRwBfBa8jLw2Nig28cnMPuZmGYTPxFg
sceP+LPrG+Aq6DQ8yI1tknvB2gN7MTxh4YkMb+iy6cV5YmgfVsRPkjsOlmCnr8JjXaPS8p/lNIvL
T+KOnuDmWLxjchowZ/Q6YgfgmCNn1iNjcgKGdOBcUds74/7Me26oUqoqFGd7yCVQ5PmwJlUWqmA3
TcvskQGyHNBKcnUlwrcLdncmMNGTqdM3HhJxETPZPnkTgDaDvLGDrnZoSibdoiu6ZcB0qnU8Y1+H
2h4IYURyyGxQ8hBWwtsC/tyJ7isbWyAB5nFPOEOQNcoVEwbiNzxuMMjycHGYx0MFVM/pVFIxpWhn
asSNb/rUc0cseGEEom3U/e70hsgMjsliQxkHa/qNBgbhKIi7oNBZMgoQqf7td4ipD5zbYpUC2Uym
cRRR1N3SHkoU6KMxZ3YJqQN/Cv4W7ABFDt6HqAPghHMYYSB1mhhU9KzMI/lIyhVR29kENGOwBqf3
hYp6sjqDuJb7gu1Nu8H5D3SXW+yymMrQdwK7gvAjIerc9A3p768IiGO6sSgZbJQrZpjtFM6EB94w
PVxdeUD3sxRPIE6IDq/CScQPL1wMwTk/7ZaybmmhLHImrev8doAPQriZV2/4WGE9XD3qUNMHK2dr
zngPL39IObO925yEI4ckniv4M57MEXMJakS0S2ilZRfhJlAl3NDLTFmwuK+D99+9zo/krGVmSnuM
pM2JAiGnhBO/bawH2Ci4AIxpeGnmElAWHJVkGQxtQgYOE+7p7sh/Yu54I/EPJgyi9Rb+IJR74iPJ
UWduS/8Mj+kx8RdAiG0GiPDn6P3xDf3Ge3Yy59YTBVsR9xW/RJyS8IpBzkOkkRKg6uYDc+upKb7N
5RihN97JBkks0BNlv1x8kmbEyvgbVTDONPY1w55wNWWjWiEnBUYFojUl1DcpFpu01pd/yuTjRepx
8pk5yFz5IOA4Mun+j1JjzcH2GRAr7jSRRLQjM9CZKcLksPaJr+mpC/CmwXSmI5MVfPWHwDyHJN/b
unRIBXCalPvPrZf4Sq6tguhEpyE/ZMpkQvxfznr3EyqzrUzb8HZR+duCT2LZKsfVYAazC1NTr86G
pHevKysSNRd/J6vwurWItSdGGWc74jdgk+kLpbB96DYVeesgdjMe42ofXJ7kQKro6Bon7eYQdriy
TsP69ce+W860SGdqD8Dq3NG9X+1nKO0k98MNg1ptVWIcvnqx8TFOYYpC4M+yIbxkAZq3fyKhZyTh
m9ygYbF5kUV9atwqHPaPswORuMSHavsBTMdUzjbSFmOAqLk550B2VDKQsTghUNP7xIaDWhAmjzCj
Htpof7yWmWh+5enthBkil0+G5ByyZFNaO77ivQIZ8Xcpc7lJ6GAWgF+VPTCynKvPsJBtzNN5Tdrs
sYHjtb+zMBDm2opfYBhoix4efJytM5HQbGkhxDiCsjewBYMttPuJzAJLBiSA+SG8A2PPyZVS5A3p
HEcEbBpJiOOLow0y1ob9DhbKiamIcUQOvf9c16/2gMInT3eot6L+xCRs+CkWSpk+UVVHymQ8R+Sj
ewGRTzG2505XfyAPHph3fK4RczREbQ+fp2BMKlCpsR/yPzpYQcX28+q2yJSn2g02OF4CRlytqgAe
LdB5X8R8D38uuj2+sUjgiWw4pTVj1dG7b9gbMcEgW4951pT7Ioh2FTGqggFCaeK+EOOYkapzGBPc
w5H18mC6fhN2X1BmvhHMd8K6wzSeV1wGAurnrE9UKf3sLDME1AYCgkgCskqLLO+YOef+HZRqeRu2
hZKW9NWXPwEPdqRii1ZxO/wQ3kf9nzxGT+qiFWfeOxy51Hs09+yNdxcTjPO3IcxxTLYNaYHdxb1Y
EIJyz0PORT6Q6zswI+jB3egiFlKoGu++6X92lEIyiDPr07lulNcSuowUqMNBPDTa7t7DqzVWps/w
4jWis1A8qiW0ChBYUibolEaKB456UCCJUUdfqMyIwEFXwflK4daRXDlp7Ac8n1m6Vzzs50P6SfMi
ePZQZCjhnqv6e8QeFCv3enWrHFn2quXY+M3FE/XOfutzKfDA2yK845FQwRCvoLvigVbjVGUjLCBX
hUlLzoShcU0Fa6YI7ptXAZhiInyFBgIahmlhO+9pQZe3PGnxv3+szcLTd/e6npXapt7kxeZK9drf
Zhi3q4frnyZDPoilT5RD8z2iAacEoY1jV9ZzV5sTTgwzCxnIjQNjfLtiqpBxbiaP8tjgfPqaheSX
xYCPGuOysLv4Iy6TE5nUyFbyt0Iw2AWPKK+sFmf5Vy7/5HPQC8woPTiD9GEac3m2M2BoyS2LNYk7
3nXeYavcz3o0FQeIQtxzbmrAb4dJi9Sj2xia/7wc79q86RjDveOy+Cq6b2ZNIvUEhq7iCs3QjTE5
1p2ugrcnRmXq3+sK6cFYmmErMSRxLZzgjWV+XynNmgGvhONdS1Wh4bM9OYoHXBgWEYNJWsF2JDoT
JoM9EV9c2pNmzWOUKrOWWR5e1kyAr/8xBu/C7MHBAWeVc/5Cwi3hIMi+59ev2xvPA/Pv+lvNmrj8
ZyF2NOx/uP6ikWuXPRjwY6sYm2fOHT/aoMEsS7BdsGh24pp7yscYZAkAE9eB7nCHw93N2pgGdCt2
dIrhdeqxaJk0LAh++b3Y6guYu3H9q61aLO02jH9BchRfbNzhT7gShTN7YvuMsVQe6+EZL7dMXSh4
t22b2Fj9909WbE2ciaGEnkXEWE2srD48WVak2oq/WrRffXBZv/5Vy5dfRS//QnxmbIb//5cPvuGB
m1jlZmOe5tQBIITGKmP0Zmuri+Q2X0X6Bkj4oF/41cMynXCFeyD5eAxEkj/9i2GFxzsOmaCFXDre
8MO3Ms0FtojGCFiH89F7HAFp/qbnKskmcsGf+Wd6jD56vvD8JyFlJgHFPBLm0AheU+2HibCfB8rP
9HwqWEnzH/hx+X3CrDs8mFgwtfXqm2swf3ux2tzP8Yy7BSXhHU4E1DPvJnkCZy4LVV3wBi+/VySI
mJBwjruASx4OYA4+/3G+Ub8tTDixh8CfDYd2yR0EXxVj/Z58MBh+4EG/0T/pXT70F8mGBDQwjnr6
Fz36XHy53OlkIgItn1kxvvZeTCWzfzE9rrmF6LnDAAwe6MXVcUnHZHIgscCxrsxD7M/xobr17sHG
CSYuwkklwNJp737xdj8oiO6+hBTfcHqsR4RUAu8WFq+nGXx6fS00T4CeK320iO93vXtR/1EQzFYc
5Kj1Uemyn7At31xV8Dr175xd9b14nZE3s0INlrz2BBTDkgYoSd6NN1tEDzzymeWjMbjasxlrTN7c
NSbog03ncSSVw2qON9n+J3rJkXwLDcX1gyQFRxMW5nzg4I5ET8cGUiC4+PC2o/vpOKAruSEkDED4
8jXFyNBAveDxLbRCz+Wwf3fbRQ7hZlmO3oeHauxI6RyxWTbEodhP2fkyIXY34d3+Bpgz19H75q+4
fMiOJv329B0AjN+Xl3dl/4e5b59XNWQKmEXKP7EJCmaVWAoB+C4aMQSSVKmr/O0zid2vD3U9s4pi
OZxXreY9MeEvEVeg+MFfxa4p4xtPPxJFQgV1ycbZ4n5YPQv/cjDtqrWRWkFw3I3jvKd4+6ZnOOl4
gTMGXAj+on8n8oABKsa4ZKDY30fp9P2vWMz+fZzWVY/V4I2RTqHB+7U/9AcnxdeteSVP8WKGjtq2
3lRQ5Dvnqwyzy67vBb6xz93IVj9cHIZTqq0sjVlUctKdECvPNiJSZmUhf+thh0TtW3BRs31jnU9c
/deY9cMM5HWmqo6Gf+5XtyA54cSUz8647DlYN7qpPZAxYeiCp/jdvsEFOjOERAeqXBuzftXObqjP
nJqd8OK+z0jHZsLsPjgKjwrFLBHSWvPe1JHWD9NRI+1nxrJzBEwhva+BHADv4wEac8Mbs4a01IF0
C0pATKrWouH3Sxbn63a4qykJ9agzXOVHHBYd7jZLSVq+XZjkXl64BsirpyG0gMBhz9x6cM+7SLXV
dYeH+fqKJODowjlOtBRgtPu+PZLiH6wN7EzfBYHo2xq3u0B5/WMJ5h50Nhw4iUJjgfqS78vz+vGH
1cssMdKP5Dwdti4C6gxf+YmuJ0Xa5B4xrkFX+tn57Pla70Y+qThA5Ayt7Fn3WN7HkCJ7rGfKskxM
OoWb5ERvHDeWbO13AuFp6sqv+ccplGNry/3eS7ocg+RbqGJQyx6Ed65zYwJ5fWevD4A4uU9N8MGQ
lSpLjwsW2Y9hzMTLD6vSyF1uA7yIpSiXcOoxgha5i5QoDGzUo3HzR+SKF7yGU3HdQgAtLr+tiixI
Nd37BShnTDXLYR8z4IfJ4fOz7AU6M5ZWA2XQH8E2F+rfwrwdcjE2Mt0RBgjC0Elf5cqSC0/uZrfm
Zxj2HykecJ57EihUaM67nFtvTD7AbUwY/61nkEehC/+u+fezCHIkDAyjLs77q41RrajoRmDb3jk6
quZH7JYyUQ2oBxzj7CmUqXQWfNaG88ZrqdSysnLOaI3bX8qxs9fjHAwvCJsqzSv5U2tzhS826Y4I
PPinXJe3CnN2jjyczarrQlRiRFJmUqIpKKX9Pd8wZKdmGXEb1hHdIOMzsBSVoamWETUPQnecaJ/b
6/rcRBU0UBSEPr60xtvHjgs46oChEvN+blMMwQICvOFelv9uZwxY50ZpOQOAGvDnxoLEC8u0mr06
bL/DRgn0NeFSeQ+vJhQpHUe85IXBlpFTnTFYcwXsxrJLf3irG4PUD9EUqEj5HRUVrC/1HdTwyz/P
uQLbpuHjsqK2XEqWRsjTvNR99RE+1wPuO022oG81Y1JydNFZKP/j6r52U2miLAA/ERI53JKjARMc
bhBO5Jx5+vkK/jkajYRw0+5YXV21w1prAymn+nP5Ybrv9X0O3rjQSahWxcW8l0YRWkrkW8uFaazK
f0xArPx23657KkRVkcLOWqKYwg+mIfn8dFGDF1ax5mU/Kszf1uluJP2xzne+UvF2dp3/2rwjGUXX
5fvL/jSMn7pTZsyteJLJ/xyDfu+MI43EipBNsZlaNZL5W1HVv0h9iUQXUVul+EvigEArJzABXVJZ
gJRiZnJfC5NLVbdAfEqnCqLvyY/Zsb3+WsTK5l1AFyKZJwOhh3km5CBqW75TakfElMOjOlq4V6fl
nUoObWQuBRAxqTDglVWI4U+Nateq1fURZFa2mJRFAQ9p3Nr3V+9htD1iH6Va5/qoeqynSuLoLKZk
kUB7bc3Erc7OVVbYWsmkD5afwAz8i+e/FHe8tBYpMkZlJNAJ4Uk432kowVGMLFqZl9yosBmcVZOV
ib4OcFoYh+ZxfYRaD7m81NcM5vebVfi9SXyfcPT+rvs8ihJ41equWFZwpeGbhFPqi6YxItlLdOfD
/d/ydS9eYro9NtenchQtkF30dZmXrgR7MhJs2QkY0Ez26OhgjcnAO2/KbEVyhXuTU9DJJdrQZKD4
KfwOBeS+5qHO+PZjN+vcAfGrubcVhpHUWbIDAD+pbunbnXZ1FWOmRuvagfeTobg7TWDQT/L9oLET
JZCsTHPd24sXm3llZy/bCNxK9yw378ttdfnBfwupWiVZKvH6bf6zWyOP11L3cmL/IeB4vQJ9GGCm
lX2kzZnf949TAWLhxmJrly++s8jbBu987VLZzsucMQCuDJJ7n8wfrNxUrymtf4DFVLSPnAESCgFv
jbmcbaxmDUFuNqPU5dc+cBoBQzdjgIMF0b425DIgzeES6siVsiTEddpYYVFak8hey+NIsKyLszNm
yq0BpLW5FjOQcqhtO9TN1Pt5Oka7nseH11NhmvqJ3j6xr5ODy72SvoLhrV9TEZVG6UrJ8JV20EZL
ib1RZSfgGheYf9/c4o39XZixCfx4GR5V4sAmI4ePBpqMwTEmxa8jfMpmegs63MGzWa2r8+xgh4l9
KS4TfyfwpMhtqg1+EtkKosJy1lmwcjbx1tX4kpiPZfDk15j5i0bu1hCQVuMWhWsWr16UqalLIJ1m
Hb7kPH/toSGgMR5aKWDJXuZYFXsWWhAPExTcDK/NdTmiIOb4Hv1K/yXKy/3W3YRSFEgMkXagWEVg
rwL0drXrgDWujqRRohJSQXUP42lD6JSkU2957c375CIMAaOPSTfR2P+gd0/JPbbd7erspd4QgntP
d4/J72Omhp2fyQlcZQbg/LlzbXKiC9xYz6lAg2gsAEuTdHYP61pk/Xp5i3T2h88o6E+qGLtUd+pO
/MaiqDVBvj+/iOa3o9f7enw989OrR7JK2XKqc4z8qHw1McttGfqbMoHh5QHYA/j7AHJ/LcWQWH/i
x7/zRIYn2VEVI/qZk+SEzT4EJY64UgqRc2ONqhthEdUiTfB9AEBhK29/opbqQ/Ckj8O4dTElgbPH
4SqJjfZzVGv3qCgGSIWyAdlVFdIvJUdyrGRkj2HPMyU4p+VJ2eFQhVMxItzYUXvWmWcaWU+oHu0/
4m7V8/4rxnEaCRveejESCdkSTbjVG0043InDCIODwl5xBK6ZrqNjSIrnKvOPVX32mt29ZDeV9c/i
BScRYUZkKVdZvYDe0lWX44MQA60f5TMcsGqmGhsV4wOPLyo7pdua5Vh+DM/GPf1FmUC+abXp3XlA
fBWlS7ctcFzY0FjiT5Re6EPPmLxijmfn1cu8Gr3VclUi4DkNECP5nJxWRi8SWzYRPjqWh4dQrKIS
QrjdILEiDrevRb4ulUT5E8QfUnZXosDViAVsYQ7AKCqrFJKlYgqL+mRSWEj9nt/2kcb9bdVdl7My
Y/0RvRvZ+1Yo5HuVx8HrwcLOLoL6wiH1PiPbJlC5a2zOSEX8rnx0W0rRwAUXyuKYSM+R/rPbXMUx
tWUXo8Y1O/Tk48tWeluPkfI7Fe/sCQV/oQlFBNlShcMUp6Mc6c4+blkA2Pz0UrupsIW4Jiwg24N+
sZNiotnYUV0hW9qqOrOp0au+glD/eWAyU5N4YNVmt53rvWys0fWVGrluP1YzSogyeRBc2Mbj8ygo
iG22P6d4X8HdULgH8oo+cuC4Hq89jEYJCjrL6ebsMpy0Z9K/UaRpL1UlxOXFu+hvQsoW09XlYPke
797lQwz06cpspBK5skSBIHrvm0mEa2JfmTLtovE6Xlj/TChZFBM/+2s5lIc9VzMdGuPRxugND+3c
PL+usS7nomcK9jWzS9lRWhSExkHnsKOblLBYtOB3MdKb9kuMlcy7rFpZMftdPb0SqG2MEOQWAcQH
dqhZDjcwPNjtHC4fc3eX32Xzqt8pwaWMmDovV1FvGug1hfw8TFqqIHXgdbFzVWOTNT8ZR1IVo8FJ
42ykwxWJgmY2iEpvRht0rvEIXR2xsCORFymSn+wKcj8POBgHxvpSKU21vGQt96HSOwn/25s7vsF+
f60EuwURfw+d85A7Gy2qf1nMURSP53MVCjT929u8dapui9PmZHikHG7cUElDofcqKThdPFFE620l
GvPypaLJX+ad+HD16oHGh6iBr/EAeTJqRdqR9mEYYFC34Wk4kzOS3nR8P0ZdUJFveZRYO/qa63tJ
CFnywCvqzOSn8HmtySATkBO7lipmxHA6oz9W6eH13Ecx5N69roUwZdAuY/nFfsgKr0uK20iM2yyu
wvS5dvsTfTdxixuO6gkSROte7E395J6c8u41PtiybV9TzVQzOo6WzvAr5/76Y/mx/diWz71jJz64
9qbvsT4YeWf3engRmO+0TwRKj+3N521wG8QVym5GyXcML68wyBRI7n1OhzHIhLoAEH4//py6x/6x
fxua3i4vo6GpGNJcoGYi5yC7UkwOpx/C1Nt+9s9+x47mq84a2852VT6MkzKgkl/fOkA2U8gtEFj2
OF/F3Tg6yLyBo9DOSr2dBrcXhMT4ePS3VxvL0pAAVl1d9mLse98UvBaLX/9c+5fxuU/f+XLInzuT
RqJpkK2SMOvPhLkErPLLfsA13F5On9GBS9u9zj+O/aUWeTaqUTaeVkv22Ek1F1ElSxp+HjvTj3hJ
woDUCQQbuAJ3eMydkdCEuckWzz+mVSPV+DA2QMmJDU8yT/OW/0ZF4CnErAoqzWp43RZKU77kB086
93bAJH9bIdq2j8AdJViAB3KZSMTuV0ScN5PtbJrZ6jFpdizMUKnUxbyUY78yXrtOtrroJb9CvZTe
RbFM2N7y6uc6oTpakfy6yMqSIPvY/dxzhfr1ZV9PDGbuuDOV0+pKjaH7nUEdmrv+fhhD1eDUdq7D
0XemfqhNG9lqbHDpjRrnl2z1PL41M3+n5nIIq/aeA9oSThQWEBxAQ34RrSwKR3ItBhvvfHXaDqCq
/dfhd/OZIvAbL5P5ReNjjRM4gM9O4tr+MtJvnwDT0fH2B+gD3UWCX7rjC6oAqv72FwNzX+O4BhyG
sFPrMISYGSzigBnl3S88UuxrJeeQcOvEXUJYtnXuRL429dvv6RMb6HTIZwJkAJSESKz3RrJa0xv9
sF6PbMlVwb+uP7t6fFiGg9zkwkwLZuLbQw7peluBiBBjCIofcuYErwDvEkEQyuTrA+UF22iuhVE3
K/ms6cqjctE+wADbB0HRkwANOSzWcqKgOtyJHvC1hCNpCEXuC2RkcSLczkwB3/MO9q4ACfzzhDAv
BEZHVnyJf04d9FjAYZsnuK8PHTJqA7mWY9qLlApOuYOT6TlDoyZfb68QufBk2c9YO0XvLV5aVE7v
q+atA5n4dq6ne5NWtDPqp6CyRuCWqV7yUwaSxvNcytdRvs32ZMW1mQHGUEuCLlGgyh6GvFwAxlgt
GSQvyQInJSEfDioQCjGabL6v3+lurpoucb/pXLf4RTf0fKPBUORRUtQHlNCHT5aUYP6L2etvOz4e
yrP+7Cf7XjgOD1TgX8/D/av612nSSQp7/eQe/fT+dycrKzy5U523uPJUbrXTd7R3+oDBerl3D98C
T7fv3OflPdHd/03Hgrlct9v3+m/7JygUhSXt5T4Xo9btXaj3Ai7j3sYQmgKsZ/jdr9tHtBftZT6R
Gv8WErmIWePL+86LKwq35XeWQxHnzxPKIFEb0WLh3lueJ7lUyVCMJL9lm+ErOkCaEE6TIEUtIfuH
qNyOkZTNg1cMRsUkOOj2TyRPKM5LKGQvvlRLeiqjj9kg3rl2793Ep6Bi9HtWS7XiHcmK1r1+qqkA
LpH/oUTUQeXxJOpbSzUDBi+r3IQj6MnygxkTqQL8iEXKwVDG2ccbMbMC7Yi0rQLrkpIxjyxBOBk1
Ll08pYiqh+kW6fisr1Iin+DxBL2OKaI9yWv6DKGvJ0vz6SsF83uQ5yqQylsmS9D3oNtmebN3LKau
TgFiAPyBZoOMNS8D7y0rlyv/LJinSBu+exhJTRTmhb2xO8DLBDLheYJWFI0vIZJsqM1NZE9RAOYw
AB/7FW/ObaFj31zakhwyCw+koRcsq/dNKd5CewJLXv5wy2LvC4qqDD1CDulraf9O+sxRrvtq6K/z
mqQ3Yp0Uu6eibhcIeKBU9I7vpw21r8ACjq4xMoGMwkah1qswAkiFnv6aFM4H+6AoQm8mEF2LODOa
LjA1ow+MhaMpC/aoTckm23KDjvktGRwmzCUI/a4AGACWyeyeeslqFtG8tGeF0xg+lGLhbtgLn1Nd
6l1y/P1eO9cOShs1Qg7qLsObT48RSc69w5X0jfRHn1lilHLbh+GyTwMEko00CVQXRptgBqL532IM
rXK/lskjD6f0OLpEMaJEWoklfKbejNPLD8XUx24WivsEqgsJ/noaekpmf+l/hoXZP1EaDVuz+uHl
9jkaJpr7zuJ1FupNRIeGUglE1MWKUZMZsxtfxnLI2xpkK+xCa9uPtEkdaFjQgjTAnpEBvmB8XqBB
sb1Ki8/ZZ+ztNjCGp4fzD5c+MYt6oxXbBOSM9ZdiuB9JZbjzEedxaIGLiJomQA8gVIEU7WHFlU4B
K1o9uuWOxy7panwLOnicDMsYDe58+45BkEP9ENWuAPdNsEHJtg5O4Ln0CMfkZ9aHGqB8lYteFfW6
/SLddPBJzRFpA5Bg8ijohio0YV4xecV5NIHHwSTjh0E0GEPNKj4uVXLfzUB26T8QjGYlD8eCARUS
KpkpZr6R0g/jFXuTkvMw+ncYboaH8XIVNtwafL/JBL5ku/feqb4JSkD1yy+T5iVN8j9/+tsMNVcy
PHRGofH5xmeSA7pXTVMiAJ63BopBIJi1IMZQxTj/1EFvqEih4YDyKKR73QFBqPVP4TvkzoTK0euy
BYgpD2yyqPKl8ci9/KHARC6fTOW5zdfv05/6Xckq0lX0NEyPyJpSfp8SNsvL76QE3YCLV9J6YZww
6yVvws0F2CuKC1N5oX0RPW63oMkWClegoJpeTf1OwJBaVZiIGYjLh5qA43lf9+9TXQgRS5KHTIsA
iLvRAcxO/ImHY4NaYsGHzgF+5f57/Y2Csv42Ghjs+BYmTrIJPgugN6PIN31uYYD7okzskyQp9Ugn
QSwPU61WQMKVk6NCkivigwTXMYWbGobKlOpnUppUZ4xNxuFwGiG+9TtPaZ58xe22HXiBQ5jvqTIE
jK84TXXyRkxFx8N6JobGLU1uSphvobBYNF7F/lCBcbt6nWQ+Mir8RYnjNVGbFl7VC/57+0bvG24R
oHAv/zve5n536+qZB8iP8746dmRUi1/l2iurA3+h6U6uXLPJ+mU9HWKn72hKCFyvDi9EMQ2suVx9
6bBZD66O/kU/6bKludqKUqVEwSYhOQtoReA5tlDCG3CIdJa3HtDNCoARqJUA9LVBHPEwnNw/k8og
5NoQbvdlOSkKXJls1QC7J34pLUzuwjbzAa3WKFAmVK6bT5MQfL/wgqN1o89SQRcekJgzRnvfiARr
G/uejXGgo+n3qwqiTBMH14/16djdhZQjBEMzEOzDXbQa9GkBKm+LN6G+xWdgebPRBvpzG/9tNK8m
Nx2k7+yi2qcPL/fdTU0qKSDBlVExVH7ItU+Z4v5QvZS2NURf0J0JW4iRNEUW9I4XG9NDrX/5M4ZR
qIJzNyOaVNrboJmbuzQO4jqGUGHLWbyuSsL7dTa+dk6JmnqR53lxolqROiZEf1hv6kPMXtQWop1/
qGcLn3pHgrTEuXGNEeYvp2c1k+1kXmsfFQBLtzDYJ8r3DKleqhdUXo6q7E4NczzRAxGrKS+WFBvQ
4ksnuD9Ud6VXXKbbbSwXEFupTHWY+oaFnQflsBt2N/q8yI8yEtFqF4Jo+9E9MYsGKI6bRuOYGEby
rWM/RP0giNdi8uREKThdSmXC2Vi+fiHBe85m7cOQoiLRzfu+6h32en8qRDSJvN1BJg41zuziZZmD
+jk130mRlDLt4acph4SBSlqH6lVIXvGGsjo/MYrJf2dKx++BN1wWffVUDOR6Bg6uZ626WXdePCxK
gqArlL3SPTKm89W7eN9NRuepKheFdS01pzBtBrQ3ePqodafewXo9ENIhSHDe19pnCp345rEphdmA
g1OyYRVtE3zpDHW/UyGxr+6P9T2nhQSPqYa5R9xu09hnq40LuYSs2kFBBYsh83IuAsDZqJHLVn42
GpXOZAAeqmkzq9EGTHrZV38Gl/O3+YbCuyFVBDg/L4IQZRoocEO9Wmc6hztOvB/+EpHyFjnAk2aM
HShX5NsLgyLXhvDrIlrhVRhZMjQn5q3jgOxXtZEc3IvzzrIWqoLN3lK1RD9XzPTPUC2ishke0otg
2/4dW+4YKyYw0AXwdN7CgfwYucw25mC3YdL2BsY9XEo93yOVo9gjBl3cLOog/nmvjZLl0SfDn3Ty
WsGXaGUn9TSVayt431BDryRLXDQTSXhsu+tf1BXZdO6Hd6rr0LeES2YRtG5FDiA3au5bJwaN9YRH
0hDTQLQkfFVVl+WKgoBLO/o0R8zGKGC3UGA5GVOabDJm2Bog0LxZvgxCL4OGjtw6yc9ttnJJUgKB
ocsT9GHjKpJmxjqBPlQ4UMFNuyqCRrlqtHphIrgHE1QmUaJCoHbI4lROb0JtWIzYlURNQSmfXIIg
QNUT5MXNkeVlyIxYUZmUctaLatIym6NXdqUMzME6SGbT3ndkPUAZFw31b6AaVzTSUOUFMEabF/Jn
i0zRBDghjns0xHwv5nW2JHrCkpoaTzeEY7bF2bW6Xbfii8p5UYj/Xtkkl1bwvA+FkJ5bq32ST0SL
h5doa3vU9sY7FhY2Agp7Yfc6VV+7uM9UkqfiKldKbGv7eCEt7Khg+qlk/mJP56pXsc10aRSrpemS
RsCMC+ey8pVdSo9CRwzP5CEMF2wNMwSUo0RmPfKdxBY5N2eV5E8zq3576do4FJSkRiSMFFZVwaFK
4NMsO6sX1pD7J+hUp7LQjooM6yjfuer5A/GvJok0L2/fRhXKeUHdY9dhLtH9iODMDvntSe94cVTZ
vB4ybkh2+H6oKVRFvTXBhhjepFpCCRsmIj+rrt7la6bEBatIaOB2M4T5ALSuxkwI00m2zjDbd5Tc
KOOticvIMBeYaGQBNqOX9F9cxsXTuzajUfoLpdw3ShBZNt09qr79sq8ulb5am2a/uDlsLqqK6U9W
3rY/SZdzk8riXgI0FNtmvEYCUgGQA99luy8JhrtvsxTZThH6E29BIbOcaZ8rWmNFlWjd/YAxEj3O
lSLwp4SAJkAWBRIaRL0+bn1R7k1vH4LdsM/TKrP8TXD/R+2yoohTfcYJrS/ejy+LH0m6SrqYKNGt
aJLbrB++E/V9LyVxpGjjvLVNl/Zs7ZJ+eRrPqnTQ4sX9tLI8SOyp+VkTnZHNa4PaEw5egd5Boi8K
MUr4uPZ0RGhADZn1oZg9H0SugsZIpJW4lTlJ2XRjPWqjK6v7w4diGBVXXaYwgRQcE+YoMzVCA29Z
5kFsmw6gnRXfemGyKq826nqtE99TkXSRfxyjdFdtnOOo5bUNUqAK0VBlCdD+YDCgxfpjXrh/H4us
GUvP3+I1lmEpcgxFlmXh/VRiYVp8rvO9RcAztG3+Nqygx1byUIw6P31bdkZm5r54/LZbWGUjTg2f
6GF/6lBGg83D4KTNxZMELiCUUYmU4y+qoz83NA6uOPzl0Zi5Q1bCj9GvUiDwONuKTdh+GOgTFVwR
GbaVG5T0BxwL48wBHdZqNqwFNqMBzQKr2qntaht7c+BtaeG57HzBzuQKCLjsgwOi8/LEfbSJb/G3
YOlzozxqoy88tKwtQ1sWzJoK2T/PLWyoygAWOJJCprEJaSrtp9l8W2ZMuywjPt0fDp/TGBp8myfD
hLsP3hq7xJpPQfzH0XUF2/uvy8p8426wpDIqv5GA5a3e8p8h6B1co+BvuwQXZOPnxbkfz8BT8hiY
3uFKOPSIJY8H4zGQL/MvPz0bzaGhp03rfJTnDGUQL+HbMchBO//zMt2kBZQq2UdX6ufzSnUhC7c/
ajMN3hZ3Rsdo7qq3RmYvFkvsyUW6MC1gO7fvuK5QMIbX2JPv7UYCOUkDugexNUlATKV1c0R8779Y
2EWM5isJxyMWqU4Nrauxhnaqd9lEjCpiat/6m8Vj+fF/P3zco3NdVqr6hoVGcH30dMJimth4zuKF
5byVNdAVwUlRTOV+9CDVxx8fEYlEP1PM/RzqUoiiCfJN7yxQyZjYY7PntzTUxppY2bcPLRP5nrmg
ckj7PA5klU0ddGnNOr8EE+XWsMHmbPoQAEwKsgzWn8qqStHYzaauAmNkQl34sbOVTNGC/Jul6afK
4L/r33nYwwGdhezFqh1tKIGtTOWieKuOGsvqti6BxqZpkryGDipv2qdAOaZlKUb8sf1Wj5aIZZ4y
xLS5GwskHF5EDJY/249sZ/4WU2RgW8t93dClIu/6HPFF5s5L7ENMQARh3zT+XYaJb0FWNVFkBLXB
gc5aTOTAYWOdeeJFAmzWW33k/jYfs0QxPkLKwRCIZqgkZ19Gr+xi9N8jOGxppiM2I8VNY5buRrlm
t2jpxqIJaktEt1XbLBgsUFYTjXVnVs19XwlwBehKcUOeNF5dNbYAg9Jt88o+1thnmsldZZ/k96qQ
rHtl+rmPBR22wTzeOEwJO1WmcoQdBTHiXLL6AsLiS53pG6waqH401NBd/95pCjQObeQdej4q3yIW
iap+narn1rSrp9w/NlKto0YkUlGH+gKtpLhMhdvRJSBFguBKwFQCrGnYyHyTvTrWIu+c0e1SwfFD
ySVgpFHnN8eCb35H+rkqkBgBBlEDhH7DQvv8DVRaxToISrmKHeUgo2rYhvG6cd7rKIjChZpijQSm
lALbXOmJub466uby2113tKqIToh8XA755YeZZx1VCbkkxKQQHct+zmkLymV93qCOEKTuk7Xk7AuY
v3SZFzsThB4qHrmKR32oRF5yhdgbQjVKpYhbNEB2NVFhofJz9fY36uyCfYCfNi+N8TF2ldLt3D2P
M3+bcynaOVNwKx/HsER4C1gllS2xt/WqDMc86gNPTl++K/mLIMEKShvIN79+Uy2T/AAMToPRskkW
E+sShD9NfJvfGbCCLoW94jOxwo03SawfKXwRgrbrYoK6VD7gHEsKnx0v5WuwxyvBQB9G3Gf8Jfem
2My6HB0wKeSo6H9ppqnQ3/1cuA2mq/4cczFXXioqx+e416ObgmIf7cnv7NNpdnJwGYWcytmPTbx8
OinpBqCkFJ1JQvmRk9hBZVU5zRv7t0XkNbkpU1wAJ5yBhkXzKrfN6TfK9P4eBstyThIsWr1OguZv
zDzeXcSrnBDuriD2fYu+mI/Pyred2qflZf2q5niouF7YbwrTwf1DjavmvHBopM6lYwoSUc17mIpV
up4wwnCcBRJU3l0lqkIeacGRJMASMiCGSeIFeG2/Lc0Pje2uciFKk3w5zvvpc3+arMUj1cnCYZQi
LcYXUAdtXIw1+v2iDm6m2M8NOyktfFBML5RtUzSydbrCzTC46dYIoR4KGVz6c2s7yCxK03tFvGZe
Xh3fEjVKc4pdRzErLtXRvK0a+IKuHmz7rGMEoXSzjFSNtcAN9zLGzKxxkLGPDWKL7jxVSZ06u3j5
uq+A5FzPL6tra3FtXSq76iHSiIB+JtvLZE+YPX+eQ+687tKdw+Z104UTg9G6FrapNsFMd+amBW4F
VV7p6BZjX9lzbaQsRzcIQL1cL6HaBREpEqbQm+/rVzo62191EgebXWk9KUwWaC6IJs3IxzyQ6Rbt
bKwwU7rnxoCNl2fYakllo9XObS2Oirm/Ts6dU7K2T3dUTZ9XdBwa2I1JaVO5Vr+CxR4rx0upMnFO
nc8DXrgxMdEqPcHbAIqwsWyve4fB4Tfxdb3+phr7SCE6EkBtzvuAfbFljBqVep6d2E+0woc76zFq
BagdV2b6KHAenbIcr/m3l9SYU4SWXVgJwhIF2paPxepw9Jm6Hwq7N/PE4coEjjfUBhPxzCZ1+gVk
8TJXzZitzF3XEJmGljzdc9+b3ZwN0dr36CwuEWdpkqGkRuvgV1IQzB9zOT3UYWLbnYzeRGhi38ld
OTlqLmY8YzTeenreirHsfyGekrAFuXoqK388NABF4uPZqJFaRzqrSzO+B9GZiZKa5TbSLg2Qsuzu
Y3PPtm4BTwSPdonXzgh4kcFcnPEgs0K25ieqzARshLf7BhgpTxxwK6oO3mKldfIl2li8H5qTsjcM
b4LtXUDgnVRXb+tNU73tib6BUnqd1M2yqJuXKktgW9IzIZci/YtY/6Se+okpaHuuBlml83AWNa+y
MaPwhq3bV9xEn8Sgd2VFXNUMsYDX1e7tis+RYZyWR49Y1/5cy1LY8V5wlDGVaDFly6dZOzFXmKQ8
lcctxFA+PpapTuzc3cRCkZaUaVWBK5nlXWV5bmXJ1YQi9IsZ3cxqzBFQJxdd4wFpNK+N93oT5Jt2
h8bk1kwli2BbmYui4I3IpnxadiNKM4npb+sby/RgMFR668HxFzkVDTAazEI2uJTm6e8v85f8ntSu
ivoWTLEmRhenmW6NfSF1UQEco83oDCNfFIXN60fn8mZbpV647q7pLlx6a61SrU8baaigc/3j8i3r
eAQTixUJDdfdQlJ1+FpOEXeTuIYEmDHCmpZipR3fdFvfRRqLTH296Mwy9Ss0gNKkorkQsdXjwHD0
BgNwrSRU/1beNh/5w+n8u5JeyZHRDolJ6cf5cDxrR+hSA/oyp8DwSqeyV61/bkWbq3gwUj4jGcNa
AOSBM3Sn9Vm5Pnm/QdH/nj8ZELP3c/e4L9jj1RTXvfXSb6M3QL5u7Df7FQwM9gNU7iIYIAKmsAjX
33n3/Jt9S34F66E6b60n2Xzqd/o3C8FME168Ob70Tr1T+4Ro9zn7Hn1detv6YA1D0NDc5RMlq9L1
EzX5hrg0xLN5US/ya+KaLuFDw0J4g7nH1IT0VMHz8e0nHBVrxUJmLvAaFnwzDH2zNy/Mm2vY3hrf
fj7/66f/6gDsUMvPb1PQ6HXZ2suqVuxlvai7+vL+6+fclMuXk8l7LDua3a0x9CzKx8GmvSgn5FG+
nifwDydwrfsB+BZRlmKyuimmColSbnj6WcgE/iYkc3+h2GMCT5DeUnAIFkGUOT8FMJkFmvT0IAcT
vrFmcjwOcmD5cbS46EC2j+8sH8bqLL8cniuRj+MA6ok9khQtH67aiXq2nfszZc/5Mzb7SA229esv
Bdmv66KY2zarEUZaXk2c4eIbnDPze/pxxsx4JkqIjTfPr4wdsnCEXDGZnk38aCnN4adbC/6E96CH
hlVzs8/2WvS2lXlJLzl+Jga5SuzlUN61j5Vt99hNDFKDU/NQTPco3FX2XUzu/qVPB5TVTgVgLTt/
HE+U5cnD8FfJbvbMPefFm1PxMjwLjepBcAL4S8dd+Fjjp4cCC3M1dcNXfS++UwMLIiOrbze/Ycj3
XNuzE9gnFi//t/8vWFwx/SXrYHe7OEJ4MsMMTQ5T5Xj3c+ivOie+JyVt3hvhih53ZjpevUf77lgz
uCoXcDV2fx9+bAbdcAfHay0CJkc7urvaZC2b4n0MD/j0M2tnu9T9f2YMHRwBNIxkuDaNie0P6LYs
qD3WFgloL1uu+itTS9RPjVPVBmGbt1TyUIxefuUCzsoQprOFTTqTp52wMJ/tr6RnUhpkpiyWGg7Z
UnpkRIBOmGXraZD8aSUjXHOP7ca5wrEkVm20TCmLx840kaKogutzqc7DkJqQiT1e81fPYtNni7bI
/Wro/PYz+3LKlLlrM1OCPuDxfGHePF5K75/bCC+HT8/jyXX4je7SWpevxWxn+bmRx2KNjz4VXuHH
m2tPz8eu98crb0sbOCLbI/kWayWbzyep5e01y5UdZNrFoffXiojkAbM6PBgHIj/piXtFw+U8uuhz
QTfycQu+Hd2u7t+/nPX5nj97mw0s+K9/TfYVh7dgl0sDDbB16qiJ8zipVTay6XM3ZMOeXuFIfju/
2/G55aNSfk19rh19Ow+sPxk5d/lzi59QBnrq0EY4DyOVU3PXzPbur/Ne5DXokjH0G8NcZ/956hsH
Px/Yr9yssOvJ72S/1p9ewuvv/Xem34eXOTPODL3JXNJkOVf3/kbBBPMmlVd2UbY56U+ppMhlvG+p
MN7y6084hKlCp1o/ONvln/Tr+tcPbm72bT3wdvDUl7/A5Zf+/nf1dhdYftyTa/eeh7DA49n6tpcG
gcacrcOz0Fja4PmybXLlZ/tq4n9NopEYH89vm42+bOJtf27ordZjHEbrOmH8a/55XVT+EtsxE296
rR0H2fKcGv7YYLcZu8atCdiLJuwQ+UiCQMU+Rsz5zJbkwaTAM2l3pxVXOxU8f9SW0H3N/77NIc+r
dUrnfp7SA916jp6gWwpwVxyvh8xFQqfojxqLL33fBTKutt+O4N6fc5ENn53JcdaP4cqCE7lNr4rW
2/RYOY4b+vSjZ444NqHF7baFvDYMxcM06UU2R/iONrx8j9fLYUJIJhrmP1djn2eTazzX7oUBmxKC
MYHMRKXabtTtTb0BLQmw0AGj+WXdk1yXjoXtq5ba9XOdyZt4mhAWyzoR6p6HcWmCDY1lJGktKE0K
QzAqE+oAXB/baEVyIO5GhyEuXoz1XBIh5z//ODXSsdKqN2mDuARw80GtvS7zUKnYfZlQUSfxvmio
m1kLJv65eRsm6CTFu+f3Gd00NShogKXlDe59kY1cL/ad6K/7dITW6nmkeulBsiWzFJB1+ffIt8Ai
ww2WJGBQAoFFXNEnhFUMeeziWUnlnkLi+6Y0xbZJ+i+/g16JvB8IFybazODb1719+RMu4ydsm/ca
bKSwmpZi/Nezn4KL/Abxtl1GsI26LM2yiNelPw8Xp6BEKVaktj/7L/gmFCiWJCYYgqlUatr2F52T
FjrcQoSR1hBfQkSR+yXoAC4GCPuIMfp2V7dHbNYGARtDE+hQ3RDgDcqXcXyoRyyYOQSp9HhA4jKW
PeCJEVbEGQstEZ6dTuLRPEdmP8lV6jMeqF2x0h8P0D/1IA/Ngs0tGKLtZMFne2xbfh7Dz3/L3vDk
xGGs0PEdwLf9bJJ9OVR3b8uKHPvjpdArbezIu69Tg2czekl9pDre5qpLCFdBCLfKxDexHVR2CAfy
0VFF73Je2MfRzRQWfBsSdH/vFd0ZZ6XZ8CFg6AS5j9GLP87mFXtOLPaw7fP8vkUlcx3klUFsziUP
myW/HMWxbOUVf27uJ0LcJBxi0p601wVj3wiVa+By1p8LStqN/anoOpe/6a/INlyoTf8752PBeaxx
VdE3Y9/810TOjglzzyPiabaedrW1CWXVdtDnKGMPL5ALEfc0HjiPb8tGO9/+5Yot29i/HCuc8ws5
XwT1GQstR6uKET7OYIfndq7KPv8FT9dh2cZzEGMzzePQ1pja16VdWXg1XCRvzoRptU18HKB3q14z
jSDHc/845r6mnQa/ptAdlTgM9d3PDYGtoYDdIlZP7WqhWs/8F7L+041pNe1jMA6Djinw8X05lzWK
ewgX6aE5gyWrbPFceG5n2UbWuwr/chRr3LRv9+Cin9/PA1lpGxs72nMX38+VbsWyjwVhDi33/34+
j2ClE1nWCKFFHstOwbnxbf3z+7mN/z4XrLT9c5d/m/kJm+nbvr6f+1qwwfOwruTf8a28xGUHw3/t
5dt/7eLj57YSrfptrWuykY/nZKo3ET89L98uxQbhENwG/shjjb2seTaTDZzPNna0u12e3/+ub/qp
eYMFYf2fZOLjClyWsziIzezrX34+zxu63zQff9sW/GPRNjX+n9ZzGE5C0JR6tNLztPZj4NjPwXye
B3bI4DU+7t15bM+h78X4wf97s7ZzuDBZPlrEDrYrBKPnsfTczlGtsamPMz/3Cbt52o81lv89BK1z
9To9HNfsrOw4DmoDC+FGnMdvl2rVs12dw5rn0S34qVH917ITP5ft9bwg6/+d3gZW2l6V+OApS1ks
2rfGqucfzxPa1Eonc9XBeGqvyn5by//zHQfZfpzEss/z5L59QtNWti3Ht6tvx9NIg+3ncyMrrfG9
psYQPJnnOZ7rLD+PZr/n5tYsitegDDZij7307Kjh/M8/NJb14ZSPi7UQBo6Hk3TBrtuXbOyibY8C
Fawh+ZDHljazsXM/L8ay7T0S3z6axQbPQz3v2Uqnixm/vK37ki1vz7Z4HNxKh/IJu/MzHz+f52Xo
uML/4enMlhRXcjD8RI7wBrZv8b6xUxR94yiWMpjNBsz29POJmpk43X0KCuy0UlIqldL/Mxf6Ejay
8ObX474S0mhFg1y35Szb7x7DWv+6XyhtZmvZjThBoNCI5qCd6pkUlr84m+WckyOEV/AE+fbgARU0
uTo0Vo+AyaL8B8LwHvXe7PeoqhiSb0aNcDiMEPmyPXz/T0T88CcocMn4AbHwLxLg8fnX/pgUP/wJ
kC6sGS94DJ7n/5/jOwidN/9EwEv+8DEHuq/PVUrD/5MyEn9cfGeD0JhL/iBPPsuQ3L+rMQh2vswH
guMrvOR3DJE/fJeXfJpr8lvuxTu8RJpMA+PhZ7kWg6bWYMBH+BKveI9L/l2Pb5Cs4CW/4ib8lvf5
wdmc6Nr8fPBvwg/AtlkuWASYAjkoUrQEW5+r8H3Ex/t/t0uMDZfgJe/vaC/6JES0nCsTy3LFEwcp
VCGXbJ159fcY3OLvN0wLn3I27JyczaMSW+Ji3JCvPNbchruSSuEVN+ArjzXXRSyPNZL4uwSf4OK8
zYeukgK5ymc6pENE79adr477DPmowzt8RBThMyJuyc/OhvtzQS7Phfg9v3ysnQ235gNdaqnXYiGf
qzsbvnBc/Y2KvA4f5cu8bIGM4rZ/l+bfZo0geAje5QNc1Bbsid69Tzr280hIu5Thc0tG6DbD49ra
sOvjv2Pds23w8BB2qELg4+6IbYDDA70bvJdj4nSDtxYzYjO7Pz36hbYWeHldUw6w2qyCSgH8Z6RI
vcppoktZXo9N1unkvWFeo/vdIbvuGe777Ws0Gg3fwO4MD9Ad3bMDVBLAfbvPn0tf+eXVaec++xYF
qgSmHEMAObYDor/fhTeDOpurR3IKVD8dGOt7WOl5Czy+BM9wXVFun9wuqwe4cUcgJHINGlTgeNkS
uLcuhcc+MAqV4z7gEhlW9BToHCKRYAFTaHjlqOAEeJBXAnZqAuMz0DWv5BzxqxxWt+wK686XkTwC
HsG1OIxT6ARYgfgTdOBZMDxl4+RAo1SC1RPsYxJsFRigz4lBZZzQug2OVnTERfzW/ePdVaU0et1J
HnG5Pp3CYlKYwLt5Z5qMqNAzYX527UGTOVBednzz4u1hEO3z/44+4lJWXuNfVtcpIITnNhQcP9M/
snulhiIEVTnRB0C7gF8Khst+Ar+BPeGoY2e4ygZR9Xdss/8dJt3pLgQcmjUnaPPOsg0fmyMsg8Ex
V/zOuPY5xotBlOjdfnRggbz2lmzVvHXkOgDQFNM3mnp1f7SZEQ47I7SD3ieKRrw+eEcc0SFxEojf
xeoa68uWCg3XzIzZm4MU29U5Xrj/FoP77wtANfeiRtrXU43OR7b6Lup/6F8zFXbT73Pde8TowP3t
74Z38pYc0H5ZIAZtyVG5TfZOavBjGZDh6hpAZvRV4tYCI2IrCy4Px1erW3qcUgee2CuNNoLx2fDP
U2YHwJ2VScnDBgQdG2q1PkdFpES1EcVfVB1SgUftVqh47/zGEV9CPsuMmkFJ2e3PgaImKndHBzSU
s6Od6TbgGS22TxmTEyZGeIwvJ5+s3/ZNpWigxpz5RaBjhJcZlrlfXDPaqakJD6qo/rG1nrpCJc4A
o29/SoAPptXYcM8UHLsXDkkF9gPblIXgH1maRbnGA6i6S25iCmaJsXPrk8dpVlcnuyBgViRkGura
Q6zUoQ2C+jfmjwYZMBTHvLcvUwzGhpUd6EuBjKJzzDW+9vQ9c6MORdlhM9Wo1+NMXhjRgT1yq5r6
AB8LKUEjYV2L1cCMMHD7GyPk0FYKqr1dwRkQW7w+ctaD/bpLOmhPDhLAKt4p16rOkRlJTr/6fY54
/D2vf3mHxnpSz06CY/ipf4zQjmmHy/BcNnjNWzFKhSNgKvoEdhOZH9mqf+04RUtoFYRSx6Wx64U0
M3NQzZE4tcBcXR08XfCs3mGHM5qfQ98Jn7TfaCFAm7ST8WYptmpRN8xh2dQGxJWyopVyCfAgfGA7
bugC14CG6sHk+rWlLcatf8usojiZg/TG8+esTL0mO4Hv2XoGo0dvsVCd9rDvfUxz6ujKQNvMSS5v
9/J1/6UFjad43Hwe4ylNFIA9NQKtzdn/G5wHD5eOy2Dq2/AGWKxDI6jP25dOUO7GW4AaNYreB7iL
C91ppY/ikJfjyU8kkvaj12K/6/1cSPnHu8RIO2PLCbpwvbd+Qdqa9iKv+rkC3vFrJcXAgYoSfxk9
MmpwbRcLOhquVviENm9aHVYHDosPXoGW3T378Q1GHxBtYNyBmK/NLwN9dh4/ULUvLZ2DguTuk5p1
wSZPogXt7/vtXaHJ/Qd2ZkKhPn20NPCDXwXEFyXc2qimhGlURRcYrziRxoKa4ZmKCvKQGv1pT/c2
aqlam5Hg40+Vn3WoxkHOGik4Erp+1s414NAHzUHvCiVQvtTgnpRApNJIPVShWOvdxnrU+dF+tfzs
xAp4XewJKVuNjI2ewl9LSRW6378OL+Nm+IRCq9dMHhOWRVYoJofENvOFswCyUo5Nad4Aca6n/QLE
VgIGd6FSgsM0MJmCe2SEVzB6sbPAXKkDbWSM7uCiatirC22Zo83o2s5t4vWSVYeKDJcC1yU9dDRy
cWx8ykntSmoNdb9xFKjTbv7+1VcsMTnneCz1493CAAFWfOIhOg4O/+rSbQcc891cUlCkZyb1wTeX
5AshYkdidIid3Xok54o3ltxtyNkCTgXl4yACS2kCe3m+B9uRmm7B4upBtkur+Rvgp1ICz85GzV43
3047MxMY3ev6ThksB8Hp6ZXcW6/p5hewKQPWfuMZNYt6rKCOY8NKnz/YN2HLod8NGO09fBgiy3YC
ZKOUXZ0XnFR654B0JohPgPs3/pFqNFiYMlaNt3+ZXQJjWuXF+DVXShe3RqQgyHL+JYdViaAG33b/
MumImtLcWXObZmBtjNljzblGQZ4zUy5fNjk+CkN7AhpX9e0JzZb0ScbP/lPGTVzWAX/6mV5odaN5
d9SsE6olpsUroL7mrsat3uMKBQ0e+Ly+0/1GC7hTG6p0r2Cr2bYbXDt+mxXPiR6wRrFgUIsFuoEa
dw6Te9G3zpu9RXTHoc/WR2lAL6ExmaYoUqLEvtg3Oy/XiX/XVR9yNtJxMc6qgKHzEmsg4VLlus8s
mppugJ8QXZ4HVAroizd4Kk7/oFBO44PT2dtP+XBhU8R4BU7wDYOz6XFoC6MFB3+1a9y9wzZo7jFo
GooROLRMNLFBY0pvOHk4vds1aIfUw3FkpKY15zRTEEgp8yQjGk5Omyu1ocH7B0+kc7oA2RudQWCe
Ukge3P49Yv37nTwyetNXPzbOkTAjeE1uIfB6sLu6j53HuM3gNKKhM28CHJJO2x2LdRn2qFFxh1aY
DSnVBT1wjBvimOkIiCHK2Q0IB4KH1w7JKAPY6x3jn2KihMNf1viwdMMJ4nZwMbD3kQmlkzaTHtjW
+6GQilP4wXlB9UcTQ2pAkFbto1Mx16C6uUb16EGR3/0LApHoCUamFgJqyIIyEoaI28l7+liI2btm
Z0jVdO/mE79QodlyAo09qSvKO8R6suGTxlOfUbAeL27JHf4TA3fKtsotNFktV3pgjYbNgs7O6Q4i
mPrHwk0s9BU+qfTQgaD4xvuw4s3hoyXq7e3XSoiOeD/sJiGoaOK3S7N10Ws9/HX/AMXkDvFjpu7p
p2P26GYhM8/d20AHrCXeu1Qq9Sc4U7yhX6L8pJB9IpmYn/u0Bo0IfHqaTzeDt4tbQAIxQ/JvCAg+
h95q+HZf3sEnF0j7Pj6axfzTVRyogf3dnevpNsL/7WO2H972n5bjcTuuTSAJgOSZPa/wKPf6xHQj
CoXXb78bWYtj8LMdHyKaI5mhy5jkIue5cTVyIQoG4bvwqWXCnxeULZE7dU8zdSx4UJSQAukRUJzl
TFuIKpR4Xd44L4TUMCJ53KbagiJJyArTkVoCXeeSEAR01yPbqXEsk7UOqMGAmFCQWEBjzzHU5JWe
Qjof0mrfm9gpK7XrbFD6TeFXLl4tP3KMyQb2eHUjcCfmYB/n+vy9QFfT079Ox62JPHpKfOt412WH
2UsPSeF38wOFVXB3pBaLTY1KZpfNdc4vw9K70ive+K8JSHip7r3iZv2I2Rn+PH/M7LhqdxAuh7pH
5HRA636Mr9P49kMvHfjAPxY0QhLp9js6YUET1/iHD9g4AD0/+3XdPw+v8Ssreo/MQY+v00cGijcI
Kb5ClZ73ZOeL3zoER6AdqDxleSTk8cGXJGAGw4c52wLvfSQoBl40IY5q4stl9fy9+/YbxtJZZ5+c
vg6FKB8OFEekBls6mugKh5W7d+yucGhd1CZUStYzlsILNZhV1r6CO1K8Ro6an6gq1RfVfn6qvxRI
B9TcPVBycgXQlnKU5uLWyvDMMcvzNWi6EP2wR7JZlCk5O+z3nqpd/Nu+k7zZrO2dgblXe12VxnJ+
fbZnJ2DDdpCOmtAQmxx3HIukq2faKVVgYE6qY1w8gzOQd53vSlvsXsGxyYmLsrPm6dtxVQJGdF02
pGV27MaI6+48LQHc0dttPUeFeW2MkPhBr/51acFnHeAUih5GisxBGnX6+qv/tirWJLoIkidDumiJ
s0+O9CDAJAlAhPca3sgVXV99tRyD6lP9q7RpZ7wCQ51iavhbwA+prnZ6Ac9ec4bvUSXd4rPnhRLJ
6l9LnsOsR+ddRmCnFcNCgJfIBO16DVZmUKB5TYj3OkBBqouaDSb7iLczv2Pd2leh/TbHq3e80Z9i
uTcQQJWs+irjbuHQ3AowbAHRmzhcOt/tJweH5gMsD5ZWtNvigM6mKe4xcWa3q9UDwWxiDh7fYB/s
J+xnQRPoYtQv9/KiPt83JyaImsiMRYb4HQRgPsDO87UiBCIaVf6BykkybPisXQASzqvX951qfIei
U7+Cv4XqOToQGCG7Tlbpr+7AFvxQ4x+BofMPjFzl3xMPxvkWESB9sbhaVvARmMaZqbvqoP1uV4SP
Zeb83JIdOKqMnVhz+8VyAWN6qE6IWZuVVst92N6hFE/hP6RilA8XJL5WR6enqCEjeTIMAFTZHRNK
EYjiBKmMM3rXBVUaGmX+0Nm66NCDYyWYkWQkxMZdTUbO8C4kYSbEy7zRfG85hQOVGhKqo0nV1A7i
rOP3nl3I5DlCAAjv8EtKEfTVyy4WGGQwBPwzZm4ABtErIWgpPesCLxgXeq0BTC1NWtp8E8em+srJ
21J8pvRs0iuj4zdIy3cUkLayWJ9aAIRo4AR4rx01rO5R6V2pwR69Q8QPIKGgVBDYcbzXv6UHTqmr
XrsAdvV2BKMVCG2qkqm0aTzlp2MFLzDqIBjhxIy+4oo6yNDoawQhC3VBR1a+HThWz465T7TaZXsK
cmDKUoeOy2Z4DL2UC/NEsCNiXvE0iONBXDRX13YmA4TawvDYjCikd6ThBTw/UG0FL/pINeAjfJCi
IufAggVwoh08hGqkR8X9gM3M/ESBe8thDLnHeYHCrlWaKtdnKiKauOMT85Rk2vpcDlTZ24vGVZgv
g6r2G9BOLTq3cX/eWeFgzDMA8bb88h7tEDBsMmzmAFjsuEdOEyq/mHJftjlbKndZ8fFekQ6F/XI7
RwmeY0r4WnqLZ7vZZWmvXwvK20/g14MXtbiZ4b6iT44UqQvutX4S0Pet5h7mzB6PqsfdNS+B15RJ
WKNm4APzR5WY4gr5LMWGdLOS+WNfL2RWBzZbYaPIZ8Ah56u3wt0/k6qaqpy8Aq8W838gh28eW7Kx
bYWMcvnkWR4uT32YW7BlXZbFWhur68fwxPWYh0X9qe17RorruO/+vXeKbkz4vDt9cLTIASvIs4/e
phsjtRdf0kar1T2CISy4pWMHM228DiDCK4B8j0SR7m2pAHZeZCCyX5Z8aBfsN/USzeyCjc1G3Qeb
/fpEMmEBEPUzsawesJvj0xJhUPPCKSqpT416+R4Q9lDnXalzG4NweKoTe6GTogVrDkRlWlwpDeXM
84M535kb83cqLJmz+/yGslIeB/YfpdkJjFscSJuRMn+S3A3ovoJVU0jHKhRo75NpyV/5gQ4EAgl8
I8fHgQ3epbWiwwMox/3PjRCYjBSh+xrwn9ugHoCcSZ209pm3FhVSyGpiqqnZBZ+5Z2NYY82iGh2i
AXdngwEIgu6eoAkaDFCggM3qpODfl/+gVuvSsM3p7qy72MGYVwTqBAezg1qF7A5qp/nM/RhEc/60
WmAgJn1YLbv4gDeF2/QQgOgz2FJ4UkaVNgPtFEkJ8vwlfXHCPWSjOcY44FzjbH8G7diwiEEPvc2L
uMx3ELYDSp/uZ8DicyjD7MzIA24H97TAsdDkFKNzBaZ8A03eEaY4+shSOkT3pfue0w1xzmPozPwm
b3IhgGvy3aiZUYw9MNJrfl9R8F7SYECbQmZ+0cxsDG50tzjuq2+lu8ShXHVUUue9um8X28F+A0Xd
eDejpN6mBFif7RJtDjnCpCAijJ/L+3yfv5cNeE0npqAGY6zNNXjeQIo9+LBOco7dASXG25NWK93q
+6xFYFXcPxAnHa8NL+tTAxWze4Aj5em9/gG+f6SUfrzHdM+zEuwnWCeg6G3Y9IBAViFwIdm6huVo
l1+iOiKTavQh/AuYcqzzBlg/OatBkSGdYWcMJ8MpLTMDbpGeM0aY93k1IBpI2tykwmmzy09ReQ5A
4Ui1uZbeI/KUv1kZmnEZQjsApjP2U2Ph7/57DFg5SXfy9mJ13PgSoWSgCog/q5c14TNGMheaQmcG
S0BOp+vU4bAX7Zvisc34MLczAfivU02u2p0KKQD5ccCbLhFkk+PXEHWbXtIu79iABhm5OUVlOi+v
O0QNwdDd004ON4F0sSCr8+xN2wCYn8pYGPruVs/5sadljsF2h2DTWkySaIAWkerBAmmBKVyov1HN
0WNDQ/LoNodfIdqAHgXFgTxvjfsB9ptVA0CiTJHEF4QD9ZcDqJKSb/udUPZyh69jdsy6A4le2m9A
fyPly5zeSeb+CtavORVGTBLz00Mqr+nVjnGZ8Dmm9rS7bhc8LBmq1XPUjfXYzsDvXghrIwJaA141
1od48HImtifciDI2uBc6fSGOqKPt3IzxpJLX3uXFtJ47LJn3dIfOIAxaVs7kzp3+Do5OOxb3uoPh
0BmXcP3dYgBfxiD8xafpAz7GNoRKewbc2THHRu0h3Q55p1/PAV4ea33yBZBP+sb4M2H64s7EAMIN
/CXciGPDDm7zeklLzaY0RdB0m4zNmHUFPIFIFp/9DI8Iz6MNjoJ4UH7NopGflhYsFW8BEu5O1SGP
AcuJBdEE8sOjV249pzlIH5oLsvvpDnyocqNSUuHZ8WnZoZk45XcoE4t/F1DwG1CfoBItd7NubFGc
MWb2S3gi9/luc0uvlMvTOIA/dzkxmRXry9wZm0PYnHW8240dJ8Ucubm4pGJ1iK7ZHOk1mSn92xKL
mTOguYlcdngCW9DgUCPKTBf24p0+I5gs4IXcb7rQdIB7uMFt3lJ82Z77Y3vC3cGgcYALVjz9Acwy
B0LgKBv9kyj4mLWSpRFDJcGCiagxmFqEleC10EZJEbG6fo7aukeARjDLIQehnYVVvAbdDCiOFLWb
YW/R9usdHkkrQ2r6dYqMXGGT1NtnWvhMNCDr3xCnEvMSf7JrYleVPxPCzA8CPjRP7vWb9qp2RUBM
vPla1b8OG7zk8NWR5Ddf0iQ13RntQF9lEPWvMfKJLNXB9ve8qi1QUpg/RC+RVX//YHWD4R1KkTJB
CgEDITmdAQhGbAv/yS1xfnYkwVc2J+v/iJuBNuYQMCZ8MBcWbCjlrMNSDUFrDOkGpl7m77E2Lll0
jT4f61MSNrbjcnSanIJOuucmKMFUnKBYWkFyzRUt3c0K/lXGZ9YTmYQ32FWYn3iaWlhQQ/GLoG+E
HLUNnB8hh2UViYyUFfvJcnzYuwAxT2QpkqgR0pINv8lp7wHCH9zMZ0bSatLksujaQ7QE/RGW0v1I
i9rwHQNtG11/7OSR33FyQsVaRDB6PEfIPtn2d0MT5t02toNDRKs4Za4p2ZOkht2yHt3zc3AL36Sd
paVicCLX2Bla4JWnnZimMh1GZSXo9rv9Kq/M3imv8/3gAhvmNqlnNdX4SqzEh7yaGcNyoATvBUXN
57k+vtCUETfzaqZRA00XwyU8Dm6b4+Dx9h5pnZ/oaYh3lDW2qT2+ptqwC1u2OaoyYcq2MuFTV6aH
nHwE3azxKbeGJIXBC65pYLnuqG6nqJv7xafZadZKSTsgxEpmjzWC99SKS8pEtizRJp0e95DsLt0C
eiTEnU2wjRy2lGRAtzkFgSCVWhPhLLXDAp7J4xfoT0e/+GfBcE2fTf8RdSnGM4WhzbR63b6y7gyd
mKQMNzzkHUVqofbkVPaDBhB1sqmRM6T8qyhcMtjX9AqxWFzNqvzRuy4p23tQo2cNq1nRp6MW6ZAg
yYu+Q3A3o1KF2iO61UIngXVmcM72MfQlMaMGUNWI67wbUM0cU3mjDK34Ore2vRcIW3UGIo4dQgWO
IIGrzXku5k5vA9I+ZJikU8L53fJJWv8HtwyUnyq2Jnr+Cs8ASzDGFEkOawBPtkmVlAMnZkQxZHQ5
xwQLNd1NqkSPVFTnnt/Ckw8gQ7Jfq9FuUOc6ncOINzgGAsFm9q0M/A4wXim3BLtxH9hQn+u5JHmH
sIUTu/at6XNxnBs8AZ+v3M6wnR9mD4jt09+dx23JGYH6CXHVwhpS0miLJtkcmqAPuiXV/QgL6VLN
DwEdsRq+x+6RqLu620QtPF7XuTLUYm2gpK/QiGG6z7nbsF1WkERRPLTjGGKwW3HmAZ9rt68CFLeD
UoeSh+mWueiOtfgVdqZWdk3uC31srbVYH2sLg1F3+x1GXU6oXqQj55Ari90EudGwSO3PqBtxGBoY
mwopPlJzrARUaS6o7meOUQHSfUq8nzTBmSOmLf+9MpuKQwM01aewgI/+2NkhjUf5KzS+GPO0MgEf
pUcqndhawFmYi+AvMzXVIzNVI34/KyftkjpQZ0o8F8GSmu2+jEG9UtKqTLp9GYIVI8zr0i57Fp1e
dl/Y1THVa0oFdbd/XGpw4Fox1aU5tZYosEx/MbaGDdS2Jtb/KeTMH3PQlrHaon9AhfESzZxW60wB
mNdTplb8ZpMlVZ50W8y2aH1EfXJsxELQfEzJRmLsYrVyaW1xnTcRzbVTsw94HxeUL/Hdx5y86EbM
gnTmcalkztqI93CgcbKeX+c7Iqs1z3qdk/jsDNGJApuyUQ8LD3SaPSIb6TVLfuussVaeCrOIm6VQ
0RuxNXyk5aThHf4bfuxaBsoHaRTaNMvr0orlSbazEXdbCi0wTbVt6uBTlJhW1StWKxbMXWbbvNsX
pFCkwBN0sb/OUGxQXFr1sR4ZD7qXnlOI6cc0rF6RK1g5jx5eC1eBH5i3S/7PaOM1KdwuHGB0EypT
6Tbl3jSjU2+Lzm1HFWd9ILdzAdr7hg3P6cTXSBuKp26FmzgHaiZvE8jukbXBXcW6ZehWTFJZhiRf
pAmyj0+ChVNkzFyOwUpkIHwMATI6/joLOYN7gczwin7ViLq+vBoxioFCu/gB6gG0KysBhx1UGTiR
GYUcXyBnJ0eAzI80gWJ/NzbihMjMNVbiAfU3oLoWf1H9u+5d6lFoDBMzYWgoCIdt+KKUcvhOLOp/
ZejbnCMjvj0UO31lh3HDAnYOHimdnNyIWuf0haqQzmZNqnO6CnPaC1PDP/gn+JkPOPsHbQX22Ilv
oUGy3w4MX9wgcUcishNDkjG9MDBR91daILkuxmHgAapMDfElNItswbguB02gQzkJkUJc5If4g5CS
4NbTw6yNeGiZ4fwckWNkfbznnGfQgpLZkNZrYZO9MujDEmrqQic+y7pAi/P6hbZ0YlkNX5EI4pzC
XB5Dt5CQQwbdmbg5OEyLUQd0Og0/pqSdiTXg7pm2opVAnJuD6Rnod4e/ooKPVEG/b6x4xbcZHPpa
uM8O/XNA21AE6tTwklE2Tvk2YgXtjpL93AbnsxjB8oCjPsX3rEz3fYDiQ4BsG8YnvgtS0h0OIT0O
LqGe3kmzc+raL6dNdoytEfn0hAh8RBQGV/wjxr8F91DmDDQHOnFU/Kw8HRXMnMryqNTjhmbkJFe2
NErI+jaTRRhgy6joYy4pcQMST7esOa+JOCTS+vE+JkkcopjRKTujaqDy9jlQBZDZf0zO5P6lrZLS
kYRSqFjhlFhnvTdRiWsKIDmoVBXuBScBIcDjByycjEgjvS04//MPuY2fYwbarO7v8UGv6DBixWPc
UHuOCALgY7mOykhP1GT/VWdm3gF/YRv+z7GKIckzOuyKlyxq4/cCtzdUsm1+nDcp9lzN2vSxPGzI
98fO8LChFZPoBSQlDLGZA14XU3VNxDLi1vvUI+yCTvBT2U+nB14ulqVDjW6hnBSTpGDZYEb+HNs2
QS6+HG/9/QWC6h8f3dw2Img0npXG+OXwwgIDIlRCHSs4B5dQIjcsKOIYiLAqpB2LSWpSFfJdlg+6
JU4x4HO/LGKYz1nOqCMFW6VRnDqL5JE0kShdJ+bxhD3diuuQ+8llrumZuAqoEHFLIhyFGKZK1Mhe
qsRgjnwF0BeOq2JQBq7RRzceTIB8DmdDnWDEOsARFv5Q7m/gxc+ktOIR7Q0PPODZs4Fm0+ItI1Bi
eUrxC+cIaF3wV86MDB2iCnLJGW1428iDblk9m6iJHgRm3JGxRw2De/BQ3DIAFSQ4MVDc/Ikebzq4
aGnGXEWmIkNO2CEM4tRfAXGoXLJCIT4mIMJRAMqqJnXW/aWLD+LMWwzs1C+nHmqihvSqaDG2BIcZ
t+fBETlCb/auCERPnxvYbsPLv21iEXGp0WNgB5pvbPBTRLu0k4Z7WAnZuZwxtoaZeOHSt/GWEpew
TZQA/45PujBOYBqJd+Tpr/CkyPpNdS3eSuG6rA1oCP4mbuXnT8xOQLlSggZZpNWG6cAtgjz9AmWp
4UpYetDE2DG/F1s8YtUmWiOj+tMzkFzC3YQgAKW5pqcHYqWnRu5OLQkwWjhfI1bh2H4loh2YB0Oh
V+SBGtPRFAtnI/9yvkfGKT3Cq8SnmNSZ7ENEtjJJzLoSH5mdbRIpCxY+hCjTLJ+l6V1aTxge8xvx
STYp8hqxcouDfw9xwvZcFhnWSbRDiy/eFw/N9zssS9ITK/omHqmkhZ4hw7LI2f4lFIWRwKezjoj0
2eEQlXwWHG5wjsCSYiJpzZBvSuG3iELGjIvDknl+huARqMfQjmYyaWIXMheyIlPn8s0q+gMpGnrK
Co/Syx3lBg76h+B4XwSGB/TKxYtxiEazGIpSyIjlXhINKsHu94JHw7erriyj1Gmttqjjs3VPBIEX
itJCcR7qP4lGxB/ISiOazxxjw3RaETAG3t8ckzFm43GOHaQgh+MvzpmYps9OF1JNdpLIqkWJ5OOc
UGJ0oo2IA+nemcZuIM7lGDxYu6ucHR8YJDUrHr9OLwFtfRGBoKwrYgsOB+Pw7fondmEy8leI+mCh
Iuf/+wIcGT0nrORoFHbDTFdPt42Q2kdzRdYm2wDM+CrT9Vk4ZLFGeE+XHQu5JrQJW6C39w5UAJtW
psJEEGwSeI4rQZRMgsj18g8X4N/oF0EnuBNTQUU8XE2xWrjb/Fl58gIYENrJ+3gJphPtfOCQ8Aq0
JnPBPxfGNKX1BhcsDuQcHGgNMonSCTBRWiILQB4WBGMh/ZNW53PkblgfX7nN0eIqB9G0IaC9Eo6I
zVRJd34Lizm0KxWSoHIAiX6CyhbgVeau0Vx2yYRt9JSkT4T4UdVX9BmjBH84BPawUHXw/zalA0g0
kciThySy4mEfKfAqn9ey97NI7AdsWbpU5HANOsehzELtulfqRzAEvkUNBZeQv+KO7eV79pFa9Ijk
rtipLAqw0v+K/oneqeg2MBhsrD7fk9kSl4g2yG5VLuPEH68h4cKLRV9WDTHDBzrHI0+AsGGnTV8y
4hfNdyJRY/naJWzt3p9RsG+hx4uY8M8DoTbUe2+s2JHpEYuRoFHc4QRoBHH3XJkl90lhaO8CQk1E
4zeykBa7VvY/JPiYU7n2CfsR2wFASrLmfEoUhEUY4p9PcCQzJd8RbUc83BG0D9ZwAnECOxmrBHv0
14n87T5cVpov08C2t4Qzh/GhbbKt+QhDLs8g5AO8x0qIVD+TxfviDPXo9E+MmeYZUdVt11U6btEv
+g8I33hgHBbvk6iQ8X8Cetxlz+m43Bxt/vM1H0Vgof2Mn20/g/g0gYkB4os+Ks0/yOKjLG1aBmg8
zX0iOSZDIldl+DcrdMR9fCnzwaiwRwdrRBclImb/jRywPdI1ufyLzLiQJB4sKp5N77OzEzWtcjaQ
jqwS7H9FFsgEkxApESAVIjXwVORxH5GMlfvwyMyoTI+kUlqNX4tSIAC5Gz9idZb/UVjEiL3RuMj+
dMInkQs134MTCEzIiV2pNFYSbuEhwdnhuvK2/P3v1pTrfQI1nlg8ziFnA0FnnjwWXVncS8SKWVvs
SRQwSD5Dkfd4ThYQUTViPJw9mE3bHrO4G+xItmBs4vXvGybzbzsiNit/UTY2LbK2iI/BZj4zxM1e
4hZvGz3qEuHQFIKNiCFLIER+jwTNbXzjW2gbrlUiqE8KTTbieGAosX4U0jWyAjIOaZDDAwCfic7L
BvPEvgzJfpad/20gESfyJqywZGhi/UiUyTnkZLnkEUkL4KGZB0yPIjH6XgMqHqNzzJIqvjUAT/yR
SL5JdMuKzaXsZEUY6kdVJAC5IkAe7uMnZRctbsshT4Qu3IDYQA1IDA3Yyf5pqkx0jdHiLmR9FVd7
ZAMg4iLclLThI2VQQPfQtCM+zxEbgMQtIPS0L1DYf0wKiiS+JRsTNFukLklBcaHkS5yhaH/0UWDZ
yYrz+KgUL5rPt0X1CEolCD0Q435coyjHI33D8YTDJHKq/xFv/2P/SGDCWPimqMRf9CyRKo/GyrXB
N0eGQr0Ic4MFiCsRycrV2lSH/Un0G8VCuSQUkP/M5X+f1/8VTSVQkyWgpcL2z0GLT0dYf8NGUOK8
0DLxIIDiyoSJemMX5CPEmfN5eoMlF8eCSYpW9Pu+ZYtMME38wm6Q2R/iN7D1z/SJ6oiFIZuPsxTr
f9GpjKfW2WvLr+WD3SX9ZfvAXLL2LgUQhgvcNoeOp9PIm9AlyJ0kZFQjk1pmkgOhvZTY22bhk+ip
wlTkAUVaW5YGnL4Et/IFjJX/JFuAQPGTEieIFZlcQNZeYODis3cnFjliSYA0b4ggUJ35Fvambfy6
hrR8RXQHCLCGteuT0bWoj6AFZbIF+is52pyqRut6dn577H8APOVB0ZSanfD+q0sFCqBaC1mCTbn5
iQc0m+QM3xtcflOSxCIXr1DE7bdzgGJdNPZRA9Rjfz+pC6VwrVOuJ6O28ExgxsC1kfiCY3iVNBdg
zh5ryHY2+VLu+at3Ji3vGV91b9wNDrQdUYR4WWzrskdzgkOZacO516Ssv2/uN51d+3JoncLXdzGp
bddInE2Hvn07KeB9OPXe1KcC5y1InlCHkXGi1JhTZPa1o8o9hc9ZO6H9gu6bThNoI+APqnTntWxn
waAqvd333o7anX+N4aLp7oPO77Y3I+RCXy5Pl47ywXZ1D6gzJM9Tux3vBBXer2ayd63St5QPWeH7
HydVr3WN2MgO4XZJGJ1MXxtcOC8w7kxsMd55NF/dxzctOh18mzH0weONqNsCggmG04xk7uAwqsOz
TlXVQlpLIjM7w8Smgu1EjBd+F+OZrfoAc06+Sw+x73sJaBG34GaHtGbbH0opCp3Q9oXxbQzKOVhV
p1ACPnpHfPVfZ3LutzOqVTaQ4VE9OVItIH7tIWU75vDFabTqUjdQ9L63U8rv9NCinxCEGMGHh8QM
wHIIS1qwBH1lBaS7FP1DpQvZZe8egxbxdYpbUN5/dXdEbUQ+6iZUTlpdqr4A2AXcvf05g9bm3W9+
5XDp+0rTYHALzgY8tYT2sExAeehw2uC4/Pt08tsCbMq5jTSoLyNQWoMn60zewwtIiDR5KvAHAWDN
JwWOnBIdkzGXo3u8p8C2z6+7195Tow/OhySi9GZ0n/lQv8/YRFPr2htt4/fFrygc8gEJ0wuXMrkj
ZD6nwfWaWT0KmCgXONPuCTQ3qA1w3uwosMewHTLTBAPJe7im+D5QL64ObiXNITf/7uVB2YeOqf6G
JbSJuk6qOmnTTUaPJQcaLBdENpS/3oAnFLDS86ACk89tl2SlaIW5mfgxau3FI1oe7vMx55QB3Fdz
TNxcR5TwVzMGi4Njn9JYyCAAyF0dmWNSrjgdIpCt0nu1Q9SmS505UNIZ9dqDZmJsAOgbn7Ntv8xe
DWzBfkXCSVgGDL+eYTqP3dRad2oxIRDjTiAp/oelM1tSFNvC8BMRgch4KzPibDrkDZFmVgIiyqCA
PP35dp6OjnO6qypLGfaw9r/+QfWwibXg07/Cuba/m35b0SciU8gr36SZtBsDMahfBA14yoY42HMa
WPjhDhOnSWFbu+2vtDJwlyYRYobDyJQWlLD4DSSnWUiFD0P49yAvMSRmhL1oo0YTA3pbrJmLHqim
iZXf8ubrv/k2+eSxU4Ayp3IEDosaO+Az1hbmkh0fkXvzjyWMg8/VQdc05+EkmNpzD4VLAfm+8LwZ
QHQkmhVOzuUhoycFXyXvw+QKmZ4giamEsajhYalGiBiN6Jzq4Dw9YjoS3WL4x8bPsLp/10Dttw8F
91YcG9qj2GXo8l/dmt77Z2k5WMLzXgtsvaiiL/onZkrIipNlg0mbYScGWTUtpS5zAuPTs4qYVTHd
IWgqcqOBZLz2c/2I5AVxeJJ7XVeKk9DbSlYtQadfNMWslUkoigAN/vZbemICS2PgNKSCwXZaFY/1
k4SsnxUpfM+9YsMvOo3MDXAboo1k3Jxm09bNJs4I/2jbsn0B3JTkxzE5HAxmcAlZojEB8P8gGYoQ
bib46Rr2GxJQON6QGVa49IIRBUk7sk44K5KQjLUKD5Xwkr1GO1hEAMAwZQ+2fkgO3+g1P2u1oEon
UmZYQ6rw2ro06P3pTkG9hssE5YCMcQDl/hXTb6f41YQrtDa7EnTwzZpQkXOBDsAgcqiJCdPRffQp
GPcyHDWMkZdSy3qYFxDC6cYcRV4LUN0OVivcM8dC5kCbvcJZxBnO+t25xpi/NjHBgk8vv/TT1TRf
Q0w/a/TSFbdNnHri4usTo5zqw7v9i73SZSJ7LzdPZ4OYa4q6oLaEOM4D2BdGgAqBndsiLZYoSiJn
SbRfgGdNPLrYEWbLAz2K9vie/ybudM2Zcc6Fmx8lHrfzl9tlbrbHisuxvDEo7QzH2f01nKOBXRNQ
zBm9ZdyZPqxYe+pBX7oMe6teyAvedh7kwX2y7tCNWna2ViNjlSIoG3CSxg/BLrbwnqBhP94ulsIl
IW7hAkqp5Se+LNaxTBhse51jQUWeOCToJB88y78W2gT6o0f5QAb99n7CNabDLNZPCUP+rQEpf1ij
lozM+nB6vvxkAyyjrfRFd5YcYOnMZ2naMgqA82JRf97t5+LuWmSerzgeK/4Nw34XD50XptMxDd9I
4H4COxJlvTh0CARTNAOZ2uIwwtkMq4T/RnzNAQBeLw3kW6hilZ2FL9rJ9zgPsEYIkqj60X+fcQOA
eWuc8tfARvge65EeCbCbmh2E6B6L/6Z7ANxKMsM34UDEptAdFb3Gv24K0CHXxK+wImb6Z3RHDPpD
QKAivhM/IdEvIT2NwyA/IgUZLRSdJYtEhlafX/fJJLoB33Yf1yR6XXf5gb9CbCBb1P3mGSt21Oxl
r2g2XqMJzcj6SpYZOp3yOKySEe/ZAFQRgTEJLTYRQopO5QNZcpatb3s6+/ls9cR42jcSD6Polw0a
a73cG/RJ2rGghlvaVOxlD/bcwqto7hZLyZm2nxRCL2cOzNAGgcubGKTQvCMRCMybn1kLVlTnZ5lf
yO2Ywvu9r1dpZq/e14gNVAbxMTy2FjCHBqWyrUlh4hJ8BDdigjN0oG8RgmA+9XTaOcWGNd3lsKog
/cEnwENjXJjfkj9Ba/oFW4OK3tZO5SE5EN+Iy4L/83P1OdHoQfalbY7MJ4Qa+Ii+LyClimuxFRMk
Cv38675/QRrvnD469fanyD4IGlSu+CpCmV9psU5XcHF3sGnq9rd1v13hnruV2W9grupR0oVPmg3v
6M6Bd9Vqu+KTwGsXt7CnnQ+zgqPntyptoApvhyCu4eslE2/Axgh35dcSz2JoLWMgF8tpsr9LmP86
r3qbDUvm2lxtgE7MoNzinFytBmfs/GmsIk9bD87iMfNkiOEs6fen+xhn2XdJxN6P0ZFsYl/xa3LU
CMOr1YF14EnGaHBvFthaPy3fsmYvydV750BcgjGbX56koKab3nD2t2lcfE2hNM0+scJqv7JmQTLF
a/iwnu4YI2oAInzHGeEGqm3NNnjejl49bp6yV43zJ83NdKP70unQhCzR2GepOO5u8s9L+F48oaou
4c0+8oVGPj0ZToeFGjXhpyBBoy+rFyxbU08Rft+2EkksSPjHZuKGCVb92xUO2d5q3fmJZPF2Ntes
kPz6Q7eXiq1mBov5XV7Kv59Z8VHVe1lyFywhnTIj1F73P0ms7jVvGj982A/3EMrYgBMaBgpe8d4o
hANujdepRk267BSHsDT9Ca8tJDWmk68e/xq9a0LFQugIzzBhX5ns2YcnJyRHnoFn7MqafD87G+2F
5Kq32WLeDAAlb+zLDln29Wmt2DDHoDsZ3t2YoTXeqf+ap43P7E6Cqbdld59AO8Vy4cuyyAHHh52l
2MMhYVnb6/qTLLwCg1DWU6AJV7yfdCRIhmDOjyHGLeHE0PxeWBQAcedgz/8Yg9Xj1/xs3kuPvB/N
WZmPb0n51vbT8svB7HymJYG2X57yiUv6J19MgvDLfuT2QQVrmJXLbE0M3A1y0+WBjyhdj93gneD1
UopFbERSoJmr3r6RMIxe8bfzvPrXuJ/xJ0u/brG1e4q46d6R8YT9rhvviiIfrPVAZU3IVN9sP8vr
Kbk7L/iZV2cizx/Hm0E6kiciC1PsxC7K8opgfrV6/kWeUhIMJCy2AeutCEgi0atMFz+vX2XzyRop
Bkytz0i9nYMNoGOeHXBZrj/eFLbX3fXtVoEMZQxPZllFFuMySUhDf6Lhu/O2OOzNRti1I5lVbt+h
BhHBu2q1rNR/XUxS1cSrWw99cdDh0cKBmGH6jDF/Z82wAY7sL6F1b2y4KbfMkW1jSk7l/CF/3tEr
wSiGt6V50ornabWn54OJ3DkpRiQPOZREsdHMnCsxJtYXCUX39+4xrnB3nvRzGoiuEmUWjbKGRgU+
80wJtsiei/4dNHfoZpoym8MI5Dfqb4nEqPitnxi9r7tfIQsirgSTeyl1rITNyVhReJmViLLMQkrm
lqaS4LrLh1VB4e3e4MNg72GupG5X0GZQuqeTH3CNMEW9qWwy2jWwFjJXjqjp4CtN3eFclV/T2xcl
XrlcmR9ZqAMGXMMnd1ijPd9SK5qXntChDB0O1cWc+qVbl6gkfYiu0J2r3PWYpBIhZ/xIP/FVSI1c
5IrZouYhhVpd+oQ0pVA4aE2duAKi94gBJVI1cdHMf3YSvYIDwAzOd9Vsg93zc7qlvBZJG7cfrV0M
rciEUiKyt+7IvlAHnd5Rumx/kwWBtdxgFqobfWOKfvc+8W/hwFkrC0VPbjilX+pm/BatdKpxforU
LrbucSUTIJlwvybmgBxFRQX3CcvsRKAFJi87ke399q3ApG0PCA8To5wPqyzmkJdehvVwlrcDfmbK
VhB+QB/j4jKloiMavKK9M4VLxTmTcwk1ecCZUF1aUFVgpVxEmY43NjutvqWVt4UQcQRZORoh3tTL
li4izLv9dC3+FAJZWBylefIF3WUxrsZVzWHz9xVZAclVIb8FeqjtKai3Rqwvxh1pCXQAYXPt04to
mMmf3TmL82Nx5OO2j+Mft+tnuq//+oRc+j7DKv+B5giz0CeFl7LhhF1wKFpkoWApGjHGrpwHe+6g
ZEqT2M4taXt6ljAOjD0pdwSh0+F2IY9x9xZnxekaMAciGzcMF0jA48Zele0JZAFgR1jLPC3BUiL+
60hxR9dbijkKGWttTSEBk0z8cb/hUewF0YY/ojwG1IWXRkOS5hJmP7Bu6LBduPu/R/c4wkvZSjHh
6bGyeHB3/I/f0Zd8O0wg0TcsL/qSF8IZbDwbSWDseXC8HLFQQW8K3+QLrKEk8BE0IfY8/GZWHLX9
BBaxTy02/SHoA5R5Ls1F990U4WYUeJQNpAhRz7Mz7NDYUVYuFCiIz2/0hJsslsm7jV8Rlf0c0Clu
yAMxuPeOA8CKb6NfCDLFXXbYBx4lDyoeVL30AtlpbxFBI04+D9F2/hsvsDx+BDjZGyAN4MV/La/J
WqU+G9YaBysudgJRCxbiReFxiAYozIwQrKCNwDbg0XjT6g8cVrZ1IAsspE7s6ZofkIJ+o+3HdXce
d/mluMBTGXnq9LW2WEnuGZKhtqce/+GRnKVYtKih1wXaWt3yXvfj2frB4RF62NLcZv/ojKCdgiQi
GAjauj7C44QHYi45DkH5Ery2mvdJE+mHwQ9rjN7vur48+LlsAaTD0+ILp2vrx/pRtjKzbDhzc/xF
ZgukMGYGv/oRt8jw5Nz6x7Tg37zv8az91AHB1nSx6W+LYSp5jD5hfq9yM+08vwAeMwlBDOZwWM58
F9I/Hqx858BRHy0xQfirgpanQ9sTUwcGEkqtCy2Bn/qI1Txo7N8NcPHM4REdjSDy8XTFwH5vxasD
c8iPw1nbS7xxDhK8a1vdqtucU/CeyzZ+9G15ofXO2CsuDHIucHrWl8Wx0wAKBI+P01Ms7iMQBKhs
IViIxn6yJrCiDfjs9dtPjwweUl6eDkpo5vzLU7dlYg9ryZOXU/5WdfpbeDHghIbKiW3bRlfmtrUT
6+KNQ+eijcAlfvtoRMd+gunBEnc0YsEkIIgYp3vwrxRaCF5SDNLEFkshpX+/MXIHJK2cM4rEZQnO
wjSkMhnO6pJFYC3tSyjSgg3CeGXE8OpYEC+wbyyHWW22M23PHDgUR07ODHCIjLFY9gRXknFDatiC
pQAJ1H4EB8RYYEunZA/eM7Ac4QjDQqEuBTHwwRVx91LM/J6G7G0yekzmdAsNboTEBwmALWdRsT1Q
ecev5SQ2vJxR5hpeHVne1Hkth72H6otA98c2n1te72t0QAO8XanrZ4przJ/UmqjJkCiVQvq4IrEh
0JYy/99F1uIRQkQLsMrYPGCDvePxMHGbpRm0q4cDieCrDcuw5TD/iIawEof6OAt6OAjZUl1pmyQQ
5Hmzmt3n1heaTIjS1DsTw05xxGkJOk4DanoRAkV6WUHCEFwcgsxo5AjSAaw5YrceAaPixZn2tkKP
hFKrwg4E8r+OauNPAIQwEl2EtS2hz1tbwb8XAh/EFihOozQifSO6rkro5PB2yON7LMqBc1O1Iqxz
QjQVRVU61w9dSIgHzh3LdK5+FYGS26S18MTm8r+71+wQXllzA1Pe3tfV2WvR+v3HE1t/ymM+vzuW
hHcgMIhyvmtAcVR8jAxLYyazW3I1yGo++G08RLhuodNB0iA8tliNgglSBxJDEGHpIXZjCEiegYhF
T/BhIfF8Za4mUQGTY4wGxBkTXhE2NsPmvboH4DzLJkB9hW80MgrCqMnoqChl0vnUq/YikkiJzI1Y
zPFZ3/Csh1hxcWDfoN9DVvhQhUwO+dX8Nh/9NEQinIbXXzVELBSihuOGkC0wNkqUTxNqPM/Y1h+v
j5cvtGuI8YRJjS+uAPOTj+vquiMaLLitb2szmjrVSkUtWARdDFTOdqpukkW+5AS1kgEoropTLPtD
ggWxFl+/paOM62Y0mWN2ZRCUqHkPMZCHsPd5NX7L94GpRI8oYyUMgQiGkANOoPFP5Sm089DPCaEH
/4gYlTQayS8agnpRbKZINVq/jJoVyL02X4lfTeE7cnvDTHxnwFfz8Rd+ySDb3dCjZLvrilH9MSTO
AzXHPXFSoVWZPz5ffNIkSNYye26A/MvPY6Fjm6LEaoL3OvVRn4gHekR3Reo9UkahG5ur68lSFdKV
BOmJsjZQIz6PT1RkCXSDl3cdHSRElaufVRJCmC/IQI5vtG3yjxq2NKzm/BxiNGtZfmgTN9sVaPQZ
haX78rUA2eJCPxtbff3qXMREKLlGpEp87xG97Do5l4vrbpznG1IL9fUNk2Sh4dIZbBCDfKTpuVDd
CF1wEjNbVe5iRCg4YXCpKI46JNJ7lDI/1Vw+3y/Ip2/zZ6Qt9J0wVIqJ3Fm8cACYD0cUXHOgEICv
tYx6r0Fppq6ri3q3NTRryhrZX7rgy/kzeW2ek/UEBWS1KgON0fQPNR5RSN4QqYV3PUw3FgrTWRdl
R+SE6UL5EQN+stTc+/z+N2CRq+6RoDG/ioWEQPeMnBTlDrpgFY16CpN0iJ4Rv768meSLIfNQnf5p
zItFM0eWyE1ygz0d3KUwghqoCOfZ8R4I9fBkm7zcZyDzqlATEc0i/rBFZnLHka2PKNeNlbW67wG3
TfD+6EpWFKAISwhpAtcmvP3L0OGhiX6JJGvZVn7RzhzoCr3tbvAtZzMFqZFCylPuMcQ/CAMP2BTO
hzZzIjYDc2mTzYc3CBjQ4LSfNUKNL/OGb/b8wUS/O5dVdpqKxfw6dfiMCQhn9MJlMCZHUztxdnkq
zifKXz0CHMW7i91uRYeSI/kpC9nGwQ5omqCoWUC27+5b6gCUboAA8AklhiAGhb8EftAgpi8IYFUR
kQEj68URmjb9pNpiO/dGr4RGHj0S1F8rRBFihMkWFQIlkEFZTGG0FMwZiqA51QD8OUhX3n+1G53L
P74nZTJ7+rB6b/Jf9ncq0XHN+Vu0tCH6iM6/oHUchb81+iZYEaKNTN1OJYOCYCvo8pRZgo0kxSnZ
eCCv8+unIKgrR/LxlnSEYbxd7eQRoe6hFa1S0F0wnJ3o9v+5TQaVh0NI3FZZUg3zFBb5kS2Wyl6x
HItaifPPX8AWxbwo1Y21dc7QD6CH4TChLmjZkbY7wfQB2UrykR96Amzp7KwA8DLM2X454BJPfjBW
N+j22gq+JIzpN2Zftmh2LeQNaILKMV0KQJZrB/ULhzXo+tMVbTiwa5lFMwMDEouexkI4+VvQep99
fpvOb2d8DhYsf94jqjwBCxvINVmm5oTLQkXvvx5f+VLamRuA4n29VAmdVd3iiu/chjynpjmmypwt
pFDRcxPeh27/HRVky6Y7otMKC3TwWuzHYiOBvna3jdKfEbep/ZnktLLeDmQE46jTYrFwHlq/mhwH
2bthFmZQI93w5JksJ3g2vDEcIva1ReRlVssJAJEJTkTeU+tp2g9p6qq2N9XNLcejIjA5cKjH3owL
txvjYW4tcT+YwhzuN73plk86cX2QG7hCzQAczC90qViT0a25tXbCavHwEhlrDuzncMS4Rw9cEkhN
gmf3iT4z0mMT+w66LBTYbMqJtm6kU/dwevahym269Qjl72FTGpljpHQxNcIjwnXkjBL5/lF2ezn5
Z9HJecRdfzD0KMUV1EpnBdFoxfJaR9qxhfjI7Mp5zmA3oCEK6uxJKXKDu11yziNRHsj2DfDa2ip6
XCzeV38sTxLpcbB4FXdQ4B4cVbHVvpwqZfEHcpWd20+98SeQclgm9ymoD/6xGCbFpMPCYxniZJ1u
aPElmtN/8pBqHahqsk53yoVAIhoLiBs+ELwRbsJZlrkOHLxRjs2nSW9/EEREQG7ZwAjNJw5r7KOs
QYpoywwAMAPkpqMHJjUxwxchh2+PbMGGaAXQN7qmLBVEo7m3lWLGMjXgE4ceioViLnVrD9CZfs5T
scljJrI4lRG8uwr9Zaw1voglPs0xI5mha0cHt6Svk9hy42/a295E3PVa9hjT3ZeS5j6K8DVZSDJt
ls62wFdJBGk/KGKa+6KGjLAAR7t6ezOOFAw64sodl9Khp/KPcchwk0MNrCJhLBGeOodpYJecwnsM
HMZ58Wvgm1qjdp1qiQjvqzjjP8J2IAmxGH11OtfNNXHyrw2+gB1NVs5kXunq/55r9ZCd8bOpftpt
dio+C0wEEGdTWLkGLAn4MRQUlFoaQju2NfRigL6gtZlAasFEwSDBuZLPzusYle8ZEYxaQHPl450G
VHYFHpusmtsKh6KjTByytsCUooGnFZGYe+FRkZYF4XL/oIWGdcadVGIH3aY4SGcfHB2MSlATu3Nz
MjeQHSbwTmiy4PuHryuOZKVLV91kwW3gHeOJOtp9zctyin7bA4SiN1WZYz7kFPwpDK6npN+gzBuR
vYJA8q1ii0cZb+NDjANU+wwaw+5/erh1lvswiWCz+8plUaUf2QqKAidfBLYQNRBQV06a7CXnirqR
kMjE0Z7gwc7w9pU6esOIp+kDGQkvou04zHSGGgYB8EQAQb1+PyxvsG1F5q8BCYQsdvoi6jNhTIXt
y2NFzzq3UR0Ln5TMyytXoRzJV/U0JKutfjj0CYF3xhkdsWFt0FWH8XnmSMfeW7Gos/Cz/yfbToJI
zTRd6h+0xMjz5fWYk6CFh9FhIjq7/5BhLedY8NkZ51Ua88nMeobdc3Ftolft5UrQPz961/xMaPJi
xPGyceR46DPlN/tpfpQD2Cpn/s6ezt+WfR2WPTxKY6UlIVnZp2ZP0c4mTklVf0mcau9zNV3AfyEN
tCPl8+7lyKWGMDmMl/SDQjFj6XFk3CMB3Nk1IZC8F4McaRyZYHqf38IuIGO28roLWy382231GMJm
/Pe2XIu2TOtkyTd4/ZVQKlopWBPClIeuiAXR8sWwATxJCA1277KXVj6LQbHN6F/hW0R/Ryxx+I86
gKZAv2+KkZ8rstDMuat29lOO+L4ySxLfjCRLtEAwsrDe3j2n70vKt4lZGYYdbUgriPhgvoqPB0u+
41EBQ0EFcwbCm6b4quEn473pOBgO4HNzg5Pi1aWbjjafqCq0/vyncoCcA+RMP4LAW+WXRBF6hOD+
CpOWzDoh5QrA0CWgV1Ln08WrWsqlW/++fhuSl2nXYvz6xSt/R/nv8/tNd6N0WP8AuXUElATcKk5/
Jwx2Tg+gc+R0AQ49ArNjkEjfH/aVvComC3Dzuv+o+68yPaXN4Q5OzOXT+NSMQNZPlhEYRqA/5lfo
6y/KOveuYSnvPtgaOz+nMY2syBTtAIsuOc/FYv3kCF+Yv6w+wesAsr1IFpyrUn02PRXL+kB3DUWf
vrEqmsTMfQm3w7bdvlQvKdcWmPv9/IawkJjLEuEg2PMU5klz7qfQBkPWPTl8wMExCDx9f7Fc3pzb
+vHx5nWb7hW71+1IHE/udZ1Pg1APNWHRln/2EOoAerqgIyiXc72vX9clbKZH3Pb7vPA7SOhQCE3X
oin0SxE/f5FfXtq8qBKvA+S40rzckCqbFiFp7DfOsv2WcTeJnzGUS1LYNVuhfoNaAqDCTZUxNFSo
Vih0oPF7xvzFFbAYc3Hsh7h2sG5fvYnpZZD03zGNlSq+T4+3U/t7W2Mj+6SJfxje3qOdZSuMRUxf
OnAOw3BywrjD66ldc7eYOSotF+SLxiq2vbMeG1w4+5rTrfU87Lcs17dTB5jM3IYX/cvkHyA3cGTD
v3OmUmHBbzMdhhFMMB6UR4cyBueBbGj1Id3rAEbSDRPclTFAdr2R3ohRSPdPC6v7tjqR8Ut3Nbzt
gGxiaAywCYwSl69Yu0zikj4DTKJpZEh22od4V+SGC+CQQWJBmYs6D+eGhBzL/a1wIPXqlxyrjdU4
YdxikOebwtAbqrltQVYQwCXwkrrpMsdQmLOEDQu46QLGeXMqHqJOZ8l7viOLgvIIzGcCOyI+b48F
hWHrK8+vslqqV0aAzdn+RqI4nkHv2S9Es0iqfjFATb3sgyaaWya9n+L9MUadfLpLB7IGJ9Mda23B
+bR4hM3bZ9yat4UsbwvJISaR0L4UP2xpDJ4dAMOtwzOSZiMQGQcurraLh8oTSN638WPe3GSLma4K
/+pXnWfT3YhsEh8ulDmk/0AMIx9ynzsk06UYJwlrTyJ1oa6r0ilRP/NHkNe+DMcH2DCfv/+aStNv
Bk56PhD5qV6jmr0GkR9kfclnk9DxakhhGwKDwgKzEmEvfUj+der6lXCRaCJqHwoBYrKaipKfMhWU
ZgAgJJ9wbuOIPLhX6odnAxkRFhJrndE89rcPIZvO9+B+XMQ99ZMBeHGejsD2Pp7NuE5jZXFsl3Cl
BrZHU8IAcf54r+gKV03Ivj5Alql/kzekAhhcE1CZysHztOuhg4eJTA/uWI54KDqq4VCd1Q+3hoE8
8eRszab3fm55ibLFvmo3NLpopmAOrvvV25MuDEH65ti293bGmN1pOHfqHnNwcOq3k4/2qMWm6coH
Gkvo2jjGBq9Zc1IlB5HGwzy3UQ5+YOyoI/ngl880ZAEjf/0FIOt2m8LysQdon6jZ2XS3RGfTZs2x
YDo9ov4AV4tlVoOHqzrZqfuGLQUpK7sjIKR/In6Y0hfjT9rnlgNHzKztfgj3zR5IeH6NmAtv2kNX
u8GB4MMSFD/Mvm26gdQ/VTLr4gmGRQRHU9ERCgj+vOjdQfS4ebDBWHy+8CQscMzVqQe8v8WA7aGl
7ZE5ZTCMTrkln5sgYMEmsBmWwrThh8q0moakeh/uq4zwIoLNZwoJbThO7++Imniy/E2iqqU5C+ZA
rRIlKebxnpVcCppYk/W9o9Sbiddx5tbyZPfCrCnWvhXDfv9m5LlhGk7fWrc777q/tXvjm/pucDRQ
G2VPvLKMuQrvvrMzsYg2gaZf2hETYQ681rFstm29gznFLkRbiAFghdRBTxjgtEgei8L05BzXbhgA
mwmVjpokUCZDvRtc9akTNBddSUw3z8113aaaM/xNaHPYUpLetMzlRZTdoUjWFq05kIablw/A45x7
H0/YIpghswTx1BJ28vt8yD+TBTs9VgpETYGN7TusbbA+/4HAXjkGLmyIL/5mXz+4FajiMvnXWJTU
E8w9aXqgTUPVnJUcBeFpf6i5DT7S+wUZItYhOYMhqziuWEDoVIi3+xYhRGO6qe6/0zjdvS4v0bco
D882pMNuKXF+J/uWItBaZ27pSL+16Wub2+2ojS5e+qTKQz3IbiIyNbq66inTvIqdAgPM4Prw0K1A
RMfORCNou4zBHip3yH2qysppno4yvGc9tV+OWsSAXJ0GTzzJ6ktPxnoNNYqD73T5pHXSf+fwhJ54
B39Nz+37ovTfE2XXldu6DIduB8nvXm9Mutz15or9z4C5ktPTr+QMh8lp5ijIYvovqd5QwLB/y9ap
CnXdK7OTQTw8ML7HJCMfrqVpDD8xs6cQBcZ6P2rbN84K/U6GgXpf67VojaT17onP1WSnbEEFFBon
zUzDXH01xO/ldK50i3vtMuZZQg9k9fiE4r4cGPgQCk0CNK4XNVFxC4UXOHybC8GWpNL7mTq9gEoU
X96+LniloABl4CQhEbz6UT6y5/R02qAouDqZKrGqeikUhoYYikOueUZhF5811sbNJ/hodkqoV3DP
PsELbvfpCdkN4iXjuib4qEZ1dskAjvKjpccNUd1Xn4Gm/UUt5Y8NPFHy+t6Zpyqrtuew/HCLkl0z
TE07yQPYzk8MnRHwgVjChsRXkR5NP5/ubgwlteEInUJXx5xm/zW67b4YMOFftmowUY+KuR9wkDJn
HJQYaXSpdVWcf5QG1iFZyRgZYirSfk6ua7k7WOGoslMFiC2EsInipHOgbVP/jxi0tHB5yPCJjPww
nlvdma4R0+5arJURXUzP7GGTAdRzPoXvXtkP+eulzYdG3MRLipPxgwbYgJs5DHPYxLcTzNfvBEDt
Lpi9ZKZgzqFHE8QL71hv5yUwKgHu/zSip9U1aITRHUfJS8vfJ7aRQ9xA4Ef0ZKhLMuiDe7cX8gsa
1X+qmZ5vOgt2nWGPsB4pSnucVg2xACvIbRyDIF7MoBURsVHBJP69sdmDMuT2FW7SzX1n8W0IhoVF
J++1QpHSmS6L/YCHcR5CrxvoojpT7agVQDGehSK5dIpMRKsYXwRNmDSQWE3w6Ed30a6yj7pirlNy
vXZXmn0YOpXuu148zOCpRBB9uBZJP3L1aea3z1O51jntyVRSkKdJfVWghQC+cZDqXIvYe9zd0VNp
0GdAmRye6PD5LhfVJ0Tthx5RUOi4yvETHPIuo/SvNiKEOu+KBBKbysWgtXFOIJ5w3lZtibM0qraX
I0M4FL99s1yd6hrmYfb2+Yj2ERYn7RcnXexgccGfHCgn6bfeP2rJ4cidQwAdF/nk2Ca+CsM7MVRf
pz/1Mvxa78L2Vm+AdF+rkSwMrCEg5FJrLpJLuRLK6ISFCKnHS3aIKZWNTam4nKWBhoqpq2HJ3uyo
V9lxDexFC9sCTjU9WMQQ8gldqo/pZUoIT7Mt6QYPfnpbjBpCjeONWlSiUWu/B1fZYE+duAghHvht
IviYi3cuMgltBRQdZvNyFEqyOZx3xiTkM+a1Fvb9gediumAAn9JcdxFsulNbw+K5ObwRVlo5w1Pw
DQAOgqyZ5drqWUD251oJY1nwmmsyI2ioDhWMZnzg2WBxL6ydl75AqfLcUJFTIcHZtPC0r8JO3SiU
84uHyr5KDYt3f+WrJIDQXUzX163zVEjMAmbSfq/NuoIV+AyHt8EaixNuLehglxtNDGqhmsx4OK2e
eV29YQJYbm5gysCaRrBJDs0qBbueak6jO7wxEza27LwoRh6+KsdGFfOSdGjE5HdO3dftfGv+jeNe
J8WgX8n3yq6zeVOu36+IZBmM5PmbHSnykFV6CJ+3xaRzXyB3xAMF2GLSw/yY0HrDDkr9HrErUQmX
QPmztPrdqzhaZgjKgL4DFLo8lDQXOhtCGWUa3Cfls3x5+Ctt0aqkv9M1yEkL+6SNqLiMH/mTwvqJ
HpQlasGu/Cj9QgmawWsD6bXIzMOUxiNdGha9iQsloDoVX23UXrp/UjUb18Dh8FDA4kilZK1NnIRY
vfdMe3gahbS6YLXgAxgzxTSkCjFh6Eo/b1JpOvHDpMn3xsYAFTNlpmgWjUIQrBw5v1h7SP6EyRQn
GFgfBWZtvc0G1whdCtv5w77qcjBiUvx8bLXms2L2DXhJf2TPz26M0t7TtQ+1gtHI6ydt9aINs1Sz
ZUfCLnyLxv9EzhZCNxSCAmog4kVxzCf7u20SxyBHY366TVaFHmaINACxJLvpLyaMeZzac/fVhi2p
37wQEgL68IbDMIo+9/UMSG2ScMu86l5hXUrG/EXP/KIKOa7Uqn1DfgN/AiFWGj4/rxy8GrYEaTZ8
qN0sNbZqEU+ZdlL0rmDXxVUZabldkjflldLHpNty8QVmegAfuUOZ0vBWUSXki4GdF9J8ESf5lowd
KZKk5XKYElLlq+ZFafYlrAFYuSTnPM7Xv9wrPuEqr4zb7kUJJFN8YHoMqcG8PI15dwfnJbZ3uskw
kesv09GVORg7qfRlGq3Xaz+F8a2fyIe4j24y4RCDegfPDqxmOVCXjgGoIy06DrWKhNLQLm7eZHJO
9+q3dA2HW9ShHFlW1Xpwp78tXkLT/QtiAQxD9jaw1USEIPTNhlYW6SeHR2fflMFWX3ZGz+EJ0dpa
4Upu5nGN9/irPN9qIjpSHMbQetlvBeapl8e4P1+T4wSP63abGh/qZKb8qM/zDYDwA3BNrcNX62K6
PAxuDSGHnh0+z6xOuFBvMQLGZPCOlT0nv2cglRALWK9BUC86vYfBV/poeC4ltMBNVFwv6RBh+nuH
pIA7soJpx7pJnBFzTm39NmNOx+0H3WkKVM7tLfgB6SWsZa9FpSw1dJ07sOwKbej7NASFbsuag6es
csWsddg+f2lNml8NmfQg+NfI6uNSD2jr9XHyCqUUU3GGqw1ArTt3Em5Ay1uHjjA3BFg4bDMc8LD9
kaHk/4+l81puVNnC8BOpigy6FVk52rJvKEeQEFHkp99fe3bNPnM8tiURmu7V//pDqFTwEICEhkWr
oY7EJ9+e31/xZXezq4H/L4x6qgl2r2/mRT/gJ6lnbjp6pIjh7q4R19ckO7ZQJpxPInqWquaR+nVr
l5F1GV6IB5pPYW1e+cIE4oAdLR/4ufqbj7sYhTkMj7jb1PoyahElcfTuiKrs7mQA5dZZn62w5ky0
nTx/K1l3C9JNsOhDHWWnJGuKuFhbf+BEblfxsiyC4/wDn8HYVb5rZh7T7SKbn81uIapJa2ecknI7
J4Bc2Rno7xe3n9mR4g73SwJNakKd2MR1U5DcXxvsUNGLjWFXvPRGcIsC/Wh25OWuIyw9lMtD/pRm
v9z1HACaYiB4fNKiGuZO+TncRJoRn4Jru7SPdJt7CQvcfLhT4hU4gUSOPH2CkxH0NHGL4g0un7x8
x/gpHEqhXOTDqNjY07l7hUVKrTAsxfSGH6PIUSUQRayhGdsU5LMUUD7cJ7SyJawRi6LWGWKbyniW
r7XSpcwAIdCJDGNAQPTFA/FNw9kCThYVX0jEUXxSeVXn4dRIRyqmQF2gjxebJ3ZR2NpiC62jp1gM
SYB8lO2ovp2mZTWzu27XDQfWdvS3pkUmDI/k3hyF1cs8XcXDD+txBaGq31bRuZW+egGXuKpxus9d
Ggp2yyqcBBm+Zbegl7xmWo6SQ9AE4VWGnz/3LNfF7KA1xAQs5tUP/czuRTZWGPAfe9STutdjLsXo
JzYMBBs4t3ceH1JGBfsu195gOMmWvLZ6cOVylU1eCe6nHUrTUz5nMtskVpEPEFk6yces9/RhEwFr
F7iW0n8iTC2XbFr+UnyZ0TIGUzPc5+zQEAQo2TlQzES91gN/dsTJTJiSzm2JHWV9LtWD0rhzsXNH
cKC+TOSjEapl7QiY0f18uEjTljS1ZxjdQBCao2F+GtAslfDxeyNkDKSEAlQGtXl/TiEAVdmf+5nY
tLNdwBZD7e3oB8b77ZWVknorrly089U9mFcCQGUIGEQQlT7Bgnd0mn50JHKJNZwqTp791O2OJg0L
NNU21S6XgfiKORYnu5qFJ2aNs0c4YtYBtfxsDsG2QoPrjUxaXI/CVrAqp7r+epiONF/eX1A0t9C7
fFqRU+9WhguwF9HCzZznd3GeLLufTqm6eLxziOoJ8ER6p45EXd3hiYZMmFxNFdFS5M37NxW681/N
XdNM7A8GVgYU38z35+7CeT+wUiDXrYEzwNamXxGLMW55KpU1lhEsS78Fva5ygYcw+Wp3yeYGpsr+
dnPjOeFGAZEKWRsmn914NNYApfrAtsWmX3r7ooQwjlAIn6+y6mV7Am1E7GLilNbqrvgJejPcn+Wg
B/QiXoSoIZwdGm+GAHwvwXTkJL/HyuU6UCP0oDTJpsM1+c76z3PXzv265/ihEV6HYi/fX3PjmikN
ZLLr0Ju21K/q0tboaAKaQRozXEPdyoU7ko/FZMltzZ2mcOhsl5bHhASU/dA9SXaYW1tEziwXUhcS
ThAhm1xMyoHkBuZlUjgIf000z7i/81QwR/bQ26YR5HdB2AdlxmYODJz5MevXWgVwgmfb+64Cx0N2
1mnWLdAmuCy7NJje126cuO6MPgK31icbA1N4wAvzhSW0L88JWVCkKI1H7e4OT7uAbJSwtts3YCCy
RozAuLlKGxrI0OSLXvoPOMWmr9TXAf4bULqESjGm0jN949zBwqLtNW2RryS/0re6NS81jS+Y0Flg
yK9zbGZg1if2mliWR0a/JiiMICOZ4VUFNRwgIsZrZUcTQ7k+Xki9+FV9ZU46xuxlEIbkzKwOYyG1
6JQhEVo0v1VIh+pDt+vFeFIZkogK2cGlvo6hgbUYtoSZAeSi7qTMy6DPwu81GF6NA2gS0bnEoVzb
aMBl7G9o+corq1hGw9rMjwpp5T/d5XEEiiNOwZlepPWwsVbGJyWmDnDrfyBe3uBalO6UV+2VnB+Y
mOH0S1ISSDKDhhxQE2+FJ79wX7IUVWxwx89tY+P+95cdzNpLaBidW2RXrN4ze+QuxzYP9YjUko0t
c3mMsKjz2slphZQYBRCb5RUQ7045WIjpF9M3sMPMa3ExGt74UjoChfNf+yocYd8AyDw0kIcHJnzG
5a68PFLad4LogpiZHTtgK7rEiBlh8mkXVrk/V9Ci04wkrSuYVHd+ZoMJLMfWgasGsKZIoOs070TP
jh3BzSnkS0KyxdyVJJ/yHlfA0jVZZ50UeuQ7n9GW2P92X+wy6BtJieAboLJ6RhBA7iduNXQL01M7
wTgv2CYkb8bceaIesUGb2XEAKpg7EOYCyVB8h6blGagmgHowOEl7LwVbVCizlTOaRXUPZqTmboyP
7d2R3plvc3mdd+5zmewrUAmP3VQLf6Hyx37dkuMES0n37vg9THb1IV8lepqQyai0TLKCXI1gUYp+
Zkgma2au52jHW9oNXMLHFYx8yDw55kFnFVvAI0LOyLydb5ojQYt0D31tO+0gFZS6SyOm/oKvFJkL
rmP+QBOLZBZUcGBEbjiG6IdpFqyJ3Wf8y75LOqg7UD/r4XCneElBlBnCYZPN9GagqRftJ+NisUpG
0O+RmieqZ+QhOekxIEskahASesuJ1G14Uqc+39IowVyOxIyVjIk090XuVgjix0M8cxEYDbh0/mov
nUIIxMKMlvIp+ujNN5AA+bZVG4eShXy2/lV3tANnzgDJReIipG5GG+AInzawbWBCW8g/wtx1RpuB
jhxIF0q48VepSDKBYENfTjm0NDKZwK0XqTpZYr2UB794bIpymQirF5M55LtHhvJnM9QypnU/vkbR
Bh8N5mm2fsItBOEqW5tiy2AWnAAdeOvAN8HOsf3COPJUr2GB9Vyiu69irhH13zWUVn2T9xtqLIk9
+0BlAtXK0epT+1wxGwxxAC/8O6U/a207I6BFq9LFRNxZLKnYoFVAeYhWPK7030BqgOwsTOpqIK1V
/gYx9kzLbm4E0+jRo5gNEIbozrKbInSDPqkzx0uN6uxknpG7oN1niN9K+CYPZzrx/nK6jZXLk92M
6T9xhBu/eOjNZgfsU7zlB52V55um9Qguz2j77Y9EYjxn7kyhfZ/YNUSh+15RPwyTDh2/WpJLe8pJ
lrq/czT6mQshVa+Jta6St6zZ9s89YxqtrJUeimg1Mf+qgaEFzybUsf3+c57hynZX2uUbk00YsioJ
GMSeYUUE6b/baBaMOZWmh06S2ab9lAakU3RNzPXDx+VFyq79wJSsQei7052E6w2gI2eV28Prn9GF
neUDcM7rPd0LLPZ5ShX3QQ9KTvelvr2XxzwWJtMgTeMc/xxzTqcjh0Cz0odzVxxlGKuKPaSk2+zq
/KhlG+pu/cNaMfrrg/L5z1tp3dtwaUGH2fBDNWZCfpo3G/Ts0bkaykZW4YhhIx0fnfBUT6CQo8LA
RIYOy5OIHLubrgB50+yo3GCQ2JHmP8E1eq6y2m0AkKt2W1CU5wqk8oARxGt7iq7WeRIzA2V+7t57
t+OVlGJq8mPe6OcxU2qvUnqewYoVzemoJXoWkp5n4AAB7sWTa1g9fnHniobODYVEAksNaPZGkBN+
SFwOtViXCjl+KZSO5PSUPlP5mObXCliaXq2GwNTqvx8sQYhMp/QL0hdBeEUomZl/o6XNqMeAUbtU
2SFr7D47mMY+Q66dsumzZ1S1o+HL1j4zoAZ1HktcvGZH8OjDBNl5HyQdkOU+LoO6pvpSSMXFQi/g
glDuDT1RM35uodf2y35Tqt7AUy62wRtayHNw4W43wHLEhYQtw8ftGxedjBSxBbxYzL5KngO4im6t
hFzWDCI2HXcafwrqA3+OVtrABg0aKdIj+Nj026GQY8PUEhWykwCZ8hCaEfStIveftNzlU/xp1VB0
ZNYXoYOvqO4AAghMRpZNQPP2RvgGxAbzCY+C+APu3d0RztK2RBVwT5bPcZ2zJWpWcrq6odnTMLo7
JJbiPQ0mk6BEUZUHE09e2EzXx510eelYDkTihhJJU5ofq9lipWHY3OzoPTd3P+9CWSacQd2m7X4+
OxoW08Xu/j7DGru+fcMG2ZFzCGsrJaTlyeQTiq2hGqodwM1hPix565oHZviO52fllRmCJYvigHat
sIdxM91X3+RvtpBSyFprIEWUNmNM1m6+v8330g0ATDg0YFNKezJEdMrjHV2mPVuI4Q2nG4wrsPdY
s1qPR/1t5iHwlDYdMTLltiITfKtc2A+0H+Tw9JE7/jIzjAf0VN8jyp+ENNKrStxi4UymO8GMIvPu
aNm1w6QFfkkMFR0umBKwrK1wrD/pXHSy0Fym+L1X1yLd9LddM/tF6QuZzMSt34R57XCNadubXchg
Yv5nd2WehDPQN5Mgy0CcEISwEn43Dd3Vd0zzs85DqgXqP1/fSPHO3YcOjrJGdPewKBjN82NYJgnN
HJixqT/Dm3x0OBNdBZJyKIIgFVHDlLDlOpdJhqaChcAhdbDkrJ1hV1iHexdIzXZEeIjYADH+YswD
5gAgWObNMQ/Z6kczoOgVsLwhuYPp8tyy6MNbKNfM3tI1MmxQXdZR1vfs9Ul2Dv+M2S8ajhC531Bs
kHxd+LPJg6WIamNuU7DV6/y+kLgRGR7h3o2bNa7jxxZGL5Lw9t3CHKJ1oL9xeejFo+qFpPSZw6Hh
3GFisWGJPT4zzUK02TREGkKeO0Gm4xZjyZGCh99fJp7rxAPqpZP+lHbI71OLsqdUt8W0abEYmY5R
/1KkB2tYU1zQB6OOhKJY9UFXOhaksIGH10sh9Sak531PFbqfamPVnzg/dBjuPoQ1RazDfnIRYsPg
e5JKP4UJEZRT0ALzsay1FCSUgnrsUCRK3NOnx6nfZw7MR6Nd64wkUpEyFo6lJIVQPxjL2qVkG0yc
Gziayg65YS8A7VIW9Er8C2B3SINt8ikGzg4TW6/VwLZEAsztDC7rMsFZJduNaLznm0d5rnEsNsBM
2YiBa1K7rlT0BxY6Mulw06+adBZtb+JXZSF9vg8VMAtti2LDfEKHbQZX8t2cvce8PyfQacehf83R
AaanwQyUX+6YkcxhfOT3Hx30i6O//zBxasZ7ziZemuMLcz+3BHDLVA4xBgmdcFdxjcpXQQEyWv9G
XQT3HqJAv+jz0MRM5obuwCSdKlMuXfVeY5FFu6FVA+ajjgn0iVh7/XzVUAFIi0EgV8u82WGBynrY
aFvoTtRkNYEHfNSAQ0ad2JJ1bnGg5iMUrNYMXkoGx31Lg9WALepolf/8nLrNYFIiw+Yv1orFrkQh
ylHBj3ETJDMoxwwFs3/a3X2fDpovscWtURa1ydvUWot5F44QOe60qGS+e8MaVAtn+n4+f9GZ/nmO
++RNYTOI0n62MrvN1FmAI8f4gc+WBZfgzFw8Tg5QR6KjGkSwAOjnch0zTNR6N0mW9JUjtlysw8zq
pd8pq2zusXsFKQEFm4OfQsMWupfKt1JM1MB4+R9FgdZub9j5CiDvCCmqaFZ3on7xcE1u3/EuyT5L
CLPRY/PLWzetk6U7IqiTJ9tLYDNWCapni85c9xuVLqSblgWuRBNT5g4OhL3xrhjvj/jUYG4jfd6M
DfUUDAgDXwdj07Q7LkWVbYzhuUhn9pMZGw6ftZarC4shbicj85zoqtavNXb82I3LiM7gG+LlmDqN
7jQ/keVBD8Na70nQk/oR5X/e3D1I7ho/PZbiwlz2ELKoU/PyCMg0wmQXnzGlJJ6+0oxpH4c5l1vh
dIb4Fw4bhQ3FhDF9UeREyRv4VlFh62VXtMs43Ohtigt7GuBlxdzWc13R6Vpp+GpMS8A76iMJGjMf
jBNIHyjYu1U9qaFs32LRLIPwoeq4HtyQA3FqFBGaNDIdJa6OURY2sxX3Rer2FjtRlfopZpZuZ9hO
dQDDegG/Cjyh/30+wa2+MmaXJPmZR1Q2SBPS/cjy3AdpybKxlNkn0v0lf1JyqgGMs3mXore022o5
SAO6sWY17wNZxqx/CJJbMMcD3uIotpOyqp5Y3LjFSf65vVXwgTyuDkIXhsBwLrRgoNAz+4BdPF5X
Cl3WAnv0Do+G5l18AwM2ZS4KylvvyZi+LkwGKC9p8nLZ/cT9XudzkwBhjKZ9TNgVL5TJwZ5ogPmt
eOU7E/vMXmKbPVQfNCMfBZTxJzgzdVB5fByCLsXvESr18BazpRvN5TyJOTybNucOEY/5RmmOjPSL
Gl4lBAb9y+hnK+PL8CxSfztXHTYNIKdBPUZxUqcv9U9DlllJc4UKjTZOnF+1yalqH0nyQCCqe0c7
FTkWKJuyn1koJYBEpN57DJsBXo5zqaafOcMa8Jy9qBhkoJu0TPGggws3nofHC9dngOjspaDDrS1l
B8rKcUEHcLY4AeaB2o7ph4xt+hx8wpnqyw0BsEGmySlCRwRSr+FDw9hhCeqCQrGNdgmKmM2X2uTN
9BWBxkBEYIY6lN5cMGBiekU0bjAOakNuXAmmQHLUsC76rw7FBaE2+kdGMgIlZh9SmGsWthWxzVOV
G4TquM19y+Y0EZsVb9YF9N4hEkzFsUvAgziSx3LGmJYYx0yK/e6es79GX4Z9ogXYCqN4UaHRAIBF
MrVOAICKDD8/dkEHoFxDvQzlEbxJgvc2N/dpG8Y0TvFBPRBN6t0xS+8u06YgZhrciJu9TLlyWKZj
/Vmdnqe7m3r/vovzNF8Rt+xAlN7hTonT+p0/D35DmKnS3uXnOHs63UX8TP8RHyJ+Lv40tgKyD+nX
KRz5Ig5AvI6PZxCL9zEI4jEyu9iDneJTuxHKWHo2/MFwf61ivP/va6CxIjT9OVl8c9/01SXtpqXu
Z6Hwdp/5dDSWVSjhls9vLcuPHvKmBxLHZ8PLxZZ/DDBwFer5AKE6yncTORosZKxShfMsJuo3eiU/
jYRVaaL6GvQd0SIVH5Vs03BYPpHIPj31fSJcDQ2vL9S+7Fx9IDlefucTMKzkM9DceUBMYXXC3pRn
tnBu34pXf0iejqqPuPLRi3bJNuP/we2xapddbnC1Z0QScqCtJ3LpydkmuF5ylkifcIAX3ZD9SMX9
Vh4xEwQRh0jQnuO/3+nXN7LT5aVEKhX0aI6oJaNA98sAcg8W8vS3CRFA7O0/A1iV/IFrjAcw9vvK
UvaEA1uOsRwCN34OHDSSSE+IQSASrYyl6klCjY9x2cybrSEA/DnaBnjAUhyLK8g5Cmtc7H0ZO9g6
uyI+kafZTX+RGf6M1TKCPYZNoVMiGwNnuNlj2O+6bYmAhLspXO6Bfq7VfuYPv/rS+hKXXNxpcWcz
bj5ZiAEEuEAMiFFcxD0O+Qwnk5wAdrH8ZGKQKBgdQ3Thc0jiYzjOOegyjHwRnoGdrKe4kouWE0vf
oIjfOOxVyZAVmRMjQ0O8Qpjk8zXewiyr7NIYmZNL2wl/cNgO5AeFEmLIuUgAEA8NCSfeLLwR9CCh
4ueHROrUPAm0HwqSVzJHcsSZmKA4dka8ZhR2BEaWBNY2qF/hFPqUQpTgf2OaQbp/7p87DKRxiIMT
WmMOh6w0HDkkRCfcrEcIzsc9kUjuEMP14ZaH6iQeZXHYWBRzU0BgMaPDqSXEqiDEVYnRxyktIx/S
1LqFmRat8PGE4fP/WLVgUPHA2mLoKVw/hRMTj6XmYbKprWm88A0xEwji33PXHAdhICwiSEQIBOZ6
geRG+LhA4FuWOM2Lh0rs/QyfjwvqD/F4iO8kPuNHZxTVa0af+o3+tHyvD+U7AE1+eP7dUVx2eKol
huq/51HcZVqCW0w6nW7L8TmkmvDwYu2JfZ2EJN6MPhi6t8U9JLgGAr0LShzGWyFKF1YEoK147dRr
XFUfoYhRwZVrneO/J4519vX3S3zX/GoQ1+dhRkKm7KhO5mpYPy1UD2emv3cSP1SWbEX5KGsjoj14
Opj1EHr4iGpLzPQZBAx+pkgu1L8QBOHIB9n773OzLd22F9XTPdQwkHJ+c65EzxHmhNoUR3jbNSO1
5uMw5Ps7M9ghHCvmZfzKI5TEhwvTwIInlBnU+TcetKXl378r4OS/3+HolKU4QWHlJMaJ+Hb055PD
ZpwzeYQwsCxf++14sC2GBHvMkI2h+Ei+5HfEOInorFAZg30u7k9HtoIZJpobyiScPXlr8RpxpEj+
GI38Iw6wUt3iVoVjleV3awwDGKcKOldx8nkIdv5RhrgY8LX4Hx4GnFDCFRD6lgduhriiiFikx98d
Ej+MNmRDgftiYygyXcQNE3+AmDkHHPWw9sTnUP7m4fCnb2JIbj4yB6YbbEOENyNX/l2k6kUfwmod
FiS3TMQccJf+tz0cl2yE0fKy8RNvibsizxsTBnvvX8pgbjJTJR9PKwHLWeZzmRfzNtiFgwrga8NC
grcjA4E9jXjiCMPA7188eRgVsrY8+SFO4EwaItoFrFk4q8vfwnjxz2aTOyLirzYEKBEVJmPcNGLm
1C6bN3A1Xxyq+IMomUPnheRGCRcjYRvEG9FSZWIQ55qEdA7MncI/EJsyeXAdmEHmXIx5UJP0gZ07
s5N4tTiD+brAs0XEvf3ZH3GUGNRwKsL8hPi49V+KCCf4XIlIJOFkzt974VuOdy9dE04boOPPOZ75
EMIzdtEYMRNKBA19z9xnC5d5zllYzHD5RIbRHJMIwpq4688XiZFfMwrKsP3o1ukWXB8PryDyN6Nr
4AwiJmzxgIp1p1u3jBttyV26M5Cx2hOGwe/11zwY8r8pQAwCPgU5YyAuG19QwOvCxV3cJ64W58o3
+Y+z5d6J3CHBFOVm4L6Pv5ywS8fIRbjxiCsl+bdfnrFfgC1GoHhcOGxGB4NUTCq3bUQ8FkNEuNPw
yQydeCt+8GBM8zcDD+zmHupkg3Vff7/yd0uY9MY9/aX8S/KRKoJ2cJP6JbRi1OYiPij9xaiz5ZW0
qpYKDD8+sg6RC2ZbqNRlyDaKpwxHOLoHf5dH/AJK4W3NFCcur0gaFAeDf4x4xGsOGC4iFxkkmwdW
POw6+nIzwFcYw4ynT19okW0G1qIK7xY2fEEZiqc4x5sG6YsDA1w4R+EVio0UT4Z4CllFxCTLj8TX
nKmYVPI1NwFeIH7kPDF/ny6m1ckDSGEmYVLjfo94UnIltSWiScKYljzBvJG4xH+uJswizTrZJ3s4
rnzn39wl3lpMCVzwNR2Sf8/ppDVulK9oAf3NHwl3oYbGKEa2MFcVf99+afD9f+vKcFjfAp2RZDG5
0t9CdsWHDGt2NGLeyrZ4yv5NhqBu3OKSTxTnhgUrJ8g/+JIr+i9WivsiZitxoW8fYkQD4PEaMW9y
1QreUExu8x1ddfoysyD9ZaSAWcJB3opnlKYnFoi0vP34V5Sgzdvo51/1F9eNN8ZPtl6AaYkJE5RT
HGTEPVM94V+puaqTBqDSVACy04SScNtZa26zl9znUXZkJ6e8sbjA6RZctv8lOo5H6d9pK0us6XCX
Y1oV58e015M4JPn1V7YyMYYTs+g8kHd/0w3Tl1hfUdRxK1RPDDvsBQg1fx4QOtmZq7iskKxjYrBQ
Sy1vq+qQYq4h6vKJNCn4HNuM6G1ktX66hMCwF+YzhX+jPbBRA7wwWVzHSxqDgjjgZdWhaYgEgmRI
b85VBlhHANZ20TqF4Yw0CpyaLkCyoIPR2Lmj/AB/zN0p5WsAQnQH+U7V/OjuFBfoYurcQ9wNHVq2
9aDA5YZYTyuolN2sCQqSJlywXTiMeB1wNdvCRV+Cy+inuUJldMdEm3eJeO4coz2rEmir079hNZKP
a6k4EuXeADLDh3ek4Wy+8sKqPyKqilfy02lrm6McEUkcitIL716+UwCNKKyw4PzJlpKKKJQ0wYIY
eILX19QX4zZ/AzQFHLvZIAOwems7sRPDnV2RFaPqQIRblgtcoGY4raaBiZgcgBWdSShMB0O03TGQ
Xzt+0D+2UK7yDkceY917p3uT005cy+1V9OUX+T7H0qN92OWwUnI/HZxr9aLCjZAd/cu0Qg3PFTwt
Sw1wXnp6cb2tYiHmpauRebcAJc7tuRjxHNWW8tW8wZJdm1eEVAnajUscVHOLZhaicn+c7HcWf3Xu
jy+K3ccHXlSHzdm8oz1+IgH3N+iwOiRD8oY+sJXiacRMpWMX614NuuuJfcXnWGfaUUYbrHuYL6TR
lr9q9cUY34vH6Sn7zB7cCR6l6jd96ehmU3so6/sDKtGpcQYYY9LoWofZyWBGXXg9ZqbKUrOb8G64
DenPnnlfT1f1q/2Nty1Wk/jwDh6aE0RCMQQvzb1T6QkD2zVWIDoeHjAk2KBmgkPm3rY4xIo5V1XW
RvZb0YXkWAD6n27n9enJkg4KBPmXhxmCUrfZj8YDP7p4l7XgXy00y2sxj+0SIelP1nxUPI8P/XP6
HkHUsTdLYtBXoDRtOeyViSYchLi5kw/bSPVigi3p47zT/WzeZpaKi6irn/mrGo7RHAs8WcXGPEYX
ZuN4ihWa3OEeki1S7R2ONZYoD1Qx0ipqflm2M9nFnzWWXX6homfSemJl7Kk3zJasRamgz0Hgb02Q
DlF9t895ssc/hUpNO1ZBPl6V8ZjiwvGwWxwgLfLvqA6q9FBDWL3DsXkzoGVHriEMAkbM7S34t/CD
8FaEPXP7wpde30va5kH6+KrF0nmBDArmh9MAz67M2yqLEIR6ZCfTL0SmeveNY1JehsE3nzul2U+y
pwxfSbNLEEPxKtrpnHF0pEXP7zzwZaNvPneSi3XU7+6ofGCgUKynp26DQN923xYyCuFL01ErwQRn
RLhS6Ua8hEO8AQTgKd3LLgG9x+G+5f1o6/bYu3GSoH4dpv5x0WCMvaGLD/WnLtY3Wr4cM9YZzGvD
GrFieQEGAyCk54TM5knSeor0A2g8uWTKR4DTHNo9HRCePKX+G+y4+JT1/bf+Bv+hfQVdevgz06VP
SwIHFUzlg8A+LiCXBXwA2cUqAlD4vsG4QVIDfgPRDCwloHUDguyTzJ5+cVhp7a+F8UEQI/h5sDkE
vCdAG2LsfoiXNK3yOybyyc/Dh8P0zdF33G5YQnzE94EEVTyzIqTy4E/a4mDiSm26/OjvHThA3qek
/OVIiLcJQdZHMOyD0f1Ex1mrre4zAldgyOmbIq9skwoo7n7zHlc+5mDknnXrziFpVEPEUbdwvFGL
06Tv8Fqk+2RCpUFE3cmPdZPGKvqEO3hiPgF80NS0SuybL/deoilkHSYuEq7vJu/Yo1TohYcFB5YP
ZMKY3bqu2kUHmKzk6CPVjxym9wzZON79TGWPhMbJ04lUrOVhNtPJJxF0xsQOcIZVjvaaHIhjeGg9
cZSw9h0a0+YNrPM22gVAfLIEAVyBg4ss9fks9y081045mH66ogf7caDF3BtzlEek5NIM1jI/OVhQ
CGjovo9UnXCrRcOaSahL3ZosqfG+i8tghPdG/hpScnMJwSA99SokgY4WD/Y+nEs0vHSXlZFtXp7a
B98rYXtJR+mzq5B7DZveBAVePebrAwPsEDf2AbQY4gnJXZIAlHtSc1zlcx6Hq+KUuI1h00/vV/iH
gWKnzYlm/QkMkrXXfqEPwFgWbKAkuJkMMeG4aL9Uzcy+leFL5a1wYCLhk1Fpj3NPiErh6nRbsORV
sat1aAtL+kzDhJrO6Y6PiwTvBesU0Ppr+Q7TzoA9Atd+YTodUAPObhhTFiLuVoL3WqMvgRdM4ZQf
aKJqFDqvLzFHqb0yIUCIvsxu35F0JJIk3RH2BDr6nT3OUAiybFOY77XQcx5M3CewxeG0kvSl4fjo
gVesNkDkHAe0gez2Nk1Pe1vzjjiglR9ceqXrsVFSbHo2FVxbXMmHxZ1yj+VFrS5Fu2WKmFFLcYSX
39zPTjGdUDhK8ec0LlRgcNaxL14bLfax3WNPvI9Qajz0hXpZQXSh07DSXrs+pClTKQI0b5iRAW63
2eSQiS0tTPR02qJewMVZdOOBwuYD9USbHstHAFU63g+shjVqUBQWS+rTLcyxRFmWLzlEI2WtX05L
UH66VJGg9a6an36ns5s6xiSqLC50rtAOL0opAOesQgQvdew1hU8+rbyB6o8GUcwti/aK9uJZO3iG
rJE4WgC7zBlOtUwRotCA8xkI3RiqvpArzfDz8Sm1ru1X2XrGXgUiNxc43QDq518tWoSdmTkRBgpn
HTDQbT0YqjikOMgqCht5ZhrmH/E+B7fXCdXSuDKOyltOF8V5UsbYs8OrvITuy1xeRqud8Z3IroQS
/4z1w9VAMneefdyiY4u54OF5RWCDgE11L/A7yRHZIrObEaSEwnvCnGV7KzcxrvBck78L/b4qDysD
gpHi8ijk7grWT/+Nup8UsJLAUqNAIiX/0UOSED//JLxBJE3COSpbl8IB9w2g9tq5h1heAzTqPXvK
7tr+QiZJnu6M5rzmz4ar/Ba5TJ7Ql6AaLqCuU2CfkRwgXMUKs/KVcglZZ/WgrRdmT+xbFiTksbCw
qeb623X3JkWEQOl4X5/ZP2DuD/HACh1z0d8DVPIS+CHuMEMUYuHSrBtndwXisAAPB8sfsrfi4byw
JisfNeuGuZ5MP6ZUMgJJWsLfJ/KwO3xDKSJpU9202AQjiIOMNK2119WTIyaQkhQRbJRZEw0StCGM
WYt+5mSJeKgN4+V2VQgpBCt9o186o0TBSmCNd48wam2xncDJwv4msqS+tNpFHyC6LBCNDoTvlV5z
oR1Ek++W7gi6nCxXjP3CnjksQYgNdRJ2Pmm4vAG8we9JDgQH2jNW9RU9T9Yrfmsp/JeBybswMg95
/9bkJAUhVIdQvGfPzUL7asULB4oZ2L8kgiwxxeB1xqfew0TBdIacJ9JN8S/SyDkO6KQyFyXs+HAi
BuRDwrS4XJ5hgXDXxt38ffYSI3m0OwixjnKCRHYQ0P7tW6JQHha3ankbReajsq0gbaLzlL0Hm+n+
dxrEszJ3UzD4G3207CS6BLZrkLOAumsRL/YzBEa6j2Nk6svbNLn0mCOj7IZmaefb59q8L58OuQnP
4/zwqnwxFwy/1lf+WLaOiaEstpaIQ6hn/cwK0n2M2f95xN3nK+vo+y7yF/B4IOI3NM8XgP0nkMkr
0IjkJtC5d3XjQ0uZemr7gNWBwQnnuUCsiZ1NZs9xt/dJjqAHhUcLiiJEKctaXU+WHx/H90e+kT87
y5sfNVvaVMYiOesNO/3acKcznJvig9AFDNxrDidQecRgf+iLnAizczdj4beRfj1prTBJxYsAqWfl
Dt501d6pNYBSBgrGYrG8Lqf4iOX4dLKXFBU8odOajvxzdV/j7qyh4LVhxkASmUSQ0lzGQMiN3qGL
tMSP68j7EptcE1unqKDEyhbuFaoUjxtNXULmviFBn2+YuM+ipfrFHgHODN3iz4jrRUePaUHVnPaT
mytiPvMf6WnfHIh4UrnkOzew9Vf++riy8MAp4G9pxbjeRfLnrXLp9dPXh885jUsEhOd8sV5DTK/d
GcZGayimhZMEDMSttbBxydGwaHHqY7NVY1ujVfShLPIlaxTrCMnKi/4T0gLP4andcU/n92AiS8dl
Ep9vLEbLI+jX9QuOBLlbbu8Drmwsqs2hZ5VAEnpm5/rJ8x7UL1mY0/7CdvLlvqqRQ7jQZQ7W59jY
NJAM4uIqmhSCCuFwZvEVBeVzLxZ2kdiKHSCwBs/6J+Fm2xgWQPRBysOTCE5/gD9DkwLDJvLT7mcj
OuWEycdeD2aM38cfd8iEWmNciTw5d0B8HJptLSHwyOueW4Clsfc4S5yI231F+Oot2Lvzecjf9s1G
LvC5AGJlcxGyT84+iH1iE53LSPpfcm/8GKXASl/xFuBWgiCl0w5cBtUubUG6jcXeIvkMWo3y3lTQ
bLem6XPD1vK+KeznCUmUtb29JmwzsZ/irRT0jHBXa6JeZKhSPzgZ4AEq+c0AdCIJqxDKWAsPf54Y
DLfzTcbE9APumH4yEhPcqE9kO7nTNXqXd9pmrB1futYjLkPh/RVRmjIsMYc1F+ZWc5SdtksnT+5J
wXoZZQoQAkMWCZ3gVzxYo1NyTKlc7I4Ke1zE3/nvevEfYefVpDq2bem/cuM8N9HISx19+wFkcZmk
JXkh0myEFyBAgl/f3xCnbpwyUbWJzGRjZNeaa5oxxiwmrKMIT7x6X84XDls+QGmVHNohhO5xQjUl
GO5YcYJOiVb9bbjYdOoK/npUnKJjO6XOumhFbRR5gxFPyjzxJ8Hb4QHzjXZocXiWmsEONY3uxuj3
ciRoqXyTSXpE5IaOg+cPH84TWEwCnNn+1DTEdSlZtT52ycqmBWLE2kXl3wTPsICMM15NozcTp9SM
wHWARtmfQ4DIO4jPmPvzO7W4LZewA6cO+UKUH7oHBFGJjMsIshHewR4CWB0uHyG2wpM5xYvtuwEU
zAhXnYgGbp9eFQL7tq4RrCFnfPFCZzH0SYiNWhD+ELkp0Td4Oi90bbrvq1Z0LaAfJf73IbuSUoBj
Boru7fQJAmLO1PTA/iGL9tZ+OQ6vfdBLsO2YCu3FB51/0JhHXYElbkEzoACRmNH1CdximKNa44W3
U2KRiPwuolb/BAktfmPppc0XzTCPIempfmvizqKFCdvuCbzKDXItngkz5MKpkpUIHvxr1gfx/wqA
iyah1/AAch6LwM12EsImf9VlYWMRW7eflhTkD1BMzK+q1d3QsobwJcLKm/0l/WG6aL1err0b3Zen
wAwRZWitw5KMVibDguOZExUDsQq3j4cYrxcxB2BEtMclFXVJrUeizBLtKDokyfwQp7B6PpUpyzs5
0keS1khRPSPnvnV6F3eA7gl5DXrHHnub89g3H1hQ3GoAoPGejReJITglwOUv24easuElIpK9vkO9
oI/B+GTTfI1UdhWRdD5ERbT4lT+PGRdt2kYEQadF0RJlc/OFlBAHCGZuuYpPbJRWIpO2oWZEBb7r
k1Sma2Zp8AJ3Bht6mRdl1ra67vfFDU+dU287XKM5GVp94isHmBwLuefhNJKHYaC45N+8sAyhs6Bb
fErLX6T7nCf7BXlhmhqiJdLBN5ov5s6N64dqCEKe0Ffo8sKt7BbMBlpvdM9gER+NJ8JxPrBOlq97
cvHZbIP1jM6zr5yY2A/bi75dP07Oi6nvkkl6xvxWFYmV4RUYeAsJ1759GyDHSH/XU1KuwieaYma4
CtYT8zuq/e765UzHE+kVLTuXN4gPxjprtdMguXzuD49Qw6Gtz0CyJWb9yGyIxinJhswOy+/2x4py
IN7SOa7HJMvGDrK1sNsGhBYn1ujwSs5wA4ALOOt8+Qi2NcIhQcmmHBh7WN1QZrpo85i7eJYWk+Mt
xSMnKvI/iAKIF38xE1BBhbk1QMOd4CIHtx7NYoihyDwMEbReJ6v3oo6LOrGeLlyuyMzgVV+cXhsi
hkguDxcShqN1QmWdxzxAsajTM0DBf1cEClcULmGUDK9Mv4D+pBeiLgIwFsQpjM44f1mTZo4JU3ev
6FZwK0ElXBJQulOjd0npH9MdIHmbdwiZhQO0qPCd6ZiHIVdX8WV8ms5YDd5bGcSq1WhHH8Hwtu/M
q+wUlWYn2o2RwEgsD5xMPVzTMi0h93C9xbgyUA8NBKUP3RMVbVYV8HATVv8IXhgMJDcCoXTbJAAJ
K3XeSKjs/PjAn8bHX+J34TBQs1+GkElQqreULwO2AqMsbYfVYDeaKUkEa3cdHhFX612Gbv95u88M
d7SZ+tcBchdfBmH4Ex3W3BGmYzXENeXGg9Z+ImbD7iTOz+1jAeoLiFeMUSi93pzK4Aut12h1Bzab
or+aB5ARphIVlV8wC/u2naq3LlMS0NSaABLjsAS9j2gpHLQhWp3bI0RU8wnEDavWeEkqAVf3OAbs
1+6fXrfAjG5Tn+xqTASNyDSJStkWnxYRoWfT6pe2EK0uR7RAaxZwVwK69PCD0gK9yUlgEFf5YDOf
7X4+2Z5TuFbAFaqo8jvzNVmuj+UF0egoj2clBurySixx7FaXGKqKSZ3Rfgge50AQK7Eu2OU71U2a
6hodAvBwK0UhfEuU7/I3ujMiv0tr+S2BDcHY5fiqkNJB6ezUvZgxiTHng8zZ2JVHAKrk4fw1Bq65
jNfQbt7w35cA3EJUQCyAbagtzEb5Mtr3nsF2220wFtCrUVT5qoK0QtHqgl8LHi8+X3qEo/TTxNkK
nQ+oTdf0xgGkR+H4b5vo8goaBQh68Ehv0na07/ZIKOXgNvl1QxWFfVEZnX1eAIbvyRRQv6A/FjYT
Qgxtr+Yk0ECFYIbVKvFp1W39zL0l8P/ZaEtCDAFwpmc2L2bd1fByTZbPJhRixuAMKHTHeylS2tVj
aEGjIDVx7ho15VdYziFJV3pDk0ZNKWshQLYqkweuKjVeapi7ofm+iMhmAplbstZDPOg8wGuGObCh
pS2OXI7EAjqFvDNEW2HdJcXcEdLEHELbhYRLopKNL9bMiQpiOg7w5mG2BMjDZE0J9BPnBRIcIQlj
tkWukZu+fpiwNuKDBgQceMi0GUWfO4OaANRlYALsIQHFux/EQYtX0sVTIWtAIxIxsQQQHD2en11U
bglraROZHOZSWzy1vqsu7TCp3Fm0SAx6VfB4FLyfrKw9PNJP4YAKtBK1Z4S9pFgVXgGkmtTKaAQH
bgH27TD/oam4FfkdrgjCY+//+q///f/+73f9f/JfxWOxuebF7r925+1jsdydyv/+l+X/67/295ez
n//+l+u4jh34/DMCy/HMoG3w/vfn03KX82njf1kb71y23FP9ShSKJ1GWsSNt4PRkQHd9WbR6zpX5
3LXo4rmKXQBVxOzm7ulaDHz70VzSchgZiriApIwXGnStuns0wYEPHOcRFDmIS3jQvBUgbArP0lAy
jUjAOEd/fx6mjvOP5xG4tm20Pd9wA8/9/Xls1oVr+1ZweXXHy/T6dlbjg917QG+JoRctu5fIS9p4
iAO1dCm+Dl8EaNuvvz8GS/v40zF4humbXEmLJ78/hsKerU3/YFxerWfvwe76ITKeFc0wjpPggaJW
lE8Rbknd0A2fUCehL0P7g6YSbxZWlYClBxw1BWeWwI+LGd/Z3x+d8ZdXyDecoO06bd+3/3B0ub2f
+ZsyL0kdJvXs1Simwd4AmzqvrXN01ny+/vJdhFFI4vz9rv/6wvzHrq3fX5h2VdmGu+TCIMpNapbC
/SmjMvO0HHrxqU+TBiBvcERGv76DKOiy8tA5g04l4/OA9GdmvwePBW2CaET06Hwsj/9wdKb3V7eN
C+KaTuA7jv2HobPzSv/mXm71y26C/i/I8GRYx/TDDK+3joFISYcSNpqrwx3FIYpR0SJFRDHcd14/
dtH5cbf+h+Mx/mpKBoHhczCeaTEvf3+1jGNttDcrysiIbRIn40k8wgzM9mT4cSGBqyK/QPmClHfn
5HYA1RySwvuHgzCN4E9XxWmbJgfR9lzPsP5oGOzzzAnMTbt63FOa8wxwzX49nG6v4cb79LaoPove
upp1HSSdADCQHv5oL3u7Q89bb5KS7sid8wZnFLN6xBlfb1NYMwXCbpXRvZ3RIKTIcaR4e1hvYLwF
KBQcITbl3RkdLwJvvtz328bwXNgk1JBg9Z4twjmHrKWB70+TUxtMxcn8Oq9+6lO/Wv6croDbKWwX
629/AQSLWtqm7DvLB+P0WOWhSbE1D4tWurKTZdUvV9MNqakcwIlPADA6OE8+baXO8XFNi9KX2+3r
YI/WZlyso9UxuYKSoucRsQX6JytUyxFrghNMYi506XSzhYbXXbHSAI/1x0VB1vDrfP1etvob63l9
Gp1XL0f6MkBlsFJIIos2LWhgGuXgdpOaBn5Ul8qu7yRIp5SbhxYK4iiEVhkA9aAatuCNIC4AmxzR
wAdWirYNiKtn4liRcxPWYXTJn0s65Vpg4kIyTizQ9OlAou5k9a3lyF7mrKQATaogbi3GVeFnxeGj
Vfu9Ww3PabPiFiFJ011BiUZCAlUjm4W6s5siyoj4ifW5uHWoeJKMYnG90RzjF+syxTz8TIqSeFTI
QjESIA44ULD8cLcLt+cOOHSnGBirxGavlCnybGP2ncXPhdB9ncAJJeleVDHkW/KsEO7IsqKAGxSv
p7xnWuqXcmul0GMNYAS0sa9SKkQSFGHCBelsG3u/gPdvQboDrjH6O5PIPkTJ/R/MliW79HuD7rQt
x3Q9xzcd03H/YLc2l6uZexe7egEymBTRKT5+A/khEcV/QRNmxwnlowvYW38M9SIzedEEt7cC8WUm
JsAZtVo2QTote60Ra6Vgyon9s3nffOnvCh2IFIBc34vsjH5A1OSRa09d1Ok6p1QPvtP3QQRDQ6Df
0DqZ/cDUPapxFFMqIY6s0y3QYX7TFOvSh1fT36J0Uad+5mfbRO/eYA12boS2BVqztDriWEitJusI
VlUixA1dZDvnVz03QODcUuOL3h7xYUxLpUR7XTiJG17SRVwmOxohOAMLFGw1MsLyyQKCJBjX8una
RThDQCcf0XdkHECNCVStPqVu4vMR4ZKQdeNwGJ8RjQISejY8kU4b2qSwqrgCLe8k9vc1VuC2Rt0f
5HcdBcDFhfd2kna8Bbu/zezvy1wftXr13Ev08fMxfAdSEsM/jgFNt3niJWgk+xOzwY6bsR71G2VW
cOAmzui+8xGwQcHJd5/1GyKy0al7UpMYcLt3lLTAm+A0QWuuEvr1gfqJDnj8a69zhqh4ez7GbiTk
JN4tqMv8C8qo+gui2JwQn5AGFwjYTMlBAcLWpo6xOSQhJMwkaNDk3KfXdQZygRILu9GPXtAnz/Sy
BioqF4CIQ5BRaAnAEx3aVFJNFE6xTBfJAgkIhLF5pkbjAo0JxOqSFPn7aWB7f/Ycfj8N7N8vSNXt
VJ6t1bJ+2YLuS5RjWZGCDml2T/QKXIyGvOB080+At1sQM0LErQCUAc20xRIYwyMFDcbTHXNmSc9p
mv0uHoXiPAISE3iv9bDhLeO5PVXbdDda0xBzkazob+g1Z4T6TeQAagXJCqwcEBTn21yF4SGFMptw
RflNpOOgi9qi8Tb/+eAi0XFQH9RvQVj5Yrz7Zk09xrsJ25kCdIvdV0R74i0t6K4AhlFCpit8ERFK
AgwCfimkLzrrfNhMTrGmNdTnsdC/CPCCatSpm0n9LUygzlpoUJkAmYT7tTDRH4aRyDu7wZX1HEZU
NhtDtAB4KAjreiR0oOaPjfGwmS7mXJ8l08Kp0sQTfPwCeobGlMYHw+IHicD4BOmG4AYoMahhtn8E
n14ywYohDgGq7926ryd100Xo/LoDoqd5bjD7jf4B4j4Az7o/oztXTZc0utqB5EODON3FG5qs83QV
1yn9vT8Xo0OG6B3TK0iChlrjMEcN6DUO1Ip20EEqJWOtSBBJO/Pn1qvi7aCiwRf1W/gnBmwYq/nR
/8RH0fzP+QukHzaPGD37ed3T87rnTa0EPFAG9TNDz2eZBUPYxXrNSpASjEGgIYlFATlSK7uSbeWZ
N71/Xt+rIUtn4tGII7IYOUkV64B0WDoMwmaoOvvI4RBIacUyy9hOHrKZLjQMP7ubKLITkyXWVK8A
bomcKQQfTvgYGT1MFPswYJxYve1g3fBQaAxPOmovi54iU2c+a1c016Z7HAY+dHibvCG09ScHA7iP
2qi3kNyaxXYIuOmVfhDxpvO9xsZtPrFRn0d+FwDnuO4ybjod+n3M7xbSncg8QoqBjAFYqwsbAy2e
KywjmRHNFhg5jY2SRdD8EaWn7P29bTDNv3ITLcc1DMMLgnZgmr+3DfnMb182gVm/snItO5MyQtmy
a1PGWWBhuw4wYBCKm66kPsDN4fR36gnPHowwXoUPAIGB3RIrLTvxIsyG1Aa7pdmbaAOYiSGfiosu
KfLOqZ9l1HA6MLjpseb2V9vuBJHoCJxWx3rYdoxj5A771/kEeDZJcrKddDSJ3s40B9/QYgSQINhl
gz1Pp19l5wURsCTxKO/uulk8BJA8Hw4P3fhp3b0+JO/rl4/PbtRBj/nJxb1Bs37w/o6sYkgh4H3X
eUdFyjGSAZIDY1SyvGT02VtA9EitqOtD8k0HiIL+oK4WIrdFnPcQ8LFD0Km7rHYwK2jXkty6s++u
1R1RQjjnCZiMzgcpwEJr08iKnp/zeJWkr7uol87zsD82h+PwkzzRtvu5H7HIjXrdtN/HFYEV0BWz
ZTHop71e1BoPRr1eL4/bnfm4//YPd/uv/aHAsT2PCJdswe9v9mzl7Lazm7t4fZtM60GVLDvZ06/b
KCG4jj7NUEc95lD/fq8WEcdf+WEWmQoncNy2Z/xhATLt4ry4tPHDTOy1DLB8KoCksQW2eYdjEsTt
BuEMNwBuiUztnVMgwPR2JDNrIlCAnQ2+ZXX1VSD0je+iZagdIRqVIM/BbF8nOQ4KXaTod2kTocvt
khskm5BjMbzo/EGbqJctSMp3yGdM5HIiw3L9Bib8WWEjRT8MYNqhXD4iHOAzDvPfRgsyAOD/q0jy
urOgfejiYQNzE3t7egzwrNDO7MkNK5NVzLFMabKI5Vljn/TQsZnUBVAlzNTtFIful9w52neldX87
lB9IA8/kIgoZMTUeor7u0q0S1ml2+RLD7JIS4GDsC3azw98DkYCvpkXIBQPvJ1cWHi1bNguKeH1a
7rQkaXXWoq6VnqXtFR26xtc9weO4Ppl8mtQuO5bTKR/PoF3nLsTjY9nnOwlNqRobtJvIGh3jE4/N
hFJXTFGerek1/OuPTfO+1uAmDq/m9EwMZ4k4V6cHFq1uTW/QFQdOIPm1TdDx5lrJkd3iaiJyz+Ee
Y62WuFZDcDm4UCKbGM3vRVL10SVMCUmRgcc+lvhhgj3KZVt/LZAWoU3ARAwuHRFuAswRDsyNrBf3
FfQDRvW+EuuLFEfpVwvjqknakON0sdHXuJxoRBQTWfPb041BYz6D7WJQlR+r98W7Fgj7Bb5frPUg
T5pVIarHBuubkaw+KS1DXEQ+F9dVzqpWXbm69fy+nrJCaCk1+CLoAtqSshwmm3eNWW3Wflm933Ct
d/Nz41BrybZjGNxwz9opJTHSoCK6yosov8oUsIK4SFwBSBrwfX5g9ZA2R1d7WjyjaiKGH3WEy+ud
CCme3zVdhs8V3ip9Vrge6OGztjAedNdor6xFRzdZyw/FuMZZE58gnx9xrPJ350VemK6qvBvIU09F
VMtXS1o/9+t6hqy4oWLAAydZjEtobWNYf9yq8kuXnAQDh6xta+BomOYjm6Qrtp/i1WvjnSNdx23U
/cvfIVPxsv+KJwfLm3FMB+LM+F7humlEu9NFdoFLAY0Io+AxMwhiITaAgYxc0PftSD/in6BcgVu2
hNyg2XEVD8ZuJoJ8RG1YHpwmDbDUbySWEyoE4p1QRcYeONw286Vm+b81d9ubelMD90Re1M0LFfjI
pfrtwY2f2/9mXYpieV/aKWhw5r/FGoxl3QiNQo1kpPx7ebpMffhUikYVtBgftD/DddXh6eA0QaC9
EUPIKdbGyJZrPFdcaRX6dPspDdzdTbhPEUVrMeNOsc+Fgm0FH4W+vroAuP7yifMRsfBgO1r9IO+F
NYXY87J/QZppcCUQtLGuFjQUkFw8w+XnIHXPIFNFzeiRLRHjb/YKYe2Ic35lesqHD6DN0lECSiNC
njg5VDQSjWSAp3oVYvUmOsIhFYm8lYgLbUTlwH+4Mkes5NLTJJzhMOovctgJNlvlxLuBl+N3j7Hl
q6r3snxTfbGKj3P8Wjbi4O8WAOt0dAH8OQ03RQeYApMwsGAM056eEELj+cSPPW1crWj5fh+dGusU
7xgA9Ycorhrncs4UtO2rjvF85c5YL/ZUG0MXnQ9fNWX4y3VvNmu9iF0tq8Tm1Q5GijWKP4g44HRy
7XRrsKWNsWom2bWju6K4RFxIXVwYCfEeu0k/skhM6QrXVI64XHGZJy8qSfIky6T1emto8w7X4RyD
VwtzrlMB20jMLYUouvG6fZo993Do/txt3gHhwoFpFZHtr0WlUmwj2imsNJZjSKnQ+PSKy6IjSp+Y
piJg3diFyHL6OpQMPqef2/dxcp9RWmY0YRV3neIzI498HofAXONsFYvpHb3P95uVAIeXYa5oWsTY
E7dSdPdbdGvyCnjuGFe51xZ+vPjkN16pYhQDBtcmZmjHmn/buPXIjOPeKUpvphT3XJblhO259twp
KN+Ee7GDAaYDOjcmAGQkB7UXX2VD1KuF8E4JhB+iT+sGKdZs1kI2Y+O5+FxnTaBTdnx04N1ZUKkI
BzklXQrxlSGkcOlmPAOzqZlkchVFnb0T8bdzk5HFxKb6xqDBkRY5f/aKHQUwfqVIu+htsCTEkKwA
sqPQIRsrqlnXkFhho4Bul/liH4wrEcKuvfxTpo1Ve0AG/x79tlIzmZHSx/RzGhp4YpzqlPRbzDj6
7kQkCZuReB/UIqFiFzkhOWmiIsqetJt8GvAqvitu7r8dhEExr79FAa4WhMyMqMGeWSLuqI5N442h
zYcVrYt/CLqH7ICupzuV6ef/ZIV5WysNGsQ0Dm4I6Fr+tOKVXCKgNnNdRKA3mTexYcnhC3FoZN2b
a64zPsW6jFopNJk2g0s8G+tTdwcS0jY0RpwnkVhFBdcDe4g0wnqkMc4op26g5YBti6KpNIiYjuI5
02qK7jwcQXe4fRL9+U4cDB6OuGGbyYmQrVlemysGg5O2R5AqjWfdZMV0LHka9YBbZNmxpP+Tw9C2
b89amS04vfJ4/BFOTF9MSF0ppPbg8xjZlvXfYIDjKnE9lGjS58ksNcu4rqeOVmNbM1tDXRZKzNT7
bVpxfdypRcvjC6fMnXhiOEzxnlyGjpxJKJsi4Wvp0JKoRVvAZJwDXkMJB5Lms8bM3WJB3MHyn/HU
SlJASgMV9AD5d/6DFUohLpXYJommoaCbr2+y2DX0dJhQqRHusXbr9MZyDcWcG8kJcNl1G++f1UnZ
CfSp5DC+MNVkkTQBxWwUx1zP9Q3x682eg7ugKEETct/cPBLrvXpAzRkHwcJu8S0uEGRMsjCkPcN1
RO9uogwgrZkXb1j/aP9J3tQIGRE85HLLMipJiqRWOmvIzfq2ghWR5vVDRoezYfVsfvs9IwTM3Viw
Js+5/zwPWPZ6yg3QwZZgEA8CTsHAUc6D5IiSCnJHz99aB/EKsf5qrn63+Gscdbk2J6px90EvdrI4
rbpesHWzzctlADc3QrxS1H3osPjYDHsNfP0+DXRkFY2mS/ngyXqoeMWJgDZtJwucUiLbvvmo4OWe
WDkRI5Ci/nUhE85zDgnwJ3rhMHQwwEp9yAWS7AWSLXi/LbwmyXzcyA3tcXiPTQZdIRGBgEskRBxA
eEPUQ++DS5MFp+8zyxgYIhxxiiexS+TmZ1rEuBYpmJFPOV8wUV8J3HC9zoPd0xYbTzuvFNZH1g7p
xBHXeBMkVWIkWZC8vnXfdRQXEs605FGqa5oTaMGRAhrRxGDbXy4AKXpiDuS0rx/1ewOKkNQZp6al
FF+dlFazT46LmjTx5f1HwYCcf7keWo9z4k0gcFyoE2d2g5Zt8ZddEd7RwFjpd4YGzGc7ueHD3iMz
5GhJdNylHnBKGY4azG1+tJQymAfYDCyG3BRAbul+Aj3xip4Ba9FApqlh9ZKj1eYAM4/k5GoDjEnm
kGJmmcCqu2WZA253X67pCcyMV+aX5M+SQFvjQo4y1O3Ebwwys28qs3z3+NfEHJIi2SAotBtueJXR
xthvSgTQvH2+7+NgQ2ofVH5Xb2n35zlRZzMoT2Boc3j4THIiTlKWVClmPxdCdWDoXNA9xRQl4HSr
kWTkcpoZuirNhc/JNOo2OKj0aDIoe8hn0hIX8UYgdc/G3ZId2zGz1RddNjOGssK0fTQAIsNW7JDv
8QmNbW8k//HSP74rQbj/ukfXRPmjU58ByU3zsyXxtt7l0XeZCdqYhyuKn0U0EOD/42HhiClXqvyn
gjs5ZnJGWkMSqg4TRMUSepVMdny9AtnM+d2edDQGR60ZpAhC0UXFOSA3+VQ0UbigD/f4UntpP6/x
b289ZUo1zBDN0/jbM8pmPyQmlKPMM8wDDqLysLpShJkczZqjokOqMqitqXZF5pOxSgT6so8Y3WRD
jZ77rWqMnv8WvyDQxO7Kcxc4Ay/eeovR3a2SXy0vm+H+HUw1be7BqmZ/gTqQGSL4OgFNTmpN5R+g
G7hpxzclXYtBzrHpOuk4z8003k7qcYlXr4mfc1hLpk9N/sFrDCdGm+J0dkBl5UwLcjlYSO8Oa6pl
BXkD+aMuMigNfR9rrTz8FSEKHLceiUs0U+jhIwL/dnRr1I7kd2hRoGFa7PN7h3OnnJOcVzRPCHes
0IEXnfMwWTGv6FDIFzxjUuVDsQ7i8BypP8hDUQYF/FwzR2c9rBojT2npWdx6Y1wq1RTKRd/cx3U/
b1JROlN6xjAKtxP7RSNd529mTuPM54AkT33eHfI5wBU59vZeRcTq9vNfwWjH2FYkZD6jDokaYfmh
bRzQEI9NsfRflVc4phT+VlhxvXi/rse+houMqYwXUpWnf2/Yi2T/bFp6dHQsBF0fu/T6o2+RlOC4
NO6V6WaUwRZgqFqMGHneGPc5NAOV+oBWjmh9jMiPntM6bcD/ktbUiKjuS0OAoAwaJ7WAAyn3gtHh
JbSUgWly5CFtMVTG0DRCAiuFe9eTtpdkd5ANbAp/qCwyviykwRhnLJKICfVWn1ZvQ9ZFylg2RltS
R1tEjoA1xYteK6P6TugOlohEhCqDrWzPvlAMC+/BprI0B1YErVqqiGgWqyLRnCnXVI+7mdc6qDvC
hVIiD+PR331hslS5Jau1b5KZKs5g8ZPtUIVf6sA5odksbj+X3zICsg6axVI+k0koJ5ql93qK5tF6
sI8OE2YxvJZJm8RTM6nZFllNBgFo/0sKJkqlYGUO8+mNkvCB/63/ZzXSSqTYkCCYDhbNzDW/AWwy
aXbhhtFNiYjxvcYtOWW7Hz0zQkZ6dH2joSV2WVNITq9Gu4mXrQLcATdOnukV/+9I22IFCnLFtHoh
hoIDi6byXUlDbqbWIOUYELNCa0Ie5P01vDOWMrxJzbZ7QIWrIp+SHOICP1ce8eljN5FPSuVBcbCC
dvRfCKcl4yLH1SCBuZwrdtR+NiSD5JYfM7rd44vVL2tULUzkMypOGOjP82+hmKJXnZYOWzGXolYV
ML1G+4I09C9K68111ULkMuhvCMG1XpH7a9yX37J2suKq8uvWaoLoajN8iDkNZoOSiHeLus00QzRI
rV6Jih1AcyXzGtIoE0FzBGgp80UzxuK3Q9YZ+8koLAhh9VumWg/V2MqJ1jnV3aAlsO7Iws9SwET7
SPUwHR2UVI0vqdlphSyZr1iFxnnUqdxnMf1kWTvlwDgSwfAuzGmNcq2NmvuyVtBytUACHuJK2C/N
KORslbOk1BUNILpqOKuEJ+NfP+k9Vlk2Cz0FjZ7moxr52qu2uE/bz2esVOtNq7r2fgOG3Rgi2SD5
eHILgwhQhBLhKIL/2v4y0hWIBtLl+J16W3ALHeOZdJAdHpg9WocuZHu0Gmk9ab3K/s5SAOd3E6lD
IInbnMOJrPuG9cPB67WanyMD3uL/+MIvqp4qra6CBIUJUohOXDxJv0hZDnlFeNmNE6ORd+0Z1IwV
uFYIPSmLoUXiONlPkFXewxBpIhWaufQqsM0ayQSzVMdT4/k4WVLK0GxUAQD/40vetAaV1oVZM4Hh
7+Tcdo2tu/cZTHWlz5gSPgDhbWIxBhrHgqtwr8qWrAe7dJbW49YrhdGmAsu1+l4OdFcLQFoMAhUs
5ShJ1phNUbNU0VcOujayHmgfy+zSQ0icka1968tomDMT6rHuuPwGboMcq8W77obWO/li5rOGxJZx
qme35Ld38ZW8LkaQziKMZdmk67dGuXQMqbdwYnLQzrHK0JpIDGTIw3PVavVxvagPHgpWjgAaAv+n
+0GPrkF6Ux9RQkx/I8RxI23W6pnf9ZxsEOp8eCAVpyTDiISqLKOFlqTySBJllK6g3eSJaFPMw0c4
hSNjBi55on3JkdNumhd03NqepjqiOMh6UFhXoHOjnbAWJvhWGp9SkaT3Gp8zei1QFbH8KxXfcQzn
CpTWmQ9shiznEVK0wDF6W7ZBSS2MRbNCKS2qw2vDcZVYJK9iN2QPdnMFg8xTWSndz2YxQVvo4Tan
4dubZBftuMQcoWre2JTlyzVeNAGNUquzdMu4uWBDWlMdhk5U56Tj1QWUzya5vi2tWTm01afYIJCm
OFODQ1mli/RGhOXGJst1EUNAJcOt3KhstGIFpR8WVGt2yE/skZBUrvcyXqAldOVmyCDg6rI9FdpU
JNESzolLQlPJTZAHE3mDMrGa9W4mzNX9ZPEah7o1fCZzetVgReHWDC9q4IvkJrK4tJRa8Ru9yhRU
0NP50R5IKfSAqmI9uoypiqBmSttZEtFozyobLcln6US2yVfr75W/yDOqhpGCmiOJQd5KixCtRDm9
Ir19cGpDaUKSyubL9w3QUIjyysOG8w7IcAA0T7Zf4BhJV6EbKPwHgBi0NfXUHwkoJCyRUpP34oiH
JtsMjNG9xKP3AMsDTRzqWHBdfhF1cXz6USYFxgIfJRobqq4CyL2JzfQ19i7JyMemTtSXgIcqanoH
ZTee6+ia3fBOoOwqDHT+AMrfJOTZ+Kv/wnM995sShT5NoQIXqkohovE+0d/w31UG6LIqpdHR+Eun
goRGBsyfc+hXfeCeG/bLXqBIw7umREUrqkhFK6BTB0vXqdmq3DPqF4yUSiQMYstNAguRQ0vGSvdR
7pPEG50dlH+Hi6a78feVaqP9lwVyOwC16zuGbfh/QNPvq8Nla+Tt6uUOJcLlH9wLBtx2MrNUULD0
oF5p9IBiYhNGyMdRildRr5LmrYcm6JUk4mNJhLLGE19nF+Y8o/1bnoIS9AWTUiAbTTr9X2GaDFTd
u9KNBckttykGg7abbuLFgx1uSYfA8lRIpziOVspNysVqio3beBHpiglEpbQo7P1s/a4ahRsFzXz8
hwsV/BkqD6TMNQPf8mzXc50/ICtP1ca7bmeH6gUIJbGU8ha/1RfOXKh7MlC5VqWa74ukygBK9DcX
lIPK3wuKKkrMK19JWp7b2yJTm6cXwEyreMnPb6jG/bOVyn/dRmdAjG53B76xBAkFkT5S8XjDwq3V
lLhxrMUMhv5AhQGBBmcYXrwrLrE87dW1I9cBYA+5Jdq7r1J533IV6qdjunqX3y/nTrbHzXB8Mv9H
67JcQg8MqP8Ds2/VLHvsiHt7L0cdkHmLWq8KpxVic3swmrLdtHqi/CVNZNVeqy+G9S9BBeVXF+nl
g6tAHlU/ysbCvwc/JwVjDXKVKlRqUpJfk4op4zXzUtUAhHmbWp/mP6LjoOv//h7bf4ax6xYLUe8G
NsSMPyCDzKMf5JfcyF+vSOHdyBUekGMNgW0bIaKWm1DpHTrZF53hQ986d28ZHGUy9KMtGrLd21Nx
SkBynXp5VoWjK/z0W2twhbv0BuN90W+/nH7tEjinrR/4HP80j/8a1fQfx/6H4VluN8XlYt7qR4+O
oFCUjiNDahkghsIWkQ4t2nBHyF7t4iNN1CiEQ8OiHf1n0ApdpA7oIUibtFN4wP6uo7zukqt0IApd
UQBHWmQcQHtgiXLp7WhEB9Iu64R2sHTJo3PpidzRqb8/RMsq4ssmoRU9efiMHfqr6IpeTgHgOnGI
EzGHQMiQ3ctRYQpXbSiUFuRL6+0ye4a4vDThfmUoS9Eyb0V3LuisuKfXjrlHOKzLu96vegoLDSr2
HsFtMlhoDlYg9PGhU/rCwN6jp/Sxld6gT9esUpAa6Ypm1Qk9YOxWPy8gvA3R3XfobUcHVjtDxLwm
Q2iIyXQoevlmssozJNHL0shc8xNRctDcMLjVx+cmqX2LLlm0aSX3ir9n9JebMX3yil12Ift9/Sc4
tyfixJ/g3P9xV/8AI9qjRLcpnKp6aUpDeOCHebsHeaH5JfMjjOo9/pT3rU810SOVPuOZulp6wgQp
O2++GaGKdIoDVO2W/VYt616bbJFcvRc3VJVQ0UjbaWpiQh8gSEgSih7ZEXEJyWrA3CC8lUdE451N
3XO493qJYKUKNumQSAih+FpliB0dR0BgOxJ5fDhjZpQkkqftJOWggZBgrK6sGlaCxoO8M3lE+kBF
FuEOhhTa8hgpjyBfqSSiagH0J3FGFj0hG6iYqU5PX7JkisPudXF5j9C7sIq3SNkUGOiCJspFrOcE
p0jdsAfzQUGHYk3ZRfleqgA0uf8GtCSIkzIJSOW8tKN7OKUwSWlmYSxUHAm+FW4rxHYT5I1VkWnw
xCWZYIXtKuVQYlQqQLEUyNomvdbkB7gvVnho8Fybd2U2hNtSEOlE9H5VzlcZmtYbL5L7lSFXZur+
OrDM5+McqCiuuI037VBdMTg18kZzZIsGXs/GhZXDb8b5j9cTLhYRJ9YKXQ9Z7MuT1LddoAjyIlVO
kPC4tOyho/bg1+OM4UgNK1wvQXiL+Iy3vkibEACvuxG0Jse0iuA2IrUOLAcD/nMgj6FRqIeWRC2F
eqhydm2y6+CUMPbCx8iyw9LFyu/kAMoVajby0voHbPidNfanOQVDyPRc2zQMX9C9/+APVmZ5sy83
+OjUjLefS0g9RmvYuu5e6pkb5+ZHUCHBiIZRnbRHPqbKjo9B4tKIb8U6WMJuR+wFCCg9MMpyvqTj
y+vehDE03MHZLq08u3jf+y18eFQmSroQdugKEmwtRPxyoPE1uhRdZL9yWpfM86/i0EVJoKZNB2DU
sndZtdKt321T5rgAAMzfT56kq6P1heZm6yx3Y8dPHURU/GXn4NG3hkJXnQXH0QZHc1ckJRl/gD/0
GzK6SKDtSJ25A3fXm7lhVfQKaN+AVZEgWGUlNRCva1fR/hbebuEGppjb4aydPIICaNJ8BM0Xr+fA
5NwPtoiCglyl19PkdIvXqNtXoU8z9YcLqg40HtyhqqXo+ECTClrk7sNFhfhPF2beGsmXIjVJfuTd
rR25l3GBxlMQbmb9kpYTp9N4BXV9j7aPsTpHVU4/pzpGNPQ0rI4QinsHf7CnJwpGGlG86/d28eMu
32ordcuHyn4s67g6p/VtiMrFDUHRVuReR63rw3n1yhrTBhpixXZr7BVvhrdnEdnTVfXdnD20rLF1
HtzecqQzjd4yeCh2H6b1K4BNvd9/7/aPH+Xh5eB+symrNZjNpu1i3C573jXKzfA86/nFi7l9oLXt
7fRo4RM56Pgl1jWsyCeb3dNudDUHrWLkH8It3W2JYnGE0OTcd2nUUZh0/8tul1dpZ570+ZUX+if6
aXaXsw67gNwEZnd2RL0kNKblN62iHVpqsRsalsG6/0a2AXHWPao24YHW0QgFID5GcwgvYkmV2CtJ
/jrZ73tr7HWVHlHdRmSL6N5+PtM9pqxZBJfX9EjOsa7DRWkj4n6BVtW52VCwEHxfRhe4c7PuwUpc
NnGF6DvxgaEZxaS1edn44+D2ZPnjS4vWINnm9GwtP07Wa3UKAzpKL+ON1yvyOd1p4DxnZCP57wH5
isg+h8ECrnl2uPbyIGKMldfe0nkvyTi1J3uvt8J5ug4cVHWDGG+knL359XhZpZzEkp41FKmX4Za2
psQTJD3WD8vD0zZ/txmfdD6pso3bywnR0R3cRgglBsu4qqLlob/6/4Sd53Li6tatr4gqBSSkvwok
EW1w+kO1k0SUCELA1X/PEGfvs5Z3V3d5dS83xiAUXs055gjQoHBPXU839vjWmvl2r2zFe6APc14t
B+dD+8weuEb5uXs9d28lXpzxCYEn0jTzl+s97WSDGudKZglWCLzN9pLZRHNk5/2N0dn649sVW76B
hwVShqsLRADunKfRmvPc4BivSP1sbux2ZfvjwsJQcI1P+yEgmMsHA1uMneFigFUc/n/5HPCcIURC
iuX35tHoHYce7NlFaIyPr0Zvh3xsH+yJef46P+/erzz3xcHx5bvxqzlevqzxYwbCbCqAmRnczo+a
drgG93y4YmeBUjHHTLAZLtZrYg5xFquuw80eN87odCQ/lPbLwcuTGf2hukQGV8+imqaXTrnXm1aT
9LM6MvHAjIV1xgiQgWGcl31zM718X18wMzSvMVLTrEiOFZ58Flc7Pn0Yq3mp0QzxKHs7VJuw38o7
iCjPlzgjkSFZ5DtKSRzwENpxKlz9Yy/jnGs2sUEkb/zQVwmYE7Npz0vK7SodrNM8yFLO0LDJVXB8
aiwZIJz6Tmua4nRNd23euhtS2NJfhTkssmkDEWBhYaFyhdnnlfHheIiKDBNANbRd7AaMAY54Wxu7
m2DJ3YwoDcAaSy6Cx4ke6zHnIdvjHKU4qpE56wXbj2rmdu2n7Wv1aT9dwY+NR3NEvkmE21L3NmwO
9jy+sJQ2W6EJI51nG64OOHNCnz80+6NV0Mtb0BNBtFaj9HM9cV9w/zG/nWWoACCQg80wfTTctybE
g5sdnBnpYs2KLiSHOnEGkdgnBE8P1T46k12e4x/JwrV4uKLRb00brcimNiKg/dvEOnJrQt3Z4gKL
IxWvfgpwJMFKMMMZ9d18OCXIcvmPXcTpxYHlcReHF7zGTpTm6dRketYaLsZu9/TAHsH6bHZ+u+Cf
w8XNjsNmLGlNTvNm4r5vWDy/sJdtb70bRl74P2Ans3a/MG/bf3knhAec+bepPXQHkgOm0+0ABxr/
ibM2w8jg9fxgPm0/ms97DFY+GnuSSznG28/Fx35GHHg5RptveCZrXBGssP4pjRN5hCTkBUuLEuK8
6+NueoAw6OFtGhBELacE/IQaldKKzxAXbUxtiBYisz3EAHDvBOurxqRL5L67oEVONGaY5HEXEeMm
96tqBiY7DPduwhN1eRb4GeDqhOnZF8tj8bhnLzQDG2cd/EvwKWlNfNRcpf3qYSx19I/hoVh04IST
PUc46myLT8KtYDS3QflxsfsLTov1Ho8F2BjnNkYYJEyfyqHVeNmwkjRonDL7wbeefLyTGuQ5dTFC
IFTvhrHrgfBHULfFK6Gv2fnURoOMSjfFWWVNjCsB31wHrRhPpcupUyEI97hXrB52Hng28EwVuSsM
eFhvqhZ+Vc33PRZ8XLq34DLEHxqjaBJcL8UbmWl+HWxGu2QB1Jy7BG4hLWG3r9qHCzGQ0uumxmBz
6ZXwz7kzwCYgS+7WcfF3bY7zvI8nb8no0Jua+QM+smR5Z4ewJOtpR8zEDEun9Daw0y7Wss09UcdJ
UU3X1wH+uzj3HYtOmmJ54P2lAHTUxf+p/hMK8I/6b7nOMjs7l9VMA739d9mKFD+glkhUkHV8JphH
iL34PTCUJPRMBxrfMJHEhSzv0McCw6jdOHQrpl1GpFGuhqzCUJcgqVSwdyhU7JU/gxTWb0GKf5Sv
kjf9Y/PXxc3c3E63bH5qV7HZfis+Ldzsned1HPSeMd0gyfscjHB03LbxfydI7bsKutM/b8Rvpfb2
/9+In7Ia87g0GpnDPhQQJpbs/qF4PAMs3cUkmisYNBBE7HT/DnWo6f3DAfR/QJaleWqdnesmQ8BV
RERvJ4wEMOgavrXN6O0WpcnwNPCD8+CCEUI7DTrPnXMQxL+wkAmv0egUv45ucYcc0eDWQ8S1iGZm
8H6TrWivHfQGAy94mMF1jdszsJ24dwm+zsFkcIgRREWddRjgKxIFHy5Gp0XQv4twT/PptxhCuA+B
pO/C/i0efU9XYR5Pu3EYX9ktBzrSIA6njUErovL7i/nBHaf9n53iGaZruxhm4JDy79Pi4DQWTXRt
2dx4g5IekGcT7qd5B01IZ7zKsH6mhO7bz+h4lv1tf3MKL40w+yD3szRiG0eaxEzS6SXowPVHh6AM
V25txCr3T/GZorM1NZkv7UvmRDBiwnyAA7bd98ZlZBPI7oXWCyN3DBQinh47TvD/rKtwGYKStgpO
Q3WPV5B+ZHZkGVCIhLphDNO2/5qOjWQ3344P8zQC7441amc5CLOBAjEagKTY09SKC+oWumfImJgN
Vug2MDNDL4NTkNxSprc+5jRRB2O16Nc8XD6CXbWlqIkidKE3LHmCJMI9PMkG02n3aegHw+RpFyat
6KkbPvoRtzCyZdKHy4AIWdfFxpPUnKyTPrLrhtzquPlgDYW1xJpp9KD0/wL2WOZvEWbPdnzf8fyW
5/44r1enc8O4Nb10zm07YNSKBJH7VGDEuM/wRbo8jsLnJI3RHX4RoRmRFxtceEyfjvCEgHku8Yih
FRvxWy8Nem4QdHqzXq83bu+Dcbvd4xIJesEDP2uPh8CY7fYDPxu3Z+2XIQ+mwbjzkYcPQW/20HmI
47APcvnY53J5fQ24iCad5+Cr156Nx71eMOhMjPbrqI+tdjcMOl50ZlsmwWBkh7oy8A3u/8qCed8g
1m2B54fb7s8PnW9mSGEXI9LPCidTkpaD8Xg8G5vB2z540XX8hHH6gOolIlOcY7eIF5g49a7B4y7M
AjSL+/b8V7PNldd//MbTlwKbPPOnvy1vv5uKNJtOE2W5ic/Kz/UtP23L7XKxq2YJ5UDXmy/md4qp
yz1C6SRC3i/g4xrn+9ghCCs/dSe4h2C3D4bEnF8wklDzO3NVQ70mZpjup2h++pmIoVLqAaTVhglb
vksJVa55eV7v8A6qCk1AxMqaSCmVHDfYr5pXuUWSJ7RLLAHROe+UTpPv9h3z3X6WIE/SCampb+/p
212Yt2V7hdcLE9MoWMFyKxZpSVOU9if4hSA0/o+1JXImATMYitbwTPEFHb8W2+gxBlfvOLQzlXvX
w5pkwdFnHtOAblS9a4bIYI9BVqSJn2Z9x4Qrhyndp9Mj0pS4BKRTWWf5zB0SB1HUQfzPnmnSqMmI
BqkarDqzDeq2vxzd3zgvOUbT8U3fNBh5+c4PBMhvNvJjau0uE3gKGEAsuIZOZGyEmPUDBy32eLJE
G0Yx+LPR8LlhRWoxBcCFSJL2JcFcBUPAM2hVjjCve2Goa7WxmsorsnxCeEyXTbRztIb6xEOQMruO
du/WSjCLDXGa9O5LaDodas3FMgR4EdhOAvOyvd0PAM53RX+DEQvQNI4ALbCayABv4wlmSIYs0HtF
u/JygDOCqoFIJRaGVzwLodRtZxhcLlERc1FgCMkKG14hvSKUunQWx2RjtVdOVPiUdUmF7/9aLv+b
dWLQbVe8W9su2oQB+KsIdxI8TY1Dx8qCDFdwqK9+TKatuY7JDCCT6mBigB2W4MJFB1dp+8s1wvMp
skFjmbIzcmL07YR/Pmy/sWTiqHm21bQ82zSc2vrkH4XPcpuvG35+O09ap/4e9xYvcyab/XV03BID
QLd1qtxJdvk2dwwr3jYGxs392y6Pyh1tcXYeZlfuFCZJRuBmZ1K5XQjuTAXWrjd0ZAW7oXQidjzz
y4Qh0fOVnzsnP07zgkw8DuSm7O1dKDSt6cHN/rL2m7bW9p+37ybGSY7Rkm2L8wPov2yAZdbbTTXZ
4+e2WPdzm7lNvsHlalqenXGTNuF0Nom02dJUXX8dd3hnXKx289yaXw7L6dleyyHrciY5+5b3lvhN
X/w37ZW1wnTth8UxjX1AvJVT9Q7+Zr5oeWnkkYKT58u4xHpkQxGeLqcOQXmnlL10XYdN4805Z6Fb
5bewWPmRvYD/4LAYVdmyrS044shabfNhTh5Unq9JWoG/VmJ07V3wfDxUkzWNw5oO/nr2hpuseEqt
SYklrOm22iXN5C5s5dt4yVt6Nxwumpt+DayShrRgNXDPnOAV5hLFdlpt33Lru7ha0cFh4plXYc4G
NcrNyzpLLub4Sgmyp3CxcBZN8+PguPyFN9jJBavbE8mWYcO0Z6rDjH6xHBcbrrtFI74qgOTkdczd
MW5mfrT0l2GxSfbb2a3CHx3KeMMmf2EFKsr3ixKEPosPV5ur62mzt9vXND4xIDvhGHetoip7uywv
xHxA9rAf8u0xbphTK52fHWtw3M1aFS5RhKqsjxgs74vReoMlLTDHny+SekT58zxqOabV9Fq+YVs/
p9TXW2W1vF2jMcMvBC+MCWMEXK/B0/FQ/UvN6TV/V4jjw4dNWst3Tcv+sY4aqc2OLbNqvhpkBFhd
xiQHjM8DoiX6SHSoQrZzOGMIk3wiRdfvALmPuGOgvHRHzO1hSC5H+fAUNV4JYEFLBGE5Zjyy7G8m
rWA9ymNz4saJ20HW2id1FQdr7jBvjdfGIH0izeulNYaS3HXbzQdrhKBntIsXDFatZDnOE6a37fWY
+cPEn0kyfR6AC8K2yLtIstolaDw2OT2nS8ZLEp7bXNdPzpgxGJIREj/G6241ZKU29VkSDw9/KzG6
rckO9ciWbSGVR6aZh45B3iAww5BzGaduO2pArRPj+IzpzhN7ZcBYMiBrPgbp7C5jv31keJQP09iL
/EeiHDTeT5rTW3JI0BHA7yQ6LvGZk8ArGdsv4pO2X5zgjZdiZILQpe3hrOYN8Cx+Rv/70Jgh0kwq
pBBH7HjLjjG99sd7Ua2xKLpNMZ6fEUe1gHHXmJ/6l+l10sS5ZqnwCnScuJoStRiWGMXaD9APyELD
Bz1e9IwJDfpoPQdcwe6yTvZk+v267FyIQzMjhgiQaC4oBfEHf2SYgX3LqseNlOnU5v2SiPNnXUM3
StnXqJlCZqsobW7t5nCFpQCJpEMjXg/flzE48xDoEbOZHXtelHav3gU4EgcPGDk9Xyf2G2z/zrIL
ujs9Pzuj0zMxa4fERVniEGGBzU28okoCtE72pHgQ/PuUTQpGm+0LhVpKPBYkivn260Ae9nP61Xo4
913AqFbfH24HWZtUtvY5CZZTI8YAvDemGIlwao3z8OsQU7kObh1y2TqqqRcT/4EKbTHbJBYJdEfE
Vcw+OVhlvFdP9bgaH57NZPWIf8oMUjpVEjksEO5GowqfgcUn9pNwzI0xeg744KgvqZknRwaacOW6
jLgJBmlMrK6HM1VBaLKBy603zuk+9tDjNhHMoVHVuSV7TOJ3iTvzwANPo+24erYplyosQSGBU2iV
3TRqQkTyJwRGJ5vg+RBMAIDbJSTRU2y/ZdCIGpDDVl0+4dAfrYebxIAYxpHpGMH8Mjfap6HRzR+N
hDzpU9x4wMOYcWs+ZH8SZ4099pD5ElXrMiQQLgQwGULi7rUmUqzKe2vRy8Zrzup0ciKFeDMk9YQO
O4Pa5EO8ZvwTb8dlQrbAiNon3gIznuI9Rf0rtmihGeZjuGJ9j/tDHoGrTpxeEcI6BK2EC+S2/ah6
x0wsxE0eVh04XccOF+jMDgm2u4yIl5MyQlAwEl/LYpwZT/aMSi8JgVXtQwgtJl7GWdgA0aFrROPW
GLXwcPQfnJEI/0cGx1+UMz2z2xqeCDcqkBis+y5+QvBaMGRahUAbc+fzMjlRyM6ao2rqjbbRccDV
NNo9uxzPQ/w63wyxeYqzISyJ6QshIWSRGi8Gu70x2CbO44oYrCzGOwi+jcXZInqOP2XDmTyXbW9g
EAhP6A6+8bWkcNiKqMLiMppYUHQOyTnk6SHDYE7WM1RQow003SNtARAzOsdL/rhjSFfkmQNZbDBy
jq/wb3bYWxeJWEFHJrjNJGezvTa5Q51WH2vLUavvjqr+cgxtog1jsLdmjVmOMKR4la8CSjGdL2iN
nwkMiIwR5XDbiZaPm3kmO5mhFaSzRq81OybNLlKvF2/YGGAazXntg2HjiD5h0Zoi4Iw4bVA5gAgU
kCupe+lIsu7iFWM5AkBYReDP5GKEJieCNlmRJfEfuF0mBH3qWYTZPh6TZXIdXADE/3wP/V2hqfrS
NZu6i7r2DxrQoljuqvxyuc0vY6w1p3ha3rACeKGwx/G6TaN66c0orBiNfJ0SZsKUKwQSdGwH+KM2
VzeyuM9IOCSr/nvzNf388/aZ/m8QTNNwKYbdJkZGkNL+jfVky8XaLheLy6wmWSMLKENN1xdEm965
/vq/FJGYRNRyO/QH5jE2r23vGjeOYDANaA/fRnwl2PJyDRv45Hphi1WQYCeNPPBGd0L7aXnuMH++
mcPr4NfIN3tVr3gYNfFaZO60eCyexKCVKgWicC0ZFIfCgdUsdsYBlrRIuiLVS0up9pb+s5/2ZY0i
uoOCNz0EsBIkQGWBGCA5vKzIJP7nbvApNz6xS2BTSNlHtCKEiyURpSfuqxbuM6u2/GMKDLZ5L0kk
YTtDpkYic1eUagNrcnG9kfA+UCyIiQxbuiaSa0PFAje5gvQzcRTN/hnyhAUZQlS2y4govpH7Tldb
R5LDaX0XN9OBUSq/EJmyVJzR8A4xOqCb/fOxrjGfH/Uch9rGpapp+M3WTwtc3z1v1uXhepuvg+V3
Fb6sZgyknkBzqJPiW3DDcL07o2CmeTaCYsxfqRPJf0qQD15UABEddshg842NPEZQq1v42upjCd39
BTXBYIlRaAs3PCZA4fQbyKWTRgbVC6V05P2lOrV+Q2fC7bjluq7N2WsZP7Dr5qLhrdNl6zKTw+I9
T1cyFgkwhavgisRR3Pa8D4wPB+Jyy1o+Q07+571q/aZwNQ2v6dgyyWz6rR/dVrb09vZt51xmVA8U
lrcaKRGXchteJxRPkCV9IH1mx0MYjNzH1zAU990/b8XvavV/bYX21j8a2vUuLW4b21jOmYQHq3H2
suxMmnjJA5a1uA1O/vJ2hv8b57N/vaEAyH+8Ybm+7XxvjU1vI5GUD2ZY7Yuiirz69ok396byfdDq
oS/E8ZR1J/SuKrPQcqzQ78q4D+UuHhLT1pgI95nijRdTRLvk48B8Skc56c93GhlKQYRQG4YsVyy3
A1kRSIlkQJiCJoX3H4N6MLAdNyRxhZkPrgcXePpw/IWQSbwjpcwd3ALsekf7LoArEfWVeJWRDeJv
R622D9gFWXYsyIv6CJqsrHBOY6fr8AwWG6xyoF8Ba+kqFsglvMqZZOh95RODRQCiSLdPm0fD8lgB
MTeQyEvurmWGxFhE8LC7lBGNDQ2GApgN0LOQqHPfN3DmDnhH6JT2X2QdarHEkczDya2hEgy80Yad
JxIFPghmb/lsPpKRrXjsjjPWzlY4syRkPv9aksGt5ugGWU9mNPp40gdJiQ6l5xBKPHMXD7P/CIKl
PmX7oVWMtKtbvHTFS0kjCo+vfaMPwomaLqyBIxFcaThXi/BT9HKR08W2hWnL9yLRIxwUmtd8Xra5
PcsPtKbxrhAWigwmZA8KP4x0nUEYzXeab6iBmDlIKKqPI474XaXGZ+aM0ke5H3XuTbUuTlI4QyJV
MeLuOlOdjNLZ6e+STW/hrskpxZ3C7p4fLTjQd9HfsrYRI4kIlZSZ6P4gEiO3N523kpfrrqd301kr
TYYIxXtgSzJJkwWFzN1Zk8fn7lyfgIBthEkKFJeimxuNnC70InyMwfJJzG09rSIxwnqjjUUPSF8K
T5mRBLtBHhQ+9H75FwqvzCFSSsenu5nImvIf4TYxyDrNIZ+PV9O/yeaSDWr9K/zS2QwaWD5h5wwK
SwQK4CsuoAfaqw28wGOn7Bw7VQdknz4Y/S/Ar9SRVN8dVcTiCi4GqPdmd0WaqIKI3ajTYVNS9nNF
STUmwmUzUvGIHpaTx+shrZTs2+ullDHp0NZFZ/SktUNjBctQ+iwDxe6hKymUJynTBY3UuZbawfAf
iIJY8O4smPVW/Fcui04QoznULpJESbBlIZVqPCH2fpEqDRc0Dmet8AQll6hHiDhV+eD2YHxqQ29U
4tJtpZ38RZuNeIei4q7PkpLb7HtIw6UylyDQoAtQ3X7qa/GWdPWAmH4xaOKNCZBOX6DrZY3sXpLi
xSfGxsOHRuyP4NvUfgzC3/lzXzd2XHBEnsUKLOdKRt9A+CY3q5SLsuqvnw4RyAYHt/Wos0xWK1ru
7tfbnrWby4zL4q3RvewjLSQrZlhy/jHHFW0xSyKR7mXfmJrju0SOK4C6B9GFTk0imrnbiRUvxY3M
QjChwd0EJ1loElQd+2T5LIK8zmnMz2ri/A0rlGNtgSLJKhKDCRMyble1JQqnqE5hbnSQcXPcLu7U
1jtF9j6FkGugN4NhxJGoH0EwrdWlSJqcLqt3jua7HJ+tWiIgaRJAAOTf5R5ZLtZ+1Hyy7eAX+FGR
AJa6WMY5aDQleyy6Oukkv5RwTooPqKycOyd+yjHmRKNsQwB37q/5WzTXu7HAoqvjSyhIxx9KAYJk
jiOvE/mZ1K4XY7zoErzEL5AxWv8AuiwuCcYjDTtCPp2qPFmyEc3wqfqwJ0DfP0gJLug0hmIXq/RD
Dwb/l7rxiAiZrXvTmaSOSoIKq72Lb09y6TKg0LY60AGkqrjrxqRe28Lh8dGzXmDOwvRh3g6TDwWW
BuDyBLGoYSBtYvZlRav4OAas0ku9yQlAjF2p0FpTifCgIkMkILQ1BtWtmbi3uEQNi0Xtd/NDgjtE
Z9EFQ6isa1EjSTXn9Fe4NZrwe4H2u4TsjYiYxjBKAjW2BT2GCl0VwD5ts1R12h69usZxTlg9StSm
94OEPWoxEzKiPep0ImdQcPBZpqROEpQH6bFnRekrn2mmZ3kfMgtRjXblN+XyKjwD57Gp3b89lQQg
SCS351F/ei+3ZTwrBSHgwNhEirgb+f39DCqkIotQp0mGdhd3lEjHJL2CuiOHt2PiYhlt9v5cC7V+
20H9owD8gVx615NtXXI6KIN7tEkrgrwGmU35JWdGfYH7IrKR/02B4EbVRNm5zqkr+qKCiwy+7oOX
UXVo1ZA5eV7jJ3QO0SkFaIAOMpe07tBZvcGKLighm++nzhYPZHYuon9hJQv66A0qwfrffY3X/vw5
/7fQ9VuWyVzB8wynZVDy/rviWyyLy2FX7c1HKIcQXUpq2lu8wZAWKIP+tBncmBKRSkfgokl2duhM
90z7Mbe1I5zrK1JUJqsvpBHF7i+tgPk/rYC2zCF4pGnYhmf/nOZYrbW/WuSF+Xh0gqMHSy9KbwHb
lM/LFwSlHtb5b0qOxE24DGC2/XnH+P/TAfx4+x875mAaDcOsPKqxZPvrcqZ7GplleIKVmQUk3Vlu
ZIImsjIu4g1cdmNyfVonDAQ322F5mXpWsr/0VvuoBKWbu3kIGoFdEtBxuqcH7afXaQ7ZhDi1buZ0
t5s4XXazY+eEWmPVXhXdNdR/DDyRpdDHclNAfPpdfboka0OwWkckLrlG5DXI6iHboEF0wzLiJwsk
/vPdVQkF8EJx6a3azjraAuV5g3zfb1TD3XXGAGR3C9LJ5tt8a34UkDnT5Pp4bgbHR+MYXR8hqDPU
INKIiNvb65/36v92ND/26o+OpjRuV9/IcvPx9mHBoN+2G2SLkfGksWiQf7a+iIBgbPznd63xmH/1
yPW7upZrGEbTRaL34yT3GwvfPxjm4wmT49mKYS301U1w84LyEpzZi05kDrxfzP0cUru9AO5b5teD
1WZ0/bz82hPuYDHkDS8Iohr1f57mnqRLLFn+qr9s7/8qCdlei5Mf8IZpX8v8sficdo6Zm+diNUNm
/3mqSRyz85nrkM0k23PIJi6dqDnJ1M5bJMPS8kM3OvVIxeUQDsuvUzlacD+eNK4Rvz7cfTOmO1DR
4I6UUXJxZKeL3ipauNCNJ9shWPQjkM1u5KUdrukclcAhJPNiNyxDT3VFSS0KsY8Evm0b8l5x6RVz
YrBWYfONqMcV68HIj153wyyBoup/lY+0IPMFzOQ0+NzMNyH5yO97Ihs/NjOaq1dzvpp+khX+l4vW
IsmCQ/mvQ+04/+pgf7CcLo3L+tA4XVm36droJt88aHCqsKRS1ddqoO/kx9jsYDSHMQHe96BGsIYG
26diYL7Qj5AJUEtw1G9t8OiTgR1jIQZSgtAaMKn5JzgT9beeqDrcpTOW84a+1PFK6COXD7nip6MD
kBndHLNKQVS1IVX5jTkIEw2Vhjt+xtCLn13U4dCg4BZO74cDVYprVTa7v7lUQZIJ3aVCejeX7knv
LlhMzRI9eJMOAi0upShDou+VWoTxRmZ1i/n+23/U7xIYMyorRjtq0vlU0u1qm9VS6SPK238zUMNJ
u/nIxC0dyQNTP9THzXrAtuV/dxFZAI/siQF7c8cvqbXTDs7YKDVaFm8m1xQKzKEK3PuW6Scp0pX+
Yio7db3k3biWzSaJQFAfkMDThte1cJzlCXpfuRaqdcWkcbjgMOoj36MZsjM7WJ8to1F24DfwvrLM
pFsfy5toNXCHHu9/aOvlF+vAmsouUO2kNcWHolcD7lTh2kS9t7ZAZ8odk6B75Vlyg9SzVwPcJwcl
P3eH9li/rd87qrYHtecFVFDrb9n10mQOCzgqIPwZ/oE3fAGNNxXu/J68zrmZyBlALaOPHkq/sE3c
eda5ffICidrJ9FkDM0wqi5f1t15JX/KdyR1+l9/G2FA2rj5GGvXDXK16PRklCqhg9hm3aCB4Ov+A
E4WgVlaH9UZ16/dhY3cfvC+ccToENOv/6YP34BiNdtSawSfgDZpDmtE8Jum0okeFd6ceGmyjbYmk
o12kh0SLO7TBMNAx12ay8bGvdhavRn5l8SunGcHBl2x5GSMo7+P+MxlqtuiFtSOuSLV52SHCJzU6
2v4WzY/JmNPvbsGnNi/G6NBuMndgL8uROO9u6nQp7X310Ys57wOsIa7Q3TZVemE8BhCf0W+ngQ9W
ox+7I3GR5EzATIzv1EeJm7R+B/6oj5Q+lJp3bZRsD/QB2Y7B7iPrmHzERnuJC5ywBL00ZCHpk1n8
5HKgb+nHEp9+S33Z/VlHXA/qf/MOR46fPcljaeKw/GE0r92oLZOdZ92p6dmo5qRg10fgN4e8vBAF
7UG6QvwutWEkNAbaq0pGYFMxHsggKeooqFOU5YH4UnfjUuAePYs/2nt37MF446ORlihQopdHElaq
TSqQD5JYIccdeeggWxEMcO7vut7ARzvOA3RWTDTx3sJL/gG04dN+ULtXviJEyd4dmkM53QgrULt3
fFUDKMNCfaHpaGOlIBPzq3YaJxOHnqtEe+iuAfT8SDty/UzTysmdxzJVvT7oc3GZcFD49F2Pd+/L
X+Z+ClwZBNkzNdxqku+Pqt+WOfOBK1aXq4T5utpZav8TXkIrD9UAaK5u8KVRtZjkmpHEsVuG00W7
Gu2o5qo5Rf1QPD/Z15+TOsCohk2wOpwgO8UtT2DjDYudW4LcSaTAfU3L07BDvWxOc3w3ktSTkWEJ
UyGeEscOGUSvYp2Qsp2QtQXRmgxhNzFJqszp5GOiQ6MvOdzwQhVgPplLE9CWpMJmTTJ+2R7J6gwg
5cJsk26b/nwuIf9tCxORRh6ISLCHy5PUuGse484Ejeir1vhDRZS3uyaQ8AO7DuNQe4TTCi91/x2X
I6p/HZINAc017sQEssYghbeAHAEkgSlJjCtAqiY1dpu4h/mxg4OAXhXaIzZtokPefeQRKCSiRt4e
9NoYE9QAAR9wJveTzXtTuMLospXoqEgWsCqMItAGYWWYiENp9SqG6enAovnXyx5Bi2Q6Z9VY1KYV
yBeQ14sE+/igE7jPcaSgLwk83GF3J6NG3bxkdydvZF0VS65AXT5y4Kr9hbl+Xbyx/+M1rItLaIpu
gLovCLjUOcYtWACv7lZ6QUQZeB5pgT/BwOZs1wXLItVvJOdXrd13NLaFnW29QnGRs6Z/ao0XsMjz
tU7HNo/ct0eP8YjO9LYgRr3r6UPnPLpt+TBxNbnxjkGzLh6zB0G5n7LVNpUSKynP8ua8Aj/jguLS
0j1Dn3qLOHn7rfvqfbHQjQdLijddYVo8asGySh5VBzIH1uROZrHEF0QCuU/A+Mu+wDwdRSA71oGU
U5Idb81S4ETQOkwTTZAeHfrmDH1bgiUlx/A22iTmiHgBvi9YaYQ+6ZTYcXSFHpF38yYbsDvykyKY
uoDfFDGADsZNGhbotbVKZd9lTrizVqHtiy4S/cFlkFMVN0HgvztUyjbyvc4JTd0LlOwCuHRN3s9B
ndqCCnHdgpBTnzOcTPwsaVIyLIYpM+8+GL6qFRUuqh7lksxiVldCmnfoX+zCjGOu2+WJO7EWL+1x
HSEga7gwMsFacBXrspTQXJcNOCebLAtFnePaE8JX9QkxtsJC8sb//+NPtSaUSN8L3NXXsie/JmFk
9yXDHWv1lkBcgO790tbeZV/zunuy7DkcRQwEx0E5gZZpKREihhoWpEb4GMja9/3g8bIfSIeeBOKx
RrD8uPV+dV/XdYTHmYBetDBaBhlPJCifueIoZnhp0YG0eJgsAjoI9S+yNnIQhjo4xbsPFssXqwjM
EuxG9Ax9eg5QZE2KhOUmJyMrbjzpLEDY9qa/G8Pri/BtmVZp6CygSzBUQawj/1v30PgCGuozLnvH
V330Irm+4r/GbWomzLq2UQUVlNOTBtg3rdZ2KJMZvoHC4Y318vLvLHPFLkphL0aFEDu7Y8EJIEUJ
c67h3awAmI1//cenxoYcy95krFU/KO86HUadvII8TYHboJYtUEi2D7gxxa+MD/ahDylruyMwaZMc
dbsIW0O9jK4DHSL9ferrkOl8uLHicXuFfbPg0NzYBtkmMI6HFwx2KDHOfpD9EmQuVP/+2rqIIIdx
b9nysv4QSJQLy2dgUH404SaZ09rQS5/ImWrfIF65Bi3OiG39e9j+fQi7ZO9MPfazHl/33BJYVbuG
UJnv8AxAb081zUND/MjfpIX4w+MLiCv7oGyDArKzuIrZ3xfMxuQfoy0ys3A70MvJgYxpPLtvy+Zh
5wY6u/nWZxSGXMQe0K9O15wzQH5COgu0MxvDzROGNBwVrAStgGMngHTPCdGCZSWiwrrn86mczqKe
IFQvFb/lcyC0e2TM1hzzfe1QRFbWixxhZQa7GK9+QZ8Yt4aagDCh4ADKeo5sLAojXa36zp/rknGG
MqMTDK2joo+rgwsCsh7czwd9am/sTNHp1qsjr4+AW7sPRIdNEwnh/sF0grJL2fCqvXlSBjzXtQoq
eyqRmrgOSoDHzk5HUw4WevBeGMjpzJ6yGVNd59oMHX8Dn7pmdNK+Zp8rUkyeeC5HxR2ojrt70mLl
jJpjDXlOg8VN7/i9GGpAyuCOJew4hc3Gyig7IXmSnWISowTu4pXG6XAFnj4CB+NELR8P2T9pY+9/
7jtDZ37rjXOyn89ysF9Fvbjvci/1P7OhCurVUGk3KrdVXFMWyz5LlSGPaIKq6veYHNqhOiSxMeBj
KAoGDBXXL4wqcCRjfC8HLfE11CTcmxWlh/8ZgDIVIvVPVKJlmKZhGQQ9GbhKQCn4NwDVWG521tk4
LR+xMKjiFRBSBJELzX4EdOrFf3m3nxjIz3ez//1uaZldTf9UrR5XXm+VjqrL1HdwSYVZZbYvu151
ZoRyWOOxR67gDSz1vcg+/rIJ7k8mwc9t+AGflo2sNIvLZfWIh8bt0NtsyQGFzB0cp+Uv7327j5bP
186qCBAtZGbg4AWRx/5H9potYz33DCRI7GtQLAISXVdpdGyFtt9dYmyXT4vyOSV6w/woj/Mb2Z0o
K+wEOHX7gI3c9bs4hX4Lhnm4vnaNbXfrRgfsf5ug1klG6HjR3mA1sHkqSaXllrtALkEobsC9BKOE
VZRTeUNYBQ6F1XkC4usWi2RHcNuGJXsVNK3RhqVk9Qgr6roN/fluG1WwDTA9hPLUzo7BZRMctlG6
HjQ20WKcLiklDkna6lqH6IwLxS5uGd0lgrdt97BvI8pHqctv+YhIcDS8hAvMF5jEjc9P6zRqVfFl
P/D8dsMNrX3c+lx/kmG7zFBFo3wtst4lDUnXbR7D7BKv1tEaPnFOtGCEYr3cTjf+4LAOzKy7L4PT
13JPWnC0ugQNFLrrcJ8wSS7M5Ijp86VzXYXoCqpVmD5sR+au7ZsIHN28b557yHsz9pUZb5mCtwIn
b5v4uHxXvKn7NwDvp8rh52nzAx/eFNbFK5rb1WP6BDrkj5cP59llG57LcD/aPyxV2WGiwoQOBaFx
jBfj7evmjf2xf/7zCdxs6SL55yXrAiQS2wZF3jCsJpLJf19EC3u53HuOdZlB/QAEKsHTxLsQF4NY
+YypLihKUg9jwdp7p9fmsJGoROac4m+V4HcAhkL5Tf24+lZSd1ibYEvWRbtQECEiKttV5pPJ6gAh
qVTEfQnmi/RgqopSKiLstGIfrOkKUaB4EeqkUpKMDHjVV/4CoAPwUuGp0jO9ElShsbMaXDW6akWE
oBHGAaVl1WvB36KmV5ew6pVAvwOQQnDJHYQfgaNy+b4jkTYo4T1CoUZDWetr8g8l9kiGRvKAlRU/
SVRvwvAqdpTqWr2VIENagzo9Qo0k9KlYXBdhr3KH1bNBu77FItoNzjKGupsfCb0TjqmXKWhOBLfK
BkkJAfhGAVQKYNWdR4N3uekr5a2Kxc5olaGSLapfms2JIKJEDIngZJ23xLgpaD4eYhSCtRyt6hYh
abYaiqbhqMGtye9cI3kjWbgfSZfLfYgL+NCV5x19cSTmA54O3IGxiAdRUZYunN9Oid1khheSfLRV
F2pArHvfnZagckx3tru/qCxlNcjWzyAe9zFUZhKtgqXC9FOkxD3OSziNcndX41pQJqgWknUymVuU
HLjhDy9dmSleICYozk9ic22nSmP1KXo/NUQUZ9+qGVTI1jPhehqLKeuDPqUSg/WnHGxGd7+nJiMu
amXZA2pEjfJHBbAcVpXSqS1asyWqHSgkVViAC9VFTexQUd8H+Grr7vVE7ZtOJVF+aFxPGZrVbbfV
U00E3MAuYBShHfq4HNhUskUWqrqVh9UOrGiB56kKpjvYtCMCw4m9wa7rDqyZGiG1QKpdVKNq1k85
yGeCCs6gwgD9+vOyUKus/rQq/CDIXax829qvTfECadkwP85/nYgAM2jaRDST6+Ldv1jhqjpP9Dmo
r2hYgch0cNS55j0ZshpRUcspRR+UxFLsKanh77wfIYn68zdqo/OzFvm5sP0YLq29wnWue1Eb2ejd
f6Wq2LerrQKfk4E75xNCBpriLob4Z9z2cXJkcL2Nrmg+sy/MSutNu1tp3rWY8maUlarC7VRmiQ72
N2m/8xtvA1ZlF+WS7xim/TOalfLK9vbVcTnPY8YgIdmnBK0ew6MoUHAk3/PgxQ4SlgOk0ciX38e9
zuTj+H+Mncly4lrUpd+lxqUIJNQOaqKGvhM9TAhjGgkJEBKSQE9f38F/1M0kHXZdrjOcaczR6Xa/
14KwVLXvlGF/qqIvnyQe3ccmdZSKO5gNzBb8bPaMLu6nTUu+qNz65dS8G0NiyVUyebJlWHVZezf/
wrRMqrqZilMj+BSk5Q0IbUGTozVyumXSdrDDzHghxaW9ZUEMIW7ngUM8gciiAYamgE0Qrs0XpyJW
e0frgAXVETtyokJC6uDHtYt5uBN4yAr1HWf3TABXBLF/nov8Kih+vwJ/TubNurzXSi1O7/ljmsDE
JTh9npBtvlihOhCSZh8KdYlCMiuoBYP2bTI2r3pFqvVeekWkmiANqxwhtr8A8USuTCAVfnGmfeXP
ooEIvMoAgl9EjRD3RuCui7hpiGATZeQJ8kMcWKKL0POsxT+Kl5BVAkVeBc9YQo+gS8RoIj2g/w+H
uVgcxRXFLokOtzogRaDRUxgOIC9QywhXQkdIky8/SbjMyUFIFlH128uIiYvtEN4MiAdQM4hKDRGc
pUCFlmjRHl3SYXNC0f+89Oq7Xf86RrJat2RDrZmK8db+L9UvRaGmN3GMhHoUh0koyi8mGhE7EpFA
wVAVsnYCBFZQplAOOuAOH1k0sYhCy1h+RmOQ0HJijivgGoDx+/+AnPiuhkbjWY2apWlWvfYmLOVM
DqQqL5/To3FykhrJp7pu63X/ol4aUhZ1LlcTULjtRtn4pvrx1H4hctb/kXSC0ldncPLEoLbW39L+
1vNSv2xifTO+qBBTb3p1ydchBlfsjO4FIHXMqSTseuz+/PJRv01q1v6e1A8mLDLXshUQwjFJKMgC
w26j2uUDsKp74BrRxtboVAL5qkZpSlDDwdkMsuzu1TBOdTu6OLnkgqyk6B2p1i0KPz9NzGN9HEmO
DG7StZFE2+A6C2urG9TpEVF9c2VZh3ARZ8Micuk5TciUgAAeLeW8dY76j/ovld7/NhO/VkYVVT+I
pX925niRottVktKpYadufRnvnh8q7F75PvQf22KrET5xj/1ydEEwQtbQf9xsKXcDP2rEa5SVk9N3
L6zYnw/4v6AxPBbtKnXZMOpyva68iZbsGRmxFJ/zqdQywJo4udPx0d7v982NHdgwMbutw88jGv9c
qb9HVN+ulFl7qNU5i/OpBr02QMIoDaYKlkbsUtYAR/f43ByDnzEEzIzeQXNlrjZUVOCRgPICYhb5
mnHT661WH4OP2QRAkcMRdBfLdaiX6vI3PAX7RBonbQKzM5+f7bkP6nvL76bu3HSkXv2X0hFN3Km/
pPNrQjqbatQ02Xy/c+fjIwmsE0v4KjLtaBOqqK8C+WO4Rlfa1pigTM90RxB9Q/rdbI4LewyADT0g
vUUPnm4e09/5J2/SmrSYA20eIGskDlP5eeXlfx0sw6AzWFMUEzgTw3pVpv3Za/C43DYnVbpPQ/qz
7evgQltl6eYHA1JVvVPZeKAqfaSoM3TcbkP35IZAwVr03EJPGI8w7I80TPNdzdO64boY4ZCSuT07
j15+IGF9/hB17nTkDjMQvHLnOjc+88oJSAI8vZRL3D0tMmhg7rQc97DqnRDAlFYGuLg5zVfUuuUr
iltdyZM+743LZ9yrlhIOaWZX28qcngw7Fl28SeScW/EIKmp+49h8LMgHbmG0TmWHxklACNrJIq3Z
xphA3jhbhTOVzIhJB05yMIe6S5AgdI7T5KOynHs/jueBr7eUxRm9cp0cczta6g1c/VtjU9gBtPBU
jH2cWnTmAGdG051JVYAo7DFpoHvaJhTpdBweX6RvQUubpaIF+dYAml5vRSblPKlGq7ob+3dHvdtP
2udpChxe+rS9C5zS8Wbw8y7/i0X12mRT11VLp1Hu3YuON/G9TORTPk2nQN3m6zp4axvHrNvQ1gYb
J720QHx8Lov9cwJEXbUyz2Svr9vwk+S2sTTnCYBp6I61VtoAuf38cOqr7uvtsnAE/3s6cZn+OIL3
RIviSoryadDL5vepekgJsoJnvE6GOlUHXaO0reltrh60pYppMybBSxHNhzh+03RYTKh/yqmgocuT
Ts6Zuoi47EcnLW3xjULXdzrBLx2VoDJGAl1PB40TuI+9Rq/503u4m9lBcqNF4Ro01h09wgQa6XlY
BZyd1QItoxGvTkvyxhYrFdjlB7E00Kz0NUim7BZZw7odyqgyL448g6waDV6fEtxkNxusCkBE+GF9
WY6LuGHtqsg2VkUOoG0yAobyRud2p9qgp7yQqsLtSUD461jEs+e6gP9xBvjSOXKO8yfGMVpLt++6
XexvLZL0Kih3J8dcgJVhfAADwT8BHJHp9m2enZzbxQbmjkiSoJn6BMqlRvZ3FHSuQ9dxWk6rSx6A
ttolqleBCGFNjGp6XD8P+cCyQeCjUXFeR/DQKUprdI0GV8BZt9MAeaw7cgt8Bj8exdvnDI5RhPWA
CrgNYbkXquwpt68f5lrefqGVV1C+jqJ1wDT2Jm5YzYabntCgRuqX/lVPnoI+TUiyUx+GBxyazoZS
G+AsoC89A7n6tJUPzQR1s2xW7UuAk1e1+YBgmNNqB6g3gO61oTIhHnUaq+Q4FbG/CsC247N/JJPP
QfqoWuow4+81kXHRE1bGwW6oesADWwsQMkWAf03y6Hhy6WlSe0QCwXwErqT/2F1WxYITd53pO/It
6QeJaZksjMhPDyx/U4oTVe+n++CDRryx5B5H9XF9UFJNSfv7IZ8+IvtKB1/NTjt3UDeWmx2HqL49
z0BK3yQw3fDh5kfEZLrnTgHEb+ZcURU3wC0dnuf+dI/A9cpunnlK1ZAvQnLIkUt58jg6OyU1h2Bs
yb2r1K6srkLW8mpHBBRA87VWm3xQgJuM2Q0ucfOCiNs0FcW+usAMgktrW0TRVIePKUyqDe24smuF
XfuE6KFm2fCG12lxB+r9I2iBWHyhB5PWWYQYwDaTmH5yzoJin7pWD4DC7GAMI54eZCQaLHU7/FBr
DtgLFCJeF+BngMcure50yJd+bQtI5fQGHCPYqFTPsPjL8MCNT6fxtJoUkp0BfrkoWNrVaU94FJi+
X2TONzapSb+uXKNZs65inv4tckyptrnUM/RzNM8HKk2Zy9OqpEv+bhutch51gJYsuDx2SKPhsvpI
BwGGedPqRj6J8TF0Q14+waKcqjSZlhxGXxpmoXOeFGvBb/5bve7LpXiXkAq113WFqlntq2HwDwn5
rE7BWXtu7lOq7TpPD3BJqmKILXePkws9KfoMok2fapkr9XTFUm/mXtGru3kzn+XNcC9wMt2R7gYT
OpIWYR9gBOKZBSsP1oEMhhqsL59Gp3Qvg3yU+uYk7qaQot/70URzLEABZpwEil/ATn7YiRPQRv+A
SAsCYGn3874o3+3LfxNle/7el9LYpEdTYqKZl7p3kAiEsIG1jpqDI1DVGEsb+9q4+JFrYTQrv+hJ
9dvhdZy6mqrUFJBS/h5eNgIpZ/XvUyKz8DJKNvUVsjvtA1rjLRXaukCCcAV+xoM4wbkveTdXJLXr
Th1ewFpvw/OVLi3JILnQRmlvBob78wL9W7mNJseZ+n9P+JbQqZ6XpArr8n1aETleV4F97seBc5Ps
olvrPfpWad9Xvwz5ngzQ34Z8C8EbZzOtR6VZjkNKTYBTCLd1an02p+b9sTXOG1sNvTpSSr1Nfh74
5Rj+c+rBfscXsdSapryFyE5yJtWe2TGfJp/yy8EGMmv+KnZpyiu1mTUlL/jUvBE2ytk2ewY4ISR9
sSIh2nLGNzf1KuALKmcWuUcaKg03+C0KI57gpyd8K3O2wCi+nIHWmZaAR9+c2gzjM9u0iDGiUcre
pRMNjx+UwWJGnV2V1qPPX5bo+735b4nefWtFP6vGKcinz0PpVT0oTvZUTbmP7rETuNVCHlROPI47
Zygv1capT6G8CxKwOwPByQPCHHTH37qllV8eqf52hfXkpFjngF0rXLmREpUlFyegOT8J+aG5gA1J
uRz4DLx+gzqSxfH/YUNeHvcfgjK8gCQdq8iPhLUwBtb4sQAsow9A9hbjp3/uSr+AUHxrvCr/HdJ3
EIqLcdsYJ5UduB6ywXl8G2cDeZrPMcPq22wGrNxz8MicKnb1oeRfvHwoderzqhN3HrPT+lJ66Qwg
Zeztnw/GPwFa7qwuyzh1hDu5P+8Hs57kxsmo3aePnrTUWhrmarea6b/Jy2/c3L+GeTt+aNE03pw2
KHOsr9xJji757GfiPJZBL3fSxmMUkNC68CoPz7ncqM2P3cvKnNcgm65pziZs1kDfwce6gCjvbMgv
4x8qNvBhJjmkzI6m2SgbqQtpZIyknjKuJtkv0alvRb6uanhGKh6wor6JfIkeDz246hmhB8PeghGF
l35zbg5FUrblgb3aEFzLhb23Pggt2SHZAml1AmApdX1FAF1CiuVqlPuKuzX5PXz3ui/vR/qPB3xH
G9WCfPN8HotsCpgfwbuMLOPZkT4D4LVXyRB8+nNmT43F8YjbbZ/ALsIkTMiDQ01hIvwU8nAU+GMm
TjcgGWU2/UTyb5h/8re3nkYxusQsQqP19wjOKa2dlcvmklHGKF6Ci0allVVvAtwlAJsa4Fu2Qkzh
/rUfDB9dy7lsQZTHBcex9zau2dNd0xUxERC3+HdR1pKw3PuiReJDXam47FETo6y5B5jeGRH0cRa9
3mDyQhclXmyDq0QniwYYBk4DafWNA5dE7LzCJ4fDhP9mg84gsXsXMg90mqaA9ICh54D90wk64EEP
gRyI+9ZoM9BW2uq2vS4squ1FZlgUnP98P781dCAns2qmBlgIkdG/LY38VpDutgi71Bxp8XCv3aJX
9KreyZWpAirdFCvn7M5pLgPeJ3Z+Hlz+Tjr8OfibEREXSV3Oj4ho6mrHgku0Rlc9VSAlJVJkyBql
m4xFl+oFMfXz0PWa9n2s77/Q2JtWN8zr4/gUoTEMqRuBvu5yPveXwwvG3lTA54beNBSwKdvhbhK6
BBwxr4l9zQ7wRLSiQX+45YdEf+ypCAwe14pDDpwXnaB8Nxzq2IxbfmCPx2OiaWPLaTZLt7fI3Ob6
bC/JVV3ttdwQWerhdvqwx3vedrF7OElgMxXeqtfsYVLgrgwejCK+Tg3ukz0kePf1nySeb3oGs3c4
BOKFAyqNZZt2U2e/B22fuOR+PJ1uceFeMxQjkhGbg4CtePizwuv8LOePNh8ybYdeu0lgEKQi4tb2
NHO2Yjb8AY2VmKA9HRctQH9ZFWbM6gD8C2okPz564+lYcoaWvdyBHb7bzXeg8hLdXJ5tUIPX22HS
eH0YH+3tSZ0TMqVN8xUwbY4INDJthj4y3FQ8a82BPIav3Asm01EsfiYEIo2d7rWpgq3NP/U+m+Nx
e0ttmX32tu2jz8q0bk5b4Ox2Bdlz2A8myNBO2InAP4Yr17nuMweA7n21BWBuKDYp8tTZds36rImG
ngk2rNf4rSQ6aegXyyZelr1erpfL7s4v7Xm3q9nLm6fZ3bvbXe52JDiRu6UNsPCu2yVO4cxL2584
5Mx5rDHj2mNqiBzCqrTXDRl43SDioIKSBvMH6xq4dUyyvXj4zG6zEWLtGZlW4lUwAqpDeFctSB1C
GwwjOga+zpg4eFuLQSwbEArw9e44KdIwYgrp0aMlp95WKedvJDc7nSm2CVEDKB01G3/l5D+3cG1c
CCp0I5e8hh+adjIjLABQqEl7noOQOhyYV2v3BONHoIpRnEuU/+S3KK05NX26M53QrXWDTkiOlGjw
Ipml+3BIxrR7AGzNBrvb9gl9Hy6OuDpeq3XwY8fv7l4hb04Fp5ATPJxOx+ONO2baaxYwa/HLPutI
wCf3+oKk+iAN3b7Y+oyTDnwRkNwWKg5oxka36zMz5JN7ssGN5moeJv5ut4vsucSbHm0g98Tle4iT
OxVY3t2T0+Xgg/AujjibLtCkeRjuw84XkyRQhxTor1WHHwHfxR+V25+3/ElrRqiPJPGKdSIrfPB9
X2w5hxzy3Net4jfEEbq78+srHSCSAZ+RwwUersXtG07HexC2xV/42CVQ5q74BEJ7BHWZUgkbMoU1
TE0kSRUn5fnhBONL/P3Kgtzd8/wBflrGd6VD2xt6BowItp42wcbTmQyeroDRNu0V3EWNjw9sgsnB
9LsP9zzo94lz8RJTJS3BWWahdiYL0mJjiO6DV9WV6vatVXP6YlRxjo32fCd+KfcqVkOEJdVOjecT
10KsLRPiZhK342dEMDuPhmHP592Df5h3BSBnv3D7YpeHfS6Q3ry7CIOhkFhIu887C4Sw4ufL5bJP
QmUv1K/k7IHMb05fyynmr1HL9ARnMQY+UlhGVMC5pxE5cZ4D0jiOv3hX6b3OVPd1NGExaJUOaMp2
2rbsaDyNabamHICCgMCpXMVR+F22XXPn/IeUEuutOoHTiCn31kdaFyRU5O2DB90KJDH2AF+msBfA
QiB7xGuk2s3m2ho+HbUpHqtwKWLXBp/C68vcmH4D8S6RFTLb+IBmG9dj45K6osXU5v+FkHceQhNS
D0f8+RqwRUe7Q5E8CIni72J5QTtH2osVF0dfnIaqwRbBrYPa6t9rSEKur+0teovRaMxRB9gTTEpu
dwOY2T5gjlkDDqcGN2UlNVf7ozfyej0c0msbc58nEa/F9MrHii+5gbwTo9XoJpDX8oAidCcmoa6+
pn2xr71V7vZ6Alt+y57FVFIUzt0eFfY0YbWRnfb0Jci36EfOBgKdh11y/Ejy2wjz3soboZwydn58
B7VzNNqLm4FWQaQJ6Qd80mu2r9spJi1uv+6ITybA8LpOfKD4qdh5sZuVW/OCRmbHw+35SQ7LcvZY
ZIOPQU9ksT6xmYUVN0Y7jPei3OPBjEZN3jjm+VDVL1FwtRvJ3SaqNm+27zaLajRRxqNxmx2nlpqC
ZSiSApcgqU5MVriPBjUXOUmyVW/1cFbgpLGei+a4AsvmCv7ow90eKWOqD3TihzaNE8JqvLLvp9Ju
T7fbL+XyKlFDtovjerPRqULjYwig/ZvNMyYDaTlBoYCGLBz+mRilQ+YGSXRcJvvjbkOs3aFY3Abb
pK8HNvkrKqoudDWRjITvgrarDVCg1xuExXgTVatsJhPwg2SgVMX5mgqF/6VWWH3xVOuXiEIIiusi
8p4iF9Gu2ITMVtmAacEgTSFpElvImPNQyM5J5/XIlb2d7lHpqwGSEixNu0ZBXc3m/4/ZYMMCJTau
wPLWo/8kcKP2gjA5bFBfRWQCu6XopDhgVHrdadNR2uJFuw/T2YM4VAfPCvS50gn7ohyprxpetCcb
sj87Vwwj7CLULjL4bK9Lbw2Tx/gTCDujuaC535Z4NOYq7DEWlWVd7K9cO/ixOFkvKwBTxULACCED
vFOPs+cNH67WErF1XmmXoy8BuZm7q8ztDcUBFKbj675suXRCrQzX6JSyefMBdfBJQ+hT2kIoi+OX
cvfhfI6aQrfwP78lFCB3qDlmm86z+6TsHzWazUjHEMrfuL1R4nF/AVR0Lty+1FssxuKGv2ykp7PM
PD5nuObG9AUVDYI1FHMbNcfCKHtp1qk4219iA6aEoCH3MCTCcTyiMh8umBqh4hbpSvc+EWeBizga
9VQOMawYIwzVbV/MBqsnsv3uHNNHTBnNPVwjZbAQsZH6NwFJD6xgc0RmXhxenlDYVsqUjr0P0buo
2p7X80a9u+0FsECw+FcBX3MD9CUAK1mntbHE0GitFo+Z3/U7ZKMmAbDMujhBSdPHIFguDzOIsGad
DobJros2enG4IL5zuzvQmovFqtdRj2hPEk/eEsMFk8VeAEXbBygWIB+F6pY7CvI2iqG6SQbJWG2k
Y1gluL6F5xSD2WHSSYUb3anZdFTmgS3gbOMOavoAOcjJ7kwwZZ7QSADP+8QSBGk6cRO3OyG0tVr0
mg9ntBgtLn6CUhIGbG77MFf4k0mnM+uh03qjHiXZdjiEaipf7MBT42czL55dK9x2zBC4phrizwI9
99JmmNPCK6mLH75sJnobhQrtzAaluwrGD09prIQAothAoXYt5RumM+Ce1Z3BCjBRKKQiMkbuoYXB
MmfdMFwniQ28LeoiajvP9mNw9zGeOglQu1JjMxZGRdahCRE2O9JvTOLk+Lrd/Pzcj/afN4C18kbQ
cdKbw6ng8fqCgqO7HJDkg96l8Aov4WpROrpa9SzQjE3qRUzbW5GHFvE2bn/olKASHZf3vt69TcQw
wlgQtRY1J2nncwBIMD9O+KP1pYnfLoQ8V6b0Whg4jZVnANR7YgGsZjhamfZgJTtI416HUgWIRQwX
Kzy3sSM5G5iCvn+EUUJYo0+7hoHn+3SKOKQcsYTmmcebfLDFm8Jcsfui1EOoGRwtbPabM42oO0BA
Yg2JD91xrMimYVRF7oFzOXFLj4J0ElUO9nxP8RCelcuzGpxD8dKGwajKqdvLvBwDhV0UBph4AZxD
nwelwouse4dzqX8GvYgulHgvyiSfLbht+lToYzqHRHOEGS4McWI+DpyQ2PEqkvU2sVYELrEJz0xL
nPgIAieBWBzBbyPMYgxjL7s7vsEZZv4phCizGdEue9Az0CVXd6JQlMKE+FUQoKir6HKOXq+U86SB
W1wDjfrpPt0HOMAiTEHolKvdlscqJs5nOocKzC2arUPMmrKuJEs1FyMcF0I80GyGYhCLJnykHJvS
mft4iIeD2Ks65Eqla3QuHFrZKXvnUYVSFSkMBmez1C4uB+9bLfARP8gbM4HktQoXB9DRYdm99C8z
sToM5UGo5orfmlG6+UHp9scAfloqpl2MAIGYAjaWNi9ouwrwoenm6Il9tNwD58QX9Z6p7W3slcdJ
Wtll+4PmjaE80HFUP++esnzceCh+A3+G+/wxWHmIyd7D6QUsIDUygTfhCqAU4lbiWyMJvhpxkCAF
cHFakFXCx2Di4s2Jw3fQEAWckz5cNiikl/mzXhou0mzZxygRrgoeU2uOhnGKxViYBTtLONZXb9c1
HbcftoavuAP+7LkZNIKGqI0aCnu1EbvTz7FQBsJ53YKISAUNNmR/KexzzT7scMyiBs+Cr475u0ZR
CoUxbUy7osTH9ASo6+sZIxu7HGBzrHKJJxhPCTRsufLMZ77DzG9FQjB1PiYHX7gR/A7kmy4Smu84
BbunEw14minxA5w3cjWuUDNCUa4ZGIHE2+bL9fQOPaR93z7sxrQ5jhsPKs8/qJBYcpd3oH+jAVBA
CKYWFvuyy/t4JuIlQ27UVILXSDxayHLipqMs3H5/y3NyG7cWln3pFS55SFd4TuKVws0uxBwX+nA4
dGbIT0KRevfizK8e+ySuCoc2t81xitVEZ2DT8RDgVLBnbuF10IRiBRD9RWM+v7bmqCfKePusrntg
i1CSQuP2WRlfXIMJGqUz80V1DfdXeOLXRjZMOdtFE/uIl7CTONu+2kqbCl8nxDFFVqHLRfFed+Xr
Hr22TKzvxvHhOfJE5kJ6vQIvGgrEMIQcBzJsTHwU6Qf6bjXwEL9Y2XsKO+3LLIGZGSHCWyV3u11n
joxpvV1XgP/2ZRutzgHqd4Wk6Jy4hZ3Zh+J2Jh3qvboWC9xFzswQF4fJ/Od4nAjQvwWXKfX7Lxj3
lie4gPErh7JVGz9rbUpCS2ouDcu5VYMHyd3brDJ/GQ8M4V9GfEsZaNXjfgylK5l37oS+FvGmCKRo
SAY4XZvREaxocVRFYE1Eh5biElOr8jrjh0M4RBSgVNGO/uSAkG6IO526fXHMH3iLY0JyQ/K2KIQt
C30VihSNSSiJY0n8u7GN8HMi4EorxuMAi7vBFeb3vlwbYQQAZ9bsuqidFhuMoBMhCgwgdp2kcExX
NrSC8ATZ8hb7/OZw3FHJwrcVin4pokNb3I2hNBBXjrx1F2OeErabwxivN4nbT0jJaNFaB/gtZEKv
CKPM2ykH4s8v3+BB3j4kryk30YX0vaHMctod8MvB6mFdmBP3D08xmBBVd6SQ0l4O6bWGQhbrcmyI
ukH3FSzhvWsGIZAoYX3v98wZ85tF2b4eEjkRQpcRYT+DNndywe4dEirAITD6C4QwcSy+AtwJqhOx
doh1LHpjhKj4GNx8CCNE1O0qYp+Chg+YLGxnCBwGoeOt1MaH8NweXArh+44+x2JGZCwbwv3FUl7v
m70mbvneXqzwtT6w2gjhvLZMONVYxc3FYLVaYZXjQ3428dXaQyhJltjELCT282ix0Hypr9vTr/hc
QaZeGAOIsCX+EwTHBFeHzBqoMXuPr+F0S2fZnXwQNOk/vas4DmMu4rrPoekXw0tjNB5Pp7pww3iR
8measSt2sU2hqfATRShUeAYcAly9kBut9YYy6yHyR2Ljv04WuowRx1+agV3gwPPSPWxRH1WEQyKE
/dVhMYdzY7QTuDgVQrPWXIpHZYCt7hA3HQqnUJTDiq9rk7eHXjI5YhZofQPOxMFsloLdj53SPQne
RLZaHFLhHXFUOWyymOKo+bmZGHg2pIEggBOmoomnUzlg2bG2gqUBGlVKkOyFyLDIsPI4l/EVg73W
O9btdABHxMjqaLrN6vn887Xdo8Yu98LlyXDCz8eDWkdBaMns/B3OS+oOCI2J7a/Z9z32VEdE0jLO
8oNgIh8xmYjadyeZQ4CjisQwymONvd3vL0kNdH2/A5HcB5aIsEVmxKwJnWDiPx1+UyR0OlEjxAYB
lZHvIMQgvBo1sATQcgRCUQR4GE6MDwTkWVtYXvTqH1s1rRk87NZh4qUMivX27B6HvggK0rlC/Jyz
B/Og0IDCrkKjIH5bh8OOQCmXvIs8ujh8vFC9KN8Gj83r1LTcHdLqZyH9bb5G1ul+pHJTMQz5LaVe
lM/j6SmSRZatetdO2C29vB/T1gRZJfV5cUvv0kDRykGc/WXk7wocZENWTeDcaoJm4e801ameKBcl
DmuY24vkAsykRuNYAtKOv5lfZ0R90BYpgKry3bsnu0fNM3JMfJr1N6ufn0RX/tUb5p9P8qaplKDK
4ntOiXgB9gpIvxB0RkOvBKstBXTNpOECMJaPaPwI3RQUpF7bWkZjHIl2vQdhRjcY1trFAZZ2mu/V
STI4T4Mu53SogeupDikBXuY9mOybRkN31WUwOHWDcUClxL1fdaCKzbbqb7UK2lutArOhvl6nCq0m
mjJk7a3o/VzpRlmvm2FPSSO7cVM0P7AUGMt1tzo++tE5teM8aITXU/N8M3rnLG3KwccpzLxL6t/v
F2i/9L5c4to88va9DrN6p1AJsgVEj6p+9iByXMxqRV/PCAsEm8a16N8NSh7zp1NROqkEJ1cLQkcK
fEXrx8fxBd3/VE4wl8Wt+OKeDGsY17JeCpOdLgHzUOXtMrs0LYAGzRMWpho6UUi5Ixg/918O/FuK
8J+VEWfh82McXo7Z//lf8v+WzkqpV1V26p2smYxwk0Zl8ksiUn47T/8zBrwhiklFlWm95UBrl0yV
MqU49RIra1hnerATWGjhRK57Va1v5etUX2p1xZHS9c8n+fvJ/TewMJD+mNz1WDc32bGkLCL1Q8gY
y5kc/DK596KU1+RUXQNnU1YBrjTfBEYYBreYMruwl8trTpn9SPLeSY0oM954ZZ2SnGdMDSlJK/1h
X8qmcl+HhTbebGhhg0PuIoct6SYOgqMkdI5eNDc4nTslsKCbQxQFnaOMGZ+QN9Da5eNGv9lvsK/v
RQ9fE+DBDXE56mTJ3xbpHNbM87EKe7pFTOR0azzjs2upz7Z2J+xP9rE6Uy5iuooZNKrUhBJudoWO
+0iNd142HyC9Pkz/TnG+MVPUvandGtVtd1bnm0vS3Ohh37yl6JE0dOQAkpUC11T7ZZuV7663VlMM
SGJFX8WrJv+Pfa5u5rnYPCNQD2WLQKS8rp3mWQBzbllC835uUrfl3uONc9rd0ll5DpxAYekvlXvP
8V/JExZRBbqzeru69ZIAlvqwg7pS0HJvOnH4i13+5ge81vvPh32zyikBLDaVHpx6Rrwuq+kj6aRU
1cGLFfrhpV+Vv1QgKN9dAvowqU4CiAPilLf9LWD8U1ErIMnD6ghS1t0LH/3AHOebZVgOofVUro1U
66Sg7rYNJbZrZROqTvWGLKCnOKcx6OnXATnLpe1xI1FylP4igr6VDxpNCa+2NZNuv79P4KM46mYl
8YSJ1a+DwXmFndN0ZGVm0eluli7HKr0ANtlMrN8YhmVR/PGHV/a1G/+Nrb5d36AwLtbmzNhX2Zcj
OilV3Ybe0rh2nht43uTZTaI2yswaZvCgLJu2jF8EiPzt/lAfXZfRUrphvu2P8bynSVSXwbOKsLZQ
RdrRBJmiGAZc/Uc+V6xOrDYKIA/ElTsjRq4XdS6Fu01x/+VZ1O/Opk41DGLAElywb3ryWKKCKukO
9nzmnw2LDU+cIsQMONe8yylrpjTQXfKoeT124tu5fdf9a0E691w5CADTSu0bde3noHS1U+ehr4Wc
2ChHvCSYseHdTZpXpXudadgsg/yh0mBmyl3JxKDP/SIuXMugnu14iDWITGK/dl0HEuyjASglxPQj
itglL38EXgHAydNo1I+fP6sL5c1hfh2GP6f/pgzrt/hyDupi+uAFprQvXW31fm6nd1/ODZd0SdIM
hpeI5iQNhAKrt0n9oxBq50OigoGtCoF4N7VGVcD/eZDkesNUPEObxLeL+/Ojfntu4ZcUraZKja+3
R9Us7ZkVxSPsqZfUCcElB0kg6CjBQJzc46FInTroYbkQKYa0/2Xwt7rTr3X6Y3Bxqf6Qt6VhbeS0
ZPAUGuiEoIs0i+mAQeoybhiva5mvFjAFl/4vA397PmVdNhXLgqpIf7Mk7nfpHJ2Bpuk9pHUd+BkA
XJTL4V42rXIfakcHG4wtiABPN+5Uitz6subXDbfK9kgPru6NEvyfH+m724tkBUqeK2zS3vD3UmSR
rBalzu1VHjOOODM/3ryfh3hzDF6rjf2qG3VDh9/snca+HoenKFFLtlrpP5/NbLPXj00F4RAav6zv
d+f/z5HeBPE9rqU3LX+GvdhsaqEnwyyU9lm5n+cjBNq7yP1vFCD4/16ymhoe0+MdgwOTMyk6UYS8
t1xGOsP/apjPXxTgt5PCBjRl3dTr9Ef/PVxdetyeUalhfUa9AFQsaURjGNiqP0/qvRz6tUumTHUh
COb08b4rkrN0vgZRgh1I6f49Ojmneky/NfUrmV+dDBdg+6sS0Kg2O107x7gYqRna+LeLKebyvrSm
gfeo1TS8l9rbxbSyJNSM9BT2zOrlr0hF53TpC8HMteAi0D+Q6f27pQIhevhlAcS2vY1tQh0udKlF
HbQhbsofQiEGQQFaYlCgaDxVsGUepLVGJwhoJXezWZGkKTe/rPl7r45Y87+GFFv/x5BAK20y3Qyi
nnKve+HpcDqOMdIhGCfxYLawYW0ozZzjUe8/wsQObyDgSju4CuAhv8Jhh1X+gD86yIi5PYbXZJyF
Ry+9g/O007SmnnkxnMch/Y1wRji1rHPczG/kjIhAX/p0IqUy9QEP1wBZNxilVerI+ayqCjuDwktx
q/rIkKBB3AyVCjqCzf52q5znY7yJKWijNf9JeU9wtC/3GY0N9IL1L/QOyA/3Fn4ohf9InKvVjsnl
xt7zcnFu6TRNCDIlvZ937RvZwgriXCkWBNuQeP+9glkS1EswCzBGZQyP0KNRLqnWnM3a7Zdbr4mz
98/50BVMX7MO0/z7BSng3IC3b3PqBdXoWaxDbVldZgZlennzYlDbAIAlEOtHXB09xF0eW9VCT3u3
58w8Lo8SLWJ5zS3y5hnisss4TjoXY1k9e4rin4y4dZP7OHiRFLja2TNoBgJ4sPKz/8vZmS23jWxd
+okQgXm4JUCCokRJlEWVzRuEypYwzzOevr/U+btbohli97lzRVU5mYnMPay99trzDyMMVvn0juMg
wdrisAPRxifRObzcKwMBVvlbkqhrGe91jaC6xYA35ZBFf/rwPgi1K6boAz367gzO4qtFVk0rrByO
Gwl0jAIy8PRi4zTn3m3/KCbU9n7z/Rf+iNm+W/PM/sV55SyBzLnzLgd67Mp1oR3rwsWJmJKXU7MJ
POTQvl/14r369LHPDFG0LFUby2xUzdZAKRmiLuWuaykLJ1di1otnKlrIGOViqRop+NcrDGymTsWY
I6zp0PBL36iMurAZr+Oscp10LRLoLt5dvc+Xdvh52bNjVUo9kascLzZ1aJL5tvTGA1YMb0levj/K
C+7S/rzQ2VEOcRC1RUSwZSvEL3vCau7LKIMm/D9kI9d2dRZgMdY8KsyBXZEs9o2Ip5ZynYa+dC2U
u7bQubcInKyYdUINYup63CPUTQDQjPtc339/fBdCxi/Hd2bhBrmS9dzh+Lp2F4XHnFB8Hg58K25i
m++18lpofvF7aagyyZauGIQDX+/jrMdFYTQsaPzsGSSAKP6HbZ9i5HYevt/b5bv/aa2zzUmKEqWq
zVpcDNLmXtv3ueXa04evb3vPaU91tf5+0Yv7Q41HMS22Z53HGGMfBWmcs2YTrdtilyPNA7lmOY3l
/ip0ePGWfFrr7DpKmWmV0sRaVe9H/aFM16ZzJKC4utAlDIKAifDaFs5QPUdJFqlGTacgfNNl3yzW
Un5gb5yqvhwjBt6TeVcWxbpkZ49v35/npVQOzF8VE3voUkGi5uuFmYK46OWm4IGTswg8jTg/cBAJ
Vqtdaz+Ombk1Eiaf9XzjeHJn5DOD4YqRUYWVPPcSn3/EWehfNnzpYSpRz9XbVWWqW0cp1jSFelmk
MQOUOpW2t8jEBd4dvCVa4dnGu2YxrEJnahf/vml4xGsjgdYYROtRvqbzcukqfPqB5+FD6jgLKH4Z
CyzXYuwOfhOLMXJc1jXndfkwDIteWIbh0rx+9qxyaSysvFMY8GLqj1NvECW0T4lGxoUqR6tC6FEo
48nIe4yWpzSmHxmnPqWy2TE3OPcBagkRD3Wo7UjRUiaM5eG1V3jJrBkmk4NJPAndzr1e2kRTMddm
RBx5sNGqIA0mfLPSg1qDHoGjXH0i53SCj2gbgJW83+Si0vD49Z4GXRv0XTNGGJsDjzEtGDJJlo/n
iyXnScsPmnPI1ZPc/1u1rSejtEV5O5xcO70pui1dzatKU0VhxekSVx2Vba9RS83nrQO8hijpvY3m
waAiiqJ5lvkiJ97YPegLorSUS3gInWJ5agppJmScAovj44UZ1+VNbL4VbFmg01Pp27Hl5cXJCe5L
bXyelfo2LGkfVxjfV8hPKLxqWnfbIB7TSYwgyJ4ic3aL3N4rNsS8rH/sGmNjGL/i0TpMvbJtLXln
xQTuyjosjgkVnCHNd2ESeTmh/CxPV0Lyy/bAEaOwGMYMGHdm9NQ5G9VGDwDk0/c2mjzMq6m8OXLj
M55tzUPYJIUf5Iegan+mPZLUibH63iRpF2N1R9NVDJKjMC7v66eW426qwibN7sr2d9KgMqQAiP9b
kCy1w/McQhfPGTDeHslFCaarVe+U/qxUj0EnrfqgdklkVpoVeObgeHkt+w4Qdx3edU65khBfroNN
KtvbcP6j5aGrBggEE/8+GgohqZNf8VcfbaXnpk35tJkzh1xzlnY7zsndEverqiHL2gbAk9pL2f0Y
4tvMCldOd9PnPyJEHYxwnef7mYkMDDeNu1Ul3cUM4ivjH+X4Kw32HZJmstumvyjfhbRaLgiqM5wg
XFdscan4RADq7T7sfTTe6oDe/du2em6ldIUvVjXa0fIr9+WSYcRE2UTbFooV53VjQ2oGhh2yPcqm
abEmnsL/5+mRYOr7W/Fx8f4+yP+70pkBIKNvZyegnFbNKBKTqVjBaZFKj8iqjCPXkRw3Nk550Gyw
0Qm1E5EJm6g6tqc2RAk9fLcQf5ob5JD03ovz1zKJEafKd0tEPyoSSRmGDH//YQSCwRBMEAMKB3Ae
bmfq3muDjoJmL6toUvC/xup+7F9y7GsW/y6EytwVr2hfsrI2IyJ5BgoNpKY4+08Ag6Pl4xCji3wH
hrDpq2m9RJ4WPJiz4cYtwyLpxe6R/J1RQVXfgwbx9e5QjBLsDeUgddNKZc5eZj3N9fyEPRzJ7ywh
fk1KYuavHItRZV6r264AyXMb1eXeceUcJqparMP2aGV0QC+vlby3KnWHSxnrZGO3ld91KHpmzlpV
39IKGbf0vTQXvx7gguePWTJhBhlQl1LY0ZEBlf5R2/aFRP+2l5PbOi7c1tqoIuuVXnM0i0jLXUeu
Nkn/b1L+KUZvSZF+Bs42iEWsg555vZ67bQw9qAbcrqCsqL/kcELABz5Ca7j5PuCjyzV90M5bMRae
UyPDtTAEI07Wkwzz2Kqu9MOrf5soHJJuqqR8OrCeevZpxqTOoyDIqO1O92GpILEDFd6avEzmOVeM
L4oPjXYMtci14xcTy2WUtduboTvN86rNXosJTcv6oCXU8BHamZ3cnw11K8nW5vtnc67xx8/8+kvP
no25xHYxWzkPtFnZtRsse2e+l5cH/HVJyWDZtT2STMGusVyJEUoMgiJP5sAHw7PCTX4tcrgQ6vJ7
kEDExYDC6OeYj96OfVenVEspuS+db0ajW0LEKxA1ovi8lZ1X3tiSCS30709ChE1f7YdY2DQ0RafO
RbXv62vqy15Wci0Rs+T6e/sxfp6uWKhrC5ylykWmaRVbY4Fs1zXCDsYgWerx+238bXC/buPMOZpy
rZtRyCpitiaQWbiN/i2q2+lainxtN2d+Szb0Tg0Ujqt8os/modld0zr627p93Yj4AZ+sG4WsMqvF
RnjG4eDVKRNhKmaBvBXpeqiuxBTXTu3svaZd0zR6wWK4Kan3G3OPw+ydm6tx6rVdnT23AYm7yRxY
iHSkgtWzMP01dRUKYrnjVvQCt/7394F46O9PBbFFllXHxhgJxeOvJ6mMue5YA56xLoGe503nvFt4
rYgSFVUnlVwFGgFQZcr828A8juRLQ5x4ZuHnQJ9UDD6i4x59zHwAId5pTJaUwtcYPsmyIPMFgG8G
p4LYQq/oaxyZbGYfsPpjcyIXIk1F1m9lZcYNSroupdMZ5hFUF9M6ZN1uaQ8OTrVMmpUlT3DldYRM
F8vLtHcrk9djkm1CG0NUvotaYprDQm/snSm9pfpBeHqzz1ZVMa/1+E1syCJ6F5wJrQyf25GZUXro
CmevhkcJvgU1R7A2AoAp8Q008UjYreopWQ/NSZZf2+rFjF3HjlyjjTYiaiDNtrqdbOzl6RgtbxxS
Ww6eCPmzZXEtdGf5f8TxCPcSjIe8B7ulSJSMCMzjJgvtTadwLuvKqlJIyoD/mKzr5fpaaW7btymH
JYpYU+8rdfnQ6ZHLr7DabJdZrV9Q7K/hYBX2W9LtpHAH8G0vmcAL0d1YQTqoB0ru5BMZULGqu2pW
rFMqnZ28y38H859huq3CXsiqScZCgKC7Tccguvb3ECF+VyvrbH5Mg2WFzjGUYUKZgoxHPfTqsjb5
FHPt5+qvAd02afxtSck2599rZruZ63d1pP9EPllTtae+WRjqaoH8NSN21GbhOhgQ3OvvC6KgMJXX
9kjvxli5Gjokcvsm6fsUuUOjLd2O/tHAum3tu7x6LVvHU62boFjFS3qXo/D7VNDzfSdw9/6YINOu
P2fzP2n1mDZMtZNGyijpx8FTTypCpHNb2RWHFhHhtkdJrl2CujlmAI4t31ZW4E5MphIsOCAUspch
kj+oQ2UFe7Hb4VAQXFuHU7sq1E2UP4kSrkwaLb540VL7gBHFfR7hOpBgLiW61AVPB/qbgltU8reA
1mWFeV32TTne5OXToDx28FlE1bmZoLQeJzonIY7o1UGmxJe3JyKZSD4FuuEV2GipQGJP4a8y4AzH
9j6xDhqPM0GDLX+WICxB+EgyJrAzEjxJR5QLiPXnY9kzFVaSb3qbSlFA/SffleOhp6AjHk5UEZUm
grtBkB9aG97fYuorq98b1UEAOZ3BNTGoS/EfZFzdsXsX/xhUfk73nRW5KaciXpl464Zz5KnELTzo
snuMUVRmSB9I2ziIsdGdZa26ysOQruPA8kybYRLZrgh3WnuEV+VofyQN0jlBd2seCEZr1hEvhfco
sdCCMNaEgCdbpC5ITbCqd3AdlMEfJYTnCJYkrr+W812RoUBdRj2mzKDPD0z62fM0I1Vek2PwGbjF
4tHX+ZG8JizeE0xUZOVeBxlSb4+Zs+HMRmt2tQ7dmcoHTBb8lsGha0svbvKpu0tQ3Sxa6VGtZ7/S
qxssjpy02JcdLCZi7F/crREEtQIIwHyriB1Z3HN2FYzWLozf1WTcmLq+Hc3KEyhNvBz5qVIeHcsq
9GtpgaEZrJXS+THFXLRwTUxQMAi3sE6Og7B/r+6W0PxFZD50sL9aKnGQ7SzgtX5vWdWzaj02GiIj
M0MeImLb8aRGr1EfbynmhjxPaXQ2ap568B6qqMRGRG6v0mmhvMkxHYDZQQrEzUi5i9BopF8pD8NK
kU+v9oI6qjm1O+anKlVcdbDoXzaOmslYiA4eQ73ny1jKfFdN5R1HEU6HmaHnQMn1glopXCD5xAlw
VuLg5+lNBqZHVXEhLTWB6RSz3hSmvilV/dau3sk2KsmbwtEbmY3ILhXGHHiweFJmfxjxyiEmDpJ1
MdFQ1r7CMB6McKPJ9NnwrCBvevXghszA6WqW4FuID1uW6KnDTm1hrUI9EcUdq2lWHzurfaneFfgM
Ae9IEQNZkrVRoTWe3y5gGFw8OYi2TbVOjF+UcN0exCytDY+aVJUBt6U7I2RsCuagtSmLMQgr9HnW
VvdikyktMuy9bIcjT1mQ561nJwEMhTPiw0kpqEYK74ca1+ygt9jSZxK/lEWwxs6P005N8GXhi5OC
KsEpC1/DMlmrCZBZiOLn5ImSAEUdHiKzlIzueVR8QN8p84PlLeGlTnN/Y6L51NravivUPU/PHHdl
kq8JZ0oIlEbExmgidDij9lEZ+w3cyNE23QyeA6SYwUTZcdp35GZJam7rOHRH81TPb3oGuICzFTeY
0w2zUhxVLCAwOFVws+5nalzTYrjU8jU+IzQr+AxDwqQjcJToXhJs4W43hdUGRoTXAXG0fk4b1vKr
n51NpzyUReVKyqHQlDVPZ2PK5O1YXv4+qTlC3YF5Kn145dptuftthk5NfRA/McUVFyMyEcV6Uphn
ExZPlXIQyHhcHYqCuCcLyN4JI9tVz/XJEeWlwKLbN6SwGmELh50NyUeaCCVJBk5NNYTG43llAfwJ
IhmxoKECAfADCN4WSvlhT1c+bGxgPUJ5rF6L8GltaDetdmzUyY3iaqPaN1n6Jk7Gzo42FqQn86ZI
kKT2JkPcmsNoaVpu5FMOVwlyxJTAx0ZJEe+T9Adxlw0yXY13Ou1kea+GqH+hTOo8E5/xbdXbuH6p
2/IGy6c50wbaiihYi6hj6teETW1GL+VsuflIMw/5ZIcJET9H3D5hJMEYCxs6NzjZ+yIW5SRJ/svM
ccmSNuzPSAfPbP2lCjcBVmB5tgHQlDIXQEpRtXehuYXGihHA0+XNgdtrTpbnNG8C/8sc1JnwHCGY
3GS9TVbuDxS4oetZicOlHj14egVbD8NjwN8rgkGjoaWyK4/iXhly95AqAFM3xq0CczktpVU0qBvL
zH2jP+LpeGwW72pCKjhStwqx5mj/hrqd1Asv2zP/EM8ay2l+HlGlxdW/RgxrzNYL85A6lzB/Sp3V
OCL8v0LDslqIJieI8RXKu2t2U1WuwutN8tdBlta5068kHP74O9NMv7faTQhZtyVaTjXjUdDh4YB9
3I2CsCs193K+V5EAnIN4E2KxrLnYUquwdeBe/rv2kP2yS2Kb7ZI8NFK8gb6c5rIvgRfLDMFdLNfs
MGJ49j57ZU9ZvA9Lw5uzY9cH4FkoHuXo1YI2VYcpPHDTZGfFR9RGc9WYaDYjygFbtcgPxr3e/ZIj
fCfeBvEaudpJ1tZAqqhuiDEZTkZxOsd+9fG9MFeKjSS6GM62EIXVKxwy5lyXEMqRTxo05relX45F
z0gsDDrMnWiyeKsnUhhM8EaYTaxn4yQPqqpvjO5FsRATwy5RBZSGl6qk11tHn00b77R2WhFE0rmA
ZRXvsh/eKGXx3PuO0VjSY2q+zVOxFtGCIMkTaMqL7c8FAU1z0Jgbg1JPuONbEf4my0pv0h8WoJdS
ZnsbDANahQZHdZmO0ECBq9MsPJaNzd14U2J1i2fFlQv7YXXtauR0TGYR5ydcWR8LtuII8NJKXhHv
gp5A8SUYbPqnKm40Tqz/6J2Au74q8d0pHwtiqLjDo0HTHtg3P14aRBj2FijHTh3/oeqvLoy8l+HO
TPmjpXL1sIHkXPMKJ5p2t1H8Q0orrzUe+OmCu8lX6eLipqzpYwvfK7leqdMhM7LnmnBU2OfiuTkC
btskPkpMg9sg3RsNPYoR/ELm2tQ+xGXBeJ+HcqPFuxi94H67RK4e3acIhKIIWqyNbjOOj3p4Fydu
mr0bo7yyDVrLqgOAS5jvCxjHvOlFY8QdeSrm2Z7pfQJo6yp0vlHTssaHKXnhDg5ZtBcWU9AsBR1W
yxeKUY+2jjxKiDJifK8FvzaJ+cYbEGTVe8f5KWJOG8FvGApccnpYIJ0nheZLwXBHkEZVHEsvMkS8
ZUrcX7DfgeF5kUmPMKVJQsCmWVZFitJ3EvmW7Kea25Uv3Mm4y59ELqLpkjcTSzT2I1HQSEzGbxV2
nDLDpkWgM6K1cml84XtpmTFnZjV2/hz5IiwubGbHo7Br5K8NWuxTwmAoCfY3jHwHYM8BO6v1vUaQ
GebhTRe/QrvIjX+mHiCSlEbgpSiqyD9HZtHn6yAumbDIA3uL70P5hpy0n/J7kYrj29PqPQJ6tZp2
QziZTb6wK0Hxwo0kX3fy6aVsIesR6Uz1UZlfjZfW+UdDG8ImTmTgjvRG1Bxx5rgZ+nJMaxWXO1x6
Ar49GvDWc0/kCXPR+GWurjq+MmAmc8MqNyU5GhFASMd1kD0M1b+N1Yhyk/CDeecvphcUJ0EiBu6V
uOVydhRGfhpz9z1AxjtaBSIy3GzbwnEDRvDV6m7A/loGxbbY8gX9kCxXNTA53LPFLvZJetvFf66B
Hn+BeV8hjzMwr87ioFQLII/ggwAgUhdC1gRHCuzGk+QK4Hz7bi/M95W1BcL2FUgUa8N70Bl0w4yF
M7gFXxw28kBD0WLjihQ/GXfGINK/Et6cQtAk/2/CozIxAOcGHOTKL7hEdvz8C852b1eZrSl2n9z1
44nogOwGh46JJTMgIKOg4MIB/2/W5JpYNrwSKtNnu16wQ3Idc+I0BnLTWVP0FqkWrPtojc0TXWVN
Fl85bAGX/XXWn1Y922nJJQramlWp8pABaoZgBIn8BJmOaxzBa2ud4bdKWFpO1bOWCGOyA1l8G61Z
iAhJra62nfyNSHKLPu3sDMfNOnWSDI1bpFGdaxHvp064iqR/m3rN+MTaoJmBl9kxgSE69KHj0YJF
GUrJd3M3eZH9/t98Xnqw0HS1ISufqxunZaIGZSw68XCUsIZhnoh0L1pPsFCl8dhBx7p24BePgDZX
iNGapdv2GSibaf3oKKYoTcjkwBSP9gSYOCPBMfl+e3+jshz2p5XOUNnO6aZ4smyo5fTiG1uBbDrg
LD8JCMmf4lG9sp5ycWuCgCWrmmCcnrHMx2SJpyinij4Pnt48DuiTpauAqdVvXZbga5ig3i5bjIWo
SRJRdNm2ZVz07Gu69/3WL/0SDV64BYdfsZ3zpgVnyZyigBJ+B7QFIkXxHocHoS7rr1kI8RbP36rG
2GXAZqo7lnz2OU1Hqmeno7VsZK4QLKJqflPCF9DAQHvjEhPdQtIKgatw5d/v8SICzgQr6FOmOOxz
/lRUz5pWJhQrJPs1sLpNmqXeEt0q3TFOtJXUKC4BR0LeXj1WC0Bi2q2a8SZhxKaSXrFYl6j4WF9L
4PSUxPVzAkXZtrVZdhY9GUhkC1ROMEM1/ADBbIw8eN88Gg5AU7nrJ4mC4UMXgSuJJPT7Q7l05zVN
tkF3DVXoD/O5PtVXpAFznRcOZMroKYnXxOUwHcmlZPNGmY5XreelTjKbaBPOoVCHts7dol5HUAFb
M76Lgr3ZvaTjsgIRCeIX/bkJUScK3ojg7d/k0hhUAKPiWsXqItf48y8QF/TTjkFqYY6YnDyIJYEI
EAqEoAl+MXgrPgMYRWQfV83YR7H3r4tvO9gXGFEwE89Meaz0PTonFINFho8bnjS2Hr43+I5lalb4
LToStPo5eVaKQ0R7J32gBlPZuRcjOafT0Uz3U43qTRO90yykKfla4GritQS/BBb7/cW4aBGYAWZD
hne0v8iGkWw6sTbTdBjS7tdItzkVeeNtsR7n6p/vV7pQ7CVckIWouWPRaiOfnUzeMVd0sGkeIkwC
ZY8sX1c/GKIi+E92skoOVeylx3D5fWVlEY6cfxOYtzDo6CwQlv/rXViAZlQptyJB0VfK02Shl0KK
MEYvPAHiwpogdph2pP1XFhZb+m5h8Sw/XcIRrnQUiIW5fnSmsXYvRvoGN+AnwGmj+oEVgdXRcSuN
6fbqQ7z07j/t/LwlfImK2nHm/3DzKITkORWlYmeSUk3ARhp96NfC0UuBE0GlCjFPtRXK61+3HAVT
0dqV8p+zbg8UT+jlJ/UEM8XDEZr2yVvZngRFiVkIcOdo/wl65gC90UH3/fFfutuff8qZD6rzHvwo
VqP/oav/R1MAk5O3Vxa66OE/r3R2wWSD1tnE0KI7KiCi+Y9ZLlvB0xEJ49TT11OgrlDbnqEsa7va
L0l+p/PHYHkdgHPUdKHUdq3Z7FIrum2L0W+WSbO5/kGi/HT58tCw4qWzozuNstzUoci7kLp3aLgh
5hAjWhfIpOjTXqCOFnPmk2WvOY+ALo05UjlAXpDyMQVV0JWBuU+i8wjTQOuUKL19/6UuEg2hOzN3
0oBGSgz49dYoiaZKpWzwW5GeCdTih6hLp1q+xjr2UbkWNxYTmAuOoZbeNmQbs91diY4uPpZPP+LM
QM2LotbWXGd380LcrewB6KGsAO78ztJtkfjq/+e8DigP9Fhjk2g35zvRj/R11xR25hiyN+aBFq6I
rOkIRkLYSxGBbPH7I774GD6tJWzkp9tQVXHIzBA9uqND11yOeEIgRC3zKTV/v9BF3/95V2eedw5a
o4sZryHaUaDki/p+qlcrHeyGuAORAVIXAh5w/paWnIzprgIzE/WT73/IxR2bpm2Rpyr0tJ9ZopmC
SKlUfE744N1EkXPExh5lcKyrXv/SnpkkQps6bCLLofPw6+lKOq2jaVZ9mJosPOUdNSsV7B6Bp7J/
AAQGWyLyBexSymBNUZ8qy/e7vfATRB8EGAQRFyRM8+wDG3E3GE5gEtsD3Q4nWMEu35k4U2loBton
sh/aN+gXMPhztXQnYzngya6947/ZJ19/xNm3T/uK7mudDtdR3jnhEyBWRu2arr4VUEwriwQghNts
FPRF0XJbubp+DGTqE0RlV87jb9/79aecmRTVWmRp1vgpXDKOhN6FVUOJuH83Yb4YFqTIeNMoe8G4
awXTm+75Aljyyq8Qp/41Avj6K85sSlqkkzrpGtjUeAQ22RF2k330ynvZHMDTVArPIyjl1V6jC2Iw
mBcZ32+RBJF9nIUei9mNsb7Iyd3QMe0ze0ghyQbZY2Qf8vR+Yny2AjaJGHTL/FPJK/X7Vj/Y8qbW
QIHbR0ffOsVWlx8zCjtR6xmL39aodbxb0VZPUMAMUccDQf/+tP6OHfjNioL5h+kqy9rZYVUA9Wms
qbkgzbWzCBzMbldaPrW7Vve/X+tCavZ1sTNOm5n19Zx1kJWZT94jrsaYY20tZ/cRfaCOl0nrZlnX
aNeON1W07e3NleX/hu3E8gbqAWQJtuacLR/S+2Or2pTcKZ0rGl0gogUpBd15JdrcspOGY86u+IDL
e1ZBmhTBzwbe+WqmjD6Hnk3Pwx21RZgjKpoWIiSkJG7Dn6beC2LIo2wW+hUpDucF83lf/puNf/oN
Zx85tsOxkiZ+AzVMSp8JA9zMR5wekAAlDJbtu/crS168VwT/MnmHaIoXVuuT79PhNddGzZLS+E/f
H6NyuenUl0G/GxN/lm5SdEBCsu7+mGcbOduY1UELD0H5kE4babxy7/4OMvjuqiPIrqSItnW2/Qw9
CSk26o/tw+dpykMoCHOkPfAcqTrX5pWPfnHzGkk4vTkAMudNgF2XVUW5FB/Amg5vpt1DQpNITkW9
Kb2yu4uLfaJCn520UwdBXpageJQ9wBmmYVOaUHqptqyra00A4oWcm9bPHN4zCwdLiUqwDJgF1xzf
voSHq0D33yEEH4ug6X9owuZZgFZRG+2LhCVSZmKobpc9JNNvs0WFXbtCIr+20pn37jvZiU2FlUxa
u4o1FXNc1BDRVXYlTrj4hahxmZauYwfO0bHYNmNL7eMP8mvcvy79Dm0NXFKK6No1RbILIAznxzXX
LbBAh7borw8PQYSqSBsBJDMzYIFo6etkR8y6BYFx4n05v3UIV8pX3MjFs7SRncCEsvI5lCxrsCAc
q/yIhIp6RyGEuI8pzRTGvjcslxYSxhsGOWmW/pHVfLIritVOllKCaJTjke5aQhzBBWJ0zrXg/QJ2
wjoqLaEmwaWO2NfXg+yGPmyWHExTm35QDqQ7dFWaKyPAdNNlTnfvwwItUWs3pnYtSbm69tk7A+K1
C12VQNKcneD8FuZRth4N9LnUDo6kL6IncEQT+g2B7fcnfCGz/rLx8xeoWW0iOSXXlSguhftitW6Z
7erUH3TfDj46KiKqwNB/oBBQEBmStd6/2jkT7Zsrwe0ly82VUhB1Q9iN2/z1G0R2nS5VEmJvLJ/A
FrYwAQrOGlpRWZyukseND0Ds3MB9XvDMJhRZnVWxyUcnf9wv048Zslk7/I7pcrMryKRSvhK9g4ny
UtGhBKoULIyzCZ9mh0HeenITmBvxR3x92r+TX+oSNEq6dwxybOxK6EgPsTF9tMwW4VM7MYMPYm0Q
95te1z1iZluB9OFLdPe0iXwnaZoXDONmtL2koF1j3dYbrV7b0XaIPV0+mfULnS75tFWb+7bd5JBy
eleBgR4/UQVudk52O1JtiG6CMVxPzU8Z+UV5WG7S8KTRdZWPykpv/T6boQX9CDUFhslLaDJeICy2
Zn5PB/Cm+kmfI6z9xV4H3P3Br+zsNhxoiHsx7XtHSYhfYyxNdN/LOzl97k37JMNNcBKmIVTI/0KD
suFglN2vWa3d0qhdJ98V7YuhEQmp1QbZrc3khRtHeo8RA7Oi9jXKhlU8NxsF8bGoMG7SpV9PwTEu
Gigd4U2aiiy6LmGPNDuZgUISnJNNZ7WH3DAZr4I+mJFsY4jVZfFHh4lPmuguNVMzFbfX9xYnXmtH
BBX0monicvJkAU+V+Y9MASP7KUEW7hM02P7JzXJdqQwmG352DWr+016fy1WjlxA34ebCo0EMN/7V
B7dG83NCsGX4keh/kuWnIj/W/d3oMMv+34YqHrSAPFrPw4s9Mrqrr72OeVcGLJfwuYYtZnX2qm8f
g3b0M2fbZc9q6o/1ZggiT5H+mDUJbfYe6g/wccOJeVzAxqPxI04Snx6OlRrCFpL1XUKHk3iXJWyJ
bnYOE03jwZ0uHfSEYU0lbDqqw2DFMMtONep+43CgpAxdibHxPO46c+CtgcJIBh1rkE1UwwtrhIZD
+xYFkY/29NluX3D7s3Sy0tE3lifIu6vRguZdt49p9JxhAEL9Vde6VTrf0flJi5xnJjdQ1rVfuXpP
G8hKAo5UVjJULBnPtO8ZiUWXmApjUbQBmPtSe45prUZKtfGtghviqy/ygHp+03tykfuFrXjKneQI
yk05rxXlLuLPJYyQalU7BZRE1wya+6Cy3F7ub5cYyrFlb2r6FApt8ZuyfxzME4ishIQdQImbLNqq
03+JakBrH2WbBMhYOZR6jYOJPKtm7vQG6u9Oh8vXEWLZ9WqA7eo4g7/MJ0Jgd7I1P4S3G9rv/Vg+
1FBlpUD2Fyq3seZF1bJrRHOg1G3azjrMMUNLYN1ChPcqGC55G7i5xTkG9aG1ky1sWHdO4ODUKzjR
Nc6myt+7cfLGsPQb6JVDpZzU6QerdQ2laD65hq5twVZiFZHH+ZUUO4GNDEElGn7qWvmY0SQZKy9D
wJwCZUF4xvYj2mEUiMlFVd0bSPmWWrIqBB0xfa0tQBM3lFZN4FUJpH5veppzWHroHXFl0Tb12uWP
Of+Zhr0NQZpRqfR8Rl67o7aoyp5urKf2dRhvZmE2kGPR1UeQJ9AQke5I99GcwJ07GDR4DJXvOGsa
NqLgNo3ehlZ+juvsn6xEOlcKuCvbpo9oZRTRevdgg0hmdESngWvoiWsbCPI5s5+Y413UdV5jMOwR
Ymc57kZtq1Hyyhg9mM6PWl3e5Nq8UlNofHx+GEltNq6b+aCnB+yNG9u2VxrLmgemjqEnScwlcqKb
ZN4kTeTR1dpjXBvkXB1aXCSgWNFmiLGWoeiWdIDS/gWF2ep9/rUeU9Q89DDPzRviL6e94b3RlxOH
myF74tLmADHBvB1qL05u4u7Onh/0U2a4tbOpm51dFW4j7+hWAHsFqSnS20nZ2Oavimkl/1T3feSp
cbWlhlyM3YbwQLw5uNXxKzECVZ4sS3Y1XFNZuzaD+4I+InEBt5wpBjbqCOdhbFg4Q5fpOGMh+mdo
3mLDslYOwoktfU3VjUnM0atosnQ0RlGbv3XpH6RtaYgWLNKsX5C5l3ezYfjw3ZXdrNCLJO0cBiDM
QbYdm+hK8HAxVNSRfBaSBToY99fgwWmUOilzCrD/yXqDcAe3AabMVSjyUnwP6v9/FjqLFBU0wy2l
ZyHOnxBFp+YMjg15pRypNWrHK/GZyu/+K0ZBnpwoWyNN+is+C50uhx0b30mSp6o7c3HrcR0SElir
BN72sDOD1bFK11eWFaHPd8uehUYt0Hk+R3A4LNCT5qY+FMHGWhBjWcXmk41C100y3lxZ8xJiY3/a
qjiKT9G+nJm5MfZUlLEzNIOEiTtgk/JVyMjP3jcZeXpNVe6C+ge3/NOSZ3hNEtRVJ898TDPzm+E2
QxlNKk4tbloZ3hXtprkFTwRCoGxgGnd52Lpje+Nom4LO/0m/0YZTEb3T/fP9SVwMhFH8EIqfNKPL
/4uzM11uVGm69RURgZj5i5jR7Nl/iLa7zYyQBAh09d9T3ifi3e3t6I44oXbbliUBRVVW5sqVK78M
xKk+Zm3XI1BTQbXXArMR8X3p2Mq9VstL96+w1bdr51/H+zIKRUrqSbvo6K0gZSA0zGOyh2BFf107
i0993//Oq/9d2hd0Rp1z+Vqq3OPuHS4nybHcfEVmACltKmh8K/VOCtVuVLk4VRaBXqVsdAQMIJTs
PcOb+UyFYFPTJTfDlv9ozch4aLkdlx9XLVSg2kLq8pVbeNMPY/3a678kTNJUvZwV7wSVtVmqyjLt
Nx1bXnM5hvbpWUub5WlBfbiULq+TKQSBQcxwXJ0O/0WWFPeSVXFnV8FNXd2ylN2687Lqvun9to8a
Y/TNcq/nAHz6FJ2QGbStlV48zhZbFpTTYRHb6tHVld4besiy9mtGmoYKghgx+glWc1cqgW3QsIoK
DPUaz2jNiw381oPKokVfRzM1LcWA05N59o1OJdbZq3g9EXdXWt6cV88LvFO9vrF9Ux6ktUuBPUmq
truNUjA3YtdnD+JiVP0eUkghwzqvDxnGu70sAZNQ9SAHV2qv1vl6r13WePZVl6Lb645Z+U59Fjqa
+fpUqM/KUXW7AV78TL9l1LQrOxxO6Am0N6fvZXir7GuZS7gGq7nvreDPq+KbHKZYrDZKOAYgHung
3+2Ddum6UT1pKGDhSNloSMxzgDCMGMguBuC0IS5rcLiN1wIH+K+T92tzcZAWjm8gHKUYqmz8R3Fz
0ecLuHUsS1FtDMPMFIRsGT3eChdjVEV5gCAuK6mUFDLkVMsKpksiHCCoCHrX75RCcmRorOxMmrL4
i/n8dl/619l9WVmtfeqMXOPspIvHugLdAj0gHzYYr5Ce/3wrvkMG2Y+QYyCXrP4n82dd0FmVhMyB
LgRV4OXP1Q9p/lvWny733+1C6OKgTUNGX/6qfHTqrSYdR7URQqu5caGMYk2BnC30K2fKE+iwVrd0
jf0Fc9hlLx7y+GYwtGVUTgayP2vqH01zfpYUeZ1TjAfot1icqYpEe2hAhYM0vSyNd5qGABDlBkbS
IIOOGENG7cTLlZoLAuZTYtuCL0l9rkHF8+xUtDYy1g0+HlU2ZSjRY9byrEssn0OtOpT1GHfawu3a
xl/kxOl6HXR5Ghwr1VNPgytKNfTj9cWABM8ZHyHH67oZENcbA9BxvlO0j+aCslNYK0iJ2tqaGl8x
yWYAWI0GwlTEXp/JZiirnBKFxrGPfta57Jiy6WIHajpxWCHvIb0zWvhh8ISP+8lCksedi9rFrTUo
r6GSCOh9EMq/FHjCovokSRZeb1OxU9F9pnqk3owtAPZYJ8d561FiBulaLj6o/2N36EnfQG7EHVBc
NMAUWg7rkV4/kjnFQlpLUlBuqv2ieqvvV5DxrzkB2xFGGmm5MxCC+oYYQVA2d+ZipNUM5LEpOlqS
p+W0t9N+NSgG0Z315F5oXAZzAhGVdt/bz7jgRKdytVS7Q1PG51OKZ7w86y78Jub6jXoT20w0as4R
NXIGBf3fSELMbaB5bDGoXmbYXqMtRUi3OAkegF9kSSrVDqU8hU3pta9b7OxJdQpFVrN01c43slfT
zJaq/FpYRNnTnTGUJJDI4Jx/9TYaphcQV3xcdqVJa91mMe/T0qbGizTsVEa3YxkrYTp9UM1xduVp
C3iZTv8okZCSkU53zXFVnh6FhcatdLpxsW8afak089JSPghWr6cyFLadqj2L9VZmt1DpFb+/6AjG
7f+8sj/9+v9s0P9acl98j7yQbjfzUjWr3gQAqhTnen689A8Dxm3Ug2xG9cg3pMMMrEyRI529C4qV
dX+Y3RFNify4HBpHZdPMU0eoqMHF01got9TNodZZ1LdSKjd4oFkok7gDUl8jZdyX0V301XJG88DY
jIv3vvRb/9r5R8Idie5LNVHskvIwLUvGnvqKenKQIjPObJe/rnV/d+ZokiDIHx9PxvpSU+3e0Svq
nK20HuTG+imReM5FfeWijSt4LZYWDePuz0P3/f6EDBZbEx1oSAf9vj8Z/a3MVB0aMlPnpn4YciD8
SYzOP9uTYj4Qq1f6iirW/w/hcMgR8j/JaAFjf7H+xvGiXE89YQKZXfw3MgAE4fI5pvD8L1f5ne3/
35FQQ//9Kq+n0ZaqG0dC7M4R6tfqdeGKinZ52pPnBGtJz5rAbEHtBAHWEjRYzMifT8P8Zmf491l8
GWvrJPXHYUF8ArOHiO9SxMgZp9XDX4Wnv9tW/30gcSL/CkokzZhVym8QiwSEl9fWJ7Pun9Dyr8f6
Np3z74N9iS2N6iwvlJaratB/vb2qtCGisI3gAyFxQCqjfm2PldOc/pYEEKP1ddHTAUKEGraM0OeX
aK9WmnOqiwBAGheu1aura2EvJ/3tOv5oOKAg9hzZqEh9gE7d1Nd0aB6RHTvZUI4hl/z51n7ty/Xp
Z1EaAfagGBoU4y9nMx2L4/lyFHO5faRjxtLqaUGX/WBxF40WslkNcPqmGyUF2Y+bJSXwrGazQjCa
CuMyRi0PqOrPp/TtbPvXGX0ximzkF0mC8Sy4BDgC3JCBFMXi7/2TvvUxbUWjcRKurgW1/ffplp5v
p9usIMqLDckK9DDOqF2hA1LlbA63TTPo5KI+VG2kpdAZswrKWKdBZ0ug9MctRcbZu6p8DocGQvzn
Ufg2WrZtmYyjQf0I7InfT65uLuOkQ6lbpfsjO2hxKZaDPQPRnSmhbCjJDmh3pJ5eIERh8lptLeAe
e1Esu3O96Sdw4uLkytUhO99pf+NZfxczQ/WQ4fnRKwKlzN/PTSKvpM9CHheUzCYLgOTn0oJ6QVyg
U0zbVqNHSfmfB+Qz4vjPuvnfQa0vd0tWutGSZwXE4qSwYdvAy8lonSKT+COV+pywqAztevbG0yVA
ZETQD9vzDIZrpEjCoz2LAsJt/ABtWqZnSkYzem+K9pTcxg5BPerArxRLgm4r+I4FMO/pOD7U1Fpf
Mk/8JLhfo7RFlINwh1T9PrOQNwSuO8too1NpeDz70lS7KYV52d96MX3TQoaiKsIhyA8CRNG+XP6t
GE+qVGOuztIP82q7cveI+mbd+Hb7air0CrnupHLZ635uPqftclLRZ++uS11KzlA9b5u09SW1cFEx
gJ5Bok+Exvm4k24H4HjYJsuyeaSEHCa5rB+KtGZMLTTmLktMCCICPwxZ8Gd2l5tr67ubkizEimEf
mKaXisNreFBZDwHtL9ZgoYn1/uW+i4ITbQHbgwYMXxPgg5Jrp6npwADN414uJxzqOa7lVasb3qm6
S4soN0mpXRzaLywXxo8bims1l0GpitOcofqqR/h6j5R9LqrNIi/8apPNBpkpX5Y7Kn9/VvLzrDzV
Tyb9FU6PSuXljW8ck6l5VbUln5n1vq24w/R2kn+p19CUwpP8qDbvEmLz55sapsNhpLU4DEDi1Pb2
dDVHB9nC3AizhXOZbLfo6vic03oa3aChbFddlrkI8CW5qSbUg7t0RTzWQ2hnZANQD7wqqlOoYdZb
iAWOzkyh642SdllrQ6uud2SMTapqa7wN1v4odUltk8+0Mr+gq1BlIflgJbp5oCpKJFbyrAkLShMQ
7aNiivOjlF+i7u/hpoKk6/sFGVBDn9yC2XS+vYo0yKfKjhA7mW8h1R5Ayze1ixfadYUNXVERXyOf
k57CoXlRFuihHDO/6+bD8RwtkL23TvRfPwIPZNU1su3sfniexofZUrfadHu0O1q4FSZZo9S7jToD
TfG0gbhWH+r2mHSjFoPxSuTS5mqp3erwz1bkG8ulUCuGIjV0ESpJv2z658tp7kfj9NmJBQ0I1Hiw
EoRY19OeAOyvRus7jcLfjvfFUrbywspkk+N1l89QmAoithRKTKEsH+m6VWkI/0wBQ5wjwqv9EuOJ
/gqVDFqHDEaJ+MDfmMTfsRAEp1alcSNDQTuq3623tjhrHZzeluLEzK26oKOupy83xs325IIkk1BG
sRBlQUyDZCEolujchMYFejUEBUgy0Hzpz3dF+XaN/++UPnfqfzl+Wl4bk5SzNHRyRprWxKlMd9du
oDlWHeb5ejG9FwWKEepavQ5hlVEya0UoonXV2atrmgcz86EBE5r46fUj71+rfPyLJvx3+AjYCNkI
mrDYOtKYvw/bsEByYdE0eMFyRaE9qsvFiz1pyxbmbedSjGejSGGN7q2mkQbtCR8EX3iw3fNEltcB
GzCRv2kW3vUmLdWLFBt2mdQzGujQAXCuRPbTrmi4obrgnwb81GMMP+A8w5E50yCQ7uos37pMxhOl
NVUa/fkWfOcO/3Z5X1ZGrzdksjtUXAhq6IVwGT0geaI4CkkXJEqva33YW8PHn4/6ja9H8Sr9Q6mi
p7rxKwtFm+H1QhSjmLTdCLW9wiO9I7LEdNP585G+kfRn72TJ64Luomlfnb0506rL0DCTYSfQUwrU
BjYVMdT1TFUI6Ma8/yvp5bu83m/H/OLKTuNkTMZ4oVDxdG9OJejp1tYP+WlvmpTRGEG/2MxnxFtm
SAlJQ7r2/FQaMcTlarHLTyvNDpviR4pL01sWzfIQPJARpe1d5a/8cuE9fN1kqaRVFgsZwqP9tReW
frOGE+Ls+SpHe2uY1yNiN6TK/ymgM0a0aLLXGwTrv4a43xlkFpWoJpVV2OVfItxucT3mp6bPBdFf
7J9MgVMl2p0JeAnpw7/WdH3yrr9cKrgBpQU0y0Fe7autwfLpZ7O6tKuSptLvI8rZ70fZozUe4iTn
3Lmofk4T87fprYKOYPll6iK1cSgzR3ub34Afs2d1WhbvxhvfJtLwD8ZbB+e/d8pft6vz51mrfwPK
crK0eJIhblr/oWkRGBSp3VzbVf++eD99LN6707q4OPKPCa2CN/2NhGhF06m3tnXmzXRvfPD1yIUg
aWf9HF7KN7IYUu4rL+fGOxZodnljFSsj8hsOipr9L51sUOnl4sypHEefpnw9QlrJHWQnrDdNFk8Z
fyXhmd9eFmsRVqO4rq+VxDnugWk2XbuSFnAJIMcsUTBvya0/6G+Le3JSGbSs0Zm26MbwvYATMC6h
OADZpR/D48mRP7rCgXX1CmNnRreH5ojL/j17nLbWQ82FXJz0QUZAytHfiUuGqwvR4fys3+MTGmS8
yuWADqBQ7HLnH/nzdL5XyPU/p69j7eNA6Qy2YJKfga7F8WX41O/ZDfyXThWMu9+8Dr/kBziC5ps6
+hQfVL8gYikvJ8px7vAq2R3AZAH02pt3pbn8j/S9oCAfuaF39MsUGE9HB/Ej1C0Za9d6N94tG+0o
p/+QZ58d/3rxePF8QQXag8aNwFMOOODYD+UHmlh489Iv5eSi4Tgi1URSCeWkzYTbRZ76rX7i0PKL
cn+9LpWXRYOAJVwRZ9pnL837fDceSCE0L1azpF3b+ZVZoFygOVAy9yFdl/WvtESwJTKvopH59Q0w
OKuW5a8c6RwJx1GM3p+n+Hc0fkgPNs49qSbIp1+MpDKdRpzD8rhCUlWnrSLq42mFeip864dcN8KZ
cZEFhQghn7YVCVl2oj+fwzdGiMIqUWZExK3Kn9VI/3I/2kLvUUA0GnEKuM1wiJsolyOKB1pr1f5l
J/pmz/vtYF/QtIXeakfKipsVGRFNWUMQY5fFnRHSS3++LEUYz6+mzrJEsIihQ5L6C1ApVYvU0o8y
zUf6pRDAUkpU1JeoTDl1thnPVL+oqOWQ9e3xyInlTITIBH7ai5I22GseAGpRU/GViDqr6ao6p8t+
sPSXv0KMn5jpl1P9VOgwdQo6/ltPLVfaEe2OqQEVQ8ouLX6KEieF01sQeiH3UyEUe17YFEwGfRoA
w2hySHjSW8rOmLcy2RgVbcgWuht0xoFGfEKQAEorShbOQr54iL2VMwLqVhPdUMG8oJJ2KZCOLypf
lGQWmXQv3SqoMzMEpfsI+dt83SDJNZgQ0pAAEvX1oHDw0igu0ScDbl3q9FS/ZUj2a7/gSXeksXvI
DPplDlDoOaNqtCC9D+OtUrwjYdfRmKMBN1+o+VYI3TWTT5DF2yCk+rWSTKM7p2iVnx9OeOVKZlKo
hIpcOj0Z9ktmbGUTFWEhzGi33t8Smv8FJZFRoGSSivIFMilfue2LtjAuZ4n6MgIUUmXItaKg+dfm
VP9dZ/S/lT/7qkD9xo/+3YW+adfmrMOwFilGwlhKtezFA/WEIBKEXuf011/m/7fHw6+k7IFctvm1
AXJxtUq7mvtqdbE3Q/+WgqNNtQVF7czu93GRIF4MGxiQp2p3TiozvFgRcrDpfIeM6TK73WV06bQi
ChdKNdFKwas0T1EtRYYKLZj0ZvLn81UpKv9mxf5DwGd8qBv74oXLXWdcR1p4rc7Qg/PI3CqxxiPf
WfE5GqPLpgrZA1Uf6mSsxHXUr7pIi8VXHSkx/GUvD04e+Ai/VZtqk++M+LjBYxAvOa+6VbtSAsND
neXnKVTvz34dGXEfoXQcEGxF+S7le70k2xhKkR1p5DyjOQH0iBAnCq6xtRcO09ZAXkFxqk2/MuJm
Y8Q4rcHxx5V6/JUSdytzq2/neI7TdbeCkKvE0tbc5hGsOv8a9+95JAflispkTrOLWMqxFdOu3Vm4
pl+EacAzXuMpKGpfgywpwoV/8688AwvDnxiF7udtJR2dPkJ8po/EyPxzbXUkx6iCB/AGg5bn+lW1
UTiJMpp5RvdNHynRgOi6hXDjYOQDm8L9hFY0gf12jDVvuuv8Yb0IF+EtzOIsPv5aJBfecHlVQ9K6
oHyh5iH8FtyS468ipu9D0Pni9yk0PZ0U588s6JNqPSaIIsTFfsFnn3j/gAornmJ4Syb+YpTQXZyM
59bNmuAwRNYuTndpNPGCLL6FVaC5nVes+/Dze9R9QGBfXvwx5BUhip1xFQ/BFPWR6rb+IszYpOOJ
BtCltMy3GUKuYRWrSRM3cf5uJv22CZvwFN+iW7RYMaCkku6HjT46WYKa9WVzW/X34EoboJ96d9n0
P9G8TG6rNB5XzQY1zm501OdZBzgrNkyxJWKrsMpNd1gaXhkwR45PBrNDjjNekN+LSUZRXjAHUliv
YMBQMbMy1ih31ytrDatgDZdhK366cnPU7TXW9nTEmflzy9RJ1+2qeTS36JFf4NKs57hd5fcFcy3f
javqACTW3ee7fiUmHxMRweNdsxlXRWgsm6W9NFyNhxKdQ9ujttMvXhGo8QxGtPPUYPDV4PTcx3RG
CmafEtFIChS/iS4uONxyXPbe5JEPdodo8hbxIu4/qC6lv8S2iG4gVnGzalb2uoim2F5nEcKTIxRk
5/Se5s4i0L0sKIJqPYXTWxqxpXNY3dPcEwfPAvnF9M5hl+jeLcigwDq6VwSYl0TyqADhyCZnsvDI
50ZIhnKmcB593etC+0ca8vmw0bMoi9qwDbNVG94C/rJkMJIuNH7qmz50irUR9aG0qZg6MCSijI9n
tjEGsR5eg1vUunRXCm5MSjEx0fAPqqj6PJoadJxFE6TRkdnch+ZSc23PIQVufo5b/wGi6hbBFJOM
ieAhJLWnhbW33D/QDWW58GT35kEXj5sItevzB7SEW4zfWkRirNoPEKSIa7i8U3vr09iHcaI3jZv7
mZe7pQti754eWHWvUzKFTVDxKFgGg6/zmbO7eFRc1Tvu8GOS0jsHja8vJ27VjS87MIPeu/r5o/06
xpfnK7dT8RUXqRwfCdjl7MoucqkBIpJhxfsUp3H1JY75/3u+8NsAsWkXjQg+7bpCvRftUAe+eGT4
x5cyjGU3D2X/yKfOqzwUE0YcE//9tDLeG8bPZC4hm/95v7LgHKZ+F6I43TnSjyygJjsL6jctEjen
D4tA8lAKClpfDZs9/2P1FKwdpic4smSlt0sgoW8RNLGwPeJGFcIWBdJG3DjxRvsNFnY45k4TU3XQ
YoJyvwrg+3viZhWRym29+uZ+EVdRVztiHt/iq59FJDuYjLN/9U8uJLukwprx1uUYUwbgXNxxWQV9
aDB1MWKhmJvoolOKE+XbEZ6Gg5E5Ocfg05gxwdxFIFbUxTc9yz1g9XbH4LReJMj8h6Qyu62wthhT
zN6EQS23p7WaVBBxnHbLfw12TE2UX9LbjJOVNMBa9N52blGRzJvx5xRlSUPgwq/nXZFMURVO7IDC
hE3RdUMkZvsaBl3Y6iN21+KSJG8KJU/idIrAcBcbzd2xAB0rdxCaXYpFY+QsWUj4q8E/MRnFimJh
SQiUv7PEYzWgbwz3MmPW6kFjRfPz7Dew0Byx4iH3KQMt+T4X4hjzc3H8/PniI0DqKFtGcTe8i3uQ
RfJWjupEHpydOPwKIYM7OerjeXB0fFnhFyIp7hzf25DfU5+T25B7ivzssk39OrEKV92om/ZJ3+yK
IF11T/pBPyg7faPoS2MHwL8pHoyX4qG7UPfj9E/9U7rTSpduDdauJU1zyNCMfNHTpX0wXowXaArG
rlwszQNQ7k57MfD3D+R2FmTHDjPEnjfeaW+MnZoupcP5CarS0/mJqMDe8Af+SYf+rTKW0qZ5aH6N
T9aLtUtf2i6enggO0p2FqunT+CQd+HHHCVUPBWIYGz7qwlvtTfGreuhJySzparSb3rJ9SWC5JSVy
Aex/ujy0d3oPDu+0llPfiY3wiB1NX9gxX/i+G9+aBwl12/XtiQZI+TbfAqE3D/nWuHKB4rw5WUbD
2Bk7e2O99G+cuqUv24UIi4sH80A8bG7Mg7jujXgUD4zdU7Yu1vaB1/IqXmsfahk7mq2VXQq7z1ls
0lWbwL3qkmzdJ0ak7QzsqrD0GsvZiizkdB8YYfBf7kiqOvz5wdzYnw8mJWuoWTq/ODicm53YAaBH
pSt1Y/El78T/Jo0s7qnk4FAaR1U3yo5D7uqkTeC38pt4Ll3dDrxwsUFcAmrPSvyd3N3mOvAcOqzM
rGJlo0cc14m+Ntcs6ZiWegR9gzMuzx41FbxoGJw0LFZjPH0+xpjdJGlDTDJ2+riS1reYpknlBqhZ
BldwL7vucD40L6W38Ei1Bkda1pKw2UpoVC9l2xEa3/tqpe8hWRl3E9o7axoabNU1k38LPtGRct2I
RyU5n+d7yJ8WGx6HxYESNv4NiK5v1IO84/EyljDul90TxFpm+AYyL7f1rXpQshDZ2fHNPoxvTJ6n
7LW0nHJbs6E8XNY0y2u3zb7bdtv+Dgr5trub1/TESNTwuh7W4iVFfEvK7XF9XOfbGz5Ys5YOhsT0
pBYNXsUu29fblsew7u+OMQJ2GCo+Fsqadx/ZB9T/kVvfNGteLB0Q4d39c6PUTZ0giTZ0wIaOujZW
t03+ZKzEpGGe7LJ1urJW112xwgqIkZG32Qr1kscJnX1HpwMYo1c/NoVjbJWtuVb35hohXXV/VJfK
Vl+Ta+A5da/v52ejXtr77N7eW9vsPrsvf/CEdSchOrLVeHP+qG3ttS3GXtyLzw9Q+It4WHc2E0K7
U7biA8W0wAZhkDAaDnc/UTBTiw2T0hF+hU5Lr43GGrI30qZPtIgJw45iM6O6ECDpnBgvLF42BJIt
vhZZu9sboOSeIpR8W63PSZ2I6WVQ68hbiqhZHVfW9rI6RUN08o1wCk4/80RssjTV8yufFge/zkHh
zyE/BeJx9HEpAgoqlXAMpoAOcdEFN03zpUAKmJmnqNtofh6q+EoWr+0DuimMoLfrbl1s5ySfBFg1
J3NSbZWEZOiPgWNbHFtL+vX4oISUkiRKoiVD62hh4/drJRRvnhMpuoY05ogkop52nWYOUZCb4e/W
yw/JLfzwoXIhfTnq8nzIG3yEOiyTPJHi8+a4O+6uyLAfmp+Xe1RPJbb53XFcNrsbLvTmvKl26NUf
Wr53m2Z33vAczHiNSgun2lW78iD+Hx/Lw/G+4dEaTrabczfbSXsIdjbAxGZYkf+eV3DAIcMCUEYS
mXCvDEtGtYvFow/iNraSLjYSI5nWtLidlqdtG6sYVv5shAaXfdlqScvr6MOzvWzBLYqFM65TlhFP
gWlPmBG6e68ZPBmKqlPv6SG97tdayA30NZxUC//q6OIAxgoDWcZlXN1V26qlhtOZw6Iigix/ZVv6
yV69bt1dw24tJyfu6BOv2iq8D72MJZU1Qb3vGXd7lx6sQ809oPPo/hKS2g/LYAivobA8HI0PuCb1
WtyXPC62dmR5tGsh5iDWiKSQdoBBHVAo+nnv2jX8aLrszE/ogzkd7HlKHCynXdu7+sHedevzw0iP
iH2z7deT+EF7Qk+Zpu13Nc9xhnhWJODuqrvzg/IkJs1xCyX24bg9bmk6ve9ex/W4zqjWoYB0O/7i
XXfN51/Gh+MdT7avFqAqiaW9+JPyZsgcZLK8aitzqUiMJ3OgEgLp2wZdxWdtT3i0ygmS0JqIm+T4
pO/MXbku19ZmITn6TjuokcmfhrgkhIJ2vU9frfVicCaoKR/AxPshFm+kJZKyET8ofB5iMBt7K20v
j/V9uevui4P5bD5Xh+pwfVTt4PpoPuekL+/b+5Mc2sNyeLw+tvc1jxkpcFykw+Xx9GjMXrpP9/l9
tjnzgbdne2tvyUccCc1U27HvyogwTcT6IuLPIySj7wZOtEmaZBHNgb3SNva9ttE2p8Ta6Fx8I3NF
Nhuu5Gimw3U+mDuJTXlXr9NN/QDIjKI5MDTJ5+HJvi6llyv78uhdnyQ6olBpeJfdFTgJdLl5ADhC
npuwlzqtu/a4nFPXjkyXyhBHXhrBRSAdEaB/yUfbO6PkKNbGOBibfC0e6WZ4Sw8mvUScfG14jGJN
BIrw9yoLs9Di+42g69ABJAgwwYgJPptDvas+v4ZHaq2fdVqsPpoqw1XfX2mZCXJU8MzxR/NDYqis
vXQnQlpKduN8ZYeL6Ji074+GB5nSDpWDveKENuV6SMp1th0SNZp8C0gmS7IEsMe/RVNkJ2JPQp48
1InqYQd2d+SoGkAAPTR5jebJ68Zr9g3uPKing86xgyAjEYRwsBeJ8KYw07je18D00/i2mlYjYbP+
/A98c8JANcvyPjsYsezhsieo01HV4BBIJkjar7VI+Xl8N70xpL+TB16xx80HZCj2Y5gReLRuATfF
SeN2l4UaQTHAgQUq1Eajn/Q+bKNHJeh94wFYy5U3x1DyS9ZrHmO1hQFpfGorc4e6cjm5JmWQg1FB
vALiOq+AdvOdQLsU5lfHFDw+ks9p4cXZ24q4v93ZoEZiyPqoAJ+5EoJMRFki3tcIAyriWQHjcOlh
FRaheN3Cr05MDyOwAJ8EfHXcWB/0HwrFOKtc2GVdxQKC6gCoBM4mMzE6Nw9SLyNavIYpwAdlrFG3
gq8CylYCnFEgf58CZfWrmsse/UdgGX8M2FoC1ldk8jiFp5AJH4/BP/uWwp5XbbsHepEFgrneByff
4j1aIkwtEpfsiplPb2ymheRjGBi4Syhmbrk2wefyff9LmF+xdeVxs81jOxJQDPra7FllcEyoHz46
xUbaCoiEpmTT6u2fuSXOk2W9uz7eViKwOsUd4Vmxz/bVq/p03s7reX2K53W/vW7U1XBYrC4XR0Rh
Fnd1jq01OoZe6g3hJRTQIGyghG5JoZzICUmjPB5ClXK6AkRoAvgB8bvtTLclCIe2vFQfLX/aDPeq
l4cGyS32ASVk23eVUHxEnS3PNO6I5bBd11xsITtmNLAxC1TymmTbOVTYtsVXH+BFuFoyfh57YHyO
nhJgI19Lbly/Om5Om3ZHB2VuzDk6r9gwOB5WqvdPnnzI2WMyf16wX9kR4xWe/RLsFWUHztV0+S0C
0IqsYPSpB42Lg1g4+a6OzngEAidafKJFJ19mO9SXyHr4AmYYQj3i4+OSicPZPCiMj+Wxq1FAzaP5
aN/loF1xKuIsO+atmbBQQfduyYmpV28pDVvrYf5s+mOUhePqDNADpEmy9Lw6c1VV2PlUkoAhVPT5
c8TLBWKgswCAULlUK67vYeoLELji9uvqEqxMI6N55LZIzA/LOz0l9bIMmFA80bkM3Lr3xTqVfJWp
WganN+lnGZiRGhkbuVyKF1rY04HrE7M5BW7WowvrVTxXrwsfigOjUnvkZlgieWS9KkHn7m33ijNW
MD3nBIYYPoLSOySXKS1QElpSKAm+B62juYc4FEwGLanjca3RNdO55A5NBfHXuj0yCl1shRbODmnB
qEzoPmKFx5cpqPl1jsbNNTq+kLIPLbzDPGw3UmAHsj+4GaUVPjBejmxPcPX7j/OHGZgxrVVAjwQc
kkWaa7giOssCE7NxwbXVPd0j5SVAqME/rmTQQjMYPSApLItAB878LCyMgPlMsLxboNyJV5uvt2AB
skDcZXvUOwlMUMAqJfZ0BAlBHj28PiyAubqnChSO7A9xBsAwKG/nnYGyBBAlxlFAU2IdC7yVRpvM
dBjqrsJD8+mEtqTSHZxOwItU7/CdSIKr8wSwKYF8iasTUOLFpevT/uzpgR4rXLPEoIzAIukKzJJH
/YPILprd2R3cHqTk6pLuFQZkefF6l8jVKVy01AJaRIfXZEjs6BycMVjC62vpb4wzd8QTr1zT7eku
5ow+aDCL6ej1vvAKutXwoZDF5cfmA3GKVynMPgxmkphRVCaxCJGBoXwPsy+W3LMRSFv0cDKEZ4Uf
UmzEJ4i3G/vpWd/icJgEssIButGUJbbD8zs6PgHfSTGc/fFlDmbsMxZ6RffNAB6AWIvCak27i1di
ntU7GrZhH0mXhD3GevQh6PEl+YY3LEd/8Og76RHqLq9Lt9gM3tm9vVieyluNgD0BuE4NW99YzrxQ
9hYuZTmf0HgZyAfTFfvENSz+MQYJl/cT33Rd/zKpT/xcO2LF0KDukpiRWEKnEJK2gUW1w5zzNPGw
xP7Xrm62k20yrl/4IOJxfRQmbcQMWZi0CZS+SMZI9+nzFyiMukLzQ0f8IC7/GkshPZl8hDhO3ug3
j3WUbf6PsPPajR3Jtu0XESCD/pUmfUpKpUxKL4Qsvff8+ju4G/ecU1VAFzYa6CrVTjHJYMRac02j
3/Ovdgwpb9Km5gHoqMXYN2FKc8SYFCUGpXW30SiI0j/APtvU8rU+Re5jtodCstEYMgXsausNRnX1
1XjY0WTOr/0kfbd8PygjayW+HkrJwXrlteZIH9ep1Hp18kHPXBB/zlDT41Q9tYyfwl21X295+UK+
kX8uP9K7de8UW4azXEW9K4/6N7s7j5jRwjrVYR+HncEOGzJ0QEdL/XFeR0vNptuojJv46JrTqef2
93yn+TDcGhZz7txcnT1wXaQY4TCVWo9xwd3+z8hqZqFudZ7WuFv7wWqtzLh6FgbVS819w/PnnQzG
P3/wBj2U/BKGIO2O+FcWX36UeIbN13pSt9xXimE0m6xHaYOmsD62vD4jIzVpH3Fur1vieoI3tKAa
zVm9IeXlRo9MHWBBGflBak2REOJsQu+QHK6Jv7530YFT8vKfPkqjnS3+bJd0dReoxgi2SAGgYyPp
mvZG/Nl7Ka4fa3bZM9WwRb25VpzFM3QLPlY+DuMO57LiTM/Lz9SHGWEZC1NnlbadQ8O0HfhTUo5w
SPoSD4FChi55pEte/6zFy3+uimwrLvDCh/IvCjag+pTcJXfqoT/dKT4mR5w3rDid86Pf4XORcEBo
W0aTHITrqHOtnqItZ/7rWuDQjXOL0nvAgHUpyU7zqP9kfvee+XxHHq2jg3+xCa8/d3nh+teMN5bG
0F3/jH72ZGzXZ72+7ZZv76ttulmvTN4NxDGDMIgdTrZ/rl4caVq3qQOF0xPsecnP6PyuNUfEqQ5t
3KP1vzCC98AsLlf5iEfKgd87ssJGninfpT/qe+kUbYe3cvffR8PaKvf4X36EZclwlm1LXq1/bRVH
0b/JQYacGJMss1bBXbWv4h4fjA9FgyVxzeJnO4IPhtCvXFn7dE0NFC75VZNwkfD19KhHlyHvvAnY
MHyEZMwEvN4vZuhb8VlNbpl6GMktFYexu2jRMZS/ByZA4zv2TbpyHeSbxQMFmatIamxvHbWP+S/8
379Ovf98ObwsIf8RZyvb4u9zestIls7AcAZ2b+EqBFdU82fTEyoFQZqIJx29+3+/nX98Iv92O3EX
xkpc6Kot/pEdYpQ96WVSN1/mS++fh3tYHErt9+JW/qRnXKzCzIeXoS6eUu3Hn5RJL8ss85YCQWTt
DmIbvtk/neHahhMcZX2vJA8x2W/DDq1FBJH3ber/ZQX8zbnuPzcJeqbBIoC0TQrHX8kTdaMsybgE
yjmNb6qge7Pqb0V+tWk7IIGFlVsDBqXE1JG5+t/vFpYu/1h93CZo8xBDBTSiv2tvhiEkcXOw2rMe
PqoJME4beDVZKCXSmiJ8KPWrErWPbX/SwMOYRwRVfjPa/l6ppH1fMR+LZt8cQF16sS+k/tSnHJ22
7KZBeRESpf50S8oPMx0cPYLDhjiY9LukoujW2THC8lEZrJ3KDhtmF3PWHnUOmZy9UTolFjQZukla
BmtlcpRN580aK9ywNov8kLT7hszc8L0J84shol0pMO9Wblmbo3o4VdryEbbJXR3ED0MLrJcvWLfR
ylK8N7qryxPJF1hl9HutAMmbp02dU9TJdP1JtR/M8GIZu67KXDl9z8EHpcswYddWPeLm9zKWyUOZ
o1dGqxRJRLf22WPUBV6PiKgZxHMVabu0sc7Not+IPtqKJuAsdrvpXVjQNNha5lq9tJXYI82Hfmpp
m67udoNavrHs4sTaInPxZPQdaGEvQfQ2SJdo4PVXwX+s9zGNPC0r3ArfrrY3H7uV2JkYWHI8LFV3
3xrajivyqnB4b6viME49xBjN1SNE9Ol7KQanfsQ88N7ako9OkidM+2Y3tQTCLVSEAdrFEeM6TDiK
Uj5NEJO7iunIdPqXtfdXDtu67JH+rNRAYRjwxOX15/+HmzePajAUzaCeewYPc/pKIyOyh8QTdXlk
V/PLInTbBN8m2VPjY6oTZxgZOPLp/yLI+5uU4/9fiLY6OsMel82/kZe0tk9I9x7Ny2LuTI0AuA1A
jE3ycHuN7udn283YHBJO2/ITulADiVX9Q0Tt/2XvQjz3z7eRW0IgjUYuhU0Izl9vSV6Oct0G+nDu
+8obETJZw7DPKEEZNa24WTR5bUNDAb+kSDaTBNQhpbtFxhkB74YJXVemfof51RLXRT6pxruM7aHe
5N6wYB9efL1L2stEgEmLIyCiADftta0q/y64FMog5osNScIevMz0cwa3UZm4zfw09z/mhNlfop2i
pXNb3uqQbjUObw25e4Is5lG9qxPer+i8FMLPSpirCp4pv9ly7ezJM6SrlsPsu58H6C5w56q63Nj2
QWdOKofVXscJZK5+7B7kainc3nJF95iZIaWmKvW0dp1bCaIwo/RYGfF21A8dXitF+SbPsWuKZ6NN
PewWoMzux9VcT8yk9x1b+1rNqpcP46+JXn7qZQKZSVQh4rn6NZUfpFHgh6eF5o1EQD821b0mCy8n
wFt+mjQsBKRzb7thm/osVK/WjD2Cta0kK15Hy2OYpObpxGFKpt9rhpcyJIobbwbzJwS5wc5PH56D
4lRWy92smq7ZSGR/PyYalIN+ugiVaXX+3XA8yQWG9zapnptu6Xc5WU9oQu7T8dTImptDT+cEJW9a
9Yg5czr83FKbDWxcQ8WZmTtS/mQHBNHPtj9ri1fiAdf0H1gwIujNW06snGdGQUrNHCLqCybMl9hy
wc4lbdOT7AzZPYaQhIuDih3NsvoyfYpOY1vyO+lJFF5oH3txjSoCVZmcyXK9D5qbVF1rIsGS8lFS
0IlKmBHe2v4ukIyrSvYGI6NrWboKppDtHUHizE+YRliBK/f0kRulQIPpjZAhrGZnLHd2nWLGcb8K
7suDArXE/JLbXUh9nXaXJhee8TgEtStVlHD1T46bnaF/l7m0Nz/66G6JfsbhoSQnpOuzhypZ/By1
SRPY0FxxVtGumvFtTYM7lvCgoSKwd/ZV4WGot5gYleTfdS42/KIRm8qm+Frq3CkMcHzsNNus98p9
y12fKnUzpJ1fW+BAs4HrBTW/+Vg0WDQohWNO+x78u4vDV7mCe6SHvv6+GGzai3qw5sUzbdOPCAaP
VV+VXq3lKjG9K8Wfv9wbny1BpJkuY7h3F+hPoeXLxnNaxD8zya5SvmyYP89w5wd6gCznNB1goJ8q
mBtWyPzD0uinGfQk4aFIVJeTzSgejL47zWmz1TrsfdCCiR4qpoH5aCVQwepuLptkwDJdM96rinVY
naTE9tn4Jq3DCIYplPq14NWr7UodAmCOOcDsR3jyLEl11LA0C0ao8AWKsro9FfmTOggCbt/U6Fhq
nm7c8Pnxs+pOgcnf6p2njJ/GfM2Nc5q1G6FMvlEw/IJ91yy9q8bmSbHD94rRknILog3uTw0JnrWh
bORKcQzcnOYlQtPAZFByS+ls6/Nj04Pi0Km0n1P31WRXCWOKuZWcoGD8MJ0Qd8bZ6srKoNxanGXp
vCG4F9lXL207aGmdTNFffojpkAKi4iJYdKAF4a9ePMjZaeAMLsp4U8MPLHjPjKseIyymHkmQag9E
C2jFu02tlIMp1wzGFNOV68QjfHjbRCnJUZWH3eV9Hnz208vEZWG55daxvi3m0G+7gzHdNQn51VLn
Jkb1IhbtfomA2zpMwvNNlIETIwaxKOG5Xvxt/Lp608We1EDfrjkJsKvBV8HtU2Cr8Uu1r5k4pzjp
4HLoJHm7Hzv6G/PbWuIHSga/Ni9mq++S8DuWSYlZddWtgsHTdUCmlA6QBHsqJ1YhltShfh/buR9B
s5x8GNVR8lLilKNWL2BtS/WT8e3XgQ1sFIP7VhmQzG9lCdoa/YgBWX11Z6vzMcnHOzwK7XmnAn53
+xaXRWiHEi5bDOIWfBlnuAeQGvTCie0XwaTBBmFYNz2FIUWMcmWUMl/gOpbhpdnndxrjPVM9V1i6
6cM7pSuZswSFSHeKBhkofLTk6Cib+rZOzX3ErFiUH9aUunUD6AqFGz6xX5X2TseWOgqvFV+Do2Ji
62v2iXTI+8WNlNMkvfDtHSarjRR5izb7eYesK4Bsh/zGxIg1kC1/WG6pgrYvzpVtIE2PNqSSecmw
XzV9O/zIzAZzTK7W5pa2YBBieshNKuh1ZGnoh3R8GestGjmnNsCccwq/CdcfO/3UOLDzMtssXbm3
jOJfqgx11Qb8tUNa667/KTKMv+nNA6EZVdi3ymVBaAIAdBux+9nx7KrQC0GYLpyU6aOVQrEwHqAF
ZGy2Tw9tusHkjLSWYNoY17F3iQO33+Fbw0LYla/ACp3qZLf/XiNqa+vzj2s1FHzK9NXQ+u/tiRyl
opvjfr5M9Y4ADH2+9oLI3J+MKiKvYbWqXvdNQZPzusleOu9sdR/Db2QGIG26EbOlDRax6KFF8STX
N0xcG30TJ495uFV7aFG7sj1D5Ec0JT773az4S5jg19P5KZNdlzyY8t8aVDQa/2yKeQD/50v9rd+b
E00is8qWzrJ20ws0O0viyoJLQDtEQg/b7sGkGZmRy2S7YUqOE05xwo+wBdLAAgjTFkLylZ6rhKKS
c1KZenMyDayu9Rxn3e+CYmgeoEon+jYRUJkF9wgmWt2Q4PI8p/ZmMh4khQmN2JtM+fKjPP3MHV3S
ApIe4Ww932XMgWcx7NfmYhxgAvfCidObwWPv9QMuOX5mUKgZRLNIzyMYfHLXhSotcuiyspXB9kpA
3Nie2NphHKyxBEyPZr16CzPFsdVr296NI/wobGu7XVonL2P7NfXYf+sHU2yG+KbYH3Ntu0JpT2n4
HWZ3ZfyVmZNriJ/EJui2BfvTEWLUgbu0WLwrz9lysgsUXflNgfa2tMFrvnDayg/xQjdRbTpDgTmQ
q+/jBw4uDvjKRKZ5HaWuOaHemNCnyG7HbS7tAm9EczslD+aENyvcxSj8sULmXFKxVYG3c8Ymr/YC
Y4C109gXmWbFaN8iWrPSeBjDLyl6CzDpDaeDymkq6e+l/mmmCm0wL7piQplAvcZu0sLli4uPaTmV
WHu0ROsZcX4cBsyMVVyg2Eoanmv0ks4XtXnrZkzXWrEpUxqVuTfOGYaHtv5lV9DXExsI41IUgoD6
xR2VM3mxi/zWSgrr5q0bcNZKl42Rl5ehIT8xpbkdh11iKl5u6gjAb0R++EUPVTEHBRWvkfYxQMyz
GtJfZG1DTeia1qc+vBT89cjGINqCvhgfFeO9LD8DG7Y0G7hWTq7CbBuoTDq0HL1K+dIWH7o1uWUh
vFCfzy3+kWn9gQN1lT0qi+Jg+npJIuMNp+8G9LfDlo5FltGSLvC6ghel6PHBih27fk/qD629VKuj
WXFRn4v8pRyCzYiE0CgfgvFjQTUZU+gG6OAKDaZ5wDQdh5UQwtjQbZF4I935rXjAlQ3yT0hGpHP6
lAZGwxGU4vxXG7nAHiP2l4mmRo71jZSY214kr5J9xDHPoRhOAmbdwY/Ex4R4cmTJLl9LWqgodjBj
lbm4pjS5yxB6OUu6mr24f8qKrbE6nKFVSai+yQPzRIQudpn3Wjt6AWTVIksoVQQK7SXadLRHIv/B
hQXl1N0f54Q8PRYmmQohfRplfdjeLIy/o2X6HaFgMYKwooe4a466PuzHJWHZbUx4mCqmYSaWdfLk
FHAOdNsZiLlKmh16epM7qTat0ydAqlH91L3giSminnT7Gn/tbd4uKMXhwFW8ycbgwlqJl8cQz5Aw
JxpzLndqA9gegmmb3wU+8qHUHUfED9ZwNpLwHHUMg+lErNIrFjzNw+Ar4dna47Mx4vYrEj8XhV+0
vCPp8ioAtkeoVVX6WtsGnnwp/d+w2mFnodcDudgktpRB/AHe9J5V9mEwFfbOEiRxb+bjR5bwmbHu
R32LAfSD2l4LiO4G9bAy/sTpS2VTMPbpuWgAnO2NWqiPTWb4UaN4acvxRnWdBvambrVjHAOFK9OT
BS4uFWc9kp+MIXf9AHbYUmBL33tq32yMcN5YhKrxS8CJzQIT/SE4x1h47+0P/I2kF5USqlI/LMzw
upvUKb5Z/ca0CnbDo2sTiiQst2dY8jWw/hNpcE4hU38rWGmUspfNMdI4Fp207aObFL6Zw5eRYN0I
2h/Wt2JcfCwHxrz2hPmeKvl2hHqzi+i+kje767xEyul7pF0QfAI1+xlbjhT85lOAO+yLQsyJXLwX
EyNL9dQGlj9G+lbI5jECNLKsnzI92ehZ6qRiA8z9jnZyDYzHZhBlJRoCiOIKZIHGcCzbm/r5kK4V
WX809LNV33cFD426EBmtHeZYPT52tHyyfi8l6ibBoL8KWjdUwdHoVlteFyhB6U+onoS5C1obu1V2
4NcIYe1gkkANRVmQO5MmpjMsj4N4GooF6xUW1bw4WjK4aq/tayBAsA4dVmoNjyiDHRdQXGK8YKdu
gBFLiQJACRAblKDR2oxZx3zSkpe5bbdVjJQi97RO+IuUbcc5dEed07AxPkSD1d59Ixi3NfFbxIZg
JIysxVWB/4uLnp1HzxrOlROUlRSJBZCFFdPwHyZ9ek8C08mAGCchP3PYbwtR0ZQR+StRNGEGMknw
mZ9ydDFLP3nrfx1Ht9VhYmjyXVbJlNpbLax2JQW9YUkPbLHbEb9IANu9GVRvdrC81Vj+VVCN+axR
sm8isV9FivMkrpriENJet8HVYn9fbKxiUuHJyzmTb5L9HHcvCoSsIN3N4pbci/jbitfUNJLdg8s8
gbDowhnIDMhj3THqyRlwIjTyW0IntizUhtlW7h/62ce0c5tWxS6KET4gitb731Z8y9MmyyMMqO0N
3cCbvlk35m4pPbl/JO0WvBGTdn5Lk4fnEu5D9FLJr3KAzLqHNK5aW8UwHTlhthh22zB/yJV4o2Bk
rQaYdc7nSqZuFYbb90QuaIMvlfYp6H7UtNvGDVxMnR1Lu4QKUMfQ3tPct/2LZuCGVuR3CV6HElKO
kgsOU91h/z81GmiwaeFDmbtauHjdcLDj8dXIVUeJ8ekcE06x0K17DVeibo0m2+jp9N2YwulLDHvq
5nmJeeNG2J8dJsLryLY96UBi/acyQ0uXPieo8IvkReoqusXsqpU4hz911fA7Dcioq7xqqXYBjp5W
zvAdW3xOKvqg2Isa+5xyFBnpfTeTwEBfXyeYCXe9P2rvtPkeYxgQrovQoQBAvGpPKgBqalDtlvJT
U09HYl8PCoLzLMg2M3EaUk2gJxqIGq+VKtG8mUqqxgoqCN+GIXkPpkd0xZkJ62ymmD7N4X2kPuTg
8bECb3fCz6hKtgo1UJAR1TqUbgpxkeKECg+ZSKRtJk4IDD8F0Frd3InqxJkQcKb1SwqBOaXKNPPl
eQ63UR96UoYnScEKruEYK086b36Pm2gZiTslXfxB1+F6WEfBK4yzutfqds2bk/DpN6XNH8j4dufR
crqm9Nq8IA5vxON6qm9lCrPStN7CwDpaffXcF+j9avFrFcVmTpV9yAZr1/pzYqn4ziLCLWBfh0wX
Q/3csjmateQPKszGsrLdagoAgJoEAyaDt9UgLJ4tTWWjKMliMZZyW5VPaStcNQRyJCe2Zjq8iOIu
6uttmof3gfKcrkgbEzgIy5NxSLq11wABCw+VkoPzwU3QMWcOM69hF6gCbTuxlSal243G09yY5wjO
jFKAMkXHWBm9uUd3kgREZ7x1NmlDBLwYWeRqIxGSHVZPMaKRWnrQzQIDV4PBcVrdqaSjiBy+5tAw
tQeYC7CKWOxiX0LuFNnTlI5QnzBA02xBgZ+deVISFT4+gkc1UVE5F/JJmfq7ck72TQnRAvSyFPUv
TjqTa9fnrkEtqkMG76anacYECXdgo4RfW7fUCy/tuRmFEyz9rSnxHO3eq9H4yBVorwYAs/zeZ7k/
KyBAMHVpy4sQS63e04+RUl6LgcEe0R4G9HAO5+08Qo7FQqCLu+OSjUdjQJhZRlek3YlwC8ZomvWr
BBx2TeAKSSPSRjlZ/UXWdMCIzEmMDIaN7Bnd7BICLWLoo2jbYG9Ez91H2xMPwBRI9ZAwSMhjG4O6
j6e0WTOJR8V8sCGtSPwP3/ASeATNE4pWvNZX8ymNNo/W4T2W0XaqwU4U7KYox6oyBpLoXhYivwgK
Xu0YiYd5aqrALyhGxQRAxQ70q+Gg5Axg9OWxI4xkQcBsIOAA+yTOlV6WM7kW9QZfSvSAdXVUsQSb
eMah/dnl9jbOYAnR1g9z7BlRuF1aTjLszFWeRkAdX0W/OH/mOfo4afYECdC0pFtBQ22RDgvUvDH1
+DV9NIP6mEqZF3fKboqKC8XYa2kbJzPWXzoKSyvD1wKTabZ+2esrQqRLRPkCx1/mciHah7L/DVcM
h3ASlWrOsQu8vovRl3WYT8FezrI9q2eTGzAYcuQK8fK0VMh0hOYF2Ky13VNynNvEV4ECjJhzJwWZ
lburmnRvsFy5PTj3IVVxCgfzd+fV0Zwv5+t1e3Kcn63t/vl/p3i/3Z62W815/cqc0+nVOT0o2y9/
e8oc5+t0euA/376+8k8n8G/n9AqVip+c+ESFvzS5X9vXwR1ch884td6X84oXgOvnldNvsO0A6hJX
dGMDvP1f+Sr284N4QLr2KPlfX61XOMG9ua0+2n3/JME3G7jM5hjyubtgn3ixTyDTVdag/P2RKSOD
kXzb75xXfFQ2M+yuCQnF7Mgrm5Z2vrlYn6n33LjzXj7NXuVgbVG7rEgqUnHFB7k4fg14jTwgUaFk
imOwPk8jSIkIki8iW5CDqHitf8CEsz+m0GkTB+gEJRI4FgbWgiAhdDQ0jWK3jCfESSoTD/RgqKaC
zRA6DzVOWQmv01YF3ZdI/QLEcWZplWHfQKL3EY+b5a8m+b6uYN/J1cXURkyIBjfJKAAYCJgANBPW
7sbgh9JeUx8KMrs0wp+mCoJzTOWG1P4YqvhDs5R0+TuSGeWA/y3KvRm2x56Vhy3BU7yo7iDPRw34
YQpvuo0JhKz5SnRW8MTQicwc5V0fqJ6e3SbknWPXbax6gs6EF5HO9xi4htL25DFE9zVz8jL+j1jM
AP+JjHcGUVgNrXbaLe7EDgu0fejGbWfcY+7UE/ewondnJYg3Rgd2VqhbdVre8ij0M2aq2dJvSUg4
kDKv8ybMlC51pW8wJEwPllVuerg8YWXQhE5uWEUMHiJfogeuEtnHPKtl7JdzUXrwXoBOMbmw0zcR
58yhyC5hT9AYoEqMZNpuX4EhZem3xq2P5e0wFPsUwUeCLstWj+FseTPcmI45RzQy+oNrniVIdAhh
snh7ZTBpVfKs9NnihDblZjMtjKuarx6FCHe2z9H+RqXX6IeGeL/1qInHQ8xPRiVyF8CoDgs86U2K
Ls1yP/ARc7CR+4GoSDwA5PEcd2gWZdTWPR7AU3rGQb2Nuy1G4tt6NH1don0pjP0gHmlbvaAR99ZA
LTaCkTldqDMOZmsdcNWeghMOVtIako1NT5qZbmREr0UR+eOoXIpuvafqJowDf5jFVld+A+b/JnjC
TC8SYLeoklq1CWWnpN0a8U+Kx+A0tZmfM8dJzfzeHCWvNULPHJO7PsFrkh1ftrA+H4C5vvuVYFYq
k9sPLzZ9ex2/liZghWDGl1EbhU9p1Tsa3ZURwErybRLc2nR0Q4FOt3tc55a9ae8mc9vAuQgVmagj
xV0q+bGinVJDznxsRNaCDk8ZZwKd1cLDwFNLdI13R3NUxoeasqeFjcldG6H/qYypc82pAwUnDGIs
qec06WoycYBvM2tfKdVvoGwlMPF66PcEv3X6S5URFBcD0I+jo+AE1ERvpgmMqyKwHLeKzX26TsD0
VXtXGGc9g5iH7hq8VQLoKbVLUb2Ww5dpMF28Silt1F1dvnXVviseOuNmZ1+kajJJYieBVW7iA6C9
lcWTVg14lcNgw5/GxOcqiW6poblRb4KG3UkDTgRGtMknUPXI79jsSLv3rKbcq8FFotSseOFIEAva
h65/KdiqcDuU+k/mJFAF+vlx0q8J7283fIQp0z5JE+6wVG+iFF5hUxA2+jGJXxLOekYSpu2Z8Kl5
vKWxMbnFcz+f2vQ9ELgm+3xUa3RuoWaP3Qr5sRDh6OM2KstO3ZenaXnOGNyOA/ePjaao7xLI9E35
MyORJfGK7DDDbabKM3UIt6Oyi6ZP/BBJiiNfpdjGJpum/TkVr6YN+7FcSlBtkIDmPic+wERhmD8r
zUvMcKIASmgNt+qOGvJhxh8qr9sgu20JjkaTOw9P+rS4iemR2Dayyhdxo1f/MSPF1SHkFJQ5cc9E
tIRROuPAP2pYEBr7IgX91EBF4Nsrbw3jFan66aMMV1CmcrALWmPFhT9k7E6bCEiIieo6p8wpNwFm
soV5HCwSgE/XjJnYMhnvng3pFlGaTQT8NITFatNtrns/hH5lo8RFrNz95nVwVxGpHI13Gk1aF2M4
Lb1NzaHTiDwGA0yfpYA+jYmzZeBgUqhuy8iqWctkc5+wL/fECTQcQKaVe3WR79fXpWe3wGh1pg1a
ypjG9G4AykoMH8v75nWQZc+yzyptxdjwzokVGros6w664BesXLsgZDKl4uZ4s/D7kUEcg3yjwT7h
16Ydr6o8UtiAwU7pMRDvffISmIWvWsKVVNIhlMELeTPL4WiwZBf2FsH73dv3SXqLeA2V96F/maNq
12qSm6a8BsldE1zhUZSKB9YSseOAmsbkyyiUmehtCCzr7C+1frIi3A26r0UaNypnu4Bhn9s/c3C2
B1hbtJ9xblHkvReBcqia5VjkFWbApWtM+bOVngSDHI2iVT2IEvZnbW9TwNMEuWoJvlg2ByP9zfvk
IMXzoc3Qvy3G3QwW0hbvUYLcqtGf64mTHVxlNDjUOEUGmdOK1lEw1FUeF4Eqb/pZUj8YOCfRjGaY
uwUJLnXMJxMCuBgKEv9JJ1/k0aYZXie52hEUQ3bQpmlOFja3eo5j7TIAe1gXITpPVzDkkAWZfhbi
bnYQDl6qlKj6kYgbjWBIVi2EqAQjNDxLMH/RON3zty7qz+Y6yWBWSfKmE/A2AEy4wxi4UdaTyYlW
CPJDZRtuynpsrfcQustYFu4sR/vexp7c/LZpZGWiTJgWSuohEDTXi+02HVUnU3ejUD2Lv2vp+0YL
vQa7z7avWTj99wIW/YeDoA6ktHWeFnYEmNJmm9ODoRU/egqJmCOl6fPDaFq+Yc4X2YATX1qOPAx8
JKAADYEMKGnEqyWLilP7yGBDq/AaRcUt4Tlb5V9JfNM55QaGQm3a+00zHAekz3VX7+UZs732vSt3
Jl+8Zl/BeppMIQ40DgoB6m+/maLaE3zpYKdIN4Ajmwb0DLqrB/u+Y6rAFDXqngmww0+PqfYEnr3g
tZC0bkd+YsLEbwQDtVFAKvWDLOV3eXiA6UElKcNOZ/JZFuO9IpBbZHT0dEnJLKFwH9Kzmit3Qs68
rB145m6KIF1eLvB9BuqUKd52xWo0bB6tITsPU0AgZeYXdXFA4J9mMPuXT2U8qWxc4fBaDKi5Egsz
5YEZ1ejw8DchfrYJg8JlKY9x5s76hLZdJkboJRlh18w9M6H3IpQOEglWfZb5Cs1QxZS613/64Hks
smtO/xjHe6MeXKE3j3Ev3Q8tz7VvnaJ9DHWzdRJyOGWyBu2UcWhzyrs3Qlp6iABWdMqwZ+7vFl7U
JTwFMRGY7bEy0cRHzUat2J3MPjwAeHtBke8qLCbt0vL6CMfBavAtQnBVdDpgTEoVHPDX2wYzUAIA
mICqWrHdKwFhEWRnaec5fTcHWoe6O+mS7WcvCsm0a7glGVRBCdEi1x3iMZ0keB17kjXXO0cj3LZ4
pbfvmZTsSPxzsRuBWmNEvDC8oCsAIWc6FtTMT1Dx0DKG0m+nVJ9maBxqaAahlntlYd5bzaESf9hM
rrB4idPnSHooMcQgm4UdKf+0eoXKjduw4PKUv9upCpJ9qcp828ymT+W1DyCR6Z4O3QYa10Lm1cjv
EHZE/EvlGxJGJHG5VWp+TgiklB674lgpobfgyxDhHJQNZ0WcmgkUtrHv1fo5IVMFhqiy6TSv0bxC
8zA5HXL5fervwyHaq0lPbiTodiWlbg76nMyUTanpWXK4M2djJ2RsOAfM+2hOyxr7yEAziPak8h7p
ZtG2FvxcdPtxCn4DHS+7RMZ1M/XiaNy3qX0C9dpXhnqaSF7tLHm/AM4UOWZSzDIMvSa+VYcRpu+M
jJYkAuhiJgWMrWxt6iESLE3dw4VPUoS7GJ7BKDfBsLx9yiHOYtDMKZ4Oj3oX3AVDeRXp/yPsvJbc
5rL2fCsun7OMHFy2D5CYc2iyT1DsBJAIRA68ej/QuMpS/yr1aEqfRt9IAMGNvdd61xtit+8x4MpX
hvEEj7VvuH4myTbWk9dH/fBGeeENbvaBivasBKIQ8ohEOB/wAG1r2i5GHV5HyUzIFeL4OvbKzgr0
47C4qIwYBXXA/5RRk1H4GAvxUS3ULSC1HSnPE9bg49qIJ+0jmgLJ7ZIo2ar3eanfoFPHVgRTZrDO
G9yNIwiDz2bZFv0C+zvGFV5V+29Z2oNp03jc6U8DeSh5qJ7zDpHUU5zdo9E84kQNibm5g0KKRXjA
UZISqBqXCyU/YCI7RBAl2CvShoQBpelg38dT06F1KT41C/IlM5qGdxx1jD7b+13LSLqfqqdCmZVK
5w5xQfhOMlTSxRNhEURd9gQRdd2xlD7LdLTRckyTgxzuzlATYyJRbftmGfJ+aUl6NUB/n5OuYIqc
tYlOltH9Uqqt/XgIcPOjk5Ky9HMjMgGDkcqRBZQ32M6mPaOfiBImlcvVyNyPtHL2vGXTUczh3lAy
Dxm3PkGYCoqOZ/hCQKLSgjQ9iIIAuVEPlQ5arUanWiq/JA3JCI2Qeu9cwXhNdXkNbqpZT5m6lbzn
WsT9qxndQ3pfEWMoXcX6DZOaooIGoMI0MUMWljToDzvID7Jx7Nv+EHDyWFrLDDCr0FZW6Nfq5phV
951Wque4Sd5lLMUtVUIh8gzfg1TCblR9zfn6ij07sxg/V8gCQLixDrqj9eEYj/Rr2C0Lqd7HD3Hn
31oraENGo6hiwsgDz1wFubwbFlsTPRe3rDwndPttgjJxkRTyAkd9r+zXeWrM9HbyAHrJkQCaUNbC
axxswq/m8Xrrbu+kFU07/Qn/p10/Gn05qaMLDslOlt7whaAQE77qBzA6E1QRh0ijY7ydj6XwYEDP
Uethth3MK12BYAkFyA8yq8NBPaOp34qVeLp58f3jVn89ybVPCULr85g2D31dd+6gSgEA2yPUTtiA
+KieybA1qtPjfn4ga5cli6tbuI5B3/PRvhdkcgcPq4ToeBttW9ahQOOmqvFboHTbMhQduWrGgtq6
DTR1yBXjgqaxVCiQhebUFcX8lj/JgR2RlkhnI48wtS2cjvc7AX+Xs9QSIwBa1EsDRW2aKbLdCf6+
jpIviaUfMihP74ZT4Zsb5jsfL8sgWRqQbtvgaXXCeTCS7+lsZQXtIaBKfHtuUowplAxXLkgJebjJ
uvYY4ErTFtM+HjlxJNw5thi5PWmPzbmCHltgCgfJJGmhkYivUqfCd8MHGlKdnhSA9zc76v0Psa+m
eXvzdPmUk48rPzlrhyDvTB0tAeOpyUhoe0rroD7pie6NyrPSjKxHLtqBibyvMI+txh0+wQ8rMPx7
pkR2LV5u5iqieVXAbh+YukPogZjifUixMmmMYxuQyHOXPPLCeIWlVa6Mwf5L1GDmscs2gXbFn6Bn
R9M7xKbZSYiQMEUQMOR2m9/uk9RAl2Hk42IYzbWUWCMshEhzo+jdZWSRRAwhkzYbC7JqK9FLKO90
pZsoI3TLWrXNR9kbE3FHyAvC7zQ38d9LqsA6AhD31yqbm/Ekpa1E7KPlLoTRRinnHK9adkn0wgmj
0hmJ7LCqRBXSe7SToFUYRQHBZup7SZFZk6f20AgYw7+e6lqyY+fRTWPo9XWes5ARIQrGWqmCselz
ssWhm5i4QxLjGQA0m+1oHVFeGoxeO8gzd/bFcCWLM3LbVFoiKIWVADaHoJSBN6OKvtx1GDdWlwYa
X3+MwLb15iwFopfpjWP0mCrDV1e2Lag15IIWzWVyp2J12+LOrO1VfZ4LAI3CR3wgog+S9q0PEtd9
Kt0uiqB5J7uW+7zd8VKuHJNB5dDhF+HQ4WNvzGgxYKSW3FNP8XltDaS1lTRhxMn571OvJWxz5ZcQ
Jq9Zqa7iCH9IPR2rLP+CQG+hJCjioxg0dszt8rhbUAg7Cl9z6W/ZVB3zOb6Zl5JeXC/hQZUdtPKH
1fVEGpJMHgHMgLTcg7OGw2izguag6s1CDF+l/BSKDCpLKCDPCKkJntDQAitT8mJ495k8Bj1wKo6Z
su2nTNt8DkZGTYqPI+VzVecxTbCt8nHE0bIITwFIc1OAMJHup7mS0TK98W658PZQ1rV5/yEg4Vua
3f8TSGjEsSEQgrcmfAtIaBS5F5lVddtktFD6SQo5rcPTG7t7leXfo22UcfLY0oRVxfKJIKXBSZR3
Ev50L47b0uu/crRVla3Kiwdkh3APoQp6qGBCIYYr79Lkd3OtWufaooDDh9MFx3I3Tx+fGsrV5yZi
YjnqXagQj0MTT8T0RT4FUL+gnS0zeJrU6B98j/XCKNj1eSBHQ9mFVymCy5wSpcMOiXJdkadK8ZN4
5K9sSpIH+I+OlEUanGp/U7EUUSsCizbGKiuchNzCZKNI40Z671WB8+Mkp1+DdXAKY4MUghsMPJ25
+X//b//j//yv9+5/Bp8YCQEgPdL/ltbJ5nFLq/J//3ftb/dA8IcO6qQR9CUM//63ewhvxW3U34UK
ss19qQXiGV6FJYH7CgZWa+LI7hqM7yvZlikAIsOcaFR6yT1hsOI7BhsjpP+1JGzbB1ZUVbioNbiU
Rmvd202IgVAZwhn6zFVhEqaTBBAVOUPYxyy990hjiKBiloUSyg9aCEeZ5Te5/Qh7r4ACH+gjbzRq
XWjYmzLj4nik468bTGFS2E8/ZzM6mf1hlLLq0/wgm8wwaVZ6Y1K05Mt3GGlXyEzeC+rJHq5hDE1k
VGR2Iv+wxs2/COFUAamiKImCJAu/ZJq/PcMneq1U6EumdSjgdFxIEwhTd4n5KfQLFbc5iFaAKEwI
3iuJoSMoT83AL78B857TpLQHhnmIqCGCCBNeA81BzEPYtOsPYO8DGhNtmxkZjEFc9UkGirFI5PfQ
5JGc82iT8U1ITGdDUNioetfvh7A+Z14hcCy+F3CHmsfHCGf8LN33C7VgfwOH64rrwxxBltqM4IKX
Iy4UKm4nnQuMIRBC5J836fQcnYv4GhUAA3hIZqcbOgqcvuCZ3hSRwm9go0V2IWV2AbKoog7TcDDP
DhmnT4z4S0Jkl0S21H3eGe8kjHYijvMKA29JXRd3VkoWuAmCPmTNWYV66go+qplMnVoboPnfS/1b
qt2vreiPr+nbUk9h6d/C9NYuDfHQAk0AQmEcj1aJugHKksoJgOgd06sYAxL56RYdp5rCtBKOfb3U
aIB+uKHvDGVWi6CIsq6QZCzz0zc29chsyypOmRgEj1NDGac9j8PcSyp6+8YgT3WqeAcGQWes5D+I
a3/tLb+zo0WB6FpFMnXJUFRNl4Ywht/WrC93caHkSbDSfFduV3oJ5p8B0OFAK5D5+YA20iMeg7In
mZwVK1l669gsDVjvqS8tf/GkEV85I2lFD5ARjh5x6wYezBCCGqCE+6rP8cVgh/j3U9O+v23Dnatk
82kKwj8BKeCfdx7eO8O4dz7AF8dJORM/UCatC6cwrUfitJoT1uP8uY7iiXyuKjepd7ecQBUQT6Z7
46zbJ3DRpFNRutpzanpvbU/5YleWvKtcPFmdantrTWRm70Nh7G/027bsvMa3VWVJD5HFTtmCkdgM
uhPRuUmL5ACshOd7XjiIXK2wv1I9C4VDMyy7dNpUjjDNRtOBtbd59D/s3/+Fkf/raUgS5viSgmj5
V0Deb99jJOZykkU3YRt83ZkAvFTvWNXgAI5hletf/ANqKkDOgLLPgj6Io+RB+mBOyXL33WgaHDKc
syCNISzwbRgg7yWTDdH791cm/RkkA/VeGFY4ulAOGVPh+/vzK+uTqLjdUcCB07klrqgU57M6Pykg
ygQRY1VFtPLD6bIxqTZp6aUmI4etid58BWf7nsGl/GH5f0uK/c8dqYIhSlQm/NP49uolBRx3KWwi
3I/YzNDfig2o0mdca6hHthlOm8XBFJa3+0WPPvXR578fyK/siD/ePpGkT03kBmRFRKz5TTZa3u6C
fhcMcy49mZb7wTS/4VKgBRwOeMqqMz+4dg/0zvAsuD9fxbOFlxLYwE2RkP5wM/9lG+JmENNyNzoq
RSaRf3475iPOVJSdyJiMo6Ze+izZa0kH534bjzjEtxqAZiNCXBP7aUxX++/LS98rEI5NRSJodAh8
Qt79q4L8bQUrcSPkdaIkK95oEKonaIHtvz7P6aFcla0rD7Wvfb95Qmo/dwSjkHxnfvGYmHLCJGJ1
4Cno//BasRP/qbTQyPKSsVXQJAIJuC35e+Hasy8Ld+JBDjD3/cLDCg+kOSJT11bfe/iQlJSwpJgj
hFctdQtzrDLrxLMTBk1LZ21DmJWwI7wEWyGATTUxz3jYJsC/qCqxmc91O96keAzRdmJobziwamUo
u5KrQJomjQb1T//ZZ57ahwMRCdaoOY+elhp7Pubw5HQ3UMDXSLdbbcvewnaDMQYAqxWc2nQKTWD0
HqputeeBtjPxnCCXGEuMz0O3Q+sKqlpDoRkP+jrcd8rdPV03KFxvEzPcIFHuCat5aOP+5d6s8+70
0KZa5oxyyNT4Q1jPJac6IH6n2c8NvXoWuQweYsmjjDBoA530PX3FjOwjwPWPTFKkkQtEeE/TSibR
qmCioM2rQ2O8EXrR3MY9ZsOAUJWDyx9mhfG5HyuAKsu76vQjW6tXsMw2MCcf0JFKZ7hxj0IPcYVh
UxD71E27B9MN73ZNKzv6NIoVk+HyMTalTXmU3B6uNOCyzcfFOCj/0s1pR55a6BgnBfoGRRDI0xIz
oksHfv10unwMQ1J8VRRQYpvdE3GF//GonfAifTCiQE0PHC+0bipuhGsYQjG1IKTOKgo00YmdQcf3
InxKwA+ZoxbjDJrokXe7JlewO95WHFMo/25XxM7+0fh69l41lWBhmNdUWkgITzDDxkz67UbMZolC
wg7O6Uwn2qBnMmHf4v2teM+vGjryzlZgK4wBdv1r/jj1X4zOaJLaT4TJqdd8YMEMzVpBjHUffMQ4
qaY1PHg+AjyejD54XAIbF0cRZvUSQ/873FBGj/wlIRJYB1/oBl+Ah8NcrYiXXb4PG98aEzj7UIhG
J3oPnzCIhZnToKUCZXlafbg0hC1cRqin5uNgbFPcdRJcDixwd0M4VKgnnYJREgKZTfLVmYzO3h+c
CrqnYX52m8vEbFgcSEm/5g/J0in+MI5lz1wW4z4fcJcJ9L4FXcFpDoXfuLhIyPFqhnQreGK9l+NE
eCRaz2eecoQwo+DOxRzxJUXSkR/UBQEwgWSBm+W3o38I37FaNrDMDX0HO+cWnzQV/HGZSyTGwNRZ
4lI+leAxITPiBUocGMRQEOtj8RxiYvOjv4jwO6YvZYknFjCHdqnWPEZqX9FTX3rFifFIecsMvMVj
SAZoGI+3xo1Hbnu5bfuVhjkaSarjaCFvGXvxd6oQN2NHpyojtfeaGBMGKgGhAFzmlWFX+R5Mn+D6
1xqxrK1d8oDR3FhlVzFeuCqwNmxLhE6KBfUv/0wbxkXI4h3iOR7jYuRUsoPx5ztBsGHmyHMGKQqI
3UUbZo1T/0SOiE8ELB6iGOmYLFkXd0RmsZjn7mpsZ5cVbvCzEIByaXxigBxM8Sp7Z1asv9HVE6Py
zHBncZp1uAdMSjdcnLeDflC4ImvENozRESpkAGXfum1b023eRpLF09g8t9iti9q8BaiHGWwhzd7i
L9Nj+L/uRpsaUzr0RJvq6+7EF8gLZJfdV7TFjVVmHlKj+NqXk+BD4XRoHSYAnBZz+px0lS4rG5ZO
OFjzygy0Pu9r/LJxgJ0019rB2JuxM/OgiwzKfrP6C0+XYFVF8nKw7bkOU3MQSruVfBBYVpnDnDP2
ML0Ag/kSaVisZlucRJAmxRZwXSjG7YNj0gufZDO4KjZSmJUpNgidQGAJ5lHCEmtC+atB/KtP+9ST
ppJsFd3uDiD1uAYzlEQM8QLTFgyH1T1IU+2cZ3YRR47ceia2Ra+yV9yxgkY9XyoEjIxwrbzWWwyy
eRChMYPXlL3AMk6/4mhilC5E9YpsC7e6+hTzaIVOcetICfR20CIH7sqx23avCFhyQm0vhAOovauK
cKsWN30q9Z6MhJt8SbagapFvEBg3wsRHWkZPtwAFF9505CBO9XBLc6KSc8xWUDIoYcAf3XZPc89V
YXcOIWfRUT1q/hrJHAE6WYfcaSoBq6biUiD/DLtR+WB+9ewAaOsuhG6dmwPRnSakdyTslrRr153q
KNBSLvop/cxHDlhhCyDkmsC5mZPcPQDZW2VXDxttu7hsPnFFMXht1r2GvSayIRlvdsr1CNtoH3cO
ggVG6RQCGWONSBleTGpQHpnKpIe8uLsbl/Nn74Qn1hIcBKS1fBKNLN9dtAERBwAPJAc2RoHNVoKB
lXq3mnHNIHeHfNGv8H4q58mV3UeYSz7iH6d+Ou1gyQkdyEtjO/Kq3AaHpc+Dm3x3xOV9e+fLQV9G
N59jTkW6DsOwaJxtO5wE2IuOuGPJdrgoxro2xxA62zEly0fr3FNemdZjhNa7xbbC7o20Zy+4VuXk
uUggHxKRcBAKCgNmCX00Gw6eZrBnlfGlJauc0sDvXWqYezlJSBc9+yAqTHHJnI9tHzJ3MueAxh4O
OzN0rzhBXoCnCuQxD4fnDKyIc/Uax9Y7Pb5pDcbOOFncx6qy0g+4P5dz3n5CwYvTw7l/5peRYXPY
rRWUBDP98sX0tBknrdeNZWnrM+2ANRpOnksDrRXSt222KuFieFluI6iGqvjY1LhTsE3ZTNTaZIlP
QrMdXZBtYbOt2bztwjl9QIi24dKRaDc6xJP6LZ4aKyYo1TbEgsF36PW1l26NRYi41+aMzooh3WuG
qQmwOEkdk763huhhu1phJXzNdjS5SuiIFaIwqzwZdiRBa7B4sUaIt5kk4JDhwsNnGxocEsgsNEGk
rE6cjg6oEwfpe+oZL80WbmK7j1VWucZ0iXFePyYczIhmYr6UgLup1O6ChZdyDxYYesrDSfByvDwx
GsOA1WAK5AWRp+CbYSVv+BhSqsFDfULB2pg3B/mssqVINGzg/OTt3xW7+Gc795/SWAGzlAWDnEb9
ey6Yn8lw931BPBrLp0dEkrLyP1BRqJ6BZUXsIPf49wWlP1v+/3dBVCx42wCv0aP82aHUXdMnSXhv
j3iROonFhMx6WK+afbhZ084aZ5PNSLdfXHe2b614uQ3HP2RwSfrf7kCVSfqV6BS4oW/9Ygtmj9JI
eh5NcC+gZNhVWDzGm/oEyH9STlQH0lW4mh5qU/OtZQlb902woyO3BgIqpRIYmcMpNVWtJfwzjLlc
JA775NTjnDsvXYdZgPMarJz1m7c8O+flEuTFRTuzxJyJCa9FJCw2W7BNA0/0zHXrKqf+JDdWjTMs
AvDwDCHX+DSuT9p/7CDZ1+rXtej5Y0xBxs36xutw8sfVvrT55RNLp8W64AfIgI20Z37f5BTnUE0/
nxbJMpbpUgGQBrPLCY5HqM+RnyxayqYFBOPyQEbSIpqWlBZnYMzH9GKj2uq+FrDbq9niab+MtUU2
ETbjTUqMgWGtxGs75eRZuc8vf0+KdL6gfLmvhpwh6VyxiZ0qrsCgl0PinVwanH5iBz8h6p5oQWwA
I5Ipk2/yDbLnRKhh6jNwzB+Q580lvzLWxPY5LTX92beOxZZ9e6swrtszQnWJp8TGfb0t5yrANDTN
NyzfbYM32ndHGPhR4L5SLtytfehCS8QQPnGiPbNTK9mHs8dawD8cw/UpPoiMk2s7nLKtnxrPub1l
rbXl/FJ2AnzAFb8CzTUXeIiXWD/i3lm/5XN9E1kf+gUk6AcUQ//bi/j7qhw6+99aZ4bUqlY/QvGo
lzPUqxHhSVtkL9QM6eVx5SgyEBV/MF4jcY1GjGLRLigIP4IvhuOspQc2SYIzehk9VwWmMomX6158
UY76LodKH7h1OYO1L1H8wI1IHeoLGc7aPMi3xs0dHauvMNgORiviKsbuVnDaF2SJOZEyL0UwEREr
UvBpY/OGfZnt73g4BwwTCs7A0k4nUCe45R+2igFJ+v/Ayn92it+fyDcso2weiYlsWjwO1p+TfNZM
si/TsOmh0/G/N6VvENJ/vdSAa/z28HMhvRWFmYhHOKACw9N1uaMTIo903i/EU57h98fs/d8XVYe/
9F+fT/120bpO67oaNcczWTor+dx5cDAx3xGRSNEZ2wxhM8l6nGiFJcjc3v0g2KG8UBV2K93Krdfp
ARkL3QYmtnt+8vcax7VdUUh2c2a+Nyh1h1BAjIXFFBm0hjVT3qlQFrPtD9+U+C3u9xfA8vtX9Q0D
U9O6KkYdX9Vzj2veGlWbuerXiMdDK8l+upj51wfH5Uzd0EVM44YN/rdvy1ejoJKhTh2QWxtjSfXC
j671btuh+9j3TKKKAb0Jjzhh0xcR0GNM2XQzH9rVsA+fGU1gr28bUNJ6zJCjo+z0nP5zne9h1uEH
NFPQZfV2sgwmxPOuIn6fCRTaPFuY5sdKtIs9sy2sumx5/Tz0dn1E2ZkxqrGeY6b6a0tx5AlFpu4N
eT5E8DVztvX+lVcFtfagwyDRmVFgeiX17/XpdS9hsGRDxiGIau2gTtF8QatmfGJhQb6rv2o7cMQT
LSR/HIxizmaJZqfSnWNKL+nIM1G1AD5Ac06R5+t4ngqrelKv67eRB3PDidbypd7r1/iVktExZ8Ub
SrAlkcOha+hWu27nCB5fCKViKjBRE1fzeqzoc+SZdj+Pr6Ir4DP/fK/3lO8NFBZMXDnzACbceAy8
cqYznNw2/R6/6NSCZll+SJL1ZCHyWajd5ffqUr/codVxrZA6E/E5LkKYROz+/U79DehTkSYopmbA
dvgOTqOjrYSsqYVj58m1DfOZk/Idk7if3FrlYTf+/u5qyGdVoHAJzPNbDVFJWRE0ht8fZYtKQDz3
9rngpF+L1oGRqg1nYQcoYLtuZtmh1c/3x3JjT+anf3/cbxPf/+xbmizJkippeIYq324jKVF7qqNn
d3xSo4zW2FR0Tla7wChoi5UTa07zRGGVMMuwNXHSHALo6mOpWcSZtT5YU+CPM34HF38dr/QZs+mp
RHsVz9TaKffNtkOuBEspKpfm040+NOUriyfR5tgfiNsbyv+9uLxC4ks1L5zv94Hj2/cfRkT43/7t
UcuYJIIty4y1v22Tz7iu2pCJ+wEYquc1iS15XZ8SC2v6vUHvMpjs08OEkPSB/hT38aqBc6AMJlsM
7trxeVaIerUJw5g3ih2vHzc7FLwymj7gV8sWODVG5BylqE9oEl/rr/SAu9EW8PexA4KVTulgOb1o
8fJY8PKZl+qSf3EXI3UCmA7bSsOJz87Qjs9kuP9bfxFfNcR7qke5A2PeYWadudhp4uMBc11p5nFs
6cdeWvgMaVv83YvpjQYc5QtICAEDmYVrn3CzRGnWm1fwCHa0lDFmHYz7ZowyE3WMjv4ABn07EXU3
eVPRdB7/vbT+vsIZqKiDAaVJvO6fm6wZS/Ew53keaWyRxwI+VcUBPmF1FuAgx1Z3Nh9WcXm8PiBP
fWaQCV+bL/KO7lAOqQa1rfpqwpG0njS6yI/BtpUpVZx5QTr/71s1/lbQa7/d6rfTp38GUm/kZXek
nxvrFn0vmbeww869O+SU5DcbipELEMG2lR3iD7wO8bG1ktXTMUgVkb3Hrjj07oP/jc+X7CG5f6Mw
T3aM/u3+KjrTKWb/Q4Dm5kXdvsiz0TafUudCHJ/RyVWrcNI7K/AyF7cD+6p4bWOJbjklXToglQ9r
Mbud3i7pTlg0u9yTFqE1+fcj4D3421tiCMowmEMLaX4rlkRNEMqQM/PAyUejn8R7nHFxew0rF4Vg
B0p7GK1x74GdEOQuXbSKXvjQrYF621m5D06wKjTMks2LgpAK0rWdnZEbYM1/0mhpG1AG+moTTMTG
85DXrrbJlIWjSKLcc1WCxefst/HizpwioHjHo3F5m0iFp4DuE/ma72Cmk0EzODnJYwh4UrGhauVP
/SI1zbNLsWA8VkcTHbP4WenyMqoAtTYnN7MP1poS2LerKeDB69aJi8E8s4dogvPglj6twHIRKdwX
6GX89li1n8ida9Ic7fRNfGBM4iAB0ESHgNJmYJ8smg4zBqfDLr0cA8ePVjeI5dDw2VyUKfOam+m2
spe89lcFO2yJkxxIPZrky3bk5k/gP7cCXaXVN8fBDDKZP5UOMT7nqiOHLqxyIJi2GEAJUjVwUnqc
KvAVx3xv3n1C11ExSg4KFCF277jkYHJB7de4DxIKsKOCWFMNnhd2B2/2ToSSGxbjh+rokd0aCyRv
kbK/HSPwDDaUbCBNqRkwgqNOsMvIV7Jgiwd9R/OFmQyPAcGIugJ3HAQcPYi7VR76txpW6/someNC
lStI+y0E5shXTgQo9fc1/kUC/41tSfoEAaMUhXlISRQ4jMwerRM2GJQNyD7QS4enEdQgB84wSGCx
Ckmf0FD4Wcq8+DJ1Bxcf3BnC3mYsLQLXfVWr9DMeWWS8AGf4GBDSJELJy2aFG5yrS0leAJu3zoCw
ax1qjJbQJZus+PpDC50iwfHDha58wwPytUP7ikVg70bHFrkUr/+B/2MQexgj3cOtfsFpfsl1QxYd
WUfFOPliMtUhAeLLRqVn6+OKR4MQlim/BXeG6gWDGnz3MsKY+YSUP8zckWCRsXqK6zeagCxyAhgG
yFpUaEjYhBN7XL500PZ7m9FG+gnHBwSDFLYCNwNcP1z/JbwO2KviQnYaSGr+MjKnUrHNGSlBfqbH
4s55FckVvFvqPl8/kMTv8wzscrijG0XfnmYrx5P47t7IRby7PKJiwFZRelPegzDGBiaVdjWy/r2x
/BWu0SVVMIdig39821eiOKwrTaKiotmDNopJ2Swh0UR0GN4sSH/aQKkn+hOAIFiY22bJo2S0RHgB
wQPeTxbp0t92OV3VQI1gIIAeDZ3Bb5W/0Mp9jgsWxhkr0YGb4sRESvizcksF7+IsQ9wwkobxgz25
XxgeouV5fbgDA/z7qfyqOb6Xf7quabImwrZjb/3zPur2Kd77PBCP8ENVvGmMSQmv0L252oXqmygH
BsBPNy8nOOP+dO2/lZ7GwHUgLUDR9V9t5W/PQDZbuIY4Vm3wjSGxPJ+Jzt17R5o2Rxa1//cH/UZJ
+U+BaciiJorY+yiU1X9+0KLoGrypEnnTecIVLWIsOabogE1TX+N/AT0PUKLH6cQS383hhNVOdwM6
t/UUcGhwa0xgAKV7l9YEmBf2jELUeGQ91gX+BpPoh9VK//eXY5DCH0CTmkXRfxEUfns4T3TTeSI2
3ZEBNLhi6yY7/yvaIXyZYPSz0ciVOdOryYixGetcRM8YZwTuDYkXve3cjcnSI5HNOliECL2Q+rPx
nYAkGOnYTZsDRruIy9hH3olJZ8pEppg4XqbmtHeVWQ4snUHWviOfc85t7555VrLx9quyQJYzS7N1
+IFr2xowMHXehNPIWguyhx9ev0omuMtZ7RUnBIo8d+hoiXtAME4xQ1YfVhL1GA0ijaCBYfK8dmlt
dWtZX5+JvWZMgMQ+XzIQb5yWCeNKGWOeih2MnRAmBbsBN8Mb2OUocAl7LjzhK/JXnOids44vFWIU
TjbRAn81yA6fvq2bhS7bprWOJs3+7VWbgWESfFJbky9hMiPyY6ZJ1vVuCeW43iAFZHY/2e+Lz72N
eYJ3FQlmdPw1WGE8YBE3dJuITN7CXYoCf0Sgd9HsZETpMxG1E5ur05g27cX1WhfO5UHxTBXV8tL6
2TR1bVfN5kf9M7Ty1uOMt4UDOqHOke2ZeRrNeswlJvcJsSCt9bGN705tbdOxPQEtdK6cWV+0L8JU
tGfFjvkm/YF3FZwF7fluDMqTWgf15Y3Z6lqc0LARzwTlgZmoXUws0H43sHgYS9MS7HNDh6dap7Aa
z5XxOZ0iynKGx7Y+hN6nJUypcMcktlovT9V6edT2wmVi9SV5K6yC+8QrrKHemn21L4GzHS0QND/h
K9cTbDN2YJUc2wQiuvl8cqptZ86BgpRZP9/kLaAvATjavIgWibisFm380vursHQeK/HpSbaarVtp
XJOgeltCabCFYDt6V9IxU5spTj3neWI93I/Hy8fptGT7LsGl04PIy8sYfyxlsDPBtQnLo2okBA0v
CgrGzHqLJm/tkhMSZJZ1oapwGpiuYue9N25fdTdNXOBp8grTC7pNKGA4RGKwBVrJEpyGl/vlgfr9
gIIpZ5+moHZQ3KwkuiJKauB1AMXS4W9JHfpQf/bY+WOEPqTzMexnRbNcp8K1xdv9g9qdvMIVTnX8
SZq650I6rc8I8qDfDGX80zkc7uubO0ZHbSMF3PlkzmO1Yif2yJXJYT5UEwy0PvwFNIn4RZoq041P
mjlxAvpJt4Pl+4COTmM4IJubvViw9kTSsS5D8HxmCR5jaX4DOBxHYnLqjTPzUCZ6XoZXkIVZ+AFr
Xiva8LvVieZvSrDW5rbxraEZwPlgfN9lTGhbXFmILgsn+dQcY0EmOerX44BjvmdiKzdm8d+tI3+/
na56p3OJ8P7Sf6XgWvc55ksb+I/cWDlt3GS6Gu5whgOFjf5QJIEWE4dZRvceXHpemCE4jMA9wcmn
FPukpAUf3PSlO+E0wI9+IZ+ak/7VXFuHefwufbo6o8HaeAvKaQ7NmRgZMu9N32IcNWWIO6tsBjET
px+fhVnC4NfN8oN45wBWjanwRbbFKoR5Z44r1X3V2ZSY4dofpxbg3prFO3YD8TEva4HgAsTS1I1M
A1bZDud6pq12H8wpG1eV3e87cBOnGwtQh0079wbfC4BeN7qomD1y3yKZBmPDeA/niIL8bC3Gs/z5
oo2uJuQloycbFEoUYAVPzMJPih+kCFs9bjtY5tidiwMw2wcIuCXbgnOfXMPJJZm6ySac8zGbKz/F
bBJHpG82AJ9l8NLeNqwBNC2UzPUUPo8DM9ap918/nlt/PdN/O7a+NduoyI0mrzm2ytlyWZ9ewRrZ
nux89pRsCp3VLXXW/mM8soYjocztzhG94oB2ZicyNIJw7sEDsuTVJ5YmhC9u2zMvDy4aY5ZvUVpX
9Yj59AwwFl4C78nbDB87hHqTzD7qV/7dzSGgcjkL2LHtyeSL/ejHs/nX0fu9Zvr9aP5WStwEvasM
v+6OZ2m29GSHkcV4dxtjkujkjnuhweSAIUTNHq7+A1Am/w2gRjCPB5BKtoeifbu4mrdGGEWjnoAa
hszzZRc6neOlzvRhcwcLt3XcIyjYy7uoA9pd91tGf/+XsPdqTh7bwnV/kaqUkW6VMzneUGByEEEg
BL9+P/Kqc7Y/2tvU6tXV3Z9tZElzzjHGm3p/11K/tug/r+FtbJ2bz8eLclrsw8wbMFeuA9XoA3e9
PBmpZ5wjOinxvRQW9qPTfFnh0Ue9yjCoNyycpHQTtcu4OxEVqybriKWro9ffMGtARmYtIUAsQzK+
wevGip3xJPG+65Y8W/vcmT26/AOzbme1rhEwUU9Xa47MIlAWn8bzym81+s9fs57R/ijBkFAfd9cd
t/owgoZRkyhHTEg9rzlv7hzYVUvaLPuxszqq45NurltuOcjs3O0Ga2e18RefkLVfh6RGzVWGnK+C
O78trsvm8qJWP7/6Wve+eqBSIvyYxIFLTTDXKKWk7m7LiDR7obeCI7V6jVhh2IgaGOIwdmCYQpvJ
/ZxxMprzExq0aL2JlDn+dHcleg50TJVPwVHqVsoEFep6GpVXgg3gK6GFu4aHF3MAhBK9LdWhikkR
ImCnRDgHcLqOBZiF/WLrFcPthfIIIQb+6qihYcL0Np/49t85W/9Zg8zGTWbjGoKct/5pLQD3S6b6
7F+dizsaeWwb6+Utnt57UxGjXPeKM4utHLEtg25XbyEzO+gGGNs5kHwedp0FA5Wa2Eju20HwF0pr
cRv/vUykb6nEXxf59rxwIinLUkJAAbtM9G+S8yAE0Ow+MTC06THqFTLFpvFspaXsUHTAmuprgt00
ZqIr2yMBAapdeU/ENQIphEfbmyhJ05d7zF+3Atuk6XaO9sajuNlSwXlUWxwt9qjZDMMvOXxlWJbg
Z0MXhw3VWW5DoUq2e9JBQcVP1xRUbVd4EIVwMhC/IEiZvom4zZl+GcBOhL5wxlQZy40AuW5j3Aay
wWQA0wOrttXsND7FJ333vP/eLk2jQYPwjeILovMbIV8EBTlsSugMB3DEqzPi92E6frQWpO/ZMbM+
yzzYsBUY2PEFGIyIPD37dfAm2CkiBF3MseyB6Re/kgl/wGQmwNigAB+orE7DbiVPb6ilX4KLm5S9
dcPwPl6CHoM92zi2EDnh3Fa51ZImfiLZF41CRbFnpN3T/9alP9QACdCa8zianQHgGQ6sjHm3vVGt
FdzHSL/6T1L47MVC+dAN/tKl/3Nn3qkmNIJTKX/sj33kpaRhCs7rHKkLUn+i2hScipYhFcOzHnM8
Lf8wlFb+i+drmibSg0oqciXx+0T6sQ3mOJc9qgrjJgVXqm7DOjfz7qWvEJYRwTGV5nkTUvPECM3+
ZUQ4H0CDs5nttkBH9mlYUZXcsBlFp2M9ot3y7yX2y2nItckytvjgKpJhvr0yZ41siuJwfPaRtB6t
AY2Cx/4cdoAst/3Oo/WlkjKrWySyOxmtS10QcGx+eDzyrwfFj83o/aBo6EftJShPQGOewGA/m3iS
5cFJADTo1IvQTOGz5vBMggDivbX4cBf++4RYLHLDkEwC9wzo//8eVOX6cpNy5Hr9aoMTHco+Z9tR
/TXHpM57EeYtxqi3+LTUGgxQxcrL45xhYK/RvmOR7TPUP5GysNKPNkDmpnIrwyUy4PZp5vUr/vV/
LxOVyb+XuS2fz/UFy/w+oTvEQ/HOjsto3Xvh/sIO3X7OpxJxrn/fG+nXe6Oil5BNiTel8XZv5PUB
wwzhKvfVo0uagrVzKMoBqLvyCFuwD2vleyH+u4XxJJgumYYBfKErb2/Cozjn05smPfuoKQYNa5Qn
TtPrAKb78mjMxtH98Ov9VotC/kK8JCIMqQXN/97Tg3orhFcpP/snJiK5gz3Wwzr6FFehgJzbQkBF
yLIxogtvki3VWkA1sBq90wcq2vfHvP3esqQbisIiNBANvp10xuNyO8sGv3c8SsPeNNyCOzHCGKQT
xkShH/pb26cNVex7mNndBeN17+/n/OuN+HkFb8/5ehP0qXbmRuDbdhsVNSh2n2FwthPsjYDjTQ2R
MM3b4M+eYt+VCdEuhgAEa7c62Xj37cAVdh82BvN7qPyf+9IwdBURs4ms8a1Sfu3M0+68KVC4bWwo
MIqES4ottkGKdtAGvi7kaWTS3X8cYEr52EZcb8RjpPAsqkv7tEKTi5002+eZ2EhaO6OO9kUB0L3T
Ax4w+PemulOQ0U2DKePd3j5DYW/Keox5uYwBsJDgdCFiVqpg+hDgXmOOsUTeRd9TeTooDtLlfd6A
b92BfWHSsxowknbkBmN5dXZvbbDbxtO/iB3wADSyKPs1BBpjIUYl/4j2M4j0pUmeBjMaAOy13GOG
jpAEvu9mC+7lnV/e7gZiHBFFZAYm6p2ayUvY1PpLmqbgDYAaYXUbIafAnS7ZVwiVcYhkeUYN4ppb
8is4Dhtf0M6BtffMvxRXIuZRj1FcVCU2O/2r5uIC8aic/OHr9vYMU4wfRUWkMM5h5AMLGwt0u1B6
+stdE1WuNiUh1uAX9AHbIKYzUYFFJ1rCyZHmcNROHOXw/neo9PEU9zE6rT2wK/cE57eC9zoz7gup
KWv4SIFw8FSYf8GroyiRB8UEf+bHUgNQw9RtiGfIuaWGx8Tskwuq8aZBw8toe06T495/4vK9yxBi
QeQfwO3JC0fE++eJ93P6AhHY4EBeyyTKV7Z7eZvnUCwbtqFD+vOkKgNQOfS3xKmr1qGRlGPcdDRG
i3moTmH3WDyhtoSfQIdsUR0YrfL4SRREoq2upESjKMfrokMKpqx3y0Y9QDzAHgcynjIjlCBUdsDB
entMzMER/fWEKVjDsLAWmQ4UDMRrDQeAGN5DYK+gJ3EVT7UuMrHa7wk9xNn0TCVAOnEePpZCNuUR
BGojaZSE6iW32g8kvPZuC4YBIJKbm3PnXTq0oC5tq/4VAGvHUqnDMyOBCPRdX6tiJZEIMxdxl+Cz
Tdj9LQxqr44xZryw9fWzByioHoc88jNkqHnxsKquNgR7w2Ir0m8jpa3tQfCja+7yn3A0RyVQU0iA
jlFdCFMsprDct9d4zdjGNL2tzuTDYByqhkodJeCe+lqyTXmvDhfcLIkos9ZtLb2DW9yiE+9muE4V
FCKHYDtR2pflpit1cJfZdOUunSFwYrHgY9EnzzGEZQhOBvfoLLj7ZE00il8wrnKr4bS3R7qM/fHi
lOLGN61VOg8yVbZ+OVSXVbDXkL4wtynJDlBdHQU+KN2qwd6+ce4jg/RI69oVQ8hUJONc/XvhkIzW
u034+s1QTCB+Fl0QSO3bYmN04R1VlqxnkWBUJXdez/5DbL0GT9XVMF76EpZHOvMHrV1YK5lqdT3+
Ow6csTJGgTzEo4N/fkqY8Pr5Hhcey+yc1qHAKrPv/TWzdLK+XBBTRooKC7uB9x8e4a1tT00uidh9
avZ64zzoRFNCt/DRxX7chMKVvbR0M0dzVLXxzRBDM5O70+bNcF77gICnW8Rjgvt3Umx+3q4OykTD
AYXLgdmyJz7Ixvm08rZYsflmE9OM5ECIJTxYGnbu6boGR3G+qppg3VfP6AixfK1DsaoUXLgaTTP4
XMjv5R0vN9nfTHKh+Z/sSxPxH8srb7jGxbvKzgOS8EAJb4z+hrLkElditvCOKGK8bVeMpu5HS8Kc
zGZdVYxDuearA9AqKENMG9ddOLBbwW7snUvvgU1THc1GaAPIOcBylvcxJHk8RpBW2Vp2ppUna6ec
mCE/YMq0JdxCgsC2omxLJ/8eQB9QO7krkF0C9JJoKW80DLn06piq+2g3VHjDmPA8VtoCugRfcxvT
dyrYCpxJExd38DhQCaixjtkzboIDgZwY2n4QhBq0NQ7umjjeQIDkPi+ezqEM70/nHqsxT1VVAr7w
lk7jEgX12tpMdPIXMf7EnfOEOqYJZUgldBZmLo5eeNUWgk9EscB9eWIqZiGg0oElJAvVClpiyb0k
DbcG/GFC3W2jVTZq4aJEZkZ9/giJEXMZl2DD+FWrEdojp3vp7G/BK0LqwQObFiH0aNDmcM3HK9Zu
dqq8dU9F0RZOv1Tn3r5F6xKDUIgsahVjhbUHC7wnQlvtEoQqLsyUfL5TojrC4ET8FPK9DfYWQYW7
KpqN4PRwoYgowRZ3mxaMkJP/bOWLU0TOori86WlOfUEU45d05VJc/EB2yIkug7KzZdw+uvfQ9WEy
+4Cchj3TvLiG+B/u+2zBebemcaghW4zY3bbL0OD6U5JH7xNpfsPreb5+2EZy8ini5fBy9PTkWBMF
uDcs+855eEbzMcGNuXdyGuku98mGPHJfvyqkhg5UJXJ5kN9lenoZGHgdU4H4W5Yze1xlk3x4FB0s
gOV2EWALxtSmXDJZnULv5w0IWBOX8QbaA+TtoCBuufWIxYSp0L5HtAi8Ox5A9qrRNGgrx4O3x8YH
2ldHHsGuv7lXXgwAPqcxbFDeWMJM87f8cBM+kUcLKS92JFOF8ERkPHHh+obllWAD59JSRxXalbvP
VqW1d8EhUybPqqsvIAcrE4YaNJsYZkLuLIKtXfh6dEw3g+nXXUEsR+IpfiKW0L/mfqNjDjfUf9Dj
To7Z54IbGEPC54eUE52w8SH2YgIjTbeevZ1rwrGbUAyi4fHgd1AJsejKyuOQ8B4xu11/PSeLat99
okK3qDfBMs1zyqJn69mhcU4Y7hguwSnL9bwYnpf7+QaIbYYR7YCfpHzV8uPL0Gifhlff6IjzS/M+
/JQ0+Nv0UpZ+lJ5vrcj9cTkp8mUj9q9fanSsnNvGKRl1HLzGKxOlyRpg4O6wAkr3Fu+6eOpsmuYx
WPcKwqpmnEhM2++4rm39LfMigssDcWhXGXwPntNriQn83wX8L6288s/1vrXyt/vmrKp3CviqKcID
h7OyFLoPqClP7wgTGWUl6/Fky9HjaWmeDk/EnvaOAdR2Fv95JX6Z7UNG3AJwbfb3pf1GHfl5ae8T
kOu+aoiNLZcWp019hpbavvRLgFYmcLb/5ftuFEU024KtDgNoMM7g78/XfuECwNClg2XiLzKKeWuc
X8LmsSYZpuoP8Ex0tdFuoa/w+PPYCWzNgz//8kqHSJbE8B8zyUt7vj8cY1kwqyV49cB9DMk1IhQi
cWfPUHLRihXh8GUn4yhateNP46pfX72f1/vWlGpXrHdfyu4Fpxgy6xl1Z3p2nhGOJQ5ifduMpRqh
n4ao1AX3OmdEIvembLkPj83PO2flQINrjPMyzYr/qVWt36P3luznxb21qq/da30tKziWkBEmZag4
r0QdGNEJJTWEwANlF56EuJBgndLw+912A7/i1dOCF2D1hRZcc8C3o/cEhGh/uLTf9Fw8ZxMJG/43
eHDU4NqPSRuhPmvVzG9VH7K/VXoMQPPQ29igwmHzlTRHKbvNAKnWixnX3g2tZUtt+V5he4x+z850
MqocyLr4DlgTORK6k/kcXqL9QuhfWcgDGJIiRbJOILdkKoDn3gGpZ1Q/TjdamU67HX+ah0Ah/+1u
a/Bu4JgbkiG+vbo743QRjxW/0gBmnlM6E9J8mT6j/Zlw+g+Uk7Xt8CecEgmt1qZVOeAMvXUHMnNF
VtIAmwTYIA9XJ87Zznu73qF3mW1Um62+EfNF/EVUxeNi84Un/NftI6y9r+JlFzOZRpSfC+VxJBgh
+XnCLVJemUGIau+5QolU/2e0pvChDy2YNQk/69C6hadsTdHVMk2MEYiAi86XcfnqHm+efIyQnBP8
iYQCYmVUQL3QYgpVC0d/m2IkOcKtHY9nUYYhRFQQKQ6CWUVjkHNLmOjdu3ck4boLrW8qrSBKewB0
bmv5Nby6r+PyGOJtJFJzRHgBlC7j5yzn8BxnhJdZq4Vj59YXkjSgcpfG0hqrMMTv/ilBCk1AYANy
DPBwkaij+uMq9+mNcUvypBWU7ClI8ZXBfg3+1yNs1XsNpnAQrXLWiCp3TP4pgSsZZWxL9QgwgTNQ
zcyompE4wGsSQj8LztasHNyB/mHsHToQXs6ZCBJNQvI3LxiWQfZyn84527dqPgDczNLKO8dWCT6t
elnlXnrlLO8wuaBc9cxV3slOITOhGT8DDgCWH2E5eCSXXmQEIDa6lcxI7moBPxA4YdkWt7myQt9O
ZNhwL67QtoO2YcMhgrEd0LrN6YlPwXb6zUgJb0j0oRYCk2dKiOuXU+GQNN70lZaBoEQLsSHnPmSa
8wkCV+pJ0382mB+v/Nvut9PF7X1zE179O+RftFCjdOLtYw95y2heWOHWf7W34S7TrfFzVIOcTyfa
WTU3oa2Ez87fR8evYzEAsv9//b3tdopWaBj0glUP7jWJagIOOGmevZBe1Od1vTuurtjjqPuZyG18
ug9vE7nHVr2Ke/VZUwFqfSy91dS9u5XK68LWy5jhMFmrvc3GB/k6rntz5GrC2aHvYhVQYhepOlMY
ZZwBjo9ZHRNCxFBpY8+E7ZylXZ0J9LbOF7a3t0jzCaeE8gPJZoPe5+RvEG3XaZsxo6P9JctLn43F
9EVkPrvOlIKZYYlsT8gFigkcJqq17m7pNMcqocnjF+U4usCaaEyuTLdX+PTT6K4tAkgQYkSYuY8Y
7pbXAMJ1U64ZZtxTBluT/cmm/nPVMf0PJj03p8UA5fZkQSavVeNp0eyQJI6LQ29GCjhnyBnM6LAk
sYp/VmNoYLtAFJrXl6vYdFRjYTUbY75qQEcDinOvg+G0S9+HYAIYanbyWB2r+OSOIP+V1igFz4xp
s8KVHES64KBiIyHMWiGUak3BpcRMs5yR+eXds3Qybd8lNAYIljkk/J5uT7xNayM7p0GFTpeqYl2T
mCZsoSdrENcEiyu6mqeYbW5eefKVRnymQkRtn5NSkkmFx7AQucBrJluPhRnRWPX80u50Tn3YEV+6
M6w5ZTbpfC779VdujenSjDqWynWxtrPOUNvsfgaTZcyNoQCv0ihBX5Jb9rSE93GxZ+vFmcmJ80ho
3aA322cYc/ga3PwzNaoZrp1NutBdiGIl8GDpKCMJ7QM29DSYfBcNz9rH+dUnLFnyBLgx3khrxnEQ
HQKuVlplSG3XzcERNp9fs5Q3li67mM6RYOGczuFrqRvWDKuf8hCyMZ0w8HhqA25DVbOvx/ddgp+u
5qoHLxnS2RZ8QDTUpyliRQ0Kg91dtXk6H5a3/Au8IcNnVsFMwX3Md0xFrZ65TCKs2DeH3iSllIs3
fQPtUjzatBqjCYAPUnxLzNqPOOBPH/YRFoA1wngciqY4o3KkiKzF4JgrW4uNT0MzQC9qpVQezXmP
6Ba1Zs65YWedNlwV2XNrqbdKq7PxTrYnu4rT6yzXqe+F6XEG+iY5VufZ7MA63E+sDhysr82qw2iR
Ei8k5Csin8PCcmN8s0heJ2FMbyBGwRO9YWvHQOrwkrAfVSujSfrB+B6SMgLdp2hG0f1oz+oqtmbV
KK2pGw/imhc7MaKJWFjeKI7bQffkdenPnCBicWxiO4hyP4iPc1QfY5QK/KpOUwu8ySGsv7U5KZvN
NH3aGCYEwWHZbp+Ylrya3B4TmDOGYBMHeZ99WegF3byNLOybws6c6O+n+M3b+M+J8eMhvp0YR0wg
9+Sls0ljvO9gM2sj/HA3eP921h3BmrOl2HJo/g+3bmOTaflfiGBn/TotzRqP7w7csjVUe/vo0MPT
gwTxhzftzTL3mz/9z4v2dpBc9OJi7DR85K/e3hqpvjMxleXLS6/hXOpNoD5yR6ELb2R2d+b/PJnJ
edws0rCKw9Y1kK62wG6LwnoIC6FaweaanWGjzchOW9uzvHLMlXuN+qjWY9vO8gyY6Glt3PbD+vCb
/IYI/vObvJ1Lt60inyrS+Pq7UBvx0sVXXsb5MTxiFURZN//74eq/V/WIe+GHwFSR31k71/PxoU3P
16r/QKOvNQtXbRt3kPxdgkftwWGkj7NI+ow24QBBLeTcBxxop/p62B5LC/YuhrVWSjNgWvM1J00F
dfHlPe0GdI/6TMc9yDWoq4v/calZwIFFhfikmYK7m027jcnduTuJmfKejBOOoqwL+3lcuhlEumDB
pwbtfncQ456V5k+ks+3Gwd4UAfQi6NWMCtXVlC7hntxneY8E2eRyCCjBDVjVMllTNbFX+JLB9Ipg
6oOIIFA0ws2C2v6A9dAmJdGZAIzakaFTcageJ5utU6K1LJynEhG1tfEbWCcL3ZeYYRYA0oOOKcfE
AlzpBef2DM1Xpu+XvAovWgqDsJjlLZmmgE0Zm5uqNi4TEMkyNkpFd9fbN+LdYtfjl0Dw6M51G6K6
EY1GvEtHr82GQPFR300kcdzLGVdDVfQ0cBJwhZu7Dk6Z4s33bi01rdDUyQA9zHsz7IK8rWiz28B9
Ry3pvpymas+BkHzKAHAmie724U6goPd2irWPn5kw73Uq68tvMadyGz7oGpGLa7ouwiMMOLJER1kM
5Sw6MwpmZbUdi8nmisdVoBaOBncB2rAj9mQH4xbruiS5QfGLxRUiQYvhQ6fHjA0nQK+BRcYrFuzW
0G/14PznNI367Lzg+jeWNmSjdZk/dTacll3IxzGBUHJtTXfPRBfuMRRMkfs7AapecmRjKM7rwuN6
fGntA05w9m4l8aIlU1QSNC1w+DQ/QcqTHKpJw8gwZaTZYIzkglelzHslh5Hc0GBjoqdgAuEcrLuj
WxqzRgNXMLn3oo4g4dzH2QqFEj461aoi85Q6BIb7evFI4CDQ/ojJ1TIjaMP8Tw/U4Dy5dG8ATlPe
OG+TR9BZ7zc3z148N2ZCuT+W4BVaBe6n3Ol6hoUnnObuKVkMZ/+MtSkdCoIWOMkcgq2Mrz624A2j
tDqLQeU2ItPn2bgc6FcMCO5JKftsTPBpJbWne9/QCa2Nw5hTLP1n77HOyrUn6B4nVnbSXZ34BLfm
SwUx0PeopMqlY3dYdG7Gg86t4XLpdzqu5dbk3WtHM+JKCviumsTjMrpygo212Fvxqs2gJ44P9uJO
X3/z8B32FPbVQ1h6QBuMn4xaM9joSl8l7E/0HnKkg0i6pCglo4d9d2v16DobHZIHBLLRCK073wy7
mAJI9tPAjrp226anCsNO6CY8z2FNkaFhzOSCB3n3MDXErwxHHxo8smprEBDTFBVnE47o8dXFXOC1
qiLeY/4Q0nfmt8KmaHu9ZevhFbCpBIJnLRyo3CtVA99DwOhyebMIGU3cLOtDI4/4W8KM9vtVgTx5
T4hRsK5Mfhbtxd+b8K9tUE2cVCU8elVDexuGbrbqrRTk/FU7VHjbmD5Cp4u/g+vZbDcufTXI2hTT
KqS3OAZQSlL4X6z235fxLTV+P+gNNP2w3CRkX8rbQZ/vCDe86sIBtgYvhmjfBylJIq6RR2fn1TUm
dBVrdIzI/C0WdQ8BJbgBNo/LNUy/ySntdHSnusbL8xBd5dE2kHnA+V1vreF43RvuiXndmlbi2orb
zamTHmf3HgdPCysoO9oFEf+RVoSyKMAcK7ev/ad187tC2A3ah4+l6W9ztp+/61vBoOjX/fR0hpT0
sAfY+bPjkilnNXOHtIP6vUOGzfvENqFFEo3FyYlqbhY0W/fvm/6b/lv+eSFv571y2RJE/3hIfXgH
1HYvmoJmTdoOe7hooowpUqBBG4JgQpsF6DSiIImC3F6RDTr+NB34dZZs1q7simKI8JHeBHdFsd3c
X5fdsV+4J2BPB/C9d0vKBBJU0ltTa3Njzq7PKwAU5N4GSCSi7icWuVTf/PcXEb9qpHdy7bnwXSP9
mDQezKLULpVJ/FEgDTeZnkxbGMK+hnkMmN2YTTOzR4K76P39KNRfyOuyCWkXohqu0Ir6tgwl/ak2
CpVliGEVx/OROdC9Fh9vGgFN52EsEMV2s4WtV+6815yMjhrUcs3s8sCAgH8lGUZztvS0SLGZGV8c
IT2Fpu4BdJ2nmgVL5bokfW86p+X9NErRfrln3Kqam2riR8z/uac/7tnucm2Um1J79gdpyWvcxCJj
H/cUJ3f2rhkX9rzwmdQWtoTcG0PutBkmrhxHW+d7mfVPnh6UfhSVPihFFzEKa5J+ReRkZwzAwvz7
Xv+y/P652rpx/HG1l0LQLuuiguYCUCATft0j2m5rH/qf1tdvLeg/nyT/+0nyxrwSHrNm3uUasx2Z
jXDOhr7rZjXbckVPhgzCLdPpB1RGqtft2zusMCnnWWjM82EM//u55xu0x1w5in1K4xuHIOhWio8Q
3WXpahxa7Cd/39LfIKp/PvFt+y7uMDAVkU+sxwvImN08ZKDlrAPspMA18O6z6IdDFm+F8oZwVuuL
Y6WeiYpOf/X3xbwFB3w3ZDVHWoFvJysNTrV/f325IAykWuewNqJ4n6X7eOcJa6ul976o4dxXHw+T
qR18+NDf1gBDflS7itlgpP/2Vqk7U9XxvX32GRGcLCd9dDrbJfd7ivpJYP7y4eN+f8Y/Pu/t3Xpd
5KJs3M418gbDfzqGZZyRo+oel+GVKKhb79aTz61qRyQhzkOdVLW9M3qnW+ncoFFoqapAIwH5BYCm
hsH1qPUlMYkuXXYUcRtrevvrudCyzvkUvObhbvxN2pUJVumYr/SEDvqAmCBQGoxNsuQuW2f8zq9+
13xgQuOey+BeZIi2NhJ6EHzsTddIzaYcmbKVnkfHnd0+99uiFsWB2bJfLkJcPzt6wUIZN8YObAkI
ce38YRmQdCil/LNu57ZcJUYdgIy0NjikRbBZ3ofT7EMhotTP6W3tMDJiLowGHbbmO296X14KWRUE
sX8np2sHo1Ab7U9d3S5bUiAS8KRjJg0Wt/OlDi61yure26PUiYuzS0jSMyw74vDeOjPIw1cTE1DC
sBnbhh+efn0a/L8v8j/adGH9nBpQhtGmD8QVwuMlhDoNlfwA0osHXxnXli0SlNAItk0xK4Z/f/w3
V/evj397143nodjt8sOjr6bx6O42vQsN+T7tGL3tw/Y3TrhvhxvvFisdy3JPDiNkz87bUdt0ArxJ
DqVLKf/3Jf2Gpv14bLgH/LvmL+utcb3tuKRnW8VixE5xCbLCxosdd+p9ocx0Mgr7hvOpfP71Segy
0KRaTzDE+rD5cZjsjen5fDWxumS4tttabLjpBYL7ocuaDDuthv1ldMegOTLbXBuWZ/zpAn59X3XN
JJFEZJDSqPelHxfQ2Lwqkjy4gLjuqpC7Heg0OrshXWJkb9xAaAWx5vx9t5X6APnPC/DjQ98Kx0dx
2mtECD/6tfSkluBPJrcerVQ9EccAk+Fox89jYL9kTJvJ+JgBMkW3dfAXwaeh1S+Vk9r4cS1vROKT
uZGF/YFrAedNp77mbaMprIhp/Pywxf/WKv3zSfW78ONW7/PjBYC8vtXpw22yBVKur61ex/+yQBi3
rchG3tZeKB9W+2+F8T+f+/aOGULjmD/3+0ff6I+eKxkxFAUWm/7RR9GuJ19DtUnnmdUSW2hmq7v1
4R3DSOjv5228FXjGXXw0ridWFyYmqNqaYtSAJWoVOhghjUMeTnA1ABip23oYduAtHuKiS3pwvNQx
+C4e/NmJ02IAHu8xaO6QFGsta9zSY8y8XcX1qvE2juk+GcVYVWe5Ta/xi4r/1HDlxbCMjuAhwzV/
Sw7ZuHUaub7pQ1W3YcVV1hL7aOvgzCH5uel+wCo8WXPZZTDsn4/Wl9Ie4pPvzjD6PVv9aO10oWN5
tDKrlZ7lO9dZdUvfpduu+/hGOiySIb3F2V87W4eBhaLUhP3c3nbbjB221w9712+KvZ/P13jbTi8P
abcV6/cqHUEwrtmXIYAa8AqTNFwL3E4+3Po1K6TVcFu13Rz5rW7fPhpQL2hgM2ytsT8WhxAVPgl4
fmuH/rm2t331cajM7fqcS/1C8yTcPKjkfA23bXvbKycRGYbN88s+dhsfdhj5ww5jvJWwt8fj0Fir
vPNn5+pA+PAwxuFtWfLatBjhHsOE1RYsDNf8tMp/KZ7/+Y3Vf1f5QdtIYrHmkxVM6OrdTfImG7tX
LzfMD0IxhEEEcpUVzW77ErQHH7bWXxhN/3z8+36+nwrbLRzbfrx+OAA5TI0xLoiuCbgB+j3C8/ZM
NlrD4R3sc2y7ytNyv8HAaZPJkYyQ5hF82mOVX4rbfy7qbb8/XdebC2GNXFS9sjzdNuewm9n+8maI
Hv1riIkE2ESEvXc36JNVEMwisBbO2/WH2kP+dClv2315rdTTrV4saj1BvCWp1/C8cOp0OlUnsYR2
RnfB7N74XGNwmH7YBt8OgJtZFSezfjbQiUYjdobTcBBjC2M1Dw4mIR2tw0bUmePWcuilAltb6aWp
gvRojaCLQhsgPNRwJOGLllOCIFo49SahMUAJzk4uhtZQaEO5seQmTSLYL/v5I2CJa/YhsPNle+fv
0rUHl27rBG29QwKrDekfhseCB8BfucXsMNrhQQLmZ9gf3swPlYbxdgwdhcbuKJ/47R+IS2GNOJN0
XnZ7+3bvFOGep7ngV/UsV/TGNWnlLgEaOw/L+SRc+/QKmG+n0eH4/5U8Tx/KV1omoGpN5g6ggtY0
8VvgN/BVM0Z9nMcfOXzfXLM/ih/zbbuevi7H51M/Sf1NKODOZee6f1QBcQljfzhYKaO02bt/33ut
vrd/febbNnzCCulQmmxKjHLa5VfdYopUArI9zz0SUiyoeZYU966UnYDJfpbJDggWdkW8PbJ3HSRD
hd5XDFEGWUtQvY4cDu/eeJdpUc0Wctp15GEqJPrT+VA80JJ+uPa3rdzI74/bSz/W125M7m7qzXuX
tII/QupNB9tcWHgNV2Bki4mbU3MNm2JtMwKb/2rhIzEhyR6Bl4Vj57XXrGl71Z6zgJR1tDnVsFYw
X+eNrLKIhQuX+mLZ64n93o76yDfd5SGuX0rozUni67whZdCqpzCtq5sPyshfXoFVXINUlIuDQdxX
rcY7D/0rwn7WEnOoo1fkVpcRbLEBW3IBd1pb/5nbrWfTysbdrjDeOzi1RAmaliQBtw1vHVgsmY9f
YED5ch7KMMN7e/uG1JFoC6xgXFiSTpmeoKox/zJb7caCpOUHPn91dkP5QHwBI41JCjm+dVE/aBAO
cKxNj2DmgIAUERZ36JgUfDQuc3Qbq6e1FpzV6uDTao4vgea8moNGt2FdBEx0RldnsPEP7CXi/MGm
TDL9y2ojKuETHT2rgdWPJc3/zHH/emHfTtHp8ahf8wabxdF6kuE0GjUpzHFM3fF3L62d9tczKDaq
PaGEPGNUbrXbQqtNoTXCQlEEPPQkgPJNC0oT3zHCdnkMIcXOboPMvXePTtcMi0j2B5iW4WlrS2Fs
ZHFb6dVkB4bmWaKkPue0G61OQ6GGj7oLMwDjQAvj4sNVk5LmSIbwxyrsXnibw7Y/7XA/EOKUIyVo
XpZSsHXx9k9fi1H6GBytuBEuKEZ4HLhG/A9ixh/NWYg1RUQ6W4aNFYHfjTI4pHaflCs+NY7Ajvzi
ayjZmYj3ybRzjylaxM7dOtjFsH2P9HR0ThomSQNNKHCd89xCIISEBbaU5c1TPYKoQkW9zSYsBG83
9zvHFOUQGx7HixNrF7IHYO6Q3GlZhuNrhdUKw9wLl8cdr7vGC2UVO5ZXp3dv99bucgvkGrfAujcd
m106s2dnVCp79HeO4T093lvdIcs8t31x4SewfGSgu7UNsRc1sgh5JMjGicvP8Hv/h7DzbE7Ujdfw
J2IGASlv6WDviW+YVBQEEUTUT3+uxz1nTjb/zGay2TQL5Sm/cpf53e6wH5gn0wZ9miJgJuIGPx5u
vJ6zB9pJ27JzD2C1On/4Rswy9yckaPibuwZbpPW2NQav15BVALUQQO1uRL2Arn48n09RqLc3jzZo
LBPSlB9SFNL+GntDCXy7PQTnNX5ZxaAgjpuFEz97w2uMsBfyoLRTW6R/2qnue3RRn+PVvbFZC+n6
hOt8o81nYUjEHDuzNuSO/Lrc/ZIqWd/it8y02qslkrWTh0KeTxliQvYfTb1eTGhCeOT2f4uVfwlL
vpPcFas9HY8lbymF6ydQaSf6SbojgqLzYOfOPwxvSAcXixS7txJFmF97iL8dwLeYTG2qqm0rDsAd
+aQJbrRjHwI+TORCXJP49nBYuOSmcem0m/eZ+q7Pf8NTK7+E7da32OyUlKe9ZYqLAFrjgX+i4IwL
uGN4IJsRrwDzgVwV3StwM+lreCJ8+/cmTavqvzsdLRwLnWLamMJuhb9/KRBkZ+Ws5Md+t6RxOULr
Ni68JKrDNICO7Feh+C7b1GES6tFlYI3N6BpewiRKHl+LURGcB0VwCkoXz18UCXvhwW+CIr6N9yFg
jwhrQFShJ+m4jEzUqtFVBWQGJNTDTQDERwWyl9Z2FtVPSKr4+vbs7yJzVT3tol1Evz6iFY4SYhmN
tNiEEWQG4qsSwzvOomSFRU6keyaFrJrnlcOLf4iyKGUf40/iJc4+Bs88SPLPfhPqHnhQPjIPEHKo
DIBH+oWfeXWQ+0pYB+L35QgxYV706N0COVCCw/Ds3+LDEKsjDlAcThn1kYnqghJbvNzDrCnMAY/D
RuQvR28X7AKEcjzIRsjRsUKr6LiG9eCw0QALQ27lf5JRlN7Ogzo0PGB4bjWowsavvH1UedK29cUH
BDxf/Nz6sDBXd54jHtH40AIDeVF5COzyKtcZeDswd43fC/ZR5x+HHc1+g12bssBbHhlBA/3Ohz8X
8ZJv4mXvlFt7gVCNhqr6Jt5U5QkFDz1GuCsG+VSIkjURyPtAQLNP/OUUAQ5/O/Kd7IO79e88QkQE
dcD8CG6UrepVwaUscMUKxNVEvFaNal+NdgFio0E74DPs2I360W4k+f0lJfHb/L7492j+KQP/Opgf
fhBfBjPW8BZ6DjQ0CrYfONJCuWMSJPCt7U0R3R1gaFS7FOx97MUvK5r2w4JiIuWE/KrSU4U6xd8T
yarys1UYyW5FE3h7g1FsoOkc5OEB2xeJBnUeU2KMPkQeTHl1g15PM9wDrncu8xWgePMMRFUbjsHf
p85qscDMahfvQb44JqCw6JeUXf9h2nO0poKfuIlYa+9brKO3td4dk0u3RBIqOCBDimefj0Bx3CKU
i1nEwa9oiDKhL0vFkz3NK90ro/U6k1ZiKOGE4zMsxNj6M3KK6BjBAyxQtOt51zFLZ4go/SHYfRDz
hLtAjATJ32/ExJLC2te9S/UrOOCn5qWJ4a2u8dnrm+a3e3C43PvWfXfcrfQRPcTP3VTHJPUO9isH
bZmE5WeDQCMMUVINBEL1MHc/pV9ru+JNvoWRplCr0lTTUA1aiH8PhMt9l15P5W23Wl+tkcJNzuPW
6z55Z4EEYaMT8kYYIBBPKJ9bUPxCNvL1hmqiLX80AWToj2jCXrQh6F/ingGsAcV0MfklH8bHS+58
JK5Q1uuFML/IPxAIGXoqURu60HBmYQVJSByOV6QCeBPtfcKRVd+5DZ0bov/2Yf18YxJn82comCGs
mpFoWZMHDmbArckLSapmZ8PDAnXn/3t+GmJU/efSmOjfcmHAUD7Sri/z83K/pNblVovNpvbFesrn
0y1mPY8QYBBLK2qfgeqnIVKcbp+NWfGQdWeRPQW91yJAioQltA7/LKRiD7qyF11DM0I6k6XyxqAU
ZJKji8UmAxHl+8n1U6xZViAFyVMzPbr1rArksAsPQRZYkRGdQvjkOzaQf59rD5fzH84WjGiPzRUP
cc34VnzYX6R9Z5bqZXn221hja7sBQ4/0kbbVvbMPXR1pydpeo1gMooa84DCUFlwD+pJRPdTw7Cr5
yh45xIXnTYnJGaizgnae1LQveHw6z6JbLDYpcSGlUAnQZIrM0WEoNj6xfwp9MpgawFGzSGOaZ/xu
F8lx+4lmiRzL7Gvp+Pxmbm/xLdZ4IfFZDsvhIdqPzZkWiMfI/K2PVD5vFWfsg/qWZM8n+S4+zVHH
S0Am5Qja+OyLzfLPe3f8JI6H24wLMb++vHFwe/sw1HiDBEA6pza0JuKtMt6MfGLCPj/sT6TUzaJD
JLZ9iOEiAqiHOOSVPPwQaRylxQPz8SHKx9akHp75Xo6tCXYagTkToYIWJwEDaIBXXNz3UV1Dt9iM
NUwWxPDCA3qN2Ei51OMLDMtsCsh1KowZbt5+bj5GoAhVRJhhBsmsHu4foUsSEMuM20+8/f73suCH
ySFCawOpure1WBySFu+W4tKJW6dwA9W3ivPNOENxQilniXcGd672RcRCvAP++vDEiugXKBmr7++t
018C2/eywIgObJuC2wRyjT2W8SrGrBSJ0CWfiD3VwPcRvs0zj8HH9xSC8WWlxQ2SX0jD0+A0QOL0
8Rv1EdI0hCUiHGq5Kzrf6V7Kelz7RpSxPuueeDbuOuGRr9fnHs+5cShix+Z3PO4MyLnlrBir/E/g
ZgbU/iuCuhSdaDFjL5FQtIYGz3bHRdjBvwNxywnr3m5I5Wupe00ocfItl+Hsl0hci+iKQcC4kvwK
hXQ+/Bz+hzYSw6p6UrZiqJ9RdTe32kgOrPD8LF3wOSvfGGGzFLkPXxycuGocPq8PADmCmzSgyiBF
WSxFtxAp7EHJbN8jm3QLZT4qVC7gIuQTBUV4fkUII01LLm8XQprIRlzZD77pQnbfLpSiClqKNsj9
g1cFWZzxvxSJqEbQz+DXZ6MubPjxMOKpYmk52aCuuK7ZyBzjUj1tuFvZ6MADxFuIh4m7Kb67EReV
fCeOT8RSHcdGzYO/HEYashPPTcgbjYzo+MoN5yaTi4uTPIXsqdwZ413EVtghxdhAz8Sri9GCzz3v
Ji4NsfUw4zbIzKHHrGICRmIacgPLaB+WGMQcA6jjMavpgA2f8Pa8KLzCK+nM4hseMv8+uevozjLT
pAXCz6wEOmuDWB+0+rFun9bMBqZX/fhQ/etQxi7DZMyL8SLmvFiNxPwSaQBD4xEViNHXiRnBI5lZ
AW9AXYhpeBnqcf9JucH5B+qqB+1nMjMmJnP/ECViYpILcHh+RgyuuoWXc7Biuyjdym/GaSg/5jxC
6KwAqp+PWe74J6ZeNtQZWYenM8NZpharBdJCJPdKfGC6/lk7kqDe8wKqC0YNLpNPbULkN9XiFHCl
QhS5onOoTxE6IUkiNRJbD5ZFROp0/N76gQiK+kEvvsfSSI3hSalBHmFIwi9E2JS9FFHOx+UTWgwm
1XBdiZ5MyG+noUSZJugTjvf54QiUt2XjvweaS57AJocKO/7lZGKAHcXGd4TYFR9H1wH2zlvyM0+P
EKwga9OiKlQiSBo1P/zZMDEQ6ewLOybVC5HG5Qj/BPiAC+YrvIlreIcgN0pjkdydB+hT87xzOL09
n/nySFTwZRLfHwO6uHEei0VW9tI5Ogisl2LXxkzIT4MkFAeNzoKPAHkkrYWwtSZySjhHemSM9QgC
kRlV5D86v67ChKsnrfLo/Fks1fgYvfQc6LqR/pbTKZXpHUb7VfohAe5NIm16Dk0cBcg7/xwgUr0i
nfIKigj4RaIeQDYkLgJXK74MpHFJVHskW0vj0+geIv4xEHbRlE8fV2qgv/+JKEyunMh29zxVXMcz
UQZXcSAiCy4hQTiZmnhlTuadBm8kTqscaBDMxQHssQgV96cKs81uI/K727P4ic8C/4+GB1svf5K1
P549mosmJSfPvXKRdYvvwjKP281Y4WsS9vjaD8zJcShGjTnpyOLucQ7FOkLX0+8z5pJHpogMyiMz
/JMFwrsXdm/iYESq2L7xvXeP/wxJMbTUGF5zbDA8e3GMxmOAdpFnrcTtqjj+Pcm86hrMGtUXN7V7
4RazvMvMsCMB2JnDFfZcYMevHJe1FUmq4YlxQTXtVWV8iTO6zsSYV3m/3Zi0lLeQGb5/bozGlYZR
aXikxkR0I/GmKQluTRJc8imGQ8KFFr8TiW/bcu3F+XKM4s/MN3HJREZ850H3eesri0v8+DsXSfZZ
CIPuFc1mFlKDBZEkFQyh7Go+at0eDfVALJEy6uWoJ/h9LoaYvyK3Fq8qR9lG3HpxUsyckcjT90E+
sqi2MvuPI3EZsPMgr2cIisdY3G34oTxHnNpxJAokJiNbHH5vnPC6IncvnkRef/hUg8ctocACy/Jd
Wot58Oc9qAnwagn/MwTHB2xUR2Ku009nT62idC4WXWMiYjm2S7YC8SF2AtFr1WHqEArxFz2oYcoY
voiLC66tOCzmS2iMxSDFZp7Ze+Fv14EoW5woSYiZwEClIiAOVtyPfMRBPE5PgBqYtQwNsQY8hvjj
ZojDv3MS4mRESphG2gI1nkd0LiaEmALiOeKeizt55Qa1FDWgZjGOO1+Mw5ySBewEXrUeiHmM/M1j
BkC13/NHNWD9pNwg1kGxIorwXmSex2EPkrAVUKo9DcXo01nO9CUXmz9TzYCRLWaSeIlrnEe9uHwR
/zdD/e3mN8MTdQ7tSbDgz5gxSAEO0DgLUn9Fml5Dmr4bQl6IRf7QROVY5a3+b0GGjBIJonzDKwhF
+yzU/EPYRWTscIoi1evQ4+ivTb+PIBHmB3xaWPTw6lJQTKE6LaWg/4lhAfUZ2lgFb4jWPkSVJmqH
YJ+DI663+dSK755FIUbzxaGeIorSWNVTieGdOYKCr5dPUbOxqMzANYoaiPwowTO8q7ng5+ucR/Eu
fsaCPBB5kHibeqz5RtxyBnfObRfKeDf2XvBUHIqfVY5S56wwARCsGOo7hxAlb88Mj/xuNzB9xHa4
+KicPW4NxJChFdyGpZeFR/8SXAKdV7wEuEpQABJxFiEV0eoRgj8m2pE4XbHDcQs9GUX9MzRfJTw/
IttkfKI4h9YWnxnJgviU/zcWJQbqCIr2/i1sGewivDWiPdI9zG7iYxEEN2HxKqI/UWIwhrV/DElF
nkRCQsZC+LEf1+QOZAaEIKKux4QhYPoTEiYEcKJUReVuqC55U8oT94WC2ICfbiyO6t9p4U+oY/NL
UvgdlnSvtTNA5zRdCY/fp8NbX7bvibuPlykSjyOls5WO7h5MEbJ6HKB9VH2gQYVEq0Yn9C3bbHKj
tgVA95eE9SdEvImwqm6ieIpq8wNK9iU5vyX7TlNKHRDJ4uoXGGQUsTpIZ8h9RQEmhn6+NUD1sGZX
m3QkR0p0XB12YDuUyFywpcX6ogh6g51vTj9Qv8DDAEyFrTM2rqN6dYgtt2mc5rXb+dfjqDfd6U63
saa74N/Xt/eoXH2vMQBuxFNORkRXftSIvpzGpUjy2+liXZcYYA/QJig8qbQnBH2p191CdQLxSrH3
2K5h/YX1zwTBQqQmZBTWN/U+gLCpF6F5c29ZnMr2+GnwuXZjBLfumHZODpgZ2ATC6iXYk2o4BX4m
oeXoyhhPs8rAOmVal9G9jNVm3J1cZZL23Pk0Y0ESBzIBvwxquSM/DCvMF+e92HDw+ajQvvalUb90
s/Wu9ovMS8ohWseIgBTnUMJLaXjw2iW+ed4ecEL6mvoQ2YHNUUIzMcmIiZHfa7xwzpMrbM2+M37a
+8XrYXTs/B5q+sYvTYMHFv8/l1g1hZmRovYocPxd4bJ2SVL3jom07E8osSHe5193w9OqoQ+OAova
m2JgYD5XCyPsKTbN7nKQrXs9vApl6uZPd8erdOF9hm8JsLk7+mNVjPSbhmzZgmzotaM4AOi/sn+r
D/d+qtEi4/t/B/6d9HFK7oaxbywOHAJl5ykzRDTtprPfeg41ozjWB7+pAPV+QqM9FGM1XKFk3vpb
TdJMpP4+v1+kpfvQs0ZLLMD+CYXX0Q7EL7/TgpszchH8d0fIXUMHtLmo8ZOLxL0Tv1hBDBgW/eHR
doQ4xT2qyEiQhLcEaLneEGi4IgAxxpazd6beEBYq+izecENLk8aR6Xw6LwsogizilDvPObjvBVa9
tgK+1QH2hIfuMI5Dx/2VZP5T+UtI5f7fiX/DUJzuRV1Vya2ZapSHpNGFwkkmIwDiAI/Prr/Me/0H
NHUf5zULCpSCsDnD8u9B2ZaaYqQ947giewRWJLuHZYGAOoAKzJOjJrj6zaD3nJC7YJoIxZKaj4dR
e0uia8btvEFWwGV9VdFd7k6IuiIkmbE5YYgBq7Z5zakbWTS0MOssHP2DWo93juoJHq1ULq1huZLn
XVyMD2yEDX6NYR/RCOgFL+VEI5HRIzNHosYlTQulN/0Dqb8iPoBzQcYU75MtWd1+mzVBjsMl8354
yZ0kxtyZivwIAVoLG1gy0iH1v26MlizFYp6hoqrFaapemfmkdh0u4cKZch/qvNpAB5Wl2gpqA1a0
uzhC9VN3kFJSQ2l8g7y+KLa8C3K7pH2wwg/oAUbJqJ6iB3uVnDQVBi6bdt1uCQffTx/Sx8HXKT8i
SWqMexamYPuYTQxJpk9levtAbSl53hOY9OKEMp7yqYPdoHTrAud4od7W29QDIwcs4iDxC9tr7xRo
sF5DeVYvpTe6iIi+IejkIidFTamITdXub+/urp7lQfZ5G0m80cKa42HkNxkRbbnAKfU0ailKetQT
odqh9+Wdxklsvpx79vHKLtVOrc9zgKjhvEIRdE7QmyBmiehtf56/Q2aVnOuCTHRHptMbio4h8o+Y
raB8cg6b1X51XV9jaZ0jMkKqjP7pRF8mU8oI6sBIhFMIsLh6qZCB3wJWurH62h9TRknt7GyfJ5dY
02yTcvznPTL8VLMlFIOFp+b59R4gaXhGsW+Ybw+vJ7d+0Zfl5BSzBLZIRNF/VkkZ0S+AOlhtdpPi
4CRRjymL4iXmZbADInaSLvWqG4AddXaZ5potNpQQubX1bktk7V4+0YZHPP4F2d6WoRLqz/XNNjUP
xah0CjUSOj2acuChazelG0DN3O8Mu1tkc56G9CYQ2ZMq/C1xlSjeqpdkUqPw0g2kZojkGBd2pICH
WRDu1jYGwelUne2f6nFq2XsMAnIHZU8JdAN7ZIMJNzss0og9dAjggRvRDtjbzSZcDq9TDR2dyoHN
KeAoK4vVbcg1lD/v79LSwJHkrS3sSrNrwjYcQ1ub2qI6yWW7ZBSNYdHDqPUA0zX06oc3uEGLCweE
EIXdTpTKNWUHUmILZon6XvNaZzZajwom5nAQG6d7vWxRy78hW+xR9UTD3rdYIY/M/B1TDm87J3+6
v1AKeL9v7x8aTm+IAtDy7GgcGBPJx0VYAt42PL4fJypqSDY2oX3gNsOC2BsR8t0uxO0z3o2J+O9w
ywofsU1OcQzdBQ6O9ZFiaECxFH8+fD+FSJ45T1HDQaYLtMvVrkEZQSma6U5CFTPFYRYtW8fCjwVq
LYE22cUVN+1E/COmHdazQ9jibAolf0kFag3+pXhTPy5bjK426QTO/VPpHSfy/LBEGWh0/aRJR+y7
KN+0rTlLX+o3dBnoS42NJ5BsJJS43T4hXH5YlTNlTNEzoBotuwrI4s2NzVp/PUEdH5ExDPv0HPQ7
1VvSrFcdyiRF1XPfrced+AJUjQY8Rd3K3oF1ybHitQ9bYwoz+36LU8S7c/AeXII2OozbiOPuGPAD
GlkI/Eb1x298wx94xH9vF/rf28XxrF3kY5rcwbxUkUQYS3bvHIMDi8DUDoI5vZngDK7oHssg14G0
OiYAqBETf3Da/BZ76/8NTDianqr2TUVYpjywlF+C1uIK2/1w7WQBVhb0Q/3TgnSm2E+qT+kR8O1l
A3yKZvKejJ0uij8X0FyLihgoLalwx0Ygikd7e7iRJw+afzaPTxOs3ZHwryP36eDMFtUWx2QQ+DJx
OT614Omwt/h3+K39t8P314k8WBlfTkRPepdTv+SyDi4+aYrNeo4ZueVM2Kwm1WJv3weQAwLlXTQ3
g7fcGW4QjctA+SAGZLqx4oLLoFLdujLRC1S59a+NuR+oYH8f4zcw7LHslUlr7aBLE0SXzoFiibIL
EQMxRVvsCgB4zTCo/BZB2Pg2UlDK9gtwWPcnyM3wUtVihMTIjr15I8cNtLmPw7RZn3VPXrPlH65T
ox031GfRrQ37QjHZQB6t8TMmlOkeagdJW2miUt97L3thk825bUfVQdF8KrPeIckyaY8eNkEK0Uk+
sLRAf+96SNp7OsprOqbHrkQdq7SNARC00pw18BeRLUMxeZgr7lVa5Czfuo0FeKbGoM7QRe9/VtW4
JnFhV955BsZz47wM2TZRkm4W2eoGmfKGMrafoIzcD2j/imXG8C4SJPp1JQVdgn20EKaZHh8RT7nE
nQCtRRo8woIzy9zk47ThBYWw87Q5efu3KnXaBVJoydzoOyWCir912v8bYP59H79F1ml2L3alluxm
JTuKPFbbgcJypun3KWbZ/Xx5Nj4rogSrmWcVWevJCvbXccnOcJJu3m2/abXql0N60HT/zozEIemG
BYu3b0Bn/ntVSeH73Qs1L1cNbtDpvHxCrl/CEDdUCOFp/6Nc9knwJE06w8U74vJGK5efAWfebz4q
eOe9Kzw/i480Rjq6QLYC2X8I6fMG+y1799oDVRm1fdSk8Bv3d1l070gsKZYh0FZNkp5LtsitL1Nf
AzmH8jHg0Y/2N2f7H4BrnKaKdC22L4JB/w09ohTpzrxI53pVYUWQ4rl8iQ44lMwvPp2eg7M9g0tQ
Q5nCGPjO+9ja7k4OwpVor5xL9zzL4vd/Lzs/jgSjZ+iW2TNk68FW+rLqVIZxSU7WtV7VPr0tSphQ
O46/1Ed+oGgj1ivrPcXCpQj93m8JRl/u2qtilcVKn+E7/FQT1lWTJrAcdK0dY45zKM0eRLv8U/jv
s9P+i8/8+52/7VWWdbbMftlgpYX1+UwoRKUInGrrLSrB6hDlw547EcXpOeXbIRrt1uiWske7pxZT
0Az5Lfy/hrEJq/uT/iAQajrFvxUF1J9WfkoBYF60PnCHh+TYl3uQ3NsGQliTzXZUsGRdm968c9OP
0n6HulUuj9LddVh3mMtdIrnBpa2bXq+e2jtPjUz3yrzvVqyAfU0Js/bmqNbKYOoqShWc9Wq5K9r1
aZcSy8swZY3zlVEmu/268WTLv+0MtzV+YY78wJjgXst9A6yKAEd+LxWk+6NuJtfutBLiO/mAlGjn
K9HNl4fEfNXHdfLve/xDaeLv9/u2KZVV2qong/dTF9jDxkJ7wMDPfXCk0vx+Q23iijMCemoEvs7s
3++ti/HzfdX6eq7fVq3ukDX9VDkI2yHU4J4Q/tlqXrTce7g9vk4m5+Grz/gCwLbsqARGx9HSlgiQ
prdpEAA4tGCd45zieN0QHfY7HF7BYYE7+QRMk4sHtXmNATL1SzwGN7/KJqL588PxG8IsS2Zc9foP
2NGXoVfUFys9FHVvpQSwnLZGuH0qgLzTg/+8I4e1H0NuGj5thWEUEpJMn9GWfByRj2OcDs7Dp6dj
4sHX48S3N0+yEf84BZl/Jk7aoSUD6DXjizCJ7N3nCqaWOa5DcgfySqMFas8/hPIMF0d6Ra1LgIjp
AiEo78Ci6B/dj8KZSms0w3QYr0LJ6uFFN74EO2bjdLFwxs89aBi94G44e+i5io2kmDe+juNn82kc
q1fnGtTo6znovJnjWRiX20XYn2JWThVJRUCRksX6s9mcZPuQhomDJn0ndOsp/GHooYbhAvjDfkHi
gosplssE8GgI5WCbcQFcuyMqdhAuuFtNOCNkDxcWNcaB/Iu+B5aWP94kFFd0GVSc9Vg/vtyknnbQ
JEXTsUcAoPaJGpyBRTvrdeFLwvI72d4EuKkXKbPjWir83ck9m/gg7secY3/Rm2ZbM7Ry74qYAc0D
gLReBX9mylLmXXEHujm9t2Slx/XEeNLWGtwXJ3s3j8KZUW58nXBoraqb8uibyaDGkDt/0kbpi0R6
dhqYIzQoM+cIwQR7Cpoei3xxAhYjfKQG8BzwtW6xdwnBqbd5qNyj3fDaeF0vZr6Ao8JOsxyzm7tw
i7F3ovL6kWYT8jKC7GKDbodJKuOiZIt5HKZDhN14+zTOhZk9PxDarwzVBrFBKsk6PZZn6nOCt7Oj
AiVq4rufDsrJLvNpP+a5qw4ayimAcjqcvmuMWpb5tkLqtYH1uYYkA8Xm4IBH6mOAs+Ygr5Okcg7L
dsxiksQ9vEus4PIGB6wC5EDEsHMKyzkgCrg+R0UfMEbxosCdoPnopjp63LG81lbW2cs6uwDW0rOv
lavTjkQYB6rAQMZUwZgYpW0tEigt2/tr1XMysv+xDn0BeIlm3660G9uLt3tFZHSNxF8JZwh6E/6T
szzWL1FOER2lLNJ6y+X/ZKK4qJ1g8GfRKQV04tAuMGzp4Z5TA/8SFhMUHdgNqG1haB12NBOw+obQ
ZmyLCLX30rX6k75pV7lTyS7VsIyUO/HVvd8fKOtufWmdlrRy2Athce23zUxuiaJsYQPtYc4BFiVz
VUTFboFCleuYufsZFaRGsovRBTDKjRAejhORvdM/xthA3W6BJuEe255djfO54sunbg+GSw0Fzwp1
hF9Jd3QOFV4lnp55x/645bqMrgkKfuW03tkSDuLhfZh0tibh4+Gb6qJ3thnKR/euhaQCl9CYnZbP
lpdg6p0P9MxtaImNQCZgRQ1bxqVEAbiIUrAG5obOuOLWmIvotoW6Cq3JBjlH30CMTGNJcA9n30S4
//O+pSDwDOPuCM5kcjx7EmEainozQsj0mZgZF5G36uDe+5QEp8nbed7DwYeJRVpxDKS7Y+0X9ba4
DHBt2ePRjEtQqCOVM8Re/DxPW2QKlbVpndH5GHWUDFUGzYcqBzl8sdw53mJ9Wm8yUmrJbjN7rzoS
Apo0dWHgUNWuHZX4d5Z4x8apu5F1GbFqpQrfewYmXycKHmcAVhQVe2JG9ak2UmL7UNdKPyStafuh
vMSnCJQr6N+FdcXe5jXRQoXD6ZzE8tvbe3oeGM/3doSXCv5xXXQAWtUsKL20iVvG2N8KJ51fVsIf
AyWjR5XaIGrTze+F6v21gnxSsls1njuaZE+kxYcJuwg8vk2NZSllOXtsLyrkY1JcSqh4TddhWI5C
99/bvvbjtvnlQL6Flfee1iurY9VDAou1l0vqJ8EOFtvrsjk6S/BANq41HzT8An24sftZhNzfVI50
twynXmV7jrDu3rsLSNP7bKmo0fu6if99jPjq/bRtfDlIUTn5sm3UXaEmrXRriU3gYvbR/b2qthQC
Jb051bLvA1TD34kS/cUIKVmpJxQ1BOGbnZRY5VXgE3uUSl4pRbw1Hi06kCyodtI22U06gBJ0e1Ei
bRzJYQLvhwYcNkadY01k3Hrdg2s5Capl0ZsgeQLNLeZU64JqQDKvu5cNn/Yy0mxhC4p24rppg/pF
E7B4dZbdvHR5jE7L8zhR3DMao88nnwx5j8E8BdjFjRZ77qcuFqLZdu9r8/4vWdGPhY6vI02kTV+u
XXq8KNVRSa4rXJbsz8J+ZSelnERcF1I1de/hHC8xPgCCCa7noPbQUucji5EZ7Oz1+6y2UemW3N/m
QE/9qeCF77UOXwIFGu077Si1zvn5fDrd0EpAnhrBUqdKbAzt6nP4WrX26zZ7h6IOnejo0BE54c3A
3bK4e5DE5nMAQOiw2tF9sERM16cDQ3NMHvVhMWy1k3OJ2PQ/DXTERqMk1q/2awN5NwJggrhGFI2u
uEIgGrhc7txpgCXDFVGOuKZFdlosbtF4jEiB/PZMvAUh3V2E16CNVmYY43qA3mgGTVt2KbFXTki4
AEsz7DafCw3unKh417YGIuccCerkYv3v2fDz0vHlqn1rvOqVpt704piv9EBliIcn5EGc0zxlKjyf
ZlSDOLMYlYsYyyacf/ovEIFTDDk+rsGLgOw5Q2YsUGKHzfRXLln/l3v6nX1Tqh2D7dgeV1psgKjI
xy3ELrCYL9fhbroDwBSpg8tA8HBSbzdpXAl2c+X1Z4JtSd1YwHhSkD0CNFgCIbx4VixNu7APsFX3
gDwBRDFQT2jDC4yuG3IJ1oTCT/DLNf4p2Tb+F6HRM/70c79Mms64dsqprAWHKBsSS3eQVWF3T/xp
FaLSex3M5xcHuv7zCyWWF9lG1uCXfOzHfP/rIXxbmFWsWeU85xCaeHBAROOO0youu4qbUbtay2Ug
2sT+x+GVEA5k1aZXCatD+LENDojRC9IqNdpVkDveYBa5n6TH9r8vkvJjMI8+PRrYJmSnRz37y0WS
5YuaHSyr4QiJJfd3W7acJ0N45OE1AII0B/c2rD8J0+g6dS5gqmZ63bKxZqt/H8mPebrx5Ui+rXFW
cj/Wza0+rAxKf6wQd4wf+uOLg3w/AvPSL3vmD7pGfUhk/3/i32bgBfRAm+5ksaRuAQ87QuNT2I+f
HCFx0rnYCr042EcdBNPsncVpx0L6yyn/lK6bNAn+OGVr2rdSwXGf7PMs3Z9WtcshmA4yEj1bpcGq
uRsM4F/OwaF1fyWr/rhkm5bB2OvDdcG/6u/dRNKKpNzL+2Jlbo8mWp6u0QY36pCgGOkp4k58pGbR
rjpUi8/DwzsWTNm0MZ0OePPeOb+fZt3NvoC4gfxOxOweMMDDLwPSTuubmCQ+EE4CfH/aTW4VLSz6
ulbj0Ye7s229YRBPmkEr6vSpqk63PpMrfRp+EZ8CWRtfjiFAqotbvCSVbWzwQ4VwVXqG7DYfaDE8
G4PjVpUxcp1Wh9lOcoA97h0Nl7mDhzJDHz+DLChyt5yQ4ZxWAtYzqEn3K4TzHL7R39mEWipPdzeF
3D/qJnht79xiaKyqAf3axL8ZUa46ie4pZJJ2M9vlDsav5H0fZc+RiViQvxgiLyIJsHf3dHy/OvI7
ssvyxTYHdADRYID4dxtcC7fXuZjTA2euavv0VlPH4C3Z8VDy3qZbC40FTjFQZ1gqlvN+n785/Zud
o3tOUsF2gPAyIX1/Xa/UzwusMo9NwMLw3jM3xeJKAxoI00b6BFSEhx4dYvwifWWrYiQ6oGPJ82JS
1zKlkYHtXTHYT66roh9dg/6LRk4SF9Nkjkf9sO9qg9O7JJ4mhdLw2g3oDWzQTqyOjgaqZpMxJAK8
5T6N9WWbhQaZ7laR7UXtvGSMjVlJgNv+UoDXf1q9vwzS7+S7g6Lv73fjelvdDm4npL406qVXX7+8
jHbTrp3fXeKM20sRiiYaDJbczc5MYvKxZb662nqfeVxhyjw/qehqNU/Pd2kKJt80wv2S5kny5rwc
UJy376v7yKOJu39G+2vG0rOpRnSg2ZOEE9HBMdzfLAB/7C18PbVv0145VteLWRSoZ+5wHUiGvcme
ItfFBQy0Dz6W0RZ+4ejp6R2JgAU1QiR21izJk+1rEaPmM/v40DFla1JPqb0NxlanNHg+7B3UywEY
/XuF+oELSwn4/5eKR/P1y/awu6S3U22JQ1UXyMSPGqJ0ob7zRP33jIML4mv+PUIjI7raomD2ZoBX
buw3AXicPpv2eNwuvBcVwYQSFCEGMmEY/hZL/bSKWpBFVZP+hapr3zZZIET6NZfUCtwHGJ+XanhH
N//mnWyqeBQC7At4qo97+GGNzmioY6LlxEiVvYcOFpqIi9dOipXc0fvlyglQ1PdSLORhma6KptBZ
+b7IKomm9I9cOZ34QwlUJOGbNVJBe1z2mgAsHQB0lGQO1GPnJIyIBORO3vOD/yHszJoVRbq2/YuM
ABTB00xGRZzHE8MRJ3BAQPz130U97xfdbVXUjj7pqF21RUgy17rXPbxwrcRo326bHmE3o9EAgAn4
iaaczKUfDkHjT43jPxepK18K11NRpMdm81JOzgFuX4+H7M7RsdZ6lwR4w6/krAbvluNjjIGhJUDo
uL89Pb1sm82ZWq7sylEXLMLa3rZ4e+wVf5Za1VNvg7shzh8NRvjCHM7yTc6LPuL97WVykIJkHm0q
HWvQGq/kD8vB/NMI6d/f6evtiq+t11FLau9fHhhztFHxL7cXhZg6sr5Sm6Zy8/HzUUqjXNfEJhvg
6xO3fdZKEKwXQdBXl9vARk8g15qYLGBtW5jx4Gs2nVu13ryUqX23CLORcjEryIoLwyoS7kEriM9K
65C+aKnbmG3w6v5QT/5B7K3js/n/F5WufOH7r5eKu3L9XJJhlslL0vmQ6RDE04+zjIkCOtVEP8LJ
cNNb1rZL2Aa0ReNc4PcgXGxX3uA1adu9TpvihYc64MR9Teq0rHZvTJi0q636gwJfoBbWXmjVxE9e
Ic3q8n57J9Cpm1qdTQXP//8WHg+tNDPqkaTqerC5gTtHG49WDu2DxEoKcSDRUYBvyOT1cUPCpmb9
Jb1aiHWFRT4yYjRk1d3VogGbIwpqLlQnmPn4J01eiCtWbdrhBelfPikmCKVxXggqFksxg7qUdeKe
sqmRkPz3F13/w4teb8GfNeswPtCKf+Ea5rFctXBRVFhv0y5mpEoVQJLK3jCfYS0jkSjtzcWQ9zp1
2K2NQey7YlhVm0wY/MqPu31IuibzdpfIz/G0EU7ZjWA0iR8utP6nkhd7aLy5DVVnsv2NVxH7dk2v
MQgMHmpqhQpjyaMVXEmdwd7dMjDNQTfcrCIdYxt299F5bcCPeiAt8n2VCA2dcpAE9dGL8IsXTJ8z
wX6aS6RXgJ9mTBob82Nm4l7rZAPfEL+rkTbxkT1+iVUMCO7EGwYd/2RlwXJUFpB0eKpvS9+2xKuv
SJxDdMHsBovRj7cB7IViJDdRW4fOdpMpasIrr/DJe/WjNly/0oonzNjxeUb4+GGXUmEFuvA16m7z
aEEqVAMjNPtKQ3x8TRrQcSp1dm5B1TRmb49sUzAwbJTPCTiSbrekuTjObxFsES2z8r6RcwEe0XcX
G6Aay62FDRnLMpaMfjAIItLZbxEE3o9dpkj4m10CbZ54z7M8Ixe+2nmrEElpN9/O4zT53PqEVUMw
M8DWrdc00dzs1lPRgbdEiqZiu3isBBVjzcXL4NaDUkVgeeEe7RdkU1+7z7hd1DKJTDs1RE+xBc/m
sB7dYTGdYUvWPHP5pETa6YvSxe0kCdPSbjFRYkBMpMoBfbrJAOHGfg4DdsgWRhY92dEeweUms1to
r6aNwQBnEBEbXpRax8hZ3911atXd9SRyTNhsqJjhzOdbrasMky10ZMrKhFuSBZg0Ld+uXYOErIhs
VopXF9nzLulOSBN/2iYGAO2Hw7zzURmfrnqIyQbhmq80hBpmyuYEMuDTopcg34ZbTJ9FoytJceYs
0g6daWQ9hyPvJ5fPP9U2ugLxwWgpkAAoH/67Gx1b9aSpv/IqDrcaGKISXVYJe8teRsx3o71pdTbD
o9OszLDeHV+Z+D5hFJUD7OXFnt++t0dHIhKExvnMXh/RJjIg+mF6/af+HIaG2TCbDK+hnX8VN6u8
rudJK31iJ3+btgQl18VjvItQtCVba20Us4DmdaRVDefZTVAp1/vG+PST38MfLwPsz6w42aB9v0ra
f9WBUeOGzuR+iwFvHweTt3oQfeRne92l7mmfJtUud/eSjSGZqhpDOj35mWa7c8siuz7x/r7jqn8o
+HRsQbgQiivM9r92XP1MZExeTdhJo2Y25o/xnV5ZCiZL8ErlpOG99+zzP3zqH2ynGXk2ftH6NMab
3wVdntxXV/PyAmSvPGkI4cKG+dcU3WeC1Te6KbUb/rDs6DX3znW02wNjwQBXtsY/GY4bfzhz/nUt
xnfd9nmULX1VNF/s5CtcIorDk61PzMl1yPF+ixzDqjIFc1bLnfJcJRv5aWfuyYa1LvEXQmCL2fFb
/F9kFuNz3BnTOUzmYv4gyLUIyIFvoaakKb2R/XRE+/OUIwY0JlV/p8M8nfNqyUiDz8Dnn5QHg1kz
Qy+Vc+sn8PuPX7YJToLTCCFBxtd7qqwa9/QUFUiP5vVeq+rem2RW10BKekz+OtDBkxSjrRj9jYeO
qelvj9YF6kWQojo+mB2lc56YoVGI2i77WPHs76sRv5Pfq5qG1tLAUgytDqvo6xXNjpF5fybae9IC
3n7IxLq1oSnICjpCMo+4SJMr9wNw362xRwP/gd3D4Emkirfk3amcp9ROiose5+6ZYgwIgBk+U4rK
So0JKDsi3gi4QWubFUSHGnulwn0/sGVain0bXAGPWnhPj8Dd5RPf6AhFPPxDhq+TKsCksBscqQ9y
yUyO6Api4qxVySJb+bNtQEYAl81KEJ0VV5qSCsQVnq0GQ5OKZcHcTNawt0bOgsdejf9fuex44GSV
y+Vb/i9NSnff1L86oPkwResQS+iXMofRRFvBS/HgnxX2wy7syoIPEx1cw64Q5K7WpX12YuBjEm81
xJbkJaJZPAubmhyRmaxsEE/tas4RcUAjHJf8WoYckQ1hFsIWdntVEFYfNIquFJwCuyyvKsSbYlt1
pAmLcuHScVn9D79czGDZVnHIECm5VvKc3erzMGrhn0wmT0m8LBpJd9sU7vKXkzjXsWnIrMu3Ytyy
b1S/kY88o85Z8TsUnhX8CxY/PrijTMjwIyeE/BHjdLK2L+q/l018Vx8wnE+r8sVefC6xLzBoVP5b
U2zxbBU+HrCIL3/F9BDNLLeg+g3MUh04HnbNWtkTEGp614nH0+cE11le1AJAxJWY7OKcrMRd2dUx
3rJ2kcXUYjcaVE3WFfR0UiU4QWmLLPOHPrf5h7dT/z8AUzcIEPpqIT8A8Nd6SZ/7dLgkKDi4piry
l8lio73s0YOn3Q1c1yNCO/chrjAH8U6B4uBCdhv77p4ZcorXefCwTj5xZ2mAU+HKCdsKNEM8TRcP
rXJbfMnVjAHN4dz9SdhV/1MFb2g0Vo2m2oJ0+M06Op+vyUkvtfNEid1GbL92V4brtBVxeGkFtZtF
vgWDmdxoX+7DNJLNh2QS3uBSl/nJLsi6HiDCbtoxvKRX5hZLBq0KSZGxiCct/OKoCFX5aIj3jmyl
t1+AZuIA/xYncvk6BXQDDgnqyXFOdh8BShtwTDWoz8tL+54THCYVw1LWHwK9zwRjc+ThVHPtUWe+
fP04PKNRIlVwqu1TmGatasKvTABnqO5Ja1YfNpQmwscupXPHS2nICWUyRYVFMVI1Tk3SrV4zSKv5
0Va9J7j/SqYtCM+ifpHJbjVgl839eE9R/Wo4ZWrD2TiziNolJ30J7DtNdg1W9Sht2BHDx1A9DhGA
1JEJWZcEEdR5ps647lYmH4W4tY2WOBPKyNvmxwDtaKaC4h5S5z9AEipBnFna5tXLe83Iupn23RTH
efxGKxfZl5M43g9PMIib22Qld+sru6a230+pwz3y8FBd5gyR5zo1B3wu57FhxKdB+oJIRZbpSSiq
ldUrVhbpt4+tyU+6pU6ulcgWp6fV7BeQkCShztwFQkw42TgwFuePPHKBWrvOPmp4cLA/1/bJ1yFs
dd+Qptdn8v1GxkN46tFT+RLLhLsulXGcuTn7Wi5imp3BiZ1ye6XiDRWGmWcBLH4xnaPqQKh+fLxL
KTUSzjYR9xi2As1XTeRwhXIffF4ZFJsnpXsslS0d/httFjnbH1l2Vmg61hTtWc/QO/kBrnBLczQ0
5i2gzCmCCIjk1+6j4SjDY2ETnEOWXpVS7d/3JIWuRjBFZhmiF+6Q4fAdWosUpn/TT8/yPqkdEoS9
yFT5R0fLQOIZttD/h/FMa/RaDPlqLiKdK3KjsnNaqA9xnubd69lOOa2G8DvgnKP9jBCvPvrQomJU
MAXsUVHMXsDKHXDs1k7xPlN6pLIub723StQe/UABjLg3+sbuvm2NNfbIs/XkIAzub+uEDT9GLm+R
M/T+CbD7NfX4AifYBQxTNeniDaNeYWX/KnHrsFff5Sc7T26IC/cvJDoP2djDAVqdO/eVZZzGK6ps
1TEXn5C1d0k9cx6PCrKkO6uPuNR46K+Pnc3UfnSUGRL7HwpQ/Q/oiQFluUmnojfp46ud+F8XmGWP
+Hq5R8eJkbaR1r0/TnFB1fjRQOdw/S1oH2HqK7e+tpo3zu3L+nZtl5X6AGFP2VE1kSp+HDnq/Eqv
yHx7oZNu+LKbuXchiBWWXpNEzXxNsySeeOe/KKuCYmG+KGuQuGdBmc7xCbxhVRHLW2rpjCvid+dI
TimSUPthsG34f6+t1D+dLjjMqZqiaxXAa3yBeY3sk8XHdxJNFAwz8Cqy6UAttEny5WVdNsIMa8Br
Xw1qOSXQw8Z6wIqO6MiwqMZgCMTB5/1Y4RRwRw50dB7LNGT8ontZ+Ma7SGk/7JudEyJLsTRFe5b0
337s8SNSEP3M1Tm0J+ZC6SPjK3fYe7zgoqiDzH/L+kDpfRCLY72et40QdwwL5Q79P5mrHzux18S6
dWmtJYq0toZk7YXLA9Qza2ugYPDQ+FGsBadfyEEVqnrvpvxW3a4PnzYFhq1A52jTfxs2rRViRuwD
kBoy7F/HwWX8DGsLFQraMO4wLW0FzeF5wgqs+ahGkBXWQyw37KT93B+7x0FFfzz68TQOG5VPla2y
sTl/f1B/eHkggCg0IuglWKO/eu1/rc18VT9pjyayp7vVrQJqlpve+OFWSizofkN3hgsGwaKV4xmk
GTiBPw0q/lCEcwGNhqnoKkZ9uv7VE6ar/FS/F8RampPphQ4NTiOCjFMFOFFJ93zOT0LT5ZvybT9s
hdqdJxnL58rKTafI7feK1HgqyxdEvE5Rtfz709IfotsMSBTAakMTJZWbZAIHJtyOd8/2CBCbvr9m
7ZKGNWgaYvfo3M/Wjq5I4ZCk8F6FtB0wIcdG8Pfb3aq+zX/3ql98G7oO+g4TPPi/W0FDjQlxzFGn
EFT95Gxda+AmJbw9614TmiHvoMOQwNraTgFGc96zJrjuSkbLGFqt2cfMACuYQtAtoUH6fKwVfjB4
qdZFMwkaiVN5+lSk0POjfV3AagQmT2EukiW8Zt+oAczWiUf23t3VBk+LeinxpL/ssyWFEuPRk7zg
EfJZn4Cv4L6R7lmHX+ib4FEnO9pG83cEjfnYre9iVd4v1mf/mrQWzB+jUYwQGuUgL7jpwAxeTVQm
xjiPYM4Cv3NF9Ur50CSLtvbDKF7/vYlr0tvDgdD0OmFW5tcdvbcucfp6vm4TrUuV1vCwI+6+t036
XyZt4t3HeuI9N9tF94QtVTM4oigs6IQ+EM5uYJpvb//q8O2w22lYsMcY0D269fkFIxwT2Ew2emob
E5p39+Uy0k1szdPmES7hSkj3/tNBYf5pefzzZdRvTta19qxHpfICrcFo6D7XAXaH8Owi1KqyBQ4H
HrD7YPO/xKYZz0pKyW0D6IS6kp9s0klrU4QosHGUMrHP//DaGrJWowioltc9ap/gem3vE2PcQkH6
th+Qa/R2AvIDZ7omyYm+8hXfeB88u7ez81BlPFPCz7x1DpIx+m/da+pMUs59wrtnGVTnWbFMU6E1
xcWQyiTy3iCKYL8mNASNYqgP6TvpvT+WQV/l4aE6bfRwV4LhPYsezid1m9PmQTlc/U9POSjhKTx1
XpQ+w2yIM/VcZwl1rh0VycUeyxWADcNpVZ72TQTfMA4XaK418Dsw0gB1d5p7DcDmCTYpXtq9hU+6
yWuwmq6qSzRGGl5SoM+z94whzLA1gzETfZCZ190nInPqZIjSubwXliGNUDl3EPjdTwt4CKtsgYag
pS8bvJFN6NL2c6anaAo1P5ocH9ANUgYZxx6ZDf1iDuGfGhpl9a3/UQfUvmj8xsjHwc3VzcmLJ3dD
PLFoaW0gXbMYKdohMsKD7ead2958WZwaL6DhoOxRLSpPzpXz6OSWvVf7gvRodL+MSkBXmPt3u77J
hqd2C2E3KDlMhXGKcgFLKdiPGT0ms/QAAUQ6SPcQIszxk+YadKkZ0FBcunU64D3EiefNUmMfVT1+
rUNs3U4DrAm0umAreR7UQdlvDZRKo594R4yKKO8/gwYJj2wXKep6athC6JA1B+X2YpBsIs2dMTzX
aISOiMkHGDTMXrNPYPo4e41wwk7IP7fupnxOr9MXbjVL7gEuBermurh1mbFsU5xBY4s5EXSN1YEL
vpyxMstpjNzr+pRal/4xfINj7u5evYuGnizFRkV6nn1K99bL+qXTOAp1SiE/agyvtapiV7cGFMrD
Bd1tKpHvlGO1i9XJmeo05BQ2xre611Dtx+ydBMcJVW6+fropnpjvRQO6SU2m43O7PDo1kDnsHdVX
j8VLpm/ifvJe3Lvvka3zy7MPdqkEq6sftx6BngqlwcFTWyjjUrdpQFDgPeaGfSahFk2nX1Za/eAG
hqS5KnnNi2ycLOuLOqbM2KVdwTTOnlKT94d4fkQyOLZHZ1QYXQwo0Abg9fQU1xQIwcC6BtTKu1s5
1bh9tk/jmtvaZe3WCB+cQKUF9l646vOmPT4CYmcJw+TRfaH4aAli17JDfV5MyUC/9/XNo41aOAFz
SlDSrgZZqHvP8fOF0Cb1W+9ORf6NXPpHA6c61kvNvVKDYl/WcKObhyMSrCcFlUOoQ6gPdPjMu/uN
QcGpJjkgaswGsZE9j094WcIkajS6Wd1j7CvuWJHeA+jjL6SrTWkCFCnW6mHTVnZwbyN7BEE8mZ/J
9vSxri15x4vzDR3I466TbXS4HhlzvCen3itUuwgzeQzlDB9ViDqyPKRhVtjXVzt9wv2Rac2+7hIf
jfHlLFkXmPXU/CeTJbTno3gGjZ0A0nOAmqLALMB6PCTs4LjhwZx7cLzRFHdUvW8YwSV3EJbg+cqZ
u/h7mfDLvue7TCBiW4WXq5Nurn21NJcTiVGn4zWecHo9sba9CnaLfNV5lZaeObU9vZ3irda32XOr
+8Sb6mf3san9UKxgmP3duVSRtA1oGAq1CgDLN0JaaK2PUVz1bLwcE7EC9yG3xgJ8rWLc4T2BVu0s
u9GgC5NoB15oz3UQZfyd2KBRzNrNBkXlbv4groXBmNeNpesvV9acnFtvfhKdRJ67FwEaOT6OeoPD
nODw/kXaNdvnT/nNht8jFnR6ddOOAuBK4j2AiL1hcOcOu6Z/k1tsrHum1V12dqrP5c0fAhgloqFI
vbnmprMdRhIgs+TgjPeMbS+AgT0nJn2R2HQHJM/H2kFWBHSlfcM703RJoSY0DkNhuDFo7z7CZQ5v
AR8i9GFIibZtAHSP41PDJYIwwru17wNEjEEjLHZzt9MpZIXx+WYAeol57G7HTml395Du5GltzDVb
BS5mmgfur4p5LxbuvjvvPcBGx9CJxXwAYZ5LVLnFhQ3BQbagvDqgR1IO5hX+PB9E3By+arfTPkv7
QCsEiMlhCZTKydFOxb5Cf/m2bu/uP/gcaPAe5Q5D2ZJJAmcHtxx6Mqwrit95Hzka/2tajOr5V6ZN
Ixx2K2g6w4JMh92UW2DcJ2gX41mVOd/FnoWhLHE7486HTzpbR9SvwJfotOyDwhe0A1exx+Cn/tXC
YIo7qVHF996Ws1vqljcfFDY8UZaJCgkew0lrtuhDNnZYRIyhbRMAWIwTAWuqD+sDunKwp821odfS
Ti1yftyq7nHgir27B5ufOhjMuwjyRF84hTzwb4Z8lMNZK7ify/nOlMsuMA63cJyTDIhpts8h5Hdq
omV1/SmdhmEdIRs36PteFs7UHj7toPROd8xyzLgrN9GBKN/rO1a38uU/MjC5CP7+gKl3b38Xw5DB
THczeMienKvQl+ZIhFAl7jeQOTr+hu5KZCx2UnXsWejvT+Iw7/BKdAljAxKGDy56+DdbmSsmcXvP
PV2OKzj8Jmlp3Dn6JMed34RbheaIjRfbXb877ll+fwjrCKDfoYBzagMIJUEkhT2UXhtHwTVwNKmH
LsTpwvIZf4ktl+r59ibiKTV57jwumEzIJHB35Pdg7AtgZ+2dwHf47M7IseY8v+X8KInZusL9n5Y8
iJ7tmCKgrBPB2HV4TdoRxdR6jOSOr65am6XVw5fMHUDi6byxatqvBOW0CyuJd4YcBnRsAvbBRzaC
EWE9brlE1xHLYBjYayyV3B2td0DChTyPLqQgdfArs+bPUTXJqLaJcI2BCfg/b6kXM2cgKuYsBkF1
wyK5GIQg+iRlSd16g8Mzf/V2QAliFh7gHoLbr+QsLFBltvs5zqIzbq5w10xGeIdVObhCyIvwwsaI
Fct+QXvJ6zW9ytCP5Wy0sA/wC+0QeqhzHNWHb7npI+DiUvMO9GratoDfNtx+GBjwVuMfhg5OTl/0
zzYNJu+zavEa4zLFcODpDGoOQoBEBqPBfMCwY+iGpm3IWXWhFzGwr3KIdacUn/YaHvlKbqFzPRBp
vYFMDLnYLfA45abwcWdmJk+2ANznxdT2MDJh2sMevRjIFdbidb8xkIfJaKEIl5Erq2dmrfc8/Umf
N6qbWsOPm/Bmk1wG04sZTX87aop2ISRzudkLxoDoDR/sdtYIGY/FGkenyl0Op7tCInA/CtZFxG67
3nUPUMxskgfb+0SQTNNfECt0FWSop3Y40pmHwN+Uw/7Y5CHSahfWxs3tMa/7+uJM5YSMQndwqPt3
y2tZHt8uGFEM0C+z9B9isKB4EYvRbs5srWWFAeC74A2MZTiBDOpjuPCaVYOmo+BTiK8XG3clrBBk
hjl76MHXzrxuByabj01t8JnBlA9m64iYKggF3rnLm1rtJbxtcGXE/ADFxhu7Q9/g01rWo+M4444k
1pXE9s2Al1wq4kF2g88Mpy7s0QwcTojFsCZvfilEcGgPyMLqbfA2GgqMRQ1S2ciWFpMhVzx6Vret
x5vJHVi7o+qO4le0kiEMKB4++35QEmYVRmBiZ97XHWSCCXzMGqYPJ4ZEB0ConT0Zjva5wJAOJ5c3
DzEYuLYfYkohDrwLs3GL2dlzMuTpBGz+XkiYnh3u2GKtQbXdyok/gQlKfF3FWOyHfPzhALFDYOPr
4X/XG3XWlfNh6Q3afEYwikRwJxavxYGxJ4RvwUMdzfjlYoywlA2lv+RVeVcXxJ+i/LHFNhS8uJwJ
AaxEVwYy5Hux4fusaVW6LYtEmIPKI2FCzaPcNkgF5iHkcrjg9PXbmThUwzCveld2sxMjxG6nlC25
WHj9BStyxR5dDmCbPK02fp2irrAXTAJvRziZt7IXhuXBhIVDOKVjEd66kNaCK8wFcR78favJm99X
7CGcwOGmv+zVlrI/g38UrEa5tInHU9w1pHjEyujnI2v6dGvBFf8eU9q5bMtwkMtxKcf7o0WuCddo
9KkZjlaNR9YL7HuHDOLZw8LRedySLndGDoKVlVoTUAWZCS/nLtaQyRkyMHkELz4R7KqouAEEL1YZ
srlQePVlk5vthvJwrw6Mm5zzqsj9qHrzr257d7RxOmbYKmZyNyG9kecDdBkUHNrW2cVslwWDilig
hK45O95anumvEmnFT+rCqdnbSMzf/c5Hjt0RRGa2JXdmWmEVGxpSnLkbLI5uUH4OmAQNDmBxZyvZ
uMFFplY4QVznSd6Lw2JHEork5Rx1woDvytdYUYbt1rGsagzOjfZhyLo4kef869UOA2/WHh65Y5Fr
G+dfzIQlAzbRFHv6dK7S4qQ7ibG7wJaI2S2ywJ04VGXZrCFGEcQJJrFMcgkvsGqWzR68zHkJQ04g
1rTYHntskjjs2zW/o3XuuCFQrRzFdt2ZHkVISegEJ4trQ5Ig5jHXwXnBFjNoy2H7RP3lkUbev7ES
oGpeSQisi87JqlQua9YkLNPqbJ2CgdHzodQWg/kcThzGZ2JH1KnbWw4mxQyTeLVafBRUQzZeu4vB
GGQ7XHpTG15VwI7aGO40/gz22g9I2W+B0d/F/BfS+kqTZ3rXGtm4G8EFdzh+id4jPbvh86Lt0f32
GwJ52kusE9mp+D+2vYgsl+XhAt/53lX+QGz81T78u835vqIvgsi91jzW8gZXBNzAQpzG7VXltFWz
Z5707dLrLC2EPDYPF3LA31us+jeD+vuzv2jeaXI51j55PRsjVxJjRKxwT7p7pmHdedklfO9k95mL
WmufPFi8G+xKUkCoElgs0RjGD3zueuMLF/66mm/RRLM4Ju/HhzsxPzsgk8E4F+G453AgcljD2Gdv
mu50Gxe0FYydGwxf/gwDsewnsulvXNPvK/nCU6/4Q6AtSz/j6ZxF4iBtgD7nCjcQCzJfR7Cpf5rj
az99+aoL/dcM4vgu1cbjypfXxcbvz+F3y+VmZVFGSo9De9pZicFoCovp70vgl4HMX5Zf/Wsu93kz
GdGft3JszZdL1gFl8BaBpr2QiG9b/nT698/7jf72fWur+/Cv72lmup5GEd00fCwWfCxjjsdhY/ES
k8qsuwOB//7Dd1SVb3z8+0O/oITGc9XCmombe6efoNBEItanR90tkQcAqWL3MefEpLkbYm1bybTj
7pzejF4X7jAFgemvFipAis96w1HlYfmchqhrZHiygvUhtQdvSTU42Nq7s5jWnEM/OJg2c16PvzXN
pL04WRBAbmzaVVBqZh92I37FryNq5LILRbQODi/7Wa5HP9zx3/Kfvr98dXP+dccLdVUa5pOXvODD
6zAVrtYBrcSYA9D1G4JD3t6ruLvMJ6VwbeqKH5549bL8bYV9bbnmWztd9RM3H0gVRhi2K9YsC5i+
w/39+0f9uJi/9lLIpvWkjNNy3Jlfwi489jHSslkVLnyHujTyIOb+/RPV379cnbmLDsu1iZcMA/j/
3lw9eaIxUhq3MWRf+0oeGiiJiSqHyB/37x/1i6L53/v434/62qw/z1OjLIuyER7H+P49+4Wbjx6D
56jcZ91y8hF6hxiagTFjRmJgBHDE5k9ccQPBlBWD3QYeg6IWmrmNtd8TayDmBgsmw82X1QqTDURh
8O7zhtnAAEoJYOrBWBZbSBf36Wlczo9DmBmvtdE+D1dz/VA/vNaX3XudjusI9dRJ3COTGULxubDP
k+O+Xvmbivri87IKQ1xml01997mLy0bt55TmmBICVWz4EdQN5jswEF4QA9FIwOeri4idvl8COM6M
cTn84S7+thj/cxPNL8JX8lHyV3HleT0prlJxGvQJBAAE+/unqN/6P6P534/5OkCUJF5leHve2M1r
7CMXym9EuZS4P4mgfu3Pf1kV5te5UZ4+taSV8EmMP90HiFLsRSGWLvEw9x+QJElBZabDHnbGAXpL
R2C/3Yqud/ZWG1Kkui95JE9K2fxkzqf+fqD99xZ8HSxwn++qefnfmyGdHHORWA5ndbsEXBYg9T/c
8e+p4f/uuIlBabMJ0aT59WAvedSMng31Nr7jr5HZGVKJDc4hFgOqLj734nNgVkDZ8MPH/vlb/vOx
Xw/6dHom9/NVu40Rj4yr3NmK5Wm4qF17gxMleP3Hs+yPC/ifD/x63oXRvL3VIx9YyN7Jjt0tAgb8
WX5YwL9RIr5v59fTy65RI6nl3E5y5NZoZwJmlE0BE+zeL4Zl99I+9l4z4qCAZHWCIbGCkvpEg4Kg
+rlbEKn5Rv77+nG5qwgHfj/Mq4X1zx2oHsm/zjPteo7rNzW9jY+4pmAhhKXloSjtJ6S3LcmCsnDP
W3P9XCS9zwaGY3jdkQ8lr/yEad6McRuKoUcYDcmHE288spnVQOYlziaHLFZiP1NODRzWW9jcn3BD
+lg6ur/KpBZbMIDxpG+6JVGaZH9JzZ4jNcO8HRd32L6Jhf+L89wWgNZn7I/n7yBza0KZlvIzwkHa
VtaIgeSN1X8kDs042i1sr70CN/bLEE2TzejxSa439utW06oPcw+/Ysu8Y1+LWihBIT7LLtZdY8y8
mj4gEizusTThMDjmIMdN/ubVvDfuOTGZWNegBVhEW90CDEuC3QWRd/vpa+BkJg1no/0hSuzWfSBC
KpY1xLnvgEtW58gKOy06AWBxMO1c6N14HnWh2NsgmXILywfRDGXpCadiYoIlSrcKQNVtM1BvBIjo
HZW70BxEoenGwyczR1hXQyzL6nD5OXkC1SlA4rPBeRHbn9nFfrj9GCoRyLW9f9qvQy4bvhqWdIbd
JhXDIi5ghkBUIlrgTn/SAFk4Wtn+02nFKFuyCVp0mlhTwORsLi77fIXWFLM8LKRCxoSaBKW26t0+
VFCvHiqjRkYMVsnw9lNZ8pMyC/DPsNOEK3XGKM+rrdBjvTq6IlfjvLPiaV2IpM0mLySjUWAy+r/7
yqMDj3MFB7TpYA7P5oL31Ueo47j96p2wwPJqmWweOKWhyzZvHZPxSr2yKlCJiAFbI0SqmMBxvWfu
i5Ocg/XVLqMuZFwswSJEXdqtf0pcmG7IoN749zacDGPyYhSt81X7ntrPhq2/XJ3ZE8Gp2/zRjR6y
IJMB/3Gm1U9HIxgztiKT1Fmff7liMT38GB5KJhU3AnYc6apoDo6szsi+omWEqMlrbMrLOoeACaH0
0JrDP3qNm1Od8hcCwljFvIZYnRZmBV72qSz8L6bVOlpYqeVBRryS5hrbBg4qip9ASgdgfnolbRp0
d1BZP638QiHls7jy4Drme2vMYVByYhaL3Tw4ci5ua9jAF6KHS2Qe991KHdxNX7u0GcxmoHBXxyRH
SulWtJqic7u0k6dv3qYFfJWz97i0SxjkCqYTki+iRlacBhphPTqWXBO4qS0Fqy1LU7BB6L1UJ2KO
+XBPqDWhC/eRWDbBFRHd7y8WVCoYX7CL7WLUYD63ixBxMUGfQqZmWHfcZx4JquOpZsXW4cUYBXcv
WPGZp4XH7io82rXDwznahCUuLsxRGm2qrDCj+EbcAI0fwO84foH0HeoM7klMgrYygWGKY2Lcq16u
HGD4YuGGXu055I3iaHEFQ+vljC4+PWN0B4O8WfWrSIY8mxGj4dKBZgdgYi5xjn5au3MHmDDHjw+R
2kC3GKjfHBTm1bHkx7FcHwFpKdFQ/cXBWqEB0kDImDU0N2pXXb/WWD/C/rMzHwf3JEyEGiKEE0/3
0330amC/MDTkneBgWpmOzlgpnhaHov0ZNUPTwGG/2hF5EAG+mwQyPIYPNhOnmCbj1VSTOlqKeNiE
D6niXJ+BSiIEgWeAayJxrB/GTogdGV3qfa20ap07HpqsyePOmJu6k05Jo4jhMYPeHFYnn4z1a2Tj
hPfp3wyRFILyskUEPPe9ivVsJ4tkx7MO30COkYdcpfMa5/3XqMTJH20QXh24cagOjndQ42+Mrc69
Sml0Rk5Xzf6w3MO8k6QUmc7qGMtXs8j3RqV/NEYvR+9XDzdZ6B3C6t1Ks6JaiETdh1epl7T104ew
QWunhr3mIDvUODyqUd8LnRJ8erQsKGwx+FxqLtNRxqZ7WDdyrzvsK933zGBoRETbLYCstkhmZZ8U
5tlpCU8kMqhcE5bkgiM5j+W95TeRTxRW8hyjUDAML9WdW+L+P5LOrElRbYnCv8gIBpleZRQEcbZ9
IcoamEQRFJBffz/OjdPRp7pauxD2zp25cuVaTWNZrfRPJF683fnHFs+omNTNtCVxiU3W98xiudwk
iOb2tG7YOF+8gpiDxL+xbv9UBblKY626LL/7qscGEw8K3WyhVtmPYqm93AJCeunpSsD+zI2doEcl
oQerW4B6zllIOn1QtHaJQ9ntQ9jpwFfXw3sBBa67mx18oMKGEkxpwEZEYAuOKb/gNcJSelvTOAmi
3njYvvCLrV48WjNllOA3YXkVOLnO9oZXf5dH0YDfVv1BFBhj9WP1Qb6D++PNAkoJJWZNzmHB/WPQ
D/yuMDtHdYMGZ+a/mdOxOFB12RhoouxYeo+F8Z1sxvPApCh36vjxDa+6Uoy8FFO3JVdy1VBg7MVl
ob1RqRzP7XE43/MFB5vVu+2RwVR3oPHCoBdimfB2c4QSgvTyPKAGI4TPqNnPfVRkRNIVMjeGfqyJ
ura/z3yeQRLCsKfF81mkR1JYY0FIV76zOCebRwaOwZ8zx0USdrRFeF1+bM7ZHmmb9nhb8moFrwlQ
04QqPl1n0HfKnvOBx4ACM9u3QEXwCX3l+86f/2575buM4AWGA+reZFGMdsE+/pW2bz+NRtBeZiDo
ijdhar2xXr4xhf6wf95I53aO7o70HaOOmWplSXxZaqubK3KAQq7aDGs5nkfiD3GR/tKMBIQ0J5IX
tzB17iYy8W5ON/+zeeG8nCEuOguEyXP1D11y9ra0yRNbXiswLv8qsogbGw+aSutPBrNJxEAK9r+o
3COXAkRVOfWvem3RlhnM5z89uB9K3HVf5gy5rtxqTy+nIXxKU6veFSJleXN15pVoeRx6j6hMd4VY
WIdQifwSpSRbdN5f3UrDjkJgl2D+TKJ234tkiJwWgXJirN/VmBZLFjEmLuir4lkKRWULEazFJO0q
sOzuSyRSmRBbKKvEf0QsqoYOwY8BJ/uMucWKkzVRFgBPVgblAZ+39MpIirJ8nDiPuBXox6nEhMQc
18ciJqKSxGWIwAXkoljC3AA2ZEKhgRs23lHebTlbq39jZpfqgqEYnKxXnfN/bnkZiM7My1b6gTNz
eYNoMuKpNjurjMob34Kd+MZZW99W4k7acn6vn1/3eI7EFzmd7stnfXNvLHJrngqzNK9vWVy8AYmx
JaBZdMkgVWyFLZV+sZGwD9YnizNj9bji6+zO1q9lj1BCvfzAOp1pi2KnXRN6l0z/oWk6msKx+JFu
i/cTdpJMgu2OnM+LfFttDUcLRkwf74EcSTNkjN//qsISljlzd8KXZDPfjK4w+spw/RX8HRHDGx3x
7Q6NlcnHYdgxEqSgi74WMHhGhhH5U0ajMeYmJzIYxyYeNt5Qb+aaOSK1qLkpRrJIDuYr9cKZRGsL
9QhaudhBY7QElyNNHUYP5k9TQhaJ5jJsGKyzMyKMZs2WOR2uTQqVhukmWC9OuYV3y2gD650Tnyx8
RC2QWUHEIQen+55v1FAKeS3BxJ+8MlW/8iTzcZx8h3t/HnG82//5IV9QeKQx/zjgHOQhtKMtaKBh
MclgVpT61UGI1RiC+m3X0QnENJeRTAjVL44EIEyW34oEdOJEQOEA95vgDsmsIvJuupe45f3ATEo3
srBYkv0qyAAQAhjf+2lzU2IW+7PT3qamL9+V1WQUHQv9EeufdSWEt+fmjhi6NK2JM4JL85ulfjyx
dBi2GGeOUHgNgVX1Ps+rkTj63dJBUk8/qEQkD6vovYLRnM55gJdhoyhQTD2OUGxArXbD/XwkM4Qz
F3x6skXlSle+cPpDH/ZRjT/6sORWzKAsl14WP4+ELm63fB7P43eLZV1lGy/zraIsO3nDsLlqU3IO
WFrHhKbigElP+/A+gGNPqGPwF21j815pX+3PmJvj3b5jSIuy7APnI2Y+WYzF9vmarIr4xTxW7wic
EkclMg49pOT3oloV0W1bb8ewmIRuSP4Yn2UaKkoma+xVefzopvw9ABmTtHy9qQVap0Vx5ubNK4uU
Ocf08r/fh27x0ZCvxaVoUQ4WZzq54BWTdE+g6CqYGWF4iGSBiXk+ex3P/dphaBb+1TQee3MGT4ny
sArbw4Bf8ryHzpA4WC5BZSKFtIbViHf085D2y+5UHXIfETMkCqjvXtNn+BL9SYhUjV8izNdmZzhC
CKtjDcMnMEgjmV2i0ViZMHMwJ7mUMKjcK5fB9qSHaVEiUP6U6AQjcTn/miF7Otp8aNKMO/7Guqmw
nUh8uJKzKNsVYnEMfSZ2RnNUNqc6heHWb+IAnxy9DTAGCuKbnebIYqS0T+fTt6aAIVzeN++FUPfC
ILHMzWe7oP6Q2+X8L8M9icckrVKJU3Pd5Id21i808ahBmTrX97WmejeccBu7wvCqnDITzhcVYTXV
S6qgN053Qrzhy+tiBSec4+az6cRFzYysSwRB6Br2XfQqFsJG4HisWHk1Cf+Nw5ZyTA3VSLWR/kaJ
RA21lbE3lg2Iesb7JpPQegPEGCLKRVSQ/jtb6WYhIbdAtpuYN/1OxYyfbsh5NJJowGZG6LUJypMK
wLIGFi1Pz8SkM0KVQmLUtqgtMXGAMxFTBVIoL9lceK3b+Q+MbcqGnKbDDds48Rch532NQpNT0bvu
zWbFf+wwWKUcKmwP6ENT29jYETzdgpYFw0IILqvnDhUEuwgQo+Hk4PzxZ9b9PCG1jrL+/JGUsfd4
YAcK32dkfOth/5dipxYxeh3crTa8O1SPPukDV5jumFDZIq3CWDQkTvXf0xxW1wFwfr7W108UR+gm
0+GumHnep564+J6FhlkeUl+HIB4XPwgDswMQn9L97AcWH+yzR4S93BZlKtwXXJREGEWGy7ieKBQS
1uwf2EqNy5j5VHU+8ZnjMvnMEoRFFNie5pSJGzR33u40jlW5b+Y9FS/33l8yV1zZE+oFIGQw//At
k2lM8Krq0zjaGVblIDTi0p2OpkMacagz1bLDvNbqeSLDCSEa2cRyQKMpD305ySbB+HsqfQRX3FGq
4EmbCExHJzYDiVHrJzw0Hvu52DKpA2rzJFfP1Yln3M9gG94c9POcJx0mA0sDyWtCg3bVbfn4IvWb
RvIfz8X8ACNtSfZ1Ek49V8v0KwAWoWHxOMP9kR0EMqcJeia0HshzTiIKW76zIVeJKBc+Nnq1CJfn
/I6uDmZJ4c2BxehwMkesQcztRYvJho/JcA5cznSLAjbkNtWHxkz9zkwOdx99/MSWyK2hRhBrLcQX
gjd17LmKjlQPrhCwMXgin2NvK4sf1Xuu0VtkSvwKUGAzAgGA8Z/7FZJIMCO5YXibgYIFjPDtwbVs
Zn9b88wg5lRi8vGs8hfRHDA1cnQe+RVi53aMGq8LsFdjuXdnggGEiQSwaYp2iXNV/ZwFhlzZsp88
bfP999zGcYlPjQ4faN0DwTVwKMykc/TXrNLVUKDmHF7cR8Ce3O9g4+hr0D0b7BBBtizq/AaRMJxm
GDhyxkCZjl/ZYyB3Gjuis45wvnFf3utJCiiJ7w7jqkH2IsWCoUqB+KIWvGhYbMkkmTyD8Hc/cPG5
TW06kKt6n4iMSVx97MlCmAvcUgLaJX7lDE1UnOrUnUxFUN8+oOMxdXDJrswCMxTJeT/fvKFasQN8
CUruhDyybKI7EpOcDMkSYM2casB8AWo0OrrPTnGY/c6gKObwgztPXVHLhKJFqgY10U5tAj4yGufR
6o+z75FVP5kAQOfDBjGxviGeC048MxWO3/Vr93R1iwL11J3A2aZPPrcZs3rihAkT/0gN8+9lFTEJ
Usist7t+uPsJ4pBcY/3B6ECDJoLBgS3YPS6lnD2uZDerC3aN8DUTGrHz9Tefk482cg858fj/VUOI
wCvth1kTIX3gvMrXHOOcAjy9D/AoVfOd7hr6Icg7q+YFKWfNkv4woBSZWVHsF1OMTFnAJzwPDfLB
4r+JPkl2Sg2Q4N6JqugyD+pYlFBvkYolGMeLahFLXklxwLA4rexZNHF9iR5N6lKufRpsVhN3EiB+
fqWtc5xgWeAX+99tq6CTkNiTQ7TyDUjKZGz+Je9mmNTVU9mFBodx7va9DQ7JJkCCiR2yQd9iyflK
EoDmRkybo2ydN9aCH1/nRINxjWoKm1jcU+cNEOYYDT0LqoU09MLC/nSj7NSNeH4f9dFkj08KGU9f
mQz3ep/wtuN6kbgAI66g9fG4fQVyFPgVFWgOV5g2YWjQfugAkN+/2unFM3t6s/0cRji5LuRhhm5Y
2+BPbhbuPhBYQaGhY6rOxApCZ2H5tpmdnoYMca5wsDGkoGR9TaVzdUBHHacptjQWk4WpEz7B3Z1r
6+IjD02az+3ObEYvQKjnE8zCuZl+FbxEQiSm9Gf4sL8d2V0OKyVosEm4A82zGwP5SroAr6KEG46S
cY+tX2kh5BD8dGHp9PxABiJWhpND2mfG+9D8MCpydxi9hcjUeg0KHfy8NcCTq9my+4TUpmxnUb5B
6joQjgBdGqsffQg+xqXfkhMR51gwk7AHFFS6BbK1lg4PKG4GkDSitTxUadtYoiN8PS4zfsoD4Giw
0uCNZPXdoaJEbOxHZJ7dS1fKJaFKZwqK7I6BLCI+a/iB1KxHwbR4srb6bWkziTKpBWR/i+wqb5Ml
M080f6WH2ez034zWarV4brIzUpxuCFsfzF1Zd+/F8P3KLOUbIBYkg0HkAywF0gX5pyX2Tudo4yLG
ZY+OxhJ1Pq7qDszCwDzUobjfMQKFgbzSCHpE7wgAaytbD6Qm2LLNlFtYQlDCNqUcQ9fLMYzFa9UQ
QAMG3MB2cOizSKZsGU348sDDsdh6dDO0eJJcGVb/8cdAS6xrQat6X7MboDC+WHMcJei6TYovko0Q
eYatLp0Zn6zZf37Vy7sleyQTZ9nAlOS+euDwCe9tkrkiK6Gv0x/gr//3EJ58NIIIKnxTmOPk1sFr
X+z3aqvTEfrW/cvlc/xg44PmTUaH5PPbXuhttJcHDERCPFgIIji32iKtw/Ai6E7cia3G6fM6Gx7g
FmlVESqW5JbH+7JgPUQPddFGRmbLZzIUza2CAif6JLiHwM8gFw+KRQE8ZMtMmJ9vftU1+Lip0Ru6
w8jPt6//VFgE8o1piyRu6lFjcPcwbQzfiPg9fS2gD4PV/DyUtjMnOdzBa79Sah7YeTSE48pTvB5J
mB8tQGLHF0nhSHuDd/AMGOjzKUISDveBOCPZql/vp6bydNiMzKYbZ4UYNoRIGJIBkemA5fRuHyLj
gfo9u6j0nxeUm7gnBHUlUrbNdfSmqKCtR4eINaefg4XZUg6pEH9u+LP+ih5dDSf/Gogrw0LY3YM5
/ZzxdCPN4DiAGkDSQ6KMsRiAGYUH+nU8Y2pTdjftGRrfXjX1eGMFNK6OX3T8aDGRNL6ofiqiJqWx
jY8RZ5UczCcdE+kvjzh4bC2e/bDgQGEnDSTBzIgbzbKODee+w5NhQU2qTBU1cn7sGGf+x6QMuGUb
UFbTaG5NXPIIDlxWXAbz4yMiGtyBrdhKpKKMxFGRcUQtjasW6P4cdQO6Mm//AXguhVQPG44PVEuR
Lj3iawimA3D6wk8dUrhZZBbAxhutkg/gDBBPtxKO66JfDK0lHIbVnPqwoh3Wgmmtkf0ToemRHaes
LsY7EeNFDgC8sQd/5kNxSXN/dsbQyMBc2RFGHjKVK42+IsrYe181sNrqBC5NxseBtufS+RfLAIni
xye8vZfyiYRo1UbqkcHqAqTe/H0t9qAKnnaVrfZrTiNUDoodXUaTVlaH7lHhXCW7JVQYJIJsqCmV
J9B61ZdI/ea0PBKNvHP9/mMSvEarf/atQNCeDGWa4/ux+N4DkcqoLeE/u5H8y/9R9G5i/1nlpkrN
cgNqj3MOggb2uEpxfQVa35SpaWzxe46us6D8I0slguPCTYKzqNzRu3P2fczX90BaR6cTUcVLAEwg
k87M/Wu2U5jo0OB6TUpjr1URTxMh+uoqn1GB4qChOrG7NRZpX2k0qT5CtLCJrXG3JnumT8VOYTME
HGfTpsGLwFNOIyiNX+8yh4CwVhiV0TwyVuyan6YGt1hkvJ+ha4s0GPgqEL5wpeqnLMmql4/t50sk
B577Ry1+YGv2ZnqKNsbkETJ+pxGGBLa4JkiWl+SfEdVA0K3JbZP+yH+/iPyWsBUuzDCjX8Q8J8yI
xPusU/c6OIB/G+O/A06ytdPsetuJ6FSqtGSf8Fa+s53B0eQq13bb/fRRG5aEauLlVMpQi39g0s7s
T4z1Dz1efXOdNMq3FffuwbGkMtR5fJ1ndMnxQiKfwrFoOwVdphMjugwReFUeInF8fe3nTGeJ1BL4
8+DkSMZKtlkGfAZkLZiCKk3jwNf4qOjWI0x+2FCWDl4+aXwxROXJKcnvgwJ6UZ/C5kyAxAidnVQv
i5hI4LMwuWx62xt8mG5k2ISARXKg58HOqn8UAcfTEtMAyikqwvkSp4jPn+onbOX43FN4AZmQbk0g
m8TcCimoQT03OkC4EMAxiiDP/cQ6ZUv9AxWHKKNznr08EYEwzU44OshpUbudstPfZIXmpeSuMyc9
7IH580UZac7NQcxo1RiuCviEa8VtdXmYTkq1PYXh0i7dBL7ytUUExKFLdtEWBLFEJd2ajuBpbqye
8XMmIcipNfc2EYQcParHoxqh+DIVRPQRhT+CEbQBDcfOLebs5ynMMChAINHIIOice4SpX3BnTkLc
oL3Zllo9Z8yALnDwCma28+HWEsXlULcG76qgLSDun5fCwkeJGwv6u3j+Vt4t1jeItVkTiPS2Lxkd
Q2VX82QIj7XTbtkjsAg4q1AxoSS7ELSyuFmWoF6j81oK5pMNKjsgu3Q+X85A10G0ni4+9Rd69WTT
6gJ1fdqCWUzujKEO9RoGiZYS0B0L1WsdUheRgsnOsNTF9VO1BtDYe/hSv1gnpEPJH0fcnu2GWIJL
aJ1KzPYggF2M12HZbt4HrODjcUVguTvyCRECb7Te4StuJLJc8BhrRoMJScsGJc35JIt1F6wGwbbR
/RAvL70BG+W+636ataL5vPbNlg+qDWouawqa493RM5+JY3OYLrvBk7junWY3J0ZDNOFowwuI4tXp
mcVhXEJFwD+qcIevg09n5xTpPNBA2zI+rr69drZoEVzpGbu37gJI0UKP1dkipf9LP7lGRyNRTAav
57C4+Ubq95o9V7DXnRSzkH2dgzJB/SYpyx0gx6BybydtIysLdT34DQQ2jAW8cdN4rH7e0Yi2VEBk
MEewHd46t3q8CQF3evAdXlJqK3lr2Pq/Yi38isHgPQu3O+HP+iAbPTHhryNtjyARLqlz3vg7s4un
25xgKeogdymyMQ1Tvi2z9SZXVv02oyWCJ+B+ObMzJLsW8pV9rG3Tw+ffW15gWwicfeiC27pe48m+
u4MTv1BopeIAG4Xp8fLGLfBoMDHC1HgIhN57Ej+tNwwQqDxlIHB2YwoOQe2dmv3hwaq7piW0EjAA
HaSHurdwXtWeo1AJlNeORfACfwPNVqNRC1H6vwUKiB+Dt49rkTgPGeaOsCKs3+lr2W3N+Pv4d+Pe
iOllTDbF0+oe9Aq6y10Pm/m1r69CFefCvqZ1JqwEesJgg9YnIbUStXWBuOLTmd+tcZ816xwBYc3p
WJ+YtD+Ari1J9Jp/868nawe4SXBend+DGyWLEmXA9ih37tswtTTgv2yTyy5JKyWv/vyt230LUe7m
9fSuu6t+t1/YsuVf8IGUzEb4bj6zJ6CVXHUWjuUKZMpY05ikf8zYPD3zf8RZuCLiSsLlQpwCfw+q
hvrskVrzWwcNJ9gIIFGMDlRc6qqGbHAzhcqmxBaAnmircFhEY+b2tHTKlVrH0EkeRMWedjOKdd8v
mKiVuJTJk9CL/ao781I9bD03C6SI5j6fBTT4nrgGAQUnkO87BsXM1X0o43EENM7CsWdaCtqK7Mu6
J4z2HE7JM07uLrB8Wy5h5nSKXQH9IHomuUoTStyMwVIr69WEAF9VZACIVGbJuQfx4/nLleItMnau
pDrcZCkPbwg8gQ5JMY+kGANuIrZIFZKVnWsAGUIa0i0dDLf0ZvlUadnybSVQDWIb2cKcddEiFaP6
H0FDwQzs58030UzWzPfoatecszXzpN4TTx/JyTco+w0oWcIyZ7yJYbfOKXGl7JwqOY6JlXQ2f0zT
Xa5Yer/XC+z6XL5mF2be89fFtvvVxSISj3DP/ffbUhLroVgG7yfSX9pfkqpaX7wzT3khnQ90v5sz
Kpr8a2YgCj4stPfDvM9MOGkfqnUIpZnf/6KqQICbdKUzX6zCYlxNGyvzjcblm5mAcLZNpLzvbvRP
+8XI8PWl4ErmyKEsuPauCkUFhgGjT/CCEtqnHa5gu/c2k+0Rw8faeSq7fpIMMZ9yUOFKO7rlkw6e
39L8vdCDEGtrXtoJmHhp8fe1um5ghkE4M+ycCXoscyXzfWEzzustofdeOF3h3BlwRCsL9bHB7OHX
zSwCuVraxOvstlbQj6gtubY+U3A0pV+Ex1CAET9H4kDWRwKklxqXVmsQv1/1slmTfRciadE4s6Tf
XLUIEwIg581lB3SUKbAacFzTY5Hg/vmnwat574RfruOT+7fESSjuUbRAke25HSQTKcNci0bBKj9e
RRGZ4ntp3lIawR+iDepIjc+BY9CDPPey84BCoi/U50IrnJo1hnQKvGzjot6CikpVj9v62mWXd4sz
i74llnyQiAn13C8emzY7PQS7pLGSSusBX1NaRne/l0NlDPI2bvFGbLLgxaOaQzBUNmK5fTaRZIsY
vCOK2gIPIuahbB6yO0NSJo3fU+cvNwXjfMui2UDfp+cEVPaKFJfvbxnK03MOqw7Giop6RdBS2OqB
TD9LIQVBgkV/YCsETZ0XzZV/7JH87uNMLkB3ZS/jV/NwP8q+oTCQLrlgas91ktDJBHatDU+EGiQA
hRIHpVgVSUcrFuz10cRs0xvm38jhPf9eFOckHYKjvJYEFlV15se63HLls9uhys8fwxwp8cXOl8ut
gLALg50GnLKNnAW3Byox63LcIOPDmnnpi85wxNHqSHbmp47iECwT9vtjNTxP6MnIGPANLt/P6bLg
7vqwKhQJiujZ2e/3v5sSdk+XhX/LndvDK9mS6KjNTwmD+D1aIyY8Et7F8V6AXDCwfXjJXpn9jLoz
IxOaI5KFBLz2dDlAk8Gfyzu5DV7X+xybnX4vP13x6Sq1nZe2pi06KmHRpN0nwXCCzQmmA5VWNCsw
Ja4OWS0uJH2Y8vOkF/gOR3r+jXtopiBxYg7v+N7/cnQyYiBSHT8sTut0HuX1IaNRCZsKos3DMejl
oCWLham2qDqPVIXcY3b3sG0dTvl7nVFsyF5x29SdI6QeF3D7rGREB0bkf4K+iB8AWSlYE9Itilsh
7j+PKnpopCudrVOwKa7UYxF6MbJ/KTh5m//gdoSu0gsYBTHnmccN+My2jWiSXyjGPwGgGTveRnEV
+r865o3kIv3yKTktTqil/cI6PvNTYNAWCya2aDkpLJHOcEfvaz7LDSIU0tzYg6/Y4CU+yf7r4RF8
l5+PTxhEeYnglF/elE4b4/RBsKk8UJVI703PWLpi3p6ukTmfB73V8doAjkuFq2yF3MUNgNQtmS1n
it++LGSeSHyU2hXRSMocsjI9niSFpil/8mb2HN4wdF+TPZlRfhDkBbMbxrb6LcPGK64z9C34CXQW
glnEwhs203xq6c6OCQSVHDdbqNkQGUz6Bw2VoGzNe7+bu8PczVS/H/zkHWYwjFK/qH3ufTEcuysp
HmnmTHZLDdayybLKwycOyLX9EmGEhDxogWxUtEk9R25PLu8KJfx006CJMLjsgieFzwwm4MN/g8qJ
9ih7Wg9xymAuRbmMaHawU9703jXsAhChFR31jRY7fB+yUMZNUVTuNzmlDkpu6BdDbNmS4z7Du0UF
CKhwd3WfQKuAbVkgZfbEHMDv3SYNqGkPUDruK3uL9u0i3b9sWMT0byYL29xuIzRMHJoF9i0QENrB
xjb51/7yZKnf2DkaCSESP4u6RSoezgS8Qb03WRb9fylkj8VgGdO/Hn35OjtBpd5RvNzQntU8zhDm
dNaY1+LSaM5Q7uIU2YlXSXL6X+UqolfBCQy0BMpNxdosiv24Arqm+UAybYrf4rn41+1Er17/QtFj
+DKzYTHfgvvxO/1NnBRNKc0kFbG65+JrQFX/7fC016WrIzZEzwsN6pDu0VdzzFfbbK1FrAR/Go5/
rCA/nIU10r3wXfnBlxe0Js3NOxNr+dsG6UkMKZe6c7efGVP7sj9SyzOOLcCuG0JhBUeiim+RjAUp
Xs+V3f3BCndV8jGy8CZondGnwxYVW9l/rJJp8ISuWvK07kksw0lAboX9jdMx3QYjzNqtAh0HNfBL
M6z7IRrorN0jfqXacg5PvXQMKDNLNQ/eCEfFZPbsnJ+mCbaquipnXk9Q+GlJI7ZIFt9P9YmgJIu2
ig8abMQFOsEUEf2SLgC7ioKZM42FcBkpCIN6V3rphcxkDnyfARz+19jwYCAjSkLdRH3v6vvc7cBp
BFAxjS5E54HCv65E0t/WmYVF9PpqEQ7czm2DDir3F+osIJq4eufmsMsAiGhWTgLJaZiCd1wV57Ub
TqxrqjsHD9aFET3gb+Qblv98+XAd1h2p0XL+1eM40njtRPK4ct88hrZqdDoZ5PJnJgLJ+FmHRpQ4
BD+eNlDgCSo8EQBkr4uNAIraqcdjZtKeQIwFHdGceW3NB+0b6GDU9mPVx8p2vpzH0k+CKMmEvr58
IFV+TLVMY1C4dNWcBpLFA4CQw/q/3uiLAJVuMjBVhISPuLgRiFIXwQx2l0HzHqyMRM2axEXJ6oJJ
AkdaEhuApbAAbUNufA/LRIOMs+boTGLDvnulq+CQSloIRDLVhIgTuhRw7Jn5vwmQ1KGEoAZG+0VY
PmnfV9OctBjxfDWbzggLAzu+WNhVZ8pm4ZvRNT4h+pGQxzR8D+wP/B3ItRh7Bnwke4wqyAr8/ED6
py/VWPqX/g4TiiRep0YSq0ncvnzF1b+FypS/EEJcTLJv0nK6GmSeVcT/7rvhytzB5nXVY3qc6caw
5xZJFkoAunW7wo8Hx+TUQ2OFuOL35xGwaDi9EPWDSBQl8YBQH0Y7y+yofssuFn60bKjn98yC0Edk
OERCqRo8BJALDs7dq9Bi0MJxmzkIwW75a7tCebWhJZYv3xYj7BOcOykxPVcUnOXyw/zFkhEwpgO7
ON9+7AnHFGjRdqeeA4tnIAZ5bb52qc1FWVrwDunPBq8Th+K/0yQ4D4Qc0On+S3+ekJGl5bRo/7Wu
bFEuwX4mdMqrCR4vdm1IFl2v24dJaAPimZplj82AQgY2NiYsqudK3sx+76d01QHVvyYPwfyXp3jb
3Xfv8KYsAUuC/JDENPrLCzusQ4IbNqBH8y+m3EdsA0RWXwtnXMKPuBGuNRrxvDh10T6FB+sgrbgS
I3wGKTmJP8DPbuZp7v9vwNR8m66kGdgAKLQTDh+UigpfCzt9NwtnB5IxSNJH4VtEGPT8lCjPmTGv
XRmh/m/V+qx7p2idJwqAH6ddvffDpfYNl69WzxVZFWtNXfyrnG5g5BQD+q3OvArNwhs0R/S/gE0c
eDnIsI5muvo4ookbhT+FRpJPC7t6wjkowXY4Dkd4iUvjQGg4JtzRRbUv0fXrITBHxOBrFyLpOtrp
z+iPBKZvTtLHqkOyF9FSV4uzTUHbhz2G4qD2WWTeffHNEXSdPDSgz/+VBHLdMTA6gBUseDqnI31X
5+MdVnEKssUU22PZRRKLhXQ6mmzmBGhtvQfPC+koef9B2ObG1BcaPH4RKaiKIizufu2eXvHLq+N+
+VkkW9X2T+NWijGEtxRGKtDLQ4EUPTf0HsoYBwO7WiFE7HxRiyHmx8k++Qc4n2UVd3/YyTPhAxXk
VOzUf6Tz6Aq+95MCy8NDBcVSab0fFWIO7r1uHnMtgLQqth794ktyKqdaNrA4BIfSzO0t4nH3JQJ1
3hwN/RnxwCgi0iM4PbEWpqdw94sLieEEhk4UxJ/UkQL8FJws+pwlJNSi17HcS9bcE67NQqNd/ZeN
izcQBaSgZpF2DBIsxM2LeRMB3rWpvpfGB79tE9F5pw/nB8GuIqAgbFc4QdgaaahtO3Cx6jJlB9p2
Hpe/yISWof6DlT3i8RQUXse7CcQAX+s0vAXznXjRMRvQLrOj8O+DBVTxp66K0z34wEj8Ic3ULWGn
uM9Vvx+RYiZJD0SX8WfTiFHYZhEu66j++pzFvxdxSl3mv+LWiE4DxriSVwymTzKAttzpY40tN1wm
Wwn+xQUjUATa7YTUQ8RjNqVck+mxwCtQN2LuYoeIR7U2XESApnGWGFWXA6kbcw42LDIm25kKYfQh
UoO7+8MoEENrC1hx/PEyMajqVQqx++Y24W2jRzLJpVXA/djf7HKHUos9oHRV7lInvfJUWNS8XWPP
J46KbM/NUx1GETbGsuDt7a5xld/3co5OePz4gQDvE1anPczwCjxwFsbNlw9VXMZFNPB5NcRP8dMw
M/8B1w3LVpseNjSsbnIkOqBZTRcL3SnfsJgmChSWH5a6iAG4MOgA+C5Pp2eRZdFoZx7sax9RRWiV
ArOPM0gx9gAse5rFt83DwWzULX4/3gu6OdmV/3EkB4cXEjX/9TWDzLNsV4+9BC91zuVexEOx6UWz
doF6bGRNZ5s5REyfHGwNY9KUAsgjjr6teSDvzK4Q5G1XyRrm1ap2ocBDhGeGzE7XcAMLWlJUOzTO
Fooru7IvmvpVZzg87ne9xbTVqnfyBPVUncE1EmBOVDYGKcVsizsYrCTiJ5v9vhGCj9dgKztJ4h9O
HKaMu8ea3VpI+q8e7JaGf1jQF7UvXB+WTtegPiWe5g9hD7AbZJcDcdnky2l/riep8zLKt8wDsm1Z
OJcaDSSxZnRcg0n2CRpyFE6J5YlgCu1uCOtQj2arB8Q03F6Ogn1E13AnwVE9oIcZI7BZhxkAyolG
V9j8ynbNlQ9myhACQNgBdsyv6twi1umqjO/I/P4R4Z4Ij6fnzMYrNmyn/redhK2fuXOEBLcAv733
+oU6nIVKzCD7EgYePgqLBuUcfdvryMEu+mu5VpFIHVcN9qsF0l3Qj+/u/HSzb1t4xeY06DSLdTvD
4OZ1EdgEk4QJM/el2YXCNV/Lv6/IIJAm+OBADWNOGhjdnlY0b7Tys4TMHKYYMbGAzTwJi+n8s0jD
7QEgvZqAhpWGJ8XIvAeT3Pr8nEUVZU7N0ULS5SC1vtRtUJQrt8dYzn56D0Oz+VUi44cMmEXP5R9E
k/M80sB3WtNYYvx0VZiNo6lzgKz4Eay7zfrLk6Xhi398NcOEcTt8qWcD/8NjRn1RLsFBPUwovl7H
ftVFIm4Shvleqih1rrCGi+cOyU04s2YIMYeSl9OHm6Aq24jV3KGA+bCgBKtnDG8wH5wskjOok2pq
c7gPpnTtVHNgYvN/LJ1Xk7JaFoZ/kVUKkm7JSYKKoW8sMyZEURF//Tz7O1MTaupMt624w1pvWuiJ
kLG36fWWdYj8EOtp6FjvL6uP+Hu6kuxEX9ynAOh1UGLVoZyH6JbMocCI7fvJVknJou98uYBTCklH
IpAeAf34OR7yx3nFqfazKtmTYoWeLy+jz917jYcnpx4zmPMMpzNVvn43rX9mR0rrCxwXpBZDHhM2
/JXiDH5OLYc1I84oilm4H+tMN/+wXpVjIKl6Tl9ol3d6aQ/ejJbe8oPP8avMH7tb6T0Nq2LozIpe
kzRyW2+CtVF5lJ9vxhsQCVZ6NzLxPqYMCcJPIGlhrMXNbTiHQdBfDvv6bQ1YqgdFt7QDWcH8bV6r
D9cGyXyzeTc/hNmA3rxvrjfJ5nflQ8fDuRQcATWy31XSAnFP25iiQt+KP2irb+s+VRdf55o810qH
GFJojXm57KdbJQoSLkj4/unXqRL+clWOdH3D//+78bjT26V4Nm55m8iIJ+QZ8xLMRrLbxr9Ddb5C
SbZ6OXCOy20q17v7acySOlO4IJzjJPy0xe+XHrt51QAR20w14f/4YpYlenYFB/tLajQpP0tidFPj
y5Q8SJV0EMKgflgyxc81vDCLBrFwLztfwyeBtlAf2NFgwjmNLv5Vnuomv1HX2eo76aFybPzTL+Ft
rc7xAJ9HzcgIp8Nfhf/h6soDrFpUYi6/slqU2JDXg4PWOfWLPFxO6VU1palPQXNtIalbjW6Vhxj+
RWBfDF+TntPnXB5fo895Iqu2YWRNDx9AeB8iNsrkIRqyQTjs/ZW6dX/6ct/TUHm9vD5eEs0qb97K
CPU7xhyycJ1T5z4w0Ba/lfN+eRVaJSX63Rxm3VBwPiEUrhNGNTLO5fH2KFt5QkOEfJLXNgHByQZC
urtJQkgsV87t5j5ZwZL3VE2pdH7krNFuqMBDoHlpD9vYK9bu2YWKGEW8kco3517a7aLZvhia8ggU
7CUAsK421hyGKVawlXbNHb5tZKs6SGDUo1vjzBn5Z/x9ni7TzRxqHtBJktdBe86sRm6GPhJx9xsJ
5yPzaJxQYUaOeQz2/6XI6bHofDtQj1X88olqnQv/t+isoP8Q4VIGETqaNuJ9GaPe/kNhT2EYDsIP
NCZSAJLEK1/JeWCJOh0uwdyYkWmVM40Iu5gUFFSZmx9ZslbGQ3DbdGVi18AZoSQvA/Fh6xIckvTt
QWj8XeiBIfQDhSzq6Q+NE7MriKi+2Z39OVQzovPjGhkMzQQ1ruyBtfpnDEIbQn5MFhDBKgdyP93n
WF2wzerZk6j6cIijYEbHQTI9s26S0+5a4fHmeO1sff71EPLD7eYn3bxN9Lm8f6RPSEmum9JTrx6m
SvT5g2UD5uT/uLAwgDAtg9uH+R1fj6+6jwH54X69ITfGLRsuxCix8g8WlzZfydUYzLCf1g5ahZRh
UibKzddo6MuiJIihjX8eTa1JSjzwMIMazKuH2zDkjsP+RX67S9J76zZPm7E6NgH7LWcvT0QM8Rqg
g5/oPgcfZwL+BZemjYqSswghbBedR5/llfu/Cf4NtH8EXBTOKik6mtj3glEh7m9EmKCNB/DfT/XN
vLabwxPlYPd/YQbZh8B+NM5YByFVZQwb57+ntRSTTUSVdc6f1DB7aTP0dfe+Uw7VGkldyLKZ04RS
ZtPZoYK0oO4cRXNKzKWt+aLt67NUYcwdjgyndK57ptTbBWT+wSBydcfDmFzcM5J3bVkVN/e+rBPq
JLwVA5SGILgo2WLqHjonHck6Q7kSlUm0qsNkoMORC/yYVoW87I68cdbdbDUapGCgL1DnETbZvZFd
QIGK+k8umozHx4H1iA0YVR613X3A0OyB9dT4kJy7TBnDpZQx9zQ0wpd1YM3DfU5kUI8IZyHipgfF
lIVDfpBW2xPTss4Wse/lnlm4WEkCFQVJ0I9qTzIN72m99t99L1NapqJyU5//vvvL9oLoMaNpDxSn
mg+Dx9b4e9tFh+lbHb/9M8WvsB7csY/2MUicR5AZIWXhomWl1RT4vXg4Wo3eVFfXkZFdqzFFlkJ7
UUhgqw/n/HeEM6C2etvM4tqdUSmh6xzT7I9oHMVpgmU9+M4qwDbdfwdtsJorfGeE43P13QFHeehI
3CkrN0rWRtc/qoXzl6qc3hBNwk5f4IC3+xu+KVee3afV+pj1vGdOzTFguQHx+O2kCTg0OIF+437Q
ubJ1cZsNiPRt8wZ15JtBiJMO/fuSBlRdXNfd9svqkHze+jn8eBh5MVHnl1hPlVw3Gzz9VFj0QWtG
xBIxIlufwykYeFUEAEIPxqdFYAt05A4RGs8p1aUNPTnnSOWc3Du60GN6/mMrGXTLtT3c3CZNeln8
ijvO2hK5ATUKfpLxiRAvXG5euHxsPzjiE6pAt4wq/ueLRuONFBdvSTwoaOQGfyvqZ3Sx/MMcYFXG
HQiVb7fbbqvQYZwC9E3EFvDuqB/uAXYcInRvBCI2fkMkghrpdCly+IU7NofUB8yhtcoxCRNOP6Jk
1kkdGdr3DR2dp3yxEF/3HH4VHns6x8rrxIBgkh7Mh27e0yH1b7ehQ9jp/hVY4DYdhNwpnKbAAUNQ
vCaWrXcq9SwiCUCSnx6ToigPX0UV0gYxboJv1H9vesEwerhGSNTFFMDk1woXk9Vflptvfp2RquD2
WAYvkTd5sR/Zr1BFZUywo/BiinlKtW3YL49MZX+YqMnRvaTlCM/XmaPAYue8iU9bcpVPhMfhPAZW
uTJa/Vso1oMGUMSnYv0Q+BR0om49pk1WhZ/9CeP0cYMlu0CDFWGmmYgxCUxkJCu9aCbDGCX87k18
db2+x9e1EX7XMjAhI1E5aFgxGGsYi0Skb0f4/2XSTM5hRRxLdNqWghQxictAVu9/1leN/qDeKGN1
Wju/8ONo/fTrwK3zNpFIuu28IX8L2KZnNxPhPVLHP/SwHweLfoh9Ckk9HQay3iNbcfzkDNud5sY7
GLQMM5CXLQlnf5xboCPzwQ4u7sXDEyxBiwp2ByMCY8gH25wm6stkUVI7f5I3TxmLmX0O5ZZrSIpg
gmi8v2wAwEnmQbAkGajhS3TItKkyurpl7T3cS9bGIkPjweveOeMf3IZ/Cug2nHZ+nzRz7P3TN9L0
nMyPce/s8Egk/uzF+b3tetQyuM1go5Z+7X1HEjxl8RoxDQHHyLyrTLl4ooxdGvBqHBpp9Xe/B8aQ
4eq9JY1HzXYAN/kKRoTMjFvfHuLjn6i3/HfHuMwcl7BFBYFDum9eBuYn191P0gNhIiNjQuQaIX9v
q8GNCNcfETxwLXhIVwqMzUB2jT3vxph1x6w/BVwpEQ3tip5q3jIqcc3TB/gSARn3QjOETDTiwvRQ
CAA5ELlb3CPCs6ZvbKe90TEGMHQezFIGgs9fIeI2n/RtS9oSm5F/rX4qCizD0WB3iqcnJnVw5NEO
8iUzxLo2iy9nTooepd1I0WdEmwOM37kCCjm6vbi3UxN5R02hBOWQFAUWHyE5Gx70OVT935rN6bGT
pA2Ix+Jm43pLXtBoBdPz+Lw1PMBECwY7OWCm9lxDJ7phedSjzm8wvCtTAlwmABwhC8blkvzkAxV1
FMk3HFEiPu+6F7vyGR+/NiM3hXU/Q0M/URKVoScCbtAXn/UjeDkSd2g8nEAxpaynnicXpJzEoH1U
VRzeOScBVSyBABmFXjQo3uk1GYS3oF106Sl+2+9gVXrv6YCpd4SpMJPRkWdVwt2WiSmwskiyHfB+
5EKK1PkwrsbPdfUjMMj6l453BK4ROMc8ltJ2UdKhxXfSB5Axr6nteJC1/dz24vO+dGrg6AGlKBnU
Ye3thBcTib+n2KsxeSzW79ATC19AS18gyLfF6Q64pXlc7dgDJeKWfxP4b7tvcl0xFg63XQCeQP71
K6+BfDmZwTc4vK6O7guoGd7dRNoSXEM1OmWX6dvuXCPHMZitqGSHvG8wjw0gBBWehtIXRKdjdPsb
X4zOVMTPrL9gGA0uXec8v25gep/RN7/cTc5muq9fSOXPcjotmLtiPo7AD2K8GC5UhqPYclYj8/Og
FZM1ATP2L0PBkD739Z+CEu8KWkVIEkr+UF0ImpBGL3qkbaCFx6nsvSlTv/tn/nN0ggcHIX+TLqB2
mu0pAK0H322iGj9A1vpc+HNRdRAxsbgf5PRyKD2W9CrhqpbYnxPuTdZNSbjDd4+KkxTj4ZgShOqS
7OpMgTJizAQ+U2VEvcfIuXpMKdCgF96uIJ+/9uAfb4H7+3u4SbZq0JV7xtDl9LrSR6JQsevIEApM
XSbBBI0sCooMcrtgJJVnFKIp0CM+DgOCm5SHw3gaXSSIrP4MSIQUU0oL8MdSb5i/hNOW3I4Qddgl
bX1JuBmuo3dEdXglgvyLNXFiZAqpQvpfjxBcKakWKoGLQF3WpO5bTXaD6sVjw40AzIouUxNGGWxU
z7v1RqkD/4HWdiwXn9GH6sB/wQXIjBTq8GxPLzstjJHaZFvCMr1XwbAAFGFEeMhcwyKeGwNywBPH
N+iM8NlQ47KjdXKUGKjV48tW9lQxfcV7I+lOnwlaIcxj6GvsI4JOlFqUDY/0p1O2ei/Akcq5PrOi
P+39vNPDPxqm3tjfT3zB2Alcy97ZDTEtI3lx+yxVbHJwEEU5Pu6ouTAa39wzZmSe23tx5xm/vX6d
AlUYdM3B/U1ZMAQOQK+XPXB0HeTKewH7UvySbkB8jxpBBQxam58YhGhcu0VvJE1EVjjgua1AB6nM
thJLmrAkRmHHbKTllXx1gY6K8QBh63cR63h3Hh9BPQbr74zm/zKFluWhVmtYgSMtQ66+rG4HhC90
fqaEXAMIHQ+Kg1DJMUiXHYsziBKe7V6Ovin57x33wNMx1jRJBDbd3JNLfofTswmjci/TS4DEa4yG
R/Clw7QDeF6/SHHs7Htwnj2ErGPIecTJaNEaTWBV+GOfGd2AlpHUoUwZ9iQRnqMXDaMf4KLQ7thq
VBfvaDjucbh0MccOwdvXOwlhvYk8KT3Alw2LUVmCgl44tVGFmeiFcCX8XLw/DrWRmnQEPpETw3qk
Xm1w6HK1Uq1yORUlhbtsf3C140dwH9BUA+fOudXMufP7G+pmbaknKtAxsyXBjMATOLsp/BNtBCy0
AF8zvNZ9u4OxGqvx01fNdyACGQAufeIswZzOpFT1PKoxYGI+RD9eYaxDbrp9scJBKjr3C/vIWcZ+
28blmqmtLV5UkZFPDden2/geVpNyZvwBV/wOhifPVhG3+w3KgDvCZgeQ0HuP7lRyJUUVYIs1QPRK
0olE+FM/fG1v6L/MMsDUwyamBjpOxGzapMzVud9MWP3sy8/6Ri+TS1jgnIEHyoFr+ATvinQ54HY1
uzknIXICBH0whGs6sfmgUIrbso1XCx7gzwEiM2gxVB5juQahMka/vHXJ82SkPVb+HfUaN7xamigt
WNero8OHyhsb3IVh3leYGGPJliZbH4jmsUBWK1ozpL2gKdmNW+GU0ftRKogR4W8BD4tORX8HXuMO
PKp9zUK60ZvJiZhmXpDmkYvndwsuASAIVri1Mhqm/HGIMO3qcC+ApPD6Rw60W9ohUojIIvOM7C2u
UyaWu0cYTYEptPMHvVbnqhMmgcnM+25hT66EwqPatEQMwWlDkBFtKgUWNZqyP0fgFpAWDNcBKaXm
Yr+RPxd3DLgirAgy4p7VYm64VUMxnuJXyDMDqD7PGKfp0PP259XfM7zvmrieUWczEoXtERgB9x9t
xP0GOgEujDSNKXE9h1MtQK0Xb3G6QHvSDHEkPZz/wvaNKS6NuCbroPLERxLV4C+HOeq71RgB4VIM
MzemT/zDqPmolnpZSRqS5FeaJavmj2zNxv7MmMsrU5GCY8cnkkdyGnxPgeVu3G5JAE7cG1HMYRnG
sOae45d7HvWCvi94F1hMJAcaBNwJAkx2ep7Obw35dtmK85MryGJG3FEIcR7zz6rxJQNl7bV2jyny
AroA211zdkX6VKKsYlUsqIi0sA5rU6O9pkulnNEJW/jP0/azj5gQz1BQPGPMiEPCjU6JMuk8buDg
ObqkBqgCE32iMq/CHrh9dh2v0l94iYfTGy6FP0nzfvl5LfidLUUpWZNWJxw12zbsPG1Hpz25ZWe+
FS2QxgzGhj9HKOL/rOLsHO0OKuXzR0eH1mYY3EbGGOXE0IZP5guXotasRiBQAFVahnEH4Sj5lwyE
i39kbLrXGHQ8oK9PAbg0lg2zS+6caENyiJiXuCfI6OOeiI3re/JOmypZFwGoDRiAqfsnl/4QsIOp
IJMGBgKNBRo588BmZ4Bsz2byQniDKFZZBj3AhjOjlq/MtH2FzDdkSXE3F1QiDE9sObyJmJmex1D3
6BguBREv0ycagvNBK+RxvRkGHUgk4kFkMjDk5ehJxB24kNdGNUgUoB4vjaARk5ldQ3pzgogYjDuT
OmjUqAu8s38HPLu5YPqw2bUnpu3w6VRHC+AV5ur8RL+AmcTiyBA7tbfUXmA4V6Ik3vOq6C2J6pF7
ZlWQz0OXqJJ4DpP3GyGQR2gKcDkG9+eQrQZe9/SvgOgOesTvGD8UHiaq2IJ7jv/+hMPpnSY2Ywwg
S8npB/JYCGJWfKmxPKoPgxAklQu8Wl+mQ/czkin+6lm7eOPEBaX3cE4kTVAa1hnLDx8xkDQf0H+O
6uM4vU8NkJd+JECAp6dG7RRs5ri7BYDolKtXPAYoI8DObAm28sv27VgXR/Y8n/n/0LXPqHbQ0QFA
ksYY4pdDOwZYPRIQJXcVxaSdUIPaD6RHZXIXAHrPuwUqmVi24H2b4B+Uac4HHJkDC+qaWF7VoYyq
CXqESxj16VYFJathTDz0cE9vJTNMbkHCQz17ZUEHzd7cKQFmfoay7UpPNjFZd09SJG+ELdKYMsPp
6uWEkrDgDofJZ0S6BifpmP9Nx++sEXU6YbIy10VpHvKZUGvM8sMBJYNbUxD4iBzoJiksOKFY446G
eOU6Nqh7SoY+6+bgAIVrtpMSJABUIKSMXfbyY3bKmrihOvyKySxrRGfmJPejmZzCsptRO+fdUiHF
DWgsW5Nf5sznHTLCqsSExWYEKp4w0Zvn/vZb8yCqSsha3tLkzDM4ZkkoJu0cDm8zh/AUfeIh3xFX
mvTcL5pnoMPD4WWBtZw5edn/i5uLRCg92U+vDEOKRF67ZfrNjrbfoUXi556hwGzr8TtIynHCHTOZ
rJyDQBcbDsI+sg2QLsVT0+tMncwZpQIl4TmxVUzKnAdw5qwEUjWX0gKFA0/ra1HOcYuq5pa0mgw/
C1klyB6sPe4CaGoI0FgwDpRQVCOnKaVF8vWuPrrHWU2rM7AeMfYWOi0mpri3eOBtVydUGAjuR/y2
1bgrF+WGamboqvwhS3MJMs/xS5WNtjOhr5urkP7QjxaKlafFl5Msb8Gy+PBts/himcLqaaLZ4vbD
YudcDIB78dJXXgzS3QQ9Bybh6uMysnPgQgWP8YNWgi+Fx973wbKRazD+zUoAc7i7Xw5CTm/Ou1oy
J5IWA55UqAjCJxPaePhAaFaxXH7EunjynfdNp2B3uaF1OKCqcSjq/OIwQ+3pY08wF5EPsMyXw0sF
4eGQ35g2hd5mwYq4hiDMLJ6zCZjIpeMlLOeahSNe9QhXopvLzkUIdGQh8m9mg3Z2WJp+JMLWmDEj
ftXysVi+7IipYTmiYBrhMKTYvpqeR6Xr7FXTWfbtouWU3F045GXzQDEbsAqTmCse/46/386TcCIO
CNova/bwdzuxpv/tIAqQjq9VVGlP5idZS/GE+EJNVDTjjznnHnPhTXjk28wxiwN7MZpMfLETIzYu
iYGkykUMzbEc8SHipDjsck7qeDZrTb+Li9DKxZQG8Xl6Mb8khTgoySFioCQ4Gz9UOnzZUNMWNx99
j5k4DPMGx3cIvc3OaGnI/8NnK16AuoOGzCyRUeB2AKdlTU3FUnjEv1AsB8Y8FXfmkLkhnT9ijEBs
VYEtTBxHceYxn5Pna+dDhuMsHuZoGriauWCLdb6VJOyCZXh20A3IdLDEGLTOQlg5Rw9zk2Klx9mJ
1t/W/p1etB3EUdJ6vNwFYS6GOZI5z6KclI9EH+f5yyXMkjKC8EsfDcrozYv24Hc08pzuPglcwBmu
4i7w/IYkYRKiyQRWIjYI8xRhehdivRh0hxfHOYqEBwKrOF/EQUQRgnpZYrtMlAwAltvXF8fTwBGR
USVHu8HQKL7ni/k3SqfHnNQPRp0hIuEvEhRh41y2JVL5GCWHOyE+7+rpcfxzGf82ERWfqPkI41ox
lTRYUZcAWdIa/sNR3TZaOTsM3CSIM+zS4U/MdpaFWPNti0ruDprBadK6y/UjpemHTSPljMxP2m3A
tp4tyCEKCoRDKDBopcQxXoU3GxIQxAifNOfea4YWjYxooaWjh1j/t/u/IIE/b/u1eHk7Odizc8BI
cLqVzprNeAYWmzMZWCBmscXUEcaCdYJTE5mFzGmmxmHnUTpz0ou/09nixqhhaNWggmEZf8DBv/3o
YbqlLHaD6jIqrfH9SeUUJHxyjnNSr2hXEFmNKdED0aqNkRZY+uSH5RH2k4sAHvdDhT1IdNjcHpNg
Pj52MMwa/htZam/jMgfpa2Z8bvKWdFT5Yy+LTZoXx5mj+eNfVKqUfzC0dEsUNebc29KEjwynRQ1o
k/1DJsbX3C6tCSBIzz6w2qxh8luerTwPw+TH4yFQAf2seA6IXiqLc03MKpxDQ6Xxl3ZkPjT3X1Af
Yb3lzXJ6J4mP201AovZhIo7bhFmsmageeAP87HTKWStqjMTxDwruZiln53IUvLlE3nGMPlWhjmD3
8CMH3lWxTn7sZt+fVduLOI/gQj0q2EkoNvi/9tPpp9vtFxuDNwjf8HvJ+pC/rRk/W/FlopxC6UQO
Jue2FInVLdlhL6j3DM1LoL9RmYJH2xN/jWjva70X6zVZcTZEDMv/SdYLjbMnUcXQ+gnNML0Sr0f+
9ZTTlr6EUdzkyox4tNYWBVJ0sZidSCPiG0x/O9qTAl1w5j0YnOk4IVeTn4TrmrMlPNlAlflsphEN
IA7/nPv9gFgp8XmAWP3dyC8eAQghVz9dG4MOdY0DSLMNP7eSsB9Rwl9Hfm35djQyeBFxV7xDcXTI
VKiET6V0hyxbcTyckn9nJKE7qTj9HuSgAfqOPqPnnzoveDK0dWsmcJ4YxEfRwRMvGct2sfRgv33y
hegm79cgRX+XhwXfDfyRWFIs0DF8wL8VdjWz/csHffn3BPj6SqSmdkFH2lvmuaBs/UPIbfvlP0Nz
qzktxhxLRq7NhcBrsT/XGCDZITKAKNR4PRI1EHtPCT5oo2z7j+ALHCHMGl1giFwIBDei5LuCN4ji
SVReByDioTeb5bQSJ06HXCfUeEZWM/9UCmewMSWBhCRo0zfwK0P/+5cwgHPFCbFMBk6YR+TriLCA
k3/nwfGk/PpsMsWWwAA6bH6J23Bp5DRaPmcyUdcLUXvuJj4HQc0NyxTN3e7g8xnj0PIjRrzNfJ+v
HZpJgX0Lc6pVHlHyJpGOeHrMLSL0n4Ri+i6+Ktrmt09KC28uKsMb7SpwI98OODJaJdGxEg5qLtcT
UQyI9XWLxDrT0BHwKwNL+QQfoo72b+QMC1gicKXt99D7u2r2kMr57xKQdsuNkVJ3a+lge+J8HGCy
Yey7TRD8L9MTqvljekGo0GOIeBf1fQoFn5HjRJJWC41zdyXi28FnudRmZSZvtbTLpTHMGHAxI7CF
uPDsPABLjoS/4qyM+/ELYk1eDmpqKyr46JZqSy1QCYfkah4DWbCAdChNod4jnDHA+Ww9Dm0oJQpS
BlQ+0FzngiZXQRzZxLQ4GuoDMf70mHygIbgHX1C9KCTVhJjB9EmHBCzKRa/FCpufGOOXJ0W7koEd
q7yPxpxc9rXOYctyNLBZoQQh3Rm87981TydQe1AxCn2wAAkfyGp0cYAUNTlEsIVB5XyITkXIauMC
TGrqNZQe3MpPEIxdHzpiOKLTx+EDqmcgvxclBVcqge5Cns1gzPyDqtAYMQNeyAo4no6wLA9YTUHF
glX9Aw0MBm/ICB1EL3aLW/4bMk+IHkkzwzJoyUNbJtM9rhZtvio+do80ED0cLIaEKeYVanie07RP
VjqLa08UL4xywxlHpQFVQ+Q/gifzuiYFkxeBo1NG6mSIxihGgRYVSzh+alGhT5ZF0hyN892BRiUy
8oWfl3OIxedy2PtNqI8YJl86mmEOFqi5yD3IfksxNwBi44OX1CuJX1ND4yhkjTDL9SXqMFXzRaBv
6C3JOfwcrc8e0vuJpB0652JdCKwjoZmcr0m7gRDn7kcZuRozVd1gbIgPDQk89MOYzOkALc3n2n8I
uYBOFMmdGgJiziVsQATwpvQR2G4ae8B0X3p0no5mS5EE5YHw4etoT7daP/AQDA7Ip50TFW0MSysR
RUnKGslPCjDJFxca4U4YoUb9MStFC0ruMQipnnnFYkV/uiKOwLptakHBkPw776PdMd4jgxOZ7zZq
lZHkMi9g1oIchkP/gtuACeQIhQrmcpAZI8AvygsGTYOG0xN8WARHW5rTlzr/xWZKRKD1nb61uGxE
BhYxVI1DohcAeYTYIe078Mp8O0yz2H1rs4OxXz5Qlx9PLlz+3+PkGtljowXPoi8h02gjmp0Vq1an
4rEZOwYQxtaY3yYo6jhoBrlwuAhYtCyMADYJJdYXufk7+I0+xUcY4f6xl7iBYbc2FcOtTkKp4nEI
NJg/0bjghddC/eS+oUGoGoAf2kPXHlC01qhY0xuRQjgNEGfs6fzhofr+uhwDUc+BBM/mxyOlBO5U
7DUoXm5kIO2iz2UkChlgH87D26Qa9bH4XVAR17aU3xlk/Oaav2WkeVGQoNb+imksPwoBiG/gCggT
scEU7IS0DJ+/c9QEl2nPE+SxQIk+xSoiK90ihxN9M52+yhAoMa3okigpIVF+b6ftgIp4NrJF2x4B
OAYVqDM3Dv/5OUU3v3FeXGIKCVYQb9sQoPxxN3C+MyRTBE1AlMBGu8wB4sYroCDRjugJSCRjJHrQ
rEgHke+joLeUpc7J8vx3+0IrMXZaJJwOggMagiokudyUF4QIl9NPXJGJ80RkFCgvG50bOCoJJwIb
dnW3ToT+RN88AUWvlj6+jvoIzofRZVGPLyDg6FiPHkJG2KH3Vk3B6O5YnVFoo3iJB3/97T+4VoCh
YjaGNLmICbS8z6AeC2fA7o0xoM8NCSHDWhXRXyjFKaNULli2JeqAJv0k1Rh5bhkVMuT2kZMATjDg
lg8VhD7cvgTNC6mPoElO2C0zcoFBEs97Do2qOKYg4tXoDPFWvbzTHNLlefa+/Gh6ZaxEGRNgN0U1
63wWz20/Gex0hDUqOvLruuU4UKC+HzHK0fXpA8lqlpK3IrUVVpzyaCVwN3w6xHIRbpppBGBnDRA/
qwIcWMtP8cnDtTE0T+GFWtoI8fVRh8BOmBLkGJ4TKsB+eo3OdG8j2Jl1H0BxhVJ09gLFpJWCW1Ug
m16H6nALKP05PLXp0UZXRSvLJIdd6RtwuwMPjHmnT3HfgdWShlAIpYAu5qrTI8bFey66fSzfQQgg
j41I3Jz4VNlGeDxBf9qIR0CMLyBofz70GVlCJzWcMIT2ih4IXIsZAqmgxgr++LKbM/VBMOI5XKbG
OptA7lAQU4IxNGLo9VyULXJWjVTor9X8OwLUo+6ArYAUQmhILnIg09md0mZSakgHh37x8XBKRHcb
8LxABQ9dyr3NbXiOAVenGkXnC1D9O+uFn7/bAGxQDE0pg6E3QKFMJNed7slVqGvE4YfzBEkof5Ek
L7pZFkYfCgnhcYrGALUEN5zqoNrvxbfoupAhvZ9CW/k62xpjflOKAm0JqCP0Lmzj1w/cS0ao4ktM
u5+2gn7uT3E5tEHzghx+zQwqfdTbmYQapDPvYBGoq2KB3TCDGqRDmMYw++YIaYA8qaQo5eYCnuwt
+1GTCmoB/whZ5O2ipyIfE+ZeZO6Vc84F7/GGiERX53DefZN7qqzRvXL/3JB25zUl6sRAugKBsiTY
50jCOK027dOQ1uiyq8z9gGC/MU1HIFOR13QyZ44+/BoLOZcmq7jeCPcqggzgQjhxjgfdPS45dHCG
PEdwZZZM0yR0YUpYJnqKZr6ZEjxs7sT1ThI83Xr5dx1VoZF1GxQscOCnSd/vSvOdaRBE9KceQUzE
EuJoAcuncCPaX2jezuxAQjzM55oNPsTsoBqczpVPanvQBJ2NP5ZmAtiNJqwE9uXYEuCFyp3HQULp
JoQJnLGgSghEaMv62yE9MMKvmexp1m2EBdXu/ZGwxDrHZ8bxqo2gYXgT56KjQu0D8UNO7lEDQZCP
Bwfa01QNesnHnMuWsu+Fpy2AD1opoW3UaUAubGFaY0feH5HpMUJWtHW/ERdf/PHAEz75Cy1BhJ4T
lnNhrGXvDJ51ADgkbe2Ca3SPvojX4Qe217z17xtEKeyl++6FZIkbhSnJ0rjyVP+2fEx5DIt2cQFh
Yuw5J0ta/1WUmNf9O3oCsMB3UbTyyxnCtQrVBRIhG+mNL3gMuNHVAt0ht/3JVHKJzgiMDS2ylH1Z
NLTBFNskqvkiG5O8S6ed4wupvuaTu+27RtB/HaMnqcNhxOdiGGWdf//ekxuxo2Rfwp7fwe27uHLe
F+tXGLMXb+i4+SemAaF7IqMxxJfNESpE33oKvJcL+87PgYpGcoh8iMuEw0eZCXUyNAFhOmhur2t8
N/b2Z92WQqMw+7o0TPZ11Lu7XxTYITIUpivijMK/jniC4x3piQV7jBKFexrokRPxeZCFHfvnKMU9
ZTWC5MKCqzSGtHCndBgpe72223TQmNr+TY3xj+sGvlFp2V95k/1QaVc5/eMPXoRkrDFmYMKPO0As
EEq32VEPQ5nq5G3zBYKb1dOBezHLohw1IKSGJyZCUS1wPHEK10JU5OrzCzf905wrY4374OGK77Cj
neecoNaYJ6J+6NgPfEJob3GSrTakD3yc9SXlgdLsaCPdpKyRxnIAWwdejwAMoysp9v59wg3NXXqh
Ru3Ztw23E8GncylrXGSmVJVe5z0XZ3Ab4Ag+FSfWy/l5/WxoL3H7uoNdjQ31PhPR71UhkASxKK6j
M3AFZl5zJ+bh4bVCHHDKQIhEYjYma4w67EMDl2jOfC9OCghY+jHRV+vYDCC28FGgbq1HbLrQQEe8
8ha7zg/1CE4WWZIY4PsSoDEKVBYMBM+fwm1B7zIlAxYW55sSosowFA0hgOHvylCMmcB/YHXLX4Lq
kQVd+y8uV25F3eHpowxfcc9A5DkrCpq8j5T+vUCGblI9sM6RvNPkH+O7K9IfgAVxTc7RMqScRCEE
3LMxlcJAg6tARVkAjyiVEQxTyXZpmTTxtY4khU/l6KWD4eP5czQEYb2wX9odwYydg8WgJPadzbPm
tLwmLdArE56+0QqLY0MqmyUNbI1kBhLHMV2garQwqkO2r9Inrvv/0iNePHnN6xCOIW8GiESSgSVI
3d4CiqqbDjD5oPTE0vP3IPURvwaLDR4GosHcD7MvGHF0wndQ+Zy9zo0c4S9Cg5ejhPXY8C6lbYxQ
tew0/LyXwMhPkKkv3wBGO7I4ZOvMXxX6VeEFhk4GjRFBOSdLK76hOoFmJL1tOgQ8IBcm6Advlysq
oOQR3vFJz+ln5eEYfLnY6mQAEXk9XCmqPVSTV1Ffr58U1gneAMXr5T/8y33upUAZ3z0cAI4eGEmJ
y8Z6f3HTN38/EiYdwsZIQSPnlESM2v+FXWmfphRljDpwFOrj/oKZGxYDVcwnc3a/mrV9j+5/972e
ESpKqO3pj717Y6CkCDclCuEVEWDiE4g/LuGoGTe2fHNdlC6Dazwpa+8uc2DUb3gqpGWHctuwh/9G
hpEKMPkcqPvOLaJSIjXuJ0L9mJ+y/0QohammwJPwNHAT8hRxriUS3ZJ7QqXuSgCLEcq7M4LBBUMa
bGGYgSbmV5qJOhfZiq1VBx+aBsJ+7AFoKDwNQLE0RDzwjsuEX25cLRmCiACmSyTRb1BeW0P66lHN
MaLFB4RPcIEes7YYqSCq7jeZUxBhX+uEnVU3eRwAvAdpAZ5NUEcPAHZ5mWCkcrYnvmwUdFZx6I93
tMhwhG3ezxsmFPAWsf2iGMTm/j/Szmw5dazb0q9y4r8uRalvTtSpCyR6TG/c3BC2MUK0kkAC8fT1
TXbFv9lKjlWVeZOZkd7bS6ubazZjjHkEJCuIq4S459bgyfqiAx18jhUJKz6GHCDYH+A+YC8bWxii
5g2O7A2BTfAZL3TSmdD3kuCPsClGHrD+BqjsWbgrJDaCeESdmnAFeBYlLVIadYTFWzkRiEfhgCYU
pEn4IPXlyL0BCY60NlRns+OizaFSK6FhA9GXNAo5o1tt9+nJgX28rPwd9wvvZ1k0NXLCmIKowVNz
Zo3XTZuqx2E2K1oLj/QnRY6AR0oexgVSlhnNdN7Jv4AJ453qrccS8MbPOk83oXfzRAZl3UCsFpFN
GgfWgOV7AZQdug/oFF8cMkrzT7jUQFDP9SvbS9APVxeAaYAmPb4ugrhk9oldG5c3eT/7KLrwodh8
XBzqWx2QrddG3OY/GXjdguYZHD7P5BZpqNEgzPPTj92CTAdzd59Qnvo414lRibP59b+QQOsmMX3d
5FvJTCJ0e+kV8LIh5r7krG4//rKmCCSTeJf0YNpAAlyWGC+F9GQTnMwR3PyhUUiVz35eHXgMnsiD
CHuWRjeSeoqbPKxKzwEFIqBgcIbtmFh5xuPZIDtSc+ivhIpLG0b/nsBqlLxqTbSvcKq9wFEbcnzO
aAfgzl7kvFCa8V/kRBNqI/XgA2hV3o0O3oFEh+S+YaJkrfAl4pmb9GMvyBH1Cz7Ig5DuckYnjE/k
z9++eeWQlvR6IXUvi/TIGZZpgn6QR92v28K6A77GkZQ2U8pXjBO6xKX1uX2d/dih2L0kmYuvSfj0
hrg+VS4JongHyOkePsxm5o/kkJAsM4Ykm1dPMTKt9Zgq46hAfQ2v2QSycphwknn2HBK1oWSKgtGC
7gQEB/M+3A4s7XVJ8MD+URib0EgGTfM+wrg+xMBhTjbcBOSfN5fgMEnpcxN7dDniC1SEsk+0L/qQ
I2VDwhLcUYSDvAb56S/7KpQH8bxIFIVBhzrq5Bg877qrJpx5HuhjC7gM7XCnGnrbBADa07aOSj3Q
CA5kQxrNmH1oRWSI9ILIDsBkWzAGh6nyxB33xygnNIlBwNWdIJGcjqRZtM61o5MwHr1dyaU6Tbio
YiJgW9J1zh5ZgTtGh7BxpTBS4BrNqCe2L0xQp+8POamB8hWe6CvZhTD2AYArHas4E/RLqx8/jh9k
jijGq7UZvTVEfTlpWAB2xH2IPmSTYHHwAqyonS2dnkMQ6DJjiWxSv0MHCx+mwwkrcoZcXvvYz56p
pBMV4y+SeMVcYNHMABFVIDdYJusbmpP2zc1DbRyONnxffzEjWzK1aktGBhBMHRBcm/GGN+yB4drx
+FKCocoHvWdqvj7j7/CE4zpB0SauJi9wGiVDchMjNBMQ+r0tVDgsApTbcEuSVk7GtGMBVgEGy83H
Lrf1lGrmB1136EzU0kEoQeoCtT5cfaPEhg4aOQBABpenApwaQD06P0hSVqvPB/bEgqyGZ7H73u5r
R3SSeKg9H8mjvvN8pea1ASWLSAg4RV4gks2IZ1BvA+tMXNwhHO2IjNINIeUNyS3Siw5+MC0obDjv
YaMzVBfohwx2sFV3r7tXe6ARHUILbEDLZM8RdqhhJ64DwW+t6xhaSQtnbJukIooG+A+KJFsE/Ofk
KC7UXnF2QVBRYK+zXJ/2OP7mYgXPUYA8wSLmVUMzb6BynfoAlo4il6ZcATpd+NL9x5DZSdSwaZO5
tZppbeRMzBFnee0/Sz7XIrv7lc6gvmXTZOiAGQE9RyRdTFwJ5zlMdWlOlzf2vdMX3T1UAmFe+h0z
6OivKRBm5Z2XglhJoZ5l8WSglPJ1oqBEph1wh0EuHzg66TkSOa9qgzkg7ge1AGkXji+0UallPx+W
I+mSyduCPsItksXg1NNgmXbWfIRCTQb1GElykbRC5xCHGqbRNEqD01L+EpEPz1lQcCvJ3nESY0pu
BU8pJWLIebWPcyPsqUMhqMgekjfsZUOEKcEd08GPTqao4u+psE9ygF9AOf0lGoE9QAIkcY49LgPw
cJJMDcA2RNLnxvlYv3Q2GHiIhmTyzXcnDM4rHxVZqoRLZ7JvJ7jWtQ5pP7cxr6E1QPUAvrbTgUhi
Ib6g3aoBAtIX/IFsvtpI2lk7Bq+GjCblKgmIOEhYSGiPv1qYAMNvLtZA5N/UN3TJWInU996OXbse
zormmXZfRf00LOqBQ9+KulDo6PbEoohg+6GFFiPa3sbAoTwz4AliJ9ctcaBh/1GKPkEwFgPuseWX
xoUsDkl2Bw+JX4/iK8+f2d80CP4oanrvTpPWZZzgmaBmCSO2Y4AC/u7lKpVStifIJ1d+6Os6xEJe
Z7TGb1QTNoo2aAQVXYw+DUtmuH4jsxsSQkUf0h+BuVAW5pKvW6IWBBGAo5cyEsURkBn0emzIA7zj
nwZaLoB9IBdQRQL5YaFLhOiRVN/5TFzGfbt7GGB5gpj+vDz8IKULyhQGjw9KKswV0Y6PEB9LBLrA
4lEUapCuxIyRl0dvJqEMDaK9H/eHUR1qNHQLm7+HmHRTWknNzCZgMUyv5g8p7RK1iMbL9Fr7Etv2
QfPlPS2ouKLIV0vdymwtkE9s7mj6uW/rTZmG3V3yxK7A9i5Ejkgnzj3wbVEDjCjxGEg8Vpxi/9dB
DzyLTodo+froHbUX2JCsA30Pp34E+hh4rxfMsnrCYzjp66/hMCVGFIaqS78j4y3rPpMoBdQGhlcA
j0Ug7j8tXCLAi9Mt9G8JOI+dBRwFYobaghZggw1VborKBJ0urE6HJNAwaRJZBMAbJQIDZ06PqNaS
AlcbHQHoNVnj+whY7ek7hTy/ByV6npJAewc4y3tiEToLrBokV4+zDq4IZqXZ8pbbOu5E2sMP4T2X
9cX1kmqFP5odINT4dHNv0MNrw7rQ2IXsGJnQvBPRVWsN3VmE12kQ1J5RYKrtvVoxmvtA404p9Pwt
uSlKprUI9613Cpwap46DvaX95hKUaZN4BejIM6XSJ1oTahDH690VFcwvea8KsJeXjjUSmcNzEzIE
p4Mio+txKMBESqOBCXzVbbCFNroen9saSPr3ea2HPgFZRmC4tU8CEGhk7iKvbV9E/4dQ/NDNY541
UkrQm3DOMFFIrBxrZn/vP187a0GrkNJuIw+GWgwhC50d24c6XWtesw+LUI/8FS7TIsL9s96ioK9B
wYP006NPDnWw/CbcOKcMzOIiRIdwPs6ZePML+WIEUzlUYL1c/BhKcfTznfEiscPkxUh4tzZBOpZG
apJOjGz8v8kBLlITr5ac5kFEhLrnlkW6ApblYNfn0qEKMTCkQzd9Bhu7xQEATTd+X1FNsSHwcKzT
JoB7+rFtO6tO2qwDfKv16TnVwP8B4vacNLZjAGPA8MZ7tBy3s6/Ti4isycO4m2zrX+5wNdn4h1fu
t2+3E0E0Y1gl1is+4PFNCBsDMJZ2bZq2TX8MIWDGA0cmzsU6S81ZbMByzz39khSCtVQ6N6WcqdrX
6aqgzjZjVoE0x42ALY7VmpiCf/Negs0l9ZnW++vRc9gGwosv3EL/8+WW1G9or/EUhXBJcXFLujmO
ZjpT8bEobeNx67UFPYobg+gZmeZ62Ac+QbkJoo04o+24py8zUP0FLz8lI1Sz2uK/32JbgQsbrXfT
X/k0bABiten11+Cx6JgCoekZrGReG0It9eHggzDFPPM2QBfGVwZqSBOR9rl+as+b4qenAVgNMsWt
cGg2yFKBoz10969SBNGJqK6ov3EWORp5gxbOtQ7szDbwbgoTNDsE+x6TF1fbCACuAnsRoTAB7WE+
4YKDwlgQvRE2fW1mwN5x/GsOr6042CSgb1/NWR/zJA8WsIU+17VvgZtiaqfI+li0pOfpIdmRc6Fw
0QDPr1GcG5lNxGHF/nVH1KJphHhqUEj3wYbz2hDrEpERCYMTc+npSCYfOXLeTavJFTgH0LjJ1Vj8
dP55xts6BecPkwI/xXlSYDPAO9QC+rMJXPncn+u1jwPrfqDPMTAylMEKukg4omawq2EituOEwwpM
lBxCO2kdP2lQCDMBpPTylWwm0geCJSbQBvV2aiyIC19PMynrCPzdaZN6RrEQpTWyj9YzClm8Tn5r
Bzg4AZYiAmAFkdLTuTbLA5AvCscOu97PxikSrZT92BV5V3lpZqm/lH2VDjAUA3CIUIpZyC5JLpVG
J+Q4aYCGi8jF1OX/igmTwhiJYkE37Il2aIsZPItuD6bPRG2Vx4dL3t9yEk98o4jQnZrLnAvdyDrC
74xhJQMnBxMnpJSCd/GW7zzWlx/k6+wvZFMW6/ac5x3hMpQHGEnC7nxmdZCr4elQWsQy+QXnacEf
Cekj44PDzBvKgCB9LKSbXJKp30CIgvyLHsoIssMYUAEprfDHyGwAl6DHFnJW5xaFDlmAdZu8Mnwy
3ONZ3E8W+34KOGoh66BKf9PRGbspBgx/FWJqP9oBs9Bpo+TgcIMmIBghYiUHBIFTf9dAsF4Ak5r9
JQRAVo3cyMgFvOj1pPO79oqqBROB7zqLFoeh8Sy+hUpRjeCrv6WahrcUv1oT0sMAbogysC5CsSOL
UCdH4uJ9oT+AkoB4uqeGcEkQfseVuM5ExlBu7ioSt1ntPLn0GyARRxe2NqulgHgvcPgwDEJ5NoYa
tWbYtuST+m5D/qI6ysE7SW/t7ZCLzmGw2dVdg0N+DTzCel5Nqp4YMoKJtkmfTgCzgE4/gX1yyFc9
bXEUARNKjhsfDNSKvMihNf8gHGdXpOwMFsseU82UxP2SNvFfvBUdC7QSVL03HZgn3YPAknE3MCgw
TPOG25w3sw9gq6/WoOhovMcd/eno1EJE4GrRMuEl3jaSGXLiq2A1PSxPVEdeAIVZU9T3/FXPfFfY
eDq1DS6vhVW70uhvwTticRKoTIJfwJzR12woLVsS+k0OopmJposxpLs5giDXGtiRI4YL355Lf53w
3FKjkiLnlz46dpy2cR5BLlQ/IeiD6RqigRV9gSsyoWEACtoNeRqeni/17ezKuwq3CRSRilEiPyEK
DkUzWtKT9337usetSGsbQIriKc/HRdyh6bTLSusNNWrkbj0BpqEGRFQmrxcI/+cciWQarvNk4uOy
zZjrHQFU2HOepd44H6KJ67TUGSxCfz4VyWUo5d6TyiKa9eQVbaMvalZEELg0cdTLUVvpWW/wdCkc
H2a0U+RoUx0fK02zp3EH8W3JiZ+/6M98GZ/IfL94YCXeRJnIe79GbRuEQY8ulPhFKjyAix8OPQ4v
Fao2a+YLiIoZ0mbWCXIuDhTfT4LOtv1yfQZrshGmAdFXAhlh3ljTP7RvvLvkpzksWXvdEhKNYEZo
6eG/of/ToApHLF00il64yNGL00QPDtcCbxCPEvENGhm2T7RtmiCNwbGnCv9Nnk/FYxnsO8kClTDE
sF6TV6Mp6TOzRR4wReDQgMTQQdMtfza+XYQ8KQh9at/pOwE2IukNt7VGduKWMJWsDWeb8JoykUo4
0dp8HjtFR+2kvfy1IBzbDICGtlbtEEYWmLywtr6w59g6mujwIpIGw650cGPrzivAxtYFXA1Gj3sc
8la3soH9CcKVdPGZJAL4N2hzAfqn6CaYE2RgA+1bDDRhyxiHd6BMlIK+W5e21aCZd9PpXUWfh/6b
CF9jqwjNIvYApxFjzBPiNng1KSvhEMqdRDRzeQbuIFC58COhvXXr0qZrUD1chp92H6frxQPHsX06
oPcjyhTg6hJ5Mydh06mDEIXSRkoJ1QR4+HBcic8/oobVxhk9AIs60sByJ70S22ef7qnET+MD3Qtp
w9g+HUAfCTq2neEMIZPZw8AjJ8RGOTwektECkM7to+r3Cd5kN7g8Uf+eGWTKOaEm94RHQAN0CHwe
8PlEwvrkC71dXCZVIj9wwsvZ5mMjDWB2NeLTfAYvA6SyQDLIihLeuURhzJl3kh4mUe3pqIAwgqtN
2iGaQoIXJRKLJ1Dem4gs2eQAhPIXk1Jf+fyNvR48WWZ9T5a2TW+G9dCjVQBNxGgcOHDpa/sCi/nw
aWr1DI7VBr8va2/7VwW22BpWrlQRAaM0hmbbbZ+6lN0aHuDS2JfUOu9wQH0fcx1T96Ru19kB630V
74UwmaK4EBBxNppZN5ygBcIl2H2lzeMAkBDih7VvpFbYyggp3Y6KSBnKCVI11TsZKC1uv47zJEgO
UhQFhhB0AmZf2KBDOoFx/jATMc47jwg+e0hQtyb9t0b9UHwss5P06TjGqaEK0dxNlDbvIUH0RO2q
n6vvZ5qT83U4CcgiMhqNkVFAoBYjUjrgL4LTpk5NWfwLbMEYeQP/RP559U4828BOjsi5QA05EfPw
4HlAiqU0yeKjkEnGcHhhJ+G41Lwvm2gOSsTT7tN4g8fv3063eHxKVzB/nNlsEo93Q4ALNfjVUPGH
xIoc9j7S6Ti6FHJ4cy0W4gUy7RQZEa99xFdtIfZK3gfKN58tpVmyARg+huT7vQY2On7eTewWGBU/
fS5I31LmpTo7pjAwiij6CDE6hIdWEFKxBPjQq+by+SKFAB5jihekmEmqGCS1T7xmEr1fmksQzHFb
4+Fdt4sRKKPdp/VW0KKGKik+PRDGLTlFcB+1PqQjf/Gv//if//t/fV3+E/Hx4WFbhIf9f+yz3fAQ
7U/H//qXbv7rP+Jf/7u9+K9/2ZZjG7rhup6p2raje7bFz78+xtE+5E9r/+OiWKa7srXD1MInMUht
jrQW7Xla6NUJmzjrxZDscKgwLweQCmgpNjk4lKQrvsN78B18g6arlmGbrur++R1GeFCyLDEPU8iu
jVfoR7NbU3J62W3o1khX565ZGw97Ain9RfTNiDDFhAU/f4hmVHyIfOjdglgHO0k3WwMxyc57m24c
bTIzAJTxpNXWrGIs/eexNPXPsXbXUN8dN4xF3qT29Ir4ArEqb11g1CcVQ8k+lvf5bn017c+hrHNo
ZZu5fpieISgMpFMyZDPpvt5MyWDEROk/D6jLL/xpQJn73TrGymavRcmVdXzSIUQlNIA061aXdvYk
g66ASg5TyIfaDBA0l62oGl6W7qfhZZvvhl/NHVOxVywtkNHuhQqMUmtsSMe9gI6B8UCOA7AouUz8
wqz789Q1++HYnmXZlqYamllaa129zrVVrsqdOvWMxrW9Y2AHOQw8mjW0l2wScaF+HtR4fIF+D1pa
75PhuKrpHPL+NZnS9jIdZduJbYyK47uJHSnAhsTj+fHdxYbR88k0XpQ50GlruKM6BKYe8Jf27GxG
ttm3qI1oQ231vU4BZa1DP8kmigXpxXpxkITKdqR708F53bEOz6cwqm3DyQ7tmsPzzzO6nf6/buHv
GZW2MFNPyvXoFYdpF43d+jdkjj11NtevGObxJfw9jFjIu5NSJIaazcPbSYlJN6vwo26lG//wdiIH
VDHaI3trarapu6bleK5VuvJrYxuuneSCTCelDOh6gXa78jeV71pnx5GsGPDRRXBUzdYY0jZNrTQ9
fmIpYcYqSs1035DWrtAg8L+2VQv56Mbfj1R6ShTF0k9zM6Va17wGxCQbKmFUCnj5jKpJPR7KNV1b
N0xNt+QG3u1ZePaUY2icxJpdAhpRXoDpIFxA1LGoWD45ZOVD6Ki/R3L+HCkxC2ce2owELBve5RRX
BBhQTlbjWe1uq4581bxKr6ClHYtV7jDaaqp80ZaXqgkCOmOBym+q1vDxwfg9s9JDtz7auzz2jnIS
aap+rn96ZAtXUPOLipEe+hh3a2iXzvw2UvVdrjIrFK0b2Wz1prySnm8RVaLKRF07WqAaKkX4RdiX
+gZtBJlw5UU3H85Y13VD1XTPdMzS6ube1nbM+HZqwrFL/xSIxmOPHDQViyPRGWU5EA/CfqLTUcdt
4uLT+bpHvC4BM50mb6WRtFfU4adlnZQCM+BRqcDCbCRxPDt3ZuTCPhSE+kFaNLKlS8qxY9bDDvMN
XHjUx27eKADEoPQwK+q0EEY5SA9Wr9J+5tqZ0xvk1CVt/R52dk00u1Rg1MSxbv3ycnymV3gAIaaO
UjLw965O6V94zRLS3Jr3NNNW2jq9xC1zApBgPzvCjCAERzBBPdUPMcxO84uEtx5oM+OD2ItSlYko
vt06t/Om4NJXKBFAxIDyn4OABKaKOwyToeJGVe1C6dx5100cng/ZgVdKPvtCvdIlEJHQoWKkR++w
83u/y7Z2G6eac5ITToWFlNOxrwXmhyniyVDi+5d3bWaTlasYVAzCXwzG3aClx3+zVc3j5sQho9Gz
gJ2KukM3De/1/LECTk57Phe2lMjL1VsVI1csrKX/aao2kb1WTisWNg+2C3pT176AubXn3VHFOPJ7
fpqhmMw74xvlxsW10pvhkHCfjFQXeNCbAFe1f3hYrPLrpfCiXItE3LgrXFNgAviOovWz/IeTKj1e
Fy1XLsWOxSN8DbZvtEuvjQVtm/bjzqRirEc+wP25LL1exm5r61uTI5I3cI3ppvau9XYUuHBKkd+f
khSpGLDqIpQeMedoeLG9YsA4oHM1MRVVkYFJiQhdS0CsCORIisPuVwxbdVBK9na7VsP9KcEhQFKB
dup11MqATgprQlhaFYNVnf6SWcnOZr457xgM+BXt02Q1f4lJzSoGerx7nqbqquNoRjliTlaxdbyc
OJLUzT82H68AI3DhIsJlbZlMpRZQMeBDp0D/PWBp947rwrUVNRZn59ooZjwl1PAQ9tfqy4qRHq/h
75FKG5Z4ey9fW4ykUkAcgOQl7yZco0r/7eHJMHTLcFVL9RxTfn5nQkyNe50qe7kBh4/zBwhsiKFQ
ttDBYLhKV+fhCt4NV7JYdr7Ljom6PkwLTn86uLYgpKhB3tyQe6xYQvlVfzGOd0OVDFa6UZNDFEWy
Wdvpnjh706K1K56w+XrkcFQ63VUrWbJb4V67atvrRlaSgh45nKP/DfQO5XxRWK2YXNU6ip2527ZT
Zh832ZrJUeRhJfPetfbtjBxQcttmxVDyq8rrSBbo5qhxTHQ5qndDFdtDlpyL7X46I+fdVmcWLom/
xluQmMJJaIpi9igK+T8PK0bip1FlAe5GXXnKScv0I6PqHYoAnU2TjWulVZN7dEjuJ1c6/sU52ijn
s7cnsm0CIOvB56YSTe9ynLC00v/WHp0RV3NNwzE821P18vHX+VlyWtH1w0erJ0h8MVcwkG5e17pi
CW8B5V/W8G600g3QTT3bxtZuPzW/kya99ny6E2QQbna17uUJsO7PO3Y7CD8NV7oAV+u4O2uhsyeH
thoKtn41AtGU1WMODN0YdVoA2FltngG/wcVsrf7WXt5Nt3QnFPe8Xx90W5Cs3kSB/m2COAjxU3jn
hHFc5eU9en7uN7P0Gpx0Nwp5mVjekTAFkH6EOGQ87XpIKyItKoWNn1e48viUXgUzsSwuBTOk/oRG
1pHZ8bYi3S5vnRNUjPbIxtzPr/SOR7vDeXc4Mr/MzwNJSlONgCWY100CxIqxHr13d2MZJSOzOuub
U6HcZpa3C2gspEbQz/YrzujDTNb9OCWzUuhFtirOjGM2vdo7TBmcLpiJi4rpVCydUTIr2Tm39fOV
pbNHCdby4L+cG07zQ8A9FSNVLVzZorjn3dU5MqFTsBqm7U/AOcgL6rWqw141o5ItSeLt9hAWyX6K
rBY2Hz8rl6YvKaWZfzijkhkp9rtVkeTMSKgmdkerjXNeUZBYFeNUzahkLrSTenD32WFPnEEAPz03
tdoQerAu8N2KoWS7/2IZ8bFUzzBNy7vd67vH7KSnYeGk2n46f0ewtE47XRDmK7CNcDarj4TYnZ9G
Kx2Jg3PMo9XF4vA9ZXUPQiOdB3pATNpT9K14tD/yBJxL1YP9+GrdTbJ0QuaJnWtuoor5Leorzjwp
fh07+Le8cPduoNIBMR01MhTVkEc07Q0kdAoR4nZBCpwr6gePn7S7oUpnJFqtjNVO02UpaYOOpBR1
BE48QEwABHvh1D3FLXsyn9DSpHJFb1bip40sPTC2to32+YGbgLbDdD6SvAWdpMC91vOOoAapdQc9
pQ5M3qXJSOp3122lQdQMpIcUWhM5i0mlvXl4a+5WpPQE5ftcUfI1R1kg4ZSVa8ML3VwwoZXeS9Wl
KT0/zj7XT+s522zV3pMmQuawOJAeJBFGpbfK6Mid+GGpy07u9bh18pPHYEDVJ0rr0tDxHb6PX8bo
l/5QhUGouKK3kt2dQbi4mRfvndsR3vTnzQRw5KklBPw+dWrU0KkxL73gHw4qC343aHKO9HO24YKu
CIZ2HN9DEx2P1rYr+FjBWbtjVKhSf1Yxrlz8n9a2ZI/S1L5q2dyUY3yBWyAhZjGM632wODCyK6sf
Nyf6p/FKhuiw8kI7jrg2AVqieU9rZHW3qUij3h1sX3vgPDXtSQwch2ocDVUBe1aaqKr9LdkNst77
wllhN+gu1ffonBQkV/wA2gzg7wurjF4RtJTcQj37x0e5ZDWKaxIXccLZWrclHS1R77c0kD2i8y+Q
6ordrbimeskgmJl7jJITwxU+ZLKcroY3rxRYGGQOBPMr/YMKC6SX7MKaPMbWkMc0qUe8baSukQN/
2s/W43Vt9PPkqixw2S3NT4fNJj2yj8iXD81Z/HYaHKhYwxI59PP26kuSk95nWP/KYX/TMCqia7LZ
3VN1AB0EUlQhvquuF8np+eGAG7JCdxc5jB3HUw8suTk6klye98YU+KZJQHumRdGBZ1GxDFVP+22Z
7gYsLPcYhxoeRdjXyVWO5/COhGFYdZge1qfunnajZCpsXTsVuYKpID7ueK/v68V0iLxd7jd245Ai
3LUJDb657Uu8I2QUWrDVft7yyrmWrEdhXNVYO9+u7gnUSVQj8XAVSFqVOa64OEbJjbledtHxYrOL
aYBeJe0d+iZpvmdZ1aTCj6mcVMkeKdHKsdw9Y+UBMG+5oUPovq9wTitWr+IdNUrGZ5utEv185nJa
tVUOjkp7Jcgaek/gYKWTdKUxeBj+/HZHjJL1Oex25vG8YryzbzTeFZaR9gjDdWWwULVZJaPj2e46
ynIWcAY+ugM4G+1N2t/R06W++HkJb5/8w+02y6Hw9modIo8DKHx2dqv4EMzOEXfaQedIRXxxW/u8
cushqbbpzuGjZo+/d6hDeqFjJCpF8FFflkhwP70tKz7uBk766eNKpmflXixjlbHeGfGE8yp1hBsK
+AIptNLXlKv202CyKXdmx1xfVpvd6uY4pG1YW/ANPyncBTmaKIgowUD6een/m9m5jmkZ5JF0tWR+
4oNjGeQhCHKpBlMlCUJY+9IhM+5UmdTHB+r3UDL3u7mts3Br6Wt2mQ6InQbCQXB88fqgqcALrpjW
40vye6ySpTHmSbE1L2wa1ddfbpD0xkVoq9rxkV/11y37PVTJ0Dj52jPWGT6mMaEoA5ZOZmb11YUQ
ZlF9y8Au/sPZlUyOa3vRSvPO8kZfg/cQ3SC6SJK6rXqcHoLJXP333Eq2Zn8snOgY8grClwocrOih
aQ/nQOfhZcL4pHMKwlC1itnJhfppQUuGJ45c7+htmN38+Wm6CqTb8akODPRQrxjo8WX79+xuT8jd
gTzG29zxbHYOoPTo1JObbQYvgP3Jg+/9oGK0inNyu4l3o1020VGfz5mW0oU3k0AVpxyKoL7a1mLg
zwJE9HoVY1Zcg3IWxrhSUMvMXDxVjaTBtosCwVLpLiqGkWPww47dYK13U8tO5sG1U6aGIBK8CCDy
01MrQ8mKrosRUmlwlf3nsAG5rOqVf/z4/t7Ckk2Zz92tt3OZoFX7RCIIlR7apCEAUYhsM4JTP09U
Tt5P8yxZFW+/t6+nxIv78xTt0eRpH72tg2j1pa+Ofpw+H2gh9/OAVeb5dkHvVva40o+6pjI/oUbC
W4HPOCwCwXD+PTfm90qWbEp41s24SHkIQH/R60f1JWk3pj33ipJ5NT6mailLliW9uBEp3JvPGZO8
WflALGHFVa1f1fko2RLTNbena8LJzDN47O+KvwZpdh5Kq5KJ09PHFdtVYVHKOZVEy3AVxHRdBtog
+rBJsKLOVbeeeniDghz5m777v7etnFbJ3fwSnTVGFIQlUuJEDEbzJlNS9ehUmGW97JpsrHRt2Nf9
1H0SlAMNLFuSgqQBLUDminWssFvlouHcdFbW/HCbFe4PApi3AlrRrDIfFTb5FpzdXa9wnocmSMT9
lJbfPfETiBQYDzk1mh21STHCslCqXK6KM6mXrIhirBIn1lhIklINiKsooVFaAIyojJDM8t36//9i
mrbpuZpmWpqneqXxjmsj26yv9i+WxdFvu2hUuZA7Kp3XByfkj4FKnpB3OmuaIgNFhAwrCuaRrzwZ
9FSiYUeVkyCnrWSK/xirZK4u8XWjauptUm4z7A6iuoITJAyqNT5XxQo+uNZ/DFYyVoV18pyVDGZz
9G0fYqN/6n6JZMat3zZU1YoBH5zLPwYsma10m0VJojMgevo1DQ1YBw6bDYTvRUROUzT/yApXjPnz
7mlqKQjTzfCSZRfGRJus3c3haHzPW9L4r9JmPVxOy7Zdw/A8yy0nc9xsO49MxQJo3E4hYaMBpz6v
G+QpweFqs82iOkZ/YE9M+27Eku3anJyzs8kZEZkWlEwkG/C1RmR2UrGGD0/l3Thy9e/sSRHFimXL
OGazWEr5JKoN6VY6Wo2RMaoYq2pOJdcn1d3zaXtkv14/lT7psJcJWgAVDs8j/+OPhSvZjo1p7Fe2
zYSQp++ELYF/Ian1inZHbVExn6pTUbIeRXj1wn3MfMiRP+3z2qvRQJj0af8CMhEl4jPCpkHFkLId
fzEitqppHugUU3NKx2KXzE9n5WQIfgkZogFdXIAz7NpCnEYMoZo58HDL7sYrHY84NUKPfxzwkw0k
BanyZsgfFJUpqapxSkdDOyT7iyrzQvQBTBapLxHbAuL+8/oBXn+wgK5lAexxXV0Dj/jneT/geaRn
55a8nD9thKHZ2fUPhU6DEb1DPow2VjiST0CRKVWiOB9CiicfR/uDhjnbNxRKinTokOaV3VMzRe5B
oziwQe2yaCIi85R1THQxAShNdq2w1d0+0fYZkDwiswG9Uqj8ZegrHRDnTeHvnglRTX/dWAfv6D9B
WKbJjJB1B+/rwRY9rjh439Wj1jbAVbIAkV1E6xH9SxNNklMbULzJQsVdN4hbFxBm655DRx0P+TC1
CZJ+RyiKdJPGmcy7doz7A+MdaQKjFr3QvxSOl0ve+9Sgd8xrbPpW41obX/3NYjt2Kar5h7GnU5aO
mmp7Li3twCxHtBm7dE4sCUapa/T3GFuR3UNWMUJoG0nRwB7mL+EoGV3V2ulUWw2Otq+1PLj4oFJE
kV6UwJNGttgjZbUZbEfXJ9qYUmriT3ykMwepj2PPGRmdw1RPg+3YqO9Hik0/WsVBQDukj9osXFi+
csn8A7JRswIlZlTeq/yPB4fE4m6pDrQHOGle6TS6h1hJgMMLAMUirsAxaKRdx3+BX4+qxd/xHf8Y
rmSyUsW7qqvwtJ8+JZ1NnUoQfX1Pz3/D+v4xSunka/skio9WRAqGfnpkKhE3l3YNOrobP1+yR5zQ
P0YqeTrbc7ozdqdQfFT4/TzLChwgNIWCt4wGj/94+Uq+zjwCO6h47FbYf9Jq36I+RKl7VjGpBxbq
j0mVHBydl1JfH5MbtubajqGCIoSZomBYMc7PZ+8vTs06zq0iddbEf6h8QIqgdHbhPgbrvuQCq8KJ
By7U3aw0VX5+9/zPV/nedPcbgY/ZzfdzUxBDUNrp3VTpQ1VNrPR0zaOjE0YW2yTSIvsAc6PURfBX
NJmk7VHFOv68XxBL/5zZ1ksNG24JiaSRU/vcUUWnROSjK+9XDFS1hCVjkSSFY5k2A0kHnF2reNbg
Xsf+6Sl6jf/pWCVL4Zjn63qTcAjzAD07fMJvu4bk5f9LuFK1fiVzwdqdi5XDtLL6bvwJCeiMoALw
lYrVk8tZcmg4gEAiLdN0PTief26TdTocc28jM+JppKlgYLa/84FSV8YoG9Q+YhhcXR11yspU6uPj
+O+BXZn/3cnPFe1w2NsYXWQ7ZjEiUqqfQ15v0lgJwNffqc7ez9MtXbTDfKvODZV5OgIxCMaipPXs
VdPFHp/G39Mq3TJNyzWvOLJtR/yZp/dfYHqP4tOoYuPkqP2wcW7pfqkbb65t99l+SquzwQG5RUmJ
hbUmEpzzyWlbe6bz0VPFmFWTK10108mo8K0Z8wQ95go8hiOiouO3rlfNTn7TT7MrXbQYq+i6RiyX
Wual9O22lBAkTbsQTY/kpWJqj6/b730rXbfzWrHCWKCbCI/UwcshsHfLQFcMU3Hd3NLTrF5PhhVp
nHqRrlPQgzws98i6zzRKpTZdsUN6JB7bCmB+vCq76m2Tw/fTqpZeamuXubvQYP8ug/n7iQ6zorrn
0vcZolr9eVkx16oTWjItoR5q81C8uDNvm4uwOO1OfaO1Ck6IdK9otyG6shVjVmyjV7IqKzO8bjcW
64s3z+zWiI/vIbyislkxkGzUD0vpyVW5N197Q9sXNkt59s3O3PWLXTAACCG4lw+6kjacZdZTmntE
ayoGrriDXsnAXLUw0uyCm5GiweI1BlOx0yKQVOlGVuyfV7IwTuQlu11CqhOycf2TpgmTbeNbOFaX
ptN5pu9i1eZVHM+y27++RvZVUZgaKn3+pqs+U7qw0W+yUbaqnF2FhSnnOPf6deN5R2ZHT7zeE4UL
40kyqn2piaJ58U+3rWRfvCiaZycD+0JbZKO7JlTrPW8GYRBUHI+qNSwZmExF8iDJuXTEonj+x1vL
jIv/IQJIs4qxqo5iyZysz/ZFSa9ctmM9RpN0jahfQrcq6aJamXipGqtkTJzUDvN0xfrBmfERPOwo
jEXPdx4EbVgxr5+NiF3Oa27NvWanNuewgICE1DGRLu08IAxXbdbPkyLN86cROcSbTFMynAVEUpsq
MKqcwjzaxMGkYqtuRZ3/3lzZaslq7PL0GsYGx0Js8Hay+toGBdeL/n1AZvYo1dIscE0jH/PlKLrc
ldHAz8fSLkcDTmxd01Tec0Lf/9s9iCY6ATL8tJZs/MP9k6t/Z5vPcaJkV5Vlpe7U+CRFgxrrfEBF
8m8ZLBdBKmGqIQZVutS6eyqKjeUAeEIns/aukeMRYQ8iKlAOFZOS3/WXHbwbq3Sx14ZleOnOlYt9
rqNrXNf9G2ne/NKW9DAmqxQsK4Z8uGl3Q5bu9yZML6GiQMRb9YQ5P52jkYLKPUXJqJq2JZvy0/xK
F/zgXteJkE2mr2k77el+0iHjThtponybDF5VOcioGK+MWl3F1/3Oy5ictJ1cN4G0D87L/0PaefXG
rS1Z+BcRYA6v3MzdZOf4Qkjqbuac+etn0YPBtduCBdyBfY4BWxKb5A61q1atTwADHhXRBPw4eEqW
uqxRAA7cYvjO1erXQjcKQQLLXwPsVIBcWS+GdT9qdb5dFWQBD56TaB4h6Z/Dl2NnimlHtK1KSDBy
1ny53BbjO8DP/rvx+58rva8KQjTQdIGuVeaQosSxVMR8i4NhwdKqYP4wmr6NmH67rbdwYg79cqQm
vGA4gMCkVYbLFo0Q7QlzEAT4KGTCdfeHS34/gP9zf8sY+G0hwEGshmQAjauLyKrBgb0AoWpp6Iev
J+g9P1ztp/f2dmZBHYdD60CeHyFUtT8RK2F3yh12df73dX5JAv6eKf+5q7dVJ5SGuO579GQtxsvo
trEwRpBg2WKUoEdWvS0GksDbgZv0Y3j90wN9W4QqaYwEWsaAWZg5PAIlrOUUYl4kg2fgu/8b5arA
/DZm3lagLqSnlP2/besIVTne3ZIw/Um2tiwu/3qkb4uP0oylGPm4r8ZhyXHJNXuLQ+O/X9x3AuPf
70Z8O5yMdBqPCoUX979tzRX5+hiRGfhpafuupfmP67wtIHWLg3ofI/8L0+Y1+l+dFF5yX5PBGwtv
Ar6dP60j3wVMKPWI0ArIrCjQ78MiGyN41yC6uEZ6jMzs12KZEbs/3th3SwgLu0VcQYRkUXh7TQwX
lqU/FhlGfqYaG5yZF737NlVvp9du99NtfVerEn673N/va0pqhcHlVmiWXjAHubZZTKAWzBmuqWMj
BCQKVCb+JzHqd0sJK0JHCYenRbj99gaVqq84v0sz5BkpFUkkXhuAAQe49ec83Hf74O+XetsD+pqW
64jLMkRmgNEcNzAcMvFEg8dS04QW9adJ8N0SwqKqI+AFwpNEfLseU8r+xES4Hg4NMI1ncGhQ0O0T
wbb2v5MFCb9f7W3ToaV+LssGD7JDtgVdsov+aLnQj1vpt4/xt9t622rCcY6noYyWodkACDerdg+U
FEze0LwVm48f9oBvSzy/39fbXiNEs98o2fLWUD8EKcNI8Rx5XE8gEuQzP7aefzvzfru9tz1nynIJ
bo14jtdrv4ZJwqeNM9Ha44A0cHbWv9dJfnkp76sx8nuMrNAiakfvxmdz3oXcEIQphmS9Lo8chHDw
jp6NRf2E9ql0S22WG154lcl6KYziea+iJ7tVGrVE7RVvuHdH2HMzGFEgNEnbztcUENfLHaXNN79R
f1RofbeBiCLHs5AFcBIWwj8jDbHv+rkPWHxkLLki+Ccf8TaDCmcJqIqF2wh0/RFA3aW7zN//eJD8
bvT9dvl3FSHN1/mQKUyKFb+1K4/TuNXSRMcAiTLrvJWOKKf/+yXhpv5+SyItow4hYzKLyMb+ecup
lPjZPDIJ4rkWXqkT6IuyK7si7OwN30HxukOkPC89SZM2wjY80pvCZD8SzuVHLX/wmSZ1pMl1AW5+
XnvonkrnDeCPMiSUnBRdh3D+hsT5Lt4mYEZhUn1KNwGM/D/RXuYCIGDGRuKUW2Q4LGm/zVcgY0q6
iLbXhbESGlMBtBGGiIeSBuG0xv0aDHqjAJRd4OArWYs9y9KXAdBIA/k9XhXwEdgnR/XCALuWEKbQ
GNkAthWMlNXslRMRgR4/Y0wNRl8S6tRBFVeDtwJwHuiwsGmFcm3xi1pyErGL71Jv4LA4rFqrMyAX
OEz0l4XvCuU2Shy52cZIY0vHGAwguHgD5wru1oJg+oK5vASMG/QrC9yKNrmNjPsGmwNUsVUOX7/Y
5EDtFXtV+kCXJFk4TwWcyIFRe4CTgzn5AM+MvBYu+RePum9ks1+AlZjKLTxVlwmHlvkmbfMngGKg
rYS6D6KwT5QFWwZ3P1hUw3YPZzxawkKyDiAacNJTtVkoRPnXQmMG7QKkB9Bu4DoNw9Xhs8TdIz8C
o22BiL+++QBPRFiLmPAk/UwgeqvWw3VhDUC+sgKixn/MJp7lDs5/BdQz9e4lICAX8b4NboGZ6APu
u9FxGDMEwAeBnDc5e9xwx+wSn+rTYCm3eAfotAMCkC66064AXqsl1XGZYLBWAT0jgnd+as3QSJYA
ERwrdFqBcAqzdHBfDLBLoDCEaz1w7QlKDBLaZrhOzc7deYYuA4kQkPWCz1oboT5BYRHnBR+QQl9Q
R/DhHNoMXVHvllwUD0BPoA67hXoM63RISygju0haa4QKZp1i/zeT/Y+J97bVSELY9ew0J8d5kyD1
6yAhsB/h3wLT7U35WoBCP0WuwnchpUgrIieIsOVhlPdccBePKR8OQ4IFRgT0eTuuU1GHcAf8HsiS
CpPCtudO7nisnMaNYQQea4XbyqqPfLhoUjDOvAWBGs3oUp+J0pHMa4A5H7SE0rnmWkAdibq3mXaE
+RpeEkd4DPjNyO0lDF7MJjh5n1iajBtw08YrazKHMtAYe34wFagQeC+nFCAmgJlos4aVJXxe7MYq
QAaPT+xqsdHnvkZDQR9zo7H7yRy/qEN/TW0s1ExH2BdP2/Wx3eacTl2GRBM7rTtFGBYxkWE3jJDP
g6LSDY3WQSpJw0DCyrGMKbTRmaEBDhhahTr0JoJzas9OrbNLg4aMBE1lQa0jbpNfWOToJOLo2+sy
pfbwJ4C2wMpOPP7qUTwT+EyXBhphTXSwWQkO4j3MlcBN3OcM4TvX39aWdOqBGvX8bWBi/emMXAD3
OEXJVoY+qAdMi95QJAcwBr6aw9KakjjsaXFvKUFFWKK5EZys+lVD9coQ7glRjwsaF/UAexHTk77S
kQpESLoXrzjOMSG+CDwKAxjtPQ2C+gjqDJQkbniOoEW70w++VHsksoEgTmE6UJvopTMrPM0Dv4ki
VYJX/oUGcgl+LsAggHwKf35KIjXgw4ktuWAFGrKG545Gj1DFJKpVwQETmj3MoBouVB2gpZCZrPXw
M7eWDhuA2ocVOFvesEGuwAjP6BI592cetHtuAUUpDgO/JgHQiAToSMqEd6h8hR0cvqexc7QeQ1AJ
rhopn4PFbR0BvOIBiMpXvRseIKFADRFVqqzB6/uKYyaAtJSzhvKjBeMAkbdPss+XdxlK7OV4asrR
mV+w+AH1AXDZyVJsWFug4xbwNgQcIig8ofoRANONewBtBuiC3egOdmVDbmUsHwlgOTS7KLhDH2RT
ePzbAK2l8PQvDlhM2RUPjBPsWhHPAYnwgKdrTj5AyoUACsAPE4gdIGtz4A1AvjCB4QK0xf8YJLXC
UgaaPdhbmRZbYPrJuMZCTluAJ0BuEm9YmpWwOAIIZPQF1tqYvEbvVS5msdi4QiSBp1VMul+4kLpX
w2O6pne1QIRjtepvDAjJOTgA6KeEHBxaOkcwrnCx0hcNHjBHZnssbd8Vd/U62/caqJdoEtzJ9wVN
33rJY/EB7E8yhtXr8e+IhPkmRv1jjXpbF9NUKqiGHbHUg+UYeJmKgAROtqEh6Z3RGQt4G+gPrWh/
CIVY9q/jmrTYAiL/q8AnE/Y1b2kKWJlDV+PXw1HBIW1XAzpozEAkzNs5BcUR/EJRjxsraNSuRnYB
GDJh02K6GOl2kjSJe/TCPoClrC6eGSsRSeL6a76zMiJug9FOEerm05cPHojBnySewCWhbLQUXCfO
KA/0YDeugtTsPZ/Wiicq537FVY7ZPWuGNBT2ZVIibknW9FkxIkfyKJjSFcYMxLipONAZ0VoH/JBe
not1cCx8g7amPfpU17RkiptT9BUZUYdu8uEIyBKYETMpvQ4kiFMza77XXWJBJbBCRAlZAC+ClC+0
/7BoTMt0Id9CV3jwVUUkzSNPsZgkRtOqHX2SvQFVxPFVE7Ymzr347FbSDbVS/RptphUGpwkUCXhL
glp9MolefjGdWoHB9QE6EuCynw0oiJzKYPVaxydQnEVFrzojfFJabaIhiTWw/gKf6C0E4ZgxgNti
gYZBrIYPhLDETw1GMgL46x77i280NxZ+awFmNnYXUmADqXGbiQiAfZpeWFC/L0GltmrQqyAcUQIJ
3fMO1wN3Y8I8voaUukufpTnFAE2gpt3esc/8e3CLfxvmv42xtxNGMlQKX3NUu217Boig4T4PlVsq
o1cOh6zi9DloPoQOoUkPljBbkTFprFEKVCkBLY6W1Yah1VrKr3ETo7Gp3pbIFeaY5xQ6SKJPnr4X
AbA5c3mKxecwYO9iUzWt4b7UkzA/5cqOKe7hPLpBlEGOC852/JGMo40NIwUFLy9JxFV6J6h0jcWI
HS90swfNgyh+f2tbVp84EHsa2q6mwp2GRmUbeDL0iLs5p+ruov9KGcocAoDmuknjA8pslNeo+KQd
MV0oTg9KmD0bDcAs1IDo3H+xmAn+sOM42g1GN5N1qWiMosQOM7y6mjayPHHbAi2TOD1ErcN3O6rD
WazJNT8sjaTIVkGKQkaVmcUAS+d6JuM0rbs402TGqUoKlGApATrPNwRfIUJ2E8QnG70UJdP4IVH7
ODZ8XG20fOrFMaXHgE9Aka6Bk6VfkKaXVHhwEAqEqk3fuqLYraZkWLeUsO17H0a9CnLR/VnCpige
0hKUpbzB0j2pVP2ZQdFeac0I1XKF8R6f42HGHzTxgUkQIUwBxTMzZUQIsd5EThjxWPJZ8ATZey82
m3J4jcIpAmGHdX0eiC1etjvgXfKP5e45v9SK5FxhXW75wMLRTmUmeG6Pu3J4UCWszUOmWk+TKeGi
fmdStSd0cAaUIM7GnzmnECkHZC53BXq2uClyAtaFLl5vUvCGOJxFKBDi8KcoUXcaJ08KDI1qxvic
nr0gkojhak2q2tocueArbEAJEwfEL8NohMWGzhmdn7h1yYLgV0Eo0sOtPHACRF1BacrNXcKW1PoI
OyMdo3ydIVZT6EYvAm4b+JSR0pXOcPDpKSN9rveRcmI5tPDFtBsynFcxiTklUJBn+aaZRb2c4HtY
wDk8myZdxrFLpnKHpvapLxFfZL1BZCgiBbwuRhMOhBmYi3npsExM4kKAftIfLMBXbCGZDpgdSTgZ
ybzLRo8BdyYeiFBLat3XG953234wB4VZF9xsxoxUkhAu6VS4bNJ5kDh912qVACVhgxZYVoBIvL+n
xUcTMmoQiHrUwmi5nA1mrF1ZBplZOFUIjaJniSWnrE5TeGdlsLFOYyFqsQCSueIquScnp0hyWx7R
R4jwuO7MgQWTVfCdRAhJlt9zDGBoBbRpOPNRbGAHxTCbdmXCrKK81RnYJvDlfpZmNC2NnwPOcsJJ
wfnQn77K6lnLqcmGH+jA0LIKbmkyYBusQsqSZHTliMG8FwYcShEZzmbFnYY5ObQ0zJynwuJ40KrY
0CwVrAzLRpY6ghQvPMCKCzfcLB+lHtB1OfCqELy9DFTyGnE4wBdqHrC7KMMGUzjT6BTxJxY6MBcR
L0c8mE4SFHeQ9WGMVTI06xSUTXSG/uJoMnwRGkcRh2QBJNIRxzkpMoXcTZZnSFfrGDCjGQf1pAA8
sHKEDknmDlFkro450E+ZZHacqBaKm9f7ZebyDpO2Op/DxjKcVoVUWtWzLxjCCC7PnCMGmy7uAU4J
2pwyGpdNRIh0scq1IEPGisLhlAOZMgJxMj5zA1a5CvU3qSG1366nbI92fbIsEhK+auoBWGImD8sk
NxZWA24zH5ACb6LLM5VqP2q0d+G6grQTA+ztdQtA/aChcQTHDI9NO88PfWOiXpjWVQS/gSHZZFW+
6mJpF6cHP0DexFdUTugRv9hFMtsUmxgZ428bpjR72h0Ag0pPdCZceB4RHeLmhAZ0KsZsTwgVIh/A
S0bLTR8Z3Z0ZWexUKs2/+PFV4rHMwavpZjMPGEzvXYNvlBnsO4yqUIwWdjL4VY2TBoI+5uuwP8JA
gJTJuUCcizeBNqzLONKGFD3koNJiidW5WFJLMAeXwUPPn1TJP0MfXSLRtquYZxwCpjdzri/COopC
3ByJaynqLQk/rOzuCS+pPlaiHEt42JpFx9/E4B5LoRZFutKweKJ7unam5jLPLMB9lCXnaEbMCg1T
aWRQ5w8rO8ZLFaJzl08IJUqdB2IWb2uZHLgg1kEtB5BNgYrIxzgNIHrjwCrHJoWdq/IHgxHD1VgQ
eu5tKjnLCujpldNi5wgwJfK6tsP+PuapGnGnGoOzD31NliPXKjqzxfid23vHtA7NgvMsKfuyT9Sq
D0/5ODlj6mtUNeE/OGYoCO465kHJ8I6eZU2tZepExaCOJEaMbhU0usTBSyhnp5r63UTPdh4z1pjW
WlOxVlejrZXiaGvoI4QagCjPHBmyuyDcOg4ZgIbBVD0pz4lhyFC4Q1Ga1rICNMl4UDDRhHnQBDzy
5QMrWWL09KBhezuKeeuygcrSrTpIaIgB6WHWaDl5hiJ1y5tOH2gcwBNEz5V/qnqFYLDJvBGKiiNK
sOkK448oni0kW28DQgiZibRqYrYcw27F0FcLbCdN/ck34F9hG6DG+DWDf4jJO6bR898x2d956qU5
hUaSWuA5AbvKe9gvMekwZdRwrNA1Reu0M714aRUnH5MXsmTM7RlWsN22RqJy0Isn8JMIIzNkyDqy
d+qQ9NwRtOVIk3aplRkUNozQErGVY5MqrH50ugtA8iBObin4moe4NxJ3kIj+cHwBWec9k7vcB7A0
NINAEPbmb8WEPCyiGhmn4TjHp7S20xYRsGQNBeiQDNzgLow1TU467xUGcRDcgxI4cwLMSKk0UO+U
in1L8ElPqz1F2MGW01WG5F67qzeMVVPIvA7mtkVuDqmSo28Hu5jTWyyTeHnQ8aJ8DVQIEQES9A/s
tcXpEmd+Cezn5bBBP2owqXvWULagdfoag40AWFd9TZDZTtAaJW9YfNmEaycqV5jTOmxUNbGRogBM
0R2hU7ZOvV4w2rDBtsjiZ5/OkeEBhSLeJ3QJjK5ojIhR4MmAeUGED+RxsFvZo5c7uZlX2G6s5CB+
ph24lNR50EY3LgiWZA/hGlBTm2v8LNBCP5AMxBUcCJAevf57mDHfvR6R4WAsInM0z7z7fc1RILB1
7fvopJiNHj5u1mwNtxJ24laxoW4/ZvZ/USr+qL9gPKDKitAPeX1JfjePY4SJkxtGGJZ2cziH2owV
qEu6vduL5gCW62Fid0VrBKwZLREuMjN4UlCDB8iXmUumOj+BSbNm24eMzRv5dzNc89jFHNBwx7UE
+gyr8egpZ7YRs2FCfe7MqND7Y4vC0gSKNNJvIvFHh+uM9rNmdd+WgGe/UYomUl970NBuo2wEBRlp
EpdOD64kjrlwIfqUZBTeGpCHAT5uTAq8zUNco6PgENJqFWg4xwbzpQFwtGi0MNXKikgSUVAB0JHk
N3ESAGHs0iodTkbqmBAM2lQb0B+ekBuOKtEOfHNQT8PLhKj8Sff6c7qVMdljUvg4CrpcuJa7Pa1X
Km6kbMxitJAKzWVVlvUeM4ZFaSjRO1ihDvtgdlg9qch92HMrv7dbn0ySLtvijeY9/LS4sP3BLDHl
N/wDVYZXVKieAu6oma5SULgEL1vPut+rFfZtUa3PghltRaTJQQwHGPs8OqMaPGdnQiIoOGSQ+SFC
4JGEweF5VT1wmKgOpStDHEf4ddmowwN7H7tqWWNMV7KFpj/KHgc7TU0k9qFHD3f5QABQHtAuKSE0
19MKBxwTw++i2DJnjab8hYLH2Gv058yr4iXOzoeRgukqehE6W0L2J7W7Wu/dNrRko/RmpDsMeRUu
Fnn+PkFPNwxS7g2C9YIkB4FSp71/6ks1oNWi1GNs4I/QlTq7c3D4xAolLbl1ZHMaggOjYINtnVhy
iGGDFNYDzrNW7oqtCmwmAOi9R/Fqsx1zTV69HCwVynamvnAHKIXgMKwyrQGoyNTok53N2mIuhR+6
nrCXTmZCr1nJGTi9fMbusGrB0Wqx74XQHpBig/zfBWG7gZ8pg0Gfa5Fiz2enolXrVfP4nCR0sLCX
gJWu4KQJVX9MRPTXVlp6UqwyUncRb/t7sflhUf/VEf/nHBYZCfZckrKoE1GX/LM6B7jOFARVi3p0
CyeRRxGiq4wUIGdN/S2YHCl1sTMptdkHayZzcVLsRqRbjhNzZ8DrjryavYnCk8s8nOzbYEeXt378
6KgP7HZsD7/4EKvgsPthpfurpAi8p8zJisJI6K3Glvrnhw7lSi6LSYzh6rboRGdwX/bt5Qusntqt
keT0dV+Pf2pq+Uu88nbRt7RhlGawjJe5+JivuxnZdMaTN4weqtWB3/9wf99eiofygROBMGX5N50M
TmszVbZsjJSqDwHzr7ykBooeY/8/L/QWmcDHrA7SHhdqtaWpyjdK/YIk+eqnLq6/Uq7Ls/vtht6S
UlmaQz+j4DrBB45DK5ZBapn+4amxywt4G8q/X+Sdi5ULNU45XM8fNde988Swj+Fhv4X7j64T5wAR
vfGwfpIa/Zoff15UZiWaXWQItIA98E2B4yNylqRZYVHdXrmGjWKKKdv7VjXJybIUDez1x096I+mb
pwlfAZZmRfzi2PeKOhWMUy7lybihK5QVC0Kx67F3o/IQJTCqzj1hPLSU0S5xzLNRiI9aDyfuM9+T
RcB3c9KgRJJIZKpGUvo35DHo+Jy12hi4CDaV0BhzC2e5aVhlOJwW/FPC+hM35yC9USCRy5SbCmoP
KDtKxjnSBvhHLLOcde+4W6J4OKQxwT7AWhjZUfXVI6WEchs17BT+kHI4HGuMLssWPx54VB+AefBd
cOBzJOXi9YT0Kxhqaprt6spUaEfwL7EC7WJBiin5IVfK/C20WxQY0ENAnUDTIhLyf64jzMAPXAaH
vQ3vSoqKqqLvIj+IkBVVylotXl1IICqpZFLAhh385AfWxZgFsiteC6HadiSgbR7ZA1QeEf8Cx47N
ISIjvuKYZMgtqQgtlqgXpyL0vxcaTnAo07FATeMR5EZfE0QbYkuy67iTjxM4ekjJxBp/4x8JyHU5
qQTCzWp1RZlOPARHEU8H6HkIKWISfmbRqoh1jrUmzgs5q8NBINaRaQhvYEWXJ9wHsqDpvXaqbWfP
9/oJoUB8T08Jqk04HYoEmLhTLGhxCGah44sOnbrwSOgNBWrDQstwOEPuHZW73mrhDNyoqC79sP4s
8/7P2bO8AAXTZjlOsPLbiYKjYNsqMZDCduiC3GRwv4n0QFfIVv9AsUo7AVFofvy0GP3aHv66qizR
9C++CfO+vIptm8a1D32lcMAIw9lCWTQXQJbfdKc0/32LEFv9fY+gPwsSy2DKwifpTRLVplkcyn1D
HenduUDx+m5IVkWyXYTGG/gziUa8BUrY310TNQqJtksOrx1ySvDJWXXQHrQoGljNAT1wZnra7RI1
eF3dFpZS1+R81nYdaoYoKduPV3my8M3q6iqbd9lh4KrCXVHyJ+dswrInuyEc/jUBgsgCfl6IXmB4
7xWAvSN9NcHsAkdTIs4WAwNdpldhrBFFBGNfFT8kq+c0qdWBlORJvZWMkIgjSrHEzp72PuRsZM5R
V3Kfwn7aNMY6gEbebbQLyroJkfYZ6T+fT0lnD0giLgdCbtIkb7RsRMf5JjOVfYCKVUGC3XOGqbla
PfEX+eX5HC/74Ra5/HbrGxKarjD61WUlp24HZ7Bp2fK/oB/1gkepfjjK+YPRb/QVUgLwfzw99jzH
eQVaddlhpqJ0TFueoxJlty51rHKpelFq1aOcUl2HGarLenuGZFgbwW2vR4KEs5qPannHhKNwjNNr
ETXPwdpVK2RT2P0DiHj8k+bVqeV0NkhAIFOqiulB5IMKh/HK3RTK+McPXdi/trC3kQtTPolF/ZKV
sWa9zZehYtpewIg6MqBcR6qI5FSKhYfEW+pzQtSO/qNC6wqDFtczTRLpjApbwRFB1HLaxHLT8wbV
a0JJkLYbY4uCdmb9S+Sy5FpQnppRLCvVVsFyrze1IUsE6UiOU8tYA/YeS4OMwouIsUOonmRIjcaE
Y8m/Z8ySE/l7ynAsJg0jYr6gXPoe3yEfXHIRmrhaY9DTY7xlIMRigSCCYuwu4BgNBmnkKQeB0eZr
AluCD/+uHBJkioh8mkx6F5zp3TismmkJ/+UddwjX3FE5svcJ506cPG3qCO49ZD2fPTyAtHED4tAG
yzj/Uq4iGcxlFUI3F3QM12KPeoslrBI9x2lqjfS8ya3STW4oF77TWOxf94pX5W24CTfxAaIWACSw
SW79h+SJt3GG8CFE8ywU8M/sXtxLo3KKPRsR5MqpL8wl7M0rZRV4+Fy2YA9OD2FT4ME0Br+XiUGR
8YKfDKOZyKs+O0vQKmtyBsI6i1C1IcwKGTb0QYrmeYW1nEgwQxGdbC9/4DNbOPCiYV7cCQd5kTRo
+Voyeq0jq9AMTQrbwiFfJ96ER4uz9TMzQYmGCIUoMKwzjpuNnWqxka9pp/KCHXuDP+sRnAM9cxKL
RqvEiFZdCJ5RK4WYZETGB5ZiRm8sWoPwBK3GwqWCX48ZQo1wCI+806/hl7NPXHSUqZsrDhpWDC9i
JLtgPCJrsv3cJ/go/g4lLNxeaTRmqvH6HSE+ZBcoZYGWE+yplQLVyjm3+zWHavIXFirlOtudW5l4
Gw3BUGbxRdSK2fBIQiR7+jxAGBOZEOXYIjoutsW+3Q7mbOPJYcPpV/1F8ULDB0Gyc+tj5c325FUO
XhW6IqG3seoVtfe1csVut5mbgTERbtMjCuwmKncBt/xGYbj6ou4+BCkfc6Aqmdp+4tUmT0qvV8w+
MmtcAsoRV7gHdv3KX+wGTpFreZ2uOBdyoVrl7sXXuJcHkxcIEl5IVcjYemkVSYUUvzGqMAFlPQgI
84mADuoA6lOAwrxaU1DGgVR0ofb1Jb3QvkVJRl44WeAInN1Q1tTbaWQgFQKdkjio1XCUea8VzFgx
4koPcP5P1KJSIRwYG4LfyNQ2rFGIZGyhaJK3/FYuVbnV8sJqUY5BYQQpMDW7t2ge4aFhhgbTB8eK
16LBghqKuTCXaAfN0qKU7DOXgjAJ9qmymkLyPxgcPnuppjkRwaADHRle7RIsjLTF2gjDYkYhS6XR
zQu1J6ooowbgA8LcurFn2VIotwdqOXPoj6ZReX2MjaDXWISxB+UirPlyxcxGkNpZYVbQjvqqMK7Q
cI15DE2FQjlzrfk7HP7rUJOxBVYeJgMUw4HlIx0P+6UISXJV+spDfUisAgXcWmWuNTyMZFQsCUYx
tkjMU2VRg4k7LC1YKYHqDjDEp9xL+b0fO9hMudakfRQy9XPVnaQedQlj7lczMgjetIN6cKpVRbJL
hI8yke8MvGtrRZUYFTpBCKDoXiu/pn35BX8ognmN3FKwi+BVJTqRR0VrSrTkiQDizMKKFn4OsjO5
EMMi8UTlNoMCEJrZN/NFuOS4YALYDX6BAga/AgdVHb2FXc2iaW0t8ErWGUY4Xro2GoWOtAY8DSI3
/2RtFFuhg5AhYU2BeUT+VuS0AZ/80RhwmsIevkzizbzCBD1gKYSHIO4AK+0oVaTsrWlRtye7CMDS
TxSZ5OV75/IA7UQyqMiLbabNln3g5/Q+6qbquIJo98B9Yg1a9WsRjOp67e+4KwUmRLUfD4WT7DAP
MEj7FVJfGn3IMZWFfXJCUB2MxKfU8NCuRJvezvtMQbmD4IK83VqU3n4qe/HWWoInryWd81hbOTE7
6iS5PFBH8jHoddqGHNcYHVhKIlnqVWt/I29CL/SQQNpPNoyzjOnG+MBOO319qSGeoyAPhnUWFn7M
GnkLazc0ewAdhCpbgDfYkgB7MrLGvaYs5rOzg6KggT3ZG26tGiOBRauY5oELIy7Ia2azWJdnSGfW
ya12yt14agmrNZCtAeh8llvS3UScGSoT3znnFv7PxWSYzAY7PoyALEUvrfBTcCkX0mWD0ZNbaqHA
NCJxIOlQEl+WDalU/cd0o+1sTbmMWQLLmNlSrfrAv2Nr6HAYWdGI4444wOGYcKjcBWJe64PR6xWG
A2vXeL5zZfK9xVPLPB9OEq2yBeZeQVi8yVXgYBiKMVY+GVIKt8Urmk32kK076A7LFb3FB48/6Vto
AKCYq8KKseINtVe84jlfsKI0JxSeTcSVjTlaMgZ9bPRWCb22bycmbh62Apkp6YJO3VOoKteIBzGA
odr8utQvBGBz6fVn5pVWX0JmIsZJEG1DMnhbnsGSs8WyDJMmRss1wKbIl+LWH5W/ZOesypLsycqh
mhYcf5MMq+6mDvFy0MoLLWT0KNZ8I3+FH8qu+1JO+QsMBi3KCC6Kwug5WcevZG1Snq8VyB9Cojmq
UD8Q9BKjUA0j+vZVIT/+Yq+oT+6idXhp8XLQgYfz36bQYFYCnSK0FFdf9U6opxo9NIggzJzRsxsS
KKaGFEsWoT5yS7YjLPUrCEQxHutVpXFmtBYwDRPz2cKqRsBQWqA8s4meB7c7LZt5ZA16YhkMnqnM
rn2kH0m+yw5IL6JbFe7Z8CXMX/WrSElQqNl1RtSNkTD0O9yD9z+EndmO21jQpN9lroeAuJMXc8NN
1L6vN0JtkriKu0Q+/f/RA8y4y4aru2F0d9miSJ6TJzMyIlIZ3YaKw4aKeRFN5pLUZAil00nTjnKB
Pajg88BIrUl2MEYmT+CFmiHzVPQFg1lu57tgxnmozuocCo81IMfG8xmxRUXHG9YqINo08y9eTAm9
H3wMPspjfKX9uOer1Kcnf4/Cw732JFg9FUQuX4hm/ekI1uyyr0cJBTAEgE/z7eIH03gvoakcR1Pz
rV0+TylY+UlMLBgByjI+8G/sAomm1TuviROVeMKvJujhuzpJIKjSIP2SffO9npkH/nc9VKdCYl+u
KusGMu4ydX7lgX3KFrkJNLWbFzVrVXWlvZpazcZ4K06ZV22TdXiScVQbdHYZW7K0b2Q7iS1OknRU
TRmgu4z8ahkepV00CSYcfkY6pIuGFGIfaUTReKpuahvDI3pbqzZ2CnoCBfn2RKKDMCexUua5Ly4b
Cr9t9I5OBcAifw93cmhd3NxXVhoN5xnWMXY71lbMTd9Kb+XNu+jOQLl4xjWfF1vdEw6Dr3JXHWBN
YKb+9XpXMRVAZnjOcjfnUZzLIdscnuFtnBDIOVlG0IzUi1N/ceTL7+1Xy6DtT05iCsaemvN5IU4Y
Nmd411hJZxWf0hv/6wbDchufpH3C76RVjjCn+pW5wQivlq/Ra1q/JXM2OMFQgjJbsLDD92rymHFO
eb1TrLJgLwejZkzAm6qJe3+DtEt3OU4pzOBXd1ekwdH27uef2fyxfdGvgaOHDaNhq9dqf5//2oDd
2DxnLTHarWhuTw268SPC0ughWPKsPHY0jodm7PIrXBKNZZn6NFNKsjJp9FCW4Fj6PJk1B+102UpL
8BsWcZe5XTqixVPRYHr4IsNMEHoskvFzV23uRxgRa3EafipX/Si0XrDuvYvDxeDhEZIjdFh+MK53
8ru0095M4gQghOEwNd2vRqyfaTdqluVKncpTZd+MwhP53uAF5dqqYEzadMRSw9fEYW3YCkmNMYxL
txbHj86/QZTnCX2Ue/Ar8zh4S9YPWKVvdODIcIopDaXSrRx1EezvkKKuJNTwvFirgytlR7yt9/dP
3uHgDVSYecjZ6LEXj08XGgY6ijGmldlIPZb7yzDwUydyRZ80b04aaR6ifPmUVqmM0WXnmkddmQqF
cyONTF0SM8bKksCXz51AZa4OQO7HCZqI4qN9LciP4nYpFGNlVkp+dd9J57vgiakXvJOKwWQNdLs8
U+WalOhY5+yicXFqZ+a7YFjmRMRjk7gbrBENiHSoIocsU20oj2jHTQKI9WVu5eibKDZ2xaE6ALVd
ZEctrfJkbOV5/UFH93lzbjdXzL0sGA02BXHLLYhtpiO81cQswLw1PNCTDpWDOdh4b5L2jp7QrCeN
H8xMV1oqW3KTu51OpJHqVmPS8ZOS2tIyGpou7ZCAxR/696s4Dw819GjTuaTeZdThxRlTO3aTGOrt
DTQlgLevDu/ru3+f5N4mGxKz3XKro7lHJgZhDvv398Gy4ZCRoGbZwc3F7FOfyTN11tIuRxF3MJbk
jasy83ha1KXO3dOWxYTVHh8KX1m+DgE+o1SnHgEexn10cylkXmySaNQi+FHh6t/Hg4MwKmaSb/gi
EEkOZ/ejiDnUsrdmfznqna151bydJstkq+Ph+3QqxgriyYorQmsh5bmaq/DtCaBQeOJg+Li5+bHf
VKZFqdRSv0ZeTvqcO88P89yolrTplVE5iilqD6zDHhSUnTcY48IdfRG69XUwu1ENyh7lHdIpIFOE
EzMy6vJawOUiW13cMcY3xxN4N+7jjURyKPjh7HEwpw8XHUw8or/oPsdPuHWj15HR8+hxXH2j1lYI
3oYr2kz+0MbRWufcfav36vG+bbZRZqew3LIRWzdXnFL05GquVvS3rNCw8hiOplMlQzF29HN5FFs7
47zObLW12m2GgCjscRWdZuWyW9XTYv5YqnaTw36waArzIclKcV7M+aSebfFLhQmtHS6HZiVNi109
Ia4/FtlavMrcJ7KpEedf9g4y/AK3gFua26RxMWF2l67b0g/n8gFN23vx+UB0NIfmsjEpIggI4CEQ
ohEncSk8ZDqXBrckOeSBDSwH6lvS2QQQjklzqdWhIoHixvdRe0oz8o1y154lzSKOa1zyKlPjaZuC
3j1kUNNuqY/g948EN3UQ/9w/w1OzjCF3PMaodjDN7YqRwCYP4P5aAwh02JpiXQsbFNLh7J6QiKWC
pQ1sBZbH+Sn58icynhZmfuvpJiOwbBVxBno2JHGSxXnE5i1EiIN2Wo5uFEOtpZLy1U509/mptH/R
bIetzflOMX1x0qcl5/B8bUntkdY8tLvc0Uki34QNaMwlctud6pW+n1O4U16TKOyUCRO+J5NCstTP
dtyMcjCJXT1O3iN9ZawUl85IdUQeoRWIncKtATPTbiiVx9ksosqTbBXHYtXiz9M8OVTMAgBiMyCS
5A7lW3XsPtrOf+hOgnud0JeTFUtJczXJ1wMn42UUHqWiiBF96ekiGjNi9L1wAOMVOmgD1yDoSL76
qRXwNilQXG4S5lpWO7FmF/p0ENroGJLS1uaQ5j5QFQVk4+fIjw4PAJTQzVJb/qxRH8CjLWz65S9G
8XSUkjbVLKCS0qtdHuHkjkyuYl85TeoXyhAaQvGAqDWiAKkAf9E4VtZRmsOkeTycOHIvVEIe/IMn
OVZkF+rwAooYzXq5z917DCaqOXkGw2c9ksx1+HAIkny8nPqZPKqqZSR6BGciZP6aC/HwyXvqdgVR
0HRIUy+k2PpIJ6KWc2KIVNmROE1DnxyzUDwTlQ3cf+EcmbMBOm7EC4pXNxPi2zP3BZMOh6sTXTuo
1A7k6OLiope6X1uqBO7wZfGTgizQdOpgHkr+4+IbmlvilYEzCL7SUM4SX5CHJTG2dbLYuUAtU5yE
iZiqXdcjfgQlBGc3MKtwBpd8AAxG7OWweRy0YFgVk5j2Tb0f3JdlvZKlhW5Cht2gNEif0xpBEnny
qGQsIHwFyU/FnS75ojJLGv8JQzcfg8B0qCNmVFkZeD5Ty9iGmh/Jdtz5Ju6zsZ1InCpi99UCsY0B
kWRacZIrwiCfqGfi75IAoKJKLPxK4Um7Ig8DPRRw8vbyWR8F0j+zm90RGz0nBbTjFm46g8uzjxsU
ZXVSACabE6E5y4n/ernQy4Obr9wnirxOBydDX1yqrYilSe0XxaQOJoHuilCcJxEZ04MQT+PqvrtT
tjSTAcMwkkV8pb4pyrUYHJ6aX+ZOba5F3aZPHD53RrB7KG6YuBqDLMwld6uQU9Velrl1OKT+qAqv
Dnel8R4RZmAUhaNb7OlIHuNdo08e2Ulgj6lrs/Ay1WtuszA63F6HOtgNlLVAuxTQphyXz00Hwhie
9ctS6sivdlW7GJTjJ/tA8BqYTPJUllaDeqixkApf4DFEY54gLNPGdKSH1y9F/lMaNzQMo/NABpPZ
BKUvJm5zVdp5DeYUjgH8whkn9g1JaORlws0WghGfx5O+CZ5M/pl6lPoV++3hySKoMwATiUg4RxbG
mQnoButhVawvEyj8Z+hk0syM/JjTksh2c7vEZZMpsg0nUymdlKggQWcD6FTRvgwvzwkJtGJaqQCF
cplx3NZDcTALzKFWjeUx31epxpirtiR7uvOA53DNF4XqPAF5sLFnS1b+BfysGQaae6+8AnJx6cji
TKAXehtKPB90fxf3Kduk33emnNxtcoIUmifceZDSBj4wmINTd55s0IsZQx+SMl8qxnyOAX4XOJ3m
DS5Ue05c2B0IaurWCpQrlwMr6jw1GmsMN2kcHmFijBJzKD6I0ONLPA1Al2joMeovdV5ofQYOqqAC
i//c3TzBsggZhNDPO02w3OFeKpCpjgN9Wty8l2kP7hBnvTyemqnL7UTCopTJXz0RTio1YOwNjFEm
rQpGQ4vj8Em6AXffZrkSZx6Rp79cCKlQa00k4ZhxFO6NgR48ak5I8EQOqcqFywqdjN4TfM2ZcuIT
eraZ7scgdLGNNIIctLq4JBLZ9bLBMtXXlvfEBdSCf5Zo0/zhVaWNVsEQLEm104sjR5w4VMSOzMxu
PCtuKErJTkgMLEO1WZ0kW/AcYwqzJYJtLs36jNGTjeeoqpOlMq2+ZGhc8UhR3RhuZDEzB6OWXiHF
ylUAl4EM9JrAeBfJ+wGeyGUSn5dAn97cVbB/38yZdrwts2u8jj7E0oJbacIQeKPfHL9sjtKbN8AI
RRqBTKyE662yn6DpX+2mRPx9seTC60dBBcDeCLSsENT9biN9kDbpG4wzXpZwvWuWrgBg+4MPQJfm
rZwqHwp45BEer8E03tsxzuzHKV+WNOPQpiTbdHyZB9eCE/V0QRR64bS0ZHoKoByGPZhzKuYw3NCF
De9wQHVU5sIKTckcA/9P8oL8LR8DtpwpThHA4CVEF40VvTD9+tAX4DPlKhzRIZjTtC+7Jd0SAAqD
reIj3Plg+Ei6fO6UvXDMGVqsT4sZPpgAUL6wEBbFtDR6PIA8pBMt2msdaSyJjIPuXnSYcWzpR2ZV
xpKVPSzyVIYb6DB7SXhShPX37eVuAx4rsYOYGUE6Ln1kkM1Wu4JIB+8mN6lYxVj7SJbVy3rSvzwh
aj6Gy8KjM2nuH4tiZ5wTMHYZ+Sa0vcukF/I7EH/egzd6T/B5z6onfCQ4bz0mgu6nbEzVE0lNfJR4
vQAXZBRso7F56lDGVbr1F7cGnwZIl3Jbu8pHOgsfwGuPJSSPSb43WYTg+WD+qQs3In8TR5GH0UUf
pgFP4d4xhnKULAz/MaqnildOpOFjj+D7GMyD2Mo+gmvzgQDrQeesctGcQeLutjHU017pn9n6MBmx
nAZ3CPVQFnnW3aLgrlRPlpmgBmvfjgxHf9E7chim2nyQVyZPJ1bcBpo74URwGrRUrDqqN6lneZAo
tsin77bR65TsGzD23TNVu9IRU23jGyeAHa/KT9bVHVxCty78bpbrkWdwEw4aO/hJiuE9sLWobVNB
tDHqKNBLL4dLDJaB6euZov9pThuZA9TTpFUpHEJjp61ewtnUh+VgeEOd0S6rwb6tqKiycyodysHb
676vlKV8/7hBNq79qJxE8SqUJg/T02+j58WTX/69tY331xLvnA+ILdFgllbj22CmzFpf3NfvT3qk
j4N0rvftjnZSTsL4YSROMi6/8NAgz2krB+hn8LJNDFU6go6vQBMox7mITNWP85E58Bpl2ab+DTmb
4tcDeLMux1lG6Q/Qi3gcKT6C34rFGDloaQrG/9TwW2xS0xjrlbcQoEuWrBeVCKUD8UV0ysQNW69W
vLhyLgOXZx2HTqlaCqoydgSUprsXsqc5R1QLuT8ZM3tNR5rO4yY/ztF/kTw4RWqj/Ac0K0J6So4M
+j2wE9DR3OX4vAPNI1Stt9UX0SkcS3NxQTPYuhxbXybtP8kbvCYwwnidqFYQMt4Sh46OUA3bPTiJ
NMx2WsW7tcmUI9EmpY+Dtcz46GrKt6e2qO9eQydUcSrOcNaL4bUXG17+zbCCj8T0hBHnKP4z7L2F
a+r2jfrAbQ/Je0JJOVOvBEBoVSjzpuZ4sIy+wnm1o/teYCFVWJ6BzdStLz1YpdQLKjyjzLrvnqhl
AODXGpbNpX+ZF95lBUbBPOQe6TE/eIC3PbUB12KIuuCV0SiHdTWYDZJhQ4fHjRuXZV3THR+QorpB
aRvkH08/PWsDSzM8w+QZ46xjw1Stvi7ndNhOWlJhS5SJj1ZpWMrDF8KJ2bhZ5HKmwKQYNEsWxJOT
BcY7aMHROEDF7bcOcAxF1kz7fDjNV69rmuurx4gsqO9gePddT5KnHMmt7it4f95QUv4CQVWLTcrO
jcJRiQ0A0EdLHVUeKPZoz+xL5PK0zY+UlVXspZ81Kh9xiCz4derRUdi4oEeBVYF6GXbUuneiw5EQ
XE+g9WekORBIHlZ3vjMyRh3R/wNzBHEJgRmPkPsffruPRSZLmc7T6gn/JVRn5pWyeBc1qx6aCJUR
WAvMGvCUqi/GkATq2CvUbAPrwoAN+m2RQ5oywC0EpTCDUbjpa7t+7Yy+EzHNryLNRsLb6HYOVsUn
R8+rcLJPtimINaKKDt1C3/0jOkKcp016g9hd2zUReUXzpjkAzxpD+pz1i1CcYt56GQcdQLn/kIYJ
4fniUl3CMTIOUmVp67K1K5Y2Od/TeYJYqB4xvJwFM7oWJI7hW+OX+xiGG2HsgJxuLG6082UVhlYy
x5unwlEKv4XG4qTMcbZ+2N1WX5ibhNcz4zXr2xKM40g0jtbNBJ3pJ4XdfYHwfPI4totkhoUzVaIT
ex1wgNYfIK9NisDx6YSBpSRW/S5su43MGFxlX9JgJpm499P0Mtoo/muSvLH/cUfnKVAdC9g/kGCh
LKNlznQdzo4efXKSeTFC5sbkrJpp87oPtBHCyztAZWp3GEzOa7cdspMR2iFGTSK7Q7h2AHA3cR9T
XHFCH5NkJ1qJx/qqU4SqFg1mpQ+e0PCf9C9fulUrDpkX3724WAY4teo+5sk4WNHuAlCRTsL8vuQk
BM14fSSHDDQdsnzhSYWVQ613k0kyER3gSsTa1msKviTSUsLOsC/LAU6lIS8thvthQLux7h/FO0CQ
yC5SXfGO2nrKg+ApsBBATNkXCYAa/WpGDLBkNAv8vxZcnemKg1mpI7B0xRsR1wrphBKTKqfOXHQs
6BvbVX5VN7B7+qfPfYfOgDSErjPj43F44CnRgAPQYfRrbA+4iu7g1xKSeiF/FXtrJZl5MmiAMA1O
PI484Itn4rbdSAEk00dSusSc5eZELbotdE5eiNuPiFOJzSrkhG4wLRe8y2B4GYwf1M68H238oEXw
mEqXSRpOwnB/AzkzkTnAO7g4XeNKGbSTgiYkxrP4TzxtnXMMhP5L/jLNGcgQJ2jHxG8KIm4HFwCS
rj0XgsZUozGaADOMs5EZ83TnEqynapi37kAcZ/WQmWHpZwOLB6IPPWgG8nyFn2zA/Jpcbyx6PC7h
5YGzAOc1fgKXBQIL88xWpL/IqM3MG2RQXW3I8BrVIp+CnniBOqig9dIvM23+nACi1Zjb6FTlPU5V
fQiTDHym8bU7vAk0VCO8m1b53sDCDVMOCBS0cGhChMNbNSlJqG+OAsNOnAbBSEcIj0E5Cy9Z5/zB
Zv+slgZnf755VvP7Y5rq07RO7Ko4R926P2UVp9X78zUDvHp5IEvo8BsJDNzPIJ0UIG6eEA7rsk+j
C5gxE5SOYehECG7wzzHt5kPrwM+ttHL4iS4MFWVmPsdd5Rg83We9/FSAOyGjpP5EJomitRoOVUyW
8qHMmcLJrIxeDy+FwQdkBQBOUM3GdefExpRT02i8AZUM7S+QrxsmDH4iuY3We0xwQLPZAqJEdyIj
qGlVMn7raV/uHsdM0Dm16OagW7qVqg5bOzzjSFE+fKI5IFXG2qcTGK/k8OPWLO/EAOXQCIhRfdIU
PDCV/nCtD7cFyi+De94FiwtDsxhSrck+8pNoww/4CJOetzp83caAaTrULOoKeuNP3wydFqAULQeo
Ise/86R8A8VnwDX3TfmmHBRpJwhr8MZBaT/Z8+GE39OilywR9lttiUUmecQ9cpGmlSE89rsxNXE3
a6ecN2xbFjph1h+8o+6tKQK5FqKBZ7+vye7Ry2jvMf6yxbDOEVD5eT034Qpd9lI9DzPPECYxqcFA
flO08yv6SIH2+a6X16fI3DXVqej9fXGs9nzI3Oo/nKuUNtdqDQtNXAAtjpGtTLqeSO/tO0zJDoF3
aum5NdhW8+6t3g62nO/8vhpe8qpYVSuUfbAdwnWxNxYdEYpJYpJHkjRSJrcNqNFQdnNmj/WVJ7Kl
2HmYKDit1/jiP/WRks2Kbnaj60IveLks9oxcenvN9WVPuUyn0vhIQMLaR79SCFb2buDXk8KpXeC2
/WU2GFPZnoh3hh+7soufmmfw23eV2/yyAhGG4qyYiUv0QyttGC4voL4YgIzjESjTJB2SlkxQ2I9e
OAdiWTJM15rf+v0AOeC4WbiqJ5g9b5l9tiXfiIe6c8UUyJLHWCnBQk1tGwq8A+lSP93o9APTYPwT
2oD2ts27wgHt4RS7mBvhZDhE7wGI/1j8lD/lbbfkE5HVVv0ZpX6yGbqNcQ6ut8PtEB0+xRGcvhnM
G2WNYO69HT6ukDjxYrvSLB+nbogWz0ooGDDdT+2BNYaPvhLH9VQdY9LDgwqtHV4o1pIc3ettNhMv
ADgaPhbjnkuCgmwY4BCLv9WCwOFiv7eiKTFrD5f1fdctDbfmOecTZh8PMSSaKe/stdcOHvnojgat
5w0J2O0JNiYZfLQwvn0ax95UjSiI8q+3YEeONTcs6jhHHabW6vkeOKfKZda9uiQrFzzwO+ccOrQC
bKqDc3OS5tIaSNenUnPxecRQMGOSHtzl0GE0Swffqg8Fdu1DCSSEhjmyTiwQ3nuPx9fyB9rq30RJ
v5NWv4kJkruZyEr5umyL46R2Z+dgQnBYn+/2qGc7epq9hfU9g99mDQN7qllPhHpY8LF4WDjOxN7M
9eE8tOxkUYx9+wfmsP4Xpr3MX+ZAVg1dl00Jyu3H2zpIb+X/+V/i/27NOq5qQ7hsYe5ZJL+YHnni
9P0x3EZQMVNve/dIm/mi4N/rl7UtrUU+XN9mFkaE1ikfzedvz43tukN5zkA1XtJ0OlhMrfF4zNcX
T6tr668Mey+dPy/u6ur7b/Vo7K8+Nbf7/Pdzlnry7zcOtKyZosQcKk3T+ee/d5I1N/Op6S9kPseH
5Z1TB7/5ES1Myz29SZa9SW1//9OoAKl/ef+66DehlFrJ5UUV2/6iM2+73Ua7xloHtjU9ZZa986+k
m9P9j3N4/qYDQx0hipohKoryS/H720urH6amXxhnty08wb+tVSh78VUfKvhu/fBQ/35///9K3xav
WmCunQVP7m9WTGeiMwqd0aiyli5cuPnbBnuk1T6y9v++qva3LfO7ju+beCqosDrp6vbJlCNtCJmA
xQdb1iLkQv+jKUdJEDucOe5tz2xPRqmVM8CtETQS/zGT/XeYzC5L2HC0qbTAtIuienLFh2kEMW2C
nwBjKkP3OSowM1MW6T7YYhXqJlvqqAm0pwxTtNfpJ9tF6W/k9d9v6ttOy6NUEdo0fm33DKdxk13j
w65BdAEoDREymPYTxXoz0HRorEkYf5LB/TmwABWabuKarOIxK0nqN62dgPdT+BIUcTthbup5Fvmi
885o0pu1trTt8vAaH1yEEs5bZduRs7p5te+vJq/Fv1+t9Kfq5T/fQuuX9m9LN+0GcRg0nbh92s7x
/LDeF9523Y8s5iSx3bntbrjqj3rGPxfUf6/6bUF1ghk/FUW9bwVOhRBqbD4rfOp63HXFVQBAG47h
Uv0UHf7iufXfy3575YO6Ll55Eby2CGbeilGOluKDzhhp65sxFsBwE4hOWzKWq7ZFYuNUW9nZokTX
vmiUjmiOjREPcxbGCx0GO5Aw+2Ae+hyhzDX994sR/4wp//2u37QV6b3uBOGh3bfRfAtjR9l0Nn7v
s9z/cT5FHxP/GzP/e6VvMeVpFDXnEQtxf+Q0hGbsWR/udM668/0fjrdfkfBf1/omjMmlwe0SXX69
eAOXa+RsnyqeuqKLTmf2k4uz9LdlZiDBRJsiosAUv10tbB45JiIDcUvSoluzhWBBGfRGSJ3WwyW6
o2aoeeO7xfn3w8v75Z/67T5lXTINRZHwWzCUb9vqFXVdXESPJyOHjCHUMPilzPzFCPRxLgGGtrig
lZ2Fl/Ia2SlwB0+9An6a5EDKti7a0Yp/29xhUMa+fgQoUT3Q+JoxlTfHKxb512NWHDL/NqqPJaRL
ZBnYMdv0FsHf/NsYMa10lFfwdZRtoaJJhM66zPrhfm+fAoybdmxSOXy9QMgWOWaXrT+gspYuVnDq
GzU4iLkqTQ/4JLX9WpkQF0MLhyVz3rybEHvhjkCshTrF9CHn1vdTllCVAXEgq3F9JgF5wkz66IaV
303yXUY/cpxWEFdKp0icaTLSNiFsHqcf3EGbBgTP0UfRQd2WPsVYumtQnJGcmr64wCFhFOI1McHo
agonHtFzXyTaxgyNJ5OjnPgLXX6GvTAYNk4RtZMyRHmcncNzL82nVs4tvGnu5Li18zyQWqOn8Svv
4WtDbK6vkEOG9JpeQCKnl+72HQLoYz9sZvkvC7E3EkcLJmHBgT3/f6OsnNwHZXczO6IsdbfleKU1
2g7vPCxrPbo4N8wdtsM1fIShNXVJLrFyyIZwey0S4s+fYr4o9jv6j9X529f5dvRcLrd7FobibWus
milCnY26kIb65rJ7jvl1hp0AgkvMv1fYD46FhTa+TTCx9euV6QU+WqgTpFEIoxfkRoqr+/WwRATI
6TkrJvJZHPaU9b7ReFtqx3J6hw91X8tQ68VxPL8sYKnPo60wfGzVcT6NaDaas27VLqA8QMyLZrie
TS6YZVj0cH0JajolybTjQ+9zYOdRsxOW8UxfmsvykB/kJfWTn0964thgnX50m47Wn+AJ03ICPbxv
GtT+T5v7b09PxdYAdR9bW/6W2CphEUpdE3XbCYntTLQWzBfCxcVF9Ljx0X7uf7hefyr9520ZmqJo
Ir7sqiop8vcJC4EZJyolg77JjoOrDgRn6a5QYn4aUwW4QNQ/ieV/SV2/XxGXCVYruayhSt/OyYde
K52RKtomxViZPsTlescaBAqmh28f9lBw5KNPDEhK3Up+SnHFP+qGfkiGaBoq4yRUUxK/5QZB+eyo
z+7q5oaAq+etwjJ+M4cv95QNJ4MfJnP8eUQYGldSTI3p5KTV8rerRZncNpJ2UTavBW8TTpsdWCKb
cx1RAH9088PLBpkGGSC8gAog03TL8b9fsPTHUf/tO3x73FFUyUGbILuXQD3onVYkRN0Iy5zlEvMi
4UyjDXyddkuBYUn8k/D5jzz429W/JRpxV8sXveAJ6BxDrX1mPAnItvU1XIIlAZyAuWwoGX+KiX8G
oW/X/ZZ2JDiDJDkJ8OZph6N0mc8w07rwsiGp2M2O6ViH8qed+9OtfssHMll4vm4pS6uYCpY+uUwr
97IwmedRTtofHqv4RyH/7fb6I+G3xLqsolZRQ13ZFMfL0Ng/8FFXToNTdiDojwEg39D7e+nu8d5h
Qf3DivqV2HzbwHgliIassId0Q/128UdrxEnF7t4IPmrwmfbVKo7C7FRzCP0J928Lofrwx537x7HC
Lf9+1W+Bscry9qKEsrJRztoqHsEbLRgjGSBVw2wBW1M7SeziB7uXX7HoX7f6/WjNurocRKqymTzt
o2nd/LNCAfewMQC0X/ap3L69XVtrgwTD+ve2/RWI/nXlb6foo+xemqLxkHuKfrBWemf5YKp90CN/
//GN/m3p/vZsv9dpxv1l1K87z5ac7fEW+L0wUD0rrF6JtuS/7+xPFOW/L1L7HhQ1+ZFeAp5pcDVm
lxkD/Jb6JFq9Dn3DCFzMqsboG2eN+5zG/msHtL5RTxRs//4af91Cv9/zt7iYFY2oBoJIhCg8WnQ9
wQUByxv91rG4Vlevq5gOXWyLYf3QmFNsLGx/SNz+dhKypJkaZfIXDkzf8vg0b8SLHvIVpAz6PkSF
dyUchcqU9i1Atybb5JYRNo6YX0Xes50HKHD1H57D31+HpBpgOwoie/PbblbUNo5DoVY24hH9udds
8zXOZltpVH/EeyTKS32NOJPphhbepfh9X+aJ6NLor36c3/bXVfjbN/m2w5OkU/L8+VI2x+gNDj86
GS8+pHvto3mLDv9++8rfAijeuP/vrr9t7EH5uNWp2PXRJO6JWDcKKERXANFwuGFTBI7py9h3wyNp
bRppaYHvrRNA3ppDxLx90e3FZAFbQnF13/Oa6L6oJ2kiuu1U+shB7XcaYN0sGNK34F3iDQvvAWJo
1fk1Cq9Rs/7JmurvsUrGekTXAXj/b17+25lwH1RC/rynyibaww9BAYNf8zFroIihterVkywmSA1Y
2mA6ci3Ozaohho7hYv8UNY0/syyTZLJPeUTGkeEO+N/jqXp1hhFm0XMjiz0tp3tYLVwCnu81wwgE
P3Z0/BgqIFdYojSib4x/Tnut2158QaO+kJG0DdYlo3BogWI4ghD5mm1pmGdTSD/VEcuW4csrps20
xBRZgXyB3th6Xmn4vz6U9WBdHCNY+PQDaIhDWa7toO8+W/ghZstoUq+qTbOARAAVfwsVAk5bhpGK
eIRA/vl8Wfp75GfL7LO90t+nF3x8le4d+hTjC0XEQq4cQz8aPgQEQA6d3y62czyuYVgYQ67zFFzp
17iiAYU1tCQGZaB8B1fH9AdaPXI2/P5gt4QO5vrxtf2Ae/6AYc2v5CaY0kGNtpSjWlhLFMwn6jhU
SppsJbNkXKWoDhGfkTP68DYVvg58X6YpoHdCzMBz/lA28tmkpkVhANkAGIm+iImArZYtQYPA20ty
7nv5jEDp/nTaxcVTGHh0YmlIdL0Vt+CeJK7fvGX7rOcHeBhP8yEKDaMEhgGcHdswrRzxxZULwivV
agtVk7zq4H+gwIMQqloilvjkPzEsLmgI0LD6tuHjPTmY2/ogn7qNxsgQAAL+6InWsHh6IKSGrrqs
1qxKiVHzH5gF47vLH1Pe6/fwK9rUm8s7rVCoZNEmOZWLBiEXt3iARhZ/UVtTzsKN5lLSsbkWb+r1
hiHgp65a2fVxRIs0OGnbYHk5INKDD3SA9CUd5NELMUpjKVBoICpjWiNa1Qc0HghqOzqV9E2TUwJD
9bP8DBBQI83BDQd9JMkrcuefTqU/wpI5UGVNlsVfRmKDX7Dub3tYlGozF0sp3qAmQbYjwJFEkmZj
sYjqKf0h9P9ZDHE1xcDItUewROyv/rtNi8dFy2/lPd6wiPED+CooQw73g0DndBowIEH9ER342/39
fsVvZ3+Y57UpBDdoMrV1WTVL4xMVRH2kXayt/x3hf7rSt+PdHDSdXshciZPEAE1YohUI8OSamUvc
p/99rR8f5Lcq51UpRv4/lJ3XbtzYtkW/iABzeGWRrByV9UJIskyymHP4+jPo+2KVGhYuDvq0u90W
8w5rzTnmdT5YeJ8f6NSDNor1VfsMThNxANFdUrP44ZDfJsubZ3ezwal9pdaCkGenfOB6nPt1Bkl1
lNXQG+Dz+WnCnEfsL8vRm8PdbG4G2Q9I4OMKJaQBiMuwGdS7GYv9U3rU90XRzZFu1iOdr/gB5azk
rnffEVTBvnBQZ9yj9bvHTtfgWweAY/vKT1uqeXXx9xWaoIYMy5iLLsxcsnQzZ+WqTzCLGSPnQxGg
fDZro1uYTkPQOmbjpXaGTCoz7NWu+FwREIFN56dHOr+SX8+AnEtJZBUmk4yq3S4Hy8q0yj6Lwrv0
Mfo9UC+AjNrMrgIwAQcpWCBUEV9/eI3++5hzMVnSNEsRb+521MqFPvlheEfMgo374BV6FO6nJr5T
Huptqnpp+9PHMv/Im8s0JHhP1K01cHvazZvrj2KgtpoUsH0MtlHnoMa23AGwJZoP8Z3MgkP+pDk/
LrZv1yQ8UvCmXKkqSor8rdBVJuSMCL1CPtVZhCj3YXnZHdzDNUZIcK7+E5TX0///5hqWarDLgCpo
qObNlcaVWVdXffAvSPKLnfbhP+YPPToM1G9u98oB73444O2g8Oca/zrgzVeqh3IlNlLvX6LH6DFm
GxfQ8+rIGVS36U/Huq0r3R7r5s0J6sAMhIljzYrAO23bn3yu0mbpgK3w39dl3I4+8+cIbVyUZToe
Jl8pr9Rf06JRNk0YtbF1CVnytdTIomNJZMqZtJTn8Sxv0MAdNYwSL/pjfigf6Hy8FkfhOT6kZ5KO
jsMuPWNBrE7Ykl7YYvonXKSb4lE/4uo/TRtMbtscs/P8wesS+Fh1lR1gDCzL53z3BFngMV+jXMcD
qqwd7WTs8HvMQu1jjMbzoK/mdcZRvag/wda/1e5ur/tmTLKU/npti8S6KDjCu9XMqMqAssDg8vqd
uYqP5iE8WyfjTt0LTvvTRv0/vpgvd32eYv+662UtigmpI4QGgNGhlT77me17CGYFBvg8W/TF3lo+
SO6wF+0aQdHCxKQTnbKef3z6saP+H++bqVKntqiJ69SqbxYrU8eA0pW8AwE9800GYQa61QJDqU4m
wWf2lBlgTVkO2zqRUIKA1GfVGhsfUN+P0/33QVNWVJ19lmZJus6X/fXGiKOp160s6BewOQ2qabt/
yYnSJeYMFeDsKEZa+kMp+Vs9yJSZFhjBLJEkawvdy9djlnpRDGVUahf2qOlbd5fug126C05IxY4/
VW2/1Ub+HAxa5aytgVgp3izTQkUOoc5ijOw+UC0v8C89Xj/6z/jTB/3kU1Jt5t5dTgYG4Kvebjxk
/v/+5P/zFFR0SgoThME28mb9VlRDHEftn1PAqTPsEiws8iY3SO7wqOUC52CrxFY62WBJTz/0lU6I
5/u/T0L9Pp5CJP7rJOYv5K8vIAsHi0QLSb1oH+A1zAAyFnWaQIMvP7xLtmSi7UIJjtcdu58rZovo
k9YSOzv2QZ3hEBOVy4s6d/w3DGfO1dW3Na1Aeu2zreAsPzUHCOKEhRbuv09c++nEb94W1VeEcWQW
vrA3BRcu4Jy990u8/h7YinQP0QXtO3uZZxGaorWaXWSBEzp2Rg5N4bAPQKM+UZBy87UZHVRsBVjq
WMaC9qtsChzY9D80bPLKSl/Jgqe9huTh5ksx9LTQrq5u+2Qme6tZKHCGLeffF/dNW0PPW9JYP/AX
wFiQ5V+fSjRqrTJpSX7piw/lOXnxX9hOa+UTYI8jaUsxgsdnY0+2FQm+0ouRHBJjZzYP0t1kPv77
VP7jq+RUiDnVLZXVDBupr6di+tpQqkGcX7QJmo6AhJf1ovWWJJuu8KzCjplmhB9Wqt+EJn+un0GA
zdu8jhJvHm6thEHiC352UemDssFB7dn/FqmIkIN2XY/mnTRsdZLJJrgngr8dELAem/hpTN7qK5ZU
xo/gLj/n/UagfB9iUWNdqyo7KMtBsFXa16h0RuzvsnrUoq2ILSZDYA8SZPejhOL7QMoAKvJ1G0Sj
IEe8GdOHSomMOgrySxjvJmkH3E8O9mPxmZXHJn3wg99WczB/RQbowsnV/YdWvWQAKuSFoh0EpL7B
Z0MfW7//4an+52nB6SXGZAaS3449mijnU6lZ2YViU0A9QfiDvRfJEJjWabHv5GVpsop71/zLv48s
/8eRmVd0SPzsyFnw3CyqiiHRBilMsgsgki50ofxBxKjLU9xhK8mXVkmIgwsur429vHZLrl5E5EyM
IYFV9blCh43ZqHbgNf9wYvPK8eui3fpyYjcrsLqSupxvLrtgF1VB7GAaBzsGHGU8Ki/Ya5LIxTFU
vODJwY2N+1Iv7nH1quQ2jbCwl34Jw9GWQBAn9z9WTSRzPvyX02PnAgwderQyr7Zv9xStqkXXKp2i
S0MwHLGypLgyAntC7ImVh+8ng+qt48pZBkhdgIZxERUfTUzqE74lYI0fxjMOxPzROmKJHTHEDQ6a
mo447nptDdumXivBMrIgbS7Gt+4Yfxar9Fm/g0Oh6i4EiBCWyod6P9NSsBO8qy/d5DTv0Sf6rmFb
HBHmEDxo2ylifNwo+GNWwWt/gLISaHY/LPrXMaZAOKPCG5PKz0zdzN7Fdg+w7AKqb2Etk8uMrpKJ
naaaqbocuVTs/AOToLIP58APzNImbrPKGcw7inUIckYFyvvCwp1LGdPtT1QMsVDL3B/sr7o9EDCF
oz4k8Mll3eTPN4V/7+GHL7uFQasY1T6mYJ3HjNd/9NTZ1ugSL8fcRqUQv3bQbIDKSPWFKttEDRRe
5B7MDUZrjDV070nDwg5i/UKzPvV2AKAS5UU946xx4OEZCSQXRTe183X0FL1jcZZe9JliZlEhxE9Y
CXZ2dYcjrpKKZFu4qqfhqIoYRzaqfIyMl1heyenq3+86OdXf3yaDN0lVEFCKkvzn9/+a9is948sK
+ogysgmhG7MJPM01ZmzxN0VknFtE980e5qVhW3fybyxq0Vv6Romb+Bo8swC1o8fBmXYd71a2FI1t
tcs0Eu8pMpY6f146hidSIfW3WHck336fYIqJ7rzjJxgBp1G1Bj+Y2hkkxShBGNHCeqhKr0WkLXeO
UkFioDAKUiETt0PxoIS/kvTdD4+5ts3qs0WRUojf0mgldHakeONnI7+bDR6fTdNT/DopAAwBec0W
DXJQnCTbk42mpWftCayb0R5yzJ7xov0codcs7oUDPBZXWRHcma5g+aGBkhcG/rh4MahHIppIF/Ln
xBu/4WJgQEyLct+ark+5tLhD6W4s0tcgdo+xuQNgWng91kAkX8urtpbe5WAl92Az8xJyAg16XDSF
h0otA+d1aIAZseGRKATfxQXvRQCfCtRl+DSr1JMX3C8z1qtfXd/9Y7H1HfCgIIn0RXYkzwQg06OO
1iu0+32O38vp3tNXxedxEpGL7RaiHhpgNog11cdw08euqdp0k89SsIPOxirXSzfSu/CEIH4jHKi0
FTjGnGldL0WIei8kz7hHEudXfL/QWPINWQWG3cue9e7zj7MJU+e1n8DtOcP71Skf2CkYiJLFZ66i
RPqBq2aZbrojAFtgLGcYm0tll257l6kQxxXehXRTWR7EUaZIDkHYpwqHaan2yEeidX7KH+S1sSen
yL6vTlCaYOwACuEhtIdpFat2+TmsgocIKxFGXgiYwjr5DaRihm8VxEIRlJ0f+bQp05t2e484r951
Z+MR61kw885l26QF3DBoLww4cji3SQOm9k2gwMOmXt9ZL0w0BeySk/GSLGERsRL3mJBT3J6kr+BA
oVzvX37B2UUGW9vOuPklrFHL+Yf65ORb7S7fkshL4K+wKDbXywIPM3bSO+1UuvVKXCZ7+WKdfmOZ
VrDCqIxHGFg2JPimJpaUaPGJP0V/EglRwxG2qD7bOyqSfg5VIjmTxKir6+IzztF+MlXasWsB3PF6
nuD2/TncX8nvxs3PlnUV26sBRqarlLQFQoU0WDvbXO0NoINPegAV55VcXrIlhqrYqxYgO2D74Mla
m89g2arP7Nw/Teg9psXU7cZmrZnbDpQI3tLc7aHl524LWQregG6H5lahmyWdMlpWZDbKAFdcfv1w
5ZXGJErKZb7UpD0Dcx0uSwnHqEMvBlzHY3LuLsn+Cl4iWRG5h2VE24RopPA6APxeI0+kB1NshSWm
WTht9AyWqdPuCDMIXUiNG2mgGO0qn9faprTXAJdZVGfgC+UdlhP96SH/NX1Ws/uQU4kiwCh4yJwM
n2H6YGVPOXiOA/WOEc9wcBjMrSW4+S+VAY8vDlFCilFtH59KiEOPInLRdfMb8/IrD2R4rd6gi3Hf
X+v77hAgvu+9ZlkfR9/zt5GCJpLgNalzg6PWrwmywG80LKY5tPQ8A6gAXGIvpUCDOQyhq40Nfn5h
sJt1r732WDzkd/kdRPp7ubH9aimvRDj/SOqNTQnuK15Sjmj280u3VbpVOe6SB2XYkFy8MaF3HaYT
8wwIAUgOsNn+mPGcZJFhF2pX1u7fM8ufXvrNMsXQVJG4C+qQLFlulndD0RRKjST+YtDXBNORuua+
/a3u4zc8ztk9ZtpQ/dWXH5hU9cENwMW8eTKwWmAS1hO2KTd0qPLTdYb/ahRLY3GFT7Atnxkoo3YB
HZtxAZX/p8+y60FZQjvCHzd6S5DlwPzemlW7g2hMx5IqicNwc29RRSjeHkZ7M8vP19F9iLpl165f
rk8LgOJIegZ9K/1ud1AtjgSjXlL+5GXCZMd2W8SGvGSK1h9+uE3fpl+DXc0clkhphX3eza5Ap0Te
+F0VX2jEywsYmSD/IDCquwx0kv3vY30TM5nK14Pd7OC6UMuu05WDFeYxfesPOMpB+SSWA5sY58iw
h29gOz/JPP+kJH59E74edt4I/LXECCJ1lHsIW5dR3DQfvXSOwToIAKIvljcS9muvZTf8FTeU5TGN
HFgyrYg1aO1N6ymPg7TsMJ63Xmo9+tquBnzBvFk/06udW5UYTIcIvx1fWOEM47Lo91daCbwj9SIy
vVz9YUP6zYz15x7OInhNkRB23irhBcVvsiJOMPbPi+sK06S5sBjAoQG2TmO8kq0Z6mug8v7LUzEy
uLjk/+jGZ6bdB6yGNAf7Kj3/H57svA3+dov/Oqvbjw0xnuQX1/iCQV2DebVMEW6UtnWhNV5oCMQZ
yadN8mD8sFf6o+r814Fv9kqtWsdiM+bxxdwTWuS1LHnMnfmiPbUjaDFCON6B5QmQ4WDJNVsc8HNc
ANT33zXQZ5ZGmU1HW2hxjxoufufqCjQ4nxEvof/DUvebTPL2yd2UUhLeuiAw0vlUK6Lb+Z+0xWnf
L8Q1uwOM2VTCFz8qgL+Vcudv7q8nc1NY9kstwaDEDcJqzPLUP6nreNfu/Kfp5d/vgPp9X/jlSLcF
hkAXyDhXeTMJDDAXU4o2IVhCzdXfuqtXiBerBNhddKGt4TYQoNgwq6sHHlLUn4+TvunYnyzobAAm
yQ+jte7MbQBdpqeSJwKAO+r6JhwWeNjB3+egGpyYwVx5AKJoqtsWW3x1Vxuv1+X0U/dlfjDf3zFT
ZSLRNVG7LRT4itQF6iBcL0Clp2Yji+RggOPMFKaI+CH03RHjxuZ6CCgYVw4zYqwt9eyHN1371iGY
HyRRtpS+TOI/pZuReqqmcmpS63qBxuMLO+mo6Gv0O3BpFGUnBvv0uobzUHl9tTUPxSuGX+hPLMSd
OHNYI7MVBudz7OL7frjX1NUWdkTvDq2rvrFPsEAtlKcQYynFlouyrxUgJHH85qeL4CUkVmJWlxAa
kBKYolBotfvd1Lu19EMt9Xu5TUExrqsSiiYS3r6pJHJ8Fzp9mOgiKe4EiAp69bAjF1sOV6y/g40M
j6g9itdtZkCUW5qw17MdLU3m2WFzmONlVyzz2vvxzlLt7Iw1hllsJsawrI3g1z4ErFvUpaI6gQ8X
4IcuzvdCOqePnsQwMMsa30uURduU17DNlDNljp5wlk8RmkNzsHz4OYti+qjaU5Reeq94taStrx4F
nP0gDlTpIY6f//05/lEG37y1iAwxTWmWpiNVm4fsv2Y9IVDMPhAbc6814ob4Whd1JPfhVwvQuWll
N28Dd2hcs30tm3fize1R55aNBxNfnBI/xkSiT16vrTssOQbvQxOCa649aVIISaGOMeJe0KG3PY34
cfzwYMkPHUukFkK2yq64YJcQw85OVd8elNq1pmNm9uieRtePa0r3VDrAV4A8G5ZJ9HxNHiVYtBaC
B0HIdkhlGMvZGAO5McLTv2/Nn5Ho9tbouiYjmtMkVoY3s1Wed3FeFoNwjrO5GlWuQqgC6/hiPfkM
w/6vSd0WvcNHxHPqzzBcZBeW8U/zwX+MlxYviaiijFRm38LXB1SVhqy2pZ8erOBiqcBiwFh1rJ4p
3NUUdXw65UJQbnVqedP4StiiF1qnXB7csUPq0kHfS38qEv8p53+9MyZFZsmQNXwqlqTe3Bmj7PK8
Ln1934/orIfnqNkZWLnkDyNhVdPBhB5fu0Lc9gq58NZGlXroOA9K9TAAXJLWQXfwhX3U2WGiLka2
PQyEpMbWYrjSsl8RTVvl+qwW/lKUa6duN3VxPw37Lvk1NcBgMtXL8Z6N0fTDrf7excABoyB/YCdA
T88wblYJGEVFqcz0fp+oH2PZe1ljbFv9uRvJWNP3pAX2YsdZ1k6DxlE03q6Q5QoFIvJnW1NKQ4+3
VeEvRkCc/PH932/jn4H79p6rkkgVbK6AIU3++h7kBabNUVQBMhd8lYy1YnUANDlZgI31+8J8Hq9Q
WD7/fVR1frtujipZ9BVZRMry/KuvR22ueRyJmUqaBpVFbdNPLuU2rVkiz2aFQgdAZwPPwPDG3cpc
MlVW0oFWB+wceUZt9oygqK3MQ/c7/TVteupRuWvBr2Rq71eT9chepUzRRC6dzptgw8Gs//XvS/im
XsLz/eUSbm6cUke9mbaKcbZYMrTwgxadk3UEWdF9w3fmiC8AsqdqEau7/hh5/z66+n0+RsWECZBh
U1dUPE5fb6CBSktIrY4beF8prr4cVS9+6wCUHCWqlne6ToVxoPabUrCy1Tf6+vki2hBR1a2E0DPS
FWxw4pvNYmM8Dq4QrVCiBrXjkzNBGQ2yGmOPHcV71bCpr6xCl/1z8cO6nTbL99fgy1XcDEJMxsNo
DZNxpiJft3OplRQ60Iqs49kllOGxzrbBtEBBHGUbS7T7fqVICy94BUMdz1ull6vsBL/pFkfMsI6a
POa527xYtCzmxFKRKK/PFATJWqN6BchqdiaBwCZqQTsC0xNQVcAP9Bltqp1Vr4Vhy92z/LW4Gd9y
FXOrk5AOarqKteqgTluLgVIDrajCJbXCN/exsQZQo9W7hMgS2sHUI8tNDS7ddOpzRGgiQX2AU0CR
4H4c8Pehl/W9AFMS+DzqG+o9ShoGgAm64BUEPoX33mPEZb6uu72WOWi4TWGD2C8KnacGLqx4ql+M
d3N9MkjkoT3wS3voqEN2DzI9pE3soUCkonEyiToq1pK076IFabHEVRFueH2lVxDtDKd/Ko8dKjOk
ulcXGSzwLLD6/QpqVbbsK3xUhv3cusx+2QlFdw3c9brrN93+YZhWpe52wqm9r5aJvLXg5DmWckgg
+y5ERmySmfjNEzxxfwujq3SgCz3QGt7qHonRQCrRF3ePYTkjYOkBwkb6JcSY0cA4NTusydx+fMQD
hVE0t9kPX80fZd/NsCNTa2A8FtGGEbX89atpOjGZaj0moSkDNllbnmQOjhp9qvngTlcCvsF9qdRm
2v7qtGRsGNE+hGRZCA3vprqvYGdCjad6/cPXPK+Gbs9LJpaW6UGVMFvdfs1SZMq+1uvncNdXIPBm
khxZZmTHqItOOo24ZkhPslzdGc51vSmud2kAIo2K2yI4ASWHiauBwtuv0G2Hb7A6l5lrFk5+B7UJ
ZlRL1qsxNwzF19BY1wSfQMT49yX8MQ59uwRVJr2RPrlE0O7XWztpYldUSaufc+skv8L9h5mn4du6
rswln5bRbJDKwE0DonwaQd+xJ6DmP+zQmHTGhuSwEUyQvuDzzpfxZ/Vu/kIOf/2tm0v53pwCkKzR
PPKbd/m9bK2VR6q1YrqXjNOgeAzv+rS7BkgteFen45VtWG9vAmHb8I7XiM3Rx2lHhOcTaqGfyg/a
9x0aKprZUquaio51bW4y/bXWnfxkDNKp0s/9Zs/+cweVOfmIyFl1q3ihbWXSEZ/7fb2s9x3fOc56
yU3eKecves8A9+QJjxoWvlU9x3elz5Wb7qylkDr0nY4vD9EH1MZtLCyu5ow1U2ZE3IxvywxIq458
UX4Za+tE0TM4llv1By3Sfy1d+FAkXVPA0eDhnS/9r0sbx1TryvCqniukcpnbSCdBWBAJ1gfrEuq0
so7pS7NWg6xrLUy8rvEyuHoNzuxn9DCav7K6xb9ftD8LkpsXjbUUCkGcxZJkmjclhWq6ZlLeFdq5
rWx9JNHCbtbqA0MjopcRmIC1j4NlcbA+i2FRInO3fpq15sf59QR4w2dposb6WUZa8/WeFJoWiYqv
a+fiWSDpD2LrxidizwR9vemoQG+VQz546j2dO20PGV1+JlplQVEudBMSO7Fc/bBvlf5jS4HsdJae
WuxQcVrPq4W/HlMdh6FedZNyzon/esS+ZMJ/n9xKdqbRy3sa8s8IU0tqBcYi+g0oBRV56YSQtT/o
6HcfXAmmF+ZQljKi3YKzE22RuBFSQObRbxEXlBs9iiVkSNI5JHBjag9aCz5vF+TeMDoENTAiKQP5
OW5KlwJtwokxlEmtiLxOWwbhqnpXiqVC1MeqvJ9e4a5SqgAYfaUDD2idijP5jrhJ0hUzG3nZ5bAE
9YDyj6ACMq+Rb5bOJC3rbnZmGGQVt7bECf9p7cggJa4EeS+5v03hZZ9U1WI8UPrG2MEBNpnnIOj1
ax2u4WcLH4M4tYZAIgSDC0FkjndkaLR/ULdzFQ6sEC+25BLhMryMyk+eqduPCs03KyGUTSbaPjaA
t1APowjlIUUXfZZgAwG+lR4DdZ1jS3lVYXpgEfddEBKABFlx6bDKEXBhQ2LJyzrYWovSSoO9PBF+
5NJmJvxokqH2elqwU4LdOC4btvmdey2XCJDxIFWlO4YrkdfO3IU69EWwgmvqMd0vDgWFGSMWGOWA
pGAYfhXAPacKXLrtocrznNnD2egN5BTBln0B3Pfqg0F+6MF4C+4oe+3LFa4uULvRZhNPDhELo4Kv
DsTCJRZJzFuIpLnKbkO8YOmyxcgsb5ojxSJqwcxcT0wElOJoUypoM1ghSC67jxJbarxP/Fn+oAeO
Ii7RMeTCBtUDVeUY706FyWtlZEudtpRqj2yRg40FfJl1v7ZMqL4OO4m676Gmj0L/He/X7Mri3ImE
a3JcUGoLv9ZD/dDVdvChsDi7Z0nS9PTBbIXsLH4QLV0+DlZzd9YeFD3mTIvCCv5Q3RHgzKSEJIE+
btH9PY+Ddx3tynDYfdKxGvbhBQByS60MK7G6QGpx7S696PlQL9FivJiml0D2H5aAUHVwkfkan4Ef
rbTmTywLfjVckbOSAgmOExVuWSz4dJHZIUo0SmJpFoi52C9VH9iFGrDL5N9w50JPavlkbQXLVuVc
O16vGThKpjXLKY0OCxm9wqIDOjT9sIRBoPt1WJzfauARkmhS8JlhNTdjUCoXjRr1Xb3P2HYoFDQE
/L7VuhbzF0S0Ls7I6HdipI7lUz8YyPLgDNnYrHqeX6NPFMeV9+IqEKBgoofYdc06DINFFi0j4SlN
IIpkBndosM2JDjVZCxUgVxjDkxySQJe6mjUtlVSk8oPpLTE8nQQHSQQmlmGOq0SmqbBdthLwXSkm
1lp3yrB49Aenp6Wcd/qrlvMFSs2Iq+1QZC+xxtJUJypaYtDT3g2FKQY/YCxJRzNnIqdCozEWSaqb
0VAimXNIH33lmDMRKyUhhdf0va91KlNwmCkj1iOhf363DIvXFrq6pkyrUR4JtRDcQOzupCTe1rq2
CJvS85MltqlDWZZgbVJ2wSIBqeN0SIDHSsm0njTlfG3IAyMiTbPOV0raAXnfFLRExETjLPZBphxl
x8yI2ML1/r4Tx2eBzBJiZK9y+TJSb8Lp/lwoANMS/V4ti5ewP2dhTpTMfTl8yqYXSCSWRAi+B9Im
BHQTIlk42AwSSiqJKtnmXF+U761UezRlmPZEDU/R7L+rMQde0QQRHGH+7n2TLTBJIko5TXbYYuTL
lJM54d8PaZ5bE1RO4mVEWYctG94xLu70/PfIvxqniMRTxZVdPwSM2keOYf4y+RvWnYU2MUzqH9ps
JOxMJ2nNtULoTi4SLCPEToxHtI/L3VRFj7Wk7+umZ8vFXGZp6PzybnHVE6/WlXVSWtBsT1Ic7KGL
Z0bn1iCezfipMSuyzqd+FyKDHeR4HXalV2r5OYvISNoUEWFesxcio6sjf+SmaOeVRR+ndNJsDmek
90zga4Yf0qQ9lj/7orZRc25ZJRRLnRjuYTwEBmGw4gDR+1XXS3eSr54szvkPGMAHZGOltvWvd12F
XANh0FgMlDjuqylAcjVkjpyS5UWzreFZp03PBp5aosaveaeM3/OdkcKD2kmbOp3uQguq54i5NOve
QhqPk0J4D4k/rE6zq+BkmvEq9B9hSQ4RROjB6L0JQ5LUf/QV28ZieKW55jUC1plcvq+Np0Z40Ggz
yj1YKfVpQBg/VUgpEpke1lsv66xwq+ZDr/1FkOQnQQfXLJDMpx6le+GKapbzF+R6HT2QAlo6cUC1
y+odFV+vb3QvWl85UnJFBlSjBPEXV+IhAjyaKb0EsnFry1pG0OotCkaCRmAFMuBUgk27iasWfdvo
ClCYax/bLZPHENbnokiWeQphWs9XqpG6uUU8WNA9RKXqDWnkDgnN+WQfRsicrIAETxH38GNlohhs
f0/Dkc7IIZxnoex6F1afQgK4Jg/e+9Z4LzG8Xkv0OkaXutawLgBqGdm9fA1X6XT1qvqQsxQqQqys
CMRHptai3ovPGZ9TRxpQWAeuKJSbJH0uoo7AT4MQa9UW+x4Yf0O6y4YXCQJ3RSmO3Q8DazLslPwu
VR6K9ANfOHkW92kLsOozarWd2RZEYRGYkfIBsKfvkXRMY7IfQ1QukP0HMjES8TLMbOwkXVrc9AZu
cZ8mm1FBpeZHIjVfcOOJiJQQFi8K8KHoPbFPV72qHHWwCU2pbbKy3hd+sg2nebYBqt/pBtwC1UY9
LgTFuddlAMEIfoac4Zo32OIxCvVAqFfmtMOd0epLs2nu9C5ZBizyel05Fp2+awNicbX0QVBbFBOU
ZqOCWJNyH03IzCRKkzFFtiB7vSqbUPB3YyJuffhjpPX2iras9NeI/KAxzcmZ0hZ5AIQxojqkU8ga
qyvZifoqvSabNrj0YezVab2UKGFHWe0KpuL5Wb5t2oQWDeEifu7qPduddsSKjnqMKSSI421GbFvl
y26aV8jzPiU1obBUbmhzsNomJOwanmXrASX3oZ0/1IyUVy1eVtUutYDhTICBBR/dR+lmZbr2ZQaZ
vL3uJS15rZLyt47UmBLySQd8HiaTl7XTi1QfomYjWnYOeCU+TEQNKOqwvzIXFkPoGnCqJvhJ0UGW
srWfHscs24Yt63xN95LrvTQSQx3mJ1GQ9hbAdZH9iU7OGLo3S/tMkaippgOQLSjuq4bEZJIPfKJ1
2UQH8/icWmfVIJsaxXjxESK64f2O+tKLhHMKNZ4BnS4AIV009U1eSeGzFlBKsUWNUuFUNB5lgn1G
XG6XNudgIkiZwLcsL06a1a7VuHcVdVz6+VF7oBvBaNqcDOJso49INC96LHpxJXu97BrSXcMGs0/b
vZryZup3Y/acjclaekDh3q5ZQC4Ul2hru15LCLjmPfWODsFBWpCQASwAlQv4Yf4rOOSAOK8zLW6t
LHy7JHpGzm0T/huLt7cX2SvsN+lRdqAYOwX9OxRhGF+XpcdGyi1YFa6LA1FrNppCyi4jUc4PQJx3
zULk9037BaMsPxQFmC29kfu5Glx+oO5RauMs5j9gcR4ojc+5R9D0ql3D+RA2yQqZF9oz/hVH1LdM
YQ6R8iDjWfUhvKFks/pFQK+b2s8JpTn8cBu0xJTpaK/ZrV1vKbXYg/f8PK7YRdhs5exHwfv1q9pD
9QI8SsaDfUUZRslkJaL4tEm58zJEf4x0r1xpYF+36k523riudWPzJ2ZdVOyxkmLTGnn/9xMq7h8r
A65FhLYdvLRcaGVXFxRLm7dw+xau3pD0eSzBFuoKarw9uS/0U5yHh/nnjcSrzMQgIonukNURRG8C
IZwVx8UB+djj/BfZHGSLCjLyd/AkKtNqhLKOpIGYGn6IlZ/6B/LrRG48HfCBNmuwLYoRSI375N4v
nvUgdFlRJ8jVG7aGJZ3nUjlqBN3Jlb71208ZiZkWrOrM3CkSmUppQOQOqlQcFALdZr37PfTiDwUD
aa4q/lUw+LMy1lkhYmXDSaXfFlGMQrIqU4/JeyV+IVkrKoG+ibbgv18Y4VIfqTViVTQGw9ZUIE5E
Ov67ZGL+xwnQssdiqCObFzEAfy0PhGbUMChdi32LeyB/NCykyIr4m52BqDXncSId+5p7iKHBVlBp
qzTSfXgRKuPdyvKNn35mTbsKDBP1DkGJce0EoeKkIW6nWL+YY3gw81/y1Xgo4/GSqMpGKzrPXDL6
bvsRnbruaJHqVdO7aCqO2N2HsrTNdbS1BtXnBl7iYKxbEct+UQdvPjFgDLdD/5iBc61UsvpYhOTP
OhOGEE1Pemd+RgE87xTvAbQMVJO+amxTHVEnqn1j1I4+OwOZDWCWE+DJnNLxqnUxgXGB/sKUcs/a
za39ntjnjYQJOiiIgxIt1lDX5dgtZCcyl1eDfsLjvx/DTbNjfg1oSWNqBfFsYSS6qRuFUm9qvpgX
e4NQYlXrbav4JHKvNH5yemtzufjmhTNFQ9Jor/H/hnxTtbMSNRPGVqjPBuRvxD1oQl/Q3pZsvsgb
swlqYRWtw7cnLYvaS+Vp1j6pVuz1a7pCtJOYAiunegmJVFYW5cWXPY2mzHsNegtFTbFg75+8TO/5
K2tcBas8flHZjsgTVdwr+ArZBsjiI1rWn8v4qVJ2bfmoQoLgxVfjFYWpgUAUjXWGC1zlaq7ITVfR
vynTgXavobE83vVQ3g2XrGCl3lnihoREcViyECIT0i/X7NHTX+TsdrT2CDOm6TCs5ciT1SXtHFpW
srqIn1FXhYkbP6Oloyo1tvfCg5C6E+wPRLfCxoDPU56Dcs+eqs7+x9l57ratbWv7igiwl78SJaoX
27Js/yEcF/beefXnYT58wLISRDhnZ2Fn7SQ7lMjJOcd4x1s4Th/UzuHRa+WvMNoYw0oeDkmtzUBV
9hKeMgJBk7bB8UL6EwXkJfgWnoCWLZCQym5hY0Zr4pBNE7t/zV2wERXxcoh20XA12ndF38beMoWX
y1flVsKwn9KTZzrBD7pjZNRrU6/+7wV3SwhhxTFRMBUAQZVVh9PIz/fe8D1fahUxe6qX1iPqPzRg
J6JVtuR4OFDGdx1nkPeZPBH1zA595+I3qPjvi0vMvdHgw39luPHz4npkDEGYcnHkDZ/RCh3ISr7E
S8JUntr5O9OqNQBg7TSP91SDt6OI/3dlSWWnA5WX1Nt5uyjnoz/WaXtIOOyqzaCuheIlbcijqHY9
/hyGFDlE7EYJMbTJWlHGZdS4lFfV2oXA71l2g07Fd5eI+nlP3WVdrDqwC428RpoC5jCwerSIJQym
Ogh48xTaXBIHW/UvtfS0gxM4U8xHgbWi99dO/RRfiiBfiREOvQaYhYKii8o6kBU7qp6CGgEOAS8U
WnR5az0F6xxoA6kYq2RNTrrQbdx8xeDizvOZ8Jifm4QhobhlHwI4NiA8/Xw+QqtpZaIaGE/n51BB
1BRvNA7SXCIgKUN5JoCyZHOjuYxQ8htNIVrzHj3wzx0R43IGXrCEjGmJ3AxOlNbIRvb98pDkBDzV
22Q8jf651+4wbm5H9SwIrG8ma1MOYSIEjOl8/A88DtOgNWtDSbHN5anZ9Rpuw5ZMdJvNhLpr2GKr
ZP9v3fz/uOoNIOZ3YTGogZo+7YndvATOFb9643SPNCP98RxRyqso1DGVYy6h3BoJNbUWdziv5yAK
0cqrokVokvp6SYQv6WDm8EybYTWyFl3BLpANWoHz74U0zVt+rCOuDy8ROgK8HVm9ZSLoo9D0dVYy
cYG+0TlRDyhKZLKdoysNbPme4Pn3w/rjetOYUeZBWrBHfj7MtIjcVrBykoAikD9w8CbGyC0cFkkg
E40F8bPKmHrGb0BhpfHQSXhSMZQfnSgEJovmIfZ+Fdk2wpPsDbNeRE0h2JkM1CihkIrOEpnDRXmR
0nPNfHgEANL6mdxfXLr4IPgaAKx1wp3jcFP06jYx4wVNrgRyhWZJUPWVSJKP2pRfvR+tpZCjtlpX
ur/OUdn4OXHiUJmCilDuis6QONJwA+Nwpad5N9ckbaa4wSb1rc+hvNbkwPY1PUtMqRvidiE8RVIy
QXezwELyBXBZmt6d6cRv3tft7YWwZzHDpXKQxJvbKwpR1iTDkJEa1f1Segp4pYWuIFX2UGDIkz5b
YJR15NM6FuE6AFBtBdDS18Lb5N1lDOJFQsY0x19GoKr6WYfnoLYoBhBBWXZd09wb8+mOKt1UBZsH
2vREfahLRywiO9Ex5xDyZzAYcrrIZBuU57HzSKmT7HRcD2Gwifx+64dkSedvQQNUaq4LnCFUftIm
pz7TPGY4eZWRPPdjcHqPNDWGztW0leUXwyO2E1pBTeCvGdZ35nB4B92+C2w07KiwdNHQQmC7eeWH
oKoySFYlWYzBczjvl6mtvIwvxqMMrkwGbGdXuBsR0fAB0qfzHN9f2mpBll22ohCExlMsFDYohjY7
41gszIXsxLtuwbHgFMw94pn6Vn6oe+mY28JKXzTbcKOu/A26LXVrorRxD+0LvJYYgGfJgA9IGkUb
nPKl7zRXImeFp+6c75QP8i1dY65fKiJ8tFcWds/I7xEAnATU9kN59J7ds76Xyes0yb+rDg1RQIjE
5sS4LTqnxlM4XXrbEoc/eSahgaR7epw60d+2/8OC+NCdN85GmHjubELNsdNbFYvoQF8m7bxk1n9q
K3XenAl2dxKncOR5sMqX0aKYR3sfh5nyqOxq94IiVyltUv0QVBJDmK3KpXWcsvmg/xRfjJQUhpVO
dajHZTWSFT5rX5qNsAzh73gP7qZ67xYakSHoaOzKqR/zx+SsTGo77SrDW4GV7y8aBqXvDbPZYoow
dQ/Ck7XTD9pa2IkH/yu9aJ/Bs+qMH8BhOASKFG3L5lnalUcYtK/MsrpL/+R+k0+rb1TH3btOvsvX
hk3m6Nw8JXtE0qh82yM37h0W36V519HkEOOJXrOC/zPXXiBwoZ7+Nr+nuc2qOuvFDIHhnuwl5qNn
Y2WRTtvOe2YI3/J3854sok23rz9VxEKw1qeQFCc/jsT6LH2StFsSEFfFQbFT2zsHF/XkedQmkJDp
Ledgn5f2ijaRqW7Gr2CWwzB3nT4nO3JKiNB9CPYMHvfSmepDOJS/+l/ZhaO5u5jPwkx4RLeqb3gT
l92eX/UfrdlTPbv6dsVw7ahtFdt1JsWnaUtO/+ydIuIkx3lKC8/6gFaKH5JH+GK1H16jJ6a4JOBh
k7mtqYUIViYWlEZPwrbR1RjuzZqH+qRdxcuU+pvuvK22hdSWvuKVZ7GucBCXDnTNQ+hIwVL8Sh+T
N8wsDD63MWfohtO1AD9gGZ7z2SUnFoDAvX3+lZ/1ZbNOThHR0dJzfRB3AwARjT9/fIPZzaF+EJzd
lzAP5qd+Tj5WZL8SdAjw4M5IYJwtduTc8u8QJIFPvPklWY4Lhj8OikgcNHAHAmaikZ0n811++f56
cAgBOw+z92/ClIF3RpRY5bv7AkbV7axzsca3ZlgW1YqwdGpCnxcAMyLmOItk/eFU1OfEhCC1m7UP
0j415gj2rO9iLWkE9P6S6KAvOYSXh+zDevd2zUfxQvLhpnlR7dFJdvFW2DMuld6Gz/jKrTef9JPw
ED6yKByCY1fBEVocAwvl2zpXcKBnV54DdS2zT2g4IqNNmCZbyeleGJYy42W+AQyt64sAvhgV8i83
wH9gjnzFuJDtQIJwDaKJ2Iwc3G15RdJy6h8QVzmd5/A8rDdyYg8YPvKpDuaq+mQSCuVQM+f5u3JW
9uYxfKhO/GKFyBAhOg6evU3+O//CGAnUccm5Lu09Bp6YuaOeabmdHcBb77RfLTkzD5DdStxdKztT
SSxDum0Dfq+SZXRsnXCFSn49Xqp1y6b8nh3dK3j4iJIby0BEdOd4YZzQUzFQsV4ZlmSP4W9BYYAk
4ZU0CRIXg2N2xAn2Il4NtO05qr15+FY6xVH76lhTAsZmKdGPBBWC91+iI9wjeHDNNpHIosgv8la+
Rsv0zbxKe33bXjjWiae5xOfiaF71FYR2h0HuB5NfzDqB88KnfOcdwrW6L7bVisp8Hr9tXl/lVbWY
Qh3apfeun3GAdQBbiAz038o9+shj+aZfa0eZH676o0u6NguVYyIifK48l+fziz5nB7UJmP0AO6fR
AW7qzr6wDjBtgBtGGvCuWRlrwcZRYRueLXazfxeMEzH2R4XBIYmhCx0hjalu/O5a/1ONi26XBbpR
lOhDVSbs544TRXlT3V8SH+jfl7p1bfldg2vw203LostBGvGzWAwqIWgQ/ZSHJtxoMZMImuyRs7eq
jy0tVUvstGVyUHuPvjrM71z8L9UA9RMWH/g5MRG/pbMPaesWQxoVh770lw3jIRO1Th+k+6xVP7zg
xYPDotXGrBWtY6cSsdqYxvu/P4P8x82mCKHJQ4CBe4wliTdsKUFtA8/wle5Q94fYn2xOiIFt5I3Q
L3o4/FhLYKHmbSL1yoSoEVYI19zi3XwPj0I+1wzwNfKXV2SZCoUw412QlVXaZHcekzIVlT+WBJ+S
tAZ6QRQJhniLkCayGg88h+6AxgnS7UgaNxAgc3s85voptTYZ95r0PNDGCMo6CdmEUCrD6rcHRkb5
lCxTVqcgXnZPujRnXjekuP0xFrLh03q5je/snfv6t09sqliCweWRNayJfi6sIm7iXOm78QDdgINb
uELtG7fClWO1WbZvxTpnh/+odvUUehoc6zMsdmYhd5aY8kcHzY2j+xJBd4ypgb4BWQpx1IcoamAH
rGEZ+CjQP3Me14aJ72gw6pokroQbT0ydMj5LjEdKpxx2GSpFuPRf7Sbl1C/waDha3goVfW1iTrEj
7zuwzhmEoOioakfw4VJhC/r3LcQh+i9PHSofRDqiQRSUZT/v4TCIfecLVXdQN/qX2S3ot3CMyAgj
gr+TLYFmMY5oYG7hPqCutYwQIL/7UoUHN1y05tJI1/W2IGCe5Ghkn8tkr68NskPJQifsvHFERGPl
KsXS3V1hOA+xjam2eCHek1kDybsEfUdUXCNTt8yexqZMP+CLnEZmzq6N9Q5ObwwIdenRDQ7hd/nc
rEtHDZ9U9SgziCjf8U3J1AW2KT2GDVCszCV/t8BEf0YpGpYrt2eMRm1zTLJNuNc+4z2gb0bmMvkf
jEOoSF5yc12/FPhDSo/KZ0cJFG7LCRwkELM5yhR9RMD6/Znr1c3RO7b6icE9+UQZFiX/fhy/8Z7b
d9BCSzB5Eisi//n5NCy/rIOwDroDbUBycDcYz7z12+HVOqCEorfVodCTaMnIrKvn/lZL8IiXCTAX
WxtHl3shEL/5wjcfBzGbocCnBbi0fksH/nNK1DFN3lD4zUE9W0dlOVWd6bHbd/txhf5Ds8tjBrB4
Knf1uj0ZS+MleICMaadPxku5K4MZxnFLxJ178cTTJw4w24FEnpjhFWTsbMSPYBe+mx8iBukL75Q+
kE27MfT5Iw9LmNOiY2Mz/ZMTBz48/PtO/wnLomySGQHwyop/sRLzkpxX1o2rQxdurGqBG7VRnPGq
xXpxX3izOlhqKbl1j00wMZfWso8p90VSnsIHnbjE5I5VwZ/jKT4OYQAY7xlYLmq3TWvTCnmh+J1x
6ERnKE65fFKMfSzSHwRXAWkFconw4HYnQ3m8cyP+cjjpUGgtTeN85hHfbABhoOeWHMXlIR+01z5W
zjw3sQHaqFhumrVQ3NduOLXQHaNcXvZ+fxqknPv1K1EVUqWfNDQXdz7ShHreLDvcr6TpNNI03oOb
DbU2akHpc7WggycXWyOdysieWgq6mA0z1r/7+glIu4O8JzKLzxR2efXOpv4bwbr9DGgTmNXBEkXw
e3NbapOhZjJWBTw0Bd+Q7yK8FuPRh7sQF5APCMPqLjAAy+BhKK1Fo/3qg+YpCN8Sw71mEHNKYsGB
VbpsE8fKnQ93S7/GmRILvCnRiapKgu53U1DEY5tbg+YVBw93kRqYp1mS9D52V7lwKp1myvt2zRS/
oosontQSyY1le8FDpmDnGNz5MH+MGAD3SacBcqGg/FMvKOgZXzDP6kNRYmgzvingekZ0FpKvscH3
UPi6szj+mKtxvSk6AwmfgWHFLY5suWmUxFJWHOTS3GbyK9akSgU2kV4qT521zE67DAVlcW9R3rqJ
TDcdh05QOYVNwyAd9ufebI5qVWmjkB9i8guAsCPGBfMBOy5CF9iMIcnqNmZoQD4d2QADx86bmh1k
+cmAg9lvx36L+ZnxgTkkPyPr4WCBbcUZ0sqEeSOLnVHGYD8BSc5/ha46V2xr2znpsnFiG8CkGBzt
V0GQAHQfSJIzCEVIyeorEg7vy7vI+Qxd/x5qrfopv1YC5O/wau7ib3CFJ/EFkuLzuKGs2OcoHLy9
9YCt3ErAsBiB/TzH7kLDkwS0QD0qTr74aGzDCdb5gt7QGZbSZnQgO29wQVonU3O8xhdwXdjBGm8Z
QgRV25rPLICjYKHtIQhnOyBAPFZIKaINpygqMC4l0IAi0Mnfw4PgkOUOE2FtLvNDcqIuW8Fif1W+
Wc9T2wncwpBnyjh0P5RNtUuejE10qtbFGjuf7BSuCFx6pJfbEpSO+QysTMh+w9awvSV0pqO76LZE
PG/dg0tEufZqPY2v2it+Z8ZnhyvRJP2+8xYwTvtz05rsYtkyMDEEFL+Zo6DNH0LFbViX+2bDTrEb
HNFBChDuqo2693cSIRr1UnSaTbYQ0RgRW4gZW4/X777kX/2dtRLfmo14zj96fH8c98JJ4Ij8dUzP
HIOue22tvKuwFbY4fuzFwxSP575jmrT0rskW7Zh+YUY2JxMS9dZqOFeb/pgQWUn4wtl7DrNZ+VIS
5VG+xDuLSED5nD2bTr52HckGY5/FSzDdI0akR4Pjb9uS24eX1QXSrnYwCKUmxdoRXwPMbbRDvqpX
HqnU2kFd62vzKb3KJzNdyq/W/JRv1XVJySKfpAd9rS1Scv/MnQzcwZ9+YuCzDq8iupt0Zc0LQCp3
FW+NucefQcbiIsE58RazGJHoOSq5TymVw/SjsJuluHZX1IikCOYMjpg6LImLXNQbbPHexMfp1435
lDCIay4mag2+zfRXjNW/pwtS0pIE3G68nYf/hbtSnGAnnbU3DtUFrKpFzX/X5B5a8wwTfCi37/kM
1Ssyw/kHYY7OB95NNi59sw9rnm7Hw8OHMf/ISboNfv8o7HRrzadvCfrhpCsmiSdlL6OQ2PiIrLBB
Q0SMFCOb1xNWZb1CkChIOzQXKUZe4VzltBMfhKV8sHbygUjLBZYLC6Z+FP2h4zvja7bIVg35yfpC
WuegmyIO2SSxb7PFMzIznvm0UNrXnCwdfTE8yGSwara0HhxpbV7ujbyw5/tzwZv4wbILE/KnU7r8
3A/rKjNlX/KzQ69MkS5A68T3oHXtPVs4ys/aB7oGEFvaPuVDe5Q+mdMDxpjncVddGEUvoUDBiHhB
7EkU0PBt0ELspaX/mO6Qg0TPALQ0A8wjCm89vGNrazWLvF3hENAMC++KqPMXZD4Gtj6Jn1jkyQh7
1nK37mSyXWyXzALXrpF1d/Oemwk7F2gfUQxsCrh65pIpnNwu/RC17axyzGLnys6IiU4BHWiBoY6O
StKa+cFMflbfm3O71Xbcyr0ORk/fIc0xmiPkFf6Kjzh0NjJWNpd+NHdVu9AnO8kGGha5KLAS/d7u
vxWnBKtuV+6Rva2CnPZiPCsX/2zChEt2eFcQlvwgbb1VucufCD3b5tsUG8oFFgtRu8A3RSbkjrYW
NQyCDRfXOWjD8w7soprD++bXUw1XWRtWdO5Cy1/g9lB4johXCVk1PJrORgLlLrQ35FCM7Eh+/ByA
Yjb+c03njJqnZexFbtBMyLjj8/YIyx/wW8rszFxoGUaDCw2Fzzv7edTNTW2SI4XmjLYkOvO9+SeD
b7qSzv44p6DH6Mz6qt/qS3JtAOjaS78vz/mbiUtat0TvsVK5dut4Sxn7xRa7aQXNaXMNMRAsJrGz
dsmO+q8GqTTb1ypA3RZBo8c1rzvSzz/HYJeZLR9aR3OAI5gb4+hVf0Amu5JJI1+rK8GiPaiJXfDZ
3jJzBl3di3lqE9nNPI7fQK7DWnyCvBi9JI/Cqz7h83N3cgud1V/AguOX/qtlTMhxe0wXwbGZE5+6
lR9YEv0RK5vP5JfB9HJW4KTp/bI+QfGUT/FATRh3s1EhCxchFGVIe2FGiPKjMxAyadQKEIHQIn+p
1/EFs1TmmUDvv4TP/JxvNP4YopQX+kuXcdIDUMv9GJq/HFQWYAWV02RpDC72873VErMz4zxuDk3i
yPEGdnx6dSsQVmvR+QuxvAby+52a7W/dliUaGFyYioaVsib/vKaiuBG9bVMfxmqh7vEQaXS6OuQo
39PB1vhLF/FZSSXl1sxUzHePdkz6GtVDatBH2pWCvm3bPrrVWwXrPN6XFWPKLWqxHkX9O6KaihQo
ZE7dWUFkFFpP1eCEDcQzVGcWq1HbD8KHbG3S+BzJL6YL2w+bwAJbR0t/6I1fJGTFGId34WfZHIy2
X2TMVgq0Gq07caMJWYLuttGVdl527rGdHKUqdy/Lu7bJ5hLwhutKe8ZoWMwpZrKtxcRRIsaN+XkY
yEPuxXWHqikopY3M+C3tup1kWedObnclwVBBry6HEtY7uFkuQ0WSWgxbv40oWlRegTRP8SgAyF8Y
MfMBkcHRV4ilvSi4B60dvqKBc0fCplH8BTi3xtSYNQveBknKD74Z94YJQoMRqmh0GfP8oYTUZanY
dhTdDD8/41Vb//t5/6WlnIR1BoYWU3NyWykTiTFmgRmWhwIqf4h+ysg2vrcX44vp3ePZ/QV8s3QT
lhHEEpx39JtWKDRNuaSpqUnr+2oZs7btl+a++gK7CGj6SkD6e0Vvr7d4Iy7MHuwnOffCnS/8J7lF
QvVJ6SfRutMb/CYD/gcosZLW60NPLQ91tWn8fSkfVPbdWvvy5BC6GV4a3nObh45as/caDjC0hlCo
S9b3JOB/AxIs6I0k2sAF0Qlv+PmmFYE5VEYfMi4e0AtfTWElNeVSoGSJZ/PuyUrnpcHo416ez1Td
3rTLxCRIaCnxqUGsfFMMeLGWd5UiEc9Blds5br6PKuffq2p6kj8vAcYKXINFOPJ8hN4/v1moj00p
dV15MKLY1qclzateGGupvxQazpXua9zcIWL82dv+vORNTV8FqdskdVvyNM8pZyNer3wz3XNkSuNi
8e/v9+dbw8UUAsUh8sBMvbVBN6zaqMSwhLdQcCjAm2hKhhXxzMu6mWB+/ftitzZbdLNcTQVdMfiJ
+3nz3oihkaRR7FbTV/OqS5+8aeK3FlxK0JQsd/BS7ifznq/c/FrHSguz8yzASgMdS1JtKQvFEokY
LF3lC3W1ylCC2QnkO4SqEbqZfQ9ercTOIEPzF16tsFyWAnURlUhpQcivEJnKwTrOLn2c3hltmX+9
kfChOODIZkSg/nOhWJUkC73HQtEyee0r5U6ZFCf+sDZE5dgRqCIgl2a7NaLUmb59PKyjOn2sBUaO
y5JOWwnEo8q4Ec85OXsLm9aOM3GPSPEpFEvMQILU8YGxpQIFN1ZNOvIXeW/p7gpFLop5OwwiG1ms
F8UL9rxO0cHTYTvnoT1gg5yiFk01FWhon3ax7RvjGoB+piWq7aLPCRMGkPF3gKVC6r5lEE0E3AX0
FEO2C3ztyHvzoD6OgyMTp0SxIkEMLs1T4ceOJTQLWZF2ovFLUV5lTbNbf5+WXyJc52lHFAX8iZHW
VEkDByZbNsD2MUef1IHJD+gfkD0iqXOl9s4j+f36//HugulhcES8CAPHn49Ec7MqDQtGgGb+oTSk
HpZ7A3IjGFVgfenBhTkXHzVoiXCg4M3uRCj/Nn/48/KcSZwG5Lz/Jqv+Z3sWGq/o3dErD2m+dzNH
jvBLwcsIhSncp/FtKLfmuDLErdniWcnY3FNn/roJn/roQ8HfagTq9kB0MhIkp0CHfvjUsQPPC2xC
BNjZREkidhomPxx0rLTJ7Z43buYCFAoaviB4w4/NYy6+Qn3uhkc/XrmKYptMLLxhlVLZ+uODJu8z
2e6dHomxAV9bffIjVgCOmXBXOFVcnpWAKbMiMbAn78QKHpHm4iey99WNEX38e3v4C8LI9oCLyP+/
YzfvUF8OTRUEwe/9PPLxdEPci7eHVZ7doVz27iX23tKVXryVBV1JlM+DAdf1CE2o4s0DX7uDvml/
NpuaqODbxWdC22zcFq2RVfpB7I3FwXCXNJvyOIsSh1s1SnYr2wpuvAmbkZ1iWORR9dgGHtuw5PWJ
EM//1LCfDJchMBcjK8tWpSW6S4TJ+nvczDxSf21McyQ2JfTidjbwuyuxXuUIbqEwmIyn5qG0juNV
Yq4QdemiXRQLQ14WxsYsoFUs82x55wFMN/h2yf73C9+8MYmUxGmpi8VBkhmeWc37aHzl1quVfKlN
hCMc5HH5BNxLrXfnyn/bPv975elQ/M/LoklpHBWdVBywBYOchZDAzUjAWEzGeNgrZWiOEWsj/qVz
yvsZaxJz4vLeVPUvhQxPHFqyKk8DMRwafn6MzssCTQtgKBS0gAamRRBhugp0D5s5E4WxBZuxJD01
Doy5TxxAf48YfevK9vuIpNDAHdCQybKzbt4BvW+NofPZNbzsORZasEvq/GihNV+NC2EV3XAOuNnd
OZn/ulf+97I3vZIal9NmyWWnL65LGKlbT0n0ZWhvZnPW8i9Z5qZ7OrvEV2bpdhWe/70A/lZnga9r
5FAxgKRO+HnjcyM2vaQ2ioNQnht1g74ymTPj6ep9jZVveA/Ql8XpSd4sdeZeeAHAXJ7GLTdPGjdj
NSt6Ri2d+FQD0ibWNUHvTLCwdEZGWSDJK1deuO7DXSOikdlnOLeLqJZwm7ORw4TNohMXFTCiuqKz
08pHA7BFX0S07DhIeKj1nXrcYZ4iPwFB48NvkCwSLV1k8GSAGLaqLsxilbSPqUiMb/M0tl8NQhdx
DoqEi0eknbLeMbuzl79bxNNhW4adxwVFexas/GIdBovOW7birhA3PfZt8SnHBq2zVYKqBHjOKwUl
THEY8ReEp0xcTG6r3z0kO3Ry+gpvE6F+ldHu7/OAAAsSGfhAjuJDl1m51EuCbeCehrTHWxbiYhAO
1GYiLEJA88AmLCUt9/V4KLDI6GcivFVUmjhTMP8mYGWEJmYPw1pQTrVBVb7ISM0OqxeaUP+REKkq
dExv1fQrnfSPgQH6EnF8TV5jsoqVI+N3ymwTx5PynADuGhfN3BfGmeF7nb8b7d7oHVfYVtra+jJe
pUepXLUes7EZ9En8RWJ+S30U6cEVjHcKmNTmKynepvU1Zler3KnlGuWP0sQzLd0iUyFQ7r3Lo63C
DGPAWmB8M6uzVp4S/+QDp+nmhwLLfNCfLfA1vWPMJL+lFYJ+GMjWm2vsVfMtGxC+Q0VIRdBTxCLM
csCoDNi45MQID010VutTbtwp3f+2VdD6QWzWZcOQ6Xx/vjORFruZ6/PORPAdDaaCswJndygCQNqs
ocoGePr3W/q73bl9a/57yZvdKahH5rGixQxwXJciZ0QlrToYfj7pWN25D7cCHmXCpkgduVZ4ey+i
uJHgGwb7DvMOEi46+eD5Lsx2oOlxFaq4Jo2/ugwYnmQU9VQznMn3Sl3OFVTfgfBLST7S6I631d0b
d7PZpXWfKXFhFtjkL0FdC2vRt0u89rti39dLw8Nm5/9wsjLJm0xfmaISc3mDf+m1DlMMM1DmeG8R
hlEjdi/Gru1xqhI2ZO7QtiBmZeXc5aL95WTlyhwl4BVc+DeK8J+TVSToL+nKoSCGbu8ZL7mOtKl3
d1UQX3OM+eTgOwGWGeSvIktPIax+wdDmLn1nXIUb+BAji/jfq+g3veePVWTSBXLMITm9FY7ESp0W
Y8RHaqnhDP0L9ec8ICXWZ9+oZbZiq5/VZQcsmuRzQfGJkU+Fq8TORTZKHl00ZpaDwhKvrXllwOZJ
WrS1X6pLSKHxaXVfwWT3A2l+GgtrdFIDKHbgUxzrkTMGydoqRihk3ykMh6oAM5HHL40OSIhldpdZ
Y8QYInnuSsv6s+uLjmJmh6RLwIXPUvrRyiJpLKOTenc6BvVvZ9JkxaooGFEj4bs5BJEsKBkZxcii
MWiw+Kz5UGytiH1soJHk5JxVxkGqqu/CG/emAiE5ewtwKQzxjXK9jFCfxu6NxBGYM4Tf2rBOXPfU
ocr3u3Gf5ohgKKNDSqraQ7SO404gYdCY4Ol0dgtzMfRfZkbUPANitI19Q93PEWzhEzZisGXSZ45q
MUMBgVR/vMMJ+8v5T7aADLlgAmrho/zcy7ICexehUfOD5r8HOEUDehBDr0gw8wU7UC/dcAdl+Qt6
pnGnYVuwf4Ig/eZP/ue96JrKEhuXkb5iXMiH2hgfnYlEY7z0wbIPj73+KmKYnx9E/aNg0iF4PTD1
Ro/uFD5/4Wn+/By33xwuIeATn+O3AyQNHwg1YfUcls0zkoHwNT7KJzo+zLzZEjmlyIHQiSRD+Y/w
4khIfYcbDs5TbCU+DOZ/v6t/3St12EoEZgPfk9T588E0XiSYpUQlkeKQJOPWYIXDPKvZHoTTpOol
CI5j0lUS586F/7Zv/ffCNzumadVmLQVcOCmlVeH5ZyXzV20IKyHCKyjcafi34GELkaoe91WAsZBf
OmEVrIpyPNdmN1PvNoR/W6STbTGIIDaEon5zbnjghDGzR6jsLeTsdvLumLcTLt5d0hxxU3Ep7t7/
6fHf7pX/veYNxhnoSefrbpoffPUrKqRlF60tHG/UDelacs3sQsTLZ+jnTTJvrLVOYKpZOhVboLIG
cVbKO3vUdNf/+DgAKiQXst9gQ/xzOVTwk4ygEPODHs0G74zIC9592d17OSlg/nIhMFfJMOGJ05Pd
3Gt0i3Cbsz471B/jh/ceo5whqgqCIgN8fZnjmUOtY5IXh5QWCQmUtYnGomAL1s7i14ED5JPpogCN
+NlYtkcXYx192200wvTI/gOxJ3vRZhCmPfn8Hz6trT/vH5ODxpRtuCaPKjT9yV7uMbKVVz2zo2sL
IIrVoArxeJZ+MSzrzu2H92ycpMfqGbqyeIBdLtRzYsMcyDXSi3ZMd8kh31WLeOc/oTUqCdmcja/j
R4WDFFXisf9I4yXWOnytpUq+Ii/+R0xhgI30pnsuT/2OAL4V1jwv1YO36m15g75Ls2bds8D33AWr
cs0MeoZ2cIZNklNtURzMwp284ZPwx+CiVt8c97oxOdP5Jlytue9tjM/JDx2r1p6Pnr/g13QRSHTc
Gju0S+sCBkCy7ebFolyOH8IjrA2sPojkhjyUPyUPGfZfB9dBFLXBVQbBV7vLl8o2RMMFQouCYeGe
Y0xPFnBk8CbZEiW1ra7KZ7gL3ukP0Iy5m3BdLwWbEe06eJfP3bm4igftCVZKy62ZUccm782zukEK
9xGfpr8T+yJrnjwUh2BlTSYDkgzkOW/iDf4BZK8twpO29OfaStnKi+KgLYvDdMOSGUGKs2Hx5M0e
vEW4ZJiNdwpKNdbFHB0o02OS4PprtMkuaC+PZb3HASsOnGiBW4/0NAYL87nhaJxJ+gKQZxy3wUqy
5QWKaJR6wwL70UV5JHBnqxE28FSezHdtpz97KzRtn/mJsb+B4TSsLT5ih6OZhQau30UHeaOfdadC
45c9hxy2/Iif+h2GTzt3Uz6hX3tIVtEU3ouTs20s1fkbVoWLp2ImzrPZy+fLEgdpOzyGj6iGVu4m
X/uvvALqs/ycoK6TdnjKnbPzL3HvbfMTo8jySVoSHjkjZ2pGWp+0GjAJeg1YUj7pSz1yQXVSd9nS
KnPIIiT7QtvFJxUSQnmqrPk0gXxNNsNz8y5vJjoR1FV+jHZCmp2/HGdrbYkA7Lnm4xeb9JH2cOk+
E087WbS6M5YD76uOwd+INRcH1ZaEzYTwRNx3TEfA4bIiyHaFpSWP3voYEDvSWTzXS3cf7lT2GWh+
+Sao5loHaYVFnFyja38y1umLv36O5918mA9OxqIlGHQN9WlRLcR5vkaK+DD55fC7iyn2ZqK3lY+M
4Bd0SnO0gbPqIKMRZFH9D2Hn1dS4tnXRX6Qq5fBqSY7Y2ICh8YuKYJRz1q+/Q3wPXzeHglt9T53Q
jW15a2vtteYcE7smNx9KY2iKLmjZhey2J4621lN79TZzMCC+0725ke5QJZ2wvK3ZYU/Vk0ScKHF+
++FJeSW/cG8dtNd0PT2ZXE4GRcwE7xUETmArJydZ5hfgKnPwJyym54LjPzLKWUuRnyk4P/MCFxCm
41M6LOjyd7GtXtsLeC62rPIOxtiDss739dmCMkCCj3VnHRCCSK+I8/jt2OvO4MP4iRV3M3/oNb+i
It8ZT4DIsUvihF416+bVqO2S8TGyoxrskx3VdlLbmLn0d/lWvp3ukHfo7/yrlp2uWLRcXAGLhQ2t
eXglUzpmIPVaUnPzHs8GwruROINFfJSevBs0HoyOskfiym4E9J+mPTwSMqwjRwJzPM5CDpCgT82u
3wuHSHalGrYxvZD5V3qm14xycDf+KVKneUzfs0N+k734R+1RulZXihxCAalwcGjB9Yr2/Q1VEEfP
6UP9Yz5YZx90whsjjeHDu9dc4y69KR7zI/rdnjM+Pxq9I/IQEH42tULHQYN3jdDmbbQYH3E0XbSK
zTs12V6RXZu2yKMjgBK44G9QrgjjAoaeZWtgFlmSJLzUtsplwVsA94gnBXHp5uyTMdftcXjpbNUx
9lCQ3ekg3jIG5SLpDdYMxy8WMiRl8AOWXejLzm0w8KdLNXA95THhjuQXMsTMTYH0CDZqkoC1wFVf
oeUSn+L3LHdHgHX0kaH+UQvelUecCAoyTnED9Cqk2RLfoyDJTiQkfEQv0kHc6Deoqfn4bOWke1Bj
lnZCECtddMYNDg1V5GHTYGMnNt8J+5s6V6WYgvgkLREDJZ+ZliL+QFYevYYbCTwcXtN0hvJqBzYY
mh+YLq2N7HhP2qpb0RApG+aktLcX7Q2uQaHC2cgZP3w3UXuSCLSarEWoLPz34IU3jeaG6ykH/LPw
CAqJaR263k31NNszmTvs42vpAHa8IyUvOIandokgZx1euh10zXV9r++CLSxAsKhMC9FObJJdf7Xu
zGdujHrV7lFstRcqg+hPex7s7I4+ckQP54UvhobdcGc+JIdxeaPe9g/CKrvPbnW7WIZbfcOl20C1
NWzpDn538qQfO7vcKut4z57lSK/TE4fn6VV6NV5riMTHZOfBxpzTfY10MU8mPIczlIKeb3Sokzs0
TRgJ6bu9Momqz92r/uyfhatF9bjOb7wEeH66Me9j2SH0WctcfgHEZKlYE7iimYCMrg+ryIvBlwg0
mSPA2yiBXVw862TlTDZUM9asdDaf0Kcml2JfB4vmDnmrfu9vatB++SJ99t+7vYIE7RYji4w05E70
FiG7dEiAAJGCK32XcYIk/5R9gaNH0UBnXjSv6NAQWcJzYXIHMapYiJBV/mi4hrkPi5d8M3yE+Eg3
/rP2iLuW2wcHg8V0AwstARWYeEFucCvRxGfjxF/2GtDhp3RhhsU+0C9StF3csAv/3ngI0Uvpt4Z7
B1uba8IaNFkuTDAJCsRxs6+gD5PFDL/YVukZKJAx7SBzosyBEQ3RixtVO1u5PTMcsJUG5LraYb0x
a/D/gKGQHa0GPge86sJFnEuWB2205i3HjLer78E7kpVMfOaAwSxfFSDQYsfzPhm97UIsbCw+6iX5
Uz5l1/YV8KVVUNoNx/YpKOdmqrnsd/1G3XFLeM4aMZZ2ru/VV3OXXfrb+Dm5q/PFjaowJrKJ0M4x
/ryxrQA2MtlNBtRjwRYPyAfMcHRb9Wv7yjXCUkqDsXvL2WrQ377kL9Rk3Rn4+ym6KV+8U48IN73T
V9Ve2Mir8ZA8oHPs/uQf8c4/detjsVYQYMMw4rexcLCI7WQyFw0iKBwiVVuw+yr90EVluin5r1jF
YZBmC7Wzmz0pINEcJBBt+g80ll1rj2wmyCg/+OReOo9jaBbRsxl5oDCNN3HVL2jv1ZxGyFMyGWLY
Dc9abp+UrCOE6HZ2Ka7Cuw42mmjAaM6J1h5+OUR+d2KzEEfP1gVibrT5lPHXIT+L5UkpNI4rDLfn
ZlOPcirAtdw8SAP9Jt/AxaAtJ8arVS6tW0bUHRqCIvgwU4ze9LwDMlM0nqbxbxOXbw5SKFeAJhPE
pAKV/9JJhZ6oFLEqFTRtCOH6IJ1yUeYn4dee0tdopXmgxC8UHkBiFBwEXwYdsZ/WZSP3xUGpM+IR
kQIVTFatmqywOQddM18VxpD6dE7Z/QVissBLMmMKNhYuQNN0a43YX+o1DXE/LNsrYgyFYZAGCrke
1nPPJBmLVY34DJyQ4j/6ybEs7kKTUC8hXmW5uqih/tFXrIWB6ICRkGmwWrr43Cqn+eiV19jdsHbW
+azhwe7nz/4jV4HPAP0zHy4toJZyHaHeKJurmiBsvswfozNWPgNi65oM6LrBjWePSM0GVl3Kd4du
AdGCBT/cS089bBICQBwOyLQssA+p9L368SOLx1Uo2SNoVTxgHYHnAQ8e8J90PNZKgDSRzc/Tj/RI
tTI7duOTRipwD8KzNiNQ5QwpR9mO0QqOCbEsaEA1YgKRv4+YGXVmuqwjQmjh/XrJtpRONM5BNavL
WW2RsP8CsgJf2zox2j8Bl13GWpzbbl2GfHvgMqM9zdi42NG3I0hsD0qmVKkklRHYC1RMP1fQTbpm
n8RoRokZns4G4DNz3tpH/hbOJkdLFpgebYWaLrcwpzlk6NFoPgIXx5Mso2zE36THk93k5zr9COp9
n4BnKAjMbqifhmPoMwMaELPyEuGmY1o9+s1dG24jwlwyM13NM3oAogcpbW9MHqeB+tLhDdS67hU9
6FKqkLFw8pV7KIs0nGVSgok4DxFtRcSgjrnupHcN1dfUIkiBEQGth4bT0gdJUrNF9xlUX0Sq2bQv
+RCp7z/M/dskjtZ8HY4H7V3PxE1ADqryAlN3LM8tAM66cSs13Zmh7vQ441FBdl3n+ClwOoRBbcqR
hWGuNSKEaIJNFkOlRxShas/NEG4F/2jqh4CdK5tLMFYBe7XAllEnPIQSAzn4SeM5byTqraVDbxc1
CiXYDAgTBg3PjAGeQKhvahjlwRS7GUHPinAvyatu9G4Gv7wxiLnWCRYUOpeyWZBOaDxvZrAv/c6u
upS0Jjz4yJ7eOWk+rL1cOalUFQn23GnCkpBrUFivnm+yaLedyZJG9csjJE4u4iDfzzdFVYXrqLjy
A0WAxyTE+uNHupx7vgpvKYna14ZlrHZs4qZ3LxeIz2mZEYy3mZdVyA+UaHTMvzXHgjhrSzBGSiSg
c08DwObl83YFYNdR6N0n2vOMCUv7ztHbeVa8FQd+GErbQveWWsvZcK4vhvKqltT1qDvq+GLQQ6sD
u6VdM7/hPLvIdOwnS9jy+yr00KXqrYT+lPSE0oP3KKoz1PPVfJNrHJ6UZSL7pHRLiMJVbhXqzuGq
oHFUeO8lPsaMkKi+OcjtRohK5AT5buoHl22m7PeWgXiVO2Vu4NWMFgbpGI7pISu9g0JMjZwDrsxJ
ieCFuIISi3H0BWcCLzQh0spO0jTXsK7OHhY/xBr4w2oJkRikNUSKiWLaRNGesWtKkJ7M4DlvMRwg
2k341ymlXDYay5CA6ya6CsK0EdV0lSVkZNNiZYkzexXuVUYXURIsOwkXRyvcNOO+5ZjoU+QO/tbn
y4qNS5vuRSXdocTSJvEiSTzd2Xoa9bnryX/WjgHpBYmfbovZxssMoIxJWFMxrJiUmZzSppqMejJ8
hUramRJpsHz1wQKTZOoYariJyt/Es78+kb60lCelLSpVpbVX5JCR/KUurTNzFv3zcYPQFScnj9YD
4D5C1RJZd4OpXFqB6xfHeHKn+MaYlqRdcjZXLbupXH94Tv0nRbobbyXxxjsX3rIt78xkrRngGx3g
64H3hteUQ/F94d0KwV3avabyH2I9a6K+yI/zvBeBoX2GKN4vsoWM4YtK0eD8bJ59Gj4sgSTfptE5
ae88fa3A1CmtM4oUAxO9Xzk3AB8rY1dUy9S4GURXt/ajhY/3ya/2rbmqpR3BAFPNuGYNISWwGDk4
g7YrwevPPPq1DFdn3Pr6IfEdbXwHaR0BE3niWQxwIZ8OuvpuiOsheRwst6NDY659LE7pKjESJ6Sb
IuxbWEcA6tNVanIXrcuJevYco18Rw2UjELhlPWdlvrOwrUjDQzGQ5E45l/HIGQ5e8zIEj7K8SfWT
r2+rlCVLdZqox0C+TgQtGB4k6Pbx59Lsm/6uTN4jgwXmkuxrX+qfauxA33ppcoA+mPmXST/JJfFN
218HPd+/ECQMEWoXs6UvU/JhFHw/n8z4ILQrnsY6ufWBKwXbXyUs38nXqDFlHbfBrCL6+kp6IvZx
VlJpgVulaSp6O7MkcIJJCfk1rp++WpBEJ5rOCCUOwrRS6ctAikx/a55/V1oS7Smjs7VgH36FwMqk
NgV6VzJLuwcvmVjnULzEHD4LJLbE+MybPDqLCjxFU+6mUCW74KHy85Vfrn7+jr+pvufpmk5eE7QX
Q/ryHftx2CdSybyE8mco0nVDG2PU+ttOntWm54Fpomn8MrD6HEh9mVDM154PTr4pZMIvLzq1YdlP
fp0fKmvPBIQCUsQSLLYMifpwLYam26rQwebeh4Hxp46cGp+SEdAAabc9/jDqB0E6sz26ehNu+4HU
m4TElxb2fIk969jow6bnLKF0l3ljHjsqTg0r1zit/GZaE3WOjdj++Up+MwWa2QwQOxmvUsx/KeJF
K5iGZqLGwj4TtSemo6Z0RbzaF1vKtp9f6/OHfb2CaMFFxdBMqCyfWXp/HZosv5g830vyw6SNi37c
JCZauLFcGvp15GhXGOlOARZl0UOkrtlI5nO6megpWiQY1LEGvoPmeGu6Xb+SdKjAc10wxqh2VN2W
x8H9+e1+s8gY32r6LNDECPF1IlUq0VgFTZcdsuzScOz2PsSRxyW92uGUIYiWfltg370gpzZusBmx
bHxF1uhTo2VmXKZoYGwRol/tgnHTALWpnBhJCVjIM6jDrmCP4V3LUeGQvbiUlDWwkeSJnmNBTU4k
MsJs1elEm/ggoGACBbjoGrEz9GsJ0Xqw1XWIV0u9PVbdgxWi3P1FhvGd5k81kToC2piZFOqXRdWL
g9lZveHP9rFhuG8wvxEKUdDeMqEmP+fVKUEh3foO5sHql63hU9D3ZZHx4oYhgtJRkBR92ZaTuux8
zP3+QWOS2NUETYpXQ4yWGdMdTEwowjoPe68de+kT+Btb1DeMGRM9+mX5GPOn/M8bYdCIFkUBmP3V
N8QBtqi9hmRIUdwD+8SzMx/HAuPcw+UoLTQw9bT5lINm5E1XV24/HlnKUpNLrF85KkV+23DySa60
ep+QeQbzHIjUKlsm4rTmbloMOW0qfpteRkRGXEwER3OpngjJam5DIHIsqqvexqs2z1ZFcKoDdZnq
545j21yOqcY7wSCA0q+B96iWREFxQOMsG6GT8KkghepM5TwX6PPzEy2HR2IXA4B8lVHVKAkSPDIF
s32XQy/OPmY1g0XdHJSXhuPJfBDVGjBn+anjpPXzzfnNvgUugqVlQvqYkb//9l8mDAB6UWnpYUwm
Ir1IruL9cnRM2VKmst9ij/r5Bb9fV1hM6PpoOKO+9lW6Bg9UULfpoRR5yCBftCIA7z4g0hh1Yg8Y
rr8G/hlzmES3jdOS1kbvYgG8lOiSn9/LtxuFjkdMVmQeR5/331/7qBILiiBZfcqm7cLl1ecA9GzL
iYziXO+vw29L+bPA+M9SpshhEXNTaV837iiVm2A06vRQ8b2SGGT3VKo5nzvnjBwRBDfroSTJdGOV
YAcD0FJ5KfX3SVedngiyiX26QMcQwuz36cOCTf35gnyndQETjOPFstg+ebT8uxyimWmVW3F6kKxb
M9upvCU53WqIQOkRKRzmJT9aKwTUJgLZZf6Wh1z8IBJMBxovYELcnXPO7CHDQnKniHP4vwMgt+yM
sTZpCCjZb2951ld8vaasJVmyTE0GlvNlBcOOzoY2CNJDmH0YRDUN41PQVp/KMp9WjEF4uBAlrl+Z
q6sc4KxIrxhm5kJgvoRNduePb1aUQlh7xqTqiq9qFm9+vqzfbuR/v0ft38talGKbGpNK7onvUuWq
DFACQnurlSTuQ+MOAXm1p1qBQhH/VuJ9U12jTvr/y/NFD5L6YWLWppEcdCVkgMVZudhn0LVm/G7W
n37+oOp/XcQa3n8cPdCKLP7/5aHRGYNJBWKxwMluQWPMiXpflNzabkRf7qzB9oKdoJIBQWbSwsAw
TxJMt4zydQACF8npRz8HFWu6g8tKZdLH2IMjV++O1jIplnnpYrATunXZLUmgCTRHpW4HK5f98uj9
NIh+WVWaOOf+4nlQdM36om5pDC8T9Ay6ko+vC4O9dur8VeLN+QcEZlIuM0Eg5HI2HWocGeSUIVV6
4dmhsuYAYHJolKLC7Z4ELzmIHp4rAb4IVGRTimWInREOhQc/vRuH5DZSczpvmMYzPOIVvaN8CtYR
1DQ1QP2oLUx1uk1apoAECyo+cx+/3xt0c/LhdqyffDm7FZkRakp+V/ujrXIryMqlMECZKQAiOjf1
dlVdvyrgSbVi0ev0b1WGW6M6IUIJCBgBf8gfhHowGs9tTsbXHL1RBr/dBfM1+3pNZzq4KisioQfK
vFT/2m4bYZLGfGRzoYtp0Pvtryn5iIH3TBeL1V8zpedCeNLZ+M0kqnz30my7Bv18ZGEUzv++dCAJ
RR9YLTNEw4GJItxnNSD0JfloOv6RcdWjzQPpTOIWuSXhLNBmYDZQ99Gi4nw456sxwaK/ylR20wLZ
wNwTO8jzJcUVg6VOdkD0yxI0v7mX5nAI1FUkxOhY5P59z52ax800CcnBf7SEpTiiuAietdf4Ij0F
pAM9CfMoZ0FRy1/pz+EO/1RUoUVgmOqfuMCv6pmQdFQuEW3B2pFR/ORLGZt34RZwHEVn2NVLlKTt
cRoWeUun6RPBNiy8O7qbmA4GQI24xt9kUDtMLz3sBlwEhfuTgwV/TK8dfOQQO6hiejsXHctBDRQo
8/tRnHLHAFyfiFJ0sxN6chOYqvCcPv2858ifM6Kv60qdN5z57CVb1pcvt8uoYMgHY9n3d4EBNs5/
qev3UGAqTNpNzLwP1rXiI0euVJAXRBnRGA4UelMabZSGqViHxDsFv6FRAhJOKfbBHxaqa3j7Mr/2
GHxoeiiw0oV2rcqYJa8xjpHcsmWBpoWJcitakjaxyfLE7ZVT3WDJJIkqQz/AJRsQ/9bthZq0LxJC
tk6iEtlC2K2Siv7RSH5vJKESsNRF2nKcU8t1TdhvjOClLFxuGWibtN3XQVOt1ax4qAV5ObfkC+Va
wjmoA6ombKeVxYyoQkEVMW68mmO+k3sIwSbvmF2npOUZiDrvacUt6wYcrvXwI0iYENMUy6h14m2l
K8soPs1N7Tw+Q7czIxmLiL9NR9H2AVgZzDWVPHQjCSwUAyfjji5vJBGmBta7TVA4g9UBMtKQuBe2
8W0bRw7Ge7HcN805Z4jBtV/AspYIG5kXil1o/ikmkqDrxc1kPlcG1BhSJkQl3E4MP9t5SWb1Uism
AnPPHq3UioMrxtmk5oSPbNrrs5dk0J3KF/dUiq1HUpeEfIoutAFxZAzCDQVdzqMuHE5pfYGE3yJQ
HaLOpX/NttOI3Oymfg8GuSPxbOBEka0p0md5qt+tzOmoJSgN5OeGfHm4H7rAcL1bzpOlyH/X8nGt
TrGD+trKU3dujc+PVi2lXZjvIwVLEEnhOu1rUMRjDGytY4EGfI17/jtwgFk1DWJeFW4MbVgTc28X
DFCy6hx0F7Ee04VVX6RCQwpB1jDTojlXISRLoqnHvVZeLDVYj8EKse/SVIqlFe7nA8JcNouKAFKJ
/8ZIWsqXQHZK4uvmNnas9OtESpzS7wDuj1eTWcA8UqUSYQ8O0I5zVImhzsTWJqNPPfgfOeT3ngBR
7PRjd+bg1c6hfPNpOjqk6a3ZMt4bGH8XUDJNn6araG5SczkqPmRT4OJl8JjF2BY2wW8h6POd/fXO
16jdTdw13PxfWwt6I6pT1pXJwZv2PFHmswvTrxJRAVLfn7cZ6btHiMYxGMPpnNVlfKnhYkUv2raO
KaSYRQduz/2qmMTXbEuWF03LUjqOGffh8GxGvxldv2kYatrsOgCbwdPLnA8yfz05S5FJlMGVOWjF
SatXny6qo2D9gpv85iz496tYX4q3OhqGRix5FVE8SS2Uk2YflpcivZo1+8Rw/fmCfvvdYaJk8K/N
T+b53fz1maTUU8ZRnfvLuPrgmSYnObpAUKj139qt3xzzNNLdoNpg2RShdf77SnUxGgbdTVZJzJfF
uNKwTeRUI0llxZaWK+VGiNxStT/RETi76f7HyYtZk4VaLEIt3UXWb72d7z793+/py2qS2y4JW5Nr
bSQXP9jSTZn8U5qe6PT8fJmJefnmJvn7pb6cAFo5GjIxkfPDnMAL1DSkKD9VS/1CYMMpfEyR3DZO
tEF+FS4IoGKYndx3pEGH5BbMI6wK4oMdA8kCSSYs0dYQfCGiwiTQNlTQn6AJs30CCH27XZ+a07u+
yhe7jkEcsyG7DVS7D4OHAY4+mHRsMOhZZfvP+wfj8UuzAr7vEZ44614lJLMlqi7UymvRLR68VTI/
y10RZCDKNnLFeObodE0Ww5v0RtrZgESvsxUCtZEyjQsV0I5NCgMxvxyoa1KYSd+0dXFDx4/RnqTY
syyGVtmEJ2DWXsfoasF7yQ7zF1TTVmqr4TqHrsU53HMIRDe6paStVMoXbRX3a8xna/mY7SSges/R
veekbOnlQiE8/b5BuSOcu7X5PmzBBNw2r8fidSS+cI8n14SrsED/sMADSejku7IneHNdXkEfR5Kd
FA7qAEa24XZYhyvgxNm5fQ4+oA7Ib7ibXJUsglX2pLyWqyxbRP3y4e4mWlQr8sJT50CwzjZalPfJ
actiPZIny8nL5pgAXPFdQ1q5WB0OPJHu74Vj3S2tZ4X2pqKAT/PJble7x/mULIkLmBwcS8HebXFV
cUpM15G0ijICWsZ4RadBaR9qEal3cprlNqKFVi5e+dEzI4Op4Pjs0VL+zXX+29L9skcwAQ5STeHO
nXhqg5IbCsavq7mVbQR7r74nN/Xnu+W7ERF7BXwQPEdzQTk/Bf7alcyUNuEYJey0bPMc1atktCcy
GeIbxOUZkwQh3rM9tG1sS9HWkyW7Q+LpG+8IgzpTc35+O/p37h42fqYltGHxYHw9UAtVJFSqESaH
BAn6TX8aKpfDrrYEQuUbjuZYx+CanOe6p1rEH+UOMO6yQRF2jo4GqRjvCMLPAy6H4Jg/pi/qaTyF
Hzkm5ItKxglV+7s+Os1zsiHpYZWsyK1xzW1yax7BfzjFg/kBr5xNgUCZY3bfc35IDkG4qlt0E6zE
2smONRDzLbTV6A+eW+rJuqK2RTzmTKi5IS4EGNVXKM2TIyaJfDUFbgJY1EPIRgT1Oow3UfWQG7s5
ajDZAjrpvUMe2k2D9njtGySQnPhrNC1zcW1Zi7Rm7nqKKbjCA9E1nbEuRmK0+BIY/oPbAkjvwl0x
uKUJNTUJWe53M4+VcGD6VU/lU4zO9NUnxXWOCdGX+TLZ5rfqjvmpI/NvQeERA1Y4ke07444AEw5O
GxTW2wJwp3LLhoT8UHkzbtNHYU1eKFhr/AH5i/rIKSt5pw99GvfIM24ZYu5FDh4O6XVueMg23MbH
GunfiO5kkbyU4cJ/kN8s4hndYZ3dJw5ib7wTf9Am2a07LM2Vj3Hglq1vyS7qjthI5i0SE8XS+iNg
uwAfY18eR+J5pBvppt+jpmieoiUJEjftCqLIqrbx796GW39n7Qx+Vrlt98ouP+V7b0PWzjN3cbhV
Xtsz4UzYNtmDrDtmnrch+5Vlu4INTcO99RfHcPMWOHPuirS6okpfJIs3kLX2ZPeOBAjAFjciLkR/
MaFCxUqhLamYyZyxdt3GWtar1AbLduPT7bCFPX3C6oWg94L9WVvItZMQSsMVlBdyh1+JsHk7+Cjx
xXCaCR2i6inu4dGmZx9xv3FIbiV++uiWduQM9ttTzeLDnsBBNjw1t9EytTc4u2+nXQqMnNirGBvD
gs8XskrR3S6Cg7GtHkkUOUiP+p/iZdqaTrhSttnBu1VOTHnke9JY8m11jwqfUIoc5tIJnwBxNtFr
8+ptzA300Q1EUZc53312X5Erswbi75KEtRMc4q743pLjteetxG6DtaC+wyjyR1uG63ZlLMYt6dF4
RmR7t7uwnRqf2cH5IXQtN0T+rx8hRLuiY9j6ZlrfSgBHHDAD5FEPSFhfiNiVH1DsI9Nq3zo3OFSC
O6HDy9whdYLuRWNUQ6MA+fZHSAQzN4XdX4WXYofK+SjeZx/aRTyipYZZKi7bpX6v37d/6jedZ++I
OFrdqA9jvJwOZGY+ypvmFYOB9aKc+j/6TfYEDUAaHS9bYDTkVaqBsJbIsvnlh5xvKB3WoGwUwY2D
uwFeFDtoa6xM88xBa96zu2gd4hfx3bp2/cbpjGVkONZFl5wWIbJjbTQmJQvO4d22hphsOMbkdoTD
6QBrH6Xosd3p3TWviJRDp14i326NZk1tw8PbmYiw7JaJfjCm1ajdlPpmsG4M46iOjyjcmB6MmAv4
MSlM+XbR0EQ7mTzdedKfFRTo7wnc45fuQKZGc4C+wGPzD+MagtJo83S9m5ZYapcNdNloMd5N8CNI
QH79ebP/PK18Pc0wFZijKxRd/8+zRxzKLDE1hBBosgDzjtvuZtgYy3EP3pnwapXnOhpveWPsxVtj
7z9E+C/CG28pHrk5WMasyT+G29niErm1oz3mTuhQXmHJ8aDDjqtg02+tdbAJNgm7WbkzjohOTsiJ
hffh+efPIs019U+fZe7a//UctXpL67SRzwJbKaxpkLG9hScjg8Edo8jhJD3PFBCpz9ItxhrR1Dq/
gtq07040f1/RL5V/WhdmXptafCjdfmueysf8MOIAK26tnf4iOea2e5gelBvlKT4XT8McFGLdNWt5
A8r6KK20C4DfuSAr1q2D1trhIH1r7qa9vC72PHgviNK2wKZXqEl21jG+Lc7ZWXxtcfnl7i/X87tm
4N+f5Mt5IQTsXpIyGX+qcayV1WyGkGdHvJfGC3pZUaET9Bvy5VP+8d8v0bRAys8i6K+jlVET2q5s
mT+TzBr1OFz8AULKyg+3HoHvJm4F19QUh8nJL5/2u7M24TyKYirwE2FG/rt6dL+dsqkzeWGfSI6l
VZiLgC5KvzGUW5DuHJUs0mXoLfw6AfscwX39zLzqjLiil8j0/d+XrsXCkAoLxJXSMCR6VbQ3tX9J
/INQbyLxseDxad4E0krKKGEY3k46tNm0cuvwRaLX+vN1+BQC/efN6JoOSNlEofPJafjrLkLa4HVB
DUAkKBTbRMuGVAAJIwVJS2mVCa4SYTrv4QdEdzHc0rIChsOpAuW2EG2l5B5RbMYzo+D20xLAI7Fn
d7KGwIY8k8Kys1qCnhw6YRk5ZvpbUMi3xTSXkaE92DD6NF/K92hqpKmWgZ9bEMOn9SDfsJB686BP
e5Uxd/pEB4yzSm6sY4jE4ASy6SJznvDl+JdT8HcTOI3gR/JsGYbNE4h/v9YoEaOhVGaYAJZS+UEq
YXDfyOG6U2+L8a7F0YnwkAusJg+Kdvzla/xuM7QMUjTgOIoy+LR/XxynuhG0QQbsZzyayh9VvhWa
h0ShUG3vfJLTCkTvmVZzJr1VG6fIt5a6Z/JKa5i0EUP9E4bn7ENoKXN5h2IkIsSufrlA8je3HGku
ODBAhEIR+A/5MUyaqNHRpMX+Xi4MHJ4YSBLLlmLMh0kETpoaUWrupeG2wTUiRDUnxte2RWaUkCnY
4N/N/WXu4zZA4dripByvg/Xxy5X85kDIMYj8D2aMn+FO/17JTo2GxqgBcGhUOrpHkzbgQB/YAV6X
lOliwruVQugUprdIi49Q2XfFU9bMMmw6/iIeF+Y41SbG/RISIJIiKsup7dTh3p9t3i1WMWVlpscG
z3hx/8ub/2YZgAGSZlc+/8Pz8u+bzzrRrPpgyg9ZC1C7hMbjBEdJFzhJvsjBbOwN8sBt0j1aaW8S
7WRahhSo5AzlQXYy9TtzgObdDjtTpyjBeZTpx1lK8svb/O+jhmETckxiNNDByZ8P1b82ndpPBm9o
yuxQtNJCY9sPcbgmFMGy2tsqWVQK1izybyU3Ns3NTCrmUQBrMh8GV/NR7Wu3HpS9RKX7L0u/bImf
yWz/bokkr4CpBr6CVJTo6H8v4lQlU59maDZq2hPMOEGS2IUxEK18rsZ4YwjxNmvtEqA+hQ3tapwq
I5YoQcTKPD1yop+qyp2jhS39oRc1lEGWqyJmSNHPmTiqKkvb+UaHvTy7pjSS+zhdmKW8nIDulMq1
BzamurIKqh83zixy8Dtcf3R8B7y3Yvhg1jSIqS0BahEb99tX898lxB7CHsZEEMsQT4R/P33WCprY
Nkp8qK0jAl3GRt2lkGYme+16lj2RgioXbzmJiHLRr3KyEzT/Ovm0//u3DlNLGIf0nCi98JygdSok
dE/MjmPef+HdDT60gnSo7UrX3wxrj8s70BuXBDhE8XxKazekTzQ6mFqI+SyHO1rImXtBZoJLdy24
RS2kV+mNISgL5d4L5C1Diia+eGDPJI4ioo/ppJo2dVssJdTUs/qFbsw218eVrj1wpVWPTNQ2Xafz
rui/mhXl+qMiXdOACEQ1WjQt89v8WoXJlhR5+BL3XdukrFCwOUJ8bw4XeZK3QD4SDb0h1gxUbBF1
Cz1LBbtupt7E1bspuE3bwwVGF3qtNGslRswpQ/WPrqVPWbwn/exWYyLcJcjKxVUmta4leDetlH8I
prbrrfRZq+5iZXAM4Sg36CdlaVVYNR5iGC9FLcGlZ1vSmaymNfmccs4NHWvpWUfE1unSreGhM4lV
upUWB09teC2YmmombZuEPy9wEM8QzuAZjqSTlmUlTj5zJTZI8MPqRZB1VJy69CAm9Y3YhBt1gGJp
2YFS3D1lmfHoWxOwtoYYFrZt1VzJU7QEmfI4p95PNGwjTb+itoMlrtuTHG1z8Tjf2THqORwmRnVT
Ar6MosHFKnIasffXRrcxsh5DFvIBITil+M6GeFf28WrAvCO01k0TvmWD9NiEOR9QdmPP3DZD6yje
VVSqlWUKjgpYna9CxV2FvSnBbJiC8yu0aeOh+arjaJPn3LrSTY2xSUs5TlPyHUv5ZVR34ZwWgaMy
TrCasop/vqv+24r/95760h8fGi/XfSZsM6Q6i89hsgqUC2o8Dn8/v9A38i9eiUgt1dAIJ2Sy/+/d
W4bpFIlBGx+s9NYKg7Xl7VuU1sxZ0EKscu8uDIxFUTEQlR4SKEdoEMZ7MafTg0WO0edETq789POb
0r7ZUrCx8dRnR6Ew+rqlqJkhMNkMOVn0/6PsvJoU1dY+/omoIol4Swazdr6hOioISJTw6d/fcs7F
njmn9tS73fZ0oyJxrSf8w2M9DzP6kaeqDCf9A75TrX9e3k9EHaLCJ7r+MHVvdbMdiDmrM/5KU+zl
swwOxxgIemJuVtZVnradfloLv6sTCIEmHu20MnYtSEmkYSeAxyVKZ31hL2AJXslbr1NQAE1GsGie
0I2UUM3NhnUDsy67PlOOdS9QpUWWqGQ4CQFR11pY+lRl6NTmAOZl9F8YltTsL1nXHWLxx2SDMycd
N4SDcNb6cyqMB7UYLpmKYonVOtQQVUulyhskh+q9pG2guxjEKajwd7aQh3o9fxVhSdkSFm3hnAvP
HNDxOCIRhhMJ9Y+RzhIU/8mmcqJ0K3lVQmA8Qq/ZNIHB2tdA7OgXoyulOrDA4+0pNLbUpVw9GIN0
j7bNT/l0PgCJejCOM6yDYw8c+ymkye1SuuL/CXDVRnbSZbsv97fHep8zFAFyG5BMoGFQ+F3w71eP
ctcw/OMQAULHCc0gugbmLS6vf0QLStGg0jkriRtn4AaSZtkoSJGFSXVFZ3OGigNIR3BmxU3bpp2y
oqSaPNEO1/Pzg158GeampsOhSPHumqiHEp25HB0cFZeOW3xzTFiPAuV7l1LDXqWFGmwANkkVOYLy
GiezKJ72fVHuEAiZDLQcH0R9AUMIpUfCO/nW8hmqlfsWBMWEhYgAaCiVssnLaQWPqJTT5bV5OzuF
jkVzQyyYxZumQtKMoEDWTnbVnPYTnY4Fqms3+YD/JeV/iapysdS01zmWxQ1MBeasqSk944bkS+Ff
2teU03JjtB1y91QU/vXaHm+KHI7KdwaKDUaQLR1QGQBgjkMM3SRlblFBPX0bLZAiyup2+gHCh/9p
P1ZorDJuH5L0s01kxAJcQAlKHhQlNhCj8jEqaHMIueVe6vb9ubwDL1NuoxynJnnmgGZNpblrEL3H
9KrnC8ukZrlQVYdNs5kT4OXdLssCP5mpfRNYY0FwTQnwENHX2gE+E/WxauTYU0m9PC5AqxrwSrn1
tOptRBJRzYzl2OJvkvm3W+ZA5E5pJEkXSLX5vsYKDVtdAY0w5MFtpsE9Yb5yQgviDDoUdAEp/Ilz
hmju5XJ2aiptyFpf893txD3RQOX7yxUL64BL8h+XLKD2e2pPGgjOVYSRv1+y8tTMFv1gZivwFXQe
wczgDgr91X3DmAiu/f0B0deZPMXrXCEEpPsQQ73aqXCtl99SPJ1Nm8iHxmlDy2Rw+DQqPeurxdjt
QNO0TOputImQfeptIXAzOB/YxFO+11FdEovUn9EVGj3VOzpQvMID92d6ly5yCfYCSSEGCQ95Yffm
4RlBT6J2xLep/uzY0B8QEk3Zi9iKePMFfYPVohvDzmif3VPnYvjNmw2/d8t7lwLOG670xU5xxNeK
lSZPYodu9IE1a46TNO0DR7YBUdFRSKwHionY1zeo8LCNT4Y/ePnT/EgZlEIiES+zebB4EM5qZxdk
YvSOror1frLhI/itj/A3lUeNNXLfOINDrxW9itYZPPE4P3TIUolViofum34RmvysaNJSHCeOMnEg
Q7YqFA/TN/zkfeBE9LYSdveDtyQhoazJ9QuoyEmOIPo5cdTSgV6KLok4HWCmLArQ9zdiiyQaOpZ4
/OTWy8B2iTZ1hV6Tai945zUAtGbDKuWwT2wV0Q6PlhOO3ijtIHGyp0/aUy4M1LBzL5u12LWRs0X5
3UKviFUJ/aIznWw0NQ4m6iMLO16JfyWBA3UlLMMww+NpOhffcCB42+YKXRH7EhKZ2y0tYvGaZM83
p+8cn/rJ+viYoYq1uF+Vb9vDw8PHR2NtUYiyGCCtz93z88nHQtVi8uQxcz93uQ0/ly2QbMkmPuN3
bXlyY/6+2J+wHwLFgjhuZ68fyAUgVsWNzQmS3dNyul+6Yq+yB9MfUY9iEqPXIn4Xe7awJg/gZKhG
RXh9N/3BMe+XF5J3T0Lj68xqFWdy8L7k/QpLKMvT6JCsDxyoaO4j58QfZsRCt98ojk63XpypOBLC
X5htewQQ1tPXcr9ffjn4Y3birL4VobTNNzLiXL0rs7ViC2//uVS7TcFW4raIW7CnWELaKQS5yNbC
L2bVSCwfJNSydFtc+spK3Fd05Xj9NLMKT0MlzLBv4UTT6u2NGeW2GoFx0dVTEJq08kOMD9WvvZk4
1yN3evc0fxHH5rTU7wpVH29r8dKMvuvMuyENxoci9f0WIpB8CQic+RLd5fFYep3fCOPGfemNm3Gd
s7TgUMhrcZxZG/vIl868U3AKwCOAP6DXZWD4CBWCQ/dx3o0ucj9sBvfwUx1W75pnQnRJDhpLe/cC
sIPjQ6Yr0A3inQi+uQyyjhGdDnUTFGERIhI6s77E3SNuBtlKLTItfgffYUvLmvHm/HA6iHGR7+RW
aqwPhcv7AyYg7SvV721k4XyZ8+XMaXehIWz3EZmv/2S46OHb4obrgoKBYGS9EojQzOaOk7mvBhzg
hCiZOD1iuBOCXt2aacwvjxnydIXz65m4tFnfMkf6gNnuzZblViwvHM1pj2KJeH/iojN5nH3MnplS
PeW5ekRx/1EJUl5N6GB3QP5c2qrU2CKkIgIsMqIk6piAK18JlAC4I92xb3qgWoDE3xFT82KbcSUh
ZRsQsdCOrdkovsaj+8Lyyp49w3F/o9/osIF8PRvl8QlWyKs+Dd/HhuDXT/ZXZnwbhjjVcjqwx/S+
DaiPpV6yv0SoIvrCKJk245p7gm3Tlhe2eN5aF4TLsmNF2Lw/0aYFF3TtA+TbgvDq4+tJiY3GELsr
rqQqukaX6LIXHV4sGlU73/86eu2WY/aMvpvYPnG4xOLcxR3gncMOcRkfTup1Fu5ar7eP+JWhgaEJ
viKt6gXtVkDtPFCBcWoXsIE9W0PyXorhqaEr2e/IK+0O30Xx+uCq3sK/hj1/NfyNWSKPmwtskKbv
zR49mdcHd3Jntvak8bOljaKsL5/KurWHdeEioPSouYpLVugufFJx1coOiisWCUxRs1Md8WGFN2ru
I5iTTceiM6pSGL2hD2Pp3nU3s2s+Q0SDOJPh0egjFJzc6uEcgLX0JlZ+e5d8UDRRy7/J1+lrdFRP
8nWP2NobHYRjvRmqSou3huZuR2OUgv5L513C0ctD43Ph5w+IZCGLEw5uFU4/g1u8z/lA6wr+n1W7
I5/HtPo4eqeHakWeZM39nW1/cip3iuiT09IdHYlOUenLS6zj1n1w4ufYUkm1ivVle476oFgn2/M+
2YLQXGcsG5cQ/ftlvZaX9ffFS12U0nIHRzn2VbtjrmRwDICzaPSdXZS67YJXUKbimQaKOz2lQcoR
0D3ZgVEQNKHipgFaC77BnnchP5/OwTzi4L8DWL688hEOm+6dMeRTvSvGquIgoZDPQ/K1H9UzX06v
8v2sJl8T51/my36drhkQCiqDCd894yQvvlnAFomuGUj55cVp2WI8Ie3YkjlTYivlFZke5xdtescl
88HuEICRAyvE1Z5kR18Nm6uDofxjaZ8889BZy0AML6VNkAzorN1orHBgK8Q1OPdlT5wT2RPbeQ0X
freq+Cm+QFxfuoeq2Dttf+/yKg6Q7HRhs/u1BsWun0YPXbynuZ+Hl7DBVRQigAOzn6sdeS9XXB7m
/bR2q4n1VyF52vAkVps7dDEJdkS4IIKdiXitC3oeIF6j2q/XF0881EAPumPmXpGSs66OERTulUNV
eZUn9lMPUlfmefFyr9zXnFYob3wMrT1bXaUuZU4bWb3/RFX3WCVqHeB5RCf0T+2vmIMk7ST6kol3
/LGP9pmhveaSQNKMpzgRWZR4Ix64NDDfatB3N//qFSBtrH5bcY3AlPJBFK/SwPDGVReeA7ryT6oj
blM2k2MfjMf5O3cwzrxdmLymQcZbe260PpxxZE32RVwFiye4AUimW+KyEadFDBSj48oriV+5FcJh
M3EPyZwnng/XB3GTqk7ujFzw6KHZ/VbczuJKq3jH3EeFD9NhMeboW1h6LlaPFqBUCwSe0yyDn2C/
/4mOXL6F9SpegeTLrYJ1C3Ag/Li5YiCCs0ba99bCQbuL13J4s2kAeos43bS1h/HwxeFB3Yz6lN+z
8sd3FP7uM+NfcpA7j+7PFAQnDeSNKGHriz8be9OolojckIKI3EDEPkixeugchuI3kYAIydh+//S2
7XxEFW1tKXKHORqqaK/6uNBauf19EFFBZX/2O79iMp2Wg5X4PjQGBkXXWglLXN3BmPZ5877ZbF7f
302vttUALUVHYvcvHseaG4kzL4JiasJPT9RjebzQv/4Scf1jFVKPtR9P9rH7Sy37Xlf6t0PwRxam
Y9rWZCWHYFmGxKKxr5yJoy6H7cDUGEKadcWOEwmIQATpWABTIrD1rjax8fdgfR9a67lzXjnh74ZX
b7oH0mSsrAvrfSPOObeD0wUJoC407e4ndPn2sX7hIsZf9Fd8ghe6Te707yf3j3LiPbuE32RydinS
I63we3ZZTVcjlyY1W+GUNhIKUBJPXIWw4W9M2jtu+fcjiHUm6ECa80AVadX8/k1TVjf14tThXtxV
y2vfBE2y740iyAz089TMa/M8aLpDx6Iz+dYCAZphmQ/TRjGbsB+qZYlHrFEh5NRljonipir1FJ9k
JH8AFo7U18Zqp7WqVdVQpWbyvqPC0SGfsCjndodIWI3neXIhSJ+IdCHwieVJikikDiiFUWU29Juy
bfBBgU9WvPzlOIvd+233TbxhUNDg9sEfBobj77uv6M11LK7ybHVtE28+7OL6QzEy77xofED0iJtB
J8S6tDVqV1EXXlsadN2Mr6KePcX5RB0JftBQWTIy0yck2+fDPMTeylbA/CF+4pyvCmKp9bbS02fY
cqfrKjPwzaiXKHuB522C82zcZtRQsjO3Cjad0tlEhWaCqXXzyb7ycKBBgBIV23Jhkr/UDXIeK/zu
6LzBNo/imPE5TpgKgVRdtJw2xdXO4rlTa7j8zAsv6QZIWpmTSyhnUSm6pKY9FsVTAqcj0Vbx6fao
G1ByqsdCq9f65W9mzjTq/zzEVEr+eS3/0bjO1bqY5z3XsigUDJ6oh5AYEf1egIcaFBwA6lGREEly
5WZkhuhOB2Q0JCOzLZdcVIN7FILMAv4G2maVHMwRfdDzLn0Ahi5tEROQjgbyWltpa+5nW92XjjVy
yMytFAYKUpwiNHzdR6rBKfyE58mBQ2nj0RyichzMHdONH7WQaz+YhVoIjxRTbKS8worfALU6uq94
ThtuxSCCDjmjG60OhntRuliQnZwcAYDiH2oFpLqxPzkiEZOfRCFGJXQW+QbhfVQROiNq5mnPGki+
grwEmCXCxOCkX65R79evvd/7U5gHQ5iD1HBvYUIil76ehE50/25E9ERWRqRGySYjEUOrDyHyAavj
F816urol2VTlok62EzUOUexBMgjcp8icRKFIedH9CVgoOSAHVDwMgvIdAuTIXY+I+Nrtl0hKtRVf
/aA4A7rW4lGHC+YUsmsHp+KO47o4jiQCnDYTd3F9k4kkbUfSRrWkvX8rIQwFBNjCZAR1IAoKOMpZ
DwzSSJWTqJLkgzjlSdqqObft7YsUm8CHLSJxEsnTBZlvkRVrHtro1vSA2tGnQlaNsJWdc0xRfPVF
UiJSYGNgcO/8dls48vr2BZ2RIozMEyooZ4kIh3oMaxffRvHjY8Ylh6LHvUojKjWTN/5MXrYTxQZR
Osv5ZtKd4FdJbbJ2vv+NJDqA0ZKLYFyLCwHOGpexAI6SPTrkZSD4xTtEKYcyAXmp+Ivs7Lnyq0e4
PaR3pJO8D7s4JwWtewGCikT1vQQgjs6bqBuKGiKjHl8tVgH/UKB684hvIm+tyM/Eg6SRlAzWn6s+
GjZpGa7auTtfii3SELgW11b/KGgQkKbRR+etdEsZU93hK+cIw9PiXeKkgwVethSDoEXYkBEo8CBI
/SUKSyKXE0tMZ74RhSBpw9+aFTvgkcklD/ynIyZG5Qe3PsS8rJttrHaHc0tRaeEi5ErwIG9Fjjcc
ZviGk+F0Xs9jhk+3SgBWWLtXd4WpAcsSGhBKpESnHVLQI91OS9rH2/nZTjekTCxpVsDpo26lRdWq
4qcSTdFl9etj0tqkxdGt5pHINES+gbZXNPfnfucpfvM5c8/Pii8kb6dIY9ncxoAvKNkc+QgKK2qI
KCWi/5GMNA5h4obA9VzigPDKuuijHEXw2m1JgUjlyMzcuR+hG0teQmDs9cfWV4Pco5OuB9Qt/TQi
LBKpmF/7GYnnlei7wKTTql4JyHNLdbLA9EilHrrQJHYmJe2Ppmd45J8e5c/D+EBaSjhMYEnmRSIV
NUL0eSH+CRu2SSRiC/a2CpEBFjt8DkTwK35rSLiqkAPYr9p3MrEdeRC5xsDLC78nw76Rl5OPPC7I
y2kJkKMX1mJdk3ETDqsE0PfMIv4gxSDGNz50csdzVK6FI8K6W/ZL8kuAVhR/EvYyjfTg9BI/iz3P
vZb9rd8yFwrrFplmn1HhdQxI23jtnocca37L3lJ38EUi1zt0DACBj+QwJKAMpr/GEGrRPvrKDLTx
mnKSKBfxYKA+iIQIHE4fjB9sRSByolwg8DkPyuOV3wr3V+D/K4el9UDIP9iryuEaDObuzD35J18P
b/ZuiBBeu4RTBM54iPBywzwZDeiGa0ZcKyL70z0s28jWKRA4ZFQ+oX2A0gpTQst4KsJpgavvBCXJ
NRlPAF6RB5Cqkpvh0BqcvD5ItpA70DIkUV/SPuqXXQAJZTd30Bmm2lU6DWYMCftRU/QWFQpxwaRu
zYVU+GTx/DyTxAG223NwxdLvPigfE/Y75UCLpOz9UbPFKZb8GQkfgQwzregyxG5H16/0z9EYLMJF
ePax+GGdEHgpYHJOxdEUG/Q3zgnIzv816ysquig4zApP+N8DK3k2dV2fydmKbGDLNERea67F1AB6
w5I3KJZYyUY4EzD82R8fVKIDVPYY7MSjoBdi0L9QGJYoWDHiiDAesBiHW/OwIhCFbZSGyfY/QV2E
KEKEh9gJObPfz7tnenhc/SKDI1+Zka4dH0UKpy9Nr7Vr63HwRe4v4nsq+l7/ITlSmCDA+lhaEXgf
Xvn5+fr3QPMXQfC3SFOEQf84IH+gbszmds5uxghqmg5B8TAS4IAcXJm+5mmERMzQBCtjlIXiMTEj
1fQu8o0ZGVHJ7m4MirTSp/iQqOn2ByQ4555MlxieG2HGjyjTFq9zb+61VKlpL4rsjg4eaV4KGa7z
qREGMx45RT88+D5LzcqD0zIPbl9w/r3bl6g0XwKxBt2w8NqiVoqOHPMgbUlOEtABCvE0zTd0fu5l
fvpSFlooXP1kBa/98iTEvsV11gcouXYBwKbUlzzJq72SJkjtnf0Z7ZueCrjKBC/TQsIS+L27Byon
g/RNo/4t6tD0Vpj3z6/Mo8z3ufugWPNnJlkm/Us0fv8qxYqdIqx6a97oMRFeaexat+7WAILyCMGZ
oPTmS/EvC8Wins8hbCA+LH8r/GzPLNWWFevUeOM1mkLxEfEGCsbeguCs8MZvFemkAJ2h7g0C/afK
tMp0zEMEIFhE+CAsg/F7tsTURYbMzhKRKKBdkH0SWj0uvP6NJwsXz9oSlcj1dS24JShVLBeb2zIO
YWyEcxeq9evJL0GOn/z0ow7a5S2QNpe1Eeph4pu8K/mWXFF4vfrx7vZMe2gnbVrFHp7PR2ljvkoH
tLR2i43Bz3iXP95YPkAxeMRR6hSBczwfL4/nrfh2hQclX/wiKGSLO87sQ+izcG+C4mLDjltyoF0K
1YxxDT0O8RCHeAjYJmI6PCmIbuiVbOMnoohArK9Zi0OiBNTKWwvqoNg/uIwh6Rwza0t5NP68hg2z
d888e8Pkgu8b7uwiqg7srhle/BtfIHaVntMzpXhrTs2CQPD7/FI4NXr99bZBAoYg+pli85f/7DfO
KtlJ0WN3nNnILFqW4eiOGML1Y/NSu/KnKCLj0kBRmufqZvdM4qIazIBOHfXkMYm5KY/7XO5M4Ceu
Try8iOXRuJQpdJ0j/YOiGv2JZcmcljMT4Bu6pLLkaBRHFRcyiYVYEKVJaj1ivEH3DTF65jSEPfiJ
2j+l1ZHZQHKqZwoHDOknZpMxIKUzPhLvxIjNtHLAUJE44tdspj22e/izL6kVHds9jpzEA6LWKqIC
01Pef0UHTSijTPtF/SxETpcahhRlxAZnKmvp/QMsoZT9nkL8iYiPfsT7uhXlbRFCGMQWaHCUmyYE
6bZhKW9YFRtCLZo5LJWof2a80tyIMpLd+cCx3qcbFG126UYhmBLFeRE8deEiEpVyNFyfMlflmBVU
n0U2JaYYpvyoXtdwHtRgorVGEbN9M+4Rg5glIXSsq+UsNOkHa2G6TteL8LQVZUgpLNfl+nKE/0HQ
UQPnsdRAXsqBShTCPOqKPK1bxht0Bvi+eKPjm0BKp4UdjkkOvSS/+uhkPCsWYbbuOZ1iIgCzyIGW
A/B/aybatysVR4SaqZqOS6AMEm9G616UX1WxjczmuDITA+ieqE9zgjmXmMcGhnt1r0EXqX65KlfJ
5oQPFK4/UUu3HEFYes3g3iJlq2xF6z21lyYDJTXdZblGoGJJOLBOjqdtchS/i91r1yq/6Th+bGui
hctWXWZ7+EVwC3lFTNiXI1V+rkQCn5riG9YPXJFEmZEIBtg4nShSBJciYK0vHKyWVoEUQidha4fX
a1CsZGSHsNNhN5OtDAmFw8mqRRzQc7HzXArQ6wc/CD8aW1yqczLnf58P7/iIf5sO/wDMqcbUnIsZ
06GoCuhk57Tmedxo86uQGCtrS6dPZFzU6s4e5Up/4SoH7WCIjtDLnItQ3Ngt0WNPAMS0TvwIYsAT
XKUUoyBRjRUBFlcCffd/33gos/8rulGRHFBMTab2+sfW50VZnPWCmkbxUhLytSApphc5GiN1n4Zi
Ejd9bBlIOUUDdSLxxCnLl6P4jWScdxnAEcQEL0fap3i/8gmUAisUt1jxT+vBM3pU31rv5sl++XJ1
FwGAeaoVNxL9ltm0AnqBYaMB3iFmVUjVsGBOYrqX74CIiSMquqzSUvLmK6BQBxGgzl6x5CWUrkB+
DEAnBInQ8EXFRcAjuh81GrwL3k+Kd94JMMWvsyJqNtRQnm6O6tcvv8AMxrojbq2JXFvH8M8P8f7m
AEMEkKG8iOKHRsqKUxiIYcbxoGLCQkeenqGYPExH31GnEjCGuY1qDkEfPTG78GiVEviJegkzD7ny
5U189ORWa5qZVx/VY1yomKt5mQYt6xc1JIFKMB1jl/h4Ft4TG5HeXFbAX/m7DC62iB3Px1/J96/k
mQIDCXvJTJLxmnjEznXNpCW5xk5kvobziXK2rTC9YAD+0b0CnkKI4PlyJ7UyuYVst32LbhTHtbdx
21rfIuWV7IPIof0QI7I3AtZHaMQeExo+ZPia2fruAmZnzdQHXXfm6iQk6U/jzUhDkVJyKydbnnxB
jTVXkoh6Pbq0okXNvtK2XnUb0ccXpRHioCMScLgfLTia8YP5wDEVLVcSOvFU9qWr8VSPJc1XkeYO
+4ZnmSO8b/FT2cBBPFTMPexqvJLZ6fuubcTZAXFC0JGT8MfObIMGOZt/2G63onPwAfCIMhweZ8Rp
M2jCxtPM69/bUH2CQcxpVwUcgUgBEK6H2I0nOtMKHFroBuGwFA8Uzemhi9/oHTPRiyjntoQ2x6Wx
ANzS9FZFoZQMrSVbE5HPaQ3Ui8h+1KzL97AU4QvNedzoLnxZirWpNQGQKL1mnRCUdQRll2jxrMCa
rdapZKdb+vPFvRIiuvfptvlOouv6DL9XbI20OUW4XcUhG/ORw9MzaGDrHM/4geTYn3NeajelUZu9
ixZh/JLvcHKy5QfRGhKdUtFgE0ltvTefs3vuKeoC7WH+TnvZa2TCDCwjrNwDSnnPgtvHe0L2Ib2K
OCDzmWxcUXqch10gfYmRehHiBUPiN3uNXXJeeykfDPGL2y1Bk/dBylRHW3dr5gzizCXCREYKSfTW
ItlLmX6ZcF3EpZgGJpxo8pSSgwhGxPZSjXcH9gCcqJ3sSMG3IllVaG9Woehsi0LIwp9RXBDlAuFp
5Y60nUW5Q8ePEQa80+6ntQhSMI9i50VuL2bERWjiNUMFVczKVzHdbCtyeHdk468uGeAeRv3D5cPE
0dM6+0jc3JNmlKYOuDJ46qbHacGpAuR0KanOwW6LhrQ4ZiLJT13zGa8rkt7aF3NfvRc0SjHyi1Du
SjRFHOHT6uYI0TIF2yX+FU3wLvjPcf2I7+GCfgBaQuylPjOh3teFnhmnUYR+NMZJqWs6p7knB5Tk
veaI7ACntWWJePflSNRGjAKm4pskJwMNm3+Qb/eW2J3MH5+pA3vNswhORADy7zOP8r/Sal2bLTQk
ysgmF3/0K2SYynUtp9kqVssI+i9u6TcgTsQaCFmpadAWP40+OEhPObpG9Uyii1mhGfYXFPpc+68J
cAEZD34jXSM4PsofbaMqjy9xTevm3jcZTr0TpwDPckwajW9YHXjxWjFULui6avFzln/04qdvf1TM
lxB9cDJY8fPb4A8ZqG8IydMCPi+en/nVONToPOhZ/TJoGu0u7RvB5+tQIkD1pp5gpafQzmegtwW/
Ydx1/TGRwQRcKXx2+6wixpuMSDphgVl0Dy24+Piie20KBJIErKEErK1HEGFjjEqWAkZRq5YSqlPa
xIbkb/EZpFq1z4u3czE+KfhhYLeifJ/ON5Q7CgiGUKfUHesJb31JC+aEHQjAPhWDHSye/t+n+k72
Q48U2qaMfP7vFZR5ZyZpvRguq6Le66CEp7f5wrlqCIKDCV2EAGKhUUAeAbQeF0+4ifzl+/87xkHE
FeoWdFCEt3X1jwpOX0Ag6s7JZaWpRThikoEkutXpF/ekja5UoEbJhiyY6fo9XtqviJFpE85lsg5C
eFLCv2zNfxeUuNZgFRrGwjBVSiniivwHRrw11TRvk2626iRAaLH8sGjUEeEg3ByG9tFJL5UqHKyr
2aNRo1sDROSwUDDa8uN+pZGgMES2+B1gLdm85HPTM8ELDy2uMif0RsoWx4SF26mHIi8CE2E+80b9
X46EP8pCR3FuNjtW0tU7n95SBDazgcKVUnrp0PnKVXptBjU6nxH37ARQHh9bXqEjWHl6OQPF/SA/
GNJHWuh2io1QjyIvnDGu5ERNkWxGqQAqO5Zq5md54e55zsbK7QpyhunyinyateB6NpLULrUygnmG
W831e5zdnopKQ3Gxc/JM/y4qxmmV6xOl/y4fwhEl6vnHDAKOuIi7MwSoqFBPDtJWP8ZU4U9ByzXu
X+sGBZgYj4LGeDDP3epyyT6M/OwWJcfyXDxkJxpmHLh/P53afzW4OZu6gogbLVfC6z/h0/2sRnWt
NPSVelKjyxnOgp+f5l5H/bJOQqNEXnOeP51HyekN2R71gib0asJTEkO5M0Yc1wLQR3rxBtOEZjR5
lak/9R2JV4JGJB40cyk6SxJ6fIDIE9WBtYo5nG6baRvcymIpxy8ZwoDjhfSiBmpW/YUQo/3BMRXU
b8juisKdq0HS1P4YH/O+p1Ur1/pKuD/llzZIK/lwQvNJi2j7ujE0b8PwFlr9NMcy86oAeVaIAA0F
KfTULtK3lKrTyAUsx1E3Rad6P+9XcfwoQ7AulDQUzyF7lq5LuYlu2YsC1y1JoaA1Jm4PKcoN7HnP
rJQnmj2fXqpx+tv4JP/XHPDHPv5xR5YLc2qz8aqvDNCsKGrd6ImXCvt2c4oYRZZY3H7dNh6cLF48
Grd+M04gvytwbdQtb7Bra3WXEOQhE952m5Ke+W2hRUND36Y/e11BjtrVHBQZR8S3OWnGtXNnemLr
SAqW8tkdbh4vKMp7M6dgSdVwWA3zHFOdNwiCuElV9vX0Zoyxq19r5LdcDQYGgzfkhRMGjeSRl4cM
FaGbTOZZg11GCyCpgmyOnGkox96pcqBvXE9OPQR6GdwSm6idWjOy/6WKnZ2dnvDacfiziDG6Qs3e
bdDpolb6PceikY4wvoftkk/fzoFycxd9WBkYHcHn8CrNGZRQOu2V7FlD8Z7QSr71h1sRe2V5uE3g
665/Ueabi6T0t5Sb84XGoYn8B9wFTRbX7D9G0Nl47ZVJ7aAvliAJ1IeziSDVmG7G1kT4F1/UBPyP
/JICMokhAQ1m6bejeoxRaYEzCkFxVcNrHp16juBrtZ4xInXwOq6Eob3imtefOP28xfukYT5NZzZe
Glbc49w5yyHToPL/nWvQE3QoeDO6wOkyllRfblTgl/Rd0uxb0x4nS3qEkVgpP9oM8oAc7+oKMGB8
2sYJ0JJStmakLbKkw5BE1Ed6zkpa0jow8DK8pA8yqDAZtWRa1QjtqnLLvKV6Gm36G0IhJhHaRHPs
Qk8Vasql7bwF2km59pe5ai7/wX6+3/0Cu8N9jyghNPPfj7Q+YGbUI8a7alPyvnGO5CLtPN10pAKo
pPTRqtVHcm0ZptagSyz0BJNiN3F1laih410pVam9gCJcXmO7ktXSmul0Kmb7EuqSpq8WFUIoLUWB
qXhW4mFdVU+ZDksXFSmDm2V+xXfq5qfz2pVyal8j7tIm895K6017mj2mUhGeFAnpujeD81fgcqJe
aywCvgekbKsC2aw5UGHiWCinTXkKS9Ahk0aQ/nHOqmWr5c/ZNK8cRf1sEgxL4ySs+iE8nV4aurwm
YjdJ+qIbAG9VzbsJEz4qUQbk0g56d+lmGZQLrC7mOOaM69Ko0VXtMND8no+yk5hCmefNpNo63CZv
oYC7IuUowG6glnbFdlLKNRygpn0+94ykilJJ2za46V5v7etUyTDY1P6ZPZsvcNvScJQ4UVAy9id1
gs/NuuH4V7PrY5zUXl0bdj/gAt2bfosj+rl+VprKniMoYzYJRP4wM9CouvzIt4cG+eYxfZqSMKNk
vJhbl/hjhjTYVQJyY8CUYyuNsnFnyP3WHMzzNTo1hIh4X3UmAzvuOMV60Y1Rct3FinsmmZ0xoLQ1
PnH9GGhcG1Oth3MMc2YNmtbQHa8TLY0EL/hkWdP3bD+L+XdpkoWNj4TVeXUhCrTzydLfDWjUu7OB
Zq6fLEsCjPeaKgzDKxBUfL2BqT7177DRs136Oj7JT+ga9pPbbNoQDbCvOpywAVff64eKJlP5gM06
+OnXFm6wJX2a/sybvxhPuHTNQM8dUD0cVighljcLvnFDW5xiwIjtWmXXVDq2BcD/Gvpnga/v+Cxj
R9zc5la+GeJtUYMSCEY5kheMJsPL7TWTfi5qbLWYUZXlqmhPTk9ha0x9ZRzwWGFEgKOCitHEDa8Z
WDVXXy0Fgtu2Lz6NDhU25EhyUh2t1nZz4+JfhjlUeuKqpCdgxw66C/ur6pYNqqoFRteFMzH830xU
B+KFpedARxTTL9EmLAoqkf2AHUnYDj3R0M1N5jFeQHVw1iDBGceciNC6kP/GZ8Mbas1Ju9PaaBiJ
UHVp0sw+XaRlg1tME5+RxxweVIJVSxtu2wYn4FzqllIp++cLJaFTvdQaWuvG1R3ONMLRskflTgfL
jaZ0Ol/4kgY06LYrT0j2Vp362rclRYrUny6Qq/TEkysoRgyI5x7HOVQJYsk9z7QovdaRMXyYemW3
mH/NkqVe0x6FkKaOBJ2ye81/zEK1TVUJJokYl/tShxxXYYRZmDAj+/OjBH+uAOqcSUGr0jo0X3oS
rLMuOz1pzigvoqvervMMogKlylv+Pfs/zs5zuXFk29JPhAh485dWolGJKpmS/iBUfSR47/H090ve
mGkKZJBzpjuiu6K6SwkkMrddey1XXVANZWydH9rpv7ORro0frHQ9fDC058ht38eAsR6VPp5gzLCI
z8LPlCkEeyBA8JSHXoP2roR4oL/3h/i+p4/gAzYmxC6a37YWL8OKbuLwZiIel3u0GwumfukdddAZ
ImgLSfy8r9t9XznzTGOI17HQlVZWeqmRlFsJPmdgqMLLZUQqnzwIxSqLyRbNXmEYZfeFSfeUaXip
q8khzQfVvZP6EWpBaRZDf9CrKPWRb0vWIuHRB4l5ZWbyQ6EYqf2DYUL+Fo5XV9m2mC+YomhCtW+p
QdUZRosUttCiQwiGapJEsav7bl0w2nr+MvhEp9lwsEOE3Ozg3nDDXZ/2f5Av5FBIf9OAkR2kINuO
WTrlq+mk39ZwqKuPMIuec5Q+WpdsrGWPIDHRVfU/an1fSB5fGfY1Q5u1NdPO8iqFnSJk6HlwqOYY
e9XdOeOfRtfvJb+cmz1Bif7mR5SSoQFBB+lNTeknJsDikfI0muGPDvVAT3rS1R2K6oDaK9jsGTgY
zA+zeU2NL0+PVjrs2WYC3I5JYYcwQc+0hW17OzkG+4MMQznmqwJ54VKN521Be65DrjoPgE2l9Tps
Yc6xUGjNfskKVZMcfY8ayWZY1KwIN2jBaZ2PTN5qUJ4wKRjLD10moZteHqScGEsjFTbtnePAHbGI
WEZvjUXdwvmkyIs2ulNV6nFVsYg0g0wu+N3UFWlAhFskQlP0D7lg+C+mLob/QL7GHbVNXT+lsrl2
22IeodsdW3M1JQnp0TTvv3vKFto/RcqQ+5MJZK6mAGcxmAr6xyJXatCrtzz/QW3h/fTKeeugpkzB
wgm8ZdKWcMxCIIiyT9+BRWNZNXj3cxpFvg5jC5+NtE2zKH2Z4bZFhTQbd4321+u/TBKdXG7XHoCr
DBK9xrbutHzFHD1jkauO24y00DyGpB/2brV5GeqHxl6pfDIfRlu737mFNattOPLsfOuN7XOTmY89
uN/+Syq9Z4gj5lanbwrEjUQxZLARTq9e626pD4w/wIFYJ+o8NOAwsw9+85ED5JclfyeeN9eJBxjd
80oSf7A8JGn4g5Q2ZYj+tNOI6OJZMVaJbyF5Tiez+IQkA94c+bnQkQe2VmWTb/uQjmtZriCwgzb3
T049yYczPlSNrRZ2d1VF/mu+ZcbejSDlTPYaOVPQFq9BAg7dRfS6Z8oxo4SY+Xslldb5i6wx5yfZ
i9578hjm8vydr6HfaLw19W+D5N0I/1OG2WNhV3dMmt/JvoMmJmVLEkNNHAj0hL2KgIIQwYRHclRX
kMCFDvDmbOxmVQOUqqnunaDYVQaAKhndWeNWEUYUeSYxuwrVA+TkDlPGljKJJBOrDPqh9dRdHgX3
MkSq3ge0aSEXjhJQZOzq5B8M6S3Z6ilpG+wwBmYTTSOd+o/CXP7PAFau9Vip6kHZ+XCtRtk6jD+U
FooCae63GF7IkYJg2dRvThjcaAyeVQZgapNlDeCQZqi6Dlv5z6XN2td9v2uLnVMyRflUqM/EEWm5
twCnARkDs4o+SvPL9H47YMuaey29S6WtQhjtRq+9vCrzO1NfpN+ptoaXH1Jduf0zdk9GsGfavOoe
mvBdat9zUpXu2cLr0j7oblQ3BKL59KOJV1AhwYIBWCdxmlKW2XZfBsWQ5buRS17Zj0r3alSgef1P
K9inw41a7FlN+LicLerBBjrgzjFPP8nr0iQa0tHpQyjlXu2KDLNZd9lSBv8LUSryjHO7nafxxk4/
pOSb73azGjwtdhwfgLIc8bTglp9yUrmBo0VZTQQFf7AXpGiRwpFd76Xmu6Owa+OZ3PrGFk8p9igB
Cha0f9ecFFhyJbUDxXOznSGj7W3Lf9QaiXmNvndWvHdq8VtzupVUPuRtsMo66VdgfvXIPjohJlgI
a0Cyo6KR5So36yLTEr14MrjPkC5SYcTBLv88wAGzFrqeteGvgQnN6q5ATEF+CJlJyqNnnWog/DcG
IEUCY0T/yPtrvMH16po6Ld3+7yOI78FFpoo7KR2jm9uMrUN1nlTLVj+yCCUV6ZeFZrkpWJh+Rfqh
rQRXZrvyOBxNwCgQmifDYOPpkBBx/8EXzMaxXEQSWsx4sPHZGj4V4oH2Pzee9eJ2mZDHWLKiYnQm
21VFjWGWWpTvHGCdGQ411OqN0bXL0pae8rzeRmVA56817/RifKjHfmkN7p3GjESC+oX0D+H3Rrft
1wDIjW+TZAX/DCat0ZQpyySL7gMv+bz+yMfi3fR+Q/ugKTaELtT5Jo88jkrQ1lkT7RT/E2KQQUO3
qdn0afwVB+aBGZCntpSgV2wRG+XUJTuCinmVq/dmtVSU59IaNjCWMv6zKjLvTiKcLBwbmrb4Df7p
IvIRIoT6LKWZ1H/lLfFWDN4IFItXPVx/k2MN/+xNKFKqJl+A95mAEgNLCiTP78LdKP+u7FeTXF8t
53rxnOPwXJkWmg81vhMCtAuekoZhGDiX1G5VppvCWFfuYnC9hWUBmYz+aj4forRg+wqg7Ipv+YWp
JxRnWj951IlLqtou8mMTVfERCiHcoE2cEMv1hrBBc5N7v7PuTR26ACuAJ8qTGzIbejrVsPCrBw1C
8R4xrPIp0NTfPuqcQ5uDgf20Y0NEYEEfPBphBYfY+FwogMSt6jkfzW3WwJMz+Ovru35sjp3tuoEm
J04O/3osH50YbIQdk7z2CfiDdJlLIhyet1m666Dq+Brp8kPiVSRM1cHzPGSr64tPi4BiG02hmahD
/GkTjf+0TlHc+GPdRdlOqpZy9WX3a9P8CvSX66tol74WFTAWQKOQGtjkYFlmqtRllmS7Jofru5YW
mbIuoxzlonZFdrtUDGMRBL/zulxmXb2qu0dPtg9aBE8DFtkK0fElcbdMlTLuF8K7MPNkS8sRBVc4
5xVUrJe2Fj4muUJxEtBEINtMkZXPdlvdMKYiwpp+rNM3mZ67KMokP4+z3SC3M8U9KMYeL65bG7+8
RSJ2KW6goYrkLLpmlnLc1JNz4XRZyYkL2TRlDTmnihp9DmI8g+/A2BhR8Ov6R7rktk+XmxwFayCA
iV0/g6vtuyBahyISdFj8qf+TtBDC3jr106KoOHmny03aBY7iDr5hsFwENK1bu7TmTOlrPM6sHVQB
SJcoz1vq8vpbquI1zj/gv7sqHNDJrlpOMjZan2e7jsoQWjF3aCrdpU6AjIe0MH06yaodLou+3NTO
sI5lGFIhj1HIU8qvpoANZklvqUidI7WR0wk5pUa+1Uy5cMrgYkSCyDFpuSIa+PMhvSaTM63BuiWV
x7QhZ5zKY4pWiJx99mTLdUumaYF3cvd60iwttZk7QgtsE+gWkW9b3zC3F47ij+eZbJrvF3LiZlkG
vdiGIKK3D5H77VVCijoMb3ihi+9OM1lWcEKKdRxRPflAShW48E5xw0IGUwBUpOPMJYQl9TK6G7Hy
hddSdZnIDMgCM5/mJLnwYruQEt/0dzpkjkh+w66vIP71FFVrh7HN6yfvwmIEqBbCGxAX27os/vvJ
e+njoIe+4ge73Fyqzi4BsQcnr+88JtZHARvh9dUUcUQm5/zHcpP2ju/XWd+mQbCzUapDiTa3v5zy
MGTLQPpKlUOp7PFkrQ6WrN/Lxi19pAsG/3T1adqGEGyjBw2rk30gh4QCFIiOv5m8tYoVxcfRYOq3
fw37W1bl/K01mrfYShk+X42Oy89NJtjQGwiJk11qMbrnUnKHaBZ2ROUvE2nlJ73vFoCJXCMsRFbi
hI/Xd/3chv5cfnJP6I/VVtPqSFOEb0a9MfFs3aulb1R3jyRzZx+uL3d+pIjVoMijjYO+DJouP99W
sUYqy7Ka7Lr0oYwBBjoH/GJoy8j5LuNbmeWll4Nh0oDrTNWF9f65mg0ZsymlPVys3pNCKZ4SQBIt
KfUkDIj02fpmInnp9WwFrIsGVSLAk4mvVVu9QqY7THaau2cxs0do8C1wXuTuVYqfrm+lIkKQn/dF
A9ny72LCLJ1cz1oxtDb0omQX2utmZHYXJHwxrj3ltej2EUL2jMygZlNvulr8M6jW1q3Te/F9CWux
fI4iQ87+8xGQm4xSxQmSXS3tcfgJag3lvPCXZrXWrf+PoyNC6P+z1uRj1lRw3SBib6vYm7HeMKyL
+AmlxVzZN7fO6fG6n22uCacjfpcG6BHNc7K5oMFMOUvZ3BSATPdaJBCD+Fs6sTkEJAR6STIj5L1h
As8diQ5iiYCajiuKp9ok6IzAPIzwPie70X9iO7HuY/XExTBueawLtvbnSpODOuSyrkUmK6l5LHK/
Kt3wTyeWZ9ToiBAj2HECaOFyJtcZPLoJvzs7ulTGTHr41HtIP82J0etdSctMBNd3NWQ1NVVX0rMH
Sjxgwm5cknOz/nOliX1rK71UopGVVPUQQ/xP5YBTWlIkhueWAMR9ScsvJOeuL3tueBCKMIE3asdy
0rFGeHp6BlrZbYhV5f3+Nxb2i6WvfrIiaEb5lry1eh6a/lxvejdaPyKJ0YShQ9Q1YQwhYSAn2dGy
KQv/12C3+yY2Z53hP4gEpnPLGe5OdHF3nlbCBmJLaABS1oGIr8y3Fp7+v94Q6mpghaiwmbo9BRR0
nq8URk3c4jWfunogaUy6g+o/tNGG8zW039eXu3B9OVUn6002RE5tU6J77+8GWmFY4qD9KLtvOilG
ujY1+M4Act78DBfyYla1FK4vOot0myartkHsyKkl+8K7BepeDQ5e/EqNfdZqz2KgOdtnNkwYT3b7
ev19xQ/+aa3QSAavQWAoajpTqGOQqk3kSKn9EIWbLvkdB+863D7qO8aqvBUxXHzL08UmVspTxrrI
pdYWuiQ0slpvi60KGAuq15ayoZGjok7e0VKeX3/JC9bxx0tObJbrtipMtuox9kXqozT3hA6AXm9a
p4u7qaOoKoNRsUAp//RqhannWZ2MPjCefUfNtTU/hFtLXvgmoDpumKgLtgIoMsBQ22DOWJ/aCj3V
QyOyXWlrIf/BiSGJpCo6J/oj3NX8bnczLLpQe9ZxLrDGICqDtow+ecEx6ClP96q0daGMU8aFpf9t
ewpRSzyO03wHVKZs91vT1kRrswwWKcTrzC/ZfZ+n7Y3s9kIUAw8NOCNCX4XEcRqjqYk/UEqSgh0s
yDU0b8ND1X8YLYOG45rSbu1Ae8Tk4X2cg/DJv+uIqs+Ng3XBG/IM6OwYgkVH9It+fvCGtpoz+g6J
TvBkAXQrNmiiViqszHRkoXyTPzQJNNH4ZWWffmPfsI1n55pThnA3fzsEG2f1dtsoCy1vPTIPBZK3
4CmsROBIxhOlxg07cX53OWoAOpFh4csjwTF50z4Dl9zV2MUAGShgZqq/qT1mKeH/gjwZxly8hNbE
HL2PRvu8fn/PPzV4cJ1QCl59AmTs889tVgEXjwOGeYv4KG05GWmjutwG6xCfXGzSFzuE61xdUcB3
8/XWktbX1z+71ixPsVtTTMtBj8ea5M6dltVV4RrSlqolFiuyETYw1kW597yXFGjr9dVMcYl+2GQO
tMkmQ0qFWrs6TXUGK21jvRzdrVz87YCxBAw5qGPOpDJjTBwiq3+oTOYzinpBiVpMFIiHgvKUf/Uj
9Cb3tTne5Y4576VvVV6XOuwCqJrZW8kA/OQA7sztZZIzwmKvQ+XQ6IydaMGiTr7r8A2swnzdMlgk
qc9p+0INuZeXWsBCALpyNFIVgGwwsrd88MiCaK8AOoB0X4LwHbPMLUMsIOQa/U+Y7wsDLponm4xf
GQ7Axpxbp1IEYdOtcgyMEUBqQNW2COJOwqWx9pyxkgZ363UWWDl/7mafkQauxgYO/NoyC+1CLE40
ugn7uQm+bzCsG5/rwuFUEHwhOhH1K55lEigOo5KXmla42w6Nuyj/jmJ/3kcQOgf2Kuk+o+zzaBDC
XUSIVSMUSDfUS2ip38qpzmMXigBYQ5kbAgL77OCkYTYEnp+jVwl9TGR5YPHyZdTDrqh+iri83oyS
v3XH7Pf1E3vuFhzE0yzMMGkWah1H/O3JZ3D1LDP72Ax3YS2ygSbYBOajLn0Db906DZDsBJgTZMhx
M/PVvcLYVuJs2uyzkwHpmcbauNWoOqIDfh4Moim2g7ri8dtMDobdRnlaahXjkPLaaZGXyTdNPHwG
HViKsLxrgge45umb0sYHT9ZuFOIOE6ye9l3CQBDcPCTCQp0/j83gLJ0Phfb4z4MaOklYh0xX7Px7
R0WXmTsImcNbJKF8igpPGqDdCDwN/KHIvENqNp6zKJm+DN6ufyv13GlYpBeQ3tGiV2zLnISadeql
gdHX4S97kDa2Kj0Etb0J2owC8Se43m0Y5as6MBZ6J9/J0O/TAi27XabCoVgyn8QrKOk7XYGZnt15
+S+7gBZr7wVQlIYbH9ke9cO3h1t+9ixN4XTRpAOPwQ2zaCP/3D6vSoaqHYtYKKCBTBEJbpCADF2P
+YP5J31J1e31bbrg7yxABTbS6mQdNpNIP1c0fDNvNbcORCJWZd/UqGcxmDOj9mkaPxSwz72nNYNf
HoFP6NzdWF0cz+lxOV1dhH4nFyrXOlVRgi7e+T6lLu+TS8UrE1dZ4z4v8n1SHsbwtQWYc33hS8f0
ZF194unkuiy9QO8DEcDG1ZoBJ7k6dOZ/i+2hFEGNHXANFTbk26ZtZG1sI1xIHe9qtZrpUAlVf0ns
7IAqKQpE5YyLecdE0/V3O29eH1el9M3YumLr0xBmZGpLaQw32JU5On5MD7YSnEdMmhDLVLgvoXvR
rqEhlInZ6m49eN9mvZCk4K6AKTkE3lbBKCGVL7YFSUIH3ffeUFeJ/p1/5t0v4OaevUjDdhN4Lz0S
i2p8f/0FzsENkxeYGBEta/SUgDPbKY1E4z3oN5GL2rOuxaiRA9fWfmmMdpHb+BYjkgN0OxArWrSG
UZLIAatBa2zDHZBLS41ScR1ma0/z7lo4EjPT/DVEh0q5hVY5D53El/53zyfXKOriMLAAuAk7TJpQ
ay+kJ6hwEDHczL6M82jg52KTWxPKaeC69Rj/imKouTTQJUqVwiMZLy3vb95Bow+XJy2o1Ri8oM8X
vVpjuK+6DLB5uq9cRQVr6zy5MYPQOmKZnr/q9GIZMLwOUeXek5hxhxsiBCcQu+ZdWcIQXEHHooJX
1eCXiKw735Tv4fVCI7K1KsIO40Er6AInPrikvdXCA5oypDYauw7GoLjxNnL/EEJ36IPBDEBlNlWS
z5QcWASocaVr575Z3ohXjg21qW0RScsRW8e01uSTdGWhjwETrDuD8jJjLeRsAlig+pDn1h9A0HNl
rjQjai8j4O21ZNKWw0/biOjm4we/k9OnTv2DowsqhiyZl1YJHle/YfPPBm2FkTBl07I1Gg2yagtb
dWIDoxCdv8gYkTwuGBXbl/aLz7CTVVYrZkLryGFMZ5V60VoNt/bovjSmv/QYVuLWNj2CDiD1rQC9
jo7wp1dgqozWfv8a5f1r129cQgIciCE9YtyYfloWkP8ERXQfsxsZDIdl9UK3M2gOnqksu9pjcqoE
Pg+5sflRVxuNOGLwtVVZQEvO8LfbfDtIwg1fzhdOCescOONsCJlI2TNipIBEE/1Ulds56NDZKtDh
B8tEtVAggnxG/ZYYBou8jy7st/pQb6QWCDMDKYq6GRnEumFGLjnT042dmJHKlesxb4G+xN4TbRu/
ORTlMEt6cL/qeihesipZOfi2ZHgzzC2AF6U/UEu2LFpMYOjsgzX8kYPuxrm8ZClOn2pyLA3HN9zY
wyf0EPLBTuOhDdV+c9zIs1rQutc34UKszOkilaXwRWeAvPbn6RpczWRcq41/IbBnowqT3VkAKAao
mvRlPeyH6ncYvN5YU/zMs5v375r2xLvao1qPjlTh9gCj0SR95mTjZzCKquEvlVhZBt2mCu37FvJW
bVhw3YgGpe5ADCKj66KncJnXty7axY2Hppa6jgUyZppumkEHorACtdcSmKawqhhvsvJmDUtQo4V0
I666GH6CA1TJFlhPPWZTJ7datUsjQqYw3ylwGfyht3nXS8k2s5n/UGroUQV0yUCqHF3yJoXvxQF1
pcF5AbBaoRWPmjFmt2pQPjPiZWQjSKq7CcKK8Kb22dbnj4cebJ0WzIlv1z/fxa938uQTe2QUZUHJ
i4EIYlCnWQN/c+NkA4yIAxordO95qOsriot4dl5ManZCRU01jljlk70avJr4SasjUXMRLAPk4txD
cRsZQLq+1MWECVvrwGwglOyO1vhkLTkLOs+QymiXxBtx9+hD0syOYvwfOvBeBfEkiFbXxlzBi4Qu
GOMhqwjNwQJ0fStReYqb9Y1nOutT4gFILG3e3RI9kcl9ceymlercj4Bi7CtNyJ8rKuB+bS9xVe3U
uHdi2FvMF0xvIPtrV+JXyJYFz9efQ7sUV2AtyDsEJQHG4qetcLMkNvxW4jlMRhgw/UXeMbCN2qf6
zbSI7mxTDdIZfXgdQzDYyUOQjiu8xFD1c+GHAoJ41QAaEP7tyawKL1zjfHyqZWWwqWz9Tg4g1R9f
xO8MurMpmnBVaweNQERt1fvevEWmcSnMP32hia0djbgJ5ciNdpJWziR9n0FRluIUbxm8S6ZFtDQo
GAoih6nBowpKNdFPA1QpmcInNCXOkLC2cvhae4QcLclNDHRgj1cVzdjgwcZ1Atbt4oNwq8IbX/+W
55BxcaZMBQFJCKzogk++paIHtd+NSQi3hLpExWwWNpBsoSgZ0Jg1c4avfSpuFeykjCOR/IgoSNf7
We5/X3+SY618ertt0lpw8mjDm0f01smNQ+EtbozYiESG6VUDg+A0GRVGcPwVIM+w7RcpQ9UWV51u
NftSRNaCYrqZPKlAlNtRTNs8KPI3uWEUoEZUVXdK7m2RYJ/xc3dyCQFmljyr9j0bjFJcr1hbWP3L
Yu749IfdV6ZhXxCfFzhbkkkg9JoLsaNW311/0UuH4PQ9tZ+3Z9DrUa4U3jNTDjyxivnqNrT6m3p/
EyVyXpDn854uJq7yyaY6lV5UqqtHOzl7lWTG4MvvmMjNiIm4yhSODmClgWqthxZ+riFCSN1VZzBV
XH/l87Yqj+FQf9Kpmot24sRy6VD5h70OTnqo8kUrvQfjS56g6tLAz8FIlDj4ik2ZMNafuQA0Wubc
ABFm9jRYK05A3MpzM4MGgMBwZFT7+vNd+iQO8bXJ8wmNhUkjruoDW5Y07n9bHAySDMFNYNPEXTOi
oXi3csBL5UEwCQINJjQHzrokhpTnpVOzXKh+x4oyI41diOYBJQ2fWQXCZXhnOBSD6S96XZ4r6Xfk
3rMj4n92pH6mWDcs0xEQMbl8NI4EigA0AajgyTkxi8oE6B1y+UjpdZMhydpch1WycHo4CWyC81T+
9mIIisODrED5TjPLKWOmy+GszPVtmnxHIiOQ3LXdRysD44F6s0JzmMcuaxDrjrdS+MyAfVuCOtSQ
jFIMV28THX85IjfGvCHx539/2YD50RYSVUZ6QpOwNsz8QA9kK9x1G1leS8XGz4D37Mi4wV7fiBm0
S4kEnSfKclw66u/imJ1cttqv+3wolEhkkpaZrAfjkCro38X1NrQOqhs8lh0cqNqrx5lqfPkg+yrY
51fNnsfRveEVH7TwTTgwNCOls8GHMD58GcEjFYENYF4YvEHdxDQqmDDLRuemM7j4AialcgwwSMWp
M1Drwh6GOIpF3Rr8ZcalixX4kK0X3C9IwdiK5pZR3PBBR7c3OXwK1VcaxQiRo0Ci/tw3eQxTUxJx
XZSYM1lQAkIoAXymG6I7juvWJPiW231g+HOKOS7l1JSAxyfyD9VP083/3BN8qt0ihDpNfwnTmWm3
zHBD62Z+6OpeZtiTobxsJVwC5p9EdpT3KodZOFvyZ2N8ifmhINXnpKw63E4ByFqQoGoqrQim+BVb
EKBx5zLnEJRwABLFlPKrl3KalI2qMSlBHT8a5iIYq8KFHPgr6hgfg7OKdPt1VF9d9zG0IDGLGYzK
D6UJKXN56BkLbRx1YYUPUMQwefMhLk5QI6IG0VWa3egbHm/x+UbTDrENDc3oabIRZHEVxSbeoFaL
uQnzjJEjpuG8ME5SDs6iKF9q5TvqPplUo3EUE8EqSb1nQvLB5qtXlbPTY4ESMGOkyuKD2aERLItQ
qao2DkxKkvRiS1/EcshRz5UIGu/xy4mdea1ZkIBABBzBvuJ96ozAiewgLLJtai/bIHhvK5vKyg2r
pl9KUehP/t/3NScHq7UrVVHbaGfWzjzO3MdUN3/Z73YtrwKoq0rD2w2K89REMIzYzV41vYcnE8mU
OkSsDvrf0nmPkJGMmZp9tPVoFsHtYJgQMkDiDiJZhGOV/ApvE1Ah59NV+XYBYCD06uMmeSgS6Aqr
h7w3X6vs3pc/vNhauv2rsOBVwugiOqkVZJ76o2LDvGdCwJ+Mv/Txlr+56N0Axsq0jAVSbGKWer+M
gsSn95PVn6TXrR+uFPkTCHdEEikO3HVnemHT8WwKdQTmNmnwTFpN6VCOqRmq0a5K8Ba0+Q/1EWDC
+IaXvhBZXV/uwtv9WG5iPFxF8pWyxsI75gu+Gx8qScoj8aFkGAz926vryx2Tm8kdAmonzBTce6BN
JuFb1jmZJzM3swv1JzWCwsD7nUNKYSpQGcKF0BYoNdKPbx3jn9GRd72ubhOnX7kOelSM0weJtaQW
llJFDDwobBFhb+x2qVUQ1Wkwh9SEAvSVSibrRySDBHRk+IAJTPffcyLZwUTXMXrnFeeUBeC062ZN
AjV+24prNBchU4zx7CNog3R/KfXrwEZJGcz19W24FNFxdehtwnlGvGBPAgajS8s+9ciPuc+iDukC
JwnhBkHwEtkMTXmvB9SJ7HqnxOOKXAarIbJ0IpdgDB50K19pST+3fcM7WvzrT3ecVjv7SCdPNwno
HCczyjYUEVYJnaPQczfuc+q4fpXu+rsc+vpm7umMFVvJImLcK23udPH8uJfI/ivHK8dw4Qr4YNqh
ToCxQJEwuPU8F1QzwLE0eZjBWDx3hmY+jG80U6nQacY+rKvZWpATJqa/9TME1kjyMiQ1hhdbRfLW
1zZch46xBuHlFTxd4XeHKm6WUi1t0nxtlMOCMGImSGoSaN2cfaMdov6ptPRfKon8gN4RrQKdwZlY
o1VEMVaJkmUc8EeYG7RXmZsAGdvE9UeBLABgnUWd17+E7W1DVFVslLYNde31r7kJjYSYJNR+2XNH
Cm4YgWMt5uwLgPilO2kw63PsTZzEQr0myUnXJtHOdR5DXYz59M2DG1pzlz4TshqQnCcHj328/uWF
RZ8uSwETwKItg4adTkD7RiBJjcOHp5abSi9Jv64TiOvNG1CzW8ucnf6sruWcZZirwGvyTnzim6bt
4iaKUSkLOwV4Wp6YUrtI1MSInUjMc4s2L+04EOkh90j0XI0vpripQIfhrfb8JRN+uu7Epja+Fbq4
VZEN7Fu9XEOIoj0d4aUr3VXhlvhv534Y5jpdb2JT80J3I99jOwNUuI6FLUhMRbh3syd2oYT4Y6XJ
hxucqKHlyZsRtrGbALQHyKrlvXwTOCt+0tlJpEvjUMrAPpqTlfQqlOQ0k8Jd4aqrjoKgRRQKSlcg
LBgoAPQBgtdp5332qQT/aWCqDKobxeWLnxG6TvB47K6miVN8cgfHyLZ1sx2jnWfD7ps+iYqlRqwK
XJhOTys5C8VybxUpL7TqVcYWQYYJcIc8pQDwXDt0wzGLdraygc5McvJ7z3WglVvjk/meWS7hLNEy
x1Vcv/sXv+3JypNT60RREvhSTOChHQQ1RLch2C/txz69EUdfvpcnK03OKzHAkEhxSr0QA31EX9hS
vzKsHMk/WEPWIj1IDY/BnKfrr3gJhvFjdyenyh7C2oIt6ngzDZFSy5+Nkd9JHYItBK5QRy5JGjvH
2BYZRBjazeLFRctHpdCS+baULyabHBedVkPyGv4yChi1lmO/U8ytGt4YSL34KalbcXywfsox+jg5
uUZcVYNROPQ65TVlbpeevWAncO7NQb9xYC/Fj5R+mIOmqcpfkx3tfNNwe42iOqVDun/4cpcsl5FK
6he44OvfT720fZog04WzQrOodP68krarjc3oMPAdBvEX5I4rlwmBzHmVEaACM/bWUGZp+vJBjiBC
kxjo0sWdccdxYwUudHNkhgHKAf37YGzqKnypiwZSrOjBrt1fsfPVQ3ujIxB6/akvNQdBz4niGHSR
juJMMggpz7I206pw5yqHAoq9hFFZGj2DjaJk81FRuuoHvtONqtzFw366rLBvJ6eAk2H6uWQT2nuf
nrr30BLrNxR/RYSFAxw9sX0HrndG9/j6K186gP8uTYIxWbpO3CroTbAxyLUYByvbhClsnS/NreN3
qQCv0kWTKb2LGZ4jyOXkJSMp89O0UINdBGtRt3VKjUzVnnlFN4PrRht2WYdAjXHHfV6Y2p2NnNgt
PO8lIM2PZ5g4CkHd6iXJmO0Cik7kbJJb3Ec0IL2H/jl175P4sXcCQKuizuHkf6BcWY2WOvcjZyt8
iugHdJ03t+vot+XZW72qgcaay9E3dwxhvpdDtbj+eS7VtXlim2qbQFqesQr4nd7lJWRUO50nHv0H
ipfzwUO2ngqp1X/I+hdYBVHic0wYA6Jllr1df4KLCRD1UpOqMZUyiow/T0iQR/rQG20gsmpSjTm0
KXeKJ4OG2wjYhZUipOF8G/JTVUgz20EVSFsDg3LDYc6juVRCRrQqy+5GZHrzuSYxYx0HNny3kHVj
zACRAdGu+z/BW+TmCwos1A/JQDLMxCCTtJXprEVKJEQNT3oUJZk0ZLjJPhRJfesyX/5kJxs28Ryj
qNKEdRbsQmOZwkTJtJK9e/6Izf8YZrAeoSwNZX2dhegkWNmsVuuFqwNAXfhICvRPY/7+kQRIVxcw
CN5L0Z/UgP4MqQ3zVbJfmuhOjh5ksOcVDXITzmADbm6nQA+28FeeWS1shdlfD0W+iuQL8p0o19ap
isKl8egrNB6911pBoMzzntNRnZEcKR1KNCgdNvKmReqdaqR9sEFM29p9NKaM4cOo3MQPKgBm39OX
pCIzz/+2ECEJF6mlbjPny6AKJkB03mtUSjNJJUNr3jVYkFuIcmXLX5hOxQ/pZ9QYXcN6HKBeseQH
WmvW8N7AiG+M6zJ5DGg/h0k5G7R87UYRIKx+K/6k48cMJQFJhIo1GJNHmv4PAqqLj1lm9lfg/CfF
uRSStxAFyjFK75IwX4r6EgewL/4fbNmF+jH1JQb4mf5QLeZ2f94J4O2W48MGuUttKDdVQrDkdx8f
mPmho8ooK7QtC983bgQL+qWQE2dKxVpMCtNX+blsLo0w6HhxuKPlvC5r0HQJIksDgovJEyXgsj7Y
egxvMG0d2knGAP1fQ1HCa+cVctKx1W0y9CkEnicochQLwq3j7QsY2TVz3pqPYfxoYEEEysvZY0vU
CEdkfZHuwUa6lNUXQohZQm9S4JoGweUTG7MYhRKm768bneP8zDSpANFoY/EsXZONiaE2EyXOwhF+
Lb0GVvWmeNpMYGGSjeig9Rr6ktasBxVTt8DqUVF7z/y/xA9p5N0ywBf3nJwCvXndVvQpCb/Ra63R
lQQyjo1WXF9vqMItennPoJxo/FivhvtB+HS7y3I5GDlZeRJC6Voq/Q9hX7bkKNIu+SrHzj02SIht
bGYuIoJVILRvN1gqJbFIiH19+nGyzf5TpU7L7Oouq+5WCggivtU/906oH5gfmNgjZC+FfsMAZq2P
Ol9VML4oufxe1Pw2HhjjH1HAfAUmK/7eYiGg834OFocx4kdACkKzBCLDkY3u1i+veDwj/3rFf1zp
LegJq6yblrIYg2UGxR+Xm93R3BjrUKqgjXnjiJ3DYE+G6uavpBjfri3iYLDcANihYKLt78fkH4D/
JkICp4bKwtiAQifwgZoUROiZBBAA+AWBipABffzlqb+zHBhYAaYEY5dA9rw9ddxmGfjZAGuLUpUi
1kN0WSoCOhIu+gzKzAbKGIN1v1z0u9D/j4u+242yeqp1hBHFkWQAucyItVJiw39exuoKZNm7qDDH
oVMkA2MxucXRRpDbTaGfuOsfmcYp3G/H6ttbApYdvfIRly2/WdDZU63UKgEcg0uQu4JhFWgGtJZQ
1ZZaeG5QxT3XIQ449jp6xA/xVvsPENauoBNWfYzV31+W6LtjjgoCMCs46ACJv5lWjpPLAGcNlZkR
kQF5uTGzHdgDgQPqQRMOXKHxHO7kVyqY7wBYqFwgK5MRGqOU95Zjq0UyE9OujscaVCorlGvG0y5F
wwKjuyD4Agyfs2DjcHFJ7piKcQBlqhVg8p+GnJuAL+rnpfiumPLn/bwdDe5Z8zGUWx8OgLdJC202
yR2PJFahFHZAlDzha3++4rdlhj8v+VbFnqQN2rEN8JFIQoASaqaAywK+G6NP+egh/6Ss0F7KlQAS
I78kxb897JufARqbT4YBDzsWAAdxfFg4cdDA0bFkiwo02ha/POy3FgBvexxdRanqHRvVFXyTCJHw
NTP1gv5DhZJ1hbqcG2f3sUwPKNvvUel3Zh3+S1QRsYA/4Qud+Ufy5QPnP+s5FOlg1nHSJMD7pBCy
AnJFQFn2y+H+9mKoxEGxCXVx2Ni/jWst5fl0UJHOAlKY5Xb5yDXQYMwwQfM7V9m3uTPgef+52Jsh
6eqyTDjQmni1v3wkgH0nGkxcLJ6F7jx5qDT2N6O692PbSL9Aib99TIzOg8NRnfHSO+dpLIsRasb5
l38OIw34JnRGUB5Pf+OG+N5b/XGlN6cRdfKzeDRAoGJ4ATHQUJY6rCS6CwhChOjWl2hP/9Zu/Lb/
B7uMKaixAAjynb/fYlqBu38oerxFtIjgBaxMEYg09m3A3BLLBl6uCAqzFkzemVAQtJPnLVKCuhkw
zgaiwtyO5KUaTkiVuLN8oo2OfERmjTELp/ZITlZFqJKoczMk/kjG+TY0n3WqYVwR088owCN/AJcT
PzJGfwzlLUCfaYxbu5S3xGE3ovblJrW6/P7kWpY99j8f1G891B/P/xYJBcLgP8SyyhwZKGSAxbqM
tTV9FdDkzizJ/83qjmb1PRwCGh07GbMsmP59uxxAgKmQ81mMIaUck3eQ+oGE3dMqJ6dibIVmHdQR
MorBtEv0BL9L+mRRXbFBANQiL8gLLXngqS21exLkVI3EaVy/iofQ4LJ9Br2ABC38oEZ5GpCEHAjH
CsUzJQTacTg3ck4yiMmgU4iQcuTKQWA7IhnKRram1TGQmlW4SePeeEymJC8KLcBMQwWdikikkyDS
p8+7EACVKPcU0y3q6+w/rpB2IEP0IWD0VZW9RNzVGGh+cS6vQCkCoZ3aHHyuJpN2PfjXPJ+PEAMf
sx2lckwA9E4h3QSWtzbdT2GPp2MjEapQfGTFGLId2/lh0jCQAOstVICS0AWPEpsmWoMNKAVOU655
zOdg5DdU1z/viu/PojJF7ochQQymvxk3HpO0k2GG6ZQEwqStgRGyFtWXf8YV/omTfw/Kvxk1Bi/1
Hxd9M3KPIY2yJMfkRiXvZrkedsazpek99oAoVrljzl3lF5vAd4zMx7qi/rI5vz0KCE3Ur6wT5EZ/
m4IQki8AAxSxo7z20+mIHBTl1Sz86sy1q58X+FurivFLdJRQ8lK+oC5/eKqsLp5BqNTI/Hgj4MG6
jqnihY/gD1HAz1f6tiIJwBxMHOaMUO19i3QKFIGR61Rfnvif7oYs2tMXLYSxn6pWIOaFHjCom6C1
J1VXGKtfbmB8be9nHlEAoIiYboVvfgs6p9EsSJMQHgSTBRANhCwa6r5AGCbGtNEwTwTzPoGXxnj5
zxf+Lur587pve3jCF8OQT+EzX5nb5Ft+0PrHPFLXHahvWgzA/MbA+tv13rZvE0tqwPEY8QFLFZzz
SAs4iHafu6CoBiTsVzzUt+cFrBUwoyKK2wAE/b1hH4FfyS2H7CJUd3AhIIzCUR2B6CMQNwjtWtkj
43qBN6AFwhAMl8lj+/MSf3dkxkgLfyEAgmTk33fQKo9pI9SzdAxpkUd3T9mAIRPF0wj0nSGw/fly
X/nJv7bS/1zvfSs98ums7hsxBUwFyTroPKc5vOQs7CFbQ+XGh6DOTH/FkaEOxVYS4n2eK8skiC1J
bealXJzr+JZPoGVWQE+8Keqt3yqu/+q1JIVQyFTVRhR6DrSffwiEeBtlkBPmIowoDG4YQFVyMqy4
jvYcujM9KH0m/i3CeM4QSVaALv4QXX5+3u+gxRiM+c/6vndfobHRAFrcwCKWdgbZs1cAKZ4HpOYS
KEC3aDMFgxY+E63+aj2t2vgxIUDp0qnkSWguvYCifEIB6deoYTqenX+/CKT3gGbI+Osto0h9bgKt
hBf8+NeLByMH4bJBb+LY5BuoZmM1gHgeuh0MywRVrDGpKo0RLolOuYzyOcZInh2KXI3rAzv187J9
IUz/dXcIMYDnAgAc8z5/b0up4pp+BjE0xwcCNW4TYJw5wjcoMIUxm9SBJzQQ7uUgYvKQllydms3L
FronA+GJ+ALubOKGqYHBEUDGOUQRg4ASQWOKXU0LVSFhrGyq2UyboZDrzyDf24UW/2pZWWDz/1pK
Gb3OD8/yvuVRiE59QcQhx/HOeRF01xkU+PbFwj9MJPqoaGP4kLqC+vdWlZuv4Obn1fz2jIOGEwWM
KTifROHvxfQzoc/LPMRivvYT3wWaHivDIRIDDCySh9+8xXeJI8iGwLYBHiYVc+x/X24Af301a+Et
/hnRisrdZPqFyMmAs96NJfDfixO/XfNtNzePQFUwfR47I9UU7CbwVzWakq+xNmaA2VgDcwD5tU/3
LUofdAQKGHLHMRn+7VFBRBCXyBViBwwMKK+XTboEiAVzJEm5l2YJ8LfoIlsxZLYGHC1Je3KnOMTB
6twChf+RPXOEREI0BQKLqGALPSS+sQWkgh+lINBSxht78dCf6W9Jr4nZChHvqJPwOxL5WxePLjgQ
ImOp633c1J8A/lFMsUfQn0oRq8rhbhyGCh4SkfpTjPBYTs6KAOVKTEJVHJEQ27bR1lcCFnQTWwBn
i9QvR9B0gLwA6OxnBk5XKO/4/NmfHSAoSibNOowkxndQWJXGzhYgz5VkqhHyp/gWq1AFKVc1aipV
kxsxQHezZ6n7vFa2v4HSvkaX/nUk/+dp32sbaZ4KfD59pV+Mm/EEIy0vexzKfqlPs3o2gEtPFkWW
GRxqDlW7n4JVmkNLm0MzDrJN9CU9FmmzmEBAomiEzRCkhqqGmwrTAz+f3C8Wj7cbBawVBlpC/ReS
Bm8BghJhwDBU0egXwXr9eNVWhREQbLZ+Nk+1cdqv8qGu1OQm0m0lXggv4CLzVlMio84g/jZglMd3
n4EzoAOcvIp5U0ZfyLinouVNTJsgYWMBqZ6NSVJJR7ueIMTsMOjSKplVRQvU9kHL7YND7bOCGOTP
z/eVhfz0fO8HiO/iJh+Limm6QL2nT4HsNtQZmvtGCzIezAOgnTP7daT4m+D9r2V9Mxdhl6Fvk+Gy
iLtkeTXOqiHOQm0CYfYvj/iN8cWlgCQA+hWm9x12lrTTDiAhmAhY/6yxnwjscEVcrYwC6JTtflnQ
b87xX5d7W9BHL2VKCIVgJwvRAi+gM1Vn7FmsRrI5wZglmJwAf0nSqqxUrmKy/uXyoyv59/v8n6d9
W9gmSvjkMUFUgS5YCidczYMzejMBPxdHVF8jUf4ARdIy/20nfREUvV8Zar7I/UbkBsqWf3sdv8Vo
rBAg0JIFzD6Xqh5CHTWstmESGOjcZC2qwzNoy9hP2LIHlDAFUWtLKCahe1AKOREFDN/lgs7XI2p7
rkKvCJWj7vERtwI0+25VWWlpnGvIK8d2C7J+nJJzj2HbCkO+MoehCoAOQASqYWh+gkZ2gyqBDyB6
195klSNNmRlxnZB0Cn7Oxh0ZW59QjMLoQdrblVgQP6kIX4csr1sygYXF6yoTTFOjwwOFxxk6tYBC
BfIeJfZhEKmEeSZAYJru4gcfanHLld2IUVeEm1B+OdnxLscZLhUOF0CZIDpLvhfk4wiJjVEXzGo/
gFMV5Mwe53cjsLE8ZLsDNt0PUkDaR/E/CRhq9BW6XYFo6vdmxnen8M9X9haXgFTqmUU+9ipmqXAQ
kUIj9RiJHX4tZn93CMFgjwwaykQChsj/3hwBmJEEocNMAqJwwDAALJeSDzQMEVajffbLGfjuCI5M
pUjUR2mw2dsZEOPXSwn8+CtbDtAhgj0NuhXKJiM/UtPsQB4U5Fpb74tI+c1fALj29wkcxyCQSALQ
D5Ze8Nq8V9DbTnk8VS6Z7B5kargD8ybEC8hwGMi2JIhGBuqeozlkViAmpGigkDUvzfIs2Sk59jai
JQL40EK0rnyGZaI12TcZYfPkHhzmEFc3Ava8XUM3phHQC+Vi2OwV9/hYnDnSGpkXM2WqpzQi3nnF
6df08qR7MB/MzdA2AfpHyeLGWYH+pE8K1Abhz5BAdI48VY8pYWAMetG9fxNJiNujFYu3Z487eDlu
WyUAyFDgBCLteBx0V+9doNVJSuWJNhwCoh62zRKzH3ZOXPhmfLo5Qp30OD8jj3Fd6EeSlVKCuYas
YuNB5ijK4UH3K19bRexJ00OMQUiuRAaAH5XJK9SOFUMdeD4XLejVIApotCtSnXvm9sSmWrg4fRSE
muZqfuRM3phPllJJ7hl63wbcqdniOrTAN4hkastkrpoJOYpHduyWItnjNZCzLlF9gud2/YDm9jY3
Mhw1Unk1tHRZ9RlcEsLOgqOreFVGTUS2dwd9LpC9tEBpgmTOcY+HmveEO7XEhDzRHhfBP6hAyeTa
rrDoq4Dd8QZYcB8a/KTiJsRtGJAW1pSCyU0lWP+yp0d3vKFec+cYjpjPXd/otXEJ8RrGxXD1mWat
S450xF+mtHQHGEqCL5GdOXc176gxQ81Tq7Fae8Bo7Hmlr5hZoTdG+Dm44w5XRWVYkWdKzc2OaqLx
InRhbgIdCKAYPxsCj03wQpjrhcfL+SiQq7rkrlh3Ht+64tgmJLO52ZPVil9czUg3r5hjBZJ2VR/u
mzzEhcDWZK5mmLWhrQnVSXZXStrj7dQEr+V636S6vejoYUY0TdI1p7m3TKOSucmwodXlVbRWiKPE
iq5qk2N7kcyMY7Q+l+Ti45hEpohxDoLJWmsbUn6x8mVSQG6R5Rx9PPAA9eV+hXaYr5U4I/tCR2ua
uuCusSdTyNqaYAIqGFKAzxBtkTNETFog9MDeRSCeRWKVVLqwma5KvFSeHqdUgg5wTrxMj0i+C+yA
bKc3cPeEdm5MU2pFSMDJ2eXmDRSnt/vYwjZHu5XI+tk97tnKjDb++mlgz6rLgF3lzq5izMCQyTKm
0F+w8V7o0V89Plw832Bhf0n2BfNS9FK7oBqDrSfbgBQ8XncA3BV+y43gDIKhlnZkGmtQxJ4R6ZQA
9bX0TbzLfEoMY4mSDBqEl4AYmIqSBGIsI3rQtJemLTFn6Ma6cgIx5yxmZWDKizLWuH1DnUpzHmhW
kNI5Gd3q8IKqFT0ljkQWgzZlmoNyg2H47Ja9zGCHkuctcKCICiPUU41Qzli8EmJrp1Y/IHJ1jMhZ
nnr9RZaDobrOUtRUWe9wmsiMTWQ6265vVvxlEc8yeSbU1UOqw4pASYY8tPJBtqG+LmIauMaMYSKA
SgR/WEIGHWix8elTIF/JDQLI6LgbDSlbclvDge+em9oF/8slvwVE94J5ausdCg56VZEQ9hCzpaut
9aAd5Japv9wCIvOcEGsgckxx8EtaKHjNWNicrLeeDq1P4l62CNlguIlVEn1eg9aUXvnF/Hg8exO2
ncytm8RwcRPgNjBDkcR+bgCyG79FaYnP1ghASHI8OM99HZFO67Gah/J40CDJ52gLJ1WJs65MTsOn
1wa/uamaz/BioWWDe57QhKa78azXu22sl7dwY02Ifs5hDroIu29CtgNMgO5BsPoCVh7PSzR9BAkS
iAXhduLB+ee/+IbueRaHXRPrW12fwHQbmXl70LVliYfSjQujVjQr0fCUrYavsb2zYpyhBDnuQhBX
se2TwSZMNq7rWdbNEAZyI4G2LbDkqu66WNKezvE7Gcb7y07FxuMU3Ab4Zs/V8pKSeOt2+r7N6LzT
3fP50oTk+SkexnflYzs8cryUHi9Y22I7eG6rHRlngkBGJAWDZVQMGDs0a13PxfHcq6krZbTuRy9h
uZ5ES1KFxBPYpWNHMGqfWtxJTDA6OB0PuLAFFI2Inyjw0Kgk3owCq4hHtI+sNxiUxGr85muQQ99z
tTbvV90nqPu0KiLhjKqksTypI94kwZ/BWH0cwHXGGriRAATa7Awj7uZ2oj3sgagp63KDo7OlWmKa
F3pe7AbMJk6xRG8jGbHgHmYe+l4tc5y19WQe73qR1plbdc6RwZlqXkRg4Bg+jPkpWDx8GT9j/vYz
cNATXxK8jhqS1NSH0ralMGO6/SzZSTUWvaVgi+WOs1SpsQ5sSzCh4bScwoxFBAEnxpqxv6HvHTMI
XFxIYS671fIANYieHCJrujXW4hqkSMy3tvjbmrUUpyXFWL0l0yc+U2lgNgDbCnWcvNOxjUWD1z8y
8hETtNU8uJJMoruELTQCFiJoUfv0ZR5gRTTbnzcGlxNYevBce3A2aNCQDajYFHI3P05O5DhOpxmf
8eEW3G6+7jiiYVTEkJYVOTjQkC6YHR3x1aUzJAzwXK3SXmSgp9f6Y5fZaAG+4H/6w1OCvO5Dr4xd
7ZwGWqB2yxMuxj6P6CcW/oSOJ+TTDGeJRzFvCvhLEb5wC5x6+4m3lBu1yEqaaOfLY3155YyvdNGJ
yBaHiQ0TOphRSrf42z+N7yCnF4Hp6L4yDjmFET3IkwnmS9/GChmjKUQciN5kEhtIK+LdE5FcoR9d
3UqMtX5uNVcvyTZmkba9nGf3izd+I670KZoT0woZB8uyxbeFOoYuKA7hhJzPvuHBrAW7kK29kLoM
wZ/r1WvLgAj4J8TnCU6UdeGIvg/2cxc2Ql9jyH8gz01AsK1el1tKPU8/P9Zn2IR1fIkoIZpIqWZY
VnoL8eW+AyqiJbfnyBlklW69hnER5inFU3Xk4kG83sIhD+lW5WGqUgBAyVfIxuF/edBAzMjrGtIQ
h7LE72glE9hXbt2YkMdlT69deB6gJFsw6zhe413wSIik4EFhLES4UTjDzDoL7LGy8IUi1jElJR7S
A9wU82CwKs/ledaTY631lHUlBJy0FlLEOHz4f97l5W0nMysg4gQhPz5feMFFwPkPFogpCv0qLuvD
iyImW83n+H4cdbB7jm7fqw3cKIzvJgIzxxwWRz6e5RyhGEcu6Qp97MIrb1DU8wS923rno4r706P5
WSXHWUhhcrzRAPa8BV3m7b5ge2GJ+Cmm8U5CZDhsRHh9mMJlCtJB3Gqz9IR5hPD/Pw4Dg0PTzkho
BL823ZbHpbXGOe8InARk1lsSOZ8WKGlIpeC5Qnp2eyojfIE482Lv1ogXzxOW8DSHUg/W/qVb2Ptw
nJDkBmyIrOGPlrzVf05An3Yky9u6waVDb4so+DLuV1fg7Ak8C0dUfZuurM4M3GV4aFvjdeCoDE1q
ylvOZCWxZTYf1ik9zwGAw/oRnSOelRpWNUdBq0vIslujq+Q9rINOPBT75YMVIpS6eK4ks/OwLY3m
BUfP1ooDGpXler2VaE465+yN/jal6yEgy8nZAZkuSIcUOiMTA0YN/isbDSR44NRFhy2JvVyekVpV
oBnGuiS7261IyC1yYavxGXAl1SxqERRx65uoHdSV4wjuejlBzu0jlsCxzW/r5MxdauOyvj1gc7g9
75Uf56PoHd2Swv01h1tX6xyFWx+/JvYGoiwNcEWu9ZJGpqojtliT2RZ8QU9yQgfhsLwpy4exXh5g
Mh1YMcQYAfEq7yKYgQ1jUuCgW7cegdT2sUfch3mhrW8LbEIGc4JHhHG3dPjODw/P2vFjLFFcbj5C
qfMSMvIOroH2vXZosEaVLQPcMSWHz4gCbH+rzBuMlae72JO9fVSJi71MHjjXa5UuYeSdF5kdX0Qz
DLJOwOlE1gg4LK+44kHwtMjikHMgHstybMz0BsOB9zbZXnyjapCFbAfz1oEJXtuuE9syEIR6oC7b
ap8GfMca1rrXUZ7tyWCDCDSnFQ+vZCzX3RxBkl622oQnoM05l8YWASlVeQrGsxuW9oaYTkTCCMbM
peEMthMvso/FovVscphtl/wJ0Swh8GyOapxqa+F8+uZNuq6XHT1VWvxR64c6YMbhdHpAkzShDnnN
M81xUMtRyMIWOybQaUNm+onXD7OafMraDZ5mPFwwSC9mKdb0tJQc4tCewTkX2oHXT5LufGL1xiDc
Z2QGf0i05yJbaE5EcaZwMMfwBUH2JyIBCg6wo0YrSnEmkC3hDwOqPkvRVshHGbEdAPCb1ItXL9Su
8RlEQFphT5FSPR8o7JDMNTf2R2jK9oRqzjK8G85JuKsKHlA5nkTbSWZaRwUb3K9YmeHuKIHWqqTl
9HFTZKKeRph+oKeMLCoawh+uxBZ50b3o8OexbGBCiSdmcYu0H2lYfw0nWkPkBYeHSBBA3zhkGdgu
FggWcRjdIqEIcjvyPAT4qUuHSjVivrVgwj0RWSGXvqO5AVfYEYXhRazGrfXUT8tMu6G/uijMz8Pp
+fEcaEbyLe5pZyebZkZKb6EhHG5ZjTIbFDznWekEBcNPL+wp26DZ6S2qjvk1xSBJTRNn8UAgvGxL
1uPXYwv6G4AFrciUYbKOslexo1KQM8QGQJA1aAM7zzR4Ud3CEc8b7XWoJQdBfybZ0kRXXjQxJFBm
aQixY+afrPTBYj3JiQpruH3cAg18FMgb4C4RHCRgitBwfptDzNYq4m7SkM/JYumIGYUK5oukFTqh
+vKBmKbQ43TZ4D/jX9rlJywYR/GrxpwzUTVEQ7igTHx9NkGTl0JpAAZyRtIjDCmwWaE+e9FYgKMS
DhGqGfVpeKxmYFZJ0Rm118iNbsNcjSmC5fE9oXd/mHKWPDtz6jyTSX/1Iy2cuUK4VYfdjM0EpF2b
nM1yNunBSMyGXsN5hDo0+Kj2PYPEtwA/NWU4LtPSrHIKVgJOXbyA6qhZuPC9BhaW5opR4h31BLKb
Sk3ibFlhCKQ2TpGPAU2jLliJvTdQWKB+wsQn4wMmdloBrATsAIq2EuiAraxlIudUvdYNJoa9OWXz
EpEg9jpCOwF7k7XS2ic15vgVs+vGWwJX8LZ3Jh8+GfBPs28R9JUI34+PzAsHbZaSbKHaA/ooJPlM
a/OZEJwwTJGBogjkyEWEPTfqZE7BVkyhiYUBlkN8DsEiRHmSK8TkLJVdSxP0sS89nYO0gvHzTaKH
BYkJaHEgMF3RbsGTmbnhzRctJ9RM2E6ki4hfDHs8vAB2G4AESM3r6sTqcWJqUm5qD2H5FFy+ZHd/
0es8Ksg8n98zepfmDzad3+90hSTSX48Vk4d3DxgKN9wyQZuIlLizCY3Q9ovJZnrZ+HN7NCQbJTfA
uF9Hp1IBRUpgBRkARuRFc56YuMhD3zyNu8iuR1cQEA5UDLUf1bzGBrBXWo9KzD0MaCzROyoyKgpp
Vymmd0TLOIghuXMWixG6TFf7qTtfialemyIyIrdrrA7/clFTHYw90YMOgPRhOzfm84EaYpLZstUS
GWWGggqI0AXrOpt8SNIq7OyaBCzMUezT0OEa65e9gRJJpwAoTxNl031iSE1BpZvJMCQhma6xdBPI
hyzUK2hEkNSJXkshHwTkIUrwJxGPshLJuXMyi78j8YLEGAJFMKRF+Czk1li/ythwLZGATsZRNA4F
Cbyxe2ve1WXEVlystUh/oBpNYFQcfD+ClilCC9lMJkZPGxVBVJGzpt4OHkp3KM0k2uTzgW1LJKN8
mGJhzsbKJ7LcHqo2iYn8cor4wrliAu2FIJLUdwR3iYF6aYAcAlm4jF9oxB5DSyTBAeDFF+URv9Da
Bg+SQBs9w9nRMtwBGrVslAP9GH+o5M1zKBBEYQhmc7xOETQhqAOOYdbREx30Eu947GM4xYsO9r2x
ouVmZmK+iN5XNZ0zV9AvgMEZ4WjCexRqK52hIHbn59kNBT705MGEozoohesKaFLnKP49UP24bF6o
qAh6Ci891e6Blxn3p7vZDPhHWa/swt49NWwgcKvERpPq8c30tc3LiG8BA3qz2W0K0KLZg9u4G/OZ
k7udL2cOYpdDY9gb1IqozO7xg2w2YQenpICrEvXn1QpDvXe0WlL9nt3M1TW4cM4TXL7WlR1fFu79
AbQvNdHfRu4xw55NptoLP4/68bAWrZgqu0oHmlXF8nSetL4WnyXA6rRhNYdyC9A+WmYdVVN1YipX
dI9YnBYB2x8l+4hXs0/N0sf+DFg9oSgWCzgetT1P0xg8/WsEQs5cWKImKpBBJTNUbvs7gmASWn2G
t6Jf2xdReLIRKc92wxkcRyd7x5umqWbE3C00pdeLfQ3TBcu70HZTYt9fu01GbS3bv0hUMDS9wz16
cUTW0Lvq1p+1Lrtw9RnhJDK6zYQuBPrSkDt/yE/yMebA/Xi3h3ugv6h6euJ5rvujy3muWyMPWImn
61VAloN9XhlPjEVSRcbG7Y2rvG1J3u7zci6fepLPYNV8GIICrIbsuatRJpm6KqKWdDU+4FhzLqYk
2c+DJ7b38zi/YgPDOH74R0W3ma+ZPEkZ1U4QECPoZlaagHkkiNpS4Y4IBXO8+LDw0Rg76bKLiSa4
6KxFBrSA+JjcZLo8jdVfBAWIVEzk7eEDfMyEFkhEU9TGeDLumjFq8bXhha0S72CwMpzj+AbjpS5X
e4HMGQax1mh9KHRe0z0q7av53p1SHSRu5zNi+7uLAtil3KGVsSuNp44EWh90GdBytvcR3pqlrSTz
2QqBxIR56oQWmwHHjmQPWiIqRsKNAHws6qQGIOUoT4YFUJf0YW9R/vXOgh4u4dHPe94YIy3kZzoq
tg9Edq9VZkTMlBtzwzE1JvBNOH3qtqqY1DMTB6hrvx6Jn+92fjTGima2m5tjU6H75EzU7vuLv1hN
A3zrpsAyw5FiAdCEMWwbC6Aspig5HBpZW+EUbh7ssbn744fN5/l+9xcB62M6AUQkpsg9setsW0P0
6KBio6kBRUjqOOmwHGwo1Srw0oAlH7Dx+gbo7tOpPzpas6otijC2na+EZUv8xX0zFmCsXUXhTs2n
K1voBISWTI6XFonzLqe6ezxijpSlSKZVAtiNeyzta8BYgRqhG5/OLspzx70I1wceUX22aDEJQNHk
GjgyXaDxUR3RlpnaLtAe4H0jlYOOCJwTvhNuoiadSFWRKj2rzfusIkjhfVqawWHssoFa0zrzaJ+g
hcTiHKZCXd5j+0VxWorNKkJwRtGalTJtNVuHBrTCk2qB68os/k107mui9482+L/af2Mn9A9Ycq5k
cvYqxW43RZ8vp9sS72W8f7QfWE87HeQ6DEk8Aq0TCunkMkWpJDFUBDNTBotAxgw4ZDMCzSOj1yut
0QIdcRUck49f17F5YI7FpP/+r//1//7PZ/e/g1u6/Of+/utVJ8s0elXl//3v2Yhjeb9t0Gir4JwE
OdV08oZzaWMlqPPKH3bcC5dSPVSY2SWyUdJRSb0/cyQ8Sh/cWOiezNeJgSAfUyxIUhoOxX8HOvAJ
Ta5QlUY9bpPtcBhna8GaWD/fpTiCJ97uEmjdr0lfyJ5BDODvxQXYPq858K3sjqgUd0yGozzjnCLk
R9WL11D5St2OSNYWYQLqUc18XTKATfWJPdAABgf6JoQnoCf3XrA1qvbZUG0DvlaGKt38mI89sNb8
+Z6n36ws7hmQCGjxjWyyb61vxa8T3p82w65iFeNRA+qsS5OhMDaWDpaaswjobuLKHxD/RffsNyLv
dyDnuB//uvzbix0eQjvwj57fjfFP4aBZfDxzn1CPYCCkRL1zfUMnwjdLhvbZ54maH7w5JQ9mqyzV
7j8vhfCGN/jXvbxhY1r56bdB0fE7dz7ol7N+hpS9odg6CnZrlCga8pwvtzftoH3k9FAYHaqm5lOD
Msdm3Ps/38x3O/6vhXnbS5nih2nT4WbQaEZTlhNgts7eBZUs1CxfaCKR2xIFt4qg8I3ODTNKZ4Et
tIlhAcFsCLP+YKHWk82K/Xxn0zcs5b+WaVzGP0zINH8FOSTrix1csg+8HuYL7Zn28oqD5LzMpXyu
GSSjTXimBLt6V+g/X1+Q//2eJBFsPBg6Bq3j/yfsTJdV1bZs/UREAILoX6SuwXL6x1DnEpVSsH76
/Fgnb8Q9OzPyxN6xZqETdTBGL1prvXfmR/5jacqu2d2KsVIu1Rhs831807tg2cEodMY1fKXTWLXa
zXMIlGmeYX+8cfRs9B0IWaxKxrUzxBSIdtxZ0pHal/ZXBmry3y4dENr51Gqip99hEdMyEcPPcvcz
VvQRDJZsTFSL8Has6nUiFoawfj/1pregCa8EGJAhpUWXVRgumXq23pG/rrwzC4yoZN8ftniC3Xmd
UHNLgbiiJuoxnrW/kiMvL9v7unmZeHjtoPx5ZerdVGijfyPR09tFs/2sGNmuYX0X5Y+yzz+z++9F
0+PH9ras6XW6BdqnP2J71p/+ef/Odosc1HVgYnXxRdkxKfQw5PLxmvWN1VtgrXk4kWc3/JtxnYs/
rU8Dzgx8ZhKP0p01SWre8u/XrgA23N1cTL4nudVFxA+6mDB4Zl4SLG2mEVI1c5owEChULDH+/HYr
8lerS4vfl6g/H0ZhNXO6sa57n1FG89GPHKk/7VYKRyYRGV3D19r2nF33NDrrxvrjKG8aoMOX8flY
/WK8EfHRwBimvBG28lxZ7Kb6y32MqN+zpvtydbOozhul8lTv3X6jear73DzTfFFeZvni8vtwG2e3
ZdhxGfXHen/5HcdCevZVIGnIxXtUJSAHcjxZaI4G8e1NBsLfyWcik4o/FgBQAVwTUIx3WTxXb/gE
p4wUf2qPUmF7nZd+73KpLiInL/V29fzow/IppsogyTn4wg1g/zsDfZDje2VU8bmhPRV9aPVrds1a
2u6sr87rogv42yUjXZXJgAfI6xrQKXhPzCkTltYVfYxnzGyKZPOV0vIkbQ7tho3+rNGRJczufsy+
nXFeiCsSUr8rjPtSyaqvW9oMX1JysyTmHTsfYxcRooqaftlT/rzprKc76ayuM8qnflt9sqf7us2Y
n6WOZtJxRFPbVbd5g088zS73SO2F3Hvmbp9QiPFdPe2rAyp4yH9QHYc0v1yd/2Mpk/Q/fei/H+5/
WBd6YwnvZiI2S9/ogAD1zUrZGpsXzpObA43gk6Azxo6fphAqI8io+WLhnmMQ2+zuCxH6h/hwPcYl
wXuE6mjPuaPTxcQei6HyMcnMS4vO9bAdryV59sN8lzNi7BEv0ZVWAQWnw9vA38qd9bZu5NmSQckJ
R2lHiO1QwPURzfHyOSJhTqduOi/BbqYkHSP3+/sg5yKqG0e/K+aF7lc7MtJzSqb/0qkhsVFFTayr
zdwPl+EQxK/O6QPGqp3559Ya856c7fDetjOZtJgDyuQmXXXpy/QwV7uZLxjY9pf7jmhibcxe/ey0
I3V96C1xQTjaIFvUU5pCO690TEzL/CUIHXdsbzUQ+9qSnLN1tix38oNpqGaQHl8gdqI7E4CRp/Yr
Flu2N60BZrJ6EdtuoRAIlz+zKzmX4P+e7dVoZP4qGYEeFLiPrOSvRASWzNiMTd6zYOwq8mjWhfjX
vPm/PTy2ONtajC6Dx4QFF/Qq24JHu9stXL9PosSflcsB4uGeUoCob1I8vDfe7HTvChhm4Oj9jXbk
Fs3pleYhd9rHmGzoyHQBaUMv57cM8U3qRC7p1UdkXITw+oXUE67uYW8taHnjlX7O1qi2ABicDQwE
hAKceBxuB1HTatWsf3cRhR6zR6X7jsOZ9UAkWAjUbqHfBoAt5vPKE4nCLBcAdztkEKx376SvfMCa
VkaIRIHYk3liPuwowgw8SnYIQ8OfjiDzC30DPgQ7ifWG1POu1tmIF9vtQBXi178+SZ+9GD9NOHVG
nmZIB+KQD77ZNOCQphWjLsrUqSGYfxrbsiwZNfdMCFYyWGKvj5ehRYphrFLnhL1xStv3WyMcaNxu
LullvDggACqT8IWcBOXn1RrIuuEdtmvXdXvdbXj/+AXSyq/+5s1UJjEGxJLTrqHTYG5eduUcYAFn
0tQWZzg65YVWTDp+ezMfD9Zkdj6b47TlTvXekKS/rXJiI1cDgkLiwJbQkgHxBxBCuwTZnoqVfkL6
NS+sU1ofOT2UOYAb5St2AaEzr+nirxawUOELJZ++GS24tUSCM8FwhOSjO4OEiT4XSxj+NOXslbPc
Os1LwnyykDQVnA0Z343/sMqzhZAtClgujMRAkbLfzLvKIEXSH8wqO3D1gpZ6sAcHFRR6ktaq5wOR
l3sDoaIku4EvtiCufGbnfOnaW1jGwGONgu3X4j6DRdnO2RywpIf/C+ZF5vfUOZgr1XBO6WpDmQCE
VezCAGWL1nKzTI2QDyGgMjNXgjNTDPODAMbn5c5zqC5YIMHsLtaYr1k2kPDcEb09ZBa7WuT6copM
MvoMUpIN26n4E8dTZI2DzA+LNpDeqRW/jQ8gXsZhA1nxKgNdYjGctNy5sXm8+JHCkTZ6F6D/e3nS
Q0c1g8Y34vSvDi1HxbQWzzXasgd75M7mdRQI3lBwwhAyVyc+tpTZ35/jxb8EIpkbY3MWgxQJxcZb
R22k6TZypmo2afU/BCQYH9m0gBd+EQnx5gaEUY1vGOiQATFwp7OrtUt2xLs3G5PePfTt6KkfakQN
2cQoRS6pmnYFjXbRI2XQiOW/kWqTSCWwTN+taZoNAy9vBgLbzXqCrppAmelHq/PLEJaDkHgGDfK6
DqIYeFY7g3DFbcauMovBUU/bwrEsuhPp9p/jzrKDpkRXIm3vnvj75/YCKTL52M1S0tuYDaJniWZK
UUBOPAsQa090r9h4H0MOrron+lezAz4SSWJUb3yEjAPTolZO5/9zVLjvHfqV8vSJS59lwniwoNDW
yBjcDF6bdgVGMWunRnlZXIaP1P90Tuf8NeM7F4eHtsrWlmvYFGi5mQliE9X6z5dIVf9RrP0dRk9I
TrIwo/r+TLiICHI2L+H0HKV2506p/PVFH/+sjw9QC/cIOlKojNviLjrTO40DoAT2cEJHQdXFnddr
DkGi0ob5ZFl8E/imfjNdrnvgceZ4z3a/f6oQVVY3v4WdzyJPZ7UPhvM5BuYE+gTMNJ4v8xk/1EzO
GFjCsWZrND03FSLIzi8PFztf/kEbwKXguCdGfx/u+IjZx8jTXgMHhm3Cpo1E/MoiU9xM+GOP9Z42
4TpkHcIf0YhYap2FDgLN/pqmN1p6P3nyo9ro9IOdYL1nj6l+7Q4750XXAP0SQvVm48Vdfw88pbmc
OHuQqFJ/QvvekfLNZFdM6MNxnilvIt6/f/TBfPCEBHjkmYq6WMygaGaM4Vx0t+SlmrK10997tfQ+
QvgBrxMGjiugZ5KOpigCw7Rgbsyo3gcBEn6kQrMjBQiMUDZtMjozijp9D6mBHkkXzzo6+yVCVuRg
w3+zic9MVGgjEFtxwxCcEwZEM9c6QJrmRV5jAb3VduqTKtMN035x9q9bLnZjgQhSAKzhuQ51WE0G
B9ys+x3jlU5Y4fSs6LA3pwdKPz23xAPgehcCXRHpdLr3Nn/sr73mTEU/KJyuJsYXgF/TkUqfTSDm
O/dHn1jLcaNHVH1bc7LQ3vfLTWrMgdxTRNFfuJ4pxvz/Tg3lfxRok5oSPNKklS6PI3pM/rP5RPc8
X965+mmWKK4B9ELI8wXKCQelCJ0Da8Qrf76ZGbwMQgu4LZS5oM3hf3obkjxkoP8OBP3b+xj/oyBe
et1q8Xx9NEutAzWlag5GCPmhNV4dytY9fCJlJo71WP36TTvbYv9Gm8/suyk749k5uL4iiilk1+v5
NT4jmneRdr0kH7EFanzoHwOLfl1sCAIyl34RiDMa83OxW6aU69PwI0BgjnXi/81Pi9RvbC7zVgfi
h7tr7fkyukY/jOhkpgV2cQ6yGjU/Z73dep/5/uFqp69JnuVOFR38Wz6cTufxbKQRiZ6I7R7gwPSg
N17+HLE+UvaX83t/OruZRI74nzqr/W+pgCRPh2mLjFhmrN+/Aw2j9na9MAm3pVRBI5IFBMHZgHuQ
DmPnXwYU4X/YP/8T2hir9PGibwkNhijQ+Ac6Oh5r5/PzLdfsn4+pmJ8/1tUqsOkX++K+LNF6+e2s
Akg/E9bI2f/94srfwtd/7pr//9X/UdT8vV/LcXublEttziTko+w9CEgQUEGIMmI60n7fqFAXD20m
UhWK+mXTkmJu78wjpkJ0eaNEaDvBMrBahMOjoA3urpy1yIVAIbhCAUhfDcpRTbBecIsfnSSyXsqp
9JiBUEzh9/3qUIaVfxkmFNCZM9oR05nI/PN9u5ikJIkyRLlsMF8dVnESER9Pa53ATDy9emvCXAIJ
qmvamWegO7Lbm6FR1mbAcQK5iPZo06x3+5bajh9xbEzYyG6z/s6rFV0Z6wVFRuen/qIMF2Q9VRcq
fVKeA1zzOglB4788bdF/DZLkyaw75vveh47bCNRDr4rCzVffBP7weyWxNXFqzz8vV/oREhrwFtSg
X/UvPPBXv9AGjIZwV5ia9/F9/FDXBNpKkQsky2j25cT9aKKurpXlBKYFO9kb5S9f8+3UV5uB1B1f
XaYWnYmAr64kBxrIOR+fIYRvC04KTe71556M/PNc/J18Ekk0xZ/ngWo20tFWtXdvm26eyDvK6+yr
ARxxPb1bE0/otyM4yA39zamCmvPlxRnpwlR/S7NamI0gdJc7i/QzoG9MeXj7Ar10wjzF5/Kkz4+W
nbMm6clzqWjIjac2E5afH5UD+wDledwMNdIYOenmASAORJBfEL4TQuOOlBjk57SLxUD9OoItRfXq
FfTxM0KhcOEGp7V/dXq/SR5Dehw9Jst+Gp8/poAOuJ1rPpLfPsQpv66DuqSMtQOFoldamTs3jzxG
TT+kHwh0pBkQkhTd3rb4NKXsm+3QNE0jfF6xHFbHz+mjpF9Her+9xsWfz08eflNVM2Sgn6DVWCCx
nFVuFRL3PImCtdm9nTGFq52pXnn4Ao0H9f65Ovua+w3VmQYdl44exuc++74NGZ88tTvRKb/mi8nU
g85G7s3zvpIpWvkMROb5wtV6Nidrve83+aICJWFPZmJvPkkNj9VjpqXvk3zR1ewTj7xpoljjoDwV
vmT37jhuD1WYsxNMLc1NYWc+wNIdaZE/scnVr+ZKZmM8/zTrM1rsEJzp/mVGiS5as6tJ21p8LuNz
XdGf/k4Iwj/+NDjbws99uetnL18LXmtc99QTMw6tstV+HwdqpWTrjYyU8d0VcygZRA9bWrjIKM9G
Ecv/YeYDHfz+N/c6jBpTaQtBObv6D2yGruxF/hxXzVKxaR0VPuxm+T2MvVfYh5d05w2HtEiLZbVs
/vBzghhoanXJxKsimNvommh+aUj6LRI2VSYcOSz0Th86JOrS5sbXExBUPJprgZwphX6Z53MlRJux
+cB+9I6aCL7sScE5EZwBfOFkZ21wDeVMcC77e1AhVW+pjXigW5ScwpnGL286n8adm2edy7Qw+3uc
zrX584jGQYqluDnRP7k5afMzy7VS0isQxYp/tHmxIoktVs9N9TK0+b/+OV1WWI9idVlhD9U5Oeop
X8kpP2BA4+4oxTQPfqWM1p7LRBST2cd7mL15t+hSBwatBQ9UNtwV++4y5yCcBvD+duk9bWQwyc1p
/KvXLbtQ9GV/YgpuY0DY2m8KImQoCBVqmLiSnFa1oCQAkp72SrXKQLAkbLzApT6HNnwcPn7pNXEb
XsNqLjt1yEWcjzP26cHj0Yh8hpaT6rqa4FB0Xk5l0dDCmrq0pjUAohzov+jsCb9kYdZIF9zKelr8
hXHzNL+3C29nF85jq8W9OQCJraWx4E2UO8il3XuA8QmbrEICV7D8nAond+rF3eWaydgT4tp+mAjC
rCbjms4nVDw+oDt2C08NhqvdbMYq+RfnYX/dpys5F7swi6iCW5jYqq/gCc8Bniqo3Z1HhaLJxB0e
ezujCCgn6BZVlEcP++L0yxuVH5+wCTtnqAFR/Wpbx2jpivR7uC3f6wbAi/WlpjfbBZPFO5XSSzDd
nleT+TUabxrwZ/DezfjYra7RfTXl0UmguFI0WeSh+CP+qJl4N5SkPdTrSwiCTNnbjVzw/TXy7e3P
bSmtL6l0qOd1rB5U/wWNcH0g3f6E9znDGSX9E5LOoj176ABZz4SPm7zd4d+LX/iPjA/Hv6Pg4iur
UVBi4v33YnjoyQnC4KYXHxlN9v/+oM+qDPd8ahftAqZi+DI5dYs++tev0Ou0CxmgekFzZciKJJ/O
zr+f1TURjm927+mS9fv7Qg0gJe7JI8r9W9Yt+Pv9O+j3nM/RBvfO8dwXWZ0ctnKqtLMn3vN7bFba
8brgInRAu6yoI8YRPk61rIMuN3uZmUtH8I8x7RNWyCDVDT+om1GjlwuaBzX79sm1tePf502P+GDt
yK/UzX9/r2741Y1XHZ8KPuL197XisxTZ3y/1gi+DBH847vdAnsy0ictVb8xJA3jg4/2qm9vwHrTj
58Rlb3tteGltw+Nd7z5W2uZJbJNM0ZIY6oZnNHv+Xt2c7+b7bPDzpzJ414/Vbc8nJLipF/Xi72IW
2fmnTAjOhrWpFwNdWbvVXun0Yl8uuoQ3fiTkyvfDsuzfm5Fi0qLijnyg42e+5ZlEXzwZDSDEOhOg
0KHBrtNRnc9/5DGeye94hN/x/XvDV0gsrKTEB7C4wGhDEHbZC7g7JeSepM8AkZo7ijWrD1XrHNDT
xC/tjuP+8CYhz5wbBsJpS7EVjHETqQiNiv0uZR9svk+9cOgr79VkG7V7i27EZrIte2pcu2Ov8ug3
Yv51S94klflJtRi0GsNOYJpB0bjoZ/Yyx14dKOnH47zGgtVZxWpiy+bd7e2Kx66ukt4AJgVeYWRN
rRabI7lXuzNkr+Acv7ExMvre2rW+mwmf6XnU5tM5K3SmM/a+Wd1OI8w2gysQobkC9SsG8qjo6mrx
xQG78gUs5ihGz+I2keRMjNqhWh4jUlu5j3zdVtPWHJNmDf6hRfW9o6xmFwhR80fyOarrR9gCl0nB
2+3m76BcCJuXPT69Vo8VG4dij30HQbJXN6VqNnv2sniiM36zh0xs9tqw07UjEeLfMFE7VvubYHIO
qCPfc/OqVbVifG+xms4JreVUTsdberQelXQ670+TcORe9mzGeMzyibZCBHB2ywVTnhc382HWSZ1c
PGGKAAVD4WAxsaNV1C1eMNSPpersUslh1kR6dUVsdYHNns6fQeM9ook39XchzojvtHi3/NgTk9mq
9guvvK2cKhLiYo8AiYTzy2f+nHbh1JGSMhjhWG7m1KqDidfshXhK7QHT0kOqtqIyuWWFc4+f7jVR
gz7cJc+1ZFchTY4x/Zfw6WPYJm47r5wci3UzJu5tuQPJU6O7X/0h+FJeeutclhdXsifBzvp65R47
W6GrfgW3xS5+e/JcdL9Z7evfSh9lI7DoJX83+cm3GNtyXqQEjc0yT8c/u+S7fixf4SMUwzIZ9nMf
vg+X9OJZ5YDghqpTLWlq4HWLKWWm53kZ34sZLsGLb3gQPlRahJLfp4i3nUc2mOJ78g1yVNJ67ssr
KXiR/xSZcnob76cuUdo8wjEr3tN4G6IJ+41fvbvdYuLxdZH7XcLiLG7R+bdciCfaPQxnVYhLbNbT
JRTynm6V3V3Nwe0ln1WeSZjBa8IM1LiO726dSEHuvwPaTro3X4TQFuZ12Dvf4OuDQkZtMEk7jNEt
2nkiDk5cWRXFHp+w8EeOBluBufUk4zYr0j4c+Z/w/Vv4hfMOtA0U+JG+XEnufF2V35SQyqqv4alv
kYJ3ZmqC3aSNp+AiKS/L/VHwDd7BdDPx+mjsMSA+6CMVmX07/0K2fX1pnW8lvwlbwL5LOLi+95qG
bGE9Z3KWrxEmXLi86ovLR1h5qtPFL7v4u0A9CDBe+xu0OL9b1kd3vr9FL+TNi2dALlYu/v5TLs6/
76DJBBpgRbfsFvXRaw960vAn558+qpPzT809byLh+FjxJzBh+78+Rzyhidyz/L1Z7Mmiz4vXiZS5
WVV78PDhfl4yan5etEofTHe1H0Za0J/j7w9DCEghJ05tOoeXwnpLG2nDMy57DHKz4hcdqoIt8eGp
WA2Z9EVXqM7cDfqDo7R5nO4b5njshdyUiFI2XIj//0aP981/x5nNSdlKsZiOl9+493K0DPE4VNJ8
JcwnabUfbc4JteWk8mxH9xm37I7+T5EOVoqgjLDgkUlECZ8Isz1X16pP2oXYzftEX6IueVUnOSla
EVKOtH2FX/e9qJPrb8Ua4sce39n1dzAs15+L32Tlbx8BvA9xAkEEDw5PwfTJqzdbQFmVSZlMThyv
33rx1yD+yydrOMBP9AoJELe5LwUP3l0bfw/X+efviZTWzbKOpYIWBo9U8/8GPc22SgmO5q8/VXrb
drHmvDEUBdHOcDeZpDi8Up10z5kUYI0X5IQXn15GPRuXWbfRLXou3m7FHtwllz+XZbEsWIyUgmTq
tA4UfdxZhXIOy1XO+2VJJcSSVESNvp7ityHDb5NPUCSf4yVQw34jxzDm6AGYopMCniX00PakrHZ2
jjyX3bPztuvofhLj2idXn4LWCx497sxmQXmqXfqyK2WXcOKWfu5Ow9Jvndr5xLXz9L5RHpL7cwIv
YetPIzV8e7Qc3nDhof6cy448yXy4PXVD1eIWNJbg7WItnW4bt/Um1iMo9xSUp6UPim5fo0tczW/W
y63341iJX0c5Fl05eXqTmMEW9tsreEe5fVmMzHzx9DoEAIhbiyRPND5VHo7sNtLs3J3Mc1eMn97I
+wS3oHU6Wu8AZmtLMT5H03QyV6w2g5UIeP9u5YIIeuP4RVUdJfYJU0wNBuF4IhFyvuhOXGzxPCH8
DwftT+1IWW6P3bFF7pFeHSH9HMVYipSfu1OEoAOiKyx3Tu7eAedf1gOzf3FLr7CgI8b+I8h/z9kU
PffYYjDmogtlXwof3IJn9LbzpFwN66dYfXAfAy93mcAnyH+1VA1HWRUomz6QAaDT34lZh8PjL+7y
6HRJ1FMbsbQbAYXI5/hFAiKkb+/pAedH9Zw4AGVziwL1gth0t3mbD2saTU2NngRM77LhJQAGar2z
r37vn21ZHaKPn9o7E1LcZ4KrBJW7s8gcaBDEsz420s3OujlqfImkpMO1S/E5pJICBXM49puLSZ9H
JmCIweU3f84mIFzyUFIkE2QAoWkGWmW+qVG+RpQU746UGJPRP5gO+zLGdEHBdiVU2d1X2su4nU2m
z05QLJzNFtEJ7GNtXncRUpbvZBC0IKE907LtbIpN/NaM4mxWZ2ME9kasjMq7Mj+bnCunTaAYVW9q
2kxKQVsugQDXxabNRLZ1dyrImVOKaL4ggi8jH9HBedYC8aXV5hOfT9/oEz9+ALwi8VfKRpn4c1nC
XVYkes2fWyhE9aFYCtmF8sNxsvtFKnYd6s7ln8rmk4U9cUPu/+tU9+nb7fGOFl9I8gnMfDF8u6r/
PUwSJdEqYoDdD3bQ+azqwV8OHiUs/jDhDqe2c5Vk8kvPR2ou/ae/W9RO6Q8Z2yQoD3KyW0CSqNEo
G75k4GNCVsaP6BtMrftByy7LJhUiVODEGgN61h0uTN0xugOQ3XddQ8kPtb/lXD1oTr/fee/gdgID
+GtU6/gGBhV+DxLzVYI+xfv56oGqU4/XatftGiNVLbt1TpepA2vzPgjmk7OHWszvrWLmHsdJBW5y
8a6YbGRcoRbBz48ovVleKU3809W0iXj7qn8hCnseBomB5D+D2rqE4pwElnuVh+dYWvMJko7YFyHE
TDApF/PUaDyfUk2HViq8n2f3D+qnd7oLbvYZG8dfrUaYrleipvBUcRG8rN74khbvnNZBVgNe6SN1
UuYti9lyXoaQ7WHlyY3DeQtqQ/HoDTebxDdMYuNq7sO5pmNkrWrIn10WFS8Bh05c+sWWiYnsyu47
LYIREqUmYIGiIrwscw5m6d8Cur0EObDH1NXsnTPCe11sJa6whjdX8sZz5rdbjSsb9CDwn87dBAhg
6PLsZjTuyLsFT7g4T/IgeEPGZmIPJbsJSo9mas41vMTt8hy+nC5CEBa9BpNhDaV7D0uO5Xi6FcJr
ZJYrJdbCczZCRVX7tU8D2hTJTcLgeRPv4NCKh+8ke9CdXc1p2DoAlh7KufUuyL2alZ4El0XjCmh/
Gkd2RGDVczo2Betslo7gvYLBbl2z0QmPk1ZEuwVNBWQqFt5mH6AMKxbqUOe5uixe6NU3+CcB39FD
Q7Cjg+/A/caN+zR3gymn50URVAGPurk3cScBy24r7tSmzYH98T+uYvFJ3ZHZmhcee5u7+IufaSPR
uYIaj2OYxmQKec2VMaU752GNuIk3l9ku9tuZJJLNFrXGpFMKWojW3znI6Vgp1WsWU6+n6PrtsQg0
X1qqoei27L/KK5aE+t5jw6wWT457t3Su0bsD+BzxGuc1i5pM4bZvgIiXlP0wr/B/BfSg5t2p5NHv
p2n6tT/xJbhtsPDp4GrUFJBTS8tVffqmZzrtuKOtGIvxdInzBcDRwl2AAwphm9dqNo2AQ63CGcLL
FikB9ZLmnUVElArmPYVtzkljBXPYVJdghx+cBHStdiYwPSOzc77+OEDSaHR/wbLSUZypN7heLfxG
tXNxz9nFZRnt2hwfd/NRyl2imXgsb4anIFEMxKNakXNO5s1opsRvuloarCV3bpMH1WYUToJvpkXA
pGZlF7Sb8mntjJGrvMfyGt/Cfll4uadl5KfhmZMnu6OMWi9uPJ77OOJ01icWM/0C0FMA2wj6iPf1
4nARqSzuPsWK3s4RwvMe0D8W53nwOPL24gftOoa7VPt375vJLsA7osbRgV4utuRogxw9LShIUWn+
8rDUsDIefmNos5wGMLlduGOHGIqdqpqjqPMVl2JPl/G8uP9h62DciCwmcy1kpPNqcNeFq7hCKB/V
VDwON++xoVg53EFZ7IJhxzAseTWO796FlKUPKen2zvOnP6bly1CXXSw7cvXKLkm5FNzs3VN55c7H
DkeS3zkqumfiF+vhgssTUHA+Kns4HwWZJdHO18vdYc0+zs2p7RLpXGePub9np/a68GHRxoPAjWAN
cWfF8bj6hGHhO5OYL74j6NGiFxGhmk4Rc+wC1tbhxAZywg7j1uXByK5czqr+s1b0l/X0htBOmU/3
UioR4VSLc4RJWe0s+rGEQngBRmzZZ2fex5sKih1Hk0KQ8ONeMUYKu/0TT3iVAWjMw+5wnmumHH9t
Qqs1q7idEsHcgdk2GOol/SJ9NRxbkDspYymWZ28StcvGkA1e1mmsqcPsdHruBMA0WRvSd3aheWUm
2IpVAvN+rJE3yEgURzb4jXOJNe9h3dwqJtc0csyxaopx52D1wi/gTAsOk9Ebz3lZijG1Syw3YxA2
OIB4ZD6CD9TFJRYWLTa2W96wH1XytMW1kOTzYg5D5742DZFhlRCfeK3XuxOrTEGr56qHbSdGpv+y
MzIUNDhfZ+yqhHA7rpjHsq9Cz7xD2bk6FaF7G71XlwTLtalRTgipkFbUCgPaXvkM/WES5fOrTmta
F0bcGeNe3jgNTiyakqdT2BQ8CzPCu2hnSfZ1ldsKsuZbMMbaSSSqbx+587AuWigPHiy9uFrG6bPG
ztnB/rMfASuiLzEh7sMqOQEKRldxS4upbiaBla/NWsJ6zK5/c0c2IToXnSRfknOiTZ7/xkbtEsnf
uaAXLhBSWIRjQvnBs5aYV3YWVN8tzG3eb9pbMnfnbtfh9Ed2bkRjilGEE+PPxEWmRxI+Nu5k/0gb
LXeajV0+mIuHcibHznk7mlk7d78gvp0StnNbaDJR2L09cnKTu+pQYs1pkPWvLVKKkvM8VM1pZSG9
9juT/kfznYuLdO4zTovz8uulwjrkC9FqDCHp/euSG+Q01Hl+cBATd3BQtPv1yJlm3xVtdJB0IaN1
FAsxq1e7lP+tW3ydGAAE0jyvNFVciGBXyZ04++E/DleP1IjTdl2LBnWCqexDaqR40CETM9toiDnq
qAvb8B0+gj7IQfCqsFtr+NiXn8dsEqITEi18tBgT60fjH/YBhB12HsquM2ka63x8YfFBidtyStVw
2JhczUfVzHvHcUZ0FrZqn1bzKf7br/+LszNbchTZ1vQTYQZivhUzCM1TxI0sFBkBQiCEAEno6fvz
PBedHSet0qwv9q6sqqwMJndf61//sMhxKqNJCkx2wIJOMk8uHsGBs8eEhil6coKI/1cW8MOiYW7N
ixU0/BOn1PimCH+OYspCWeV8i8Wu2502xtpwoYX751iLXrmTMRZqOdAMbErspekV3nnWh2Z0WjEM
DhgNhZcjI9ypsaaGnRzWbCJRHzyTjL6vpyM6+7L74DBrWZmq07tI+V3mJxPEjnxeLdtjCV9fCXoq
J43fZ1ILmA7eISmjUA7Dxn1B5FHpZkAGE2yEgzvtYs7kCEf9iJMLFegStgqTvk6UH9RC5fYqalfe
B6m+s3bCljOTWVJUPhONSrD2ael4rr9b2chK+H4sZGMWhWqWYp/AP7ASzeWD5fHrTs02zkQ4EjPu
Aw9fX2h8mEpcRehZuc9yaviXoFsKjRROkV65wGoxOUMsyuiLTzP77bS6pqPj77Hh8sEYTaP9O69f
FFnWjNKVvZJKPuTQ8xq/nnEQhKIvrfxhd56hTyw4V0Zv5tSm98/j0yx/z2Pw4gk+eW+dz8wOoyj+
wzmFY6jtrVW5ZdBu8qfRKHKAZdFzx5adVIs65Q6/5Oi05pmn8nKg9JGjw/yWFNuWw1uFrwYzK2XJ
UYndeZi7J+fpJeGmPWt+4lTAAM9F07yiYpxY3tm/xGyZaf7e+A1nh+Ezbk5sKIPpLagprngycZHm
qbFsfJmmXhw0dmzG2qc1Y4+GU8YRzRZ+S9gxvTypJ3VEFcV2o05FLQ6qEYsPkbOEZcCQMqmifFqt
OSamlFdTjuQZNbcvzbluj96e3ZgANbpG8Xdiq6tcqknc3yYKVmgMD4H4f6+m6dnvgZ9vk8tEnZfp
Y4duP6lWA6snX5p8jvai5YI5/8NzRIUttv0I+Y5/DzkxpycBQNBpNNE9lak7pCgPypRYrKCPm6Rm
DWsh+AHoaL8bkj7JMHK8iBtgn6zW4nYaHo9Gc966Gt+wGWihjmqb7fsWjPzexbgTph2IjM93BW1d
5Qec/WwmBrF9iI613AxMWNS5hPmANDG8PLDn7B1Rzi7F143CKFuikXd7xvtmIKXgBcxdVIgKVw9r
A6/iPeqRFhRBR0E+hHna+RbE9JFXA9IPnsyUeBSPYJvfAeZJiAlU30Ij3whXuVtURllYzA1ACI1/
dWcmw0gnxSoB9ovEjFYL4DY4zAVD/L/ia3RgONzgq8CGzQPLY3AHv+ORXIM8urgvnBW/fNSScix2
5W6iBQ1XwEyaa8IvnJarZpfW0VNNL2ndjYfkwcAGL2gIxQZPXeHD1Z2CSiqb4VuJzusR6tGJrQoI
gf0bPhh7/CggPzbqJ1f+ShvB7m+kjISQRdzdq2tziuTRCKo0f11n4YMRtBQdGDmhn5+hU3B7Rs2a
VzNcQuLFl1Sgd1MYDJuRRFFjTUm/SPJUXnCrVLkZ3jENgr3ea8LGezha8PCI+ows6BbG1AgYOySo
cJgNjbjXO2OpOrnhJahzFg104LYT0UKzS3Yh7kI8RN8IRtM6ZIzFuCqPsxXMAR7vw2s8ChxcTTM+
d4qcoE+0FJLV5MCEv4jyuRiKmRG/4k+2gYhgsk9B8ycnDCWm6qTn0K0WCmW+BjN38trr7ihpVqNE
emMTguIBpyKgk+bqAIVp3c4re26+qVE2RWQmx5DTRw5ThMkQqG9K9AJeMtBYqCue5rIOpTBbkqzm
mys9kibygvGbX7BXyaH6xnOaN0mRkpsXWdPn7JAa8CYqFAJXqvsuYF16cPfFqTh5zZrEmja7HOPZ
cREP+TinQrXfWtxCkCenTWjxUREsnnCqLzqeqz0r0jJ9zRkFJsob9LW5Nr1CQNAo2Nr1Y8Jmz/lQ
hHlyd+wAb+uYM5Xz4hZrVJ/axPLvgdhjb6wvuNJxtrZmAgh8TJ5bE4gUuB0iNQGja2lxmtdraiBq
2MO4XMIwLZdmXIRE5lLy0X5H1uzJji8trh853e3tA38DGOI5Z5k8YQnyuDmI141fxpfFLWWd72TK
l0uqR2B1vLYi7NFp3yhz+FOXPWivsgWNnBfCVAScQIm77Qm1BqkVyRkX0To6zyC4ghTAqi5j1SvC
et1Oato/0QOJCpr5p7IeODqLmS1MzRjP7ep0KS2rr4xZPsYztK9KfPBPG0rAUJ4dKKRMTgk68t8V
3p0jtwIiuHldMmJT09iLRUWYsRAqqu3zrITYvbh9nVe3tJKc0yp/t+eHafHFZ5qKfy8fs7ODY0rU
hjdf5UlnyQVrNfArvm3BLxm8gxCNwAz0cpfS0EcwtcBMInjN68ReG1Nt2hyNZbkpvsrNZZO/39Jm
1tFKndaniDKV628n5bII74HBK6xnHQUnFWrIoM3rAgjw3nMcLw1QG44vt4ko7pzaZYukeh1hi0hB
F+CiAc2F08W5O7RokJzrCEY5W7cBsn0G5CniPmz8gzMKJHxY+jEsVIwbaT0uaP8H/wzXW4VFNbDr
XjygTI5nyTlwtvDj0ieXNK7Sk/Py4I2hHTgAkQEYul8KoLYaALZw7nnMsuMHYFLljtg12a5g81se
7EiXnsM3QOlrv0Jn2zn2tIFlct+dgpYGD2eruEszRxQ+d+8ZVNwVnDRBAqcby3x7Tj3DTxUNLIcd
JbbKXTYzLj7NWLQGljQGk/LWuU4UuiT46/sG1QI6wy4Y0ZnnK4XqkxXgmlgCCWIPwedc+Y3ae0Bv
e+OOqaY5ukfsy6xACiYDlblOS1UFLSNOE+pP5Z/oOgVwXScuZwgb2jWgq6MebLkP4dMpSrprqFAo
D4mcPINRUiL0f7hMPVDVsTuUUHAgBCAAhTDoiWqdlAlEadiB8J+cZ2Z04T9iUOCJQ7WhmLUjKnMw
wT4qqKirGTV9OsKIBrofXYD4PHhMGOwIk58Tki9Qa+/pog9jY1rItP5nh8SPy44FAkGfgjB9MPqg
QKVmqvn4sGygp8jD8zpj2ShLgdUJMlHh62wPBfX/Oa1CEwUc8icXogEmlidPi+pJRucxgORJk5xi
ExkrY4xs/pjIVLBiENNEzCr2tIocqex7KcEFkVPN+Db9ggLXBqqVWKsD3iNiQ+NwpA2RIn4jmNuT
01h6y3jHoPVBE90+ThG1l+A2RaBv/OFDdFjySgI1OM1FK6ax+/DkuakqanyOUN8GQuNyApmCAy7X
VDQul0m1RT8nyBk5zNzqQ6xgdfZ7yHmbmC5QFcdTuaGADAxAYMWVIRSYHB42P68OcRqaFV490yNu
/TNfM7UMh0CamG/6HDfQlAh6tubbhjqD453czERs88YCPQgjaYlv1Zg+6M6V6Orm0cGhP7uz8ugK
Z3zwyTU+4VglT+gP48ex8Zl77IpFZzjiQLOmkt/GFHA4XYl+Y+QBaMP6yIMbV8chOy0ZdpscZTIE
FWkmzZptH96Ylz1grNIezvU3c57N6hUG5jNtOoiKZ51NkbguzBkssfggjzlV5xZTBC1WZwO1Rkez
oHoVJxUf8USPJdaB7KLOYdoERHtPB7qiYsUwDLlOzZgw54uv56ZYTgnObezDNLd81CcI4Dm7kAxv
Bdnn8rDsdxRM+twGGSNnEpy4C3IMslP6iihzJIYJq8tGCC3qxIA6Q0mGzmZqRlBWlgLlFtvXkOQT
A/ig54wQQ03m9mEPY/K5h84trS+eqA846yN7cgmoPeG7UDVBzhliKTQgvWVhGf1m8ZyWT/8Q6Hd0
XfUSAZsrzGOZVuBfTwUG86UCD3jGr1gUItc5U/7wtlIZ/D8hAPXv+fw6F3L+nik/xIiA4ewFFgXg
XJivwH08QT+8TSAi5evzB7SGfF1vbcUdUFWt+KfG4ilo6dLKWMBzUchN+bZwlIPnoi0Ydy/U2RNW
T8OvRgvrHbrnzIIHk08OG8h98ZMaooXjSh0RveZq1MaYBC2gRkGemTxifmPAtDAXVEbEd+N2Z00t
dOWiFaj5tb2W+U4GSr6KElDAmcUMINPv0B6ykoIrVT+bFPQRnqEk+pGEBpvPeUSxD1uKCrhNDIzJ
BLpwSdV5wcb82PErlhCwV1iKJgvG0Q2KhQ5qhoI9BL+jDaJqWVnYiOMGx+8YqNMyjkfytxeiQzEA
28l0Ahorvtg9UxitMJEe1FtF2u6oufY32Fv19rC4TfQ9TK6Q7gDkotoofrHW/ZHXctA8Qw2i1Ctk
PhTj+pOWbpNSSyQK54E5Z6F7oimQoWmyM1MLvzjn4UJ5EpXaEKv7W4QK0iM3PaCKxlcXRMNtvRFH
MCxTfF5GTh/AlYJ5eqU2N5njmHPCYfg1+zEjgAP//d0/5YjJ8qDlc6l5wnf3srkGnAuiUu8iGPp+
Bv85KQLTvb9RhIejQFQT0FidngYhA8+ghQAgozHwuolKw1j45tgOcbbHdboKDkjpjvhghwbC44af
fJ88nBPN54XWTEYFTUABHtfPsE6bQHFtPk+UpqwHEGIQK3ZE3q7MZ8rGBH9Yi0mro8Nhg4slny2Q
/iTbZtMDDdKZO81WbES+6S62Hc+xD+GY0QH0QeHeQyVhffjlmrXGlsWSBc8Whzz7SSBAB4xavrKZ
NL/xpq2pwJjF92RSNAg9MrtYBSX6NjkvyR90xdF7Ay4z2b+M6WlVvFOeLy5fFvzdavdI8CUFnRhm
Ghx3Yw67PzandNZsqUXMcBqArqYzL+ISndUhyfY19n93zwoxKGD7YPfNKbMsX8yZJDZScR0AR+kZ
WOQ0O+EjwzmHA7U9p5qnI4WhDEFY/E+KyvS0khPaRaCmAbuGB6+V3iCiC6MfKmcn9LxQfl18FKH8
ZqG6pwuJi/kVEtHFf4UVrugI5ALkDhD9buw0A33HHQsssBkwkOQKjKclLddPlPaCpRaPds/AABK7
xM0M4rsjBp+noE8lioYyxh3SVeLeNalMslnO/kgxA6IBdJgMYRWV4Bhn2kZgSUYxgCObS1Dz0UPp
D2DrXCYD3RpmH/7L1UEp8wDDb+6emBsux1rSz1Ieq3DYS6jS0hznuFT5Alk4WkvK3CnbczE25+Ks
VecY0VER6YCHgFkbjrT0silisYFwJgNDiA2j2JgRkKZ3pVHKkdpd0+/nrAiuAVZezzn+C/a64Ksp
QTT4WQssVaXQNZzo9F6gZT6JB0YrB47jYXzWiuOZdYfeql5hMgc4cKXh1KmS+M4PFGIGvR21lmt4
/XeB3pABJoW1trvSxhAGiU1q4VBy+GeRCSr5B2CYTLR6lFcSxRWBRU4TFlT7bATOnaEjTw8uJhWA
WF5UHwYi0gKYNI/P8LYFrZJhflR8PKLaFyQaDpMZ65/WPsdMjCEMNW5GrX7h2Tw46jRI+SUuHDKM
8QolFe1z0KRGDCcRqfLkEORgCVQs7n3foxvAGoQvsdmZUM4LDEPkiZjQiNcOTEN9OIRXXBCBiwae
A8YTrj3DQA/TBf2X7Mr+ywtjJ0TS94Fwf4HQMTDotcUwKZ+rLGCJSYOGsdKGg3YnKmfxm3KqV5ku
Cv2i5VF0AmLQ2fC3lxR4CSssPmHg7Qf9oAHYPQohkgSv+Jwyww6ZTI+p4Nlo8gXwT2Q5loc2hRci
lhxr3WvJIalmFV9MHpdQ+8lOnSvUTleqK3MOgATQflo9gCa08EUJzVcGqYVfBUWKr5yHSWowALEf
2AApK1hJQ8ghBXgiPlm2LT6vG7XImW6qp5eQMQEtKW4Yc3HKCbiJ6koaF5sc/AN8Jm7DllvhlYNi
VlyyxG5qTFH58gFXEHY4mzYKK5rVC7xkU2204Rm8Q4n0VQX+UxJqY7+3ExQqb4elOjfXCLAY0rx4
eN1eoTLJv3JuPqfOGZg7UugyySJUndMG9cbbHaOxjQp4xDYKSzWbEf7s3Vh8OauJMTEMDYgiFGcC
j0bBwMhAAPWYjsRicYeUjJyXZ58hF7cngzup+1PYTZSVBA6jfFqL676NkUJ8gQoucafL2Wsvm/8W
6Rl/8x76UwLzQyGY54pR3q1s2MA/RnhN+ZNx2rc5tiFyvMedLNkbD06nQ1Aj1T4575o3K9GsC9/q
7oBaOJCjuTGIcAPsXuC+MHWxSxfR8ujm4qSH2d1k4g0ufsPjlZvcMETQlnLu/zp437n37f7DcEX9
3/ZfBjJZ07Bskd9syj80lrnSmXmjvNjRIoPMl4yS+bRUMd6CcxafnNyHoMQkoQvlN9vp8JNyWpfA
BPZ3XEzAQmW8yTrA09Psvx+0+jcpJiojxSRrciQbhsix+sNlqjVO59th1KAwmjE5H8bv7vF49hoH
o6M6jZYnBz9szBwda6/5U/qszcp2sez476uw/34VlqGMTEPHbuqH4qlo7Xt3MnJlI0Ot1iG8i4ak
3bYfj62gKL4mj2nfYuo9lmFAClynSYsV3CPjbTSHRmQvz1/2EpnJr9MXuQybmrL+wuBBYvTCKAKl
u4QYbEpmRIzZ8qIWbI/z+vmtfBfL+0c1f33cp+Z2iLplC9UCMwEKBtFQiHkFvsRT+Tgc5R0mjvpc
nuJwZU4OmEIkjHvxdUS9DRRXJ5fPf1lw/b7tn0pVbUSsKXF6lmGNfuibG0tRs0G/0R9+X10gX1ea
SrJzQwE/J1RDHC/WLnMNiobiHxJv7W8frCYyzHS+WlU3fohkK7sZHoZYgPi7QFcnvWuGBQBUifHy
S/sVLKN2Ey2R5E8BpAc37ufhCpdHbUkQlWMkboiNb/LfH8lvVfnPp0EQsWniSGYoyk/V+V1tbkNx
ObSbYmKvLn1wd+XvkYPtTkuyzynFmR3ewPaBAHtK3AD0lAd2nBhWDJGKmJ9ksegfF/Q3nd6fF/Tj
Gd2ks5yV0q1ExoxAFbcnI6bncdsp1pVmiBq1IbUqlZzdYayQHAHXVCVrFSuzcTWvmMehGfU41bz/
vqy/+OuRD6/pqmXKqo3T4I8lLUlloR2qileX7N8Jp8C4nxggn5SR8fKaBEEw9UBS4/ijjaYbxpV4
NV6cRbj978sYiR/zv16XPhrpls23K/++zD92Fo1MvtdFNpoNACK25tioYMoCDsgk8sCGR5wUg3fn
+iEJMNcDy1kr839cwt8+YpaNNdJte0R89Q/TRel5sQ9ntS03j4WV4gmMugI3oM/zpGd4u7/AvMlE
1ikEHhrKe0AdYY0fO2P5L03nb3fHn8/izwsRF/rHs6i7tjOeN/XFLothzMtHo+Rk4bvqromVqBx9
+klIROuy0zbR9KPxsYINEgYui3+8lL/uKH9eiPAC+ONCclUq7rfTteKl0LZG1zcbQlJ1di1QTYK3
50aSAfAm9Jn/clrUxZH98xnwRWqaYrGfYDbw//7om3UaNdfuOmzcPV5huIpxZBtn70YlLIz0hOHO
/YjxT3Tf4TSGfNBBI3o8MJ8rOdTHnwHGi4dE/apXq/4af9fU6u5lEWM/h0l68Y7bCrX0OARH/pcV
42/B7X9d+o/vSBmKJ+HA9bC5kv6XIlPDH21Y7PcpFluzdZMSkUDOkOIsnyJNDHIst6EmUeUEBOt4
m1rB4yHmAjGkDSHNxN5lijPGb3/4f5ykiriU/7rUH1/aqMlyubfO1QZ9bIBW6kGwLtYvYxlxxPYa
PB/AZK/VP9bZ35b6n6/251dlSOfR7aCgifAU/7XWMHOKEatnoRY95hoBGI+JET7PvLAHc8UeYuAS
05N/fmGK+Dn/6+Y1zTBVvGsNzon/9xPrb8++VS+krDbfDeORkiElOdoZAYjocUfbnoZX95ssJbC+
qoSbFq7h0gpMaHm4OqfpC0cEzCwXpup2JD1iSY9CsJ5Ktwjt4TXpt0jQnjDjzCMWmByJ/Ye1Leem
hC/vgbFqYi0yUNlLOy5GLlidpcQKjaod60Zkt8GpjnXVNX8pOM7VbvX4esCv79uk0t8Job3KiZDB
pNfBfQ5uho+MOSkZZKHbf7yIROkIu+pWuf5hMsrPV1VFZO7lWOU3l9gzeeS/8JI1iGIIS2IB3o1H
2mDkqHElxwYELxvW0stVFOc8BNhc1Y4ONRyKCFIy3EwKPdKlRLX9Htneyddp5uGTQ8LGoP02Niby
YzzUfk71fUYcmdsj51Ff3OeDELb41X8/i7XNhEsKyYw6nT5Pzbstb3RzjXi3ykAnOAczlrLijDbV
4nz2FBz74X4hn4CEf8DleKJiHXZ1R/sKP8iTZ2HwAGMc++dIObs1u+WvDulnPLSuVUODg+u4fhK2
hGosRgMT3LZq5T698yGQP88Uy3iybPKWV+lcX172VqZYQj4IfkEdeCBFcmwiEp32PDUAf1IoCODE
/u4yCgzNkfBfJOkI/qtqOVCBJ6Xljt4gFl7HOCy/4zg1wpue6Ak8PmiTSSL5lX/ghskln976I5Ye
M8UgY3hcZGRiYe9yWdyXeu3cDQekA/0mXayEHQ5yxhJ2593iSb+p2+tG396mYEufxrTf9YygIZxw
rb+oP7GZtR24JmSNcCgwFwexfbROP+sQAKtOdvLO2qRd89MaSKykzrzG2T3oR24pkX0EY1TdaiYh
FXhcILnLFjknTyqETPejilvOsXnHcI6ZDbN34UN3nT3D/u6N1sXMcqX3y8urUGAixUemkf+6z/Wp
EmNP1SDx9YBNYb4jF0BocUU3NLHxREHU9xIso8qFOcOt5wrzmdf2shFSjLH8csvQ2Cu6r3BDOdwB
PTC33Fy+sfCHnRmDV4zGEDLWkns3xrel9vAfZ8eyxt2XdXy2Y2lRvp8+ddt5phKg9VJfG4sGq9Tj
IdFXptudPfV/XEjQVow8VcInCvbU+z3Nv+4KcdGhvir3dYJ3n4mDyfQqja3aba5eXnjd2cekrj0e
MCR/ufj+fY4+DkH/cO3Br7fZh4JuH7OzGJxcgnFIqgjDCcUlw5uBLZ81SbW8YxFX8Ui0I+5Mr8e4
Y+359e7yedUw9TnsDDqb5xsWKbR2uH8fMEYZqziisggTiJbesydSAkZItx+WD8vRZ8Pijo0KK6Jz
VWV8J76Gd/TVx/c3yAotRmtX0sTkuMtcQijkd2Grh9No0IKkwBxcY8NSyeOWgJnafZkT8Y9zeCr0
C0PtKnBjiRC4kLYQnkCctQgj9hrTeBJM8M++Of84Jv5WL5t/bM8/KgDNVE5W3bxwY3XeS4doinpM
du7TPRqQCta4Rb7vTuO3Dz1QnI0z3X38+v/4+ZYmW5Zs0ofb1o92qnvl94N2ozC+unty30ybczz1
/dmSpiZ4Tefq4jKefPBNrsJvLFacf53N2t9QDcukZcBb3dQM4weqYTyf9+52OCPZw5LEK82whx3u
KyBckz32HERZom36LYbsFBc6C2Hgj+vnoPl3tIIJBpD7szEG6jh2N88XwcvoW7rd110LTG+utmNy
Q3V80tDEZx4+bdpsMskOYxtXTRQBnFckhF1CEUs0PMbz1xTj9vJjAinR/vgMPODJ6YeIpwjBRDwc
2V6LXTkutjvo2XNzM68ATw4z/hFdX1eN0ULsqtH4raVyPE0uBMR6b4dP4RnF25yRUrVAXkCSbIEa
7oPC7B68viqRSnXb4IjkLJhKY6xJdHC4cn9d//Wo/1ro/vGorR8liVEW0n2QedQ3f/v6JAyGOaix
2ZpQuUwcMtmLeybNOC8e8AUVytHfISsqyizs5UJlb2FivEJ8Sqa2iMLiN9LAiDjib4xCx2kXvd+B
n5RPMYJ6ui/3eE5KtpoxQt3xeYMJtnPppvNz5w5QHlJ5NjeMsM2tMQleGNAp2CViQ4T0ddxfFxKH
EuiiRSS8Z4wVoh1AmlWn8WGUrAgBwr7mw8Lk7eKtOh6eiM9kgsLss3Fxd6O5rY+t7eKx2TvGBfR5
wAlTHf/34lGMvxVXti5bqmLrCqDAj8qyp+R4nI0OUsokj5iFM05+MAmzPFibTFsf30zVohMGBjka
ggfj5vr9mayhJPpmpLv19OL3ENz1REeOTcRxcj+eFtmiExAY9F3kWqrfJa9pCS+NNFjGMrkPP0IQ
/O7QEKBrhrJffktBP8FnhdlD0MaAx8zcSm+AzwV7LfhNjGFnh/XR7xTmXAgLMJJEszlnaByYBC6m
jKH9h28690jE7bWYKrUk5ZDhBYe7hEvYuBnMY84uEF+G2ldiTWSmQ/b6AiAqPLdJ9IK9PXlMRNHx
SGSfIUVQTpiNwWzG1GZ6h4iUg5ZgSMoEFy2PsJiAWChF6gYCKcxKzGDECJ6JvfkPTEL7W5cl0BHV
tkxVtX6+pcNDPXd93gM0IknYa4TSIgve8aSZ1CJVSwlZTCntnpgonTZw6t0WBRXW4lQuUH7wzxTz
rJa5ML5DCaHSEGkPkFJ7Fw8N5m64JowloOL6H+COMvrr5/XHhf9YsIdW65qrrJQbYbOBKNxmOC60
5OYKaoJbUVwPQfuN3we9PL1iOiyUT2TiCNHbD7kCHRulJ8RZsHXXNdUFxR7F1f7VOy2DCZYvm04b
Dt94gaifFZK+HcmDGIOdNBfjLA23a6SCyQXf6i9ktZGF6u1bBhvHjasdjSlV4afhVPP9rDBY1tEs
WytABEZNH6O9vB8+KQuQRmXEqRzehhRi+gz10RoN1jGrx/3kDNvYBjVXPbh0CEIbPij4euh3ug9B
IaUyHaIzTmivsXaEVhs2x5qhSUbOKG4TATwTgntDRv3mPzASoJi/NE22KZa1qY10wxImi39CAq9M
yXtbqzbmrG8YLhoUcdiF4KmBQ20f2qH6ieISd7ZykguVEn/ffY4aJJq3XwwsQ0T9z88buWP4jxER
9/Sos9rCaQDtJ1A83ytkU2NdxXRtfF+qZIK611RRx9cuZmhXfcAO8jA+Nb2nEECS1NlvqpI0Xae2
3CeSo6erk0hD1ALn4Lg4O7fjZXCtk3sbXLMdm3pM333GG23km1pEL9RZmAuQaVgTmUmILpNODGdr
50D9lcobbsP6wtcj1BiahtrThQoaXNwGAqvi40lXXIjEyHA4atLniq7R1XdwCbPNFRUXwXajX7Cj
jPWNMAqKz5Nrt5gEHyYwwwChqQPxQ5vKtMCHRIZwTjQANWYWK5ihCq8nCnbdN57jCyZ5OAwTs4e9
AuOL1pdWGizAHPco8nTmzW4AmMo2GpThijI5KK8U6pVnH6vgdWQv9DANuMFtvu8K/yF8k+HXbwlC
8WsUDEI3ZP1ilTuGi6jVl2fQwCZU8Tj/E/LxgJCo0jnh54KqNUOVNkaSu6/ZvCsP17zHG/odZEJD
T4ydo06R83ITXkMCuwIFYoD2oG0IXifhcwRLzbe9LEK0HMjQkqiea38gU5GMo7kQiwvXOGp28uEw
gmJvzRxtcw5Ae8h+bZrxY/oKtTXPqfilC4O7s6fDdPFl9n0tMj/14znt31jELkYneAXrRyghEZLm
MrG29/D1cE1RoFgTsqtJoSPNyvR0XL+XBsyftb7kd97RNl/RF8BIR/kdjX6VW+Dz4ngrEdDdPmBW
er2QekGuZxnDLHdPuw6mufX+CNUveG4V/v9jGbueJ9Q4eKZYy90/bGzorw4vH5njiDwMSmfvabiV
ERqdCMqmp+6RFVXrE3Eid/dGxgrmVubVwQHPwhUP3RqjX8mV15o/MFiRR2PkqFDOXeLETrMHjSTk
JSV6ftnITi7bG9RcxkC8SyxMab4+MSXZmD6ywv1le2DsDkMVLAyk5TxGrbhVPcLo28/BHpuIVOVf
3AKmwgHjPew1vIaP553RHpMyf6Arue5xuXxcGZC/PHTEL+g70/pYfdOPol/Gmy+D1MR0ds+Y2CZj
nlEvzEOdpz1Wo/tnE3JJT0aMA33xx8FVjxnbsnfux+Q5eC1WGQiffEi7WOIeBbXitNLXxCHcVsY3
TkhQulkXNzz0Faf6kEUZgEHFx319xZJp+1zjK5GFWMexvWCCecKTXHWrI75eZCdAaF1eoKVROcEI
gzNCoixa0lCdd593aXwjFapwHlR+JRhEgjFACdUJx0Js77re0e1xtZTWNYaenr2lU5ODy5xmOGMp
j8kp1NheLrA3YEZvzvja4ipVjtmzDBO/Vns7wjT2HPRUBPXk9K1H0KzO1A+t+2Drptu/Ae9/4avn
trssOe9gyoREiaNowNTEV/bVyYEewmnKkAIl+y94or4EXWij7XJyrzb2V48JyoRv8xloR/u3Fwaf
9ebk4no8fn6RMpKUa6xBET+wtg84XeNvway82WGYhU9KrH5yjBbzR0qUCKPGbQuTlGIxn2Cx2e9A
MaCy+ioW2f717Uw2N8pMSq0bTOKd9tUQIP3baHQg5eCQWsSSBMJh6gqGQaduPkgRcWi1IaG1H6+1
2pEqgD0dboCEKrLRQIFKTntyIxt0KZc12+8heGZe9k2OJDeLcbFXwqHI55c9b6ojZxXL6eT5NVoW
iLdJ/fHLA7X6mfTqFVwTt6MGj/oVHtqwdyn8zP3ju8KmdiqhnTC3FRKr6//kz+lf5hwd9vZJAij+
nG/4N4MeeXms0QV8WyY2j9wAUFzxS3obLU6ESXCm78wLd/iAI8DguNtqaE14h1Box1i4A/DspJgR
aAJsWc30j/v74agSmATHBLfD6OUXKt5kxaQF26BmuMDlz/b9Ydy9n9+EBhMR3ScPi/pyVVCrGhmp
iL13W6u/bMhOOiao/Ah7bK1s0qWpyfC4YsmGmEd0GGffPxDrIKnEdxQjE/xv4JTka/LMwvvmWTt8
RBCwOaUgMzcJfD9mTMYO6kjEHTSRBayQoXshpf3plIiXQCngd0Lr6/7RI4z+Xn1aJIiZhkGj/dvZ
8o9aQj3L5dAf9GpDh4DKWvOqabXVPLi+K45mIg8iGd5pf1R+QTl7LyMJCkOXniSnZGMv5/eo2N9o
gQUJAgUO6T0uKbP3DzT8kH/USMXq/4MAkejpQ7BnAFrNC2h2bCbgNN/aQhcF/RkZ9+hT4/S/yiLK
2qAfjWFQat8seBYx08JIkNWz9+7q1u8Qy/HIyb70pPx1EL61nI0dixr/rBIbdcXB1yrBzcdD5L5B
3IoW4Yp0VMMoTHHVkFh2z3KXxEUJQRO0+odLsJD72Ojiz/ikD0bbjufoDgddp3iHEBRhNQuNBKBG
WLfhfELcqgtIBLoHYcXnXHbVOZAAB/ndmb41ENlb1FoorOfIE6KWZArKQY9SAX53H/Zev6DfcrIZ
5eM9uC2ULyzQ0cwz3RKZRzSWCP0ytNXXJcRnUCkPjzDkHQc2B9zdPXkHx8UrloKWifB7e573Kzu+
v9eIHEpPCI/KPTxEyP7WToZBdYIFo8y1d3q642GBTTUhQMsCvYrKrtPA8AK+dofgv9tPBs8CnfkJ
7tv/99vSfqA3lvzMpKdhKZsMRqL2ZuI4Cj6+bLDEExko+kx36Vxic5VhsVVjjoeaDNbIKBWKmgFS
ILbLCOyE+8k5vu+ex3oDF3QJb9l2q915e/tkV8qO+rz5vn12bweCBKZIbHB2NlcsFWpve67M9V8m
EY0wZqZ9TNWGh9VWWV0+hccoNDnYem0sVEVWasK5VWbVdBTXpHVwuLgmBHsMSDHbw2YUeC82vAyB
QQHb6LUS5J4Tn7ixuKE+8tks8sWVcWGH82I5P+PdcIXWDMl0ZUCQvPsmOyC8K6xzoNqnqCuQBMuB
vq4TLXhhs6d5UC83z/mIbCMVXUsXi4Lxyu6mQCDFSoSmF+wb2mEN0Anz+5sbHPDREFz3evkS2+uy
3yq4qZXz0QIXw+ltckj7uNiouD8voDdOTp49A+D3hXnqJcqQAdzmwxL6EMZ6/c7g8ywXGOylN1dq
nRL9HMbe+QYBACXr1AbkjJ4kZnmgLGQFTWj5NxwQu/NRW56/r9wPOHVI9HhKF5Fq6estm76joZkU
jAMxklsWMFGVFZ2qp+x4EnJ6i5ICV1MSDDACUn6/DaG9M6YIkjyczabtmNBhZf6a9Vhk4KrX+Q1k
8G7w4RgBvVm6aCfR8vNab790sRUJDpa27N6qWDmeCYTpefG4xgHdg7Z2yyv2zgsZSw7MZk9YWTw2
1dT8bD6oaKS9gnb4Oge5O+DQ2Tv/h7Dz2nHdzLb1ExEQM3nLICrnfENIVRKzxCRS1NPvjz4Xu/c6
Ri/AcKO97CqJ/MOcY47A37+fLU0oJpr8mviX/7iWHEEf+QxZHsyWaLnk8CqUIwjeNAW9HSYz66q3
N5Soth/8zvhX/hENT8u8oLC70A7xXANmx3wSXI6gg2vPyiRkiJ94iR7SBqezC/+HL8dTHvDKt9QE
HIZF30lj+civVvsy4U1EMYgOwkKmKw/w6fTEv0Di8ZfuoxsSv5n/wBtfpicAJ2h1LebPCuLf2q4P
wiQ6Pzefeb5RRi28P/03W37mg5tyw2+5vb3x/LkXSxNZ9y6CztPNiytha2sYaR8733MXyrgH0ofN
P2d9Jm9lkG7ZoigAhi7qRU3Xae6gn696NYuxF7fRQWHz9Ta4xrx70Msbj2yCH+wabIl6+yeZmtOu
sOJtj3tIrr5i90L/KI7BFixc+H3e01N2gzVT3yuyMe7dDXlMdFNYVVvpRvFVHfsPLJ55kPLJCGyc
FUfZTWbBNNu4d4hl7z7vVBUGyqZVs1avlLVcNAvhjGercUEeu4QslJ548i2k+mt4No8tM5Z4xYhp
UxUseiYTGZlkKF/X6ca4VAt52ZImzjXY4T89pYHAi2hwq4VRgk0d954jIvbBFORqPoxbMQXoVx48
xnuGf4mwDLcfXuaQIDt0ePt4ayDT8fx5ucrWgCNPhj2k1178GbG2r30BYFjO5Gm91Q40vPoLHlpF
gjPt92tj/HZ4Eh9a4n9+weXik3wklONJDRyg9aGZji7YIoVWtX5S2h/incDGKBDTjIRTPsVVcmhM
RVA16Z5dMtB9nv3Ijx38pN5788hSHqzlc33/rsRzceOpyWd48kd/7O9Imz+meM19jvEy2pdLTD45
kRl/fM8RbvFnaQ6KoGxex/on25hHDpB8rO+y3+72GeJIdeF04kgBZBzze7M7V3AfO0f/UO8q+FOx
x1JL76zDcMbxStEdDeVVf1Kl9xBZ5eBGYdTSPi5ZJU8ifD8WwpQz/1EOw3LOP1SxQUJBT4nBm9Ot
fO4jN6Lnw/QBGdqNoUpLtnTfVeDYu2OBMZjqB0Ocjxt/L46BkB/tNRlJk3idTyQK4aV+0nFSRPs5
K+e0SojOkPM062/ixCoRY68rmoqfTPUo1wYid3zqflOr2MI4fTZzHy9cW/jlMpqK+xzGMMFd4LAM
hqDYK466fa7fy+po/lY3QpSWMPPxL5m9GHsPaf4E1HWQRaNpfQqgxYNJ8jDgCS/wFOIoF0b8IdJc
1GCc+BTIKq+b1ADyH0GhUptDBD/jWUvaGS7Gby9bDC7RYYBjBB2NGjtMlnhkGScpPsW7houMC2tl
pnZ3TXgPPxrcqIv0izUqwYiE+E4ylnO7B4HIRq8Fu/hlZyB3IlsQ7K59vCc+bi7wx0/a2iA7x+iN
zrdUuEnhEug2uPH42LvfVXri9GVwypydV+WHQ5oLivQpjOjXLfKdL1DNGblPtlEpi+hodsXo/fCB
cM0tfGwaFZrzhaI7OGeKW6wv59Tet6KyUZeQrSCusOA+gpbxeucF1z16mC0IVyCAtLLeXneTSftr
9MKausTLDH3Qokns4PLe19vXoXtIVxwTDcEqVPya5cjFVnMW6HZxj894ls4DqMXSXJq8188lYfdo
VRB/QfcOJTovEzo0VJnEEkevTb0MmMiQcBBPic4umK9nJJTMYqZASww88VgrT8iZ16CNbhUN/X2A
mtY88oTrr9O6X8WJZ9nl6zt8atzSmceF6FgYxS+4CdbqBoyY5+k76awiV2xKoJ1wJyfB3L3YKXzK
5CJB7YqdkEWPMhINIRR3skE3WMMxX7wHU2Wh73iDYK75DhCcO0oHAJkThKGstTVqdFrtXf2Trl5f
hhlujGTFit8OeyupLdabMCVJrZylq+qhIlMCeBTtdCliy35kblApznOBEdpacZqXwz0LE32Lga2I
jg6pVqQwSlV/kX9NvsmuKTz/XKwpK2bvBT76oJjSvcI6lrN/cDdn1F2+AzCuLgex/dnmJ2ldHT4r
+ZzPKA13Jucmz5i8u+kT69UWa8KjeGSeI87kG1M4mUEXiX63pzIy8MnvJriLDIAPxgZuhsVeUDye
ZdoM01tNDaoRPTnHreQ5pauc6gxDKF5ES3Xj6XODm/BduZZMhxUHKnO6A0HMXyMwGlG1g41/gQt8
D2dok1iqE4i7GhXn17dbXG6boaa7Ir/Y7xHXN80ztwjSXpxK3ksjOUSmGxfOAHtj8CFW0Ykvy8Ra
Y6j0YHV+rDe6Wh4CKMutVGzwDjN2GNMZe4ADfUZy6lk76LMnMRQY/y1fYIzomzgYvOqNZ6L17SyR
Z8L7A+WkGXtw2Ci3eD84BEBBiSOh9aGxzgADuP2oMJ6xQ0i4ENvvj1XLI6BjPJufNushLoE39Vu6
5IYKVa+wKzBIhLeBhVegVx8xFKajVT0CqzB96b3UeN80wQh3g7GGKdYL9xNoH9jaZT1+HMvOZyrm
uFSzG8EPpuXhezSw/sJ0hXCsYb0kI6i9c0FiWg+IjFWjDZSK3MLcJ0pvCU5XyHg1WOsncSppNhTy
AJUfkBrR9Vcstz5OqnjSzn8OfeS2e0zJPB4JiwO4j+BJGI7x5Ct6H/BB7AM+bkT9J+8qeSZFszx1
IjvGGwoiafs9+c3omU+y1+ZZE6c6M7pJbq7lD89cn8vB5VPbWpdar/pQRk4F2al4DNKRgfXtN3BD
HlFeBXa0CT8fr5ZFu6lGPqpijuOQIkdqEzeKiRnjvZmtCmWisrPix+wWUmcHmVOm9gDrh4597TWc
4/6orp24tV/CrALB7BxIz2puGZfkKifD72cYkxn6D96fiC5rpTlH9LXVLFKn4lbeqVIPBvG1PidR
tFpi4WUL5BCMxOSGq1mblnYT0MZtAea4ltbqOBgm6OmeHsbxzZsPM0wwkGAYgrhStTOqFUrXTdYX
exl0J2IQ7eSqbfK78nIGzxFh7i9e0+ZNP8CPTHGwjUYV01J4lst6zoWW0SDWFMuw9nANzccEPgEN
EDs8U+YUKNWiSx3pPTRgZQHULOtDywHvvHM3x7X9BC6ZsTTW5AT91GBg21y1Sx4PuFc5IstiI635
ivqWU04/UTh/9wxLR8UGw2+zj2/EEVOz+dlQhIhD9BfmL27A6Uw8vxatl+iORHjHLlnES9p0EwXO
l2AdTE5Gxr5pbW7Vz1lGq4v5PV7S2J2T94IN1y3E2p2Z6r684sMzze/mmago/0Lzei5hm3CZYv/w
8ah+EsMiryX+kNSu4YXkMRyDQkMqpzYFQaCYoaVPZwWTsHc/qWjpBRr7o9jmliCzailMPnumQGBO
VwOBT32P9d4IgeBcfUZD4t+DK0G3qCBF59WHwvLlGNthFnnmROpp9PHGF/AwVH4wSFXX6UJ8DE7a
CViLyLf82hwgWQ2IIq5+3qWjLOG/8Uf2c/HCk85YvnGowRdsGn+Bpglk+8HsIrDJlAHeNxgWF7MO
8HlS7Xq+DcX9y07v4v3NxqfhA/TcmFtp/d0WN9QxxHrukuX3DDUmb+2Q6//lAvj6c8n1fwerCzRA
/47IBkkCWUk+IPf0e4xpf6isPepaYsdIB6Xo0i69LckHVMpfc5pFfUdToDfB2ZtLoLdaCceMFVDb
FBSRu+dJ2EajNrBL6kIcZ1CxoRzjYl1lEJkopNKdiTU8Dben9ibYyK8O3wN1NWJOzBuOwq7aCjOC
l0EPPGHnz6MFBs8ooehiG04kdEUdKFc/VnnUYB0kz86Zg/CZxzkur8KC+35wrntXFciFkEi4+fFE
JMaKSAIAihrnFuz0SWwhzUnOkdBJE/OU4rCS0b7Hd4Dd3mofr5VRdqdwn/cLt9hHWHMq6CkFXLZw
d3OZEyGghuy0IZoFDwdxJD0kVMODSQciX6Kc5rI/vbwPUQPgB0NmhxjSPs+chJvU4cjNcGBHS/q2
qQ+gVaLWk5EuGV52INgNKARKxzTixzY0/E6yr6fkSW50PjKuCd2eW4p8AgbfH645IAIM65MJLj7Q
BgS+oDKBpXtBM0sqAsOH/DRYVMf3VI2QY4Yr3jeGPjMaQOnCsED9hTcrIIM5f2hLV++J/kvvgqsr
BkrSMJeG5tnYIAm9gbAqhatA8+LEdirQ7y3ANfOc3CnvBeZgVGwlKt2UDUUAl42YC7MDZYa/B5mG
icM/UuYcgsEWAMEzNgPAi88c2yOUnemo90LQx47ZjJrXMMqRXvaSPjpJg+N3hJ8G+r/XutkxwQDd
xnCCFUVosT6B3FU7oTfoQ6opqzgMTUD1Brg7OODRM0mO5N3AinUpmFadb8Mt6VEQ7/UId4qnCn05
rS3UJaNe6fqmfb0rsCS0LYOfYIKN0CVbQ/uYfc/KvJ6BreApROc3HGxiZoo1zR2245cvcw3sAMtp
fmzG37O5S7BxVjlIGW+D0nApcUjtA7pq2TJhG3jSoTmGQ2K3GDgSzDYJRj2J1ma8uoKzBu5jswm1
PRxeHy//wYOjWyO4A/PzmGgw7Swsyu0H32lxWMzD3EorR2cAO26CSYpNV8vpfzanDJxehF+iy3B7
RaoMcPa+R5dg/d7jeU6F1TLxon8ZCwQmsSnpm1bo393PMlngNEyNw8PERcHYowDaM3vBIiNZZyCs
vdExxbzbG2GFv2R+LfwHDGMdLR26dNYahTqI3RK7/4nYi77B345IOSe9Jvvj0HMhzj+lTkhLTMHj
ZG5JpD3+DSvGAJiKgDhNX5MIAwH9B5uZ33IMHMLqljbsWWSSDjSgFwaIXMOjD95WeL5B6lRnT36a
dGBgUc2fw8+5mLd3ppekHjCQGIorfyOQ+7E0j1EPQ3X9gUZkAggkAR8rogV+zGGx+CJppNbhxTFM
6acxoaVcWk6dEIOJbIM7wVlBYKtbzI0yisuFdvkuUW7T8rROC8BN00hXF+6kdXA0gR8hUW3V7XdU
MUJbPMefcXtg7cNUxVYBl9otFStOjRAOGOYDeRPIMMlu1R4hPMlwM76wunxdM2Ch6Nblts/LoG5f
AJhRTi4KLnLgGAaFsa3j4SdgP4o/EdwzXgH8L89fgDUNADlJM7KR+W/FIXNjhusf0pw/w9KhAZI2
vCDFJrJnxZYAasYlbw4zZEgmpMv1AamQeC2XtD6k8NkRlzY8DJgeHb+QwvijdvKPPc+QZEG8Fr4o
QZWRdJRYTxzERN2N4afPaROmyjoYJVd1yTQeMJJTjGMSexJCpWyAxp/3g2uR2Gc0/8ytVBx3yV5Z
C5vyqDIRYtvT365DVkJvmjYvd8WmI4xaHEFUnwYTOlJ0N1grp6Ltr5Tz10vswf0zhQ3kYj08pIb0
YVyFSM0DfJBgVSOhwx9pYuLdKaPN7r06TLuZEs/qvTzDuoYOw2ivWpTQs2I6X6uh3TR4JhguYqyZ
M+5mSmjhVr/SnPw42GP76vYNNAvPe27pFPObCKq0E90utcUH+BM+kpgUzhgLjhNvsJIxlTBxroFR
gc9nMsdJdk4q1FDYdAdWZ4WrrwPoa3hfjH76GRPoFAhQsO4w+FWHpFvtKR3QgBNs22AxgFBQXRRe
DH40Kl2IClw9dE04VDLY4H/FByXinAA8Ztwm1ZVdDa/V8swVCkFFgVaCb8seuQxOUT845FJRU0kc
avfNhfu0sCfcY7kOlwjTW5iAfDVP2WFA2BMqBxDPdIZFxrlHu+lbR70hSMZcCScqNyIYR5oYEN9g
cTgqpkoKPg0Bf5KMc0J5ccgOZhFgsIMdp2LV+ET6T2zWszVjKjxJiczCzgriggO3ghKWJQDajLva
x3l5Kh01hT52iIznNbgc8DHKX5pAE9MgVAFj0knWWmuDE+IjD3VCszm5d8ksXtY38ptR39rNDXuS
e1TZr2NxBPMQSbvngfAImtGGC22IfrWlORenmmAp2LbzIII1tm/M24/yUdj0lBUpdhnMqbjXf/j5
cPrP/HdsD0yDElsDcyJ98/Sa6xuIa8C1C1wTPeg1kMH734U1oI0pB90Sz5e45hRGSmHTUmPbDB6A
ASwqWvIP+wLnRVUhUMciS7iz9J0QXxPNxnEe5a0I25ahwNH3onX4pFm1GZKtzf4zYa6h41IWL/Hd
N884P03pK1E+avaTU2Ej2clhwMMoFv2BGWKjKDvp9nV/OvqS5CUXlxT4MniRAbu+JsGCyxS6E6bL
QHj7hlJQxjYHCYzd0QZgmZ6uB6By6hCtyoNzVMClTVgBgDvVXcBJiTtzpo5bqsloDVOKGR+tr+S9
jhyZodXiz9/HkkGmODf6WgiH6sBmxWBCPo6nBEmQOBTtxYU2RnH4xAu+Oou93T0fcJMvmxvPu9lq
q4+JWvbttrjH4Mu3otHsfU+bo/FLh0CsVXKMZ1xLTwafAwf3wpnCfUQCkp/zcQC2BhacovYMU/aq
zINN0dMpjXO99A+c0MuYeBF5+sQXqT4aO/KEBJJDStYJQiEuZhz6SRA/Qjm5Gev3YnDVe9y2z7Tc
9JD1F6V0hjAF4spE2cixy8/Huxu3WdhN8xwqhb83sQesl+WqVYh+0fBwgYQEfvG6BreG2eZMO2u/
5S1Zv6/ZxFyKdOWIeKmRoFYEVnb8LOFiboLF6wg/rH0NgUlHTS+PaAZIXugG3i2iCt4qiZRX1CL4
iJhLmbSlbP4SXBm7RxUPGMZtQyhp/ZENLZbJF06Et+fyM6O6v9HHkc30hIlBE286KoYsLALsKsb8
T3mq3GhE8jBsES54FrtjbFmVBi0cwnDZIe1k+BlBfbtirLkSVqqrgDje6eArCB033auZaLKhZUpC
JhBUQQx8HC6KzeeMgbcT7EXg7hFeGT2GHq/iN7onaVHRxa16O0NuaryB5gSyZTg9HrDgY+Tx4jrl
NneR7Yzw4L6ny/ceX2UmUbitSqYD/kPYdOlbxbqD1MWRkzvfcUJBki5VRBUcIDANYPu20AG4gJX9
YFGQzQlnXbKqTTeBdjsCKqHNqrjIQr48mal9vtHnRubl3NjpixgiWPjIO6s8UvpJQ+K5e4/XV+KG
zPB/3z/dj8G0edv7ieVLgLKpRGgLzQUE0A/S3wt9B+w4VuEtXJbbWID+Sn7AqgpGbBSCURPwFIIF
8ay0NWbY0FmwZaQYleADwsLqnbvc2GAcRzlMNzMDdBBxieDo5dLSsFFT7e+6AiA5qp1TH5f6FLZb
jEnOYvCj/BD5IfOvxjdTHpfGMOIZkrVD5hSHxrRZQX2CUtM9BgUBGeBXzQx83A9teIHAe1TgzmvW
3zlu9+0bKK/1BldswWj8c3ApdQagBbFanlGV1r0HeXeIz+8FWKWJ9mmW/8J+YBAW4I+oL+BAJmNa
aerhRfXTDlWKif1TZcpDpCaapV7+8xxTw2GVhAVpSMUpfcdfNBJQmCn43hTe5lCE2I4tB+EgTrwU
p+k23xIcBe8dRCRe0MFHb5vrF/eOdbj5cAvqw7rpeY7lCrfF7XtdTLhjALAxiV3L1JQ9n3Bwp7Eg
DOtMcMWsocisSYOoFK7n9Fq9gPSq0Hm9nXxHzBhYD2gKXmZkBFNpFh6UONYdBRtNKBRAvrKEk3x+
hhWBA9H7yvQR0HzUHOF8Pp677zK7kn91qW/kjmRMEah5wTt6Cnoy9ZmpfhALDq6SRyokw/LevvnL
7qLXmYMtLPnmUOuacTfHfSAnfzhD2fiGkpG4fTZY5uZEZCUbKiz366BBw5G08vxf5Rxj4NlbFXFh
MUmAPFvMM0BN3JNsg4kj6Rv1KJjgIEdt0LjHf5xpvcZCtrb6TCFzelilkLOAiHosc9G+sHnB9w9G
w5fYN379hfBKPhW7FothYg7e9++RpZMfpVV9xJV91v30fudMsnBvxAYILz/Zw/gHvn0Gy2avnHu/
doHszb6LBxGhBEo8jPZ/BJaPRliDT5IEPwwQztWplVhPJjkIYIFzbRft4xvc6SQmGgE+zI6yErN1
ik3m9xGFFJFQnGH1UTprM+lsjK/RMNin0ZBzvm/4fttzHSBP6S0R+5qTZAGy7LbxlawlnFdM2pPe
lfs5DXs7cIJanoQtUA784mg/gk3dIWeThyT92VSOa1Ro8TQKXf0CD3SwTY91/9mwtuaMFnBxNFbY
czv4aJ8MxiDqsUwdyqYVLnJbhoIfe7DKqCSOOX1wTJv7wklAWYbw4XwryCHUGlN2OsGALBVgVoB6
lIg4xYsWCcbJL6wvfcICpDrByXLxXTOY1Vg5xATVnQvvVGWmf3kH7kB0St1RwHtXsTIUgDhkZ1CM
PL1xyHw2ndcpjsYVqeO103RjA9IvieTjwG2WCrcu3D2aC/QpHuglTlq4oqPB6Y0W+xL2LbDPMUYg
spXHPgGkJxLb+CVuh/FvNA8CO4mdPJ8EnZeqXitO1VvbgLFyl4CKaqgzDSs1h7LqmZjxDKCnDYHa
0W6C4de/seAo0vAV2Br0JuAr2fruXlShEBqgH1Q9MTYaPfufiGxUEWFSwaBrOAbwP75mc53qvXYj
BU+RkLfeO7pzsELq4iiRIDblFhCDQp1C2BRwZeJlF+MO/yrvaQyoSZBfc14u2YD6KOObQAmMnVdC
Loco9gRWqMOLwdaHzLNPZqQdkM9DYNmR+Y2AuDZjxuuG4DFsjtqqPhPuHOllU7mbKc4gQ4ZXDr+2
JQpt1y0LtEK97PN57QIXxD9nYO5+ulEhIOm1ZNkjpSlhHkT3QydCvtQUtaZG4CkVlOQgguzkmVn8
dBiSB6jX63vgD5tLttI7BtCnBoZq9V09r23otDMsvm9I8kLmGFRXv8FJoJMyf4BGjqS7oyfEfVaP
mPPYNdTgqw/jDG2s6ubMRtDNbMoDCR+1V6BWhCWdDNVsqpu2fOEi4Wvk8hjVV3hrsDCtXKEbi0CB
jZOYtF6gqdnqFQL9W0/iAsFWT4K5TZPRgLMHMhnf5BEGww7RYgSKbLWseZI1dPedztPPpDOGT9ZF
NJLw5BoTlR3m9osQ4xbQ7HspiwNpWALsZVZs++PrXqlbccemKJxZ118XtspEPOdBV7tBYycwqj3A
NoWkLRJnK9iSTv0osqGM92EHmw6Np/+ZflqHoPIBAzbriUl8SkXdEz2bRTFq8b+qDih2qAYhqifO
+7fDCUy1IUuWF6V29T3MSlzxh3xCcH7dwutp4S873IGOjCJK+HpnAZ9Y+sV7IfUKSQWZ0iTk1XIE
w9L+TGNC4WR0wePnxnzZqInTO5j4a4lSdRLDlrknpFSCaSMbyRfdqQ2c6vTN3GxncKlJuCy9juLH
6rbZSsK/8cFQiNOhOhm0kkyjZjBUsYGecrfgHfIg8ybZpSNkuG8ZG2fVJo2OirEaCV/oipKlXxCZ
xK3T/XDYiIiquTDkQ3PgR8WHEmLRQTmV+UL2BGywTsXbM1IuSu/5aFccutQNgdPHWlWnSJ6FCXYp
+yayB4Ij0rbe3+Uk//CFQNSbvST0SAesVh//qkdhej4mEtKk1qYd/lnEevhuDWINeX1DlcvnYsbF
72dWdUqPz1vKaBYk5oY4Iz2252Rc4PzqL/KFQf5F0zPo8IAMxh35ORpOhOlFm0qzbtjnCCGHn0VH
TFWX6j46Gz2bySl24oMjltuoPLx4QN+DdGIEKf3IkIEJEJro69fY3+IwtiC6d/6GklTv87U4zxcK
QRU8+fKqYjstQTkTfut5OpJO6kQa8emoLp6R7YoHTOmW9bVdJoqdXmW32T830HP7nZKM4MYryZDJ
nsbccteMNOpKh7/a02vXzT7XwSy/h3tQ5O8puEYH+Te8Q+Qo9+aZtiP/YXpz/Gi4Wln+VHg8D9qu
XXF+met8XY1L1EK4h89TEKtj8Gh+/Es/Pz/1Zd4a1L5gZReW3FoxTI9f+jbyGtz8pKmk5BKQuaI9
Z4M++X0d4Rt6Nf6041YZsQV6MvzTeoPskHQGuHZhBKcfQpC1c4GmmMKqZ9fjK2DroQ2p/7XDDuR1
i+m8RPdzruhXGO+vm9P35w32GbC1fkXE+OwBNhz/KvJFDY78YCO34ywfVdg8UoondkvzSo9yN4uZ
Ho4Tk0XsJLinY2aYDQuM9YTll7ybeqSwJb72W7ga5j7Lz6TzmQPoMVejWEfCpNGdGLyWSWd+MLRR
K/b6nJu/HQwRUegICrRhiQFPZwnJUSFmCZvezqYoKEyL7DzY/zthn+0+VzRXLbAL5ZLkaECgyaQT
hsTvRPYXIgUHOFh9OQxAcqSdmmzjZh/oI5Hske8YRUd1DnQX5a2PIT+6/GshWxJGNg+UTKxu6iJK
RWYPaJHQp+w6H1/BsZxMQnYKRp8UXMTVtdGsHUzBcAbDjmUW4YHAXJCOgk9jeCaNTW5rWNnGXvLs
tdlSvYi+G2asMD3o3VBU+DWb0mSe1sJSsn2u6cD+Sr15KOivsY/Yiy83OmY6yw2qjkpwNO3OtTr2
BIvd59z21PcAfs2aFpAhx4uZjm84aXrjGpJEG1VEG1r5Ojr70y/evuFdXFWd3Q9IU2ewjq7qFiHe
NgWi0ObyNpwJU0oAeDlYWG4hLWaP4FAh84hXDFm0y5tEbsglBeChmA4J4C6YhGODztUjOfSs7QFC
onwCJn8dvqfPj3SBg7tjeMdMhHFBdqN7xTABYvitOPYEq6n6C/q+RMVQuN1GWQB+Bl9HRnbrw9dR
FuUPfrgLOKM/xKKeMgz5/tlDma0d1D6WHWrfVdjWRNmms9uTFDyaAeXde2qUWEwBr7R7olbPxcZ4
0KOIP3XlQor8DHtzkNZBLswTgHV2gjM5b0B8MHXf+HRv0/DnszMlp16qOHe1bgPyRQCiyea9Vhvl
XoH4+A5knLF6ohtmZ6umlRdzKJrhjvl2HDqwMiviXnYFPoqmxXaWyn5aF2DfDX2Q6A94dbInYxQs
jYvOaRREjrQ0t1J3tRKHOzs2+TR0OSY2A4JmWkkGEABvUGux3wlqL6KYeKqLvPP0BGKdvDeyedrt
4ksCURgdHrHBn3HznZSs4b2pLQqmK1o+yjkaAGdJ8krHb1KL8HBiYqge1Pes4Y7iHJEGC/O9eWWX
NrNNTv9i5RvjoFzL39FT9Ehr0zPvw4zjtZKUTfFdfctbTiCXsfTFmQS3nSkTqUb6uuFbhUMFoO89
8mHRO/rTMRFInsm35D1TJGLEeq72xeU71mleIPBg9Q0OUfTKuNylpmY3miQo3p8Dq85BaF3j7Raq
LVz1fSs6RK/O4isXiaw7IVli73OCjnFP0uyeYBSszwdbuUNF4iRQmHW7D6o1dpTkn3V1ljk2+z+C
8SSsIeV98LEHdOEue++af3JQOfyW9f259qfFMsUPhNkg9KUAUoFds0svBoylhpqWWgnVot3/RV4K
5x4VV2a3kmX8mOApoLWnEhtzTsZdfOAQoxoIydR0AsIjaazXtdcuy4V2og58wS/Fi62ev5bUYOVa
KCxV6SVG5f61lcCKDzh7ZtjhY5U5h0A4pbzgYiP2lBE6i8aXnHfkKNRBwHyJ040/X0sDTLn6J5Rw
xEeRQoiGUCSbjWzT8FBhOcqcoo8sS35I7SH5zEDwgB7pOyRblXaJHxpR7UNrxFWyzwZIuP9HCgnQ
Wv+l3zJkI9cg1+8fKGfLP2oMW4BH8PMht/Nr+/A0iEDdEEIxanHnmj4n+YKy2aBXCWwusYTjH1m8
zjeFqQs5DqXp7sOjYII6x2mksAuJQqFQbLJcZdHj9uCtvRFIISsJSxTzlp/Z4rycBGcZ55IVPJ72
bQel8wZcYVCLYaZylnrjeYpohMYhRjXCRdsmu+Dczb5oBQvq0zccN4tlRHashI016wJmar7hCQgE
D2bAsmOumU+GW4sr6dcW+m7kGExYqGihMsEVuWTpkIfKlWQG87c+GvxQuSk/lMPKqRZcoRqyagZT
zm+medRWZ6a6Xe6qYFDwyt6coBTodtQivgVLOgxMT5Am/++F5hv1oQOfCSBTjsr3q920PKTIpUO3
fHoUwynGRXDRHzHba+pv8Kt5byXFfq6zs5bYEbbV4LR4tKL1YKq4LFbGrWxdnX8tsdVDuqlq2J5O
kzg6xt+ljQkO2pKM8M3yYIy62UKZMmGTvtZgYeyfP8DJ91J1WFxxOq5RZIEtT3i7UElCHZ0226ha
0UIV50Fis8aTFYV/efjg3v+8PvE0HiB7YF3/NudqNDji7xb/xatE7q2i/lCbaIOBJOuiqpqKpPwp
RzfCyI+Ld7bXvPYaKvb7oBy+PUb0XIKzNtaK0dZBXPRnyUYmpa8gOKX4fW6KYdUP9bLn+IsLlmO4
/10HI/2LhYiGp56OfYlqGKL5pwpG9UOhTiVktJZslY5uZdaF7nY73OGR5v1YM7cubHc0sLajtfMX
9zipl4L/+VAktVeKawomEOYfBi5a863E7qX0FhDzy3Don3MD4O8zHaN+WrH+ibugWMAPdguZhWbz
LyKgfyQ+/+339+Zn/yEvC59yVek1v5+q5YB6QSe7iTggzV4SdVlOIWYRL2i7Z7dZyIcBIvvRdo2l
7iE6TKX5urXWCdKkEckP//2lKL31xX/7XH9YY0RPM5C0py/v+1fSDOfzZNRbhrysE2NpSyydyxCz
O7jB87EX3n7E9dGdoeh091FsLRZcHhPb3q5T7/evuinpX2wVNImVrJmqqUsD/Q+PyqyRBnJoys89
kgLsU+0B9HELHYwdWPf3mUHa7IwNsDXZb9vbev03L0r1X0Rb//nr/7TciUKxrLVAxP1pezrVwN6N
Yt9kJ8JnKiEaASAKRNqCoJa7GwaDHCYbUjiP8eIcTifNXNSIpfnuS3sduyO6i9ROvs5DcB7B1h5Y
D/o0+y9rXPnXDfa/D8z4w0PuG4dS7stit8cCTrqQAOHIJH/CGktnPWn5+4NslUe4/Fj3xgbKosAD
EU3Jt2psgr3VtTzPTtiLoGMvmH8rQMjJjDDJZW9/hejvWIyC23vwt/PqX5fgf3zsP7bmNxCEJtd5
z6y1yKJMvOCJ6pbLah9YY0qlcnoHjLWYKVnYaFuL7eTR+7C3FEW3gGNKdf7i6KH92wn6HyvP+GOz
StVb5yDj1UMMt5jCRxaSLo3sbVrf3NmNGW1aF/FlXSR3vBuvmHKBqCF8XXww0Mns+4/qrhhkYTZO
G+Rsy8lkcNxS1d7X0Ee37GZ6l9QOeplrBMWGxmn+l68giv/ijfF/lu8fG/tZdtL7m8jd3t/jxA+3
xXDEBR3YvJmQ2m6DJ8pgWshjbrHBnAHPHwbdzHu2cJPBJ197+EEcBNyUW50lJM3f3J44wAdHyaN7
olbw+Btac9PawP5+5PSVKWOp+JbfsDJeFZCeUNYtdIBIug8aphC7ui1MlACgFQ7GBf5LblrND11I
cGCJeuMNFIN5jFsE2cFM9xkFCENgofBK9M0MZzuicK9g5iFX9NeGlWDQNwyrmY+xHTndOYZzBItD
90I1hbqil1S0NrQ3qMBhMKG/gjJO+0kz8n3/5XL7N4nn/3ncf1y6SlSbmp+zZLq1A+MytMvZnK1W
cVi97PFd26WEHXE48CGtwN7z6dDwRM7ad//25v+2nf4wRUkNLRU0+SXvyQDa4VWajTYRhyUJSUNj
SEvzl+0r9Zvh/7tB8FkeqKouDmT1j28uRIE8UBO278s9oQOfLNURdZ612YibnxpnVqQv2PS2ozUG
cn9Tbf/7ife/v/uP76o9n51pBvxuVKXWcwdFbbiEBLC5Y4nG6Mc6ftwJBnTW4zmf+i7rCUbef79A
MXH+y/fv//w/bvbiE0V1kUXJXi5dBSIS1p3PX1l0tGCuG2ONHDB6GHAyuieiwnVobEz1IpB9IgIP
5nP3hoQsesAS324oEWCSTwtGPSEUKe/pT9Tvyhf/h7AzW1JVWbv2FRFBp8Cp2KE09t0JYQ+CNCqI
XP33ZO2Df8f+d+wVq9acNassS2ky33xzjGfMH6+++hukYHTqnkQ0nzQwWT7BlIDOoYEkDtg7xNoK
maQeS4iqclsmHIHIOxC9VR+zEvrMxP4B+rq7fI5UzUJRD5Yi7MsWGuSBhPmUlQPZ3dx9SOPZ0iCv
hfCLiq0hAYO2iKUgk5Ccws8gIx32j6MolrtsXX6Iky1nrH8aOniiU4XrrgE9UQ/bbQcN31x6Y+jo
d2vHqmZSPYT6pwAMs9mQU07smUjbhBQkRKEIz7rwpxJW8E2vWYFg1ewsG3V+QB9wXYrlF7d8dEPH
tipZHw2rs3pBTkBnjP0k2p4kd5l26sMV8T+g4na4zHEKXOo1P1t/bYMtl0A9lHKvOejCBTuh3Rte
rIHl1Rtic+nHc4Pwpi4P9IM1q7OvPjIbzDifwn2ZgzuYQVb1IO/rgZTZ2XcM9n31wwKCKohOu2IX
xKOWLqsd67uX7mNFZXeM0DdTG7ce/VcyosHUBCjsFC+98jDo0c5b7iHWlyYh+5MEzHtfVfSuLLZL
gKcVqBBp+QS0Eh54cX8DMESszNi1Uc+h5pJsTVzXy8m6u+5nIr2GRZdWiq1HLs2N/M2GwyhtVk0z
qX6Lj/wPQ03nn279/4AChp+GkaYT62uvf6idw87DM6f1dnX/QINCXJ9OI2bvIJ84NGKi4cLst4tt
Y7sy2Yx0DmwVdPU66tnNaL0ke8VGTEOkaA9K/7T6h7FC+a/lJKhfw4AB1/3/EIpF3qR6V800KF2Y
DQ/KMLJXTn5mqiChcXIL/2FGUP9b/QjBnEJBBvzetf5jXGCxEz2jLr9PpBs9x8iOSmX4nbHHYJ5/
TrpmC2SsYKtgWALm8EFQ0/2nl/Df3vK/v4T/OD+fWvkZ0lMlfqmP3rLXDg9vewj7fhquPhDnBcjP
DSmollL/YjAz9f/32Nj9p0PwHxV8+onbSu8yKcqjHFXY4XNBW5n2AqlHXtCqIY92xWbzkfgLQibR
cQByQfkwO7c+HfXA3YfBXh1OJi97eR+yBOIOZk5n4gwyu73bmA8e82Ue9kXsxW0+/4dXr/23gf3/
HT1D/o/1apbESid7q/J62v+R2o7IpSSOBznIF9UepQ62Kud9KBEWqfskpYYWBinklLLWa5pBRAe6
x/7uuFnr8VAYadW16Hnspcx9T/73gTb/25zfkWUCDwihYIUrvv9vc5Chp99fJr+e6/cGTDyew2qi
7Lu4Kz6VjYm1ZcMY+0QO2ZBIOpCG7Net39R25SgGJuZqm7sjUu7Zih+Dt3qPUCyPjCkb0xWpQWRH
mic8X54yBoEyRxo2xtSz/5J7jUlFJ99TPqsEe9ckfoWe0f+t4PkkPdICJiEBhtnksybPbFsOI/Jc
CdL2KfwkFH0kco//93FQtK7x32r3fzsUf7X9vx8K7fdV8kjN12D1bOIjCYWzhvX0PQTk3c/6CWJN
FUsSxdl7gN4ZEY3pvVAwon8Zk6FOiiI4WeJO0SnCfWwIDdMnxjjxdAX57X0tdG5k5A5h0QA9s8Yi
B6wIPst2ClsKsCmbjP18nYxx0iBBct++umG6796+G6AMxDDdfjfD6r3+iA3V7SvALvyDDz7JP652
bn5DfNBQtW7a+SGIf98bpuDOWTujOid+pbg81fkH0RwfOMyowyfha1ixbGfP++FURr98OBATUjYm
MPQcrTuN/nbHV4iQe/UhOJFhupGfg2bH9gXNetytPEBsB2DY+Xt8u4uPtCjyzXPDU6RcMkv2+7Do
bRLx0zXpHeLZ8s3b6PO4ZsczQz3kQWxRWMvQI725Ode7H9apXb17//7+Yi/xbtpABaDDxga1j0Jo
keTyNzkguCOXEfq0gLQFY/k5K0Fnaa7VuRJ8zlWHvRgFGkSXTOJiF7kwHnJ4IzoOpBgMzWSPJKuE
TiXwSj8CrFLS7TDzIgUjuJTrXXHMCdUTaacFLQ5MOTY8K4B1YHoIuBT7tr/xm1TBTARiz+cZ/kOg
isOIYNLfmDQxME0KiayUd+RRmgPeTz6Y070jIkkQdxFnMHSTpUk7+zFJ0I53RuGpJm4N0/eajPDp
Zw2PZsL8TzBcNv8QHfg+aTCX7ounXx4fxCm+fZhofUlEulOlJ6REwcPw8RL41E/bnH6DOYOrJ1xz
XJXIGUfY3khBwG+EVKwTmFzWgLCQogikMkePMFVCJUeYZtgZGwrljzolkBfV8URkGb+3xJkOdXiV
qM198hqJJxeZe2Rjzth0Qm7/Hj0XhAD7z0VMqKCxBDazsFz0oydQkLP8hEVgoe1JogL7TR7WHJHD
QO2bCNFJ3+0hjffuhP6IY8DGvYBtkBaGnZdEMABB2PASdre70ElN8lAJiCVgiryrgA2BbTQH0rkk
JXiouiA93MzXyLoyyZQnstMRf7I5ReJFFSTgP+GZePC3IEoRDDZqRhlWM/TtE5JUSY7KCJR/T7Ec
of030SSkf9F8FFwTssumbCwwidScj+J6D8gVnb690uuQ8Ww4TxhCPGabACoSWJ7n+FKT1chFMcto
EzKygV54TyVach8SGFOHfE+RGEcKdkZ6mT4qnGrxtUOS5N5TciLtBxdHjJVJQuQRHro0ZKpbNDOw
z6QiJmKKtHWG2cZVNw3ILHMeQ1UX8WCkoE+6LKYlBPYdMIkp6BvyCftU9xw28UaImdtmRC4jdOCt
AKUK3tPvKSXJ7rF+wu4UiBdryXUgQvFQ1pMEDpbMmr3I04XsSbK68pdez8kY6BNOG1fMY/ThB0ho
y2bAJgfIBnufkYmGLYN7V07Z2STCEMsREJoG1ak5AlyEKJA3CY0AdbiDvhD0k7Gw6J6EKFILDPr0
3PEfFg47tVgiaKnY+qTyIPpM2p0UxAtG3QFFILnOvCiR8kHEXTVthjHWQCRdRGbdCSyuCGV84cVL
/MYteHX5RERl3jlLKGMJYedtEFSojrtcEV8YP4Uj7pdsrw80vD4DXIVElZLFNAarYIH7bR3IeRMD
6T1yL2lhYaLvd70PeXg1YCzCVNHUkisQcLf5z0k9zmEBZ/ycQDNGQ5PfjvtlAHmZu8/iiPDnkqh1
X9ndweYJuo6ORPrwxJEthr3Yx8Hv8mIEd4QkPkZrW+ctgaciN9ScKO778Jg9yYVn03X4wtWFZHR8
J16uJUtNx7HOE7XAgMthBogAHx4XzvsYTu7T1wwL5TSff5mUfp42NDgeHDc3GSfjjmsNk/ErIBAU
AEM4eREaWiDlLYYm6XCP/gcKksGRRsA6LBCyIr8TM9+fdB8S78qgc4gZ4wgziZdcDCuiqj5TaRHh
w41WhRu5L1cIehG2TVjTiVdeMxcmc2P49fmVfjyNSYsldoFf8vVIbBgVS+Bwo8ZHy8GBfBJsexeG
CDbEJ+zzvmb3MR6mD96vgzixGE+gw9RBOqs22gvrTnRJFvGCrjCcpxUb4rgkF/ot5WhI54ZgDL5U
ihlJWuJuQoZ0/JvhGEGxnmOszDdsXZebaMVfYqrDcSUmvghDk9p/rB73kUDE8FBpSSKGmFcTPF7j
O81QuPqoX//1g+9buys37HuLR4MvDOePlXF+rO4L/oHlVoS9WWd8meLhjxW4KhZwi/tC5eaPZlVr
pyv8f6vq2X/M/vW1NyN/vPhhYIxWGqF1L7fa4C640T+rbhYupZ0+D8GddALUYjvT05QePCH6vTGy
XGxqnR4hc/cN5s8XtmXc5parLribk5Pud2UgUtosOWEj9QEDzcT/YjgHJ7PABOlrMxOhrpvwhXav
+pYLpwWX2srUoBxlO6QCe77mw5uJGAvT68Mj4Xv/lw1IHlOXrNuI5veDOPN8SQD6CAUW2otiXTHY
ErbnfdbyuDuo3dQhhc/5jvVpzVj0wijK4MwUazCq5QR50lfsP8kWLLjdscASNkkYLNGTGRHUMCjx
RYpxU2e4EWRfJh2cvtC/cNcWwGcAiZHCip6G4eYLquzNANGOFXokXF8YmdioFKqLCTKVccH4/aNi
0GDtFTNuCUxm4k7EKEcu6IOQafwR3AgtluWaSaoYtUsTNFm8AMTCRNRiUC1Ak6m2xxg0pbBy9IGI
RDWQShvcX7gRuZHfow6jHrCZMWMJybYIbibiJd+nIocYdyKXeMk9B9z7rOLtxxFHmiPNErftR2di
MMnRfo3osgGyrvkNGrrwxENS1Z1wWzNu1I5qpyMLwzB2Tiww93lCyCW17kSynXKiYdKAAoizTgqY
73Gp8qUu7ioxWGDEnAq8uTUFFDUWNX7JlIfSPwDnPMVQRALsY02eH3wX08tcc4J60AEbxpEWpZiB
GYRHs2poGOjRhfGc5ajDUPICEwfjbtC6xrDDEBkzFFWMgOj1efuJX/XYJRmA8vqjd5Pz7mL/tkUO
MSRljFwMRKD9VAaZGs7gG2L7lDxhon07w5j4d/Lo+zK1C6LcXta/D56jCqpi7Mti0JxqvD3yckYy
NZWPYp2k6w4p6DS3XBmbEwMVw3jCKSIVmCOFHIBBUkwHb44Km4BoDaR+009ItGXjh7jOSEBhwUjD
sOviD3o5b5YSDUaTYtjAqEPvioMNH+hEtj8u+wYDDCVcHuqESB2+Rzrh6E7OEGHNPaDI8eDBVcOi
ki0GjteaM+ZV6w6a+c5CBMKNAQEMu0MS5Pl2M6U5N2z+JcC3YzyK6K9dhPRQHbWRcMUtaMsNBGI5
Jib3PsKvPL6PhPPuTev32a/JOiAhZvyb0Zj0k+tjmS5R27/XgKu+vXZbeZhdlilmH226wtuhTQ3Q
xZjGCXWXgtfqw13ADrKHJJ4sNsxI0+cY6BEX/MvFNuoXs9LPZr+j+NOE+YWKfVesALZ+NxqUtk2j
9iGfblSUyKv8yAVIj7OEUcDGGntqYmmUvIfaTkVZtdF21e03giUOawu/sHTpeqwPmGOa2cPN+vE8
H0l+Q+mFSdBnrt2YlGJAHCYpScr4AbmMEAK5jctBHvOy+8zYfWy1A8LO+Q4mQWKKWcyOEzLqI6pg
otGZYERIMZQuSi2iDgbfv1k9W8KmmIYg96khlgRK85aB9u7ECM/kgHGONL/ClZbMNM+NdO/zYS0T
sV6qd4mYf54EsPAvRGE7QUFn8Mhvz38tw8SKim8lGyTLMX/lN7Fd97y9WAwCBYXbxkrIWIbsiyx5
nMYiSOPf9ZmkJ1ZJneV9w4ZKpxnW9CMOEo3YCRRVtlYC5Hc65MFs1wZxZLeBNFX5qnrgb09bNYHs
QwaMhrihFtoFSorqq4vOBcjEqmbts6UblG/zLdyV8oQ0Kz8BG6bHuU+vadkjlHaLTC+dGKPSFcHm
JobgxkMjMogDlTzWn1OPGBjtBsboY/wa6SKb2evsX142UTyge7PX4hkgh1lUdDCREJNxn44UhyQd
NsbWJMdeULVOweV72o5lkAt6bNHZFTWXRrN7MQuBOCK0QTkD1Jrnx3xTbgpiy7ihl99R7YhiYKUD
Slw2Q2IxqMbIYWaH+Dci+gahH7xPeX6/SYQap6Ple+zBQGFpJ48zxjiEdsN6iJKHxV+XFSXx8GOF
oZuQKOKKH/MkSCesAPyYpRs3O5ZJIngFZCAakfI8SSKoYx2BfbMgWCJa5BVS8m/F8ut1lWaSW3Bs
uKrxineW1USjWqSSdprAYBVH48A3Jx8Ha30GuQ2BoCPNEF2yMCJlyxeptoR6Ty1yDkTYb+oKiKXI
5k1HXaAxgjshTx4sXEjvYowlu2GgDZ8+hRFDT+6/INVarCG0KTEWjPkr7ophwh6dtTQPNO8JgofR
Qt7u9yTOowik59fC+Xy75q5yMqRXmE9mpcjdPcWskAqo7YZvslYGAZGQDww3epJev+iQQUXuibvk
qQFWsPxlHligakVFI1iczO5uNYxRThOOEdwdEK7AQbueOITUIwBBiz6wi7HEZxq5qqyx3HwTeQ1s
0pjSmhmEJArQFYvfnNuecxR7mv8AXBC6ykJ3ngJNwITPyQYrzCRVsmJ9Tzszpd9sFd51xmgQUQ3j
kuPA8O9hBhdBC2jKOgqmjGmywZ4NqCCZPLCKcb6n93ln/AOpy/V4EwrN8IAbjjlTuAtb9+nfj6Iz
lAfsTjNw5bBbExbrHRZIGUMTMNoBvOUAV4BXQ3HIeCmRY+zZp3eAoOCKipYl6SzQIXBzWi6vHtAn
8bGcsEXrNg60tVm8MM4SwQYgCRCHlj57p+0eopYoI0E03jpB6H1WeMYcgayTbzBX54w1TunLN+Sd
Ao/KC337UAjAvmYedBfuGs2lOqBuZ60wLq/KFAWXl09AYvOZMa4D0n6wid6n2hZL7jznEW9BPfkz
54AdL5ZRwC5MRjyJwsTPlIphb9KcimnoplvsTximsdBhtZIW3Vl2MgTGBdP/gh96bTXfdNVZPf3t
NdDEr1MHs1Q7D8ct8z47l5WIj+7PZhbRJWGAVZ2JjN9j+4jZXclTeFTXzf/i159uiPb+RRqQNf8T
/GHd2LNB3Nd7+pKnc59fTND6SvHx2wAaWRQ59lJU/cVW3+Oo0bFXy59+uOKb8RrSXMiSg622/efE
d1/b1xY1gkxGAG7JLl/EpBbuzX2D8+rE3hu6hS2fP6/NCWMPOQN4i5uTQF5h4Qlnz3V9qpH+0exH
hXEt18A0mVy2KK2bU7jnycRPmvUADSgUjwPfxvXO8ypbHD7xIT7Qxo0PytYAVbBlr0zZJuJB77Wy
JfL4vYbNxwlaYpd9r5MD/6LHu66ufEPM8wrQN9ACTPfiGbWQ54gPbAS2W6y44NPiCQatYqlNv6MP
LaDaKRfocyfJMVpJS22HyRvo94dhy+LzciSoC6/Bh/JGMKpA+k41Sh+ckH1Cg8aixoon0uDBbfYi
XJ2x7K89QE+EurCGhtKMu/ZvAtoDU/OD9k5NYPyT8UmsjQvu5q5DtLTNbrJuF6wBm14OF09xa0cZ
JxgAS/e7S8ic5qbvp05M5DKPOqmCnrcABjQTUO771KItWLmruKdSDnKBzx80ApgKRiqLKqrmZQzR
TsdpXl7eBDcUvJMvok+6bSzKKfnou1FhdClwsFjTMDihJeBpeYUM8vjGpJ1ss1ihnCz9n5/jKmc/
M3jO8Yl3Zx0PW944Wz7Jk7yvKTlmX0jrY+yYk7/k7Fm5qqlHOm5nGs7C1X0UD8TaOQMl0o5+u9Rn
5qSLIQ0Z4EZq/7lS1g1LJdqWEwKpvMo1gx9999jVDnKgefkZRwzOs3T63cszZRGduMwX2AGKLdKO
4lTlQ1gAr5OF1/GKZZSLk01jviRDQVho/gpFo8OsyXFSTm/6KZNoycMgKer8QHePX76zwFQ4kBgm
vxsGmLG42lpxJb7Xf45NY/GmXJwaQKQL1zjnzGT54skIkh+KoAi+6yIoD3QnPFIei6H40vvw9d6H
V/DjzyLI52Fu/4g6+XksRADBQh0o580SJq4nbWXMWTuZ76hr8QXxY+L/11L4RRHeeNy1KRvAAFfo
BG1YN51RoIPJflJt/7xf0qtnGfL7BY5+rLoCtVsvv2SltIxz1fznJdiakynW5BXjodvdJNNmVdHR
AKkYfOAh2fyaLfslucdFSxVHA29QbnD4L94LLKyrfz2veJ5sr+H9r2eK+xwjo2dlx/SLuz7Hz05v
iWL5Sx/3udCGJHRxWdfsJN15hjcjc3Shg7H/+4zxnvH/yDtYdFjezIqZfMzoimBYXACZoZ1QC2rI
b0M/B+R1Sws27kE8A1RMOcRGm7XDEw/SdSFFffGIn/AoGGC5kR8YO+tMQSVqdPmouPpGA3XQgH0w
OAyI0qntWRUyS2HimOXUX9VR9CWfIj1r/N2I1nVFBgpcWQgsEUFNyYTxxnvS0IvBaWVb1YmZ0WBc
TRnVKRIkH7ePh/PZC8cW3a+GhW/CKqMdGwu+RlbIXSD2OV38Xv8+egAfU0AHaViV677OrhOPmrXz
n/tzcnywoknNlnja879MO+mxM/k6Ml2yx5wW9/C1zuhMWHta3U6LQYkwCrJcnWj+Yhapj4WfzF5H
NztiRkuPCNUfz75QGm2qHVv/3WW0ebKjcXiIv/RlekOCcdQB3T6ECiFcxEG+FBa3tdZh8BAM8313
Ju9Dt2SG8cPVj1vwm/GpmNw6vjozLwabR3DNmAtRgK75HMjBlpvqtf3qfyZm7A6vLUSRts8s8znh
QI6H3T1ez3Af7pkB7mw1MlQnc4YUMY4zppfr+PC3hCvXuAoYcvzfXsUDLTb11iBQHj0QyxhOWRbH
6/TEK3PbhcwD0pPpZtMOxybCAp5QhVlr8RUZbwKvTcvGEV2Htl997RJ8oN5vBJ/Q/pxQPVo0jf3u
ynTfGgCX+xWSqtn/ElkiqBdM4auuq3nvsxwUt/vqN2xJo3Jx/HvGmjhWcZBW745trjS/YsLn+PQR
c7SjdpJRRpbDYmFNwl08S2bN7UdETEIpv+n+nYEWob14Zn0ZqnbHqwtb8z4sfP3PJGEM80rUqcTR
/XaPo3GI3Y63ZVycG14V956rbgTdNb7IaJ0b3xx3p+WMPYG5tIbJwJJYDqJN7ppOcTK8yFfwgr/G
HB4RerWz5veVdPjgJ7+vcGuyDONJpYNOgwYiDbblYqMCwqdCHxJ6gsxLH1cwKDRWEvDBZiVJZU/X
GCkjwyuBvwzIYVMDkC2OoOor87vbkHTTTswl19p7JwfZzfAsT911g2zajOG2AMH5QuyPfTQwZb/Z
kR3GiocuIREtbjx5BLhIA7Egh0rE1AyDad1M2VQIcgLi4nlJY7WCFSZ8/2LztrMFLNqjCU7hyiUS
LZljrWU0A7T5JtuGEAvsQbv3kQbQWJ9pXjp98qraeXr7uytkppyOz7bMWANhG0MBuOKdY6FB682l
N+MAvNpVkx9tsq8IjNnp4Ol+bHuEKC/aQFmKdanJ55kEuUPs50VuZ8V+CksItvbvS2UPopalDf+h
sN3h/3Ktc+10pp/g7aezjisRC9rYorZpthJA1v1dHYIemCYjSQtk8OEk3GDap1lH2q58MtR1DLYM
egCJAeWauK2C4tmutWPD9uHdoVIrY3ZVKWhzCERsGOB40sfP76Ag4eU5V14jRbLNZt7yJ/WRNgKp
gSec6Q9jcj1vPr5iDttqpnU8qPd615YRy9Y9/D7E1zwP8UKZ/hAIr/VLAxm1swX6JMGi19ZVsYha
13yMgLtWYDIfg7bcYncn6tjSxsl3/+tsw2hCOaHTzGK1ToMx2YTsa3Y8JZxi4cd9gf8232GSZTJ/
YlLsCVMyNoTUE2k4FQZkgjBYlgbSnn7oIMI63JnoZz2Q1tWQLGJcm6qjEmoGrxceQ3cJXUOlH0bK
5hia01R1HgSPWL0U+hnLiedvQHThoNPTWN0qAWco+w0Fxx8znbzAuQcVcAbVEIbLd9D1pCXWsvpc
CagWMSR3grSvcG4fcAEWDBxv9g/04BlPv+RZPAiPWSX008AA8JE5P23ZZI5eDyzycVBQqesEBlLt
leHmQY0M3tacd/Ixoc/Re/tC4wLKha6tvEg/8P2C8rfq8hq69pcgoAZzTu+jLEx4jt+ZWQdl4zWP
YWp4P3Bc+vh9J7c9PVnzzgGuS5z0gPNaBxzFndbB6lXANaveFFHThli+bt8iLu2CH/Dtf4j3Qj3B
s+ESTf3UnGiQWuLJuxxKmMGjUXPBo59q6xR/4cNnFA1j3/oR3Lv+yxr7PUY/aMnTFG0uHMR4VhKt
Z6ygJNz1LRK6nMVOgU+drAlHFilj+4j6LBnUQA2i8TfZ8GcRrvJk1OQwBZywXNfhSi4WctLvWOIN
Fl9u7YFMWSv1vwwX7KV27Rr9d8YR64NOTNpeeahqEYKGWQXnkvUAoCdYCJ2noylH/eHf2ZyoPAMd
NubCYmLmwwItnL5t2n7erGrypJiZaF6bc8AyJWEtH+gHQkCYNN6H24nmORUeIY3Z7sl68jUqVDuS
3bQRALPEU5EtGiuL7lEzkphzh4zMMKtz53N31Kf30aYybGZyZBC2A+ksnG7Rr0CCkHqGWyG2sUGp
de+HhYwBTERYIz7r340g6rAO6ykkL2p2A2/rbBE7fCwAHx3Dc8Gm2M26YvW578BZfACqqGNrjt/u
x0guz0rw/VEAY6fdtaUg95JU/HHbwLhoZwMZxPn7Y5+QuwRJIonYpsreeQVwenb/DcKFFlhwDZ9I
YXcWPsOhUAXNw/egjp1PNfxdVGsBaIwAV9rJQor9gEZ/M3Mco7asLWDHKLe76SBylq7qEAdUSgIX
KskJsYvX+GwgMrhKZj+5PD4uvR5Uf0QG4i6+GZP0hlHtzuFQ+9HkDUrKRdKoaJP0DQsindabz005
dC9cfeDNXAOwp4AA6LUd48w84mdGUqgHVbwoaV0IR77T0UYFiNrRm42fSsipN11g1KyM6X/Puwsk
HJi7RIda85t59zV5W4uEpFSQ4PTgGhcwDNnmRp83I2ZP4tquMS1Ajhw5toOCcBEKEw5B4mWL58qY
P4ABV0tsWzUX5uXDZXj7nUMQeg8/nlWusWlg8yKKfNoJ9lqdIaGH0+oZ97FfhXmvub18Q5RuK3Ob
kxakI8AnqrK0KQ66S0zi0REt+WP66vbIKZOICjNtVJVhZQP2CDU7x7ZY4Z8njAoq3w9vq/0xhSnv
hQuP8d3qgf/9IXUGe14Q4Nh7opzFADzj/il3+hIqwQIidl9iRbXlJkpPQDnkPessVmMK09mJBZmo
10gwQKWbUdIxM9/XBnue23DPaF+NpEF0UlfRVkGJItv12CRH8E4yfY/5rpF7ySE5DIXo6HMyLwxq
F2tBS6UG8E5IjsC2MKpn4/L8gfkDiG7Bcz6C9MSWDJq7NMh8xozNfSUy+NTAWGOJnHdxiNbThpW1
NNd3yYyCWQ9+AcjDW3MDWgP0dil8rb0SlyTegH5xQ+6LTF+/4CIAi2QtWFpmyw78Bhv/OeWvKHfJ
ziDnALShEK/aygH4EQp+s9fesMZjX8Vka9BrJdsmnVCj6VhSv32Sn1VkVMg8nv232ivBJXC//Tn6
eTz59jnrHMSL7ICkt9cNLA1f5gPf5r8ugZyr46zh1QYwgSgBBXNtW6VN2HuHtjyqaT5a+8GufwuL
n0AIGwshfkscrWE6BCXAE4CJyLq935kTLxS4BMN9BvxqXjYkDayU3dZvBlwhUTYABZJir6zE1fK1
BCFE/puXcSnwLLynQnay1sYfydXyAsnCZjKXEPZI3ihmWfIdYVKABgcuhpURvRNvGhUvwjCWrti6
kSQgZToI5+ihVGzZEOYGgj6MUQaago7PExRRP/Y+NDTraXXlfNeU+I8T6wZI9+95uInwSbMGwij7
s03EHCEhLr2S0GtcQvw2xgZhAoKZbaMzQxOGL/27AdDDEoVYSKgFrcDN00cit2NDsUHmYQn1XOkV
335B2BsCU2y7t7vDpZFEfeUAEvN5UdnVYKsRRXSPi15dfgklPjnwx4zHpFm0P+bO/kdEhfe4eXhq
/qRLov3EzcOaQ9sWS14/7Rb5+lAEI/czg4lI3CUHi6PDgVYAi/RyhtILK53vAR5ZsUS7ThiasdVc
VkrPOUQDfiNEOrFuOlSL+Ink3NhG5IOc5Mun04Pz8Xn1SI+0jiAZZMHM40RRRVX0M06I9zsnbi9G
KB4Vu3JgruibqPvvDBrOnDf/3EFjMS/5+YHBBKQQPIK8TxlhgOFT0LgbC273dEunEfRUeaXjJ+5W
BCc0CFfvNdGwsPt50fwm6EVo38NbNvvMKDOVHXwC13jbxd7iJmKgW4Wb5qLfCg7UonPSIAuUvNMv
3Q0MU/DL6hO0El4mw9zJmMrnkiGOHXl04UAjJKAKlfBqY3UOwRNjmOiIsSI93VfimqsJSbFV0LMk
LbWCQ5F2GbT6GJ75BKg51zcwKH5SJdYHZBD8YquHsxjaBiMDw+LrxoGTZwx0vwCEFdCKgGGNSpgr
xzhwv3IEI9iZZM+t8/PzyxngUHDWWf1yeBDyt360QT3aziFPISOB7QJHvcCqNGNtSwPtFMl/Lau/
JHiTJShg3Adw0NDhM+VEYIUhBleOCmZX7gPgocQGXclC0tG9Hj4zdU0m8O+aH5QMrl/3WHBdbZjP
CW5oluWB/Akmbe6W7obr5INA67GD4+E2OwQfdKZEq+ROoghjdI8om1XtGlsK73aaXGFtzH9k4ni0
weiyEuB+eQTFlhcBPFYIvx8bfdnxH3SaL9qBBesuXqlbjjj9hwrTUMUFPTAEQHzQFPaHy9GyM259
C2CCIFg2hmBVstKZJQd6BPqaBdFCvsqk8dIfPTAv5GvebiB7aGjoOksnPRnw2/WZWogTYF40Em2P
Lxk4RAXOxW5oznOtcHNyuEJKCQGHwV3FxfO7gNLiEn2BZdw9OOeKuCUeXNB02U5MfVwKgMWq4E7R
eHixVi+Xzwuz73ulnpIL24OfeWsnq8/cYtRZWR4TQBx09hZW8xXRHirney4fKiYoRjKR1fO4vrdU
2KfQx/3QuSrkwRa2wmILAq81/tBmxnGhOt3PuLFsOezx8X3DqaKgHT0horOnx0huCcgUZQG1IDgr
PqBCZegF/twUtQlcgyizvvLnkijffeaCkGGYVjFVbzqu8EXyCUN1LaoK5e+RJqOybjcHrPvNVZu0
E3WHd8EXQxBGHl4dxEJYA6hzdFGF8vHgFzI7DUHwgJHApwamATN/2Mt1+/7uM899ulg4vKwdYPfX
bl+LuA2baUBUXKH/1dws9KWKTu1rnuU3iZgs2VMiL68mz89Ab6Z5NMgpTHWlz1XFSY1f/WTFpMhQ
2mA4u3KlMM1wllJpdieANptJuFgQJWgCy8ajwB2mp44rujejOwN0xTVoqyGOuiHO+IzqMho3xTBS
p9zd5n38fR+y7giWqeWl51yMn9XinTpfuLRwdyxfBxEqDYhvuoN30XsFgbhWD1G89p5GIbSfEUF/
RzAkr1l9bh0WCwiV2KFgR6MzTGuYHT3seYiK4MYz0F7oM17r9/SOOBVfPb0vKGfIZrBKEiKB7JwS
nZ/I+z+pJ3cgZNtxM2JlBdGylDjIfSYtfgdE1N9aO7GLAgazBvSK3IK8jDuFJgOHuefpta3YhQmY
GOjf09uz72C1yYXhFp0hn+G3MQZgPwY1Rl+EyQ5xlVDF97RWfERbhi7jQLjQQpPtjthXgm/53D13
kDV3nJD7rPApZR7twNxpt8pheCAmZxajz2cRQoWZB9nrzAOZAbvxoIWGj4gVRvuCT2G483bI6v4Q
BSxhPR08eOPIdEktAjNR9nO0VcnQ/NiA93SWKJZY5/wujJty6TALUS9yhF7oqx5M2iQ0OMMY4xXv
jfY94yJ9G6h6V9EXulqLbMuXRubq4XeQ43IxsTEJNJVCdReTJKPNqyEc7NPH9cjdqF4E8ZEK8mK4
//WgoAJX6Oyrg3aiL8Mu2VXMvBxLfj0dzA/RVXQNcbq/bU6McgJu/TzW7OhWR/RH64L9sfsaEofD
UoURiVk4NaBBEIIM4bR1iiUN/3kx+4oz1p7YcrjPn9eOT88RBNHd0xZ0bSl7O3OWP4Pyklz03ffM
ft1apYlWb5CDBpi6ttK1ppnB0T5jepgz/WVHTqe6pDZg7Q/7bBMuB07Z55b4ohJn+4O6srBZokSm
/eKG43EUCrItxnCaGAG7dlwrjKjUSLCnwLp90j6z1Q+0B/Mpb2ClnuUldVSXvSOaqNjsQ/Jo2FcB
6c31Sro44DQ2TDHDIcMJvzZIUJKRthypmow+thsgFbKtge1ljqNKO30bRn7z+pmFN4QzBL/YnZ0Q
Q6QYHcHldZCdhDcUkBA4V0gJuyIbUnPTfQmt5WjejF100pfmrEsH0WA1Gy2ZevOdcrTm9YnfEgXy
hqQeJoHdg1tjLa15x5D0oIWunlccpdNqXe3UJRNWe2vm37PAnK4rPwp70SULaH1pnD9sA+itzhwS
lnssjmBSccg+k2wbD5x2nu+Yc+65KD1A/HHUoo18To/UENGRIqEF/nZ7nOhOyUtmpkbcFSz/OW0C
x+ZwXl7HZh0Oo63ks7ygfGM5RiVjDqstBrLOvthw/dKCAzvj8yNwWji52ZHYIrEUoeTZPG7SGrQm
L6o2KM14feS2MGRRNt24f6Qre620/i/fK7XMY0shyJjCacRGKXiNHHjmyA2rse4mW303zMT0zaW1
uit3LC5bFtw0iXHYe9UOWzSjBG+4pMtGsckEukmvv1NiQqdqN9Gxgs7yV35y8OqfSGcCdNPemHI5
7hxePri2syMvXD7z1Ob5DcZt0939GPVfrGn+qjL1DKnT53J+7jjgKli3czthzoZYxJqHc4jkkUUr
2eZb9cw8L9bAEKVoZW5ZlOqEZLFePTFqPLbGHK3ZjpD6Li515N0Cc8UYanOuGHiiLVe3dIzRSuvB
Axwdr7I7jpH75v9H0pltJ4pFYfiJWAtERW6DzLM437BMUoo44wD69P3t9KruqlQqiQjn7LOHf8DJ
pEOK6BFYRlBtuIE05nl6owwuq/DLCQp7atYyMnKRbqDh3fs1G4t87ZJ305KWNBcP8uZjJdYgaOzn
8mVbL/v5c18p9DQXnHl75ocNgAyRakdTLWcCkpONdzQrH8ASQJwxtTLDumgISBNMutMvSlNgcOkN
L4DneLW3dDhJ6LLEH3RxDdfId+45vQPQbLzLtEMRoZ/el8MCvcw5NebJr+YEi/hCrXxmoqFPjLWW
VMx1WGLKelRwH4fLy3Q3VRHbY6ZL3YwyEAuA0JGrSwpnOqp33eLmP1ckYo/vd3xFRu0LEbllWVQT
6sCXzfHN4mzG3GiWPbGdgHLnrnKHIC0DZPl7gOwX9hNr5GLKOdQ+pUghs+M4J2fW1pwiZMvv7Kf/
y4rmxe7t1wvtDB192zELnWEOBwmlG1Gd+NPDp4BmAhABsAEzpkYDJpulxTLn6MFbExgDAx/UsCkz
+K8Fv0+NRS9qPEJPtfuiEd+j/7boy29IzKCmHStLnJX5E9O6XyU5zUZ0DUyB+Ab9xWBLQLj8qNlx
OwKFsY+bb6Ye01vWzdm93M9+cf4+RPSji0fQbUfLLj4nu+y9VPJBIP/3EM1F45y5FYAn1N/mSsie
BwyFSod7/saSxTOz58KYnkIgb55MHtrwUIy+m0BnfnfLKKkPU5rn7mt+8pukZppYmxadsW7Db5/5
Y777/cyNLY0AWkKH3x4ikJshGwk8c/ZhH81FLFWiITuEXH4wUeilnEMjOUW9tA2f4Suha3XM34s6
GKYH8C/N4rhgwoYWc8sRvWyXqi+gg+bbVVO253muEES1HAOyKR1bosZJt/rLDnVI+s/by9JcK+sj
P/6xYJIanDCEIH5KZvGBe3NNFFYj7EmGrNew8bqgyfFlDi8M83BpwHTCzOvkiX0PpK0NwkkbxJxi
k7Bzmj59dM3m6Etl7+g0JcjUqLBeljoEGNymk3qiLgc5imCzMtHs1/zi6Fv0P9OLz91DnlJZ76eQ
lsMeME20VL1mQu9ltKTZ+kQ2ZGCb2BJoiYlgZW+MiHKq5befgYvPYtTZ1PcuDwtRgrfzHH99ZL98
NoiY7n8+G5g/iTIdYF/cQj68epdoL7d+9EME3FJ2cGZXdCz/1MBaKT0NwHmILNGbedtvGOOQ1I8O
8lzaO6XTQkPmjCUFxl40gI/WHgwxBz1qFTu7Qa9UQ2vSIkxVtaWu0DvM9e9OEBPUmmSUpJmc2sAK
SDwRhueEZnNQwduntRGaFI0JaSkdQMDY02P6niMDnAufq1s+ptjSBGXO4OrnxBgd5gAeEiDt0hcY
KkoGZnZmQjWG+PVnWWWntTInMmftj7vLyvBlg/DFqQp4E3lHRfHEIwcky0ve5TBDUbKg/dFN9v8M
3N9ewG0ar8zPC2C9IaFhVOzW3DybfrbH+fDgee9nZdpb7qN7xJw2BhZMqbolTxqTM3JgLOltcoxe
Ob3g2xO6M0Tgs7e/90kWfruJOWPzUptjnDS9L2nIcT71CjlnpmRsOmc6zUCqDv7j2OByOV368iXm
hJRbBVvVZvv8E5aOPgHcktyXuvvaXgmldCWohx4bc8u8Li8LAgEz2eXdOcT8DI4qGd6v6GzS1uVv
p+l1zaHpM+F/ZmxUxM1QrykfeM1Z9dvm0R5MDkzrvuK6iMIUe4gVPWHZXPGWJa5Zu9v4hbYdIl4v
rC9o8t3HlI+UhlR+1It0CvcviyYkUmtsd9qLLCnJJmiasEQx2Lpai66P7ieLli4yCU+FDDEtQQik
G8V9ZxznXM+bKhwSAC08dKGpThDElsQPLwdsMweAyulrYUCF3yTydt/MUB8CEHvJebnHBRIzvUhG
x4/5PeovPxseOUfBSrKf7SE7zy/AsXmhx5and+MM4T7Nhx4rhHYC+xt9BYr5BRt3ysY0yHvpobLg
Bel2Ci457RdmmLjAY4PD8oqIFLvfIUcgeousNBGhlsSB477jQfI4N6w37FEiQrXeOCbS+Vu+jnyE
huUlgj2EiMIgV+IRvT6s8V43erpf5pZcpZuffp9c4VxdUkxxoHGOfRI60MxE5uXyTmMqQL5NC3ao
8FWTGzaKJx9dXQ0bgSq5+ZfpMzoxLr9EzXwQ4M84HQQV2mxG0AVqasbqz35q5t22TgxXDzg47WNU
WrMrCLVPsPdBmnIiCzaAFYwSk0zwKw5zDcGjC6PtXVQtjmEfSANwhN9+VmZNgXEuLKVXqOEPjEWn
DTwEtgPWN7EQMfGsXpygvrGxUxHAP4eIPoT9MYZBiYI2PYNcd5CYk5FPqRUwwEQC/hqy3MYN8DXI
CrEg9B9fH5zAK7ChIOjtEbpsQP6RbWfGb/WRs8B0CDpc7e7HQNydR1zbpY3sB6EeJR8iKieEi+4w
+ZKR4fthg7hBKf7hDQJOSngVFewXaMwhq4xeqSVEjqNde+VXF+g5apgeGSqGISOnsU6cEBdOC7mz
e2A5htv3AfIFOtCEu3MNB/j4kPswHSDeIhoZPNDMaJ2Pa2D0o8QKcf0SibVNlVLXuneICTdfaJ1o
QNsDpNUs6tuvjydMf2ROxghab9DCeY41G56uhbWdEFPGPWbTQMGDXngZKwHD2GCXmXkzF/um1r9H
EDutXTYELyy0UCXX+Xch0tCz2QwYRyHOCdoFPAMcC4vRMaSRnj30mfHbpfPZMIXiT4ULL9MLnBCU
//wTLlgl7N3mj36HlD0XzIrza6+aGAH+rN4RDDveopg0wo/94wRWAUl4yvFOcMCVaMhpB7Il6/uD
CQ5PGKhdoAw6D0gmH2/PLA21E28/UUCjYzmKxwpsXt5qZxvWLjbtYUoqMpe5y81Hbct5Ama9gFus
7AFGB0aMrRPJzzOqJzrXc2CLGIHq2G+nmhA742oCcCV9AOAFh+xoPPuBSzIBXFbiqjWSV3d5z2Oq
BUCVnfeM3mOS6h7kyrcLiAhey5EnRV8LOQxkMgH18/HXm9tDyg/z6mgfId2eedanuPNGfIUWnMbX
sVA1B+s6ufhv506GsyO6A9Pkpe6c7OoYkUu+ywS/Xrk9oMY4NIfmuIR2r1kGIPiGXzrcrisMLsMd
FUp8AoKDfQ+q2Qf/4dHmwQAETy8zHrgPjNyxX3LJlhyVZfKx1VAdD4Lr/BmZgYoP4c1H3dI1A3Eb
NAvhb37wE8BYE+GBE4vnxlq3b9z4BkZa7T6hh2pQODEwcMCg+lUEMWPeC26QSWBQIfp+heKMymso
DJgyoeXmCztNFszb3aV3/zLe40pjZpBemcFCFnZHcT8/zLmjOMYNsr+fgTj7yTe5fO4yFndC2psP
MKA5gkwfZAbocyRnfcQEZrr/xCVo79zxx9P9y6Ke8ePXpxTM2eqUXtL+9ykdLa7BNXimWCKEj0mT
EFLJaLP97xVprNIZwfDp89yGnuikvqBasGuykadGA05akHNkrtPXhhi/5PvqyWFa/jTJY47/yeRo
v+FAwMbLQFEXhwiwT3SYAhYIr4RVCRM3QrCyBqm1KdNjMlpipxZX8100ojXQz6q0TfCHWfR9wBKz
xgfS6MpCHWYsX7fKd+DiNfDBA8sbJaOJBor7AdaqC+4+VAtnlJIOBEjleo+YxwItgNDimCynQ3yJ
3lAg6qAl0byMYZmnQL1hhjc2S4gdWpHvAqLifBghv46DR6QBJa9ScLUOQmYemUQ2RJ/CDF7hBzgh
1mlfKhGRRQ3TbpBdMZQceTxSiIrwHZyX8O+gXJycZwAS2G/jobWGqo8KQZdqsGRwrYEc6P3W5hem
UQvsFX0tG/wCYZjSx7wtbgsEXW4L2CwYt3ovyLpnG7o8wWYUwhJHarPnNTN4kfAhueuOUrwDuCXw
ymFyc6ffLNraO06ww4h6Ebq40XDJwcqb3DHQZgQe3KZ0D2jRuUqAnwWPDZYNStxHdoWS3TyI6MLG
D9kj4TGA5Oi+Q8Wp4yMvWs+q+BiriypQvV3Go+WHMv3EFY64zO7peRf/ML1FIIzpcUSNe+FqK/Yp
ZGNiRj1rPbTXrwECH3xPxwE7KsAiEyFbINSj9DqBPh60vK4Iy1YeMAQWoEANjx5KAdzhXSrlEW1+
EUmgHuBIr+byAIc/Eq4Grsq36BLmIuQCyMPA4aF0BNy/JR3FlTb6hHjOZegt5A2Hyxdjxl02Wppk
BRUVIYs4pSqzH9AWX+4Jwsww5F88uTMCDQUk6j19UCq8EKmGU9p9CPVcJ4ZlNyg3h4IWhN3DjlZL
31huQgQSnQEXX1Pn8st3z0bJbXHkp/fCE/ds6NyhkeJ5R2Q6oEg4svgbFCJU9ayBX/Ikasgtt5AQ
g1rhE0LkBdrOBXcvmnfOYf6E634DQgjZBzpR7TJX/9qNAU0hw6pAXu0cFAuwEtyPG75rMN7he1cm
FyawXMqTBXueD6yj3PL4AdyDkOc37s0bFA1v7gSHkwdPvTV0SGBt+CX2ES95yKi2mkC6gk+LzF52
D+6BPhV6GRA9eMBg8pIhG+fhHmc1sbFDrkUnTOHsluJji7XaC+zee4I3pneGcwSjOC5diKqF+IkN
YSSLfAcWZzDAwRPjwKTDpYFT8O+R9v7d2EHOCVrS0wUlDdm9T0V2Gpc542klhRGNNxc1+JuvaUAC
PnkKVTYEYgYRFab5A8w/jHzSurT7kcgtxECz0H/6OWhC6NcwrYHOhAPeEHSj7WU+zB9cLm9hxRNO
/7jYtPB0Lu9Kz2+K0TUmnEoBlA2BkaTFA61c83zydvuKylzwjEbaboX1p1r7ZDd54Uba+H3+pY5e
4B05cZawFFN+mlL0EdtEchOy3ttFnx4z4fff72oCso9QocDNOuQlrF2hGn54gUd02VQZ0ggIIQjb
iXMoHNlYDVDcDyWL5N49kzpD850SElIPALvKRz2Ze90HiPc/s284w+AMZh+icTR3e/HuG4lyApM5
xf/bJDq9cfTDv7ZD22GhIkIPx49JHLr0qz5/+9ZIXOuxXtt88so6BKEJV2VxX6jUvpNm9uAcw0OP
dUDnaYyVOhQnuh7v0KRav8YIPXlnK+fRRTymuD+p3CYy0viG5+xdWITHuBcrkQmRVcLH2+8RENhG
DlLKvBfdV6bEyFCZviEM0saBfIEEGwTN4cSEB8e1SOBdPRcYNpxn7QLTFGVlGvaHBtR5mBkXR1lV
uLZ8EcYXFTOdBT4DhwIFcVFbvBIJjjmoiUvB349ABy1QZc36lo7Cz4wgHbYF0DavTd/+4/OFgjiH
Qrk4jUXrxdWX1WofMu+9sGj0nz9tm92GPw7zPdVM+kn7azVX3RCRGgzqqDxR5u+DyOqFZQGCJmnm
dMXV5akZ76bX7dNEnHJMY2MrE/RtBcZoSNk0/KGiyTpuDk5M0gQ+Ji2mLUfrM+lntxh8zS4A5gEP
6zIjr3V7y8Z2M1FzBaMnBTus4VFB7n7Gv4bsyZzsyTApzMHXe4I01gMRRzFQIkc3xN8VKtm72Hd1
HuVGH/qUxE7ODmZEO5xHtRylbY558iiHsOGO4MsCfUxMMqsHS5mqEo2Wt+CkUaUQIqK5MrIq1jMO
CQfENYZGh38UP16PwG6ASe2j4vkhs91x5nf2hzR2RDREWdYBFESOp46BI9DKlUNgP34SEyXikUTy
DD6EIDPSC9lzPWh/I+53T8IWWRQLH6vZCv2md/CAdo6MA9d8905QmS7zGoDeECEWJXppbHADnh4a
TmC2H5BVyX4DWEpeFV0QgKL5BPi4nF3Z1LKfhrMXgNCFaCHUSAhGj5WadOkQR8Beslt8sgPW7Fr2
WvUmuBKyTVRsZrDfwWp0lHQKLNCarA7KqWQIfgMViplB3vwg0zBc7+i0EF8gZgoxeLgWE4o251oi
Fc9qqKNoHikhJN7MiPbfkmIwFNZ/jciYyl97EzQdJn9bGH7uwgRGservvpijo1J+X7CDMAlipP4E
C7Bq/98RkHeRIJSP5VOwGdhBK2bwsnN6n/GhOGFBW1zXr7iLn0XHrniCn3v7z8z897czMAl4JFUo
CvK731FK35vURBJBcrJCBVhMDVOUMH/htcHJR1uFzOSIuMNmBOAQGQQIGM8Iz6e4F95TKa7uU5PC
psabbB9j3RmdSP4uEaMU+Hw0BgIzM6a4Dn2bOLybKxQmYqy+KUp3+G+ZQAfFrrclvUcbRYdGijct
3X68gPj4gkZTg/iX6jSk7sPwRUq1p1jdUZHVNB91CiUo7JQ1FcWTYQ3h2ivA9O/jG+uTgzTuAVvu
vMbOVEenDKNXGJzyLvwENXUtcmlSvwQNdTgynF83qnHqAwSKavdqeSVOqz17FPw+3G6GmgU6G5fw
Ego5yUzvELxxVoY7Ds8XSbjTooqxYIZ+W7vDsKE2Mwr4A3QPNEhmVGuU7qQ0LvMvkoMBLOWjt7M6
5JawDkPvCj4dEktiOqdy4ZIycXLzd4SV8vdXcY0pYMbHhGwRlSbMwsK3Z47b8OqKFu2RSvmYPaAT
nxnN/hkIYlPecqtpkY9Rb4pld9Nv9q9R653hd0Erhip2dmhpOCUU+BZ69H7+/uNAS6mjRBUm7dQ4
XOqQ7BQCMFlUR8JH/8Gl2AhRgXJgRc96IcAQ3k4vRH4LxhvPbFx7fXnLXmMRECoPD6VA4b1gOkBB
19kqtHORIrpTpiPUFew5hEY2WwuxqSeM4R56HgzGYUMLd2mU3+YgbdHF44gtY31lZi9GCArXhOBE
3ONQvoVsmdj0eyiraGOd99ULzlMR3qEv6JG5+cgfoASEgaE/pF1DkiHKOy4SZonEoBOURtzTA6C8
YyVSond+HY/RuB9fin0BrmFXHNJmZjXuP0yr/cZ7Om2E/CUn5xG9KimFD+R0l7FGXSv88CO6VZaC
fJURYa8d3FDQgY4RapANnyRLoOU3fTIwhiBjZpKQHc8oUEl5dEXfiTawz8YW9WVMGaxdgVDd+Iww
C1QC5ErKnA6yD40dsvWLvdlnF5SQBIjXCJrcoLc3IirFYYwTd37AXobD19t5yKvAZBB1muu0WsF6
S17TPQpRUJ1JMPVikCo/RxjKo7hFbIxHghpDHTEa4DRAtSRkjODr8OaOEaw55Fo4JV0DqALNFQzW
rDerugBwazdkuniTA15uXPmfHNtRaCbRRgIh657jJm9ilpvLo2PBgJdJWyzNdZ8UeXxfXK0zvNLS
jYcufhk0GA8r0c5XtkdopnJ7drCHQVkG2FB7n8B2FxduPEl9UMCnsHZIFlMjoWQA+dzr40Z+sUlz
OVVAsyIXwHTefkT0mFluF0+oFW1YrgcWHUpqKPy6WHryQKRZuPfu8zZQPBSE0t3ECJtIq2iCgS1F
ewWANDRsJAxIGLTiFOr+cKJJWr/QfT1F+AeWPHoMnjJVSH8VGEXSL5G8Gw48X3edIY/BRZaJHC8H
FpRsHDPCxcI+x/3Fwanc+xwXXHQKcILAgR0PNMw9R3BuPygc7FlHwiVEcRfrdtoQqC0ge4WgEAn2
suY1DV4ZLjpZm5RtLYVlbStEthu9uuMUDRhET0rXLOQd6JB9uF65XYzd6vgZ0rhgj+659aK7zIE4
HuEZKnoETFrCp1XSLXny/Lh13P0je/ZIwGjZiAZKavoqv4fm9OZBqKdZAwsWdUmRC6JqhQNL/Pqr
5qBXhaanSrZO7q0i+EOco08gEYaI8sWqoqgbV/JKbHLuiHf3ZiWx7Y58QmmD12UD4eSKwIxBEW6k
zBC+ECKweywhlZ2+xxEVZ/NJS1xi/EhmtLNO4RGXZIogl5bWvEFy4U38pDCi1mugOBvoRpYI5TRU
HEO6ZwhWKKE+RXsjOSwauGoEeRMnZhYwE8M6NqZ0glYgaEryB35HMhuZNcJRTUcGU9uF6LcRcLL2
e49D7mqUIE/AcWEi/NbQcr7yCEtEUi3eHRv+xGal20bl3iOBklSI5etWBHcckZEn20EiQECHKfnB
+0SKDJ82D8qr/Ybw70CMhesNSTf+oAmkpGc4wWJ3r4VIhQEAQrcLLZgKuJYjw3aM3KdNeLKY8BcG
BOq7iPsg3aOxwFAnKmFg/F8RiYYj63UAWI0MrII+fZmjLVlPlZ87+h3CGzNTA+WuLlIo4A6bP0Eu
kcBC6ADZAiWFgoGw+u1PGOVPNaWfY6tJ3oSgilLctoigSMKkpaJTNersPg9ACT/F6/m/nxh/AgAO
1EQoZ+Rfn0JqXkoT6jNZuS0yhwDoHB4dP4ZNnx8oSgO8KJkncxZOX2PSvKRVrbdqXRUeYxtauNi5
OB/blGwssBbbaUQi7DZQc9ZYAFXoji4lQ2mWlrHcJyzTApFFjkqY8cgyCbm9oVptt6CgrRfpoUgt
Dtnjf1eV3MIu09MeCePnT7Oly3rJ/lsyTpzzJsavMq1nt+9RUlH3DWM1Rw6ml6v5YQu6Mn/8qPl1
SerEwivtX9zkaCbgum7TmP6hT7kdIjFz2so3XP/W6ABZP3QriEBdRqqNigWOwgEyewgeHSi4ZUkb
IlXTz83ir9JViuf2BhtYBOjK4BBq4bnQWQbvuYjOPRGv2HtPlNGQMQPxkLbzLjpmDbNRQp+IQSWn
jWiw6T9XbI3YNOS8MTcv6Bz5tDxrHAF/RPJGpy7+LCXt0PE3NhxUhtD7Un72k3pKJY9om4YQaYck
zG2OC1tdysKTH/f5obFwmV/mqHbku8lhIk+BMa3/t0dIvg/8XYoIUIhITAUfgjG4gpksnYowKEl6
gFAmGAhuCo+T5oaWyr+bkfT+5GtppPBdPJqFyK3JI6eUeIwPixIvC0RPCMsLPVMikVhDYE2i6gDH
59/hhF9AJhcAYAerwapj4DW7L8gY8E2ljpjc2rnGMQQZ7jP57IKnZj1LiREYB2EeZEpmcZY/lAzI
LSUyLoPWvnh/i9ba/wKgu3H7TaLHd+yKIxqRJCIurU/an7ABORAPHK5E6RTZIp9CoZlVa8xSF+d/
539iPbpSVn9ltoppo9tw7OYgl1L1+9X/Ov/bk92o36KJU6+beIQ9NEi4dZ1z0uCY9f/vj9kjJifl
87Sv72SSZ75AutkHqvH+olS/atu65n2aSOr56xHfU5HwFDdLM2CmFOEP5tCKpQ/VOn2ZDThDNGRo
zhHF7s4nOE3BKtC/1twugEOenZPbtEKyBlesdEQd8QrOIUgT74WSmOG+MSEd0gjtcd5I+jnIcHHk
a8+AKcpkn5KEolTcuT3qCbkKJT7SmVTi61wKm08Owc558JM0F2yZx2SK/mX/adUTaV0+sNEcuF+K
i2QpLeXKP4v8DFiHpy8p92HMScbWJTSL8s8D2Bsrnv0UPQlrYPaZPKAsN+8YXy93SS8Y5iKFVvsq
eZiKqgFUMsQX9pOX80DlWUf+DvNJspHTpkWjQhpIuwm1LqFcDY7WDQLykUFFHTDK4MTExD2t/HeA
/iGh55JAwY+GwQiJG1jE3rWoHZw/GFQyIXJrQrw+HnFYIJ2LFFE1pUxhu6l8TBjm/I+kvzeKpUlG
lzFsSJjJUn7pGdrsO42Wds9VaPbfEH/j2m3ERfyP01EtiDrEHiyEJA9ndJ8odxCVEFHmU4L+g1Rd
9ENfvB5ymPERjnPP/jjSSNxNtOU5QrmHnqDBYoA7CFTAxRtwMnT7nHDclilMUwSUzsSJZ3wcU+QR
7VD/C2lmQKZW7QO25rgI0f38UDPd8IAa+ghTbO6J6LmA4lBjrJkdMP0HpNGMb/ifc6SBZjIjHmaw
Gi8zcG70YV5Bv+hDhu4BZTJnwLsM0GCjokWUg18FOEYT+CnyRn+cfDAQpxmI48sMne3pYQbe6t+x
UCanfwb6gJ/9F3LKjaNPidQ02tD2ZHzTo0Zimq7RCdhPBlA9oKUWg+8n4jz69zBrFuqqWbyEA/1Y
GBMoZhnYj/kwOi0Z229PSy44qhdAxLrJAFDSYvjxmFiYFB6Eb5lmCBFbTpvBlI5vetvSMGW6wRKV
IcZgVc0qtz9BGlLkrY6zYXikYBjRvv9zsKQTk+EX1ksuW6jo0ws/zyTAdcvBUvCRIFIeSwg+JIj9
dS/ReQkOrJbe3HXW/JOB1r0A5N+mVbinl6AEzUR6SOZUFM+AFbftuAKCD8sSAqb2g+S0/vPcgnLV
frQf2rQ9uuPtuNPGB2xoAPVAUebsxGl3fmSJ7JLKl4N+NyeAzxtas7t5OdPSKjpzIP4f5D9Zl53h
ME0I/B2yllq2X2hZP+k45I2pMX2AJUczE4Uo5icKuqf05imqKwSqaB9RbCFLj9ZWjKavA+2ZHVDR
5DGntL9Wg4wYzqRl9qaYZTYo5YwyLkktlZCYMEGdavwm77hGt2SIWCBbnO55S+JQs9VEJ7gXoPMT
lswWW29AwXKxh6S5p7D+sgqd0vwRvW0KPMLEm/MS6DDrviZzQ6Q2QUKMIiMuZ23w4dQZIVaFKm/+
ij6gTjrfSPeAr0/JmWO5T15jplJOVgj9cOhiuWQxgESU7E0xvE+O5H8vxi0I9KK7ZaQ9zkolfKMr
evrrZjwlqyWbgezPsWmeyYcqooYucqpD8u5hXFNI19mZxp2R/oUSZ+cds9HbAtRAz25EUSO6ufgK
oTAtEmFadlloKzkrtRVsW6AzpNakyPTadPZCDTOPM7ZDG5AWs+Tm2wGSl/KZO4JhUq/1+JmST+pp
Y37pPucoFU4/PrKIvkBN2VfEPFv7HveCfr4jbo7QZHm7ms/QZCotahKpKeAJC9GTCIj1Fr0sJGuv
2XkqGUuDfJdB8+da3ONDjgpTLIhH8j425i0gXU4+ZDk9EqP7nBxYW5LKIngpzT70AEexpDWX7elN
75iQN2exo+i6/oCaQg9QckFN9NrNQhQfdLQLG7qhNTJuA+cTkXMTCRlu8JjYsIUouIs2IMkRPssa
Y4dyvZ9L+nqllGNRMYRgRjmnkORBiW4gwxzEYuVuSTMKW0NU6j6cN2oujag+96ENJNqS35W0srUl
VKeUXJ1eihZq45aK7U7lCYXBl3xR8ANAz1mLHfXkac5TZsxCSHfYC4xaAEezHNr4FIsOTLMABTzT
ECk+ocOsM8h5RXt8HNEoyYaUdw9moDxp9tB5dkM3+xka0rnMR8mQfYmlbvQp2EHI1EktZdIIlV9K
RCBC3TYxf6sZfs9xOSFu1rPhBGXb1Wjy/D7/M7P7dxvuCjojz29GCQDFkfHDbfi7Xezgq37/pTmH
Yn9G2vaQvr+NrP4n0rUnEqadle/HdNFEUvbO/JpRhdPHAgD1vujGqY62XMC8hD5HSyUpAQgoAPKr
xVaqVY9OIKUtN2qPCO77m3N4Dfqb31IZ8Z+7r94CbucjxiwoOKVHBND7f5+YdYxfaMhcUrTHg1va
R0z+hZbe2b6pFM36ATiKDhMMXfMmhm3zZQIdevrSGnwhcA+5JKC7MsSOHYS1c0+5v0ycRcbmBaMm
f/DeRGmdqTHS1Dw2IgXTyQkdo4Akki6O1NJ0syhDywk9qZBbRRvzvTCznbOTxBEX0/Qa9zSLbhXS
h/JvJLM8AYQA/7Xf6B3C4IDkNeM3ngf6EMREQuNo8ro45QSbLn4whrZ8e7UmpX2OGSItzvhFnGf3
8GbPboxhgAMV94PVzA4Fr3HFgJqL7y94L7HWcyTh7GPxzNx3otvvogSwQPIImgBaB8pAoBug1n1o
KuvJwAaR76BaCaqsZiQjAKoTM1aF/gwS7qlBXEHYD4uAAeku/cCvfXaPTtmTUlyNIBMwZdnzne/o
7iCfwSBFUEHcJZKfK5AR+FIE+wOmAjL1Vsi6eAUXUKSD1xvyhihpM1Me0MAZMS87pOjQOCSpYx4r
50r1D3wonVCepz0CZNJGuxW+AvTE6KC7H7igQ3s0QWkyxt2D5c/RGz4XD1bkbtMGrEqeCq009x7S
SmItMoJMbozuh+Bp/x8pPDkPGAfb0rMzaO7IkI6aNapmzP8YldLQoFdB00UWtYAt+Da6Tk8GJxdy
PFFuHCC42+dFZBjURxkWpjM3kW6cILeodCWdE9H0Wyjboz9B+oXJnrSEabMyaGeqQvO3AyXGQwJR
QEcpQiYkwosEDWNJG7WUs4VTUi/2pKr60lze5yo5Rt+6f+njGzNkzJaRTvuMBdZgTC/eE9TOi06X
9KJqTDSGMSNeziTqeHT29xvetvi9az7VGiFKBGZFO/S5JVUt1yKuTbCjRbzfnBCYRo+ctBCVbena
0XhJyctA6rShgd+ASsONAnIO4TMgxgdXind8r4nEw7zLPu1XfyIKcyYzpBZJhBOVajfGKZf6X8bE
yK1yr+jLUekfNg16wxrTXyUV1BGz+PjmPfgqDCdoVNNElFOVh/tAcZmDTFoId2bPSG1BqDvll1np
n4s2ljC6D9/b00a+4vM3mX5y9ryDOeC2/IlqTgNRFXORJbI8KScHrOIpRe9WCo5DgpkXbQYeD2H9
kHBqQmqb3oE/6BhfomHJGhAjABQA6YmQO6EHTUJEI5xZdYGoqt+bnBnSd5wJSNYuWUdUBUCYwh2d
gNv8wcC+nVeZuJVrtIvJCoJPSjeOXsgxQnQUkfrSpbghsOJKH+yTF/nPjc/PX46cghw+tBvJ/scI
Q2eicvSkOSVD88PkPh8gF4j6/hKshntizk8HHx33ETrs+5BZRsLBRL2DsBjasQaKAdFzu+dGtdur
HxvLP63YwRMS1XF6QJf9tDls6qm2lP4/Po80B/aJkj4EI/Bm/N+TJqZq4aRSTemX0feggELMXUm5
z3MRn71mHQ+jY8JzixH/Fhn6NwneDq16Wj0+WoKiFY+RG3UU9u+I1LEI1W2dIem2HeWvpUaKXjyY
HgxSkpJ5Sf9j+H+7RVsOfsCPVxRmdaZzZF9IT/CIW5b0TEzal6R8GPCYjHBUq2d5MzgI7DhU9cFl
mEjJi44bDTbwwnjU/ykOIyRKViw4jRuvhO+LS3glIAFooTgkJUyVVPsZSGpyojFERuZrdLNH/JNg
IqTrb3KZV5oppHssbIMRH1hHsG1cHrVqJRp2PC2EBaNDcInPqU4DaoA+1cGTH86dJZ2ZP7fP4M6u
f2OXAFsVhMMObXFauyjFGcsRIrof7gLipnSmZYfI+LfHnae9zuasYy0bHjCzR1Q8Z8BgsHEPyQFE
B/1mXrrh0UoOI5GtR2xgyVNLjEiGEOaPjOgAZjhgEle6h4mU2lwRbcxbDnrWNpF1eUR3VO2Qy1pV
KYQjtApN5xZI+fbwDtNXcPWA3A+Sx+JD6/XOQN0IexCx6H+dM0RbwWbuXeXrxB0+be5b/ec+sowf
tH4vFvJS3jXVI5kFMAjemCHKnzGcPzNEVnOpi7cOuSQiq7QyoCoh5q3zaEbuw0GgAUsvaV2ZdLJ7
bKDTXEOKZLPbnH3VwrphJo6fZ++TnKCvgXs1Y9E1U5I7zV0N3wyCz9iJOXFS1WvQ+qXB7+4I6pIj
ou6EpBP2SUQ10CEQSLNeGOys1qdWy28g7Z40Z3SmKHvLBDx6i46b/g/iLZvzvAv6zLspxBAEgMEG
pGb6JEASY/UfBhuE2+dW+1GK+3aIVjufHkqyyXqUjuRte9mWa6OgskMre23cwEgPkA0rsW6+AIC2
kEYAxih5dLlmKQy+ytlozS9mEO8J+DxfnQDfyS9MizVqlmdwsaXSVRnUVUSz3aT2D45J8mtMEaHi
oDS9FmCRtNR7E/qrEwaBdL3KCQ2wBapZMRkiQ3RRE1QeYyXDZgXfIRpesypXF+ggp48ZjtmPWZ33
FjU5nXz98d9fpin5DS4jGR06PuS/0UT5JTW9CJv5q/rHh2Z2/ifIGoAnEcwKRgzS0pOxpBKC65aD
uuhY2Gouea+am15/QmfbGVNPg+7T/cdSbtgg5f6ZBWFmY4A/UqFk0NinPZrgoYRXxI7I+FnSL6fc
K6hHpCEq9QMhHjMqjoE3hhNMctZ94FIce3REKC4YccGPpTZVOZWl+SMNJM0XKyCTpcE+5Lpa2kTE
MRqhUmyCHstBiBEXKZM+iLchCmubYclhIRCrFwcJrBkClOClhjlnUH7OOh6MHDbDfLA0aDZrnL4q
BSI1Dm5RG/a9zg6VmcmJmkVbSeWiTG9UNByZfESeE35WQIs4Pg2Ch/4D7OxHeDFXuM5dpHEv0G7i
SMbxJfn4B7TyOhrviFjup0Nv5FRY2xx+SOa8GgChQAfoBJJc1ciW78jSpaIf8uwqagpph9B6//8W
yEHfLcnqmHLXQDcP0/9ximpYUcAYjPyV6P5tPMa/uKuje7L6g2MMcKZAsK3GDOtLwEz/WhyWF7R+
AybMTCdadp7UZrsFrpMOmoAhuq6gWUuvTPFYCs6MQP+KlveCjPhQ9BbANo45yfw/FCVy8E3IUK/5
nzRZAFB/X3Qqet/k/VeqhoPbms6RUeFh3OHlolhNa2ttXGrWvnUu6JFUHl+m9xyVRGvdx9uK9m2B
ZvuanwgOmcqCn97E/e/X1RGIcv9bXhDtzbz3/QezWj/iSzqU9u55/WZs20cB/RF/ZuAzcK8BWuXU
oc5MV2dQD7rXZhW2tgzxSm4CaJe/NgB9qOGkmqE5/1ejsRlnMtjG66j9BsFC2SGy43S80zOz23T7
KwPy63jvuCYdExgTlEW8a+95oO98oud8zE8pb77O63yIRkHxfxFx5mKlRf0Cv3a0nHGHWEg4XEi1
9KJ73Q8R06c2vRXycX9xP391fPoRjxYmJg8a91pr7dfOohSjJOMtX9f4LcRgfeGCABwNBsH//iU1
FfId5VRGZ6v9hobS9368R0NRCwSAe8510JyCAT7Rh74UR6R+uxgkcEDPLFa/pbR4xCr5t+q9KSbB
zbNSW39gJTZ9er8CM6iSxGEcQ8sY24D/CDuv5baxbYt+EaqQwysycyYlvaAkSkIgSIJExtffAb9c
t47Lrj51uu12iyQI7L3XWnOOSX9/3MGSOfkdpLSklG63L0YEvMJlNdaa/LUZp8rj30Vqb80hmMsH
aENw1+grYbzNCVtFYNwzXb74Y1YLjo2ZOr9ju99RMdOTQfCaLBBPs4WMKu/bIUEapiP2UA43D5UP
wtoHUpuBkTpVw6ZAEFCfmDUgfhjnkwxKglFSyxgd9Uu07BEmy9xwD4YBh/ESFJtRfTKWweVKH+va
DXJqLkx0Ooz/kNY2v4odqtwQQwKW0anOHXY51+j4gIeMkr4b4K1F9aRSycMrKgduK0bEOMACiVtx
/Kf8169Hzd94c2Ih+NXrlOc6k6TZmBpGAU3Zg7tH9+/zh5scR5cFPmKEL+iY5ukk2TJQ3o5q6WoJ
D3SWjHX9jcr0NrXoNqzG9zG+4vjmxrcI2gMf8vj/z00T3KbKgUR5egzWWBcFwLGIkIMaycMBUZ8H
HrE6H3q8ANTx4QHlT4N8DnOIY0wx5rgx/NE71zOiuYVnwwEJ4gNade4h9wm02vGz5sijSZXt591x
rGQZl8DQjsLHJMVAdPPyELYXtejY47wdiNPzqH0mOQ3JnpafMnHHpTZjrtSfePTZr1ro9v3oqLCX
3P2YpEh7IwGiChpKxyR8cKv29D4yDw+YoyF/4ebitkLWRN9/4L+ouM3UcekbmwnCGvbmvJhUmADG
u5JrRJVJ8YqamS+AulKnGcs74B5Pl8hRPHUpUFj/ErXTHXn4jzUT8wCHXonckeBjbrwxKoFF3H3O
eegotcwAwj818CgYIYOPGN7x8ihcyjFv5+mPCvCx/KWTCIjfwgeQbW6o4HCW8CYq9EsXrhXJYnzO
4pDxBYioHsc/g7KOfgfabPRF4D0pbS2SWSyUPbSIx+0c94/if25Ym119SZKvGx2IO9iMIRScKjhT
VI6Eu5Rn2GDWnobWTkDASC6Fe0UiNPaucqoiQgltimbSMyfCPGWsNJqlrj7eA8SLxIe5D+9K4ACf
jpEZFslfykPG/ySYMJv2kYKE3XqUm1h7egwcJmixcXo3PR7g0SXgmr/6WnRBfUpuQnHggXILkvI3
p+96GPU89YnNkBa5NLkeVUoM6xVd8d+jPJU/5nhKqqJIui5Jkvgju1YymriKYlk9zEjnWDDdsnvv
bbXCCQ8yMlpv7QAwSuPgMAy8aeHsvu8o2By2zb+/D/kPGceGJEqmqUimIYvimLH7W57oTddqs8qH
/sC8cOwLNO6KOdkkUBYnGyXjK16qUUAXhv+In7XGD/gjV92QJEvUiU/XFVP9+cK1eGnMhBfWbJfA
iLfeoxLgSHQ07Bc4H/y13wP18a5OZ+Od5Ne+T6/Zh/EwfYMYQcuZGvRl5XPJ3K/ODr44PxheMBmH
UAtkxKqNasM5j5LcMyZpsji+S+B3iVsci2PncTBhD8Ve4XG3RZ5G26JGQYs7adaGnFlyKs0OjACa
CgpO+zg7YpJizPyvfPkxw/3ndZBlS5RUWbIkrsR/v4C4kWOtkaXLQchpxxslowT0eXhDOhvYUItq
+gpscUh8+AXMhwmDah8EkZkUG6WfAT9AmQflaavf/xGvbP4hddeQVdnQTElSNe7R/76zwehL82YY
wlqpncYKOhkj7SyB6I5Mk6t/jnpiwlRwpCxqm1hwqtG5QZ9NYlPiW8KOzohLduN6O0QrrA58EKUM
QfFR9HPmfu+nCEkWFp0CyFPh4+VOb6QEzB9hETScG7ehtBGO2DUPw7Z5Ohb4N6c3ApmIOK/YnJMV
DOID1s+qmkOxLelbAF+1U8SrT/hkAaRDIIiwslp01lioCvsSz8B05tue8Ja/P0bqn+5mWddN0bIU
STHE8XH/7THqS8G4x4rC+W0GDQPp6G7GcvQm2B+SzRwXHJ5dgTebTDDbfuDQtkf/7PuJ8xMQi4mX
7uH5vYFhWncOVCeXKFFuSsf0xGSlfV7+tfhof0jONrjnTF0yVFNWpB9vV1aVPFH6Aoo6AA7sPLBN
jkXlapHfHHQgauJskNy0IjtVQcIJwhOxvT6Lrnz97vWjjVwilARmMjm0DcJQPvgxSekJtV18lrE9
nOtbQNBygmE6ZCykPNy6twUF8K5NRCt/WAfx1NAwaHvHWFVrUYeW6wMaUEmnJD+3S7xSfq0vU3kI
W2OWVJOrtCgmMiP3s9Q4PV7NMrxbiNBtRZgOfOtk/T441Un20wjLxEmfzgAbk9+HBYIum8Quz+L2
uzg9VCsouzHza1dBwAwWPt8YUMi7dQ6d437W0Xblm/qLH0EqgtKQymCa88f0Yrom6QIcZJE845Ql
ATp1BMl5opahg8zoOvXu9Bkg0gjT1nJ6ffkEUQ0svQvUKHwOH13i52R+0Lag14AtJvFbONKmkxtO
3wAmmFpsmvfPSNt2pR/XXtW4+c21xEWjzzJ5nybb4flhPPxL61zILcTOYLaBRjWH9YS3+bTVi6N9
S8AjXoG2tLUd5346yd+72u2ZeIjQTOj81267KhPPQlXj2ND409qBZaoizOFffkiz5PRYA6wrvCuz
D0ih+J8hMtGrvXlCEyZvVhvWihfH6+s5ubA1onm5gsRkBGo5lGz6yVxJTB5KMIZzHPrt5MLwg7uG
wUZncwYhdQ7sLfCocXQCqDQ9g4/TMYEQlwCKlFH1d8m8DerMXlnkGez+5ANUf/p2FR1RsIFLlq0D
4q2e1/t2NTpd3vkD7x3pd+jbyZlvnXZfrkvZ6R6OgJYaSJW2fpBWkDgx4YeEqEC7A73Egwf42JFK
Lr0XmUHT2T2x4PsrAbk40SCOjrWnilwZoRMfEpl6WOU+gW7Rt8wl+b7TirQABnrSfcHBJs/cTOfj
ZG94LvF7B4NiC3efo0PToVnSCZYjLxTA08hro+qtTRvv4xMPoYSNmh3tXZ8BhKWyEJ1ccrEvqdsc
aO/gPjsn5slBgvkN5bmDbw4/MqfLcqO7ErvKHl/TpZrpz3+saor8p73pt2Vi/Pe/rWpNHQnFJRuG
w9FdLIhuNMaNmTPKPvG3hFKfAm/+ulzevENvH8xTiFhw9vd1lU3mDzH1LFWqbBmGLIu69mOpUnOz
SLrbLT5gEyn5NsOOkF1SNgSbRnP03Z2LOeoS+di/1+/SOcJ0KTHXLaH1pXZxpikRmtuEEDmEvZcL
K2p8BOgmQv2D+xmD1Opnld9POU6gyJwweXDgTApO+yKdgLPFHp3gSfQG+Qb6GjJfefSFEXMwdiIt
Trjv6cOhu4p4IB9zTp4gMajPO2B2xACOYbwdGFRb8ROiTF4UyBOoy2mlQNYlZIx7hhoUVjrpH8Lk
Xnj9fXp/BO1lU9znIo/NnnRrEkWphB+oFbv10/QeK+tL5WReLTuQO/XL4wxiehozzHe5+d8f85hF
+Av0+Jfxnnn9B6ncAa6yCxhRNzJsXBzzsre5x7F2pd+dD6950r9j5lkz8hOAg3LG+UTgzlQkJy2U
uLYl2rvjGClGlxPQCRRSyKATPLW7xuvneGxweKqLO5LbZo6TM7DmtJHe4CyMoRDHfhZLzgDmD7wZ
cciE9X4NLuNBAtJmrJw4R4BZBtbnjVhyWE2GTVx6yrezYB8RYESIgXoNqjO/aiMvYoEM+drJUdtk
owKEJPXdfWYuEQcmG5QaiJDGnz7GqzevDKtuB6xMwRUqetCjfcHbREPyk0RxIH073bu4+fsTf2fM
UgdTYFwxbYWFoyVfFsvqW7qxxoaef/kyXetDQLRjOslkNFkSzsycp5hne5E6jScWxQGSHE5mwy/U
I2bQZNzouPOa1wdcHNIjVAeJLcyPMVJ1Xp3VQDxSrbn9ByTdFRF2KNuyacRgdYru4LMHkwUwjDAF
yc9eQaq4XY31SmRT9jsqT9RqV3bAmdmB06LrmYFefMlzR2D8aNGzuKkumXCwKr9kklxYOTymxEJv
R7Oqw3GM2Sb3qiXD1NJ5flU38hVJU3XuC1B0FbAxutpEWpScQQmavK2zXQpTYSBaTv0G5bnM5vSn
lHUUoCc7akvx1fBJ8V1kiiOzunvXZe4S/4kOTmD4s6jIJpjgBT7Bmv0c/HZDXxjvGJLYF96hskfu
oo+M5mYN15gVPs/InUbSRHhOM7t/iYCCE1BdWPRQaFa+5D85sGzh/21qUkVHIkfsNAewpq/1mSxJ
HGhzGD1J6cu93+ApfnlyKm3nImN+8DWYH2KgQVsiCjLBuWAocyrCwqJ5xQB7cwkj/I6hQGCMfLiz
oPfTRJ2Qo2EsiXMOq48i1Cw33pjHy+KDoQzCvrcb/H86Sa/QDm+Sl5u2AbLx8QVgl0AHLN3RnGtw
Irwkc61lRo7tOqOryTBI9LLCzZkOkiQAOYbQUg4njwUJasWJCclG2pJgEn/pUzjL/CfwWvyMAC7I
1MabOslWCPYOzZykuoleu8PH4F4dmBlOe0Dt9yFgowQVZDn1YVSvP9nAFhWHyow6AtrgBV/q3dXe
OISA8dE/oaXdF+UCRA/aiVdAlhKMjer7EYXpvv2478wXIVpz3DbeWskV3kTbnBsHdSWvi2FRQIX8
1rbJNxcauBRkmuPd58DRMi8GBusqG0BDiEhXlPL472SqWnUFMHiqtPyGy4kXwlU5LDkWqTINhOdL
ZdHy0j6a9u2ubC/A15WFJXo9/GgB3JvFqVJ7IKML29a7M9qH3Pf5fOWopx4xyzGzn/KCTwAdl3UL
yUx9zdlAjywfH7pqk5XFk/1x/VI+SDAh147etjTJCYUaeeKbYjXMM/95un+lB2JDmtMY0QVtxcv5
qkh0p87QMPGgAyXk+7K9jUF4EgOkJYJuDqaoEYG7b1GYneVRESk7kkuUyZgPopD7gbiV7cqTTua8
Z0NHxfGJ2A9J7NFgceNRNkBGJexM2FvLBQnGE5nClptpoW3IQYhXdOO/+l2+YFZ0MveAiSfF5lA5
oI4GD19v3LCpXVZwGgCwMK2hOzlXcORzTUQHJiWYlS/uFc6MLypz8AB+b72jsnow8n2HrAhU6sEC
b9gWctBGDQTRiVxddWk4TbBUhvIIxiwA8N6n1cc4q8vgU2XOeJB0H2S7QBQ7MY/jPfBaT6BI2UeJ
sWKMlOPMPeLP+8/Sh3NVonv7xcKsIHTcP8UP2vQafmNmV7dj7+bTy4cJXBP67wyf24H7af9cIOnw
Wh86l+xzft/CapLP7Q7Xvq/PALRXxz7UPlE/0a2mEalzqIo/65X6ApZYAHi3licYAD3xJTvxlEpz
4Ee7bNlMFZiUbgvY6WE/p5d5PE82A8adD+WrLMaGdzY2ifTbhE5ntr1pNpSwciKOzB0DNiApUkRd
7QTgp/A6yAFItnoYvz6/ijfCYNbyaYAU27sRJrAP85R7zXsej95smMQZJTJF6vyyZnhGj3FjfZuh
+vGUEbrU5w7G7cZktxc+UeK/U3IV5CJymPbTPUApniP6w6tbF/IWS0gaiDim9ayjLzu13uq1OCF4
6QCqg6MtR3Pu2Q3IDvgPt5HM+a2iTIP1NY5pYFWUJOsKs6tpo7DvvhTeseSwODev8TvGTsisa7Y2
LfPEyOnDK+1wNUDUXxwSRlA0UN+zCaIi2VdexxZn09pXnn5WEM0ZSJ99oH0kpxcDCVMnTXWVzG43
I3sG7yKCrB7pIE5JxpXXyRVuEZGV1AGVuxknSqheUV3qb0cOw79c/LwPyQhwLdMB9G5IcGlXoyo2
JtbGWhd0qw5/P4Tqf2qEKPSpJEOyTFP8WS0PaiLczHslH9oNzlZ0KpGdEcFYoPmm/cFA/XvV7Fmo
5bXmFcDCCEa3zt1kAor4+lXabzKjbwbfdp0GxSxx1Um7NgoHvForO+jIKJQiqhiQcp04kScA44cA
iCANC1SHu5vHrWyL7jyK7FvwbZAV8GYo/+gI/LEN+NtHlK3/nvSl6HorLi0fEcadq28486KhGnOI
jTOfN1RC8P8MeCmnXqwA2BUxjYfiHy1B+X+vsyGqqqnJEn+XVf1HK6wbkrR7llF8wDSj7wBx6u2e
UlvEGXkq7lP2lubqqYQ3cbJf6NEsipxaDZOv4obmA+DRjd2WI+77379+eexz/bdDx9vRLdo6mmrI
NC1/XBslMuOsyVnMrwFlgP60OxceONCBdRXbxGsuObTEwWUvOVgReND+/vrKv17/ZxWWPx5xZqbq
4ajZi0W/XFm2r93sD6AQkX23P6zZavLaeMnWfLpL/WYfmsOFQYvzj69Hk8ab4L8XQjcU7n/LEHXD
MqWxVPutHFTi6+OmKEV+EB+cYMlGYoRdsosyvGtdFaFC5mhMASIbjcbgIfpgY8M1enUk6Fa0KOu9
ODNvQcvvAW1HEmDuNIydINvQgiBBU9ZPIajVoKdKgXhguSqTbXB2VUL7ZExDaTDIqnb5UdAVfaOt
IS7TfowqMyomORziCQO3nIaYcJaaE1xyJm29a5xJl8yI0ZmDHoTlj/0jL91n4t3OVDYDSh62wBEG
jGDCWpGjLRBiZJtAWvE08GVrYQIaeU52p8U0aFj1PBrSl5K5GmrMp31/LHFpqL2X9rjOxMFLOr/u
vfI7Qw2MbGmsM5oxW2p+xRSr7FgLc8lnAeyC8uU2uq9QjRK9pDHWb9+7iJ7aKmLbJwNwddO96zv7
7YqOJVTDd2zYDj4JNhKsEoNoG72f0bUT/Gqvv5VKKBYBNbIi+Cn8fQw/eDO7gF0D/Uf3htJARAWL
sJdyYY1xAOUBtOPSpY8hETMCAhCIHV+k4WohDjMUFZFzPV7HQ1FNlrCNb+5lRDnCNykJtXdL0bNK
L3mGqjrji+tkO2OE1bnRzbM42vRLIZ0LgLpaJzooECx1N1cdrlVj0qlyJcJ/yZ0BuzolikFrjw88
uoMt685lS4WuGGF+86nsywVRZQVWCoeShIoqLZYQDUguOJlc5cVFmFbwsedR/E5jF68rc0pCa8SF
cV/21VSgQY08jNswxmriGsc0CjPqX5J5aLwdiSnkhuk9nYYP6zNAeGi68jGzfMLwck4Fw/aqBwPd
2O1tzQVXForlwgw63M1Awdpu2ck3h/rUsq+9T6yW8HRUEOc3G76PkLtXIUxTR5u1DJ73tLQehxyM
X+5yQ90XLGTXr5xyQfCel+mYu3QbJiQdSCeO5SKyMdUTPx8L9TFOeWlb4R6z3q4QKle0tZ+aL0dT
bnHlFtD8sw4ApuF7cgKq5sLWPD5o2ZMM9JZvc6gETAlMm1VT4fuHHgtSje4FIC54zJz8QQPenPZj
eL8JHggMcjmYj9zcfMZRp3XHRKEDY9WnV2A9YgtWaVOsStlVY08mRinMljQkeWWOlAMxFNh/ezsz
bD5zrDocxSv6bofLRt13NGhz1+Dkfvdbw5FUG9yKbN+BVq6ZdnAyVNF9pQ4vcgXY8XZDpboo0RQl
3rClTtIBle7h+gs3V2lc8xMJGsEHCiOcHfuCcDS1MTxh4JRejpz1p3dtPMH0NeTvLgeSAeNyOTI7
IUOT/E3S1UuPqoKj6pl3D3MfKKz19Akfm3IjcLPEn6w65orPJU7It4BF2oOy32QfMqxPDuj12Dvk
XE01pjNoXirH7tASb9I7zSJNXD6acuTDj1Rx1WYOilscFdiTU1LQEt/Re0TM5GCElw1fyxqvULXl
aJPHwfVpx4WnQ2Qtx4ym0sI7ebsgiynqrXYkrabc/X2LMcYt7OfKrjLk0Zhg6Iqm/tz+y+rWt73Y
H+7Y6Dt/kOwUuNfNQZ9zSBBTwcHBVZtO7oQxEq0B/p4m1tvTx4W75ItZ9Fssw+J2wPY9MhURC1L2
pFB3yKSoIheosJ5RFzywhVlwsSmfOP3HzEVGqvSLMqbWklL6cHXCaooF1Qi5H89vdcXi//ymb1Gy
fOxgH4svt3fobbAP/34BlD9N4fj4hmmqlqxY4o8LcBmk7JYml8sBvwldpvJdR29K5sIKa++3Mbuy
A0WOmo8obd2WtgQc5t/qOf3UjpylZ9Z2cJIrN1JhOvAJAyrfbgntY2EIk/zl729VG7f7//mu2IJl
zqOmyqHtv7uwURVZJgs55isU4YoVCKVzCRnREfADNs7XYVMYDm0XbW6ScdkGSDoXxun5AVg7cdq1
Am4ZyyLUQnwYlDNLsLfUjs+lSEvi85oiVDBPieGoHwWrCW4GqybvtZ+VNPARVOEHUyZ//0TKn6ZR
6v9/IvPHAavvW+lRquXlQDvlhv56TrLGEM1I0tDCJ4hl2BychT+sKw0p4K34cLxaG5exfNsF11Wv
BXU1Q0Qlbs3G5RbljKys2fvHJujNeRj/OJD94ZyqG5pk6Iouyjw0v+qF385Bt+bC7L7O1cPiZfHh
7yf2dr2dz+dLzwnDzWZT/6MNL/+atP78yjXZsFRlbITrxnj3/vaChf5UGr00Ur5yhNU5ml74TLcl
hn9sgfSkjTMNkA6K1ksUxMLatMaYWxAGInGRKFwg7aEYpInUODdSVZi1LqOAQZUyE7xhBtgePyMY
mXH4Ppp36a1Iq5r9mi7JGI8Ch/ERZDsJUg3wFRQJrJO0Il+LlTaGT9GdK9b6LRCR12rbK003T8G6
ADld8pPU704KQc+1i0iSxrptgg95xTIJiIQfLH2ozHOIO5mQEIdScSdtyVtrOGE9HWn6XJbEyJUe
JHriaJh3jNErKcII4K3Mq1xrpt0nyU6ckMf39HCj0Dn6TDq3xrSt4UKEHS2+3D/vu4ca0nCmow6P
hWkO6kSZxlDlCV+Q5jWn2XRfECNpYryab9FSu7hZ7nLgYnBssWcFTUZ6se7jWi3rAMZ6tgTW7iF/
QuC3IbuK4XQDpyjJkZ8x/O7OmVO9pSt0lOgI7qaN8mhJEhNvz0KXZLwjeUKmuFCOZAhuRMOmlM2C
25sZUnoDNvxM1wr0hu/kSjrgUZh2bwRWfD7whf/jufvTeV4XxXFmbSmaoo/P5W+3lSFEcZlYnXyg
yR7gzx0T1QXZfrMAOXCL4ZQzdtWZ5uSRUHQn6NDcvjHmFwmeWHPmeGd1bu6zdD1FBEmX2YidwgGm
+I/b/1dZ8fPu12VV0iSeDMXSfpSF8TPv1aq9yoeiYfyEr84p0WXhv43mncOlffij/PT6j9GT+b9l
Fw+aYpiWJomaoUo/1llNjMuLdknkA3OfgqlKD3+sfjgUNQ+wKhuBlVUPmf2khstYgFz6Yd+jCeuD
pxY8DiYWcRAEZFLA/OEEtCenSl5RL6qELilhhesbJe6nhK6BifTA0XhiUmZw5C08Oq/5qaAq6J0x
qOgyYcuHvjlHmNmurlgBcIKBP0jIqnDTDwU/EukXiNJHnHZY0d8k+Jd42SKsalfIAjSxIAFNauZv
i+S/wTX28ekft5L0p11JV1VDN0RNUaWfa7hyy+K21sz40GMZwlNhBtfBQ/FKf9G5s5JgzWQ45N0D
JfhKw+ckOqAWuCyfdI8g9gTx7LJQP4k2CzrsE49l+Q1aEIuheJBcicESdJRv8Y3YgXmxzn3TzRB/
fufEgebfJIGYc0oKoFPyLqaBnLqk0VHqwaGoxs5l3U4K+rpIx/juYt4LPEDqI1d3BwZ3xcvgw4F0
VdrgoU7aVtijAbVwzkdBdYL1OyV1EHeHfz3KTjXRkWCNzNzIldfQ+znNBGQnUHgwZIeRzjBmz0wB
OBsF7y7yOTQCi/7UdwNLRBEU9MJAcX/ERwV8MnmQNIPUCumghUazfJGJesxc/of3jpR0RujIFsmQ
UV/RX5KzgmtPIbzEL8lcH4Bh8xOpQ9ExwZaizQcIUsKIiXgPwd+SxBTWKnJWInqq2ddrVLBIcjsR
SLK6hTo1JTiISQcnriEKtV4ZrxefP3pInXcWHsQC5Mqci1HiueY9YMZQ9t8QqjpHcLgZbbLJPd1N
G3ZsW6RqQdFJpTqFkedf+UmXFa1G3tOtC5TKLXuXY2T1qqzYdti2lNzhdPW8gn/Qp0ieHN4h7gUD
cDRdWGM+ZazPSM2wRUc4H1u6yePqqe3BuyzzANXJEyBQQTnhPFnl5xSnZpAhrxSXAtGjTDklbAN0
JEp8hu2HGMo7jm1EcgI4pLEo+ylUxn88Af/bvKInouimjKDG0lTzxwkyKQqpaLVaPhzFzXEUp93t
xX6/vTo9AbFE3IotQjZlmdtrGr97b1nuD850Fx5LAzXSo/jHoin/aWz+/29H+9XU+m1trzNTldpL
Kx9crF4Ln5LfWe3LxSRac39+zR2ucHdQDk64+Tz+/UpIf9JC/f7SP45zsXotizSLEsCS49cTgRBe
DXQ4V9mJk2ctoLugtMu6MbUQVyUjIhSy0r++j3F5/rlrWKohKTJnNRbwH12zxBCFW4O67sBcg5ue
tmYFfrdxGYjRM7t6/vbMEIwkivn8lRF0Y7++nrz7CsBr+PmvreQPi6NJC9EwNIvqQv4psoyMi5R1
8SU/DJjnDVcUVzK5ydCEQZcj9eHNEYVCignhXTRonEeMCWi4hwgQUPFQiQ6baK/2LxUNpMpmcFHD
EWA6GAcEPLzrAPW/DK/4jngKp9Z3m3iX0iUBlQRHk6gIzX9w9oLt5NQ4kQh/Zlp1UFOvTL2CCppG
M5OKKp4ktWsm+D8ZBNR+NhleY1YRrNyZi6gCrM/pur6varvO3ZqZcGp/poC0tn+/d/5Uh1GBGool
mZxIVHV8yn67bS8mZ+urog2Hl5t7XCwWb82as4dNS3y2xfTQ2GdA86J7kJxz73vvcILvdg2+4jvz
8sU/buRf0ssftxCCPkmlyNLQnvxS0f32ZoQhTYpBiMSDYs94K6WN9NLed6eOB/qL9MfEpf3rtTa7
yRIWWyjAo8Ft9vEtuCHuYL46auG/X6A/HNn+85Z+VAJykw238lrlBwNYX+0lpJvkStg1NIx86/GO
gOTvr6f8aTJAp9dQKDxo+XIZ/vuNlLF0l67S7XogGpIlnM2PIoRFdA35BjElMnxIWGyWl6lhhDXd
p93jHT8ljtaFJpHC5kTvSJli/7GLaRTQc/SfJGwtRuPmfdkuZZ2MP+Xcg8spA1Q9Xhncpw3o6Y5J
M1Abc1++tq8SUanUqF4BK4Kn4sqgXFgSbmdtJchLK113rozV9kkKm+I6jWNqpOSFPC+UOJJd7QlK
3mgnJuwGQaBbk3C4T8uv0FxYfslOFuaYOiNXdVs/DkwOlheP7EgOJGQzZEfhKG3Y6eO5tO0+AA9n
O/MVUZm4lvfdtOnth0s0+niyq2bpl/HGQ7klSZoh4LFdE8HXTPNjT61hnkkJON6OTNXCtnKSGd1F
vfSeHAxoM3KonBOO5d2QFzRTaWssnp5GaHUoeI8A5eFtPEeyw4+0G4vy/otqXnSuDNdn0imRcUPW
hBjv9ySvIL7ods9dtqtO2lKnjgsvE4R4OheLHvI8BbUCO+yKrYF6ZC7P0ISwKuRvaqi9N6QiB5wm
zjoRFP2ZyZpGCIn5wsgV5cL98CTCpWGPR3FpsufOnhvkJcvhPOK3J8RXbB6m3S3G9JBkqxzJBsHr
32GhhIsHmoocuYJGWDJLNiCHNZ/mcMl38gmTm7nNwDEhcxSSS+n1by+Mjl9H2HEUXPG64ocUYNCn
J2YDeCZK9gwHNVLjG7lj7Ji1AzHlaIR5kDsrOURbGQjmdYF5JgJYe3GM1wpqhAoEYjg/GS+qronK
7mUAQcswTdqNZw8JAV/w98fnDxpqtMAU7Zqlq6LC2eC/T4/QynV1yZSxxJLUbXyb1YbbnPngIg5X
PuPtJWvCi+oLDYYWSjDTvWBQHT4ZFyMfpJERH5uXkV6zoGKeDUTKzi6am+qugTYmytwriT0pxOrn
DAwwR0P4euqUbCYijWxr0Tny2XxOyHMSAPV1dP7HAL6WUxHN5s5lAhnLrrEB3M1qEl7PA/0ghKwH
Y0KhXLiN/0JTPz7escrnI83hhDgl/PsV+sMiSytLRolsUWvppvXjtFAlQnXPOlk5zF4QUzIXQj6M
09qw/Tc4WyhxVuphNdiRuw10d+3N509m/+8DDTewQegdDpt/Lft/6LDxlth/LNWiPLZ+zrmSKE1K
IVXjgwSmS5rTEvU5QThVyPiCIyXWTJ+lDSsaZ+s3DrTSi4X+AMTsw8MK4zGkvntUzqCXX27OiB55
eOk7EwuqDGrsK3kI9axmMoTsq/ckagiNqBy+F760TY2Mo3YUHyfGbIwwfMXYnCHMvc1Oj6Dwab8o
5CJMaVA6t9U9wBs4UV/I9/JEArUuQf5x+VIil+zv5Bwbdg1oPbwh8jrc32DletKZb5h+z4z0VI8m
JRtq7upTVkSIr6gm7BZjET2fPe8WblgaPE+Gc5+2bME6dVcM9Jo+zMMdC9TnDP3RRNyhGWlm2jYK
aY8+3Bu06WjeONxhZDSh5cDjSNXTon0zcMox7ljS3pUir3NQUJwr5C5i7EpLSvrNdR9/jgWUOMZV
QjFpviPCyNagZ/3Xft36KDYYAVGbkYbDb+9uiBS2sLU58LvCxvRbdy7xyajK6EjUp2GREjsBbZxS
R8QFW66hC/qDUzmg9Z3n8r4ud0VwiOYn0oSmCBVd/fDZkuNB4iBZ8NDl0H8ypKBDdPefsFSMgH0g
P6WEI5pnpJAHhBb2FV8BcMHGZYkBWJxz59KnDAS2u8yLwWPC5R37IoBjwUOcGax1/gb+4Xek8GMR
oaLIFELgTLifgMdNkWPC7Ew/YprcGYtEtBj8GqIildFUW48FUHwEFetYBD+gauRa+pIthRZ0ANAb
QFWRNi4kBxlQPY9JGo2dp4NNyqbOZYH9MB1zUSCexmW7ibFf/f1plv/37P/fR+fHelfncjdcVSE+
QBkp5g2VJfsOeYO7gliTWVc6xjYzfXECTi5FO3GXGHSOu1/6KjbMBBBsDo1n9girvxAVGTCsq3+0
+q0/rsm/P94/KjUtj+QyH5TkwJjYBKDznMjMQfudBNIJZbsx1aOXJyLB96xEj+Wboqc9Juo1ZOZR
WrOy9nMhuAwhIR5NAFmjvS+ryNYQgx2GxM7O/Jg6312KdYk+ip6sMenum4jCm/lJFb01LzDeUtO9
W8uY5qI8BwSgXid9xFCLwbJfdUFVL64UuP1RREK/SC4EnPvX1jVR7LfxpnvuH/R1OQ8McSABDde9
zrL7bXpZ1BB9kSoTpVHOVQjN46uYiO35WZ5Uhoxtu9JNxOVtGA88lasgSsJ7CUKA/xqBFnDqJNCI
zbyvONthDGnJKCHNPfE4XVRkkuUHJsvsSunA4H8nUlNzGPse5sbJkm0BCI45vYTPxr+3YQq0EpKy
YMt0xOilsmvNOui+6iTlqHd30o3IOEGfxhevqRjohibETfqfzIIJa2J8KrstpMw8QPdvYl6fatWk
Kje9vBkm5n1Zb+m4MSzuqKYnMm2Km12aswz2TD6JmbkCikudmDAYzc/ULw6oqulEoI6SjjRvhdau
w5PY4CYM1X6FS4mJcj94XAFJtmUAMrqHZu+5JsRyHGwmF4oyssnxNfdk5m4Zab3WMS0mVN7M0d2e
5BfSG9AZcG1Kkr0nj2L5KO36kA424giuVLO7X6djbr1bD2/ZWjh1xauo+Qai48S/ZxNFmnfCNC6W
KSdJei9MupfIlCM8J3Sf2FVgc6EryjEn2DRCm5dO+VZK7i1CiF2z9BGkX4E7J7b+eUeBhHDijV5X
Ic+jLzqU476zBTdAcOyZk3XMu7p6EQO8ai7nJ+HpKdghUE1snrmv+VzMaKq2brEvSqhviNcvzXut
2TH4mo5Rt911Pujfuj6q4iFliMAUMLVT0SlhV80yYlCiMME8d69W0iNoaOkIhSuQ98E2+kD55goP
jzzNxG9JBuYCnwwE1Isx1jW5TR5B+U5v8A4jMvWY0IoXL7stHuTm4na5TzuAL8I2F2b/R9iZNafK
fev+E1mFAoK39GDfxBhvKKMRAUH67tOfH+vcnP3fp/aueuutlZUsozCZc4xnPM178XOIAwQqXrCX
FLPncCQvgPBFkjLppW+yPRe1uj3F6S+EzwFWyJSh88gczlEBwVQxhI6MFyelJp0R7BcxHP44IdQZ
yI7JGuVPsUofIfTIm8rRqHgghBJbwM+sXs8n+JGr3yFuaASdcE6Q88qkCbkAcOW+UPCxVM8QbcMT
suSJCXLcr/LA4DmQHq/N4gxzj1l5hnCghf1vKlR7m6knvtbQloUM6p3RMWCA0CzSHThy5CaVWe/g
yFbVYYH2hPHLbw30BruUVAYiFA7SPSaGBusD+G8mE3PlrGCmUtoztlVpRV3/mRm8lPQd/BJJIKFS
Frevr9l3dwPTY5NDQvz6qgIdhwQAa5iC01yLJf3tkPWBqSao8otcTGb3uPrIRv/bbUfrXyjJawmq
wrYaHGVKgiOO7rE7gXcpo+MBkEBpRJqCIQYYBo8m94PgUG3OmSVuMCgYzpAUEGzju74i4ivXPrsc
oeGgvytLvfApu6mdfZNT+4IaSg5gsxYDJ8U85q8gLlv6WZxhE3YcjokFClnlsEXH5FozgaYA7dbL
QyO9jnxJ6pINc/gY603OJPQ4cQWlbn4vT/JfixAN+RTxKRjBxbKFBkA1o+vUhHPB1Q1gc2QzO5Kt
ivyWJzOP4bwgshRFjvoNLaDCG5vvlYDx0Eq0jkgsvVOMhHqd0w+GLWfxV7/trfBH3IQ7ElpfB7IL
R2sHnQ42dOGlwqlsDgt7ALDkVY9YCfDtfQv4i8tOYnWb6KtfZVfwsnwHaYC7Ka2kCQp0acSt9Vdq
q+xoY1apX5jTwW1XEpkIbvLDpSw88NaPAiCJw3NRGTnLnMHb9oMHwaRlszUgdwpjBk/xnN/J0Wb0
7m8l/OX2qKCdEsJ45vn5WqEeynW4COXnpLxBdC0y2hKrug3eHA4EYRBfXHZk5AYUzAmtJREE6jZ+
lDsxNXv88HNjfCxf62pqt8MOtVk7sdiJmSGKmzEvIjnKduBCDI4c0rnQzbPhLj87+PsqPi0+2DJI
f7LiXpFhfYuui3NDywvVwBWgE/wiV1ORr8C7WDGKn10+O+7G/GP0EaxnY/YrEPkYs7ON6tAXFIoT
dAIufc8We0gwgVu/g30kmO89sbn1UzpUmJ9e4aC26CkIesOchbkoD/Ib23+2E5SHiSdB/DOyATHy
svbp5jW/McLb5F5Ai1rDlGROJD7qVbGG3A0CWxsQriYMtHHdYlNLcC+YEVrKlphQi98bmfNfQ4rR
MI+Y6/JZLqyKZOvbC4f/AxEzt9Ktzp3EOkPm+rbeg1kk5vyH1MHvkiAUvON8IueQCV4Vr6z197KG
K0mZYLPU8M8dOw0l1pm5noDtc9GgJiGFJsHziHLMJ9HPhWRlx/oOZHAZnsKV+oOKM7wu1rSW/o/v
MI5lv0sdcAEVY/H+yWvY/HRIZG1DHjhPoH8Md+8vKgpy+CDdzOcG+0RwhwGzYKdiBf4teLocQXGm
sNXNkKQOPADkpRIdpWKbonErdJHWPNRRaymQP5f+vb5Pbmq6Daa7sjCy6b6Fkjwy/ltjhgVAYvTq
b/asEm3io4Gof+Rns69Vd0745HgHZqso/haQBnUE3wagSJE7k+4dB2JJLXUuil0kWt17KYfOK19N
v/IQyprJWlrQ2cxWaca9ddUZxGcDcVGNbYfkfWqzreC6rVRQWhyMKV3wJHuZE/b6Qccy5X8uq+f/
nZ8zltWKIAoLEWz0PwkA9VttxbRvpl+1wsg4PLcI1eDriTrlWMJkOdcREKyG0mhvc8hEMO8HK33U
B4YsInZDr7uIu+NPsU30BdhReWdYeYi+mf7saQE552FRomxCfAiERz6MPX1OXmugKbChoTPglBaH
CryeXKv0ALjg9b/QLXwfvXdY/S9T6X/j3P+Kuv7Xz/ofLNNPqqbVYjGIJPGx+yEyBhGwRHLP3XVr
W9fGuFw45ZeXcebj24ji9a17kA+HwXltXe6y9m8Fr1aDzubr3fRqv2kZgxIaOLM2tEMeOO3yfxm3
LP779IebI6kqjJw5UsXFf+CyyUsS0vdLgbrck1cjMukMHNKPMezDAMwdO2QIGT+0GQZzXeQXZkSb
Kvxwe7xGx+n76/1La/srH2K9vrDu+m1JiDrOORuC4HWOOLBJ/FQABqAf2KleHbDmQH6HpGAJmLhC
EgPvPDzglGxCFyO7Ntk+ZO057nCMw6g7E/384iQeTRolT8A2B8ESU+Vmz3WBWI6n5v8CVf9/RlD/
aNxQp7kuovrvmv0/8HmS9Tg89ExgVHwIm910JHqkBDjaiQ5uQaKwu7guCP7llowObek4m4Pwj2Zn
i2Ou+z8/QpIM0vafywoMjsEU/C78Nv5jshBEpdoV0kv+ailc9TcxZbUZ3y5rLKVHrROYyKnDZ/zA
JEafPXa7Tv/+rCBy0u/Y3/Pt6kfV9Jlx/BxTPbX3I7rPIPh/WUaS+t+nVnCr59IoM5DBDGf/gYbl
78SPXkoVfJWZDsY0WxeyHkY6pExxGmgh7EMQvoK96MKhp+BhBPBEnSOeosQiYrKdetliG6k2JTc8
vs+N/Q6bM2QSb0tJ8I6rgDqZg2c2TRzA4tSeXdmlJ5EpRuc50jJcl0huRmRC/AebO7FME5N2SsIm
BY41yQAMrnucpX5b1Ft44dIRDWNHAk8as09U3TcY0u/BesnmFKorS5cdm9biOtD33HKCGQZz6JYU
YQm7zATNlxmJK9hr2dRQkYLEGpLQiuemOkwZov5zgyx7MwYNLr15v46L5eeXkWkGWFN/vSh1+Q7O
D5nu7+f4fPamrFXig98KkQ8faHVbx44KkVRlu9eace5W7hVwuA8+EpSsRuYKX6SgSYY0OQypw8Cg
2aaZsSCRottLxH7H9qTedb7x9n/CdcrxeZqFKCEggH7ikV2Q5SZENRiOBeptTTUU0UFUhgwQGkgg
aVJlzMgu/JN26om+IMptWVpXsicclWQ53dTU+1TXwO7ngkUfexT9n5V8xf2IAwqgkNKKOo4qJaxc
ZWrPh10A+/SZYqChuiSvpza9BCwk1P/Y6wwMISSyqUNbUWgq4UgViDjIdZRCvcpM3z+8cNljISFy
i5dIGCS9/4ouM3oRxEuQwGPjs0Z4QcGAcBnNVr0WcC1LDvm6xUiDceFWohRw63WLn/AMRZHr037V
1oSiRbeg7SL1HOAtNNBXzRCP20ArBqOpNxJtEyVc1xnVoRqzfE/FFYJhslO3E8iGl01zQ/GXu/iz
EPOLVOvfhKE5wCS44+EBpZxei44d6YVOmRNm7F1jKXjhAVUREZDVyRGIrQQRV3vlYxbP/IRpJfwu
SnOgaw4SmRDmd2ZKx+Gqmg2sbQvXr1XN1rlX4FOA1tHlnysk1/+E3kqxpYWdj6ISzBAEShlvis88
jmeQQYm4xs3AU0vurt7vySciKaDUMWLLGJsiiou1YGHh8RXwsMKl+LhYsIGbtmb9qDF0DG7CXVx8
w6F+PeEAtRi4yiZoFy0GzQQ2RkSvj/2AtNhi0BDjsYyj4+IA7TG/q7XJCusODRkR01UJH1syZ4TC
sjoCI7/LiQkJXJgZwiVbVpmHHhM2jI9IrdqGkoGNDIIaeMnFeaTN4dTJk/yM3cVfD6+Pi7nQKAcg
t6VPaKEhKVHOUFmw5XNWYwV8+470HCr53/y+8FoV/0c7xxMGf5NQ3yMHw42KJ230FDFihkE4YwAV
aeV8XYwE5+ZrEnh1RQ80W2j0N/uY5kIw2ycUxEWtCYIpdWaVWkA1DJrxTlgw1TNDaSs3zpgeRWWY
u0J0+Z8PB4bLi//fzquICpZMMi4DovofyOXnFefTuh/eX/6fxDjVm9v4+hqP0cCN27nDG5+niT2Y
CI/1COeAlZuNVdwZS61GVhLZQOh+cRu65SP7eZMTCJKdQBHILjFYVIKdYrVfbogFOqh7mcS2Y/8U
QD6ZbfDwgv1KGx7qPSANonIM7+9wOLuXwQSmvs3H68m4IMByIjAZEPj+Tv2XKKy2BiKMesJvU/dv
/IsbxAIfo6l+5PnqMzUx8oiVfTL32szsSIX/DjExSw+pR3Lf6GlHUlqxeubHlMrpS/ilbbGx7ydW
9swJMV4FiYa34S5b8cIQMX6NLmB+IrEjnAAQPHdYcxc0TPgW30S8mnCiZeNODtVjDDISrck9JRyZ
SYSG/zc1R+2p1xfqkKmGnG+6pVFUULqQ0Ie08kUXkhohRnTC2KBP8UfAvwx16rrim96LhnTxEB+k
M+DLydXddRaEYb2J+SY+aA66QekKYMNBIDFGAWw6VKdyM79lp392/0CH2xaGNOG3kIweOKCueTwQ
+SwjDPgFW8brl2wZE8YpTFuWY3CY3Dnc+tvn0NLpy8SLleaj/z7nZoMe5lycOjdx5v8oscQ8mwgR
llPUYVg9lM51YdE9kQNDSpjd+FoHIsAmgYt1TFw3EQMiIxfCoNVeyx5zD9q7HS2T3YL2G0UtsQeD
iyKB2R3nu1u6MvFnj2JTr6Q7zhC4LHOK67MPi8HlARLJQQc+/mlavVyGR6hOG9xgqjUqHee5wXHl
81icPyBjZAw77WmmPRhSsdnQFI+LEKj3dcI9m8mtDGIxJpMoNHqJPlloUHiAY6eknOG0PpC+NtMn
HEGhyZWpdpjhpPaAkIEPCJ1rRyUVj/ziPRNbfH9UpNZ0/bGFdRC5E8E3GYkavm5GcCQGzvH/YpYJ
NGa6OQpkf2Qi12dqhTkdCUCN65+Lf3aqpESui5a5GsWtpSw/2Chnp2lhcNDHcPnOIIyb2APHE1NN
uhVYLRAa/LaKwJ6jaFJ1AE/0MbzZZ3hgbSDXQnxU3mRCRuZk242G6jRUkyPDgC5bY8pbMfq5sjTh
WfAZgFCQdaRM8KGecSiY9Pqs0FQxMZRgrjLm56FkeYDsE4MkOAuX1t7uYLaR2l1cxgAQDhWSX7aN
4uCLfonPmExTugA8ca6C0rjtGkdoxYhpfA9zXcKGG7yBEBglMBbT1aRZqsQYHLqffk8QIOG6nVl7
L2Y/Dx7WxSkcNU6jQss1Avj8E9z/hD0FJA/ZyLO8MVvEw4nGsD4L1aFXRygWBxQwcHzk2dzqNcW5
QGSkS7dym2f4w4uXxsjPsMvlOzdGuSc3BDil2ZOuWLnY0Hw3Sx+nyIQk2/Sm1hrEgv4+h/SyTc/q
8RtBB3gpDGdoAWRrMf1q/944YSAmx1CRNkc2eDzYGnC+0/HGaFY4MQhf6p/fGVDXKRpfPzIcb54S
JGUJMhKNxPSq0XDRieAwnEG1cZy2M5fMkblHHpq/J5Yag51gk3JkUHqSCDjHWYEBNkRl1u9dtsor
C8caZf5cNQsX7EN/7gwSHIloBg3XeRhJtzTw3MQJ0ddRegNUqCPrfpwRvS2UfQuGtgPGdKWNcYP7
gbran3FfhGBWUpvOmbEGt4QghBW2I8mhvhGY/Hj9FA/r9cMqnNwhoWIovpufM5z+Cod+cDYd6xQg
bCTE6AKhowiokTqwRC7IG78Ek5kC04TsIRMUtQqxBWmO9T7dzfBX2pAw/8vo6Zt4p8FJt4jBXdSB
wT78qz4GspsI49dlvh6RHK9b/lNowVQxP1eMbj7XyW93yngcP3ZNAsecvdNiCYqBzfOBSwkj+NkT
hH9aeYoII3aqEUQ2dzuC8Cqj/o3sM8XIieuO7pBKG+0k04WMc+DfwmZ580rKPZJNmEFC+tLK97HB
+f0SOn6jzxG1YX8+275/s7Fkhkars2iwoyq/3qUXllhWj48N6XgMy7mzzEJjK0QgwEHxFX6LuzGb
HTXpGaR9K+MI9D0njmvmteeKiJIXDv00uc7nuK/uCR77yaHdCF/+c37rN7NbeuKhoFlyE35Nq8+8
1y6HE3F4/2Ax5ns8IGU+4iuzfjxN5mQckMgE3nYdatToLCm0FymCNeK5OCI7C3yLuoEkhOLifw1k
d8G25QQVFxop2b/lAUMxdtAWBvTLLFjAt1IxIA9E1FLH2WGywjA7sEiYwsp6yr/ZNitiDC2SFyAQ
EBHtcm0QlkNGHsjKcZjboEdLaGFnTOpeeOGEz77XKV24YnD2xgbQIm3Cg2BjgLz/TEVCrhSwbNIa
Rkn3jDRGYe/fhkyjAwQUyAB6da4z4eCjCBwl2/hBMQbI9FYYVTThr1K7jGSbn2YKF1dgvyE+qsLQ
gSNUGFFlduiaqe2JebUtPLMVVS7Nlta+rDFtiXQkIqYY6Iqyvp9/LR6QcX6anzHAqjFwhfHQvWHC
7yS/8MuC5xixMXGYr5o48lilyXtvvdEvjswIurzc6fhtWkUcgNFyLOPurxlsjMvhgrPMAaDk9MK+
jNNY4mAf82FFDdMoi2VrYnOu4c7dGNEXcbr6sya8JtM/xtf4ioUxIZglIhN4WQQG6xv+AO44s2t/
KLh25HpqCsP27P7vg5ODThUCj52ACv5Eaa+TK6Fd0t3rhMm3dEX7TP0LmQfid2RgErY4xb91ZtI3
lOTMROvnxN37uJPOzdqBMw0fdnRlbQnzERgPMCkBUmc42+RI77T8CN/5fCsw9XUcHsGx/nmZHixx
SfMAO/F9RXWgYRmlwWPAOMC83ZDvGpAlcSvWn7w4jANeBOhJNvkLhB2qxraJCaY39fDyAuIzj2Mg
0ciejjc8y4REG3Qk+trXLzwgcLKRO7jwO7i6y/LAWIVFxf5vvPUzuk1tXRlrjNYcbFm09RVPsM74
eNdLcO4PzeikSjAstzb/Rkd8OOpw0fTM3rMLX6+XB14UC5fg0d/YQnSmzS1vgs3tU19fDQAbYnZZ
Xm7/LRCLPfESY29c18sjUwdvYbx4oR9oQbDqx2IRwvqlNpc1C49gI8fgKNcqC4tXnfNwu5/+oALl
Lb5deNqEjjjbhbY9TbQlMIR+ITiAEdlHs9Lxc+DFS2KHPjN/r1xyqBd8SDzcNXhqZuhQj3AF+OwK
GNzggvo9cXzgAfLkbWVBTWcXoMViOyHDIjMK8tmWJGZSIeAgwJtxCv24r8eewauMjpS10dM6B477
UIgunx9rvLAPWm+XObRbmucFXy/c5RKrA3sNjqeTpIO11vkxRhEn2oX+w4p2v4Qv6LxJ7ttF5oit
jCsspu11iovqBA3EnNr+Atuo522wD5uxiVrXVO5UImQHliaeW+Y5slWdlWv6BMZOls+Xdlzy0/iE
kI24H8PvQHfwqZS5KM/EWhjnmR0TCf12z2NEDmIT4pEfmb5fJtoZOotLnBZuvListMtWO7MNsURa
7qnsvv7aJZE6P2+d247XiyOt8PTyIlj+pHviUA4XWntUBsnxj8xwvEEHDZWN84PdjQih0Lhlmgfr
ll2Phh7qzUvDk9w4/tDjauOT0hisA+dB6Mr47yjgEXSoMKqmTmzSZmqQqRJ7Swt8ZCujy2PKipvS
iSnoDXM1yl52RgvbQJ3MClLhMebbVMalNQGgsTrIPdHJtUtpdlari9ypDD/it0FIt1GdpvCI5mwc
uIESEWmFZIhRGo8tIFSs4+eNYt7LHfFRRWaHQg7NQvxLivtDYonK+hiwgPJjV3/jmjXC7oca6TyO
mR37MgYsZK8f22VsjLy4mXb0dfHY6vvjbQUUrpmFpmnbQ+psNphCUEFqRHjD/dKPjP5AQMeVsdC4
fbRMNqSz06gYBRrRLufnWXHrbxIM9USD3clGyOwPHQwjLD7duKyXYz57oUNywm5ZMZYtZSxhRGZ3
QYQpH4PnDK0oKWYPZo6vL5QqNdka5NlDIUBrqlKDYWqPZ8z7Ol9i7cPJzXBlnxEXNj7LUyzAA8ha
EKkAUAyMdXSwVxg2GjYF3Ou9aj4ZzK3Z0yrrCcPK9GZWpD2PKG3KFcqGNyv7eTxzTGlX7qtzJO7J
ZgaAECA8QLRBkOXhZQYZb9xIluuPtl2PKoHR2Kxc9s7xTOFvkaZoXk+NdtgK7O8iWx31r1WTkXMn
K1n7AiIGslYMzOH0jJydEw8x2Z4I+/Y0CzEJCwEPPaFmWOukVx/1srAqGkPkItwngd67zSavzdmq
QbS+lKicpu4MtnDp4urLBDx8YPSDCnHORz2UuwmPDuSMX0QuomxUIgpIPaFRRdUw1+pdcQharRHM
giHaWYZq4WvIxihnEhhu7z3xtl8FbwrZpqNeIx5y9AEhtRQe12yMghFtgHZm/QaKqFJY8Qp2xDe4
Abb56AK+J+RET3yrmz1CeTlCrpFXSphaUboZwUunr6YA6F9WQiCRYkKwlWu3wQZgasYEkMOwSFfZ
xJbCPa1MLSAQWzfZOlAY0wQ4DXxjEJER9iXsc44e6mkGUUip4+Mktqa+91Ld4T6dGhGeF5TaZtvg
roPtb2LntJBwXauRDBcT/tFvhAQPEeA8Z1BtIqMU9x3cJMnyOdSQF08NuqI37LvEpqRT1JtgNxdg
FQibKEUkPpoeDbuZb0KRyWOHCyQGByI4MSDMVJu3kJS/uFvQ3S0WW+raQqXpyjZSsE6AJYaNGpNl
G0PwkR7KbCXgmrA4VvKh+GxnsTdVfhssKqZ2EV9TIOrEXkT0mX+YeATUx0ADaW3P/W8oRIhFFr5H
yMwnfQIidKqbyQdBWF/4Rlo6oehJnZHWpkj8IAdDdpgNdh7SFOLz4A2/cKwCtidIAthe4bMs26W8
8ee7EPYDoRakRCwskG5IWiLPV2+DbaPbFWcLPZlAOqLL5DiAXT8xOtUr9ziTidj4ze2ebtb/efun
JiAqPr8VE70nRIupSbaSFW8yGG7e6f3MWmReCCMVfJyOPFkr9SbgXFa8SPHieJfjzBab8nz9ro5F
wJgV7N2FyK/C2g8dLghW8BC+QweukE86b20Eyk5QTaR84rciOT7bdr7ya6MgRFhY1YT0qJ6SGQwV
3szKImuWWfNmG7fbCQUO5RAcTQzC03VX2tLXR/nO8RbHFx76gmzw78LOzHCYwZ6/XqovT6mWUWsN
weo9t3Fv8U9xt34JxmgLwmkJkxaZzl5EB6DCX5PdafldkxWRHXqMRttdJ7tyesEpWKQBxbGGJLXJ
Oar0+Dqd/MxACPAA1qV4JMT1zZY/v3xrQWh4bMZ8djiwsqHSpoKYB6vJ7BeeG8j8XGUCs/y8N+Fg
K4jku3XSMaXQB9mVaKarY9T/LYhWD1YCtIiQePfOEbEXFKB+u6wKOTPSCdSmk9+OvyYJPbRGbeci
CJ+hgsg93k1HxuE/85Mm1v2XNy3sIda5QOO3hpXEZKD/42MFncs1GCB1QakFEm6txW/EdW2hSgI4
641gTIdV92G3et9xSI3+snYzV3YNDKIIOL+eQfOrly+CqYNrHGLBGGtC5yxouiLRrLbcCbocCaKg
oleEwWGG9jbDt9HIzltY9Z32wQ8tNwthvG2Lb1kdPf0SLFWFlfTeyBM8Sg1cEFLAuBf+AZg4os6d
4XvJ2dLpeAG2A/bNzicY1zREvh4BCcxFGR08vQwZk5RbeFDycS/MsBp63NxprxOUnYyXtvD60FZe
JXrDDivi3+7znWbfduW9ziolemel3Tbr9QkIuM4rggGocMBxFN1G/I2CXzS+oGRqS8DpwEeIGbjY
OLgxuojQyXRg79SFczvdESppY4/2nXW6gGcgjyCjYLSukSWSN8jhu+cv8kwLRThEnB91ogvBBneR
/BGKRg1/i6f5hwMBQ8HXcroezkSd4DWNjBOOFvahDHNG3Iq3IQH0nJm3wFLTRoXTHkqjTZ9JZ2GS
jQdGSKJD9FNtJ1BtYJcrKMCt/qv+w6Nh995BO2hgIBJwR3tGZTzRfUsije78vuFPEx1gWs2xDjJ9
SY/vQWzh+hK+dWRokAsWqlFvM+jPb5OTH5+bdF8dhq9iPwn18lhcZc5KoBEqun3HgBAgpFjFVLYT
Rou6Go8G2glf4qcM3hrBmWE+994tMqsl/nRu5xOjVj0sm/4AQLle/XiFOTTHX9QY8l/zctsj45yZ
YORMVCVYyTis5DyggHk0nZz4f2Wl86axHHvZwkpU9cmTCVS887eI4st7AnkKsT/DQHS6lK8g26BF
cxpju7jNwKEbfXpeIHidbITaEwBUOay5Svi8AGGmS2h+0LgGT54bQmWPbjRYo07tCh978CjCzxQ7
k7WEwrXQfSd76Rld/UKf0pUAThzl9eLaI/TAdsmpZC2kNqMT2Q+9Hj3b3GgUPSDsY+7yYswbC5xv
mmMm4xy7mYbfKhBeu0wLC+7cZ+7Iwkm8+hYhZ/ymfhe48h63RD6KAafQBSgbzbE+Z4JT7tjN0nuS
pefmsjnvrdk9cLFNRfqjMszxwge8MEhxrw0XA3W69pMTkkNJw4dnuMlnbvQd6mUHDjVgkwwtkILl
bIA0g5Nj2Q4uWzJaoDSePM4Tqm+cYQdD8mKMZhvjNzBlmHdaf/+sFvtOa2+nygxO0uVzWow6ZViZ
MPu4RfeA4gct+szgWMO0h/9iCCX0Dazwwpjdp4k5Wsvg5UQYY4mlQx+YpagnsCDRvLVbRFxdoHHp
BRQ5XPwg+4qJEaYxoxduHExfMamL4aROGdIzGMD0hv7BP+UTDS4nHL/ZTw/I4qHbQtEfl2b51tvK
ZsoGWqpgqgM9BDIIRQ1+WNBoOauS0dqJv6zJJt4zC5hdshv0ohAz/sHsCDHCG4gfQEAHHv42ZrHF
WxWxygT6oD6Oxrdat6iOF3glv2wFRELR6GRNdrlluR5+/R/VXSBuwA9Db/4IdoVx7EUOQmUN5clp
dqvtcJ/YgKiIFKjIVQAFeJGnXjHzyBbROKx7ibwAfUbRPxjYhVIDhLQu06WK6F7Wpd0Mo40N/qkF
UDSTnKm+6FYhWeCSKzdWQ0hmthJRs0KZJB5TxQ4fF1Tz1drg9KKMhHUcP4j5egLOP8JhC4I/RRzn
gKNJjaZ1BH0rHaFavSsTkBEsr0CPCU0dqTpsaHxx7ikz0Kf0FPlsL2MoXQWodOJBNgj9jTTZCfE3
kkW+FBMSdYhd87csxXhmizyUJUany3xgt9UH0mYZxc0MzHbUZ4pRKGRP0WYMNsePVbT7W449CRTy
t5OpTsVvhuwJzzV2KvGvyvfZ7Jwwm6CwBla3rJzdUXW3pFW2BhOBlXQg1BUQfD/d1Q4bIynqsVuj
w8FxKJexrZPXvfU1MeajdfmBZpvtXhiZiLEMh8H0maLWRkPlILsDJN43virOlOehtRKLMXT7C8xo
TZUvat3yCUeEQeI48TmLq6G13hCF3nBESocBDqMRbFnu2GiyqZXucGY1snv5W2VP1AHfSgmXYwTE
7cmgO2LwFG3hqOjCM4HAsI3HV4esnqkA0E48tcETswvGGbQVSvpHhkCT2mjOmDMP+leKNjZyyTmy
czIfqcZldHqwjb/9xI7KSwOmmQfroLlF3ZHsiVeHY6srxN4AFh9jT1oy+GRGM90jQUVLOBROQSAf
Hnfpspit8hYkrbI/EG99M06XL8BrxhnYhLEN98zbR47+ot8skEugqpuNQKrwLMk46C2EDiHMxE2x
KoW1AATRQkkNMGh12eTmlffG4qbyilz/BDZDei9xg8f8zn4zeJN1esuYofvrT+ks7Eh7FFD2dZk8
yookL9gXDMehrPo3BSrDMhdclBkZkQin6OFP10xkMtn0WwPKzSiBCGwcHl8Dd+mf9XhSrV7oP5lB
YJ4YA5oGDmF/nJiq4eMQwgP018Gvgg3L+QsMP8foWks4XOELD1vmeDwhXGZGOkbne/QvqCSmnx+4
OkyRi8kalUHhaxm69GAZ8X/a0FxPJZ3lIgjui3xiwt6oMHJaHHd2K2rtipAWMzBfU8PGZf4tUbqM
EnEzyw0GxfeAU6sxCkjJnPJ8lNotRZs/zEXrg3sgU0bCRX+kWw0VEa4201NgaXFkDEXQ6VE5YhvA
HzpzWxW0UfpQ2mJoyKEpDPjp6SEWkQvenu3D2qe2CHQVOOaPViXDVINZfKfzpvrB5tpQ7lMdisQr
ARUIK77MSBSJjWFEr32Vx8DuJqegYfMykKLMFiv+QAVOe5GqHq+Xv5cqIhbR4hO2i7Hz6L/awfsk
d6pKStJmCyHp3lIKdXpUmFF9pKKXuvWUX/DGdb/BztJ9iyYhJPyEAJ2ZaGhCxTgVqbHYYqmpQVJJ
vyEiE77fwkxHWYYrR9YcYQOOGDM9vzYPZGcuo9c00njJgBniDC8NjO60KUYwCY2U9mrRaBgdYdo3
paGm5LMZ/F1fnemDJpA1sJy4vWqneSSph8tijPoCX4CCeZJNBMDnY7bTURYxR1840wTQjsBiXPVD
rympRskugdLjgICCF33hXfKyU/UQCuZMNVhzFSxUgG9k2AinKhPygABv/WMiPZpoH/nUk695K0pj
Ia0UZBAGP1ZjphuiuMPHkrIyGpbtSM9tViEa2cp6Mzz42CKoGysQUCTfBOoySY0OnvHcGgCo1WVW
jjNCJvH9uQmWqrB94QLDw27LwkZ4OzP0Hix/xsLhiO8yqe5FL93FH1tii0+xEEfd4YWijYK8K/f8
bLjQ5xzAKKV8jpyZYcUEr+b6PDnWM3sCy5wdgl9emQDgXr4Ovwb4x7PtRDCnZBO/Nu8F8toj9eA0
00vlS2WwXRbOC8pyDtzH6bWjCpAbg6Pn+6M4XWFFFCxsaNv3U4XJlW46HwqdpuauOCHhwo0KS0xH
U5cFspR0Ewn2gIFNP9ab9oJp5PuQxxYak2Qs22YnWbTfPXZ1mxCiaLvKpPXQQ9oOxM2iHGsZiP5q
aHfY2RR6o5wWLAGsiEC1gKT7CyTs7uPFkZ10dtqt8qlVRkbZnDrU1xi/q+fB1xMKoPSgvCxqAunz
NRchrXv+I8Xli8VXW2JtFarFlz2DObQbcFEYIDJCBEpPDtlKAmIN6f6ZQ2DeZVP/6ouv9hLhLdrD
88+ApmOry/RXpEsPBEV1y8NBgWRL5TZunDc+qu0DiexEsjP0WIr5AuEInH7yYIw4QPznbSUH2E9x
4NSAphQq8GIAJMkxIYln7lXVrsFgu2cKZ7QVYNp2lhwEBkok/zg9v21qlvEvZv8DLk4RYWA69J/3
wMgF5TnSJhW/Jjwi32vs/6cUfnMv9Y1iOATQ1/JmLaPepRz7IPO+5hOnbRz+r8Jy/XhcFB+UWtzy
LoT4t0V4jjISt6OI6mozU0yqpRRAMIJ5OIVgofNaHzvdxt7LoqYiLBVW5h7fA52O1cLEAH/NgSlN
uI+/DqohA2jnNqWy+aGew8wAUwPhB3Kjiz2QS9ojJJDlXFP07Ne3onNgB3Zp4TK1KbgTwW6+bbzB
HovphGw+TwQFpTn6lVaFnZAPBXYLgB+TCohgJ/VUK9lx9i32JZQ14PeILV73p+egcIUAKecu87Fk
Wk36tcTep2zk2TYnVK0+1b5Dx5RSHUJnRqTROC3apan5YvjFmk1oajH+doLPiiv/f+fDhaPoIhAu
/UVzlnvqJN/6TLQemBFGKzoDPBTU+3wrbN/LbFng3pSZ6nGyR/e3+lzUBk8GjkmkZtiyu5gBmLUV
olJGJ4uZoHSc3PJLLOo8fhL00mMoYSqKfdQlc3DkYjgvkzV9R5PXe2MBBcgHN9JAuX3OFEMg/uor
GJOCcc7lMKaBK/b8WOP26+gIThS46ZlyfhEww3aUJzirDDOFa8ZLoQ0dLJWafmSsgwxHhCNi2pUZ
AI0TF2nJFNFppVEQaNPvDuSJ/hXo5y9xiLMSbvN8k75X6pP5O163ybqUDUxiGlgXeC5M2Mm94Fra
aET1CRMvLPQ8zMoJjprvFAAGTCEUM8YZiao2Q4sDZ+P/kHRmS6piWRh+IiJUROCWeRDEKR1uDM1j
oqAyiSBP39+ujq6u6s46mgqbvdf61z+wssdcuc6YZe5wEe4arG7kDuaA2pJjg9O82T41u/fy6ywh
Y3zzD8slRnKHvyme7xD9eEgQ211v9NeQNnigIjrplgkBtQOr2SJvWHIb2edsZGL8GjuoRIQjQ+aO
VGGIzBS0KBBRknZEkyqGgmLm2JxhFJQ00/OXc1vosRxy9M4qA+0UQIzx8e4BqsZAC8A+oimKAfKg
a0fdMEiB9oagmjmdT7VS0B5a8pzj9t05M9rCvKMKM9otWq+mhdpCP+OQPgap7r1HhrCTD+rHa+G1
ImABGloi9jU/e3RtGPna8qKwpc1pJSXft5FtiU2Dwr7+XM8f/B288utBASXItljQRzHIbXfF7k3a
DQq0PEplgn3ocqEbQb76OL1gcGGbxSBY5nB1ZTgF7fm5wu/WVJNyS4poafzLiZACprjw6zNBAWJ6
fxPj/JhEltXt2Cy+Gym4Gf9eOITCOTn9qd5zOex0Lu1h8vHSq6aYI569wXq+VvdtlXo40J3yy+ux
54krslCVfdHYKVGVBpWSPKEky349OT+UqINUw1uQvsAGNel57C5vYiCUKI8m41CGh6Qk5Yg9LXnh
+VGclcn2xF6ZJaI77JaDjMmINSmoP8CDlOiFHhiXusn5Gb15xDTBr1roZAykQSf9jR+RcleMLvu9
yecJdGd12UP26vz6C2kc18nVqXfxROJlU8mbvlbiXZvst4TVOGYXCm9t/ARMfEPXfrJTtJ+DrESj
T5TntsaN7fjliwmPwKe7FjPmdP0SUPuuxGm/aYvBeJUzM5tFBTDG+30zs2ad1W4Dta0iaxCEuwnT
PBwwuSTPN7cH8KZT9kPWpZGiZeedCp4RMkyvlZB+UXGbvILnhhe9mnXT+fxpfghNXLd/oad5de7O
7s7kMmz7Y7vBmmkuR+OY68JeOEkqziRSwZL3rg85JOqXP3xXSAzp90uMKWhTMqTSVIZeRwbWvMls
3e4ORWdqkl/SV8J9TPHaVIhcCfQSRTjHCAfJx2+wxsK/QUHvg3MNRijg0Rgsc4hyavYMM2+OuqVG
LntnROnwnzXwcIDOQGYVDutwviY+bWmhOe+PDQ+RNTqqXPTsz8L7MqOcmTAaaRjrdYcpuejGYXbB
qxn26YAiwJNrmA+uIFyCyoCSA0RgMCQkZMjia24VGUVy2GSOMjUetA7EVhCyW3jygpHP6VixsQE4
/4NkIa9Pvd3/Eirvq8ntWC1UmKP2yRbkGTBA64Q74vUDN3diC1ny8EnkbHG/YVLjn+ovjaR1J3Lh
k5TjS1OyFj+Yq+JHU9cnaHosCFmsk2Qsn9UazpOXl+d7edb53yVFXfMNMGfRMJoprQrOjHSaoKCH
jVGsGH4gblcGfh69+cWq/DBKNXgXIL2Yced5yArkzmBzXaU3tApkLraAizsJuCpFw5hPnFN2N1sW
qaQf3rCs3h+mHIvnVh5WmrweFfNHvuHBUSlA0r+7NseLDuJ3RoymRDH0OdyLla5EM6LXkXIBpb2/
8zuLd3aUG4n0GDBpTEOeUcF4Bxh0Mq0wRTuko/3tgVEJbIEX5uyfAw9yWm2nNWyydqHDy375PN51
vinrHQ9lrS1HU6D5Yv2Wwu7DVPcTpUpc81g+R/tZekVMwV9pnjAaqlv8+90eOYk7kagkDznpTnyq
5yVFLcofw+AG2cUghR9UCxXF+YFpVY3K4Hn6SXuAOMZYMc9QzuV65xwZzwtM12LFhKlN/zLAotvp
kPU/qf3sNOQLPCTavJS3FXj6s9+ovOSORiDntJpFZK7m/VLiZ0OFvwmUlhZk1E4DBcKxNv/UUJTK
83A6vMuKmYsMXv8zOf1kwF/DG5w56ehIi/y3AL1s4NA1p5+cfeOh0v1U2+p5eYn/BT2lHH4fNX06
CVb1ju2BIAUd0ciDKxefiDvp/t2yRYXjPNHhd4CNtfxCanG85Rv2LjZYsZlxSyl6R3DDIIS10t8j
W5QKdonotBUZQyHK2t/TC0ULaiVxvTSQdcar3fWFo0ubqPW6YEGlCBkXfLh02Z5+NLIFZ1+S4Fht
b9zIW/aaUf6rMT7BQUaBNfAO70cuwZTr9ahdqV73intjhn/6ORVO1dkdUyTNYErWYkCAK7WYPgbj
04E5H0J9BCHo3xHFc8jqeNDRBO0Y5t1T0N9IyywJuCtijHMDMVJ2uC/kQx0Ou+fX5W/H51G+/Hev
bBDDb54g968InauJIo2q6JY5Q3hHuTQyKjQ3na99A5Q7HXqU/g9Jyn2JokX2MPtKcRhlG8Z34opf
tiF7xRA00TOi4j6xHRsNilxPd/q1yJ/Nr4/1c5n9fjKHT6pgvDNxihS99Z7J1qwzJRtjC5BReHP+
kyVoFht6RkbiBGiXbreTBRu7JXOaep8CcBx8rZcNQicXzDWyAAKIQ/add3Mz0rG3wCfkYRgA75Tn
BcpKyA9P4QJjIqeF1AsnVTpQuLmtM5vjD7/uLFBqhzBUioNsPlVN4t9k8sAlC1bC3azDtkU/QSWL
2afVH0mTccY+EvAe7HDH0BPKFC2MUVkTbNZoW6m/p1ZjfeytcP98LbXL5zhOTZjnJ411jBWBO47a
dTWGncsgxbhXlry98VCtWwgb8EsO4Lm8YR9vhwjoc5UFYF0L3G0wTu1MrsIopLg0Z6SU07hASM7+
4cjWsoFa1VneN381itYH1DzcU0lwNdM5AUQBdpGAuzjvznFfP2MBpP6BsZV3E0oENqCwqI5vR3Km
K4omBiC4k8okxiOZOYKeGm5lwrK3aZP1qJoj8OXyESL13XyWaGJD/M/8f7Mjwuzpsax8q0aWsnjW
jtI7M9XUYEb0B/gSiNFv1+dO3kzIxCmt0YrybYbZKJ/SJnTKaXEk7hSzIesC50/Vnvj6+fZ3vxsV
jAHmL76+/Ypj0qz5jIvxEkP78iff5P80h5HWRDO0y+NY4mfEMRnzO39BcqPpqgk1mKF0F+7POJlC
NznhH6tuqJF12Ieg7yezgVvDnPI6ljydAdSEcCzogy1kqmmcLggOWcxZoMsJoIihzBg3x9LMpLv4
cl7dDLPnxMNyqORE5vDy22bXNWv6OxmnCJ2YEjyIGtvXks9OxjRTjId35N6KXoI6mAxctGTW9vAI
/6txhfL5FsBK+l7YkYdJOFWDvoTtDYPWneqO0vnj1prUbjoxh9LJ84M2c3Nakxzpm/tFP9N5H0YE
CGSBtPmL3ARGKJCdeIzM1h5Bt1P3OdMosIQhpL1BNW6DT5ylxYzgpcHTc2cAV1nD2X/smyae1uYM
c42xQ/2uIvLjHHqnf+/CpE+51duSXYbKYWrM2MExetLnrZjuO8/aft98hCVqb8pbngE2zycmIf8l
bY3oyzInC+6SpUCQjFC1dxQorUVf3ZZWKpmtePI1c0mTANghQ5Z+WV/BOgVpjjS7vcDsLCn1LlyZ
2xKOJ6nIyN0fBa2RQV6unEgOYZKx0K9k+3oxhNCp49HeZcNiXoL8ruVX0eFDCxk7/bzfIJiBe8mO
dnlYQn8EAw6jCbzVMettrbFiNV2cY3w1oYKwGflWbw9OEIq7ZvGEa9pcptDQKR5IsFQJrKGdAc46
4AlQHz/H6uSne40+kZ03JCv9u3l7AEA0jxRL986b9UGbhTr2U7ABMmtC7qYUTnHWO5k9ZSYrHoOP
d4LZS/km55HJzZ1SRugjqULC9HpbU3pQTmfsInecjux+Yr9zU2JytkUGvYTv4c0Y4L/vlvbz3uBv
CE0Ajl2HDRazIWX9DCfsXhAa+3kXN7hv59fyIupWul1cD6nz2KTYeTb8k74HV/rysRwz6xSnxT23
71TvVnfFpWpiEinTG7e1vqKkheCZACBNycMDUeF04wURiZdXaZfiqFGKWZkHIlWHeDkkzfWj44Bk
KCEwHi+B3C9HQH/zt/cpbR1CNmdogx0LKcf2+CKhzOL7M2BGbeV9z9M/Yq8R87/wmB658gFNSWqc
bNoB4WzyilPT+2DM3gnZ1WdRHV/rbP3Z0TsAJSnMizAswU3nTQwy0cnPPf8Qzths8HQPLqHZDp2M
KSUDTEHQ8sqWclvlwYJZDHa9ZXr+AaGea3BSjK/PpCrW9n0sBSgOiQhCI2Cmh/eSqMfje1kssuMr
osSeZ27n4TUuYqGhgzHcXE+o93FG4kHm2QI1l9DALXhk+gL8TRAcPvAQl0R4YHXBvE/BrYwjhNKo
XuU3zJ5iTtD+rx+894/GYtesL7NLLkRm37coA7DnBI8KWVQTEbepAxUAxm3zI+kRgCwBoe+WwjSZ
SOr/xMYlPF55fvs3/QPRfeGlAt6DbdXNZowtGT3KCSp73iXf5qJWsbhB1C3tVd3pThpKe+z/sPy0
iPciPZPCLppuv9FD8CF0YY742sxMDDo7k1uphM1R/o8HeHPbi5RZOEa0GNEZ8A2NdorK2sRdiK4w
p+GNQfzqkBFxM4apZPyyWtVVN3ZelwE6rPg/3NbTPyQcMkbwMOi2p+SkEtfA7UwLEeIpyDUzWAnG
k7W7nV3vISIzxjNkM/Dpuh+h3qIg5cPnQD7UFZdZ6t2p/o0OLhVlLxanvQHDq6Y0vlLQN6QwwK9a
9JXdUR/LzjCyykMD1r/8HjFPZRaA/kRlts+cCCvEfIteZEzq09PBCY25K+IcfvN7rgKNYkuXJTiS
uDzUejxNWJugpxNQ5GsFergttlNaaHIJ7U6zuTJ8p2m3ZB+gR5Jgnb3Eo8KnRLcKcPDsRe6VfOGl
UNaKJZjPN64JlYSKekCN2X/M0ZmR1fRlozyBcUPm+z8GtAzCJjND/rA7G9WS+dD733tD3VEnI6oZ
wjzvHnUeRMrnsiQ8/aJ1nnopjjrYzBYWSQaZct1txwTcXNlxm2WxnM7M00+xbF3aB2907cRt71yo
4vLHGGP0AtkDy4cirmJBVEA5alUREgGLiDpr8lMQq5zGPckVqdcUCadU5Q2ZIaL2HnO0PbCRmQf6
gl9BEkUEkDgBFdrfCVg+nXWvCIsdX1mINu8/uNfJhBQN3vhX2dfsiq85pqK/p6uMwB8dmm71Cfy2
ZaS5mE0vAN8TTRi8WMofD4ClO1DCqPBdCq430BGTLrQRuI4ZN0dezbDhKjDcVFepzYO6oc3Gh+Lu
5/PZHMt66+7XP53DqEGUjH3QON8Dox4bEWAE1cIZVr8adGRsTnds/UTjwQGSlvXfF9UA9HvdeDNp
0DninTIkVxelKgx2ypQdsDtaeYjjLNllc3wsyIanWo3SIzosjz7xoK9AFubfBlUU1mI7FjbPAjJz
Xq6viBtSV2y3O5Rax8/640/wgzrBdMBrwn66ABspIatMfYCOs0W2ho21HflEeIjXsGffI55IfC+v
+qr0cKnKXbZ/oSx8OOwp9lQwGT6Xe29IKyBdyb4Hl4/TLVHZxFxjSzIhiswO00TnMo8cocBghHRJ
t/fCHHNgAMkfXuFXcjn1opOnH3OfTmYuTP6B80ztkC5vzjieJIC98gov4BBf7zd6e5pBkt/ika/a
s6RwqyiFBWJMEj2mG5LiT4gtHDezoMbo7BnwJ1T1dYqPMVAzoGgfFmBnoA6xvJKjiQ87pIDnDAFH
iqYOGV8BD687scA49qoLHQ4B45c9yEdcG6hLCAfWLE6dbbMh6WN7s8/fvQrZWlt0VkXcUSxFzLVE
WiVthxMnAq9CtSotq3kf8PFJcOjcFtsP7jNEemFLUHpY0QawAXEJwGVZjV/hKywrdlkhMQeLAPG9
2RT45ICRvbLgUJgtbn/NHhcvBg14aoHoUgx7qIJO17Hf7Kh32S1sNDAU4y9PgcfT/z19Rs+xTqvC
6EMx8VRDhMymuOOhqzxC0NYwdQ2hUijCJ5krQtr5dtK4sSduulM21U79hxrHqg0lgOlFr5TsqOWP
3/F/fd8M2r2SiM85I7iBe4jYIKZs/c/xszP6A1noNFnfX9kV1zBdS9ahDEc+9uyAfaJTISrEOs1R
gfuPH/yMoG5hBEfhIlyWHSpCawXMkZTnDNq/ZMXPfR98HWKPfkbWei2UApJPTeITOAHeW2Eneguq
C55rpE60zscWragSND5ASIQu2Pq4GsYbghbm6C6eCsFzQ9Ycmgp7isHM13ofJyJIqYxoM5f6sfzB
HwHbCwUBQesQb+fq18xGNw2z4UyY88dQzBx9hsj9GpLGS1kF58Ya3Ok/QtqGoJpPfjENwq0SzLxY
PzyG2K70T5bIW8Q9Ae0RT5Ec95D9lywCbCFGaOAQN9PC1nwGaYlUdAtWTeyxakFSn7Muwzchu0/I
XvhTbXC05M2noej0UDIloh8/reEasTx7Ex9IOjEOUPyOqKC6jWzjhMKSaucMVWjFkXi+97rHluS0
/mslXvNLUKBVe0xj2e/c147ZGDcUUHJxEyJ0NEYfM7vcKOVYqjNd+K5hk7DGu6Y04+l6tik99j9+
tOnm9CcYinGXl9Veh+G6Lu0Sq90YRkz4jmjSpSMyyH6J92F8exLUfE/SBCkt3MA0wQILKqsL78G/
ob56WBSQ3JUWY6PfOnzsHuHYfZLwS07IP6453XC7EzdODaoNeL3b+mXMez3OLNynL//hLoEOjbZT
X6oBhm8+ESNBkQzsANp+DAECNsayD4YVKXcE8iETuAJwBseLtJiaLWr27B9yVvcewJQPwZHVmKj4
SaLQAUZSxEd+rEbzkudLHDzkzyNEa3wpwEqKXvxtVxZmwQfVzkgRct9/2HN76D/eLrTC5LZscCaC
5MB0+2cyn87lHr1H1jBJxhzBmmGN/bbLc4wjFcw3wpfrr337oaGWY7BF74H2YKNED/TIo6Sx7huc
yAISO536L/XfwZRd80nYdu4XvwTsLk5YQR6mfh1Cc8S4mEMuOq0bIlsYph8BbQ5D8sY3nEwSMp3C
D1RNJM6Q9Oqv0TivnfZPTFOZScL+wUBMLADxFE+SqQ8Z/Vz/jPYDH4orNE1mc3nF+DvbMbzWV6k7
uKhnLQ4iptJblUkuei7U56ZmTf1hNY4PgbZ6meRBwyPG0gXuAAzHzhmvRklpH27sIdCVHfFF36Fi
69GddU3RFxT0+BnN2Ql7ZNguCOJkCn5KTvjHOQdn73GQR31w9z9BurEZSVqC/UfLmvKK+IT/4lrs
GUCxgjNGiqJNCck00BV7GSWzD6sEjRvqZr8zzk//vqGrjHtz4lBUPNiPYcWFeNHCgeK2vG3OCbdB
vkg4zdPqrPPXE8pEQnegkoqh558cMHm9EQcwb6jh7NFvAy3Pn/3Wr6uu7N9Fkn8d6A/y3Zfxk1ZW
5YUDXl3BWQ+Fd9T1ZaE5selCWYH2EOCXaEiolHJLTnRQGdlk4uKmWwhAJs8QhGrINpj16VbwMr7/
0BCcmY6QYclHPLcMcef8W7C2scnpgh0PW9sEFi9My8YvMT3wyYl3qXZNjeOSWe8wdlXFGOkM9Owv
AhHJjtU/nDA1rIVwBaZfmzmYV381D1PPKaqiyrxRGNWgAwGB37Pau1NQlmN3YAn2ECRkM2WAk+K/
NrUHBC0pz1QRQePj4ODRwiNCcEG8SQpH2X3qhKIePphY8+zS2iVIT1yqEnxbS39qjsPHGh77w8FD
hxT4HYdxJqIxWYHBsDsd+M3DhSkcoCwND2VHEQ279HgPhvD9X7dLVs092qEs41g4gNqBSWKYz31m
rcEoSJfpkmYL8gY/yDwuJkPE2iPmnV8hTOWoL/oVyIM3Dp+umOpfqKnAXo/5cWZ2P3Bh0tXbz8Pn
khTXzrjbmCs72QLH81j4fHdQIKk+pd04PAUF8GydMO/lP7giBPcwYwQC/iT71Q4OHCIWP42hRvFd
fjtHdfk4HAYa4U4VxJxnNLVSX7NuDu6gxCM+Ec9/I/VSJt/z4PfrPJR2expoFIGouxBWNy7yH781
92gHQt5Sj6CdsZrGLmwDzjucjy2dPNg7x0TDNNRsYnwAiFD3eIS9ozBgUx36pxtXn3OeMpMSdbL9
IkvHbTgSP3xuIGTo5u384VdIKx2ggNoTjkdzPflK/Lwy2V7plKoPPhH7sA2e4M8IYKAfqrb3K/Fe
i+FC2zZ4UJBhuzSM3lcZklUosuQ5kZrxD3MGoCQ4In2YYwzH3LsxGXrhT+Rdi2VhThZT66tg4+4j
GqeFzSMlznbqqmHWTz6HIeFf+bHFI9PCjhF6S5XYNZhtoC4yL4XC2VKg3K+4kUDhL5eYLy/nT8qs
2qwj9gEz0RGO6cHwA7ATl3G9msIQH7uwlN/4ATlQtL6cf8wFQhQQjEWwgjKY5NugDb4a7HCg9Ls9
GxrbT8Gg0zh5UC0B6WlXqGtmTguwnUGPDymWT1ZjYjC+k1awO5z7EmICiJHstPalMBlbECRwYsd7
GFuEQwZKVfdBXYRvcggTj8aGI4K0j9RmikKw10GF9oyhGeWcamt+GjELfwd4LDoU/ubYwvrEhohC
XYws1YUmDG2X0TXlJOcncbjJEGCWn4c3ZLWZI9m/HM6OyhmvB2ObJER0pfkSRPBHZJuldqK4ugsR
kSJjYuXWc0FaNgNh5gtXjc8Gbc7+hGSM+ByiVHroaViank43QP6ITYzHWY1aiF8dn5Z+18bXjDlw
kozNqxQTuozZEu8B2woFAPYQorYcuI+lS4Q7BXbwXTUeuQXu14jJCDoAlE2S3L3IDv20nVmlfYXW
y+PD1J9zvKCkxg+LJXN3J/6UPblWse3h9lB4W4gJ/Jhq0x3WDQAUZSRBnGfWAU9MGc42p81txym9
ljmk0HMI333sDbpAonqUjYmLZtMZUW6LDqTCq4g8ZYdiJpBddfsJeE6S72FYNnuRrSZFqvtlJZ5M
yGhOs57upthBZLwHQOVjq8VjH3GynTvY3nDZ75go4q2xgKegsGXOqLrPQwSXg+vL8J3Ddf1k49HW
mvE1aMDHcOMPHULuBy6tuAP4FUrsJuSc5CyIGr4sA5xityN+coMSwT5TIYLtrHnGmHOBZJwSMooU
MyNaoLrgeVB53Fdtzilij+b5fojQeyIz7Zj1iI+t+pz5cR2A5gDgYv7yceC8CPt3IP4KPEmQYv6I
lwyw1KA5s+Ft9+Z2tuK7bVMGS9kx5RVtUG/VJHWYR5EuhdflCX01vU9NBAGGvjH5f+ZBpOoQCMgt
IKAyZJYp/VP8NbQGWkDqCI98BC1u+Lvx2O0070nua7fjgh4e0QFBCd+Dtwu+CPnFZOvLLglzDI6l
mdm452BWISUTinB/NBKgsZSgpP0HsYHTma1Zt1mc6L9AIagSlYTxSnXJL9KcYtxtw5PN9vMIi/9W
2O4M1YZ/j3vQKUblwCeEWQhhTdQ9THE81NEIaxXoQbqlEDlAWebgXiC8MkACBSos+7OYbM90UW51
SjF3wI6QtxuA3qDRY7Vra94N74XhIDkPfxRIXr8A+8cnE9fkL6YdczW5r+9rvn5GVTNBLawTRIOq
Geqilc1lX/qH/trRQj6qN6HoWU/xiaXCWwCultFjm2OMS3+dL1quGx2WGnQLbVdvv7vHdbaS/t0X
5VVP5GSiQ1rkWigf+3Rzmh3DgLSBcmqoIBMQAhYfF74uiKzOZYfQJLyD6f74GAmXAZbFK/rLIgXx
BVMlWBiZMT7gT4GwSgThUB2usiO4Pi62/PH6mkHy25ZXjfd/mUTl0muD50p+YYkdH/90ND8GxmXo
z99W6ea/DJfL48cdbL6As2VJkKzXrPtY+ekWNyaCDPu2VYI6qufnN5umF8eCs+QWiRJov0RVkW6u
s3FGRFy7Q5igOKA2eFm5fyVkjEmLpzp341DGDCjeDAUNiKDTRTo/rdk+g9tZCdJ/HV70v+q1+gdd
rlsjgy4Wp12+vm25ORK4WLurdkXYBS9M2bozYOX+rx6Zf5qNzF75N6btZGkwfSKe7+3A/nSUObWD
/frV56xFEctKMexM3LEj7Sc/X7P9wbCwWpRR6zGHRf6eeipIWUFayMhLFw+z9R5bGpnyOOM07CBh
g6dbKTUCEgOsw2jYc1xfEVYYwsOVO2fVLnS411aTuCESM0MCzRqTJ4UnvdKMF9zzC/NUImiRbvvF
JuU4odq0NZkSlGqN8uZ7oxBp5ndfiejw1BiivoFCRDnki4J4+uk8BzNL7kBWwWmPmpGq6GuNDDUh
n4xdho3N/oIFMKqjoMSLIVt+XJzFk3sy/Tp6kMt4nNc8nkgfK5jSIsylrOCIGGz9yP/P94j54TZz
4NDbNH490NcT6Ea0A9RdpsQe9tfYf2jRJcptKhlK59Rcs1XHFfYOFAXgNNjYul+/SZgsVBSqKNGx
WKO4JjJjeXK0fyev2suxhGsnxeeI9YtlgsvQzeTrqkx0USEShuSenAHMUueATl0doI3vtkVVTp32
BdBgIAkZHrbfm3kRm6j12ZbbB1y56odIGpeWnu0X2ORO/GUJInKigamNPyR3rOW/muwd2gLVejOO
A4lFqIZxfuaO6TFEHFIZfOKJgwaETwHusADTovzEM94qRkAKs5COmxyIzfNffSbDdz6iuiP1AHwM
hZkL65tyouWVMwvmPEeILIonLsoTz4zSVbicjCuDqSVFCMjGx4/5NNOA0E2qFeB02i4b35bkNjW2
aE3oKtCVoUOxun0KnX8x+s3iFv6vz+gmoiukWEAnbeGghXIzswClwBas0+a7KHSjIIaRXkEPwN+o
oWwdRI4q2tkBpRG1BRbOxgbTgnA0l1YXoEUgDi/yboTvh5w8ovcWC/9VtprtkT9xy6klLHaKuYY8
joELtrozIIyGMh2Jg3OLE+y+mOhuGAJdUE+q7B6iaxXsTxobELXUv1F4wNHlu9oYHXvYYHQ7YQxB
U0pHz6Lhq725Z2AOyXMt+YoPNW2LqpKDTSy0lDQzxX3/zPjlNUiOWIXd+uY9/Wr+f/rv+y+L2Xy+
8GOBS8GF+z82uRCSOQBOxdhn7J45/9EjmtwBN53DTFCYiRjpOoOMKW5RNefoc+kh3ceqgOQ7Wj/n
KRmMfN0PPds6+wN8QL/jvAPaOfezgR/0pEjLI8Bk0bgNHjo91J/81xttU/seiUZz5rWLOfNKisft
l+YZarjT/0znVCK7L/QMBc7HufFRsizapF5SMjksoWBQjBPraYb9zxs86zmv9qk7Zf8OGTf6ZMiB
AOLvFSHDoS0WB/vhDaRIH8nh2jh0NxuxYfCHyKwbralWnem857hVlmNBJijtB44Q+hEYX0TaLOC6
3/37/Hae7Jlb28wSX8FZFBKcP2TaaiHGc37DXo2wkbs1WxCFwR7ckz+A4sMsf6agLMKlsD9MI8V/
udglbTjYYdFAMfKZjYiOXKMqyalkcKrqk5ICiZAjbghpvRTgs1iwRVp/ICsECHK0+lKR4B7CQeV+
gSQ+0cSq/MwTiN4QjByWKPZbm/uBlQoDhAqJ1UVqHQ8cWiNRDU1XrVBeM4u2OGa4SC7GNK6C/c5r
Lw6W018Xl4tm+1jI4QS8vZyTTAzPuLjUEHrUDeGVQ6ivhF/Mi3QCo96H6R9HhoOTRcSYVcVguQJL
/vra5QZTgR5CsAK60BOFC8PIGLecm42omG0AVw7ojniAgSW/3P44vXxDLYbc4YxC/q2XrtnFYEru
SIXipQ1Ix5ncwp28EnUaYD5VCgY9pOehlfAloPJmJ/mcsGA2KlCdspERHn53qj9OYNpxovGofZbF
hIcQ6DIYn1NM6eLhPPO0C9UcqMnqBO2hEKi4i/L3X0strPBuYuv7ezvVjg8kiDgQmijk8Hn+b6dA
Q0S1i8/4qsPtZeAB+8+yjXEx+26PMZrRzEmbc2aQf5n8DxZ6+HcvVNp5ZrQNeiYET4aGHyBWf2j+
GF5g0ve0Wpm0CzIxbG0PagMGIxOviox1asojL2NOpK7AY75PzrJkykoA4UIB8wgIoEUTrOC6hHkq
UKZKOoIME0Tb5vQ5DV+H0oV8rkCLgaaw/By5gmTUUGfCsoYoh8kCScp2H0+A+DFEKxgoPBiHTjCm
x5kP12RmzPxAIRfNXhYJxvlLKBncxeVn+cWhl4Pz5bwTaKWNmy2uMzBCNM2kvvjf9S3U3RZTQOx5
thLOnQQ9vi9jqj3xGjh/+fIEJABDAfynX7JjmRzFhxkGmPTXAPngeilKy2g2s0eEFfCs0ItSCkOL
KoLnHQVGJZJk8+UN8HtJxgPWWmJSC1pZAI8gfKsizKwB0Gv7FoMkMk2H5jMag6zwZ3X77fFpek/s
lONAyLXm6RysHABqBgAlxaJFPq1VtnSMYiipqGi4ShTnLKqvNQ01Mcf5IEFRKBTzTeuPzxAHrTsn
FCfbHRjobjKtBPHpBEfYvIdTNmoQE072ljQcThFODgdPiEQOkchZSEWMKh4z2iRUzlZXnGhszFRh
zgkfm8mi/tOPp7Xussas0ir3mrnOE8BN+s/RESW7obqnNQKtcVD4tJtHyO/zijQ4ecsI04obWqNW
VPBcjDFKmWqOGBIbtpwJRc6/cynD2KcK6xFARKV1vYXqtc1Nhk7CfOHpaQBl2kYUcJoDvZKdkn+a
MGiPr5Dg8JBb4WCI7mjrJ2enOKpKnikAEIaXQEvguAM47o7Bv3MQhPH3btgxtU+XKBMYE+56rwpw
bqIYQYbz+lOJqxMtL1IWunPpChEF+Omx/lEtyDCUTswDf1+UEMxCKVA7t6ezZLTLjuu1Lohbwgpf
kLJwMweRWT22n8BoMM2s0bXaPq8njGRIaC2dYdfvFB55+2HVG/hfYADdnjFHQvlJhcOXNphcLGBJ
+GWIzggtjuJC4GOswr3SfsRoVQxFRntkYNdHBwNRBs9N0LgEJ59hWE39toJZx0cD7pr6Ex/ykvOi
jPc/3hQ7NiJqKLzaX11AFEd+MjnAyUF0wdRm/aCmEbOhz27mn+aUqUuKbWCNnM0RNGZN/wBpkSNt
OSk4dCYWNsjsZG+qDONXdzsOjgmjg9Kmxsyc1wKRCbA7l1isK6g8/m1Rh1OQ7QmHJ+UUjwEOC1i3
385XIqRsZpcUPY9fsjrNHfd7LgYuc7B/+2bldhv3cD8oaTQHBAzu/pEv6c5HIS4n1uNnulbBmlJY
kMa2NldYKx2vKF28E/MuTlM2WLYJiFlmtv4lL9GsIaIzFlLNnFJl7FLj8BxyPenLD2iNrdcCjyEp
TuJigdfG2NxyQYqIwayxQYhpKATxMIp2GPnaFIuAURmfJx7HMO7oHpinyav5LKT8B/jBDCWQbFGf
KW4351cYMRvWYFfrNgwHpJwjYeUmXPpwU2VGQgtZM6r87vXY5uCO8DfkTycAybl5eIBefK4Pt/WY
ip0QpbtX2cSWgHnyw8PoZtG7hcVp8OFhLKERma4YoO8YEF8xaN/Sqxj0gumCljkjA4ceY76l9t0h
eHZ/d4x2wEdqtA/r5+IU37YMJ9bVAkobar5ROP5hkwqqRBgR1qhVUbyPAybOOibpfHrhEaEfubQ3
1aIZnVN12kwwudIy1eV2BKKouMxrWekWUx+xJxJwaCEzZY2Lop4Rqf9wNYAt/McsYec3cjV3FkgG
uBKCPLN2bsFsVy/ZKEgK0nBUMEvFoX/LCiiUHpbwCtZWEytNXi8Xn90RjcJsX1XAIcrqzq7L+P8V
Nl/nNWOI/vuGzld77eSHVTplUg8/0btFX3Yh4Dqg4hJLHAO3Lvhy1jNuKevM6gL1HiqTUFZM49Hq
AxiwofwKPiCTAVQ4J0ftpa5gQLQ8gnc0bVBVoMTAFPVIGfDGlFrPDao26LkDa2NCR0+QmQXF6BNO
EB/q6HugvqJhGSXff4JbgYShNvSjcudiCSZ2GgBbX8Y73Xw4V2ZPpAFc7/RJbFRpILFGsYpEsfJY
fC6cQaYe300iN+vryJvfCU1gWu6oHkF/PpxjtG/OarogYmtB0e0wXYn+Xy5incgUGlVHzPQ3tQ6/
iXjHK27jnAT8ZMsDwTZyshLstO3OEgWkjre4BjWCcp6OZDzxBsB9SJ29/z+SzmtJcSwJw09EhED+
Vt4CwsMNARRICCOQAAmefr7Ts7sT0bNdRVHimMz83eBYrLDpzsoVJkQ8B1YcphWxf+BYtMbUQwGM
hzZ9H78p6dawSBgiY0PJofgNSd6l4hRH06wDtIHoMssz9nKiu6L+J7XT58Zx6MN70cteo5lzLtR3
xJ+ipRgTIHVzJxy1IGw5+0TxGADy8/CWoa+ds6r4Mc/w7v4x8LC4ixM2gdX/o6xxNQpual5EDwB8
DIFYJVBeLi6Hq697SAN8twPRpIOB9lBbwGiw81ktlwlyiOABMZ7DSeSs9obIT+A+Ti50pnDae/Qe
An5ZcilRzQm4BESWv0hhz4Fn3MSu/cf+uIG3SQFletS5GGsw9TXHGTW3CxRjmVSR2RejSD3BUA/q
g83tq7pruAI+2VU+QRZMNMAIDGcsAzJwD+17HIIoQ+dMYuLlNzxA93cm0G09NKFuHd+p/tnAEZNF
a/1bqkMRiA3JhmdDM5FbnFm7t6dZ44I6gn6abAg4kHqorr/BegA2y0QXjkeI0lVcKiT2AjVF1l7h
jpO9p1VTk/rgWD6hfLCGYIWl4KljBbJCE5r+QQtFO9zecGNittOjhKamTQbJiQki7wH/9CE1h4tp
AwsnT0pv34ek9pwAxcQM6yfGQSAHR0HZMTNRT1OF4ObGuIWrk37qshf+1VPJ89Uhz6Ti6hs4L9pf
psbjakoh60HUzE7UfXs2P/A7bW7Jq4kef3ZxtXA9gLzhA4LgmCuYxAJ/aRIBHFTcMFioMUeEzOLW
iKvHoA3sCwKkvuDtyip52qPRM4WKzbc1DgY/5WTAZP7FAAjNZwbfcfGbLNvwPQIz1jwsZdIKYHb9
XZLNBFaM9+7jeB7dpiIi4OsbUOCLsIMPV2Qvn5yCmGF8yx374KTeJhD4zx5UM1QWMOIRlOK8mygu
RJ6l8HbFSJcORiQwCCS4zxxoCV3qn8zcQFmR0w11I8bZLpwH6wR0QKfCgx9y/4su5BKC2zOTRIrg
6SwC9t/mnDCzaX2Z+2S8pjCB0ncmMpbzzExZ8gEqfthOYS81fQxmcEV6B00Ah5bi6kX1AY3h+Zcc
RTgx1T3Ag8LKw8fKCGBhpMza0WLDkbC74wmEGJdLhYj0OqpFJCLtHkP89/RyaEeMy95Wd3fqCWKs
+6TuhIAYml1EnZD9gGMonK3H6ObrE7+bDyWoO9gu/bNagTQjjmb7YEBO43B16ZZbNCUfR9ifY4nB
NH8pxgLYMk2E7sQIaiAJnAF4hmVw/msZLxwQ0Kf4v0Rm9u9q4afrEYNODl8Oc7ErXa7AhBZEGnEl
CJiPwyxE740k/UnN2qy7CSKXDNyuzi2oDNyq/FnrU+BAtrZVT6ZMUujf7/RBYsbPEdRYhw9EOJhc
1Bjj33B8ndzCm13A3qNuYPCOwzUYgvCLFjuJoghvL5kDAz6Dz31T84c81eDNiJKaK54n3udcixJR
QxEnQ4g1Lj6O4XETur+xTWwhFEdtfFtVq6czvKYAL7R2YSZR5HGIrmEREFO4h9bhIZHnfGJsvh40
bDk8OkNtRR1E+Tm9Li6hutE37QE2Udk6TNFEe4PdzlHMMjlLZL9a8SqlAwXx+3f2Z8hkuZratZjE
8IEt3piOMTY0xbyP0QXcEaxaUzOl3Io6hm/wqE5lXHC60e5tURoDsmHKr2eEAlI154hdBtxD/Egn
py0Ked/KDKpVVgSE6/JmwNrhiUAIJqdQ5zBMGNfDleGdOgwYOMzgtVFowZxzi4lMxp/6pTRc0rJy
ouMA5WPy1YsIq5oBKVfYfdLxYwCCKRi8GS+n3/kAvuZB79BwIUIqcXAGE5r7Hbky2EVRVRsUk2RC
8htfRNauQv5cnipjHGR2HN9UT7qYIb17MGhgvQSFhwvFZy9CxtWojB+UNS5mH+CnWtwbA1WYpWsM
DfeMt+LyHyEwvAavExw91ElpMcdBzsM/hV/vPUXqwviIqTDJ3QIYqMMC5z0OolEvZDhPAMzpt+FM
mvDJx6Zz41uL2UuE7r5CPP+5HnIP6nM6ABwTTn3VsvbMl73tWBMm25iX5skhcsAcyG1BCx5OkUg2
qQsMfb6Buj5PcXzqcQH+TkzwOMh7TEha/K1h4jm4eJ4+w+3+61z4wM+HK67XIEcYLvBJDSFvnXH7
YGCNRIsGhLndJ1JW/3PoKpzwyXJyZFpXEAIGvtjJRxTi7GxwYgITfrwPvD6WJdZ8T888AoNNSh9/
7NA8oHsBuW2tZg8aUaYKEl+QnJT3uTuPf0xIKRnGyrpx1pzcVDOcka+YMT9VfgbSC84Ou05MTTF3
wFsVGJMbiyE4+0R3vvsyfca/Ec6YvspMD4+1kQwb8+n2V7VzQy9XkhHq6etyU6e8Dw3XcH4MDcvx
Sww8dzqgmr7ur5+oenG1CXijXCfebXouBKT3mnNqfubbWN4RusvESIBJrOPVJ3oeLimXPsw06g1f
CA1Q5IGVdETyigYDIwD4cGcoNnwW9bCDWLSlWAwLIpSCljEcdAUCCER0yb52yExxr5ir2IB2fWQ4
6+ceFiCgZ1xG92NhJeX+7EOSkTjud3BMp3AHpfC77mcAJThUm/wOt6V44iJ0RnFXIMBuGV19OOEj
Hp6Jxyl+exVs1JIPC0dB7is0IVKW023SOeAY9lxi8LlSfoDFRF/HU84M/8kiVNIOvZi5NoYvmCUz
c9p5JFd4mzbqj9Fs9cfnffVFD4rzBqa9tqKLjxfnRLu+2vdDDZc17QW92TOWhvXqd9im99UgM1FC
tHa+N5PL8rK8wYy+g/Eq3hX39YrrN0fYAcVqxmpwoVOKNU/UfPCM5VYYGgwwUFmzkPK9Bl5d25QC
xG7ZDIOCPk4m3JZY3a/phOIrWJBV+1euzg4AyeACHAzRuYbiQu0PHwH91kIc5mVaexpHtlbbRSpg
nkfPhsoPIQirq8uuM7FV4133R6/1tAphc422Lmx/zODlAKcCVJNGZrir/uzjqFMW46QfAuiuBUgG
m5FN/LanDMaxuH7THGhAvxg23yiUENFQlwB/ZHcYGwykZU4NQQH945U84BW85yUWO8RpLiV8LixI
Jcyo4OhCRWNIDNHBYc1DemDGXru71npius7FZRlk4QBmE5RLvTs2+RjP+3cArhnIoTHkBLBa4hV+
Xma3jjsHxt8ttnD8DbSWW5uZqoO/OID4w8kuzl/rqlOlgS2FvWLJMigTcj297QazCRIsTAd3RYMo
FkueVVX0NZ3B22ND51RXXPE8YL6a0QTzeGSBtgnFfox2yPr0+KznO2bUuH0SScPRCTgKbrNiwVLA
Y/oHZBaZKRs3hxjYn+qEpvA2uLGAHycaYY+4UsG3G6TMb0aEwiWLOPsKgegPCLnhRhBMEpp5gp3e
gjzRLLWJNr+ceNe3hRKtmn27R3YLdAFcgVU8PfWkCq6g9pLPfI/hziUR/KVeWEw0eqMf9yefv/ca
1oDoFY7p5lqHa9PEjOwj1gnd+KghjfqE3oUli5zJR+goOLfw+gnxWjCftzcXkgAaF8ifJAEp4sAQ
v67EnA55EnWU4l9DZH4eM32s7b72HTVc4W1N8lXQQwX9T9DAm6mnPZbLx2PXbWlMygU3llyy9vPR
G58AI2nJHMOriSWG0BRvWMZfqq+8x2b+T+OJhPJDBf0cnYE5iIEMTcFh/CaGdcKqP0VmREnb7AE6
oRTlo2bK4ATIgZH3BpKtwfT9ysxiqYSo7pxHJu23tF1EFvPgXqIhoKMg/NifU2+5r39QqsoM/0pF
BvpjrYMpJ0gRMSlbYNmEhM1tySHFEIhiCHYLDy0zoV2zcwMmt440y0EIma3Qh2tMCmjBhk9Ppm3/
Bh1Y7OKVSvwk0LQyhXuK5JRFQJR4WdkAHHBaRAhBnebTK6yHJ2sGu7G0AeFIOes5HXaClXNzVCjx
SsxGDM+czWT+xFfqPL4DZQAkEMuA5XRlvz6XV6IyoJdRFLIHaWl8toWt8b+hDASCotZlOOPCirDu
qCmUTIJKXQQf/69ETYO+GiafQkDMYwZNM0bU6vVGjzORMI+VxMzO33XRjVqTJ+/0Q53EE77Nx3gn
Fru0GGsZElDWfo/7QzAOWwKoritedvmNa/s5NuF3aMwkQccE6Z8wl0xF/6uygeARDovk7RLDZP2p
a+4fpIKQDf1FtVQdAg24LYSD49YBYLxAWAMLcR6zX+JVQ9gQ7FtsM2dl8rU1+xJIO8wFv9GLdyC5
0GmXvSHL3zdjUPU50x5yIM7WkXr0OsaM80ZULBAevD1zaIBRYU+OP/tU52AkHD3sHX5emTRBb9xL
HpAhV1+EfYdtZh5QhOGeiTrmbq3ikoGptY0g64X38ON9szM1MFvIwV0Gh2Qz5MzjA6cmIO9n3rPT
Ikn5Vg94eP6JubdEZuUlwv3u32PfV3O8QyPldJ01i+5tv4iuJ2UDt6m+9by57Rfxq5V/rQf3z896
m04TbdMnI75oEFWGjeuk8M3Be/KEop8zSYZZI4gJaKvtL3bHL5rzkwpsI7gzBIBHUrQF4jAcwHBt
fZszdvOwDDtp5LyU9MeDVNvgyQfxb3Uit8SiDpnuO65/ssYAhYjD8ZsINyGCidD9CxPqJy+Iy+gA
02ACWYhew7mPxFbppK64vmRbp6E9SRszQfSdbYFjqE5xycyeTBfJR4XdTV/8OuhTGcHYgrvbflAn
B92qDknNSq+k1J2qwv5OnIaJy19DFobkfKE/qbMiMQNRfJAWgJoU2lwmxaty1aRFgWZp68EWh8nK
0QzqKApXbHeZDjUZfohJywD0aR9XtbdKmaryX0QiJO6savRv/CKc+V90498T2X4W0m2d3u4HDZ41
Rc4JKQu9UY+PWOKluDH2C/KFAI3KUOGpMEXgfoS1Qb0ECdDVYfs+579AsT0MucjnEJSuCK2Lx+Hx
ZFMYDLaGT4dzQOT8kGxiI68jvoY7NBNo5iN5MEsghq7HDESD1sYEw9EBbvGtdjgZIU1+3VfCU896
PfBBq2SoDaa5tXMQLv4MMffrUET9UV86UXTlcT5WbZReKdxgToD9jUgpSWAgvdH88aNRGLH5JjdU
RDDXfCXNd6aFRUVAr41p2DdCbu/IIxJEEg2B2Bo6Lm/lMyPmq08JDP18p5vWFvZ/Us/yiTllUZi6
j2Y3RAzLoxPzjJ9zHpI0hnMn3g+ENY26EfuJq3jSeeLTKbwzdCVMdhHEohOEciA7XevX0Cx/VoH8
C99iW/7DDOLeoxAnFnjAPPiHDPEbfZ4OVYOJ5ewLOyWk/lmJUKNG7NsE72j3WQxoKKmXuIHBcMT7
+QrjBnhRAYvuY72/YNgYJ97H1eKa9KcN1V96O7FLsFdY3/bcfAPKtZejcBzAVJ8D97ZBQNtG5WD4
Ts0QQGhY60TJ8mExY01R0WKirNoyNIUqqkH54NNC5MTECwj9ddRezEyu85bze/9GjzBwf/CYto9I
QyzpGdyfUMGpYTT4hlMVZg1kCtU/I4P8+hWa0/f6ip0qzwSfZ+gejIBrDDEQn3rnS0YHRM1zAS24
f1z170a5nMgjiSTtvqNTWbN5lYzYyI2Cyazg5GM5YN3hE/S959vr//Vion/CYg31QzjnnpohwTOA
pBqORaaDxhDDl/lnRIKt18SAPwD0vZn+1/+ThtgDk1PJYL5BP1XT9TFcAOf+LZj1ejDMrC16i9oD
c6L9GkwFlgjzuzdBl6P8tYTWSL4A0HzYeAvTZ9TpwrXup/nqNsJsnJfyfmWsCJdBzB/w6Qye8NGo
mfmT/En1NqOVQYPGz2Vym0+ly+wmTQbv4fMzrqvJ1uSnD+I7wIqOmBRc83lh520pwJkT45p+Qaba
/eTAOK+7Kww2lUkFL/eya9rVi//DrAD2RGVrSqCAu2KSoomQSunpVnnyobYDLkVrxbQTcVYe/i7x
5Ze8jlDkDOQXHh4MqNllw1VoIi6+2QbVM2oY/gKAcXTy62OmPs6hw7G+aBRZKrzWj0t3KV3sVpnz
HVLwpDuRL6SvZFuwEs3P+1jM2LyAoo1uW+E6tX1GwgalZz/qHUYQeFaUsscrdFTxpfc6g6dAMbq6
0CC12+wsuyUeuF3Am3zB34UfANzYBQYOinC1ETmrTr1RMGw+QsyUL86ZSe5SwWi+CwaaryBFZiyI
MazsdSZuWg+CpikuL+ut5g9owjpe3iEEoH8OvpjOyGj6rB+CiRNzzMvfr/EEgARjn8loZaFt8q5L
vEeXg5EBnkgSddLfCOxc3heAkyirYASCv4ruREzPGP5YN0bNXKNz2edn0Y/gkQeBD19Brt7kSbQO
YH5CAc84DUJv+ubiJaVUZY4rII+5AUNMcQaALQBe/1paBiSDiUS+LQeS6FOmggv82L3sAg6dKJ5F
M3RNYUSNoKoAz3UbCaoAHxeUggkDiIT5+3vVMKNvqFsF67uC7PPy70fmAfxNFbaJ+MKr+40VlOY4
5btF1sf5YgDo2rlnhGO+5l1d/C6YMbzjx5xNJR8VdhbqADUwGVCeI7Wz8nfQzz3ZtOVB2gPpCvSK
1JdAvUW3V1DvjEMxRNYa/SIdaOhLh4p1Gqzk6wILBWqDhB48k11GzSOkokzJEDELDBgaG2KRKRIr
sACdegDuKgr1l/O+263H9cx0i/E7od6vheiMX5BihJTxHe5eULcA7bi6aUJza7eT9pyFbmFhQ89E
+UJfPHB+aUVDiu+7nZnZ7jdXeCMXj1AS+tOecxGExLsrLxoqxD85+ke3waUTas+CwTdunwmvA+yJ
7hSs/ZYKzxFGrtF5/Bje1t2mO1KcMwhVODOwE3osOupJ1eN/ykEFfCyTxwn/WnnDIBJHz4k5qUSm
KDmb5fR2cQmbgV9iQIAcTN9X8gAkD2dbWP1KaE6oOPpME5A6QPV92xLrCgK59bkDwEHzmcsZVnLj
NlTYq4waAjzLpn8uJv9vQcqnQeCqZ+R0C9E82gvNj8WSxY6IXwhwhQY34uo2vyhpn6EG0M5VJmDe
Aswlx1DRhq3QHqCO1kwAr873zxASPS6vBi7MY1TNC2/0AhQReZ8oULwC4Q9qbaDlfM6Qu4QQJ7Sx
spgGid8ByQcx74TU6vvryAQuQ3jA7LnFTdW/jm5gaHnwoyaUJwBlgKVAay/09oIGccPRVMiI2dVM
Bt8Ba5h/60MIEcvh8sfIavKJaAAZOyI6gZNGTEioYvXoZly6ghCa6QgTgEr5RN9MAKGwsUTIN6Cw
/se4GzKKo7+AAQmzD7Zp8GB8S2oYzauYFtwTykhQd06F644RGTxA0d7a/T9oFuxTFhm3gjXPx1Ji
0nMxYTOjx4TUbrcFSyWBHkNX9wULCMaV3VD7+Q26W37QknANvxJqnhvU5YGAqALOgOE3fPl/okxj
TOMpWcBnjoJEE2KIIRicczup0PKJ0Z4JUt49pTDMOBXytfG2G5BcuIIFcVDWP/6X9LZL1HdQt8rg
yd20KeM+tnmgReyShkQQSJmeQVkI8+dtIcolI104C4DiYdaUHpY8Ga+ZCSpAG5Rsq9uMnwH2XjOi
NkcEtgN1GE3EUv+1cCAh8j5DpY509/hCy6XQ5UJAwC1fGD/cEPpXxKlRRAnh6HqGyyv+xzkYLgbh
8IWI9w70IQRb9MQNuqD0OZcDJHrjPuUuzl0+gThdKBuAOoVHmYBtiDcaUFBqdJII/QJ2DuYl6sT4
6+HGs6kiZY7ac8n8HC4VD3qGZZC2IPgd6dQVi4ESvSaL657VPh7a6D6iXvRLtVhihWKkHbVHDC6E
IQ52ScPf5EZ5i/pG897jSR/q7hpfDSAZPhsoHPSZN9+f+2Lei+nirmLaBc+eVLjLVArmiXpD3sbH
wl4sIuyCEmZGLKhqhsoJ1zLzCIsBzAgOYQSAEXQXa9h6gnsFz5nDvB6+dkUAnZ42Niekr/CQ9NJ9
jY1R/x/wza8esrouoTatWMxzFgHNENgO5eCkRk6OppclSGnNBhCj8C/UIkgzs9d+ENZBD2oBHtLU
yr0pDT+/PhK7jeAzwlrISK6FHW4rh9rF8xTQouI4JZwrElEx9mMuKuH2xpSbRUamGYsZtFCgJl9k
3JC8/h4o5r8ekgUoDLAtBeT7ZboHX5q5lRRc5xrfDebHm4IE34Tv5LHoEwVzkEaMuJlN/GOh2RcO
yG6CfDzVRhweEG7mzUEoW+H4hNehICy9jjVkzO+swFytIVK79HkGECL6EQgzKgUmwjEtpBh+2b8F
l1YfGAeCLua95xTgca4CnLNlGS8A3HQRTGwEzDF2OwPoFtRSkKC/K8zmGOqWgeT1ARopryI5fmYd
2k95AuUsK9C93YdNAiGYm+3B460gEKpuL4UUAmAlkCfwSa5FlDJCeztITzLnScGU5gqrmgQ97nPm
qqwlknA2VbIDVwBRAeRwAOPRFGDci6GERDZUhHXmUInhd2ZlRhWLoSsIUM/pzSBK2+oICyMLF33P
YKSjgrczUuDx0+EzeOmEvERYqyLGHpppLwN5HWpc8kj87/PnUiB9WlYkLyQHE3EmFlDurBVmfXCV
oAn+k7+EH//h8wUEe9+GZiUCqMOW3MveQVAQn0cKSPe8+5mWSLCl3Z2Cg/SZTZVpb6wsbwi+xBi3
sh5jkoYxfUhecHkmWkSjY6SPpNo9d4A2I/r1Hm9fdh+Hl2r3yTvOpz8arqT2+oeO0hHr4X7YjTVU
EkBpdLeYBLOoTMH5YTa5IuRixIBy0ri3XZeUayiXxHCWiZ6YM/oTUofHV9AZPMHmhtssB0N5RoBx
SN7l7rxrTkjBWedIp20UXEj0HdLBgw7lLg1MODhddkyzrsh6vBvtBwDFy6lR2PCW9e2k6ZJ3l2iv
8YOsp0IZyopjfjLwuct7qJICic3pu/tTy/G3Iitldtaj5rZizrmFePke0pW1xDjnx7buiH7OaNGo
fKoqQF0FlbI71nOkTmE3Akk4vsk5YwJvMlAA/sNPkQLwvfy0CAgCtFgavitUCUC+NBNvaw3SxlD+
g53Dhqm2MVEdxa927917oTOWJ7+0ta8rltFfD4MbgDxmbe1yIOqeuysmp3DfFiIRCVyAhXVNtKxm
LCkwSNkd8MrGaM45EA8okeGqisJCYZxFLfKyy0zAO4PNjxx3nhR3zWeDJ0n2jilUXYY2ibjN0WIy
FedcR2kmkW768n6ecnolUF2DBqgk6JG6cha+okiVsSuMyRQu7d9aGzJ5ifRpf9SNkVP84QK3Kefq
+D5H8eaXCcnU1D5aMOAcSkXNhHMX5NU7Zct9hxwfo9zz/rylFpf8bdqffpmTPRh4GtQHQj9/mxkc
HK9/Zn+0ZlS0OFlg7YGdsINxLS4CtUcGcnZNSLAF2tAyhKjMaIrZ769ydSKtxTzo5cHXcF5TCaej
rWpdOHrw9ug88oQzElnIi1gMTl9sIuFamdaTU5NHtiBt0cIl1+lWW2zeRDAIqWOmZ+43eIs5I7R+
xyZF+8KJlBTMCM7k19kmSwLXASpyAi3FM8OKUmSYfkLNPw9LYLe9isacyeZl8t3pI7wD+9CUTt0I
Mn+8PSp4ajIUPCcaZdKqpj0iEFjBRZMxyLKXUK74dbJNNVfBCBK6G25tTGWTXsK0IIfhyS2MdKOJ
zaTC5/uyL8Nu9Vz0EfSPH3+/mXDnead4V0dikscJC+nnIkKvdFjFKwNAZ6e/3RswlOLnAO5MHaHn
gMsyoACkBaZj3ffXXcdUZ9lCXKrjGoAohqXfxg2Kym5N3tWEb9LDL9MVBo/B2SNPy7smH/4xMlJu
sK6CLdmNJZCw86hI++MPIcSxwmlWQRvUWxtHwrbP7AkwxrntDRc4BjFmRTqswvI/Po76GjMdDMKS
09We0/Mz/iM7FrnclsKWRHInrnD9mObLevUiRDaSJv82KDaT6KvAtuJqXwXq6J4wUhrCVx42gTTh
TEMPAgbAne4IQ0x5Pei7JlbxD7dG1X3s4eeNicHAbeHNsq5a14juoUL92xs/0t/xHmE36sMzKjPG
DFvEikD+Qbtv9tVywQkXXEN1BG7Fj+nGT0wrQX33c6EGyx0Mkqy+c3M3NX9UIb3NuR/ueK29uLt7
45LwI45DOG1w1rnSdLwzd3oRPBFXIwswRUMDfHHBjM3REfT9/rCtxh3cLIJ36UnPCPmHoszV87Fh
HoDYZsphhqoAsKe3RojxJ/zkJazZoAarjt5fnQe2sTSvw7zx28toYHqcileuxKJL79lgiZ08xyAw
D+ay74ttBLBZkLmXGfpWY8LSaWNYs0zaflQ7LcEu+HDYA53RqTDGNmOd2+LMr8+RM24B9GE8gwFN
VeLJVdYwdpYwApzvHrox0g6E2+fgwgSM27qz6KKZixS6XQE537OnlOS6/4GPzSPG8hSnox6ZbkGh
4+znEi/4hm4FqZ/csafHxKRjbM4XzBl0nFcmSrp2SAFX0KDR0kE7TxmpSI1fR2oRvsdn3H4Zrrzm
jEFajg8I9yDOOSjYgzn2x7l2rgQOJDm67N3QdHTWuRt2V7fGy1XFYxmA64Eui9qAk6WXScZEQUd8
C2pyAfLZFlofAQM4y56FkORuOC8GDqt6oV+Ch2ZJcJ/rOZ0ppn4cuVydKaQfCdbLEbv2wrodXsfH
HBYCIybyKFg5L/i1uukTViP9SKBxFM2qZxzcahfnJDfgabvQuOK5gAVcwvTf0OmDzMOd8vPA+Xfr
+w3kpsU7+k01Vt+JOPEcHtNOxTevFhNic/Sho2IGQw9PJ3b4wEQbDSIT07b1IOVYuQ0JQxj2Vi3g
zkI/XGeScAbs4yreeA9E92+bOW2z6JmWEeHNRZhQev+rfi5OmBR/aGQg30x+dHIkjLxgbBs0wZ+g
OuI10s4N4ESoJ5NuilseMWedI0MGDmFETnp4sM26+L7HtiIiLcL9HrXdHXYX1Zqr1U55DW78C/S9
Q3dihvm5x7icSMC+iYp7ErKr2vkecqgySLr+VPeNKp4rt5x9DI+ggQvG/NPnRl1euIiKSOJWBD1m
hIOme9+fabtz8EpwZbPvozfTFNXpLaXd9lTP2uF3XkXl33mSB1vcSKN6/MFuB7jXXJFWcHiEJFyE
n+QFbQTc6qQBdj0BAKzHwNqmJicr6UcVkEfOfPqVc4283r6MLnRK+cBZCns82kblm3gQBZINhoBK
9OHQF9LyOuQHPRk2nK5jnusArTmo3U6dmiMavW368zQGODAgOalgYQ8vpzO8zu2Gs28sztfgG7EJ
GMfjoRXWHtpuWD7U86EMkeRpePLL+a2xeO4DQbNCYdYjjce8YMMcaE1RFl0DSm2gg6Oc2/0j+ywC
2g8wFZw/8SgFMamwYGVLFyizvXePPTPq06hzoP8SVbMVzWerv9hm9C7QFkmMB2PYbZnx4YRmjoV2
9byS3edMKAGFeoumjp2Ka6ifT8nUniAwAzm/ECXdg9t7W1wHjmkdl0yj+tERJGnC+mUvgFvdV/kS
9AGxH6mixbg31dJB2icunpn8luEnkVXBG7spw+2Xi3IQlxfhv/vjTcJae20eyGuUoNbQClmwJpay
0NdPfuvieIdxEPDIkfkrfkG1ATwWNRFMx78ctID1jfyd0Ianm0+14TNoVOqw7ZDzT1/L4TsqmXW+
hcorZ3DmsiDOi/MSaNCX/3h7+oy+AZzRmN+heB6uic4xZjKBAiME/JOnxub3Jyr/LqAaYDheoHuL
fmth2AzW9NzjotpAjc3JplxCiHg8vG1/z6dhNNMT5y3zrE4BoIegbE0HwW0E7g7TVNpL8bSA0n7h
/z97uXeHxnTnoZODS7I3cJw1zakM7pBBGwhYKLIcVhlShKsdx2fFR7QWk0UOCQoIJOaEpymDV0bf
fFlxW7iXwxv6KQOj6I4QFYyEXla4R2BS7mv0czf05N0cakz8mWPEsafaTq8bKXikwBlwZ8roNrpG
Qq/I36ApYLSCawpvHyJNyft++MTGDLBREKJGvgwUBPqrryzFX2P8kBbR40iDB/ukoMoSIootTaTA
phgY+hVsG5wY+TdRqz4ZyJGBiaTN//sDxaL2ZPY4/3jkLDI9IRP8vBNzMwya+Ox17vptRmqXDQ4+
hhfH2fdKNl5ojZOXu24d/No+u2fIXMpdJ+jPaGWRN/lwxW+25R98FDvwvcf4Kk6L0/hAxBbDwcmk
Y97i8Z+N5q9SKDYj4iEWYJ8rnSaMknNgeyG2lD2wvNwa7TeERRCAaoOyWuWYplDDiUi8K9NK+85m
JNlaROVIDBrtCn0iZp0n9AD8923F8CYsAg5bWwYC1TbfDBiRr4hrliJOgXyQ06C1sgUwLl/eSzAW
p/DRE2nCHuuPVQpm+I3qGrb9c0/JpK+bZYVeyM8NToWeIKv1oMRAifDvj6TYwKEg0KfsbIPYmeUN
peYREKeMCPh2r9FgCS5DEWpQOBKYTaXqA+LI8AYBw/efOSqnzYceqYiQ4IiqasSHfxtVo+AyolSj
dHodAU2Qv/bakNwcG9jm3+J2MA8uUCwgNqfRovCileY1W6AciP+fUSXclAlwsloUw/RilZiYb8US
AswB1SndLhekFpoe3C8uTv8C9ZMtwzeLN6kEOjwaBmSpsr9v2GdbDo89RvxYFuMSwsWD0E8MwPib
4L2yrGEDoez0YFNmNMhf28hal8AeyCOLFkoSmw914BR2EiPWnuFCwrYfMNovGFAcB1RojoxeKGXX
Ib+OXMgzvm3bTvzlnwxjmqkWq5xpuC65/zz2sW3HrxuF4TWqYM3xtvG9GUkMG134NBRL8yecNrfe
mKSF03/CQD/eqGcpzvKVxIkO5OD10emTSTcCF+E0AQK5jovOlWWPr5LwnmUqBnrBE23I3Q62W1GI
fS0MFGTGFVsoJkUogyEP1fCDwUgoGBYnKB+3fTfuaEVvezGK/9IMgxqBEkFqwf30F8uYewiNGa5F
2RkEHmZVZM6BO2wAgy8dxew3gXyGY6A6/7HbfjYeTZ1PXnTxFaXirx2dcZJlJJ5DMKjH8H6faxkG
9NNTj4y0D/I1vjCQZXVXwti8qt076kcge7BGplxoIRE3nbmxnFqKfpsO6ezW0he/H0km7gCTCaQb
sBjXBiDP5LfRGqegHCYyARtC1JgM+fCQgI5Jzt3D5+t/eE7gpAAZ5GblrfheDcEWjxTraWBd3OQo
mrkBsRRDgwtmeLjjzV5H1MV8jrQTJLRCx8JzpN7QrGhD45YBDbLktCW7JZeSoggVSK440SpBzoBR
mRfXofFzVLDiy4JcnLs6vLchAji60znOGNut3WLzUcaVjrabzDnQWZWKlo7J/Kx7VPHbj1AFB428
ez4irs9SWn25RB/egJQQs4zLM6k/Oz2PHqTu3CCWOkxR0Dob5C2dmYOd1y9t/PrysYS3z7DF+m6w
XfdJC2qV4H0ZAeGqXFh7CoiWzoguCDAjqskJIHfcsOhi2NtUBmzPAZIgWNU9/hWMVHwha5FfHmiU
1avgXHhoIBxjGIvdG40Ww3pSRTC95CigZVmwJBRGw/huKXZF0umdaANbIY+R+hpj4STHprNzpAGM
c0jRsPWQAoJIkARxDXTVax+jXuvc9VjDJq+K8ee7vVwKUvTRbFvNRT7CNE2dUcFzp1Nh3e3tRF/T
gqtj3alhnkAYQ3u09TBaP4cG40bhZAV1oE/LRa1G8IrfYx7GkUJorKPrwqcFmW+VfpaDHiUKyIOY
pB//+U6gqEN45nfCyMQa/FWHfqYRAW91vxBw6guK8gvlF4Ps7VJp4x7eUYvixJy1+LoqFsD6vF3P
qOqtM97zNepYQF/oj/VJmebhFQ00jk/KGLf4TTtHcPr1OHuQb1abXwwrgjkr+/fYzAkMNP9ZfSH/
EUo6ZLKPvcGwCe7DvMSTAjURLo0fVCYSyGZEEAzWm5AkcZf857yur+oxrEnahXZYrISSjJQDBF/w
iGb3vvX2L64ABEpsASXhQTlRhXP+Q2g/MLmDsI89xICDWGj/kDxiPrC4W2PsjZGyyQvsj2BA0zDx
WTAvGV+HiMhieADghWRKoNYR01nieGe634PIRXdrzRu0Kc4D7idKMf8uwC84oL/dawibePiE/6+O
8TwRvhBt8hnCsYw+E5J4mRacR9fNFkruF8YPaHIsnGxuKR85OADL9eMzR26nCLwah50vwyCvkWah
OadAUoKG3hff1ClFab+jJNNcKOUoqMSMW2RXzb8rYfdCYgtjusJaFwviK4EzuUExjKrgp1+HaKgo
yfrgimfnpHGQU/ZwKjZjIc6hpIb5yuyOi9SwGQmd8MXDewQ90L8rWACl51MxrE+Sh/1XCinJpb00
7BNCuCECZSQiFHLcUt6CKBkBjnMzTd8B5FM6B4al9lRaMSin7EERMxP+dOex5vX5BUEaQ0G7Ancm
sJoXGQp4UQ0pMa3+gvfpmSEtJBI/oTPs85XUYnAGHkMAfyFXc04S1Nz+WoMhfmZIBk/abaPmZMCp
pL4+wI/l170GzahOiRJYQBtpkyLmqIow7IRxxRQb1NTTR1veaFZg/MKJF8k0VUAOJ5H1h2cPNeqi
dj4rASG0GBkiZ8T74R8AEQtRJV4qCOjZDEJngsIAOFW4tKMKo9qIsHJAyo9xPvfWwzOheHkVxdBt
ZEI3QagJHtEk/xF2XsuNY9mafpUTfT2MgTcTc+YCIAgQ9E4SecOQJUB4R5innw81F5OprEhFdFdV
t1RJENjYe631O9iB0AwMdovb85gWI+bWF+5uPOZRlIYCCq4EwC0M07Fv7KCJRczlypm2Iy/dw8Qe
8rNu7VDEMcVGXzKSqUafEuT+CtfEx9dLsgs8YHafVpRZ6g7i7HN6ahbSntqLvkPw4X57Ct1T7Lyo
kA7J/Fopn3SnsFJ3aBnY3mi6sKfw9Y36znRvpcAfZ0Di0C2rC2xAGSuj6GGmT423UoCPGov/qJyc
JC5U5F4sUA+nCu33FGlGnO5l3bmpbqesDah9mg83OYW20UwNYs0LoKRFn+x6i1FUpZKMtCNrQoaY
TtkDilO6bPyPbqVing1t9UKyECYfub90+k0zjff9oTl0a5bRUXi5HdP1+GZFM0Qx/wgA73veQOS4
BK7uenwLdSpcgkCoYsmpcnISCGwdg2CcqSrKe/4DrHtEMzMtn5o5LGhO5fF/jUNFaWdAmOQnfs9J
hVXBDgV+xjg8x+kDthm7iS3gAYCun4oP2NGGgAB696rDaoFUMcf2jb+PVfirwFYFqAHOOY7OKQkJ
0n56PDVHaTnQUG8UpEhPL+k/hKGtscCH5BDs7oAuPfPIwqN/VGlkICjxmSgnzAs8M5vjMP+8zXLS
Ayj4BRfw7bpR0CNAQXRLloAAgxpfJHxceMOs6m2k1OvHiVeL0yeE9hfG9ZDoxzef+HmOb4BI+mRY
HBV4Q/1+tyX0Qigsx7QqT9kXIy1mNVZuDNVGJskNhuJ9G8EzLN8F/7Hs2L1RxD8pLj+jfE/9mnJW
etPYLBsPhxoPruITw6US/L9dgTjRJiPkY2qFAwP8YdR2T/r4gsOY01bJqOtM3tjV/NtMoiJEL+ol
BiCOvkmeMvCEcXTJWxBP40NgtzAng6W45RAe7zznkfWMuc4KJg8jXfUILL7rv5J1Pa+3wxyuM/oJ
Y5/Tl8Jgo4NH6HPGL17egCHsyEvYHs1Ftm5ehxdawqlOPI2b+yhLHXYf9osWUxvmykiY6peBhIVu
ZpxMhKB2X7jNW3xSRk3UsOUtYSFxUHzBw90EW8MHS0JaHh6IgB93duTEmcEMhGElNfp9l+K1CSIH
mZiEeX71A+xyiabxeEM5M7qnYxJ2GxNnIMykhxxlG5y++K3naMQJfzw0wkM38QLlYKpbQzq1GC9l
MxUnQ7YxphbZvEbGSIYSprYHql/odJIHWx8S0cNej5uzzuY48VQmAOhrGSQ7xqLek12GGRPVz1wY
o3VqbPuImWYwPBwgf+6KA6Pfm0lxChOcV2nUCExm2ulxZjFigABYPnpFj/ZU3MZdC2o4upLxWwCI
EI15tDRGJUHfzsgpHlBe6Fv4uHt9DnmQvbvHeW60UKimzy3MFQ4bXKFwYvJAkzkJhZnEua/tTaTr
2JyzEwIv+AZbtrIGH5i1LMrb83hv4QAD1NNZNziKoEpjBx1erpRXTzW+ffBOoeqyvJicvqsi344u
GKiewoJO4Ouqc2cUt/96zExP3KKKmksLVtswLUScyltsidhqkHl98OO5+ZE9U+mhE58q6GpAS3SH
n8ePFX81t2Lnmx8pzl3PWGWuzGM3uiTRPR5Gw61Ruorq4ZgwvYcZ448KMTRibv3aTyXYG5jecW7T
uQIpEfU4r3H5Q32CXG4GeqKs4xdxDigLx//9MWJajDpnEf3VUw7xN51Wmd24vTPZmPz+rpstWMQf
8rFifMZM5+1K2i82X/30puJI5WQwY8/SG6b7tLEemcOLimdGUBtu/+PIpucYA5XcgwNyP/Qnhjd4
5gEoIKcgqsMAbkUdBETE6la3FaFqAAj8GOiJicEuOlz3nBWnCsP9r3Y62d0YIBmW7jLpnYFR5Cs2
O6s4QHj38ajbMDf6bJ7DDR3LQGYw7ljQVGfEv7sodcDTzQNxJS7TsXUyUxYP7Ewg7dD7z9NdsEtP
zMUwT9G/omNPTQfX90WHokL1jGk4MA5lS05kcLAOQJJrdDRAoIyu4CGtek5dVBcmRphEz857d5wY
rVlza7YnFH6c0AdjFb22KTi1VTPChCG1To9It+D/t8/taORlSz70fXiLHzdkVheFaZL4juzCTTiI
I9a6aYV7RBHZUzTC/fqmepLQQTzo+TCWceSl8hlv6bbLZbxt2Lhj3uHD2/1soqrMrXLOx0av4Hap
4jRoBg7MS1FPMKHG3g10zwQ0oyRvHPMIBoeSQIewtjZnPYD3S7Ufljrb3x1hSrHUXh6v9f6Bqanw
lm1Kn/bulSao++IIepS0+w4u9P2GKTym+TEvHvw+rDv6c/xGsJdvutxXnN1EJnJ3l5LwIgyjvoI1
Csjdz6/yjAIifNOboxiu1dzSgpkM2fMxe3TuAzcnneGt02MT18zQQN2QDo51nLntPm+j3+oWTFVk
wogQ5jQZDwhe1d0DA+ZXUED/7YWInIDgieS5QdLMYPO5eFM7XyTOuJ1PQHmDjx41reZDaSaMVioP
PUQCpqk5nBnmRABsxpuxQO/O2HBRbBPIbUhhXQrFsRoeTug4cbPlBFjX771v7OJjj17R/gBP2o0K
NiRcPgfICBhjuGqB7L4XAN93zGU9Xgf9g6pJO437CLgbtgS+gH4Iqh3SHTYLVx6RVlgktw3ru6d0
fpwQOuLrwSTQxtEUeXH4rKz0A+fVCQRVoyW3zPO47PNXwgPno78HZlOLLypr9wq8O2yuJybSKC+c
4JzP4yXjA0D+irfR7UfDXNDfxX/+63/+n//93v2v22e2zeL+lqX/lTbJNgvTuvrv/+jKf/4r/3//
9/zjv/+jqZqsC7omiqYqS7JsSio/f3/dh+mN3xb/R1vflbo17veTuAkwMXHTF5QTnOSIAcBzIs98
UWcm7gGbiu6W+DMmbIQCuDrmHztitQh246Q74KEATQgy5KqYS9zKmnQDw8N0lXXCER8QlwQzuZjh
UYeZH2kMSjHXM+c2p+rD8VieK6PBDUT5CaIR4LIZb0rymuE2l+AVnh3hutB2ofWapi/i9u+3QJL/
vAWiJOiGLpqSJBrC+PNfbkF3kwzJlDrpJF2eXpj4HhmmzHHfCpdMC9spnYZ9mO7a3Q8fq//9YyXx
949tqiSP4oGPzafT6Uu5XG20p9ncmH7e8Ft5d5YOPH80cq4HLP/0988W1X/5zppoaqagmrIsicK3
D0+rZJiEQyucFqDHC6afdCozmh52RUYmi9Xl5XKZHUfb/Xi6ucyemCV7u4XK6PvCjlhYs7dgdrM2
q1VPfbfZDLBrqQ+tzeUN613kQuhVrDn/Pj/AHegYOjeEX2ME2z5yI3tOKBNMvi3cvi0nLSYDCtN6
YYbjvrV+9UE2PP/E1Ht9oMDfMB7DbFY/g4LDOZUw37jyWNrZ6zm1/NfTYffEhS2+bI4G/K/XIx+e
gJtx7MnEzF5gnWg4Hz/cQVnW/nx8miTIuq4bhmAY6vhi/bJqCu5fKwW6cOr9MnBUebkprCfBvit2
tDdJdmUHqrwBa/Flzf7rklsfkVZWntMPzT7Gs33i3eg8s0VAe8u0Rus8WYLTWG4CgrbLc/sKueTU
YwfImMjGH2ff4YTzEY/J6KEve3MhJ+5AG8Vs3rB8oBi1uzeMEWgHOSlQc8wI5YUHjb06HJ9pcHh8
3Jl0dMTJl+fQwWat5Wkk9oACFe333AjJQLnPos8H2WpWAlkxco76TJ2tRPybQI1npLnHm4wxV42m
tbVz3lCfkZXz8GrkP2OoovNJLxg4PuuW0lSybESq0eq+qQ8355HO8zEtovrMiF1zVQPflQluJCP9
f/KJmUaO4O7Fd7OjgiXF57OZotss/YyiWhknFx355RbkA36z+SBP5orJU7oIwXhp4q+HmKEQBjNo
ltaoBNYtnLVX1tMScws/XadWw/9Bb4jtSoNTExGcA24qz52Dy5iJuwdjzh1nx1eHg/ndcipytPK9
C7hdX7rXSWcHi3ZD4u+mAe0rntIjIhnGhSI9R8EhJLyhPALZ8vn4UVd+EY53aHtX62tHmwf+sMFB
jGEELYz3paCPFzz6L9zX1xVKiE/aP9wf4edCNIbzvOoqbHBSp1quhWO9ul/EE664q5YZNLQ0eIHY
R8ONOA4HkybuOLwX+cheiqBVTeNsSUsvn8P7BtwGmgoYD39VEeB80sJYDXTwdHfD2upUn2CnJTDJ
Jh98NgDK7Z1OxmIMRpMznmlasi28jFzK5x82H0n9l61Pk0RFMFRDkBThjx33+ihE6W7Ep3KG7n8s
gmtf4GiG7aUTLb3RqmUh+hRvL+ZhEch2ilMN/dQUhWgOAoegTZ96nJToS2ajYG2l+ZeNvtgUn2xB
jHmS9Qsy7w2NrOnLpdPuuvMTCjZrVeIqPrnvi32AwVTjNu5bvYVc5PeO9FW8Ame/6BYUQjtZcKMh
BLfWx0JbPVH1GSXTqrpyVk/GDokCY0ze6NELGCsfyPwDr3h6xG4xWiIYRiyXkqryBfwdPk8g/5wQ
1KLv/VLfGWk4I2N0M0j25kFOIjB9hjcESSZWQjYcofXWTbNAHCuH3rSe1ezKDeMDyCbkFF6awr6U
c93wYIyQFAY+ttPaaSlNrxgidAlkG/ysrmOxfP8QZ0kFTol5wETYKj6lNxMp0Phh2od2eX7Dbegw
N8GMobsztrKORK5YDLc/8mF2M4FIIFXkyJ8beAX5HN8VqzKm4E7S9FJuN7xDtbWZ8wnORaFvv5Mu
AanxNcAICCYFfAv8Z3EHW66AQXsLnWwoYIZHr7PaNIKDn8Arf1yHNwbK0xdlPEjU91VNTT9nnFV+
XIKPDsZqA7eQytRWQHoJjnllSyysi9YD+woocMezZt87mmFf4ARV1puIWpnCna+xxRNAJz3keOwQ
bHAAFdZ+Ys9vPovEBCtgTyVbfU1dbc/JBYfqP+v4deL6mJQbWzdZQb8fjzlm26jSLHEcc4PwQgSB
F/ICL9gTAHTwRZgK9gpzyQJHPZg2FTfSpd/gQyEK/fN3on0Xg4eYaEyYZbkvNvJ0M64eryJtHn/N
C98QXItwrvHPGqYX5WmDnu+CgOAwWPu9Mv/snrk+D547FzfnLwBGyE70NxQqBPWQKRjuCjs/wESB
C+3ME7xfSFe/OeAS3j5/BhJE2Y2V0x32q+o7J3+ElKnqVWwemrfDSLl2QhLMRoTUBXV4Xp4ZkVKh
3SmDU8s+xCtAZ3Pr+WMiOoaMa8wI+C+EoG1o92cCzxZDOH9ejlFJobXGScs/RJsDJoTricS2wvB+
Wq8CWLPrcLs+QU2GXXnwe7z0aBS+rOdnIKvR/ul522+tfXIaLGu0gkLxx9GObdpsHSyglsFV8srV
V4M7AL6HB9seP3+LEhPrwcWzeeGlcjhX1I7OZp3Nl8t4sXXPa9tkCjhbg467eJAlyyVKWJefn+ve
WsKhFcmSuXuUD8vqBVmvda6WduwdDvDozC27O00GJ6n3+op+c30QrDFlcXG4Btim+2eujlgXUkkt
Zxvw5+HNXjLm1N21U5yb+fqKchaxAPK6B45CTkyM2zPVTgoVwcUIZB17lDZf3u5Dn8MTYUh3yKaO
g9cYYjPTeUefhiBtOdmdc8seOY72+mxl3QwlzlIYAxWdei3b6K2Qupi7sUV2Thqjl4zHGnDytIvd
h7TfebV9OpPEhkPYZFrlnsI34qD5IJIdzHf5zFPHQ913ytczSO/97b060+KK3J6SYMCl7WPz4AcW
WLfV4Igy2im6WJQ101HJaiElkY7PGpMB6YVD3b2dx8dc2t5T+CVbDJT5ThjGpdazVky7wD73zOB9
RIL+2cHsFKcp3drqzvJOVQhz99laQt5Y11jN+NyiZnaWfQ7QyfRL4ZtxDSEUbdh943c9gLDoY65R
+7aDUZtbNHjxJZwqz2PByFodF/IRJIRl6UOlGbHUte3xRFOeCcS014dhn8GQGW6e1giIfGD/HLb/
1xfMC2/HvIMliFFlgdvOkaFBaAk3BwNGfy3j4lIW9nrtfwXNlNFx7B4CxkEMo8f35PR49ZvNaSQe
rK2lblv74/XMpmDNt/HCXZ4dhxr34Pu2HezPfEmyCEgYJVeQWe38831wuaHowV5Tx8MbXZ/ePw/e
ej18uecOpuxqOXzxar7Kmct8ccbSItDGXS5VaiEKq9Im5Mb/+ABP3il73JaemZfbywRxHlumxUpY
j+tmNKo8u3yhuwo5nNA9h7QPVuzzsk7AFxyQWcthoF5xe5TEdizAzWT5HB0rggpkmzX6GL/W3fpM
F7zFxDs6D19M1znXdt2czbF0e67QbnH/c+u1tA5j8Ivvrx0+lcLsabg6RUMVd76v16NUdVKA/Xhf
mEouRgTkoxtP4i82i7E2WzrPLMnz48nAVVewT4fbdAF+tvPsB73S1f5oy5FQU9tPH7vxX3EgcLjy
+SNl+foWgaXO+nRiGdn842jVOTBTVR32OgAIXpfbdKd+TMG52A3ZJ2r80ni2NQwcc6sjYK+nN7aQ
5jiZyTKj5uSNcSJQBniTo44ObP7aWByYwe1+6Bd16d8aDkVUdZmeTTBl8/eGI62UWxbHxnB6oUCp
KCJIuE4/AuaGuvdW2MfxDB88VBYu6WGU/uM/myhRR384xvecRe6nMn1+Xg5Qw2CbYeaN0eFt9hFZ
L9OXevqEy4r9xdIit5LtU2PrM6cyvRRdN9ab7P1/rwNN4+9fSBF+/0KKngZaHpsDDXBL46lAmEJb
skzPOVN4eRp67SvFjS+j0L8EZ0xQjm8blNuz0Oe/O5x4LNXTF2MLcuRkxIcYt/pVBw0lnFPkW2f8
PnFBlv7xmoS08H4Hoz2nbGS8v3NeFbrITbAYXUM4foCXpTELnfHD4ss7DKtxxydJZHSJA8pHRAEm
CAsPaLDE1Yx0qsb++/1Q/v0BG4qiqgozGWXsOH/pKGuxy826vSenRYMs0Q62FLJ7E1YlVDc+HtzW
xphiQjt+DK1ZYm/ZwEfywqG5kuiDBHzGO2raRcLrRlMjOrXt2Wg4fpxc/Gvry+xAE2VD1g1tfLC/
XKhZVHl3r2/DqbUbh8A86+2NAseyZha9PdA6mjOOW7yeR3tDLDz+fp+kcV18G1lp0v//eP3bi1Ck
qibWihmfmInPi8/4XIzJhCCvxNlviWekRYw9ePKw3Oi4GGEqa+b5wervlyH+ywhFl0zTUGVVVgxJ
/jYAyOVBCJKsFk6gZOWS0nNgyK0u3If1+DLVmcAQ+odP/PbFaZk0TTTk8caLqmoo3754k8Rxmqfm
bZ3mK418kMmzfHUbSGm5m8G2S+6nMP3hW6rfFuX/+0xT11RBEAVT0cZW7pdnPQRmd1fzCaHKhT1c
jxNhb/Qno5jpygEmUHhl+t/CEVCq2aQXzonW7cuun9hpUwC9Y6waCf3sOvafE1tnEG2EvSsFJAc/
YorozZBLu3t0W2hZPTMm2UFXm00deTG0tEn51VELXu+vCfTPhBQavZKBeUTVK5VwkSLfMJg4CxTV
1QUhvxh5HWBhT2rZ9lbAVmmeW7pwRZr/8BS+TUz/uCPfVn8umoVe1cZt3V8dIU8PPTQZhXGxrtla
6LSYBOOrJ+CNp3R2OrDz0ukZhfPDVXxrof+4im9roa6Eez7p02T96O/eg0lKpk87EKucEY8C21ns
QQwFeOIQmvRUt3sIjFEFfVbadsXJLLDYNcwfJqnfNvTv16R/29DTVk+0VsE9pCt2LEuBUhftnjEX
MR/76WWQf1iY+rcJJlPrQiy1jAE+xKoQiYeg4RuXQ+/QQihnm4nO7Oum47SRDn426axeaZZmdZ+n
ImI0SJJilB6MAlOHAvcbCWns5LqV5Uvefw5wNmXMTKDs6Q/Ticx42pjijvsmwS4MQK4z/4fHaXzb
U/+4d+PX/eU9m2Q3WYhLKViLOryjAgri43ALIHQQ6wkNrh5Zsc1JLoa5igl1JVkVfBG5hMoqmNuJ
POzFx0IIQeEm5dxsFeop8poabR+InIuokBQRp23sVPIWpkQ6j5L1pNzdQphcImYVkjJLJL50AkZ6
M54mdLBqPB8C2HzB6FcqfsoVquNHv7rJwWHbtaZbKaGvdCy2Wj13dGWVvAz5nxJ3tMEoLIyITMzP
jeGGmidnvsZalMOjKdi6dr5TaVddYfchiS3xRb7xdJB8N1igC8kRlUwSGzPNgBJKAYMZOiF+yqy9
RpCAsAdN1n32OvRkYCTFW/1IthFU0cedKGoeWKSg8Fdp9ZXTRPIa8Sm64bV5v0itOlUjklwjeSfL
JHAM8z4p34QG2dfj/nLvlWmmQEbCwL7nTmUHgxfpbh4L7SxNvJSB6Fd7P3W1MRVVXnGRRdBjHSCb
PJeQUj8pNp0M4+DBtFogpxr3GcPAN8N0yjuq1XsYTaMBQvBddM1YdM9ydF3lBqbcApjToFIQo4cr
VH5Jn1fX/ENGZFtpottdE7gC2UySzK2m57P+PpxludonGA5kytWOzVN136mtYEkCgQgQpONQR7iW
7Qe13UyEdt9WWymVYWHo7bwFfKzTHOeAGw3qrHpg8PHQ5F03YQhX5mC7wTqHRJkyVTU6p7oR9ZUv
1f7cxrvHyDCGHxpE6bRm+EYZ9PeX4B+s6ZeD/Y93YDxxf3kHpKvZ62XM+XbrTlKLCqtxK2knSGcZ
oqQ4xKCEzfTe7K4ZdgfQiwOrF0AlQ8e4uS1YH0dBAvnZZCSVMoJSALMZ8aRzLfqhFhd/2H3/QdV+
udI67qJALatkHaZf6UDeJC9jl2IgEvV2Lvbz9IpsUNDsq4ylGxownWciKwSGVBRHQXKQbqe+DH4o
jH66qG9Qntorpann+m2dhKtVd53WiXu/+1L809Hz0zb/rU7VU2OQ1NSI1i2jqwaevW6Kbiy3q1JG
xQMkGMNSqvF7FLC3u847RcFSZqfX/WoAO7wpjKfa8bye/LR+vlVk/6wfSVYpoHVJFmX92w0YKkEx
bw+Nk1n00wkvnAm4i4LoPhDhKK2KwE/KC0l+LSWEhOk1u4RxnWd4ZuQD5lNwf/dl6EOFMT8TFlM2
UX64QvHPWzeirQqo2zj25u+/r/B7LF7jNi/zdVz7VX+qHz2qkU+OSx3xSAzYlZ8aiWTxWLVujCTz
9tTGcBTDVU7eKHPiMPjpisZj8vd3jisyqOtUwZAF7R9w9JeVnKeKlAXiPYdftVNlEvtuFwF5WRZe
rh08GbB1PKpavB869+9v+58H3u8f/K18bqJs0kd5lK+N5jQ0/iT6kvVpm/90sP75UuiiqJvGiPAq
EmDntzt+FSdma97TNaLNDvkX4pPJQiFLVbmEV0/HcII5Lc+6cXHkesDzy91H6w7CDzi7PD7Zb/dZ
1iRJN0xFlyTVkH6/juImXzU16qG3lTQtYAdqi5tRiMqouzw6we3F8yBIbpohzwqp5UW41o/PoDQW
Acj7uBveyQOXjgmhSnlnR7Ewa6JLjRmu2EzN/qlrKaA/+wmbNuBczFEqjf/e8Fl06aLXgY7iu/f3
Jyj+uXYMbYQ+BUlV6U2MbzVoMNzk8tHKk5V29yui0mJ8serWDZI5DiQ1HFuyfVk9k9tPD3X8g3+/
mYYmSpLBDQXB5o3//WZqYjfUQpBNVk3ihpAz2iqchmW7DnPGHv8Q4gMrjKcSDPdOOEXxpRkOMpLN
QanWQn+ojPaoG9P2Ov37DZH+XNNckqaLuiya3I/vZIpIEdNBvYYcYEZuJ2o8Nbpypta+Co1cbghn
qZHuiKtM22pNjHzhTOETAE8zyMdjNHwVIvSvqB3pnWIZl4fUfVTQoMmdh0RTRj+8gdIft1ETBPpX
XTe5Xk1Qxt3ql3e/C6+PlKMMxLHHNkh/qaAsVV7aP2mBjjeSwbrCeid7NRL42ETHFlCf+gg5X8mt
VB+kjgZO14Vg3fMW/2Jzm8dYAw1rfBOHED+DnNiOvoNHDMdOLX662X90w+PVm5KmitxyXqxvi8DM
mZVM2qJemdzdGuWQwtiw44RR4tozWieBWVd2lv64iCZz9uhFbD8FML1CeO6ytZwdGvWtlvxQHH44
INV/ua+iIEimaoqGAT3g2301pKJQ+jrUVwk+WJHYLsN8QbUtq65eHptknXfY9UfrGFjzkSJoaiDr
3vYBoFheu0Z8vGZEwTKL0sXUjmCsGtW7GhyL7qhRM1fU0XdEuRKMKFwTQu9afPT5cmApTYpPuT3d
ldUwoGKXOutBZKCOgCzRvbh8lWIRUOS1M0xieRZZgIIQ7ODGLSnLZdh8hTB+ysq6C+RVCxS/mGTp
A4L6GMrpVf7h8Wnj4/ntHdYYKAiabKoi74ykfqsigjLQ2qS46yuzROCuww+GHXBtVneCkx441+Dt
R+U+UCU1oV+G0pv0WPUdpniw7ia8IGNL9whx6JZ24hV/Nwwur7zi+hijBYuohSLmZ+lTgY/EbbT3
YCvI/cnDrzENrpOVXFKc4LfaIAOJB+yYKuwWoVdODBxxPorrqdSI44svBYXy5AqyOXGuIbxwnKCu
56jonYThgsypHZrArzFhkZnt6RhNlAAqE92GXGOHqJ1ks/ihzPujhuDGibJmjuWOobAD/v7WNnkx
GGJbYrKNWn0CzUHZZdnyGi5L4e5G0csPe9q/vGYiUL3MEcqHsd///nHRvQoLIamTNfczxr/isSui
p/h2yaLMUUOnVzO34cnFJWTQ1i+K62LQaK/KT1UhV5QjKSXGq0Furss/vGf/DIh/WUK6ITEqlRRl
ZBLIhil9u7ReaOVaisTrNsNYC2M/0G9HvbrgqvUsJ2d906zbleiZN0xloHjfwjmHlBEzbCbtCS1a
Zd8iMpZJ3iymOYpa7X3Qmd5pVtsa9oTfTWD9bYmnneXR7PYUn36iQsjfnuX4DUxRMWVNUwxR53n+
fnMnsZ5c26SDMqm7CXw7HZOmbtnr65wET3PJ/c3laXpMawftMDo4qyvnBXluHi7zMEiko3nqFCC1
xFU2UvWSHJlmoyrSpnlMtIot3z41YyZOPMIb0lr4oXb8Phvk6lVBFnXV1NXxKP6+z5nRvTbuSh/s
kua1BpEeYg47pyRrNVtW+L5/UOIPyBswiq4WZbLK77O+dwsgRhgI+Pbqdi3ZOkFPTOpBs89XUoeh
mJrTnl1aZi+3G6LRJEfBMQA3lccUEawAw3ZgJONn2BVkc1xbcqQp+TwhyTf3Yc83hVuHT3DCpXb5
w6vwbV8fv++4qVN7KBpHjvFtvtVNsiG/t5FOZrcja28IdIJ4qZpWFNjGdYluAS8RzENBGtCaYPFp
E2KqkDGFP0JdvvdNARLTEYRH9uKGxICyc7tz3Xh/v0oK29931vEyKYl0RWQ6DXVR+FZqSsOk1MTy
pm/TyeWRzhL9KPWryABItnocoaajzVrZWt3VCzTEqS8Tc6Vk61vq6MUu4oCJRrgBixx1yjgogUTN
/GIoyNLF3Er2SkarEvbfeIow31A9Ed5XzTTkA6cZmfggHU1j9tUJK60qpibmT7WbV+sJwfDd3S6v
U1N80+7rLJsJKYL+BXHXRxHTgiV+SyoupwCwMCpYN4UrpMsrlvGknDxhzym5EqYmmyB7k+tZQ4im
OXqMlCZOgYnm1V8B/H8OkOtUzZaC7DGLaUZlMooen5GYim6NoRQ5E8+g4fC14/s6uLOle7HiVA0l
jgdKwNBp2Gsr3U1D70Gq0mgjPr0+qwj7l6iKflhP8rfeZHxQii4Yui6xB2iq8W2EeeUpahHzs22v
Teval5p9DuOeZiiGpV1DN2H8d+Red4vjsCgN6xotzHSaY0GabYb0q4pmgwuWWxheZJ7SdXZ7uw2L
m2nFn0b1qi9JWYCtfF9o14Ue/lQ7/su1q7qgSoKi0jTK/5TCv9SOmVzpeqn30rbB2GB4iZCCrgsJ
y5S8tq74vyjH9tzyhJGBXhdEgt4J4fnEimRyVgnDejjFIoHVfoxEp/mp1frp0saf/3JpeZFdqVgF
aRsGNukGpisgH4D6hwUJSV+kCpFiaOq2iHsHgkNCRMKTsUEA3iJkiuJPbR0hRBxd73HlqXCXwZ6C
tzVlBgdfAahfHvHs9ofNVPxWD42LgRtqjMMBWRM1/dtR0OZx3dX3RtoqeO7CklriYxm+i8iFCNpF
L4XyJXuDe9+1P9QT2rgf/H6M/v7J3wqKhxKn3aRvpS1l8mRTztPbVGELZ1D4Ir8VBqsNYneBzYW6
NUAW6QkaFhc6m8l+i6TAzs7R5gNhSnCOtJX50eponJQXXFCImLmJ/vV5MsMP/CyQi4sFyKyBCN4s
kNSOEj4sEGflbnS4DBkHF26HTbC6CuIF5Tm/ghK7+aFq0M1vrThAjCIbqijIY9dqKP+8lr+sD2CK
zMwSJdwJAnYYx6leuT2eJSiOiTFAgj5xsOBhcKeiwYC2A5yKzTaeToG2H4yTamweyj6BYpbKy1EX
R2iJ4V0ZoO9l6BBf0OD6yEM2F0YeBTX8MMOc1ujbCVPCX1uzUbPlpp9omDF5Wo8bljO5uSU54Nm5
IGYcct/9kiEFEN0A+4WbC8stlFZ9dAiF1UP9iHQ0EbM0Xg4D5lSr4V3Grq3YGSbyiENN8xXu02yj
Swj2lnHGqH2ZiPNcWCfEY0fLoV/f7t4th5Flw2aMhTV/DKEgg/x5vW6DyotQRxOihNY7dQzomFjM
VnMGE0L8LMN4o1BCRAbWmdrwHgyE1Sf8r5DRjI8KfjEdSbAi4AqcoqByh09ycxqD8GfOZfpEi9OS
GzFa1gkwLcOZpE3RxWJ0xZ2U0mmPC+AVN3RA6xobgFkC3WaekClD9A62yaYdAe+ic5847f7qU/C1
DsZ72D2i4KGs79epxC3el8Oskens5pk6yhj02g0at8Ph/7Yy0PWXjAJXdXTSskVqvlXYQm6Dd0Xy
C+moE7JWzK+f1XWdiBgQobx0xXrOByrRodbnk47xDL+yuZlTVkZG8srDBjDQHo6J+E6bZohBkLPg
PY3F8N2rWVjEo7VODDuTVv5TgtzLOw3ZOfFUvIIJCpZ3Zrgva1cjfITr6hfFa442B36R7BapV6HP
icHTDhXqk09MSRV8w66rB3m5h3xCM6TipI1nmO712UIXtk06BYxW4ckrGL/Ps955mPgozvg3S9k2
MM2c6SQLYj0Os/tt2JrC4nF3FWWeRwsBq4oAAtY2ptmUN8QlxJ1v6McEr2fDjY/cZ9DuXuBprlWS
lCVfbN28PSrIyDAZpPy6B/OwXqQoaM444uPEbmDXZC5T8gTQO5Ov/pK8JkQu6ayG6f16kaRVKHqa
uLpf3Wu3uiHgC3i+WwGIqO8hbmOPSUYYcrrrArn3hMzwxxgwwUJixqL1c9sQHORJiPZKeGhMAcpp
AOIj4ImgzvPr002Za/g8osXDw1sil2gfab7QvVfYxiou9VGgOzG8TCJOHm5Xz4fr7HFMaakXCkwa
edrq2/427zR3wkaAX9b/5ey8dhvHti36RQSYwytFUjlatmW9EI7MFKMYvv4O1nnpchXKwAUa3YVy
w5Iocu+115pzTMntAHcD8ELjmAMzB4cWz0dwGFeMXqK0Dkg7lheSOEsIpFB3VEwiFnj4A9hqor0Z
TqhnSViLxabUnxs4wyQTVMKLVD9b8YveH8vhXPHw4kXiCC4cDX3O+dcfXkf5oATrCLd+syiKfTeP
jasqreWGUGaeWvgfzVqn6wEiTHd5ALjFIvikmJyUB1ndNdBHhekoXdTzsIeP5RnZzIJph9Dkvuof
7vqyESYKm0Vafb1ubotsWMWAqzhNJQRCjfNYdM514ZnwUwsgLE6tzIXndrQlKGUt53LLlZpnvtR7
PWd0xuPa47ZHJXXNunXaX7viyGwsGA4GEpXE0+AEY08YZqDnU+GgjEuTUKZkIQmHG7pjYvPKLe3o
1lh0DJDlF6N4EvP9IG+a5MG4O0W09Cu37NZlvYqUmYbzD1Kg+KKYD1r6mVDTNfNO8BrfTTUvw4be
0MkiHqiiT+hwsIBsPmC7BA6GkU514shLHjUeYDpWJJUT3Qg4WSbHjvmBg7yCMkas3RHbIJjqbFbR
FveLF788pxTU4EgUHL86RxSJrVNBraDjj+hABGKtzOjpNcV7QD3nx2wQt2OEx+F2FdNXU+NAlwOp
PRmg32nqdmw4nkD2Se1UYCHI0lAXY7vzYzcnYd7whg8ZtGjtWRnso1USujqIYgBozSVqL53wShdR
ZtQBkHGY58NKz5d+tBeaPd45ud21iiPW25akM921+CKlnaCsOFXl0Za2UQBPR4iWkYALAfBcVG2j
+JRb7g2ERjiR4JqbW4VHzBBGsu6kt8w6Ks31bm1aftw1z/IUoAP1hh4iOach1eiu9pfh3QHpQIut
wxImuHnO2NFJsfXq/GFbEiyrYZ5zS8oCivkVNKkeUmXoYbvF1CoUnso013dH9knBNd99a05sphFA
XJxHEKfbQwE9wH9pCJ+EmjXXh6daRLV4EMKlKexTXKP8SVLAbAsPDahTHXOaBeCohFoiv0xHMhFi
hLy516e+3vn5hqOpYJ7lem8ar8q4DWiE9ZnbEuc5zlKMuzTWGNLWc7I6Umj5nwUorbtX1+tEW+r6
VsABT8aKcc2rR59Qk/Ah0/dNukvLUx8t2n1tzKPa4UqE8rzz9xW7HvzBaFbjvIOsS9iPuAcfBPmg
YESWr7PBE6xdQz6TdA2mKclKyebc23G8pGOBIrN5xWeSEtUoLQV5ZfSOTO5TubkFV9WnUXtIJCSe
ovZU0mM2IjQEK3VYZ9ZbrHuGNPeRQgCGLGcJXz4GSiC4zwhuby8cvAsW9+1MAlfHzDdd3wG0Wg5W
Tc6Ngr/896H1jxqUmsz81cwRVV2RtD/UHJVpyrpqRcc2WQYiFFSWgFUoOtG2L2ngrQLc8LFLX8lk
pd43t5WswJR8FgYiasjpoY5D3eKW21vj4HWtbjvaUaZwlYU13AvKLkylGE/Jy4P7YD6TxqS9B8+w
AAHX0nQojn7ooRG7tbu7uBMXnMw52L9EwIdtguxo5RXQC46EJlGJ69um/eHj/9FJ+f7xvx3Z+0pv
tK4xo6OerrA/tvNAXGLv+FUeLupruuGyyP25EGaBZo+Rp2LG1OYpUOH5DQnGZ6cDtXxIggcDhySd
rnrpB66Uz6XckTtQVl4MkBucSTZrhbO5ngSsryj9V4MCZepMeBr8NBou20onD2gLOBtGqrL/93cs
qX8pvPmSTX0qwHULEevvBzNBC4U+UfiSNWmDYAxyn+oZcLCMpTi4wVuEdfarCdy8XsgHMFswpe9U
nJeCFVTGM04S0aHk5gThoHoCj0q1HctnCysPAaqk4i3N+wK4kSvclpb0aFpPdJ1usTMRaeCSpitz
mDcrvNYhee3waqAjjRvCHdn/g2ivMdYwFxF0umI1edVCzwANc3NYyTvtUAIlK+fqob02MkezEgiQ
aQfJU/OmqTOgFHcIEVjNy8cclOwdZYIXCVOOSgjuK17dPpCqi8SLzxTwcrBfoRxAxIeB8mieOvUz
GzZW4sLsuh2gPg0zICrVVgEEUM0twzU+MBZfG5FmxT4FlH3iRuUw2gSwNjxwlZaDyKxt56aK/gxm
6EI73PE/96csOnHzdvuWDK/EVQGBm0vWrwhJb//IxAzx0P1EMyqofmgOMFf9dqT8dT/r6Fjpy9Ir
078197PGN8WK9eZoQbSrOLs6JpYKylCIjaB03yhQp05r6Y7SjOYx7NZrRWTT1cpYmmmQ2WPhBiAV
Wod0bfpAmjHl3UvqXPFn2X2BgOnONg1yKT/lRJEuVDx8zXoAtAfrkIufQJB04oIUaVtCJYJ9mxP7
KyepgMSyJ8tHFscmO0OlgROqHqkjZ307j8kZaWcRELCc0YgdoggY+u0wzLIVb+zOKIRADZZl6CmD
29EVhocheBa0msAt8DsRdzIQ+WTLJEQeLRpe7STYTcjbAN8iTHBZCnBuXyYY9GY+glNPBGJMrAhn
Tw5CYueYvFbGLUOqLxuXjUyCNDoVOgz+AZjApn3/oEQLn03SDjERHEMKZIT+h9sjdh8ZtR/s8RlY
34LorNDGdWV51qnbqUSg2ZIy05nboVfadl/392jtX9svULjDq/jF/xw+tyyKwIpO0SvbIlHeGQwK
ykqimpBSQAKjCok8qtfmwbsVHtXuCCuIG3wE3i68dXxA7n27Gmd3SGov98FuYKvduZIz/pxAbwON
X8L+oshxeRBuLeP+6e9jSEaUo6lLTci/BeKiwkVV2M19FkDYA0GpOL7gisTbod3GVAEekQKT0Ltk
ZiDsBTxG5HX9qeEJ+9CourBCfDAX2bTEskT20M2ZLpXkutCHfqLrk32UyEsf8TtiyTnzDnuuEwI2
em7cpFR6GMk+MpxrnROAE9A4Jc8YCrDdd5YdvzaP2BEKfFtkPlBp3YACcdt5jGebCY0M9JJnnQEU
KWbAESZOt3jWitkdooTlwv9rQVERKsTDcJ+MmSnrNxViMpe1eYBrj1C8N/99RFXDFDVYiOAJgd58
KB390/mABw4Dwhs9hGl+RYuINFGNpAJazKXJ+5k65hOWEGPDiD7WznunJ0qSWB1uscimyDJRgJWg
AKsnNGOiRNgEl8yADALmD4Mf3xfY2Bj0JHEZpCYoGEN5wzE9uwWlGc9z/VZcJY1VkXTmzOOXWi/j
/v4ov6m7apl+Nlj6OYYQgZSxsgCgnhFkFtDudRqMS8s77OE3bCRMNTGqPqqwPWD3OCWUo8pciKIr
Au9Zm4CD+shjJqfdjoQCIku7JUdctgkWC0TAgEFAhowO8c2V7DEf6EFP8dCDtQgWKcnBAOdc/716
qkob8gt9Cuw4KjUChKgPOmkyJws6rYwNM7cG7gltMnY144dW068B+u+dNVWUTUkCKiCalvJdsD3c
ulwa8xhAql99ZrXvKSIZbC8F7d1EVdBF17soA9GBKjLjQN61piMImHMzuMYWGX2Q65KtlVHW7pKe
g2TJtQrKY93kbiJ8TnpJa2wex+Ai1XRWgb/0Ap7w9rYwY3YRzJelsK7NZ5NQPYXAXY6gkr6uxclk
CkpTYcVtzKVSvcbCZ0qnySixCMnjD/1F6c/+4nQV0OBYlqbrovWtuBGytLxZZUByW8/D2aqo4Vq7
SHArE4ZYJ/3Sr6dVfWVyau3Geq7Vovfv0uP7dsSYTVREZBlT34838e0d1GWXVJ3OOyCZgSYYTT6L
Y7y+aZuLDIlI+WkE82cvl9dT+KhYdURF/uX0+E+HkZFcHXeNhIce525Hi94s062CKzeth02YPxbJ
2W+X+hCfhr7fhkTsdGLoDf0PAwbpL59bkkTN0CScCoZuTgXZf96HFQQqTqIw29PgdYYadhMnuzxO
N7Qz9Pao0V+ppJNiveUqIZMtGRvGozhp9Ia18tXq0+bw43v6czrFvFafDEw8EwaOgt/fU23FQWam
frqPxmXWw0rhphfHlQDB1g/oe/iABtwb0sF/3wJ/uwsxTfBdmIpsatqv/vt/rsWtLiu1MIVk3/qH
UhHQPUPGhM5psTBruRMDBdV90w2Rdw/1QyY9/vD6f/vcOn4Z2dANVYU18vvnFuR7eTfDIN1LhCGX
Z2SalYYdNwejQ4ZtcOFR1dqfdKqTuu3bAiTpiN64CbVpRjv9/D8fOhgzyxCTKNsHypnvXKLd67/S
ZnRLtOxozdkV8+E1Dx/S4ofP+7db77+vPD0i/3nlzOwzKxl45KhQ29sndoAAuLi8DGhd6XM+7L8v
799ezsCiYjCRmvw4316u132rzyvuqhtJvOWZl6uEdZE6tbEQsedrP5xluIB/XllUK4BTwKigLzS+
XdnI1BLJyvz4yLEEorcFeEq6SPmEHfOCE3iA7Clv3SSlCgWa0gRsw/PhCFYqZCjySc1U0Jf8lFf9
mUlLqTvmecDpvsJZWZGT1z3dukV75WOwHrNLz416ESlnwvkAE8eXFEhx/5pYa7xykTOKGIL2dazb
N3Fh2IG8Uv1nKZr2kZl2yUd05JMj3liz8KfDR9dcGVQrphcAVern5sFHvaG8Uk8GFAjOpBfKZZxT
BxrrxU4M6SpdxxxWmLzxCwK49KPfuiVZ9sWDomzRg2TDQV8O9+39rVBeqbuT+zYGZ/ZctBxCbvle
IQkZbcO+WhMjOYl8EGwzD+nmWbAQmN9SyJ4Gjz2vXLZwTDigAf0F0Vsus2HXq5eKs8Aw11Unl2Zl
t8piAJsBb3mhvsTPpTOOCwbUQvzQn+LmVIy2TAk0FZOEso2rMNxzDKguwitMXPKnRXfc3Rgd40uo
F7q+pLCD1cjA4gD/cVIAa7zU+h6tLJ2vCtXeBiy1TOSEPjOzLcfFWGeuftLGC1H3vtu8gIW3J1x7
VTmcARCX6AOsQJhJRDtpoaveDopHWhAcA9yUhxa0trrvSLrqHqrlJElEp54sO2vX8XtIdsGYQ4BA
ZkIynMlkLhwZQVlgVwluKZxhzhmheR95kgB9dB7F50DWWuwxszB3JOBgBNtj9EgfJyEhNZqNXbHv
L2jAE2VxB0u7BA7rIzqeKF8wDIfNR8jpW16mIXAATJILwsCeO5Dr+oyRnEebMCY+AWGatCFIO3sN
FohQYuRpzymi2f6rLF1yD5hnad1MFm3pMcOIGIy74MMvHDp47TqNDka/GtQ1qM92F+k/nDW/G2eY
m6p0hhCholBCTSN+209uem1WujjExx7SNKBRA0LFHQsNhknHJL97aV3qYVldBuMBjMeIzcRcWl66
hztf45J+zrVtWqzYJTmrHP0mdQptpe2S2KlMyjWm10jkENSuFWN2Q42C8s4VOPfTPhhFBkpIPL10
jVpFBB2cOkG1rLjXISB7/WMFVrlfhVtTeozDhYKDjcwpGRII2OXOt6EjzlgdK2GRvJnxltxuJ9LB
62Ks0A78YsklFOQ+HWh3XF3q/u6nlsxfVk38m7JisGKauvLd3KfGfRWOGAqPOC2ygDzLMifzzCo5
QjmMof+9RP+tGvnt1b5NuC21jcVRNIKjwbi939GXiRjPC+A0tA3n62p4g4dQY2e+hpoHfjV/aIF5
vKU/jdr/prpCLqYZusx9I2vqN93FXRvb22B18ZEtdw+upKZR9k5vPnutQgdCCXirDJqG/2KRjigd
hSf0SOKhO9Tv+l5/KD3mUM3OXEhP0le+yzb5K83gMpkGopRQ/75ovzQg33bw397rt9K1ydHkBWET
H2kQaHuUDKhzvyC+0EZBnjAQyMlzlc054bADDTenhgncz4WzvstgyYN1CKauRU3HYYdbI7mOvkPv
o5ry+BacnG/hJ2f5oprTVqAhUpTzEBHMISKX5e5J2hwJCuNXMo7vcKJA6T+NJ3aJRLYFpuSn7KPH
kLzqNkwd7nNQrsCnIKBML4GW3uHltSm0GwwDNR2tdxrd9NBRdj7r0oxRuEnSM8l3+ezfF+2PRiML
wW8X7dvm3PnG2EZCFjBqeaeHgrdpENyIHN13HACUfUxUHZDzhLUUF8aaH3fIH/5ZGjdW9yVAGtJX
y54KNMyJ1eEsOb8vgtoVsPjcdj1g33zFQl3x0RAcxaiVfA9ECvEAN3k6gXYAQLOfThTTs/Gv2+Bb
fVMOfqG3WUu5AeOF4LzmQSH7LgDX80jTIju3AKYg5zwStWF8aOd/X89pCf324uiTVIU1li79H+SB
IQwFta4N8m3piOu0SkxGfBwX+a7//UJ/ka6pKqdEGfGapIjy9zGApBphSO0fHJGiNIS7BvNUeMyt
R45RZv5gqa5cvMszBdBbv7kpJxGPTH2vnVhkyZgkCIAu/v2OpL9+9v+8o2/PXxmmRiPFrBUk/aRn
7HLMCUX6cQ4lyI2mC8MX0tDs+CrQDnr7qaz9BXX4duk1UULnOu1usmh92900IavlsQyCoy/dbWYS
vQejMwrYiAhDGg6tZhM7FZx4tKNPVVhy9rerZ12YS9pWmezVBF+SBOZV2bwS0DMX2xQV7+s4TX3u
Xw2xXg7ArwQOf3F/ueevHfC1f19A3uMfdw/yIgCKE2pyEsR/u4KdMkatcG/kg/AeLdRZ//BWSTOU
6T6hhzdETR0rgytHu7z9SpuD0H4VybGPSFQzUPUvAzdEZNwvtE35Js5pJCuoFhDzHUNbhyE7txj/
OM3GaBbyV4w0pWpmAWfuV+msnTtK2TnmHpqAVrom9gbkJ9tcRzt07j+yWrMyWgeLMEWRVtXBxxJC
ICK5rFOYBh3RlWjMYp2IhlkoeOhVyjsw7+oyVW2gN0bPWmPLQaJ4x2kjUkAZOLii+KltX8aITmFK
nHjuCbgt476ls8wWRx+w+tJDun40vIxxy/AqpiIzvfp53MdMS239GmjrvHanvOXbM9r82H9q1Ada
X5SLiJlpu8KnJYrQVl6Iy4IQZ3epx2/issgulVqaKIgzQeHyOGgQye6xV5yztXCOWng1+StStju9
UCbo7sCQbUM7DcowWSqwc5ctMRJx6Rb61aT9LDD6h/yBeUJbXg0PfG7Zv5tkQfernI/bmd7NWBHk
VdYPPsIIO8PpEHoy5Hg8IW6L9RKa7fkGzNkJ7wvppXDIjm83+hu+5pu/ltElSmv9TvJDx/GCVrAT
CviIl+GjCmuQ1J7Lv+9Fej1/uxeR101NAB0d77eN4S6L91oOFFSL4HEpEV+3t6f03Twk3VlsnQSj
IkFV2isQRamFI+hTj9xe044zwugYnZccCcOoQSNF7cw6ZooFmcokDMxlkisek+CUCPMxW6p8o/Iz
R6QOEDZsxGLD+aWTSGnqj0HiGjt9c+i/9AuBpATfkdbhQW0Tnk2HKQXTMf2MPnFW6VdhVq0Ze/RH
koI4UziCNreYHmDod++o7ZcKSVKfUunysAwurFagxDkWakbU8UtmzNQjm+sdEyrtYPQQtha9c68Z
qosCi4ZuueAdAdce12WxHjeIhaCE3fCZRzd+t4qM9FkfL5job+z4GcBkNnZmKfX+DrIpejQa1KnD
RSWdnMjqt2COgVl4HDyZxPBJDES21FPIdRJxWfr1rqQaMTda/KaKJCFjNLE5zG0461ZrIT4OU5Ft
Ny65KljCcc7alCE4yBpav/5MpUXIT4t5gnosXleGPBMIN6V6Q3D9JkBNMohQ1I7Z6qbR5h1WGd1Q
yY3TbbEI0fZUyGAZWywGsOsiUYLqoxwxWkDEZmtvRgSIDdj2BHMTojlMbd4z4s8pS+UORg8pMacy
Nt0c+RvBDXCziYIDOS66BnA2BD+c8TbRIwPkeJenl5In4xbPW6QEgLislfl8f2yQvMcH/dng9JaR
ZukNhtuX85E7Crxv4zCfICcnEV6+ECmLBBw0v2YCc+OIhqXNvT4+Z+oDx1/VkUhbj/T9oC7imsVn
p3wGiBtsc8PD2hn4B6ap1kNymxUgKVsI04eIGBsuq60njNSgO0lXPfa0L2NubIcPtV0k/ao75Qfs
DtWlHZfpfcakJXrNL7fobAJNc7FNdbNPCcA/PXxqRBZCSJFLP3kKPaBP7UtnzssNCLTuHHMUfMqi
l+RBeRxChzORcoodrXCbhbLNCFZEVFvNknjO95FsQ3UpY0zsFzXTINqg86p9QrCN8AmpXG1LkVtq
NC8cdWrRLQdln/pXWCDCfa03H764SqBt4vxQNpOwIXWzanbnWoQuaZ3Z4EDxzTqGYm6NWh9/ROOm
1k7N9qhTgmV3X8Y+GYfoaznkGQyo0h6NpMBQ6/7e3o7y/hnpBRYyTXxRGSK/MtWa5Zmj1pfAwvXc
znBpoCzECacQMaocaY74Ts1OwsHu3jQe1WHGtEwFvomXI5MfLZKntpS6cbRrmdD1SOgF/DvMcW9r
kyERiXdM37l8EpMe+AbsieTgGcd0Sz9fweBzMst5IiDoZrueuARMJLnV6hh+uHCqCXkiJip5k4zN
F7T3FQ3doftomn3Mlx5ihLylx1pf3Yj9ES4SoWB3oscU+klYz+yCQrxh9HanOEZ0GBlnczy2DS0t
lHaNinJsnpPWueyZD5DmAuoOMC4WwBnzqDrTuX4c/SPD7vDb+ZifrOVd8h4Aej+TRBAwjfeI8kba
XsIr5EzA1pK9dYyIONCWOhT2eh1zfy1qzBKkrtKOig6ISf+9+P9lGKPpIuNoi2mEimd12hv+05FM
xEaK0psgHej4f+UfcDSn4bP1KQCvJmhSc8zXYsNodmwXpFvWayQhMZOSHC4lxPY11ifTzTFr3res
5qq6ix/oXDULngtVQaqNKBRMrYLQ3UOARV4K4XSPLSQclJR3dutDWx9++ERT0f97cfjbJ/pDT1FL
5r0rAvkwKKYtV5tR+mwZw6bqSZ7agv5Kllb9sLvJ9Jh0aJLmAx0PfB6ZxfacuAS8Sm6NvQKdLYlM
qcUpjeeuutzUk2U+BGXoNX28amvu4dILGAC/qREBr8kHBjsixRqCVvMNFyizfviupD+b5XwyTaYz
YUmWqRrfvitlkEKlGH02CvJdyD536AnshhSo0v2RJ+f/cx1NHR8TJgxcddO7+c+dkSu9rPot1/HG
xDoTGU5ViwxF7TuhDf4Xzqsi2QzDa7RDLRXalkB0RIW8lnyPAs8hWKQXQt4Qni46aBSGi+snIy6e
0KOQQ3K4TaJ5ac3VcC5hengRneTcNnNK+Cp9TqqXH1sG/zP4/HFfMG7EIyhq2E+/jX0EaciKFuPZ
QWtmRrUMfMTLoW3Aqpzp5dOtWJPThOKmJDXk5ttZ8WFUixwNOhEVJvml6XNI7ouEfHCnESpgrG8I
y/j6592Tniz7cUf3UASuD5m0vEiq2wCrgb6F2WLVjx7RMPKpXgjDhb+fRPW1lz0pDz3LFqsf3Dom
0kv/aYAo84A2o9wp6sfwuiXwV3R0hukOzed7YZv9JlCvmfQyCAejcam5b27OZJ01fuL7qpCTTeG5
zN2IsOzCa+5eFKxQbBgVklbbY6O7BoRkkwWJRhMazr4R7SjkgR2Zs/LfMd8i7Yk4zN8+hGAf4lr5
QDigrKz+kXlcidCGTJ9aOGUasolZQoVcVwsp3iq3D2ulr1N1F7XHcDg2V4tYEn8eS8twkbQB+v7X
QIUmKuG4YgzAERYW29wXMdFuwpiAWy+Zqzq4oWPQz/WNNZP3k8KQs+SGNDv2AMbhGjb2VSztweD4
+5oO/n4qCQx7OKPY43fTeOip82rJDhd8IIpEFoDM69p5Vax7aBzCcyJVyJJ2fXiWEa5vGsK/TE8L
9lW5uTOHcHxzviCZT2ZMUG2I9wxWiEbb538/Wn850ANjk0SkeyqECXyCvz9aQpBVRR9xK6rGrrfs
/pKX23pcZBi/NGTor/0m5bzVY/RCHD94wrhISR1jduG385K29g+PumRN5p/vz4b0Cz2tqqbFFPL3
NySGYjrqgyEdhD2K8wIEIivdjcmUUypzlD2FM+keePxdJONysmpG71ec60C02XAgFTh4HomXj/dh
vjEZVI6Lrj/xifBK+KtGPslPVmsnT0m0rJ9gwHNgR25mRK+l6JavhvxE606IN3SkOjcqPwKWDaCr
KVzvufqIUJzjKVV8ppw7ovDaU4Mh3/EXXbWQFbocZNPPBEziqI1b7w5cvXFMeSNEiypZRdQ3GVTS
x2K8ZreXTHvXiJo9cK0Lj242e1VNyQHo+tIUH5vhwwswJxOnxjl02DfxCtt4kW5PMmwgqJdvKU28
dCv2uNa33LvCCRH6OMfpEOq/YMkQeICMcZDQHGM+lBg0D8HyHTffR6oxW3ZlzsG41/u1GZ2MHJk6
tFg73cMgHlg46x5GWjo3+o2W2JzIcBVBr910GzJSoMCJyzyaWXRUeswWasdxHAbwbZMFm4qT7f0r
xNQGZ0l+kuOlP14jtrRXqHibELTyueExvC31t1qEY73S67XQLpB2cIiHdSSgtsgut3Iu0w79MkML
dmc5t+R1uWi8YEdMB5lmdEabn3a0v993jCclFQoIDJDv9x1QkAIL8OE2zGQ8l/ImbkgaD2dv7RYE
hPAkV8sh2ihYzf09iuqfQH7/4xH+fudPT+AEHxE19c9WUpYHki6ojXiQr9x+dJJJKaAHn4au8o4y
lkVdutBA+YJoHhOhRVvgwtXnfi1CglhnLc4b/Da7+EJxXpGC3bkFVSTfZe7wMyt0CrRDl4YHiTL2
UB7jd402cWRLZ6mhjLKjRU9E96xAEr/lxAUYgme+uypr6n1CDhTntlM5ePDqwFH4ima+dOR9gX3n
1QUmfBZ/3b22tZ07eWi3j6QdWB7Gh+CIkxvZILmqNe0U5/YYEv9EXF9mcxJvOBG+ql+mxgLpGhgG
XptzeQVMx9mzx0FCjiCSL0ytSOzC2Qb5ZX8Sals9Y6up3xWg9JfqlalidSINzsHdj2jFOjLhyZ/M
h+HSz1rCwn8FFpHXW58YRQapNwQOajcei/Jmg4suCBMhXPyz+CQtqSaaqEHnY+N1I9wLRoDq29GH
svLxHj2Fp9HNrxowV+6BI8rOhhhRuveYADFQVdDHJl90ySH+HVxX81U8KU8YEgmceGAG0Bl2+Mlk
Lu1n8tv4SJmvvOa1neo2e1r6pcy1ubRF8pKjocqmGE6srejDIp5K3570qPdP+RmPTbo1OXMpMSEA
sB2dgZuBpxejF1withv8zO86+/kHCjrtY/wY6VuoDi8KKIjEASJt27f+JzyY8pdZCM8PZnks8xNB
6XtdY5RxFAd5JR5MEoFh4xvzMXBwMTGPxNdBnqXkxN2aXjFj9uaD28MghhsvEANmSjIkzdBXQih4
M8zYR96/Sk7jc5CA7p6ZJxGM4gURVvkku8VDmnAQnMSO4UP72W6D9mo9c2tFpU0LGOYba5jqjlxT
IAGprV77F/NEMOTlftF5BcSmz+NBLGZA6Wgb0GlKQ2fLpAYhKAz+mJR50rgB6dvCe48Nh9H3VXu7
n7snMXNyaxmQTUacoLgod8O2Iu+BqKMnBMC3nWZxyLIl+pbcZ7vQ347ITGHEvhoSgVRsHYgxH7Mr
b1V/RW9kvY9Tzzpa9WvhKbvkbzlS6iX9nHhwUzTXPLTQK5DkMYVJsTotxY/bO9YpUnFrY0kFwc1e
/srpRf2YnTG1IxGbMJ7koMp2bDi0wBFF5ovEdHncAt60BPJn6qSF7+IWzzINK6y/NW2pBCgotmse
3Grt09wkL2bbrM3OLh5MxtzYm5/Gc33s3xD6beVXlQXgi9rzGF3lF/GlvrQXf+/2X1ZP0CQj9GYO
yE+zed7G45279MocZHiwzpKrwrjvndvZV6j/XOTOtwMzi5vscA7KxxnRwsqILJroZrl+UBubcGbs
SUuFqc7kc4m4IUyPYot6qXzD1TK+3J5Y4UwDBSPJwJMAEclYJnGGX/iocRmc230/s/SZ0tvZO9K6
/DiAXzvVkNnHWXJJ3qcfTDLttLZd84LOUrjSZSOlpH5hM+8U2j0eQV1ncl3ZEFWWX1rEkQdThHBm
/UVtMPXYn3o/R+Uclq5Jn5rK8KN9p3vob/oGbDrF64iTsiM4kIDtGUcRvlQWuEnf+tRvy0lJmn9W
Jy4T/9TLbjNu8d0/06V7yjY4nrZUXdCxXqun4tVayVylYNZgaLHbNcjBbs6oGhsr7Qv/czjRMMBm
6QkboiFK0ufaJTZCdMu0tlsWXHqAq/EJ10x/Dfa3N53UhNEmS6RmzeWh4ZbnkMWdS/16dzEO0r4o
CE9AwPDTqqFNh53v2x5SM6YP6IJoAHzbeP1BVYcBO/hhGOzBxB81C7CBWASnY3yzFdDJXC+JILfw
I77PLQSyBg/s6kbLCTEzn5l1+MFEfEIBrtj5MzzOnb8x3CRGSUKD2MSnj3RMhZnuDuZyJHjZiy0s
viB8Hv12lXyERJycdE98lhpaYfbtmZLkB/mT9Iu19efHNBjSIXSc5me/1xdajVT9NrTiAT0pHuJe
mbWZS7k6trb2IZwN3RWI3gJUES/y1GvpA4z7kEyiHQskoy1DcsrOQdzO6kIBAKOv3Um/EgJzZlvR
GwsjqxhR2h1DBX7XQ4/TAjEyXyYlG0nK5Bz1wlTjAS8bn+lHMNoJUPtzHiJ7joZPybWj1G2wvA3o
gQHGIAQukDazIgGZS2xWh4oVFqNZbsMiTSB682+QTqJ9os3IL1DqmfLWIpOhY2QPX/UXGnsQ0PSV
QKDhB+AmujnqueLgw5MwzMD6sF3GGRwrDnD7BIcZVbo0WatIan5kH0YMwzT7zOFLA5fKm/qikYMG
axRXBaWgjxgd+pKrmbMunPTgevxIv4pFkdWkoy+w61/ZSjOU5DbeKZFj8wd6EcXNiKH0+QX7gkaw
7b/hr+ng9Bfz8i29sINW7wZjON4KmSnLdHEHUwXvrV/cCDR+iHiemNDEqHltcgDvnEN4fiwHmhrH
c8j5HI+jL+k9XHbn6DBs9Mb+KRaOG+Yvjw0iVl1lbmcCevg2eExuRllnkjEe/Ec4x/cLS1/9xLMb
nZJXba/u0BWQz4NG4B1t1Uf/MgyOXq3vL4ajEZ2NtncbP2pni1AMdidW5qP2wOZHHbEmIGklb4Zl
8RhuwyUnIHbE4O3+Aq0h+cLYIdt0XPh/p3M+S6k6K6hUMEJAXR2QDNvDlSGHcJ/CFClSi49UmZ7U
yVxBKDo7OgcdMnnYqbBF5y76KhRU0EtoRUyZj7wW7+YkiwQeikcIXFbtJvjSp0hbWjGoXjj2Z/T7
8fxnMxrLBevqmUmB+MmQteqmHMbhsWa5nyojRmmz+DmT1iFa+s5mjZBRVOJsl7lDGCHMW9C9yH4H
F6XpbROzBL1zvK+7tb5BjQYzh8HG8BKLNltr7ekbaZeup+PWTtrdv+5fDAYSPtuvbY7HJtoOhSe9
sadapxYRGw78F5rplWHn65B8R82T37v36a/Jep71q2hJ/RmeGtbzO2npyQPlXMkwZGkd1A0WBm5c
j0lNcdU9AfZBNJNe5YW47vd4bbZC7iL+H7fFI76pi3ri4LqKSTC8wYhcpkdCYve3ZYnEjseJFkf4
pOw4ZHIJqJoyKN8v/ka6SjvfuS/B+JO11Kzxkj9IV+toTfbJZnt7sAh3RF3H143n8D5hJqaQXbwH
IulBzu1h/IwussO8qdkmscdG7T9zNqJB9H+knddu80i2hZ+IAHO4tXKW5ewbwpE5Zz79+egDTNu0
YKFngMGg0eEvkaywa+0V9v2ddSweYlogKHr45Btu5YL47wnUBvQgQ8GWYzDmkIZb3TdkUBV6t1NN
dGfN2jkB6mw4l4W9dtLJ+U3vibFhoa+sVUFoJKXx39gJhIdzaxB6G1bveFjKYxQUP16zqrJIPLrb
Lt1X0TSCwpJPNRczR2BqLkWIzK/IB2W9UUvK3QxqX9dMKQMxToZ4Ohi+FZOAliMh7uqUCg20uqd/
g8UorxG6tTBByBY/AbNie0F3PU8PUj616SOhyyHtFmmUjmJswa1LvqNWs07GwEclGXbYVJ0hPQ3O
2xQjFeoYB+kueycYF83hI+ZD2K+/Y+Cm0Udur5SHiHwQZopztJ7pocgH9ZGdlKD5bb0Lr6OSPGzo
6QI55R+1SncZmyi6FFfBU4t0BtmxOqVQp+c9EDK/jCWx86H7obwYLUZeCIWuqlfajMqth26TrAQi
uUHMHrqbjJ4DLUnUU8ECu8IMdxptJsKnMKfOscbX/r4wKWf+/nzGucJD/efrjd2idEPAJzfg6yk3
X9XOPD6ahEocidlUh/op3klHGfKbufDZCb0XUDh7gjZXnqivBur2K74zW1BPM+WWs1H84FC2Xg2T
HJZpZ03iJ8gH7sE62bfxUr+p12wI/TUWzTfas3ojcV6/5KcUghVxXOvmMfwsagrnRJvp7rSQSfnR
2ZvpIh/Nh0FF03LOYWfBi75KUSX+/S7OMO5YR8rA6UERgfPtCM/vvTLRdZt3gbOUcGDq1o9s7wTW
31N/nQLtSnjVhszP8El8yd+Dtb1yFhm981WfX2XMb2gS7Oyw2W6VmfVJMH29L47KnfLkc8zk879/
rTpggONaCnCQlc9NU4ew/3PVJ0Ugi5nPqqd4yihT2KLyuWdOqKvAIQBFuAYcyq1JlFiLa8ME7R3Y
83yoUGC3nfq9e++sirlLIYj+HDQXO8/86q1krl5b6HfjGahrhO/Zk1XPYPaiPVLyCx6pZ5BXXvm3
hxhtXVHnSnlc1/0xfxvIVE/9u3Qjrq25P8dNbSVjWT2cWNZLtHVuq9t0fektakPFOXqLxMtKmv6l
PxH10VvMU0NIitTqjxVJNC+aOfQXWg9px6z0Zlo0h1njP6nmJMUwB/km2FI2aYSZQ18TPKRfh/2q
eRs6Kocj56M7XF0hl18lcGM0Eu4o7eaNDAp5ZZCQjgcF3bnd3uCUx9YmntXkVxGTjjCewFE6ftU+
9i/034wz+7OOkgUgQpZNFVHHz3nSFj7RFDE1EtYq1o3+DDOeJEJznd7Gx3IVnSqUleYa5at/1N7a
t+CFLOO98UgVBQxLtBeWQk8h4UxX+W3z0ss89JWzdJbKtlqc8IMlS924VhY0UvCvmqX9wbjWuMeu
unwV3FJeKPnwv/KTI7TvriJ7IL4nqAsesc+sbjzuNBuSoclXvXAq/jJQoh3947lHoH4f93EspXp/
DPbao7WUqepSMBDQCQAldqFH+zM68YAqpxTP2uNugGSPRXQlXif3Bp0v9G3RtOXIyoYCz00PCbZ4
Jg6MVwXeQvg4vmTr5COmoH/l5KiaVaRB/OKWNVVAKk7U9jCpjGvYavZbIyNrvBU6Li1YLYHN5a/N
XcTFdw0qj1O8jd75gaY0/zJoV9/jRzsB+fEe9WKaKLO2ngIHyPxJyiQH96N4Y3tRp5oKXW7KTTaw
pw44hgl9YNbFVxlqb25HAJCU4xfIcl/8o59rBj8qNklR1ix8hL8W9fd6I+rjLLVl8Si1aDtgsTcr
jeN6uGtY8oILebozntAG/73hfZUxv4bV8AGmP24M2NrPidyRcOuoECCObHWOcj2kDlFgN/KmORo7
nlebq9bK82D8YswYrf4eHUPcXzsFT02FNRjJYUMuDneRb0/diZHcFEbH6YAbEkHSkTbvQCzVh9Te
1K9ttYmn3oaJFdlHr9WnGAPQUxGfqfyK8iZcmHdiYC1wBdqq3bOU7kx9A0z91jU4XuBKtpKg3hM1
sUh2lrOt3U0GflzNjE2LMchrYMxp0Ls7sXgVuVd44ovOJM1POXboQo5J3LF9wyvL+USHEzz4ydzA
rBdlDP4x2MLAlZn4t62x0kRQo3DJJcMpTvJz/ha361w5mc0WbWWv7FmG5PQMrjHLJF3jOS7lz0Xx
oMK3bpAWLIviDf+8fuIrWwBDWd/og8tDjz3jxo6GNpWd3xuPfbYzvC3GYmm70ZH5hKsgOwnZLM+W
iPycDB7ytEQxrwo3lgLqcqA5QgmH0WaeriycCuRpItx4FpfIxxxcuqhPEmktt73xKWn3OcUsivW9
BYbXW+2UYNWExVMPrlFwROkQGwqaCoyGnVBdKlK8MnFG0p0abxR8zOW1+Ckty6sPH9iweWgdKHY+
swY+l3xvS5+OdG/o0Rw1j1I1A07vhQvwAv60nRKt2k1vzVX4Ov6CxlTkvWsRn+sq0Pb4GnG/h4Qk
3ON10S/bV11C6r8o7kINCvttwP5vkYILX9ueNx7IDbSa4E5KD+5R585G6zgb+m1sNLzgrHnxqTJl
KlzUTujfSs1YyDZdDkJTauy0co1a+LN9zHipofXCnTFd5dtqBt0IgocYY/cSzQQJZpOMXigpFko3
Fys6u8Rt5iTCzyT2o/ij9Wjw0PIDDg6pzDzeWprutGYTCA2XVZAMhwutJg5xnvFrcSdN7WuKCyiF
ICvxTf9gkqz0EGzFx5asawBkiEaYJuQ0WuY4nEf1zIN5YJCiXdE0v2FQL15YN8lnaF3BNMX/FK0S
kh3MKUo8CgS41AN1to3nYPubRMJOnP/iqn1icgv6EpZcZU2FhgyhNbAlMhnChbN8ru7k8pQHc696
8aOnTnssUjrwMdayaJAVadvS0S4Yz6Lk57zHIry5dl7wEpp46Nw5F91bxN1r8+hBPaFDrwCbcgfB
ICMQVom4MaI92n/872Pzhg7VpM7whlPLeVi+lLG+KIDaRbw4ahDEhCLQX8k6bOZWwTF60kmfucYB
hydxPGn5N+LkGNN0L7ZQmMyDdG2qAvblV6lAMs2NVc4z5UMoX1xgS5ruhB62awXOGY2KVHvW9o59
SpGQYd6G1nwe9ccUL9ScaJRjjiwndneauJN6aIdHkTMOT2NOtzxCo/ZgGkv41AQcOlm8kJ0TP4lm
7FWlnWi84Hf0ZMIeEMEaSuZZBU/Eg+Yne1AvlxQxirKu3FngiZOtNJiDMCEi9+SxVIO7lhuM6HIt
yLGUoJJ08BoyQZoaKtH81ErXERFbDbPWdl48bmxwIdFgaOAhWnlCM2+jHudMftYyHPqkbc6NqzgU
wF0+/DDI8+GTMh/qcBEqxX1sH/w3/I9I18LSTG9WZrh3txac5rl38K+xfQLsjbBjWFwXGz6BtSzy
q7x90K0H3BFNc9LeFmQPRuS/37Yh1FOTr/XYzxFDQnMly+UUg4pzJu8f9YWdvnGhTaiL8TXXUIkt
Amde5juZ11pjoK8+gS5KU33h39qrNLnPpu7nsNdC+OsG68UJnraFfk1Ijc6djrCDOYitOHNpGghv
KVvVDXZ6nbqQ/XXtzvx6LYo7ASeFHo0MUh8MP1wfCt+0eHkUZ96mZSa+A9Nk3l1IyKbOK5e3bfqO
YZhjvqryPSahibRNKJmdGe1BZe+WR7hENA8WivSk4YqXxws4GZOM8k2RwF+gwtmHFPcBJX8LvZb9
81po7pL0CcNwM5dXOfVKoL0ZO5zA0vIoPegN9OLeezLw0tyBZGbpVkpmEVpJPDiKemcqA1qkvLYG
kAfUEbqv+qbkUq/0z4F9aD8TxK7YhQBD6sXapPeXzjp9a2Q32Ne45Q1M2nrdvYEhODs5eboyQ7bV
fs/swdghdY8pJqd3jbbQtAevoo8UZlP0u07+lEJ+vbKy137CGd2xpv1JhsrVXMTCTMrvVWUCoOX2
EDuOFaTPbUIm821i2Fcp26UMLQIXRVLtMS+g7RhPxDmI56n071tnhWkNimAHnELlRc+t+C4i2FFb
+x8m+HEz1/zPunmltWJBAUBGl6VrlzQufXAK4XxhoXuLImznRvwqZXcYyl/FzcopWzAEWVtJkJ/1
hYqZRHCrn0Jxk+MtKVxBDyANrYrgGxgONurX8H7aF8HcWM5NgwPdsjdm/sRdwALAyjJIj240d4xN
IS0EY1GkN7K8TMji7s176Ip4J7Zg3b2x9T+QNdsOitTIuAoJi++3fXRU02Ub7FEPiOFj629Cum04
/UBl0snLYdsiTA9dAqFP+rSTeP3PVnMdCKTHDb4boXbM4SZoBH1QGb3/XXid0bb8rLtGPLHWRtvi
+hnMDWPYqmVhS/2nLzoijR5cBLPKVJslbFVKQzuRWzh2KxdoEfpvkISfYOLCirhFRcc5ot65qpVk
SsJPsO/Fu0EKAnvy3l7ggawRcsA69vA3OybRVGYbVrF2IsXbRxqCES/0CXKS711pj8epvkjfmqs7
YKAeuRrFP061yOLUtUfBD8YcbyVujN4ztQrG4LfeB+aT/sQxD3TSGwVbDDZPVpIFUxpQK+W/lmoA
NojksW1P0vauVa6N/hl2lttOrU880sqPFopLdKkU/7J8H9figz+AjBswjvDyqJGTCkLahR5QiR0s
y+RQCodu1lYTCgOPM4bUolvx5GP0j14vnqfUILSzKNYLZx6+D1VAMffwfY7X9odGV+eDPoTHebPq
GlBZLEx7ZZqB5yMmIaVKY8uMPkx3kuqz5CVop1zgZHMTHs34IwsfaFoX+DQAxB0wNgIyx74J9EOq
F8UL6qwm/AQ0T7cdbPmCSCM5wWULOqnGJrym9xPtYPZ7RLHC0bD9DdZkvrdCy0oWWUR/vOrmnoH3
vkUn0pzL8rzgMbjhxWS9sqjBvQ1lJyK0MKbesQEvNic4LdE7qeZSsQHCtLAX2vXtTMUHzYU5v7OF
eRThx/Rev2CSmCcbLomC/ehJ02pOn1i1XjT/ppYWRb8HAXP8bV5umZVXirSD9Z9f29oHGJOJGWiB
9c5EUx9EbqDirCmWuO5VwrrYirSB+pmCmmiNDMCFSGgHk3Qv29y46fRU8kTeYiBRLcIINRPmRNE7
8qFk5pQblaQjDFvsZUvXrLeX/bsoX7AlkH+zjEyCBDh3iOWRNGWMXMlVo4VZ7+GTRugPVAIXq8Ed
RT1XahyUtGBbl7NSg1m+b5JTrT0a/YHKgpdlYvscz0ANaWQK2jw76oNP2hK7MM2+sO3Iv+E1lDc0
YnUNPRtE7BEFzxaLwM3zpDsW1CYUHUZ+rWOw6dFLF8LnkMwD+3pILVSXXb1qoSuEz645eBgpGRrl
9rVFIJ1QcTT5TgpXES3CC/vib1zn5w8c3UfT1E1izc26o2ntFYDV4BgO3MvumFUPeYqvKibz8v7C
oMMfOlr3vBXdECXREDGqGa37wFe6gMDU7lh3e2IFymKBRytSXY8E52xqp7e9Nm+JjdmSqFQgpP17
+DNCQ54ZOwvFEAnUINPh5x1cajstM/qYZ5RxtNRInTr4eKFp87p7CAzEKfqkdLYWGI4crgW2X9xw
k51ECEODpk3H4xjFGjcgcRfAF6lvkug20E861WGHHhGV5E0YzfgFVwaoTDTHWBQ5kGJsO2Wwt8bw
MZ39/UTnsJTvTzRmdZee17U4D3XHHH2csAsR+DbverUzMX9U52zjvTOHn58jnGkhB/89+vC6fnxN
k0wSdEoyfiSY4FmjKeRGTtwoRhkeOjZti13bQ5iHHuvZtzFFqOHCOhdG/AWifI2oDtnARDJjMvPz
A5akqTl6kTGieK2r13277cVrwhhwW8kvIZ9nxpJFETKFzlhsM/LPsQqjdq0sbJil3ougrcx2QfRL
lxFCO+Haf2FqjkPzwIugK34bbbRfmEFV21YRhIcYgZ1knyyxWpp2Ps/8Y2oG1xi91OVuMMPyM22j
4ebNDUTCVho/B9k/JJnJvfzS95V+FS6jHzX6wJ2qNXmeY+eTZzj4LIuYlAmgDHVd929o5YX7wdYn
zfZqspRDQGlgS6rEvyfZ753060cMiXKShlZCHn2HRheMRrPc8FAIWx1sMoa9oVqo+pqFArzj19Ey
tpZRvU3apY2l6tdxgA+Qvm3KnZcXC+QiUzalqSUCqAlkt1yaKWfWgSzKus4y4Df+ct4Km65ycpvX
1GerAAhYxsiezI80hWnzFnhPf7+Qc6ORj4tW2uRkUazR+4gsOxFl1wkOIMrmIHeDS4VdcMnmTQOa
7BLaCX+PeHZyDhIVqLWSovzyAbK6NBVSUfcPTcCthyojqU5yvxOzowK504uQKvdHvb5ty71hwsQE
bWjbZCHaxoJWkO/Sges+//5Nv4qAr2oapbUOc2OIR/q5OlOhtd3WU/zBegkk0db2vARZHKbi3wOd
2wZk8Z+BRq/b9+RWtWqJNYb3AeWFs/fkTSfORXzNipu/xxq6RaMNlSvCP2ONNgGvsVPVdzT/YGMU
Zrxhf2cOxap/oYK69O5Gy1pzg7BtSv5Y/OCL6jBAbt0Mi0G4LX8/z6WBRnevvlME0a14d2Uw2DwV
PsXGoe/XuL78bwON2nBSWlulUPNEtbmg1QajrdKXebgsq+n/NtDoAJLkVCvZyv2DDzWkx+BoEdif
svWaV//jNxqm5bd2gVuTm5OIvLpgILd5M446DlbFfFT163//SBrGhVxRsS2krB6PpPpxaaeIPYJt
Lp2Y2tiV46Z40RVPG5bK9+ltqdyAOVDplaokTH01U789UyDVvWlonHE19DQHooOMW/V7jDJiSDNk
cRkmzQOqQN8KVnbizIMUAy+LawtUOInAA+ErFcMJMAdw8AvnEnhdcSwB3VsHsvRq+zj8tfwJ44K/
qLLbJrv17RtM4DCWLDPjqo5uyvJO6sGWdOOlhXsh42yU3BftxqlBeFp36mbmWsOjOLrp7OskuP37
ZY93k+EVKIaBVyZtY1UZO6rJZt1bSUCOnWbdlZC0DO1Zij/74qPIF+2lFJhf2AejKeggKLi5gQzu
lD8/bdT1JsmMnX+I3J2lvscF5AOjxL4GMX6wloHrSxmHGAto1XOXVbvxI3chcMvOYWurzYWW6ng3
GP2aMVfE1m3sagR+DVu2CBbRl7dOtUtcsn/1SxeNM1MNJoaMqFIcOvPjHqPRBT0pfY63Tcn90uPl
IHq0MJSV3XWfzExAUK2kFwR8KVHQOHf/+iszuqWQvwOfyhzzCgs/1+yI3MdDI18ryrsEvOQhX5Zu
pNZBNPQvt4rhvUr49MkyFi4mmoGfX9nVvDTvJNRagb82rAN1oq89D9GPGp2nvx9MHY6G0RLmTkuU
n4QJmUIk1s+xFDF35Vpt/EM7uPD3S9stVl4GRkMjMk+1qeU8Sxh0VxauxM5TVrC0nUMEf0EoAcKd
F78DqYcfbGIUFicIvbvXjHtJgCrFqW6L7CBKDwIE0CxA6CchSUG6UTz7XAeVFEO+1yZ4sWwbR4GJ
zPLv7GWOcRjxCXkePbaUxJX28vcTS8P299cTj85kjIJaT+gLnhgkE7mFXJ84M7G0LFDsFOrEAhum
/L3UMP4KaPo1rqFYOp44Bty48ZFmBTD18jzc6n08jei9oSYzkRgU5j4Enlbi66aiVyBB9oX6Fog7
F5GNK8Vrt7pu9ecQX1MweL+/y4RbVYSOrs36wJv54hJbWKE4YgFaSjM9W2VQzQRsdHUCF3OIy/lM
a9dBQpiqNrnwLs+tStlCmchTGbT/R88kBq6k1m5PQlNG0p1jTw3eW+aq1w297qpZ1MHagKNZafIk
KfxNVDUXirlfleywVmQLf34NEAI19Kj0acJU1XsEd8P+G+TqNEPI4LW7VPcmNgwmB9cQ0bjToxfV
uvPUOxMP7jrGvETCe6O5ThtMSdoLJCZpjMSMf9OoSgprGqwkjPpbx74pEJyVQGcqvDdJvgvDtcpO
3UX5rSm9/v01fuFo43FHX8Mg2dqGBDb0cNeiQlIlza0ALXHqPRUR/Ft3Bf8mEpBI74QjWo9YwzGl
2HEFjtELGMVn2BAn001jVLW5dBdD91MAEkNhYZlw0cNq8fcPls5NHyy6iETW9IHFMfp4uZ4nxNWz
0fG6Zo3YDSaosndNhFsWYzHLtlK19Flr5apJdp72fGH4c5sf1y5IXmSpqLhdjz6UGtnYYLued5AH
cwGBGHUCnqAEpIa7bhtpZ8j5rJMWZoWxZWlPIwiMPWSmuoDUjIscnkOeKmEG+KGo0DVTXBO0F35p
LyJjqSR0m0D4NeQ1O8A/t6UtqBBcoIE457WKuhumDP0iC1Kr6hCLYh1JJbjS0SpJEjo7BOGd+xyw
ghM8BKL2vYqJQXImgv/q0LgTFOvOLduFYUuEZUZrSsrcerLbEpWKuq2re6N9JsiRbhuiF7MCRoU/
ICkz2CzbIIlWlY27j04yFozTrsEy0tL2toTfgvhYGnOPS3jkhgtFb1B3EiI0cA4o2jxZP3aethCU
xwIXjpodP/Pxd/FJos9WBk7VRI3O7EKYWhlAnLxpLa6P3hNFaGyCm6MXk501f587Nf9f2TAgjqV4
oqJrYsI5qwP7/6TpwNQdfZoRDdRCCqbGRfaHw6xVYQKI/yS2lmkCBcBOt74z13oHC/uYCF18Afto
6Wv6baKnu4TrUIPNmRG6S1c5NRn27oMXGq+UPN25iuAoNpWJGEtTuRM3Tnw3/C3TesujpStfuDr9
cnFiddIhsSyL2FxCY8aTXcxlOyHS3vsyFC/8TyckKM2xVpUh7XQkph0+6aQAecKEOlWOIczdeNS9
lRPPFUiGhaOsG2xaBNxsL6yDMQAx/LLBV0oDDlBxkxidiEaiabYbhcSJSPfozCcmybxx5D45aBCw
swBgx3/ItlZmbs3znEwGBJs6Xkq0XrhW+N2xdU9CsykQB174ZWfOan4Z6bUSeORvGVTYVtWAMHsH
NgYLPBbAKqfgYDY1lTaYQLNoKL9YGX8PfO6wxohiMPOjzmaPGO1MkizEmhLb7qH1O7J53iUCq0Tc
G2RsInFyuqpQlmZlOmfG0wKwyPQCisI8GPo42jvTOUj0uIw0J7AFiSDiNp8meKljypLxpQlCGWzD
TTc/+sL26ELcK30cWrSPji3DyZ50NV7H9QPOTZG6+/vRzlxYVOBP7ocKniFUtD8LPrlTHUWrDfcA
yNIQI/a13LlTGdpD6N3/Pda5Df7HYKPqMuv6uCmTYTAIxwSeY+z5mFvPrHzIU0J3sIp71jb65PVF
DE86U9mqFvMZB3nDGADmnw9aSWpDGSa4h1LeFtnE8O/IUTdT0pmSeavsKhEaiIR4mfAc/y1SVxqi
qr8f/9y6+v4LRusqjPJesEpieoT0MTIewRCHOATjXog+SWTn2Ph7uHN1h8otXBysZ/jCX//823Xc
EaWCHg2TVi22Wj14iUdU0G7zxkWQkrZ2DbhXlz7xUFSMytofg45ecxTVbTZ4xB/KAia5csx6fSpA
dsm9N6dTZp13jHUDIs1d15LNWd/EyWsOoSHPBj3EhWV79oV/ewGj6dYYihFKtvX1AgJhTx3BC6ey
H+zbk93lF35+PIjUIg4FMFBHu4TfOmGNz6Y3XNRS2tIUBUWCNe2iFsmAElBV2YSoOdmCVeYWeyM3
9nKxa/N4apIPWOBnW8AsqyGQ/j0TviD00UfRRHaugZ5qgBUMP/zbTDBdpVR1lxfhDrQrUBHdxBSq
s9DcwF7B9KaH868ZO5m4QD6NH6BDjJgh0Y3kvcvuV25djO6PNO04NrFnw5Vbjy6ciGd2IlxCh8MH
iSsC+RGLQtRTLUnU3j3wzv4fTGRZArArzW2tX4Aq5DO7wRdkYnJ/H77W8GO+vZHGT6VYjioXD7rb
AGJlb6w7xMymTpP+uVc9Ll4a7nrLXtyl2QNRbX1VoDo7pGY27bBOdWB1YicfWwKMkiuc+3EEQWcv
C7O/P92vBiDvA8daBcyYi83g+Pjzh2aymHauIbqHxHvg8u/le8onBV4lF2nofWXygYDITh5kJE0X
8x7OfhIdeOkLfMDG6ufgUmo5tdGk7oHgdRVisPPBkAKRwAFingsH0bkNWqNB9p/BRk/qZ07t6iWD
icl9BEtRPNbpIcMOEZtP3A8YuRJ20DoNVjD75UXo7tx+ydKQNGoyYErIB6OnbSkACrlxh26YUZhL
JiEZJ0xCNugACuZwLF2EgYc7xXhpQnSAts6VVbe+ZDzfJqLcqwWtjtTblj42kSB1GsyTBEL1J8aH
CntH5ZZI4OxdWkMvCLRpqu88fOUSDCKHhM0O8Y0FxaxUCahKINnclyp4As1MIlnBCSx1naoiW96T
yzpHiDfJ/XzJ7jNYK3XijQ1RdyLD6XIdGSGeMjUU4h0guzTGh6/vBWw/wR2cWl+AhTvwGlukIH29
s+PnTvMmqjcrxBgDtkUi4uPcXOstGXQGDowOGGz+qTgvCcTTqH4Ra8JYyPp8K5pPW/RuyK4PRFxa
w2JRChYyBRpNxvWF1TNM0F9vFyiL94tF/C/dvMGziir1/jCnak74pMd98IOn9wgdC+GiNzPmkeC8
/T3umYNAkxRdZi6r6C7HrWVDSYtQsSLqHETjtnzLTBoavNV9Kj/pZFheVM6fOXUZEMyFQSXMcYZ/
/m0WDVqMpGoDd2gsGeq7jQEo1Q0Vhu5jaBi/UiHLVJ58rQjvB62/85yN1O4k51LNcW5f/f5DRv2T
0BcdN27Iq9Cj/XAEUuBJlMwJagM1Stat4iGe3LsK6lf896jyxOQ5uwTCn6szNYkTT5IwCTJ+BalA
9JdzSbSc4SC22JtNGFexvcDfgyaiiBzPRPZtJEe2zvLSij777YfwFmBpVGNfqMy3TxFlqZM0Nqgo
V8wa6+MmhVZVHUx7ZYv4zCOa+9ctzOGMgCj1nyFHGxcpNZWDHgCyJqlADRJibGPbE+0RUQf9u/17
bp89kRDEmSZRYCIEkWFH+/aAQkfXo3YxYbOjz+FQ4vzzA3uSNwvIIVWOvEd+8mprWF5s00RCXRj/
zFy3ZAwOKbAU/AG/SEDfxq/qRk1Ln6ObwUvwoDC7FqPPQlfmIo52KKsjldBRAohhYuZhNjHVdy9y
9qZwZ8Ks/fvHfPUZRhvM9x8zpn5qiW4UYVG6BywEEaE4zcnNcb/VN463dEkMNnzgFHHekk9bnyih
hpisWr4W8H6ioUUVynVVu5iYdGbb41fRgAPGgov1RVj99opCS8ksWWfbq0mpLAlhLu6Z+0zBssW6
qd0Mqz+cpeLj32/jdwPoa82hN8UhzJTG5qStWYZ2X0vCngNU7w+lemC50brDlv3vgX6vsR8DfWnO
vz2fZ+tlbUaisB+iyYas9Qi5L/MQQU9zOQntwmMpoyooTimrgdiQzNtzbslQT0hdi41HXNn+fqzf
5dbPxxpVQCoQYNz2vD85uVf7g0hYMeHT8ac1cLL/HurSGxzdRTPVtiLD5g1CugEW6/p1AQyeVDvu
hk3KPhVfqLjPbBvDw2lo41TC62hG/9w2wpYrCNZtwj7pd1g642FUOyqYzQYms6yvhgM5FR4M7HNg
P13cIs9+QzpooDdoE6Fq/xw9CSS5IsRc2HNAeg5M2iGqdkdrcQ4Y+F+8Wl1RUV7j8/UL2HOrpuD8
4UHNaM/0pOsOocqub4e2l9Csyru/hzv7ZBz8NN7BNZRxJzQUfRo5GpOmzG6T8E1y5yxwpd1dRlB+
9zG4n4GPg1YOrFxrVGR4suFaSso6aDnWVAujzW7HcJ7xFuOLJQ5hoeEiCS7dC4ap+HOL/Tns8AK+
LfYukVOrTIYHlLeK9dpHWzztBivUD5/Nnk2msvB1b8m5x53k0mn3db8aj45SeAj2Fr8u9T9Hz7s2
iMzSEvYRckoNW7GlKi707L6HREpyBz7F2yJ4kPxtn1+7/Q3hdN4QSj5R80eiu+PsTU8h8Yv6xEUp
owlDrigGFtrcShYh5bq7LMhvUW9sdRVVl07Kc1ND4XIBJ0HFinjckC+aUikEl0nft3Noh7A4TfvG
x6RzspKcrZagMjxI3spCcaass3pD26Lrp39PzzM4N/dXxofLrYoW4YU/X2CiSrXYW7mwH7h9Krjf
wCS1PPxFrQYMAkp8deSENCCRQe+CRIDZLv422oziQfC5k2ABomEsMySDXvhpv+9ew9UafwFunTK7
z2hjL0U5tuQsZRNMsN7rsdLGwgjf/5zCVWvZ6YubFr1kJ2W7Muc85+wefokfbOrOn/z9Y8zfZc3P
HzN6T5bTCp0oZByezU0X3UTOrZdtEMrKLf416V3hx5iDfOqEcLdqeZNirlTZxAGtchohLb0SG2tF
BUVOmtSTVqMmijFFFbkh4lJS1O1EF6S1X5hb+7MahO7ZMS9cSgC0IEo2F5KScIU7V/1QemXSmdKp
pR0tI7YKUbBUNrQZo9gRxjqJKd+lAFGKx7UUC0EfG+NARseZ7WgK4639EvQuOrqPuqqnuoFNkVsz
9m2t1DuFR+FqQrc1nHyIqrDsIBBrxdYxT0ULuxohQhDfZrTKNJpgXYQNSnrfYusjrizSBe0Cr1jS
/7K5FdEr03Ls616F8FVy7//+Fmc4AXwLCOS6CZGdLW/0LQK3Ty3bjIS9h9QiG0InO9pvDSpCUBfA
cUBiQjDpAMiXpuS5EkAZAETNAo+nj/5ztXSd7+pd4X+VUOx3lBtiPxPVYAbXfku7gytdhYo2QVbF
T2kiVHZMWMsspnLUzBrtJbMu1FrG72KSl2EQN2IYQ0KdMdp/Y98rvchglSDA4ce06ToUtxT71kqW
r037qBi7yORTYeOImQLmgIIHNICxFk4n4pMlzvVkZfoSnvpTx6MfuCGsT7FPYHommdIh2S0Pffsu
4P7Ae/bkpVJCy7rXiocy2inWk1k8SwHMEcJn1BUt2kWnvJm4AsY9+Y0vjXXQgpvK2xj2zFbfKTah
iqvKC0m8VSpeZfpnAd2r4/DdauY0iqCybziEiyMro4/W1BnlxX7/uReGPQyBmtiGQKUZVToBNHDE
kzGVjr9EK0u0k0yEClo8tDY4i4k4Y/K2Thfm7LmK7vuowz//dky2auRaqc2c5Q1r2QrDU9+feXhy
a49RubVQeGaUVXdudTTkVZLuUnMv+1tuAn2/8Kz/5ujh6g3crHDy/OIspTQ85bpxqdAxgzZQZ+pp
iW5np2j5BBCGnktQmRPnHfySoqGNbvrCmyb1mutQ014qPX+DEhSdsGlwwjGgp4w/SAn6oPuCZO+L
HNm1O2XGyd67Z3/W6DY4AN141pZbwABHXZneoW2s2YWPc25zp3NJeDRSLEhjoymhQWooSr8X9pT1
crSWSP6+TTDCAhgipY5bUpZpVx5yaeiOWXLtWMS04yF3+fJ8rphiOePGZWBRQb34c5Z4qp4ZcOXs
vWTcxdWjxY24oR8HpApFmKXC9qEpmEEmS4OYvEvw0LmC5PvooyrcV3RTMkLd/roD6Oq7XC85+gP6
9JeBVR5kXLeRXW18MaxU6P8/HxTHdhs/stRGI/aWZe+RuySsWkZeTpHz98c9gwEMuPU/Q402SLcq
Elsl/nvfm7spMgqK1AB7arJyM87dNqmmfUb2YP8GsurBz4qddtb6+JOXd5H8GlIG9cSb/P2jzu0G
ugS1gF45RKgxfd4sO93Lex6frSA1ThCtqNRx1zGU24uv+tyZ9X2s0Wmp5KneFG5kE+C7q/t7C64V
TzpcJJOdmAQXCqVfohXYXQi8wDgBNpAJjQ9nRc9NO2tZzViAFqAMULSzre7v2V49KBvmKg5nsnSq
8GgwZh3AlHKBfKqcWUQUBQr1gchyFsdXLt3pzSg0e3tfCrt0lWDmybbLr0n+j7MzW44bSZr1E8EM
+3Jb+04WpaIk3sAoNYl93/H050v2/NMkWIdl02MzLbV6mgkkconw8HCPd9xnbb1jEfTI7uBr/EOW
H9ONlP+u5NfC3SXJLxtdhfbBLH5x7jXOypc2ob3Gc9lOIuiGazIJ+Qnz3EK9sSKuJeAfnnoS7eoF
hgGG3rsCnZGLP1zbRXnx/J0KoQQJ/fpn59JRfpDQJXFvfbMrJzB1FWJsACmuhE99XVZQF93AN4ux
LM73nrzOtLWsrmRuqWCF2qhX3DEriF2l3dIIboAdn1qMxJIRujyYh4OJfQr0zaoRSKL6thvCjvb6
ltbeDOHAo2gQdunHvA9mboqbfXMmvGPdwvcZ42Uc/uRvzf7e3fs+SIV3uZlgXjkSFVOj7UZGpc1U
3gx/3l3betEHhdY3HMjQaikPewhswmivji1h3tdnwhVyJNPwbqxJiDB6ipaFLWOV6gFzJvcO1Qzj
keuYQe1ZHP0opYPgiIl0jJ47mGvSq+znsCZ/f/0kV19ap8cJmjw44Rvd5t1LJ6aRV/bIiUHCAVEN
wip2Ylbz++bsXj0saM8VglAI4ZmaSAHfjQQV1G7DpnRP1OJNSywvql7tRfZ+Ulqjkporzz3t8uBs
Aj/E3XcpCOO4d96Y+ysFZ1EO+OdBJpeEGo/YNhX12yHp6eshO43Vpqf9f9zwmyxeBtJGlVCNQx5g
icU4pxm70lJ2lFtzc09+hjcr5SozPnNkfP05rlwWPBskcwHQkfKI8+7dJLl25cNPZZK4LOjSICjh
i8DIidXv9E7fzCiuVHrFXPwz3iQMSPCcT4OR8cTXCJyYThHeHGYqxSqFnMpHQs2GSeVryY4SxqB3
6x5K4s3A8NZ7TxZHVeM/5vg8B6Agi4KDiQykNs8hMStf6vYOvLru3734JCgB3s2TUCZSoNfsb4CX
W5n6xE14942/MAl/mGIyNvpwWPb65E6GQe4OLaWnUxvIqArCz8fMa8TDCZMjrUB0JPoOZk5DSPvi
o6LjWSUi5uh+bXv7FHhrPNmR2NXx6Cl3tnmHwmOYjUgSU84KkbfKlUU2/vl6EV4p2rEquNFtsU/R
jpisCksPO0uSORRIuoWY3rhuYWhyIkf2719mtR5o38Zr9H9tOX67G94NO1kEXhY0TpCkXOb9nlgi
w0aCaFiBDWdS7zZvnAPKFRCVJIR6rKM7qkGHxce9FpZ6Gile6J4aZMXMlVIvVTjn7pL8FTwQOznT
WXw9sVfCM8R/+Q966pyCnxgkkZMGXs28jnjDWQ9wjzhsuWPCcMdd//VYqpit6brjrMWZRbRVf0q1
AiVLcqfy3RNtBrF9Z2OYWB9EN2/Uivzu0Kh7NOclXH/CZee+xnS99f2scp8h2ljxIkHFJNiW9UmT
yeIPddTulMBYfv2Q17+BQWHe4UM4n7KxTInrimjEOcFPDrRfovuu3pOLUDRlMwpuCeYfX495hYJF
AgoG+9ZLzwxNtn7bEHAYtuSc5AG/QpGSt8UmQH1O2Rn9nrCRy0jCiCbGrxJJgmwvD99C98fIPZHs
fG1VhyepviNA/Pq5rkFdH55rci9h3OTrFpTVt8KIc1KLE9E0+AulIKhYJTJjySICg7sx7LWT8P10
TBLioPQNJSyZjqFf4oDpKceCfiNugWhHy0qYov2/sYwdmbGKkmCx5IT0mnuW043nuBaYilMSOxaZ
hTA9J21FQ3DAHx1qe7BRQagzAFZQLugaBO+1IwKEyEGFSrfmnvVnlNFxLG80HlzdoA59ZPiLcQdP
9U6GIso0Y+BIyL1nWwUC2wOPiHCElWjo9zfeWJz8n3bou9EmH9zMCkMeJHYorFAQgDI7y/QncCSg
Rut3l94pRBWF/oP+3yw1m24nUyfK4ISYbAGpqCDWwQCE+IghAjUk0aMALQYVsTKGvC9UHjTUfNMb
e08TP3jyyqhYaPCAkAAAypwwC52yGiPDMxyW9oj2D1541V8JMixd/Uf3Sdb+NO0D1w03XBEv0+iX
nyzHeYo5LBWIaOOpB9RZE/cM8BzitFqhSXFMkie7xNorOEIhpoVtlul3voz/SXaOdbw4irMfWLfu
jqvvQeGNxQbaQPPjx7ujSYpU853aOdnEqS3fK8rzFed55zorB3Efz8p2ukRnBtbVo9keM+ORfVP6
0Upz8BhM639xkAJV//NAk10cFonWemn1dniwnFpvPWqP4Iy0b6RVjMrj/GYh9+oc2ADSANGwUOTJ
tyRzoBQjhoRjgSgAgbumHuX61i65ci6osi3yEw4HpBgm13Qqo3MQjZk4F0AqhZofLZ75ntC4874J
BN4VTdTuVrQYDyMGWF6w7OzvX+/VKwfDh4cQD/kuLjf0JA+8gHfVcEGqEAyiTK80K12o3Q/PN4PG
a3cB4KRo4qZapxOIfRxPzhRZcs3QEZVW9iZMORbiQol+QgQW5Tc7OlYhynnOw9fveS0hUBXaeYnF
4P06b6HhuxcN1VRNXd13BILkpa+RIS8UgCNSEDyWGqObp225hq8lHiLGeEimv+jGI1wJXFQuQgNY
lLgAmPbju7dqZdmhxyMQmvuISo62tHIrdV4ADxAjIMGcdi+iXuXgTRNpNU405iZyUPi9Rc34pLnv
0GpC3G5wUIqW/SkkEKdGWRiGZJ565cVCQczusclSd7h+VM2zHn0z8O2SrN+W+orqtoLGIf4dbnss
IrYeh9ga3hPcBg11N/+OZLKFUj6S2u/JMDsU81U8igizDBQoaOPZ9+UebEpT79R2H6N+nf4lyUdK
6pRSJNQSk1fRcaXjUkZbNX090QaQxshXob10kz3dK22/RllP8nYAblZ9bIZqqRZrjBA6BCHKlR+t
PXs3GEcrOwI8GdpJ036M9kFBjkLd3u4/+PwdITwxZwBNGtDntK1WryylSEqPFCsUwFpjLXpHMHmx
78vxBmgg8+7jce6i3hQveXCe9euVdOW2+fgEk1M68dHupZLLoRjuZHeJpCi9SWxZ75nbJ3pq/4Qh
bn/mS3YpLiY6fw2HB+LeFTffM0Z+zhmLnuYeOe/gZ4SDzkuKx+C9dE8TtPbL+R4bi6+f95NuNso7
MrU91aa1BsG+KQPZyHxnlHzLOXU9+cchNh4099kRpsBnonXdfyQ2aIJLn53gPCEGRLsCOYrc33KX
fBOi+HhNf3yQyRa0cx/pjcB0TqF9NwJ+2Nk9FcYBopV+Tpy9wEjUfa2v4xztrkPXfcsHdCYvBMpy
uzYNJvNXMt46msRBP30oJHEURC1wElKmyGVZWkPhmlwEZoLvhTQrmy0K3hb6vUWPIPIrat4aMtHn
CBuwpr6RTn2ynBDf5v3okwuWpazlmZE6pyQ/yeDMmBaqylYiRlpl/tGNt1AUZOunDnlCVgKSBKxH
zIfB3yLvYZz68Fvs3nfNtgruPWmt6PzhY4YqBeLSGeLb9TdbPplQI5uz2awbHFdkkZCAQ9ff/Fuo
+RX0kXcRzb2iAwtUYnKlWmnj+XlYEIVVz3ADtIWMuxg6pzSFQiuwvwcofWB6ly1r9af9A0Ehimaz
GnFHZBNvLHmxkj59VAeVEsqBBjytyaN4Uu5kus3FqkuHPL1Ts73l7RN/y21nDUe6SYtxNeivEBGU
ZsEB9/XwJPtXxoezK7QDVVAAfQLElqrR5nYmYWxMitw/Kd4zBYSkWCUB7FV/O5ojMqoeviHnVj+k
Ofrjw1vjbgyxyEhhruO/OmJ4FvVLdXyI6biFduV5v2gAkUYkRhGDCx9wGW3+lOmKErQ63EESqTY1
BT40HIw1ezsKf3bdnabcE9bI1oLeTpObrdH2itBCk1kgWIEm6NUb90BzmQ17KT5U1n0RcFq5s869
j8st6UrEerR+9xxP1l1K0sIW5G5Qsw0ENLdYuei3Qe2jrMH+jZODq3+rXmwRQLXHscBZ3j/50YNT
7HJz10mImPMe96n3XSxLb4HPjr8DnXbxWEvbx6hf02G1UOMHFrVtHmAIBNGakrbXb+XqxfO/2x7M
GQ9uLYK6m0hZw1mwMCcz1yS2Ie2X/a7Wf1XevSrtSLIG769h+Cn+EJ12G9kr475yH5KWaV9z0BDJ
Ovq2qVechqkQUy7RZN8AUIggGzvizH8FvgXCAa/lenQxEEXX3Hks5D23TIGlJHaU1ZZlxHXI7z1K
Vd4aAkA8bLhCiY1BpaNcsBASBzLMRoofPem7bZ1xpozONKg53l95912Lf9O8MYvyDb5VgMGqdaGW
pLeoYVwAaPmTAR32yntQuO82zgt/SeiY/pOVO5IX+vkzjY9LJfJkcWbJB7/b+HgAkEBQh4Hh0mw1
a825Hzh0pz3AW6cII2m7WgHyC5ZECibK0uoa9JnyfN1trIjwbB/VuwAShbcS5KxuKxX3uB6nxj0P
zL0q9g5dlu6SfxcPcDe6INfElPAJaWN3M9ChNSsk1H/00Z6fbNiCldz6R0+qVgxGm7O7hy5nme2c
6WLqWnXNrT146yRFKGhro6QfPfrmUXCMK3K1iyLZM2jNtEuXWbi2E3VN+CxK2bW0wQCeIIgCHeQT
+lorvrdxyoNzz1HZrTRU7oKnCvV9Vb3jXfJmUXZH+L3WTXKIuP3fHT226lC6pJPK1GCHoHY4yV88
R9MSHxSYNnpkZ3NjW9TxzO6eedIO7fBqLf2wu2040qC/jVFe5ydt31p14ks63OiPnMbdfz8MkBQd
TxqZjjU5B2NVqX1dzqNDU1nIBp/ZbEH0u87HBX1Eok8ih6qBB0pEZbA7h+GpjG/cr+bkKP7PI4jO
Y0EspQbGfL0L/XOtlJuhD8JDFEL/gsUWL4uak7fHZrTbt/ZD2srzcsg3HDV1Z/KBCvpXfhSciJWp
z4qg3TjtX0p67Myn3tcwpffXco/bSaHRAgMFqddYxNGi1x6MdKW6ix5TKnqp5or8aqbYOdc0p9Ik
JWX3Pm+qwEOzffWY2sPDmP1Vx8XMMs+aT3AWAQKkv4tGnjn4d3Stj6tYui39fBXHCEFkL2Xozezh
ODQXu9qgEDWjOWRHnyTazDgy9OpuqMobN9lbL/6n5SRa4f8zfZNgU22UzAwGVOAbeSc6x6QuW3Tu
KZE4qszoEHY/TNdeyTaOD+WDZabLWrs4OVUnMgA6BvG16K1fgYL38qhsPbAfC20LWVvaxqnIMRUs
4ahwGaBZjKN8MEiLuLMw3sCiCL8/bx7Wh8rz9+RjgPMdlgSvQXPWawzcFhlOj019LBoEmT38tKuT
T2+IXy+tfp0kmI9w2d9c0ZOKzt+riTuV9JwWBNCej6spsTrD6sXuYjpw5lC6atb2zl7Sj8gV1iW0
W71dfX2bT+sWn8acbCI/HfJSxqPjwIEDOU6KEAnxiyf0M12WFoYzbpNtOg1T69zc2Hgyfz3+rVee
RM1ag5JcETn4AOBd4m0k010U9oVhZeMYthqg6o2g9OoJJko0GlAeIj8iA3u3Y1MjyRojYMciK0Pz
XmEUs9HYoRUTxsUtgGlCpfvP3P4z1uR0sL22KyWaLw4cTkWIGssRXMLu12xYJWE/Yc+A9gr79us5
/RShvQ1s0jAoWhVEZjQ5pu0hl/wkrMNDhaHjmI3nAimW4VcnnPeQ6Q6f+/gs6JgKHYyl8Pt7rRxt
CTW8IsmLk3hpWecWnl+WEMKgchdTSUq8aqsK3Z/2lX6EXWQZ66CRN54vPWpytGAj4UuE4OeQbPWC
eAs1XO58f9c18aa0o31IKU+iDiYZ0nxUVaIaf4/2/R+TPsxOIpXFUizFcjvCfMW1bUh+67gjonXc
RRjXyyaRiW5x+8R2JcYARTSWRnwyD28Wucu+t5gxe9V9JmGXmMjLKvzd5NpfJraxZrcLnItHJhsM
xVxNz0X05FGtamoqhoO2UYu9vqSGPAvxxGnao1msRuwV9AoJ2eRsB9J3n5NvcOt5GqJn0UgzTiGr
LZbo2q3rRBYKTQOgQyatjDZcmd0IDZtgo753zAvNE0V3rJFiV+DyDC/OWLwUxKaEgx3UZrmtEc/I
5+LSkogp0w5LFkRq83RlziUsxcunbh9qc8+9r1sUsmhgLWycw/eWdvBMPNjwUs6yZ07GHvPHhOWU
Zthkyw4vhF0Ln89MsAbjuePoxbOCeYTEeinP2Okt3ye1X6JE+OLSU4/9oEEiZhBGh9J9GHwPf1BY
Wfj1sB1dd4H+FXJPbKplYGLhghKDghUs4jOehYmEsyCC5J9740vKoEDP4u3c5OwEj5pCO9ChMddj
gfcq91cnPYXqbws1cRMIPXstu18Wm6EcLjr+fOIEEv8yWk5mpCJdc9RsbRnmr1B5UQOqgL/BiLKF
OJqw4wgpQ+Y+aFFwYl23mjkbe1A/69GgC1iPc8wIHmUdMSbpLOXlthgI35GGj140+UmsoTBd18HO
cHB0l18DrVzTKeF4z4IcrZF30phsSfQfOMcxh0uPjlmQ3buYembGnZkqc0Sqlmba/zRLBpU65OxZ
5eWlQJ0g7+qVG+EPxX4KonQpVxTG1h6dwhayVNHg7GP3tfdeKyy9NVaxjxloVow0O/9QUM2lwCkm
rMPcWLMWzegj1bJvpXwuJscDyquz1wbbc8t9VYKzySnCESphD2CkB/2haTA9AoXgE9jyj7b5I0d4
BEgvFe5E1fptoUiX4NlO93axNuP4JY/blRWe0OrjzrkRqU2xkU/n0QSadZOenV5yyfjOBTRLuBHo
46XuXsOxo4KBvLombcCR6v53IhpRLv2wjjhzBg9vdqT4+OpupGDIEeBeNN44Lv8/T2fR70wYQnfQ
5Nq1FAuCV2IGB0kucFydKYgyAprXiGO51ZNoHO/PsbMwD/n4RExAqIbmGNANf8yqN5Enw4OEZfb1
KT6Bz/+eM00I0Yt+M1qxPl5Ujef4qjWkwaFT1lZ6ZJcLNQeaT6qnm1Kc125hXBT/O9bkovLVaKwH
NQwO7TguXOWsZ848i5ZcjHWAQygLrstvrIlpGfs/7wd64RicGtxSH9/PUAcfbESjRcSas3vmYyUh
a/Mj8Ay6EzyumYpw8Cypyo3PfX1eLZrjhPDmJzZdL1U59n9KcFBQbXSPXDNcEJwC0Le9WxHA1XmF
voumIMqXsCY+vqMSh+UQ91lwqLQzZ63NKZNIazZu1PQz1pHR3ZjVKXPmbVYdtD0hZ5hw96d0iXww
2wy/lejgcuYXEDIgeaqFthbXg1eUW2OsZ26zlvzXHjMm/cjN6OOYN+CO7nP4tS3SNt1Mwk+Sgzlr
3Y2WX0LX2teOutSBs1qO9hR2hD/4m/99vUO7MGRk1A1olpNdyGEqJ6aZRAe7jPGVQBRCQqtFX1cI
H0BYxRjt/C8GpJ1S6N0iVzxltTdMC+EZiz5UX/k+KA5E4cmQ7iuLy6f2bwS6Uy7f318GFr2iKZA3
qNV8XAu1bBW8huwfEHMwQJoabPLUfXapgWcGLvUSHZdi+OEaIlltwImDcG4kz1+/87XoF1dLnRxD
Jjx8a+N6F/1ylSEBRkJ5AJp2q0ewowxTcOWps//3ydUg6gsPHX5xpsU4NZM8u+hGnBKxrGmiZY2T
SVNQHODughTx7evXurLPNOB/AgGFeJc6wMe5jdFatzE2JImJd6n3VJK1oZKRKzR47kRwcPvSmFYb
xedkSNAHUNA3ObePQw6ph852S3usqex09SjCKA2C2XduBNZQ3dMcHPyV3lIIvfL9NFWzaYsHaWGr
TA5qqdJrTy0Y1QFpaJv7FrqvdcwwEvZwaP96Uq+NZQghKHRABKltkkSkndIp6PRGB2NESrbERczH
QC1dMq0V4PfXg137gu8Hm0QIdlfpgdkwmIqdOnFJ+CNpfxkuisinsMb48t+AR3Sq/fN2kyUjBb0U
S12EAVG1a9rnJkM+sd1x6SkpAQpBc4ZgaCynCyfedfFZbkaICTeZ5VcuI82AxYX6NYyST/p1pduW
bqVJoVhFDXiZYXC5Q2fX3F2eQ8nnGRwiSfrPTAXBse6FaK9NHlynPuQWobgOLvnw9Ze4dlB9eKbJ
zPR55DplzDMJrRxfk79zhVjCzCmxTw4XQ9jaCxsEpvaPWYEUbzEXuYVKxQ9I5utnecvGJwARz6Jr
aBQg2IEvzsddFhqhU44Gy8Kxn3UKn1zYnJuSSryvXXIarrR00YUvknHXltE86rZqS6mSFK0w4H5Z
mAQmP/lvTVP+kD4XEUfqEM8DdK8GE9Mlk7xHxe5TQXNIAv8ytHWTDKdO7uZtgl0xQbVIf3NnpyMj
1NrdTGQ3DZlxZR4Ndd0g4liuDZ9yY3JO412e/dDyl0q7pHmPTn219YZiCa1/Lmbp66m5umE06v1I
tVuEbmL3vjvJ8X5pjbSx+Uo0wcbpfGW7ry7FFXanRcL2+vVo17BW7kjI7rhOE81MY2TfHVCGkfXw
AEhAnpURXWTZj77ZyfWTxTTF/UMV4/1IZJ+GJZgDieiNu+saVKURtBnUnmAX8MvHVzYiYkar7vwD
8AMZL+G35+Fe5f8qfNHZu0ujZadeVJLVPr0x9rQH4+24p9bmoLgGsQEU/OPYVdjUaT2m4SFXTKCN
YwppKiJLq+x7t75LLmIpFeWR1eAkr0NUrXkeK/5NeUFFXpQJImYSIIG8y0M8JG/t2TcFiE8b5d3z
aR+fT2pCObDaNjooWMmlPmdG8JBoA8CxsQH5yZNsoXiPLqtXwwlcHQNc27VZKu39XF2OMKSB4JLo
Rah0m7UDcbqZmfo3lbMwN02KmNm+H/Qtyu0+GbHU4hBu2SszfYiAvasQkVzfom36MRmCuR8Vq8z7
Vuhv2IOYJDFZYFJLtT8TaMnSK2CCSKcd6dKxTSGJNPZ9pagH+vtmKglfBYMQZENgO5LSrUUsm6DH
LbKyUGAd+S5VMJUBfciGEZ1G2Mdki3Z+pDKIV3HmIvWKXmEAHqJ37jwrX1U2YuoSdaGH1pFfRs/i
h/F3oXUW+Y0c/NZBh3KIOoR+QRdSb1p7RMaAAyKOCM7scPK/RAAueJhzx5fKc4vxH3AEX72Pk4Xf
Q/DGRL1M+QIcEQGCruCaDSySZNHF6dJ18q2O6LwA8X1wls6350aM9Z//ilyvCQDe8UqAXytVKg5W
686XdjAsbX5orD3a+s7x6AJOnwjaY4JkUVhx03HBapM1f25R6muVJ4pDMncoBydCaLRlmi+298QN
Voa/BYJvWnQqe9ignkWAGbqvJc6jfmwuIoZu+63VUcEGJG+Rdwamyp5jZJwBVyr8gkxwOJpt20id
W/emQyGf9STi80ArHkAyQt4pUhzk8aWVhQyCBNB1+1K4eme+W+qTYyDUK7+MFJOt6BxByeXw0QGW
VkEMhayesrhx8omd/dXOmsTtg2pB7bINDtpmp4N/GtaZ2FIkTSwdVgT5uIBwHQo9snHrArz1rpN4
TxndhlbQxhfxupDDo67DanSVEbJrOK9t7cbbXo35sLKiJAN2DDfy4zESgR7mRdiFQoAeSSxk+khW
QTva8AY2Lh7806ySghP0mNB5tUm8lyV1IDsxAyn+c+amG8+Fw56eb0JP117IpHUPUhVq1ejZfXyh
YkBkqlII86RqSeQA7Mr8ke3czLyvfSliOIqRCIuR7k8GspwcgHyUArFMRBRJP6SIHPMdCCia8zcW
pTjOp9P3fjTxNO9ufy+TaLBGiR9XsScNmA+Fxa4PwVPvM2UvZBIHIVQBVhiTcoXzrnm88QDX5pUO
ON6XpjBDcSav240FLs4D92GRP1LdMGIanLgn1LW2cCrKl7PgAqU3qLbxqa4ykPeBFGJ98/NO20Lf
7uX3zzGZiDKtir6qhTtBIaAOwMW6XHPeA9yhQAkfH21H4jEPysO/QejoSvlnDiabRWlqVc9xNhGl
JHNE7xxOCNL74Dri8CWFvzHn1/bMP+Phx/fxoxdeHMRJz3hNC2UxORvgMXmxk+FLV80T7GlRbQef
sfJiI+60LDlLerj0iJFFGfrG04gd+mkJog/p0D4Ov2xaY2ote7BiI4wOb7KfAfWOJ0pD5VDPMofq
drnmbmHma/vW0rt2IAPfwbaDjU/wPDn/O+yg4njEpMiqd7b6pAcvTmTR87WkVFBk1NepCtGByhPc
3nfiZ396adqtINkKvdNp97bZFB5A9t9jEzwIQw66EVad5K65FOTqzIanDAAtjMozEDxd0sUtV81r
eDX4kQ6lD96DoBx/XAep0bhNHTu4hLw5Y/jji9OsQZVKFYr1neU9CMFIE5w8UV8xI0eAaiE+iYjL
0+QV4Frc0aOnzhOyua9XhX3141jgMFQdoWG/Pfu7g6lxpbyvHMqrEDb2CjUHF/ozVN3QFyEwJtGU
5F3XvvOSEwuW67NLH4zwWY2rpUHsWQwXknG3HqFpX3LiLDHDohrYUJETeQYZVu6ra93p9zKHnWlj
X36vaeu4fIHzEvUPfAC0X/PumEbeIqVeTmAgDuNAlOZI64mdmuAkJT8taW8SQAVKCm3LeuhSvM7h
AKu40nTKrhrqZdKZZ8alTZ8yaSTPLVwvxO8lk65jTJCHi9q+Jq2B5FNEw6FONa6ci93ooY7tPYhA
1czmQFIFyUEfSmvXmpUx4XC0lEPlxn68diDbQlIAErotszw/Lop8jCtBRgFOj5csByoGFJoFdEKm
+vU3nlJu387c90OJc+rdN+5Gv2/tkqGqZClBZ7fnRTVLVUF3TaUL52+rPDfhUoAX/fAkyluZtcMT
SbAIvn6Ua0kwoj70YiPWIkjnH5/EthrdlrrgzSNGkiDwlbQcZTM/O+X6nmoXKerXA147gt8POHl1
/DXlYvAY0HPkWaN4cwDqMqZq2lX/5nu+e7XJBWtLyExZKSPJFfVUN5knBZKN9pzwPrk11pT0/fcX
BUZA4YBQiQT/4zxGqFd7RaqC1haPMVBFWZ/z5NzzvWSHsiEleEEdSMJsbij5krTN1/uDJSPIYZ0N
6sB6cGrTep4PDT5F6Gfp+lyHzaFV/Rxh45VNvZQ8SkeYzBsR5mrXiT8QLYvK5mMtUWoTxXxR1Nfq
zdcfbNq5+PerwYKgH0T42k1xkgpGjVY5bXAg+6byybGCzrQPUutbu7RUl6LK10HoNHxq+xVcCOXc
jxyaLhs8sBfgbQ6oSvXNHoDiSHdu0zWmXaefHnESw0QpYl6eOgQCvbZCTM/rnaB4hUDKTjtv1XxZ
6DrXeXfWQgcX+vowDDbF/TPENhWam9TC/MvGRcDyIK/j9OHedUl27TBfDsaNEtPVkMt+N6OTsMfx
vbYJsR0j/8LAWScGwQTce9TDtZRwDCRwvJED3xjk13h4LxDM/vqTXqscooXx3086FQY01TbUmowH
EAm9ygIFc4cmChEBs8K8vMgc92Pw++tRrx41dFNBGgJ6Rx774xZxM6WE6dcR39Ma7I0zzz0UEv3O
9S4jG4POw6n+9YhTf8S/1wVm8pqOuoaoNHwc0m99tdMc3MACR595qbV0tI2L17NYrp0b7REWqNKj
UVxqc641SKMb6aVqTqZ6q6p4Ff2jp+q/TzJ5+Zo6AIxzXp4QW1zqTUyRMDXH7zV8WkGDyTUuX+f3
UKcHzScKaq0nf6R0a3J0fD0r1+451H8F6knHKzaVHycl1GzDaHvbP2TOtxqGJDhwpX0zNMxQbgVa
Vz45veCMYzssNm3qslDmhdX3FqcieCNZHdwt7jayCiIopMhvliTebHgmwSXjkTySQJIYT6Wpw7qv
OkenZiYLBVsIi+DpbOa2KHfoY2+NDkupUD6m/GNOsogcA/gj119lN3oVWD05u2Dy2B0bb9jl9XNu
dwvFODbFizou68ATGRKJN78QDRrRocp8+FDJInHdeVitzRSNNeKsOtr0ynowzipaNwYXuZaJ3KZN
5my2BXSEAcXbpBlmcvyDli55LaQmUngqpbPJ2/JuUIAcv7f1rBtR5crMR1f9y0qQKEnnOd7LbvjA
waXnyZHoQGpeIxAp/p9zqDktVeYMERtIxQO22FEJopwJC0HvlCc7MwF9rLZZ9zPsnlv2gF/98LB0
s7J9XaDGpW5DgrDWKshDL7q2/nrhXQu76aEhqsVbARx4io00NG7FvsxNotmbKqGXUb0E1HHVMT2O
tQkx/nuHEWQ1ZqsRSpvrPVeQuuTUw9FwmEtmMRcRqZj+aPidDX/M+OfXD3gNHxf1LJOyK7wGc2qG
1ACz/m3G4IcPIvLMaXxP3Fd4dpBqtKBfwF0lIoJ1lOTS6sbg+tXdQn8M3luA5Pi1TDam18CcTTmV
a7Wg485awthe2uMRdXdoz2fTQijMGA6dltEyT7yYPYeoyCqh0PkM52p8l2GLTK8ZeKoKBBuzvsBp
4kRd8jVNCnEiis6UM9FHozULryGRiOFIVWc/Zq/krwX2h11KBwbQnAUcIEo0ybPaPNulvcpgrCk1
Fl8MPdjldhFo6SZ10ToP9kE57BWJ+k6saTMHZoZsXRTU5DhaxILHsVIQEZX0HLiHoPLv3d5e4Ehk
gYY67Yvn4KmSgn0o8TbxntvEXBjp2k/TXWYnizLeSUY+TwII6vMhpDl9SbpDaN7ExB5U/OJTZUcU
+/W1xI8F4xv9k9km2z5lKUsSGPg58YxDqxqCEix8KfLaWbRIZ479ixtKzawuH4aoXWlEAEXmLHmG
rraZ1HRBeqVh84U1ZNK8KH7154145m4pxA9BuwsSVPbPg8QJytQOWX+yClloI69yT1ppUbsMgKQN
hP6wWdRLn5s++yGSMEEaGS+K5x1iM1ub9pNDqx9Minmju1AZ0wVc7oWvOQ+BdxlliSYcc0n31I0N
eY09rgvOEjqNSHbAsvm44qI6jOmLh13T5+Y3O4t2eXEcBtq3d9ZyRHAW4iU4vygesOrhISgt6pve
XMUqMH0O1H7hAqeLkp21AN8XfEEmzNX7hThFQ3iPWtxSNAiRGC7mIpsx6mhpyjQ5Uph2KK4Eueju
OFvpr7bA2Vng85iHk2VHy0Tpt7Zzr1j3LsUSP2lw6lAWTlduWJASP0tPb21BESZ+uj4QCQDt1AXp
YgILeJFS6eNQgwkq4r25q9x2Dm+ytO/N7EYQeOUW1tEMJApDXlb4kX2celexWzm0qreQ1YdRG/62
UlEGuR0dX4v2kDok+ED8gBTlTaH5XbYp9aM0WB1fGZQNtG2Rp9aq6o42uryeRS/vqyCjcrLdOM+u
wFvvh53OJvL8qt1hSXuADqdk+aaVfvW2NdcsGl5p60Rzi52nYQNMd8TXQ0+dT0Xc92HoyeRKNvQg
P+4xIbO2fpL8to0fIU3U9ECrMI2d6NnA0dc/RTE9Goj96Kw9Xc1WmBiGfYZZzS4RNp3hrpT8BX4t
9GJhcI9LTC7/THGMvGkGeW3hvftCbynYuy8UZzkcq7rFjaq9uNEmNe5wHaKLC/Arzi9fT861hfd+
LAGMvxvLbQfbkSVYkXoXzIUCR77sA2puxvYmvHt95UGkoxfjLfKdxN8pTu6d6rIEuHX8gA2MTnTI
WShquwzIDUZ09vXrvS2r6SaGM/XfMSfhbe4NZRFpMTCOeg5UfEa5qUXJFWhVBHANshwsP05fqyvW
pTEsmGSLSNAWYV1wEuxiUdENHLqxghsPJ8b+/GxIr9ow2FTYYx/nPkoqXzJ9Nr3YiVKyAMCT0DG+
GQhP+4b/3gBQYv5voEmGOVRan1o2iY855j8G82cohw9NXh07iqx68ZiGexoPhjA/DRWsf6pH1RDP
OPaZJBgcpGRGKh88X0Od6TwkNW4+sFbSpeAx6q03rwhQtOZiUJnPKG7qf/oOn2dZWsmc3Yqd7+y2
3JSmeYTsS/7/r77w/73cpxa60mjSwWo5pkFsu047lNiUSk+CyEJP0dbqiwhXVH9jIdne9TR7QciO
nfHZpkU1IgwRNVysvHBHpuy5A/P8+vGufmOs2t5gIHS8J2cPsna5BfMIuETdwW0A36m1s+INN864
q0fGu2EmwWLqZKlSjGxjMHyBwBAQ8dkoglPLvsnCfcsJPy1caNRormLfwf8+LtzMCtkppTg0wCS6
5AVS8CMb2nf6XRKps7FKuKjHZUCLhs5lYisDzjftqqlLOnSsu6h7tiRUJMph08fYkpU7rR+B1Wd5
bMzy7lTTX9cMp/9H2nkuN25l7fqKUIUc/hJglCiJii39QantFnLOuPrzbPqcaYnNT5zjrzw1nmAb
ILCx91rvekM//hWbBz8n51n6NSYKGfAUfkZHGavBo7LxycWbMUVUq+mrBt/7iAFB1RE1RLw5dcyK
qd6yQiMrKpFosLY5uH6HWrpZtkqwLJtVqvso8vLVYM+Li/3N+e2OgAzyBCwcJ08pLl0i9UorgzhW
ZFfzmcHTUFPZQ6w0tGumpgQoj0F9AeY8sgj/eDc6O54Ks8aAiPv13TBQGXS75XjvuQgPRXBXRGy8
NSPGwawhMzz/teqVJzEJgHkUxJZQoAjcq431BzqbrIOEoSvLlk6reVObEF7KXsS+scqvVKPeClIG
ASQL0sdw0Oz/zVLG+4owKZqePyx9kq6p/UrisbFMovlJM/ZJhKdSscZU5OIWfA4rxAfv99VOvs9u
YscdxdWE8LY1AARcEeZtZeFytA+KjBJ3W47+Jp1+QkeiRqNzX1uSNmK68Kzr46JlACGmF2mduXIp
7QRHQ9A54RFeRurOFlGf7vbkM4d8FNRExkbXdefW/SKeV8BX/c9ScYFRuD+W1OVjW6yYP1aUYaIX
EzN/7ZQMXGel4uRJSG0qeu3h3UzZ9XEdQGSL/kyFqMRiJrhtYmk5wQZCS6YhcEgP3++kZ7c4yHJE
BjMrJMfk68J2gkKvsLAMCcF+FwOZI1lk3A/l9uJE8Pyn++laJwdmSdT62M78ZEBueOwVGGj8TKEC
HgruLr7ai3yHs4XY70seb+lTIZZnc1D5FpfM9Y9EPwBO686TFB5Y9d8/x3PjJh3B+f97kKfDiczJ
QfZTePp2/lzrobvP6XBRmzkdWue/BREKv6EFgxgmfX38C12X+P4BAQA6vr+VS7/5ZDnnta1T/vCb
IddRe8o8V04t+itRgX1/qXMo+zHCAxcgtuQ/xuvtbNhDVejgnPWiQjwWHBR/0d9mBzPxwsg1jWVT
4v4PSHj//ZXP/UgNDouONtKikzypsNEMRHBkW1iW1bzoGyCT1F6EugICfWlmeXx1p58qahXya5AB
WX9EDk9OGQ7mCJ0d8XGOOjvfCx6fKNfQqAxAWB+Q1JCCP3//E48Tgu+ue3LoNE2W67UiI9tHF64O
EdLvJ60+mBlQgZY82Va/Llp0lDDw0nlvWSUycgj9HDSMmvPwQH6ga837KfiYjGxlTN2K/x1Y2GTK
HZSHxvglbh6UU+glBRVDpy5nnM0O+GSbTxxahpbBBwU1msulxLBH7f2VMTCbBvYR2NNwG3VXMXjn
Wro2b/N5OyEC7clr2pfkYIP1amtbRjMK800AwULWU7UNbn+kgj1jMuJni+qn0mJzhXauj5hRd9iu
KYe5G9+oG52+2EZy91TZh0AProvBvK0cQKe5fPv+UeNIc2Y7BjcFkJQ5hfHL/roPdlnZJWmLNiMI
eZc+cwrbKR71RMrdpuyWGd8vE32XHkvW1tP01g8gurq9EaocSB2wp+xwmyMMLZKXxtK2hHMAjJWu
MttX6jCuOhwCnHJ0C4JhIfsIWTFfpCz6pW6LojFo9kBczxIi/4A3DQiU6OmtOVQy8sKPylrN5jIp
PwK0qLZeblsf2n9wX+MibNxn1bzsnGLvWA7q4Nuge1cS7kD/KGfbTfTuyHAwiIupatTJUrshxMNt
zYOoZXnjEoyLQrOQ7QsFsjETKYT/gmH+UpJyaaXWqsdCv+fNDo5Pei3GbFBdQdFYayZ0BfEtSKw5
xxyBTs0FT2TKRgFI9GHuJTlohNK/iN9LF4a7opdV8ioVXBh4iHDGXVTttDBqIB/1pWKtCy3rzMSM
/1nr0Hz1VQ/2lXnkbO2NMSE7KttmcbMTJGGheI5NRL4giTHrS5+bn2I1iR23qMPV9FrXVzO/JCn3
AgtvULZpglzR4NEUS9Va/MpJ6T66tCZBzlhw5grKKk0ZllhUK+CPfaYsm+atgxBbl4/FTMzFR6g8
y5m++QcmDfRxwwpaRC25lB1OcRh5cC9iBKZEMjMnzeuD/jYyo3WZKMveiDym1nO51pJ5XauvTvnM
xBxeiCDuZ/peSHuV97YFwEuWegczhlpIQgNPHWLXeGfPrqwqSJT5FrpVzJaXFdmz3wXrHgYD8UbE
VCv0mpC6/TenT++teOsLRXv7ZpcPtQ14jGtDo2jQIm7Sp1K3lsKtAummEBNIZHtCdVmUevQ8ZMOq
6XHCSrI72PUU2cGiIiS5LCjp6ADCzFgH/LXcmIXiAhouK+yXoJOPpA8y4ZWK5jkfFVdI9wXrJGxl
15h1THPKVcTcrWoPQOAx+CvWpG9iih2ErxFfQIh+o/sQ4sAq7m+F6JU6VcxwakTwgs8SBTV1pHYb
jfnbzENnbBSynNlcxv4gp9iRpCsVw1njll9fBN3CIexRKlZDfIuIGueGJp3cDN+IQn+PTJofrCMA
ojTk5J0ZbYRewoRt3ABopCxbTtM06zZpfVBT6afCpjC3wj83XH6/F509bj5vRSdHW2ppbTKGbEVc
is1GEoNbUSHDINZ30LXbaUBo3a2y7kLhcG6Uq3Ocg5nCmDT+2SQ/VUtd0kyRFcCx7wvjJrrJ5TvE
K2H2Qy9WQmuJdgNKfIKG3O4Kj92DBEQKUmwUt98/giM37PTk+3wjov//dCPQxaUM2CW5psEzosCb
49h1gBVECSVDoLZbjj6luC/ldtcBI79qA15MlnV8UeI7GZNuS+2AOYrgxt+I98esnfHo3CNfgtw+
yNhP9/PPUq4FJ27G+LN4nFRSvjw13Oi61xJtYhywnUJP3yxnhT78lYkLkyox/RCFXelqH3OFjz8n
ar6vE+hXZf4aViy0Pl0nxWaW1K2VVw+xMV94QGeHaFRbxOrxuhilnaDoVkKbLxcThiSoNWr0Z7vK
Yq8f16J5muHimMEa1AVaRYrH//dv59ycHYYBCSMKMdjaH/K+FhyrH4cuvh6m6QplMs1kld7LFkHE
0U8KC7E90bxwqlkSXLX/guB0ttpGcUXcCBNOzjVRHn5aIEk+d+2sQjLllYqCR1Ta0m5QX3GyiPWj
WLixkbsw/0/JcKcqMbo1vjvzm9iavn8eom05XayIbsD+cTCUUVF/vRdaeW3uDfxwABzpMQSzrHat
8U0Uh7gA6RewL8M4V/via4czL4Avws6TDUIL0lCpuhRpARuc7WbPGP404Myhx4gB7x+b6Dq3uM+j
RXinZG4QuQzFHdz28BYhC0u+ZfTukP/XbKP75Nm4i26r5DbJ9vUk3F7MG3VvPXTJtrjv7vM7rNqy
26Z17Z/sreGTZi6dx0xxmUHmBUjHlaPd1bGnQgSi2CTW8Lm+y26q+1J1y8StHzrTHfb44QmgYRG8
ya/WPWn2bnIV/BwCkg1xbVtowwILqifnLvAYXdXpc0W98aOhHrAXSKrlg/Mz15ZDuCnvxgfjhaAF
sISW/y8h5/wxh/r4FN3Pt/6HHbh+4RbjokruptZTNs19iHEZWZzNMniRPFNe9gPHCW4b60x9ih+t
R+vOup3vlNfgNpHIUsIS0B2lTWcs9BvlAVnPwiZLDXGnOwh6+Bo2gE7N6+W3mb3spPviLSLyQb2N
noQNrNfqe4hv8ZV/p9/hxVC+FOqKrYO/N9n7jzizSc/JvnqKi03Tv5Yvbb6JfoHZdf3Wj73y5wgV
8dDdpc+WKC7X0rPFDoQblpf/nO+zu+yx6YTfc39Tq6tgui5e/PmntG+6g2GtchMSuRu+yLdZAbFi
NSYb/Ud+T+CacR8/xCaGXa6ibyX9ljCgYXCHu+zJuKqe+jvZXDXNKg89/Sa4HaatdKs/a/Gqe5rx
ck3Wo7GfXk1/hdNcwBqKvOBuunOM3XQHpU4OdrQFkraNDjYX22v6wn4Ib4K/SRlZs3UqBzV3cRqV
l8rBOigkctz6t/GGeMMDNsOEs2BDuIkekmgx34S/Gk/3BmlVbNW/gI4w2YmYtWPbWr4Eu/ghr3YB
cYRusJRgkZE/pa0NIgndzrjphxXlxMiK8i2GmlfkvUnRquxu5Nf5xn/sJ89CdoAnbrDoUne8n6St
mbN6ub9B411V6orpVYiidYGp74t9VzwZ8cqYvbbY2K/iVY+u/8qY+F45MGzWYd4FXtdfxc9JccsD
0FvXuJEZbt1J7+VLLWMF+FDeVHfVbWXuupf2Fw4owW2kuPK1+RAoHplId9NDcZepXnbngP/o7ngj
X2n91tIX2W32Iv81HpICfo03vRrcJio5V8Lx61a5D546mjxP/9XcVGBky/6xOeQUQS5SNvU1Tvfk
yljRra+6qbSsQ55+eJ8mu7Repcqa/x613lium9YjkkeqIWwyd3adwpuvAmdpSTSay/6hDLx+FUee
0ru5R/3k9ooIz2EtF8EGD8ZmXNTQFH8U2TKk3ysWOJbRYKT9QvqhP+FkaK3abtXwmfUIwFdmeNMB
OAdLFf9HdZHCvnsLlzJk25+K4YZ7fnK3mErPjlchto2Omy/VzGWUL9cbnm1MHQz296bs6aiKh+hW
vrV2prXowpX2YD3MD9VPK/Y05UXsSuU7jpeO4crysg52pPuZ+aaNSDZYGdpN5nh0dNGt1S1H3WtE
0kmuv5BRa64zKzzEZrdPtXAblxNuH0DZwYa/Tz5k6sZ5wL2znFZOvWk1bHO9+okmmC760fYXEJgJ
2y2TdS/dl7EXkAjJJiMtonD1/VlzavB6HDpBKkOKrfAv+Y/Jhx0p49jgAgOBtVL22rWm3s1tKsQ8
nMECTM0P2US87vwWDTvSZzmC5noJ964dH7+/l3PHEDMIVM+QGhxdP6lBIs1vwrQyjtMRqoCwWlIW
ScNTS43+/ZXOgZSfr3RywlpDrgd5px+p3Ix7uBKVjiXd4ZtgRRdQF0fc9ulxbuJpbRE6J47Xk4u1
pTJUrc7FeLw0mndqMGIqivbSYoyJiTeYRNYHXqwZbE7PoVpv6NLXKUeSKn/McrMVKat96d8F4cEJ
s4WeyNdRsZvzdGFltte+FcQBK8aNsBBolH2eHRpBzY4xHs3fGqvbt22G+fpzEB1q9BBxKe8q3LIq
zkO60ZjJYKH6u66Qt60+LlX5LcjoCnaBaFtmGkFa8zTA/PO91t8ofowGIgnGp1G7qrSntK1u+BOd
HGaJ+kK3Mg9WmMvljKJdmFIFJZWe2onupCn1cmXwHGvaTJbmUYXuGv1J4mcUOWoHU91ETCu6GF4Z
g7deZ7Ubb9bAN13uGnle2y0eo/+K8ICkTKeYZ1TGH1+LLacP06DNme7W8nOk7qf42TfrxQiVrTYP
SGtiGmjaxumixvFclYdPiAORh8vz/X29cKH2QxQGyAlCfw86U+kB/cG+CpfGfCimX5d5tWKdna5D
amy8k2HzgnSeXLBVtaELB+34pWvhO/T0nUqhwx8abfQUgvBd6v/OgWDYpjKNICEFdscJCBbIkuXL
jYSXhv9WO+9H0z2HZetkXikJl5sUyQ4dUODvhZQ3N2S3c7b5Jcubs4/6022c1LcNQpcwzbLj5w7h
ExdAP5kgFDyxnem96cJLuLDBHKM6Tx+2rQvvBkuh8T1uu5/6CT3MyrmtNQR6NILWEC6nBotBqp/w
Aa5waQMuYMOHHR8uTOX41OZLJUHdCn/BCm4Qh9p05nK30CcT7Y2rPrSN5fLleKXW3CT6EyYUtIg9
qwcKV4bG3NDqNRgUPbSKBkugGS2cCVAQV3T2yfgGo+bCbxQ98x8/EcaVTjajisb0ZD31ctXUSUCb
wsycpwotAmnQRcqVfW7ZCpsQAwEKuWjWyfap60PhDOGIBUPXrgFMUx90LXAjxVpBJiPWLMIK44em
VR46BXwWu0cjQKlU3EBghE0yduZSoB2aLy1i/qK8UZEGjo8Cha7lfOdQeeghJAO9vG38caX7t8AS
SMX9eHLVxHgR8RV19+ZI7Ur8PUhAXX1svJLAVL+HUVFrTGTJxZHtxA2UwPQq/17lRFHjajlO9zXi
KIGdFZMw5n0DmpK0/s7kTd01drCUgcYG9aZx8gVCx2VeroFwC1NZxmO0FbClIFoJpUMeFHsNfMxA
VK+N9lo2i8Wo380QSYPhrxJXpVxeRHAjbXP9/WF59j1/egEnH3FlhUFbQo4QE71/vlqAftM6fH+V
o37xj+UEBoObEfwL0xG38emLaZzZL+O4TgQ3or9LJq/CwQh26fXAKhezESnL7sHwhT+AAe45pNTk
w9HFoJWwqWMGYW+69kaVweEWgDOzgQ74kv/I2Zkjk00oFfA4+MJPnoYUTnnraFV6zYO/Ql39Dz3+
VxXfcW+d+i/ciHTc+RAWQm/EE+bkqRRxHGSpEJ0BRiJuQ4XP0vxv5sfnSqKjqPkoMPkjSiVJCMvJ
ySASQg+MnQQGQvUF6mMaBQZ1/4JT9XkCdrIjZ4Fc42tTg/jIh2AEB4Us3a+Hf6GagPjye9B28vQC
XULIMPKjgB0FjIJBvCa0qhfVQea5jwT7OfjxGBcCo53UrqE2Ku0kpSwLdmDLFDauo/YBVw5dZ5GY
K7lXXYa4lUWjhd+suRf5QzZosGCmgyv2wPc9qyfAfpUTABROm+srRoBMXVDcWlBxgaRaxcAy4NqO
b9JoK3DLcMwXWdauaMAwwxLjAR1KGPMXSNN+/DxygYTjRS11LIVzmFU7NexXQ2q8irH1pOzysaCx
sTx7YNLJaNVXx4U2wjVRO6Z/7Z7kMXcCk0TCPje/pOLdni3PByf6/us/V/o7GhZtZEyowojh68ef
hoUhpcYcX+fNUsh4cTMD80qoExhjfH8pooPPHFxizqsLA3XNOZ7dn3aa2q91I2lYFQhcqLyEkIfX
ZTvzjWrdUaQLfbBEpYy028fcKJxWKD4F1x0ydTw2Lux+zfhAoyYYNlljwv9eF9mHoGb6doFbfuSv
cn1myFkzuTQ9f8LDalwzAIv1xNM7wTV3BfNejGAB+BDtq9ZzyTRLWPiKgQtXFgNC4VpK09hYsiuM
1lrMuoShoY3jidChNNCBWTqR8svKW6+VltQCLU7GwM/C0pbVzpIJEs4s2dqFXb3jVwpePafRACBl
JB9h8JRr8xLH3RxudlXYq86212r+AV8lj+IVulYxjVOHfGvK2ZLABaEpDtK/lDFccBmHkUzHdu2o
niDfo2GIBv9g8toMJr5N4AodJV2MxqwbDwrhczvqwbIvipyR6IcDjjpRaSspUFmbQFMv9ylqSwnE
Ba3bj2mYn6Uch53SGwf4Ou3B76pFtjW8anBewry90ICeqxMpxbE1Yf9T/wDBnQprfcWCciHEPf6T
XIiKnJEzwCt8kotUmbNnCU4g5Jlg0kG63slZIuPpkunjBNOWbhfmBnJCRom8Nyn7EIYGUXmZSnXO
50z/fNGTrdfO867UWkRtyGVYeZUEvj88S6XkHokdw07MYdI1RqLrmFPXnqJF6d9LOO9e+A7PFXaf
b+SEnlhmnREqQqI65DfC18o0AJFJWRoPfPoYDQmCO/O+i6ZW5x87ZtBQ/gi1ge/xdbMp0mrokfIc
jzoL5rjtgf+pKR1fKTh2nK5iavr9rz3iKKflDfKp/1xUrL1Pm85U4EZtT7zrKF9ykAvna6YLpfYu
adczfnYtLkZl6ml6dtUnjuvrmjtOpJjJ/Upm4oJHoDckjHjD7jqsEdgE1ZXQa9SMMwXTQrgu8M3F
PobSzw4HQEsqSnPFGQRjUuhRBTOISXpkHcycmZdMQex4ghY8BI6nkjsGzchAUTT6f/URYPdNJ4Et
Mk+V5ffvH8XZvV70RgZiVhMV+9cnIeo/LRSS/dp+arslpXKu76lqmNZ+f6H/4UX/vtLJi66GyhhT
kxVGnQbMg5cwA88UKRQlQDyu8w6pSHPhRZ8dZjmfft7Ji1Y4Xeoh4qIWfEjJ2f9jjMOSFhZUeCch
2aXjZehOTvvQPVMifP+rLzxe46QSUS2pNGqh2GXam4XaMm9+4oiDIa/QwX1/qf/hAVuWsEUwxaT3
66sMcj1NohTwhI6VohFjXSb+cGfnZWNswBMvSVOPn+afX9HvC568UW5iJu+LT1c48Y3mh6z80FN1
QU9AyYASMy0XQ7BT4seWGZKSZ/vKJl3JcNZR+Sb7wZVuz2thC69iA1K2pZf1nZcoK7H54iWDz1uf
fghuLdQToSRHpunLFSbc9ZJAXwFR9DVh45yxapqsxNi35oitspnJWHaPgHIlBpRN62x7LfYwFI67
nXAdEe55WpF7Xd6jDNX2zPDiMt3AcYA4MOcmePJFp89zsCPt8n/ezck6VCsnxFadie4c3jvgAdwo
cJ+ZvcsmP0xlfk192PUXlsTZNuL3VU/nyHE1F9VQ8HFzVVY+HzcEIyGc+y8cYc7WcZ+uJQ6YT1sq
7ZJsRRWSAlqWspM8fYo99u+Lwoyzv4l8S0UYpcOvPTmmE6PJNdp+YiUy1vXEDGMtJHQcUYOaI7l7
/v6rOn856lPwSARRx4/u088CUdIZG4CrsDbYvw3R2MpYMlgHKRl+sHV9f7nzHzFHE12tZtHZnvy8
tAzjtJfRe3fZul+FIiB3oq4t3n2C6yLS86w7/dKI++wm9emaJ0UIuHKJa0UBMIimptpho0nVwU/j
K/pf/rqTKsNOAstvIvyaKOyZaej4AwmxTLi0PoJbtbsTHhwXLnmmjEQIDOyHa6eCKdDpJa3MoNKF
ZonrBmb/7IrsS1gaPsNZEwRG0EYoiT6nOul6C86DFL8eAWn4/bMMgb9Nns3EvsACOvOxgNXhTcRt
cW+nggOyLGB4OCX6m2w3T7CEYUM2oIIXnveZF/vlMuI2Pi1eUw0HR1ZMhFzdOzwSnjgAp+g1/wWm
S5/N1wi3EDMV82TVQliRskoNjsMiVMlwNCzjDSEA60iQc/4LReYZMFuYXpPbhM+TQX/w9aeVvR31
SYAuDoBqwBOXP9EQEhuDaHanNAe/HV0sOjOtQU39oeXGzjQxCC4v9K/nBPlf7uNkeQ3hbMcVRNvr
spY8NGLQ6SBG40GZKT/qQAOsCdwc41N6yvYnkLM707MNKePEmv6RlJcgWFVj9Ij9Zg1wFvePF9b/
maVGOUC0gU59baKYO3lQVeAzwaIq6ChkRXYSzHWQ2Nb8QJoMBgqVBSAC1nNO9cV/EXkf0NcFUfj7
Ozmzk36+kdOBYt6SrxIp1ZG47idLqVxnoLAkqDBcueiUcv5igjpFWUti5kkt1EPMFZmjoArzHrCu
hVfBikxRqtKWX65tz6kF+XG/ryfu59OXFlV5V4SEoV13SPonHmGCFx+tu/Bg5qASDDeh+5oHczX0
j71/xfMfjBdNBuf5mGvTDeJ7ON2m/gRVmPJUoUcXyTBa+8NWysU8NZ5sDIu+DYXLcYnNoR+96eUB
KmrUIEtCQ54diHla5iEoTbPLi4PWzGvAXXcuC2iYBUBS5ObRyqxvKrXzmjJeDzY+/yF6s7DfxnlI
caSuSFyAIou/FEhB7gaBs8Ip5E6YxTJPyJObwXkk14YnaGrklBhYkeZ34Fqw5qDPDaYC5Ka7grkr
AGMwyxAOg8yPQbW0aeBJ1MfP490SRkvAHkIshH+FmGwXb+VBjjS37zQcKqZFJ++E5i+mUOcs4rGI
2k0ulsJtV3wt+Y4zf5TJTEhITiu3fb8c+a6A+KBUq73uzWEJEf4+b4mPfMu4F5EdUTUIlVpSk9nr
dVkE8wzGc9ernsh3qX+N5bvfYYib1au2dzDMPejJ4GXBm56+5Zz7xIi6338W52b+piI05YQIyn86
vCSZQ0hPgNW5QPbYshwn8AyHJLjsgygaw8jJIcmrDYIuT7mBTQ38GzFRDp5FE6kgjrMmtfC+v6lz
pb3Jmc/XQxkCjnqyrela2ycWqikRGtJArBLcXkFDrFh+yU6Qw9ve2oLQ2XEHuwndL8yRwQwfDOFP
hYYxD9qr2ez+TlAMEwCE7wcKgQQTYPOty7a1vwmx+6U+rJGQ1Xii8nfxwseGgk7+SKA8C3eJCDYf
FGlBABfRQWgZcDQJ3xILYQH4LaM3Jew3whx6gCFXR+8FwIlfJF5VXknkVJn8ddMvIT0aqpzRxYXa
8MzxSiiBxSxAFzzF09IiSjsf+wEpxFCw9KhomMcIZSAfymUBkjjPTnqtL9c6mYzXWaKHSoeKLSv/
ZoEOhURy4I4t3MzuJeDNRVA8OdorzaWsPn2/GJRzXfSXi5/UEQnHh5zZaI4wOolJREnRqk2qtSqc
aCuEAQjcACaKnESlodjwH6Mh+iHnH33sNSMTZtjodrypi32iM6srkCokuUeLV7MtRwRxGFKOXtV0
hQuPYPwn6I2rPHS7cRkrrTc5IyPVHTGoCbyYOC63MTz2onFWABV8qgt2gUlOPcV+reJ1ypUspFHd
dbbubIjDgeZN9d+p3W6ybpvEmZsAqDoEcM0Nya8ESQwf+Fn3Ws9k9l6Y5DfKO96N8caP3/EmsSIa
mgiMWD0AwYuPrhcWA8lqHp+Ip9iDKmRMJ+XBYGryESAMCOS3mfnjyHAS90/+UYP/1PH1GExJM8VF
luAKNBqXI0PHwIEUatjzDcevEAsikhOyDaEtFWFjdasuCQnSuWzV4oNNQJbTupncIRfahxdzqM6d
mxCPFbRuBgXD6SE9d6Vh1gOCQeAYOisqRgBQqgR24ItesucqE9o4SjiKYIi1J2d03rT/10ULwz/i
6yA0gcP8GwQGQ0GoHfy7Jhw8vp7McSspVhgaobAVNMsP0bhlH3b+ll6aop2zzBDWhSKSxbEIpj2p
AXqnkwZr1kIBWGeQcJkXKbxFLReu2VKQXGu9/Sji8LB7AQUzykUhUA0QEvlDiq8GfSuC2xix2Arn
ZL4TOybmDpUdrBTkMwJ0//7DNs++bYhmBAIJYoR8sqlkcESyvOZtR5bXxCkz8Dut/5gCH6h9xkPe
a+QbuxRIklD2CPekMmr2lQj9YPeuy/EmEfNfbd3IxC0gZQ386sjOlsO7OZJIGv5QHhOH5GMkadaz
SOoTpvSCZ2JCLNRzEfBESqIIrZGTGztENooGoEW7w8oT7kHC9rFJmTTz/WU7yOYGKLhfaMteql8D
5vQi1E5Vao+0ofUgYf+XFBADSw9OoyNfNbbvTXpzVXfEIsT6ozbhhsVPM31t+f2zPHuMq5yWrDBh
CHTaAhml44fVZJFgwFS89HAgC8ytlTCrgRGNCRN7lBGREO48MUw4KsNj6XoKIA0Xq7y77RglfX9H
56yJMCa2LSKSMWTVT9djZEW2GdgTvu2m7KKbIXWTdtMZcGF6D+zhBiUKWRDWBkwapb8YAWklSrwd
b61W1F1XAUmPgwdQK0ZKCZxf9ColozhhRGBK+hU+x7q/6fuIYSmrOt/67T7rX/D3RUjSg4GPrb+U
YJKRu6SMACYmQjMKOPsX/W6PzWYbmDA617SjYuIlEioAS48+3YV1CX4+u9Y/PY2TPmgwWrMzJoI7
MN4A8udXTXXGh+UsLKqNWdfoyF7o0hDwZvq2QFoU+tc9oL6U4NqOYkiiQPz+DZ3dAH/f0ik4bBUx
AwqVPBNGi2yALBQBc14kXJ2TU5jAH6ZwumcrdE6gOaV0Yqs3+OmiQ8aFzQKtLXd18UJuCt/2gPhv
nJsd2AdoXcY5JIwKUk6pTq2Po4rvf/a5sunz7ZyABZ08VWqqkSfAmhRMSJHdKbIgIhDc76908ZeL
qupTW9bXwYQbNzrisV13z0HzV4U1uE8TLKKWGLrsibnGst4pX6Iy3QpRodibchhIYXKhpD4nv+It
8EZh4Jn4TJwcDwQJG63lQ0IzM8EogASBVUwFvdyO54cu0D1pCaEzyveIQqMQx4nsIIoNvBgv0D3O
YYwm2TWM+2zGO0TJfH0qWhIlaiXzVP7xV+FT0MNppxn5IpTfRATHRH2eMw6+8DbOgOA4IqhAajZK
eoCnr9eV8ySKI8kJr6X+RdLeDf2aPA9Nv7WLw0x+UvEOkfb7S5796C0uSi9DpJ998v79aJKrpOOA
22ZTv+jRjmiJJ4gCuno73X9/rXNQEFf6fbGTx5o3ZZ1kvZxdW/H7gOuwBCmtL3Bqq+tbNkRT/TAo
Dulnb23QRsrJqKE4bFeNTsgv5u0Rrh2j8aBxwk3maynFq+9v8OzDEE+erh8S5ClkZit+gdx2DoXQ
PSBzWCx1mniR8yrEz1Aovr/e0YzytGfhbf/ngicPJOoa1YwTNbyetQ9L9YlEgEMmv9MCIgtl4DZL
25lJtmooG3yI+CBqsrGkzLxysKlrrOcuaMmMvJkxBmz0vy2LWh40LdN+RQ0ZU6WGaFN3Dep6qwrZ
wbdT1u9QxEv9M/p2QbqYOLPGztqmyuvYvc86sVzVVnAajP61ql+ERy+12ug/QahJ1Tcdpl9aXo9V
7MGc9OGScKt+6CzCKV3SSIpDatRe8zhbY623zptmk0EozXLf40iNuZiOSsKPqgtbx6UXd1KmxXgy
JdHIQW5DRl6q+kKS/8ILtaj3ifz39+/snPQQ/ijjYCjyuq6eOoZMvRn6rTGG150iGgAs9lei2QIs
h56Lpl1Myaw7qnTBy/n+2ufOBShAzHXEHwQ2ft0eIpkg3rrn0v/41kO+ALOhJYB28P2Fjp/96cKk
UAOw5hxi1nLyQO3S0COlTFiYBkchoNGMK7gz4nCRRPfV7K+OWF1zaJEQ82YhgWoidMd/SzG1o1rX
MOaGfgOMOsUb00yFMHrhV+TVNunNZKzCoVwebZ6KpfBJsOnYSgzTdH0RRt0KyXlBZyf4qsydjk4T
sH9osmx4+xbUInCtoxT2OBZ970F7xOKLCH0iQaPCdlf8GeSsQgjY2OvZ1FbmMczzhnaVTi31h1s5
W2W4DeC/QsGnqsYibq7EiNTR+IocjBqQ0QImpVOw0lLraIt/tIsgdaC1d0AxPHURlClCodOLo2qx
7/7xArD2IGwQpv8fDLOhQdSuzmF4dBCSO4svDBer0ln4pkuH5hj9YlIUz8fJH6iJVKfLtyCqjD9u
wYRapMkOx+CpHxdmEU0i6VF4rSCApHVnO4alF/xCZKEHrZgJUZUITqAoiL5ff2cWOtQ6EeCGw5lw
A/u60Afyyvq+MJ0rEBwYq7Q6+gA4gKf24X91odMCs+H2syaxHPofl5kIaFENYS3BrPrCF6WLL+bk
aX7+SafCJb0pR1vrbOcqka61alPisN+jVJSBNH3AsRlFuewbt7nUrHjuqzTHfczATMtpQG0jpKT5
cGfieqsq81JVb+zgXoPs56PRJ/BTK59TUKapBy1P7Md+xtM7u+lQ75XqtdzlXs/KGdRqnWPqpA+a
NxjmlZbqBBDtZ92nmdZ8ksyKJw1QviravYNK7P/7SdNGM/jCOBvew2ksjtOFVpgAh4mpNIxR8dVj
fAoJWUmiC5c612na7M8qdGecT7VTHYemwGsE3sL1qMaecW+KuUJ4r7YEopHFMi+UR3Qzdi0vfIZf
mrKuYCSZ6ZvSPGXWm3HpWz7y4k5ePbeDZMcBzCGt62QzrTN1RIWEUWIB5tEOo4ecbGM0e2aPOMzh
Gu7vnU44BdkbNfoo6O8rB4iDyIAOKHj26njcMAJS9V9DsZ9pE9NLAWbn2oAvt3hSeEqG5kTATTBj
zHRV+orr5DJu/c91utexDI8ysiQbN6/vw2JYaeySnHVT/4GfBrbFlXnhqzx3xtqGBnlBDKfEM/v6
/WcKoVlzxrAINHPWmbq1u9jaDzqeMnwu2Dfb7HwYqdCrX7q0+Eefviyb9k0zNbwzMXH7eukUy8yw
INX9WrL35rT3i2f8p+eG8Y8LaA/tecSKovkRhitLL/l8iZg/ZJc07mfqGRvUjxWMol4s5K83MWZ6
zEwXoKwNZTfSD/BSwJBanUFxs75IU1LOHDZfLneyQLW0HlJqGk77YNnB8huvGLTzzDEpI7cpsT/m
GzzKunS4zMk6Z5Vn2yR+aNgYIBg4/VaJl6/owOh1Z5SEsd9TKTACNpZTd52oP2L/UFGLQxyUry1r
31MmlD80x7M0jCb+Gux1VNxG/cMcNAiI7GVKCTDFrFww6u+3r7NLkoQB0hVwTheQ0ddXUpWWOYXg
4de2Ki8o12ELpA1VAVx4xnDGnkrMwXcG0lormReOw3PjBQxz8ckTNmP0pGK9fOrSjf9D2nktt41t
afiJUIUcbgEwi5RISZSlG5Qs28g54+nng8/FWBRLrDPTXdXd7m4Lae+1V/hDpIRRpBR/G6dCi5/E
NsHMLD3kEv6S2YJ7icmX2uAcgccPU3i5txRHrz4/9bAsojqGUN6lraukqI069SklcXYgFZBToPnb
XhMXGtxOHdmf7GgaczS4aUJ47ekxQkftUhIRH/tCPay1Ii2CwefVk3vFf3m/Hd6AoN/E7ewdJ56x
g1EDuy1mhINPMv79t7+SjcxvnYQEOzMRN+rPbz+LJAkVn4TukHw0LejeJAt1VNiESDHdfH+tr+HH
mvUQ0b9BX/irQeE4+ZWIoDEi0jJEuS3hDoYhWj3fX+XK1/x8mYsFVcdxAS7GNw/G8JBKG8XYi8hL
xPv6lYZWlay9BpWuZd4uv7/uFRQAyHEUOCUT5wy66hevsh+aqq6a0Tgk1YavGUdbOd2EKRkMKL9I
DtBeWoTGThGW5bjwRAxVwBBP+OOuzXYzjR/xb9xsk/4OKn09Pgjx2qw3A0T+TtpOOPqmr5H3EhMV
hLUec7a6yEZqGWiAeST//aNcCZrzo+jsS3xAzC9gUgi/HsB/wzjwEB3YmmI3IRaEJhxM/BpSyx0F
jY/SWbnEkvf7a18uSOoBik+YJ5qCNJ16CcTP0lhLh1Ywd2n/jiqEGuzK8GSMbMf/sjv090KWpkLB
BcYna/Nq/SfumEEeRuRJ5i5Pd1O7lVJUp6IDjZkyfc5Rm/j+seYQ+u/RO1/NUPDumDuAHL8XIdYa
lHwsy9HcdWnhdOIxMm8hbG5d4eKg0wAntH3KFUR1J1tnSMTfP8Hl7r18gov3FQsQI7sYyTvKYBur
s756C4NiLUk3O4VXr0SHEFKfjkjcZUyqe18VJ5zFd370iHCfK27HfKUI6UoskE57sSIUNeKA1bfz
nUc53WdwMTszcL9/3r+y/l8+GeAhouPMMLycoCDqFuFpXZu7vlKWwsjmVUI3iShOGY8E+rJUy4Xi
N4jsZW9yelKtaaXFL2JXolBVbyw5QGuZHa3W+2a4sXa/VFx/PwbkGIUujUw/7+JjhHqXdKlVmjsz
XIuTTKFUOwbOSwatmfyAZS8tB8we0o4TM0cdBWJu/pGID/jDou/hYTCYbzvfAtiibb1knScbua6Q
3sItXBVW+vSMlZHVpyiqdAAHz/rgaPhzb8KwP1nheKr0dkEyHTPZipRXKG0n00uWEalNEhVnPZV/
8TbuI8O/kalcCQ4y5HXQxHhMIIl/EdotFANNr2iNXYYKtlwcJm0/WCBjCVHGjWPk1qUucmVZbegc
pI2x42tX+l6qD4AFknEr1jca8ldW+7/PdLnaOyZTQ1XVPJPwnA8iXpUYzMBWu4VC/5KNsmZgyerE
dRYN4XV+4n8CXqnArx7VzNxpsjMk+RYxiBiEWKBSPkNUwSW8NM8Vyk4tiItxXI3ln6L/QwCeWsTX
zmb+blAjhfKOW/N067ELfoXTr7FpbnzkLyXu3xsl/IPXnclfxsVXHhQMFVHlMHdDuTaE9AEs7XIs
CtATKZ9CB7URrakaguhxXp4dIue2qa8TZOsxsoHiF2NnLi2poG4EBPlrDJfx4TIkhYCAH8jFAW8W
SgVjIGTTZUgl6K0rxwz4p9/a+NPwUb6pEWJsh9WEvrWOKs0UV8v/0x2QoZJhECAvpdH8LiVkdr45
s52rNHUKI4R1D4TUrl99by14C7na+OhklcP5+0t/sYWYPwpdK6j/SNTg/3GxesJQ7a1kwL9g0uJN
b3qja4JBGQMZvZwXvfY2Yqy7sy1d1B4aqLBMBmwfIaZCC3Paj2HowP/aLXLpAYuaRH/4/va+CCty
e7MxljmrxinSF8p6o9a9GVCK7fqBRnWzH8zSpYmNbJRDqsmpEZj9cQBNJ9ysHuYB6sU5YaKHwB80
NOcy4vO+MjSzboucwQWXbqZlli7FeDVZR8Mv6Ya8yN6ewjbXyrsbj3zlwOe6poUyHU9O+fD5ukhj
FmlmxPpOsLaZ3Dg07CdMGkdsXrXhJJvTEsgce5VTdM5nsGPhdLhxD1eCF4cQtzDDoDElvFgVQypA
ix81bWdyWJgS9YNyht1SzAJOWAYSODM5AWK6y6qQ1sIRQ1vbR+aD21KH0/c3M0fkL98Br7x5lWLo
fskNEXSrG5TG1HZYkReonzK8V1M7V/9kq7Y9BLcQP19KN5bcbDFM4YamCECmi+8uBJkQ6Emo7SwR
sJoY7qIASWM//GH4b1rB20f9HMavhbFW6Sl2ZYoLpY4BkfbP3z/4FzFp7gR6EVWPSqtD/2J5DHTc
UnpkQXZDI9kqYM3IMxdSmf/IIg5HzWckgcHUMusmXBv+zLmCrAk7zXtXhmCZ+zPEFG1vjlIEgGXw
87iTWq4l0wnD5gGtYrfyxoNIe6guHBIOqjjHKnsRWB/wPM3aNP2qyEG5xwBWK0e1Tm0dPQmjsgks
fTWXMIOGqJHvjn6KuGC5AHCHWoldQ8K6n7+RkKmPVacsCnC7YQ4axZDHZUUQKVtQCT0oqCK/K633
uu+WnuTqSmCDNkV7OHH9WljK8juLqRf8I9pEdsjj+XXndhEaaPROqjd0PwPFQP2oOabW0/fv/lpc
5MXz2lW6airf4fMu1Luq84W+V+c8QWjQXskMRAOBtk+FO6KiSFlPLyVqayCL67BFDrGr7CjHplb6
CfMFq2ZwOLv0ltzCvPkvNoNl6fQTxBkEr14Ghxpl2UyWOnUH/p2my3JIqpWITMf3T/+3bPl8GZS0
ZuezWXYGOsvcffsnp5jSSFdzr1N2+biAOZ0mYK9AeGreLNqOwh8dzTZ+sFLJhTSrdDLoyHEf1M1e
wsJER1pYX2XSe2VCPDcOJc17HANPIuJ2nSIsRPw0tKRbI0PkD+cx1Rci5LlmUAA+H1DR3arpze7s
X8WBL0+kMoZURRP1g8sjtquLTs+EVJmTDy8CpylmaKgLay2u9kBGJDlA+ZOuZdEtmshfFpr5JAct
UyOUxT0N71EJvpYEXDVyzVpnxFwqv9TieaOMtU3R9zTxyU3VA4MQ/BLGcK8CFIu0YpPjVu77OW57
mEplzqD4EFOTFWIQzyqeWzktgky4S9vW1RS2m1HhHbet5NCdr+YH0SpSW0fO0b4rJcer1V0Yf5Qm
bSWsuaIZoBxugvFnlPQ2zm/kdP250577cDjX0Z/5IrFYHQq5XDZB6YYMJxOvWxWxtWryP4H10E2R
M7u39z26febbiMKAzBwReYotZAusxZuV1vur0cTgjgccY32hrtVBtyVE3y0fhoOMm3FgvKJ7tRV1
ZHT7bVjla08KVlF+Z5rFT9E45EHgZlbpBkm+y6bI1YzSja1j13SzcHZgRscgttNe/AgZ9QSyJFLZ
9FtDE9bIL5aD9RBC4pr/Vd01B00KbRH/0qQtFihM7AMjWhSCnRmjMyB0hn/7Ax/sIdLRPBiwJAvg
gCY/tMgEbpA6uVYsrU7gd6Dl0XprFRzxjb0z743LlaYhOcCwcd6ll43PvkjKdhBMeYccl9E2m0HK
kEKEwDFt49/NdLKCn2L2s5ke1eSh6Uu7TX+mTNVq6wN5Ijer4ENEmd1Zj0gQ+wjCq0+mtk7TfZIv
aRVm0cOg7Eafn76o0yXKhd/f/pfJD5o7ooaeNO0aEQDp5eRnyMKkCz0MbmrzkBdOZh1R0daH57Hw
ydChy1OWWnFBPP5tMBezKOS7c4mprJ+BxGBAFVoTptFbgK2B/EtoTPvGDX4NgZ9vcM5d/olNbSLk
TNBUeddqL0FSLVjoYlbcySY4TGRLdbwu8ZYo0/dMFzmhjsjD+pllZ6Z435E9cs+R8pB6Lz3kHJQA
us7m7LOwWbeM5EYc/dJw+8/LBHMBiY5E0rgoLTSrqKwSQO6OXdCpJ/rgaYdqedWuIk3BvdLJg0Oj
HIsA0CXw+1K/Ue1eaXbML+t/b2BOcv95WfiOBoMscAN1Z6Bk8GwMy3jaiMqIB1W8QPmG6B5PLWZv
L90UuxlEnkAal0L7MbWq63eQtP27GhuKGx/xaxnOfc1et5ytJsttToL/uS8z8CyhF0Z5Z1XHQXvW
EXbJrIQte992z0i7oXTacXZUToM4Vzs+BXmy9zQ1skkJFFcRXstpCwb8ruqKpbENy8AVR2kZoagT
SfPgOdp35Mvf3zTF4JWtjZyCxdAHQbYvsHOA0J6hlwJ3LSBBH2HXUUVOXEYIvXhOMKI8nEV3moH6
qYokGp0TfLpManErshYi4uNecei8aaEQbTMdfUbvsW+J7lq4q+g/xb7HCLx5UMt6lwzMDTusP0sw
Zki2r0jSHZjYa06IuzgO9/1Q3geEwREysc7Yr+ptURYABNR2gvSEmVcPVcPPjkW7N6tTJJ00OYeU
b9ggJGxVeqy08N6XnQpwhieecMGxuxE2qbgsCnkXkNbjTXrvAQE3/YMoHFUmbFItLcwgWEzdq192
PHSMeLthjw1NGyGyp6pfitZbF7PCM8Rsn9rhV6+9a/2iEdHUNAVH1+ONWuKhOlaIFxMWp8GxENuK
fqfSR1pJCJKhSB3Ejqg/efy3LpLdcoy3qdFtTNW/sQi/gDfn3alTUDBzh+NOQ/zzIsw9368q7Dh3
cqCiCPpzivkIpgzZ6CBH2pz4DLFpo+DYYqdrhtl7rQoOtA+KacDR7Y3A9h/jpsuTg+ExtDEmR6DO
LyoPaRBS0O9Ettyr74ZQXgakUmY1cXzca9YcpuaDbw4lXel2LQrdOdgf8EVWViM+NS7iEXOGurFp
ZjUtlgtFK1GrQdvz7/VzRecQfjIIf0D6hWcHDdmsDW/I7jKcf6DR1RLuyPITBWeMKJI9/MAmeFnC
xEuMt1Y5RmrvaAXq2I1GuQ10o8DZLtIeEE1xgiTAfmSraXuymjlPRrDvY9TylVVukflbVhY46OSA
OipMm1ax0ScZ7LaGEmMB0qLInNqT4Pd0EGJG9765Bpiyqcva1YJ01U+9LYeNXdfWShDy2eF2IeCD
JuY/ilC0Zf0cDK2jDy9lu0EquU3PsfEYRs19OD3lnbqUtWqhVAJctMAe+f1tQp5GZYEUjhZ4dlXd
GTWiXpOvrqZU5j8rSLNi3GU90xp3hZuk2b8mtt996Iv02pCifGgBc+5yVXQLXmWRFeuhR48oSlx9
a+AbjIGj7TOgEdPeAb/nYnq/0iJ/L4qOmmFX+7uMi838FappWIbTEfNBS8VwRJwoiCChyJLdCHdV
/BLlDypgUONZVBZmctfKZwFkWXHfoRGr/K5SVIHuarrdrRWvGvOgjcYpi7e9/9DmQOeSbiWaKMlH
4HD6k8DrGDsJYczUmXT8XkQuhNmHGi0bgbpR3RTRcGNwxF68FnURajAAVykmzPrP25RFmOuyGCk7
JRppQbAIa8WpUeusk8eyXAlP8eS7VinZrdna4kApVqwD4yGNXoPpACNIDEtHw1sBN1t6gNuupnHV
BovSKGwjXDR1dBgnUNI+zj8bWWsR6UJHtMF50YemmwMB7B1fh/CWGKzqPyoColpgOJ58n6MkoEPx
8BNKbVFy5VQ6JoW/jyvoqJxVMWc9wreO3gM9q18zEsGhGZYGih3Cqcm4pU0vo0NdC5oDd4O76SEt
aKidVb/SSEBj9LExZkm5lyotnbTX3Kz5aPudrpwLOMMhptThSTBeYhWBVZCxAw1L76BW26YDje0K
b0l+6ASqVBzaUey0I07ZIXppOHOK/pyM50l0o+Gjyk2sv1/MHKb9vvXytaVTote/teJV006xqS3V
WUBXLGHxRu4Qy5vU8GdPkY1o+htLpDrS/vjdW2AkblzDs51FCYxlgqR6Jz/ETMRCOXKtig50tx+E
clNxHGZevBJ0D/dUHIU4tn3xJWdr+pW/0DRsF4NjPd77/v6+iU8h6sqBhoio8dIlIj65qVN77UJk
fDGFmpOpuFqkeATrK4H5dlZ1KMs/D2M0y81DS+kER2hDRuDAOcUfE8+gIjmvi9HWVIRtNXyYo76I
1PrgFf295Q/MHYY1uIE7I9gnp2J695Qz8qZZkbP1Tl3/Xsj3ddDahvQUDru6dNNgI3aJg/1IJomu
zu03qI0V0J/y14w4J09uHp+KpnE1JN59Rq0xCX+cCC9Z8UvJNxiDNfnea1BzpmYKExdSUy2s42Sp
ouXePynJWvChjZFkNMm68jdDfhd6PWJwGcoDO2nc9NYmrN2+eFUDiz6pO6XeQiufx2YRq6VT5SFB
7mHCO0C+g3DKkXbMo5bTIFpNFeFdpqNV2SKGA1HvhjC4q5IDZHKELkFYGvk+oEyP0QhJKxadruRd
ju9S/bMXA2ZR4T4TpkM1ccRPLwE+Nx9V+lg366B/1qFjCgexRDLIOMX1q5D/CoLfpfVWMQxvAsFh
pm8D+x4LIOLJeixWnrULutNU/6yitd8FrkllWMz4BZR6Wx3psnEZVvc6nmjgvpQO0g8KkIvAfBBC
Fo2yjso9Cq2y9ZPWBFqyTtjRfXoe5CfDRLzmMcs+/GRfT2vYAhquRkW98WNYG4jPI1dwZ3IAhL/q
TLJFzoamW99IIL+2Mkk4/olkF6WLb+Webkw9+RUNupQuCpKWTksFFRba0aI/B+c7VVBCtDB16+ql
Yhx9Y8aygS9I6o9p7p0APEhK3DHUW9ntlbpKEeeBKK1PlUn2RTakVPKoF6D7544XYsO1IC/U7nUY
BloPgy1NqF4CeFBIB9QxWyZW4HaYXTXeqUE07fsX9TXi/226zULaM4blUuIoGOtSDwURiUJzFTHr
zHAXbQ4lmQxg9XQ6fX+1r19lvpomAU9DyRKc/OfzRUyDCqOtVtpV6pzzdfP5qm/nTqYVt8thXFWx
div1nAu/zxkA1wShICroWIAanO/pn/onJScNi6aSdsZwoJWHtopKRyL3P2oBeJR/4Koyzc7vH1S6
elVTtoDIU70ol1K3fqkzz+hzaf7EYJRDsXD06KCk62yWX6DYZ0DpG63z/WWvvV9AgQw1LBOW1GUz
0dRIAIXSFOcGPkzBLNDWisYMGi0A0x/dsT9HvXHrBc+r9fIFw3TgQa25FWNevGCvz5I29EppnqLM
vdLoFHZv4nCs5UNh0nvkgam2Ge3U8csoLjza1d8/9dfthMsCYEgNiyFajvrFCMXUowmady3taJ+w
nBgXaTdHFV+r6M/XuGhSh7U4ZnXeSLtaYJfQIE8HxEIwzYkOPfYZ1kmTQN0FtmftVazkJOYEM08V
LwamN2Hx+P0TX+l2cDuMTgwRljkJz8VGUr1aCUdkmeblRRGBubg9D8sSH5eRl54ZBkusrFZ9bNlh
Ma27cHfjBr7W54jvA4MF4kQggxv2eVcVfj8OIuF7t4PrEA+trXjvQrllTCHklcvs8tyax++veeUT
4DpBC4fkFAXpy26f1/gwA2tYyUhZgFxgsm52Dm61N+f8196uAdsNhss8pmZS/PnhBvBpndGzolUL
UZM7IX+afcehFBoLHjCYNo1tiL6rZntq8e8f8sroHkArZFOUQzA+Zhr7+doYOKaeIDbY3Xjbqjn2
2Gd32cgQmIYrUPy+RMVGfgI8U9FmivHSNg2mxLhb0qA5Dsi09ySD39/TlTPi0y1dHFd6BdStkYll
zMxRpwJTlk0nMXhPraNYvHx/rS/KKYrM88MChAZO5PxCcjS9LFf1loVVNifZT465OK7nwlxMZUrF
Gjxn6GrZhyS/Cn5zNMftIGyHQHg0xWglKdp6ynEOEXE/T5ToR6ViONUbh1ad9t4QvSa0woFqT1qC
6+o0i5N5dxVJgTVDdmTJ0caM5jxdgFZYyWm4jbNgxwA6ZFKXafopTvjZo35qxuqR14zydryRSmk9
w3T4O5Q3FBHr9NBlLT6gBHmzW0QjyBpO0+ykl+0y8Aaa+jdO1Suje1RGZca2cLGAfIkXvU+jGEJh
siJpl6X3mXaCF4zerUTg90t1K+hLE6sqPVip9Pa//1pXEDFcWWN4C5gDyOZfJOm/h6sQCmHQB9JO
CcVFHJivrTyuZuGOAA0GVYUwGlBGiHgGocCTn0z5o/GnRaCZpBdgTqz7FmeXZkjvksZYD9F4n+rP
yRGhKHomjZvEt+Tsri1lNhXKgNjzYfZwsZSbhrwkbBVxJyJPkh8yjIkRs+scEJLZtPr+5VyLV8DB
ZZIdk1d0+W4Gs46LUudaxGiSnTbc4YfSVovxFl73yiCBr/DPlS5ihocPb+vNT9VTRajy3jOdCrd4
gYaBodYMfI8mGXDD2FQYmKHFT4FLb01MUcsIg3VGr7GnIxKkvzTa8/FZsc7fv4nrbx2BYjrzs2De
RVuBej/wGWaIO8NkqmKDjKJDQuelmFa3k+srJxN0AXKfGX8LQW3+LP8sycwfQ7M0enHnHxKes3fl
CnkfRn1R8afMjylKLDcOwy9uD3PMAsJhGfgcwpPWL1aVF8mof1iTuFPTh17cCmz7KTWdmjKuFTDc
BccA+WrjdT3NpY9sGtwWxbGuuA8jZARcpV0ip/NT0OPnsO9Oc/LNjWpTfAAeuPn+U1xLTHFeJumd
xRN1VKM/v54ijINcaQnmJbWe35pL6AKATEhiJCtyWiV3Wx29p+IWw+tqkCLzV2B5MexiNvz5wjnt
DlHyVHGXzhmwRq2s7xmjSn8SWqs5XocAEGtzad4AB/7dZhfpKctOYhNCiaUGuFh8ccYfY44Iu6Gc
s1gbeMY9s9tBXDS97IQwuPNaWHgS7oajzBD5BuYNWhAP9t0NXLxxlbDWTPXY73IKOgnvQMZ9ankG
MVL6jdOAQeuRNzF+l2q4G0LLRWQkoAUbA9KluzwV70H31hbWFhgso5ylBWX6vWjfhnDcBZq8BGpq
5qmta+Oia9YjAnl8x5QOR5A9zzI6odWtEa8F+WsxOiQv56UH5TnRmE1Yzwk0ZLokGGbNt9CLvdsD
8TJAvfRblG8e6va9LulGYErXAGyMhsGNczzl+0O62AcjElLT6Mw4hI76egbLzI1yPWCY7HW22EWv
c+BRMUGOHET1OSmjbf5U8CKm3tzNbF70+u9Rf4yatagQG4NTylR84JA2OK1oz66JZ+hjcWh2ged6
4Usuak4X9As0+fBZ7pZlJDumgNa3ZtjC+FsTm0c/OQsmCjbZgVAzEeYosi1+nJbta19wGgq/SPDB
6PwOe4VlsKIDsCrM31ieOfKwn9mHCn0wGukgd1P5DSQtEADG3Pgl6IzhZ+NjDPLUwVsY08MI3GAR
uMxSgFR28RPQXscL/vglg36tXRSYKETdYyw+WXFJYx1fse4t5hLz/1eZrcvWE42Htoo2ZvSjU7VV
Gz1RI2FUc19gZK7xcRWlX8Cmq1L61+jdSCWFq++GOPe0ClAwmm/w85BUpwEJ+QZ2tYghg9LKu9m9
IC7FtZbR14aK3Es/jfg35VGuIvUcr8RShFgK9IFtQJ/Q3oM5QshE3QTxT2q5BvRSiOdDQ6tWgv0H
9Hk8+pnI8XG2sFNgQQm1hurmI9JBBfEKcJpXLGR9D1mjy9+b+IHJWC8Ad9fOsbgxU5Qdi6WMhyeO
UZ62VGTM3CwnPOfNCYh6mXrLIFMRt3TNSlnkUMr8gxn1EM2DuSfvaGLCWOgcMNErdjJZm+Q1tmUg
w4Log/le50evLB7VlISntuxEn7YcvpMV2AD3+Cdkl+4KcXQSBQWe0lvEWbMGYW63yjuSClSpc2UX
J6aLFo/kM+ic5eAUggSvn2Xk16M94yENGhZoQ28Cfg1AbRV5xRZ4ozuD1ZrmGXWenCF3aK7a5GeX
His9wXKEpuuDp7501hMbTWzuBGOd5ZqjAJeYxVYztTxhXnBnTdOmNqC1F390uOxjFaDhQHv3j4kS
kDx1RxPnuIB2gldnu1r87esNfdjfSucvZiO65IBLjMM0apGJ5aqj1Q23dVasSWpao+y7v/cua04F
G7gJrY3vZ+68Ymr5JS4IAlOIE+7bFGZLNmbGiK7O0e8JuTHjbf7/IJlmsrFrU3XZV/i6izU+mdD5
/dmqY56DvRlBtpzfBBMxIL2kv95B6+nFD4cCiEJOBmIwSzFfQjisBd8NJYpFBB03RPe8SM0zJR02
JfeVMTg1YkMhGy6ySLgj4bWPfaa8b1WfLjWve8jIDzv9NadVGqFFF9YsR3N0U4lBTpwsBrAfDXol
NHOBbirE1O/P0i+KZfO5PwsgzFxU4yuYWFeryaqEUNo1DHwa1Liwl45iDV3P0NakwPaLyRkJwX6B
Z6G/tbqtkL7pzJ5D/7dcv/n1Lz14iCAUWDrJsO87kY7WacoiqlR3FKJ1LyCG24837vvKNJYvzhmM
OzYGlbCEPh/FejL0UtuQr2TAX8oWrczZFKTW7tqzWlVvQVkdpX6e6aAs2xZLSv3l5HX7JkUjjLyx
vmWYM5+AlycktEkNRj91Pany5/upK633dJWUrfOqFW64Wnn2tI0S/R/Q3wofCpTGX7k28a8EzT+5
IWg+SyrrjBaCUtwXInIRg+mUeQL55cgpVZrVelBTPHLVTQ1YDu8D5/slczULQksYmAp0TaoC+fOj
yrXvx10j/i0KdGbIpIq0rCzksaSjgKVm9Icdo93CU1xLQf696kWBUGo0XotI4rnz32KykBQ0RcGk
pExF/0jZx41nvPY5/73aRTo8iYUcChHpftie5nDj0R4avNht45cAnna78PuAxlmHPxNIOuWEyjW9
shlhnd/yWLj+vmFqW9AJ+VO7uJdgClDsEGqqATAZUw6CbsEIN9OB4g4L6rFqIDYfBn/9/Tu4VvuZ
/1z2IumsJRm90Z4uDr0quibw+HlsDDiTePH/u9BFchnJ/iRGBhealIVInYlYZgvReX/TcfPaE2Fq
pUIPMPD5/Mun+mfroKOgy7mXijPZrxO2fEjYI3NKevOTXWliQ3GVCQdk68DjLqJTKgyBFbVcCSi+
5UFGmLBv6Tizz51BpgooHtUGOTyqyoFNU4fvbSmSyxUAK8gFVNGmmO/iG2XEtR1E04AJAoxKkIYX
H1QZdTXqdPYtNzU/Prl1NPMqxWp7G0o2L8rLeGjxwxQSSw1d44vt6lmdSMrVibtGrRYzBU2sw6WW
D0uS6TY7pdHPOoh3Y9C6Mx9jrhdnvYOblcvV24AlQ1ddgUN02WSOo06DmTCIlAs/qiZciTFjVUVy
J2H4qyLtlSByO60DEEP6TcMhxYhUDcc1o35hRqf4DFrmPZ5avWMUISSp+imagKTgWjPHgLTPnD46
K9Ejso5d2v9IsBObeXAAqDYzSVIp6hv75QrnAGADqwDlCGZevOTPAdiSMr+T0RWYexHigMtKc1SG
P43yzr5hLSnRy7xTyzMNdBAD6CRX7vc79m/Iufi6fFdYkXTQ6ZyLF1s2EKiy2qyRd72I6yWwp3pO
fPEV7hnIW8Ojmn0YbbqcoVGl4ZRR5Yxy4s4zzDGa0ZYFYn+ABQGKWxALatBqAagGTRFIIWj5SefY
t/aTJTsZsCNQ4mhf0THdT1mxwBvDhYhi62BwFKqQPlvJteCopFiFpCwLQXyIigexeylIo+auZkqg
7EvZFpLIHTn3c/WjD/uFYSISShWm3fo6V7YZ7wYJGJpFTO0uO+9yPMliDvtxJq7WzWlmQ1X5UWaa
0o57yMUKd8thOUkoFd95YNlJ7JpotE0KD1FZh+N/TxGaN6GB4CCqNKyYi9QkHsfMUhJfmW9oJP/R
x5W0rrOT0r5XrWf3EkWqYTjCcBQRYZ7RYMG4+n7BXCFIfL6Hi5zBVJOo0nJQOVqcUdVheCf0bhEx
7gErkUASCCoDIVdUZ8d4UaN6n5M2135mSwKA9F2lG65W7QWdQtVs7Ma4xfP9ogdGHmzJNFXpr9Pb
YUTzeU+V4mChdw7iv1qK2/xg9DgGslj3U+oMwj48oF/fxxtEUNGfMLfCfeQvShM7KdtcKbPZLOqd
73rx0DVQYm0fJizOZba5zX4hadKS8W8KdRnvgxcczTrb2Jp4+S38B0W4k7ZGPwsSsEJLGAQoX8su
A5r0cZgcE036Rccs0tG0JTAmVsm0BXNmjjvcZuNXVdh79TqgDQSIWnDkzG5Qh2MfVjjiPLe7BBl0
ICaCQ/fcuNWF+xvCvwQB3UJYFsVjg79+fmXB6FVKARNuZ0C2nOC3pNlGCx+tFPzoYJf9r0h6mJrR
qapwVae1Lckvmfp7DDZBZh36IqDCX0v+LgAXFTDko89hwvjJy24xmq3d24GwzrUfzfAiTj/H6Sxa
Cn66DyY4UrPaVYlpj2Fvayki75N4zq0DpEjqJyoXLg5LAbzXpJ0TDx7oaxKhmf+eRKe+3/vTMS4P
A74HxblVwW4e0Da3++Yuxv5adavwuQkz1ieqxtNvadhF0VsTz7Ln5Zg4xrjzvcgpD4J61tTGBpKA
aG24rCp56a9rUO9BvhdDNG87hlzJUz8mdumBT4QwDhVpxHnhd5AerVFbwP1gCrstyBkHZp+ylCMb
FTyiewCPBKH81rqffSNBqVQZmsanSmDi08ULaWAD8PYKULem3XmPmYdC99Jo40VTqI45DEuxSLZx
q2AT36OcFmGC1aOHH+9DWUbVez2mL5WyniELk05vWYQhkAIUsQBgtm0NdGlaZEPzYEkpVSuwbmET
0efANRPlOSywm2qrAnosy1epMJcirbcE6FpOF0Pvo0UqDisj/jDS9xshZN6BX5YbOZplwGWak5jP
y62pak1pQ0veeSU8OjBEgVsYHM6mhIz6Yw/CpAelFGQl+DvFKYQfaSIywuKX5hJhTqepUwCpROH2
Vz1GyGHd0l64FvjBxOADMKsWIP/9+Qa7olbUtDPkXab/RDudw46yqOPFosJwM2m+kmHyLhRGMowH
EJW9uJiKbF0HiELeDZ4KL+Ao5W+jjxct2rZ0+uhwqNKtXgGeOlc+gSLhdoBAD9v+khaVW10JasPj
aNPEDc6wEWxwaiDUSxkkf1g0SzwgBCQ9Xqs6oZY65Vi4TYbzWgPdl3+f59qxEqoTlVueBKuq3oBq
9+hgaaVwbyWmY6b9oY5FPF0DeTsGyAgQPy0127RVuJ47W3rerwxL3040OesqeDPT4QF3ClBzwAcM
b5F70ZE0d1+mxiJR11WE1Su3qMjv/0PYee3GjW3d+okIMIdbpspVSlWSdUPICsw58+nPR/8XZ1tt
2EAD7nYrsMjFteYccwS4HJOsedHksmzdELyXmQZFm0GNEOe+mbXPwhJtgrr22/pHg2AxibPtWJ0i
sWMihaYyOuQhYEaQb8WR5JNxsfOXlMQHhnRuv8C3VNk+On0bRU+LEroTW/pKXSPjzreKxwFe53qi
NTgv9Fbmz4gXwYqrvNmoyblpzF2bYfPYEgelYG2X9R9Dd8pAr5qS9IFl8DRKp1+XXTJLl05Gk99R
5IkTMJV5PypfAL1TjTnFs9V/rOPJEqiKL1iRtbQ9tQBfTRnAg9wNeonAAF8peGX63BzXUqoXP5UZ
WU6Cs4ugwHCTnpL0k0ysj6LOXC3+mWjFph41QLbzCkxbnNerkaRcn4zZQ9Q7BstFEWFc97twAJFA
nk/lQeeIy874tSSr09a/3rg/dOmYhEKnYGbMyf2dhDavUWlqwAk08vTD3BuazqtkojRL5R8FjPRL
K/l9+6FtZKCvMtlXv3dPllaViBJ0eF+CXw0KtvQXrDe2ch49wSMdMBgcnRhfhBUpsJSbXOWbGM3W
EEY+6LzRk3Ivbwooe64J7VOpLFc2OK9J1UmtGGPDPQ8xQacHAShdfijWa9ZoGxpGsWwhehKSRiEd
gv+t/Pg5QlMawQjOr0A+cZ49rjJjdHMtXyA0ggPuj3Ht7C2icGnR3NLrzWT/pHXjWv0aj7XOUUpA
o5VrpBwnWXZXimeKGRv2D6hl0MysAkRR7bw3MEkCZgqbsOhNInG8FfPjSg4eJYmyvvDUrNoO5Ae1
JkZmKD0Qi27ojMJRvOmD4K4/owvVrRamLvMCD6KRgUpRICEJrwFXLBovZK9aNXfh/HNU8Y0va28t
ntlWqtXiQ36LeKPbMMKpNfn4x7Hypz2NYt2kRGbThnnw+649NsJQyxosy6Xfj0VqIydcNTh0rAWV
e8YhWVVI60Z926fjZTU1WN/BPu4P659DDHM+OnlJ+1F+5MaFAjrGBSJvhn+0FX/gtf9CLgxqeMrT
/5BKgG+DOQlq2KDpjBSaMRzsFfm167xafM1rBO/Ds2ndc9DoFpYourNqTVc9VCu2zLuYrgkqMXsM
CihAl8r0ZIPqsEs8Pa9v67x0Rr4lzPfKMvwDd/jTvBYwBOKTKGI6Ainp91uswDgPjWb4v3dDs65w
69hFAm4xphnAtkNwW0Wef3+w6p82B6JmRVSJuC39x2KwFoqssGRaDiRaW7jnTtdPW3KGXZWxSBGO
3jRaqJJeFTr4IqbaY3mn43uqAbIRzc1SCEooiB6jzGpX5V9J8BhRSuSaAAUG1vXS+CoCuYLH3YjW
toexNqjKTpYe78iYsCtxn1jTbm5cuRxptNw+WScuh+pTFgziwz+kAmJh/4+q/E9zfOt/P/U3kCdR
hXQe9VihQUA2lkyH1RtUgcss3WE+b8905XWjMq4xXANas4kOsiBIqGAvUgp8REoJQnvnrG+kXGyX
HNM9HJDTHL9VJoZ08f9Ak9U/sEx/eTXQmEL/+Y+2rzW1SQs7oATsIu2aunaMEFNQNpeMg8TE9ARY
4mZVILkKQTu49F71QDbWWQhlThUx81rN3O+y8Q1GLCj4yocGkmFL1PLQzuL5kmrza952TkvWHRx9
zvJELLwoR53dfzTJuxV9TdPTYuaEAgw2Re6/To8/bTIQWsED2GowaviGlyRGhpS7K+RVJhtasFhz
46pWzE9h+PdMWdaarce2JgU46uaTMQ1ExZ+K8F9kpz9BR0BG+I0yQgCc++6GL+MkPYWMFg6rFV3W
ZsdhZg5priYdmFTk99y0UoToI99kRtnQTeLVQeRfqRd/Yvv8dhnfdoRqsfQwDLmMjJY/GzSkDv6w
CiIxxZckBrUnqJGDlDn9SJvXvn728AY1oHUcmNZ9i3wtrZw3tX7p1JGd7P7ve8efIPeVXkXrw2wU
zeW3XsNYKr2UgaUOukmaFGa+zAMhI0ehSnyz7kIks8mStGLNq5XiH2wLHPT+UGb/72//hp2GU2Hy
nrBfonq8G6oJ2g9OkJ2TuRaqdybnjfYpTtAkC+tQN7o/Z0iWrPQwyuQgKyrBg7Fj+A36vGVNztPd
VBGdfm1ERM0zWGLB1P3QgdTElnBekvDCdBu1p4m2N4vS83BUrGarWvGhALvNZUyWatkLGIeGTWBn
CFa0cGvdRfKxmw91AlO5tLWZ4buW+GbxFdLLL0rhzJ1h5y2cGLlFwll5DQCGLA92oeDjfw0ZuOLo
7Ik1biRVCh8A2KR5qcO9LLeOuijHSLduSwZFdflMDMkW8vdWO0yY9FrGLqd0ERLNybPGYXvgHwLK
aGC9AQFVN2b+LhQ0cMXhGBJruUTZ84wBEQYJSBgTHmUenkMsDpI6dSdB2mORDfCLFTGWZRAaPhSx
dmtAYJwtPAmAcqhyNxIwFsg5MZF/AKfo2meyQIseWzcoXg25dKLOGSp5GwjdIVfhkfQ+udQnQzBt
u0+zfQBAY6awHKTEl8WzDotOaogkNS+j9lOD3xWQOVCpsrPyAJbys8toUILED3Niq4nUnvvnst4K
MgSSptlLGEJIiptOz/2gemb+oIATjMlGiZ+RMjtWKttRr/itaGwG/NwanE8qmBdp0LuqMWwVZGwj
EUW4fkLSWe7CVaoqwPRssEtwaRGSpXV6ahtFa/6xvGX9TwczQ5FfNDqR7JtvR9QYZUOmJpTKMmD8
ahfEBOAX7pgwvF8yL8X1gNKzhxQsQ5aFv4zeYqPN5E/idq9b/pCd1xajy29QIgD2iy5BkvxzKsd1
sg4zZGwMR06e8VJbG9EJtTNySIg+aZvuVzluhnJh6dE6J9kZAxzRmDjLWd84K+DrUR/lRHS7mqcr
ly9Doh5hHGGS+ctRLwreSnVkv3qLFf02ApUEcA8hKKxOE9YQeTKc1ZWmUTlCgj9GiNYciJ7KVgpk
Tx9ujIEY3o4I6VdOAHFHqiupZ7PeM23bhNX00hVImYfCWX9FLjtpNMNUiDkyzpXBG01cwdpiaFiL
NGbiDTn4N9bJS3AJR2mflynE9dybohmEe7+k6MCD/n5UI3+ds+DpiVBp9djBQoOtN2eyMWP4M4WC
q7X4jBBPzy8RQ14m9uJFmR9kIAU+ZUefHZrlL9RI0gs3UDDXGWUiTblSbFCi1euo0I8NE2nSNFaq
SY2RT8SurkEpgNWkz+1WhdZZqF8re0x8NTAkHMTVbgi1QRKo7jpnWcTMvsN/E6vyEAJQpAMVL6zZ
U0bfwx89pJu1oR5xNMe6004YQOOj/zSB7IQt3J8e6hZSLSXdduiwV4tImtNZhSzT/Fjpok24/Ezz
aS8Uuu8PRvVTSiXMSYJnQHpR7268Eg5rcu2gqtQkiqDZ0CSNyE+SutuvNb9EJ1YEgSOU0nZS2H2q
Dv88bFHSsx5fs045hp1ld5CDx1i1zXatqGZP4asuKXAaEz64XGsWIYdtowa+Bk6h8dVZ8TLVhPOW
GTmWsj2kNNIbvd3W1laIvuq+8xTYNMFc2yIOQgrxBH07HwtZ3GVtd2XwA/F4MRXeC3lP02+2z/no
112GBLtwGygw3dAfojbxanL28EuBFzQApdMvuMz0t3EcXtJl8kwh3wmibFd5cFidFtYRT1aMrG75
fbVTijAIT9ysF30831bENsNqbirnfdkM/6jh/+AspKDixdZKoXTiIF5Pyv+Z2IZlFugLjhQHxLF+
CbEAoLTV4VDlI/5ROt4Gn6vavvgxgQSu/Sw4D0aFK1RTowek1WwmMkafVvspg3yrIE5PZV7vVgYP
V/9/c8lzjMWQItDSU3aZ+niypNIf0sqVrIe/1xV/Au2Yw6gku4v0cd97TV7OoIPw+0tmBDzY4lvQ
M/GBSMoAFnq9Fnz9/Rf+x/Z+HWusEi4c4tYUnl/V9//cwA7Fez7lFFpoYJxiiTyTvUMyaWq5A/D8
nQCDI+VR42piKUXQfHPq4S7t8Nyt/lkFr3XLdwjFVLkeyLtEJX+fCTchiht5HBCUsaTymPbTwGnc
uq6EvB6sSr1W2BFUBjW+8iUzUPi3LGY9W36/BIyn6fXRZ+Ak8h/yfNIh9YqKFNhUyd0YjJ9jgvC6
bkp4QR9VejjkxnZb9d7aO+SgJMQRFCXkD2ilf3828n/PQUa42BwzmBMtysxvZV5lKkErTxSZyER4
gaei8PJJRqdLvJ75c85yry+STdNBygxLW1I7tzSirUxaM3Wc3VQyL/EPs5agnfhBBRESjLDGRCvL
QzfQjG2MBxdX//er/m9t+vtFf6vclaaMzK7hjWzG56xY6aJID2C/4G7491/0h04WwzKEYSvJi2f2
6///z9IV21pq+rVMsJghdUwV+nA6wl9YJTxyXb8IpdtExQ5fCTuDLQelEl/sAfXAEn9NQvWCCRKH
iFibu56gcXFs7sRIRQ1vgdwO/7rY/2L/XCwSCRmXkFV3tb75/3OxOvGtphVZ0sEc5oNEYzloutfr
gz8PyiYnVk1nmNJT86ri7EVIrhCaZcRSQSPAe+99hWtJChnA51ZNVPgDORCzewqyAkawcKOoX9KU
uVVPXM6/oKU/XTuLUNEMXoyVZPT7tUdG2GaKOkoHxvVhBqcYaxVpqPAo9DCmOlNP/f3J/mFTYu/D
vRTsFgkte/vvv9CsK2mhuZMOZAB6yY9coowolV1h6ZCJWb+So8e3zKo3wOPk0OM8pqFeIg3tS1zt
34LK//sF/XdbVsnGxCoCA3CTRLxvazpXJCkUFiS9IbYi6q9DhqM5VbDPfp3IO/+X6fgfuvDVcJz3
HvEh//b9FyZVrLVSDRNnZbHBvA5WJS0E3Zw/WQ3VVG7apfJWNjkwQMqhl2gWEeThv1Qff3ibmVCi
gcTXZtVBftuCujkPxDGH5qYmj/Bd2tR09biP0G4bvsXEupBqf1meV8LSrMyfLTVFNxEbNVkivjf0
ZK4gsJzx90qzDSTVvVgmXqpRxwJ7ZYujgiHLc7s4OnEn9t+f2jdElAmUBPUE51MkKxpbxPd3rm/z
qlPEPsdwqES8lbkjl1n1+dcg47SxXJdIsNNycIOMAWlRnKs5PUjytQ/BTvXwvmZiA4zrhRiShtE2
HWQ/I8Yrti60BvchU+lFh1My3nfJZ6b8a3Sh/H4Y/t/Vs2OoEGiAczGl/f0lEIrYBHvO9LOBKVn3
FnefZUGHQ69Ch86sPLGzxO+XnRxW9pJdkeTFmC9YxamA66cdq/ln3px5FrBp3k0eSRij9auLg5Q8
JungErMNdR/4S7jpNW7JBjzBfHJM2PB/fwzfEg/WD0I9Q6QD0mVeoP8QUkW90AqKDPVoSBMNLLCS
/L4kkIH12MdAilnioe9fR476MAGCSJPLnKQOhZCryuEm7JO3ldNdYuepTacmSjbGjIkc9s1LwZoU
XWFijGtspJJlOcCIXpKdVnx2xvOklej1fhZGbYvx1Yg/TeKg5Lz7B/L+qyr7/zXD+gG1lRitoNll
9oyo8/cnVfV12KKuXO7NKz66Z/lLqlH5OGAmrkKpDNjuxdGpMbdBfZcwaxn86Sc4JiN/ydxJx8TX
SPkW7Z4J6bOin6YnQiHJH82ra6G/Rl/RraP7VD91c1vZZIqj7ezt8CbDFnTmTS853WZ+N8o7TEnK
dqeXl+kG5f5NDw4IFqbN3KCV29Z3naM/M5fLmOxtmYZl2Z18iH3jx1DZDcW8i8Z2rDcShIAfrfWP
feTbhvbrFgEngvEDtq/udd8W8wRtoOxjdTl25jUaZ8ccSiDl0lkHKrUAMnHtZumVA0XJaLD3JKjM
4D1/X4i6zHP49pxwzcMozsAnAbO4b8+pmzsr5FEVZ+ranaanR9Gs8MxAtC+aFw6W0zyWEL5wA2ZD
QF9x6qGSdAoErB6bpFnduK36CvKV4YbT4BLbvhL0fcfH3egfSD3dOS220mI5A9/Wqyp68dx4mNDU
iMY1Q0uTT8+aNbqt9qnA0l3kgMktlJV62UylL7eTjWk3HEIgJ+nUx6O7EvoNik0pfokL7M4gU5Qp
I16MPjGGK6hpBjrZuZleU5D6Rqx8UPt7vuvfaSm/rAV/v3cwi1XqUNIpcBX/LqkLOyUKM3wBTg1G
YfRBjqm9tCxaDk1HD/GIjzFBlUGaGl/LZS+TRbaT9DzL1C2t5aaL8dQr+7YQ7EX42eLFyX5blhzl
d9gt7WZR2XWuXEnbsP/Mkxkg3hZHP57p4UUiE2W2CfBMcckvA7VTMVa4wywwCS0/a17akjc+uLS1
fCu6+0BOvQA8JB4a0IPHUmSQGc0/5xiPGMojhhcPUn+ek6NURRtjSr1E3vUiIeuaK2J3YxRIE6ZX
A8jCWAj1EUU/LFNfjW9asEEFaWO8Oc3jNpwsL9QGH7YCQ8iHiY5b046d1W1hRuzHzg2CE8Wom8yn
jMDqNITiEdr9APmDbDmcihI/VR9GLWLLRa+6oFZhDtsOGMSGEiMoy5mXyI6kLVoYVFiKE2qLE7Pl
G7jfJaXpktxNq0s7RGK2iOPsJdKRxgVbveBERlqX3cb52mvoHNt3ObvLlBKwnNO2kh9NjEGAiWCh
OjXctQi7txhzHA00wPKDXD723XaANVRaP4UqdnVkb2AaTJhLjJ1fZ/k5ZDOeqrOloHiD2CQO/Vau
njTlFecZB20qhBvYm0WJh1Dpl0BdqthCQOKbODV7xXRiS7u1HAWMRVvztVchSSFnL6bKljRhF5Z4
HmnG3d/f/1WH+XtLte5Dq/015YyO8wAH0rctYEQOWWuhljyEX5P/gsfCHm5JSq4FNilsuoONECXZ
LZKriXcVkWsllCVGvulL0N8Mfde9z6YTbgmGDqYnQ98E/TFH6s1kXHvUBvD1p1AgmtTFkXOKH/Ti
U0T1mBLGal2EmFDng6K44sMIQPcwNg9mdVOLzYQE0glvkLqCQ6jsRGzBSHuXfTaMsPf111a6pwFt
joNMie+kG1y1S08JHDG+G7W7MPkYRNfiJDDc+gs3Re29bN+n8keZ7cGYVt85BvCOdEwzbJwcQYkc
SXaz9mQarvWubsTSYx9REyfqL8Qy2vP9qg1ZPIOagZDrN7nYlDJxFsei2zfCCUpKhN0GwKDllrk3
Als1F7GCk95g/0iigB7ipbdJIAigHcw2mvKe33qcAdOtbjh9eycVF34ePmgckLIjE7Z8IXKt2EWV
XYM/4tl1d8EwyShtxTrVe1AbLjwlZuJTMB/mzxgukdufBGMncTusza1D3dP2R+sR7gTuwk/BucHA
AltSvXJ+als8hYly3wbXys21TdfbxXJnLrvlqXhOcJi7m3bVi5xgN+5Jl372uvSa6Z4B6QYWPu/Y
mEFhsge//1qy13nZinCDLMRBvnojEN4IbIFwJsUl5cIX6pe8KR3hvT5XsTfs+phjlwbUDQ1H30uX
GDgt3yWqbVT+vEmSYznb8wSzYaPua0TUHXqqsrlhLreAC+5L8YSDEzDrazATKfMEJxgKneovL4xl
zOLRsA1bsZPPgsxZl0UboS2dPVJOBNk1v/Dc0qUf8/iaPK2I4J3sCeMhZqByYkGIex6YWy6XDu5C
gB1mug1eB0zchk24zcyHMN9NXDYvwqbBSPYg3Fn9ST51jRsnW3WDyRU7KymN+EW86Mv6H4u57dxl
OqubwR1v3bDBahQVZGkdqLshN86YNCt2YJwXuJSZWx1XRAXjyww615bAukK2DdVrs73Z/uxKu6h3
E4wXTylhbKFdtNFXVu+ifj8a9+piLzz83hsINy530g7QLjvpTEft5Khu8KT8QOb0kqaPOqUgpoem
rz+UKt7gjvYYxd4Ex8xjKZjXBZqM4XCBaNkS/Ml2vepTc2QE2wWPPSk2JJ0Mn22xnWC1jM95cTYe
BbbGyJEXjIAJ0nRusnHuXiqQ0hZq6Rick+VcBHviFpx4OeW3In4Ql61+bX8u4WNgYT7qasjM3vX2
pz64vbbgAEjkjkv0QHvGUTIfb3npkjk23ovOQQYIUENeHaYW1YfRbjXYVbHpGtAWc7ieRnkJhTOL
P9hwPykMTAl6rY0lHBw01jLhH/IHEn1pPsO84/2drWempLLh8zAUIKsGN7Qu9Sdzh1y0R8sfQI6C
k0xhOp8pwVdOSI3LHn4LLZJU8RX0a6xtRdmVV6hjjcHWcFoyf4Shn38q8menPdQEFmd7o8PV1Wla
FrPgqtGuzvcGvO62f5gZ2o9WZU9Y1sna7JbFJnniA7hSiyudJ+VHmULiSd8wLSkUd4GAcKzye6gq
zRP8pZM6bxnrBZBwCiS59s/4TWvcGmz3PsTf29ssuGyxOR0m3RPax6h7npTEs1pXaZ4KM2Ebncdr
2twKdh5rfjYyh72eJbkktnoOPqMnNvd9sAsNz/zIhENR2Jhl4wPoNq0zTZ8V2Gh2pHusHrPwWCcH
SXs1KWkAv4Wc2vwdMYjgJQPTEfr2qEB+fKdiHAJXYoA+gE3eOf+MLpiFV5OjNJMtmsdueQ9wLRSa
51h/nmv6Mz+0/Zoxq2hb5Y6JVsDKIE+n9kod60wemRPpu6CBuJ1uTCl3YvQx3EDxIZ+pU9P3/oS9
5sAoCE+dIH6cYk+fr5ILVSOJ4B1DW7GAsx1VJxCreyrZay3TLkYf30cyVukhpXMoeuYXr0u+LQ2/
na9zfScjwEg6c7cotRNkBbVm6A/Wz2JGKvUmmLvIeDChxqT0lnF0389vPdbEsFzp/9PKaVXe6/TY
MJgx4bejqg3lyRHpZFgkSriJhDfmPl0/o+iI/ApXj5HVEY8ciyMH4Rni29S+kGjrZMxMeuJPk/jB
ROwt7wcsXLWVX7fS2I+lAZ5GjEAoPKMpD05j8LygGt/rK8PjZ9JuJemIZ4YZrcxDShosYW2i4Yt2
m1ZfSzdCM7/wDpfy/RA+oDvAtu3CWSo7cHzMTY0x7ZIcI9WjVjCrTxxtNZmRqGYXpGvneoCF/Q+L
ng5zwan4EZwybXQU823wQ9igcrJV5NwdWsNNTBWi6OAsUONl4TgSqKi+PpbIlUlVv598fowuHDNc
RLPAcuoRv0LmlQ1OwQUnpZw7+smUhy0WoSn5ApN4M19xlwlvqdzvWs5b6xyzsTXiV3ScMKJTu69A
wUDaNuYzbr1uAlP9qQ6c1qKIODSQ2NdVjJJhh3km9pxp5NTbWtnWEa7BpN3juuWRTAL0Hd4m9V2C
cJpsApY9lvrhdMFYT6zZSG7osSkU2Vfl5jgKx+XdMK/C9BgiEK6Xi9S4IV267kT502RH+Y575Vuk
Z1+T4KJHpxD9FAzNg/XSAluw7XtCfq/qj4nu1YtnYfxYYRFZXTgWKyqu16Vlzh7vqFj08iz5KXkE
6XWAYOipniQ4006wg0321Ionw9qot66CzuUMyrHBb9ZFxnLHYMqkpZG8eNrP41Mu+QqzRBxGD5av
v0EBEqHx8lkrHN395qnaFZqX12deIzLNzH0QOouM2P8jQgSixgipes+A3ZkcRXAWmZm86kfmmwBh
Jd/o1+CzrzeRJ+1EAZv5Rx2hekWqiWMcaW+84k5msbpF4XAEtjfJ3FAeWCQ1YN25Gg04ucipSR6k
X2/BbpaLec/Kxwtj6lDFu4TC3qn1pquOJvzkW7BBoRImO96b4aiKW5wG+LEV4O3TILujszxmoydw
KGcebKrxDs9brEo0u1/ohLeTr1+pOaRrEu1VLNbu+3TL3tIecIru2m1hveXoqs9mdMGsMWlcHl/R
bMFiWg6zd/bl0mMCjZU43q1UVuz5CyxuV3ClxwA7GGoxUE1il9jIr0bEwHTLYB0BWN06LUVf4gox
BDtbnjztmOHpec4fZnEbCfss47MNmR91e2CxIlx1doAI1Hjrec3nzzDOaNy0OgCS3+hUjzIW1cED
ZlZtvYkbX3kv6Zcyv152KaXt7OpnKdzW3UH82Qw/MLap9X1uPpb4zgY0aBf1HD5bbEaly9W2aJm5
c5SRifLBBhAF1yE4dcEGBx6hd3heSFIUPLqKBwlKrKv19/ngG+YN3GUZicpzoh0ASD/vQDyFi9rA
rsY0dJvclZqfc4S+4IWC2PLcybjTOthBCHaS3RmI5/vnTION+BSX9JeUTbaxY+PKgr0wPivSUSPZ
K2cAUtlAwqnqq+KGJ8MyKTA1sT6GCtNxBiKnivqzAC70ZRoO+aRUrxHh6oLNGz7wWo4OEKJ+FuUt
HJMOS1gPMtPoyKOrwwNRd3j6m2fIOLr4NoGCbvgF5fO4FYxjNO9xJlhHYweVh8iGD0mMsCfng04w
xZpxm2yN/t5oLgRL437rWGzEdjOfzZWMl9vaRxqdkCbyUboLI0hwD+FQgqw85ERx72ZeQGehlBzt
GK6/8dg3h2na6KInPcJ9WbIfer5rrC9J2ISSV0ue2ODOzJZmp91XHD/13Z0KW9G48TdVcie1l6jb
FCrGmC+m17NyMGPhuwbDC93ymQjjHCJGxevmNiwwfToWxEHLj0bhtzia5AopiPXjXD5XiVekZ2nY
1khVCbM4NtdA8qjaBMVDpWs8TbWfutyf1kSHD1dS8abqLeSNcAloJriYKlTY9toWtaHyQ0zuq5O6
hWDRv5t+Yo/P7RFu46FP4RL4LO1RdChZDNEfHWhRjXFdHkcSjhjnQdIf3OWFei19g6hi7uFUvTQz
Xxi6MPmqfTe5Oqyjz7V6erbc9pn+C5qwo0ue0MDx3UzVKzTYyNFcAVLTxXosjJ3qcPLamelj2ToF
m3x0Z6++j+8LnIArx4j9/AQ5vKeU8eLyoBYeTsyXyYXrwPH6DLCJAfWTWRzqwiMNc3b4H2X9EdzD
sLnGbkUSWsj33jUOArjn5gRnCVOJa+wX145H0Pu9Q5cEGz5gnc2udOGR95E/3+I1RU0EvN4HLyjC
3NCtLbc7Uprfp9qeZZe7Oc6gbjWfpw4vD7BVuHleKHgwJkPlFS2oUV2oD7K3+cvqN2HwaAinwS1S
rOVPYXBW5PVDcBYlqzUymQePykrIdIRmCx7VioXNpo6sHpWfcgck3+7dw1CdZnpn4S4R9knI5JwM
rHEfsxzqzSQfCAYQtU39nMdPXFA9HiWyQuMd2Bn9BFJnDXp9jCHJjeMMpjEbSJ6Str4R8iNbD4qX
TKCvsvEyqgkL5j3gB5OUM7wrxu1DYaOX7HR+aIRtm38k8rOu7THYUCWWlfKR4KgYT5NTAU0E20BD
n5U6NR5EwoNSM3ukSSr3NYyc+nlKNszYM4bFP01Pu1t+jMpusiCvgNB4Uf+jKq8DrkoEGMEM0QhQ
DCan/DkkbnCOHzH2MSEMoWsx1ROz6VC9zC0fkK8JLV8QNjxA1D6LsGqOnXRK4M5fTcAXTX4U+h9t
uadc0sUrR0eOpgb/5AF+ndvSM9ctCt34rsofzN5vn+ftV/cJ0ETq02ksdnAgc7hH3aErj4VOQ+kL
o50/ihW6I3xbnuKAomTXHvVuF10ZSYXc0GetIHPOTl35uSYxLN9ZhMgiRv4a7+m2S+Eo0kJA52QO
axc+GsXOhfhMU8bmvJDG/DDug7e8p6nWLcgBNqlKqAuXyqcqGaqCUYzN93O8JZvhxC4Y+jqL7znH
ehF3b794rfahbz4UnYskTEelTWIVDMt5j3vYNgMyHH1uZraxFDchpTVEZIOnWrMhI9idgq+BsDPz
yTI8WSFPLsFm6HFKzjDFep+aojR9Eo2a5KAYpE+GH0F6L/ZfTN44oTFEY2pQOAzAi/jdUN0RLyM0
e6atH2iar2ix+s5GocBF6bAZh909Rx7aa110tGSDBqPYKiRZlcmFD0xmEA5OyjXyCG8QAQVMNvfo
DjoJlPkEVs0LfEKz3Df9KduQsaJ1PwTzS6PXay61xslytZL1XrGNc68CfL9Ltz0oO2CQASjzwpki
li5HkoL0Ndnx4kvJz1C8513ND0F7FykPdYX3NU+pDX8IwcO9MOxYKW1/Zx3zyCkLaKqxjfBsnu06
3WK4VNtQJNa+ATWuwpE1c74fpJc5J8fUqW/hdFVnL3xTRL84ai+auVWmR9FJLZijFIhnKfLKGwV7
uJwiNJioaOSb0OwMDnTscR7U8JTTO+HR7+kVY+prariRuKJC5oyK5ahmW31xkKCXj8XgpK1NmoDU
nHSKXzSKoMxCe1oFVw+G5EggFu4Am3gVw5HqLe/J6APHg7ffqj8Q8uqTm8v3gbQJAEZ8qlGsrPD0
IpKC+6nmz/z4ya/PMF+1ftMyN7zjbnfCVjXsoj9xuodvZoEC+IhgTaueaCVFb3qB0qoB4Who4aG7
AyH4zUUOt+MGUIb4gOSYSgSzu3HjaO8L/U+042uZ0g/WhjawR3X/Bgp6WMRPskY5Fx9FDMo51Ty3
gsbml5tmKzPH7Kg8YRLYFX/FmKxxkUYn7I12w5Zj1w8xGKUEnGUdlp0huYwog/miYhgfCM+LsV0s
Ozpm6Wacj3wc0hY8Gu2BrGeX9Gy0jgCf4b0KJ1h2K6CE3ol+NMY2NVCLf5hUSzfAXHqjgqZ4Oids
PDSem4/sNZUd6Yp5Amxqt6C5vOb3sT0dYmSLmiPrztrqL3ueJ94AYCQy2ZqR2wFgTQ/Bij3mN+px
oavdpjkt6kdWMJ98Y20sRIcA3XNYsAECH6lkkZSu9TLtQPNPgJ7v3NAGWeCJqqCINhTdefmlvXcv
HLx0mjQjrBHoWnSeII3lJeU2yJ8K4O9CVM8L8EowXOtlG60U5M2QHufhDVBlBs5FTzj5IyKVmBll
2TyowguYR77gjEaXfYuBEAvZZRLQZ4+kuSAC1r+i+mksIWJuZPM8Jcd+PBI3IZd3UfwAatIBrlHh
dBe92HJi4HMp/j+Ozmu5VSwLw09EFTncklGOtuUbyvaxyQJEEPD0/alraqZqZk532xLsvdYfZZgV
tyXGBHrRy39N7Zj1p+dfedNiHg2fR0zHh8r3y+uOALwIH2cZXew6+wYqBrIyqn22oyHzeShCt/Pi
3zz38q0AgPh4PSn8dBlmlSIsNb7rhuP3mkfwraBHNIgYxq+SnfrKL8LObo8DYydgOREmgbSm3Xpc
E0KoBgOSGda9x6cu9E6V7arsYN1Dutxrh7F1Cpth/ZyPkxjzOXOi7yfjE52JBeyJalf1tGPab7II
1UPVrkm8aYTve3/RElDEUFDguVa8JkDSxM3FAqmLyLbryTFqF/lEeSsJlaOjhrOhMVDYzW9JGXQi
9KNnSIdXQOJrP3+ntO/BmZdHebmp7h5W/UfUpc4YiV8vS9zizUWosjdQV/C4gJGmvTfxlP49v1q7
XtXszf9aOwl7Xss4gCVmG3szKqd6QwE/jgj6TrJjPdfsVUTsfSarZC2vXus0fJL+Z34tsgcAVN1d
o0NC6VLB9hhs8DtOUXTWMDfuggnx0OIW3IH23fVICtvfMXzwPqAyUPxxORVoSFGuUF5ALko0RKY9
XGK7vdSAgI26eoVagAeZZlAQU2gXlF68BJgKUQAlczEc4zVdOD1TEXxwI+2sOyj6W6PyHpD0Qc3z
/WtW8Mm8mfCJU3Fkh5+ZdXQPUJ4iLN3VGa8zIMSon06LAYT63XI7yymMA3cNG5DEXZhwRJdGoJst
Lzq7eLk1byJoTXLLu7UocL0BXkN8BdqILEH40zMDIVnvSnAVY4y0/tWfcaRLxa4LSpKaLzJdFrgK
AJTXkN6vrYV0XwCMovDM4k3q3hP5o/IYZ803Dg+V6qLpzInd617Gb34eQ2EHQ3hV1rwYZthhySjX
2RIMppef22uShcN1ekeD1Yn71AosEHKTt0GO4NfoJSSTcjhNUUGRUbIfluBRR0NgPXc6OS/Lme9e
Mn6xLMiai0WRAghfJ6UC7I+0ZqEH9tup+c/CUC766lTa6UcH94pmMP8Bb6M52qFSLfOVXTl7j8bJ
fo01wCBSufQwEwwdtgFPPaqsJTTwZmcOtEOB0Jt+D2IyVTQa39OqRIaoO32LvhiVPZ57MNJmVSX4
Vh7Iy/UgARRqWPw3c70RZkYem9Y481/y5LpG0NztxnUdRDQ1t2nYjRez2+eZ/6TSLLKkq6SvOsMT
a99s7GRLtuVTfRf3SCfSbwEY+RD/K65WjCJjK1pvjWE3XnpbXLZvIjic6SLowSPZQWcIRP3QirVR
R2+Q4H3d2M9UL8bWGS2nJFi+DdKUi7XKCsZZ8v2gMRNrRbE1mNSMm+a9F7ij0RoJnIk0W8088d2f
yS51Vj6tLeSIEUfYSixvWier+LCEnWrLfEL5vg501e5lL0ecY6O8XkNRzY0daEyVdrrPEOz7Baib
B7z8XhFloG2Vk7FtJ3+C5SUZ0tzjddBs6LjYHddAd4mrZH58a0It5kjgwl52VeGPEnO1O536kJEM
v80NXF+u/YHYUzmK55VUHPk9kTlcSjgn4DHHUiI+jvkmU5Ozx+YnlEEvsezxqxJ6asRU0uH25YfL
piApIvGtPVH2SKyJnqyKz4or82SdKgx5KfNif0jGW8coTwyl8q5efnSCcQ0LdvrYfGfZhlPeS1YL
jXB3u14QM7gd0e/M0k7pW9QAt+fYN+KNfFYT9/nR4o7rM79RQvPWOnaxyj4nFsKVeXlUthR75Ton
tLVAfuNo9xd4u1UMVlJsSuy+e9zzeOq5UZssGphxd9kzut/D4vrqMtKiGnOMzf6HLkmvfWgs899I
xSnp82Lu1T21o/YSpDuehYXoVTP+B//O4wGw3Axk/kJqrIfsQJxV3LljjYbPnGzzVhucsJ5xar4r
8GecNmg4U0Y84/UC3YmEIOcx7TbaLnVP4MjCfWXpF/0f8D00reH21rob39U2si3R0yEBUz9pt01n
K60/Z7kzo3a/715JD+TFKHTVYIUCfv2nojVB4v1t7J5gPqyr0BihGvGWAQjfq0habi3G19mRKjL0
IOKPWhVyqCZQF9PJ4JVZmPdmRBWgpuK6RRiDigkJhMQiyZB1rcf981RIe+HcZ1eN9hOmko+n5zcH
eAuBJfq37vfyYXRO9c+9CmCASuWzh6SsIn24WNXOyvAV7c0kaG/NlWXhBUj/CLmbfLTEEMFtPnys
sUnEDzU1OLrsQaC42onjz/YHU4urql5urLG1zf9KwkbujnSSaG4Ygno4LkqEGY9NPeVRhcwIKNvG
UEVJp3xWOBGfBWI0GFJ0W4knX0o1eCbhXB/N8kvDPodtBm6nKF91KjlB+dss6LKAKC/+sOLNj7Bv
SB6yX2dl7KWzTeAMeh7+pOTkf+yk7CEp5zs/wKw47Q8jIR80ZDmVGsRZeCbU/gN+WZXZyb1UwWXt
aO3voP0OI776H+v4+hfuD1s/0ySlu/hDlfrQWkGFX5dQl8xWOMsnFOKat0vD2KJV27Xy0aP79yF/
1GScgikowdzbFSlyNtsfAhRWpoOOtf9Ab7GtIuq5fzT8uHtT2//x16FGujOOXOEbfRJkcdWomXc/
Lcm2zj815YiJX6nOsXaSFqffpYZP1QS/n/cgwi0OMFTf3dX0aT231VkV1tledB+nqoqJpV098A6t
GqAUdmtqmqnapTBOKUh2DYeD8VYCF8Z2ceiLCMPKQ7m0Op8ZcL5y59vPIXbeM3qxkS8AD20z8VCZ
0cxZhkeED2E9/anNTVwYHAikbu1ZOmTKWy54aIb0n8GySZw7PhYPmYuxKuQ3UaYhYUXwx21SVnft
mGjeE0jN5VhC7rAbnuiaeJ3kNtKb7fMDj/OkkieKDSKYkULf/8lWNI1f+tM3/qRkOzERqD75vJKG
hANhSfDAJjMSXPXgN04alDoY+KBs46/88aNyfc8gVCOevcBavAeXJ1Oi8VvriPtwOa8IfxLFg4AH
kXfAfho/NTSVSNpOkyBEK6Wge76nBCExJbiChL0z0aDd/Aw3VqOtxb1KQG7wtLZi4Qvzdir+ntlG
uBKSQ9qu9In70vgzw6d1hF/BaQJIshxKkiRz0jswyEhcxF/WYvoasE4DI6ZrOXVXKQiqfX/HUsdL
WIgI2jkZkPAM/sjda959Xd8Ys4td63Vm6HhFtW35bgxviwRE2nLgrazBL+UvvI8EfvmxQHgWjrp8
TWwsBg9X4GzrXJ3n/4lAxaQ5FDsn12FC7LDJmAY3n6/13GVeG4Q/QWF1Quw05+thZD+uQ1TiDB7i
jTvpg2ow7btHrLujSnJr3Mg3Saot+cKnjVQQPLPhMSz6M8YPFnSo4PtxnI8Aus8sR8DlrhYckpNr
CeeYY5iaZBtPkSBfqOogoCvOPMZGBtD4NT5yRkLqoBH3xqOxet6srwfoCIGKdMl+WQY2PYexoeQT
shvxKx6jFBjf75cNE0qUbfVpZ33dnz/v73X0ZOf/Sg5V5SSpR4ITs0jBiXUPe8DvUD+0L23VmiQr
nIjks6nNVgPhSK6idBhbX7vTyLRBlOE/6SH9eXKntJsUkWdJj2PUMRtue/WDFJZ6cBZmGbQ3fxqo
aX0A05r6vYWUbFsS1Tft1XijDaFRfAPIt4/3fJVUF+WJMuNaG58qMzIZHJn/ojw4Et+XJwUkB7UO
VRAYdfcMqSPOtxLJTyodh859Wj04mXvnkahY8eBzv9jAaYbXqhvCZr0n49IuGHKCSAkV4ih25sqE
fvqTGQ+z7u1xmyx/IJH5A/WROO3lePPMLrMSypLD57y09Jm6Re8IhqfMH6Ok8RtvdcyROT1p3PVs
8aAJfTAa/C5rY/BQQxgjKQJrdXh7Slet3xZA69Eo67ai/ksKkoqwHpe/6E4mISinHaEOD57HeDjA
f4BzoKLD5OlIQElgnmCJj6sg+xkTa7lKnPZbApLwJr8DkOVwcqDqzRCEYJhOiXmZUx+ituH/1j4V
Ea4rdsVsL0y8HZ7YeAo9nGTd2YrDTIHUEmmkV4da7Tf04B7vZM1lNspqVBnlm5FEiPGUK88f68yv
cTD+qdkFsQUJBgCLD0h5v7vILjkKC7hFrtnt5h5qBkonkodg0Jv1spUtRKaXRTswhHAzFBtL8x/U
VcYHhsz8HplzMInfaMyZ6nTRl59cJG5X7HrRFvo/pTg+DLA2ZmjaJOF3IqzXaucJzObUkl418t+x
13B2fKYQU3ePPOBnvTfwMtOPavQcBc2hR6HTuTXa78w2Xb7FDRHfGAv7VUr6a0Q9KC2CaOfiLWmN
Fgw5tYJwokMkwGVcm50qe9OOIZfZH2QIDnLArZbaHPGJsHr+9DnYlVOYb0NzlQ93hnPkrBI/9dMu
F1c/xHe/AKZOdO85np/j2lI+xdt92LVXTnBu4JfGg8QuHdl9Dnda7Z4c7EyWitsF+SOorlO3NiFt
eVr57+exW1e/PK+sKaA+lqfmBJR9qsrZeoWM0Qabz+TreLwM6fewQQLbV640k0r53ZmBWnevE4Nh
s3PSFUeRSo+tdBjgm/+W6oDwkJvgAusHssfeIwUSig00QGSc87Rd6OiAE7l09XUghJtowcC4Ys+v
WoZjsDRy8Kb3jsrsXfvOm5mcAYVBPsa/OBxh8ZMw/Svgq0Ftd1Te/i1NkAAN52sN3AYM9YCPfKKv
2WHGATXqahA0l+Tv3AMYepQ/crU1m5XeeqwKgb4eNGqnAYm9h+b0sAxrsdyOz0uTrO50bfcB13ec
OrnyJqwf6NM65zo45ZVw8+dywudcxy5u6Ee8qxJq7hCuosNy25uFdoOuRnjy2l12+rnhaL+Rca10
pwH0Z9kZxXlOYDcR0Y5oFQJsg4/zXIARnPUnYIAPFPOqdvSwfQjW4EgTKkNOT8jyw/8tLuiUnJK3
YqU/vVfL6Uwc5nec/ClrJdS/0pTdjOmewCJaL3jW3rLFGf0RQzbL3LDDuzvSgZr5aoORa9/Ma3yT
0AwLKkbS/2kR+od87r74JW3c6BJUb15B5QylCzn7Mjud99M721mjQdUiKpk2yTOKuXUHt+s/rdEv
/3oxlAFUZ19iBl3se3Zh+tV2yGFA4iu72xrF3kBMnJf7SiT25yzhpufEQNyUevebKPuzQmLb7l4d
+QciwyOYjdroiptQWFyL01jxC1agRvzV7+eZHirzMOvvVekxbaG9Ihlk4oevPwVlU8zXOMam0PlC
s0VSm0Jabs0nS7ublei8XwcfjfDP8SvW1s/uNNIQMAao2kjk0lIXDFjqV0IfqMIGeaD+0t4HEgPf
s3jJwx7yL4IG5AyTeEbOxJ2BgOtJchoiGg7k6n2hgRNU3LD5AtAxueOHWYOsecoe04EC428Ifq7/
5FBvMA/b9ltXt23tjgmTkjN/Pbo9tIN+FbEMbQoqV8374fU3cAQ/+c7h9pE5/rtHdJhsttGlYpEJ
xjVAFwmpKLLQtKiR/5lHZRQfZ2fypY/Bq8UAhdMxDyymbthM15Lt+JYEllf692VjoLHZloRCrZZw
HvfCIyD6Tl0o6oQr9nlDy9YtNLtSVpNGV9j2AWx25L4slU3b+bK86tDC3QkY1cil4JDXOdxbBLYo
IENkTEP/9Zy3lNwewcW9GV2+K7f/RACmx6VKjtlJ4zqp3A4AlxiDlvpTiIN2Pxiu+KchbRS2Q/tG
tXDziLT6UiJU4XPGgT+PG7GIIOk16OX7P0v5ff6N2C6RIyHoe7EBCsMmrFb0ykFl2vnjCQerlP9I
V8ifa3pA7jsKy3oTTf37/XkGtX5ksAulX0lE0TVgl1GBio/GhSaqVop1xIFjizLaWNJd6si8jWum
LS4G3MK/aLQ12ZMIIYFrI9Hg8UKDHkQLogvNAz3+J8WOIe8f71jXZ06fciuOx9Qf33nnmxlk8ukp
eqABDqbDekpR49BjFPQil4bgPs5AVJq6TxAqoAdYmxEDLcEfOv3J6HCKD0EDB16zT2rdWkBLACbJ
du1yyA+zbU1/M3GTirZd1nkdEXloV6yNAle0dKEoqjzXSRRHU6gBCfTIA4GyerhOckqqbWZHcuMP
xq6DxA7pLWoGP+GlLUCWEkQWKgT+CJVLQbA0Ryg/FCc2qBlHkfakvhzd6HYjfLZI0xSy4DyZI1av
L1lE0srUbSb+JiysykoKOAp0V6p+mzzsEq+KVwrN4aDuGhKVPd0Jc4hn7yItYcz6+ShIXiQR6I+E
q4kVpLL2nBUQgTjFPRoTvR7ydUM6tq1tu/v+SSx+WqxGfl3UAwuk1hKpSQmOSlJFGwlXk79q3hak
iOJbUCnMdczylEi+ZtwII1A49aT/QSZ6x6V3E7r02mu+vmHnEKPBNUVXesvrtWxE5bItiSwoZ4JB
ePuPJZE2/XjltpegkOod9to7BJPmF5t3jk9XLRDxJaBr3aZ8q+B4iGWdo6b+acwz5TZBFRMHQ1Nt
IdgA25bN5cq0bUyvP/VAf+At0kWX/pBPGMErSiCpXVmHX4YG04bY1zPgCJty3iDGaZ0tOsSTFMYb
gBxU2hMBDkhuCARTZE80Sw8M5FlK10WPcRe9wHPLZsbgE+jKu9uQE2LxTZtPvj/hH1W5NMqMYYnm
rc+PSITBgpI7etqHtrW+mtkR9+8FDADNrIAbfR7FxrdU/9P5jVV6so0GU81mBviTUDQmiOkB4Ph5
CSerSAAh9VlPd7JyipOrvqBBYGYy0VMBIgPaprngj6RPAmgN940sRGb6lt97J950RF8qlIX+9NOP
nBFN6FvePnrChEjJ7OSA5wp1NaR5l9SeAyOl3IpOtVvKTb+B59Q82bvkezNzSZzd8fW+0QXEgwUw
Rn6wrzvzEE0b62PcAFsTjkvHGHEPrzwRosPB/JjC7j5Lw7rwLDCRlfWz1HtJP2U73hWMjaKT/gjG
cdjWp2lfThwV3O2sy0yuduaxc/RA7wMuAJ/8RNNxZfMdcgmY6lB2boNI6JAVdu5XoVx68/yp7dWt
zgzgufCvzUXcli4IY7pfbGkDC1AtNodhB/mGVhqhYmRc+fQZXbWKfKLLE9rOJWQ4qiHMylWHZj9+
8FHu9Ejk1HuhY8ikCUBv94BnHZqLf9CjzUHu+AYd5HJ3h69O1I7LvE4Ip182+UeRRNp31b9Jw8o0
HUoJV/O058rAtnDRwIQpgU9IRXFS8S+etzHWoOBOtdF9w6Yh3LhFnguXT/j09KA21g2CmhF9o24/
/5C7kJ+JPlAMJvQy/Kw8msg4fsd9IdImZbOsqddpI5VO99iIq5elV/Xz0c4/qmQ1hZ+Nb8E9/ULJ
r4Fw0PzKtl65eCokkGpQftYi0al3OsFu3RTRxV1VgXTmvakQyx4uGS4dN82hrBLNn36QYgA9k6PI
30jAJRdWbyPsei3dEJQDyr7+jzy2Y+61Mlp8rDwiHspjx/hO56hs7ZLmV+OfryNANpsdRaw25PAl
mUEQjB1EhcZWqD3/JV5GEm2gHutiNZkhkZpIi0TO7yUakr3+2GW0xw8yudBg2Qhh7gHpn689MFLE
HawcUo073/MK5h1FukrkNyLMTZZRTWTnzX4QQ9yB9d/o54tvCu9G+tWID8LnHuDTMPcLggKw21ci
XGNd3URi7kUQ1m1gk3OA3c/s1D1+FOxXmb4GsZxxidH7IsIJtjYIbJsc0e5Rlyl9EE+xNFAty677
65FCfdfj74hWmD+c3H+3g0S084mXquu/ax2a2zqX0zqFTTWpFQlUMRIdmNwIYaRk2SPeHM5LYdO4
R0RQjgtbO7of/aY+oVSxywv555fF37f2p5u88UluensnRn34bseQ3akLdezAsDn6Bt03hXiCPaQQ
Di7ek0RGQSu7vJXjQScVkRax6lNFDpR+PLDzAVTez/hftC2MMlzIM30XEPLMQuM8JGiq+rigDHx7
eQsNgHVH5VBhfpyXw/3+J1urnKD0n2J8p3yJuy4LCsxW94gU8Fc/zXUBOO8DjjTKmIanw4WeLxg1
BHeyXOhdaz5N+irOvaVbF8jQjU0pM6JLX4vk6flP96smkaIF4OmvsYPI1aVmog/y75STLts8Zq/W
fkTw3oYrmgSm8f5WQaVzUC88mQ3/Q3ea+yCW2OjBG41gsQ6dhIzt4S/Tpyr9SUEGRyx04YQtSG/D
5kkYfLwxSK1GcaRxAdGa4WfjRZndQvjXTSss3ikLJqq1F8mZMhP16zrlew/AE3WMR48bH6QKYZId
epExkKLG7aJ/lHLQpWzZYwy24d7kDCyNBKUQmlq/KqOnRFxZDXOKT1bg8NfVG8KN5yJ4NBGDPa8p
6LrCyk80EG9iICf+szjgnyjHAMGE0kVt7eXp5xMgK11lqB9rN3YltKynZwXGX4GL4r2dbGjl/BlI
yaFgsVvTAJcm3xLZ7svj2JgGxplym909HHGuycHF+TugfTHrN6k9GgWUP/+WgEtxIuBzQRUhAokq
2r9ORgvMc2EYV7kMUwv9HNY27DMKsoF3BM71y7ewqd9EAAtlSDevoRr2Wn4dK9oPTWAJnx9SvRYN
N39WQ1/Bi44iPIZYUpKvyYKrn/eGEbV8tfmorDsEXgUbk3Ju2ggFvSh6kEZIG00zY0ccsLrShaZt
ZewjM5Jm0yQ5H+y2OjcjSqmrfOxKFj1mu68J8CRtUJIgDxgCQf3B6CB8SML1Xm7ufOrCJbc+5SkU
qwOf37DQHqisimqdiCsJQr+BMuqfHyai/oYCc3RrE4MXoWLOCDrPXWfid+C4I61sYXbU9qX01v0V
u3uEwPWxv+dohjxyt8czllGNmkRqgJGvELKNtCG+xWzvKNH6PWqcVZUCwK7L+7/e8LHoxMjzFyXs
tINQbAlcgJW2C9aFGTFvf7MgBDZFzu+1zW4oLp5taNrPSObzc9NQOxIFVH5NM8IH36jXseo9pFv+
xUZoMxrvmpZVeF9iO1klViCMV/ytMlMb3d3r6nJ/XnO+NbRUEpdgXrkvzmES4OSiLN+MCKXSJ2Ke
xLPuhztYkIwIAxib9+fFkGEiLr7FwRtYOB1jy7grH5pvdQoei2ti7f6tWlo3f3vo/pwxiom/HH0u
yKE8FSpY1krFz3HqTV++iIpTq4hPHlv5g2KBSoB+hsOwgjZ1DfQBL1ofD8A/qlKWhMO0CkirAtpG
BaFKhF2uJNQ/zO7iT1/CkGMBb+PVjFbtTtODLfIjrefaJ2UgQdAPsrjpyTA1fDDnejP+FTJ6ju98
N2xAyAxhY0q0sky+DiAw4wzuAriDvXY/yd/dvwWwAFzO/hoeYVoFtRPrHuBG95s4X0CPwJ9RE5+X
4h1iro336W5Kkei50ifxiPfHmhC1pl7JEWKfa9NsDL6lkXVuNwwrEEJVWElPtlzk1O0xFaOuiyTx
M8lPaZv4dKSw0VCc5SzidvybCxwTOudxn3kbrnsKFoBeCyJQFO3joWfnWK3chVL2VkUElzx5189G
W+2Vrg+yuT0WJoESG8hpqZ2AJn+ke9ggPq0YKBTla3rwiH6XXWAJt9ryzN+KsF7q/ZxsJYUp8Eu6
z9VoWrecK5xiASnBa8yaV4HFXGkDTNCUQmsnXYcKhLU3PBYyy92b/+7f4E1GverfMbmg5YUv6Rtv
iTGdQcAiHumLS3cVspv4+0p82w86eYCrMeSZK6Q1Ke3xeAQr0B0DlehfYgbdBz2AFEaheotmIxRj
5IBXRUS3blsnPg1eGTgzZ/nEUVg4egilJ9WAdt9Z/zHj5jrwLcEhpZ3P9oRYp18px8lZWsWr0O7M
yknJJaf66EawNKsMKsXRjvmbpn20wue8z+/how104riZlxeUgYsOaMMT+7Ch38bqj0S4/zfKctln
PRRa0zrWttv0saco3JZcdCmrG2euW13URxT3QXvf9x6Ef0r4uWttES8Yr5EepXrMj65f7mrQ60cV
wRXps9OJ5/sp2PwnsaE0YymQTFcBmpwXDU7+9ZW+rkH2BYzuCpL+nkFVh/Mgxs+/S8tqQKkKGmCi
y7ljk3ybYZdY6zHn0ZhKv5P8cIXuT6BoYyEcYxbR8PtLt8tViobMXUXNp7y556GebzreLCWqJno+
oKOEklROPXypEp7BPWyHUPkkDiS9LmzCg/zWsDWy4XLcDldLHgAgfkvpIvCc5+wcz3wnIkuqV2ZU
lh+9sEZQMeffS/06NEjCwIcLzKdcY2OT5D/6AUWToa0UcB/0d9klK/lISEC2LQ+qjK1yu8h7JbMc
ycSQGmozfTmvVoNHERLAk4pHA0GJXH/mtWsKwe8pmT9Yto38w+gOJVS8PSJlIFHRIz6Fq3+Sjj20
iYPeosXI9Dz3SNATQin5zy2s3dA9+TOMPxC5xyeqHEK/NBxhdv2rIg1GoYwolqO2fc+XbyYmfsQs
YJyqenI7q2jJ9lOIquWmFBfxvinVqCgd0WKzdGptxzksYgYBArR12yERdWe6PTrP2i300DT3Q+vK
h6e648DLxWsyetm2GQ6VI2qO4Jxm6DiOCj5jw245dgdtxka3RljxPlf7l271bbLeX3BBlGx56bIN
zp8f08UDmax8VBzsaw/uBfnIT7ASlnBK7F/hrYj0aJ/7rTv/fFmB4hC/RcNOumdzXgwH5KStL8XT
1g/KQiorZLNCeVKC7Abkwy6nz/h+u6Fcr9+U1RPY//HV73IkRfsRC2/hG5rfrDUW0m2QA97/cMh2
riQdwZkxpCzOxkQJvvpKV5qz6TYwHghfL1xRxYYqq/2c+a0ff6/JCOVZT0eXzGr6jJOZ4+YlEFG5
EvtgWgWvCuJss9Te8pnuhoSecsfcmQ8YgAJ3Dvrwlrgvdz7PLiE8tchOtFG2Aec6q19MEBKoB3Rt
DQGDOG/AtmUbznsqHSXxkl1I/RjWDDSNZ7nxmnBc2tTm52phW6POAEsaamps5LrPNxz9iGkwelC+
Pug0Jobgp/xj0SVD3/U8OAPkHL65b5Jjka35uKZjJ7sbNEmOeOBwBPZ16crpPJVkTDujNoN4A2YD
ypCQkiinfN63w3Fwm2M24vpyeW0S/FSEvCBgt/ay6wCYpjbm1pYfukUKjO+ZUF3Idf4U7mx+DNpk
SIhwPPArysFgW3N06I9QOjKooorflzvxI7G2GtfxaO2828yayEMrDgHE6gCKveFeRziqfuid90TU
H9dbY3SBAImGIAOABE5H/YFlEx+MxdgxAnXyVUTlqp80F+okE1f45dkBFZLiNSd1jOU/YDTU7tEl
Ww3FgW9lUD3jKB7wCf6miws1Ux41tIsIp8gpvJoRDh8e/uCVckOqCS4NDgxMXivlZXV3emnFP3n+
cIB3eX2ICMLfQ3DoHfLHmWzYPURSdElyzHDpope3TVt10a3Vj3BAc7eZDzA/Zr7Rjhx2QXf34b14
7guwfsIy9wMqA9zm1o6nV9zzdhysd9J2EItjTEa1ziOzRd3niM9Iv1WEqzHm+oLpvlB9vwWeG4Yw
YagcUOI5z9Y17a8yxGfFSDcGOOiC6obG7nFC8NLt4dYVHiEOwpMF0xdIb++zi2Ir/UOPW65N9xRf
5BtKuOGKpFqzkSQ2oOXeAFKi+1WE3XWtj0jHikjr/USli8KBO1UvfJolxC2M6ncR4Ffx0VCVnhB0
vAA4o4+PkCg25lNkKcXmtjNxvtmEuO0yftPt/IFXcw5Kr/zjXGl7D/IsmxyV8gWbni7buZXITRDs
wFpOHuzGYItngKOeg1Zzm/XjqzmVx5h7nsxYG44+DZuv6h/TpNudhzUEq4Zt3asMzDcrah7qs+iu
QA9mH83c971YBSk5ohGGflx+K/RE2G4qz5RtBi0DuBctl+mXw46DNCYNAaUFqGAQIwz4HXhM2n/D
AbQLP6EWCLo7/iUkTpFPy1NDHrKPfvBA1Di5NYhpdhmtY9AnI1XYSTD4Igm6ZfAAZ55dZmrhBPN2
KgY86zabp1JsJ+rc784087D63I8GwQHO/XEysMPPLgkt2oEle+wZuWzdnQdPSS89W+TD1sPyOMBs
2OmyggV/keWRijAO7HYvpNt4XfmOHGJ7FN0ZowHymnJV4kEW7r/yOZb85Iqro9s1fyamzq8NaYtf
5Um7LtvcONS3dgN2PFbI9VY5YwmSHXIQDI9XkbSgesP7WKkQErS70efNpNjwUjJpjhDluJrtGGia
kGTsbeRokEfO8W2jTotxEeXg0JdAPauHzMvCBCRwLR+qiDxv/gCd35ZJicSLFNZoMvwH8t0hzcv8
HAX7QLRReA9jtMb/DAQIqG1GKG57YHTMPxp1n6KxB6E20WqNfyz343cN8wzLScwA795GJnIaOK+5
NIbLmzh9wx7zDGq1q7McICc5Iyrgu2DIwrI4cyBhk0FHO3nG7D3Rr5wgZ/mkG5Y4NiqInfzdbCON
dwGyk+FhLxHGbyCfdeqz6T/dLBLBldUDppZ/orUyHM6e+YZgJkSmAfe7RpAcg46A7IOms8t58Mdb
lpAmwJTNEAp6HukYPUP9Y/Hgt1NENpAXlwa5OO6NfKua25i5FOV8c4ZTmLkO/GmLFQo96kEqQZEc
WXTR85r95cFZ6UMSEfM+I0j2OH7mPXkWnZ+n2+aNSwSfCZpR9QMwyFH7cHnjRz2AaSwnVlsdM9wS
5ufE9KjuRqcr51ABK8QckaXDSCz/S4+0/EPC6AftOwd97PZEIUm23Xu8j2jlsHUxgo+73mnwBNvl
rsauYXBs+NNRC1hbi4/2xoNPDg7sn5Opr++CFwSdHU5tewqNa/4fSee1naoaReEnYgylCNzSiz2J
7YaRWEBEmgjI05+PfW5OzY6Kf1lrrlkmULZWUxZbQGUgnSIn8j6SQ1FVKMBrNlysYc+AQVtPCyur
Ahi6MQESmvQ1+sTmc7fxONTFtXicrIan/TpGlou82WfAoYMrU83BQ129IYZceD9T+VDMqa5j49IZ
IHDGYGsrAW2ryH7rVsJlwHqeVJzj3WEjG5kXx3bqpQZzz3zxwdTaGjmEUgBouMcqAOvQ+ath7qSq
Y1GSEadoZpuJ7nLTgxLjMPRvvn3snDle/d26OuB9B0gME+LBrCiQrpO71WhmRv9Od6Ju5qmHAK3D
dAU7nBuYNdjv6gM3E3C5mTNg0jdSgHmm7mphbcr70n0xq2O+W1qTkOg3d7qY4h7wW7wxhuP7gLtS
7qqH8znqtr4FHUkq+6ws6ACiL2rQGcOahd7PH/yFLnKLXxxVDVMXbSXPRataF3+MsLGacYqPB/kA
DkPEDMzSWA9ee0LI/5wLO2aZz1O8liUbmyMm8By3i+LjxDnMtA4DIWPk1T5KliWqIT6uA9nw6aiN
ldoXPJYMNaD8/aAvxoQBl+awHOXEZh3oRxG82CyDqXmEyt8AqtBZAChVTPH4oScHgwuWBcaxrXgM
wUhpU/iIZhYqW0Ekzc8sDpR6SMLsb4nyas/G56uWuQkD7M82g6ebvmzlO7ieYFa4sjs5Nv0OsIwl
ODqeV4BZBoSs1JSXd8pEW95QVkD2CCbbiDluY0x/YJogp9mjzPwDQxOoNe+HRLNi7Q/Sp+BMP97E
x+P0S7Ne6D0u6SMQfmffFCBZWJ1704aCR7tI389n5ISYTPc96n376RS6o6L+ka5Eb6Rb6M/ccQgf
Wb6p68cBLipl4bMp+S+dIx4qBwMNHOgVo0hc8YJnvk7ag19AgIWOQqgZMtEpUbW/Mnck/sBYUBkz
7NngMK5obvQxtZMxpMEz3+CVYKSMapYpYkfYhMUqg1piiRa+Noc75ylsNL7XEqKn/3FafPOOOaRj
yj/Ihn/laSQ5MeNmBLHTb29Ok5jWpLFylUKImRR0jSBGOHfj24R73vz1Gw0BNkoRXDG5Ch4BpY+y
BAGiHXt1DNlHDQCrC2CCfDVnVtoWDKWzAkPPK7HaN/JtY2r4gRg1SM3EyUK0Es8Yg8gtbwMCy21i
VQKP2BOufGxKR+6svJuLpJoORCT+fS75r+Y9NOOGX5RNOEa3oprmrZbBh7GYlakh6Bufw2hFJqt4
IKLBdCA80LHAx9YNt5pr++Q6/YEVuSODA7+98Z41P5Q89PkgIrU9vH8BcGZGwiiAKvdJXLbNA3vl
KGgQvhkvH0Zqv4FxDSg/Ld3r8N1+Scs7RUS8JjbYhp8xuWZATgbHm+Ka2fa5vs9jd2au/raCrf/S
/Ky6byUzzplzf0MkeltRAppkqS4+/9Dc+Cc4dYiFeMjG72vdYrhssjJqmyBRmPZOalDcYGxjzA6v
fE6Dw6AB+wr3beVe9sf+gw8p+EIlGtQ3GbpLskjNjmP2M3/J2zpbcH2mkps3wvI+O8sHlgmH1blU
6H0evnBSX+DhmiOM44cQKj+pj8awUeCAwEEHmerch37VVcEAYMQwlisEpi52JBxuVCkCuP3vZ+oM
c+a3TwDUN7N6R3ZZw5RAoCx3AuDghHPFPG40EffdmzBW5q5zDAp1iU7UqegZysRkbFkrDofT8amt
QHCkNIg0t1c6u8UXCK1MtaC4mDgouCuf5mdyoLS4zzlfYKjtKTIZDHJTR6sS2emqFHEcM+eqCRcY
jJVcFFQYLefVFWIqmHDKEhDGFlBG3lhZMMD5KCrmFEq2gC0xo6dctreEK3FkWpBYxx8GoiUiN2af
IrezPtCc7yu0mwqEQIM2SLPrYEIuKowPq0aHa6NsGagjcB544L0FXIPvLGEnPm5Fdv4LimXI8ABg
8bZ2fHnKFpKNxqSHHTmDauVGDvVmELH+RAZXMP4Q/ltJSNHwjVx0ezf1IBnPE1RPrmqziSi57h/g
Ci47PYgvvOf97BtApAMygIENxbI0tuC9fTfnYIAaXSKxQHmhGBrMFA6jc8FM42lnvVXQcvHJbEYv
WViICHIt5aQsOkSmqhygMxG2PXyVgmxIZA61bTM/nGsG57LkPTPs85F42YATWBf50M4xB5EDYWLS
rlByMPvX1PlM8AHB5NmcFpMbgpKNRj1PHMBUfCHUxNFxAkSE3hC7Y6rYzoMzTPOQL4Hc10KYGexp
3haw7/BBamu+JiEiP4mx47t3WhE0Eyc0WPXrfzXOFJO01JVb/0VBELLV+Gb6ALydBEMsUzdZCPgn
XoTMjpIf5eMzAkMAAh8HZuo0OSL2fCyiNa0v8cl3Z6Dru9COzoAiYndOXTdjqio9gveRmvoHzAKn
mW0dSu7kMGHIgKiSTUivEKq/SMaH2xPMgwFgcXgfKMtW7VJi0zizL1qzYck0oE0cALr4YbUVslIS
fBdMX/Swu9b7EZIl+JZoNN53EJ3TxrFhNdE5IHlmhhtbYNQydhIZgKsmgVkEJUNC0eRM/Jyfr4NC
mhO0cSoDRnkgf1BSmc45JNl2+DA5DcgIHiE8DT962zBxO2k7pvzqUN3Rv/DUX8zxaERTbJiGBQoh
CEAcC/wPhg8fRNUY1SLke5v6OCst7h6itRFrkW7d+XmoYCbhAfAKOfLjn5gh6WMBxb7H4uamLzRg
2yful0aGHpcTYfYK2rZx44IR2DuzFURvOtK2wT9SMX0YlshvZNIeyInYOyAGLQ4vqD3jwiCInncM
DqfiqoJx2+/zZd+5cWidCirNiOAQiyKRpzzzBxcyUz87NDXDmXESU/IcSTfA/2VHR1CtMU84wEl6
ICHroJKrJ2p6xk41G5XzZ8IQi1fHbfJGslry2zPLmCr8QDh8DJjhxUHYrQuYIlc8yluVqCqIzP/A
mC8eBVgm7OzPOSsvdPvJTTpp32xMLDq2bEs++Dy/1dFeZGLxcjq4mFjWqLCzf9IdCow17DAAp/ZG
MdaOJHd33M7nSDSy33Sn/1TnZPKb/IGpQmp7Sl8fZKYDpcIceV2LKebgapAU6cQ73ZAWjRdzR+H3
sgQ/OxblnNEI1wA/+9LxplhTt1wTdF5Tb/u0P0w0Yoa/PEwCkHFkNboDHjbwpKpL9wVxL0xczBpr
R0d0VbvqlTdV+DDqz1QYLVq/aaCcWMrC6PjuJvtmhuTCuGbyKv+7pvuH+zkR8bpUJgHbTDxT5hH9
bOHydyztsZPxQfypZnC7dDggtkg3mUAO78uzM+C48DBe3+1J+8t/xFmAG8ZCAJr4zLySwHu0QRzg
DLccIrGgQ4B73X31w9NP9s+5vqGgJ3/Mbf6Y7cxfB3AMZZPtmb6X3syq5s815mrlMoLTaZKFuZbn
mDBp3rKwhBuFZv3e6lOouN5bnBcyknY62kcQYaykok2AYBSy/xixAEBHyRx+FaQr2FgQ0GAZqlsW
FnuJQii5UTNRYMXRNprNUanEpw+v43fggJagm2Abw5JocJpITv4FepZ1CfZLk/5vikhjsBrC5hvE
jO0toaUyUvj1Di/IMce63E8OU0q1wWgXzQ8s6M+eHASsgsP8AFs49YUw+amvOOnoz/Ea+k1/eUTj
mAVniS1pYKr9XcBA4wSBNcRKQU7TSP7n7grgT3OeMHcn9zlCbTBgxnGQBtPX37ir4R+gz4DbNF6u
PITlS6I4tNV+VXwQMs6n6gYgQ7jmrzlbWfsW5TUIOTc4ZMK3hdfnehxAgTtvmG9k7TXb99v3Of99
tNDX/0m+qBSt9Bb1TnpjeVNbA24OL7N7MwkFneIwPuVhiUOTeVe3LMzX6uncv7ghvHZJCDlM+R34
4KvyUH5M5viBPgJaiyAOyGrA+NS6bh/mmaLjPfMmF30phVCrmi/lD4ImAI1XfXggI3sXjAZeeBl2
aw7eAjhIrxz2dPEeaw/YmM1gd4pNVzgELIqEO5nhybHBJmbzYoC2v2/u104xGRlwHfGsJmd3wu7e
8cOyn+BMx4Rm5oM4VmfkgrluaTXLCaOqHd9xJ0CAcRQQAIuXmlUUHGf0XnZxpRT9rIXr3c+WwsvR
DEY6JoFSQ4AiDbhY2DS7NCzGSd9jLbnaOlvpewS7EJr/YtS51ykKHJ4AD5I3h9Qxmj+Y63+33uT4
PkqbqlpIJyAtwjNRp41zM64GRhjcSfrTBVNIwoT5CeFrgMDEysQLrfW6a3kkqwEKcU4DxGvPxzLC
T7EgoaWMz1OXj0Z2Dg4Kug8AqKQB1yWUqV52xe/h47HxJ+sKqfYXiwY01kcvBi9uffcfqqf/UANx
XjcDdfPHkd/0BzwxTgrmNyQvw5ewQacGbONn7h3Yc7pOuDC3ylH3myu4E4O9eju7G/nyWRyFhFG7
mXhIqOhC0m1NH/GToTrZJOiN71b7ut6PEoYZXr7p7sf72yjWMTYNK2JEkAJCriH/DTEn9RdyH4Mo
nfgbPSLXR9pZb3n7FMbGOf1ro1Bdyl937Ycza8AMcjScAGaaN+KC3fXMMUeeA3sAL1B2iaj64M/y
O5mBuJO/2bJsrNdffpK9cqujUrzF34DxyU6b66YAuGQifdi+LYw3nz5NRiLYza3CPAHEg/UCvRRW
8d3qRfdRrvphNWmCTjk/Ews8O/udRsv4MefF5LOe7pPJggKDqQV3HN8JdxIRLFyTfeohdUFwM8PH
j2SMPTUh0PxH45SwydehvhM7oEH9EsE57o5jZ9k694mGJu/wfEhuT1fvT0iDoeZPb8DasFdrny4n
23GL/R6RFR7QiwoL6BfQXbGkThcwV2f9IYeET8exfPdBojsiUV2M7AyKhFFW/q0nHcq0AHVcBOcN
n4gvROLjJdaGTK3YPai0IjvHJwQw8w+PtMz07l+PVdGYX9Uc0ELTF/8zHdR8zaAK41wMZEpjiRs5
IRINIwePZm6MteWbwe5lWobZ03rUuI6caDWZbMez+cvZgwuaaCWVclm9PO2AaCJ2690LhlyFQA+c
3yJmocb9lTAN/EfLcgfP2qrEqyZjJ20Jn5UwgApzgTcUTW1x7W/QGwru0ufLl3RiS/0YAj+Pr+25
AnAiHnyBepSuolW/JLZ7o6OnA70Gf1wOywRwYgdApteATE6EDD7NC8h5e6BSiHDQmymapzDM3/mK
rxEYrOFreYw1dfP7prx9c4YDISaETkBcZfKJD+xkQ4GGaec+m25EvFFPqrokgtb9rOLUot2dDTQp
dHMZ/jb4pqY2QmjKhRRPXU/hEJ0ccZhsnWLCl2NTmzFjjXkjwlrV99AWunv4iIMJByQ+D8xxUShB
/8FXDgIILRwFDR+thrDc5+tMnZjZTiYCiRvYFBZI2Mm9e4ZaHZwZjPbZl9RceLfUaMAjb6uuAOgy
3cqUIFGPbz3IoCOyMViBMY74RiSb4wtMt1cWEM4L30Dv953Kwb+XgWyEfBdLV7DgsRn5rJ9AF5RT
95CPmhIVaCs8deKy3EowavjLljJF8IOFCm4bQSwvlZLD7TxXT50zfW3ZYphE3K0hx1tjSRXdDFvm
Z5OOwIEVmlXmkszLZqZOgjujfdReOVwVg1YKeiFQbGP2GPnwQ9MbnXdP9wcTqmQJTDcfR8qXKetC
kQ6vVyDm2HUEneTgZwxLnAZg0U2tqN8LOOMJPBxLUTijHB0+ZcZi+JB6AYWEEQXSCb4HIMWHT2cm
opUxWaI5KQxjIcn3+YTQoJrpLAQHkJBwwcX7mFlnCae2DqHEZ+9fOnrMCu/rj1UNDn+ZLAFem5GE
p1yEFjNhUhHKcgnRn+tqWW9yu4wOcEuEJZ+F8S6C6WjOATkOINBbnPQxcdy7M9isYOsgGCHe0E+Z
wgX0e9spLCP9F0ROQa/AhFZmG9BM4SvFvctBhwh2gs6WwlF3X9E4m7vzaAkMfQ6hjMXwktA4ssi4
f95rDdEH357sFZCss6A65tmZtqPGYDxUmJ3LXrNI7GDAASN9kMQHvDcq44Zghk3qY9VfdR14l5GZ
YjXqMkXYVTP5PxOCKWT+sz7W2xhjgs+lS+YBghUqrXzx0h2pN+FnoUf41aqFiz1JcBzvNada94vE
8LQ/oTvywbUESgy34t0DM5TBUiC15b8x39Co1QWqAMyjEaguOnmlyuHBIdJgaNqNvg3v0aUYBvB0
UUhWn9wQ9L8nTvPWzWE2Th01/Y8Sor49WXB0oSV0xVEXQbQXlzAONj6eZcQDQ/DrlpW6iNPjGyNN
0Y2ZAuhzCAKnRtfMr7L/E/oFuGnLZlb3uoof4rW7/wkqsTY7niK3FcenAvM5wWCeqpGJq2x3qt+V
zJChd039Ihofg4rKEZ+Et7GEnGJnzAlFv9mQzKIsG32u1usOf/XWGaaOjsnPEIJGoOD//bRmw52I
ChMqzoJBI00Htnd+dbmvdGsz7ZB+bAQkFUd6rjrzf1H8wMl5/AZA883XjGKuYvt1dl4hNfP7164B
SaRW1DSYuJvA1DEJFLcPyjYuxiF89ySV0nkSDplYomiRbVU+A9oojtKJ8xjXUUCGplguopdiMQpK
dnTUqvalaJjeOxE0wzOU/c68RNsboCVHzQDWJDS7Rjx+Pssnw6udclOuzy8SUwuHYYW+HiUZx8k0
fMvrjkmXLF70560hkrDZRvpPXlwBzofV0En4xaLXjaBYWjwlLAFHiPHrGWYeFtoVXA++YyzHIQ3X
3KHrHO7pCrWEnT2M3PUUkoUXOtvOT9zanTnVfatgcYjtAXR1fFLO0Uofp2YuH4sWM0JeqR5oudEf
eBlSCdgnFiQWGo4fqkSGgx5/wd3fe0c/arx50opQoGPsl1NG40JljBYS/qf26ad/I2gSmafiJzXD
nsIUccKgFjXJF1Cybd7aD5AUBfPX7aNlBumW1C5l0OVByONxjorLBciC7VUrTvBTY2o9Z333O7pB
Ztg0rjplK53sxHtcklDA84rpFUdAgOn95PQ0hjX/Fg9f6g55SgETf6PBK3jP8RPp5hhwNNESJwCl
NPL68BTm8YD3ITo7vEDJFFDF24SCgoRxE9GmCFVAhM3+Wj/+WJivp/HMvogV0FBiqJtHHbbdPitW
JbYsF7yXZ68woYXtS2a+vqpA3eY1wKZrgZ9atzHqiynY4TwWFhyXk/PEF++4jhhV/X0fQUqDqGC+
zQpCdnuTSaP44B9OP/3y6Or5CGYJu43E70UUuZyx/mxiQoGD6/EZp9D0XyBhk7fbWYVvT4TfuMNd
fJn+QFiBB2uQ/WvMurDhN0ZfOGgyohtq8OqJ97xkXrv4vDjfrBR6w9fbXnxM1Js7CZcXjFfw38Fj
7Q/bX3nxAnghpJya85fZR0A8H9BjARtjISENZWra7hSq37uDc3UXXoQ5xqXyfRU9qFPDl/dGjadi
U81UmdfjHvzr9jqSlcXuk24qYl/N1/oXrU3i/OhBc2PSk/zM7LDEBrrBG8Mur01naHa3qvMRjQDd
SqAIPz0uhZWIgQVk9AATsSnSHpl3jsPTdDtDor54hgXqniVte8kmcTU89P1Wc2vnbZQLokM0Ayfk
+7yYmtZGGGVM4oKG0+b4YBWGUe513fzlPc+4aJ7Blkjtwtl7tuhs9fjxKNaX3BCgW1AWrJHg3DOR
KynV4BBiZPAD8+o7V0PGWUwcorsTc6V6mDJMyn0qL0tXut4BGmEuepE9PYozPAgm+LnAxoYeo+We
FjEgp0NZveAFw5lKl1z6EhO/+kSJuSr4/XsJX31tQAPscWI0j5DcFo6A/NrTBSBEM9p0J8IGib0p
+Ujjm2B/pLjSgh6jpoL+A91yiPmGCGV5sHROTKehZPc4ozsoemhMhYBI515H3mTn2A+Hgk84CzxP
XLZowzMQRwNPTwZUJOvJxh2rqomp2folNzdoefYKszTGBXEfElJup8znGXTv1N+0PdaCK3z/vH3x
DDIrjQAe7TnzGSjUOaxEQ8AnDnYzM7C5wuR8GKdemi+4Je6YsOsYQr2/EkyHnz6u1uq1hEm6h7oC
oUT/yW6zL06TZEtB3MzIW1oldDyl9Z4R6kNjgkmj6k8vueAPLVMUlxMUsq64jJ9WKs2lHMKTNaEU
PhE3rLU/zxCt+x9uiYXdSMuXyLASJwphG9fuKy6NtP9OwOAZRc+CtBpnWrJKliswMazpdOY8oBQ/
sNCLzRqork2hFNHJEzCF5tSe7p4JPsLoEA7sNLu0irBFmStYgNhJ7IlqgJ0g1TRgsP0OOZPVeXbA
QwE93h1DegHwl2NCnePhOnyVgHWs4NpNwrLEAA+qHKXpGsUXTspx4er66l4bKEHX8mLoQrTMoTYG
BfTrOyAODBcGUpfSquVza0nTnRit30r4QY3R5SHH5ay4TDiBSMTp4k2j7pRio9SHrvnVXttSulSM
Qf1yjjbkRQH3XEIyjYpgsiw+5n03Sh2mx7L/6iOMrPcTyDKluRijeUBUmHDRIt7XHD6xo3Oaf/e4
SM4CEURew04WM8yJJwhLEQWP3VKvFfMEUz4zliyJj6JwZkG+XsSaqW06c7qGFjD6B7ebSceKmPkV
tL47kU/3YYxD0CVmctZEdgu8IsovNd6hPVnrSBKpnLlysWvmXTzsDktvcCDJT1VbZh6ev4mV2sU3
8OUZ2hluv72GJBzmK1cySDYQ8inVr9i44gAiyy7Xal8v64f1ePOOmDQVc6n175JXMJEl4oTIJcjL
z8f3u11zOtw1J747BWeMrB3rFLwaB90hgHjBmTKihfEcFe5GbhmbQt6G+N7234W6GIudeklOGQ+k
LebZgq0+kJiLxIBMyakJjYc85vQ6xAHD4wS8LCcEYanhJSEjXzOyx7LsN0nnITh7nJXO0m+kyzcm
SMrK4qPKLkf3B52Sx31RtVyeFRWBVzw3wlpWTsVskcbme0YI2VzBtlfwicKbPQ8z8TedYRRiT1Bh
Zc+/z14Ef0lwUEsINrBUeDePdTpb69FWpx5DmP0jdgRadre48KXue/ZgmPs3YU6qwbL/fMcshFmH
qt+UEEbS90cYDybjCZpPPfxi2jTs0ZqtSVBlBEgvh/1Fak7gR7aLu2AFkwentqY6hJOx2N6m1a+6
NADBxqGY6WM0cwno5g8pF/5YEky+OzS2U7c/xUBff5y9WBh3Xk4MIGDbH8exIGzl/pz/RDSZYfE3
hZLqAzQp/quyn+16wmFUDBflsUsTP91AqZa/6vQix/NMjbED+Ty+k+w8zc4Plcx4TpBLegINYdap
2vnPV33lKshaS+6cFgqiDjceg04JAdExhv73if66mrpbmrpY1Gi4I319pZ33UwgraSwQZt0+F3Cy
/YXkhSe5+DSVq+pTsBDwBM7tTBmEoE6FOGAicHt1oG4j/pFga/HW/4CfXthRPNEJ+dUZ07zSe1EA
Qq3TCHG6QF2gJXha9JOyP3kdmZI0zbzV1wnU77eFsTH8jLGRwdxFVOwx9wP0kHtBdjKYLBNrOE0b
DCTM/qQN1i3X5lrj55RwisuNXSG0LXzYj7RfOS5xhMJvgFM2HUTpeQJIGyZEgv1pSxyJp/I67i6Y
jyiypeh2Cs013alryKTcjw2IdQT/afeGd+DnvdtS4CM7ZnjD3H7RvMNZ4g/p72OrudkaJ/8m+ykR
HbtZOq9bHMit7KIoqCJRuwIhI1np14O4v3MGy1ZpDdg/Uy4foGMNBv8xXmXsITbZNpIXz+pLt14U
ktwEGp4G3z2Mx/u8cYYDilHRHEM/uOMYsQL0aIzkg4oR5sPKhnnVYskhOrMOdrWt1ouit8mrX7Z7
FFs6zBpaLXCD3G2pHuExk2MTeYTSZeZGInlQdUTiMHDSx5YqcnAgICPcxj1UDuguCM3EL1r3oo1w
KDH+8VrYe6vo9MTfn1Q8njZ1c4IMCH4Do9V7uu952nAbhjWim6eLfTUln8C0DJV4/DfhLhPwGybX
5PelvMG9Jxce+p37Ss9/HvxNeDGWRzHFD0JoeoUQX9IlnfgDmlCYDHb5C6KwmDTrtPidLRlenpvW
/2gOT446pT6Lp7jZxsIXz/+dBkMUxAxPkbEIpxLz6Lep3H/v9VWEW2m8OWdjAopOEZRgKlxqFWnb
qegzVklvpNHOo4qsmZC7038dCO8sjYIWZA0eDzSPw6c2phLcZBfV/ufpEvgnJwtK8midpciFcHHA
jrCjmQmymYvxNWbZmWLH6J2Bp1wFOBTzlfJH6nfvZQnajdkJESXplPQy4Zvlj2g7KqipcYotlp19
kF50yowNRgPqFlA/Y5YNm8cR/p6Zfc2ajaYwAN5TcpvRKcKEr/1iN+7iMmw+jlj9RSSwYJ9Mg5Bg
C43GUKuJyhyrdy/BUwTtjY99COWLWNHoGFlH5wz9x1JndpH7XUUu77oRDAvw+dqkP1KNgAH7cqMK
JQKeCQMg3fSeXR9Y9Hg8OLiSKHiwbC+m0H1PvK6IqCXMP85nC33sQyUce9K39rTLz1rCtuaoWCKY
0zojm8HCbrO1qON2BF0UhN2YFWMpwqjN/uHynzus5pUwA+oqnFe/mtzBKx74MlsSrFBojGR8YHT3
XtBHwBwhqjIyNfVN9+R3VDoOJQHNOyqx+zt4UJCEF/O9TwsOxSnRHLQ4C3Ve3394C/c9DuYSdvCr
Eqb1cvdxWx8KKMycjJUCW5OmKx+FJ7AONSNfMXfBQOd78BvO3PsCcx0RGa5IiMYECD/9SXX/sVzo
q0q15HFehzeRHwH3cPiJRDL2GDU8GL21+/7cxO6HDL7+hUTaaP3sqDPjSMbxUrLobkQJhXDv1qAL
uof2+szAScWJxC5upGuanNfPkvX0N2AsBKGop8YwdZQLlStcNvhT/UkGG3FYoQMM+ouub+LOfl5z
KguiCrv1JwnK9PhB8CnP48zDRaTYFc02++4hdnyjEyeGSqq9D2P/JzR0zOHJcYutjkPBFXF+s5qj
hkrXpVxsI6eGi9YfYmqivv8GOmi6IF8UJEVsYRHgJmNn/qEiK+S17Eo0zlipnLCJUw+k9jTOvfSw
Cl9qFa6XLndt5tLkcPpPzxII5O7+tKjIVZSb762YUyi592ou/6bHKOAMM1pyof4/5wQmCKigPPgT
7y9+4897sqDQFfwXM/wNUI+KDVyEaQj6HQL89hVD+DS66equr061cB5wB96PJQrx791V23MPli7W
N+NMtSIdCnR0dVeY8pv3VygSnfQY4QF4g9ZkSTYuA3fCSF6vOf+sfnt9Z8oSSa9fb9xf2++PvBLe
9mPyzXPqhQQLBFB0U5KX+BaSujFMw0o/4jb/KKD8Ltp2QbX2+vjoddJX8NpzLecupMP30qI7hGyF
C87zANy2i+ihMMJgJozNKEghYx+S4uy4IurB19c5jciRsKkUt9z5h9Funv09aFh0cV8jUyAyLnJ+
6gUFZEcmZrpqsfwt2R9cl620rRcTMtKYE8NTILxJt0KaYwXEAt3sciczdkZ+85zaSuxt0uD1/K6y
FaG0vWYLwo0WQrHuzOzCvjloMc5ueE0CPpsD2buVra6bCtM+Siuqr7ut+0RDxdazDkAf6XU+2BnL
qNCQJrFFU5NRdhbmjCIUa1cTe2ZjWfS+4WE466wso5hCuj9evs7n1q+SH3RKU5gfCO5hMDHxAVm2
ATQkSGQuEnexQlBoFxhXWUpptZpTE54CiV2jtrb7cT9yYGc1PEsy9vx+hthPWnIMttND3K5Tv/GV
wyya4wWFDzVzVa5gFtPMjnYyxGC2MBEo2FAIHKFBFJTxkoQuzn+18jsmq8/9iy07cRc6FgbY5WBm
H36QrfCSkdfxXdyLCz0SplcHHVurYq2W3xieECjAWCmi03aku8FvJm3gzv7wufZnbkcRvH0TUkYB
gZksf2eibcpecI+tj378cEGoDuX9k43wC/j6HuZk21H9tn0gQXtoOFSc/G0PZIyNuVykED3JruJq
yagehm6pI052qhsPe0r92fPSXBHQxwfkIpJLVXR4UvTcCHLqLCL8LLz+qTWxIsS2wsx9Jv/Med3T
4gn7F0hLdmr/e8YU3bf4Wj7hFG8SKLvMMHGkZ992m24jIfW+JJUBGlasEhhwT9LW4L093UeIA9kE
6w+slKzyW8GYore1IOYXA37zdCY2Co5gBv9rOi8eWKl51U4UlkBaGhliIQZnMVKj9RRK6G44DGc5
s6u95OtW6WLomJROdpgEhVETRs/kmcVH8W6+aUx77K0W9NSfjYQ8QHKooZcawdWG9hPpFsh11c3H
/rLU2Two0CAHmTXUERSq7YibPVMicO1PvuyQmRbvXY35EBGYohK+AUlxkByTl4ugw063dcEb8FKV
Z5kFtFkTYjs/6W/aMhIHxV3/cKJNL88dOn7myLIbM2H/kadmOTFFcp5McpI4Rhlfd19PzE6Q/4wq
VFPAg9dq4IMDs96Pn/C+Twm8tjoDTrC27cKpvBQXqS9ir/YF0QWIiG3bBEqDvtbB1jKGCOw+dhCv
4LMxyAdyP4mnEkE5QbXBX08GCtWX8fppfaLSoBS4XLR8e7IrEMYESCf5Y3kMFiqZCczqngCZUb5q
XZhHYlaFyAaDoDnNP/oD5QjY7WHrg+nKcAY66GaWup7V4SskOI1GthedJglUFQtek6dPzrzSu+/y
a0QwFlyTMnO1DGgUi2KcIkYxYJ4EVeVOEaNRUl5rRlQeDHoqImQ3S3U+ZOaidcQFWC9vgSzbCQHf
pr6e0iRQn7ztD1AbET78X1/ieS+UqdXjmaYvxweG/7JgJifO94x5c4VtXIRE8iyS2kg1BZ5xkwyc
Quo5jLOgpp9D2BebQFaYKlBGI/+lZqBShPeNuA46q0O0w0r6UtBbkbW4L39wtcb7wYxCgRQlBy+L
hs4cSxiEDNeCuLz76cW/4S2FpA71FUcTTQ3Xho5/IXmPMWMa4/UnYSjrMcM+PqwpCyp1eAAUOpjh
Ucnpc2KIv8WeskakQYes0n11t2gwSeGb0qOgFhyAjomvSFefxUwzq1+c+ZS7MRWs/AJGh6sYWH1t
lNaL+R0UIxI4cZ5IXKoE2dExKw51bFNBJKuFvJHAJwxkM6SB4bmR2NBVtwRdJJzgBfHzoJxEw37w
o8C87V9kXwWZemJgODsmGr/wBq3AJLezicuxRDB0F0rfCnQPJv+NTeVQM/lE257VC5yfqDMGBm3J
CYgAoqFH2OzD0CTvzqEydZ/EWCw/ZJxh9b0UHMbvE09lGoUi448uiO9kJvrW7uNhfssVlS3K0fjW
HfMzYve1O5Ds+bpFv+/cp8wjK+pxHyvrXsRzG+sghStUDulKdR8zY6fWqfd8Ts5z3bsviHrHC8Nu
shJoJma4QpFXQyXQULAthGTejA+I38p5mDNLmY7RcQjpTw385dtMt6XWkwt7QoWSO6k4hvMQP1fY
XcDyx4JJWiG5olzJw+dSMFb1BXM/SD8SZs60hVhksS7f5tv7bLllUYO1ncF0SvLU54rjWoIQMcMc
366/Xw9vci3w+cMo1XtuhsgavqfC75svHD4+JGYu+yP1EcbsTNfBI78weMw0d8x5mXrCDM1ca5JK
p4oUUuNYLELypH2zV4Y+yOFKMsiYvxig/0fZeew4rmVr+lUKNW6i6c1F3x6InvI2zEQIKxqJnqLE
p++P2YM+GVGIQBcKeaoy8wT93mv96zfdwtqliLjHWipViKYnfx7rVNQ5Xg2Zf6NpKzqC85yBV+wP
T1x/o4TMNGIGgMpD+gEc23Zzqu4MMSjAs7poNERTgJUAOLRy3ZiTnm2Bjt57vqIr4OrkxC1nAIfm
lHb9YatiQwaJTAjHGFhgtOpZp7UBTUq2ceqzfrCcJp64E/oXJQsvyoyGI3dtHLhOwo4YUIWewAEI
15D86DZdEE03fR3npCeesGtgnQH1clbSlD+pGfO7PF4mYTRugbGink22EtxlkowQzqH66sdAMowg
0j35TjdX9m9wMGGvPbINDuJCIPA7w+koHLFXC7IBGDlAiE+FUL/d7w4tPX209Ui6PJUZ6mNC/FAv
RhWll7zgKL60wwup3jFkQrLh0rQ43RrPqKuIQIBoJfuOTCYLT3BzMXO6EGWChQmE+B2eQtU0eTst
5bkIPfvzGUOiz2RhIQSGNE5oSDIRJnPDi98scaMfks3xhQxvEMt0bzC1h1C3FDKXQBUKVzfFeyu2
l7rP2tkz70eOuKlXMZkZOVbzsgfWKUZk1CbUFOQFPxEG3A2heJrHdVgrm7s6B+QFDQjPZJFGJ4I+
EfGwZzJTvI5ALYol8iEAH8L0hhU9cDwhlyT3KVu+sGZGJ1HxqRohC0IrOZ24I5aYVoo0lWx6PMIg
5YedcQoZAmzE9WwGot+RyEE677M+4rq2ttJdvgeQf3a+j2JcRVtlg1UnHWfxgcMePnvkoCHCfKsu
H1QMdEIsy6xVcRVkWFDCk0PIINvt66YOhjzSr4GkhORryHHk9ThKQSKo+SRmZeOICvoa+0gmjJOs
9ReW40Rwz1cbw1s5nTZzj2sGOjhNjHcKWS5bepS293xFcnjzOsbRcjARNpGP+VfPlXsVPs7ANg8g
EkdkyxenZkbDHcckkDNsoVMyLHO0JpD3WRwYr5f7uijtJf9iRZgWvnsQ7K9L8t/jdEbkeTKEQ71E
Msgo9k7ilIPslYyaiSJPrjvUr58Ad9An3Viik+KPpO2JYidheKBsCbfHjbx8OxE7hGTEJ6OIU2Dh
ZKqggkhhvTlaZRgPONuaEZOJPN6wPeFE72E14px073iQ7z4EphgLBF9EVR7lT0Y2i/koHvR3Yuw9
1gH4cgvJCMqZQrW0BNZiyICIkdEji0GDzNDl0ixcIf0pHoB8a4gCdILnLg72qWvS0sVnuv0l7CHp
0TIn8a66fHZoLu+EbzLdxcMdQ6vCZQ5yYTEl9dyy2OixfxyTvgd1Q0ILhKg3aoTCoYpqGoA7++ZU
k/IpcwkngzgnsQ6JE4H0uYeeqVFxMNlRsmKP9vN4i+TVwChemIYYiECFIgYDY1MZPmeGbXnmgEGP
kvhzPj8l27onZTWwvFf4tJ4e9iuCGJBh8fVhN0EmJ3k2npQ42mnVt55YQ6skiA7PifD8Dhd9HEHH
xAzFTo1nYyHNh9jtGWnqwzJrmUN4l3LFnqoWCzmFD0FVfGHa9EIcn4FzzP2ZzbfHG5xiVjH3Fmx8
Ar5NVnzmSSXTw7MRtGdkBFNqYjYTuurBgGFJZRSVlBiUOnggEVlgQGWSxiy3/PHu87Xqz+wnSAxD
lmkjBAryDHlhrI4YH4z9oZptU4HNbkPOd13uTjXATbu/qSvmV3f6YwpegBaMsHLKQsIq6Iniw0ne
MxolTXYc3QFDlx3jrJszl6DAvVBOHd1L+sg+Ti3A0l6B7or2Dcr4AsN4/l9ePV4x878+lIiAxWnC
bHp4pEVIGToeTIZLiQc/AEdaFNEhRqXpS764IjDJJgHyE38w7SdspEtPHP38UFPmTDQYIcp2jHk8
SwfZZaeFajjnx3GrxhjPzrye8oUgytq5HvfP9Sx/JDeU/edyclQmFszNCLKA+4u9BDULN3Fco44Z
uyDj7hIGAmwYmIqSQ/nfO92BT0nYVqZTvjXQ5kBDiCi9Q29HBTsQvze5oBC9PZL82D6yapkkvDDW
VJlmBogYDcC9y1Rf1w2GcDTg6NOjoQscec2DLTZ3enBsDU7KyzVeae9yxrtJBAfzvsTZFsi5+KKp
VwLFthlbhA4bHOzGoIl02ATBeXXrIoOp2SiFkJzqhe7qau4Lcyuu/4wmV/Rd8vFR6daZHKRXd8oO
tagV74z9KUGn+xv+I9ByjBUAC+AOEyfY7JiezQoFAxyQaYtUn4ikTFl5HiGz6GhPz/vidsj3Jwnh
4BOV5/DKhIv66wpKiatD6qcfqvzCwEYwZyNmMqvFA2NU6bzImxf1EdeZm2nLzpZHDt0YWr5Nk0VR
LsKL9IG5W1i4cOlWxkyGsd76ojKXNygvGzz+eHu7QNqyMBFUQpwhlENhShQMoS8FMWlCgNGlmLFm
h2wzcbppjy/HezC8UxztG2HaRaDYiL1AWu9IacbiUY5K0nBXJjyxwcUSNN3VQPeEKrERSQ+MNHkl
96Cm/fSuRbjQUBGhvvLZdTMidV5w94Q0vUt3YvQo+6WxP1tLE6PQi28dvfQIyQPfJhByOHC6UzJ7
x/gze2SkbD3lvl3vAXvVV5r9sYACx5Peta1SrU94ShKBzQy821EywWazP8WAEYGW2OUftptwegBo
5IVWDVJJ98A33pFkIXwnd4X5FFO+o6fVIMSzZRkLsqUZI8UKV8uuIaES6P3SAaAmt7ZREkrQxRUZ
JImZnerfri68bVgUvH6qGoyT1gVWTOyY72a+os/KcNlDAm+6QCBx/trhnHyiPAxy8pUVcAmKIK/n
rqhUFczSYMfamF8b9HujgHNiPp+xveHZpy6rKOOJcln5WGs7WK7fXZZM+pZ3MikIHIzwE3U+4dTQ
GrEbcPHFXJuVlUPsGzWdHN0JKaV/4s0TYRy42PxPOpRCk1PtyceHlkpDWp7yhVziyRhcwLexteg9
rX4eiB4IqtvSmoEinpOpRktF9BJSIrzmcVlQIotgIIMW3haetHFI5AzZbIgdNaI1JMCXX9sbFBpC
MigqxHtYpFF+QdkDqRplatES1xAMNKFl0Xr1FfeneV5SiHHLNOeyRDrPiH95eozB0ovP/v3IUsmD
7nlP5leEIPkbLxKEfcWvGfnaYGVsxO3phUCRoy1MpgpUoolgzokeOHEPjd6/iFBUSXJeJuozODhD
K4tehC+wx6Abyq9XxSaht/NCsGue4o17c4nufM2rLHHJWjq9k1ghJ7Ok3x63JMoQVYKt0CSA9HYf
t6A+uM11pHrpqkyCYnsP9A2ICdVneEFDxGQ0St+vdVReCSB/N+cVNHFr7FSEHZ/pjXkOq8nqgqqj
UsNtwJR6JFPTK6xVD3XZJSWRY2J9Hqd51O57pGeoy+P6o0Mwp4fafgFFBa2hGiDsF51GmwvyG92y
ER6ZefsWac+FhHR0d0UIZE4uGF+4IH9EH9/VIPeFUOTrbRddynt39zkrydpYO5Xg97zDxSmi4dAw
EuNulfBAhCm9ikGyy/v5xfjIP/jopxQfyHha6EbEuczTZx1eE4Dr0Nt1+TxSY9QQVDEnN81YaVe2
R0gnmIWi+I6fR71WifnfJhvpgmVkKiH4WgqTlukG+y1wk+IYrSPgyTqDoyvi+igBpj7BVGEFJU/D
FcpHGrV23r/vC/lNEsPjWxc78hvOEz3v61shrqTc1QnPZLIKsUN9VIUZwBRzu1u6N1EeHKV5kYMY
E0yAoaWtP5MczgaWbKGZeXdj3jUPVywAsdYgO0IeaTOD6fN1nZZJ4jPIBxwkWOuuzLSPZKlD3ZcZ
WnpNwQpRKHvulpFgww4vcWbGIF6gqrexR2dWHTM/fyCNnrYmR9QBDg/I1sVPUnagtDAum/ojhx+1
giDVV1s4QzoVp5Et4GSIjS3s7rdNU1AnvvIei9l6UBdKs7SEDw37E6oMFmUYEzwKHHhpnpR3PIEt
WA0TQ3y0qDruj8xG4ggGRnF7A/xNh4gHxwyS4WMnjmHOBJwyfl2yS0Fd2d80hNYB/c8A22g9WBul
mAV5NhVJ4XZJhTV2xw0mgtBm94HMW8ztFtGxu8z5ANkn7Z7tS3DMh9bP8S44VKUjhNyPTov6KW8b
GNOR9WhOp6S9S6BKMAImKaxr07PCozAV9VB+TRjnBtdkMWhg4HyxZ+hqrB04AlcxMvfh8Xw8pHWH
hbKHYU5zmYmn6fUOHHdztD0MT/KF7ofemGMOdj0GI+9mrp5gWOj2+jL997/+5//+X2+3/zp9FKvi
fD8V+b/y7oJWBeP///63rP77X+X//e3w/b//bZqSIsq6rsmabCqSrCgmf/72sknyE39b+h+DYGh6
V6f5hooUrAVOJHbbrDAKEckn5I1bBRGEEkjjsihOkR2i8kxTnLiQwYeVHo4PA8t3O4YkVhztn89O
+X52kmyIkqHIqmhqsqX8fXaNpt6rWC6KRdbR66PXJEC2HaxFqZEhX9LA9+co0dD7tDcyE9Eu3dd6
MZrG136nzG8lTFUWBSganQjVID8cxcqzsB8grxis5L3X9m18uPCkj5BZhxMEPwyYhyRZxoxd7g/X
qpv8fEV/zvjv+61KiibikytrlqHrX+53PJyUuJdv5vysbrpGconqKaVVbj3nKBTjvXxDOWhCqoCj
o11lj6+ZWVOHN9SRlZ+X4D4qPxnUX8UpEd0KarXktOuwzLMQPWDzizcTxtPi68kgFXirqC/NqZif
eM26o+HoGIX3l/2pxDMWpxR4iDpzOnWMQSF9BbTTbGE9ioxrG3QKCbHtSlDJtCZHi0ivZCrQBnZQ
0tQrrFoINsyWW8t6i+PHc4oXHKlHZcc+Jm+ZD7YVn6MLgUm5YbLCQwGkFKqjXcswnMhhmksivFtO
uMR/q6c8aOD6t6qJ+RJkGIp6iQ5LQBtCeKXhFBUeGQbRpadQvDOpUD/OKRWQ7P38eCTj2+egKbos
GqpqKqJlGPrfL5woNmnXdEI6i6XSPRVqYJwWReZmx0/j9lwULz3T7dRYXwG363VfRhBjiBsrLwAR
yv7ncxkP9debosqaZHEulqlJmix9ORVLOgp1MVyxpr24QueXwl64PTfF+uejfF8AOIwmSbqsqZKp
cN1/X3FVmteml47YxtRAEQiAG8Z2AzbZmIgiHA1l+anqQeYHvvssw8C8mxidyZ4X+yp2HmYKR55W
upSfSum5vbPw4tRwpC28DXtZrmY/n+6fq/5yV0xJknXN0CXZFBXp79NNhtS4FC21wp1p9UJf63bv
U0HZeNm7eEi6MLnqyfrw81Hlb89C1xWVJVJSdEk3NFH8+6h52V2SYej7HfA0uOGAQ0nuWbY5IyZh
8qFC9JqrzmDTvwT9VN0UU3Ia57CUoDr+fCbf3k9ORDN1DJA1S1dMa/zzfyzXR0PvzKNlaFOV8G5h
nldE8FD/HBjm/XwgVeMn/fNGy7LFsssVcxCDOy3/faRKU+M8Vm/3HSPKyfxRtJ9fdRjJUDTww+xu
k0GwGQs9wGY4DX7iDpPNbOIuonSytesP+kNsjmDfLve96BAs3M9JWRprKue3ZyPJ4yP/dqbjKXJv
DEkzxyv5xz1Rbnraiz2vRE1TIbukS7qXaNiR3a54ePYRc25Nq3mzSBb3NSl8bhK9yp/1ynqrJvWq
d61pMb9/yISbTZJAm8Ec7zajNWK87GBCTpTXI35eHvo/2cVtcooMwSZIdY31gjsEYyYyKKGT2CcX
LcDa8M4OKL4Drd8YDSkZSxeYGjgQtxzQhCfFTbz+odhSSKHJX+FF6kM1h2Q/gVvMABF6eUcn0WI1
3sx4mcjwnvRL0oC6mf42HJjIRPkL4qyHmrnppN/KDMcOFF3Z9vSEj9Xrzy+B8h9fAgoDSdV46/Sv
r9u1jntNPff33dTY0vYyIO18WKh28TKXXc+DWud9IJzZvD1Yzw/4rmIsNGlmHU6oL8bLnuFW8FtF
YH192IqpaES2sn+aoqWrXyqCW6sobZ8p7bIn/sKxALeurvgGY2OMRAAZiNr+vSZvGHABlQNp6bha
l75Jai9cYgYUIpYach3cbnR5FNrhvQhuqQtrO2unwzWsEHGPGoJM89vUBfDqP/H7F/LfLmNcMP56
ZxVTNVRdMjVFUSTV/LKMyW2sSfFFUvm6po/zpeQsn29OvVt6Jzf0k9lspkRPCC6w6RKDzyD4peob
1/QvRzdNkXVMp6ySVfPLmq920kUtKu0+PeVTuHQ1atpM8GOZ0n4dKw8/v0Tf9lRZsdhXsJdnm+F4
+peNLO1PQtlnpDP3OVCx1bo6TtiDNu9ywIuMQ9Nesug6Eu1lB13kTiEgq0N0ruFAkTdwx4Wh16Jf
zur7E7AUw9RlSksWOEMcX7R/rBpdpusdVvvQltpNqX5m6poMd0ztWxS9OQjIvT/QZv5y0G9LlWJp
CgczTZ6/zC35+6DDUMTW9R7fySHRPCBEDIPhfIXwsCfZL5Wm8f0h/32sL7e9TuVGurX6sDskh8a9
XBwqNwGHMuPu6Qz/4coc/fQd8Z3gzlXGkyNCjrLOhMt7CiBibRL8/3YYRWzg0jqzWbJCNb2AwYGi
Znl/RHFrq8i80NJTeT7hWtV3/qzih0/wjDgagfT5tNAiaut9FLvb/GOEn+0++IQJFpSwoQLIhIj9
3Z9v8ber5kUbdyvFEA1ZMbUvr3ZmYa/elRUukbdRF79mFqBYuo/Z/uQoOOQr/Xw49dsTVRVV0i06
J1GU2Je/PFFBzhMtV5PbrvocPLKHRrK1U8yZeCSTR6w7HYvfuz7QnPJPLBOoFwbcP/Dl5TaybJOF
O8VC3Ib3DxrC1BX0GNTul/XGGE/jry9e1RRT5hwxtTcl48+f/+Ntzxu9LPvirCzPIZywUIfHZPqa
o24OrWN47HkKbiYbJYRnG9AnH+JZfwBKPy0AjNj0x4CgdBXPAFa8fn+b6k+ll6x7DIEmyRyPMFwL
hT1eRRt0lWEZWZ/32FE+r4ds1q2Obycbo4WgjrrwPL/PeEO8i9dPEwfX272+gY3xy6uvfNsk2K50
WTdNiyJREyX5789MSZu4siit8WK1D49Mqlhhd8JEdMFPvedlY4ehr7lvb9SvLRP/CYZQM+wkJ7jw
jO/qyVtb7++1Rxv889uifK0j5S8nNva7/3gMx0vV6APL0a6zH+ecFoCLh3EILkKInSaI7/GoXYSz
dDFbLORJFNyxCg4++wl82NjXnn6rnf7Ta0EdrSuSqbIViNKXbUiv2uEsXC8YQs3UtcUrK2x2z4xe
6DFhwnp5SBLjtKQ9nByfoZCFdNNpeHOOUe6QQxHW/I1xmPbULcZrAKcqXeoc21jUAUpo9xQSbOa1
LlJvW0BQ6NI96cv0s3GwzYiAidYxLgbi+8NASoWN8QRwFK3uei/A0P7/v/WmyR5k6JauG5Tzf996
M+2NXhMqfK/OfiHM5MsU7RSUF0QHzGkYXkqzeNmUntBMRSKa21WphK0SqMkiy2cdttyS08LwTsNc
jjDbQGuK0Ij8FySFFUQdz1yckdChGm0WsMp+Pnl9PLm/P19dVC1N1/mMLVmVv/QfUnk83e5dR1IF
mcwu6tBQ9YH0ICZcHxkdto/JgmGaiQ2cz+rtMlGl0LFcUPDlbTMQBfnQprtSctl4cVfBlKENcGLx
dUC+pbDBjFfCEhmeRzYv3i4zbHzVpf543ZhTZbCtg/lQfnRj1i88K+RP+T7GG3uiGACA+4Fx2UjO
lVY/X/I36EdWx0u2JFHUwKi+L+TXPC3i60nZHdDxFpPl0gvTbfh6C5eTDUZaTK9n8vbBLyezfRRY
T8xIMSVDVZva+dvPp6J+KxVUXTZMQ9WsceO2vnbidan1SnFrmM7ALYXY4d5m5otwnWy0WTevn7IT
tI5hdkJXY3mW5NaucVCxab943QPcdCRi2PGsmwBYEXPFmJ0edGqGg8jE3Px8pkAk318URbYsVbIk
SxSNr9tRbRVacawHvKPhoo/ruhaQhIrxynMGadRNEdwHxkMbVI70eQ2SqKEOLu37ug0pwjq/mJev
1ceNLuX+hGHArbFzzLp622twuMwdDCB1fCQHR7usMFga3f0ZickY5tm4GmVtQI5gbEsuwy6mKcih
LB9DGU9jgDi6Vi4xPf9APARX1GG274lBhbuzQC9rp/59A7PlHiDjva2AjjfnsLqyNdUoyBecHbnx
qHfs9EOHio9Rg+KKG+ZjsV+wlPg1UjATI7hjMHL3KauwRg1/vrfKf3gLVMAYagpwGVH5uoV2x5uZ
XCiq9n2EEMDtPiqkcfADu6ByIXGtTlPllWjciYQ169UeDVohGYZ0JyHY5OK2yLa/bSfSf1gWVNEC
t7Ukld5X/4IGiIZwb4Qq44NkEXurw2Sv73CJG2IvbWzxzXxDR4rMhOHsz/dCEr+XPSAwgMagIZJp
stv+vZpK/f1sXYyk2beetWwOA+Ot1r3iLg8t6DAmdaWzAVbvfH70k+BOrQlN+RRcQ5gvOBMcfSJ9
011zEA83eQK2ljCaiO4HOOb87QO0x2fmqQ6tgct0PGKXVPnE4D5F98fygKtKjPdOwzW7cEzsIixW
Ij8G40aHmhQ7LAz8cCkVDD64ZJXtlE+yT94RajOGwgFERHX6kr8YEeawVZgGrr04TvlM5dfrh/5w
3zFE/GX9lr/10Sp4jSIphiaplsiO+/ftMtI6L0Qlu8zy+9ltDDK7K7TTKAvzbnDk5llLPE0WX+P7
ZT5ApumJtOvM2Q2njXNC0LN8fRzOH0K7ic/N+nxuFtopFKQSzCDjF/S1BcZaPz/iP63Ily0HTNAw
LMYDivbtCbdab5lns233UEBhn5OmpthQmwhwhCoKf4jqUMG/RnO7LKAGQJHB3OcSxK1dP6l72NMJ
oVGkyiKatomtmPBcPpI9gojRSl1ftnhMrC94mMaLyy7HnupwRsW4tPx6MczvjMShtHqwbPTrxIjU
x/SAnB4j4ziQ5ng5W47+S9/wpzH4+3oNBX8cUZUMicX+6yDEGNLmeh7EYTnOjn3xBe0EBBJsMXpA
7949fSjXAy72JH6W2CmZEVlFkG5SXyEZt1sAPAB7mrsWhfi7tDlmsFddDAwLXL5R+uGiqGO0z96L
6wdGnLCkzXTHKBIJLnSV4pWFsIOG+pS2joUfFYNH2Hg9CnEigz2cHXdIWkLt6ednbH1f0sAAgJcB
IVRN/1ZWVFapNr12UXe1Bz1Om8zBy0K8+TY4zmw2w2R5d1nk5ksP5dWkfbvQ0ezmfXShnh5CI9jx
d320DrbvNrOJ/xGetyEWMw9i+KZvMTKdHYPVZHPZb1YsSjI+EfN84rrFKgpgA23TNYV20GHeD3US
4yMf5wzJpgXxcfT4+UK/Q4SqwfcD3gHeomqm8mWhbG/X86kqLGU3d5aqvQwTl31vPop9fbcLo+iT
IaO2+uUT+tNmfHml+OoV1VItExTf+vrVnzUiT9VLvWpH9hMVdY9Vr4SpjIpiV0GqoyZHG1m+wGBa
zNeduf75sr8hLzolI22QpDJxsvjvl8sWq+aWxrGImwPiMzbo00Sbosi8FgH7/tFrK/uWOxjgMXGk
75wN78IvcL38tR2n2Ka5kBTQOn3cpMaF8R8NT30zqwwJbs8+oW2N7e3tSI2hLLRNEmJ676ev56nk
C9FYWDEXivYnp/YQDzuMml3jl+cxXu0/H4cxjhIlRR2BbV3X5S+Ij9ypqlB1Z3hXmGsWpJPnMJVg
NuqNfxM+f7n1XzdIDmYB0bOWaAASDPv+vvD2UuZXllaUT6dNDD0R3w5Khw6rqjOxNbBW0Obe9ulv
n/SfAu/LRQL/mzK4nqVr2p9a9h833KxTqx3krFgRQNrgiTWMDztmcHozoBePDvXKoBLAyqrF71JH
4uz3C7Q2vtbfTsEAbxinFCykX+6z1VSmVRVDuarbdZYuzskcZQDcpF/u8Phjvh6GQ1hAGpqqG19B
zLxNk1a81t0ePiv1xy28LofA2NyXGIbZw8nGTWdynTkkTszr9S8AqjIiCH8fnPfZYPzE9Yn858un
nUvG8aZURbsyECr0N+I14AI+5mDxdwQ+NU1AaWDZKEZJMvI/5al5wgGQvbvd17hemdAgyR+4JDAh
gRoLiwS+I2oerExUTHlOkMbPbDS3AsZ94WpV7tQ1btpmit5Q/KUz/tZcMjqxVEpbU9Z0kyf2BTLT
+wY6THLu98lBe8MLyLvOLC/dMQrMw7uvODp8xc7tmXKwhMzLqTnTHZZO7A1vAeEciwyrfMndKy4G
Mb5OgI4UmTtzOZrX++pSdRoP4pfbYCZbz8+RtBqekD3N7gEAfPcAArQw3uFyvTe/PCNJ+wp6GbLF
FMvSxkEhnZv8ZfnrRcVK7rly26F6I/UcrhPB6tQQM/hinwhp8sFrw1509c+r01uOBf8b8aOJvhGR
ph9vz4MTx5NSsk97n1xH8iwu81KaYO48AboL8ynpH9CyEWlAaoIi4vQL7S3ubWyXjEkJSwiON2pl
OCCEEAQYLnyQcW0Af2Pft4y3VTUhM5jHbEQGzimaT0ohUm112c+YbV/hSU5eNP8Gld02t72HaaTY
2uLgpRsKi2om3W3uuEh6wM2Lo6vpnve5r84U8j7w9ji+pj6MnTebjGjynlHca35ieUxA/OytWh2w
F12cP6wn4T2eW6NOGMoNj+C0zDzkLfvz+uQo73jA0NHMCc0SHHd6Is6Hd2Cie/orBilCyBALdph8
gUA6ORMsffzlzZS+sSUMRk8A5prCl8b/NNS/V9GkaY7CYEr9SiCp/r5CBsV6nZUHeKCyyUFl2tty
eFbx3qyqhYnuvMUg2rIujnqbJ7ojawRzIf0ZM82ouGPJvukOUZrY1xdjVlTYlmFxXg3NtgHzZhe+
+02GT00HJpgZ9hH+x/mKmav0eurDs/qS6KsjlPTRArZ6OJUzcgGaFMOOoDuFSb8j1PpUbEpMy3nD
20l5wepiV95nLfkJ7VLjm1KWxHvr5HECnMVegcOyFNV87U1QoYztHRzujtXaOD7kSL+hiNVOx4RQ
c0e/SZC1NARY1/CpExca6OkA73GCCxT2K9hHgUNh41Fr2AsTNLDHhxs5ugalUXo5NgvlilgowDmF
aSNBjAgByfQRMBNQg8HCK9aL72tMJqGzYqiTwJzpA7QiNeITHjtvqOpYuUvWe0uIGzj21e1Tr5Zh
apJZ7OiC3anhyYhaojXKiEQ5jUSwjOAOV8h80YgKzc+0EFuvpHZvUnDG515zsA+XGEx4veXDi6oq
J1anjQXVE70mwhqnhq0tI0ucJAqtG5yYQLnOkR1p2IwJfoHiTZjWqX/GROjqtJWHaEn7iDFURXwt
28rgEmhVYSqK+zteD4kX0y92v7yjDLC+bgXjO0rHoEu0D/TD4yr0jx33kuhSeT1a19GMoViMWtx+
nkRZkO5iu1ymq27eUczk83OID/i2iKo5PPF57hHP9XD26tV5dXlR1wQzB00Aq2ktMRGG9B/lMykU
gxpMugu6CHN8X59fonbauUJQrpTZ+SldpTNxel6UUe3nm/s0fibVkDLaCqrDdZdNk2mzaB/j2Q2I
di+sSC7BQDS/TYgEWotTYWo+M+fS59WI9geXAwsBPg35TvCIHPbyqEHPC//UDJqwCPqo9c674oVf
wTvg/Lxni2LRvEBwZWD+Ih7qmbZEKhqeCLDpfLI41nybnhQkfnqop0OYbC5cWnlgCPACtZrUDbhL
fJwlTvyvBAVkUbNOplWkrdk4aPcW5pMwZ/ETVx0EQNIKrE21vobSbAhIDolu02J222DhXofZHMNF
7ie+vwJWtJkNpj5HtBOYK8vOFyp3Vg2QhEQiSWbCZvBpw9Qt3t5RsTlt2hmSLuLlXzD1TkICxLBD
qQP0nRNznS3q8TDRDX+ZZMPr5ySTlTqZ6fxNLWrA8OQJxs004+tTmAWq2wa4m81S9xxIvhwino8a
35gPEZ4RW/IL5trcnJXB6KYP0/LoknY8g5BOTiGZTK45rTx9Kk9LmBOCkywvyzjKlnecqgQHH8B8
jQfMEs9vr/NII+CUs1B0DD8LywUO09GTNl/4DbBaNYPpNRccYmzcDv/52peDGGf6F5Jol4TKu8JK
8/n3oenri3WJuOzJ2DEfk7bKe/Ygz+MZWw6U7TNXW2P0sDamNSHrmKt77Uf7cX/AeSJA/kZq6uaE
TAkxFYLMbboT3vrDafx9xJpjafNkvU1RnE67Hcy9amcckncYZO2i3Bwfm1W1ladn1AHYn5zX5lQN
tPCXCvHb/g8yJtPMa2welADa2P7+48s8W9ItvhpVu5LMlzuz58pcDVoTGsylIIDIvHvWmKWlq/tL
TlArXdgvJ2CN+9P/KxN1DVDOUEQdpEyluvo2iEoFS0xux7O4Bz/pDuQ9AxmM2WRrmW2sHbkmCLey
l3oGfR7+ya2N0AsaI6dvIgUZ1EqMk2Dboq/AAciGSIf8LT97Z2HZgHyJC/PQsqO30ztmBjc71hDv
TKhf6PWKo6sptohJAH4kKwGrYBOmCrSdY3g5eVe+0nk8HyUweGfPmZBBfbjZaBHxTAgkPBbq57Ly
E7QVp6BcojxLlxhrj3VtOxYtvBYdNqhoLftbKJ13KXgI85+7f9Qe7qwlSC4K78TaFOPDipFZeCRO
FqgQxmZhV2RQYfGcu8jFdQP73ylWO9dujobl/lostX1BtvB+6OfF0jiwld8+4dFi3Q3FG08LRSft
cD5g0CUHPMKcPXCL6WmL4xQUMHkCGTmGdEj2Mmm0XgIuiBqNW8by2UakfTbGnugZiik2ppabmE3Z
7wptqSPLpRd0Ec3EE/aTa88PGxZQqwlIzNwzrl0wSE4EFo5KG25m/YwMukHOtcU1gTGQHJyqgLrI
6oP+duitNcbMpezV8zRguHXe43mHkyUj8IchRy78dC1/ed1U8W+Y8fvr9mUruheG1BRyetmLvupn
CxT8s470nFH1gHkB5KfBm+tRvELKitio/+wOIh/mS3WgWcxQ0w4eSB6IrPaIC6Nsv94QnEJ3ku2j
nwXcj6gNkahNigRjjUm5Mz+bhXqA3OzdZsNMOlLuggBauIDx2v4Bhtjso1NoznZziMVyZG0JN3aN
afecTHsf0s502Uxemz2xYpwg1K3g/oG36iki5G9qPGTrzpeCyo4dEqquD3lOFgkmQibhYi5jiTB5
JkY4XgqLIyxSIknbMUzNWpAtgy0abjLEFG3gyD5zTfzM28OumpwmsyEitGwiEGJQPiiQmlzKfCrv
bI98Wphc5qjo9+1UIlQeZ9IH9JnFfjxoeA34R7xMPoikyvzs4/pwmfOnGIHaMywzA+ETw/3b4rqo
PLz9YCGKk8O7ZKP1ZV0fw7nQvLm2dsCRk5zi+xaZBDTK/dXfr4VgHY3zUqhyj5CaVoafY0JK9UMN
+X84O7PlxLEmWj8REQJJDLdCM5OxwQZuCBubeRRifPrzLe2uE93Vf3TFOU3bhYWQtvaQO3PlysxI
1SiqPuwuEgz3qjH5jNb9K9l9mIjWV/aznlS+nC/tEbY3+qIeljeU5wFefbIgvSn5BYaEpjaJGEpv
zfQAY7EKU7GRZD8UmZxY5P+7ERcSzY9NcpK+HTukrf4gyBK7Z7hN92xAS5KJLqNGUg/y2TF5BDUK
yEKZQ1puya5AQCz76sOH3BeQFyt8xMSHB7CoKFV9S7rLz0/LawPwNVnT1N/LA+LePSsck/uXaLtz
vKDQJrXKgh2jfE2vwQHPL0n8oNXNxt0aQc/EEJJ2BzTR5p8uEUjsnax8wupyGgUWDFV4FWbe2yV+
IzOBR6VJ62Pb3/nEMlOSZdVjaMOdbxEisBg9J8SFhDBH4Vk8vtadBuGV7hj+3LKzsDzndRmRxOKr
9AdLtP5P5Onf6/I3M8Zy8rP92Gx2Q0qR+eeAiEOCm0h8HMK+YU0tYgropZMK8bL7gR1uXp2mFZwo
6eDZ/i1ySG+wiwkUvE0qw+zN/Vj7SRSNCdQNrq8LgvEWTTq57TJ+QPLkbbebsMBJnkIhIq/iXwaf
n0eOV8MbW3850HFiIiPLH9pNChBVQ2qixjqaEib0B5FUbLH/3AAh6sGOqUD+alQbBVPjb1vwOi+f
p4vj4zk8gS5DIu1dv0clOh99PPBD8kCsopM3ObIyQ68yzj5eX3AZvEOcfHn02s9m97OqCglO+AnR
8bMcpG/N+fea0AuICP+9V1cr/9qq4cfADrBqlqj5hfvvby217+fbcl0vP4fsQk2SPjya0849rERk
lGjeS/xDdMA73k6vcUMFP7Kv0HI3/LpFPXZDtswjnl04oNQz6G39AbSpnIz4xM+TLSsYk7C61Gk7
DwoPP9hW5uO2dkCPjJYB05ks+8dm/Cd2h/NPhEzTjkeqEkUIhZcoj9/J7KfsersfssYT8LXVWQ86
ZEmJCQ0H6e+Nrj7kk0HiJAmFg9FHRwPypQ+TZxcDGYpSCnqfHvy32s17I9oLj8vam78d4PU2fK3J
/+78+j/RUtNSGCioaxUZ/AXL6m+d/6zfT1f3UYPCSzo1K6rwopp9SnEeUqTh10TzPkeH6AQAQ3La
hDJvySpyKLwlRbYSTmfOiESQI9gc8T3ewfutR/tkzYsI0cQKZIUQ0vr+hPXzjO5wUigaqYpsJBiL
rPCJ4CU+KiwljeQSN/hNju949wXDvbv5qAZk7xmXwuqwGmThfz944aH9fX3gUwayrTYa9X8P0WXh
1Dd3rHV/NKEUYdJ5+nlS8iZ4QBukm+iVEbKnJkVWqYKMSPS85ps/7/ebFNW6wclzoBaLgj5uMn34
L354b4QEExWG2eAdm2maNuO3P+DolWLi/FerfwPW7lZWrT4PN7CNmRkski+07cQiEznJ4EILFvYu
YDFEi9iJiLdNrHSJ055ApkQve1aNrHSbkDeB31mb1J7hqkv6LsY72s0r0TSi7Fp0bG+TVZcUeViR
FCpgvCkJlLpBOXpG1SSLsziPnXGGmVdNqskxzlrT71Xkwj2izkZcC9zgyIs0qkEW6/0iWkQUqgZ/
SdhRMRtXqOXevuUMcHdxeW6BPVlPKPbRqfs/nMF00o1rXf2m5g5F7lYRSZEC6n/F648zt7mElF6P
yKqb1iKXHxb6LVwll3BDLd1HWItsSs0f2pfwFj5TOyKZTliObnzKFyYYYdGDtOtVEOtdmEWP+AJQ
DBOwkWwjiswkZ5JEuUmJXs3CZftBX2qBQIBIp9GRfSODkyVelnoY9Tp5tPbRMn0QNHlpbaNlpxKR
lqBYRIuYkNzvKSNyxpAloxvfOibVCIYfC22ZlGLqlSWxsoc9WhsARQK82CpJHhbloLs5cDolctme
XXacMgnTSeVCAC2/rPgYgVPQeEI5k2m39KI19CDD+Im2Q9AIHhALD3/AXQrf1W9z0IbAazVg+FEO
6neRkdezi5VfyvdBPiNeOMqI4CYDb6qn2bYr0ba9bZOlmNcyQQEu3kmoMB9TzUZiuZ9vj4hc9kE2
y1Fi6tEuwM5noM8Y2OcQakFjcglJ3BisEDeHCF2znmQtZlhAGXnOOAbnEfXBEo3wje8AcSXPucvo
YoFHNUqOaZz1CVkvff0mHjioRdsAhy4iphRmYekPAqVSgNq/9YtjwfGEZeBaFWTKP43ex9q+rDfT
621A+reo/LZt5zOeu11+k2C1GI1K1IjJcZ5q5ZZiK3owp84pGVP5vR81YuYRUKh/AGaiffxs5qV4
mRCATq/NbxlZTSRVq8hlGxazG1aCvb8PbTIRVgJSzVGCMHZDC+zDDjXr3HDvl+NDIZrVwXRiDD2H
TjyHZ+oxnkOiMvmr/r2LEN786JV/aZ1JbC+oZqsVpg7UOrNZUiS4T0h2wzEdX1GFE+Ih3asFRnpE
FvteJd2gpd6I9NSNQnAmDRmVSRmMBdfFIcHPtcnlWa3tG6u1nO4SK0SdZU+pz3ZJZUQWY2J0R4/Z
oX0MNNSyZ/SFa7qiBasElk0PxDnSAr6x5kh5lTzHmvdavxcSg97i7c+evy7xunMmj7Ob6AeQLVTP
L+HigpYODnE1gHbpl+Lpp9b7gZE5BMu2jv+JI40C9m9lB+sR4jvrp4Y7VPvx3/bb9aK+zXNCml5I
2HRvQNyM3cHi9Yre+fTJHkyk7TO+rCl461c36ZWSaRQDT2ulcPeJgQiuQDq4bVCerQn9zrwrAYfo
osf28+c6yavKvvDYpMqQ84OL50QOXxAJV7mwz0T4kyGjbX9Xrr47IK/8pRwQ5Md6ANMj2TbJGcg3
SPYLMogDu2MTnrDzPdIkUhuGYltK/+CXKe6FvXoOSZZT7ztVz4EaAhM9yl7IH0llqXZ9mI9PwXNk
ldHR0OXWJHipN/FlLaJVq4zGjPOVRHh2QDDTFS3sDR9OnRpaVE7wFpMVMSQRh48vZNN6r0dnb00R
A5LTBzUqngC/DqcPMqw3y4DXa7ABsmPA7YAleqegA5BAxJNTvA2VmuwEVOTiKqRF7AAxnXCZbZo1
bE9SvOyaGUU/fOoIDU8NFc27fZNiE8QbE+faJUEEuWTA173Kx7TlkqEZ9zgMdir1Uo+PyPcAxqaY
d1GdzMLpk2woaUZNiumIijfT3mF2oAQvGAffotjhtBZRW9olzJ6iCE0nT4n2zt/vaBwx+agGWMrV
AbbzjpyF3RrVOG7b5nThb6utOplsBnssifmuc19RQfUIwcW/bAIXNRkTJIOVRSHPbbecvZF/YZw9
mrvRitwNlCZoUgqc0inkzLwQt0+jqIhzJM7zmzSFlTCfXIf5iQpW/u37uCRJAOX3eP4juH2T5C4e
vms4hTnOw3O8K+n5YQWT1u9CGTAy62JPkGWnbjVrbRIYNfzsGpBBfac8M7Bndm8wbPKsSZprEvVQ
NnpNFg+wJhiDmylY0h+MB8Ix/9eCqrnYDQ0Yef+yHmpZvjvdFpvlcNsu98DyA/Yf4G1gfKf/wK7r
9AaNALeh77CFUA+atLW+bDhU8K3/02hG3rnZCweH4bOl4MIpDlZ4fPzg1mmucaV4t44bn/oAUT55
roNluPR/iMTrzn4If7y3dNrSP0Sv3gs1xfhv633svY8jc4l835jMQ4K3v0pE5C78ORxU9MMbGuLG
T6FhYx9+gk0RgxCn6ZCaNcH4c/gJnINpmTYX4ekDkMDrK989xPDXaYAoo/gMyWKarVKcj/Gneevm
H7RMIlD/Z5822MRgjhCE9huPoLI7LBrrTX4b3FLUwikbV8YWRrEb6CIksxlKaalE+vA607usfUxg
bmE1rMUX/cD5FV57+/Ac2XgiztEl2oZ2jFo6PGFLlONnrHfyUex9mx1sz04mtXUfksosBmpKSU4d
n6LHkO/0y5zz6Orzsn/uk32TT/BJFZvVNdZLW5UbkPQerYk9PkCTih/Eg26jY/Ha81vKEh5YdL2d
v0Of2gdkn4+eQfZpsedAiQ13yS45JNpSCAAMDxgoeumTUkSmXX4sn8xf0TmphItvKyQ1hu+m1Abh
HCfEgRToqgf0sw0EW2082mr+380WcWF/Dc3vfPTa+lKqPK5ryp17S+BBsDzwO/KHwSDLxj3FAgRp
8PIzy4KXHXP9Hv+8vkRBHvwMer1BGAXj7nDvjcvN9K3vjzotkBuSJqz8fXN+JqXnTXMzZr79d6t/
o8sWViaLk/Bu9j3HIrL1n7ue9ajeT3trtxxaylfPyD8/rJfce4yoNhVOpxQHs7r/fcvfIlHMLcsI
BKLKMfNwEf7zlqtzzTnd3epyeEl9xE8To45ExYDP+FeWzd4AH9Hri+O/fDjeDNH64gXjdiVMP/cp
Wa9Yp5cvxHDz/b9bhQvkfyytvzXr9/GDKrHOK5vLbSCVEHuLZLlWWqPobruS1vvox2RQ7SkHH+nC
5Ilc8+86IQ8mKZhSAD8OEYCAOXeZL7oy6Uitx+9p51GcLDV739ZVye/P5ogfqV3HpnMJJaoE0hSx
0VlxOER8h3daWWdCufOejMYNCpybPsGqnPbpJQe5srA6ZCM9qbdBqAhWUw2732jeUgHPqHTXtDG8
pufQPkNN4QIYfrLPXN6VVSZOSuG00NqtN/yQ0uBHUilVHZP37ePnITl+SgeUJuhyxhnT7jbWqjbK
KmkpQc3sAGcrKxu1LlI+Ma3yVQiznVXNimvtQrPCzXFBCqTZRNX77yEsgpp/V/OJ2hdnB1qbXWxI
f9PgpuXV6XG3EI4yfly0713QAJGlQwnraGLbtfcJGQjx7DhpYwQEQidLqJF8G5tWvwWVSB9fTMpf
ewbGqPOV9x0C8MAjXxBFCBW6/hRe+wDYiBa3uWyR7BlhY0TSk1IoxMBgHEqwVWIZsRlCjuCeaJ3q
NyYkfunH1zle/n91QQVgq1yF3lMrMhv8rQvyk1Url7LncuhMyLnKFKO2qtdb2h55DF47OCW9LWFW
pCTfNTtkQiZD3sWLyYMHfhW0lu0WukD38X7yyAr8TAar9IdA3wwaD5HblEk9l7wXK3m5k+S5ubo0
P6xGmmWvL/heVT15TPD10YuCQ9K1g+HKxxX0duotvbfHFwGr3vZHyxaSF4mMKrhVufn0D9RK+zeG
9l+yxbZAjtwKoY6/x9Ueb+VFyVltl8NOZ9n0R9/zVmvScb3RDTJl1m70CNmnnkzrGr8OCEsckyQh
CSupS5WL3Kd4ctRAHon1e2n25/1ts0XiQ/xflN7ywh/YIV7Sa3iDq5cMEu/12QTcXAUoGFG3HUG4
814TkkI1Rw2PnfVrNYfI6q+j1jv58ygmicqLO4JY+cnTS465Vx8z59rHr+gwa5MAzG8/vLRLxjVx
+r3I8aJ7kcKhu/Q+0Vq6BPX8JLq90I0k+QFJ9XLv1YElwJm4crxd08uOQbJr4vxxmz91H49MdP/Q
x/fWT5J9Mct9/O/+kiqTrUVnBeWixvonlLj06QYvC0re47d5hHio+pIUQZ1Ogs8WriES3L2XdnMO
KBSu+ys/hefE/+uUOuQBcbNw2smBhgPijvqK7xrc940cca1RbzD1kwmz7HuulUC469wvNkYiIe50
ee6P8DcVvU7X+P74EY4xYbzgGqAKdtde3CeTDl+vtd+P/jsRNNQCbLl+X1tT+YW8ql45uVFe0e5l
vuu9t+J5/11XajF835QCZ40xgAC5XiP2V+yj5HlbR9Mm5Z+ib2HXFJP0/PhNRTLjfgOaySK84bg5
x/Xudx694UNpkGPdx2AlhiZhTvy31PqfajLRXP93yv4GHK7t3XFbqh2LPBoyb5McA1h7xRGYiuX7
uYgfgRAFYQlHIqTRd8NTdAb5lc6Wg/kByET2nEI7r3jLSHM7sKgMCuZmg7sIdSHSiBwLBOXQGX8y
nGtw4v/Xzvm3J/hNh1itnY21XVVvg7zARqSRkiKO15pSSIAtSGOwEnIpcVhqajZaJpf0hsoqdCqb
TYdSWPXSwwunotoYSJUFFvNIFzdfWBS+eWCsfEbc5bZdpwaI0Kx9+xeOpX+Fqq5BtvSqFxstWd8J
TgT60nbNOzy3xTn6A5w184/s2Ranr7r09YqIXm3X+lRlGxgFQYE1AoQNRLbl4mwi7dOca4KONXrV
FC4Al5LevUUtICJBmz7KNtEdkT2z0iqY7Z5P9E46wR6AEQpslySf/C0dACIc55g76LcZed1VeoQ4
mdxsrze/wGJUETI8LxX1RVZmvlKNhGgKhNJXwJp56ZEEF2+T5UCf1SMqJ3Az4cuaWvu2PdvzDYJW
1AK2xqItC6j4PNo+mQI5wwT8pMrLBTe3Yj4DoaOPuR4kbz8IJfrLvtClKRihR1t1IXDoWtwcQbXn
9lnR/FVXN9snpZ6Ob7rqP32etR2OGuhVDdSnusGRWj6eNce/zqV0ijlJ2BnPK7+AaTFZ1Xj0X/eA
ZXNmwZC/DyS4zvIpYDm+f/jUF3Dd61JQvGozhz5yUshdxYNXuLWT3ubuTA07sm/qiDSGakTP63nU
ofrwQlS76WK89z0dfcxJylo8HRUAtsXjq0s3PHLW1led1CZrbPEBeA3TiWtXMwbxQKaJNrFdx/ZG
cJI+IQnkXPfVBWmo/jkmtRnZmekvof8aRPXq6dlTh1KVY+WRk7unNiE3iuG/zE1ruTUZJfEk0Ht0
tB5AU1DXb/DkdJwyMi+6cB7sGU3XhDkiea4ARHyqs6X/qi/cYjKb6alFJXXXSqdw+Egwepmj02pW
sSSKwTPeDH1PF9SdUIX7ZkpbGTO5dCH3dK0nQcftOc8q5u6iqyuTYEqX05d0UT3mioltWsewqNHM
6Ad5bI2Ozen6nlY1xJqOrsAKdqJab/E57WjKq7HqPaORPwwgzkXUHWpmvWicVqwuzdnEUNIxDnNA
PhnTwpx6MHxDej6X19PnfhXbwCxbxIugdbl1rrO9BJgsAJrl9gzsDvFEyLsV3cGfJedMmx9cxxgc
Ol0ShJJJqduTrKKkHTKJRiGPuKKE0yNtqO9ITidLXzJW9opkJMUu57q7hkcXoq5LmyzLbq8+0Zai
exrZWC+kHKKUJC+cziXMZY6jUgx6EZ5BknCq5OFqLiGch9fZZp6DMuxH5m9n8uC4XFsWbVALtGvV
h7KdqNjMX9vR4kM7gf4Wpk8IE79Pgm7JpiCY9/kmT4NeB9yJDcrX6vMyMLHOKYWrj6IAQCLg+BTL
cSI66LJj/j2pXCv8OP0mvegCwPQCzox3KJYjgcP6QvEjnPkM5CD0uZZQo5qz5dUk58PCI7cDivhZ
rhl2xxNfh/DQoSUthV2p3XZyikmw2fg+tU40Sy6KA48OLYpG/3oENfGAt+g61pHtSOYNiDUPQq6A
fFziIzKO89VzuviATPwliPsUkyxRVyOrgvZOK6pCWimurg20GNhJFpKuddfC0RA4He2qFLCkHoYV
2T0SsUeneYM1oG3zlmqU5Jcw8+GKD0cTKA8hcTE8be2ZTBP8kvKdmUE4UFXjnKqtpVg7aCmud6oT
zQfjNaJJHeaeRnk/ukMPxEuiYV2S6EDtY4fGo6J32gL1CLqpJoOOaFZp1smbdp2Vy1zHuKQ0S4sd
E99m8ZjF1m/WjnQglIM5Wfvn2rmlNCDbqEqm7+7mNEdTHBpCqvvpoN3T3XTiki55RDV4REM9sO6j
eUx8MrNU/WVOnw6Bz+hT8xgPLtVQjg+6RWssD/VID76pUdqirsglRNJzFJV94VQT5qZuoKR5Wx2B
eyi8jy0ctvR0Fu5aMCPUtPKbNdE6uaRVVsp0qNEh6K3CstCCVdPUg8aLqRvSxeostVKDpZdUJj3w
YW4jEswxrn3nsEbsEBeqlZxXy0RnaPVLYFnpZS5ZdmPP2g7yAm1gIwpz7axEToLJ6lRJG0mieh/B
n1w5TVajw77L7lOPSj22p3pExNaL9AId1xbONopWcUR0SkCvkODaNo6YWECMPUjSKuNQCEBNz827
ZNgCRqw0NlJkUIp6y6YlbUX7yKJLmn3ORowjuNsZwBnXuaUndkLJ81qv9Ibs1TPptL0sOfbeTVcq
irZ6N5zi/r186og0CvnItb3jAGkTb13q7bp4bOLrm5J03OvevkBbhLfg1JBCfQa83KSr9EQRlFN0
+blSOgnguRwv0vLX4eeApj1NClccxiMsSfzs8p3XguVHDV/6sSXXHP/iAicj2Be+9VguvDWfLj+O
OPdsXOEV3/LXqQTRuSWpJyEhgWIcYxIh8i6ykIpRl6yUk1gELATVjcwnpYSCIQCom3D/U0qAXPBt
6+gF6OXxRbZx/oZpHVB8yAYrugcGJ5Ub/gTreQeGWobv5kZ2aqcuJLVK+HyvpWUgC8J1Er3IeRUL
NT2BpTai1csp2cI5OyWndql/A/44Y71hI8ppT4kMXL1O75lWe4BD7zBH+qf2gjinxWADbVxglNz8
0ze5+W9hvbdrH3AqNvrr7mV2BqTKgIZ37VKH8jYTF2+NfJWljigCFPwePAqol5vTYNzIgFA3fIwi
LxyDykBglONPwwUkCAFSOlKePCPrbUrHC8wy3lE5MokUiUgtXPzrYhBR1RlnJgnpll39eUoaEHvk
24ct16/EWXQIsz7p7kGYa/RUo3MMHDw9UXVQej+HmMyw1wWsPYHZprEoNItE7RGYNgUiA1aL5TLf
kI9jkewZfn0q7yopEfHOkh2Q8+Uw149esJzjRXLvC5CjEHVSGTyjPaYdtHtBf1zf3EPvawH52hJn
cIwryWO8j3VteXu3c11Jf/HHaVQZUKKey6ibntEiIYgCDoZOEfK3G51Gji8nstzF7kRfVMPs4qxN
2xyXc3mBS1eIIt2Iw1fHdR09Imn9wRefHIFJkmhA9ck0PozUCHNtYYzm26Wh2iBkUWcbvFFDpM60
GcQF04Uc2/BZ1BGNocsdgCFwh6tzj4G6iPbRUnUhCaO5v3gv+qbpYN1fd1MBbCIQ5AVXM9RoPbg+
1GxpfBo/tz4TAUH/WoyTGq3G6F81o0xz9BDqmvurZtrzdf1RTayx5l1Onv/Bve9OCGpoBMzbAmoV
mWrboiLZu/HS3/vn8b2/aFtvgmNL7+uPGcVOGEShqC6kGX2BoUWSHFv6kpg6+Eyo4dSFzBVN225X
MM2WzHwRzszXXNKnlQNY6q8KPB+9m35vOlncIDZjAzVHpBy9q0PXIUikOJrHhHxVoYkRNfaatfBV
1ro5NNpNQf3JKX3VdImwA/yUrHuC+tjxuW+HNvmMENd/6ZsSytqDRI0gh3dbeoyboNugiaEjyYcP
NwytSz761QfMibE2LNRR7ElY0X7+Vm3WyLKG0h0dRwQ2g1RKsdTmJT0D7dvg4mUoPZiZ4epdSrHo
K1Kyq30lzxB54ooErsLV0/Rn9Hl20ZHvrdtYS69MnzokVHnSr4uI6ET6i7qKvDR057D0fuR75hzN
M7FRphypJHhp8a+OVhLxrVJXziz4Fy1xNTaH5pU/rvBdRJgiigcgjfWJ/zJmxSYMYbEpaDCdb+Je
AkPJoiISubtZtnod4wcj7yS3Mbib0D5O1t6xIyF5ou1ixbaiaxWN5cqPMQStI7f5i6nFAzHUjCJf
Mw2pJ41Ag523NHjPFkE8/N6G7tee1J448Yrfa/Y4BvXjxODCQpssIqJuIom/clqZiaKzYQ4XwoAl
pMcjjwXHSCXi73zxpzYwmVfkKaPKIBvJrThH00c4o84mZ1uKZPUdnBPnRE4Jthd+O6GEq8V3sx/t
XtqhLL/CZiIqkNbYk7UmIWG4KlrYhl+0oicu4X6ubKpY9fMF05K6qqzo8whK0ejX6taaLVgrJN/m
MTHgMZ93nwcSphxh5IhyUwmuL/g041UgyF/YmRlaolkr62I/F2NOgy4nwI5PtQpW+F4O/TNom1ES
pCjIH6Ou3IeniQBg8XxsP3+hrg2sH2KDmxsSttjhrmuH4gShfTGnjRlcmNwoTIJq1kl5hlJTWOCy
YonGQAONp/gUqC1MnGuKbwVfJtu5DJi4QxEtMJksmUIzklv3yJdkHBvD2JjJwjzQ4YClXFxJu9j5
oXYboKENeGjRh0SFG6fGitAsqiFD3ZP8lBiULC52i4E0G4feaDR/pt9mrrlBFSKh9qMsvlDwkAFf
II9EENTh7Ud1oHnNsjFTvejKYomSAYl1oC84dK/mrOZWxmfF++8LdEUtVd20yq0RjS+QFVmc57Ay
MDtbGaFf7q4/tJxRpSilhTKgTb3Uv7Rd+Pyv+64VniEqyQfDdh6R7sZML6MGaCuoTSSkGx2+OVC4
XCOt8BX5h5/vDlNVupJ8zcTWMLnlc9ZLfi+bJYIyUqg73JVxkb5UDqp8S98T0ioNT9+yI8qWs+Fo
KZWjx0z9Cu9xpglro8Y0JjryTNXjmvDar4wiwJ7GJiHnnGQWWYvoIHXVBvm1SBfpmhmn5D8Onnfb
vzKvqZmTgloKhpL+vehKhycDNEqvdHKpwJXUnqFVFzgHc1BAEADdpisNX/p8qcCQwLsI2UMdF+Aj
q8FYEFLMBdmAN96AuIyur/kmxEbiWbq/LiqER1P9iJQXlCeQTVbCg0vZM01tERWqgOrEbRaMMJnZ
pdBW8mg+ydowv6EYaElq2Wl5ikwAuZlHN8q3/hUHLqdMu7YpMVGlhmsmIYUIaWA+1ov5qAOaXEZE
kugNiS0hqV1An7HRSb5L/ZFKXEFe4UR9P76WC7kkN2sDpRBKJ7JrOpIUEyFBjlaRDSrhFaWZavJM
IC1QTZsGPv+ZFNQV2pJRJdCE2FXKzAxpJ2ZKa6e33o4IOK0VtanO/i2C3yJdBXZrDctiwwgL7XfD
x2e1uYpr7MH3tmRYnmhh51g8sIHnEgUrjmYJdYejQ9eZy8TR6raxhtzw8np9oTRyrCEBxgQjraZW
0KCb5TtAxsEbV49IB6BOBh0v1ycb3deyRxx2h+BAOp/BwCCStGRLWXKI/YVw0HJMxDKNXaV7ciEy
NIuJhowz1iEWVnz9EiF9SndrSHQTLk4sEFqJ5nSxExaa4RRSGTmRmPRDyXVDRtemjnLZ4LC2Ka0H
w16WQJDyJp1QtEa9jkED40F/uaws1iAmh7RQdvS9dxpJcS1H2/l+7pQ9rb1sLsKkzrmh5J3weHPz
LpOJqaXpJFIj8bbQqtnNJFUqUFdUNFzubVzYLf2b4cvdhSeiaLQ7XmBUEmUiWtEy1vS5tY9ds/1h
e7HqbyMC3+ba4oxKWbhMdVHyQLIF83zi8D/ZwHmPz70myY8LOW+KW0xhDZ5y/SlzS6bPrZA7lXAZ
O2FOMLTYx057DwNZvGRJJbFkJLHW71JvJWsUFaCryh9U2Hhs6cLT1liXel2KrZ1CYMgmtNqgUAQm
6mn9FCoxlE9dw0VO4m+C2C2utq5XixyYoW6k2i2QBZ4pUbgN+lpkYWMxSAaqz2VJGGtCajm5y0CU
gtzlV6Xs6ZA+1Mto72gUfGmBliBqgyIT5Ft/skOWofPokS/oGcQwI7IPRLE9ZtS8M0+svtaPJLBm
hKSz2nALnZn6UdJYL1gmMjym8X6uBm4IY9ZUemIm6wsUV+IkWaZudOUu+urys8zfN7pXZ+z4XRjF
PD8frslPsUlqBPyOKngoi3voYdQT6kVJBx5oZuZgaXJqQ4+3qSjItw/JKcmb1KBtkfoDxBP6+fiM
aU+OgvDWs6EamJHFcH0gUnQ76W/aonTTcqrfkkZTHvrBZqS/dWGjZUkUGStIFk052s8vM9PTm7ae
nQEjz1thHMvkLnXUEYURv/JkuS+LCbgp+kcLzvS5y+aoiGvTElnumiR2BkxgdjxYl8ADmiVqkHl3
pGwsrS8zU/K5ZLDeH2iFRlm9SkkgiMcP2vQoJvsBqeuEVONitUkDPcKouKGTKi5A1DshuycZIaCb
OcBcjtUh6K4CZNqItc/YEHsaYG0CXZxJxm9QQpkegt0yviIcWxjjDa80GCzIJwivAFvtXIIG9XNm
UDZf62gFUc0ln6Hmh4b2jt0oS1EaKXHvvOCezjVP0G35ra4UA1tazfJLHBwt+lW0/Fh+OBjpMmEc
X0qDBISUAqOUQWPl++qn9afpGbO5CGeoYHNIq5JAlejihQDZRI1XGYFFXAYbn7FC9KmMF6m2kAVk
xkDkE6glS+GOcC+4/HxYqP2utjRKR0iiSIXXFOMhkQtuYaCo6bJJpAXKpNYDaYcrII6BkC9KHCFX
hT9cSDEAuxbJJZNaK4HOYrGpU4gHmK0AA4vloX6UAqq1dZlJfbrNEMSKJ2BtED+g1aQO13szMxud
MpoUshUGsmmbdtQMM0yrTQR4mSTX4DqXACkN4S8NZYNVk+lYrVf36ObaC7g5nf1L8zMwVHV2gXFo
Vh2wUZu0lfCmpK+hhMo+0kajG++5pf5dFD1f918d/wPRyezVxIc+j22LVL6FpY6N2kD/QpkHGfyS
xJcVWxpKSl1Tt7Nl0DR49W9BBgLaNHXMdJH2csX6N9xKY1GaWz9fa8FlvOC6irrQohTOR34hjDL1
mX4kDugF1vWvxSdulwSE9Fv9uIBt7IoPT1/6JT+qPUTq6J7u2opLmLalvQNaUK4vuqaVnsZU+7G3
altcSOiay3wlxKfoXlIhpaRdZXVMMTdyoFLNV2tMHguFMei5KJCIekCpBOwq6RLU0DG2wQoMTB1l
lGStBEkKbdt3hl0/C+IcEKVQ4xRtsEyXqRWzRwPhrdkjLAad+zLc0hZlw0vJyc7NnUJXZNcDDbQ2
nUYguESTQRAu07m1/AAmmBVr0fWmjEZGn6Oc/ghLMGtEQtRsV1eao+WvGaffsgaEC7NKmPWa6Qgy
mk6CzUI8asugutFcmaHzd1jliwiW1S73nbVf7pLmI1n2NkNqg1Fz+OtCosF+ybu3iTHYJ+5bnaqS
a+8Z3Fg2hKX/5BjSbw+L4iMRXG9IOcto8bkcHwdwvE7vN0ICVnAEpJWTYJSowcJalcW6CfI3qdxb
0q4UgiAukXsfdQ3614uzjnY/NXIQxDU4mlSah84sgn7yBAI6hKf++qXyijAsB+XcJyZ7CsmoGm9q
/WnWzHO/8HQgauWrkxiVG0iOBvGQVx9g3y05x4wbRJARZgHCnMDugGsniyY7vDQrUkwXSgoyG5YC
rgArsgdytFFNhivil8GKlgNBhA85VEPdQH4JcTBkYssrpBssVSPv1DrExEHwTUPyIAQosSaHgI0A
pxqXkCcXL8YBW0hXlE9FjhKZPDKyli+HT1lItcJ1IgNIdhJ+JcicuJgsXFQ6gDcXoIrmYPeoWfUO
TlhZ+IYJWuuJLZr75HGBWCqvvmgbxtksZ68zwTGbjYwfW9eQjXRL7Z5TeJoFh8mlvCZKZvEln568
uUBkjLAwNkMP+OXZEWiG/ffAp7TmS/Itrds0lUZqUuS4fKaRG4pbRMU+/q2BlmRJGS+RHEFqm8w5
GXnqmuVAtFc8zf0FFWnVR/JTyYlvfNHaR3HHvZUYX/m/NCYbqDB9Ynr6do9RFO1g0z0mu+41cQIq
qIenDmEWWHYsLwk30KQOuW+QgS3nRZZbjsCodbUC7e6mU03urTumIegL0oIljTFYLaib17ix8MTi
1BK9smS1NW2S6xxxixpdDsggVsWEa7AOxSG/FlY/ExjRQeqkF6Q8in4OPXPnV1o7XyoGCYQC/b0j
Qb/Y5JKgclpoc2K1cxOJFjZRbopEkQElM1Qg4xRaFsn0YWBNJAzR+Nl9puyJ2vr10hMJyitgXixF
aavIf7aL+kx7hYwPtVOKHHgF0lsqWpXQKgvMQgCaXjWOUsiT1sgQZn/o1F/yGHhXbiq6DIJb0Up6
M3HpRdMtEqna+dBHEeo2992hfOkOJKEl2xp4INvRTA9o7GuNjqxuyq2J4y/jTxiYLEOyDQa18PR6
HQhiQrIQ7CaoyQ6NLSpgQIU1nvCrEtArpl0F7EGLyp2ZkDmdLIPXwezVFNR7nSkcQQtE7AtCGZiS
00iXOn9W5kLAarM6ZZe9e+Zb9G3ERcDTEirYyt41MIiINNy2LTqTPIUrLOZrWzM8Ky6tOa7ZDWmE
eUl2fxG3LPK55nC59E4/hjeh6SxRI/+2A2FEjArxM8TYqE/MOXg3Wbk6Xp8YLloD/+eDK1xxLeMQ
LksS4JnOOU0yQRdUTPdzVoZ7Ytg7EmI6rjWlVWTOlKwrxFt0nuuIbnJFzcWHPfpLGnKummhuLc4J
ggGwRqJIHSmelHpFfBeGgAcTviOvqqEDCVLMQBfyxPYvRIic+Lm+MaYgClckhfaOI2MPOsoaFGdd
glbfrgIk6QxD41HvT6N7W/0p2QFhnid5pPeZcHxRUNRKvAoSoTTDxE8qgb84TJKKetK/CG9FMz/1
YOpTfOVFRgqRQuxkO8IVcYehiy+ClFbUg0gOLTFDYHgIa1p3SonMp0Zya93IrNTAZ8qR1uVL0cRE
JmIxqPJHPi6/ya2hHDGaayIcIerntVFGhwCbvG/q/jSyAnJxL8eSsgJfbgTCAdJQbflIKq9re4fz
Ocd3rm5EeDLt1CXmX+akZO0jGGn+6zzNbQ2LthYNlIb0DMqmaaxJWmFR7eJr7xjmvdLHPrRIEV5N
GweSLNRZPqRAvuKXF69PnVyPrsA7AD+0SENoc34OPCRISIOhNnGfnWjwSYm86DqkR9MHvJ/rnZqk
i8mDTtTQ3EH260hBXaPEgzhZ6h5DiZInXjugZpJYkg4zS/CzaPU3cmRKPi/STXpC7TKoj/QmaUjS
mmR8SnOUbvuX8YQxahQ9IQfS9aV+SWpK0zI/Qg8kp2Q2Fn7s4r1M9IoAB30gdcuY2RKoxiSBLS2L
4BmBMgAKoTbyV20omSs9DQ8pjl1JZnmFKgP5hWSqCfuwcZTsRsJlG0OsjLuXVwuwWg4YYwNpj7ri
b9NOAKhYIIxSXytk6PvLk1NF48XWO6NdSYPXb6FuhckGPC7OgOML/Ba8LSNdhOx7X+CVgukFn8mV
5KBN1ugZPS9glrRfbSwKr9IeR1xBrEh36b/LdEGKilTTf9/REigllN1FcyTeVssEJfGDWrgWRBTJ
F1gvqBlaR0sWhTCHA0b2CSPXoA5ucAWh3P0UmwAuAbUd7T3GvcnoqL/0xHquHXaLsb40EDeeYPnJ
uH8IcfwrQgXeQTk94yiqsKde3wkUTk9gHwaDr4LO6JsYfyPZeAaOkQ30QB3P5gaUIWfPXE4o7ZP6
XaNPdI5pj7B4TQbtpUtSiAVc2l/DP6/QN0LvkAaSCXQK3Hx4YMIQoFhcSC2w/hGccCbRhVRPDuq8
25f1sYdOgVnFxJGvAv/UtxlAm1MYIWOCrz8cv8IoCflSJDyuq9Sg0IKbFSQtm9SZqSemM0WzCa5R
1JoA5yuxE8ZgLPXFz6iBsh0/oXLL/tfjmceS8QbOs4518EF/ycoVHCUITFZcZdSIZC5z0JiN2PvB
meWorXoBR0KdqCacYHIcCbOTpafrg11gccmK3bIsNCkzOAa6hpaGUAotCi3SXxHjxiOkwa8OlgeI
GKQc234Ya0sBhbhq2cvzpIz4RC4NSJsPvG2wYwkGLYQrsD1TpzBrpWeQ6wr1TqB3PSXuhuxTaIeo
edfCv3lt3VvLPVmnUEbwiWxS9ilqDKI8SJYhjUQwMqkbYA3yEoPmpIIPylqijA54HlZ+GT6dGIcF
ow4iumyU6vA40k6ljQA6XFtQkvbXHCadaG2KqDTcLFGv9B6ndUFBf86es0eKmm82axG1HbbpggBa
bPNkaws2n+LHSt5LJRE32J2pwdLY1XgHsS5mtdRyCWiJ6Gr6CKRGkWUM1WoT3CIFvMpMFgJfliJM
TAYdRpAsfk1ZqPeWAJ5n0Y2g9pyySs+k3wSqX5LYRpi96X/7S/SmM+qc4H3jcdEVyy05mi4kf1Cw
waVweCpIdPN/SHvT5cS1JVr3iRShvvmrhr5vjO0/hFshCQQCCQRPf7/Ee8e2KV8T55zlVWUXBjVT
c+bMHJk5RrSCe+X6Zjm6wEdfDq/YpS9DJGsOr3XmEecK6Cgu+H8dyC/fEzhqJn9kEUn0v0ah+E3m
lKwrMXdfJv4rsP4yBGICJHmXcEjMnpRofGHa/wUBBLyUJYEhvFoPAScFHAVlFCDE6KjA0+dGCQgk
plPCdjHtXARGGEzggzXBzdBRvKHSy4yQDGcrdfFU5Lnr1FjKric7oUiECcmIbNLiGnztmTITqJFl
hsieyOPFJSzxR2TmibndRoRj+EZs4IHk76T6jOh7KG1l8u+vrg6Dvj96/+Y5sZgsGrcj0XpJdkdy
PuL0ymYu2zrH4St++Qpvr1EWbgRFFUyQQ/NUkKWR3Iwkow8T8RF4C/NLwjw5cELLwpfXKpN4DdOM
3NqXpyBzkHjxv76m2bxcy77Fb/xyw8VB+vJPtWupvB2w04+lE0VCL9mlHB6lPCyJkyQjJo9U4hN2
1inVcOcr2ieGUJlL2YV8XQQsvD57ebN8AZStQ5A+Icz+wpbFVJJoeCyuG4X2IPk4sexe02xIq7CY
0e2soEX7P32/oJf80mtqnwLBSRQlOJcYO2h/QcdkxnwdXLAv8w1RCkGia2aJbCfyIWEYAM4SXJ68
CMch4zFewUGGuINkAtecd9s+9FYT5hifWr6xDwPveU0XEwxC84X8WM3lUC5ffrltx6NDz2S7Fr4Y
LTpwbMjpmKQJ0myA5lj2sZyw6smmKB+StmbtMxkZndVAdnsBKb/AdbHYALIMtrwuC04gzHi2hBtb
EGgB8b/suiB4DlyrEoKKdZf4NKfsRUqovmrLJIzEHXqQf1kUvPEOnsmlCUXUgOKjgI1L803Wbt46
PAFiL6wIuvam+C6Sp5bsKuE2G6N4AVKbI6nczQdRsbwokLDUiMh5pdBGauLy694iYO2yJzvMl0mg
gOfqUhj9ZUsqtSjugs2hedZ8dK6HWY9szfgILCpfgknCf2lT8pdt8YekFtFrSvWhTEHAtp4THbve
wB4JtkC/3bts1R4wgnxXSPoJ8i0XeuhnnQ1L0oyOLDjvkSpXumOSifTBeOvAA27JHty+WHu9mT3I
3xL5ZIPVTOIi6d4VCMOcHSlQpHSvqzOM4obqgKdKH3Zy63M9kSyypO30UMoOvvLJu02IYaI6YEPq
qXz4moJYr5ngxDRySYKLtx966wHb+VjyRlI9IL5xxeBI7I6PytnEpEkuE2Jd8iOcXFxaMcAy9mVH
ks7pQsoJzDZiD7Jlf5ViSKkG67abUGYmD4OQv7t+lbdB+SgEPzzOLl5O0pQBWzKU+K6QPIIGCA5c
AWmzWjH7px5SXq1ykP+n2V4agyUhCfbykk4oIWUeQ9ROp3fT4zEhcUFm89g8wPMrH5E853GgQeJR
gMRIVtNuyOvihSJcEEoTrVA5qWTD8GVPLbUrOdh9U2/prbJZUrQplEy65GAF1dH4pBwlH8M88IyD
R8MrPeZdpScOsISH4DtYg0uHScYuJUMFWopa1TWDCc1Nb8NGVj94zfVEjEodZSNZxlXvq1RksH8Q
9Lzu7B+upmI9EFNhkLeSWlgxL1J0K6f42s3kocG0yVqV4EYgJI31JYbxCsfMxf0v8AJkv2dHfqUx
vHPsCUQrKWk5oqxq2exk3n+tb0HEJS8qSV0ZX8mPbhk44zps1fQKZuH55s8lOSu1m5Gg7+xIX5uv
e9hf+YcMq7Rp08vZhP6S0RQEfQ8Yq7+u+O3uyp5lqtAPyFulp/vrQyr/TqOyn3b0FsLLacRz6G6H
8ha+ELeWXwqtg5A7ZI3yQ+A0tSsEEDqcgBwracCtyVtX0Ypr+t8Hv0IYiVykp5wseT9pwIUwlKLn
c5cEPH/kMNk0gJrzyu/FoTgrfdV1oJf+ykrD3A7yYh5DYkxf8raVuz1eUdJwV/ifpT3aGvNTOlTM
weoZms9TxLXtq1AtfabVOv5EWirtJkPlNC402Im3Is/jHfvLbcgh4iI6dZV2irjDbg5jL/pvz9xM
TCVEmNqjs9LlxfO5x5mVYx8NeXU9hol+i1hiHuxhJTlBWI9MIiqLby1+fST4cv1VtJvvmtbmNYGN
U79A3NrdbvowtezmZ4th5Sfeta6D6dlPlrOMFvWPPTFMuKNKpECRKjh3N3Y/czpJ7p+X8vL+1NZh
I911kiGsn9xTWHWPp3FtLE4Y4Ime9YUOP0S50JycvXB12NDX/fEQ173NgqJ0mJak42Xb1QeSjL72
uNAgg0vdZdxYRALkKz2QdSn6jGGQ7ZkDKQs1aMwVx8cYndJAPqj05AAFip3ZAoSGn6h77x1wxvkt
QokScxpfnT7gN9Ljs+pLB86h5fXEZTfaXs+7Ej+dm5K6lYvKuERozBHwAfTh7VxpwduThbj8knqQ
D+qC+gMDcRS5Rml64QgQ30T1k8H1cynczbbrBm5Q8V55F3/kjHZ04Ta2XblJqcznDhdyij09XwOB
mzAkfblEect/bwe++jw4odSm+InK4aiIvd6mej02w8gPpEsYDYpk5deMhAyglGFcUj5weeKgI2PE
C4yCPZAWpoJnBWsQeRT5FE9LUCsvHEukKpZMHoV8mF8qPXlBpXbnemNyHnkUMsqcmbcyTogOcFqD
9/KcuvZgSWhE2SRvRAfBYeS3rxwe/l6Glz88cfkjAbHVrjiH5NqrrvQcwBIrBV3OiH/yheZDKx6u
Chjy5QuMDfytel0j6kFz1nKwHFTdtPCdkfzu6+3Ok9KG3o/X+9zNB++BoqDPX2fKxFhzypHTSJr/
C8ajCIez7PrY/zNXwMucVj7qtREkT/uBwzkJ3KUTjHu9fufndRMxq+tFcyNpP+07wkDBg2Fkrm8t
0/BryklD2apPMxhTVSYuzrv81N0heM+wyd4hc/fao3adKduuNZO3XsebaccEpCaa0jZiSymClp/k
75jZKgVvRJako6RNDOUV6SOThJZ0jEkgGsvcvaPihqLenf7sW8IVs7ZzdYtSKhlbUkFB/UjPPZge
woPtw2QIfVkyQcUUgmj4WFYblAnrcCPMZ0sYWh8zdWhBtSn9qki46B3Hp3UTxH3ddvxD3t2HlX/U
fKwbzYb2mDrCx275eGzAtNBACdnXrObMoAES9ubuJQ0miY8jsfdCbdVYL0Z7p+EEm2DZniQBPBJR
grTlNVP+hvzWJujBlN4TZlh7+LQRoVyqaqrQPjco7GpvRhD/d+edwvWn0EAvN8HL5QV1hiHsxy6s
xyXh3PQTizzGqh+FlwADT7Vvax+c3ufYTZjoApZNaMz+bulHHe+3EUcWw3FME7GnW7kn83SoT54O
l4zkOJdkHIWMQ5A2QQ+ACIgP5TuNn3OJHAV6/u8rkuP8iicV6UibywRx59gs+s7k0zJNBPaW7Bvt
6gR1komRgo6rkya+tqR4xJX7AhTFGRcfjj84dUlz/Sp5bvs9fRUYTxAYwbEEjsTZE4/QIxlOPwC0
DFanbMnbJaa7TDQ14MeupK6kdEGd1uMvqFRCAYG18EjwaYUIU4Ib+S4tNV++RHbdn2X5CuJWgL+z
HK91O1qKWaLDEtryK/SIjcGMfC14SQmLByKOhzgFJ8SQPyWjfHeRaL/S//zvkV11Ab8zp6zrTbyr
1/X8IXno9hvDSRy1Z43Hc9M+wCrBGoFmf2hN4f2OI4j7HtBLoise/uDEn8X+pInQ8/pztErxvCsm
L3LVwuMR02nWbs8m9ISsPptteSGLiJNnw2rwnL5D9T7jxfZp1PxQBs2PHk1Wvbd2W+s233zqS6Pe
xuCAT73OqZ1GCVJHzGKsopCotKaqPxVsF3qMJZus6MHcYYdC2/LviezdkCJauzR3vNVeKHUkUyH5
hdOgGgua+FWMnIf8xJ8Nnqu88pUUlP4DAaEk6pK5JcEGMUhrR4mlAOcCccscpIoET9hoAnEKigvT
pCx+iaVBJPmbri2PsE8yBIACT7uWChVHExoaCWbUJznsFwgLQT25BunTu3QFzPrCp+oW1f2CG0q5
DEwpx66KhAlr4boOFl+QrawXacVxnh1ibUn7ypfMV9K+cAoCEZDklPv9SnrW3AEVIoRa4sNLdC31
KOLTX9Op+OdSOSMp2u01cSy0YxcoTlkP/hY/GPf16hspjePOF09GVjS9sI8x+8YXBv/lvMi+Lb01
sg0t5y5aEhiEfUP8G1YKuxKK28QzwNeyYAStFlj/6pI1yqfsDN5pR/njf7cqPBS+LKRsklfxlWQ7
2ogbxslxeGZ8kO+SvldJCoirI3u+OGxyPvmEHO+exqj+G3mIhV6uqG1annlLu1m62rJUTPc4o/PV
rJ9V6DU/6ynSNX69hMHGbKvvGwKTNxsmMkmJQ8AXhzBvCxX132b7Rl77izzo+6XIpX4zAZ6bJ9u9
vj/Nr6myUU5CbwdNArKAi6uUO/IIjwrsfq+U2Rn+EhGcPSiD4D5Fj96DbjHdzb0n8i73VFv0GyXW
fy/tRsVCL02tPiRFPM8x/Wlvj2qF5ZNLRiRyWHUMX2kgSIZ+IpJR/pBSHN98Yld9OrYUEjdldxUW
oOhFk+/zomkRIFU+oAq2CMARGWHKr2DjjP14brdnRYh0QTjdEVGji4nF2gSjUziq/SzYtXpIGSBk
8AEB+g5BBW5210+GnytEa/BZg7GbBt4TrZLh4apbHwfBE5/cBkhoTbNmqgW0ntHYZj55lH89L9vp
JUTQrxSG0DG1BVR1BCgj9C+t/aLoXzi1gtlYhkda15K5VE6gzuQLHTsauZyn6rY2PqxAcDey0aOy
4Daq9nHgvkoJB7BCQJoJa6mgFwt9OyyabTS42kmP3J+/B796wwZwkjd7xBXRJ+cFBTnBhDwdysjR
ub8BCxYvpv0xal7QEGhO2nmoRtDUtf1eTwtyvzeKnjDL03N3OnVhksRbhUkIAnti63FFLMeOFySh
O4inysyBQvjQiR9g7hgf32gEX7V5brhPwomwxffHzVwSpiyRbEe6hQjl7yl+K1L9n4mEMDbsWJaI
GN/M8XVW1fEx9ajVINX9mMHuQscIGPEVdQgFa8gwnzmJfUmDUFbwLBaCeIr0iDgqcEkAY0vhjaQC
i6ZkCSRH8I1FrVuSPzgAkH+1XumREEhLk6NAg5sP6fEQe1s1UtBTwTdPPSEoclvWiwBCsDRHWl9+
EhBICsKMDyHZFigIGIj+M3ch3GpTmDvvWADzp/jvf0YHaSTskMr/7s3o2FuFlaZgAez+8tkdFw/I
rlHrxeYH2kepB2kb2WGOixWazU9+QP4OoDhc941gidG/CJf1szOGGHlAhjrQ2pf3vx+g/a+cjYuh
RLtW9FORNJUN+5uNOtaVZaR75TiHdCXpbjtO9zSPCauUJ3eCZQ9BXZrLgdamgGnh9g+fXsscOyRr
8ummlU+P4HXeYjcqp7E/Iu0TIIpEUk8wr8Hu9Ty0KD+1h6fHpzII5+rrGQNMDvYRdt2O2zj3bBKm
VJQQ4P99V6gW/uJnfL+tGwopbX1Oc/ekHPEzhLjEWMN2LK1MVJ9B2QONAmzQ7H1SMEObf1MDsZUu
RkpRyIoVsLcrVAJB/iPkRGYH5CfMnpHSpWPqspKCCV5c8s8NjTXLps7fGf6KuA5fe7/g4HhaR+HD
Fv8WX3iQXRFpEu5gqJcJbSKUK0hxvOQZ9AaMvEsMTEnFIj0cofYQP6nUSguWqS4kAU8zPviYuK7F
8DA8DUtpzH/+j6ACFSpps4Yk9u9x1IXI/JYB0TY8FVpNZghKrD9nR3aK197aWSqz+hGWwy100Yfo
AF10Oz/CY6nugufhITjCAR7mSGviV5FH9YItDLjFUw2ncyefx4u/r8mQremva7p5tHZxcp1DzTWR
s3KDfFTBkPly3AQehMD7kOqt/fB4CPakEVwA8AzeNbu1aed7WhzAW494TfsAgt2B2rXq1i4DPdjc
oWC7Ua79WvY2ktQqooUIal5ZBb8tqmq/UYq4Vo/QcyTj5QwtmuHxSW/uSPHtZnHL6xop68QeaQNg
1yOdCzWMdxeMvx7uUZlzntRWtTh0tae/hw5FtN/GzlUNHTVy4bS8UWvLttu8sGrUWoUx9Bhk2+4J
lc8k2E8NBQWMxvkCUBhkAMOfycsubhYE92/WEC7D5glOvoCURdNOAm0VnUAfG9BbFWHdXg/LqeoG
G3BPSiIcHCo2fyXYQYsxPKF7qgTnotF+bR8+LmjsouC6KjrplHQAxQ/r8MUcxp6fg+fT9UIxzSmN
nDQw404Cp7R9Dnr1IvLIlI7yFgD6CFZt7dxWS7x2dL4bpd2hWsbX29rzDlFrpMKqfgnmjwYTck+I
TqjH9gEwYuUPL0XTtXsOiAF9qKupQuVQiSexdht7PNWnuDOSGu6+c56ku45iNiGArktp5kWlLV8k
x2hJry/76Dh7SqMVDo6fn9oK2D7NCcGhd5qC9Jhh59GeRI/OsZ9ve6C7avdxWtdBd1/7ULhz/x9E
Xak12C4bp9f54x65vjCcdrrnhZUNAK7ihgPo+7ieJ5W/CY99fYHu5y646N1HGANBZO1tODi0Wp0C
f4CLz7rW05HkRUATyTzBBUHEMDCenhy/Y4WAVFXLXHYfUQTOfHwFs29imtuoea5TcBZ+jyJZAEB3
bCyPn3FDVbp1imxrK5NnTX2kA5JmvS8H6Xj+WL2iQZsNU7RgXu5MzH/NtafKtDSgEzUQ07kRVNgt
HfV43rnaHGVS/9l8QbHMM4NXZbF5bkdaoOVRObEelv5mNOjAd/IOWOv/fQnavxDLj0vwbjxiTTma
B0vbXKDk2bW1haYF1uubFmyHG+q7sjuB8C8WwtM8y9TR1jZBdeybG86PZWau3Fqb7ynb7qtB43WG
99zPSYyaeNtHvwnxHFAVLuIOiaky6IAvwVG5DEpqj8N7Sh/aLyTKXJBtWoBL6Bi59o1VPerKOi/P
iT4/jS+P1mP6tM0Q0gs9cgcIIMc4rcPH5KVPRM6FCg+6OcJwIeEbfMAz8GZFzSg6h0ZwsX34NqN2
GhotHQHjxez8kcFQ+vFhw3M6YYL77ao/KzV/loYT4mg+PXrrRcqeGw0C9LFW0acgvj6wWuBHyJgu
nsqHnd8pJ/wyarVa9ive+Wfe/3x3oxNubfmI5LTfCvP5ro+k8s70ESlj4ZeozgeZHqQZARSlh5iW
5y3VFPZkjXgtRkk47PPnfL7q35lL/7p9yHGhN4RL5RgOntXPbXO1tfRia8fafA0xP6ghRIdA2x16
yJU+VXCtv0/HIvnHrHu6qaqe5VqmEOTfPDwzUet9djhcmE3W0AD32sOEWkXaY/VJUSfIrFSNOo8a
YsefGPCmNwWMg8IXgcGGGSiPsRdcNoEapEsf2kXrjU0UpUy2BtlWYcei9/3gqw+v52h78Z+tR4RH
qVnFXDzk7wLhPOsRKqy+0bssfS0sOsdR9ey9rpDXCynkpnh6+6BMYWeNFP880HoiREj6Iur3+432
xAk+mBYGaoBR2kjD9RDGcCpOxqfMP6LNRHU4Wl92EHdfD83jFC3Obe1ri7yxnx4L6pDyBioRiAIf
e5fGAXpHRBezAg0ElEiDY1gT1qqdPjqLyXXWwkhLqYAQQuRpoLfdsIYxY57M42jbv3SzuQA5yDMQ
tR3CHJWMoQZJUdUo3nDlyjMbpu/0leeSRiAgpvTKEbCGJBXtu5a7ICvJTyYaC0hVvO8vvroJ3K1/
mEkH7aGnUQaDMN/OvwTxaO8G4NFoOUovMWAV7ESJTyUIEqq7ySDIn3X/3C4H9Qvacl4TV7K5D5wX
YOiujdShzkorZkDWcIiTTKYIoHdgOwLy7CL4fHyJd74CCxPtrMMTcYOthnXfXdDP5C/oYG24NOdT
3ZmEJ3KdUG337YUSipbRmiXUggucSs80OrwnKOOa6ADuxmkHQ4B+gRI6oyXZh5NvPVHLaA+IQw+B
tfORGvFaboC0H1m7RpnfMZj6v3EKhPK6CKkItbx6xVq+uVR6cdQ1Y5+f55Ch+RBOL09hP2s1hkk0
a9rh4hKwuKTGpYP+43QZ3FliVw75H06naZqei8qtq2lciH3jOCnVoU61snbHaFMENvk444gE85Z6
xiPRwwEaIR3bvbb1YeI2NX3sLumx3Xeqy8fZG+dnyPDNzWydLT+OyubOtf0bwpmmpTqO6ximcd1T
flobwzWyJE731tg+My+4rs2uiDTvQGVx8ZQ6aVSc3lz9EKVG+gjFZVzFbc/DU6YeNrxA+KrW4D3Z
Jtju3pThOuutzw8WrcYpnRvbrPRV6EM0ap33k2Q725+QSiy6+rJzzpC9iN8O69caoXFCxMN8p7ZP
9JfpYV1NyrPVOL2fgUapGjdq/5RZ7WORXOgeOVB/s0clRXeOYCeXwny1441fHfe+a1hTy7VZMhn8
6jE6Ja7dKFJQl/g4PG87f9vNf4IbHA3NVW3XM5Ffs6+6cd+mVFocM8euFRPoQutBMkXu7+8TSB7s
ZtL8OMGNWT5uKyd1tytrdg4IJqnB8/poSbKd/32afyFPbkQ46l3VtYjgb9fGWj3milvmyxmdZNjL
FaCLhf7rHu6auE0tBBVs19bnYDNEIrl7er2nVfHbjXJ2w9BtRpOd7+cM9LY7R0uyozdb9oXa48WC
vHv/SfnMnY3133hU7vTbiW5GdLey7ZOnXciQop9t0YaIfW/QfdmXKiPyVVSAGhPh2rEh29gOBX4m
pbzupPN7mvTaP3v8zaXImHybPdVmaVZOefJmkAsWk/TNoWexYaFMR03sizO684j/Cdx+nI29/ufZ
3O2hOp03POJjaHaEUn43ouq54bCpJU0gx12L9DqcEeUDwr3okoIvBWnz74vQHPFbbie0obma7ood
NK6o8rd7tkockIPq0IuYWON0Fcb4P4FxiIGK475iXhqOcx55FbtS/JKvDzO1hr++wFBYa7W53yqt
DZTA3mHT2mYVpVUXe7rZGZFHx8wxXIMOg2lQEJu2qipeJHXajifFmv46r3PeU4Gk0VYRb8PdabFc
l2GB/lNqPJjwfprbcE/UuDk82PgnqwIgWaEOz9LG5anupXiBhih5nwLLSRalFLNsN6HiLaPlUXm5
7IepRi3/BTpVIzIw2kr8FtOkWq8ph4vnlvdgA6DqVlApYB3Lt225D/NjR6uopXEpL1cjTNj0Up4C
9bjQl0ojo4Rke95PtMps4m33EgcAtMDAnPrm5eVgHEKkqfJy4alU65o7f1NR6rQRV7Vnbnf+ehv7
a1LKsJvoy5fVamgcEJU3BkXR36OhjezgpsBeP6jHZhY/m8SwO6z09vyxNp3gpDqhAjvYDkGqXbqa
G85YAYjZnozmmtAv39SDStdxCa1RblmBm9aBuzn3a2/fTjUYPL11t+asFlSdRZJNFPeMSEPpW6kW
ORrVYwBbRPfL3TZaeuD6gBd54QXQ0YfWOtqvjV5eQDBjwPBJSIlpBahpHvKkY6taqMSXiN0lhy/j
TBVytgrIj/r5ahMa+HqrE6ASMtVH7PHaHh1ysnbq2y42Gue1FRZxb5UhXllP7szpf9AkFpZhuOTV
dfQNLU/8jm9T+mg59X6/SpZj7ZgiDtdx9edVEe1Ix6GMtV2+eGT8SjcsAESSaL29c3rrH7fm5vQ3
cWC5Pu+t/Sr1ZmD47QJUVRtuXvXO6WP1tJXy+vTjFCUsNT953jxnmb8dbRv1a/GxfMomThe1bphu
gmKINP1oO62BBLNZ/VC+SC3qquV2ywccQ0QzttNDZ/PgPtejTcM6+WV/fc82/GYODVNnP8U/8pAh
/jmOdhx7ztEuvJnZV1+Kjv6+/4REK9In+h25n9927W8ncm4s4QGhvfKyyb0ZFedTe6qHlzu29t/Y
nGdiW+bV2XM05sXPW6m9qtgmakm1Q8v8KGlvrh4OD/vEVxbZg01Y3t9M9AdD9VGzoyyX2pVPGMPK
581b1U5GuhD1tOr5Zrr+2ONP/z1df9tobWB6xIYBZV3zZv+77BP3kK5rdwb4TIBddvGZaNK6F1H+
5u4yBP87z83TXHqxcTb2K29sWoiG2x9atZ8lGY3/uZoPl9sXY40olYv+XK6HZ4WEm5610l2wLMem
gYzAqpxsVOzqFqbpte35fw+CJg/gdhv6dnVXQexva9Z2imS7ts4uHMRFx36xO+twTwkA1fTT7M26
Nx1+W6JIOOJ4gIS76jXH8+1sjpZr5eboOLOS1KbRXY6UiXSZr0IlIrn1vAqlNoDUweLQ4Gl0t2jR
YzJIdmYNa7Sc6BS4qZSoLAcn0uF3RuIf0Iqp+v3absop7M1+kyjO3plltBdf0DlMxkd/QV3AcH0n
APu3nuXmVDerYnM016mySd2ZMy0fEWhrVeCjuB1o6XmRSQdD2fwE74/u6Vb/NuWR2NY120Lf3LyN
vAy30HZ5zJTH2WvV7XjsNVOUvJ2nv4fS/HUoDRKYRFMEA/rNUCoW+aJSSZ2xaql+goBl7UGjYr4Z
pYXLVeRoiREjaVXgnapOpSLPs6ItEVoibbsLSKP1NwkiBKRgcz2N7OTgK1ZrVVNhY2SzspzWJo/I
eHHBXWW3NHIrDzbuJbxclu+KcqCA1CqD2KXk0tA6sbMcKnDubIOsiFy7U+5e/r5b/bdtz/12tzdP
06k0JVGOLvSnbG4nO16H+SpcLaveIUY2USObdYHraHvoFLuE0kj2eYWqzou74mlX6kBNlp3LJY4u
Zh04WR1ttlQmFxQ1bIBT8r4KXcDfF6z9ugq/XbDc0LdVmCdenZ+WS2dGS3XHI5cOLVyEsqi/WMSB
2TJRVb5zxn9ANZnwDniazR5AquTmjGvX1pzidHJnjzQsoxeZjZdtbxL3bcgRKnTlHcNHetV4upel
+S2e/3FiiQW+3aqtFWc9Xh+4VaTsjt1V4EVF8MrjYX3TMe1vGlvqFSdQJdCmd+if+ruGDARUS9Q6
Tda0lKdIW46g6qGGPkU6CUkniEtPqB6l/q6ZUOygBIszwpMnbJOU1DLzGkukJChD96dK494Sdn9x
DljCLl6BYUtW7GZtqUmqF8mqsGdh2A+f+8PGcJiHjeEqQIW98IHmZo12e0Jd24xv/mgy+mhOoih4
ikiJ8V0E1lvjViuYpn7wUgYvnSBojUPyFfz9kAathzuP/pfJ9uN6b1YHEabm1fXWnu3C3ROl9/nI
rUJjYfTOo/ipagPM4YlN4+nfp3Vl977Z11zdBMm1QHJ007gJo53KOe12Oqftho/9Rv+5MZyh8zhs
PDf6KJ2FYfj42GD0jHCIlFx7mPjXgWtGiwXD9DR4CmhRiTovnWnQmjJarU4UNZu+34sEWA+CKfjd
eNy9A3L8tjJ/XPWNT7K6nHJF3e7gaw0o92h73fNcW8C4lMyUTkqCkywVMXhyCP4erd82pO/nvd2X
02VRpAejtMfKZuhZEyXfBQdjvHM/so0eKIThhd6orFcnbxoJqCwB1m41zpzng8J6CVPjjl/628MD
agOdwFhY5u3llNuzdl6KX2r3lZbWUCZwdDfM1t83/YtNck0NySwVNT4PKPKnaUAS1F3qWuXNvGE5
JIX6rn1U6h1T+9uNMAktjk4FHRmFn+dYW+tyTXk3gWMr3bcsBOnqDu3osLkW99yX39aZ+FUaOQvV
UK8YyzdLp66UcrnOM3VcZdM1GKC6hQQtiQjAcjunGByMJ3+zKfUm9lL3nYO9D/IlTBzVvQX/C7zi
4vSrlmbZJsmxGwPlWkmi1TZsU5fz4ET3lUEli5Z1d7nTUcAsQTytkxGdz3UjO6O+vC0aFzXpWad7
Y/9L7IHSoK3bZEJV1cLJ/zn4temY7npVJ5O6sZ4VE2iVYt+kdffTIg2esrlmftJy977V27pRuVDB
CGbJirKLfFC850l/80YnA173YRfYk3hYuSgP/j0F/42/bA9n2BSkUZ7ZjW20cseOTcNCvAH6j/1i
iTg2CYD6/zyedGzPZi2ZNsACdRQ/B+K4XRqr9dnZT2R1py/nTceF18ZCP3Ef7nZBRjHRavj3nen/
ri45JyGfbVNA6l63sW/TsVa3pq0o9nFGEmx/DLBhtAu7uD8kaHyAzbiVvWTdwyOpoo1vTr29v3q4
PKi9qo0SNs1b1as+Mfvrj/+by5IksW4ibsvV/RyKXeqddvt6W07cTRhv0e4h6qQ8elIOAQj2uJCD
kxs5u/aFyvd1RgdCUNMJoodK3bdgmdHDldav84/V3q+zsIZxRF8CqN+xGqY895+bF4PnUeuC6UP/
93YtZ1sjV1ZJUU6qfeYvre4l2QV0dSjFzMNl9Dcdj1n5ohGZDD2nUS8MLyxJFaEyQoMgVSTrTzeP
g4rE8jttkGpgPq6ebbf9VEzpayufrVOQvB6P0V75dLuOGW41387b5Z0oAFP66224MrcpIdbMGwtr
blzrVFZGOcnOvm36Tvc4tT+qg78eFYgBFeGJtMpwGTdK1EvVqHpZXbrlkhvbIT/6kD6un9L3bB9I
rwtlFnXD2QRlMaxeNDomZ+cXpwrq2RFHzopWo9PEShruDl6AA1W2h8AMtH1fgRyYIjMzKCmrGuSa
n5WNeAJJAhvqaXhA7ED14zpIIIVHg/QSbtCh9LCKIdU2ChS2jFW3fHWf7J1/ygOKVxL6W+omgJar
NvJzhOrqcR2aM2ghL4HaW39obTsZGrSuzG3qbkLzEMRTYwbxIeTV2BI4Sqvw2NTIW6Sd02KejFIY
TFTf6lTvSCe3TtF6ZFBysg+Ml92D7sdTbCOJzi7l6Y9kDvsxyaUnqIcn5/b2GMyr3u7gF6voQEtD
4Wuj9HlXNOqEtE9EmUyehdUhTCmVm9enSNG7hzKg/sLNAu3SMV3fgM5z29eLYaIPHMokoC+rptW+
U0zzc7tublBLOt2Z2Fev6+fEdk3P0g3yf+wO+q3B09VzpVjH1JydglMgUqPD51VwwPeSgmephZh8
NJuLp2MkQcHToDPvrPxP/nt/p8DmzsVcq1D+uRj2B8uhsEADsvxpC5ary87cb7gY0tFhFZFXJJH/
jBN9rcqA2MRXotifPT8/n6L+7O1NVF0/jlSU8NWSuum6lU5TUQsX4Xtq4vkidAgymBqzoNfsDQZB
SvGxP5Vb+OQWHt7f4xDxKRR3pQz7tDixakd0zuJ/h9PPzvxlTjXGyb9bkfNvoZ/JwH+7V/Eevplj
VS9XR2frGjMSvth9/+HhAXXX2P+I/bePtd8cjSbcnBdMEFX9JM0Vfbbe/za9v/i2Py/hxvTij5zX
1Tkz2ex2obuertlXE4THNufxfpWFS3biZB2397SCJ6tJeUSPeEM3cnYe22byf+xgyrXY1GI6yIoT
IvwcDv2sLyvjpNjjVO/FVJJvJ/n23byC0unxjmf2707oUgmE3DOeiCrA189zpUlSO2Z+Nmf7d48G
LdJaete9cz//WloXr0+1Hb6ZFvv8z3OcdtW5YGmZM9S1qMc49Lw7yN29E9y4EMm5jh2tKBweVWQd
g3Pc2mn9pPp/vI2b8EfXvapa1ok1u3g+jIRorlzQyvp7Hv7rkv8cqptNaXmIHaW8MFSQ3n0Wc/3x
Le2cw7/P8W8BHIj3t+dxi6out6cStXNOArVcNjGDFJ4Cc4hMF60X9+rNrmjajR2zPKrO2WQN3TP0
Gz/3slzlpKoOJIiiQ1RFnk+lj1hTlvbar6mLeYJTnt60z897hX4yVv+eGW+fenzb8cybZeRla83D
2zdnVVT32EV5WKdQ9+/E8r/k5BlN43+nuTFe5/2lUkpylLP+w+Mj2kjsG1uJ19kserJNvFDR9vn3
E/z/GdT/nfNmRalOYbGiHHMmm4KOT/Hankya2HR2pekKk/7w9wl/M48/bvJmhVn5uTiuT5yQGkay
4P4MefcsoERT9T/vmeLfTNL3Ab1ZZzhs62onN7dhAx7OZpMJqMfL/HP8fgfQ0O/NkJvVts28TM9z
Hl0tm877gzy95+HwFSwGalB/RBcTnTq9czhAaoJRHf89qjIz/pigt+twvVSqdara2EXUgPatdPL3
4e89NOsm1j1djJO5xR6TMxC58v+PszNbUlXbuvUTGUEhCLeAdW1qVjdGlkghICKFT/9/Xfc+e05n
RhpxwrVymmoKDMbooxett3a4eAFfi6eXGX7LnbG8c9Nuu4N8I6gPYUtpr83RfpZOO/1qqAzuXM+/
ycW/Vppxs1flZXUsWpHdXscTfZjMi6cPyuATiFruGPp/IWhiINtEYOBjFZLCNzOwk1aKHjYM3DMr
ixbdmllRA2x9Gm3Qph+Pn9/eGmdwuuPy/ZDn+vuwN9Mxjva78kSXwXr8zCJ7pfeXJT15mX0v75lG
VWzfP1Pvf1d4O/WsraoVW7JPa/r2U7r3V1zjF8w6D/QE/37Xftyb/zjSzSTsNGlS1m2OpM+3pKkX
1cm1nn8/xMUx//dqcJRMGiEoHN1Yp7Qm51RFWPpkIcyqRwf0OqIqejej2+Bea/PPF/S/g91MjrjO
yu25sDrLKu36yvgEcLbsxq3+79f0s4lv/+8wN5MhPHf0fL8vxAo+T9/f6RQXi1s4H5MN9Jzih38+
3rG8P5rD/x3yNrCPjSzZHkKGMVwg/N0FEOhVdG3e20sU698hBFgJgJGo27A69qUu8oe/XwRRemq3
m2RV9tSPM2Gx+tzeuVX36DZu7hW9A/r0MN4+Qglh9V8bcxy6QlkAY3Ov7B27cBxOgpBGfxg54POf
b12zA0C19Ayn4zVPpPCIsTPLOdL4HFERqTTKxkB1Wk0BNXzjdHbWMN5Y7bnmaI49ot1lBvUXeJzV
rntS3VZGcywkwr26Z/c0mvVBiXidNVwx73YC3qq9BU2rhl6Huh6n83Taep1h+hT0ig1RPk2yLxZc
qMigIy1yGNRcnr8yXQUEe9Ul8ocig3ieL2+6Dc01+0fDI0vTtfrvKjE9/dL0WEdPNGcTg3Y1OPNA
UhU7GAPAPU/qoTEAC9aOyXNzaU9CY0Izd+jkVBsXkBR/ITAE/JpcRu3asDRGtKGuNeiLNFeBlP9b
OF7iFg3h0pa/+4S8zzM8E+5dSDmeT+jejasRIwbSCJqsEmZM4Ymw3ny/QjwA7VkyHtTBaBIa2YMd
VOw5VwK6mU6Kc681r2gi2m7ownsWOmfY8M+98NMEHDtVlrvJMXdaebfIpvrBM+mlNalFThUQtuvY
9b2gV26MGk/wOLLcyoke6G5BKroaPcZA/88f5cGzIGlJPjoM/5aXTjBptqBVODn2y3FQv5xcqu+O
70Ve8BB4Z9iPpto7hC+e5Tv04xzfA68+UNul/ficopVDgaynnD24l3bL4CGiISun/ybhVERuzEIO
YSr9t5kL5huIdgoDSODZQ/qChlvadYMH8hUq/QUP6EVYXRJu03IVydHhhvLsF3N1ekJTlzjdix6k
tJS6Rzp8AYRRjUum+RTmq6AXzQM58FI/OAp0TTFY43HHyz1oLXgh8NIj0AuHcBhuZKgb7OGnaAWY
KwMGbLDzjtaV4lBJpG7Fg1MSOSCyELeXTGbloJ3MCw6A4CFgHcjnwBOO9V6nB54FpudyomuwTOhj
IPTOdqnR04kWGbmZ+WEq3Kn5ZxztvFMzLa395tgN6LNHMM/Vpjv6DFim5CVcY2G5CoxOND+0Zxml
x4oWSfTju8x/15Z2+4w2xqS/7RovaQrTgMU74PPoSAicd8MJ3vmOhxxepB3aBOlj1QVl51FdghAi
gjI06J7HhCl+rfd3WgN7zDiu9t1ML51G280r63vN2l4EBBQ7L3JLeuu01Cm6oABdsllJ7pDkTUeH
6RGTcCAG2HkJ1ciUy2jcM4NaT2y44193DJRKh8RubboheA/LK92KRuLcfVuA+8D2SrBSoHwKGaHb
Btjf9qpex+hTz29DdircpvBYeh8VeH0Ia+jwiTgFySqD0oxTz+80Dqm7d/NMEkaP54r5gDpGNzC4
g9qjgQrEqduio+M0lmwP98cznkRdB6w5ydOPmvYg6ZmQRoKF3pRerqxyX+se9AjlNDhoobPKQ2ca
tz87LwcAqm7KGiFZ0YYirtsanzj1hXl2VN0p096W+W14oU0zP/coVd1tlxXmtRyFUfnEfmGPwvVr
a+soU+5COiIHKjju8MxS2B68/R7KKM6+/Gw5u4k0oCDDsN65h6k+QOmULBPVC5JOW8Np24+WSvsP
vfeK90L/IwPCTRHoqvNhOtBUjl4QGXyTcaMJ9iEnVRl56QOsbC7Qmldad3ad3jn/2CJKVnIHuym3
oTWLGAjYA73N1tGnlunPQ5RzounW2z206acii9kraSPTXat0lEnmlI8VnHyi9aKslYnFHTpzvHjZ
WjyQY2u1925Y0gCTAMmE6G7BjHPzEZAHyAfQtmUuGUeaCVtuZ88urIK75SSfjJdks+1iIrhacEKv
fg+Kmi3caU6dIRAlRDuq7Qgbjz48v7Q+aRuEw0oICCGUy49fmvloq60R+VltTiMJk2XuLwBeFKuU
yn/5lc6TFEqrTxqMC5AX0FQW3ZLmKwB/zEcgCauSN6QDsjXNH9ucJ5lezEnUK0lRVl2/F07PlcP5
HCmw0U8DzQMMNB3vWatCzIvfmVc0HSqQMU4oftnP4afVOE33OItflMfjm/KtksxW2LU6g9NGMAmd
ZQkhSd3dPsfqQH9UH+s3qEm/jVb3MMxozXjUQZm0Ve8MHlg/NoNtGQ582Hlt71R4VTDO6M5fkbHe
h94O6uJF3DEj5yjEKi0RDrQ+dxVMonb60uwO72E2C1IS1X4fMifr5OT1axZxUxrE0Hf0x4BKo77b
8QwSz5/s776KEo6jUV2kPWaqI8PQGpzb3uGpDGcH1Y2njVzyiIbOYP5Ar1iUODqcmqN2e7Nlo8pn
qmZ0Y32KxPQr5ZQXYF8zGeAGtljdlbQzoEwP/gpFdc0ze5flXiweayjewNjHIlPe8430bQdeM6xK
8OGtvWfTqVK+tXunueKVyEAm3bIfBwPIAWkdBarRuMGqwOTr80M3+FbSrtU9PPm9BJtMFyC9TT2v
iLpn2m2Mkk1L2BGDXmcR0LNXucmUDY2NCH33qGuHHpsFv0HuE/RA/BYHWkNoHXVc/TDZHpD+fvYT
eHGhi1Ub1hGUGnS0ChvutbMp2/g9gxGFPQnqw8FdeMg/UYf4fZaQW9FAoF/Kcn/4fVpa70vfMPer
hN6t4LRKYcsB66sVHa/dmWap7/3uRP8QUQm+hkOqyoWy4ib5FLSM4ljuzGTVFB33hL5QBx9AOQ6D
GqU74M2nLVWoys3O9tCOR1qHXhfVaVVTNYNSJnuqO8e+mSZ3OAsuKa+/wxXOitQuEAJgBMoFoPbH
MBz1fNuku0Oyylht+8fQmAQKyrxF2U2V0I3tZWnX7h40ZZ0CDQs5o+yRWr1jVrXXOqbDKIcZqGi5
fmtPP87pTph9wdn9dnoad/GP0zsoflCWflnDm4AU8mw/qD2a7LRRTVN71T92KYtDnqC1HUpU8Hjo
NGurSwhRImiGt2tkwheACbqF4TQL5bl5CWfB8OAdJsHaJLecdM1xPlXG9qJ5Z7bNGyHFG7Sn9kSb
7RsaynAE7oRS6r8cOILvAvht0tfVYbxvruhoZVoDAqGGDs2EILPjnXU3Xh+xV3u3mZ7xQjYwmIVP
SsuJP6i0t85OK3SPkHuzj/FMTwd26BaKo7GLQbr5nuG/LNuQZ7YdxMwCqH+/afPjv1OrpwGB+dKf
0lG5o6DvWY80MhqK066cDv0rLOpE6s2Hg2NOlNIxVjFdCnOM/lPQzefBl71pP+cwBDwW351v+7E9
Ad+SuQf4dJadt/3L+S34jBbh1IerdhaBAACT/52+QI1brrZPeLpa6Ia+C2Mjlh6HW6GYs8eHc6mk
Nh24jzBS/iP8Diccnif8Rjp7my/7wcQhWkVPNe7MY7FodZz8QdvgSx7Huu14h2776fRtpPh41jJd
aUv/3VjkNCdUjvqyXcEYYLGhTikHsruZr9kG37ZOgRe67VlpuFCrpu9skhqiMIQ4tmiNmfcQFaqk
f27nrWVQZyBrQ2B52zljnDQ9tE0/WMEPoaav2Q7Pv6FJKfKsdO+o+4F16u+aZdIBKY9ndCzupY1+
SKqoTDEyNGYHe9O5yQQbyV4JjockXyntnq/uBrs9xazaxKMsj46lQBhYmqiWNvgZeQ0Tbhv+W4TV
8J728zYabmF27BslrX3nDKqcYwWrSGuRm81DW5+X5fBcRHcyhD8k7ch0gWKiytjWdVvi9D9XepV1
jFw5Gst034/j1WG3OPr9Xb7Bh7ljiH9I3bVtlXYBhf5F2i9ukiZRuAtoJSjtZVV3i/YKRMneglcx
oxUe/uftVPETL2Cm/37YHxKsfx5Vv7k+65THZa1xfbvTkouzoQ/V70BJLsWrv2fdX0Vj5Sb31KTb
cNsKqV2S/X99Jc4AS+KuYDQnJAmc1arlUqqld/6r/zHpaw8vb6PvZdCj4hq78rgERI5BEH4vx/fT
zf2jmq3cDDng5W2VZLa5tBDl0ZdaPWignT9+WPegavJFv4zAbdronFR1EiZxW2aRn/bt/UZlCVCJ
q9cULX+/oz+Xiv+o0d+kE41SC8JCw2V/fCQx9vx6wUZSbSGYjKiHU5b4kkLxInE2lzzZHjY+UWC+
m6z9YUZLNfO/OcdbpOs5spK8MAxo258t9/BmjA9f7Wfzw6LP+vdL/jmN/8eRbnavXdxRilZMWo5I
jMcccrPFggscwZJwJwOo/ZuZkxT0/67qJsUeNNHpZARkHaVk0HGeJcUgLGZSrxP8wBfHtaiFZA6j
+y0EaWQZfr/eH0/B0Ggw0hQwGLeL9lzsM1qoSRijVbaArKlxyjsjqv947/44xO2aPZRKGoTUfR4f
2RKJem3SEUNmT5+i3QJsBAFj9w10x2C5XN5DdvywLmk++9/13axLc2d1ylqn4n7uFZ9H116ePu/5
2Rfs0s2SNEm7chB6OMG13+xEpp3aTdEC9N/ewj/UwGuSkRxpDbcZoDJtHBEoHEKSDa14nsECnhiu
bx9HHRBOGTKUKt2Pyky3I68shmeaCq2WjqOxtnJyqKDfMh3wppm9brV5nL/sQ0CcESxu9u49rzdl
uQen9HxO3uv08Na2sqmtdEZnQFb7HQDdJnBb6rLOSILWY6DESbZ3Wj5JPDYG/V7XzE8Fvr/G4WYD
KMwyjPKtfgGW2A4o67OzAqc1AABDXeXl7e1huXzkDo/HwF9+n8Y/WMW/Dn0zx0pL1Y86GJ41ueou
4BvyFeHorhX6YYcDJ2IaGrUqwon2zXotjKZUzJLq+h7LcC09117taa4k82BeaZ/c9OX3C/sJPvDX
McUN+sNrOJv+IdHFRmjAB161j/yhHqvvxrSGj4DY+F695d4l3sxlHPoobhlcov6solLrJF+/X88P
VY+/LudmjkS0ILZbIDLXwdsZikakb591/NjFvcl47zpuJsQ506L62BIgxFvylL117pjue19/Y1ay
YGvojc3Xa9+7ngUq4I53+4NZ/muYbupR6d48HeqG728976fgEIVu/fcbcecItzXJU5YdtbNhQIKo
j7LziuYrcOjJ/wfg6c/ruC2KhyfaLsIttztZZ71ynK5jdCt+v5CLx3Njfju2ruJRq7SzqdrNCqn2
5r4sq3y73JNXLCAOqx4jWrDtwuGiDmfPvOtf/2BtOrZl6ipEF4Bt1JtJ3MmORR4qgbmslBcjSnsQ
t5NjghI5DtxdMTlu38MWO3nymdeTGEjw1phYybIVURxoDxo9Es2L3wfhh2Ul3cHsQcI5qd6eUa22
y2hfx53lyeztXnbFuEGbwOwZL779An/97wfjGv91QunHAOdDU59KkunGEJZZsTMaQMtLrVSeWyUK
ownbnWTCid8Dsx62k8cDu18dQ4ZnX3a/LeYkCF4LHfBvNZFQsdwmvZBEr6rOggowSJE/lpp32KEI
QzauKR7P5GgMUPiNYrimPTOSk3MOJ4f20oQ2yd8dUNOIV8l2U3VgX2nNtDDyVAPFHAp7iR8M7fS5
3KEP28PBIcHjBdZTELdmZw19mOgIJcGkZdOKzJ5d6xC+bimtNNTy6nnbGvlh46rhd64gNcwHkmrS
Qe4rgjllR8RR+nKb6yTqxjTym6UxgHSyMod6dgQdTC5jtzgdNspuFZ1VR7e0x7r9sj9X74F26vuH
g2fnJMbIvxgwC2nBe/bS0GzeOg2iExde+M3yVCAA+h7tNnvYlvYaMOlqYxw/2sWgqpvvPDu4+w6M
tHsvtiwnVF/2202cvu/Cx8IGJWdRPFWaoWFY8/Co0JsDtbS5W7b8z5YBD3qAaCz7v3+0ZkrTzfeb
Ao+gUuGZLl8i/yMONUD5m8TfOeU5XbXvZuR+sDzCqGLThgGtFiH83zsanTEE5Tn8Pfuma0KllKwS
dRqd7ljQn6Yo/mzH0Ok6BXJ5s0ZN5ZRUZmILe88QV+vY/gjsO4iiny6EplJgEKBW8ApuDI91jqMm
oj1vGVRvWr0EntACIp7d46Ehm/LDciPXAQ0AiVySarcxiaGlzTG2FOKEPQ9omoh9Rw+PjftM1MBv
87aL0JMH/dcMPhyowWCXfl3Pgamtauf9ndymJwT47wJgA9uwip3JE4yxiydALytcceGRWzz1X54q
ah4vpN2eX2az2WY2ezKdgzeDIG9ZgRlsnM3LE4CmJZVViYcGy++J0X8bLD9po4skfrGd8eM4daav
zx1vqQ8fPx9GM3i4JrHzNPt+eLwDg/rB6lnSwKwB4FUM7vLfM6k56zWAQB8k6nFYkOarIhKls6o1
PGvLPZnBImndMX0/EEtYFkZWGtKImCxFbtUf7lizSw9VaG6V9fjq/zHQ67XfXb9yydyJ4QoK7smi
P3x/n/e56u5k60xearc723w/c78eBw8Ps9kSOr2Yqvsds/zDtvTXud1M+aY5Zh1lD2FVXCND2Sqh
GqFcc5zXQ8hlHIW0cnSI3W17mShnV62qkWGOT2Rfd3sypD6VdXuc++Gds/rxHpkAu2j/FpKvm0WS
l3R0Nbt4u0yClRZ8s9qPp0FK2nD3zZovgjtTgv6B28UC/SP+AEyswEQ1TMzfdyg8JHWonw8KjIvP
FcRNLduB68PEX08mQmho2WBD/BicTy1OvO00jwfnVQ+6R1KzgiT1KcZULoUK+klsb7WfAl/w3s/D
+RSxZrfzARUM1LjfmU5mGfYW7zUbKu52dICnb958HajLlu8pZL0jGD+DUdaLP17nrQ8BCrS3YHLr
3g4gKSKRi0L3Wg7MF+mseqQOv96O5vZ4Hc9bqguX6njOW8nWOSlDVnj+2XJKKFrhZbJG87YEHe87
8sH08DnraJS662jztYOfvdefHCckqKm2Nc5Tmc7Uynuhkmw+vzR420iQ6SPLiU79dNKN49F+7+aP
UNNqDku9dEMkD6kXNz1KcJukC81ERJNCPBKSu0pzN5E3+K7GyzrsUgFMXLvlfKN65eiVu2yvIrA0
MLVqvrO0K3LumHbKnpv2JHc6o62zLeTAi5nZs01ntl+Yz8lb+znpBqQ1FA+u2mNJOdoPvP0iMTl/
3Gr2eMsx50LhO9tkoweIUr9J6L8sbToofl891j+ZAqENVeChYObAtaLcuNyGnSVt/dBpLiowU9sh
ubj2X9dH9xX4OUDq92jEUomopA+PS/3pgpcgoUqtcEDdQggWqTKkLqaYiQI0+SSyI3OVfmzMcPvT
p9qBShLdY92T7Xyo1J0d7QDFfX8G7oG+YtqxADi1D/0OVXPYxjbAnxhXIjx/vsRlpJf88HRyDkik
oU3W+/z98iEl/XfdQHVHOxw8VLSo3pJdllb7VB1is17n0MeL7Ggzsh+MuSjBy+86G89ppEAsX/Ta
U1G8PwEwRFqxg1LuVYZUBONr5HV3l9+Tia06Fb+IHo580Jiby/1jPmHZxcg12HNTpOOV0VWnVLBX
8jX7R3se4djAIJ5MMoBSIuYq2rv+DIwTr5x7os0rJxgj1SrvIlAPP+WwgFETZJSPvC5akkB8EcNG
76PtCXGZKJykCOQYSIpCBu/iJg8UKtvZ22liAMW8Mtynw3im8xsUkhEapJA7aWs4xNHuQxcEvUBR
qRWFvw4M4xGKgSJ8/d/XLzLYsE6KYmoYgx6oR2eER0QPHf1NOLzjb5HurD5SBClEA1rUb6seKobq
yJpf1T9PPXt6QjNUxKFF5QTvs//7fdZ/mOZ/3eabaU4DcCdQjXa95pZ0dcZFhZ89GokiDOzzAGtE
dzhFb6gD8z9OdL+GzV+yuiLvhYodOmANGnoi64dm2F3qFeOf/QKGIGhyoaRQtU7HsG7Md+t8PrbS
IpJpmCPyLJJLDSKeTA/EVUQNJUOBC5/+W6aU9VrxHlT3zIV234dtHiH4y51pPrKuDLrovVS9hKE/
eXJvtAcUR/mU+prTHJOhhyT3qwPD0/1r+UHFQS4GvlpQ9B2Dms+NtxDB2rUNd61qjSQDSsUivhP2
RJGZ3D0/a7Sg/dF2iNeIsDZlwD3jTsUymmaoOV3VWUVu20fRXYSfRarnjEyPUN+3h/4U4W/0RDXU
XbmUwe4pQ7RUpBiSboQSQmuYTG0RbdNbNBRe1WeghJsB1hCRteuDNxYxsm0XaRoUb+Qei5gjycOQ
aIsSMZLciFnJyF8EAS+aOHfm5D+Oy80w3TguRaaGeWzs6rXcR3+AGvJFoyjpnRBiNt12VwSWlS5S
jKDHfNYeiuhD0RRWvOOwE0OSA8M/xKsoXjJVZWLe4+j7yauAgVGngdnE4zesm0rIYZufA+Vk1QtN
0CEfnXrXK/N+tVK+ggOqt6a3BTUEPy6Nwy4istYJxJFzBC1YOpnlxgf3nDsl2rOrjxZKQWE/rj01
7hO9ZbUUZw/Ik4aPvw+r8W9impfY0EiNwIdt2LdhOrHJLrKUU70WVRCES0TIroVAkAiGnEa8AI+j
clErEystC0p+Al+8/LReRcKm+o+K9HbaRolE7Gw+UfjZ+lCQaJBbQrQ8yBeJVw58lpqBzPO5C/QL
M2pjNm1uVo0SuMznUuYyiw9JKcTk0S5jTmNwxiLyIELYKb+JqRZ03xnZ2i0qHvUA9ngEomgoegpG
fAqxbN3DdPUOM5g4F6LzHcxEl63zISIpsiEIQFYmTLubPagXE8f3jEWePuiLeLEsejGw9fdlM8As
BJh2BIw9EEnvJZ8qWWUlq1S2jWDEohyKVlXKCqR2Cw+onHctUlUXgkwUVuRko/5l/XLSoldcjkWw
93q5IlsboF4lQsyiZZHzFyLeBm4ReQf/S9TdRPtKfoq0m3wq4lMscy/jFWiuGUBziMgOfyUPLmJs
Lnw5dbaYztlBTXhtcgqc+1iEtETlW0Z8f3lFJDQacMt8l99vY0DQ0Xg+9hL5nss5oi/9KoLF9vSM
/bxoY01E6Pi6L6mI5/oiXXyheBbzg3g4ctLh07mvIKcidhSFpQ9RCZPdUetpCPqyPpY5alQ7FLAU
tJQ1D03enoiMa5yo/1Wgaw3OkJWcdPN+QRHMPbM9i3yuaG37C5VVLfZMVIUpK8J4Pd2NwF5h2iL0
ZeDB5g15XEQ7YMpK0J+R1+Pu8QHMNtit41wEiZOvij2L3Qs7JypZKlBx2VmAMI9kKWjoZslZmpBg
YPz44EKEu6yZqE+2eidwtKIqKfqdIjwp0pyIpvIlouvZ+ZRnov55/fQBjLjZFdXT3XTX3yM6anYL
ZCpkMxNXKWaGZpdZSv5jVD2KzDtc4sDCMV/GCDVyWT9olXBxeV+0lEWcE+ZREO4WWFIRzJTjh1ch
UhEcFQF7k1MU+dTypVldNcBIA2G7RdjyItsnHxPtMZELvQqFyjMo3FegV/nj6/mGDA4YyoH/LX8o
gyJmX/7X0Ti7iAyhhCoH+N1aqZcS+V953BtrdbPzH8+HaJvGx2CTAc9DOGHaXpKlA1Edup9gdoue
4dTgdqUhTlDYZylD05NdUp8N3D6JjtV6fXSm0+fnzGv1Mor8tJmRIIEngfzHhap8TUjX3bNMW/Rl
o2T59ASZTOWdiTIkSrpohdDXD1o1dhZkKB2+eUEpVkeuElxQ40QeBTx0ozb0GZ68F9WlbElIDW4w
834fj2vP+T/jQXuNdCcLc8nNrriv1Fo7GMcaaq6it91oGFu0zy/2Q7TR8WrHKgpQRs8fbC8qTsge
Yf7suTJKJsztEX6xzLnOXKa6Crpf7H7TN6ci0VOgRyn2NRghrD4Wewvp1VfYq/kNcRFRCVSmB2zO
VVYyfBKTyNABvqbLAQMbzEy+XMKEHRtGTEcCDLrd48rARMs5wdXzTGsw/jvQU7Sy0fLpb1GTbyPc
JZp8158qOtuiLCgq3LKvq6PyW94TZXjRuQf23a9AQj3LbmL31W8QLW+AWLyr0PdhuP0QoZ/TREjK
xU1nz22QY29hg06oeh8n+4sNqzEr129DCvziz4sGt43OO924PBPFd/vicZM1RxVTxyKJMyFyscjC
0sAhg1iNxN+ULZOs80g2RxnI609b8USCjweSvYd30QNO32Vx8ue93+dG5wcn3gZ59f+mhrz/ZxYq
P7RrRT3U+JViYIue7N8nbgT1ZIKk9kj2QL3HTolzrz/JXqChwpiNYXNE0kt9FbEk2e0KjHjwhao8
m4BsDahNe1d9etnJhd1aXC0BcosNbrBwIvkpruMJW3JkTwFTg++IkRN15quQLtwWdy5Yu5SjflsM
N0ljbR/Vta/iylTYT6yDRIQFF0pLDXOe1iWZjtkkmIWMwW4YT8SHkVEpcF2v2o3hRBaSjJXEo+Lt
wL00o9UpIB7tzGXoJOIkCD0OAqDdI0RyJCYlSPX5cnlP/kjcI4y4HASpgqGcyjVylYA0HmqcEp33
M4ugqhxIGJoRksiEtjO3wtGQeSgzXl6U3/dDc74DtSl7boWrVBEDVqyDhhtg9HczlWCRSJPoU6Y3
fuI3Uzwl7IyGNDyg5jrhhvZbjxIGiANQXpThJOYVl0q0PhMmAo0nPOC29jRcJ6OnAy+VNZoNi4mP
FRHHBu/l4iQVuA/i/gT97aeCXGm/tdE58HVnPo+Mvtv+sP+jYg+ZST9dy2KUSNHuFyDUa15DHfRb
Y+rI/9lbikroYdiw/9soc7X4pMqU0tmtRSlOokvtSZRjWzRYhV/8ZE61Pi9bHfuXqITbdyNNVfkH
mCIbzh+r6CYUPmbaOU+PAFXFKtLog8av3EGZG80IOXamQ7u/nYriL/Pkuz1Seyb/b/sSimz725EB
X5yEK0ZPo5FGBndPqNKmCUwGGzSzu0e4kR41ZoDBpZ8fZV+Xy28zYDWbffxmcKPVEaoX1pz7ulsZ
DJ2sPXn1mmyoRxK4khrAQWtoH+WPxcuJehK1se4uBkZUQu/JlKmXpv1/Vx0AQjTfSODesvbU6dGu
EBCq1zIWkt5pMIB7WCtYDQ0rQZwZHO95FDvBI4zhND10rwkfwLDNiDxOgJO+74oTjgPeLWg0zIdt
VN0uDjwu9NWXNQl/CW0JBHDZyUHUF3MEeQXLpur5a5Vv+7gG9iyX+JKcseaSeeksZX3ILiF2Hr2P
yz4iawiHeG6/qn3jtSQRI0ZNGx574jeLX22u0TFjb2PFDEmI4k2C8r+4OxcTjhk3wC8TJNEdKDtA
8iFmhOfjI8rIzSDq5RDRyh5RYRRl9Js7mRpLiqj/Dj70VKpJazQZyb+NfJ2d9L21Z/AZVrFaxGsi
/c6OIiq08kpFPg4jtP+OuRvkP2bJ0BxpjOF/NH97GaufMixb9uiS5hFTgEkQw4CqIMvdXEsGQZn7
bLWi7HvuXtNiBm0KLOoR5FboIrEfnob+i1gfCZWCYT0S+7UfpsPdYO9JsuHIDvn7JveDdtJlff5v
AG5i7qSVJdk2yWWXg6CDC7xmCuXZ1fG4mmP6sRC7FOlArC/JIDKTxLbhxNyIEK89kPWLO4mcIPS6
iN2Ir3OVGpa8CfiT/n7CRJscn/1ha7Nlckigk1z+lcjVntYjo3smfJM98shfXOWEdZ6LWKYEdBKz
iriySB1KE+jpksCQ6S0imkw+zB5hC37LJWS5TB6ZRMgX0/AYk6/Z8xoqb5eJtetKBkNSMuKhW91A
gS9KJ/SQWErsocgR/z7augzmb7NN+3u25eis7P2AwU67FcMX49tIazANqjFbIq4dJQrZRghiSVAG
bFrRMAhIc/rD5JuMZbfBHfj9nK4u7m8ndYMzCOBshLsYP4cEFPcyJiEYXnTYWwP/SV7T5zapDdnl
IQ/GNcM5Y3YUvWRSfxy+pY1ZEoPinsozTWYOvtF/ddt3+MQtQiSZTcyS7p5wXDIEmIbPq0ki/mfN
wAiH5KrpIn47Clk70kElnxNvymc7F6NzySFIcorchkTbItROSRIdbfZn2gLJMmprA5EkjehbJlKb
HXaL1RN91prUwh6hJEnvyS58CdYlyDZ4YLLY4PkKktcy41obySn7GDMFqUsxbBk+BvNz03mVfULc
ij1uhQgep3hwIsd8/paNl/4/9hVZxpLK5lPiP8gT8SzYx9Fx3UN7LmrushfL/msM/acUBzZ+brBy
stfQZP2ytV1GDs9THmji8jERoZaYWYJr6eg9DnSa13AUrS7IBPpO5KMqOC9xWcVTlB3d5JbemTOX
TNxvc+YmjNRUX2+ldlpDZI9HyIYjyUN26V4waKbi+EhuSNyfNtuR0s0QKjUJT8hh8czq52xQ6Eew
MeS4QQUZVtkk8rGI4hbcHHGMrtmrqyxp8i5pHgTTx0BPrvkcvCcSQ3h//shse9fEU3aktxFgotzi
sT/SxzrZLypHZLRivIc2jwIGWhHklUiMbNMlNxx01XHQNd4v1oU2yNHed2Wa7HoyV5P3tkicD7S1
ZLUuc28dkFyRvLCEbZLukTP3p/j5TCqToEoycjm92GJdOsP/+vKX9C93Uf4Vh57GkmsmWHkXPLcy
SHvmoYuor2inPpCzFL+t4IvEaF3lVfN+e0ClYHl6EI+O3ZFOG9I+8r9ItMfdkGxOwTMRCE7Jboh0
sEgIS7CFEOHly5TBbtQA6qbcMJbJs6U/qUPWgdlGziEnYSNrF/2POeJnQIlxJybicYsbopACESeI
FqdJSg7mkuuYyqnAQ8DDoAs9HAEn4h1yOiNUbF7FoCZ97R37y9Qn28IMvruR/+Rnsrt1OrR+gBO+
7VSxsiI4Wzoz8mpnxDaJFWtIq8vxG+wV5/6asjRkgYk12/G+7O9ytaIAfbFPIxUrJClGcfHFRed+
EpbLQ8xIzeyUpOGRBBuJtXnWrVTapsM3CeOkviUbvFS6xFcSUyDOqOTKxPep7u/f5g87yp+XLe//
EaS2gu2Bldhq1qmaOjvSOfsu2nZljvbgIEmH+eHJTp+0ANzWq530DyhC6ONd3tzJowCnkhV/YxEo
eUHsC7M4Nd5bDY29Up+acleoC9RVoEsQr4GSElFbQEnRn0lYJ/uG/E/ihBiynJij3SLinWAWzYpJ
OfFXUFKuj6t8nolkNlG1Oga/fdkFSKaGXoV4gU+rKyW0E4K0WQ9ndipVnf00nKfTiKb4MxoHu3k9
psd5tJ9KTF46Wz5BHzWyIuUY5MBGHaiKQzn/NeNrgAdoJLsU8k9EbsFA63ZgE7j6d+o4xQWDziMk
EROvUxvx4GP/MAVgRgxzGnV01yTdb7sdbPwmh38gxxBa3x0MXzDgGcGLgUmUhz+IX3z+NXrFcPst
rxd8ppxoXf4nPVlgHDWM5fVZ+BIMOv/5W2AmXX+gvMnfyvfIOz6fv/4rv1sj+Wt5F2kazl5eCzC1
8o7Pp+Wa2pAYWJhga2ThvXY4unxH+CJ/If8Gg+vz/x5VTLUFQcdukaE7yEck/rqckXyi4Frl732O
cP3W66eLSTFECpbXxNyX3NRiqAaO3gMu1UIa3MzzORwwdAyGjkqvb95+7JBH8C+1hWxSVd6Waznn
HgVopx4iw9n1VwHetFjyU3+bjilDTGAuLIc1lYrd/DyWmRAMzJG/2sLJPvdXYFFoifRXxSSawebB
tMon9Hzyd3K+yluJ+pTcazJ9APU1h9h8tZ/x58v9jGvNNac1b81JcqzlJ4ef/fff67Prb615uOZY
fDJi+gaz7XK38C/PlMaheA7jLq/KZ+WBkmUwS5jpUlzPJvY8n+zWUmyn4CNLRZaFBMRtXGtZKGLE
pNwiz/LnqyslaZVLhYloNL1s/vaCdjskDzvIJRZ9fy4OedhVCjcy+4cHaPYUpxr7c3tBVl9jdxG/
I/9K6oH+kA4qpxm3FqexbznxtH0cp+/Hgb2Q3Yr4Z2h4ee/8Iqd1XZsMELdaVizDK79ICB6Nds8Z
TnQ8zaYdNnyktXFL4mnZO3udy/LNKMcWzKNOr9noA30QcsNCC6HicB7OA9arSnqVwjgf8AeAFUbC
PCHLct89XaTNdd5Np+KsSZlGysjB8IjviFXGGyjHsqplvbdmh2k9DqH5COcScko+SOenPKSsU2BJ
DlP57qDDdMZd8WQ2pMwKucMkoDz6ChhVkm5j+EoIBCUhEV6iAYlZL7n/tWQC5J0ER1eSYMUkAQch
zou4HDJFr2tL+HwyQB1XUIbccu4veCH+oTrBqBIALKul3GJJIl/BHDIFyolYPX+5n8pVhXN/xP/L
dOovxcKhVCE8JuGcN2EGwPbJyFwfYgflUYyj/m4ejWhiBofls1hVJob4kYZ38cJLEmr2/Ej+MO9B
N9QPp8fB+UWuTOujJ88wYisu9X7MNHfZH/wfYee15KjSbOEnUgQg7C1G3pt2N0T3dA9IIAkQTjz9
+VI6O/7ZPTtmRtNOwhRVmVlZmVlrnZDjy5PIKdDt6LToN9Spa3mqjD44LSRnLPZJ7MhhlH6KnXrY
qMPoumZhPMUJY8gZfYZIBj6ZSFBc2OvztytDbXrLMxcRgWk2fV+MVjnuuRmLbVFe+f64oJg5/Qkg
D1mBy1c1FH2W78pepg2ZOPqjh22vhmKtLlymtwzXPRyamO2pDPeBmCQmYSzRW8SYPr4vDXxD82Sp
I5p7NyIM2n3sGOsCeyIqIPIsJzbkBvp3PXg013ySJktPPKavjIggdhKlxzIgGYc1jq7frFjsUs5k
jYoMOHQRwscTylwoXyKO4VovsB8iN2IDROtFMq/T49BZRdtwQemXs0qpPCBQMgdcAW/riBcu2iPP
4zzDjQuolPhr4u3cNjK8ZN2mx8kFDww0ZOyC+H5yWRHth6afFqIYObLXW+A/Y33FhCcmBi2b1ThL
GpeT1hAsQHjl0t3WIBEkvx3A0eFjbWi/3eO94Tphkn/MLzJOFpO6KDVjzoZttBqEjAX533m4uvAl
nSnDRlhlEk0kZk41+TARZttJDY6r6L98V17FI3i8jCD360m4NCZQbeJuZcH11Xojuz3LqYESuXlM
wOL5y8QtI00lyJTUDjFjud7jOqw5sDGnuWiUDJIRXGbxIlwCKiFJdXscL69z0EGYiLS9Hjzm9HrG
guaKMRSrKBNlbymKIuohjsBDFSKm+HIWrh9+kBgEsKlQvXYpwS/p+ceXdOCja8VvkqNlruB4XjJK
Mk75SCCKzrxrBqD3H5YyhHKa8xktD8ts3uBYi+xaSJ5FyUC8IoeEfogbFWMzTrorFoNiy7vd7WOy
QmylJM2JoWB1xHpKf4v1qLcySYozVG30ADZzJEuUmKiWWKIE8CTgG9zepp6mmHLR5xwzJR2ZYENO
83J69KMgPvBkkqvFL1yL28AWlVXx2oOuVZ7RfHvIjHiMpNJkyKIFmWIMFovZh9mV5azIFTLKl4ih
fT8L1VhEUw11k/FFNZn10UcLx/DEG/K2qLfYBnnJA+DvEQ+QcJIYVxlPOUqEjiotxEK6Qhb35OjX
vfVxYVBc1qwegse2vuPRa1btJv3QfTG6UgQQL5nCWGwiJ+yroN7M2UjvPS4mEhWtZeY5Lpnz2FVW
DUXjy2mG5B5YV0omCINAtKChiM6md3rIOQzOxDuOi2iVj60J5TcTzTcJSAM1QUmd1B7Vw2prP5fD
K9vTpsUQcB0+JEE3s4DRAuaJsNkjTCEToTyT7mtb1skbE+GWp7xPijzDYai8/qNO5DZQuYJ3ZbpR
pzIVESlGBfO5vP75iQMd+iJH8DuCmyFrfIsufEhPW7oqj0lQ/nCfYjOiKdFKx0khJUiCIp/Jk/Fz
fCZBUa9lXSrAhvVaJ+ZV0FSJt7CuottNVtrSULz/TwLKsvYnnboXU6HsZeTqlSwDxNLi7+5qsPQk
hAuI2lK8ZnENJSj7kISSqeThiz/84XpVr8QvFqcA95IZCqdka+NQCJ029GiTx+whawLRIplpxESJ
HIHTNSSOIKdJYR8dcteaAxOdeDbSMyIcMhtLiqdgLYnAYMWqYb7HDsnKZFpOtVdZv0hPyhrmEf0g
zhFID1Uztz/JqTO26DYLZ6b4kAuKvDHXTu7jViE/6rBgiAEUuts0GUrxAuq7NmNo46WMsYiZhPb7
k3gknU61BitSbQrR27K3YhdKtE1femNtRNTgHmpQRsr0sJVSEBgOpvIXnJxzogzzKAGh536gfxlk
83yQwHDRPdfp6KZTWpJghLOAMJgvvun/n84FeiuB9ROFrqa3qTZ61JE0S7hR74EJQhcTMFQIRlSj
CFuWcWuQ7lbySucWeE+jOxsw0l8SRDMH0tJm+U97U/7SRvKS+G7JBrgTeFPlsFk2yxgXWR5bUmGC
QiVP2Beus1fjUKOzgF539zRQchdOwn/U6DwyiPJdKnXEIpAFJCrvvD0yi/KcclTBd0kayTHykjBi
wZccJX0u78j7XHUuufZ/XvLu9UWE/XHEw7mVdx+/UcDlOXvimWgtaQPef2gxdUge0xxXlTGVL/Eo
LIreTIRBEs4PDRfT0qxk5A3iyR7G6wKKC3+mz5KDJm5KDBVQPyKf6bO8q6P6omsSmXW4YDRUNxHv
yEz5MBciW3LUPy9593GsmAyT80rOTKmqlJfyKmeKSS2nph+xAnm1x+wXkRlWJFTkVI4TQ/r4+ZBb
0RjRjeyj50FBT4S3t7Ap/CrRkscanqmlZAkhCiaq81AfOVmUSESf0+EOuH/4+LO3CPnIYZ9ag8qL
hykGSgx/NVT29VZMiLgoeJ6odzYQAybGj5CxK/6IOLAPHZepVKY5MYYPnRf9r4a3LzEPJ+bLh1mS
a58wTzL5iqcjT03xbyDPLAZX3uktwJabWwiQ2H4j6AXZB449vojYAukVmZelb3iwIQV6VI1EEp9k
YsZTFy+zw6TUNEQeRpIgDNv6yic85DBH2sKxiq3EFvN4/zhBuS9JFcpcWToUZJGpzPCiccdgy8JB
ukqCXiJNssB6zHLShHudHLp9Gms+DKFzGHpYKUXLYiiq1Z9IRJST5CWKJHNXbyjqLTOX8aTHrhwX
j3pDKr/jp+o1+pLeEPG+/ZDU/EPtHioXL0h7vRPnn0kviOGCzWgI0tlIalCgt21/dpOCDyQrwt0p
X4O+EYUnZ2uzshUTFU+SJV8q2JgsdMT4PL6ncyKsP8XGnihFp6KFmUkfXGntdXwliS53uc7k72rW
gpjGuCyoKxCds3igkgSTwaQsp8hLTpMv9oO07BkcA2KE1RCtlkcTDRWdpVR9IxqJerENM3gGU46/
KiZH3uEI0e+HajwmD5Hkh4I8Fr5Sry6TQk42UNwAme/5+VL5oOiJqZFbyo0pU3iTAggxUMmYrO2J
MoZ4cb2fD67VhDqrGM/CYGcB71oggssRcn1JhT+6X9pejGin2AjRUJFEad7/vrPdE+2Uv+U70Xo+
M8eSjWGWovKSP+VpxQ7KVfvcQdqfBto0osArnR/nrGKU+1Qgdvlhp0lCtxPtpT+RR5K+ywIgGvrK
3TA9lgBi1cQ4tZsicN56T493qTRH880xVo6ktC+ZpUfLLAzkw2TLdgLS2BmPJUollReiZo+Fhvg+
YkWhb0GLHqZQlgLyJQ9vBAXtedj1+0yKxZe+0v3eXpJH0tlMJQtxcUTKr2hJPNKZeEDbI4X3Uk+0
XR2C1CCjKh0pmiWUN//q14fzLN8FyAo/WupXxfzhlXiA/+KFyepWDJK4Hzm7psQOPDxc+UTM0SOA
QFwCfHQccrIVTCKSVT3gkRc8Dp0ktkKejsgFIVMJMSRjWLvlQvkc4MmINsrijNV6ey9pxU5tyHqt
/uk8+SmT1D03xs8EdPQbDkVxH6r7wN1dbRFtg1Vn3BGwEKmW+95rArApMkE4JNceDs8JkRXjKOGb
/IX6HPpYA7C2QIrk94eIP3pZ1PSKE1nNRIFFF/NZN4EDFKsnD/wYo3bDc3q3V8z/2gIvBHuMSaSN
0mrsFIEbLO8Q6DHOE9x1HBwNV6GaadS74ka4ezEsxlMfX9UcPAxYH3/VHOisOGMQNGPg7Ty2+54v
QxL5mUTjxGE30DkROHFmRf5lDwveOdIRj8JnuUCBk1IO+4GkZkRixAmGqZxnkLNlx0xwQMAMZmAR
UnQR9/2hFNRnUNuSudGqKAaW5ek+K5NHAYv4HA/LI7Ip0wry60l2VHrv9kO8GfFjTlz6wnohWmEF
NDdltVvN6Af5HGMMwOM5UDCj4vhJwEAbQevObVVaKg6V/Cxb/7DKroMwBW9apclYlbudFrMoj6L5
B4BGTx58GJwiRstkoAwMTc6t40U+S1EYg5spdIV4aTm30DBteJ0MxWF5xhGU1236+H5Y3kK/t8rm
8gGJJnzG4+Q4MT9oH/35OOw8F+sitMUSzjwSm5RASTV1XqOtBt2832zzVTvMV/rsCusScwaxUvD7
JClnjAWpWoIlsiR/ZGNliX6heBdYZUqRH5/KolaOlC+ZWLpX8q94uTf/NIt25wmgdJDOXsDYq9w0
HAkeDViaipdcfKvvWrvTh7W65Fs9nJ7jT63zFdJD5luibA6+7uyy9EdkvB+qqe0MegRY4nGbTmPL
Y29eR0UZ0HUrxQaoD8Y8v6lKj81+xjvie58USuDy2BP4mCUkJVi/ZWQXxZFvRnrpDnpjnHhYs74o
M6wUgDbjr4gZEjeb3CRZSQdi1WvJj+qDJfUyFeDMNHc5gKOdsaA3R8to0JC+rOt5QZj5MCjuQwQ6
dOK2X7JeKIb6h8KwoFACEI0/3wpKbOtFiu/kbvKi1170IgU+be5CcHn8sj8ctnSSIuzma6aJ+4Am
g24fBzK0yjQbcuRahl2ynfnncSMye/Nh+BEtOuMDyCKAbZgfa5GezKOOeE71R+6CYhttGxYetOCL
diMeuC8jwF2AC17Jr+Tgt+AMkl6noHQQ7+Gji4cO+LYX9gM+/AZiMP7lY/Ao6Ja3LD//CAHwfoTR
AEdf6RsJ1Eg+Pt4DgU4JOKDbxX59nPMpMojUfFhgq8t9pLORU96X173jEQzCz1KNwo4iue39T94I
NwBPszZiBEbVx8EPFxCQUbGOMDMgIuEM39dPccjSeTOyXlNAt1PUgDK/5+NQXDV5SPmSd6UB1uu9
yJRZeJzykCywiC5Ki3mq0p2rr9IPsrFJVl58YPhsVkIBHn+hIGpwbO9/iSrYnvNJupsUwqdcgRr/
JymCl6AV16Cinoeg3HBwo6Lk3nUSWP+S7DjvTw1ffm9Ga7RU3nr2pSGP0y0US2Jg91jQyeU6cg5d
5iOp0nieRp45ZvuBPBsAnNPMnuEFsl5F8obglTvIgYTHwEGO+FXcQwDXT+4E4eaE3hisyLv0T/nV
Ih8inXcc0vKfj9+59Fe4kcuDef5we+l79un5vR5SzfJ035BNIZ8yun1gm7jmij0UX74sfEVee2Mg
a7M9fRskC4k6SaZgeSvcaW9JBeNCXZqL47pZJmcPkOSYdE0/aHbdE+qw1EZigmVFK1PSXfpZGEt7
pVdgvqM/5CWVBWArL+4aeqAFR9ornc6am1q7fwKJ0nybVfajGx8hNjahOX4YIGQrZSq6J1Phwwpj
GMepl2vsU47loIjukVMF1RQ5JWkC0TBI7nlQD1KqO4qdBMhJGxIud0iPSfxTkm8SH402GemWjHlz
JCFOSf32iCzfM2qLTBJv2qRSh+VtYLORGxTu8zQHvXkt4UAxwY/ggRj53krmhoQQqAynGsjkr2PG
Mx5ZhEjMPUO8iJbxWkz7YyKQieHxCiHFbD2I4aYACsts0oPuHgFvjh42HwXstn+umXF+qzSEYBLK
Uf6RPbf730lBAdJs89TR2m1zAhpl1NrDI2sIViLd4NoHO9I/r+pdpEDAMAsBE2hHZPC1bnLVpxcq
eRW/aom4BulxcCP0+na9eF3om7ofU2VC8dvFP5R+aI4NNj8D6s1sdfNT1VPtQR9g0ll282rTL6lo
abwQdlC2+0xTkobx4MyGD9MnPNCxLQdabSpNwHG13GQbm17TAQQeqO3k+HW7egSKtOBizosv/TA4
aJ7uDCLNc6Kxac7tatFlszga28bQ1MddM1IrP6v8Yp8R8I0nlT6CEbE2Fro5SetxeP3LzvLf+U/v
3Uv5rNU3ACq9U3z+UggRg4AQNWX/sAOWrXtBlvSfxFm3N508UR+g/ItXgHE+jnZUdQ21l334Iz77
yoz4I5wFvm25t5jtLH8Z89+KUqRRNnsDbQu8ZnBJ/12dYZnhpYrP5XGnkm9j9wYAIQZ2HTKIAD6H
p8OizySjUVJfgVcfwV3OzhI3pFiFiv/AGFwBpIc+ZNYEVdDbdoMzsP29TTgAyJ/VZUEIWRxZ8ahN
V2UhTfmpb79QHu3urmywAU89cABYOBLlwQ2jQq0/AZMd9y/d6AO0jWL3zPs8+EdcLxP+h9Cr8Bus
v/TCHRfpX6UhDuCAFIFbKvReNmhG/+6Fxujb0eWWJLtyRpZufVlf8efJgU0qKmayieXXFJdqH3/u
+/5ve5y5q2FrlgYNIziw3/VNu+bWUddvxVan6sAFq2SaPKvj9kX7WW1OlEVQQTo2Z/Yq3saDZF7t
YWpOzQnqcMw95wymewqsxRrX6uheyKODlPxR1QNlqgMGOFKAiKn/Uh36ewnNvcUmWCuGYwH9JCU2
v4hwZIXsNmnychs99SrXQk4AvCt8B1LyeHks3er1ssPf/iifCW/p+O35NnwGA6t4AzCdKegvHfgf
wmuYSr+PTgHuY9+LWX9pjnpL6jQxTEDFxqBjryXh7CnsiSpYZad+IonCvbG4DhAypiWCxXtnF+LI
V89MzPai95rujb+J0n8NqqlZ1HlhQsEG/NZFt0zNw7pooaOd6E/VG3nbt3jbDI1Rb3P7LIOGDqH2
bZ4o7iXzj/M/98gdVPu7IEOvbAHQp8m/b8VWddEUF/t2vAC01p9mz3CLbE0CGjCKDmFD+evt/mPG
wJT973bfNiApzuHYA+2WAfAVwokm+8ViloMw/hEuCRd/Q2Xt/7ZDHPn79X7ftv8klzbPWnk8kF/3
YeYSDtD32l4BZQ1cfdvtwEAp3cMOOJRx9lTtLsvszR4Bto/rTe5gSrBfAYNa/tvDvoLx0hfOa2+X
AxX+N8rm3/eK/7uxd0DUX6Qz69VWy2TASCwTysIo84HhgcTNCDqLy75UPVDAyRQt8CC806R+Jlgx
MXHO8mWz6/3UP/yG5RhYpeL3guBdv/5ZVn5Hb7u3z1AdDcg4xfgOopzo5rVRCqvcUiMPTwol/i/O
VlurL1C/qLWbdK62h//4Bjr5p/p8eYuftdVVd9PYNT9voOlc3JAdec/RC2u5q+qeluFlxPIHOhzm
Z+MvrVX/U6/M/7X229Cfq9Aqo1OEZM+an70fx93pKX/S3k+TeHsQ1phJErrdzxRAmWanjP7cVf+x
R+jeV4C7Uj0Il8IdkPqXsYzrfpzX8S0R/FhKiPoDY3Qa8aB7Zcq6NEjgmjKm5+XFOwSnyXF1nt0C
cgISYd4BA5A+p6QhtVdKgN7C8XFweus/19AbLcqV/a7sb3vj4xJ5QMlcAf7H95pr4/7CXJmv0Zz9
BxP13abIFTW2F1DlTnosR+r9MR+AIJjBVX12KZAy1uDGsBUoXutTM3RvgO2Ai8ySVFZxCnVQ4KHM
WMRobn8cDazX8/yw1T5uBDr/1lVMAb9ZIAtQQB3HwtLuJHi/9JTZKZmtdcpl15uG82ycLqlInsUb
uNP/Yus0mZR/vxNwDKYN5KNjicT8cifHSu1jlSEREIeto6f8J6UOZ3br3GKP6TQHx2kRvRkLa67A
wBGCIsQ7QD0ZrgIUPHt9kr/MjneGwj806DvB/SWs01yNsnLbg6MKGi7NbWvXoVIwhi3Fg/mgeC1U
twc65dVPHA/09aL2nBNusquT4NO9lj0605IyZQ0QJDc+ePUG9pXO9UrqW05+n/2psHHB3HN1u9zT
C79vDKCjyNggDqjQlCUSTgDLygKGhL9Ntr/ja4oK2EDpUToLFvhdQX/p7u5kF6mSd5ddCMzi9LJP
p+okW9hUdv8VrPm3TSj3WzmargNC5CjGtzlUo35XCcNTucWtXDgHdy79+IO6qH7qQXYvNFtwKYBJ
d3XD1AXdOOoP4Txr3oHKqmu33PUOUEUwJeCFmDDHf1Y/7K3+I/xRb85v9ddpq8+C086ehTs+va2c
t+O7vjRn5Ht2aqBPw83tAz4Xdd9sez8vq+ozfG6/QOegZzFu1apcn37ksXt9/rPq3ClIvssPThWA
oo5QotvfvFD7CHS8ecO7uq2vqUsJqeW4EEFQ7lnAaqO5WrbKW5fixLjawm8BmYSS+Nq+Hl321Rfe
6s/D5+FHsyzXt3G2safqvFg7X9BV6LOUIMm7ya4PpIpiXvLmf2767/DEjNivTf/md1iaFoetaVRb
J/V6iXeqfOXoa/jrL80WDoqjTTmQ9+d7/r5V6ds9vzkf51tiAptOdyW29wKE5dEa9XoDYKVuycj6
wa/mKbCT0QW4LnA1tYFO+itTPZadfcLN3ciJ5rdZCIEdzFk5lY/rsx1AMgQY5z7/G1bsfR31p7H9
Nn1Bd5pfqvZSbtNifO1GlTHIepPrzc2sUQMJDvN/ODBZb9Tw2I2tbGIfVwaBPnumZpNbE+TJ8GoH
xzzohz7sZ6HqqhFJsk256eblOvnRdXCuuQxzuWG9uO/22frEwuDi3eBDmRUTwsjLq22Nbs7A7qDp
889A22V/2ar4mxRYCtTpLGQUW2Nhgxf8b4tcQDuZ9ctTjsejoaOb69peJrt42v95WP4Vofq7+f9+
s2892up6oTmpdtw6H2fg2N7CVTWvX/TFdXLDFaVypQ/Gulu1APGxNtn2Fg1BWGr/AekuKbGX8hfy
Lst0e5nngNFuDmBBgPviKsT4CT5M2ta9LMvbsP4q5uHmtOy+op5/Zn2O5n+UpKnivwj0by7O9yf6
NqFBPZpHN0eLt0DTXqZ6G9jrI1GvOGiugwJGvHBgtEF23dygBQxds/DTTqqn47/MY8DVf5tZvzXk
u+caxfWhl1YqXRv5rCOJg46TjfJEMXpOUaQuHF1TSGUnp2m8Q5B3zU9zXYzZ3UvV5Og2ISq6jVfG
NB70PKkny9/xuiO/G4M29mos+6GL7ILtxH5WaK/0YbmLttfnZKPl7gUux8nx7JoTIPSf25cCGp9p
SU7s+kWRPtAS9lpdAnh4faOej7DI5DSKM/f8qnwBVtHA+QG8GxmlebTLY58JX7uOT6eBXfit7Xfv
Ve0R0Dq454OXvqe2H70a78U+gf3NUy9DFcgmc+ywh3N0xoQWb0br0nBc8B57huaUkNp/6Wn9+wL2
e0d/29p6UQ+qqce9w7YcVA1IUB6r6haLTzXjtv+j7160SQe6kREcX50fxe7WCyz2M5qT9oPqmNP0
RgYSX6HJ5zg2l1n/OG7NaWf5p11v3T61PzNlDPsnNKp/try66PGvxuzRbCJHukbsgnn633quHc6a
ahxQvXJVbo3n81L5urJaIDEO5bv1EbO/n82S18grpwdcBSg04CKCqxK3pKCa5bqJt9lIvbl23+t/
Jctuj+0q3zrCz5v26RS6x2k3vxwHV7a0PVurOvXMObH8y/OfHwNM8L88x7cJ10zTsxMl1+M2zDyN
nRazGFCnl5uXqOPjaXY2nkxtrvSHerHSewulHKCHDc5mvYnP3mHdNG588SvVv5Kf59GL0G1wLjvP
2eYEbK5e9H7Jvgpn3FLopQQnNy18NZkV9TCkatYy3SZ+6alkyfxcCYx0F5vjXM9dvZ2c1aAgactu
d3t47c809j9E5G0FRSyugmv/J+nQaxwY3Vt52vZgWIPeq8PU+9blp96b9MKt2t853bLuA7fqUUjW
j+eK7BuZX61NWT7VVDJcPsLrtjLgnHu26jG8ffBEJc6uBnypGNbgYCj+oZv0s9GNqF8e3KKZ0YxB
8jTauZaN2Pp3bQZV4nWg67HbCVo9/S/Rnf82Qv8Tsm8uxSGsE5C283zX/Wje+4v4g6oQ7Tl8/7MQ
3FcJf5Llb3OW6SRtpejIQLs8sIxcqbCEus0CdbQAltJcc923SLxVXrfS5lB6pTBCPuFfGkS7huGT
tk/hHN3e5s0+ad3z6KS5p1XKFoy+D8jj3qHyiVjDEmYe9SnKoIQkFtE94+6n0GPi1aaDHrX/n0CJ
QkG47L+Tpr+VQfR5flLgSdXHxrxMXT320QzSPcZSyYLy6fh+AeN5XCziafF2/Or+tta27yinv/aK
efetTCKijgZeofmt83W7uRZtk9Rbw9zftLF5GqXmKIaSWB2eSQmd2XPB3o3L+cavGzVb221QE9qi
NCKmGOLDyl+sy7ynfkYAhxzP+8KZNKepwwbaFInxbWUSnuCUnYbKOormyXHcmNM2XPZ7kwpS2Gya
o2LJxtZfU/vgWvrsbAZ69vNAgVlvflGWhQZl8WWVKPPW2ITZU2mPr8dxEs01OPGyxa2aqfUwP8zP
lOISl8pc+zDRm+Up+7hFzyY7mWH9bLXNJR0etU0/n4Txtu+sLxbBC2teNAPeMuBzDAdp6UWY1vzN
ToIbQaZpNc+25yXOd+oLRKYg1sXRxa2TZX1q3KMx7o8ub0dgbK3VAUTF46tSnt3u9lk1QdHN1GJY
Qh+bzfJonNaLW7urr1s8uvLwqldL21jU7VPUzFPrrdd+du1TieibXltOiblUZIeb12u0Nfr7NtyF
5qozllo2M9qnql0r8Vep/NCaeV0vzPCJg8/p7lQvVWdttuskm5nxpIhmUX/K/wpwh2Sqa9OOHSVa
0MEUg7tkz9Jwd6PIg8SIsZRrtmvTWFy6CSOt5kHkzIxSTlevhIr0UZEs+R9X02PpVbpbOgPTpq9H
N2N7aMeV+pKni+S2js9ztZsl+XvEGCQrPRrHtyeuQr8o6gvHX9KFQoLNmjhwMWcjRx8dzIVJBzWr
iJoP8jXJlE87R2iJu1lpjNt8EnWTQ7oi/1Q5MxgD3H694Ld6FQoF64C2tFrAL0WSuUl/2i+GVyJD
zixKp3oy1BLfoZwhHiXtOOfTZJmBK9tNzHjUZ/NyNS2yUR3NUmtO453L+HSYlPmkp49OKYQK09Pk
QJGavs/ZpdYMwmR6iMdWvbDUjX0b3g+Xh8jT1S1dJXgT7VxJFz15mmnfXB6tZUXOLF0V1TTUoQVw
DRbsVJtpXqZ5aubrFDMZo0LzbrBbZ37X8w5p0NlgSfpKE0TxmGOszDcTvw8YIsMHGt/FG2gXL2Ty
LbcWVND9wL54Jkc7gZzcDIyeVx4HTjHs30+2DdhNPVN3Vdvt9TzbhHvIR/CPmnfpD7gBJ57SAIeq
VPy25yG+7RF+C4/TeV+BWAd8NOrmex4NtVmf9Af0Kg3QKU119Qr2P+/gBP08aJpAbq55PWdQAzLI
jtLj4JDJeaEdnI+Dqh0/WtdmI47PuwlP5PBctDqfsMLVubBBEMWFUV1j119P7kN3WXkQQz1e+7fI
OxbBEY4FaHUh8aThMB1bXh8d1rwu8XrwxpaeRYKkFXbIJA24AhrNZpMmuB4mnEcX6k3AraBmMtUX
eqS1XcWZKZHHOjt/wzcFAkJ16bM6D7ALEB2ahs/168TjNJu+bFbH67DYcvzN8DlBo5LE8qyeOKaK
Ic3kdowkHyEmacV8Dlu2S1ddu6EMXgKL8YC2c3lEgxmYlQoNd4himF5IFlhFmgc09da6nI7sIAL0
+0N2bMYjmtG7cRHUUMG30sen2o8pPfmi3Tw5ApTcRzZK/et9EBlxlWvQ0tR3Mp870xy6m+NpKaOc
F9zBNS8inaeAplhkdr6Ujv3IIg1aN2xh2E28xpCBQnhpHkJjtiKOBLRqTGjto5c8C4Ll9DxG+5QP
UmMUkuBKgpDN6jdQxPtB1Ge/WTrsZX5iuBktMfw8DWrSuAwnACmmzx5o3kc4rg7sIBCq+HbrZUVA
Cw+Ge45nyC09WpZex0ioLmMP+DTIrKW3RGEET9Z5tr9UN6dQKYOg3i3B9OkT/PduoOGxkui7Knwl
DAqO2DuA+PXn7e12h4UvvPrgH6bGdWibbmENU3xAqLbZlU2VEJhWFOgpns1AHrwK4Ml80IAWQvAJ
1o5ctJXeYVRoEUJoRl4IUTBACAhS7leF/EkPwBfIUBAIPv4weVTV5bGNxCsLmY/YFspzxiwSbEil
PWhQBkjAyfLoYrqBuytpQI+buZuqbvh0S4NbOOPyXBJVoL3Hs1cSOai99jN7LSoZGxaYFdFE3dOh
9ga77x0WEtTjyT54xhXOcTfSxgYBElC/iaMQYOxcPBcVrADYPUOXLmN/sgasPqW2FGkrEsZ0ajmY
B0B2DoUXwwsDhXrnxdLXvqp7MJv3de9IGTco26fBvHrv4IR958LnjO50bXZm5xCtwEChjrkRbas/
I4qST15de/r77c2hHvAzfdXJ3bt2B9xgubpu9Hf9/fiawEkduXOotflfbDmACOLlvYcHx77S65yB
YutuGvAuwcMO+d8hB3RNyJaimDjQK/3FUoWbHpVnorVQzhrGEDvfZePuEGQHojEuWp2C11lu+8ay
yIMW7N5wZOMewyq/OKmuBZg+WetwcRsTz6XsGf5tMtsrc6qzumUJCsft3KG8UE3d664EMuAV8C/q
/Z6xHhSfqlR+JIl32KrjeBJOcf4TX9lYK/s53V+eD2S74CSntuoT8LfrS0nK96a5wgyOk3l5TeDt
fitQW3zPetBS5ICA07iv4xtZx8L0VMzLxHi3nkzSTTFcNp/12+Hl8tnsoh/qF4dSKFoB04/BgTwV
k9x6GmqJyfpRU79hQiYLjYF7Bj6yHPTZHqX5yQGe5EFEqVUOsapnEv023Vhd2iev7xmQzyvbNBqY
bJFxvBogzpMXwc5L1AWQf4RE8VQWOOHYjIcE5E6rakdaqb9PXlj69IiGArJ3RVvdanld3ihxDAdV
P7CSUa9bZp0UchY+S5+SAAn+hD4+LGVtY/hG4hfcjIIKZxi6FjxtJLfYH2V7PfBMHJd60uzgKdAS
gLGgeyyszsZATZiAhodMSgpziqh26rYX+UdwGsiq4ODmXvvD2jmvDECmQ7HnbjUixPXXFar6ZnSt
AofNcYDc+m0DdsOwCdcFEZQXWHda3R1lbJCArsdEg/08xnnMNxkGwWwGNTNScRnq5SivPKvYmNuW
CqMr7rdXplMKKXPmx9PstCLsh0/Gzhj9o5UgOIHNfKCRaCIFAiuRY3qdEyikicpBXkHxB886FTde
hgVlB2PoGtifjaPiKE3U4+JiuySHKRODwxiJMT+uy76xUM3pMX222LdxG5z6T73U788V5OoW1N2o
sUatRVCFEqgBZOI31b3B7nzw2s7t+hP9NmW8CmXSO00aFF0dxcr4DL8bNjp1j+/Gz5v+45KP8ZzZ
asAzGpZXGO6pNzD0QRp75QnZnqjGoKbz4gDhp82lNrEaprp1TxlZFxGSpG4oiHihnonq3pwdMroy
TihEPSnnn8cWLqn2RNnV4birwTvQ7G16hvYJt+KkSxLlFQamDAJqxdMh1KA8xfG02kMU7TIwUNPe
slG2ZfMRnWbhaaCag87BOYLLw28prT4NbpjHCB+Mcz14hytguTq/1QZ1ExBizZkRSTXjM7L5BIiX
ZnQqp706OFgTm4qnaAS7440MRTzX4sGRGk5jzgL8ehnp2eTcznPAGtJpdNollFWBjRAm3k0LWnyE
yu9XftcElukpZxflUQ5Mef4xGlDr3L9nhUzowq+BxX4Qxy1vzPsc7FpfFLgPzXX9KuFfvUTaRzf3
ykXhmiLz+On1lGGbDbsN6UObYsN9d3532IqmejBRUCNqMJcV2360r8FTUwNKh40jTpp3zvamPbjV
A2qp4J5WgXTWPAp+rSYI8cdI2jAv1B7ZrEvmntrBufa7iBFX3OIdSiX3Uk5qsvW3fcZOOf1uKWAC
wWgQpNvEG6LHOTOv11x9evmieenNR42NJ+3l2vcOlHNq6y5bZPEcY6CUL9cy6Csjp3ATuLO6UUnJ
IBYkt/e99M49ko7SwouKSZttaie4gPwGZDPV3T1SBEyTflJPe+qoOM4Vi9hj9cPAszWC6rhJxFBd
n/jOkx1tH0WtnI9Sf02ccbJq0Nlw2B08vRvUjod5ZDV5tDwTTcfZBiAyWVaZX16ugcr2gpKyv541
68xVyZotmUbHV719yppR7zL7P8LOq7dxq1vDv4gAe7llUZclWZbbDeHK3qv468/D+S4y4/EZA0Hg
JBOLIjf3Xutti8eDum2ABdZPnbbJlLUfLupgI/pbK9pKKNWF1aAuVbwI0laONXsasoXf38DB94lX
Q3RQ7tJEFMAXW7Nw2aJaS96lWeTIwrZCCwmyTakZOMoscjZeJNC57kHlZeTI40F/CIQ4SJzFzpV4
wNbpn9lgiqcXi3aF8pp/8es0YasI+JkYZslmKXayI5rzoRGOt9LLyBH5YSZAabZ2MV6qJwTV/GM9
0kqy13pQE5wpAp3DoaETRLrBfwEfpG3Q6RBBcQ+x8DE9+xTtop1x9vAGROj03lVxQFMr5+vMd4vu
JkUQyH/iz7BQBbtBMCH8GpF+8bcovVH4KGzbjlDaajEPYzdFJ5hcU9vkmPgMr5YWEimHzKN9lm8y
VFTFCpArMm0mBvJ/gosh/FaRXKLVmNzOXPAyXAu3ahz0mSaictVGwgsHL9PG6455qx0DjmXeuglR
hIMmsaTaH5x2sLOrw5sstjb+AA4WfmMlcQccWXL8605V1wgXp8TjwO7poySnZI4db/t1yaFRgx8Q
9qQ7BbUv7Zk5/3Im0pVs6p2bFk6qc4k3gbkQAJDwgg4OI+lOZbG4YvccNxUTCCGGMBxQIpJJe/Xy
1tUotp4CwVGANSke2DsmGAbXkNa5sRiwzD9KFNMWEzOudzqxeB2r400LzxNdEtEYo2MBKtSXIl9o
H+UmnuwrlT0vvs/8mngxfY7P7FYYB1KZTg45Gt6jmTDWMPHRHZTeqD1k2pLtjI2T78tfKZt4shWt
hSUvTNkT0FBFixxnRuk2JUOIvA7bjeQlkxsPXoiVHo8HeFw2i2ITQNPek30HiEwjQqJzr5Pbz4fe
jJuyyArBQYpWkoU0F3Ru/lH1NyNq++frK68oNYOmPoj9YlaUIm+sqE3Q3/jOGLuskB4zRrX06W9p
GBcNHJrOLECnI8HsqfGdSt/wN8oBhkSRdMcNgEj23cFfjJcIPXd6mfXNECkFSqWlgM9Xdoa38J74
BpQJjGjKse4DDc+5QF1qW+9cFf1NBhbk+NQtiRu8jWz6w5rNotAO1UHXl3XizmXAxYAc1Je8Kars
SfyhD8jpq2mr1UYlfBr71PQSBgcA4D6f37h2XAU58z5fx73GtbqBtgqxENWORsrAgPNqIXRuPK5T
6BT289ZVWU/aMfMnmzunP4jk6QFVhauIbIWRHm8dp1uzeciI9NEPAwl48lYyd022b5Ch4OI071t9
F4f347D0La9SH+XwQC0rbnkjzNt/47l/Tx+ekUtJZ+IfOk7zr4F/o9i3+hDGyV0G9UHCaeNaN8kt
2BLGeggjWzxmhB9Gy8EVHweU8WzUGDWmjxwHSrqkEbvJT5QO7MD/vrBfpNnvkKohMlJKUlRGwJDi
isD6T9JkEoRJL+OkPUcAurVdcKrJdqFT19jkMZmobhkBBr2W+lQai+pUXYK7fnBHaQlNMs0yB1tG
VFJuoXSVC5tvfkENrv3A7fyNuovM3ZEZ/6SJ6BC+alji3pqqTkW+U7omiSUXTlFqOlwpPw1o+5tD
mj/I0lVRhS82fo0B+E1OYjRaNZjKtT2bqdvdT3dobhlrSDdNZfJstbb2CujZvnalrUsUnXP2vvk4
3FXn9pl6FZ6ePTAsHEVz6tb996P6hhfi2hikqpqoXVBGz7Tdb9cm6YKS+JJUkDKueiEYxmv5YF3i
VXoxjvN8rh/uhTHzZV+Wxh+f94UGlFs/q2qlz87k+K7j45wbq7zyueVEIPdBJd6w+xzwMdj6pwUa
fXu9AVFS8H4zv+AGTG1Xl060djb5Uhsc4am+RGc8hepdXeDLwmetmQs9xt1uIzV0iRJ3RIwS0QLf
Aj9s8hP7hXbpb4nfOpQXDFRXODsnvwhH5UlN9sa7+MNQzr+0RLwLf3zhmZj77QYP+lA2VyHK4D2L
Es+jBD5HCTpdSI0Mf3jx5O9vL6OkZjUuo3F/sbC/fZpUNmEbx3F2Vh4rOteTdEZek/c2ZOvwaX4O
k0Mu2xUfGSweuZCIq4nX7u3hJbsNtoy32c9Z0P6+Zn5OsFAOvLb74Z6NOmpgEQArstthP75ml/JM
VsNWIJxJw1GfutdPRsYRRtZ4mDXeUPLEgCSMkEgpc2YFkyHbkNf6x4y6Jm4rgSnSBdokEPjEhg90
cjS8boPki99w356b5wbrvIlhftzNkXUMv9j1d92pe87POsjHLNps7Pg9HmzAEgY/guzwPVAOJWBS
nzIvUWS3/RIlWoDe7I24/NmFgHqME4YWEvTNIouB8LHO6V7yY3EjkqozCg64p/oBnAfsCKkbARyS
i9c4KEOTj2ZRbMDQcZeLi/zVfz+SbnQjvl0fe7asXft5fWxfmIerXAh2Oxn39ADKPXY4H8Pxe3h1
dDAZKiUMmGiVJ4/WzDId6T4HXwRhgNtGsMjEcx8dnW2+9S/NseIyS5shqG+gA2/Im0BT+JVkeq3a
T/UortvP4q5/scJ19UQF8tI05HzgV4KsjB7FR/FYbumU1a36mgGtM1kNnybjOzBHLaaj76mv6hbF
0vQh7ZHZyeBMDeiI9UkNMTDqES9K6KjNpv2E6SvvfcI2wXcRlG24zFkI29kUGckjLbuB0CxBgzlL
xcBM0eozs5AT59fP8pxo+l4RgCut5zXz7x3Mmvm5v3aU35b8lx2lqJtOzssqO9d3w418HxCSI9yM
r8Jrt2dfSU4gtADI4JzsuCgn4G/GB2Y248SpMBO8TacWBJYAAkiRHQK5U3p7vfO3ykd7KjfqKtyi
7N+NZJ6HzzX+2/yUnJkCSaITi3EpMpYGY9uqflYu6jb9YDTOMf8gCmylLoUHNOKEfBlrGsE7FTdJ
fsfLSLvzy0tL8bZhfh/DGnZzdgBW2m17Yp7uYngwf9iDflGYX2/RPBZLFCUTCcPXOFCCrqtcMNiD
ysfmJSFsTT2JNW+Uej/t0veJKRfMXjyo9+qLtgMIBmpEOSTNqruqcyPdaV8RsKRnoO96G136h2Yf
Lirfll5gTG66o0H2Q+OO9/NcBOmlXSI0P+CtvwHzvelvq/d0ZX2or0Fu16fhPH3QkLeVLb4KP3C5
2t8yKRJP//uaX8+yMglybYxFVoI7LswlzciiPFwJsXZUkr3lPcS/0yCkSRA/DW/NI1M/CeXFxmW3
9kfiGauYkI3SdwCNnW4Hc8jBod9oa9GO7WY9u1nhcx2i3VxGgrj9U7hvHn4yVRjfLeffv8SX5TyE
haEGPmIHfUkoKy/akS478LrQQRE6uiLztr3WHTYD6q4ImjZbqSnnZLkoHJP0g6lE2xVQ0RPqMU+h
eGPIhaME9hzXxCAAMBSc39Y9YMcZbBTTkZs+akyfKC8bdmlHfJqDdPwDfmnXd0nLVVfVwlwVd906
3t6Hawtfo3n7kwpWnw/BfyzQr+Oec8bh+VoZZGf5nmlnC1K17yYKQJQ+9wUbKCUk48/FGcFnq4en
qmlaCycZndC0fU4PjNAZpcv4St1r3BaEhFuJbZ38t4qK8xFMjC0X7BN8tnxmc6STjT9m4VN1Dp+D
c7FF8vTEaZxe1JtwZ618J34Wnmj3xQfr6P/wNipfnSRzRWAxyYbRekzWw1vEzfjtjE5luavEQI7O
/dl4nZgZm8Av7kTdiacdu1Ob7Vmz2uTCnxed6z8xHtF/z9YtNsO1+gtoi7ITjWOLZLheArb8As9r
GH0TztQufijZvi0RLXXWQc+DHY2vY1LjLjOKwWL3mPNxCe1bULeSAbZVt9kh3lQ/fdx33YNFQS4p
kixLsih+qZiueTZdTbL5zx0N4UU5TG9MIqnn5iElL6hDcOUvx11CfJz0gDSFls7ltpHKeV2yKKRt
faAqMLbpIjxX+/zQH6pT9gyh2jzT1REZxu51qC7RqTxUVBg95cP9nRnaDwzeAKF2fDIcMPYx4ZZf
zqxKXGk1wPhMydjjK3NWyZ4R9jmlBLhcjX+xXyHKzHD8WUxuNKYFjjYPipU3Lb9BtghfMFCtvMuL
yJG85khZQDcJ4jTuO0AEAGljg485vQgFqdQtzzCZIZjZ2abYrWAruQNGSQvAH8Va1vnosObenD+D
UToS8OqzfHfRT0PY//LssU7/eA7zOv5tnWLtLNIwrLMzgD5fMiGosLv8suahICVVMdv4RFzNkUfk
vBNb0j+0r/VWuc035QXE4ZVCBMBVvSlWgFPC7EIb8DNSnGNvPf67CPiuyrYkJDzYwJi6/T9Ty2/X
GpmiOoVGld/Vj8Sje9JDuR0WwVHdRocfPumbZg4LhqGrusr0U1X8IhdKmlwVtOEanelUbvODiXfx
BNnfYDg5H9t7APbqAPAVXN9BV35SAvOV/t4p6VQRIzKzmab/14347YsGeSOWTItNz9fr3qeyy1B5
nOP4klt2iiWdeQ2YZzNX6xyJzqq0QfJH0uVYaNiWQG2HVdAvGk6vYXmdVqF/uBpbJfSCaA9xHE67
uHmoyltdPVv1eZBQ4yx68LTrbuqOlUAPvwpRwaIbl8r3WvDU6UbRH/3iqb3R6csA166eTKAtVvPp
2IrHtt3kCJ2mtdF5osYU1i2fHjNkyHInGlooqhxlzrrubgR+g7A2MYkQDG+s68FVBjcBRX8D8gTZ
LWB17w0IjOioI4BgBicZy0TxAGQTajy6CbM1GWpHnA+O8cYdOOM57lMQYbdRVoPlZmSz+YCn3r/X
g/rNbm6ZksrjQAjOwNEvojo/zdS+VyqyCj/7xu3Rud2FgSPcdZMjf5oMAoJmgzmGVgH7xcIEI85U
SMErAjtimBeasTPbjpzbMbOOcJSON5CZ0fukLdR3tFq3CWRd5IKZpSdML2iGH4tz9fDvLyHJ35RO
f3yLL4iNrl4tJU6z5CxhEojXJpCRchqKZRocu95NcjcEHOntK4XRTffZZwD/K4WULQWKx+3KbSet
/XQV90ud+eUfHelnNFk93Zw7pNtYsRFsxI9BznykTcUqGd0JB3SxUMtzTL5Zummb9Sgc0MLV6s5o
iCTYJ/hcJMGNTdTpH726vlIFVMlNx14SJyddfkjK54IYA2Uft8fauItf2cmh2EhTUp5bYedX6Dnc
CEnqcz6ug2Y5swcThOgxMJa1CLQJ9WWrvdNrLvr3MvUicRdbbsEkPTx9F+Fq07NlaJMYqqlso7eG
EJ7s3og/knBXW7uImF9mMaReGJ0D6Ag2enw0+g2KUZ1RH9eNFqyAGK/TLqP57j+Uy1Av/XKjHVvL
Rnr6wxP8BsyyTM3iuLQk/Aj6l7LRKoIwV9sCfS8iksEgRGAIeccEr0oZS1j3jmSNe0OtD1GL8VJg
HCltqTWRZKrmt3ECPRKXETrmXWFEPxQ86l8TrueTBHwSEbWJMplR83+eJJ2hR2Wpd9H5+jmP/kw7
LzBs1hVXAC8aQtQa+gGd2ISED9clkwg724JMJZUX1VVO6+51I3jgSk+2WbWr0wPSpWDco6eJCiQt
cILF8/CsFtAynj/MOjSfoqo+KsKswkkDNwU+FF2aeiXYDR9duGnJpaOCRJAjOOrTmK1VXlLzySKx
CZGY6WFdvH5odADwEMMpSDwBcoF0BwD9ZgkyEJ9rYtVhnABTcqLu6CPy9ZSvE+gv6rLORYglibfS
1nrg4+mkyvSuSd6qcEMPioQvIaCbPeqhSu6L7tB1hzTYoTz0w4+wXCGuTGd5IO/hqcweyR2THMWw
uRAjXw3YjQ0ka6/AEqYGdyU55nsRe5boVNH9NXiXe1w1nmGcarY82AHrKTO9mX9FAsMfZxzKltsR
acBqOXq8M30xdZPSDY5ldM5Agny5wYHTJMdOPfO1a/gZQLIuXrbqoRBWk7mg5uZOo2vU6IU+KJWu
HWHdHpov5G7qPdEYKPpqyFOb1ViAYnIiq5BAywAQWp9Q1RAu3x5awr4SFyNDn9yZI7rER7krbI0x
sNRDAHWUZs2nLD/ozaEmNabYkIxhPffeuEzO1mDD1Or65lpudKxOwj0+tm689187pqixfqAAA2SH
ThZ5deT4AqnU/oxVaPPYy/IWNGVsFzoTec9A/eLDHMJ0lnuneZcj10CQnjHThXEsw6EfHwsYStJW
UKsUjCOTzQWSBsqxa7sF8SBLJv2YwncjdoGqYxijYa3F9xQBY7ii1YAryw4z130aUZA/r8R8P3Uz
r1WYJ8o3fiYwi/3fWJgAL72dYWPbQoarCBBNG16MNIH6UbMYbTrBpBt2LyBK35TyQpqNZxzrLtUV
3z4Q7lCuKMAcwX17255Ya1slIJArLB39FY4NUUtbz1Ypone0T51a91V+vWqHENlhhureoaCETpMA
b+DBWU+GHWibltE+eEM4g1k+kItmBZxDx8h8WMYWoHN4g7fNWJ7MppOdut9qylFBuhZ5suiMZKOX
s7LEr7d9sKE/ycONFbtd+DRQPmLxarbvlANmvoLjk1/NVy6rRs8HVd9hLV1ciw3aB4K6Blib9/jD
D58CUGBACfVcMRIInfHSRyUrQe17AbcMonFRvXav88/GMzoVjdIf6e62gex/TLGXbroj7PHwSqIQ
MkAmfZRejI0K96lOao52Q1fVc8oQerNCT9QgrsHeUd5WggPDl3MMBoT7aGvutd8+DOvgTWB7wGKJ
yuDa0GpidTvBWZnqqhHfehjNcNPz5GMddnEJD86jEhjggDaC7OqMwKifok7M2T71pZ/+Y8P9cpzX
ahGnV7+ntGh2Q3HU9JVZ3Fd0uHm6GK+4Td7w6oZkmAiwut4UmyziZzVZpaRsNV7DVkc+6UwqOZwg
/nVVGfPtL5kMKWwqHB3iIrqxgov5oLQ7yq6iocjkhXBQp4Pbs69VXtl6Ddmu91dGSALJjm59Tj8j
QtolV7XsfHQtwlQOcu5BzpVofmyOoB71jk80Nm4mJB1it+zTTSquZSZ4mA7ESCmdUgrsRr2tiyM6
h067lQTE4WhYV2a9EhoQkngtGWzMH2V1z4cY7z+cs/q39d5vZ9kX51pulH4n5nV8VmqvEHaduNTE
RXNlaaxl7DSfNZU3u2xBx7MrIzaTdRx4+Q79XfgWITAc0U2DtwfVMfYRMc2WIQmOfcamDf02SVdF
t1Oi24mdCOUSNDv7CcoNYB/TIYLEpO98lz9HyQXFuyQnH8FQuEI+WpYu/Wp1C13fZRtNvNFzDjuM
85ykdgWPmbhdSmJYDTaf7IzCbph8WO8DeTNots7wVBmxrjN2y4zEIsBoPEyIWnmZfJ6728TLnmT0
eEZe0PzrR1Nik3SjxuseZ4/eXcpejRiTDMLQFY9wkmzkHb/GutTEK4lL+EfLWChXrxVXbHMCzzNz
Qw1vj23dU4qwkATCUh/At4BuxHFrlcfpvjn0L2DwGkCkb4tkeNbOaCH4cgaKAioCbhsvNYfYM+8s
nDkVssK+DVytzMxGTjP+KQ9uoW/7DtCCEjzyaaHRUpcpC9nNO4xnWIeZEBKccvkH2/5fGR6zeUxU
JUAeeFCZKJk/656QJrIxiyk7a7a8UT8bdNXTmutCTel2nnY2Rzt4lW8YrmPXW+H2rSENNFhaF9Nl
Qg05rsEe7ZbiTZeBoEWQf5IFfqgbvwGjuERN0iUNbtJQvnKTQeOn5TTRzobpTh9euudGfTAhIGpc
rT0C17iA9hffmutdJT1aaBiVMbKxGygrmra8esCNX2mXBEkOMKQM26Eg8e4Y2gVxwSHYd/iRi5xj
4HQ16rktM39owH6RyX/udX98g1+tzW8dsRjRm5WBmN5Nu+bE8PPKvqO18lBlcFtvl8fd7mH5cfz4
wJ99IF8dL1L8A+32DWI1X4IJB69YJizvTHr+dgmN3xSlLvKce3dg/C31UIopUEXrwiV0bnIUCNV8
WrcHbTfeLfNbxBg34Ur7RKVjq7fR60/7/zft3B8X9LUbGHMrruuBCyp3yiMj0cDMCkfwyJ8lARs1
qtOSxig/eNKtuL4gtiTw06FK/eG+yH/DulyGTuqKArkMGfnlvpRjZE6BNc7rn6GDm9wtz9GzMCPR
D8XOOPXehbAiR3y1XBGUqCEh7t+7tfZ3WyuJiiGxvEWSe7Rf7t/fHkysJaGixWN8VpfFi28ACGx4
JpGygfkUmX9nbGnYNZQSXt8vE3ZLyjDmBUiBPbyZFjOnkdBqzLdCrtDvFTecg+MZQw8eSF4042Kb
g/pQw/x0h/Glf6lvnXyjFItJPAyweCjHIi96HJ9RjJGYmf1wd/VvHbWEtCigyKYEIvXnqusrX5fF
7Io1lRerPLKf960Xv5XEjqH13BNWBQUskgaULuLGrSznanrqfq6hitEdJq+Ob+nMCzpYBMYk8HNq
hbM9Z7gopL5nO/1AngvYBLph7Yp9hvbAhZ3Msln9anEbkb6Ss5AtIDYn+BU8NWCmeCSd6VNFyU85
1SxF5JCih97w30/2//Fts7PKsimLZLr9+eXHUJmUqIvjc0j6dIAJzVXazURmnganmz0b1zWSSYq9
BKHzzE1pF7SVwQ9goKz/3Xb/GQPwBQ0U66zs1CnnMiSQg1PlH33zPBHMgtiz+OAHjLCKdqtVp0DE
zrcvTRCSRSKvGuumIdmmvMu4kfemdYyRxOfYtx5zeddpj0b+JOC/TPJmTsfoTaC6ZSvdQHkUXeC2
6cK/SKErwZYjqLloRyPFHr2RJ0/l/NZU5IKL3H++io4frf3iXfJfOmkvCvSBmyTdXPMzzmXI8TLY
js0p7ugmZl7cUHYUFGG7b1VHBq4m2y5YWKHLgtFB+3C8EOM6bnPA6pRuSzwY9b4dOPch4a/yqQHW
ImG6PA5MmI8ZLEFUi3Kfyq4Bwji+aPWdnyHJrDjKl2Y6IwB69J4Px5ZFl8/1jklWbbTXBiD422Z6
MRh6MK4lJJSwTslW43iRkR9XLwWuavWiFWupuynjg2UCJr340TG83spXBmEoeMlcrG2NvNANEJo7
DU1mpJOGm9+o5BuIT2GyEbE/yPdW84quvq91V2DEr3Tf0VHVxU2mv2XqR9ztktbTO6cNHluC4zGZ
T55Zn2LE2ta60j4wLoqHEC8D8099gVTdSwNHH4g5/Ole0LZCeysSeyWghttK1o1ar67+viX/jpco
WfegRpGSuVOdeKOK8m7ad+VdMm4z8Tj6NzJBXZgr+v7VTy/USJK8H4tzbuDz8nrDbcWNIj+iMWaN
i7jqlEVyjs6psegZ8SKhfHuLR68KLi0OJEbJINjHlwHXLHrptJTg8gYbmf6sxQ/PRQUuYeEVmu0J
CDlh2szkDpliAYwG1oLXjn91Te8M6z5DwpivuniFgiFGGd8t9F32PmByDyAsVJvWFZmtWq6yYIco
VBtsKX71VSxxhxxNnL5PfNdKb/+9IXyDw0rs9SLDRhEzsSl8YdUE9ojCaq34nD8WTFgl1dEEkEaa
y+y7dNa7CG9s9FQ0/dF6FW4xvtQHkA90R7KA/9UhsTNSHB+QNp1bDTVFmk+6QHgr3YcYREiDAN7D
6PbaoUkLnHmAAkrtM800YsV/f5fvju8/vst8rv52bLWKng+JWUXn6a27jTz1cvUYamnqW+mOF9/t
ceTuyHaIbwdAgcdrYdO/raYL/Z0MJuRl2g9HjTWjh19qLC6IxFSyG01RM+am6LcLSpLaykoxSM6J
77HHjeGtbN5k9FnyzrfObXFoymOpeTOidpszzgZcqdffSmw/bCjiqmc+Bvni+t0YgWos2vzR3+Hh
wWQJLdcxluBJp0J4l01OsG2hnuvkTi52SfxmXh9hdEu6SW2ptm74Ks2KejueFSk+3BPNKYcbYvXb
8DQSZIqK6CaRFsQxErZhgUrNb1mo3inBKWr2irntqbSxKJyuJHXvxHgRkBKebrlxJvOOgLgzLzsK
sK8we9MpEE6VSY7APkzfVIrYUj/20uLfz/o76H1euAalo6VKEG5fHrYvjkkYUbCd4/BWiV50tpZ0
tc+klWw5CVGgo9vcgl2O0DNOSw1CRDfxWYlTPoFEGFTiSMWP4mzPtq47g2QDeZGra3zQfX8MMaWy
O1sLNkKJcXuYEiWvRLERHRI08w/yHYiaBCsJ3LNWUDdseHLlKwYV+Q03SqvTld/741YO3X5yAFDq
3KuONGyvfYot3oUiL6EhJS8dnOkkTQTW1ycNLHDEK+rNabW6U1/EV4YMY6HHNG8DtUv7fAN8jzn0
Qd0aLzrJ1wh8d+qSECBvcAYnWmHmcCle2UvOFTAbSBniveHhumJoKeLzYT/hRdLW18ShfwT60Wn8
ahlLD//47+ej/d3v//l4vix9KzKDMjP86Cxe1736LutuhpzVJTRBFPc9U+n0N0P56NpXRtCG04M/
XDSBUF1Hr97r965w5GJBQBpjr9DQU+suNN/zzaVhlnYpePSkV695RyZcn6ZmkUONSPiuxIpdeJWW
N0NxQLFuEUeLWe8lOTI0OnKaB6TVKq3vTzGO0q/Eur/f8//W4peSsjH7SWgtcCNypuQGL9QyJqox
2GqUA41NIIceLER6fLDjHrX/bNqGWuA9FswFLsbGmNPdeKGJgasKDy6pf8MObVVenCzkEH/HNpuW
ubqaxl0ALaFtzGGZAWXQGzR2Y67idIM1ZhovmepxHEXjiiVYMa1wcoDjWArNA29wgrwbmkBelI1d
DasOm5KxLdWn7AlMIEx4GcgMABd2am12/0lP4skQZ5t2fYdw+4rIb3ZKgNK0ii1WBDmDlhahK1TO
cCi2PYVYvChU3Pr7gKOQoCRxdp8WWF6zTZZ4yYlMn2uxHNq3QcBehO7cq4YFpqU8XQ/4makY0l1X
e7gl/r0YvwGf/lyMXwAFMSija9TyfDIS9gjL7xw2YeWg2dIcGZc+DR+iiuop3iHnrGdlTAjsFDu+
YkcXqV8gyVMNG61/g43gxaIpIyTx+tx8WGiMQTVdAj7WDxgxbthetjfFO6mXPgXpksOmIlcLgllf
DKQXN4SMJmfjSEXBvGBIO8xdweu/v+w3pfUf++KX0rqdhC4IhbS6I3VgA36MEKl7KFb//hDpmw5R
AqKhO4Q3M2DV/zzZFN/KumDoo3PD3cCcdLK8ftMRQeqREkCQvXD3yzzy70/9DjCQQF0QXf9Pdv2l
e5FGQRaCltYtvmvnvL+U+WrCTt1P6+qj2Y9rplg3t9Od6kl39VnQXfNsnZhoOL6AmGF3aM7duUYs
+BNu8Ous+ev911QLNTwLzfhVB/x2zg8AQXVpWqBBazS8wb240TNXdBhuA0W9NN4Yrvke3Kbv5oe2
S2axfvCufKKxgruJvJb1z2gd0qec6aV5v/4gDPpbeMEl/XZtX87JUDdHBs6zHsJ1emTk4EHeXX9Y
DX85KgDs+AxT0TSisS3lq/SoiuMhsPoWadabuQyd6rmyFfK8nstfCuARaeSMTTNPvmbAS7LObxBu
kkRKgLoY4GQhuoXJL+se4e/dv1fMd4Fpf1zZl3Uap72QayGwc/3Guy/fs+1agdd2FCWIds2dghn7
VVJW9Og8llK9E4HyAweuUHL+fSm/Iin/XiT/3aQvh0QZtlqWCPS8VeTEdwyaVZ8DzBsENqELIpf0
1LMtM8rB39PDPnZAB48EfRP82+DXd9q78U5if3bkC0rMj/JhuknShZgulOfwvq5t8a38FM/Xd4F5
yRBAlN4dFib7yiCaeE+hdi3dq37ASYU3LE3cf3+3v3mTP5//l/1VycMksZQsPmurqV9EH+FLktvX
Bzixn4wQ0rcl9W9L7cv2Jitj3l9DOPH+EURVZnQUASbwpZ8UBhdj98P3+nYzJb3aYqMzDSxDf25z
otEF+SDM8oBn/eqJ+TKBN0jWreaN9P7WumjewkK0U8KWNLo+5kxdNN3NmfVkuRwZgAwDxANmIsiJ
0GtOyC0NYyEApSrxKa+3sbxqmXGAeX2OeFhPoTNA6jNWfrBbDSbHFjnNM4dB8z12jMuc5FaTWbjU
3647bnH3lN8X0wJffSQuJpL1LSeNyUVz9E86ORT83XGQybAbpUX8KXZOsJNbN10F82AVf5z9QmxC
MlpQRLN7ebLhUqB/G6f9UJ8Q8DOAhPQa0e734XOItl+kZHVyiLn4h/XzHSyFZuu/+/xlY0+kTJXC
K0+VYjr7NA69+zqu4k86xScoeoguOjXPcImxH4+YzP79lL8/zH779C/cVBKMeRZe25jMel7HuLTx
zvSSl29vx6uN17k5QFeHH/Dv//7g71iE37+2+qX5jow+6CuV3Sl/BIlr6kX1yXzhd2TkDIynxFiM
22irf5ofZA0JhVsTfzQzygvFdyCGxDft07jP9zWpQQNVo9vJWFMIdnF+Cm/Vvn3r/rtDv3Jpfzvg
BF2Z6kahgBKXbEykpio18RtUL+ST+pBTNNVPwqs6475kJm0QaaXn/GgdoodZhoLMk3wR1WGyXs44
XPPdcORH4dThO1JO4W231iKnemJEFFKg61pO8AnUC+sYbolhlu9avKA/3fifvs+XQ/EaW2XVlqy3
/LHGyfMWQarJtpYinNUvHbT/UpqVKAjJCpdyED4v2FuB7S8ya0mwZsc8CjZm2Kb3XxI7y6Ut82//
vToIqGZ3+evE0DVZprOQ9b/4keIqKOaYlHCmlTt8Xu/JoC+HLaU9vj6sGYzdhOEkP0LBOk9sgFO5
Vr0IGRxsvMb1XbcXhzVxWOq4GrCrX7dd+kCsoBmeTDq+noxMV6kXLQEN7xKR/I90IdS3uIYGRBwr
DI7BPeKJarIJGqqfuhMyoelULQWS5t5JkkH4QzRyylwrcO7uoTz4LnnwZASFjJwcDqXIyA4j38Qx
UQA7VbJj4l7XQrDBAdRCdUrXeaubXiB9OmbAEVHyJjEQE6SITQ9mZZ2hEL4YCvSn48s7urzGfKWT
Ls4IFBrD00InICOmcrp6Hz3hLf7UBA+6NeNQYNwEIMRmIDnPuhk0TwTfNxaoOQZjj/90VpMJCHmI
pbAn7SwTKIklPHy3IsUen2PLluBNGwDjGyl/yYpNJC5/eLK/lFv/erJfDkyhz1tzEjgw1VMEzxvv
IL5j2e7vyoMieTgVFGybPUgCCmAoesTpOEAqV53m6VNb6zNwB7RC6la+rnrAmmO28icvBcZfCBv8
+UBJQG2Zg5D/TicDZHCZQzSgQH1Pp5l2iDriH2ZLe/DaV2s/38bXBUY0HrRe2SLxJTciLDczJoHI
+qVJH86MRkCipbCqkceFWO3XqbVmTSnCvmaSw21LnFDmNpxGpDLQG/mbWsU/saXfpYHUdhBH7Gos
IVKfEKcRPAYQjnAr2ieAFp9MAIwAtow1ngP5rd6I0NuEr+ygqSccNxC8oQvmDPZxR4FjROvaPPfS
prZlRiD9H2dntpw2F6zRJ1KV5uFWAxqYZ+wbyjYgIcSkCcTTnyX/deok2BWqTogdxyFGSFt79+7+
en0e3Xk9DW0tLfoAA5f4yea0ipOxIuoZ10ePaaQeMPg7ceLe0FHEbtNm/04kZd5p2qL0Xj/Cmh9G
c1EXqhs6jjGWiOzeTECAINaDYor0R75HrV8khq09yCbXpnPmCZILiqTsZ1s6TfdTZuUbeMwxoB44
MeBJoMueaafbIIwRSycnEd0r8b5WhyR56M+/LotTqDZu9SLYlNq49l8D7ClMutzEe5yYDLDbmGqC
voDx1k5igLdYRuBUxe2tloAze1Vek1+98lPIVIjqPW3KLJ1COBB3+SzWOtWnDqPLLj7qmRlWK6k9
PSaovA40pHh0c6/M8Ub4IqaQf6nzsbj+3+z5HFM8DufU3LOqi77omZT0+sLnIZK3xnL/XosQNxWY
cI7VjrUMZgUrPCPrVY1b/nX79cdRPMUWp7wRylRhDqdz7M7igWIN2CtLS9KtRO+2D4C5gT6z7gtW
93Shma518qpjBxhRZflwk44VmIAx9zPap/pqnyXIcK9Gy+9R9f8dpfYUiCRVddcfKucKOKcyJTtF
AiPvEPLeZ2RNta/6rfHyDWUBmogQJwM3BTJ2rl1QgOlXgTHwu3JxhbJ1/jBH1fg2wN9Lgz4ttxI7
JgQUcDKRutWpGHUkJT7zu32ndkorFXKpiJsRX9APiAcUQM+xW0+y92y8L8nXutI86YKzA7zekCC3
8YICh4USpqHt6hiR0mUDNWLyos2VxhY5xOGc1BpyScYY38XWlK6WeTJ4UItjSpoLpw4ll2JWjKji
qAHFHPbh4ZneOxR09/49dk476j9YNrYi57vT0PXo/Xv+/0XYy37pj9Pdhid/hlPyvSlPDeJ34KZB
TdYp2yQbfXfeO/sJ270SGatdjrRLSBYaDp1EofnsZQr9Tt1DzVrogmWDT8lJPkKnmKIcu3wqY2EH
x+phYKIGbAuVp1MMWfMOpAFp08dLi05jsS9/Gedua/aKDBF6g4gwz+MaATUx6tYvU+yKLOR1J9n+
+z1L322EP6ckNNaKIeqUmp5irv25NPSDTJLgTJCSA4lkvmcz7qpHXyZVz6aVAu1qrbMRso87Nndx
9zhY7x4dK7gipXXjzyQ89eozGcx2cPIZIoI8NvsmjIi+rAEGtAFwNQtOXyiOy17cvX0AoNNBadpp
WAKeJtdv2GjDfGt6Y9XUlkD0Ph6fSCuyq39Rgsvjk+T+zaF9SXOOqi145J6PJHCOgcE2aJm45KsX
SceMrC7/ad+3xjXt38fxg96cQQzJiqQHTbJY2X7c0dQL1BBcrI7AmqCOftvPoWCRkm5HMIuk1RIL
ADYoot98GVqL+YArvEoHra6LEISWvd5hFmMym2LAeHyr0DJFe9zfcu/+WWJBntgiwDEaJdAPNKTJ
vVog1nGQEF3GcuHLXRSwMaH2452CAT7U7Pi6YooyPwQug3oTdWIAG+b+lmzr1iGzeJUZl9tl5sc1
R0GiaLqmimA3/h7oWJs1+jUj53EpI2pVaU+OMFtAJHcPpIlMIgZNXEj2XnGuPeLq+p1reZ8L48Om
HpwwxjUn99G/x+GvuTpSlpZl4aMhmfLTvWckmSwcz3dE9YsHxfuV2R+fl5CqOuYH9HqMQ+6bew9W
OeBWYUJ/W/FNiYcc88Gkgkq8p+o+lSCe51/6r9gaxm8bE0lHESVahgJg4+no6quWaYV+o4Qp2eLd
O52GaQY2y6FNiJR1SSB86yZIBY8+Z+p6gDmQIS1l9wIAL6N3RIgQFAP6FsMaLVU3KYNGnRnaIi1n
ldKXrHcstwP9C4XHFcuzc1ekO/DhzTGKoQV2UBOlZVGtdbIHcLzCrpq2X+h2m9bFZN8MwH/JlQPM
Kt4kx+gUd+D0xQpqRheCzq2NdBiEICZkWJezyrAvr1bTX/MEksXVUzk77ePv8VRbcXWpJBKtt6h0
y69qJ0Yayu+ompujmAkhRGGzw4Gaw8LY9MXI+W0plyxUWaJBi6X8LByKS+sg7h9kn/cfmC1R6961
3T2Vc23sjDwbxoDUn45OnniWZatiP9M8pCKnjWA48N8RfK5Y7CRWdFgKiWNRfTgPEOiSYyALU2ge
NkUzpBrNTA3+feRGe1qeb8M/j/xpu1Gba1gmpZhO5XcQZ3QSnY9sKMsCZLZTrvaD8yKni6HHY4oN
FAvQiphprI+/owHcI8z34yRfKgP57dIVh0r/soC4kpxsDDyx/4ITjHKopKk6G2bDdXjpUtYyuntP
CujpMEBZTa9gj/leCqHVQQWmf09SxejwlVx7EIagJCI4V+gZEV1wYPcBIij6P+ML9AwfMlw5qWaK
3mK+/n1ifk1c/3linsJkaX88QRqhSnn2WHCuAza7u7qnvuchxoD+MTjR9wAz8Y1u8pDr7minrt50
yGXXR7dxUW8OzRIwwaN+ESGYbTL4+YrJTFD8MnFe+waW/BkhJJVQxm3FSn9Xo3uPTHm1bCJ5UdZO
A5KijVI8CplCJwZMQAhEApm1L/bSJamC/uObTguDVL3aDYVsOFFC24oL4uXURWRTLi+fSGUmuAiw
9b91rjMBgUvuNGE1w1hknk/P83OP8heJ8YHqCuNb7/BGnHweomkZQDyzFo8+iUEgaAa66izEPGBZ
zsVluqXAqo0e9FtcnLWTBdpCenEbfosmfpwa5sg2r08jqfG0wbjI0posMKUn0xcXuWwLU43N59wc
o5Ic0/Hvl+F1Ug6zTeFLEWA+yxd2KLz7lQ+XFaSr/nGZtrKjjU7/ki2yRl88fXYE2jZ6OGXEsqyu
kiCiwZhhTc7DZ/t47cS5f5vSm0KTIpSw9ee3ZgRYW2XLfXV8JHGbuXzOVrcAR4DVeoWZbWf9alj8
tqehEQx3OU3TZPWZEHUtrndFWmO7QrNQV8QOPAXF3L8OrthDT2Rilr72eQzyjrAB3okmp690Dx/l
6o52WvOUTRHxFcnkPABH+GVe7bMPyvcC2gQDiA7tJXLUQnAt1JrpMt6SbLTO7FTsC2xxMOkAn9m6
vwlzClbSuHlDF15/AgU8DtESKDuYLAhASRZs4yHICrOPIoSS8AHBwRJBAiSR3K/O4e0Tf64XM5zW
Bo8/BoWiaCAgNJF+vqdBoRdFKlQJu05laiqrUxHRVZMVmHt3zwSCAP8RAQnROnPxUiC7Sy91RaqS
QBqs8QWJWQD0s4D08ImKXpEi7TwoWyBMszwZXXPdr+N+TPDSjGKhk4GlPIZrwc/WQAKdenGZk0hS
Pm7Ts+BWxz64PDiAZoF8y77AIHiFCfthItdW21rLhf99r0+L4C27WVpR4UfxWCVv+IzUlLBnzc76
qvx4DNDy0IP3R/o/FId7fz9B3xNWaLUCNYA9Z84yyJ3w4/xyoH42nzTLc9HJ/UQ0OWEHRq61+pRo
6guAEJ1mGF92rrhw/3velX5bSvGJY4JTZVVVnsvH6+okVjeZ9AStGVfAy62sMR+ab+r0ESWDSrZB
B6L3XqidSz/xX7z4b2nVP1+8nXv/mFvNWrWuqsRm1xhqX6cwx8C78bAE8kjdSO+HTosYqPtNkL56
4d+W4T9f+GkZPt3MjCvLaiMNkd2H5Swv2hZHYRD3i69TUC5IQJoI0u5z+VPZvHjXv0WWf77401JX
qLmZa5c2HXLs5j3JNUlc2XhIzpJdPHopufhVEtNK11vfYlMGF/f3SRa0dXVtTBawxj+Ijk682U9E
G1eKjThls6LTkai6FMwvnRfv8ztE/jEV0JRhtHQ6A7/mv1+5utzuB7EVCdzgRV2HuYSwJcIhyDp0
Hpsj3dCncL3GqbwOTyeSojaJ/+RA0m9Ihe5Cbp9mqmPvoM7MQ3hBv5Ohx7RPsSsZ/TjvISuWAmAV
a5QzRdDsUIvjhdpQzyb1Wq2uUqASp0A5XtvJG2VbikliX+zHcxErWjYTrbjuO3+5U0hgm+FJGq/V
iQydmOq0ZZPV5reqYLzg3R/DO7TifIyE/EGMGZP5rJruabLO3XxyUzzrDm8FBZfGFOBcvFPwGFh+
PpH6YDgB0J6uHbX2m7hbgcmi+6sIzGZaxFimt3mkF2fd+nVl0lRZ1GXsNqXvCfqPm+p2ys43rFxQ
1VNbT9ysCHIAwyhDgbqaHoR2ixgXXTly+oL8MJ20mDLStiUBINC9C93I2/NYJ8WRusXeOaEeYiGS
epRkLgBHEj+j1wI+SObUdMrK7QRufZHIP55W1padb1P0eY9mzeQdmsyHBkbv69xPI72vjy+9SyhD
qR6UbjpqLkAl7eMgpl9rltPWqFK5OXZx3CMojonOyaFII2T/2EmA6Eetxfg10Oyf8aLpN8qbVHrr
nVbg0R6Y114p9sqKFs2emEzpwL4eR4oGdJSdZPlwxLp3YSwB3wEvoWDOBh6eJibg9dnQAARV0vfb
xdwP2BvDJmZrjp9BEunkD64ewfV+S/VDbZZnaZSpYy7co+ppqK61zpEIVaXW4xzIOKeudnbFOBDT
7o3g696rgVRewxsZamBp4Iyl4ASEeI+tRcfk+U2U5B2w3TcJKIRr5CMrH6j30e2xMMChP0BfD9RT
v9ECo5jHZv+U+crDvyCQjuF2jAqxU0N3qbpx7uUXZOt4q+ggWMeisblnoVAP62wkEPDT+AxhNXkD
w7IGOxAIKdKKQHxlRvdrcVL+Y+i1Gek/ht6lbJLj9VTsp/sBeUCUFPS2fZTTqk0XHoLDgPSKU3wQ
E470SCYPzMKPT8yMBjk0sfKQeB5HelZECGdEBi6BTu9AQhKsQptBpJX4u+nuNDA/G4w/4WqcIsE9
e7UL1QmccPTiVnp1Jz0tT2tFtIo4Z4+LNUSON7gyobb/js+AYL8qE/yq/lba7QXBBO0+6lN2uhG0
vZK1agqZ0HUm5zaaAbnt8tFPnnSkORNlt1cSY1dOigb56lwH6NnF+SqHqxM7iBJg+Mij+45zpA/h
+VJKI+FFvyHcdBrvTtxRHd0KDTxSRuRPqr136Jiv0te/nbE/3sVz9vqgJHLcnBJKDrsbNm0IMAon
Z9BRRk9cPaCq+eIS/dah1XKWqIjTvYakpz2iP4acatG3FhskkapoL0daHhoWudRAN1yR/kvLvzdL
LXELYcpguz68tRyx1sps0QgH6bLFYtUx14OULvuBijfFR8k+U/Pa5lUsp0J8MWghoW5Tzk6jcoPx
R42TFbe0Y35Ud0rR7EgMpxylI1Qep85jaS6KhQAloqSu93HagNghMRPbuAbno73pFgOiRHxbyLbB
bsRo5EALKvWyHhCSG3bs6w5lN3KRDzqulF21n+B9QDZIKD/1xG2zFXLEtT55Kb5aADDFgKpiAYe8
i+uY/ugEFC1yxX9gN72gb8m406VONpV2Z6cid1t3c8O56aF5GieWK9dRiWOH4qYiDSIR/Zkk015s
EfWfA0I1uDbIE1WRvdJ3deyPy6Nf9tlePkO0A163Oi7WY22lo4a+OocPNoykyxjuIiBHcNvhvUfT
juTinTkrwAHgF/DJnlDGI4POBrowT20brecj2s4dGJbumQFM4vUrX+QfgB9hFnzc2JD7sJCJnSEB
nJfnZeacvpQNHGotxIvbXjsaE8a/B+HPEJqRJ1rQCRXZMpVn7ci9qMsyEc7XGY0ZwAzoLh1X3Wz1
4kV+JnA1xVAUCQCvYrRGjn8P9NvtrqjrNZtt2rYzyzYoyaAJSFgQB2nikWmUEu+0p0Ew0IVBPqPd
IieviMSWrEnnMC/R9fmkwZsK/ye7FsecRPHUARNRik6iRRZkEUYOZrveXYxO0OZkkilfsYXyxgEw
aVFbpawMhTSLqBMyOYtAiebsy9QOWqiutqd721EHN8rAx4k82R9DZExnOTB070FYhG6qCtUz3omT
9baVGyZD/r2Eypc54uTf5+qXyuef54rw8+9z1ZzEwkrvTKacJSahPZYSBg5w2bdYZz2ThfBM1QGA
D4Ql+kYVuNgklOHokYXRHOvWYirE66t4uL1Cf4fDKM+g0NGCopJJ0p8CcdE4rIt7o6kTKcP/U7/2
5QKy2qGIkhNY0pJsEgu9chF7Ai3g1xSjSqjk/z4zSruxeToGTdQtQ1V1ZCym8rT3OCjZUaovSTFT
vpLRFe/EQ/c6r7skFOqAgucAWAqoNlvviauPu5dDjRyrwe7SCs5HEjfjZO1BovBjShWLfx/ab30k
pAskhU5zlLs6Rbm/r5qayc3BFB7mpOyAqAxPI9UTsbE6juUtdrWYgwUAksHTHMfnK5lmjEECtK0N
Yv3A6hwmSo9Y4hMxhdd6jn9krk6HKyIyl0YDYnb4U+49uHjrN8OjI8HjbSOv6yJNDuU3dSaPWN/d
4xgOzANnAWzgvGYrzjX8ogKyjyMAUp3qDW06OSwIT9EttBaXd8Iaso9FD8nEjZpRTx3G/rl3ik5z
FEJS6sXDtKXT43JAZylpugKPK4xl/Itf+xkbHkAwZb9ZGiPo4C3K0qKtz16v3fTg4wqR4cqBmwFO
GpRrNb8UAvXFnfJLg/9f5/xbr//H/FxqeaJe6rqaHRbSUEZCFl2BDIJRIISlwnsBn+CRbR6q6DsX
oO+RleU2SZwZzTzc9cwkPW3VgjYCZXTsVlGxxIUP91H7xcD9mSkg+yqT7NdUPO3l73H9x3GmabFf
m7iaT86UMookPLc6JSoL5QQPGYyySyF8MRx/zrd/vaL6dLfG0v5+Tx6WONGMUChP3Ytcekah2QId
QQUdj4lPxRd651WYMHGm1o1epoo87XWgpi+6dH9R23MsTP0Kc4dKvukpXbE34li75IU0AXdygQsr
0fk6XD+GcjW50hiWhZnuYY+IHQ4ma7TPIaKA06L6RrnZPy5eTGE9P4P94r8tzTI84P5RdxpjLItz
BQKZ8P+4WEDzDUmX1faon0pnZrLPcyQf4kTeLzV1gz9kg1rBXIeiNc/a/d7J/vfFAlT3Y17TzT9e
8ju8/mN8nMvkVmjVsZod7dX7+zvcVSiztVuGl1EcPFzqiQKczQIjwcLJ3PaRummH9jmbS4gV9tk/
O2cncYFCw18w7NViYXqLjT6p7M0Y0DKP4d6eXR3s6PwT3M32JslcIJ38KHwk+CBAc7aj0ejLcCZD
jqCv2KvcXVF8thtHpOMKOZs9m+CbZi8z+6u2t2Fsz8I0t9+gvL+9wQe06Xm2lzghstd5e3uzez2/
R5jn9N4Gb407GERvk7vt84S3jxSkL0GSi59Vt3+131fdruZ2K7vbXa1qd5UB6FiJUOhX3UW3O/Da
n7e238RO+/K8FA4bvV7pvWUtE5rWNI1dQUMCG0Mme7VRIrDzruc07tr+OLsfb4Nlz4cuZdCLdHCT
iEjD34AA9XebzQIvKB6GLTqWTextd8eb1N+M1xS14dI6BgzJV7jdXxT8lGXJWpJTUkxTVp+WMbW6
ZYlwWZezsnMPjxAroOtGmF46dfiJQ5V97zS899oV2UPRlzWnckwN2RoYg4ZAxJZHhsfq0FM7D49u
IfTdthUSs/U3+viG4R/6OmznR+dO7e87QiiM0hdglV8iFN4ApVPDMnSRO/opNWbFd0s+X7RyxrSr
bhVEdl02Tf4DV5IpzORjn6js/EV1b4kL3AjjGbJL1kw5OzC6/n3v/EIeNSTqF6qkU+lu691/L7uP
8z3Pz2cL6Ou6dg7imXXGrYBUJnA/TKGzprVdcm7J7N8vy6T945Y1JI04ltVeVo2figQJyLBOtmB2
c7CWZ/jI0KHLEOWRQ4nMZjH2jh6oOv/gZR0iVR57r5grn8W22NLntR8f3lsL+nfp80iyZvv4PG65
xhOFAIZwpnvo37t3LJ0P0TFCA2stxbk45/MWR2AKcrjV87mZG0tteX5XPpXPantszSzg56O+pCFM
7Inzctr+L8gSrccn/4InKdqN9/wtf9M/zI+azn27HjWDR3gM0FqjTunsA9lTPTaDzBD/zQtUhpgb
wOZDtt7zQM3k5B6qhvdbRx8a4/8e1tgcWmOSjushn3TLFqhLp63IROsQd6tf9e6+QzAwaB+09XOa
fLVTOuD7QJ/Q3OsQ0bsiGr7D6DgrF1hPTwS/fZCeCmCGhShSAe/f8HCXKZwtzW4elQ4qxMjsXsaX
8XV6npbzdJyOk/F+CtChn/bNAdh71vW0p461oTqWx+Ry6f5H5NK/RewafasnzJK5OVlPSFR1m+6l
f+uC7yCgeaQeBhz8pquZfgG0Tc2nzCN9z7d7pqD+iaee+mvstQoS0gNSOMYIXPUknmZzckjT/TAd
H4ZHHll0im4JIjE5SKL2VWi5YI+3H5768fAWpFt45mHm//eR+lWAhCbAQc2TwleZmv/UBX/H0Axc
BqxlWmrLv366YdLj2UiuJgO37BTeoyNBakeTF+JwFCDv7B661vdD6+WVjUFSX5wLSyS3DCbSyG45
vPUNEM9Gt+kbwSNsR05H6u2DNUTidVT38jAPVUw19ciM1m3FmT/PgxSHB5bOiRxB2o7EqPl+3KIk
FCOwGZEaXYiZlY7oSW77OHUKnxsmkgKpewV8fOUhBbctKxd3hTAwR6Yrj9SR7iqT9cxiZGK9yxoG
z4E7gDnT/hRY9Kjg8pmNJo/Pzz3/qAT/rZ7o3EEU0WfqtxPXfcmfHbJS34+MkBzJQfTgA3wdEIgB
Dd28AvoEBHKYZgjOVhhsBc8iZ0XqAwncUg/3/bLbfmA9HughDBti0IPRo4F3opMFQA0mdR/7YTY+
jbFOOg8Pglv2z8PTmKLnaQzzg954fN3HJZVhvnsZ598fxRCd5mUM2WJaz+v5HhvguRGHNSaQ6lJe
oncwJec4xeBkTutXH3dzPmoKT+fpeYjzWtlHWlBjOlRvEUO+y5/WfQaMDGriAYkySsyAAmUSiUGK
dfB3Kf7GcL76ty5bpT7jsP/aNEL9GfAQXlF4pyWBiZIt5d+zdvN4iBBv83pCSGrEniC55Po1oXPc
yf5K+TK+aMvETp0NCnDM7R02Ic3CQV0O8rUjr8mLd86guugnAFdHXqm4BRm9sEcRK0Ro5PAt7nix
Vv3iFCRqix6OsTAbrI8hXx5PwQUCcroyTy/Wop9RPvs+i+ZNCygQXRhPd1Z2SW9X45jdJ3neF8zP
uzY/6dFBWegxpq/sm9IXe05Z/bkG6SY70VblZRnatwjsj7DRzBVaafTbfUL7e4NoQLnvyiN+LltT
hea8S1F6Xoj09ymgB5kNzwOzSBLUjfluyvMU5imhdnqHkCfFfnoz7ZtRoQumKnR7kYv+WbDE5emP
A33aG5/yyrjeEFtM5FO3dSAGhKNRQLhS4gFbfRRfxCe/FA15PVk2LU1k16Wr7Yn748Q8ssf1aklp
SRe2QmP1Mf1ayxAajLrXGChPMra/D3OkXPbB1aq9TD97RU5rpCkEklK9OpifCTYOBjy1KANGMQzz
aSsmW6Wk6nurmJ0/lGHBRJcN40h/U5Ft9i/LqqP2Ln19cl5awYsY5ZcQRScdb4H+QutGnPL3WUik
vV7K0vk+UdYfMg1Wx/NEx988hzt82NZk4Y7S9LyfyA+AVAvh0ZWpfB3M5L1Swx0LcYy5bUBTRPL1
4ri+T//TEkQKh8CXDbGl6c/b4TiWzce6zqqJGpG89SEUDIVwUbvkKiK2L4QfvWJw7F/fm8H5EArL
fPYpzk3/NsEk7B6c+9zSpmcMtCDuCjTfV4s1bhwLmoYOtvxxA1gS7oNHoLg0vMSB9KXYNGpQu6mi
LATHSJPEAfxYS9q0vph5BPQt0QnV917wmknjLDJ6iLUVyeVFhaTuIx8JQ1RRU3OcTAGVDdGfd7Lh
IYBJkA7NbWtr04f+/pW4aggSCgKfDQ81oFK311mIcL6JyQmpkb4TuvtBqjifLCknA/k+iXJYN46M
6iNxHhPsRJ10cArEjuTR1baq7TvsxLjVDTU2/FTMKp2k7VXRJ+nAML69U7T+3aNvhib2voamd/vw
1cJDCxxvjPEXHrC5B4jJvu/MrhHVznEGMZkWzWpU9IhnghTzZaIv+hW+0IX7+6XpP7gUCMJEdj37
zsUFWUB5sht3CIqgrOm2juTHDA5DaRGvHkjCtoqdvCNio049uUzwTcvd0gYXAV1kcO7Ebxf/7t8o
ntAM6c5v3dw3O5aP02pETaGf48e07Krjk/8qztHEn7l7wyAwl8gUoh+ALvD36C/rWhaTo1LOVqvG
6Ys+O8vVih0lW8rKWa0Wq0V3sVh0Y5c/2TW2207D5qv2uyv2veDnbJ7vriqn3131Dfu9y97882p3
LJ696vNvbJNXff4vVilc96HQ/iaFN/z+F6iS7jvfemd721+1McgwnD3s2d6mHsu42NufwyF/n9iT
szNhZxxO2FHHtm95kwk3ohP6/No7X9rA39b297N8289s359st5OW4jcK+cIeITDjW5NJWNt+yV9q
e5IH28nBmYxwoPQ0jz90d7RFdmxPTNcf+dutf3BGvh5ODj4tqrZvkkeEvBBMwhkvjqPH3d5ul1/8
CI4JiKPvf/n2iMNgA7+dbB82rz9LXLT1PPiab7TZh23I/5sBCCI7wZct/3FJGsAb9HrIiu2l/cZf
vJ6v8k028vzq0XT1hkaHlIHjOdFbxD7/I4o8L4pEG6+sKaIx52ZPd5tgZ7hrh+255m4WGwxCHTa7
5uRm7zJilcbeff++OPPMI73gvHnzAf+fnxDNB3zmpw2iD82J5g6ZiN7gI5rudk0wvZAJjHa76Xh3
sze7XYJptsPnTersNovEHwfBdDyd7sZkUgx3syNv0D5vnDm6h1qe7EBlj8cby82c7mbRHhfiCnvB
EznS8ZgBRhblYG8YWKnTJebijw3PUuwFvzNnMf735CqZPzN/Bg3mSltQVHVDfa60HNP8dNBlcqLH
dny+Dwl7UzfGEYXglkH4HQqTN2JLt+8LXoa1itdGzu03BGf0nQIacamAoZbe3Sm9m0uuh/HIQDmS
ZEKU5oSTbTsouO4AVPlod4f+aHR1R6Xt1/YIQ7IB3/O3X29vc859e5IMlzM4FdzdhnPXNR3yPYnf
ftsIx7h0AWwjbUEZ2NlQ56KhwOYiRAOu3HjTbTM03UXQXs2L0/2+LbsBXWFMi2PNXox3fKaSyXvj
/ru29+2Ca7Bo7/Z3zjmnOWMMtbvM/3abGZeAi8lz/n3ylbYy87yw4QOqYYGiwusSn+Yc/B2TA1hE
ZMYkmtlMrocsu8ysGIh3tarb1lzflcdkf397ALRpQnCCt9v4y5ow3Y+wKq5Gh84BXCJOLW4qLJJs
c0SNR9dOCU/9RbT6W5BkGHRTqIqlQHoxn8KDYt080nS9r2eUL+mAwZjwfnSoa2Fawpe77Erb5+GN
teAVDQFX9B/nicUfxgcFE6m1YXpKsZ6uj6MhXk3E2GBN2v1f1pp62e2Vznsgxjo1IFfMzf08XPMh
rOJA6dAEye6wTZdhne2J66k0qkp6jTGHw9GTG8+x2JCpoRwKQIwdTpmzDg700IhsEw2nfQDTcyt3
aZJAFDs30oMncpeSU/QQZziKM/gYfMzn0QeRsHt32sdytHdG2lj9uj06ZkizRta/XAek2IAVHcrB
vcd9vWCEpY7pJP02WWg67ce/x5X86/nSqUWrwA0Ia5/iWUETmv3ZOl8nlwcK2wM+phdkP9frEcFT
TqqnhOWQhpqVDGQoD43ypUEBvVjH8CqYQX5du/ezDxZhtb5ORbjwQll8vQzrfmbiuJJtP0PbkqWh
mnva/sjZab1W4hpXnhxRv8xWdu9L8jwvwEK+H4h51L1n1C8KHT+Ca14U6acuGvRTtEX6v1f5/Fag
4S0F9lzmp5wt8hJ6vIKSlZDwRRnj91fC+0cxLYPR+3S7WFVqGkVp3CdxNVkXCzH5StC2FPP1Y/Lv
q/3rieRVFHi5reXX8wxe6/kpkzK9msQiJA9fqwaFjECbjLneyQ6LgoaC9EV9/mdIznk02j2CppLV
RY7y93nUhUqIk3xdYMZLZdVRulJwjSq/8jMiAyagDhge9+QnAbcQVc1HAAauK45yT4loS0YpXnYg
gfXukdCvQjgfoU7C7TEUBzDjopfy9efp4+lg2434H9s7tZJvuprK90kp0LbjwHLCGWdVCP2D+rGG
mfXv66H/2Nf//XLPaMtDkSa3xmQDx2RO/hDX01Hahhzjc47pk0PDf9ZpIpQ7CtsMZA3GygqtN3OS
wjiwUxzw8Ln5QL62QLBTfDym2sbqsVlfYuPaBU66VGfnlTwzKb/ex+qMN2N4qX3tiTe76JgBPa35
JO0myEGJMxe8Pc2E6OLAjpDYy1MO2NvHus33v9g//pyln9730yxdrZu4umbifcK9lN9TqpTRvn6n
aObEok5xtX8z8P/2oAz/+4T/nO7aF2YDj4s1+Unz+aaWL0VZavLjPikO00RHkVo1Pf0xN0/r7T3v
HtZYid+vlOMSnDYOyBCxjccd3EzpTtAZp/hg3heJcOgq1XV6KOPgun95j34ry/9a6jlGXH7RshiK
pP5wrz5VuZXstXsxo0N0hTZ5EA+MISJw3EZx0XVZT31Ku8QzCTUBqaPYVXT/oj9qdJzQa9Zp69Ia
AACjD7YTGg0VhJSucQefGBwJoEDu3+U3rS8Pdahoh4G0YlCRD7101ak0Rt/w1mZW2bL615kZlH0l
0giSxrcPc3d6uwypDqCJUAV7jWjS1paPUPk80AkaVQtjKHS4P8fXJb4g1saYsfcd3SbAFfb94urK
s+vK6Be9bJAvThMzwPWKHCVND/PTvFniVlvP7/39MJ9jizCn8DYyBxaWq8nA6ovhZYIcINDc1oXY
9ORB3TnTdm7Ln9eQvsdIDprP41RdHvCUP3lQgI7T07wIpNGL4fOzW1TRWSTbIcSUZsjy00ok7IVG
lYS6mMn9W9P6diYjhUT3w10c3NSet6EgFQCH3g2W6jU7Xdm/dzCChN16Beqme82Y7mc3dg2YcNLw
0rsiv7hhqmvvd/kq6dWU6oYlQUpDO/GNus/DxcKmhb10VM/q5pfWu5hbRATlR3c1Le5p3DtN6Wvn
IrAIwj96Uzcobg84y6T0ideafZXcB2XdlH5sewseFXlHfAef6twOXqW5IjgcOuQo2JO6LR1aT2iY
2ysdWpDQHcsAxD2yVzoHSS3xPXUV0T6/P2iCjzTSFJBFkZLvXYxDSnSVewc54eFj/0CrSdnRzj6Q
fbUNKxfnAdOBIIzF2mUy2ru64ii7BD8Q7AiwESHP0Nj5h/kVy26N3gJba9A6ZcQ0gFHauVd9XT5I
MGU44OFqAU8Gx6++vLxvm2XbJ0zd8uwaqSfy9blDz1HatLYRCHvxVGw+c1yw2I5u+WEm8PIWLQEw
yeR0feJYCzDqcrV3WJcv0TRQUAR+eLVxIIdo9Xmj9L00jy3HA2wpY6sVrcQOQAb6hfg52vbyrtN1
RVSCBAdqAzmPmT7hsLANplg0T+Z0ND/errQWvmq0QSP1c8FiJiP81xSdjgLzaXWFFL9OFaG8TcQx
NmonzIi597pniuNhPr3CkhyhMKDO//Ho3BZn438IO7MltbFtXT8RESBEo1v1DUKiEwk3REJmCglQ
A6h9+v1Nrzhn77JXlKOqXGW7TCNNzTnGP/5GuwdjvYreH9lX4983AE0Pu1MYwUDS+U5Ts52QQrVO
ZWBxr2ls0qYkJ7cmBDw3P7hIDobYcjoskdd3kTvv8xVZPzleX+izHoWJSQTo1Y0AJGO8jpkvzzZ4
oK7G+3cdnlKL3YceAMO1BfYKeuJCHiZnaspU6jBF+6Dlu/MVgeCaBZbOV4RSgdArMxyN2ImzIOv1
+763eQp4FfafBJJW67ZnKXwci/O711/0YB8PK6yNHprOcgg3WC2Ow4HW8UktONEtQ/r5wsVa3JBw
9GwFkvRWx0D9bGgjo6tNuPS4fIx2pQOLR3TU50GghOQZcrOZ9eJwAf/9pUmLq9GsBk6zic0VlL2f
XbF86FN0+8Z1VTcqM7z2u/GkdbMnKQY/O0yRVpV9Wg28bDfUX2anF+4P+Uazrxi8UQzVkbj7m7g0
JC8R2VDuWCZj4Gm1jU2XhImQVhspeBthMFr80ThQwbWG/8Y9N9dDxQJtc7uRluK1fAsnHZEwzAtv
xEtpOVZEb/WpEWslgdDNjcHXX/bE/1LD/GMF/lYyVYp8m9fvulk/PqEsXittPNaO3NuCygGuQW8/
mxAKNmkzeLsksh5vi+Webuog67VRt3gHWeQnyW+Sgwgg/suH+wOyEBEK//t4/D44SW5QDq/KFaD6
xcy2YV/Gt+iEmOGFb9Ecj4buXuiQ8MlHQFaNVFpS32h6Z+lH3uyvbKePwS6dzVW5KfUJWPBtBiOR
p73fJSWJJ++Zk8xmf+nJ/jTV+vWhOfxHYzqC0a9ogv9ThBbXATBANkR8tWidoV+tq8/uONz1Q/yA
VCh+bxtdkvs6Yp9qJ346VN/4OTCqvEfdAg8kEF88zqnmms3z+zbS7rKa0Kzup9yBIfpI9Q2V428T
qj8NQ3770L8vg1f1HJVXlsGdNlsypInZ3MhLXGZXA5o4mkZlf4qdRwJh0UhBvbH3TWvzUtsEU1Oc
rKTr+hl1znX9uBonW/oYG0A2a4AMEzf73IApu6ojDgKysTd8Bwi96vzC7K4Em9dmpTrC2EJnHm+x
aWONNQGP/8taEg3fb3UZa+n/35bfx9uzW19MBpNXs07mXqVoFVb7Hqfo+EVGhmrez11Qk776E/ZW
jR+Ojmi8fGsCE8+sMjEz5S+Q0OS/rW1os5hECFRu9PvWXwzHxf2R8HkG2GSLAATtSaPwNK7bauTM
bmByTKyFOXK2eX1ftedNm37mvdt6xX5AUejMrJCOIPNaLSTgF3HfzCQeaIpZgVCyczbGgUDLbvrY
hXijId4qNRJDsLWpNqnLJjeoDXLqqiZieY3/tq2M/0DZWVCjCfI4mUEuD99v/fd4kN3ipns268wp
Lln4qhYAE8Mow7hSUy6dC3H11urkuihnTgzuxrBXxUrDlHD5JGB7h2zrjJEpvJRHqfaJPvKSRRpQ
IAckd3ycfs7KXo4eMxHcitDopY4vJ1ehuFk+bGUvRSe/cNKP6upg8p3HagEfep1EYhxEAmXMsjOo
j/BE2+ZGtReKMpwNte6YUAyvkKkgTJnLq+qIriEucuxuTAyyH98NKZKdVflwZu5C440tCwrd0i/s
2igLJFl2z2gHy90S8yW9OueH2qrOmVsbwjlC2G1waz5eXxP8e0mztN/r0W4goLTBAUMeNKJjqME4
3i1LiHFjHw5fQlgNGgDoJ8i6YK7JNqP51hrCfQfxj8N8O/IxSbY3qLpMYNZ0mRyG2wqkqlaftf78
3qGv4Bd4HKHsfWGkHWRI2UGnfpjwfGVYxdrzmzZc3CG/eRj903Ogj9WTMNezu+HGAWgs/nDGld6z
5ToBi508nthXadwy/0GwMXYliymiJevFm+AbwHXVr7QIwzOGi0+1s76kGotoEnVBi7GOS/16+BcP
4tGfT9MMLQYqUOapwjD6N4C1YtZbvuLsvS5iXWoVZ8jIMkfj284tYJkB92Y+/JCYdycDPJoyMmSx
SG8q7vrV+iux9c8zlQ8zHRJtBOg1GY7Fh/0/J0DZD5W2Hwjs6dTi1cpDls9NeczYtNEq2uOx5M+H
53/f30Sl+M/t7R/v+Tuvdzp5Zn3apN1artbvKWIg5PeT9RMr3+H5ryy3P12PyY0aQtCAtUvE8lz5
7biQ7/1tlNVSv75dtfo1dl8MM4fFMhliBzVYPzqX5tiq4WHQcD8Q/Yyy1aC+zKZQS19js6cQ7Ntv
Pty/X4M/3VtEnJXC7Hg8goE3nP82UU9Hp5n8mozh/CVlcJdfOJxBhq+MtvkitkNLUCVWQ3qJJqpO
ldk3WIfhsjJCI1J69VxRb7nzauS/FAT/xZiKjzWVxyhXmUZO0K/+cz2Myps8mt8fVPl4Qo0u+Cn6
013x1NsrBBcYewYyLkjyKh8UL3dYTo/dVRsE0jLG2x8zqbde62N97DVGCo6AB/kpGpGm98uuqzAz
fFCQzhHt0D4WDyy+7tUeH0R2zTFSy2Z3ZcbYqpN4UWPduimm1vS5qzusFPCrgpqJw8Z+dNpWCpqw
XH9P3cRFG8rEm0na8hUb18ybO0MnkRb5QsmWTRaQlMCu9LTjbf35po6NRjdb7BhUqI/DiDaQTvOl
959kdaxzk0lNFSbbVpt+PL7apTTU8zCnqkjUdu41Q1MEBUINfaUmLlMD+InH+HKDBjm1sp3EvNnc
Ff4dVOm7Ol+9qwGI8NJOIrJcr3cFqb83Ili8V+HmKYcdv4XzIT0OhpZXF6MEGkLgCI4Ijzq6YZPE
2RQ57mTw0wLVqTCa3o02Ocy+iDLvI+bSADL/vij/y0koUinncwxFeGjG0m9b011OCyj392Z93UYn
Y47P0jI7yN/XAVj9sR5pt8aPGxusZ3paQ2cSi1LrML7o3bIJ2bHmxNVfv7upixDByI0Yzdm/f8KR
9OfeIcH7Ex9PGQsn93+uz9OzTk/FjcemA5CSP4nCYpYnOUU01t5LtvO/vN2fE3gUX/jTibeSJSCZ
395vOOlnxW1Uvyk2Txay6Sl+Fxqi7Z+xjtHvzMu+OKDWVD0fr3WxFfDWa1kE1wOalzX8r9jrflIn
ErAqzp/0tN/3fRfKDrmYAww/v69m0A70csdDMNqPXqJCuBUUR1r5cXh+ToyTg2jRAjStW/2hM+hp
CE/Tb2N94PRhou9qo8Azf7itvxXdg0e+zUEzrqpQuKA1t9/HEy0ZQdIo+XZxpr5J0hRBKP1UG3HZ
BhqamOqljWHV/eXCiZXy2x6PJhSsQMR148/yG1pwjcdKlbRPxCFTB7P5qbJoZXuU2+Op21MAUkXA
6JishuPPfJOCff5tKTM2+csn+G0nOyVZMpxnCb2N6ZWGEDTJFjINhyLPwTeQv2IMpWfmzBxt+UeH
qheOYLG3DhJIU8gXFPXI3+K/sHWB0C4o9h/PxUyFizHjV/7f7/qdJn5KGi4TwA8x6IVP8VAn/KXY
sh8Jen5tTigoosodeEx7qdyMpx69zesiypnB8xEFkEelM9cqrS3w0SFsTW0DMWqvVH1ufFUM6sVg
/qH6H74g1o9MatJfZFPpM/awd/j1FyIp/q2Y4sfgzCA5QLWlg2+B8J0sIQ/AherXN+IBVdluh3xZ
HNG3QqkgZu2CcooNH0Dj2BRzdrjUGtaXugQlHAqgYPEvb/7Te3qyg2f7W439wpMchbkkBS4/Yjip
9quXWWsIMb4v37OlYFzEajCFyxGGECwgaWuQLSyLMSbTl72sXvYLA31Ea8CtWECswNVZfTgQddT9
2HosnqzxUn/pF0Qbl0tYq7LD5J8pPVN9xbjMt/xbzO/nTgutlSkdNADjW9A/FO17ZijaJfNmGj+h
6KxpMQT3+6XL6swnYCUo9Scet+I9sE4wZxbh5vzT/zR6oyvWXC3QW7G7aA/9rY13VAgEBdviJ/BS
tQkj1zGk7zmuBeZ/uN6YD687veUL8aBpD6fSTwF+5DqSIL4Ya52ytOPHjspTvPYJFQlQq4okGkG4
tC8w1rduJhizmZjEEuqKTjgyKjbrzj84Vxj5GR2R/TgXKV736nQpqNYzp4Ru/Tdhrfxf9lsaPoXJ
OpPJ6XD+24kg1X07ysue4t9EtrOFgOg/9xP66tol7fYgItl18tcZuMtYOr4arm9rtMSmaS9y4Ctr
6iUBmec8PuHoUM8s/EMneucBD2BEqdiAnyhcqdv/ffv5c85JFBYT1flwhqhirvy2+zyv/Ob4NnsK
ruYDc4sXgeLK/t35CXTSf3+r0b+/l/K7DVUOaTdrirLepk5pTP1qOY2AtXMfQ8fzKSgBRxbTM+SH
6f5l//tbz2Be/pdN7n+/KEqOfx6HyV1pp8Pq8V7Pn4scp2kC9cbBEItfNh+YAYX+Dsublw3N5/5u
+hgMSSvZBSLJbosh8BLIt/HO/EFuI8+Yzfx7AOPPx/Yc/NantRxT/x388rN3zFtm1ZuxyT7mTEQ+
6LQD29drjCVC2R1XKt2mmzkJ+wG58LvkYYzggRCUUIPtysuB94pOy3ayTHJnnFqz7aPQ61GqlZPg
neqn745EK/hzRD6O1UYmJxrLaxWM9v41IHLg2AGh9cKVrq/UuUVVieajgxDMy5NqdtXpqe8foy2W
bi+LHGazMR5+1aiyMZ5B6mdGoISkgxMx1kKhfppcHb5Ry4atjc4+dA2CySm2Al4pORdfUP8BaE/L
zkq3LzeVhVe7c8UFeKhhLKA9M214vn+kc6MAgQ2mDH/uhLhgRf41QMKmAMDgnmSV0ONq3SQKKiuc
B+bKiCf64EH4HS/Nr8ayBU42iX9ugLV0IeA47PAPX74FJMm/TvoUYuVHuh299MTgViWoS1JzXgWU
wd3rU6ZhiclD2TUYLJLOlk6w6UPF7BMJjqEJQw4iw7eIQ7iFDOBamxMhHOujc9LDjVF1E1Ko2az9
E7Yf56c5NtuhOlkEg37Jn32fzIbD6YBEGdb/DmD8CQKMlmaOVdPYBDMH6nfuUF+YYXA9PzOKmfUN
gF68M/M/tML8KAsDmeLwwigoAlBMkBEBK+4m65vwpjRjj/DHzc2Airo5hVNnqo+WlZW7orL8Lne8
wH1zx5aeApPCfEdQ+aKMxX8zhKow80MF2jg4ec9eYpbEu5jkRzPCxgUeQ9BJrPuw8WMgeg7t5xZK
uBmvZcaZBIkmWswVTbRnTa65cCdiZFMZeAuj4JTwZ/rESA+DyMqb8VnO+J0DUknn4kiB/n0lFuEW
TS758hm+/PrMlLJ4Y/UMxFWgKSE2i6YCBmOCdCMLlOV8m535mkdln3GAryj+LtnnFGvbeCsF1/P0
oKxPB16kZKHtypUcmbwAYA/0KxwEPt4fgPT2dYNfr+lfw7vTVoyJZC9DhVNYlaO1LteFNEe8Mxaj
FcZI96iIkrBZ3NHqAJ4h6nnthTXSdhJg7PxkapYxKluMD+9ds5lEb0AZ7Nkm28rO/Fvw2pThO+rx
dI2uNsKNg/jzzF/4/qnb+88lk7SJ1X3cvS6kE3ieUX21agPwJe6wylWAri451Yf0ERPeAmaJX+NV
7Rm7cpMCSE5ZD61GBADPOnWAfQJ6KwWIlaTgGcrmzywimbF33z+NomI/XWi4EL5/is9qUYXjXeYz
EhvkJgsPfXZ2fBCT8bTkPUFrH8DlVL5kBO7ZcTfpampMgtkm+cmjYjFYcBdlc7QcRF0gfdxCvtH1
uzwjYxIjO7RlENvmwlaTgTKul29qJqBMrDAIqrtgp6wwVpltUWgoi1s0XU4ODVg4NNHvuzPzGv+9
yH9On22IjZedusphCNzWqukuFqxp7b4Yru+73Cafxn4skSiQy8t9fPzkVy3/wXb0M1v0IbIvZ/qT
frF0Tm73Of3GZLwE/zum58lydB55sQM2aSRu6WZnrn/AyqEXO0zHYgpbMBE8pMFsPT1AHQ/Ls/RQ
5WULGsnaM0u73iHpWDCVmK9JSjQq3zfZc+0pyrPn7u4rNmh9XJvjw2tP/7pCO+MS610GSGvEwgf/
TuZiJCnkZFSlewRloIYjEZ0wwlYcyt1hdMBEWR9sCJK7Qffe1g7fnvJ+uCeV8Yf0YZ0dNbrzzOvm
bXmKfMntHR+SXEQNijPFWEN7j+VAFko7DFM0zJYoeAE72M9bR1kUO3gJakvMJap3WhfU761+hhew
g2US+rE9CKbHxHyuUP978WbMg0wIoMVUMtZ8J14PNkVsnEREGk4vd9NE2gIVlmnFuhir/V7BH3DE
WJiKPF8KSLtY5EtExovburEaQ+ww6RfF95xaGX5Y8bV9GPExVs+wNEuDFv6hnu6QJhqM0k98UNa+
V5hTS/lCGDDVEKphD0rc5SELAUpJFHHk3Yuy0Pa5YGxtj9U0AmaWndGKcAhNN+OxAJ9bktYlsf/z
eJE2c45XL/+xu7ktzgRmv8bAkDK8Xx9EaUlqzNPKMUvSMk3SR6vic7rIRVKTZCQrYGQ5mvT67HK+
mkOndYFtcTqMXltlxaOqDbeXCn9tCPsM1IYR0cO5mpDLRPeK+iuzc+eTcNsSjMc9XXgj3n+NUtcA
KR6BQyMJOUMokH1v8tFTiqNwmtEzGRzL6f4t7WILOajDvWudwbr+4r6bpolm2et5KlX+ZNTh9YOl
O3T9twVpl/l4yGLL9Vti5l5HGMiZ+HH3/n0CcuLOeTMg8cwZb2nOl1Bno0h2z7kWWyf9bNKu4XKv
TZng8FG804ECqF60cNu7SHIzEgit0jpzd6qlmayHvOkUO4sTHQ6+ERTeqk+ThVP4hOgeYsJ2pWQ8
d2ivsePVqgUTX4u9LeEzcvi7zDJSeu5v0B8cTrSrlTlSDVd3SMYxj4p8nK6IxmJdGANbITNeHQVz
bVAZiAkmWkzytO4VCwy7hgYDABMVoT7PLCbqiBAOmGfu89XJme3iYxPm2tnH/ghVtUQ8+hJZFjKT
h0pmb6rKX/foZI/XuTXeJthXQ74yyEJRvGR1Z5h8yGz6G22wvhljBuPOdIvZDK/HlQc2P60Ik0r9
4sJWsKC4W5NYxPVkyj+Pcq22SeF1wnyRHH4Z6Bb7U3CJXeJkF9nXdcvxgk3+4WQF2D+Z+eoaDNln
QOHXdD9QwE4jM/7Ob9apUWkxP6RV9E4tCqYEe/tSnMIvTkZE9HeeqiD5JvT1rQZmvMQiy0p1Fkkk
JC84EKccH6HiXfWL0GckIT3keCkfODsn/F9z/7mlYqD+jt1LHc3VSzpn8fIF68ttmdiiQBgElVtR
bZLv7Y0eDI9NSClXc0tkrXc9Y8HMBPxkwyrne9rXgCM3NYWHiW6OA8zyg6sWG7xkZWC7b0ngQoNC
vTpmwQzjMoPz0J4fWrt/aXykM7rUc++pA2LsD2Pwu+252aH2MZMVwVWggurtexreCDUluxuMYP+C
rgDXl92E3cdKl1AMkKPj0TZV3590U52qMo3faZp8qUIDScIh3fPbmCnSMdu5MP3GPohzySkv87sm
bSfW2Ei27siK3Y5rwzQu44gVuTK3RbzFdW833ec6rzkMXnq6Tnl9/g0KAkwzWh47mrWXoBbw5cyW
EZTTgVMYUQ5ZeGrZshX/TAJsCPUHKeXaV/bxhgCmnmO4HK9s3SKFas/P840HwjxzxU6fzUx9dAv8
9UmthU6W2aMPNgkcCMkBMU+Z9aDndzGcB2WdAYiwFWQcCSwRbE50DCmTJWnENjly6a5yOaJbfUiy
/QUPSndm5/wJiDOTAyfT27qvS+icNCSJyT5i7RJ9OKPDVrV31O1Lu3E5KyCxvQN2VaAO2B4vjSVU
6D+VzXJuNIC+pgP/uOtPByaw+Vy871oc3YiUV0le4BNhjNdhNyvOhTIC6llnRYBzD+f9cK41HD2J
AFBgby1GIB6Ax7/IUNXAhuDUerXzciseeyLqTlokQ/jw+rD54WFgvjjmizO5mkQSNIcf3AVbZut8
NlTiqjTQCUIpOF16Q7oa5RWYgnrtFmLeueJulotQIfKbUEQMeo7VDL4rcvZ0aI8MDSwbMmbltDdD
METSSDBkLuz4phjr0bppBnv6JjdFGMljw30CzRbxV68zwq0wvnMLuhW8QNbO5qEPXE0KxA4mztFY
E6ELfAgj10E/uMWsPrbxwmZFZ8cGZKNAgKVNXGIavuPNCyMjT/lInbFzPQyAiHwgresi01In3Y51
tjmSz/SIQrgNYhMXfmqLrlMnlGAhxCmqkfcVMEtiCIv7zcsYBIOPnvbVHEYz9HE23b6Nseb08+o0
/vxnBIizhZHGy25uDBjXddh74FZ+HXDfrxzwwew8MVmncrvIvQzPAEF7ad5Eu92408b86GXCl4r4
KHUSgGpyyOSfeHw+OJEJ/o1Yutx97mtvyD+n3qYXgaXSrUq7l/XSYKxzx38OKpIcAR7zQaCw5W5p
TRaPpXIWqMF3CSAXgRZQ1s5qiAmfs919mXrpEVvJ25e8oA8ZvgBv6fc4etoJ4IsGKy02yxPtofo2
v0qjB4w5vnUORr07mhVhwjwOGmV7ClnLeG3uxypg5gg/0wIkoEmDgETbaNwmWgMEtePGjYz+pQll
8oMUsY9KtyA/WSQUzWc2xtqFquHNPybWVYfuA3AFGxKq0eSmLhSLO4VjsvPAtYNbAr8pDpRF5THB
pSTJ95nW+3xaO+apNAp1BzGqfFnFUOuAsAwoVat7ZnWYvkI7Ntlzmb+/F6nziqqjf6yO6E55q1a7
SsbUgaEiEYq2HOywTBMT333tDj+wtt5TrKIQdBjr5Hq8muzJLWGTa5yhOccQ+hJvwe1c2Rm7O26v
bB9O+06PrQcW3ZRDu3LBbiH5jx/OEUBAvis+oJhfzQxSrsotFlEuTurJN+E/T8A7beQur/l66J00
Fk2F3Au4QTOARWFHHh8UUzt6HXbMry6ckUzTYz7xtkNiEiD9aGM8ZDYqOpXrcRRCEKPchtxRwYkA
3uMHVfZudPzAlY/vjsQgc9wjQ6uBCvl/9AkkHU3rJJ4rVSNr/uPKlLzULu+fN+qO8L0sXG3J4Gmn
TdDhtYwYmYYD1nCsbYfRK0rs2OBnnfEfqeR70bn3sGPNnlZBbp1FYXo2JUEK/a521FA6HL1lsjph
3zI+6ScsVO33+U064wQn/tulDJr9JKSN5Dt4ne1iYGNK+C2e0LVcgwmV9ffLfEfMto8KbSHr6gMS
Ppe3Qvr/VDVtDpLLVV8VBLAYI3d3kx3WSe4UBjn0yjqz47C1tLCkAHPjsF4nqEY02o/nMdOULWGu
qZF9bqAiqbipfc0pPhd4CxX2yC1NweQh5++7johc0AcL5SDC1CGi6pWZbC+diFtIIQVPmM7RO4ij
nj3oxnlAPmixwBQ+oLB22cNwHBul1tMlMUgNB+sL1rcYOzygFrbGlJI87dT3wCgDmKB3tHx3a6I2
Fq9Vqclm4DX21K72hi1/4LkKIRXqmuZy5+emBthNXYNKTFuWmxIGWGKKxmrEUPBquJrW4xZtslCd
fDf2kxp2mKYtbpeZrGK3KxmfWsISr1eogXLyjmiSjemO4R0Q9aBVZSab9/PMitGpCcITu4tkFzsO
HrqVGsOWnUHtc3l9z9nfjJik+E41AKmTS4wiWIO8Y1BNhBMtW3GXMbKnMF/AZ8PFIFz2fhnOve48
YrIFFB2buw7FBa+UifVOdc2yTrR+Z43xWNqcapUgbl1lXgC1l9FIwLnVmSC0uBWXIZscrdRS9mOK
nclKxAlJTqa64mKqNp9jmZc60IYkXqA1riT8BvSG5nv9CDKwds58clqoxWfwwbQcApEurYvv8nBd
YawQ72cbj2cMvIFCd0hHxXBjUZBjwhqVafckN0Iq/DJqpzMgFIpOlJ+L6h18kqzyFJV0rvmcGvUl
EAgfgI9xpo7BH4MQCsVWLuCo18OZKtY/koXgp7QlZ1O5XB3iMZFqTw0+vezzkJScb3b+qXyUx3yd
mSVdOYWWLKaaGwhV+sOSeeZ0nNnJg8LsUU+dVm9RjNeLQBTGQKOlr6Cg0N7Ma1rnvvkFvdHL4Oyr
cswA2NmjMyxqIA7dRAKmNcYZoiuJDruMudGxAxEyZnC8dwByJcggo3/cgDVWBuGa817s7lsxbC5/
kMfYEc0YuB+VLi3WUvGYWoL8mOZbBwsYWv3i5rL5hjT5WNhh80zTR3OXLIFNlYNsJXZuPQN2EAft
EYrMkT0Py++JSbLCQMMPUnsG6YZvBijr51q/yH1fvS0ru/PKvZDBczD+R/Udm1+vT+ACNN2wJRiU
92EcTK3ePoPFNL7ApISZU2JAgJIYr/LF8ogOw2zJslzNnbNPPx60JITAOGcLRCD/o+jvI7BRaXVW
A9L9NbTAnGeyxi5uY1XEB/Yc0o+XeFNCgXZOkRTRHWdOYM4uuM++1MVmakLc/noynmu40GMTzPPg
zy7RTeh7+AwgQMLwPWYrqegjsAchHKcGjPBBtiNqGxDHPlBg6YIG02PMQqpsCmII6TKYa8JBR9dM
xwYzQ4FhwR3wWXlwTm1VS76Qrp8+QJCFoua6fIIDTFyAXU670ZE0A5023cNBcOA8L4nJ+Di/1LQX
FG1cu2X/Re6r9cRcwTiFODRaWBH9aob8Yj07dOcXxCgc4k+r27rSroZsPrZ3Rk6QVfkupcc4y3hS
IOK1lNkKI6z7N7aKlEA8cQlf3+q2V/fOrRAHDCZRAN5adcYyiTgxGBTT5RvGXMU8EniygQgYnVA4
iBmFdfuslrkmMNLdzL6aVDI6K2z7wl35oQ2PMKXjyyfT9bBTRRHbeAyXokzbgSsimWSTBWPmTtOv
4wvV74cOXqqiAXrCtpiDjg4xHqt4wr1lY4Zk9Hg13bObMrmkBvOSTCs5WhwKQc4qxap7O5wssUTQ
WIzki2mAYiVg9RGvnGC0G5Miu2AIH29GzvV7LIAB0FWcqJbFTz0Dl1fn29kq394uqTvDNCrVOypz
mH5UlijKcz8BCaMxLQxOrjkPO54/nw/MIC5C5o5hvY7H4YHgGj9zWf2rSUiBXpvZdmxP3/pNMt9h
/lJB58t1xfx4w+FhAckK6P1u3Gz643xHc3jJNTyGIq5lpl5I71i8TLwWvoY42EFCyQxpM/LwVv+e
efAYIBwsGxprh7vfi0X0wbEir4n1dLkia3FmcX6x/S2nPrx6ofyY2YI0qacbNPmuuGelBYLhTggw
fKsT92FejzVdgxA8DFbvHdMqDpKTkwMSg/tPvIdPYor/DNOv17qH13NaDJaUPmPcij1g5wjPWOnj
blfBCcdP+KHA+BQxfc6MPNE57DfvlWQrhzuHKTpZylNMUjAFQgyL3Rx1t1746e7BgBWm5cQGUjGo
ixmpkv0mv7j7PU1rZYENKNQQxc99LzB20S0xQzae6wGXItmmnO0P4SyhSpt3hCsfCKbzEP0m/8DZ
4UFAmGuTjVN6tI0NM1StQqRTUHiMLYlG0pjAl6VKmMLkFdx5yo/vJQMUtoVS5tKyYp4kEdLzAKz7
NU/qE4QLRfDcuYAOaNKl/lSil6hYdxCb1+WcC7lvz5cJ7FkI++917jAV3O7oJjtv1+iQpYDMF2wC
rSWIkpjG3O2bQ3sArYjGmrNSPsYbTrVoaNDrQ/blLNIr4auBJKwPh1ogu4AxmozO6GQVnBcTCGFa
Y48NDNMkfZLas93DCWN3vkh2Iepehug7lAVsDHAEJJ2ld2MZhHO1jogDWDF20/Bes08BBdq+3jXn
RzhiUVHV6hd0QAvo/MQGgnK0AtXVyB4kFWCJ1Ro3lP0mbkWz+VOGEkM05EOLHajPEh7AzGAyM3SY
/TUOEoW52e2fR6R1+nV18kg5JTnS2rfezKuZzy4G66nT4x7FAkHbAFuQ+8CcRuX+IJtILhWzbCpH
inEOVgQ3JNGtiJWikojdws9/Vei0CdqOgAQ2E/jCeBh2HuO9m9EH4zCm4KcytcXeD4g+AllLdard
9+acf8pcmf2Ueja1MSuxa5f5p8E3iRefAx54JEfuTZdJVGrZtA3WroeFskirnBpkWWlsatHIRFju
MCpdxkhdcyc2nzHOMKQ/lDTOAIBih3veDKoi6K8cNQkJRgziyRkD2L+fFcnrjzGtnLLa3XeiTOHM
P3d0DPv4jcjktW9WTHdn28ngOxq68ToahAWXnrWcgtCjyVKlRXZkpg8v7CcORhcJlIix4Xf2MZ2x
YN7ajKT2FVOFB/XX3e1/8NKmRwLzj0HlGDQ9j/MT1RYc/ErPDxwm4nh3lQvw3y5luxEmK5lTur3J
6YjRMAOAzuhgyOv3z9e+IGaKS3dzptygCBCZzWBKrvPswvATwJsajDGNC7PanWxA6yhzt4o+J/cU
4VzE+d6qOVNrwgXk85N99PuuUSF6pFehRWQJZ7vbnso233QrrKrvq9ichC/iaw0os9RP+q64swEg
KVNjyjGqoFXnkU6mSOao8ZmWyDZxWb3kYS9cyOpwLUdiNyfyDfcWaoo4SCTkexU0VBG+QshAL+b3
eKjeDnHHLX4PtLhcZAxne2joavfd7xlXJ+uqZJJRbEgumnkK3IzCbCVsyDFUBSWtQtiWdssbb1vy
z1VwyCmT3PPtOMTy5/bZXjIzNma7lHbn+dVL8MkN5cmgpphe6pdxhgd114hVl0sNVEWsNFLFnhid
cupLiDGx9Jfx+WdWMvV7wFNUvUeBsstzIk2Io32PNTF0YTiK8QbgDpKY6ie6W69MBBu94e95tQm4
xJC7t47s30xjc228D2JjuIuJqEFMlf6aE99qHawu7tyUQdrTepULWtA72/GZX+65u3hSQ43HI4oT
5ubzG3Zx0i05ePjUec+wNxE/Q7AyJtC7EKdQQwnfoAz7v+vm9HXnfyJ6vDeL8LXiWpYQp94b7MUE
oFqo6Wexj5GrEiigTZdYPvxcPyaF2zr9GTUeWzi16VI27hsORH++4BazV4dMmbG4LndYHox0UoDz
iAxE4YxLR2izeYBAtsJbBXJegWfE2BZMfYeF+zSHPwNPdimcTk6341ZWlxvitRh2FskGlsI4e7ah
NijtO+Vqui3Jo2ceCxmnoV2vjGSfLO/hTD12UL+uHy2lfmecH8v5Kj2w/vWpC2kgGOn3LSH1wOrM
lxlgsRvN3MdKyW3UfEBDUzQOqQnwYRW1JqgDxAiTOhsbwH0mB6b7XFAK7shpYE09PVGxWC83+46q
SLIGQe2AV/C9FB5dfEKDTuSsYqB0/y5WonQcBA26TbhqNzzyZAxcxl4Sa8xv5otrcJ5b892Q+vDB
cw8s0jBBWeFbUUWNREAbYFq8IhoIFgdDHnYElUgj9ZwwKxxxcyWf0QvQAxhr+cmitHnGzryo8M+S
MIzGac5ENMiIDgaTQWsXzZ8wICiTOhHQdBY7FzZSrCTulGIPNlNmS6uR131xieu5ei6c4fp1Lm2A
6ugNgYHlxeB7NfxhEaHOLNimcn/sK+swd+podtJeeMcKXLTXSnPiMqjBzWrEmbqYW/9D2JksOapt
afpdalyY0YMGNaGVQH0vTWQubwAJEK1APH1+RE2q0tIy7Zx77IZHhLuAzd5r/d1SVtlSGo+5scPX
kNcxPLrwGFshUMGuUgVlNdPqR+gVAwXbF/3hVf4Tl5J3JHvreltAj53k7WsH+7qKfzIqEtsMhWCg
TBuLcwAS+LCPi202d+DqH+vYj02XnqxHR8wmDidyfF51/8OipO3Yv7/7XewxJy/xmvkd0/bcmD8H
B2nMmv6FwQ4EKZA4p3n3eAcJJFtH+HS2OBwXG8QiI7kCxs2jocmx/loLBSrwZmlrra2SaQ/xMbZ3
1TRb1F9sJSFmxuxrWBt0eO1p7HywI6sWr6/IChJZJ29PvkJDvP5GlzKocPYFtHCbRjuNy8oo8dEK
dX66KjdMnZvReDN1ofNpy1wGfEE6A+jOmDU0L5yCtTgX//CuIacOmUFypNrZJt6R+UqknbXkSG00
4J+ZeEe9xlgsYJhTJoEQS2+OFLvxX+vbiQOKwfFoCjJv1A9QW/FtmVnkF2z6dM8tJ3AIEfFw/2RO
LPfYX9I6YPyC4VCtX26HH+Mddhu8uvoyPfCbGN254Y8Q7kEIJ9SKrnnQ2SU2dRht+9WD2ACnhAP+
YoLU7ljMsFRza2/LsQo5wgde2VO8ynu2nF++dhETJl4xpchOu+kLdU4BCX/DW7xtC7v+ONV8MjW+
H2BZuRsj8+739eY55chJwuHOyEsAyhbGIcQWO4IS3YG2oZ9ORumQfmztsSS5v67oni9Q6zDCGXl2
D1eJPbUfRzY1ryniM4O+DHdzZnXUGrR7sWcYViowe8UqvylpEfFn2lKlKSgCFESF4LCte1UTmu8F
I5zMfCtLocDGBND0r/vmvQdRksFT3TTbNOp08tzrpK3TiQUyAQaucs8JPuVgNAI8xh9tlxbT7jB6
Lk/SKXfMT3DveAs5AnWiElGi1IjXGYVxmOAKlayhDLp+0UCF8qGJD1XCT79Qnpe49zRhH6nhJw3b
1GcbFBzEPPxmvUHMUrlGMY0NnwHsNDFjZOYsgvkpN/Xj12w5RG74eRX3M2Eugj/ItIlTXHPvGZYw
vtG1vkrAwESzmmg9kmnRWpVs4+HCftIqXoPIFKzoF+sd5QkM4bgTN1TZ4zRvfKXCd7qe0D15Evr8
xWQMyeJsI3MW7OiffARfnvxlUgK7aAky3Yl36/zIh3gQg3UdnQgA5x5ToNovCgFLQvAAPmPQKscr
mPuW5XZVGJQ28jNAO4cmHE7sbF/K/L3qT5+favrwikuCJs9rD/wF6VT7ZD8IdwV6SaJfTXB0zDmh
+x9SENf7ZGqcBQtByvHp7lkPRshhckEr2REpl/n4NFnZ/nParCrTQqwQyzabYcfs7ogpAMwLR5Rj
ge6gk8823MZqLkxRdNOtDqXPey/+Cud2ya4IqF1uH98KZIruXFPZZhmQCU2mokSRv72D3q14Xozo
etsDdFlimUG7UJaRCwqmHuRjRW/Pzb9Zb5ppaT5YQHnPTU1r9lthdrb1ozb9DFbGe2I1K5Ls/dcB
XCFs1vG3Nmc795MFCBRyqfOIWCS2sEButiguPE9GC7vrd0gQo0EfGfA5HmtCLRxh3PaJgQL6miXX
Hph0GWnAgTnM1e1CCEK8Akkfk4Ulq7y2NFIwjBQdD9yqbPCLz/jSDumK98ZiOWmC/dyIqrM216Qn
OclhYit8qm7dnwwWB4UvChoACRx9YbSRTrwZCI7+7xWJY0gDIRAkGGNMUC1jO2zzo3EQflXJ+qxM
NDgjlNHgC7+xEc3AEaodLus5SWEtB7hKhjiF2+pe+qiUqKBeB9IwS1K5M1tZbJEQg8sW034XTTmJ
v7geGFjixeLx8PdafV0JoHZSTATAJ7KZr8q9LlY3ZsoCVFacruwoUBEMbKEu8ONzNWuRzMGg/rsV
BVHl2OnD1wIFzjFd37ODtrytny5J49PSLzfU0JPMewANnWmagJuWUahp0xih/fxp2JN7u5HdfRQk
tolEvA+Tp1/L3vNlcwEUz+PBfXM+pJ+HOePVpPB1wGFJqSiQs4Gz3gXWOaDIDd7wuYvJSTkl1+Rw
2/MC5eNqlqaE50Q24rnNFXW3U8IcXRPXXOONYOGwD9mUnuaMIZwHeUaUhLfLLu7jyyXgQqetjPBc
Pk7jY3FxjEezx/E1z86m81qwzBEVldeUsfFwfLA9+95aw2AgjJpWYPX6NJXPOUcJT+17AK0ypsUX
JN4PuRg9Slbwi8avDo8DEt6TwjHrm6fkDCyYCBayvmYsW7Dv7sjVo6YFvOquE4T3jdeCtL8ebtOs
4RFjh+BoMvRAAXj0I03EV8PEzyVbfrAWtbazn58AZQhBDrykYw2fbswH4JZGbW/dy6erkex3otb5
SrZjnvbn1yDirN7lRDPK8VRWdyXXL4T62+0JxRZ43IgJuYUstSy3k/3gfnaYtCpgDngx7DS9L5AK
Woet7N1e5CyD6ro3fa1kiy4JBt1Pu7UGqXOzNAlRlYP8j5pODdiJM+b8ytBL+xqkLwCoEUK0uXsY
teIeA1MDf60w3BzauZDNwKk07hC18ueflGMjsuPlswi/BipDCsZfmbxyj/Uag7HHllwzdM/OgBB0
0BPrs6UBUF026EIaR4ngcDcc+ci4IoaAT5kXBD1hU1Ci+2GeztRsictMnmF6xB4IP4M6isVgjFtD
T6SpXaHCAktDcjPaWnGLBIWBQIbfmNeBcmbanWT3BBH2sErpEUe2wqKX7jfDf5BxrAST57SnNIYf
exD/xB35q3+7eEZwhEpGDptM7D+ZekbgJpmQsCRkHKoWtvxHYmFvPDzYgKkN93qKdmuYvbnXiyjg
6PuDm7d5eScedr94RaLLOS13k63OcZ4GH0pyctKZBBdb7AQJso+ageoI3+BII7zNtikHbydl6Mvc
uERLFUnpqnt54/uK/pTiLhn8SiGrqNkjXoeyYH+aV5n3iry4GxOKeHbp4HznpOfUIVyyri0/zfGp
n8jjqt/zrLYqZoimXh2g7vCyEKSWSaIzHlm54HVCcgXtJtkV3yazpf3rwGEarzHLKV6XTCE0WAYg
sqxLNq+esZR92bgzs3p6PXk+Mueu/p64ksHOpiUzgaX7xBL5xuJloFOq4mwaJZRsYrKRmRcj1PFU
NDGIyHxvA+t2jUpdT2bPZ8aMORib7O0XncYx0Ruxm6XvhsQeVfLeKsV4Oo4T44BQzYySkhOEIry6
kR7wvkqTbqEKdFA3OnmdA4CYa6R7DIBM7nE5M166exOmH0FY9+hWB+BDgRpzQkTFgONcxECOGvSB
5JUyuIJWrEF5NNURh5rhiEm605/5Wqmz+Skhr17BRvLql8kN77xIyjcMuFTO4g7vJqL8qK9JGqJc
lFSvrQaN0aXiTBCgWzVEKyR5LQY1LCs8upnk9wgwUmXT5SRN1HIoAnEPjWHr2mVQZWtSBtmDmXzi
VHlxMLX9sIiHfN+YT98cRUb0Ynppem12TItvVau2/S3xalS50uDii7UFHuPnGWbydYILW1bOXUaX
z7jwJOMwFg43oV7nZaDXk+3jla/0XPOeKe0IK6tkaJSkKgjQ4T5evLHomJWonUlF7j6fSJRvbAf0
0A9xLUJGcqdz/TA+8SJHq67EvtD9de3NzTCwtyZzG9WVOLDlRQDzz3g1xJEvkBNShlmFb18Sp0W1
SyNOl4iGo+4St+zQcFapM8mDSlKAfavscCs54ot1zhXcBkbFufg3Ct4doUeywkOfDNtWYJgEY3iZ
O40Yredwr5Ad0oNWumrrOEHL4PlYJzLwbtLrg11kJOuloKwxl8DMO3kdVZL9FuKf+J07rwr9JiMn
P0nkDtXAkVNshsHcx9FtzWY5fjk3Kieqzua7cB/dV5LRtZvOM6bGf7zWUqa7VdJu+lfKEhaXDbtc
qX4Xo6VYsSXV3Mgvop4SRnhN9klGBMGEUeUxyk7rNo8MmJoqXGe1GdSyH8EmqYDERmq/PopbMIwg
edeHCOlc3T0XUssIPsImkrdBcJJp3fjjk1ZnZAbRT/JXHj3cUkBug3dIL9+BcHu6z0bZvceMyCah
V+7zwKyZwqGnfp8SYQAEsu4lUkcQsSiP5Ud7bkpKoFpEdT3p7brZjO9MkUZT2YwPL8IV6q4CICJC
RdJhPswmt/XXwmgOGsNg3sqegQryayYDjcRvwhQrrvLzZVsyYBFTY/R+NzwHlxOHSTGR/Jlp8YAW
RG1xrGq4yWTq5RxYwHj9SiYuZoKuqhTKRuDwpDh/48VpoRj7xjwVZQqa+Dk/b34iTpxbm3p69Fmn
xnudqTNj1MiPeycE3Yu07IY3aUIepx61m9c7Wz6R5g/kAA1RGfQ6C485cVXjYlzB86VKjLa4ie6g
qWEClVQxRBF9gsEbIap2E+37ol4LegeX3olsgR+Es9J9gqG1MXytZP5Lgo5sKn/mrDuN+MbJPLp5
grYT1YYcXRJQJsRGyFL0NUaDkiq8nEgNkS42jKM+MG9BF0O1V2iskmC0+qu9+xLgKpWDPp6Pss5u
ilq580vqRyCgh1Tw8DiPy/TcJb1X6Y8vU4eNefzdFHPZJNO3/vZKnLfvWfmadlO08+GPw9w1FJP2
80ZM1Cx83ZXZXxd7f2Nbn9x/PkQNo+dgRAkt7f2BSv0Nv4CqBP0sBLrpdVbYWUdg+zm+qMg7JtIo
a6F6AF6RwdIaJzSXxg/bPUrLNb+rYyNcvNFNPZZ9ceAh1ScyYG5kvP4+no4uhJLpEoB3gA2NrQCm
+zSYrq75ozoEr8YkCkjtKbGI3hw25zwKuIy4tEL+pyEGe1MnBcIcB3oY/4LdWaFKwvgG+L43XLZa
xhj3fn2HWhgVgOnDSe1yyrGwzRDsIkseETHAjHQ22Yn+7VdACZYgGMzmHDLySl2Z1q69Gw706Tjl
Rt1+UArtgd35Sbdk30ge5kfS1rkfj/eCH2mss7uxNl0m49j9e3bkMw69b+AeIL4cKoFUkQUfjrvS
htpsQpTVbGRAoPl2Jr4A8BCOKQyHnRtHNlTmoUePD9tRT/m0qV+ulPdlvA9+WIe40B4z8a/at4Ri
8yYfJ2Tv5e60wagzre/Ir2g8MOVbTOaQUXDXIebMbd/xJj233E/5NiqTjAv84CscVhrRih8XZSuw
/1mGzz8rs1FRNKpvXrgSkIKaPkyaYk2RPFGvKna3EpzlyHCZF2RGQu7AGOqWf4HvLJZP+CM0VphW
HgcFYHFcvMSGkfjnjJLkl81QeTguOPwKcd2LwS/OKJ5w5dPhxqrSCZWCYjLvEFWEkIfplYB7TDr+
+6A9nQFpHb9rfzovaWyTeCqPtAS7+Q3eKgx74Ys0trnhvI/lvtgy8TUQTJS5kz03rQ2G0btcTv8Y
rAZrrO/WDRIuFmrIVBdS0EjLI5f/txucTj5k46M341WtBQaHZIJjDbbClyY/T2qU3P7Tx8ltybaa
NRQKFrN/WWvMeRhBEg1X1m+P7R5IoGHUKPj/y1gCYmBFchE7g7orIaCBePgsRdyKgFe/WZCvhnC0
KU2Ta4Zwk9a1CDWAKRFdXQrx/6cD9/ikWi7IiwKhgKUbgB/J597hl/9DoBG203ik4YhRHPlcmN0G
maV/r2aiTXKFAzlzZxbHapSdLK4vJjLJUyy++8NzpZ8qZlvxerbOo3MTLwBUmh64x6n7yLizj3DM
pwHmJdNi8WMwKIGGnsISiJOBsg9as1WzB+SaD3tt2syS7cqbjDid14LOMDoILpsR6yBLylymjqYl
pQo/yi4ehxHRvm1B+vFcYbcY/yKrD/ljxYy1dNFlY165bev05+JKYGYnGU8IRvvDAWtZ7CwZmrzo
gbN8KKVFBQaIsuG1kkhY86rj6+JehD88aQqJFuTKL+UFUlEGYadfnGruZ1Zt/mzX/YvsP9lB5oeV
IN2yzyNAnebsEs68HCPC8+DJuyoiQX56qAeXjBPOA5l5QJVvhrCWf3qojTFDKoycZ4bmxJNN1mnj
P3fN03kxrkoYJ3mK22FHXh4yb9v4Bp1maNZ0tMRgZPIPbKXtKfZ/khYWUd1OZpioEVaJfrQc6Sfu
3vH9jTGLvd7BLFQ5puGggRhmV8XaqVPZmQSY16SjEQSkHn1FP8ziZWlPc+KCXqeM4nhORGR9SsGN
mKxGQN23tGKHR/XyGQUK/5RbKCrtRbFfLVIG3y9B+IXVzR9m+Q4IS3g50BsgRnhQXtZRUpjExUDt
qXyiFd929oChkayAjxUwDSObcfzJCt1usqZ0AsWCRP+RFvVKDcWQa819fSut+7V8lWZI1BnhZKtb
5M6bWMF7x+bR3jmt2IF1NvUL/YFAHPGV5k3fCKpM1eHVmi/mKNfCPP6ByOOj/VKljdJMBGH6FSHS
rE0uT4X95OMroL/RrHudeZrvbUvap+abjBl4jB5KvgYHBzdzo1iwTWUm5kG9o5ZCirJDmjdq9sA1
OYuo1pCEV24iLwXQDBIKQT+TwuJPIs1iX0XrCWf+mbA16IvJGq3AXNxD2ASGh0T/Iq0mNG5okAum
qyEuCqHK+95n7zb27R3hIGs7d4szQ88YtKYd60C8q8vmFTk63hB9maSr9DOqBevdOAmOgVbSV9bY
lb4335bN7szUkdyNxG25iqlubrZ+50Jl8N+Hw3/5icM8ZjADQh47eZ25MI1kLfRGS8bnQG6jovE6
EVs8mhBGilIs+QXfBxUcYqJQcCbpmtgq/b2Me1eU15PsZDdftH38SSqDRp8/Gb2GOYbp5UP4KWau
MaJfX8MVvOM0Hubnfs1hIi7HIyat4DqxNvbYpQ69px68hgSRamNEH2SudfBcYcg0pww5VD+O4HVk
siPi/PAs7PEejp+KjecbRSbV8YTTjA/ZXJVi3u2Tb+IpN6ZHW6R9qd+5cRKaK2UoszTdrl0q+Riy
1bxXAnR4NONl5QlUSDavGc3LrID+RS3Gwc06IRjcLUtM2lb+2Yg4zQb+qL5067elgS9hI7y/RKcr
HDK6SG3eCTNpjdqTXaad5257p0ajYhHsfGT2X3d9wUJRx1HxfnLn/ypf1GgnGB4NUfqYLyeCL3fs
ymSprPhUwg82bLovZziAX9S7rgnrHc9ALHEk24221PNFya3In0eTv4zt7eVORno2LSw99o3J3NR8
YibHLCDau3IeG2spCpAKPZeYMfHbI9Eu0AS9JEuUbIyVdxmbEHmiQSKE+MZHnerrjhAWzR709t3g
nNQQq4zu8puWMmyCmroFDmtc7ahzGzRfA2VsQsWVRBZyRCTULi76mbw1VuL1sYbEUp3niRcJvliz
kTdUW35BT0rxQ/84VupgDjNt9mCv1ZAvJZVPRptDkV3eR3sVXBQ4MiobzkKkInqMaiihiwIuUHOf
/NmVvEAS8mICEpisNzzXvOHqPUPz4g4Igi5qHbIVge4BJSced09FC9UO3+aUR98hK5UIZGFfF2DV
ky2OtQllcDHeouQzT4mes9I4MPaflBgykhcdgdY0gqmhZz2KpTF79LWv6sNlyP+e2UJ+ZQuusquo
hIRU5yG1l0GWjo/kRcnYXSaq28AthFVSY7BzWN7A3xjGVUe+D4+jLn9xA2p9RVwTfuYDj8esQkRG
Xf9bsvc00e9/n+AgKf9FgIOp67pCWIWiM+tk/P3vr22SR/X/+V/S/5ZimZan1Yl5pvf80Kcta6al
x7Y2Dnc05hNqr4W0A+Yxdk+mmMCebipzRmYamB+vxRmJZD8HPszc2zG/NJlnZg5cz+qNTGuc54l3
G3bihQIkO/TTIaRAp/qJyGYE7UTbDOzF6LrlgK74ZovSPMfl80clJCCFPZGYCzT4wTdYe5JmiSg5
hLEwZeYzULGG9QPEAjfPBN+wNfiaZlVUGDt+HYNXqq5BqsP4K2UjLMxdfpRwlN7cSWEbi2fqdR+P
fFmOZZHkRzZJR+AfuoZpSQ2hzF5T3WUhkH97O0g0Dx8foadfnKVddBSI+C/err7VqhXKbVQP+Zoh
ec+bffsfnpD5XwSgmMy7JnCK1ps4o/+Uw93kSSGVpdzu43mbOxGjM+tk1jjjGCYRYcV4h+9UGgQ4
vfeTpXiUOSbky00xAkVyWvBtEe/7ZxVnzu4JR/13jzpQpWOm2N+gJtRYMFAuxce/f+Kp7ume6Sku
kADBf9fcRC+WeIke0rboXYjWdLDrb6C0F7Z01uimsIJdRxiaLeYMzF1WqNxAMmIvCcNhN9ROCds8
HP77ZStL/xJU/lO+0/+XwzXetv9n3bZmZLZ5yvTrGDGLyfCzlJyLeJTj6n6NCofZAoeaMexdGM9M
MMaAV1SysP+8iCvv/ohjOiCqB1VeEV8xnkqUjaDhfnxVN6iSDmhAZ/rEhS9n/ZcbEHnxb+ArvIRe
rI1MN5Yf5v1Mo813dU9X9/yHEo1Ja1H5o5DXFjs5dfor9xN5QylTGw4Uj0gFJszTs16NinF++0kl
09jvI4iEidEL5tRmezJtapg2KPOwQ0NJdkD0dczN6ahwQRB8KnbR9Z+baEfh/sQU6RAVfaabWGTB
5O0lBiBNmGXL9ktgeoSwMrzCM3oqdIidb9qNktcR7hKtAWnYuL6HxqVf6BGqR84LvIFXCZFnPXYr
1Q5x/nuGIWBgwL2PRcGw3jJiX7Dsx+HIaIYX5snY7gB1YbDI4zvzPOgEhx9kVx/uNNEbqBMad1Ds
qpoqEFnyP6XSABo4RoKiCifVRJ4+8UaxX9NWdEu4WXklZPZbWsKvviYuvp2IzxiIoxkXTS5HY24p
sktUIpx2X0yFwRmBwuY1e8G2Jb8Elei0KgrsIxG90elBLAvnard+9rPJnV9lMQ9qTkBvzKEyF8+F
jtLPjxKnhT3MXHqWm2kX6FsQmD4uSempTyyZ2beo0PQa6088m+HX3Ei63++qHTEJEhoVY9puHgQn
PZ36Tfy32/V0h4XAXVYBdA1SCxw0DXwBswPEssDu/mSAKrIDrN8ljAocyOg++nR2fJp8fYBl7gSU
1x8yvf03gq7BIVi6IZkF9Sl55JByo6zwgD3bitprzU881E83OUhbcYWR5y9b53hHZKdECEb8G/4D
JNHigoeinWFioq+XS0cARzJgW+jVgz5qafCrcO5EULlcB8m/p9iu2R+xKf1etRM/NC8dHTSSUxZn
JL8ur+WGtaKo04aLqQJJd+tlKQawE52+LNsxO94dsFA97dp0bxASgwMxqEveh3/RrPAV/O6wbWwV
7Tqnh7+nCOva5XtMWESI0dLJqijqMs3JJ5seJOHJsVKk+zeSv88cFCmfae36RfH8xDva2/zbak5V
+aLsiZ0LZyuickRywXyjwYHt4VaT9t+2zgeY4uaMSTa9ZQpYWxEgdLB1QPbsqHd1BtG8K5iw9SFs
w31/XJGpzIf236cWlhO45AUuRSivnDHhIrQNPjG/v9kDDkac+EjKOMDgNqDySRsyXEjH4maz6lqA
8F3/BTB2GDt6fct/quvrR9A8IPo5orSSS+Q1IJQk5CUlY+Z5xJuJX9A0N6WESpUNgUruq/UhE+oJ
rgnJTeprp+6eT7/ldQBDBoFYN+/lx0Ro1r/XPF349CFQ3kvaPAigYXTiRFw9Lym0xp0WClIYbqoi
Z4GbeMg2GSBFukJGYjT/pPNgu8pVeTkmwYA3r3Bb7zRboZbyIWl83VVmDGJWLDAwqrtzvu9AzvHT
KZUPNQTVx43lx43Pb/xZsIuWBgrNx6t/ee8PvNWvQEXb1HkyQe76smpDBAjDNDcaJ7rNX/XhqvLV
XSUhoUSiNVDR619kOJXzSHea9XPiAj5QUxHZM3ETYkAmdKTnZzWXR/1QVnqAGVp0rerLI/ca2X5Q
i8Uly83l4CoDbgSWz2KN/BBxA4Zr3c5DFPDjxnmtNzFjmc5J6hpcDxQP6nxtNkw7v7ikRlDdhyqU
+4C1TIKDHk0bAAVgP6I5z0x+eDBVC/UV+gL0Bv1SClqvOBbAGtUvafWXImYISaK4nTLGvkGWmbWT
Kt5jg5Qqp9G97S8TJ6e3aXfF4jB025t2LGytCGNMoMW9LaYssmvu50PwxrmlOUzNOUFwjSeNfEo/
l8kxRbQ7YLNobPXMF7HAoscnIK7P3Qbpn+CacELOWvsb0zgw6Sq2zlivUgXHsdexA+wnBEqQywgM
eZf9ybb2SoYzpwwZ8DKfY2ngHCDv1FFbwnXcghvKINDCvrXWXD3XKFnEaUoCz8OtWIftLFq3CaXc
dXJzdYZe66FBfY8ZrA8GEIXs7WUAQ0+/X6CBUxngXoTmY3vz+o9Vz5mHwpHzg3LuG/fVaFs9IBXn
Xy7+Bi4n7KXsSNoXDQydp4nwnfVE4nfudiA2+NdwiWP7Awz+eEw6u8cm0mS8mKM3kyHpX78k+bv5
9ARxUgGkrdmxTIuJnSt1rnxG0Tkv4jdCiBPR5xg6nyvUxN0up6KfWCUpTsg9iffyRITb5CxE1oKQ
D/xC9HqAB92995m1PJN3pnWofpGsP3FcfabDAmE2HCtX9F4CWdCZUCkgBB1jb5xkh2NF5eZfCCdE
iwvuMifRiExy6GBQdPxQMG80/zbkkXpKKHhaqzC8D8XFqkJ4OfY1Dz4mhIw6xdf7DR6NhLBdoRBd
vi7m2fSkAzxfEjlN5jByHm40ZPL6AoiFyG6mZNC8IocdNQKMcdMpmu6d6Y2oC5wt0nz0WspXBdbw
YFl3ToUpAwCIpAwgjBLLxMu7bdkdoIZPE0p+7/ODoAV9Ko0ZBaYM2ncA4jxMNh2zVZ+AENbXunMS
1a7Gv+r2HvAVAMyYx4B0FLWBl1mT7zshPBLDZm8bBtRY9CXll+7mLpiCPMchrRI2wWfRPVyp4BBS
6rXoR7W/Q+GrPpKSjK1K37REFPgJcwP/qnMaO3fKIzaH+QeVKySOtHjfdmY9hVPFVAt7DDwFz4AR
70/LPAX0Bzl6boPNFAxkzxMEjigG3Q+fnEyqtTGn0CMOIneZa38HAwMRv9m8Zs89h81miXEHcYAG
68AvtxwNvI+A/KOPgVn389FQB7SE4D/eQvCuCASA+XJY5bzCYH2Yp3e3DbJYBfolDh7YMgnsB1NV
0HFafQokQWDE65KhWPD0m/u6USEjx4DU/osJScAARUrEVu49Y2PSPWWOHy8T9XfsEmIHqURQ0qVt
UlZVbGnMHzCDFNU3tC8DQ9i6ytntrmJTdGDS8oAqiryE232M/qBrHWeNTGA5rHL+XvAtYE0RIGPr
UXzzG5Q1uVR4QWXyNeuZeJ7g28UFjxiBSIl6f1sVJFqcnxS+9muWL5rzz23xweQv0fOg+GAZLhPk
SVDbuwfJMtjeWL5nJoQwDyqM8a2//6QjJQgxQWwB/Clemm26gDWBPVrTZsc+Om9hPqZ04MEHcegY
ZsgUhtvd9NhtZ3hfLlgr5JPApCgyNYHLZbSSq2AEfWKk6HRQgg/OVp/x2yyxPeF/L9i9sYENiR8z
KuYqo67fEiqmkJg20hrYdXj/mNviGdLswaNi8WiXEcWgl2RCHFgnOR8MWXHTqeCkZ8gz2lwe5TGf
61dtD9MEqZ/sJcYmHW7LIxizN7R2XdETkknovEKKag5NnQ4R1e6RBhEub/DEDcyuxhVpgaQ43EZH
28dg10txwYvF27UDhsV9xqt8JDYKrP/Z470j7+QuB/ICwOtCF8B4LtQs+zfGKxnRtvJNxBHvyNgL
pDM6pvFVuCMfHlBnTIsVwjfo/BCmF0XoYgxt4rFMXFBx1SYRsv/WOUXXaoiLsY9suiAg1nbecJJh
aph1V9PHB8CMAS5UsXSftLbOWn2+uOYz5oVz76QO33GEy7GwOI3TO8KUKikiegy3SHjHZjsjNRFA
4ogcFpy7/G23OpQ7QP8TezmDomcfYDfeQJQzj/mDkC9hFV0hM6YSqn4cAON8beaN26JBTaMH0plS
QfbThTwaO1bJ9X2eOMOOqDGHnxadUtkR6HL4LsT6js1Rvn+wtwmeeeC1VhGwR9YxWWpeOi/mzfdr
mn3st2cGn5RbbYlkSuPEGEVMNIPAo/Rr5mK0QuUofMa4swzF0hljHIIbW/abmbEilhLOd2WszKUI
novmnlwpzOBsq1tMUngQJjsWPQzE6Dk5YpdSGbRNEtQqqvwiKA69z3aM9Q4W1X2eEudA3Wg/NkTY
sMuM+Bm0Cykqh9zHf022Cak5+25UhQaTNY02ywaEljVDhTcbU1OYKE4104aYkZVfBpPjWrFwx9UC
9guFAUo49xCot2B1sjPYw/KzG/3+WLSnHyrPNdRgN8u/HpDawJbV0RwH+JH30bhv9JmQS8GBs6Yh
yRbNGjPSGAxBC7iNyVPD0ISwH1szhW2Af4bmHh0C+hAbrKpEdBkaxDjttDldrbksNuzo8InZ9FU7
HLuiaTEHwsS2C7Xixz2nhVtsEOHPSEJYmzSUKxgYmLpfleB1OjeCIlb1OgUHgZdS7ZK+mrKSDgs2
BrDcVlwoJSd6r4FSzfvnBOzcfGG+zzdl5epwqzgrqVEryziK++c5v4KqZmMkNafoxHRj3TE90kGA
MrJ1lIFYlaSVMJbOrvfKkSywsVw58GezmydRU3EkEQu8QFhQ7ntypN7T73quoMmmQuEj2t2dUNoQ
yPRh1/fYKrHK+j1U+yFinFyPY4iB5vv3d9gi4mT4kzEvxvh4IPSX1xD/HWAsJZ+tYOIVYUk8sWhN
nw9SJt5/mtLJXqG5QJTReMnX/YVM3UPRREjOc2l4+K7IH+XwJo1rUwAhn8FrUAENq/47ggnZR6L7
wdPjKDdaFV+uoR6pzxlNiHyNRcu7AE0UXyeXOuTROkfWXDcllJylx7kEX79vYE3h70EnEcWnJKVQ
VpgqUx59rj0lcAKwHPcS3jRjqgAWHp/zp7jUU08T3BupWVeR6UF0JR7Xm24oSMb6WGe488Aym1yo
KXDVhRoIfjq9xe4gLTIDeJMoZ6IwkRxp80IMjIGeYVpgjkZ6xcwiZsgS7lpnAcrS3uHGnUsminPI
udmlbIO0DNOJHbVM6iKm0hW9T808UDR42h8fVyQuaaxzCaY7mlbh4pNE9TgvluN5M+uvHY4lcrpe
PwzyYg9hNy1t8vqXxeG9IDtugqPZYKCjTWkgPI6IGEiz6UhibPzHlbFwKclExqoImmL+Jhxt1N5Z
wOw0FMLlIPjGZnSQvg+YiSyJ4XHHmHF9u6L+keEo90Llmd8iWP2x7EirwELwW68nvvAnkusRU+K+
VVQ2Pj7EgaRUXpUw33Bqt/v+C78iBdglQ126ywNo0cDwxco151vi5JjviSvKamh8PSkwqYBfVjKT
v18zikBHJCLPxrZOCRqCziO4aDRbWuW0HZOw18bdzSD6bYnbjzPcAKi3FM6FE+GQa1GiPe1X5tZw
4oOwr9lJ7+ZWZqw4mg32njFSZPXZDUgfTEdapPRaqANkZtqRpRB+7s1BnfKcOXXTbbUEkaPfEPA5
FX65K36FvVn/D/n//8HZefbErYVr+xdZci9fp3h6A2Zg+GJR3Xv3r38vs1/pJBMOSEeB7OxAsL28
ylPuoqvf1OcVUVZVTdMw8FLlm/p80tdh72pBTQcC3Uxqb+EZ2CmDyZQoFsQaRFvsToQGWD8j8A6z
lz5vNaN3BisrQiyeAgIZyX+fPDC/+imFFg7K/0yimaCgBprZ0ygw/zTKsDuLsc4HSRclzKfd09N/
389KtcefNv4fS/KtJlpJ+JdotlsTeVqsnpGN4w/PFAOkrTA5AKefPBxY8eXk8HCIOCfHP1Gu9pfP
z6+AZzhESxfmu74Y7y7n5HkW5+oUgUtk4wFgz2x+5M5+WO12+eR5Z++excsBlujrAbz75BDPxR1N
bDxqZt1qRO/rcDj57/RhgCvSbWJofGQIQGU7WPMdykXYHYz/galJQYXvQQOLz4dXALT0usvpw+sr
P93n77DqmaA5M5NGHIWE+G98CtfE0mcYAjuJ5/AnryVf46oc0V+/8++oA/pcf/j6HH8fdeeBG+Id
Ml6SRTMCpRcfyMUv7j702fHjg4NgQlz58bjNJtvtAp8iULmTR8AZ+TyHnE+bg7PkBT3FQwO5s11V
lxaZzatsZ5Pr45FfWzJ0NKX40xthKReIuVQwk5YDj0rJF6i7y23QgoHd4iHEXTwSfC1RReCG/Gk1
4R+Ws8c3aK57nK9GzYnxPjEnZrflU5h+fFDVOIZjwwBULrdn7Uateo4BNsixcYKTDakeGh5TeEB3
iNzOHXYMKqVfv3icsdOgzd/e3MUb8SWtGhqU4mH8cRF4ovGz+Bw194fpNZlctfX4o8fH5BlHl/Hr
9aX+MjvMggW763QNnQnExpkYn3Ca/Pz/t3DGRo7I/zcLEdUqCgJ8x8sZyNXkZX+9Xvf7vTw5i7P9
HmTd+rp/UaZzLtHPrsP8he8BoAbch7PGFmaf95/33oSPnqOm3QDhWnlroZ8GKjVKvmP8i3byHi1a
QCvsYCdUmliFfL4Dwt7xGwK24w9KiCxde/yitSJsp6DEejVm7++Xy9OFBQccg4XYs4yeWLlrMlH0
BuHiomcw3VzewYVtnDkKUHNSNgIVeA3kD5izePzhc+xZJdP7TzJRbiFYfJ4+PwlWTnyOmwLs01Hv
gYvWbBDULHlbGX+P0AO/iHJtrjN558OCBrR2+Dcgl/k+gtTfDDy1f13ODEVUJAVTDlWV/uvo/NGx
EdpKLYYyxvj7FJB3xlBk1XmTwiOsHt1nSAiZOCvk+UjVUWflwjtQJxXfg/2bdRK7DeoW+ewaoI2w
gr27CB9rRitYxZ8GKeZM+iCUJOCaiicU6Wzz0Tv3r/BPr4L9c+dJGf0GbvpOioh5uWLh1Kao6o2y
v5IXpiSCo78bWdzS29jn4c4RmeumgWlr6spnghi4uIJnQOrD27cr545zapgrlE3gbx2U99hEyDk5
I+V4oJZCLPaFPCLw+Ple5W+MvhRJFEXVEGXR1G7vtdZrqRn8onkoqM4WgPvMtbluL+baXcJmmQlz
pJxXOb9A4y2oz+/rFaQWNBqsXzwKvvF5xMVG1C3JtHRTw8zm726d0JlyGHncicfmOke9ZyQJ0UX3
noxXKqpIG+UQ6mABg3uAmOue2iusMOscvMQP6rY6dWdwPNTCio/04JAhvQIrGutYJBdoxhy01Tr4
xYkKt6Fv3vSf9zzOhD/mK3jxARx6Vd0h7gleewyLKUkCCaSdPXfvaL0c0OtiHD17ZMTFa9j3l+Ze
vXA4UVvv1zH7AsRJxIyFR0qSDzj1gmDbtog05udcnPPUHD9oQkQryLkIv7EiqBMiWrXNdzlwvlF3
ZiD9P3TISm2yI6MDSbD2p70xU6mibOmrZT4sy5kAuas901aC2ydzDnpQ4YEWfqjtqOGjfsANWyne
vHton7PWpvfkCJPkkUDZPPYf1VJZONdiVe487IIljE1yaokQ2I1F4sw/DBRdyarm8ROT2RbvkYb1
H+KFNjfQbKZlh9bfK/gFdDE22jpYap9ibAPp+5D1NWpnaHuwSwMib7a0iwFWAYYaJ5m0lnH8Q/w8
2RM7w75F+WIsRh69U7UfER0sqePZRwvetbsDQSi1MngNBuxvdK4hGlwFld08fkBxFFwRQkviV55q
gMujYk0C15EAaxgYU0Vk79uh03OHVxaYWJK6yLkQQrqPPy846cut7nZ3+HPO3LjZJYrsmlraYIdB
zQIy3QsllHucI7wS9tgHoMYpHJUVmobDk7NW19QSgQKiZUYHbNSSDTfDUp5TKhlZ+EDDZ83KeEJJ
zSGIUjGFIKB9dA/w0P1JSCJBP8+Qp/Ip3Pe77hVO7AcCHf4zvV1WxxuGTXQhJg0L50M9w3XESW7u
d1MB18f8rG3p+ryWl1YZxTdoTcGYOrrv0RyV+2GPhaONjt+6RGCIds+ObMXubVqO8zDmt+gFUb73
9Vhka+VZAZv+kB9LlLulaJUeStSDKHrDzUTeBUmQi/9GusrGR/9N5XRGSU1bkQ/I6CICReXaQLJ/
fhP/bH0WgAlRVzTdUnEwl/SbDUcWglrNcks5WcqlHKjBAOUyhmHVUx2R5SeVyRK68ToUZExBdo7V
4cojBs8+ALeOb4nphzluNLcQGBD6ZtKifirqw8wvFwE4D8slDqmNXyz5zNtY/+umLVW1QONICg6N
f+84Qjh4nqMK4kkiwoj3QrKz3OeqWTje0ujeK5lVSKtKv0tRXOqPJb3I+M6oPtL4xUDlrt5UyU4q
7/nurjz5+VHvnhtC7DBaR8XcSV5C9V49I+0bBzvVuQTAdvJVCRIHCCfD0fbmJNYBYgfzND/pjq0a
W7eDxLQV+/sWeJV4V2vLwd+JwbbSN0G8dlSINtsBwFWj2wrNQjrszhaV6LRZVPKqs7Zt9FS0Sy/8
rNR95MMWeM18ElptlY8KyXSYg0MtPKX1h2OcsvJcjtgH5BmT5K6w1ol/qay7n+eFNA7hnwt0HGLV
1CXM1DTTUKWbeSGGaoCxWyee8uE56zcQk+qgwqHsHT2r4lQgAxaO1jD18PrLhW/jhv8ubOkkc9ja
GdbNzjAUuhlKZtqdjHbTwNZLTmYMhbaH+18dXGJvYCID5U1tYQG3XhjpS0xz9+ebsL55elOSNZkj
2JIV07x5+rJUwwHrxQaFjDehr+6b2Fk7fXhUs22Rh6usiGk4WsdcyO6cOtuKGfVf4Mdi59udwE5V
oR6QsaWtHf1cIGqlSohT0roAp5VaVLCpiwXZXB1otkgKDpF3akdTDZRLqL2V5SkxKGHEiwQkpasV
BESI6auDnWJu0agyWGDwRop5zUUiQ69Y5DV7PcVotTCgR8k2KhKyuPC757jlBA2MmSWSvtAoTvK9
G0EBQPurR/LT74gwMguKrtqvLYrSnktzAZu85CHWqAbJKpADNEAQ8o1CCkUDQrVgwhJ/YRgfafSG
adtYnymoYZg7ahMtMtscXDpqEv3aMAvUHDHcEB7S3n92wOv/8pL+naGj/6EoWYZOwCzfGP7pll95
puQNp6CFpnQXEf1Kj/jYQU3raLP9tiLkbyamaVq4CyqaIpnKrX2U4jaelBdyd6IyjVi1GROEz3xU
/8isaUVS84alDaXSgFQ/NjrxrLHGD8qmbTytH4a3wsKRckR1J+0vE1a7jcFYNZYkGv+F24Yk30xY
3kRXeFJWn9z0WFlQycb6lNECKhxlWqfWLlAoVwzotVTXlIaXLFxAh1haTg86WpqlY1ehMdOVaFt7
HdK1wkBPepmYcBNL8UPv7aSM9lm9HSxl6sT1CaDkrH5XsIGGCB1TR3bMUzI6ZDgPQ2/Y8oDLjf+R
BrYFHqSG7MmMj5nOYdzNS8yDlZyCnWpESyPVbEtC1ZbK82+jwnb1zxyRIcoxS8hANF7cTRIS+bns
aEIhPCj37TpaDbZ3TOH0tM868Cy7Qy+ZIBXrmUO0BRNETV6cfuWgiOnPK5qdaAsqVOn6jW9bR30f
nL1z+KreKe+kT4fwxboH2APwy3swnw3kCA4SNlAoxJF/Pqhr55TvlVm4I0vL5sKutEHEGqgBh8iq
NngbOjsTIWtr2qzjBeqiDQ20ZButmlW7Q0QlXqLetZEPOlTqAf2jdp+e0p1zHdDqtyZPG/dAg9QG
5F++Wg/63lrK9GhpW6Fnqtio28OaXiL4Ss9nxJSaK2vvrNB6tOGOr921te82ILqpT8GNtxHQpaEz
cOF6EaPnkY6A0/Kcn/xnd928erZ+lTGNi89wdMbSLAJ2HQOWoCil75kmlNlwWlm2J2EjbPPHfAOW
MX+NthDpl4btHcKdZyf3KgIVAE0os9BRm0OgBm29N1cleu7aQVyPPIthRYdsTUi/Dq6GjcwLvHIL
F0P9aNyh3bLo5sYOgclrvNb4wWBjlojRbJEPQdww/tA20qOFAKF8L6/GfMNfo+NgB/thIdDiwsHG
jpfGxnhU5xRpFupRRfTRWRbL0SeU0t4aBBuFnMh2thkyU9kqwaZh0RHup2f5WD4Vn8pJX/h3wbG/
VA8wnJJDqIHusXCmxKx2Fz83vDwAdbPhEXmdlXj0UcOuRn1M6O/FtrOFJ/GlOtQ402+oqo1OIXfi
FSiIv3uV5zw15l+jgGayjLfNvDwcm6X/YV7HCpOxSdfRA54sdrfU9hn+QgAgKQuE6xo9uOA+Rd6M
HGrA7ZFZpjzqM2PfgNdQwL0hNHGQlqCA5gtzlW29o78E4m+rC4A864Zio49ycYmEFPCuboqSzpzn
WQAXXPoolaXnekfkKyH24q+JUxmzAq6/9zksxSvwHWR5SVpwLhAQnDHmxdgCmDLxkGBVUJ+a+hu2
n9Fl0JZX+c7P0BmhYLY1r/EumsFLtik1AttKd83Xm65e3bMzus6AZPZXDbJTA7I17jNW5zusTOiy
UfCnyQBuHCnOvbEtN+2js092qZ3MYWhthKOAr1ywEJcVwJz+vkBcND24h2ChYijXLwDkLYc5NELX
hmuHWCPeBzQKVDu14USNpm/eJrXBmdrVolnAt9j1j9HJP4QzGlDyjJ7WMj5ku2wHZxM8v4eZK1xR
MP0HQCmggQHBHwF2reL7+hgsU1r6/n0C6y6aerSFxWUwb87ytqWAENps0sFcmlvU5ujyL+Rtv6KF
jt4oUDj6S1Di59UOgdMXYYHB+4FtG+lxmh0FjRXgiE/1tb+a13QHyN88Zo/yg7Brn4IXBHPbKQHU
s7vl8Ae49GS+ASBYgRuwq7kyTe3+vl5Zn95GBZkOgZb0FmoZrAaObBoVKblncQo+YkA/1PJmlV28
KUcIWwtpDsryEK3PVACNlTErKNcYp24ezaVdtnAfax4P8waqmvcU9ybZJNzqh478Bw38zbu11Fbg
OdhhIyiT6pYg6uzOpmOzNV+q+/LRvW9X+lO7QrMM1V4Ol72xjujf0H12ab9Fe6xCjgFePLy5A6Zi
EGsWua2sEQqF9JhvgKGSKW61A7q8KxM1fagt6YMyarWvgztjbaLXKS4x/jrlj+KdvPcfpXv5lH5a
W+0+mXpYTNjZGhX4HdD2OSa0wJPh794rx5IfHQN2R7wNEb96rZ9Tpsqwk+gDFjNYhfpzC6RxwkfF
hkj/lTOjnJf8kGSFd9X69d1aOaOkHqag+j5d+q8Ds6TdjPMLIu5Gx27I2al0zzEVhvSGs9emZ0OX
FznbrH9xnikIYW8F2kx/0msGsQCEk2+G95+DKmn0ofw77gdDrkPKIOSXLCp4fP2PYo6g51nUtm1/
qoA3euJejquDLj1l5l7OeaUtXAepWcnee4WwTVqjDjPIu1SG8oVEftvGD00I+tsoqWgn8eznm/sy
yfzh5r5CtD9uzm+ULhEjQzk1QjczrbmAsZbpQ/NFz3xAS7gfOUDUoZVsLQ05QjcQ7QfnPCYPJqgY
7a4RUNiHsScCeO5SBPp1PJvitZqH0xwvpLKfqIhz9KqF3zI0u/SXuod8W9q1TJmhlUi1KY0yxDcx
qzaooR4GMaLS6EgN1F/U6N4FDes68kXsXvzhnKfBpfCQllX3KfJ8jk8jU4OA1Sb7Oo1mTeauRJS/
6U4W1vzn4f3H6f7m7m49SqsepQ7dCIxTaN6bUrIMM/exb03E7JCeMLF+N04qtVig5knj2I1MV6Qh
olShxIq0AXNjKufAxRvnl+j2a1hu3rtuEXLLGtG3rqk35qlOLVtZ6eh4Jmp3PiH3KO0hRnMhw4Tr
rUfNHJ2Tpt+VlI9/HhLlmxdmED8qoiaRBuu3QX9s6ZES6YVy6lHiBINTOKXtgsavJG0vg+5MJW0e
5uD/usI/exX0U6h8kRujwAQMTQKDgVxIboAsrGkVNS+Gv0s77KzjbQrHgcJ5Pmuh7uelZ2vdMEwL
YpYcZfpW6H55lHHh3oyhZciapJC3aqosjRnEH2tHrxrNqpy6OrnZJeKgu8gCJ3Rz9qXHClDFz+P2
3UolF5FFURMlRbTMGzJOrxhV7Eh+dRKwdYig+bZ3bp9N8wBUG326qikRO3ohbYs9SBUhEo8iGkoJ
BhTjIDiuHZIQ104ILwJhpJrCWV+twhjmr99MoxJLcPrJqXiO/Ud5kFaVev/zA/xbYZItw2TSiUw5
lTf/92gVRu4mgVmUJ7L9UYMF+IVTXmNvI4vx4udLffti/udS1s2LUaRBCkUrqE6F8GwgrV3AMdKm
KuZO7lnNf3sz/1ReWeRMA5Utnqei5Dc++R/zIMr9Qc5UrzkZQPct01gVgjWV0QeQpZmpPejtSY1R
kH8xLDg30TN6LU70Lg0yHFaKTs01A2EcMxxelp8tIFYh1KWqAQ6TIRsAgKL3CC/TrV6cpFGdxork
nWwpcEXVJ7+YNzmMsQBWaZ78NuVumzi3D3ZzcmWDoDHjWlKgAKFWNV1EXbyMSM4b0CqvLWUXgwO9
aoEepRzMHG8txb36ZDQXRwbnLcYznUqGgy4x3ziNhM8YUGrexzPKYCTywjL89UT7bmczVEPVxsYT
9a7bA6GsEkUrm7g9VdVCVtADU88pY5yunOTQ4qLnFhhyCTlFhNXPs075t2Ig/3nl281e0ZE1Sh1T
osQVLPoIskKUJnsZpZ26dZ8aq9oPlgx9GpaTA8Q/BpDf1nMv2URpif42ohnWWuvmGrD9vrcpL0+H
GrpIa36m6qeAQl4HbEYsaVXRvnKMbBMP1tUkI8RmrdOSXZHnvyyk72IXk/NBV2Wmtg4W5O+p3WdJ
1ypWMZyo0sxa7DL8YK1x9oeeO7eS56Dem91eBr7WiLvSf/HVbpJbzyB9VNKnYs7rj6Y/j/I3ZVTZ
VCk8IHMkqzLVo79vKRQNM8/keDil/dLzYzQqoYYv6ueKo8oL7vVqHVcrGcaLm/9ymivfbGFj4YPa
GMtdE9WbLSzIc8OvM60++ekiHsFQut2WYPi9k6j7B18CDOTL94K4DQPoecFaoCGWNaTu4kxoPbgi
xrTKIMfVCpSO85A4OeKA/UmBwhN77xbgS4PDA600ydnr8bEBqjfK8marqr1m7POOmW0awGWV8PbL
oH43d01dsyh6SURSNDD+HtU2MYfGV4Tm5EDAEdJrAlll8FtCQkoJFSJQ5ZsGfc5IwCzouF1hbmMe
9FCaB8CN80HHAGOvE+a0MGVokpH3Q4apBPda4R18sSCRSb6713LQwcG1Fh5U4zQ4xN8y/sCOLZug
gTOWxWgAFt+Z4WfRe3O9ojeLjGFHVx0R3mBrlOuSH15FV6tAQ8alb8IdAlsWIDLLKgQBmDc5FcMy
OVeUWkVBnDOwodVABc1mQoost9IuBP2aOvlMkgtOz2eHnTqKSDpqwBtoForu+/iy4I7NDDS8JGCA
Q4NPh5awKcNmPCkDkG4jgoBkUpBV3VUyvLmdsjayRdAgfkgw7NfeUnMoDVC5DMd4AP6HIG60Bibz
g1TgHxjgJzUYUye9tlA2jXjR4xVuprMcew6jPYngkJVeRvEJUVQDUSssC+ngJtmnojforwBhAgWs
lhOLhn9tMODdMZeehPQSp+0sMp8Gx5rLIXIfsIA8b2cl3u7nKfNv7ZYtQdVMjnPSG+ULcvHHoUfI
LUu54NUnz3+tvINCz8i//HyJb45xkyNVkmR5rMPetgw61WgyJS87ZtXLUEHcmnfAc2AlUDJqfrnW
P6Rezrq/LjY+7x/PU/Z6WA9S1Z6MHFgF+HTliqRjBdXcnygI6rxaj9EbLfCMthIEuqn/yQmN+BxY
I8Iq6HDFHIYfFDPnAvfSqyeI5yhAAK/8V7iDdwbWAD3XDrKiyRybDgRiNEQJ3l6TT1qVOBnnTzSg
wvf8vbl0SBY3E5hMBav9Er/TB9B2tEEgSNBu5kvaC/hSDJuGiUCGhTb1pQef9wD4V/oInpMP6x14
oTEae3fn8r5/dBG33WjM8CsK7eIdHm9X/7GkE4kPCUil8tV//D+8PMtQZVFikzZvNxTdNYUALYLq
RMRjZU8xCszBuQJLTSvF/C0St8Zz6CYUZyYCNNElUWF3lv9+e03XlqohJfWp9XVbq8XNQPfRSwGh
mY6ts5Tj9lXPYcxKADdp/LOexOA+MkBwqc3Mka+mBLysgD3QISunHiNtL4j6Mm82SRMtPGrSoXgv
WnZEQWmIt4oqL0zR2ecmmkeGbbH1VALC1ogGK+hoV+0R9csYHKOnzl0FFagKgD+A+8ajLNUjH4jy
Re1kMrFTtVDBbYdaPzUWToyqhTNss7KaKW6LbR9ab2E57zq4mwsXT6L63bL2vbuvpXPH2VeZB7W4
84oZFfNe7GeGsbKMFzlxlxhHdzT4W7Q2RCzykOIyDqW3agLEoeO9yNYnOYhdQ7YQEJ99l7J0k2qQ
NyrGwTXMfeL9ssCkb/I+sEu6aImGboEMujk8Vd+S4lRpylPfPfviSikfsrpDJQDQOzgJt0C8k23X
KrTfAobvthHLsDTqBIQxinkzN8Qh0FMvELKThTxY0XzJHErAskfA9+hW816gp5rx6kT1028YKWQM
UTDsLXM2IMQ3GAJSNN5vsfU3fRRLBiYgSqKki/rt5qZkfYAeYpifosqyPWiBKaVwJM3HYEAj51dp
C3JgbwkUrH7lp7gQJ3PLTdZKgcUA/CkxUO2SJT5IGxET1Cb8pTT0zbBZvCjDYD0ZombexFkSQoQ5
oXRz0sNlSCfFIXJGK9l5dKrfBkP65jAhLxQNAkxzrErcZFBx4aaJKgEdqIyzJexyH6ckY4ouo2W9
dhahxlWg8Wa051SBEqHvndD65X38L7eg8i5GNRLjNtI1SqBjequUp0jSJyFjrFGBEwfkwWOb5MEt
3Rl6/QYLOXNC9Oa7qeWtZAsWe7X/eec0xpG92cyIw1RVZ7JqkvmFy/7jKNIUMWGtSOXJqsSLJ20b
PAs694UwfcJEOlZuORo2xnEDDBFxCKFF8MXAfMJu0chR1NcAsr4n70XAMX3+piXQrAy2EeSjvWAR
Dm8BBUi5HJZl8EjcOprM67NA8E6diUOGX8+lRp4LwkMkqlML7l3jDXbrYfncpEtLyrZxmM+cIONs
mQQl3AEYs4h2LhJcnEvx4kI9lsCEpTHqHZ0D4RjEV4i+LZCWzIUALKJoFVKrAHHQNYh3RKuAvEJ3
xYMhYtYBWiNtJ02HHeLIoeTIEgvYqgJbIN4cHjDnJvOnnW7MO5ETsr/7efC/m/V/jv349T/G3q16
TRx0PTtRSPHYkxphU1j7BrAg8ben/vKqxz3vnzdNUZhjyxiLYTfplenJlSKl+SjmQDgA+RjHSw8Z
gPr681Npv1zIvKmSqlWXNKkvFqexa1yNxnpOYjtNOHcZTD2nFUBIUXZL9ubOfZcRLvXb44hGcn3J
zpSL2Ob3UoIiQ5yfQxe6DdaOwCijPpqGCTYeLEsrhot9HmPSDLqd0oMmnqkSXKwOleowsEvtLiIV
poqdoyXCnNIVQMsKGW2ekkYVCDa094EI8DoYVg5eKegoOjKSyR9abGCecRglToMICCfzUqdM8vMQ
fbvo1BGcIqmWAVT47xdvZVZNvlUUp7aP57mAaCfaUOa+jnt2XcEeCdzDL5f8Jp20TNUk8JRkcKlf
kJk/5pqZlpHZOE4GHGfRmsq0bq+eOa1zhLF+39/G+/9nqnHuamy0lmZ9JYB/XMzKzTL0Gi4WVlu/
r05l/lm1z1JJKipCG4jmcWwssuitoIus/wYH/qaOoIAFJrlUOetEcoa/R3coWk4SULgnNcNyR9lG
HuIg0tlrniiKTRyFyGZfIyKC5BD+iGnQz/sEF9ZwZbGJCUE20zoy6dXPr/zftc5NUYXWREBRvPeb
Vx4qcdYpflyc4hDZ502dn10222HlVrtK+WWlS1/gmb9fwF9X+0J3//EClNDR2oiq+0ml9ScSxDv0
IYLnHlsiJYJpKCjzgcA47MCZN2MlodgYUOZBJS2jFuAT/oQZ1KyKYMkfMD2LDwFyDgN1tsRa51k3
LSgjllpG9jJvEQg0ckowxIh+Ja/1OrM1z1/FifQs9jSc/fkIjYpy7FEbHMBiZ+qDV7Wq4BRxPvjV
eOTF4KN0joMKBY3AW+cqoo9e92w2KxeuWth589wQ155mzZUA4QFlU+sQFGfEePNeppWf9uhyKQBZ
ROJqryST6om8yeEbzc4HFAUU7DukAOV82vVG+qQbH4G80bNFSTpZ5XMBqUIGQSDjz/BDNF8rehQF
jqgRoZHq5zuvyC5G9uq5dE6NQwtSOSyw1wxQeSNeS9hschEpLx2OKcaUDqjVmipwAGEwUaflJZLR
0zdxvC9Ne0BRia3ItRCGzBeBGF506xWMkZdtBjy/9PrYUjH/efp9vyg0U6UJAzHBUm9qLr6f527Q
G8W4JEuwYmJxVqqHThlWIo80WMB5gEQbzd5pT4T9FZuSFr21CLgExZ1Y7yOLCCWvF7/c1r+RKRPV
0HSqp5S6jNsCWyoEfUFKhycSjugWsmMOVEr1FfScoeorue6negaKUN78ekx9xXm3awQMM6G6pI9N
jpsVWUupbMQpoXqbvQfUSxu1s0vPXeZdtaQFc0AsbilW0l3o7ALMEodgWKfQ6FMKoGWowFllaFRk
YFE1xhSH6tvYCsGvpnBppinoNpop8t+gfDjgfh419d8QFuQswE5yUFGSwLP9vcNVcVVIkWaVp3Eq
hu20qIp5SF230vyZGGhzCwhtoaIcW0EHdeDO4x3jx+idP8lSujPTYTEu0rpwJ3kmndO8xggP1H5g
fFTpRXDFve8X71n1GpHIViCWUI9JImM+qHtXtAvyUGVNKKVpZQ2eE/Mt4P1hRGZ7FOh+OJK6itB/
pXrnmt5vE+bfujePTtAsjj0wDrKb6H2IzDQxJI6Wqk0wzz5HlmvToEBXQZnHMhVLiANsDWLSz8fD
Lc3QYv21C/PNZv7nTWjj+f7H9toFrWXQtS5OjrX3Leg8+NVpGwtlgk6lKxP88tDfbeeyOq5djhBd
Mb6C+D+uZ7qmMhCY5GhW7EtKhyndtao7WtEBhR4cAgKCWPzU+w0RJByiHrFex+ZVmTJ0axwuQ/ih
VBmC30K9r67jzRqSxxahxZEGc9O8iWCL2qxqR4yqUzXYcn9ScQwAc0g1uk/vkWPyrXzmOcpyIPBT
FeO5iO9+XgnSv7EmBRjKyBTiYf8Yt8mcm5tdHAZtfYpMc17RzAXepvhLfxh1GgV0ZNGon+gZ0vMr
wRsWHQeg2I/KCpgqSZufb2acev8Mxh/3cjMYUSjAYRW17KSpwFkxGPGvQbBSy4cOva7/y6VoS1Bh
oMih3+zmiutFvWYmxcks7/IKggxt1bQo5+xz94nj/zL/vslXx1E2iVwMeAYsv7/ne+AVfTQUTX4S
CeESQ78HFvoEX2BWiXeK1h0jZP/rGsmnyl/XR0XNOBGjbJ227U7x1V+e/Zvm9N93c5PIlEbfpq2a
gQyTTw4Hb9Mh9tZYuyYr9oEELAeBXtfYG8AdIOARhmLBC6E3mJWZuQgJ6k0NdgpBPW3hiaRTExKs
g5TBV6T85sgNhZt2Tmc6HFDEVoZ5E0dPP7++7wd07OuA0h85EDcDOqRpLGmhy4IGO5qOPG+Yyf5V
AP80IF8PQkNajD5I2merGARZ9DWZx2H9S6D43erRx1oI24omQl37+72avev6YVpjEWqdx95JsAgI
akqKzb887z8bJmgZIDMWfTROQlO/WRpqLip+V1ukhOGqL849usEFdKFE95HlHveo0vZE0AOutB/7
HJGPxo95J3JyRmZ0EGp1k+TASD37l/sCz3C7aLkzhfNfowxjKpZxkyx4aldaltghfQHXCBk5tFwu
8ot6SemgA4qapt5OgWX2kFzFl+yK4ivHrH6hyZyeqqO5rp4AdqVQDdO1BHiMKv0qy2d0gWmgXeQP
5BvFj+y+x+Su2robFBzZuVFyK5+tUZAOsTv4SD1kIVz/tIn5AfKkfyne5QvF/+6J98DV5Jfg2rxj
C0mcGZ6ch+41e4ge5M9yzw9+6Z7kfkJb9iIuxidAKUQ5isEqCreogJiX8llD4KwGKWLzh3xvIQuF
MKWKRtvEREgBZjgcbxoD2USgQL+kxU7Z2EJNCx1rhKJoP6z1nfncvBVvcAKld3QCApjgOFx1o4IC
2Zv6GOyErbetnvy7aqVeSjhc+El/ArIPrtKbs6gOUPTO8dr/oJWE2gFFARgHH8WxPjWPmDk9mZ8i
pvIZAs8TzI1PFMCFZfHm7stP6R6NaXCNbw4u2XcWOG0cprBdxZ4erbFh/Mh4MSI1HXP0smoKtE1Q
BFA1uHgYYk5JdvhA0B/1Uw5D+dP5lD+lt/ASc603CrDCEd2q5jl+i99QxxcI498BiibDBGwlJCnr
w3+Tt8ML3Cg8aiJYLNRG7/wn5xXwJ5mJT6Ploz2k7xCKESyjL4LEXHitTuoj3DC+Wh8QTkrfUd0I
n8SH+iF9r4+1Qqw04QMBBtXFeBM2CbKyHNEoKs9h+Dao8b5jwgW9ki7O/jPagnN3R2A6tffyVX+N
76MP5X2sbL3Vn/lL//Jfw0fhbZwTcF0v1EEsTIceW6zJ3lXmNTop4STcsLgQM/0aTxmNW/gO6J+8
IncGQzE+KKh2dqgzMiTpIbyPH9NHEOrCMv30X0okXpCOJpgk0gVYkU9z3hNWHyoV7Bcy5y+VFhcl
r3GwMsqHZNcFlcNpk6M9OB1H56HbeZsewLvynn8GIIMcJuGkRnkAV4dikh1h83ksr/zF2wo1WI55
/lk/Nh/6Y/JMluKtiu1OwjrqzTm7j5o0YXtXjsIxtvVX9z7edHaNiHpql/eYqy/NnfBUHYZHvBjx
NT6kd6NcLZWnbfSmgE5FQeC+uhdwSo7Bl4vADV9l/KoiGmcwQybZA7IuxXv4XLw6D+YVqdLyGn6g
4gjntT2PGqzARdEJmaT7/P8R9h7NjVtbuPZ/ueMPVchhcCfIDAqUqDhBiQqIRM6//j7ob3Lc7XLX
0bFdbZkECey913rXGxhI/7Rn9gb+Hd8/rmj2+mi+a5/IEmmsWHATlru4tf2QXyYujPhs6cwHZXBH
dET7JoKdfm/Zie3j+mt9qN8bHgz9lYEf1Rt7AEFJj9VlgMe6Lj4RdhkuLvfSW/7SPCef0Q9TXv0H
BYgg2TzYEJr5gfIJBxK28bE9844tl1rYyifrInsVv4XLArfjnahTlv6EDwnv0zr8c4TwZad+SK/z
6/WhuyEZuL+Qbdh8L/wvPRmQjSGN+0yrtffsBTvGp+uxDU2yKOCXJraEZRCTFaSRLNsv45UPdT+x
EpA4ofu9RKhp3kBhlPfqdT5lkZtdGrzl3oq77ia6N7/MHWHT4RpG0ILXH/lzxPLxIn+VhPwNtF6b
uVlCSpjDYBJ/bAYV2MtvlmqY1NDos19iXWzPJslom4v2aLhSi+B2eIzvkXE1PC7vOg08OxTeYIg6
sX9kqIHQmvPoIqFJfhCeCDrnOt7Sb/04fFJeMCyFhMB7y68xmw4b5I/8RV9svKtnHW/fyhV4jIHq
X8AaF81hfFp+mEeFcf0O70jdfE4wHzqUuOPwGGDvcOINu+gBvY1LkZRpBnkJX01OeoCrlkGs3271
y3P63H1A2hSfLMTfKH8fp2fpk4KF5cd+DUaMGuQlPYgfoOUNbkMgaev2o7Cxm6RD2bVsd7fGZUbN
9Y0ghTtAALCKAo/Ph5ke3rtIoNGlkrUM9AzHe3BLgH2CPFaXIwoshTWisQWRi8hvzsSiXp9wCeVX
+aFOaCWCJWxeYl4x4NnuvE6UEnNmSojcQ4Bg8OjuaTJTbkl0X189Jd/X4p1kupbiY6dvUZJdlgdG
31ccGyZb5EUYD5OIjqPxLiIFB2RJCgfNS4U9xIKK5W1C8yFPym0e43q3vmcktCCSkx0TLPddDdlF
V4mS6gDMv5bBApdddsnn3I9PxX59R6PdnQ0KK19W7tfOV1vXwj9Uu9mOMohOC3IBLkFZmMfjvB/t
ZCy0ruj3N/cdGy0U/nzsaIA1xnesTfvyVu+9RfHa2YN302U+7R9bIPc6wQWRHQLTmltddcYPXXDT
3Ie8tNlGorW1pY/xVH3VHxKmWO/qsD2uDNxb9hK0zO/slknH+NYzcwdjYbhYDUoJ5vkfBpM4/EUx
S+NwMe1fyCUmTvO9SbANQ4p3dh/zJ3tDzXQH+QsSsoT/3gdzDVY5ZQmLf+ar2SJ72IJYpd07+1D3
3uw5Jdlnug92P2hr7aeOWbawBU2uEzeSMFFEczDlh2cpnF+69207hQvwlb4Y5+uBIoHX/laD9bUo
9dC4X3Ubm17edXRmGGecvdyab5Pywevxwv3ma0rfkGT45fM1xWoYjtWRdAsoApRD8y7G3fBz1rdD
NXptT+ILHG9r+4/m21zC5hUD0WcYnbhcfbKcWMjyW/G4vnTIQ5Qb4UF/S4/YuG2nMv6SnEfP1lN1
I12U2/QML2D1cNzkkN/O2hkVN6CFg/QRxQEzoOjp+kxwC/oZyTaQxrHhw/TGAkkE0LCtL/EWIgNx
JzwzHJjtZqYl45j6vSkrphf9NrnpsZkTEQUgoAmLk3qEfCR9dHhLbdpSR3tq7pDqW+f/Lmb/pIb+
Vspu1f7/oARpJhRRnTf1qf5MrywLjzBT/NhR3ANHzpj5/HQYyT6we7SPY79tKjqejZAEqfYesSMp
L8vXSo03uZbpiLKLfxjNB0L4rfiJ8Ut2uYvLy/Dy39f9JxC3XbeJSnebiIh/qHXNJJOFouq7k4nG
RWQq6EUYQ4631vKJqc/ymbaiA8wDOU1A5QQyjzuOKT5JKGoGGI/erBLR5XWkH1+xNYuO2v1oeMxQ
/nKZ4h/9PdfJ7Fyh54b9T8Pwz++3lWs5SyWpOumkoQ4OxUsPK4JIIozkjxrJ3U6kOQO5lwQ3YIMK
7YMkiWaFOEFzfCx6clWhizgU3J1J3rNdE/A12x1PMw7SSyCv5JaGEfqUyMsAn1WnNIKq2NUKyWyk
sTgSdzTBNxIVqq8k+wo32dFHlIrhBeUCOaGW4PJXhSYDjm8RIINYOt/oMKi8a+KTvDqogktASsEb
V99kNoJjpXacJozYMr8f4bPvqoe2DwX+ruznbmfgILt6Koa6uhMTOzYTpgqN1G2JkUWZZ/lZHVaF
J+K7hsswsTsEfC/ORJoTVMLCZ9RXWq4Ej2rec0kk1sviYVZu0vbVYgfSoRyWRHDMaUt20XcWv0av
8hDobcikT138jkaF0mfba1d5y6xBzaNziOCJhryuw+dv3y4kYxIY6SnzKRJJPkJgJ+0KZS9VhyE/
ajgtlu68erg36NlRXm8JhsWwkI1co2BN/RyvPbY4bSsNMAKOu1CAp4eeCXORlxGjisIvTO4Yfo6n
XgH69Ews/PG/GUk58aBBULtbUFtEx6Qk6oIW0iWpZPJmTrh+l98NM483E56e5OoTWT0uLUmJEWSH
1b+DmJgMoyl3ZiJeSaW2fIv2/20imsP4W6P7bw34/z67vzXgglR2g6zXHbSPMYhb5ZhBxi9e5m72
0k3wO7yZghbE1CvCgGlaezuVr2mGuq0C8BH3S0QQXWL9xQgCZdK/XZeC+BlOO+CA/DuAqIOeRnrJ
niV1eym6iSKvHCAr//JBHV39gShJMgQoGpdwElGFb/0CR5lquunkyYikn0n4ZSVeUSmGmAzJkkdI
h8pXiL/ilrPnQ34c52AUbJq9Be22hmns/Jk2TnEvHY1DyiHwXJFEYe5YF1TIFB/0maRODz/b+2Ij
Nbl4Awyd34nhTaz7hP6uPE55SAwE4y2T1M1+j/kEJjXWJ9XZLGPL4sQ/a820004vfCD4D4l4j/C8
VaDTsK49wh7rX1lByhyUI0a7Nyoy3cUtKAFwFUcXd93Po0MgQ7xuFpEjaaq4k4tM24juc8uBFpy4
K3/AxYJMX7icc6Bt/uPe2FP335VKmKV3RUlmLf7sLgzlSd3iFEicp/RVgZADmkVTc7oK2xUbF/6F
85reC31l7CJ5tn6hD1BSvufUHRFnQZGhM8iCkdBGDTUFJZotYwDFLF3kam3tXuztAbAhws3eXfH+
+hIOW9t+kpctE3uHKaYan9TuWZbCEfLbgQh6DFxUYhfwZCaVu/NzKZzQljb4fNzNTBFweZk8AZk0
miGL0nQz6C2JqeXHDGq2LaqkL/0HXwWWk9a4Jo1Ub1tH8ZR+KK/1/fyYviOr1fFEgd3Y7pR8U5A2
BCa4leBZYRMywVBKV5m8Dql1Rt1tUhmGhKekjzH4T4qBkINjJI6ueJTmw0EY7oh6ihK/JwISK3MK
VKjZ2JUZDoUE3wBfiUax1jhTQwLqVqovH3y19JXlPf4Buo+8qms3TY11W9FWdVuXS3AKhtlEsXA0
z9BA7JoWawkVvKgJ6GjwK9mUjLXhWZUPqa4q/bU+EA+lZg/DGCjpnmxA9j25c/VqJxFQbh4Xkh+h
GhZj8biw1zbJW2R2OzNRfSvH4RZkbWO/zavkTDxzecuAqB0gUq9kOj5Fk7Fj4JYvd9fmMJMxFGcg
NmT8QosI66zx07T2M7gYQk4KYFJTGGKMAdTyCndayxZq9NWeKDYlXFWSlx4hkGTA+0hfS3lmlERR
xQRNziyaESZp2I7LcYRdQQQd8mIlR1M/WNUbCqOEENL4u0aZYK4/g4BemacOMmV3hXsaP+XEUbME
O6jSNaZKegfOIgXjkrgdFzBL+LMXIuxGBR5HkGfZsebeKIZE8tV3QhMkKo9rcSMqGAswRip6hbiD
q2dgbwT5ld6O2SFJ504qds95GydOY/LUlDE6j0nwO77HkdZ92iyHJDUA61+0gvSNXcZmpXMHB4Vz
ju5pJajmsqQ0sABjxnoS0PfKZtDK58aXKvUIQdCI56+h76nXnEm54gswOfopFUHQunfpeoaYlzB8
ta7E8cXU6Czcvts1zQNZDypFBN8FUF1V3wuDhgV3WgTciIEiU2yXAznmo4wLlPVQL9rdhK46I2fG
2iYl1Z3AhMIaAqNGaLEYaPzr7F4U+/fN46TIRsc0RqeJinOX9eG1udWrDkscOZgEw7t2k9+LrITX
lmW6bJlpyq1SdDdWn7rLUhM1fnWqXQF/UK2SQ5YB8Zi9cMpKcLXS09EQsyr5hy6kf8+7EOON7JXO
NUu8nnOaRUqjS3I3aBTUt9uWdt+sL3oReagHbB2paMv8uoTvPDzE1exJC+MH45A3GGKtgDy7UWcq
wONtWKsnmHgF9eHaKa6ql+Gs0Vj1bIFVvp9jIjHCWt/NmXG3xqSbkBC0qOmvqBiMy9Yk87P5oSJa
JxWpnLOEIod5ggy+oHXI7i0m6G3rldfyASTfHk0d4pgQasZD3t4X+GLXanlOscONrvw/PsO+moxA
X26HjB5VwbgQg5mIqUQNIQHFXVI16D0wwN/cNToiqa4nXSU6JqaF6Om1PxQJ7eT0ERWjW5YC8TUf
o0FEQ0uJHh/jvHat9RqkFpSNdZNampdSmXwJx91rNOHrO4YCzJuCOxDTuCcTOyAbVROt8KZVMpRo
kCOYspj5L2ybCMO4lhWS5DZLSZU1UApcfhmkCDGx4cl7QjLSMIheRDNsxeZZWAjCHTCMhZFcjYcK
pdoK7RVnnO1FZMqKpKtvs2jxV+luhffYDhMucuxoOLGlfSjF4A1w+vREuW9rMDUmWgvsvoJtCKUw
q3vYVzmO9xa1MzvZGoF8DS8G/c5Emk3cqWG8yG6DwEN9HoA5LAQezIsPm+yjb0jUBI6rz6IKAq8S
vTSHAzKoZDlBSWKlKuXLNj5eiDxcdWvH8AuIEq948AEN8gnT/j4XvY3cpkUI5oJpIC2zUIM08Zgi
EZfb+jlebRkZY/BoSGO7naBsY1BFdw4g+H19kx/FL+pOFrlSOwP7+LlcXLQtcPgZnWWvSHRrgvn2
hY9p18oJmnjVfaaQ8kPBSS/kAFUDZWgfDT0mkcYY2ZCz99h6mgGLhLxEQuY8nTRvHMrFXVwcC9z3
efLakOgTcOfxhnxH6PrYx4HBUBVRfgIk0O/yZOc4TL6DFHLCU1BIIDDBeHVzzctWD8lsbzrlB8KR
caUIIGXZMVUPmwLUBKrmSfjOQJ8BysADXgAk9FKVuoGn0rb20bgh3O3t+kFRTuGsNY7xDExAWIuA
fA34AFjMrkUHoCRHnY7NCM4pfPTRngldEXxhdOEyKdDdGzemTLTgrPgiIdY4hMmEbrA8zHOz1z84
8K77JHcAuVQYjnxZ982bsldAbYGt6OTB/d4Tn19LCmds9yq9Pt4BvMG+171IIAw1GPGoJhpk9cDc
iCerrUC0qJawXXpaRjyieSrIGXRi1h2AEriNnkCMdvgEgEoVHrH0zVgIqF7LGuKp2GpTygTme1uI
LHRTPrn2BLJAjAuOcfKLWe1m/n5RnnlKdBm40TjJX0z77yWmHERXY0NPVDskSECN1+XMEqVD4geo
K8GPLnYlwjsheGE+A4xrQjCygUpqndOYKQ9FcTAAxs/MHlzgI41DGBwynBB58lC/a98gkENqiwWN
jAtvBDrJc/WV9h5HWflj3HYq9Y0LlbOCkqz6i/pAfLOFB5UeLq/yHcXTonrcdGUNEQHPZdDT/ZqB
pgRF53S40tc+UYj1Y8XsC9t6pF8KBnRolV7Ge9XjIIVumxOFLDp577KksqvLs8ZzJUlBc6QzmcVg
whDFdFvBaxk2F4TZ0ww4K7F4wXhCkgqEQ7Kc9s23AHstJ7yPUY7u5gPonK+kjsafJ1tIBQgU7faI
FyAPA1VvSLpQF99im8RspsMnVHkS3tbH4gwUqzNy+aECy3V7gGV8dSJ05KMt8+kwiiDZ6eoyKkwS
omYdLOCpNPll/oRan51fkJmTuFHlKV/ld//UfG0P/mxv4TWYpYL2CS4jlxikdXIqUlsYhm44i0tN
qz+pzLlwHgZVSByYomwsDLjY/8AdZrwVGbz0nlximuCIP8YQpJxy2I9A7mRB/PD+DPEi+iBq3E+g
Ovx88x9qroVTFYwt519sXwEjpuxbfmd0kDLabO38I36hchAmJnvsoAZfkmkbH9b2WAIPLV+w49ds
C/uCgTMxcCBkhrWC+zLrnECW0SkhtK/kgtp8VuA/plwAouQpUqUW+F60TkedwUrv/FKAtOEz6U63
7dquqJCZOG75GLb6SN5z6jXppYaaT0jVVrP4Cds7xvXU2bNXKxxOAFgu6PH8hilX9IHA/Cf/EQ6b
Tzv9EUqan/jCaWIc18fpB7Ii5vz0aSxpmI7gNgyZaHdFfE6fM1LysI9wubWbcUgNvupMaKr4st65
W+wtV/YhADRyvTlqQZxBFdl7650WO7g8avrWB+CRVW9Yu4MbvHgGuQTa4CaAOL6zu053zcgCc3ii
LQz3E491qG+x3LsNPOXByNzM9AYiWkgXhoSQ1mEj81eXbiP/AHBNGBvSZmD39AZowoNREzP/kNLW
citlXyOXGgfcmRk0JiTrPd38lv9A+ALzzOdf+X05SSBIzbhA7JnOjJfpoZhcx3RyD+aHSbxvy0Sq
ej9nrnVh6Fx+Mffmg1fMRrcOsPuwXpuWWFQb5Cl/Tj+0c/ei4zNEuIcWSIYnD741eDHDZ7AQ7hDj
ce481Hz+BPcfYwv5zuXAWl5ach5IKXa2uRMGz4ywFF9Rt3aU+SJHdPpSvNL28MijmFwfaZIKhq+j
zd3jxWjITYZDbFjv6xuhuzyy3Cue7aF2upqPx+4RNBoZyzznTr56ouCRxpCajHIcaJa9b4V8TaII
FcTmFTkkLvBJfnhp5lZkYuUOh4NAi/KYvywEu7BpA/RRggbCa37gy/mkNK6/BHwBgQNa5vXTT/3F
yI4qmolPBa/1jVl3e+Gb5tbxSuXXeK7vmcai4PuUgA8JAH7qbsxy2waZ/MnYhOeOwRyS89NmZkOD
KLwIL5LP4Chio4PN0nnp+itwkuOHD7oQrYhIn+bZnh7YocAf+q/oeTw3zzSa1O8kJj6UR/IZCI9w
rtKmwUNnJFa4vm1nBPkkJAZTypBTdiWYQHQX0mFNjlcPwgn4e/6KA504Oj24mGRb1Ds05eY2reGm
KP1+HQK8oflaeMoy9gOG5Kk3rR7sA8wniWpv3/XSli8yM9ijjI4UFLL3ki/a4670SM7kbkBKYHwP
Oipw9uh2d3WhYSDcNzU/4Z0jm+cwgnPMyrPFZ2bF+juPPvJ2iwRG2CJnVrX+TOuwa6DDNXZROin+
/2S9DQH46/aSH7K4k5sv4DfJ4mthehuw1jcvkua22OLnXG42jMXBq7+t5/SRWYhYep3lmB/LN/f7
g++e9qXjzKYGw4+XbeGTu0vQYwX2wWb2OKm29bJAMJ8dfLIpFo3IXbWAuRsLzuQamMRw8hxUhf2b
XDLi5pjxkudna3jNIq0ZnPVG+ZgDTm8GBTMJmQ48iwmDI+U1et9y05mBjDOPpavk7sKRAe4qe6Cf
sh5Uk58pPsENF6bftQs82hvHXHKkt/hneuZ0VbA/5jk1HZSlYI9gkleHyXX8Eb2DwU5INjtHYs/n
cZJs5jCO5A3c1Z/ohUriXjsZTz0ZxN7c2m0Y762LiJ9X/6Os295OsT18tQh7mKASEd/9mLfXR42U
5S94AcbVI1KsFjxCQFSQVO25a97k0WGWoxm0Wd6E4y6EgiSgftnGeF77MtdU1cyNfIJwit7PrbAn
MUH+ZPIYrhONpUdgPAMyGR65EjAXKFbvqh5H0TPyYGkDpQr5MZrAIAiACMfY00QkreGKJ1f8alEt
Kfe18MzxowCIgEAlXj2hueIrdSnZqLet6JE6i0DhrPzW5WMrhlcrmLqdYhz6637q3GsTAg9xC2h0
+s3/94rKmoa99KTYxz9XyINVCfLSTzVPQUdZ36T9Hoq8qj3o5V3EYVoXj82x74/Ub7gI8NoLmAAW
elev6m6k4ShsEStUKmNBZRvyzwstMj4N72hSyNTqQbbzQIhDFatn8lXzQI+46UAkHg10gyWIOzTP
k3ya4YUOXlXx4v5qhksV1MbDQFYU8IrfldS42GQ4Ze5fpX0PB1piFLHNwZhlVqozizud4wtDOBJy
10DkwSL6eLYXRtGty2piv00j4Cpnkfbl4ifkyrJtIAXnMLpyoiI+cAgpIQE9wxdmsBf2+h/QGqL+
5Ae6/ztL87EdjkHPFWYfwSoHIt6D0s68+gSmaXsTy+2HLgqk+NTmO8o4zLbZt4b+kEJ0vawzvUUa
1Gw41MJEEGgh5p0UrRy0o3DkvyYXB6iiwbeOjHdgYxD32eUy8vi9EY8DJ2ZzrFJvIVWDDNUmSISw
MX0DEeAcdGoAiqtlwVCFWe1j8MyNEI9STSbq3UIMuEm+mc/5H+ORpsG7OjT1XyZP/zZ3+l+M/De2
cT5HtbXAYz2V5IMZGhjJJlBEsbD+Tb76l3eyfqOVagVpqoUBrRQ7k6UCMvEVWCQy2OJfqLJ/asSY
pRkYehoGQBoind9maco0QhOsqvIERgmsZHU7jhDVFPZRnt4YMqE50P6V8XqfJdRTtZpy4yiAh7cR
UpxkWI5QN/hRaqNO6g19S074EzjTYr6bHDKoj1xJZRtVz5a4PHTo37PlU8IwYZW6gwTKX6D5kEC9
G2TB0gJ5Ayya+ZHYXYj8i67f6+RDSzJg9c/4h+ecdaCOgkEfaDyDbkSi8LBs0Ip+l6VhItfhfw8b
/xCI/fb1/DaugU87LsJclifSx6fiO+eKsTFK5CdUjQgTd1g2/YVVixCQ8eU/6Mvbe2pYjigGWgxF
+e3mj+ac6IV6rU7mE5HSOUl6OgEAFFuQlqRXCR2m5eQvLAYdBfDqbgF72O7QjCfOuFmftl/k0YJf
Ur+Z6plDlV0I1p1aekxMGGgyA4PKx9wzuhU0B4sMdENS7pY6wNC2oajXIIcGih9jfxQ1f+33dIsU
BHinYgjZkaTqQke4wmKkiUbSRNd7bm/Wm/hufd1Um4azYHKcBPhiZflxEW8oD3nBtPMJiFexkoPo
eNE+4dSokJ50rxb9VXHBvSzZxjNzCHJlPwBeSMAmOJ8HVKZUclTIZedSv/J+Mjw6ElxovjguFIcB
z4htsgATyTbucqyCM+da7kG61oYJ65Y9ID5Onx3y2cZebiGd5YzW7qDUwPgknlk6K1BJ6Nno9Z+W
9+iZslc1idfY4TRCAc3IfoS1mDAxJEvYFl/qU3WQPqlEIJWRjtC+UbijLtINFy23XrgwfuR8J5tA
iWzDPrmEPRXNTGaHDWopflNGNeYLlDP5m6R3oAFl459p2P6ExqX5zghxmIDsIYwwnNDPE6QUqhia
DXJvIPNJe9AeJqMykS3IhT7zcwrVMOIKXelnm5TS8J26o0mLSt+eOMn/38CfokeJIdGIIWR+XrrX
ZHoSzacWrimIAUUxHTSM05poMKcuXKhWuubk37igKLfjS3kxRMdgkFDuyAOHmkXktJA5xGrzs24h
MgegBXPj8MAba25J//hmtROBPbwzs5gyVylDPhX1dEFEF2mJ2wzbq3joGHxdVDyxuDdPzdP1Rjkp
P6SKkU2WPM9QX38gcpmf9QdMkQYmDyS+iueJotSTrY1YRAQdZxoa0pNB64fAjWKR9h+/qdixGI/g
8VgCEQdCc49fnJC7I9HcyFhjp1yCeT4LlR9DrjMAKdzxI2GWR9n2NQdE/byCkIMfmYnbjI7A5BFc
teJsRNvqTl9Yarb6AdJMQW2beALlCzwc3F/glCT+SMBi72oUFnb0Zn3od+tzer98Zs/w5Ti6jNlu
BFcktBOmaU8FjSJ3z4BEFpwCIiwh0PT7MhSdnXhhnIWpaMSk3bTpqFPyuiF4MRCjTxncrmGq4kJO
2qzcSvAE+LKM6qt7/C25xPgNU5xh3CoV8ViabkFOw+iAk5VysH2eCe9zVwFYZHdBYgR8MEJHdqTn
moEq+VoAdSpJYP+9r2rGH9Kp33a531RfRa1U3VXO69NVfGOfLyimq4Loiht9wejsoOC2O8OO2U+6
37RPo3yJjHu8ClXi0+ugDqfp1EqXDtvkYkfHKnop5g152MlvkeqbUiDuSY3smQGos5NmP1URSAyg
yh3p7ZoazhxX/fW0YjlMivu8V8QPbb3QkrPL6ITnwhxHOrO42hDOkBpJgdaQVu6rNKzkwzSf0mS/
jq5GtHe179Xdln0Ohwu5AGBMRuq4iaQBZMhHDpbgDkws3eQheGaGUmhBQtDW7IiaK3C/fo1eU2yI
CTQn/rv2Y8vTLoXfEVk54BjpbxeFsroNVqhNzV4laX1wJZOUhYCUGIXQlluzuDeitxEYyhhhE7LJ
8WHMKKQKTiFVwImAlSX7BLEsOfNz26Bh3B4kp9Z26ejiXKNFpITvkaLJ044c+635zRhsMSJwN09x
w2Y6MaZ3FuyeDZz1lf6g8/tJ2BCxwecFoZkcayvMwit6cTpXQAQHR7uk3E4iLn3zLjRdNOjbkRZC
6RXaM533NprUPYttOvUh4XOh48WgM7Y40BwzutXqt7QI48q7xiwoqoXQ5HAoILuECWye/tjSEvw6
zziS0ksKEL8R2IshgNoTwRQcnA3YIIMCxPFDI8DGaaFdk04FxonDRrZvrXBMCT/2LJ+LVsCkTFez
woSEXSIC2T6q3YAcsg0ygUfAG79iCxFrsNIJXenOXK5nHfeGFeaWC1RRD3ZCWB6liu4KcL9FW0B2
WrrjOQ35YAJPACgSzPvN+cTRaMYjN83gtzCosefFU3/h+CvhsouX0CTV9yQuaqrfauyvoXINhnZX
iruq9zozFGDQiOHAoA9+HsE3EYp1N+M6MAhXDmwpE6g2icn5vaTepsSB6nsm5nJ3EOY9wQ/Yyk8E
DiJPE54SKLYx0yY/AyQFG4sCdXRArbs7/VW27EJHr01r6LL3JgRUchaiEjFhzLjsjxtLBzjzCwUk
g6kcUP5RYybd2e1hMJ6vAKrs+s8z+rjYh4mZfw6PMBDBfWsfLVhPJ/2OMK7i/tceNEeLAGDIRPpR
x/Q899j3NDhHsTObXgw4+gY9c8b0c/ZAPGsmgOBfEI43NTW+BHZPDdS7q7BtW+B28AOtzBMyrybs
2tzrpKFy/YEE3Vxyc5y/oVbFQZwEtM2ysedLG3Inlh2xZnjgVPjzEOcL2iDeVeuj3t6oAoQsn6EY
HfEKgRRztt7XmDOCmZFrX228I3E4oKtvSEfBTl3GPltSDmtxwFgILKeTnXQ8RHUoNxhfEBx8mNSd
9utyNc2t07C0vCx2pOrIOH5twuXGegXymwA9GAPxP9Q3fFurSX8LE1NMbAbaJfwNOnaKt+NH9Eoj
izfDlnzCaPeTA8qA3AUPl0r9Xrp6Kn8KjPgz7ND3LODzn1Jx4PmB3HplgGpituKM3/2wDaRI+V0g
9KHH/6KfVR9mptuRQxWEG5byVh7X1/GzfBXu0ssKk+JtuaAwZ/o4nAXNJ728UxzpwcRqfmTmgmfr
6ChSmBUHYdpZR0N1oWxamKoE/fP2jBs4IdvLsO+v4arftu3TpHx04obI3GGQFAGwdG1grg/rdFNo
90NE9UZRIJu3knScYzZQjwRUDM2FcCUfEKBC80S2lLrw4iYs8GLurnbF6D7biqDMbTjb5nmvRT/5
/Fn9zaT4D03XrwMOPeZmLIFU77cyvk6NtkYQ2Z6GYlciGeqBBlGkChz8/32W6v8mncKo0cRTSJfI
iPpNh1dGg5C0MiE6JpaQ5k5ZoFMjF2qFvVoeKNtFwiaBvR6IYbrJVRhEG0UwgjH+rWNBLR2u+W0e
7yjISjU066MKNZ4ig+KB0UcXypAQoyDfUMVghHxEOC9E+YfoXBw0YBWbqNK6d1My4dHZgz+PfqTs
YHrJWPF+4ffOLPBFXb6s8eb68t8f3Ng+2O+d0uYsZegoXmGt/lZDoBuvR1wPOvL9xEOfXFoMZERD
vZu191U1bGlA6LVrsuqpFmq3mQzGwQ8t7LLNAgxiwmq8xVROJvM2fTGwJTnPmUo/g55hMfZN8bkN
zHMmSApAj7B9cPF6G/fwOBn+MoZVmFUzs2mYa8MzSh4Bj/FJkCLsu7ZNHgEj7tMJeAjK8U8hkl/y
hCe4w1UBivoV8w2GEgZ+KGrLywrrfoJtIM4PKaFXZPdVg+7n2VtVnYaGZFM4532HVwY77sCIpQEy
T4r6OEOMGzuc/CV+ocSBQRq7v8Ae0iaC/ONrJvfDkPEIQJ/42/M1VVKkFYlQnVbzycRWLYWn0EGS
qOonTXrTOYeNJ5G45yt5xVCKNCxO//tGy9K/VYvW/1zCb+rAVVnzpZ2L9qR0smfCtkhmX5+Wlyz5
KAmLUzoCp3rGGwOR0NNFY/ed1nMqwhZb9E/8kJIEn1BC0TSGtbiIqnPzODaE3VtP+nrKkTIh4N9+
Z3PX2F7w2oNWSU/znIfTS8uEEKstO7FOgwwC/two2ccIH3JlnDB0R11sjpuNnIamsPHblXRwfcLU
tw55/a69HWQY8KNpQGqDYoaQQBnho25uzQKiDVE9V7UVxqS+CNC9KgtuodTetkhQr4vypWfL4br1
BdLox0wMTMZRig4/QUZp85yTh5VMbjebrpF0D4Z0DWX4CxlWbxv5ZcNLkvipxSphobMXZRq84mdk
vjHNhj9WdLh1tlcZYVnAhSZ44WieLE04ZMa8w/vYznAA24gnPViLknW7q6x7jXVJxPMMOl0ZLUpu
jvXuaR3U/eY0pUDKgDizpHfX9gXkrhDEIEm7HSFeZd/8bMQVMbcepKy77cwiTJFnl/NFYKZeS8wA
peXGlPw0QlwotQ6rkwnZtzw8bsrbNR45a9sAyA+PYvBmf3oxB0ieFLkp5IGriuOn+Imo+JcnRC9M
LqLhEtpkPwMqGitTzpdrBUK8fReT8Fm1eGl1RIvoFDzKQ+SL7AZ9D6V43CaZIYa0jJqYvGIT18ib
PaCkl6fOOI3VsEvjYx2/KgBCa0dSIHyUlBH5GIO7jG9RjMB5lAPsM3I5DWQNOu14g//vkfe/6TWG
NvW7RE85JrfX5GyQbttWeyuKwwGWlMiMJuorampK52anGbovM+ozGeRi7VBsGBRUMutNY4Mec9PT
ir90Z/K/r3jI9Zhcq6olbv/+8+MhLePu//4f6f+zoAbhVGegYBhJYBlUiJkWVuxs5RWOJXA1Gwkq
QVUGylK6Q/ZpDh1FPKmv8EwHld4d7QzVaA3yk228TNjNKqlt9PuV9pe94V/QMk3dnOrkTRKPqdI/
L7WOoqugFl15atOHmYnNxJeL6XexhDIZHNyS/96KpH85bDlrOXIUVPjgc79thnlvWJ2q4GgIElYx
YFVw8DdP2EzDm9p8WaXCQ6bz32/6L6UEhxwJXZamKTLBpv/8jNZsjXhMD90pNhkz7q5wKXv5tSfs
6L/f519I4P94n99k6Gmx6BMHESYwizcjsNLOlvUWm0/aeirHt7+8159bOmbtm5mBRS6A9oeByBy3
Wj52Vvxk2L8CuMnfvmts/xx7ED292Mvcc2oTeY2xjy35MiHcZwKln3z/5sa/2+12ufO9owB0tvDo
4MHz9vvHvXfUyYuGLuYwGbXfbvdbevFiEyMTefTLXkes8Q+cSIKM/SVM/Sn8Of0NUf9z7eB7Kuom
nigsHVwF/nmzJLkZ5Cm9ogr9zG/nCLch/Pm4ccAOUuqLCA1w1WMeI8AZt+En5WhkfvBaNNSbZbiB
4AcbRxOJ/YAeuv3u+kONO39PzHtMeF+hMHpUHEmGmYw7SB4KCJoOmCFz7auRW5JokR1SdVcKtMdU
ut7Iq1QI/SDgOP+PsPNabhvbtugXoQo5vJIgwJxEUbJeUJIsIeeMrz8DPi9t2WXdvtXHbcuiCAJ7
r73WnGNW2HX//TGq4vyAfakOKAlgf/AZEp72lYkSdl2T6gPt6ih+hPB+/cVZ0mbjTw2XJ8Cvspvr
rREGYQun1WRum3fTIas2hrHxdBozbNroZnUqIRbLbcPMQEiHQ4vZxhPHQ4VwfP4LuvmsduMWfJIt
KhJabE5DhgE430ALI+3m534cK1o24i6nRxwPMRalXTG9E6wMh5p9XSaqiSl3kCNdqD7l6dVM3oUJ
JQ7dSNqdXgDxWnwslHvIUdgS5Y2HIeF5xOgjwcoa/KOK1p8RTFLk7syjiwz52NANb0zO0v5LZDxl
xSOdeo9Am2gPPYmSOh4717AIZGcgP1jaWib/lI102fXHWEv2Ko4HMNy82qMQYFhHLpJyZJIfVToV
4UDJgCRgZLsJTI8/rThwPzVItr38p8rgBU+FWu2SjiWva+6xwmWVwa+UuI2s7loj7ZqhmegvtzNs
VEIRXf5IfQk1HC3KbLLj+D3MVbtjzxO8ch1rTxENyexd6E8yg0TBe9CxNsUs/mZFAylZt0iUpdba
gL1fZ0q1nDTcr7QCpMH8IU/MiBWuI9885awJ7u/mIzlLmrfURHaGSxC5kjd73dpjgaKpLel/RJQo
FJJmHx8mTH5jHBwolbcqGCEvxEMtTPJqCDjD6rGHRDfFeOgXO7zXeYVSic48FYVqIskToMLHzTmO
UMSE8SpI01WkG1s6k65fpDbGC5BjnoiqhvKxsJT9OM94p7WlYQKqzmbwIzYQADN7rdRtllbPCfDv
lR/2TFhWnRw61YDnqQ2QSzJ6D05Sna/H7DqW08ZgujwhYpyCmKfymOW4asVjL0mH1MAIhRQ2pq1C
qVIh3m7RV+lFeZa4295abGCi+hZTFHIb9x2WCP9WIuyfJIWZu7Cp2HCDWnFrORnQrjJsUOmIcIYt
RJntGDG+efGxzgzmVjTo2ktMCeiuDeoDG1E6Wp/48jKR3kE4YmCj1eZDSZIy7t1gM1B3CE2Kfiyt
HDgrIZiIdoNgnTof2X+u3T4aLkljXnIUNhF7Kdp2nWeAPc9ojx3HEEmiWzBnklP/g0bN9U8LsXNj
CSuupzAdA6/lxIsLrn+TmBVFnhvK5TqKW6YKNT38WS/UICjDvznShh6QM+kNIsBPFdtzZ8xO6IOA
CRHfcV1fZl3zDIMNLfKcqIYqoXLakeTccAHul2Pa6AavicrAtJ+e0khZNtMr9KUhCAAfE5qI+D2W
nkJebL4kQFZlchVM7zYbGkwkl4ZtVPl55Fd+sRJp4zeeyC3NxQ6vPVD6iC5nn18TBGuNSiNVx6Mn
MV+YxIhGFylgtPAUxbaY0bXlY2I2m06mLk2JF2VQZzliWhyTqL6ptHUkzXBleSOEq5mDhOZZCAoU
nZjs4qeIdpvM75ZK5mgRBCXO44F6M81TJF0ov8Epqdomn2hLTReRlvhaCYbN/KjP3yTyC2TFHC15
aFrJKWdzJA19XnyZ0rKe0ys1lYkNCgmZnYTr9WqqmxGBpMjd/e/t4W/V2X82B+vLeFlXiWBtMWdc
ckZxZTigx3wTxPeW5xOYbpcka+6af7/k/C2/7keSpLD/ihLpBvqXlyz8mqojDOpLwCQxvGTKI3TH
UH0zum9eSPmDmYf5VDUATen0eHTj65Q+1nrJ16wgv8xmltkf5NCKRgOGGrmNbTO1O+EwpY6FWpL2
/WhbmV2SuhaxqCykLd22rF97FCEVeuVtRT8Vzy9/6YrUsKeQFL75LP7mS9bg/swAMzbqP2igigi6
nyNkfkm1RUffvLx50cbCHmruEMnFupMB9uXYgbepcyj8WU/ghUQ0uBH2BnOrleYhnVfuZw5nbD9Y
OOZoXTR6HeLkWaXZzAhIaKYrbtHRW/77k/1Vy3/9aPnpQWjPkWqy8cVYXY2DEeheWV4K643Sa47R
KRmLmg0aQm8nM9oTiKUbSP9jsBUy0f3m9f8sWUXm8roqifNcXhe/3Fo5YdJNl2XFxXjQnq1nhTzy
5MDRtUH7dmdspr41jExNp4rs6hvj6K9e1tf3/t/X/qJE6MeRYyhKDaIz9S32JTYzeTlNO8Mni9gN
fKR6C43zPA6AmSlAW58WvROFNuoIpG8WOZfr8lxslYsGit/V0ToKi5KxL4AOmq5EDODSx6dR2IbJ
xmlnTP/EJU62kpsCJnSPvs0NMSaEn2zd3Q/1BWXtd1TBXzlgf7xLQ4EHbsynuq8nHTlCitKlPFLj
53hHlcqxWpIxLKNRdptinelwwZyKDvqI7kumQVDYabUpWXAl4yk1DhaRI/HdK7YdDU3PwYASy0D/
l9LPf98Kf1lk+AHnXpjKasIx+fciv7DCtC0ywpky9TqLQhg0xqiOmZ/k3jcHCulvpz+WMUkWcbxL
svHlk5/AREY4j8p5QSPYShQ7XguKatvYwl3Cq1rRliUewDOdIUPHyTiYDtYQvdffJgP9ebah24rp
ntArfiDaA7+/7bqqQuCIMqyhCOPPpld3ZsAYHqVHR4zpOx4jJtRi58xY4e8vxF82E47dsioqJo+g
rH5pArYqp4zGEPNLBTumnN3jUD/2WSwu9fGlDy9edPbymzW8jsqH0jZui/RMZeB/brLXcfwpjc//
vgmUv90FpCT9fwvQFPPLetRwxjAiS4YbzlBFPIzC2feO4+yRXY3JUQ02uu40EFzKpW4dzfgBSUvJ
5ATNQz/30XkGzWrVjg6CzBIpiYmJALMVDjRGhoHbgnIMr7ITEoFJp2jgi5fmN0uq/pfTG91zy7Qk
XZEM+def/6fTMxQFNHpfotPT7/LKQdVt7dIr09IC9Q7mhBzjoSPj6w/3VMZ56kbqqh4pHOZHkPOI
adqy7M6ZDrI7v3NWEw7g45ZzLrVHNyIxx8S1L6WdCR0i+MhjF44NbU/5YVawoIr+0Wp7JeeMBfPq
sQVhuKzfO+b2G+99bNYi6Bfrva5vvoJ/dFYrxRMT629Wdtn6srSDx5YVhTtrjicEKfqrB/6f65DK
alOEeWLumqKgrvOf4HQjy8VeEl7CGt+uqrua+hghnpKYrkhFx4TuJaglTuXIs/Q6XCgtszHBY+jK
wtPrnFLHtTn0zmQMe0lC2FkFu7QByKDgchZfLKoGLQzdKJP2DSNgy3gZA53JZ2qr5PlR5ee+Y3ib
xqBhgQ4l8d9EieRdbHpl+jTFBCFL0bmvvJXQpYciYAaQomVgdngMKXiF8pLWLKHFZkC5VAVXcTjp
+B0DDYPMLKOPmR7StQv2LUoZk0MYPuYQeZKAgFwEuhwU8rkIZiK0fy2MT4TWJeVu2Yfr+R1nnU5G
02vlWdtpHrpGCt4935nGuS5lYZafJyNZWhgFlBhhdkXEbMNKeeWGW1VWeTCiwRWz8CDW8i5goS+a
i5+Im6458C3wmw1ou0Zm2dgfvUcpnc55UhwChG6R4Db1j5ofXSvnEblgy2FynfRrkFurcvJwZb14
pr81+wLvK3MgYm1LQurkkvBSExNxr2ENYVNUy31YvPXIzb0G+GOhb4u0u84fWJqnK7KJgMG9E22X
M/VPYfmE6HHb9lqmBqbNbDMniUwhUzAdf+H06DHxURDkZSia2pGOBM5itABmfhU1jLZ0+q+Y2uQO
+Fj5Ov+KYgkEBD02f8mGzdcZmWGrCVAtvsYKQW5gpKgR34fdQ2Ge++wiWy++pK7KJiJrgbzlkMwZ
nfQ9wN0S2aeN9WBJl/l3TLN5KSwoRcly4GuT4tHCWz+xUwiw+5Hcm44woPqYv5tGC7MJ+mWLGBfL
Qs0eZiDlHNqnrMFhTF9KzF8kuQJWDCVFoIhNNEACH9Ah8Ry1azMjgy1Ya5m/n6CIpVW0LqzhZlWS
Y+ScT1J905g0dhjuG7W0qyFPRRH2buLum5gmHMbMidOyL9690HdrrdkonHx9EfdAqiw0vL8VqZ+R
2vzwx7bmzYLCwWCXWudIQPZPy4BShtEbpuqah0jUPg0ZgnUVbvVAdNPcP2aRctDQmcx96VL1aTZE
S03DVio1Gy1OYb30bqOHWOBm5yxiV1lFP++YM3QLQ3JLeqDKKI82E3cbQ54i/5BiDCN5YHvaZhBJ
X+8QBESN00KFEfRow4DDTuG+CCx/NKGVsVurnK7+vfl8bUTPK5bKYFkEP02IFfvi73ux34F6tuRM
39GmnzaWymewGaPdbIgXDkGxT6qXf78i077fj1b/f0lo14ahq5oOLOT3lwzDMc360NN3U40wjFwu
PG8lO10CcE3F+FAqTEVrN2l75pgQPFqYYcS6sFB2PofN8JJ2OlSAT39EfSHDDOvOZXE0NNKLGlJA
rOTaq+RdjX3EotU/lT7audZi5WlnmyZGGfig+xZSUonvscrWeVM+zFSwIjaZQXersHqV0v6OJLMt
0p1WPQWWSk1UO1PXnRNsqkOSuEUcbtr0PjImixMGX0jgAhQVdXCRRZqvw6dlwP3pQ1cMP0d837Ff
4ZkCLSaWaEsYKFmI92lUlZ/GxMrqezVotiI6CYF3i617jT3TwPoZjP1mvgBG2e01fl0p2TVDzqhr
6dbK+6vSbj3wnxmkuJwGrjZBC3lrcScnmGW9ooQORMjcSKeGWZICwwbhnzGYy7LBvmmLSFH9trIL
jUx4Pzuxxq6kBqiFjA6THWIqVaeDujNsOgSuo6nALnmsPMmNkHbOH9P8HUN922WlQwPhKhkIvFRG
F0g3+OsNYqe6KK8yUWWysPHLFxkHZ4w/qM8PeXgVZ1RJi+iVdVHHrdFm0UVHHDsNa2/AIECPqtXN
fRljAAUI4ZhluK20S4MrsoVUUfOTJWw3XW3sM3paWm4+aLPXYeDw3OMpTtRTJ+mQd+mcqa+xGq1E
hZEdQtwqbZ2kak/hudTYSUBMNyWm5qxlA1bFae3D9hkwBRbKIbOaH23i0Q9vHzVPeZiTTVhMVQnU
h76t4+gp0xrXS6q9xfIwz6niqiEH26LTR+yfwFknHSloPWxTZcw2ab5YCP04bApy9aJK/Tt9ODqJ
seNrA06XwE0bzaVYw96RIOgR0vFUyPl5IBPMQvkRMV4No27f1zSVmD5oWKZCluAClZnCduBH2U61
JoTCtWtmB68uuTOwsif3fz/Hc5H+nzPWr6dYps0uUsMTQPN1QDGZ1sDpy9N2PUBJ8nwoNax0V1AT
yNNH/h1iWZnnHf99OYmCnexfTSMmFTL4V/WAJ6Z+PkZVcRCLu0LNY4kz9wWBkxisdNV0e9oiL14j
vojW4yCTwqIsRc+k3mV8AHirjjpw/yYNUAgNODWT5DOP9yWWcG1qgStm/kscIEnTOf4AV5GKfYGf
S0ivVtfbY/1p6N/Uior8pe/DGYx3pIOMJiRLhPr9ZUwWKZOvjVlRHCIvuBv0eVqDxlmL9WkwGAXn
6L6U3M6B97QhnATtEk/bKsz2SbSMdBYLeYt4NWi3I6qtUdJRieh7sijEYt8nmiMZhyZF3C8ZKw7w
fvIOY8nnFvfmOc5Sst+6zWSDHU3v+kU7gSKDfKAsIE2eLZszO+b9dqcfhT323NFtt8FGW6AItr3V
/I+2wYO80E7KQjkzkkI3i3J2J69I+1p7W0iLy/5IAdwe62N2FlcsNPfq1r/6a83xdzQIl429uxv2
c7HxtvLq7Q2dpZvZp5Ppco8zpkuPdEpXzIp39I7swLaWkjss1UVtP/3Aac0/T/4lcko3c1q3d+P1
ybwbxPPupL34isN2XR9V3iNG95/+Wl4K/CTILGwAYFd27BU9cYyUL/PPKSz4CZby0nhmvbENB3HV
4uXQLg+sA/CVzW107vaI8q35z53wGl7hJTqzwJIfU98ShgRaicg8F7M1CNn23t6td+Mdn3lJ7iez
JOUxRLnoIyKXONkX2S3DwdppsPtAzCAlIfX1zJr/FOnpLQSKIQ7hm4c0e6Af6yWYkErz8hSxQOYt
4r5csgcmgJYBrAOnYUVzOQmnu55HT3Vp4XLL0ROB18MlMRC5FOTrPG5Q6TNBHxT6HxMFRIORAbTJ
3sPmolgxCZztRTbuylBcFfxoZhotZSkEThNfsik+yEm28gcgapo/h8msml5+kmLZliKVUFMJDIRw
iCwG88xMVUqp8p6mLRxSHJG1EC3SwV8bjWjP3yYNwqc0Uw95jcTZfDRwd2Dk8Vc6wxZDHg9T5T+b
vKWMVouAjTjHD1aeUt9VrH5P1AvkGuJTYW21yIP99sMbmPB4bhIA3MIBPbG1FhgKugiIn+kfZOlN
0mwTCqpZDYt8TB59wBj/XgXJE/1zYaKLMCdG01JEgvWlmum0Lg4INSkOTRcvK0lCPD9w6DJopodu
yEo/me/5LJXBjxYKjspDWdTnTgaL0OBb+fAx05n0Qo1Y2xTCQexOnXAZRQw7nTfhNnhmPxXNJzHC
O0JdPZjpJdRa6BzYxqSFObQA7tR1jfm3VvAXp+k+KIa9Vkx3tVv7RXyLTHlbWx85pAVOPhSu2tKf
3YFFtx6F4L30P7Q2/ul/+BkIEy1hG2oOnuXvGqPejWLkxI2KJpWtGCOG5lPqWHzasrxGR/EjNAlh
wHcS696uFSKEbKepvjbioVJdk4WqwE+Q94h0j02OsG2fWyHuzTetfxyjEuW6SfMXuETvz4I/KUV6
8aOKunXRjwclsg5DdJ7CfCV5H1yTRnA9GgO+ciq8fF9MCRJFrmXybnaqOzATbKIKB4J/kazilEJP
7vv7pJ79GpVedPfAW2tp5iYmuBNUp2KOphyGAE10ER/Tv+8K+UuPaV7bCRMl6xlHnKjr6hepxaim
Zl/KQXGQ5L2JLt2IrkO9TqWLReftPljYlKqYqpf3mYb5OWev6Ri+t7KyNcBGFRWoMUFCjEYJXEAG
wCkTj9dUeQwuzcAol9+rkvcm1++Z992wxfzLxiRJNHKozXU6Ol83Jr8lgqNLu/zQVOAgMOx4xIzi
cKKIQIXe6pAY0jU78aBG4NJ+mipmLmC0dXclhs3OSF/Kn1LEnMEkX9TqRTLDtdAcRaTsaLVD0ckp
JwkcpWA5cNaHMGQLEqgzANltvem6e5O/D6V3aRhPmvS9NPmtDCG/mHYk+a/t+CAUe1HIgX8nthEi
VLvM6GU9Pnb9flRwOB2LKnEsvXfkIdlbEb0VfkIrFTlaFjvL4LQ8nsthV1N25Y2C0OqtFx61mcEV
PtONtfVxXw3YkENUgOB3SKM+qFK3qazxGCiYMoRbGSP6BmLz77tG+9II/HXXqBJOyV86JMYDvx+M
ookxapI11MY1bjj/XtSF24LhyP10K9G/iYZya4Ygl6T2ATUMVmVzUwVszJN/jiRvPfn4jq3nUYWr
8VD0typ/0Lu7gd4uDpihSkhiSjPYldhY4mIAaokwrb8n0borzmkhIp23gbfhcicm2kT6nO9FfP1d
vA6ValXiJ7PQbpVydo76HHB5uFd8n5K6ckvPXxmGAE2lXel5RZ5WeOzTedw4BD+1WCy+e76+Fp88
X6QlzVIt0SRA5+sIR8mVVs79PDmo1lHAQEB9dcrbEqTZclJR3FbKD866Owv3U+NHh1inr2RpbtPg
6+5VR87nWQsIFnpez2ZT/czhEmGDQJ9olzScusdyyNcNl1gU8Q5ZwvXfn/Rfqll6/pYizUdui5bv
l9oPiWwZR40cH2rccVoxHgcRip3EFJf1SEXbkA4nZi2TERIC7or++5xOXoiunIhEEx8N0tD4LyHD
2QEUvg5dv0e33/9gN6wmHXbzeyIeMD+2PZOWy6wOlgQEQP2mTsNv3ovxx13LB8AiMUvnaGepv9bC
//Q8p1GYUj+VpX1c3kv0rR45kB50AfxDoB8GfyA+LlgVEj9OeCEAFeVmCreDUb2QU60uIe/Uo2t2
LAxKvCqNs0+sfRJvdPZLk1NvjTeNqFKZTiqUtm1Rz9DcgxwcS4KP6aGdJjzeU+CtrPAg6I8JkvyJ
XZH+8gC7nsUzjx6ikWji7LNOD3plHlB2JZsEI2I8k39xEnXU1+KhNdDOtm5GWU2bHDmS7UNVikvl
OsSVE5jyJkFJolGcpNwjSf2iR0Ahk2dVMvZ0HhyRlKJ0OkzS2tfvU/TNecuSvxYaXGfuF1XR6DuT
/PPlnmljSRu9LJb2YzmegjZzzdl0F0MnYIV7pPxiWLtBaRxsJWnRQN31VqTmbfLYuDZm4ESuJprL
yszpaTbHKCNSU6+dpA32/QilMJpu0shQbAihyMBbH+KfhSces7I8i5SgJYwv5GirSHvx0r0vP6Hl
OMeWNQeA0uOFtG3hWJ2i8FqIGdftOMS3DDxmjn3HY5+occLyk5Ao6B2Rtdrhx5SUi7wZbUhwa6N9
UuxM0LBcScMWh4PWTpcI/6HfJ7sgh9wBiF9F0+P1rFItq5QBtglVD6p4BXRhHuebfMw/Y7+onEZq
nCxgsuqjOEXUeajNcSOmyc+09M6NjFjXTzczxDV/9PnUvPg5V7tvI3L+2ER5qJGtMN0joFPSf53+
/vNU1LGctEMIKFqs3nwDPk18Yt+b/DvaaoGDgcgZz6A3mXXiNyWprn2dQjDdk2XouypzCM6+4vzn
/3ltah9z1NCo72s8v0ZvXieAXN17hKcTGPUU+4eqTjBgJ9wSeM1UmkAiJ0BJO+niDT7BSu69zRSe
c3BYGRwRJmNTx/SIDPl8p3DoNhHJ902K7g4DoJY6LXpDSztEsY5STXQlGlesZdLidAqWp5eDvHzp
TvNRjZ7TAvWUfbVW/uKaPUS2Wyy2zfLx1Vys+Po3KBpO98BhZ4sdcCmvJLs9Ymnl1+HiVrsnWi+L
jb/60Df8/WSWdko72FAuffXFzTm9Oc7H4krJvQhXt5u+PIE94j9N+4ofdXELTsOOE+/SOKIJtP1t
vvww7Y93FREol2GNp/osbt6JkV7iult90GS338/h8syPC9jqCVLOcnRc3U6XH3jnl7ELa34x7KYd
OSICjMMFjaUTuSrr2rUclM3L8bG+8CyeeHZeqOeRatiF03NiRaqznG7qynCmTbybZ0Wv2Y/5N1l+
HLCovAN4dotbxoEUqiz/iMuXg7O5dosP2HkL6Ebb8gWA1yJyuBLxgfe8Zu/jUsz/nn/TJ39CWmPj
dqadv53Ww4Krdh3W+ZJezSFd4nJzsb7zLa4bU7WHN+mtdG8hF4WY3mE58bbyj/kv4rSyOYtyxVlm
ecOcsxfX1PXsju+FyPaCC3PFGGCBHzF1ux0yrWXgzF/3cXWR1159/vTK9V7c5v9ffXy8b0AM8Z0C
R1gFDggwflQnXW5cn9ti/vQwVS0TO7G5H/CI8BtcCv6vXp7y7Wn+A94Un3jtvlGgrt7mF+dLNrfI
CVfzl8JOW9x4kSvfjt9AA+zwZderu7g6vA/HWds727Z/9QDeTjIfw3yZuw0SW3u+2IT48F9Ah5S9
bDwFscb4UsRiAV1tPuLCRO6JitQjPtsks5fDTNhTOLQnDZJPcLOvicfNlFULkVAVujZj4WT6g9qT
lzH2dsIowsoVEO8m8JWWysqR8Xj3UIICrDdFctaqx1z9MYBiKCeBoAIOTZNB3xY/Z8Z9lQ4rvUWW
FTEXY3q8LDmVib26bDTLloV9XJy1hCQD9r+SA71Xn1PxBahBV2/VecFk7K0W74ISgGkobBmFUE9x
Lba0f6hpY5AUA672DriP4nGcxYE3wASiat4TgLocHAkj7CA/PY7aQfOoTKinQqx+ALl0MVsLmh0g
7dAml/hAxwsgygDvKzC/9NINJMIEzEFxMwxdBs3YOMiXgrxvZC66uCHOnn29r1HcVwed1TE39xQ/
peFtJ0l3FNT/VYedHhyCdCzLwq4aYyGDKjREUH9BtPXxMKWTBFmA/AO2Y7Nx032hc7DNW9z6yhsm
zUl+nmtZUwAFA4zI9MULyodEfI+NYJfgpvQ/M8I220BxDYJ1M1O5FT38rtw/D3K3bSOchngGlV5w
w1DC42ICfU8e8iyGV0bifDzhes2Ri/bqtSuOaIFwEmSHpGa2rdAxXWBQ9MUGbkCpqK4HODbqMGog
LN0E8UHbesoncrdlAhQ85ZbwCmAdKYYA1dVFcOVngdFAOxeyGjpezkeFmTsZ5WMvPfaAr9JqvBjT
uGpa3zYsbUE9tMnwnksKUkAD43XF5EtGaTINm8wP8KsxfmddhT2ahsRLMB4zRoLM+ndfO9HdgEE0
N53Dh5Fwyn+Xwb96xL83dal0ycxGu09LF6X77xuVXIeqFBeVt+9LVmT4qQL7u5qdy+oeWRICCOg4
/C8gE4Ck1rIysCS+gDB2xvamEEIJZpn9bTV1twLsYUjedgqysDZf1Ez4ZldFlvK1/mJXNRnpS3gE
KXjVL7tqNtRxHGihh9xzn9bpRmeEaYXBOsrrW5eJaDUC8GRMpNQ30nE3ZdYfRwE7cUqImRWuVVlE
1MZ0oL3Twg4ib6uakDd13ldbRQzSWVR63U1lSPED6DsQ/+4kxpsoetcBdarNg0L2Ih6ggyYmpzGO
1gzMy7zZCRKC6dB876kq1Bo0BXwWxa+XbTNPvADf0FiIYVvKEhsVPGjGEAqkSW+Z6ocqfa/bY0kr
UQlQ/xTHuN9PNCtSEIlegU2TKXdY5ysZymMcPZccNHB8d3TbkhJmVJCuagkYrk4IOQ8wrXILgEGl
h2fA86IUEyDLciXi/qyQGxQlCE0Rh7acYHRzPb22KyQfPvdzpDCi05bVbW6M/ISdx/xbJtXoB8NY
aXb9LNVqExkIH1a0lYG5ZO7U21IGgI6JcwfEokZsXO8bdU47uY3WvRVeINlaIg8BqdgVLBnPPxo6
ZDzQrV55avxuI8j6RiaFKJrqrQ9UgMKyQlas+VjIimTLzAZmrklkBCyxKDpXmbIKhlNWqJvOUJ+g
FgVRZw8ycbu+vpLKwe6psBrY9WIjwj3zR30pmZ2bcWNX8L/6Bknfz8wTXa55UXLw49rxaC57hhRM
lcwu21sd3mwVylhWHqWyvba40syyvuqFdNPLBEE7lD1bHQYnVbS1gVIsmIEoKKd8Y19m2OrD/kGJ
scS1te2Zj7xThTUtNlnzkd39+/n9yzEWqxQB1BL/1jiFf3kkJKZXnab55p5jjwRnQBXq8wx1NirC
HfR+LeXFMmqso+Tf52OcCntQExnASpFhWyVar/GlEPhtxhXDYyv8GPVpXccvkZy/T0FwSVSLvLvx
wrgYXE3hhPSUwUM9DBMoDFhDlUm+Fk2Of78rcir+fNJNBSMYnRhZIsVG+X1ZanAO+IrA2+KQ/kPR
uUWFswAmNpGQQ0sfRSg8tMrB7Jq9nApHqIy9KAA4LsZNPSa2oCiHHgSr8jKUF5QoiqA/NwJdHGHk
tFRewzxy4zi5ikr9OOK79Rmp0mqqGUjrkMfllAgfBNUpfAIpYGwwQAIwglOctc8TlDYtT29+MO6b
lOlxdyk5VNGuO2bVR6CoKIdYEafHLmLO2RywWGTDS00X3OKomiAsk8/oXOySeCAvfAnrg9hyChMh
mq8jOSKyI30JBkyX7P8RJlPtWZvzzQ9dA3KoB8TFBU9hvfcQ1ZI3ol+EYVyzM0OYe2qax5RjWQh0
oOBnElPpYMQfbQlctNoGJCJKMJACVOTSnHbREQRhKA/FYK2SHjgwXkUBL3AfRetgNQj3QSSWhler
5fZeWfDAATfocW4HpE4iBOlTjabBvlReFesjsriOQMMglsQVMn7YJxUVeckEpfUIpwBwEJFM0WNf
9SJh3+JYMdTxNeRw37FRhhzwR30b5pNTeFBLhq0A8ICbwA1FxfV4TwIS+X/fY9qf40zCdxXceOT9
Ykj+2jRJ1YJ1ghbDXkhqN7Iu+iiA3X5RtL3la0uJWrIbjlICjQeKSHRja5n8PVOhRntrLECvApoH
IBpjgQe8LSkhsrUlsCGkB4n0zIYhSp3TIARfFMMIjCZcDsGnERh0Z+4l3UVWIH/8zHSw7drC81pW
YDC10TOqZScdKLoWbGeLqs/gi4u26GmrshoI46xuHaktPehfn9605YfOvy/MH3oUzq6WYTJOlv5/
bb70QK0i7qbSkLW94fPms08P7117jIcHROG+rdDJsoLzN685P89fyhCkizMtbW5348j8/XmXsnCY
hiDX915H3QcAM8rHpU+XWQldrX6PUqDy98ibZ0jlwkDMABbw3z/CXwYGcBckpMCWLPEv8cvblhU5
M/225G0PSD8LBx1naFmAL3w3Gf1DXW6imaZU7TusUYqYujoHjxjHiiUyWwMU4wvbmC5sltwL6ZRO
LVEoD31f7tWMM3SSHrsILwCgz1C3Je2bFVOdFaq/X0BT1BnMy3Nnikv5dcFs44ietKgx6yAeLniV
wbQXjOW88rOx1i2TrwqdjBlv0wlN1y6PJlxE0CP97GdE7LQuuBuvJb4WxMTcF6li+mrw1itcT+b+
p6njrb8M7+2O1pxykgDAF+k6YHzGxyKTM9xKl1AGDG9smvgo6q/6TDlgm/eLJ0qVbx7dP/udskk/
ByIHjy/14K8+3X+6K4rok0o9KXMMHKoZYNM9xXijpOeOggtF3YTd3LOydQpqsUGCwRkWYqza9sdK
bWGpMxNtsUORm4g4F0WSrz0l0a0KoOqw19f6LfdqpLPlyvd1AtRInjIeJhGFCPghlk/fAJqJfEXH
F9QgKPJJB1EmfOMgsaN9jsO9bLZW9GH5P5v8Y8wX4fiuwQTNhYMe7Tq6Zlp7DF67kVi+2NFGKBxs
FvN3UHl9a1Ol4amRnxJ4+wkYijBYiNJrrDeOZxK1nd1DY2bc+KwwppWv2mFYJcDf0LIt//1IfBWs
mxJbOdMzU9Z1VCbaV1l07UVj1WuBtZ8ozYrO2yH+CozCncA/F58D9G8L0kXGzgGFq66gBHrruELy
kAenUrj9+6f5czaDrleWDE0krJxJ71ednFnnwZR2AkWWyfizH281kJtiOuL7Q67qGMZbLoiblojL
6X+cndlS49qyRb9IEeqbV9mSexuDTeMXRVGA+r7X198hzokbu2BHceOe4w0U2JasZq2VmTPHFIpz
OQXrUU+2oRjQWkC1slTAbYUnqpQmCqhe3ivjMpRhKYm7Isr2eSJQLUdDQ4+knN8GCr2hxKnMfYjB
OIKSMgf1jINsA1RikN0m4VScx6y0p6QgTjfHd2uc+yst80Pt3vv2rqdUOqlP3lQcMCAqQ+JtTwS1
uvUpaU0C/kA9V2+LetX39n8/Vv+SqdZmgb1GGYsKIufxz/E0F/Opm2h73yvptBHpWtJUZSd7Rx0x
LX/8ncFeGt2oeYj8lWaeM/NaDB+1/kxpH+kCFT+ykiG2MDWQuTFUXIFL3xvABAoX6GYVHa5F3J4N
uX4Q9OIlE4XQRiVLLSAnWACfB8E1IU8C1SwOUQoa6mZenOu+8VIW8aHB64va7CKCdhEk6CbqS5hG
56lP911BUiVgefXScn8kNK+32XEAvKwrdB7r256abKmqi63SWms6DAtgqi3GyKJsHiQr3db0KXbm
smv9a9DuobWF2f2A+3JSiPs+y6lwH2U8Ufq3MBfxIiMDzn3jTORAaMxAlHY/qxDNu8La1sk2EKrt
IA07HYMHLSFK//tZ+gpD4bww3ykKBTQSVyB/vpwlCoujGQeqss/KZz0/1rnnmHiL+lJ9qBmW0hFK
YngXVemqZmmfcXkWYu92PjubvPx9X+Y44Y/5Y94VVcEuEnqsZEhfJmAxQ8Ay1JOytyBSg37y/f9D
Xfu7UoNeK31eWszzvEb57c/LchLHtC7SWt7nKjawMf2zMGgLRdkqSeSYtfGCigSvV0oLqbJR4VYR
z6rVtiPtV6HmTTLCXtr1l8zSHr5zPuw+OiG2OPys/n44vi+CFErv6ryvHBKRldCfe1omnVTKEqNE
L257Ni+mW7E7sN4uS80Gbo1iuAt/GnC/1/HYKOObZCq6YlKU/HOjY275otQ38h5hQmehRVmyGhIg
0PTnHz7et/iKj0e6RwZ8oWoyfIM/t6RFw8BOmPKe+K/N0da9Z+U2qAdbZbaDDyWOxHus2KfmZhTX
Hzb+LY3zZeNfYlZz1I0iGviYOjGq+p4XK4UsW+5vqTeW0t0Y3GKASj9s9N+OLXMZMbI6t05KX46t
pISFkXtQBrM9uAIl+CXF9B0WH+UK702hWA3x1gDALTh+DeYYQEt89YRlX/zg0PhtncZnN+fCMxE7
ysOvIkoTaRKhRSbv/ZLM86pJD2JyFfwftqJ+r32xGYpfoiUpfFb1y41mdJonmWNCWpdydd79jptq
2WE64MsXP3734/VA4kObwIuiXi4jAP7idUzWKtR8LYqo685YBhYcEbEZFnL9SiB+6edObWsnITDV
Va4ZZr0IsI1oLLDa+7DE0M2mi16/99HC17mn862QvydwwHsjxYPE+OmUfovgFF1GqUEUp7ES1L/q
X3vVM2iJ0UWOJQ4oXerQkwWXY9VS3fFnEwgZG7LiUBjw1KnK/EQRl/59+9asirUMUqjzTfaPZaic
eGZvdmy/qbdeGNwUsVobgxtjLOHT9lBHd9QhaA8HJkppiJQFkR7iiPKn4/BNijEfB4ti49zEPLez
/rkfSuhRi2w1cT/AltYHaS2BOgU55M8gYu13RHFOorZStKtAXcthvp1L9Yn2wp0dcKzm+7w3pB9G
UG2+xP6cUXSZrgaOjSRqdIDON+Q/jk6S9V4WTIa4TzyV+03bWGbr9qKyYRm9qD+YuKnCyitpik/G
XMEu0e6jB1HnsopfvSPnV3M85MZplZFoUtBbxdJ7irn4OI131P0f5DhbGu11mmI7smpEQVN46nr5
GoB3yKOrWml2U+g3z6fwQe77MkwaOceAsU1apjhfScGAAS/hJMhmWDn3ZS7gayauCnG8yzxCHHk0
bkFVupBKHCZNcmup8/dR6T8D7dejRPfHnMzWtPk0/nmUGtlvdV3g3MnVPkRT4me7glQoFcbRhkJQ
Gg9D5spUx4hsQmoVyWowNmqBRwSeowcFLSlGuLwmWLYmGVruVSe4xL8kyCLSS5ytBk669erF6w7n
juKxGN2MFR++K6GxozsjQkNWLsHgqyiveecItm11xfUmK+iCIfma3ovlkwcuohLWOm3vemdL0zGe
+zoYGNpD561H81io2Ec4crJMH+tH8ZexTtcmLNSregcPtXwGzkZG7WmgZwfP1JfpCZbuiBgFvpfA
Qm5BPCFLW9aPE1mf8B4/oRDGubmCKMLDz3E6vBrWyZ+I2GJIKlvB2GTBvZo6BCRqcKD1ArNl33gI
cRgsaFX5pfb0dq3b4lc/rrpqZai/Ep1F1DoxtrBceCSmDSGlr28VNAfZVel8qrB7Wo29E28zmiho
aVGju0x8jWgFQF4s7ToygrBwlV/5uLLKVdJ9iN2aR5IckLzyiMyLjF1P7hbSq6atJm01E0YEGtql
Xei/oxUaB7JZVMPbdeutO2sJIN+isNTY5WGirP+ggAGS0Pci5Yt2vrAOwyOi+sFadhGeiVAEl0GE
M8YeA9oOKHq3zH/nv0V6eFJgS/0WjR7VN9X9dQ1PiHEQCC+1F+VlVDZYPNMYNQ1b0poGisbohFsX
D926ZCaLTqetd4GOgSEgmCfwRLm3RCUUYSwNBt1J4+dWXfVoPJUjdolas9S1g4i/a++o6sbo7eFl
QN9AN+VDSu0KcCfQjMLVQ7euwXe4xkwT3+OrF+vORJ3z0j7AYAN45LsCymyo9CBRBqqxbkeNXrfT
i+gaKxSX4SE8yP4WEiKM3UrYhXjW4Hzau+KhhFJnB+W6wLGQ+xfAdmYbeGRQjfGoDi40pOFwthlY
sB/IaWNCvcJHsEFXREQjdJKjcO4e4XvjaFJ2F79z0oireF3x+2qBZinGwePSTPcp3QmkBniYmOgV
/osWP0tKtRSMF0149oI7T1ny6Oo9+T4eWYWhuLxP/MM0bcAAw3ifjNYRVXIURKy+vAemKgMHMp/p
ALeULc0pUXHEJR7D7F6mlK4itd6XE1l2R8EfVd+NmKOXCxO0XeWkiRsWJ8Cn8Z2MytqgA7c46dOx
kC/8KcCABel7kmyFaZOzSZgZvrkBCE4hkgc6kUVhPSTWQ6+8FeT6jbVpnajkzDjK4B4uBDXbRN81
AMrQ3iEyf2zuo2CTkeuHiqms6YfRDSrbBLPVLqx3Jn2/NGyYrs840bqq6YrtsaIzE4ZuhhFld2iT
Q6WM7+QbCQbbFS8jb4mFGJ7yQrjrOlJsa4NG4Zpratjn0lUMXJxdCyesqdsqp7A5VtS7q+6HjN/3
NBLzJiGPQT8+5U+WhX+OvSqNb3nkt4y9mgbOGJpSBYiPUveic3smkaIhuBduYfmoCrTpz/PmrZTO
NfZbHekv1ehpXcEGob+mWNmypCxwQMo1CA6esWM5G2P/THQBDmQB7dBiQdmwgErGPZIwSI0NHAay
FWvmZ7GeK6k3sz3nZHJY0WGvIq99kOgiicWSYzxB9o7k5ClvfdJETOeRhlkV8nQzLQ+JtOoT2ZXC
dDWMJP5xRBwDbe+jgAfO0hhwW8n+B+xv1pn4tWkv2YBNZvc+YIGJ3+g+kACkevSsF4DvxdbfB7Qy
CKPwUpOb/vuU9y+RlSHpokgeRKO8I3+elX+sC8g2FkGmj/1eMq6zMUq/0tHRDDrW1ddcwBbzRt3m
79v8zzT65zTLalghF4JjOitj5UvIMZXloBM3SzSoR07y7HM+S1RyBtNJRka5Hq96QRaUlZCOTjGc
DejyRURfl6jigEfRTMHfouqOU0eiDt0nzcgdXeC9QmmCmbQjKaKy5GNy8Km8lON4mCtt6UzEbmZy
WndHd8kq0qK7vJIR3NGRY2rbUYFyUl79WnlTwulUY4cDOF4Jy3Nr4OvZnDv4fSzbl3GYXGcD5hIF
d6SOdK1vBMW8DHhsgqu6qxJl16YoKAibULptpyimAXsnAWobUF3GwRa6gRO1MeYamo6nh7LvJBRK
AR5u8RkxyX5WoFjKugzOyxy445BsUmTYOUL3meLWNU+UpN2RsVMRthLCCT3uaRRSgzn9eivmUDw8
z+GjBUagawTGWkas5iJDcm5NcVMg9tUCUN+FCsaIjjoccCXcRUq3o3XKg7OjjOZOHWgGnW5yAXdc
Rxz9awJfQlJw2XrTqRfVQxQlCBM2dbXBS5hsHM7c2/TzKz+LCQyC8kyvxIeZMKJ4G0tEX6OehRqv
R2HTeiQLVEBYnKbQdEQKewkmYMzQ9UhqrsKwlUKwL8bbWa0IpAw4Cj3YEYLrKgsuBQqiBLIpWbFF
r9+UZNXlsIG6cKuekgiOuz97yIfJbYrGzYRzmEoQX6ThS8v5E2M+KRljJJwSGY4iD/c5LoqUqjlr
TYA0Aa4g5kk91YTYkTmQOsV9f7qvmCOfyBmQg0zOSfzupbjI7+ZqWI5IcMDtwaThyJLbnaqeNLgK
ficeYjF+SWnixVNW6W55Zx0jdDkttvecuaC7WaV3VLjEYw8oYdsdsI9eYqthpe8hrt5zF3YjA+oO
hgPTVVZp7oA+FW87jBn1cWEo46LQf4rP9e/hAqkW6IOmaZgyrXhfItZWUGQvbiJxryhUuWhoix/G
louJVYURo6PDYC/B06iCtFWDj4AM73dIg/i4XvXeZ/KWFbY9Ifiab4QhvenVsIhKMIWzyXX6PoS+
i6848SCge+a6UV8zkvvymwgNSSxJDXfRpkrSTcRFTm+snKhuS6Z+9ldTrlIebYWOAqrG6lLYCegy
VFYuRNiz5NkSnz9E5B1ZTycgyxjdOoxVsACzQT6C5TH43v6da43lciB+/H1o+8zkfhnZZOJfEfmO
Qnbj6ySWkDXr60GAqj51DwPDd8EqUc6Fm5gWOyG7fQ5LffzbSiQkTiLVatAUOpOFMeFn+95iNjZp
PY2c6dKj1pgSJhc0O1LBThVxGw44dcS3zNdZNWDtgiKkbBt8DGlDC2UMHeL0kOc/XQyfia6/fagv
UVFXD7kmygGuYKHIsmxyOpZFioXj/IChNvZIvWuIT/5wCBhYEZKB2CTmRzqVYT17R37fi00+LUqU
yD8VOnvNR+07A9eEBAeWcZ/iTGiyYBTuOug75SjsH5D8HMM4hfwCUi2EhiC5maFt/n66/iXly2Vu
QHeXCdZZfHyRkItCFvq5rHC6dMYV1ZEy42wO0UuV0tWN5YngaCoWTu1Hbg6YI5lE6dqLz4AweNkP
wSdVk28h+rwzJGJpIpZk3fqSBZTlXB0tUj979eA/mjfpRLD0ojvywdjTV2rDyFuM9JZq9mPrtI66
lbfhMdur52Qvr2CWskyie71x8VC2U9uwi40MnvGuW2LKtAT2hGq4XrxCwnT01eCONHwaNiHnJfKo
hszekPQbkQ0BYEF1jgf/ZE0PfhHF6Y3ZlF8xCjZ0GpMRmGyJbHiN9ynNNmApaUqazSNpSyjpxuY3
VP5gz1B86u32xWQBOVtJ2PUzuSd+O78R8R4+O6aN/xgPGr5QlA6ZLTIhiCy6McYgv0790EYOxRHn
7VpmT4xy+SfdYRmCsPlBoDHQN4grPZbkpk07ElU73o0ns3bghclvPEuRrrL8IyLhKWyfTfE52VT+
bl2pbNSEtshqYUfTs4nIkqb9+YdqmE0gsIIg92i940jOQ+Zt3kO+d/SxQ4+x6defRhiSkF7s+uK9
xs8QHSU4iB9ojLjAcY2gLM0ruFGnGy2JqKkGOpSxc4ZuBReUnWYK5zO3NskTBLO871xrwO2PrANJ
BHyLiFL3iTOy/yh+BHp41nw1YZ0YEAznt2CHTXz8Svshfo4Aw9C3i+zhhgJCf9Ie25P1Uh2i++mx
e2eTKI5w4wADKRpbgU+3MP5r0BtdvSOh50E/qsfpTrw3fqiEyd8TrlDyYF3NA6RFTvTLvJKFLHk9
an97n9mkAOhSkPKh1+KX3JGMGzFTV7qFhi9GJB+Had975FlArlHNDJDjJHzogUZ2Baep5j2exaDC
xFkdl712FekFltXTVPywXP2ezwNdhCwTMzx6BwhP/oxLUsksyVRXzT5KbnKwTbNFllCZJqxY1j8k
ir/nMD9XxFSfNFblJtWAP7eVe8mYNdGY76VJfq/qdq3iCuYNOtrZ5k7JzpqML0dwFGiGlXoOihfX
lyFfMSf+fWD8lp5nP0jPW2SsmcUYlv7cj34AFWDSiEup+ZecfeT9uUV9iV6uQZv09019H4O/bOvL
Z9arNmoH8C8UPzYipUhPOktV9ZoE7QGv5gFZvbqi1PSIKPSY1dLahAHP7SX8WIX5lkDWFZUGEVVD
vEcTmv5lR3rUriLFS2OfVvfYM6vpCmMEbCL9YKuYxbJvAGfMJ56e6XmxSG7lhyMxZ6j/mGe/7MDX
sChswtT0I2MP7DifvcS3uFX1ZymHzHpNZORpKxq2kp8w6N+FBV+2O9+0/4gBg6a0Bl/mg9f0M2HI
Nk5uCDEpiCCWKNdZYJ/ce/4v2dyMQKPCczqaZGDT1c+n4FuhhD0hGtVVUgCACr+iP9XISEbPjI29
Kp8pH9DztRHK7eh/5NmtTlUAeGeqb2hq/n7kv1dCP7draJIGvhM1w5d1AK3JpjSVHPlYTU8UaZwB
/bJIhjULimcL5K8CTDo2QT0GHwOyj7x9SegcaEckdzjhmCrpaXC8TU+ipsY7D1WegXA1Vw9/39HP
8fHrJcLQ+b87Ol9C/zhV6RQLWW4Gxr7S83VgXTld3CQTbm5IH2mHd43uKptX4iG/eiAz+P/ZPIsT
yHYUOGTrS47GSlIdZQbKWgZbp/JqV/DrfWyNlx7IASUpuv11MsOmvpUykpN5sfPS8w/78G93CdYJ
dLAyQmLp+eU2bRuvQnvCIdDop/cwxZET2ur6s0CjMp6aWjkTS8HrzLIiIjfth+nge8ZEJ0fFJaLg
GiAh7/pyl4ajH2TtYMj7cLbgcAbzbIaP1Eqn2n05G172w7XJwf0+LFBTo64mgsOlnvRlApomAXXG
iElziFQJBJ6dkvA8Va/aTtAcCVLQtruwoAKJ21pYX4IxLcDUkZ+yqZITU+44I2vxxd8arpK48rhh
BKGeIbS24I5bSEx0naT3/hYXPpIjsdOs8+fkiQrj3OAMwcdbGg6CSPkSrsjIzMmtxbDOXof75NXb
hBtrZTjKetiZEBxqh0zktKWd+gSOO+63QriW6Eh5QYXrR473NuxYdBlONTm1fCR2Bx4lu9NLK5+0
C70y2fOIduQXmnhhWAHW99CFswpullni9JeRBZbqCCvk88UKGDOyWdC0GHU8jg/Wm3YaQrvfxk9S
szB4kuGCDZaNS/+TUOQTVvDnTYj9ABYesIlnwar55S4w0jFTUp3MsZola0MY3qHP25IykQYcNTvw
MreQ0eib1TEuOwnnLY0+EwGCR41bjjQ5YTc9GzoUQpTMstrBBE7PJf5KRE2VTMttNEuE5e2s2TVh
t/thd7VQ/egqCV0BOJUCydGqjqWZXLVUYG0AGyAYX7sQlaGlietWpvlH/GFt8n3pBpITNQQEaFMS
qZl/mSVCJUcbnmIJllHE0hCjTnzg1MSOntssE14GzJo8r9uHevtQxMIrsLh9+C7SG8bnItXjZbfJ
uMOZ5iBElAQn8XdU0jk0+vdNkR/7arovWL7+fbD43vk5c0Qpw5rcOrSXW19C1zILcyHNE2UvyMuu
s2EXR80mEJ+mbjGbp1CZPBj+XSqfrOQ0DHeNccIEhA5z/FT9M0h2WXJZgVEVtTVl00Y7DYs2FMF6
5KjLfp+D1Fr4AOwsJ6axtOWee+4xaoNKUNDzy1IGj8JDtNWER4DONL7V6aUFd2N+GuJR7y+ozEBC
+WmINOaP9fUKxXpanrVDOqXwL2NU5I2NOuapsueeNo6WfpJs1Ymys/XqDWfffxrLX1XzVA9rDdun
kfZAvz/xxAZII52e3rkuUeO7lbBs6hUBcFhf5WtlHDDXRNtOuK9ZrhS96OUvSo7mTahWs8uS+gvW
poiRpr9Jo7cmuRCIhUR2dJHQ4wIi06QxsnC08qnAPNi7N6Ud2dEyeTW0W/aqoVXrkLe6xHFgnvQM
HYE9AvVulyYmHiv0ISjeLHHrvRnxc9gsxdbWtgHlimVcAihciyksO/qz3VhYDsGar/I6whazCrac
EzzpQmHpLcx7hRdhMTk3ICo4NENFzM8GjYzl2ktOWCIdomOO+cyZnj0dVeCmJPDqhgPVhxroyFOz
mM4FDm5un16i/BW3wZz0b7/WX7GENDs39/eAa+oc8vuu6+kk3TCC5a+myMe8E+7mzrJm54/7OnQF
KpqHJKeXBQETKepDbkGHmTCCA2SKE9XOGLbWXcFhUpeU9ajkWW+Kj6bzidiDQFDI96m3zPN1mpyV
gh4dbSXiFOf8/R5Cp/JvVxMa3/keQn76ddbv+ybvEyNS9o0b3AHIxo+zN+8a/DivYk9zwoXrooVc
GC+1dZ88TsJl0k8lcqWBQ8iVYG47057yGabYDB+hfjQkUHwEqROnBk2h2p7Kfj1bn43kK/I1Tsb4
0Mo54J5tQ8RDATCoHryl6r+N/huZGrFD8P8mg//MtuQBFUqdJFev/vNk7Yf3HA+Q/JnVuv5Ui78x
OeT0e9lzFr3VzCCw7zC8pBwgolEATNivgd96OIfIbl8/yE/yk6endniKgrWS72UCbz6wtIuNbYbd
B0avHoUJMm6bkVNEOWfccj7RVAQlPQNkrcHvj1v8fmxo7RY9s1izm/vG3w5MsOOeYL2XwPyufNxe
aTLuKXxSVaOYv/7hrH0iM76OAabGUsWSaEliBPyyVIw80Ut8i9InnIhggSMKwdWcBY+vfDUFJxxg
hD4C6ZI6/LioWL4G0j2uMJ5+N80eJqtGmHue5V2Ba1+77Hb9e3TC91sL3blGzg19alQWApiMU8Ud
Hmmaxr7jvtuNLCjiJZEbLmcIa6FV0jQ3rsKVaewj2YlOtBIUxdb0uT9PunqMdMrK9G9ybLiKB2Gn
cfRcc8M1FbZLYbpXs/uCsYF8vEq6Io12pbqsoY7dEQfGK57dZVuGA0VZCdzOCvbY6wyqPtUZIO5w
sFYYUUjDi98sJGsPU65PLhHot4EESL7WvaUZnbij+l25rvCwcaLtgB7N7ml91VYp+Ds6jm2FoVqm
tAQeAFnHsmyQptuJg0qN2ioaq/DlMz8zvARbekSwE3WC1XjRXz9YDDNw8E7ZoYQwt6X2x7WAW6y4
NoGMszRruDkgwaM336UZ70nP5zLjTuioPez8U5uvjeZUkZszgjeuPS8DaaGbrslcVDWniArRtEyf
AsSzkK/VQzXDTX7QD5nfV90s92WAg4hFCZA/I6h/BB7SOKGu0pEoRhv/HrYbKEEqX3DTEXyO4jrw
cAki67QOQDtTTN1TSCQpnWgbfaRWf2A+bYa31HTaCP4OaKw1sygamO6lic8qWR4SfgLmgdOrxKfi
5p69a0jJ7oDbtoYDsyiMVqBd6vI2n27UEmjh/LW/Kvced1i4TknImCTl7jQqOp6F3wn/Vf1LgViJ
Vu/orHF/5umBW7QA3YV7BcYlSGCYHSyfhsFHD4FGd9beVG07GM40PMMPKjoHRc3fb8zv2XSiWwqu
iMNwOfsu4x8suITBMMl7Vm36xnpKmcNwiC72tHBJkCotUqPnkrNdJGdM+/ASRUiCEJJ5KX2L31rF
QQw/5kh+0P5tK3OvA4HrxpVW7BtKiyD2PPITToHTeo21tF3+8AG+r6lYT2nUbWfYED52X5e/dazq
SpKb2Z4Kz7I/ImSxgyWrnuVgn9Qtvkh2e09+CgbBK8uORXVyYUCQEl68Twt0FgsqBHazSBzZLuyn
F39BJ+0SJNkCXaBLDww/x0vrE6xo8f3vR58i1rccA5h7EJP0M2sWH8H4EkIHZSKlqdL3+yjzVhnY
bkBIo40ewR5KTAyDTEbUBN2+FcVnPqNk91XxK2qf6QW31vS60lPQvrWUeft3lH0svh1LJR+iNG4Z
f5SheVXDJzkXl5IQunFZO2p6zEso9IN+n6drrX2Mis1c8e5EYrbkpR6tBcU88H2VXbKiHukATtsL
NJ4+fRZptYrTeKP1i6Zm+IvBxJsDYIPkPi0eIqM7iS0aEW0OGCbctwVlb0DdyzVWuiO25BTS835V
GOljl7CAiWFPx3Ch05zqeoalooLULHtPxytg6sq/0jvsVKj/OsRsJboVo9GfdJm1SCULWM2cu/Yp
8pdhAeyDdHlk/lbUwhnE+qQAHz25gr103c+vpX064CjnujA6XNey+fFw89eWfbidbnTpOa7LU5f8
epi/LEubJ/DdPfCU+ctt/nW352dGz18mGXoadnT7MP/vtrwd5j8zCokfp/mnzyB4fjmb4/+Jug/e
bu4yufv8Z7OZf8kmeNxu83bmrcw7xU+fG+UvrjLv7+dO8xR2XEe28+YuT4oMHsM9CPaNT6bM7zNC
YTncsKThSge3toCbeZuWh8OJ92TP+bjDUnJL+4bPtX04DctbidceNG6HJ0ju/AT+yIPDwPse3Bvv
8OoGC/fkuhfXfZ2/H2ZUjOtK9sblL/NRPLmv4FxOPOHC7/jmXk6nV5guB24wnizY7mttnzj0rrpg
86+w2BcnfsNXtsIfBPskL04ExQ4/GWzidpof/GU2CdQXN27Uz1cfZIefDq/MKMtX9u2VZ7O//JsX
cqx4S9W56QvivzWFocUpXbvK8sRTT9MGag2Ykhq6zAKbQXYstNkLl/9m/gzFpMWlhlVyAghzgq48
Y2pm0At/fz1t3BM8G765/32cbJ6+4V8XdzN/uWwu5WL+92bz+X2zucz8EqoEtu3a7uby+ZWnbgb+
5XP05l98slDAn2wuFFdgt2z4+YLXId94CpVXe8PzAabM3+Y/RPwepsfr/PV+fg0EZAawgA3dz0+B
3wJIZ0a4sIrgZff/eeVqM8NkeMLnN77f2xu2zpN42f077wyCBf6L3e34aX7hO1ufH/M+3W8u8y5u
2G3egF+uNu+fb79yFra9cnkvuc1/CRGeB/27GL0G1CKiEWsCcAj3Bmwx5EmrET4Gkh7HB9E1DfCt
3xXtLCC4K4JzikdV30XrcsIMVxM2IK/qj0BBciUD7+7PcN3vdSDiVoRYd8RfPshXBda+ekM4PL0M
Y7KtldANpN/T5K0Tf3C7VKIeiFCEaqHZHiy0kcl7Yvh0D1Gqocwmwrg27or2g3aaq5mxpMsrzDyS
35IfIGNVEQ4E6dYnV1AX46FpZIYi+SSAA6XvwYN/IjbB3sSHR8cfuOSuDNwkINuV+ChtrQ989Oif
rlAOL3S52nWgtOvQQ0D6u5dN1BWs3TrZWlkh7uQq8kBFsxHkPeYdpemYurtWuSV132C878cKm14c
foQ42CRl/zKJFQLgAHNcQT7B9FziSbWoa0pUQUPxzAueDO3QDg+jLK6hmmqsnJHMsPLlSLAYmhsZ
vIrCH6QuX472HZSZFolg3jdkEHB2BvoiFemiJJgc1AC34PeqC3ZK49NklbSwheXAqTQAL6mMLAla
pyqEaI3kU1yeJjUjelqbwoCEggwe5jRwqSj0isb9pBc7vXMyTiYBykDBmLxYMqhHQPzIMQLURUw+
UQLkEIUnJ5/U4jLEwDFhhmuj5mRE+bIamqPa4JgJUQJKrWuZr234nA4i0qAYef304Cf9WQEHM5KB
CklieRVZrmqhGS8piE+JeMGg0RMsembhcayqx0q0Xuq4vpsrfoYnuaI5rv1AXYUjNWTJ31Q9OkzJ
ciZ1Tev5sSGFVme/4+RxE1lUlouBZzPPDvEjbZBuiOdGHPrXXDmxUlngK2WP+jnANS42mcnJ9kzl
Mq78rUgaYc7PIVQ4F5K30gtjXTIpxqiw+5reYdjZCv1xwSuNgC7ugw/+hCnT0J+GSX8bkOqWaroP
dyVJyZFiczG14BJHt9bFdZ9P+6CmCtsNbqbikSHoyJaeKtjVloTRy/he4lxlGYfc/wjj375iOT3N
+kKUOAVRiPyQWtCkCWlMtTrmcvCb7P6hDEO7Ek0nplEQoxJsEss55TQk8arjTA4i/Ug+amBGGXTG
ZmxtrIGUEsvb4W0WZuTKASXa7wqKkrITRFp/tTB9FERW6CxmItVyO5Ykk/IqoVq3JgMvxHgTtAKq
bbHfaan8LA9niVJsgEBNDyOc7IKDUbRPNc0rTa8f4lLetCHCgODY1tCPyunQtNeatktf0++iJlyq
OuWx/JSDcFlM/kEf7xJQmfWygesiGQ8GF1o/Pbc+IgW6gf02cQSWT5ZY/GowPs6HJ0zolqnqoeBr
kLwZK/B/dipo62YCv2CS9pdhhaC8hB3cFb9pMlH0U5v+akpcMHD76cSXrh0vZv8As36p9LRCZgrM
0hKNcbWgTWUhT8E1kInsPZQAQCXp5l77GsfIVLN9qIhofDOMJijkE6OZKTmovD3kOrZ+sPTrpLr3
KbnEBhirXsdp8GD0iBPjQz6Uh9ad8CqLaqzqA1qDFZ5PENop9YNHqOYh7sX/YvaqrFZzrtWWGxX9
P5YJY7LTI9ntov5ZE1sCdmERySTfZZAlMXQy6WhUMPv6+zzx0csIGB/owk1RLtGwTDBQFxJj3YcR
9NdkYXThslVAkJHVmzpE6Rof8RoJTwwXq0KgPJSZJKkC1xzvcnL2TYx3nbFo8Zws/B51uw/rA6FA
HC3yENyd153S+pSxqBShHXjBdkSGbR1DqVgYa4mGzEFGaMklhj3BkFqQJD9UeppaiRQ29//Y5PtK
xjpNvIkj/WzCoc5vc/9NjppjspDp49hkuhTEiaoZ0TXjMaSAoxT3SvZQs3ztaSpVsOmJ5XIj1s9N
ru10AVCQl7jFlO4NLh0JSusIAjeTbk22k9BQmmXlSHSaamm6jdPSVeLuAPkY7sFC4QqNrOygoF4D
KW0pT1yTiYKwhxqvruASQNqJcgYkkJpeiJyLBcu28tEnym4HxSEG2Kj0NmsGRASj5Za8y6pZdFIt
qDo5pV6toh6615PXVKcCWBBSQS/vTl5tbVU4Vck2A6RAc+HaGlN3tMaTV0DAK7V1CKnJyx5rk0we
KKQAF19woaeWYqQ/i5kpjuKW6ka5TK0vu/cF1ZaYBIvqljXg4gUBBLGPtVxznGWPIb3R0UAKjPRq
Z6UnEYZwB2GxkuRjIIuOYYH+52fBp4kc+6w8j7d5++i/Gt5vahHLxKDiMw12R79CGDoWQQG30SYo
INqjpvFSKn2xY4T4FhrQi4zqKCOakWPaADLB9VQAfGjwGEmWnQQOMcbx3riIPT0KSkH7ibqSrd8Y
nzG896th+CVrjs4fGwjRY3XQzOIFcvVkEn94pPjKTRoqgIuj/+HrvJob5bY0/IuoIodbSSChaAWH
9g3loIZNzunXz0PPXEyomjr9uU/LsiXBZrPWu97g6dDryzoHtMNJjXgKOWpWtfHaOMhWDTw2b5Hu
x9QXWiR5lemAptSw25X7P9dNBrP1EhkfgVA2VI5tsZLk19pBUx1DuFEJnuVOX9NEhfW0ZZ+bAZir
FGA8q65y/JvOv9i7rom/CCdnIxGFXE7cIWfuOc587Drs+T/NhhdlDQk8zhIYUnYsreIu8DLGdxNk
XylStkZCIgmbezc/O+AmPCPOUAG3fW9uHFqsChqPnXM9ToJe0sAUCZgboZRUJgAbSAmw0kOT1EDS
KvFy7g04uou7HaExGnVIjC6wKyxvKj/G6bWUE8JXGKsBy4aD2Frl0w4IMUzVTWv2pHNUK5ktn9G1
Fe/r8mZJxeIb503Bt52mbjD82JH6z4femK4210mmMWKCMAYWsTDgpQPHDBAQR4Jxj2GfUxWHSE99
i8wytXBoT8VlCiGZu320c6ob1RAFdSH8wWaI0uImOcv3rmJfHMfRr+yCOaCzowoB9Mc6TgFn7iJk
TWrpRa3NFVCti7nc0z+bceM1hdhUbkpxmQbQVVub/yigMIFOCAIbyI/pLnItC5zh1V2ftKvokySb
Uy2FZzJT9rKa3is4wWFWM7+kruCDhdiKZH3gj9rwim/pquoZMlviFuICQW5ZnX9F6EY6HGeVEEFb
+RyRcbJTwm3CoUnagMgeFDhrVAYFhU1PSMnMHr3YSygwG5oR3xYHwlutXNUZoqeibNoKgp/NjKF4
zL2+trLxbLd4m8/nXBvOZvAnTB5h+6Vm6MHLEIGQ8qq37dqAwm5ADk7BJ0iE4wqVpJUhgbiHmjvO
yW224PFPyl/uDT27MaHHsZ+2ez1JiSJ1oGZboJkqlDVSK5uR0AGWJOuhTAxIBUgoMP9JmFI4beOq
lPxlpFzU8Q0VUcamXJU46yTNzpbvRXpjNImHguTZQ7TvTHGqGf6alb2NAujwNhTFJPeXK0lU6qbL
lItUWVt9KtdOTNp0LH4x6iIPM3WLPnmRoWfH2JeNpYGsZ2VZAZy4hZEo66vKYNfqV+Ukr//d1SGP
Ol0ARXHyzHLJNQdgVyYELCYO5emukW7O1BBf+lnrerYqEPO0Afx9gG9Drjd4KyfJp4LnbR9r6wg2
XhR31xw1W5P360JlXpfhYmWtZKEdQ+dQty27ifGeU+8GTrXB8hf7GdwMqLijAlscspzcIY3uRv9Z
W9eq+aiq/opv+YyteChfLCq8Yv6Z7WrDPCDGYFDUOKlGxj5huiJCKsRJ+IHVkdhC5E6egqhzHlC8
9Y16aCYFASXuxrXiDvXJpioLEiozeGC6TkPqxKtGht6ZOSuKkHUUTMehJODNmdYjvpEIidcRjxug
q1aztdrPvIa9UpU7QZktg0BRP2fjvMHdDVFRRdYZfn0Sghn29EAl/F0lyC/faEi/BKqtBF+ZpVcs
dYfMaRnbB3UdYETd6+Uhj6ONWiGZKyWs0Y1VBZTUTbJrpm9xtaTFx0eTkLSBEtrJuVLt7wZSK9ui
gh29kWKFjW91XhdeDWUhoKGLZeclNKUNrvCbLtQ3Al851EBrjRetSCTXmDRmSbInxa9hfcwUzwgY
wlfuBbdKataSYbJ22Pj1dDgJdAdTu+D3bCYsRihxnzKhECNJCHxCRpYoNdPV7CNcrIpjOhwzvzHO
jool1hv3WKt7q1K6qpPOKMyRmREjwD7m8vLrk+hOXr2nIdSaYnkrnC5BG1LSinQ5tA2vGs65/sdK
9sOMxwOu04lr9OXGFvW1onuQkY8G8efcDF5hv0aGhNVl7FqayliG3HadZic/KomxX+4vDgslsA9w
19Ydw7WE/EsSsbC3e5PrciUx+azr5oyDIkYwvwE3+qZmBeGdOFQy/mEKPqjtvs1oL2oJhggJIRrp
NXW4CTgYPd57Q/Q3bexzOz27Cm9y4kn7WMFabGJ+9aajsKxsgx4QpSVUWcKEdsFQMyxfrP8QSsJH
j83Gb3qicVs8aoKCyqlY3Tqgakt5bfMXqdW8An+jpcoV7XzVMiRao7ZyiuNYuNG869US42rt7FTn
vpJ9GLsTgp9kAw1v3+njh55jDRNZZ60trsag7xZ3cwvpik5Pk3ae1hyr9JgP2jaeZ4aHNspRFIKE
1BFEbq0MWxz00vYHaldhngrkJybOG8pnVN1Gwv6UgPmiPvwJCkTQGOqHynsKESacfzScN0V/kJNx
l2SGGyRLSAL7+JuK46l5qrBPVuHaFEtY9XtZYoXO3qVr7zbdDDBBU4TXJDlEMt0pddYyFeueI91s
BQ/ZAlWZgomcaCzXcef44IIZgxHyDi/UYEuSs4WKw6ASm/eYuWtIWyY0uwxJlGqj6NNM1IUt91Wm
amxP/VVCwdkqM7kroF7oDiVZJZTPAVsO3arAwz3JUMn8EaWxSWRnTeE4ozUZ/TZ6wyffyEBVyJGq
jQHtHf54ZvMaxzjGKrpXPBC/TW/x0/qd78qP9oPK56CZryPOYDY5Y6HzAJU6CFwLJ1NGWrnGUBAr
yhgWAC5VnbKHcAImQEU7EUrYp1vCb9y5VvYzfYsWIV+kveLOtbYrVCQX5kXrkhsmLKCcwHZbZ3bS
ttvCIcBIQcs89n4XciOJXmfIBHLFio/X8IuzYh/G8LfTBm1SuWua0G0NG2e7rVy+peA3EnEemAtf
+sZYmaa8zhhy1uUnySSEtJTcicufOZUL7uLRQQiIBy3JvEThIVqJ7Iqp6ezhqeIK2O8J658LjaG1
Ju6hM5/TBhDNVPggkjjaoXEdZtMn1Go71s6mVaa/3ejsil7f1EZ/S1p8X3DLDPqZj5MenL64lD39
b2ivzKzeGHG9n4UEfaXeRhl5ZvomaWos//DsqYsLo7iEIiif1d10UEWLhScG0fRyWW0yvg0QT+Nb
l13SSDnZnXYs5HJP3DJVuSmdJkGytfJHbr5iTHG77LfHVbkwEzfnjWYVWVk4k6nFW9drPlPx2nlN
JgoypttolIu3vo1ddomKV+1kADTDPA6Q29N2M1P3DlN5m/qfMelXcUUOdpm+SZLfJOKhBsbViVQ8
OlEcyBIyy+uMJU1G5a6pb1Cl8G9VV7GEhfDJMndBvpd0FbDoB5XRaUQ0PsaQ8Xtb5grnb/WuNR8D
xlcWmaikPTVa48uDWW2K3LwqA1PK1IH2hjG2XUJuTj3cn3Kj5srYBM867vzSkt6t3nENwtEi7llq
DbUxhPzGxNhpj6ZUuT2vPBGaC/JIVpnYmB0YN9UZTZhv5O1Fs0Hg4D+1NaPI+jOIm4+eFTw1GFum
iwkyXQbrcLoqMnJ/qdtNFYou4Czc0NoBj1nqPGI58DiTmJAWMvprvb1GGvqzyJzuSTitoXo9DI4N
GsPH/z8pU/4PB/x/zcn+FwfcUPqBYJRZOTpT5ROwsZYBJQ3cLHG52lZsuIuEUJTXJntNDWbi4qTH
kytTfrTxM5TUfSw9//+3pBnGQu78H6SGxYiHI0CWOYk86Hb4/n8bQw9Toc9l3M5He1QAQtn2bHuf
ShfLlBBJwdlNnashDQcwpYfWyq+E4Njfsdres3Rg1yc+jIyt2aHCEMgDJaDWzI2kZ1L9mFnglqxQ
i7zPfJYuM4rxgvL20MV/O26A4HkW1WAcUjphSpX3HhUnBmODQAwOywl7uEGBMIwNUav+beVuJ5rh
HCQkUFxSUIba+Y4M+7OGFhmF77M6X7oADfikA0DF7QY/kqh8dPFVMZptyTU9DQqOHPkthfiEgReQ
6hK9zg22maqdhF1XgWFGFeCcN3b09J18aEdMVWNBp6ROu7g+hTjsRZZ5V+0XxZBOOM9WfjiGhJQd
MNRKKCJCZHJ9lr+QPYXK9iN5J7PyGjjKoWZSWcQ4O+TNhjjknRX3L0pW/+ZDfDaT+wBcLiHKXVD3
eqEq+ctWofQyDdnnEuq7YCFx+ZBTda/p0joKu4ODL1weFsege7HycSuJl1wcabqJX0vuHTPROAYp
NDo3fjhEoeLXc2i7D7n9khuqAeVNYBtG5PMdaBQw7W81Bl+KZB6EI/vyCL9vUL8cEKuueqNo2+UY
Itfy07C/tAsadt5jiM79XS+qGvyj8pQ6QBLYwHCNODcx2776SEKT6SuZOSORjfTuWvRWA9ATy7RV
Q8awv5qKL8hb26FUPDXlLWwI+Uj/TN2P1SwFFWor7uLSELkGf2vdh9niP0m6QoKQtUauwsam1rfI
hF6oIrhu2o/IpjS9ZVbzIuJmJdFCS8qdUEvSUMVWAtJtybrN4h21tIUTan6cx01u3DNahEiz16OO
nQzyqdmvsW2QJ+DL4KMDJYpoCoowfWePBnjdO7a1ZQd/FTnop1mv6+yoTtyNuGxpFXB0AauuJ8wc
JJcy9lXPnO1Yjbuhzj66KDsIW950wJ3hh12cETJ6ctKSQ/alhTDpahwaehEdAtz0SOjMUGpHzceE
TrcJkX9SzE/FS2T7mTbtDLN2R5h66d7KPZmheMxlgnjxbAWXWYvPo0j9qf6VbCTC9XkkslTkP45F
8AWhr+Jej8ZGKiTKywxdHvf/BCliFOwVguHllv15EK62OEHAaapS7WSY7Uc/g1454YsWfFX07r2E
9tnBeS6hQe4g2+ZYlTQxzDqz8mfccTQqjMn01PlrCfc4Wymzvva3AvYLHeK1wEeJK1V/K852TZ58
l501ioWMtj6nSVxSiXrzFpoUASjfqvgFTIG73JsB9sx8IoyS+0xVvcTAjRhAZUG3CWRIxFrjZVG3
Jfk5piWMnGyXB5+azXLSNkufSITolDNxIimmzwBcsMOQbQE/mtYtY9hXSV6ueZGV4uFNaJXqkQkW
UmjNEF1ja/YlLGhUDKjznIbcOFHFPYzC8MNlDKZCH6n2yXAT2jWyIXnb05tFNVQjlJOzv2J4izHD
DErSIxlVyNkhRgWcOQc1fieArcGJETZcr99SyOIWhC21/bIV2zMKTp9zn/vIbUBjQEwGxH9W9wDU
gk9mnhQr/uDsYDigeAnYsGJee7X5OxIKK9NVS3CG+sLeE7HnKsrDyJ6tQXecvTiW1xFxYGry32r4
znScwv6C5AQJs0WdKAzMaKf8MCTZth2ndSLyvdGSG4px50QQouBKwe25nuHFz6S2hOoGPx3L+s3A
wUKwFKkO7iGMojCffGUYd3EAIQQIL5ybA/PEAxlfDFplAAegoBoT75aJGtf+aPjBSLgEo7jmA7AM
ZwddXVkGdjtlu8PM7w8U6q3NbmZPbkKnaNbGQdamg1n9dFXmG9KOU2cpZJU91DA4RZDbRlYUEMBU
DZ6DDgf7pkp5jJnkWyz7BJZZht2XTCAFVGVl0N0ekgfr6EIy0irV510CjkbokGphFIOlfgDXfMAc
B/iuNdcoX3cBXkfTFG1JRD51SbltrV3rfI+9sYprVN+yL5zU74PvMHwIEnk1i8lHbhxs5x0IctuE
8BzSd1UjUUHXEQ2B9k+PMIgOZjOdRhBVSTowXg0LWg+rdCdtcuvp1iPI7NIYVAjTqQGXaVSKlnpr
muX2fKzbyJfLV6vf152bhR/5dC6YROlFTOPBPNxSt3IsmDy/qnW7w0OR6xeKLNjczP6TKM23pbiW
uY0mMCz2jhQKvfwcJWJ6Ss15R7q+lhrrTSHEVGKUlCuQBsXazCavVfWjAS8zvpvmi0irz856q1WI
J8FuleF9WFcMVhBq1wTP2/mlMRGnSgIpNOrYUjY3MidmbuLjtAkrxKjir/2dsXYs+cQ9yj6dx5a3
X79rwdFqxbk2o+sIAZz+5iVptK0G83WZf0K1XQXNazl13CYEEvAXGxRNprYIgDSm4hyRqaH0Grdz
LDIta5UO+jZvh0OfZicp70CCLzKDWlG/5iMpNQoO7HK+H1IQi+nYq/usT7aOAvEn8Eya6KQB18O6
Sk5t3B2bVVkTMYC0JuKAGUsj9NkhNyTgzkSHiNtUQ9nKFAyKe3nEe6nogKaD4c0SlAkR22MFhdEp
Tw2+mArp5AWtLBTaSpxbHZIzADWexGpCE1t8m3iC7sf2bjVE5FVIWt9bcsjscJvXN1Ii17nN6owA
UZmYdNGDEftanaptEAT7Dgcp0TI2ifaBjR+7vzQbMa5B5klT3hJuOwnNe8Dw9tI2nyUOE/mbVu9M
5U8zOpfWWMaOsO563ICoqUSUwj+9ksqY4bgYQBQd+2ozYcU3yITeONaOBkMddqn5OU8/KhudOeFc
O12H6BRbv3rY0H8TL629UJBtEqAPTeQ+o4R9Oy4pjo6rFZgi54bgl256+tdiCPaEobrklm/M7Ih7
7EuctseC8VNaa4+ZwS5DaWamGFgjI8B6ZKsRIVHBaaeYMRLah4Z8XhwQ4IaS/bkxinthq2iqkeMv
Bil/k2TaqN3dSg+CuaXQ7Ft6jjBjdWqvrjCUqmm/HFKB6eyCCF0/2bqhobuBpkDJ+MlEiBF9jtyV
XzYzLNHIewSMy539mGubJZCDmauF4bDhtFQPwxuIzVrmaghx7EEoK0Gzxj5KRMcM7DuPuA8BSuEA
VQnDbXsuZonFYjbgVJskRQ+9nGe2+jn7K2mfaT0ccrM9S7DiusgfQWt7WB9G/kKUnxH9ifCubwD/
qJP/qEJ/NrBaknCbDVtbYVbj5TUn1kQdTgFkSMZK1NPRmrmEoq9Iu1B5Tc6p0H/g061m3cCy40OO
RlC5/Bwn06rCObjVfBu7hUp8F9DV9XuCvEDssJqAWKxtI7bTgR+W9OKV3LBTLuvvSr4b6/GvbvTE
IEz7Qpd3Jk62qXKXBaIXPLnq6CxKZqUtR/x9huMgihVmFmvbuIvQOjnmrwEO33xwVwDSh1sViEuV
viT2BZOEZaqQtMc6OUuMNAGAO+qmixV895KnpEezJTGAdFqC6tYtEQ1S8SEzOUu0fay+5eFLHQzb
OUCfD84nv0aFb7zjLekaobZPC+loYvKuvQ1iR3PkhclZkTsvhl80zb1X6XjqjMY9B+JNGJpXDJPE
IkF2XqO1nuKC7YygWNNOmXwn+5jbZ6qGx6W76rli+xSqMLbDQfHJPgTJEgXZYl5dOpsqY4QIF7HE
kz3PHsUs1mPxMWOsz1/kua2XWVcrvWuwJXrd3lTjU6mecfhRmsXJLdqUlfNmRYsk3yJomXc7+otL
ToLT9Jw/SX5eFQwdoUMDW44vWQN4xwStSEE8jg5PpKZyheIwjGdnkV614OwUB6vLNzVGxo2jsl0T
sgxYSNyHWyFzsKLpVahwutlQtPxRAhLp8l8tWlgdY7kX+JmI8d3ErjBkDhgkxxSH67r/tsOvsYF0
aV/IFBWT2FakSo/s6zr6BQFgLN7mkigigY0JmL7+M7LAirQ/LoGubXhY8KwmsFZWvgXzL4isyJa8
vCbbCjIR9KB3G8nZq0Pr6+zqLIVyYN8DVp8vwQ/OVpY8oOtZ0A/dNSL9HMoV/o4o8iCCSX9YpTL3
Nbn7yLsCjq6aVluqGy3azUt0dCztDba7jqdETBa1asANLkhXLiGb7wLbgikaD5O4JdZv2jcAV8rW
nEH2+5uubdUJhxPd2WUQbNtg35Pg49h7wqbYiEjUqLVfy4SVIxK67unUqfZrf2IMsslNffXVJRYG
tNGfxNG9NB72g6LeHW6KEXbT8PglqdxJBN5z+NqVqg8MhFgKZczIm0BBuF9y6QBEN0SRCyj6VUk9
FmCXgpJ4WXKNKZg+NV5txespW+wz8EfioMRZR0jrjvAyhB2YIZXdTce832g0b9SZstKJQhp7UQ3a
Hyk8DXK6tcvXWjpOSEJbqOVO/TsyhCvxIctgNqOq7l570R1brfetpHuplITbv7GZM0aBeLy8iAYH
iZKY+Qi2SSAOEhEHiOKZPdGcEmib9tw99GjaaZNy0vR4B0AbBh+92W6cpiRmluKrbd4SFQWTganu
hCcgMwObQg82HHi6m+rVflyuTRLY10Arvo3LRRt+kNl2qotnM1bwYhS8IJT3LuMcds8satyOpRnE
BWYZ7NUdmDn0H6sSO9P4bnBon6ZzD6Un4J1XVuMRFhsPrpk8OsCysEzBJX8Ei3ZgpcFKB2jnrFjS
RebGEBg2Zs4w3uPy1TRUQfNZf/ZljTk8jAwdmnXW7PI5xLDqD3t5KxYTTNhcEr7vDeJWTllptMdM
K/x+TgGz+1MPiKigxQl6or/soyPkczWNnjbHqG0oMqoe0zyEGTWdn5hcg5RUp2kJwCaCitlpqP2p
66NTFyhZYwTfzrbOXjojO7QO9+R1VlrbBTdMmPO0FIOLG5Y0QL5oxpukTH9iwz6EoC1O3F7H4YsJ
1Vcah69ZqVuAoAxiojA6OkyWlyyStqJvdLDIzaxLK+iaQ/0jzMSRe6DhKFgc9C8D6coOcpTZzmgt
wxWQGHRxdddm5ba29LM0QQKZ4l0sbSNsUxBtrAcA0Un+UK1k3TVU2tgvmTJ9gqovxlE2yp/F3uXc
ALzDgodtgzIHnNFivw0t9WfIDDjV1n5KEmsdx8qm1Eq/7qybZoXu0GGIaJKtO++ronEtFc6dsTgP
hfuoCHdY/filIZ9DR98aNlLwsX3VR5TJebsbuyUPB8tLBuU23rsicq003TlYwthOtmnmX4dFtAwu
ElQ+Tl0DxE77MMSNrjlmvb1Li+mtredTQ2sp70ETmGIkau8m4HjMrTbWEl+Xh5DgkAdH+MpScReS
PxZnhwaKYs3G7MVIjb2qj1grreQg2zEtzZtPvuLqGJivFkFaA3dODTJipkmn2hyZIYg9rkXv235K
vNIozmo0E2MF891gMwGJUbKZzILUe1HNYq+MnIhgcHtQhIwU+GE015IVHPURvVqorodkWioOp0+Y
u137sT1qNmMTx7pIZvIXwH83V+QaXEKF0bMB1G3PGCmhahqceQtFxEih1iKgKIddnNpeZ3CTnMJr
44zbgln8ZLktwjIlhTBr/LErBXeeD0W5jClYSXRVWvNTbR4DQQJ28J1KjFnQdetjs8JyiLzfYh8F
90ZSXzRsvaiGMqbdk3lqc+NiC8fT1Z/SQT4b20t+h5/8tNkLXI7Q9Pr5UJtvthFvBa1agU9msGvh
WGmkedWDD5yupJKPOo1ZLUN0Z6/R6pvwLsN8J0qkCpkvZUddCgFfSQeT3xXppPaFO+XhLkcIhdCf
I4F8fKDlSxIP+P4gC/kxybx1GCdacu66BJmdAfsIMbl1D6C4DJLDEv2Z1ALvnCjeGsjPmv6sFn4p
5rXCSH/Ku8Ps4L6j9xzX4cUgj9f5XWCSlqTvEf5w/ovdld8ptIvYHAvaG6MM3Mi42jUCL+7uOuZF
ZUmmohK7SqOdNKsnmRprJZiyA4quHrNIZxlcjfMj7a9a234JUQNNciBxoTOqTwldh+UA8ddQoG32
CdVADcl+v9DThqbHj+q22M+1qQBEst0+/uiZzGVAGfG+gSBb9U97vpoA8W2onfMJBhy3ziQ3HqpN
9hlA60dFmfPPbUxDroOteo4xV21JXNTKtS8wQbJS7EVuk4xY5dOm+zEihbtGy/4LmZnBbk5QdZld
tQ7mXzkqvpWzhhgOAp50cC0I0MFnkMxNUu0azsAyr6wFRyE+5P8IQs46g4hWVBoBlgy/sutYtdgo
PhbOeRHEL3PJBauXbz2JjM42qzCFKqdiU3Hzkqk+yDO7ZFTakXqaI3PNRYmepd/atelC8WAKbRyX
nqkvIKSZbkDDXOSs/U/YtSH+a3z89dLDWaY450I6OamsA+n270698CDm1yZn6dbRVS9/dTnwhrS9
Wir1G712S+J4lDq32r6aAVccamCSV0w5dWdWowwurMT7okxA2nUcirnZNrgwM7Aa0N0k4yVQB1eq
5G3A7JTkUFd1UVEoCGW+Sbn9vqDW+PY+ffQUCCs8RBsnWpCCwWDh9s0W5ceDrNpF2bCIHP5JHv7r
i8+jyA98b4m19R83vi7/K9aEwCJ9+Kd6QB3xQCJxWZEA6z+W5y8qCb61pMvefH/1IF8WyUG2Xv7z
pPWq3928581f5As8YRtt/mkXeBb/4gfROfDAf36TrwgeSMflEf7coL0gyLh5PGfRRPx7L8JdVBXz
yuPFvSW61/PF6gZ/mUeJyT0toox/H+7B43y+/xRB8M74g+CC38+3F7GFxwOLBIPX4ZHng38u6ojl
fxh0XoutuIrr8pmXVF6eyZNCd3k6Wgt+HOHFoupYPjFfF53F8r6Wr8X6Fnn/PgmP/PsTurxhtKyb
JXeXH0X8ASN0+dB84ccj78GP8OiDh8R+eRn+dpePyQfkcPNZ+TSk+nKs+UC8Jc9PXA37NXGQT+Xd
OiCifuFs8yc8ILaZ0TKhCpIX9Q6AVBedcj9aJ4fcU7DUkM5IHoPH83lbIRtZ0SBzuJ/J+rZa8U/0
IavnSlo/OS2cP94jj/KFQ/Dk/S1n8Mk///15Lk/hTG/57iJ64Y3vlmPA51o9brzh5QB4fA7lPfAl
l1BllslzySBensKist6jNZqkS7YXaHkQqSh8QD7ig8P79PvVlqPMqrnZHJEVscq8Du+BN8mP3/6d
iuW9B5vtk9+GrIUnc46WM7xdluXtnxKHRf288VZvi9xpec6yum/H45bFGWz4MEs+87+XXM4rAc7/
XpT/s5w1/gpXSyozn39Z5LwzVph745WWx5bPushylmfxzeXHb8WaF+fXLOshWL74t9uTt3Xjkdvy
NP69rHD+zbNhwZLzjEpGiq+CqIXCuJfzQO/YL8a+bkaLFBkXvYTvNB4tlJAqLeNF76+LojBHIZfj
piDNsHuYQS7DPz08aez6daAeqp6bv6PDTKz6WxurR4Oh0dTcBis+goty99tlCqRPK4NAJ5b0ZHP9
Kd+gG3eT37mBsk+Zcyww4uCAGWXynvsoNOIOABgtJ1xAGFuwKwWlE04la62SdhOcVKUAGjIITNRR
6gPSN8paRpBSBcpKG599NOwGyJ6t6fiBQOBo6SczTcG67aXoWjXEsUxO4utYVSryxWReoVfQVBqk
8Kxm4ewbmjOzuSZwTgY0I8FVprBwIvKJ6hrT1yWcCm5NuBlD0kbTz44x81D16x4uOtbNDGH/mpga
JZRAsC0n8aWUAJWQKl+HsiEwNdkWoUzXX2304d7pqZcMKSRLW9k9k9re6s7voP+koA5mMK3UkUKk
qzd60ntR3ByG0HhrBLy3TvJFW3kEN2/i7g6tamNGKoMyeLgccqO91/2z0JZI1XxtDZMXSON3odpY
sUm3gKbVkq3TqMeHGaS5l7P3Asys5uCik6q6EtZS7KUm2oNZQheoDl8Yxq5zzHzGyQOkZ1zbQVPC
zBBcN6NB0zGhht+oCWqzcjUM8zqfycDD9Pum0popzH2aBlVXdBznCPdiCkP9RkHvq8RSR7XynUy3
RSSqKhD3gBiEAIlobgm2immA+0/3btp4hR9BoyArr8L2KCe/EnhE2SAPI+2PydDK0hkWgyVk6QYP
JKgPOlNiv7XmrSFRAGuMegy/JF5Zj4djiu/DBFjfO1vd4HgwFalwFYonx5vpHvXoY4S0Hcc5NKKS
/D4Yy3fIQ9gNY1Wcp4wsShw4UXGCYAsT8kQVwx7GX7bvNxbdnHaPCJIBFeZKx+EPUkwSH+K+uasS
kWITBJj4RSk1t52AsBvV7dqrBtOrLW9OeRz1fTeP+76Dvq7ixmufR4kUjHXWxzfDmo9CBUvty52Z
2LvGgObjlFQ6gNyOgzAykQ5K2v8OlvQnR+7RFrsGbW9pnGKzPOtad0DKTjpAQgmpiubFGXWYp85R
nRmyCS2G/KVCmsHGUT/Swb0WBhXAqN0SeXK7WtuGFQxDZ4EOuGYWTGLOTg3hIahCVLRjNsHGafdP
mdU64REugLfApvWAK3/6swCcRTZtR/gnKTEB2ZLqaVrMjQoYplH9jsrKTvVrXEd+0FbbTBoPcQVv
O/XztP5qZeNuIjjSo8M0vWAjgxNyvk4j80UvcqaO6oHWg00oWxudASWXJFGpI/9RbFTU+vPUrhxV
3acQmK1XNUfN1panFIwVE7vTxLMFh3HScXAhtjCtcShVhkMkTSSag/NEy5TSYgFO9y7RsAHSHozl
E/wVGgQiS4MiM3sLBu2lL7W3meYOOmjA4GiYVBzxSfgMqpNpOq+IJFw09V4lGN9J80H8NHVyZ/R2
LJzhlDi2FxjIpIIBZd6HzqyF/F28w1uPLediEgUIcEvQHJlrQeYwLEvXNdVcrTKiklMvAK3FtHPG
JECsgh6BS0DcTmmu61x+sTKxgB/zq5P8Ejm8VlVSCHVcHnyzQ1gm3grwP3xakRWR4NBAoO0HJsZM
dItvPT5iNj9N76YA9knvGoR8uvyMbl9G9KSFf1PtTpp81y2kp3eCeRlAHqqUVGSibQD4RmPAsOSf
/smihQ1OZMyt5fqDu9MuwWR6ZhHNRo4x6x57oq5hxeQfdAonTOvWDb48Fm6xZcylaJt+xjAPvhmc
38W7Ktyk+bl0NM+mne6DTRQ+dMjQvwOzNhM92cLQGyxSb+fjTIs2OeD8UP2m+Zi3wKW5QXd+ywzM
xGaQ9/5jZK2BwsZ0zQvNwGyDXaB5htqyl428h2JVMkrHZwvK7U/yHNAR5ZDC4uFgDj8xLZmW3sYZ
92NPq1DqN9c6zG4VCvnOgZqW/dSsdhP5a09KfEnsiTVP+CL8B2HntdQ2267hI9KMetlVdW9gU3Y0
QEDd6sU++nUpa+f/SCYMBIJtsMpbnnIXCWfgYRFL+g68rD+8RhQ4fBMdP5nIy/yQwf4sy8FpqnUc
+WL1grvCoPnInk3FqmGXhKKTODRhcFQ4gIqOPmhSXJ14JbigfQ+g3t/b91mmwDwZfNVP6RYd79E+
GsvQUQm4gzRQT5Aw+EwqTzrIO1RyHHFXuQmyKOveiYCY2LeTYndu/Hmzv/JgzWA9tQit2/1T8oBc
0YnU1TUeDdf01JPpGa56Yk1BA6RMfDhcvvJSxPaKBN4X3ORBRNeoev36EtwqyHz5ib3Ujvzzm+ia
vrqAqSHa56tXuvjpbucfMr+7K/OqgaCqWwvX3/SldKLySNkEu46oul9SffBRT+mjwdGBf1rJfXU3
B+gRQGYs4isRp5GelQNpbwgQbWY6CqrQA0GI1kBzkHmKnYBmFgW0wc+rXY8DegfkPzHrjagfRcrC
AnMro6wzHJEJn0MV8Eald0U0Rmiw6y22lvogJxJm5rdti7sMlV3a+dN7pk+eON12GMnm8Ma2Fmto
PtFJzXIQTumxl0HdNuZHBryhN0G7puLy9zwGymBBgkp7JeiTaVujqlDHlpuXxGBN+yKgXX6FSq2m
utdqBqjTyQVMRg45HGnn1gsaHz3dqEzsXzpRXWlZ404tzPaIhQ4p/FjWEERRPWPsvSxn01O1E1JT
ekXdNu8XEutLGL0AObY78sg8H1wWXT8hTJOrftuV+TFGUPnOVa/gYsOrijKMXwnP0F9Z1NUQSBJU
s6t4on57vSXO0P0awJe3NDK6QfIEtBIgCMydPROGluDmt/Pt+ijUn9a4p2uB5+3nKOq/8qY9RG3z
OAqmL8JqpfO1MO9w868SAsrUavVYfKwj4znv3U5jkstYEBGh+UbX0YTJvEHBWEMFDSfIAyY4mi0z
cikYPqlhRh8vheOMrs0NYifNCyobpQEuR4FtVcl+rH1dhRAwG6UYHWn2ygyu0BEVmMRGfBjkL61U
12qoLuiwnYRoUYX6i4hx+ICePO0Ep85e9Eyj41QHtGWz0gnL3BPL1olBa02foX6crLB3knAnqqyS
+kRKB4Sp/8pnSP+dxpMiMC/g0Q/wkXvdvFR3QOsPBmozd0KSSDoJt2EnYJGkhTk6iuOz9TiOVA+V
IjvVnGyG2HqbHo0Yx1pqNEacPwO875ONCiW/U5Ol2NGVAc1tUkNuqumlkkQ/Fy1P4E5SdwV/cXcF
7ZDeqI7ePavWnNt1gQOE1TbrQqAKfEXZq9IZdjfHlIrgNnM0I4rGqf4rKXVkkj/H7JgXNzdnnx5y
8ZzWNC/A6sjJmZIqgbh2C6iOrS1TXUtxa0d5+lzSDEA/OQIDM420gAXlggkkBFKUvPCj+j0YtIRi
Ct7ZZbyEcL9MjGM1OtQ9MHWqbFl6DPvE7sQSiI+ywGyKCwve6UopFwhxJXxqyKdFwb1uZ1VxAeE5
QpkGQo9ElSrcyQLM0eKltY41yKdMB7StPhOZweWSTR+OpVgsbzqNAE1B3f4B5UfZ6g6TyeJD3XYe
Uhmk+s+i2V5hisnDsu3wa4HSrN/cKr8/JHL2LpWbbOa/w+qy28UAbCmDIF7p5yuMLxP+RqCD65CI
pjMRsbHpXYhX7fQp3oVnudNhJrM9dvsklUFk935Gfe2OmlGrvsrE58JVWtdAhVnsjdFAa0BDS9Ok
WKW4t3xrTjfwW58p0Tt4/0pxEhrs1jS9T8l9U4tHE5ZlFHFsXc4mQ0ZhlXkQl48WMt8NSM6MppGB
VcZwN5353spmC9Lq7qi4t2MRl5mP3IPxtqUbNvErITFgWKKQ3OgkGupqwiNKTWnKQxIz5H0alitE
tD1KXwF0NFZikQloatGGFonCjKRFHp5F7ZhrHFGGzfyrhgaXkb0jTSaTeBoGnAiQU4xpszbP5fxd
0N0qLndmKO7mOlgdP9WC9dT24FwEeV1iQC134yLmLVXdpTQI36zJPNGMg3gAxZMVR6Pk+xxKJLcO
opi+jxUmIZ4ITQwqFaGI4jGv7+w4EymY+T4SM83UWhhh9a9rGLnyGEhONbmZbJzSXHud38vM4cSB
Bvs35vhPeWrFxNbasESsvBXTVL4hjoVRClnrwm7Tz6j+kjhFRMCrAkz+LhlNYIEVgdk1jeQGwq60
FAb8CFHKafUfjkT9Q4KLI8EhVDQ1E90lUfomfCtoQxdXTQQkpgRT2KXLQuj80uro914fCiGnX0Nt
gb583k2BSATY/3at0TTKbZUScIIehVlEBkuQWrtpoVjVLoxQxbTUZF+FgInu6q8M9I+2KmP+GrFW
BeHELF419UW6jrDvc7e/S8uQJtAdyYkxAnYDfsDsdAKSdNGV5x8uvv4X6UFFNA1Ur3CHwlHj2zlf
E6VVhwSp1auqY50DURhQo2QCgWyabl2Jxa4qb181sgCKdl0jyuo2gOGRNQpvgOuaiWYPwKyyMX1C
xY0Qwry+6SioAdcUp8X9FoOkU1aVkb1kPRdTqVDEFN4q/EJuhuwZ3SG/Cc99Xy7TwVqn19K1YvWS
p7hhXa8vklqsQzP+ILld3HMdYFXxoAzwCrpJPt4yZafpodeRaVeD9GgOVPNun1mW7Lu69UPlYeKV
Mu2N61Cz9GIJkzgaesL5sQ9rWH84rUzV2gR/YVHEkdN3ua/hDMuLKacQza24EaYUHcA/sMom1f02
Pyky1XUct6URJPy5Nup1WK+kGuUzhRwBXkGeR8fBEhcTO6aQxqtImVaooW9N3PgG2PcwmncdWp1D
ylKBDnaxLK6v0312NQNdCfg8uznN7VjHwxnZVzZbvI9HkBjRVsDtG3RCYSl7vYMf1IL4UD5riGwF
Anm1WNuiDACieTGfLTQVUgTGM5imkcgtqMtdpbGjcl1VRmtzr5yRcnqf49PTlN7d8sIoDxrzEEb6
QRMr7CUo10j1gwodwYwnRy44/Sst7GZfAi0qCqCyTXSo2lm6AFnuRxrz4vDVyNTj+kGHc7SlCPek
TXccMzL1iPq8ZCAsCRJG8Yxh6MEK0B7AeEkdekqw1UMs+T+M7d+ymf/hMugIwf3P2P4m0mq0Vym3
lFje3B+yHaocB/pF4wyG8eGlsg7W6DW7qHnkyiEZPqL2wB6H4wa9WUxBzjkqp5B/831Cs+wTkyfr
HR2Nij4znVbz0Ad36ZR5LQTFHPCnjbn4NOygFHFzwTjeAYCVpx7xzUFdZkj09bsMDVMkXbQgflDI
eO7u/UbzcmWAmOcHScNBw/QrlC0YuMeBEKFR92N6kdPAmjZS+jhal242YGzgAhLhDNp2HNDoo2Y5
ABVKHxv6UBPkkEU4rUTD62FUagFAzlh7bUAlDI9Kge5OYLp341GHrJXSc7uEyW7Anh0fgOk0AikH
sNSC30YUY0H02hsBLZ679SRmfmEs2s1N2WiX0of0hPegSrrNsFygiQqlt5beWzRg39Meu1Fndq6G
1nctT1q0QJHzZh5l8xiO3Ow2US80lid6/ff0YgyLwnpMZADnuziDfLotqFEhurjmrwnlqev3EVqv
40UYoIr5UfuAwGgzbrsURMrdBcdgTZgVeRC3qvINLRwQ/n6ecVeOQH2l6iykXouMnvIWs29kbIn8
FprALTKoDHRwpNJLUntx9BAqC+FwK1Gp3cbqg4SaWgm/FCyHb7xANOrTH4THZe0PBhADdF52DQM3
GvkPxWdNATgSVaO0KfAK6xz5GPeA+qDpBohlwL+TUIPkm0C1jHJPAy8YyGa/ynYmwjUQRMln9LU2
rXEpgzkjvo3KKgEvhY0eeFsQcaiKSXEwUrzf5L9EapI8WbgM4Yw5X6CyE4hXL223GHBm5YNAdfox
XGnIxyWYJHkGcYwUdEugFSa2X3j5La+/RImucVDf7ZscADucHln0cbM55L+ixGGB5bHbWw0SZ7CF
+E2mmkA2gP7BF+VqXmHOB5hffXTddfVo+HK9JpACpkJjD3WBESWrJohkH2hwAEHCeI+ORbZW1EWZ
rQG3Q+RMotUdHnL9FD/pLhQAyLhTuUDOJ96DXldTWwod+WW6MmSolAC6dcDjFICs5EAItNqRo0CI
wai40xvyBbhAbnLq7uRNXF1E5OqD8HWVMSxEONROdySb5JQwGPDmgRl/br5gJ1Ioi57x2xqQgrK1
C/y1CgYNAfY5lM+8rNWWBOTZy/ws4p2PsCpY7ZXJoTJwkcSFBUnpYCJVhwiY5qMQazn3zle1jUA9
5O5rF0yoEMWA//+r6BF7sKe3dIfeE5gY3VYaW6WT7GaKPe0EaV+8QBQaKck+FHdfWhH2WTfb+hqw
3Bv3UrgBLRUBoXNpINBfwzCWtBpg+TLd5bwOgtsGfH7FEu6F7w0tZOJV8i0m/RvgYjPk/p3r1r0p
tMrBZxPswyoeQZsD9tacdk0h5t/LtjXT3r6v2lixE5DAPpMNaZ40/8NAi4o6LEWYaZtqk+wUyYbt
VEELrC8TKcsVUIK+Bmnd9FSiaIbMXyFZiW/QmUjI6q+6dM0zz4pSYDTuSEUnRx4FWVwX+GzO4bPr
IWN6jqmwxwfAaXlGoZ6lBQwYonvwrhHkJVZXRMcU/cqDSNlQKvHjwnu6N37UuAYyPqXdfCk0kMyg
Hp8sNPmKYKZRF97oM9yqrxQkoeWUZIgwIApgF8vkxVhp4Y56umG4muCF5oLBZVJeUx3toqhHZDpo
7peeHB0gjFhL9Gj+fWWNP7yBWG5UWTRM05RVfB2+mXDc0CahRG5J2J9ID5PklgUiAwuycsivEMYh
tVbADAtPpr5drsUVNFQeRndIRn3tsfOpBSJpPE4uSlQoRlJdMOvfVwtgrBokEK33GewU9JbZWgLD
9Lu1/ggWKknX0IyTYYE7cqQ4FJdQp0iVx3hyW1C3r/WGadBvUtHJCA5qEFqepLPmnMQO6T2nf1hB
9qhWU+kz6qiH4meP3ALIjtEu3pXHf18leY54v48/VZFESzdUbDiMb1fpruhtaJattDGNeXC1X+aX
uFIvyGSPJ3TpIFSHSzBRCCQTxCwhfDEpe6QLF2WE+HC/Fk8/HNDfJsT/HtC3BAkO/s3ILMw81SA+
YPHH+k3zSdV94YnFGEZ/kC37DcvMW7uUYzcHwNfbIQI/jxRUjR8c3bS/KN+roimqFkkSZTBxTij+
Z3pKoIFrJQKDlaHMMoJDtWOAmDDAr59XZh3qRl93CMTUOqGr+Qyl+KBRPb5RKPPCL+rlJr3jyb5N
K3OZCIuS3qiC5/AxbR1VQzbJ69EEvi5UZNlhzLuJuJpRY9ALcQry0SSsULnYICM7AFHLT53yPCuN
W75ZbHsE6a9bCBeQTuj64ver/bBjS387ebyjIAuYhmjq3+3Le6Gd1LY0JJJ7Iiu0lj95tW2g5oiC
WW9EuwYloHGb3s8ISRFqSHAsJNyN6tlDM0PsJvrJK0NS5yj223jVZZEbgi+mibPVtwyurRIFEakG
Vzuw0iOZa40QlP4Z90ez+jK61Wz6iqtrqG7pMHk9VWhZReIe6GJ3qTWAERGRkRzMtY6uXSl0pijy
ICIJAQzyAYd+Yx0INY79y0guSQvwgpdehXN8PQvSAF1SfM/JfjqpfSinCvjbFwQ3SMxYppbI1ed2
bzZ2o7/qiIN1l4IIxJqtfbRzAt8NsQ20LEtPgYgdTcer8Tqw6vaLa3EspgA7sCqkLHs/D8JLTQaj
lav2Dj2Gw0dDwUNsLhUOfXzpVBV5OMSwTOQtL71xg/n31aE8ZJy79NgmFwHArHFR6NJgltGFFeXf
M3cmHlGJaIJuzBCTIKbGB4AYTDIOmvCJgRy4v5SCPuhVSBRD/IhkZpxTR30z+kUVQROMKw/IlpMW
9Iti6OTyURoCnR1GG+mQHIZ4a02vE71OaTqHSN2MRzMlCkqQmMbRYqLXspUweBRptRVvikFsRtRP
LN3rYGYp1YvSOcTPVYIDKGrbUg49UYbQtPthiflzzWPssKlqJqg0Nt1vS4xq5sUgjuW0YcETce0g
FKMRSdvIT1am4c2Q7ScEvtqNsSpdsbNzWE1k/qApAha89f36Q+6m/Lnm6ZqlijDQUSJkon0b1IlU
6Gmn3EaCgNJ0M7bjaK1/otQNiZdewltOWz2AaRoVDkI+S2ORrKoFrJG7J62KHiADevAeqzJr4q8h
yD/JMkIkdo0fghV5vjD/nXwcpy4aBmLjfyleTe2EhEVvDohC2FqzvOe++pU3XqcHfRog8L9qQFde
HQUNGUAjK6HaaZ+3BVr1/YLqOMyUf99I6ffy++2AdATkuWioBEgsDP9dnjuja+QGZYGNhtlvdZln
tcwAu7OPirfXa6oFEWlDmWzNEfG0+7lL3sYGYwx+qq+rm0ZPqEAFkGiR9Jy1oGE7mYTX+7CtmrMK
Lp/q7pUdXoeRRyg6Ly5orVo9iqYqnkFMVrl7Rd/jheo9c6n21Sv5sDpReEwCoMeE0RTyJK6G+SlQ
IGVzc7KWcgViR13ozBM0ofA6nC0VRh3OjvohvrOzFO5kfOJmIg9IW8qfanQJY7wsrf0wvgI93DcW
nkytP0ZrFl9m3ohFdUwXUbwvU9PYaSzYLbDKXPAyDvmGWYOkHUUomAm1lBI6JrUUAzCroG4Tiy4s
L6oLTnh/vWLtmRAx5zdsBb462iMi3E6FhaNomaUqAXWE6bVGmYD6NWtDA3f2h9v65xqv/+eufotJ
JGwd1SximBXEIma6GL9ExMOx+aQJ+h4uMG+XNL/4uJaI2v0wpIw/9zxd/12hVWW+0cn474iyxmi8
hoUK5wrjBHzc1f6NBeh2h7M7b/16fRnGiIj4i92jRGsdSkpqnRlaSXtu2Q4tWNQI77B0adPXHe0f
qwEtzbazgqOZUxQcwmvAzoLrEdhVVPZsanVY8vGVap12H9yo/YogAmh0oBFC9EwYPSOmBBH42Vhi
/aazUlub8Qp5OYe6ernfcMxBPGeFZZqrXL+UWcpY+gTFOt+52Ql75F0GmCZYJpkss3X40dZQz6Cb
xUfztrk168S1gKGkCXGLmi/whpaRy5Sm48DW8u+b+zto+D5lCTY1ydBkFmHtm+9TJ3QxlUO130wy
ZaZtQU3fuqMCRU3inLMFyyz+eXEH3vQm5Bh70txKdvOwVUeW6W7bETLLdTDvzFa4wKLiLj/M+3tL
S5TcgwstMlp0rXJ/OHDxL0PDEDUcAHSTvMH8HZr8Tyxo1PRzmnzqN2i0GB+yZ2KwTn5jBQOpGcas
d1/OqVZckYayddofwOEQ2ZqldBxFeULB+bkbV9JDuhT24cpYAHYeTxW9UZIIqHxkXci9U8PhBZQV
kgXrzmQCfAOmssTgapvuzRW0qy7bmF/xgYZQpM+RKEkeintW6+XL8ch7JqmjvsJvnM2GdsmiQd/U
Z79mUUwoBJHz0d3CDVWfHvHejRsv0VA1s+8o4A4BhzCOHg5VhjcUS5pdcopbUoxM9G1vMNgUF6P5
vUI3+RUQmCIFxQahWdLDOVF9JMGDDQefgcB8kewTKorMGRvRIIQJP+mWqk68Ux9oTMKfz2mqee1L
t75z6zblQb/hr7bE+VZ+uJ/QJ1XBwi8SclNQqmBCXhILDxfAcka5ptW7iyIUkCgNxGJQdhCxfWNF
ggI4CsgR8Qd0iAQAlU1fECvewu19nBRN/Fpgntnxggr2XLgQXXXRvFYZrVAkpW1gdGG5oOleWn45
+OY7OPxPKn/G8iFCIgknF5AS0ss0YNBly6df4c0F7khKgFS1knqUC8T1TwnI30IDUyUkkDCHUygS
fItVlBq2jHltO0yZGWYmeIirnW01epYybjokCxPViQWSu6DCVNBzcL3RCzW+4lO/URGaL9D7wHLC
C88kt9RjQVmqgeCb8p626r9nyJ+9LZZO1bTIGCyKfLr5bTdWi3yiC1lARemcYnSbzfWF8jLjvFsX
3AuVPdlPDv2DuG5/MBFR/6wt8ta8s6yZpqaqyrcySjJItwg9zW5DoIbCwAbW7cwOaBYFbFEKWGsY
Z+JneGA0d06yjS/JNn3QiKMIU4VzvaVJuqBlReUbIx5QTmyauaN4I71lFGntfl/Q7KASu0X5YeCJ
K3+zQ1OPCuMPu5/8h6HIfBX/51S+pZyCNGEIGUHexnPv3gehuEU9UiwBCSxzhX06qVEeI/l21Xin
I0iFTmX1OW/QMVEKO8sIlzmlnwOJ6N/398+OIUemUUyRURuVkE36tnRP91Hu43vYbpDuBABL2bW8
LeU3bCLxJAF2ubv+It2hySw8leh+OlAwqCUG6T78RbaAFMZZh9r1hL+MovpW6CWHrNjfoYhkB/Md
HMEV0bo9myXmSXXlKpmn/xjB/tkAnE8B5yEqbbh+ft99ZFOhEneXKe2ni4LWlJ0thg3HrvlXH3tL
opytPgbiA8XKhPras+qirIWML7aIH+GOcKPWgnZ9O/37yv4tsDY1AIr4yLArGsq33k2ZlUo5tWK7
Cc+30wTIaSN7GQabDU2Dx2wrnFUXRY+d/NBumEbjXl5gy7j+90H8dan534P4dnt1tdESU+YgBl/H
iWwDFiGITtTAUE1FIeGIOieYXxwArBVLvhDUlU0FPqBkGC8gYfsKNmheuqPp5kMnwkQdzObTv4/x
zy3Y0EWZYh62UZJpfI/3b31GaQiJyM29RwphWhTEsITJAhm2UgGGvn/+qBL2F7u6+T2RmGHv18Be
f7ssVjhFamncsY+rY6iWJXjIkg7T/ekqnQfQ0h309RGMVXv1SKmRa5Xl9oFgPMtyN5qQ+daKQEqE
H+7Wn4utQQaLD5uhKYbM92/LhJKR0tT9nQFBkNrYMq0LxCXrbUSUDm2ocq7gkNEop2MNofuHKE79
40bM766qlGFkRixJ4X/DZLWuRKMqhnYTXcbjeHOit+J0e5seS9ExUPG1HOWj/aqejY/hMLyrL6CD
otf61XiCPda8p8i8Eiu8Cq/6x+25eQfsOT5LZ/EdUbsn63L/pJIXAeYwbZRc7p/KW/icvDSvhKT/
Hk2/fSv/E4tyFtSQTPy5JdnEnvy/Z1FOd6LxsWg35itaqFPCZIOJ/Ik8ANjZAxDsl+lovdLofesf
x4fqFW5j/d6+9++UiI3Hfx/M7y3qvwdDgVFTRIbY3Az4vjRZkdGpgl7VmzWUBru+dBtIfXbjlwtm
HG45M0MGWosX+/NHEVAPcsBTu5IX2qyhDhZRzuSB8LFxlzv8++D+vN0cG6s/X0xT1eVvg23Q0xBJ
9bTeyIADwvGcGlvcB4DcrExSR0Wj5/LTbqP9PuE/LoihkI7pbDbK91KfYalCrt2jeuMWNr0jlxA3
sXtPD/JlR9eBZWrwe0dzqVpRYDA9wbc26k7faQf9pO6OyD34t2Bc5Rsx6FfWol7H23pdLqxFvIx2
1yWKgks5AHZyFPmLrLirfHn3u42FmudiWiZraw10qdsXC8PvlvVO2kzL+7I9tsfyWO37rbI2P+HT
DwdtnawoBB9vZ/EMC3DYI622zo7xvjy35+teWfcBMjUBxlrr5NifAdcctQU4s111KE/NoTu0J4jv
+9u5PxfH7Eicv2wWw7rcKguVFhSByvSE4vROPYgH7aQejJ1+sHbZuXs3TtU62soHlBy35sE8TOth
QTZvazuYaPxP85BJ3UZA8Z6i1/Qh21q78FBvq/24RQ5BW1QvM3Csskk12G+8+4Jj3YIUHO38of9E
s5gUga/UxwDd1kg1oM1nouYMicUGD06WSlYOWNH6/688iDhwTG3QvuNHQq5KUIKRBA8SUuHxCOMK
1b35V/k9/lgCqeNqozuUUGIlKqBbzv8nW2J57dDVtqGxgPTm2enJPOiH7Bw/pA8FX++cUH2+Pwk7
TgrzXPkRwvICjK0Lcm4DWdihZ7Kqtt229q0V8PPdcFGfm4v+UcfIENCVJ62EBmWHH/ev6Ys4j0em
r/QNfs/l9ix/pJdkI+7NB3Mf7rWV6us+acNSWXlI2mOfN7/n5GyUlc5eFz0Yh5HCIBYle2EZ+YkP
qXobn61DsUdGZ2+u71v9aThnD7jUzsDuU3qu13jRb+LtuEC7TeaXk726qPfFg/yOvE72kO3RWzpH
e+MQPSQP3Xk613uUH7HHOopP1/PtKX3Njx0PmuspCNelW7jStj9ol+Kl/pW9gDJ/bB+lCyqDl+Ql
+RV+RJj9zeyo3O7etC+sSJIOcBAaADZfcXyL36RjfFGO+eUKdXkrsfDFqIQjLU734Qvy87MUO+be
OhpHc68dQy425DwgENvrelipXKrxOX3LDupm2mYP5klnJrIJ7vMjlOecgxUOwkZaWgtlb27jjbxV
d2AMyrW+bZ6jS3ZJ3vqv4jJvJ7SWDw2mkwfrl/bSo3Vi9+/j++1dhDqQ2dVn+np7l9/T1+bz9h6/
Vmf5afqEET9wMQA7Lap5oViG23wD1ERYFFxoizdON+FWPUY7a58+hkfDssOt9VBe8I35mj6gMpyV
R/kkHdBXvb9Yv6xf5XsIEh/dQT5J/uBp0AdOGI949jAfrvP/2ZH45Ck2hjRzgYjExxt3J+fWW4fr
Nvbk+w97ljrvSX+sinOYqmqo8mBL8989CzyYrjdGUm+aDcUCfOaiRbfEupJMf/QkECM2NoTLammu
kKhcYtG6gB0G2ZFlQfRVUvVddkAy8HrqduWh2d1kGxE79yj/FJ/8ZXNlz/ifA/1WSSsmWcqVnD2D
/az3Rs8M5C/JV1d3n3i72ZgriiAcvr6aNukhPWSn5HSFJL2ZNvPKqGzKU3GSSHkDcXXd3FZIOOyE
vbCPDw2d8vrSXvLH6+8FVNs0h+shPxCr8opi1yzDVXPod/Vq3LLk4iff+1pg2i/slqDBnVFxmq/b
B+MaYDafyDfLrAL6c/KLkoH1JXyF+Ea8KTkZji194VxykRna14u+1xnm3YVG3I62/DHlo9uqa309
BOoCCFEAfHVxW0T4TsYQIwo38UPvkv1QiZL+Hir8z6X9li4oglwqmsqlFYN4eVsBSak24s1OH+mq
POeP/SU7ZaecS5KcjGc0R6NTfZm3OzFofPFVWrZsh/MEuQXF2nrsQFm74gpVjSDHRRR0S+c1G+0B
brqDzYebwvluA4VkOVvBzAu0RUoAkgWfLNcunre+6Hdc4tGfPCEwVsoKX3kaxmjNL41gfgZlhyDa
mhtzIy9b3wCZUrwg6ewikWxrOHdi40JKDV5lZQRa0Hiah7La0vCgXqzapem3/J1sKbHIDKv7Kt3F
p/iUnsrH4e4UB8BAXu3LNg45K2tZrm/Bv0Of3znF9wmngV7WcKzVRUn7drEzTCtu7cTFbqyVVh0z
TIvq1qL6CPEkAZkYVZ5oAHihpacnzTa9ttBv544c3fKzNj6WVI2gisojqJTx+O+DU7W/LQeUhubY
zKBe/T1q7FIEfqtMqTaIQJ4mNz4QaOwmNzwiHQI9VF+58xOAup4VHCMlP5wbXZMrOhibOPCTXFQx
lwLWBtOGyt9mcgfX2o/e3TcDyR+96IQAuoN2NhN3cNMlRgz8ruhQF2GdEWzZiRZQaJ3ibSqZ5Thh
OTP9XHo2j1jx7RDH4ifml3M9yLwlLVsvPNIutUf+lfYFlKa97u318/PzunH5X+70PETrkw8w8byu
c9F8dWTeHjsUu6WSCfNggZT37vX9Fbp5G4D4gsqdOcgrPBnOfRcFH7n9ZOKbR5hoX+3g83T4nIna
tKcXcxX5M3WrPVJzazI3Sj/o3aBxEz+nH7FT+Sp+nO+vYbA1OEBqZh57hv0K8jO4+9hBcFyT/+y6
v9ZbgYvwDKWU2PR5y5m+gj9dvMPA3675CblnwX5m8XtG+8TjsWf4FjyO5O5BcrMF5eE5oofUn7q1
A1LXNqGFl06yqp3aaZ1ytd9q9vN80u98ErM4IK85SRbJNU6/fM84aQi+fLAp2Tf3TXNedqD8/NoH
6WZLnrUCp2tLDosfcdbS5HW6/RRUi8KxPIvf1jcfPfO04tdDG1VcF1lzN7Tf+BR9yNuQu5ibzt0j
yfRTMgsSOSo5Gv8QoHCH43Aa9/jNuO1DF6Bh6+gLVM52+QLo1+93nv/2jd0G7a836aL7/XJ+Jl70
S+Vi8DOuAwfTlzw8sPhNrFIW85Fcd5Lz9LR8PAyeyeFnj3hX+9pKCMpHkcUi9WAhBVgiOV8326n9
NzhpFCM4UHzeDjf3tpE4ZOrR1hc6i6w4k4de2XHy4lP0a7pIjhA09vlhtBeXf89HEvC/bM8WCaWq
G4ph4sn83+256ofiLhgQkIGUu5fn5DIPX4SsnJwBPzAZKeI7vTfPIcF+hMiyv7oA9ByoukzF1sFp
xuPu2ygp/haOCN0QHYp5PNRO7M5uoxilz6ODn1DcOWB+46gHAJBcZd3ONtAjXGoOLvr2LtwKbney
pUvlguLy0a7kOsw5ouRdvfm+Sg5yz07h4n3h9zaSTxwaSvEcnGb/ggr49au3+XCw9eEVCR+CG6/w
kaH/aSd+daY7wZn1P5QX/oTdGJJkWZqlASixFEX8lpiL8WiNWmSWG5HlZPaThZrDZJv/KT6TLjq9
WiwA87Pz5BcQbiR553/Mep0PZvsHvRP7/DZPjbfKhvTOED9PHjY1duMkrrmLfAT+GNFvNxt8xg9h
mvWXjBnsmcQJiKAMlO/jYJBhwNxuarnRz5VLkumQq7L85o9o2nsAdAmHuNSOYis2QAqXyhGuxTlr
8vyhOiCkGRbQBngtkDKvDqRFs0eNhrQ/cWjKvpj0YnQ3o+0OQGuLBCuPDs7og5wElteSnTwNQEfs
6BHnZh/FQoIZ1VeZalQ6duBiAwihDlRQB28YJ4L/GUIINT3UCraN2/gVz17PtKV49qf7+2eXFdwF
d1hX5zqsihjSf2dJiX1e0oi4+Gm0dYjWq8SWV9pHs8GfeqeuGpJxmqh8pVEPnKbYResxQM96XW/z
fXFMVuDCF+qyWVOnCZlpkE+3Io73y/SJ/isBx50wYvAm7+61S+BT0FKJzPD3YI3qHNVHJWEZF3a6
blb5AlnQlbAal1MARzeYrwHIFObiYubcml7qLP69SJh/VPjns9dEzVBUVghT/za6Gx1vJnlMIZXZ
Opvh4CofyW7bcqsllyYJ3xX2adQB2cAB8DMJWgAqAjtp76n8wjxDp/8j7MyaE+WiNfyLqGIS8FZA
nIfEjDdWhg4o8yCIv/48y69OnY7dp1N20olRgc0e1l7rHTz5K84Pbrx0PMsj3eqDbJ+1s3B6CdDU
4tET9kKtuUZMeC6wi73QINIFHPaz+QZEI4+jjIDPgUcNeo0uN7cbbUbW4H9f9HVfchNGGSoRii3F
DRNJwO+33IiiwgoNJV+klyU4rY6ket7HuwMVW7SQftkRdUAyAe0h9VttjH76T1HzX1odfgRpdlDo
fFn69xPQsjS1zYw5xTbvTuorMInz7oKdpgGMVd2E7PGGYTj6MUT7C2TN1r4d+GbHNkAUwcR9k9t9
IWNiAOgaJPgfGOVLdrYR8H1o7XSaI6hgNae5Pg0NkqOWHi+L+kU7+AhQIBqSRtNqn04jUisdVHRF
CpaAT+zDtDlnMwMbIVYjT99kT0MK+HEBnQbgmaO6oTPJwMJV2wOFGFQiRFz6VL+cqiXcmX26DbWL
rxO6agb9ytpmFF7NAcaNwqP9qCqtQ+0u8ai5rY8h3ulN5+V5j/hK7WlS/60IJNVmoqH57aiUFfHM
sI6XhaZVAaIISGRBHe9g+mzsBp5kAZu4Xx/PF0B5v84kt0KwTmTsh/WrcV4CC2sQorQSLMR+RU2z
oA5EZ4mNzLPMQCWHzM0xOmOdHKAqlAY2yY5bEnGrgR4i3WVAnMwee/Dslbq09BSec7gJQXuDjYgQ
lLhgOFKcXs9WNNY6Vj7B7x+meu7MISyAA28XhnpCvKS+r8xoXPeQYA8fJoQtRR0gc3kZ7S+Dj7xD
lAECYwVhcHBfQhq8wLMZ2ENP3lDPUqtZJ0jNHiC4IGy/sgfVqjkD08ohH+177vF5IuUKU98ouvrD
zKJLH/5jkP3Wx2/23MalNPVjus8XLTI7YApOFYpjOJFCUTjl2IRBx8mq1K9DqFjIP1SIHYN2v2uc
r8Hg7qDvzpHpaXAMUgCAGs7doV7+UET8o1DLYNB0StmqOtAsShffR6EdaVlcq1hx1QgJ1suyW4JQ
vIRb6Q3/nnFkQrltC80wdOxdBF1/i/+GFVdEbNByVCRmRoQHBqrfxwt58lL5IVwx/ja1/H6om4uy
OPk+0wwoSDZ0yfqlkzoZ2UxA9wMSba9tPj2TtJ9AcjgBVm48tXjFWeLcPjrZ7vy4N9cG6n3HpYG5
2aUTE4zRHu3zDtQRNAAoayUMGaVd/ruBrgzPP1rI1liICLcGf1QcLkrbZHqp5pjBzLL+ye5Re+7x
13C5JboKdtSmuqZsuhxN2lGXPsf9j6vCX1uOeJlklqrr+HJ97w7DxHDUenDOF70KZzhy99UvGGUc
38BVXOke9sSb5+W5fPj3pet/64a6rAZQBOiElpzXb1ie7DQoS0eB1y1eSXpZgT+9S1W449nKOD/H
sMbtjdZCeqhGDejuZD+3VSF7IhVU7oHKQFzQcY1HSPJsg1li/k0Uwu9ke0Dw5fIKW3L4015f+8tW
3/j9nG96WX9U87A99IhiNm9oCLSnDWAFzXhlrg4bHxjLXvuhmf4SxH474s3KFaHy4xQhHcSsSOZn
M01/sA5+bvw61Mukfk3Nn3rkT5d4M39BcjXL44kD2gC+IkWgi66ohpN6xhixHvzqitm+sn6YKf7a
GQACY/k2tMmq3jSsHaphhZE2naGBpz8Lz0ulgJa1ASr9Q7eTBrsdcYR+tk7RFvnJa3L3t27XWLGZ
1ohiL5zjENUtC9/sL+n2SvZaJCxfAxSv2lTEMH1g3gk2niyKWv0ADFq8u9JydtBXR1138+o4qXK3
gQdf/nSSktD68ySB02qGCdLjlvNwGth4pGARB0Xd18HT5BEhQwbkvcPn4WEPqFRIn0ItTpB8XR4M
xbdO286wXLCsRBqMWTsmW2Mg3FK9Gqiy9Q0ggvNH0az/3Z5/m+J1nfKzbWhDgsubmHJgdki5xmwj
7OEDAEp6SqUtaat/H0VzpAPctgjsGMmvaUxIV1r5b7ft2KhnnJVr/JJqj4oZhcGXyzR76VaDBdA6
yy3vgJG7OomjZgeHc1feVTuyY6Tc9kHv74OKXZ9BrnswxlKMx5ENqTcYDwns0Ok0vGpjkGut76Cb
LgxqrKN+JUl7543Ix90/dngJo3X0zIFmiGB4Nfv/zItnIiwJvYQULaOERzv62KhT6Mjs6zWXfM5C
UiLwwO7ObIXU8ZA8iE3YPW0e8508RYZEdgT6uFg5FOS/2ClVq3blINHl4l3xEs1V70JSCXwbaYJm
Ra2AhK3qKTN9ASXhBdNlBMV5shwDMpg0Lr7dbvMAPZAvc2JOyAZNzHmzrFx1xJYT/BR/X2Irti34
HvmiSgQgz4cewP/xuliqT/KaaJSu0fTxjj6+cD+V/f+f+2lJkR1mCzSxm36TKsBT1XOZLVK23SQ8
SdRJLk8yl8j/uRa5S4yxSYPC/2LTHm0kWcrdKkfql72GXT3Kpk4g2UEyf4/29UNAlvvZrnyTJOvp
EbEr8qeOYPbI99EZSPwEvOWNlGwgleZkynaXCgSfk00p4zzDb9+2HEayjtjtUvBH/VOyPAgquAf3
EgCEdO1l657deFGT36FCtzyzPPnKFmI0IsBs/CHTcS91NvzYz/gX8ACS+Wp99Zk8PHmhkwdBj0x9
5ctDfm8paEIP5vOQbCRN4vAlGRRzJIlF7NmvX/IzAif0qT1pNjJGL920n55XyObRRTRfXWDpyd0n
De9yL9cHSkoAMZGwOi7xMWJH+e8h+deIi+SBCYhYJymvysr124g8DM9Dozgz8vVs5ZAtwzDZR9fd
EEBXjhUU0l/+HntdcIhPKKREsUvGPnkfvPYbhS3G4rSrfp3eAe+djAkdDG7duaNE/cOe09L/NpeC
LrFk6wvpxJK//3aeRqfESoMsy6IgDYgO/rjBFGcU7RqKz/6BhL30CynPnMfOVv6OSxK7/ZosHwg+
EvRMKovLDgk4UkLvVwxIQrY43VIuZyV+EDhIHuQkDROqNAkKv9W9/ZR4ZLkPfjbGfNwfPnUPJeAE
9tX3LKM+mkbMF7jpjJADZu5IPOYSn+e34OrJQV6AW5gBMSrJp5xSArRFUufJtR8gFvuxJ2OwH72c
XZJs6KPyCdi9USQ6rnPAfpfRcbxTHygbz0x/iOJAuzb96oWAzivG6YTp8jCPJwj5ZC8HapPn3fGl
vjsAh4CKrUOmbqbKczPdf11Alb2Ek+MnVOsL9jcMziU5v96HEyOZ0ndIW1yEpM5lkiQ54q/feTLy
KHf5B66bsUNu/cD5Ke7eU4BEhLM04CcS3/rG4f9o/CFlUbp2AE5RSJx3kmxNmGDJnPET5GH3g8qA
ZOgDFIgR6P34+JBj5i75N1dH63i/gZPoSvYtZggdGJ4kmsnSI/zOlFxN7g6jVyRknw5TXBN4bu99
NKPNByLY10x6RVoSrU6XrCTtqknWlqTdGWQPCctHc/SBNJeXrDqPUv0V3iNveHqSbCbaUbzIGvF5
YBRXKqk/Gbuo4cIm59xxo7t+KPtmF2U5934VbkiFAmQes7/gzQdS5Tp/RKDPdVYMBtJd6Sj0QuZi
yYyeg5DJHj75p2SOZJTLAoCL2+jgFcssQBBuHjLOWeBHX/Zm75M2AgMyxdbKw6Gb/9Fl57OBp1MJ
jdfR9rBGSO5d5oaja38eAxKP/C2kL98rU34YU0sPx9TXWQggJcihjpzo2+LuaaX5sooUwexFKhw6
VyDXcprqI4D/XEXhPry8JKTBFivIWqOvTzbtZF1RzHPhiPIwRrYXLUVdj0sch+uQSQqzIIoWdOen
mOqI3BJZwpCtlJwopymLlLxCzuRNyid8NuoRy+OoDVjuOLc99yWedmNn9DBbkV52Pz9LtA15PXTO
cfRaPfDdBx/I6afjhnKKlDlkIuWoL3fBhvw0P0l/kOuBauZVy9hLx6yiLLw6h5D//+sn/934t8Z1
nqLRfeHGVGLwtwj23Bd+W8esmIh98jlHfod/TJpXv66/wPQXIfluuTQIo+7lE5THYu/T6F73lC2V
DQbdPP/TTK1dyWu3wdPvU+DNYtu3tV0pbKIWUEdZDA+r3lWDePSJuhl5RthrrLlSFZPE9zs+oaN2
Qb1tHNrU+mSOQhXQxxXC+6/YdQn0+wORDtKja8rQ3sdhephmX7J0MWhmskxZLIXOSB/75XQY4OTA
U4fpIkhGwWUlRUKpe0FEZySG/t67I1TBTmT01VEE+JytKJS93Z/oLAXgjrkyplDpRQtSaL6K4uLe
7cjXWyuyxCupfHxFowcJf3DK4vnyh3wOnNa/hbiC81B1S4DXt6FnpcfKoIkG2eJRKqnUAZmor3UQ
mm0mZdT9UqIFrDOY+qCaBxIK8hMVepn2/pvgFYqWQCo95JcZDT0xxmm0leEhoDopTRjreDR5w8qa
gkTpC9iOj6YPSSeNeDFqq2h+jQ4rOnZH22C5PTFGn+k9voDcROlQCQ9pE8QoEZgkhewW6FMKGMcM
hvcm1Y7L+EIJeh8MqZnKA28iqS0Q75Bs5+v9Wg9+BqPErywgo2cpBCMtwPVep3tmUpVsefjWu6X/
X+VETkVO97+rqhbYr8PXQLBspKKtKGlsiPPScCvkgFv87jh+RjTek0LHs4Xo+4JAukXFBasqFmMJ
+M5esrGYgz1rVmxMVsx8i/IrsuvdHfE+KyUu3mtwfKybaHNP36UmJUuSkGs0r1tJKU8+yQmICIEU
SuE4mZ7H8pDWwAHLN9Y0+j14DE+qQ4WnL/UlaqP8X1CREW1PLFkWtCZKoNdBOh4yQHtKGDKbAA8b
y1BHTZQJWoI8vH2YpdAOI0iTkSClPpk4SHtt6d8U+2J0RrOHYhl60rnlNnPjn6X3NF4CIFJCEZXz
R4iTvUryYrBXEYCRPKv6552EDaw00CNYGCPWVLj3HnvygE0gN4Xa+Dra4ejHlmf4TCoUF8mZ/Ljn
KfkUAxAlGk0szayvNC4aMHxXuLtmQBJV2uwR6i83HxYDd0wqX+WdeV2N2fis6AO4VAEG5P1kWySa
2NbcHNTwOevDRM4yX2njbDf8EPTCyaewtMC3j7ImIlOAac9U4Gq/8lqCLH7zVJ9eQckFNREARxZr
vtzQZExZ3lO/Ot5/4R0UQpHFY17spDpK/V+CdHkp4qGBxiVIlyRZwZSGEC49F6Xna4cGcEDEoI36
JQrnXjuXCELaTMIVaWSsjQJnSXmYC5VNINCaV0Ef9GJEAB95ko31B4mZUBsFPDocSwyVjcuAWqC0
z/WEqB+E/DIYw9GUWIcgMGUriho0j/+KpzQpl6r7BR4Ah9kF1tDxHlWZeb0EAHpFO1BpWlzGSH14
5ZNtUPgirT7R56gcyhaNBdphITl45RpaD+WzmI3cpwx7qkVvJwZ64j4+y1wtNep3Arx7mdplosjn
IL0ZkTI6W6YQ2VYBCaezMPppAEGbyN/iN5Tcr1svZ/soaxT8Kr6IYedDdHhenS/dPbIJO495LSO6
c5OFBKj/fabMAfmkYhxJPTXh2HJ03OtZXFAdZPwDJiEYMaYnrk3GEf5c16Mxm5Hh5FhyBwoKy9Ks
x2nN5AL2ZKev0nk+Hy4aiiDMVJcXmd2c1X9lY+e9vNcnzUNMUTy9L4LI7yfyd2kWqfOX9Clsx/gC
7DGXA2BKR889eoi8EGF2S/kuCBqVw0u3Yf5DMRqQypE1z1QEc/sBToPyvvoy9B1vcKf4iu9sFL+d
SPCKqopogUdj50Ui3v8wAv1SInwZIojHz/8LZ/mJQNaUYBXMQPoAw+0hpxsh6RCAb/YbMAjFGrV7
+o7sBdh7sJEALzyL+V1dSrZBBpqJf+rIWKDCPpWnBnM5yDU4JiFhz+X280ZWIaAJ02Z+HQDbnIM2
71foQgDt+TzHVdQX2EpzjXKdUbiBKgbeQ/4Hf7IjzvRgVvJzKBJCVGsBdPCz4FjA68k+xPuF0Bgf
ICmPeHl42E9lJ5CsCffphgodh506i6WEFNLCcg8wmNM8Y2Ey2XfgrWmjD6jZa8tt79t7uT52DNtq
XQfSAv+N0ssUWBRdVPZA4MKv9+ZdZqfrisVew5XWQ6Zz1d0ZtJPkbHL3F2RDzi5lMpB7K48crNTF
ozDERHAZLbHTY48lqCh5JFdkFGzeEfsbGbJscNhECSyIzcxydwd9lGUmonUvIy78Q4wjYLhSuk1W
/8WREu6hvM0DwBOxKmsDkX9FIAh0x30CyIgH8uhh9fQiIB+B9EiYuOcVDrHSySPVRwJAUgAShgo8
5uxrrjGjfs6GBHgwkDwSAvwGLohACeDMCjWsa7wFKNYdvh1cgZz063pMcOZW/mLhAxmqRm8YkwPS
IyPhCaYH4+wZFtXr40ryESePigNl+oj8FJg+NjlkJ7jX/+WrOg9m7RWv0nJgeR+mPry6elR5l7yz
eNyvjWoEyX+HEeJC0hiSIGnpXJIyQXWWLdHJkwQItbzrAeX6otHXdgJMShJlqLqwYr7VV8BQutEe
5VdM5P3zrPYohcoIRJ6aiVuWvPTaAQUGJcEisRSfNXsZBMVI9gK0sDNaPXwaTCqPMknQUknwRcJs
9PX1QM2QJyZ8k61VFeChxqwa+W3AuwTkhK+XQGrcL2YluZmC2nq43wPAAITPQz6gYAtBsDqFxbmR
0wC24X7J3Zf7DwB09AK866kYvcl2QDYAcp6P7Xhbr+UjgIFJvo7z6a+/Xb5wI+be156CGxrwSiIH
ARC13M3Cb4imS7ajjhyeT/vKlszNBCAk7VK2GnI6HqsBmxW2K3igA7FIXqtAJ+nXBOb8QkcN2uD8
av86PGMrNrZ/xc/ogwTJJP3gKxtf0B98yeDSvFlI4YP07KbJJH85fQo+wX7UvT3pszeNrSdI7i+d
PR+7gzeZEJSgoLvgzDSWu4i9Lbtk2R8DZSI+kn5/WnA7r/eXyWSc7lJMcAUfJukqgx7+8rIY+b7v
8m31tpIWlJ1Zg9J5PJYcp2x85UiCmTlLediNP9s3gZMJqkQ2ZqJ9bo73z80buHoFVKsOwgaY3vTI
JI4onWDrT4t8ihFEOS2nwOzLaY5G/GgwQxKVHy9f+TTcDMG9ym//+6gXKog1dXz+UsnilYvWtwPz
Q3r8ydMk33fyGj95rL3KRwnJi+60GV4mnG/88t/1kdJ9lMHTe8VburMZROrY/NCf+UggebIxlDXq
RH+J2f5flrKpZ14gjpSWRI1uSuLeZ0zxWhxKAGFq05NrrkAK+QmZBNlqS98yRhHxlcTf1DQJkGLg
VoytHzJ9xt+KUJZjqBpwOtL8w5sUWmKa5b7DJG2RLKLd4a5eXabI4ixhgGyxdIcXH7vaUw6h/jAX
4Hi7KzblXYZmV+lWu2p3eiMYxS7YYr/7HN91j91j+aZCb1S/kp1tuPUjqPNoSIEWcwJcnuO746Ze
IS+evZg+Sh71ttwO4QKVM+S/1Ac5EDRRe85SsUWh+DKyJyyEy2jdzqt5MYkJXe7Rq2OmGC0WqGiN
P2TBcqYx/jkuXsbR/YHk0ZFluH1PH87v6a/wFUYLBGOvJcG6EapOdH9+Z/mFZpTOBnPo+flMXR7m
HGkSz85zZ9oiPlY+aO8JL9Ke4lft3dTHVYZvAkpZbvqqMOlu81eRGIBVxP7lYfg+mOfbbI3AJ8yk
Zk6dPwin6SJaRavDriRlkJFIpoL9CNGR56x1ulA/9xN0yrfHVbgfHTaHzfFOc9lSr1JyLyt1IbCp
atUtyl28iTfZCls5gWY7H8KZBXiISIFrPUd3vGGT7wq+N6uG9zV3iA4vKvgHDWvkQl1EldtPqxnS
+esUCkx6H9+3XMZ9sk3Xe1bqbXyvioPBBubMsobHpbNDYBt+Fy2TZcx7Gr4PNtqUDokt3dpcqivh
ghkv0YMurxtszBV2EdZd+eTcQdo3NsbGWSUQNSLLHW7gcWewbfoaexI3vA/vs2XqjKLX7GGIoAKf
z4ncm097/H/X5rxdWhP02QIMymcMlNP4MtNm3eIctNCNGmZDLqF6uF7AEbIOnBXMXqgHu6ItSIp6
LHwhBDiP7hc+SHfRgzb995jRv1fVEeuyTdWyoIWSGCdBrt5Uty/ngZIZHVasta+sMWKpiN5J+Sy6
Fajwhf4I8AWNQVIvLMXNG+lvr/4B5qF/T3xfTwG5HstUh9CsDcjW3xPfia1Gp5NZGjtzqUwej1Mp
liyXmrcLoic0I54WTKL+/Xay9+efP1z993Lu9dAULiF3y6FVw7o59Dm8ROqpGmi7iuRNM35+Hr+v
8d4KR9Y0OLgB06s/cx9m3tfkJ87LX45sWkNa3zIxhQLe8v2iFQvpEaXGqg97rIO2U0KsBtANxavl
Y4+3A7IW0INbndXC2uwr8AOH+xp529MGU49/N4L2Rxdw0CmREi5ZI5Ufb2ZN3WjB4BQoITfOw8EB
doaKQYYcMHAz6/DQ9mjJnzFWnHXqT/SUP3sfIhAqWkxoRKFsaWo3Rfy4LXrTKszzLh55lLWW4zFO
aO3olz/y7Zk7+anVv68PKBYCJDIExgER2QDvc9PogLLCbojj9qrGayqGDV11KDOHC8TGCludNFbo
ZuEP3fsvxwTdS+++ktCdqxzFb2WdQY+nCX7yUFC8dooSpvuSE8qFP5SPtNtBhCSoxhFAj1FZkkb9
3p86vclVpR+ki5MG2ALnlHJ2HGgLRNeyFpOcPSSaZuiptVhyznJUYeGhlwiS4NTh/9Cf/nYqgFVR
RKJjm9Tdvp9KW1dKZcU1pDptie4QWkNItooGLoH0uR5fwmk0wm4mXNkveT5pI/2HtvijxWkK7jU9
yqTUTzXt+/FztTxXVmnHC8S6lHaW1q+tGQD+a+jCGKXb239f7+1IFjFW5EMdw4EYDrv+5nKzUxwN
k6xOF4dMoA7OOej3jYv8UI9dwL8PdR0P/5cg56JgERhM06hemjpMnpu7vO9aR88PqrK0W23Uabga
p8lrquRjtUVmDa+GCzmgozW7JNScWrj02I86ChqC2Q+Thi4j8+ZMIDnRyoBkbdu5pXmrqoGO2aXA
64oKYufMtZiEiH7wDQI8DLdr2zvhebtvtbt0iER7D4VQb8dhgrabAu5JyectJmdWRRh0ioM0i+/1
qNpdHEBcZedFSEz9u+n078CMa9MhQuAYdA0UU/6IDZ0UklyKy8GiMhH5wZQFGUHs5u2Rsbdd2ziN
KaFWKvKEITBWqjvNcwKpNeuAm63aoO8Jl2JqK2UfXFJ7FA+Wp9IM/n2ON4qVco5ARobIYauYPoA3
u8G6m3bRD83obAHCRaeOPUIPoAw5zTDcodWAUnqbVAi6veYVHt5UqRzw4Aa4kmpske7shs+ZOKZ1
o0r50IrlJcZ18YjIjTXrL6vKHkdfXfl8aIfY60yMHKpIujAS8iyXxdGYGtoZe5v7rL4bAhyvXpqe
elGbLZQMVcNjOSvTH8bNH5O/XC1sOcAVlLuRNb4Zp4MKLUN8ezmJ/fIE0QJpgLaiCqyTh9VfEbxU
8MyJNK7h1akodyMeqTdks6jAJ/kFm1xiMGNZO0+mSkr1fPfvm/GXGRXUFcwDlqgB5XhLOtRvE3dr
2bntXLJwPSinrf0RqkF6mekK5aQQMgKrdvyqtgEIprhAhHtnDX5YOP6fEwB4iDySgVDSzWA/nCLk
5dTssAhPb9Gpmh1iFMALoINIaMXIuRf5k6NrCxTduv3DoEynVQ+HQyVnYPwYI/w5p3J8G3Ss6gD/
ZO383hhaUu/1VleTxaEj/VT3o+EJl4T90NWyr2ZYeHlfcZ8QpFR+cVr2IF+m7QBrtADvAyNx1r2N
WwQ3LDT1H/AdkED+mIqQWHOQ3R3o2pDHTT+q48rUorBNFgC5UcgdBPlA82MtW+v6FjGK8WDfzPcs
gCcF+kwLirzdWTWUs+r+oj9HZ3Teo5GAVxFWVNiLiLxonZC9tBfKwC2Gy4OZB1F6lx5J2vftlE81
wKt1aIV1cOOH4etJGXoKAo/JyRKXaS1BTuuZl3Wl5RZpNukHKPq92SAgSlLeftHO2nAIeDoZKfZx
1VNwH7x1p5NrDFCgil7SvYJIGIi9fNU55BmQEixAYwCRcSLwKpRwgTiEKHicQYoAuLVeVQgZx0fr
hE9i/wU8vjdDtF5wT60OgXMkR6Q9Jx25uyO59AIFVyqdRb+xlXloPipFDUlL9WxKAUlFDQ+lYqMi
7mbTUI8Ks5mcDDMa5UMQc3N9yF3P4g06m9MIWb22vtsjGGYHl/rtjLVJdcIhMN/y+iwhIXxGykkd
bIzUXl2GFGLRH7Zr3a2A0x+h2xTOpEO42tq/Jnu8g8Bxdr0dsH67wwEJq3QLMBsbs2YeMgvk6ivL
X1A129aMsCtWQd9SZ0M9ry8HU8v8dTmC41H7ia3hAMdozUf3e2t9PP4aWq1nGo/hZaWdsOYkgB7A
KAlrEkSkrffTvihd6cNqCJ3k1QGGbZIByv1ji83POTCTVxuDJSzUnKFylzXFjAL1v+ca4zuY9Trx
syJppqHbJnGwcTPxl4fUKrrhgOFVPg6xPUGjM9k5l3WNUKn5mPXzWAV+YjfjDDVoYjoxYcEbJShS
7Mr13s9QjJjWtAs+NqcR8dH8MHwoymSuxNi7oN8WrbWI6kVPqir9SWdAk8H/PRYwiYGGqOQK5xlZ
mu+TQ5SpHU6bx8OiONzR/2UYXEWGM0leoO97NQfdu8BEmaXV5vzD0i4ff3N4tq+Me4l7B39A9IZd
V6axzTzJkAN5DE9ABXDN3HP4SWjmL0sWmweBkbJ3G7Aruon1osImqlHPscR6eRHkhLYZSs8sV/v0
Kzre0TtPfech6Gx2WyRvDvEDirt7i1GjvKDbxaRDxYpch9yNf/ehP7ZxxNrM0dxbU2DDKJJ+vwvG
pYmK6JJliwZbReuE8SRuehWWmyf1y+iIc3DXHJLdATZ/KH46uKxFN/fARPQKeP5ARe/3Okf/tlge
+54gsdFQzsgeHT3QM1Kwyzx/qzEv5L+oXtkFoJZdu19lziJbXtiIOIUy/ncbyDC5PQsNtyybOM5A
9EdWit/OoirPxxpR7mhhh3fMuPsY9ddlm9Yj1ZoS+v/7YOwb/zwcSw57DNyxCPw1WTR/O5xdJDWS
W1m2OoUV2yrSJv1xmaKiUz8k1i+jNZ7TAWBRXDHOB21JvBx01nGmk2w0fpkAHxDGs/YEPSUJ9ebd
Kn7pEZkvTYDasVceHb86d9M2RAIDx7kGe6T4tcy1SYRGr1Kh+k5NIQ9d9M3sAtNsJvXLVw898gTD
qTXe2wKBmWExykOq/va70jsLJUX5vUnD5dFGb3jwXOon5sC7SCH5YS5C60WrYYzlanSnx8uq8fjX
RYZ3MjBGGZC0vDylwO4uIX52d0m5zuJFwVuzAmFEdNHdU/irTzeX/VZnF5CfJzUqY20KLJn9UNM9
ZkcXfVHt8cwcfRmXsa9c7iuMHZsC0eAxeqljQnN4WdPYvGeixpyuPMy07muQT0wqOIWHfmGa+SrZ
/9SHm6bkflMF/Wt19PvEU9v15YRNk4u/lEHxfJ3W4xgNXZolCg5DtMq9QX8fWdMsJX4cTOzSrxXH
Rc8I7fEzQr1ZX45FJG6wR+ylhQyMp/bxpCzwHKpr/KlakvvhYKum+eilS8jqH18VXp7vgfQ450nb
xbNDBeJ2gDlr+Ip6WYRvN5KFZyud69HMUkmED/HdQJdR28Az02M+FHeopHzXLDinUT6v8ktwahIv
brC9qoEVkqp1jsm8Yk9CKl3xTq35XIe/QswynAEmxUOwnuF20IttML4LSXIfYsXEGavWZQKzbtwX
R2/IhYjAtEYOPAZ00beLweCSYxhRjyMnX2W4Ellk/aqaWlFefdbWnWoa4KrNTxW1GkUD3rTvD0FU
ZeP+0Plpys7A/jx1R68eYAOEbdQZG5eDjkVSB6rxsYi2NtJMRP5eRkMW7RIvNfgy4AzPBy+k0oN8
o618wuXDV7Avt1qIhVsV4LGFo+iyMR5q8KiAigbPm+E+mevJQ4VPSL2McCZNENnB4bTvqH5WywOq
vqkdfvRQCtA5zpDPGBIyvCanh0uDXLDS4pENib06T4mHOi2muLvfpF3nysHPgbFHqoSAT3TJCCKn
KUodx18GZMlybysj0r5J6ZsW7qzHajzsnxXn0W6xg0ZwisQYZKMsx1pmD/YCqjGWYKkl4vklROOj
oeDl8Kt2lplajFprldmbYv/aaHNnXkT3bbNWDDx6PGjNLOCOjYIdV1bbgDiHgE4OEaJalHVD29VE
1EpJ/MzOVkf1qx+0b4mj7cwMZHCPgWoCs7sazo0iCYpz/Q7DaHMZYKqmmXO17N6EJmtij3o+Wp7G
x1gxWtIbuyx+CMSvjJSb2ZfpkDNFKQ/K3q36iXVOoy49dM6qN+dK+nLab4psjQp2jFcSIavp3GvO
m5Hv+stEhSKiu6cgL97CIRqwq/Ng1uabrrsfWLucct7Z3dtPdfUWd/dxGEQnUOVUwxg4A3UaDnz4
sasY7QL1vmeb2Kzj+IfN6XWrfXsxBljsIcB/TVcNSZr+Nrf3wzTOdCVyVurwviuBINTYQm8s+3mv
TiIgBeU2A0dhjqu9mESQSMAndlphP1495gNqr4P5UAe//XlEBwTgKUoN+6Vop1/0HS2zPjSzViMX
NYEso9a7QTxtGDH6kKrp477Y1eDu9e0QCY9wVutU8IeeYeMWinzM7t+r2HV3dHOhDnwmVkxbagDq
zSLWhFVyjJ3KXu3TuaFtTJTtu/EeE/ZxiUxZtGmO6AgHL5ixpgWK8X6JoJE+/eEk/tzCIRaI/Q50
bxwmyYt/b+0TLNrLkLzRcg+QuX6sNGeFV49bMAmAAjntonnRApoKj16l1Yvs+NlQwfr3OZh/RLFk
XEif4os3gHZKhvj7Odh9ui+SSK+X6smaRsx/ivXBph6h4IF2CKw8nZ6GSiBJtzDcYhHal0N3WDou
zvP3cbc4XE6uE1P+TwFx4FCPlzFzGObEnye4neppNGjx9jlSk42PXndUJge2TWqPAp8CfaXZ78my
RG4Xq6yML3EEPgOH8lZ9jsRW/GxjFPPTpuOP8EUuGJK7ZPBoTecmYEwSe1D0ltpv4+PEqkbtMNDz
1d7yykeW5/6x99vz/DwMILMYEzaJ/ck/m88BZ4vjk52vLva80YMjkGgQtBP9CTPE03zeTcy7f98Y
7aaLAnQldgTXKv6jtkmN6iYRAgEnHERGDBHjw+nBvBzuLs/KBC4H/oOg3ReY7HaPaDSjAzgbvuMK
PK8DBYBVOGMDboEdJeYeHyZ9s8hX1UuOCqLzkgcnQDiDj3BejGtQcXMgVOkMAcd8Wv7qWHuQ6pkB
DHlwXpRfBs5/W/1ZgdmwRXwgmiCcgsLzvEEn6MN8tnnePz110+GsHEBwc3scpz8ddId2mEyfKTUA
uAPyWjC0pp6DZidAeCKdeUNbYzy2Q0wgbIDv9Y53GLrERu9VYE0afZy81jC4nkLw8P0EBz4Hhas1
ujug68Y4Tv9YDfw+Bq4tTQYF3U5NR5Wb/dT3MaActGNvHob1rvTxN91AtKZsPAsfLCS67ACrM7AM
CrI/gpZQpvU8C8qJ9YPnivZ9M/znSdzMSNqlymyj05pd/GV8KM/xr+GDszDviTfzH5asW3kN6Vm/
X+9VMuu3WX5/MPdt73C9w2d6lo6PyvADcg3BMcjn0mu6uT4YGWsFPC0mTeZYOYySTRkk6zAeDSFz
YbTxkID1h9dBmAuu7IIJ2oiqvWDWeP/IAl59mXwINA05jSnOcpT0dNaP1wt6hcezm71ColubO7yr
X09rnfzQE2Xo4uHwGYHuY5MAG84cdcfR5a54zF7VZ2NFOEDxXTwdXKxwU0LgQWAV/vnl3+NO/76v
/u8+QJkydPiSDrufm85QX9Jur6h2vWPZ0sHgAmPCMe6FNNZr865vzlvl7vwuc9t06JfeZZa8tQJv
gVb5br0PP0mktz/tM2/Vfq43DJqpjSmkSRB6Szith3UbXaxTvXt+Xb+vhYuH3uoo2wAJB04zEmUf
xDlHwB8FUijAOGE88jNPKj6cjNXMn6mj2VsyeTB8oYyoo3shFR7AKAka9IoInWSuMv0horhJU/7X
nL+f+k23jsJGbYlQWewBfYlmmeCDsUHnIaB2QcUaAHlLhMeYVgKmhBFkrdEvoVMJhk/oCcI7EQgY
hHvQVgI6S4BrYvhDZ/t4elosVi8rQYspILiH3uf/EHZeu21r2xp+IgFiJ2/Z1W3LcrsRXEWxiL0+
/fmmFw52ogQxsnZ2EDuWRE7OOcY//oJKQZjSaAvSeGHQ5ysTPs////phtVwH7Px3a8CBZHYPhlPX
Skl68okUmbG+T9jC8PMrvTxdxDg2QFrPNrl+E2s7abaqxrUgmwp5VQX5jjtlQpebIZISvwvW6Qxp
laCtKjxJByppBhBJwJf5xm+GawyvHIrrluP3+5cBfU9Q+QQpUSiinkd7v9+Hy+Xr+03wuFwif9mH
+69bWP4PDx9fH/Dq9oelbC8Py+WeL578L0hu+/DAfHK7fV1uxb/gL76E6CR1apQQdQiL+Qs10F6w
m3twbP5P/IqW4necPeH0IjgSYihgDrhSaGAdcVIILp1gjBXLQ+7C7Csg+7HGDghpnK+zD+/v4/bD
QPnUhoKOLAiTQmHDawtJjuAIC6awUEkI9yUdzyVx/7I36WPqcbul3dxl+UJttpiN/PuOmr9jOmLB
Mq0mwwRgUhjNy1fHblTT5XRa2uynk1u5k+rhLGFJnHwrEuuIG5iaJbuimnkUNSc5mKrb+cwrGi8f
XGJQmehIqFA74HayO+3+kxNzBm8Q6q/mzmDL1iSUOUXpzQqvO7oFjq2E8pqkRNoENEsoNe5QeCG4
PMGApUGtnW4gmtfXO+BZp4e0ldvT2akb77JVK1eDkQ6XWHKzdTVShLmnyB1GT4egbbhZ55zRS72X
km3odi3ZsmlD1MsoskrbfEz8zvQURJ302JLvf9TWDwjld/36vyL7/y+lIXTEDPZgp/1+rh77VIkS
qWn2DN84aIBgTUi5nzEBsa2tk9BG12ibJ4dKJANHgRzFskIoGLlAGaTam2SjRnRxTsMy75wTHEsy
1mCFSPYR1ipqrdwBBJBb5PQOFA7cN0BQOj4l4gvMJEvvZHpnbAQh4LE/MrX40jAv5UKKWQI+v8gs
aqSTjHPc6UX6VGmkMV9mzzw7hLxaaLG4PHCBgAOw2epskfyK2a0u0gYvcyedOwplzrv6ppU2bfDA
RzLtZiA3067gZjOoqJ0zt1j94coqvxexf17Zq6pdv5SnEgC62Zdf2Lx+TPfjp/aIK/sFU3je/smW
e2fOBOSR/DxqXByO64/TE6duaXPHjy9GK3JUSYeugnx3fJMfrR8aLP333ubPdyhqrl9qDEkZtOoY
S81+3rnHgoh453xmLIRdA9N6x8icBvs+BIdHZkcARrZfYGp4j4xVf2hru4f2Rv4gnodcWEncUr23
5Q/tuDZeBrSZkg1awNRKG6G9Yq1O/LCNnT8sPFyqK7KREPF/cHvz5/L5/KQczu+aiq0MQJo9h0hc
2kBNY2S3ZNyY9ozpZuwef8pX/UsBL3aS/y1/cYl+uQSnyWo4Meb5fbrGOYbGLnpuDyqCi/c5IAln
8HsCDIc17QtUuPjwky+r8mclw+szHpCFLT2RdFedTttg5nUcunZPPm4npjzsPl4RuRY5uMgBcWqG
zo7vIgMsHpAmiJihMtZCQEDzW9sgcufW4VIfd4ynOvsIC9QzPVA8JyclW3Nwpx7YtnrnnOPt9MMS
1/66gP737q/nwErZFpOkF+1eZyKOcYxNPcbLGYqLGfbdedXKPhrufGAUQWqcUwMJ45qOCgnEE384
+LbkME5uxzGCPPrFcEgpCM2bAVvuYQkT4POC81201ZbSKyuhEl7sRNHabeLA+8oS58LKO2A3hvdm
7wxxoFx+KMOvebv/nTS/fMKr+3NsraMxGUWzP33VJa5edoTGBgwXeaKIrLErWOZInQqxqc068UCM
+GrnjlzwZzc/lE9kQ7yeZBKMnREx0HriMNZtK1loaPUOOgFcb0cGpojD4GqeHPDsf5+V35OFPzZ4
PH9ZYlgkwX36fYVb2azXIGs0exkwmzcx2g0huJnbpT5xQi3aiAkM1tUzV2f0iDjiID3ViMLPm/mz
+jFSsRHRySZE50F/AEGG72Khpc7AJ4H3gDMHpgrI09iuv9iCSxKFHnPODDTLsRPNfvg8156U/92R
/30e8wqQ0ZOqkdpxZFtlj+EsxsdVhkVmE4ve4inAE4wJCO+OWPbKbYnEkV2TebhOqhBB5HY7uEoD
Ru8wUJYyR/CroY3jpvA1IgSi2MWH4exYss32h0HdqLlkhYL+KrkrieDQd57GsgeVFdE6zCpieomX
CCM+Vr3dCpcYxtD2nLH0By71cCEiYEG4L6ONQw6D3SYJ+8ol/ZRK2rKLzCZiSEWVhIYbAnzqqO9F
6bSsF6YPdAxkdaAVZIYQia2RjVCWnLoEmPsm+RZuDNNdckrMaHPxTFQA94XbqG7zY47uXxocODE4
Ds6h5bJhfvvL/LJVntuTdS57M94zhkdCxZGQUwWV3jlaRNYyJ80POnASdP1NnQbTnLP/ke8hX6kt
/anfDgRRNb45bDrdOxar+vxkNEw8fLJCi/u8fqDMGI52Ky2ga4FqnygJUns8+8DfZhxgGShzck9k
wrglig5uyL1gY33f3PTdOvtGszWmO+2NoXybeCqhFJafoiLgDtS+whE2+slduyXhNsyXxf7c7aL9
iLqdSgBILPVmWwzOjn0oqa9za42bMjOJlp2/VmzG7zVWtORD3JNDL7fLOWElVB0K5CZnJgemGQ7d
Xbs/sdPWtvFV5N5poDSXb8rWU7TnuL9TjwsNIWJG5Fp0WZKZfYx9UpCPln8ZFmTXWqcFG1s/Mb7F
QnBpznBFCkqLTx+aORNCd9IeFYLk4F/TS8Im53QqHAMyfrIF1rfoJl8ocDKWCdrlyYOldkSPmWDP
tsEBan72c8IYcLOePUWUpPdd/8NOeUUA/C4mWB7ApOQac5RdAxYdUSoi4ifZlx4659L9pKyy37Ei
QFiduD+ar7JrXe1qgpQAfZXBPjjA1bg7s/qkPc3r8j67OyGR2zVBejB+gCGl7/ihP1+FfAKQJ6yk
1Ku9cy4V1aw9ykhNX/tipaIo1r25FHZzNx18Ca1XjNkj1nybDsQfePqZ+SYdRYwGvbXZgY6ZW+LW
CzcEXmSyPoKbFOwTcF/tXF1CitFMe8xC8wE78+5pyG31U364WL6E3Xy8Tgz7VDqMMMuG+aMz3LP2
YQZKGeMeKNDiUGWZloyHcJTgSAxVPCQYGOFwnHrxhexoO+k9Q6L2Yudxojc2ah0ji97XEFlghl+T
ELbABYuFjfWuYcfmLdtZ23rRJI6x03x5ejnFNy1pwuh8n8ePJOIcZsz5OFwAEwM0ds26QkWCmhpd
dBGwAlnF6rZBzfrFoSKVnJRufs8yr3iyTJcAF9lJDsbkng9zBNw4BbJnY4WheN2cQarTayGJWHpj
j3f1V2yGE9NW2dN1L+12VFA0lUz2tn2xro2bLDC+yBQdjwvsMQv9PlNsjCvtHoCBDZoYePTZWBwA
SvZsQF4MmfIzLn219Hi8RrIOSi9GJGR5Nb2bupjP4FD6JLi19AR6wDnWltiFbS7WusNAKb876YGB
RkQPumRbE5KA/3T/w+kmiZL7Hyvu+inqUzVlujPEe/WQvwhhTLnJ0DH29+pjhICEwdy/ywNJ/uEF
r/q/6TioXS/r8X4MjPdugTr2NiZ2B75XFF5u0x+88a4mcd+7hG4BmuMXrELov6YuJuOpyMFy2/ti
/YAsfc+gsIm8aZ3dEVzcb+cbFQFkIICy2jn2NkF2awIiCFyUyM+afU2vAyo6BKDxXbpVvqIVbu0v
M6bmm8v7vy/M95X+7U5YTJ1UkRCNteR8fn3cdca50zjwpD3h4i2udVDFn6wn8PDx4XLPUELhkT3b
8Qfln+JG7+VLiTaB1o7yj8EyaUFvMQc2gjxofQQzbkjtvKXDbV5peu7O75elMBQrAolRyiHfY5KZ
7+TGnr/Jb/O30176ATI1/yjVrz6OWHi/nN7ddDHbZlZI+zPOIpVzwQIncvKJXs/Glo16SFIcbU3D
d1HcCZsXZT0nhkJfqfpKx8T2EmiIVU9BBaIXuUUdUlx101bJdwOBQcVWRWAt38ryslZuqy7gDGfa
r+ENANEF0XDnywOEy7BQGGN4eeTKeCKMbtt4tRWUl51EO4gSUl6CjUxS0I7MjpGCBWUbGEcvTcLJ
2mqQDokmmsILpucGlRszfW+EHYC4lSoNygXKydJtrbA9BgkuCUSd1sTyOsnR73+ATCXrj+vJLJly
Wp2DPmGUf300dL065YlZzPci3czczHbKk/Y0YONDnuTZMVoHcCmDdQq+hIjs+3e+lB7FN9BD1Dol
tF3eKRSR2K6cRRU6yeIbOzauyVExsVGhfVOfuBrp9i1Vn6ja6T1MXm90OMVjSm8089CogQtQUij2
xJaqr9XR7WK3IfnCEP4vCrAcyB5yUkv8DkWHwF0OlgpQaqQ7dE6XgL80VI87a8H1BCKkHqYKhQtJ
WUoMjHHHyDiqyVZ26XlkmKh0O2fbJHZmW28THBjKoFsZW+PuHCgbazPu4IBnTzJwVsvMwVaF2bOt
baalcVultgLtiCiGPa1rbwHdOz3uAq1zrtxjRBt4gpcmuUbh5FhDgVtaNvgIP9B6jb6Kr/4de2S/
+JrLtgyQxpEKF7JzosE9cVlJYiAJSPPkCnKJm/Guzw5zDdiwGtbc9Dss3lf+nYykCf3f5PCNtWxL
yKv5MIyQImfiWkQOwMVgOmyDfBuOgj2NNQ86vNiMN+nVUFJRngP6YiGNNI44CY4UjEM4lfFnPpx3
1sJYhP/ekkS18duO9PuSu2ayFWpRZHXdSPv8C/UomYiQX9bHXYm3l/rDsfCNoP7rta7qK6tJlPY8
r6U9syYdtyl6FyQHkWfgjaAKlO+kibAzy/QrJZyNLkCEUvk1hAjMZc0wanyYtpLpNThcUAjCVPkJ
fPjzKDHnNOaaEBUxFWdQ/PuOdmx1uY6i83xfx8tm3E77sabigh4jBTEeNtgijWGOtciRxeDrm747
QI2MFwMRrpggbopVx8HR4n1FPAzk403CVPW4qdi3K78cfPpcJqbKRwc3jp+Lxf/92S+jH6BsZg1/
3FWJg0ZCaMYkSyLD8fePIZvdpUtLk0l9wqm7iCc/Rk3KMz54aexedMe0nNPR65qgqtwUiDl1j0f8
VZwZbpWHSvPSdjmrPfYDggUBfYTxDhyAc+PXun9MwixZ6Px+3FrkKCUkwi8tXmV+Y9EPVUx+/QSv
fcxgYjplvH+I/UNI/QB4keEhAYCHbUj1vXvQYuP3gueI2PHmuFE8D8w9gaNsEPe5UzWBNvNn+xq9
eOnMnrqFEYIDQ3GcwRQH3i68vLfnTzlA7Ra8UHqbFsb7XPh2QDDamGNQIkPdDCTn4pxGvnG6natu
+a7dladlavrMGi97qISRPx406LouzTx4XXtIVk3mqBcvJT7aID3VIwswISlko63L2sZJkE5b4DEV
w48zRh0gMTzlF6TiX3W1OGFmRIbQXavQurvJAXPAaJ+/nHCguLynipdUa1332ekAA6rYp1am3+Bk
52OQupWLXRUFomMELTZfg1vc9cNKQujPVckCXgdYhLPdWqrA/bzno02w3Bv4BFt4vB7HxYxAc/Qy
ljPMHnRKy2ipKiFYEPE3RWjSjdoAd4nT78r70ucPJwt++PMxci+vyPQl+Kt2v2OtsneduXEyTA/f
jGwRgteN9rQteMNwKAli5AQm9PCI2Rbd9RC0KIk4Dd51QVoDE7Hho4EfesNR9BPVY44gWQy48g16
b5qM45LeZQboddr2OK2g/pEgrzrTo2TYSHXG8+3xgXNjKDdsEFyID1YO5HQG0Wf8K2K7b23CCnCH
2PRAFd1NjGvJtIKLaWW84BZomdnK2Y5AUR6apwro1ZtrPo0E5NX3GZnkESwkpL8Co/FIiBoc421Y
pW84DCygCM2YW3Acuifsagny/MrbO8bC6jJfsWTVaZFiiPAkSrRnxQqNUGZlwvWyh+Zxaux30Hi+
NlS7I1g98XLrAZooGrbKHp7SDxPOF+28Soqeq34y35iwPxDoGTPSGvMhlt0IhY8f8MHWos680eEs
778IwTAXXOw79p9A2MbhBufxvFQI1dcjcUMcsPc9MFZg7Hmgp/cjhq10sk9IB0o90OJAatzL+/DU
PlCZI62/LxGGsVq4Yn7ceueRp9s+3cptWHxN+PK6yWIwnJipCYYtN9UjPkqHCgekA2sLl12CxC9O
PgQDeXIoTuRkFdNbLZKXFo4p2ZkrbhYOTUAweCUA5kr3xHTr82VtinpFLbfDxxT7oqRDmU8q5tOA
+WpAmsvZ56HQiqBZzReIsyZwoSKYJO/MuYhXR4ojMKVx93g6eRnMwDYw990FUIK4n3fO5Vz1xOnr
6gyVLIfcI8tLLySD2/Fkzzm8WceXJUsHVwCMBwIgm3Q1BJdPmKLHgqC64Wbs3PZRx0aDVy8VbPNM
5gi72XkZ5x4HuBZU29LYQVNRVNvcJm9cuOeLujTxNOR9uKRIkhj5ynujTMGkYs2bIuqBZwpoqA41
krtwQNgiZJC30YOqOMkNUXqQjTU3XQ6fPZ4+5H2yNhtqFjsNKQySpw51AYYUE2+KfsYUm096V/p4
GbK9u7x0hEUt86on/SlZoDlho/Cau351Ifh+INcG/Yn1iZ+2QrlVu81rkvm8e4Zf6Cga/FJg82Sn
1Zy1kITHfbp9l/1mtIHQfHwOsMT4mlskgtkow/x3K2jYk/CEZJU99Ee/Y+JJ4/+a12BSoQE7dKcR
DPtSjc/dnem3p9WFIWnqyTOsol3pdRicebTSsPSipLOP4F0Bu1byBBDWlf6xo5gKjljrPPDTujS0
LkF732K/ZQU05R2R9NCpPf7TPjPZG0uvDRucY0t3xpSasXIRgGoJ4SWn2gtNUroCCWW/LlPceZpL
YN+063cS27/OH/mufYR+Npu5k7Gm/1Z4vsgRSUhCEpMHNrN61cRBz6UfPEWyzXMojy4xpiCp33M/
DMdnN8xT5el5BqRrZ6Z/GnaDJlwyNwAHzPAzUFq33skEVD0OxHQtiNHM3URdtO0WS0Wni4PLEBgL
Cd/hxOtaV505GnsEE5fc0ehF4EpXXpF6CuygelUNy+rbifHf5eCVCo+ug7S8XysH0dr/0tJpkWQ0
g1XO9jQRcyz9wgzLVmajFTkfgJ5s/qAnsJzNFzGW+Qmq+FvdYhB7xBAejTHGJr+/+pQq8xqtKImp
eILljgGFhfMB+7V/f8o/x6iktUsUebIQ9Irgnd9f5xwrqp5ZkrmnV3HjD3N5WVxITS5tSCkrKUx9
GHXQLIQRdM+vuav7mNjACcOIF+eihAcuXf4EP36rCn+vj8W7gqFI2j1Q+Pdo9Zdr3+TZMe6UaX4w
X1LiPV/OD9NC8yVXX2CGskYQ4Rlb7e7oN3MewCSYLQcc14m9qte8pZuZe9olpt2+JY/Sh3z3wxUT
he+/3ttV7a6pRTeYdK4HJsgUldmrvpw/SCEZxFQuC9mrX0rntMnfc9pEXKStF+F31WvOBTHDSgWy
w+F3MQvYuC5e/3aqnSL3a2ieF3I//Af6zX+/3+tsetbx79fyis0h1bmV5/H3SsofhHcYIISLb/j7
4ytno12vqTztj3+/6JWuTTw8v7/o1fJNZa3RpIoXHYNiXS0ukHiA/DE2wwATM8nRgXcQNpgiQFf3
0CqSTgX0ChkrWuJe9aLdaz8sdEkU+v+6bVf9TJQMmmyUvCMYpG/cLo9cDNBzBbuif392+Q8aI+Jb
ciI03B94ntTrR8qaz/pMu2jmfsJbhHkYjjxTCMOCjK0RGyysNh0IbJ275NEJfnhtsfiuPiVpDFx/
bE2YE3zjkb88OH1SYFYwMVBFXcAUtYTrQkF3MG9iZmfPs9fyffY6frRPtPz9k7ouH2ewEVUKJyBh
ZtnP7emH5Sf/uZExliC0Za7NCa3/Q52mDp0xqV3e7LM4LIxFTbeLJyg9D+Z8EItlO/04zn1lc8rF
cZp+FWij4EwDc+SLeKs/QSxMnjm/OLeqbb8a8x8Wxp8cAVjwv77Bq4WRRVoXHVUuWUuYXuZsNPye
MlewNWDd1F6N3vqd2W2/kRfSS/Q1l2whIs1tKJ2qHmaAPajtzwBPNll6Ctsol1ZxqLguxBfA9m0u
OI4sIrqEH8fnf9mKfnvr4tr/crfNsmzkITcu9zF1MX5G2SomEc96lx+iJ+VN8VtS8NSFdVd+App2
SCnQ+Tyre+M2vuNy9iBUOw1y7xCUexFWzWyBqLy7+u00t5X7f69MSxyXf6zM/60D42qwHCuxcVEv
JYPlkap/ehdpRU0AaJYwLEfWk3mnJGxHD/TMxM125qfYOqueqYkxtLUjUTc2Fy3Wf4a4N+Bq0O7n
vSv3bsF4vUeAjihMfNWiAU2djNxfLEf4HjwdwxTpvm28UKUh4oLqQa3GxF1LXf4meoVwm3S2siwE
BUH8xx86rMAyjyE8X+S/+IFps+Gc4NiYAlVrEe/gg8vAX2G87zeEeckuiBb/0ZW2QFiwFcAQmYuj
hgdiI3pdzM4dQQj+CfYnk+JvFxcfJeh65Mbgr/D7QqhluVZn6rHZo/A+vgiuGafRlwkwztWsbE4q
2PITTxDZHGCnlOxmyPbA2p6/dO+QFuSv+YPAHl91jqVvhhl0C3ryGMvGmavMHLlHDeXM8ZKz/JZe
aXLvGi04Mjp+M6G/6HQiywrUgnxBrLNqx+r8ixp2nY9YjMNZqQRW2fa2UduaQVCPc4ERwbNTuzID
Cmz5mCVP3unsSQNQqF3cIY9s/BMTWN0WAlJm0E60knQ7L+z+g7L3m9dHAFTybhA9E9nGwCDPgXNW
wt5hvoGbKuNgXN1NFGe29pGw18PqnAksF0BP6+3Zh4w9bONKsTcQaUAv/AOMLYtT7o81D3TGzsdx
+GeIo1FOcTnLs32/nNZwumaP5SGGdMSbxNHt9Nk/p2/z+3HR3cI+GN+0D1o5rAfJXdwri+yNlvzf
D+GfUxd8akTgOiUVpkvaNbujbNtz3h/r+L5+RVCHqbeFjzEMYZyu8cD1cVGgvyk8YVlMlMRdE04B
TD/nHGB8ges9fRIbCBzkBRBGQKRe0DpfTKDDGTRVYBjhgYo8wPzhRNX+ch1/fdvW1RY9JGlqDWMa
3zfYYxv4KNdLYfndrbHSDoQ58DeP2oHoQLhy5+q3Io+Chs/+vIEmjQEiJp9Ppat5n+cXBKcbyTmw
c/s0gViWkpOA0BZu7tknRWB8hMwb/phhNlf/XAqYT6G2QqgOyea7YPplq56383lUxjPxERocih+E
pbccjCTdK9S1KIc80wHH8OqlTKzpQJQ2iBapKFBW/FvBCD4LVreJTfgxkL/I614xQuZgnzHEyw7n
W+Vx8k0XvoSjL/TFacO0YGsuROhHGyRLqF9kfGZrYYEqstXzRbZQIIFpQevLO+b7HhaUNzU+ksDx
oUIMQek3QexZz0iJ3X7VIu7hqsNU/iKYgRTYaGN6uffv1flNFL96XH67RldYbRTHXZXIanyP7zlm
2Atc/UPDbgkWl/GmFpE382XjFosyiP3T7Z2Ik2c/WFA9pBSyryDoy2Gw99Cyb6IfCivpD060eHJ0
CjvoCoIXfVX1D5yzejVPkvvBt3bKM/KLr+ImdmUG/ATYhyK3AyylvPn3JcE862/rRjct3Gh0cnCv
+WXtLJMIWLwM+86HT4WWGmwjMJ4sRp1rdSkrPmA7w9xp9RIvIMBR2l98oEEJs2YzAKqFhv1AvXUr
ASXh541Z0B1UaXsMYFjgLR3v1E8050oovV185S3aa4/zjYT+AEGSZ6xGHp0NTs4b/YaB4U2JX1KI
S7nTb2E8wP92UYFA6QcGWYl0ARGDUghEOD/UB+6ZgzKLWJ1U3yBv4IjAlpYUaxxESQBZgSmeRjCt
ZKFw/vh6vJ4yL+3dEwG9KWeI6adzu33WbqcvsjOgv1GUHaCLVqBN83zXfcUPDLswLEU8xycf/cFp
Uoi+kJx7ZpZf9UJj+GBHn3PAhZxATTvOfR2w9bFT3fRQK6HVuPLdCUAW0S5TslWxGUhy37UFHM8H
E8l2w+ntcIAQQuLlu3L1oZNZwBa4qw7xplwZhldp7knGB4WPKWro4fMC9xKjFbv6LJZV0IdlSE01
wjJyE4YHUE2X0dJwoR3/sFDECX/97MgGfSc2cDiKXK/PqlearIyUy33hDmvVm1an4FG4AyMecdLN
GP7wcuZfynoNFyeONQ0hFY8F7+eX/Www61LJTjEAK1HDwr2/WZPIizm5SE1IcTQ3eF6xb8dMEnds
Cn1X8k8Y8Iv/Hb8auvlmcVoJw3NpDduMndxAqWf4BoAv1ri3tS1csw3/5e2ttndvOP6TC1A6BNcM
7Osnmli8kIDUMzzrGbJgvnxz857aj8/PRNwLC+j/bKFFdLnw4aUycC5LmX1+ICbrEharmXf61gxd
fOR0rsKBIY6L95v18/awfAVpdFMSEYhNJBoNz1xwqf9CcIQZvDD7FukEaEPExkxSjYdKm3z63GXV
hqbPL+o/V+YwV8GNRaCySEhL+TbaW4+fhU2ycNdmSsRWjLwXZEXkvsS8JmIRIRcBxfCFDOTfd079
Sx3OjUOCb2gwVmF5/X7jtHJQpKrqzty481Z7GlNvggJObfLO8HuK1/jQPPV3NXgbjtVEhDzEjxrs
Ch41qBRUzhuZR6+4eKMFIxqPX9PeyxkIoT0Pocf1jyXl5hqMr5TDc/PDm/8vbvRqmQs2N/HM6BSB
xsSn+2XZ1bGUJNqxGPZxtz9rT5XyYcUvJwqlChhUn17U5u1SL2L8ZKGtWrPXmq4HQxJL+yRYl/lL
i+GBDuOQsh+bqGEnq6tTtTrP1kX9dKQanm0N5TCfRRhnvGTjvQztkkpa8Zv+xjztm/5zMO+V9lOr
VjOS8zDrPD+M5xvTfDAVe8iXSnzbKIvTKUwLZurGvTHe9dNTg/dUTb3aGjf9sKn0XVXABl5Ghat1
fvJZ6C8JdPxhrZR7jb2nY7rKfsbYcdVjZos5araNIGtW4Tl6Patf5num3/WnQJtvGghYMUmiTj3z
49k6x7tXutUICYwfocGm8IS1ZT8+Nukjtkv6bKlWt/20l7r1mT23bVeX+dK0wjxaVdiwXYALFj0e
KgRlHBcKDLpuOajL4iK+R9fCDPP89CYt7tTJNdWF0TFqCqOlPK5jxiQYDUPiyfXMjvioEyMfJDwX
ddsd7wjUlWZB126k7C4+hWPhzZRH/CnaGiAanurmTCCetD4qgZQfzPxR1p//vej/hidq4Kgy1j1o
XOfXjnNFVWnGyaCAFMWWiC9DrYhbOygnIQhUwH4R0iw62hJGA+UlrBeUdkRuYaz+oW9EdkdsZ/5P
z+L3pny9mn99W1d1bS+VcRVHWXyfMaQSykAiIUTIA9nXJIGdAtWOti0SLIaYjmI/Hwq2m5+Asb9w
EWQsG+BggSYj1ZCvHqkUFMmoz7yJ4ukUCmGl7NAFgDkLRaWK4/eNiCmjzUbmZtpghqmj7eYcK/++
R/L8L7jZb2/kqokt9LQ5VgnlX/YlLwdfRHXUy+Ot5GfEQQHEELVCXR/0ywqRoxxG3m3udRTKlIge
eYt+upvCyKfwpwWIHcEQGQkhwz+fBJ3c0wNFlNr++S63zSXpLSR+SX63ALYRv8KIHKTOecccEY3h
2ZvZMDPJ2hMRjfENmQ0b/LR9nmPMK05Ly4G8QAbEJ4meQJlIfTmOmK5SggNqUhJFfhIY1IQT6Dnh
GTZmHgFiObyFkaHRiJSuwNPx9SUTrvGy+37dhLoLKcYzKME5wuDdE6hpBIO48lsLPsUpKFbpAxB8
aLkPkLvwssfqvr3HBIcqiB/mlKtvw3b/zLETL2GvIxZng3Cwbl6JALOZS8IXAUIfifuluab3tWdu
zC+BSZISwLFksNiQPRKAoi3+fXtRgv5Zofx2e68OnqIcj3ovDcP+AnzTBAWUoxjqT5k+VurDubwB
qCmq+0KDd1Bs40n8rX66Tbo7fP7sIXOS6HY2253khXJcdPqiYrKabbUJb6Pb2WM2hKl6QFQYGcse
zja11oAz474wl8plY7Qr/kVaLS3O3fOSf8psOq08iR0Q1GaZj7ezbltEa50UPRgE1cGIno3MvlSP
Eo6CG92Ace5Yym4Og6JaXwwX2UEyv4Hg1Mm3gD9J8zR9mfMbI8fxB8cO/P7j8gbPKxy/eqblycHT
GGmTins84Pgfl9tk2qPkVpM13zwmB22+m4ZDNxxm2T6fHmugWWlrSAu17Dja7qRpp1OE6AtrWs6g
z+MMNGyM+uWkvNZI8rVNFL+38b2uYlPhtd2nbt7n6Qb0Qz89J1ognSBIrI6SN3WbiEcb7KtM7kfU
QfndJfGG/l6M7YpDAs5T7UFH5vUP2v7vXeSPre6XXeaqfzKTJC/i5CT6X4KHNm/qcnS+eMh2Ii/j
FJC25j1TAgUFvyIS5/69+oy/LT4dGwmMyiwJgFy0Wb/UDWdVOs5mpjrutV31jIZBQh9AaUyZBrsh
gvbS+/zebpINcipUqdVjyaT5Ib0wVnWHO1gbTCIf+5KDjRypkpq2CPFS7njsJ4I4N3A1A27sUXZr
wGt0AeOyfWyENTyzXVjfqbxMVCe/0XmpW6IBb/XcxUC3DY8rjPD7Xf+WvMUWoNYCCijer4DxuMxG
s3AkoPKgKj+EIn+PD69vxy/Xw7pqtYfWnF+kYR7dw+IgvPa532SbHl0LaOigu83DtEk/o830wXEO
x/HfNwNJy1+2Ah1fAUs0KzpG9L/fjUnJTDXtWYJzgm315ammbaUB4OwZyX96gc5IcU7HzwNC8JUe
wEDmMOBr9zLxOdj3qyv45Ss5BKEgmOyymO2IRwqwo6KUZT+u+WtUs9uaziTjvDqDcVUMW0RAlwhM
BVbwhwX+H0G+jHx1AV+DBgLQl6wQzWtCDgDSPo3gdJOic45Xytv8YPkyytEwD9jyiRETrEzLN8LZ
mzqECg0IX3/tdu0DhgnxjVD3o+Mkxu3tDrUa/yJC4a4Sx2Ghdxf9C44aHeCTLhFRenbwfiKLtyDz
aLgdfdVO1lg618R9nCO+MQqHh8vt+WlCwLknfJe/IpTTFxklihetwKSXSCbCjhhHkYZQbOIXqKz0
PNEy8uIgWk6HLlDDZH8JqmA4TJ+zBbDODicy4pdJ69rwfbfWDcrQiuQW0xvvTC6gyFH44cb/BUQR
2BdQCg67LIurprG7WPiryVJ0D/IloGkDIdbd/aY8jGAHHhIJ/TkjTGHReQ77nub0C30lEa3opRyD
j2b1Q8nBg/+nIgAoFGBH0ZhPSbp5zZhvcixdFclM97VmFxYTHRdCOhQ8kEUYrYSbA51RQqiIJFyl
XPRxCPvxGC87Uh8v29mw5UvFU87Bmrqnr/NoKydX7bDFRWHkj0Ckqt+oHgC8NPMZcyAR7KpQMQMc
exlOIAvu/LHyOx/aH3MxkzoBLAN2Mr3YNzs5AxePPBjMGjaqqoMgEjH4FAXpGQH+8jh5xmk1INTu
8MryjC7QuoA/m6bbkleVhU3tIqqBSJRgPkZVYy1mLHBwXXznsseoW16w0ciWsRU2UWCZ4agscc3L
syWMv0QKR7Je4M6YLi07eifASlDGC26rYdGEl5tO5Ra6/AcXcmYFPV5YTXjOlm27nswQOwBF8xQz
zHQ/zbhcHurAhmXeeA00zC4odR/xzn//sIqCidnw2TGJX4qCGfOJE7kpsptGAU6E5sDM0MErDXEQ
7EMVVU6ENkfop2FBdohJYPtLzK+crHNTHLPOS22tf8bv8w1fzMjqmq+zIjjiQFCEI10d+g+k82z2
kPbwUjQae9bYp9RDs5b2PuZrgq7ZeyaegrBPSg//8oIc8sHBUVCHaQPlFqyIgnLmoMKH3aYxYnrj
Z+A9ecJ2li+mnkqV1bqyhgmQ+DN/mGsuf0hSjx+DZJctBX/XAY8dxDJHH7pohbxG9v6PpTNbTlXb
wvATUYUgjbe0gopN1MTcUCYuQUF6FXz6/U2z66zjNgiT2c/R/OMfBaH76P+5y3WK12aS4vILn9nE
TVXXqMT3nkMs9vjzNnErxX6+fPBjSe1NJOIO4Gf3xXt6V/83wj5fg9a1Cw6nq0dEcfoFmI/eaHOg
rxjogpE2bWANJV/QLSLrWeNef3H/cEympLitp5A3MKkfTgcEpXI+c+8xTf7pziVIwZ+/Hn7+CD0Z
kDzZJYdAkwUbQdwHJs2rNy0jkjiP1QSGAjh5/ZZAAndpzKTPDFKMl19RNWpJ0rRndI/nt95NBluT
iLCDw97CQCE9AcQySmJ4r6JuoKPV+4dygTuQvNGSGT4UMR+uX2ZH3Bh4dpe2TEiWKLt3yJVKF5fW
8+EsWyXo6ulV8s1/HZBZ4HVkxYyD18XVKatb3HAXqYtq9NnFQUnwme5mg2NeYPF0kuuif0en6XgT
02gYLS+3qV76jQ4RD9Hg7A+Wbs6MGpr26fU2J/qS1TjCnD7sspLsk08C21rYLgIiQLixNmePbPMY
RYnhQewg5TuW7S1ZEsSZYSWTmVXbpPxoeUpZpTIDTZzrtCY94+VrVC+fiScNs0cXmLr3AvXKsitd
aTx/1Esjn9/qGXdOECIt9eHDHFpuWFax4sujIDeWyeDIJuH46iW1k+frd8wfOelIXtIui/PNC7r7
IV2PTen7qvYhdHcZEPSLVEwfGJTjdjwVi9Vs3GLU7NV2HatrglSpdT+/jv8NY8y2xu1bZsXC0oHG
trml6+sVQJoaHx/kqaghoCbuoHp+acOMSl7U9aQ1gxsEa5PWbvqPSoP5+OLfNpIB1uqQY32A5FFy
dWgtYetCBHuScbQ/lqAGSJfXrOs7LBiSbPcEIY8qQpvIgnWxCjwfxqx8EOlndycN0hKWRufCBgao
q893fcvOYkFKWErRHXMl8MznQj8nr+UAIRgKUwkL/Q/T0bhs4tJn9BioQd3mk5eTPEa+xMac4c4k
NhYC0HN3efgJVuZ8mMFqej3F5+EokbSYBN/wOiBOcE4fyCbqQZnK/2RyTor/xj5uAwpBarG+XwGG
oCCZTr5KC6StLzJcCqt+LXAz5OwUaQsVO5mKx26RKETkFiUh7V6kv8WykUzFrWRFtVCMuLkJhEYP
Fy2P9Y4o7Fsh1aB4pWJXq59i9fM9AQsMKih19XPx4ggcHzhlFHWdsejM6p9UH4DhvkZj9yoZ8KHv
4nqvtIM1ekV0d5Eq8+6BrZ/YlwuQz3MKFDDjfBjDfXxr90SDxyX0rS9gBt16SNYjeTXUq+QWGKSy
H59T+bNAs5bCTPfuua+SED57Oletsz1WyTibwiVzlwMJRekRxlAjwmv8aKeYBtHli2ZRPrt5jsSW
LuivLJgo90hpULs2tfiD0bWqE5a/HuwpagW5MlK3A88H4pcMXcVBdh+E/BjO8wgGvf+AEeKBMHnF
YDyH2JzMmorTBeCR+4f16lyC4F+aazDsAJbODOgt8UYvb0SuxROha5fZOGQ8zn+nZsVwMYqAwJkj
ANlBpJJMkwObyJ6XQOaMmSDdFraXalVvGrJBbmoIi+FAIIppQ5mQ8Y3jKH/YrMA4fO4JHhqDUMD0
Cgc1KFhCmjqXI5hwke40hinqXODvCRRbB9eFLZPg1lW3EonIphpzqd6rv7cIOnsiaVfjPYcycx6I
P+mH2HqZGTgtoEFlChUrRORZMoPxLLquLtFlc9vI+zYiaKlYFat+Xm/QGwV1GprvZthLXyRQ2zc4
lS/w5X015FODvW1jht8j/EFbMqytlP3zKO8rKEDd+7EmqqkkSVvN/nCxVRIjvxyF/3LiIiurbz+B
uEYwOEmYiUJzDWs2A27LrBVZwHu8BfD7cXct4+VqgjisI+FQgKczzFdmKLvYgAJykM67reZpOBYI
BF9NRGWee/o/PcCrk5+GY3G6HrpVdar4/kTSYpQFvx5RINZwvJ5ojgYJIuAenA2CJkdA0ysx1DoR
C6X45AKRZlzp53HIMHM/UWb8xg+ILnx5cjC870sP8l6ms7rgh1XZBN02Pt+PL0IGBq7zyhEma9BO
PP7Ff3mOOclf8Qiqf2YF5O/WHfPRxaYuXOEN/Ircxmv5ibg4/uQR5mV14scbLIZUWhFEGlSdVcDv
f2UwzHznU/qKz9eT9CVqcNvkjO2wzzbNtp+boRkOXMs2CQGBq2FPI/o5WzpNYuoNR1yQXCpOvJFC
qTBvYkZR6PV0P5rn+MzioVVcKPD0YPVIfYUyHqKdaTftmOYvURSfVNk8l+wAR/rPPDMx8lOzJb6b
h7tAzAyYJlZ0WVBuckoXvG/sgeeXQwyDx7uRYiPzTH3SA2/iQrMd9vlJ3l9PfzXLTwwrr6RfEFbN
M43ih79/19/rwWyJbYElBEtJs9dljNS0kd28luC73IjBLVkL6UlMa8RfGUZQqcQbKBnuBL3gSuWG
PYWqODLxRmjn+0j3KWPypRXVtOmmlUZ+2RtK7nhIXKVCv02+FMFXpDggopi3gC5GK2O0erZWLnvV
IV7fzzdaOj4qx/GxZgWy/tgAZDh/wHBvzbUZPv0uaObSx+2YrpptcSg4dcCZIIkRx/Bi7l9X5noI
dfKZk/7hPX211GER4vAhLwOy4PVqEelTgGsnAJLdJSX/AKuW3Rg2t6R0GxQI3DwExZNokJJRS3tH
IQqKFEuloPjiouhFSPgYNHJc/CL2E6JCiQ+2zzbgsti1yDyM7ZN3mA6qBbsbURaUgVJAAfCLsDi5
3xwtbhsO2rgguMGbTHx0gHSV0lb9/NgWJ0NzOZt6DvGXeAMFUzni/hvW9eTX+E1X1IhRRu2hYd2W
t7FBPiNOFatzjLnuD2f1Kz3xYEc6d0IOwe69F0UJUgtl+dRuiN5/HostRokR5tUjOguNZrnBwyV6
gshaXjEGYGa1BCgW7uPlwZIALcHpJUfs5tzHTdSDLZ44qoQIU3H4OLyTT+arRtusflsxl8SuryMr
TH7ZfejG4T6/tk5JInM2NZ8A6Fa36CX5CD3UeG9Mn259ziJWEWcFcG3ibyHLgRkM5lAErV5MMCpL
KCkEYvzEDS9UbBBUNHZiswnQqgdBbmexAKz0KmZS7F+35lmMAuHCETtH0Hzcv19bWvck9nOTAXBW
PWMGQG/GK9LDdUWbGtb2mSNGahzitcNqe8XirW5iep0jE+cnq1C1+WSvQuEbm/CE+SpzfWLfj7iW
zvpaYa/2gPxzP5sAmy4RZETtwGE1Ed3HJ23hC2NNCBq1Y1t4tQHEaGwznIGKMaNdGTL4zaPhJp4c
qCCQPFGQiXgihrRw6QQaTj+IpQebCb3sNUu430cOQ8agT36LgkTb8pI76UMqo2niHEBOoD5A5tiN
NkqLyyCL6n3BXgQbEXm7A6Cit0cjqkhFGQMqWqohyjnbIINL5IPLMU8CH+Jg2d3WLBYmVzbz8tUI
wGKI+AYz0BeKLWG/OZgVAJlsnar4ky0MOYDP4qSfWY1s4wxivdfDbJrhGySSjFRW8pKX0zr6B3kG
WDWBYfN2n0SPL92PfaSXapXdrJadI5kSZ4dVYz4+F2NRZxZ3ObG7Vbs2Pp9QGofQ+uSBGZLpEmfF
lJqw//uI2QhDK/ECYqbZet5f6FmWan6Cwic/NKu/XQFeM2SOjp39YTOpiovTgX4VA+Y0gbkG9fRr
fPTe0+2CgZBmFh2dfxVn8uQLcqD9/chJoLIcwArO5b15E5OXFD6yRZ5ygSSwXytp+sAfw2q7Hm4T
uzhJL7FJ0QPxudywh3SnZsUcZ3diA5J+Ifx4zDm5wLI9xP5y2wDjrQnUtBguOpBmcR/HYr6V8Q2n
4MeA86MrcVJAw0e7ujlGqvsxm6pzIR7Ok02xqrYP4sve05MDo8EkwxzkkOZ8A71+cbh4P7ZHXvki
zIcUXjMmGqtFbdhUAXD18wuRb/s4pEaskwrzCEtvC8FVciPyccoMZIhovBAmMH+QxR4t6b198Enf
/003vov5dKUECPItpu7FpKNqeFSQ0t7TkVXFdKw342O7zr0krDze8PIWt712t0CZbREci/FcSB2p
0NUIQKTy1VYGqLoyQTwfC92FqQ7N8HpiFtKv7LJkox5IMoPpQsx6jgdt/vgQsiIx+r/4zC42Uijn
aXiJFB/q/CWxeV9xKLKql9H4zKsIdSRaKJz8NCu2PHrE07/v5+v2sqFYyiQ8DrIoeLPoZZYhk44a
0HC+6HlIRdjc6KIX2IyJsD8xa9R5/9EgkKoeNiGWx2uOmAEi5avhaPpo5kicQEU2QuLm/GDE/t5E
ZURLmNvGu0nv8eQ1XOSo4pO+5JMrQEzVkBsZYDEEcLTCBk4QHVrZ/VgFuj9GXSVQJ+TIRXli86OO
yMp/M43lEpPhCYH83Qp2OU5h/nEeUPZfdXgPN9Oiv7nFJ1f4/Ds52BW5v9yo8245gvQ1ukQlEn/I
IcjoUzK3sYAYS+YzRzXPEvpMLhxBbWOy3TP1QdyT2fjI8LAxsV+wYXIm8xSfbBbsriyK9pifigO1
R8VhDjOtq219jM+aN5mVYbN6QuQPxblbbMtRwLPUn9nv8Dw9RgMoK85DViEbAioPNWMIKZr9vUUo
ZGy4ST8zvepIqUX/cPIhJ90RCpBbMTI+RPVY18wNmBrYnNj6dEaA7ericmQhNuM10JbgxTz2EI4k
pIl+2xzGe8yhVJg/EbLxvKAkPBfmPj004jRnuXP0YRdgGLnredTfQ0Lt4QAS3SFG10WYUOfS5wha
dwtaCLqN5/gnxuMW0suMJbWk5XQsjaUBtJFCLtiFGPn3Pvl4fXI/f3JzP89P9I7GYOwfS8z9PtPK
IaaK/YTq345JNKS2tBR7PhP8vclSCo+wisWZhvHggGArCgeHjjbIvxP9yFTh/IXGgi5iixET9oX6
ImYCBWEOYutDSnqLIuo95HkmRY9VoI0aECviSaonmgPfC8MAZcZN8E80orpcNtqAayzGv2bRXBrK
XgXDBucvr+Nfq5JhEEJ80RNs+XQeVecetgXsP1yc/DJdeAFlUCo/co36MiE4J3jJ33Wa9Dz287/3
IjPyRbuH3Mob+ewnog5c5D4mBlcUgn3fPBqUwtuZrjSZE4C9nkYikzBEWxRrt3NTOLvCasVDiHOT
JSnaQupDTZiRaNScWJAvoRq9xTwuM8oIgryMOtItPMe76YVOWqLPoYvxJqMnhur9G9XJr0eGiQkE
1Rq/IarQQEQw/hQqU4D98L3ZsyDao/HFNYCczB/ISu7H5/E+QWwR9clXJGlzE87vKmBSUwMaQRex
mbBaRMlINEdGFwW23+YwD+O9P6KfM0j6W5AlCJYBeP9jF4D0igHloeKUkRacXfdElkhezNxRjsru
EVxPt4jNntZzDjKO7FFsTQw6w8cWp86RcbNpt5TdPBifGRHOg5QQ3uK6mchRaX5J1UFNSGrij3Jv
9NvMr6tHMmMK4a4wOjcrnMccAVkchYSfczQW2E6c/h7Si6J34wAeA/giGrF1oZTwzuGtLCezW3gJ
b7jZTP9BMyQX/wEF8DTb8EWcRzW7Bq/GhHscERmLKoy9UfEZVPYK+vieT5G/2UN0Y8aypvtyhED8
iiReQdJTQ2Yv5jxZxbAiin1srqdkQ2BHi87EIcZvbBIsSranazJTJNfQN+aZPYqqdJNA2SOH0mHs
J1zrtryJfY8YRYxC0fXEKZ7EE4y1C07mF3H9j0ES8mVZkZrlAnEhWURXL84idJz4PAJNghIjCYFO
lSNOft6A44TZVdy+uZmZwCxkFz/XpU9eUGFfUGEbyMPqApVwEknSQjhKbhUKFt7PBlqQXzR5BNRn
AuvY7AaDe8b/EcLNBiwT8+sC96HdCOHhlk9Hxq+eLjKxMtQ17lmxZp/NnvWda+Rzhy4VVTXFVitF
w57JOr7/8CBbAVAalA+J7FVBikedHqbetN7IdsxgOh/z5SjgAhIbFcezZDSLuN+J5UtYBxYNRkCK
6AHGkCtmveIEYAyhOeoxoGMDU/zn4wetdhgFuuLjxTKRs9GLkB9jf2DRlb6BTgN4BreYTuZfIUhj
bgdOCmoENSe3R1vkSmEVRR7md1S8ZtWdqlW+IjGEkAeRi9geyiPhRkXQzx8BjKF2vZDt7iteZBxD
hvMYvFLzUp5BfJE+5d2wu+M7+obHdxbPXz7h7a0Xz0FM2ca5xVJiyb9JTrAMjEUWcWEZDECgOvex
6uRQ/buTiQP9Z+wkIId1+DRGb86H8T8OeAvyEWzYxk/+8ahC6B9kxcMWfiE+bimT9B5i5cSW8HQn
+MoElxx+KXArVWfj8SnwwQjiTlv/Z8z4Q8/Yi21IFsggKzmw2mlQbRBnvsNxdv9+MKyQCA0QQFvS
1UPTwYFyh2QHB3bvlrUHzQeWoin8w80Sb5sx8dm4YoKwgNDBKDQIEyLQRafelbsCMryr8/q5kuyX
rMBRYq3wTRyrjWlx9Exh0SN9UrsYFjpkDz/U8knOpsrWj48TRAZlZbcb5sXki3T0lwxtpDhAseAj
94ScNqtL+I9cng4WKFudoTfYJhz/Nx97zM1hQTC0yRQ4GMEtHOyhBugrCn4ZWXQ9pEHDG1kv2G+v
jvF59fBeTjl9nPwgiPfxly2xVoeYCYiBqRci4rmej4G98QL3RpaQ1H+iuG7Mf0ru3zfqbTcUTozt
UgLCyUkJHZT13DQXnB2YpHgscXBdjcsPo5viQiK9O9bwMUyeUEkhluwrRgGQR+LdVR+x+3oah3nQ
fZXT2w+kk1oAQzLKMVh5chmAmk9wTGRTdALF3dZgFfCNYCg1CAVguz4Cop5i0w04LT5EsEf/0/zo
KpC22q8XyF8AnAk6mtig6L1/qQDiP3VgFAJpqM0uobkCTe3UEbZreHzAOIWckNt7hN7FVNMcuDl6
XCoHAFRWRNC9bS7reX+e+KM9ygPUFsAOnpL92FXhELyO5dYkdHIL25QIdIbCbXD79Vi1yMfaHvx4
+vSybZu6cEbA1HHuMM0De0QfybwGXovFiKzS+rQ9aIubComCZdawuYJv+jTG4WQnf1SMMmEXIPZL
R4XrzHAvV6c9mIWlorMST1w6MVaaAYrdBrjHPeg3AM0G5K5fanAhVxoxaI2dPW2NIBfic2Nbi7In
dj74yq3rj4Yh57OFqmYMN5jPFwhczHhaPoJi5GqDY2BiJYvskpi2O4lkAqhzzCs0LkmK0Q9lu9iU
jWa3MrYJjNrUdOw8ZKsbiex0IlAOtIcuPol+EAlqrhHmXxNo/J0pxJ8Ov6a1+5hCkp3odqX5lIGB
gnuhFAEaDA7tAeDIdLPMvZHebQTbInGd4AxQL8Ujjx9KITxvAiEQuwZM1aVNDf6C9BrgHVjBIFaY
ZYsOmkiW07/+p4QrBnN75UyIAZ7+P+BXpwYDCnmySOQocpwwCyhl/HD55DvVoAJUHwDUBK5pti8T
a5YNK0lCwreRIMXkcWI9/q5fiQ4hbQE1pDOoag/jsc1tYPX4oo7sAvQL3ykBLzuk1pkoihveBYq3
8I/gkcIQO+KFoBXYbnhX5ozYCXVWoZ2RiWhsqT9a7OAR/CuSa1SEW/hTfBnZ/ASVA6EpE27TnPt7
Q2VvIj0B1LZYHPj+dzP3U2qiznjEFIBsjJ823j8NfuB0ek9Dnn3AJUvHAeeRGA27J9ePZLeZIzDe
lPZJmhQGgC0X/stM3FF+m6b7kmxj4kHzAwiB+Bso/P9ACDJIIPh1Mh+gQE58Gls/OWXYPnnj+4v0
LiAj9QLEa+Ifu3/1Qfl8hYiUbRpxGAWRetIfzHyy8UqiV5gVEBFdFmawhF/TTYMy7AiwmGF3TsGw
Mq3YVsfTUe3Go6+rBMDNoUhxPbNFwvRS1OTvO+8ZJfA2geq2OXk4qcA38C/pQXgIYm6eMsFZkQjk
W/vkGRrwV5DWzeggooroMnqzWaa/42Psk8xlCePa5RvzIUJE5qrzHAhtPwVwx0y7hCXZ6/6RYPZj
FItZWe6u3rB4Li7rdv3c1f4vIWB+AyJX29x86GFva9AEYLUWl+9sDYA//7j/43X63QHeAZ6jwQ6c
gS1bGhBccP5m61flkLkZUMhrPM075rmAWzSy09N338YUg21We89d+lt8cArf/9E8sBZwGHWnYoXN
HPI2q94Z5IefabMcKIInLwx4XC0dEUu0oIY92EU8U+foaTtdIv6AXC/w2BKshX4XxmG77k8yOLHc
u6wfs4lL5srF64fZdsObpXolTjDg4WsohWwM9s4PZ7zzCmhH4cUrzlVQiwKiPCzkxAZBAH0OhFZW
S9pGUOxfij3gLHfVCmyz7Pm3xTbbLEmnEgDygfBHda/w3hPMZNA5ZGuxERkI+W2hCkocagmq5lJ7
2cMZFqKmyCeCeYogwVO7VmdeyzgRawBL7rIgWO8yJfJ8Nj6W4fUDiQWAThVg4Lp/Fx7ntu6To5bP
HhLrFMI4+wKufQh6bQoBVJPOc2VDTXTN0ZiR5CZAJgWzi5BS2YgsIFaoDFgX4CHcz8zoYdFh8uls
tA5QGqA3E9A0KvlFnPFO32MkA0aNRDIRD3Lxqb5BLXR94/J9vOugFcHTDrgoneM3AXoCaxwQMJFa
9aUSOFcReXmxOeMlli3CQe4jXoH7qw6SsuGgx56sGktx6Bfr8cvnxhqGNPprWIBFqQzSkDrXrwEv
GXZJhCADlre1QiZ55gtCD3gmYpIg1yIEQJvq/VQyBdrlvjE4zzJKgTWBePWlcf8sdQdwDJ3BP5U2
VT6+Hu5FHWwOlcoHNMqgWsbjUH8uH9q8lENqxy+QLaBqVofi4iMpGZgF4CUYnLFAzMzvE1ersKxb
XHyobiu7ILFavD8XcDttY3PX+LWOR0vEQ9LgUPgR6MRoax4RjugaXk861nQ2TjzANBi/IXA2pjap
LjFPEJIoe5ObsD4KVvOG8HAHgVNFpSeTAQcU7lR7W3lm4qVPX2tJfWI1PIFMDzrHAliDpIXVitXG
JHrcXWYEdmshDSHgj1EAUJMgpbtZW7IHyJ65B7CE/oZeaIbjoyE7SeVbCwqRj8joHOD/9JfohG4F
ogZTHh1aWfICDJH3g8LItK0+qhV24ssMqZiG3kqX2tzXD+iTTz3mAIgDTvQQdcFLos4R59AJYgKL
cGUyxGA6iKcZbJPJxxgCBEpJl0pUyRFDvs88oMkw8andWuoETRrNqnUHyrH0Nkfm5UFEy4tTkxFG
lOPQOuaUua8OZFUibIZEYnO6GkLsq4DM3eHws16vGf0iQbYpphUeRAqtYL5HCUZAxDoBPsHwsMiL
hmPpRXw+PiGnwoCL94WUs1DD8EV2EXRNWmI6NO0eQR9H027T0bRZIdjyMCOORRnj+JZB4k7WWI87
RhSDf8li8LHL43pTAmQgGFMRikWnC7dkPDf/saDSe0B30sx2oyBoy+6Aw6tbUcxDd0mGgyuk3gwR
HHQFQaldAFnKlhWkCmfP5/BNfcbHvBApU9DqkKOL+5TFBN0iDcd5CKKKxtIvE2/4fsLWKLr7cWpO
9IiYJ+QWgL4qApzWb4VZGKQPhIxQeoB9EyXi4J/M8CAqQI22wgiAIyzx0E0ZDwHogoL2ZgGrQBua
zNJffS8mNgf1sY3u7NICnNM7Y0KvlaAlpOkhZroO8pF5815R9OuIRbLiUGHe5YV3hz4NKjas+AgL
vKyeMV5DBO3r951oLgdDDyYjer84oG2Q5Z6xokAN007i0N/XrxgEERalxOkDdF8eYRmgEzPIAuEU
Aft7buI9CZ1Q7NnMDVsnVpxC9ozOE0cmKxxXTQB80fhkPwNYyL5EkiLzH9oy4Do6ZjR/5q55RO1N
bKjpPm65i6bYLJENJj/ZukIMAgqJXIpUpHhCLR1bSOa7dLmZuOpC+54srsdRSEAxGgQUHQuoN2JA
QRtkbLWB/BHRyc+BzU6cByDc1IZmsfWeqxISMli3ZLslSZZKFzkjQncgGLsH45Mifu6IYX/6KRsJ
YrvEtgjrUopF72lNdmgfOXoGJHilZcnL4ZQECQT9uVOd2y/2YGUOx6RU2SPiZzRL+UqwkGElIfUB
NIOD9ySXROGPQU9B4TEgyAouEG7P8Cbhr5tYt7meOKqv+d1eOycrGbrL3M4wZA/knbYhhDF0R/pW
fi/YNIieIwuVMxrsBNdPI/ghO0gZNYt/FEtyltf0rtpt67pN/Cm0p5StzYL4Fc6RhCS4V/ImzCDu
veUeb9fBFH51I19vALRa1TlGicrZ1f0Lodrn8dJMXJ4jfIH3vIAYD3xar5TNy6OCGehiVG20LdgB
3xehd1VGzhXfXOrG0LsSMY7zBkJ7VOx30YIspga0RZQ23kcobrCNI0geSwrMQWiuroieuTMQMsWL
BjZ7n8hEniVBOjQpFzwi+xJOFExpyC4GCWrcimyS6P+SRyPv5D8BitZyJiPy+5KGjwXCFQc6a6nx
qFT/dAi1Mdg2CABrPEblRkdDIwJFJD4GcA0Ic4ozWauib8nxw6Hj3jE4kkCtdWEtrrDtG4K+uMCg
iKVXcyeD+Ac5ywB8JRUFcw9xlRIyE3wyN4cSRtIKZmMyT98bURRMo9rgNlhWCZuiHxqH2cJ1Pu/Q
db+zkfHnHYvoky52ntDYiDFwMpBnN4cb6JoUPxu4wZsohzlGBah+BoOM4fDUmHfhZMH5hzsfrl3g
IcxAQiFEnwJ+Ff2fEjWSOk9yQHSal7NQ0LcFp7RIkV0CUAMzDps36dpoMEGNWOx+oV3mAuUPjTMe
PMgKIbmh5yTAlPBManBnOsbTGWHqwkHFyNxcUSrAmC/l62WyGftiYeBUH1yGpiD9IxYEmHcYI8Xh
Bp6H84bPK6Y5zKYv6B8FVTSdbkD7BByA7zDlYKig/dibVURymA8FEUyHy6NGlbAf2N3y74EFxuhz
J9TpzOJ3Dhwe6QlseJOZ8+tF31zJYISH8G4TtyWFZhdeyadswrWWfHXydNxOeVGHcfysEZvTAD4I
ukiDRRGJ0nok64kJ6TdK5xSuVxWv1c3h36u2TWjYcbjJQQMKHjcP8gaeI1EdKlub08uJukJMVXET
zJptMEHS7vKQnM4F+zLzLffUCi84JhcwLFiDw3e2CCRKukJaFdfY5XZd7QRlJP1P5dvLhumhygtz
YkH0zIikWUD79Fc0eu6KOHrGyxQhFKrtbDpI4f2yecqrmHRWVcR8E/OZM0JZP6rVSwnHuddB+T4i
mtsvh09e+yhnMBNRMpnxDBLl6VaO5XzeS589NHlMWwzxKS4iv2YtJX7P9CSpGMUy2mr2KaYBsYFS
qAGdHz6H8b9VZR1sl1Qtth8dyRngH7kQRdHTieogPIiwFVIz2SP78xC+7ENxPMB/5o0wWxGUDDzR
UzwZLk2y+Th07aoMdK8ODtGhnddQenyG0cG0DoUVYS3YKl66ieAziEyeHdmSf1xlKyDuW5bYCoy4
g4XWcSN3rnLA9O6Vh4Am28wyCzCIPWf62IU1P7o7wmfOdcClgtonq4mvhdJ6hLUP6WUFIboFEwzl
wXEzr6xP2eGlLLIL1Ssi2SMQ0eVBjBa8I9987ka2PGd7JSIHIZskklZ0sH3bsufR/PhJY1bU5wiJ
OQVH8+IorQfns4KD4OkcfdPa9W5NOkrTCnnUtGyejkJ6ExqWr96l8MryG2t3WUHnXlphYYX084hI
zs/7/D4/9na5vc/h3xEBo9FzToiCFc4RFmwoyCDsmZDkayDmE+HWiTDPTE2LNeiFBNrNKVy1o6sl
3iI77jEKYyviRkh8UusAXtG250/H9mPacgj9ox365Mek8Hl0dd1o56v2QSUMqbFov9XRn66LCGzZ
If+Z7yRfVIOcq8er5X/wGKWHUSNesUOp2hON7ok1+UXLWCcu1mWbuyioip6Bau8mYbulap1Nsh1n
7E32NpzNNE+D0EGxDrffaMeLmW50do54hzovXC5BMpnmiq80izafyzVuoQJjjwcba6lN6xYAvGti
6UCzQwMlCGOly75ZRLf4s1EIEIle1921XKbqfNJMNWMHyYsRFOy85TbFiadu6vKzzBawHZvaOn7t
zDZ6KJ+tBhHubnQ7jrIfssDdskVf7poXDkIi+QiGwv31L5sgcTGTemPeSdOGPUHC3HjZP/VQSQ63
5kPC1KgGCs79sXKs75gKiRWqJwejwASD0EZyZADWjS2ppP/UDKvwW/X45It2XZXZtnrKljaGA6EV
x9hnLsJOUANgSI3RrAzCBaSeFG+G/brA8kR4YYFN3FSBn8LXQKBdOuKJCosjiqWe1k7Tr1/c8XyY
bqHMRv361v8bYeRM9CXZju6P1SXftsa3Jn/Vj9XjeWgW3COT7BQugGvmVP/Ml3PtEdSQU/BJWR3Q
3cweYwoVPNIiMWQP227mw7nNnx229vevDfQIAO+nwgOlOQVWQCLDPqoFlANklyxNeFYQUYhetSt8
H1whcJRcuHwpRPY6ruh0IN4Tpg4AYZlXuH1FCJb1xFYAJyjmncz6IK9ot4MdAaJe6jZuRQU67EqY
AN6fJqyc5FaCUoy0euj3JOgk+25ryxOPmusxOTymSQU9NMQLtg6BABGjaCtkGcHQl4E5tGRYYVhZ
P1CRdf/uZLlFbysD4thoNnerpkvRlMtbRTMqp60c/qSUy0cDJQ8qN3Qb5N2wVd3mEzJmmqLIOGmc
tCcfg02PUhFe9aJHv+9UPQmU2CnIg7Xmbn6mW7I6bKgVSeN+8m96pOJ1sArg+SFIQ4KfwSLmV7Sc
XL1JIMaAnYziXQXeDCyuvBgLFka9aZc52TJf3D9l7ME8k5GZzBo6NH3+icfoPPGdd757JX54NBVa
QfG+zCGFN/dwJ7dRRRrId3pdIb6ztQkQ8c2LF0szHpAZO0yb2OtiMegUSkq2irtL7N5wB7sAbKkv
BfGkiej9HkRupgsZPnqE4b1VTo4RifyyeChQ5DCDkiy1m1G/isyBhCJhwca+ieOChO5kTiSeHqoF
zXkSV8XMLG0mDM0fvbv+ASCztHkdlZbLgD877J7YfJ9uapVawLDxV4LBFgs0s+wRZbAfw33Dn6+5
QUgYrjlAzJV3g00PUyrB+ViwSPENozwDX88TkkxizyiReEE9AB2cd8x8Ike5MyfL95Tb+sR+Er01
QVxw5HjNZ9q7cfcpUwcSYhEEZjCdF1BxG5hOW//mmbEPSbHEDlK6seTgFwli05Iv7msCzfJiiL3x
BWuPl0HqjZKKuNVENwK+kmVDPDP++w57DlIl42B1pJfDKQw6EfMGWWxwtwBRaGC6DDIdH7mVElbU
4lcWqWW1PbkK2Ze5yzAdBK4LqdpMZDdsOdjSmLNWU0DVOM0uaGNTrRd5Zri/QwnGOAEABeUeTy9o
7dZp8dOjbznQaUtIjag+pAvpvBtbPSgFDl8ArkAnZWLUbA0+cGxboMBw4GMMAWtyUvclgYoobsCb
cKSbTrExoOSJibBADLXILwCTzW1VYXR5uTVCHlQfW0hMpBCCBV7O09T3BQE6qJDDCNwIwhNgvdJ9
HUdHA6EMdC40g+pM06MXkTU/0soIpLm8eanwEACMh54ixYuOec9D8iT6Sf/S9K/0iM6GyN4DCRGi
L/vD8T7vjxqAotTnX0fgZOcZZ/EMojq9r1g1UAkijADGbOOXp2GEKn0amjJYICCAJZkzdT8GfXHg
bzYPTBMBHUeXXWL/+W7zIJyyj3p1LLDiABoGhAedGMiJKXE7hN/Wc8RdwbsK9rua9YpPn1za9Q17
g/l1YxBQAc5t5z6xDSDgE/4JMwcS0+cQILwqCPP7fg+7gQx+rJ0OIPHobQKZJbd/YTuxTYo+1dtU
92TwajBUwgGPpnMPKeRlr27b2wpGyOfcNb/SqYT3H+nhajqI5E85UhHlMvCNkIx5LflsCAubC3YN
+QuVHc0P3ZLV9PJQQxKYNTr3T6oXCWywxKE4kSwIsBeIC5Ab/U6kkC5pCtE5QOYUQZLPTUjxd2AC
aHi0L2WZiew36CTFhUxo1l1DfPYMdFHUQbRTomAwTYG+JS4HQCn34+02ZjWwZFB5vVOBzCQEirei
1WCJG7MpeOgeaBroJ6hD1AzthJIbxt8kLtoU0+GvXB1lWoG4CqY7JjHCS0vMqcvTTAeaNiiOrDj8
egHXyLA2G1wx5ANst2gcaSShj3/pvwYQH2CCmituHK3kFMspOx1U6sC2hOKFzoKKBq0THQFNRZ3t
JoYjoyw0DpoZv9KR3NA2CzqCuok7iTpZ0Tl3hZw/F8BMgLsJjipnaEG84E6428s1QY7wO+IemOfG
odp0GBdpOtWm8nxnBMgkeQV8jS7/vo3vdPl/PJ1Zs6rKEoR/EREyibwygxMqji+GI4IjyiD++vP1
2jduxDr7rEERmqa7KjMr60PeCllOzoi4++81ZF8MszgOfhgkPzePs+Ru8Eo+nXyHZuC934iskwSM
w/IlnKqopUYh0IjjcITmE5SSSE45d/7074M4Pnf7t0DeY89AZulqZeVT/cxrODh9lUmMiSblvyNc
GQsyrs6YaylxiECgD1LDBCdsJt0g12YSAdn8pYt8BH9l+LivfMMv/w0oF8J04JU8QtzQK0744rac
02NJFzamA1ODU+KcTZ+T4fR5ckj5X52gIKdjbFDvIBcynPTII9YLvvMrjwNI+a5dAQ9BwKcJqIm2
uiO+oWvT3x26xz3vfOxt0pHCIkSOr9p3VkxsJs/gh8x6acjwMhptF5WDOG0cTOgoQdrJDdVWrI9H
2kbwGpYyRoYbwXRhfnCZt2rKQ0c2WxXXPrjLSxLQgtILjc6QNJf0FPgAhIMVj79qtN1iEOkZRDUK
KRTiYmYGJiegLHeqTYekqnzDK0FQcgoQmetg59sxNw98QqAXnB/XpQu8gyO04CvU/wCCUB3gaat6
Qd5OhsgMBZFAwdkJAW5oE8tSzPu4m48dd5WjyPSaAOgBVQF0qrv9G2WqAgnhgcRZMjdtHlrmF9AF
V8nd4yM5LQxZ+BfcRqPJEf5MHAq1GCpvXvkWxysGIDcVqfzN02WfNwHAKDfK/R3ybwAYgByd9eoP
QAF5IvUWKBT3+eI+cQpi2nHSICk87bxxxbrKXb8BS51pjXMH9zVIDo8VRj9SYgwKpF+BktL/2bpE
pf9b6K7sPxaqr4Q5ds7TbSB+FJ9cQWEHjMAbwS5jiXwHXPLZZ1YzyfjiMm6dcPAMkQ/gxn7msm08
mJkwV1Zg9irgFopFDR5Ni9ZIHRAmID1s+579D+LD1tIm98WC1SlicnYPfEwac2W1JACmO1fJGOmu
gOTY5oEMMeY16DEm2oX9+56RvSPpBVC6eZwwNwWMCwSV1xhIeEw2OwGc8QVKgZru/zAXnsLgip3W
YxS7BzAwcDNNwK4MGPekXrCVlAu1dV9oKrFxgF9qBXYo46ea+uBboGVgowCQtMjjljw78beDDRhA
ijn6thvaVBmYqd592gynn4DTfnzERvN6QCfZ7UDy34s7FmoEGKzYthmjxfZbT5+YQ84gX3RkXB1Y
qVHegbk7TFemdCoNwVqZOMAvoGnMCi4M9JG+ukyDX+uC0xZ/aCIA3ysPe+PuAc98dQDuCcrII86h
BB6K2wk1J2jKeBsTmMvk3uZs6dgOUbsEuoZPHLgQ54612MflPXwY3zAODIJBIb79phOh7POTOD1W
fYQ6jXjKeAl4KgfmR07snvp8NBsuk4l5yb3kHvBeBpWxfFY+TwafCTDH7wGUwLGYuzr3hq6l9M/B
QuIgnmOsZD/uv8PTuB6kiQ9khVDwvqW1C0sb88QI+KZBuzv59zv+5c4yZGCqVeX/e+IYL35kpWh0
zO9CXtOhU5Ik0M5/M4VvmEo8mxybgaPzYW/MkHxlvz4zhDyuTBuOCwoMAcCvAbO5UQw/1yQOoXu1
4dDOhhnYoUAG+JuHBVVf5XPCvMbURehhbt1BZQQMAkA8oLcCRtJ6/7tTTDHZFzTDgWeaV4F1cwpX
9cyPzEiOAOKfJhwVbL/3pvGb3bQev0MlBdheGMHjGmB3mvVCce8uAt9/4BiUh2zzdHHkXMTpX6Ot
5OmtDZSvcJA84O28UfAO+hTn7ZvhPGkehuklJAuVtLMn8331fVuwGsbkFzFkbuXA0VIou4MJUMyx
/BzRQVAyuBiqgFmgadxFeOBum5n6GcgXmwt7M4Qy5hnIXuiQ692pwaQltX//uDUN1WSCfUEaFHRH
//tCEQlJIuZzSTtJeO4ID8MtbPmFDM5TO/6VKDGUo3vIGP6i3kwdSrscnxWnGCD6XjE4LWgxM1zo
9kl3bSDhG9sf2yKKaKJk9isKrzhKwsiy6NCGiD2M3kJfh2WHpZw9hzvLivFB+skewS89bLzKiCWL
id0RSykBH2saP3DSomADKsxmHvMi4h+ROUAIrphWHIvN699Z8F5exRc7NnsIJ8X3xpvaXLE3scy1
PNdnVKFMEEyD3x8PSF30NBOxMI3VbxGxHe9l6+WLy2Jrk599jkOKwsWBWeM1ZZ4rshYI+kwE1ByA
c2WT5wAfStOo/an8nFrDUrSsQnjts8qzmyiwk63HOgug2MKzwoEQX6Z+irpbXctnXlIuWME4L61I
OOmuEfAvXyzhPKm0b6LaVkcKIpZj9i++4CX4YrPjKeVf1ut/v2F9AGaGYIOn6cD6maL/4+vjFQSZ
bOdcwwfSAej9zD8/ZI1HtlvjrJ9ZIm7YqJKXsG0YfdIfvsgSPh2c3UICPqIrRo0zJ4wVfdq4PpoX
MXx8qedn8jL6+pnB4m3Z0RDHqwlBqf4/c9k5UmLiPDj3hCN0V49p85fgtew5xELEBS4vqdl5Yeup
JUHiSjV2bZEkGufH9dgEP31U2s3sTYqMgPL0clGdrLh/WQyUhzMDJPOLFLiICZb6ALwdh/7lxxpi
/TLoIdVCuwnGAp1aWt0l+AzYCtgFSBTYiqQ5KVjW1ukJm0x2/0DFjsN0rktKWuq1MlJG2rByeSBF
o3UwlxcKTTZy1ARCk/McYt1JcXH829r3dssy6MnjBlPxEjNaRmPURvKYThSgiJ+lFL8x+ZbC3H+j
ijx+YNOTL97ZOla+Knfe+mm44zsF5vQvFze5O03Cpi/pyEkZxwo9Ekgnyk6K0BEyU4m3/8XfuEfl
CbLZnGtcFVu7g7oUeSXKYDxhlypqR9wSgRtg63GBXj9wO90G38xXwC2sF+ZJmF8itYL927qfG7mm
dSv9C48N5hUFRa30NciZiTCrFHYgfjqki9+hhDukXzUYyrCxOxPcKZp02BJ9nRt8AfBNmNBIiPCy
IUj1r4v7AnJG1EMaQW9CWZTsPBz+Sh559S+eQa+jy8jwr6E0MSZqpA9JjSF/jxRjUBBaEmcOhPgd
XQo9fqkXwBiC3IkaQ7p3om8adzdQ0JFiBwG+RMkFSJ3BQG4UfrHcPj93nTN1pCsE+ByFUlreqUEe
wklCyI4BdGl1iyx9oPkY5wwVw8qH+dXlVlwXkOTeI6wH1MTDV/Q9DEy9RbUEmnNEwAGMKMUmdsRD
3akP6oHSKIv6F+Aeh+KMcALQCXgLKor511AVfWu/6If5pMljoFt0sbQ0D23sOAdS9btua4/VPZp5
ywzaiVqwc9vpLicGpUKcGNy+HPFdo4MBHaGAQ8oRj8l3IflfH7PrOIu7QOw4igFo3nCLf60KVBdk
8uXOjBDpLjv9GxJk7EpQN0/QV+NFxrQ8NhQKo8H/eQvTIV7w1RVBZYs/frrYDhl7Kt4Qk7mtL3nF
nnZyFMUpu4w1glIEJcprFmXRe1lK3VfYce+I1XjarBy5niUlT926kWHSIBevqBGfbKzb5RbLWk3M
TV6lz6hntl+bh92jV9zbj1isHbRVp5YqiPX5ftsBpLQzAFRgyS/1ljPiw3JUUqr0tC6BcUJIxwRm
SiF6oUFiX1l2YF9YTZuBKVzqpck1uQQ3LjaP2iAf4gEsJhfBQyjFtxOYdHp4+6nXm6ZjPE4jKd66
xoDF37+OpfDia0OatdtN/zmb5JNb1Dzg357hNqAXx5gzDTBkHnGLg2L2sCkwmKZMjNtIprOsVY+4
8bOti3gFgSBCJ7c3ou4VQoytoRo0IYbX4Jx2Ofr66vyLzfoFAG/4iuqNDDzOn3wleGqBFOpxw78N
XbjnQMapZGtL1EheE7zoDDI0ca3jg0j0mK3XxdMNyKVJSi6TbIwxNB1aAn1cel0sOG16rjvKyKRe
ix+IjKLGnnxmxL8jmv7eOWJu3wZ5Qmvc7VDy0NnOlKh2zJD+xyRbpHvJorXW1/gWAILeomxMI5CI
Td4xY8PRhoX7dco4X72OCnavbJHWewONFEESpJ5Me4WO1YRsPrdRd1yE6Cb5NSJIZ1bEPZ5KPGaZ
j4+wtSvrrNENndlrKcggsKji7FJ6Xdw5Gn6OkYB7Lbzhpfg5Q5VgEWtk1o4mGXTvFCg4YPuz3xk1
wX3c6fM6amgvAmHXcIBmES8EFK8/vRRNSYPQRQjazTkSmF9EYIa/EIlMaWszFakIATlB3JkA6wKg
CQkKhMFGRkAju82sGUu+doB6R2K26b6c3v4NE/C14G74FEDzHA5TtbnN89S597sb7k4a/1ye+4dg
Tt5zMXSXQdZak8Kj7IrphnsWLKNiMW+7S+qOmKWixtOu/QxztZkZf/qp8xSg6fExBWC7Bdi8sIZK
E9E1xFxDw7iQIdZ7uHVZVqJ02vXzwXEOB3y4Jln8SYzosStCQCtPCcRjQSMMTGiRy55/7t25ejjs
t4zqdkyEQNUBElZ89oeo5SzqL8G5FE/nhjy4EezCRGgRxDMT9mvlbpV0yGWpDrI/gzxQ5yV8yOx1
og0XWCLKU2bVdliRILJgwocPkLfRl6PE1Ug4WOAGcIkpk9uZLAK3KHdh0gbbWeXcplhkHHga8Ja8
DSYXZoHSh8Kw9US0xbuDaVlMRI/NU6amonYmmfMeYsZvS0FBykvvxRWy37N0UD3shf18tg1vqMVX
1x2L1Lw3wqrPyd0uEV3tdxKVwpmLBYvC3GFjvqJeHwhHZLF5+AHtEwhRP246UP1rAs0onRFljDvL
t73uOYYrTwoqZa4TRODPTe5lQ8hHbW3MgTxjNAwRVOx9/RxDYG0JB8rhvBi0+N8LTpua9RmJeVQv
imMP083HCQoI2P3YTJ7BhIUho5ao/5qzZ9C2KZB4Zt1H/zp4LZ4hvOgIyzYR1txntY+Vb/KJG2eK
zM3NV2TfAQp4mt+K0OWHetlE6DVEjXQXPH4IXWQh1fdLSMN9NyQvdrVD79A4obTPHWn0CrI5MltP
nnSdXnz3W3SKPq2Ok9+k8p5hvF1nQ3y9HWGNjJ1A9CLQsvFZpvzjEaiTJ2HBIUs+IURAkRR4aSye
sQoNZreB6HRCg207G3wOlUP0vl3BZ/S8LhO7e3iM5AU6hsl2TMz3jJ/edfalGK8v+Zcdv0EEgvGu
B0hHfnLujrszlnzgasYyuG1uPGnSRJlRuThg2FvgcG+71+fXGExfXbBOvyN+tnsHlB4EZHRmIRx6
WPPu6rajlcDm87DuB5qX8mGKZyy63ndBEgKI/xBe4QEFBIPu6pnk/c+sGGeQz+d6sT2wxGtePX3i
EB2+pnR48VkTCmKDynpFBW4HMWCi5v02+klb1nMTk0L0sH+0rBR+9lVQxaQL7CMQckG6roffE3cV
R1LoXSmksefL15ZCdKBhTUwE/Yx7UIY8aYbmtIHeuFAMZCp8PoOjpnYvQJ481efVuD716PMxzjog
ra5O91vYN6qOag+W0UyD73PX1FSx45TgtvW53T9a0a5s3A3eI3ErWDN4TGgCAKM4NHGdSMmkhNUy
ACukiP70P4kmx7JMDxHnM2tQizx0QLHi8FnVbLyYbh5+p6r/5tGg1gPt97KlHgJtOhv7HM6VUFw1
SKP8DmEESyln8reOcuFbKl+agBfmtSP/IOTdD4ITdpZdQSKL69/wKgSadtcMWC15jnPDNqlvuY1f
t352T7p7CF3BvlIi8bW7S/2Lk7StSfbvBGGYQRhqViCfBCv4dp+ydZvAoUKawkt2JFtC6gKRC+hL
+WDusTIzclCd9Mo90VYW+9gE4uCGhTC3AVKXMWz22D9D/ZJYtAb9ntMlmkJRqQxNQ0jShPcy4Ea9
RqCjADKPRUN1As1twLDA5gm70Wyj2M2c366D6wLmPbWdrauYcyMO0voXghlUoDSSoxQIz9MhYVCn
K05d6sLhXcPXgngKgQciDq4SXtkh0JZpiqHttSXcLDwz4DtJahEyRwkP7uNmdqkdkiRIV21fjOuJ
Os/xDKM76alYYyI6hth9sgvDG9LTuJrBpH791zQ7kv2jnJ8xUkzl0u9e7e5esM8M0UnnUy5TGur2
u0GNnoNz/21ghFT4wridmSRkOEjeKaT5Y5yZXA+2kxMRX+nri++O18GckeVplPCeUJ+kWw/N2VQe
0mWkzzL9PjHcEsnNm2wzBoJE6tg5gD6jwLyMSItF6gxiAmIFPE/gbW0D/H/D1w53Sq9FxfhekLY+
qPD/eDy8ZKzQBez0RUK2KtLLubp7TMFqX6Mq7pDADsu5xpNpnB5Tmb+8EQV0g2ItnWWXJQPElBMZ
SBF7egyLQWyLvZ5Hk5x5dqSn9Ok9LCh+9AiHrE6fKhnXXIit+DIhsZgIJZEW0IGasPDSZzCVfUYk
QbwFP56RTLz890TzRByhDV6Epy//IbyHXSGYAst4RfpngeVXdB1WtJlA5sn6uruGBaHSDl2ZGamL
dP11MZ4mchjnd8QM3icpErZ7wBfUhqDTZtSMscQ/k/AXYNPEIl4+vR4N/zZ6DpAJoasS0TlTsuOV
bPccKXlPmP8DYnPWRzhiGEeEM5dIC7hkuC7yFPp1z0lHABoWDKZ20A5pvF0BMMhnRHQQoSz9LSiC
FNWT95Sbbnw8mLkt7UKc26jeqR/klyLfZ3wjosXfagUyQ9toUkOmR5co+yK+IEBhvGh298Znrprm
PadlR6Po3fT55QXPhIVAqSPNoxO0zXU/QxS5AoAxGUM01y7RatSg0PotPoNf9FmTfxJhZN4nwG/c
N0+SEDCSg1WkkRFxsKNtxC7Wcd47FanugPB+aMY9V9kIjRdnXI8azBWTCRmRfySb5ioJHjy0DNb8
6lUBkeKupKc2Z9+sO+Fnxdx9y0DSQmRKkPH+k8iCeW2NAKoGflCcQEWDcqe7ghVjtvK7Ap4PGPmP
qgTCIlK9Y1sIfSPYj6ydCVHUGTQZIBq0EwgXfFna0lnJE6QBHQmA5QHXiiFEEeARoDtSVchN1JJ8
w4+lmgBwge5B+vEbLh+IjX8BmPmRd3FKgnwgZwUJ572AypWAyugdBdTLX0CfuPUQUrh6g2nDTxD4
wWNUPoRfvYByA7GSGNB2yQVBK0Mycly++ABUrDzCn/BN6kTLE8kZoIAIdscnQj99ArT4OwOpvxZA
lQiUgdC37xCGAxCRA/HFuUP0sBBAloEycgKMJZ9XMOMl93P3+EK5UCVF5f61Xzb63DtkGSy/2Yuw
32fmE+LWgk++Ht/TdtYm3x1XxLz9LQwsUo7cwTeLfKwMmOh/MFs5eo+yuB1seWDWD7ogjJ7HnIJ8
h6w7ft/Cu/8OhCzhMYLd7FM/ahlDtHuZQxju7wzy4pQOcveQ8BQuI6lIhJ48xlDMaBrJLQ/YQYea
t0QkNQBHV1ZcLxEG/wLLMWUgeOQzV3k9MvpgdD7ThIcAMhwgUBWKBwQJPczLwu8QMRi4O304SzqM
QWVzXSgXgDsxi1CR/sJ0sEg0vZD7fhuBsj52PPHk3Nf4uf4c2VXbmnaPV0uO2PFL2i+zmuZcEgRk
78BUomkYzzvzKeTeZz+PW8UcFo8HmA4Uzhu4DwGXJuYIURD0KPP3h9IeNabOfYMVCjiv688D7uQx
Is0/348q/4Ef5lPwgx3jzoLBpsnf8bDZ/XZbFoTMWqKNeFMfz7baUlFOAZbTJNeYq9UXpEcoO99T
QJmpreByQbGNx+fXo3QlpavM10mDkzgfXab66b5mtNIjigqesO/5Q3DKGcWkgax71HkNxNFuow7C
bUKR/mNC2PLDKV5ltHksBX9Lbmk68hx1K85GF+tBzQVNXx5CO4Lko8ZLkmcJ8woI26MJKBN+jh/V
0eckbx0BycpD7lkbMhL1lF4x7m+m4VQGiNojY0TmQ2jicA3tQAdkJjDwVJf7JFBucGns7Bkj8jnc
PTDIsrpobcIHFTsgCxTOYR5+/JRBStWZ3UGPnYA4IQulS+gVUesDmwoR+OR9CaRiQ5utj2JXeFBb
KnEPVcS6QFerjpfRU7jmTWl4Qa93mhN85RGx17WL3sYa3PFs/Nq77xXfFGQ8yLe+lZNP6qsQ873m
NLhqmYt2RbWoS/jhgX5USxPLA/xM3AMxwYigjYQI9Vk3IOR5TFQsDi2yZN7sdfZan7+3AYFaNevt
tQDLHNLhHJmrIACi5/pyc34nIGJeAUTMmVN9vuyWKM1tAuwAaVxOCYolxypFUKPV9QyQpUwA8pS7
+72xQehJb/PDxoT+TBf76/9OyDAInCidwwXgSzRIzZbH01MvKIqRQaals7EjYOMsP7F87tFcRp59
OKXrzuTZYrbAk8xSzCHWQp4I9rJ1MKP3D1lUH/EU+8v00gRVShpzxCb+Ru0aKHb5G5h3CgCp6O2G
F6+Oe0xeGD9m9Ln2wA3Dy/iy1ygOwc8Bzugm2MkrzWzS1S0iNdn29R0aS5ie8DHNRyVhNS6rIWzq
tv8ZNyGR9HfzhKg67gjstD3RIetWTs80TA19eKI3hNkAhd7oPSnn+q6dEZuHHcd+T+vR/Wh8Satx
ErDQ2pGCoZtqElIDYtaCwkr3h/HA8jruIQDXFzL9B+lE7eF10Aseo3okRawDkg/9wvGn+g7tqXFK
G2SWQZs0Y2JVgim0ghwErn14mbLNdD8BaxuLdEa/nXV+jxpiGoqvkuKoDaRzCpsPoJV8R+XkFeXB
PXmMfvNy/phUseaxDr2m8olQ/0oZLO72pDZ9tvudvvvNuXm/eXYgyn9vSKMOxTg9fOfyPFshawA4
WLQJMfMCMv9MLj6p+ttRu+ztP6wyYsE9krFq3h1vICagSB1pXYN6TnWeMQiGeEX8W7ytHSspUSTm
O0iuxHwihejStor+jyPwCNMBTGVOdkG48k05uY2UFU+17L78dCZHZf85fIzLcRneBunogcM1Dtvz
x/JWWs263jNJ3vttiLB6b3CHy34dACviKUerlfnnVJOBbANe7RVRia1vue8lr353AH8O2ROTTmwe
Z4IFA9nFpEtOX++uR0b0u+iNL33Cnt3b1SNU/27riIASvG/aIqAHJBvtRKNT4mSvHNHVdoCF9ywD
1ku9lvYiCEU9hZhZQwjRY4FqeQvk2fBHb6c9XlJhtjM8jd6kND7G1g43Ghfjbefbv/s0KAqu/pZe
pY0v/ANrnCNpreWqAVFmd0XgWxyyQWesog3ACH3SHj+HfPHDgZtscADnR1hEBib6UVPcRYmh2DFJ
G6h3yhIoz9uOcqyzQBvORCos+Wx3II7EPISs7P1sba/dm8RfXXzi3+49qs8/sS+QWgmkeopumwCO
UzlAW0KHgh+J+4VgwyTLZWeFy/tCoCBugAxVbdh8IixIyXKHLJA1m5nB9sVmjhiPJwihJVwckfBj
iqSSdTujEdZlSIArKDl2MwLaGGi8TZi1C3YlOnnWk/SgMZ/gOGEyCYawOEI29OoT0GyJwP52CSGD
Eds9UjVIXcHrZjC6enSZ3qYEu8qeRI0P/y5g654JOjvusCAi0AGxH1LORwHRmb9l9MCgApMbTEEm
xD9SL2hDtrYeYuFfXxEKRs6c/ZGZw4mycyP1IchAQYb4B6GZwrl1SUNtvmEA3gtlJUdw0PCgzERS
7d+82mMZzMNB4qjgyC/6wsNn0xr+HxktD2kTWo25B+qiSVgxcP+J9KAzv0ZplAWfxW/wCyi0Gacu
HVZHRvBXbb+7JSU3l7t8YD0NH4E8kTawx8Qy6bcPDy7q0chCds2qN0sTxD0oEqBqP2Ukyz61a9xV
1BdELVyTem4YFmwFWR7RJGJTmlsKIYtqsYrpSG/pOUHjmB4VzJa2gVGDd8s3n5U8waQFMxYY/Qy6
oTvYDj65Vb2sdHDZ38ZqkOrCTQi34nz9ZLThg8Zb57nqID+jGtIq+UKtgOwP2I0KpLsoQoKUb0xc
E4QOD8SBcSFE5PyYv8xi4CIEugQF2t9KrRP+d+y0Ejp/boGVHd4b9uzOXmyFf9CMhFMOXNMVST7e
FyUxjWXQgYJIZtMVlQDWlymyv1MocdRx2Wmslly3Y2lsdvsPFRW47rxRF9omm+497FUer6q27Odu
9gha3GkSSKQGzIfaYwOG8a+JOMEcXhMi6mAwWcOzRDlwK4j7UERrvkm8j5Bp9z3iLa/xyn2F98PT
MTr2O1CwSqM0ZqAde0m17iYazjGNjbUMfjXUurY5glZ06CjiRa0pNa3SSUueQt2n4PoFyYkNnaWO
sB9C2fInEWHiQxcACiAdoywfmIFJcszicpS/bB28hafggYWKTaDR0nDUsJ+YBrzP34eDAJxZgMQb
QTNQGdEf8wJYlKANwEdoDVTxmi2L0hXoBiMD3B1dnVYLAnZCm8bx7YthE4ERiQH0bfFzIebG+Khn
qacOBRRYwQzV8Bn0KFcQxqt46GlIsP/M5zAqRP6DcBYJM7XapjAmyTFSSG1cw7646rpUplCEnUFZ
ugriRa4TgUqSLZ57na7usFqlpV594MSSG15/KWEX9/4Hpsz2WM5vG0E1Pc8G+TRTkoVCER55OvM7
sx6rFp6a7I2dCGKPuOtrZePUuagkrBj3W2/w/8OdlkC0p+OIOKofjWS7Y0h5DHKmH1qEOX0+JSLg
Y3F4gPBv7iYwhpVzOvvXsl6mLj4k8xJ/k831tJ2hWODyMwQP5pnFkOrBDaVEUbp7r+ggMi+HbOfs
6dE9YaXWJ9WKxaQ9gAZpB8ntYbfP5T+A5Jhyu5adb/zcfUPUjSNaSMW9RFl/98YeVxWKig85tWvp
w0aHXyXP4zO+k/kB531Hd69dVsEn0o/SBEIpPxcYeTXzmiUgQ+ZDIaOwC/zhy8/ahNXMFfCMLAyT
jH21eb+E7/dlrey6Gt4ZwoisOYHl379I8iwD8tD/gKd0EeJgDgJjxoRLEU2KIUYmzzd8SYgsdyQ+
gG/ZEcRL7Cu8gUJWodOmDOA2laJyxKYNUGhLGzm67GDBukz9gJQUNYwiIKI3KdtfNSeZGfAMyhxS
qBa+jiySVW/XHMtNSboD6ow5HJDU0TyzDRCgsU1wiCfJ0Q7xilATUYFKfv6yK1OULqfbIUAM0Sm1
kOK1f0JFbUW6SMzO57A6sb2wCbwW4Ils32/nMgUShX2hFQaL0y9WhsJUDjMFjyIyOGN4oGFvKsdb
36TNApKI4ZfG9q2I7EVAdRdlRE8seP7qgQhLSVCoP6LYBAAU1nBvrkHcUnv7c8rGNa4jclPSFgDp
L1kLjCPpBWQbnkJYLjGPFZf0oYehyP6zV9fq+r5sRMrwDjGNudr3Sedk7usZZjVvhdJ+QlOIEprh
8eAWLPkWfXu408UU1098XVXWaTJv/jhXWE/o94LpH34dVkp6nFvG6Lu/brJAOv7WcPY8ECvd01e1
Z56bBDjbyJ0czkj6K+sh50BdeTL5jBMJnD7n3rBGKw88nAWUzfSggAylCjbUxeK6oMcIbUqn3HTU
x39xAG8AhGd8YPtYdeAmcdV3XpNmRs51oXOShpBXwPZ8qEThHCjXP4ns0Dze9xU8zRyxiH7QCvsR
s2/la+w2kWX0yGGRA7EhESD8fY+5Ks9DiYkngnlIc7QgZKicLPUx+K6iS9kYmWh20I7KcbHB3Eiy
87HcL+a//XZdB48xplOfr4U505snAHMD0lVM+ihe2jD0Ypz3PF0Zdk5LA3d3GgPYmPv8kmrR9Xvz
y+AbSwNtag4Uv7I21JFgzpGvtT7okZsDhSrePfz53eSx1+KL13WQWcHhYRFDU0XVTQ8i8jCsT7+z
hwf7znt7kVVGDFtv+YV9vqJEImFmL3vNeclE67d7tjrGDHr6QztvyRKgAUECS6TSsX+m9aTvBQ/v
geYDBGsHjXwTmcPZOGSUSOD1K80eSbNj3BhXKbOqiUL3+dN9fvMeR3IBZV7OzCU2Ekw/08NPIyUh
TbARaja34xtok+eUWkJhQrEVPsf/rI51Ytz4w8cK/QwUbYXWD+UR+h3ifQZ1g3chw8k7OeKFZiL1
gJ3vPuNq9l1SFIRHQiHC7tEszDHdHAhz0K6BALKMRMVZrazatFRSeNTgN/tFvkrFOvgE282BfeC2
UpMUWoCKJpCh2S3hkWh2VPTl03vyO7MsSbuS+vKjclQ3BH7S5BPSqM+tBni3xfews0IOCkKFohTw
iWoZqHiQLaqdjgTPgh84/9MuokMjAKIUiLi01wuISLcrGBTNNjfERqK6iv6krLILdV7BCI7l+X0t
77bL3l5GDNSHMkcG9I61xTvO+ji9ORSwGWs2LhA/IkcwlCsB1HZZTzmKuajG3WU2e66BvndUgL1O
zfJ1Qlyw+k1uu+L4iAzBchBRwegghyecJ9YZUYQNQI4g4hfJ/q0vuHjUo/4cGsASHlbf6O1+AVJN
OOb3pOehgUy0hI0G9adI+SFhTJvN78VesQFqI0Dlij9dSougy0QllyqHCvE1RIcPscOcZe9A0MCk
RNwGLXPB1fxHVIqOXuzf3/XtaaW/fTm8TMrhbYgmwyrcIuhLf1KGzDMdZQjf4Dx80eP2LVn3/iQD
/7eVqTbVY+lY9OvcegZCZ/dBfLJK99nWTpdVbhd7+PQ/IQyZPe3b9vL+xXqyLvd05lVHvaSJb1uk
G+mgoCJ7rBw7hHDrG1ZZbLvsUEEZUAcamlBPPU9y3vPXyVyzRZBGI6/71jQ0sC6nAoM64NbCNzWH
iAYciuW86AgRnZ67+oFd32SjZtOtYzlp58W8GNKaaW2u0mnHpyqubx67F6smlwePY6N50f4RNGVx
Xb+mxfHST1f1ECCLKwFmYfiUzHvNL5vOUvybC9ZGkG8AG/LcEBLGWDAFBM5r9mKkF7sfgHLMtioI
cSBWjnjpUw7v0svUbZBwgcC4pT/X/VeAyiYUu/Z21VuVi9u0GZsLZunivSNETY+3EUmZ6ZPccaxL
0Kzeux8kNKDvX7ke8wFORVL855HAtFgz4avYXBREEfiaQbqyZuGJSE9m/Bd/DmOkxtqUhYrsqzcl
CyOko2ekcbwu+cOI3wLPm/HlBIaRje8zFjIjSZd6XC0Jd+dN/7O1ZfKgJS/r8GSt0UiaIegZnu9D
KeY29UYPv9NHCDRmI5HWNyZZ7mrB07ttWF63U8RaaNyWesj/FBYcVCvQ39Kayrj9A4XbxHR+3oZO
N6Nshx2Dp1vSEJxnB/GORHRUDjt78hHp6ak1uncLvd+g6CMY8bP1j5tzmWC8IA41R3zVfw2pvn2f
8ugR8VgxvaGMz1vxgNgUDlNzCg5F0SgR6rZfDkVkIJhgDbeFE6u+hJKEBsjEdvT2WFB8yVMGeM9C
BKdwX9c7HuzrJ4SXQWDPOgVKLko3PCHEjq5xhySNO0GFHq8rWYPjlOwnUlYsUK+up54vqCAw3KJO
6Nk3Ff8zk7v2Tlk90fSAYIZ0EhwUbnduDLYbefaLMaUcEsl+x9+14qvj1qev60Z30HjT4I8wxWEx
Hxrrh48z1RgbP/gWMhzDQoTosdz2EoFJGhNtTA9EQSK7mnPai66roWAJzAkuM9rhTxRtF8l79MRh
AkmLixADmIV8HweBkcq0zdlNn0d58XS6fZKHz0zgg4nqFmOl385uEYsO5c2UWYt4bJ5P2B8Bi3IP
+PE+21Kc+w0qlqYZAKI2+M0JRawiqZKvD6gZsQkbdGzVgChJxhx9xn7IXWECCamBQr+qqy/WcmxC
5qyI230PhLwTQB8ioXaQ/9QnLSDcQZfeLJnEV6cZkBB5wMSXiCr0q3ebILmw+s7LZwoAZn7G+UTt
rIRqgJrrmYr70gutqHp1y3mD1wOiNIUKEPuOqR2j9RUV5fyRemukpBy2w9UX+MZNKFtuqUEmNUXq
QNEybq9MM01MNh5GeU4UX43h/6PMY2tERWEALUNrbsp5D/boYfel2ed8bzk7gnqmofuxv30yIgfP
K50dCZEf8tLJy0fsahfug1Y9ldtzdScP0UY6qJ7Iyq/ey18Qr5WDS6zYSc9JJ4iJRycYKOGNiHjG
3m6k4N4XArLSIXx34mxIwScG5l0/m3b4APs2fdlbRG0VWF0zl4+YPw0Rmk3u7NDF4MFu5Shrw+7N
urPG25E+y7Ye406LfqEa3Bbs1jrd2E3R6qYOSO4wCUBRU/ryULUHN0+Zy30wpMFt+VpmvpB8fn2e
NwCIy+Z7erhF/BiBrbElgphF71Elg2g5W6FVyNYku96xsQJqkAaAamKNdusR0FI7UAYVFiSyW6Ov
FXYi5rAD30as8PWL47ZPQn49BP7SnNSQ7nzgAJIeQwS6v8EOb4RCQXI6ARJr0SkLfNB7nfC9Cchz
zeg2kQEL3OfsOa6ZF1QSo4e4bRok+JEkqt3hHara04TXLTmGo6/vworVqxsKDVA1povvARJ20BEQ
6E7EaslzR5QFzuMYIcsnKjA0yjRwkw6a30S0lIaucepQNP/QEz0GizGSbInxrfOxVtSKsHNgVcGT
5hrWgoWdtFESdfwRKsIe0qrLCBBkKo/+I+y8euTmrjX9VwxfDzHMYTBnLrqqGCqHzjdEJzHnzF8/
D3WAY7ktSIAMf5Ja3Sxyc++11puiA+ywzIEPVfAyMDyywUWZ1KB9C86mdFdSGEAnK+9CIu5fGJPO
0Lk1ICkbtc99DalQ84ByVpkXfPEgec+WCefiE7SMcMB1/Y/QDSFvwf1fyhMo1uwUEv7Yl/Gr/aJ5
JjIbxkf/yplwCsBnmxVjhVViay+lUy0Tc+KgDuo71Zfs1hf2aHgu9L4LI+4nsAQHNMLfFQLV0tIx
0OI0M15OfIEEoxKw66kysSb+2TwfgJbaV2Za1Smhgiih2KOC5q2Wd/GFEwgmrn/0NziWubzavLyy
270DcNUQEhdylPpOrCejyZ2+Gw88bfaaG6Sb4T2DUMV3cCY338JSutSwN8EWIVmBRZXwz3QWVWRz
4clJdU23f6DlImYYduNqPCpAO4gHdYzooceAlHvyXePBtfxCog+bx+2PhQ0FjOX/Smexp3jA8hYN
O1xneg56GLb7ErsC95P6/Id8iN4LlzJii2xkDYfwbnK7p/iQOxX05uqWOQUe2MYm2Mw7n+xukpA3
2HzCFKxd7BlsqFJ7CArUP48ceLxZw56dv34s7msd5LW8hte3+sCjpSZjfHAeN28J1Nnk3L/RUy48
UjJVN5hIQVrdxNd2BdntQIO1FrEfcYMzX3prHdbTmjqejR0/KCahiNZZY8zIFmW1BzPqM0XvQY9C
KgNC8J8zEAXnUbYapidf7XV+MxnGIaY6jLQsX5RkzET6V+tL3As0G8fkAwRwIKUTSrdbXkrGFwmP
31Hfgw8B7u0rHDXmbjVDlhtAJasgO1045jknGJLWr8AYMmK/pVJSSfLdFC/BM3MYSih2I0hadPUX
yCPs2YvNBSzHm9zesRTx4cAhIztRVNw9lI5wbg/9ITpR/sD+tjGxXJGGC+dcW5Gh6BQuazJ/1R5J
hXW6HYNQjH1W4wOQCkAK6Ca65An21APTQLjxcN4hiK+rHZMW7pmwxjKD648v8Tb5oGvBzuUBnJEN
qHjJYbsY3uT+/NzJutsthzOgjB270oY8dBsaOOh4zhPCBhX96oq7vk4vBUgN1f8Kem94WejsUMrI
MzdwVVcd5ZMcCso6Yf9sOp+QjNy1ehy/tAOl9tbaZAccbyEILI5FUJBJ5sIXaaJvYRLMGQzJLftI
4VBhUrmgQkxKb8tn0r7YlCAH9/ZnvDHd7sYE8aEOPHE3fnHiUmgL2go/EnXPneUcn5zOhS3/xeOq
H3gnRdQkzvTUduvgxjk3wRIvD7xttdNSkmOCAsaMJjPEmpqdmWZdbJYuga8oqfO+ph3obuoYMHfL
h8GtqMS5k7zezLCohY8VH4V9+BRjb0LXDykILpUXwygi65wHjxMsLGIVkjIN9wMla/lFBRrdiASH
gL8Myt95/MvkxJscmmDFG5mV+yv+kIPAuvePdDqknDzncEHVKwIZp8ONSt6Rh/gi2CZ/GtwKcenR
wi88ZDgLKTV6mzMFoxWmPLynQOi+nXI0MyDnFdlUFXLhxRQGTmFya2qHajd+qNwZBisr9g7/DZbD
/NbBlViQA5AcHzOXn2uHgUZ/YODIscGCpCZWluaVn8PmF1+QJkBOhTyD4IPlQcVLd4ERJx+G0le5
ayr8SFbAQlAUmSJlIq3Fmv/m9adqBoGNcRAd7vTd/JCcOGlzosehKnbushvju894GBniMlCHptC/
9ZzIhhNf/WvDGeWvDG1l9JsU/3AoBTw9k5SFTSRgXbkG1IZihlEDlHRo4zzdV2amUuKwtiEiUG8x
DGTMB5kT4oLPDX3LTovcR/n0C6Tbd4GJQxZDR4U0c/SMdzxtGgoapf5hPNCz0Caljn+lPeGrhicu
JeTwACwx71QsjPSlCpzIEWYFsBRx6m5WNxx6+AoYDRSJSzf6qhdu56aH+WthkGCiCkcbYNpeijPE
PysNNVy/sRxrW1NYtA6ZfNADJ3d4Crf9Qw9LPjv94GGWX4skQb2zXqKb9TK4wSm6lYwG1827wG/p
pjjgEFAsIhgvfcCY68Hc+NfFoGux8KHyBOhhxJcRzh661OMmSx2PdwpX+Ll4P8cnPhM3JUyciFOm
3PKZqNz5ZUIovgMfeiqwPQaNQQ3HQsFTEas/cgQdSWXAbNwxL0KSIQWuIdlzj2HMaowdAj8FKrAB
Shn532uVjZXxxxJJ4AKB9xzHwFHovWiE8ZzPiUBZWne+FdhR8dSDVKzUK/5bxXvxbtAzedUTnWmE
MgteNEcdL9mn9mntiyfmxkf9KvoIKIZ3yMcRGzN4dEwoA1AUjKYEgya6XR4fJSrEGPXcc2ohIlmo
HtsOt+qPHKsznHfQDMHMntDLA+3cy3D78X6KcfqAR7FJWxwQ7DTezJGjGnYnruIWSfvKgoavLH9r
QA8f9v/8x//+f//3Y/w/wReU93QKivwfeZediyhvm//6p6L/8x/lf/+x9/lf/9Q13TJk0RR13dRM
UdYMib//eLtGecBXS/+rma2w87VWuiGGIL4qBt0GbqhWBkc18CSSdvoeOIQRlO61tjjoYizlNLg5
QXhGvMG7xBwHsty4xrMlwbIHuw0ysiw3rO/Ci3JjUxU5gWB5yTYo3p8v3xB/d/mWqkqyami6KFr/
fvmzJZtlWnP5hbarUHvj8s485EvnqdB8o0QmoxQymOQUwSFnxqcwUnBwkivxvJwQPDhRTAK1S2wU
Hr66uVFluyntGPOpyDY6u0XKuARGYO+0rqcVVSm8FMBx5CCUGEWE9Jvlujhw4Dfb4k1CCSS8BsrC
DIZRE4orhocM9kDuLJKvXthOwPEAYckwu2LxsGHQAqKu4Kamrz5r7S+3R16e3n883X/dHmm5fb88
3Tkrh6rTBenWw+hc5ujdW/spfwEcESRyls/iSUbKEbzUWwWOC7vBPKzCw5+fkaSav70Kw1RNVeVi
ROPfr0KJBDEPtEK+xbBOSryc4i2kfAyoveLupwM/87v6NOPDqLxnFtOCljE+WMI6IQqGof79hHE/
W+0B7yh4uKvyXGxlfJIlSB/4Y7rM4CW3BMVR9wqe1yCjIL1k5Qof0XF+1va4jGl7NX3xwTEQ52Cn
uau0lXyfrUQPpzbH0C8jVGf4Xzv+H2UzpLFHc43Z8WzYy0B1quDMQ4OjpJbatWDrRPK4bBEJBcN7
jAUBpstgqmyhJ2aSsivuHooTBxkcw13L2eYMp3zezjJzCeb87UW3gXUp2BaZIXCPehcszPju3H0i
cnbNd5p6MFDIcRt8u3CcA06RV6LmBit0H7JLM1ra6Zd+rNxio77G3nRlG7L+sjVIy7vzn4vnX49t
eay/LB657sNSTzTpVpIKBf9jwYeXAAlg4HFem6DvHEMv7Q5klGkTvuX8ubXHu41R5p+XkKL85lIk
UZJZQLIim9ry979cihS3cqMLvOZIkVPIn7hfQO7EoJhDXl4iqPDHFqk5IrtAEsYpw/7P4DHG3HgV
SitwfIwSsAdAL0CjD3OB40ljEE+vxLkwrlIZDw4nKTd/vm71d7fw1+tW//26NTHXBssP5BvwtsCP
B6BhCyFGk82DxAEWmL6xUhpWJ+C3q2Krc/fAEhEmAujjDVpuUMlk2rEor1Pg6dhmQx6MTz00CWxB
oNCgNeKJwB4NXXE4z+UV+7MERnW1E0gHJiY3f6cA9fuzYu7F5J7jVxLcP3/K/9hlDFGSRFlc9l9D
NmRtOWN+fTqjMc7JVMc39ZV07VH5kYSHIHe6xST4OAGRUBDuGuhqL6mFlfPiKT3pH9W0K7Mn7dG4
//PlSOr3M+379XzbbzTF75VUbuJblO8C6+jPhx5LaqYu1ZqlLEEd4xVW6eq3WWNDewiBKZCkbKS9
xT7Zrf1P3K2V3BFA/DMcnVpPmnYZnXC67+UzgKJUbHsicgzILDbK9gqTBMwsos3i3z87Vu2EhH/R
NX4pmBf2NtisKdtzs8rlTQBl8aukkzRxz3QkYsVIvwEXpS3zoTDRDa+V+omLQSMo0r2R2jvsFHxQ
4PMt2D3CLDT5yV6bXd10oC7QxiLcigd8sR2okXW5bfRV2+5QteD5jTleC2WGZrjMbnO7T7u9LJ4h
T0HvzvDPHDxq7DI7GM2urB4jjRgyhKSPlIQWTUvALN5JS0f2l+lGJl2X2tW4a+mCgMzmU7f02kye
ZeTNH+NbNz5qBSoPRDv4sDlBaBf0e6ixuoe6YVYP0OS0yJHA8CnXTWcAL1fXeuZV1u7Pa0D/vmF8
XwLf9i6jkbVcKdv4ZrG/wvA5QBNCb064HKAmiC/oFAAXAmcmLNDR8k1wJcow/cylhUFBbeOfxZf8
h/wMD4KZ+7CoKTbwHeYruqFzDEsPMaJjQvC6CkxZYBiOV2mrY/CP7wdQZHQHhR1jNBy7HSzkMe3R
Mied3QBrE9grnHfCXfviy+5IoEb8l2Nf/f2nN1RF5rVULPXbC6CqsdSEXYWW9dUYd8oJtwUFL59F
/9xcmuYzKG61SOD0EgJXreUHzR3ffSTs8h4mMLpMH1sNwxEODNowUB1N+ML24p4Z0Oe3hQP/PIKi
RjC0sZKPzNiBkeJdCCCzYNLrPz9KQ5F/u/mr1KmKZVDofavx8r6ahiAfxRvvryXvm/Js+KciuJTe
kDtSR1QJIo19a7hZDOKzKfJ1gwQkJYZiXcKbxFUQ5hfABIkgvaNjM5NvMPKF5JX7jmG6S3DisYf9
G5Bhp0sH0z/2yT7ObEI0VZIGPyGOyYlr1fhzYNhQYQmzib8K1PbyaUL2Omy10e5x2ks9cjKy2THH
e8WCGH9pjHObXYbJIQNAfhgQ6FBd0V3rnjl6uU4ujCcJ6Pl4hU6icR70o2JuhWRlxx8xZgX2SCLY
OhEZPd355loPbIO5bubGOCngn9l65ox10xIUOB0SJGIJcsv1NGxI+RRoxuoNnIjwRYCQi5OZucZ0
WEYMgMFJsZkY0VCEQCbDdCFYi/htVFtFxMJk00ofZCxZ2AtiaGmuu9dJep6NOxFTLTw5rhPEOCxQ
Y8jQ5G85+gOzgliHneayGKx7jp3OxUmkjkkfKpGuxnbMRVH24N2nuiT/RKMbV1sB4SsmI4/vdrLj
pMYaLTiMlUOYVVfa/g+KVfGLLWgTlPuwJB2FaBv7VFs2TI9wyduxpd1ceIK/1nA25qADB1uCkO6m
r4IqrfY0/zDJ2/yeZ00grgIDca+/G16JiVTrPEuVF2LeVF4i6xaQtEDMAEIVDfEkuViHiNA//5RJ
ByFhM1tihKBEjL49+05NlrjlRJjmdJAEcD0x9l2Inmjd4OpN6AwafWhH0Yb1QkilnmxxaIsDJz3l
j8EG8oUGix+0DocuPMtM7JUhN9hRY+dMNWG7FM5PmoattFvoDj00h84RWtzCll00Qn8SbEJ1nSoE
DbsDfHRx1b0j1UUIu1jOzYyzLBuqTf9Rxd7go+K1NcG2mFYSLlG7ub8tGM4a3hxs4GvAamEADBTF
BJEX28dVlCCU9QB5H9MJetP3QF2bIrPlddZ7gOhwv12FqYi45EyxDhoscqg6Yo50r5Fs4uyiwZt6
Tyi2BvHq45Z/rBBhZGwGyR5or7CWeAUngB9CJNvAnB/mtuiZ8lbH2x7rLkz02UDb0ziRtbLCYMFQ
bagYaA5xOho6B1Y1hATgeUaT9N/gwmqEL9fibhkHtsVYAUJnREbQKkYaxDyEEU3qYBkynJbNqrVL
vCaYwT4woWJkW/lrbCNemQnDjcUBkrZ1zB3M0Gp9h9Mbc2lQBsAbeBb+DTHVOOOrerDi7ZifZQY+
oiMoTt8xO9vmjH3QZLwa4p3+o2cWV6xzy9ZBsffBXvuaf1QwIB54qQOXAq5UvS45dhz/hWukh2py
5vckWc87HknFT8WznbAR5MW7bFHrJ5/wQyMdAsbig51hkVG6wXMID4iFM901ELOktRB5MxNqCzfJ
HdZgyZ78FWJcCmk9IZEQPNF3OwYMlWPkxBqv/Hw1c3QTAEcmCF46dkW3teyjjlm5+FooR+NKKBmp
UuS56RuefqFu+GH9ltuCD6K+xzKAirugIYscslS5D2XpJPDvq7VyUPm4zDh6Am9vWe1JBKThltJu
jZ+pF0J7hSbfil4gnav6vpWdvNwF085HOob0FiNwz2BgKlmYDGN8waIWY1v1bThpKjbEDAJ9G3ik
JImQpUD9vrhHmjvmUCBx5+zDoAdghKezSGyFyKAP6Svy7ZogsAU/TFAhqFus2OfXsNr5zUHGqknd
hlidQQBUd6LuifhDZReLDrl+MmIw9U0nOoZ18EugdLyjn3TG8Y3r4/iGVNLYBdSGlpPhcyetS3Gn
9JddNF/xfx/Mi6kdgvg0mXZQuqzbzr83k5Nh7ZXSZvw/Rbb21bCb81mRGAY7EwEfRMlx8ZhFPJC8
ksmNnTKq5drL2+vkH0SCUeVLALhNIoq/EHXM8gQbREGxReYTe9d+ImJouuA6rfykLaVLpyBD4uH5
3cgbSk/6Z9Ns/fmsI76WL1F0VbGkQ5szLhYGWI4Gl1S4jd1Vri9ldy2qE81n12+T+aZhYwz/iSpu
OFSY0GeXOrxZ2k2Qd2OwFXT8Vthf1qYNfRMHOkxUDEfECx7rcOOcVkubvCCWgqNTGjJ/lex4uFj5
daqf6uKqqU9TeknjxwQHPAyFw7OoHOJoT04ARBKGeQYoSnaXTkzI7obKmbG+1baz7waRLfWXuTkl
3V96T/l7N7FMyCTxf8oP7dsMpU/NpGsCUbplV/KXejiH0HDHOyJ9LXyeyAFkOoS7PVmYtOmUithe
MypvFwI2rg707vxWQ8gBTIQhv7kBWPhzhWQtXeT3Rv3XK/w2wwvM2RQalUa9Z9hI5V6hkF2VKFmZ
hkHXKF9ixt6anR3z+wD34uSooPxtLoVfQvvlXJa1dRTYxPfC6w4oN8xrOzjqA4RT+HvCkwzxCahD
/xm5qdGp2rX1UoxbFfW6hUu5gMTsMysvdX6maagR1BIXTl6w+NP/kQXFjwQkJ/O1WHe5Gxa2X25i
lIaxU3Jkgb4T/d7uFIsZ8joiaow0e3WPx3UjnTPjitl0W53h6o84/WoebwpktVx9kUQXB3XcF8D0
E9pa8quY41IOvMraRetcC9MbkqimvxTX0m/Xgyprki6JliKZ2r93u77VKpYUM1MLvXav7TvYrTjn
35DVI7GX1+1rfqEhS2768c+PWVqq9v94zL/84OXCfm2zkzjyi6RhVDuu0/oQgWjC+EEX+tYTJ4kh
yA+45TjKM3HytcVAHfY2uPFfrmL5eP95FZqlMTbm00tLtf7LVVRt1nSjxlVA4B9wpMHpK1lN6rpl
QJ55NeP6Z8Hco8gEEBjxh+n/cgHqb9sB9V8XsDQ/v1yAUM1zkmq6dEONs1jlfVRAod170TwyWCFB
Uwa+Rz3zZDxRNCh2Ym3iD4Jxh8BNqQR6XPudqDmltR0qFPTTnqm8X2zYOYI1QBVoDwBVBSP4CY8t
qA7lIaZGAsDRID79+V7Kf7uX38ZDkWoFamdxLxtIqCZSkXXNkA1/hDfC7+DLwLKCeA8PaQE4Fm48
CLdVLH4q2L4zep4b/HhXgP8ASnn+lxstKb8broOx/M+j/rbSc11NFDlj6uZPXpHvzIhUu33ebENm
lQTDwg+xYGVvtA8RUdRt/qCulGESQQFiAwSIlF2JCXfspKtRcGfBBTYRdUxP15qyguk971m/LVMT
nHiAtRAIwrVnl1ToyqkHOfzxpWaBbSOKlBE+MhtRhpjXX/oJVl8HW/GTG2SALUBk722KGQVlNjXI
T12/hDJcOnKgGvgN+J6UeFh6EuiEl2rQbqtggw9OYpNe7ef7LHDF0UkAg0HSB1fBrEPaCUgbKocU
Yw2uAajAkoxBLBu19lZAUkRUpLyNYFgEl1Hh+x17yQ1RFY9YY7phuiuMQ8BkgM2hWDFnaMG9GXwh
ysLyAgUkiJgGXXrBSie8c8i+eCvOvMFhAsvbZXNUlL+00vJvD4pfHui3HaQux0gSTB4oznwhVQYU
T7Sl4PJMGiu4ao4ZO2N8CrDXMRaurCA5JoNffPoI2BhYcRvgtUxxJxGG5l8uTtV/NyyVZUlTFU00
QKK+zWxiaZwlaS6km2U4+bAsNz9zgrcG2RwWujPSL7oYLwR9YbTFdCpzGmkbg2vnUOHcsTm1kFEk
LO4B4jaqRXlMPPNGRV2IAWq4hrBW4zeB4/rGFA9BeYzKoxyTfNBeB2JG8celiaQE5vzCzClEFbc4
26lQKG1Z5rA8Wov2xM7rg47XS3iIjF3XXcdk39eHWTzm6t7q4Hp5MnA4IQQMpGHHEDxgukRaEv4a
A86XR6ZLdOQ5g8Vr/CxisE+z0m5SytqfaZAmps6kTXQbNbvxamgEhzxZTzHazorIFhpZJ0sxreTJ
gcs1R8YanOWVtQw3RNDoT+MjwQa0dYvUkxDzWasOEk3rEdvZEARaLdHHJs0zJgrw1Yp9SKR7eiji
Y64dFPpNYBGtB3pduhk6wnnfP08lKr/VUvnA/auX+EcjX5iowFu+tWxIdeEZXE7gGMJhSLctdiok
bcFBhwTyheUQfVcUOlGwq07NtAYanXoIM7aGLTFvAS0mkMsVKB34lSNbMjbdD4hxKueZvIl51wNX
JsCbFxznADbEa4mYcyHl32lPyUPwxdjUwoMAOxvJjniLweFh1+HOzOiHUSUGCNFGgueKnxxnA5py
bMUSWxztTALS9DKD4a5bsNykJSAgf4lv0qtymTNHRjIuIcKxDRoHNj3k0xGmCl4Ev0PYV+s8dlMe
awAgJOIbvdYmr54P6exV5QGED36e3NkipqP9JjQ3isAmhefvWiYUGoY2+E9qd8FaouRq1y1EVxBg
CYtrhAvMMdQBpNEFuhjiTYWjuOTg2ZsnGxPuHw4NuVcOeOLhpunE09Zgi2XPinfG6EzYJE5rXtCQ
sxc+db/pJbsubBgP0uKaZ2HShYMX9D3sckkow2EJ7g+5zRoAmyNrG7F3ClZZZteyg/KZZsQ84fKt
+E+WdM/4UgB3m/ANXvzE+7eFvIHitF8xBoJxAc5ZhU6INdnMh9tEWFNHm2G4IwsQvWWAQ0NPfMAi
wwX4LMszZvvkF84xfZ87ojskm+ABBC1oCWdaiB5w0qGfW1+o0kIiM2pmV4u8vMOBnlks3FxyklGG
GgSMrDPI8tOi8z9iYoQH3Qvd+/Cpo8ykSvrMEJoNeCgxyXmEYw8JEleWiKktc088eic0C9cqXUn1
XbWEb7blMdM/23JX0XzBXcZtlWWKQ4F5FTFrALk8VZi6onYH1ZvKbbFQ0cH5dvp7cINaiHf7YkMJ
q094qXF0hzOcHrJTggQTXu974wquCMGJ4TIzGJYm+maF6JONNELCcSbcrNCWf6EeezVdqCOsGx5p
Pzg9dq3BNi339JRRs9PVgxQd/eZoiTu/PQvRjqH7n4sU6XeHxq/b8rfxa9oGupqaJQVfukIPRMEH
B2Ag/ZxwK/xcQSxlRnt3BDmhKqSk+vOPV34HYctLmS2psiUa3wkKelDGVT4X882CR52iOFmwXeQ3
7AJ4uVwYCI7E7kBYhMpULAnY4XN90+8ZxfMsAwSiX2QD4XiBg+xPG3AUN2hnTUwmwr/0Ydpv75Si
yaahirIl/ewkf6lMZc2PBU2o4vvix4RRaviJOu4hea0FCB+uWV3ppir9OGH/8FxCUf2SnnJGumtR
W1uEs+krIV4RbM7s2sFlxvoqkTth+7lhDkLlx9zDluEHyTgowYdZJc+QCfgDCXPfCy1Q0Dz5MeDw
Ylx9wpcSa2Ymkn9+GNr3h/HfsMq/gIVvR3QXhaUgCSBr0EOqcWMMtgjeVW0MY5sRJh8Ty7YaYfSM
a+KcKceXpQ0rHirOw/A6Y86KHh0hzjtTvVQ4itMO2lcm2ri3ASTV6lYydyOoxFJ9czIYNnBMd6Ur
ZX3BjpTfIepJ/UkIF6q+Irj54CHH+Atf4T/K3u8f8tuC74KuDrs6Bc5kQjrdgZxoxBQ4Ov5C2Ocg
VcYbtMWzVN+AOpfn4VgaDOfXuEOQKEEICTK5n/lKLYjbBk8EvBVG4S4d/lKfa9/7wW/X+Z+DicEs
1SzjOtlUoUkOa33gtFmVyLXFZWlAP/zBPCBAYZcd0z0HbFutGyQYxmoghgMpLxxC/O0/QBRC/568
6IGw6HhFWd8MG6aV2QMGcXgE4LogbXA5ZrDJ9AiThWcM9HGKokRswF9ir2+vsWZjrvW4tFCJU8p2
AZuq/cv6+9lc/tp8fv/I3yYdUj7Lph7ykWdllf1Iz9qT/FC+YO+x7oktJcrnLzji75E0RTR1w7JU
WTa+rQW/rzSjbZroBnopUnOWK+bxcA8Qow6vxVd+W+SjvLSbiBOlWCvXEVB4J3vEn5+BmR4WUTNE
XRyAVuFT5qifgbDAFOo6f0MMpq/gdiMwuoOUaTGraP6yRGRZW97IX+/Yz+nVLyX/dyiwEFQt0QXx
Flt3ASpyRAlQGVtHgL8Lp2m0wUFBKKR4n5qejytqvAe26PC/iD2DrzS80T9U80m1joK8b/2DUt5L
0UNhHSvrZhA0Ea4Ff0tkp7EcgZjH78rekUQ4Prj4ryWdeHT8sS4GLvoYjCc7IKiE5qKvn6rBLXS2
iouFxd61E09+eUyls9CRM4NWPde+4nNc3iXJD6lxusrW8RkU7TB5KOaNIJxy+D2A0LiFkRCCdBSi
HxZpArO4rWG4jEhG5jFgO0C7RICQe7yoHWFtrpmlLo5xgHvhkjeCnBwDQh91FW7O5rpHkTKv6mkH
UNjSQFC2LcQ9F7CI5jdjkB1vs3wX4/DMi6fuCkh+xGm8q6GNm80JiLi44XWIGL1cMWuLH+G8Ew3X
mIcUP5H8ocJJwPhhWs4IvKZ/MagJiKVCnMAATncq4Z4rxPCEIBWM0jCFIreCwgf/r7fmOfpYQkiH
Tf1QPwjMA3Z1hgNI+jjt62sNEQ9mywNjyWhaGTcQFVuFVj8umnA0MurHImnCJ8QZa6cJXVM9+spR
UQHGMe06BONWpurPd4XpJf5JQpngH3MkKhAoUGwDLp5laqQoey7NfT646A8hI8gbSdxZ2anQnjXr
5BfnFhgqG19r5TMt70kRKKPdhNGt8JoAt1b5uS/u/fJDK++F7q4FlYtEl+4/5TelZxpnaTgHRGOl
57zfhd1lqHaG8K6092N3kysomPtG3bXKOTFuyniWgkfN+JLrcxbem/XR4ojt9317gTo7XKV6K9bn
RDlY1akzd3V7GaWjrL2MIhHKL1LyFtanLLrwr436Zaq/RO0+A9wNd1Vrg/lpraebu973WHS+spUl
V2sO9FjQPAT5HKHo7bcC3uGZW3Mqp54I+sABFm1SsIR0b0aHsL0Xgp2MylW86eElGa6ierHSvZDu
pdYLGUdgqI7FJNW29jJVPwbtXsLQRqd0PeiSN/KuzvJ5FB7E5nHOX81sm1u069FBF46qemnCS1Cf
U/NqyodKOvGHfMpeeOC6RkiuFReMxZNK3MQ5Gq5Ta6d46xSOtG/MXSmf/XLHr9p3AhyJ0NS0hKbt
6RP5k7EhymOhKdG1AqUPJrkTdr70UA5XbaZu09oSsYgVMIdTmct35V9l/ITWk8lmlDyBPEQ+Vmtb
i0PjRqVoIxXx3mLX5DDEc5+WNCMw6hD7XtscIjeTTkL8VjIJCk5a6Bit6xs4tB24pqI+ArvyXRRi
4JoL91NQ932DSO0hFW95/lr777p6nyZvI143VfbUTA9z8N77735/7SmxiBFpDt245pegkX/jhZbr
yyR57mLyMyUvttyi3wvdlr66414WTkn3LB/iBvoG8yuHX8WVLtpEgpB4WrZsQtyC1HL5EEzL9W6v
WICY0J22AJqivHAK+CF6dUyyLdA7TT5EVEndp819zaejPw6OU7fnWvhEKgba0NPThzA4mqKbp/sy
OKbymesSLHKEIC8gw9rouAv4ToNdFw++3xvdVpDOM84Zg3AspNM8M/t/VsXXZHowlW1enYYSxtVC
a5jeRth5zUFCQhMcRU6s6hiQPZLujfpgWF7MfI3GbyUwwgh2PtSO1NNo6BsdRHVbNwf+VZE9xa2r
ITiCEZRtuYDQZ0vGcWzHLYykVx5Wq+7DfisrWwtKhbD8fEpzKMSB5Krjmh8x8K2nh5pYAtYhbHTQ
9J8fthdOpUcNL79ZCLBkyCQs3Es47xL50JQ7VTwVfC/hyAfgh2XznYKJEiiUcEx/fiUXEWXbJL+N
bNo8DFww02UBad12EE9G4zXVub7nCQqmy1OztE3euqqylSzwR3fgMUHgrY6jum9YHa0rlvDSbEB8
bnLH09Q/l0/UYfXoQPXRZeD/J5Xjra5O1XLKAfLM+qcUvLfZa9a/S92zUcAmqB9R96qPZfaqdc+5
9sjHTKqvsbkMI5u0a3XP0nwrdJubKTJnskbpzmDLV4WbjiWMyv9iGpwCCx7LaWY010hRQxT55vNQ
/jDFk1idoRK081Or/RjnJxOrUf5bpjddi8p2Lk8WfP8YBO8xUO9hqPXcAzS9PGXhNAXPJjrJxuV+
meUx9x8kMhEE7Duv/c8vKNXHMXqT06dK2YbYDCj7ChNt5aK0z2n3HH6G6n4IDwIHBT/nuUs8/o6J
le4fO+VSq49Kfanre+gNKvUztiTqmllPAaj9AhewtexAxnxixH+YrapcB4WL7D5k0uGj5WJw0uP7
gCUd7KonBP/sSLAqGPTmeCT9mM2FLSLg/eCp8VrnV3+xGkeKduHo4BABj6I0OTFX85P2rkFvuckI
iynBsbdOnLa3MyTYxT4ZvHJf3gpA+GkP+y3EJcsJHlsTZynylG2DGYjiWL1jAHuma94LY7IzeKe4
yT6lGMAjeQbjI2JlgDnsDS8qmgQcJsZNiKpVcfNpbeQ7ufPk7pAhQNS9EuEP3nWYByheNdrkbeHa
hhl5P73O0lYzj7K090PS0t1Z3DYRDCSnXvhhzqDvRw3b/ENYbJXqZiSHPDpN+ZtkvvTaaxI/aumz
kT5H6hN00RnjlEK4doyPUQHG95Fk+9w/kfhtxyAHxXCYYvUiwVd8D9EZsOysPCtykvNkd6gpaQ3G
Y2welfwxCR8TpAvqQSieWhz6rUV1/OkHpP3gZqKShvPsR0ezfDXaL2l6D6ubFi0/rzbuTetHFnxm
03ManfjcUfKeIVsyFwJ296J0X7lxGS/RmcJQajH9iYyVOsSrCMMc4Yc4P/vlg16/qvje5Ngq9sOX
EL4UyUeAj42aHJNwG6BjSh6n6FOsHlQVMts11bxi2srhlxr8kPyXqrTFyRlGJvMPxvxRKg/LP67g
NZaIybXqrkBMNOGKZkJvgFZxFKhufEa0Bi46vmQruadLdkVsFNcM1mSYRyO5WcwM5oXslv+gywtw
+yPqhjwB2J50iOX9KL30mEEMT7n0ksWvgsgce20dqvo5kH/U0ovF3FfFO3tiTn2uStp0F0vhUThS
DA73Rb0FJ9U/qFRDyY3mnSW5OnM06F6PCA7kaIN6dRH7JA7ObF1EectuZ5vR1ZIv2N3LKEGJkBMO
WnkepQNUCxybun2OTJNIseCiTjcQ1YTDh/N62SpaApaCo6ZfhfqSVEffeM5g4pfiUZ/x8fdE41IU
XneuCWrAAQd5TmH/f8LOa7ltLdqyX4Qq5PAKgiAI5iRKekGJCogkkdPX3wF3VV+3y31cPnWSZQVg
Y2PtteYc0+KvdKtlq6jbMOigGH2EPqJiJvJ6saD3IGO8owOBbYnceGBhNBoRFt5dmkSIORJlFTer
UF9CRcNdWbYeDS+V7+SYB6fqK0BgutCryc6fxotR9OhEMu4HC5qQ1BcyZ3ZQ6IAoITPq2E1IgAc3
j0RqxcEzrCFvhdiuuSQLTg5QwHoT8ZOyF0YmdigRiO6UPtZ+I1KsH1NAZbfUj9BL8I1V3UKaigPU
aMQLOha56vCauMfIyZdw8Qyg80QSLqWX7g6v2iM7kVmN0k2WcY7HoKcQdeLtAOimDbZcY4LBb7HQ
TZQhDGe3WHBFGFO8QnsH+INy57nbpxa7wgw3o/aYw2JEOvCkxbkXrwiS+kXlJSsAD5hFaWhWy/qF
zJpJoNksEY5gJ2HOACTKxHPl0TMlw25ffDHzAg6Jt/7bhCoyQW0cXGZNt6jIl8RlyATtTNghHibs
bwdowliJPzt0KGvM8CMM5HFCWxpIWna4UYBzfAC943Fh/QEHAe363b4w27X8AeEDqsDY4TvEDVec
A8LrkAFx/sEDdJ9xAWEbcudqkXqLwPC5VrkoY6fH7NQQWDxHLIqm1JoObe54efRLrMEQwntMlijx
7SZdQxeskHM9FtWw0mSch94E/wbbcg0jZMkTk5B7GOyCq1CjeZknw2zECHLEJd6gjiTDkuG44OO/
IeE47t2Gmk2ZsnJyikHM8MPKID2XqYXgG+OSoFvudq65BNAiAkP7DT+w9oNhWxlexuwJzn6wQSMb
0QqgkAYbSQcqcPpyxnAW/VRQeFXgE8LJlmFiQmUUKbgQhvBFcTTLib9b3kmDwHzKjCJaDuXi+YYA
u/saEjeAssOjjkxCcU3NUy2vRhFUOhX8bhZwTeIZlMAVvC3wRMI0i2KS6efWTPrm7oUMgb/KYygs
hnOzZxWiKAIPSswzWPWiWhYmwj1Xp9kOJQuY9sACcPqf6BjTLsX1qM/AvIOnHM7WAdoanX3iPhHc
mYM7RbvCvCetc0CeRLokisX5I5qhGgRDTzouj0BIGLQwjRJUAs7oaQBUpueNSwxvM2ZbniOFch/7
rSPcebyZ886x3KH44y+j9EJzVs1FtJ6GDy+ZkAhyykDupwiWHR14JugJultruiNa4kjJKgXtiiKW
jGDyC3mjiBg5AUJh5nuojqo7Ucn1c/J+EVYr/EwV0LfHsWk4fK6Hp8cABGu/nG0M4RiMx6zbDPeN
NFnOyTCgn4gWBTUcStPEDVUPyAXukH4Zlv7T9AkXIciEuQRasufDRSaGKf8ZuDF4pZHczlUYLCvO
J1Sn7MUWUEAo+mSGz0KFMmjihwiaQ3YBmn0rXeqAXOlR0ECbYrOQiS+JHEl6BsjoZdxcmrK0FAVe
BcqYXJwP2boLX0J5bgpTojZCfozFsce3pbKf74k5b+MNWfQth5N8W74j7290su4g3XoDUSr1cpLX
IPZlc8SrSGBS7qUBL/0l64wKJUezh6Bp5MzioTZ8FrDUF7nhZk+4dSxidNYuy1UaFn23RGOCLILR
kXp3RcNX8jVaHC6JweGQPg1qZW3KYYlQGuJ5oWYuHUNmDoJuryg8IhifzKYwkGrO1F8AXDCsBKxc
JKwgoQWZD5mityvmwCKzLy/jbE0AceqxxxrpClEnRBtUEHrtNWi4OXg93BgZYopQbt6iMabjnsE9
kN5MjqDmRAWU19w8s/A7bQmQAbupjtlN48edHH0Zo1NG//jcGcrf0WwRPcp+7igEyyJjROUQHXkc
Cjp7A9q1OU/rNEZA7FkiFt0mnJ73gjl/NDuh3j3Nw9j5I8GFP5NKmPS1KeAd/Rq3fWauy+vkvusw
atgaWrLzeM7O8Qd0k6akmTx+YvflO9I9DFVQ9WMQmQSXEdLyQRgC7xT2S7ZZ2D48TSX2pecciwei
dOi87MBEJTnMmMCR8EzyJnxWDn1gUPxdOWdDSwCy75X7PEIexuiJa4jIhN47UBqU/si/0QiSQUAZ
9sX78I7AvqANPJMLv++9rOCs4FWdG1iHNHHrDfMHBn/zEz371JlaVBjiKB+SxeN9kiAx5UYBB6y0
XnL9c2teNSuqlGfrk4HAi4HdqVhKFSORubKvJaA5j2EeHdNzhcuUGNRmTUIq2FAWdvqFwTmpGcNu
HsK2Bm1A5Qw4mICzd+4w452OwWUzrbJgX/hcWrp6JYd+chzCQ8MGyINITgcpyYLP4sQDxn46ERlY
T+xl5zibFiRfrDJBilAvMNRkNaF8wHBHP4UaAYQDJRB2CBX8BGINVPsozuGFwHV5InWcGnPAVwks
iE7Ry4QwpvWAwoR3AW1zECdMLr+BvyBOLTEDIU4Vpu/guatlNwDQ3S57qiHGta0XAt5pHKtln/Vq
zckHn2WNfTYs/MemHPw+X2s5CtWNJK8CfaMaPuswVqYPobJBxzQITmH6QUEndN8qK2nw23ShaNvh
fghyHx6FDj0kBMfhRj0Do20COSV4Kc31836YEn3gyY1r1WIdU0qxSSwU08nlpVkdHvEmNY5B7XVk
vihrrjmvJI3MTPYDeRHRBh432mNVpOtY3KrFQRfcJzUpo+7A18ZlKR/43ee6S9ZxcQ7jYxRAwXGT
b7IG6E92vnif0s95Dxsr4UrbELccJyQiuFkQlUtlxSYwRh2HlFU7LuNiM6A1/BF0JzYX98HNpMV0
n5EgY9jQV+BHeHuE4zZ97pTqaAR7RdgLwn6yQ5FJJXnItA1XFgh5ddj71Ocy4xa3Lv4lrll13+jt
Pm23GiN2THl3Xyu2I/KLYmsZOEU9cFUGOn66QnxTgLasiaZJBvGCTQIipTp975iF2czbI0way69e
hQ0RDuDFWRioMlo/Uf2C/lS0gE+iQYQXtz1soi84T5xPGlwc+CiY5Zm0GBCGIdoBw71gpcn5MvF5
82NCQEzVeCkxoiQJg8XkWIOiMlkYxpznOqRKQeZer8J2G1uHwTr0IOyz/aAvhTtBNX7WrgtKU8tL
x1WEgyXeDMKuCpYdQqxiFVV7i2b1Uqrd0Vx16jpu/EB5uYv7WNzL4757ALNwGbsbIk7qtVWtexJx
zSUnD7lGMrHk2kJK0raCDrhtEz89QVg26HZbT5Dc6dWa/YKN1Lu2OwcTkKp7icLTqE92RZOx+n1T
9oeq2db9Qdc3BokczS4y9vz/VP0oRHTLuyhdld2mjYForu+aNxR++NwkA8r6FWs56KC4rVm8Izm/
tOLRg80k04mjlWGu9JzX2eGhrLT+3Gm7pD90zfbO/v04UjtAIOjU5fD0B0BDiMif60fCiH2PZ41u
/9M41DGguWXbLh/Da9ISvrAz7uvxvlNF3wS0cCnfprk+RT3ON8IIYMcjU0fTjWIbBT2nhFUNQAb+
MngqphNkOwJJn+Kmois+syOnIHQP/ObwgEQ9qzXepZ7RzP97pvv/0bP+r8rvj5luoZvBGBaNBCZU
fJk0UDgdluqbBYPkBYkFwwW/ucnX4fQvo6b8LyXnH8O1ok7kqIomVy8hXFBi1Bm8WwGeCbmdmGGZ
9UKEYiKJCAj51BExCLspGvppy8UnC+0fwtP4Dx2aNelH/2NiJv+h9y6b5jk+7vlw6tuVbm61wBUQ
QAWoDVV4OnT2Y0q7tdT/jCqhW9lWq3Elf+bZTjbXw7hImqva7ioIJPrjVJM6Q4boXLx7EWvtHCMM
CvPFSLVcr0x0FAbCfH1bpfMkctnKmsgRhJOovqR4vrT6WCtvrfhOZR5g8O5QiZbNlNHI47bJrS0h
RmXMQ3UY6ahm8z7yeZ9xEqUZQU4ABWcVbmXzSJdYSK+UDOkrDv/stbrTGUrdCB6Ktqc4lYAFyXuK
Qx2+SOtm7BrIu+5XakUQd6o4F4NV0pq2MeYMbG4Z4poemew/luGf0oI/BpW/TMa/iyfCKKlFVZJO
95fki9Zxf9a23et9L67rLTLcf321v6u4LcU0Rc3At/zHqh+URDZiCemtrlFkz1C5DTyTOAanUCw3
YJNWnAYoz7iIeO4YGSK4tRYqrxXiAHjlockyJo9XTVcYmTUeHGCJwGmgPEwxYgw2vKjmlnCgmxnU
gDTyadUY0zwFQxozgT6eF1ADCV1A7ztyAuJaQ2jiCACEBP3+SMxBOwMzGr1pv7AbT1SkuCiA5AC0
goeNCPjhjOcnXbkHUfYzGXcMGBe0cODj0cqUDhZmUpQe1EFMPhyGm521rIBeN+tSZNCykYWNjNMx
XxnBtpQ2A2btfvUItqK41wPyU5ac1bCGNbxgkChSZhpTfU9npo/9uPRhwbKpQjLIibY3Jhmyyl4H
KUv41936+yP5vzfrj41C0se+uiclkm9lpqDBQP6FlofMxl+I/inNgPEBFwtwzr8II/I/vrb553aQ
JIU4agWa2WBeYAeN5zUHKKiXFTz+WfOYQ6GWBkdXYAXN4l/ZFIQyUZqLd5cSgAq7Yf7CqfifLt+/
b5//96qYf4ghhiy3ulKf9LKIYRDd+O3rHUQjFQmnQ8R0TLvFiUnTkAuDdJUMIXbRtyyws8+KKCcA
L0hEWmZirkJg5+BoKFCpg5lxoK1GBrCjUdTifSXTK6JfNgdOyDh6UnQ2Tp78Y9uVpL9eaVkxDVlR
DN1Qf8mrftsBwiZDid71w6Rniaxb1Ef4IvfVmM5b3o3WNEvC7JV8aMgE4+prKPOlVR2k8Zrx25rJ
8r8/3A59mqoSNUbJKtJck8L3Hi4iXbqbxvGvFL+fFfUOBZguvRqcgg34MPgGxm+FNAPNgM2NstWQ
aydGBlMgpEK0EPtD9V6gjGxoIAcGl4d6S4056XTM54cIfi+REolFbxS9J3qArMYIhaksLI4PMnza
csRXPnleRXNegaKwUgUXHbOLWRZXi07hiU+/WutdM0GX9J7EXjQ8T0pbkU4ocD5eCGVF/fcllz+K
+CVWjDUeFH0kSPMHWpSI2gSp5wB75yzStRyl0BhU/Ax3TxbgNibunZ0JPHfAnU+4GGFWoj6kvwbu
KCi3wfDRqIc7c19Yavea07fIICK0S9ygJUdKxnC9J89j/kTbNBsTQ3CNUS1f6DSiqw+x/hwgeyXV
YRQ4CFRnWT2kOTPE+vMBz9M41oz4GVln9wtFcYMNTUVTq72pzxNTuEDeaNE6xc+ISiQbTwNtwoA+
rSBcAgZfBY3vbn40cjheJMnDMR9pr4U2czHxyRU9qdN83wswxaCcVH0VQD6O73p008dVEhDSxq+M
LqVxlSCoxmhA1o9xVPSjibirffLB7ZEJKzKDBFFhyRi5YXTNKkzRyqCcGFrOKjzI8U1vj0V8MJk3
YnMGmRXHr+LLXd6YxU+d77qO6cEvTQAfp1TLDFtVgByI0X8abzo+hdZBLMsX/JWYx4dI1wbWm7l5
6NS9JukdaIM07Tsz6Gk98fMlx4o7IZQbPizlh7pTqpM7MOI4qN4MaW8Q4VR7UnUWP1T69gMfIiMW
KTkZy7iAMCalokzhsr4PF7kJ3Z6rImj1LBB41sk0bp5zJrDq8DFGKxmvjLRsck4mDk8ZLYuO9or4
ztdIuQcJe37+xo9aCjtjdIUO2ORxuPtJ8oEo4B6lM0zlzLqLyh3KfU8PxSL4xnQMhiud+jYy3Hxa
r1y5FqUZ15rA7PSSoXHg5VdsjeY1UM+1aCG7R1iwR0YQBCex+I7N1zwBYqG+SGR443YGmFrO78JK
JrWM/hBrl5c2ahkCcbAkQ3nBwXrsrYW5TBiDfVsPR3FGDp9kBQDcvWQrBvaFvDA7p7FOGMQ1wE0J
jzQOop4HD1kopmQ7/+qaHVbkXLy2xqdUY1jfYYiv69NgrKMYCjO9hw/5xrNDiv24q4e5Kl0LmpJq
DDUI5TgNo6lsTR6b+iZbRzrKI8PyOTfYDD22YSa0m4rG+AslRoB4jJ4oPwsr6r3Q9gi/R3VnYYcj
6fnY579QIOSsRy6pQ2zhU5DvgR+ko1vWnRMEuNA+ySMBNXhuhmtEx+3OwSEOdnLCJBQV0BDSWYE7
FiXdIn5Wi9ZkosmXjrtr8kSAbtCVJpVlWXNSyUcQkv1Nun/prA5RoiuNT15QWMernr4ZpMz4yjuh
3aY7XHZIo9CUmRndcnJaBXjOaPj1fTsu7okbdR42T3FYT8QQ4N18/wPig80kOGN9oCXk7+lSOcUC
RtwpxoBJYIpXkvwfhgt0s0SwQ7Z61IyFgtZM/VFOhAHR7qL3MgZrYNZYTFt3pNdLM9rEczCvxh1U
FlDLrA5C85Kp2+nm0P63UrihU6F+ysYSPTqnQ5oFNzQ3jwyQwDyOLlXAuEiUvfD+ZoDjidd6CMcz
PJrBUozXnYFV37jEuOo0evKdxVq89UXp1PJbmlSzCh9amLl6eGmio1yj5YkvVXqhDsvRLUvFLaTC
kzkka2hcN7WOVNsRiyV/JANUL3I4rduLkfhN5afphXdwC+tV/smkjYiN97GSsII1HB3chlNQzcGb
Pz7T8T9n65LMDVVCHYMuBhk2Cj2+aelAOTviQn9hlykw9dPlgN3kxAZgLIn7QIlCrAEgNH5Au7uF
SBo7RzZmuJyf0JV553cuMkGLSMoSI8GMZ03NwFU4PcCiWUF4AYWF6ihnPCwoeL5odQcrYFY41ODd
UcKGyAkazvDM4NFiJ1hjgAhgA8DJm80GgcmrLe0MhvpAFG8A9ujdpzip18LXc5ipHHZqsKqAa1xS
OR4yPwZvpGT44hHiE2G3KJL3wvx4IPjDUMHQRx2veeaXw+5R3iwEZxK2P0X2rRpl30+r+8xl8vKz
IvEowC3GhU1lHtdNXq1VJpIo5oL5nUGWZL81W/FHzr8ShAhW17ut8tIQnqV2F7E56o8fRLZB0Pp3
7lv8/CmhVsrdndiWl+m2FIcAj3+HFlD3rHphNEBfuFkXul9gL8tVN+wjzX9CUmjpDOrq6D4ZXg+4
3O93iJwZPVhCN0V6lDEkw4D+a5wcdY23KbTMbJz3Btgo6ZCEG4GDMvtc21yeCREcEn1vEPws4sQa
t1LFTt5fRcPTyCJSkJMob11yoViOWoOCZRv2qyo/i9COCxJ0lGDfNViKSL8s3iBoBuJnSyFUwxIu
YG3LxnujfYT4cukhjplMgQtyvX+j9E9bBhDYvV3rcevIogtzy34IMHWRT7fDRi/8KAOltE6IFH1A
ysY31IN4G0Hbr3K2vUwPZ2HKDGUnoBt9MF2ppt63zKBQvI6jAi5BIOXrRSq/lXJbUOtxyWIawq2x
ishUoCzA6iQXxFVfFR6S2prMLeRME1PTaS+VRk+IlnLAS6k1wQD0H0LKeZ73t1ltQnLHY0RVmLhY
lSIjpPIS19cs+nlY6+GxEftvKUED3Zu2PgDsn6oPAqpf1AbzF5mW2Fjw75vT+44UJhPlx6rNPkXz
Pc/2E9o39jp47clbPbwp/VtT+iN1UlE4g4oaqtuW/VsqfimEx5nMCmlXjSA0mUxU3EzmOINxnILL
xzsOFnlPdmUmecGDNqBwKsI9+ohN+iUjqy8DZamma+44ioJCLUkTQHFCHdEgLyjjQ6hfBn3x0BEv
IqPdqDXSgleN9/xAwZ/HTGERV/CvXTLd3K0poE96CgsxQ1iHJMdgQsADq3lZLTr5e9Vcp3smNoDs
GVXBxZaGt6e81QjwqmKKkJjhLj6UjplaHtPBgiFrFICwU5x8JzNGfWcwkq1L+0mYXJ2aey6DYPC8
Zy9j3vo5wlGZjxi5nEO4H2BgGtTdsav23336kg46Ts+PSv14SMkMAEEG7cPiztQlZAhIEOqD0R0C
UyZbUv3e8xPcR4TukD6NTdG5ZU0WicZbPvm+mwape4cHjHQtZuh4DerrSJcpW/P0QW8GUHWvYcvt
euJNyKFlWI7oAIdGm+6DgBy0+xkuF8sggVr43qFviKJJiTx2GwsJsNWjQppgeTYcEgLfNsbg1+Y6
KUit4Rsgy7bk0yfSa4UJ6fG4sVpk/ZtjtYD/U7mq6jKImFrXK/IKQIELtGr0/R2XiwYnWqAdbJnY
z9cSnXMa2EgqTA+lFXDd3LhW6ZtIAF+OsurhSMH62Zzu5pPBNibnQyay/eL0g5Es+dDGlhZFiF4k
TrVjtBFlJ0JxGjKSG5g1vkWo8hY9iZF5sbExHidC7awtTSjV+BZh0y4YX9NYELCxdvtGR2i4n0JS
6BI9YFqr15GSHXkiVEZ1Y7Reh7QbmRsNTo1ytN0goObVT+OcQQzZGyqukJkQ+pz6Eq+r5vFbM67j
9A3o/T9aQL+wdH82+gzJMjSoUoppmZOd57fzpiCKomneW+vUzGAO//rVugYEZUqPmTijRcMveYY0
0rbIMBLs202dV/aN0so+n49nu7WPi/ViPV/r9ts4e+Mu8MtA6k+/1l2TWPzB7223F/+S2+v5/vM7
tJchf1SwmS7yGXe798J+T/ZPPv/Tfm1JJXmSCDD9B0fPX7+Qt9g7vuJ5+pIhX+/7en3Y13Jezq/K
guBtu4MUk9vbrWx/YL+ak8oyu4j2JZmjVJ0DA2YiOP0ibXDWgc+mjQj6NiP9A2Hdm+Y0/7Ac/BV5
+PtV/cM0XshiLrZqKp2EaB0I67BeG7Uvi8s0XUqCr+d7RVlnCGbx3xbb5OGCwYkYNqULU6MPuqqe
FEgbVTiqrScXjvQT1e40VQe8hLtA8GOoSYhWJSJNdwpFn2peSmHPTPbZIOuDLzGFFJQDkqdt2q/V
eDca67b39e4fdEy8Z3/pE9OrkCxNNw1DUaf2zG/LJxvHWlefkXZyNs6Gm/Y+OsO8pyb7P/evd7DI
2O877t/uvOztbzal+Xm5FPB4LReL78XyuFy60cyNbXe3cYm34UY/XD7ijMPf4R87mkZz6krWint7
OMXMPZ+Xx19raFwxk7S/I/c7cAKn9Xp7f7za9nzxvf+21/bi+kbOuOjO1yxNZcEiHOfh7GP7ptvr
9WJf23vS1Zad27iVs6/cNRxPO12q9ronOeotXV7XlbNmAa8f9vYttz9Ywn5knw6nYAakPHZ+mG4Q
McS83EE0YDsc0UCXH1be6XSZ+aeD5305Hm8M++cw2F+Hw2H14vB6tR3D3qwcr7MPX95q9bJ6OfCb
lnOwloev1Z2cipfXjk/08qI5X8MCzYTdzUr+5Mv0VG6e9uZ1dDbvPCrd/PXV8Rzv5F08VntO8jjI
DdfzvIPz8t/7hKz+rTNtiaahmLKhWpL5R/dxhKQXaIM4nvpXo8QcbkdLtLLhquGicrB04niDK4yx
CbDW/nrTUV4u+tfnR7TE6Y8inCxxqi8Ayl8SFmZm7ZDRco9e5bvGeD53Barv72Erc3qws3OpzHX6
zJPXkWPywEDV7e+XuJ/r6SJTJnhWNqlJTcXpGhsE2nt6/pRdfLEYjlCj2dmLoqEJtBmdtn54UBxA
EoS+EAxzKFEQc1JX7OdmuNS3+L1eAr4gx4i3EMf3EwVTA5We7tCxO9JRUOfT0clcYCp/4VxAsuiu
31GsF9d+F5S2PgNbtepxX749AW7wDt0x1OqO1TeQA3qjw5YWRP+FbSIls97ESl+Q6Qk2B0PKm8r3
zya3fnioeKMbeLD8h9AigZxNxEt8jxS297P4aS0+cdPpylqBm6xj0pVW9bLa0OZW3vMXorFLvziF
bulXJEe+CCPacyIW+P9ov7odAQZ6hdvcfnw8vKmB7oV7aHUJDBmqj10IlpS2DGXuxmLhufxtCgz3
IcL/3B+zSY6GFgzpmuYmjE+wymGrnIzG0k9FkNu85MBCMYEeqDsQ2cAsqtMWT8vtrvoWPzC/x2ec
SGPAAr0sm3anMT4gp+zn4rW61XjHDgXQcBp1BNjs/nvhasbfWteWZImqLlk6MMg/ZhzPTpfZioXh
xIBDx7xmuPVrcramrp8tbyeXHy8QuGOszreN7jfZPB9IibKffgVP/oveTIkSPTsRQbKNojnDD9a5
tYu+ZD4WT7crvbatLb0WW/6TW0yM8AtuZBrQ62J7/6Cx2ldehY18yxq0dreBvQzqXUmfaE4XiDjJ
ir/p4ob5GqZKG/PJK4fMkIhpu3kBl8BqIqBs+s8UjYIt8y8BEHmPRMBoSWtr4B/hUTIXFr5g0O39
O7AIrUEozljc2qThpu1O4B2rY9heoOFNYIm1AFniOhYOHOEyPNaIxPWljiMekD+Zv/6I8uIb8RzD
t37WkApDRAw4ExJ0UPgNUA2lV3EunOr1Y01Tt1znIMU/DIIdPiWO7J+KzOMhL6zXiD6FtQg2HKWZ
/GprHvy76I9ee2Lmh681Fs+lcA76pVb44/KZOiZpATTlunm6aS79TfOIVRzeGww/6MhmrQcvkSZV
KdnZKfzG+JE4AQUbAHlgq/6ICPY7uvU/xWuYzLOf7AUp8MO7X+7gYZeI5elN0ilYIQesmVVQx9rx
InHiS+J8TpC06UtjIXt45TV7eC28Fx7O12gbz+hSpFxemg1LYQsYNeY8eiBoD8KBH3E6X8mCzQSJ
mkmfRrbxRX1TtvpbdrOIrDhyAn+cGs5wYP9uj1P5hnl7VzxZCHJnF2xCw1t9S4if5Dgx6z5JQq+W
1MvVkura+oYoiObX5tNc6ml3aA9IIlDpDEvSV3aZtIJ7E5/MOWrXSWrWE+RH9S2sYCAabKfEeUFZ
XXROCnhg2znk/uyexYJjoQPTm5Hdm7ljoDS5AtEbr1of7QQ5Vlyo/oi8iq5d/UKU2Xb00T+Wx2Qj
HnFLNgSMyC6laSDP6B6X9bpk3y0c4xAdn5kLROAJJtxgC5m88dHlHmzYeLnmnHVTiZhurnYqLPia
bDHlQLCvn+qedkQIeRh2BaohL7rVK4BO5jJb5S/xLLnyp4H5JXjfK762hiwNiWuM6hbVLoXUGbHG
YEc3eoFJA/HoCyPJtEVx46QPdMOREys4dWfNuj7ypphiOsp58kH2xu6+V0F44YHcdTeOCGckCByW
q3Vwop1qcc1KG8DB+b403qtl6Zcpdt+5tdan9B0oBqtsOZ7yRXmY6P6GbR5LnxHRWb0Fc2Js9G24
U4/dDekmpuCgoMZbIGpEmavfoFfALKX5PYMqs6Kpxr/x/zoPmjq9XXmNxj0nhwpeY4IJlKbIjCnV
lmWdMu74eEJSsBg12P3Pw6uv8CIhOvUvqL3js+G3G05HyldbIQGesVsUW21XrR7kxtkAw9BUxaT6
TDIwQlvyWYadD70o0Vsi2KrPlqL7yq2mfu7npc95CnbGpkNWDdJOgIvhjwch8bj+hLf41WpCHfFJ
anxzy8cnuwjsCuZ/LeluiyZw4sIpv4X9cwVxp98R7PTymJvH/97rjT+94NP0nPwGWcarrFnmn1t9
3nd9qlWMs8POIe1Ay1yMVpVyoMZW8slA1TTrCtV6PSdxm2Z6IC5bbW4BzlSZNKPCZTzstVBIhTnb
c5X5KSpVSi9UTRM/12nbhXB3FRXBAzEkdmNN+bv0BKlImCLqHVfArl5TcAXBNmuO4DPMcWvhiwGq
q74goS9FbzTo0mwU+dALGHu3ab4TpwbKjqEzgGtayooP71LqHbR5yOi7wk8yiqx1cN8U2pKI5ckk
ZP1rtvz3S2eIFmQ1Xebk8seBZUxSrS/EVARgBSEPwQP6VZi4/MMiV3OF+etxBqlrfiD3qNGlFx9j
55KtHZ3KKZ2Z+Ij9HXI7YwRYv+BqoYZFdtlsQ5/B5bW63De56ulLEIE31OJ4hGTkggnvywhhNz4L
rvy0+2aOSjTtInx/0DZC/XKhVS1wSF5EpwJO2WGU5qP3SQyCLZnuvbiUxSJ4A5nLZ8lvJB7eIDhJ
zc/jSiMPKozDO4Is47kEq9JL51n3HT/XQECFbxAsHZT2B1t4Y1M8Ztv6h/3tTmJrY3j5D1sKE//A
/nz2q+ATywXDbeEC5Vn64Nklbl7aBJQ4bDnjOXwcEEZrH8wFG9On459qFxPKEP207wyV7vidEJE0
cacJkBLORHDy1DyZoNAulcOpDslDz3ozHFO+kIE2wwyWjMTTVIATv4NZ/Waxx+afmfBuQRwRC5fQ
BVHFfY3knrkFU1J1weiAzvhrkW7475RHVXQfHZ2Ffxxs5b9yqM3fFsokKfntwKcMYSkbJiSSmPeH
NtPLY194KfIsCvxP5lL1q0GAcdBPJntBcMJ635PhemVrCL1aQcQ3y86GtRuBcUuO8QnttvJkzS5e
QmtSsA/5ivHXHZUhmHnsPuNlpJsAnJzf1TymPg2O3Rpu9AelBLJNjps04TgXLnAhUpNGqZcL+Nps
FdMZcxhrZeDgJSWQAVJuSzfDaw4GofHfWNAKVK2Jwzrtb+FFeSeHk9r2Y9ySkmt9kAvcNEv1VYQr
9zWs+59gTaRCE3q8namVGb0wCSLLtkURtcMf+BPwRqD330AepPXkgHTfZyvQXEe0mFMjTWVB06nI
t7xqRSfZCu/ZVsEdyVscPTyFcnUbv8LT44B86XmzlgqmdTIxXlk3NExnOVHHv9YhFKw120RxrokJ
/4FrS/Tc4ISX3IMoYIYOQzBtjp7ubi5MID4ToYY/irvL6W/PQ9zb5Hsc+R6FQ878d3rx/zoUaGTU
IW2/lVdtntHctQncmeFIq0B1IuGcah98RDmBflOMpLQYgMG/s4AJpZ2TtYqomP1UduiWWSnhX4/O
D0kjSl6lGFv0N71hBbcjAd9HLhNxT1PQUfF05OgMQW8Q/Wf1w0uKBez99ztB+9u5FRSNYpCXoWvw
c/7f9Zr14mA8hnY8ie/KhBpD+dFjtKb0b8wZrNUpaxvgLMMXTv/S8pUlaQ8/nAkG0ym7BUPVp0UA
6QK6LK/ys00xFDqMPmnGARWBbUCXCx8JYto7QTjSEkltJgF/dWnhs3aauzucOsKxzv/9c03H7T/b
dqYJeFJWab6Ivx7T3x7DTmn1qExy4RQPuPhmPegbQDmscApFouHyfwhTZGW6Tv/1Badj1m9fsL/3
xSD1Am7d+7wBKl5iAloItQ9blQo/5xiTulU3TddqhL+Qomjj8Yof5jIWPNDgjdsSPPvagowBFxa7
KW1YkBFHgG0JEnrMVcyu/WgCy5gf45EBR3Gxrh3BfKQBroYtOLUeG/8UVzTPCsfs5hynpvyBA0c4
pGkFhi0V8wX6M5doI8YVjD4RZhTH2Otfkf4gUKu2zLwZ4zHuo1seIkKFsL6pOY9wpBs2xoX7alxK
9Alf0cBb4fGOjQV/41fZunlMOAo/lZMyIF9AAjwH+ycOvQSG96JUPMukSQAom8iyaezf89RWM4QP
IsQeFWLXDFOtxRFkDXILOZTGbJFJqTZPcc6JzFOmFBeuRYsPj9wBfRZ8UaBqlL80l6n7mKWtsUFo
dJ1pZnEW/eR0z8Rksh+QLZXSPp6pN+pEhM5o9slcwiNY1H4LD4cT451jRaA6wxufQz9rEAUVTJSz
En74QAIZ6C2Gjp64EUJHg8oH0o4HWpmrQK9R2HR+nzn9fQ7zK9xgkosnSyFwNOpMC0SOxfjCDjX0
lYgnma4wWZ/yoKLMwwVHlwFjIoYK7C5MFYZqodZe+5zTEMCgDqKSqTCb1RtDCB1zwWlyLxkzwVgU
2STh0qUFDN8ywcU7/7qDpQTyavg9KHVtA+Xtvx+qv3JiTEvSNFNFEKlqf1RBUlApZddTQBoBIB0c
fACsFAT1AKaxZ6qzirKMIzu+DiwKpC8PC+ZQIdGhCNRBxw1OEDsNF2KAQOSy8WICJY2nVpfj0yu6
OTNPLI5Mz+h4gcQfZ23pyr2L3VjLZ/fSSwcX4xyTQxNU38MFFKgJi0jwOqa2j/8h7LyWG0eyrvtE
iIA3tyQAgl6UoSjeIGThvcfTfwv1X/wz6omuiDHVXVWSSCIzT56z99pb39+r6aUcn3Mk0+Ouak9+
+RfOmPS/uyWiZOq6IoM8Vn51S4LYj+tiiKWnuiPag2K9Ys4OU1D0mh/tNt4kGnzMgHf5DcwypJw2
cPIGXx39aIA6i/pF4ZmGgIFJfFreQ1m3QXgWhT1JkLI45LjSLeZpzk9I0QayFloyBDZwC+f4TOPl
seQoFeQXJXInmZ35EE4HFXA7qQUoVFj9eH7wgkFwErjRLRcgfJVcnMmXWC6Sn0EBMYtugHHiW3WY
QhGkktuy1octZnJ0LuwpR5D/vrIClSicLOifs81aRuWJ2ZelskVnMqNfXbXr5Dl54zJhD9CLSlTP
0Ds8HcknHQduaBQQXK+PhKtbtm/tQS8Eq/zCWuYlcLGeGT0EM0ZSp8Mj9kEnbjd+YJpgNGtnuK32
xcsnFbNBi+l1CZPC8r/OWdCtLRoULStsCDQ6riImIofoGY7PMdkELqGwfCjkZYKm3nOsWg+pcPXx
774wi/bTM8cOpggupz0/5ee/LxHlj6Dy90FgyZaiIUM2llS1/z4IOjGMY7+yOAh8gNUvJRPbz6Xt
+0MhF3/lRBZD4YTJT+SrjzV84aVwmqK2Fj64V5jg4UkhQPyLrBIX2a71X3SJ8DJ0YNiwyFT98ctv
BMGRB5jJ5/JLWtu0yIOXdAjHOkOZPIjOXD1/kGpHvXUBpBGzPZJ8Brs7O2lMqbYMfwfuUe+c7dGJ
74RohaUL0kgEgPcecXVbFMogZEiqsVWEdZW3pAxvUd0gMdCEowIkhKSErc82RkTKQ8+Br7uizq0d
wrebXQzBpgAlbgM4b1nvclLIAXUWW6l0kju6/cRJCsYyzqhhn6DARKZE/UBfq643QbInLwINCMb/
AzB57Keb4MmiGa5FLgr5CqUsNwMiGpn+006jn0FMyZXneZe9LBShdfyIkB0vKnl7CFgvFFQ5A2nM
pARZ9qS/MzJiNLGbnoI3TXFrGhs8/g1zZ2y2bs8VF5/dUlKjcJtYw43Nz5ghJPyDrQs9AcD4k/6W
7Eg33hk3tXZNQmfhRkLIqY8j+kBX2NJwfgKI/sMbLbIcCQw9T0eSAxfKNHiracfd60gXyccdlm+T
7xY2fE+Op6tvp+9xj7Oeg2eD2Y7N1dFehzukieVmeYyql/FRuIR7/5UUTW5b/ko5dYOX7AuWur9K
dpVqs2jbD4Nejk+qbfCEq55U5gv+dKaMFMC0K6l6qfJDT1FIRqbVCUbGDb7jV76xW31NLC+l+vHl
Rxzdc+WOYJap02nkVt8CUys3q52IYAwGWcNLg9cw2WYBtqQl9xSdEUJg9AvU5G197Z59LO2rgAwD
3mbpB1Yn413aJOkj+itrQWo+9ycqarplhAGMP+hlfBY5ibFZv6ZSDJJHfKOWjMViP3WICplMyq/+
4wAiJCedmuEEmYwkXm8AX7+BCxw8How1LRnOfaKxfQOunpO1TyXbHJ+M37u6hmtxkZxwT9EGRw0I
bIasxb8I8udy3kHjCzOwXRtr3kjfanmrnnpwSquxZPqSXS0yoOCz/aU/o/6PYaEiapYlL7pnQ/2T
tfcfNaRohOk8SExFR7iUKKs0x8QLlAP45cK4DiZ612hvF8WT9EG62NB7db7VYjbZtWHhlLW5eyHF
4bqEL1ov7RZFAEpbmKA5GIelOIqWdt2arbkjsZ2rCHIUer7Cgpb7931Q+pPX+Gsf/M8Xo/xiykWz
oWuFhhy/RLYDy4IIgRWeiDnY4JLoiD0fbPwRQWYnP0GB0NDlQ5xph7T7dPRCg1PENo11AUWW7is1
Ke5czr9PkQQcpNf+Iu4XuLZZa9BUGvQIWiPv/BKoUm55U7odCqBKvP7NnG9DBAfdKdTOmkrM1YPa
HcsCFuUp1C+94bKNxDQFAkRT6wnWN5k403rMWENL5mb4qFMuB8dy3o4qrwR5nwcZPE52Zr+X8l0s
btIMBowtoski+bonuGBcieTrirbUeThdjeKgmE6ruNGwaVPwudum3BIwYnG7VFCC2328UfET1sv/
0v/0RS5KJFT+5arH1eefdxQ6fyIXPUvXDf03O9uv0AkNvT4/Masw4BxD4+VgQjbEXT12lCf5R7yi
6FPof96kG8AoBpaYmMO1cQNHrX32BzpdNLMP8O9qJJGYYeVVLJOZ7iwpUcUTMX6deEdBLoEheaJz
kHyj1gpgLRe0uZh9HaXH4G7aUNNPHz0vGSbxh9Zfg+TEiIDN2pU6t5bWKMvX2ZGwgEJ54vQnFXPp
t3MizOpGIfQHi/SWHQ/OO3YVm9B3hnZO76DbeqWDVu6W/e0IoekqbsV4pYPmJymcgwOoKmM4wWZz
i8nC/OAMUqjRmQrrFJQrNE7oS+/8MXhAw1bBllhvOLrM8vDnJFvFuE3rdw3JJVhMbEA/KXCIVXcY
2f7jXfozDQTA2NWRBgqtiXu5t150UuCgz18lUPZ/OMWsSF9403WoSG5zHuZDidQIbzQlTLhrkbQC
CHs21a31hqyb/y7/P3zIe0aHHIRIqVbRmfkVj5Wdv+jEHJFQiegVs9Znsx8o7OwF9mxrARMIPz0i
9ecCFDttzA/i+Oo5Kz3wBfANkEqhRdL5tz2PwQsiTULKua+L4mp4Za7W8HXzl2Z+hHDACuHYRLly
In3533cKWfkfd3UeS3C4XC1UVdF/XZ1ro29Cvc/EJ4TFNTzmSHwJG2Z/vPtebXjN7LFdBOAPftCq
cnX2kyUjEzk2NTUiw4qxTrVDE2ypW9M8pCTokAJUbtV5l4Tbcj50k4hugq4WdiBSG8AuU19Dj8W8
e+dr5SLpMm7/JDTr2mTKQm1w44SX6o1FQJu2rWaS2tzpyLMgqrQ2ly2YMZYKMwBB6RI6YGUvyp6z
eXphVh9Uy7SP4gFbcXiyBui+zehUyqYyXPEdVjvDuT6yFdgah6Yi+fUcICtChkzWPQzf6a3PV0up
kL9BxupMu3msmYg1yo484meTSjHyVLJBc+7Sdj8+DN8jR9kq5CxkrUjEmq2nr6V9hdoVhhfnY+J2
OlF8TK/oQCSPxk/uTNPevNXOcpwvV3AIGfKumd3ma1bwgNhKdZhoRroSvkWFU9dVjWNYvZNTQCGZ
NZvqLIxHcu/hlSCh2UsIhCTuZBtysS76By533yIF/WjtouDKpE7yKLPeJ45eTDSMglhjb80XFYUP
+H5XgtfDalh/5Sl8VlTz9gy1QoDB4PBPMPJ1d3KLB2UnyWy03sAognUkb5rikggXfOy6vmyppJhS
9Busg4FIyz1OaNgi1lv1uozYVzk5uCnPBtL/11jFWUJceZVcCqcyXfkU0MlaEoPkEwB0fuO1wMjm
ytZfOLH6cj3+x5H4/x/0P1eH/zjfOzkj4nj2YT0i+XvCR91uJooK9VEvHP0khq9KYI83eR0fgJMy
gVuTC49hjWdlBfZjKZuoNofHwElICl9YUyuqpp6U6A1+B/SeS6it5YyvSXEgp3j2kQx6lQKmd9k6
CV8rwzOWg+i5eKYLZ5qr8SW8M7xeKqjY6dqln8p10MRceJ7+cnNGCvPPF68pXIxUQ9FM/v/XvUjt
9CmT1VJ+Ugj/0aSfLvHUAXfhnVQBYc5eh5JODlAFDdm3aBiuAs/FiKhJlXRjlLErIVKn291sRjzv
MjePlUSbkhyQM9A3y9zJLApiMpeRgUtghdm6ykGe34X8Mm4hv40PeE5CIPPA1s2v9gv+JBVRv2nD
U7s1uGBZRF34LqbNfu22gC6c/oHfYIK6AVfN9QVON0qFJRex3U7aBYjDisAEhDkrQhlGO4jXzUmT
H/ueJuMzMBdPTFZsB5H3EYD0vsAQurTb9POjWgKilIP+HnlcMrpN/5C71C+sbE5b9ArJnk4rMOz8
QbXWeEY4kvixu8vyA8zbAXv7Iya2Ky9aXg+PDN33f1KuCU/YowEIVpAy46O1qt/YGZcs5sjjqAv2
k9M+DNGaN6cl3o6x3dtsPkLKDMMN/y5UyAGkGeBMykaUjzpZteBFfRc2ajG/Az31AxfeXRW4OSIF
3IpLfOZJAboZHbvgHEUXqb812gXQqF6DZ0VMfZ0BF5iP5XATsSTVp/QPtRT0aYsiQpW8KvPSfmdA
mGw9HZhq+LF8xeQx2rMrco2Mhxs3ydYiGOMJYKnZXPOQ+CdvxGcheYm66/IniIl1eOoVm/1TNB8G
k3kT5hp6J+qOzdQAwrWN6rVcf89kRYUnyd8GyhG/m56RnQi7E1vXIZ73HRFvwqkBLOpvSr7++0Si
ow/g1WPMUgXPfOhwWnvi6rND0x8mACVYyORjrB2oNBl4FsVmkWChOyFKgmADaw9vlT8Tt5dIe5ub
IzY1oj+hBlb8ZGBa/a2FkIu3GnBpC/tE2TTpNsEAHm06yOfQHiKKHIF8AXes3waGnXO4GTJGWpOx
Wn65yLSGGx052iNHpSUegVDW4NREaOlPckjK2VExHuPkMeaNlbymuQZEbEjLiIjXzztj8HfaLeY4
Xg3/OMC5QEueovJd/k2pb6mZlrid2K31TYlejQFrsqlkt45czBV+sMuYWFCnaEdmjdO4seg/cbNc
59NaI2KRdiYukRZZ02o5WoSz0B8ymGPZKQnuw3DKxoeqOGbhfowuVnDrjE89PWjNNcahVjMoDqVz
nZ1kRguJuo1HtEn2wNZI5++PBICQQxBINICxIQCCIqhEO5MtTvZXoPFqbQOTGb2wJW5zJdFoYi6d
O2EAgNYdabl2Hnz/ObxglUtIUkw9TD8BqqNib8i7AUkOC5PgX9ELYTqCmHz2P7nTJt0OGBhzUCbW
CSdbTkG1NiEnsvdUe74r3A6ZhQAyb1oStpj2lOwX4/IfbKdR59QAm7DG8ceIbNCcsMYKka4Bpw1M
9YDerEpWGQsC9DNU0caFjmFi4B+Ze4dHtfEk/rfbyc0lNBATuPCa+DZg6uRwU+iE8NoknwUWPkYn
112+hxq9W9YE2LZ8QiqBJ3bG2jFTEjMwwyMEv+Zey5eGFrJ8ibsDTt60cYfUZdaep7spdfurXtME
cctiXyg/AVKt4gzKsoB2JvME0CBaoypplO+6dsvahWdGa1w8twzy0dMNzyUVCyM5QjGI7SCsk357
6CS82Abjm51ENnAisNao9nQwCOkWPRU9bErm/FoEJMaukM+lvQ2DSiy9QcGo4Cn0eRZCpWdJ24Ed
PMXxAvgHipILlx6v1Zw7/N0O9V29ZtDMr2lGKIy5w23jgxckJpJZ1qqcF52J9j0pTolJtnUHBRed
21a05om6Ra/u4gTgC9COr5VNj3ml5LdOHethRFQmvuv3kRVZOg0uPrJpYjelFk2I+7RRuoyweGqi
TRAMOgU5vaONaUgDnQf/LAOg50gMC4HiMCNkxmM5UFBSop8imygHkHmyvCgASVOmICMokF9QWEmJ
I4cu4neUccYB26oO6C0G7A+ZZrfU6fKidkJfKHCljFygQJHq+fousFy+IrJDQD0kvZpLOMw0HWJG
keprYrnhtMAZF28C/RuI3QOGBuQaEt0doGvI8R3YQGCN+oQwUHc8GtVCxMpD9j46SBThtEqoNfuI
1Ccb7aSlMj31+aC/ehqF672/n19gnQ/P1jdTXgrQZ9hlnNDzWs7W4zWg6O/XPwWENq73waaTHmTY
+O+SvOvbg3An3+9bndemcaN5OoBdZki2NsEnBo5M04hpb8g85IVdUsGy7b4zC0NWBrDdljZADeo7
RiAE4eP0LBXrL/0lyxz697DsQ8SsMkoEWyrXOhZNGIt70Q2eg6/quXwEALlWX/vP6py4OT0LfvCa
WpLZzMKEGp5Zetj26U2pnnJtHmQTM8Q+0Og7efmF8InBt+mtMMT2Pf/ZWtfc0dijt9a0kwQMSmAz
kXy+6qKNa4IVYgCO02wkihCdCmGdX9C3sAC0l6BjquyZSLnM48KBNIFJOex7ofnamI/A5qB/gvxi
wNojsHRgOfSIDRHsnRe04hor8EolkgcAAnYMdmTdaeU7itzHmXl76xZvutvVy9+lYdSetPl9jm6g
AFVyhWlUw5/AGJivif1Bk8UuaE10dR3Mo8ThcoWgkJ/v8K4gpvXBq1lvDP9rkj5N9UWnz6BWO9mA
NSEjZCU3ajkNUGIkwHJE8tw63j9Jkv7SfFLl/1Frqgx9NQ29kwq+g9//j0I7TJUmD0aJORVVNH1O
bdX0PP4oi1bDS4BIGRAp3abYjQCigDac0JytJSiNWHn4BKCTAsv4Yt5SPKRLTmOHHrl0kxJVqtcC
A9bXDc6YCZvsFvlBPK5AGdalq8luA+1+/EvtLP2viwPjNt3UZF1nrKD/wkuMqSnLlRVyQwYvQcor
cLmcoHh3WvgiU+1W2WY0NrFkD3Sw8q/wzludTE7ZbZJl4EvrZqD3T5QudBF8uOFaOiGxyc0l0ah/
omymu4LQAb0gn+0yr8PMzdBzpOHrEO87YPpC7FDTk3IqiPvCRqncjoREeGyAeJ5zkjqrTTXuhHLH
mNTSdgx8Z9MdjIMYOyhWsGn57MSr9hUWctRzf+Fesp4fYxIJDXJqnNpwS1xW9JA9RHoml1sc6Jyi
DZPOlbwzuRjzxIuuFtjJN3cbhO0KmLrERWFMnfspRF7FP8gekdTWe9A7NfycklPck6MFkExA1xRh
jIet6aT5JjwBq8ALCp8PQigWvEjxFIMuH7FcO1WhSPSCfEt0Ul6QpLWW4UEjSxzZrgH9uwpyWxWA
2SEpdvJkJ69m5JmZZ4V7uFUFUc3NvsSgQvFq8IwBEV2ZiIFFG5aKSycndJGf6khSaNfkXp4fmuwv
c1r1nxdNHAi6pOmWpZn4ln51VLRMkCtt4HlpeQfJZczNjaq6ceqCjMDzFkITFLjJk+ndeXm3fIi8
TV1z5gPN0P0oKx59lRZQt/VzemoK8FLjasCCZdtiHsDmZzCvoelG1phTckVgluUlpivsiTILFqVK
Hz78e5tI+WdzHPGdBfNDU0VLFH+LF+OizwVa59Gzdu4Ib7BrZq9sJMa6GtfTi0Su0TK5FFX7QbtL
j0D99E/0osYVYuHEZspuifj0tfjIVsHr7fLvP9wy2fu15ZgKM3GWpqYw8pPk3/4PUe2ERBPS7tgj
WUskYjtilsMCzhvWMgc8xkVzJO+bHvZAE4pplE/tGNESqSZz1XN9jMkKD0WwIT2DnuBaGp/WhJlP
OdTETNCuwj3vS+DNxmSt9wwAOygVcb3JZP446HIBvU6oMV5+LGlGZymyjqzYW8NgN/4lG7WDiLNc
khidGNsOv7HANEwbwaWyJU8iwCi+7sTxafXVvpZ0p0KQUJXXbk7eBfrmyIAjPlYqFF9D1lEsWfHF
YJdzY5st40r8HOG0lxNiOnMwks1HlTOmHEgKInwOqsS+FtFzoHxouUlZkGFKilG9Qb2mhiBfu/xE
53odLiZz+AMg5HXACWUPvsv8irVlkM43UnZJ8RXBGBCB1oxpfiq5/yhUBjplYcXGpRcPlYzAYICO
u8TM5dSoZudUxbdEUKCiDUhTSQvtgKaV6pr6LFtJ9FCVkGEjnTC9N1aVwHk9a84sxSew/ZCFQzvU
AlCbBiFcl1I4Ft23xbYUd5kXGLdG5ubUkHcg8k4LRCeNSPRHLKWuMol7jWCNusxIBP+S0QMFoTdL
HPr0IXMmi6UkQHmSPBPkd0pSrYASKG+0dSm/js1E1lXtBNZTgyNG+eyLmPD5cxN8iqACud3GwqXW
xV0fj5tY1WDAPMkt/UnL9RMqP8VOyIfXUZdTFjZceZrufeAlan67040e9eO1k58G5SqnblsfOlU+
5BJN9BxccX1R6XeHOZj7lqFsLm0qP92MaDma6GcwqpUsgVMQBlelb5D63Pq4VQpO619aa5s+9HTY
0sGk/cEvpLFCdPVuctJGiMsb6kSQPVWPk0Bp91IxHRt46QmGIbgTtqFdp8JYDcZygWOu0zP2DtxE
8jqTKxYsHCOPtjLWquQqaFxP63ujAyZrVOQ5lM9oiHK4h3X+nuVkvbzBASxkfj+natTDowXeKBhI
8MsRVDSOlpFwUwWvw/TCF6mnH7PFI7wKje3y/Myy4JaNRYkCTQVHb4ASZ0CE1MZXsfvuFMjSyO6z
UzMGD+CXaNFM0lUgpCdFCris564imgOF1UzkkKV2K7NwNettI9XKKsetHNMfsoQPKU32GLbG0xi2
4D9PQXMNB8bs854uDaKuMqS1tB1QVeh76RZz9UztAiwPNZiFBs/tNTTSXnqpzoBqR+vABKB/Y2HW
NYuKvXHRK9EsCbArEBCCUYnrEaQI/AdMSKclb7aQ1gXCeNAxVwNuhOqiM6rdIKN8WIvJjvkOCvAa
yoJo12f0AMYrMx1D2yRLgpfTlzatuHkLaQxlGbEET/AI+Oa4iap5PWIFCt/VAYoowEB8z22ME8Z4
iskj0oBiIE4N6d0ICp7abssfFXhcZvColVEc5+DdRD+ig9hrKHiH7MbczKecGcnvjAhTEzVmInCE
mkOZBCBBeKeYl8JSC2b09eaep3HiCsjmt099ejvusAT+wZYUYY03kzMFMoOAYavS7YizhPYEX2Lc
lqCyVIQwTXPXrXXLndjor2p0q4glVdSDIX9HgbAO0VRX5Y+hVny7LRuGWj42qD5DEM1mxt4zM5l6
GNqrgo5PlDRHpgPANjlEEI0z+VDG74LfIweLXbFnatsZyF7ag0z3h1uhyKKICHewpsq2xOJMhBX+
LeSpH3I5nzJOvnlCGbdYpsAxU59WAnGnACRba9XSL44JNslVDQwu7T7ylMdaZBnex9CnKxbyIGKe
oqwjQKWr3wXSXHw5PeVRjZOwcqs6pOUw8GNCR+dWa47Hcb7O5GPpZYHhXYvfZMM4td1t0tEC+x8p
fwkEkS5hr0WUkkIuhvCZqtuQmVE5qO6cDOeKWW0oIUaUGc/wzFhw4QYqpyanQfRGme5TL6nRNYVo
Q9iyKKBLIaY3x55ncWy2wcilnAeVq0PlezNTux5Gd2syeoAQXZtY6ZNXxdBw1gAwZImKpPNEB8IN
fJWOc3CrmeBqNdLv0QlLE0EBPraR5qn6DItNMpVXRbvp0Ycx3VHkiRn7FmxG4WpUXkebqCO4SryK
/XcPJT9GR18hAbDGbbiouEvZ0+KAOxljNIJU+bAC3Z45Vav6ltPMmsdzxD1QoQWINzMCyDrx0Slc
mQvQXDP2QotMG0ldyylJV+yoUXytpFs5eTIpnpSRKTQFHOYdk2X2IqUhlwf+Mw9HgIIiiU86X3Ks
H1Od0aG8kcutYC26Uvo90j0vvkXhRXqvsVhV1m7U3gKRrNaA52VfMcyUuINqRz2TvFyrbBnVT8ku
gBCB/YXbjU/CIg6r+KFFS6Hr8bmYvFGVPRG1AYZCpGrTJgFF0UCOanIi2Dgw0+6ezrdBP2LZV+YO
tjyt+hiFTCE/5shURkr0LORwpR+jxflOa7Qd4HkCY3uNyliZLmpykoSX5bDJzyE9yJawESQXMGMU
Ed8nEbd9fxXuPsglQzmaDG5mBJx1NR+J3AWVsMZ5vSpDdKHCZUoOYXKay3tn0F1BQUb51KF4pzAq
q2/erDz8rPkruile0N6Li/gnZzJwleA71gp6FHFTqefKLIEzvM3qElwAMoGOEywKE3NVcfBJGM7j
z2H8MbBpdEQY66BbeOGCgTgLI15GuIx8Sy061Fn6Sk3aknM+RLSNe9LTvhvMiEsqiqeI+Fvls8T6
L8YB2jQyN56wuGU/0sdnhpAQ1qfuJk4945LnlnsRi0Vqlv35Y2gNekvbuGJkryvgg1DvM4DkOUTS
ue6lpyQgj5eQlaXYE/xvjp1SdQjRK+pHqYOhhIGjZwTUcpy13Ieb9lYhA6vg4kp2ppIHHv6E3UEp
HwmVFw2mMfOhzU5RhkWDIUXaoKTCjKEpDY0LsIJassux2YnNse78A4ugpTlCxk4rQ1enEdVxU0gU
5NmcDH7zIEJJ7JMevBKeGYzLQf1kYTSBv4DFIbyYseypuGTavVD02zT+LtmQe3UnICLBdHH1c+VS
ctxLGJUG4yMZUSAR71FJh5hueYGdRqVtlCNPNQDcqX1y0KAxa5LxnGmyl+oxIcuL4m3bC9Nn2wSO
Nc7veoEeLMDjE38nHQIukiWyMtt1OAm65KpmwqovPyX9oiB5rOcPwS84rMly8O/myMemijZh5vzR
YEP1yahoU6N+zbWJDazHhvwqIZevqMx72khUx1OH75MgXx2csTSaT/U0brNWpHpD/ZPilGTQEQU7
S4NrjLfKf0vHqyG/KYbdkJam1weBTkzN8T4vxDAiTvK4OErVtGks/B9o3yT2ScrqQ0texwTN/lxO
A6lO0km10Ml0SGZKvzwYGV6+5Kcevo3oueaaXAMyhvxIzWK09KuQk8q+7qRts5fa8qEsw42vFACC
pOIro5nQQzGS25tGerpAjmI9FG8jQ1dzTDkGG0S/XhsncF9IlYJtUrKop2JvWh9lSy2k5dD9INT8
VJTlkYbVAGLlSEtSrGUH60oa35T5mQUZoBdhbKcNoIroQ4uI33LlOy8PZCZOcwhA7TUX7xWhHrTP
0jznsyYgr+BrypTMl2WHC2XYlRkFGl0JqbmH8cnAJsLDi1G4pGaPRRZ5QrvnK2Hbh6g7DQPqD1qi
lAwhzxp/gcIOUySqGWuMD12GNHDAO4x+gZynhq4A+5gYUIUx6o2SqzHxPrC/jlX6wCrKBaJKOBNK
4x1/HjZrgpTAlaniPkIcOkHgAa0odN/p/GKmiwF9QdGgNQ+Y9SBsq/ghLY2eRHPg7au4bArN92Oe
HiUiZCbpboq3sv1OSDnIth0IGnotAdeRtrvX8I1SwrIMQ7SHsXIjtWDaPB+zlrXPwVT5Gx1Nw9j0
2x49WhzcfAOFk/AUlCnouF0RErBVaA9i2+1M8UFUDgNtnZANKsYpmtG0rQZgL9OxoFkD005AHZkq
SFEoxpf1qE7fQvkioXadk4dlF5W5b8gCe7vI45DVhJlQ1fAmw65BVxTH16Z9Mqhg0+45bO4WqWAC
+0wjRI6sssEpdBPBTTX5p8EFW+08M3yQ8EPUyUUTRK8K4fBRHA0t1L9rw2ipGKoX0qjYCqBgreJi
WLcYUaNrH97mnraksgjVCZVnBrx8A94jlCcsGvOoQTrItu106bOvMB0AKcXENek2Vl0hBDnVKAdB
gVEIxSwk2omSOXHbidaY6FpojktmbVr5qaBXWGqdgLxduWIcgo26L+yQ7AwFbbUuv8g+69X/9lWs
ogr4MO2myvV6MKCIUSbIOPxqPArpfIhlibcu4ppNc9D8WztJ+Y1Bprdh0NuQAYuKoq79aTf9RztV
7g0R1U6gXfBVc+xyM6RaX5vwrc5JusmfgBbSNp9IyUSLukg24q1Z0W23aZI68hkni+WoeNcOAZPo
s0rPdXLrT/QXJm1EGjjNPvj494bMHxD0f0ot/vzIlmLIoHsAcoi/1AZDoOiinwvgSk8DF0jRMdDt
reonIotVRpWnAHAJM8P5EEireE8mCTMgxO9e8RfR3T/ETcsPIkl0rCQTQSc/zn+3og11ytVQS6NH
rm4ZhOjajq7+t+BZz7gUh8VPD9EPXduabGDE0FytkL9LPdariWeANu5Bu4xXhN4Jk1kn9x0COep3
rkWFtBI2vSvv5ztOhxs9xX9/C6XlLfr1FlqipuF0EBWFTvovs0dcd6LUtqVymda5Yqf6BgMrkLMN
AWQ0eCB+3f79G6q/FSK8Vf/1DX9ZJ6WkSZpWrxQ+s/4L7ywxQIBlJdKxbTjExWlMIXbRd7I/jGpX
GjuhOqsv5Vll0eOeFh4Y38y7AyEsPIGnTP1gKgLC4nXyNDQw++DJdJk7MqTR96h92D3IgmlWnsH5
usKd/e8v5h++ut8v5pf8NQujopr7VLnk4aPGRGuAeHaIouvQbuJXuX8Wey9WAHh5dMaj8Kv0KRke
EWllxSGlRsqv/iGeDkl1lzCvmm/kaSsvQnKqA4dii8QBVL2yuS2RYpN+HPIYHfzx0crfSamZe2eg
+Rjf82ZHF7oRX4Tu2Zpuc3c0oo1W/wUhIv/uzP6/l2qJFm1Z+De/W5+WFUmB6fNSa/sI3S2jdzTT
ZUDA/YB28spZtQqvKqxo5m3THcRtiebwbyCTfyQU/Pop/pCY/nOTUvW5kzKeHmILMc+6hnnG4IAX
+RRDcSHk7IfJcEYj6Nn0hL/Y/8zfDfc/39zAGW6ayJoN6ddasfJU0c0sUS5BtO0cGyXfk3mfACCV
DphSFXFaIByies/0JZgAHPWdR1fArA9EsnMlJkwb+0BWrUnMDupPgzTwZj270G+IfaGvbcsYQlU3
GZ8MXGa1/bBI72FW3il4f9J52zGgyd4SrEFTfk4ap9ftjkFbvBHBrGUkZdtZ41GQR0frNJ9661SC
6OESDB2QcNA1s/9l+9MeBNI7mNrge7M5aJp6NVYXg07g5quhDhoX+pr/+e8LhfTxf+wzFlws3jrN
MEVJln/tkH0tzmIcdwPkVyLCElY9fjISv6zAuAS4Jeo2ftBHxVEpVAylvibIPvNmG7RsRvxA6dgi
BIW0qJV2itmphLbYttJ6qB4y8aXR+lXQ03OCvrxM8cTOlRg1K9Kj3NE3p40782IFOB9DThBvJx5z
MknUIiaXLLMLDaswmAxliB9Mc7DVjqZmzeFszuFj3mrPmjEwv+QqPuTtJdTorTvVUsJMAlXqcy6x
f/NTMmWzsh/LYoKP20pqNg1fp+FqoET38jBxL9YNzLHaT55xZRgKVwiLx6LGzRH1G5klpTCBWQoN
HbgUXTUxpz3acatpqcRveBVK41R1S9IbHVRVXLcIoyUy5XwQeyGfIusClgMqjHg/Ss/VQecKWQJe
XgpgouSYt6xTgwEffJhMFl9Unod6GdbGP3NGODaeaCMuCV5iOECWeeC0padYAdCbap35Z73TPNl6
Cft7LXDtHiFhICGc55ShungoJQQb/uvMBtf4L4Z0Y0lkfXaIiZADmklwE0Ls5nNe2jdivZVpRcqC
urYoyzQ5eBioanzjWcZKplJejXB1NKcpZJd3Gojcav7wRwxzCLHIJ2+lT/61CES/aAMeAOvkCykx
UCOtx5tBuUaNX+ELU3DnMRhTJ5x6lO0mGnFx8J2At0o27xFOKfPFzA5ajWdhkZKTcD33nwJ9q6oS
N6XEDZdCecajXgHI/ELuUc4x6RC3ILsPDDuU40DNG0tbfTpk8ospnxP6JKl+sCiYxh+9cpXaob4j
gYkBOwmDMsVpKt6Gdtrnsmugo2pCYMxYO1r/aSlAS4AcAxPEhOhcArt07Fn5878vREldjqT/OvAZ
mTPtkEVDwzht6r8WYhh08pyLqnyZaj6edbmkRoSf2LVop1FvvHKBG0zX+EoIYb2WN+5TtOOign7y
yqTLiomDmzWkq8fuO7kHy6dC83SNsFF+QdtJjUxhH6O2oGNNbg/Sf7wZ3WnGrtq7XFymCMkVXV4+
6DVLjAZ7RVN9ILQMkAH7QDx/mu3Z0EnBfTbqfa5sM2HDzodZg8DBzCIdCWfVhtMT5EYsQihf802I
7MXYpMcOjbaZQW+9Ll/RmSAwGme0TgRwQYGw8/8j7LyWHLeyJfpFiIA3ryQMvWdVsV4QZWEI74Gv
vwt6umpNSBGKGWmm1cUmgINzcmeu3MZXDJAmEgiTqV82CYR1I4KQGnOwud4LxrRfbzmYQ27pESFj
m8g0On36ESDy4e23cPa5hD0wHkPZxxlSUzHE+Kb3Kqw9MsRpm8GGWG1RHv3clr5Hc6lvVML/i/n0
YuIssSkTNXLiro6IYwv8J++AU8mObyQ+tujmODLFL/YQ/4ddgmv8P668IqmWpqoz3kScgyP/791Z
jm2E7iRiAduBbCOzhtKb2PGOc18NhIAtGE/IWfxl/NF9MwpAJQDmFnVwnuc0kl7M7twM5w+XmwLQ
1xwJSXYS5i8LZQBQu1TPGYkNXn76NmN5nVYE37G+wXov2A6Q9oq43Tjz+b81KyTjBfY4lEL+Wtmy
wWLfLJRbzbBl7qMgOV7jfPdt8M0MNT7TM79R8cZHJQU9fT2R9gisvpXY4olQZwupgKOLSDOzVxIO
KHRHYx2mX9XmU9bwglAr8CeMC/8VSQKjOHVClI7uIUawOcOabzjCiwRq+kjn2AR4BcKzq3AgfbGI
rwGNO2aoX9sIBMQtBVmzzQ7wDjDwyViDGPy1y5EK66P8Fl2F2FHZkZoICA4eQ1O2sSFQNob9jl+m
Ia/N5C2v/JrLJYb5tiMPLUA8xTH/RecpNi8SRliDANx24JD8v86WxCdbhgME7pzoypAbKZQ48X8s
Dn/dAn8uDoqBAipZkCIUebbc/L9bZPSfzVNO8fcy4gzS34haCZ3mDDH5YmrDmKTAYm7h7ElbEwSv
aQvom1aIq0pm3MIXXZSLgk2sxfNh1tS/iADn8mhTlQ1y2ztK0BNHZ8+MO8w/dJNMGxAfmaceHV2O
AMn+GMwBeqO7ShGtEO0TF6ZG3YLEcSn1GtTRQbxkHM0ZgTx7QiAMsxkuqQSM2dKQMMFDbF0DUsXy
8KRYtvEYZlbU4GBsytS7woYJTkGpAY3u8Ksccgx59cSixBEh1STURnycMDlilcicGJEDy7BC0aDM
GzR3QuMWY+NSG3PdJVsi+g2z/jSGpMTU6Tfm31PbXy63Hs9q1R3TYZUfsixwRjzezLOdMSPZMs/L
0l9QA4LidtXAtv6i8a/mBPv+/Wr+lb3742IS3oeLoYkMRPjvv1/McCyHp94Y9T4ziLn5ih0yHwju
cnTWOb5PXDpdwu3G5WuMYxD8dvRmoIj3w06IAdoRSFL8TWypB5MWNVRXrZRtE0OGgHz3JDJpKeFb
JQebIvMyIGcoIGH3qLp92wbbFCT9OH5FwMbKyP33Pxgkgn+cWlVeXZLGhlKSNFGW/rC+lL1gpFk9
SGfjKtEPm7kUIcCu4CnvwYTObUA2GH9pCb1ZJWuw0NxRvzGGWxjbih3WEQ+VthBfkh2OH+HRb9nS
FPFJW1ObUtgm5VkOxJfVTIwBz4eVM3FlJ1wPLqb+Vofaejylm5ytzxslL9L26Q1YMNx+ZvGIjnaT
z4RXbWmlaPtuXUKCZQ1E41nBr6sZOGxrsjYvrJMsth/pKm/fiyMbJwn9tbChWJ5mTc/rdpytJtf8
MXj1bMiSFJEjgeymHPULUEfOPn98lCCYWlcMmF2tSUAGZyNxLCAj+N6PZIPQ25RwTblBFF5IMAbx
KST4PDGWT+Otkq0rIGgjTXfKFi/wJ9tW4B3BQJs3Pl15G0Pagv2HZGGetLmWRgHrce8P6nhP1bOm
/5qc0qHcOulz3YV2jQtDfcRv0HbExysLr7F6Em1RKWP3Mvp8CbUpbwLRpJCp6Wr8nWwEdIEA5TK6
D6vnOx+CrwEPFpqyzapL1LMkImiblG7nDaQBnhUM4uop9cKjMm/96ePxeDcFMuB2G088PTTAk0Ig
ZlWfYg3p3eAFHAr2QD9Y1v0xnefjOIWpAqRQk3P5TJS4p8NN7x6SRkpQ3HUpL7l7zQEbsRVz/FLX
lz+GusLlX0LsVhypPxVXTmtJ963fpI3evqbNiq2GL7/0z3vzAmw33YXgLp3kIHAoxlZdaNhSL1p9
wJkWF86oYQJqlrG+CaMj+5hgNNxK/uisB3/A+2C6kEG2EuMT/T0KfgLq0xe5h/rsrztoqZjxhG2z
yrinUFKjjfykHfM5rgV6SLpl78HUZ1asrFLj1D4domLPH2YEzauhrCuoo8Y6kO32jbcQxyxHD74j
dYH3YFg14mJtzHSoIl8RoZXMc8xMmqg7pwVWv2DBXjfhHDYuKoyFnvBuXrFjLKczICW64kBBLafF
zBtbnKDGjF86NcOoIcDOgEvVy/jYQeHDA3Bh8VyR03y1IEOaayaGOSh1zj82VCmaPD8raSlcuNv4
VQduk3hr4VW9EEfgESGNsG8C1ZHjbWjy4/ARyo4AcPhpLASOaEs4GbG6SgPcNIvwKBxCtLdphW+K
U9bill3jY3KVTWec+2tdgRdog017G8SecIBZwIdgrMc3EZAvXQXsGveThvIpP3ES8s6CdrAP4fYO
Z+owwLGLGkH4VfSeJef8PcT7AU+QWrbO1XL64BgHeQA+6n3o4lipYwaMrEUXQPXChZ+RPg+RTGJ6
Ip7OPczcQQ+oZMOwIjw0Ft9ok2Hv8BJ4/YBunKQLl3QFivdKX+cR6+7CcJmKxt0WQF0cbKNwDkux
946wz6QkcXGB24O2f7Kx6b9kvJKSMwrfsXTXHzhiRi5qT3p1A2xDKRz/1AJkcLTuBzmbqLC2vEHF
KUsGZSZGt8GruXBkRVkfRmzvusIO4GjKblw6/pivzaEjk6U5BY6XdUp3VIfnW0rfRuaR/jeWJv1W
asu2xb2Fj2TNTUTIWhkdS3jtFUpEstAD6xuDt2aqeWjo5cwJBGcf2Ffr1mvy7169NE8uSHaP0Mqa
Q0GpOFtBGg42BsADzqRXkdKbHp8ycdYXMTzV/bY0VszxQsXLDjUPaHk2TTBRs2uCEKGNK4TMyDmS
MP4AYhyeK2aS1CgK3Ni7vD9QpCiz/AJAi+9C/u1zE5FkFPacaC2eMW+k2cWVObARHlCX2DQofwWe
gLJiO8UBnBZJ42P6Wb9ij7J2xlo+zGy6n7JZMOhkvMWkcBn/EFXxhJPGuABh+KdZKh86aYsdiYXm
jq2O8y022OW8ZWVntW8X07e/9/fyhppoYiO3ameeNeg8b6RC8RuCvTI8M97rDr4sgVhC4RAhZgQL
IeUUfcoy7ce2IrlhdY/7S5hs6BaC8vyhR3DYrwQ0c6rAj8TfsO0uR9f47fZQloQNbxAj++ayyM9H
81ExFkdawE8lvo7svZ/dNmbbHfn0Cy6RXMP2USUX7ptId3BND8TxnqBE634Z/IblreER6ooFVRWb
2cjjkvotvVxD3ljJ59bRCLVCgt+Y+Yl3T7ODi/Mc35/Bfug9CSnrqHAeXASfKZYG0Lk1kKxVTsOK
tBgZqD84oHZArrTunKmHDiu4admUHZiaR9Cw9oSIbgoM/K5pHoKDgZHPf1D1Ti6HfEh/y+DHH4bg
ShNKTPl3avfXHKs7L/sTvhRyc86MvJuPu3MPhNDYzeBNvFWY9I2XBlZL7Fk5R6G5AKLUKKEmRs9L
n/iGsR43XLp7KKxr6R644A1VEjDbnp7dZXIhD0sdw53dbwRWnVqrqbH7BbdIsie4wSZoAVSn3y6J
gIfvquaNyb4OdnRRC2thjamZenOCjicZF4d/kTlS1gu0nBaDy+Ib9yE7566cEatesikfdBQHb+Rf
o7WgWEyrb+1q9JehvqTxpB13DLfwG2hrYiaaRjw8/xxxM7OCsAxwiNXn/mtiLNYPreexE74HromM
mWVuyYbKv1t25frRsdv7xcwJ8aFrQRjDRZ2Gx3lTuWpfZ0cxPRcjzdMLw3zBsrE7hNu8k+lSX06V
Q0R8IqtoMx/m/XgdfiCLLGChreXF3G1M/yAJmVceGbHdPmHGwJkAUdLspXXUv+BDQ+0/klzQ3wp+
bUFMEyCnstYKN0dnOli2FXn6RSoXAE6sjfIRKDY/Jxk3PeK2NLoyuaRgoxouABp/ssGVChgFr0PD
9hiZ68fqNyPWSJ0t5GS38THIV/x/YC1K/6H1q8D9fc5U5weDsIlX3UpKX9kVAM7awUMJGXHMvMF+
R4ktj5yoO2yZWejHzYRMQVJ3eB5k5U6LupC/WFSSs9SbdokgFtzrq2Xa1ugx/pdwufan6HnjzIW5
TziF59G/lTAWIxsRlPHdlVnjT+bGYHfQKhdCoWD7uAraloS/my1rfyk8SFUtEmXNCXQcXI7Hk1Ns
sEhky/amvQdOzd/YOSd3/BnXjNVyPGUwAnxSiL3dPyynY4tcgnHQMY0cI/PYz33sOjYhxWYQnpzb
K+E8zC3UUUgMfIGvbblpFnRmfmogBxb+mqqShda8Gw8deK8NXeaL4wSBPoJfjzpbi9qGkmg9nstq
gmMhrHLMqO9vjecvMc+QWiIezPGJovB4cYcNbEoOQ9R0OztrjuE9D5mMeNlSfftQOKmxV5ydkPhF
iLWDjS7ujX9p18XCB1R26whsHz5OLNP+ssMXsgRWSoouchSIiSgChZPDzHeJxTxtQaPTCgbgp1Xn
PJj4wV4qR8QZuTyBTm02xLtY+JPLc014MV4oc5CZVat3snWzMz3IfMk6/W3e25Uo4klwuJquIQEd
WpYISCvmRzzp7ZKeFNv/Ed+J4bWyLc1DV+pWUqTuLY/p0ybfOIe1tiNyzWr22djRScI2uCT+0+5G
198SbJHPJitOD2WzNfZV4pHnv/HkyU8gXWBgB3h88OmrzgHKijeF3vLkzNwZTeqVzlD/ImB6CTfJ
HYILYlBJTB23HIk59kPhI3GkTXCCwVMJX8x4/YPMYAgC85bFxx3XPPG1tkc51JRD0s9JfuJQTe48
Jm/K7fQU+TeeNQtUB/7Sn/kZKpxCW07fVeRNcGwglPNlpGvhw3c7tgARTPpvjmv1daJNi3vpuUVA
+eDnk9Bw4FZgmx2AOcMUVRac2/lpAuRBidVrGYDa8qD685UgtRUUxe3kTzzmHMmlKw3pMGbpsUBW
ND7z4tsk8F2tkaZgkB95/cYBAHtQFQ7LHvqtXL9OwcoY37DcTME63PSvpbLqDEfR1zUUWxCs8kL1
nhVEHK3aI7HrZ/2Ck4Iwizcg4z/o+Ux4XtlyijQRbNjA4kGIlnEwW3E1HGob5SgFJC2a2AOtNtaX
5k2Stjgj+KMhAkWr8Olk5TuJmSrwQkIpQFiWCjBWKmv8MxRnzEPG5/je017Dhoccm0PGRj+nCwVn
j7Rvmg0ZuYZdnnpB9Cw/p5f0VlaOxAPbbHtg8MOmCdZEW/LPnkMF22GMgHz1GrnorRRvE425K3PJ
Bmcm6immEKpqcGyi3186O37w85jcLI3dO3Mqhxqm563bD4cM3g5rd4KssydcgOfJfnKWMRlB8ZbD
Q3D/DnSv33IfJPvEgZ8oDYu8c3OcjCcGG9Ub7OpNWl0r6yeAp7PnGOpWbyyd/y40GP+YeaqSIuEs
0BXFgoUo/jHw67VWzjW91CFCfgglGMlx0dAfr6I5viRUcBNIcNNWX8t0K+uOBm+q5G4RKkQBmUwr
Y9luzF6rVrjKreRNE09s4x8GEwZOcvA1caWwePsawMuIbY/MmTHWaLOzqGqTiYMgyircpV0IVzFA
oz2nerwtaA1D+LIV3sUtuTRV2GvQjqfktw9fMiDA9fNdkoZlncPvjsNzlLzzV9ZIXqwRSR+PRlLe
avN7yBXPqtBlG/4o7/hLFjpSIyNlJaiXXVxtTBK/fkT4udT/Q4r+5zDwj+/1Dw+ANmhqEFcTjk5E
QssEQyydVeiPckT1RncJ2csouPFUwGNxSThEZPmI2eApX/TTs65aawvlIFP2fgJprtPh6ZPXJayZ
vzW81kaoy/9+J8j/CBvi6yBpKBmWaFhML/U/PnLYD/KktZF4luduJrooCoWkZ/1Q4x/tM5aWornr
4xfM23HtQUYiGEOIoHTMblUHM2DCKh8FLmR6I1GVgiMrmS84aXsZbIk50V4uyIZAkJXZxd4aWPVk
0FT00T1jQ7lkv+nqxlsUkLjwqJ21YYGZL3rq0MAAtN4/B9SeAG1n9M4hJq1pxPWZJ2Y3dDA93hMJ
UwxknwWzS4uw95HiAwYgwW6otxEPsPDb4xZVjR1GvwFex6rkTah1J1hkNJhrWMUyHsCucWRuveSY
uM/N4EN2HrMLxlO128fdYUT21U+DhgB/HCK3+2RWJiLDRxuBgPC9/iJ+UsZbMdqiVqXCqhgvWnGV
bPaaqYNWsHzeM+YuK53ued5A3RZvkSdXBE6YijP8zT3rg0ZMDZk3pvjuFuzY4uCxIOXKWZjDaofn
e4Mb4dDr31lw7oA/9LZGgKJ2/YkaPFIvuP2l7qJPJ7istPY9aY9BkjO1FcVSnN70ySWm3XT7UNmy
13/FguEvtYdGouP5FY7eFDs4qK1sZ6FD4ClqF+pW1XZzOL2jXWQ1vyaNHWe5cYCtSOMdb4yR4xDh
KdR6Kd/RyFZzv0620u8TVGbmYyQiCHTsJ+DvLTtQein8ysMvRW633BaH0g2MvRVecZQyZCwW+opT
HlmMbD2EqwhQgrljHyjAyUz3VuxVX+romEwrurNJ4xXNGpwI1//+KPwjovfnk/CH5yVKY6NNJmU6
l9brTOxNrnhsLTJp0DUWOBvu5Db88ARpg4PvZTJw+HBvq3zjyIvYMN1DM3zk+KHtgLgorQ3oUNl/
aN/S/5hk8LzqpmWIus4Q9E+7yhj2FonJiXoGEvY768tXNqrK644xf0U7ieio+SFMLxZnxREsE9hN
PaQ8dlOre6J9qhot8/DRW7ZiI7NZkjMfcFu7Y1+ORJPezejU55es3FC8ArY5cafqWmg0jC0k/srx
TRK5IoYSX+WS94UnONzDIhSXcKPFtw71rvnUVK/6pdg2JE+5YBYIWJhRNG7jJYaH3lzF3A54ntmT
A0D1F5sYtgMoDGTNulj52wjjSHZLYmBdC/NOLg35tl9NQLx6bOur9vhXp5DPuQFHBP1vJlID7l7T
YDB1LGiwsZYtZ2PLCQZKef9jwcT89o9po6TMayYyvS7rsvbHgtlpdSMkeMXPDVFUWNFM4adVwDa4
2ZjPzZPpHfET+AaBU5LdYHM8BduGjRuePay9a/kRdAse8XSfMJPT9tUn+WOII5m2YOTbkKAj7UHe
UzvDscjobeFhkJAjNTAc6ZrqOILFI0JbsRzNH8Z2QIZjwam/BGA7Ei3m7xSFiB9U5I6N3bpoVxAq
UIuSS9o41rkujwHiWkPeZSHshYQgX7yuGDqG2zlKvOU0aB4Quyz2mSSuG2MtgD+l64VOFnU7DF4X
Yx7llY0k7rUoi8Sk4zNBLtN6qMX1ieXdDhs0hIV0bd4sBnqL4ovZA23F9cG8BP/xOPzTKMmVUFVV
hgpIr4Vm/DHXo35TUxM54JkdVzkniuxkxLumukFYzLFDUrK3wOM+oiSK+2Cdh6dJfujtJvjCnat0
jl4f/n0R+WtA8/fZ1N8/0B8DHIWMa6tEsrbHkaHUzPB1fMZkLyvLrcu1qEyAyRmFk6Bska9GtP8O
we/fP8T/XMlUjK7cpSqs5z+/lQAbrOLX0shkayWpnIAdwd+UxlYp95O1iv3PkZP6tK3wR6N0j7w7
IV3zjx5WF6DlqJODI43vFZgE6zNGKpzj7EslwIp4IvT9H59W+ef8nu/M1KD4i2xLKav8+zxvzHWp
rHRtPKeQU4VV12L82pviBsgFa34xE9t/uzdgC3YksbVDGwdNxaRg+6w5+BxF2HooQHaz4uiOzg9P
Wnfm2UCIdaPXH30PUt6Z9A2zFx7EpFsOV0RP6XUo7KOKFstERnhhrkMirbOjGzIq5bfH3USOeUFh
6AC+1INWmsImxFOBDz9fcQwsEP85CcC7i2YKiPhqUAbhf7YVUwLAZiH1FkAoilMMlECsd0J6jCnF
pNdjzykHqwU6f6yeMuvbvGtH/HPNzfxpClv3L7STU2/Soi4bTqisGeg0vs04S0GzDAVPC7bQAwGQ
6ecxXsHHJ51XypthB0NMvTM6Ijo0SUA4HQZ8VrbpUdHq7RzG1o8+2xb9t1un5a8p7evyZCEndcXR
oLwV4r/FLSEJzJB4QajCaYj8pQgdSFGRIrt7JG+C/HuQbBE/AZG2mhVjuFQKJThO/8k+gZcNuiEF
6SKeCZJDWCnj+F7n4KT27NLYG+I1UxkNqf6Lf5Ljl76/jdI2ou9OvAfyd1Sti3QtW3tB3fZuC9iB
YJoncNj2ev2e+x5QdWZfkp23HmIHetrzKCJ8CEfqm/NOYg2+DM9Na300qWO9izVilbEuuSnyZcdb
SPrMQ+Z16+g9abZavRVBn8vz1JI+Gr05SkhptLLnbhe6anioVmSk5KsS7CVxbQT7vnEabPboMcaZ
D1J8pFTLjoBH3OKsquuhd1JlRYA1fmdTmWJVjZbNsE4KT4b/81lXjxS4b3iWAyTychnJ6H7xpWeM
Qo8WmYJ7Z+7k12gWOMdHgl+JJnArOAsQm3zWc2T059rcFoB0Xyz9UIzrhLEVe6ZZ44QiuE+PQTu3
6NINWpt7uEMRc5PCAhYOQ/it5jqjRPTKT2vyeL0r1FM3n1N24G5/WnfMuAe+BsdKYAx5qJAgPYsN
yIFroz/m6MynSIcfG2iiFPJa/iyNDRpuXl518zbS61FfoUyYuiduxxXFp+UVkfHflwltXsr/sbJa
kCFwo7NY/PneHTurFqy8H8+MjJWvt9bpXyqRXaYjonyaHmNS6tS7b7V3FHDt8dY4EBAMmQeeAlZY
5ULuSEIZPDC54wZnC9zTbvESR7DHVj26BAVzji7YJk+wNwpbpv4VYNEmXBn9LZpmHQE52mSEoazq
bBV1bqmuU+M/lm5DnrcPf/4xdcIKeFVYwEks/H0xDAI5VOpx0vZtIWzo1XwW9SHSWf14vL+C6iUK
kFyazyHu0UVMdxB8YqE4bBLaFxX9axg4fRFV4JQpSo9qus3hfMx6PfLMzEowxZvZY3OoIPjgPOGX
5RiWmuiD453RvuTUgzcYKo3nR6lEuLo0hgWks6xCXZARwcsD8eCQ1yT0mDngVqFXfVWJiFKxso2x
juUNaiDWQahdisUoF1fAc4wYTKISj4zC9B9RPfO77c34W5AQwVknGvEQE37Sph8d5lqILRKXL1Js
GLz08PFxkqqDymnxTla30t6zEdWbrJ4PvrSgmEKtI6fgjKUkKjgudILxJwMv1KaKPSompaV4Xzgh
xTmMK8NYDPmjlM84WmLtMmExLVrNzlrhrFv1pivWU8drI1ohjlrpW5XQSCVLrtABNwrHX1muVwH7
WbVgJqj/IEzFz3fcJ6FpgMpYmYJFVPNCDjDiDRBzXpjij4gJDsyHMMYzgJqe4j5oJ/bBLBIyWfVG
6/ap+pVrqPcxwkgx2qb4ppf5objyvc48gc4kZmONrqiObp1MrwrqSBcaLu9UDFrlKiFtF5Kgrbvu
2lOOMBEdLsLSaUnfWegKJrnbJmudPKG0RGCsWiuUV2BLkzVIOXc8TmX/RF0u7VIHhKScIb+2DLtN
TstyjrcTUqRRDXat/pUlwv8z/YgMwMxiWNcx46W/HG39HM22n9ptDM8Cw1ox35kJL6ksuGB2xn1z
GKgOVKXvnhRUHGOCMyOnU9Z5P0//33z1XFMqxzxJl1DGiZRJd16+ujB587BbDLjH6pPZr30SJgXJ
oTi+6eE3+IJnwu/VrCv9vSh1XA4BdOcBOd/HH4cswWDLRIqsn1SPZB/SuBYxao/BVS8oaCc9bt0V
jSfMi9pdkJ4m/ccPKLXFlgLAbxdt5e4jrXwkbIRYdT+iGeL5KLFSmE5rIWoT4hSl90HfP01bZUki
8JeXBwF5WC0+JPVdpRgwhJdTJhdRrllmFMbY0tKg9gEMxKD+5OVfiINheAGqazIea8Bra91OYr5D
diRhrEKZWDK8o+OjkBM7j+n3Syz6I3da8PRSkStswVMPik1f4fmQkkenj8e4JsX/jDydBc+S+c5M
n/HMIwjuKcHqkDrTvo4vtfirJPrSKA6pQW07I5IJLMGpzu5Z+iug6QwkclVrBd8gxNMIheD5nFxD
+OqY/cvKm4XLNURpN5V7bRwz6X3KXgiRy/WbJst2yHWc42XJIHmYLeKtmRheWKHDw+2xJJ3uN3Rz
s1+a0OrEZPDSsXDC6NEL4H4omPHbM9lHYuqcWQv/R5MjJmMHS79WT/4dd+h2IwG6DCk2x9dRWyul
ZxwPqiQNPwaMmTF5eoOCBIOiK82AcYqW5sckgtBuMvntybPekLrrKnVRRg+5PRAPhSVBrHCql3JY
s6WRtwl5z6q2zsoo33M4LF0U78QBiNqzX6dsAJoJ8zWVaKkIGuWpH6T8Jcf2OKcZtaT1KqKM8XM/
EnRJNZySONOtdxUW5hMavwwI1RdyAuLxp5LShlNQNY+xkiqUtFvx3nB17JjJV97AKQdtLWf8L82X
hvdbYdcIWCBAnxJxMPDewB16eWa7kNj4AHRQtNggobGNRI6f0YdI+rI0mZfOvFR/1/DOI898H1pG
l6yoUs3XJVGK6UcXkZRoINwzVLuIN2UYJrcQW1wab4YscmXxK4ZwIhE5J3GAXziEPCPQB4XljwNl
0wChf4LQ4FKMbXKVeEXrT/8mP98F4RQIYO7xPUZC9itZyjoGfo46ijH5VQN8XUfZWsWl1+jjsvMJ
RUW0NuJ0zdlndHK0VpCramm6CTXvfyYaSgFiVyKVVmIHM/eW2JDkQ8VieYGRQsqisIdA8bRU3GZc
noYWE1mC88TnzCvQzPKtFUk5+OyqUbSCOHICphpFfA58bYFFDckuJu4XF18WB2wJ3nhRDuzbDawk
yU5NVTuj8VbQEdYkxnJQTHNuxvn3KpgDV7qjZicL4kWqODUXfkYNtZCN3nLusTmNTNFFRtCzqt0n
2NJ0inYxozhT/VIFDiucEONntlZg/qfAp4PU9REdlOo26Aa6PbXSGz6pSo4C91QMgJebS/KZt1Bs
kiaLbA8PrLJgTf9Wo3E0hXxbi9ZaIs6asFkWn9ZZMIJVVEVbDcRjWCMlSqIT7tMcONvgO0PwG0w/
oJkW5Y3nemzpUzOxT1C4yUNd0lDTBgOoEiIjKlOxqjxNTc/utwLEdkNSNCxuBxN+M1OAQnqrGLE1
CLIIQ6XA0aANwM7R3kBZ2JNTaMAI2MS5LE5Oi9qTIn+WDKoHSv4EAtcKBWibDEtigHvPaWuPoXKV
OCCdFCI0zGBwuqM9gqI9gQVT3JJXGfuLB4kP5VXCOg2c+GvQsfnPBgUheqHuWVvT8EyOCcW5ir4i
V8IQdVU/c/A8NKFCmF8oL83dpw9mweNVMTDb5Q0QUg6K0DJ4bdkfMh0C3DmYpOF+bBmnyWhvyLGO
rq79nD7BL8bzmeU8Idb2yej4hMgHdvMq5pC41c4ay5PF0TOqhJXGMUnLVlI8EBQf3Hx6jVm4CWlr
YbmUy4ZSNmOnMAj49631/9a0dMlSFQsGman8FaH9f/ZoISjyfqjImNDRBlApcADz+fGsauW0F+Eb
YyMiueYtfGuh7uEn5nDrSJ+STWBBIg+/4KwSTruSqgOkratAIkfzdNYYu8GCvi+4s5PFwBTpTpiB
b2cm1OD03Gc3RpQg5OjuXBRr2EY/PRkJtCswho9KhTuM6s/B8SRSJJO61kvwJkp8faiKtKPR3hR4
MBGCXfFSysiJy49unxXLp7yUqRD9hn4U7PDFr2Z06/TC0XbPQA9kJK1ldeDtJgysqA32llQCZyTc
AewQ1TVOdGDrcXrJiw1OOoO1QXf+/Rs3/tcu3zBJjKFaiaZi/CETGYLa1mrPYaYXqbZcha2njmss
yMwMgpEmUWxyvOPckqPXaL6q76RpaR+R8UjoFxn87kgqyhM4THOmhtJ7s+apN81cy0Y5VigL0Ax1
6shIZu0ydSU11aL+IXQwdrOUoJ6qLaD+JZAEr/0LVc9/6tU+o/4aQJq1r6WdVUK9WYG8UvKT7IZb
Qvr5VaXYdasCS9jGm4AbgJSrNp3jd4ptPknwTqd//5Zk83+c+TBEkz+WJUNBtfoj01MrqVmCxppA
3VepqyJzuP4GhwpijcNSLDu4tNsLw+iF/yHXW8HtN8Kxv/QXfyMdWXzAQtHFAn6Kvg/luZxLCjZG
SMwBxv9yMo+1/qZdcbMv+k01ukrEVnEj2Zj2dY5KcgrOHR4VboDss4ELZHloRZ2/Ng2qutotmwer
hlG1bL7r4E0idEP59Q+mbFW1p5XyqbVXcJ1Oo3IaYrFZ4NGl0Afgd0Nd89kUCOss1Ee2zXfRF/xd
n724o2xwC6CcUEPN0JJOGfaRpEjELTPvLyr72DIQp34um3u8KhkyIRFD+7ec6lLuhB/tkuADcidA
ZzYwYnrO3vkxBePO7eBx8TpP20D+KHfAwDrdNYmK9acE0zU7GglWenxIC7eMNhNhBr8/szMAMLLN
ONbrS0yVWulFuv3sOC6/m98UOMB1eN40fJ7MLtkxoLHZFmfohQGmCfzOmht4srEUb2bQgeeQ8wDT
9Sa60ktpeFF3aJbZFu+odMFW7D0L5tAYCLUfiyrJJVEDskqP0v1oMNcAF3sNjWt0jGI3PZrjt56/
zcfZcMuzDIZ3DXS6n9f7Blfl8hq4kXvIS8f44IruiFj7J6yXb1TxqBscPDJERbiwMWxjuBbbgc0b
T52+Qd6Tdv2rj1+Lpu78dX5JPRd25PKc4pg6yIhO5aZciS/RRd5bD0w3bJiZXTHwoO+pwOgA1XPZ
r5i0SNV7+dnATq4885PPRJeOtowOBpdzrnT69ycFX9w/ZQOVIe6ciOAxYkL0d9lAlfLGNKNQPCfK
jjQmRX5klMqXVNpM0V31+qKiDgxMqrWBmj4uYvoGKadH1zq21uu8dxh8jAcMhJRlu4X24zvTlb/X
QJ5hexO+ArxQhLgtSDmeBQiP1EiFR3s+649UfraaGxSHRvkuk0UFs23C7Fm6qf+iAXYOsCfLzxcd
KgnJVlM94Ly/9NNb1xzCAVp05fTKUiVVs9WZWWDBxVv+zZYsbx7QgAK3vj2VBUjyYsPKL70U2Fyr
dY/jmDj9GXiWDke1SV6zlCoxxs3a+L7rXozgrOEBMWyDClOZGeSHMB5N1WmBnIROSvK1Zktti2z8
3UqbGejqs8AEiGNlmf9HdYb0l2rzh6rDkAIOgYZyhYD1h8StFkM5DOM4ndtiWdmyx5tVI4mxC+9M
sjWClLjsm68UKljIBHyex6zHzM7hzbswL3uwId/UCRC0Zx3jY+PzMt6K6KMqb/JvQs+avvBxm+xZ
8Y2VuEEmXtOME7lYpSl1KMeDKjLOpjrsGLpKR98OaGUMcuSQkiZZvP4faee14zi2ZdsvIkBvXilR
3oRM2BciXNKI3pNf34PRQFekMhAC7kWh6xycrkpJNHuvvdacY47SQ5FT4rJXOzvC/cS+X9sBI3CG
g/06DA5JvuuGPUcyP12H8iI0zwytjlTL1RTAg7SNvYdhq6DTBTOujQdqdEtdByUI0p3jPoLJIFI6
3oIPUcJpFHDwoW7X5l66+v1F+EmB8deFvnoPSq8zY5X56KE+eHiDndoZII2RkoXwDmV5jeJltDjA
94/xL82sbhGjS63f/E8PzTA6V1uY/f6Vfhpv4Ofh7ZSgC0j/W3x9K66izoqUBu7dgUObwJn47imx
9ni0wDhmm+L5SXQKbhpNef8LMrw3SQ+EKWnNNz2+JCKuXNtTHnYJiVAIJmycD+8oRGsQFlsrQ5N0
ay2x1B/WEplyUKc2wVP71Yn99oXzIQwbDgvDgXXDqdO1enn0TTrgR/9uxJry1hfaAnGkKJzq6LE7
e/qjJ64I68Bi7Vuw+Obqn0j7CO8wPnCwRDDAqR9zqgTz6J7tkBNUsQ+fiI/fpdWRg9aWhC3hJHGa
jSuAC5J4zPM1+64+ABGfXPyV5ZKejtbqsmi7bWpwYtfnxhtDtLbd4u5JvYkrk7xFkMrSmMn3nNAu
Z8OfRSioDMzR56a6k4N5CDkQlvaTCEHyD08/Q6C4nrueg7qdSt8/AGntp5HgmHsfAfcp3nBGJgv3
Ip7aTXlOFiCdX5vLKbss/J1uRwNWmJy0Tm8diUvzfTAZV605rrPDSNqJE7jHvu7AstCQzYsba1XG
iM+xL4Wv9HyKnQ8laMsMBcrDKMJAC087cB4d1ZnN4c/ayU/SCqJs1C2Jg9enDRA4mmBQFSbJVgz3
Qb8xd9rZ+Ihhrm8TduhFi4y52oeXdzOfX7Qt6fTqhhcQPpL1CR2yePGZiscHEfG1SIaQh2urO8Ax
UkAYbUfBIGkvd2FItMU4b0+tW+PaHyZ9qgyCR1REAgK1LxbHtyerYon2wyEYDsY7UaKyPivKR239
1W5d9Mp6iLdyOMdWRCyZBe9bfESs7j112HQhxMYHGKG5dWbsLNof1ArSDQWI8Q/CRZVUXQa4oyqa
IkEl/3sTvVRh07eF2h9qnZPoRM1ngGhz3OrcBGOezdQ5g+w2XEjFElZxdUb0r+YfYw4LG2HEVG5a
LdH3CQ5hXJDOIC7Q3Uk4f09zsiXq+bDUD1TvHGWHbJrvdDQP5sal0crohbxDxMvqjE2t0seRfkLU
eEDUybT6k/LsQvSLFt0fTvhVgcj/PsNb29z7NOvokF3K7eW5tmZmTXwfwdDjuLaDkOrNiZ1Kum35
IepztBPh/Mba9oNf8a8rNi4l326oq+t5lIeMbiVrRWhqT4rnHxXTJ9JatBmTCrtIsFBx2UJpbcmf
gVoLk3OVvMKsJPi6Ih2Py0rnCD8RUuVsWr4Vn547Dd678NYmPJ6prvdgBI8ijceRRm9dHSYEU6Vp
msn9oSIvpHYuJQCjGQV+TPutnXIgZFhWRnvgqEV+48H/STSi/vfZkGb+vk56eolD1+OzhX1FhCkK
VQ7UtvxkLmTm0rcm6j8t4CPHRYR9gZn0ev7fKEz/G6/kruxxl18izpT0Rmx5WADcoTabWNaso+Nt
ObXPQW42KMv2DtCwN23ajQxK4w8C4x47T4fFABsQa3638T/J6iuSN2u6YNv5/Tn6erP+uTeWyk0x
R0+vclUfhWrDnSnS/hDs6EJF4J81m3gtk3J6LWJSyOaq59Qf3VZuZ+IZMGC1BSumcjqrkQ4RrX2z
JfLTw/LtC13VEZ5lKKqb8oVww8I6gG/J6S7VkOFTNFLqH1Cp/34NpJ8WRxMUj2EqumoY+tUzYopR
C4Xr0h+IkZE2AV3rYtrcMX9J9uA5G8kp6UtrSPHW8lQjO3FV3/jRXxD667tg6TLlKcpgUf6igX17
m0XzcvF61WP9i+wSVQVNB9PRzKPJdOgtEdb60kimGk4rlrXyWT7VCijRFWkjz5BfCiwAPd1uJw8P
1ocUPOTim/Lx+zX6sbz79g3Vq2tUQ9jCnu8DQyGMBtcYMYYoVskuxPn32axzptYn+u6RvuIULVKE
enQJ5gGH0xqfiK2dq5mPcTZwhuCG8keVf7h/WLZVnl6ZeQpNnb/f8Uuth8B5tO6AjNZ/DPJ1t0kH
x7L2AuxOBYOdzyoZfmUrBjy6LzKlRQZsU0f4ZmGlSKLNcLkn0ivIH+Q5TjKyVdHj6/hpYfC5C1G+
x2zUdo5abNJ0Zy3QcfajndUuKRewWsZnIXoYB9bpKxYnsGh2jJ4S2ecYA+GMmAUmINQb8VQx5xIE
3TqZIyPR9EWbvseXlYB3A2LPiPfDwixhjW0YUhyC+uyH+wrjl3dSqjXkgS049N7HK0QNsqy1E/7N
ZJxqYqqcmu0ewgzzFfN10Bbm5Z0sdthBdPTcbjUCLQjBPnn1c4xWfPTDzVxhBlvMkFayhA9y1pOv
od8lNFLN7nAx6Y2fVfSi3jll4MneOayzZxj0Snky6DnICAODqdcwPJmk8R1hblHhZFih5zqsSWKE
OQY9hZiNpA1aXC4OFsCDMezCauExEy704+ASSXWvhsstsebma02ofL/qelofX2Zy+Vn2Fm2wJlw1
NFdesirFCW3sBF9TcdJ52Klln0Nvp48DYqc+MmR2mcjIyVFT9rixKTs1fSXT2UFVlfSOMSzz0EY9
BCP3XkBzDBw4OpMmF7wYhDlqjxzhrB0Z8UGwga3aBY8tj/mwbWdN8kc371sMFCePfFEQ6u2FUz5d
l5Vao9R/pz2jYzOBCVIzLBAmbfscjsLmfSc7GpY/HNRyvYk4SjOCWKpMF4E+VUBGJm1GWhS2+2n6
BIMJ1ZNl2CgDoldtcBpj2pINFzuYQbUVfqxDuCN6xzvUaHAIwUQ2+DrB13KPemyFq565pkKbH0D1
g6tMsh0eq5MSfFYC1bk+a723bLBTdyndY0CT+Kdw9aZHNRSmPuOtIcVQ5QEH20aE5OE+9+o5iSqd
jcIRoAY2N0f2p102Ud+7iNMl59qdOOV/VVYNUQE4OKKX2JzF+KHg+jjujjDimHlK52AhErhqy5oe
CPh13g3F/yypLrWR4VhWO9mwo3vQNurlrMD+mP4J0Wd71Q63pYTfDMEL389wH5A1h0Sz9GtMs2X4
WsHCIgUufW4OdBXzEz4l4RmREWBoFvB8IuYkyiM3WXKWM0ggLueR+QjAOfbWAvyR/hNzSaTuUA7V
62TgnUdjkW0CawZ4OH+LAI/mC2x7I4ODsneB0UQfpv1JTyGXi0syyNroWfpkOhfgWE5JcBMQei91
1B7deBCgV85BBzJUZ4Et3g7GFEOvJJ9dfDJPBaLmcx2NDj6VHZW2I5Z1OZi6mDaNJ3U4FSu/Q369
w3j2+zqujrXW1U6DuEXT6VUx5bO+1vlvO83gamFzkYvuwHrkn5WavDikWlOmAhrtfkJgdZucP5la
eBMLDnT+FwlgQj/vPgB4avIGXziAiZcSpDTAhBCfBLnwHqFY8qq6PGrFO8hxqMIJDCg8cPW83XQP
8V1BgKE4JsIqw4plE7dkTJM1fPv9x0n6D/UXjgpZE0VgRaL+dc749uv0SM/jog66gxtzeD7VRPER
V6hMAwpMOm8W+iUipkdVqLSjKQBVk2hKHIIFjLR2KuDNXAqXjQl66kVE14ZHckyFHCzmL8iN23mL
IYwXBhKgNRcfmh4lCH2Bd/LhnACctc1CgGTfpP29IPcstDWn4Kiqvhf0Z+T7CLEWhZVg2YP+EFNu
03VKdyBxmfWE544dAK0ZOV38ixysg7EpCrAxW+Vog5kzZksmWaQBa/oe4XiIkzGdEQpgdivQWDrm
tmSJx123C0fOD0OwlJJ1xthrTLW0sFZWwbmkS/rcE9LIL59k/VZDjNzc99XJinZNuOVQ0EJ5Fu4i
KDRM/cQp6RDhOqQVkNd/GPSLsWUbhFpjnjWETzlA3j6nNjU5SOcMSgiiLrxHV0IcZOO+N81FjOtg
2NMebDmtC2+kOWJPaxfpmpLAuEw1wrKJaBpOZMcwZdKZus3Mt/KDyKgA4iLQWERFwUwsT7rLBnrj
DPXFUL1+F3gPvuS6lql+gUW/PS2GnrVWkrjQ5uU/sbgwMgaZivjQhtGiwItDbGXQrhpGhhrc7QyM
Ey7YjYeALxm2u6BcWhcnTR5+f4Z5Vv99Qy1mLyqCO5On+BqyY0VulQVC2x28Bw+jQ7brWX2kpU/8
Fq6fkIejPvYUDwgpyFQiskOrlnSdmfuHiJaWxjILcR6Q+wmaBqlItL/gTXGgRYomu9r4jkNA9Gbh
tl5h1opNIhcIRLH1aBkZH5F5rAE7FlOSWShJSMPVAJN3C/0Vr+KYtbggoKPWZ8DQLX3VX6ZiNPfI
m5Xm4jAhX9p8bbwdKa0Mjaw127W0JsE9BwDHk/3mRUQiTjXynobpOA0j+cxgjSCViaH9hHekIKAQ
p+er8BCknMQnXoHHaHoB/2btjB7jcDvuu/P+jqCIaC+y51q2TvJRuaRxmkDSadAo2OQQYnoC7tUx
exQX4lv5htpMgZdAD42O71JecMoSaO06ZoDYlZRFm0UJGWm4yGziD55JFCvfmVzj5yEJCIqEO8xS
5DI2Jh7ktoDBff8UkNcjLQWuX77AGxU869CJ/WVm3DGlixbxOyqNO59QkSmhTeErNWcUEWI2UdDs
YDU+lSBFsGByMJ8SHZRXFHOLqt0SKTaks3a/G9mjD/10pTg6ZBUUOtPqiHHjo1BfYCVaEAiWtOx1
YuTbR7Qc/AOYPmH7EsBRrALzntG2sLrsi5QaYi91OwgiJ0Z5m5zVa1XMmW8z+DFJL55ojISR9gbk
mdo51CNo+jhZAZtJ4TRfIHPek6zLLv30+6MuyT896bqoWeCYNMXSr2axhD0LaLCG7pAZyyCZG/Tl
ny7ozoFr6hB9ds2D9kCc7f/np457yLe3npykKrhUfCpMAC2a6a/Yx1QSPE+0BvHXEkN3d2vOL4+/
5GqlsdRvv/TqlF1WFgx9ic/UEBJSiKL8V50UAaaAcLaDWTMXPstiWuOZfsNdpjjNH+ztymwYHPHc
mRuhnN64Cj/UAX99o6tjtjh4YVM2IquMjoR0ln2M5SkPOB3eEoiabR14YGV9bs5eI9xLmwv/zD2E
zN+/xg+iWw5spq7JKm0Tnbrk75tRW20COdyrD/IcbmqFC5ezU/0iInrl1B/cqee6m6l3aN3Ylr0p
25O6pmwVwdAky4/6kUI2TCfWB6r437/ZD00BmR4OHUmCT0Ya+NWhspJCT9OLlkodi8HRze4BC3FE
KpRFaNjKKp9JABVGoQm+O+WuRAzBOePGd/h3K/j7O4xt02+PqtXgUR0UvkNvnHTm7WmywTPh4ju0
EYD3N56Jf7PoVH4o1SEoYtUQjWsxSgrczRwso/qqDZcV0MhZkH1k1VMrbiuOR100UcW5Is7COb06
F5TiFvi/Owm1CdLwUmOOfwRApNIuyaz7bi/RPQVsR903MRHqnz31uRYdVL8KqYjMfrAgCrOvEoGm
x4ySzokkRtqO60N7u3M3TDQdPI66rcwRtiRrvJh8B9t4DdF0zZnDUHwJK/mpWrF/1danADABjrJ5
32tHtRuPPU9KtEJhooyghN/vjTU+mX+/0jJzRVxQKOPp9V0vXoYbZ52acZK7hCuTrGGX/iI+VTsl
ObPfSd4xf3CHvX/m3ONR3rHkVk4cI+dd1h2VJgQXjqeBN9P9BRJsgsNHEwnRvy+WMRPuu2FJ3hom
Mf0wpFQm8+KNPY/wUTbCLa1cId51K0aCBhucZGzqdBV9Bu/4HLCTyLOL7vjHEeybzuFSgSqeIWDF
iwHMqNxYKF1c6nZUU9xfXijYnRP30YREqu/jzBGEQ3uib7JCSY2NfpoupLt2bUzrFcwdqZ7SlDSP
Ijq8R/wmv1/UH/pgMgM7QzJEIhtFxbxaJwOvRHCuZyVyKOpwvQO1RcRX6y0BMDI/RHBXhQfRQuxr
F7Gj9jsWBJYnj0RWwI2P2FbxIyFsK9ayeYbMg1lAfPn9Oyr/njFkWaGbrVs6wZLatYJIUj2l7cwy
3bZCuYosaaqBehXMeD0mhQwoyYmbxNZLb7szPo0oX2a4hzSrmLuMnVQjGQ/UhpziYtykyVmF6yJD
5/TQ7gro3NJaeIsrf5nQndeNhdaWE0sr4dU+kdJC60NEF0SLB7H57z9L/el5RoammarJBAY12t9r
jWGk2Es7qTwEfwq+4JiONcFxlL+WrwKWhvuUOh837pcddVj3+SQ7Kxt9xd8XwaeZ2ag5ka3gmzRr
mhAT/Z14ZQ67peag+0PC2Te2Y9xhnPVt/zP6hKYCm7l/U85NcKOu/xqTXr+a6ggbNSEtYMS72uFT
zYyjXu9KvIkOc3uUzih5oIBE2qSF6kOohurgEhTwRrr8A5zInIJ8I4++/ESpHDrgPtZPpK+AtGdo
r4ODtGMSFEuEgs3INenhT5uEUGk0exyf6hwRmbHoZOQ7k3H0g1GJki9X8JDNsAjhus+bWSBMgKFj
Kvj9vv20T3GC+e/HXr0yqZyIgR4O5QEXsR4uPX3mPlzoSd6DJp1hA2bwKtIw6uEhA8dAd5NoNx6d
H98IbEEGzXMRUd0XIPrbNqW3epsaQ1seqhm4yY9wE24iHo3iXJyTYRYf3T/Jc/fBrHSm3yk7dak5
zYpW3fAn2ykr/2g+YbMwgadB1sPXcipvTGW+3sh/n4f/vt/VNmoYbV+6Pt9vVOpyezJYWI4AJz9E
bLvEY1AJU2YzMjRa1EwyJ3uXzE6ytTOitmyZJgdlGpsT1fZDRnvvMyAr8jkxFyhCNNIRGY6S8lxP
catDQUjfTdx0RKheFhVslGLe0Ljq8VNMGpkGGegXHxA8uyLPjrR0vTlnY3pDZEwk9B3obeERoHli
ToNyasV05+YZKFQicvwVy1lFzkN2n6Wo3LEf3biT+ngl/rlSuoigXTfGA+jVpC7VxIskuxVXKjgS
NCCQYz7a3SbAhWrOXyQ5F+TXQCqfXMwJAj53psYLbWoRuQk6Cb4m7g0fnNRMNycSigugycK0IruM
VgLKrE0k8wvB5zhjxmREvqhDWiWdW2yABmJCfPvKVPziNXTyOejWIZdxIHF+JvczXjQyR3UFe8BU
9KeFfBBNMgrvYv0o4nhGmxTPMFS7nGhyOz3lj7+/aMq4AF5dG5YSdaxSJSok66ogFOQiKvNcyQ/u
AQY+jNjGCR5j5ESYMqZD7pT+qQhnY6/a2iioBwXnneiEGFzt8lJnPEO70SiwljSkBASBJ1zXXXA6
9cdbRbX1z12kHuEeGhBmDGRP1+ufzNuYt0omHRIF3rb9hIBrab6mnX0umH76UF628gD4Eq4rijFz
ILEacwIRkmMk3DKf0/LSH7wDehhO1Fu8sC7Rsom9ZDUE6LfyQYrZ9U5bFHuwmREkyi1MTyJXh/yc
P7Tp6XJkTN9Mmo3Z3ofC3Own7hZjavNUffTAI5Wt8iLiyy+gqWNCmrDO9sqkcRqayT3t+ctjByQZ
3GoGY7E8uzTqIZiR7zsjXqr3HnRwFRWNjxkErVZ850WIYCWVcE/gh+LIZG6H58Pw6A/fijT6JyHb
HC8tYgVCSyQTq+DVeSWWiqLRL7F0cElZcsSd9iFsrKmyVAjEuGO6Lb7BDIUOjvIRHXn2ph315bCG
n7EXSAOzzYcC/MPJICt7kkljj2DVMsIZB0lOU03do4UJY4KhkF7IziVf6KbUQvunfLEsRae2J13I
QP58PewUQiGtTe3SHlCfCo/BZQpDJbmce9B8m4w8o/glePWzvWXdC/Uc0PqLRd+3WY0eNWWGnSCm
dS/CHrEB2KpoXAUcb9MKCmo6iR6lNYGOg7sRvZ3cf0rBqkdOG886BEN6A2/SWGNwSKJlf7rkUxHi
CpmRgCOfXewzSy25UU5evweWQZj5OM/lCGnQ57t6Y0XFq/W+6+NjeXlMGR0Q4xAvhg4cPGAy8+H3
9eHWh43//2+bYOI30uABsD5qFWFxDHLfLGZiMiQXTtXKrcXIuL6NX7/NlAjQ0glf0MyreWxuDkXR
dZ14hoRI7vr+8prqtomQCjWwMUm3LpOHhXwCoLOIFxkRuTZGdbYlIsQnLQSQk0oltC9mTDi7Z3LS
qE1q3CCzEJjoZzHjBDfV7Iv9AO7Fhi46oXv+0k9KR52jTJ0+GTDIxr/0eWo3U3Xl+hO03E5qv2xf
9i+5/dYs9y8QOKYvlv3yUlENtEwUgmCiPeHW3kEudywbKjV/lyfxkf984p+kDcZf7kqw3+rd+F9f
XrZopHfjH7tlImOLDu31O4aK0zdlw4gBqvYEUOCk37KCnWLnjWCGrTVjUmrjdLKzGb4g8Z7KYyrZ
jOdmzZ3Ev5PNqnLenITHfpsfJPutvz/TmbPRR06HdZnbZ2T8EwyMsLVnZ2nRQmPZE2swi/bhNFiF
M6qrFRvwnP+bACrg79Esn5wDe38eP3df2rPZbDlbcjCxP49Mc6eMU0AUZ4/MBJxasI/Hzv4EQLHA
vDGNtzF/Usxf47TtU5jgtOmnmeOd2YCnxGRQbM6UVbYGPdS8Rq/GCvX2hKTlWUtr/yPYD0/JFk05
jnnxiYMwfUvrPr0z7VOwRZB+7k8DqLn77gWpzbP8Dgfc6c/DHDX9R7opN/0mg5awSLbplI0VHMo2
xNc6G9NY5oAQD1jT5+2da9kswwu8Ro2NTORAi5PBCUh/UEoP+cxnJcZDCaDprT819+ai3IQLFQBH
Zhf3NciNO/lR2moryIb5EgTsKjny507ll2ybn0Mwpv5L7qChqybme41qH3BfsUPhPk+X4lleEJ5h
OqBPf39j/znyfL1DCKtJr0B1pl/vk7XYhoEcJMGRWLVFj71BP1RP4UZYlHDylH29Cjf9nHSgpXmg
np0PM1rZkMIvW/Puci/svM+QrdRwwkd9060uLmZ/3FoPxiq+y+/qZTq7zOpFcWNNk66FX+OXlnXd
UqhAxsCVq3pfFvqA2CHDP+bmjnWtxaChbyVmyRdhXsoPauAIVj56Z36/WP8AX64/92rn67zcuySk
jR6tEj3MQYjhqmoqfOyjQDWvsoIQn5IwdEAqXhD+jMk3xC8jfnhGNEmQBNfmIYBz3LnhPNVvqI9/
WnzJH1GMsX+FvvHqooAtcMVElv0jZUdNpky/Gu2k0ThFLZpbcrbrQvDrSvz3YdcNgL4TrLjrTf/Y
9Tsx2xENKMVkpVZOSlixvGqG56ZfmeZBll9/vwf/NMz/95M50pJ4R27a10Dr2x5jGhoZC0nrH736
KKJklLQ/F1dFTXJ0VbT8WPmM9pUnAL4gQ/gbH/7jg2f834f/IyHVk8KozT44aiPzgdnPTmJMED00
5qEjJzHYIvPj7t/qnf8D9hl/9HiUNxVNZLO7nodlpdYb9VD5x0uRYdclYuqBRx2+bJtuZfdV9deu
9ZqhqYWNRwfixq++bsF+fTqxJXj04EKY8tWTlfjoUkNF9Y4VwHBhJTAXxODP0yWSwZL4By51L964
1Ne9+evPvHrV0ipmYGCU/hHKjKGQ60AmyVzL1xflwUXq2d6oXH5cUnSSGjm8y9LY0Py7dFFJEfWz
JHMPaTyPSFPKLpOshWJWoFuVYDsDhnlR/Rz9c7n8/fKOFdj3M9X4S//7ZFW8qmJILTa6pms8IB8O
HAwuK5KBDhrx5cZ9VJSfPknnUARpkbmqOL7U314dOfE6Hu3EPagc1axxyrMSjBdZOY79RcsRkdCY
9GBFMEYAx4l7UsM71dwHBTzRUIG7hvi7LWAQxFNwyNgzZNY3ml5/Gk5LjevPEsZuwb2GB20+YGv6
/Tr9I2MdL9TYFoUsMR7tvgZM375+UoaDKFiRcLio7RTtPv63uluJxZ7Dij2IWLI/uWy/f+hPN8cg
mdDSR0KlIV1VtABM+867mMIhG3YlgR35Wq1WGXCm5Pj7B/30vH//oKvnr6tbt+3F2DsK1qsYr8Ts
lY+rEmTaMX7e/Zjz/PsH/jP5/7qc//2067XMZxtpBjPyjg3OQ62ZeDSXA5d4CuNFIrNJGDvzC6GY
FM2r2MwVxH0XqIN7N0JMNx54igmBjb9/p6/pyvW78O0qfG3A325xryi5ZFaacGB9NTzs6cHx0tBD
7Vfc6b4G1UouOZtrSDnXabBmViHbrdpSOxc05jl0KtvMUhbFgNkhWyQoRg1fmqXNqkV5aVXUz8Yw
FUMolHjzwqeCZDC1f6uzValGk8oL1mn2/7CQWYrClkyOLcO0q5fOjyp8TaVsHZLwpWwUrDNPaONU
CVD8McxIaLr1gdK4NF5dRB7U0edFcK5ElfT3a94pGYt17AXHSDuO1uic3PALvbm9eXkwgCDnBV0Y
XHL2vS/XCBfpwlC2lHFx45f/8O4YmAEh5AEq5MW9akFnqitZgRLAURV2bhTaTLNd9y2MHL+58Una
DzsUH6WZJoN0Junq1UVOe09rE81yD8NwlxISqt5J7hY2Nmuo6p4aNC3tzq+dYkw1IlaAI+LMxyTK
PxT6d8WANDDnjA+SoYCfCVTFSKctbU/SS1haaM/kviOkE0GspzHxuQHd0G4bsR+Fn6Cqiup9iHF7
H/3igTRJjZmRkchMlrDWz/m7qS5YLoBV/P6y/LBi8Jut8eRrQFKWry6vknduHvsugRlxNaUMoR7J
iN6xXotxJJhvbm7J2g/PlTKGmNH+EVmGr56rQZAlE9iEd4yKfZZRaMDGef79N/1U3RkKEnRMEgYQ
wevKXriIeedLbFERN43QHI6D8h7+wIVmp7Guq0Mmg0d9z26yHMcn5Pql+f7BV/WGHgnyhRgu8dzU
NtjV7NQeYUTVcw5Fo252lotPRrwj35IxTjgQBI9GAG6wAxq83bYY9Te/X4l/elQsz1wJBHwczZBz
f808vi2FnZtFQi1wJbJknxnhNgdQUgF3EHT0ZCbNcaJrCrpQQt2tBy+eKAmNC/WoKocAWS5YiSK+
d7MaY6W7KLo/5dwLXob5shvUuX4ZH83HbHjnPC4y0zLu2zogQwvLnFVgzijhyh+GJCLfwSN2/Vnh
Qe5bgkNyOtk97qHUcqhbSPOAG58c6m7fwO0LySsmsOuSGUcZulIlaze2rB9OOIaGIV9n6MhzeJ12
Gzel3uZ15Y3Hr/874XTpnHfytgfjp9fr24fpV0sKzEhhcIXSO4Ym2qeSUy6ZNJ2GgLHCJ2ai3t5W
Btk6mCIsYO0ipKeyJRQkfekaZh+9R7pUsTCTl5sHvR9fEg7riqEq5E7K4vWbj44I7k3pHkJz3sMK
VrY024jdgt5d49pI56EpobOeSsqNG/DTiq7pbGJ0E9nJrvumtVAVUuFdYGrVxwDubTIO/CgGbv/E
r8Xkr/eRpVzDDAJblftNmfL3JpaqQd4zIBfPwuhOxeo+V04EFOi7ZHNZxAfQUxotPZlgtj06UdSt
Oxp2z6Zhc7Ie4zGtJ+kcIUXGjbHwQFI2znDXeQ4LR/HElNCLbPhxHs7b+jE91UvtwVxoD+Gqfksf
zWNxj3vkWTmzSxZP3hu+XO/RpwUcTUwiY3pbpt+ISRai5LOs2opog5khcJYQKq+z5c/iDoEqSBBI
piRT0w5DmQiVDc3AZ1YTmTT2jxP+h2AyIFAfbInuqDxp+GNg2cRLH6w139uAncAkiUiBKdkXmTTv
panVEXk1quPFJ/QvaCOiN1BpQD+RQ+Tm0rPIMHmL0TgAXCQIMxkm8BcZM5JJBW+GplgPaglxIEsr
b70NQBvwA3V+AyDdro7iW05CHJWWd+PB+bcmGW/n2HEfIe/8t6vbmQsZM9OOvaOn9VwM4V1jQl/w
dWKULCdRX1N4OiVxBRLBdQpU6PrkRt2jFzNwG0hXK4cbdf0/NRLfB6WVpOiKYurq9SvUFXomqq1o
HRpPnNJgpiy7T8YA9vDp93X8n1fG5FWBLqvJBMSypo/LzLdl3KsuRTKornXgEDs2qfw9dV9sHXzl
hgUI+fr1FsZvMmRaP+h4+Uj9aguLOkXsMrMAJlgclZjBfHD0WqCLjPFD5UEgaVf2ZorwZvY5+KIQ
FN1drz15iJYvYJLh/deEtll4d81sHXaSbejDyki26vDSlS2zu61h/Om7e7KOIdefjIoSm5upDvc6
oyphhdxcgK/k0/pvVor7eiFWVlaB3ux88g0Jf6mgeIxUy5B2TXJ5kMu3MlnhqunlVcLrVKe7hmGr
RraGdqChIiUHaxjjqD6rbtXV+dRVYwAo7xIrrZysTXke7hNtnwGECLDmhTXz6UPciDO9iaYd2dR6
+ypJst3gbipq7BTtu4bHAfxFghaUN9tnCFJzbRCujiC3yIdMWe1Al1/IcGjEbXaKK6IRqZ3V9C6C
pBcwKYrFN73uyKss0GbzA/yJwrnpwngnx+SUU0jCux8IruFk4bXRzhLuCwiClRs7LmpZGdlRTZk4
7CRlXEVzZpNa4NQGEZEqXow/47fJLwt6mS7mO6374+vBNNO3bmiutYXXvoaiNWNvnNJ4u4jEyl3y
t5JBUphvUh1RXgm0c+R6YS833dIRZZgp4rJhMl9IxAlzwyKdqcybmb7mUTJtJMhKDSxuxnVZ6QwN
JDlmCtxLbEWS5s87v8flwXTa/Iz4cwsiT4I19nsVXAvkTyt8sjpk6nKHKBqujOLtcrOb5RwoCm1J
7MPSsoy5TvPaskjAkyKEwPvKJNzKYkfNseWHj/xRGo9rhNRp3EUbn6Wz4UHi5bfMmQSS04QQmXKl
TIBucevkaABpC3VmxavrLzgu17JCIKe1BljpaEmyapTXspKI/bI9Rg0XN1m4KMBDyEWaUU88krLG
U6SWnQR1OJs+1JpkmVzMeymn4hPuG6QifvEoQMGxhmk+csy5C0lAcGP46Mb9tEeLEKGdTYwXT94C
r7SrR+ZsE1FL7i6Zub+w0NY1kBMPk0zs36Va5rRSsZHdekPBMmSvraCtFBO3f0WcAafZAWapnrZQ
I2FWcTc8qVwVxGyKLIhiuq4wamemRwUcgEx7xGRNpDmSkYufzwsGHpRA9JYv7uTSK1uRPpXL1Ze4
r6uowmFnJnYufQj0TDIUeJ7ihLGOxxudMedg9T1iBw3COZysVSJtO3mJ6zzCENMdmmIteN2dFK8y
Go5GoMxCMV32EqiUtzIErlUU8Axh+Rccqwkh444gDCrS5iNYdjFjn+QlbF+9njhSLEtBQw0pE4ml
5E6RrHiXXBFDq3TyMpgM+H3T6JWVYSj2krorSaakHZauE82YVbzeXrNLyWVldcu7B5qduVDZQrtV
CzYILOcjVq/guatgYQYa5L72VecMpwKFiHikO8R+Ai2jSo7XgwDcX3jhZJzQy1Qg3VnQ2xokLnpH
x4XUgORY1KQt8wqO/45VvarM9oN2zaLUIoevlLs8e41aFw36TrTI76klR49lYt8TBj4PufaQ6cI6
LbYl5DcN9b6OAK4lvlezRIic28J6rDkSd8qrVFRzq3zoB/3QZa/mxRoTRjLS74CioSyhmSYRSRfg
jcJtzxWzlGBeohyTusaWBjIqrNe4G2uBECq3SRo4ac5OM/LTfbK84klAA0kmzktomHMxkiiOJQjS
vCYu4Wi0NJc8cnAN6yGQHs2cAM2k3GPhVLMTFzm6fEppsxBH1mGfz6Kmw6xZbbI8s0dqD0BbUrj0
pZgh2zYPLZ4nKSJmgIgH0Y6kbNER4u7P+IMuFpTPwJ3+D2nntdw6lqXpJ0IEvLkFDeidSLkbhCwI
bwn39P1B1TEt8WjEmJ5SlvJkiim4jbWX+U0VAjFjFfrnWcBnDGxMzeiDzcLiOUTunNU7GUQ9gySd
XrgAtZfHRX8qlH1WKMBkkXvz9jrSe8nB8hQ7hSlkImkkRshCW1TiujvNMkZovDAGFKtoYbICwKjJ
5WOZHELvxeU4OgaQwXBD6XD2562FdkiLJpnnTdKLNnObT9i3GN9HM8AYfEQhpsVUSVqnLOIE/e1y
a0IzJvNE/COWPk3CV4Ze2sMlfm6UFwtvmeKsELOhLGvKMrOiJS50kkqBVTG97J5bjOei7rXv25GI
h7Wq5EgR0JzwPlNe/EJj5xX1GTrLY6mh8crskwb7OSUMitX47+zktzToe8owZC/fshPX6hIh7BI6
++zf8PXECdEp1G4kW19d0utk/vthrrK/ywXpS+XsunsXWQoRV0S296FpR0caM6ZDKawpIqJw0nQH
3n3NuhfPOEUodldKEDRJGOW7v697OOC/JzQ0khkeggC5amU0guj1TUMF1ciLVBkuHXNWAhWd3ZsN
wH/LtSEv02RFBWhCG1m8unotMaO6cFNj73XPOoY4+p2fHGT/Fc/gLAYz9IitJVST1vr4X1ykhnod
uk/UiupVmRgPMuZtmhl7GWtxugFJsK3Dkm7pI2IusnSjB6f+MxsbLpP8XrNIdBnMXaWfTRL7seCZ
7Kf+rORtRjzxs0LaHOUjyLtEkMKptMGeDmkO7NRmPVnRgwmbAGopBZF1Sl5wDsZ+GrXgwEEvtsao
+qR9lsDwXopFfDcEjAp96lH5Kr4yZ4+MG5fwT4OLKzBFEXwbfbVh2PDzbej8pm1yo+JBxXiWP3se
QN3d38/kq6t+vfK+HeMa3a3qll+7EX1+sl46/H1z39QPerCJ2B9gkR2iKJw3lwl1tVKe4ka3O4My
kS4kXg10M8mB7eZ8/PukfqlRaJ3SaAJDoxFbrhZoWotSp7kaLltE1gYLXfiswtpXBxvHv4/0T1Nl
uMP/c6Trqwd/IJRmp1r7zKeouCstcyTgk2yt22BtQcTEpPPvA8q/RTjGN0CfNDhWqnZ1bXlZlmZb
9eY+lj3QpPq4BX0O5YeIr2L7MySaKny5Ye8vfTSPmdMn4SojlYZ3r1fJ7oI8S5u/uiFQzuxTJCW2
cpwmQgiGeO+G8VkdDX/4+7T/HdV93aj/c9rX7Y9L67mKjCLbkd7yW3PfbYRXDdisN6BEY2QlcE7B
EyUY3HkyaSQD6gZ6jgbhO6lA8lLswZXHJhrb+B4ONkUCkxx8tswpYg1YW1EG/X2+vy/r/7nN12Vu
dYF2XEstKShVn8mOSuHogzMuCmZltqLtTfT/tIBtMchHdXHPoA7Zd9SVD76SL84qEKjNUL/U+ezv
M/s1+tJGYhyiMvJEHuPnS11rjWZ6cm/tmRgy5SLng/Vl66it1g8kb4jmY+pVPmSG8b/YWwHWmMR9
UOFITv08cGCGWlrSTd+33pBpMtQFlVBZ939fH/o0v+xl348z/PzbHt4UAumU6EvHL5waWRmYMcBn
z6n9uNTsJX9L7fXz8xZQ1rM82m5fe1zQGfVNPPvIPz1v5dHr4eAgwXM4bp/5zy6T18MccBYP7u3t
I7W3tb378OwDBqiAuQaIFsqr9vg+B+uFOMD4OCeBsnf+6M1x0LKk6Hp+vg/t5RL2mv28ff1w+K9B
hqX26/ZwJBPnM569hTwwnOcBDJj99pDYTzsnHn2gusC/PRx24ejgWAhxOnwgGs9Xzso5vM3T0eGD
PznO3Bp9CJPD22X8sHuoOebrMNHq7S3QNc71UNv5OBztPjgjTlwf8XkH01KwagPi7CPmjxzWedvt
uEwnsvn9XG2/QA70rrYPuzfn4YE2hb3K7KeXl8Xdfg/Ha/S5ke3FIp6itHB3thfi+IW/3X1+woff
f2bO5yAhOrvY79r4/v2dfxLG3pgfv1NuTBobTeD3/fv9O12+kQKeENlo+30PL93m2/7z7m7BL9tT
A86sMdTkWXDCVdeduBOCvjUGfr5EI2X0fuEg9++hXU4o5keLu8UCv2i7sz/3/JBDze788d1+ODSg
dcRML/yEQ+z/Xnj6b/v993V3td+rAX3G9Aw5Kyrmvbai/GckO3MRxgngySkoSnQWXq+IxKKjVunG
OG9PkY9yRP0EYHWcEVCD5KmRcR1CaLmOV2IX4WODCjv9hxyAVVS9lHzo0u6DsJmcE8MxqpMl4MCH
oAmyz1bhjyW0rxuLx8qwoU1J1t3U9uhsdgVrNGhXZkC8VDFjHKVoNdNHAHsPeBOHrjPW49HSyiIn
RhimQkRAQpNFVCCmfqILEoaNjYv9jUz4l/1vQOLCggW9ZgGn+fmuJjrGBQxl9L0eO6WylNUNF4q4
lHWP7Gwpn/5+RL/s69+Ppl9Fhr5tzMAtDHfPsMRNDhFe0tHoTLtKuSUp/Y/MJMpZA2VimEdQ1CCC
+fPCAqPuM0DI6j52MXSpk013vkxDSm6fi1UVJ72QzRfS1JWwWwxKROvhQ3YJvDB0P/NZ0G4zOhJK
oiD4G5P/ParyIJX5dtaochUfEYRohs2ydX7PFXGMMjNss8L2rb3lCVj/QFBf+5qTALgz3Pe/76Ks
/frUGENoBoZmJtiTnxfX1Gml9WEpHa275Fje05AKffjBMKdHfWprq/6V/RhztaHfMwm27ru1aV9L
lNuLR5DJyZtyFLBOD2gSITxEdHtG0Hzy/NyP4cqM1ihrj3K7ngP4fSWIHXbZxPkgCh7VER8cvkr7
+fXVA5ubjubn8eHjg3i1Q3XWnjxIo8lqRagEd5vvs+mAv/UnW1C7I34VbJMlEXqbbAf0LyFyS7z/
AHQLKjcYD0F4iJTE/kNkO0TVyaqa7D4OHEXCs+r4FUcPHztj5DhPJ0ITf4n2iUADb82+c+3JhoM/
bU6L0x0/oMs6wi18sShGd/z/bJ82LxsCKJF9sTnxk9Pd6bTYLF4W/O+0uCNm2ncvuKaNN4Jj8SVO
0zn1PEHXcLxdgnZKYb/wV71BBgq/eH1QmGGeg4ck83e7RR4E/bVR/1He3cpTf8kaGXBRGqKcqkqI
kv184moJeKH0VHXfhodGmGMvTKaCVM/fKwuyAb/nqhrQkbgwJHkQvle/fv5t707kS5OooaENQ15N
7cfQwMd5YzDuFlb0hKfnFBJ42jpFsleGqW4A/Uq/sxR16ukm0BFIs8UzcDXlIozryDo16rTr6UxT
N2CjMXOx34ZV69ZPrrEL3HLqx9YoTCf1UWS4q7vtQ1e5H0KErZV0L9F3jTrSNaaaftpulQzVRwM5
pkH+vtBGJeI3RvrgIt0lioWdYe2Eo8nYJJPqgl1UurNSzcexf2jFpzBBfjHvmDRRb1rDm4zDkrHv
KnEaNc3Ci8W9DiXKHXrcMuOIREORo28xXzqTrGLt4FeUyhskgSbwfkGp1BhPphckUKDH+E8J+nct
qpaKC9eqLBy/JKoIz7qJRzd6PBn8p9g/TyK0Lgqs8Jh3Vf5nrpyBSzJqoy05fPLiHku/G2nHFo2a
d72dKBi74+MyR5hM5NIvdOeWtb9O1ZVXzRBmNXCpo2IQ8a5wEMQTPuiqQuAB1hLBcgB00VnqHF8V
1LOeDEtYVHjp5C1Pogqd0Ed+pOonZctklq6bGufji/Xk+w/55ZUGaInWv+VS+bUjoVfnVOtqCAq7
21TZUxqV6z5+8SLAlr449tiVGCoxom/w30VtJ3tLkKT2qLllvCkwrG0ezGpS0PnHYTdw6oqusIEJ
ePXw9/LVfskAvq1ekKk/35JE7vVSDwL2F72cMJS2LWwJ/WKTIcGcJjLkeXcrCopT0HAMUVUoRaAD
rTp2eYdzAcGxEqlzEYUsJg+qgfwQw4s0ysZZxjSXFmdeIf/GbCC0awWTYhGJdFRGDBTHLhsxQjAW
7ZeEodDQ02/w2Ys6fN6bl8Jz121fLnQWYQD6S0s4uY3i9rPw0twN/SQhDiHdJZPexJxLm9y4LUNi
/39/qTVx2Ja/vdSV2+haaDbqEcqz/fgYzf9DE8H5bmR85btktEfY2kTf2v54e3vD/2+sTdDjm1Q2
k2Wi+6Kz76LRJ/ncV0rpTZPRkF5+kvvdqB/+RVUOA0qaRAOuF9jY9c6dFnLt+WYBgMBdMI+zCgHS
NXRgvJTZolNczOatfgPcQt31D2Lr52Gv9Qqz0kryNOzVY7GypsY2e6zezGfrLv0sP7Mvxp46wnsW
5k63KFbJVNtcJqjFO2Be5rA2jvrR2rhr99TtzTXMngkU240yjh1v7Tnt2Jph6jEWDvJO3mUPxUMz
UdfdXl1H82QKV31brxBBf6hW1UzZiHPcnqk51v7BPYWf4UQ6RFsakrvzHYCjk7bMPy8EjMn5FByl
nbpguL8M94havZorbVM81A/Vq7CpX3NHXeefsd3PvdN5i/v1LllJu/hBOPZPxl26CZ6UbXofrFA2
OBibbJXsgh2M2VO7Ch1vc/l0F8bMWCZ34k7lC3rYQtsW83pWLMPT+U6ZSUthaa7VUT/zZ9nYOsob
687cpZNgjh7TUpp5zzJUlbtuwwjEO2FTg2AmadHqfDS2KJvew37qHHntvRSP/r3pZLvSkef6KniJ
uVbpFaOfbYIJijlJJ8Y03ruOPKmW7oqTwcrBW3c7/O3n3Zu2yFeory/EmeUUs3DtLS7rdlksmTcy
eTxBt/HsbpFCHxGdfpVs40W39vfu3F8T8Fbewp1bjnBw341D9tA9me+UhJRjUISc0Pk4kHZQndqv
QCT4Wl5G2Ri8InUOVaw7Hoq2kLItW9ofpPX808fz8LkKqhby1xQ6MZXuUJZ+FZVUnVvKWWlKATz8
htS2ILUD2YGs9J/kZ6hnj8H4uH1ES2GcjbHcGBtj4WiM4wcC5gQv5ak+KabpRH7uHGGGwQcrK5/U
U8qTibpnCjZpx0OChrPreGBbDYwpAB02OuL8HRmP8fD1dU2v8LLwZBegfKFDNcK7alyP8ZEhSMAx
e+S0ty05nT/yR0Pdi1/UMlzDg0YNM/3v7z1lPbq46MlDBnIsrmr4b0NbPHD5E9jI485hFvUGynSE
atXAXIuHbHNL5ifZx2M+mh8PByrhIV98psU1wuR2tKdQXz6C7bWlx+G8tvPjx3ks4IiAVob9WHK5
2C1zod2kH6PWB9eMm8hF5rQCqNy+WgJHOGQI3HGL0TyHB/fMU6Usp7hGq9oOeVaM8/bnKYIlO+rw
CW4zO6it3BxvcuY7NGbq9aET8FZMLtM3Ivt/f4kQv3AOIR3sJ2DP7Yevj0X2EzS9mTeqN/LYtVdH
6Guv3HneBCxEuPc5KymZDn9qvw4/3FEcmsbDVzw67A70K1TC7dvHPJiS5X487HYPq4enp8zeUPPr
NuRdHkU4siYfrCRy6WFh9vYHERvBkDmfdlZDh6Ca0LxgOGM/4Q9jD/JZie3s6Cs8nZLJSZqQwWL+
M+rG/Qhj41H2ldMWtki6jHSYPdlVs+H2+OuhI2FxYz6G02Qn5O6SpPFl8rXZkDUPVT4Z3YwUvFla
yJwZ83KGjtYr0nF0JyIS78Vms3l4G+64CupnQP4Mv+E/vyWxh9x7dpc4DBym3viTjP4kj0nt4+np
hFsJUrb4twwfxuPPZlTBL3DmLBtKgeF06M84hwd/lE12B+yEh6U13F74e1wAzw4hEvvrZiCJb9cb
TNM54aEnggMGohD4elhjMnm0MoMZzlXcA3r9I9EeTidx3EnkGOPAMY7mhJwsX2rzcjn8Sxzu+LE3
pWKY+HxHbm0aOcP34Ur8acZ3AM78NN2SEI46fu2J89Cea+4Ccrdo6ISraBnOzzNv3i/cmTsztzV0
yXt32y+aVby9vKp3OPLM861On/Jo7RDO33kgT21px7nIW+s5ffNWBDeG7T6synvq6UV5RKxzYZyC
TbYxH4tDsFAm6lKfZXv5ITth9rgq1u2mPmVrxEBn8arew96O9kxj81n5UK3FqTdvVvjmHYuFsc82
7SZYiA/pLp0yyl4Xe/8o7dVVcirWBkZNdjMN9udneSveRS/Bst1UH9auG3JJ+/KgY9LDEMmDtr7E
gi9/1QYWqy09yc/KNp/qU3kmz7I1CjkQ8A/U2CLuyo65EebBLJ1LT/mdTMw+r8sH5Sl8jZfGqnq+
zPbSTj6IN9RjfhsHknJYA4djIHMoV53RSMUoBfUXC7uYg68CFlHvtAR1peIY8VCCRJi61kJLSltQ
IdFjTEhSl1Z4xlrK0YjQGoBg5Qbrv9O2ofVynbXJlHq0ig0VxNdV1nYxvOwcu5RiEt0ro0dhdXeW
95hUWvW8vmVz8Y/Iz9AvgU6C/SBoOObJV6nzJe2SsHUN8Uhnj43pfske9bwl8s6HjidB7kK4yIaS
m37e/n+T8zGNhAEE0Yl53VUbqtGSS1tmjH1dShEQWTD4aBHhmpbX+biC2JHfyIn/ZU5yvd+OeN2K
EoVz0UoaE2AGzX79rLfyqKACiCQLk5EXhdfCAx8S5JOcSbilsi8IA8moIIDEewxHknhW4EaSNRMT
ff7g4vz98KXfcnZN5U5YGuBzPL9+5uxWURqtVzG/ADQHnG0gnQlOQ0UMNgGEWwwaE4aR1oSnCr/V
cBPUd3+fwW/LbwC8MqbC9wTE988TyAuhDYROFfZw7OKIxOKLwVlDBkOFG5HNv48mDy2r69WuIdil
k/djDPO1Pr/VKG0WZ2qI1fVesDCmHmbgGBVHF2HUYSkG7GAk6Sgh9wfEAixpTwVVgHOmKEBCWJVQ
XuwWHpOlHBBVi59SWN4CjP4jMjG8IN9O8Ovn304wz9pL2Az43/ITPXgB6jp4LaIiEOBn4S1comyB
TGI9eGTB+wF3O+oEUFCApOw8t9VkJJ2ntTsyZYZdo7rDDBQ1r2KR7LtlfIcqM3LFOJc0IIjoF9Bk
Yx//SCu7eUDLlZ2KzsHfd1wamq3/3nHLsOA1GHB0r5qIfZ9GaZwX5tD69bL30hwV7U7HDUaL1gKN
/HginicDbwnB72ny0dQ3XvrfmphoQSEsJhpodlxHnAY4Ue8JlrbXu3nJruGhCt0D9jsIhYsi20YR
zjcu+bcrNg2aUaj5o870JdHy7RFeiouZgSbX9gZ7qn8+ZMa0SG9Vkr900ECjK+ikieZACb96cWOp
bCvTv7CXmFhnzF1eHR7AzGWLMMDGu8LcK8CbJORvOkm+X20y9Ra+5Zd399s58Mef7250aQRJMmNj
r+rLjoUYTqig3X6TeHOmDH+vo1vHGnoy326qgB11rlSRsU8QXdLpG62IlHZB3l60dprfiErSb+0B
Lgill6+brJhXy7bzC89KNa6tUsNt2fSjTt7XIMl9UH3NWwLrOJBHEdXfJdkUEWr75YNkTVPrsWgZ
oOT34aZSP0Imnw3ierDerOYZvGsF7kmGX4Xzio5Vtmk9ZvGAbkeZC+lWvYBnGpdLHRMa7QwwaFX3
lFnRXWHNrLRZRvqLPvBvZPACB84Jh9CRFa2ingZAZKI6ZjzkVukE6UIIWlsvBrJGO1IiOvYJUyl5
W9Ub2opd08zjCrFPVZ+1oA0vggRIFjo3MP74JQ7x4AkGuc1wZyizGIJsKjgSm1BUMb6+THJf35mQ
cIzsVAvhOCwN0IOxA+Wgac62YoiTEFFBLYBMRIvSQhAd57E6P3nmOhKxfUMMzsRaqkEuPt2nHYiZ
6O0iLLsINEK6Cqj/FXg4hjXryw+a1DdeziGduQpHCAzCdca2DxUf5WodiVGRZWLPc6XznBtLJBRU
pJkacXOTj/ivxIQpohSA840Go4nrvnpFwzKSxBxLk+MwUfjP8HcovIfa0TkwfP04+I6x+VBtBhCb
CYXOMGv4/FzumxGSi9r4XZheRihpzv9+k64jMtJQkNgGVIjJTMf457UtOxrNfaKaSOyvom7Zs7ii
PaLLFygngxHUtE2cGjPZ89xHQvgCx+nGu3yddfxzBlcPwfOsSvI7zoBeth/MDTpAdEqUKSa0kj8/
B/O4BCY1VbSRnKP9cSMJ+P0G6IOSBrgtctCrNDCKc0kHbmhuXAXzppWLpguyXcopZFiNdV0/E6uJ
1zgBJY3E3BDg8S0Ziavo/XUDDJmlgfUMqfd18zHTU0nvSg0nMWN+Mcb9ZSLQ3pVmuX+vCvNadlqa
W+EhH2LBDbkM6daxr25+WeXEq4KbX2eYMo1QLo3TSXyeNYIju2vufGnOi2QcoK4b3LjzylUU/891
QwnW4FAhMntN7pPkurjkcmVuFAsuabbty1kg7wCbpqjqSYdCYVL+BFI+IJRe1lm7JTEMm7ssvT8b
47Yf8T1MXyxj5OZzU/0Q5KXA6BWNOekxid8grGkyBANESJBh9BWk63HiRIor2Fjmx4236NfbaOkS
T2+AN35pxH7bkArzXHVdE5sb9PE6b8+ARkOVTMfbd4ZFammdNMwdm52azqz6Rsl2ncV+3cahsJBN
GtfM0K42Xpnbm8mya2wUiedEjGXUsLjgtq0QaB2FrpUxLo1pox9dadYra5wN83JhdIdIX0btuskA
ik/c6kZg0Ybi7Vts/ee0rlYWBJXsnGHitClMsMilE/vbghGOuMT0202WbeMYjT7qoxVm4+cWdDLb
Jjg0wZpp7dIwYWy5Jx+9WiZt+HQWwaqMnC7bmzpFiWrX4UI18HU5It9wCTaGPI/EJ1Ys72uYbdMK
zuHer+m59LsoO7j5wyXcCsoGF3CjAlBuV/1WqF7Myqnh/7DtdOFWBkAGqvrvlSH/ehtkQK9g2SQF
O7CfqUpbSYTXojQ3YAbsuv7QhU1/fm3Q4AyhvqXQbUyWp65sQpxsmhHBhhBHqA0mgTUIm/S9k12Y
X84hqjAjevC050v9gRHR3+f5axg0OT8DRIY51B0/z7PRUOe5tIW5McJpqQxWP/rQ4WH4pCoYYH+6
6XZAzvVvl/4jQ2+vkpeeP71xEr9FhO8nMezX316jvDv3blhwElqWwVCHhDGuxZ1RvychtsPgKITD
GVJy/YA3jWIuJUTrY5po5SYJ3uL+cONsrsrh/6zgb7fkamewTF/xJBN1JRHuoqW+iREGSbOo2enu
Ia73RBaJNyia45kRhoewurV0fgsq9Id0ZSDNgV6+6hDB/HT9KFOMTeixDHbDayw+a9HKiLaasVZE
R2+XubSLEqcQVk3M9BVPppUQzjI0cOgmXlj6JwVZqmD89535krS+fre/n5n28znp7Tnp2TcNPJcI
JBbl40sazOrWacxjLizV4KkQ5gqafkZySs7LrnhXyuMFj9soQSQN5QAJEqCOaglM4a2pH846eqhb
F3HeM4QgdVuTvzIhj+p7pVhW2hQP4dD9lKltEQuH3pmcVMJHuAzz49kA2DMutGlMeqKNVcQXkVJU
PpL7M4LhswB+iYkoZZnfB8JH1TycmdCem6Nxxp4Y9FT88vet+XVD/X5rrt4jpSzJaxvZ2HBDRHPT
JY4qzq1sLGOhLU7bfiYHK7kYUwuctVuPZShD/n0soOslFWFqJA9/PhbLvVw6fKtRX7DiB0u8xxES
WpBbvAJysDXVsDXzWPE4AD9FaT+WcTHP8llHs/mybOL7COUqv1RtZFZGMW5NbmnZhfpYyjsosqp4
h78MQgsxjYHE2qkxZhzp0oy3oXxfhHeV+5CHFNRGb2uhc0H+TVVtch144W+y+W4pD3QaEIQI3O0Z
4IRP8R1pn5l66LFHSoNHzZj0YmajxhgHd763k2tYvAyL6FL8/YR+izEIdjPpHdDt0jUJVyThywtf
Pq+kCqDc+uxPakB7TQ5vbG41+78P9vty+Ha0q7TfO2tNI6kkBoqCRItnQjbV1ko5uKdBh9zkuJN0
sjFPE0ZG9V2LI3ECZfnGSfy6Lv7nJK4lIr1MUmpXyMxNIgNdNR67dJLXT7KBGmmEB+9KL52seYIN
HYa3rv+37e/b3TavlmR8bsy+rNuv5F7pp25+ihgkZyJohvo9Cve80KRGLi20NDzWyUulbIRklYk3
cuxfHzoFjkWXT4LtfPVWmlqQK4LZmJtzuJJC9YttSmoWIRqJA3J4/H+/4bQKqCZMnfahdH3VF6ns
8jRg00+FSWB8BhDRoYxS1mjpTD5vmsIbhW89lCyluXXoIfRexQAOPaiT6IqJcvOwFr5toW6gXUJL
SNhC87nab2kz9Dl+tOG4DHaica9dTrly7x+DYGEJ8OjpDqnAjm5c/y87lwT9VkPTSyISffVTvp0E
wP2g0oAZDSdxzp64BZI581OnRI7hQfXHDWxkIWzoRjhn+cajvp4qDNv2j4NfLbnADfQQEfKvmy/U
8BWf4nAZY8YABKsDaCChOmh30SYC9xQBXVKVh14cyWxRK5YiKgCUmQai8M2Y3KsNl4EKTJBBcHP0
kxtJ8vD2//Owvt2nq4eVM34QUo8Xk9rTU554WJG2NayRlz1xa6gW/n4uV+2O/74zQFSHJyPRJ/y5
NgpRDL2zIZ5XsgzEyylgihd7Yl5wqz93Pem4PpJxlfVKZ6PyGjkyN5H5WgobPzFs02B2Xdyl8tpA
zTPc6cKHLsOP9bfnHllwHG9FGMZYEyrnbuaLmIjBO5cgb/x9D66pEP85NY1W6aDKBLbxKqvLqyIM
co17bkEnUic+NP8Ch8IlJaZqznnkZTPV6klyo0z7olj886zp+1ioURmMu66W5Rmwb5kMJaJ254UL
kjk1oEG38UwQnsU6L06yntuF9dR57wLwvaS+x8rZkiYVVM4Qf0HApCECZA7ZnK89q/WHoGKCGd5H
jCzOD9HEVecUCjdu1q8vMlpkyPlLg2nzVULei1peYkZPeyCfUVVS2laNA2+1Ue1cXHbGqyuNIwar
6VzwbrUm1N9eDpOaidrJor69WkNdcZHUtDCNDU0hmlOiMPHlWRACEd1iUc4bKvdTGjNRNxOa24f/
9dVEH9DADRmV7OtJgVHGwcUMufKuPvFeZrg+XvaX/EhuzX6RhjeWh/7r1cIXRFEcoBgT0Z/vZpC3
dLQzjpdEU6uck5kQE1DG9/FuG+RSpiETIPoKkbl2m3F8mfZnKt0FUvuG5cClHsjk0s5070R96Za8
cXgEri2PkLvt+kVf3rHCjHRu6quLv+wASIlOgoKTNgncXV4v62jH0veybVihAnco6DS7az4TBpMY
g9J0AkmZnlAtYccyy9p9zMCI7C8bEyAF/G0bgMlz7M//Xn9fvYt/Xppvd+Vq/Ymqa/Spz11B1MF0
AC/G0fxSTQXWenhEEIZVQDGWgLJPU8jtd4w/XJC92mtU78/d4vPv0/ktfiKzza6K+g8twav42aZS
yNbdC0uEllQKGWj3zQKngUa/BQ74JWMbSFOD0iNTKiZHP1eD654T088p/dCgKORxFK/abDB6bCqy
4rkJUByHdxmq9q0bPkSh6xuuivSSDPDeMECvoqMi50FoAKReohLH9LWKkrladPg3VGvXM2wKD0QZ
2plmLSvhUehmbnr0/YnlYeaJUKiYJavedR2v7pxOgaTp3ghIX3yxv87v6hEUjWL2YcSNQciO+Ehc
0NoNnu7TxN/RP6ao8fa8rrRwO+9RTw5CPE263D4nj6z8RGPWF1NaQg5UTmdzwcuVae+I3Gvpgl4z
hHMhXtJfzJHdp6BuLnOxmYjmypN9W1ehyzDi7RVYVTJkG0sdSS1EOjAmvjEbmqTCh3iZUgK33ruk
AG+pcPHBPbhFAiae867E5bGon0VtBv/Tltttb64Dzxj15oq3KMdVMcNOGHfplFItjdY5Mgi59UTP
+e9l/FtRwqyEiI5pkYHd3tVDDrs4DwP/YoAfxqJjg4gMBaofOiXm6pWDlWKNRzcACBB82Y2orv32
DgHxp+GLhBlM1OttsD1breGKxiZO3q3gpHUbDS09dypc9lb9KGSLi7IQsFMr0NoA/oK3NOg+6TGz
3mJ8HUv1zsOfoNoU1Sbsdkb8KqUr8iRKGZ6fXq3RuqQpk0TjuFoOvTRvaNC4+CvXExZAUx8h2QjF
vdqNNQ+n2+xNpeDQN/yivsP8J4eDX8NQMasS7bD1ud3j08RefPz7CSi/ZelgDhTSdJlhuHh1F/Rc
hIErDk8gW6bRojJ4s20ThKU/i6JVgBbH2Z+q+X2mnIIkt73qucZPmC03DbBKcNpyp0BgN6bcuEyd
xnRKIzQs9/35s6W4L8OnIiQ0y49d/Jhby8RbCDhI3LiG32IUVCACISa7QwP6Z4yKXUXwwzg1Np26
pKyqjJninVjFzrmOoJfOLaxszIkYvKblNkh3Yr9z8zV919Sb0LHNw3u2JuKZ0M+acm6COvOGgQvb
DjkFu2zXvveBc7k5zP0tpWHSRRwfjF6xhfp52p4XGUVTxDRo4CgYyxaYdLJwg6G1RHcGxbrSn7B+
kuh23+wrbF9HL9QWhmwGKQQe/M9jl6LVBy6T1k0CUSopB2+S1/Z4bh7FfiE3T7mAB0ryUhYKdOU5
wrMpE7hXyzH6LZif2AptI9g13cwDwg0SJcaO6+9n+lvSg6QW1DVVBgBkXPX1OslVGu8s65sCQ9L6
RMe5sp5MrML1JQustJ7+PtwQZ/65Hd8Od5XzNEkb6wK7/wYPIaYAjXcXMw7Xlzx9oujfx/ot7hB2
DLrw6uDjOCyLbyVp1PuokEmRvrkEcwIe1bBpbRHcoCL8/zvQ1WuRwUopiooDnZH6yZZKsCVPkVBK
zW88rF/DOJkpMZx637SUq9V0MXopVsNQZ3AKrzDsJ7pPm8+f6J4+TnuHWqIypsa5QGrugknvZXy7
0TFczPUT/H4KVzuJ4Q+uYxcuFj+nL7XiDdfrTttDpWPCs1Qxbg4niFVk4iPz279vtPRLroJSOUWc
SlGFOujVI71UoRB4aWcMo2tfnyaDNtEswR9aXilYUzDMT2f1ranlfwTCr655MOMkdqCP8a/JWWkK
mSbElbFpze2A+QiEdd6i8DGhuVNAT8DNOloBJUCd8UxQMbEgynLAqOZ5qsuUbAZOJN2jnp4KMLXt
5fOcMatz31X3EF0gnY2KYmqEC72YMeK0PqQWyacRDmChuSbFZqPjzT/HE/rJh9Rb+F9jeoZglK9S
N28Z71kLNnHmS+TtfTNJ8qkpTbRgIwfbbIi5Ow1ZJ46VnazL/DLCuUsCeys5vBfcRLAtSYWYJlJu
2LLbNMt5bkQDs8BoCT8Q9xlIIESi6Dwz/CWtujwbSTVgFPzlQNSCXPUQzsirDfZkJC6I1onV0jMX
Gor9CdeAcuOtZfDLGvzxPK7WYBmnSZG5OXspGVULJ3B6ZjhANSIvs8uU1IyMuStnnTaTcNW8ObP6
JbBw+MEjbUB1MMb/GVguQcb4HrlX+gljodhDLCRvpqUAjALcIJu1Fjsustupo2Ick+MLNjH0FcOZ
v9+Gr4L032WJNwJ6qCp+IFdxJ1WTSxRi+LWhtUCtnHkTHi2lMyfU6HesTSk8sukSGDg/1d1QVvTe
uOT8lBGboKttvPOCKDwwI/vAdpv9mbVSbaJsEWenqFiyjUsprmXTGPVCykv5vwg7s+W0uWALPxFV
modbzRJCgMHG9g3lIRYIhMSk6enPt/2fOichrlCpOImHSNraQ/fq1WvFAwxpJaYMT17MUzJrAdAk
KWPaDW2MrTtrEOYGg78XJDSq9RNmMauSr/IRPKPZu9xHSWpfittlCl3ViKkjNy+SjtwTKyZm9lGT
RNWNkWP23K1mKT8EY7gdiAIbxwJWaTcTiDD7dBiVRAQ5y+ry0JxpYjG2CRQEaRPZ1nLoPtlLTW1K
xVk1hZElDwhmBh8k76lYt3EHbIW/eCny4P3dHeeHU1nU9TVa1MQv7ebN7upmyI/HLffXvyr4ap62
r/Y1WWO1dfUvzS9RQ6aG0+2Sywj7vaunS5PjedUboa1mFyvdVndi+G9ixu1UE6R1aItA6dDi/pzy
MukdvXSmka010pYZmo3wDqqBmxE5Y3NcUB09EvQxZ4qUCUOxi9d90O9M+Z9q1tAd/v8+bkI5a7Tt
1V3DfZDH7C5kgmOM50tKkjJKfiR9pQ9NYF0G5zbkJbEdKcr036vuxzMIwSCNABgxZv073fktrGhP
7SFfQ+LNAGmkPmYf5RhiBtW7CVOFWIYkhFDy31e9dWcUGKZi4GNmUKonebjFMMv+ihmJzIwYirN3
kFAdrPHp6i8I2Y6FRpp98uuj7rQ6TfpyuL0iuivkd6vl+fR+GGbyYbr5zjB2EueKAg7aiVz3enlm
t5Q5N7ru4bAJeqQx1VEHew9WorUEYWpy0PCUvwxrdOAnNSzI9SrvVhAveFpOIVmfaDRJqy6vnOq0
MqBmNEQNAr7GaE6GBrROlZiP/WmOn8LISjmK1hskTGeyqEqe0Jt6YSjv4muyiCVv56xBkMSbQoqf
qfvnnDX38v6yPRzsTGxxcgy5pGtnxSZliUMf5dba8nWnpaMy6Yak432OIvaef783+ScQWMEumH0G
Iw0VmcM/76LZ9wd7dBYzthf7WpeHkJ7UdXIcn9nfuhAIozKfq+MnhZPrBbVHyhFbmoC13YJv1O1H
0vX89H425ngpwYvScAQ+yI97aT5qnwA0Cikzr2FulO6xf2UcUWR0xP9zzDtnLc0pR43W48PwwIV3
RVLnbwW5xkX3OflVepL2SX1K2voBegHLGWhkr7n25uFCQGUgtXJ6by3XpEHecvLdu6XNQAc19ptu
XOL8JXl6gWtgfK3noOsaDI7ijNIIRNJWfUIQVtS+0Z7WluB0UiEIC9SjtPYIH/Wz2tI8VX7tlC8d
qWgJpV3onzMth8bagIrviC75/BpdJyoWCrqip2F6OT6dKNmcUwgQZQySSRr5X9CnWAFHLG8QLLVR
vghRgMuYd8Blo+J93QSHfH7Nxxt7Rs4MiMqxw0cgUHg3hDT3XvpPEQL8PgWpZQIEGNZ/vvShODS4
QKigDEQFF4JCiukTmoUF7r+3Y1BNETwWAYMomw8yrzAH+Cd5gOd25hU+k1prUggEr43SDTqfnJVq
Bm8Lm8tBWWhVIo5U0Ns2ZLPj80R4bMi83Vr/MLeP28tDZYOYtIjCUGEfZtiusmM2HeTaDKyKXVxB
NtSWsTFLQPlZIcSxm/6d8Im/5O2kp9Rw1HWnVnymBskqwap9gd+rfCc3esArGJmLLqeajMTwpLGD
48G7XJH0jfSDx0yBUcr7B47hM/b5gdd3vhx8QA58SqQ8qTXTHRWL8/6N1w46nSspzBBImfsqg4So
6jTVEUsMIZGDMgjEB4jsqAVV9SQwM4IDyh8HvOwQ/GlDCgP2L+gVbIzEwcy1QVlqKn2ph1BfZwQr
cEhGQOnHANytNPBsnkBWHh4JlP/97n9880J1EHKFBax6k+BeT8VuUx0kA9PoFdXfK+4j67gpF/L2
898X+vY1u93eSMT+70o3uWBbXYt2sFsjA/vW9/gFq7MDoPE6PkBllm1oxkZqnwrfVDJJerO61+o4
3tSIUSjAodLcOmNZSo+NoaMoO9AxinL7geEw+LLWnsg5ZNT45LGyg98o9wjyCg1C6HsaMAVimSXd
MCchr3YNFOXio0MQNU3uG6cOT1x06Q+GW2jLbfO8UZRgD89nSxH+KNOBgnyMid4Ra8cdcCGVZwrF
8fpyL0v4AWpQfh+fmxivGHJUP468icYkRQy3yhgCxn9Qw6m4F5eIXfyvl0EcaQluKxj6TcDWnY/a
9tx2RlbrZ6dGoH63C1HMAJusqRpIs42KZsa9q/5Ep1WYAPBoAW+gct+kw9W6kQ52eyUXLwvvSmRd
wp0xrfdid8XrF8U+1gIqnEGxl5B6jStEIa7kd9tqmm8RnD4kB+Q58rOC89fLBYoOy9xAh7uqGrc/
n3xqmi40kqg8Pptrw9uqrbstXoZ671R2HWAVFq2BOPQcM2TrkahHaJD8e5L/+A5/e8CbYd1W60ut
a2cjK42xqX0N3cNeH5+7sY3Qxr163I/XQgcTcXxUIbDv+XPPtoe9pV37gpU78rEPEpsf1+uHzNxe
79Nk7l3t5oQYWZXSGYgHZuRAijFGoY99F7pY0dFO0dwrLv24K4m6kilDCtJuxQB3+d4wugP5DkGI
RuvGJZSXlk6dIiTRq/TZxaK25LTEJmZ2VKCEuShd3w2df3pmSzTAisYD0QD75wjvr013PTQI41v6
gkpOp0a1IlgPBZxFefHvmfNj9AexlMNXdJ1hF/LnxY5oA17OZQlUVrvgcri+E8qyFYmjx0hOxxDU
hPTeAYbmSGBcOGzbe0T/n/I4pLMEZGUhDnaLFGxtqT+WB4knrhDUdEtEzM+1q2wfWkwe4CSLitm/
n5tM5IetyEJsFGUloG7lNre1d93GsDvi2bOvLsxpi/ZCE2O662qvwrH3iI3vIa6yDhUGC80QJTyk
UsKt+BTxoirbPawRbKEXw8Fa2DtHVQQxmy6UKZYGL91M/RwW2HC/ngCHEzmWwn2qhSdPRUXh7MPg
5kqdJ7k911NCnS6WYWFNGmzI0QxFdwH74FaIaCEK2NP0rqKagGid/zpdvlMHc+2l6OvfopCFPDn9
7Hs3+sJPIFj7SE9Hhm/4clzEYwUfcjQd4m8NBs1LpRmc0Wg74WsjR0PkokHisXlWEgQnfNkTShkD
hUJo+bgSCzUHGnIk93nqobTt0p6FQMLyPZ4u43j2q/AOwX/Gwojh+YPzsEGpoQhg6eH9i5svkhQ7
n8qfN7w3Y/QcItiEDGXrj3gO7Eti1PARuxA2xMiN83QIS6DD5LWJ/EyZzSviJmiCpy64+v8NFRxN
DJdxUeAzXWCEDTIZ+5gEO8bHJUR4ftb6psMgp+encz3uAn2MK4CL9ooj5HO2oRUbsSWEJFCNoUiJ
oEiDggbYwWSdCl2FB/GNm0BH/w7RV6r4OJMLdRjm3hrMxc0npwilBxnZDqFqsXUv0YMQHPk4epqn
zKjbTYZVh0Q6ja+4CQfLV0wL4okWysHIOSDyUbn1SpkhTBOTFnw7I6MmE+3mzPFfBkhFi3KJjabE
EP6nzMD+6hZTa5ZPZt9yZ+gl+L2Te0Iz4T8xhLX/tUBToENEAn3qBE2BqPDXzpvqoh3tNAhlqHN7
gnCDLwWKQ7U8wTc9wXLWEXpsliPFyrL9MFGC19BwWadY5qXqvEm2MVpDfMS+IM5TaXpJOv518odQ
nWxTNTQcBCuCy5MedohW9N7JRR0C6e4ASfSwfy5T2Evu0dND46Pnc+hlDAyUiSbLMXz4dUF1goZA
7+B0fhs0CZnxVPxqAzVUwyuKb1Jw9SDEJbiRJ32gJ0YgeedY59/glG7uSkHvSZ7CRyU48VxCJmLv
jhF9cL8e9VAO9cQOu0SJD2V4VDyodtEoOQYVKgcMYSTEIApfCELknuUPi6uzCWGIuxcfA7cABl7h
fmpZFY2wJhbNZQ2/sXN6ZqUyBc8+9DwEOwt3zdKT3cGtYtU9OagyJO34PFYR3ThGFUI5G+YwFeRU
j9UYN7jY9NrxyKOVKTJnSHWGKHCGh8kmwcXE3SAGasboda6E9sfBPUZr3mqD2kbn565Q/kTbDvEK
eMI+hCe+1nsqz1KExaSPDi4svngXKGNJjDVtEbwTqMtRHx1XfUi1cKw8IJkdUJVHEeMatffwnm/N
u9vQzka+GVYntFaIEn8eJHrVXS97vaeCN5qamuyezJEnl6VrHq74bxjRzjq7sHSudP2IxomTXEyN
oY5qnS1si8RLCxC/P8bD1nC0mVQ+rKvX5rR7WlsfChL3BV5Llp4Hu/6j2z8Yxsu/j4Mf0SrIK8Lh
VTBYvuk2v6FVFcRIdchBq1o8A7R8Ze1HzoWobT3d1xlVt8vlcWT4HeyHOxf+KeSwhfQ7rr1QD6Wb
YZPL4xqVA46+ff2yO423l+AghXXzdF4/NJtp10/a0ceJHtitajp7HR2hUWioU7Mdn473oh8RS928
QRWkztSFcbYAg/58g1ctN5SyGPRMw4fBOn+2p60j75elPN3vX/MhHClwFekCtE9PhVE5h9PX6Pi2
p9D+7yH5CXX+4z5uYj5Zbkb65qTomYwHo7Rb1PlMosO/Wz9YNrrQ9SirEGotRldYIRODY/c8bJyq
rBcD3dWaxOZYmG69l2mdt93iguxVIXCB4Hwqvb3VgIbm9yotIiT7e+jEBFJV7t26STJPF8QZrk2L
4NcWwB40B/G/FQh0AZX7yn6HfH+P1FSDCYf1MpLujNitYopAPWlxN6h4AqaA+95c/nw2cruuDsTk
ojwf9FWGdSXVjhHFnX2m2U8gTxAKwAv2+ZwMZLSh5hHuAsP2/v3ufgjk/rgREXT9toxs/Vz15agB
JEQwskYbAvdLnzZax0RV0VRCVW7vLKDvroTbocdZEvVuvBooVdwAh1KRG2t6svVsVyx2jiqn0FRo
W9N6jGwAL6IClfHrfH/gTNyFUv+6pxn7iBjjGWK9vZKtydkYj2BH0dWBt9Nei0aQB0brZ3OUe6o+
OdrIBuHkMTSLjfSh2tOR+UttZNcoXpXLRD4kmCOv87i0nWtTeUN7CqRRcmLPvvgXnrlsxlWrO1tQ
gFFwQg1tWAwWHX9X9ELGTeNX2wGTJM9QHqG57BFeN5Af7hq3NF/Aakbo8nQpLSZIqhnuWvI+LiNA
PUAGbE9wjL83jX9Iz2HeQLuGmC7quGKa//b65IKG6CJfY65T/SIOhwrQg4NL8gpkRiqfR3S2DOzX
/54zithXbt+gyttTdHSPRaPmn1ddl7mmnQpDw0ZFc5B19npYwFcsli5eY3/KmA1vGmEwdnBKWfUH
A3u6o3uu4Z8jBKCfv3Js/vajDVA/EVz5PMiv6hpvGs8q5/++02//gX/d6c34dBQYVTZjLaOMcNQt
UeBmoTXHpXL8lIHW7A91SA19pTUvJIyjTpxZ2ETFQ5O0+xmuQRQFlXOCVhEwHiX5ppzsAF93YV1O
yuurPPy6ahz5zJYzvainbj9Xc30MGGPkr8K0kc/AwV92eiC3lUNmdr5GFh6Cl3F/XgBv4rl5kmLk
WEQNsUpLNVb6uEYj2/QoUcP/pH0E81tAcnuTqmZIcz/AqUoyUEXHYwjIS0GaYizlYKirW2tOL5Vr
db1j9A/gxqKYR1cCJXN+trrca0/44Shk97SQV7KgLeCJ9+c8OJrVtreKnZ7Rjox5onLwq3Nw7pGG
QFg22CjppQQVw+0GQDaoD+7wKvch57QlJ5aozgYYIhYXtzqng7U0sd8C2/J2x3uA2Y/n0+/3eYtd
dudrow3sOMeRXwG44wunB2DX+QZrrai4OPnE6MLLLsqLcAPK+mlS+a69C9IjA1LeuBSZv1CrUJCu
bv07M/SnpfTbEN4cBLgJXqj6lXpGLxNEiwZdyG0MEDQMia7dAfN+SKDRJBbVTHQbsIC6Wbb5tmgu
xpZhGEmpzNKz9+cAZAamdINXkra7s/joCf7p4dAjUETvEDVpcfj8tjsVdEGWu7WlZWPVGZ9IUIMj
WSPWcUjN0RefFjHtjmSFuJ4inkgK77yjOjilCRM1w3fJHY8Xi3n09PT86j3R1sLP9fiGWq/VWHIP
8fMYEUGRzCDHl7uLaGyivi2UIUvnk9R4+yAHEnqIeCbU3rx1vtak6hdvCMafHOpk4D1B+9OBP3Iv
IjIhU92nJA7kpIfURJSxId0XqYMQdLyixveJTygp/jy7evgxhxbpWk0yL7Sz0SJylLD15UDoQQoB
MH4kKp354u2FTGDvPjce6owYJLw2XkdM37riyYWsY+7R4eqaCRlS0JIFoFaIL54jJ/lsFObc3afO
d7auyKDJw32NZ0CcF7eF8o2mfB8zddIMlGXFc+xQvYySl7eehKgJEJ16Eqk3shMDP2VM0Abj+RpP
DjqELs8+DWuu7F5T2R2FQs5QjCMjKcaHJ0fud4H8aWAh0gqZh8HVgFkEriHeBXZbvA8Ks3ynGCnx
efEGcTvELmIpR7NGSAfKbtqgJ4iAYee++B8rlXFDtI/LGs4KTKIHVcGqL268XTYErS/EdVHRJJGu
XCGZuMUzwiTFJv/3z6GQm0QI0cM79UMk3egs+mvkHsEHspHpbB+bqJwI5ck8IRMP6P0Mh6jCJ6IK
9/wL/0B/E+y9fYDHMP9lJ1TTEzwBvy9xitBjDoSOyVlgIa6crcjM2oBg1hMyirLbpijP+JtsZbqr
EPaE1wZ4spD4QglxUL1B0K8mIxV/z11Kz8xNxXuDDZjqSf12yITu42wllC+FkuJj7vo+ef4b04g6
d0J6iCzlROMfq5nhpDNxK+jSM3LiB5GMTEibScUZVpJ35oskMm3n7AlFyVGoBQP/W+vJzKbBp9vG
fXMeT6gxJm9u9gLj2/k6R2TNzFVhVsEMZWJ+3ln0/1E4/jpyTeIR0bUHGeUmKbGMsimuta1lOvNk
YL5hAuG9CuyMqe/VMxu9VMm9pEJ6VPbet85S8sX0EmKjAlyyBZgFXENvEOquaOYL9VGBPPHtAvIR
EpoqL0MAEh1TltWfzVbLg/eOM8jFSbMUv0IGouc9MLm9KhUTmxyR3Bzo36W4yldYIShvsicUbhQt
esdN3gCQ3MXanY97seydr0S8JNL43pmrDkKq4zmLg9ySlYZPHPfZ+gF70NtLhs0E3yoW69O/T4ef
OrxMVSdLwXXmmzfz5w66KfdSbY2Q36ZQCsOXaj/F1a3uUc40dsF/lHC6ZwgF7lz4h9QSTi+N17Yh
YrxbrS+j4cw/U6PJqNbSsE/cRMMUWS13oOwfaNinpgmsTvuGKsU1mp/32jd+Yub8cQc3hwdB5iCs
pb5DN7ggpj3FlwQ6CuIaCDpKmD9RfsXN8hhQOi/qMdHUkCfdXcrSD0HOb/eB89Cfr8DeHs0NlgJa
Rh0aIvEBVKcfU9amxkAXEb1Eje1xZhPb2V+9HUlmYqn4X9x7IT/E3H/cxg1RqdofmrN6VjXRRiM4
xgZ+kqJhqKcs2btVCq0S4f5iMiC8ce9dfItH3axpEyENUCDyNfUvQt7JLnR7GHA3oXx/Lf0dOLsP
VZ65AaUiPzv9WnBRmnPYa8vjNTrZlD3Rolxtu6TGDmybKGAiw/xox00TUZjY5aEeNg12vuO8pGZ9
J0H5ee4gzSfqXcKn+WYPqlsoMlRQtKy5JFA68EDLARu02KJfrAsIr2gNg8NZNkm996GiyppHiQTy
151VJALLm3Ejy5Uk3O0ZNfuW3KTD56ytfaFlg5werHfziLoD6MfI39dgINgP4BNC/bEMLnYT4b2w
xt0Ymd/1nTSR7sYfbsSkvwFxMJRa/6IM7VVk+622UrLRuE02WOo81adY/bhsHfXZSuTlxoU98Iqe
2nNRuhX+lelluWGH9K9hMUMTMm7SklMmKd9w7Yz4hGfNcd1SdMea75daMmI3/Op7IgD14+rnUT2T
3q5bV1KTI6QHR017jHGcS7qe69O2d8xnjQ7AhNqx5sLfMdnzt26TrhN9DLGUmoQa0CNC7urtHjTO
/TJsIgTdsfhyhrkSX6J6bKBa3vmoQjxVS/zRya6kq3t6MzEtCmuOTGR9jU8ddFud7OJqefXITAJ9
cvbOW/zVfT5u3pDpMT3sFAPwZzZ1aJ6cEUcwBUK7Ptg8Sc8ydiaYLgcUETnAR5zk1xSqxmd9dpIu
bN6Q9xz5nas87wdfI4DbeNdYS9fvnLbjdgHEnLaeTnzWO/1YcSzU1uWdU3lCN7rI1h8X95Cc5m+g
CvFqPR2FlXec1pPcY3tFMcRp0m12WKJEgWNU1r1cHZyWPg8fhxQriO5js9w+SfM8KLmmEW29crFH
aA1P2dgaH1zA5HtmR3+jVsA1NNJJwmYTdR3zJptuLweD2uNpyHqXPudYHdeL3FeoHEBS9Ptx72xn
uftVhMPizjoSm9sf6+jmwjfrWVOKi1KcMOagphVSngJ5oX4ypyxwZ+dQ/kpZbq50k9L2gOC4D3Kl
3n0vQxx6CCeh40T0Uj+fvTfguXAUAJmHcE2I4df+vcb2v4/8mzu4SVZRuJDVLmeQyUH96qH0weHc
lzaVPJwA72wM5l/wH5KsqLXZYNmEbJznfx5uBhKm1dCtWZ2IwlOWS7YRnajo0WNpNoFnkV4TxOKT
0TOu4lgIDIHugExE6tSY5w+bpYT/7ZZlTQSHOjsxPiWzMoLv9QDgQdi/ssPa36+EJvzofUCwnaoU
UTfmBv6HHWJ33ab0Oqb7p80Tij8XBGYC+8sI9v4pPE5hvoEazfa+RM3k3xPK/Gs/5Lll+OW0o8Jr
oX3vz+dW+5Oi9leFjj2njoEPaXpAwvtKFtNiOyECVC1EFIbXD8/bV1PaM73RtPevT3qgYjnxn4D/
kfC0zPTgiBY+KrNkZypIpIhkyVtMH5HyeO2o/uW15882BZph/1juMLB5yWtHSuuEbj7mUU929vnV
hNdPOzlkkkexa1J7/37kv3UMxCNzHJqaykFE1f7PR24OaivVZdNnG4hUbPu7h2J5ferSy+xMmmSg
D49HE92D3gZXm1hxPu95iv0Nw4g7oHyPppDgi35biPwGB+B91FlNfe4zZVLBfvwijFFq8hCsCr5T
/tyHRHVw6JdE2RMWKzVEsa9RCbtjIqr9BZvSGca8J6ZGLlNAE3+OxdU42sVG1xtev8zb6zh13jkC
kb8nxhNF8Ofr2+gdkdvHMrXnbXChikzyTOZRPKi+iko+CtZJH12jc3R5LtzR5/7Rno2W6p3tSPvW
s/lz5yOLQmnTprUVXcdvstxvY3agfXtjDccG9qAjJZtZ79bP5+Q6Po5papiwSuNt1ifjOrR8O6rT
/IkW0ROyRwJfIVmf4rn0YG6ddVhlRpJHZBFzPVJIvPfTNQlmT28HUMp+pjD1sRJJ12FJNnadmONz
CIh+QMAbiZkxrKhlPbs+HOfnX2WC1ERmhXKqjk+r3eToXp/qmH1qvvaER6MVs87nXdIkopx/9JSp
RUW6Qh3oWXnuSLUJtgIOKaKQFxPcYS8wA1J7jbOrP1EgBmn9sEi4EcT17Gw7p+NoiCxPfSgn20k9
zlPkVvoXjK388/NpjMXuO5uKOyTb9BAZsebRhGSlG09PtcfSbx+382Zc/tJeNmd3/76O99N6esKQ
Knc3i92vy+oC3u/STY1g3368xL8j004sYhTaJvLDL3ncoDEYDuPNwsbXolhYXv1+gl3zAmVg/WI+
CGs4A4nbWbMiLOH6uwkE1Pc63adDcM5wiK5crONe8Gw7OhV+NhLcVZzjIm1JgxPK9L5auAqeEaex
nK2XJ4T8pzWGBx/r6XpqEq8AFkTDpHbLBSp6hwQC8FIrnZ3kLOREJrvHOS8G+g3WWbk6Bhnhy2nv
2GHxIIwlysCK9g+rNeV5MzET/QmBi9XmNQ+OY0A0YeCgRF/rhxMxRzkefZ7Cpys0j5BuLst2T6oj
nVzTezu5cyk0l/nXzpEp2SyAvUJtKodD2CQyhOVRUlGeP0xoF3NLT6OkvmUmDJTYL6FNyOticPXe
YkiC+6WLMubkPEaFgawluo63wTECA5vjWoAThO1twjVXUT2ZIv/i5RrQeRDu35RAcA8qjzI7P3rV
AqV3R4tNjMRrGjVf62mdoXyFMBsNLVTbC4Lshe2tBlciXMOnwcd8QCaAZTi+yCW904M2lsZwcjhp
pHfb0+Ovzi9nm7ODfBu7rx4bUjK6uH1oTdBoSPehFJ2cwVXnsOeKDP4GQZ3uFRBRfXNxfroEBGxp
H14TS3eYP9UeJkmX4jjsvtbPjOnFyzkT1eDC4Ta8NdnxhV2k+zUKu8yINv7VOSeD7Giv+BUX7gkG
0egeWC/9ldIjD//7VnJz5m1O2qWgS6LJ8qc8Uz+G5102wuUGHzSfsnFgw+bRIxxzZm1kve/D47if
X12I9mM5bj7y0htUd/cmnqKdsHm8WJ6xVLB+ea+XTbxjP7jEl8XonaYDZ7C9PDSA4YZsK4Ta8VWL
K2fDbx00zqAji8qAo07OgeVhSHeKqGC/MPd9ZCWd9UwHf5uexoTrITFwdIpoNHQ+TuOjh/62B3T3
KK8sbx0Y8TCWx/0jwvCR8lk9wkzNlAVlPBaV5h3eYayqWRNtvvJUWYIEhvJcfm2S/nk0R1Dq+fRV
f5mhElyXzUTo4dKS7IF3ZOrnbgXxY06aZCqo02Pt8Y6qK4aUKxt+iTw9w96oAubSOwra7/aypU09
gZQC4uQ+aqyOk3tw1ZkysXydPPcYn7JmcnncCz36DdV4KK3vTD3sSkaOOltnujeK1JhJskmT2tHn
A5yROrzCSfl3CKD+rcwipoAJDRTaBKjObZvt1rSr01UtmgzK3BxsjvlN/VODF/fJ/blFyvZHHAAA
TRe+s340Hncstckoal40+Fv75+6l090RICOhS3h+r6L1ryrKGbcJRofw4ZjlIzZPnL9yz3iV5jsA
aCsZUnin61B/rjI74GxZHefXub6yZbf6Zcx2oew18dm3Xte/1MXuKX8oZmblWAB9TwrYMjh5/NR5
5picIyi/lPm8+ZV7JquNtxTRkgEfxRGMnX2IkeR2ugbizJmP+vSI4dOZV1Y/4zQAPycbrSPqaXH5
TgWteD2vYEbOG2zuQPATbb6P1edLkL8DOGabpZXsHrbjg2cPHgCzp6J88drN8uwQ5w8Q4wL7o39S
oczhahZfn7ZRGZHT0oeflJx7ZxDu98u7Xnksg8hYWhDWygn64jHpPnZntS9O4I13iuQQ/5eZ5Qk3
ojKsxyekB5xt7g9JlXaJkepzOFVzOUGzMzim8OD9TWR8bGeqKEli77OnHMHRxaEUNe4ulr9Gk3N6
9Zjw6bZxzmlDBkvo8Fy/NS72uBmVR/hpcNrH68icWGTREOqwLNMWo9dj2j7DMUuroGQXJBXFC2kQ
/DZcWHH+BLy2XQKijJ6WNbuq9iw92xzgWwoZmPMFHIvfqxlV0ZdzIM+VKX5DX9uTFza9s2YbIOYX
5lAUBJ5az348Pl8DneQadt4ve2J4JhQ1DpPXw9Ph7QAeAK8oxdzGTWRy/H3UTu29I6HMkpYv10VB
SQdDL6ddXtx60q7A5EQ9JWEWk8VDi8Td4ztbMWPU8SKinNdNwkFzJ6z+DlpvAjQkZizCM2JaGtdv
d1W11Wq7uGBrqLjbITIGt0RuAZuzizOY8fHr+GZ/QA/ojBjl+2L7cD1unAMDu8bTAhWg6aD/MsuA
HrYab/fVBk0tFCcqR+vwNcAI91FDJHjjXktXGcZNmZTSqrC9/jA5oHFyokmGhpa4gScnOxW+WQqW
jYEK/nLPwP7vhAm7FwkcGravwh/i67/FoYLKcdYu9TUrNt45syCxgckMjnWPWCyG63Y4f7/ODR+l
6rfdob1ynR1oAoUgQO61U99FU0Wy89dlAG1JSIS64G2RwjaGTjrjmpPVmK8N0bEKrdzV5KCRUJz2
VZSXDd+UA0KXf2/Bf9PWdENDBIxaqa2Ax9k3CfdJqbejCuI9YmnuzsJ/NNig5s0JTElj5A9KKF1c
+R7d6Lsj8M/HBbyVAUR1/EJ05M/+fHt1XYgWvvaaYQ/3uv0yJDyynQGN7Wpq74JLRS2vo0ojEdsg
7wgz1zxFmC/49UJddWwVUACR4K5XksqCJiwPMCv+uqZNRhnPg6ybfFxbfOFOIHvULOGl+yOc7ogQ
nGFCZ/GSHWhPkrwwWdttihaT4V7C8zRrYEryvXfW5A+ohsCqaVYxUSdRzW/m42+TtVWPXXPaVNdM
pXypWa6WlBkcR9L8Zd85GobDCfquaClZL+vPvbd51t83U/sBaVf3Cq4zM908tufG4pI4dXT01Ik0
7UjdDbzBzguUAzIMvPByf9ce8DZ9lkJtcnWMdwsE8U2i3CwlsI8Md5Psw6d2nj+tBVc01L+oJvln
YMC3rWe/oI9ixncml/T3tMbvU5zxwDmgzreiLPsql42DgaBQQUkVanriPcmBHFDQhUgaUdT2ZE+F
1I1YcYgGWTjBTvE1WMYBgIdwU5xsnWAdgoVMKGRPafBxsZ6eTNuQwv3/Wu/ZmRXj7LhzBSkYtzPS
NtytVp27wsE61SfCFm1ECCMsoFsmAIJbjhJtIkE17mEQM2PGp8loNuK4bsf4pUPEvzMM8t8g3p/D
cLOJbK9n84i/9yXTQLDMqchrd5GRePlYj/Jxnx2CpTw2cRY8JmokKvaF4ncrbD8fdo+7yfBgwqU+
B8jch9vHUabN1uk62o8PRKQfOURrOTMnm2y31JxqQhL0BFCBY2mZrp8xqydTIVs5BgNOc4/dpPB1
13yyZ+1YfjlyRNneIc2J9+jyg1jwhJCAU/n/lWNxTqaejz0mcJcB+Eae49IVkNpRtaLbI8oDM4bc
M2mTYSbMLEfBv8ftB1CMYTNUBVKrjBCLcVNiqvf1dnfpEbzARhIWRA++ie5+IBgQrBY6AIz51fmi
acF9FnVdhNODHOMsp3yypwW+r1TtM2gBPnkMtftdQnMKWFjuy6JvoZ9+dNRft3EeE9JQvUVBGjgQ
WICWZbf1zukxPcaioq1CBS8AyTFPgCuOSrYzt9gjPv/9tN8Yz82eiAgk5kkCkkL75GaSlPYgHbYG
zsPaZAguNAkBthpiXyTup4XTeqWSQQ3iY/+JftZ0NzlEKKouTuMTmtE9vtYgG7vJZroRXILQhOH9
Ts+o8Wmlxw853C0Vx1D804TWzVNY+HW4n+yf7RipanNmZPegNV7PXwcaXlAW54msaILNfVOl7Hfr
3UWSjVNGLFt+5W9Ksl8KboUAqSWCaJX4lykTiRr8zqe5zfnEUImSe7eo5ofFdi5wHIHLNmNcMU1n
mvt7xDofCYZ1B/ETD4BoPIz3FO077xTjF4rPveHK9EXU7020tIBLgXnDLV0aBbuMFULyAVdUgc34
Oboi4jLsIuoW1ANTaibRFVCEPvnTCvKVRweDK73UkUrH9KID7CDOpXdgSgLvNb7uM6JpRe1FYKOb
11ZyyNYu4cXVAqT6Ov+4VJ8UT91E63cV8PLgXxflVGAlwlNyBxEf4v/8DJ5+9XWiRn2Gv3TCSB39
S0BHIaX7RwCUB4j+37wXOd6trIeDq6xaZ5SOPFQjmYCb+QUG7ubxUHjHu6xyRRz8N9MRMjB9XUie
cHTdItLbipBhb/MC0Tfv93gan0nAgBygbce70lMRP38sYv0DdaKT6n7uvBaOjxJu6ZL1N595pOwc
G0mazHo6Ju0jNrMA8EcX3Z7/Ie1MdxTHtjZ9RUjgmb+eBzDzFH8QQwC2wdjYYODq+9nR3epKslSh
1qcj1cmqzAyDvb33WuudbIboJppV+zpKJw/m9P49M5NQZuaZjY6jArO2wlwHnO+vFas7YgL1GsCY
ESnAPgqQngDMNnX83BD3O9WxYDrk8zNT6nT8NqxOqN3NdF4K8lITwOC+mdm0eZi3kISFIfWoDJNn
ut4RfQh3AfmEYDsV8SqGd7Y/h4Io0+2l36qdN9Z6Y3yJKVTKJiJCUOmr8SSRp//94ut/D3+NP+70
Ryn7bt/LVHlwp42+vntZeyHeQG9hrfusDPMaJ34+fAevs6nvTntQywYHGsb389tQ9ZFOcfBJg2vv
QaivErYRUgkxkuyzB1j54Y1xifNmmyea7LAu7e4onxcH1TvHmnvc5V+4GcDvBKZnzBA0Yb1r+XqP
0S4332fK9t/flNSUz0WF41gXqh+bnNDRfkrmXkYXPOuYpuzoXfM2lGZLypuFNpZiBvDyoACpOagl
3jamNuowt909e1XcQQLi373HVPWDh/V9shjuznEvoD/hpyTmY3ud3Wd6JPfa/Wx0RWR1Y6pTzRr8
nEi1Xq/w3b9mZjkDVQieY0GYurs1CrKXedbtHb3qoBqvAfB6OFX6mtVdloj2XqEM8e8EU4ss+fGJ
XjaS4W+Nrl4Xro2jDC7BAm+dvg6FRx+D7hY+kXAJ1CiqNTRefOiv5+EYdMbKkD+HYk+wuCpCeDU7
nR85pahZ3hYF2mxtVq4scq3FWFTjn4m1IGnVLaweemJtX7lxHq4KxyAUzdTn7R7jVfu+QHxkGcs8
hrMLaaBNUoRHnOwpFLtQ1Xu5MmBuGTwcPDQH+ai9QItqYT6xNCZdjx7GQyZEsZRYq45zcRn8kQxv
FV8np9y2gssk72tjkrphEyaiCJfCR6D2QNUt9OiNVR4klOswJftMSBiYk4/WNbP44TKXnaSSWS/f
O2w0aH77a4tny5MKihlhm/ZtfqGr71jVVGHW2vgdTUxgvZdpLIt5FTDSlcWk9T1nVAGs6l39Bo3i
KdaZK3vvA+MfeIUpwyt6fnZaEGvruv3vdfpTWPyx930s0w+qT+dstJvrO0vj44FQqpd5eZnlxbkt
i14yRkdynX/VFBDzYn8ZP4K0w9kDLMschfkyz59E5Gm+UJ2u0w5u/hHAv9wxEZH7ap/xdNzxYu7P
7AzkXjvP0EB0AooD+nBBOtY2a2zMZvrwzcS/bcq/VOTK36Uo4iSlQ+usE0XK+PUDT24/1dZJAsOJ
GRwe7fVXsgHXLzCw6VWbcrykPA3WPCwb6HEgD1JUpndgRDYVW9AQJWt5DhLVvcFJeECtOK1NnEIC
I0SaNpVYC+u+eNINhLTGwlYxLjnEYWXBfmxZY7RxQU+AshL1XDXG8IKAvaAcnQfHoyVH0nfuyjZO
BzSFMD+YuB06FHQls5rRadhaVugtkPb60ObriTjRLxtMKAiyvmFWHT0wv8Qnz6yDkpEYLWQtU6nh
dpjxGiRMQgvA8cw9o+JLCXleO3hYwGpQd7fgOVVm59XbTn5Sx/1yBt8Dyqe6fPRyvpt241w+e7Wr
jbKNOtBCYq8oUNY20I9HMD0HmaBnksQEzR3jDg+kiPt1/W5Rksmj9u550JYJUKrMI8ffA9j5NIC9
zTT23SsG98xmeE2WYXhx0I9kjpCWticNDwLrgLDwz1tlJV/tNu+xl/Q6nhzT9nZimdWkz/C37JrF
Id1INjqLSTpfT2oBt3QcmmGn2EioVmBmot/EIt57hy/ZSqYQQXvlkAjkkHmap5Cu/UbQSn3VDkqe
Eex83tjEEr1zRoy3IHE8D4I4wu3022YV4IN0Hdz4hczu8iAO1QccD6H02yRkzYgJK62TnzsEUC/a
EfiF3/Suw2yYTTMyCXeY712mxVhyF9y3URZiep4Pzu4xxM6OCWDS0wZ8gMZtzRpgFoj5QK4vcybo
lfLFwWB4cw/KnhyKOqvFPHCl+cqWtFh8gdn92NcMk1JLjGLZSOI3qJTkJ4O03wnYOZyC1XD6VofZ
4jl8jTRqsp4QXu+OseZlVNw0EvCG5kzaIYim1ql/dG8e4Egx63JqBbiIA3JxM4Fh0cTaGZnZKUS3
EEvf85e2fS26wZHBIyq7MS+xOjzBpqE3xczsF/eb7l8Ayse7/DHqe9XyOs8fb/Euv3ftkLRl/Hxx
OoY1fjwc588lQuiueT7ZECZAiHnFvhgh9XhcEMNvROVAMlfgUNyCKWhngHXRqNkZg5qzi5PKAp4c
EHhb0k7sRN8swJBLnyI8QP/1xdNwAM3djqOjrn1yONGjmJ25YJefvANVIXVsGW3OWPOYmWRry3yM
0zod1GK3WUeKL20R5Zq/dFF/l61I6BgpGdwa9Ec0Hn9Olk5qUd+77QfhM73azqeZT1/UJ4FypFJC
fl0oP4soYfUkwyJ3HonfHXbtVu+4aP+ihfyb4daVFHSsfByEKLAcPs4Q6XHVC9Q2iHuYpEdyROL0
/rxVwS/Hyl4brmF64xs1bBqvc0iGKmVnEx5zk1B4GyRS3iusSVDzX0ow/O7/KsH++Fw/AP8/ZlGo
WQqj87iu+0pfEPhrVN5s8mzo6RTJ/ubit+kQT2Y1y6/BuYurokOVvmCD1gGYGutIhZLa9fZyt49f
amrhSKmOFRoZmSxA89KO6o7zpldGrhan9nOh58GJwU2VISXkASSnEHl8EeXApbzivRY5bTgl4qlG
ndDtdW0On9YwJz1ntI5wSHn1qn3pKn7OYSLPiJan1WJS1RqeZgZWBRIB9LklAFR5XwNeySbNkD69
LrpEc3EO62Y6M8brt/lcEYr06oKnGXeeuALhOzWV8f23WOm/E1L+fOw/FfA/bq/R6CrVwwXxZIjv
gFX+oEfl/MRKxMUFjKU1zn28gXbVLoGw3xqd41egbo4TLKyGl18wVuJ3/qWNwypH+GcKvgaEyz/f
hzol5UztpJWYXzdANOJEfi+Vkd5b9ztYNSTMnShtOCQh6n2v94A9UA+CuqeN5N310A7FJLaJ12Ey
rikAk6jNKXwxczfdNbAvLs6TZzJGKmkSAHS11FXlN1bHrcxstNWXeSC7tyHNnttyuuP1ENlj9v3A
7rR/HUHqnNQBLE6S6DhqIdxvjm8K566ruvrdekM9nUo0PctXaZ2H4HTj16baRGdLWZzCa2bdmR+0
PRxHKDfv8wwHUpuKwr/3W+brQBBiu7GRzx3xWgO9VGH9ywOeyhkxzU3gMDLPhlL1wb8nMeGGSwk4
fMkRbx6A2ScZffhjt+5fVTd7Y7Bk5T3CQDgAL4Oj/R4KY4Zs/O7dx92oNO+OFqrukfVPWYOU2Niw
4rZVHw5K4fGfH8Fr1plmYQW421ccgnJMsPp+q0eI0IRW68IMoBa79EQJmzkC1IX0ffEzeuIc76yo
XtDSxc8F48D+pf+Al9Gy3tujZr1Arm2ZiHH26zMP8/I0G8YmggbyiKrvtb1rfZE0qI/g8AbasAPb
JG2biq0Nk7DFHwGY7kNxsrvjZ/SAwSqYcBDmLAVqjAIMXlOsRVlozBsv++oyhDwTb7SeDK8oH+So
jT7i6+p1fJ2ZfPKFzzf4ng1BsNPToxJkzXtArmkBf6uj9aDCMgKszB0yg7Nu9K9x4512XaqJ/jFU
VvXihJfTE1WsTfI65ZCO7IkCGH5Gyz8y+GGvyfpT9+iLVUtQoceoZ5Ty0VMG+rNmWEeJd1p0Z3BV
tIG0A06Ib8wcXva1McsU/F2bSMxKMRS2E08eEx41OOdmwpHAhnQcPRYy3u8AL1Y204a7N8WPQBq7
TouBsd26LJ8+jh7Xb/4wYAzz9LXVGZc/DhRv2EUJVQt28ylVi+7dIdnegIu4s1BvVIZDrjY8b1uE
NcfcxZpSD6VxnxsxIiTgAgvnRG6NeWb+8dg+tVBCu0EGRf/KM+hYSt4zsDqGtIJk0Xxv5S02W7bo
ZR+i5tyK2zWkYgy6XI99F97BDP5R2DkxEbhtmacw1eJWEtFEiD0K5iGzwwU/GEdBMXNhSWWz1D25
F49tYJuMB3fvaV56p7gEGa36PFtHUIXorB8RWZpWEr5YZC1HMbt92D3vsBmqY7rX7ld7gPsH89Iz
uChjVo6xEV+2r9gGNou4nU26XRHO9sT2pvgx/rj3GAUw+7JzSmMoU/RK6qgZLiqurg0ehaWRXoBP
X0SIKbIOnUZZ7wPeZreARb07b0Bx4bBHhVO5rIMT+P8elkf0XhipqeMoU/ZbiYt6kW0hCWufBCTs
UlJXHR8dYyhHpwER0cwQnQYeJcpsth+eLqEAs1v0jh939wH9aWL0mBeY7VXTMo8sa4zA4xJpN3mR
du0oS5hNK6WXwp2cJ3OEeTN5JcU0zpeFXqDXQaIlzEX6gkIqr5ptSwh9spXgDp0c5lFnc3aAYgOv
KTuUzuS5OVotu4IxndkM35bqwXBTQJrUo/fVeNXPZgc+WP9xIGBud2UJJAHOABT9BMMPT3PgwvUE
57Cbc9+1dwqUrXcsqo7KhE0uDYmjRXjGu3ayZU/3jCW5NdyELHz6XYbg5dAwu1br621xbtYukWp4
DuFj4l1R/53i1dGqBrJTxMzGob7PE5hXmzXr4OWuLvts3xs/r7xeiilj/GRBpXPIvJjOco/l56Ez
JnuJgWbOYKcNlGAg9dt58M6XJ4ZNaL+wlzbXMS5rsLbqftHvYmjj4fMarbeig3uNsUa1Jf/K0PXM
5zoHc3kFbjMSM3mohWbjZ8wOIOOFpXMQji21Z+DZQlStpQ6ojW26KEYRur1/uCgWw/0FsWMXDF5m
Fzacthlr5qqY1bMTjEaK+DfcjRHdeSh/ExtBxzMy/BdFcxP+HKXp9DxEfACzohV3aqabX/ykoQH7
prKSCdk5/etg7eAZObnOKwx2AkptG5oNkzbrS93m6AruG8na8+Td2kMsZyauMZaiF2ynlvuK1KA7
PUJCO3nvAXwB6+Lur6AsufMyu6sz6tHqDBCixfVyji8FjRk7nWN4mB7hCAlIwJohDTPE78iaoP+L
i5BmxRnNYU1tEhgl6iADiWrtDA8hpSPRPgdHt57xmK7ejFOutg+4tgal26xNjS+OjYCHVNnda/09
FWKB/BSaHiAeQwJuKoY4bhcq0gVznLWDz3U6g85j3TcPe04I9djwu/NyqM6rSSvg6YYNRlY6DxKh
G2PtKQJ9L/dmdAoulxqrZsWyCe+mXwZX+zDHrWnZQZp5Ia+IB07L5985pauosN6zFrgBKnrTiO4i
7sLr6KaoQDnIroHKiwTr2UL9jeEVlogTH7zYf/WOlrbgQz9jqZetanQCYFlzuHoOX5i/xde48/1Y
Buc+/vKHzRkXJPhbdDm0mshGZXZA2es09jfDHTg5D1/uHwMhvXw7OVXdbVyPBAtRBcppA3us+THg
nn61f8ZKJFSyYnHIIFgsqMQlh772RpIXCfadLMZu1cEAn3BlxVF38zNfQ52f+BuVo4zgATp3ELgb
7XlCl4pS2C5jtVf1q6+jX3lMQ+JqTtcMrZB3rrVqL7JJ6jWmFGVuw3+HdUjF7l4wLqoWNiQOAIXW
Ho1GmCLtvSEpAKvenXqn3vqrYQ4DRUSFhs+n9vTVg9VBZyxm58sm+BEya9hoFbB1617pLLGteDC7
CLDhcnGKDSJKL/rxmr+wtoyZOtVxTipGuWNceNNTDHZ5N4H5GClBrm8NK94Emw3cK8W85gQPDq5m
jL8YQBGfuA929U0tRhkF08bfw2bsgV7b4WVvuMdlGkrRGVaSxKeV4gb38Py7mD1GEnuqEFbGuCU5
8Wy2eW8MlyienAcseO9ra4I2dYJmJbdAqFl5xMMkLsXWw29RMDRC6woNfPkGMpD88+iEquenyYD8
2h5nOvvFMb71jBvFodHH8WnciMlIdJu1AmOsD5mzUwCdxgh9WHzv7/RLqLUTV+QZbe/ceDJB4Kwy
A/QqCO83picQyDI75rL93eo9Y6KFmvbsxDfYoRKzFuyL+QQSExrB/pTNJ/bxvZzSHgTXFBsntQf3
4mA4p3CNvLoGvnr12NH4A0/EKqWPlROwaWeJ+srWa/PVF894DfW4z0SDY0iFNncx7zjU3b5z6sKt
iGsUJxQDjXUssSu8G7M71WKhXpeDffqVj7q2hlEEkNFjmZmnEUBXOySRGCKSaEH4JwxUpiGN3w1u
LuO9YtmdwCN3n4FABu9wU2Xzuqi26PBu/dy7bt/kx7BA3RT2LvUrpwTHAI3nvqI85FwA01td/YOQ
GV0LroyK3eXtegIU8hHO5j5z2THGnaATnHp51xyBru2hlvL3dvOXCX8EsuEdJvsejJdz+bqlMXzW
HA4PtLSNzx4w7/wyqZD/ZhYRmArBXjBvsMbXPiYVSSrdU7nzusVNCK7WXUrOq49dsf8OmrNfXFzY
e4olbSqP8q0Td/unzXGfjov5famP0vF1pUmCXzzE9Jjv2cAmhnfN+fjLkEn5C7JR//yY4vf/0dAm
enO96JiNx/Qqg7dLw3RMLGQlT1CLzL9siqkKNyMhmNprxeo4x2MFuGylOtpASL9VK5dDlfAfVxiv
aVHdv05OTjN595ksZuwmLVv7RU0h6f/2mVXCvQmJxcoIpOnPz5zmqQjIPN6QUyDlcFUoFlAOQScQ
f+NX0MNC0d+vRy/I28gU8NwxO0EVQb5kLq2FCnBTXdgvVM2SdZu0ONlHNZvCBLM9TKFNQh1oJs02
k8LGGWCGLxpmJWQIHsn+e4uBElbYyI8uWDw2XoUg2XwutIbKMrfbTAoZnGQz+uzMuvmYDlwDWlQQ
TWFSd+8Rg0A5TDDJt+4If0F6lNtAs4oV/ok4Bdw9CTnE2cb1L3zCD2FtZP3Eq6lkqUDu309aMfq3
IbICGJxnF54/7RGMTF8SmvMifJnC1E0QGRY3H3WcHH4/Fi2ki4lLx4WoBMYk/vpHsza1HeasUKsx
MhDAa411HoXADc++tjujlprcp9n+qZmXqT4q5m8Hx1NfopLnEmyAtU1IDLUcuE9/7ehDdrVY256+
LsKsoi8s6TiMvdEBBhdmC8TC8m9tfy/9UM2xmZoVTJMfXrt3C9vTi1t4aw489govH52+FF5+el/M
NxgUrC5tk028prXBOaVFs25qmOg9oKyk/ZJppoCQiEPDXQKoM2eczJE4JlaTXZZpkg0WMyq82cV9
BanTIF3B+tBimvTfoBLitc/JG2+SSjqqLkzqVTKy/1yVL/VeGZWuw0lh3aDop/w98C7pbu7SJl5w
jzhajEi2elz76njda6NbgRnrvMcQT806Eo2jEJxCy71YY1qy75Or4x9h2L2mh11M3LuycnVwdrp5
tAHfxQBvak7RVuihkqHT/+YKOFKM0gELa8sGPj3Shq3h/MrovORNNeBIXqa+5GvUFnd2+Te/HWkL
9WpJHA5+S5TJQuZD0ApOU9D3YCs/XSGMxV0TkcYYDUfqcTrPpPHNFgPGLzlQVYgBTVg556kU3uxq
y6DI+I3I+JMQ+Qdo93N7ZeHh1SUC1viYhhMtKXWrxijBlovgNn0MuxGKYdXvQh9kHBVeaJX0rwfw
UzZCUjdpb5LoNsBEPcq+KJusV7+i7z0BQdWTJiauBN7Qd22Op9uG83d0MXgfE9w91qsH1MI6WiVD
noqJFw8w5SCzspAGGfUOcuBQpxXXuEF7wSHpItrqhN5jAakZMeyEIS8Sh3P04Cl3YvEw8euGeQ2M
OgW6cQxb7a/AYw/Z8NWDist5KmhP5RzT1UgZGVZF/Xa0iAntOEA1G0JkBhgNznBMQQZCSVDP8jD1
Z4ndGgruueQZtJ9p2IHf9P38fme2nDnP7/uWB4YnOK+SjS/l4Aodb8BbGz/s0b4dISXjiak7PB9X
KdLsC9OyS8NLjSTGeX9BUbCIcRjVMyV6Be++ss152/77ldH/bXipakwudZJ38Pf/oES1L49bU6hy
+aOAIi7JhSV59LP4OIYTQXWZu8oLG1RcWVBviHnhi+HkWCaG3JK+7/TpC0aHE96U8htveDaH7+T7
3kJT/XDK/T14byRFHFChOjtFwsNEnx+XJBuxCsLz7BWB95RnNCc6VqFt5jpsfiN1LnRgTBw55zje
VgoPHgLab8v5bxxDrGYIo7KwUiQC6eOrp0+1c1bK5IbqlszMeQmYxjzEZiT0ZI4urGfp/HoZBPz8
jSg1H8EyL9d2+s2hStlqOP/9KDpic/rj7TIwXCBbA6aXAu36xwz5H2VAcXsZBAZfy/iaUqxgX395
MhwqS/91746SOxC/9IQudS3pEzS7fasna1RRz/t6/3ozN3yrOpiwvL5hKvo6BRf1/cv2CjHw3z4h
gEsb8F4lgvAD2cbC8fbuGFkZazNM98GiW73n8LxEmn49kM10ULzTcO3d6NizKInevMdPZIQNGR/U
sMF9dvzCu6e3nq6njKjWw/awmukx6ge/5kwlPBFpBq+fd/GNcO09ESI3ul1WLXbjI9QkmRkTHvs+
IZPMuo1hwn8zUKQL6wA1gG05oGZi9NzrutgqQE2so0twYSCJlbvsncM3c50EUyAF02TDE+bGpLxQ
CZ+wWk78Dkq+pJ+6dy9zAEp9giCpIzJUst2xXqL46Eao61DPtYGpJcRzYjhOdhQVeQJ6Sej3YB3X
7Odt5ClRG1NXQd5UA9hNdHqNjyON88Ayj/ZGoC1V9Eyu1g0C6PQ9agfpVutdMM897o3lLT7HV+T9
mGpIJCKJLLRAKMHBVD2mEQGGvMEZV1nx0ws4qMI3CsLWeoD/j1fQO+Jb0r9TdrUAY4v+qf8r5vHX
poEnN/lxqoDeZGIbPgpW9aiWRp09y7jrS2G6g1W9Xmn2zal6HYezbMvI4he+iPwXv/fjktKfJ3uB
H/z9nb3K+LaUB/Kus8SYpqhBoKxsXI71iLSGoWYbE3QUazth/zhpiJuvwyu2wvdeHqMj0ZA9WtmK
cuWXPqPzV9nx8eHEh//Hm/uuOkpyrfhwJ9h6MtwmaZ7aZBUBg74SbJ7gnrgndvXu9Jct41/vikaH
02bvgIny8SBul/x16bwbxhIDQdFkOx6fIwUK5QZ6SaT/drl//Z7/uNzHQziz17TkF5eTTYD8n9cQ
9tSJDrEn03jfI3kvHNEP6W+VnfIXpCruMHm/hEYpdHI/v/+PO5wc06Q64csTz1MmqYYF2Be3nTbz
SMjUXxWF3TcwKcwfKAOwtN9D+eVoO7ghceEAQayEKXXYDU6ePuxM1MmTfgp1aMTMpNpmazDL5+rG
wez/9/PR//rYQJWSKEeBytv4CH0cMaeGtGeVFKy+9rIgTCPNPazDu4TBCuVpWIXUDtQPKZtQh9z0
wXPXmhhecSeHwjT2wqysXujjjFlL25ZZ4i1L7XdRV0imsn14r945flr8bAYcVLJv3ZTf5gkg624n
UyQ0ebyJu+E9wLTEO06OuIyUK/7HtFNHTeR3hkbM7I27Y2eV999f/OMoYz22oSRL5Aka5OuScPnn
C9E87m+16eZyv0Ftj6fuVEOfNz3ur7bxy8bwiQZ/XupHrPWPlaF37q9WKV/kfusW0NJLiVU+rTtT
yTR6nxlYekfVyVQLgjG04fpb3T8dGVMZ9N+Ys6A0ZqQP/hrfvq5A6ipKTVNO7f/R3VA/3tJ20j2X
z7TgI06ycRYeHVhH1+mrjQzgvy/U+ejK/7oZHy/oNamM8z3nSrQ944vPUC0mI2kOKchl0vPfF/vl
Gasfmx5J0+3Osb7KwtjBmHcWa+h0iUlOGjrI30wRPjaev76X8ud6ah3JRNMb1pNhWOrDreB7FaV5
ltz/2Vf6qG9OhBgWa1yIxVdiYNQuXB1izTAd38LW8L8v1fnYGv76Sh+9VKbcNCkTX6lltvvJF2Aa
IumCcZmVjlvBbVZtSdXWTW3239f916eGbpHqjaxICAt/3sni/KqfTZrJfe1sI7dtI5rG+Xj/moIk
/M5w54f9o6L939+x28Y3TlMEJ/Jj+1PbzbnoZCe2AdgLfqOZtHldq9qV9GOS2el3V79pMz/Jl//n
kujAFGR+GN1/fD+tavLuxUjlfgUJo6cxzD4Ke6e20G67nX41aBa/XVP519UJ0/P/XvPjTThr62f9
ULgmRrPrxlboLmGCUbRpmJ0w1nc6J5cjClcIbGfa/JmvdJdkdl7YUupcUB7hH/dyj1f32jIb2dJw
0IFRfrPkjgB4M5g7bUuro/QYduH+g2yWTouFKfHTtD7zaH1ZA3JCpsBOo+u29v/fK0ZlP0czg8pM
4gj+c8WoyfGs6idd6mt9esCq/4aa9yJ+w3phof7LntIRY8OPFfPHxT5uZZm/svyRG1L/RTBvaRe0
NnjzPrBnZL2QQvLLC2/8rQz4KSzoZ9A+6TqTjT+/XZM/bq9apaTB9tRO97dp4xVD7MueNugY7kA5
Y0ccf8LrGLbs3YmOLllrAE+AGQCcDNUkWpWU4WLQHLKxSjjM6BGPKjp+tHW5i9kbyi8Jvf+5p3nq
TgqTuDOpcT7FYvXOQFwERgAA8NW+JrCVrQOac28vAAONMJsOYPTFEg5Y7EiCHAO30mpNywWT4Ah3
AlveaEwq0n62kNGrgV+l/oR4m9GJvBrk+7vOrglhv4BzAjDjtr0UgzfDEQYA+g5XI0ZdCYiP5DH0
gHBDTa2QZW5hH9PpdSM6NnQjV+u5th9tUlrtsrFSYKahHOeRNuni0zEmbt4dg+fL/nXWpe4WprYl
o/4liSsBxII26xLOSzeGNPFVQs0p9k9AzchgkrbAp8XPowca1Plps961IDYcoT7KIY2/I0VIynM8
3SYlVkv4b0cwTnBYIhVZjE4nyqA1e45ynE5kb1jCLJFWLVgE+ENcvA6uVIpoCPBqFYpF4QsqnZGn
5lE7dyH1nBe8k9xbbSDSXCo6h+uypztGUERK0B03io2YgGSl8uFo+06sTM5zZWJMVGxLw+4YF6h5
DulBHUtIB55Wi9mtoKD0IMP8lGlYwtKm2Tc+PZ+9GEhO4aa2wa9/xo4DbM1mNfTN3Z3ZokIbV/PF
+JXdGb1wR3j76KYCGZ1FgpCevQTFyWvAD1ppc250/zhDeIZH2eAdHb8bXLY9+CAXjKj6KuTnhw8V
Z/BSENkHCOJdFYamumyZtOJ9NhZ4yKqzkK7ML2E0+Ce0EGczPlppdBnKzLE2j7N5dy+MzjHMQ+pb
++kCgj39HQgvKG8F4zqfoy+q4Oj436B2+B8zHbqYuAGgCrESfq/8OobHfh7xg7wWhnHXJc573t0t
Dk/mb6g1uKawdF2sh8VACxKAGB168usn4ybl564J8LYMTGUgHOLThIjVuwbkvcIXurtdhK5XrOcS
Tk0/z8wWrTSxOXTdRPtgDmqeQeI0QDU/A8hC7FmaXfLf+NMv2xiT/pd6Dwg/beDh3IsbNzzDVi7w
z0MZBiV5e3RI+TCBle/o5RaMZFuBErVWiFpDI2b+yvvzxUyWQCqAZUDX0XOAqmcwPzTTOwNwwznk
HrQkkC6tzf8h77db08ki1U2R0nOKCdxBVYMtgqXiKKiAMPOXzOEZBcBKGNVKfguMTBLK0nnVa8MN
uFidfgZrDh4m5AsAlhRugfIFj/UGsBrqgySu4YQ9gOFBLXsVLsab5xTvpxDHNUbhBcE13SG5O5ep
bE1KB0reRhb0TMtlDCLMq0HwBE+3BSqsHmCdXO39KRhtZi6Xkzi0RiR9WQOsk/p905aAc+GVkb4D
HgYmJjFxl0IJvIZdzq7Yrw9t48dqm+8Rd0KLuwiKPt/qeMKwdXqCT8Im6T5AigywxHQmgQcvEvfx
A8zCYWF+Ai4rCG02CPKgijrDbu8Bah9UTAtx4YNtSZaWjuqgMWOWJqg26heeOSpakRDGyEUayF5h
HrDW8VulLaLApMaGB/mCGIuLh5gcrUcd97LBvQ44F1KBg1XTRB4K/iJ7d4Qe2sRGG/bGbbnGDQ9d
UpDR/L6sCSLfUNBJlG3x3WIGhP+jf/M0n4gnr4utNlsUjEh1UGB7DPf3hNDwupWD5+CkOPsCzgsO
Yoz5RcSW0GrmFqkWdsUKWxMMpvWNGaQz8onUgTGjM92sUW/jLi71DBje+TeGPWiIW5NRNRQ43x0X
cAkS1NWcH7B6AV7Y80BGJHD1cDFOHQAYJL1oiwjhuvBNlQii6kp2wAkh28Bnsv67aJBEVfCPg5xJ
pmjY/9+5+lHedq/Fo3Mr6zIuAmEczlzZx8jcUaOnKVgh/ts5jwtr1ti6x0f7rST7rK7/urwo2f7R
FSpqc7ndb1xeCvNpa8l4z2zBS7LRZyncQfaN6+oXJrD22X39XLTbJiUIox1VwYP246Kaul5r3ZwZ
ld1ijTANRSaQ9ooUeS4Q/+ZmHxGDw1p0WfH4T+nTU8tkqV4vznt5GoKb3qYnVs6bxTnvToVQnDZ1
edz0c5T6Eyz8XqFhEV+N8qt9gJWzR6TnbKeJh6vfmxeFM2CDIw9m86eeOqDSFEWHZJHHa86PGLxU
i+6wEpgEKbxzBTo4hwViBkY2R7czhNLda/kgIGK+RuWSDiov0oevxfnr5UO5SpBioDdYtPj5BeAj
efasLDhFsO221wX4x0jEY9Wr1DsOLpU1IkwBMWeFIzqSpTCbTtbOc0gYhthBBUAnhYWdzI3RccMf
E6o2dIm6WUzwwKSlhNl0hzFTIoR/ruqjjZbU3F7MBLt1zLum1J4vSuRJssXCCIUqVjrcjPctuNkj
w13dHM404Ei7JM2rMQGi+1vCARzoZM6y4PslMfQtd5AOVXcMv2O3o9C0knGpmRmyKcSd+NgBV33V
7A63gPg7zsPM+dL5dAq6DRB4iuGw8tXVJRI4ddd8fX8Jj/6Bwt8u2uZ9JXUwpVOdCkoKokhwxIky
vPkURDX5bwty5DhlFNmcltQlqG6t9bQTf28vDpl0Qun3tvmU+PJtkYm5BYl9D7+OcE5iyIVvbYit
XgbfswbZPjmrnMN6DHVzRLCGo3G4jDmmQ/LbNhIspynHYuCBmyO/gpQqZMIXL/eF2ATZAVrWMSbO
u+uSwxvzLGusYKHOCJrTfItZsJf4aPCGncRkZnKbpBMV0fjZXg8v6P1vfjM8L5DeIKnC9miA99dr
qAySXha0gyN+X4s7YmInj358v5TGzNEjd5z84UoptF+2YB/AL0j6hInMOFlRcRBVuKhxuduXqa1M
H2FKn7pM4xOY+pPYPJG5BhHd7uVR61v/6ozXPrK3vRZdXRRK+OMtLzfqOSlzn2MmLdoU/+X3KD90
ICWRm/cCZnp71171M4epQ+ielDiIK0AmmPdLPAQUWnxXiOlWvrbqSBgtYSr9sCtcfXflzX7UPRky
DmodB+X79yLH0A3YF/G66oh5I+wkjv8OhpbF5jpEdEhcnuQWONhSSJsrkGj3EYupNEppGT5cMSNN
G2MnAZgfKVyid19yu6ONUHzfAXaVUDUhHApcfYZWixMctqvVGYwYVpE1IbhsXZt+rCWKG2Gu5xIV
bc4hFFmdjSAuPdwCBoA44sjKXQN4Yd2yErJsyTzATguhTqYWx5VoIPonE/EudY5q1wRBZPx4fARu
TNB+afb+Rus5IQiFkpnpKhoi+I/xQFvL02urvAgpMFPd+zyfvnvID6VNdhXA8HG4Ju7X7x5UtktK
qSOlhCyiAFQ4ZqI8uP/ygT67T7GB84FoA8XUlo73Y2yp5tXJyKq0jFEKWJLjDs8Q2eBH/vfZ+K+X
IQCMASnGqJwVH03uW25fOsmNYfYXKBhLjhkMyRAD6RdsV/5opn++zj+v83EeHTX51HmnXAef32l7
DsgJ+TodtByU1jDGW47QVv4v0s5ryXHlSMNPhAh4c0uC3rY3N4zunmkSHoQHnn6/6qPVcNDchmIl
RRzpGClZBlVZmb+JZkJXrxm/0fAGNmSjH0mb+be0F8ixgYH3ik///CBU0W0hxEpFvPfY7tr02Mqp
maJV003pcwouSjTmHOKbBei+9uefgFulvU0G9HPo781elpaO1b9D9/KRojkWempq6VaaizQQUP6D
uvBm2C9PMAUvfB6BAlYqPBsFVlZcSDJ5fPKk50PLr4r17eVGf/2WXnLSVk7Z2p6VIkNC+krL9Mbi
TvgwRvdCfponM7oEcjpOPmFOKncW9R3001N6lDKXJhyrG+5oTvgdeBDBDE/d6NPjiETrVSGdLVlI
1PwAXUurwqUxP7ZfupG5fMfEDGeRD4l8P4A3HNG/iXiFravHp3jXPOl7JBQBVtQv0hsv2s1bjRCv
sArdHSpcxkbnD0gFp9O4M13NdPVgKtHiTEYcozysD/Tf7tITb8MWnjs1sB2U94eEoxB/GvSXwG9g
7rIB8vryBV+Rfh21RUYWhrPMEYDsz6t9rSH31wz3ThYrD9LaPrHRvLduGu/fJWoW3LQGFEpujhXE
pvABUevJz2G/iqffFhZvLL5ppKYBHf6dACap10ZhpaZbFCRXCMTCTnvnUQ6+UWQq+iZ71l9Zu7ny
S//iLD7SyZJvnF30SNPaGR02aOwuLcB0EqoIDYxdiBbH0W+VDcvDCmr44VVfUvfG/EZ5h/g3wUJ3
ftqZypSGkVav1V8adDwFPvhIQg4Vvjs4GnXJo159FjTScKs9Vjct2qgWUoPVDQiLMyyvAmIkVaWf
J+O7AJn44hwdRSqT1pfSR5aosZ86uaKk9CZpmFP1Mj4Qf/0EYM5plK6RYilJIxVYsMhHfpxvSXsf
y5U5SWGUbfVJ8ZTPQmB5Ujl6jSbVEwUe+nslT5c7+Q7fxqUx88upCbG6JgWlUA4b+INSiPRQ/Zaq
e97sp4nSwLbQV/Eke61/2atIAZttMlOLITEeSxylf688iT862wZ5v0VbvPdJV2ZudE1TJJgtnO7F
x0l2DKbo7ggFbwqKG8kjgAMBesvcqKtqUc7Ov+0XHqKT1whFjHyMI7M5RjtjRWHHftEX5CwWIjnR
Q/aOdo6oucxOVE32+geZwacxrn6rKyCpMhUFrGW3M/xRnuIlvM1qA7YGIYE5wfgREiZcQ21NQ+zj
b6Ol62wpmrgmtd45nmpR5DtFkmzLx/w2vMevANYMIEojHqmPQkramFuUgh7Cu2jpTwHcoaUvTbL3
MwXq+/KluQm0sfwR3beqayNIugaC7ezjB3WeveaAfuJRAMTwt74FAE2aH62c9WmTsYeEFP/Pu1T/
fhazcBdD6d0LcqNHnhKlCW+2ZnrcSs/AP2FDYYJ8HHXrFhmsJaO4SV98sLSsDLUz8n40wcxd8Sg/
ewt158yifTOzoK+P5WQeUpWlxzBrVzGkHDTh6LDmTz//6q+D5NsCYBCE3Yn4l94/aCpND2ozT7b+
WnmGgqmi2QCH9JUffXoBfYOeeQasnesieYgpTdSC7nfG2uN3/juH1letMPkg8zi5yjuCZtDPghmf
lsepNC7ezXsA6KvmhtoU1EgoXM/eMphJj9mjEo4SEHNCuGAJLx9A1wbEqDyqXsv9AewWtw3+XAvp
BSbWnQx/A0TfNASbj7z/OEX8DddEA1w8dZpbfSuB9sc89lbbd78yaaQOgJS17+kGa3sxS70861Al
nnJI+ChN5EE/oFlNo5Xy3JK2U31DhQZ97hfeGaxrABsa1FBKTtTu6ePcy+uYutT0TGWWeuoE424M
RsfBnaa7Z4lSE1efO3SIXLm1/v69vXwtRz4yTo9lslWR6ztSrsKqZQ40mKMQjS1QoGgnnafFxtth
bD0Esfhipff3FMJBiAcpMp+12vsSnC4uFdLxZBsu/Ptm2s7SRTu51yUegQVZEgpfq5hibjU/Lqu7
+26uw1oH8jk3qKS/8oc7tG8nuZAAf6sX0S4bZxsLRiUKFt0G2okkNgzlAQRc9xo04uQWEs3bql6F
S/DekSuv4QShrf9cowBMeVcoKt+KpB94FgrdxviTDnY5/vlD+m5vgoqrypDxhHBQhvvSf7ioE8ly
cj6mkYWCAvkMFIwVePvHkhp78Z7E4+y9WkIBlJbdoz/HB3IIRv+V6ffm/K/wvTmv1ao716oZbm3U
HRDBedTzbXQal6cxlqUHZCrrFTWRCvrmo/PeLfxf9ePh8fwbmqwfz2uUzdB0ROWJK2NfLGKXUv59
+XHAgzRysa8xXm2kX6Kl7UqbU+MWeNzY40afKqEL+rz87b06vPSBRcjrAO26jycUctj2XJOY0nA9
o5K/zo4fA1N+5cT9a8y9q/KYnCJNa5jyeikhR/orfWnendbFSzX+TAFtwVuhoTEkZttvDPP2+Hul
eymhblVHM8wJK9OGK2cdbFOIaTGEMvw+DZKgkZpO2iGQhPJdHYC4mOJZilAO0DBc+Tsn7PRS8Zys
YrjGqNlXFGqhGD12oHAoqZH+stwVqon4Kjqw0YQM3C+UdTBG1W+1nRwhel2RwUbbam0Wrkf+Vyzg
KIfpUnkqIJur9+AjJYxYsGJEBWV8+uU8efqoE1zvEKoWf9MfK/CenvjnEuSojTMgabSyyofwHtFq
a2Ie54e1NnPwKp4VwM63kByt2QkPw3Ajg52LXqjKQZhwXqI7WJcyvaiOuZqp1JbrjSbsLDugJjFG
llz6aG/BPn1EG+5Dfa7XrToKcNsGt3h4dh6x3Yowt6c0ko54sdC61im3Tc48eWY2Muw5r3uITGAj
9832eA9GIL516snpwWrGpxtrCFXi9OAy+ID8rZXW24pWIAdt1h39bfQZ0lCxdioPrpI6qnumDfSR
hlMA9VRaeD+rlFYx47j39whdTiF6k0vyTGs/cwxC7knvxqd39S7+9COEDRVeQNRKXWVpIeYCauWu
yuiCdjS53kni1lCq9btK/G+mH5EqHKMcqrB3iPtt/LX96lPeEfzjZgIHhHbrTQWPLHBfqINJD/zh
eHKb5REDLFQKAySVeGj8/I2Kb+HiWBIgir+68L2LSGoPzrmQTJo8z0fg4JWbPgXe6KyxV0b/XaRe
Jpnnx043PSKl5Zi2MPmW/osT7QgUZsjnqZcNfBtU76wNyqR2tDOhNIoO3dg0XICiqit/lL8oiv08
rK+v+vsM4p2nUuiQAcn+/dVrhaL53lFTNwXim9UiQZ0LUOoyuzXn6Thf/hztGgaO9foTrbdeta2f
Hc0zVB6YvDR4SRo7jhUh35+X63z0jti6+sH7nNZ2h0IGOnngz/BvRnu1a6E4gOEcyKv7ucy/ZvvP
T+otrJVJ3jmJ+UnoegnGZDXdTREW/v07o9FtKiMo+J8/z4LSe4N9C9lb4EZpi/J0JiTKJI073dxD
kaXkqj7LeLBJgzLwivj/+2mNe6eHU/l2khxYY4NnnI4XFH3UMeOj7T8KYdt/Cofhn8fYv03+GaOh
UmBQkHaU+4l/6bVZWSqZurHoPcvq8gxpWwqxZlNGydJ3fSoGp2yK3MBYa2GyHkgaBefl/Nzc0mum
ZUufeRsyG6QU2Hzk6dC6X10ETJ+EDyN1XaO37kYeaLGS5ircXBo8Y1hXINvIThC3AoVKC9ihGz+U
xfXO8X/Nyp+gvZX3NFVTtFYEXTbuF2wfz6CCi8wB6vrzCtjXB+hQz1CoXVMr/vvLRotKTqTy/M8A
z9sjNTYuTXQxxkKOiCtxcriJtvJbuDfbSXqvrP1f0ofOxRZPDkv7Dc31dbVWx5Xm2m/FYWqtwl34
BOmMfg5HegOjAKXAT075EzkcMBykeKHfIwSXCMNDg0Lgm3SjfUrLfF/B7ASsekRfmNeVPSZVtXfa
uHqVIebPc9yhzG30DnPa3gaIxEm/RAsenYXd0AJcO1pV7Kqo4oOwMvunnZ6pVlNmsph/sAYjf6ou
SvcMnODnue9n61/rfBlHrM1Ftq4rqRoXVqduVu+bdw2z4Pvb2WxPjb6Z3YlOyUC4oWH19vLBrJS4
iBR1Q0F2Gazeg8lxIm9CSk4VbLKSps5p3mxPAgQydFkNDrW3pU+FZlVK+6/DJae60i1297O98F18
S1zYfihkD4y334/5Nr29A02pC9XIU13dRI/dcx2hpmDcZesat27qbAgz0E7EBGAkjlWhkXLYlcg+
4cyMQvnUo8o1VJwZnITet1apJdjyikk4I5GJ9OkC3tlI2uIQxLnetEIwb6pRWSjnxv3Pa69eO1Iu
t5rYGxdbLUrMRE9j1l7Yz3fu+xl7+tCFYcGnShVdnPGg8Fc1sJmh3OFa9nURWu9Rq41Aj/VTyDIo
u8NNSnUthrSvufcV9XsaqQgxR/fFVpvU85/HjKnklRvtMrKYlItBN3VnOFVA5AA1Ncyw5pnrwbCO
KPd8CPyL+ZmEc7+YHEnYP1WAf+EdaDSAR2aEQ4j+pk9iEje4UndCtg7/xOjR56xDzNOfdkLjIRp/
7GHL6s8aajwC9hNPMBOmVdEKKUu64qiV/uZJcB9v9XWxLWbNjPQYRKCz6Uh+i1tvRm4tUObVElCg
YN4a5NPIbyJiV/8Kb9CwmdTL4FHC6KvaUFFAljN7fEPAXuadUs1wBZsfYMqf5ue7ChDN8X1gDq8l
BZdTqP49hWVUBpHiM4Ui+xIG5vRExotbtEthoKh0H2QoZAMxry2bRqVLgZMFnfGrD3ixbIV11lK1
adUNpktjIQo+PXA65WvKkqIx7R6fBgJe26GXAXv7JJf0NpINcQ4/p3t1Eqw63jIBHwbgNXrmE1DN
03D26+eoaq+d+XU8XUbtTa3TNF6hZ0R9ptT6IuzhjWm3WPz2+B5fXtRp4qr0m5A/Gfoir90Dl4HF
/F/Mr9/hr6X7zK+AfuBRPw7WkJ3mxtD1dm3vXMbpXW9FpdRdohMHUYNtMG/cZm3NxbRCaFmjxzpt
wAkEu5+n9Woaexm1d8vlhV2pRsi0WqONgl9GOt0t9uhP5fuH+a8BjFQfl/XPGiJ2jyKHDgGhXw1J
EiU39WMtMoXKxep5rr+1qNQd3AJdu5Inc4f498DGubp8FzF7y5fEXZ4mXcHrCPO+hv7qkUNAkO4H
JvLq/ryI01u+IKJ4qoix0Upw662H7ZVw7hKEq/8yUm/JtOqgFPmJSAW6UKisk5EgOwzaYwjGd/VD
vxhSLwtRzKTwzmLqnHk9qWfe73xRzbyB4QytTy/tKNRatbqQ0dAYcEOQn26+aLbn6X8bRwz24jOu
DCNTgnMp1oeHMXqOJxDJML7+y+H0Mgcjy+vDMSEMKQso5mpJLYgzf6hG00cb9j+lr+PyYjhZm6pW
FFdi2qpdfiP4gcmC7H+mP3lDZ8S1bAiTiv/9bL+ypYtYXu5VtkF6CAckmItIjItTCVT95jx0uQzF
6h3zh8NBCTLja/7QEdgl8OWooc26ZiSjp/X/+ZIsTDgo/qNlbPb2xLm05bAwj6R5QPjyjTNubgts
flHHGzodxC7uVwu0i0i9baF6UZPr/km83NFufavuLZwlDq69Lj6zt5jtLuC/QoBvYITiLPghrtXL
Jv0y8M9lxQhRR7tBeQJZTwOMXfZpLZGm+Y1mDODMgZhXl/DPWK1eflBSP3SilLGiD+KKx78GgMvj
oYpRwcC8Xs0KdENG64U+NNiL3rwasedrZiWBjg8RpW1c9VFDRXd+2AuTeuk0Lt6cZXsvTpN0U72K
8tvAYMWx3p9g6Iey4PcasvHFAb74NkItjCSpVRSuNHgFa3sjijHiijku4Pu7gvk9EPHa9Jq4QINV
MzTb7l+ivqkdvDiulU2NMQ/QgZ13g4rsuHk97obehNcugMtQvbvT6pLS846VGBztCWqYB1D1QyIk
V4+yyyhiii+mMNXTgH3KgMwNnhbsGVEPqXgOgP4bOJ2vPuwuY/XuzkwqaZx7jChHCE2BCV7PKrCR
4j5gydir1kzQqtFupeQu/CUHFk/MWH+7XMbvXalWpilN3DFWcQuBMnwUR6lAkorHj46g/kA8cVx+
i6dRlQKWAjBFFX//Ym6Lrs2jUC6VjfalPAPaZiw2S4ZQHKSTQZzdULjehvEl71RICCKQMcBcuMkw
1S2XnaDbCwFlVKHe8w9RCkR3FqprTZVo6Jrvwyu/LkbzYsS93cQMG7VmZ8rmFegCW6mhWCI0SJ35
wNReO1ovA/W2Un3w/DLRGStpC8kEfhQb2EyAkf15vKG/B6ZqaH6/Smk/LWdv+5heeHKiluW0bw5L
kLMIyyPGsD0+ISEwxbNI2lH326FEi9YsLcAKPWkzoylfTM68lkUFB3UR7JhwaBgqjV5telzORy+R
c6zmoEsH5gPegxvh+/vP7Ndog0rL/9e5exmtd3UrRp2ocks0dhii5PnmxCPiQGIv9BHUFQItQ5/S
1XP3YmP1rproXCNRURExmTzmkxwBqv3MuBFytwMba+Aj6j/oo8bPTUksMgi5dAQkgRxIYMBa10B+
/G5wI1+7wi6mUuvd11kZOYdOfDHCiqZhI/tutBQJXrQ/cAoK7sXPI+zDcfvfqNY7lZpCa6XSKsQI
qYUvfCSR0RwvqJgAJ8U+WQBdpBtjSV0bbSiHIkbIjh36GUM7tl+4FmL+WeSLiUaWsJzgnrfOcY+I
562L9tfQa6oPyP426t7JJJtVe9Q8Rk1732ToKKqSjvEMAQONOhoC9UIeUQi/813zKEZunOvWwa/q
4/ABfEOU1AcvJLFrfzhRtN4pZh9V75iZLL7IX7DyYFtTc8AAFFMTgCPYSO3FIS24gYNf1NXYeHfo
X4Zlmtb7hitFLXJEfURsiHK8yO69W+9WdHAs5MajNarbOFqfbmNq/FATBr6zr+z+29ANWVFop9mo
FPT2Pd3bcxqgzbFBIH4kqDFwWuGu4kC+N7Fw4C+/vu869OmmoCtG7wvdzd4+9rN48jb+WFNP/BQ+
OB7MnT1K9jFWWXcoGUMxe7kTaq4oIo7GoLiCEYcRqoj86efQ6ulXzyRDM3D4BQuom70zt03Ug5VL
/hHDdn+Nzc5NjN9RvjlvjjdA/pJX/GWW6LMHG3khP2fmqHsLb/G5LbH7Ou5rMFc8GD3Ilc4aPiUC
uVis+xscbfcg837+5q8WmpAN+/dP7S22cjp7gWf64pShMeg62/hdxX7lBXFEvnJ7K615HrzL8sAq
K1+Hyfdl/hO4d25nhebpdRYoFNQ1e2ao6/JT2sGXAzgJBCV/9PdH+KLNOL9pX72VjxzsNn1vMb3H
YsKHRt48YSXjTY4gUTA4aG7VhbXFawZOkLpwtoc9GgXiq9HQqNtjfgfUY6MCJ3oH8p5tgEwkOGp4
08iF4oEmNcLMv82t5BoPFVq7CL9DuEWYmU+t4Hqu6PUBFDBHmL+MG9Ikfa6D5MSNlkubi43jgEQK
BVF1r9+LMhaMLxJXDmu8v8Ddr5DmxItueUTayPkl3Utra48S+A04kZ3A2yN9LQpS2n2yMrf+g+K7
QqIQo5btwRkEJlxP7DELsoVOrGr3mS6qYiqhX9nyphAE7xQTAcT1xqL4P/zCvvbANoWAHpQaFe/D
3pdQm0kme6FFLAAXDoj34bPy6mPzMkZvC9eOH1hp8RUDRFY1Pt7W3JcQCUFIBWv1Dg22cfILgMUS
Qf3boY/9/5jOP0PsbWTlUBz9pPoK3yzSFzC6JDsW3tJCWnnga72aE/yZzn7dIIryzNGOX7GCudDD
zTcHV8Xu8zytNljfcmUORLx2lFmKjTgN6oeK3rdzOqlSGuuN3q3q7FFtZRT3YKxg/WdXY7WadTHl
AyT3df3BT24HQl8r3V6E7js21UET5Z1xlr8eZdWiWeC/NFI+OyiyP0e6tkkvA/VunNSuGLlDoH9w
CuoC+dGnn0Ncff9cxujlVoofafI5JkY9qRboVUyOm9LV19lsqPYyGEn7+23Z+bpxLO2v0YDqcOkN
06yTILoPjEj84v4BfjmiXt50iMqiUp1juzntVfAVc/kDjssGAgRvrP+gZHZlN5h0RDTbREUYK6/e
G0uXKqk7aV/DEltf6Alay1iItQ1cidc67n9F6p1ZWljZWpWnxw0yCHPR7akWNj5LmM7iPu2tjRNe
vPpO3522zg1qAytn3ybuYcvtjJesM6BDLg6v3iz/9WN6h1vqBIYHL1EmMc250GSKycLg7+e1tK88
mv+K0jvDkGdKrbNBwqLseKvySCzUsQGrAuR1ctsFa4x4scDq1jVv22RZQuhdpXepPYoaJKRCcKMr
dKSqNZroc7XB8CtYOSvPGtXoMKOVp9/DqsNtc2stfRi26Ta9FRJ4GgqbdM19Gui3wJudvbIvsYIi
X5oaD+e9Pa+wfw3ncDhkbKhuw20QjaUl6I5ZAdQ+GR9uuVNf025prtABwRnt50m59iFdTsrXvXNR
pHG0ihqi+GQzWmIhEjJo3dy2JAtD03/txfNXpN4BVAaZrqtgdSgHmTcV0STeHojHGDTaoRwOVGcH
B9Y7iyQ1DFpbS+WNOIkcnI3QX4BWOFxXu755ua9UpKnl7yZsxlE9R7Uvbn/RdXHGzn9U4bhyKzJ9
f8L0vhHTOGUHOw2Om0SeqbcNaJRifARCudPZz868A2OAptPa2R1vu+foDZFSKPMp8qzjBJ2hbXoP
lqL9PNyE99IuvG/Om+TNuQuEVcz6+Ibox+vRXHlvAf4x8Vq9KfB5XB8gbu9kZPYhCC6Flvbxxiq2
iP0e9s5Wgm50c9gfb2LW8a7cqO0yMSi56wtv3S3D24LGgvbYREsDmWZv7Juj8K2uVwKBfJI3abI6
Hzbho8+/T+2oMeDAy7y+pU2oLiWQZ5Rudtljxa7f5c9w6dUFtK0A56jkl75GUjVDB4u65Tq5t6fm
vNhoL8kqmWvZMiqGkML/x879M/W9g0NVD20e24FMZVG81IO5JTSC5qe5NklwQRr4Iq8kI5cLbfba
JufY1z3jFIr9VALcC0l9gMHjdfQfVCHEfXJ58PL+RTCEywYNMlkzrN41qhcOKq5yLa8Qp/HPu7hb
qdHSaSq3QlgMGSo8z/JyrDQPCmKnaeJKhWu1wBzygbP5W3de/BALWWcLKTR6ff1ein+OGxsFfXmV
ZYihoQwR4EPYSborhIvM+0B7PJSzzEKeAso6IIzmOc6icV4PNsuuzYhlCdU5C5gAP4cZuzgPKQ+F
SWEd5NW5uM28N9tOcG+GeADzIUuNlZnPHB5dWoUrRjg+oiXSTKpT6WY+3g9OMgCvvj4ttqxRJjBt
3e7nA/Ip0A5SYGD10kSj4iivvLp5TCRjdvaRDpUnagHg2ETJwkaHNlJnkiVNzjqS3HE193HYHNia
38oWLBPrQ+uHh5XCrukdQqWudpFnOs1qBcN39NqOXaMcUax4rtxkhB/M6zP/IRTouil/Fo3eoSfw
39GQQdNIRW/ozJ+/YkPDP7fbvYo/8D9+biCLJyP+8it2NIb4R5DIneJAOHrf3d9PX3fTW+CWv/fV
eL2f7Z/2aMdQIQKMN+bV+xuXt2j8m/4J5n/jD/7Owv5ybF6no+3DcvmgTJYv67fTnOLzRF5jAYNu
iUFbED8w3KlQsVi+ZaOHl+Wd536iq3T3ebP6vEHRZRWNhAoG+khztAE+53fzgensf+nMpi0LqjLy
vKaNUO/fe03qklSRVblede32WCPulCD+lLjBw2GnQcFig9UoNgXaUD2kf2P14vbfHH6qV8dcVRvx
1UfJrGyWELq6cBK2M2Uw0exnXf1gvWu/RqypLiwFuQMItYWN1g1yarI3PRYAb4qtk8cu31DGDXDS
oXtQg2s+HS2d+PHmkDczI0fuxHvK1fO4DFFQwFURb9nC0UfxESpM8D6wJv0MvP9ze2lDnPqxkSRN
veJHteqyDFG0Se8OybY5F+MoHqems/CGRIv7b7OvoI4qzGz4t9GvunuqEraqXzcr2Z8zA5m5ydWt
jk5fODC8K6ebjdXCvwP1FqORlCT2c61ZMbRDMNEs6kfFjQqx+OdpHBpQbxZPCaqXxoEd5tsz4OcR
nn32o2wuivj250DiE+ldYAzIFGcRKBGOyL8/oTqrTblTCETR0IZ3EE+wuzHPizMIKICBQ/fUtXBC
XsEQt4Ml989jVU/MKiuLZhUl2+4E9jBaFdImplRwNCkQmL9ta8Bq+hu3ROyNy5C9CylPTqVn6VWz
Uu60e//evFHQbiXcuMKHBIGk+3BjQHVwhm5kcfX3Z/Yybm9mD+Yhj5ND2awYYwNmrqIXoM5MKNfG
UxnfHuy5Cpc5hrf9mnNn/7ys1/bPZfDeyeif9DJPgJuujGJZlJMomBhn9BNmbZ0P7NRrX8RFpP77
py6OmpMUORsIQot9o6g3fN34jP08nr7wClXIv1axD2NqNPA3SsxssnGO+vKIpieE9Aqn7IRjTFae
+ESM1hjx9UvO0sJGrc1vj/lnVjVYiZ/cPMpdo/ag9D+cI3+qV9guR9rdz7/y2lF9ORe9r1ZqT4Br
HXY3sy7x1m3R9bOSt5+DDE242HcXCVYU22VkRQSR8gkHHSW2g+Qm5kDmNLCBvrqAF1FOiWlkpc2y
ng5vSjU7kaiVEz/9DNuBQNfnTDi5WCrSQl9KAJeBOjh4Sc5wzt3sn7G08sDmuT6Wf4foo/K1uovT
VGIsWTk+1CjtocWH+XL6GQePP6/NUKTe9ZAVylEqGpXLL+auRo8Ykw9VGdtwb/MBiYS+/MW/vog/
o+ptNkXNLMcy5K+rSGSzIZ0hHZ/PwEZE5LOF51rA/whPmIQfNr53q8cfuRFMLI2HaHPbULDQMXi0
9CczOEwN/eGQoyylWmM1JRWmfHWOFdfWPrP2pquiaak64/BcbZNMHdW8YNtKX2vhrDoV47jOXEWK
RlJzH0cq1uTa2PCTrVc0A+t4fef/GXFv5+tF2QROnrEnkUxpgy3DSOk/2jc/L+LAjtR7JcuTVxeS
psSNuJmKYtvgJ2TMfg5xLYGkTC4uQOTKdLk3koOXVGUQhJxmeNvQx8J9WZ9J3StUdssaqA1e3ZMX
sXrD6U66dMx1EQvat33TtLdOuGzamd6+/zyoq8sjRHQA8/Hw60uwFWWWJX5xxhO9HXPhMXUmD6mh
8+JqBvEnSv++MY6mF0s42KzU3HPZtnmST/iaWSWjhS4fIA+bDhxR1wcmYIIIvhlGH/FgeGronU02
xAlnSW4bwmXtwwl3wZ8n8OquQPj+f+P0doUgpJ7USkxg/RY7Nymfms9bC20a0kxLGtiDV/fFRbTe
vjAO+eHYFIyK450TMZBmnscLZlkb/+X0ie/t4oSXj61xKtOUFUPUCz/rcoaysllOf568oUUSf/8i
SnVOjLwwiMJXK96CqbmULBzlnIHT4RvT6isTMaHIshMsHvK98hJNvOKUJFGzwtRoKp8/fFzP/bs2
xCtLrFnlHmt029BksOJ8VAGD0MLHn4fqiI3wLbVE+gjNewVYYB97Eddo+scOCiPHbfdMf5ZWuPKM
g5aAUtERf6s+ApgZ2goA9tye2ZsQhj4yp9X4bKBhukIgBN2e6FU5zc4BHrSuYo08FOUPD0csmiNM
OW0E5UYHWmnB0tgmqCmPO4RHfh8QZRXi0aZQe9opjzI4DzzUYSsXE4NipL3rJsn0hJE2JOolyhw7
b3/YgcacIvwdYGB+eE+X1dZ7Ob4cMIY/gd345VNTHnqfXz0jLuanl/3WZVodTqeEKkseHkcWQgit
9LtJP3JEs6VNVskDH+7VvfcnXn9LGHZlllnFp6Qdlnm8bIylnd2EQ63O61FsTOZ02+CdKz7oix3e
Wkl+PhzZeByupr/VTys93mjO7c+bC22Tq7vrT5zew6U8OVpRpScg9fqvQsrW+Rk17iydttV7dPJn
OZtDOowSXXbPzrY5vmXpJjuhzpefb2trira6VGwsT50qSnVjHK2pGVhznC5s3OJ0bad2b2epQZni
NA8LZard5ohXSSN8NtqXgz8LNskMOXqVViSahgi/o6+o4uN4furse7ta1Md51+LqAEk5UV+SeJme
AdeVODpXKKdTH0kXdgbHtkpHTlzj4EHZPPMmTnDaV2esYc5ADFBIt218s6XSTaNiZGtQtENjVhcb
+4hAv4KOGAuZYaNaok6vCYW6U3hXGS1/TXZVBRNl3R6ZDo7p1WkSh9HC9LR9Utjzgnqvkr3nVbUP
D+3q6KfjJiseE7W+5+09TlU88qK3ovmFX2bVBKPijNSbBqy39ZeGtkklbVKeT9MszlznBFo7s6gd
dyMbu/jTCXP581ztgkXYNeOzhmGdF7kkmxPrfJ4eHVRgJSQIZWlMLchFgcA9Bk9KhlBLkM5KqtC5
7O1Cr53UkelaFv+YhFZVp6w9pZq3ebtobCzvAnNlCMX13PUlZ1xJHzydp368DirTPSr++0F+kYUp
3yLrNDc0i0mI+pbaWPNaeUjV/FZpq2llqtskMLaqTknRRDyjVlzdA+GeD0kDGdeqTYr5Z6/2vnSn
UmPjcMzwpdX1yfFA+5DqD7JtSlJOjmWK3s00DqeJv8C1Q3qqpW2IsbG/cvR8YfBI1SQOJ9onVXMa
czWRPgNgaHIs+mxqobkyCmK02L0bik4zO/utUaNwqke9onuN1+S5dVy1+x173tRLQ7cKUrcITmOV
Wr9vISrc0LWJ3qkPnXh4BsFbmu1tKxmb54FW3dXjjkq7oemopGKx9vfBAP/KiE6qL66+qWHOQ+2x
bWcS1tluh+niUK3tW2NQXIDoJfIAMXG7/OaM5sECTNOYqit53tFGFWJ5zB/KChxo8lQhFR22U/3g
DpxK18aoqSoqZxqdBaXPS6lV3zZ47mDPaG3trFowyNxG9YpyqNmME86UiW9t1AiLXWMc3IvHnd3w
6rqxNWecKtY4DtKBxLovUvf1AtM0pkPnh6mq1Us5PDWIk6OuUX5GOBvTuvPeLB46f12iWymhQrjM
kuc0d5NwpWWzWhrFsmuh0F4tDdQcwrkS8OFsTsj2dW6HHcLhIW/2MebZR9TX3M7wXWjRINTPY3Jc
rKidBC9Z7dGXh9Scv4GTxIpq6MfhuYR+HDnu3xvIlgLVPpzaetVon+f2Ta7BTYQz2iOddphWb5Z2
4/vLwUfQt7ZgP2xv/iLgmyd0/mrxCmqMhxQbN//4EIWo4tIxqjm6Iq1CTjOZgTMV3vU/76lr96mm
AyFFkAVj1C9h0Iv71IzY44pIgOkegBzk1uY1afhD73T1ynV6GaY3uaJe3RqKV6+0ppk5lKMKNH71
EliEjnI8wo7lARP7naa+2ZbNjfJa6bdS+zvI6CA7YI1SFaPYpSj8KwG19LZiO2+y5j0yG/Q2d9T9
UVmopE+dC1uV3bJWF0HeoQ1HTZWOoyb7y7OJpEtZjv2mmVrN1glUt+pewmYIIiWG0s9LgYDpmK05
tg42t7ePEJVpmjPFZGr/zGglj5XB7u617EQj+dFUWXHwaOyd+LUcn1vjQCOcGBI+POIIP57JtCN/
HOghRBVEBBJ10uH/0p5eT10xNfwhMZ9rbydwz/hFOADNEcz5e6BSnYbHNOu+yvNJC4u9mcWiq8lH
M6SkcXWXWthQAq9zMGTszaksxdYxVXi+28mWEhl9DZ66ujXwqvmyV/+2dBdhet+iBR+10bKiXuVV
SY3o0U7rcV5pk3P5ajv+RMGRoivzqdp1oxIZ/W5F9zgAVevhCoCcR1Cp07PjT2vtkxToHHykCIyo
p63cPXmViskP1BazdNUz/r1dN/n5Q766Ghe/vZcYW02VOqFFuk+lvVRmJZKnEhXLxzyb/RzIvhoJ
kAoqwcKivm+oVoVK1CnVoVpJmRvbU1mZpcU8ejBRkLIwN27c7uPwKt3RZViWb+qnj+cCJgBgMxDt
m6CXjJtWDFmiXZ7Wztr6lbxLvxR4A9CPdvWi2RzeafVAO8TeHEmN82FmvEjnTVws8gqR6Z32C3+v
QMf2pd52WES95+aatrZaztN8Kx1WTLLHEdOSo8wjZVL5j170y8JqAUsCyw1nSGnNuHPW2ePpsS0t
LqMn1Z4n0k17JvscuLENkXV821GObag0vLHG7j9X8kSOg0Ptc7o3x0nbpG5svushVUMFJfuyW8TZ
vVoiMNjGI9GcV5JXDS4Jhirn9MPKK3QKw3Gu3dTy/3B2Xktxa20aviJVKYdTqaWONDQYsDlRgW2U
c9bVzyP+qRnTdNE1U967bINpSUsrfOENGO8ZGDyJ6ZbgLNBMW2i0lRa55EBaBFoYvWUhk1a60tgz
J1ffYjFQ1G6WvxQN4fnkLpXRKiJiT4Xnrq8QXjfxn3+XCZmXcg4F21VGw7TWx62igZwgYmgFjDbC
17GU1oGhO8O1GuNHmeq70TlLshq9Gyx5IIgacINW/4b1QyIP9HNfgglaqIFQcfJbVh7yHtmT4ndk
vKjR5KAqjKebBJj2aVQCZx7XUnlVTPbCawPTYiGBvmhjmGc31rYxhMSskva1r2BJ/lqU7Gn3Ud6s
Unl9tZqnfd3egHypGmvJRFpU/8Ac/nMIj6ofGVEYDPuKPVwrZy/CH31ei4KP96PmUsmmjrjsrT1A
iaXMLfjRSk7WCsU/mD/DK6EuEBcJmXwF5+jpTVPnHe0g3X+vOV9TffgZI6M8Fw1FbeKs5r6uFDYo
/LqmNaWupZTcadLaj57jCoMSriQg6inEiL/Hb0tjV85IXDmuO4kDWbm3LNpOfuWE8T5Ma6/p75Z6
Qj1TK9Ga7ff7zYVQ+/PonO3K0hDQuzQTad+1b5n8QpmO/b+fc9saHjlseB0pK+X7i37hKeKB9OmV
nG2nczUCaGyyYW+OiRunjqjcjh/LZA2GgE5tr5HEry2RXr71asSvuoHTyhiuxfI16kyvHN4NEBfR
YNggf8nUETb0XWKWAhM3rXoS6scURhi+ZEtUF8+PDb6Ecyo43z+G/DUY+fwYZxM5DuJhGEWiSy10
50Nz6uNbEBM9YUlwJ6XdCrA1ZQ12ZBwGgPu95+19EK3zoHVM/9bQH3TrhwWhCNXreHUNXGlem/Zn
UYzVT2IdTxwk/nxqVxpWk/0q/IX1FE4BBcZiC6tpcrtsVYmoqttoiPLFp3LVe8MOO7Id5LNdehh2
+s2wU9ejN3uW/faXFH2t3gXVMbIQg8ErpDiADjwKJ1RoKNFhLIerYgsVpYSMku8QfFqUDjXYWUCS
N5n9hI7xKkNpLsEtKnZxjbKx39bWord4HH7/frQPdv3nLXB5QWwyiqnoKpCAz0EUrsB9rfQWguZg
AokPfhD385QBRyTmMR4msB+ErvkgHTQv2GiehDjLByoKJqXzxwc/PjAuGdIjCodq6PD9beY269hT
+IxunbmYJ3oy3mXKqrnX+bP6qnkhboUJh/XMp4kOxjq7Gi9Q3eVMWYy9cMRb/ty48bb3pl3HMEdH
fa1gDyo6C2t/oZv9yJytPdo2lu3gkp8zeGQkwi7kuw+RsdZu9wKekD5cOPwceSuF8wNBwFV5152K
AFqohp/V4u0FWguya/qTVi76Nos53RuenXx0b9/DqXN+hj/Mtb+mTsYvDE151ZWrnsBq4LJH1gkx
TUUR67GGpTRgfvKU2beSjVrnLdgykGE4kBB5UH3DmWT2dGTJF4dHlNEWR9QZziYAM0wb+H/5mch+
qWwP6hSuV8/HQ7OFu/fo3jWrNdLwjuAKR+SO+e5yi7EXevCjnIC/pzZeTfbzK0YGdwfM82wBJt20
en1dvvFMtgNzKLV/402Jru7i61lCml9mI1yAnX7bwH5aVNl0fuEBDgjN95C+dGwUAtFVxGeGoVhV
Dg+GMGjGxRETW377G3rb+97BJ+kxtIm1MF18rZ+61bOKJNFiU/n8/JsiFqz5O8P5azjO336Dcu8q
sH+o9nOBcwMyyo6y0uG0pTwZ6oAYay1v8ffyW7NSeTTfa1Y6ZMEREeDl4dfPv7c6c03EfBVR4MWT
k3+PqJ1zePy9/ps5AVqD+EPyT5ebVvYA0ez+oYFGT7SDaycGBUiLcRatfth/fYxcQkSAIhwjElwk
+g2S3+7yo3/vA3uNQRVDWDIw1q62ccNg8VYPuRsAv1uGz7ShTHsKvCxjZ62XuBHJjIOAQojyJB+W
r6PEwM/zw4r7Oq6H7fRgUp0XKMOrhxHPQytwmgc24QdzP96MuCw3t/NNDmeCX6fiNt3Va2w5KfrL
+0fHZQyPD84uXS/eUrU3YTCJtjr+hsWThHYtVoaEsyyTBkKsuR6e6i19BRYalFlncbMoXA5UHD5h
hgr38bAd1I2ZaHw2IoS7AOUxiHhugCRhvg48iEr20x8WeuBdFexaMrRPmw9y3iB3wRsAlqWodLb5
BENcTgQe4n6sUneQXvL+T1i9if2eP1Z/waXKeN9dK61/qVZ+XBSXKk1C9YTS2ecdT5y0sWtlLhoL
MP+bN8o/hYBxk/x7QT8BjY2sBU92pQIhfTkJuSxoU1ygoZmqtIw+XzZJujKvRcE6qLvsCJg9f8A0
oalsLV/lb9JEMdwOEzulaBzY6bUSrfQR6J8P9b+XXwok/4R4hhENlpQDvFdumSPoIgq7BRj4pIpb
od1JP4tX2TrW1QIOxww1PEgYLN7Wgx1aiA/rp4At4Qha7JDs0d25DRMnOhW7Ya2++rvY2g5P4V3u
2xm5AER0pAQekkfrON21sEhiPEzuyyd0F5+ig3IqyHy6w3SQ/bW1yxYD4fBdO6KrjjDmqd0bRxUA
fYnIoHVj4Vvr28Mhvge2ZSTb5C6442v+g3zrb9QHSbPJMoIf8XE4WLsYv4mNmDglO+GuvakowrBu
1LernPclZPkykvTXFzUQUf1iVVOZqSj7MTQ73XqmR5yop1x/lMrNOHj6INpi8pbGP4WuWFfRfQJa
WNuOZWZXlI5KIcH95Kod2peqLFBzWdO4H9NAOVhcZt4/rzaOIY9O/LfvusmrdUy4qp9zqTlR7kr5
aSr6DR0rW6RWAK3NDqz7Tpbttn8d/EdtPs0BhjPl9Ybz13omt7Wk5yw0qpniR9Lxz21RAgqyQDDH
PbBT+liklkTOfYw9H7Mi3ulo+gLLaqMrdfjL19UoCikA8CmPnxXiGx/qQWYY474xjws81x87uo8v
etm4gfUEHlUeNFuiXq1YT99HU1/0VrEnUCXiKKi6qGFZ56SHRugJJ/No3kdK6SzXba1HpNIDmOSh
sV44meUQ2FoXLG8hSguvAyfUsibIniv2gDZu4ev7V3KJrwkMtyUbiigBwWTD/cg1/nkTFllbmTci
rbB8T2tGmf9mCR03+TcpwEIFIK/QmLn/j8FYKnNc0wRXdi4OEGZiNoYR07KvMAMFs1R6Mq9DSRkF
nhfUCEAYVTkyFOZ4HFqJbuZ7psK+0ZOVkDwp14rA57ZLVNclkmp6rRZzA3vZs4WSxUUym6Yw8nqK
o2oApQOrKMitU4fJvisg3kSPdPMompZvFvU0ozJuNKO6V8x2o1DFDSt9Z9XxJqmrg1pgbSJn+1KL
Vm0rOCblXGuSPDXVvLwP7Sij6TDpxsrn85numQgVwIQIGeFJ1jWuIKDSr5M7xCmNPCt0OZPsMUFJ
f7Jkpol8kGLNzWLjZ988mlw4TkNnaiJikJRS8o11zVfkwi4Cagg0A5UFoNXncHqpyvwoUyFFBPm7
bz1YI1sGzUcfG3rtdrBwwriyUL+U8XgbvAxd0hbKLi2cz9tWNtVi2unhtABtQDbmAG3IT2X5NVSu
nb1fqmDLpbCpQd6VJAe9jM+XqsVwkiormpbZD9CGNnNsPRvFqhl+0F/ppTXVXKt3hypEckgd7/8f
K4EKNcMqAjbj6Ph8efhuYhlHy9AWd3kx2KKcbKo82w9z7Ig9mgXYXauScRtX5i8wTcBIm9S3g5zE
vBW9cHAU+Viboff9bV0afwPIOaJvGsDz82Ojr0dryCsNSoPylBT3VrRh+JlZV3fkL6L7y7ozIQLr
uigvrcOzPLuXBDGORp03HWDq56NkFZGqicHWh9+XjbJjsA4N48UqW1dKosadRRU7V2GrTxM2ynH7
CGuQrrKsH/TcvOH4Fe0JqDw8dsOod3Ol7Koo2O9lE9HihlqS0FN5jJM/Fm1xv9JXLT5alVU+dUZ2
JYH+UkL4eDQNfz7LWsD0ZzNrmhuzK7J22o8J8tLVLm3DZRZfxbReOtW4iqnBpuZAhdr1eQ5FU9OF
xVCBJSfMz1HpC0ZwkYAWxOU8LbuXckFb18/fz5FLJ9rS5kGfT5Ulg8Xz+bISOAvfrPx53/tYqcDN
FML51ozEbTkN61p78a3cicbMU4Sfg/UIN6KOawc3v0OD460uUlUJj8Y8XFtRH9jMsyAMrt+C0VsY
5so5hUsb5jZPjGbec+Y6FltsZRtS7Ob67CgBWIjo1CvasRHzjW71OzHBjGcOPSnSNpIw7PzwoVd0
r0+7jV/j8KdEN5M5/mio+i7r0S+YZOppUuKdIs+3hRysqhljbWW1wBV0NmJ1HlZLZzYsj12NUg0c
tkTeIZDqFl28DdXBYZtZytrq3JHctE5qUByYVNvna5NPVacrmeoSPYnEHnXUgYJbK3svzFt1PKpm
sbLk27pFaXdG91F4n3UyEqXBjkJbRdaTkd5MMfVT+VmuAkccU1f0WwryAD2KDjDKWo5I+wTpgAj6
Yy2WXri4oYJLEIJ4HcW/cgMY/gxUxDIdiSJznES/kzneD34Krqd4BgN5oyfdXacgVz+H8N7CyO0M
5WaqrZ2iDG5Kd1izqtUo4F/dZFeKhhfWFO9WpfYtLeXo847+0IVZKgTMudF49AvI7XspD+3p/wwo
VcjGxEVWBRqPRIj6eWpXLQ0TS7XmfUFzInc4FDhZyTm/X0GXH+Z/r3K2gDJVxqIHICKwEDqi92V4
M2Oc1/9/rgKWWeRBCLjPD29N6NOy7clJsskVs10+w7pY9vLvn+WDGPRl1cmcYJAEQP+eQxQiv4iE
MhDn5RwN42I7BbeST8OHXbo1AjdrLbsD3TfFN6X5s5mfaf2mRJqFod0ZVn7lmT9IrN/dzTL0/4S1
klXKaZ/I814qJ6c1GltJXts/s+xUWcp0l3aN5aKYZI9htWrq3AYxbdcSQglFdvIJb0pFuTJzL0Xa
OhE2cBwRMIr5YX7yzy3Vk5ZprSnN+1lxOXjtqH41i1dYP1N8CIRbMT8N/TXA8oXAbWGOwa811CWQ
OjuCVERV8wRP7AUJZGVU2JGMDfDqlXaTTlQzuRo4ju8nwsVL4v5FqsPCoS3+eeQVwlQhLXvoxeaR
FLMcnyQR7GmD2hnmZGGy/v5yl4f1n+udPWKdK1nVhRC8zWiTyGtSSUHfBfJqRH5BusmGOxoE31/y
0hPiwEO8SBIpqtpZyJJaamSOai3uJX8HhQRoQUVs4ULyydeY/X5/sUt7hMw5hl4a+ZJ83qQFRNxW
VVjCi85drXeyeA/i/HoIce0yZ72YyjQ7aWp4pmWtDAW4l3gv+zfyMLmRrGz0IIX8/Tz3LWUo2KmG
SW8pN51ETjeQ6JygNq+s4Is3tCTMOGlYS0Hl8zSK2jTt00IUFx4nHURCGWDpUXcl+r9Qr9GBVhmA
qpA3/o+62T9rUop9pU5oQu0jGivARMg6A/+1lV765JhrV17lxU0JegJHF1A0/nA2cRTIF7OaJ+I+
AGu2BCdN8pwLjwJyKdUu629aM/IMUvwIfKyQjyuL4oh1V85032LoIMM1WMalifzP/ZyXJPw4TTvM
bsUFqbPESV29wJ2s+GckJU4GBO7acF+KVHlwU9ew8SYsPo/21aSLwJ9GCHhhCuwjTqM+CoDK4GvE
w6ui+URhJ3nC7qm/xvbUmC/nBwIvWJfZmCSgIWfbxBxUph7DpF2uPAjvHOdXaUkf/JnvrnEeNQgz
wUlB9bgrsB781a8Mfytt9GlNyxsEcbaSMWeb1W0/v4XlA0icBqBZWlm8Xh+mTOFFV/G3FxI5/d/H
PgsxojgfZ9Xg0GFrZF+EIqhRuIcreI1DIi0D+OXhPzgXVBulL9CyouzLqSlKzv/hefRfgXYTjSrl
Uzgf6uKoJOt6WHiQ1+fUhZo98h5AT1VZIeT/qOz8s4ZDAuCmHzvMlJX7GCO2yJXU2+xRyjYNSM0T
AN/vd+QvjoCkrLquG4C9kKQlcz/bKwnPS6vVinkvFKih99pK6I2VEEhE9N2bIOXuHAF4FZuNOPXr
tkT4lCNIjYp9lE43bPV2NSOA2uf0CE3lBvpepYItKj1xMN0metNa3LC9jtjJmHZ5cbUkfGklgAtm
BzIxHTDO07ag7MNhDrJ5n9ebqZVclQgk3Jbmzp8t8NY/o/hRG9B9ie4b4Rd+4RMax1WbeldG8UJ/
Bz9komjFkMj8z4nmrWgGqlgMhNikUJzaWrFN/XqVUsvPjfwQRcNuNP6y9ROs9Glq0P4YDrqVrdSs
IYrzeuFhKRPH/UNBme365nipKQMBHs0jioLIlZ2fQI1Rt/IUB/Be23swNlM5o49Cz9EALfZLn3/q
4p2vOFCy6oTWMrlbqCpOo16Jb76o+S6zjRHitNDgM8E9+3wQUioNQLOMrKv5mIT+Sq2wPoykt0p+
ibrJTuf4pkMrwsRkmfESxxPpYghgLZTBJYR8pwjeoiG48VtIFJKxioB+hIXs0aEYR/OKmcUX0bWP
uwWozKltLLyns7UhS7MwUclFZWdQV4HxC9QaJauhwLAluId0XUcIlA84B9TdOqWWK414nAEQ7ZVX
FmwEwAcZJbC4TtXFriwXq7HBTjQ3VjmCnzq3Xo1P6bUM6eKxRAHjf+767GCOlVgJBkOa9gbTXd5l
L6P8kYGPzT2NmnZaJxRtr9feL52/yxqUESgCPSqebc7+PJajJXBZMgIu27c3fvjeCOEDo+TgpuLy
KieNAcIlj4TKBk3UjpQdnMwsvUGI3LH4P5M3mW3mIqABWp5Zf85UkH2r9IdgnBakptBJoObXLfw1
WT22plMPt/58//0+cCkCMy0TFRj6EIgjnZ2ZBd0ppZPyaZ9q98QfZsw2vibUaxLn6rUu5qj/Xuxs
wGtV9ps44mJyrrjZgP6SorugUTN6vIVFvYL1DZqNYa/NY25OK8IvlbJOgTZm61958q88Rcaa/IHa
IPYWnF5na0WURqWsBI3SJ0gQsEQEhGK5AN2XhDRSjvQwo9SbgV4OBazxK6HvxcSJqqFKqUxXqXWc
XV7o6iHSjYljrHE1f9tzAKBU00/3KETIweMCUe/mK2fn5WdGDgglOdHgymdvQJcKWZ0UprwcPywN
OAsYXzWh/ETFUL9ZepA0SJPeX+vA1hqHiv/30+1SjGawL8lL/I385IeMxT/RQt3oRY/74LTn4BCb
GrGvyalapAFB8zP/EHFZuk25FniTuoLBJ5fd0pBDnivFUa9GajdTbxCsunIcXr4vjVK7oUIFhyX0
eZvH7xUahZSxBdmqRoKOiNP0kKGFAN+A2tBQeGb3q+x/+9ZOpYrNO8ICRhlvOtrfFZH0zNBdGarl
XZxFdPSMOZ+pY2skYWe7YmDWSry4ly0SN1SoRrB4aWragIltpESK+r2uniVuUNKIqOeND5+XXvL3
N/GBMftyEwZ9IFqUkKfOjz85KvV+LmcC2PR5EqsNMiMbA8mEZWgsPXsMib/qpRMAZdAatzOhU9Mi
bt4qXhSbP+IsOLbIkbT1zypzazWwfTN5LLtNE/7Qomo7NOIBqpQddieDaGIG0kzplJ1ATFYFX2ch
DIa17vvp9kObbZCdnCZF6pvPWEX8UhN/h/LJrteKdaxVbqg11FuNNUXzrYXdmlwYXhmnp7Q7YLOz
aorTSBgRx6vmmvjkV7wysRw9Oqgdlk7Qct5STypdyi2DMFgT5rWeRuCTn2X5ZhD8x8lIEN18U8V4
ZYlvWqAuOZ6oAA5rfyzdFHkeNhZl20oT649urygUV9L5C3kIk5qaLX7d/H8e7SkzlaKkpiZPlWYM
s0Xhgxp5pr4b10i4l/a1D8YH5xiCexCmPq+kukuTSA65FDNGUwDEMltU62kRtcsMVDOyR4qfV8n6
FxcwVyOu/iA6nOuxpOoUmm1eE1ZzbArGvMqMdIs1lJzvJ+p61GftdslJ/NjxZX1dJE8MQK0ZLhXg
DZYqnjhqT2E+AqsvVt8vogtxhrGUAWXqcWRo55EssX6XGFo179XmbVafiDOYDeTcpZGvfJgF15rp
lwodC8KCahXUG2h/Z8UbQRqLcIiBWWjKvT7dYvKaiQvOIgY2n6lIkxQ2W1mbIb6uPIFx4Hxb9rGG
Nvf1Bu+FqUeSgYO7yuzj6DkrSOJPFktCORHHm8dRFxw/20vL3C/X7F+g7J0eCbqlMsrJM0itA+rB
zE5y0Z0aemhXSW0XAh5LUzmDEH9hsz+fnn7XqEPfUpnmrF8QH120JyUv5zX75/Ws/MIejtIHWvAk
+RQrz/slvZnmhu+HkJMmJ6Sqw4Qk1xr8J4iYPG+HRVK3RtVLSp8MSsEyAfD3c0+79LyEtsuyp0VJ
0efzcsT/Ih8KEzpYohvuKIK4rP9ofnYSKuVkdOhA5Gm3D03TjcR4LYiVl3fK34q90oxuB02u7KXV
ViqAT2mRDea47armWMbxj7S4DaBeV7kOnSTfGbFmNxpGl9mTLOQbGUKAOoKpmkV0/5F9d8h17baJ
D0T05LZ1BXlFELw5oQ9pTT9yw9oIfY+uY1A+Zl21UqLpdoD3aAQAOBTpWdVbULIzXgN6stYL5eQn
omNW+I1LqpNEyhVNjgtrFrDF/wzb+TQJMr+WU51K2aKWgYnGACq3c2F4cOYvfZOrnfgPhMvZSYsA
LOExDSnaN+eYnALomkzoDxxfe2NFtEYONV6BlmvcQa99FA0BoP69IBbhmrTdjsbCXbjcVuFMVbrx
NcNbFpFQPcj565IzVIbpmpmwgQxI9aNdArslchktCO9qsrZ8cNxsz9oovFDV2QhR7tH6DyzVEaX6
0GX5TRFlv4pGcEUJxWzzpR6euwHzt+y2CLBjvzJPlz3p8+OT8oB1p0dj0Zw5x5vWmVrGygwQw9Qy
Gn5/JeNNUo5aI7uh6PX+jVl59HbcgHajKp2IYEXIYxPqSkn5t+95tHSfdDfgVmwqnKucYCKJ4t3Q
tj+sUH9rR/MpbKMX098o0zbPn/XpSfBruzM72so4UrSh0wmdndW12yImTKHDLlvA5/J+BqSXqBur
nu1E/r2Qt6M6d2Ba23pS2mXgteUa0iUaNO+KcG+V+6uagAAXLwyOCRFX1CjYULc9C9vnQBA6SsUf
BD6OP5ByvhMS2xRg5ZVc3I3t8EdMZw/u99zGCJmEbhogi4CIX9tUjlGL7hTJOwsIaNuDSIbqqqSh
Z8IKM8VydZNEtaPlN1N5FOqHaAaG19wwuXQhJf0s3TxEF8z6ZWS3JCz7UJY3GrSeHqT0go4ZbxR5
I6hoSyivakFXf35sE0xiNDDxrNFUVE5hUW60ur7LjcjuOIEDNdgtbKJSgwdA+aEOOioMigMWTUkD
J+ygtKGuxeMAGrspqtiGgAI7SewEO1XmR/49cGn943UbY0ml4mSW5WkhX8axbch39fiE6Kgfvy2N
fp+OiYr20eRPFIioZOX6QRZTZ15WRljepCMiU0Z+35U+bDuf1lV/N4oVydEbZ3UIEafsdyFmJ53u
dVJnSy3aGcqTxmqCCVUqh15YKIWhW8vPJHMTJRN2DTMDFI/KAcJVdf1GWhuZli1Jvl0Xp4XhvNBi
wxnrIfZGI+5JO0wbxn6TJWs+hE6xP+3k4b7MDvLYIMtXuPpfoUocMfY9Cun2IGEsE+leg6KCVMRO
mseA2V5BEC6Sog0s9ZBUZZ8wzIZ/0GrU5vPTUgoVpNfEleS3YXZKRBrCEfBFbz0OlYzaIvEPtQ69
Dm+Wo1npVWesJF7+TRmeorkkcBzcUjdo1k4AJrZScGi1hPJfQhkJuQ4GQvNfOyILE4G3MebUMxqa
64tSSOxOfXNIYoZzeB/E1hOUnL6Hclv5IvQRU0Wfp1nPBGsRI8sZbuco8szJqRabRbZCS60D2Xkc
UMHNDPJ1vEhY5ss9B1pB/2/aISJXQoFjlN99YbCrYZUQ9yXQG1Gm0tm0cjhqBhjPcUPDBd2UcctM
UXUnS+8IiRf63AidMh6En2n+M50wdws5ASM6JdPbouAQ87OqL5PrwLbo/yzlGXW9yDdzRoyovtWo
RwvcdS0/jtOmVRsXaVnUXjd1FXhjn94tTD2Vuppu4l6RaA64ysp6hbQmt+ucYSOxbKLXgRIY41dW
5VYITx2jmmtQlCJoIGPoLmXEqjgJpGDCYO7guUnqD52ssIlXpY6SuRS/SPADo0KzU1lZp6Q+M2zv
D5hi6uTLBsvurwoN/Z53Q7W2fosAeCF5WcXarH2UGMjFp/B+qX4NQrlO679zN99MfraC4XuYIw7E
2O3EO7H8EWar5SzBwdzpW2yaNSxjmMpSodHBbGEFgqoJ743Qd422XOFJ5molVvZo9QaFsI3lwjUw
CILFBXgbobfXfqo2OaMuAgVO9VWnTvYo3nbSG8eJrQcvMvOshq3YD6nT8qnlBOCFTwQ9nMSvZgZP
hSkWNmRg0PGW74K30LFhWN5b36f2cleoTk3iHQxYgQ/tQfvjkrLpCiw3cCRqn1SVdUAQgjxG2aur
JPGdXop383hahsCH4bh8t2WdBfAvDegqVr+8OrMWbktjRYOHmSimAzcJVywAYi6AqM7eiG17oXQS
9ri4pLBa9l5myOuMdn0b6p4eG/tuaG7T6iiH6W1fl8eq0tZmpN4W/XA/yhFHvnYbI7YSSfMabYYV
ofsiowW6CzUWRzLHjRYJ60Jdq+FtqcqemNduX9l+D3a2U9ZdMCIAndnRXGw0bYJCrdixvJxsHbul
hE4o5ngaU134W5ND+aXhTJF1J0w5gU/osUa0ofZqekkRbQDRD7d6oH1ovvm8MkV7x6HSGfL1sjfm
mXmfAbRWZOEWCNc2KVI4A82m0aqfywmk+fkhDvVNJ9fvFmZwahut4pbuh0YRTvOM5O9sIL8PKbJo
Jkj9+kpp+mNZ5at4VthaX6IeG6lrcgIf+ghngYgiipSoDB3L2y+QfbHUQymT0GhYdvSkUbyBoGfU
knUaTKu0EjfFmL2YrU8NpJiBQx4bxf8TSpVn1PMJlY60TNYS5KVae4aI6gladTDNp750Ax08Xm64
pF5Y6q52lD+QkvIClFbVRDp2ebwo8qzzIrGH2CQKM92s2qGkxIEEDnp6XNQalkRVNFZaKh4HDBMN
PXkUKJRKTXtQuz/fx2RnOTVteQTclhQSAATAeXDqhCX/FOsGOWjGJJX8o/gShD+hpifSNm/BpT0n
amRr4tqQt0O1CTMX3dlB3Q7im6jddMomYFNUriGcPofk/3039MsoKSDuJX90QP+5m0mMYwHCrH/U
s6PaHOLy1+yfmu6WhCqOfhVBuapbiBzzdlbBoOrjSiJuMKtdketOHQWraU6dCTTZ94OkX7otJgtx
mb64NIvy50GaDAt9/ErEAG16kZS/ARahhVdgShd6QrwWcU9dBLhy3R5RFy6OCFlF5R41CTKdO82E
k8OxK28U8Rgm91K9q2AClrtRX8cEHJHCMup3wbhV2ZPjzVwcG3PboVM3eJSZ2mrvB+tc2fEGpGgr
VJ4Sn+J6z3HdJS9R8iIQH+tME6tYj81T5FHFDvQbQdor0kbzj+gOUnzyZOOx1PfzvKFy0qi3urIJ
a6ezvDS+UoX6EMv+37X18QppNZBOaCo1gS8IjIkip9ZpuX80p5uqdKKSqu4aBQQd27nyNPVo29hV
+VQmhe1rp5CGMpI7wVpLD5L2VCyRx07I9nK/J0rENAQ6wsH0t03q9OK6k5mSNHaH7LY1H6igWdpO
VpEJukFUHSnMSdsUAQfNzQzNkkC4bw9y5cb1y9C9K8l4ZVqc1WD+86gKVBPqMCLiDueNlbZJ5akR
hviQKfoBIlKsPhKlymqMrNiP0cfeI32ddFxkleSglAjNmne5ifWdUi9LPevGKwnWWdv844akRZiD
qhxbG1WJz/N0RnsZjc42PJpDRtgFSdWnZtthRl1uo+xtUqMtsO6o6jPbMpHBpcflm/OpzChOJKvB
uJ+FY0wNANyIm3f65j0P/0YzlBUj2hod0Yb8OEf9sbmqantWUfzvO6dLB8oZiD7skM93rk3CbAl6
mR7xpAnLW2JAv7tpJm+sD9kf3fAC9MS+X9TK54Tr45KIhVGu0un6UoA/G6x6nMtAKPT5BBezaO6N
BxHz0p/RMRlX8Z8pZePeztlpBqYT7bRnFudkuElx0Adbuq80J/spATsgua6OOYDHTl+3w40Fm9S4
1rf4jL74zzRTwTMqYKio7pwzBVQF3W6ql+khHUkj2l0VvpsCzPDCbTMwykgeJS7t+yvjwwRmzM9X
sgouTMTDREVS7axvqAyxZUWNEh2yedpP+q8h/IE2FtKHNFLnxiIGe2K6D/MPoezIFOdfxNursewO
oozoHE5B8FlOGirKXf9aK40toz84zpUzIQ3pDw9ZXLoCywFBE83UfscxWOr4yeyLH63yKDBnAS6o
I9IjTyH2DaIC7NscAb1LrjD/7uolR4NTm1FRSzJXLBTbxxWqc6Iuo3fygDzaZKyGZBOi2qPrSzo3
y7siy/cimlBacptNqJ0ID0clUg5+IbpGEXjI1A36S1uKHhjVqNXsrhuectBDUWA6i9aUMqdrrOjC
3KmmvwGfbNL30N9jpM6TxpVVr0JHhfNRmcxVycWXQLYLYy/OSJwk+SBq89L9but1n1WPBun4EuW2
N7EJPal8avtq3Ua7wcLGo1mL8mNr0tyv34NJ2fCPI44EMao3jFhVP2I7O4gnCfsmWei3nai/BgZV
jUhaDYK5wvXLqv9m27E3V6KEAaew0rWX75eQfGEJ4ZYA5FlHwplOwFnh0dJirdPnKoJNSibmu5Jn
tm+Ctg3GE1B3qXyGYWRHEe4g5hPzVEDbK6eSkhEeN2tG2lIYFexwrrW0OJYvzV0IoibFAxVn3PP9
ZKjVsRqL9JDkihfkBAlkOyWyQEpGWt0gIqHAaR2YxEhDzBOUlV3K33C7koWHxIj/SlPs6WV3G+aC
m1bao8H0pLpLdnlKY/GQFTS1+LgukGweJLQeQzmETziQcrlF+pzIwTaOYs+MH5tFZ0NtN5I5/Rdh
Z7acuLas6ydShEAN0q16id7GTflGYVNGEp06hICn31/CXufM8toxK7AxRt0YObrMf2T+mSiaDp2x
6uqnj2ueBnnLKplP1FYBZy09zNJTtYBpmV0UPE+WOhunzZHex1/7+FqcrGmeLZWmnteDUQjs7JJ8
GC8nvGZqHY9V4iSqJL+GzTGBCfKyjdl5GJXY4M9YmKNdcoizah+n18a5EW8+6A10+CocYDdUEIft
2zTaXY6uLeNSxaqvDtOa6nWoDLae7NKNDKXLqXHyIfwPuepmW682J31nYC9/DLcjf9+w7ubEfG4h
Hrg8pdp3f3xqr3tvt53dDjdwxU29q6J83we3roDSz4zadwWiz9Owfrpc06DpPmyuNe3UM80DKRSg
vDNUVyvJbqvYi+xiJed86JV1ou96L79MC6N0hwfQDhbTkXrzpBEHe9VrjW9GqMbEEV2siTDgZidw
QTMPhJI9N5VFe/CPgBOXxjeaq3csht7uALGCSfRfDpE8WkpzUgkQaXyW7fPfUo7c6Yn/a3K1If0R
BRwfgR+rjwmzfF7dWpIh1nGVzq1yUSp+AzGWQbSm35Fr9hbw4bAE3ITsaJjkt/GVGV+fby9P1snw
hlioBgFdNiFPA5MgEq8C/D/7mjXZXyPVetrXwUmJLCO59XFhLZXt1/XpXPzFd+qHv4csTrrK2KcS
lgZs+TOoc5uPjlugUeqhmm7H7Dc4+efzrNl1Qk+lXH5DanvRpudybYA0jnL6HgCfyU7Csfub9fDn
NtSjLOzxquqAbTjYOX8sWKa5U/SyPiizkcGcj3OBmr3bF6ghtnOQcdm9INp/S/w6zEctiJB1/Bgp
rxZhNoq3r17+fXL8P1Qa5GLarF2USWyrP1WaFE9Tcrpcldmxmt5GJD4e+AiC3XL8XGbKFjob4pvy
v6XX4sZ/Tn3g63c6bGLG4AJl1+XH5my1b0/oyYfsZbr1Pgzno3QDa3pnzSGoj0CtbVA41xfQPDKg
xV9fV3c8gnya3uZAUOGMYhh2rmHtC4PFMCensuUKJ43hjDfPikciexdsxhs8C7+FpORS/Q8QLKeG
/uX6azedf2QOtLrRzl2RtGt99lYKhCvcmJBj+HzS8L3xvCnJXUPwQrh3DmTSktSNpxBYEYIWmxNB
i3fOVItq53V5fFm+El4SFDPD+V1Ay5OSMGf8Wvsw/7iEWcTjHv4N8gdcvC+pWTMvlhmKb/idhTdS
orfOXE0+ci+2fehIHfiDKcVqD3NJ/2IEX5j9URuSsnK5D7Lkq5lAnZwMPAjYXPz/vnVXmesJaHoi
Sb91v55KTrGbszpFmTNPE9VfFXCEW95wIVwswCVQgZyh1BGSFuYwjxCqaD/eQ8WSPpeTy2ZC/rBz
SDb4RQczyUsdkJB4sp8Ng8Pi5l/8QdI8GIqeoWWGCiY4Pg18NfilQXly8DZ9VE2Tvb8L0K+eM3dj
uUo0rrj5JQGIhyxnUazKSetVPlsk7uTo1JNroC3fJMfhS+ocnTyCl2aqzwv3u3aPXgbBTpA5E/hR
Zo3feVdPXXfBN36WQRqEik+qmFhya85mzxHpi92XNq5jOEGc0ruOYWCB+93poZyJ8mkRpH50CJY9
fDy9EPo4WWD5rxsIW1zh6Dm5V2dJSlCfWHx8IzhHWf1lwN037P4xp957voA6IzbYsH5+UpATD952
h8roX7YTK2xxNQk6fze7BV72NCUa4DWL4Eh6P0/M5LhIk9uqH1feNgbI8/NFNiOB60zjKBRByfvu
6egNxoPxnmT0ee4oM2uxI49q3IWj92piO7n7VL8oTxeYlWr6fuGfxrWnkIRU8Q/TwRM5ScdqfBwP
QnuqetvxPoJJxgcWmJPlz2/GZ6cL9PiWNK/D9+ZVfx81zmHV557+fo3ziMiaqbLoouNL82LHarj3
m1Adu6fSTXKy6O7m1XfxXATZc//Vj0fxX8Qo89IfUtSJCRkYNuE34qR4V63+gcEcLvhSnMictMCb
X3JYpCdwCUB4w/jAqxlCy8+umMEAPbpBFf4xguC0rbPo3wtxT8/9ZyFMHfpUuPAsttSxCf+cPFEr
9XJIrOhisIY/TbNDsyeW1WMv5NZG+0NgCk+Al6dhpvqDPtjd8G0LKxNiox2gdrTLowFk5lk0uno2
STbx1U29+uwPiSEaBJgQau+e3vTfneGmuEaT056HtIGtRmczUFPwltCA1OrsWcD+DC1oiGu/YBIl
QSOrCFGu6GhYqt/9yVFJaQydUC7eWVkT6kXQVskIoF1Bb3EJNN2BFMKNOvoL0vLDEdgimuZPGf1c
7tIuvx1vDXzJzMQSdbrMYDo5D1w2KU5vGsSzs5aBtuhgj3/u14dJ/pkyteEeQEcrnfJ59Kv7qvVo
r9Of0br+vQntH6AZYe0G0T4q7NgQKKIj/FiH8ktfdjetvayK3GWzu+w9DDJIPLvP0vFYRnRYp7b+
mYlgchg3GvsqzlFzz/14CJDlb0109ibIVywJtgPz2NRIIb9qVkbjKe9sWa3YGp32PYxc0F/7x/hq
uTqkL8TX4OPhbQO0ACu4mTE5Ny9fGO1N1EQl++0AIymMfs6gCYosHC2PAzxDUMj9YbNiEwaLfv+k
jiL2Dtvzs+7A5PV8gB+sjQHvfThEGzyPPC0h5qAcOgZhRS7YIxtRqFuFV+mza+bYExyIC4vshH+z
yf8PmWq4MmPv4MxFgMQPr5+B3dkn9jiyl8qDMW7wboWjtQ1LHItNYDrwpZZxN7n43eIv45Gx/0O5
ojlha0Kn0AAhCALRf47IvNPysqsvq1OghnAuTvJ4GJJUifdtzCjlfRvveakJOXnvf3ef2ayaVBM1
UZN9XMXmcphUk2FyjPtN/SrH9vEwyWbFbA+rm5qYoRyXa+W9mezIIbIsZhbULc4wMfGNjFNu8Z+T
+g29g4uKGct/NVFIyC0H9aSBre4Yg/1B9bSb6TyvfdXvJ3KrhHKwV8yDdDJUoAI1k3xxmpA5hKU/
NBOc0SeQUa+tkIufuGAjNxgm91IUs4alpZpkT2aozEfrE/+ZCU4GQlB3mpwm5We+4N7cVE+UefkJ
XV2SL0bkIqECCAG4QFQMzrVCKZoVcvehVyGdbnOlUOyXxBnywH9L6iaCE3FkMzXZcgr/F84RiYqE
5KB8rSZkW+aXfS45F5LcdcMXD3HqiGR/5mbNRL6QEyxuW0K3SA5nKiaVO/JtQZIT94rizFGG0/3e
1YS0KkMu7dCRkS5/5Dbqhq0I7nuMR3N7XlFkM5SiHGNlXu8dbS0tuo+lFeR5V4ryKK213HLJnrtL
q+Pqu+dKcynvx8mxcOSYxjzAZSaSaSbH2ERGIsXH8+TpVUEZpVeJHHQ+3T8j1GYiL/xiKLRcxE3l
+fyVBqmo5wjBHPlskaGA++7jY5w9HeNLwfkmDdX7H0z+cQqZGyLhqHQiaStpKdSG+BZIOehk9wIg
SsreUP+7mHhig7SO94Z5VFSlog/Ri0ikOCIQGQTUO8TdlwLArCgtKd1aTkAqj2bSwzxGJiIKGUHy
kkcP76PpmhRsc4bDcAfvBMWRfrOPpb9Xsb2ma9G1uZ1UXuqiHvx7A010xq48XFoFrwVpTAqMSNVE
mpz9dd7TZbfJ6OoyROUEBf/CIwKWX/lczDgil0hlpFxb/uY8X4W8TEesV5kD6MvyDPmVPiotDkgq
tWPnY8jVWwTCZr30czklndabLZda01NAZahQjnBkYhmSv+fxF/II2D63sfWRM2U8hGbcH8nn+1lq
aH0gDCq6jTHi5YZCE3oK8vgUDMPSl8vlEpkApKn7z5TmrZCd8EsKy6YqXJnLlo5xW0s3wSUpKULc
EYI26AJ2ng2//1WEuOqEMBmGp2jkp6hzWdgGld8HbMHyK68i3sVF3AXD55ZLK3gwB6Hhsw/61ETs
mTeR7jVREbIM+YYPbWksT9E9g/8qXy6RJ+peF6jPBt+Too4HPW4+gsU6p/lPAfy7URPa4TUYhWhC
PBJcJ9zFo/DApz64JHIX8rX4t8QIB4kW9u9dAPtL1AWjaR8YYUvqpGTELfT346ye4PZRUGw8B8JL
Uvn2lOuWXZBGcpdjdI4Mn43p0JxfyFwObbR3CPY+rp689r75tkVb3QXHj/pZj9DS/HN4jY5hj3Gw
91lFo5s/goVboyxlXJyxLoxwROFxP7xSFinzIFGmRkiW9snjPZ9Jrcz5o17DNbl/Jwe+uSXy/S6W
6+C1Y5cfEvaJNW98ZXqY4MNAXUVat2S4tpejpUil5p7muub6erL9PMSE6Qd7/o64g83TR2G6luLI
/ZHd5rKRp9b42nHYpqTVZxnbodygR4fibvKSJw2okVw1gGaycUrudA3KGGEeYiKLAs6U8kqLlOgT
CPiW9EEfDGge5WMXX5J6olEYO8wW+1k30YNhcHuteVYZW+ua2wEPHmKVVlYDg+aSYpQxCQCSG3pJ
N5H2FrlJKe4CBe+TZ4oEruuefpPxkI5WPbxLzwLle62iG72v8k9XWFrxjw3YuuZvRY8e0SFvT2nQ
d46cvZt0gf3RBkUs3VrDEfR9d/+IaNS1IXVtPJpAJErf5MkiAVSRiRLqAQkSIXXX6QejOA+12ODd
iE0/DwdxE5i+9GB4fu+9buSbKylGxsCRwnT3ko8+jI8uMD4uSRFXvgyqPmg25vwx0C4IjgRJibIk
t9q8nMjzpWeU2Ks1MtoSqIp1RqtK+VSErAeqp3qYCX4XQ9vPUSUUOfKjUkkZxY1vzc+bEW0+pCFv
fj8x3IFfPemBGRDTGdz4HVHZ6lMNrPUhli59YnOTZjTpQ/953XtI75U0Hf0n6SdXMRQDnZe8szeC
A85EWlP633Ymv1eWwrCO2/vXbKjwfLk6f5Kmh26Jvkgs56e9ZNzQ4FJVGQL0SYaCTALWfLhWH5PB
vU/J1XIXZdlyrXQVHhJoiELKba5thmTJ8+p4PxuFjyfiQHOIq0/paWpQUwjIJGcUgMtLJFtyYfab
FFfMAmTP80pv72swkbhDJgXV6++lHr7j2zLfIfZrcKU8MnLkVvKNlgwYENKdDH4r/5IMmDMzPt3Y
eaHVb+Fj4pSZEAZafiE+ioYrmR1hoGQ+rHw1zmLdq99lfuPboIlkNtXjXVhMd0zN8skSRtk4jXFI
DAbRNsADLRrwOnqnZwI1At0vIoOZn6TIYAGXeOAx/4f7oObKIizCrnIo18EVEeaR6hmu9J5uUfKJ
hOe8mnD4tf+oQgLNAt6jKlRi3DzCLuoiAj/inr/bcPstf+WVh6ZvR8MQ9lg+1RFGgwn9shKMIF9u
OXXEEJFfZaIwwavh7Tl7OwCg/cWGhOjhp7UveSrZAR2QUQ2Kj5/47cnCLQsWoH6lhmrYJ6W/28Dw
AbP2Nm7W27hP1Psig17AcVSOHjUhZ2GWtV0WZhbhyZY1HV1FDAL5ZT/AfKkjGeMk1xsz0lelryaa
RwQcq520xY5wBQe2quj4lSHgx6InqyPGmK8+VyyA0ry6V0Ud3ky0q8wKGYdlJTxCBuUXYcMsVYQ6
kwXv3vbtsf4+lrr/XG/45ML43zEiA1ImoyEd9eDhbhNuWbZkcbpLOijHUmglqCNpieuTSL74O4Hp
0PgvkcO3a2ngwgDE7HkLgPsPgIXNSPtS7JXiRZDLbGas0bIDnOZfq7MDTv88AqEEqApEwa1fjTUR
Q2hN2Wfxmr4cxgZI52BiB4Nx+0IcvnOaE8n5cngB9Mznu5di5wzedsvjXIu26z4cBWQowxo+IysV
DLQMDx/ovuCU+/hjhZOJZzLI89fbRobP/rWdXM/3IXyaaf52zFCemIGNY9sGP4Z0zurxAU8z8Bep
vsAdVSbLbAHnve4eZzd/4JMPcWK8QAbLtWOiC4hJ8fqltjJWOHZO2y/M/lkd7V3F68Fi/x1xANoW
yOMP2IhAGNxziCWH6HcE78ifogUQ1wdGShLeFtJyNYQ5MTmh9KVTlD20V6NzTTQ9jLChI4pyEw9A
jOMz3OpDvxHkF+0vDcvZaXL1UZ3R/fBDSgiVTAjdxMSTo1qQYk/Ib4N5IBqk+f9sThKr7bEjxXIQ
m+FhwZwwF0V3Hq33K4xHjmJGoceTiQ9DWYw9VH6xkDAiKriilXUTj0rKdeLUg5i/myO52+R2JLJE
+RZbRgxMK9yuxDTazcS0xAgWk+theZpwKjrYAGK7YWeQ3U1MHGXOqTx2mT3tY7kW3X0jVppYRWI/
YcydMUnk9tkTpjnllq/loApdujI/UjP59m4RiqnJY5T54RP2SKmsSFcM255IZgxKqfWj4PfHi75t
culDMGKvP0xg3AlKnoqFtTETc3MXLVWUClJVbCWxZsUmyp7kkQW2NDuRYrcS0c1Kue4TI6hidYPx
x0tkLPap2NoPeUuxqvgmbQ3loTLPV2I57OORjYAe5prYvxkJARCJ2DpyczG8eF9hqSVDSiUW/qNU
IgexDOFx5kysaxGtSFFEJS2izLExQfkRbfuKYYf/F93tYWmL+cQl0lYa5oUIRWzKOyxhAXeIiYgl
96pjIMoUMJrDUXG3dsWk6Wgvubt5l/aBnioiFiENE9oiX0i5pUnZMVxISw7pHjqoRhq2EP83dOrz
JIuky+QLQSUe1RcjTozCYSLXcjWuDfeuKu/44PDlo88JHCKCEHOYfIIIRWwnaXXGgZizQtT/wEDU
jTyZyyiDPEdk1wGX8WFHucuZ8Y4pmE2xvhtOOk8+9EQL5BplLoANGe6fzt47u0vU94D8GBwyQh6P
k14gpRUDTfAaqbHUFYsR0fynB8h4SumQ+xU3uLfe4+p7b5M6qhvVPXvpUvrlSTCXB0Bwojs8hpmG
2kLtHwawHBbzVQatCDpdGrYjCEgxu2L6AkI95wwrwQQedv4DgmAgSrveh/0+zulRD/hCzpEbifmc
zcBe7LncWb6WtmeMYuQeeZfmEYu13fRXhyzZe1eaSqYYqsbDeAxbCn41ga7CmGP2HgCzs/CchyQn
fJ/meOS2X/i6mt+EuTvD1RDPZjjBLfeyafeYHxlbgouSTTRm+lBfi+lz3oguKXqlqMzySXRiI2w2
h4nGf8pUBZe9Wz3bT1FANZZuHNE3soiL5t4F50SWX/jFWc7T4DQWXaqJcP19Q3NDM+PXO7Iw5W/E
gaNp4SHoV8C0qAXj+6Ie799kkW+iE9/J34PuyUd87aPj1wmecjmZWDFR98JmbONYFw2A7NEoLFY7
Ud/wmr4rgOdxMT2NyW1AdoOLI99d7v/tvotvkrpOT6gl5+gYiQUvZhbKnie6QothpaGnigzEEiC7
L1osPgQYsmIDqN7Av71qG0ydwgEXxgr1RZVX0fLFUhCbgU2IsEU7LzFOxTA3sRbOviVGQlJjfug8
TRRqFY0ck2UiksZIRhuWT1dMnbuRuVGDY0GqA1Hg4dBF6pyC5Yn1Q5ORVQILWWy/QUI7iiloYvZx
IFSmmELYEg/FXWwIeRaMi5yekvzkbr/KtTYNK4fYM0/ErBHTVWylPNpiKZXsUWKQTs/J6W5VilWo
oROPqNyj26RzLKyJiZ4g5m0H9pBGBQWAbfPeK+ST/XEGVZCXCFvUftH1ywk7SmLZUjexVStQgpsv
IryAGohtRkJbDAvsSBEpaZelOrzoW8pLHWro7gbKTo1uTw4BNP9zZLJNK7YrBi0JXMT6G2KJ2qjV
bYRLcyiKHjtrHuUPlJcqktKJlXFx3/oA+CHWgwOWjIKwH9KqsQJpbR/Su7u5A8O7f8IYoIUxT3TP
istQnQ79Ltz5FWYGWVfDI1lOpGjKu+lSNIRFA/FqqcCFHlQ9qdiGWEO09gNgajZiwOoY1TbfMIQw
ecVylGQ0fYQTRdy8iJU1oFJU7kmqShY+yeMBHiWWO7ww8cNw7sS+C0FWLrTcEDRmMK2ebv7hdzsZ
YEaK0ShmqwZWIN/IDe9t8sSIBIe6LGWIyQArwh2yFpDA4F3GM5FByEskpmOBNeNdmCXkn2WPlcU3
vArOiEEhuNv2jmoLKijzmcxmg7tCKogEJt+HzBWPPiI9ATcdvrvfXcT1gvX3LhagmIgj+szD3LXp
3o/KiRl7BUaRd8FfaGm6vZwleJcAcCLYPtAZdPdBiDDFwBXbbRdsEyVW4n1IRvBxi2UmAsYwSA7k
4ujH25Cswx0HWrqLEuzf9Q/RJ9XwFNh8047bself+d/0NSwH4rf8QSxWRBllX4//lUhEwBnT7WTI
e8Vm26T080nOv2IDklFsgmHVrK+YS0qg/ZauCVns5AGQyF/5hmAOcdBITP+4ljsXb2Ixivl4WitR
+i3PboIyaoIBwMrt+fzr1DlqmL5IAVSKqGJtyqFGMheXkRKcf2HnkI3E/FAiqRFJWxP5pGLFPfTm
UyDAKd4g0fZ7hJAa6s7/NKp8p2HgyVPlmWxS33cBWHdJDCOZfYpo4Bmo0wKnonCyPuZ0APBs9okI
UQThlV2Dx7LaxJLayAgsHCp0RotOnsAdV4pJLso4Z3F3UN8pfIl0qit2avGmRMOkfxVVJA0vrJ+C
EEsnG4YjMGrpaoK4i+bx2Hyg3RLQctm5kiahMSg6xki4n/bRFQRKkEsY4JVfcKe8qZFkihHkp38X
LEygBSjEk0tUAi0UHJFpWKZdgdlkzMqCJ4vg8FkmnCNAhJitwLoAuNc1Yxj4DP7i+BIJtCBAhSyP
Mr/rwTYyBQ9iVjFc+VQCqhruNjqyvphMxwL4SWd+TNX9/8JwF1RMejcILhOGzQyHAcY8mUcGy8oD
8pHZeRfYz6K5VHf9FC0nm+nLil60DQ9f1O8+tEhyy7RcMOFnv/T3dH4DjZGFnBkmIdaAd0FqrigL
gJoM0PIOr7ZBY2CMCyLD7OrtAljNPCA0ls7zbEhlcPqjROUvMq5K8RmRBDs+l+8yAcrcAVQVHO4v
md0RwB31EyHpaAMZ19wY1+o7O68IlZXtVVJDZgsBvmS+qsEXu5VgygOKD7x+X62uPF8m6jwSqO3m
nz9bGqzD04YUwndwFoJNzhWMWfDjfCaw2S3JVlx/x+6uBO1gGY/CtwyXGplJHkAb6xpC0T0RFiQg
uQOazxfyWwBFXZCV6EdMaEDmWqjjB8OXskaDu3JAduHREcgKqrn2UpBtmfxH4XYmYJ9GMwtEJiBd
zRE4TWhJg7RGAPMgmS2bu5LgSNSGXj4ngkaVSP0S4ss4e6yR1ZN0ouEd3cwjwTgFo8NlHQReZj3j
RVoJ+htfJK7xnRUcfUuUnd8GSK1F19v9EsWmjWXtVb3dwiCl0vGOSyaCX4J7UgSkLqChsqS3AQPT
MLJOybJ9Bb8mLoVbyktcWkyUCABWPvfxwC9+y1ltrAL6lgs6KWk5Zb3t4tOnVI+xAIu4I7eRPYPH
HsM1UmI12iYnenSzlL0HwyVknLRPAiTe7rJ7SBDvWCD0AiBdZPpY37ZPgscL7l/GBhg9bcQiw5Pu
h+kG0sj29JJcEn3+2DaRTRA2fDbbDcvQL+muaI1on2U4iIivjeqQuYBRbKH2iGYgRRI4sJrCfhMJ
9JUzZ5542cyzzJ4f1TtZT6NreCP/50Rh4iyZg2TxMFYyycuUXDM1M7n+bv4SR6D/l2PPHRyxIT4m
ZAUKpOGf4Eh621U3vR8ReeK8QwnlBORwa+/OXpD7syC4RpmcvqzDZzVyzMkgPDoTaz2rF5dZ7phv
z0c3Inj+BKCzhSnpyD+XX78bAOP32++WyNO/+I/89J+04DUmbwmZlA1b0LKfvg7qFfaZWjNvZM3q
/N7vQ8UdyuZKMT/8JRWG9icxAZ40kueTwAoLfyNJmSOI3T8QuW0NBf3uml2nJyxBfXObdHgVFQBn
mAxkCewmkKzDrw2qtTjHo9aVXG7K0lAjKyAxgq679S+yOeIgZ0eS+otAgrEd/TXz0U/cEGCLUMV7
indCe+CQ+LOU9gmHH922dzMclt1tO+1bSoGP+YC8qdWyHiyswbeVhbW6I7J+uTfLoC6T7m/tAoss
z/knyCblMC3N1nWLQB37ZzyKNdr22/OtzV5U98pSnYMHwrY05W9k41WwXX2cF4pz8MsEkj/QSoCJ
QHk+OPi6omYAHq76TUryKA7IHYjHnuRuM8fjcjw4OdvnIindQ7i+uAUulenC+rWrid11ja/WpbIO
8SZfxtg0ySpnjPfPjEOy2CkznPASglxf0gURbmTzWxP6zrpUhCtzkcbftmuy1wry7JJUZcXmLYj7
79GMPHdugVE5NvifwEfHZtbG7S3aTQ02aSGxsbzTyAmJo3qCRBbLEVebVe4t/Ct+jFvnuCzmUfNB
+O0Q509n7xfP6axmqG8nNuF/fagTA/5GBp63a+pqeGuffTSMhnD6t4pmerMGLnnlVoeFRs5jx7Tp
bTf/9IrPIP6erAMLRGu6T+sdvkbESjuQ/idnZ67AvdDhB2KscfUiRWJJl+RxbtuR7lKZXtx0zqYu
bvrN7NfZ7wCoCEJkJTzOzstTCDnRvHhuKfDA1xb5i70q6boT9eny6xaA5wU9Pr7PRMI7BDd+sJW+
rH2LrHs2OUAzDzPzs3Mk86TqklgRj+GMdf/fodx7fMaPPjYidxQILtS6cNn98Dba39Kh1e+24Fu7
jzZnoa2+R+Z3Zn/vDlSumg5GhOVfNfgbdkRs0FWIum7+Et7yMzYWrzUYGglwwbMd2hbi0v4ccMWt
tkbtwGgWpwwaCJzDsk7zB9ZHN2LftGsDg8GXwztsjJYnfRcQ0a8Z52lTQJRTuI0BtStpJ64WjTNa
/kU+/zUXQBQCwxmUQxCqEOz3Qz6nqj+W9mVgzWowiDa65wwOzm2Yk6/UdvbNeDRIiPBMD8Gt9wkD
6AZ/mZ6JEf45DbBlREZrIHWSS+HhLsf/MWnieFjV+n6nLghMO7hpOFxuV1cC3j/7J5zt15fjvHlP
v6GDy18uC8gvanjC2CY4hwCjEJaAYZXmeADmNMkD7YntC/Y0Gq/ddJuGjNW4LH8pv3aqk83NGRxO
siHVXecjzSfrN3jaBSi/cqu10JbgeL11TydPheTwF5QCLK5d6ekf9Ua6tPZc80C8zQmigTbsSKYS
Z3d16g0eLKf3wXP6nR38FG8oHAXX9t61cENfXpftJiNCSHNLRtUrxQRZw0q7rYubi78XQYK4xCpo
KATmf3fTwic+OV1AKTPKnC1xKKpTvFgLe0ZYD4wxTzqUJVt3oDram/12SuFfJXDPIc0QzEo3knEy
s7DvovM05/i7OrjA1Bd+fqvf19nhieFebI5HAuoC9YNQ/gtusWaivpKOCluK1iWu6eQXkI3knpm7
VKx81dbWLtm1Aaii6h5LB0bYdBuNoETp3NGaKtzIQvf7cPUsziEua0+YEdnBXAD1dpYy3UaF3zrt
8nR08Kc8nmdbnKWZLlUa0uHLfUfuLqdBsRss24O3g+eDHaFvZnDIxS2dRHzQCU8UIFXT0V8PgCAv
cDBATXYe+GblqBWEPN6gcXcwKJDcF2OHxMSO+os5uCdI6n03PuMX0OJ67B6HTHUX3e/Q2thfLR3q
Dd45sEPEdFwVrWNtbnE113vH0qQBrlvvTD7Di1PZq8M3pRYY8EYnWpxx1SPYxlE2u19wRXRDz1qD
gF41N0McWAap08ajhGjKy7LvXB1ZNc5WjVVQYJiTj2FqE4Hs56/ZpF/X71AKFRPSiaVzbBTvup9w
T+1VI3cZaUyh+W/IOfs73xIs2gZ5ji+Fm+KUrzAdeyPbZ/66XL1WEWFo9phwqgGRSCUcqX59jipS
+/ZOdVkPY3rPYOvClbhlzoYe5+a125CM3tdzrI6gXPF3w/H5HMAhY27DYRYdTJdIatrpnHp8brpZ
Oz0+QzrQTbWbVz0bqlONpvm7cnD1T/vgGif/+tkSgAAST3bboO098okY4K0QXRzDs0baKN8k3DUn
4Xh4rYl2dUa47kw0/bP9NtmqXdkvOFJv4Q7RgwYPWIi3ay/Lveu7cnXh7kbhVnYRVJbpPsgLd0D6
W/zWWO72z+TyuV39LPfr3L/m3jALMzu2GRaY6rNmjOsue8UIcge1ToWXttO/Hzet7Ywq9/J0+M4u
LqnEspKs3O7+DffvdNW+0yR451jrsxqna1Ii7X4RJKfg16LRfUu3phcyLltHf+aJh1WF4+M6U5wb
ydKvPMuDpAxigWtPiLrLOxlJCWklcNS+4u1LKzjdbgIlCGFl9jft9XFaWkPi6t06FdoRc08mEHEz
xmdAwfl5MDU79keHZ6f/Xc71r3znwXhm9G7+reJUWLpk8ng+fdf4ki/xfoQqh5A4hmwZ2Ys9gaMv
2s4vGYZvKRX9gj9vSyCN7auz7FUZk9Sxnl7mCnfOk2x++cUsRdibcoIf3SFo0SzxSvaghulQh06e
dvJuowkkonnmcu/DfECm5dppv9pjpClOCUFR7e+YJBUH3/aMrKjL/nn0qX13z/rR2X5U3xA1NxLV
6gjHypv5NPiF90L91Xxbb8zt2biunHquvw23bp/COEVqGP+8xfcbbcixCI2vCVcjq4UrTNPoMEIT
6GifKQsBGhvrB6OODLogAbAnEjTMHCNhMJ34d1kw+xjOdT3cu8Lca232G+1Dg9PKkRmld7Zvg03K
huBrQy9ZlSt6WpE6+Glni/PrJbyizOsOFS7JZ4Sy9oLEs9ZF+clrUB/ym/gDXAEAxOnKkDxVrp3L
smFuo3wFbMJOPQNk6Njrke3gbHvjNKaSsXFyoe1p1nt66G8WIYyknPBDd4+VtcEtcjvRMlC2+2JY
ocuuLztIxeCkcbaJtugbNw/h30ny5X6qOuWvwzk8Hv2+jXq4q1BPNRgN4hSffeAilp2JeXDxs0F9
PD1dhw74PQ4TB4YXPjMpdNKdi+HMFHeIT6yym+pjOKa9iKmiSbvF/gA9q6O9pG/U+Vp6HRE8J6dl
7s0SrUemTj+vnjirhyRndvGbmcwoTvZcPP+7CvODDM8i1SH8HvAzazA0o8Dcc5/9Q3+oO/tgXs8D
dWJvbdjE2s+zPoyqw/QyvDF7UddKG5dEDbOa23k+7w6ZfzZJ+zrCOysnunl4SggBfBkUp19Nc1oX
UAVctqdJc2mYCO211hjvg2O3GhZlcNAVrzUji/h5shQurOL2rpIoYEds+q5K41K7LIaj6quooEis
iF6DZ6TMbiSjPPtZmce1ul+SaPKz3b7/uwx+EODfZYA5Dhce9ORQAv5M1pHpw0O/PZ6vi/oyvw7C
mu2Da6jVbzlAxY1JeuAqF1IYhIr13mlfl25u09f/vQz3tBx/qNqAAeQuIkEA1IT6SP3hM3GBDKdW
9KOxPHsVZgWAdwZ16eI7naT4SeMZevJ3K8xuIuh3Xm3BphkYi4M2v53m9d8yGw1/WuLkv7TRamFs
t1QJcvhh44722WDQtMpxtiei2Op9SHccM+198+ZfwUULdlVctfy63oPnBzdCEbeHsG8BXUigONwD
GhM3ckjjo7nIDup0p78Y5ReJ3ppL71fYCv8uuztHxB+yE/uXMCnoRjEVhv+ViYm0gJWxzy4rc5o9
aZNuOozf7HB/c9hQ+Muz/kvdtiRHAtH2MBAPCQL5IRlGQ3Utauu8QqUADHnqvQyo7ve/V0hu8s/6
EDFP2jesHZtPWF0/+sIob8+DUWMM57eMQOLPqzo9NeEVLfxyi2GZ+PeH/Zf0JDZWw44hkoWOx2P/
tCD2mVkNrW16XqF8v5MhnWAby3FxRXP+Zi7dsa3/XzF8gYhPJqvqYARPK8HKxg+aI93cNbfmfGlX
zO7Fp7jz9EfvNtFSNMYxYWOdFhySS+5AYUWaIK9Gdaz91phdcNhk4wsy0Mrrz/P0V/tCvHX70l1X
+ssxXdrB6XfV+eo3OitX1GwwAqjvfDXbHLI4qwLzfzg7zyZFuahd/yKqJEj4SjIgBkzdfqHaDmQR
AyK//lz089Z5p52p9tSpqSdOEGGz9wr3um6maNF5EcgN030TnL7CYX+BZQujlWd6ywIRE67nhNPj
ZnegnpvNxTdhzD69q5wjc7l9u29rK92BscXo6pUfN/Pr4+tmfoijD93RbCxuHYNxqoOF91e0RBeD
7hAdtE0v3DqOTxZCN6ZsiW75tz4/KMgyjShtUS2uL4N4fKnMcgZgr5hJBE/7091XXZBmvRXdB436
Kn5UkJUOzoUWQhVwlNSE55l3RdZo0Dq7DQ+WMOLTUXTlFiAU/t4JeylsOhdX5ZrHZ6RY6pqTVlcG
5+ajOluX9MnbAWHox9L9nycM8JeslLSUPfXnYpKj40WrhfN51an9Y8olMyaUx4z52aiI6EphJDZq
JtW0mmatCRsoHCdD7MyGhnsb3AZ9ejLdjwNd1Mq6LEWz+y95m7vH2DzMKCkNEpO535SZWdCC5mdh
zWtzC7rJ7L10VXDjRo+/K7HAC6Nn0xXP4UJyuwtbfNPRAWSvx4C2td3yl0jlaM08qIlAyz7x9/+e
EXGqfRl0Fe47fcjrtxixa679/to9bPj/3Sk2ks4Vo6tryA/vgnY4VLIcHsrgfJLNY3rbwGnGQz3M
Nq1UDDrrkJjD/6Y09g2Ws9RIgxZKyeUuDA7N26m3k+tdStSZN5aBo7rcXhx4aE+sE35Om31foyEp
IJUYQOWd/UYe/xEcnHtRUqTF9RDUR8grUBBBkCYlcHXYisb9CQj4AWLw36eB1qGIAWcHEezDHRFj
uZApjZdBddrjt2pqytsduOKt2AjYVfSvtR2ruh1JMSYqvlYGgkqLi4oYzuKDKnli8KJ0tZuHvQrS
GMVv/FWprj7Wdq51JVZXLcqDpnEpqEjQbVSSDzcLg0u0Bo0EyVW9W7LgwzQxENUfbZFmFHAwShg3
wvn+oN7LZ6/trXFfKFNTaCYGk/AndhkaCyrFM+8q7DWxWsqlG0tXtjvgdW7/Q7PzzFHAv/2+4h5K
+f/dXwxFmSuGNKn1v+vvfzzNEHBEHTd5GdzToQHD9BjKZpG+54B+VciJ2n2MV7nVFwa/f676zzv5
v5/7yKdRKymr+nHerMSZh2KQqB0+XG9qMFRFBuBf35SK8V6T6FldHWfXIGLMB8H4+LRstvlcZ3cH
8DfvbfTPkKgitU9fumgW8zror4mn6fBM6IItVQ8lx6bH7vsReucRMiB0+iv+G7+IKwVtsEGyWZMV
fV3H1f73r/gAafqfWwsYqpMSKxLD7z+3vTa56qeyyI7BFfhQDAhBGuWx5gpJMlIF6NmaZ+hDAwbs
6cIRQD1aPsLw9BVS/KpoPlv56kRJ9B6H21QUZ0otmtLFaZkb1jIAwqInwTfETcMSjso4DaFgFscn
6/0h5vvrKzxK0ON7EtbxPT8GWXWrzSi4l5998KvARm+nj37mivobcLUMzm4PululWqp49S6tlNsH
9UzRPHGqnj4q+gHwxMsxobObQsZpE0AUVKuusZv3YRL/ft8fXVa6gAIoFmgh8EKGCk3y530vW0GO
sdAtghMlola2T/hkVE5xdi7k84o81cptgtFFLpqdhdb5mcuL/K+lDVcEITk7pIIx9c/PPx6ba5Uo
l2YFG6hPRZR5LBrAsVM4+itz7ydjFeeLO5bMvVUjTFLFlTX3Ir6JizQQ10XiFjR39VVyIgjIv7ll
d5r/8lA6LvNw+Pu9+sfJbPRFjI5U/AF6oCt/XupN7NdpdSmLILkG52QsUh7FMe7/AdPIn/O4b/75
OQ8RgMB0dNhIeRF0NCo8PSEaWfF5r5b9Jw//25bl5ycx0I5dKJPQIG/wSv75jbIIq/SrCBTIY3R4
drbQ7i42iFi8C0IW7Dy9cJO/nmnd0I3zkwUpC53Bi73vhm6xHx6dp4VTjCPTeVtl42qAcxdqq3DE
KTcTrYtZWPgVm6+FRWe93oCEzM2efRrXAwQWH81U9OmTf8TDZtoMKrJ0P5ymfopASA2MYeVcnzy+
b9H847dVGVfowO20Sh9Px6i+91r6kWWQce5Q3cDMW6f07WpM80JYLqPP1HhtlNFFehOkodQMJNFr
ztOceuLniRYlZjuRAPRWC4r41bg9O7x/tkK67YNUEbxAd1oCENQellebJ3JyUKJjEFNIOnD+6TjZ
leerE+q1e+IFTGOQacf7DiMMyL/KtV4VmE2FwKhkgt3f17r+92LnanRG8zWpz5b86MVwPLW434gy
KOrd2el31fauU2cgYVUQZTERv496proribVMdrnyTZoe2Zwp8CJ1wkLu85KDTnepQCmqTc0p8w4Y
Zs2pcdMgqOfiXifMbiY6LGV1Is0EitpXE8qsi5M5ZWLUR27l1p+NQ1G9RGF78zPiUI9Sc8a8Y/bR
qwf1RkCJzKQaFW1F7EAIXaNUuloXyFujEm4xCAlK/+/tHR61iW5iRNRP7VHVV61gasmTPLB7Lx/W
l0i8090zeBHaN1H0j+ggS+Vz3sjEo5BAWzquuDbjGm+TxRONPA8K/vlpfdJO2FUdIe7nu3tUUr0q
e5cq6N9BkLaKFyMBzPBANG5PDrZ/fi9MzLW+SsbJVv3zk3C8PwD1P0M2U3K3KZktoz0cMYkDtStR
PwH//r72vgP3xxvZzXKR/2ANqCoPZ0IikPm2OYiGklYlo88MrXL05CaNLPpvzLxTyD/NTqvkk1op
Xe70S131g/SLspjwaayV1f1V3FFmTegWjfLgsqBgQnZSWhqqBuqlukPB8PdrfmCofr+9nVcv729f
Vf8ua2TtPb0nzTELjuXrOVteKN/0Lp1HJThxh5eZ2n4pwpirXCUMzZaq/BXQVDWuavfwzAj6Xw+M
ySH82/Gy6ZiXPx9Y2lzyNO5hBaYTmOIHcFDHfQ1t/pFz/Iwb5rMgov/3IY5fE8UjPJTwBKTy9fMD
+6fwJpw0Hpi+64OpQn7pYjXpdENb+gAvVytmfOFgZxaQQsBSIrLKjFl0Y9oPeq9oq1E799HOop+1
a+cMWSh1cIUYh9bdg57tyMy20r9wyS8H2pMH948sklodN4otDkIPoc7Pa68q8XDIQS4FUbK4UglX
GR697hR5S4JiCIZ3SA+mUXX3sCe0gcpSQnWPKSZ3U6T6D7QZQ57ueD4PMor/vy8rtVvqj6/C/14d
jl0/r65/u4T9NpWLoIQ6f8h0YrTUy2LZJ9cND9m8KJtNyZwE0EHAMzSXnOauWHpe+2UPbrGCXtXo
mymhW+c7kCupUxF78v9Gx6tqxwTRHXG/pDFNwW5yr5w2jqeFui7EJXbsOhXzogfAKWEWRfXuJyoe
hTiKCqIwdMIX0Hgg63sHt27g4R/u1hEE+yuAyElUX6GXemrWX+CldMr36iUdZOJlSP0KQyvdKvHX
Sm9U8LXKXujoC04FOQsZ6u83UOwe3283sDt1/9iUpag895JLeghSfYCh1QGM3unY2Ffhq4jTeUdM
QiZ8EzdZgli390SQ9Y+EkcVFcN2hnySERg9nel3hjxn1CbA4C3ScIxXxOCwEsJbhW1MOQuk4pZDt
akp/8ORr/+P4/vHBD1vAPQ0vxfVWFQHOvVdVp0OeXTY3hmxQ8+S0fgRj2z9akkpf+vqe95y0DLSL
L4bP5BUPApjvfRGVFdBf4ky1K0v8vP9VmyStdleOwS3c5qzGQiO175kHILRdBk2PXUho/oSZaQDw
17oVUe84L3+/H//YEbucUtKxYZZ0+XuU9Y9VcFCP5Od95RCEfJiODqhABCxPRUxYzgfU49L2yed1
D/Zh2eFmBrWQjhDxpvawI8rnXq0fc/UQ9CwcbLuyW7Wo4PNRlMmcHEZff0Eeb4r0yDv5wR3YHpYx
zm3KaNsrer1FiQCsaSlXyW8lrWwzWmQDZV5bV8rltxnZoklXmj48DWkm6S3J5AdD24kt2BKzKXPB
Pq6TZVcTFfhfx7XklaT8bqwi7VSoGprCOKKselte/CNTrMTDB4sgNx8fqMBSTEVadROhntub3+/M
v/bbP++M8RBNSKe8NIyzwQuJfRQ2YwkV+STtcvn4fKFNRTtS0zDmoRNIBy/LYNkydY1YieGfFJRf
xRx1tcFttctJYbzOtDB/slrEfyVGMuB+Q+7z9LrA/OeqFXo4H6pa/xBoJg6OTL9EO/hbGrpAzMRW
fff+dp1Se0VOEy54m25fyaa/lAbRXg3OY83Wg5t39YotNFo10Gwq8F/F3Qzfsr0Wm9pE/BBlM7I/
PjYqpyNGPyZ5khe7sTvAsoXeQfOdPAGtJIV6181J0g2mDCMHKyy2EJQfzL0R3BTQwLxkHY4Uhn5f
VEZcz+YIcQo6nEE00eEEVANS6nUfAGC5YKbI4saStjGkmZg3Z59ZqO0X3eSMAuBRBfzCNBbcCaZi
hqiDmH1W3Hx6Iag2HM6WZJCbY2VPHJXEtNNLu3XgKNjT6QHVueCfvo5vVzvegJuuZHMKRMynxY7h
pWIq+8M4Q1xHD57yPxe6U9dn5tUPi2KJPGp+9Z4BAb4bIQ8vIKUkVQXrSkSiPMaQUlToZyOWkkDX
LHl2ej++6GsjcbLUIqjsffGiedezWU1D5hAdPQX1a0qfzagIil1CE52d6fO0bL2Wx6+bRebER3uk
v8IExvMnpESGlAfBXGGrJ/sU9Og2j2jPHzYAL3q1CZNZXJdLlQJBZCW0U0Jb+BBWh9uT8OBfUWfX
sNNlGW2x+FffLiv67TW+XeIAj1yZl+nawYwjjDndCg+jg4wQSFxedFCjYky9uTXby65HcZwLJq6w
qJf+/nY/tMK+t3suiKCdxpsIkf4hmhIPGSdsWMVstNvi9IVXd3PyLuhSkuitPm3kK2rM7p4+K33/
Y79VZBTWcN2QQQPO/fnCqs29PQhFGi56jArdEkuJZlGsoEZCqyL8f5zqOEJIhNiyrNJyfjhcVbL0
c6iGcaBLitmnOoMfWXlbXEgqRTLg+uDI8VB/Bs37PqQelzQKb9Y0XFBqdg9nSnO7S4dTpgiLrEZ/
leOXJowJA5MQYme/dZKCp107QNdHIVZ04uVq5dprivghPZr9y1o3MEmcJfegST0hDHpo5E71AZng
1cqa99/XwV+PQ4Gup2HRrRh9WdIek9Nr70g6dBLoK6IpI/mtvAt9h4pE6OlW/XjQdp/UNZNp+NIz
e7wpvSZqNKkojEVTb8MzOpiLK94k53JKLeNS2p3fFd0XGSZI0TN7On0gpHsw+ocHTrwI0Y76JHv9
+518uKKH1XEN+2qUn3MQPvrgfr+aJaMc4eiOma9Q45KmmVKywIwLU9X4+NXPwAlh2dRUX0WxKMVn
t+evzIyLISnDTbeDj1Ll+/le3DOlPTb9IgqUznlJHhhkAmo61e77we061lU/v2MXoS9+f/x/R90/
P1Z6OD9Pxyg+XrUEzkE7FVTV7NcWVTYZiFSOhk/wxWRxui8S7HaT05PQ69uW+8drooAih0zCbsg/
6KD+/Mp6cSzPx1vOwXyURs2BYfFBLoCF1mqrJsxplBf1ukqBKFxPp1FeTnU2eGj+UX6dH+9rPNLS
fBwd1pc+TBJxp93FMQv3yf3p/71qf1zjw2OJ5PzSP8Rc4+0csCru2TRub1avBTDKzHvlRci6UgbO
4ODdBgklYHZr5+mm+Xdw/vNWGQ+P6ZKpddIPr8aqY6/jYF2Z5SJaiD6y62kvs047DK0kpkU+f//6
30H/j0fElzdwz+RYpsiD0fDPR4RgAkdF7EHn8clOEwSadn6aKUVwQ5iDFLE/MxRPTluLnfTCON4N
7LotZpHZi94M6opMH3x7haROe59f9ANSaqSzig+Whd6gerKeXG53G/6+XCC+VMhBsj9Gg0aenk9Z
YZzn4rXyBFzDKzRrcjY440bf612dC+v6HDFsKbohggi5mfBKfjvMyWW80OncHK+7+vh2k9fxMwPl
75mevy5Ow/WcBvi3AuvnvcSzsG7KtrowDZWPqs05BsUDc8JKEXmUa8xze2YxbCdRY4djeZK7F+xV
RStGkO6jgmX0pN0KDHkqyzMoIWkP4WMuvetLFuWc6tr5ZnX0Z7q33STiWEUVETq1eZ8J/g1iXrKk
McgK0YPzMJye99k2BLFONPnaCCYyPHnOZNhXv8MPX/A3Isw6PwmBHj3Q+rRhDdQS//f7d0fRH6nd
qdWlSlYw7NQh0FVICDvvTSGcnrQUeXfpHnsoujETSJA+X2uZ0p91Eq+OlOq22N7G0U0Zl5Knp7eJ
kjIvlqGWLJg4aBl3aI7jumUDq6VNikI7jN4i1Il4WghFzzYItMNLOVbyxrskVBvr3s1u6GMwCB/L
8zJGzk7Kouf+EZPWFAcBQZ0g6HPOCgHmVd0lWDRU+jX4fbF+R1g/1wPyO/Z6Kn9U/3B5/3k/iqKO
oGQp8Rp0x6uxvG1B2KCth8zzhR3dbaP4gh2yQkg5URZ/3VUr2lXyss9cZpLR9RtdeqZClb0ruEGH
VoeKVzHEnx0BLce7ao99Ek9Tpm8/5ki5fZwasw742uFUCuoLnsoI4588Y2rof72BFLp7+Et0DWJm
th729CLUlOoWHoVV3+Q8d15m0XAHYX/qKwNGNAgzTMnaKU5u7/3LZDeLrRFRjgVfKxAsesAn7zOI
zBHZ0Soar1ZnazYKIAM4ztGcOqHHyFs+GDpMtW4TC5iHuQU631iEj/7AQd3iIOgaFNbnYMtvEJ2x
/Ln8iuxNrDEkr/ibcm/Yy9jsmcsv7swyNZeLyPY+midl+O+awcOTFbsBPyaJkFQo6sNurd3vRSLE
dbQ+Oyi0rWwN3Y1xPpwPjEnnYZB4t0Fr9xFWHRHeQFdwNQBXxS5fbQS7gvikuQxhUWstBvd5Mxxs
7yOa+fZnQY6yaxBDW6DjGS+rx+UAKW0HxVoxkEpNIdxKbj7EKLcnoPE+WOKI5o1DcmdJg4/ENWzB
/X0VS3/FLazRP79r9/N/vNV1ppWXU5EJq86z4caXQy+Zu93QqplZcPybgeqOl6H1LH/5x0KTe3Qe
FPo3nc6j+/k/Prd/TsTD/ZI1MwZjJNwkJDs52AozsUNj2oKMEsxL5Hd2p52+xI8EfPyeVCzVrgDy
8Jh/XMLDhnZvkkysQylkrXvVBj8l9u/drjRfcsbeNbNgOzPPqokHhH0erPBUdEauAc5YA8PlMw1r
Uixg5MAUqPu+MT1wwFzUZvd6oY7NORU7rwDAl0Mb9Hbon9zNQhslM/tpBPhg4kYq2Jd7ktRDF9zJ
CtBF/ryV+kksD3mU31iuEJMscRZttNnxhYv0TxhuLHUf72sYBv2ZPBe81vVf+sv2I+9bMOsGusFM
VLriF6oLYSZOaAo6L4eJsXyphuJ7FBRB9Ua/b9xfNu81DCswTotsWXrL0jmPDdBFff6Dt5BJwNnJ
Dv32JZvKXrYGQBSoa8HTd6FfLDvyRWrZNPGDZEMtbnRbKEHvK1wIc3UreNmb5mozAo77MHJjx+DP
qifV58mu9lyyO7wH2YaMansH5dBBwurJiWGSd8VHHbQ4vcGMg4OX2bEf7oBmTYpNPGErvm5qhMft
vHWrqfjSTjL/Nj3MT2A3UlSMxlgf3imXNGsZulRvcZrI7+n87p99JoHCV3Wc+uyCH/fFfapN070G
JaoBLZXDlIAitem8SaicgSTTF3y3URSoC6rdsLJyNxkS27kZR746pxTk3n0DQDC/cnCkTXP2yiHc
J0wj+l2RCCxTMT1PWxhcNG+p1cAQOU1qHkU8u8yOYMrAVQCqgvTk3rz4s/RUkBbNXB1zHA4p8SxA
TwVoAkaxux0w7gwfcd0gIYAxBe+iwteZFpk8VScHrxM2tqPCP+1FqIow6Xx8pBx8ykVPgAWFRPtF
HzfbgxutpXkCkPn4oi4uI2N6xYu59Zhn96/rg1tOySr2xUA0Z32v8TL8TyJTHnLaXvbJTvbwvwhf
UaNni/MaIVG2kCFmisPCSZzTlo1ztLziQ1LbUOmHJ+/IKgzBm7TQE9VpM89HRtAM44k2SVfNUH1F
J819h/3v8upNMd4Ft9d6mS/xjBovGStzdV68HL14S29lnPn6qj/V+FfU6OFEnF64S8JbODSC4xCe
pKsMroNonXvS7LPTVoCemYeTdggaCxqDOgcWuTkNwiD+JCRXpqF1GIyVUR8iU+aGk8TXGHGgcQbX
Ax8yG8eWUea0FPHwy+4IJbbgEwOYsocZxBCnYUg7msuCHXZBY8antEPBlPy7Qx8e+hC/5TZIl82o
Wl+BkuQTdYpI1r4O74sOqRLPK259OhNBm9ymOHa5J1ub3zuu14C7ycW04xjAeDSN50e4byIHkccq
2uSjcloOdJBwMATGzeToJgt9TpUN5WrNrbgM41m043sD6WH8CT6JwLNVv0Gm4fy0FYKMn+FjP0/e
DYbBaXvx9HnjFVxMtItnxUAb3taid5x1F1IP2yHKAOszpH6ezxA/Zwth2ngVayWdxfjkhBMIwTth
xzMH6d13mfOaA05Cruzj42Cfnc4iyPVw6R7uG3S0DZ8s08LM7dwrJ/lQomR7pa0pWITIDlBmMGDR
5D5LJgxsgxEJgSIIYK1fE4vuJlAuyGFwTiwlgIw6yV+uQ+br4IN21KUQdFQHV439fFANOwih6OJT
BNLibgsj2FLI2SwEEvZ0fDfLLVSpsTrFzAZ6x5v4mSx105iq83bbDimE2GZHHjsu1XmzSOZn7zAA
mXSC8HHwWoQ1ybadQ7O0OyrqzbsP83UPma4215mXFoaJfR4uLM0WVun6uu3fUGOni45Jq8/uM5RA
o8uQWzcqeTAcimPsfYa4BHohYDAN5TcibB9NMPwHAHoLyRNW0phJTL83Ljx4RHMZyks8xjFWfiV5
wH92RovfVefKHM1EAVJ62Tjqsre8j9igmZog2GTCrOpmrvDbMYRukmuP32LqOCr3Xsc6QzNZtyUa
yE9prszawfz+rpOhlCv1RXQO497+NDiCTYvmiqe+MGA6iubCOsP8SRw1ZLgRWnNq3x0fHDjy0ZeB
Ycmr+jVe91/lD2PSfRh0HIhq3BljdOV9bIa9OYnRrvdOW80t/HqMiXe0yqB/9d4rUi36LDO63XOo
LzNhc2HodqW7CeNbwoI5HlfHp7gX3HjbLlYz789BKC2NycV6NSflC6yQoTHMpyCpby4yrCHTsDNH
tKShMqTZsI0Yjk+/2SdXXoPbK+zgLhrvYFpuwaNVh0wNzzRffQHXRizQQb/w/EVdlcx6Ex2CedEx
VfjOjGe5OcosSDTrFhMRY46lBBtOvqlwXTq/SO/wuMdE/6twqq2OPtAT2CvdMyvd0yZ0832Bvyj0
AJirdjtMgJVHHGMdDEcYwogasS14h8Vh3N0IFTZQukiWRy/yjUAO+otintmHzXV0n0j2+uDjV+0e
Bsm+eY32MM2W7aJ8KSembFXb0tWm0UjYNMBRGPX/LFxpGCIFMoIafoviCvy/sx35OlCUBsqZ5Bmj
s52AXQG2DG2sgaAKU2B4RHvW98PledKzwyEoGt6xw1RkQHLaGxaTZtGbG2818JvDNA7ObtcGy7ls
Ju5uNq2o5bnDY8yMRcpAAstjHu9Og4tvvMqvfD+Oxt5r379tjVUyiSbC7jYh5ZVZR2TTM2mVsbgn
yeQQqC6L0Q9ncQCv2iom9SAnCgMQs9DmPR7y3YuABGU8EvWjN1K9k4PwYWLMj4t8AcZs3S4OW0aL
xrgkLuIdr+cYdtpemfdksw2UWThp/Hh335OLXz3Ia9hyYVU+F+ecHectg33GJMKQcItwbFZt5ddn
aA1F/EfF5Efs91COz87RtZSP8W1du0ebYQmAJFdPHQvsUDsMGTjtbL/jh8KOAUxhOGzgcDMLX54W
g8bGWa0XiDPZ7s1Sl0iE+W0YWzBKk0UbJH6Lspli2aCdHd/bJT4iGhP6JDoDntuUPkigWvdFOxOX
DWcQ7ogcNZmTLeJZPoFJM2vt20Cbai6YDcA3ioPBDhYGHhAjV57UbBM0zuaAheZndpfIh8D8Gg0K
+qRMMc6LiWbVk5kK8Ke2ZJ8oYpBujhvBN8bsasN8GHuoHkc1HFDNLZyOx3t0230yPsw6UGPkK0Cn
ovkdLhKvyII9aiQ7BlwkPAgGB/uASLsImsllpRFhJQ7rcaTPI8fwWg66++zi9djR2+mFyAsrIp8D
ciEM0o5NCLnK4P015iljG7Tc5kdPH2m0uaq1uGd7VG5WPbxwBX2fwXUoYdchT35Aq2QkvQIKAhzU
YR1JHMdswowH+Ombwnko7GRLozHYWSC86Xbt4cU6UL1i2Z+DIJ0bdrSUvNzX/YwB89HixuskDQmW
FxKvnTFXAmEizrUlbLhN/SKOOpwxT8fVF92CvLxcXnT/zJ9mvtK2YHfRrA6/VEwyHN++2fkTw+5w
abDfiHuEiRTIBOFMsmzxh7VStEWcWdI09oUPfRpPaqIatwcY+uwXfjiuHGPEi8prBTp5pPqFWw9i
Rnn25225Lfd9wTwBTmmG4StMFehY95nhd1Coipi2O3aPpLvtDC8QP9qEVCFNAnTyat3q07NUTM5T
MH5vjM26J+hV3EsndjkVrcHFoY3euS4dnbngHznVY1B8t2F/Xg31gHNMDa5bPsM7+By4YCDm0bM6
+F815of866HRHpUVMsVMCFcRjlVIezVEu+ev44T8y8Vaxhx9vjO4DibKMiftVwYZ6/ccXn92AQ+V
qKMu1tHxnJEAjq+OMlDI4XzFF+3zGnbvyz3AbmmmsaNeXr8u7yE2jKoP0G97cwygYiZRvGLtZWIu
kehQIuioPWHDmUsJiHdFtFved9mWh2LQIScJoGYy6ghldJ93OjJIlvkALQMRb+iygoHc92Y9NvM7
8mL4XStlnm8YcVwU2x7GrKt4Lc9///7q37WELgGmCUZ3il7Yt8jgj1rCPbpJ4eVshCvvZVOYd8TT
gGbIGWDskDXs/I5EvSNjZ0Aekt3VMV40c9dzfOpT+8o0zN0M2Qfljtx8vzJidzTZI0avh2+nkY7s
WszL1W0yXd84/tFygO25mcPFk2an9nc5gm+BvziJvNT1LB5Kbyj7yOKL9LbuDTYS8r5ok09csnhj
Fo9efNjP8P9kj+UF8je1NYeB1bX6QYg4UWxp1E6rFwomnEKIe5zcWwmmQbVZ4Bjrkb6EwxDMT+3c
59H8/NIuKsbQF8eF8MHoeba/EiOuOLOElTBpZ4LHFHuBUqD/IU2f9XT/vVj/+JoPHZmwRvsUtjpz
1tAVgTt11kn/sYrVwfWtx06uWpwl0Fk7hnKHZISaDB61BaNGOvLt4tCxfjvKqObw9QfJJyRRsGod
WO2wn7M52JE2knD6kCB44vGB8qDjI5LBHQZElWDT7sMQyUU3dfeNcHQZn2M+UX5tXlPDVHYd71F1
mteubKFBwPx9vf7duOTx0ldmWpZKK/PAD4d2c+hJl7LKwtULdqAr+ggmxp0IjU7mdmxVzrMo4R9F
XT6vM5VVu7l5RLM/C0Tl4VamYf98WZewswrHbbe1dyIpbiy4NG5IclNtpeDJl/xuPf4sr/GpINcY
kJOkv4XtWtYa14NyuK5RllLBuO3K3ZU8bmYAf1gXu/OuRavKkNXF/TosetswQPBpG265Oy9EgOMl
J/lpWQ3ALZBAEfSS6h9Gsn2YXRUznmGhSvkY8rHdOIZuQVkxFnjkcMgEBt6aytE8nq1wEvknSs2v
ypC5HnsdMfyaEFd37w4aGzw0ZxSgpupUeD2uhRHGNXul6NgGwD1NBis4bgw75dzL18zK9vYpvjAn
X6LRs+x+RW6+pZx7MQBUGNobDOUdjMLznf6kL/Yw9f9d4fvzVj52eXu3rBC0UDRWndR3lrvUMQDG
dMoh5Jw+fpSjJw/v76owz05jUAizD8SE+sORFt9yIW2LvrE62fROrKA23yew2pnZ/f2DvpfeX4sE
cB8tNYXpTeOhBlsIqXpoKrn7IOaS8pGfDM9BDMattpSXOWUWZmhBw71F/FtODqbiYysTFRAjZjZe
3TrSvnk5fHJV/4iqf7RNH14Y4aQqgtw/X9f0S0eNfZnTNLXaF/nlNKL5EXWYcKvAMgfEeWLWFUO7
kOFRP6UWylPQlSfz6/cr+kfzjSADlZwM4kxUqfb+fIUjNStaTS+aGW5zlyEluMGZ0k61D1NLdiDM
sMG5V6qBPc1OX3treV985rg07TXL0KzbPN6k297VPMHyuNhJhOe8CQbopXjPPy+fSmpFhd/yxjSA
cMvO4rCeUzn6TKBfPVlZT7/IQ7FayNO8VDP6DZ4vspRfdzvf8zzi2HHtx+bww/PY/2f3z9WZ3t0a
G+b5xGIkmrdtWjtT0eHqItMiE7aGzxST6r/b5X+0OB+O4ESPxH4vL6o5mRt1/72/2XyNv0KLyRiK
vfTnLRl6Xm03Nu7A/ALDfKnd2jYAZjXISmkWsYX1nPNURYya290vYd2MGCyUYe6hC+S0YznZ2rI/
q12UijdiLGzMmH3v5vK7mfwb3wyqiouAg4ZY1IkDMbs2bNn0xtbk82DCrUGd3zPXR2vz4hFiW5vd
R0F8445c2wUp2XleG8zWC6O7x7BXR5Onf/N14g9f5NZiw+9aME0LdJCuThcuMarDXw3RPGVZOhwF
o+2xmzh7eOQ0vnoE28gWZEqe4SvDrwW+lMLw/AWRLBvS+SRLQKEp28VOwFu1oJCpBeHqYr6vkI06
FBc7eHEHQk6XB/KqDoSqWcCcDJ8Z5HGJu1MxwQLeYloJn7zaupGOgL4FvNp7wTrGqYksQTF6Eq7C
CAVLPxofDlxOAfHGDDfoGIR9iZOUd5hpw3BcBh1AussHUWRarS3S0Igtwj3Z7vjSPUe1zmxpqc3l
80u6Z4RR95vCzlo43c/wmdb7/Pu7QGutBvd1gzCRP0O0g4btSPNa2ADpHOKnPesMzUu0qlc6Z3gT
UkTqfCe6XpJidd4vOmhscRbSBKElMYHZEkH8CdddSJOCBk28y0zbQgy4gt4SLGrm3KJl/N5jwgux
TGwypBWZA/PkGAMgO0Qt14+MZfGKS9qiq0zii+AdvD4lacV8DyFOd2BlxT7GFlNeKFeVmYBVemwZ
XDk2B6qVZHaIGfjNOupmNU5n8iIZxJtDAB2o+dTPFqTJ/idS6BC9ncl0rfh10SDXwYqwYXAZXxEG
wbUJpKqCgDa5ADXmUrFx6PwdmI4Y93dtiZsW8FtmpCfle4Nj2JkgrHYOVurow2YtUc+9T0iN4SNw
hL1Qk6Uula30l4pTDWndSh1e9+FUJB79EFbN630hePFaWOXreMFsdL1msGx48E++klktMu/lca1P
+yNxrgZosj1pmBDn5QNjcrTpXsDPLYc5t151Cq+GhUYmeyWqM1byKCVZzInx7sMUpjEsb5eRDZOC
5f+h7Lx229a6aP1EBFhESrxlF6kuS7J9I7iKVexFevrz0T9wTrYT2DgXO9hxEpsiudaac8xRhAfq
AIQXXsNVuxfnbI6G70Csc6bO5Zq/5b175gYvh6/lqhrrJSzj0cuCqGCTyEgjAsWCF0G/AFEBm4aQ
9VyZfYC+HjuWKXD3jBgR0RSMJWGK88kqMRij9XzD0ScUIjl3yy8MbBXYd8zPLYMhHzz6EwJ6aGy3
n++PS/Dj0Usjtj/RpvP3xk+WGH5hvutsAIzbPiHgcn3n38qRsUT/76FNlwLhHjUzgdJ4y/z3MMJF
UtSSadgcijdUY2Ll4ABxd56hKy8V7ENuVl8YnS9hotbvmd1SSv98Gv6jtKRW0EYbmLFyIHb8vxcg
SHHdtJMy2Wjkiw+p7N5kzAWNqRQuJlW9FHFmUfE2rPBMuTUv9x7brfPF1RIscIbM0htlr4k34hi9
S0LrIafGz9f3t40AZGhZ0VUVvjDJ6N+1GHqaTEtZS3B9KVg4Jp4mMti/ZOmVfS223WP2mX9iLUmv
gSYdr1sjN9M9zo1L7Gqh9dhYvwBcDrjYAdQzhH4qEFbqkIGuxluWmsgQ46PcuFdYfQ9nVKMubBnt
AdYLMwJsXFuLwDnvYmXB2bQOLFgjD9LfKNHq30XSfz7k94cwUTGCKFShPpS2uh6YZUkWiT4m07WP
yt5F9gecFmMz7qkD1QheuKvWUswaJshHZN+WkOzZ6rGyXzM/R1ga+9dl7QlesicMwUYCO9k2GKtt
MIGTf/EKQSn6jzdYntCZwDMb5Wjf6lshFrr+nM6iTcz4ojHT0L4/9hiQ4yH1nEn+ebbKr25dmkxP
i0CVrQHSx9UtkPMo5hUSO6aHgmKHnJVnk6tMsDXGW426FCFkscnPZ7Nsdvf4QKpOfTdnPhXArU14
Np8h4NQ0wIA3MpNoKaWL+x1Z0kKqrZaxMcDDqKY1Lt2ifhl6yVDwhrjh0VY7/D3ZFgQzfJIaW0gd
aj17mpn583C6B7frbpDsjmI491V5rr2TvrGcRcG0Xp3Sk36zBtHQcZe8bkJWTLp6k55l7XXoLfQN
t4td1nak7hLFbDRrpmxGU8lXYcfLd3O0x04z5PNysq+aV3wZB24KEelWzUXNw8lW5OrCalVfVlG9
jOptFtmzx4q/BK3xeg1KZgHEzQkY2DOZqDHbnJmCf8rxoSd9rH7XibIsHvPKFtiJ02OWLVviFTtc
UM3Z3ZJFQ9joc8g+VWLLp/ZqZCSjzowUO0a4F+x+E0PHcoK6DBwLg9DbL/2JPEJn37e6P1+Ub9Ba
y/sTQxKPNrR4utEfKb778ihcVl3kTEjxJLCMERyM3wVmhKizHxqEXvi8vCVr3PM61Twef95b/tbs
jnsLNjyaJmPPzq//3ftkKZfabujqQ2/OXCZxhoYPVg3voZlfN9hWRKOUotunezX4GEyso2Eg+MlT
9EiYi5dIBkAHJ0rCIZOa3LRDb0wffr7EfzDjuER84UA4REhkX6vvDzyuToo2OwvT6iBvVQsvwzcM
fxfd4xhhVSxKbJ6+4saYd+v4UJMZg+82uQ5mTebK2XjT7bcNfzKmHGtWROCg6DQezt7MCmWQXwxc
yRugOPYLnK5+vvIv85O/HvcfV/6tHY2aWtGq2YQrHyO25tKC6fs+c3UHuit8B1gAaJSWNRVMucZ/
Eed+uFn2lQCYCKz6l4v51zH752381o0U5bW8AXtyMfAFUogao8l4c5ptmuD62vn9I+wCttAGN62U
iNyc4fNoAVWTdZIHCpFFP1+PNn74n27OeL1/PNZbqwzi5NLUBwxEOLUaycqO8B4/iWiBPDPmRjLp
r5HT4XBvfGjoj/EEcJtXaAY0AkWQQ5JIzN2MQekbRpM82cruoHN+DjYyc/MzXKoWed8UQcxdHYGS
cUb9EvpsAlvNadc4kNHA1Pb2t4JG+ecqx0yApaVC4/8Oveaze6RV6hl7M6v/HCXwuCiUL92m2isB
ya9wXCKOsXZV+oOBdZe6bfy72axCZriLyaLYzRyJAdW6H4cNv70FX5aOf9/2/3dx3277cFVuYpxS
TMwOGE1/phuMUekzYjzo4zUbwKsQMIzxcWveKCduIXGxtCRwFJe1S13xirsMtuvKvDcBwiP74oWm
uqD5WEQ0BBgDVvMaWLA336N9+qxjQWJdKINVHJR143V21E84vbnlVyeF9S07r6esIiZVjaHuIn69
kzoj2S4CQ6PeptBzxAKaASLKp7fsgdsCp2MTe6QmrQZf3+4miO24LOO6oo+omO4y8iWiysL3m6mN
KXr6EwKSNjhQPrzj7Zx8TBga4yUJ3pUD92Ghto/N+1MKKiBaWJrQgEzI6p2umGJBRWm8gclWhZpu
al7AaerlB0C4ofuHaK1iQBd6lTmdC1TIrRn7qbm8BPCA7BkoYOV8GvJ+zHGuFy9XN3ZnZrrobdEM
6ACCih5Af+/B/LY4rSJ8Mu7vk1X2/z9NGjfP//u4vyM9+i3uUZDzuI8dmY+F0czvFh35jGADUjds
osDbRblJPaoWKibRSz+o/Xzq/uqXsdKXKc0PL94XdfSP9T6kmp4qclwfJsROlfaNV0BYy6DVYF6L
mnobDRxoqdlD4KZ3L7zSghxxVM2nMT2MNUwegeJq0ArAKe2ObB36FE8feR62dvh5c/ryxvh+sciN
kTlgDSlOv9+2SZtMGiERko2eHOT+jNPTHJNPYbKMKDYbf4aT10Q2+c2lHYwyq35pSZC7/GN3xJQE
NRYCdCDvbz2JdtXEs9Zc6kMDA1Jyrk833RzoOVlhM7/YaOYrht3gSo/ZKl+R+HbISRcMrWfoEuyT
1RqYwaAmNBP/4iem/JS4wmt7iPxkjBXn9R1M+UHcNKPTuEq4jwh5RVoya3NeGGbg3NK/8cb7qdcB
kYkBfTKjzzeKSVvYTDcYVDvaljg1jH63xaLHdrGC8DQm3JG5R5N6X8qn8yqx+vVo0uzdgJnOzlPj
NoBc2FxfOFd+C1H5X5/4/ZlNJFKkoa1iS6V/29mie9fGTadWB+kx2ineBOykW/THclV9sdnqF3Jh
j/pbssp89ZSuAdK2pD9CgSF4g8RL/i4m5d16+lr609dkWx7ADMtDPmYZn8IRIsqXyRJjGHWbPBDk
ZI6byIa7DOCT7O6WI+Jow/dWvBy6WtWQ58ETWY+zERWiBNmNXuKU1t2fWTAKdwQMLFo4SbMAGuaS
2Sa5P/JDzyNhm/OGJWaMPLyIBxUHKZaM4bakaZfmY/FTs0My+HUl9soQ/ThwFamcKd47AikesB74
t7DyAnXV07vhYE2gHFpzYAayyXDMhPZnES/nqUD9+oJ9CJKgtoKJugxxkJzCimPtQUG6rjAktnLn
FtCQgXbpoJOpOdIGJrthTSbaAuqDc90MTu/rcKzEoGFZooxj540JbyrJz4YLYwxHNkp8KWt+T4wm
53PBmR4S79wTPtR6OQQzchZ2k1W6hEcHoCLv9IW24zLzoP5lI/rH+APLLEZIODYxGZ18Kd3/2IhU
KQuvUV2Nhcf1odUMdsTcJEALs/jkgS4EO9P8l2ns/9yk/3o5//ih31pE2vdIkets/KHVgtEEuz8s
fD/OgHalx/QBnYr+Bvf3eH/U31AFHOMNHE+zcHvjmJCXtGJk9Qoe6qo7gfEyo9o5REc/OwlOC06s
wR7ZXD2opAwyfPkpBLglTIg3L1kiEPLw/J+aFcP1A4zoL9CX8ApDXk99wELOo8kD4Jf5Evqr2QJ+
BChvxpszZsLAcVgmDvMqqFMQl5gPjUQx4uKxLPrCrAXv8YKFrJscC07Bitfwancf6fI3A+JvcSjj
2Oq/z+1b81S1ca5nytdzGyFywmbpPBS4wgXKpvO8MTgfgKv5+b9iVDRD/9qPx4puNMsmOn2EAP54
aapSlUu+WsGKHzFkgOvruCQ8eDrLy5bfQlzxU/qkaVAvVa/Yty40XPQ6on0JphCWrw9gwl5GOKjK
f5ktYdY2BndnXgGrFTY0ieqRfbcqp7EuNpA5yH+xIVTBOUMZ0kx4zVReNWURRRHrHVW+DfgXmuig
OB2nPslpo0eA+dxiT0DcvZP4Nemfgxdba9K5IRST6Oui+WBkDWC8nPi1XZE83i0QmFkwn+Ck4muI
34/ktVA3EriiKf/qsppyUcQEb/G7sHKbifIcT2BYti3ZzLBzMLZVHWKcCVOMVqRlwN66+RMiz6tF
fhT5KExZndi5GyXsj5sNu8scgprjP34fse1xlkGgLjwpQrbs2Lksecmpt+72zFbnUzaR++5JtwV7
5Avrq7E0K3kvKbyI0IPDyTe6OyEshQvj+37MkwcFFe1wXQXVSd9VgWDOFihKoVclJBuOJEq8g70W
ZFNnRxRGctmCVUBmqQSiyjawzh9Zjcw9wJOhi4F1WKJxtqaMgmtrDMu7WSI8xfYkcHmM6KDCwT1m
aCeA0VLeUr8ciuU40uXUtb8c9nxUZyipWc+cxBd7vjvT3ozxbcwvGAwXbrGkvLBCPJOgrFLYWHfY
wLSykEcr9nm+P+i6DsjVOr0VrkiPw1JZpIrET4i1eraHzeh5jCLAFp27uVhQ27Eccmuv2GQCLQtO
3o3MJpCRY0b6goMlh6mx0kWGvtM59n2nGROicXJSgfkn/NmZAgJalCXYPfU8HHq+b47YkJgEopRz
PppuT1fjn2KW4ui8o7GDr4U5s7SNTpFRQeu541EyfY85YbiDBpVcA8enxRtaBcQmjor/w46Othfy
clBYspsHYypu6Ym81aHP4MqdcCjlgPAoM/mgVBfLxJUh1isrZTcSwdUlfE9mFkiVbYil8J3Lxcvd
HNxJgPqUT0IWTJBZnTu4mcPXHBNSHAsjI66roZKEGfuSrsbUFVhIQIrA6vBwcx5lap9BNajbDSgx
/PzoK2A1w8+qshNeDyIFucLYLUykJcZ6RgNwhacakzeG47M1hfqhOIWTfXH2VYtWiJgF3gqGFRzZ
2ORtwSXsGZQDeMA8UI5EPme43bb03hHP9xboDAcnBJthqR00y3grzMdZ3rEZM1RH3gnlmTuWxuN7
ndO7Z3BPxvMzPIT2QMuCa9LIUQmUJ3mFTaOrItkZXbO1XWz+dsb9s2T9Y4v8hnaUxaAo1WVG/bWu
HOIrDMUgC8kpeSFCOAZnR1pNIHIx+vgFSlB+25zHK/tjcy47IWz1mp+srPvP6VuOyXaDfkXasSk8
ZIvIHkNYsZEjszdejYPQu3mz7LPBu1d67DnzC0xr0KB17P7cR3y54v917P9xT77VpEXYSeEl5Mra
z3QhrUf50sSN/NvLZReSA/6IWOk1XEQv7bGZj9mzOTscMXNWxl+aQZUrGJ7qzDWJrHEBiW2ZALlR
r5BBj6y92eqyvnHKj0mvGHax5tOV6gvL65FUy8V5LYypHs/TjQBTeaz7fmM2oOD8+Vj8rm0UMmyr
0wj4ECSOeR3Z7p+zY7vDnaWEoYlYQ+6NNfwvHW4rbGD2KlrdUeXMfLd6wncfrJEO6ouNZasBA8x9
ZL/Fq4+SA4zAw6mTcBhpx6tVLjuPwTfHRUZVnMCzZppoleZ1HQ2m4qUWY8Tnj1cg8/H+nTf1gRIe
m/SJkS+gCBnhk+ZKiwbxCypwxRsY5oXMmffDJjkRwXtIHOpk45M8OYsWJWjx92EMDy2V6CdYKxXs
MSYT89Z8vDvDguOL2Xy4SZFiX9DhQCoxmzX+FYu7NSXRiZTfywuxy5ydY+VEJKd5RpWi+UzIkYlw
5HjX+TN0zvkDLnqHiqmGcentN1JZXp8xbVtwrpooPkkLzFwyuZigA4IQNxjl5gXDbD6xDGA7Wtzf
UeMNVg4Cbt5W9IPUG5mtONGK4aQ1cPqFe51kn0O7zID9kP7aiGuW79l6hppl3LuHebPvaXWY5sLV
kB5B1Zn1sFkdxgILqu1eGY+/iaUzur9arx0ZfZG9HCx4zhgpLRn476bWIzw7hr6v91eGzCnm0zSg
b4J7ykzxKTUOWFgZfBwe9Klj5TGMnXPgpdCHcS04QyWPHcHc4I/1VvNzhtMIQ0tcTm0iHNqdRkcs
+Gxp8FZwruBPFNryIllnVm+JJIctxDm17Sq0gXqQ2rCyXu/Bxf6wC59gTIe4octeMgFhmJuudL+E
k7ls30kjdO/PYxlwNUUCj1dXr+J4qozzqTGhevuAcdtZZ9wx0Ke+fpUDnK1ISJBPI1aU7qZu9XmZ
K8+JWZbGRsS3ZXWgZLfei+M+hVAhmQN4NHb9cAvJ/WF0y0HNmdM6G3Kx3LeJQYscHvacQLSSF5a+
bp564uv5jC4KeKAOYhTc8JkzAmiM116z8scoomN/ESz/Mj+vB/gFOudsR+HAKB4OxvRqvHvX0evo
g2x7PhcbxRdKFYFv1/77wm8987Yu+J5gbFyhxJ/3BvHl/vtnCP4lPkyBufYU+myHB83Bm+WBodP6
bJQOMYQeJy52gTT7mnO/kM/AzczXMNsIhJgsZ7szNUhjoRzlKFfIcixvZF0Z/5MDoyYwlTfEnthC
MlgsH9XthfRjPhFmWQA9mbtp7OunhlWDpfqhN31JnNZYTuzunUmYIS3LdbseoL2skj1dUX+K3duO
WG8AyZkbP8Hyg0JuB70x8UBQGe+jpy5G+HeN2GWE1HsDLbR5BDZioD3ZKm+KDs9ipNkguiW3IrTb
0w2+bj1f7HhOVk4/GBMaDBfdhkiePuiPzQJhM6UBGYEu7IXYHunhRBppJzx5cGC78GOgRPuN9V6P
ABWJdpZIXtwmfcDp3Wz31D0G0rTZi2A8kj0HAvpxdbEOgRv4Wz7Mlwv3X8cPIBZJNuzdsO/+ezCq
9ZAJYqfWQL0CdtD5x2uDSqO2xWdi4u2zanTObUdY6LypiWKvnMyIVuqbaOdoDooAOrBPC2/jV3Ze
lFRrgzF5gN1xzOdhcF6nUKhkbsB0PqZbG2PF23pflcnPh6j0zwH4BBozFlGSNiLq3z5GKl/7jDDL
AwJXa+o8PhLC5d+d89PVmnFORMiKZyhGzj5aeZieaqAELVVi5uZLcse8OijhseNfauR8TTQlhyhB
u/eYCNp0KrCChfEZLmeuirr6EtCtJUg1YwRTmn3ZnV3EqEuc28xXwEofweNq9lABriBaY/9BaUVF
X7sxdHW8Ndx7wN+gnh9xtC44c1hfQJDRVwDBUAmtceT2EUV6NVMnXGUXcpCtC7gofZD65KGCupUL
UliZZbEIYJFc1sk69kfKKWUer1NNFazwTp4tnCgtzbpRqeLoYSEHdxpoJSP16x1UlKaeiTkcUwCW
6fznR/IPahu9+B9P5NvYsGzPvXYX5HBzVXaF5uld0FVeJ24isBPUoSCy5/ee4hSmyzkoEMmOAXhF
7qfDrsBNMdxlVKHd/Do5RWBvMMxR1L2L8VYrfkFSv2JA/1oCf1zpN+AlvabdtGipUI7IQVn8urFE
FH32oQsH9CuwepUxaK/DQmG2Eezz5hQhRBiNUwinwf93M1Ka2XAcKHDYLgTxMg/UX26n9I8ySmKF
4nunQfOQvzvV1E0TpnUtRZvZoWVEcu5J3zRriqMnOOcbwlPJsetb5+eH+LX6v90awmrUiUKIAM7X
302mhnN8U/uhKQ/RrlrAQttwcoMTEUQhDjiNIvIt9sqVUbs1vEpcz0c9MEVV0GROmKGBJjEiR05Y
W3DBSksypy+6C+FEnBP7MVLBMWBnpCnMJUrbwYrd7rlfD8wYNIogVH20uWebqlHhttrkqRYbBiGv
0kZ+1By2RabyasiRdpunWxm6vbAhLMQuoU2lyxEKwWffLx5Tc2As7cq7n+/Nv+gof96b7/h7GfVK
LUt1eZAW0mviHbEMUqksdT4lKhyBYzfdI0wPqTWwWGz4yoX8KHTBL91qEzubFkkx6tyvscpHp5nd
x+31/Tp/jxiHIS4cQaqt4FzRK/984RCW/i7JuXK2Sqi9BHN8h8HF5l6csxsJZbAqDewDyZIqL6aw
m81ni6y1Yod8KRiPd3WdUnO90QQT1+rjlpysdOceVEGWuB0x66ubE+/gm/n1HLzaHVbaXvI0cp7J
n1rc9oRbPmsP2NAQ7aJ3YBk9kpKU7/IFieWo8Uj49Lpt+EEf+waFC2pGkOOiRg9AE2jcnmIqMXAU
aGqmAh5VPBc+Q1BC7Au3WTE0mDfb61KCBX09aAgR9QfBVytDj1iaspV+SEu4PU+yC2J/wgBh0a70
fYxp9YphxW2fEwn8AE7zMAHff73NeeeqZev1MamIZvEWvYb+2HbD8QPTRlJZmz8/h38wkyd/PAYY
bv89sxLtqrZpdIk2yr6SDZlgyaOEFfS+Bng/hI/1bkLv8nSfGbFMVUxgqisPZs07T651YxH/LZKG
+6C/EqF6p1ZBvToB5WT2Gnk9VSxYmcd0FVGcwLm+lzhjRCr24eMMTfFEqMb52Gq/hAt8MfG+bRiQ
+BWCn/F4gYvxDQQtzqWsxyojPCbE2/aYYI9sqjWU1gIVQQlu9/F0upUGb4FgLyRTXEAQqR+6HTX0
hVSu0/AsfSTOFG7Bzzf773g18u/w08Q1dDY6F06/3ewwiVqlzLkwFWPXWIbsNd23R0ax+y+lBxjc
AAgLGdd9fRjtV7oABRDuvet2OTZZiovfCk0nyKF9Au4pnftLd1T95EH4/MQhyxYezjuvMJ/Y5sZx
MDOVRUK9BioGfZtCBOkHcTxX8s8JUtv+/OH+4akzgf03xZMRo3MYOt9w7zyKKjXKB0ZRK7rWY/9M
6O+WDF5p1TqdPbgUxDlSspuh0lIRdZouf5P84JX296YCQVMlQYUoFVn+TkFMRD0ThmhaHCbLqRNC
5HdwIXTJnX4m1WyO0RuCsDucm4/EJyt0H6KIzTVDYDRxREWIVpn0HiAseSU/d48Rm7+6QY+FpdeC
uFgRO9ajhsvEFKIiMcwqNAAsQewewHMI8kMHWf6DNFbU1Qhiq6D7bAF8uQq2XHXVUXcYqlf6LA8s
DcoHuN9uJlgI9rF7W99PCabM2RYPiV205d9PdxyzgXxit9m1yXgKiSfRGOGV2V6htsdTIzIFdr9o
FJ2u7l4GcUgabe0vvFyf59fwZTJnLhec38/7iRPj70F5t27hbnO2SceYXLIJMGnq1fPcquedzVaM
mJEt9GXChwPRk28cgHBsR0/n4EmA/TDg+zPPjj3yJdRHZn6cWoUfzTOI4xvZAryNXUZFdBhO8SHN
SZGqtle7WgLZLhBSk6HESzo8F8wMJNlIG292W+PCP680Y+aJsl2uI3KOzesvG8K/6pY/X4vvpM0K
RqQQ4s65zkeei/CoQrCYYOdAZZCQU6saE8aTko297c9rAnbwP15IeMEyCfA69vrKt5YgraOUhaHC
IIDFkgcSL6PkKhP7pjoz2RfkxR1rnMuYwx4BIWC2vWbSp2L1S+J2MpL7gKO45Gp+E2ysNBVG6/v7
pnk8axb/ZkrsoWae79YF+GTJBIRQ4CkZwpbCJlIOdldYt3A8DENQmQQNTTCFaQ1GjEVQ6ZIZUZCK
bTQvwzF6VAejJeXkZmSoCjm6JCtGQSgZ0+cCWFJ11NtIrh8NR4kD6S1cYSMwl8woKCv87uWKpE0l
ytxV0bmvmKFC7YQsCTmwBMbsPgnHvDzgiwFgcF5xHFA54erGJ4+pwN4Oh0A2jrIRNCZNLGqLPT46
FGeaI4R8B5sgGq1G5fHz45mMd//7QfHn0/nWHmidWDSNWOeHS1AtwoXoFiiN4u0EreQVble1rgcz
xavLbLgcqAsFhiLLmwMm5VzWnNFAlq7ij+rgqbtHQKcjPiHYOt5Vy+vh10DCf1CP0fqKRETpCi69
6rcuWTsXjaAoYX4gi/FDD0ixE96uDGNm8Lb6l+xD2eEAocmWcsxiR33JcNjgcH7/+Z5J/2CN/XkV
36HUPFLIjyq5ClyhAAaZwt1fVcTfr9qD7leHcQ9IjOnTzz/1X0c6SwhvTKIOdFCCb6C9EnedlJzL
66F4ZJU0C3EJoEpo3KJZwMnbnNGlpAtqRqgPwnKM7cYN575tKec2gz9qK5g4BA2mCNovoP4/Fvh/
Luwbpj9kV2l60a/XA1LMiyHPo334a7H85fj87T1FdjAahE6kr6CB/xZpSjLT+7qSlYdxWOMvM2Pp
OJjtXezJZMVJc4L9NQXZZaLX4NCOPYC/6bAV9Ak4mYmvF/xeCBO0bu7R21cGw7pPnbWEYuOXezH7
+91QRW0s6Bk/i6qkfntKWZToeR8J8aE8KvDilhNzMjMnz6qDH1ZM/GIDFE5WK8x8DyJZhXNGsQGb
Bam1mffPB93DGjBIMKdSYB9Wa8GWVqJgXOYJc/9hrnjiAWIiPfhohoSXBKdXII7xYcQiRg94VJgR
4691Nk9SKKKFf7Hw1hEWYyp38jpZFa60KZZSbYQ1KujcHt5SqsDBSL0CGfIuflY3v7E4JmOt+d9H
999b8u39kOpo1lWhKq5nmNwDtDF94M6AXN7sC9YkiPNRvjyFuiMKXtyuJijD8kVByPzVu8WuOLE6
0YxnzpScVCkoyU54STpa1x7+KxsrgqurcSusinmjbOYMEe9WpDsCgA/1OaNKSDmD23SjMX336zxr
3B6/fzaEslCcxkxsmM//fS2HczUT5LYXHnBo5aUUzeVy/YCNYuK6b3fYkpmJVv2E7c/Stlem906C
fIsVxW/woYSQ/O8rgXSN1pswZlwVvwrvPyZr02SYnqu4zB7E7kUX1tfJgSjEpnuM1Y+zElQKW4Z+
NkZj3Y7bV2twdTGHOjPZvz7choMIMeB2SruSYHe6/OgkJvs74rTyzH93yr87s1RY5hmuprofS8cG
/7gZacjzaPak5IfyvpOblYB4YNgm3WomLAcQ89zF6FU7cUKr+WJ62euX90LfZRz3krSp2kAc5uu8
3HThi549NekuLJ5r0c0bMsy4yHEx4GklPkozf5oeBnknVy/R3e9oq6bhQlLfw8tLOuGirp+37P0a
HbLbcxdTIvK1/rqfYBeVER4UaGTLqespvJraVdAHgm4PboJsKT0mPt5WYu4o2WOUBkIb3JgA3O0e
65/7fjLu5GbmV7A33nmnoE+QvDSbS6nDgtWInHoSu6mhs9RSrL6uTJfonF+UddICllzXt2bHAYGD
HmZgqXF+TkmDmTBzIzlaWs62VzKlx1/uj3XqA73zxVh3UZqmz9UQpA/8m5gSObRK1SHWchXpq6J8
mMWkdK6Tml1ENwpFRoSyVgTKYQrt4kludiXxGNeY9lRhtOfUl6Wc2sCl2a6jGyg9dEnT3pWuD6K4
1Sl2011M6ILMEFAw4DEa9SklokL2eiyG8Rgr3Arvy3J+70/nancWXQH5Ife3U975+VFxjDGgmS1b
OTfUfKtF23PjnPVASXdd+5Tl/n2vIK+H08tEBR88UCLISOJWQr0c81U4A5Fi6Bwct2it8HaMtR7C
LBkJF1i/upPhlaX77mJL2px7NMBEUx0i8OLGzaXR8uQa2/xan21N3XK3ZwiPrgRyO3fsa2arjj5Q
MdLESe+bx1KcYM+5znKLW6Ew0229jr0B7BZtFZStmSnTQLQP9XSvTZ9SfScpqFTcCrZ0fLrkK0Va
aHD3gGHi2VGDr9K7ZWHmvcWTqhiV9Qam5xFMDbsYQit857WF+vGVrMYpwE+oOuN6Xve9xYWGQ0BF
fI49kf2vg32ZNbyJsz3JITf91HPL9H7PzUBbtZwRm6WTdzpxouuHIjzfrsEFzzcODwZ1tG5Kbtxu
z9P4uSu3hf5SD3caaw2jAk4WXPCqhYAt1ooparWYLUkM5BN1pVdDnTAJIb1/lORPH6fbdFU9N7A+
6G3IfAYGjyyRqA4U+LBrvPLm1/HmfGG9HW4wPMgbwRa3WJwh8ejYTwoflxsDu9oOGQkrL5iKJyAo
oMnqCtZVS9Ro5ET9VsIFvrA6JK6FgyOuCJ2H0RL2t1mJS7xFUnEP6ZwcnpfzMdfM2ftAYfM5CVED
ICdgjjC/Yf8GFymbp69xdVJex/v+Gtam3HoTYCwYMSH/400RIjLMY4AkexdpIU/RDa+z6UIVzW5Y
8Edlb2f5SzXxdMUruhp/adpQ9J8qAlAaWUz8YqB9f0rP4hTKmOzu1zc3qdB9JZtKCFJteeH0dOL+
I4LTfo7ftLI1NMYV0DpQkiJVfu6zt654jHQ8QTEQwE0pDfTK5e+oY0Hf09R6TW0KYWrfkrcW/EhM
GOOlbw1REqup8vKho3Gia5455/go9g+dihr9vuvkgxqtR67rnVFuboGLM3dsVjwdcJ7PtDjph6vs
3a/HXvPCFjXbtrjZZ42UhGVO6PBc0vhRGYPL6zHl/+gCXXRiydRu8XzC52Z6jHHja22khqicwhVb
BDdWXc1g1NPHEUjGdpMBIBCqGxI2hlj9lV8mrTHGLkAljl5rypS8OzFI0Lez19jDJci6PA9frEjB
KJCWl5IzYAJVBbmw026PN5qiHCVsT2zCosvmusDkUUIgHSMKUqXDRP/MpSDt3u/1psBCS3i+EqxM
9AKHzQ41W9T7N0Qww6qFbsns9eYlt4p1/iySSn/3WpynlslTdZQYQDnp5naz7wvMMV2U0hqZRzdT
RuEGwrGX7oZEl45rX2qFLGfJmpRzER3mO59vKvk9q4yDFPGlcjOIwzz3+4R9aZEJfoNj2mXZPiZz
bV/dDKl+1fGO662GHM0JBKq3JHWSOXNURXq40UUVS/58xhGsL2Us0eCVtPOUrrMx46vHdRTS9oZp
ZWpMJ75Evtw1EHGVxLglCtTzY3jKFhOEwUciiE7dSd3VMkWHLLwV+uY8dSXluWWTrpLH9orGMYjF
wxWL5WyXSKC5tG9GiCsKMcDXl5JJaWYXsVmjmZW2d5pr/fMsOhoKEeilFx9j5v5RhgA2I1Js0fdG
jBScSSNq72RVdEBNvKdYZYrr8r4KXzl8Gv/Mzs/aZFnd0TYK6TKLA9aaiN1EfxRbts46WbbdDIn6
Y0anT74ZmeQvefyZdOtJ/Swi/gM2wroPa0aGwxPjJgVTdXkjtllBDCVheBX6E2iwjdnPbAVoWznd
hLFyDCFZDHFpiANh3M0mnT10Z/McrqrWaUSGAK0z67z4/lbCdMEFuH9IiJfBlT2GpMamM1lVyEkI
iCgXifIuMF3KPHGyUTFMuodOFq8K1b23q77fltNF3T5JRPX2c0G3ZAyX5gpCddIpub110DLHRVaZ
oz52ZtFKG1b9sCJklX+XxFaXnyQYoM8iuALwR8NMvn+O0dtPkVdcrBRDUygcoTUplrUKmHx1z7FD
+qoAIM6GCKERCJXhxt1A6KBjQoYh7c2SoADejW6w76mfPNL8YCkAGwVjLFgT+FVmwRXPB3FxD/24
sxKMKyPOy3XJsgW/IHGJDcngiNL8UnPA+y39aqZbXvJNmzpkvQqZl8GlWcyS51zFUMCcpBg42tH5
UHOoESCqep3iiogltxnEnPES7RvKVZwXMKDQx69oEBSO9+eJZHL54ytMK3Nx0gR9qcmNiE6R5Can
YfDxqRrWFIx3LBoXgMCwIx3GlwkH44qaBbO5+eWtfh+O/VuYW4pmZTDaUb9D5llfFjLpOFdDRs8f
TNaTR+I+6odan+fVMiaYsZ+LlVszokVRGFtXAFll1UnO7Dn6pBjiaC8zW0dzAKuyO95uVvUmMH+G
61vgmQJtGAu9q9sh776usRnQrQY3AfgdEEv/D2Hnuds4tnXbJyLAHP4yKUfL8Y/gcmAWg5jEp7+D
1cB3yrKvddCNroOqsihyc4e15hyTmU4cGebjSS96DBt8S82jxDZ6P5TO5a4jJWcZ7pkUzkthZJcq
pZNXbkHz/4VxQkWumkcnO0J8MIXIEDyZz2I+oV+LL+gUTGJa+Sw0rdueZ1ZCYiwVK7sSXYFNx6Z6
FrctZW7BjoKZEfth45msw9Ks2oxvO8wXaxOBPx02AifJ+HEgeLinzoSdt/Hz40ekT0Vr1QmTBipi
vbdMsIC0CtrXhtzK86HUlkI6VQBHIjvAH4frXt7mJVtQj5oYi4x58RPxMYZEeXZLRMb74ZO4TF9F
faEt82AhANmtvKM6BamEwJfi2677ozxLd2ArETnrCnuP7vMMbVWX1rk2rS8rBTR++moNjkJGi/xS
tMs22JjhUm4nClMA0rHQ0+RVFy4MOr+aujvGe8Vy0mxu6X5Bhbh1SFLQdF+TG3uQ6Zyqu5ygAXlS
VevgvFIgKp/9McqqDP7ElpMc/xThkyBAQDFCp+EENeDYN1iwh0chfewpmyORy8BY4JD2z7jLEteg
eXc6FHiny/NkfNWez7NGdkYGWTgm44bsol7R48yLvfLBaKv0u7R3ktOqDu4EenP9Iek/SqRrADmH
w3kgTmNZYeDB16e+HgVHYeCHM93andm808oNJnU6K6LV5Y6BwpvVr4LIlyVH6h3effGJAzIY3KXS
eeFH93SmI/sgSauORd7SF3J5CNl0Gk4i854IHZzXzn+sPJC0y+VyvVyP/8zXc2/uzJ3pfDr+z91N
F7vkLwrngW2xwzYeiSAcG0gygBj4FTj9xegwHtk0I+j4/WG6c3efO0xFL3BrRiaNA4hzLK2i774b
mV2P2ECdJb4H7/HZ8xzHububOtNpZ39yprIFUhV0NrSrY7bt44cBY5yWrKtyaeSOFX2S8kl5qweM
UBmPYnVIL69F8CR+BMBIxcfqyBPkdekrxyqZWoh3TTsDacNoJzw1SPXYI+TGa2+uZVIeotmZf3gV
UHuYroFsP308pndCv80p2mQFQr6OvIrLc2j4ujUNpdkxpNz/piuz0/FTJf76qD3V5r0Yr4JwNxwi
wOHmU6TsONyiwbBNE9J0xQJz3mn1XEt3OmEoKZ8Tw99T2E8LMYp/4rtSdGEa/l6ujvAge6DT2NET
HTBf1ns1YZOsME0YkxwlRsrWRIiQNI0mdKaXvGUCt7jUljAHThdKwNkqeNDCFzE65OSDSxKdyEJ0
o8syQ482K5GICzZwmpITo9rT9hypCPztEzt6mb/QJDspeYtqOrVxYQu8SUK8bfoHuX9o8XBHIXxl
zprm09DthPy+Aype/TG0ZYoPDoVnFfAjtb0lvEXVYxW9Y/If+p0SLczzQk4OYrxpzYnSrtt6Vpp3
F2kXnD5yKg9UG+R412ebtH0mvzbLp323OLfvEoTS8mTnzVbAYCcx5cyl9jFunmvxqSWlVzm/hNpd
2W5N0C7dLq/uar6IFnwYwUeY20a7ENPPY7+vKJD+Xp/9XgWl3UYEq6qzS9FowH2tBFVl35fnODE2
UfPKGebY7Vq0aOLLzUypsaR0VXKCdKmOmYQa5EvrquTUDF1oXs6VuKnozZF+qAQrqdqmmf1ZqjcC
UfSfikroE8i7ISPcIvDm65cyxb4QiyGO7jngMhZpIqtUEh7D13QfHNT3CPEJTpeJ6sBFqmcmG1vk
XKnsJYlX7RNOJ56+1NYcqBuX093Rzw7NjN1X+ijDGfese3b27KhPixjK/ypE4ErdfFx43QtN02Aq
bBlfxPCBWXu3digDu9oeq6b7YkXUJ6kWlcsqdrJj2OLbepTr/v5MlZ8eKtmWI8sFBxoBb1+//+nc
ny/aqRQOwWf1BLMeTeHLS+giwdgL+8DeZPPZbPZx9Cf2UvQfO9+bo3x85rnbO4Nj9E3JyI/PwzJM
iaR4HQflqE76p8h31NLwknW9dBCmuU2p8U9v7+EBkqGzrgjFmd4K+TS+6/W1L/i5q/ZQG5P3lZ2g
tmFg6h4u3mr0LNiu64exfWhWrIhOO6PJBfLWBUDN9L9amXOubaTgburC3uyjxN5juSnsycyjY7+O
7bn4eD/3PA5Uz8Jurfpz/WktHub38XzQnc9CtVlpbjzIH+q0CjZCTGGqaMnW9dtZn8NTrSnH4yH5
XGDTze0xweiQfxxO/mySLh5pGyHl85w7er3Yb3Z36e7uFuhV/aE38OUirnoDx+QcStWRygA3k5Ot
vRndPQieIasdcidb9TZ0ymGt2s8ZxU9vPSfwCPSiv1jgHUZXE6wB5l0W7+gkH2+aQn7gs2pfru5q
XumFIUg1wkU32NReDD9+PhGaoWFEOegELB/yFx3kGom3AyEdFG2QnXokcnyY7YwYiL1KagC1ffoa
H0XiFOD9gZEgGDw6suirKJqrvXqey5bd6lSL/M60z/i13koS6yf1kzDrzaXyrJMk2L120yJxFaBv
H/Xu+JTjPA0ncetFjyrZK16zi6a1H05Uyvkd5ADUQTR30deP8RL42kS7oJ8qeYbudbf0HT9MB9wi
BWIlk69EUt3X16+O4qYqjXgMyTIQJ26Hw+Zg4Uxx9jMcWJjNaPa+9uu5vLjboRrDE3tjQpLHF/xq
8ucKiNkmk1OnCzgOsX8mgMLsaqUzNcYxLxqc9k05me0RtjlMAfPAwSMa7qbv7zfenvHRf/tUPhb0
lkKDwbgaGllh9U1vxf2GYoIuTXQ2fVjo3vF9cWZ5EveEq8w1v1Y85Q/q2nfirqy1QKmb7jjP/9A8
6alj4Z79rF+DZ5Rjga88aA8yAcboeOPVZf/79ao/vu3/XO84jf5zl5pYCSWj4y6Fy6cn0dHnoLQw
WbSbfL6Z1TZRVzYbNCp3/uxtuzRx2b7m27Xy6eFFi5ifZHzwkbuLnRs38ofEJt6x/13YtXpULC/m
ELcmwGoimvCNxMQFYEuXFrP9pIWN8XhePp/288y9G1Fw6YoBfnMR+akf9+UirgQZR+ISg+qkj2Mo
w4z+8tJuD7G/+bNh/R0nJugf/Wy2V1DgYjuQJktv+CxsD+8aApzFxV58qnu4nBgygErexJ78sMR9
ubqrd0zSJDPPJaDqi4sTvT5x8HzfzIId4NuECCDG+Xw0/I0M2Mv0U39MXGxqi1ugOUn8rosYnxT7
OZmMPx0T+tchJAVlOZyKEnBj6ADknrV3AZyAF8na0LyM3/tD85IHsz4ddUoS9g3JOeFuXVyO+6HZ
miQ5/dHb2RElLT14JQR0xEzY+VBvKKBe/PJoZ7NhRyWa37PAVesIQUg/cLXRI9084W6kEodPmGKZ
sRTOCyl2qNZ1B1CviMR19OUkpmC0mejIS/xIdC9n+my5jyz9E4GJW7xU2JCnFHkRUVaqSxgMUif+
LzX/8ugEg1sqG0v0449wlSgz2jb9c0E+fWdXTwH6dSoSBwgDf5TD76/mDwbAr/f1akcZ90NoRMNZ
OGxKz8DRIXDqsMOncBvCUBitVKl7nH30UJ909/E1xcbLbZla8/plDAQR8GeBJMAHdCsPT/vxgSsq
2m7AFGj3rhZnOMVKGCr935lVnZf2SzKlEQP33T7skUqPyzSqxN3BAvEZ8FsbELWoXiaHE9lH+w/7
uaCJ3r3zitgmoQSYhLN63AdCpHSU7cOtlYBZ49ukzCEDHYzJf9ikGVd7wcs5K5L+wovyMHo38Wg/
E2FHQCndv4sTvMbg0wefPmTrFjBayIUq7ZW4+kMN7iX0afo8xu4fHXU2LO4Hai78jGKZogBGKTmS
KpFXzOwJXle0rk/ktjA7JQ1Gh8d6/iaF/GK53dq+r1A7B7ozP3nI5Kafu/D+03G2mCagsdvYx07z
ET92zEb+n7rE9DXeINlFIOxgyaHeSGHhxhD7vlp9vTHq11dXjo5qIx2N9j57yB+Sz+OEjho4mM/T
0tzpO4IS5sLGejNwa75hw7T7XXaCUWjtwNUczGV0EF5IlsavSQDJXH0KF+a+y+zfr/GHdfzrNV5N
L51mnjQcuO09OYhrDQAA9j/vSLyOAkRX2hF9tZDQ0ncz2RXX8qqimrxOn25cxHdhxteLuHoXz7J6
1AxzHEEj9tiyI47MgHVV7zD7YCkiGXCTocMDBwsuRqUIsF496J4y+/0y/sqlvu4uvl7G1ZtnWZfy
nKXjZXRYyU9PDXCBaH/xRGAt1aw6kJv2Wm9ZsmfFplsN0HuT3YCefzazWZXW1oe8rDlVjKZqvDaR
/Sr6z+ROvJobE7ntulm+3t/tdjv3xplC/r7L+HrdV7siqa2rThzjP0Z4WYQg6Q9lJKaJmbrdPoo+
wiufShcc1oZ62I17No7hb/dM02UdjZHMgfDq5e+PpZLFFueZ2l+s5AfOEpY9WqtE57wu9/JDARwi
23E89w7jDTuv9gLyW7gIDkewe/zxVPXWVDpfwXDZhKnSqVo9K5NnCVKvbJfYSd3plGNY47w/mPuH
m4SQv9Ppb1/g6iVNSkMQtY78ouPqNAO5Z05c4Ni8p+1bDQJ0VT1Rol0rbya/qnxp+wABZ5t74mSM
i0PtQyCeSVQeiR8TlHdLFmXpqX/SV5pNSYBWmSv5vvGEFGjFVAT9gu63K2LWsWUfqnQM2IeMAAIH
A7IC6euQjyHNI+LBwhU0Uv7Wcanshz21C8q4Kr7PC4gr65loLU9/h6BOUtBfITqpWB6ZJ7bovhqr
ApOEtlJBK9cOqUIk7IizeG2CbtE3JSlEcO4O5v6ywKG6EPyb7P4fX+d/xsTVnBKUSp13LWkoFYyP
6Gy/lEzj5bxkGxeuA9an/qECUvH7SPw70q4fpMFyacC/kggvuRqJen5prKIi0+LhafPh+wvToQjw
9LLZ+P4L1QBe2+Wfs/1ng6sfTvli5W42M5ezy8sqdDh7Bx61E8ebz5e6vfRgNb223jNMDe9+TosR
t+kcV7Azn985r9OH3y/9B020CTXsf5d+NQaVWA16Kc9z+KSenIFEdQrKvgmyYh/wtZW6UMMKYCj6
io7Y75+tjLflt9t29bCkS9CGoc5ty+wHHcEI1hZ24xvJPkjjzWJmk23vuYKAIDOT3DU2p7vQdn+/
CumnIWOYSNcMttXkPlytAKcg0dSy0P/GPczTd3kkq5cQ/eSjvcYEWbyevNC+cdt/cCSSV4vvSRqF
vIZ4bXuyuqNplXne3OOyKSf4tv6MGhDPggNas2OAEc+uob1XRc5grraErDFieZwF9eaCJssivaGN
/7uXv3oW/1wQZaKvGwYx7cRTh5/ioDKXKLILg5gtE5B2JvNDSFqpvrw8mXTZeeU19BDT0qcbilVT
WNx4IPIPFdd/b85/55J/jq5i3QdZHobjNrR2B/JSRzpJz78BEgDCnF42Mwg5xLoCo5kLDkeGDyb1
7pk2GpP9dvs2pl2+zTZs6A4zez95g7m5R9vhfXBOsTlmYr3guDs/8d3OQBpI7H7b+5H9cZq+PXrc
fsD3IxjnEeP79nGyZ/ngBV1O9hLb3cF5mxxAUM62cCHtZ3sPwRw/Xei/TZam7zxvJ/vNRp+/HGaC
8/ZoURB5hk4f2C9g8WYr/2C6IzXybT8yFEh+mzyuNWeZusA/XsZY3c0MCvEBYag7wS2D14cTDzRr
8hHI0CRgDN4pTrwR5cO/uAzPCwhmYNz/pAAbKYhQS9tgmt7hX5kU/BRv/ln8/dsaCcGLB5+sO/8p
p7kUzu8IRBibVywrGnFjCUgdhJF+YpueQUvDhl/7QALwZGx0Nc7OAWtusANWKfM8rm9MoX/LRr+N
v6spNEx0NRElslDYCHrmVp6RceJP79KJNrvx7v0gXf86vK6mvCwqO2HIj8W2kj612LQVNCxFOR8U
EEDmA+1Rr1LuL+UqxP1pElVeCM4Fq83v0478w9Hlywt3NfkljVk2uGutg3lfLdUdnYVgsDfNrnRm
cPsyqqL04T8rWAqFPdzD9t//fgF/ua6/3fGrea/Mm9zQAi4gngFhXItnu3lpAidZvU2iZ1m2+zXt
1n7t5Avr1sP+Xt/gCYxKdsp33ATt6rvHknWqU0G2DulyrKljRx+mozleHcN2UC+7weG8rQBzUBr7
/Vv/tObgwDEtjQ0jG/u/v//P3CJEXa8KVSkfHlxwnv7hUEBqivyP4H7bPG+bt+A4f1Qmtfd8WtP1
1WZQgSjptm6l0HNcM1BuXNAPBXGaK/9c0NVolMPgZGRtIR+iz4b2ceAS0baJDyIMF9nZlA576YTs
PDPwsmX5JNfOm+AJY6FF31I3Fm1AMid3MqbCzCHJZbasTCV8pR7oiAAvzY114u+juRo1Xy736tHJ
WX7U9K6K7i8TztWnpxify70JZg3nDCQb0kGBrrSPQD1JnagBqJ3cim8RrcawM/EvuJdcldVxq6GN
9YPYNV2dpQatx/BR/UVL0K/uFgGUEJEzgy9Rcivvqnuhpevy+1iQvpeyv976qzdAMaMsC+JBOrhP
K1/0ZrG/pzBK/XP+ubsx6dwcd1cHvFM79EWu0UV7eOoeXqLFCMYD+iQ4+81YaEztZWs6SxxzpPtM
OvtumnrT6fuwvaWS/+HQYUkitXvq5iYOTeOq8tm0etWWkdxtjLfgQWSC7+41N5he7vP9AESEJr0y
UtWdrnJlIHuV22xTr/mDcAuVCRnu4IoPN57DeEj8d0zhFNUkPLqYRSWdPILxkPnPO5nrZ/1sSFW5
Myra9eFrnEG15MND9E/y6GGXUntAr50AkzA+uuZJRIsj1MlUoB4pH7GTXt6UY+/fuKzrWWq8LCDu
0De5NJpmV2+m3kv6uTpm5Y7ZIgwpRGq5S3yfo6KmOMHxUUr1MFS9V2rCrKXPX7bdLCag6UzLT40V
lHNYW1KwNaMCc0Dh+vv16ePnX9+2f65Pv3qS4aUTNaEw810kzvDkeoVWeOXxjs4eQjcluT/G4DaM
yr5kpDFwDgsGZLEwDVHhlC2FzWxwLOuP3IQTQ+RP9S+n1hPZXebIGJuz5EXKqLqQ1yZ5RQn6h9Oy
Fu/FivmpBBMDlTqpqdMKgX9RQ7dHr5U0z8EldiRtkauWHUjJvgnw7lTAo5t6rhScJwJYJIhjG9ih
pWFrDUxDmTkrVzGGsjmj45Vp3eSiGi/i0ZVxz2uBPsvzYVOn53WLjOHGPfzxFlLxNMkTIMxlHAL/
jDwxTLpCUnjEur5Qh53QkVF030s3qiTfDln/jaT/+xj1anMdBVknZZ1Y7oIYBmWLRLEAgipkiEdN
StEU3S7VNG06/5QxiaaRZ6D1N4e337/sN5P/eBl/g1lUk1BWor6+fts0OiVdmcrV7uIpb9G6oUJw
XEUeRfDG5inoDrGZ0kgY+lSmUDU+MYojgX+pcJq4yZ+ckf0hH8q3QHHQyiHQHYVk1Zi5Auig/2w/
j3ccDtqHds37anzCHEJHeC68qrsx8r/7aa++yfUqHtdZPiQSEuQE+O9pogEgVdFrui26a2zH4AXY
XBdOiCoqoi1ga5kjm25eOZJpi5qrNm6oT3oEu9qkpy1BJwAcFdB+zeWhNCUuEzdGt5GuA9HpTi6a
D4UfDkE0xILgnU1ugNtSI2KZg0tb2gUu/NyRO7vkrFo7euRWJCe2HniEAYUYneLO1+pFYfkFnuPU
Me9SadWiqkY8yHnPmCakda1KbTYkLmq0jpqx4VwSJy/nVT8TuKzIUU6eXnucSq2HY7I8AZ+EInny
gtaJ+U2KV055FyJHegZb0dPDiL2o8E4oIB9bkBXE29sFLRXFpsVRPiIiMf8E0SS9uDpx9IjPErsE
xzy4YeuGu0qeGQ+p4usSr+w0l72/DrnJ7+ORafT762cw4XMKJs4I39bVDJZZ0fhOtsUOJSeJano2
l09eekYPg71AanAHfyJ5tvJpaS6tApPAAjeFdDx0lEDL+SV7aLljZMlhNz/yx9zLh1Jxq+wImlKx
12mQwakDKVt6tTZJLE+mIFgue2OTZNOkmAjlRuvQMy+MdqJdHodkWeveMWHGWuXFRyhs0nBp4KwN
3rrjUjqonIvEfVHMTG0doVht1xxRLwivSQDSJ0Fly8XiKK9OwYN2XsXPA/j88OlEP2yYXLppl6z5
Abk0FU230X2T7K7egSlAVXcvmwsTHSQe7saTyPpIXTlwh9Q98TOZDc+bhOBCgIIQnlwFs0CNuv8l
LGYncmKH0feA83agI5R5leXIqZPDAIPSReiQMUXSHxCB+6hrLyjGCvA5GiZEv4WFTXYjSn/8w7nf
AmJFO3vxOnM2nP0IKymSaX1WpAukBeqjFXlJjkCY4bpQtUlDSBMc0YG1biYfJ3X2WJHToTp6OqbC
oN2OBVwT01qZl8q2haOjjfLpIrhD1qQnm7bwEzLLytcS9nC1ThltOgVJv6k9tTwkx5mcHTLSWrut
LHsBfz59kKJppC1LjtqBcx58/TzL3qhUnvA9u1g4WuZTUm4RjP8ZTK8O53K2Uy7zyvR69Br6StgK
/eT00qE/Ft2B2m5Cxl2UeTVmvdPyYt6dcB2YfnWZyMICxVzfrtT+QUwP9WWeH93fB/73vhXzFykH
sqjiZQZPoV1tLZriZF3UNip2deBGmZtrfonvKnVBUKAMf72MBsWRj2i+GNKeYCRmGcWaDtzpyMOZ
Z6J0FEhDYE5g3XaSzlPUmTW4R6pD76g69d49PTMXMu0lqStlTnx2JXqIJZFKvk/lF5E+cjNdXHRo
L3Hug56NnRrEN+QWlfvjCWDxKN4zZwIRu0+Bvd2b78eDdZ++Vutc9KWTe7krSr9KvZ6sSsu39G0o
PGS8pOFcz6cVLpl4EwczWZ0Jsh/gG6m9IHL7V4WwyMiJdV/iVAALDMuYNJVbR0LQYrkSjIzOSyov
qjxcLzLnG+IkvZrPEJgNPUNz6lthXn/3l1cbKYMaqMXD4Ewq/8Wi/rMLSPMyV+Qqr3aZ9BxiQ+yx
9l2IIlhrW+24b1kT24arO0u4n7AZa6weIHXj+/7yorFfmoUhSe4KlSSQ0XSPmvJeUf+gJPJyQbKt
Fu9xbbpyfPkcoru8BZ9xc4Px00T6zzf4q2v65xsktXLqxUwud3Upz06YZfRa2wkxpDLrXiH9TDeT
e0mHdI5lQVO0Tc7aEtWy3wln32yMXWDREs0s21As79ZY/2GON0yRQifSGfG/6Ih/Ls00cz6wv9Q7
5JWOeHqLy+esOTvjjcMaI9DXi95rdhKQ1X7/5G+6vb8vGcVVIEC6AlDw6nhXHodL2UeXcldVORFc
cvXYlJ3vZziK5IBEnkidtA3ZK501TfQMx6kyK63nEr9jKgxui2+wwudXCdFEFGe1uatxyWbBbHRj
NU2DPFrYHytpbpXMo1X1QSmdUSs65hlaH4qI9khT5uiL1eZ43NRR712OiXtqCr+GM05TPaMgyMpM
Wp4tnqmwo3ZIezAk5eCeDfp8rbQdbSzYuoORiRK/KM26lzh2nKHGV4pXKp8WrUmTGDAJ6+jJAMIQ
TYaT4bWo4CW+spQpK6kg4GV46wL9T9L5Ad7Miv1mi9Ph97v9rar2924jj9XG4pr2PYde1jupGLJi
p6hv2HCH015pR/U6HpXL0ZcJqw4uS5NIJJwep5JDxZN060X+1lEer4GNBCpVRSYv+FoOIBsotyWz
Ou9KGMLYmxvsQ7nlFFgfMBeKAum0meEV0DL0nlgRGpb6hYQwML8KRr/kJQsXSZpMGvQp4onsVIkY
CMAAUmjc2MFq16WH/67Uom9J60UkEf7rVlzKKhgJ5+y8Ox+RD6adbx5lNzkFvpAdgoAOqgZL/8SL
mxpeGKt+a7xQM1vkDbwijnXML9WRKGxze1b5Q2KNExV2awhtq2SmPWEbj2xDfzthwwheG1m/a8zJ
JX45mY1bsNkKgrkCJuAiv8vWHz1v7Yzzao4hKkBirHWvwmDu+nPpJVK0xwiMYt6P87Ob16/corqv
7tDpxwoWi75zhuA95AZJp/LG/vCb8pib9JcfYcloPKRvQyovuyAa+gpHNTA7eDhLYJXs9sh1OTkW
Ug3FjWo/sjwJr9S8ZzfgnJ8vT+Fn8MJbpiMJknyMUPiASrJE0wmFgr7YC8Y2I7FDnZ6BaFsoCwC4
DLdGonStpLm69Otob0HL6yaueo5aPaylC4kX6AAlaPagCymnCAvzuBgwfcen5e/v4Q8rAfdME8dq
ChsL4+pEW8giK8HQVLvCmImpF42fIU5w6GjFfXBLtvDTwfbfT/um5YvaWmezXu0CMAjDLKV9qFre
ZU1EkR0tq6Jy+Lbd4xmqnxk+//5N/z/D4/++qnl1erhkF7WTEmac9k25O+PjuUzwSJ4tR0IKa3pq
4LYP9UqmNEm0EPiQwhfR+sh+m88vzYxCbwaCFTLyojqzIEywKCXjusRJzs2G/amZDeIDrABBmNTJ
VipuTZjj8nO160BGKkMvI0Z2VNldTQGRMXR9WuS7ItxXGrYnN+tnKlmWyiw8fcbSLAeq7+pTma5b
69bNJkpuFHN/HCv/XMHVAtkOzSWtsZmMg1QgVhtbP0cNlWBpoiFuDUzlh3KViYcCuQb6WcvSrqa8
Xso0cRC6Yled56Hsnjg4k5ylOuwzeWYXzriIqWM3YdF4OMrrmkgLxI5wjoHhd071SfGnFmcBkY2w
8RvQyjUPFCWaOhmMiUnNHi+ruLgxUf/Xu79+TBITtKaLsgR29OomCVZrSEornHbFE+eVtf5h6vQj
YyjYEZ1bZQeRzya5BPyKH8oEwNab5oUOsvxqYLV5Oj9E++Pc+BtTQgQ4Kdzp9vwqo7DYYgsEbylN
SdmjwOKXc+GPMZUABmvUolMXjxIN4WGREuzNFyXOO5l3k/YuxEy5KNcEOwFSe1EBv6NMqVxrlOjR
zRQdn77t6Tw7DlPBnACZzMkiHAhqoM05Njt1+I0FGjQ8v9hUIFkRLkEiCCxx8w4/HeidbIXreg4H
Yd7fF7tm067ZDydolrtNtqWeeAYs4ksTUm1VFJzdslif1hRLwIzHYDBP82QTbeqVDn68ezdex/Ml
GyZMt+9dNe8O0BWrfTWXY/9yB656KiCOI0XUi3eQG+71RTGX2WW5nPRoPwX0vUCVifQYIDxMy0dL
8m9O1t+a8eNkDZmUNWYclso1NqZMLMHMxONpnMUG7k1eC5NMeYq6HEdCLG1yI94lxMQqZ/YCg/Ck
nKVXckYv5w5j7UYqF60Gopl9nCFeVvJR8k6XLuJQNRqf9KmkkaoCrj5vwS/izZM5lQlULX6fDbWf
VhxpNHawAzJNTjFfp5PKrC7dICT5rm6cBGlYOcpftLOb9Cs58cZiQbCMRbejQMCBk5gLQjoQ2nXb
EuL+SHf7E0hPF/UO4QcYgUGaZOry2C9KabuWNU+1/NNu6CfnchJyIAscjWi2iGhft0yXybDooUPj
28xWeT7lAB4CntbWojoTsU/f2tj//SrfXsl/vupVL8VkZ6Kb5zDf4WY7o0VALwFtkCQfi7o8+HK2
JJjgbONCclyO+Ix4Fc1mKy/eaatsi0WwL/w+8dLEY/vSRze2LT/thNHP/u9JjNPuPyee4NR0aW9l
+S4YX0dZt6k7Yv8PdoMGCwHfHpnBNm/g3a1e4g+bSurY0AVJC4Mteu3UOp7Lwkyl+LRTlHfReDoW
SIj7TV/gsQxuHK5+WjpGMxifRIIdc/rX7ygZkdFdutN5FyB+PRXmNLy8GQUZPfoFc3Hg1srN2Oqf
BjgbwRGiiGTEMq9uq6QL2qU6UvO9FA64A7YU7HOZOplsGwy94LA+wtKtVaybdkMSBDbWDebZVHXF
o4Ml3YT6RgOrnxwtp4SEmY7p1D3gXSp4GDQR/NBwZvWnpHR2Y4Chmg97w8SqntqBbkuC30uuRqBW
6VQQnhF1EW7yYkmeROGRfCwaJqgyEW9zfmu9GI2F6oIWZw5hL38qPVN1hX2vz7W9FjuhsJCM3cXw
5NZTcz+gqNWu+HXeEtgI14eSuqO/o7lm43JhDws2kZ6OBPB7Lz+jqHsgds/HBHou3HPkdxiJfIu/
ysVQZsNXCFtBpV/m6OAgAHQeaVx5OcZBw24A0FD7QniceG1iV6zBBB8RkaXx5nh1NlX0kR4YI8In
UOrJkCatQc3Dq07UGm2qgiJ+3MpuUkfCql6QKuCiiYZ/UBNri7TftA3Zb/RJjoyMPhiVyB0zhtJP
SsnDs0/12awcs2Hf7vP2UaX+fR6E98XQu54dqOGImiWKIqf+q6GZ1YVR1SZR8+FI2dyFRAuh/E+q
daUta9mJlVmtzC7NsxLgSodeOYVAoxEYIs1q0T/VjydzVaSUSJdptlF4MIVy34V30umpz2cGWYeU
PqmuQ481oYD5kUEziyzyVVb4MC5bbVIG84xjfeOArDiSPwVj4bGs3dLaJywG5CjBUxHt/jQzR0q6
fUYILnhiy2Fk2sDnvBsN35epmC3idmaQQ2sADZsr/TxOSFAyyHfCVF24YC9ycPZzMfIEZXEyHtPw
rjW8WJiaxAIe+fToOSyIpCmWOTXa4hlIAZXXPl5QJMiyWQQehL1VslDlC4nuYI5uTIPquOD89hyu
tueRGMZ5VtJtOqZezWB4KDDOgerOO0qGXpO4lMDF0u4CB+NIozuJOb5J0Fe4QWZJs8bNQ/cs28c7
UAOIpFJHnJseyxt4qxFuHwMTxIp/n2P9XzdkI0yL+45qowLA1ItuQYV/OupQUiCpUzcUJrxrxV4Z
X4IhOdfZTpDICcIkoJ12XTJRxHecLcWk91SxmZYRNgNBm5zNG8v7D1M7hk2Y+4bE/9RvBePwmGqV
ltLwIpKOeneozCxrLYt3qnnjWPVND8luiHMjOa5s04lavy6b4bkesqzki0p0x9TGcHQNey29rQwW
VHLfd2srfB6f6zm4TKggDJqfdQx7ys3F/Y2XeTwDXY2hUalD/RADts5/+P1/ltIkHZAplcVpd55r
b0nzpzf2IVCOHmu5IxhOTDKWvi+056PssdiV4q0z2k+3XSdpXsYyi9vcutpU6aFWaMdaTscVle/e
qkTfCSWJPvj33i+sc1JnrpRm0Y2Hk3SYsAA7QYKywryPic3kDbtxQ36Y3NjeibIKRZjV17q6IZce
93OdVuku1xelsiiNwJEu6NPwSeXGrGfT2oMfzZ8kEEZldatdrow//vp5jCOQS4CrbV0fhuL0GPZa
FmQ7FYvq6XJfSiuBbZaZBa8WNAFAOpcz4djmpjXeKGDSzOgDwN/yUxHXEGuOkwubESVQPUUslqSk
2Hkh+0QX+zFlTu3/EXZmzYlyXxf/RFQhk3jLDOIYTdQbypgEZHICET/9+zvp9+Lp9L+6OxU7iQNw
OBz2XnvttSiA5LdyrrV++dw/r080o/4RtvyhTj6C/CJTdyGdg/Ysyz+S7uHonPWDh1Ys+lucXm7j
FkW+jADmjrww/INGtUn4kFjGGswIR8qq7N5vOJQ1IL9oVhl50N1U+5KEsiTZNOX//ex+X8W/Dy9k
V1UdiiBeUwY/p3tZPrRrMjqf1yc6wW6o+tFWh9EBbUvk5MinJJ6E0TRqKCLVQM2ZEqKF8j7xJeEL
ghV00NXvOiJuMEkP5dFOPlLFaqYYZdTBmc+T3Ax8Gv4pgihIqC0u78Z7t7l4RkLXo00JuFmfTMtk
FU6D4ZY2udH2Wdt3/R/H+QfxSpwFlLhpI8ZABBFjcdn957KWpK427qesWnTnj05f1cghXkdg4CWV
Q9m4WA0qeVcFCn99nj5lfVNW00dT+qdkxZlyHrjqjG6rv4/9N1r0c+wNLKxHhM9DXf1JBWlvz6Yf
PmhmLPAj6z39sipxbUz9DgXGJky/yQR4nuEWgHpm8kAwzecR2IIyM9rLqCoW6OWZ3MxtJv6RUF+x
kxQdG3TCAhUHc6w6U0fFxQcdRpzLJfcsTzLDO4KADELzAt3GTWukKsc3LUZihHiMyjyriKGHl4sj
P72hTJ3MQ2TlWFHhtZLDVN8qua1/PGcQo/uo2peY2Tycs0LByS431Pol1ZHB/wkVE4IvJ9NFXq3B
fpb+sVIqf67UA/k/w/ednv7nlD6e2uOJLki5EIar5oJuAgnWMp6tI/+COWdpwWydSNNkpU8e0SDS
vxDoQRlJxZsscwgysYb+h3Pyt9PAH2cUOykcakaYSf3EB6XiOVAuzyOLd5tR9GwcAzLWIB2iAlfY
3TO8p9PBaNFdwZDz19F92jVL/VnQPb9S0sy6X0/BKXs1kmRukuy2xufpjItrjzQj8oN/n3zfy/aP
XSVfQ2WEUpVi0s74+wVx6tJCKs3RY53FjZfHJ1fx06lwDxzCNK+mx4CuhMnorfVhyjpSrMCkJMvF
YRbbSKfDQTfz5WjgJX5Ne7D4q+ncvCetmVd36OvoDeFdgj3TA1etN6QWIGUeo6F7cYqYlAOLWN0f
7SpMGIuQmqCj0s6ImNysdnFwwlbqOjl658lHgIcHvk35JPdvwQBL9H9Jm5PL/XF/GWimSQeNrJsa
FhLi+f/MolpJmlRT+9M6+cRq9wMN1L6nV/M8a2KFJuEgn1QvybSH4IIKqpAAp+hfvLe9layvoyjD
ZFQUN97KbbIofRm/1LCf3gJpRsR++cIYHmdybdFj+figIO2nKK4I9zUuKTNARaYLGn80vx5UoEnd
emzrGaENY7a50WUcYyLx/sixHGvm6ox24jomBzz52isMj8/GY0dP6C7AR6Epm6yqjU77IuhPEKrV
yX3MMn2f47eIUIRBcrZrMuhFQBReCnxIJRwTIfhEu6OPctwKHknhXKb1dnD0bmvNRXUS28GTp4+L
SNVmGK1jcY7dEzqdD654q50K3YncajfSEsOQr5vPMnV3oY9g7T7P5jw/w5M5fODqXNFO4BcxlpQf
j0D70GFAxcgWHSQv3xS4QJNU5+TQrT2A5gXp6eN+ggcDLUYoVktjanrZipm3NPJQW6YbfI8Gh6vu
Um+6zioONY2uofoCx2SfhAP/xPDBXUArDVjA6uCJxajSlXMlOk7JulM388p3uAc3JK1rqzuJRGA0
rfDPuTujvaY5F+gNWIpKjooXIULAlQ3CYCgL3QwzKdIGvnn17lwxr8faN3q7Qh+v8pXexiovJ/PD
6GV/ShcABGw2hYdFZzIyq4ZvwjIAs0Is08qSxVF3ElrVV3D/B1Xg69oYqcfHdYzwKOr/VA1QVFv0
H30tdEjL5XF+/zKht9EmhYDnGA1yzYapr8vBdTgenecnadIVMTyap4FfEWjD662Njje0nF7K4VjK
QwiuxS1or05eBCX3ubE2565DhzX8x0/cMcKhbIPNXgEZ12dEXUN0FNGFfYI00NGuIBDrdIfztNnd
l+jrKW89wqy7C9SRF6zQ39CDOvQ+c1XHRCO1nzsVh8+AfUHuqjHsx1qa1w8QD8fMFyAlquTfc4sT
+9BtdNSUN2WZvqOgLm0fSIuo3n2tFs6AJhGkJ1l/GljbVg0zc9/GF09+kxb1spgfEdlCExWRP8Au
4OIMpx+LRtTLtowUSP0vEo0vYI+Niz5IUznEpjo9+uZh4N7ulrrQkPNzr4ghO0PkDF3Jlz9Uu0bO
6COLRtHloMxsbXP6UNdlaek7IGhl3L/gvPh2ck2m4WPXjnw00s+GxblonnZxRNOR7d8+jLf2rXYr
3b8Ckwzski7o7FvokCseTg2Oi/iN4oE30K1uZrp/X9m/s6UfK7uu6cImDXKz8AT8fUXLquym3ds7
3bqzNODqA3GZYaMEkozkJ4uC9mHAd5+jFgtlgAq0f7RPK3l1nioHY3Obm4EW9O/DLToHw4/T+4U5
8amrBKpCpuDvuzoY/I/V9z/7Slvt7/taSH16zJu+WGg3FcHZOLs3u6zVYznHcLwU7VfVMt+er/Wk
1IkTM2KJzGR6kxFJeFm2Bi2ESC0MNMO7dSf/KE2by8mqW9Vue15+vNtVSTPSgG6KI74rtWaLj0jR
kBtk03wDGyWopCCVgvsVDOq8U9rtKVetZKS5OLXh8niaaLXzQEjRZJMksfY5WT2UzHvolAUySFK5
xjKlK7t+hPoxbiXI/0k1DR6DJiiVdDGUEVi3CjTgW+n5HWHei842i33bX9fHIRYRz3RcXO5IWq6I
8FrnyFr9hNKsU2VHJjMrzLnadwtNwjtUvVCouNBerUzrI+1DtEoRhcuonA61BiOZXvPVEwLJfRFc
n21YpA4seNtI06mioAQTPrXpsxduJlreTO5ksGQfwRmV7mF1cSvFvWFIP2pd4+z3WTVn9P6BqGp/
FuQGOv/IIlHMB1oY/X66H/rlNsiyZ7VO1hpVHWKwsMXcfnNcEr21JtLGdqZYN0zMZukYfvt93ESn
jXwJ+sJr3mHRPJGg6B3QG3DRg+bqy8GiCXDXQ4aV8w3LCzDweEDAs/14fFLHQT1d+1dC/GeGTriu
oQGngFoQP/2Ys/r1kiBx+8gXx1SPHqeZwQ3nCMElmylomuPCCSV3l3CJ19VzovXjm3J3wEwUSOjD
Ef13+cvfryL1D3UPkhtcCvlWaLJABe/HFX+skpSqapevcxQgTfv+oVO6Q4n2FpqMLpq42mg6ORGg
URtA+cdTzDjbQFOGpgcr/3x0JryuwaoY6vxKnoAmPxyzjIyLLRusG8wut+y9Nn/retiS1BVGL+d+
mtWzSx+i6t6e8aRrYXJgi4IQtOaVtwjEW+6dE0AxkYDplsvyc2S4GlGxIPCPNZidPdEUpktWDf2v
i6oRsqXecc+e3EzkLqWx+vAkNCjTidR7Daqe9Mg+hJ8QIQkyJTRXCpX1fIPPAJX2UwwVbtjHD0S7
MXY6HjDX1JHTamEshfnl7Sg0NwhE6nJVSk7RIwXvJrgjdw7XL05/K/T5+8o9LfTJCYG/wuI+TNaF
PQbQuQSz+gT2HUONvRx9lRZlxEyX7UTZ6qovTe6v2rin2EPx06QXAQjazmmfxIZ0P7hasPH4DPS7
EhexmWSMDnaZ2QoqHCMX+4O5it/p2auoCSyKDYLmGGX1iVW+XvesbPh1YTqd2WrUfpRPVxcEWld/
PcPMpt0K0iJSFcVLGeCDNC4qu0O6qBatT+uSbq0H0iml3Yzb9eM7FDES745qKE0Rr6z1D9SUUdRn
MbX0CFnVelIrljJ5qJikpDDSFiZgi329BzW2BXDMqOxYKQamVvkla+71SUo6JmYCfyo+updamFbY
l/BB9kCSBUF96BjCKSHSMVc84806ONvN1ZM+JdmnQit7CSL9DgYZ3I9mxtVJ6fzBLRnNKuiY4K3t
nMDB/I6U0UWo8ADLnoEO8rm8r0f0Ksdnhsoi4h46HdZu33rKbeVqFe4qg8JLBwtaPTKKogTQb1Ue
GKicB+rnILoosXEJpR09Jiz6N0rZ+/ZjtO1wUeqswV4JlGlLDvyO+TdWuIV7QZgfJdzKa6/cs7WY
kAFRnJE14IP3dfj8AATn9v73i3oglsLf7+JczvRLQSsT1/Z3qvmfvCTvjr15Pz6xgTvlzrmI8bah
jAtqT0Sv0nZ3w5cFrfZkbPZEtV1LGclTWSEHN09vl11DlGt4o3/VOv5HBxAYIOqX1KzBsv5wOGxP
11LT22OF4yQrdx4m/jW8LesPZHvGnX/e3udnbzim3w47dT2oX9rPR5DMj1H+8hxnM+RWlvc3aVmh
LG9gy3V+FcZcWtz4fW0BdNpgY2OyP/s6qbyLJ/kU9xf1jglO5vFGrOtXppXOhBzTv9o0/wcSxpFp
3JoQ+VRwlvmBcx7vav9oz1m1Fn4yunccV8EzhJIHY3t+ih4fOIXS5QFkx3pfVaRW3VRxR8ipWtBK
rR72JpoBT/eKaWceaF6L8gR60tPTB9h5nSIUfDxotE/iQk4ED/B13iEP/faFc5CXev9U+vgTNuVo
zAFQNv1anKkfeJcAwyQdit3ciPCE9jJnft0zX71/aXX+DybD7xv6ce9J7np56+RanVMZb91n2E5O
PlLOpksmgYb3+ISiMLpDRy+33rK3oR9JwuOcEuNyFN5wP/YHW/kfYcb/gGF+36cfYcZFglys6Cd1
Lr1IY5jqbyRb2laUM1mFOHVombpbSAdBCsghkYSTabywxlv5Jx2sf7+Qh//rTFBBHsD4oPVY+xaU
+s+FfD+XXMgmZ6KP0qU6Nuzr6unh5+qe3P5rNPLlo33E+MbK7AumSm41OdCwgxmF+xyydJtoU+oT
TEkmd6tExOlmmbTnb+uvE/lJcpCdAZ6KuuYYy9Rr1unhOH9TJ3D1hWnw0bnhwolbAlAEUkIqU697
A4uVgAUteee0Y+P5j6OlV+bPIhyMAJlyzmiIzgRiub/HeOeH2WQpkl4r2W888X09ZKGAl64bfuYL
LQHvtUc68uTCOAskD/wpFCbjGoiSHClRMa32fdQGhKHBKGy/kCr20iANZHfoFfAsHG6gnhmq/jOq
wt5jCD09OoW3uHOmMoZ4I//5hSYuL5BfEq+JcKv28ayxSkTe6EvxUp8EyAQWGQQX4KsLQgxjNWhm
xMP4FyouLS60p9YOovu85Lh7BPeg8ItJidPckPfrbh2I/wc+zcK+6tPjBO4lflL9KjRmKuCW+Bl7
ylD3O6/1ntEz0tmHFHzi5p15LxSBLcV6bKraLVrm3q9Pe/pPnz0MdHe4vuO+XbFHuieOnia+kIb9
MlTwY5ejOk6nPKKwRQidhQpjJ5THchrpsnA40/wyLPaKcDdSeC1kVqq6L+aE0fV7vuu4jnlNXHz1
UeN1kRRkIS52YR53PFt94TmahepM9n89pfjibZgT3EfWJg/lqI94LYJ8ccYm1Rk/lmG6F/th7MTu
wQTPwzoWSuk8I15P57ZQAzqHEjJB/RelmBDSBM98UZX2NTTo6vAaX2PDpxc5gDuG5byYPtrCmPTA
bArHJ+ZJGQ9n4vDFsZ55x3GJ+9NBvPfEvbj7UnwpKOPHQeHohrOcsZCjEdhQFyVr9uJqKf6ZQ/81
DHnYM+Hk6ByfQ3ZQi7SI1rNpuqzZm3yVLC5fHCfbBvDxeqZyz5bFWJsLts7x48qcY/kG18ySvweW
FrmvilNQfWkTxc9C8/uRnY/FXwFRo+EsndacRXGo8vejwh6I81qyNyUfX8YcQGn3UceXOeFyQWBY
9sWXQGoxVcCxrucjG0aI0xKYu5az2HjGDgwXwxNe9OupLIRTwh6osyzUFnnc85vmJwxoOjUXpg6C
LzZ9jsWjuAbFmSqZR0q0UQ9kaPggKVyQ9feJOcd4YWEWIPb0OBXTgHPIm3men3kTO8guiyGW2ST7
dIAGzPkgCEvWYsRl5i4fWYYIxk5NX4kMRlyLGkySSraeh+mXFDCE7vdQMeoCm0Z7yjMmoyCZoFnF
0CQTwFexsyQscpRwQGK/xTGIff8+W5uOGTN4YakJGDtWGMnDQYU9AV93e/buEiBu9cJ1wBwS80/M
H3GY4pQpjLLKoz5T2EuZ1Qh0zL+HTWiAd2NHytV4DZtYY2DENzaqr2DD4lweObMNc6ma1lAOY4lT
feZCFVeAmGriSh2+iEnBbGTiiL9qC3E1jl7Ye5oUYrTUxe9METHPmGXi1d/nNIv77507b8TSmb6N
AnWFl1TQsZQzQiNmBXvvt1Eb1YenGH1mCQST7zmiciziVWLxvUWMJzbFDQ7F4lXJuuXaEFe+eG3G
OzBS4zwYTByZWSZGRAp4N6Mq/hd/E/NSTFRzQp/j91lGCJhPHLBkiM8Qz4grlnWkZNZ1ESm9mJTa
ouRRnCPG9yUX3sZdJHaOheX09b0CccVy7FwInWmL4b/GzBiuNUdMOnHxiHnyPIg1QUy5LNS5yvlm
9UKXjK2L6+PKkYjjk8VYFrQUeoN+fssDmmmzueD1w756zNORg1MAMhHaY1J2/qPyAIzTKgJP/9XD
+zDcJy4X2IXgSINL07g42tg5+bhauapXPVGkbFY0yix17hrYo3H3uIcP/FvT4LLkXhVQ+Jlf57Uj
T26+/oZMRgBO7tXozdyoq0AH4xG4/8F96OI/x3iN+BU3GiNsuMGkfsstQtxkft1mihAKU9jhY1Rw
axNfMFy5GV2Da9BwgzKxPxwCadJu4t64wYibDC1t0WUlzOoPh6NuU15cIJs+nFzdR9RtfBMfA1SF
w46mH6uF14W6UDwQfrvuoT+jCcUN6nixqo16aSF2BRZ5W+velfBymNOx0iFzZK5G7hDRYeva2+EB
VrRFCl4hwAqRFXHtk/1Z+QjJamGRu00wB3gPAXmcK6j4h4+WfePI4G1xE4i/OpVtAT6PkCA5jx/W
czk4++1xntQQ2j4rey4BuFjSMrt7Se3l6q6QDpnpFZfdM8PUgJR8mNuYVx7XJ+6ryhSJcfM+LhNX
TVzdn6v+5bKKe0IhHx0R9GDNWfGcExaADHOOHZUL8is+hoaFGhG2Zna9Bx7g0KznlKpCsUDtLlC2
qZ8EBBWv6Wq0oI+FeANg+esWq0jKVnPEUqdA4Ja8SonCTigRyquTI7MNOw/oU3fPlj2KoNMEwxKd
xAJQKBKGNA65m3Dywr+JmyeexsQoR/zQcgrzRqgNwELGuTTut9qqO0/eBr70igYDYW35BlUgxafI
bvFXBwEvMaLzWsgYG6RApQldCiM8APzjZzVJtvAdvCXdyUkILET9ptvyrNgulVu7kywqAkTIxmoO
CpLORakusQZ2Ytkm/2mtnS2nvUPtmWKw5eJmWV1w6GY9Rq+8GmP0OkTE1n6VhrDZxvqH4TqD7bmz
7zmQOerOyHelDnd3aZ7bxvIWLIDwHbqJTmh8ZC7xHtpza0iTJwu9xOGOjByaJfZWqfU5mB5T9/x1
DGGb+DpdNFfXoAPNUQ7Y32Bow05d4lr8YMzeVH80sd6SoL2EygzQRe85TeD03iCiQoV/nTNfDQJg
Zrd9xdUGIOnE3d8p0NGimEUUDgmeJA3agrVEBQeAzztnVt7YoPu70nnX1nT72JobrlThSvB4I9EZ
uXDfaB94ILPitUuoErAKGpfqu31e9e41PB5tcWedoIuNOztAfIqi5nGRAjBAvT9hFu91azW42HSj
p/Ysea1A71uqa83cJFmmQ4tVJfE7ccsxI9oFZ7ArV+AlOKtwh31RZkBFzZWWEpd8YZcodqZ5OVL3
jdP0yOw5o92AxNx72kgqZ8TCtCk9USa2nlHv4dKyT+e3AlnuAtjQkvyzEo0WyQx5fte8Oo9Xxrey
3T7GZlqabPGme6uuYQXzG5HaunfaoY8Mwbl3mufkfoPoiDluOvHzd8NpcBziAmPZdfsNjYluvXcv
ofX8gnpBomI3U/EIFmT7uq14133Cryawl2VLvgs0RP+qO6W/u8WwhkMV0TQ4nFWEZkuRjAd18bC1
2SnW+PCnb5KpZ5bduEgzPO18b7K0wagpWejkl/vZNoczPMRvFKPrV+PgszfUcEa+7Y56KzKs/a2y
+9im3mGpa5mNc5GDroRZUMynl5XkJxsVyAsHLmvwmtCyaTWwrh3FkwVR9eSc5tel4qAhNCc7cxWK
4FS0XypaDhAn9oafqEjH9CLzjPgauLqtgXQo5DHn/fn7nSfnNqv4Fsqq4usyV/gNXyHn6l99bEVR
KDKCq11RM298/ro4eSJZ6kXgHPH/ONvR/h90Yyns+V9xuC5e1O8taWAU4isL2nkyFnsk9uwphJO9
yjt5rFV8KZ54HRqcPGpYFl/3iie+fr3z6cL65RMU7xKK7Ms49F42FXK1RTiITvG1tyqcjbBB8pG6
4IygChEkATJuYcqahfvp900LDCis35vgPk7CETqpsFhR5XoGl88Ld8va6yeV2/qVi2+rW8NMuHB7
fNAtQu+LV/laeH6/BxU3zgt3G+40/jF6BljXuapT8NOJvydh+ikSvaF7JO9qybwG7IvKLbUIHy52
D0P2viM9O7vKy400bLgTd1ux8wUcBeZYhT8RZcMhiZ3uGzPx7CMitTsiFPWMxIvI6yKVRFSPzINC
IsqSw+AJ7oPh0d7kIKb9Ioa28nBfCnLIDWKYc/fqK2S4BSfu7Mvv4uTJeIUfPZm/1ruK99LUGxTe
1b/7FY9ZRA3Er93rTnzy08VHms8euI0NTdqtHCgArKGYL/LZWQRS5uXR+fudYttntpaDwshj8Yk9
FWE4A91YDmjI//6TzNNnv0RL9Typ2SUprCfi8Yjbdb2uv3cx34mdOzMHmXXsTMGBGMyhdsbs+Z6b
QN4Uh5lQ9Nd83+1u4YBrfcQAimEWwQzhGMEHZlIRbhUc45WLPgtgGvAbuL7XxcDcTPDHNA9QQHJV
12QzZHPk9eiu2AIFhNTNdOd7nEUiXxyFHUQNc9oGt3FGFHwJ0Ofwh2EyHfKMCJPFX4fhdxbgQc8g
HxhA3RC0EvGseNUwpPHOOwEtGq74iQiYnOHqofeRWxLA2ehD5y3iww33hk6b+NAPFQQD7QHib5Gl
ia9fT2e+kGy+BcWb+Lyct4k3GK74XBHAC+sMsRciExEZCai7CNBFqim+Ti7f6Ovzhu9d4YP5v9yI
DfS8RgTRpEq7k6A+rUWwK0J78Wzml5Mbu5RNLmPIhuPy+yDxsmQHxLtEuk9avSO54pl60gZKoDEP
cgZSCpF8ZDDrya+jM0BtylBwd9LoEQDkcilB69imEW1l48t3AFt6Ah4REaxAJkTqVvT2hbo8CbzE
XomtiFF7bMUYiiMTh0+YzjOMJ8wehmp9ImgXyR/Pf4+uGNtB2C8Njkj2R/yd9I1TcRtjoYcSpThh
zEvmorjExHokrtCC6Jh6zPoetdCQRJTcesO1uju7mgP26Er7VrVou3QKLuYHV4k4jSpZkthBbSk+
csi5RudSCnErZE+BTERKwZ4jeMkMEBPCJJcF0eJ8iHG+Rf1SisXJFq+CFIUKpkh7u0g4s5FC7cTv
p/8/6Yuhk/liXogtVpxgMQxqKPZCzEQxH6AIaXRiuNQtxDwTnysmoph7vDy+MM3+jlBqomD5e6kB
5pOqGtB7R5QSfyLfybFSmgLFBJDvISiN7O46d+Ok74W1+Aoy98VxkHeezLzZ+eXoYn10HS+THCFT
osr4DWNaxBupci1ZXYJ/WS/9D3jZ1FFqg5yFegmSaD+KrbmsSbWkVD1znO7HIdRUFEW8mbdaVv5n
Y7FQx4ehbbluF0aPydr+l4XRNzz7Y3BgwOPChVocfUDfg/cf+PZWqc9H8VT71S2j3pHhJStxSdbd
2NBz64GKBEruOBl+SV36j0Kzqf55XgwTjQ2D0zMaaD879pNW1ZJWPj7m+c19IgssxECoJLtnBVNR
7wJ3TLGhgqqFrSY0eDjwjU4I/Cje9eofn3579lBWoRp6lWzklY9ZQP/IE8EQGCmJ0yKHrYu/o0MF
e7Tb0gBBJ0QDJH+zCx2er51GuaDmkjs72DmXstCkv+/V12R8eeF9iaOzcneIbSEB4FaGf7tPzbtn
aoGehsdzKFTynrHOOkq1lU7Z3Jfpmt/IJgJ6TtaFehpJ9TLBU45WJp5k4w8fwai/z27lT4oJmp+K
Ro+lMPChJvI7Hq3fjXtd1m22FgAefFnIZDuknpdGPNeIbhHojtaB8/H3rY7+bB0TMiBDDZ14k/ZI
TZzb/0ybOjUHZ+l+71CKz8IHCLiAtQRqJeBDgYP9gtwEGCswVAGIiOcGB7GSA+MFAuE+slTpbkXQ
U0O0/AXQXUFOGeq9AIZ17wyJ60SYM2SFE6GWCHJUAhK0v75jFpHsDn3x2AOM9x5BtPz9p3ovnhhE
mWFpm6dLFEckihs294shK9/fR+N/8D5+Hw3BC/nPaPSwU1TjzGgIUEgAjCr9W7HA3YYHvNH90QHH
gRChGLIqWiSFdDwHU7DTYi+Jqz1BGRVRxMg/hbWI1hViZrIFhzsAd4a/7y9V1j8vPaGTpHHtGfTg
yD8qSL3yUKTb/fJYX9wxXViWVvuj3pPt3WzozXoXqdQ40fFuwAherJUXAXqOEJdv7dN5OrSGs/ZL
39SKs3kw5aA07PQZWfX6NEYHDUHXkwsk9rVh/X9tWTNfN9nq7iDg/vEhfN6Sz8K6uXWsA+Wq1sKO
+lC27MDBpQ/sFPHn1N8NLA+Z1s3Q2nje0Z15+qGJL5anue8hnj2rnexWwfvI0r52O8AnK8kmiB2W
88t0Nhojjpoh+mzv+O1ohahZ+egz+h6C1csTP66SV9EMPns/b72Lvcrs90kTj5HBQCy6c3e7YwBn
8GhDNsewBfSAlhj3CLeauulpv1PjXYP/UxnDKAgfG9TRgo/OWryO2XFvaA02GFxEk40U4KBgP+L2
9bqaeWHihOzZKiPIX70rOFxa2KoMRxa2dpNiusNCyptMNhVt5+PNORzreI+N+cS7wxSyNun+9RW2
NTKi09YiLKjtcWu/MjrSjGdBuLiVjhedFdkpWV20uI0XkhPULmhEGxAxl+5XF3y9aOMXxEjdUZxq
DDwFTbq+BtZF93p7t7uJdnec5MPVZJcuz+GOAaRoMBGWdsvzOPzMnaO7mnjFXvV2jBnmTqlFfz3c
2VUzx9nmisCxc7GyLZqHSH/n+BbNfaS/Y9dn3FFl5TW9uxvdnNmEj+fsVaCjlXWGEfW62428yWyD
5YVzjgfeAJ1U/6GDSuro9zAMk3EbfYy/Um8x2JaT2pbfcHjZbPDPtSeb8UfqjFVrLNvJYvdr6khu
KFlNOJsNAjGtL721QZtG2JE04bv5iWnNmNu/CCXRxGsBZydCKh89eHoBcGFk7q3aqWbvHo5sI2Qk
+HY4jePnajNrD5tNtW8cNIE/cVD1TmJDirua5Uw3bzKyjGZ5pax5DXU6W/YjZg6DuFoOp2FYO0yF
xFkhVRservhP08to1aN51gl1OtIuzZI/mu8m1bmJW982tqiQms4SEYfr+AFehi5dah0qyX+DCYi3
bbYu7a+Xl6s1nWOqVYRvB1kgm2/5NJZncRTgDYz4clzvH/ZohzQ+jgjl18OOYdPEj+htW6z6DegI
l7qFT2/zusVoGYAE9qabLeMK/0I8Uc1DSj84iES53z5cXHaigKLyGIlkd5qU9rZz+tgtIFpbNLVi
WkVbzB7c6KucMgEiefWSu18ft+CjXnOpgIvZQDixCFbjOwBLXE9FgIVJrwMVxhqPZmPMOAjOon3v
5Ia1nd6X7hSQa5qAK+4HaApQ72wi97IyWnsLKelewsgXYA7uj2+aahOw2V2InygwB1DQ+gXIJNBL
K7p4a+Mto9HY6iUnqis06wE8LDaiMMyARB1UfeuiWMNoSuopW1xCeFtn9uJj4aCjYKv2OiKODpBz
BzYkD1yvv/g1t+w3GoQYgHxavtYk3iZYizdVGFv/Js70zXsgUhkfV4+rtR2iDrspDYshq60Bbt9u
/hrrkdx7xzmMxiJOtzhJ5+AytHNgsWFY07ubvLh4uAULSpSI+lpOFEXb4yrbKwdQIINNpx8C0ZCd
G/d8BCYilC3TkQUYq3k3BaG4aYM70ldtf/0jGkBg5X/cT4YI8MEblIdIC/3o6tPUW2ZK56JbJQSy
omL3q4Ip6jyXL4pi33XGX7W4J6L9VEGpS4nK1OiAkRKVJ1H/NX1RLzvtTV8EAaY/eXoa9RFRSSSC
oJhk7EQmKCIOEVOIQokcGX7ClyhJiK8Et8aE6MKE9UftWNS6rlSAREIpEh1RpBP+VWmAeARYDAkf
HR9NIChi1BXQe6KsjmU3tQeUY/fGQRgUtSAoorgtwB6RcYlieEtB+8w7EHUMQM7XIPj1O9pwdHGD
svCOje7DwOL1ImMT31AVQiC81hYojQ5ec6YKrjkENoKJPnT7LYVx5gIvPn0jLAKYerqXeQNWILCU
qy+QgcKrdwLyavlGZIt7QQdOcIX3jaWTI97xC8ZSPGzJbYE+gIy89QFMN5GUGa7IOf8eTfzMr+hR
GkH9kDn/6NAosLJ/j36qx/NUlEglzIseVxP6MrwBbVndGCFzFGSST+KLIcgtqJsE+Q8GqU2rxmBV
NoDQcZnNoXIOJedx9+RTbNDJ0dKIp6zhEN7BHe7rAglLPZA1hIaI1mfladzfqSaOEahsYfIZC0UG
SD8B7AMp7f5+bD+4sOLQRjLqa0JIW1cJr38/tKTPL0b1vKIoen3PbpOBjINdu79Ua+SW/74l9UdI
9semflxCg3un3TtZAwsdRGazHDzHzSVqhjvV4G7QfP83HF4d1VgNkHrOx0i3GsAHmXvC2uv0ooOJ
IS083BX1ggX7iNJY5l3zsT6cX2Xxa3f7Ui4v53ysGau/77qgBv95/dPPqytDg2RAV+Qf5DLlVHZl
ldw66q75XJqZO+zHNsdptiqmt2k2UXbFG2yllbTNo2x6eUv38lR96Vgul5e3M+Hn5BToh3SJEMyY
mOMyFZ1Q+kfxrn7c8dUtV5fdcKNuui9etKdeijkw8dQq2xqT4aqg+EShZ8E9note3bRfDTETVU2d
SEpfqdAjMbxf9TYmHrTuo0bvPJz2tcTr22reeejXra++XSYq4Rv2kHdPmSLQtj1j9iQdznPofzNS
z5GICrKXam9Gx1dlWYa8WlvWE+4ksEnidCz7zxlbCLvXkWeE97DzYYDom3uoHkX95UmEXLzevlh7
4sQZvUgvNKFOmxd1U65UEqjHgSjb2ME1gXCRvmo7c5etBLMh4YapgWJK3ujlNM7Xz1kdMlRTMqrU
GtI/E17GBnrk1mlMr1RQ7Y+vTVysBTr8PJxE7T6L5SnqSJEylZfqthrXs+HYWOjzZP3cPOcm/N3V
Y5bN2XQ63T290cdgrr5kK3EoUqzOui+DxvDYcxpPnyXTGlpfhsoAoFr7f5Sd6XKbSru2j4gqEPNf
zRIgodnWH8qKZYRAgJjh6PeF11dfrShrx7XL9b5ZiZ2Amqb76eeeFgkdV3qSI4Rd89yRxxgmOfVH
sVAh5WY9i+WgrT5JqCK8EkSMBg/YKdGG1m0XnOE9jWNslsjlngSQLOrNY4nHDEcQONFDUPyZ5Kbj
58QcXqfoyqyno4IoIz3iSZlTn1wySjryvCzSMaf6PF6UFgq0dTWW5sgoenMnhxJ3+dggrp7kM2le
gFXBdz0nfGcqnaaJE+1ovx/rGXBtTApctIMK3VxUe228t05zgg25x07qhCCs2AWbROkr2y2TAd/K
wbshD7OdeAA2P5crw0km0/gN2c/dDrFkOAorNB7+NTjA4/A/mJnSGjHVkGMVwzy/uf1JEKRgG25k
KzlKa2Vk7Aursn1Ab3PiHyIcqupZwfZncAi+u/rc3wRODeIvbjRAdJBMysF0nhwyi6SPmQUFA0ct
v+3xgUMsDr1P/oEN4S/XcJ5/eVd6lzap5uIIoYT1sFHNYWxCanoxRCrTosrY8oGMz9upfSstk3Ax
+GVT5U2+akDgxDhAK6Ty5Gfrdzy5s5NG7cY2s0UUa2wTwGI4fNEwcBVbOEsQvWayk1nBVUWIKq0G
LoaMq/ZT2QtHkHWCsYVr7abYob/d6TkNUJEOy3dhoeyVfXS8nwauZ2PgfpHO+Vv5q11jm3I2Sd+B
b7UReoVh4feZp91G2+mzIed7hYwfbHzXnJz3JbmGF6iha0aUfsjpMR2sa6qorXAIpnE7Uh1tr+y6
bdYjwc1WdG+XwYLk+MeimvmH9FLPvHeglgPF5ySgghRo8pcnNidwLdAkoJfCJjuBx0DL6tKgUTwx
6bCRwQDFGIPuL+KZ1wP28YXR7WY0rRAYrfBK3zYbnVOPMDSIoGHlGQdgRVDleVyA1eKnSoG/Zptk
NIQjH4N2lcRU64Hv8f0CT2F52yAEw2Oa5NVZYGsLHTDNuZ2Ki/eZnkjiO+szQoX6chOPm0tzIvr1
OdIcw4U6z/PlKv2FrGipXHKXxjgocoxqMMRPEfsTdtLyJC74HJhVoPCwupNnB9dwpOrENsbX8qTt
slN6eV41W98y/9p1bJW/pJX2Dm+Ta5lIMFD2nbEvwkwkGSGvig6YTmPiDifWHezSL/xeF976vgED
dEE3hwfdld2SmgdD09NzmqDTmHq2uvL34kI/3E73YiifJELzhKWP89nMcLkZsGsOq+oKteI7bt33
E4tzC+AX7kwGlyra2GvvaIaCs8JcdVoRyPVpEwLEyGp72OR8RE/G5WrYvhOBi4gxWDCvMGW/AfBw
03N/343gVW5vY85kPC7un6ckxiPlneHlmqbjY5GNiQd/ElkP4NnnNL+wJqNuiq7Cp/D5OEY2vI4L
a7NmgY9dYjA0b5e/cUbgeqGdQatIxsJnfM2WulPbGV0hY14vDNeb4gC3YmrdPZB/pvsmWXdHGCfn
8KzR3w8O9UJEOPkcJuv0kvHMlHW0EfVeEfR9BwBpcK12TEJfGcrb7MLzqYa2tqsmNRrBynkwOOP2
oi7zxUpwyjWGMKsQxLK0S/Ao9V34NKbR6gNawEQc9q8cD3dBpOM8ukYr5X2hb1v7IcDu9oZbz+0u
LKVnf1INgTrVU9PPHTjxnEmcaHnf4LI/DVgOwxHjkg6/cC8acvvZNdxF19Rph9E5safJNTxk5/by
BUAhDNHB4nzn3MThewnBpF10hy8mAEuOdXcSCGJ6jeJtyD+bc5MbkbmTbp6XcBeus6t26Y9CCvU9
RJRlMq13N6t28x7kHRP7o73Va+VyPzA9+7+X88uqPJp74BE8nfD897biL1rMYPYIP9IrYsH4zDtH
DpBQjFUoHWAJy+cYBpGbbuIrk+Z2va8Y0/ZUOdp8BWmBnWAp8Njj7f2AktrRJhXwZvsmb5uL8a69
eZb6VayqA5Y74Z5v2QbygGSROdE8supFerjv77PwqMw9K48ZKhy7g13z3tMxT/jysGMdjK35LrjB
mo/hbQYrxSFillTQdutti2t9Sta+m14Pdnuil48S6bZJnds8WmKDvCh2DezJGxjouBgL1t3Wlvpn
Nu0WbH9WvpTmyVJZ6Xuads27RrTtIB2VSza2nubnn8QteJuL0k56V3c3JN6Pi+7eD7fN7dqtO9cc
m1RkVmsXX4UD5dxYVY63ElfJWthnDsISni3RRGynn/fz/VDxIC/SzlgZE+pCxFH1cs0rP4Y+vX0u
2UbRXrcTnk07C+eVjcfGSh3n7KVnYSf9SlYc8c71sZ3wKYt3Ws+jx4lNt9jfDg9xGJ6KGS9gwLtr
hYNhsDfe0oPscrbkaKSsST9ws1+RrTi4U+vUaILVs/baCY7L6k5ftm8wHfbCsl0nrkwesfBT8fwf
ShiCszhC0UsX6cW+wlN+oGttlJUClWrBPt5Xp3e3s+kjEucytHgCsMs3KLZ2lKdvTJbhhjYdI5BM
VH6k+27bLsJJB69HIBfzOcxpNm2LuTI+PW0GGp4IMBabJSSnGK4IjRmaTr/CkauuWFHISpRPHVUJ
Ufbjb4EawTvDNd/pT8W/YCENQ1sZu8HIhQzQTt+hSoHya9bAguk09rb++DFtwKy/eA1RhDQcUrPZ
V2l90iL6+0lj8HIeQ7zCWBk96KDhloMe8Pfz2CN8dvdcSYQ9JMN6triqq9mCRa1vX03spT9OR3Ms
92f0AtVxMN78lG/1DWv8jpaZuimCkxkKhoSy/gK2PHy1zutn1wB7DECAaZ4SMlCPE5p8XmkbnMYR
sq0ecxUKGUuzw67kCTO5GuuPhRFMmHrDByNXwzq7lVuxT4altf7clBWybnkpf2mcAA6f5Vz/fPTH
tx/kC/1x9W+3/zJ8XZ02kTrQMlfMr5U4KtpDcz/+8Ij+PMcaaHJMfQDQik2I8iKY8fM885WiyN3U
ZCUdZPQWE9nyhGyYgfvqHaY76P2KkGKhUR3iEQrOPWVDefYhHzov2T/QkA5GkQwbqvb3N/V+wh30
UCnN/O93+qrk4MQNMEJoF9ZL+GGRNPv7ZCo8vfVTQ6/2dMIDfSz9CgcEPzk3YoM/eLQ5AY5fIVjM
E+uBuZDAd3zMxE1t7Cr6Vs00zSfqWjNP8MghiI8k4NvHSEUbhsNdcK26cXNRXAUPgHnHKURrRtUp
s64D/VhXC8pCVcR6wSoeUHAn8f1UjUTSWMtpnNuxedLNEVJgid5GMAv9yb2bwKsUNJItRn45nzUd
lBJ/pMx1em2Eqw+XHqthN4yvcr/v1AuYb4CfY1mYmA35JkMkigj4ERRU41xAgDhsfkKyXx2I/hlN
HYsRURyoKgnyv49mnKtR45vS0yVaStY+ou5YZMtBaEXiR6wuMzgZNFirVdxsBrml0MKQD2WyKLUf
PGr+l/ugFdkvFjL65d/voyiLyCgq7qMOdwq0RfhxiAjw9UifuxiMffBYq5Ds8KaWcKckog3PxwIh
NoThdvv3Gfat9/7X+/Y9JorCbYBumya//f1efDmpy7z2cvcxgI1rxPMGq+MBjf7IfwxVhWCwFMV9
I/zKC3+vidFXZ1B66IZVaj4as5uVa+Y205xKg+OrNSzE4nPWtsYmzp4H/FDHeb6UDWGSh81Out8t
o4N0KyvaOK/fBgHCzppdLLp96Snnk/ttJNw2z8wxANUj3sfOJImncaSkw3xxkpbnFFMscez90rg7
ImMCw3NpdalVhbFxMzbxUGwQ73qGPmoAm5X8Iin+Dwbar44J/wwZZlG8lwNZZ7X9fcjKNjeSh6Dn
bmZ+FLF6CKP67eG1jgrJvVQ6sia0ndyBjT6P3cPYtfHzR43XC7b9zy2Qb4FnFU0/UPXfbwEHhUem
mEqOhQTLOuzjHPYIRh3BBHO2yrcLk4qnOkoxzM083zVBuEulD13MJxppLkI7C4hDuNcxdWQ8L8Ny
00T+Dxvh9z28zixVhLZBzxUvbf117VL8Z5Hf2ydNrPcg/TQzNG/THJMVwvPO+oPIlGxk4ojbzjh6
ctyJzJMabKCbx8aeZAbB3BjvhIm/1QElZ3FfmNHMvM8NfU5SUnObejgbFVb7CeYiwZutga8jcoVG
3Zf26e0kTIR26ZUMT1Ge64PdrRwjc6dYDidiNy5RnUhIMFBW+8+JJo349sMbYbl5o9t9n4vnGw36
oCcCeRQyBMnrP2xzL2gEDxCaDwmgEpyfPrNC+f0BpvekMO7hs0/gxjYLqKWCqxtesooMRm8sFu3i
7+/5q0HBPxc0uZY8UDEB+Y74/Bf+L97K8PnUS7zehg8IzuYIY66t926Ms5MyJpcYuvz71YOzBRQz
FxbGCgMyuKzS6KBi+mTAEsS1FK5W4/79xtDD8lF/nyeE8Emkgclsx7Jovg5FNmj1pvLMfR9LTIK6
Qxb4mzUPx8eeDNVLgc/wwUc9jvoGCkykejCczVZ4IAL3uddf1/35/M/PrS/15Dm8wBdvhq794Y9W
py1g8ZrwIdpqF0KSk+EnKVDDN3xLYBDAZx09yS9trAeJeOgkXDsdnqrh0GY76tXwk3i0Gv4ig2iG
o9NIn1xxkR5e3Xi4vA17GXH/Y/XwczefzLbQtiFkRdP7eDZ7j4an0+rQDjnQDJereGhfr/0tLZEa
j/mTib3HAgXV8mO0de0VBn4YnX5hHMC/tUN6zd+KZ/SBvtGR24Szxzg69BLlT4KbP+PRD1GF32XE
H48A60GgMUWi0H9ZTkICLCUhTosD6kV6McE1QTOub6kMsN4cy0hmeoN4Duqt221VmOzqKPeXhTG9
4+/hpl/e1Bwx9hpjWczzd5o1I/hPkPPQFkNcRdiyCMemm19kYaGWjhH2nMMrG14nD3OI65xa49Hj
h0/VL8OvH8qgDAcSwZgDh7HfX7Eol0jykdUU7+9Ng/3ds8KYD8uWZGIir+SCTTsY/X0yvxbf328Z
saFYBvR2INorVc1gs0jkLi8OBSlHxUgvRmqJk4r6Ri7ARTxKe+GCOvuqvSf+nPYOfa5eXvERfanO
sx6KixyrJ9Y1mLXeFisEgLFx/JGuMGKYkeOCzfTBG8mul/+wGn3v8r+NFXiIKPVvIS6j+J6+rNV1
EAc1LpWJG3q7FN4nCCi9svYXnQ2ZuDFdttDOpD9wfLQ/drGXq748IVOmlhaohg7tJjRGULTsnnBL
cEo5oejhIDxHzTUenJUNHg+2t4w48G0HE93KrxgDmSsPWYWFGOX2Je5CfZK/+4tvLYK/pyinygCC
TkcDk6J34rtPj4OfNi1dmno7mlL6e/cunqVPkmCS+eMLgiuBifu/z4c/X6z+EwI3YpuKJ+EfboSD
ZxHmccA+HVRwdaKl/gACwH+wL6q8/AbZg0LHyDGMxIZFclLiHn0DmTSKxYdIJBlmBgTS4X2eKeS5
qg5T2tLMty7c4lo57rG+50NEfJNOld5ksm7x95AmIaGYDZQNefIM8NTUySZoipYaId/oVU7QQrT0
2uujjGQOOh5dr8xObzpJDkKJlWW71PTzM6YkwNe40NN5jUV5FBSzm8k+BZSndMG21gejFtv1v4/X
q1MrJ+bfx+tlISrEFqNlz8xdLdOCUQPTsvZcoYgmcgArcqDOM0ao9XAfpyKM7uU+1cqFUcCJlz7k
CJJVpE+fVXYpG0aiOFR9mKn08feb/GPrfrnHl1NEdmvuvohFsSurX131wJpnmeKpHij9SbX8yetI
77e/P17Nf02hl+1Ra+Tm5uf3p8sZEXBh6WOt5OvixI/w0yZ+IldifMoB14NNJSrbyk5rGpeaMOkq
ICFEhV5Hq1MMq6V3o72Po8szPEbKOdEGC4MTttzbyXTKwveD+fP+wAcBS3IpPVc12AGHwgBTOs5+
eCPcJhU1f4rFbBReW4PXtEIZha23pNxJAEJLkLXjmxBaaqrNE2ZdpGNMo0A4S9nFufAgy6dtAoWg
wE9TghBijNpGmiY1zAY9X9+bmVygyaLDr3NjQnZonxjucrouguXN98ZEAU9jSL6meR+XMgortfqh
GvmTKNA/XA3nBBw78J5+7XR5bSIYRleWBzy4liFGrTj+o+BHGLwHnkQH83TEUbhq7BAqB1FUy2ou
IOYiXU2aKPZ9eYCUt6Dt78+Asfr6YIrKEmmY1RwIOz/C5jH9EQj9Dwu48h9L6UA31QFe5fimmK8s
ADFMNDUI7+WhHiGtmtAwHOs99Y2gmqTPjY8vA/eXOaLdQ6uN4Fe6USvjF51YuOzl5IaZVzFmDXJx
eQOtRcGAkKXagC2N//7yvLbH+jccCjdUDIo+NslXLnB+05KmEJPyoBI9nG+TZbmtPjkGQKTOR7hL
3ccVMjU644PhAKu1sb8zLje0DHMw4NK6L4vZ59/vqCctvLxfssZhrj8AG9CFX0gNse896zT1IxdX
dFwh0zFLY3ZryZ/5Yd347vz97Uovm+xNqhJf9WMooN35fv8I+/RXPURmd2RZHQV4l+KF3aRLTzsm
JZLWayaQnFeOoyXZZUV9MbJNnTgBMLE/+OGx/Hk84LHgBifphIioxkB6WdQGbZAavlbkhyfmCQ9v
ki+beklsA5zaIfayGyRdFx0a4WNyGxufQo5P5kje+Asf89SKfBmccyGUoT4E3dZo+ZeWimri70/q
uy/3MoAKeUwweUjtMQg6+72ia6R703mClx+aaT9bpHk476FilCukG0/apYkFHf43ktVdmEm5E+Lm
QnDSMsL1KL1o7+k8sIkkh8qGeRfyJkpTbKzyUzAWwctdYBRhEU7liYhnSzwzftjcjP75/u32X2aa
mamP+nEX8kMyIRtkAdFUmj4niZXR0gaPm3kjbAlRvOHZChng8BxiDyFNC9Q/0VSHbFBPmkW2g5gx
wnZ60W0FJHmPb5G3q/NOe8PclQ7NlXAzyJUd3svJGZdlCOnNqBkN3oKRMEF1sDXs/L3bPMf46QND
qjAGAV+kaX3qCVzk561Bih7TZziK0dv8MM8G//G2qZKhabjI0xzHkv33RxjFOQ/Q7J4HGpqSMhn4
TlEscYyO8sXNxU5MXnGUfwO8j74Qlfr+LMPOVsXbnGDEWeI2sxuSOe3/6FbUL0osnXSEadurivid
Ffuvw3H6kJTmUdfPQzspPxwFpbBkh2efLsUQ7T1kmHXH07BabFIB6tJRawFn6eP0h9GRlNcZIqu4
+7PZ9yogkkxeVgjh/uA2g+Z5UHo78Z6cMUEEXW6CmbF+7jxk+QDLk58uK/+xebxc9qUO71QvZREs
kkN4zOCM1xPp1MFghJY1i644rGyUg2QJI8MW3zGeW2jA+JhCutFSppELVmCsvFXyw+ntzy6brGr4
d1PV9Baq+vf3//VMvDi7i5UcxjCfYhJ5XO8dVbwyrjFQKhfR4UeXqO/ovd9eT1mT8Ooim4+wD1yi
Xl7PphUHWVuF5jo1Hen2EdBpvMWHQXEuqVP0AR4F8GCQEkjxRFXfu+Lc4hGYPX5air8zRf51HwZr
sKxzGjN1YonpDr9MAjZ5McyeN9z12JOnMLw6NIMMAfqFo7GJFm/4u9A/ldbSWt11a83B3Por/2iP
cNCO4pf5qz56X8k23I6Nzc028eJJF6ElOsmmdsqVCNk/3CaryJVs+FCH2zqdI0hf6ht/762FTXkb
h/vaLpnz6kbdPGxvJzjeOtjfVwSFi2itjzq9XUTf5Dt0EBZCe8BPxqubxbGVaLeHay6juTGnBFwL
rvpDH0t7WUD+GJ2XuZpUxS01JUYHyddbvOdMTYLj5nngZWmwtRO2tSPZONZykuaTZvtbMPYxNdxm
n82eLNFFCgcgOCeHwIFxIE1MJz4KG++XXxF7hBOE1I1i6FSjG6dK625VK88S9zm8BbyM328H3Ftd
cdW8m/v7AVNyaZSA/J5vG+WHFem7DPrbJHjpMQ8e99So+o9Z45ltrnuWorZsxn76ZSK+kwbD8qOz
mwU8tHlhV1Sj0VpYPZxwOfiQ5sIqcBrLX2poLJ+YcqECd8SF6Rjr9Kg7g0V4SADqD7zDtrnJjolr
WMkajCHdZBvJafjM+S7ZlRYUw7fYRse7HKAOlpCs4wC5QmU9VayezRAf9HcNzPyHbf5ln/x+xAZx
HdTfGjER30zuf735kuiL+v1x718AiI6IsnC2WhnsgvsIwl+CMb5vmRZ6rHd9oo2FETFOQMbtlPi9
7IhR6aTAVyCbkPPFHZNwC3NHBnKa4AVIfXJbRjPM5n5YuvXXZsY/d00DDTd/Ai//TEmR5CBVpQAn
obm8xjfIxofVIkf++Pi470mLRqPDsfkIS2492LTqkAiZtbkLP7wNTvV7M8Jqp7Ilu14ly8fSt7IF
PIKFOX0s+T3va/8lMA/6H0eXtIMYgRMTJh+b5/G+J3xmq77Vx/6UkuP+rtrZutjBQrRK5zH3sI5X
JvF7xvcA31fhNtrr6KQ+oLfi88Yh7SM5JsfuLfzIv7RNeAyPwRFPoI25G2yKN7bqwSyEAXuzH1Z6
H2LNRHfYWPnrFqdIA59FYxovn+u0nxiomGsk4JIwfJ5QHapuJSAJuju6W59ahO3+OjqYruCKVuX0
PKJ4Cf0CkfTNEWxl1bi9ijtfEhZq32w4YY7/0btOYZW16T85pu3bwdfNheGIv32bD+tVYAVW4QaW
Pn/MdSghEpR5bZHDuC/s/gfDVbjCH55hjdfRuh+QZBlakh1YRDLK/CLZHX5BOO06qH96RsP5nNkI
yIBM+71QHzp4hC/rEfbIE4N/VhqX374GHmY/5GuOnsvepQ5p9jgY9WcrRGpTDdZjX3Upw18LaU6H
eRhySmxGvX0GjrG03yEr8v2G+dl/AXDw51himFAM+26qOdJH19SCY7hX3PRyJ1zEMQqa9eaK2G8w
+97DUyUH4WBugwNVLobXwSG8goqEeMxQ+X6vhv4QLHvNEbC7dMXweXgmYG1w1Thv1HDTD40xrA8C
jfR1eSBxAdreJt1lO7qkTBPyuqGoctaNXAxgxsnqscJ9qQmGUHvXDyjP8d63kmW0M3A3PJDr4vBW
osjdS/zlCu+t+wORXk9j1jnJbfNVuZJt1c7h0CbLbuEteTzBSH/jH94m28AKracPyj1s+7AFu+2G
hVu4oSXbOX83XyXb/qH1D/m5VE+5kzi9PBP+hwFZNEYZzVTfiHxAzIXP8iXY3NfdyT8/D8Em3ORQ
pMJRtO4uwdnfJA7Y9213Q750ak7ee4XJo+YGTjbHnoIQ1HgFIQste7dslsGimyGaiOexlfKlwXzD
PdWRLHkeLBPH3zyxDcY+I5331oPyEvw7cONVbUvHhytWQ2GZrVpbWApLCZ7K6rYF65aXhFjdV0hr
7qviyN8o2IRC9qpRtHrsq6P3C4ElXi+hqy/1ZeBqb/z+vtKK5W0b7vnBre9m3Uh7C1xuloWFCwYu
1Nbblm16o2Hoklg3OHOJ7ePwKr51dCJoimowABP0PeZGfHvauR1xm+VCwC21mTXOwCqcFMB3naxj
tnDYbFhdknOgsbNrc+zKoeBlS23++KV/lIuUT4XaeE63mp/ePHbBun+LdTf8/tv5ZzR/sk8MLPaK
IaZeCEVxtYGFY1iahRnL+gHBMoOPFexum/ZE+IruDvSht41JKhBcwxv5uzof1af6JNxnkTHx1/7u
dhVsaaHbpg3/29VWxDCcnpaEa2L/Bd9ufIQY/J6ypETLgDBIR7FDeUhnxmpWpjasVv2eLn8U23qf
u7nb/3+1Bcnd5p80E7fkwey1x+jpVqvnZ7aVA/7znz8Xq1GxBUXI3ZKv/m+ox9KVHM8a2AP7gJeL
N0RTt8zFcSBxXa5Mz6dyknXlVDPjJCk9FER407g3ken9OYqZaAkuvH9XdZ8n4Yf6WX6BP/7ffkSk
lILbO5FLL2VkkBWC8CjMh02bcCJNK7vgVCntzWm/vzyW+B4tSVa3epszF7AULS9+NuyO/Qn+a/7Y
YReHIK1CtoO1CaYo+g87ptq3FF5LHJCG/3+DL5VcHim5knrewxZxZ2h+RQtz3XsyDpb1xIHHPUUh
8G1WidsZ3o8R50Nj6fsQ03sFZjnCAnLG8jQxxs8xFjH2fUvAAtt+7zClmUOopfHRbNHFTcS37Fjb
Hs2jn6pROlY/fIiXOq0oU60Q7nyIArKev8Kv8uhvy6PwK4TUQpYzzu1v5RHBWDYcy2/GRtiRYAOV
XnPk3cN6WFifd67El2Abq/wiuOkBduWG6OFd5dTr75nplryR4e5+EOx2I/VFA7VAsCI/Cl1u/ZHg
cBihRiNfjRWps56HhuUMNx52f3PqLWO3solPSVjI9XntpOtqxyLMP3FzzfXzeHNjt9iTLcOZl1WY
pV1fs/+vqkWHROIJLVuFGh+fNJa9jHC3bXHSV9lJ3bauj+fiooHjvI0tw5Y7TOQGrryKoQxBkPY5
GnT48pQ2rVrszVdPu7dibX/VoMzBQt8EWLFiJrZ82IKjcvwY/LqBxn48bmAQI/FNxdHzzeSYEX+g
c3t7uP67aGtwQwsngxazVKyUoiPmV3STIxRdvFHxt5mJN/kU3CWyExi6GNaIVjZTTh/1tKHpg/MO
Riy9qQntlrkAu10A6R3PaXv+0JMdvBpXfL+C5gDIXQX5ge3zcqLMq9tAjDMxphQc4DZAnpkd0LN6
zJvPemZco3F7oN8+y0o82ofh5D41xiLWPHgKjhF0j314/TSL4Xb2Xk8Y8TDaGcVtv8vgBAfn+3sk
R9WQRNOJBocak4KUL6rGCYhQM/QxdEDDiFHntFnD3T2ZtrpgkVXdm2NySZoYC6P/LUKtlepCuood
/IYwLR+2VsjxzVtRvqkxuhhlxeybdTtMQNBBBr0vGuYzz1l5eI7WVThKd7oEp4Cd9kDjDT1Lssl2
ZTOUrQf/0TZk2vg6uTrqiXCfeEeCtuVvptFa5ZwSzHQqp3YqY8P1pBLqdaTGrnzL35QdSgFsot7+
+UIYYR6gi6L7PwgH/RwfA4p7eOSzuvfZ+S4ufcjVqZMdeOoswUkxynfF2QhHnZNiT5JuBpx18nW9
ow+fLQ0WuvYUHcqTsdW2yLSUrewmF3MfnMTVT0uy9l8HGwI2FZrf4IH0MH9vflUSILsXNghOsRbI
W4Dhm4v4+k37qj/6uqjaFbv68Dj3RVj/a3eCxp9e0gtQcXpqLg8icuBp3MfGe3HqwXl6e1KvnFbe
hh/96SacDljlDMyrnXjz3DUOiP4Zqw/42zT1UvbQlHQ/uONAyfHhxl5+Z5/0fmh0/nlEV9AjYroB
t1JTpVcwWQXm8Z+NltiFPvPqQ1wdk2yThrO/HxMHLzgcb9Tvl3nZP4p7fqMjrES29ljdcYfzR+hD
CGNJ15wMFGwBcTBQbWneKbNMHzdw0vcRfn7RiJZi5LkEIIBBMd/jaeQva6t5//v9/cfbz/0ZMrFm
Bv+DKfb6tAWpC5U6sSvIxuh/hdGjXeLvUlLuFdNQGJvKD1vqn/MLygHoj67BCQNyfrmiGj30tqq5
YtPQIAiPqj5GbfmAt1H98OFeODvfY//vK72MfX7XtaKVK7LjENB4GFDKcGeFX38fwW9O0u8VAnzz
3raEVih43CtWFHl+XSqwEuxG2BTGQYjMiXeXnR48p91hPK9+LX6JstEj6wXVtVDOguo8iMDWk8dE
o3pUqsWzDzFD5xWmM00EHhiQJRltOiitaXGN64NKOpPuGwAvudvcgQ2CcOsPFLLisafie550aIuR
2Zw9bdaKqAYgE1RkHalAe7VvCzmo6Fkur2F3wGPzFs0arxkO9I0Ybwb5Y3zryp8quz8Lp9+H5QUk
9+NYacQnSuRq0I07IspLD38WHEQ1GnIS2lpy5wWyWiSfhhUEZjXvjkQdhe3mCb1M0u6cxhIGBR43
inPiW4VUhA9mJsRkW2LREZtIKongWUBNVf6NbHtlMg2JcLqpDHbd/bBgSH9WUb9/ov4T/6vjk0kq
2lyViRugvImqkQHjg/Mk6WCCK5v9GSogGqXe/H1+/bmA/H7Vvhv/r6tWXhfostcktkSVmx2k6kuO
IDo4EDNGQfjDxZT+qbxO5j7nkJdzQArBdzn8r6vdH2E8CBTtYdO5weva3+bHcHt3HxRinZ1OUbOQ
lAnpOsRK8TbtTsZi3wwJJhjV2AYlC/XLRAZV4MhnUAKlTsDuDGR17fsmfx+W/1hYVUnjdSOjtSdu
mi/ziwzeKs5S/WHHOQC9uDGSbhIwtW4djedUHzYKBiMhlsqcPDvixZ/IdeJNAYuSkIdYO8iwltvB
NdFYZ4kuaugWZzVmzVWwRK7wFUFsqhDZ80h5Yf5+798l1esoawYYOFnJtBDll5KryeMwku7tA/8Y
qMzCOev0sZfO9GLp0/N45Gef/MiBhjGceXgGxlgvVALrHE3Z5Fk7BHxVxC8yjsf8pMbLLzDXhfqg
P++EXl99TG9VFXuYoYzp6IPRSaYK2ufGtPyBew83cbRsdXls1pD0Z0r8VZAnofoTRVqmtQNd2eMc
Xj83ESawWceJBqFU1Jw76IVJBk+DKigOh3X6E9/8P16vAeAGFShlRx+y+ftED8uyLtq6pG14Y5Wm
aS852G8L+pR18T7YZ1RbuKn8FPj7inezSaB++ddlX+DaVg/DTEiq2GYwZP0ygFpWsbDQ+1RJ4YsH
zSQjzttT3OD5FmDlrYdfAV2pAGe7B14KxYA4Tv+riX495UsZ+qOStoW5//uEeYWZ/rlJk9g4IqLx
eXuFmWKxrTJNotk8gGQExZVjG35f7Vj05zUG4OTFvnlQpf3F36/7Z41EtBCjM+gt7VB5vGyg8C3T
+C6nlIKSk9QbGW1HNGGi/v0q/enz5W3gKnpv3UdLWn09gCSp2GTandQsMYVOM0nSmTQ4PADLM0eT
P4Lp36/2Z/nBZ6K8Jb0How0M336fZn6TKk1gJgzlYPOsnYqcA1TeSMh/+lj/eSFYzMTqSDIU6pcF
qu6EcpAKj9jmtY7xqI6XJfaj0Uatf3hz/vtCCkxORlBTXz0jFCNOtQHkSPvOalE7WjDhDZduyx/X
rf98UGAeMoItQ1aUl6F7ZkZziwWaNTn5UlgMdOf2eeBynejIOeVb9oNpyCtR9Xva46lGQKWkmZRI
LzuuV5SqXHXKw74pgiPWxjgO6V01NCmT9xYpcUxadaNffRQZdyzyow8VfSnBa4N6JqWTp4qxNs2x
Jtw3yTwU4NlvSswksLLjYQgRcm7uvT2XbyFnKgGe4K09N89opD8K9384O6+mxpV1Df8iVSmHW8kJ
sAEDJvhGhcEo56xffx6x65wNXi5cZxV7z2KGGbfUanV/4Q2Dv/cAKoYt1OtQvGa7w9EKLFn+5qb6
4sKxe+49A1lOBQxM1AQc+b0mc6HU+0JiYj0wBb4EI/u6KTcsyr+X/rnnp2kidAy0MkVa1r+H8RrL
NavITKatThQ3uTDThSMzUopXUQWuZ/f3cPq0dZ6+2JT1dLxFRZlRTx5f3UGT8zKF24LGV5dXWf0M
i83C9a1aiRG03o5SPhol8Q3ntSAECy16Akyq+rdGjqiVk+QbDnTXvWuMDRAYM7syq60mXWGPJYQr
tCyhrBQ7LVwUr+usgd0PN91trgFMm+T47kMoPYXeInIXQ3pdFjNZv67RXqU/+CginuGuQPWZ4P/a
2YAqSTGT1FmMbCB+kyuw31J9F4QXQkj5THglGyYKnaAmKLd8BzU/wqsxL6XCiySCFgRWIMu906cw
v4Zdte1p7S6kr/Bd2Ifv6kf9DoXxwz9qT9Zbe/z7uZxbBibVHiyZ+I9ySixMFc+sRy9N1ibVBor7
1VULuK56COJ98Fioq79HOxO/gm0HKAJqm6LC6e6kVbqJJSuxTi0+e/IW7K6HFvMY21K/uxhEnNsK
fw42xRg/5les2iFxp8FIsgiTUAtT6bsQxWUX9txzb+zPgU42d80suh6GUrKOELCulmwkCYHTvzlC
fo5y8gLpaR5Qo2AUNlx6VlRWOBYrasXxBbbY2SXx4yGd7AxW6pUkAwxkQouuqMgtvXStfOX7juao
eOEE1ib41Om+AKEVy68JOaKfko9dQxj9UU+4LRSInsQv/KrEr0y30feZqiGo/DxVJLKOdSABRFfI
xxDOh6U2r17TVfg+NDb6fmlFH33c5i9U397b7XhUD+6L+KTtyq166A7GU/1qfPhgtR4NBOCOaA4k
h+jl77V9CoX6PqB+3snJvAWx6ralO91JuOKVFj6A4xiH9FDjMfY6bvsvLLZDddZfAACfe1yWDqNO
NCQYoqdxWSG4+tCJebKOQeLh9hlxSmFravL0pkMrxVuiKpd/3+u5Ff9zzOmafrxaXValhQ9Gel1a
16U/H9OnEBUA4sG/h/nOfU4Xx5R5ijrAKkX5hub+GMcgdBu7hiltP/zPxXCr54vuiNTQXn3Un7r3
8FPcaS/jwUTfxtrlX+1XjtJwfUS9wnzJ9+kxPA7wxHCK5zskNlDb+PsCT336pmfOzKPUpuBfN0WR
vyeiDjwhjiTeFfZuuMp+DspF/gKk4E1LF1mtrz6zrQ8cZz59tDcf8zcqp1/mXnvS3pqvvfI6vLf3
EBuOwZF+xZP8Nt4Wrw1FZNBcKHiqc/0DzcHmaUdp4w0TjfJ9eKq3wVt6RBVDeq7f63cATsmntKkf
4pfhLn/HVn0r05SmZ/4mvf19u/qZtQbdjZVGd06TmP3ft5uXuT72bQXESrvJq6sCEsHQoHIjmjet
sG3pjVtwZSPKlW2kzzSP1j5GOjglhUWz1Lsns2nmPV6/Gty1EIJ6VTraiFVNP6D5AoSAfxyET4hq
eOouqCAD+M8dAPZJhxHzy7beCLI7n7JcK917krKoW3JyKvY5kR7XYrnSQjTuEwyx6hAer/Uw0IIb
w9Txe0RFxPRGoQ9jcd4k0c7zdkl/oxUfjfmpqfgYKag84qqiBfHKTbVZVyJyUkurlqqaq11NBbc6
sC7stZI4bdsnS1zhTyHbUAg1xdNwT9bdwO+DGvcIhxaSkyLvlSGZC44InPsz/Lly8fkF3mVSpMWV
8RFOKn8NojOIfESX7LvNAYHUB9qPWMjE0AM5F+YVWON09vREddFGglZwBGrMOKvOEOpygi1r1X4C
W1/bLzD9tCUeGw4aUbMGJBKt9uWAOD6mw7TAkPTBN6K9RWZwhjXpemrw+FOfdSIAps5ng1bahXfq
XNkJZDtaFAolYQCFJ4vMDIas1NKIzUWIrupuOQZAn+GVcUD4rbJyB7g9YeAofvccweGnFFYBflfF
fdXpVz5FdRxFQ28Z00zvxDujp6SMJEPnOa3w5nZbPNGFHhzLdT2WTsPbpUXiowont9eRjdVUe5Dw
nNbGhevH0Fo9p8+F26KEbmsif4Tpy9/vlHSuAKSALSbiR6+EyvG02f7Y5LouGjWwrGxyEc7F2VcP
CyaS4mXt36aCWNp5Ga6IZOaCi1+FgElXu3dbc9a0kHwlbzHVtnJDXAmeclXr6p0Q6DOl8B588Uup
qP7AkioHEfQyWEij+ba1l437CbjfmMGVK1drQw82qcqqz8wPy2KZ1+ZzqexkMinZv1bkwCE1SFza
dz7CCItS3RuUW/VBtd2KUtC84c0JRnlZgDRyAUYj7GoZMClL3S5XgtDfFx3o8eaLknMHMNWtEc0V
WthdY+645XG0uk/V9a4U9Vil176y8/Ehkfdadq3ptIfMAwDYVcmJ6hmreFz959e0Wys1QFIXJlxS
rXAzGl4kn9UQEgpkRzHeKcHRygG4JO1D4uPIRy1c6Vb6qM4N97HQ8aKqtNXgdbOayl5GOvhdJ4+j
ZQNyQ4SeK9U2jsa26PszS8BXLI9vNAUD8KnWmm4I8cb8Vn+NOGenkrNiDUtjzBEcXhLMGoZ35Vv3
Ur8lEW7qr25MZynsvijZxkbrNLjImTj6agkvkNBuUzWZsdelOIv7QGoyhigNeebfBEWNynTllLgM
jVgAxtusH1dNjeUxs/v3SjyVn/8+zCQd0p8CoNcEyvh7IapZWCAvosdr8kEPykIAz6B5741qwbVh
oNGyvSTmwkssp1L30VDMe2mYDyO11tRc1Hm/mHZqAt/cRZSPDdsfj4TEcDjnMbPUTFv4mh8LGvC0
SWsYdBgVei3Z+i6yWpQ/3aCyWxXjcvGL+kVd80wGZywwItIGdLswoTJsZbCWli+T4Q+zSOtR73hX
xvpW1YlWhSNIfUer+ZQGkKmCL4X/GcAfM67KHiZzsnXTPZQuJbuR5UPurGufbZf3zQexr9T12ho3
A138KjE3es9/66WE8bjM/strZFFliJLsumi5PTo7Bs2ZYFRe2mGYCxquwHBgFPSzCI4u5IqSeqYg
ihswYqkgNWWNA/X3s7F6cyxck0io8XTb98f74atWwk0iues8ND6qaNKh6GalhSNpP1y78UtYvNUY
sRlA18gVLEq/nMODCsxupBiOPIyosCWWJgZukDWt4pbi30JOv6ZnoCTpbd/fRGI66yHv+fA7g1vl
09MBU645e+sK2fpIfh0pAdkqXu0tvSU2g7AGJ2Hr7NJeF9lliS8LeWS870BzDP6A2dlXauROps2b
CIwFezpnPIxAkxmTUAIftH3cb0vzvqqJWmOcipLrQD2qAAgbFzq3y3uuHOtkSaNlqtlTeDL7ZcIz
76Nr9UlHIVjeefhbxvHUQaMOzps6lPi/R7fgdq6MgEUpR/cmkmNqKK68+mpEpBrQXYt0oBheZfAD
VLoDlbmLRbC3hXVXy/JO0QcnUvC/4lZNF83HFOtG4RiOu36sboMcDQgPKRJQY7m3iThxBL2buZWy
+t48Kdib7j6L8Ib5pOdFB88gKuoSbaaYrt3Ej6n3QNXQCXvQfGk60/IhIvRBMR+JHLkIHnrj4oI6
t55kIPvU17H1hkv2ez3RWyxDP7TiNbE7FWx9EBdevw2za/pXYXgtZtksoEWNVO+FXUb/DhJPIx46
HXAFCJ5Zyyfnu5oMOeeHFmNVIDoI+kArmr4AtDqqQ2Y7hTH0QR1xLuLL5eMTUMyxEZ68MPIPcd84
bM+JXawKlLCSF385OTONj5O5+2QYjfgq/gn6EjXPdx4eevIcj7Nq3oEpq+Y9lKSKz7Nm/reKM3pp
sKbAldiAOPFNNsCitI9Is7+nXIPuEJtyiTJXo/AzZaY/SzOYCXwmQQafhS0fAZbsjFAeML/V7Mlk
dAJ/aY+dg27tjPAou4GMMfvcKlfbRrn6nAUYUWIX4DoQ4zvbdYobBDuc0GEBLD1s3VFxcCyUHFwc
oNCiQ4XAm02/b16E2fTlz306nJhzwQW7AuK/j8C6Ib0AA9J4489m00dgr7KKN3Ts+TB3Pl2A62gz
Y2bO5QfxVsrxNuC3wVwh1jw8ZQSILrh0D4Aqyov3+Q28mcPwRm3NMWc6/K3pu2SZ7NCgX7j3PmIS
eEJiVoATIUpKC1RclgHfeZDtvHm2wQMGGC/OnHgUTnIVIJzdWXTEtG1m3ZpvnKY2dmuEoQHiDZJ9
kKAIqMw0Gza/SjPKrw7QWgi4c6Z+jUy1w0bD3/yWs/BRvAAqxJeCMAirhR8V9mtHYCzyEHNkYL0b
md+hOzwTeECJ09+A0eJeLO4Cc0Z8T8sV4RxWb5h0T97z3F+0CxfTY5+Gd79QypuV98pMno/r6ZIm
Wd2IG8yW4cJfRDvmgU+caOutbTnpCrQlAOnx9nj8eNtdw26+iWYykfKk+jEBpvEdweSMvvZECJpJ
oKSSJ/TD1823DaW8oKZpI/7KxgVsCmaDTSK1RshonqKZ57+QGM4mHfTZ8Bo+S0tjL23xY91Olif4
tS61+biFk8zm8Y2wmaysJuBVNdOA+GLk8jphlHQ+O3yGS8ufT8juFujhsHAfUW6a8FvVrHWsTTUD
PWzrfOX27ftuCvX5RXFaPgCpB8A7uGXaLUSFCeGlrkvk87nL1xhl/+FRAr6KKdv09SzibgqK0caF
AZG8yQu0m5mYLU6fhLcBcwCaBUxu8DS5gwIOZszxekKJTSNAa+HfvLFSFx5ciNJBa9DOMR7ger6v
ChVC3oZpgSOzC9Fzj2wCYnstbx1tTjhnEGPn2ttk8wavB9ict7B4AwyQmJMAcjlDdswxgIfVuHOx
FyORGGOhxbvJx8bsMqZTN2RZIPd4Ny9xK6Vvguo/9sFJy80E+AK3+GQf1H1fK/WIcCsxZvWHu29f
q6/61XoqDjXeJCVJ2of00b7Wr+2H92w8hUfkd9/qj3py2f5KqWN9+q/Nvn1stv5Hs23vLeTvPurH
+M3KqEKI7+PTRCmlO8luASiEkqFqtwfv6OGGgVotB9GL+5QicRsfRMEGr99Oyr0mRQgwXNZLfsCW
gypb8yE/dd5M/iAuMj/Kd/M1+hzfhS/tuX2ot6iE4kN4yJGuvlOerWctmjePwZv7Or6LT+5Le6yP
GQpb34qibFvioc+c8ojT5IEfEAA//R3DfjfS/jGpYNVoItIjIlz6fa4JwihFbg7Eqv0I3oUP5uit
eh8psOOd8tZsEYH71jCZbtqntO59lu8pItpwot6TtwbmtnjIj/5UIRweZPNCsfPUmOw7wgagAGET
QjlqhydRXFUHhKpDkayzbqc/j8KB4ll0YyGBLdb7qWwxemhiYTJO14N8Ht2BUX8rxz3CAlPakcXw
SnPBRqw45OzT7uLmTo03Un+NNlQqzZAj+Hs6pTMFe8jVJoVFSEJI05yECaFQFpXhdyncBhw+yQRz
7x3kRDl8YA7njCJhO5A0s3UKGWQzuPr4GpnBQCSbsVbVS6FfaI6dKw78uqCTl0Y0PZB6SGqsp/TD
99/jPl+OXb8SjGbViy7nSQohricngai59EuXtL3gnC3mHjZW1NDnPiLHVT+vyx4BCuPFLXBJKOAq
5MrUuxyxXa1BgewAmTgWwZjFPxeCdcZBnvTWVZMFcziXCwUghGwF806vV9k4Eir3X50IRQ/S/795
BnRMJlky6kOnQgmqUA+9VwFKSKNgmZaA4jNvXuv+IiPNSqWdJI9OKeF3Obj3cuGvK1N1mih3CFC1
OJ25+6HFslKOLlyXfKZyr4G3AdMoUbxHmfL3q1YmotD4Y5WuBcFyNN1bNawRqg6GZaslllSlMwzL
UNuP1FlC8oOpzyMgdzY0BH7gdQVmu9sBOru4bM+UKTXdUuFsM21AOk4WSeDpeSv0PpbzYE3rp6F/
kzsnHuw2Xuras1RdaE2f28npl9BFoyYOZuFbsfBHBWesBTL3QgvXfjCvgOg01J378iZxORvBj+QI
+ydisXCLaw+ikwpFI2ue/14lU25+su/9vAT9ZN8zci2SqlFI1ol0rVWIqO6oQojahXLluYlFLFaE
6Ex1jsk9eeRBJvZdAHegkLbAkVxs10jKW4Dilek0+j7Hyun/fV86fUKV3gbo3H8IKEQwrr1UtiiP
SmAz5iaFP1JKTbiUEJ2Zv1/jTD//8Qi9WOs1ZYIzULCYVi7MIesKVNTfd3Nm/pg4VcXij46G/q1p
8WMUJcQeTm8y2gVQ56RtEl/TKnDXOu81QISLgONzN0UpAW1KMM2actqd0MNOS0N1qqRSPtKqDV3Q
0CM0dC80kc+cEtQvRQ4IkCCcvSfLIlMGfRxyloVIhYQO6PSUGv+ZdivgUjXKL7SFzs0io8kG2eOE
tT05RYeqN2tPNsJ17C07Aj02/M5/nrJWeZc2m4suMudgYcBpVAaTKNSDMvy9OCS9zNTG1747ySKE
wqxXt7xwdkt11sy/xBhlkeitCdHxLI0t9RtMASiPV+lMp8gwNDe57t3X6psOu8C1DEcOsTnShHmY
mBcO7HNPnPOajJ54E0jhNHU/FljdpLU5KDIgGdiGEWbtDnXK1LvQ8D73AH6M8t3T/TFKlFpRaBaM
Mno3gr4U0OZ1YcHF172PGhfGGNbb3+/N98Zysr3xBP7vvrSpnPFjRKGl8ioMYCW8cOVndwOGbRU6
Ru6uiO4V40kKpRkIscpErIlWsSrZAgY37vPfV6GdW+c/r+LkxKOkKQIRZB24cP3ccSc3AQDNYVaq
d4qIoaooLxTFx43kpUOuKMuhTZrvXgxB0X3W0BDNMXEYH5Nql0vXUotVgEDag6yoklzptWS37qLp
n4aNkTxF6Ug/Aus94HbeQ2AcJIyNA22jRvuYI6R7G6XJBoJCF8TwnmTajdA3hK9IEpAztizg/CXi
huIivRU+dArqa9sAVlOXah8UtrJprOGiKN+55YcKFRrV4FnQSjnZCIbO1wojaNlFx7tOf6UIRjt/
FB+10LHcG1/DsKNYjt52wE4I0am4c5yLsA/lTFyiE5KAlLbAmPDN77VixGMcaGUerf1WIk6mL43U
LlXHUD/67mAH4443g+2JM3JUvXUxVdyoGFOdL5VrEx192uVeBrzRfMxc+meEUuOwjKu9RmmeCrxk
TOKnvl0HnxdRdae69VOG8OviT7YaYyQATMKGDKGo7U3GfhpQSfUS+vo0ILsh2qhcRRQJN6z3ZrRu
DLMAf05SZVDVNQbgVIDvxlc0ZC8sfmbt9A0E+znlVGCtmdnfsyrFQigXapmspWqbonSXBpsgu3QK
n3vBfg5y8uj0HsknwyU/8t0NPeIBNmQ4UgiAOqfumuQSpObcPjYB0gCzIi+L8v3ve1KHKFHLkOEE
OPv+19TRahRxrnbXqvE5tAjl5dri72mcAAH/mEYgxjJSzMRRxslGpgaemJtlH6/lyLPJ/sTwOeim
oqtwaZM+w+ZhKYEiRJwHkRj19ImJwxCniewipmLdRQXi3NEsJ4mkLi6bKBA+uvrGld//vr1zIBgG
NRSOS9q3VDZ+T+mQd7lclDJdAoryIIVryZiViF15aL4Lxl5T1VUmkmNZ9SyrMfTRria0QB1cUOQ4
h1T4dR0nietoaCAz6jBZy189FRLqJE+EWupe+Bh2aCQNhe3CYrf15/DNfR723V7eVXvaeL36jnNP
QtXkaH5SC3ksKLcJ+wje6BuONC/Nq/QcA694HXfeq3koefmOfBELHNujKdqoLnXYQdy1DyIaexhf
oJF6iPfqgRII9Q/sNnwgTVv5EM7l/SV8xrku0a+7PnlJB0NLfCU243VA2xiKZWUHDyW+iNlM1Gws
3szBNlrbgLIB3iFY4rvjUSLq5qp3bc2hcaDelcx7zHQaR+xvG6x8HHOV4/8VLfy9edttewuhkP4u
oUjqrfIC/W5HviQ0ffYVAQpGbqkRc50CfbNSUPTID6J1wZ7dOgJqzlRGem8rIx7693I9FZH7z3b7
Y6yTCZOSRApC2YjXuKUTzAUjekEYJWAY4LAZQEY1KYsq+F9KazFbDruC9hkKW60t++8cKXP2CFxo
sHGylqO+EDyHYpdWzzjY1NsBCiQWAZ0tX7LGPjtDCPOi5o6qC0WB3y+ZyJE1Dp6RrdNmSbLCcUbp
hXyF+Pfv+TGm1+Qf29WPkaYr+RF3NblV1VpF21EM8GzQSzvRKqeXn8fBmNEbLstNh2l0rtixVNpT
TWTExE0JWGYyXk7pWqoRJ1zVxtUUKis+JZtoP+EXAOzp2pth7bIS7y/jffqnZUOLEotoAXXZSVK2
tPYx7d9MahdGd9RB0EUccSkUC8MDHby1Egg+0y6K72x9o2NTNKBF29GaMXCbUo/1gLWkPpvQCeCa
ocdU4ZcwbYBCNk+9/LYe63WYggvKNEiYvd2IR0Ujgi8OjbdUeQPKa1WWrvIwvrDqzpHHqE389/md
JDBy7JeNppMGluSBwB7CZttXpd1Bw2ub54GGe6HspGp3Mf88t3AMkZQQzWQKFt903x+PU2nMKhwH
HqdUO42y/c7TrCul31yMws6d5Iaomup0nBvGqTSZkvR1VLRKsKZq4QDAzeER5fkyoBeKScTF4U5l
i79fZEOacAv8X4VU+nuh5kHWyXGhcNi9tmx4SFTf0bPdeMR7D95NLd0O8ZyOvZP0j/1AWjbHBW9Z
rCXnbXQmkFNOt4Newzt228t3af7Ot3zf3e1wgUb9dPv5ha+XnW++6MBF8woW46UU51zYSi0N1xQL
NdR/UERQmc28SBbRRehv+2TftAHG2FtS9hzcqCrfW0CTsuJCJnc2sTLUCczHRotI5UnEFal6XhWd
EK8FabbR6OB8YWMoL0EMAGMm7hrkmflSHtnL/t5ZTl08/vPAJnYXLAekzo2TgbVQCmrRMIMJbNKl
8YNcwcSorgtd/eyleu5aqIjSSG8FgC+DvMgEDIEKgCeFOhPbjRJGThgmV+691CGpJBBI1c8G8ail
jrbOIrPQX/ReBRFTpnGjtyC7AImaz1m1j4PJ6bp02CGYkmkj18JxJqI+i1phJH+lNN8TCUJsbNyg
4tsCJSiUbhFE2cyMvshE7dE3FkbhOuQJYHxMeCe6Bg2BvGY014Hqzf+eKl7OM7vwN0UAVjbB9ze3
4sdr22d+LqUui7vEBWy40UV9Y1nYzjjo/qmw8o2Atizuj4P1NqT1WgoeYioN4rCHqnyTiXQeeQ80
uEdP8JCwLymBguylgGOdZT82M9MbruRgK+IZDBLxSpvUtZPxbgJqlWOzaFuXBFO3PYFyQiOxT12F
1W0aHlXgGzzBYWydMvTmposYRnPfyq5j6tfeI+rWqYlv9kwm4krEe6fpTDvVy1mf8Zp1Oqj/zw6Z
+HCCT0DfpbdpoD3vBbMeymMo57blQwzxryzXcxSAQC9aJThynTiVqs990THcKeCCAqfv4nG0lb6x
gSVPlWcXwJZk3sZFMG9Gc24AmvECEG9WcT3gWybKTppIixjVrAE0ljTMDP+D7eVJpP9S6MKFxX42
KjZ0ylUGnkgUUKcH/OMBij6A0s4ALy1nz2m6Fzr1Kp6QT9q+LY6jD8qgWqagoiiGk2B6xaEbLoU6
6AKfW0Xs/rDsZaLE7+bUj4sY0jZWeZXoN06eFRhQgMICyADwwcG34jUFdwqM1j5YQAIKu0Wpr128
bhL7GYzAfDus/Ln+EiwmhwiMUGxx2QBKnbwuLBulrYcev9kKt7PKuSuQ2QCtRy+Gzr773Dxoa3l+
CCYXjPBuAgVMTXOorai7uk9H3NASp6VF395kzvLY09nvV5MK2NThD/jd/fvt2n6Y2uyqjWWFs14+
LB48e1nbt9DCF7vbZessg+XDVWsfU/y/8cay1841veP3qfvu38j2zre/tp/PHaZOmD/a7ya7vWvv
JteKR5AltnM75yhYcwC0c6T5rzBmA6jDx1Q0piePt8mvLZ2a3uifrdH0nJrjk0ZUjoBF7iCvyuzg
G+5gdkkTuVlNhnL1YjKZg2zGfG4sJmqC6+IBBHbDmn0+3zx/zaaJXhwOYHKZKt05IOY2/YVPjpvY
2avzfefMbj7DXYoJR4T3GmZ7nEIT8taaNTyESz2dszkjVMj/XSPftZUfa0Tpxr5UobavwdySgIOw
5BgI0zmE0qhcCgpU1wsF/vPvBr0tRJ/0MyqE2G9Xhti38XogxKytLxCwEA6v4foHYO4El/1W3FTQ
/fV0g4SDYyDym/z/+xp4bE9GIhpMFEU8yRabpOF8CYRo3ddLj3NWZv2XTjtuSMxFcUaL88KWPqX5
p3H1zwFPwhVRSTSpTgqUQMD1Gl+d++oFH6b5MI53VJfynPRqsJPmQvHBPHuQILZBlUkCw3/aEPA7
kGDeUMbrqswXIR6U6qtXG45SR45vvVnltsqfoTGEROJ6DGqzQdNNQ0cOK75yS/qeVd6D3BGHZO9t
t4df2kj7CZetGvkVW1sgk6cluQOF94aiG1UC20r8jSou5eRa03CkoW4+HHM9mFnRPuJwivR2YUlY
qvTXaniUFCCXutPk710zU5/KL5Xk6kvJbzVtK7WoPguZI0dvgGYzcLumX80IJOXqyafSXmvDjZLg
z9TeuSV2vo1t6qtBfO5KRKEm5kSHGmIpzBLDXGvdSmwEzAVRfowtOwrDhVQ1dk2q+fdz/q41nj5n
U0ShHFECCczbycJKDCv0dWDM603sWfMJcSk2UBvBtuI5nSJcRlkEjDVg1yDAsEYFrQPymZnKoCZm
0LlT4o1wmlbjOIXQY/lWlLfTcQ4p34L6Tdan6Gzb/lyTxm98JWoftZMBGYOcH+PMBO1hsihLDD6U
vgwxneIrV4FSLPzk0AvBNbSd0cwd09sPdT+LfOVa5O2fMrJa+iprY36hknguCfk5Jydrn0pVXfe6
jrB5jNUJJ7i8w+KLdOcix/W70fvX9J8EmW1ulGXa0SlyS+wD1K/KL+cQSujZpDXmD2ptJ3QShQBE
t7B0cY504xkda/IVRd5B7hfl3s5lwolymxJRYPmEw4dmZ+qF/efsvvtzTk4y+t4XIKLLpEuCMCP6
FVw4sOFiCOeat62uEr0nKrkw5rn+PVLV/12bJ7l91HYSrdwsXruA0Kqj6QkLL4fW3Itk+ng6Z4Ct
KPFYhgIh9tD2Ct0MJAHx7VWDleX5twqBlXAsOQ3z/lLEdC4boig7XR3kZO2UFKELqa5GNH0mZj5a
OVRl0AGIumuWL2eRVVGRu5AKnV2WVJzIvGgzA7X4HaOFJZrejTvGE48uLbdFtHRbx1OP/64wa5Jv
ASGBPk8M/nukkgZJaMZTDRhrTKwCtQ31CbHY4DFSeGtaS4p/oRx6DqEAv/e/Q55UHHjb+8q0ONcj
cVlJy1hcKMDn8ncrnRVgAAO71u0gBkU9T5pLY4vnyuwm4iaTWYOB3sLJ/epmWGXYRtDD38q75qh+
aW+grF7VL+WAI4x2gPK8t16aY7aPJ8dx5F6lw3As0BU5agcvshFrBVqtHfDdeIJnpz1lL+5OfpZ3
w0586w8dJgjorAPcRquysMsDUDcAb/wxn5Tta5hwCNke+Aj+56OhhU21+dKihjk8Ke/llpJtC6Uu
eCvesHDcugf9YL4AsTKeytfuMDx4L8YTdDrvzXvTds19jizZMSEc3EMl2Nc7/QXGB+pzh+6uecyP
AMjp3GCa3BzQMBMP/OjvM+XsOoUBwNZowDmUT2ZTSawyL2Je2zYhFtqAf++SPVvnRRTNuRKO+WOg
kzWjxv6oVHlOsJB8QyK8rxIptwrZmeW/GoseBYUAKKw0Dk72v7brtU7KiIewiIU2YCfmPKeaTnUO
saNIvDCF5xbkz9FOpjCwUqHS4GxPZbD+M66WMp1S2H7m47i3avXCaGc32p/DnUxk3AdiPMopRWaO
OeqTCM05zYB0TjY1sy0sJQYgaYCjGg4ozBw9pwMipQ1vPWX8LguuiHclmNGUBwchv6DN9V2JOz0j
LWwdwTeAGsCh8/dupCWjIFUKbaJwAP7c344WAp8BlKNyU4oz40ZRlgXapeEeSQ03EechaX3rb8b2
wnl0thQFDXKyl0SCUjVOLmQQPSHXypjzKMyv3LaYj2q1aMTr3t1NfA6dCgSVCRg47yZoIw/mFy1Q
GkhEp3+/YeevhHTEYEKQxzgFkQ7U4Wpds/AJQDE//ZCehlt0Cqixx/SqLIv9BlMpzFoDFDs7Utrw
+cIFnHv1LA1mBt1Wg6zoZIFWasn7gAwcfdAry1urAyihaj9VsYF6qivzDT+UL7maedFOTiXKGTvm
aaA8nl1Kz74f/z+Wx49LOVm8eSD2rubyZpriMpGWo7KS9FVrrFx1M8irBP+EbqHcGJAjdjq6pOFM
ALLvPw5vMUW8atkjxov+1r4LbWl4UNWHeJi7mAh6wB02PbSHHHLW3vLmbX9djsu/5/Hse86DmnAj
rKtTFSm/yCqXuhkw+vqaFqNaOGa+I7Ebig1BBE2sv4c7hzwgbqDcPVHB0To5CTfTUilMq9aidTpS
GOu9uRWA6ucUgr4JEvtTTzsKlHtBvSlJMuPYteP8piLGEoxHg1MD4Gnp3WWox4H86PAk/oyCuRHe
B9LSeyfHicB7lvfB8PH3dX8jNU+e8a/rPnnz/HIUZcHoo7WOFrC77lrqI3K6KPN5YO3oDvQdTwmA
U4uIu39hrZ9Z6r/GPlnqhVaWvpzI0ZrUs2fbg56LcmFSbnlCxiU88/Rhf93oyWJOcqE382iM1pn6
RvaqlI9ptCqM45gkFzZ9Zcrs/jkUhu14k9JwOW1IhIOaV5rInHY4wKEPiH415TP82IIZvFo8FJut
Ar3/uXzsSrsHtZNu8up2EO8VogZS8GQWo7me0Wx0HeFTQCpXAMhim5RoXxPVGXCaCC+8Luf2PZ7F
f6/5ZP1apSl2hTlE60HckKDW5XLi2kO775trfp0Yd8Tf8nhU8mOrgGPjDy6qqUhnaiO/ruJkNY6t
YilZSYBT0wiTh6vEeq25/yp+mNjZJdFiuVS1u7JZXXgNLg18shS1VIcxB8SGbd9yWgjjNF9M9MDA
cU25dwhcobhOya8vwn7ObFQU3SjKWMTJrJeTdRlJaHI3asvGAWO/3+gpTXj03OaTyFq9J4m/cKfy
mcWpgkEBPauocABPUvCmVPKhhfJN84XqDxvQVJmAQU/u6+Mrj27lJMUglNQc1d2k+fdvxp/0PIDB
GFSipuv7UWbMlaH2y7r+DsAAwQYyRwFe6ht9LSRfZjVJ9HRw2h7/HvbcLIO9FSeOM2CfU0AMmoJh
F0zVLyR+m+B6IJMPqg3ALkqK6ALhAv/3eOe2NhUdLxnhZCy61JOFDA5NaAwimnUDqKK5Br5MAA15
1W2Wnbn9eyzp3Nb2c7CTxetrrZbKRgWhEwcSmXLZ0qAHNBWFqC9RyhUJMhk+IgdqqmsQQJ2+j3Gl
nKjtOpD0vy/n0q2fLGg1TWEsD4S8XMqk3YAfLMg/lrNVC+CcL5wh0ndseLrbTr1T2Ka6YSJO8ntB
1erEC8mJ6N00WKXla0LdROpuLK+6a4ttLSwjK5h1zfMkAAoqCd6wlIrzHhQDfJq5ImezZhxWcm5w
bGeIOOFblm+y7FbL5M+4S5c1pPQsRngJGFqpPRSactVE0txUFGwfN+YgXbfwSbzqC5gBd9lpGGVT
cOvGYlE0umOEGFlKmKZI/8PZee22rW1r+IkIsJdbiUVUcUlsJ/EN4SQ2eyfF8vTnm17Y2ImWYB9s
BGvFSWyxTY45yl98+Lwoef6EaO+2FlEdTKRj3ytSHSra81k+uwVTTFLe9QwtsbsX9YHZ/NbWm8iQ
dzqvoqj5+NIxY18IU5qkxDrwRT1BF0R+ocSQ2u5u1BDE6+6n3jrV5SF17grD3Cdg2+nsie+UzKfB
6Y5TgsjpTKJPc3UwFM/UAD5N+7LAc5ORmWg8xmgT15LjG6a2aXFRXJRka9u4FDivk/pqt3VYIToE
/RoWtFm+UMBUkJWqZ4pShPRR4zAaQdimexOZj/G4b5ITgnu8cQ7lsamcvUybYQ7h3YZsRAzDSAhW
1OgBN3TlDBKmc23s6V/m06sYEKzMKJMSIxpV3UBvyCd2VJSjZTVAwUFoMRgV9Ur5zrAWPtB5tLrd
ZG2H7FUUVaBEBkP/Xlbrl8Fm/MP2BqG8kdEw7HBJLXO2O13anM+W19WePoROdn5ttdzNkRNOVqim
Ga6H2mvZ7k2AiVM67xduqXDfjPL/oSB6BwT8Z1FfxI+57xs9kUm9iY88V+IHCApx7+3xRBturoPe
PCGQ6sRfqMYYISLZ+vFrTAV+ZaegB0D4wmFWQf3z7xdrmeJzpKxUh0bhR0F2l3+x9/WXeNeF56MO
oGzfhXhc4Cy74O6VMFXbpzuEUXFsA+HzZr+78ghbMxSi7gwMnHByKr8U+DuML/reDNIb+EK/pv0A
Y7u+6cIuhFJm7u29/VbdAd2dcTpCa/hOZ1h8jDE+Mp+0o4bplPiVHpJqiwo96PvjUrkK7mJTYOz0
x+WUdZ61G+5KnAvWUPx/CoTbUo5jj/CNcJglviAYGB/O4TmMD81d/aX5Lb6ew5Q/4b2E8sEDdp1h
e8xukFhyAhWqcjgem3Tbh0aB32sfTkdnvxzz32OY7JKd85bhDpXsFE/C8xF7FbSP0x/vflGYVJ5P
aJsc8vC8a3Y1n1M/SIG1X5+am/Kuu8EwPVzw3xGfNr9g/I255M7Zl7jpSIEUxD/M7/wJR/iw+tLe
9Q+6v3KUkXNrz5votriRgvXJrjfLcWGsyuFR+xV2N+Cspmgj7eVj8yU5GE8FZyjtVWxwMLzDCKtX
6O1umn21F/9RkWHCjXVaF9DRVXHCOWNIoCO4f37ETw0p3oBx/X30WYdQLOTL6E38sIUIIdPpS7AQ
HvSS1Cig8OjHoJpOgE6jBi+MDGDoi7XA4h4wmz/lhOX3SIrQBX7OVkFvXHv8eMVfzYEBzTKPRAwR
sPVFapRDyu0ihU4pL1aReC10oMqz1WBugzr6jremUbnoV5yXF926BYSffSbMea1dZIHso/dNJ5qG
2MUrl0vrumY9fTd2Lit6pkkspme0jlCsxuVOQJWQNZLu2M2jfwY6ZOSq9q5Kwzzs04T82l4OKl01
QLsxeb1MFtMx0m0nSd/vCIU0mQW643B7+unzgHMt3KBFihYSzWJEbEUK90diKAFyOqc5IY81IASt
GT6/Q6PL8e3j53z1QJpB38tUyBsumbh6GSNsrjDxZbggFhqpft6HKhYjn6aB19JOljAzdUhYlIIX
z3OIzjFJ1pALic2OgaQSIJ9g4WmUUcsx+DM+oyNek8oFRIYbOIrDHNm8zL7aLgdDRR/C0nX/3Knk
Kkg51bMnOTTGa8E8mlGXa75k2AIk7LkVJhTrTPJU+swVp5G8LdLDcoZtYJR7USRM9CvNHLQrsJWK
cVQkyC3JDXdvbchX6BnibrBleeRDfRc9lfW3HhoKXIFhQeGfuWKFhsGsD/eSJLtm3HqilWYg3yN0
4CZruF3iErWtOTTQ8kmc6WQp29KyDt1wv9AFTcZ7Q9JOoijrHfgYarZx0GN5sWLlux4/LSPYCuNH
biRb/KaN/IyyCqJmjABE55DEYwZjg+AtZfUukZ+lqN3U+fmOPMGINd+CPqHm+JxDzTKVV3oPZ0YO
DpBQVcayCL2XAkt5XQvYZfn4iPCjWJNroYLegRhOrZNQb2nZ8SBGhbrxbC42Y8Z4ayH1JDNWVPMC
2TstSADGVjofHZvbDsz4pBkujYJNg5TdGmUIak/bGkhaigTX4LfnFgwX7CABhNKanbB9iIrxOOJd
X2a4vGuQ/Zd2iylVWKF0dZaL20ZVPaF305aFj1Z3MMn3417IkueQfswhureGz3RsrwE4gLLSriRk
QdG8LHPOVRQlGiL2Qo+cYCWU+gydomKEApW8sSRQC2eOJp7KAjhANkPGdx+/zddoMzY0UVVYAIBt
vYyZ09CaWTHGxEw9v3XiZzMfvjStDAw5cWVYJBKCfjFzcgKK4PPYoAz0EqfE7rGm33Ku2qOQBBqH
eSNACx+fnCaKj4vtzZYFIQ+ONBKRl+ivKKafUEucnOL4TY91LWUH6xr+UVoguYs/IgsPWkab1IEE
STpRcfMVnBChSlcDRTTB1yF7lqI5k+zjRtmqgBzr33P7AN/KpXPn4nkgCjmLe5/MJyFPxDBPnTbG
+OPji3kfL/3rYmiECBa+g/blRVJaj7WVaqlNq4KczCGElXXsCzMAHn03AoDPvVqpwrF4SQ2AlsYS
WgZ2UCXUB9Lv1Cs4xeWrPX5Th2RblNMupokkWgwtyvotlqN0ss/wmD4+7Svh3kZlGZNqFJdBY15E
xFUZiqKLaaizHAn1LUh2qnBeVdX4rBC/kswIkS7aKjBUEVETjcE/trC0smIpSWHAnClKinlBwxss
2DsH/nmckRek7aCBOF2ImZrxQAYjEZ/KytXj8v7/ofR0ZZJui1QCiC16S+wIf59PJGlJtxg0WFdJ
5BJU46KPR/IQZwhyNVu6S5+q0F8rG/466MWet6T50MOpzo/k/Jm6nfaJHcAUVxS3/JbpiC+4xQ/r
Z9nT9mQ6651Vd0KbvQ4B6BTGy5ptG+0B3mKxBmMSTHGAyvG26zfZS1K70rBRje1QbeZzAP3zrNeb
XvOaZV9VjNWOegPAZUf2lhEFkKH75G2+spvb4Mx5n+kkMZq5yA87LR+zvKKvey5kyP57K78Xe4d4
mthl0Nf51IflWoAFmAb1GASRgwLExSFHqcwWqQBEJEeDL5AsyVp5Sy6UrCuwuzbF6Xvp20baJtK1
2758FAqCfb66H79F12aFnImt4rLCdAw8wd9rKU6nZUotOT9KyKZRkhbxjUN8Emy9npEKeyIO9MZz
jwwAu6h2Ng5ihBn1aCDNn7xn195oGnmIqSiyriuXNcMUp81iGLTyyYyhnDOroPUAB/x/apbaigOt
1cbaHaXqi4i3YohVq3PJ0IBbT/xoi4PVIA/7fEYwdBWZsJN7Vh+Qe39yu8WDvYy1wKHokpKo4rVw
CUlRJb2NOjJHIesn1YizmfpJNADGFPgsv7NpiMymxu9OTQUMIdmO9u9PESva9RMREHTGsgzoL24B
tmlK0khQalehwKfah3hEbV9H9w+uDr7M2vraVAz2ELqQ7B/myFzPfM2q0xxXIQiyI1ju0KJfQqpW
kDWJ1GqdC1ekTUICkOQkKMfS7YeXNFd3Ii0SWwCS/3khNFmljVjPH9/ca8M6AEbkySZGCyTLFyFK
tvM0zouCx7qqiP4imaG4AN5aUDhxHmboO5oOAnjdq5ZUbhfL29kiZ85+9+eHNf+aGD908B/V6yAd
17rYYh3EsGx2Iw2tYqsJjBE8ivNsNY9DX27Gz5aGJqL2v5aGhXEDDjCQXi4dj/rxnNVSnecQ4ocf
EWJL9MbkfrkVxhhoqkZMKXo8gGMarzZZaJs/0bnarBmZB0a+qSp7kpIiRJDuj4VUuOaQPQhe5hwj
xrjmeDUq1qbOthJNeTEKkM9vkYLKKxzSjx/DtXobxzmHrQkoCxISF9vlUK4NEGC0U4jYostK6zOp
Hufzpp1dsn6IKErtCTFzA7Ngpf1N+qjRkvzkLK4tcGAnuLOgyiTShL8DG3qsU29bWibcMNJFmGib
EDzp2t/AiN5WzZskhwQXEtdh3H4KOLgWy/57dBbj30dfFmnoepvdEvgxhS9mbwypITx+2s+7upVo
iHdrGvY6KunA30cCpbLWVrmiVDM2nlaSEAS0p5PiQe5fBTlYM+7FvT6vk5dogP3whovfPr7X1zbQ
P0/hIpakXZRXfTRnR63bE02JEvSGsTJwpkfiKPSHjw93DVrJkAvcGcQwyyJz/fuSx7NcokTJ7kli
CeeN7K9O7izExos9qKkqA5v8SYpw/ZCI1nM4h+6CLJ73HymgrTVxr0scsiDbJDE49w8GpnatX2dE
G3/VG6YDnxz0SpcGA4//HvNiaz4rU1v0g5Ufm+E7juSStuvzZ1TaMCAc/I9v6dXlClCSdjCptH4J
1tJWO5vrmkNl6EcCPQHKTIewe7b1/2UDFJDM/xzp4kZm4IRiMhHAAUDQ6jdETUg6kCATN1XvHxkp
CUbASNgodRNC2P9j97+WPv95Chf3tQS6VaYSF7sgq229qO22Oe/J+2AIt2WG/yB+Qp9Eo6v3lzRP
JdUSMlYXwciQTGceGDoc4cOJRih8NzZO+GolQisfP8prrSLB+/vPsd4NDv5YqkOZLHYqE3oixwAQ
jqXZsrpMjlDiluMumNmKJ4JBAWwHdeit1ZJp7acpELMk7OOMqiPPfGZmDVxshYjbj89MJ7T4JERx
2/eRY5k+GQZK32MQS0E1/CrbnarXO5v5GC/gGjEWs14VMWZikATkQ6uzADTQxxd6DeNiI7dABw8s
vkk+9/c7WURqtKy2znNcnk3Hk86h0vwQoAa08vFR6VH/WJ/TMTSaT17Mq9FAJ3Fnk0b0j+bE30cu
l9GU5JXkqa6eGHYzi+3kdjuUyHfkwMfQJqXB9FkX+VqU1RGMFt10ppCXBa/TFI0+xG0uiDwRzSEC
rEjFBbMk2Ytp0edC9tdSEt2g0pSFTjV2jH9fp6REc1Wodna0gN3iQ4AWrxmmzTFFDxR50MIdck//
TAvqWtgDNop5LyxWEuWLLE5d49xZluq9sOdp0jMmFpEj0AX5FKWhfXawi1zFzhAzTgeepEXvSKeT
JoNtU0o0Q+VnOsqbNqqCWjtUI8Pc6HdTVCiyMDUqRl8pihY7FuVRTSO3g7tqNrSAf6lT/2JUS1gX
6CjgJs1skb5nr+4GdASq8qnJ8FnIXlPcK+gTKF2160oN7ortGX2Mv8Yc/g9vCS0qDIDBPoq539/P
UFab1XYq0krsPBjdI8GrzjQlXpm+MLUVHcmGfq3I2c3P8PfXtCYF1hK/UdxU2FnE+vojFFWqlmud
pGdHEd1pLEvSY2zSooCm2QkNH5DOxEAsv3D6mCQylnszxtnymZasmX+SNVx7fYSEiSqKbnbVi2W1
FhMSnhpZKRkKp8KMH3dXeibM9rvy/2Goc3Vp/XnAi6U1LcVkzhUXzxa+qc3RbTABLqK3ymgPTPwH
BNI5j7qx2Xg0N1rfXTFQVqfWn/pdZTk7PZn3sIGE8jgjfMJLRblKIAbngRRgvFKHF4AIwfivXpki
31Dv45tY/QHYJ8KVfMBZVP1se7mab/55Wf9aT4Yz2DGXxWQvp/MnbDhANRiULdum3ctZAKpKtX6B
aJuLswey6+MFfXV/Q7dNlK7o7YEB/XtRSc0kdxQfmdD1W+c1EMISqvq90DzxlY6lHN1iqcaVvNB9
8otFcd6taboy2wnwm9YgBkq5Kg/ois3PC/UBL+xmNiJ3RMzlrMDWEjyZVyAPI7huBE18sj4BvEgW
Y7ufqt5POJLCXBu4coGSicpHVrB7BKOoij/LA68BgbAJA3ZI8iAwZRfbTbLGdl4lcJ5ojJj42pDw
iqZyszLK2NTzAUQbAvsTRAqkSQBZzu2jjIcHlhJr+inQ69qe8OfJXOy6ZRq1iWNQV5XYy0logVh+
wgz1n/SbhkkN+7j52safbQtXt3tQuDSqSP5RvLh4gcdYL8qx57nXbAelKDT+YTEAhiJzg1Eq1Pq7
aj8vn6y4q9s9N56N0GK4+K/x7QhjNa8d+r+KDSKImQNIStBtPHzCuwC1RLhQfKZkdbWMJlyLDR8B
UuT1/17n2RgN0AFF/GjrvXSefXVy88ZHKtZtE7ya1Ufit8Y+onFGwtlGjAqkKts3GGN+/M5dvfc4
VGg0nEW6ddklTBpHrox1yY6VxpSK0ZyEZQ/pOzllM81HkEEUtos9uIaSe+J8Pj7+NWkJ3INo1mk4
h9nWZce7LVNk73DHEAlXTnNDXYYjA7FdkcxbtTXwqnlMOWrZvXbFstXT7znewiLecoJTvuw0ZdlO
7boXEyxyCrwmbKqMZqw9WYcrxFvO7hUu8ZuUtb7Iisdzd2C0IUB1TP3EHYXvD8WVzhZbVz45W/rC
URYFEgYvlKFFMXvYTwnAfkXLzO7GU41OlmPmN5OF3Bu3p5yfhaROW75p9psI16h8ukJwQrE+qeau
JTV/3q2LN8Ux6notkL0T1UbkaAF0NK5FSiNGlgEJ+scP59rGiiQM4clkFiZfJolJXEVzWrE2uG1o
d1I1kA9H44mdHSrH5y3UawEIISm6xLhsQS+62FfPWt+apZS+H69fzRPaELwLtFeM8ZFjJudnMZAi
J/74Mq+BmHHQYQFSoqrQtMR9+COZ0dUclForNj7rUckez7JvzK/06YXhLJM98nC6tMLr55PjXitX
/3tceg9/H3cFTH9m9fPu/TrrX7QurOXtYPk2Wkbdjmj/+Uzg2voB44o4tWVzgy/hIUi4ZOWgFCi+
MQlQxFzgnG8jesR2BuN4tFxhmkL0AxxIq7wyeAfr2u8Az2EfH+8tJKo/7TFdvf1MakU/BMHdf0F9
2+SMVMiaZccG9JCooUUaW9z/YyRNziiG0PCjJenLx/f//Wov+7IkG0xHgbAAl7m4/2Vznpi/Q27W
wVGPmeSjcSU/amYBpzY9EU1yBl3M4KA5jD0oyn7w4RmL2bjaQX4wz2zUW16R/eDgrJRs8jqsJ9xv
pOGTfepdJffyTG0HqQfOlV3jUolwTtN5VEe6DDJS4e1e65ogkkgSiTOTdoo0z3IODu7yZthANrCL
dxx8gVOY9Db0oDXdiJWFPGa0reLb7rFETTQucQQaqHOeku7x4xt7tV1PzGDSAJKaAe5FWiM7eV6q
ycgsJJXprNOO76q7TEPxBy4Fla7PZfpxVu4xnbIBpxjzW5qbu65AKwwMC9qnnlWvmz59ESr6SwJ7
i6tMEfBIgDGydCWnD4BbxePNON45hXNMpfKT4Hc1HXZAnzM/ZH8kQPz9dtZ1G2Pyw/yMZIQJCfpO
RkSbG4xvpgvzbIcTB7FCTpa7Vv5KpiA2kE/u5JVetyNjwWwKSWhRsP99EqWVmDqqtTlLFGF2UhEk
i3wHhIuIxOSkVHkk49MBC7iqLITMmzAlOjPYkDLYwwzoIxFDjS5Fyp3uWySuQ2gyKVqogsCJimRX
lW9tgx6wdpLPgdQNfgGWiMR/MqNPIKpXws9fV3NRYUBBOUeJyTzWlu5iHbKgyyjwrAQMY9v56eNb
d2XzwnlcZwTI+kPy/uLlXjHELKeMUXo3CpGhGksxakLkUcjsqM+t8ZNruxZNOCBxla6RDSn9In2m
SRObRsSQE1n9KW3CREWpon2Atr8fmxlxAP3UMytr7M2kjFsn9ekeSAYgkhc7e25wiVlNdFtIdbTp
l5qtb4MlvLbycCo/HQ2/w3wu4gmqsPRiREcYraN/PYhBLbSGF5QSibLGb7tHE+h3Gm/Buqwts8D0
Vghg01YAtbTRRmtvNm9F/Ixs040139GU0/RsJ9R1Z+0tTt96FNBmFSESYKA6QEtGgUOEMwfl7OTO
6quc4P0TBwKVnUkgj5XHLs8owB4iXOIsZvGq5ZvDE2QaoRCukNSxaik319HZVTw6wBe0Kh3mjrL1
GKujqzWFK1WrO+jCBT1GF8O2Kv/MDFNL4OSmyGZ2z936W/hJD4FpIiWFjZeNOGRVuCiteyNgM0V5
sYioqzJ5eftcFoufucA5NyjZ71f5MV3v0aFI7Lc8G+7avvQNHB3rKVRjbCmU/gaOihvlj875ifkP
IQCZFYp6gZWZtGgjz2qQK6qwmE4kG4ZQDUMLH9XSdAXKZFmME2r53oBDI1SP7An3Dr9GVESMamtl
/H4e9FDt5K3IQsTvEa7mGvg/tmcbExJnyB5l6mADTJrC5FDoTnRAVoByoLjSHmpYUBFGkcYS3yRK
cdti09WZv7vktWPib4zY6zSPZll4ABCD0jDuPn79rsEPWGJQlWUNkKh5OfRcurQaI23iXQfXDNqM
qg4BmghWGBjwad6rIN56JocCukskTbHngMFF8auEH5/JhZs9NQWFjaOA0uXthD512R+q8oW5pWQW
NwIFtWb2Lp9WSP+WD6JymwpJtihUWabvnRxx10YYJjoaT4O7tMAQjfyHBC/Uqu5KNqUkxu0WewqZ
7RcCyBmfMUqPpX1M4SWWLQlScd8opw6/TK2eWDIoFlZvViVhdFI/jVP+RRrWjYAAz3jYCShKIbQx
5edaBkJ/IyutL+qMfkS7zfi10pbnvrQquJn+CGCIoQrinGnuZ1m1c87zg97HKGLaIW1rlyE5+h7a
xkRsZljy3cc38gIo9H4jdQ1mgQq8RQU0dRk1puqsDVE5H51x06nHCon0UVVPky4dBnBtcTy7jQQ7
0n5F+A8gUG8jupWwSS0O1jM66PZnhOO3senakufgHIz9RidHu9ExHiUIJUi8jGfVq8lLtfy+0CKv
O7+yk62YS+H1Uk1ub8M9zr/S0QXWbVq1q9VamMgrRgY95p/ZDehgR9o4uuR+fO3Kuxr/f0MmgCxc
E1hDJtQKlBfRA7nYiedCmUhD58fvp9lFacW/VfBVu+23zyiqbU5PNOwxPA+NzXd5eytTS4eGfz4+
95sw88N+c8KA7ru1ATuXd/7w63CI/fuD+Xg/Hort4eRj/HveDYcvIR+qbOhd/kz8clt9m78Evev9
GI/HzcbyjJtfd8YpqDY3iudths0dzKXgS+NtjipOexvPa/0br1s2nhXceJp3g8sltlyyP3s32W4v
b77e7xz361f5SFaGOhmKwv69C1V8Y29/Y9a1s37s9o+at0XQ7P4T6QLsXLhBFzdQ4JBMwDFskDRb
/r6BBkLpgCaT+aE6mgGCxH4drDts6oKzssWfLcSj9TDvFH/ZJ8G7YeBvK8Qw8CBE3nf9ju4j7oH9
wfSkI4KCfI2xYL9L+GvxByvsMRmU/A5/sM5Pws5Hshm/MMwIaQUEahDfUMuHyUN6Y+4NX8d4ufIL
f97VASr3O80FSv1obgu/wlbu/T/X+iZ+L/yR72iDykf2j3/tAwbfjxAMguEw/zzveGz8SoPoNxqN
geWlge6m/D4c0IgKlJ3sGZBx7EDdr34RFmFzrEKb64eZ8Dy//zQCtm4aYgvHr+WXFvR+7xue/NXw
DK/41h3UHybNS24VSuA44VlezIHEocR/Bv9XH8QPCHc5fiGqpz5UO/E34mQ4ucOZiwTGrhzivbiG
6bHCOVH3pqcmbGDxdEd5zy56ZG/cgUTGRE9zcy/dGf7AuYqzFd+RhdC2+D60J/gJxRVXpYo7Gkan
Zd8cpxfxk7CkMbUWdxY+zl7crXhfvyrf4j3J0GHdZT7Mwl3ll+L+u8NXzS0xAUx3yQ/ViwL5Sd9j
LbmvwvRG5TOzUBy1OuqB+CoJ7ZMawD7i6f/zyMeDsE40ePTYdWI52fH4B3/cL/x75xsPvJOdvwQL
f3D4ln5f76KTGch78Uvn9MXHLvt2Zz+yRJ4FtSl/G9//NgnlvbhgNbBuxXdlPLj3m7DPb85HmyVT
BzP3VjwD6emfJ2Fxx9XQfOiybRqYD2mQ/UyDZtcdIKjtVG2Dk+oPrBxQ6vZ0HmQcrDDGWUZazGt8
3tmhGlqPvZ9PiBbqboxO4j9PuTkwouWD4iDy5a+Nh7Ogr7BMRn/eK8F5z5jdM49K8M/fxSyl0dcC
saTikPm3z14WsSD4yH3hy17HU9f3K8frdiMmgcreCvJQC7o38ZFlqHhV0ASo7nqzJ/wIk5s2hJnq
yq7qq3gQ5qENE+lExsqCxa6Qj6hD8ZWyd07VDnCfjxhB6DwrnENdb9Jw3uch0jBhHvbHxZdOWqDt
61D2nfvqxeg24suSfyJQvYlTMQL7FqGK4J9fo59yjDJ0oGApnIbqDhDMPHEuTuDwSbIf/UJ0Fp6V
6tZu6aJ04aPY7orv0f3CK310H4MqwHbTax+aLyrfg8/2PdRFN/fFv6o7KVx27+aDNoqP0yGiit+N
OzThR/6aGB30P7PH/jAeevaow0i4yQhSYh1mJ7EGxc+L3/n/z/jrSJwSIckggLUH2xOfhdaQFYpf
9o0V6oQuPiU7ZcG4Q3QvFiHuQLw79YeaH2V5o1PusbcF/Bwft1slfpzP/C1Wfn0QAbL8ydd88/tP
z1gG/hRxUgq5jgNsgp3M+XSBuPaG/yfP7I3iH/85KN/o8yGHiIwmMD+pnTHwuxLsocfLBuhqjc3z
ovrKM82IlCpXH0r8fLUtrAhzj0mbuoa8n08kTMP3vkP5e0XmH2KstemOww/rbv3enwaV4ZcrvwHe
mm+bxVdf58KXdni2Flvla05P0N7kX6xiy2tLv+hG1zeDvSHzkX7BIXWw+UTVKd4W4+b8FXWi+Zvj
W79Av8QdNfG2+zU92d1NS9j4LstbCftWeaM5m8bZGO0ue+UkJRIvf9C2feE6eDtGm2EgVYlu8m/x
E3421kHfZ9I+0bdMkN6cYutoGGxwwmpzI+OinnixguDBZkHgfN5y0iTmzuDRxK7kuxV1KxXVJHdG
ynTaU5zMfu7cSOoxegZTxQj3d/8YQ5Y07+vw7NltKH/VFbd4UxDEFYcKzkA6yLtupA3St+aDYiKH
i/tmpruZsxleLSQ4qUjcvrqFkBDlvoxP8bLFuhgMtkHx4KLugnKc9JRFrnZi0ggVR92Ay4ZTHX1d
PR03VLd4qsd7yfiuNvfGEyoYyCxEdIy2JXi+jfRjsXZLCNFy0n9HI32xENRh3z7IR2jC4Ebi8x36
Wg9y4kmrtwDv3pa3COZGgEUxnB621oLv8gFhiF/9d8XYxGzlX6OHdvk6O3fGa1/vKBLixh3vZN88
pJPPuAumjTkwz97MI3BN1y63S3Q/eJYcOvNuJisMOqom5mR64pOK0rjscRNcXcAIyNB/1rh977f9
mcuAYEB5VVaFuYpM6/Bi/D0kxtgyAV4eOsU1db9cNvlTwqZcus2wN8ZN1uFIE2ROkPRh8127s6ot
rjQdTosumMFOgh65MbNwlLxldrWEVo63PArls2+ycgBxlgJc1Hct+5i1n3BueMR/GqPuGSlz28/4
vvuUB/ZzYQzyfM58ZpbyI7pqaMHgSPQlfgUsCOgKjN5Wtr12pvRwzzB1AXd8kX+LUeayGV7UwxTq
d8k3SO4dPFLrWf81PQxPCnX5Xa+4FSV0kH1DZytYfp9XgNOb5CU+b1OHPzep3z93P6cJ86ZNf0Q6
WgOwguTM49nayrdMQ4Tbwr3aewqewa9J7kKuh7cueTa3pmXSxHL1OmoD8jPcNr44jFdopo7bsxpM
X9cXdNQLz8BlFvwFojbP/Eydb7vJU/JAkijf3F7ZRlpYN57zMCkeYkrtt24/hdYL5rEGgp3bGpbl
i4yFMHZ3ou7exNGWjEA/4dVkluGkB9rDIn+yNi6G2EyvIcWCURR0EioF+1LybS4c0L5zph+U6JTN
5jcnSu8j2QQlZZ/SQd9NTXmweZutsvJkA8X0dB38mM3T9Hrtvm+L7ZpO7tCMQS4B6bLxXjCOYwGL
PlZAWvuRCtmOFnDLrdc8IwLaNZHO6+u2qL+2K8ZNwDCKmlCRe8Xa3oJGqDaKPtwaRIBsHW6LsXnr
kab5uEC6aFFz3SBykcM3DXTJVGYZF+3StY7TuVoTkFMgqO+q+a6v3xDuSNMnk7AGCYlm6bhp+uzg
TGjSjHuacnb6lAz6ttPMHQOlOleEWCRkhLGl9kE80ggHQrtupLt0Vl6lT+06/7VN8Q7LaGJS3AGF
AmgmGpZ/TH7KesnpEbbYXEd3Z3Sn8mcuoIpu9fapGUKI6VH8K6HALpZf8hqA0zgrwyaBRJ/sm/5Q
al9zG3LHoc9/Kkt4jr7lGg5BLS3vxyz6ao1HU/pZ826tx55OQHYTj3dT+uDEv+oc+guBeBjcpmBh
9p+wtN+hEn8FKBmxUEvTsCoWBGlD7M9/XNi0Fnms1519qDIChTqfpApUXwEN3gEpbIF7n2B5OdSA
OOoCxCVmP1fmdJJHalT9vtbRmoDEiLoLQ7cEnU1Kk+mMFRkUPeXbWdZ32loGs2FtnJoMiz4m81jB
JJSbF52pKLtUlX7DU3RMOzdqfM0g45Fxs0astEvasClMb5wlb9anoED1MY9RJ29Ht3uq82bXGNih
F+QlxBGpYrjZTvtCK73F1B8Gwb1MpJe5wUktf4nN7BYpCWF00rvJ1BAjCbjy+fjx8mYgdJHRwKBB
/EbMQhmVw0K+6MRLjQSyrRuM+2IGNLbP1oOzfIuqQ1b90LNvDgWldRjmA54zKViVzu9pdPAem4+d
8hRp9Jp2LTCUg/4FikH7lvCWtEjd7wzy7GlbfU/C9E3OvlUFKkpeKYfzfIi/jMU3U/LUp5Pqdbfl
oyJv+nXfdV6u7NZDbXmt/L18tqlatbsx+R7jBA9twB/V+6n9PZTypn7R3yYQRP0mSW70rYF5ymD9
7kwTYT5zo08FuB4YSOwHyk2/biT1rtJmnpWHLUdtHZpp2Q6rb5X2xiqeFYlN/vyy4jsBTEM+LYDo
EIPeIUb0S7UfK7QgMOEgt6DP+FPGDC2eWEs48MSSZxTb3nOgeY2natrEN9bmZw3A6GCL4WLkZaqn
lCcTX2R7X1LIWX5MIhFkNvII/e+ziU0Mnd7Mw7z8YONIQlrfBZHjAqvb/gCW/lR4zWnGa/lb8trO
ry/wGL18O+ya1TURKZWoqFaYbEqzV4zbdN6t9kZ1PGXYjbk7/3bYl6gZ0/vFs51td0SfhfSlu0k9
6u7Foc+1gbW8Tb6TKYKpdYxbHVd0JFpwD1y/L9LOPHv5FGZApFBkoWZqePJfiGujfWhf8q8KdcxL
RZel+zV/r6ZAp4StSHLj+4zmp+hGmPsu/qn2T+ZeSTd4LYDFnE64A87HGIm5vbHrX4fo4ZadNDnI
p/LZoGPy1VE80VMr77LxYJ+RHgQS8RJNiMzspZswinb6HMyK17RBc/bV6rH4aVokGm8ZBY70Wy2/
aDpsvX0egXCyyXqx+ya3znd2TA74LCEH/po79726xZ8ZulbjbPVqEx3k8r6npVm6kRM2JC/ONu+8
nvvlleV2HAPZeTGrh9HFNsKpA6P0yBvq7z3KOZ7juC0x7227uP3oFbOrxP7wWEhh8apa+8TYJEh5
4etl4jlA2TQezoEK5RA8lHrPARPaNg/IEepnRldb9WG+b49tFHT7XbJppN0ZY8tN77a/luqYvC1+
nbq1P20GSl95U9zXvm1vNHlnD7T2T+ty28O6vUdEyAxheWPJrE/b7GdFUANcxbo/uzVjvi4o9tbr
EmpPjCUq1IeWk/1/lH3XkqvItu0XEQEChHjNTKyELLIvhFQGgRAgPHz9HdS593QtqqKIG927e3ev
XoXLnDnNMC/Wa2yiayEuknQFZnsJnwTVzgs8oEcfnNOmZz/byAlat54N7CfcK7AS2zOCIm68glSq
ijo+L4w2s9p2fu8gIwitGBvN5kdqQ2VdmR7vCpECpMzPhAiocHlgS18ERz8SLAhMtguP4M9wKWza
NWyToMyDQsY5z06v80wyAyBbJChDr2GnIfqgThjtPChJM1tjgA/j0zusEfAExE+oV9AY9GsUHhOt
EvU7PpZAX3MeZ17BRBdnXzlPno6X79JojiZsBlwjgghUX+/rpLJ7WXSB4DJCoj9KuCbraY1TQq9a
O1lh7k48dIli2K8I79Vlyr+FEXuiEwchGDUnEDRp2w+A+BSoGnQwrM8nxH/z9b4CtzmsEfJag74P
pymoMuZHrnLCfbvL4TOxrD6EmlQXlDiTRepAlx+MKFLP74QVmymkVxbtQxfRfXg5U8VUrs8K2uBb
D5J8Zi5oxVnO7eg0ywmKaFRB8VUKgRUqzhkHrn+4ltS5fG6x0gL9rkHhTH494TQEzSgIYPImPsIr
taFMD/UBSNIeAn9eYvfRwgFCSl0H3Lweg/30rdF/TnOcPQCHwywJfXewngZnT5tnFR+kOF0w9Z1x
BmYleTGWMfx2CdAWMbQHbVAVB+mbF6dPP3vWuARAtK2NsRrmsjn23t/nqNDf6uBRoPr1RUuFcAio
kvj1b4lJVssyCJGhv4VYc3jq52wG3FYTK3iTsEpSoyUjjecBvKRPTGcA2UmYjYAUJuHv/15RfkTZ
M8nVZDmLlxhCzeDBifQN1jkognw4gXgW16J/MKZbPPD362Gs8DuGjumXRiCALYN+dyvX9zrgU5h/
Ftc2RmkEDbcpYismIMGL19OU2ycwTskpXDPSZOWr4hMaypxezJJFKt2tNoJ2QIjbTGDwgI6Jqlcl
jp0Lj3DWoNPZmep9ur3H2a6r2KyAyNKjg5qAiFhfWHfJ74X6A5gXZ/hZD0lBh6AzZiCFvF5js5G+
mfPPN8WTQi5BAXYTyxRChf++4dyb1L7/CKdLJdLBIZf9ZfXcvDA9LpgAc4msI6U4MouaDLBiWDpQ
3JV6WAYEbVB4DBJcSJ4Gk/qZRy5at5e7e3+vP/2rvGo1KInrMwuw3TLX0Hx8wPEG8TO281tw+3st
i/2867/nBjSkvwd4kYC6AdV7QPD/fW6/5h9ywneKG0X0oKvkdoNIDHk6k0rjNAvt3eVbqU8JuqOa
XfTzldThrA1mK1JH3lU2stAHFdjP2xlsrfg+854x19Wr7FRuA3SxVVeGPxSJzlPjpQG/ZAMInRVQ
qNDSW17DToM+3fvTnnHUg3liTrIAJzCRGRbL32/q11sDJkLFpwJvk58M3lRVck3wiCvFramTEPn0
IhfBxdu661vJkty3GLMru7vYhYP+5afCNuLIHYi/rReAMnqY6UQF5HMwvpNLTswTTArdyAq2s0PI
4KXBMqvRk4OAXPwg6IEJNQwDWQ4DyMhH3xt+4cdYQ3MLsDjzceIxbBDdv1/MEAD+tYS+3dYQYtlJ
ah6Gcte5B2SBtNdTo9nOPT4nDCbkWq1nZIfGhTJ22X937NdSwYZFwdtLnfeNin9X7ktpX/e6lmsX
dlFkFTiqtlj6LB9Zkb893ffLfMGvvwV7zit4Tw781n1plY7sGt8e+4PmIVmW8yt8mswzqgF95J2O
PNzXgfDtqhnfyREUpmsXs1hR5zTURMgMYzpqwPTLmvrn8QYx6DHxkydf31tXgTUUJF+0gHa00wBv
MGcjbaWhaE6/UDB2h4ZLTxYQfwgbhNKskMr2KbsP4lxca4vR0JpQan++P+At9fcb/G27/nOxQTJQ
ldVL9GBX7ub2HKCGa8V0BxNqn1gGd8C6LJlWs6W9Nz9Nj85HjpMhkOrHow7imCi+mqoVY9k9OKfL
lFq+Zm2j+SIiSw3ujjvT9LTD+1iAGALh/+eq4PyBDACZAagM/LsleFGspiB01W4NqcNLvyUEo9BQ
aBGAvcdOrz7eDU4OCE3/d7FBTpKpaRXlAN7ja2bsNDMU0o8dBPKiHd5xRdaG1ssEitSn9mbDRlfu
vwnl/93/364/WLnyU1CaDEgO19vzFMU3ZoESg1w9AfWCaZyVHJORWPD7mvp2yUEOK0nJ1Eu7RHbn
TsHgqwwwhK7fqeVut75jrGEXd46WcEOy6Wbz/vd6HuJRf3xb6d9vK1XcTA3LWna7nUhOXEQV4qxE
5pPtdpuZ6wKnTx0QLTxgWVOKRVYTbKu/b2LSv9O/vvkgH6yeUDwrJ3gBvRMfw5YCNkR3ibHWgNHQ
MK80RzbS6GP/OHXvETeDJKuLTcwu+fWx5Olp/vx0TvrNAnykINwe4nEkWlJtv6ObketL/Wv964mH
YSSYcPL99SpXRaNLwdEPLf+YStQX3fozw7wg4hxvNi8nFpcaTb2AqJ04O5fJNRL3rbKAmsUs3fDq
ahauW/XAhZA1X/uqw3fQATwF/EIRTA6Kn/CCn13q+FSE67g7ZdH2gXaKssoVPSis4mFEivb3l/w9
Fn9byoMA9VTCiQeIfX96lp8N44F32HprNJEXwaLQzr3pX9NP0J3k+PeVx76oOghSD8D65SieNW7G
On1myytuNbWDZQycRmhN7Yn20Dw2ZcIGJGLLw+Qdun7JAvBwG7B+HXNKKo985F9fBpxh5Z6mDXzP
EBQmJWXH1f3BlDIFq0zvw9fHer3Q9nRjjm2iX68GPSOIQ4B8CoxRv+S+ne1eID89L63LVbfj7ZlR
WMqxRvtSVzsGJ6Ep/CsYDJIe71yHSh3zApR1aK/+/RW+stXhuv5+E4OdnIfAqHrtXXZPTh9I0FIx
XGA6FnCdPNPeadI2W2JuxrPYX4/G71ce7OgGGGEwDIKvo9EBAM36cI0pMzQ4bS531KzJhqUjH/ir
8v/raQe7eMpJrZDmTblKrfJaX3Pj9fHAcO591tB7bvAl8zGPLRgavQnkwo8Rh+5nD4LRus9yh4Ew
CAm5CkteGn5w78o5AsYYg/OY5Ds0m0DLbNsFv/37C0m/pYDf39Ngh0IoEoymXJZcNoNNZ6k5sO7M
ycr1N9aWKJQYC0wWzhqlprJITMZMetUautBsOnbs/dvv+J+T9n/vpB83/btg/Tr2AejG2O0Fwxfg
7XmjWXXxivNZkRAfdtc1fAVJZ6QhhS51ka/FeF1OsGVBnPZSDUjQx0gQ+Xv54pYGyUeY8n4RSVi+
cwcTUqIHdo8/srbrN41QmZqfNSqdjfk+8ir+3ru47iDpmMhVJj+fUePyFJ1sgqY+vYCbjkJZepcY
wuZsiUHDWrbGEMBfudvPJQyeIeD5ENIZIoA7FAP3hsNymJ9C15G8JSwm3YeZuRcnXjh6tuosyE2C
9EtubqRv7+xBfWMqMmF5zFCY2uaGW7xvzB1dLMTNsaPcJiWcsQTl72xry8XiuYhJy5aUfrZzICh5
NznbcKtFH5N40Bug74eR9f3byQq27P8+0CCZmjz4cNaBUotPWGoJZgiOk2un/nzHw8DOVwsaWh37
z/qkPJzWaAFI2VtnL1qm0UTfTREuMd7Xd9waqY5HD5w+Fjd+69DAkum/exyEan8i+anc4aU7p6mh
ksvKQqhaH4+wcbfNz81oiT/5fav9d8FBWG4zUIzliSe5yHac1VOLWMyIpVJyRnsBDRjbjI3NZrRY
+j3W/HfZQUzO7mHuCc+ZhGzg9MRxAMTvdgr8nqbt99R834x8+9HHHMRjn5/wXoaT0T211NEl7OAV
ElnLKMgCgL3lfuczczx7HVtxg4iadIUwaz28XNVEVSbRW7Jx+1pFpQZ6B0vxujR9NrbOf+uwfV9D
Q8WbKK7yMsj7UAWItf6Yx7oOOWPLJzjq10ial1csJV/fmRFC9wbH3/t8JGr1b/NH6JhADgY0MHBl
vsqa7wlH3z3OgEzHmFQL4TEJMTb4IeS9xMMYL3wo1/pVpkCN5X+vNejKqG2RpGrK49QCJ4ZcLt2i
AmjL3Cr0DdXRsnb3e0Abdxuf1WQ+lsj9Wp98u/pX7vntSbs44JJJOcF+dTjCX3WrIYQE2D3avjH2
d7L5HMOEjz3wV9Pu2yWrUE6qgOv6EOGs/PmUupaOk8gwDHiHL+EYvodbN8FhNHrlfrn+8VnFwVk0
bZuADxtcOdHmujOhsEVz78hdkUwtpnjkq0Z3eOTNbDl66T4e/HXpQex+3BN4iSS49GmOfpiu93D/
ZM9pxHhDAoKCf8cBmR/RkI6GjpHF/LXdvr1vECak1Ouf+uDwiB2JHaEGdp8U0cPTDa3TNAqCwCZ9
EZONha2xxx5EZw9WXkpRY3nxxqPnSDiXC0f0F7UIeTP6nbzkNktmjmzf3zPm//bUUA0zhFqxKpXY
U/P5indc1yIfATXQEaR2Rnc4Ecz5ZqxK+bXX8X0rDTYyCEcJZDxabGRH0FES+ZqbOy5BZgzMw9ZQ
qIE8a8fPAf6KyedGtP5OD/of/8cK+8qOv31mGZqJ5SNEzAKAnU6RakENzUhYoP99mS8K5V/XGSSS
caO0JR9K/WPqesRc987IB1lQHLXwWiSjJ/wArvV/k+n/PubXr397sEcmerDvwdFX2gd0xUnFkMHe
QBi2A+LWF/zFs4JNR7Yf3XKtOg09N9rVp50Tkh1vpvu+saOi5byRLeQ8f78NceytD/a1MgM7aBaJ
Evo7IARl4Ag4HXPKQ0+WuFmg6RZoNxWELGD1sZySRWMvwNM5exi7oOf0LgIirY2txK/M9q9PNEjC
UiD1oKiBXcehFgeXgWDjCSwtCTZCRYyt7hZrl6xBL9q/1lctcJfIavtCEgrJ5AC4EDvN2XyH1Pd8
PgaLRUfPSHMRkP9+eb8nNd++7CA6vCb5FJQhoV9KJ1CljJVwtIyI4HpUC4kJBPLKHF1PY/t0qIZ/
V58hOMmIh08ydxxHokhpdGvGEJLIokaqjJzR19/N+fvfjztUkBqe9F9Mu28LWVGK2FOfyI0T7UlO
Cc56DMMiPaGcgo9iJcY25AmYJRLR+oqMwkWb1fNdZCDJminkMzRG7mj0AwzyuyCQePQKEbLuC4eh
XEatTMi22yIy2/3osibmyIYZveQgSiaBrxRCh28+Zw56oZaONHbGkDsbeOoJiY2YzktAzEbe/a+Z
7H9LbUhNSO5JBRYqLtuXCV/5c7l30cGx/MsWSTTOItleXkOyp++KO99EF4ifoK8yche/Vg3f7mIQ
O5XumShqg7soMUDRYWwJAlBzBGx3+wF8N+6DaNf9PnMerCUgdBCWmzN+rDsx5IEP1+EQJtp0RdDw
HU5HmczZCXzFFfDsKgVCAl7j0CgmHBHxim4ucjKiiRTziOU5ui4X1yWATKBdEvC+RfoICegMJhbn
aGAYSdTkQVQV23walynWJYZBcDlLUKODSIFmDrj8SF62pNto2nN9lRb9PVBkLyNfatKHnj9CqNyv
p297lW8Kf5q3ffPASS30bGBKtQrZ9oHC5xxNSUq0jNg7xlnsPRs7Yae/XRvCdkCcouMJV4R/r634
BQAIfSIB9DRl+ko2XQu0j4ZsFRBA+/Ffe+vTCJ+xsTz19/Ps27UHEaEBexcgLVz7pR2ci2Ku0p1L
LKIRO2FLQowvYqvxhr06M20cGQgRc2UU1DD2BgZBYtLKmSjHCNHz0+lyQXVNsVURmvD6F5qkX0XN
3n2aLNFG9me//3589f+efji6DlrMrl9pn6U7F3Fxg3aKAQuyPn1bz1DcG+j1Lqi9p9CT2wQrxGfs
0cNYb+E31MIE1pv/7/sPR9k1oLei+sA3kElP002Q8aCTclv1eTt4L2RbgVS4Pi4Sa7msLXsXG30z
ZyyL+D2J/nYbg2qpSKt2GhZS6PpLkPfDlEiHxKezs+eC5UhLvbO5pyFT5Up5Ujg8vK6gUYewJYV0
OkY0GEpP/k/MAgEdMA7I4QDa9e+egLJMUsn1JHQrHc4g4mJ16+adR6GwsHotiqtNw03qvI7CmDbs
V034c0n8d+FBKArUeytxr7o/tE+Y310wm/4qoYKNv/HWaCwX5EjOy+sMeFSwke5ANoBIPZo7/FrE
fXv+QTx61PwrfzRVuVKmpgAZrtBQUhPWZ0Jtc57OiZ/P+7GFtOoTUHRw6QLM0wLdj26BdBSyeTMx
JdW5TwwvZQ2orLUGzsgzMPjU5FO7SbavcOVVn/HjzQtWbaq1gnYH1XFi/r2/fo+q355ikPDNglTx
eLXqV3bSApqBtO8C7vFXTwm9SmTH9SkiaGjtzZFc80tO96/v2IecbwF9Gt8hj1/gO2aMoW9KkHcE
Hx6zdOc0Byzr/b2fCOi6BRjXkxrGjByPub44n+neRl1DN2pfnefmWHX+a/3w7Y0MYn2T3gMIaWBd
tzZHOnKbMm/31LmRI+VrHvfX0w/C+r1OAq9LcRmQHv3lpVq/6TMmO61+3/rnjKojxInJ700esOXQ
eO/d1qXB6y4kJVHCO9+6Egb/kLMoGOYgE0QzfHLMZCwL9IDY9PDGnezNcaDBa7grwe3b2CRxLA9q
MTL9ULVu2YcagDZx5uiorB5XdE+mfSPyxlUkp1bIHoCd0/JF3Bhk8wC/24OFo2QV88IEpNx08bNt
FZz+hxZCfQCobVocPcu1biKTUCaHOlgVe2+dGO5DW0naKjfE+fa+e3xso+M2Njvjrfa1o0K7ZQWx
Lx2DTt6CCsOis4/QrxDoNd4uzjWDXMUOE4GOLieMphe0sZA2ob9jPO3F8W3q9t0tDX0eEzRjP8bh
XeZYUUrIGLgNJszuAUdldUF2Kd1Aaz8k+EVrqjLMNlPtXfUgIdsLIODYEVmI32nuKZKRvoMzI7Yd
sMktYP6MbHbT4ydncWs5RN0LHnEEBshis8nnYzqavyRpsOeD4w3EVWSJH0o7BHnW99ICdQXya6+1
9NAmUCfvdeSgiJUFI1BlsQ+0gyWME1GFGSDUZaZQjvt3A/sZxG8V3+877qie0ClN1xPaTxiQGHTk
AyjvBTjB4JWfUGwvC0rB/KaetgEY3hLe/w5kX82Uv25msLyTiodgnCR2Kz80g2IxmTK+NfkWsr/g
hJZPbVJz8JE7KK+EiPh3r1ICwUqAmkzDgmDNIZEt3TqD1RTs42eVCZJfPdsDJ8La6DJZgTzhzdN9
xpkvHq7XvSYeVIEilTw7jzwAUceMWwCJrBrJf77oTMPHgqwzpOYgywrBwMEpg00rSo+6alfZG8g7
4Vl9kzn92ZngJooPaLdZMcQDeBq/TUE0TbWe6gNBnEvxpLBqfUF4/0mnQPWDoz0xqqeevhgIP0qg
NzwrHySsdcyJS85sVOYJugpmFGg/tVUWmCZTNQGSw6oVo2nZiyPcR6/oGRvRxI6V+QO08A0PcRyV
tJ4dXqOePQnUXXHfpRCWSRkvr4QHCNTLRF6J0JyAcEhNZyEidjl2ivXf9sdLgq0UojaQwICX/7sQ
BT5OhclD5lf+i8YwW/QqWrXOBAJQfy+yX44GiQevtPcFE5H0DNbYXRK4OlYyfgVJehix3dcz7iMv
aQtOfw23x5GQ/fXjBo8lCbww6wn84mwyG2RYfCdlOah3HHoBr9Z6oUVRsVqTYaxLJlrzLs9BFVt6
zNc+mlIHo2cRBGQ9I80nGlqw6gDgskdzLbWE7QIWOZ/vnL7ZxVo/f0ONIL6/b8K9tB3ZiL/hFGBw
IcC4E1N2BIbBXd8Tj1M9IYtc8MzA+3/B/0kFPgfIeQmiO1NSlfS5DXXf8fTKbjYCEPm34iYuG59g
H4lbPyBwrQGdefYuLuG/Ux34p/tc1cfHEWxZ5LHNWCviR9gE6xSqlwJICSocVL9Ozm+JyD0MJnDT
efIrHg1atZcBBycfAQVMSGjMdiOL6OdAdnC5wcmPCFTGXdcI6AX+T9i8xWzVD/DQ8nisl3tzrL3w
c3w3uOKgeAumdRZPfVwRapkT6pwgAEH1G7AQ1K0Kgp44JnlbUtkaquiUhE9iqzYODNuEXsbB/HsP
yb++bQFCirC+nMLxYPD4xUsuZp2CVf2CiSmFSu8kIxen3q48+0UEd0oxAtpKZ/BrypBVJg8eE/XW
UsjWnXEEmx00+ZgcC/IK8MIy0lr0k+t7yXCt28ROTV43SKzxCbtDVAwHOZuAR7+9f8z9498P8rMO
gXb0DCq1ArYm+CXD0/ZVTNQ2ngBMP0crV3fj3cvAexS3D2M9cZEHkD1vxpfPzeEk2ad5br/7emuO
7Laf+Ts81mB5gsuDaIyDYrDbeDWO4Oh2V1wkYZhAO5jpANUPTheFLg6q8xdDDMA3Jfv6CO7aWL/y
fzhP/wSp/gZg2SODeQEdhuHskPfKQK2TjnfnUwVuJJArt8KAyKSC2zmkMgjnOck1LbRWi98zf86B
BhGDO9g3jx6N+cLYHCpsCYXuc8jucV8EQIcK0zDIRtAMbL0QskmhPq03vUmmE0AgEPhcJQR0JZhg
bHVfdcfStzoejrVraOdOsVqQfsDobwZhJpQTYFk8KawiQC5sBWh5wQNbMmYgoiaAXjCIuofalLPC
nLYSm7FS0MHYnIpE8GhFAs5MQqZqtYSFGMVWEi5zReNLXAw6QBDYQd+NtMBcwevLxEFbQ2zQEMuP
KO1pr6IpAUv8JB1cwZRFNZeURSOakHXoStD84MZ4lBHyIC6C+hxSBJioW26amBmPe7MnHGm57RRq
RDWEGbZgCPLhfPuEe535dDht62aSBbbpq8Rlz7AEkEINGvH49ZD6LwiiNWhOqQnbgru4DrTCY+ry
zryzFRArlawOGtp477Oabh8OgJoUohbq0ofaFGS4GXZbDSoK8n68SfzWr79H4KDNzqhyoW+RGHh1
T0MRzS06pRAZaigYN5O5GzL8cBQAs5BZro6bxpcAg5iIsiPyBJ8XAvLoVkLMT4cGTPig4O2H7LVH
TbD9kh+Ldh0ULfZ+/992BD4z/iWBGFhH4KAT4hfkW8bRBmBCVh1f9PnxbGiCTiR9Xqw7wEJQs2PC
zQMNc+cGswUGYa4IJUenvxH8rhi1dqCXaO9HDpxH+lFQYIP5hXwIglgNhXOIMMeVQ/Z84Km9RA8u
j4YWsoHSFM9hywg7U1o84G7GUJ0I/A2TTBT4EDA7unhoAH5I+qD3l+aT7KXh50MMkqNAwNyJC7FI
y3Wf+zuzmmO0wz+Cl//qbw2iOOS+s1YWPjZulBSgjONh4BPr4APiGwgUQh/4oC8jQrclZAYGbGLC
/MlcEuZibDZAqAlwVqEdqL0ylevFPaRxptc+O6oOypz0mkKrKQk0IKWAOIIqKOQHSFFrLfJess9X
AoyYeY1nD+jZTkgSAaEEhz+c2fcniVTaRXa0FSlnqx8Ffe0QTpaQljpG/ZgqCp1rabUV6bR7omFw
3iybD/80QdCJfMIvWtfetWQTGmY9D5ht+6CAALf1ZFfR1xEm4epiJIsey4Wxu88wKLQhSKnZmDdB
KumxojM9gwU18QWC9xLre0/W8ANikEEb3B9OgIk/h56IHprtzs4AkWgMW1tEhyMIVsTe7wB1RHmH
USg0iQjkGYuebksqIyShmcaMf9J0qk8mcG4zoxxbG7LT5OoHbA2i/RnILaiLYTHWewsSf33N2B3A
YM3IEszpJcaGkC2iy9wSkRl35AqGIZfslI/IDgoKLnQwoRLqQLxnBuEBDBEw01sV+xi3gneKh1Rw
dwJpoOoCPi2ad5ArAtUbL292RJzpGD8PdI6hjweJAhHRqIb0JdjN7MGed5gAI6ZDHgs6WBLBW44+
2ludU/y/HL9rfbdrDANa6E31o6NjTRpFm21VawYdPbBjWvIp5fOYxsant0WT8I6CEeYSpR4BQXeM
6aaTKWT9plReb+q52SsVvktbzOmzFxNLLBSzxH/b2B4FuDtENO32Iv8JyZfofkg5ovBz/G5l8Z5B
O2uyUnoPFlLgwbQSbtwvo8RsMxPxl3f53AD/Vt5K4qGv+ZFAD1sPGEQZWIS4R6EvgPwaUl01AZD1
U13veGDmsT42JqpogPsS9lmSyZNAh9vvmIJmBYy2SAtzIRZB+gLiK4uSqO8gGXu0ixcR5L5ALY6B
sYR6jbkz/V0+97bQtUJPH7UfU7APmQrNwmjP3/DNONCsCYp5BjWjz4B9gqdXT20FVWDobnqRMvIC
ny82xXNIVRUjEWVRQGwt0BWRVDLETWn7MqDo1Eh4IA9a5hqkrCDaoLIqBsCk3lRvYIC1TBCw13ec
Z0X3vRKwUDko1Q6uKpJoRJDeCGN24HKeCLXRRNcEaixQuLxWYJTDHoy3xefiJdvRdKGUWp7u8Hqr
gAickSraexuPqPX/nJ0ODv5B5gGt16TH1Mpo3wEBFyzVt34oVAboAOS8eYlZn1RKlvG2bmyg3wNS
aBB1RZtlnRJav9uIsJN+ommOTkz6vsOPlATZCOioEDWH2eS/5WDlBQ8wi14dZhUz4xK+X6R9hzPL
wkyxArPkbF93FPRGCHHScwV4IFAJY3A1CFuP3MQg5+ZCL7srYtYBZzMxTkiE+rINvSwRqgCs10Vj
wMfPb8hwNA/BwVy1y7CE9yiVrpXrCyaAsJD/88hNXsB1BquLigwC0SRaS5/N4vKyXdhAb7nltoZj
uQawlAYgTfeB1GpBz4l1fFgxgM4IgJMEEXYZhOSqBsjqS0sD1QSAhzzXOGdGuI1WL5b7ythFH+DE
Bkw9Az0bObupaQY6PtDVLhc29eaRWW1REpFyhkiVIX8DiwGZkNTTIg+Hv3PryY+Kvl9c/33Cr27P
t5JslnJh3hb4hMA+nFrtslL1W+4gQ+pRQ1q41JYZJBjMT0w6Ry79szE7uPRgItwpaVcKXdKhWOr0
+czo+WBg5uoxoMboBmGvjzzryHIdomlyqfOnsNzAsx6ctFeqvbV9UmBwtJ9u+Wvg7yQzw5eooUA4
Bu0UvvTzf+6WKbonCkQHZHnQYQqaQnglgleuxMKIM5aJFFr1fEYDCFnq3qekceB0JxeeBgdhJx7Q
O/6Ud8WivRa3x6XeBFewb67ce1YyYVdfQf+GOox06PilAgXsAM4wNzUzAhkW5EulY/5HWTIpY35h
qqF595bRodlEV+EA4ld09d7gVn6VdvG12qaX6EM489t605xfR/EMbaezeFYhBo3a7uP+obj+wbu0
m8dRPReb2p2c6lO3nbn1enKWzs+P4oZM1TunNyjPIJnNbulxchbRQRYAp+i2+OuyXuOP0/1antpV
t2w2Hf6YnLtlu+L25el+UC/dltvj1zbSTtp1m2juL2ae1WzqdalLu+yzQUF9uR/qE8cbqEv9nImf
SjqfQQIaUgqQWHUfyDov0QVhHoI8j5rhwMw4a6roQuE8Awt9eP9lPP7/id5YxGgaoTQEq1gWh0W2
JMMM8xnlfQiEGJ+fI2y0mnNLdVRAW2iXM3BHUzTLrpo9Yf3aClZmSMemt1/T2eHa+n4bgyDYclUW
hPD0Ad9cIVCWRlkE1yCC0M/+3kSC8qM39+8TDwfF2dSLIFEglitvz82Ft0wl9wXWco0vNJ83JwUu
wXAeQK12nrYsOc6059y/U35Z6C/tpQkreJ5MtiG22gNxurmzAB3hgHYZtCfZzInAUEdHS9LEF2sy
rWJw8fAh+VZBYoqkAYThAdCYtiTFv2hJ+wkoUcfyJfyYmwSc0gjNO9tCx9ji477QWOSLsNNCyBWi
T5uZeWg8DMJbsoZuuYIUtKK8SKAYBOsp5OWQBIS/0E4wUGlhmnKqKHfJMUTY3A8iNCug7LR4nvJY
ny6aTcFTrG5e67b1ml+jP9uuBGO6S9GFh2jj5iWS16l9B5w4U5hUEmS4pwr+lqhSt1PXW3j6RGQV
9Fg/wEPdos2dC4s8hpwgCArm/QMDkvpmKhNaQ4LNac4tpstoJCs4SlUmnKvQaG+vI0SidpPtxCfK
+0ZViRAsGtTmeodU50XmfbojumPckp8c9/7791YKsLABQlEYDCM6qZClCTdpXXVX0kJHbyunIetZ
LTX0aRUD2j3kXXRHll0fHH8s8G9XHXSEo9dUgZQ6rppDoViCxLSEinqh0o8p8Ui1GetUSr+dFXC2
F9FnUaHjMBl0uu+JoEpxhcMJYLX4SZ0Y6wHG2/n1snqaqw5FJmh/GIWJxvE4BXjuY93dyLZHUy0h
FnVAijB5aWAWmUB0jRycX+o3P97Ft3sbHCRPkfPEMFVqF359N896OBHwl9BsgF8Z8Dq3lyNj8gWN
LAreMcZ8SAhd1/DvLLpO9LvZUR/vLeVJNYf2NhSY1j1JUoE2cIHR2iiP/9cMY4ITDzESRtc/xFJC
5RE/41Jt+uHVIce2W0FrkMEIYx8tIJqoPZbQjV/HZxE6uej17+4gdV6CTYY6VONoas5YqEsf63Nt
NXQtIJUrDXER6Uh+tf43T2gcQjI3hUrbsiFv0G+GS9FBtCHPhj2judBMhTgJ+vWBK2+KTH+95Th4
0Az33Bk7tkyhwjK+wR9hkaARBUm9baXxMCMUDvH2cRbslnWIEyjst6iAq32ooeqHZ8O16ODTQzoH
SmyGak21dpsnDE1z7LlVA61xSe9W+Mfp5YD2PJwsGrROMe/ZjWmzgnj6S6MXGh+YlsD3oZ8SDgqE
VmgVrsunrXuH2PCphdQ44WtWQdBXu3fLu5uVhmTwGXwodAXcQPyvl+6HOaxIpy2F7HdoKsAdriD+
rFB8GpaGmpcTuG/0DD6xmr+0kJ9DKGsOUXpkrqiW6ZeOv4BHghBxX86anxwzUf+D1IY6ztxh5W9e
x3f5HWrk21S1kV3ODIwsm8ULcijZ4iT1WNu5fxN7ZRjUjG5I33P7hJYmXHu01xOUkEY/QZgYdTLN
EecnthNK9CK/KSS0eij01OAp1vel3N6mMls95ivngplNajnRGvTHZocYijNm3u5X1fuTp9DdzFm3
wILxiJgxHmM3nBjNXYOLQ9+JgcUJA8ModC+4S/gZFFAoSPGT0EW9A9ZDAS9hj+VJXiEkMICdL08I
59HTfWZC6h5TWSirSXpLMXYp8QUyzz7Fi5bOIgZN51NX4mDOtUNREpDT4WWJ67X/h7AzW1pUW7r2
FRFBD57SN/a9nhg2rw0iICgiV/891H9Sf+2KVXuvWKvqLUsR5syZOXLkGHbrCWWYvX1ds5rvEA+Y
N0j9RSScmUlUIZfKc+Lg6VlPF59qS77aX8RDeX+Fu3DZ64Vdv/w3Xh3vL64xw15GjX+7IoFsN5nX
vN1l+mL44HVElgywy5N9BV1nlOPJg8qMx4sAdO69rVbyTNdw3jYneH0E7hktVZFyGabNmEjSDRWf
MMdUMab7+Kbbo2Ng9XhwSR0+DqhTmNN7MmfW1XkcTiedB/exZKAKW+M1zbij8t3gaPFVnJhO2Cmg
qRfhvh3xr8JnHICX9AInLhFJcPjfrOOvU0ZlU6jZTHcxjJhwFWLtTL4dBKCFBpsJhIWCDJwGpihc
UZfM722z0e5I7NrCi293RfDmOzbF+T2BDF5epvfdeM0U5oe1RVphEI+89Zqx1NpZl7u9oiOlHiUU
idod3K5f9ndgTHcg0TAZk11QVdqalwK32aVTsWpITpy3+3KqPeLG/oenSWrtVLxQ9/lzT7SB/dzW
ga8PrxSf8jDrr7XjGx1A7z5U2mF+s83oJTvoq8aQzPiAM6C7Z/qo9GDFal8BvWm88MZ6BG9p/3Ef
Q/Pc0reD2JFCuf9ifP6w6/4uGvTYFSRPTm+NvI/GGsHkGnFrtGBgFr/4yzUSdvs8c1GDwJKev4aU
VMQ+I7XK4Zl2axvjnFAcVlx03f+gCTTUB5ezMdsNMmbt8+GrtpQ14l3CrD5eERo/Yi1x5kY2iB4r
NlLPrfdcKgSI1HpHmFYMe4E+SPu9EX1J3q67blRwdeuie2R8VOpKD2W9oDcTRiZsEjwSCPpZZmlB
wxd5u4BUFfiBMX7BD5qhe1XYWeUWcv/2pAFiXUvn8XWxZrleXZ2dgXgm/VrwyQl40v1qv9gatOix
13u4KmpQJorCboX2+ovlKF5tc+cqUjeVfBNcMkt+Ld4jLJEMCVFXm4IB28k0JJLmmDCh74wV/Jml
ZXZLyX1mQyGzID9cvpYyE4LvpLn1+fVlJRoeSxG4Tbj2M1C1p2feOuaAmEWIL4Mogd9pyviauNIu
INImUI7fLhzC+uWISHyies1iIU8UfGPOa4nE7NXLizM9wGKH4X8E/lP/fhAckWVN3PFkUuiAAnpW
uc9ltUeJU6GnE6o/FUtbQFz/Q21083auBGNXCdXKUuaYQwWM7nv4qWXTeqIfxKfLvgsKZpKFxSNs
OP+qPn4q776IVsoDyuVjDDThP0Z48dlfRkpunhg8Lg7y6uDcFy+xv5g240DCwq+GxbgMUSwPWwwq
2LU4EwM5WrtJtm5GnEawj6gapRVrwil4BCyP4xt8s0RFgkXgXl22PHsVfLJeYGA8ZZeXnjrQHHTp
AVxoryt2OtRlYOJveIGT/fDswjeHOkXGbtCMTTf9EfrK6Y5/gY0PUST6PYQscTwtPcpDKZQ2yQK4
FuD4ifMD8+f+rYMNBRKhxk0wTTgDKXq9mbJ+7HW/HaWgfd11lsfdHvOBdyCCU6Cq7SjItJK6ozUf
ZsPGT6KUBsLGHGqn4uWoQwDGUHNYC/37HpWOpXC8B/XoHl261lOzevpaoC7RHZ7gAQC1JHOqaRGm
gPw9K6XJwXEMGA34wxfR5p/JS/CEWJw2hSVObmdjdBnCQeIoLGzdJ7A4Wkzb5eEW3Py0r2LxIUey
nUdf4hEavREOAPQ5Msku6X5xaxbioBpCfhdgoVz8x5CTUKLJklvC28oUuydxBfrQJJpmOKdcYjPK
l1gFZNzTetGyn7B1Aml9L7i59zMh+nJmF7CFzMLOu63j3lBERfNcDtK1vt1t2bjmParZxyTWbxth
HKflo9i5gxQbADF+0EYecOTJg5zmIxWS5PZOxkkvUaq0sEHsTibigWTVR3m42ws1nJy3DeXLoOpQ
B4+Hexl+z0TgSBlXqzpxALmFU++k01vgwOgeSTvClgip9K8lRtqMixVGRBtgthsMtBn9DjW+zJLJ
w2OQGpsaZFfT1u5kRKe7dafCTL8lkleZanUqmrmn9hxOvLqwvhPxy7H5PhhjJUztqDdJhspZOJtB
sygGnx0tBs2mPqJkHlb9Zp8jt7kbmq7gvV2ZMqoiO7vsL8Odr9JoU6GWwB9gXBKLX+dpj64Dvo0S
fu0RiOTnpw0vAYLHPms6xd+k8/hJPST0dZqoh+JwW7SBytEBbWb6fVj6VBjnqLtiDqNuyzIQZgV/
X3HeEHdFR5PsanEFUdYn7ys2dZY2w7qtQnbYy1eCl/RJtlOrq9rNIQlmuyaAExnfZ/ZESuDvCHcF
zl707mbXhbC5sT8ll9jyxfyhtY2oHlKGDzt9QuS5fQVZ90BCoPviiMfeJK+t3eizfh+xj7CfG110
LomlyZidmKNq3TmsoMbtkESicXKb3WYNDVgTJKWnca+f7+EtDwTDRS82HSjjZ3wlZ6PDOtI+jMDR
kLoiTzalaaG2pJlEWcIRsvi3M7yuLh0zHKxDViKURB1JfSxDeycicM1io+3jYyUaX90eMiNZv9PM
q2zpkHp1+Fnegta5zgWez/61NvGXKq22gILsXN8OGmXEvElh+hw0clSE4vK7rHEH68PU6XYH6dC1
U+k3t8XxsXPb2dX/BqCefXpr1gm1m/UO0CQq1wm7bmgc78OrJUSC/zIRireypTBpiVpmUEthQSfg
az0eXt04yOujmNwv9lWJxZKB+zN9aZCB0nrREjinsTI0T6/VDUIo70cRRPMfl52r5SsTc4aEMdYT
+vELbDgWncxNJ4SAbUtWr7NISdnAs9voSbXfuffsvOtyB0fAvvvXWebs8AIJ5UiPlL4WXybmRtxk
gY4b1w1SFEQJTkOrPrfne83yL84gfP0sSGOdDiN81Sa4yrYRtxCv8iVRpYY8U9kPW3NLly9xD7+j
e1+KgEhS6zEvdfD12kcAF4FeITJIdpxZQT6WE+A77o1SRtzm58P6wBekD7pqRxx7Gi1QUNTCVaHa
BurAmAHE5oZDmMvW7elGaxdwLqaxVhzfWIPHn57z2hBrbnAdz/WRh3ff65MniuVnnEW/VnuSNl13
6umLoEOr7wTHpki9Bzw8VEylY5dFkF+PpDGLUguFmHgnpk474kze2cbcxHtrnVGHUGFM+NaEcZZm
18Yji4YYcHgSTq60l8modKKL2x5TFlDppmQuepB8Yg7J7lAifMPRXqrnZGfpH8frjeSJOOx9/Bi6
jjIuuAUHDKFifMdJWCgqcCIIseggS+852oYhii/tkxcLl5JlAvmRieX3UrZxjoheodRPNvVc63dM
JuPQW9WjeoRR9ax52ZVf+bl902FHGMMXxIhjGejQUbFfQo4phyr8xF2ldLUtvcbFO3EvC0giBoZd
9UBmSFO1fujni6zFsrJhk6jClK68pI7oxZe1d8HxDZd60cJapmNK3C00Pe9354ad2kCgl2pdtnVl
10HvYmGvSl+fV+VvpwUBx2wDSy3T0hDLh41guqXswjfIC6/KbcxIqztK1kGBDnTpv5GM5oeiVZrW
4x4rqw/NWL7OxdYOOSYceFBs+Q1MCpx0uBYU3Jvak7DCezvPJweBe9GGTRHd7j5EDImVe3e5WKTz
C6fFGo2q5GJnM+WAlpV2QCsWugM/UVbKqoLU0fPKzHqS46OrKNnt6r5NcCqw8CfldXBtEnQREM4d
Nwfe7/t2Pngu5HY1eXEQ9Fw8CDE4VmrboGDYU0lI9NjHgNEljmJX2boPycBxMlv3+sY4WShjDShj
/SZb2w0uQ3NCccqum+58ygqrNwNPHGLrNSuDOqpLK9nXGFtYn7U+E9E56gzWbgtZdXoP3GU5I6xq
oOswXx0BrgZpbG1XU2ln9db5VKpCJjIopD5OS0oxuoZ5QGC8+jklm+Z8fYEeMkBwMwbQXL1jaZPH
gvcJjLEwFzxzIIHyIATcFRD8MqsBAYAzwhLGEKLxzKYFIsFpmHqXSD9p0856TA4hNxbBY/0QPPlF
/96H71iSsI5zGg3y8cv7cO4jBRtWJMnLci+v6Zlim/slOpWgAJE6A/2FlquPLrIlrhvsVGRLiYo9
xkPYtuxGfSUqcQob38IPSq7JPlne+8ZEOpduM1GGNDw4azLbkkN5xqTQzuUvVbmF/2r3JgSosYR2
+VfCkNS+4cGO27pXGBZ69SGkK8Ibsmq9BkCZiye+8k9rK742eAHaDLNVi4IhLkCWCmaDeZgxaaLE
sBREhze5Zu/m3/EHmkMkGHYaN1HtthHmoyO6JrW9Q9A+gAo6vK4IvvH7+F7vAtT6fXJL97r6bL6Z
bZ6Knf2BICoH2duTWUxlrDzCOrGF1ipUvwF7SWxZsRLJNd9BIWFlAObt8JMnieoYaK3C4wG1vcTu
qFsfW6RMhlJBDkLS+nK4O+8PRgx+BRGN4xScgc26kKhkLpY55s5lBAge2qE86C+njL9NpA2NqQI/
57A7abBz42Zna2hICpR33T+9KQyw7r95hAe4c/cLdZTdvNsPjnWr+0/uYzvH67m79wH/hT9GRDGe
HbvqtcJZgDL/p4sujVWvVCHYJf6PMDU3ahOxyF+rx+D+UxK+CEQvq2TSyr2olq5YImkC5CD4RTXF
nH0ssC7k6/PdeembfiYfVRBRvGL1wsUu4bvQ9eLQu3l8J3Wjfrq30IHrK24730+UkG+9qMNCIvgM
BcSUNxqkLk4K2mBUax87xeLpY+mNDwGOazOMLpeHoQQJjy8DeZNfYxOKvD98smfehxrGz/nC18f6
Mmk6Qh8j14RrXEUEJBIWpmBB7LovYIXtMBKtYvwoCDVXqsDCJWxCOSMopT2U8rsfvnhgtXcd8Uvi
XLvDghWGCQgCXAs0z7CDsNKZVnsVMVF237JXERru9qPwLtunSkD2uoCpEmMhzdPidolyvPZeeClE
NOYWqO0G+eI+AdRSRIt34pPexJgfXMcJ2ElBuRgmMyI4H9WukhlOtEZ3JICB+TACIffgb3Yg9ooy
xEdMlCjxcR1gmrHShhUoTIlXEp/vQEbjF+J9WAi2tCJkc1nlHczQJawX1+6z+ffz583Xh68GFJEH
BH9eQu7EDxWWuOxeIsqoFPMu2HF6N4vDG6Z5qBya4MtJseWePKkdbEUN88Y28iBfXLYXkBxWJf5i
Pk8TLL7HpirgT96jciT1X2NskBr2quzxyfmgXZU37zF4LBqGIHHOGt8WdYz0eP89feqk/dz5qGJm
wmauIEf4f1bBWZpA4YyagPOP45Jz8TmY7kKy/Wx2j56kn9ui6I7I7plt0WXvfgkfCgeAGYV5ebgv
XgdWJhv0tmhWGD/rMIUtqkY97FH/2umhnWqVhbGvQ3vtg9YWHeXhbpQOqZ3hmu6v7Le1wCPfvGdP
w380nhDBIAs0kMhJs31gGLeSRQ4uu1gUWDctbgxI4D2woQMWaziE0pIfUbTtpoxMDIvcvrrZIImy
RYIjg4MxVragCEif3QQRttS5kw045FcG0OGPME46LpW2+ax2uA/qgKWsotVuR9ix3hKHFRW6eMio
t1+WSSj4+sAfd+b/nHJQ5/a3G+ukmCl+6sXNS6PnrKAN1zNddSVyyF2tisdytYqFGlx/0fy2jxFz
oLHO95lRB+FIJ3sZqcsojb5BOoCfTOv3G1Ol0K17BynWig3hAPHrn4699iNh5jbLXzYTRFSJhxJS
imgldJG+8YvdxQbCS2arS/Z9JK8qWt4jAXB6C+EN9hGnpVP8oqrheWHsa//7dHuwJxfwz9jrs/oa
lL60uPPGYvzaZpNvXC6ygTkU6MnsBuhYasA3X4pU/aA1drZtBwCfr+ljZ8kOphuxYpujDMkr6l+G
eoCfHp7aN9e5g6+kJ3s4agwkSF4Xu+7MT57O12tS8n4VpNExpubJI2+mxfIKoEyW7kZ0yiGJC+4+
DZMVGmUzFmX+KBmZma1rVBMoe13jYgh3hk/HpA+NcgTKOfLEkTBQrZaLiwmvhMarV8ySmQF1kna3
x1lJiH2sG0bTci+byPHOxRbN0z0zUNe1S0Ooc94d1xa43ZZgT+XRMXjHbPwlAnLunkIHqrC1p6Qa
lu6RsiJqYyLvfdJbddxEdQxEOGpiTpJdKE0xMhwiZDD+7G9xNalHbT87VdPMU/o4+nS6XdGD9pKK
3i1NQfvjSVFDuaU7bazE6v6Lk9zi8QMPVgOMCY1ACsimCCFEFDPx9TGHoLrpzqgDr+k8cQ/6OEPJ
niybCH4ZNB2HFtb2oY52fU7hS2SOLwt8U8NXJEOLsC7dsbXbaNOdZ84qJ6XAGGOXGxbx98RdhEvN
OccB0iOmyOM05q8uTOa9W5/EwTZcDkZOre/melC2PVxMdVpZYWHxmAtbnekzw21XpFuENiI68h3G
YjeTw4+AOGi+zjn2ocb1L311ZhJIMSbAG3OZLR/9iy8NsWkMtO31akMG8ZWpPH86tbvqzI3aiYbE
6IZ1EEDxOJG/vVafl5OsvhvkNg8t+PvhssDml0CPeaPajUFqnanxbnzZYqSGWT35a3Eo4mKlzy/Q
AS7MLZJyo4DP/61ilNJRrPyr91oRX9WfNjDi7rfl6vuBe53/JDMF4qR/iz5b4B7OZhxkDbyQm1gP
DZgVmSsHpTW9+NPMAQqYSnEy4prQ0OY8+kHKJXPKGUbAIHHRI+IUejO5gOWyDe6CZO1tIgypDLiY
V/jhoGIG9ONDPXtGd5ov+BJ/pvUYH2XS8X0agm3X67r/BuV7haixHet+6yVvGwDtsqTiBUrft/Ns
jJh+Oc/m+bDaP6dl/2qjjBhjHFo69yDBbliK7wGmIJCNdPsxIZb3AXLi97AM8ykGyAyK3t3rbJd1
hj3PxXVUH7qbA6ufC45wOkvgYnjp6OnLmAmoJCNWc2gPl0l5IKOgjuOBxBzrHDgPKiksgbeckx01
vdO8FLokjw37pbVFx7orFC8uYwQLDuJ0ls4ArbBiWbERushQOKbs8Wsl1iCb0zibpomVbbxRCar8
2V9Ylntg9pO6pA5yn7j8kmwhB2lGdXjXLCogEZkO5z0AUSSBhQWPKORjME9HWiy6+ZAGh8O9CaQY
Fy7WBy3OgRJI/ZLnLKKjqKzEASVb1w+UJ11bh6wmvnrPgbGS5s28eWAtZ32mLXnAFLQdbzHjSAl/
2X/d7/DRNVvCZE1VMskYt22Du91N8kqRMDHOOD3ucUQhYcQuowwuP1e4suyQ8tz72hoKmyC/HCk2
Ph4EKxp6fhZLfrrEpQbfYaidw5crr4F/Im0gLGuS4HG2KnFSYWVBg39gh2kM4W332RMR9neeOgJx
dFoqDtEzCYJUIrTINdo4oJPCgFJHHX1P2RlGjCpZD4BZOub3AZkdF/nuZy79MG7+QHpClLFefjt4
OJBwMIIlp7SyaTEsaKwBTulEjIg+UGvjV6w+sHDyFUjf1QS9p7tq10u3WZIZ7K4OGiqf2ldenkb1
JlvaWfde/oLkkm/Lbps1XyuZ0mUvpKAc5uMqrPccPI/TI4Hl/jkpHHHY7bX85lWBd5VbiWopbCiB
9+rNLYcmjkoUHG6x7zZq7oh903uHmt0g7FcMX8N3Px+L/Wyq7e9jGTPlF18hhRKe0S9ZvsApJbfR
LWAr/L4MZunGtStsla1RO5lGt8l7rK8rch+1m9XuQice1QFJv2Frg+TrPhVLRx31NuYNt6ZXL4HL
ITTSNQfqlYfgqvA2Xl4em9NHrG8Bf4Eg6W3gNF5FkKU8Mp9yUS/eEBFHVYj/qduBmFE6aXL3l3UV
F8c/184Z2AH006nwa/uh2riS6jkkbctc83+oVSzNsF5+cCaDD5BaGoDVGfdoCKks1nltOCw4JobW
VX/1oNcA8uQCFb7XIkGegwMt0drWqHVh5Fmrr4fZQ+mxDKcNJZKFnZvJEaI7MudnRzZO3V70Hglh
4ZcMMDQDme/CFLbgNL4QYaldWiJtA8dcQaHAIJsdb9PvwRjumO216D3HsTGhenJzTyNTbN09zclJ
Eu2wbSXJMHFRM71qLiFbG+5mt7n8hq4RVSt0k5BNgNM4Ur37GK5joEXiWl4Xy9eedVfu4X7J63uI
rzZ7qWZ9mTPc3tgEzVkbXIedq3jOFMMjvIyfXM0oaSn9QSmpuThIv6fSNUcs0zGTLJMEvcbb4G7j
7Phr6nMBpO5+QnPN69VRN2eZxUrVhbnO414MK5pJ5TSdPsZsN3KM6ggP88wVgYhquL16l3E6/IB/
M8q1vAZYIOBhLo7uN0uaqKP2awGZM/O7FI95/zsCQb0umymoQ/DxdqPKKSxtUQ9y3uVl5xt4pe41
TuKK1f3agwWDW9zmhg/Q8aBtPdQml/u2ghfCCgGZSPcQlLmU11kCNh7eAILBWRIsdPC1s29YgR2r
G1gz6yQVB0JhG5MCDOMBq8RuPw5YyaUmAbfrc8qTyhh7dipYRoLLDTTaUD2WS172Acxm3dnPK+Bs
55rLjeO9dCoFec1qIy3rgBHw6fvbL9pAWBCShNoxFvJIl1iRfIhOXutrkelJNjDUiAX8eiJKzOdI
hsN7XGTmqT0Wc4breRWS63Ft3HExJ013ua5iyVds0RPo9kbaujkZ1BjbPXxXhYnW2azT2VQZklnv
1jIwPfwF6zEW58WQZo9mS4ovshMaS1lkEaZ2uv9AtYBORLUCUr7+JIs7TUvMjuqFvMopnen+zsGY
X4y/AUfGTBzYyfLSFyjgyOnHpEPCgmSqs65PINDRgh+b68u4x8cw9XLfVGPBf3pcd3TZPOYSM3hj
7PgIbFmURDcc3I1fEzlSl9lnupO4JWl9qTkfoH2b9kiyrX+KxfMgzLVxuniv3vb93KMjTz6MZSOT
dt2BdJ9T8HVGEM9QmOhr3fvM06kMg+Zml8Nm/zhBCRviITZ5zMU126635NOJtPE5jaDWrnCXXHxG
2TRj1nio3izCDauvdq7uo7MRaVz6X7EYiP1d3DCHo9CmKh0oJ1gFcKo4yZDPMiK6DFv6sNFzZISC
Q0Uo0wL0SjZWzkvwc4zOSxNvZK76Y6kHqqAAc/fF1d2rCB27z1m5qAQ7+xHjfPT6efnSQHkyK2iL
XMGg8T8EU8wBD2VjVSPKmjp35drGZVnt87t8lETGhkC/vUKtfIe/Xm/GF1q/lcWpQovhZRdNwOF3
RwzrSnRSAwrD74qaMhtcI3rRH7j58W7VWzaD4DErTNeAUZfE7OgcY+sjV5Nu6Rdalw1LjuHf3iQd
cu70vwSBADNcsU+LfY31t9fDSJWV8bSf82JPKMJg0SYhd4ChoFjS9Ls6WfA+sklMpnCO6ppNzimJ
7LVkdZ1EjolkIDgSjpzW51QD7C2axevuKLJHqfxwvuieXIfpsD3LR1BFAMmr4Ep02aE2OjktCpve
z9v+1aIp9hJoJ91d93JiR0jL/LTfmKmXTNk2zGxRE67NzsJ69V3jrsv8GyRaYS/YbTAXGLFuYD+r
VkqwOI99sq/WRyGkzxRbdVpsGKZEcI5eOY18yujBdSI46YKpH3WEzX2sDi88DESVzsGM7TJbKMte
NKxkaxO97MXs7qCSG9woqng0dG2p1rG1o+x/B8D/UxgJEBTidvaxH6DZt7PsDz73YG0Olsr8lKkd
o8K0e9AJvqmjQhWYPA6TdPCmlqYEjlK3HgA16PY1KsnNkYZ/x0QVWrV3CNwP71xMZmdj/DgYYeqD
PYST65ZLev0gtcmACzkSrCY7qifYIlxdm4EvcyoO1elzxYApA47eufS/v4Y6fgWHhA6j0fHoPh3Z
4WWdGJYCZFmBJKzutNxu6KqLwaIaD43zMIln9vlCqLEfqKkyTaZRatUukgOFL6ndbNuiHorIkaI6
MygmLNePC2kGEk3PMae8+PxhGtf+JVR1cYQNP317ChvTvv608D1eFvopE6HprvKtjbrJEzMdOBOa
V4yN0bH6WGAFRtg7YYOLszvdI4YE6FJrkRFWuYMpuYkciuk9uTuJEMQmLluoZbwDgqEGNz2sYnka
P3rOEnYY1B7n9j2oQ0UdZ/cDb8/EVu6cYKt0YsSkPyf7fCaD4GrOfJcICIUpPM4qtPe6KY2bx3+A
Qp2o/H9/ZjuT0yP+FxlY+duI0e8Eyz/IwNLr0iqXb/OdL3V/7ZUnAYKNc0WyZvqceCFSge5md9yT
hpVgEl7uYGVAvx/RUEd3/5sHrf5tXuf3S/mD+1sJ7+JipJ/v/JbFFU3sZbEuGPRDNWXQG13HbV91
vz/fBUUQzsMjKUhmgOQMAyfow1PAUVBTupXxe5Oeu+kkiGCfBec84O+6GZqmpa6SDoqCfvNDN5T2
+H9fP3PqfyFyK5IoMiqBXr9h/kHkRovpe9cT1JGy9fJJLgXB1IJyUHvrN9NHqRM+BiHMarAlezoP
U/jlogu5fjG/dQO+rUVjL3EAhMF+HPESXR3QCmVUWx9CNnPHbkkt2lkAtPBGlSFvguWklY7Ah+cc
mWzBQRMAGRhTwX12o+D1aj4NvV/j8Qx8gwUZrg9egxjqnlktOt/MaNmnx0o7xbOPNXt6C1cwbVB9
a2HsGeggZ3WNwqNk3pQWGhYLREBswtkHxXJSYvt5wF6CGclLp1AEP8zJR8w5JtbpfJKn0At2EEb4
0xVP0IYERl+KOnmcrzAo/PQn10HqnxJ/ebomzrLkSf7Tz0b92zzH7w/kDxmuQn/d20qSvvPXcblu
4W51M2AoCxPHH35We+Z4eocZPVYGltt3kQwA/3j2+76K7tKosTc2hdYMfJOZNuLDfdDri53l979G
XOS/rfzfr/OPYcPbszCbLM869VQIuNT99ggvjyl+Uv0NqkfIeZwnwT+o9v9crX/M1YiG/Epw5sHx
roLAdkGEeY06gdU69GkDfMid53YO6mShofKDHsI8da5rbwtvs7NFaJmFnFum8yOemC/Z7gL5jqza
a0nS3hn0mevsTp21v9j2rFsvJyggchjzpP8VwP46zfDbvfvTRqnJy0crf/P3iMavDgNyfmvt5Pgl
fYYCvs0P8DkXzDVLIUvWIPmN6tTGsZsBmkzz5XrQ1l5JayEhm7IRQEgYDFtK+95PuU1RdyIDrsjP
k8ojl6A1DuANH+4FsQiBBNn77wii/G0S5Pfv8sfYYCqlxq19sF5jJIy7hQBeOk+P89xGrPPYr93+
vW9tsOuzUeCZlQMOsQHU5H9pRP71UPj9Ov6IxEnv9v7mX5YGlwFg11F/L1aPGYRkNp1SAt5sEp4I
UxSaTaPZ2Zye49789E8psl+iOX9Og/x+HX/M49R6JRaC8n2NDFLHx0gGzBT22m2fEmTuqXv/RrRx
r9RVJaZR4c7wJQiG5w9200R7LehJYUsbJHiSh/EsD4xQt7P/fmTy34ZpVBP5lp6mSYok/RHz1Z2Y
NrWRd0Y48F0cHHujGjC0q6Qpx6kAaeKCnmxmk8y/dmC5fV38S7JN/h+BU+aWfr+IP+LcXb6rVX7H
mxN+s/0M6PjYdahyKJoO8x6bY2vLnulRr1JN7Wz5Hxpu6t+W7e8f/0f40k1kmJ8PrZvihnJoYcsj
OeE0W03DizVa7wYI23QCp+Kmh+kOfpM26SObamWLTjATV1d3wpz+6V9RVeq+9Z+rB0UdWUdXlAGd
PyODmCj59SXxaCAa+zgEug+/AMfVmaCr0PUj1aTRScN5+Lb/e1H0/hbPf//kP/axmXwuenrlhmTr
eH1AflIfs4nmg+3nPNC8rUFGY1jU7wgQb0Ubwv2yQvGhf9IXjJ0dX94DJM6BS4Vi+9MaMHA5lk+f
Z1ClhFqTUSarf0PcwrDH9NXrX+kC+I0fdvqFlxvWMQzHM4SNObFw88m+g05UsF85m6o/VOxviPkI
UwrB5L+/tfS39Of3b/3HrI4kvr89sbx95zSkweGbEAt1mmBjxQYUpfr8R77FvNpfHzDO3Dxcs8cW
5M9/G/BuvonW3OobA6pC6S5V/6W6xsVhUiifV+2g9sRuxgQWHIpzCqI3aKwxNhbvkLvI0fe1ueec
S5OMERLKqPXHHWzr0Jt3QiqdMQ1nHiqU7uiwVZjE9NCJDoGf/caaz70tBB04HdbdcES7Y6gixY+4
nYWoM/Qaa1oHP0U8fenO0QfGtGjQeKPR1jiuSyeWxuL2tJyYF2vC+GRXd6C9sRsmpBgdI/rBxayN
42Awf+B+EPJ8ec7j4pxa1hSsC+Y4hYQ95ewN2V4hCSWlvg+vaUqvfYrW6GF7mw4Q0kUo5rZgA/Y8
T+l+9zPtlbR7BBuI82J5890SLr5uHR5cshK0vE0T13zc4+XQHRPtnztNfPpdHcIvdoSg1WXc35eW
0DiXLkd8aoir9zcK4wcWUDGmY7T/rdHhYAC72wdy2sya/9BNnP6YJ/wJoB/59/6R8p7169cgSJZP
XWd3hltGb0jm5ejAAu64vYWlq8/QfEOcM98FUKPG12J1g8En+MwdoyV7kwjpvKZBGsVKltm5Vr23
h30dAyFgm8ot/B7BI2h58mFm4937/UzyZcWGUm8Cyu4F6vOSUzRxv7wTQdmKxJiSsPO6+AYTbdyV
gflrqLJXQW6DXAlSo397UakHp97N781l0cZvLm5G944X/bnAzQQK05zb4dRmnjjNoSp0PxQndIFF
96QOWXe74B977q+RH5MhhZlVxP3Mbov8tgUub7VJs9xo5oa1nUNNtcaMjFJGpv8IadJfY/xvH/RH
SmCkidzeFRh+SxnCveJVzKgik4UD2HdOxv/fX+vvp+pvn/bHwf+qtHond/6qMQ4SMp6c8zCc8uyt
vu0SSjqF8uDfac9fw/Zvn/rHWS5kr6a4PAoN6sDaWctQ6Wzh2MM/6Q3BhpQ3fNiYOVxtvPV2x+5c
f8/RVTC9GQAcZSVVQvAPyxvzX7f9j6PVLHvmRXnzfLcMGzIoxRxbH484W2MM/xY0szwyVokzUEKF
ISzNeyHsfnW6mdCuwdGHwjoC3ttDTqaHLTEsAEB79wdiJFgA0VAY2kiK/NQ5QhZiP2xoAAeQHW0m
na9TndAd/KxgSoBG1BNoKXLbaQghCG6bfnz3Mv9+wBDSlcb/ePz/C0pIEpKVhHSxp8r/M4et65mi
t8+PMl/G1EOoWUzDn+PNrjyu07YnRniaFM5/f+ZfJk3//8/84+HrzVuSHknJZ6oDnn/8MZzGa5yS
wTBvVP8faWfWozqSbeFfhIRHzKtHzDwlCbygHDGYyQZjm19/v6DVfUgfOqNvt0oqqUpVJwjHjh17
WGvtcDBFMv/6Cujq6tEO+Tx0Xi+pzRAVr69uPGq5fYfSLVLA6KR4L6gefrudGd4+tkcrr9WZueTs
Tq/TaVHWaUl++/2h+xnp/PztlfjvWNtmml5PtCmoOQoKoPKXgwFSNYfvLl/t4A/xg1SlxbCXz1mE
xKzkB2h/u6GfP6BiplmZbgzLOGtTs0caiZQ7HV57ELeA7lLc4PljyFu369EAXqGx5RUBEmIMHJde
F/NpOP5whSshgblf6etjPS2neT2ghhTRqL509b2XA3Tdu7Ddt4C/6ArMMo/BpzCDVg1XO7caO3/H
dYZ7d4P+5kUXb71rQwdELheGK2QfCzFUehqRs6dqovvHlWdM4BBtyTELr6j5daWdqt3aJYBepCtB
yavDhGQarW+QjeDhZd/JrPmxH58W51FG6jnJwT6DnaCimofnjBaTnV6H29UCkZONvX85wvG6CLyi
snIjsgZjQL8ceB/wvS2lInQhgMsgCFE4tVM7i9Ey84H6UTtKXhIY78DAakg3u6C/z3ROKPgmbTCD
B8DDVPgBZxugu0jMgTpA0dn4/BQqUPwPheppjTb/3jB7iBRfLABaNijubc3lOdeNvpn39LjTuNhq
HFiU+i3v2C4+o/k1gj91YXax+CrU1KGRxF7RunYG2qBOSfEw2LRJiuwMRPMqpFgH92H3ajEoyXAA
34EtBx9k0OSnlxE0/X0LjDn4JNB8JwLej2uYAUQgpkA0bZp+NufRolDt8wzm51VzYIt6MNnD1dA3
BigZCARG8H6I3Obg0r0QJm0CPYzcd8QkeYzbOu4P+BNyqT1zJKYwTK+tg5DLo0fuWi9mTw9gCzkb
/jOAJ8msbGuwVr/XjOR8r3kXWrMAHBPkjYkAi4+lRZcYZd1rZs+Bg0xBxKOFvmKI5zKiKvkeA+Qo
mHl4dd/BdDJhGLHoN3WU46Q1GCH1EeqEcY9fl0Pua9r7dg1z8bTBGVKtFSRQmgsf3qvg5V5dwYMS
aKTm+NKmyhecBij3kuzih4YFODpKi3zDkEbZa8KfaRLF7gYChXF14pBpp13dPXT0obVY48kITnQQ
OlsOZFBvw89qNWImyG99KwzO/EnbwWlYhIN4BINBoJ5CqKwEf003HVB3BMuNB7wR4MYvx96V8nh4
e6fr4DBDG2FDGkuUL3JHg1PuYMSv8F7jN/YYHMfmbDvPiG7J3ElmcuhPxy5IUxdsrt9wznMii945
UF+U7maMBDWrTsCOdiJ2giw0WgN1f89UgeaIzl12tZvBfnr7biIGfNnbILytUF0AMwYxjMM2goIC
JhcjaHSM1q11feWWoL4Ya50bH+5FnyFvno/zXlFziN5b2Vs8xnEx72s7zPpGix3xnQEE+Fd31809
zd25tXHi6LPLZDfce8brPqgDQ1t7h0k0AdZ9EiC+5vgYsLxT/7griN6Hia+o/TeHp4CuG9S5zbS2
pBu8o53h0YE/zc6ZA56FZxtoXOxAOKK2UgRqt4C7cnPOF2/XX0/pVDp6CCrbV6m2vhnBil4SzRVA
KvyndDH7BLmX2YEybsO9fBde3T636YQP1ws6kuCZ/bRnONGYZrHuJ5BcN5Ma3EAXAB7ziQUFgAlA
LmJ5aGrWbL2fd+rveIV+Eh4BmcAdBOuSEvSkAZxQOuRePGmGqHHDl4DwUL6f0Rp8pal4XWYozAQ6
aB4UVn3w9kHWUoHPv5YdBCe7FkT5U+/wsvNoVxpv2Rnc5H647Shfq862Xb5egvxz/1n06+eg1NzG
rFgCI1W7oFiQrKhBTVyW03jjWpEHIIdOtzKji9xw+WM8MDqM17wEtJGgsQo+43quvwMyvfCbb7OL
o78aDkqT2gxKi0o3szEDynuju3RqMv5Gj2ld6sBOhmvdSTZv9NmNQFuSpSAxAqPWbbhq/9zK31Fg
BJg9uPb3TDT75GeoLjhZPCiIkLp76if+CrTC+RqYfjqi1c6vhs119lP+OenTd9zS+VTCHWaz9tfJ
4ArcWXVv4F/27fq5t2JT4HBO4VXzd4mf3oIYYb+eTpW66YPzXW8HzWMXEUFj3b5qkwZKgO8rfZAA
BEUtAKT8xdWGx9Zt50AZX7+m0Uccz2liFTmHcL7626i1h3nzVQRMcwBYsvehA8L+x2te/cPH1YeY
su7vuvzf2rQQ2oqgepvDwxdfspmjTmEXOenS+eyUerjRWzG6qCX8YPqW9g0IKcqljdcjnFZg53WX
vxcUTXG25TRhwk7USpQxdbkEZu8aVE1Gv7W9X1xAWIPKo9IJmhZCYHeteiTKe6BzpMkc/uT3qE97
WkL4Ey9Ua0TGNr0ksbYqpqBDIKNmxMJwd8P3o2NCtdg7ul0DWxaDUBgiseUgju++cDW+YBWR9bUa
U2UoGxTVeBbzG3pDUTSqeqpyr2s95HT7w2WraympVtpFbwWE496DVm3TDXUQkQk1ntb8re5dfajC
Yda7tb5AQjmX1rBfthhmgcqwvTBbXZpHra37UfpJl+ofj1Yx3tlvAPDolifhlvi9oOVh+XhPVDLp
rDfDvCNqEKiOksem/rbXHMKr846SpEb9a14a5crHDVaixYNxTpPD5lBMWSussUXKy176boE/vTqA
b0R7FHOouQZjraWZ7LMjNww+LbKODGGxKrllVsT6rsyMnCxvx7MNQZ9aiu6qeFXYVUFDFhvL1qsk
FtcsW13SkmLgnHLe0b50QbWi4RI54biwqa+cAAsHFDzAaSPN44DVc9o02YTQaOtTWip+FiCj50ax
wEJVR6vqWm73jbqVXMztFCnQUPFVxECsEXDbuoO4tr/21gHMLz8DU7abbfvNgNeExKYRyqqzT1P8
xx9SidSPm1tjZyn8kMRL0TxKaDgtr1Q+KUcRN+YwzofqwBokPDv1ViMsx8XHZwJvxPndAzytWj78
Dl0Y68Nt21m18phcVpdBrvVq0IVOILpWay7P7vtkEMAkEBHbq5obMS16x7+/1iR102dlaqOhm/W6
pWOT96bQww9ICqb4RluF1P18H7iSj7I8EIJMYFgke31y8UwE3pu6odSZunLvpT0sZRzVtLE6cfFS
0lGiUrxKHPZPjuX9vpA4u5/5aP3HOhWTzxSTwchJVExvDPeZUhukbkc5+vdFntX3f6xSyXpzZtYm
sbKh9RJQ/eLZoiQIm4S4yxpuCKDah2AP80lWcntyn38sW/FeZWYyeMBa5VP0bNw543xIdQmh3Y/0
LZV6D+XvUsjPT1m5JhsmXNVXu1pOa0f4SQEiZnASKD7knFuyPF75O4//sZpRuQxlQvVr22RvQKgp
Cg823tfNEYFoTeYVhQn8YiKG+CUPpqhoNyOrZbtiStp0IQWLJjCdKek1iD7SLlL3SAWpCPtb7jpA
a/wVOgalFQbVsXllVPpEry6jm2ixwWYLKb/+blxPSio/v4Q4l4ff1ywu2WWvY8LiSxwAbyxX6M5p
oPxQB4KlKTjbbmBRNIu8/qtOn5z0GmmXw9cukB3LM3zAo8kZwiQffkwe38qGVZxuPFm9K0JOTfva
Tafq7H1wHPnUzbuN1F6kAHHFKIsJKCuJi5LahQhZHn5AY3U+nPWY00o84TgsOgSnzgJ6g6OFv394
5bmPamqWUkd6ud6sPM+7dX7Jyz0G37AH11YcdFP7+9yZSVZ5fon/rFLxUOvTeY2g31psyApEveDS
QR+uQ4OUWmfUk05qe27uf9ar+KpznW5kM7lfY+TEiDU3wQdSAhO8FCgbcHJJR2Y1z2JbrObPmhVH
ta83NHO9jYXVrEbbKVWoGEKM/kJlZQSJtyC1Nd/QDUE08dq+8Q94FbQU4Oq8560rDKuMNC/hpglp
Tqn3lp1zxbFl56JWxsX9nDVe/xoBUA7pbu3KECLa7yuBz/ppvFHWMI+Rtb0x61EfFaI6eWNcHLDd
YTZGD6ijQi5G8IM2EmQUoWcbQeqgaQ/wmzrOfAJSLOo1qVR5p3lj+j8ZIpOafv649Soy0kL496s7
ELWbowNwa2f310gFbGUvprimfzvdf1qEUq84NRMpirOh8mKeAPmA5/HT1gWqB7XsF2YBwBWVTJ/S
n70njEQi0jQY46RUY21TT8rD4Xa4od27F4Ocdt1ZIZor+FD0bp24xXC+Mf1SdUi9ZLNcuV+H1hBh
WxQx4+FbPk3f+i8v7RH6iZLP/uxZffxhlft/Ntfq+nTAvW8Jgukv1Ghixt3CI/OQf3bZYpXLrx7U
83F1QtQUNRO1Pbh0lLGo4JSokua2LH186kAft1a59k3VymtmwmrUcqC9rb1hzhgOgHmu5Bs+K7aL
gVf/Ot3KFT7XrfLWUJE/VdsUKLdhPchQ19uTpdfbJpiyC9pPt25+tpfZkboZWqdO6iu+fnOKrjU7
B3VvfvZyT0xxhE0aDOjTz7Pv9ZjuMV1tsu+4ZQar4BreOsvEw4TeUiSfriD5qAQDMQjWrRLqrTuj
8NlBRsWvByWl5r23m5Aau3BVfSp3FGwprvd1Agem2GQvCaNvUoYGZQEzIrvNzm4CuR2CLqWjY3fb
j96iV9D3AI56K7DXuwCIcdBo13o37/aWLBTU8Sl7u7WR7tOhFhLYQB/PrwC3Uamg4ld4B6/+uhmY
ragDSw0zB4HeTce1oAzhiJPRlp0yhNyl9KzX8xAXQ3Uv+bREAcZHrkcSroozqF75hzOqFjiy6Kac
uJ35FGCQ0JJwF2i2RYHEFCQW3qx4sdU2uzVrOjZ38TczhdyW20y71hyg1wSuQbKaIttUxY9lW6uZ
H3Q1G8Tpxt0oTBZE/80AMg918dIMDIp1DM/YdDK6OSjwNgcKyjCM8rUYCvNez738Nq+rkDqypXJc
Zo2VoxxGBio+CBiqhp3A9y+/YVbqL8c8h/cDU2kLBiKtO0kdDdoGZEHr5VQ2nf2WkUXmyt4cBqpK
QV37Im9jiJ4G70XobGKJ8P2KbHa4Wu4u/7qitXbIX4qtxSCA6DujdLp7szRgKg3gs+cXIbKzQhql
XUP4mEIyw3gYcRRnzjoLVHSB90jyMFjGSWMPXkjWsI3mBd3SxbkxQqapRgk2d+I19gaJxxpp1tH/
x//e1Np6za3tx7fLAsrtGZWVdUs9q2586tK8WpeDfYYoSY6QOJOH0jOiDXR78kKnFt1A/WLdSrfX
dv3Ur2++dCqMG4bonW+NVr7RXPB73i0KM9kp34PavyzXUEiKcTG6dS+TPcScaFer5a22Rk8wftWz
8fngMSbz3ESudrTKF8kJeQ/K2IwvRBJrm9Ny6pTQxeCWQ/Q5vRgbpmBQ2j6wIes60s2xvunu4xfr
0FttfA2KqdqJCrpKqGzS0vDrJzGDZ5Zob1ZjdEleVuXHaf1NUdMACntrp1FrLUQpT9fFiobZsJn1
GpshgmvxSZI7/z0Tm6BNedh3JQAumBG/uyh4Vchl/io4+V/0oBj9lYBZQ47A+UwhLUjjsWdYS1Np
qNQh1CavdaNyp8pNvs2b9Z1BD5lxvnvb772r3tQAKsT7DPjUeWs3Z8yGn3QkyYX6LBZHi5/Z6KpO
lKBXnsf1Vj3vjkams3Knp7fF5DmB0r4BeAIptOibfpthTMx4+d2NqOIh/MvAHtatPJTrRq1s5gnr
dnrzS7dpW23/5DM4MCS/+egutv2+o3n5oM3cXrclq389SexpmZt6U6urjYbGTOWfgd9mbTRu5u6a
E4vRGYSOHvnN/odFigvf7vz6+16Nvx20WM3STIb6Kqp6DxoeLtNGu2zqcQGiAqVykUMuL+Fy79E8
nPq+Py980MZLJsM4PjAbGzC85vRfF0C+uguv76EcWQJbIPdeO0zNls3aUWU/rvJ6rFe7wthe+HGY
HVJaIJnC4UcQAL+v25NvdyQJXJ6UHn9+jIqpbw6JGekG67lz9n1zGTYMvmi4Djx70Yfn1P5uut//
/6L3z0XFLXg4getFtWIlZdHYni0FhB7dgGGXcZ2eajutz/9/gvtzOZEKPCxXi/X8cmnctCmw+G0X
3Z5F/UsfZOHBQ6VyNdm2lPB3E3vyKP9cseK3EmufFrcVG5y7S94YB7RUOCSRoZx9CFodSVzz5Pb+
XK4Swa+jXF9lt305TTddIJ0nBA3AF3zXSv86WI8QEqshLM2wYPCv0LoaPrQbKkkNH3bzrAxrJ58B
K3j0SwdouNXfSy7ck6Tz58+rOLX4WGzTPC7FceeOC9x38F72/SmIzfHQdIdet1v3vZfEZ3I4TBiZ
sf0dIP1cveradqdUv13/YeHLntEdLI9AMnrvA98OA09pi0EOztuqM5nILteTUhFL/8Fu1SvnEjXN
y1VJgQJlwNVKDxUQmueN0QYYWcuUIM+f3+SHxSpfuVkDd54eAT7NAFiIvwZMUaVqiayHPbW/8GT9
c2a3J5Lv+/x0H9atft9zYq0ut6uGaHHU7ZCQHGHFvMOXG9Zm4FozvwvGx/a8tjMRUzJkL5e4vD9f
rp/fWBz/w+VuROrFtFZg1TJn3lleu4N3cH8+SWxACQdEWn2Kt564Ep/y5KH+sWz1ETE3x7yxKVg2
tjFovS1043082cYWSF5vYTDyt9+S+uvnnuXP176b3MN2T+u83O3OrItgnS9wdHPwoGCTh2Laowqc
7vN3V/b09jysV3kftoV2q9dKqp3Zt9L62nVK+Mu7QBYBPIm4fn7OyotwLsvm7qqxLTSbeZXnvV7h
Ln3/HIh4i2YkbdyD3Qe0l0nH26kSC7rDfR8+aaZs1+fLGgM27A7Dde35kqRtioLiR4prWngvTosW
pOTaSFet2G09MssyKS+agPVu+ssm8Jer44NUjB0ewgU0gVsiyCHuSGa6IoT45cbcW9IP+60Zm8b+
ZmU4ip5LgHGHzo/R4mI1Z8LgZ/d3C3r+Ov0xIbUS0iireqpmKTstg3lHmc/xvw14IFPcb9DtWoPN
9Oa89VtOR0bre9Jc/2FV92DrYacNus3rJOdk3fm8N+hNBbA/7Np4fGSWpcG7DPl59xkPy6XqEc5r
LjywodgY042slXkRYsx8zw+/9g7ymR86uCWwqExOhBrfmnx2DNn3Fo7+t/MV9v7wM8q0OJJYcJdy
p4NEf83ze9loEIYhE7GCrrc1baasCrmLlNxJBjt9HsA+nHYl9FGvBQ+RwkfodPwevilyg2DIsl5L
2JaUtC1zxPd+0cNu4bTqWp4LazbsHvNaGD5DDAtd1AOjOe+2PTk4/klD7KddVZ7azS3fNk4nLHrW
K7+huwDLB8KwAXKIFhxLB0BjUtPmQr1A+fwGUSLzHn/niT9/QeXRva7V08locsbY9SAcf43v35iU
tLTdFiog9u93+AkL8ud6FW+1jdf5Tk34yp24ZCJ6r+4ABQPwOce0efXebZoGH69Rw+12d+J6vZGi
yuxa7OkXu74HIg8nHR02+10hLEtAR5bFGSpdGH4hdAfLdtBttPsvBxjKtVBoLIxmsifqSQ3mxye4
3/7H5fdH/XK0+OSz3jybiRS5Zr83XqfT+MseN7zX1y4gQO8F6Tx34tFyX+wIehYTTmTUsYC71wa9
juskAwgbPNOyE5Ldu/sJPvy8nVFLLf3ACeUO4BqwwIRhZ5HDXuwPVJ0Wpzfv6EpJGU8qND+/SsXZ
bK2dqCoQ4rr/SJvjjk9bvuuh70/cJU2PJeGIVvEuh3QVxfW6sHuGvBho24lgczVjzgbkr3DIKcDe
8E83Z2EdoUc40nhI9m5rlZg+ru+s7CbebeHYYdE1xIyho82DNgzS1M791+5m2id1bjmu7AZIXm6t
4nfKG1iuVGX3xAw1loTG6divXRFaM4wLHYrfb73Upipepp6o5/pO+FZektWSsIx9EqGM0a7ahN0T
Oi2tlmRJ2QFXHM1lnZnx5cIWDVtYVP4WLXzf5gExAjoX396CEkH7mzs1anVGMrLq/bH4xcXolULU
dR2flVPGhsvRvBPtHcRkYKpEjm9/3YKPxe4NkaTuwhKWJUvi7wMVf1u7EibtT1Fav165SfsZ4v43
RH9NZEn1IepXuz5jcCAuBc2FrCcis2e9EuCf1WOqwlmm4ES2iJLIaQABYsqDEjj9nWG/4MgVZNs/
JecsLupvu60E/Gl0vKzynN3Wgzm1XVpmQ9XpMXMxBOLiBSWsLfvQf4Os25FY9f2G/ra0/jM+UrL6
9pjr3GCzB/SLGaSwVyclw4N6S9UbhNNxA5VmG6X0hTkHUW/ZC2TG4NM7bUp+LYht0tdcfOPfflHF
qzXiXKufS86A6it5+zQULvQVWQNWk0UOEh+iV/xX43TZxEomPOj8ML1S6hU3Gmmb4DLr9/NQykO6
h/eVzWkGCDtDpabdsO51i4eHqWml++PK2IlQBSc53gRClpccOaDUJ57qpMUkD19iXk92+WPRyi6P
u/V6e9ZYlEES9rxhE3+HAZ3mxIWWhteSFe5N8Qf+tsuKqzTS2vakNE+XwdlCxHqQbrvNxntqjvdR
79z0mu9mHGzNXnb09+iyKn4JaYJEd+Vd0P42XovaONLd5NQHHsvAspO9JZZYn4fH81t6atoadBal
uUEN+FXbzS1aenvGnaCVfdXA7kPJ3h8XlhrZqzpa1GXnqM304lU3P87l69pCBSt6M83W8earSVtd
dTLL3WfDqNFNeK/MeHoy+uprzJgzI5pYx3a6paMz3R6FTnvneJA5+Ce2/uNkKg4+Oa42Zc3kZOqB
uez0Bv44DED/uGc/6HIy36ORNDQSF/qXs6kGjkW8Xq0ZTiqMAf4IhW4qC2Oq6jlda8TKPAd7mEkM
UGIP1WhRjZPc2q73IuntzM0A7ZAaZPkQLeGPYdHuoju0xf5biXRhieVX40Drtt7nus73ZViW7Q6m
AQSoEMK5txCUx/95uYof3+/Kc97cs8+9TTxO2e2G0p3GfNyu029xv0cprHk4F5LPK9tlxYffzqub
cj2xrOjhzEV6PR6jDYDoQ3eB07SkGdCz8uqj3VYjT+N0aOQnsVGeCY6SsTTjce3r0qY3Y9nkebyT
M4b9/b7PZ+W+H6tW/JgenbYrQz/eM00PpLzQtQhMBPba3vfIlcl23Tfx202pBJjK+VbuteKk0Yhj
mwUazsQCIfwvNJhItpCHGnJf+qiwQUbg3qCNRnYjuzsSF1HF5RvaPtI0semTy2X1/S+yvEB3uxSQ
W5ndkb2IYlO/bbrikRQlKgqreTdhRFuI5ecIN7BxMDcODDTn47V7DmmFtUbfnU9p/PU3Ik95POFq
yLlb1ZJ9ZnFfE2/uDnwQb+NDh4xNEKedzuz4X/lfXTVVXXS4jWbliJv5SVficyyyaEZKMN86DA6t
IHcXonzcdlsY1W7+uxU/QV+yx4c1K48jLmlj6kVWF05CFMqhWLw1fcoGa9DiaCfgnkTJZPEmNJ0x
LqbzoYLT+ZTO1H6W0fz4JZWzTjfZulAu7H5vz9yl4k798dgMP4hFdt7LZDT6/Px9688yiocFITZg
fA/Rz9XarM5xk+MV9XpyiWVvOl25YaB/Kv0AaNWY5M2FOwVjbPg/Li186MPSyvlSKKXCXmdUaZar
9uBAqLcPxiIIshewa6CzXHsicZTlUc8qoT92XUkqIuWkNo+XDUsTesEAZsuFDf+WICxt8TZ4b+02
1MpR1vok+pMt/zzk/Je9mfXKo3TbbJWtJnbeo4nAGDZQ6nTRaZBAanJGJMpSXO1TH/KwYuU9WunK
YZ2YW26V+56NGRy/B0kDsTqBAIhwjRraXYRy3zbzdmuCsKeQuRzRVRi1bsPYbu0CiU+7e42/fNrD
76lkFNurUqrNDb+HYhXiLKJPxOgve1nnERlwEOMvlVqwJlruRAUnJyel3fUXTt0W75jEEJ8+1g8/
pvKI5UmelNtmJPx5Z67SKuMhS5yQDkvQTbrC0X3/dzHfw5oVN3c53I477YwF4uaWNBvuNiDgHHbb
eWGQDX9JyzNP48yHNStubq3V9b2usM/eckDpDbTQCLEOoRCHJgZooVUfiUnLkX3eJ7XgH5et4tOM
xrFZV47Co/fQCgj9Mc/0LSDP4TRJdeBqMJHblZypOLNfDKza/9zvDtHtdMDAxJBBUiwUo3roQlMp
CRlhptvw6z1P5MtreQNLctmqPdCsGe0O9X88Yb1TuHyv2eGW2xYCQRWanvRVqMKC07G56pKLJXMt
dyjTg1M1tULbn0v8edQEzECTZyqEqPTh0OpSZQWhJcBZskdEYlh33t7DotcDNFgiQW3abBEjDKbM
tgmDW+liz23WW09Gm7otC8OeNfYf7araFwWWl6nrOubcMey8LZJoYdXjU0dMEw3s4SuwDce7IGtJ
1jaTpvCyU664sKZRmFqZCRcGttPukeX2QML5PNfByoeZGaCYTqdB2Pgss80XiYE/DUL/XOaqmGGz
POwjM8aB9AhZFEpjY7h7dHYckbhtfMKT0e8rPmFfiigJxCMabqYKM+Hne12ot01uKI0roQLK7r6/
RwHCBOjImFw3epE9Wc8q9z+Wq7gN9XSN1OtqnUP3LplQMNPf1h1E/smIs26EjtowZUzV1k6GpS3z
WM+dx792Wo1542aWRupmLepd9I+YGUvNa/wFSLoeitAAGlnr+3smQ2X9m+Dvz7KVgMg6F9ktNWuq
YB/3CD8H48gdB8QFzI5BqLU9cqVWfPdFf/vJP2tWIqEmTWE1NVPQ4KjjUYpxBTiE+VMyPsu/cUx/
FqrEPFEtOms1hc115oUrStYAcGwk3haAzhwZpO5ZZ/3ReHThsR48UqRcdlmac4JkiWEITPSOWtA8
4e9bn/+d0/2zt4orKC8r82SehCealw7FlOU7iKbh6wL51zfR4/n9Ij4DLPzYnDDfh82l8bpuXG98
SoFXA4dJi5WaLI7ni/TX8d7eSFHaxA+fsqjlWZv1x8qVqCVNtePxWjc5xA4l8cF1skMsaLoK7a+N
Mwxe6XR67RdIjXmnFdPyERL4sqbP85LDHzekV9zQKqkfimhVCDDugVHuEeQVDUDMPkg7+jTfoly4
7X8Al/eN0HJ+//L/Jmz9c9AVn6Tl+9rmojVVGBpoRQEfEFqpq0/GabQ2OkV5Zk/ZQ9t2ePVG59dR
q43FvfYF7okvsnL0sfQC68+jq3/9pCoNuHE0D1vL5CedXHLGXRdEJyI56dAnyEcm0v5iIBs85AWh
tO73r0RdJ0dt8Ysmu6D1snd5n79JqaVRn/gUvziWKmnY0rLkvI1X6r3xysCmodnEv4RMYLHsftrn
ajhesWwDuphMgA63ZpJLKXs/7jDrh1uiRuV6f9nzXBn2UvduIYLCqIbAobORbcGdFr0NoFJGUUuM
ROZ7qgzg7VrLLRXgvoh334G1BGhAkUU4o/8gCHlanflzGYyKn9vH+qU43j0Pubsveq4h/QvOWnPo
zkgbQc8yJVNTmsgSNOmWVIuMqnWpKfW8rk6pF4NBE0nSh9B5pPq0cZ2O1LE+e4gf16t4us3RaK43
0Y1PyfaI3xmt5U4HY6CiKQiht74FhAGZe1kL7hmABgnbP/us+LltlFnW7lorpkA2lzAfp8UrQ3fG
X6DQkAxksMUI1HnsI/2xdjtoOP/uZp5a0OPyFRd3vJyi2BCfOaOHf69PgERuCNydh2cffc8k6z2L
JR/Xq7g1I73VSz1V+Mw49YEPRqjGySICKBAKOUgZyd18Guk8LFgNsKL99bI+n+Kcxr3ZNvxyaUGl
YIhCzMRMhtG0TuiiMfrLqbk6AbQxS6X9XYkl39mwD97hWlNX5yb0CwoQoqSKSFpI56Nr0xXg3nz+
/oGfpiqP+61EWY3Cuux3jVsxhTLxURug6HSEXXoZWEyX1JquiswXsp0bvz48tBZR+4VhrS8T9IaL
IjC2djSCMLmjBmLIIgnJwd8fl8evYB3jrXUWB8+FPjvTtScwjxTQS3syYhSAZL2n9fvH71BxV7VD
uqlnRSnWSwDRzkRzHcljl1pE+roJvoo9/uTeAG0uAFGcqP6Bo5BZ3zOn+fgrKuGaujtF19LieoGN
Vl/QvDy+ML+BdbnY6QvD0N1vycZViSPTK45sZeRGslXZeKfnr1soQoQDn9JyONThFzDuy0n8SWvt
/wfNRZmhV1zZyozNONlxxJ0ddF96YMQqlCPoLzJJz3FqC9khPw3QHj9vxXs10tVtvznitDvzuWjf
jwN9GnjtNgY8cmX9AunVqviuq7G9GnHJ/sDX95bTKLMzekICkkO54/DWB9dZvk521BApZ7rSeovk
BlXDL+XWXKuG+LxEX3diAeYUAu6ET0C7QopWkH3caliVGVGh7i7YLuMeKJW+h+DnSPoNh+aA5J40
xW2shnAPB1mNoIp0qyqrFQe5t5eHjUsWXri3c0t1VPjJYtTEYDNKnKLzNR6TGNt0SNqGKOpFcMFe
2n3PQ9Y8Cw4DRrjwZHttWD3Oon92u4s2DkZU/pLXz0nb6wbB2ML3p60vnA9DVJxDW3XV7gtYg/c8
suv2d/K+6ktfIYkfqAZq662+qdXg/E07dx7lEgzymJwUFRMOTuIBtGdx+uPHrLi+WGmku11d3EMB
oXmPvX0Lsj1jOpkcOyCSGocihRJB+luBaCMTD5anAILG7y/RMzjVY2RjVHxfzVrfdkWDPffuuvNC
a97mowNwn1Bop30pi8OfAaB/rFhxfZtTYUAlYMV5DyULOoiEF6zpcczMyqFOJdmh7FQrDm932KfJ
dcd6tdZ8bjo6VAkuZNdLZ4vWf9k8eDzXirermf96QhEF8UTO9YXvEYSiCVW4Ju1KyQZlj6hR8XiK
do2TesYGZ67x0YlCGihzWv5Ux+zpzp2Ox7Y+BaHmwwC36f0zuBUkR81tjWQlOpnvNcVRPIQPWZpE
zYYiwnNSHX/vTW91eyomVwHmeKHsK9rvBKzfIoKU1SIkL6op3r2HtZvN9TE7ZOfLQFd7ylbxYPOj
IHbLFUk6p0m8oFmJ3a6WItT0ubhzSsxLMjoh+SoyfuRfxkExotgrEkqAOk5fpLPnDtNBdrkt+9pP
K2gPlnYfsfGwY22fHW6kX1xdd6Dgez2wFpiZQ/J14u5KL67kaTMrHutgFLebsmU9t+Mz/4wJArhH
UWAms/z+lsOgZOtVXNO1XJXqLmI90MMFYaE/tSh/0jARJddvxp9JXLL0g1Y8k9W4gi29iQVJ1Mnx
AA7fy4TeW+ubTtj/Gm2bFc9U05RTUz1iSYw94caQaIHiiAOBbmTWC5PDOp+/+8KnNZBHk6k4J+XS
2MQrEZ34vSKkFhF8EZgcXXgYCN3/vpYspzMrbgmXe11lV74mSvrzQUSvjbLrF2H1YvEimFtSTQDJ
i1pl5TPlKE53VzYXA8XuXcPEfheVXtADIL+FNKdoYMtsRmKkjYrbuaxuadoQZ8j4N8Vf9vIx9JaP
wKsF/QvTLlqOdEXZNiv+p7BMfas1WNHtLc9InQ8oaO+dj+AVXH2bLV6C2P2WhQmybYof9eBrSrPW
qCNHIxblJiK/YkeuHTLXRgyEcoB2ya+/+HK/RJtVDZFkf7ncdO2eIkGQQtuAa0GsKKDsI3mJRfJ8
NCrOprT+mRa5PcVPQ4QFYEhBQTu1POSePBhoL/hVRpvK7uRToN7DnWxUvM610DYHXRGflnwBmgTo
E2CJQ/DsXh9HNxkJVOJMcjnF5fvt41Zczy6Ldttyw+WcK/P6Nwr1ocDSM1kRLHnkfmyEC+pr3lGx
X1B6Hk0+RzPZzRFf9LefUPFFl+Kfz0kHUWQSF3xf+NXwBL71TeFNIfuVT6WTXZ6KUzqfDoZWagX7
BkrvL3euH6JWhWjbzbGdN27raCTLSGW5vlWJiqIiKXdq/Z7/9gaXIfy3L0EaENW7c/gC6nSNULL0
hMXn++XzWhXHpJireKMkmFXqz3vvIMemzNOwV+6YKEEHVc40Fo/RSfVOaX9nHamXki1f8VK7fcMs
GsJLZc7MGAjEq+m80x4RU478YbdfuisbUNWEh1Wax8nWrjireJ+cSv2Acd/he0sKWaBBRSlr3aMp
1QVY3E6ZbRmOMqC+slG4svzG0jmYB1dZvxZ783bCb/HuCablQExRGQ/h2lFMzELAQ58y7/x8w4bW
pB0Peqz6CMX5xdJ354tKawPgg3gWGH+2m4RjYlHB6mPCTd1vU8f6bLod6fidf+PB/ixfOWsD/adN
dmTHBKLvGiPJGILLsEkqd9DKIoQoJ3nnu0VjRZL5/JsQw7I0OLNMkbsXRx4+9U5tnIpLkQkjEwVL
0BbTL3GzRKEar0WpUOI2n+eS/1rwXqh/WFCJN1FhHHIVMsBsfm/m2EhuuoDH/4PuynMf/Wexyg0G
ELbdZumpmGqTaIrMnZu4df/2/f37nv5NBenPMpXTQ9TJ2N7UKz1Miq+UIhhG+HXocHZ7V1ToZIWP
pwgDU/uzXuV2brfr08VK2NbJjRzEl4dgDMLFbpS3lOHvW3vann5cqnIVN2pqKFHSUADVFSCzQSxD
pXgnEL3Rpi3s4PR/pH3XbuTItuwXEaA3r0lXZHmnkvRCyNK7oufXn8iac09XUzXixt0PPWhAPUoy
mblsrAjzQ8ao6Yt7Tl4p9S6wnb8/wQOeaw7Fjj8vOwkrrniAa5Njc3E8rVNgqS/yC5oKtPgIUQSI
r/++3r90iv6sNwkmtJFXB8XHATXWQLjhQjgYIgp1IEYQveyf5nLQf6li/VlvEkcUQTKGVwGWB7YO
OosYa0XWf4tfPpD1b0w66Olbx8j8BuYKcfl/+brUMN7dR7SNlDKghg/CPOsTCujEW5k0Q6RS8xD7
W83FTY+D0j/vO4kfhqzJm76gC1rr1ER8mL3blD+Flq5QLONe5nZ47nreai53r6hIteKNNb4oMGUo
0VFQMiErgAgAfZ1NgW/Tkz+jhv97v+kYkNTUQiOnWA3ER6hLvhYnOSHvsq4swRaw9V8RQbwcAO6w
bYF6FsHdsKs3PiRv/5tegYgW5xpTiiDh+pz52I9jtz/PNjFU/oDnQnuKg5vx7NeSOOCoAFk8KhAu
KrR0OA8O/b9cc2KshLpWkziBBaFoCgpLX1MqEFwq44NGb7cRhFm3Rs3Sbx9hYrY4iReToJK5Ex0W
gvw8ZuN1WK3DsNthzzkUXFBEA5cbNEjnHNzM+Z429GMxqhMpofaDNpotKwemD6ccEnQbHTpAEMb7
fYNnD9zEYMWot0RaiguFkW3a9oM0ubVV8NboxWGomWLBt3SOiByql2FXSGRnDijI63tEV4tsvS8v
qMz8/kz/EsH9OWgTo8YW0iA3A8IK9FRoKd4nYkdoOIOg4sjsMkgsoYo7e9bm9n5izFq2qYeswt4v
AW6ABF8GLWqMuu4AjTFd6Lx8zzV0/qXg9edFJ9YsSqDTOJTY/GcQr6B9BPI+1IQQqL69XTFJbczs
68wLTrv8TMvmslhT44mjhZ5jjp1FWq9vjoFJeUDmEMGPvaHI87IiQmUVzGZ/u4fR99SeHfEhwQBC
qxa0ikArludvxjAWv7/d4+L33WKTzZSu17hRBXw+JDuS5bzHbmZsxxWOrkYbOcFh45714is1jrBU
c4iCx0nmn9WnXMGF1DP8NcfeUpvRQQuKWaBQc/iK9V2rS+ZuhyuMAGfxNHdZHobEdwvTj37nn0Qt
Shkvvn3U0YJVRrKDiPgi2S7leJjnz6FW/odxvFtv4gX6sRCFSENEJQDcNKxPwfYLDKdoIaLR+D0s
FkAYztgont7335acOIFW67OKpeeWWSzB8QB4ZWY4COYc9uWje0FvF7NJhYsUvvRmYXPU/v229sQX
jFrPslqDI0xpxmiIhVNMR/0whfYBlokXOg+TrNFlmM115jZ6Err2hXKN0wZvvXxdD+AZQGN5hw9L
c6vvb6hpzFmHh/Wguw878QQRn8tMFKE0Q6HOJ0eF6hoGgSHDTdFk38gg95/CbrZtdGOo/W2DJ8Ze
6pVYaHy8ZmHwNsiCxFcIdaTf2GwE0FsSrg+QYQRzz4EWIHs9egI1lKSbkFDUyGWD1BqVFBC9fc4O
pT22zncbMrFeYt31Uktdo0BA8goDRg6HHRqXPeoXx7nuzsNkExh+Fr1ejpen9oNT40jwKmRluelv
EGt4i9i5zio2PYQqU1mL/7fMxFp4vNrKPYfbi4LQKd9j5MgFfa5vgoTQoHN2+rEoyXehfzO7jqjm
58xVFh5ep7v1J9YjUYOEBVfBLb6lQLrtbWAY8nHEad99yGceEGAQtNDky/l4/EbPZ/8dWrOtCvrp
fhy6u8eYWBS4quvo84jwnijSQN2/+ovXbYE7Bv+0w5gKyBG95zOKv//BNBK1GL+tPbEohSp23ihh
bQYwh9scFMZkDvDEmv61Als12GLojMzc1j9OZO7eeWJPUq4PEj7E1lOq6M7kLAshPPkACz+VRHoD
Qvp3h/y4LHW34MSg5DHj51VHvT/alRYoe50bwuqfviya8cv9LM8ZN7e5E2vCBl5UjDGukfclbKEF
a6dfmqkansXsE7NYA4X/+0vO7urESARXIQwk6veXz+hYIN0HthiePgIstJsfsXoYwUEzQuQ1gCG5
6aBqoJR9zUUid1pSipJAv26vR9xh1FKQEYF6GjrV52Pk1rZ+/F5kaNLO1vxudeufx/fPI0yOrx9f
W7WTIHMVrEKg5xWH4qwSQ1hWew7ySv4bhCTsgepj7p/bVeiTwRSh6hTDhuabZBfo4X68QDoG7CMl
ic2vVQUB10O4S0/c0/Wte05Sk4XGcX/xXT82wY8HKd7ECgy8W/vN2F5OzprB7bSVZ4YWJAcdHgK7
RgAwE2sIriThLIP5f9UyJLCHw+9f+3HB827/J3eIK4KxaboR+w//hFlh8MlRfhrEd4BTLVgA/v/L
Bad3qAivaphJHC7tk2ijfAZQFLnN+69QU9qc9eX/hx4FSmZ37zi5QjEbhXhFKYDKYbALF6Ke7bg9
GN1LR7UYZ+b9HgYdd4tNr0/Q1pC+oBu6RPMWUPLTV3Y5ANSNVO/7G4jXz8+5eQDuYcR8t+YkURhY
NvcyL6cF0HjjL7aKfklP4F+bebXHpuj/LsrtMe4C85LNNS4fBFq6AIACtRyEjuiwSSblMhr1jel+
7xlrxsH+iwH8s+rEwScBx2iMSjVLwFwTohegOjEqRZsP7ya35pm/v+Xj+sGfzZzOt1YaK1ftFRpM
2jY4sd+sq0BRefOEYYDBOmKQeNuhAHkYjd6halnKq2IGoKzYeR8syHTqhaI3BjTIbQ+Ob4CoquQK
EACGY/j9MR9mEHdPOfH3XaoKmAGWg1O42XKX7C235rqMc6fq9mHuPnfK9KEWtmIAMIno9qt+KTvV
SrQic5g7WA8Tg7uXmRghlmcEH6S8dEQwamFegQZwZcA+U3vFQcl8oemcqwKkGR8hUr30jTlmy8eh
6p8jNrFJbMx2XOPDx2qL+A364jB/K/GZnfGsD6tACqeoEuojKidMez1So/FtplLT8IS0dusgRERw
eEHXFuH3EQNtcws+OiT3C06uTuknGthCWXQrGvN5Gx+glL21OHKwS4TG2hWOhTPPIO75Bim5MGfp
b8DkqV+9X51+9bvzw4lezSQVT7X7Cge6xYtyIz/lKQE6HehTdJ/qi2+Xz+J2sPxdj10fLyIgYFBj
gopSbfNLZsfsXKrClazT7ZXkqNLFwDteLdb1N52e6FCKPtaHAn/7/XI9bELcP/rkdtV5IxWej41j
9xLJQlqnZRLMBzW2gwiTd+zLxdtmTxdmDWEcY/OGrqSOWaj/+gNOQpO2Doe6veI5Aicmz4WztgB7
ciwGm+XYrLNbYRwSqKArWMHnuaMfmfv7TZjcSqnxvSa/nZ5n0X19zV62kYGiKVjKWGsjPZ0Rjn3+
BxHho8t4v+zkMoZVrTDlgHcGKd7iCWdnBTpy0XTCmKDvbbEm+7QFVvAAm+vbF/EfdEeoQ44G2zAs
QVH0+2F4WKy5f6BJ+KCWHOOhZoJrC3JlXFywm1RrNE0wOr3bXdAaElfnfo1uH/Alc6CLR8IwqDP+
sRmTcEJue02sRiE4RatiVa9k11/0C8H2tswest3u76/6MPa/X20SSOR8rUQt/eRr8BsDaeCAGCh0
TNRLKO2jOtuXmPnWP1pRRa40nErXo4McvbFliHjeJhhbQXXcXm1wst2+ArcYSPFmAtFHbKP3Oztt
TGlNMshdCvNUW6z+7ru5HUFSCVzBg5Hs6zNUzyMyN977sH98t8FTbjqpVgM5A0j/tKyNJXpOlO+T
dsJOaIsYqMAhsMGBfnHH18G5lTuN2YBqxincbN+dWe5qJU3AjROckhVrIiVxOHMuCL7R8P5i+m+I
57s1EDbUWe1zcDzAviWprhEJrdwbdh3MOymdw0CG0bsAsbdAcm/qDeXdj9YYd2RewB4y860fXmFV
lqA0r3AAUk+fp/Y4LhNw1E4RrPhyDW0O7HXaESY37Qv0OcDNru8lB3RbkR7OhuePDOn96hNDyo5J
K6uR2J2e/UWjQdr89AFBdUhzeKR+jdxhxmA9LEndrzexoAGnBEKh9fBe9hLSHDcqnniPulSwBRi4
Jf3SJ2Ag/fi4ZVzwH7lxPC40o27N2X7nbT54ehTuH2ZiPdtmrNI6xol/Xj+j7TtG6JqMOPGecwAv
IygLL4J9QTL2wrhgIFvAzOzBKq1nq0FflqCuX+ipsTFpGSDDRwopvCuwZ0tJjzKo+6ecmNk6V0q1
HaAADElcCE0Gxi4/5Zjwn2u+P5z7vV9oYmEHISnYhi+QQ31QebP1VtbRB7dOWmGiOv3lWQBXga+i
Xtc9nXgG0QHoBX+38g9LpnfPINLNuLuddaUIqlThfCCmoBd0feLIqTzDpakrG3QS8Raj+5h6Rqlw
bumZfZ4Oxfppr2atX9OO+6tgOOkaYgHoe/MG0HPGHtKuMzf/IaXM/btOgtA0K9O4yG5BKGdIEDmO
rI9eLwj9uMxutuNKf90vp3067sqPGRczbMWBHVM/YerUofB0c3MGLPHbmPWfDwd17t9uEh9mQTCk
UKVE1RcfklKeUMhtRjUn0PgGIRMdtTXPyEZjizZE0eFXnOU8sJrejt/eemLgtFQrRkm40rDBCpeB
PgZkW2PC2jyhCIz2b0HiT868ktI6169HKNpltjFTm5UeFRLvt2Ji9K6ynGrR9aZmzFllZvQe8Tqj
kMD5Nqi6YnHvld5s+FFPFx3UGq3QTNfqSV3VOBKcHiLDHM9laWYl8szcKFvwA+4Vu19nZ+hyCQnQ
TpGvt/YbtD+vbubmjB6ZT4lImplk+GHEd/8iE4PJlmMfxjy8BaCXpoSSqG/GeoupPR7WYM43PVDt
5YT71SaGr4klRq2amy2Aq1hzADxGhmO9Ay2QE+OpfUE/4RUyCidQn8oF+ToAE1VsUZ9dIADvFxYR
QXUb6sTU7BH1OxT6YziTvdDpdLq6p24dFxtlr9nkiKNf9LdTNzGloppoPOpRcKsKJsOKAI9DxX3P
7DKzz50RG6E1C8WdceU/hnH9rOxTjabwayA5aBoCQiNb0UGqB94zMP/AhM36DHp9fnnR6ZTsqKZj
EOclbjkuORzGll4r2SCXFgxzyMVAJwDel7llHxbC7o7GdHg1UQuW60Mcjaf1EoghuvLJye3DIUB3
BwnodlgTR8OnN/PTm44KPWXlgXdeJ/p3sv40Puc07B+Olt4/0cTcNUKXKYFEzR0kPoxXeirBJNqi
eY0juIKe0BlTasrcuPnDaPZ+2al5i4c+zUAlCn95NfAJXrcgc0CycDh1uDD4GA6IkZA4oF0BFaeB
DDU5tl/HfWJ3c0WVh6iM+2eZmLnk2oSa0COSjQm3XXb6QPk7gLMBdA3Zw4hKLB0V5CD6A5LPGe/9
EJByv/jENAUDk6sa9IZwIgxwKmBAMD9HECklGAh10CMCigq33jc03H4MaRNKfTjzDHMBlDQxWFw5
+L4Q4Rn+EU0Aq2tvvKcLC+HtATkF5qT2L6i/YigV+L3lYn7G7rGz01gRCqqyBhgQbutd9HT1E2EY
OYQwV2P9riwddIpYYkPkKcZVeAHBKsQ5cABSC2MQs4Ik/+Id/qw+uQKjGDCiD+1WtE8Gkz0HhmKK
8K8YwXU1Y87cCf9iA/4sNzn61xICFYwAZ9TprdG8oQRhpVcSfqeR3hfgkqdCZooVLiD1/tFb/aqt
jHQwhsgnwmow9/wy3/pGSgq0XeIDKualOcQEfbVFC0hPvxSWaJlp5MrrAUcy/KbhKRFI91pDuUo1
Afxf9CtuhbBtG58xQcQta9YYNh1U0o9lTGKXMwRrRFrD4TFGRO7Qgrc6W0PfHTLJUKA6DFYNLED3
NS4UM7v45x4Ef8wl2/o9Ko0aYEwx9D6BFldh2Jq1n4IFMDZRcDazRQVsvOYqT12ts0a56l3fzvVS
H15L0IJXVuxwOm8Mz6zFuJ0Rgim7+voaEVmGenEp3lNYpBC0iRvfSfEv201tB656kHbaCyoLeq8n
S8FW7MYZ1/k2O4dWfy7sqibDBdwGhuTGTolPqwpEBF+eSkTrSpK3Vm/1C7bfYArCvERQRzGuhNlr
V4uzxwNSu+U/ksFWdxEi42qH4Co7s0Z0EJ9Hs7XlhaT7u8zMLdbQ9qHDH4tlthQJhwQwB2bCUpF2
tdZgC7tuEe1zo3Ew4C246hZWxfB2mu7D2GIsGTmkuo31cRGaPbnCBQlI0thls8gvoVWL6MsU+LzJ
ku4RQDeOZkTrwua+fEPYZXZ6RDMVu+Y9Q4DN9lHP5Y4RQ9iD8CK95IXro5FqlstkfV0Hrmei6Qmp
ByexvYNqlgqJ7GbB4CElY1hqp2SdAMmYge1eIkNCVLuF0xcP3qb4YpfyotjL75kd2ONO2GFW/DO1
ZkP+x2HInysyschiIvJel8EgUc7BrfQuLVHMOVD/DPkzA8Da/FjYvoVi6SyL1GPPpEgaHQkAY+a0
V9UCQtbKWoJwBHjEZ1TPTqdyDRQMIHO0PAlaMGhmUwrEzabe41EoAUx5+Q9Ywh5uwt2DTIxiCnJC
L2UzbAImq0PAyrYOIE4HTN/tVhHk0CBDihL5sVksZ9tUD1Ouu6UnFjFllKKRK7B4xrAkFeA/6q7G
jTmzCM3VOYnZh/Hf3WITe9h7XC14XH7rXkcOrB9elYK3Pz9anWr4AuHj6cs5JtiHrTj1btnJGUu7
objmjNqeWotSo55k44ri0XEuG3gIXbtfZ+Lgs2yUeyHBZ1xWJpDSRQskhEQh4z4BjTbVvkKwM0SA
jYG3Hql0B8CN41BRRaoIFZD67HaOa6YeXBID/A0z4/0f+6O7jZh6f1kufb8C5V6D1IhbJC+ZFboY
4i+s+pjCLLV6ZYWOsu8sjwyYGWj0wvDRGv2+7vnFqlh+AF9f2B6w4C0I3zSDRdlrrsj7sIp+v4uT
xERKGiUNB+winCUw78AlEzA3QukTrDSzfMxzZ2PaVaw88MiW/Y00l2aLuQ4fIJhHzZipGj0s3fzZ
+hu48C7uEVV2UEelrreMGJLrcLlWp4CtSBl8Xuu3zjcyNiGJkOuAXepJ9V3wJ9HfiONAoAtkKKKg
A+tjyGNNtLmUWZ0kSDLMH6donMQqHGBmyrSkPZZCVqWhGpy1jAQtSTwSX/XyTQ709iN9Kp8ab6Nt
WT25Gllg5qGe+0TtTAGNxV0bornfakSr9cbtO1sJ7eyjftYEvRv1KNV7x3/FgQ81HO5Cz/hF9g21
VlOTyfgUVFZbUj65N9E3PDYgDEZYikvckRiByUjiyGgaR1rXAA8MnB60hsib/HtVLxNEPQURFcJe
eDS23/MF74ZP8HPdss1B2+1vtc9+d30O37Ov8qIIM9/yNr55l1HSDRN5umM8z4ksN50QL/krxkmb
mt0yz/5SXcu2/N1YyVJaonLjyUS5GtBcKuwwJJAha1I9/OiW/kYJSIBZz+vuyhMBN+s4IC5w4pOm
x8uax8c3ONlsWeNaHwdfh20I3rVzeobGElORYtC7CvMV8qHaoQLUvvbAH78MNNAjLGo1sZ60Ruvr
UaHLhREayk4yWDh7wRC2YGlbDSmZOdDUmE02QeKB4hcUVlNkXpmUBluVV/yGHYatJxGGQ2s8Oqff
6gYKKEZ5iJfsGfzmX3GOcnl1biJbea1lhD19QqQ3PLuXkgDCDZffH4qbOBj6ZSRF4CVZAwW2pk5r
s3hSSZTGNEN20RqjwaHbpzqyIQLSqLneoZlVTZ/WEP9ZEeZKFBVeFfDn73wGdYXMZ9FzPQnbdQ01
ydGQ0YpfFZ+WE8R6wcJ09ZHu2+pKMmsTIpogkkNhGl+3W1zXC3WRud/fntmQdMbYC9NGBh4Nj6Wy
4CBHJUdTpww8Gd+2EcMp6SlxBCt1NdO3lY38gqrxPv0K9+nryOgephFlUpmw5yZvCgZOXhvrEqOr
QJCohC+RbmiWYNWr8ik5jc/qHmqV2Ul0E+Qk6QJSf4ElHa7LYeevwpW/Yp1sWSzVE79TCyK/eCeJ
1akIULUO90lGQsmoSqIshVX9GVRGotm0LcuaAJiHbrpWUjJCDB3ACk/PS6IypMz1HCzKZ3YdLriV
j1A2JKlM0o1gxQtE8GaCIbjaM7rIDkqTUy1/HyCx7o3WoqIVW4xpJVZuq4jnqJL99ZhY1doztI26
qhhbRtf5Kz5XtrTEpftK974buozOO8Vi+FRX3meOzLRdaKBu91Z8R9p31EHPwoI/V5tqM5jeN/Oh
fGQ8YQd8+H6lWGxmjLyeGT6+e6wLtnjkbH8VqPhr9qSiSRsvUALlUYysCJOQ6lNALQR3YcElZOAN
NjB5wBtBp16Z7HMVkpg3uhBJSs4THoiN1FAbfYBd1fRUNodaL7o1ZNyaaJuqKAurJnC8KChwhDM6
c0DLOdLLJWwlxxClI6FKIjNyWas2S+Pl3C3QsfPQd8/WbI06o5+RxA7W146II+GvuvcWFuYV1jvS
E7Qgj+I+3DTmFbNW5TKs9ArzwZ3b4pc76VLc5O/xu+T4YAiNzRKsVpcYyAqUfNYD5tTwq+VIVzK9
KszhEKzSb2aB37pO1sMyiYl4ibeM4R26Svc21RKWXMUPC5tdsu/4X5nI6L8SM1jCjq16u8lQCtdc
0QqWuaHJenZWN8rL8B5D4PMLcPXkK9Pl3EhZMjJkjMhczPzgziuSBIpdSQQKif+BRFIlcL7w5ZW/
ic0/Jw4NY/2rvk1QVvA3W4dbgjAEqkiri4w0uiCJT3irWVWrjXlu7ePMRZd++m8FRk+UqWg2khl2
YoKCWJESRZHZbazqPvLnatGEurdXNyku6KHwNww+Co4SODwroxHJEBujZyWZHhxrlXCnPj4luZO3
plbv2MhupYWAQgM0BgEVawkn68lIhtwqW7d9VV6Er+oiu9lJNfmL2OoNexw8p5A3fv6cXm01OV3t
Pt5I8s6LdH6ccb3TGubNpt2/6yQ4ZMscnMOQu0S6si4zE1Co0Ydkt4Ah0EOriyhgV+OGWfcyxE7P
C7AAzxfOpyiEf54BExmiSjFvypRQovGqNo1KTtxGmZ5vxNzAHak/8tFUajPFHArukqDHgxEX+BZI
88Vej799hcS9PghEUPVKMhhGHxSDA8TxyMrE18y6tZpE5yuSsiZzqiQLAx9fwYemEbnXAxUxgD4E
C2U0VMnI4OEHV5R0KdJZZPWvyoF9GSiHtx8ZcWIxMVHOsCGareV2MqybbleW7piYoW/48MIh6X1d
3aoX/whl0mrboMS0zt6yjQpLtq7ffY/kKg2x1L2MgHMllSRfjh/BSxbrpZsAZAb2tBf4hu7AfnN4
QjC9p0SRdQFkiaDCrfVwJz6D8E3dCvjVQIJDCjfa1rjxV10sTQGscwjhMNuzzL7Cj6AxQp54zzEP
30O4XK87nS3tmdCA5tB/xyuKpGqazOGusKwiTpLAioGovNcG2jateF0d13L5JMlfnbBWw6eYvZqt
XOi5/FmzZiO/NuwMNujWmp0ur4kiYgQBTyFJk+XzqA+B1c/VbZiZODcda9bymslwEuRQrzxOT/MD
I7vd4MqDKyiuP7p16daSEwWED9xQGkyu/Q5TFC6b0r7K0tJrUcsaSjfCjyq1cDINRMVqqw8AYaiu
n+2HCLa5fo3rZVSs2t7lE05vEG+Kl+6q/7670s9oELnN3evRn9+lN3xahj7DBul53FKhCmXbW5kT
Llojf2K2r93hNXIUjtRG4QggErWZdYGZdA2NQ+mQn6+XEgM+5PoUvryJz8ybf6o+XjaYtYkA3Od2
zKc8kg6NRV/nUR6XPj06+kyLVr+/xDQXpBdbZkVWBEYZhwQ8G3+/RMs0klyn0bBlBOVNyV/6TzUT
DxJuWcW8yLUzBgtWm7He06kYuqjKy4KEJXkNWueTRcEj7o9FoAngBcIQR2M2JmZjVMO3JVM0UH+K
HZCZAJbXQOR2TuhsUne6rY3aF8+qoIFk5VsqfvfVuDiTAkUax21Su3lhp8WaS8zOmzHajwJRVZBl
WRRxROCkJkBaIeryQvLk4IyjYZ7Ez9jO18kHr/erACXhCuGSalxES9FHfVchcJLJ4MTGYATL2EIt
PDAVRzJqS1t0/iw9ENoOPw0DAneWVVmNU+FbaE5xtwlSBJ2eKzbiPOKAPvsbSOs2CcnjhQeU7U56
qY2+JrLNPTd6XJPACfTK5mDjSfUUISqz++340q+QMietXp8UlHyeryEBbMvfZJleW4C8c3qnK+8h
ULpI3RzZbROrFnTxSvhik5pA5bvMASMwy3yVLTBstlDQnEt1GVkV5hl7XTM5ezBSI1lwGMUbVv5n
Z4kn7lKL+rtncS5vik5nFRvlqTpFoOD/RiXXKDGqqSF0PtWqgYreW4mAzuh1wdUQkX1niwTYy2qn
uYd0USyQpGY+nICko2mfEN/hQeSQ2KkjL3pwFyf6dcM7nE+0ZYEcJkSZ3kIK/y0+Q8YTTH7CuTIi
VPEHg192C9QqqH3PreY0kBxF+SUCIH+XPLGlUUP4YCDqYGDPdr9f32k593aaVVnFLeJ4FDPYSWyA
Tyin41ViTsi+sxXbGa1oxpIlffDfcWZALzIm4V5QSH8s7a4jAyDI6rLahad0JQpGgrrBTnhSn69I
gTYo0nBPmAqwAP1whd3ss9JnmbgDTdNw3HgoMgmIzv4+dELIVIOaxQxgCryLtjRG01EbTHVmYwmL
7hy/ntJ1T0BmBNKWt3OACDnfgkswMMV3Woc+zoqiTREg2D2VZVmA/ERRlljpBgK8uwa536AYzgoe
CvGd+boFtBIzKgp5Xqrnp+d4s7V652QxpnSAIKHvHkh/gF7ZC2u9oBtCsfCoUPd2QECk843Qfq85
RjXjQ28J69+b9vcjTgLdslG4jPN85rS0wD/ag1CyX1nJx8mi4GYH2OLBpKykwFUAxIO26hcGa4CQ
3Jxla8EvMxMUl5IBjJypvL3dSuruftlAz5EHkaA+g6i5fcGfD4sokRXBN6Rqky8c8UrUVJIYnzj0
UyGC8yzucxZDb2IKnsjXUiZaYPeOEq/WFYAJOKVW+pQ/eesw36mxq3w8yfmXDx1In1gotfnl2xjj
nRLllVMIyRQC+bbrMogWAuey0mfN7ETyJhP+WScI14MB1QdDbK3Cp0kYuqnoMz9rT0pCwh0zOn6B
+oPJLtxiLwWOxxgSKo8lJMHnXOpP44pPxiEr4W84mRsK5e5UqW3tZYGIUxWtQL6WAWlCxzZWLzzw
OC4IVX83AQ+iLMCdOSRnEipSsASTRgoK/UJTtIxyAvxRhlDk9vqy9WzJOqXuIQDwf8c6zDlDfwP6
JJBTBLc5CZ4gpr05gxyB2X32VGx6Fmh2+9bTswDBXFZB/Umi5Bd/3/Yui6VhhJgu1ei18gOgQSit
7/f+VjGeGpcS+2xL1wewM9dhuZsGR9c5GVTndikd12vQprbkC0oEUAS4fICfC9ru6Ne3ZNwkhHml
XAsIEOQK5GC5BWZM0B+sWlJFYAN1F2puJLpkAIWiXsl6aRxLdFk0Y3aM7oH5VVlZk3lB4qEwhcLT
5CUDiM+ocqCA/K3+p/pmxGaIiU0PEV9wacF1GBxb8lET/YWGe5z7gvFbZBdQMM1pnxLjKVTxxzOV
mQBk2va/2TaFFTha4Yb607T4HntF23hi1sPaqvCWOIRmTaoVu6JtW28mFp6S+v7vajKqAxyv0JL/
3xtxVUIviTWgYSVg8gO9sHjdx6lCMPcyWJT4qzEQuVvyIZ8pf94wRdNzpqgay8oinIs4fc8x8htJ
4DMJnwAjhhLmbp6Zxfr5dfsemlABO/AvaHRfVhfWWp2hGvxESZQGF39sYMwW57MLgbBLhucE9ftx
fqDqZwoGngEN9IMqqqWQf5wkCYXHFddmECMgq0XXs1m3cyPHd2nPqbIa27MrqPsCSWgqtmyhqW4h
lnB+txAPCgh/P8PEh1yllsm7OJLwcYBFonNkFAFxQLEORJRUG83+Rn4xY5ceBPl/rzoJTeJQbJrI
8yXQsrUg2YcOFB1fw+AuruhLAbIs6oCgxz5zFKdY5dtRhFCKIrHgouTUqT2UIjWU04EbkFxQFZ31
dnQowLVfgkcXlLKwfIChYFoMPEqa8/35NLPZj6y/KrGqJLI8juU0oaqlqxoHKi8C7weqLvB+ljo9
hlRJAkPxsMIgDz5+My+Yg5plwRQfnTZwL0OhXEOZRrqlrHeuZyxLLeUrVjxBp9vSCNsbDaVnfoeo
ckzKc2SkiAdv2jJfVJWPbgSXAfeIzIMEr0egfjmIwC7Axt2D+nuWDOln7qWy9483OYhdXvUak4rg
x0eTRjk0q+g8s/s/64J/rzA5dGUkp5wUcyK8DlXwXr/i5Z0TYA26eYHxBZnxHpDLuSx6Oi3yz5n7
s+9T0QFG7PkglXoRPZibbAcmnaHWDOBrugbIbnehcpnwt4EbmEDnz4RdU4LHf1ZXbt0fhdOQWP9t
fLtIDlqMTnYnBv3JFe9GuwbAI4mqzi4GK3cwC1GBa2K2a/3wtN2tO8kiMZQksJIAGoROLxzehDVz
PiChx9gtKhVzU9YPMmqVE9F+Q0KNqy1OLxYKoFmJuV8RZVADV4sOk68bs0DMrQM3cjjYml5AtmX1
0qw2kDNGi2mf6A2Z8as/kxgV6TQcvgZ+AJHVJqULT762YydhryXwVeNuOTawUNZs6/znTUHZTkZI
IcOZopM1cRsVL3VCK6cQ8kWcPGzeYbFBlH+jPsIOU+rg7wZEWnPG8+fbYVkNDU7U+TU0eyfL+nEh
o7fntSdWb0+Bzugr4Y0ln79f0inaAedV0xSUI6lPlMAwMzEDDB9ncjgC/P+MgUFAhEEqBCQsmAxp
kDYXH98CgL8DBKwmIAhieYp3YicxWq7KKQjCwAL9DBwuBSSTL9xH9+yCe2AxczoeuFoshh3kYYLR
KflxFfMxHpEb9EA1Pb+CdxkkXQD7hLpNNpCy9/XjsVrOsZg/CPX+XnRyDyMwZHVRoVRboVqL2bdf
mmO7Lrl1VNkx81VLidEKa7n7yroZy/MzOxVZeDmOV2UWZUSUk/62PDEnDNJ16IcTFM231PatyyeN
oHGKkW3BUjwSIdrlDzTPPxxE1GQIuKsuPvg0yEWKFnYeEQAkoGB4ufi7FzoOwBMxw38KvQpIDEBs
sA8thU5uQ3ku0bmIBOsWAsuLT+F/ODvP3da1pNs+EQHm8JdBwYqWLac/hCNzznz6b2g3cHG2vGED
F3D3Ce3epKjFWlWzRs0l/5I4UKFxt3+tFD4NPQ5Jv6T0jNxfrX4pGAKOM9ExlHHL2B7oWXrSSlpV
S4HBFB2jGQY+FwkGTVCVZI21Z3gXgrIg2EqbfMHUBdOR6WLejBtarkxhNEtO31nVq8BLFzmMzYqc
OLkJPP8Y3YZ386Yj+0upD9tVhcdla6MqYe/Vrj5zsCTdRXfiEoJnebqbLMOFhVFEgwglOSMXAj95
kp/EVeLKC7AHnH3Sl+CQQi2FgKHpMkV0SpfNani0juZJWSePvF231P36aVolyDz9clxm7lcAhR8y
QfYl21sZfCJBdmy3ndfy5CFVPNrSdy2/IR3qRbjWl/yz53sBLGW6NPfSejoZFyBz3d38BhN/S6Wu
vo+rOGG06tQkg1EfVHHZ5DdVWi9kPbHL0jEjw53m37bx72I4ZMtlQauiZiJRXW/jUatGHKShVofQ
OFfDq2GczE9kT6m8y9XCToSzad3/HAv/seRwMDKISijSkvinz/mfhE2Iuhh7qKI6yPK9HznDSYeL
1my4EaFc9OMvS/x7bnz5gP+53JVAo8fpZCURl8OhBI6pPWqP2a4/VKk3QUgfLJq2R+scnpKPcM/4
1b5mKzdXxWH+jFfmBj+jqrXn3wSTf3zNNHCJz+TriimLV+mLmqtiil5YHrTAk+5Tda00dgozMC27
bvHz4/7f3O7VO87FECEtSzZ0vua/I1Yzh2nQ+1xsPvQf6peCUHWMeweOG5BJ2Zi67ZtoV14SLOrI
S9GMnqJPg4bNsIelRH540nfGE8h5kK2rZbspc3vaWwtrod+oD+I5U+3iczbtpHczaCTdsYo1v1Is
lVW3E3if01VN0Bgf50228m/kG93BgW60pVUyeB0ctWhno9OYnkVafqy9HFFctSvNlRKHbmd3pjET
7OLD+KitzDvpIept9dCDM5/EJ/lIdj/o/O8+TNbWHOzqxnjiw4kPdEAtzDKiU7VnPfMnmsUWUjxQ
HGl2UtGTshtBuFOq49SszMYVCsevPGteTnf1w7wUXubX+dV4MNFg4MMbBPbxSwNoj9xYd6dhkVmL
otvX400Je1470rv2RJsg4uj2yUngAb7E2ypF9B3e5MIe+HmqFumtsFV3xVe4lZ71C/Hgn8PYFj/F
XfGKalNSmQCIHaW1+qLSB2RiK1x3tCAWwkbeT0t/F0BN7ypszfpNt0vvaL5vjZX/2XMkKUYhBEAd
8lunmxY9xvIiEpzu4C+SwRlFJ3xVQ3d8MJysc4PKFkubcT3rBGTDeA4tmcEdKyfHIN10hHgdseuY
2k4dt4ow2tXwGUYfgvCLavgt4bu8mf9Zl1domVr6+gDKVR46edlFutuajqq0rqb9EgK+JwvUpZBR
F5aDREVVrpKFMtY6PyyU8pArH6FwMNXbIOT0MP/Ln24G4TBpXmfRNhFcY1z+/PL989JEOVrBZPAG
Jerf714xJpnvWxOfMUX66jNoINRh/UssXzP5qxxSO7HOldXag1w5jA398ojNy59/9e7LsmyppiKr
Ep/+OvpNZpmUAh+9gxmiJY9nWrrsbNGZvNlV2eEzT3hUYOg0+yNF0MNJxL10diVAsQvllt1EK0Zo
HBE17WJNcB+RC1Ba07dqGeIgK8CELmC2bHuBMkbnEbMnT1mKC3WRc0BzypiGbOeMLqts2pBNDGOI
bnGUXQ65cdVt7qXeb4XEv7a0vz7zVU6T+cOopznrSnqq4EsTWwTgKOz4Bol8/DSbX57xP/azvy53
tWU3lhTlZsrlguBWI376m67xwsqpQd0apzW8X5bUt3qf1UyWje6H5GEyYPX3kgr6MBiSTC0P6bSo
KieitcoYz9fw0C31D/8+pxlnrmP41Gah/X/sW1zbQHRn39IN6/Is/rN3S0Kocc4915YN13+IW4cu
RU3cSJc0AH/+nJdv6dvK/X+Xor3w96Umo4urMpDLgy4u+8xR5HObeSNTNeMv/Sb1OxnNE+XDaGiW
gL7WNRltzrFQWEpQHqLUHjtHwtgwczAwaww3mx0IfzLBztErJ27clt7c4DZf0WtMXMXp7ElG5f0a
BlefnGhwQ5Kmme3ATF3NsmkyD7mXWI5K11QnwrvMfbSybYE+A1nnHlhT2Tuz7PJHR4XXZgtrXli9
LUeO8DTsY8kuqAsauxAdH1o4sQMD6M1RA4fshaaRAhkFxgM5/AxZ3jJSkDnyaw+Hfdfem5+RYaei
K8xuNNoGOfRdf2j2+loq3Wm0h9EREayH1fAJp9TRfmZq2V8E49rnVBDyoIWa2rn/h3os7AojQmuj
PpA2JLQGM1sRnJ5RcMEp6ZszYynYsWjnoi2DEgYONlVrbWnd6KthMXtDbosLQOnsqL0KZODlS76r
Fuoq3wetZ26GbVLa/WwbrzIYILNWuBqltv5ehG5pOlpNdLSFL5jIcB9tR4AioEQdwjjeVAwy5bfB
vf+cnS8nl5vjwg+gJ20pdTOMZeOVrHtV4KbozEgjlu1LLg7C4eBm6SKdHZ+Jf9kuMseEvVI5utId
M9eYHNaamdtd7lSxl4DMdYu+9Kqn+ss6K1gEpDbdm7y2Y/CW1CPEDLErQ17e5o8dO6diM/3L0wjW
yu2IFebgBCrHM2xb0a4fzdgNhrWVr1Uw1GQTaXvQV9LQiAiagMo02+7d/xD4k6tlNaxK3y06lwm8
+STdSDf5Y94v/NgbGwf+q3pPH6S9QU//TTtZL/VXudduRxgFcIOzflSWEmdF4IE134aP+jbaWbfG
rl6RNyULQ6OzPz+Ujd3c93t55StO+qDcWq9sUmlrj4Xblp5Jr7dwdVh95S7O3eiu3TEuB0p2Vz2a
zAGepHNbcUTu8Cg/jp/NsR5tUwSEdEJ+znAcIGQNQ3lsJYGLVCcyEWPZAbYuna3EtkH289gcm4O6
LSnkys94Q470QQM1gahjIOrZutdrkhN7/lAALAecUdyqWpIlyL4TYgud2OmtvjGeAdnCEQ8DRvmy
1mFEcHgL1JXc2slWIZ+sbP1Y8ruwbI0DpwEi68/4HrhyvVSNG1hWs7X7T1h1fms89xX364C39uS2
iaMy9F+9NY1jxe70yL/LCwcQl9TMUOzojSgrGk7+bu6Ch+kknuSb6WY8pmeLgvrGvOWtfieqkA1m
j+ZZ+WjfGRGYTp1B647l5bAh8SdxXzE+CfxNa2OYMO/8zQC6p/IJct7yP4WI4LQdWbHHJ+11h84v
xGzaueIjqeVS2JJQ8tgxYFA057ZonAQqnYQ4s1sMoyDunpV7nj9lvn4OQDcSBpGmlXb8OWxL37HZ
SzQliCoIXoBA4pVc2JhWKYa9XhxK+UO8hI/ys5QfGsCUsXnOSXhHFrOa8FfuV2a8FJpxCO6K/jBr
4xa3Yq82YZ1HHnO44QowkTWNcULtEOzqhFgsnSJZ8YIsc+u0WuR9to+i1DECwZUthKcoeWHbSKQa
lvrUju9SjypAdJk6yU6BIE31XZqBxXkClRABKBqOFcGSaMSKx7iSbURIx0gsu4tIlx1RcavmWWhm
R0mPYv/ZqvsYzULkpWTVlfW+QfEpWfaN7gnRsTYlu9uWhGRVW4kSB3NPB8n0fFIh6VQwuGGqXp12
S5PEOu82wCNOOCRuScSXiTezCvYNRD01ASMeMCoqOnPtRdJH1+ZO2n4MydkHa6mbepnHaEPhR5PG
i9TMz0L4GRWtM1HfWEOwTxVhVRO4usnR8pLZndJpRd0uQN6TJ1V/6oPPfFkxd6KL4VI3YRBEBXq4
gKdBuoluBkSngv0vlgRQVpbSKZ/RR8PI1qS7gurhl4XzB9y53vFxnoKa1DRU4D9C43+SC1EQeADJ
XBxq8VGO7ybjVk18W9E9OfO63nSbwXSHtrXjkIZDt62Zuhjhq3T1ebSQpcWDHhxI/+0kIq6Dmw/a
wJRTTsS5F/udJiAzCZCrxWtn3Vjtm9K8ZiGvnP45l19BcLTKrZ7fCO26YzZSPBrmrhO81LqRhscB
D0XZE82Fn64C5b4LD6rxXhQHA7w/ha2VZry0OWMiYxTQeO+zrzr19BTWdNWqlR1PTiCA+q8atpN0
XYQrv3LN/mbOvMFa8y8V057Tbd5urJGy9C7N9hY0LSs6vJ2rh7zYThM+aw+qf5+Gi9S4ifBmqe4s
81HX3xVCRpRt83KbCc95toHInilsAP2kTZccgDJQEEkbxoMC/SV3v7zu/5JX6DtK/Mg6p+BdFzhK
pWRSbQj5Qa0Ws7mU802cL/TEE8ObjCRlWGnKSkwpNaP7wl+14lITl1Xj9rPXvvJOKwyyK+twWurC
pgi2vrastKVeeIO8+nl5fe9XEZb+e6NXkgtH1hWxMgUFk3mnNN/lw0IuT6YAOOGQ0JWKzZSI/CFX
qz7z4LfzmErZMS++OCc99MxTk+9VZAC+S2Z/RFul/s+kX96BP5nmt1dAY6xAQbZX1D/l5H9eAUPw
jUbvVVYWeizzY+kZLLwKJ/QL10pvE8Or5SVCEUtZXQj5zRgtBsvurdjhyQX10mCaZlrJyhpbvogy
PvPipZqvxnJRGe4Id2h6Iv6g5i/3LV0kpJ/u++rhBrrhK0IpFwdePVlejI/9ajwxBxM8tycqgyn8
RdT694MCqKXlLXMAoXlV0ktVlzeKPnHBuuK8hMb/kFr1Eg2Lrd8mLrOlC19sPI6yPvuZV5jjWpsJ
6BXQQQYdkk7LQZq8UHKESl8EZUVKhnbVkF2M4ypXYLb1YVtGTsZZdrYf+5u4YPe0zqPun5ReWg1s
zD8v0P81uK4foimhxdNeuByreFW3BuWU19NcFwe/Xqi13YjL8jJ9qV7mME9a2dulKrltQPVef8zT
Q1+xxU+B15c+AwAco9G+ygWPP3zK58/+mKcnv/qyOp16Y4QtJ3A9zcqXmR8TGEi9vQuHnYAVSlLZ
YtLYifGkB6NXVYytMqzk5/JNZmEiwcyPheFf/ZKmnZfPmmsouRMZzDCNil2ngsehn4dp6JxUS5b4
Jerqwhe2HTVBNTlNlDu9CRUqeyk5kbIowxuZMTAZHWB0m15BiGgEnBEYHM0F8sk8tnkryIE+VW2n
xBujY1b0EA+UWPFHGh180t4pMF0zqbyoAHNVzEU070c/Y1Aqc5VUWlpsnnJ0NBh/QeNp8KlsUwph
3TGzrdk+qVQog/6miIVjtFQwJYNrxWw30WbSJ9vQkPKmR3/iBZc2AoNqZXqndpssPHXZsVBQPguf
5F6zOyw99E8lI9t+rEj9i7K0S1gsNQOn1BlwmvdN+9xMT2PxNWWpK/d488ZI0OZTG4WOWN+aGtMA
g+xFSbbIyfqmGYxofg2oyXLmLEaCppaf1E53/OnOitf9fIjNzOn1hTiHbpI9B+Gp9u+Eapv6W9+/
KEmTrZBY+/F25PTgFLkjVw5WeWdZd4IcUEed6Vs5cXfmrbI15bYvI7tQT5NwELKeEnFTmGe0C5gm
soTKlvXXLnjgyGKb0+lsXc1JKyh8oldGTKx0M8wbP/ulN/BHvLh6Bwwd72eRnixg1Z/Jz/8EQMFU
hTY1xoLRdX9ZgomPwLHhXjxsm4Un2sYRlNb9+cWTL8Hp6poXdITGPZoKavy1qKH0aRi2WXYgQlT9
ecwPkrEWqFbmaV+bK6t9rPFmm+5HbEBkiot4KVarJniN5aXYedRRjbiPJGeO9nr+y66l/kMj5d6I
BWiHF2z3SuxpkyTDXyrm3rL7qHtpht5WLN2OhIcgfpcvFbWxNRjfamiJsd3KT6GSL0rtJkzvinAJ
5o+iHVSHpnFnSO9+GzQ7YVwN5XrMl351Wwa3CV+tuWiFlYSo3JySjobTjaDtI/WsUKbGxylf6bob
KGsreu8Etvftz8//O8tBkSCbkEOKShvqfwOu//nOJV3pzVnx80MfvU5MUVmiZUdS5vgllSjCyRjo
XhozAFMyAG3akfhgtrU91qKbM2KE1IdAkv8iCn1Xn1RcUOnxXvQg3sSrWBzmspTOhpkcausmTc7o
eoK662Ts06infv78f77Dv9cf11LY7pHzLnvZ9fqTIt8IJzE5VJ6Gi/5rtDeX1V7cWRtQdg2JRXTD
YS9RcI6OqtriZbK2uJXs4jbzcpce6SlY8v0K2+JdxhAnfhhr/GY6l7ECxRE5app288v4GWAedCNu
otAuz+FLfjaOVPDDpvy8WA0SKkiYsfb9VN/UN/GNyeXusXqrfiHkrs2xdAkkkGSRDwyFDjt59VmF
zk/nVlPig5Q9Z+ZT3VVufRHQ8OqZmtcqZQShKVycpO0mmOwRISeNUm+MpGXfUyBpqD4dLCcrpLec
nF1PqSfXDBmWYzJDoOvUvKfJZmYCXdnkxqLsdj9/Wcr3zh0T4NAwLFhL/Y6/BonYDXKnRIecFGui
SVstInJvbSMJu6aW7fpIS4to2kOAPhvBRu/Xg7RMDa+o9lbEDsd+ZRNfaiRNxkQC/V6b3k35Ebe8
PBL3YzHZbbiLicxtuZ+ae53psIS2lYRnnP5LdJEvGurVygNI0fhKGNcxletRitqi/tVKBeXF1elv
n1pzpeAuX22ZDE05ZuUNcwbawoTFZuXbOd5H/Z5RwUrYTONvUeC7rA1LrIERyjQpL6Md3Ot/okAV
93EiUGEeooQegbboqPRKimAz2o2+29ds1cehI71dtOK6V/BPKvm97Jfv99o57bJAOXXg8tYbIObf
GOIab+8iqrroUCNayeVHJz4V4zkqsWfwd5a4V9CGEsMRymctu81NRjAxAmiaM7lTjAVGSzox78Pg
VkeY4RS3ZYr3hfw0SY8REqWV0mSEkA6ff16V/9g2wS8vqvzlm/zu7UGaXAu5Igp7sd6O/jLyt1Kx
NpRzN3u1ujJQmySXmlAb3SxeTOhyBQ0+4vwvt/G9DNBEtinGSnTUH/UPO/Of77AdgyjP4lTYC4Eb
woygmGk7avNsRMwayR+CG0H8JaSo8rdFrEERUC7hgmBqunIVqvux4qzJJBT2fZne9C3OWIUzDuzY
1b4adu10qualhlbqj+6URnZQf4R/BNqlpHzWaHS1nqIKi/auyXW7q8+KebLMj1ChXxU+iwygy9tO
atd5WzhDWXpC6K+jCV1NIXIxf5W+GGLn9Ol6EmpHRpUf2vCXHeIfHS0NAu9CqDFVoGHI/ve7Icad
GpdC7O97rENkqvlL/5wYaDG0ZHroOsNvC+r7/ne5og7Nq9M7JGT/fUXUuqSSWq5YmuuyYOdw24Ou
7415o+bboCT3tHNicOpYz1i6yOLWGlclI9E/L6jv2Q93YcGJgAXyKl6PvOtDEFsK2+OeeiOxXKJB
Fm7M3xwz/9GkvVyGqVAQNnb8a7fETMFM1ii5jBg8hb2TCm52m0gPGlY01rordx2H6JieSUH+88f7
5/dqMF/OQScG7Ny1uUrSpVIhZa21r+aDJh1xorEbeWNG27B86Il/Rvyh/JZufd/AyGb4qJfPCsZ2
PbA0p6EgWUpi7aNkraGYxu6sLqxk1dMf/g3D/0dqB47ODyHJkpnJuFpGUmukZpBzMd14KuCJDNQ4
fxWj+2fVgsgkFjsVDXvahpOH2iUUx1Z5KsyVbvwWmr4n+YyEX1A35QLCsIf/vaAHYRws30+MfYBn
B1p/uOwjj5lsFY3QdLLy0BbL6H0uFsZvxkvK91XMpTWNaXQQAFbyVc6jdsksFRFvj5DIXpWjzmb6
Ig2UU47Rh9YEW8tUFioASJEnx1I1bNnC/8jA0sKIaEvoxJY41z9SXThVGqBUmyy18nP0o3VWFXfT
rDphOW/HAWmxrWAZgtxThQSepGdEnGZjF4aEfRTnmF6ZDGShtsdS1H5ZzH+4rb+TiT+uUrpBE5WA
oV9t4EktCNVcRwQJO+SFWZdHxW3wgcxepEc6Wbfibly39xo50Fe/ze8xeTrjKu1qgf3ZO9k2OI6k
qwW2j8x/L+pkXdynJw1nxBoP6foz3lmu8SxcDoGm/xaQ18o2TUPZlX87wPC78YOq09vm+6IUUS0a
w38vFSmturYI6n4vZYuR1lEuvVX1WW7OkbwLpJ2obSaVWfvbVl918qpIb0ZzJcnnuPuUwsVQkiy8
tNajJRx9BTIie4m150Q5Ju3jNH5OFVY6yuOQ3hrN8udo8ue+rr4ATZRMHJFoyrDirl42Y1AqdUpL
ZQ/CJcO21V6qOhIuDagRzqi6ukIoXwz5umNGTnC7waWLj6DJ+XVx7KWtW0euAnPV4W3jGT2JjCfQ
j668BJaIls3oCC2eXksMKjLhFFsXbxFRX5S6p5RrVV74sJWYPZmswFUdLub4Rtv51Uqad8gyXexp
QCQ5gt1ORLM0pN3cv8g1QkS66iFLtQUVal47ou/q5Y0wLgsvoweq0ApfNOpK0BzuWWgd+v+dspqH
GwbhfnmAlwf07QEyoo8zANOc6vV2U6exPuVDouxF36P9T/9DExb4pJVQHa0zSg76T4ZII7uXJr3g
FOYWdQbajPbeKF2eac3YMwkf1VhCO28Vaku+CCFdSEz5Y0PabhSWOo3veDkly3reDsN6tFB9cFi6
08fHynxLlfuw2FjFUa/uh2why05sORazgJPdYSXnFOhzhiu2Sw2vc8VpZ5tB5o5m6FnEUqlaFlhM
4dp+EajdjAau6CnZKVIPc79S642Rb4lvyW8yhXyJnn89OY0ZhUtBRBpKvL9O3rsoMcrBrzQqlogm
pTPR9hj8zxiF0iPVRAg03TyPWU+3cY8zitKBeb0UyqeiDN4Q1kw+N4+hsrEuxirDx2+OlNK36E9G
ylCmpVoQrgqTFH+/0nM6dWPTqfVe0FIYh94T6tsIF594F427UTxP8NbafOBWd/mld7H4eWV923Mv
l0fhwEgNYBz3sr8vj/VD3BdTZu4n7Yk+Cl2EDgs+BuSbm1q+Kev4l5X8fdzg6oJXoWCOxrDIhNjc
q8ldkm785kWI7kewkKDVHLYgMgtjKRYHy79TMrrThySVAOI6VEfB7jWn0Dqn6KJfbkv+Vh9c3dbl
Of2nPhgnqSmimOdQJa0rVAzFN2+aCm1Z7Sxpn5OIz2XlMGC7mAzBVWE1JstYK+pTfAHltNbO53RZ
qa0rZW+N9pI0wW93+K0ivrrDq9g/TEVUh3JR7+dih4WpPagLpbjX8UiKLxEsebX0Wx1WAeSjbPdh
9d7rG2lw84ADTiH7atq+KA/Z+PnzAvrevbrcF7kuW798GfG7WsDpFCl1VSbmHnsoECiQq3Un30oU
4xbluQYfnsNTJMmnHsPa6eQSxjmbaoJ27migOZacu2l2Kaw/emodM3kuMOiDAk0BD8L+XunuC+ih
n+/6+06Kv8BFVWVA9sIfXtctvRKKuXZZ92b8mIkMgVbSsROzdRnRlVReo7jy4ipzC8K6jr1X0ACA
jthPYlVXkQVouIhNR+BltwC+mKy33t+KyONahdATmftx7hfQaG5cd3YnSmsfDzX8zyYWr1Xkv3yY
73MufBiJCgyY8zJ1e82+Tf2YdHooGqQFh0SpFwMg2CGNNVuf7nV5hn46qiQ+Fsr5CBMXSqqj+Fjb
XXruIV51SDoKpG02R3ZYFEvVn1O7OmT5UzOpzs8PXvuWcv51r6Qyf79oLQm5GjS1uQ/1t6rYTIhh
c+8OxtGat1F16ucPGVOvOqRnq1AZF3cilkz9JNkZuXHa3VjFs5G+jNWzj9FJbGA7Cf2riDddrbmh
Kl5267HaY+Pu13SDqEilkACv3s/VqUz3icWscSDafqqthilno0NojF4DsMhuX+JBRjV3X1tO5b/P
pmcUJ1V+nWDzBQlXN4U2Xf/+8/P43qWGVry4RSJyEV+/wYRmJwVW5ofGvsJLM59IghjDV05KDN/8
WgDHdcIxr3tb1EG6A1s0nyQ0AgOBrh0+rB7LTgw3TRq/TbeyukMRwfqNGGIOJ6HcDogIFA5i8fTz
XZvfgxF3bZKMmlRQDJFefYthE1l+Y4XaXnpSH7KH8gkwgI5NuUwy+ukcsRfQ4rfTw7Rvj+MbTorz
m7FpdvjCa4/NSX2oXhSaJziuBuhSEFD+cwhz/qHfyfcgXZnuYPUSPsp3/h2+L5v8wUpt9UmGTkxt
Y3aqzNHOJa1AcwFH1YV2jeb2CRRlgWMJ9nQr3GUPCfDDkXi+aA7VXfBGPMLjColsuLe++H/BVxi/
O8DIrN6/sw1shhQaIgaKFwDs1XOxCq1KAr/W91PhzeOnAHXWQcFHEG20uvKmWYSsdkvJlpIl8Z/7
LIEK6lJ3LG/y/EWplmVMaJSPKT2TvMYCaHiYtGpr8Y+9z4ktibwjV486lL1sh6OK0wzJTVXUv4SU
f6QlCnqOLCvKZfQKAeLv1zSMs0CTifz7rvoYvMKChvxIZezs0RUjCiJ4FyDEkBjiBtLrz6tLUr/v
xlzdYPTn0mkjObra6xKjC4gTgroPa5yBPGNcNJcTYlxQvSZZRel6MDZlDV4Wudmdcg9ZivWRgjvN
sDAEh90YbrFyKAJyCaDVEQPHqJdlvsCEcISfTT0CN5MddJ9zweUHYqrjdzCXG2jeOgnarupm2wn0
84vhBLGz69jBGBQDOf4GUyO4yahYqJgqQTHljgGOK9njbLfSSqW51S7KcZWOHlBpspraG5rRpMZN
ulA5FzXwcFsuQyeMnU6xJQLQqbqdPjvcT95ajrWDn7vA2bb0Ul/kP7tC7VVsso+ssy2OMMDrbsQO
KcIQDGg84DBRaQGAFZUkrtin2hLwYYr3n1tjnAiOkSyl2KN1kTM0xzhZ4SXv7FKwIhQSHJmL6TZR
J17P9TrRN0K5K3yPsREkbCaeCtHV8XyBzQuclvIp+UXU5oT472/Mf75qxhb/Xmh+IRcWCqK6l3d+
YsfM9LzHH0LnDF/S/fiWbDCN7I8Gjk6+Pb6PR/8l5yBNc+fvp8cccpVgefR3yUPy6u+qvfolAiTz
5tAhhWR89ScbJyzpaaxdutDhc4JEdwk7A18cqT9ICpEpcyrdpjCFlaNITN+kW/9OhHQNnhVGirId
wNN9fdLO1V15JgKB1jJK867WrvzUyfZouNAkreDFHB5BKgivC5TwmD+OpwT75SdmgQ7laSBGvcBr
1i/tXryvDvVZ3fbn+bM9kw0g39I8HNiZTvIvhvfSH23jKiIZlyl/DVuli2H0lfYxNH6eF5Ev78Ot
sFHupDvlUD9pdzxrzLaz6UK8CrjFC3fS+/jePwWvYs1XwH81X1hxt0/G3fykvevLZJ/3dn5vRHbz
Gn/wl/SIxfRR/ypO2YlTNwjkF/cxCdfZjXquP8Cw2w/9oX7G80DbNi/xu/DWvFhv3Scd/hw35Asb
fAGyz+UmWsdf3TNbMd3C5+lj5JVoXfNedcsv8a7BLJaqPKps/x4WOcDLGYEXISY5Rs/FcXzVvoJn
4XZapwDK6/mhfu0fZm9+mEJKKVtiaPUVyfJLf6do4IcRKt6qw+zJkZ2/zl/xCTOzbXkj3lPhn2UX
T+vtcJhfxz3DsuvpEeq24TCYcqk9+858pJhFkzgHh3jHcNZJOXarcGcwNVWtrJV8Kne34um3yUv5
e870R4aVMfBBaxfVq5ppJByG1VjJe+MwEwwqRx8utL8peM1oZ6lnmp5QeaLFYIcHOl9KDvXSELpU
6WVOGFiIkatfdkee0cpXHTbCnyP2v1YZeYCo8/5i+kLT/O+3eB77JAF1lPfytDbNvfgicu7zsJzK
BWMAUrApgGE1r8HDfT4Z6W2nHwVroc13gfyCF0YXQQqKT2O70brH2F/Ew4KUgfXR4qhs2LAEiuRZ
6mt1ya6ttY6VrLLFmr2eHR0GxLeWgeHFBRqC5wvPRgxquE3ydaWudZpcVbMR5MWkeEN9o2Rv9OdU
833AH8Fc0WZWp1XdrzqNyYOtpex9dfnzo/nXXvbXo7kIAP+pLBuh9hm0rOV9wJAICfYxKci4Yei8
uvIa5gwTTzY8bG/Ddi93LnDaup2pNjj+zmO+QD1OLH6ZOmOFEyFEp0F/RXZ032WITpHQbzBhhSZz
Dc3B1a6PvQ9aunnr5r8Nqyn/2JX5JDQgdYbmGay/CtWJJQzVoBXyHlC+St25cot6EaeLaHQZMgHE
KT5D0jF6XD7zeh5kacZ8AhPKmstkwf9Rdl67javJFn4iAszhVoFUpC3bksMNYXdbzDnz6c9H41zs
lhttDDCYwczsbknkH6pWrcBv80BQSftiY6IMkhaBAdxC57qyUFIbC6jz/3703zH+LwUrLR41DHOU
27ulaAJ9nKJEdkPhvvKO2ImjGpAl2/Mehk1V7CArl9GhmqBSXUKZl3GZF8RPQua/PLeZRcLOmGky
Kt3mnyvAGEs/CCJTosTHcpTVtwyeOgs9z8KE2/QOfRvfXnQuIrtF3QraUe4hENBsEsRI4UKzYlcS
4Ua23DHTXcCBG3DARZ6a27ML9o9Iwzew8cstB9IHgBSE+a+W5T8rtqzaJNY6Q3KtcoWveMMrowbg
2+ZL84IjnMkPAMdFvYbU3kO0CotuUdEsW46CRKVcTtYSSrPxVatEn5Bjfszk/c6M4jtqMrphFVoK
3p43eI2eFVES+qxFC18CaLEU+8h1in1/ZGyi/0YJkx5y7zp2a/E1P7TN2vccdaOrW3z/h3GHUqP+
iS3zl+XGd6LuB8/D8gjGx5/vWdFaM+cmRvUigMFy8WgXq3qalEtV75TQHoddpR6r8a7DcL58zdPD
0MzTpo30oxDvL2+Q4RaYgMxlAeB+cxxrnVeNVeRLbio6erwR5JWnvkqmQ2tGlayJkAEZeVsURW9V
+aDUF8l8aR978Ycu4i/YkCrjgynhsDTP2G4NONJQxZ/FykU3LyiAGn85TBqVbLaEKaNYT0Kr23pd
7XXzKuThqsfvNEZHMqIFURHvTNM6HH+lWboSZNExS8f3/EujuaL55BsnWVprvXqXmOsfTo3vty1X
mAnYbuHhJ0rqzdIapz4xE7Wf3NAdzRUi02lWqlH3l8ky3iprhBLyfrb1wPj9+ONd/5dX98en37Q+
UVwNuu7z6d2LgG5zMSq2hgBMeNVAJ47qCv8QBWEE9RceE9q2sbsc38DOh5XCjnMKehAnO0rEnT3/
+7n8pQrhuUA5Yx7M00EG8efyrhTMonuzndxoa+56etV1qq8Cz+5xwyBM7EH8BdmPAhmVpz3uiZkb
H1A91MsEBdLaomVpV3A/049/f62/AMp/fq35gf7ntBr0GiQ2riY3Vu0xc7N63WyDZikkL2O7DVKn
tdE0VAwnzRVZLZ0DDBcYa+JPfrof53XxZ6X95xe5WTdtnkRe1zOcS6ej5jtZ8g6IKJbHXLoP/fO/
f/Xf1qiJIxC9+czN+1I6/fdHm1EldE0+ujVEvDgB7TKShQINYGwv//6k7wR6TWU8oHPro6FgSnFT
vxS+2NZeH43uhEzTInQejX4M8xeERoMbJyEdw40BvDb/SS5tzL3J7RM1dQBafqCmgUT8+WqVqBxV
r2hGN7kX7nRjnmfVzsRczkOEhcuLT9YfFJONf8KP4L6BubaYCLDbl+qqKpY4v5viXiWsT1ybxpbx
0/Quw9puDhauz+3SwAFdtWuTZJiJSqRbd+2VH6XbBsIudGlcFNHanJndizB3J4xi0vtoixsFWlyG
QUXrkHUwyYsOGblMub0clEW9QYrDEDP9qDi/uKjblSEscmWTqCum5ppx+Om40r430Lwf5qpMbwwu
xFumXFvHehW3xUjYwtp6loEAE6bA7qi4VXK0hl/kKDStHXq71t+N6UMQnyRu7+TDTJaT5ATSSWGi
1+6AOZCbqsZGwvs1wYx7E6sbwLR02pjF0pIODTbUgx22742x6YoTvPgCWCHbjIbtZxtjNphUjuws
jB6QAIogksVPJ/O81G7XA0ZYIoTUOWfnVtFTGzVhM6Y0uLjjx+XFGK45LV5hnUQykLBylI9RhGn9
u6q9TdEP++Drzrz5cAUuDntA1AClbveB5w9Vlqvx6JZX+Pyx2/1qT9iRkJYJxucEL3Cr0nivFTsA
zckDQ9pIjojh2wF/3Oqr1WW56gTFY3hh7LQtbN0uWknhHi98861l5NavoInKrU0cQeUo2FsT2YPK
00dZwfLkYEWAK62zo0xr/frvXf6XMSm9GzOEubznB97W9sJYlF02aK07c1uxYSE76VJ+WmBN9TE+
1cZ6kNbjq8Dj5f9/F59acdVWDq8Yxi6c/B/uGnb47avWdSiOs1stZjQMNm5O9SnNpbyUPc9la0l0
P0wt8CW/l5qTJ23G7LkjH25am+llUO8CjP4/BZdGakBAHjiwAwg4iNO9rj+qit33d625N8TVgJTc
35rexQpfk+ZRDQGP2mdFcnPKx9C/a6U7GdQ6lTa+fEzV15r6Q7dL0GUoim1FQIJ/Vqz4TmTkJ+ZM
RxPtPHIEClNpy8C2IYI3Vd7N2RvSNi73bbKxwoepuBvTR8YsOC0DWwbjY1I+pQDB9VHOnaY6ouXP
qlVT0a6vNAVtLwreJaIooHV6WyKDOPO6neQ5KPHgB5Du9dQl50505xii9qAE74K5pYlQm0Mx2Rhl
NXT+2kJ8i6Er49oe2uh0pdcYlwlt3ZOTOqwHc2e1e4FrXNnrmlsGm2q4IEOtgYQ0N0Bc0nPkNo88
0gZXHZZlIT6MY0ec2G9oJArRp6BlEV5cyTqh1QvGQ9luqcfXar0zh8fe31fSXTjulWRr+sxUsdDq
PiYZaxcUf8G0k3s3nD4NnI0w2dcWJQGw2pNR0vGb9wOQZB1wnEGob3GwFbcFJvWEzfL7ZKep7dq/
V2G9e26DpkZyEJW09VYoXV87SN1HVtvmsPfbHX9qJI61ZpS7Sa2z1L0L/jHzHgP/RcRaq3TjYN8K
q6Q8jMAPq0RbbIRgF3HNKPvWO9Fp9cpKFFbTuBsrp/G3RXTslF3s3dUwD4FExx3eNnFvi8U2ju0m
QYNB8PxyIIbN29TVOlUPUbEXze0EBVccs+Wo/VLSTxjLaX43NvDhccSYcF0TFGDP5t0QTzKYZK99
iIOrJWsIWGTQOX3yMFX7Eg1wvknauyS+1N5qzLepZyBAtn1g8XHRb8enKXZibRsaxwTj/OzYJPdG
stfFVVMiCLIHaTsrVcNVXK6K+R94SoFRPUcZn1LjLkDfaTyPMA8mKoomffYEjlRXxlpA24fD3Vg9
KMlDWjyHUIkLwDw08J3+TPoToSl5uQqkjQBRzrfJPeq9dWOefek1qLb5eKdIByaivniugd+m9GFs
75nTFKMzEoMVrRnEqPmuCnYZWbSO+AMA+sWx/ePYhtamSpzXGOJxvN1iAEaEy5baDJ6rhVQNaINV
8a2eiuUEDV4J9pF8TWWn0o9Ft/Pq9skQI9sYR+Rbl36dzQK3Ecl7d1WSelFxdjeTuFLTh85TN2G/
m5XcSmSuJsUOxF2p4zAlot32/PeKZl4ehlWeHS0V8q73U6YF/KnvRyTe/fwki9+mfRMHKRlvKsMI
xTVYWkq1VeOXkbv3gAgtG9xEtje9BiPquWBcmA32JGP+Yb75+LHXwlKQVaen9glUgneCiWFrBTbz
JtWzjIFzpU53manseNE6agYrXVnpKdCupVEvpQ5hhwGaDf3K4LBKXEl/4Ebu5ItOboXW79MRlTm4
sqncC+1z7PuHIakBXBbZgI1E9WGQRTQCDCVdejYDVMtm4jQ9YxSvem/NCuf4j5YtZxZgIhhu8Bdj
mmMnvyuIdcZLFQ0bRZc/ekNcqqcEYJ8CRaXmruV1yuBntNYxdodcTTAU81k0VqJARJJTtIu60xec
QBoSZHXitMawSyWa0NjHkWEjh2fW0tDmNSax0Hib+FboqK8cd6WwnUgdDReqd6yac6UyYahBQEIp
dBI2fFhWz8IgLn0uqlSHR5nbQgWjlABtSsksNWaErmWGI+uMqPp42ejc7wqHeTat8mKmbKnitgfJ
SD1Xlur1JDGsxDbByt+9mbOYoSZH1tb0J7VYy1ib9JwyEKrIX2JXxcVzIDxo4S+lZ0D+3ofKThmO
qfEWJzEGQ1xwE7z6kyyfkHjfi+0T7opO0tFuF9cqjpZ6F+08s7dLiSAnlgC3VZyUL0F2xuaVRLxd
BwGmiV/r+ownIyzVY+pjI8RvCEWnN09V+CAHj5nyocY6ejRuHJGUt2qBB2Xla8tJ+JTQUEYi7qwX
WU+XgTLZpYnBBIrIgWnXGD6bAgehUiWvSkqyJk/JlJpfQlp9SFm9qsRLEGRuWj2omcSf8sA8QfDE
C/DHITPe9WxdKJg2pIp5x1jzsS9swx9PIb4Mi0FNNr0hu3n/WhrER0gWnK+lpq3H7ijiw6LHNp+q
Wed5n/IJHAcdx0QWp6dGznZt9Dlm/hsyrqBpD6hAGXLnMgHjs7giDtBJvsfSDn/PVH4T8vSj7+q9
kuORph3D1lppMOiEKXAeADRC+EvVMu5Zrd6lpNBFWw8KpWUawd2wnJoyO2TI+vWYYLdFabLGkpGu
2uydTDCWxaDbgZTtcpGMPcnfTDXQoPAwPafxWmivmdqio1xmwovFiijG9rWqBHx/dlF56dM36qxT
FO60GkcS+Djp74FxCVezNayg6KhGuko9ZxRXIYW/sTO6oxW5aetGhMH617R6FjXaqZLg3r3Pq2Q/
4XtEE6RuOpTKNYUBtig+x0SnPAnQ/tLm0UqCU2Yg4NW88Vmq7KLA12TSbTN/19RxVZQR1j0GzbqP
ZZ2As565SbmES4aPRvIwZCYKFdICzXOptWsBNUGEGjbnL0B/umxGaT9MCTmn+6HaZ5XhxCUu4lK3
EsiwTTRjOX9G6o+Y6GACKklrOf5lNqUDlQs3M4hJ6jkXtaXHgNVi0DWMwyoMYVaaJ1O+kmtoQk2d
HzpGB8CZTUo/w7blJkAAtY6AZKRg6VUn/smpf6LwK1WR/EQawkx3I9VN1W10CknJAXb2pVWLbNan
fxxK1PxjSZW6a9uLwTpNU22p+xCk+2A/RBdfie5rEF59Jr9kBNBTz3ltxNJpinQzFsfIk3ZRXS1B
hOu7sAfYpCOteYv9QKWKuVZDCFfkmFxFw3iQPWIf1aOSXXOTTD6p6d2iTNfV9Jb2/L4AWQjDItO/
S4f0omS4B2Sj5Xhhu52/tcrZGr6KQL4Rg9IWEaAuwKgdN0n9bllkw/nXeCIVaIqWndSu1KJ4md9R
nAp2zsuezztJ81nxHFykoWICOArLqjqLlq1gVKTF+64OjpZJEw1yw788nT/NHSJaHumJVOx9cVdA
1fRZ2Frc3IVWsjGKYjf/zS0zWpmsx5/cPr4morcVA/qS2UobOPdbo4dSaBQEEcqDNIbyIuREEycm
MBtD3bFmeTPLWchNlhpDmCvI+NCctCZyJj16jBT9RYqmVW1l7x1Tc7UGCQrtVsW+cwi3Qp0vcgFE
4t/N23eIBs4J4nwIYFQDcxTjnzhJ0fRS5esCtLPZHwWPnlLZDam4mURYZ9Or14przR9WFpmWuWn/
8OHfQJr5w2eNlwQ6iNbpplMzesEK4aqbbiRwoeI1LJI6iOJY9Dea1TvS8NvKf5cQ4qtGwUtDcqr6
TTPWatP/8Bi+0OSbF0eHDvUGqbSEnOJmzkJdIvtVD6dPUx40Yg2HLRIW2xh+8+ag91ZJZ0eD02V4
thCwR3Wg4IGTwEYOPLyBc3/jExFrQRhv3yVwwpZZhsdEWg2WtXUt4wvcVdbzMRjLdVOWtEQ4etKL
j91WZjAJELn0fmXSkf29oHvnGuvAUTD0kFO6MY3+Wd+F/Lcy3EpUVvJxEFxZwE1JEz61lTV0eKCE
azN3m8mV/aMuvoaE3Sa/qq7/aTD2XSsKcQv1NrIieAEAezePqra0gsS+3nRpZSddWktTuQi9gt7l
7PlILsV9KuGPBR8zWxUpCnIs3Lw0hvFSOnPJkuVkPmdonREeSPmbTqRsNfyu4rs63Hn5uzUdrWQX
Cp9wspfcjS0K2Ty4VhkZEAEJjP2OATXwfocDKk0OeWN5bQvTQ5ONy4AbPuIM8Kt6k2AY1I5HLmCU
iUSCawJz7GEvJuvZrDLlb2ToreUo4XTSY8XkMM7tJYZBYaVvpDraVNihIiuuc2Efg9lJRX0skwe1
85a1eBFw7Rqjdw9DlXyyk8TDaWw4JKhkCzU5MAQgl1L/aCO2DWvaFMatnGD94Gr8N5aY0Doxx6Ln
25BHMn1dwKnI+4IL6FdVq4ykCDvE3E3hVmHn0CTxZDK+OOEvGmyk9q0yNT7pUQHBj4UQvhgsJHHn
6/4p8k3+xhRDNWqzihqBy6Fog1MtvY86wmPhVy2exvYg1BvLbsNjWNyTLrmwRBNJBZwU0Ni0A5aR
flGke9kKMYig/+RO8H3eNS8iuqt553Ne3iKPUS4nYVBqhtubz1nrTK2xLamBE0Tx4fhiJdTbBXLp
oJpesthHEYvCKl7GE1N7v0BmsfeUu38fRt/BUPTPqqJA+SdUUPtGZ6/kQp8sc4C2xvYOZWPZ4juT
941ttmR/xJciFrFKdCawYanZtylD1PooSSV+skfZ7Lc9KbqxSNmEfd7kvYQCNFGMOjrIdvGAVrM+
xRSxo0lzIxZuGdY7ITgZvn5IJOG1VM4xsG/n96e5N0jzkaLm6MEH0ltCGcT2qCyauXyWTWi68Erk
ae1TTYSsDsl8942fPFbnWdEfB6IpScwBiRyV8Xg1b8eA0iA3ajpplmsR90cueufAvbHGld7s5OBA
affvp//Tx91cQ6GapqFPVgPQDdUYrY4taqvQWKfVCRSi/Il0ony7eeafZzEcUPh3Q7udAQd6WURW
JluuIl2H2jxIwHQesiAKhkAdVl625+ihcGc80uKpHTv9sKORK3gnzRNHusRBprZs+pVhPhYp/FV2
sFDdj7CMr2mnLeJmVxm4ZYb4BHYGcrdlgmhErH46jr+38vwSohcwF/uasXzttP+MczSxncqi4pcY
Fl5toGbhFuYCEdgXmldHV9K1J2YoI/IFZ4tKQqL33uf3LbJz6o+8wEQOfl6kf3j4zeGz1mEVJdiG
OTkKvwhcsPfuE0xLNFDU6VGID3rxW8vvGiIB1LlKNpddeM7pv3pVs011p+gcFw6U1IAeWQ7QOmWm
20aO5PbN0fSuVUu8ObaGsrodPRzwjEsOob+EJD//pw/rLp2MVW5QIWtb+tEIXl1YJCupV2e/+Bpi
UHJWKKyk7JqlV3Q3q9gYuUjzFVMtR9CfzBI3CYE0ud4x0Fhoit3xEsYJo9PhjfXUNseeJi3krujh
bkXGqgl3ZZRtq/at6Uonprcl1QIrRUwQqjUJDEP1wzTiC/C/2V2Eb3PamCTbQ5O4ET6YkWpE1lQj
fEjER0OPtyO2aFyhLVz0ZQkNAaZJXW2KaZuoL2Z4CdGyaI9jBJk5JolcWsYYRKjB/TgzGJZgRer4
aDa4ngyLAjFlJGQYRJ2SeFho05lfiV7uf96v8ANUDKANWFtoqf8sG8ch0cQ+Ng03anaYHyLcjgJb
DT/SahOnL1P406T2C2u7fWK4L2ooMHHYQFv85wfqGfMbTxQMV4DHPY5vQ/zeF9yMhSOysQJWCHlC
q9rMnUEB84iNlTZqi7S0vngDQfDRzyM2874w3vpe2RSi6lDXKXG7idRzmYZsf4yHrMwWGJFDURx8
jm58QYejAlEOiGchIgYQgJWyQEKA4o4YwZkDylrehqYwPH/zTON3YBS7ejt0khOWBUx03R7nyg97
JQUEMIdd3/9Wrc2gvbJ4pSz/zVgkwhTW2KjYjqJ77bElNI0F1EGmm4uNZzJLTLsL73CqspUh1geh
P2X5+2DxrcpqYWERL2vQ//33sf7oJSxQ2epdzSAJsVGSfGjkSwbaIwjpVH9OzZsMlheNr73+FvGj
KlzY4gobiOA6+Fftf9f4YztBYY8BBtm5sJhuzvWp7wRmcrWB1v06tTvqPWwvAMWSJmaAgtwIn/af
1uZ3yejNh97srqzKOr2SR8PNDEyyDQ/GPtRz4Mx0RGEIJ04xfpEYupcV0IcJ0paXWOBuYDgi1F6g
oUY4mhM0H6dQUMvnhM6qhm0xPoih3iXtNYAhOEHFkzy7rTqqAlY/rNdIO0RQceeTD//zCa/MbhmG
H0UAv6kH8sEjI2G9bFXVnWHkyquRbLxXjbDTKt/Oqk+Nl1Fm9/gBbSk1exPvr2x6alUgrITSTBD2
wUMdHLTP9lFwxuqoRY6QPYwU2LUhETeBGA7rjjDciNqRnyuPqiMCziqG5yRVuSqpeBOKmX8fBd9r
uZvHPd+1/7mB0hDYTIl4x0Jn2dyZknYCIaG6zxguePqZvkcOT3HkzqU5hoXLKc24ZKhIRyqpn77N
/HJvDgqFYSRME2hDGPLc8JeCaRID30QS32eunO6mGCkwbxWh82Ckdh2Vj55CNuln5ct2RmOQliwP
WpMfHspfCgwayi+XAFY+QoQ/H0pZySLBeabu4iYRKcs2YkBnnWUcNGseiuy7TX7tVGSJzVVncQaJ
I/fGg/fDCOM78YZ3Q0Y3JQIFAsXcTAb5z7sRowYkyvd0t4nB6RlJ1L9H0VxwP+ddzSxewFjVX1re
qVDwBDfv837NwNaDgR0PxCKn3OvSg6DdZ1gU66oTFph9Cicj+OzwypCYV/z7sX1vLpHZf9koUZkZ
BjPzP7+vnHV9lsiAYENx6rm+Gqwx+iQ5zbWvnrp99z5PTkuWuci02ZNI4igm0O7rxIk3lOemDZ76
xhHr6GL2r0i9dBWJC6TDhOhkCxfVumHOkm1wAzwYnHuguFIe7eYetcMrKij0s6a9RrSz0AHA1P79
874rFvh55BPPtScYEUkxf/48D8nsFDWq4g60WCKyytZkhLDpVKcNQEWTC52r/fOe+DYRJygBMp08
W65hw3nLLgxBiM3WSHQ38R+8ZFeYn2LzJgAX58HWRMjs69qCQ7nWPhUR94KQ8XS4jEqssedaqHas
/vTDg5jP/T93Kd9IQTgsziES3+qHSOyKKC5GHXrtmnO36R2GRIP+Rh+AOsnGtqPBKdDATzklIPyn
ZfaX98DHzxortiYK1C/Xh/9si9TyK8H3gFvB35lsiOkuKNe4MVEe1vXOyBxoIP/+xdZf38F/PvJm
J4amETS92Opu3ZebMXdG/xrCZZ7HXg3DmmIIn/wRMx6BsoEpmQIbm1SurV4ZT9ydnB1ZCK13WmSm
t9BZn31pwoufbEFm0EUxyNhDgKDaGwyV9eYQA4HKoo/pQblX5PzrTdYNc+ms2M6+bzLGYmq+7IbM
Ns0Rq2hzGZf3iv5garhfAuKWYbbBvWpfCpfBe6JXdENOLn9gJlkci/GT6YDUXzBtXrVTsdblnP03
WgBg1iozlGjViZ6dlscJs2OhwHV+lKe7JJHWJSQ/XSltOt65BDe6HDulyi4jBH5Tgqcn+n6JCSgT
80Cx8HTPtl2j2QX6oxigjRlhvNSnkyntunj25KCSB+H15ZNhIPKMpH1VjDgJyNCg0an0J6ZMP7zJ
vy3d/7zIm9IXQxCxM8RcdyX1M6kds1sCWTHXxXzbQ8bbGD983l96VRbrHDzLvzAj0W+ukqAgmpFZ
q+6K+UXSIHFXO73cC7Sq2TY3Rig+QArQ6nVr0xTw5YvrhDhmpDpWu5zHQU6CY+Bd1XtnjxtZlYjL
Vh4D6z6qflEL8hImLf+Ip9bFshv//wHBkmatRfWzGn/Y9/IMDn7b9wY0IfDDvzjclgpV7KDwW5gs
wmIx2+FeXndWuWeaOG8F/ufWXOUxDo/vnZqtpOFsxJ+uZqVUDYji0O+J2Yni9d/v9O/fCy8DVDIQ
15Xbe6dhCWqFFHNCpsVj3Il40KILDTGcqM8qBpgFD06o3JzOPqWCyoGs0hhq20RMyYMnNy8w34kC
uM73VN3J9KLRT4XN1+Vw++wUQhZnpS9JfeLNOlDHVBK0BiuaIg4vQhc+z9W+ZAxrvTkPbbSc5ycD
s7SyvypsCyxTDJMmoceZj/Cvpr730HNjPo4YpHqtPeW5CbqTjPpKkORDAfVs044SrtXSSte0vUea
ggVHgSZovihl8To05Uau2pm8IOAxpKgR/H2usK7dZsqFbAOEvSsu6bnUTARrl5Hl7gfQ0NBNRsqc
pwIknJ669jLjYpSIYlDwkpOIi6/dCN5pCh7yWbzgoAdpLKDK8JjGxUmCkWTQzHVtdd9o4lnn1eSK
sSNAIsVTt1Imen4GB2Vr86JMkiUo6yumFXqDnXVV7cay2r0GEUlMQRQ8WYAztbnEK3edjxgTtvPw
C73i/J+xQkxe8dLfjXoAkQ3ORsaMFFB+Pky8+pHCY2liVU+8heRZhGYld5mQ276qbntF2qZ+tvdh
MM7LFPXcPhyHTZmJG47nQhbwhClf/r1u8ZH/200KoZFFC+ONY/jmOBpKX5zkQdNd03yMhRpfBE+B
TtmjehchmrfKPoITzwyyjBkaG8GvgCtWD6wVW60cdKcZZsaKQMo3giEmbszxlz6Wv7qePOTQLwpJ
2/D2bKm7dgEONzJJAuq8yMOlxXNOhW7Zp59yFCy1Un8Wp+TBSiAuKg0suubeSKvf875WsKrLqnY3
CMPqZNY6DgeMPEw4P6mreEelfB2LfZD2OCqTNCYKC9Mqt2PPexQvEgPjSmA0GWd4mKc0UdoiE8tt
GTEeU+LnsT0rIxIpBEzwQkQ03gkCPRzl9nXFLZeepPZ+FB4qKAeJHq+maVwmLOxJv2uz6DcO2L2h
OG3FbFcY2DbQn/Qch0EPCCi+h3/haH580FimkXGslQ6KmLJpYuvA907ba9/g7gMZy8ctX2WjzCsF
COOoJLjhYKzXkN3J88osfWlowXKEuMGsKAuA4nVy0QQPgtlwVzbvNQ1nV9O6j6tcAuPgD1vyuJYn
kgtnssWQJeuwRWQET6Rpzh4pSSo0PW0G7/P3+Y6EBb2smZMkzA2rCkMpDYsMfy5wJPMopW6XvTNs
EuYAgXI6CExZYFRBNPdaR1XPiQpHRQk2MhKPyX+R++pcJxlhMzt9/kTq/+53Lnu2qQhPFWoUVQlX
9aQcFX/X9U9i8Bok+0K+S/VtZxzmFCfNtvz3Xj4G+XGWU5N5tDM91w9Og3cn5ve8C4CqtxYCW4rR
SDqnDij047BX5iUqK7EdtafeMp7gkjQ6V+y7PJx4dvOsvU10epm3uzb3HnywsADgEN3814yJFWSh
lkty4TC32WH3hgnBGpRe1dA7RK8MX5LBpcKb/1Ckf4qJa30k7IiExz/mqS00BDh2p5C6aIBt0iLO
1ijR8goDfYvR37yfohdB/fAZdFfeWxw9V90sHFSUx9x67VpzoWsks5NPsbL4AxoGBYb3xr09KI8K
tE6A1LF2Qt9AXtO8ZJwW4YgtdLbzVGHdjru6OU/qtNaiglYstP1kBAQYtn35C5ulmUUjtOlvKFW0
1YZygGP6/7OK0zxbrBHSiQzbieZdzqehhWh1NFkNcoVf1cIMonPWsgRATWUv2mrtVozCTRZZL0Ya
XWJIA3yRiLmCNx+jJeyg+ak4NXJQ+C1NcBHrB6KrACpRxDEqKWQLmqu3JiyMM+aShCI6c312JeCa
CvrQxscNlpAPgwAaiKJDiIB8C5luZaA6nVEx/93QXlWL3C0F8jKDVcrLWjR2dKCdeSflGbIVHCqi
9mj8UiVHAJiWQybnXHLzCVbq3S4uOO4huMqMuPquAPhSlvU0YkhnQD3hnMD1pgk5skLzI7FqOKhw
XQ3ulOirIVfho8z9X4U5ARu3SxFd7YIU6CS4Qmf3QFdS38K3QFpZ2BZ0IvFZ/OMyBXWd6MsY7oFC
UzdwqiiIAFDMTxjYhM1vK/GWXTcumVFmgrnGo9XWUe5XCVSZFDE5xC1UN8pZI3MOFxnkyzHUXEvD
cMfaCt0uFS4VDhnwlrmYBFcfoVRcuZIbNGJgnyXm56DombmLE0jMq3KCSBm+qtEeak1YMDuGW48T
1XYIn1t7at8T5HayfFgjN+9tfYDM36nMVGOMXQhZ9JuNRrBBasb7HImXH9W7ISvtgmGth2Nsam2S
YnD16Ty/D46ViQPamwl5arEZDMUO5XwtLz2x20o+iSZsr7k2Lb7MT5BdQz1pZDflWfuNW6FeLznO
RsgvIqRw4V4aHgFl3EnNHppxsJu4Xek4lLS+5Wih5nTICAE+8bVcq89JN+INfQ2NUwkDVzO7X4Mv
L8lq2MXavkhfVeMkCi3zi5rB7dNYSdhfcUFMwdrIsMaa0Sh/ONWgnzN8PH/LCKIia3ok6sPciuJR
GrFvqvF3kI4m0tk+DZY9vCcpwCH9KmfXWjl52Io3nUU8F/Aa+v2I3u5oym+a/hkztiDtQky9hdcw
tusj20uveUnWaL5PRgiGpr/vDKqJcl+r8pLEmuWQGnZqwGXpDw0+rUqfKtAM6OkCIFs5JWWt7dZh
xuMmAKzQjX0CpIZjQW0gITFPWVyvJWiZbdnvexZrEwtP3STbuYGPkO/6hbXuOoVyTd6kGt423PdW
F73WKTtQZAFU12hO9CSJpWm7BYUmKVCG9xFFjhdX6/nxmnKNdfol4YYC53CkAoreKYoUu2pkaOMA
0QHOsXPYyaeuf5p9aQfx73LEysB7lZlq+iPOMySuZsGziE3JOhZOfg+N4CxoT+Zsc53M3N6C+9Ei
vYHEzxJdst4u1SjAx/+zRwAct89Bel+BHrfGQzA96f6bGZJECg8weBu7OSVG5/IUq8cuuOqw3OAU
x8K+ICGEvBycb/hgn9hEtSauaJHgjavypZjLeoyEoO8svPHTYOrfj8feb+5rvMzSIDiJPZhuBaUq
7OxR5z4bFEL0QN1V65J7pTPVs+Fgs0pTGK9sd5VqT2X31y95iyGkSowJQW8yWrKQhXY2ZadOLlyG
vY/jnwGpESKj8X+cnddy40iWhp8IEfDmVnQiRUpilahq6Qah6pLgvcfT75fqjWkKYhC7MzEz0Wam
ASYyTx7zGwKyM+aUatj+KE+++yBZ0baHArrvfLwVGOrJSHv49W2H2WW86e2N5J16t146lb80aqwt
Md2tHNR+f3S296viRLtZvx+0hxTfLx0YcZOWK61/CvoOPlSzKtR2WXoO7U/KVhWqCYMnpStv03Fc
CqBkHY7bnq61Mv6sQbHYT2n9kCIYmIzDXdoXWw9gc65/6ONpNAIxIu/galtZxz+MGC427qLC068f
ddT6TzDQ+5b6AG6UWGv8/tzCWg3Sn7Tmi79aMQ4QtzHgznQ3hPkuRpxAjHBs8oKu+PCqU0u/OMQI
zDJuXQVpMEjCutKS7dypsbJu8QPUh/Sn3xz533ah8uByyUQpYqjFjQ+aSTMf4uHZG55kBvWGe1fi
pdEjsuMNO/KKpsJRMCGu4mnGqLEH/Zk761S3bjz7g95MrQONh22tERJhJVdIf6jWYwnzybxLw/5X
isE0pkeAybn7f5ZdvyTEw3/yk507hCScziJqn5jJsLMbwm+4zbx45yb2D7Vubx691NkXPpi0sIaA
n3wkFTpAvKdKl1MocOMBguIFBxql6xgtp6ott0Ne4SAAyh7eQZAw8iUKa750qBv1Vac6SfL6yc8p
atTXABM8ie/flXdPDgeyVttfHZDDm4IOONbyjs4ed9CwgUJbdyN2n+oSFXd/bY/gS9tnLXNRiKkf
s9QBXIvajESE4EhkIcDIl1x7tQJzYRoSdh4x5UD0BER1qUrdtsb8T9ekVY/ZMiS2HE3I6qhDKTsk
2r3p3qa/4aXrOyyS/tTxLxWvJOfWqn8EJCglQ2UP70lG9czCXLTQaA6VnDOCV+VsPflP7ccLLXiv
XIi+dM0qbx36DRJe9i7M7R167KsK/gIZgVK4f3koFJZD/hbWAT0z9AJN97GrjVtf02+EyB0qr2DS
b4ty25RbjY2PpK0R7WTSUU/iepCIGj41I8blW8nZO+ajrpar1s4OUNeBPZbPLZbOmYUCYQVWGfh/
iTpd2g9rS9iyAQwZO3PTZcEv5Qj3mmbZNi61ldLlNEKAgrVZfFIqZu3VvtSChRd4yxb9kxYYkOfn
S8sHm1Y/11p2r9nOykGxEzPVo2a0O502BTnPKkXPr0IJsgV30P2VMp2v0UjQ1QqDGh2pVG81GqSD
2F5UnnOS//B71T8hUDddKk820aen4VK37V3cvpVFtqDWBkm8hRAe3ATtTTBYD6nVYuyGBZGpjOsK
IQeNDNijzu8pBgwbPIoKeh1FXswfll6L6kvzEQ0tpT/puVBGLJmd6g0eb9u2Qqai1VdGra1sDYPs
VkNINSOXubF1VI6oGH+1FcpbYr3H4E5B789IR6pJFJ3C/q4M1V1gY0/QhPfyqEGgeTelaEnzZTPQ
PMjDn1nISPZ3gT5OSSO0aDDOjn3UBE/B+MvaxIACOrvZywpKVBnKY8DuCgZXMjFm18d3bfnqcx/k
5ckx77Xkl+9xR8YbJOFWRvGuS9xoP8JeWBwS4bIPJUf/o1yZdr5RFjX2Ez08nbL+QEbwvjKQ32iK
YBM1PtKA4Kx/2T4iAqgWHW5t+GYyJzpw/uh0NAoNqzrtBW3llUWq6+XHxvo7IcOP05808DP1d5z9
Mt2t23yMCvYSzUcVMdBsHobsVUVvSecqTGHH6KAXRjdc+CTF4q+5FKjOujWh8cveJleYP1i5cQcX
i9oPclvnk4Z1+IBq+U7IKqqV8aQOxVqr8nUfuCtfc9fDsM41RGEoleX+V9JIyxCPVw+DVRoey9hG
ToQxaAQ7SeoIZSCb0+wnHMSxX8D08eM/YQqKCUiNzGdELkOji9mfSnevp6816VlgIgTfuPDBui2S
AFuVRJ88l8V3237TqUu/x+UOVAjCYTUAEfgd3S/05aljXpri1kKaCIpKYMWLAVtas0QpJIu2Jb6f
WvjeAFBQyYrRTghcIYmPBCCmhhkyDwqx3ytMrA6qhVbhl9q9axTKdfJmdEjRk7iUMHgp4vXn/MU8
mgfnJxocyUex4pYwMRopT5FE+407FqFfIOJL+z5yl5WyipHZyP62YRxGOHv0f3k/yi0Nj2ZRPVdo
9oXyh6q/5hiw6MNWzumhYSBNpeKqR7v826c/APTEpY3TKvlq0frbMb7TqKYQ9NlWESWex0+C+Kb9
7N3bDKfIyNcWNtBMGc96NXjIi31r3h8r+6kCeeB3+q/c/6tlI9fJLQpuf7IKYBPRyqR1nvM7EOTG
r7dYeD27o3p1sJvNq+ok+j1Oz+aqDYccj9QniuBDBcsGqY40/u3Y1AekFwN+VJ6EsF6HMyQIDFMK
ll56HJQfI0OmwPbwn4swwCmowr1Vo2No6DSLsn3RGLnjqapR/teYg2naH1ErGH25T2Rvp/wNuOBm
kDoUTNgQbYp5oy/gyHws50YIurZc0cpz6AofBGshJO3DmMqid6iBVhnR1EAssOjuR+PexurSeiyS
owpTUTCEigwDsZ9Z8x6YaAs9uVLG9382wIaXoD3djukF4bT8bbhvyvAT65Wu2qrRMbafswymW3bT
3A3tu17SL3Tf57p70245CDWYtSjZmbqGk/ME9JIWkTv4apHdg2Db0RRXUXTpwmxFBzaNd5H3Chjf
4T4DBdxLgEYQSZp5AzEt/9JznrzBZB7rFQoKkyPAYjaibt112SpUbloaCR5mfDtZxWJw5wc7c/h7
5sHfxmVfHvxNf6cxerB4hQcPM33GaiaVgBHcOi1cj54lz9bQoiPmvNRo8RL0TK96S7XddEAjIVZ2
sTQHVf8GKxDvgwiaRu9OaMZMPgXO5ZLdBml2L5EA42kDCuuQ5tGWtihfg4khcLWkjBDQ+mt067VT
vc6Ocb+7uPAOdIB5FrAGgZrnY51NLSUFdBGcKOmgePKi5j+yhN9O8LuV/aUPaKgspHWt7REbxZn7
zrZ3A0YL4kgW68wAI/wSGy8jd5rhHwOFZApGnS9ki1KEEVVUs3B7Q++XGzqcGfsol7YRb0wDkgE0
/5kMP2sP8srQayAy1OPghktXae7AXRkWnUkYRNh3UTgH1lLAWZPBmdvF39ClLBz6BsKBEMzdN+FY
PSkyw8ma/J5uc8n8sdDIL6DbumZDgBs/pPSVRAWfwudAeXYs5L6SV3/Qj6p38pCST5YdMhVUvTN7
/NJroYYCblOGawnq+Ov3jHxvKJQQnApTaMnKN7WtrwUoyMl0lGY/2s7fGNy34Y+mrJZCTxtinsvI
KcaxOXlwO/VGbj9m3unbgI5VYvxlA1oBLQCM5us7ZVkXVBINLPGlShDPzIpzAdmEWMXd3mUHjwqs
/D+gtr7LhvJkFK4AYTPMEMq2X5/sh4bftbqR3It5wQipIOH6sbr3UFwIGxvHedkoXtiiVr8ZkuAv
oO3Xf/unUMEk2Dkg1SwejoCobE/PVxT0mm3GMBRxRR3UZZ26m6xLVlELwd6I1kFH567PN6Et5uib
Fo97a/ip0fhIRBPLkm8C1sgcN7L77ue3Mq2aiHaHSaertF717qcMJ634Veir0aaVEeo3lXtsxp+D
I6ED3kPchOsuuYuhtZZ5bW4r8DWa0t3G/GXbP+YO6SfgFg34intyEIJgRKfE6IRS56KFTylnMXwq
Zf2ud7q91R8kX3/MknJVJm+FOTMyVcT3+LpaoDdkVH1MAwy/Ot0pvmeWiZOEyT2cF6c84kqEjoZE
k6s80RSwgKIOPcheioM22rUoknKBlU4/Y4Fy8S1wPpEBOaE5O3U3sCPfsJpAqg9y8d6w0En+l2vM
ha/JoSBgGVgGsS3A7DoMPycbwy07o+y1MtrbUozi/6v54tzL6zD7aLrN2AuobWT8P6f+3545CQ6j
oTHMGJpon0Dac05MxSXYqGbyFpLs4h4SxUtd3khBesOgJgteoXEq2TPXIqMS5gJgaRqaUp0pCq9D
oDMI9kB87oqSPzm5+qGQoe7IUG6ZWUXpQQyP+dsNkNLrp0oEjLNt8s/vYCqI9y+RU53OJ70y0eQu
ZO24xcEeZe9JvxmHV3MOYKNMbuhvD5rc0GHcWY6WZSzYeBAjRXQrFwwhiFxkCSG0Ak4OOWl0BISH
BNf1XzkJ5f/7cJws+SMFJdVJ8FLKEjZhkETQalaaBNM3WrE3gBMxTQBYG/cz22OSHv3zPFulHGXk
axOVvgZLdxyNxK/DaC9+DBWBG626cDXgig4gvpsTDNAmQ+Zvj5vcCmVrm3Wls7YjEiO22i1DS/mb
EAlI33oOTRzW4xaBFX0hfLxC41XxmV711qKMy1XlextTNldOd28FT5WIB8S0yAL8izdK5nXIrb4G
Y/Lh0Wwrs2BTpduoRAKHlolJkZ5Lry5ente/1zQj+fxFCjw/Q1BcsGad7JauNygeHCncow6dIcDC
kbKynbh14ZiFw2oMN/CSGA951AjXn31pryhMesjjBMpRExv5LI3zc92KdKNlpuzfWDWM3M0Ar7vy
V2m+4WwC9b7+vKnM2T+/9eyBk80p9S4QloEHMtYA6jaIQVcMW65GBQvyw0Pfwx3fQb3G032IcIZG
2LpZdjXt7qPKz6cKnnkjEbymQeF8CSbbN1WAAJdhF+01KmCUBeg/5R+NdmD9iWC8jEZLOkRHuipn
Ds7lDw8yF7cDw1Ix9vu6+nBOm8jpeHTuWaTFaIM3yW2Uo4ZfbOxBI9ZixEhhTTAsi35h02C9/uM/
0Zbff/y/bzC5TZpeZlZiENmbliGxZS4M1pj4bjMKhFLmwsnRUB7XuFNawrfKTKHFG6Np32SzXEdc
QVAtrdBAnryllQdSE5w32hdYRADXGcuNp32yZxQ42uRKTnDwK6j8zNgBePpKjsU7txiUhMwCol4d
2HAJQyn5MYG2WlEtS55+a0d7V8K/AGMnmmDS69geLOmxwZ9ZZxb0uS04rrrjzazOpeuCAPqfzzO5
9iy/VYvBQu+Iw8GNMVZHpmuyUFuPZp4k9ti3zwDnGHNJ+gfI1H3dCH6YtZbW1dG+HvwlI1g2Xpiu
onJOyfLyjjt70CR4dskw6IFTRWh2bgTkgLktEwquaW4I65+vQlYLE8KfJaRfXM2zR0+iXOzUSY6n
PInLeCTUcPhl1BksRNnmVvPShYRaLihj7AssYIhfV7Nz47IdURREPJnAmTBXEsc4qDZg9YJsJn5c
jKBYWVkOrrX43om/fxZB9SAP1VbOySk4NsNIs/yooooAYzx0V0qyY9dfP7NTjsM/IfTfJxqTqKFG
DVP8lgswVIsXhV5pFYwwua1tXaKT4y/0EodnMqmhxLQqiG/DOL9Lwa8XcnFDLwChLXG4Zl7q4g4+
e6lJIAl9YlkwZOHe8X7EirpxUxdlknxfBlhKysMKU2JgdTDKSwI+kNq61xmVV3/i6F1kfb79cf2F
Zj7LlDPq6VFXt0x8xNkV+DDJ75bst1ggCay1pWxRpbv+ROXitkN3zlDwEJW/6Q03UlEaRRml+4SR
SiuXN4RGhd5wBnwS6VXQuPaSgfCDAMGwH43xKPN3bT18sLJhWQ4JahNLI8zerr/X5dfSadSYaGzK
0yveLTK9a1s2aFB9kJel0TZNN6qBUsA2n1PsVS9epvq/D5tc76EUlFqqsTdTlZ82HklugRqRa3Oh
cixAi8DF0fjZfIs63WkQzzy+fv5exyX6R4cAOHh56uKjzSJdX4cp0P6fc3P2bpOwkHi53tcdCxF9
YO9S4jUhBoL4y+NMk6PxXixIM2aeeSlZpXNBx8dUmbfa4u+fR4dGqofCYRtW/D4DhzqovI2+sYID
fYtYFXmGiFAC5YWB2aLJwtvrb3Ax6p69wCTBG0HGeYPCC+TeGxaKvXYIUwiCG6M5Xn/QxQNHT00Q
nrCimrKYVbkdvJq6es+gRIiLqgfJ2KYggEtKf9o3MwFHvfjDIGCyoRELVeXJD2slz1bGrkv2rGiE
3VrqY0ISdatQzn5asJsKNISG8EkbGcW9d2GwwcR4KbKRVAH/2cTqxo6ln3L6athgEW7spLsJgPMI
cpxMb6ROjLUOBs8ynfX1hbq8D1GtQGXEVgRb+uueaCQ51iXfCbmeEHg8ePoOVm0XnlBW6JodBVM3
K357cRuePXKy9V29LX2jlMO94CjAFSjrI1VhaB37+Ng3z7DQEAgiFANEDGcT7Imy6+e5g38GWFwT
ntXTAJQWtippXUzKD9AAVLTLfBGWLHTnFTQArI9pIV5fYkN8/Gk+df7IyRIrTtOGscxtlHruIpBf
9TFYZjL29pp+57TyIU8o+Uy0nVWGP9AnIqw6TXiXpqetKyYXTpWtNAf+NV6ThAfRePWsZ5ogzBsW
yBIBE+AvV8CVkx50QMLlCl1XNNqJLIqv33RMsMyeuamUbgosOoPWXAPQJRCK4KeC6gjSlZrTxfTp
NMub3tIPvWkvXF9iqmSt7IEBmzOQ8lMGxc3MVTWF73/7JJP90HplJNlFRA2twhVljAhkkUbNOADN
VLqFZ+s3PoVAlLw5unSn+m80bMwYuRDjZQBe46WiMqy54oQQzvVv90kD/PbtLBsTSdgFCNBP0puu
dNXcUFDDBAp444CPxRpDoP49+RVqlgCzcXfQzRD1AEUhtWpv6syI4ZfPbd1LMQbkgiMT18TlOYkx
ShgaRY8t+J4vRAEgawB+sp2QV/DkYe6qEBnSt9999rDJnnVK31UqvYz3DGt07D7YVAIfmO9MoAwx
gocn0lfae9eX+1J2cP4TJzvBGQNUBxDvFLkywE/RqqMSSDeVdrKaOZck8RO+/0Rs1hWRiKDm8TXy
RbbWJKWVIr7NEXQOdP4SCkyP72xDP1OMY9ti8nuiJUcekEnLVpwIfeYtLn5UyIf8y9SJvuI7nF/J
kWLF0uCTojSbwnsYlTe20OA+zfY6xNJ9+7VnDxK50tmDKg0jQqMMInFDAWMW1U53GsABXv+CU9ms
fw7z2XMmOYYlx1Uc+jyHVJdZxSJv7IVwS7Yos545KGhJGApmlnO9o4sXGdX/f1Zy8jlTVc3sOOR4
oLM4kj61IGT8P6AiuMlw3r4JbFixp//q19Lmp1uFZPzn4ORsVaMAEkhk82sz2kTtTu5PQswQS1lv
NRQn6AMeLU/JmDPfvhyWeJ4OWxYjiKmbSIDLiN87BiK98k4fbqpncK2LErcCTqikH0b5QLfzn65Z
y2QaRSUDt6i5NVc/u6nTXYUPCzI4MLpNrD+/7irIz2WqFmQPBTYqvv3QWLgrCA4JkNRV0P42jRw/
DKbAB6VV3jr6axnyAGTUCGfaDoiE8SAOnBbr67E4CEyk250aFBWDdNvVEJFvUwM7K/dnrC6HdBVY
gieFWEVhpLeim6y+g9KiQ8nFAWIaVE8erXRvr+JCjXEsEgfdA8kedm4GchZ0vWnehS/QmLeOtvCa
PUwWsObC/w1EtIqEFPq+r7pyilL3V5CZC6rphRLLW3HX0oaQQHRD/kuQHaE5Vdf1mjgMf17y3gT0
fgAYR2yWYH4qlbMcQD5AxhRxOk+lVQeBWFcPpX3SfG2rWY8SrB97FA6hBzHYw+g6gqBhpgd6q7T+
xLqIDpfk/TEe5ShedbR8Cz+HPiKILK/o9WsduA7gnynuMP173TdryS+AHd3V1jKO/rLwtTa3iZ3t
Km1XKx/IFiHa9eHL/jY0wKlIXFn+ryF8VL0HW7lDUGNJB25R4kSEYEOM5KMWAvM296XzU+DjEvkp
areDgepSsorZYMOAXrUEeZ5uhorDUgvcgJI/hTNuJ/1Pmw8BcpJ/BOAjM996qC2Py1DGYGvNUEb8
jnQAz9/9FZsb9Q/AugxQaiA8xDhN5YmzG4gJHjgjS8N3FS+x6pM+lJemmN2YzZGAYpruCkovfEit
+BEUQPsQ0MiwrTkJ6KfQ4KSLjoIYn78wj6ohRNSYPdBPdixv2WTROnXEUIi+DHHeBaiNoZKxFFDc
MPtLKjYtMPU0/wWdFdlrJKpT+n5+f8uXjvFvk8E2vUlg5HqUgFEKaCFo3dBQekiePPBcv6UX+S76
y/1bMW44FhWQbPSaqxsxwITX5FsGUNqDaJC0Zb9swpNoUaSgHqlUCsbLok3SDiZG7XimDydZGVap
/ZSE1l0YfoTI/RLF4X1m0CjQGBLNizE0l4jUBmWw1it0MsKEz4/VOmP0fKCsTa0Fh89lZKaZ0PeM
fnE9Jl4qvRC7F6NP8DkMBb+GBEx6pdRFAEE09ZBXD37k0hLAqvgsFd2PWSEVEWK+hyDbQQAHGRxt
ihXwJbdT9ICcYURADM1alFRUEPy0nyjpKeIJwom75dgyoqdpPjtwunSxcnMjFU1eJsPa//p7XRnx
PQ1Mzp52Ah0NTM7T9wKk/fVVvXiv/vsYHvT1Ma2soT3h2uHexi6Zu26TUKjoMIBk27r7jE8AjfWR
Dyw1JyN5m3n8pZpN5ycylGGdma59fbwUNrJi+tRsZGbtT1lFLNjIEMK91QDT2gvJagnim6wHoT/q
i8ia6WteSgwF1kvHN4X7ZgqT6a2wdlprCEVWwSAR2i73ALqhwFFoXVz/rZ9ooW87ipm2ijAIw9lP
2vnZpd4po2RnEl90NOs7UPOCnSiI40iC78T8Th+7xWiiugUeR9QCQLBSK3wo0nZfyS3Gqhs6ygx3
uVV6/BFeYzqO119xCjH4zLJAg/znFSeJsqUMWQkcKBSHDF8FShG4e2xArgGaOEK3gM0vjpwNRVfG
Y0zBwTwkrf1v3sOUSUP4LLY9vf/j2IyHqCMPwSFIXMM+5geHwkDeOgMJ/Y4mXuF2C45dXe3SUgyY
1XEOxHTxAJ69wyTgqOqQSKErJZ9zdPoI2Y6rianM9Z86Nc/4Z8npqRNh6KGpny2gs11RKZlWcGUG
YskBTFt/UwuUpb82ilfkB3K4LV5hPTfZh1MhE1z1Sw7CWmKL2DgqZt4ud2GWYglL0RQYr4M/rJoc
5ew3h97Ui/Qy6xM2hQ19e2Fxps5fOMnKBqWdkEtYaFp34F6PCdHfrwGTJpuAClqCRgs9d6X0x0LB
wsaai1qiqvh2lDAb+vTiNr4NkzPVSpK4UcL9IB9dhslUHk4nFDJC6dGoPkT3Dx4bko2zqfmlwgrw
C91sIDhARCcnZDA1Ka+RD95zFgkXWUc/4ZUqzgqer28M61KpDBzMZF5GWOa/vq6zbkhtHg88SfFW
HrpmjtnftF1yS44muhSWdewC+ynsgaZV/dbwHagTw0q3P7ryFQ52AosH0BMpMopQXq6g1+ovHO+B
lk5cvqe1sgnTXVy9swERPWsW7B/yZ6H+J4XLWP+J+m0CHrrChgQeSAW8l/9nbumwXt7BF5HWaDRP
gkxj5GLB3syWQpJLSIxVVkTWooOsspYdrCMRH+pW/pAqnHb0o8gWdBAUoDTgfQloXUaCowXNLvSN
jdj6crGpUWsnM76+pBdP9NmKil11tnM7qoisblhRIAiwk0Vb0OPfH9efcnE8oAu5Sw0AJjCmyZ02
pHaXIcIY7/0nK1p79+26R1VHWRQhdgPoIt74yRHRV7PceuUyytYNdsbPzqb6Y/7yKTOc5cz7XLxj
HRIJ7lleyZ5kEh7AMckdMamnRB+bchXcJEEkSOptt+FsYY69I8qrVXwbx7BZ3S1bi5sfapS7Khrj
VsPzuHU7jEjsOziEpXmcTXYunSpET0Ed45GGt9HkyzhuK8dpX4WiZ9JY6COAxwOhoZ3QgL6+GhdL
XENTwdARPPRvduXYV0ToxpHXDS0chEXLhN4c77iGNtavWHFvupOosx0G4Z9KgqjT79L2oXOUmbv2
Yjrw74t8A1x7AWzWrEO8OIQBpwCFuAHbTplfwOKMF+azgQvGGv9r7YenL0pGGsMSOmzh3oykSkes
jK4vzKX82tCxp0OtShbo96+Hw+yyNJT8kFSo3ulKsuLWdwNg4N0yDg5CAVedhQRdinBnj5wmf1Yi
RZnfe5/ZBrDkDXrUcvhMJ9BoTkDIAvNdQwxmFrd2cbOxydDEAdKNOeLXX5r3ut1jTBbuqa/d9Jko
7lKyMp4Y6MQVZY1IM9JLBxkhO4FFokPI1Swbh0J6mtXBuQiiM0xsN1XSYGHd9/VlQjkx+9CtifKY
E2gfWfJBJ7+VXkRnGoh0Fb9FLhxgZrvOXuKmm0VliDRmepUK5XxV1tBg1j6vobOgaMALLWM1SvZg
Huny0OJJipks+yIe6vwZk+PdDlpfVwHpHOmaAM/F3S+os+3fagxpp97k5hN6IOE+xiBEQ4ILsUBT
RXrzlbJckZq12b1f3+uX0n5DqO9/Ck/z278u+lBSorsJiw7JgtAXYDPJRU7Rz5O5BK8/7OLBwgjP
pMQArqhNMga5aDOz6oxAfGGCLpAQAgwVnZ4fKcbn0W4Xt7eD6p0MOpfdPflxRovPjZ+knxlKb71j
Vk0PxSnf1TnJxcs/7N8HiXvnbOfItLNtD0DynjAK/5higf1TvhXBm6o/OI/XV/FiaULh/5+fNTm1
bjfYbVHyNKtjIsNcyd/17qnsNkA9MtTWm1dxZCxcedBq8YVeW3ZAn/D6W1wcyCJip+q6Qm2O6+zX
32zSrMUkgsVtY+12BLpHmNSRaXNo+eG2lL1K1mtLsysWnRcMaZgetb10o9npbdI/GspdMfxN49iL
6aSpgEa813jYEWHGRr9xEZ131blSSnzu6fk+f+PJ9nOzJm1Q/yBdj1dW1C2LAeXe4QUmSG6sFaND
EgNmCvM6Xf5T9M/X1+tieGP6C8BMFuX9Z2Q42yNZTXUTwUDcB8OqRRwE7kvsrOJKW8KEo/WFmpDZ
OfBSdyjlogwrSoaZV7gU4ChodbJ1uAak7V8/WZiHFvN1gk+SPSr2j9J1NrqgsglcRPC7j7bG8JLj
JUcvkRy22CZxvRCaF9df41LIAS2DwDv9HHKwSTZvVnmgtlEeC7wyAFRyzxIiOYaCmsCGX3/WpQhA
ZCPdo89g0W74+ovrbqjQS9CCfZNsAGuJvdg1q6jaNsin/DePon2Dh4dpmNM5ZtXGid0bTrAHjUC/
QgzynJOnPhK5rz/oUrChSgZ1xLiUVs3kK+pBP3auagUM9w8hHc+GVjF9+IyiAflo5ClmL8aLX+zs
iWKVz7aua0imWls80UVtUBYyytAtZPkRRfTZKdrlL/bvr5vU1H7mWTjZ2ME+rrGkfB/1LQycxmLG
MysEKhKKb/GAHJvTIAh2n2np2c9qfLdUE9sM9sWqUvA8bhmPADgls2w3gAPKgzVTf1yM3Pjd/OeJ
k+0YFm6WSCULyUSiQ9mlxver/elAiBPcK9a1xE0Vpf4bNOjJ/EjNKEFLyOEzacjFRT57j8l9lZio
1WhQ/UUWwuw5duFa33MEkXK5vlfnHjS5qjjqkharSbznuqczAT4ITycw3uYcLPPiFj37RZPbSFE7
j5aqzrccYT+KbwlmY6jFaHI+W79URp5/xskJjFs5TGqb3iATCrsXGFPQHQzhGD6Jzpwiv+XJBz0C
vLtF6nx9SS/2qc+fPjmNYaQkZe6KLMpCteHYpjosyoUZgeGofgpR4f6EqwC83OvPnVvhycHUqHvd
XGbP0PpEg0uwLYCtFwosr+NsL3Bu30xKsLAYMSxp+Zx18AYNkOYeKSlpjJtvrv+qiwjps9XUJlWH
XWW2m+hgFKr8mSdxGwnVvnaDcniqviCwl0fP5MKSN3MEP20KrkQfbXIN6onzv9HHQdOtSD88fPMK
ulbJpgx0OkztErYkPlTFuqYnVQHyNZyXAhfnHtFKJHQdYxM2z7Gxrho8+JBKiLgL6ixadg5fJl7h
ThombwHygCqltOv+ZqhKKbgYGbB5CtoBnWA4GHE+F+Quplk6vDjqCu7Cqd115KR5OioEOdIsSgq5
OMEs6BvjRip2tI6HPl0hVJY7ewGAmvmaF+9GLnwMfmiYG9MSLozAV+GwwWgMhZF0xQdless3FTxp
ZrU4qejeM/DToT0CuBeNFeZVaPXQLy4YQmpVvb7+RhdPDVkVF5qOC/10qGRWcdFnCiKONNpI1YmB
diqkngcfgY2ZLXURkUxZJWznxQjn05zg7EJLNLwiEp/2lkhwcYgdDzX1uyHU/wQ+uVFwP13JoCd1
JFIAi+TKkTkwoqLMbwGzXf/lF0FnVNMKLWJaOpoxOcOdWeiV1anh3ow+8HtYD8WH6OGnPlIxyE4A
TRX4M74MKCAwcKivSBsPlYW0OwGKdBHhxcI+Z4Q9jHOwiosx9Ozdpr0GSelQDdIYthXQzkE9tK/8
6UI3Vxo2qq30DFmbBZHV0/U1uQihAesm41sCW0GeTtmMMU+d1Og+K1IUt/sa1kuw0/B3jHeoCpFN
WfMjpEvXlQUKC3IERFW4X1/Tt1iq/VFHBm4vBeEiBWEhcA4cRnew1i2TAeH7ySsMxA307lE6Ue7I
xa//8kvn4PwdJomAP3qDnmh0NlrUsIBXMrLmMEqdkLznDF5/2MXBDILVgkRuGLjqTfKsFtSMa8p0
NTgFtHqZHovuv2EIsJsb5IsE9+DuVNqPLUrvXj4L0boUhmB88goWks6GNfm1XdwNmiaXbK/6DdhZ
mckraFSMCZEOY3YBvIbhueC1S4+ahCZwCRgPgaU+WYE0EKgXMUyczZEuL8vZa02SJGmI01p36S1r
CDiQrxgoY+Iyk1QCmsG7tMU7oGCiExnafMPg4hYgKquqaUGymlafI9DKNEiBplNFtGa+aaUDxG3Q
yagBD/FR5MNiBmzWyTZv4h0NGyPDteUOX3NeTNxuhpEviuwhQsCUuadP9mGrt4JhYtvAH+qTAGfM
7KRLlxnnFeCVCTufwcHXs1P51qCgDcCSlbt/cpF/0H0iz+MDFi0CbyqGJ6+zw5OLMYoRI/HcUHDV
NSfx0wsq17PFBDoPUGFA+gq7dK4t6XGH6VL6nlavNcS7md8rso5pVnL2UGuSDgVxlA4qOq2iRcdc
LxPlpP9YttBH1rr0oBkpNGb0leaShksJ3/lzJ9mQNbp4X3n03DXvB50vVGY3DFMFsqstMCusXsVi
5/ZCBKkcLV187Yf6jezejfyVaz/NLMP3kEkqxNHFJwuHCHqVXz97UChSWYvRCAWSkKEYzDcNl9y2
17YpEFa9MAVQVVaEaBnG1gnTE12+vf4S34OIeAfHxqvQYfg+nXqWumEgwxd8NhVRv6VVUicHaXwD
XRU15s1sKnzxeaq4lMAVofo/2eqDwVi9VXpqtRhtOYyVSfQlFCekR3Y4YpeztHn14iqTsCCgYGBF
ZopNcZavFFaSZbldBwCLDiI2Jn5wEGN0siT6/nmKDUWASRx000jBbBOko+o84N8MUJFjh2C4gMwH
iD4a+bsKVrHB7nuA2JH+F60CvsXZm072gyrHZBNO9wlNoJQVrG3RvYf8R9+l1NHs1fBLnyM2XkgX
eCy3iMLIQORzk1PRl5aO9yQLlHQnikvSFOx7RKsHC2c9gLRiojd0vL7tLsAwvj50sg/c2KoGJy+D
PfIhp858YTaEGLYe/kkNYV0H7h4jMgejyf5d9+9JXASCjjElDQs6XrK59fvPXj4HZLg1mSyDSbUs
PAB9rKtnMznxNl8DFm9r095XGJeaynRYV+A67dl9Tr/IfYWB1KSI/RpLgEv4JHDb9/UHPX+c6Cjj
rq/TZ/76/cm2A9fLYWIlT7oAXHI4idVNAOdxwLsB5ddMNAF8bHMx04sRIUF8Z4uy+UGtTCAAx45s
T2BOuUfY8GIPDeVjc+/0kFV9DBHDP5Z7kC10bBFA/B1IHyDdygqXA7170QuLyStGg8AQ3RpuOHBN
7xMzW+N9t/K5BNVCW+qhfMsE6waGD55eQ/9uAe2sa2fT3gs8g96q68bqUHE9Rqm0kAbBEkyWdWLR
P4iXZbqbreS/3/ri+/y7SpMz3nW9jV0dJwdwEnMREBm8GxRgJAghxl3/JBeK+a8PmxxTKWuHOOh4
GCA2jinSMPyBAEszFpG1Dbjtnum9r3Js5nQqLp5VLGUdMk4AD/qUZ5AiP5noNf2RLH0Wq868ujaP
WbXC1CLG+GgOBXphlIgmjIJcEh5nCFtNYZFOXhVtENIpNUIZcXNtK1nuywhg2DPvLf02z1hhwfJ2
V5JSwfS4D9gvQMb4yjkoKSz5lCFfmP5cg+piAPn3xdRpzeuqPfafoq8qFc66T3Hxlqp1bJHuw25y
CxmRoQ6VB1wB22ytCpKNuw3yo60vje5Zdx8S6c2K3hl/5PhBJDG+EJaytuJ+ZZPfiQZ3UBjLhH+W
XfiL6ztI/57/sKjYQqGPIYyr7EmKHBj9YBeI0qP+ly4ljKGGKlhYeHb4UYU3yKaKEMKpwRbL2tG7
7cr8fpQCZMnjJQa+QN/f+wQljf4gm/2iRujCJl6Hv/WkoaVLAgtWwVVCRJ5eQ71BCIF/DvKVwI51
hi5uHB6jWFoJ5OPOrJ8Sr8Ssz7lHY+FG+h/Szms5biVb00+ECHhzi0I5skiJlEht8QZBGcJ7j6ef
L3lmWiwIU9XdJ0K60Ka0E0ikWeY3iXXlVdc2i0IHhmiK7ig+iYvLRWsVo+60sj45JVq9qHyBzbH6
n2mJpZG9R1XK6o+2WmwCT+qOl6f5Pb9enJ0c2Tpumjo8ZXMZVofw2csw8oFYOA0gJyxvmi19kwq3
uHw0hZOfPL3ELY6Iur1phTMBerSTkR6Iejg+83AUSEhHeeKIhEeUgQqIWVBSEx7MGaaBZW0NVK0E
mgHfqH4n/oJO2kn1uQ9MegmIjUpuBaWAuJIzyULZAislOwaShIbvpKFn01Iu4mILIFa8lpEDG4Hr
L30xm30Nk0GnnNT2UKorb0QGNBxLOngR1bWrUm0rSxKCLdJxcJlR5102liLfkOsx1KsTNFtn15Yu
RnMbWmaio0qiRs1Avy/V6j/PBEB702N+98pWKFicB2dj63RS5ucVoE/bVabkk1z2+xjMLRer8N+R
raf5TR6eM7wXLq8O/e9kgKFNiyONkhkApcXQ+jwXOq5CFYrM9t635V2iFsICY0eDu4PBkhn3cqg+
N0q2S3qvnLhWo5us646NhSkfKiFqox2q0kAoMb034vmnTLdV8yG1yEhGImbMP3Luq2nXD/4ulJXP
A3LTeHy0snVSw3szoOz6EOpfsNHDN7VHGDd7xAH2BHSB/BOoe5DgPtFsytL+VLfj17kMf12egpVS
HlPwXq9hJgQi/Hz2pWTsZ62yyxORAWYWcJ1DnIiwz0KD8RhFyg3OFYaDjD6OUBQSzdEBdWq7OjZI
If5POiqU1LCG6EpitDQEI0XjuWAyA5BRuNd1/fy5sJfW87hzSkGLGpCqKSws0fWflWJ/m8kZxgzn
9xZKc3CnKzVRkfIFkYQTZmCuPuCE2R3nLj2EKMnVRnOjheWRk+CTUvuewI4q2A6DVsAzOMAG3c+O
uS8dQdrLVfgtyqQdAKiw7UFhX/MRfadMLM4jZhtRHsHbh7i/yLX7IE+zJp/LUygpR6OujtxEZoS3
Waly27wY6vQJAXwi/ciT8TkYYqS2dKwTmOr62yBbt3Jn3QaVdsi08BgqGo6vlNlsVI+51RT16Jjp
G+eLMmvorxSQjOTbvCg2dQ7wNL+dMcuw/WPivzlgy31UPiVMeDMk5XDqDRtoM1q6o6QlOJLMzpQ4
NzF21kiDo47lDvqwA7qoYCHot6comndaUt/2dv6qSh30qwHCmETLzafUr4GgdnuRXIXTqUYNPlCv
IpL/bqsKldB/zeUSyxZmemIGYJ8h9Ope5d/rw75urI30kCMvmWzR8lWuKfGtNFaFEqCj2A6LU4D2
z5dlUHTOABusOAXzhty4lT3MHYBVxNvSvMGOqPllJCS0JM3Qtm6nq2f0yjufjb/YrmrXBCN6wcUJ
l0vwtFZXHGr9JZhuTfRvzLvJhq0Q7K6cEauDcjpwfZpcpksVRJSYSymAiH5K7T0IALzm9xSIJMwl
hFL1gMN0ikXKNQ2plTKBwTb516jLw7m1Kq0dzPykjDvUZhrB0BAKYoFEjXWP383ltxQzt9iZZ8Mt
dmZkZrMellZ+ogxD/M5AgKGpUFweZaXYxgICCABMTCP4UxfBkNU3lZ4mai70bLCHo1RcQxQunmZ4
Z1O7oZvataFr9/GVa1YszL9ej+qOqtAPoGmzeD0zrUurCZT8hIOUo98xgzhlXX63ldsUwUaaYozC
bbpE3aljj1ZPXeXvEL/m0MV3XYd55X1V/MfAFHQq0SGkL6lTNXu/1j+Uc3BzzPy0ZyAKh36yhWdK
wgenXuDkKfML36PLb7a2NhDGFBhd1CboM53v+iSWZLlELv0UUYtBWiMZ95lubgCoXh5n7SOx4gXg
zuHmW/o6985Qd2VR5CICoy/MR6K5enmI9Vf5M4QolX2YO0tPgsYOeRX6hJiVE9mKwsp/3oXhCyFL
IwSckW+0l9VdxAi1No/fX4QGUG9QKfCUFh53+W3ony+/0spBAS+EX0KISAZKff5KaRNUXeMza4Ai
pQBdRtcnSIYsqCsxvi7X325lDs8GXOxhbShmq6zq/EQVBvgVkT100+tGyuJTLLYsF4wQNRDEF32J
v+o1NpTeZvkJ+4xCOVYP0mv7nKrb5iH9gb+Jbj6TopbDlYNiLV07G3ZRSKmIJqCkpchNKTcUNkiR
ivBN2HRgHcigDXL8+4gEOcxedXxVL3/L9wv00ksvttpgzaUzBnl+km1wCOg13DkY2tmPYXervWg4
HiT4wOzSgosImfhtU37qwnvUNPXB8/f+Vm+3toQPiJt2HhHj5YfT174IJyiNVQ5vvshipdHNSrNw
stAGqsDkaO1PvSDm+GoYv9X2uSt/TFBoRu2UQOnEhQ58R0FXmadscYWryepSJdm+F4aUT33zU8G1
eDhmw07BW8Te1VrrNt9jbrriIUa+f9iTODDPaucGveHJw7c2VDaJ8zJ0ADhwJQjgrczXCDsrvTvT
1AWggtd0qHQuLoq2k/Sqm/T8VP6EWQ87w583sA7jT+kPnUQG3xwApTiJXpO0Wrk96Hwxqxy0hP76
4sOPaaFbdcaHh18GKp9zXapNV5jRXt1Za/v341CLV6zKWe2LgaEEG0Hd0/0baVQT8F5eLmvn0odh
lnp6StQ09TAg8yj8BrtQuumk0KMd7E8JJgMU2Xsvq2//d2MujybgMlIQ8mp4FCnhtsu90oTGgguY
N6bwOveXh7syk8tWDg6KypRiXihu4rGBKqHfwZ3IcGX8340jNuaHWystBssodF4LuA13PbcWw1z9
YCvQaVN0X4GUC0gRRf7zYQJfq2Yp7/JTUd73FDFT/9j0d+Ww66tv6uDOtYtpkjl+Tqw7337Bd+zy
W66PT1EX9RhDQ7x1sQf6Jg4DymLsAcxY2AQ2nnN63SGjbno4VPlZ50XYo3fJ9K4ASSuADtSERsOV
51ga7orsW+Q5xHEC2AD18nwidKvVKDMiOVjLz6LTIex19Uw/4F48SgUEEgzOJkx8kvKAqK1ZYpOB
f05U/jCD3Vy+9N8TZDBEuVicgxGeTYJJHd2h2hdjpB5TJRmGzq1xWmkjCpa3qoP8O6YflOYSI3fV
4kufCwGNvU4RbWi/dvZDWuZumiEGHyDtF3l9/6ASyjaobTSHST4CUHTUbicneyF8Yc335vDUlM+h
oW4B+NZ0juwp+Cy3ytYgfqOgUSKNF/I85u8oVlF/zbfCXgQcBy8U+ghm0CAJErzzTJnasOrm79b1
kjm+DsDJkH+DlEen8R/apVZUfzfr1iMnQyVE2ATLVnmTDwa3M4hb7alKH1F4ne2DMzmuYr8AhAit
B+qJFgoAU60eZd9FiQPvJuMm7kqvlO/8YEvHyU3nO+IzqkStDWGGghhdlGZ6gDJUmegKzg7XS+2V
vu2p2c3QWEhwZPhb3tQJahzyTGkY957WcJtp8ISLilJxFohqMOVQa44OWSlRecK/i3u2NG7AkMvh
t3cwCzVIsFRqHG96yOdpBnvUuAn7YAsK65ZWmzc5oAOYxLr4ZUy/YInTTtqRZ3QuK1LCygwgmKXd
pGq5qSt8rPzRK0rMn0I8aZrxoLTlrk/ah3qef/hK+ybkdZrxt4N3HmhXLAnoshJbRZhoZHRxcALG
rfH4y5w8hM9LU98V4GCRIkqwhXnT/X8y0/dG9Dwub4XVAw7DBmgwlAh1c1GG0v1CT8aWjTBDFqQz
qg83qaFTJLtyV4idvQx7DCBscK0cmGmOeI4PB5wWkP8VVsCVNOOr2k4ncDsgdURWqGj2bd5fyUNX
30snl0cYgdh5WfmcpSYxO5kAHZ4ddQTa7/Byr+Yzq6OYED8JYDnTlkT7uijjvK0YBUVKyuiigF4/
XKVtXxtleWpq+IX6U0ScrLBusDGlnY/Ow1WB3LUIhTicNgb9VMGwOf9GDQW9csL0XowDcDebbkAz
zYHgcF9edGtFWbLbPyOp5yMZXatrjWZnJ/83Rl/oY0NT/TTFd8oP6T7FAwm/WdONMXJVkaZ0K+wK
QXhdWfmrlxEFNpXmCcuflvf5Q+hyNQ6OrGan8AR8Un/zbfpTdJ92OD1n/+BIpTpHS9tl/OlaLLgi
RWyaH8deTMDkd4MiR3p2sqOD3yfIHYJ53wdY0Tk6zkT7frifwpu5RvkI3UlHoMs6T4N7PxUz7sXp
lahqNSj++DyLwKAxkyAeTJ5H0zYtzRwdcugP5DA6a69Mm3j0UF4Ynzr9tfhxeSmsrrkPH2Fx/mhF
Pc3OqGT0/h8Fahy23/zy7/Aa1gZCjJCoH0QOnd7FjR/nci6pPVkfhy8D+QM4uQch20QGcvmV1o46
oDgsKEWlPiCLIsiHo87v7S6XLCcT8J9RfRae6DklgnpjNuHuqmnF6miAftBT5QP+lbLVQ5QCOOLL
RYl8IkjgcNABJdp0WjHkvsp1XxnOAmEE+hX/KgA1i2l0jBkKbNYgtjg4O8M+2ui1cbg6+OSZSo4Y
xJV7YyXHYDxYZzItEvMv9TilNi1kmuC49daecIeAdSyrDcxah9oAWKqrpLC1Y8Gi8s1glgPfbak8
XHWmVWLYmZ4G5C7C5k7JHwLTcGsV++FWoOcAq7ih87nPM7Zt+W45fvXIfy+TLu7Ls6dY7Is0tpI4
znkKFpEeH5zAs1PPcJ5MWKhtgiVkc6fJuNgTSuYe5HLdBiDz6ACPSQ5F9bVCogzt8Gs4qncuxd+P
BZRONJsVeP3na7v3herMqGUnjMDu1QTBjvC1xjjSzdA1A5hiG81mwLo94TEFkmcqcAAwtaOyU3L8
1mG2UvYThXV8tsseKX1lYEKb6hDOyWtbTc9D9NgH0V0V9CfqCXhlPeBtf3l/ri4pLMQI/clBaI6e
v4Ptt7hWlBw57JYE0w4bi170CMY69wJ8F+r9f7dp/oy4LKuMk5n0sSxzyIXbQXmRG3SVBVEznjUi
6P+8xop0P91tgh4KhssqNddqF8sNgwF523HwCKBnRmPs8iSugWaQJCaLo45rIiW2mMW2GXT4yhDS
yIua6FhQnsKH/RVOQqjgz7pVtENeHCJlNwd3PTqe+gZZFx1P03LrdIcrD7NyuP95GJRtFqcSW1Ye
wpmHgejAXr2TX5uXY9hylXlS48qdG30uH/XQDSTPDlw1uDIZ68NjPyEc14iixaH54cRXqjmOpSFM
sXxXXX3MNqxuSvVlfV+G1/ocq2NRA0YHxqB9rC8C6QpvMfZakJ6EECPWUq6h0r2Eq5dSvEyuBWri
3l/ud/3DaOJpPryZ3baG7k+Mlhi3embvZuU33QiYOEIoFVCUwPBiTUNa9EKiAjfhysyugcFAZf15
3cXUxkaGsXHA1KI5XeRbB+RG5kqvsbQtss30Fc3ly0tp7XD4ON5iWWe1Xdh6wXi+gf6nO8suODA/
3SCQWBcbrGL/m+HIvTgdxC23OObjJKuHrPbxL+k2QnK00x7It+nLE+S/qvKpzgPv8ohrDTpm9M+Q
iyO8Np3E6TIH2x5p3s7F1zp7igAHk7LTd9pM7d6s1GOJjFLLO18ee31y/wy9WLtJ4wTI20pgJYdo
10jGjncl4qOoZmn1rsT5Apmmy0OuRdp4AYLtE7nn36AfA47MkIUGM2ztAyoXVLR3wsDFQZdoBufZ
PkNsc/BdSzFQVt7I31oVXmB1cvrys3k1OFxrsNPSJ2e0+Oa4XSwWWB5Pse0H/5cXIMhcxXCXxNqu
bjc9Op4tWM4mkg/AuGosSP3pt9prb1oYbcYxvbIU1o4Sziuyf7CPgmp/vrkdw8jTqGvKU58b+5Rl
BzcCPXMoj/m1MG4t40O62uQLOKIKsHTB9eWwmKKxLE+NZKMO3+6Ft0gYPBXF6xgjgIvv4ZC/zk3p
8V9EHh285uB6c8w9CfF0MLZJ2l65KddCPVsnbuauxH4EBN35BAxdOpqzWpSnIG1IvOhJTgpNmSdq
8yYVNLj5kRF6GibsKSGLqKHDnZ/k1ytLVP37kOXiMGHH0BJFAmTxGE0cdGbbVqXAPJTGFnvYjQnG
WEkHN+3vM73fCVJbEW+jLMXT7Pny8O+Zz+KMt+nCOTAjaNj/lRkx/ZlU+mpxqkb7y1Qnz7mJmlrr
c0+aO22KUYl7NtqvRiEBiyKMQXsWHAhdklLS9hkncFu89U2+y0pDdan3SehsGmBtaP3LbYAkO5dh
iLvkb9RpIjPax3QLHBHQonhsJG9wIoreJEUydoj9b6zApgDm74WFZ8LfuvyyYkkv39XURAUaGoiG
6MP5F3dkv9EA0BYncMx+/UIeQRiWg6K9PMx76/KvcejdU+YmDiM9Ox8H0lxPsb0oTh1JRNX/1JGY
sGsFqlaC9t6+iPS9GWq7tPwGok5wBs2WQFQtvACfCZFg6Jg9CmAx8Lmq9V4FMyDsniqHQgU/scfw
eOWJ9bWZQbxKmGsgYuUsbnoaOWrBAVScEsf5FFfqQzi/JPG2Lst9VzmeDiXATj63/f2QzyxLqGW9
eiOM5YLmHorgpoB0BolEwG8FqSZTnb3mKxBUUzfMH688rLij/p7ePw+72DHZZBszSWhxakeczLqh
2ViVvNWriA0afMJxWrib76SY58CGd5BegNu50JldysDlqG3TEfz/vEl8fRsDWOVk2rSdv1HAGsej
8Vhp1qFAU/vyU68ct3DfqD/Ap8bpZckeNcZsGmkBFifLxrbiNyIVU4dfReUi9Hx5pJV79mwk8a0/
RG3TkFdZ21VMj7WP1Td6V1G6R8YhHV8A0MMquTycmO2/voYogQqcN4XQxT1SBllsZjkv1sk3E4sC
uyJ9DzJxwpTlWs9xLTG22VHc5wqKzXiVnb+bZY9mI415cRoVKPgaDNRdgUalqZUkmtFOhdLhSOD4
4vuE12avpFa/wbl2TNMDKAYhJF1G/dYfi30SxTu/utbhX8uMME+jyE0lhGLTsqRuja09R7R7CbCy
zz59A8nW3CyZ70XjBo1Rip3zZrLQGscRTy5edHj8VoatLpxMtnmjPenyDe7FNmT3yx9qbV18fLJF
6KfazZgbWlycUCak1q9yuMSbPaD5PrxJrxGK1o7aj4MtVkXXhHJhdUlxMqtnGNoIQApS0zWv67VN
xY56hy3ZKD4vlrpspCN1VPCCofME3IcD3YQyAsXgKrBorUbKCHxUCsZCEWFxpktNb5bZYAPDaU5j
/qTo8003la5ikV4ON636XW+2VfZEuKK0/iYnnLj89VZfVSAUVYVdBsLpfOUrKgxn7Nm4pxWhooxm
CMFqHf0bRnlrAQnFr3+NtKiMV7JalqYv0RQKH9GWq0vFGxTlBomU18Ac7yZ8ve2odOsGXC359H/+
mtT6uKDBZ+Dqulg3fV/3Tt4AIOQoqZJnXJZ4zZhwTNf2/81IbFL0W2GoLrHKahEqxL/ye18l00sX
/TLogPjFXI2x1j4dKcj/G2kZdiDdKvVDwUhZSv9TuGGSsWOfcHWRvntCLc9iB4UMoXpKgWs50qj0
DakHn67qVK+xvzg2Hh+fZbwCfOuVEgkmSbCf41+qprhS/qwDiJeiT4rkJfZ4SP3cDSeUQZO7n3s5
pXH6q4QlwL7F4qAVIXp96kz4LF3hDjPNV5b/3MhulV0LR1Y328f3WCzBsh7CwZnYbKj7omMX5T9E
SDwDwUBZwRVWhF1710/xJsK2YWrJ1a+WHt5VDf+aS/RtKbKA9JPf0VIfrlELGkpTagB0sWSGKxhs
VQWLEF0DJ4HPT9ue5CqglQ1oQq12k1p6zb0SPFvOp7SOt7NR3Y4VFbhEocBpekq4K9txmwRfjKDc
TJQzOH4lCTBfIgEBEEW6CKnQ7EkVNhBqvuX92ik54NHkAsccLcyv9e4WzJVUS9sKdszkbGVjQhgp
2YXDrlV1XLoar9ERBJT6UxqFXpapwtulDoCpZvBcYIBJz2M4ul1ou5l5Hzb7JP7dVhRT6DxVnbVV
MNQImuE4EcqV7TfVDzYq6K1crvdO8DLUylYGkSCFxWdYgSISTFAMFwpGg9H9U4EPF5jtAiEs7Enx
ouLqe6CT4I501gAk/M6+1vKhZCERHnmd3Hs64phZuUkif5fSJymSBhHGe4imSEcn/H/8xj/MhbJF
YcLKWXXi+u5baZ8gpgdvDbvjgFxeeAORXzRyDt96cEukwufOOdQhz2MqGIUnx0TuUMohiQve7OBl
ChyXZrDeOR4znpXtpul/I79EHcF1+u9dmWxCbdriFPMtNstD5Whby0yuNd1WjllHMdBHdagEoEu/
OOnacezloAGNAydrm0XOa0HVBTUjV+7/8Ymh5XLbxsFBKLUaebu7mniuhAOoIciCggKMlbv6/ELJ
29x0nAnQkQ3Rsr1pA0L4ERGJVw7cZGQxXkPNrhU/GJGrU1S7SL0XbUalS5NCMWjC+fPR0Lepk3mm
/jDaDyjlmqUrqzamn7A0MkS7o5uRwrwTVVubivLlk19bCVnPHmQRNthzXVjhkEP5VJ5jVlAiT7ea
lR5Ez2eQk0PVj5ua5Eb8JoKDHJexRspKVFrbsdq2MNX7sNvbs3NKp0+ak22CYJ/Xj36zzSHFlp6F
2EJ5cAh/RvF9XepuXqSXR+jLMAqMiNYuimYx7OPLr7Zy1dC2In/D6Ij7cwmxrvQxbOxeINZsIfwQ
Ww8wynPpPi6yKyOtLZ+PIy0+ptHYid5owHeV8JXsED3DYXwKqMBHlrIhrr2KT1iLrM/ebfHV1CmO
JvQaOZDlO3q4cWBTNHoUwNNJNoXasuKUt5yFlrrV5KPW7uxAI9IOKK4hhAHFSFxWVzUN1tYSWFlL
aOTopHbLp1JKI68sQCDEZSK8t9TmSEBo4KE83Uim9fnyB167lqjZ0YJFRgW1xfer88O1pEpzmlsm
fnfw0qZicg3ETtPie9TsgvJWhyCsea0zIPLxpmUbHfKtL7mzDZbrcyBNm6Lc1+WxgVSdDd8TlMiB
BHrj0O1QTo2703BKq/uMZHpIM4TBadlYv/Bw39ryT/Nb6pxEib+Qf2rJtg2+mCipROV4f/kF12qF
DiE9l66hwNxbao/VRtDm9gQwI6LFkfAarUOZdCvmFgORrmxdanTiT1XbHCLnqXWQeYu6XTRagnkv
+o5Z/3zlocRhvAgGzh5KHOYfZn2OWpPIlD67UapbVjx9PCBMUfYYSKgyzIIhXoI1C+eWpsFdlG6E
TADpTsFCvfwoaymww5enWAh8mVL+4lHMFMb1qM7ZCSvAVDddBzUqdT7g9+gRHoCjzPLNiHuRENgH
de+KZxIGUz7i69LkRapro0nfAoXwtW3rvF1+vLXQzRH+4UKHhB76sqqql7XRz7JcnOT8l556cWIf
85bqMjCBiLBnNm4Up6bxmYZ7knAqBFf7rWuFXRhIMBDBDNCOWzYnEzNrCUbaQoA9aPF6QWkSIpZo
70Dj899889kptK1tYVoVD14Q5OiFfpaHK2tm7WD48xTOsitptX4GlawpTphxsgqi5sl/v1sJ/E1i
m8vT/vdgFt42dBSAu3H0v7d9PqzPhP6jnXdtJngviBwVbALOftSdxHbwr22Hv8/+89EWS9AesiCo
5AKiQA2uJd9SyQ/GB27KhCs9jsGGXulE/n2tiQFNSPawr2hsiwf68HoIrkX9OOasee1ZjoRFMuKg
CPiEWXdlIhGo/2urn421BAcnaknheGiyU9LYXmLGm1HOjyG9Yx+ZqGxMIb8Xbhpy5afPJshViYIK
9e6q+lbrmmcX9BBSvNaofFpY5dhl4llxsZnbT4FT0kFFZafA/9bsNmXEQUoC5ku7KIqRLLN3kgXq
QcF1OsQaz3c2HH99aAANHdFGsJCrQVwb8GkcOTeGcp9p/Ze+UndjH7zaQ3kYdN+tCfxlaiC1Trg8
JLwAmV5zNCkjk3Fo5RdrGwGY1cpfkQZKuFOwoEw3Mo8ltaOr9cBw3aRzNqkWP+og67vQYgJoR1i9
a3Cm4eKmTenGR9RIRIxZL2+otFGY8GbD9CA10oEPNynYkz7LthzPfKhOcjia3qJAxfEDjn867FBY
RGvDcKO2cKNxnxaPTvEKOkpQw1GZCTQOV95idIK90z4FzZ3KZSM3lMORG1C3Ki6DFrA9J4x3IDq2
EWlZM+qPxFZFl3gGWKQ5173JztxJs1xVkvGceBahdGYVSH5KW725k3Pyo/F3heeclOfe5Q25tkUE
0Q3XFlSZuM/OV+woxQ7O0axYQkxb6jelDtqVyRnxPKbnUO6t+MrF+fcVBTvsw4iLQKQF2G/5Rcke
6cjitNhjP/K1RDn+8qutdOXPR1oUErl3Ta2eK97N8oFXyES33aZzLA+JaU5SceRY/ltmBleuvve7
4/wWFgPjKAHERdUIcM8ndZJCGEpjCv5IfrjrKZwCk9iK/N8cZtfoKi/rdbeyk2+6nH5qMtVNq/oQ
FV9p5XXVQxuahIQvGAvtxy7aJWOFY+/vEIf5gI1qyMourFkKxnGyJo8mILiqstFOVLPJoo3JgA7t
9uH3UYoOhWF+KSoQJrG16aJyK/nqNiIjBTK175gMANTN+FNpryyqlQyKCQBWSHyPzwhZ4/kE+CkS
4hkb9lTmn+amu88MsO3jWxiwaePSC5v7gPqBFuebeIBHHI8uIPriC5fGtWNSlBv/+hR/nmRZjuxV
elmaGnLhvKpZeYvLShFxtDhPmOsZabXtMNiTf1xZeKubCgEvZA8ha8O+OX/9Sh1ls9Wk9BTQcqqj
14pUv22CnYbhZp02uybw3SYj5sV0lQ6EHEh7aUuUUQ9bo5K9DnqXz6oM5vLK/fT/+TB/nmxxI1Iz
nbs+YTrmTkIu4w4QXBB+SVCcMevJi7kM/qeMNmHwENEQsKttyhFqV/aVPbLSe2SJ2Cr4ApgtcM0W
x0BhUmjsZZ5EG/KNjXk7ZeMTKj3Hqey2vvYtpsYTQmnf1ulgeKmpgmjst1r4PXe+5rL6KaSNVjlg
X9TbQUO4he5a185UfRLDBjahZBtLG74jFRhKWPhc/sBr3xdVdyhy4AhFUfb8+5a2U9VRb4M34toV
elMCHpImG22qtlQlAMuNfntlJa9FTh/HXBzUui80bEn+8YvcoqaKQw67yO9EZCrV9pUXXItjPg62
+DiZ1U5ZaJqpaMEQE7JrOKTpS4kj8/JUrt0GJvk/RHWdVvd7CeRDxBQY2HT4Kl5QiSK8uISjbt9j
wDtfGWd1+j6MsziRYvjk3dAZ6anGNzEWHyyB4sL8CVHsq+aeYgEsT50Pb7WsbytDPGAswvx19Bqp
AuQ7tfsFWWFMEUUD8mhtqpBIe3+1hL8CJLLgbSLfI6xN+bX4cpQQ0q5zJpBoUrhLUE9hlQg1JDn6
ATEnMbeZtEdUwTeOzfCWheXWCsajKDz43VsLjOTy111dR+xwR5UtuAtLzEjYBnXVDuCwhf8Jq5YS
cZWQkW5M68rJtuJPw4sbCtwgmSgGgb7zPZnqlZSHGvWGqIMVFxqnSOm2lLs3OPdtpD66sSvAn6W1
lVGzt+sXZcQsG2a6byUbUmEu3GGuNnkSIos73CaZvC2cu2AIPutZ/xB2wWfLoogRdMfc8K+UWNdm
ia6LQzMLhjk6ZOePPksmZbecb0Z500yRth3eaAX38W/29uXv8S5vv1yYtoZAObhokpQlwSntNb3r
TLYbjsV0AURdnISyl0RJPDlQC/VUSidsdlGlnsyKQn24EdcCcYnPfZAXr7TqUb4UPWA8wQimYQxu
lfYFa0W2ErsYkdZReCFe80FZOykoFWLegYwZLbfFysY9p2/GDhCinx57eSfLOw2qt3zlXkJqc2Xv
AjWz8ewBOczKPf8aZRFW86zP6cmOv4VIPaLpDMwItM9EG/F3oDmPRVkfzYmyfwwgY8Lfut3R0Y0B
FQljSOASE7S+Rt1lya2QfzbC9raGSCj7Dux9/02IahGJu4GtwsPU93WIj7xwWCEBL8FPaf5OGRo3
kMOD7RUWLEcqumgu7oaov3HmEAJfAn5Zth5b7khn8jJFEcDIyXgo/a/VsEVGdtOj+R9nzo1Av4YP
gCl0+KwaEASnvkeQf469ziKB4pFT03Ni7YizpfCUUUtU0e6t8UV0FvT82MbGC5KwMUo6EmURy9lk
VQ79FftvXkMH6h9tpxYDwaT4Ql5342NXkNgnqb8RVQzVqt14viOTCExz0wX3qWJ/oh5U08cPS/PQ
QqpqkDeLffpOQbMRis5K9CAwMJMfeGqbPndqjTDfScsfJRj8pbwbJeOUsmlNCpiibNXY8r2jpPs5
2YZJdhNF0b6j1YOytZHJJ3wX8KK6qUplK5nPPsw3OKVUUthqE1Nq5dUXZN9J0ZXiWUv7rZM6mylO
j4Rlg9bvXAw2pPCtsvVDp7WHpAhue0X+lMfBY5hZ3zoYYWbvFZQwJ6n7enmzrp7lGCpwJoiTjXjj
fCXadR7FbaCJ0/MRiVHe1arCY6Le4tCzndsvohFDnQqBTU6vACMriVZ35DxIc7//N9KptQ348XEW
G9AIU1MuOjZGVD3/Ty8myC0XXBLLrYkzzybt5l4t55dRK7ZlN26k8dggisgBcWVm1qJ6oUpG+UxD
HuHdbOND1GAXQwWBSQbKHr2KZiZ1Ks4sJOqgT5Kz0vn05ujH5UHttYPh46AixPgwaOvH6iQHoMxl
H75I1D1qFYy3DJ6o/CxwoqCyd/JIBB1oO92RvDpqxDLDdnNTd/GOuns017dygqgb/UG2WIpSCpnv
NASPevNEtRaQWobiNuVRP/oZAcof6meF/ouZZKIqkvOO1HB7V5FIH+s7u60+owLWFN7mJhu1zRw4
b7mzCzpqDwaCDfKDQe+BbHRHAVgATkJRCc8eCVHFWc6HEqdEHoUUbm6Q700hvcoGFVh+GKbPDkkq
SFKRs6YiTR7dGM5tYb20euVpBGrEuWUdu6RRN2kfPpozem7zSzdm99pIgUPzMR7BJLuSd5e/xHuV
cHmLffwSi7u+hAucZ+KIDpVnoSNPzVRtaZdCxaxsdsATYKESxfYaovrlod/plheGXkZ2udFLXJ/c
Qk2QeYb0gFKjO2vZLRr/PIw1/pOgYYeogesEISk/CpFt75kk5Zn2O+iTe1v/riTxYZBCGOmHNrH3
NV9riFG7dI5S+k8kvSBsyEk8Hnx6rFJzNzsHI6Y4ZgcQ5bHFfEKC4dDhAjTxceXqpxl/n8pqQzlT
NtEEqR7kemOXBznsXTv/qd4PCFmBj/DmWT4Mar6rKYXF5ewO4+TWdekGBn1xjTOYwt3lyVpLk0Tr
lnIvzD9q7OcbRtaqyU+SEY6aIgTLCGtEeE+jj+UmalyAyC8P+A5u+vvr/BnROB9xjmpTKfQuFagc
ir0y+IAswGbLx+vjpGQc8pkbIMssuh7XFfxXD8gP7yt+/vGAyIyh74PhPY4DyihOaQ6nyQcNkr8K
XDYlmgANXspPvhrSin0velmSslHT6unyVFx7FnGYfXgWs2smvy9jDis5dxuj8rpsQ7wWXYu71w9F
FGrQyRAx5eKOquRQkuSgTU9YUqJXr1rPHEwOEkVjd+3QF1WTvz/un6EWy6lqA0lXena9Ux/n4lOm
vqhlRvxzyp3ySCY3+xHFA+QY0mu5xepkQs/HJNggTn8PGT9Ophz3RVvyYW3y/TDa2r2/mYF8YV6+
b8zhiTLyZqxtxEEaTv/YjelYqWqxK0Vrk21FcBfOT9ZQ7SOf0NhWM2p0MIVs1EitWwV1PV6j/Oc6
Sm0t64U7iB8RVBoIDYvMom2SoYsRZzwRPnA1I6gHboWWL5G6uJYuLzloXWtf6MNwi8Wg2+kw+xbp
Xh68DlR1NWX7KDR5M1o9bdi6gsDARdHbT+CiuS/9bQfJsNgOdeY2FV2ap7acPbnQUMCEF9pIu07d
SczW+wWvbvJKoSZU70c7PVCTSNS3cTY2AmoOKYTODmjRBjSNcDIYQhWpnQdNwtACrIbIU+B0jumb
IKKNNhBsN9af2JA9vWmbL1MTqCgFHfnJxbVKRWSmb7J97Mj/h7TvWo4cyZb8IphBi9cIyJRMQfkC
o4QWCQ18/fVgz91OgrnE2qxVj01NVw0DCEQc6ccdA6QqHqAniIuH6g0zithGHUuwOkX8WfYNo+0I
LwKr1ZdtTqqBNAr0Cy73frlivjRFxAwIOAhCD6wD0zTSG4IUhqtFS0KQMnSID0j1iuKRBXEIXIHv
k6JPlnEkgkF9KFVhdLfQP/UEUQJ0SXYsQObKY3PZMA+bo/7DgE7jsxp/6gAoKVFg9ghZ9RLVswTn
7LOsMw+PFxQKgn2QhSAX5ySTuYalM7BwBGaXVGnKsGsNBEkNt8VXhzAfcO3MBEogxTfkFe4pB1q4
EAkEK4j/vfrNe3p1/mbmv6i4DKN4MHqcwRZnyC/0Yhalq2/avKtlZnY+QUqSt5hoZ9Wxqjk0EjtH
Wf6Cisrf73MzF72+vzMrHsvjBC1MVAaC6lPxo6epVx4VVKzBJO75GDyCAqKny4/TlK+M/IF1U4e4
JhJLBbpVXXyBcd3M45o23wn+tgT8sKi+qmS8Y6MvDaYmuPYLESGXll7DGyiIABeDuhigbWJ+SLq2
NjHczAojalht+lq3DJ1z+yK1dTFZDTHgDoADRrF/d7JG/o7dFsQ5Q2GxzvGUJjZDwrX6ThKgaw1c
xOS7f+/QkoGbxeR6kww+b4TfKRJQF+PooJ3M4ttv5ty/17pZPDF0MCGDCRDK5fNeGdTM9HEC1z9Y
aAZThXQ2SnvsJmWNBqbwi4VUWEUxGKecCc9GECwBAYqZC5D265DbhuCJwjeDMsWUrVj9oBx0kyFX
g/aV0eYzO6WjIGOgCyfWSKHBVr7EnHuzTHb9DrP7GRddx2s54tdR5jHFBG04fKGqxfuIXyDtxNbp
uUb5UDdBcUyAsrukR5Ab2yVQk8ivEu4zKA85v/fJVxrFJMEwpn5pCLh/dwioZGA4/t70m008gPAw
HQmEBLLgWawf9Bc9r1isj5AOg5j1ND1xkENMSxxlzoxG2RFrH6zRS7ixGwARDQPjSL4xBqMB4cPC
kSun3+UhDyuFHha4DbL6gfVw4tJAK3rN4RoxV49bktWTqUSAGaGhzGKPhZe/adCunmHmv6ugVoJO
R1ETXwz4XRTrslWtiLTAzBAMXDV+ou7TwrMmWQuSJljZYQuAaAAn1uqlt/A0N7JuhBICONrR04Tg
4sy8lki64miAdianvw7vzD3BygAlzselm4m0erkskQ/f+gg/lpybWlXPCw607iyiQAKNIVhRYZv/
kCEEQxz9TzKRhYaZtV9ani+cvltXHusrYD8GFhQY69kHiI1O4TQ+Q+Q3JDZ8LLstKIAySAELVcCs
jevAohMlvwu1yowKg8oD5C70T9gi6MUAIA06lVhdwSIp+EOUSVkm7uN7tnF1BvLnglzVWKHtr8LX
L3yxG54Kjw/daDbgh5eYbV85CFx0meCp4mYlqpnFxbTUD6jlFklhDahzS+KWbV6CFlnemgF/hA5Y
GxjAu94vh9E3AnhMjoqizIb3ROGbbP7qRkGpJWxaCbFBWbQrGTO8NYxfLOQOitER3IMxxDafI51H
eRMQX0VyjBxqrDhnECr3ceEMBToQaBzD10r1/f8DmP7mCb96wtl+FWlW1pggTZh+MdR1h+ypKzgb
ZReAoaJB9rrwYaH2fwMtikjiasmZi2/GOkjRA/tWDA35Cx3HPcpsniK+8rETlPUDCxBR0kAhFx1i
1pftxw12kigXyCHAz0gIlZmu4dLRuWF7fjzYzPA2UFIHoR08hSR8FKiKoqZDau0Mwpd9p1y8ZEDP
KNMAozmlsowqL20BG+kUKmVnteHIqO1CdaNVxpOePkJcwJKjpzCN0aRNXaPOHnXx5SJeLCkA5C1D
lJLHVOlXDCOP15RSwfKZKDZmeDXuk1G4NBzQGhVvIWofLxVlLhjk+SI0OLLks0BIicltmuUh7ePC
AbVQk1Y7xKCBFoGDGL5ClZ+ycjhWo0+ggwTEJqaUMbyAmWUIU6a4wSVA/HB/AIYYiKMwIWnn4Rd6
nlnLhphSXE4VTgZl8l7UIG/ToAIPS5R9MbPM0gP8mBBi6ZiX5eXP1EdHfRpA9F9NJmBBAQCOjLgA
HBIQbjhKKUwFMEx1rFgMyIESXZkcRIWi7AzIN+2FwdIAc8pNJDZQR1/pjQlWKGQnj9CQYl0GpJSo
tUXqJ4ZDu2YTS5nFWlj6gUHdgGsDAaBGMSNfVFsIAbNSBM/HX+lwzDGTYCClYgkLWmMEVQgU+ULW
DM0OdfQqBvcyfn4kvoZaTpPEZ2SMaFW2nQzKWx6AK7Adc8cg68B621kdqP61OrG7S2dG0+QEwkls
MYvAIgr5PkBSNQaNqeoQhKjvJf8e8wwa/sckyjZ6XFO3VcX3yV8lUkEqbaBCj7rW+Llwlm9eawnq
PgzTL2Ky9acrN3pRqhgQfAOc2iVf+UbksTwPPVFwe+ODc6UEvT3FXlj2pr0DIzZ0gAGEQQn/57JV
BfWCyYAkAPIElkTCYyM69Rm6y/9CYsIysQQyNstCcrdXhvimwSOIgXn5uTI6WEWkBhPECBAmoTQp
KVsYMZxdFvYz3zOMDrMZyxWHWwEmWhX/Lj2rAaSAIqlVj5fWSB01d220UiFUUIIIUwvbQ+BvJhld
MCTcfWJsgfPoKtVhTcZa0EwWQbVKTKHFy0qmcTp4kQEpJaCH/fK7pSGBN4czBid0/v5WNx0laOVV
MAVjHm3OV9Og5tPVAuhGgEvN+Z2mgEuF2+faDjXuv1e6kbEAEf3vSjN7n7QXHXxlcIIalAeMe6QP
MBz+iLQhXaG7+vdit+Onq9Vm+ZF64YAbS7BaizI5xjED/gUt2jA+QoOrGBmnCevVTsHA4LBldb+w
PDtns5Ldj5ed+ZAeQz2jUcGfcrUF+EMrlai9pC6mbKvCMTCABfC5mjkoeWCe+O+1bwzPwLECeo4J
Z8xngmHz5x0QC6GEPjL8VwHSVMU/FzXEZnPB7saAdH1IJxhYQ4aGugIMJ5uQla26QNu1jTGUMAKe
h4k28AxOOlCkBdhUg9EuxtTEETUywLd6iI5fJK+UzWF86kLfVAzOCsbPUrvjOIPEzT3EX3Spp5V0
CroQiEp5Kbpju/d7d/99w9lV66PaSPUSHxdykYjEhaSEZNrnJYSY1gppfh1pBPByxibAzLEECyQg
NK0AJMTIBytlap4qLAYON43t1b7PMkzFSGqhjnCVmNB288APHbnI4EUB7MVM7wd5vThxczNSAaQU
AS5GToT5ZH8MDDOfaIhyMQiMmg+m6lCKDQ8AIvx9pG5e3at1ZldXk6Yo4qBc+x/wegRbBPeMcAUX
ZxEme/vqKuA4RYMTMfx8Cq1LI4HjSwWUQIhi2onm2kuaNGioIuRTwA+hmzXiCxWRh4aMPcwqDHFa
f7+wevP+Xj3D7FuCDw5QBhXPgPlWdCWZ96pfFAHnjCtsVEsvaWcL3RcMSwK5uyJxWVII1gjImB67
DtAHUdtjfm192WlNdRejAoLwDeXTFKqvTYOy6qR9hzygDenukJa0EP9Fj8oa5S/RngA0V9KQgl2k
gmIe0OB176iALHTxYKJvykMwCf5bAGDFDxMX1TeDn0yUVwDMzhEQDmDtjdoDvDwOA2DbhcIjtwn2
HeemebrgQL7xRb8uowoNcKRbGtA8s8uo1pMkVIoITDzw6tyA2LVWAekYgWmQTVYMnUCLjXoZJriL
QXJRuMZ/l6jTPTCKZvWdFe0YBn0oLZR/5TI1RckHk9gF84b5U9JO2At0cGGXAhtjXuTvL33zaGMQ
BqK3GNky5sayUDo+9bvhO1SppcMYsKogsg7EhEis/17r9snG0DfQnJgD+YUKGzlOr2SgMhnxf9U7
7YTgPUMfHbE/Su8jInvw8o9A2CMO4EDitljA/cad/fpYWFwFTwJTc52da/6SGf00dt/nepA5Kr3r
ceiN03Dvo7bEqz6tdA5TAg5T3piSrdBqHtqKBNFMOr3nGEA3kACw4a5QAO+3MZ2a3CC1kQBNdT6i
hYGB9p5RhY+s7cKMMIjcoUmBvx9ZyHZhraMsdwswamsYqcbPYcb6ksRmrypgBrk3OukYIgzX0blj
gBtkSyNYh8qcZTsoO/oCyDn4rQj388+NYsWfQX2pomojad8o1G/8TfhaaB4r+0LeSGg29QZ3o7xv
O2hZdupBLqABWVQhxGf8z0JEOwbAmVIMrD652GE2OlLyPiCliwJpHwKOjkGxcolt7YZ8KPy0Lkug
SQFtBcqrP/10NBqND7BRslHzet1ahSMK8Rd2TcLxj/jpSUvAcI+aVxbEdyzXqgFWZKlPN2BaHY4O
U+8gX2eMU0jnpnra8Ap0MjCEjlaJqjIMHZQnqd6J/82VuXru2Rm6XBJVrysWY6OZnHP3IJIKYQRh
o1gBBUXchVvzM0RlNoWxmSKJEYEph3zn3PuMfTE2naTvLiXF9H4tr6JxywcrIXPD3A0j0NTZ8O65
yYO5ng4JCNvfWsldeIqfhuL7KeCRBOCAEKYCsch88VUNJ6zihC+Txl8D2TKNnFnqn0mO4eeIc3rV
h0zhu6HVVB0eoRVhouMO4V0kR1SPzxBtuq/5zqvEx4VnUn7EQeyZkG5AKQLz6TBemCr7+UxxJWuN
qlfaTh23RQo9ZUsrvFLF1NW2RbcCBcrOQflNak2ltCPD9osFPzlDav3zBLIiwJJgUh7TtbMnAEfu
yIN0Vt8h6dZqR9DutQ7DLUMMSUMnV/a88ChDF5iv9kVMgLJEL5InrXI/BZ+RsFgyV38GRP95HJBI
M6FX8KPM5w+kkh+HIBDkXQXrAQr/MNlkwZMYoLkDWoWg+OzRsUBVqVw3mutPruCfdeUxCM8oOeXA
jYzdW3c5I3YnQgESFeUxEteFclcm20v5mshrbjxl3O5bluHygFqQzG2S1Cub9WC4HWQeirOfrSXp
UWu2Pn+Q/NdpPFUXZ4weOulViW2xfm8b0Io9cQKox6wihZqIDfGEQLNxk9noFL+GGKwYO6mKNAGR
xhozFdg0W4g8PPahbl2jdPLC9FtPqezRBmpKAqr4PKD8s+mKux6jZIaDvwnG4S4ECbEn8jsc13zC
kMXW7x/U7lOV90ZBU2CqklXRoGXl8YrbQYgmwj4F6zT0GnE9disfdTbQdAWrKVgFSKHK/cBvW4Ho
+rkVidryTqk9B+LjCOFSjIFd7CK8w6MmAkTqXWT3zVrgAlMttmoEf2qj6OXLXqw7OKrixUFtQBC3
WKyK7zjhERBbzuPGJ0yIcSiOpPugQH3Zwf8jSQ6TvvFrBIJ3F+GYsd7yM/6lrG31FJBJV1bPoXFc
uFu3jhImeQDtwJwDWMFYtH9135tWj9U2zPVdp7kp2Aeaw4RdBBw28/xprYMbWTP9xsXOofgjZp6k
QKt8IWWejVp/n2eEVTJIuyBGKvPfVfqrhxAHjsuglqbuUKVq8ifsaKJbYu/5HXQyMPwdmSDrUPIj
NqGFBLWyS+pT296FhV209t8bMhtr/udZoMgCziymywQs8s8N6Y20QiYlajuhWycC9BqcONzUxgZy
O3fTsJEVCshB0q8jzR0Cm069h43BcK+ODzSaBrcQdyKl/W39ABnH/B4oSgT9l+0x4ipEvuX35wQZ
gfiM+clVYz5B0RnMlQKB+IhKcYd7MzGo8QQlmyFYXyYaHSdvHdIOINKVoW5rycbQJ+kLirJoAIRi
YPkiBKcIBrFptc7tbKtZj4BNxEh/ndbr9xiIPl7eJzCb7LPYzAm4bg0QZBBCOgsEpoPV7YCS9HX3
UXOiLfpEIGIi+G1HfAIzDNicuvvQbZDvXe5Kx68AvqAKpkw3zfMKIC3bQNQMRV/IuTh8TR/GZg2t
K8UElXn/Vpr4zcKHnYEK8WFZpUDB4AQbHwBibebPSz4IL2CRiTZogSBV5vYAptSfl0pyAJiLAO0w
NrKxKOo5/3pg3hcxqAEKDAlR96/AG5WB4BJ3obYL8lOduK0V2nXc0rrdVrFXxqC4OeiY0VKdQtoX
ykJCOyvWgbUA04I8mptYWFY00Kv+PMwcn4+B2uYlerdAitiXh7ix/HALLjqIzYCZOnt5k1Fh7yY4
T5s3VlK+hupFKGyVyVImiJavIfmecVSIHTj6snM1dcG1fhuYf0N1jFCj88bqN6KMfzCnOrtvqSZU
ldDowu4CIRsdnXET8xuKj3oMntGES1N7gBMQxZqYZ6xrr3mdJgDXSaKjfA5btHDfvonJ588jw0Vj
qlHWGJf2zy1LlUbVkjrTd2gIXmKXjx5RWC0OXLH1810J156WnNdfPqcYglEcJjErSOZIwD5BLSnq
QWjENdRXKoJSfD31JAZhWWWYWrHO+FMFRFSahGRA/0SKvgI430J6TSO0MPqH4FTFjtAvvI82sx5s
e69eZ47RVLqhHlRO6HeprIFd66uZOFIoHtfCYCyJXn4fp997h7yLR6DE6BF/7p08jjx0rYVkJ9eY
3BM7482H6NGg+CfN9x/l9jPuL7bxzTUZukbPCoNguvHhUjF30Fb6h1ykThuj0cSIwVoj34VhTyJB
AdVGawoXf4OaNg/mwFgsHqbcALnNwK9ytIuGoQVzlErLsgWTmIguKD5NlPhPhpyeqnw0xUpEzwea
KnHWLiQKv1wG22MFpgXDsEwgwpjdsjwppM7H9Bv6UfbgY8ABIbElQdsdwt2R6Uum2lCu2bVwHYOH
Ce9pIHDzJeBhKGcUNkAzoA352439ChHZM0E9gg0BgadPmd/8cBRKkEJ04g6VbuNdQPelMtGMKjLk
Whg8tRIdqipmAuosFE1wqBuLCzDqDvUqS+Gorlsdgv7GBNUWBlDGGHNCECK38RtVswrdQrEmf+uB
cteJBqTXe9ijO2QrvHtBYBaY+GLDKzRiQCVb6GRKULXBPw7IySoV5EUWgrI4dSKB9oU5DPj3VhaT
SwSWDiTJCIAowN3CfbQYOf/sm/xjbMDCL6Bdgy+GytvPAzrxldQM1aTtMqTTvb4ZU1xLtAFWRg2N
b91Fu/wSP6NX//fXEFmOO7sY0HzHqsDQgoxkfkLqlq9HPtSGHYaCx8CTtZHy9UsduooOnJ8ZBfu0
oUbuiiWR2occTGgdHSaMMHrglksT9EvfQyD+1QwnHnby76ebDQ1/74qM6TTIYckMhTOf0ewF9JMC
8NfuGrGnE25frMckTY+dIGDmq1oP0JVV/BKEawelTz34OgcmZAT+X2sPC8+i3tgpMP/y4NjgEfLM
W3llUl6MrOOKXesjCt5C1Raz9Gvg5ScRmVV576fFesyfAQ9QcazSCPVFtYCDGKnS9Au+aUZj+M/G
XD/MrHQh8lkvqSHYhrN8jW4Rt208IbN5K1vprZk5RexImSs4l8DRLyb3qhWW7gnJPuv2DcHUf+fU
/Z3PRsFhB8h9xdPhc0zOtYu8CaMgCzsn3to54KcQP8ug3vk+g1dBNFeWF5UDGeNuUB3s1yUBjPYc
tduSQ6XeFowj6wU0zV7PFmoGt7fpauWZ2Td8SQoL5TLuwA6HRh/wG2g3MfSrSqA8FOy0p8RNVsmW
GywDcSOs4hk0T03kVZUNYoRRtqTM5GtLWw0IURsquhUYkCHC+IapO9+9LEK/ZsPp//mwIBtnA5ms
/M1O4dVeXWqp5foe1jH1kJ/Ko9eltH81hlPcmAO0AwXCh7SY3M7fJuj6YBQmvle/hgg54RoWsuxI
J1hx7nHx/rJqZXPij7yXDvYAI2Ihp00gqyfawpnHUFxEZZNDcoydFzyMuY/cZ9G8+IFblW6qb6OH
CKGYTsW+II0I/sMIZXiiqM47RgeRbRSxWQpUlojR2jEYzZ7TtWyCsUTJrGGwWonEvNPrVjbQC3qa
oWUxdhPB5SszMM7KuEpLO01NMKAjgJviD+BKmr0iOl2HEKrai+26w54Dch25U+pVWxTto33QAnly
EiSwFtltdg6mTXlZTzWTN80acC9i3smts63Qu0iT63LFZ5aQUhQve8FCk8JM3vQSs4PmxacYYVs4
5zciGgQ0EAhn3OkY0Z9523IA4D1IOIg1wyRdJgvKBSKXw5tdIHQIHeV7YMYMJlfeoRU20BT8incS
DpV4DwXMv5/llpeF1CvjQJPAxyt+91euzhG07NNGALXNjnekwMJ5NyIyNZ4OyCW4MBsqrQGYNHIP
/AuaDRTHpl8FAcY1zLAFhQ9pAJKHXspz4Glf2QcHeRoUt6i61yUw1xDZFnUyblB+MUgkg4fA0TRc
nfwNAyX+PuDux4wCjKsDSUN6dxodw5saUwZQZNs9l50F9yoUdu1CN256RkALIpq/X3/Wn1Q05Os6
inPQqUJlTpyD53KFD4AWCvozkPW2rXqt+VrSeKEuOrur6j+r6PjxkDa8IfYU+uD5SUGoeUZ9XgXY
/QvIDijBnTH4aqc+PUrr3PVPYgBZSqo4Dc23+iNQRXfjEQSnb/rC48zxXL8eZ2Y6Ak5C4xminGeF
rLe+8yKY9t75dIhlSQ87d2GHF1djl+HqgEV6MIRBhtWetgW5kGDtEazUm4NVEZd+LJznWST7e69Z
dfhquUqQfNRileFcmg9PL1vPO36KnvO4oyf3cDAXoqJZqvV7tVk01htSmWeYoD6vzW2zeXmJyHkg
YDW4/5yI598dPeeOWM87yNCssL6bPPYk3LoJWXqOnxbl13PMy09tdinBfIu3fnh62m7tl7dzZOWn
Y+A4ltOalhWTFf06mIW7dleq7VJTWrBps/jw9xPM68sBl/V+L2Mn8JkFe1uTPd5eJhuSE4ver1zO
/P89WvPZoQCJgwZ8GltzO1ovyToiOFyI51evknUy3YVdXnzHWTDlp13KSQOO8npbetu33M5NQtCx
2jxunil18+3iAftnOu3fuPv3vs4ik0tykbOhw5omiImOF7Ldwr8XBLP5NYnPrVVGJNDM7VOADBx1
arJvX+UvZDW2V2+rvWc7n3fPnWURYlgEQ0b4VdMzSIpj2yOl5Wx2JXm9P3316xPdWDJpA+vOskpC
R/JlUrrp3x+fLRwZuhko+7sB3T2O9uPKCuirNRakhCKYT2JXsO5d90MiD1v/BaD8C32pd/bWPEjP
B3oPp/tqPUNQ71HeW3R3cnELnMPD0uf52WT5vVXsz6+ufhb3OlSIOf5sbre5uQ9IaB4TWroO3igm
lH4BAUl0qyWqtWDkvv3EX19J/bl0B7rnQcKY/9k0MWtP7L3naNanTLC/Fj2d3HW9UBf7ziJmKyKC
EEDfBdw0QubZitMop20falixJqAZ2uLo81u7oJctJopkcg5IAuQkKagHG/S8s1b6emU5OAWfOLK7
iqxIii058S60JjHaS3J6OHAb88uAcvLxcKISXbnueo0ojRxSumSlb3yqH08/cwp1kgQ132C/1lv7
PLmBdU4OxIso2dBXWtHE/DogMiPuUq3ue+z+r22buYdU90GrkX4v/LK1BVyH6IAdwme6t6zRJg6u
zf7s7O5fB2u1Wn215BAuCebOcV/MAf94+5nXCBpRjXX2EPK2sUNPIx1ObOJypPRe3hI4SAd6wY+V
tdlsdgHFY/H2M43XOMPu6eOwxNM4p2mcP44yC0ezROHqXuT589YcLdvGwPWb4noFHda6dwz33p1j
WVShqyYxT+3+5I7rw6FdcmG3gqTrTZk3KDMuM3Ig7nGgn2Bc7Zf9hXpOQh/J43NrrnxyooeemA9L
bz8rqn9bjR/rsqT0ymrIiRArIihLEA1Bvx2JsWZVD5MlkvV4/DvYvBWb/Fhq5j8SP6hKAE54xCZb
jnjZ9jOizmpFT+zyuQt3bNbx/f1iM88hKUU8jgU2NCHmy8tEzs7dJiW7e9dcjCh/ttz/dymMnGGI
ngHcZnuYK1OXgihtOGtE2HR35d4A+Yr5vhmsEDAiGrshWes+DV+WaM7m87zfZxdh+/fINeY1vk/V
1dfjRilW0hpmcP30ZOLQnINDQAzqkOcVi3kiuyct+fj7O86qTf+87vWiM+s18nEKAuN0OIPcpgOD
qQ0w31o5iCgoEdmsrJwoiOGN6L/wMvL1ujPjpZd5VMkj+mjVE4ZtSS6aXEslWLH+TtwrVvQZbDFu
3lH9XdworYki//rj4i68PDukcwt6/RAz4zXGcaS0Cb61+IKI5ODfgWQn0KwNBeLomTdMn1/KV9jp
+WPFeXDLJ6iAyHwwnI09uFAfwX7znBPBateBySHk+Pv9Zt2c//24QEKAegqZgjG7pFExhqh+Xphr
etqr1DsSUEMQa7ej7gFDDQsFOsw63Xy7f9ebXVMtToJqGL7Xk1dMvX2332cHuHQAQVYBKFKYLz8n
4KYlx8j5VDfO3bB69BHYcRYEUvUN0u+eZPTu3Xm2aEXuQyKvI1a0/qoVh2U9H3VG1h9f7g7dH7ID
FcspsD/4gBy+xvVXYMZb91RR63FDEcIdDnpF5YB8PFzgf+s1XH+5cIznpNL/ubP/vvEsTisaMfVR
TO7PviN/GrZovUAF2y2t4E51ZTd5X9L7maP5fi04i5UGLuczrcOCEE7GnDIIgT6nXQ7eGVOhKWLl
j2zB9t609MC1/J9DNLMQiAWD4XKp4Mz2CLeFR4QYjrOjMbkHvY39Bf+5cEm+L8HvS/LvinPbIOaX
tI+w4tPTyx4DSNsLxbk5OqV7hzAiOu8ExDNuef/FmR8Ivo0Fs/Cda/21/sws1HUvlS3H1i/I1jbs
EK/t4rUb4uSEvHufSEWtU7MNSWS66db9WDpW307m//4EcKM/HXmGDQgBLOTPEAkj/ouCHAk8ZMR3
9mD2MzryltoB8ULcI8TmTm1amxKUgvRZc9T9c/WwYzlCYn+1j4aX0nq9lJ3ctpv/+4GABfv5eD3X
8Xo4FSx5fHrxkJ0M5PP4PqHsQk8U2bHZkmLho4i3wux/jyEmGn+umemZUJUYScOa5otMIyK4x9D0
iOhZpPBQk/hq31y3pYtueellZ0a0U4o8rFq2sP2iQ5VnV+2RoBwR7mys4ozgakJZcwWLulRru1Vu
go/8d5tn5rSuc17PFLZyQV5eLsTGuh5BJOITVgJasGW3Er8fy81smd+AFzmrsZzJ1qtZ+Yewmo9O
dquvj4O5YFjYLfrrjM8sWaG0fqbXsGQjPmZuKtYEi4+G84I1WXCCOj+zX62aVpFgfDslWwU8Bx7o
6JDNKwVDPXFPi5fjZ1dz7nSBpPp5UNOyC+NiwDZKZPuE2Hj/fViItbFeqUt7srCNt98PdDlodkOo
Vddnl/Gi+1Ebp7iMzd0FU+vk5c22YZ9Yn+uViubpBDP5d1yh3Px0V0vO7mJSw+UVXfl9MA0cTc/2
gNdzA/JWk5dus0WsAfuUhygfBsRRTdhLw7Eo3DXIsZzTanAo3Dd0xXbPdLdCCSWnPkV66q51mjwu
WdPbMe7V485ucC0WkVT6aY8vUqBom1gge95+QnaePAeUd5nbXNih207zasnZ1Y21IBwMveDPI+4N
YnmbHKVdvrZgIVcHwzx8/P1F5rDuf8KCq/VmdxdCbYMSd9+HXCPbzgPOa+Udxed32bzbCNTKLZd+
fWHhICfmYekI3rTNV6vPrnLUKWDi6UP+3FIUQRT7HJvBy/Go0TtcamsFBDl1UY0JzI//yhNdrTy7
bGVdTAaYf/lzhsv2gkqh7TDLbFmb3UpEjeHwsIQv+Rbj/mW3rpacRQepLvl6jBwRp6kyn3Jvi+1+
QXwSEI6iaGXbGnnKCEavKZQ9UeO0a/p2PurPAnw4GdzPjpRrQnpzh6zOBamDh/PnIpzC2RD3lrXb
gNGK3Gd7RLaIWt31okO7aaD+fYFf8AcQoItj1I3Ys6etLVNvIsRrUEHdIGw+GeZ6kX184XzMEdLQ
V/YvXMpOJ6soorOw97JP5PBkY60utkhcF2FkvFSZk2+mI1cvOjNTWWHUYS3gEuJQypZKz9EqIuP9
m0cy505GWfPeQoV9d786hdZIAvPguma9/ghMTJAcXBSAFy4pu/R/nJxf6ZgW8r6iTnCw2+2bSpEB
eufjHYwj1W2cBWT4Jlb9e9GbxVXxahNmlggE7b0SXpDj8g6+d3g3TlSkXYSIEud0u63OmKRhcn2m
jKF8G2dBjmG2ZdPiT+UDtLvJZQ+mnMLUMVHv9PYGBXjrRE8fmum6tFytrF36urHKXXjEH9xlKS4f
mmEnzkSp9aNY/Kg3q56AJgqYZEL/EZiUn+51CnQ1bTu8D85uu317E8yXPrf25CiTRxWYPuLsBhhZ
fn0KTJcOW/Qy6EHxPpais9t+9+pBZqZH0NAs6zNco9Jkjaoa1WlmbB93u5DQw1JYId+8tVfLzcxO
nmbTwIUJK7jVlolo8AVxd+F443bvEd/Uvbv48e7OQlnV/cjePkZyEom4WdEDXn/J3rOL8+sg//ss
6iw9qTl+TAD6G87b7b5G3TnVCTmiqwK0qmWh1o6c3O3ypft8c8cZSTS4oMCpDTzSz08vR02V5ion
org7mDYA1EcWnmLF05drLnjU+TDmt0e9Xmzm01IOSiG+rHboS4EGzwSPMWy6asW0MxXSWg1ynItb
NMS3dIqohfTWRILP6hEKm7Ryiy1gszttZ1gNac3efO8eo638bNDQhL60qZsDMNvNK4RS8It7xg0L
8AMj0zBjLBRudMpt/AVM0q2oTQeiHbSKwCAjr/i5fSKI+lIlBEAAXAEkWN3BEGDVpQLqzUTtepmZ
wamgzpgpZTx+F79fAGm29seCOmjgPsIrX+zMhjgnOXwsOeabMRAA3gBSYrxNU+aBd1jVylS1aC/2
dP3UmCOFbyZead15FzoQ7x1RwU6172EPzIXk9GZ9+nrp2eVsS4Acsz4cz9N+jRhER9tDNlFoO339
V3fvaqlvBq+rKnEzdpcy9IPxXJk9feIpumUILgFFQS9MJ0hpKHpd5t9O5ObNu150lmNAFdkH25/G
En7BfkF07znPPVyCtcJ65lJmeDN6vl5u5rjB15DJnY4GvHioLdjWt72HSsejY3VfFqWL9uxmoHC9
3uxm+InQp1BAGc4Y5STFAygyKUo/GrFhZWMfSQOOk2l78NU5kfCfwttsSit8eITK5A5fOYEvXAgW
bhbBrp9pdo00vwUnXocjhWS8FMmT7ABx6qCZhMQ8QGyfr9EY2OzQktiJ5so9mYeFb85eem7krx9g
Zm3rMeukjsNBe1hvZbr3IGhBjncb1GXRUHdRXl3yKsxz/7XgzOL20DeSYw5ffYuuGdABYk2Gj9w+
ez6rOKKTtaOQUYVgg+OeNDOlCzt+s9xy/cKzyCIMMZjV8NhxJO7AfLwhOEPFz9ohGkfavnTIF5eb
xQ9lAuHSIgXiIyP9Cknb3vY6wnOeam6E+xUQaWvl/LDYt2PH5q9NnlmqS92XYLn0WRiBo45fuMys
HP8/pJ1Zk+JIsoV/EWYIJCS9apeQ2MntRZaVSSI2gUCI5dffL+i5nZSayjDrnprpnu5aQrF5uB8/
ftyIn9eW9dp7HwfjoTwx+zAlere4NwtzZ7bya0vbVzmEhifnjaysFy6d0NdA6nN4F+JMbcDyc3vO
vkp3Vn0Uf9wPXjdfmihnuwqyC9faU2LwJi8sF16G5TRibW/PWIHV28iPsdmt2KZCPgOToF5EJRBY
2spAm3w6Q30pIApNZlwfeVP3X1ezdstzeTi2rhCvsDEHC8RkMw11AJwdcWAU2AxpTiRn/Sb+9s9j
QCk+Ch7tDpotv/sCdFPK2xuNY/DUYEYEApj1ZOP2tV8hpnYGlGvFqYV13/Qj2z3DohGWXnrlH2/M
92fUpt7IOkalpGxMo9sVXJPM7tMqYxpao+Ynz/XZH4+zKLc/U6kvKYzJTwtQM/n76ybfLQ+N0+Sl
7K+9Klgeumlu5/39uEkvvrm9SQ7e7j2FBWyr4BcqHS5cG1HBk9WaW62Lg8cmw6lU2TfVTL4Joq6o
jbSaKH3lRfGWjg6LAn67P3tTo5a7cs/dwuZbN8mCDGUj0v2TM9q4hd3gH9tPe25O6jYDCgGiyIQg
l+PgXd086F2s6vXn14FIS7KAteeBStDjZT/HfCXdBCo2MKC2EOYkShy9zzWj1wgBZicRVmYfJ28Z
KC9MvsJWLC2YZN4IyEGwNNt2z3YVHzsAih+DlYb9bdSfAKhwFkf8EsXunf0ItPB5AKUFDPzoh9bM
tV5JeeCAnAm3Fp5NINq+WL0eDIQvNFqc4bhpjQFVKgu/7xnSCSfYCCIBNHxCYVfCn9fjDy7L90kW
e3tn37ZmbuzWG8Hfg8BXWItu/+hPKM/E5yygedtfktfyIdPFEPf3fze49loZ23NpXEpeq+R/F2cL
oNANJ6nDq6XbDLx1xhTBEVIEAmkiYfAp+YY/uIXf31B7wipzfm2lJW4hfAUvpPfpzHAsQb4F0uWi
kKqVOSXiefrp2taeL721XZ+UEoOBxbL64j6shkvHChtPPjzcHq8ItCLtk1SvGZ6sT8nwskNfd74N
ZGOuuXAUu0nTNi02+uT3w9GVThClNVt3SWcDaZGb5O0YXnSCw/YS0oY0RVrXv7lFp3e7f2MC3R23
xjFbIVTb4PY5fSX+9XZ6eusfRrd3LXUsTkDMXdge3WlmwXSSB3liZ3/Yh7rk3booq7I4iPcjSU5u
8oaXNne39kjwVWIw31eervFQgPpzmeP0iLqq3s+9ZrrRHFfmVIqfJxc/0XDV+i3X9Cbw3dx42Xsl
xOuB4/23663UTHNaUYRaGXNl4hzdNxFygW7DOH2FfTgeAmtL3mfZ8taMq2qm5fmyhx3TilLf7K6t
V+VpI5vTY3/779ur1ExWtknX9MRJz5Nj9ILBhrDXsN4UaxLOAO7jTei+KmTkSpiVgQzNklmvW0B9
d37Lk1ZU+pqxHS7SW2LMiGr82aW/sONWnwN0ckCygi/QEEH4CJbRlzzeEHv20xmuWa9Vo1Puj2vO
kRnwhpHE8lE68H3Okd1rijB6OJRsq/o4pvpe8pr52l+3xXm+xWACxaoRBiSzw8m5S67M05558pAL
meqQvlzY7oRa8wHsZdj2Zrjw5v3G69eqz+PW+PzsfkrTpBJX7B8OurqgbF1YVk6DMUx+FYKrA6/a
cpUojq++++rCipZ5gDKLentX7w7CYdeiy6Z549rDHBWo+AQHdHKcCb6vVfGAgpGREkm74IqwJpe+
lMQj/YaaF1qltChDO16gN85LC+KShyP6CzhP8BrgNQ4WIdfB6tlr+A0oJMgfUslVvJm8u1VI1/Om
Wq0EvkJqoA+ySeXFeFRZPpiZKxJZmTUOHLxgPf7ZsGmyba8ZtrzYqnO1vb5MsvjFMS3VfnvTPpp2
Tlrg7dhDO5Sb2W972x7GAR4MTPsP/7nTzxHnsnrL0TvNPX03uhp2EfbsM7Gybed+bn+t7UDqbkgu
7A15vFsl7dRuXovSOMMCbQ4vNnINgLGkMlRafrNnuIs+aN8ifH3dHMJXWZfWP4B8f1/eOj9zfzkD
Eay4ITunm7TsPoT8EUEK5QO2jPD6Byzze6yad9euWgUQGAdC5BBhQfVHc7DMcOGO8O3AJN4Nj+Tm
cIjwj/XziWjJVrlmFstykx8POavMWdRw67yJP1pbH6X7LLC3AN/qSRoCS4KJejvRfdU6Xg4HAf04
ycolBqTWCb89guEbwOmTuXGSKd6wt7uDdMqqTUM5LxXCTuFAeBCYkZCwzoYVeht7RoMFZ/D8ugkp
eEi70NzI0g6Ctb19TqWgk+xTxMrcfUq6ax/UdZuX3vCpTYXZrAOFNGDMW8gXH53l7BD8O4T+O3So
1xpd95VaFB2xwy8v6te2BxgDoMuT48fP7nIUzSnzaAxkj5/sYN18gruprve7tNMowDkSvA0VDBlC
/igcfLivUWlPhzRRsMjSyWIUiWm9lUvfjVosqK1tmQLGpLERdD7SwJNRCo9K8PGhzdnEDNFYpF5l
OmUdiW2tK/BvSxqoVoVY56QkIPavXvKmVdYb5pSgOA9hF/4CbwmNCdX0g8vAjykoInPqH3fWB+Vm
gudlB2vfGedu9Jr1CPKHMdnVXjDsjFIbtyBI7YMuy1PfhEF+cIxulYJ3S8bJ2KTNE8ZnBTCkgUS8
JCdUgrZWNujTSI13MUSEZmONiLpyC2+fEDwaL6m0gWhixfAkZ2V39iGmI96DoU4wZNjzZ4mhki1v
zUbO02yxR5LxDF674Yd4OJeOByHyw6XepEfRDwZSmsXvSHzzuj5DS03zzl7UJyYJuWfdwkVHjBXe
U0hJtjMBmxiNSIk68EFGMAW9EdjirLmzBtYz5YPULhWkK4fbX8Mgo5jQdskhiH+vQQ4jlBDMySdo
IUMpYCC8mJ92teZ7lptq1TkZwt0nPSbYpAUPuzNJeded0cy0NVeUeEFFaFrb8XhITyur6EqBtz/A
3n+/bLc8993hOrZhiK9Qg8b4JB3/TdxHzxdVS4ewt7cDyRmRbFa9miPbIoaZpcSpK+qDMTtJvw/A
OndHZdCwRx8UJU0FTagRfnVlElePE6HfZvYWDNzNdAmY1ynLRjWpnHl352191b46hb21G73K6rz6
r83u3L4ES0rL01+fhWs6C08ScPwBdv9ebfH83H3DfNUsc1XEyk7izbtp1Pcm7HZoAyzDEJj2jmEb
31IWov9hk/WOjnwJ0rNazYdQd/vd/HQuBTjV70/I/rLBMPojDIGUkPUYD2grCgWnHbrk1c1ssVJX
m6wJIUuzSM0nb7DUJ6H/QcrIsGzhnJG8+fz5XGkPL9PdmLXYOVWyzbxcbGG8RbwrexzChNrzPsgm
2DF12h+AYPZ4Z485XVYejEK0jsIVYTU0UDsyfiERm3zBpwm6BBOSTUeC+2Gc2VY1jTbGJMKbNYiE
B2/Rulzb80knWo7n0wUiMmP6ccbrQSda9bZPRnIZLuOWbyTLEKnwfh4enk5PZah71bjwD8kh2Q6P
vhZsh4dk8bYYGq+dAT32eigiesgrhHmg9cru4m3Zbz+3g11/52ldvZt9rPgrlbvRanjuphSFVUEZ
LXtapEen8NAv/b2/T2iq0V31T6WFcnqw95vBJVS9hr8Ni9CMTKgUjK4H17AYKsG6Tw1otxMu6aJ9
6WZRq9sKOsE+MrxL2PFQrYoUdx3sorWrBmff6B5CJTpHatikKnecjc/BaoqOUjJP1AF/SNOaJ50Q
6mfDJtJPiuTgr4I0quJNLxtomPD15PTUeqpCzcsGel/jB5L0nWgx2k2qeNtDSiJSXbO7CqpwERhf
VYgEd1wBu6aR5l2eOpER8cd0+BM74PVVNw3M4XywHh3CLLg+HZin6h3563ayCffdzVALTv7GvUzb
gfj/yLcmG5a9eNt5ChItl9kq2kTtQOvShuoM0qjDYms+bUf7geqeDtbGbVPVCN/Er4LVUOMj9vE6
7hYufRkjM27EWpj5KA0HFz/jJy7DY3SMNt2CH4eo4a2+Lv4hQpJq0Ok14mpntRI1aQ7VROlncRZv
g+WUtolWEStRp7+Jz9E2zN1dpHbNaDUw+u1o+9rx8t6yd43U/pllpwfeiz7Uho3ETDr9bSx+58bT
BtlUC7dBs6cm7b7xpo/1vt7fxXm8izuIcH90hot3xJGHtGc+fGl9k5/NJrt41dvFGuIvH4v3zfui
p3wYQ35TuH2av2+eri9NmqdbtIU8A1bMe5eo3U+TzlAfL2N12O63/HlPFKOWDv1y4sX7jtbVPNQd
+p2/HL86Q7NPe/aP9keaZCEj0P88UvgH7faHoGHGcrV8hV+kck3WMUvFvzMSg7VpDsViNgKl3/CW
/L05bPrHaO+JX01jPH5HM8rCZayPszj/uPjXQTtsdFu9ZdjuM0r/GC2estDk9xl0RIjVJIuPUXus
9GnH41/5TcrYzKzLMAtPkYHfpSlWu39d2/p4FzejzdPxa/7eohdhRJudPD64m6fO0BimSR5vnhbv
i/f5u5jclvY9fYSuDb4mXyApY4l/SGgUGqGoHee4n3GanF+Oe/4tP8sSlC/li9bfflUvayq2+Nsy
5CfWcfG1eGqzrqb4rqvydVXd68XLzNDsn+iLaSnX3qpXtaw1SjcT1d5C5X/pRFoxWfWK94rj+V7S
nWSV+y3dgcjAtrUarmqgRmYX9vwt8zLnGhySZTVoIJI7zMadBhplw1n+fERtjg5Ha+fcCjelj8hP
3g511c8u1nVD7/gImbRpcXC2enApc3dJA4YAR2vTCDf4q2v70kfdHSUvyFkwsoygmfaLwfjYTWGh
LukW6MPz3E2bv6bHvtv4em96SsNN+52X8jopPnc9A7/s5KxJMbQsU7MUumnSU9XLnloNr4j1C1/g
VJndOXvm1KdPwIrNStrDptcMrcO0ldNsy26YDnqDl5O1R2jmQ2na2hJb0KY9odNqWSULMFhNlK81
3o/xsQk3sZ6Yb/PwHNEzJ1oGW6f018EhXPe2lbXspf3jSzpW+6u4ivREH+pdLWjzQ29SDbMeF9Pr
83Z67mZYzRx7fw470eUJaaOwDBe0gtZcT9+QhmsilzVbhouni+0cn46uabXcBe6qtQgOvZadRmWo
2tkrXaXcwxn5WWvLv71SUC1A4nPMH6WurZZ9cukihpadoFodnxr4wNt3I6LweAQ6cg5/Xd70IG+R
71uSA+k13c7VblewBXNn3XDIuQ5UW/+gxV+YwuYI0bwrgHEWlI4XDX517qxcDRWMFkggAgCFd1rh
VJtVrx0cpktvzheHG9/slQGpl+brtmHdOm3Y871Dw8yNEXSslpfRturo6xEN/PL3i2dynnvGS9M7
u9OLQxKXvlS2KMC0DSxNFGtK1GZDraZHUFM9nb/26PI5bLzJQTg6+p6M4w7F1c3GRlYVYSP/4vT0
6BLTBcPuuU1n/pkimQsbNs2cM/pDfptjOdotbLpMPceVfdmHZ/uoOK2j1d7ZB9bOVV9oo7GK1yOC
PcVeDXotDzntXlHRziFiMLqpfJ0cNIY+TJ8GUG7zRYm28ZaFebnyG+g/S6/p6v0ULgamf+B38eBy
zkmFiP9tJrveerTubQZFuH+iL4J3jjYxXaGmqXf1zeE2NsYmerFltAsMUN4yQqUfu9186fQbw/WI
mbSsU7gdXOJloEcrHq5dr/Irf+0awTI4htRD83fDy91yuPG4kkkrULvnpPTVbtGnuGK44a+7JE+O
XefYNWMzUJNtUHQ7PT08PmuQ3ROjdwjaoTI4BNoExXszOPcvw4s/f2p095422XQRpO7ukr2Puq+7
Gq/903MWLRpONd37asANcfNhjg+wjuin2c0pL6mSnb33t/1l1HluBahA86t2w+ssj7bjpbt7K1eW
GlRJ4RXeMlC9Q3jE9zg/LT47W6v9tRhsww7bsnsvwmy0GBQbW2zyvteI2u7W2/t50nhNe8vp8BjQ
n3LSGQX6q/6KkuvO0l7J+BXP2VQdaaEZdmi13KXxy0gPG5+Nibqx2gOjt30+PGuvxXNnbiGtPdDD
bJolyyQdYVQlEdDDYkbjzhWsRQCNRWYe0wuuuEOyQTAxR4upoLuYvVnHGeCOkjI/WXPF/pxTzGm4
XRkA8zBMp4Fbu9lCiBRprt9DED1rIcjdzq+gIIlHQAwJgGJOuDZx711QfshodAOJf/44P3o3aM0/
z5SGcd1qxhVsgHxG941ssTdKB3Dbz0FnSaUG7H9bSDfhWNoBDRArtFQK2dTFKP8Iue++ooZQqMpV
KY10cyX6FOjEZGNvbqEQqDFhScDMpRUxNfXuv8rPIPj+vdy10EvJ2rv5XMvFflNNT7BrugtCIdsF
LjKBFyTBhv4Qur0brwYr5IfVMadg9jh5EeksdCcCw31xXkafB2v4Nnnt/+o2bQqHXzv2Cxn7uZWE
dhVk9E5oumeru7Ur65Vn3v7yKRJyW04WrZPe2YoWsA1n0drO3Ia7cGYk5AZx9PVzFPeYv/D97WqN
xz43y2PDqDiafPtN8CpE5oaEy3Rsf0khfXHRfjgMdeCjc7oeVUNsjCCZiqsAWhX6C78VkkaGw079
yVBzJNtzgzd/GrWW29pp+WoO2evKcUjeaGVricoBb8J/BKkytl4hqLjwQ5pUelDNLC0qFdv/0/i1
SFQzmvNOi66oEAUg7ZNVDPvw9pETI3lC/X98ciLUjMb6K6rM/PhXxU5310Gtmb/mYZ4aV5X50/jF
gqbSRmNoEo5GFiO7duGR25YcqoeQ092hqtk7dVNejPlxd4Wg3d1YXnIO+4qATEkriFofSNok9G6l
X2Ouo8TwPUZe7kYXJukO8CkvV9Okx9oFSk7/14JxrdkKMhCKD6fgqyt5XB6WDBt6C73BJoLhNEr5
fbRqtexcUI27gvN4/X5It0OWllNlu02LAdc2MhM/L+/tufjHgbobsrahdMCs9mdhU0lPOdS+nLv0
a8BYpNRdjDjSLqNHJM0XXk7RIUVIZgwI/PNH3AzDTx9R2+NV1qqy0lyLWwXzieIjkSgesckUF/NX
voO8IB/Bf8B6xb2WUkQepyPvFqK208fF6dIq9Z0w9MktbSVYX6+A3kdr7/0838ePyt1Y9YdsA1m0
mRWi6ODl6FJ0cFNDiEtmiQSa8x9Hqz1h19Wh2FZidSEXkXCAl4FVBsuL4BJJbutj+3g3s9rzhYuQ
KzQaFPbhhTIu8p3s4cY2KNEZVLxLhbNzScXwgPJgIyPSiMl/fq5ffp7y49zY92fUM5ILPZtrtNXj
JeIbBEQdzugBMBu45E++TsEQfxKRE9m+Poao74atZR+LY0urrjqzf6EO9BdYEh0p+DH3Z2tBgwkW
fci3y+RTWpb42C29G7n2Li2Xq71B03Ts1BPAg6OTDiPNTVEXvsFs4Q9KmB94ZxrsUC3iRQ6+Uvvn
NX/IQUIdG/0yVFOF4NPvxmtzomvQSksF7eNkA9iQHvTwE3kdVjzLFcoSZfQhyj2ehWIOpTx4xykl
YLLCpYdrcf8htbUgkdVpag02Hyj5tv2Q6awNBqWyZigVYLzHyOdD5RQ5Gcg/Eh/hYZLgfvyaFb+0
WllrV86vN2IDL6TnjQQzvrQuVOhGU3tMfMBTBfVGcvsevh/3I9eMeTszL6tGueD9eMGQ3hIzow+K
GF1hN48o/fy85Q9Zuvfj1ez2sbne0jqK8V7IPvWFwsXZqgLDST3dXlvTnf2lvMqbnUgXuGaqm6c2
3eUWDNtNDJ9TfrC4aiPUHGE9kyQV9TRCSedT9lg+pJHcz7dmt3Vd6SzO2yUnyxEUXVHSEnKuxKGK
emORjhnKWqw/tCn3Y9asNx3mz6miwSgSKbfk7ZdQS0G6kRtN9kOot4qpyvxc6RLX7Pgizza701ac
JGzJm9ZF48OfPQuGpuBOEWl9dbuyi/swzXI31XodbLs01RUynVdSqsK9vNi6SAQL6pzwhQR9jG3G
NeAqfTzPBuR/3OfXiweYY+3xtyNKO16ExiwFZlz9z88giGwkMfAYyJJJbvnDwun7j62Zu9V+Tk+P
CnOXbcXGePjhQlRpQFNVJDpwnlJHyM19mLnzsQdY9VETQpyD/FS26NFg7+L/fBkfPr33H1Qze432
ur3T1uf5BGB9uPP2faV78Iup0lW61y7NbdzrUE/m4QGgSqQXdF/1ymSXXLrr6bFrkLdQBq2eDqAk
1Rp6FNPef1nNIB5PLaN13LNUT7ogFohXIbQK59l9fYVVIFVkeOi0349XM4On8/VaaeVKXBlcWiAS
9iUPLKgegd0tZKWFLXHr697r/XA1K7jU2ourgdcDucwMXrqC7SjoP6BCeg96HwKiVFGYIc+dzP7K
Rq4ZwsPisNc2V+HmOBhChVgsDNtza7aZjggIIXwtXqC7aq8Ci5FRTW985p+mXTOG6qk9byvL5mWy
dSkp9fzls6hUuFCpIN1R/ZH0xP0S14xges0qo3PBMnQxR4ZPt1ES0/2JcOyEWUBmgUIX3nfxAJ2t
ATxCiuAgWhOzBDagnDVaOtsEBWjf4n3gZ9BaI6T5wpCRv3ClYkyyl/GmenIXN57PZsvYzrGfjgPb
UDxPJC18qwk3au7h+dhNSTW67O2/LeHdiLs8L/V8xRLxEoMJTuiQYRkOAsfITY3H6wSicyzxNx7G
MXfbcgOz7sakyWaOfAtepzCAV8vzqaIF77GHn58y9pfsHaz3TtGV9KDtNeHVgcRBOwmvwUh4dOqE
p9AeFk0OnlD0lFLepLOsma/Vjjdf0xlZwI5voqCPQMZ333Hoh7KitYcY2v2S1mxXDubbNjYsaeEi
s+KFInIieHh+7QWfR3mNnPj2Hy6xXrNdDd3cpssL55R47WIDcTp9gSdXqIA7Src/aVj7ym47bWo8
b4J9iNqU771ei19kU/81Buslmiosvk3qbYmp/vRtNeu2VdS0Q2MhLr1gGlGpFi6sTTKCaeg/43Ah
gnR8/pSZVPFK/jRozapl+2sF2YNrRJ0EzHXEwoFgTsLVIjI/doncZG6PdMtrxu2kVp2itWbIrYtC
ozcRbkRTMHzwFhB9kVxamROr11w7Y7W6rk7CaW9RTOig1Eo1uigLZ1gVFXff330JUs202RXD04D1
X0m93J1xo4YTrzrH1FyrYmMTOPKC+o1Hh0QpcSlqxxJH7Q+muK3p6Jy0kQGu7eiyvSrn2pWMTfep
WwLubBFF90aAILwLgJY4ID87Yn/wB74HrO1na1dtzEWpCUEoB5o/sCFNdYPC3kxRXaCgi3hs62RW
SXxEBPocONKb8wglNhVagSHsQkxSb1VXrsvFYaEaOFxApmSZ47cEzazRIPtFfx1r8BqjLP0V6OGB
ogKZof6DufwevGZSVhuNvvdtBmd3eaChrs44T9RsUnIkcy0f1prcz7RmIxY79KVTk8GEPJioX+Bt
mIhWBvg/s9lWswf+nMorGKFT3vvPk3XdWZ+dqWTHH7sn31OuHbFV2Wx1qg5fUbjOC9/QxyGxLJH8
IBdO/WIgGe+hkSL9p5odpGHolIwRu3t359RNtLR5S3icEE8xUwW6A6F1K1M0rHcEpVDwkYwpVvIf
hvFuzNoruDk2zouDoXCmwJeAVRA6IN5HY8GIy8iHi9u7IWuoSmf+fxy69iZe9cWuXZS6AOF5Enmg
xBMVhpTVnYf4nC2KeYZNmlLxQ3qVHj6Qd9OunWYTcv82nZNmur0Hb7dwwu9MfBF5Uw88DJ5kQz4+
03dD1s60tljOae9HPNG2OpVjTFfQZEBTKwcoSXi7HwtbeftwY4TC6OOwtZ5jwnLpGXt4pu++onam
t8buYKRFh2vsIbk32fiiGkgo0lL0rYWGLTtfsoWuWc20ka9yDBrj3Q4Xz1HDnc1m4iHEYwdwMHeW
nOwqu0m1x9BMzSXCXCqjCta7DmMmAbJG/0eI6VEPz8DSmySZaR2cNleXy/xsMqbAyEGn0QtZiXcB
GWia4XwNqVCRvYGSad6O3J3BuFT5Qj2sMBh7KL0b2G5CQIBHUHX856tNMT8J4ciRbOlDnRDz+wjd
gNq7UZedtVoqp9tEiRCTt3O4/0yfJpMiCUfpZDAYbGPENK9ug7d/oE/9+OK8n3tTlAaQu4NmeaLd
h6UQvUrsibizP5iyeuVMZ5sfVydNHLWbJVMc6vAonKEXzKtoZkHMKH2SH+bZ7teiZsNo7KYulD07
8HRwL/a8R8B0QAVoFNKu00ZFftC7OK4FZQjXdk7twg2bluvVPIRi7rakZs42TU29FgjZT7oX+wVV
ntCjOvmZclT3PQocxFikAY1ssWvWbLNuLs3VikNwsimLficBFfqnJaKdA3h9opnQYtzsCsG5jjuU
7PNjE9ambQsukKGqNZPSMI4t6r5BKJ72PBy/qJDybzpibtAEqZW5fbLRaqbkmG23mbbngRQdPN5C
i5yHrToxLyPuzxGJjJNkfn84U3/Pr96dpaxWmY7vwWaC0dJTNv7VdkIhFmv5y19rhtXsqTMG3giC
sY1UG4st5OVlxkUc3X9ep+/PEGfu7pq3ISRdixOfIfSAX7ybutXcBY7B1b14PYqWIieQw26Pj/L3
sDUnKM2X+ZEGikIw8pbnEftrXYF+MKJzT5pbeWy1v4cTP383S7ranpV1Wyy2Q02EhYYaDvVAkK7I
ZYH8S47TY3yZWP9/h7fuw+9zM80buripCzq37WP8DzOjNOLqISpA/aqlDmaai+Uwxs+ablc2TAiQ
HptKo9Rd+lIA5jGqevdBNdOhKhd9td+xAERQvFpUz9qUZUB3C5zMl8xeOljNalSnbbXOd1wmrEby
S7AgCofAaYynJ/O3HsffdxOreTrlftu+agUTuyDp2qfmTNRuilvbQ+VFyih7HB5C3KM7a8vo0PDp
94OUI36/We8J98F3OEhIfdNnagZ7kMQocffahcTXCEUfJZmqzh/O1PfQtSszV/anc9VipnvvpXty
0d5Yv/66Rf5aj8J8ksTzycF5NjI6gFF6CMtFd774lk8zhkv0LF35x3fq+3tqd8rUaAFpNK7CExJh
DJQ+RApIFSuC8EHc9FeayZY8C4+doe9Ra0/xqfh/4BrUcnKaUjQrWqeItDAaZQGsrSM96CRjPn4c
vsesXZ5Wvls3lm1ywni3XF/wYNJXghTQo6IJvLQhuUCP4GC6tusGGGxbVfU6PW6vFxvl2IS4BKtH
tIELaToZxwOKgxEuD55kwgePLtFv49WO1sXQz+U1P/DWJg5PPDd2nrCLdFYYHp6lEMuDg/PbaLWD
k+bH82G+YjS2UKOlXrsLKjsCZ0Clx5nShgyl8p938FalW3vlfhuydmrMzmrbPKcs6BP2T+gZtrsL
l1biG3typLEeaLT/AcliGn3lyXol2ub540MfzhT5EBlh6hGmpTVFv1iYYkZbuXned4/Rqtyflu12
KeYP04QiRC9ELqnde76BhvOD/Snz427O0j/mfzdkzSIXBuyW44pOtado8b7kju4do+EaT2tko1dv
ouFyF8Uy472gxCqlBUFqp1m82SUbWPmXwHxrKNE87HRcZVhRJNO2y14zoPFXe7BYBlTIdHwqIKKd
U+o0oHZXdPU92R3FnWv+tUpS+zr+eTsfJbh/W8Ga0c/mZSdbH1USNGQkhUQJSAbdxaEvINc3upUb
fqVwhLrzX5KT9KjA8reha26pki4u1yI73jbvlzfrhGVACxy0pYMcLZTPJ2nl7MPbcrd1Nc+0OiqV
sRAIKEqcoheJh+xd+DGAb4aTKEQoaKYomeQj3/R+kv/wTZuXxfl8pofB3hG+9y/i+TB/HoVKAIdy
gSqQSMRB0+BFvzwPAZqfpHyCxzbpe951RtJZU3aFdrsl0CnFMydab7K1vCxf/3mVbzWud3cyN47t
8mBowsT3vV+T8nlER01MAoSfC9TNk4VquszKP/CBWWVDoR+Zhq9bl/DumMVhs2jjJCbdN0FPRyhZ
c3dIi4wDHs+V1ZBWQD8+S98j1szAUi+uZnO9wwxyb96g3njhZCZEAUXnUJt0kPMpuamyEWs39dha
qXN6c4pUKujfMRFQ1Ay1MEFrChpLkn5DqU/4iA3628LW7qhhzNdqq8Dak5AJl3RecfyR6/eCBTVs
iG1LpijbxtoFvWwui72ZCV/feQEWAD0mhMMhvBU9+4K/8vOAjyDG++ndbs7dWTXKotpUCqhmggtE
JUc4oqcm0gqkVOfJsXRGMQUOS7+j+nPHfP3qyj5AfeAP/fYBdSd4UeVzqE1iU1/o5/Jr5SqUo1FO
wzPOfyuBZcd0aUSLPid3ACQk3tFP/oEiD0eyGmIz//m0/X2m63B6u7PbFruOepy8rfsj0173y2CJ
jUSyasA+TD8jt/9MVT8eedyyPql4pMoC0Caz2kuncGXOzaMEym9rIy7E3eZol+y0uhSwgztTNKox
1WjoANQR370icCEb7rGn+G1Dblzau+EaZnW4LubacaKQRoCsaiXOye63bNWdbeKN3bHc0m9br+Nt
XwrEiav708LXveKqne41lWNImorLLYLKAajBrMSZwkyjtSnKGCC+/bzhf3gYvje8ZsTmWpafi6vY
8KP1okEmmVj2jF5GyJtSwHRGx8Ye/9cxa2bMbGZKoZxulSNYTZiD1uzgWD1gN2rzJIM9Cp9/O0I1
87VMDbN93HGEoCkK/lMIOZI4g4ePbjSyMO4RE+i30Wrma6VpCu0rMF9Ocqa565Kmp0IxlfRI7puO
tAbmAaJ4P1wdPz8dTkVz3xDDOQWtb86QAtAgGs3+Mho7axoNobOR3JROVEzkh/Nah9HN0mh1TqUw
m7A/vVlrIFQFcaBotvP0bxpF/jbNWkR1MA7mPMvFo+DRs3xCz2Nr9iGePYq5Tt2hzArK7EAdFTcz
VV105rzs0Fy6onyrH4az8APl0xhVTsqpJIdUdgtvhMY7w3PWM12/7MQEk+TK5Rf+i78P8iAWdcHo
3hn0AvlvN//mtt6NeVI7mwvN1i4TY/oEAi88poFux3tcJtxRGY32FmX/dGBqhiarVs103+LAZPFN
Kx11HsRyZmU0CqFcTEDx8ucyMCiNUEYx+M82JJsp4lfBZbrqcOMNu/35784xLT06Boom1DjWXpj2
vloUlUmvnb+SXsLy4hzDq6HNOqVzK2/4b5b9bsBa8KxcjUypdoQ8f/F6EzgRmPq/KcxjmX/xOEC+
G7D2sqTmYg45nQHpp/1yJWkMU5sE22slmC3SjN7Dd0xnMUFadK3VrHkzqG6Wx6u4OqDfG1ekpvd2
drCpiRU6n/aUxogCzhtcKc+2jYMlceceX9278WumQlvNF9pFAdcjdUrvQMqB2csbK1200US9W+Ix
/WF5vydcO0CLdqU2LhUMW8GDb1CDTMsz5DUhSQmBoEB6YjsPMDuteTfD2gEy1qq5M9tw8HAU6GCC
aWK8cFT4f/HCN/bKNyBdDwYfYIeD2b47T4RU+Y0FOoT6ODFcofyX+RrizTuqLyCHj+FFUkz2JD18
so+tHT4dMenmqSVipCWwPSp1N6Kq3yRdsAqFPEJkd/+NfNtvK1QzNeUqM4xswaAE+bxOk3CRwJf3
ZhSGu1OqnkQjiCX/kxkT6VmoOTatuZLqc2FSzeDJc4gjJlbHmal0PHjFlgCmSkd8GDzcHYaad7O/
tBd52mGqJNANX/TMmtyipQobDpwqTe09ws1/W9u6g9NaNZYXkynuQYtE+ly38MwToYD29iZeZjJP
l8GH9hYfnXig0WyCnBeCgk42k/EyHkcH35Ova6aT6kwb5YVvOdpETsgdcw2E0hxG5kvyQkvHqtm1
3bJN2kSQUWkBJboGEQ19gDByxWVDParYu1/iugJ6nuWL/CTovQDkGDHexkWCd4WiJIdIdDOUIpqP
iJC/DVkzYqh6nTbahdmpyco6uChnex49O8JR2R3NLq8+rt1hAFREvaAU1JCYCKVmz07mapFqKbvo
ADCQggn91CP0ee7ZQGGAYQ1Pspctcf//4YrcnZuaUTo06Sm61URtIvy0v0q1EK+Y3ZpvE2F/XSy4
pqCPkpf/obN+N2zNLB2v505hmiwyeYG+qMXY0rON+F78eP6ryQA1A0cL/pZsaNmMa4apcTG1fFsy
dHu8/XrZ0OEPHhOOBy9jbs0HcWNFk1BqQjjMksV+HH/dzbpmoQ5qsb3sMoamEI+nynRF/M61EW3a
iBV+XmPpaDXzlM3X68wsGG3viTo8BCAFm0hUWQa27OWX2N46crQum6dcyUVk2X0TpWiZYxF4xaL/
M10s/5W+5f0lvb0+dw57Iz212mtVrCQRiXDi/o+071qy3Ea2/SJG0JtX0JvtXVW9MMrSb3pukl9/
F0rnTLeoUvPE3JBCM2p1NQggkbnSrcx01H6fUNKgmmt7o4/uD09kGQdqtZ4vpx5r0TLswoRvAAyB
0CYS6yfcXWqvxhnXjOey41+U+KmevuOM1JABFp8RwIVDgjVNB01DtKNhTVx+DHf9Es5lwEditTvP
U/85DhB0QbKOSOY3fQMcoJWHsIZMv7s6fru+TuG5PM6puGAqkvXyhlAEZhJ8j8aiBPTrMf+1O6RK
4bcFU1GO0ByKRGvWkG9TAid2RA07ehehz8GfS7vOKQj88xv8zmf8SXYWyqYJu3uktlCvk11j3h3y
cnj4SEke0YZzLPAPcPzKiOQxiB3iwey/Qwc0FXE6UV8PM3ZcBbdNR3zgxtcShmuW/NsW/nYsYTiX
0VxBtFFPYeElATOg5B7zfehYhj8fxeqdL9SRlIFuoKD9cLSBAhQ1I1JqiAd9AwfQN6jm6vbWllyG
hMAKrTZz/detX6ECa/t4PPKuihjyVr9cMGnKWNnlmtJdxoKmMoo18TsKBRfojbohKC+jrKyYVuP/
Ny0Tv6vBZSllV9956S7iTGlLI3w8NLztMdmOlmjAvfnvrDbioyIrSmgiWGbO+gqZu5nmB8DyS/vX
UM5FB/ImYDWGT4Wany9M7kIk/s+S8/OZ/rbswo+Fd63Gj7/OFEl9d68aGHZPtyhvV030jz77b2st
0B+m57FRlmGLnUV5zOl6BNWBqJnz1mTlZ3D721pUaf32+mYJ0VjlTo8TT4KGnc7H7OJ+hsEn2FUw
ZUz/+iuPtXKePyPc39ZdYL4IUzi7jOJ3mvYFV/OZiK7inNFBhZJ9SoVR31BuhEwhiOL/fJU/G7bf
ll7o4eYucCNgEHVT/KdiixQPJPaGoiJ0Qb86sDR/Xm9VdBb6t82FRFImJOx4G8FLFx3GYNU14T5g
aOzHas6Efv0/tP1vu1vgu7pg26picKHX7h3FC5gbW9MSAnQZzzYGZwfUgqN+6kKByp83+lP5GCiI
fz3NpXaN2WrqNCwNTfD08gYuAJDkIHUWgQ5Jh8cNniDn1ABrrpnyH5Hfr4WX3fnayHdCWWJhxsFA
UQsRQ0oKjfLWxjQbZMdWaYHWxHdZKRe17NDnNAJ+hfjOdHps5ljnGuzXKFb7a6rRdlsYhYUZm+sz
weij/MMdf4ekfnu0Q8R3fDt+HzSc/cMTOl5cyvYtGzTRQILtcAWeOK03Na29nW+ehN9WRsBYy+YB
rRc4aRr7f0M11d2/RcENveTOQVol4f+pUv93oZIXCipqH2ldjvx0lgjC4m9n8KWABepMizXcz2n/
qZmYT4AAH/qozIsJWkuAKZp9p4gFJC4YzSYZJcqcQHu8Iu5rUrdQYVKJYvZ5hB5BrIdyYsFnRete
gElamOVpOGtlTj+Hen6T8oXeShN2xuRp6gNgMbSRFbaVoLbCshBhClqDttqgm98xwOOAUsFDflnt
Hf8Zq/32CQtVBoIwVSpaCB4SP6hpLjbfTYOm96VuP9aA4Zo6+R7P8JusJQw7PMKRgjXKW5Cg7dfN
wOpNY6fUf3QkF6xjLLpS1mayrUr5QpEVIp9ElYJtoqF7Y8ExR2HQMUHEHCwCkXHXV3kafgxF/DrX
ZYd818XioKXYKkqS6KRvxdmh3PTIbffQJZ7nRbuJGKh1WJHgH0M9vy27CKIlD1XtZ9pycUW4EKNx
kPr9hJGADH9XzKDvYWXBtX0uUFReIBhbt+g/rU1apGM97LOLAaEIQYALAH0ATgz+IWOVI5QCpj/o
y2VSqS8TsY9V7JO1n5ByAT+D64YWYjzbV3izummsXig9uT+tuNBaTMQIk0LLBygZj+TAX9f0I9GR
Ur/riaF/rGCMnwv3frvJpS6Km6bqYX5pEgI1g0A1ov4GDQlcjA6mRyBjiBRaLFYM73cs8E/bXKik
pO+VnG9QvvfQuyA9v4DHYtQHMzpvt/cV2Lame5SF7gFrCqMJDWAU1C2rJ8cXUqFNmo5u8qBtV3a2
pgKUBYwaE67kippqOkT/atIFlhQgQoC0GYCbbmZP6En68+OQ1qR0oXV4jrs/NBZL3p+usu1LJA4Q
mRgMlNGi/ARE1HifGjWAVUfU5yNlenjmvOd9bYi1QeuLEwsdFgbK9L3YOxya0gJ2XstwrF3DskOe
kcM2RUSBhocHAyThxgaMR4BazyMA3pp78nOx2y+5VhcaKh7zB6jjYGPRTPxyRmsWKsXhHTiOX7yt
be0nHo/foYa60E5VLDCVyqN0W0D3407G/BYesoyXK21pSZ/+pT1IZU/k2+aslsWvXL9K//tv5k5g
2ErNJ6z+AGIXjB3miIAvhzK3gh2PjleC6WlvcIhWRJ1b8RjUha6KNK6Lph43am1Q7EZ7tb97wx2n
XVOLa66QulBTslLOjzuY2b4hE63FP8Pfo8lZ/dX5Auvcn1/Uqqwu1BNbaBMvc5CeKwXpL7vCe7/1
Bo4TmfavdadgxZyqCw2VqW2WjhBXChsQpD1DX6BjBJPmzUan3DqrdTFrIrNQUuLM/Y8XAthAkYqs
3zFP7z0nrTHQhh0HI8Wua6CB7uIPOl9dqKlyGrFoikP1X+otHB+a1N9Lxz204gndbV8eTwcCf11X
7vLnLNEvVaBROP7b+4ia5P5XfQzjIM+OWbI7q7ZfNr4IrhBftf3N1T84XyiPM2glh4FZGB1SouIL
7Z3uMdCAQnTM6+nQbwK3FLMoSgyBP6M54vPRgclmQABiLxORMJNzew62Au22xQhxWofi8xiKlgaY
ouB3VkbAXB/jXB1IEegbEDJOgttt1G/10w1FHCDNN/VAQsv0Vs8w6OngfMT2x59P4ydGy99VlbbQ
i1PehbKGgiFEwTAICVWCdCY3QbqZ2ocjeqTAN6jZ8ApuW7SKRZbjtxH58zesPWZtoS7TFibyTgUB
9MeU0fO8Hwq0psHjVYDM197yipbSFuqx61N5VgVoKYGGGRFEQaQaIT8kJe1cXzHFa4pDW6jEoZO0
eytjscmmySS3tGdSgaYN9aa0YObPB/lziPg3yV5oxTn637gJaElAHv9WAyoSODlwJBGBX8MZq5tb
aMVBHdJ0HKCE/Q0NL0Ll0w7GV5AIff2XdYm/7W2hE6dYURM2A2prDLjvNC1nv+9R+/IKG752jivq
UFuoQ34Y5a7ivu23RnbVifZVgHSdmEBsDvrnKKcaQPBK2Gv1PBcKMeojplSo81ZBL1HPHKy2dKLp
6a6vAe4VUVHZhRJMOrZpChr9ptO0UY+PwA/qINPrM9jVoWjASeCuKN4VJKwuK8jkfpqq9IEbHDAd
kqM8HxkIN95R8/0KAQXB53+ZNVYlQZFFXuLUZTyvrfm+kNK/vBlaeg1i89aiKAH58MPq3Iyf4zi/
Vlvo0lRiEk76zht/c3mZFqLu1EM8vtsNilq3r1sH/Kmw32u5jH/R4r9WXmhQJW7/pwbzuhFtPw4w
ZwdFHvYeVggxHdSM3donDORFnTsCWgHA/cd1LRr+L1r81zcs9KqkFvwsDN8S1aLPAvWe4OqnRITI
KEurSVd6lv8ED79WWyjWcdIeNYi4wcxIw3kGDU2fUSPEuvPh9t2wvWI2/gXT/1pwoVslsSn6VIWh
BN02ncGKlCcALoLgNFfkHb4MUF+uvRi6iT9tcqFgK7kpFIaiXJgqWjKE0HDiQRWhMwgDd2hdvbbH
fPM1E/kvuZxfe13oWlZNZ14KsVfjm5UOCBRsvMfWsJ/Bq40hkLTxao1oWaEH+KfNLpRuXTBlODxw
o70+RgBc4OoT3gtgLyQfKMMX/NeaoKvgroL6ykVYHslWD6rxhFI0xH5C4/0d7Jx9sL3deiuYrADM
QcSEeUDFBlhyPfMZJdB0PBfaflYB9NrHL1R3O+YS2rdA3yQgI4+ANuq8acPqPlcwxPV7tEGuj/+H
QoefC8x/abhlwE+7g1MoKqmrQAkiXmiKD9PnIZOvUONrb+BnxP4fuVAWCu6h1V3e01Jv36/Jm/UG
5vMao6DR64h6IwSN2TPCxijuWnOoJSrof5CNJTFmxcga27RAiJQ+kNIkvliGn8S6hBpF3oY9aSw2
3UxH8FbgmSDkaZHygYnI6gc60ENd09H8fkNYG0X+Ok3q9jDeXydpMCHHa4e0opmWMcLqMd1DiaIi
pDCeYACoBUDWldg9hofRiMOallgxO8pCFaLPZ5xGmrQyUCmK+q8d6v2pLwxJ9ybntLZB8Wfv9JcU
LDThXfhfM2cA9r34qYtaZTDgJ5vPM3rLoBcnAaMtyDv4dhAqvF9OvoqJGv4pQ4/oavvBvwQsf33N
QkdKgsy05XfoeWOA8Am1oiHQGgpQ8Ayet48A5R+6XygrPou4dugLFTkqEyPLNEW5wWu3XPC1kRH1
A2OMEgl0NaLvOL3eUYNHg4pf7RuGbjsfzglzw50DrZNfE7qfEeuvU1gozyJLWp5hqBrAiGl0tRRo
MkQZGRihAzDlAT9+iEdjTfDWBGGh9ERx4tG1SgXPUhzUTyBMvEfSEkoXpcFO73+s1rMKK4pgGTQc
Ym2eeGokENB8onVdILZAH4ALRh7bAmY+Rnbu30zM8HVO6ScKPteHB/8LTP/PWS9DiVJVCFFd4YEb
39Qm6ESgGR3E42kD0coZ/wuqUlWOFzQNNIjLxyYxolK2oMaHRxfrtJkHoeMggFNAifnWFO2/mJNf
yy1eEzfxddXR5RCr2OwY2h8FIAchAhfgBR3eK3L7Pfn8n4r913qLZ8RKbDeMEm2y8AfMiQF9FugH
30r9bTcbmIF0hp03txwIgIgODA3yH6CPw8d6xO1npf3rOxbvh0+6uog77Bt9Wt+NO3g+79g1qhto
T+zqOa+tt3g6ccoU3cxh3yiie4PKBpfmJ2XWADEcdSyNlcDAz0DyP9tb1o5hmF9Z9c33csmWDjR3
EaRCeA8zKBHdg9zCKv3/7nFZPdbmrZakFb3b7z2i2/hve1wRpX+J8P/a48IHSjCqvlRoVrvXN+Dn
sizE21FMQOcRrCy19kqWbYRRrIxJQ18JpIUOP6GTI+BVdrC3xFmzt6urLex7z2SPiWnRNnBFgJJW
CAMDO7DvaBtwvmih54qw/GxLfh3kQuVwUc/VSsbSg6Q1P0BT9QYT6FEX947Y5JbW3RyYCqX0awZl
9QoX2ucxsn1YqVRiKKlwgm55l4AwEe56Yq29ie9ui7+rHl5kFZCPCZrK88I/6kG4GuwotCy5Mspr
b/ebQu+c9zYQLgl8uT+fKfdPuPD3xRZnquVjm7JR/ziPFq/HMM6q0ZmzmVjK2u39E6P/faXFGfZd
PPT1MNKEMfK3uL7MS0giospDZ1gwT6Gq5IRh0fjrixLmj4O5Vg3wL5tVBE7TwNihLKuKFKbLhrHA
J2Dw9X50i+Ow45ziI6qIWq7gsB9qWeh2f621iDoIc9rFDxXCCm8A+Vzk5Gkugf0ajN2bRBlZOkyN
Nz45BLNDy4YdoeN7Pb3f5YchQ1jUP/wfJgj+8wX9/aMWL1a9gyJRVOR2F00Ef8e9riZuh/nFTzlP
JI0wnF725yE3+rve1wYzEmHStdyU3zGLNiOyamG4qCasiAbHUqvyT5H/dVgLKYzq4h5nGS7Gj2jV
REkyTLHXSINBVihgJFOlq5Jxzg7nVu9tfiRSZeyO3A0Vd6WBDAT027CRne5Y64KfG28sSCBLr94I
HcleZqJmAMEohX47h/sR81LlD6RC9kdwDumBXSbkdksEXSQUFyt2kIMMtNxfVKs0KgXNOYVV6bH3
9dXO4A1PR8jnvdQrnX+rMUarJzzmYBs+TQthTOBHavekNNfGy3wnO/50Pou3o4iyNKm0Z5i1mTsp
6CjzlFKZzu+oatmxejiR3a7ZaZx+rjFaeqcy5JMBgauwzfTocoyNiCRgLhTpmPKZcG8RTa9ndof/
4zIp0sAZSOCQfle26EJm3b0O4hxw/CcgSt9khjZ73OdEChWN4SdMX993+oX2KYM7CMWOp77BIGHZ
B0+LeWKee4wIvk4Ruc6staKrvj3UfxyDinerqGj1VZcN5O1YjqpQQA1H+aeMSei5UVTvbWFiEr1E
ptDURisfSHTEfPjsa8isvsFY+7tGNF4fNBKydt0GokTntxe1Xs+m6mWKr5zCjHS9HWJyvGqkzIZl
TBaXjBEM9TGRCWbTP0yf6/V0L/N2NBq1V19aUr/yLSk8Bh2JV3ajvLWbh6xHmWEhq71jOBPj0Cc7
w0xYxOIiohQkumSc1ZVe6EroPB+sOvXj0Gj8SdKLe1BVZpT695tiPjBp4kt5CTHKK3eV07zrPdmu
XNEUMGG2Hj0OTNBYo6wx6NiSY1KqdvzK80G40x5GI1vMIZ0IZ/VfozFdFWvalyXpYzMSrwF/EjkC
BrAQE62Ty0NE1EkUdDW3qomo73xCmIMYmdLDkFX33pDZk+yHIXwJI2muIuJEihEKOkAvL14jNSHz
rIchkTtT+YyexpqElRkTVbUkzmr5Sy04cm1nocEMDv4Zpz5312flWrcr01dE8Yepc7wIFwTjOSRV
U9RlsWoZM7EUVemIHIxqj1ZyLc3WE3ZgMT7EG+65syRD3jIWf7gH4YZxHnrjQg7KiczvsqKHLxpJ
zEzW4xi2XbQx3hfopSIaqlNQqODPxtNk15Uuvkw2iLD5LURK3My7yWvAvlncOit147NAhzmkhuzy
eradIS4JEc4x/Z0CER5E7K3uWdxqAqk7AsL8r4c5uCWZPFkzo6/BYuFDzc7wpoJyx6htzsi2zCkN
mif5Im7BRwAQp95yjI2Exw4eEQlhR0yuH13BYr3yS7ah8XRuq+kxIrGKHzntq6gYYkOGJ/mlu1sP
nT1IIM05Kadky9tNrt+fWG86xAl+BxOZ4UbeyGY0G3NqtD6/oW/CCqH4UsLpHMJR6mZ+ioNYNOpQ
5zpjTMmQEukOhoT7XW9SIl/y4DIRgYQvs9VgWkhoJLZmtoR5B1tdzzp3ybyfa6/ddhzpTiMmB2fG
fac4s6E2hMn1ymXNYadY93Ofk/5L6Ul05TfRLXsrOnLAcPXYy2Ki7fFv2U3cln6PffeY5IB5frpE
0j2ad/TB6oLz7L/wL9iw3uI0eDomu7A/EWr7SI27xQX5/u5y79j4JJFHg8y5bNevqvewNUAgXp+t
e0lkU9qrOn94mDXJrZdrQwuyQIo+ofGDQyEh0NJhOuAQGit2WZ0zGCK84zni7uQ7LasxZY/BfSaf
0UUNItfm8IEiQOukY2C8OVv4j/jjBqfGxWlPeOBGdKPSNtxwDfhzZVMjd6tEGn587r3O4PUcuQTR
i14H/O+Mn5uN/jpYRmkKJN5AplJb3Cgo3WzQ/5yj1Z474aKe087A1IVWNli7/Wrw1aJdJLoC2nMZ
taa1PpnJViLKHgfqdBgIwvkJAcpkkNFvDNq7OWtEPUA3AiDInmBAQCwoHL3ZZ35utRvBUZwhSLYV
mAafWo8/QsBVzbhzvrBvPZxkUuvSDl1ZkNn5o3iTzdocDVyMgcYwbds5IkLkbzkqUENjCPXKqd7C
s2hU/giQzZuclV1zN/QUErt1rIub5kE0h7cFkqBEDEMn8NjM0WcZ1M7GFnQX0U5U/DiD/xxOs+Fz
+3Ff4fmOu/GdPfBHpSLMXZfc2mS9B52AydsPXd3Wfu0zgbiRTlVQufl+JvFuhxd2wL4wUJPQAUep
nqLu0MfPOskt1L1I/1LNPqJfhm/lyGTm7shY4SY5ygeBg9XAJSMe/TBbM7pVxmiNBger0uoMfo17
Z/V7QF89eLfwIfsE58J6SQ4FBGg8GtL7YAm8Ph3UF1R6DNAunuqVEWlfky1s0mCJB3kz7pPbzEBK
MBrHrF+Z3QOm73WKdfWl6nVaFBIbL8JOhrSgWsSPcfIw9pvdBKHH44fo5gYGye8mvTOgK1210puS
aLD7T/VV9marMuJNbJc4XnWvpsbsvxXb0apRd55v8k2qM452uka7eFMZ7bfM57vKmg28R3sCXMgv
7Zvk0gIWXo9MdZ/u8KcDiw1vhUhUnOmuHSHNLErZ9/Wm2KjQujhRBItZMz9LeFCznx0ekZ6NeuYN
u84dePJ4XNRY5wQ95o3stVT1NidSrs8lgQ6e9PB1tIZANFNL3Jdg0urcYhtKgAUcTwCU6te6MGoY
sUmPS8IPBuCUdFIP9XVOiPYen9mGsJM5Crpyap40R9z2b22r31O/Vp/H52mCiiTqVtVFm/1iPcZR
guKtvWml1dilIT/xRmdH+l0m4VNpsOS+UbdsRIS7nt2GZ+Ws7FWz8FPYodSdjoyTul0gWZEDnA1m
DKU2lJPwNHkVvgXnJKLmHsFb4x70Jo/aJwbXzHvxBwNVMe8UWJyI8PsYBZQwJxbnluZgQB0hzKy9
CnYZ3CLSb/oX/hJjPAv70lmDMQYa6nWjgwRrvQP031dnweCc7i213ug8ZAH6RQEF2Tm1kk1t9Ci0
ApciBFbDmsBEukaNll1um73iPy75rrzcDdYUKTNpEAej9XRHvQqrj0EHCP+heqJZ7bigPUjgbM1s
+xGM9vZzdLQWl0rCD1UxO4eaitmZcVytLj4rM5EwsRYWd4chGxv5PAE5HJOgCNhTFrDvGKAIzpEy
9tjMjsFdxxrzY9/tOsC8Tq9ggmZbfuUG/VGa2eQ0dyuRCKxOVZFsMqa7UStW9XzHLb7Wgo1fjSpb
Cck9sQvWvEOdCqT6YF813pBzJ8ldDs3q6t2UBa8KgawYWKZjBL2X4idnMuGBaC5b7UV2k7bO9DBK
zo5xsO/zbnxmt7GbvEKLCLvo1hdE2re3EOpGC8SX1hO3rELk0EeKCMUwJmtNxmBnFhKnClGhAwqo
HRDwGdseWqi9+hEe1oxCUbRxsjWeN6AMUDf7pj1PvuYyQSJaFfT1JXbbL6qtO7dJYEu5Hmoxu8qH
8BA5pdfaj0/IgPUwq/dkIqk7PgknsA1umdyibzsN5EPqKlhLtrMtFaxxlwfMSfRmQwMaymTS8nZ7
bVxZTy3NBGtcFxNZJAWq0S7sp9KRCIEEvO7B4odzPBtcCrej36aFdRUVuHMmWHL5owgoxgOhWJJb
vE1g7bFzu9rA6YCdz3ZpTWD0cT4qi6dTO4+3+ALt3RiPWO+92g+32Y699X68aT3WzoOq3KUwWe/J
a5aTElYwuLuwTH55xP1DxPoUwjbtc79zsouikOpN24YMYR9QTFTJJ2+8HTeAXZOpOGNQH3L4fp/4
jQlADPC3LbcklA1oeIoDqT0OUyNHKsUot7LdBJHDmxUUVuO25sPjPgZJF7fjfgT020DV7MuWtMfs
KHoSxh6qeuo2wRjMZzmCSytYOP5XSj3OnEvncbjjh47zvrGgumn/U+x2PThPws3dpe8ptUYnt0Rz
5qFWoded+I0H4+gmsUNnJKlVOJIlApziT4C55qEP8Nz0aZ/ZrT4leubfDQxI3eAXAukgGhl+g2CV
sxlFVn3E5vEnznYIbIVo0HgL3QnO8Sl8rjfZ5sEQICoY23e8ushHkxKITnX+NNv3jtwdEYJqlW7h
2u028gtomOYmbB/70JK24xjADYJrmqB0H5iwcvvXGHLx3lvnrtATR3K0bWGKJr4NbigsnR3jx+Yj
XJGxAbiVGp+vYNCg98LPBJh5hD4ESLKbG3cbnegSWq3BWlC+Xuum21GvzPTGPgsFyS4p3OaD4idO
5VKTjoBAbMHYTJRDGrKQwupqNKzXuLMhewOa+hQQ9pxyQ7LyM2zKpafodQtIYDM+7OqsU7WZW6mh
OPluxkkh9hla87F8UradN+dG+V4/ZbgdwHoLiFZ7SvcaIGKrJy+DL+4lkDEj9iDnOgO6NZIF47Ep
wEhWpNu08iBaKCdQOF1yxg/wc74pfn8ElIh06ZY+1550a+3wijsHyGtNwbo/U0jV+Mwr/6HoOKXG
GZz7nUj++BFFwJ7fAvyinboApmLTnLiz+Bra0lML6YdQH444SffuTqACTTxoZqe1W1nPXgpMjcdN
bBUwNDqa1cSkz0jzPAZowEi2MKPju2RoH21EuBqN/dJeSw3hWdWHd/pZiZ9aMOYk/bi2DpSZObo9
dTU8Fq32kcE7h9pUdnDGoEdUV9MFdD8x+FyjtBlcOODxJfMem1YHNP+EPB0fNuencGP8O68zHSQp
rmFd8ArfNPLUm3EgnLPKnE9F6fEgcr1p5xbQYyNAN8YBh+NXnMLjDPXYcjqIgb3qojwrHzlcLHkz
efMTALYzE/k53MPydwYgndE5PKJ1CB+8vGCcr8MZ5bHdtojlyduH/jY4hQ7EXhIOAlXd5EBDDFUE
euHwdvaDr5gZZkU1r7ETO7PemCoa+4wyAX6u8IjvsxGZiIN65UviFbqwVS7sTtyFVnODL5qfpk3k
S/BGgFHhagF3AOInJmvHNgA/A59WgzOBbcMLtyMn9AzoXA+83iTHkeLUMH1uCOLnzOGRqbrWh+ac
mXgJd0tDfYKGLChFEIVXfjJAlzEkqPKhDlD4xiLsdWEtOzIhRKMTYrrIpkWeDzEFaDUBx4F+NW/w
ZTfeJd7dUKzHBlEmW7moH7Uxe8oBcUWvQ+Bjg79MZas+NzeYf6fYQjG5moU4HX6k1lH3Ztyv3XUA
/gcwhgd3lhzB2TD4xGrXfg5+BHwIJcNB1cE6W/kpReNCvS2gozs3Rb3jJTkAJL7Ien7mzcIs0VtW
26rxXmI+R0O2dm5kXmQWmAgj7zJE/ohmFpvEy7BM7WE2oAhFExr9s+rizOsa8p+YxWeCSCHaLisT
zpwuxoj+sK8iiqSFfQ+szBDJeYikfuF1bfc2gkUwh2vUAaUJe+qUFCbQrgt//NIaFYEDZo2Hxsns
Gq6iavdmTxzROpQmc2oC1RMsztKs0MOX2hU4GEeiWYpVeLU9+ILPXmYHX6YdRyfxNAwbQTgG4WIb
iGhTmaMXnR8Be34YrSFs8zfFrA15N3xxKM2OaV+U09iKV3kq6RDOaYP8yBuik1m8VQeC3b73VFc0
IVV3d5bMqS4cK7PL4fWjuXdnKroaxFe2gmYCKqsNdBzj4QDFhPrpmd2VT9qG8kXm9iWo0Gk2GTXy
ByFcUFRn6/gZiHy65S3OjFsybMeN6HCb0QT5ud+Zgl4azWYC6POkTz5oB1LNiDkazKEIifIlPj1S
lSrIiAciwKPB1SH064QgJmgNzZ71yGZ3j32tkTHcJ/hp3LeZf82H2Jgd7SgdJ7A6sVZDeBJAh40k
AgwIA2XDeQoCx/GRfZIOCaxBReaIPO56tFH3oyPA4jEmtMBntUstim5nROJeOIc5iigjoI/jfuGJ
4omA52JnCMfxyFzoKPRKZ3FuvdU+N1AGPv9RaGSYdBVRYpdFYR5vprhh0Q2dBGefb2WQv7QD/FcO
qG4E8pd2yat4KK+DcXfLL/WQHbG4H720KDDbKIj/7UGz1hHs7EG4begWn9Gnphmj018QfntJIX9D
0NuzA0ObsyQMuJcZ3WqtJQfdN3KXThzwQG5l9BU8LMXOj8O28XifcTXjtfpiLZ4khuIyYHv+/mgB
75fdzVvBZq3W/YovXk4iFLEJXmcmNpuCsJe+xX7T4AXU9oZGJ0pbO7pPgisQVt9FB+XY0M58Yz7K
AbednhN73rI7DhoeJed7CU932M/GEOTwv+lwaRqi3mnHBqcCRZqTwszRy8BTxGTNiOWNlgEzSjLv
bg1+47QpiVwJMs5d02PiZsFgNuSDtTOyjc6vmVG7l1xvPc24bBXEtntDtApjcu5m6w7XEtsdIDWh
ldjqvrxwpSHuFUR3EZXZptbdavYDBtxXRMJ8azc3kktuIWVkR5cCBbOo2+PwHvkzZ+MD9Nxvnzrz
iLAOuY2ksrq9+MndoEU4547IE2ZDXVoL4eAtNI6hQKVVeoG4x0lFaLUhIkwMgQwal5rHKBje6g65
OX42dkNq954jKNyWZDRlX7Tw+sFyUKV6fLujGPGlfecO7VPmsic1aFIdcOvjGRHfXbQLyazfkkuE
yPElNHI/CkadsdUTA+9c2qekNBhDckOc5u0kOwyCi7IvYEsTRz7Pj/14rDAvgiP1exJ0DixzeAaM
LuzEpJZxcETMEbs7XUFme7KGK8CBf7lVprB5WDONmjgV6fFsUeK7p6TenRPZVJDSo4KAEpzUFooO
swbxZGSojq/eKXal1Z5HU/BGE+/I0mAe+NyanvinEZGRp/oc+5zZvE4W9QHZPS7Am5ACGq5hrheN
oVRg11BMbcshZpnaOPvkJfMQsd8OgQByZG17fyvhs7Ybzi+gJ4CURMTBGAW3Imw7P7vINGwJ5muT
P/GcMcCCNTooLVU3NSqrzoz0VByAN+C9JofkoLr8c36DAqkfOhIu/Md9AphKXO0Qy0R9EswiEPTQ
p8oGsYr3FBggcx9W7YoWAhqI+iALmKhBKevdm3ZEMhthXYQ2fKRiAMsYE7FcheDcGcGFFf7gjiwE
XPCEAn75OzCXATNPXedK7wUinjI4A18jZtiJ/njttj0oLzNY9dZG7uCC33boClM58BCVcCdaOZzJ
l3I3gYckBNaHwmhqW95zpACkDV08bni3VyBZmzHfFJJd7+4YjIZ2gmeGuNZgIMyFLjDOgacU6zIA
RHaArrpAwPczVNLocArVrKqA5AekD9+ReQ10ariPEL5A52cF5w+A3IL7+LB7mZRwIPFydo/Pu1UD
+PVb9lIcKriDwIDDQDIHKR8dHqdDqYrBZqdnx7OmKy+zLW2Fo2IyZuSFZ+0VWl06vDc32ZDJdvLv
+gW5vUv/znz2VnTOgv9H2nntNo51WfiJBDCHW0blbMv2DeEkkgqURIlBevr5jhszrWJpzME/XUCj
u9LhSfvssNbanWduuDbdjsxxhNtOvNOln8qQ3O1udcDN6h1X0pTNP+J+1PhorAmOcGK5Msf6Ohgr
E/EMJJqz9WJX8Y6hPb3yMr4mFA/3XtLXX+uOY36RKI+DfWATDzjRRPpUAb2TXx/VBAAlhpkAZGKP
KLp6xDfcAokKXNzf9gk6pniqb6eRPc4Jbc4Ht8IwhineJiHZxbkws6Ofr3nBs0AlxAiLlzNmhBt1
FRnWiTWqA/Yw+5DnyiIdboGapiHRL+W74WGYIoRl8FRhOgNj/qRSuyQPEN4W0VPlLkp/93z97JDN
2nqvdR/3YHCd5IlbBbUvnvrFSplKC+pIWC3j9YiPq884frfw1t8wf/E85g6ved4H6bodsZhcA2Nx
ncjjzqjyrj3x8CsDxemE1I5cnUuqkfimTKaPj13aqflK8Jl1k2d+91DxDqACPszX2kSR+jjE4RsY
4xM2kKyMTAk01CY3911ZWasLrsiKAgWZc9yfDXujuvugwlXIqWMyaM8OlZcrdRn8hmzjKlML3lMx
KrvGa3oN06frxo+GWfeMkqhJ4SMOzoPNrPN6WslTDVLIRRR7TSrjq9TzNWdcdhyKEXHwxG/fOhHp
AtvZ7JzTUF7j/7jJ6PZ67suLeHUNVVJFHqtCMfnJmu9X6Yc53Iyy0XZRbF1+bXkTuS4vG+xjv3gp
Xm5hDMFOhkmf8e94SS3+ads7Ohu/6N5ed2FJjq5HP5+JMjv3zeVNR8doM8jDqksslpGSrKfyVGFB
p7vKzToIhVy7l1DyzPWVGJmAOlvzpFReRHopczGUIm9UsLf5SOraPQ3DnXxkToLzSImnd1vIC3Mp
kxp7sqfSKnu7Pd3esjl2OjwH58wti6B4zfGhiP1VVJxkN786yova55ATYni5X9N2W+u+nr2cM+Op
GxjHbPQaX3WYhvgvo3im0PNianV6EtkC5uxeRrvY7ZBqIOAMx5pXDkgpcT/IDezDw0welB/mWHik
T1L3+lHIrnTjIlLQ8VRIqRHWvoMvjKs5V2G15WHYGYvQvO5HC3kWh9uw/khHRUX+/RAavTi0uXrH
xe0jWVy6pIeDHfiAioycNDTDaHH19PdOWAVc+XDPNT76esi9BqhGXLGMe9RCMQB5qLqbceftevIw
EZObj5H4Tvz+jtZYx5AyIDGc/kW2HDdy964E4pBG82je5TaOCwZL+vHCGF9JFH7ZXj9zcM83H1Px
mB5dMmL2qyQ5G8M15qcPjS5Pc7P0yZKVB7cgBTFXp7unlCJ8YrgkzlI93Gq908d+dXV2vtjXdLNU
iBmNN7obj0laEkSSzyx9i7yM7e1CUQciF6JOjayrzMnHufHEGlOOqmYvsMWBHdjdhHxt4dRHp550
hrtRt6L0RGLJcrJZ7JpEfvkaV0bst4ArpR/GvBpsMcNUpUvqRsLFJPDPRtwobI4TkdDjfGB0i2Df
0/udft4vyIfQbrHqSlipznfaK33Jy8Otx+N6xUs6LXYzkBgpeCHf9FV8e17TKnWq4SE4juzv3Szp
Z6E2zoPC11z7oyCJSQSNr3MiDbSoKVdfl/K7lhJl2LwuhTSuqaxszEGtLuXqqaPMZD3Qt11LS5zj
OYgOr/k5KIb5yd1lfnYONmSDd0HKQ0U0nXd86uVx5FA4vwJP2ZDLwmpFkzwLs8NAlkblbbKTeqfb
uN52ZTmsD4McwZ54pOLa7QL7hi51nPiRPTEP49L0JH4ucWN1uE18PRe1d1xDEmufUbd6ldAyn+VF
3LM3kVOW6eAcpNSXqlVpjbVtcDw8R2YIgmdjOpeNq03rlUq6THcpkeHc7kf4YeNjIA+2oTznFdzB
QDgTTFB0ibxTZ368DgEXqKvzTDzUIBUssoZZFx+w+NxQFaFHTbgdbRbqqs6IlHt25B7e5KHyXr3H
g+voFJ5HNnl+DHoRU9u7ECRhD7EDO8gv9uy45t74ezfHcb9OCC6n3LXB6eXHkHdIuFG+HpFC6V/W
1QvGwYu/Y5Jdm5cdPBpcFIjfhctjagUqv+nU2/jXD2JZT/H0532wxy/D8uJBfBcfaXB5O77ls81b
tHcS6vjT7eowMOa776MSKJJzWFSLfF7OlB+3t0NdbzfaZo7xUSzS2IsppNJYbtfd49+fe/E+UIow
Jq34LlfeUQ8u4GEKHA/T7fjn71O4f9I2pDkMqBTi/fPp5KOBBRDhYo0P+34Z3Yh3j2FMUd0GHk1x
zLkGVh3gj4CdfP8noXJ4Mno6hqXCsb1xU+JetNgqRAvErfjC1EsHMS/D5jk0yTSnvoH3rSD0csGT
OLoolg5e1RAnUA9PPQkg5H5QfiqUDakfi1LCIVC60kc10Ke6p719deCoFD8hCA4WU3TTKbGB8P8h
fE8lbOjgNCHLtHfWF1dem/1XHg5lqTnvHc+c2vgsOX+u9J82Qr5nsAM3ePF5zi4EPCIdq/Xs0SuG
K+wMURnu6W7i754kp0PsXWqOsTpPSovLX5OZ1kBekUImUn8nbYtZ6EC61J2vnRJg5qqBNMhm3N3j
27UnDS9uPio+9M3P33Yk03D0yeOqoyNj5l2NSKLkHdsJaymAEpQPZifnRX2tVoeLYy9vX1Riuk9A
/iQnDQyq5NSUpxV92M7UHK8o1JO37zhMO3uKoXoTIGUu6DdKEt8UfKvhfmX2svCUONJKGD+8Yaqw
ovKm9G3c2oTi+t6/eScDhJKjVB413csnZpV3mKLA7eJdqI4Twq5OH5X+Jtd9xVqejZTKVO9AxaSY
JvSJOfaVrLe5hjJlWZak6nJqJdm1ysCsuhUq+pZz3roHinRkxo6erXsbw4uOL9vO7KT62tatsGub
YJf269qNCye5YRU+i3J8eSor/6I5FTCEbZgD79qOcxBtW6/YLblBetVld+q4l7MpxrQg9Xp2K0qz
xZgGXFHkWrzzR5/6+/HiFVqoUeqr+jnspYJr5ea6aytjyuIHvV9TjiBXKAWF3t9HLmXQnctB3I1S
cVWrj2J1WsWr26KiJiLNNSAnn8/xu7mIOS5mcNrzBDj769wuuiR1L8RteMx1Xzt23POWlS59sw4T
wH2Ww5dtKBKf/PxJGdTh/uvgHTwMtrMN7Fd2EoVra1wMDoOTT30slEJ9qX+l5MgwelmPXoPZCEDf
Kz78Nty8xZPOEiBqDxeQnHZnIcrd1eDHD7XmJ4LD4X6tT6g3317UCbd5JSblGrnwtArk2AD8YAw4
xK+ppz7hleE54igu9N7tK+klU4pymx6V9ZA/Vx6CbHT55tWenrv5p7rU5oXsZ9WSmt6q/k64VvmI
Nn20a0yeqIKR1LVFWTwgXT3RyDNP642vlsu4DKqV1MVgBTYffZscfNO7ro7hxdXxZfPwSqUM/rZO
1WTrUD6bpwtlUIZgXxeW85T4Vy7BuXt5NXzb43xtJ9FcFT6wNqi61pi3diT37CElzAgE4Vf8ga8B
nk5cHv0LZNHvWD/lbx4CiC4ThQfAuqaq2g1EqJbs4stNTaolGVdqJvKKEDHuWz2eFHwC4ThhEiit
G37q7Xjs21jDPySAJtbw/gMakMtIUg9nWmTVkNeIqBw7cqi3jKgQzXtz0536q1fz6tCxftftX0Ie
g8zpxhN0sb9+XwhVQHL/+g5bMvlhK4bVRIOfrFS9ZuZVQTQHGPHoTZAMl3N7TDbTiWfz0FgKPUSE
PcfjxX6yztz14Msc7l5+/4wHtHxFU2gCYrElsmVqDThzrKtyXGpG/dOB+2NJ9hAf23dWQncgDv4P
xBexwc153w/YgCqfTamMdOVnQMmlhaTQbVWmhK3edDUkw7dOaO06/bJaOZ2q2NnfRm4cPSXapZuo
7kiQSWmpNTKDpeGqiDEmP32geiGFhCFqUK+ySxgrEOs0KfDY/FYl+wcEiz8XvXkG91keH1OTMwi7
gjrIAClgGLQwRxZru9f9asNhP4Lo3695k/R0ta0tugT18s34XsJlhmCFY+Ei6rYg7Pj9RLWtcoPY
ZO86t0uum+dJujs7RhYWuZta6yh7+32YB5Rx1lCmW69iq7opNbWfjqmeW1ph15BGAJK7CQ88XSUd
awjLSAgBjt8PHmKWz78PKz9C2t8P2zhEanTTO7YZV0u8Av+8paQ5ld13Xl84j7bXpiQpPzKX98M1
TsrWkDexdIlKZlcPKfc7q5uL2iAuQMu2PZ4Y5BRZMhVDk5q6PIf98Rwb+2ONWIYJBWf0k9Ptj3k9
egO59/sqPnwFRHP4/x5M4areKSLZ2e6SZ4UuwxkR6laTJWwJIQE79fuKB/CzO2tdSXHu/rr9d0M2
DN0l29YZ/YllSE1cfjR/6AkwFVJTG2fdJnj6+HDeDdYwcls53RVYfQZ7AdUQfJDondOdrItYJOLJ
NN7MYMIUZObajucjwsX9wjaOp6zV+6i8XBRarEo+zIAgdKgUQNwSbMpWLnTbaI3TWd5yJc71Q70E
QGmIJGUgh4irxC32S3lov+6Ws2G/rvUuOV8PzGrgWbMX2zFf3miw+h0aw+vkE8ZdLLqBLXYh8k0t
zLu2GTasmZ5aumFGzFAZAQ8TyD1pYY4s6istN6JtiuJD7m6EtMu1SxJzYjxB4d9MJ4B9AoegkWL3
8Dx8/edNIqT1vtquhvL7JGVJcMnuxtbQAy7km1jegB7s+CE3XLKD+112w2xFfpn+deSUSVV1K+cs
UNsb99TKBH5sgDTdoN2jCcOqKZpbnDrpxpKtcgkeEUeW1N2n864Q/orUWRL+vt4PBGx4PjRbRqNH
M225yajcXApFOUuKWG/0iES7q4ngk1dPMLodoQ3sDPFGZf+JqviPFjaYHOfQ/f0rHntfd1/RsBMH
pL91uJbiNbkKKJE81AfZxA4O42LeI+OAKPZYG24GT2uDG/Z/MfuPeIL369AwGMmGxmrnM19gOvKw
QixsSmG9n4dfLTN9aH51Rdc1Q5FNGmv/ecYuUFjLKFXl5QDxzbePYh6A/nAoyNBma9vzcUdieMHb
yWxhEZS1UoMfHvG74RsWxN4Vl3J/ZJowHKhk751zVzAtUuBQiQc7CPj2tAJRYKyGpPyoNJL85YuO
/c40GZnD3xdDFtv611t09zUNq1Km6lFJthHkTC8dbAfy8BB+2qHIo+SzOly32LCHIY9yN1zDtlyk
m5QZJ4YT3IliJnsC+dB5OeQuCejrMD87AJo+wYu4nWnuUEQabkigrInRg60H7Oj32T9QoOfq/fs5
TY0sKdrZ2BtxFIA9Csao4n/0kBCReuoI8v1TH1ueIn0/o/FRq6176L/dDS4crjtbt9XKTE0sceOG
uy+wve55LgkvDkK1s6oUUmlrCwgPCcFBPqq6beGnJu7TL1tvNDwfS7+aqO9LwPRGwm0Fsi6ku5g/
Guy0rkDCB/+8N5Wm2H2U0cdCbS5edLsbpx85lMegQtMiZPb7ljx8fAxDsS1dNrH/DSNws/NEPRQc
kAtJZM0nsetawe9DyPrDQ383SMMC7E/5nn45eM7XEOZHKL3v/SIUfIWkl71YqNOGFP08Sp4ra3qm
MABSY779BhEl6j2irFNKTgl66TuZdPxNBG+hBgnzanjJsyixmeOEfMJxWlP4wpRTNSE5FPQygADv
cEbdvQswwVdSx18W4cbrAGC6BloQDc5D2S9HCvTGM9udUN8YfxtTooijs/eyN5AUIciSpUgrEhUW
MKHO64LCW/rxU1CtPAgEQTnzrS/1p2pFuiqIaBDaExO6wASp3mvvOXPPE+Wj6sLMnSXLzRSMp+SY
z7e3XT8VasdS35pVrjaXQuPoCooPmS/bE+ncCDC9m3+3XsOHJ/FuPxom8XAwDkcttWokjp6fzQX0
3Elv2ftGu42WeRJiOmMXJYq2y9921Bqmzz4djNNmn8icAvSjsl6AkJpQHgx7GnUACrSvRKUArhZt
kZvWNnLDClrVcQf7XibT8WY9fxz6ANe/RR+l+ff0Op07VIx/4mJq1IjsYvyousHW6nqL8wQNJ2iw
2wDGKImzrxb7/PBt+ncj5Ib7dbnZSo4qqjDPpzmYWg/wrV9DF2i7gY9Mj0HWTdNsyVabdrcorx25
2uhcQO4Z+NNuOovBeqVuAmiqfhJIsTYZAkVc6r/M3d2YDXOr21WZa9UFW/+GVtj5beLMaZRDGIRI
LXl2fqyF/Miz9/tcHweYd+M2zGyRqpv9Qa3kJbI9COhq7nLpMNOV/9pHVRZZmTZP7uG7cjeg+PW7
d6WudrttGWHXEfBFJgihoB7qgKLvAgFmV3RsbRnxsb8Mtd6UNFxY8ycGvRsxKvZVfjpr1fK59rRn
0OrefAXD3VMcGdbJ7+v5cwb/2se7wRovhN4xU9Hp7MdN9Ki3+4ZILRdd/T/auLuBGq8Ej1O5j+yC
yBkiXDjyPujujdQXiVnQy9SlMt9tG1Kchb/nZhiSoakodjYzsRUk487hRjaOPCx6DpAPPm/0PkDN
z8Agpc7Ylbwnr23Yh16ZKmsaQYYQRP45wnf7F++0fYn6kbqsJ0gtKf6b0Q/eUOZxegDnwouzMmdV
gJzXQgJLsEbEs23ejx6A+w9o3BHzakdba8sHICBISuSth47bPNToOzkmSdHln8FzyzF6lM7ixFoq
80XbQNL+vCXKLdrSQdQsl5RYQIamICrPvK8K9FazZXr/y/r+O1bjyOa5Lp1iTXDHg+jNwNOQ3s/4
2918apAhBHvaAWOQg0jMxvX7aXkAvleTf679jCcAjYXFBnhD26urt61A83xvi9s5UfmqytcD6SZS
Cu/bd+B23W0XTOz1HUR/1N/7qZ9/VBuA2f9ARLJRwnfJBCVlv/CSbhmWIWouS7t/xodPXaXH3X8S
KNNonvg1BiAPrhid3/dPffSGqoaiS7pp0UbTali5dJMUaqLnIl6FFzguniV/C+h+C9RK866Tkl4z
XcEmA+U3qleXVUqSjaa0/g6QEqVJMEag0UNjtV3wb3r6fbV836No9v77GufrsI1ORmZVQjP1gDaL
p8I9QCh9eyJzuqdb4o9SHLCacHGkZr8GDuBVTpsczY+4VdOg3H9F4+SVyqk4G8T1y9GHaoSAUS4Q
zuZ7SOv0rJ2GIXLz0mqdv20/wRVt/HU1AD9U+q1p/0eGTTUVi2aDkiHxRX/etsNpU+xj6ydXbbhn
ZOuI6xD/CBL/qWXhHyY8ET0mk2CYtmU29b6q63Fn7veJimpcEJzDZd115qUj9YRK55Ogr3TL9o6K
8kMLZtm2qADoCnnyPydo3q65JqURiSuEYc4woA80FlE8PIsuMIP/5GzdDdZYzXRX1apdMJiX9EZC
92dU9pA5WNLsaD4VmA8hSFqHdC+j3QWt01ru3sMsnSZJqiSLRVZ/5KXu3oty28lKaavJQpJ0lA8F
azdxA8qWn/4Kth/ooSHWwXfdAZCEQaty3s9iNk81pUJbFmVbE52lPxf7mifaWdmmNR5OZ5IOANad
vTO4ZAof9eT3tf6Zy29jNTaWPH0aJRq+DVCB3nmuD8hLWY78bAw2fsvRNYVN+G2sxr5GpdwhZVXi
opYBNAeZegRGA1gS7LAlyYl31YPh7CA3OZ9DocGlO/fekemrPjLXLcO+6wCGdKfzaWf8PT92sTEi
G52PEKIG+iJN8FtE068dvbfqKqynvy/Vw9z4/bY0THK8jzYGSucyz9xoMIpoeHx2P1JYFL35FD1B
ytgomwSvT4vWPsuqWJnfVq5hbTd5lOm3/Cwv6VEnrsO0p656Q/8J0VG0YIdhOqSj3ZhsTtf7ui1+
n3frEWkY2etBOtQbaS8yelaYLzPw46ZfQwu69vYQXX4f7WG6mHyxqquqrOr2jyW6u3zZWTU32fYg
4onKfRE5m7cP4BLdOXpL8ah0rtOVSm/7zXgsZDoWiY8WsoqovXJrMQP/yzX890saDkR8VaNDp+AJ
fobC/SxDgMrAW9v9Q6+1JiFi8b/399+hGhmC2jCu+iH5KT5W7y9JfwdBDskCLwXsD31wz7EHaaxQ
YLoCPhb0MPA96Gej4DSwvbai2sOA534PGqmD9CAfU/zViuMG7R5phW13+f16HNe+Fcx+32/5UUyu
qZphIIOqy1IzJo/Li2yf41oUKEcCJoLcLOLysgsF44IcoddihNqGa9i7aLena64UixCk9LbIeWiO
3tfJIbVM69GDeT+thq27RLfokJbninFqLwo3sD7EsxkFJT25OqEAGbWt5MNDpFqSbSqSRdahYZ8i
+XSsrtWtQsIJmRTg2+pYsIH3IwAf76gcjDqeDJZZbZnqD3Dlr8N7N27DOCnnxJasG4Ek2LGgguD5
kg2h7EHZpx8XKaf53HY/P+EVojVLBzB/BZNNAdeJzQSHse6SfG5ZiodJCU23TFmVdBmlwsbql2qs
XTYWxcRCdxA60QlB4NQZy9X26+LvX85gE4dD4M5l2Omv0WoRWggtB+CRAy8qMGSAFN20f5K0d3bs
WhjbfV11RAB2cnvwhIKJ7aeQLYqgD+AL6KcJyKxl0Icv7N2gDVNdVvJuf9z/YL5EvDAHWt0dvgo8
KFKF4b4lnfbQFyW41C0Nz9DAV/nTUTGoaXU6KWarRnwLDR2vBog7joDWgl8OIYI4q31vQ6PR2LN7
aMQQCbQ5iw/v890nNExVnJS6Lpd2ialCX2oAKdnt9EsoFy0r+/A+340jvuNuO/N4Y+7Kf8aB6car
3z2hm4ov6JZjUqkxzn7rbooL+9fF+p8x8Uj/HLNMy+RQIFrI3JR+Sf5W6Gcpr6vIOU+oTbTMUNyJ
30ZrWMZCOkm5dmQzTUd53gITCUnhq+6NAsXi1P19MOX35SQz8+fU5NtZzXcaU3tGCyd1s2COAFF/
jnQCBLQd6aBOOBXHFg5moP4ApVNS9L9/xMPi4L/HV5MaBlPVd2aaZ/9AfhB6Ad7fFVQsQaRUhvAU
Wy9M64iN+ykrB0O3cka0QuUZWU1v9ZqC7x7IQVdxWozgw0zi/fQa/sst31v7i3AqBABU8P6+MxC5
B2/dsozSw4fn7pw2zEBVba04NorLRN1BMT4PpP7l4trIQxxITlRg02B0rfUuIgbBLgqRruibPam/
h51/CsTrlKi+fA432dIebOsuxacdUhDHHkJqtr8VIjKS7BlLSG75GsbazuntQ+UpQkNlM+EnteV1
cu6l6EqimeOmvfo9+rhRJxrvoMck3kUCdx3GqR+tINAnEJ1kr9oGn3pfBnV/viCT25V3z9kGpK7W
1SnFfsBgOXUNqNWo7qDw6pWVm4QagJT+7utmOVvT3Y93Wz9DN3VyUlyDLIzmKF0ArFfA0OgnjdJJ
BZO/zdY9rOfe72jD2F1351w+qwA3RpWFGhmM6mK+7aMf8QTtz39VUK07fdje6wXfGYbseVqH0iBe
CBpzMWh79x97bqatKpZla7ZpNsxTnOXVKbPwj/E3gs0yKbG/5UIIUqwUYgMpgFjV19HtaM2BCFP0
l6myFFo/WYZlESz8aT3UKj9st1UmfEas4hIw4o9Ov0+LkoxS2nPLAW8brungFCfppF3J7tSUNzBQ
rtBkQIoE3l/9+v8cq2Eh9FhRtLoU8Img6L8kbjQVDmMx3LVF48rD1+VuERvmwUp3tpWkVOm8UUkb
nvGbTd3V/3BCxz/0rE90KCiDu+2Z6YeO0d24DWthFPbtFkccYqopPwJm6KK81c4UzpSv+juEs+PF
9aPt7jzMYGl3wzbuzi2qlE0usYknSCoHJF/Qkgz3MKVKCEZhsaTC7f6+l4/zSHdDNnwGuRPTaK5D
3bfIhbQOSoUnN7n4ow+hKg8CPoW1Bk0NeRgXyYXx/ms375NUavmKhz7hv1+hN65pniQ387Rln58p
PNNhZ0llMAqA34OD7tM9ZNAWPj72vu9GbHgS0eFcZPkBwPDghbaTtCRAI3kHUJhaR58MRZtm/+MA
5G68hjOhG3F21To7GYAykL6g7L2RnKHrHZIvKdzUpfNNzxxm67qLZNbtP/VftRfRqne9tmkk3oqA
eujb3H1Owzql9d44dy5YJ9Gt4OpPNH+ClLET8hVDoA6vSMks1uuu17LRD1H3dye8GXHsq01lXdWf
Ey50SM+ItdAgbhgeF3Ef7RLYBtCYgMALwaA9FXYJcvqgDioHkMXGXWezLIzcKyiktovwOKdjGYoE
eFzBw2kciMNRqs97ehIivr11RGehIJgs6wHyX/RY974/Q9GlG2ujDRdQIbpQElpTaPLjdM7dRzRO
iX2u61i1OCVIqboULWj/GBSz4OBuJoKZkARC9zf1PxTBVXEs4NjO9ua8HV+XEvqiR0/t6oNLNgOJ
vlugPDv+3oafJqr7lef3VT9xyti9On0FQm1aumOJdkCAOL+8c0zZo7vuL5D8Vt/HFjLR8ARfOzmd
Qp9IYC0YCKmR/lOHQwIdops469Rbz66Ru4YYR3wcB+aUts7dLxRKW0zUY4f0blEaZ3UXy7XeSTgz
Qnp57wv19w0pitUReNbl6Thqy60/Ti3dDdh4Sw+SfbyVGnVJNF0C7RnlLPfzBs4eBYdAIp3fYvzE
I/a3p/DvyWs8pxv7to9yg5PnGaOXhFmKPlKnMHb2ozkoBZFiXqJiCdiLNW8Z/LGDdDfXxgsrH/bX
LBMvXRkcqDWGyA066KTQ5w+OZ9bV56vdzdl1pW6nx263AvAezV2gzKj/SqZsa41btzXSpJIvJEEG
yI4Fvc54jikKyKEPw1daF7uLTm9N2bVABfj3VX+Yrr4fuXHVSAsURVIdJFyLURAECBF9I58/61GR
8+k47KO/7vsLl+3uDiLbfW4Z/pG/dj9841BftM65OImJP78Aa5gIupc+/CBPv1kgoRPgKzrwGvtd
C+UY2Vl4rdXbh7Sj+y9onHKzlqPoSEANBQIx32Dem37Ck4GO0CXb1XanHqZh7kdrHPKTbVzt2s7E
cr8FVZgFN4qwYciQev99/ATuJ3Jnh7bmdA/jy/thG8fbzihSWxu7Wr5UyEzy2Op+tSzQdT73f9/Q
1gk2XMZLpu0y2TzCJ+PxCNjP3pw0j5sNQvddIDZHtAJrOcMPMxT3s2v4i9dzsqMQKQ4Rr8VgO377
aQaUr+ZzulOO34tpf7EonJaj+6ABmaLdj9pwGQ+KreidaFct0/X2WWicI0nZjbonRM/GqK7Nbq6K
ExNSd/x9iR++jncD/+UlnnI1L277miLPLZBQeRO6PxUQJ9OzW+xi23b+IDfucmnWbm+cLCOrl6Og
Ax73Mgi/cQ99Hk9H4YasaTNpoNfbMqz8KPC4n2LDKsnK9VjeTkwxGR58stR7NxpOP5Ggo64z5Faq
7b3AhKVpPj+6IlHCxemRlB/kzN1MZbk6HU5ni4NLB/aXyRKeSe2gNgD30YVhQum6xQl8UKxTFcHR
49lRNVlpZr7twxFE4u1yAOKooMYpQBGft/7ZO9FsqY1i/MAC/DlYw9Aq15uS1mkhBqvon7L87CCW
B7G05WyKCOXPVfxzmIY17STqJakV5lSgXiT03iMozLW/wVX6f47UsKSZVp+tToeRILvPMrTP6at8
WCpI/Pw+kPKwFn5/MhqHMbETTam21N217DM5OM/Fjxy7YnoBUiRrtIxRNkSB60XboDBfITN7pbnK
uxVqYYTWJaLi5NJU9yyHt8/L5+4lpZsGsiaozH8dE8+c6J9IU0/JvSVoMtwcDSWez5PzXNGYJHEV
46VOvN1XNc8v7vVtj3pqZ06/IpQALxOksWjDkhbeAUd3ddrcHEnzbA2QkYxq7ArV6XUGlgfRm+2s
znrJQh1E61P/snLUD5oDoVU0JTWHrstN6EV+719uyEiqiIAhLfaNBktM14gv2PyQIIj+tw56wuhc
Tecnr54DOo9QQUjDMzoaMXWTziqmw7SP6EtnJIdF4ZxGH3kPUgXSmCdvT2qkJ886z7SbwY0PEEUx
0Y4owtqpZyskpJ4RMdujPLGZXV9z2T9otLNF1cVwdgjOLMw36cscH56KGDUk20c57BSgrSRTq+mr
tHhxUjuMPvdT+fk0HR4Bj6cBf1euISUnBArWSF05qKFm+9C8uh3w9fUgpyPOQF3ehFziUR3bpXs7
vezrua56SDeY0+sFuELCeJ6AvulP+g0QPEI9mX/qKc7mrVqp6Gl3o70r3/x6bK18GTGOjys9I1CY
+RZ1I3XZoRHA6oSuNdpa0LeCHK2Ri39KnSOCebR86l+Qb+nXmZ/395Ndf8NJcs0j337RvcMkNrrV
4rQQHUf8C40Zngy0xVDPmRxWNWoUlG7aqtt6mxVsmIlrIm2jMgF2vRmi5XHA4/XP7/qQA3bYhuxz
ivAufLfalbs0KbhRa5ffla8zInK8QeiWss9P+eji1j7/BUmNPKcBGib1uheO9urcccm7KqtOr3uS
XVpLSTPklaQxyVuTrgju9tCXrec2OMjDjlL3N7hhlezz8bg97EzpB4hFjE243Zt4Xrrqro+jNa1g
DwPo76gNTLZ+r+YCLBH6cxCA7M2/jS9UgJzT02ZCI/lgCQoGfPwq8XqkhcKp4awQ8Ap9Fy6piBBn
0Xi2TvzF7RuBNMth9xJnRvMIum5Aj2hznx8/z6I3FDQVlTerETdcy84mvkUbiUAZ/52QAXjOHMo+
Qhe+O15QsoUa+bs91ISv+KeJx++5G7NhDtXtMT8eLzyUI9EsdO8UfbpndpwPWm3Q3w4ZIShsPef0
Mg3nyULAvccucfJ1gIbBzqdV+Cj2Nt9fg1bX+mEocfddjaNrqkYcb4ivlh47hKxT7NsbFwEDh4Xo
CIm6DZdydhr8R77K3biNw5VtAJ7EJ1XAB4T4PJ1qwBPSaxkRZ8S7pae4R7LEPDkt+9C6940HsDaL
jXy8SBI+0oCW0wC0BEXVmTvHbjjc91xf8dwFM5617P+jEtL9/jdiiY6yvx4j7SpR6lTpHOXQQoVT
sF0/qw6NHOhgEI4+eCFRoKdffYgUMNXBoW/BnUGv1Ie2OyzhziIoMVagX1MEaPGrHocDdxvSCEGs
GOTI6UJEV7genYxGH7TPndu+OvYdV4AY8Mu7X3rLMfiBbPx1LQzZtBWoupLeLLCTRI3M/WYnLV+e
tbD8JLsZzUb4ksobvdLfUPEO5ok3PRIfrHbPPGtokIa93nI0YvFe6CfM/6+mZ6qMpJlf3+1+n6xj
0fe89Vcb5OIhCFw3FWgDsmXpptaIl/A7tVIi6BVEfEHz/cl6zkWPNefbIPKf+o4N5/DikvDq8MhD
ye+2dfl7HHfffUQjfIJfvcuVEyWps3/slT2E6ruH0XGFinO47wmlxhg9wG4ktLHCaNwWMz7MwN6t
QTOIkq1z3TnIIuynbz1I/zeCxhQ3BuNOieGV0vLXtzCkpAKeFh2v+6XFziydzGbS/Pf71LYQzRDr
lmlV3tEqUUaq0YH/SALTvZALR0H5RyMM0pW/XrwjH+j+PrL2t7OOJf93C/SGJZduGzuy97lE79VL
gNTRGwBe0VHn5KAvz0NH8XYuvaKMFlhDaToNP1+H7xcoSv3bUxes+trE1H21hNW62Pe/7hFcaNWQ
QU7LUsO8GJusVK2Yc6EuhMIYLEVHCS+fSDHJ9H6kwxqNA4TsKMpIveMgRV32EFreObj1EU+sdSEf
R8YQMcvPK4K7YCI24LciH2oiRC6koj4LN/ovws5z11Gsa7dXhIQJNvwlZ+e0/yB7B4MxNgbjdPVn
rP1KR6VS6yt1q7qqejsAa8014zMyQGsQIF72F8JPSCWiksK4a/rPSfb/NJV/XMvflujRvt6337bE
J3cYO6mK6VbMNNQEV12XFb9F126rIpKNk20pMdLGiHtF5uSW/iuW/++ExR/f5q9tr97OzW2oKIfF
wEz7QXQmrjCnR3MrKUGxriW/f/iH1kGSEanIY++UrIrjpDouciX4vxfefxb4aE7//8/4r71vqg+5
qhva38qfc/jw66dl0RWA4qHQM82a73uKhNk/PvO/PNuRQgVcldWRav5WAP+I72tNG1Tn/HegcNTb
lwyhGoO2TTTrNgZC3Ssj/ud82H8t5T8+8u/+/1euPzutY2dr/oOx3l+Fd4hTaHna5ocyfnlC4hap
VJuRsX+Frb+u39/7CNEassnygH7Nv8eXC1NTq/O9eC42e9otCHwoXr7CR9AF/3Kv/yORoWh/ftRf
y1zJ+1NhtL9J3DMQW2lME37p5J/HJwKRI///fpD/WbL889P+WsYH3TzksoTfIwX4vB3n6gyZefLE
Wzuyg/nXv4qE/30nmRZRhvjYI36Dxfpj5RSlpI5eRyySzqXtiQ3tp907yEL+y4X9zxtJd4ZOXlFG
xOlv5Gshy5euOIoqhCN6AkufdkwG7ryje/T/ZZz+yzb9+Vl/2Vm90Bh6fw7vZBFpsZx8CqDD9R+u
2D8v6K+V8crLunoO9TtZpyedroq9l+wbPQs7pHD/cZr987P+WhdHRbkCDebmAQkAP4AqFC2V7hap
FP9fD+o/J3j/vHl/GbDWuKgn2iwVzuxVmhaTtAo8UTqfaY6PPF1iP5IdweDXP3zv/6wB/vG5vyf6
n0vxaL7eZcP9LEKgdMgL0SsFw+Fkyd7AJVMBK+cfu+2/fIQ/P/GvCLN8vepBpf3Wh2C2iPDXsrYv
J+MJionhf3yaiJX+Nlp/ftpfHsmg67unLh9AySYxLhm8Jo7KyXDBJJ+lRrYboPSAGuO/PKGhaf5j
O/zdp9RdpeNbMmnmQV3UukYanW/Pzf8gHA97sHmWVmpuXuT5z8ltA3B49bLlWeeCWmRZMzeZbxlP
JLHA2a5Yt/Aa3ZN6SDD4TsoZYNrD7lRaB8QWvMPsGJZgPqE3nsPD1b5Dkmw9coiHPDOO4UUOWt3t
80yu56jfVFf7slMPvtSG1UoTWFNpXmUKb1TToGfRpfJGUvrn/uJ9SUJeZ4/0tdST/uAZp+DQf3Yd
qTFb+mwVS90ooCB5QWk9jeB498k0PuHp/UDblIhbN+ZnszjBsNhViK+bfqlG/ERb+MfGGmi2hALS
3Tp0Vk+mcvK8WPnDGWzkwgbemEMvbcFJ8tYjJq3pvCK5BxYRhk5WfJ0Z8pucoZv8dCjfre5hPy2A
E158+W2PCreA8cSsJnm13WlR3WcIZ33q8eOb6v15TlDSzkexDIBqp0AKgorQIghwzV4jR4XBFJy3
t/H1A1rJ5Ha3jJ8+u4PzhB/kmXzfRPvOI3n1DPmZZf8I1eC4Ga1NiAJnq/vW96RJlW99jWqsgD4d
oqIJXpqVG67SLrWh/aqcTkWH3b1fNmo1Lt0mGCZvzRa+I9TP5PVEo3n8rmx+tntHN8l5mcmVfz/K
k6sc7PfQrxE0BZ7ENx/QMatXdnVym4bn7nVvHiqdkMFTsu+H5AChhqu42cPKudSrdjQ+Mv57tx67
y9Ai7XpzrsHdk8a3wqUFrNq1rVNz+1Swqs/PugoE7rAq7eHPsXQ1HJvF6BM+o0Axbh4r6WI1WwPC
z3ncLYeG+8Db/by29gnesWH1U/hiw28d2RfErWktO0+q4A41VXavEWzA7Bd8CF/uApPzDSasIzpB
bZ5ctyKmhw9B7b6+SUwjdiZAfWrJ7b986PGBobh97cKq/OoyaJLGyBGLj4s6u+bG7G26TUvkatMz
DFicz1iD41gFVXQan51udtzI6Ymmj+FWsslTQ2g7V/a18dp8wTUoOuwD0s326xRr3yy41xJoEaK7
Y41AVrdqmDEt99TSyUzROgbvbuRJG7FEP7tMNpyrNi27FV+B78vfAktlA5GWHxz8Bv7FavCZf0C7
DVCcN52va8DEtEswGvXUoMHPQk6MHzEp5hzW9s1rma0kycvjMMdNaPgq7MberTPIoQn0MccgJ+Xf
Njqt0cfkvhnMW+/uwTzi5YydeELw5QMUNhzqoXtOzrymtw9Zy9NO2sWbzp+GU0y16tURlXopPPqK
/96MPg9qVGcDWCNPOI9q3E/hv4BPgqj9ANA7TGHszo7bkYddAvSpelidMnjfOSENATILzhPNsF9c
OuhuxNfh3oFu4kbV8DiFRWD30gc0ABmeDSMIZBNoQfYzAGn48iTTGo6cTnKBfwDKvCXdrOZq69XL
ffiGX4JtMWxGOopJl1XZjXLaMPlOD7vHT7/Kf5pJGWMdJlyoJU2AMHmHFSQ9kNZ1VpOn45INRqvq
nUQmD4rSrFwW82pabKSBrUIo/rh88J9ifIOhAb9xzqiOnYd9epvz8J+0k8Wddf7SN1CC3dFGcdVA
kF1AzKZ1ZBCD/W4TenPvPDA5ylPz8yJQut416PYGmMFzUlldDFISTXEtunla2m7QIP4o/CEVycNM
8eufh53TnWhEII7ROVd8tuAMa9nvRkBnoV+l570yARV5j6UsT6gUrEEdmhlUpc5hxV6zEzGoPq6y
6xA0gHUQrDnepkn6FRZSEQva1uYS1ELEeD/5K+Y+Abjn9tNjW9sC8Af6O6cRq+dkeXs5rOou3eM9
CtOtOhfqRAcL/sEgHIwHnw1TLJovpj7E/1KA7FzSCnMkjizdKxbi3Ssu5kXR4rktwgeAxA2q3k1y
tHtb8alVbVhIKx46vf5XVx+PwHOG+VS2da8CAlfaeuojPr+hYZNVUvqnWBmr09r+bd6Mug267jTW
jAIofYKAi6Wpp3Ao1tq2/jjOaT/385SDcuhzhCCJcrdH4A4elrJ9Z/R0L8VG7pzjTqULDXzgrLrA
l9TQR8ZsXmz6vdsm1PleRw/LXug2v7npgfEMridXIhTpnNcbrKl3peClTVmVpEwBKZzw67Gt4LML
JK3t04Xqct4hFqD5HNFBu73O6hlWV/ASMUy+uq+nTx6NPqv943jAkDVA3ftC+zE3dXYG2fyyhlKS
L9lOfXTfrF5IKHUguG8J6s6d1U1RjF+PAAMANh1L+/PWgPuVmeP3pxQMJnJ2ZVGQOeZeDCFl+cL3
13w9fEA1HjivtK243YOgI918So4h7YMs/Da+coKBd/s0bfo7bmuBahom4CtgD4qsNFeZQ0QVulHn
4PRzjwxRUUthmrrfnTO5Du0DAukg6HTnDhjgW2jAKdsype5XAOYmhAxgAq6Om5thNfN+ypl9yTSS
BQ9H7W040xls9FAv3ObOxTbha4cfYIziKzcyzBF9Ag7KZa6kMYoOlx0E0gCBzDvTSOJJG87+zKQk
y7PKmkXu3xKOtCj/4VPkFJ6TD7ooZEJhOQq6WbsoZ8XCPNnV7tftON65FXBDIZT21BMD+Wg94/ea
AeW4hc634C724uoViIrIG31US31EmYIKqf9cg0oEdEllB4q0vWivrnqzIJyex+/ghur73oQ7IM2u
eAswIEY4fpp9iXgIX8rqnkjjw+6OoxPxm7gGl8macgVK11czWFAFWBD7BdpBm0AyCIHm3ICCQAOL
1dYGGcCkW1pOoXdypHIQXiJAW4t3fOvsE5rkSEPA95LHJU/ikR7cz/dUWmoLZYLDELzXJ4Dx+/67
/9Zvlgrh+OoeGo7xh+wahiNf/MHd183wcHaKU3J9u3ijxhTzuoXhPZfmMqndcZ4WCYVP9WbXL4hX
x1B3Tqkxsjqog5mSUUne9PbzczQuM5WD/Ty+79W9uQebu9EtdXLz3p+HoAxQ+t9w3EzQboOV3S66
2fXs9KvTQjzJZ1LV1vOrT02v4TCf9AJaa5HujXtfW1IfDSpiGKFUANYwKpnVqtLC27/slz8ig48C
I+OAx327hqYedbM3767DO0crDWA7l03vp06rWOGdY0FSnVyTiUmd0h0kz9qWxjXiUTmZ3ceqCkQK
JvfZCMMIbzaP8hP7AtB4KJOdEahhPbjO+sBAO3ngCDDnDP8kmoHAsGYQuYT7uNWDzr5NhhwgC4rq
XBZNy9/r4UoQaSFembPh5GRYaqAmg4roBdG1s6OszM0tGVGxdi+zZ4IJuONrsV55q6TjArsVvQCL
5gtPcVkGA4/TGwuoRSy3qeACC+r0iE5ImKaTahAg0UF1ITrBORC+cKTGs5c3OXkMDT3QC0Yry6FJ
VnjsalKTMf18JwO4ETiwvrFBMHkUn8azIrvTsSRUHisXsuD4Pm4f3mBfTrtvGbqowGmx/BmjXlex
SjY+vmTP8Ak4A4xhzr2qsjK4jWtXWfWrbndl8MGVgGzn8Oc0wJ94NCgwwY0+RPgSC2XVNpb8jeWk
kkzS5g0i3WwcNE0bqqpnji98C1QFEnIfk9OWmaEVrOiPc9KG7YRw9+scYj0M/zwZsabBU/EgV7AJ
AIA9sld6dD7RpuRQY+J9xvelhTpdAfmFMb8/jesoZ4nSJWB4yac0A5CB1t3Imz28cvG0QxFDq8Hp
bF+n1LmvB8yymb0ZwjJW5rqZm7gpd4dD7+kRRcF+55QThnx1C5n5INsM8SFxnwQrR1b4UfZympIV
l20SgVqXVX8UF1vVmcEnsiHF5NDiOvsMznFxnpjMYaLBt4XH80hHKH9VTAO3hfUOr64gq3K8fg3t
Hqt3iEkeg6OjdWB7Czemw2ZjBQ1tCql3vHLNfSyL8cVfKDbQmjeH/8PHvFFVYt9vPoFIwIonYGvD
05ZvyVXhFiBR4Nyh5B6mABsJyWLVO90tlYe7aii7jMKLW66MD0w3Or9lpvy8IsVWmA0zog28BftK
fzUj7TdnX7kXSn+a3afKavjdMlW1uc6eWGXuIsOQAQqK9FzDdPYBo0+IMjdDVxCHaYEEhwmDARHO
Dngtbovmj6w9W610mPq2LgDkzS+mBXQPazUhJOHx5AkBJ2fF06tX5wQ0H6+9rd9MwLfOiPZu7yPn
vTX7Q2eFINrd0CmNZb1Dc6TGNYi79OFWMQVTzv8FiBo+qctgmPDnK3UXg4fKpuQJPPg48YgJO8Xv
3ZZrvVp7egOAm3KgcXYxDefAnWL565YQNrzzIyr+IM8KiKbmdj4hPMZBQqZoYO9ARFMbvdi3kEMZ
tYBPfpnyk7wbo9cQWKPH0lz/1k+D+/w+3usBXRV8CZUD38Rmd9jOKoJSyd+JHYzgAld9QyOyg8/L
YCTuFTFO3PnNBCCrc1swfUYvUIvrLj6SU51OC04kjjn7uuAwZwEzxIkWZGWTV6D21PKR12nvcygJ
28u2QmSd6xbNPNxIrKicXqc15olmMh6ckOqvPw6VcNSxvIB7LA134feKngDu7kxg3RAvLrgRzxgu
NhJE4uYNiMkw/DtwQA7D37xTCQYV48GFPtxiUUwMMIudz6u2ECetHt8SLjJCfZhPLoabC+ybn+A1
oviN94rTf1t0rH7xreHD8v7CP6MwjrvFxB8PTMhcVjCZrrYmwo0jofWDEIYfFAcZWwmzyXfv3RGz
0IJg1DMQjoc/w6Q7PZ+45UHw6tLtpvqaNnzCX/GwJfEtlgNrn6dsEi6CmwV5nkvL+NXD/PIj4lIf
LtMBFM5FEyOfR28JmQHa/4S9/N+lFA5wTkLWJ39WxZPlImqqXJX9KcMabXalZUS3xWkrHqpkf77G
1E641HwqKJEKIlpgcYEMSm7hmG7LewkRHPRLN3RtjQW2SIAyj/xTo6olbgikRQptZDKs0XRIY1Yz
5zMXN6R8WEnctBO+1YCNhZsMZqyz9nxAXIzfIm6wb/PrVI3xOg1gPqxtsdjNWUGU0Ecqt5e0b+ER
yUwM4JIFFk5sMXIVlpTeXY3RWonj++ByhPKQNdbQb5AE9FGovZpLmOJWvxVbUmET6uOW/SUGQ0Sp
Uludv37x004Zjriqo8NHgfuh8IC5t3b5mJQBjZV3rPcDi7DvpqLK+79x8HN2ZnKUUnzn77lI8htX
GF1tzG0jgWyK2uHsFQKsB/KX82MX/5oSr3AY/+/97ymhk9syDCcEpHrkha70jJfOMmf9S6sc/Q/Y
gMg54hSnuVvtoZ3xp1e83F28HGtAN9l3v+7jku3B9dmIn7qntSFewWvI8AlmznAm9mTJo6Hr6heN
x6Q1tQcqLJD7Oufu7lo6Ts62hGDc7gFhSpQncou/LX6r52oIzsnjx5lbEPwvEW+bZBAMW4QlT/5P
tb3Dm6NjLoW3h8Br6QjNY6ngM8skn4O3W/QEReB0awhY6s99h6/uPHg+R+xLTaibO/IEP5kbyzMW
hkAED8KOMjEiBsNHk4aDKLeWZzB7XXzypQkDyD7KbJQd2p1h3ViGg0SMtQjop1jsZiaKH4I0LVvX
/QkrDfiGt0D9PHqNOUi5PPIAOCnLPNihDCuvJeeE3Btg36x0oABN0cadkt/iFg24dcCQaVAUAoY5
6/B/hoAwLhtuD+lpLYwf0y3sAbFbpey0vvFKEMQIjJ+X4qPOqHLkLl+bBCDtd0IUYiZ5st/b6hYg
JXbCsHViVwyc19pLhTkVeOS8sLGX2vyJRF3OqA5EDMaX59iWktXQ2C8e5MkvXGhsfH1CeTJFZP4m
XCzXkmc7CjOIbh8pDku/LxIfpTORIzJERiZRPjS3uWtkR+5QwzplmBuHFQEHlhfdnRZP7jA52HLc
cjNV1qO4iXyXcZ88Vyo/JH4QWAAwhOG+HB+XhAJ80/JrQBXjlMHwZf/hPcHmrpb0VSEo9n1HSZis
nIEk9lKE5NAg+SQKyvyXG28Z8QmRcNMZziBKOfL+wD30gTDZhGa4xTxluLiYRsmtGO2hXdYTpvYA
w519tC69kTjQ2OK6M2TxcMu59SQ5uPFH//gtMK4cseQnOw46kXxRv7RMWjA+7R0AQuXukXtUUEE3
JxcZrNXRPvFPDlNKvM2R5yw2ydMejgVL8Uj13VhIruma3D7RO3piuo6UXVb+/qw4vAgEWIytW2Sy
R+kDYjyakNzb9QFLIzaNJBYH19owGYa6MlrZOfu1xdSKTUH+1noCE5cnghygeLvfKTSxpd2CHhc+
AZWmJ7++MTp3/p6QLqtBdeZADC8AuM8gBO/xEVeWjgFWKUTl7ExLQ7e/rqt1jkEorEtYhvL4ysOA
iMejAHPsl55K6hDJ9hZK9xR75JLxZx0I6hyKzDTYzqSwWL5gcSQkN91+Ucx6sPYmvcTjJ1cCd452
zqPbzJQA8K+DD3UJyJfZrxvpsdECFlx8cK7okKU3/xgonvSBf/xBR2jvsfVCiGvOBRGxcsdL2PtL
VhVQ4h3FRkR21sPW/mkE3PYZDSKAtSz9H8UTNM0+Hrqyr1oo8KhYALSGoYMo1vXrsVCg9j2cfnNa
aZtmpWKpUlB3Ljni/Ot9ca7H2ASta8xhSs/0A3fyDg1XR3VMqDHdUnkPyw9bh6nVeHoa/TY9NwQn
FIoajepIXMMejwa+vKHnF97im95yR3CpecCzzy2v/r7wdjy2dUU3srQaLojVfQhtdkcMuDRDwy18
JMbEKdC6O3PCEzX48skNzJ71Izs/KPx8SeFtKhjZx10J830H0FumTRxD2rhmyswZeRrdL4JBmu/Z
URxvQzQ+FAt5TuCB+5G9Gzpw5llv5BLm9ER3nDfRrg7blsOen8SgF0sDD20lJrWp/iNkA+XX4as7
2yaoEvMD70x4RWkeHqb4hMhVvV1F3AlEPUak87ZLt+P2kANBLk0CjNguSb4Jaau3fwM+qEY8nVXD
wdKiESdy4hzNQR/fmZ8i62VJU1CmGEaRxx1h6C7j97JfH6NnWsQJ7U1x9yk+0ogxWPAlQqiMmJvX
plo8kvMpvA89pcaQYW+TzYF9m9bjRzD6woFlFwzwMyOsSyjOwMFq5HeJ7N1W585KLAKq+1ghg5te
otM8n5B0xSkY7B6JemaO8PplsoV3UoR6udvHyoyMG0arRCNtSN48943pcdJ80TKEIevmNWZFDR9W
1Kx0FEZreHGokCbXUAgcYtrEkSBbbOBDKItz7niwDGplW3ZSMuRHZoUHV5RcaBUiq+43qRQOZ6Wn
BdUYh8A7re74owoAydsP1+9f/PZsGQ2eNu4bezAhP0LiJEQlQ5qavuFdoN5GTdAEJO7KqGAKNBrC
L25sDSvgBS+7nmnR6kcgrU8QHlVr3lj5fNuAvGXLEdc8SRG8xwwz5On5Rjbaupk2JSvBdwZdiKrL
CJchkVKdBm7MQmpLS9Uf2EpC3WryEPjfHtOFkTpYn08XKRiWdQmVM6sm6Hhonurm8Ss00IC/fskk
g8MhIQnsetW9zJuHC2AT01iCFgZR7505fqbGRHnYIpdP19+i9Uno7k+pYE2nD0/9gakaySwjelqT
SQGGvUJyUIoM7wZ2pod6rXCX4XxzxnPC4SYYfB7LXMbRNoMvJkMUfqx3YHbOzki2tRyHomQOQdfv
gf/S5EhTf5FmddJSsLjapt8tTF/smDMDTnoJXzfhntxb+zm9uWZUN9Z1cQp+1Z65t25S/AxmHR9+
5Stp8W1GbdaTdusIFy47bZ4TmMfm0CH9d1gQcHEmwYochbbqM/nAjuO7vojkyRl7tx8zFQYaDjMJ
i8JdEQRbl0xmkaG14AtKM0Shxpr3LDzi2SwGDGG4o1DJokP4nDJ88Qv0/np7ZIQhtuNuOCaM7Kur
ROwIgiIjotnpBqX5NpOD3aVkDQrLe42zio9i/EhO5GCuZ9B7iWzxzVOWZdgn1QQL4ENOdloCniNI
iEtSL4SRP7oyQpu9w6j0KbrhSiERYT+XeKwQGhR2Pv5Z890uze1pCLq1p7JDMoATflrENSPut4O9
o4Z1X+t4fZk5gf0Y1A4nykcEcadeDmmvFz7yeo03H4GtdIpxzaXNK/+EAjZSf7cMOv38gQvt1LGB
0UCgIlCchycMWE75LMc24QL4x5QFotMLdU0OPEVPx36ZzlyKroA9Vob/sm0ZtDoHdkDpMKWIAR+2
h6Y+gMeiu9QQHN3W4gPBM/x3jPy4d6QIYLUt+0E/1lcFX+Fhl5mo03KWs65m+af+I+EcIav8dgu+
BvUkUuIoTRTMcsdQp4lvwx4vM4avyMm6Pi0lCjG0C+BRBO+lTCRxE64Tux3qK07+2z1y/gPZFIJh
oJVBkZ8jdAcFertby5a+SnIPnINzs38qkiqMSeG7whLYcYu2hbW+chDsTqL70X/QtT3D5dkOyVlH
a0nge12K09SLRMmyj9FNjgz3FVe0Ij0QYDvMz1CnT6l48eDrwRYhm8/0u+FK8SWgdtIHctzNr0Q5
gN19EgqeFmJBooy5mIU6kbzyZH0VtDvioyV6KGd6eGCo/EqCFkvVkdjCG3UH82PCx3JEP/iypR0q
LgZnNCWpD4IUP+Rjaiufuoh9KMFqVEg5YjxhxyW80Y9RqE/MSeOfIxJSxIaWunt/K2sEj6LWvvkU
6F3Y3HbHNm4xC4I+ClgjuyxwZv1urwX5XgBDm9V7hcn3zHCY/WDDGAkir+gE3Hj86SHBxHh+/gCk
DO288xQjqGuvUKPbCpn00+pZcC60fH88HpNac6iJNsdhos8qBrWOUO999XdadODCUkhE+EJVHjOB
aGcy3IweDjY1oeoFCokMEymj83gQsyOctcoFPF1svrrL1y/MEb0FCKoVLkunXZ4rwD339OheS7eH
Sm1+9Jtna73FuBQJ5LB0hEilSvi+OhOAZqz4Kh25Z2vHqZQo1GaABSprOea+/WDvnlkXMtTTvTwY
3RsVoVuCAiytM7KPq0siIqU7rpowuxRAvNNHhfrOdjgbhI+pmdDQEj+X+vL6VU2a3QOVv7T50cUZ
kA7EB5OmwPmVIhLY9m39yS1juKrm/pI+spugTLXFydrJsY6J53hy8y+KI0iLcnsPiVBQMqMnvZwW
z1osbZH07IFF0WBBgkQYIx1nG1XMVjyVnm1CUKOFT77uDhd1coqUoCW75KiRvDlnRXAZ12PVHgCS
b5e1t2MwK+0cahcOVonsHcZgpHs1QTqpMlHAQtmJr6p4o5Vw+wynJahfj1Cb0GLEp5gKO/JkJB9e
MemlyNg88AWdcqFP+40xfrVO58B13moWEmPFFKow4YXODSH6jCr84XyTf6pQej1aHd1PMNDEC4OP
Z1SFildvNU/2SgQrcR4hx4uVTYe0M1F9mZO4IwxEL4Q1EY18VjaBht/OstuuWrhAsftRUFNxncth
vqCZAkt+GR9jdXXOmtX9RT3x9LKMgXWL7uh3sXQUYghhBw3roFqnrF29SFJXQWPY18tY1a0RGV9O
idZ6mJaJuSM9x1LK3YaYnpxYi76CdwJkyhNJtTZ6y7ZS+swimhy2N6uYh5cpZbsJdT4f5BTnG5Ui
PXiGg+BIkBFQnnwsBwzZPG2VWPTjEJXftSuSWHfSvA/O1kmFZRdi8Do6dTxkbEeN3HDtwbBWGd47
7h6kwWQHh3jSe+cV1HaKmHgPIng9kTFHeb9LeEwPAvtpt72CEn+QF3rmTjPuU5KdFmP7sTqy+geF
7TKCTxyIxKYQmwJWXtinLwoeS+oB85LuFcFwcakRhLeZwKMrPLwYbfi1EV6JPngghBMtG4cQxb4v
zZXmCeQ7iVSkXzRbpWa6UH+OWYEIvn3RxH1saET9Np6T28h7X1xN9i66bSwOSyqGtJSfjh4Fg/hM
soc/UHIziOeeLzJFB7J14NRE3G2Lg0z2NOEmkfNza//k0QXUcFz6Eql+3ZP26l64n/cIhKF/cMnr
kEknoklRdesyiTb6lkY3crI2jR2EN/4FYPALqPjAufp5KNJnDw7Gk3v73r0jBpsTM+KyjhRCpKW0
utdhIyZQufWia2d+oKRCEaQaOibTD7QAkThFfUIid3v7AuShMpZJtYvUIS5JFTzSZitydBSb8cMn
DJIuShZzeojQXQwpXzmjWU7qtN6Vs+FKDShjD8nKKj45TP765FH7H0ZA10Umlu7sHUXkx6qzqil1
zq/j5PEjhFmlmRo03mNprPT4OyFuQMz/Pq7iB60IW072irDRHzKqWtoPYsTav36T+oRTcJ4j5EMu
tVoYn1DjrbNBCuXG/lXYkcLf0yOxRIfrp99kxazlO7cB5UESLufZPSs3RaBHLT0cwJYTFTbNtGfT
jRjE4BA5Us/e6tmBhG1F1kIOe1xCguekjUagx60uYbFcHYVcOr2MN/+Mg0BLwlxNf3MvqWQTM32q
00soojdip+kzwkEWOQ4RZr422ueT8IJn2MXGRDvbTeOe9oOZhp9ItGIdmNMxKeu7I78hW/BJ4qSm
esE94Eg5f1Rjfs2wxpwW96tNPKacliZTtEntkQVirkh2OnTwk2FwX6ouqx03KnuEKs7peBgoIlIu
F8dgsOz1UL/YHTUKMg/V2gwlctWTeoyPQzqDfUgAlDv55JByFlYbHc9Tr5wdqps3H4B5OS5SLSN3
NOEP7945fNIAz0SRjkPXksiRN8NNuZX8qsbuzb9EU80XmV66NsYKfco0PriwqVgflx3XF44oUhwY
iH3S+qJlo7BNNRol4iPxxJQjjyzw9HK2mChxG+dOfbCl10vdqosuosKACHTt0Bx1sgpccTU8Lyvv
0FuKzJTxyX2FHNrh6eOweS8RdyLglfhgpAnX9Riz9cAjFI7tg3xtbz/WnKyveMqINc1gfPLL4ekd
d6j4ZUdiOzKBqnXmpMYhX9HcqU1l33A5AcLRpCZaheCmrBVeNYg6JiHQMzsG6hONKdmTppfF6MSc
ZkMP3XwqZr8kppIUu4wWCscuNQvRAjfQmHA+ErRjqJICY2gsRCKNcMDT9qeg2r6XxHk0Sh3D4+Ic
6jRYkZGL8mxIIpui3ojOrKG/OqBbZD5IFFy8grzLA5/6RcoU1qIl4+ynxFLZGc/2sFCnJkuT7Bks
8KGQcG1SGR/3bL0p4qJH5HTzYYBAzI6MLcewFPWto33q/tPtvrjLA+aRCQciniY+0sW5LFidN4Nr
V8amLfIhSOiF4gb0i8FPU/PaPrl89QwrDiAiRm1QXvEWUIR2L5N7tFUR126/pSiis4CGE2ui2tq6
mCJ+/8QzZVHgKWiEVB3xxeS56go3F4bbIVXVjYJ8QMuRraaaQx8I0l8cP5O2s3W6Pkj7syaIjDSK
DZLL++YINK5r6ho3i8u+p8kt3tbOnSYrDuP4hb1gu47vSHCfIlLIcjyMH+HIV2k3Eem7M3nPkVN6
OyJ5Uh3HpQitByu+mISt0D5l/GUNpMv9u2ei65jS3dZZDRg2Cq0B+WT/GJEwTQmsxA4Q6eWOjEbt
PQI1LPci6XyxHN2DBkD/2OBzRA6caGv5mp3xOxv3LVkK3YUdpY7lEz8Sd2+tivR3OVaCoTiZQ8Wp
B7/7u0eQVKExoJwhqD4ZkHpMz8t6nK8rpsvJpZP3TlD6zKk5SSFvopEGJ3C4vOxybS7y7BFf56p7
y54pimnBZY2U8W+QVGH0HHlmhjJEL8XSYmmSH6zX/qR4lUeAHav0GKf8lZbb19KT12y4Z8rBlUlT
uwsHK45gskV6hPuN46jXTnOmxycd/LDrRtPRB9lCkdrP99exSu6HXKz6NZqU8/YbrdFHfMOr7fAm
S/gH3z2Jc2rqxFR7ibD5OhnGRcToe43nlvMY+aAuMSgkoSVjZppwC9kxo/DJ0H188Mh8utfFYSKl
8rh4WcxxEXHLJOxGC/Y3eW5q8gw0Xhh3E2icV3IJb+4nefk5LHmLQIJ4+IxrRhGRrCl1kjOW4er2
xGuSV7WYGFIKzpEeD/urdfLp2/sh94Udy0WO7+i/gntKnLI4AvUD8ODKhOht2sfGr0xjw/N70Sk4
nBV+a3/R5H5KBvMR8Z2EW9qMqASJSHTgqbgdnkq7FEXz+XOs8v/Jp4UiLfI/I0ugxEWdlmI5v11p
OnDf31TiMkzV6hm9/YolbkbN9DCmOS7WkNqgFoKJu3/cl/fvZ3qYEHVHRw4sorRGoONaQvZuIsov
mw24jNXFmkrjod+5UlDuqCgu8t17q277taH7LZmEAYdAif27kUfok5ESyQefyKHIhKdMLj64yUzN
yNtyWdpkeighPCPOQYKVCkPSUMARVcHz8nKj2tYSLuQ8AHIKViN+qW2ptuhtNF1RjtKjPhyS7AnO
eIiD6JEU2SN54ot40la2usXZbT4aNAQubhG+N+rcFNmUU6pQ49DoKq4vzglbwi2/8PjYgZWlgm2k
jvQS1o4bMJXJJ3R7iZPnER12z005cqSgji9xuS5SfTukb/lbxgzv2tXpSdLrKJLXG9UW6bVBtHwF
WbGqQmKzjGCETobApux5d3tHJ1V1xdK88QN0+51eVec6fy9J3K25W+oOYCi1FCFU1IbBY3zzp6iP
97b2M2L5KVZjclzNv7ov7f9xdmbLbWNLs34iRGAebgkQnEmREjXdICRLwjzPePrzwXtf2NwKK85/
091228K0Vq2qrMws6nANWj0NSBACCFHWcw9fwm0wg0NnARoU3xe+ra7ZsODK8a9uxSDL4kK1i1jS
moEu3vcqIb7lp35X78rdSKnWv0dXYwMdkPjIcp+xkSuJEfs9Wjz51NCMIeG7Aak2K47GpQYiPoML
rKtr4K8tjuUZEgNVpDBNH7SVTiW0BDUhSvaLN4he1GgjNAsCy3CoLoA3a2+ZQyHrOZ4mDhgQR9t8
ZwvdyTBYL+0uOqt04qiJACoxyCDDsoONdWKSstPelad5WIQOjnQ/bzjjBE6n03dJQPFnGjKkgQ1C
ZN8trlXMiZ3emW59v8WFBaR5wpFVZMZEvuyeC1qF0TYHGNdPA+nj3Ftxqs/+vWbYZkyQ2TYvCqwO
9l5CmJ057rzDE0DeTt0VhyxeDlTDNPNJf2j4nYCzwa/GB+laHbs3/y44ti5TrCDIkoJBLKC2x2QR
mHSGFGzSIIkTai6I6b/Pcaxc5a/x6/CertgPrz3bPXmNXic4JRBbo0/MmQVbnu1B5qN4RjgxH3GA
L0q65aQ+EYLZJ971o0dVsNXO2tkAnOX841c98pWzmtjCq3ZOyWjrO2NrQDXZqG7pso/7DZXl0lu3
nN4SkJn1wOTsVzpJG/Lr0aE+YXf6dySrBoBye2qxQ6ZRxIf+Up+nxw6N6DZ7re/7DTbN+O66Pi1+
/8RAUsCXkp+T2uJ+OJay7e3kvY/j10XcawhC3PqhYxN/aKadTEuf2WS1O9ZrLCczKlXh4KduOu5U
2VEpDeBSoquBelmvRHNLKtPw40qQn+iSgmNUX1SjPjDkDHa1WH+iuqGXRGOsmBGd6MhKoID56JnI
eQK1c6MNviqLfNph0W1PH+eAdaWc6AT4tvSlbYuLtYJRaMfsiHnKJf02yAIb/2ReihXfdm7+zW1Z
BqdR2om/aLbTCNRojb3rIIUj2wYobNzIotNvuPpmXs1kP94Tn4pYs7bW0imy2csMnwFjgmLkyvMe
/jSP9ZrsLjrU69pfVPS1gdQ+9GtHvvuuQxNbTP2ihAHBvq/gmsyiDP5VOPlTH9mDxCe1JcmNrp5n
p4KNXNrbUYbhogMb7Zwdcv4qVXXOEIO5q8xhx0k1HfXFUbhjoTGhZUangl1DmqC7c39bP0GrAKeJ
X2ja0j+dS+OGlvfWh43C+71+DctrfOKnEvQq4LWjdO7Y1pyw9rJ130Kn321rGhB0l8E9L62P6QP8
ZiiacOZWCMr25qXllH5hmxEF4ieeWnwNQhjm/bp/Nxxj7zvr+xmY4462ZM4ZNcHxqXXZTWzy+/vf
Y/c4q4/Gx8wVaI5b79l0p6v8TnaTn6pt/SBgmxA8zjuL8JXScBwWGTUbi23+DSd/T1YFHxxGxd28
Y2UAu5Y0wOsWBVQfmBxwQ7LP+kl6Cd/nVAPHyXY33bF2V+E9faR1dpaBArMjhKnrtGTCzBEQnGIn
fGe17Qk4rLRDfBqu3BiVYYnm6JHaLjnWEMEORFH1fnSx6+cVFgQj6IYcKLobsk6d6Utf/MqJDXhZ
bdC77lQMJ9PdF4jVCIb8xomBKkJjKGp+EhwyP0LiNn+RsGc6UULNDTUMk9bGhuOJ8C8oJDAkqYvZ
PJplYeexff+Wb+aSO1hazsx7zB5QHjUL71Luop6+aEBPO9mjq1xqL4DRT/UuJIOnFcI/qxWl5Kew
z/GbOs39TXBvNihtOPBlsh3OAqL4fryk2iISUJfZxbNY2B3WrMRjn78SzN+uZ1H771YxH8/oGrbp
0wxTAx1hvm8+qOlCGhBwem/zGpFs7cV6kd9BcceZLgO+nT6KKz93BI7YnY7jyvt809Nneir0u/ad
jNi8GNEuwYfnhD3rSUQXwlKH0T85BXzZp+iMmUf3Oa75+cqLf+qusmNgVLPiySsXJvh+/l0Oy8cK
WB5W+6rfguqBzsKS9he5we1TrrU0JVjTd/QKrA/rw2BNfNIQd6LL3EMKViGprMIHIpveWXfZgX8j
pplyyOHpjp9TP81aKokopV+ylbqmTXBfmUu27YX85ZXx4tSebvme72LqzbvynZwZ362mIF2vaHbP
DeQfVK7STyrXGw8fSzEM3zAZQDnzilUIbBanGGjCT5M75O9cCP4UuN6Y9lh6Pfi99lsQ3cA6ndz3
lI4OGDWNF6AM9iN5QHYoyFZG4tjvXOQHpxppVnb/S2R7o/wWGGXXKrPKHE4tgNs2ZfzLTLV6AURA
3SayjYT9/0XYy7wjrBUNTcL54W8Nfaib6pgMeAnPZMvBeaer6HRPdPVmmLChSzU/KWfzf7k7eM1R
Cfwk25Zmufn/PPkfd3Hzmf1BUzQv5C5m/tTM9mXKk/PpPdzN+OWMxLKYcW/64YXL366uPy5789Hl
slB0IbHmiYxcFT7urGq+4Ku7RST+9fGTSPxbKfMfl7v5vqIh5nqsVyEzESegm4lev7brdroT07hX
aINBryE2tuvHf3/k73fRHxe+UftHapBhUO3PAwqNZ5oJwJd0f0PC7Q8X+nYX/XGhG6m/FwlCEc/f
0ToBTS0Mps2lgI/keYureRQvP1zup2Vzo/Zv66iIkgSrhFlsAvfVRzAAzgtxn+yANINCdWYF/vuq
8rwqbhYrI2WZrKdrTKWSb7dMq5gW1k1sU/XcB3bLybIhMNJ5mduHD/0vplPNnDAG9kLTSTgB/VP9
f7Jp+usubrbM5FWGrg3cRW+/iwC0UFKq9YRmau4FkHZxcsLI2SSfM9dM+2nn/PQObnaO5AW1p4bM
HhphBkPQvcI4HOBCVWslRMjm7ZfqmmKDOvdAg3FubNrjWj+WBqnVD59Dnp/0X9/jdltNMYZRfczo
ZEfeFhvhmXP4VWOaClp4GUN20fbO+vZdekdJN08tlqm0ETXYhVteEhWZ8gKpbEikOcePcG5QZJbo
KfKlshHPjOJ5rPYlKMq4Rddm3SN4EFzrQ0OB0cNjn34L/+RlhDCZmUcgK96BKRXwKPOrtq7AVDP4
V6ONXAuHO2ioJyCccPFYZstZY71O18bTPFf6Dp3Cub+GABUSSqXgPkFQjlQWZS8bFX4Zw4eKU342
3PpI74QuEVxoQMmTyWRT7dDAo81fgGQxAK2dN2b0bkGAH+jbIdBlPRa06k/GiiplhdebReOIAhSg
4PMNvOKxeqSpPD22D7D3KB6znbIC6ZKhShZvydvMLgnNtQgZBexUoLc02RrN2ADS9DMd431513cg
ufleAZIxvjwIuKvAdPK7Au/Mfk0eJbxkwKCg2dXR2ErwI3x3evkI3frUXGiOrGI6C4BAjPQ7mr9m
ioNMAis8GHfWw1D8EKO+O+k1VVRmO2HNEC35xjgj9bIgKct6ejjkC/fBvQw0uS+X1XJvzy411mZO
GX8IwN+GjD+veWOfIWiynippOT1Mp8fnjoGcmnvCWm7lr+gFP9GyZVr81v5i6uq/N8d3jnJ/PezN
8W6YQ9ELo9o+PO7k1btATEZ+ABD+9LCpF5uH5ZqIOTpXqDHH7cdob+9/zOC+8Vr66w5u4pToW0Ir
adwBJbR92Tw9PTzcXT5fqJns+4/7n170vNdvY8GfL/omLunplHuaWTBS23Ffw8VD4F4Wn7MPaIbv
JoNhvs4fH+LxB3eUb87Xv82VbyKQ0WvV5JtNTjSc5QoevY4Rit9MbPr39/wm1v19pZuT3JBHsdFq
riSd4see8JMh8zAWswaZjiJyYwqne2+fP8+U1OIV9GtmP//7JqR5h/z9kv++iZtTPiyUoTB0bmJw
Xw/4RiyKJdjbjEb/+0LfbJu/L3RzvjNvqCoDlQv1VEL1EssCQuHk+OC1v4AjkFI+/KrdpLRB+1dP
PdVNzpDE+odN9I2B0V+3Ydz4TDV+7tVjg0U3LjMVUHpgfyKjAnWay7F/P/I3NQDXkmV8wSTZUg31
ZilhhDboqccjU0cew0sKsxEDh/eB0C7/GnOaEOUDxLEfrjrHn//5on9c9WZZJWanTGbCE5ZkpgY0
zsD9bJbZkUY6q/jfF8Pp7O+r6ZIlm6qqqWxUQ9E07eZq/tCEvShVxbGAWOvD/5XyjSKjSVVgHKNK
VLRsJybU9lXoSoXxq/DfigFymDEg87LuurZmkpy/TyWaWPRGGumry96UHHDAVBctVAk9PU4mdo0N
nTfdybrqzu9qtErKs6SOi2QcbbWg0YJp9ViXe5UeSiBR+Bj1qUjDtwLyVEVK0Ju0fyIYWNA1zLG0
y+SiZtlLjUGEMjQX1S+X4mSepgIbZaVfWAM8qxRcHQID88BdJofsDTVaxuqLAUdREVxZPmdasJW0
wyCewzpwTZzBFREaTzPYZgJCKoSgkJhHVTSBZOnoaxyozVZIzwZ2LnHROWn9WhaD6/XnTLg2amD3
Ar0/vXX6RnN1b1yrYvLVq4DlAxmoB32/RzbbxvfzQ8vZV6sSoMpHkUl9ZozyQk7d2tNhOZaPiYI9
epHSo8FmoFDNq5S/Gll3JzT+YcIFyAvKhVBCG9CMc4i5kZV6GynStxFDe/LGWHR9up76aH7KOttK
krUqVB8iy0FBdqwOB134zGZOXlA4WbIN1SvpqyNP2bJtsguMnSCZ3ACNe2iV94aSsAR1j/bTaC7r
8dpK6Umvyr2mDotJ+eIDe+DsmbDNKxjw8nnIVbcRoMVqq2jEKiCCVcj4QznOlj4ew1ouH4TgPNYB
ovMadFX+8shpQkEC0QF1H6Xh3Qrgphs6tzypWz0J7CkTl0HKFN5I2Ugkf5GPAUO0FCZpE1vVIkvP
Hn1DDyhulLaVSNkaDI4Rmhs9t+xc0/Ag6t269bAbghNfDYsgzjbGkypGNhMUFtmQrjvATtG7CgGW
Vl5/r6b0UJtHI6Al6FX7RIMBxH/Pr02SMRXCaWHQV4n/qozZyWAEj1I6WdteYzpLkw4FKDg3irhM
8sqtcgzYa35yviqUdicq3rKWPqpt12pvScYjByE5obALWZuKfLYUktvcEctD1TPWTZ+W2tiflZQc
t7Nl4S23CAdJiprDwolnMifev34vD2ehg6VTvUpFt4M5lsZXLz2X1oOSpzRk8Z03olWj6g9TsCmy
ft+paCEzupYD2SV2/Wmob2uKgkTVDuzhuikcg52mF/R94sjmM3e6addwy0w523Wltstp8MyPahT+
tgdZNkdIGRqdL6ldRSjAvf9u2HqobNlMnL4jvedtG3lpJ92XX4WffQUvPn3pszfRH3EVesxwsccL
IY/IjtlnoWzYDJ04qPKhTegvN49pWC5jGAQeTZf6IAXXCiCXVSfWn3nwNSb6VYInjafjri0ufqY6
0byBMVaf/6Iai8tKEPdjd9YSkI2O6OMnG6HYEcCcmj0cg50WhZtIyd2g5odBspYCjYn5q3bR5KqN
aFc11KiA9oXcbafxNcwOJn714oSFf/Om+cMuM96aAksJlcazRTwjElbafQzlzIdu0JnwoZJtAsuF
aPasc3uRWiyaIXqv/dpOpQGI8xpUyFamdFk3NDLTi5UVq0k0FiMVpCgdwxD+6KBuAtVf+jKuNvQH
Qsye6vycaMIyai0nwqC/1npX7L5q86MdPqVxNUyTM7R0HOSXgjw/pzUwtctGFVxTUJaj9RJjDdIn
iSPV12wo7AYQe6TcggUi5hAGID7w6SSIF1qFRab/JWbnpDOdYBQdA8aAtlGNBK+u3Amq0TFnMo95
JyKW66Unq/pkxqhXVLbGhi1zPMzgZjUZIGKMfYx0UDtoazVmSNVSHKSjka3qZliEle7ItD0y7b0x
aNxLkCD9i9WibzAKp2506FvpbozoD8A9VIvkPgkjKI5by4DQldE7HjH60qS9WL+psHPCGn6qfBUY
3Coqle1Rrms18sIusIsMZQ6GOIxKi+pVX6MQDYeTVub3Zfvq19q2K8uFKLc79n6rnL2M6km9+sQJ
EyuPNP70Y32hx8J81lUx9H+vPPczIJyiOaEIzY+TtBdmtnuJIJwWiBU6aendtVmPKwk84U5exvBr
S+WqJnwoqIOyfzVN2qoFPmJQRGIDKz1ZQkod9puBWOW/KeKXz/lZJNp1PjfnHetFz4p1SWJ9T2CX
ahrtJZ0EBbGECMjVwojQtWVK5K2C4mxE4ybEERgWayf621j/HEdGMwznKHyUvNgREpoj/dngCTVW
qc4iGy2kRhaGUQNaDHPANgtKqJKtY42ccH697IS0ujD3k7qXnQrteJKPGUFYyRHUDnwqXNniZuuN
4pUVW0vxli1jTO1RzWEpe9pSNGS7LZEtxJ9S1jkWa3F+M/PVTfDQXswdX/HXU+PZaiPsY301/+9c
TJZzoLPifJnVxHq1c2UDSm3Ap6zVSzVeU4OWUrENUpg6Vur48pm4ZsiIUlCARvz5cEL3mAi7yFx2
XbJKwuxDDPHS4bcjrB1aZZ9U2IipNF+jalX2jieKTikKKy3FzsKcNrlEs5uZnNomTEvXDCxXxCIv
63unitW3OCmP07CJDWkj0ISoZF6hcJp6jnCWrQBpMfazs0WAS8poJekaA08IKMIqHxuG+RrbqIDe
36AdgBmdyfAasekotY3OJWOLTp73aenBL+ZH5O9RXgk/lRs3yel/00XTNHRFnQ2Cb2q6IIhUbZIb
/5ileNGQnIi0MqtWsvUxsBkEvRjlah1Zx572jk/LtiyDH4Zn3dSwv++AqUeapTEol7z8JikvcjUK
UmnKjkJU2+X0SkKmaa99+joH8wJzn/yHC0o3mNZ/rogRvIJvvWHpxs0zx1WjBRVn27HHJ4bUfFFC
FPXVejsU2/msUuAQTknicmB3ZHvzShzrajFUPyTr2rc3YuqKpClMntS1m0fXxlEt5SQeDpEMnjtB
hJG7nVhfvPaT6FYZ4DQZApsAjTrk62RcNs19JkuuqIzLoJHXhjGR398LAzYOQeroUH/MxsD6CFjK
B+VX73Smzsd7H8QpCKGPJ5hNcPB5Um8bcehMgwNDtZUfDeWgSbIjMi8HDH05iIQ/k+YEpDBr2AT9
eVB+FdVrkSK3Vn91fbUuvXgpJ/ANR2nDRJN/VzHWt2vCUiTTkFVTY1lS5Pzh+Kpa0zBWyTQdajZO
VXboGrtiGQypWw0rSbMbIlZpMAi0R6TMqKBu9NcmTcOEDNbDsEeFCqqEB8t0Qy3ZZJ211dVyXYRh
YjM/gnfAAc4Un2Ggw2bieYThZimJtiGSsmZ54Oj8rFhhMktRHHoFc7zLhFS1vtTSaZSf8qiyHwQd
JDyhaAguRUutmmHp1JVuQV/ZMzJ75PXVZbSUhYPVnQIFfzYN8TsE0jK3S5E2IIJ4QXnANHQT5icr
hbzTN5skeOCdbIMAH0UTekJWusFUoG/kxFabYdVTdZRaA8HACoSPUIOe1uZHL6cNbRXpUldQXn/p
IsBxCwVyeo5TPHaik2k5a8FjqJG3jzJpO0JNVn157fnwdiGQ9+rh3x/wFsX4vcV0UVEtdrYoqreb
OqqtLi7rIjtKwducxQYYTc4VE7UVasLOC08pTU9mFv20uWd45I9i+z8XlkU2tciyUW77B2KZ9G3W
+tmRY0DH/8yUfVupvVNec/iQoSlk5/9+1lvM8z+X1EzVmJt8Kg2KvxdrkIWWEoqFf8wpg8eKOmkW
GMS5G2Xmr4Lwkqhf1K4Lz/v0A2wpfKyHEs1twW6rpwT2ALaLWrTSTarQ8clkm4c6OXUr/nCjyk1H
5z83asqaLGu6SaC9gVrioDfiQhuNc7ABvdeRw9LNvxqTo7yPn16w4bRVu43aHrwXkv7y0OTr3Fhq
wz7tF1DkpsWIc6yxjZNzKThTcWW4kxZ9jJsWh4CtDCn2XXiQkEKPP+A2yi0G+N87txQLj3DN0s2b
iK0kVTxWqpAe5bI8aVZjqyT7QrtNRcVt23AnyqFd5OJS8j1bHCwc/RD3o8gAxy8jp5XZGayFADfz
JtFWOTlnQfYyKsMqRLVPIFHJ9IYEjSeVvFjA8dHEpZ9DoIyyjYnhIsWEWXyRGj61Cs4EYrvU8/oa
Zau5AJ781KnDyFGyL7hhaa9u0xJrEV16LONlyesQpnpDfbqs0mtNfjwXZWKKnqMK7V1WnS3mfvXV
Y231jhiGZwWyS+WjT75KQ++o5AaViYOJTwWHL0oAt2fCY6TeejWjuTX8vvpzYManykQgAZpCsmoq
WIoY4loOzw3R0awKV1eZYzb+zmhl3bPzCYlFsRGz6qkptE2QvsUtbjnCOZGg6c29ttg7pFRBxWQ4
On8y0mERAZSFJsdMfIcZ/U7y0N2MsbJpEByVFY4UwzpoxjuJcnh+5WLz6qm6IyVoe7phoUgAJuS8
nZDuAh3/5um58PBUkOu9QIpVtfiveQ0ID2TYHDIUVxpLFEzMXseU2UQyBZw0IzKc0kMBDJycreo8
f3EVXoneBQ9FjSWndU0kZPrQ/0IqLqmRN71VuUKCPSr5tYzRQbWZ2m0hc2JE2doy6KCoBxm2VsD3
1gxcNg1oRAEKwe7KS6g6aUXW7oGPzbcTF/lmYmpI/pZpRHssMYfPqKDj40RK6QI5cFvjL73h838K
ibrWtBcKKWPIeR3LPsS+o2wdqYIBPkwbsuGCz9Q0+SKUYSLyhqwJOkouLH2wm8gQ7SBlHl2iqHd1
4Duq/CnKxmouquaibsjxcJCRxILDDSryqOraaNW9ZzVOUDSONNsB6OpONXQ7xW6rQh6LVC0eT0ZF
mawZr55PscKSyRUPrnX2IhgRqW9J/R87c/I/Ntsi07aRQXmpPxdxRP4HjhXG4RuPFwlUH6hsAvFV
0gfu6NUyMd0g0Za9lxJyVdeAh1XvlPQyyZUp4O7WoC8iB55EaTdXHTE1XV7Lm9DsN1LbrKi+SYcW
MiW4lG6L/tBoeJdQDs3nmFxQKsbQbHT5HINmBkVwMFGzxxgmjlq8rkCD5iy6xNVa5RUyJ9EdUhzi
4S8KHt80tuxMxeKj1NyC9T/UmHlqma2E+YrBonA/rwUcH78bHE1KVpaEo4PW/i5hx7Ux4mv7ywz/
P+Hv35HNkA3mVciySRZ80zCLWlVVwm4ksoHsGZXbUDsN+DDkaAQPBusjhzxKnZwDDobi6t9H13eH
paGK1jyIU9Hk33j5H2lWnXGQhiYX57Ascdzoz2G/JaiRdXM2//ta32bdhkH2YjG5jVEWczL858W6
zp/EfgI9ntw4PGTlNo2PKY4E4d6HFgrDFHZ9vAyknaDt1fSnFy3NZ8RtZmCYTDqVDFNRrNtjuhVE
wORmSI91g8wi9GnLKliwCJy1Epw1OYqfRPSVWZuvofI4EjBL8lbJ+EUr2klPWNk5UUp9NWb4KT3P
f1cDj4zBI2WdpqP2OVHyw7scn2Jpm7ZfNUFYOvhjbo8wviWoxkma4aq+lkINI4SDgNAxSUFy227n
VRasNHwlRRT+AuW2EdtMpMeRXnyjFATVQZcFqChIQI4BCjRGCCois+eMuzgE0CHLkCbxea6ti+k1
gbCmgCqMwWtTs70FTKEzuItlvZPFLxP7IxMbXg1AL+CAAeBqks1S6M9Nh8kuPw6gA2zIzfzQBQ+u
QnGhEI7SqnFyTDPyCkD2sUww3FDWZuvSnp+UxypPHBJj2v35lePEKpSVnE/QsKVtAmzIvFxhsDVM
N3S/WadBtmmi2JU7BCqddVIRDEhJvhPR0cjDXpOCn7qI3+U+hsVK13TWIINb/l59npl4uVEn3mEs
H0twKnP0DpMOVlXwMlus6UaBkMwIA8457HkUeS/jQApbVUMjo6vXXvqh+JO/2XxUnwzBlSX2PbXv
33fkW11m9nndHKZUWKs5Ls8xxmDZztfZBrjFiZ9x/Bj3eB2OsHXxSe6HpYFSTAFV9z8ScLuiVhZS
uvFJcUXK8ynkbvEuDTS4iqSion6O+mTV/5/SMTaxKCkGaaRh6jdBa/CCpqVqhxULJplxMgoApyB2
Q2c5DYlQG2CLCy1CBpFFratOy6mCBTIWFwHvbKUcXF3JwMOMVTO5fu4vC7/bktGMs7U14B3/qQkM
iRDOIX9ujvXg10NHOK+WEo0Dy3gLy2LVUbFziFhe9tDAYSuxua40zLEaJCLUG1Hccw1/53EnJdiM
MBZLTXibYNPkBuR86TBnQmbLDAN5cqA0nES9O+jaC5tT2uhmfUws2kXsOo4uCrpksTSV2i0jJIEk
S3WSLjmAIwnp4XxWtp5jUmBkpnQGVflVTL6jAJjQ/Pvd+JByc6kV6BkjFB8dNBOcJJBtSK9Kg2WG
KLZPipE6kwwFtpA3wEsPnaW/yLG/CMOOgnSuAUNbUAYn17dBGNoqJUWvMAw3P/h56zRzXWVGq8lM
t3oRrckK6QDO72dONzVhPEpp/lTwDqK0w4cjfW7F+C220POj3UmBfLHhFDE0MoCsOB31ngCtHsTS
3ELrKct5DfJ/PG+jQ+2POSAz3g4Z2KQYK3oVJCyPc4rXUzoHOAia5qqMEAlPV4vvN0UsBXlc1l25
qig2pNcEGYSQQfUpVnP6pw7yPguRmClvqsbKyYEn0ZhO5I/k88bcvKz0R9Xy1o1ybcxxI8KCsTjN
42DEf7hqMQlIJbsbyu3c/yFHrJNL0umrQJEfzC5ys6jATPcNhCNXsDjww3M74l5nfZU6bS2aG6aS
HefYPiRfUmrZPa849Np1ASm+f65M5gr32DNjCYFil0y/Datr0hAc6l4EbS5XhulK2rmg5BD9eU8u
/NGdkygOcUPsbInJxcW0n+FMg8QpjHmB/VUOjlictBdP1XBYmJNwdzKkR7Hcyk28Kjy8mixe/yhs
qyFeRugSxWCr580upvkZmcLKAsnH3WCdeue5myNU5ZsQBrauLksdaUphrmiHRuUj3T6Pr6povu0h
ZyGke355bu1OYhhGsTK1XWGdmGi1DQzlzuODtLHPCXSwsBZjKYkUp5q0MVJ9HWwH0FtSVzUw7tVO
4L69OScvU86FYHIjDbsgyXrJ2i+92Say9TE17XueFessxbJziq+NFZ7IH4cWP0FfRtE5dKe5h+Yx
ZaT3kY1GpZvMXQ+iy5z8AR+gnWv1V7jKv4v4///MhHBGUqKYUJdk9aYunieGjcmopMfIupLBAwGS
O15Bqz3ac+onSAX/VMNlWv5u8hRUwj/cwf+eTkRTibmUBpTguXP/91mgqrlixOqUHOdYNZd3ARbY
BW4brMe4+OLt+j42VWwKQTq3dOY0JrZILSK8/CxYWC2nl3/fEbnn/6RLiqgZlmTCldBl8RbBsTq/
SYw46Q+a/KlTmPrkDyNDoPt+n7f9Xg3lBWOS1qTra80oba1jjMR4rPOaJD3JtxldKa2nVvUYKhyj
cG/9Lfn/hCjOQLSAj4RA6kBO8Bjr5h0NWLfUdaQGw8YbcDLXQixPksc5zlph+hR5Z1WHvBs+G1QL
alvcTYJKi344WG25SD1U7tT3WVbdyRbFbW2ilmjWDXRBHVS7UtwgcAxrujQt06iV6BLSOytB7UyB
jl7Ltumsq+JdO3fukLTtvsAXHWcuMMMQHDUSGBAoM2phSGhEBa6S5rbfKhwoGYcPRZD/XMVHBeZf
aWIHYG5TOSOBVpxO5DQOnlv5V59TctbHwDx7rK7ex4oLiVVnwKIVH1IAZrUbl0Yf073AEq4wHUlF
+xvQXUn3Ab31HLUZimEzf06YjBPptOdCeav1+VLImGijILuo4UN29HtWHRkMNjc8OemLQi9ngv7c
YcSq+oqT+ApH28do4WlCMTwKjgRlIs6gN3IuhiKpJqBF7X2qSrBIKM015EegK0mDSo1iLO2QBCY7
czoZlpsBYuh07j1TtSvdXwoBzzxcU3FvJeNqjBHTcYctng6duhuL5xgQzkoydxiXvoLM1LRcuX6O
jY/IGnZQHZwmo4famatI3nXhWmsuxTKue2dqmlUdqY6JYCBnjkujIyNg7nZR0jYSjNkNgcNYSqlc
K8Tle6tBb9e9+w2DJERpoXjYjzaQMWsS+OyXH74UMuoosVxHyaOZ5jsJZCNWEYVIM9PiNWAtUZ0i
WDtWzF4afdEmjXXllj1XO3L0VKE5LyvMHlJXLh99OCnaeN/FL6qOaWMSu2rEQHMmhseavAyykrY0
LrT1feaIvbEUKMcniV6XRVeaPzS0oTMqxqFMX9MQyoo1o6LUH02+ScvAoXpfRMRAS9+LSXaOOFMl
DlNJF+0ejWBiWOuQlFA03pLxVTYCJ44jGt/7hCLCPIiMI4pcxXiSRNnOB5wn18a0bMG9tZg2WQid
QVta/kYwsVOQ7ko+em6A7tNvliHR5/ushvwNDeTf4UX5386HKstkjkzbU0WNRPLvgEf9EVpGFvnH
RKQAZ2BTBnqGcokxRIJ8MtOH3KTfxK+iwFrEJeYCIgb/Iq1F1U2nex/5YdPsq2SjTvBtm2fa5RoR
p8TeLzM3qRQ6wWcNsq0Jw1aJV6ZAYyv7sqK7Ufxp5uSt0IESnmcx6SfRHlAVhhj+/SyTp49C01vC
YcgD3ATp/I3HdDwL9Z3ee7ZeIazXD42B0k96VKPW0Wn2iAojSfLHvnON8c5K6a1DdMqJHv9+z98U
3Sp4ry7q7GKdHt9N2ZMKpidXQ5Ud1fYtEWFyrCzU+kQ+sTtoysmDlOUz7qk6wCpommupvv77Boz/
PdlUhZmAOkeJZlqSelMqyCYYX+4lxkE3IltoCJ7+uKySmnFruD3RcA597qnEf7+TWzt74IReZhPu
AwyECl7L/0fZeS1FjnRb+IkUIa/UbZXKGyh8c6OgG5D3Xk9/PjEXBwqCin/mZkxDlaRU5t5rL6Oy
OoN8bpR3BB3iq6LdBD5uFzYc6UDGhYxqnH74KIerNnkdifhgDyj8YiGKda9iRoPzUiFKJ2auI41H
BYIDARUtpgTAaptReXaHv5r6UPj0W9FDX6MZnE4Dg82ROU6O8XWrO6m30fId8MWC937ZUjH3vTxP
ZWveW+mszeu1NGyMjmATVN9MyGLtoPndPPOcMf4zGlQu4g6QM0XFGyvM8AivkJBwDhfURt/xDVOn
tQWNMHVGZvJZPyk3YeWNo20eFAsftwLtfvLPDnh1fn+ixve+lc+x6VmVCbxSP574JxxHD2WtG2tt
OMVi5W7Ta1Cp0VtZa+PKj256bRH0J6L7IvVgmkR6EEtldmsaGGDkcWXZkKwWLeuwPegG9qE7o9rH
+a7BA1PATkK1t7QgHjrEyNgEQo9XSeDUb+4Vk37XnjFXyRHJ4bdQrvRiYTdrD1rFeI1romCAN8N0
R88dOccW8veL/vmadZMJj63J5rcK0fDMKBbcW81/cUe+WLdSipUqG06K30V0ARo4V2xxX02Im0Km
6mKTNIyzHUXLRBzDgjQOprwqTXPeh8gJQaWj6kXVCHd6y+W9pkGqqsXNRJ6Mce2BudOzuqCAbFXm
1//z9RvmFPFuqdMK+8AyPj1zofO6iFymUOBoDDCKZow3PTDsN3Aqq+rl7x/HWvpWfZqmreosM81i
CvwNrGt8V1FLRRyqAhNaoLaM7hIw3s7m07+VSXoUUX+C9LTJELTnUAcCRjj+BPsWB1+jE7TvdTlh
TRqrdlS4feQYDRzmKeRH/jdzH90Tc63b5kaBfWyYHKfxoNHA1kOSDv3UJyjH4hwcq62d3ZEerebB
2gMx0Kv3SE1Wan1MTPkoB9CiJ16c/MD9yZgzEFjJoEeynul9me4YyoNUnlKCmEA2FEks9C6aNbbM
1BkSTDYy7Yvxc8kZVaNSz55Dm0k3A2SfVynPVrECYTbA1kEh/WPI56oXbqYJS4DrB/FfnRVs4GbM
5LzfqElwFVCfWfieqeJdZ9TZRPaL0rknZUBj3b0JfGe1q54RuNaHbP3JKhDNVk/VxQRTjK41py+m
we4GfLkoogzBoGvIbzn3NnXWOkYZYC+jVtuQDVaz+EIcsSP2kwIP8ipxIKhsuYWS0i5tUVAT+utk
fL9PcjENJ1KgfT/WltOIoC3eZItaW+KHKmdqWSWpeBdBOB8jZND8sAfZ0mAkZjbSCTZIKuX7uLXg
uMWOzR6cVi2lHriFpVK6LzJjvGpGj3q71dYSj3Si94bgNvChoEKzaqPT9IBFQADANIwGEzU7OHS0
shNa6r/LDELgXX48c3VoLizpH3YQ5pYchYIOE+zsbEg8JmoUiiYwD63McG0kaLOYYWPngp8AOlv9
6vc36IeixER2yhaiADDq36glShZFuTfm5iELHiWgZwXGNuIf07FybCC7TTLJimfx+GZLT9zkTrsP
rCvffx+DVT08NdlrZF8Sov5Q9AmFSklYsg4/Hezwa6GkaV0q+1IncFS4i7V/rYvzT380ZMhPAMeB
e1fqM51jnPbANvLFRKOQRlz73Rs1xMzyfaqhCJbHczl1huFUYPJiG8NKMrUVVZ1kQnutsWyCnYht
AxBLCdsDQBJ8Tz/+fnu17wQVoWqmbbI9/TRKd33PbNRWxqal3Kfto5vGh0EdblTpsSRzVuc7inbt
FvgeQfzTIG+MOiNcjfhEuKeaeE5rDJkb0/FtrDeq9pgEDzpdoAQa0mNuYOnGktfXYT4zT7BX1eRn
u3oeqzfLj0+mJ68r4y1rHjFbKe57vbuy2vxS5fi9nOAKKdCpBzUUl/LZGVSKxi8ir7VP8R4yHm5w
HePrWdUvX7IraHVo0zHSgRnjXThqFO3b1g8WLk9jKT7VkD9W9qezJqirTK4Hz0Ye2KCTxu0f+8gr
JV2kL/Q+/k37jOhfqpzfn+gP4yE+VtjMpwTKU3Dtr4szE4mVNEkbHeWOeDBoAEi71pEK8ZA9SdHf
RB5jGQp9XN53UfeQUL+lBq6ioNKBdbrwZaab+3VWBU2DWcXUG/H2amfEsFi1uiTMOeR09VSk2whu
OKpL45lCHT9NdtMSncTvn/kxaTz/TNOgtLPpJS2mgV9vgJKno6YWvnQqJ5eIAT8i9LensD1K2SY6
gcxLx7T/V/mvvvEcwGsIV7Z58urJP79c3uMkjqHf3InjuXJvg6oc4LZ71/Y+huLPAMzRSDq5R76o
P+HVceiCO4whXHtp/9GahUvFXGya2Am9S1PH74WEUD9f1dmek+dtnAnXrQ9tdWqAPiy4p6wiG7o4
rDrlucZQrCz3DKMu3E/9pxcIKFxFhGPJhi2fPUNLaTxzVCXzYI49bOtNzLYaQxwVNYetuiqKd7du
ZqUEbtVixFrsdLbD8EaUJNVk8bxtn6RphFY5MaixfMpbay68ZqYPINDxfdtfhZC0e4tjX/1bVwNc
tQhz2NvavOuwk+n6fZMQrgJ8xT/6+uhU9lKC96a5tx7QuwYZidDo39fQuSKSwnW62/9/zWdtveuP
hjZwIh/G1l+UA4FN1XPULhLjX6fdDj2O7SNNevFgY6Qp1NvO5/QN73wb0QieSxxImYkhuyAbzR+P
BUUECBaYV26/eKGCdfa+HDCWcueGdlt0/YUt4NuZqcoyT8s0aaEs9nb1bK1ooFDFODT6wb9Lfacm
t8aWofS/J94yinetxojOPMSwAjVSwuyVK+9dcgFkJwrvepmQ0Wyul7e/31FwhB+2Al5HHRmnhoeG
PW2Xn7ZDt+qF5nK+HH3f2Bca6BqsHFhoy2nUF3fSqbfApt80GX66J1+ZXruxJvx1b/n+WlTduhqY
kija0ZUp7rqZpUobJaj+9ILkOe/GLB4oUyecleTMTDkNqnRUS9LfGAWHgQruWfBQBJnWuFKhTilr
aVOa0qkhaRqmUVD4x4kzxWH1QR2aeFlJJL1m00uf4YFIOJZ9ZxQrTKHwtVdfJkR7KiKnInjShtk6
FHu/2kXMJvQ3NfjnyeVxgGzhj29pHmwEd9WCD92Zf/xooKon4jzdDQzeWuo1CbY/HTY0DspuKqrp
T4/yo5V6qxxllQaBXh6zlamsAtzeEgOUCb5WGOFPBM1lGjVOOqRakIbCgD/0dpS/OjQgxlrdcDXa
sIMPMKfmobXJtRslhP7anZLxX9f8E55wctyS0nfF8nY1nxQTe/sfuKKo94r8ovqwlnhpdXlhhS+u
eZ1AQgknqczEPa9WZWOsEZpFFKn0k9MsrAvIeGBA1I3ZteSuxtpfq1DAmpjQMCZCMb8MytJ062Ju
o4m/dqJZy6ZbNRSVqOMMH6/0Pt1mDUxqxBtSRCwSz7lx4R8wRmqEiVsNYqlsou7p1t61o9VEE5rU
MBg+zHskoBXKvTyJ1zSUVWtR1jBZLRkxRzIcs26483ONSQhDzLL+J6UY5kj8i+3p+7ZQZ7WfXOua
d2wRqkw6MUZc6KbyrtxYZbVQCTFp+IoxYeC5tp94TKlqLYQSnD50NXkHllks0aHEYAGdgm0nggA/
fWk82+lz3PYpQTI7ePKwHGpEv+284RCr41+2mjU9jW/tK0jj9PDECSRruwxbfOqIT2ohQxd9CLir
rXW4ssmAlyyU7pZKstbxYxNMEWJGYzQXShosZBWZA3aAOsIjJrQ0ZhI6Ner7ma7/RfYL2bo1k22Z
F5gvqNDyDHzq8BZVtzaovLr1mq0EUQ8oYVNStAychSX9u9e/M7vDWPzeVuoP1n/prg2ak7wnGkRB
HJ+uTf9PimPTsHX7yY7LZ+zEtJhyibLxHRRPZ/pYbg1ZYvhcXyv+JZbod8COLfzTfnMGI1UWSh61
N8zDGD3H9V3Rb00cSFFt5saFEvMD+/tWcXz6qOkE/bS1RSXALyYbIEXptWveetGjktx02dPAPlNY
S/qlmVfuJchBjTWXFGaY9UqrngqEYYkFYeeYkKWsGM/5yBtL/h9PunZPnQZxjBAtGwFBybLfesmf
GNZlZj1EDQ6jpraRLWjiTe/0CSzFLHMMl0hEw14Y0cPv2/cPxNWvd/OsCIAhX6USr92BmRhVhwfv
BEYo2PUpwz0XXKIZsc3SL5xk1vRrv99ZIeAj46SCtODrnU39aCyM2AUL9BYxgRbdv0xHDmMoTlSm
tMbQlYIdw49SIsUnIDnFW9n+dRETXNF0GzPcBdItJ3aKJCCibUEqp90XydpvjiMwN/VItw/q56Fw
sv4OdQrHYlA/9ANsCVZ5qO0TeydhvZ9FCFkiR2SMa7RNO1AHxXsLQuNo3DK1bNNjTI0QQ/hJXsvi
wccpUXGs+CkwfFRg6wCFBhqcmpISgw1IpdBT8eXwvKMkblF4bnxv1rCfDxrMjQgS0r+MyFsI7ste
f/z9QWo/VeQ2jhYyE1GbQfFZZZOMviyqQjcPvfRsA8cNCdcUL7t8XOgkOISIB0xOE/wUy56JeV4v
4oRRhX8z7RVFciNFL6z2ue6uXP+PmtkzuceYWNtaxO56DJTQDPaEsuXXgwkTNbnQr/60Hj5/+wmd
+PSm5YqJRVHCS+1aIO3+zhRXiQwx2LjUuPzUvFGlWGIC7mjhzrpGY1D7Rk+4TaF9n2jlbdkhdELu
hsZANdDa9fDk0J8BxHA8Bag1Lqp7Pnqjs7WPmkYRmmobOlvZ2bW6RW76uWuJU710oveASD6TrJ16
77b3Fp57xaL+652k+Q1Msw2mhyaCCid8iCAkg6SWvCYEmRTXxj3HQdQs66d8cjSX4dkwQsBhr3XU
Cw/n3JZgqpoBEqg+DYTbxjcNlgtl0tJMxgaqZ688QDJbbJVx4xtXAfh2PqizKHwoxP1oVgtm34sg
xR930tH3xONG1fL3pf4dqaIKUHQdJoKtMDM6a4Rhz8o61gLxEUV7bz4jzG/b+/8YoRPR+vcP+2mD
RORns0spUPsN4+zTct/wdUM2zYOU3g2M76v9KDl+/V6qBAm4C2mUL09Kfuj1bUNT+ZvJoyZrH23M
p9ehNn0pUBJdPqTB80jeMOTGatw24YMJKjiRAVUcr6FW9YREKfmtUSCsHv4GFCG/X/33W80StYVu
QgQEFbPONhW5L4I+9VHJyAIoWD8xiTeqd7TEGs0xaPL//mkMhqYpJWIV43xAFOtN2VcWoqpxPGbI
NfLwJdJua2Xr9wRFlumFi/thUGTTTEG1pf9mbGCcXx2mc2ZTdsmxKet7A9JfjEBTG98mrcXE64Nw
lIZ7BZl9Zz4n1FYaytuke/mwjoAx2/ryXIOcCg1wUlvSrICh7o2AWXo++QEEBK8wf5gaZ9KIx5IY
BEEEm11uGYgf/8XahEuTucx+bNbDXHGlXVliZmmg9ovj+robjfUEPMPun9QghfLSDSi/1+MItbL0
VqLEK4lRCl4OjCCMzaSjbS1su8t73bgwJ1V/OGCYkqKXmnSJMIDMs22rz/ogbqUGM+n82iK68d0m
MKOaM9AnzKAUV9pTsW3uXWMZe6ts6oAcjLOOYlh5OzV/HcwneJSYTZbGPEPlxFyywH30wbJWQfVX
TrH7mPeQFroNnLHkHrqHHiGbPmALETJO61+yeukGW4Ytrn8ozKfsvYf6xkGtzqpih3Ii9napDo1k
XqS547721pXwNxnauj9wCczuAD85Ua+85KHQdg3p9slTli/RCHr0geX1WDnlbQqh4VmUR9oXzb2T
wj+jfBdW14r+B3d5avlmgx4maxbRdTrgUjATAn7jja69tTvfvcYKIjLXiXkdj8fmRcFZSX9FpzKQ
wrSKiLf4M3S3iXczmPtKw21h3dWOpTr2jXctNm61CEhCUZyR+FX6TSICkeVBdSGAA1tTGVGfU7lL
0CdMDdrhyd/Hd6kNGsuOP08w2A92dkiiSy8/j2SNkiljPdfdSYQnLUPzsWLsgOcr1qDeQzQuKjT/
CQFVc5dmEgJANR+I12WoU91H2akdDray0YG1JaDbO6Vv5qjHpRsdB+xl7RPlMeuuJMzATyI72dWx
T48FPmTDNdFHwQmCZWX/HXDDx4KefIB7dqgiodt8JsAD3wdIhc0hTPcFAarWQSGC3lyI8dHzd1BW
mu5VzwGf6HKdqlgo2RIaoHhG1aFyCx3zUIh5b2OHn0OkDV7t9e/7j/m9CmGJW5YsC6BWS/uwAvq0
7YpCLiPGq9YhiowtwkCQi7DeJt1bEFU7FOpyQJSKeh+ZwRWXaiQvcv/GMG3SDxblvSc/V4hKapnm
HadrC2RfoKKLXxDhJOoziomqQLowOWTA1R/pmR4JF21le1PCshnBzYv3ABMSsBFqglWQQLjiZ8Q1
LL+QZq1ETjXaa1Uh1UmbJXTlgRQhNnkKj01KYrH51mBinY8M6oZ4UeGgw9ykpfeGlsbGMN716cvv
N0z/PmXghtkMnVWL6oDB69eyzTOFKexEck9sk07C/HfRQzNamqfuvahmV94NdfuYQFqbmQ/+rcur
cw9rqEAFDJHh3mzWySqt5iYv6AzgD4HQg96vUpy129vGOYbrLbIsRd0N+OrW0U7iKpAhNtce5LGT
J12g4P9w2JkYOioA2oglOfO+XsyoK5mVjtV4oLh3O4RwWys6MQZpcBIH2fn91k1ny9ciEAwbJJ+T
TmPkdM57UUw/aVytHA/sWK6EhpgHL1235XN2Ser60zOiSGJaD38TI6Wzy1KkQk29NBgPw0DSpbEf
2GkBMQgJPRWKPg8Ue6amm9+v7qeFYU+IIGA9ShrDPj9aOy8sEt3vD3KjO0bRvdYtc7E2St4aw1gK
uF+uQXZJ0dq0V2b3KAlmSE14HAj4Use7VGFnKecD7XNnxXiLS7f9yAZu1YtmJD9JwqiG1LY+dwyL
nE/t1UVS1QPp+cIDfkXZLOl4KnnzGkPHESkJvyyimfXoq2UMC1oojgPmH6O8xbFkXhmv9qpQYfsH
ysJs37Pmku3VN+hWsbkTsq4g7rGmQ/Ss79CrRG8aO7UOjXcwy4YN3TpaXodSQJmP7mrS2qrwb1SD
0HPpSYWU41rvORQ3Hd8zNcXIqCnmWuEuO5JWwAcvLEcq1u8LEmwc/BaQiC3u/FWuszFU7dLXT2m1
0OKlrqwo+WTTyfAuRz9DGvZEyZvHhDgSIVovNJKp9Dk1QHfjbuvrql8MEe4hcxlLNhVhwQLEz8Jd
up81b5MeEdi8n6P1ye/4E9ia8Sc0H6YD+vBFexdXTkQuA4OP6wFa9zy+6sy1tYt27lZ+z9G7D/OH
8dYkmSxzxk1+G94axJJ0G8QHEfO3GYwdP5orFfoD1IrgWDN4VpFYkBv2XgTz4oaVA4QGpFLi714t
TIVo3p3jQSo88aViyg3pxnYnwfEAfUtZxGTRgUAkmyqAxUd49Uon1wzbuWxd5o5PLEJ+b/Zbmpzx
0fhnknQnT/8b4U6BVxTFYLJown0U7lriXBmDijsU0z1Uoq2ROWWL+ddsCK7tfu8RGLIarL2Mybi4
U/RVld1Pr6cN+beb8TVC0nKbP5J2hQpUMITIlF3WHqJDlN/HxNmRf5TeUDa43jZMDgWJHPmyxJoD
YBCMVd0xoE3DWRXtyDrT/KXb3AF2hMOeH1Gz5ZAtbSKDIAebCKQxa9rU5iGhnezWo7lSo0Xz5pGf
gkoBHMa8AkAZmivRoRo9oFOumYMM+w5EBXOgbMO4nECm6o9GvpPFY7gu3Z1CHJS9rAwoslRhs/5v
KZZkYBFnSE4qqV7FBmoIRzrDPIygPIgy1y3c1FfVgkm6KgkftlBr4kO1bKCkKTy76c8Kss2bOTmP
xQjUMlfDZaWy/jClWfUgZ0T+QbpUFx0x4kS0An9gmI6FewN+jH7OKUangJ1lzhvCzJN5ibqD3DAG
8tL0LTwVzc3Mf/GNZUbICNWse9WnC7lZTawO9o/peyrWUWDR6i8qbwG3h5thQx90dxL2v9omgZpN
cCYHuEl7vBbBYiBCFRd8/SbC7eKOX8SXTAqnQClebRLCiEhRBwuPEHc7XrZB79c+IWAnEBX7o0kd
ziyEfc8pDSfx9nXqoLsa8HT3dp2/asblFoazFkFFg2imWXvKKLAAgweCnhhGDGEhRKcxnV/zEfwO
3KCQ+LWIzfi9W8xtfGntYXTerzRlif198Tfgq6SbJFub2noYb7TuBJCVI6jxX1Xi6qEI11eSsusU
2rQVsidGFSLYxBUZTI7lbiP3GnjJw57tENYrKwBKOubaMfKXHfnoxZLXXxIrmgfNhVnJQGFeirVN
cqu+6K11Vu8Tcjgfa2mGfDrvVxLKvnxbE3PLKQJpz1+W7aYhXHiYu4x1ue/acci2SPPSdi1Td2pO
CdZNKa2tVf2gvYqRxOnJ74kEs2LKvpT8OVNgS1kKSC7eVaw46Ok63OnAaL11Z4APIqxcGDgmga3k
3joZ9pjccOHMLOBNMNOMZt4rcl7bW9o4DEHlTpYwQowrXAbJeZNZ0tDbIdoznn/Nn5IXtlJ+XPzF
mKM9uMSAyDMiM/ToNErrqtpZmCGl1DlHG/9hbVqemrrk/pqQb4tlUy658NxzLHNRoApjr2HsDU8s
u9AWK+J8MEwpB71BwUFaAOuYH4P4T2Wwl8RhbgUMhhtOVLdjlTXZP7VAwYb05+gN5rOFQrbFxjdZ
SlEO/sHLcQwrCSOpq7CZS17jBPDwmoTEkq5auJKxgm8zN2KQ81dRbgV087JUcUThbYmKXYfiU0J2
Vvk6Ggk2TBL0kpoIucj6pxf/hkm1GdfbkRSnHH1nLy0LBMgpvmA9KrmrbniJO9LhhvJgZ2RsRMFi
VHxIuCwa6yjXSsK7NSy68G1MoWvNu4TWxxAIqUhC5ncjk1jkkmOW2Bxq+lVtntQm5SZnDkLYrYIp
YAuPy8N1IWdS2fnZwsRSCsfJiTvTaWRiMRL3KeIEU9nGOCTDuz0SRyP41prjVtXSLa5wXMNmobhy
aRb6IblqU+jAKUmD+rKEaZpgBjkWHBADPhxEaoaKuzAD7tcTxU483nvSNvKGtTb0bN7JbNRPkbca
+sfeJzsNgaPREBKEc0vXH0u/X6Qlh5qPd5feqmvOP/UB6wpS7PSZrTuu6mPtX1pwkhqfWL8SlDsm
SAiEKboxZ+tWZVasxTCxime1qudt1NGbrCK08aZg6gjzvWprOPz62tcfbcu/qpX+rhApbrCU9vp9
jO9OofSLUR73OUyYUqcvuR+k/GgxFxmA63Uq+iQjySFdad1xKhVeO/r0Ye112XoswpeB9NsxwziO
X1r3iiObKk0QXSsyjy4Ll0G5GsiVKeLV75XrN9Urix89EXyISfoqqx/sn0+Lv5FDH3m4NJ48/cnL
Hwp5U8sYdGzQM7kdMrKNay3Ccd+KpUe8H+dMXi6RhCGwrvDhfpCKa/4bdEuf8IS/QXUr3F1QX6v+
3e/f8xsFd/qeGqp8WEgQ1TAh+tqtqJbkg8iaxsEjccek6WpbpB/+uyff9eTzakm5Hzf1cBNwvDTd
zG7yTTbCRsTFbBZ1S8u8wO7+VuF+fCGK2wkfmqy6pgLz043riwhVM9qpgzYk66YkgCxaFaj8Agjs
W6uBk/7exsrMLxRHDN6iMJxQAZYo3nT7ORr3JkPMWdvjdXrhiX6j6k5fTIcOLqhqFaGfmwiMRmWq
hRaNp3ZiwO6ES7BgR0GtbFVSvKVjtxpZU+zr3aa0l/6t/lqLxxJXk6rHSPY4vJZrUBysIPZpQc+B
a92q+zfeWPJi0JFJouRBWMmcP2lP4o8n9tSE/o2iwLzbSMofi/RI5lBYPeTv+dF+KPpXpbgvKoix
s5KsQ3jBGdb0o6Nj9cXIjeArTgpwBOtP4DratZEjp9n1yi2phTqxXqymCxD3ua004jm6ElkTGu3o
VP+fLSU319Qejt1wYtRQqjNXXXU3KmUjVc/MX+JtFXN/iLqkat143Rzvlk69Vu7TcZvf05LjkDA4
Vn3pGDqf1Pz3rbCe0IEcBZz2r+spqe3aHMOyPxR6u1X9aqlL+2587vRdMxxk8FYfUYSORMzjYcJy
m5XmpXSB89Z5+goCCqOJ5YdgYZ/BG31dJlLmazrSJ14kyCBasbLHQ+DGSxWZhiZIMiwuLNdvNLeP
DxXG5CTE0IV5y9frdtNEbSwmpweffEk872Qaj7S6ATfRoKWU/hEnwdi/qer9SGwdPiTYIcgbzFF8
g6wBBYOUkORzTptRh4xcpX+EgV1tbOJd4O8C7BG79iDop6TxJWzuEQqb3rMZguxNiUeUvom502Ay
BMO7hTdL1RFbxvnu4h3rjGI/tytr20vlVivElUHu3sDgdNrJf9/ePmywPuMjH3cBihPGc+IHOnIm
8jbt/Ko7VDD9sl5nQOZi9VbOlEZ9EXNFu+7iepFVN1nRMQjS15b9N5X+ZlTGmkYsHe5iTc1VBNoi
o4IZiC1IMokm7lj19SYD6IfoM3eheZk6w6M9Ypg8dszgIQqfguA9KwGzaiq4sabqr+ajBxAl5TdZ
PW7G8bnQynVHqyKqgwFThTZdrbHsSIZbFcWgCmmsIVqN6uz3u/JtGDXdFeiPCDkAcmT7Y6z+aY9t
fM/CTyefaPxOkhLaw1AEflpUbWwN2dkx6VaFdVGjdc7w4lNVmVdAwYDFAkQ629lHrD6LvsmMQzBq
m2E7mvg4UTY1KmGw2WtfED2WX5cSHBTjVIqn36/545rOVoI6zd1Mxo+2zt9f3wfP7YyiGkztMOoQ
fAVOhzdGiFA/us3G58GL5j7NEi/oTgQD3oQUINCOlJQNddDWpU3MemOQoN7Nc4hCvXa/QTtJPDPy
nDB6UrJqGem3rnjQU9LvsEOO+nkt9deq0i14ERnKoM0dyace4R/hqeLN7QLDNFRXNtJ//Aww6VRR
zJEjfJNRugL4zev8xaVLpNZBpI6BsQRcX8jHhmIwZIwbj6RnbBKUC5KLHihJMYLe4Gg49/O7wDLm
fSn2+VMWmYshaNZuZe9yLQV3Z8g3dLSJ4rnCU2li112409zI7zcaDzN88T7++nqjU+bVsuvK2sHH
qVV18agO17w2I1l+TXipfPlhd1dB2JEmTpArSOjXD4vHyIIABxFzSPNlDbsrUvkY/07pxlWMayCr
uvFu0s4k+Thfe9o4x6LwwgVr378En88Ankkr27tqnjGKO0sNRd1q1SGW8VL38MTwm1mC/FSl75Qw
qoKfY/Fg6jFZl174KMHMEgMercahiADl2wfZtO+SjqjVXMMPDU9yb1mO6W3k4hLcHNvkj3xCozr4
zRoY+NQzjgLAiDPASrwdfn983ywNmYkD3XFcwoXHlvJj3PlpczBy1M2JGxXHNF6m7arcgGfpiFfW
6pL5lQL5MLlwA3/+SAygVDYl3Waf+PoU62S09UDhI6X0yrN2AE04HKsWXDoiNRfwxuIe2cylyuCc
6vJxobpFf0qUAGPbs8dGNTeaoYWvbdqserGusKN7zzgM2pVK1/c2XOQATL/wy5sx3dlPHzhtkJ/u
bGdnCs7iaXGczJCjVYgRScagxTEGvLkw7FyO4QqroQvP8/vqlDV4BwrYvWrI0C++fqrayJlP7cYM
lIly6OOt/k4ggZOb5coADM9p8VDMBKBtCeMfvb6N2wsw/g/1DxT/aRgmBIOK88fLOiMfrvLlk3Kr
bsu7boXlwJhu63el+XPhYs/hZ9YOkxdozTIyYFs5lx/1+OumVle2h1LdF10J4OwiCeJALrYuRrAt
3dSVD8SWqDceLDEm+mhQWFzFvr3EiftG0OG7mOhTwcgn2guV79cbD+u3z6JiUA6tu4lxDZr4rGox
rJSdUrRXfevv/Im/V5eLGIY6Dm6zNLJnTVGhOSA3HW9nf0RV0IdzvVkM0qEOSkdKH61GLIsa/Kom
97MAQRf9upi83FAm+AzvSSAXJxVnJSNOtmOuQOe9ZAX6QwGhwH7HXxN2haaJ84p2yAPfxqnNOFj4
7BQgWJK1zeEhQPRy7W2h/NWQi6rLCw/3O6Ck0L4pmm3QibGYzlZygbGnhIoU3rq+z/AMHOUjfROM
PtzGQLiD/nYg3Fymw9GkxxSHDXVjyuW8c4PF799EO5/xTXWMxpJG3yYEtMPpnfv0JhtFULW9JLWH
EB1JGBjYEHfriezvYbsfY/gRRFSFYYzust6NHvYqMMG6Yt2CN2DgWNWAyvXGo03M7kzlPknudAHq
Ub4EsDtkJV0KUAyp1qDj+LcNd7I1piXApljJWK3nqyRcezpZDZoj6QSMXDTt+v4efb3As67J89yi
6XOvO4STlTrO5b73QJrKMpRWgxIsg+QoF09VogIY6au87B1dfrfNFkBmJSHHHI1Hg9VKtTczS2sV
b6tXYzIjI42hWNVVfGEr/+lxYHiH151Oo2V/PK5Pj0N0YS71dYaNYupeaz74tcLtR6Ke9DQkNfO4
9hKX7ZsE5KOU/fSZZ/VkJZXYhY5hd0h8d1+bLY8HZ1RskxjrL1JaO6knJQA9XwjcnATeTugESXT+
0dfEfFDEsiEGQOqVY4oUpNfecjwn9WCn+fladAw5sDIlkTq/U+GUxOpCCm+MHqt/WqQUsaN1ix8U
BOtmNuiPoY4G5miDPfNiogy/6eQ7/Dri+pDjk1yxkTQFqL8HMNI+eZET+Cwk+xVnON+7U16MlknS
X8wASJR95T1qemh3KEsjqBqxe/KiI1NXuN36IidAJSU/J3S3pf2oKNBe6qcUtr+L0YvW3Krum5SD
5It/ngEVwZ+FKDIrS9o07bMHwqGmd9KzPnmLWVDo0+sKu6oOqzC67ujW0+sPfjrGBzvR3ultirUA
5s4smnHUZ3F+pE0atacqU5eD/k/A045sygUmD8JJAG7Jcyit5fTnoxGLF/WfGJZwAqz21fVfbMOJ
YmPu9dej7W6VCMiFYaRoHinK5j69cWtcQozYDtgGvhz4bBOYzZtTzwFu9NGdflqXTVsqiVYo2gE4
xrfXlX10LQLYjYXrIklYWBX0JY5iO7iGFEWYL3ipby113MhdU3AyT6PuP5qYZT59QqQvBO58dvqU
C3vuq39jJkdW/yBncMR991/Wc7gxDrCUG8M7yhh9yuhAXICxCuDaWmTuQc9fRuut8ZVNqZo8TYmU
BBKEW4QASGEYC8N6Gp1ybOY5KVEyflAtYSLVkqqBSE5GfP/H2XntuK0Fa/qJCDCHWyUqB6tbLeuG
6MicM59+PnrPmbHlhgWcy41tm2JYa1XVn47+S47xUCLum9GcWI9WZXERCQpvXgdeN7SXeaMtw3yB
XgZcgsQaFJUDym6KcBdPGfWoojGg9WSioM1V9zqoQI8JUBJ4SnvECND3LxG0eB9wtcfCx2NQXeg3
DM340nyxZcqFCxnuLXJDlhIwCex4tdVAkfYd5f6ojWmYDCpOttKLZtnmZIlDxhXjpQiK0uBLV3QO
4YM/FBdMztvVxgIXTpfUxvzYkHVYX9xkG1g3fPvw2NGnlYkkBYqT717jS6VQK7YC5m78U8M1Dn66
OdJdIWbMzoiLMWBT4OMPjtzJ6L6waQsZXnauOhO4uD6CivhnFFQjYBLel2w9p048UUeU0DyYkW0i
och91faifm+BieJtmLXvox1PqlRbEQ6RbkkHiTFsI2L0gmp+WivdwYsIi7TYaKKLkrw7QjjH/7lV
i5mjSPNeHjAw/sxNZK2Ru+v6feQw65JucBCNijj6VISaGCwkZjdCUxzN0YTdoB6dNdnKlH85/9ab
Spm3HDwKwzPgjhkEwQwSER4fgO3avLro0QKbE7yIYbSFeO6jcjemMZQU1/bQjZYrJbZFde6QTZ4Q
AsmQM/OQrovmIVdfKkRZYRtjQ7TO4Iwb2+AsaSWqdrf4FFwGMQyCTdxHE0abLo244Kz7+t1SPVtj
nir1OOTKqq2qe7UcOR18f/gjM4YAgeV6CpKuXMeSFB/AcpvRW8tKtKJQ3DhBCgkxXOR9tag6c+5C
xc+1BqQnWSpS+SRn26q+KAVJCZ5eT1oAOE8c5ro7fA4YM9WJvhIUkEfrVMbggo3uIEMQduYQ2m1z
GpJlDf+sV9LXSO/mFcN0HZFL6XyZfYncwGRHsxCMpqSTXXqFh6Zh9sJCF2AEpx5mObTpp0q9mdZn
hc9ViUANd9R5AD+iKYhWrreyGMw7XToUsGgVxOSlS6ZF4jQzv0w/hNTFQy7c50G3Z/TxQkjMTAWG
7Id2XSr1pWCHbj1Me2D7oNpObQWhT2lUzDgO9JyhKWAnQInqfxkR+CW210ooUI16k8aBXk7suwhp
0mWW2KuxbQlYS4gM+FCZlK7BQmhPsoMvoLIWs3pH9+i39b6G3ikSCyBJ4KYtOjWikjH2w+rhpRnk
H2aszNANzYOo4nELT8EIIDGyCCglQhd/Sl8pkcIP7J+psEqYpcX4rCAfTzNshNVoX1E7AydNLf5X
Cf0qDcwJ7VbH6AH7btftZuM3ROREgNxKzDwss4NDj9t7CtvA74hoaeYvnbQr4vcGAadv3YounnJp
m0TIeQDQG2PD1lXvrvyWiZtaJSBXEq8mG1YqdCtzuMXSUw5Kbo6iW+A3pE544ExyEsl6s9on6ugI
k6zLUpolMfhf0NlduGqKS1a9Oth+DCVOPN4cFQbH6c2Ui3mI0UQqwTP1F0YNgGycTeuNpAWn2g+B
uyUHC8gDaK2aVREkbvnHIWxHwsY2rZZp+RSle4UFOZaPLiPYDD9c7jWX8S/D5GPQ3qMc8RGxeV1c
LaJGxJUWdK46WRr+u5j8xsars0nkYBZWFBnZysswrIF+WXFsyM+9+SgRQxt74L+OTHTEoAjkF9Ja
/FlZY/2Hg33tyzurP2JbW9HHIHmqmmuYHX1hK2nzPH4nYIsAgk9J2jPbB/GHBoZbPa7/i7g3JtT8
5xwP7coxnxqGGL4VzjTN23UaNuN1spASrCUbFnP9EaRnPwq3ulAtrUqban26MXPDBi3DUE6epeLM
0W9mvlf1a6uvx4/fkEq+QHeqU6RnrWmj5RHooD1j2mvFDDb6g1bjL9HEWGdadO0MZCwZWund0ADX
DEmocRTZQaeemKCn8o+sdjZZFpwME38r6ifTv4Vxc2Tz7ypzUfoAeI6ygRsTHf7d9/wiZ9+9HYNR
AiKGkazJL/vz7eiR3P03ThfRj6AQUpPgHCXCklLKquY6KkGHExgxanUZCFSqb405zI2Q8xnFlVQv
a0oNKUDiJ341cJC8mBswF3qqThPM5xwMYIcmRXWF54D5Doa68pNhnkHccry9AptDFHCzD7cYDZbE
R3jmNVfohZB6OZnxEZej5xwpT7teIMSEqS1s19JaZqEta8HOb2rbgJYxElyt9OYDWfsZRynOUY0G
A4SAv2DWUqsIGGJCX4lSGH0VC1Wk8Hj+94P8S5nBszMMRhSiydNUrfvgl1ZX2toMZZgzWjmn5cfM
uF4OPs0jSShu8Cy12UJt9xLLbQD5LmUMq7GuA8HHGfbfv+W7Zha+HopruIXoRay7OQW62K5TkqHZ
wbgXs69Auej5ewGJSccKLPHtMITMRPabE70XsL/q4Avp11bz0kkI5SmOFdIpBWBLdqcM8zoiqXP5
qiLDVuQ3t/x0+nIZ0+IYG6exbiIMPclxp1rqYkko2g4VkKh060qjgIFc7j7ikEr6N1vKqNOCkEh/
aJr3hNySBKGiqutmJ1pnCSqWxLi8CMUpbIPRQ426KZmK8jVsFZKzUEyomBTsdXOLBrtoPlsNp63x
XKVa1jA+D2d9gDdVSbgIoYk4FDCMaMMLOk5ppJZOu23OU4mcg4Hvt4P5euVeXE6RzMkWpLag9CQ/
PCgnIZHYMPPK5rWM19BX2wqmuqDb5ucg0+dFW7F9z7ONQxFNFJdDfzBk/E4RRiMpSNEWY5gWHzcv
ID9B/6DA7cAWBn1dU+3niTuRqeAJopy4+gv8mJVM9N3GLy7U005KRGeU0oDSH19axAWKsq1zf8k+
qsv4THfHEB3pILx5ljIvtXLWGyoCU8LaTOulgVHCQQ33bu9pV5fYuZEaUpEHjdueV5lrIbvoaPsS
UZm7zknT8nnjXwVErNLJFDZpFUKcMWZYUfO+hy2u2lNX8KeyJ+B5sx2id7fAP67Eu9rCFvm5yCy7
yn+MRCzc6HEdZUwW1y9xD8HbtTY5dfDgv+v9NjQgcTr4Db3BhFOrq9AA3en4ibgIcnoZ2OZKF4Yl
MlEKKKudTQsN0ECY2FNS7fgGlqX0EiPKKgr82oP8wVj9u1Vm6qoOFKkphgxk8efWWRR568tlp+0q
/LZUVC4Y/4Dp1+mXlJwcGK+YvCZaNG8xrHS7nVzdDO2GSafoW3vD3DcDT1d6znCEc45tw3cGfc6s
6pmsMiViQDAa4A8kc5xKT/9JxEM1RKu6T5DR4CfaVwCx2ZskYRuG5dS/N5DvFpjFXA66l2QoUH7v
pmFOXA6+oAzVzupeqvKpxg1160jVFrdpDK77RaM0vFHI6S89P6YMUaAgbDLrd9S3I1WCdBLluYi3
6nQMd7QIGCBlztTFSeceIVWtJatdBO0rdq6u8yzKWOXGxVxhHbXdtcneG++aBv3CIINgaHm9+Qw+
2qQT60N6CPR9NVbhHCGxhDlj8CR3UJpobMIERiQFuc8IONHOg5/im4qRCDTHMLoONGwOczsfeti/
n9Yv4P3uDLUUg0E4HAncoe5np57eDZ7kS9UugVPrUpAJbrbUUcIYNKptd1PpJcsOmh7ELOdayRfj
YGTLwNuK0sqHdIMPYxf/7JA2ZfAjA3K00OEEtB3tIsSHt3OJv7ToEfCuQPTVkYaltftQWWv+Ey2d
3KA/g1qCWBBGKxMq4yYXw9xCcIPrMO34QHhpljCVPLdU05lLed6cZSZ9gwIPIBg7b23K4u9UcYJb
Nmxcov1C2wuhwYqERSq4w+sbVS6meD9NpCKl9dmr9BUOlnCJ59FLlUsvv1SQH4sMSo8SrKWEcVgB
KxdfXRG+m1riZYaNqZDB23+DpJYh5w0GW272DjG4WdzbpEtOmjI4JNK1Zfw4ThsfQ9Z/5bNxTHMs
jlYpQGK6dg8v5giAsyzTpBPd/iuUb2A4Wq12WrwPUPTAfIcpZul1sMyjWdROR69aC+IAfMxNTjSl
jzJ8Ep4aaJvyDoXBQBPVTiNaCAYZDM7Z0twZzD3YqF20QCgteLP2B/gh8abODA6w0c/6cJERU1lw
SnIgzzvmM/k8CaeAGETFZcjjJHhlNNQTdZObk+AG+TP6IR5hAxFnWuCHQ2sZLwknyuARwxKEsuBN
sS9J9vEHYClk1ISRIExWDK0ZnT1Le3SD/Xt81K8Z+20yibFavoWHaAkP+uI94KmQRfh3xc9AH24O
NDkUsveEL8tw6x67nHrXpkSKCTc+ipVI7lEE372rSNkV61ejCeCOGPNSsRXrvfNeZYu+cwz2UEfO
ygekQfYNIiQkDCgcOPfpxe1xlNiHJ8dhrWvONkzhWSfoDSRAU9LjolsIFy9NL418rlk3LQzIEN89
LVHX7JuTOmtHR6GIj1gOQztpctsUoXAqk0rGEpxFauLl0tIXa8TvxTV6o1lcHqya5sInQ0pa6CXu
vHi38d5c/Js1+m+kEBlxhL60k2C7KjUOk1TAArW0K84TGe0JAglU97UrbtOL0tdLIWCkRkVPgb+T
AABMyiyLAUIpVEceVsDb1lp/DeXVNmJ5FYzaD6ihpffURxlcFMo2fAg0XLaFlj4R5pzJc8XQ0zR6
O+QXgjJMXRzkmkxeJIAQcvNW1+a6MiIW/o8KI/Gs4aB0dgrTETjzT8ZCZBAQMLuVcgIjmd3gd+T2
FZGq/MOc+nr8Ig/trJdYAQSAmc9+9Nz1NVxCfxkxnXWIJcDkv3ePfYUlCbYHOm7B8uhp6LAB66cs
u0jVZ++9plRB9Z4hdYswo3XeWse6tGG4EdsXDh3CMKaZ8ElcYWAozHwxdwQNxzgJHk0bXz3ikZmW
FwZTnoQHlms/g1JnfDbYeiEyLUY+0lHwn2m8MTeyfnYpvm8y0vf8c4DvXkJU1inMEpc9i4BQ9swI
EmSSLloeiByIdDP5YhDcE4wobGjkqc86JjiCXF4IcKWLAUxvIf8wMYLBjJeSRjQ/XfkIAZYaa6aa
h0aEYYkwUqrRmgJzV1rN3CJYWPK16N51cTRnISHgM6fDdNgMK0xllGyV6HDyKamN8CtSynmcWXxd
wqIS0D81E59okKryEGbxD9Hy+i6mqXB0cdD44XZ7JUcunB9AFswAK6oE+UY54xuU5q4OG+QdrjIT
25M6fI5cJFi4PRZ8jKS04Euw9I2kzKt8hp167f9o8aDxGakKw1PPULFQRtJJvmzLdu5DbatPDaNN
oyUny3P4ttZ+y5Bb2YX5a1Xv5dCYR93FwvUqcaaN8eHpN6nYek48bZ9yJEKFEq+Jjp95FiKrWQWZ
xNevhnzuOKUTAlzN4TzkF9zWI1JzZcufKgUtOW7FUf9Ta6qnZuA41T/66OCKs6DJkbtTmwMb+v6T
G3jLyH80vCC487u9bEQEMU3ElEQeEczfBv5JntZEv8nVLtLDbTd0C02gxosQH4xbi64Gdj5oh1Y5
pSmeoH60TKRkE2KMnnn6S8cmTJTiMmeWgfW8gOiouDTuM1jfYBID6DnopLYag2tTObXSs95dhOwm
ZM9KtoXdwIjz4oHzjA7wvXqTkm0ayUsCTYnH5KfSwp3ycffKVr3D8EM3kIDiDQXV2hfnennpKbhq
IyadYlnjKyQGrzo5wh3aOQGSIv6rsxqjKxobvGo6fKfwuqjHv2wyCcUAqdtTac9EJne9Op7gOmMl
dC7k1GemMGvjndvKcLbnYnRjiOW9Re07zlU6gpakFxeCd7z6wotv2LHEabdnaddLcGyv3bT5fHQu
JTx+sjeLJ6lf+YToGPgWblro30JLEbVPKm/epkdVOPskqEX0PRpkIHVQPwRRmkXgkG5ivtSashAW
Qi9NiSsip4Wxnae9jA0Vw1vyRvFuketlFVOlOH10y70XtdqO8BIjQ2E4wj+aMF6c6Dgn9RV7cc78
CboX4zOjd2wDjN9N8aNGGWlVzkqIl7+UCO4Wjq+Pvb2P56Dw0sO8zUFUHRy4o2gT9c9JuMTfjFRu
TaXIH9P4DnnHiF27tu6yd74s8ycNGOuyNhmSoM12iZBvron3mgC6pNUPUTvVwdUJsQcaLxPPcTmY
RDI6Hdtov7phj3cq4oNg7nmXoHwquzHiMpzK/crxENYxPkZg2zHxtPRzRPZAgFEvTcUZ23aRZlmP
wAaETwlVTgpdVXuJOSuzcDsaEak4eOpSjYstCE6qbkKimz13E8b28Gmic27NpQ9UFLPn+Wa1Dn1r
hjfLU0z2lE+NKPbvBqqHzB94mmifKAlx43qVNRWCXv3R0EFodWdn+nAAZp/68FHd6tUw3jwaeUXe
V/W1xDoJ1ioHYetfqQEUnW7RWrqjJUsNAUs5ZNlzPPwQAiIkJdRfKs7RqbfSMWQsHZl0omo5TtGy
JIYFs+yT5YANcgzfNVyUAd5hyJOIPajysVdEqHaorHxLTtEpZ7/LZLKWri3qmSp76qGZefFtzDES
RXylSJUXcCkWdMQf3VnD9zSq5W2cXGUKcvyQDJ8cyZsq6NA6JlWB1jHEdFNn1VTBsev6rQukKROL
ITfxqtfPFr1vxKR36OpFXo8qqZdCRjCzC7nXImGh+vHS0c5Sr4IwLwKs4Fppl1N4ROCgZcEKhm85
jjzaRrFL94vUCg5c7VROUwZjpR+vez72WrDl8jp2qpxgwjblz+soKJPtCPH1/Yueo0rCelYDPFDI
ohJEa05O+/CqRRe1Xne1bhukoaQW+jkhPfYmswm0SnkSQ4k4SiRNjPTFmo+HRIyGLxV/es3jHbzr
zXDRXc4Faac7N1+I5kL5ObCdZPk2BgAvzHmQIdAit/5Q+tgrCOe8XFbpxg+YbUMSq7lPunlHeguD
jDnBXBlLhKkW9NOuvQTCCynPHGZrNSY//kOyBKB1LrWoSD2xnA12KQvg5dnYh5SjBVter8aoL25S
KQFJlZeOlAn0l2G1GgK2hRrohBOl9sggaT7L6gqLudKg0QJHOxa6wnSbZoJdFC++fnTjd61n/ljU
q5o5RBB0CxX2ZUAeRFHv+bpb5+CTfCFeS/fiSNDBQOlKVAYOnj3dYgy2ZvPExJO8Dss414FCD73y
KDbUAiPg7rWs1xau8iHA6LPa0Bchlh1bPHojRVjKxMLkH/OZ6jw5JKZlr6bzVtbyPNWf2+4rMfKZ
kiGD06W5U722VIZSeFTd3QhSm247Jn9Y8U/D+yx1Pnt/P2gro/9lzqgaV43mLQZHMbqb2ChoIyma
i6vO9izl6HDBDfDNELyzm+Bgf5WNaeqJkyaCecZmSGLRxGDIOmuRMZpexnCKkeiqo/VOhaWOcxT6
D7RJKTwffLK6cBmLySVj5xpb0i6+WpTqUXYcU01wXFiE7hn8h+y4ljxJyA2Re80x+RipEVeMQwNc
R7pe41CZtaAioKujRarXO0tmDJ16xkiQt/1spftONiciO3UWE+pSr7rQGHNrqeTQUZzYukv63tI5
4Xo1zt4k/ZSA1aPG59q2YLQENsxqkss7ASlfNPO6L7Ma+xf4S/IlEQ6aWU09I1g0oXO2XPZJwdtU
ljvvgp8pU4AZj2Kq2PJbqJJxKh389iy6s95kVeVsninl7zVVzp4Bn4PjDXeuujtbkDPNqp/B04nk
L1HMpikSB6fUOKC/dIKtou2AElfykpkXi9SImzzb5oiL+1oEyj2z9psq2gsapBno4MaAUmVZiAcz
DVAM+ps8dXGTdcmzMibJBKYArIUPHH43QCVol8QiWocGHWZ0DdqrYNG7WPlcb3PcaLU5zKe2y2cZ
vCaeWZS/j6c8paVaQ4ODlqwzg2+YiQ6w5mUH/2ca4qQAZommat9f1QqpDJOdzO1IqNDWteAsaRIi
epo6Ke2BGSGZ8Tmn71jDJm29GL+I2iXzvrgaw6lr/WlY6hsMMCHbZxQ2Rs5jQOlpuCB6gIIH0TjL
7BPZx+iqMsxbgXyhoZm1ECMVBYJ18iUrHJaMPhIpYHcjo+lXwNiqBspMQTwMmgVH5vG/eCmONJRG
0zbkEFoXnI/onTh3303Eoxb8QyDvUiRxKrADJPBeSa+EPeKYz0PH06tnurGNol21khSPxpo71Lye
+J7AbUmB0uk5Mpa+1lFNkOoJn5sGpb4l9Ie0XJjv+rJDwB2k+uJiutuyw3WXXAB+3IjyQRfRn5Pa
WUJgYYTDvYRfXnGWUQrDx5+J8qIi8Xb8TylYhfR5ur8l+pkXDNkH8d3QvFcMMeQCw2zqBp3NXC93
QnAac6T0MaHGWQfuVe/2vX+rDWOUF3RZPq3HdoU0nzFuhOw+eI86ghGo5ARo3VT/kiTX4mcUURGo
zyJCTeYvsCTjSQvco8okVIpnXmZGm9MqYLxKSB6jPQ4DhLKfh/JzFV1azoAucTiCC1oVCsGWSJKM
vr7GU2U9dg+iZdnsQU63EjWs1L+EYMtq9rBT0dq51yxLymQBOIbDQ2/QusFv7JFkdv5Rqa7ugIDm
opjzis5X3ZKzlKfxrA2lbR9hTYtcjh/Xe83UE86ZApyLXUCGkJ/KyYAppQ3wLrwEwoE4Y4pGkgyG
TPxh07LN6lD46NPtoCa01zCngr4IBTsBEZel91a4tRAGkYDKIQaa2qpLPv3gMvaCQX9LneRQDrg6
PJejEQdBzdxRZq31FrLHsOLJqMkxC5H4ddsRxgSdkfxj7i066hCKbLlMl410/veo8y/7DljFokoO
LmZvGm7j94oPzZSCTKn6aqcOjCny/pobxPH4zkaFOmkMdBWtQa7j3hSCaam4U0r3hLkmwhlFHdfR
rQGiSeDvRuyAylYutiRR0HXQ/jIr1Uf4ZHw38ZfcfUI6kKgwRA3nmOuQ02hY0TxoMeEp2LZb3xY0
DuKEDsx/A6hkTRoS0vn2UgwEUOQHwTeWkeRvNORfrvmAuvrLD/DPoS9PwiQ+QmOYKJr3wGmVoaIt
NbHahYM4ax0Ok5aTmW1r1VfCPmDCNGk+LOGtzdDfI/ros3jd6t3K8voFuJ8pkhvrzpkSL0S1n5We
hIsGaVCV+wuLgVTFeNabJZ4dKcKhJStLYidOid9W5XBRKwKKllfZdj0dPgTiaPVdYE7hcDQYEmHh
t5HW4Kr7QYfGQqMngVNB25jL7lzUh1nAgwabIRvmYCAwLyFOF0m1zYJsEzoS8WBgYnq5MItV3ucb
ZqZ2MmTrxNE+Y1QMOMyRJCQx2E++8Ikc4mgXSMhgYtSkebrRjHJGLISFUAROlZtJMw9ThUKAS0py
ODaVK8ogUQ5+pOjQDBNHi55QPMwTilUgPwqKvlcikExNUhc5LIqMywqGhXcojd42lRhaTbhVyM6g
qi4jskjVXVKjz1cZdH/1WAlFAaH02YNBqHQ3B/3r0ndAvy4QEN47NXODyu7lNUZsZrDHs3roPnW0
elBJVzBLiZqsgk92ghluq6jooMa5E6e5/HvlPnwOd5BOlHFqDW0Zbkk9Cp5y5yzG60h99qgOM2mn
wGTXG9y8jv++7J1Q4L9HYKGbNhm4o9e8ewSN0YlVnALwy/KJL7zojppxMkaDhGoaCnADHjgF/lp2
vy3LXxeUNF0bpaESENb4Tn6b1xhK5VQCkoFtL+6KBoO+Plhh2BTXNwXKqUEZSeKsigArFi5OcxVJ
svGcypY4SBvOk3/fvXQHVP/3a/Qxx0RCI4V6/M9f45mCkPaWEm9jad2OaUdzfovFPEShhvJgdu11
Jo+Zd0rj0//q0jx3URLZp++BjsGJskx2hGhbvSvFrBSXFRNTiErtXP+IvgJpl1GFBI8CoL775BVE
uZwRqFTxh/zzhq1C8ftO5YaHYi7UNk/X7Owg+ySV6N/3J98N5n492t+vdPeikz4buBIhkwZZq4We
76X0wBxvWko6tewwFbEfr2rQ8k/HeDXgjYjGUUepO0aKy2O+kNU+STnfAabGA+4bPpzFf//Eb58F
kiQyoICIUZH9+Swqy8MZUZLjLXFjAdBFeauFnREC9Tx4Fvdytf+exW9XunsWMExrSxZ46viS1Nbe
lNe+d9XMlZx+ZKQ0YIcakFZdvsM1MIAS1HEGmzyPmc/o2KgwfBnPnWgrKE8Ru2Jk53g44Gdd/pRi
AiKzY5pg1aaeIKnhnfNQ0K2OW8/9mgWl+X8PahQD/LZmc9FN01pqg23Fj2sVyoUmntQaHOfqxSoP
Ub3KAGgQbcqu8mQIT2KsLSrGTwavt23OihkulOgTxw+BIO/WY0zHpM1uM5rS2FnIrjGFbRxZ+xy/
aDO09jjpTwX5OroXczF6PqIcnIWELZLOPCJLXzOGR7w+OCWwDB7VUN9/FjjUktkCyH5vlymnWaVq
TRxsEalVrd1la6ZohBxbjxJEvtt7R1u3/7nQnZ6hH5LGj8wkHvdeqPBo8NIQtOxk+buH1/qFcf/1
DoEC8fVTsQz4dfz89g7TvhOC2BnIfMWzyZp0DT7dc/GzwR0eg9gGRhuD6YXz4qkPVtm9cum/j/+3
K4978G9XjmX0onrJlYFSXMbokc37B101lQvJoeYbDdO/1/X39wp3z1CRgCGovJPSpLqXuGGbx1sK
OKliQnvLVeJN2h8FIVnFNAdEwWlTi5bELpeDaj+4/Hho/PWoDUXEnwdDNmIl7264c2L4Z1m8DTGl
JRIrs31tpiAYNld1MQf0wwbmwSVHlONfl7y7YxR6oRkJ3HEO3hmd9exYuqem32AnmclzWZ0pDSw7
+eYyBsEDOLJdsXqQh6N8u25+u+07JMYoRSsjzS/ZxsPOkLxtMvRbC357lZO2Fi1iKbAlD7gcBx5P
xnysxBG2+Iord5HCOC4iIjgUADlwFPnUprsxXYG151gIRaJkPqjAZYFBySsekqFeVUGMqY+5cVOS
CQ1So91olad0zfzzUm0t6fweUDHvGYT/fci/3eDdeRHjkyQTrRtv+5PXkEcxr4H9sknCsADpTjT1
n7wSIxRqa6anE4jID17yuFD+9ZLvTpE2HXCX8Mp46xOPBfATgQ3MwITyYtURd4EWp5tiEpRmD44v
+dv9H88IbfTLxqf+bqMqHQTSQ8qN59BGXfdFH5Sl1V0UxO/9l94i60hwNN1pkCvgW7Tt0UjQaUz1
XyCUb63bhNE1+oyu/MSqKJaf//1gvv/w/ufnQYq6W29uGsSBxT6Kjw6+wMRnSv10aA+e/oC3eZ95
+3+/ALprOkvowcbdJw6GYbmamcZb95Wgg+Cn9dJjGEQqMh+w6M1cZQJ5GrBDaJZJ/aBgvDfW+Ovi
d5+f0kdiYVbcZhnbBfkmXnXKh0nO7EMpm0WCMKGGu8KWGpA8SDg6powLV1Rng/EDSmnNpiNCuG8Z
svuZsIk0j/C6w9hs5T1tIWSk3oF9e0BqEGjdc4mzYtR8SB1zbZ2oQ4gfAoF384ImJHd/WDEUEdBT
FT1cZCmEqS4ELm3oLa4u8SQhdzlqAfEZvyjwNYIQAODZ6Ivpv1/9eM9/L4n//0LulgTwrqBrOWe1
UM45QtkvBvcEFe/fV/n+CKND0mXsxhE83n1hbaVlTpSHyRaQRZRsOrM+JSZ1WZogh6tSeUZV8L+5
pAUZCvU2JB397s7SqNFaz2TNQVCgUqQQ4aimJWmvbolv97y1Fg+ueCfp/O/7+u2Kd1UeQUemkic0
JEqFFMI2Ext6KXmSVWGXFeTGrUE2xUeRT2XpWKYnElrJsYlJJXWzB+LS7wojgiWpy4k4wbr872XW
E6WmR9vcf0krY3Ru73u7Um2t0kHBpw8L9O9uHTsL7IKwwVLUvwhRUdToRsaknk4Aoif3TSUWiHZt
rdrowTq+t9v69Zx/v9jdm4WCWgtqzt2p8glTIIx9G+zovYbI2E3WYGeRRstGv5G9JJr9xCgveQ7w
irN9OboGQQOGldB7dkA+04Mv4LuW7fdfdvcFxJ2ZEfHOY0AGF+bTxvxQxRuvP61t/0MDyByTgPsH
X/qjZ393uLS9kAhVwuPIHLsEPiK6lE/LRycnP4vKAzP8BxdT7xay3jSpUVvcYZ/sqbrdDEP7/BcB
Aqvzhz3wt/sGIw5cNviq8OC5+5AjQdWdZOiiLWgh5b3jfXURAjNEEbbU7RgluY/yHb+7QQZqxF6Q
/oB52lhD/FZsE/SWFGYCWX3018xIPsvnjm/jFeX7c7Czf38w363T3y92V+h2qRJWhU7wDqFmbL2Z
vi70E1VuNtg4lHrx678vp353c2h6mVxA9tGY6f55c6XT10HOmHVrhJi0Gf5Zro1J2T9rbWZrTTPr
2RYLkK7y1U97u43SnWCK+wrxvgP8FAFLm6GwaeR2oRblMndfZfWTU61g2gTlYQoKx47mgOpohjvN
IfJZmHtb0RKVvUAjKpAYKoQXctpS46TrJ0k5j3qksjo33gpr1sRbKbgptuZ+FJ4h7f337X87rPr9
9u/ebejEZujmsb81472Lz6qxMYhAkjQ6R37/j8Y96EyupHj9cI1+W/qaBo8de0BL/cvSzQ0DqTIZ
qTORxosYOVY3b70vDIshEtXK1gu/SvGH1q8lYYndf9JOpeJB9f2rabs/6hkTS6KuE2iCg8mfL1/S
U2GA1QmaatgO1Npy2dVrIbkNFHua8gadwPTIUwR9Iqmrwt3FLNOVjnlluG9zFB+8VeE5HU3h66lS
cpTMs9Y23G0G10Fi8gfgha5inVPRY7l41IufROPKEZiQ00+jDop32c9EXKf0Fn4OeWwGlKxCaRay
9+BWv902TFMi2wTkgqSccR38togTN0ceTzDjVjWmgngsRCLkwjmdK2kTBQoUM1ig63jwdd1DR7/O
Jdxi8JtnIIrW7G6zSlUzYsjNZuXBC00qG+LFVACGDXKI5mh+l51Q4/t+yNDnOQn2acJCdH+0DuZi
+x6FBTkpdEHAiqadQXwBmVkNrMhsWAXqQvBpttEkM1DP5330Zv6MGPC3Ai2DM+vA7jr3mcmQrywU
TAlkyKCijyR4ACDCK0F5jgjXzmr0ooB0JJl7MAYcYS7HZ5Z/1+KTvBoyvKT7J1PetNmr4GeUJXZE
cFbvPsntTxezYUwYxiFjKgNqRz9MeFLILhsHPzQauZgxRKy+ReHaNZKL1Xmrsr+GHs7a4bovQ+g6
uNWGTzWxZrW0FVpiUmfaMG/CDgr0KhIxMdLnAr2QXJ5V9XkkyyPyAohM0Ee8aUQvquQzDvreTPq1
gIQoJBIFQBS5Dn6xw6m1moUHKcmT51CoUEMK6X7IjhBR/ByXMv665D8F5jFkP+rT0PaVCsOFfiI2
TFKEV886OoRVSCH60bUWvhdAxKq2rArqJn1KtHwuP1v60VGXaZovjM8G6lUoAnulRf6c5e4xDvCM
LIv/w9mZLbdtrO36ilCFeTjlKFGkLNqmbPMEJScS5nnG1f9PK1UrEoxN1M5BqtZKnDTRaPQ3vQNK
4YNHRzIDWH/7gM02hG0OmKIzjsO1dtKj0PiAy6GKCU3y3oMV4+1dbxeAHQiqtyDdFOqXFDHyHN00
Wm2nNn/0mUj5KAqBWUjzl8ggZu6NdEH9dK6mU2Xya1g0qklsmeQfyVC0RjZ6fGxXRKJy3FMYyL8m
rwzLsDQw8NDlXf2M0VDMFwr6uUzw49LT6YOiVBKeDizty29ITNvxt6TaqQgWQ1znRLwie6f6DKwP
DQPm8l4zAfntgr+V4iEGz7xEk5mLL6pswgugayUjDTa5YTPPhA7oRLhyX+CBWvbvtD34xTboDq4C
nPdrD1fUXDN6vH0wFtedXHdWioag1XDd8Y3WzTpD8h1trnINUssSHJljZd/hl4L5zcLCM/kuD0ww
MZA2UuRpNihl6A2pDQ+sIl4FoWUbo5yvY3a7Qm9Xibdqdhfa24VFxTGfxDEV9S3OGsq2WNZPdnnw
jTaTZSs6Kl8y2loUeCk9g2Ef/kif7b/QW1Z9mOQ/SixeF4XmZjpItPFNhXkfrdE/rnjXNn0Ad050
dCB5VDstWfPQcDLeKwrQXntaV3W/jl9vP/N76Jg+88d1J62LKjLAnkes6w5XN/xRSl9i70nUcum9
BuVE21gt9EyHbT/p35PsrDe70Hoauqcs+grmCjI8dMoKFW5gLxvcwG//PFFw/fHroIwwldSFZtvk
1xkMFsbaVaNjXR3ETGzcW6yiwwFYyJfnZrwqvHLANYolfJcnCawOIsErMb2Eygt2f21b4tDhbmJq
G8h7AlBPv+Q/fdcfV53kjWYEDnmUWVV1t4jzKyCJfylounQHMyYubKioe8Q1FpvSc/tK5wJJNpss
hsbJ5zQm9yOjL0sm++wrVsorVb4jdCPDuJGQM+H1d7oBlWWPfQ55t6MipyGCGcL7mSQsDm6/ZWWm
emDGh1aVAQ3cBifz+ee0ZlYEbcGAvQOhau9BYig4sfmohAOEPlmXND6H0oP5y/yGWZgx7rUBa7O9
JC0cgvdmwvS4qcLTx4CZijnf5HXAC5dAyhUAHjo8K1XoZsj3cM+pXywxmAkfI6RJSzRT9laxRai4
zE55GgPH/NuNnmKkSBv32sQMSLu9rwb4dJzCHPjC74z/3JutXlxIcPz8Fp9l0I7xNnG+S/ID+OaF
/RTV3Y3nmF5kaZcCz0Su/ijciZy9rH+XfQTgHszvILh0cFro2hgX8zfixgsrz93bjMzZO8PC5mBa
CnT/hPM0OpbQJNrBhLDwKqvxRjgNScmbG10aXFTCOn8wgBMvLC7S4D8em+xFRY1OGAJN8gU3LyW8
ChK+pojikOlKStHVsl4+vEqt+wUZ6INsHRFa2GvYajeoCwDBhNcU32nFQjtjpgBH6l5GjhXTK7QP
J1+Y1wNDdvIggndygMysub/0BN34E+IFq3g4QOFbePh3fMD06UUj1KTHwJ1iiUPxoTRpJANBwIgG
ikIq0NHtrcJsq0uPGaI/dVgjOWHtYt5KRlsl7LOD3lR3Tmg+ZAb44NZc5Q6FjG9sDGZwCYzfsvre
jz9caO3k+Y1LQ9FZU+I+OImD2y+CU3EGD/7FqRG2Ms5F2G2M+lnWX6vqIIfPwg9CrgUlb+t4VxQ0
Nnlx0LtDY4Jdzl66ZHz1NAnVqzsfl5Oyucrds40rRNeZO66ckT4X5TKNpqKwEH46RYG8TtJrmr3o
dQ5ps8FRZdjr1anVy73ZnHXnEhIuQQQ57XiXa6WY2HrRtdIwUy0OQdDsujDbK+plzJQtnTODQZCF
ZLWfALgGwEBUQHZgL4cQSuMDAjUbsD1jDkqTWpR2TYXprzV237282Pa+vwtrrGF7ax3qwGZRHVMc
775LknXdI9QiZ0jZtMJi+lwBZbV8lUGuvUmVhxigemEJ9TdUIsxj4V5tylw7TuhmOGsNeYuxjk+I
2Y7WYz3gE1UOYM+R/iE2oO+xHsb8lJvqfZScNTQEPN6r9NiCjAyye8Uf9k6iwszNf/hC5iDtKIm/
mJ3RLuXHcze2zaWHhouloZ09Od6t36gymgF0pK0a3csnTekPrYJRC6VkAALaQ2S9fpZChotYT5ZM
5epVEzsISgxg/DG5BMMLg2Hll0zpwAQr/pOXMYEM2G8oSgB9lWFjoLOhoOCw9KXMXBPU8LpCXom1
gjFJKsY673LZjeIvKvrtUCqGb568r8IntT+V0gPk0LoDu5DDy6wAWgXrcul+nt08W/ixktET9yab
hxpdFgeGFh+x+KE/V5un0DqPw1XxD4vgtbnegUq3nqqOdgU9i8nTGn1vjNhmJ8c+aVcNh3WQ/Ucb
O5xWb34J7riT/wxrWpC9TZkDxUbCLou+imQ+62aEYuT4lS8gRMaD5Bv0X+GjQbNGjHXDBQAL9Lst
vUbU0LKU3/kyZj6uvALTtoYKz8eYyggTUl03TCBzu3zyZOriQN0DvDqm5LN07KIR0snPEQsNIRZn
cyBaer8eFgm33/vcjQyQDCiZGBIyxPh8P0pxlscBGpBHDKzXoKvEVSBbqxaczhhve+9NRx719pKz
WSWcedSbKN4oKyYRKa18xygcOmO9arIKVOROOSQG/qFIkIQYV4Ky5gMv8UUfAc7cXn32gRHZwPXA
QOp4KrhY1HbW1kPC4iiBYCjGhHSX6sgvXlOaOWP4nKiL39bsmijSajKFm2JqkzRaUist9UxRsoMX
Y/SWxAeTw9GOzc6Q/+7hMPYNlvQ/uWJNGlVOCSJ/HVtCKHAfQ0Aosk1W9wuxcelHqZ/fvO+HVTCO
UnTMnVPuYH2Q7zm0QfLV6S7CXrU/3954dSa9xi/bRDgc2WXx5X1e0DYLzyoDPTpaNd683V2XAiV2
AHHWcA16+MtdAxzggKD9wQPkh3oEPPDX0n5yGOY6JSRi6inBx7BbnMs1CNZQpVpIKU2GgaNS7hGy
WNu1dV9l/gJWZK4g1N4vRkfTTVuZCiBlGFvaY2qQuBD0FInuVj+sipo2rQCab7VB32dWvtdRvTQh
KMI12sipfI49EPmwQEPzO/UZIJEA7bSwrY420oQmwuW1+PlusJBwzgEg0NUXyR5qCbTuxKv4kPX4
SWek4dhFx9FERRUwf53n+zo51XL6ZbSE3VW+HYEpa8pa98NDCAVJh2RREJETtd0ZNuI2CCGN0BOg
/nuX1Dfvx6z+0mrh5vapmDsUFPYoNnMyAGtM8rO6TlsJBHt05JughdJRJ3CXagjddAvnbw49rcFg
x2EeMS0kyiabosVqVSoqX6GLoGVmxPdu+Hdbn4QQhH7QUDcZjUOpJlsHRib+JUN/J7dvoQFxP2eI
7t3dfvC5ZtqnnyPi4Yd35KZpYeUq5d1on3znkkq0NWGaiu4o6hSoxA3GWW5P4jNAqPHBwHA+815c
476RrTuQiWtEKVc6txcU6wXpYhH9JkkzP40sQMWwHG3aSShupFoeY/RmGXEmdDvQpU6ueXnJ/UXk
m/gv/bESnxSIYrDVxrTH6nWyD05T1GTyCZdjnJADCOX5oQlI33AnRp94vJLPMnoUWh5Os9RTm7kF
+aAN1aEm4Ymn4SDrkyIIURg7Bs1LWZ4Yd2raPpWl1RbDpYUTOLOtiPmoFrR/GZDfe8P5wxsPurT0
XdcEWNgGqGPsGZAMYAzJ428frZmK79M6k5s9dh3ZHBIDPF+6ramspPhgVQuV3FwQ/7TI5MOVbATq
GG6QQZVbP7hEGI8XiFvmbwib1piIx+G9POIev/Rwc8Mm4fllayjZOjCHJm0R2W27Rg399Ih8Ud4e
ijFfN4zhg+SFZHGsrxJhRXWt/5C06EDKwL9aAMqYj3/+XDvViHWsm9jUN1zlM6TJkJ1EW+DFbtYD
XJMrTNbbr3EOhf1pycln6OBQYlUl7xGGxZDScIwOSnGtabeMYA2TEX5aUTMvggZp7pAj3iRoCQkQ
doplVnwwqPyM8IAg3zaO/HeYmfYratG6iRkO1nzVo7Tmz6no+PW4kRqUnDH/NoXm4lubA1sCQSOx
pxGhEj8nZ9I3JC0c6jpBCO/QKVfxBfRxDB/rrKvZXh9fPHh4Jh47cTasBaGhg24eiWCv/GjtYKN7
z2H5W5EQcWMwih2aJoRQyLqba4/WTIQkSoA+pGdsQ/cb4UNF7XkwTqXdPzjS3yJrkPNEJNa339Hc
p0Yey3kkkYUhMjmM5M5maFjgWE352oVbOjkQlf7LEiB9EDvlw5UnGbpZaKHXy5QqSnVmiTg4LS4x
E4QZHPy7xKQaGipFQawCmCBnSe3PNA6G5tB6b4sosfnt+nehSQg2obg5pc2ziLa1d3CbvZ4tpGpL
S0zCah0YRjoIcCVLYGrPEm2/sMT8dtEUtznPVPmTswzVPaoJaP7Rci5adaJz5JCr+zEmAguB+D39
mcRH3sy/S01unTIoQ12pWzCU+XOlYvBgmHd2Vdy5WgesMr6LbPdnCKlYjrST2/4OUaB0MzgqzTGI
E3BCSAPL5UFO6nPewOSE+xnmu6ZV9tDjkuShTyi1xgbRFOmRol+h62MMzkPCLaAgz1J4UNn1al2i
SpVy1Sh4MePODPKLOAk1eEVa6yDVn50VNF2ZEUv5XhohBVcX/mjrn/w82UdZAJYSF0KaivGY7b0E
pYVMfhx172BwDXgIv0WVxYqe7uFia+9888EIdfKbdGuV9Ik8Hw1lbROELVXJpdWADNPJonv2WOju
PrBOhXahkF2XdIYCEii3LQ6yfQ2NX4lA0l8Hpzom3Uizam+P5Tp037z4DezIQoiYSyU+vqvJdV22
rgq9ha+o8rEMzbZAIMKMSkeGBS6G3fHS5TN3DvF6x+3dAbZPXvs5JCGCX9aeqoLWKk/a+MppN+S9
GV9pTS082my0/7jU5KsaNORBapXOFryzMrlk/tvA/Vwc+IhNb98EL5rx3UFk6fbVN/OAVM2KBeFE
NISmExBaEjW+q7SEHO8r6HH6kzRd3PK8eI3PMTBEN4BBMp0B1po8nzQiiRYg6CNWshA1sQtvO5Yq
OkJXFyPOKHjOlbMUlj/FKVaqCy3Y2486N1Q2gIrZCqxGNHantFKQolVqt+QXsopnXHqxNMQx17q3
7n/7KJlAJMAfxHzJ27vbC4snm9wwn9adXGaoJztWJaheJIsSDr/Fyv+GKLZ/6vL//2sTDByDeh0Z
P1A7k1gpxWmcqICfBZYR+loVHAT82dSxsl84N3OjM3JshSpJgDcYOHz+MtD4K51ExBkv2ffdgwbh
wNlrf7mCmSf4Dz2AhW86+B8pfR47mit8rDD713Wwv727M9Ho0w+ZnKuc6tYuk5i3aj002REcpdf+
h7kWa2AirHIPAOSa3Dsm7o+VFbFGyAgCxWXKJHtlmigc9msdw8J2lSD3LdQPUdtbqt/njg8iZmw2
FppMpCeLU1JXvVey01HxTDEdMqzwNB+tiFfOT7LoSzlH7cPeCVQOagEYphpiwz/UUH2Z6X3WRskR
yc1jZCgPPVJdPXhks4ofmWa1TKd7SUXETIHDxIjAY+pVttahy/FMYCpTPTv2uMvHbBOX3omsbqXq
0Tboo5PTvNXlVxuJ4yQbkF6zdoFqbMq8+KLjk6iTXeZN86NTrH3VwZ0IsaOI4scEZoNphY/uKB+q
Y9VlO1uGHoys3+2TNFf3fHryyW2vIM6vyzFP7rsnBPBXaabTJty38sHOT77MUAlqy+vConPnV8UY
jjuYSdgfaXsx6Knf2IQY1PXRl0O1zUQG8lAqiBoJuJGsMrNhUL6SQsBYP5zvC+uLO2F6O9Eyhe/K
REWTpxa1PiJp4LPA+NEzrIZz1+V4hoCSXMnxpc2+VsGvNn25veZMlS66tP9bcrLPqpR1sVUSCqpk
61UIH9GGOJikFbeXmckWwLOQ0+NoSHiTJ8toHkreasKT6UGyCWBGPQAkl+STV54CDS1H5XJ7vblY
+nG9yZUY6o3bNi2PRQQv0EHuccI6VMarbCx0H95NnP94ZwQwGQtVwRadPBkfTmVaPahnWpsJgzuK
s03i3YM89XKcEZR0q1QgNXFgqWr85c18n7XeBgDKno5LohLgXyuKerZfTiBvwHKnJKzE1M/ot0WM
bFj24vrMKRH4UJMc9La1gW5BN6XU8Dfqvkt2gng4CIX2uyp9M5DkC/IRbxiTyH1OzUuo8y+iwSq6
3S+D92Y1WO4ygiG5CBrrXEfuXVrX6LnaG4LZrrhHBKdsghXgz9B6GPwrrdVNZ0gvQiY9cIZ7qWof
oq5CIERFd52BsDxuKKIwkyWzBR/JVURjwq18bEeslfu1wIqHmr5jyNLIaHBkCzF9Ll0zyGIMnHsZ
N3Avf74lFTMf6Aq20AaUA3Fd7jcO8EssUKQQvDNTqY3ce8y9FqLd7JmmY2iJYRLsgUm1YkfN0ERm
zfzTPY0DvEb1AmgnqvwdqHXigdiv26f6Xe/hj8PGMIdCzNSFe/DnJ40cGwyoaYRHBHk3JprF6Hau
hY3iCKEgM7W7Di3ZzCiQrqPD4ZmHHnVR5zJ226gY7xxANc1A3D818qvEn/LcbF0XS6OPuW8P2AP6
0CJGatokx5LzWJaLktdR2xea3EV30t8FA+67fElpfe7CpkclIiTNTGf6CiRLD0tvLECdNwe3O9P6
W06WRUyf7vnHNSYxP/atCt0L1rBCmaaUexKxlg8KgEOo82UrZ168Ub1ldrVzyldaNHa6pIUyd0t/
/A2TEx5ZDha5NpcMxxsOZdKcIIxYwfPt4zU3M+B9AVYxeXcONPTPx8uRjcaoM80/5hW+G2tDh8Ca
nP0aeezuVWnf3OqKKTVVaYCufEvnEQSC6f6K7YGkYKHXNMco+PRjJsfID+QwqyrZP6rNiNFRv+5R
jqIKRNw7vQtj4z40UKWOauWuHw1ABSQvIPE1Ehc3PnSheXGsNwRH0dSDdsBXEihfkAhm3ItWxXhv
F9LWRkzph4FXka1ghWy/yXF7DPy9XsD1Cl5LiHOwSTemDoe0NX54BH0JAXl0ATZ1n+B+JN8zruts
dYFgMHuoNeRX4HNAY31P9z8kfZ6cFUmECrTIAgAgEpL9dqmfPXd3aR/WEP/8wxrFKOX/cHWIj2YX
QFiIN20iFLgPqfbk1RH/D8/U7QDoO6ocUG6o6bUoKG10E6shbhtN67aL0fT9AvvjY/v3d00vOLWI
sByyOOily6UW9GuV3e4URozjeJ9a11K/lpW5HxL7rkXszYmE5hm4Ijy/AOqZyaObXg3luaycrVMk
C0np7E2AW4Uiag8xVPu8aTjDaXHjMUP2WNoD/ZBKS12V2Q8dGeX3AocJ+uS9BG3lx7kGk4c5g+Xe
OwBvudRS7urbn/rczJQL838LveffHw4AeK5GV3MWQnC/GrckF7UFbGqNAVEGyKk4GMnPfPgyFo/G
2TPRKd06ziZo13r75I2b5N4xv2lPSrMEKnpHQ/xxAD78rskVJJdyq2cDvwuMk9peMtVBS+BSlcNK
GCVyx2f6hvYw8lt8le6hkA7xUBxMA/CW3iOBHDCMxvalzu4XNmwuN8e50iDY0K8w39lvHzascGIL
DglhgN5kgvme2iFRm5071E6z9Fmpe7Rx5aNRnfyw/EFy21buxm76F0x6H2AxMFg8yexyiqyKqy8k
obMR98Nvm5ya1tAzt5PrUACXTRobiRileswR6Wze3gb4RnPhkJGQJSbL8Lwm4VBuNHVUbVS5bJqV
emd+TVMkTo1dgLdiRN3AZNFqfSx3JPketUUMtDFNAzlUNM2q/0YWOuKACC4WVF9z7RhA4wgZIU2N
oxd/xXdwFDMwbG6ETxWCEXT6RmyYIu9HCIQot8pjwJqhqR0iV34SvwFIzd7Nn2tj21f3TFi0r0WM
zIEybCXd3r1PUrydmfwjYmSf3OyFyl1FmpuZJDmwqGglOcUY4qob1z4DPVc/tedef1DhEKHFoYZo
8VXaWUPCGaW0TRG+2YaOtQGzt2tIsEz6jZSBHtIMvIdPkDkhyW1KZZ/k6Z7GDGatd0Ov7iUS4lzG
2/w55CLtcFBqmWsVtn/ScFiK8aDoWoi9+ZPuUMfLV9nHNqwDMEjCnzAPw+lmRUQAuJIDMTRaoWiM
bV2GBz3AEXqhgB1hsZrpvh7VPRKqUntAI76Kt0rLQG0fl5QUCACuehPrF553q/AwxteM5Mxu6t1o
DPctVh3YEsOaCtFqZ+D5kBjVoyG53xSAXtgriFKcmNTiFQP3JQ4NzKN+ovOzKvQeP1kspruV2eLL
1p8DDDUlTUU+FR+I7sXS8HNOvxiIhAhBEVhrG5t5amU+dTSqGEGruLFHQ7GufVRYenM3uGj72WjS
Bto92OmU8aNB+tMolBbXIIViw2mz1Suy0rgx3JOesCdpZjz3yPwG4Dpgx8GY4OJwlLVQvq1qUGn6
a+T36xTQQ1nXd3QZR3CW8l2J5rblBoe06umCIrxoZUS4chefhA5fycO5qXoVYExYYGcl4tgmF9uJ
7iWaPlYyMmu70K8CvlaJ/rePgjjVZmorV/AkavCr9DEXfECwrIMNh22vXZ7K7K0pTkUEFmqgB5qr
X5XqmKJOWGbSITeMJ6GVgn/UBkTqOIDDCcGsatDEcG/17Q3DYCuRsbpC1BxGGNgu3Je3YYpEOkrI
r1l1NWpEbfzHQn0OhL2F99C1PxGSbklbGIdyWjBTYnDBbWHU37GtsgaommaxtoM9eKb7HmBctoFl
GaQnqsDcf5MbeVsULXy1a9pdJAYymmXsxPZ6SNx2crfOo+fOwxmDPpNjITPLhCXGwIcWs/ifTtJy
FcCla3alTYGbUhMmaw8pCzm7MoSlCzAYB19H2C58poT00kvIacQ3bjU6g0DmANMyhl8+hCCvXAkJ
mhdLGnYDVbMtXD7jK7QgqAko/Qak5sNoP/gqusE5lnq4X7nYLbR69xCDXKZQ4jxy0vw3yHkKZRS5
nArg0Pll1piI7tIYEyBwGF2Ip+cXh7a4X7oPoyt0rHPsHYxd7r20zbhr4kdJuuh8GLKMQI7j70ZA
UCi9jO7BNnLGu7wwJUV1GYkPlDtwEms65iUIxeJ/jVN57XwNsGux8BYFHNvvcQzlGUq8UI2jGl8r
ZAbU0kP5teN2EN7mKH1G5aGFycuVCPaCEVKBmPQ5YNLdYXEQUeFn9qtqcx12D61GPExfs+7sVzRC
zgDVgUjD5LcHKsKLHPGPs4dEDU96k+4hCCJxcAqs8dBCFdX4iAN6iv3AUfBf6h67lORbb1xK1Ga1
FtcdD6302Nyq43D/hkEBEsk01aMhWw/Zq1QcuLHi4DnQ4fZeGX5sQtJt1cXis3YRX5dw97r08ExM
o8fLD/l354nK2UmD44DUusQBQ/Y/6e6gHLnlA94eTJvQ9nmOKmiA9AJxr0Uk8r6x/3Zid6vGgNJG
BF3xzdPoyzYuNh9oLgVYOJWVepKpZBREpHF48XFP1bj56r64T5RLaDMFKc92Vj5hSvZ9RCP5duCc
C5vAsTA6s8CA4rr3OXfshzpGNBkWHf1M7mPiFLFCWDssLzWHPjAYHwGHA39j00z8vJbrZkWkcdiP
iFI6TzJiuPheizZQLkB7+EN05nXsYd4HP3zAfQ53XaldMtPYw8JZq7KQQYhsQYoAmND8yiP9zqgf
/xkvw1to4quvneVKOncQeNV2n0GtEAEkyvYpJG/iHK/89vaJDGaaFn58pEla2FeyS0IBF5Bei+zR
QoxFB2yUT7Rago4pTr+QUs0l4h8XnFSfdBYSyhDosEKmgZIbpVGddRbBCHPFHg1RXUBtFLCL4nd8
SCvRAQ7DxOkF1HIPDLQoT4tl/eyjOKaCQoA4f+okO8zqUA8i1Y6PnbJPSewZnCoIPS9s2NxoRP93
FW1y6BxDb2n5We+NZORwYuf7122IvvoSFGv2Q3IYv4BgI5Ga0gFdRMvzVAiS8AlZZABDiWbjvfiy
k6W0eo58LGDTfElQQkGjTAq+yqn9Ii6j6KjTou4uNDFRJSFe8q6QdMP8bSVCTn8GsudxOMol9Nfc
4fi4/iTX9sDi92XIsxKoEB8FD8Mtf/vD0mYrLkYtGkxbKErK9ARmcp87DofwWNTAvOTyq0dpxcQ3
pt3lwZPx7fJYnHFfYOZFpROPxqYllZefJbc5agX5lvrcFrhiJdmhoB08xFTs5CtyYK6A17S5fQGc
Qh65Zr7gx/UDeTcn0Wz0e7WsdllJo9qWaeLgztQj5M3d7SKyiB1N+uzr3u/EYfxE7ccVxSdfq/3a
bihF83NdP0bWsUXzopNYykW9Mkf2IeUg/KyNV+hVqY4Yhbv9icLZqgihAxk4YgDCaDFmV9oWH238
DPiZsUe9ab7I3PrS8ErbXEnlrYxDg6fUT72VIm0nLG9e6wbj+zC9c3vvMdAoOWXtPlXsJ8O4UgUx
selL/x1CkqW4tHfOnVaRFxWkwi9DcWnkfNdWeORp9dYjayHwSpb6LEZtGYOmnL2zDWkr7EXEL5E7
dODZjMT8S25gTyTBfRuO30UnRkzsRn43GkhBgCCP9WsIGJc7K/x81rbZbBQ/usswtQkFHSfY1kiz
c2Y1G4UGxINb87nu8dvYIGM/sJJjoRli/kUmJQdvqXd18f4szfCLg6pDQuJTy694ya3VMd/VMLF8
+spSquIeBxc5vFcSX3BC2qde3iUEYT0eN9xDd2rwNpAKiG3MUQ8UkOM8eettY6dA7CpbBVl5VOi9
bqWDY+vQaBhCF7Fba0UP16ScEVYxyDlEmCHlxmHAC4cuvtvtcU9A4gTwartxiwOsvTocHqg5mI3Z
ifGOi4kTJuEU2mW6RaupI3saehpc9akcTRK2eFUl/XsHp6rrXU8/ERyJw775Qg2NqJeWr2h8whTB
quG1Si4mpURcvcgyeIXLYEUbtU7u0CApmdyMCY4YkORXBiobHaaw6L9krbYqjW3kq3suDQ4jaBjd
orhtqnvVUnbe+JyTDNPXawL9OWnGjYECOM/tajJj+ZcKxGVQ/+Ur0k7Vq4NDoo/+mxB44ocKNd6c
2W5ewjLNGEYOzZobPavLla4+qR4EfTnYi+VQE6YO97YY9ca/SyT+OkvZ6DUDpG7ANPJNtNCy6EUG
HAQHfBWgPI4z1B2kXyN/NUaMh15Jw23orb2RbBXvZyorB7E/so+y7DX2vTsKZJ+/kcAmVbQfYpaX
gFYa9KNF70GD9qFjO+Ehut/LLaXdcwUfbSNwlz0/B24Ytr8cceuaeM4CAGMu7AkRZdAX/IWm+ufI
WumtlZoOYwia2bRlCHuIzy1CPWevaAhFoiuky8whPq/ie44kxw1XNFcaq3BFW8av21f0XMQzOBUK
CCDFMqc9US+IIlsymWX6CnWLch3ak4NufSW/LqqfzS6F8oHJcjZq75NsRC0s/AmwFzki9GAHJyD6
PBCMVdK62880u20G4qtwkwTpe5JeDWWSOkXbEMUroU2FKhXn6fYSc6pImAvYSHsZdCrQhPz8alpJ
ksdI5IxKve4CmifqG4kJJZgn1NpwGasAHEE3wKeJSh8JcVF8LOnJzYdXWwhY6wYNM3uSQ2CjGuhK
EsY40iUbjCvXPkY+5UGk46F+YSpNjbjH/QvXMT4WPxAYZcb9jU63iOZZhU2D0BdSFnrZs2/6w8+a
nFvHGQasbIFaUtVJ6EaTewp0PisvyvfNvwiQJADGQe6xD59fhIGNUpUb7nsaJdpTUAlpNcQVvbcr
YyZcJjlljXSARoyPwkE8cA/0YeE4zCWoYAdVRuugO5QpcCg2rChsO/QOyOHQTYzyt0Y7ORhhhc0Z
UVI/f6W7IlQX6FboVNLUrOgoih+CIh3BZfwPFaGlAKuFCyRYEpNdcWo7GF1/DI9osfowof0DVCBu
eGkJODk7NQZPTXKuA1Mwp73+snTcLiiEi0BwFkV8dWALZDxuVzZXN0BWXAijn7K3xdY1IWPT97Rm
kNBidp7zLuAmAZJfZCjNncCPv2pS0imD0eRBBiSECKkjZ3hXtCfsdTDp+S8vXjU1SC8Iu1AUfz5+
spo6UjHiP8lGNwGcwz2dUTFNcLpXhmulUHtKXoBOi7DE+QvISiGjcyFxcbTlwrU0ewx1VC4sYhIk
gcmH11raIFcavMAuf/qJVCl9uBw7Nf3n4gbPYqgsCBxMEsHsA6n//OC65OhBH0Pjg2DMI9MhJYFO
8pPoweWH1n9WyckWNlu8tWmhLixDTNhNFLTTr6xuUr8HGIGGinvVWnKDC4zYVeW9asyR3FPlNHst
xDagWQgos6fpw7qTr2moR9eTXfndLIRyg6+J/jRXqb200Cx09eMTTmKkBtUpsHRIXAxb4HEl0WtN
OVGMe+FZzwa/K2MzRugs0T+8vb1zYfPj2pOjzOlOFDVnd/Ek6FSFlAv6wt+315g9oB92chI2YeM7
WuWM6MI0azxXRM0D65tmImTdzAwWruX37sMfBwYiPPcgAA5IH58P6VDKDTvKcgkajqGM5TORaPzd
qSeXz9FTH+pgR3nJSO+gDJh1X3wPxQQa7fdt+lPHfU72fhu0WVv3pxU363G4ZM2hcr6WlEKBja9n
u6Hg2tzeo7l2lPXvj55KU/Wx2ktZLhw/3QPSFn38vSkYednPgfViygD2x+3tBee/ZVs0ihxqdeOP
/mHjpz1l6ocYCsG1RUUOm3N8xswnc4krOJu5wF0mg7ZpHWH6/vnNNMiUuPWYvVvemHn1ICYPcCo0
nI0kpvPuOH5rpV8azAmvxdGSclXRfvHVCQZDFQ1bgwk5AfegU5Es7Ia4uf44NAiN8uMIZ4xkP/80
t/YHOe7YjZbiWqbUe6UrQx7JQaWDRpOExjYyp3Kxv73w7C3zYd3JYTX1xO/xIQ2E+QQNGaBNfBcE
R67T2wvN5kzWvytNTxgW0Hlqp7SeEulbWt6F3nNPlR4x25bKH0X3hQZ70u9TmpNRBVkkPSUDCu74
Riz8joWd1idRuigRYXCiMBIS3uRqVUP58cXRos3oPDKfAEgWY7kElNBYuOrE6brxiqe0o1LRG31I
KUUg7IO24mLlNu/chQ959rL7sM3a54OUh42kBB5aReQGNcqK/ztDAtmz9FLnFgMQh+8bsgiiKPm8
WK/EtSEZ/9B/AcZRXdnwi9I9LfRlUfS5o+ooCpeqIxgl7/CqD43lAN2hDmg42uvmJUhK3N3ke6/5
GoYezoonyKujTaMNNEUMvsmhleD6UAM0ME4OxhSDv+2ZoN8+TO/F8PSdAtyHVIqnj6B9fN4AZPX0
0UD78hgmxn506u0Q3IFILfSD+A1QtkhQ2/yOAqHPVoTXODvSSEzVzYg7ato9Vj6cTRfdKG3POAtK
Ba0Sy762QvqQKXAid1sGwoEGcumHa3l0ha+qVTLtOkQ2jqhgnOxKRea0e0yii9SiwWBeyYZDsuAm
RThIv4S0xwQrX20Rf8vbTYqybItPsVPe58aWcA+SdNPktByZvydrVX9D7H3E6xNL76Hc2N2PPkHA
4ly+QbqIMWw16GK5yLQ23ROMoT0SI0zRHYSMnH5fs5BiXThnEWg0c1F6ZO68fdjuqYClU2lxXLoc
ATognos6Pv0p+hPSkw54UFrCYs6GKF4rZw5ovvlHZz72acSkYQ84Vb5X65qi9ZW6KoS7dyfHpxER
t6WpELyLmVtC1E8cchmBm3eY04dTnuWoYb0rVdCEVu3kYIEkGbpxmz3oPq1YYEG2n6FHc0rg4unt
NeuHHaPO/ZgwemyDrZL6v2rN2WWOvKm7n+mg3nvJD9tn4oixHy3abaEw6voKm2cTO5yLOL6r1WKH
Yd8ekuzGRRZPkeJza+xLtPeHV6GbmydxsXI5OYM6nsfIWSs2M8cB+wlcUIwu39FaE3C1klKDwS2Y
wr69DBKNT/SnMokf3WQtFG99lePIju2oKEkFFcsBiZXGvagS6RVahbzW33wXFmICt5gnslF2YXpZ
xo/FN62uaKqOX/wyxQD4iiQu7B+uN9rYAW1BBv8cBI95eSenwAY6GrS/WkWmzY28e3egATjk2oNN
Idzict+aO7czqBXNjfhabt8Ls1fVh5c4KYkkHN48Q1LfEw3wPm1yKZhx18OlMReCymzyDrpVJ7Ra
AFzNSTjrbTdqwfNGR/OKvFmLNra755Ai8qvvItBtPqF0Xf2+/Xz/j1Vh8Bv0gWxaeJ/vvdIzcxME
K8kbMmebFBnBVOjYev06CVbvLCmkVDe5tLCvs8QwBC3+t+4kuqVlznHwyK3FZwFIAQZvgX3gN0UV
BIETRoqNtU+cE8Bl7r2wSTf6nY2hsPF/pJ3XcuPItqafCBHw5hYErbyhqqQbhBzhvcfTz5fqmd4q
Fkc8sU9H3VRL3Qkk0izzG+mzpDR7ZhbEaH+d/t+e5ugz232sV5KO+NJE1fdVvooSN3LNxwLX3Hfr
kPxuyiW60T8P+tUO/GtQcm2hjU6cqB/dufCvTSFNnlyCCUniETdbrGB+oVaMTa4Df6zCkA10yqDc
GRhc+vlTQF5uc1gYhbRE/HfdgpvRJZiCkJ8XECR1IgUHO64CD2KaEGG65fJFTPoqDZFLBTJWZlsV
++Qoe6tgcVZKfKVEMJipkYM066z33ta2nJ+LuvCv0DAFnhAm9R5+gTuCYGyztc05LWr7Ytf3/gTo
7GWkfEmYyabv5F02aNc4dHu0IlBMgruoDtU2DuCYK+paPAE1XBh++9pAXCQ4NFEJakIH4hlhLXt1
dk+dvGW+zbD4+bcjOELVWtZiFjdMZ6tStwCTJFSuCNjGILoC3/HzFz0VFwppSU0hXSSMOOozm6av
hLoDkIKeKKh/yvrEhcgW/jzKiQTPRLtBGCrxavaXutO3l+qNoCuq0MZTr6NtSVuQSji3NZ1mgbXh
5KRc/POIJ6aREQ1IRCIcBQrw5zTqtm/nWsJCBUBJauE38StwdQFw7orx+r8pwCP9KqQ9LBOmm3F0
JE19USRTjipZjzNUgYT19iy04VQCSXaG/hW1dxk/0aMxIlWHhpgltfhUWGw0zeUc+heV2e/M6mmK
nzrnoMVAiFjrcnjvzK99v3fIaBy0F8OX6cLUtz/P8YmLxqTwS6yAWhQgtKMH8n1Cl65sCIgcgCvh
rkYXSr5CY0I6Zx74RaE+OncYSgRCwPhVWT76nHlb6vaYTfGlJt+WMP0RcIFWANO5T7lyWUp1vAvb
V5iYGwGl8unnSTZIRMNYj6a2JK3s4HTZyV5gDWucuNntiMCvsQFaOLDCOmOLXlMExO/nKTp1V5k4
v1KRVi3grMeqjpLEdobCFV/WeK9TLYZvtNBZ812HCw7mKAIyhs8MeDy60IjYn7uhxS3w18R9G9/4
cx+Ekall0wzwpjn4+D3oiCPtUC7FeaftF8qb+q5puxS3ZDqNgX3m5U+uj29jH1U8ZCVGF8wwyZmo
UgIxQuui4eNEFvTic3iZ/89EU1mBNoi20F8CXQDD5QqJscs09NTi9p+yNDqQHJwY1U2q27VXTPb5
bSlW+V8zjB6gaPDRtzxOC9p+UhubhhgKx93KbD0ngtsxaVTQllH5+CVEBYxiLcX+vsLi4uf1depg
VWh6oSonTrvjfaGZM9qTM1MMKzMM9qMJcmI9HnA3L8eFP58t/ovl8tfL4qqJtSYFO87WP5dThhle
MEETuyTeAnNe6mv9IwWEgnbHGNyRCIEcYyOl3ZXfHUxjZ5yNe06/8X+e4GhR5WNsmgAYvt44tz8J
uqZOyMvawUsNOen89z25gzjevvy5hCrAn68cREGLGAALi8oYxy6V/wyCVjeiNkmwQQqAkFBvPkd0
IJmcL6jzf9VzYnn95yGOAm1jlKraSuT4Ukh70uIXxZUMFQIoXCS/uHgPVuUWfn/pW/2iA4XRxulG
JeYSAGlToxmWPJrzfQ1mm54svDqr3P+8Ek/lq3884tFtEALyQTZT4Y5vBEd4xuyrXsPcAFpEM6gG
DE4gdmbMU3sPlj2EflWoNB+X9eLSqfs4YUx7vkowILXyKzqvRQcS+iVSsIcXWLIczI0sv54Z+kTg
REbqqNzDBo6jxzuvSR2l6FKKLyGNaAzfQQHOS3Hn+ICOJIWtWHoC4jiNtUuxGQ9aHKDxXtLg0vj8
2vm87xTfkNanqRDMCSmQY3xdolVln3VdLAKErG4uQjQqaE2CaVeCJ1D+HIVQG5iahm44ExOC6cnB
cUXp4izW7qtmfHxSfH+Yo/QkrCp/DsR5DM/n0gLvlFJYdcxhNc/5BpHreKh2om9dhQcoR6i4Xgmw
P9sp0FQs0T1HiQWnujS1tT3UQoiimh4I2m1AisRIXlAlW+LveFI2lGvravIk6NG1giis3K+Qvxeo
WTpGFSzGrg/PrLxT4aUgDeMuAazDMY/yoFaTJESD0CLHdJfWdz0c4uSOhrOAIJ3Nss8NdhT8aNic
KRJWSJdOGa6KVnK7akYkm3SlgTcFyyDeiTCosesvekD6MkNoGNODyHhyVuM4zx5ermeunlMbgJuW
8Bq+NuTWo2w47jRnqEVkQTmMQiOtX8R1gB6d2WfieD1eR9+HOV5HgUXgmzNMHnh+sJtiT7tDaB8H
7n6lo/N7znj23Gsd3XCpKgV2FDIe5Ji6FaJpIpnPz0W0p77p99c6usaysh8NKFDoHDSvcMwyNd3m
HZTZvUab53wYKO6Hv2ZRGLxoNoj5v3QPgXEGQdpGKaa2tymTZ42Xfn5joWNfhHBTqZcsde1VtR/P
fL2Tr4lEJo5DKHBwTP95eVp+a9uVzdLV2z3qXJji/q5jf6FIM/aqno2+Q45YUiHj8qkXLjAaD7wM
EatHWZfuBFp8Y1ScWbinIgjk/EmlIARjTnJ0odf9DH8sFhAiEIYa+yceVvkNh6OUK0sAeE5x5q44
N+DR5c16yqyqBDklbm7woygZiRNQdLaFnlnaA1IMn36e+VOx9/eXPJr4NAoCTY5ZX4AuYlADNDXL
tcgGcQH/eaRTehHkfhhEaDgz6Jp1dDwZg28UvgWPN4fT9t4VBwQ2BRyJrROjK0lc2KeWm6x+Hvb0
C/5nVDHp30oKTkJAoKegoEAKFui3EepXtFF7lMXI7f5XYx2LTykTJ0I4hOwe5QrniQxJaRn8LLdL
39/9PNSp44dKAthxerFgOY7WCs7TPhJjgEwINRkK4in0LNQUfx5FHGLHx8H3UY5Wh6VjNFsajGLr
AqxVhnfzWQcacf7/PYYD2gCNfFrsxwepzYU/tqI+qdhuYFrL2doIpL/xIie4MhM1mcrToHjcGrRs
zrINTq0PtPn/HV5M9Lf1MTqzJY0Tw1NyEq6ZXM+I47Aqz7UhT+HBhAvAvyMdxQJl3RpKqjKZ4bZK
A5rKh0pbm7Y3o2CrJqCfzT0vTfFokfWbsb0lPKXAVtDNQoOZiKa1Lzr5l2QV7tlnU77qCz99hePN
ORF/qg6HXQzgo7kzwlRwWpeqWm5HWiTwf5R650RkcN0aD1NIeHT/BZh4touFpBte6XRunf0W/Zcu
mIWwjh2ZO3pPFZaIEZopQh7nSzgLSXAHsDZFDmgx4ZTu03YXyfU6buOFj5JM7wXqneo/J7kFin8G
oT+7lJGDhNOBVksDMgYBPdxtSvipAiejoOBTDhkqWuW6m7EgT5rbDH0sXe5/TeijK+WyAPYtyGvh
pN6Rd7TJcOuPb+1z2Mx3FY+iX+iNsWrV1hvjGwgT/I61LUjUp0Ff1/LT6LQXouDcUBISw4oyBb7z
j0E8PxgzdYOu38zjtAWc5UqN6Vm9D8+42pBoj3q7a5V3LR+vQyh9oWR7vs0DZ4eSmFqdP4eJBTEc
Zl4PWNkuQfJrjG6pcS2B27PlIH2SiOG54g5UryzIvzjLy9I6h/FFAXHCWEg0kKd2rcmTW+rOs2/u
g0hY5w234peKtrgXPivwU5262MHgqWRrlYyFJ66WkNdKpGTNGNQtvZj22mzdAg0e29Fr/Vta56u4
uGYqLM3LTBwwta0pSkHJm3gmynjYLCzGrFjWaxI4JcePzFdWY9rdt320EuB5ntAhrkTrQ7DJUU6l
PxtepdC56x76Zzkh5iy7aTxciqRDrS7SvsCw3abpFURum2tA8suNzgorBbwIcnFKjpjAk6ik+kAs
VAy3pZ28RPSzfz4AT2aroqJokSYJva6jTZsmSm02JgA3CwUy48J8MikGQiOlcXdA38csvJ8HPCXF
geP2fwY82ohmIiuNEzNg6O86SKsIVeFe543wFdQX2FB06XFeX4FGJ+vJC8wiSdCcWyFwINVwNVLT
lQvDo8X+84N94Y7+OiEQVSaLFUnjMbJBkptRBzZGKgMqoJfJVnUa9ehdlRKE6a7Cl4A/L0RMFxrQ
o1LbSii6xnjwyCgTcqgieI79FAaScHuVFAmfFOdPrIqaz05OPdVeIuBzqQ893pKKR9wjKarXpOGF
BhtK76WtUkFOzdYFi1S0bOTqKs/xtirz8ro1g0WglleaJq0EjyrWjTXpbFmB3Oeij6GWo4qUoh0q
4BcYsHpNDvhaIbplf/w8UacuFLriX26e4E2+yvPfLhSt1zXw79gikF1r8Dzz7K5WXtnH4uD6eaiT
IZXwtcYVXgcDYBzdnX2WUVXEJ+3SmlZJ/Wrpl9J8GPtVhNdw40Pf/m1aO/OcAtep2IPWHjK0mPaJ
qv6fV6aZSnIndyDUyOjgaCLPSjP1bGBwbpSjhC4YtLEr2/LLxivC0oSCjYzcFwShnyfx5PfiVSB5
YE2jH6uyBrmvtFkjUnT9k5OfDj1kHyoGenImZDtZd6H2JOMExBZH/+/PeaOaY2Ul6DJS1HuQQH59
H0WjewU/CtMFyxWylgWMhJB0lVMVFLwJgTpQ0fs4V+4/+c7UwRzMCEwAlUen2kBdtBoNKb7sHSKt
YsdlJCR9x/N6rKdyGlpd/450dJyBRgoteQ6AbCpPJl/x/wqyItTipx4M5kY7E4OfHBAoDKrZSAVx
Uv05yZIz5G0vUwHFEZM4IoXrDXqukBAFhL1D5zZT5nPbUCz446MRYZZ/xzzKMbTcHMOiYcwGnh4B
UgJZ8YvJDT27ib/ec0KHnkRVBbaZ2muTK+znVXzmtY/7s2UJh44qf3yJGBNJHFUf4VeAzYQgm0G/
MiAs/jziyT6jaDBCdwdBDNjtz5kuykbJJYWiKmIDIiayywOa3GiqLgL4jPNVEdYCmB1kKINhx05L
lQlATBv++NPQYIuNuZ2ov515rFMfA+ysBSSKzQza5M/HikPws+gnfBE8SjI9gvoum7ZwYuFt0tkZ
gwq5iHJR+bFLtTk6+wSnDq7vD3C0zZ0xsCtL4gHE9T0TP85VIr59pZyra5/66KKjo1lQiHVsrv58
1aSEgx8OwGpsZfePTDzZbRc+mc7eDF5Q8/h5ak++2Lfhjk6NMko7H240OWd0L6RfDNCv1f8gGTlV
yvv+WkcLq0+UcZIlXsuSA1cnbYC6TMEXtquVXRM1Yqd1e/blTgnfmbgsYPsha9S/jnHXte4ArdbC
5HJWrJtE6hdhVoCCl9dKRsdzNOolDo+ILsQ3EXbkoZMsfEVbVlqRuyNHyqB0ntR/5EgGzRTKUqvh
55DT4bi1BC6zfJfp8a8+are2Ly8bnThWt1aKkA5CALitlBUOcIDNr1XkcN2yb/c5Qpa9Zt9aZbrp
/NvUmW/8WVk2aN+bc4bgVbH++ft+iaYen2MIV+CaJeOh8ZfIs9LJedy0kGRk+UoESmR9WnihL1GA
s7srQrLKuRp9VPY99P4BIJMlnXWkPbnIoCaCuMc5D6T5n2u6mPK4r0I+vggx/1GAEDCcs/4KJyN7
Qph/Bzo6tLPRsEapJR2Hd+Hq+UFo/gHTxOYWixc4gAiGg/H7eYbPvJx1VFKc1BiwbM/L6STEvBy2
nQhg/VfFoW+vZh0Vh9R8iBTV4TuK1duv7egJVbKzAujiS/y9Wv6dwGOeU1w4CSBGXkZwiY0S6n7z
KTAtA/pW6bA832EVj/3XgBoQCSSaiVysoy/WlEE/EJWyQztoRrvRClYiwMaNXW0XMkBM8tbIsldn
m3gn3/Q/Ax/X9Yo5atR8FiUqYSCnrm3boxoGBMw37zvzzL361RP66zUFZZN/aBoeq52PoMAnM4U4
B1xHb4D86xw13J4ZSprVPvPhgU/w37tdUbVAWJ9L/ZBQ3BR+NpiI4WQZ18qqaSp+JgDQn2ZWeKCb
TNoTq8rRERFW1o2RgMDbtc6BJVLKFTGCdAM2qNVY/ihQCXHhTLXWCahTETcFanth0QW0Sq+r+Mb2
h7g3QbeWWXQrpI58ZFiFl0YBRk+qn6bxc+ziReqgLNEdsOPx22DFi6z7anC/OOpG82RvOBKXgszf
YFL48047mUfblmyIfi/xyRfT41saNilO6Y8FnC1Rd4FvHCHtlo3LAMBfXBKShQeVPNZiuYQoJ6RM
TtH1qECj+OHq8XNKPwz24koonABROPNwJ1eyRb7xxfZGnOjPQy6xpCBU/Y5PPC3qeQUyM0rdjfM4
O67SX6M+F/7O37D9TCkXXQBaqJp146ycYMH10Wx+fphTthSAFuhPorBPnH6cloTmHCFHQVpCzU7Y
NgtenR50K9XEJFT8/Z/2PHMYchcrdfmEFcrPz3BygwlAObmIbXPz/DkfqhE1PSlTdClSBAssN7UN
245doWwIsf9s0ffkOUx3i6iJ5vxf7SatjO3WJCy7HLCklL+I0KLaGp1r/568ZLhMDRm2lElb7ejA
B1NmaKMEY6q0Xqv4H23w7C5HX6RU7kT1zc7uzoYyp2YTAsKXnoADIfRodYHlMgcztkA75Gs5WviS
i0gkFjqQrsf4zI12KgT9PpZ4lm/brIHZPUUSYyWovWVFy+fa0OKNkKKMkwHH6/h8gHjq62FYD4SK
lN1mbv8cs5CdsOwjCD2dLHD1iEy2xcEnLPp5UZ7y48QrkroKDG6wTMeo9VDqhxJZYGFeumWL/rav
QOQHCLJs6shNk3s1vSZBHx/pjgLacNCrEZI5y3Zemo47+0v6p5XsYdlkSGdm/eQXBlQASVCIRh+z
mf1gDuRpyr7oYQUKdDAsEDGp7zCN4eT9eRpOzjYSUzKqyBhwHO9NxR6TpCtj6jDJtnWeo2IVtJtB
ac/M9slhDHq/bBUdoOjRR3Vsaj21wZbEuMVw9kl8LQRXzqsinFywmN9w3jkYThxL/aJP0ljzwEed
ENAxqkdjfODc6QZPj7eThIndIk5xdHuItbtuvvalFaqeNj0FcRrvWv3MW38drseXPdHM/3ucrwPk
2/6RdanQ84gqlx84aKtFe63yF3RXkB/0cFyy0esDFyq4WUNPMSEzPYOLt6pebOfQcVBPhroZJ5jd
pYoESrbTtXov7G7a6Qo6wc8rQT+VWrPeBI/DNAwy+T83XjXbdQF5HR50HyyDbL6au2JXpC0cnWbV
OOPCQIBJztDnEkj+EBDTdsLSYIjAl6QmLSLR0X9S5RB4f36tSrKr10hDIRwuRzHexJqrjcqKrNYd
go+uhsLVAtMPym3ibxtK7VUju7I/sj6au84aV74FTQ3yTJc4142hrsM8WJS9ters6cwF9aWM8td3
EqbhfCpN/SstsQPd0NERjEWfXK6MHVIWdLBFkoQ205tZxTuw6+siLNYxQsSkxobue6J5qTvvTpNt
k8lc2pAgMmMLx0fHZMKBw9Tq0hJZ4hpjRYiW7ySXbtho66QGoQRWOqWB8/MnPBkWcfEJoDGfUT2O
of1MgyVQs5uhdE/BFoKMS0BJVW7rjfarVm789KGJcCkHdOWm+aFuLse5Y1aX0mAs1OaM99zJXQ+3
BSIZJGv52F2MRpGPbiJJN4Q8SM4CHAQH6Syv4PQ9/G2coytxSLJ26iaKvJmEnHWC/iVc6VUKdMfy
5ifr04/PlKFOHDOsFppGCs6vIso42ipxYZVNOOSXgbqVugdZvarSZRncDQ0ia5/xfKaIfaoY98d4
R1UvxIsTSZ0pOkUZreUCH09cfbUeM7x3PNcnrOBzrJMu+l/+phltRGfv0vK1QhgX3dy7MXz4eZmd
uJ9oC+A3Q4hLo+Crb/HtVCsny7KmCIQhHYLU3xJBkloDe5Pm8331E0vIgjOC5q1mahDnjT9nWjbj
IQmyPBdALKpEEKxI3s8a9ogFcrT/KbJBeKQwAqj4OEguAsksEnSaBEYdnggDwUZBB+1s2+Pk1AFJ
EVJQQs7j6ENKWuFIxgweEjQOjXg6EoZ1JzSClOhwtiVxbrCjUmUWmENrWcDCmbs2Hjz4NpAQbWhr
oqWIFc3Py+IUPYNZRMJcUwySn2OYly9PiWQOAiPdvQbRXY7gr2k8o3745ckdlf2WWptnZfkyUqwV
rlN9aOPpiNHi5BqIxKl0tXmy0ekg01FwqDClVMfLDjiFyFjAyCHnYqLDO56rfZ4i9Vkgwb5WgK2p
x3efRfMzDwlnv2r8FFtFT1E0FxQebVTpDdu/mD3V2vcd/jDFjaIVLqVYgLRpKb8iYIB+4uHn6TyV
uf3xTEcFEWNG/xXEWCRAQADtoxFmG/q6X3rDfMca0UaEpAlAE7r/Z5Ooc1NyzGiIwq4I8oC2hzlV
S1q/4Djga8DcxWE7kNed7mqtC6RF6ETKpbYASCBOd2GfHAosz8+zcSpcFyaVlP2h3uP/Jw6Kb4eO
EaCilguau9n3F4p9EMX/0b6K8nQTAe5QipcM1EBXP9lhjpub6UolzvT6baOYSI2/0E/2Q/NB9Gvi
eS+qEkL7UJPA8JsvQi7z58c91buldQtLCVCcKbpwfz5uX0ik3T28beC49msKwrFfcEo276N6pZbL
6Bqw2pkhxaVzfIgpYJDEeSlIKEdDmmMMaBqYzWWrUPdBI13ZNggu4HRCy1FIfE4SXcm7NM6W/03L
Edmt/4x9fEwPnaP4akVXBJ2ASDgAg/lP2ERnRzp19X4f6WgdzJHkM++MRJ2rlK9No3ARURbJdhGu
7W6XnmMtnhLT+ePdjqIL6k9NOUYN84qstShJCgcu24oXrd6sVNW/x7nA7VLIpGqCq4wwLqCiHWlX
6Yw0pieprzTqiE8WVj7gaGsvIspuBqj7tB0XICekEuQStRdpuAIAasXa9szCEB/+p4VxFNibmd+k
c1V+3W58nM7UL1q8dTf9si6v/bLzuOxAoGkod0vhQehH/vwAp25XxaRWgVyYASvyaGE6sZTqTs8n
Y0W+oOxiuFO4FuLvPw9zqsFhIcgF2xNjd0Fj/XPP+ZWc0EJhA6TBfQzxOPW1C3HD0o5V0Iqfum0j
rRt775C/CKfvVn9O1f4W3V10TH9+lq/m3F9zbhGyEIgjlnjcPu2HULP7SCzT4rrFTULIAYZ5c29i
NFWtiq7a6u68StJwrXQPPRr172l8V03l0ko+dQ7WxCzdwX7rZAdp2APMTbGZpHoPRO7nJz15zoP4
oQJCrUwcsH/OWqBl0qxkRXxZmPGiQr/DvIviLaxovTlQRK5a9QJ6lcDlpNWTjPeIFTuLBMcJzJE1
OIySb5xdsF8KOH9Nn+hTwTG3QY0ffUq8YOpQLRu6D2q/E6U1ikEG6hoYWHk10Js2Ti6Uds2yWoyK
sxt0/wrW5VK4WmXGypxVr8LIL4cVVUKbxuB1Iew0Edaho9VO1UVkIo1XLtMC+JD0qVfVjdCvFBtb
9bU1d4YHU0adtcU46CtbR83fyLcxmDrdcV7LCCgj2KzcNgOgm+S5loxCrrRMRqjMvfwEkfy2KW+1
zidplXegtXBU2GjwscxgIaqesAtcmg4ezUAvj+/nvPNEPVYNyrt0nETlqy356UyTisJXqEEW9cSK
rizdFS4deS046xZVbBJWzdduqEHs4rlfhQq+FC9xd4dS165HElOTMjccAFNRAObIwU+kSJ4EHlU4
FhJ71rq2HJQL2uXL0ceyCpKNHPgLrcQDBgNq1T7Mvb6V6hJ96sYVmOfACpH2o3gMYyFH75e38bE7
wtwCpHJHMODE5XJKpQspjTdj8SzFr0Ver2oNOHj12NfZAjP6ixTSjyaH23JqtSXsAEzgJEx2oe7p
W21sXAJ9rmzRxS/YOYhINn64sdvcs5ABM7r8pY8z6M7KjXZhoREQgSBUUmnRKYcRjZLQbK4F78WX
u6t0yhAcFhrbXmlQdQ774tHRPBFVCsmYplG9Wr239HzbpJuhu9Sb/aCjG2DssxaubD8uyukzC6bN
MJG7p6Ay+YiltBfiJxNy0CS2hvkpzQ91qQFSXWINmOPHaft7oHw9mFZ5SZ2jNuXVjCEF6pytNi98
1C9hSY+NsuZW7jttWVBOVD8NfTPG8RJgxRxc+VG5wcHGaD4yHDI4oYU6MzxD0cLROazL6s2UPw1e
rBi1TRjH3pC/jhvFAr7pzDjMSKsa8GZSlJdF//rlbEggIozclHSL5m3RKuuu/sRCYw7vZ8KhDIXk
GEMOFaSpUH0GwRMRW4KyVZBq8WdrMSU5ouKXyJcv0PC/12LnUnh2ASSHPHyHYEOelr+kzxh3k2QX
Z/U+hfMlLOSgicJFF5rZhLLl4OxH5ba4RoN5h4gmVQows8FLnyrYJ1oXCYoowi+brUsYQTMQYdVF
wBWJ5gwV0IGF2ntVlV5TYVkJkCJjK5njFotI8cr8WrkwKM/QtzQn2ZtVdY2mGKNPMt+YfZVRWBLd
rFHZoULqmdRxUot3cFAyQpxbzS/U0j8kBgbBwAjxtWvbPUA8YFu/yyLyYrpKBWredDESlFyExHhI
eoJpQjokCBj9868S7dIs1Ye09F26wfEMDZ1mk6EIAMGVIBMFvbmgT7T2nW4x1TdS+Tax7CQ9e0SD
zKiHa1A+VoK5ZPypGHf+cFdl1i+VXdR05CYFi1rXV6qUPrfZkhTckstIYBM8dNGVMlip+I0IZEMT
LQapuo4tbpfUEx0/zJTiMgHbt2e3dHiqit0t3rxz6kupxm+HGa2TbdTtRhuNUvRxJok+mX4vNZcc
CEO8t/RHm0CoVop1yG8k0qNJUaubPhIE0yDUt87o8Z05X4Ajt3gV8Q1Zd721Fpre1MQgvAi3KHKK
5Ffd8i0fGsdye/15NDCext+VvhC4piihsIIXgVR6SjGuqFR7fly/mICHu7raNOaV3mp34tkFvDzA
xAr4htwCtlc3tIun7EWP5Y3AOCMDwb6ZdjXxuCVlt+HA2a2n1SKr7306cZX+IjqhyVAuR4pIvdG5
aOQ/JUWH5jxSFUgJiMVr+kxNtlQDGpsvo5luM71fgSiAcfiPZUa1lMZoh5dsY2JqM2EoE2/AiJZk
GFFvbBLzc44Bq6Hf1MhPqdOuoEvdQBZQ7BdV94LO8DqTWm+8UVtsplisZnkHBlgv4692ah7ZHq41
c7ad6RIPieZNkeX5er3Q6ToJrAN8RzQGWXD73MePBqF4hIrErAv+Xz/aNzUWOhJ/x2spiq2l6ucL
JVChAzwKaxKQIEa3H7C/TUfjImq8uL+PnH2NGljfulFNxbbbR+0aWCjS/CJcEKLLGmIMcrKbs8IN
5PAW+GNB+TcO45UkgW4uMK7pHa+V2s2sbxxlP9Q+5paMEWs7mmhu2RkXPtVlG5sgI0HK2Jo8Bwnj
TPvQsg+9kTYAW37N806awc8H2orz/krKnY1TBJ4ThldhZlLb7G9ky0BfM8LAYrhpY0rVSfhG5TZO
0QhqXzHEwleJMmg/3qaaV2KOpfivZbIvStML8tY1n+X3orlr2m2qbsOZYMzVUV/cGTKg5hKLYH0n
tjveFp6VPtYxLmcRHuE4sRlpdltHieen00uXVIQeJjDqasn+v4lL46GX80025whDXQ809vG5dYPw
eqqfNfv3jK6XybHRFcLgCrSF9igZz3kGKQSjscIILnvNWlV86CAbL/N63Di4kvtYaYuTtdJ+J+W1
rD7nPmdLay90tcILWsFZDORLcmW2T21Cny56q9gVabZhaiqVVDmFihx/5ELAraNtb0yreMBjyYg9
I5lWxeOQ5K6SRRe9jfimk3kaG9axKhRxcDYg5SGR9CBlLmob9L4auJwI6xKqlz0rbtPEV1O6wGid
KIZtI1tLsFNrRQuuollftLHXlPay8TtYf+UO/sayRKAE8QwPJOmc3/F/KPraHTt1WSKnJTUWh+t1
pM6rKmh22jxsG1S8xtjgeZ2FE6ZehpQ/ei9e1jqobj1UMEYsXcU0KQFW3qOIDyfEwdmpTBfTrtkM
zYCxcukWU+R2s0Ik3rh23AJ1v4vabnlTNU+Wlq60NLlIUCFt6Sj5Dz7OA9ZtbVqX2IMtS8zccGGW
82blt5/JGN5KtbpqWmbNRGSmkOCLrG1Own7QViOTV6cKQbOxzAkg9MrglJRdu7+1oT5itNWknbCu
WMVhsPJt+15uVboPEeLJOBPYv400/S0n2HrF4vgPn7CWXg81DAyz2PZzsbEwxLaVdNMXNplwgJCS
tWyk2wHjizKUN7bZE32WW8uaVxiEebWElpz5u693hEoangNhHLg4Hy1NM9uVqvkYzG8ZpnZOqy6d
7Gqq7yXjLU9v0nFVlPJVPKxbu13G/otaPszFy2zA3BmWjYkcS6TSFH4ejF9VczMXD2OUL8OwCWjH
gXBQrQUFVnvYhxL6H1W2lLJy6Ssx0UW86LgN58CLinhd2vINqPjlIGE9QmEHeGCfcPINdKIUrLfA
ebS/o6GFqHJTGOvBylwdn0q9aWljhHuNQNkPw9U44M51M2a04s1s22bOYmxXUvdoAnDMVM+iNZKY
2FsUiJajygIsBmTN/BHKF1jJXortFUs0v9q946yyFoGqKfJa81LvYhbcxzB82P3vdlqrZAiV+igp
N36LSyDGKI4PISfbyPJbFT8b3cbqcNizvSJvb5VxPbCuJRIOBDm9YlhJHz3ny0OIt9R0P6Hx9Dze
DHfKMz1M5zU8jHeIFumP8sN45+ylffw03agP+gMyZyyPCosJ3w2egw/t0L729/4v81d717/Oh/l+
vmN1Rx/Rs/VU3ztPw439a7ym7tu/tvfB+/BgPRlPw2PWeMnH+KpHLmfPQkU+rOA3zNUYLcbX4Hl4
8N+i3/Zb/2n/KkKWpKvsuwfjs7ut760nZR/91vbVM2YUZKsP3QO/ojxlH/O+/ARwIb9NbyUrkE14
DyD+uX3VGJHu2oP6FuCrSehJRM6d6Na/2bRv+af1Mb6bT8av5hN/mQhA1r7+bTxLjyNMy4/qzXj2
0QR+y3zPAFtJCP/hlK72rDwzX+/hR3877fW9uu/uEObKVjiwUyX8FMN/xp9J69ovwwEZTL4kcYD0
Ph16tj/OJa9ADH5HH/PTwN3Bn0emXn/T9kwYr81jWo/aY/k+3bfP9r79XSBqiohg706HBrFKt8L6
L3XjF/OteYs/ptfyI/4t71venyeR3voHfR8F7vwpi8kY3piYkJslcKUPNXPHm+jXeBvinPc+HKYD
z6ZiOoJLWCpGcN5nfsK3eSePMd7VgxK52juj86/TDyE3eoAUp7wnr5jADa+++LmKEJOQVXSD+w30
292Cj8Ic1J/Dm80+CVzluTrw2vLB3Jm77pX/hD/hB88YP1v8fxtveI2f+av+xOplOTAld9pz+WI9
ERxF781D+zJ+mr8s8d2i19aTLii+LatNu7JfULiJV3Pd0BGWcAENvdywr6Vx3uQl8g2W8QArgOxV
xvRF7Ql3XobuSTf9RZzFtyLVr2Z0s3AjqtR6IVs7eG44yyyTwlmkWBk1vgzo3FnkTQFj0V7q1h39
Y8gzfGPY5ZPPf6O5aZ25hH0L5DMFF28Mf2csFmGwWN/bFTzGxhMAhL49BETUMBVLYRUaL0V8LRhs
vl69D4OxEXjkHA8bGBulcgdXcVkRVRFKBImOf/OhABmPAruI3LOi24gEFpX7AKFTrjNK4YLJFpaV
J2zrlapZSkxfjeEluhuE7eGE9JNULTnLCf1ywp67rtEWteFsU+A81A/lyr6SSNNyysXUbkUOjvWR
gADQY46srUC28X6a8ShrPml54Sn9VWKEO5Mqg6re5QUKrNUTgXKNOU84A2Sh7hblt3Nm0LAEAYZA
Zr4zoTSMFC+dW727sLJ3E/B+UcULajPAZDvh45rIBgUzGIi+m9uz11g9ThOvuc4JTCWLD2kNn1F2
bzcvqE0Wlk1D5Mqu5Pukq9+ry1DeyrNrZPljisYUEz0HmUegSaIo+/qDwO3BEM9SZGrSl3qUPV/G
/EoR8tOBUGVmGgHKAUxU0CMtRnWVRRUJEJ806rc4nzolQb+Wb3La7oIn+H84O6/duLG0XV8RAeZw
ylC5JJWyfELItsycM69+P1TPP2NVF1TAhjHTM0Jba5Fc4QtvSClU5ETDs3GwLMGtORWAJlpy5y2V
VjNr1gl5OYBnJP0UXAuWvrxZZCiI6M9IGerzpqweKQOxbwgiRkIxURoc3K8E5WOhmCw52DitofrQ
JeyxX6o1TE9gfPLNBGL9qZew/VilvOwAWqgIAOBK2W6pqP+7QqagOCVLMgIkZ92hMlLboRfiT5mX
hRRnEE7TpeFyrcmKqh9ohuPLimquieMppYosOzH9K5NY2pXfTOIcAJelWqb7fUSXY2q8xQBMlrU1
MH6VqlAZUMxkjy0pSDkcFxgxynX2oEpXZnGpRbzIr1jqJ3HxnO4kpHTG5RrAGO1oqOVW94ei+mKo
dOVhl5rjvx/2f+OcldFDiklGKvjRQv0r0p0qH0tKU2ro2xCl4a9NAHqouqnIhl/TP7lUQZchLoCS
hKcqn3fc61L2xVgLEb7zd350bK0VztcoMOvU0q885aW3iWsiI5kqMnvnSK2sjsSBykJ2CDvVM0kO
9F52MGLDv4rw9kkdXkrOjJHCZaBgibZb9kRI2D689PoVOMvFp1Y1cUGPiIByzvoGpRiP86iA36JZ
3uXz0v8fRBkZ6/VV4bjLT/2/oc76V1mj90rYMBS+nLYv78ds3+K+lQwfV17vpfYVZj3/faaz9lU7
57LUtQsWVj4V+k4u7wQEM2bZpr96zNZyv4lFcooAJW+n+x3iXDeuM+E2V/bXORIXcMrggf83l7PG
lioFQhH1zMXv3vtpbWj3ov4g5JvmnvqjDt6QQLC+hon71CM/30YKMAFVQy8SD5WzfoOccK+ilEer
XVor1rquChTTU8fQaazhKYeDz3HIkJnGyzdqBLSMTCedTG+5AqD4Uup87KkP44Bshu96j/RZ/aED
aVi6Ehjx5kTiOElsfESfU56CMulCMDGhMvXrWOy2GZa54AyIGXqD6F57w4FjuRM1XKLGjlr4uk7v
u4CahkR8Rgrd+hUomg+4hZOmO/zbw6CvBI0ww2mpDxTIXWJn1I5XGt6XQE2Qlf73ns5aIGWk5FrW
I6gSx09xBGkIGQaJQHCgq9BxMWmsE87VwC+uHQGXTnVF4rgBC8cMziVGg0ib21JE4hyBjuKu5aqj
FCmLpZ2FG1bGIpo9YHWjCguA05Se/j+2yGKso8HJIFbTz5clpaIqG3tgJGjEEnapq5QyKMJyHgRE
6k6LhndXC7C4PuqEKx4AJU59qI0uN22DiAgQyvJqE/Nid/HvaZ0d/3VVWXkpIz7atO9C8A6AeSd2
tEFoVCC0ZRDWoC6icDil+DXikgd25SntYgJvvAj/XHlHl1q6i7mtDDUT4wP5bHFgaTYFekGrE2Fg
XDCpWCB1SdvH8rrByW8s/2ExXC8w/e6PqrL+fvTP3/6vLfzX6MsC+guLoWZ9yeE8xId8RsSjnZCx
YwrxKiLlWCJ4SwsoqqQ3adiu4Az5lWbfjUm8jyvfw8E9JipYxO8WDXT8x61k2l4lCl/ePn/N8ezy
CJoKMzAFkBpRsJADxEywwqQEfDQImXF/J0a47tR06cZS6PmiDo4tsHauvTcroqY1PYP+h7nELU21
HahuG12BVmoXV8BfQ509X2YKZd5oAEyg6dVRfmoImpcyLxqIiplv/bZwcnyQnR5BdAEPBkm9hxTh
mga1JwVtQsQTWK/1nHmLHXwS5PtFjATJj0mixSA+Q6Gh5kJpezErhWWr0L3QASxgU7Io8gWNtYCz
7IyUrOrjx6LaUdMf1fss+2gqsBCW6YxGuy4R4h+YAnrG25QwlL+d/YqBf7NBmi56/H5lXsRMYQAm
GQAUAd6cg5Z6Y7K0NMo/8XVo3OK5PXbPSNMjTGxAAVokdxoq/cMpxIOdg/7K8JcQd+BBZF2Wge6z
L79ujG5IxIbb5zNETIm7G8ngLTuz4CYVpfzuRB65eJNPD+m0SdpdGr8Kz4sa7iDSd6e/8P18Lk5H
Qdh7gQQT0Z1NZwrDom1jLnjy5yB8CdCWGdZ+6KLCsfgBfj+Yuvy2/50KqBrD2gB4DOaJj6kr59z8
IPMVUqghupXXxTPRfkniJNt4QECQpToywS4K0BDZ4iRBEml4fcA1QqXMbo2VGXldZ8viqlMwa7DD
F/F3FaNHt0j2Kt70IFR28Krg2dg6CeLWUE+i236waYQGt8bv7x/kTLTynwcxoLyjDIe5AIvp61fM
x7DmZqzHG3Fn/RJCb8p5Y4ea8rXsdcfwtV5cesHObIgSJHVdxXhHOOmfuLVDEOsF5ZqnRKSjtBbL
Fzgz2riz+i0FjlajqeF8VshXsEdGFJN+UAcqNt/P/+ymWuavitCDRBO4DZyrT/n+v45nWch9JdVr
wFH1yqR6U3ULhoBOTdDDLY4dufYiKktN+hROyH+Cus9wPaM7G+1K1f1+MsrnIvu6LBZqCehdTcWh
BvbH17cZN7Pea31c3WQ2Sf6K7Gyy1VPl0U5ZVx4dOVfYTLvoBqTUbbztX0tXPw2euoa35U0OIjQr
mcL22sJuRV8Kd9nzuFLs34ar2MJBXnd26tB18ogUt9Zt8h7duJsToqtr1bH4kdTZrds51iZ6KfZQ
Vzehp9n80+5d86azB+fZd/Y/ZH5F+hhs/F1z094Zq+EmdIwV2Aw3v8122qbaiaOtetbeWKWustmu
ZlvazC/JLtpVT8mHfqcZdnobrno6MvgdOEHhmG/9Tyotdujcrra29+bbb95acCwvO4pv1n3lKO7q
9n791h1+0cDw9G2wNrfqm3+HA9m+3ot36DY5ys2MO7NLjcWlEuhtt4lzuPE380k7CsfmMIRu09vx
vWzTMS0fxg0WPj2dnqWQC2B0hRH3bfQb4evsUfFIS/fhgZB+9CAk+jbWbpknTXZzh5bUFovxlbUe
DuZK2Ebu6BVu60yH3AbAYBePxd0uc9/fc9tY4+dhj06yfdkNNsUut/CoLbnKXXgEoeM2m3Td7U27
d3Ac8jBG2cRrOt/rzhm83IUo4iRusoqd+U73NoEruuoKP8Od7xGpOLhne8FKcwX3Rmb+6ZrSsD3Y
LAT+HyaWrmw/PZS2F9rupj6V/AsTv77ZRO6VE+ATVX62ZpFrtzjGPu8S8ywdNAs11DKhs25AALXG
j3pYh9pTT1u1EfeTtamTlxRmCwmAvJemtyq6reqH7/cNN9a/jlNOHyBQko5Xgsnu+bpvRt0qgyqV
q5tFm1JxFNkhCo4lOov0rWmD78IO6QTPCNwhW+MMZ+mbgResODoOt9madAmDHKOjnLopCJ9pe9Ur
S8WQPN4oIHzgRFXUIdeSBPxvZfpeWh3NlLb6qkbBRNujtZQN7lhvmskLgmOYrqrJ4zfy18tX5aEt
7KhyYlTWTzRr1vFRvlHc+NYc7OhDfEtfONzJUbrSbjDtLtfBQEPMQxZK/s0PJOBSht207gRUF0KD
6kbRHfW5OlzlvkPORQXu9/B2Jz6MlBqo91PqpyeDr7mtupbl0IU2cjd8MV0kOO4Dys+5206utoC/
nBaItK3jQlStVMBRvZulzoC2GNHJfb0vX9TH0otfUtFO8LezjZvhLSkfg+C9zzxQIEQ5o6cmsOB2
pBDKjSHs/Vu5cUrsx21xJXdOgr6vuCnjbRF6lYqj96057jX01vlhiiQcyBm4mBADXRlFrGin6A74
bSDUkgPMSwk2QbMvYscocStYtxxPlt3RG1CuXMfKskbP1zDpPZVBLAdUNKq/rp95Qvg9VavkNqTV
Jy1nveHmNUdwc5uad0yvlVYdZ6JyKDSYJFXuzdPvUEEUjgT7l+bP+Ef8TsUFWIIULQeZ+maIPyRj
rwb4+CrP8wjzI3VM/T4wbkXlvQxoTFg7Q3m5shOWhf71QTSgichFAOokqDo3s+yHUpEqXSoexfXg
WXZ5l7rjJlo3q86FYLCZ9tdYr2c0KijKy8ZHpA0wH04CRABfX50ezdkQgtI9yhNK+j8GVnWZnYzg
h5yAzFlTZsATUVU+6GZn2zT5UKKP8qmnn+UbP5COvZrMfJ43f72CZULYeSPxz9UuQzY+K/aCeZ7U
YjKaIx/0JsQFJ9dr2g8VHlMduKIytxOFYzVGjR7cCUBkOsn4DJcndbxNOP+b2lobHRonFeROBYxf
HspuT8cvqGjkqge1eJDzDPGRal2zZ8Nwr/dH0wrtjCJg3r+T02xg/jlx1dJcqtY5UtLjTqpeOqta
NYDqROGInsAkrcz+mJN/98RMgqZ4Qvorv8EAylfvgMa1wZsm7YLS1jUvxmQzAaVgWuzvbnQr5Bb7
Vz2J3rtI2GBuzxYD+dP6Doegq1bbgrJDovXuGLUOxYCDypVsGXsh+WXhsYQSrIN/rDOosyMDplja
MFL8S5Gv5F0oe39djv98C4WDGXV1iWD3bHGMstbnVSvMd9JD8weIHdiOwe52gAUIToht4PqXLVVo
wq01kFSfU9NwdTTw7V62s/us3Ot/OsHjGM/mDZEZJZ0aMbfCZn9271Xk0DwE9Tja1Y8BOF5p94nT
vrCHh3dNtIkxWhsgZ/VL3OY/lX35u7gXXqfIMXfGa5855vt8b/3wN+ojRkrtH2vhZu7650x1An+J
DHwAcmAJZ2/SvKEQ8eBxilXzEq3GdfIoFuB/6K6t8NsTcfJ6j/dk6yA7ZDs/JSv1ZdpMvc2ST22j
OWh0UE/mqxlyjfsvPdqF9qjYw0m5UgY+S+WX7UgxClA3hxmcCiQKv27HeojEvkAr7qj5K5IHK3mM
eK5G+DC1A5a1RRoj3tNdOT/Z5//60F+HPfvQkhL75mzJwSkOvAYAUYgwZ5c8pOY2zBwluk/yXU+j
EsnC0rY4BcEYr+d1Dn+3Pla0pmQVNTBpDTEg826TbDcKx6LYwy8Xi5sKOM0EFxbLw6f4MVDMfZr9
4Fs3OUCIR4n4qXJnOp01Ipi/zLemwukGpdgb/V0Sbk207Et2mqcHD5bsyeUq6m778ZDWIC806AXP
jfVHC1mPq8IEWLNqd9ofqOvVoVu1TLp7VqDk0tRbB6v4Q4c9saFVaZT3KtzokhDRHep1nf8qm2cl
3dWARWi/Ks/ps94/NG/+Cmg65dFNUmJzdkiOd61dhRg7fjQr6b59yQs3aDZtvpbSnSRkJH2nQvPW
xppOZMLtvanA0IrKOjvqj/C9cpcQa7bbJVukWR/Mzxg/Jm6VOFr4xyjfTeqrwabvNy2aTFK0rgdb
Fa45sp5VtP6zxJA7Y1Oj0wc17+sSm4t2rCd/RIMqEDfy4M76RzS8i6gsDrD9p0YFSYUSlAFJjdNO
T/ZNOiDku+2bX1DZ5pl0TwkPkYGUb/KsBqoDsf7KgpQvrUeu83+0JhTyu69ztKq5DQYNFUhRAOkr
kBKkxUpAoEpoafIT33Q+5bY0XysjMfT8EsQdxoYPndXYGjh3Aexv1QxuMCt3ggkKBnRaMEnOYlUY
ZOzmd13Qr2R/2r8Py0VqHlod7FxISeJ5EKtVExjcEXt0YbBTncoHwFBgfKpHzX5TFqVtHjuKTnn2
qg7trW5UoH6qjdqMji51jpzfSr5n+ty2+bSqjBU4sFo6hJpTgZcIFiDboTWtl6SZjnqkb0RZiLGN
43TN/3Rd6SRraJiO0kjeZNEMoDsoV+thUm+kRuy9Xn+Rmsaba0xc/WFdieDZhCdT2Fe0nMU0vEZr
+PcHRBwdNwzK+ph3kZp//YB1XiGEL3EuR7m2E5pxZyCb/FEkHtGqXx61frk8fhgVMdVvkQ4j5Vv8
Wq9EU19rQp8rHTYt4Q1EV7Qvzh1LgqwwWisc5MWcl+JxXBGe0mqhddwPbPrRyVvARtHH1J/Ktlwh
LQUqQChXbfGzS7RFmP/7CX3qlXyNbVR0kxHqota/ZDpnS8TwJ1nuekE7lhAcggQ6H7F9ChxSEf+U
LVSY2fc7ZzFb7EZp48s/xiB1j3R87RgmTegrT3WaHdXgWWtN10zqnVlYK9FvaY64MTT9Be09lKKj
6/3JyAFX0Q4CXWxZzdPC2+wWJUn9I+3JEgAkSfc1vjkzTly+aHqdmW5Ekim5o4+NZ1hf/wigmMTA
Jb5/CxdCTuI6a9kiJnQx6nVf10ZcNpg/dLF/jBc7gmQm1QbnOer3DWKGi741Pqv0P0GCJ8CI5wRP
yWpcLfXaeHrSQSlX1LgLQDAaqpRjMl9bNl/7lsuyWeZHXCzjMwW99+wyDFW5TQFGKwdVPs3iSxfp
t0KRerWV7YUMFDASFpkmbib5w6/zdSpQ2PMVIEj1PXyLPdpM5PLai4z273gVhfC1efs5Nx3So8q8
kBmQzsN1ze9GWRJH6SA39AhZKIiPx5FXJevO/5ikfane9iZyFdYdSrYZAEZr18yj1/of33/EC4EK
b4f54EKt01hVzvoiqRFFddhMxSNOja7kNhASRtLJws2d70c6lzPUEHmgpkZVl6FoOJwDAjIzNI2q
idXH59fMfn2dV8fX18F5fd6Tn9q/Xx9nKmL8hz+wpW1qSbpdHHT7ZXa8t7ebm93DZP857a9M6uv5
pv9rUvLXNdxpUhBrA5N6vf3x83EZOnQzBwSMHXmP96ErOAl/Wvvwcjgwh11obx5Op9Tp7N/A3m3+
0dnN5o/lnr6fmCR/raX8MzNkmhYdZSTDkHL/OjNBN4Q00EbpkUrf7KqO6pATOZINc2VXnHK3Ot3+
rGzZESFIWfbomrvlf9ExsEXHoGwJL2Oz/DcO0zZ1Sruxb38m3mPqRl7sxqvAi05UWRwKIm7h3B/e
5NWbaWtrbU0FLed5kTN3Mp69tyPn5Y4PUdrGDoKfa9poS7rFllYuf25CmxuSclfucFs62rbZpw68
O4cajx2wiggBbVwLbXVD+cKtj/jbOlxa9BNiW3NAFfK3/6CvYv++8gYvfVpCb13TLZG+7PnVFSMA
n8zpqD4qt+lB+VXcpA/ZMXmyjpUrUbML99WdcOW6PIt3/u+j/XfM86RXqQdB6pYxx1/9q3wqD+Or
sZI2jwaVRf+g7Kdj8xrf65tiRa3wJtqifXHg+r9WDfh6Yf5nGrQ1kFNRIXOeP3pR+XXfTrlxmnuO
3z9B+qyG+1w6LrAxc7r//kV/Zo//uw3/GY2OjUSWYyiYzZ0FojVKOsE0Nvqjdhs6ykGgqFwcw9t8
33rySt9ap+nVtNVDdJs6yZ9pRxXp+wl8PUv/GZ+PbHEX68SSn5XRv3oHejsjShiHBlDDXQCMfJR3
pvEDusH3w5z1KP4Zhx6LpNGWwjbxXHBh0kvEDRBePDX9+4RbcUwLQgSmbCJ3RbsFGOeszjuckPpy
pupKNK4e4gIa0BTjNSxdeepL33iBwiCSR/xP++Tr+aBbw6irs6+dhDb1WvGjVd6N+l7VG1uCKjkM
z1ee/utt+s/TI60JXs2yZByUl/n89ZYnvH2VqbPwabZvidtpQ7zeBvaHalfu3eGNg3GwrwypLI9w
vrBAyHE3/ac79HVIMWyTbPQHUEfgiuU5WCMZE1A09RNCCDq9UfLHVzgRYb2YheZksXk3kT0s6D2I
6QUpYmJttOo5jB+gXLVKuNEin75YYBf0FQwibcWLi/sRSMTyycSkWX3/0s7lRT6vF8TaUJ2BVC39
Cxcix1EvB2EERtYobkJ1cFQA1kFi2Vn5y0iekrJ3Q0C+7bZM4LItywa3QZXa1Z43jWqUcAinZBXi
3VHq4kGqcN8r/3Qa3J0yWWmAw2OtvsmMcl/1v76f+llr9D/fW8eCGP4Rmvrn4hWDYEq53+NGovIC
C/isBJ2wzhxL/mUO8V4tHyzog/3QO6aaAU2/5/G9qVgLOtWDtBVWbWit6qpZ5YKDTJfT5cmqLCm2
SLgQzDAarXswZYinxM5QvlrGiwElyUqe86x9KbViFdWoYkfVgTrTSK2suDErcrDiPq8A815ZadJy
mf5rpRmEiKbOhct2+rrSAkwX1FqJzEd9be7abXFDQ5Q+Uu29VNt+3d/43vdv97Mf+82A57t38tMW
lTEGDLfpXef9qLek5AeoLO4LQK/H7DHcp558JWI/qwP+55viAqOpi+8VgspfHzOs/GHq08o4SYoE
a+IkAAUf/OfYegH6HUQ0sWfY+u/C1ff7Naf+98Bnh4fYSEoimYJ+SuiqdHG8RZmmN09jA3xvdiMf
pDgdjnjXyddU/C6e2pxYbEWaucgYncVRWVXga2nO+mkURtySDU/x4Y3Ansp0e5z+QLByc2kHJthO
J9VdkDYgr6eKiln/IwO19/2Hv3iKksIqSHwiC3Me96eDmSBaN0IAUJsdHOxIeZETesEc29Y027Kx
A5z3/ZCy/u/FbWLLRRxAviGK551Bq5X8RM0DA66zsBYCwVPp98fx+/IdlMb4iOv6nYbLpoZ8kNAR
yILsIZ8W0vSC1lsghveFIThFei9b+Uu18ot8Gxp3wtwcmrKGuQUZsqBic2XaF05/MgbCX1rwaGue
f7gkrPIJPV39BDUkP5TzDeLfjalvS/PD4sQBLN7kK7Pzeo7Urpqctn/PQzzZp53fh7ssWOLz5kq+
cA7WWQ50/mBoq3BSLPYKX3eQHCTN2LaafupC/DotG0R1L3mD/ycbcUTsX6T4YQrv0ftqxGzdyuGV
8S8sH5PbhHxWllA9PC/kF4LeJKNGfKlBrCMwD+8nkiWy+9308/vXf3Eki7hZovADFOJs2/SS4AtZ
5oNrkHfYbsEObsE34CQBt806qcmVr31pjSKK/H/Dne+LJp8MsYWFcJqEm0HYBqGHJXOvH75/qAs5
Fd/O/LzQ8IH+xPn+FcP0sjWUZsRDtcLCdx61ndmtx+Qmma7Eipff3n8HOq97RvIwyEY66aecGDjd
q0mJmGFuF9FTUbx2EX1d61p+fZbJf56xYM4XGSXEpdGdOluaFRg+Je1l/WS0LxPd5YDGH7ogCglW
uE6hXi+QGf1a9H+uxfK5I4gHOVx0xTDwE/66I/K2DcapzP3H2hUdssu14YUr5Wez1rcvNzKwDHi8
G2Lj6spWOBfA/GdgTaFIq30GweflnbKcxMJQtUfLPgp2Zd/qzs+fP1Xn593h5eXlbakZvO+exH/S
y9T5fWX8i0cBtT9eNF492Bef3WmRFZh6aqX6IyzIO/m5eIo++p1/Gz1WK+Gt2VxTYb90eX/KvDGk
aJHVnb3oOqkHKZ9C69HaVxX+PE5q2jIkSJmIkmaqiPzHlVV8eUjKv8BKlh7WuWZkSiyGolqmUz7L
txaiGwOhdVO9y9Z9Jtf3CT8BPBzUJu7p6++3qqxcuLUUBWNuzSJypt76dV2JFTw0VSGrDN4XGs57
+dg8oxGzDTbVkxzDcRePQWEnr9TjIX+tzE27Rrbm93QtZrq0ldHEBhrLe18Mqr/Ow+zzoYmMgpR+
5a9Vb/hQd4hgoILlWjeap+xCSK/0NGii2ebKevv+LVwKTMHR/Hf0c7ZSOZiFKfaV+ijcFrv6kOxh
ruUP0tq8lbz5w9wQJBt334951kT85yDBbYRWsWEgWndOThJ9y0oVhVMSfsO6byV7SGYXYZe90SwM
/ZUyu0bhCveCsq0KZFqOvXa0VCL74U3FOA+A1PAUAHzTg+0g/C4E2fNbywvSZidmuRtpvl01W4P+
UxlL27Yx4cZ77ZKzySQPqypfRUDumnWIKMk7eizoz6AWk0Bsj2gOSQ/fP+0Z1u/fT3u2jYfUn1vV
Ij6s23VQrCVrE+hvivwUzUDhrKegPQ6RW7a3ong1NL1QoTIBGepLu4lS9ecW+Os6mqQ8M8d+1E9W
am6CObOtXl4JdCyUwALm8NZXiC+Ds5FPFJY2k5m4sQnDpKb0UEpXuBuf1fCzjOTLZM73m563kja2
+kkzbiMo3yEIjXnYTQzub7We+BTWi+HjN7MunhCZtf1+O9cx3fXaqQBZdQi7T9XvzC4j7ZBYe4n3
lRFN1hENi2GtI2gQoj9S6G7aG04Cm1zRkk1dx9vIQhE2Q5Ag3GBvYFTbqd0X+MpYgbW98rEvHSrs
Y+qqS+dGO5cOLxttKvQyM055A5P1QTGRdntfKPNFJYD5cqeEcuci3ENGoiHmgdHflRlcCnSQqqZM
tUT/SJh9PU7aNNBpQJAA9FW77aW7WfMy8O3zRh8Biy2VgSCw6+pFnHSHGMyhk5WXiGMUEsoj166w
SyG2juKbtsCGJToAXyczVoWcADzRTmZ2V9boH92MluyMo+c3kJTZ1G6I+cT3b+DSeaobGPUtPRkR
MsjXMbXe17Ih67RTUdzEvYPXnKDvhmqTYuOTWCe9ePl+vDNg5D8b/K8BjWUX/rXL8jww616MqcbW
GyLZEH3Dvm6dDDBCmyWOuRiL5/oqrz9EMCRaFOOZvrUS6zDN8+OVuSxf93yTsd2JGIgc0O8/e3ip
QIrF7wWcFuSdPB7jTgB29GeRpAmVATVDC5m1W0iSZvwu9T+6XEfbYuZn8XrESaZDH+vKNXupEGGy
GHWkrmlnkiN/fTtLZ0ixBJh9da16BSloB0dKDxA4s8R9MluHJv0pgTjEF1ObT7q14BUxq47gVFVA
tgogzleV9y8V/pgU5WQuIYP46uw1jdi4DlasSKeoQ7aHg8TKEM0rB3qdHuYUwaKjYh4tX1qjkI8W
kC7vFi/ezqzcPqbhoCVr3cepsHrVtNrFkraoJUeYfzSC2/inNr8vo/ux2gQgNiRTvnLIfKZG5x+Z
urtGTwcuun4eEQ+l2vZSrfvUduJtGbrqKTz07gScePwVbEbfjlb5WnCtu2aDAoEz7JAMe0w6V1Ox
M1hnKDkhti5707gLoLTrDhDSesNhui0O0NpmO/cS4NI75Mw0j9InSYwN3+weG/rgd/ku1i6w+Cf9
Bu9VYRWuY0f3Ms7Tn+HTNUlxYrEL65nAiLwDgVtZ/wQE/7W3yjmR6rkmVKgDxHV8bDfrXdXFW0mG
nTgFvyShf46nZrTTQjoWzbMYKE+aMsEwmwcbZ1AxFRCThOs4jluslLb9YQzqm3KYt8bYHeQh2+pg
x2pAX3EpeCXoXsQGtku7n9IkyPQo3/dQpIa22fdS6KXzXmuH+3msENIh70mnp6Ky8MdANA7kYQvO
UAkqd6iU33oYeToHXgD/QWyt3xK3T6xUVBFo0jcdpB/TabuXOextI1pN2gtW7QupMOo9tJNuH3WI
fQ220ksZSdFRk0FBoIQZgBaLJcibNoLYF4fritsREGZbt14a4knK8ap1iTsa0lqTJ6DLKO+lUERI
B3lv3uR3J3BbN32TvSK06DSVvpfi330THpMgcHXVoVfL+ZQ7oD5mRcVRub+bwfWUMuCDEYh0gF4S
u7f0hV3kv1vCq5lGhyFA8QsH3AWEV9Sn6DUW8CSgPitT80st6bYIy1dDR9FR1R70uTwa1HHVU7FI
dYG+KRtnmYyKchx0VLtEInSZBtmXK1GHrsrEobEO1dXDxsYzUJ0yOj4khdoCUR9/O7AaLD6dXAZ2
VcnbzB+caqVF46EXQAoY6zHNDoV/Milsk4jsfFF/X7T8Sj/flICstISXTmMnotAtg7/E2ssdP6JK
vutK+DaKojjW1pJvWoMmpHkyOArm1odxseglTwPrAtGywELWpBhudoH40Kgo5hgopiA1IQN/Dufk
Rs3pvUP0D9H2Un0JeSjTtM1kBJZZtCs10q4FnpcuXwPW3aLJT3vgHJ5gIMNmzE0snerOQe+i0ATb
HNAE3Cg0PPIfAWUvJb4GBb24YZEVVYhBEI8/DzmzWEsEZJPUExoRG3U+xUL31PWYcgKLT+YnPU73
kXITIJSnCd2+ArtamMNRKPxVR03mym146Q1YiyEmxDNRUc5BkuYEN7jtE+3Uqvf6+2xhnK6xQ8U1
HbzRAjE4HeLu9vtBP/vm56cz6awlyuBWRLobXy88BO7DSdRaGU1h7DwaZaWZLNL0wddRn8il9axo
myJ9MGB4SVW/aQgRAgMxLk21ESxdgsJhxG078gqsxBqsRmiIDDpN8eQ97IRXwIwJOlDDOIBcRr9a
WXcg8mRMGEFHgWM+YP1l52W4RVMUKb80hDMvg0rU7oH4OTBN+1BfNZa8NHoCNM4q/5YQeWpo5CPA
yxm5OJhOVU62hTq38CfGrzGRZFvuTNw5dnP1R8Vd3uxu5PF2xnkNy+qsQ+FqPvV155GtN4BrS2Ca
QkTx6yZRODf8Pz7aAaG4zip1IWRIEmcZkZFQ3OYC+ORKcr7/CMqFfoD510f47KP/dW/IUWooQ8oR
QxzEKjR8J+dqr6d43+jyapoALZhQKgiPCqVxg/6HCXwpxOot2tfSkT1SViZa3Q+haaECtktmf6NL
zUM4AGrEFDKuIIwJK/JYCNaTY0arytSuJEyX4ljs5ykEY4oHWeEskAciNFKg7qVTG73rwFv93rOi
jYywTrhOBqQTuyt798KAFmV8CrKA4GAtnkVqdTuixlNrynJeIJkSGoSPhMvvbJYMkZvBuGY1f23A
s+ygaCvUxXJLOcX+u4I4jBnvDfXYyDcpdx6hOvSe75fFpWoHeEtRwyWPIjfF/a97M8zVIKHmZJwK
68Zv7y0FdLr+WCooUdXg4xBTlU90CrsUfUko27A3OnP1/RwuPjSRME4XQLcxvfg6BdVKu6HUUv9U
tPcIgerxTY54cREtNX1Zfk/C4Uo+dCEh5Jn/N+DZOkqjzJf7Ngvula6FHIWBYrUuC8+qpP+PbO/L
SMuj/7XpDFGMmlKm+yfCkGm2Xbjthf0cuUVNpt8/Bd2pBMf8/eu8lF/8PehnqP/XoDmXjVD0nXEa
xZtYfx+FvRoH7sw5T3Fakt58f1vJLx28A7RLerzbJXMl9d6ow6uKf34/mXMC+lIyRuVR00GgwUyx
1LM3oOvpMOCVRGTTIle+eFZaT6HyU5sTJ6LzOfyoKGPFSPE15jZqkc1TY4gEZMETXLXcdIrhV9u+
TXpzKifL5u4IagSAu7shnQmjTmO8G9CvterInbFXHgvVyWEx9GL5ns2ql/hHcS43QFWO1jAcUxgp
BleAGjeoV25VcXayVt0a/v2QwE8g4Iom35NaKKHFfT+eeh/W6yBtEx1+rn///auh8sDXP7sXwUlh
U03/G0n1c3yHktYtgjYi6ZHREFLBuExEKMskJCasl/9H2nktua1lW/aLEAEP4hWOnkwymfaFkU7w
3hJf3wNZHbckKkOM2x3SUR2jEkhgY5u15hyTVcaQRlwE+YrWrdaFR0X8lDkFTgBttZkbnha8l0k4
nefZxGK/K3Zyb6CdBkRp6u9R1y/x9HpJ+i7FOt9hwGuAmThcczDwCx1JqAqBgiltV4zHEtwi+34g
4M5YnNoBQGEe2JEmOedW3xaCvi6JQzbG9gDSi422nnsFCHLgKEEi2nEBRHR8SIfU6+uZVSQAWvv4
k0+qzeZNMC7laJzPaGR13cwyeirIc8NoEUbVCxNqrwpYkiOJrvgrU3hQzGZx7vFPJ25Xrw0NM9L5
o5mN1oxlNEMBh81nRN3LFuac6PBQP+D/OGX+a9JMlOmdoEOHo6STt1sZrkTVYToT7EoRl4027AuY
LyFn2xqjktG8lZn4OOCYkdPa5nCxhCxplbmxTj/yaPxlFvzhI8mmteBql5ecyVAPQKnU8VMbHBp2
6dNdmYmyw068kV5JcVvrOSGZKGaSGhFG757buaRDM+5AxewvwXRBj7ltxK50Tg++krj6iCdywILZ
sucxcfDkxaI2GlctsnlTQQprYjdRw7WRpMu+cgPNSXt8I7FKvpiOP+upHOvlrBA2STw40ixb9JUC
3nJ76QY8g8P/w2yNxk8xkdbQFJ1dFQqaMkCFDC1oWhOlhhrzI6oCOHqxvxuHg2Y+/vst+amVTgK0
OsWjyIQ9ilc9p84A9HJBb3iKyNJZRUt9Dg/JzbxsH+zjrXQU4V3K+3SzMebBghC5RWIDVrkTPusb
u48rq+R3VQt5M2+qIs/QR10TZ7Sk1HXlPBNP4z5ZRnfBKfqM1/kKzi7nzvvxXX1higVYAnMLLOTn
pbci0QIPdPY6N1qc38Un8Hx4Q8oaj4GjvaDKMxULRZFyo+b107zyPx8UC9rVLdOacFYHfkmJQN5c
jI2RrvuZ1d8MDPmhsvvf+8FlrkaCPIRp2ZcX85DWjUWGjEnTYKiJUJjjcw3bw1i8IW6BpSHcJbf4
UD9U9f649vTZflvjYknUxfGc0VZu2F7P+5xzcIkVdeph35ypr3w//3nycB404symost1AbWPI1Gm
Yjg7NGnuxSAZCfaDHyVYhuxbSldYzHJKgTSYl1oDD9z3BUAoZgS29F22a7PZ8oVOvHtJRcCM40Md
b412+e8X5aceEl1oSeZ4992/uiq6ilFDOFw0modykMHrXhwx2AdUXEPwv0aVbNpsPYOiTEPTKfVp
0z5iqaY6YZ69muWkrx4bvT2e4/J+jA55SJ6pxK6hTS1d6JxK82YkVrSPVRJalzhfpSReiL1dQUAl
csIVike5AXFFq4zSusy9yDCpYXFy83oddffd+ciSKtcSn+zr31/8Wyl2vYz+/sWn1+G3sYCIKlCS
OpNO6xwptmm9mtZ7bb0Dq7BOobU8HY/H+fzpJbN2bw8PDfrnh0kAff/rcLilbf/pxSM/mdI+NRPO
+1fnBc3MlDyj2g5OZp616w73I5D0w7+/70/bZQ37AnoDMBp/KcrCmsNhrKHbCGe7WFommN1ATXbi
i1IS6w2i/VZg/Q8FDAbWfy94tV3WZDEN44pvpWNxwVMdHLv4xkFr2uL//Qj/5xLX9duwLZtR7Ezt
EJpr9qvsU3EGqkpidbf04jfu3vXcWKcVvZC++V6+4FBVS/Y+tF5G6MOvN3Vg/yFs/fXFEEvoyODQ
D1xbCvSGFkCeSdIJ1s3bsGy36SI/FqfgJVkKTunpHnSKIxmi0O2wNYG/meu78cXYSy/BQ/ok77K7
2WP5mr4KYK+/8BeWMeYzK33wV+OTsTO26n74VW6gMRNPC5tc+xWeSIHwMPmsNO+8umwjLEI7aae8
Bo/SKjuWG7IntsqmnLdeuymOl5P+jlfWzvbGQlqnh9iGiHfqQXZBhK6XgP296TemS80dfuEEj8Eo
P5SNRdjQ3FzMXoWFsqevN++XundZt6tiEyzZa7+U7/4x3XWevrusL++ka2s31rjvB3V9Z8EHoQkn
YRKu/9XBVbwQnJSalXYI6iXUl2ZyevkfRrsLLm7ru7qCw7VwQer8++2jzvDDWCVASp0aikhhvnf1
v003bdw0pJhX0ukZp/kC7ffmfb9/37/m1jN4X/wpCn9FduFoDlVZ52zf/xKc0PExaLTW4/PkxHl9
ft2+Qsi23vNV7IbWHikN89Y7SC2bf3YTZ7ROvntiFmMmIzyJH/5CAGhujctsT3dC5x+eIqArlHkb
q9tTjQD2DHR4IIyotTvFpmjG63OXHwoRhIQNG5zUE6gYpUawO/EfdiDaKwWS4pwuIJ42DYg3ULYU
a1BoNWCqqdeChkbqUVgXCC/bOLCyL5Pvc7bB9vJdKi+G2ULZ8vtH4+TW9plumsVeHJOM+W2DEW0Z
/6JmPf863MfOZZp6HxJ3eM0d/gY5AqAX/Cjuf/wsVFQWl8XkXiE+xZ3cLVjmwfB8/vsRqj8UQVFX
o3RkKacX+y0z+v0JRilIeIMFY/vMQwN1PX+W5waPw8vt+byx5vPYPi6XGKxJA7Hmm5cHxeXnG776
Sdq0uKXE+0kQYTKa2DVDUuTIfLWCZWkiaD1OgAPxkvj93S4HRn/S+l/hKgcIUG98HiuVer+5WaD4
oSz430tPYep/Lp5ncjlmXZkwQY02sIH+tXrCAczKnskQ2WwFmgMghtiRKo44dkBniGgYR2fwNlZ+
RJSSYldCELlI7a/OaqwP1XrKLLRgM2v3suMYZEEp985WvdxVFlRr/uJPtS9Oejf9x/yOCcUOPwEN
8dsKC0SsvXrj9+3A7fODgXDAgz5f9It2Xa/Ltbak3cGrNf06vVzIUjHWa5o9O0qCpd3pO2RZwuYm
LevHMaNTQWUTxR5LvJpupCoOxTIa1EOcXSxdfvELMA35MZ09Kn46T2a0TgyPLNUbBfuflqtvOxEm
PqTy14q3SyBcMLv6xsFQbIF2lNhsFRrnHPGpX7SmwbHW+vfb8ePESrGGTjABeQo4lT9HhHA2lCLu
TP2g89rXvMDqTs/fkTZK8Nmbo6bfh+ZBDG80CfSfBuJvl70uRLJt6lOxwBYI+o8JgxzEb1+dOckM
T8fBOvrWaS8xVTJDHu/uMuvtfhIaFvOLtdoV1svmaX43WF9f9KywEp7mLxjlVqvF/f1Be5mmkVsv
7d9bFuCN2CrVKcsWWfDVXi/NujZRE9afs9mRc9PYWj2PFB9h0eo83ioV/b0FkyS6X6hnFDYM+rWI
xjCKRp3VZ+VAF11p3D7pF+xi5lpRueP50ClvPY2G7liC5wnzbhOjF4gVurDUWP7Xo+PPT3L1tWm+
10mhoY+KDYfG0flNpEsYUOq4fBuhVESo2vxSPN247E93G1m6bGIXIdX3eoMoKH6QSLWKVCpA0wvI
BCuFmWduSepKkGMrRG0w6REaziOtQIwPgWznGfKoLl7qKqsZJ2ClS25sBn76VOz3VbYDCiDc60qr
MURCHw7+7FR4qa25D8X85rzz95EC9xuKDBFWJTHa14fsfDzP5CHu5APVUo0DNlHJ9MgQKMxLQo3Q
DdXMQ4AFfZpRRX5PK35GZ8anqCqFxo2H/92q/HPPxYeRVcMwcSlRzL06CYyFFA0S/IeDkO6NjkmY
nlwZGIvz4LvYQq1IejIpwGrzQKHSfAhxeJxj2Q0JPVRoLl7KrY/1sirfZpL6Ig1bXw+dS33jLPGD
+mj6lADvqRhxDLte0kYxbpXEF4wTmTpOb7Nx2lXr+EE6yk7uaXftItueb9yZH9ooXJMCAfrz7ynh
ank4F80Q6yrJDGfxpU3nyJqsUIVj6j+iJqRAVnSlOytTnO9QlWjcD3QGJxPXv18T+cfR8t+PcS0O
iYwm0Wd+yduZfraNfozjxbn9xP9lk7OG+T4KVeoBb4VhrrWkWox4rUth3caEqlWPmT6by8Y+1hWn
BtLv6x1i00PaDqteO0J4IA7jxuf9QcnObVMnwTHeHEweV2WcpK96WKCUcSDm0JcM9WROQVHTWwT0
RyqnZvU1SSr8vZ9o3hgt0GlBzhJrqhpNiXhLuPWB/l6F+EDQtDnDT1rcbwX871tDQwv1WZNphz7b
OZnw0NGdhSM9Ui8GVJCrvxLqdWl0y7X4w6LLdb8Jfszy4DaudoDAziUoyYU8Wf+GPnIUM7T1Yc4t
ULrXQtoK47yePIi3NN/fE+f1K423lkkdiBkWNfnP1b7IGkpeFM4PfXyvnd8ozDcEjw2ia5SPDaQd
jvo3nSc/7HfhFcK+nQjIEMuuTSFapEtVoUd4NYTY0RS7N7uFWa7abOrIzUedypG5nIGWQviq3yjj
fm8krr4x8jaTcTdhRDjD/fmNzTAfB0hR0qFo5+XFARU19s+NssnO21JbnX37wkkqNjz/shRpjMue
Kvwy6H2WI4dpT232db3P0m0gPQz9YxSdYrCkSL8qL/TnmuQa3ZckTPSaIigdfkfPUZoyWK9/jvE9
y5ij1YFVS496tS16Vwe2lSFgMGkI6hrPHDhTeb6vYq8CzYiE1Cobav3jh4muVxWheK+SxM1Wsvki
z1YqLvtil6irhEUYoKPUzSsWhW4JkX7+76nlB4Eg1Q0MJ1yTqZx9yJ+3zeCkYF4GXzkIMoQgraUh
9hbKuoOUNNffkc/qhE2SYLLrGKdCpXoR61BLONB/FDZCd1k8nc1qQQKaDVGFt9lclpm8iXoMBsMe
aeIyUnZD8YZ+y7pot/KLp3H811P/7eNf7WpDXY8Dw0BabSqPYuKKwapgkzRgTG4AsrXCFvMZZEki
A+JH8eaS9PfpQZKBwel8CxqhVO7+vHlSEBlh1Rr6SVwFL6Y3oi0sdpmrL24Gvvz0PTHKawbIIpkj
49X7XEehEsyUFK0NO6GwPdJFRAoF5M/ttXd+NThhZkwm9Gzq9MYq+MPBGtQ8/REdUxL7IvHq4kPS
+qRYsz94TgW3a+1zvQmbTSBbQeUQ4mYuapp8h+EZ/+0xffUP3TrBg9rsqElU9PMAT0sAXkl7+DWu
QrBfMogvCl69p5TALJADmKP7sPjfD2zU2MC48ZpM6dZXH3p2Bkgt5XF/aDqEhN3FTv3R0cQKhyNw
VIDM/UW8y1KonmIJNOuT5rEtpxR6aiIEaTVK1YqfU3IVGEy8nvbMjJdB8mSI0bJWK9cU6rsQTV+T
0WbOeqIgYrtQbtnfptfvanyDotV1njumavgyf44wGPqhWXJ8oAP3oIHJzo5B+ZgiVDIPSXfjUPrT
tXSRTfhkFVWYSq+uVadlFDEM8PRtO/0XkxzrxaVdzRqI/bfm6+nVuP5iv1/sr8cz1AlKVOad2o3q
uXzGBRQuAnnL4nBmB1Urb/8eEN8dzL+uCECNeQ4mKjzBP7+e7gvoQXupPwjaOK+IDSwhLBbngYwG
RNAdpl4FRyxkza5+aMsnQ+k2RgsnXz2yo9gOUjwPFUSOCYKy7tmv4KeiQpVmxwvrmhKRGNuQRtqJ
2/oyQ4MO6RWt5ZkSSKV+5Uq4is6FY84Ocal5pivouFuFfJOVo2PWR1G2OVwCnbSmRbILnsdiN2P/
RlHlLLl6NzwPODh0ESI27h4MrWs/gEXetRC68nUlfowxYLzsxRc1lK3yAhqpUw5zjpbEl/eYb8Zl
0dds2gmJOyuvqpguAjGaZwVBoFV5N4aNZTTIU1NzXY3GakA4k2ZIA0Tj2I/pjSXnp22CMmEcNBXq
Bvux6VT822ZMKYs26uiCHGpxFRmVPau+zsJRUteYYiViJJNDqj8QhOmCQfj3GPjhYPfHla+2Y43a
X5J0lNBh4X9DwoyATxm2+fCIEPHfV/reblyPNqZLSkrUEdiIXY3vXIo6Aih4cXti5/YELJgaapQd
grtePSIUqHyvQpK1vb0L++k1Nsgh+NZdTfuxP29vocQDuIlQxIqyrnTUks2mKbYzMHfIQbMlkuOB
6GjEJclxjGFkEAPhBrnb9GwvPm7chR8WSGVG/VNBVwB55LpPokSDYpBPTEozBw95a5iHHlA+UA4p
XUGo4CVPb00s3+/x9Z03Obtzz6Hc8bz//P75mezUYGymkl5gUU/wtWBxKfqD2PR3ZmGugl75VSbJ
WkT6mZKREX9z4CR2LG/4Mho+35jVm4iaaEFIaCGYR7OO3oRL41W96MVycmN5/WkmNNlA8Mymnod2
NSgHY9aNyFAZKc07xaZJuHu57Mj7C+tpPZ+Fi//9QwG3xxTIqqjCVL66QULXNKOeh+pBl1aR+ZmZ
8r7LP8rArZtDPbmjEB9pza1dxA9fk6tOU+8UWYdP78/HchmlWo+jXj0gsgm7V7aV4IWIJGhWbAB6
vYJf8njji05b/quRgGeE78naKUrAOv68ZNuGykWdXnc2TBJU/NFA8oOw9YxaCTqRRU0vLVclXxma
hTVIUFUuzo3P8MMboE/o5qkGD2LoelGN5bjtzDMnwL4LXUH9NX1v/P8yiMKkf2sgvEx7tu5WA+Bb
XfnXd//tule3G2ujGAaFLx50cZ5JdyU1RuMrHt8u/YOk7LRqn12eG5RJJqnsylcIplVdjcJJ1XYQ
NlVb0xdCeYjyfZdssvqA6CHvXrSObFvp2TfI3qiJXhjXWXWKhbsM6Zh2KALqH2SZZZBfLpSxTsL4
LkS9pYWsTcVrLH2ZMNrxRFgSfSnR/8wJ3cKNijeSiHX51Qj2ensSxAO7xaAn4OsjO2cwMR/T8D6a
fajFrzIeLLFkW189ROqbNmxSMlXQhwT1boyemFfHhHRTn7DNYEsit1k95mSUjrPn1ACqZHxUs3uy
1c8qvryFpHjJeJj40TwQlY8otndxv4vSRzzYRQ5kZ5XRO60WWkV0ZPqmqXAw+TQlvpcvNAITc5uY
T8Meqgx5zGuFZaMabPWCYk5+IPEn7r5EBQ2khObP2PbBOtf2YvjSg9xE0m5rPWsxp8R/D7cfXrKJ
PUgPbArd4Ezy54gvwl6bQEnKQYwWLDhMJ3F+ZF9FwYGaT3K5cej+pmRcj7L/Xk+/BleKdVV2hjwo
h+H8ECeIw8tiKYeZV+WHC9AhM1nEVGinRS8Tjw0+qgRt6kUZ6DU8ROOhr0Q0jyFty94z/GilKLeK
htMw/+sDsgJPlSiR08vVYtjOehLTcGgcUiP2xKZd9jNSO/z4MMMGl5EgrFVrX+9Xfh5ZchdTErtx
i35YjXGFUg+BOygiNZ+e2G+bnaqkNKol5oBUeMnhyp5OH0X/IJe5l0nP403QwE9zHvS2aZsjkrI3
u7qeUbVp1xildOiEt0J6uvj70jA8gTfXnGyh52UT7/qcoh9hzvSVu+7WiXxarq7vOEw3viwHiSmI
6c8vnI9xfRaoqx9StI++xBscHvJ4iicblcQWhve6JrzimAvolDSiYV8JngEqb8g39h4/FU05mP/P
B9GmO/XbnY+KckhEFcjcVLVNxl+B4LtUJq0K/UnVAsMqG3QEuavR8tShmbUS+RbCr8zsrVHc4uHI
8tiTwovV4iHpUv/UF08Bco4mXDfFeaeWinV7lfxpuMxYlmmZTVbA2dV4rTtBNnwfVhjBZQbVyezY
yo8jkFo8d+GtReKH7fBUqQN7B5OCI+bVowrC2gy0KO0Pl3qjoBvIZ89GRYQzbdDElWR1karhkspd
fc4YQRcHFKlVKOuzQWKLKbh+tvz37MUG7e/BwzZRoRWGOg8T5NXoLQOfbuiZT5Sh1VZs6gth6jie
sZ+9BuhEiWcmn/qufKuPyiJfIQPTFqadHrXn9Ng+psfq1N3x+R6lE91t7bk61YfofvZIUvELYF31
0XyOXrbcz1NeW525lLzgrtn3j+gvoBQwZ1ryMqEPVVqg1CA7kSJ7vidLGNFJFdoMG2VmowlWZUul
bZ65+bJG4xC46NnpHoPYJ+uAXCew7Rl1xdRGtcUSx0+k6xlNK8KYTKtVLDUCv+7AyFKIhaoJpZ8Y
JOWXsEJjXek2ZsR0dPg1LlbkXQVktolWR1wlgVOChXIvSewIFjmMO8MyPmmM4+L895O4xm8C6ABz
JYsSugXKx2AK/3x5lLFV4yEt/K168HcMem6ftMk+Ta/dltsaR9ZDvM0W/ka/bzezyMv3M8Ee5vI6
3kcP8q1J/Oql+OvDXI3TLpYwknSBuD0fzAUdUSdeSJZ/iB+KtbmTlwoWSPkJTb/p3OqaX70hf135
am+OXzMIQ5krI720i7Xi+sRJ/ftWX/cI/rrG1ZrdJ9qsTjtf3CIwdUsLRaajflgyIppbl7reFP51
qelG/zYltmkbi0Kv+tvLITmNG21db42dujzfxYczTHI3O4XrbC/spGO4aS7WbF899pt2CQzdiNZo
vub//urT2/zbUvHXx7l621MsgAZJleJWgbo7LIUdQRaeSKLTvy9z3Y66vs51P3dE40umaCRuR8/0
UoKy3vnGdrZWLclmPbD1HdHntW22qLn+P0fQt3/vt1uenDkCX8Tv79i7gT3byI556/tNK9k/7uN1
d0uKjFQU1HAaQemu3Jle5AROSPPB0h4FxDS3vtOt2eEadV2K5lj3Pa+FMUVBpaWNJg0OwIYrP8Ft
ss8OAmk3vAvWwa7/MA8EKSxB83vG5uaQvlox/nq2VxPVOW/QfAWSsEmZpLbBXbdU1sl9vkUepy5F
sMDB7oJcV137+/NO2JQ31tCr3c7/vTyMH07SNPK/X+7fHm+AsS7KRx5vtzyTRyVvpJtr4o8P979X
uDrIVWpcl4qfcAWmvdBNbXlJMpdryzChw6d/vynGNJP+MZI0+kAynWb2A5zSr88Pl7QBQOYL3bYZ
PPAxRblFdWhGG3NYY0Ih5MRgJRMdAkjC2KGDGmXb0fSS0j33lsyhBlX5Rt8ruxgMZeTEX+FKWoQH
DEhk4gX3IIvWmRfsmwWZJK7qkMvqnRelU7jCK8e6BoL2TrJhhCJIVawgJbViUioWR4zl+rMfwXTF
zWdFhp23cGmXZbHoi4Uo2QkcAN1GhZ74NHTtxHDTWy8ZRdSf7g16EINiDSIJ+Wq2imczZUgKIo6m
4Lt16T6v15G9Xtc+/pXCUfZELG5QHD+3rrzKlpC2GIwbdbXd8oZ8/0AuCfvPA9tpP/Y2C0npPq6f
G9z10x/0+LlOrcX6+bFwtuv1Y2s/x8hKH5/X/KjdZ+pnu4utWVuWfOvZ2zrP2+kXyRsckXmltHMb
4DpRgk7l1s44N157r3U2EMYzq9xsXlzXfUosS7XuKrdyrcJFV0We2t0mtEOb2dDayEt5aVm6Y7iW
9fFBWCfJgwj/PsKNNB+QwcjLcVd+FAt5CYKKXMLQRhQYMxhnluuC1bV2rrnib3Zvb6q329lotALo
4L9QqDqZ/auYZ/NfB/DufNd/j9rrVCZ9IqvQ8KWfQ4tExu56tUxXQB/yDsHWtvH0bflLuI9Owkf/
xs1Zmp7mpeitL2z6NwbPAYoJItdJmdrC6R+cGmnrhUdxONvk5XrRSV6Zz8VJ8XC4OSTssTTlaHhL
/ld0FU922bmRN5nBej/fRV7J9pP0VtSSOB9BmQ3c78w6JhZu80dzDqxiN67S5Q6budO5M+slPhEP
t3gid7Fxh5WyulROL95RCfA/243oVBbeRNSStMkvy9wRF9kcTeQNeuNfTHzumAq1CSQxWho4jtd9
Jd9XCRXjPLyFmDBnrFb4g38xhhMrqxwodQ6QmnXkdE8Gj/qOV/mQH0BQtMdxU5ySk8DRDsLPXq0Y
5aDIyCmEK0261zF+Kwl0diWk64fmo7UJxDKps/K1DoNXrqiB2dBG7PZFXMYbcUmzVlzqnzHADvKP
YN+vz59Y9bBXXV74Jc830T3xNTP6GqWFlOBozhbjafbVvppP2lOCS2UvC1b4oH6KS3mPlJZdKAqm
7LJsYC89+3dEHF+ehcC+LPUFFYC1uCa8MXvN9xppxuQzvErDYvbkP5NKPQOnxk5WesCNd9Hn6hq0
/umy4Q/cztwbQ/avdWO6/5NAA2s0tpLr0iTorPBS+UWL/NqmRtZhtDtKaF63NZJ81q7IsITX6NCK
k++ju6WHUf+ey/68/NUL46dKHcCswkl5sWSG8I6gWPXQrki1lPbyL53heyAQZ3ZXfjQrc+ufpLm+
QZ8+HDW2/eUSTOLwC8JD7shYo3Zx5tTESCI4952SdINHYyNggXvPnjneRze2O992mz8XqT8//NWG
eeylVpbou29rt3dnJBdu0l10p4LMJIqBEKmDtMauthg3CUr7ms1ItjC25725kh6THbY2mUBVdYoX
nl5O36bSeTc7ApbnDeXA5iKz9wb6ZzsOagz+I6iWC3p237u5tMMM/mtNUclVQaQjT5Ee0PD5779t
H1qz7zo1iNqtuSiW9WN8hMdw34NEpLYoke9ntV+aYAOorV54QsT2ikxcJEtD1KF8mLr5LwMNf2sR
cMKLRgpgotn0ovUHWA0cobvCWpub8S43rDLCz2pHqqMts94GhTUqlv8OcPGdkmb9ft4F3JSzQ1BT
9UV6ePXVYwOhxe+viz1EpeC+3o6L+ot2CpnFX917QPxg52XZssOEwF4vz5fk1O1U1ZG7RcHxdeap
0brLF3L0kfZLQnqKHHyNp0frEjRftA/oYGtLfbbJikUGGWRcyayOZAK3DsT5cIU4PS9s3bexrJU7
LN3cHCI/OyhO8hQpwgkQxbqBPAfL/fz8a7Zqd/6mVMAoL0d7tJ9UsOPZous+DGVeHghNfSTi6LN4
yT5HTLuE4RkOSdTVqX/snGSpLUE8LTGAns5vvmGJBUNKntnos0N9uuvUqPkVhhE/wze0QY+E/Bn3
uBkW9UJbtnawmVKLi82oshqnw84P7Vi3VXAlZWzMBcXOnupHfU77eS3t65W+FZAGoUp4C+4qQr1c
3rnoZH50siWvuJIOGzPGtKBbG5/M0sFGYkNSMP+qsYQjMWQ+qLt1MbPqh3wAfoIN2UaBYHZemTz2
JXxRJ42dMUSUQjV/Civ22SIkexm7/L2SL6V0m9EFaR3Yp1nhYEQy8ARkS3VZLGYv/oN8pxypmxHO
kLzjd2VnV71jvOlgh6yEYwAp9SucuSlV77ND4TfGfd3u+RjBDCq/Fb52hQNNurYKT1nzpjLGtmNt
K0/1zB1JiVvGBy7cz8hOqXWbrKP3dF4yzJxyzo+HeNUiDclpD1iJh4Pb7nlb78Wv4LnfTj4nEWM9
CE/9TXXTRfvaz2O3PCgLtXWGcoXmCp9eZkmiVc+nCWGYfDUYWZlTI/aKiCOnuzWOTvslvcu5jT/q
IGN9kF2CFuUv8wmonTzYBaCOr+Fe24hfXE9+OOtWZcBoBdvklIaNBEdlR6uTMQW430rYjmsW+BIW
qtywdZVqETI7m0fUCLZR24lABcg28gVV4K5ZJ/vxXXmSFnXhcdt4Yhek+Pwu2Y4kMgMvX3T6hff+
VXgimnNO+KfnH8533VPH/1u08ofhiT9wAOGaPwCxHdd80Uu/4JlSS7oUXnE/cOE9dV/tyXgiqXaT
0AqhCkyxaR6iLOMZ1RjPtkAl+f+3jA6gXDOrfDBzZ8qfXPGV3Xae4skWVStdNczr68Sp9nDrDsJT
8jEs+ePqHbuCeie/Sc1CZJf+SDdFJ94a80joMDeXM0d49pHKrWdfBI6VMkFf8+w81/BSa0DCuOsO
vQkSvqzX7OXi8jZXd8x348nwAFzCCBlCt95phTMupbWsWphXuFfEr09Vs95lmPTDdPfG9+Ep1BxN
m9fx2hihHTiwU9HUSaRcrnh+cQXxy+lJESdUk7v0IBxD3IGsDwRItg4grSZfTNYydHnRmld35BTb
L5jnuN2QRNseM5o7aFAS7DCeM4kZkh3hqSHXnXA0y3gfCic8pEyPjEZ/Vc/pCy0zL16hDam37BfR
iBWf4VG+uMwh+tzYF3eqW+OLOER3Db8z8sJ5Ov/oGavQHG31DruOsDsvSSumRuN1dr4E44TxhgfL
Rim0/fld7SFJWQJXeDVes19nyZLvQyZtma7/ir8pnaiyvnRabkfjQd23XrKmv52txfuC4sChb+18
02PPyWwD245inV+6mv2ZugyO7Ul76I6X5eUUrTOEdRbywL3asUWqDsWq3ler81Pmnp/q+3Bvvohn
2++95CC/+3zbyJu9Dw8q4KN1/mI+NgcDp9FWK+2qtqpde/JfLqd+DxAzOSSrgTf9SeIJ5rby4D83
BJafpwzzkpv0cTZxEHXz0MGt4vbvE5+4XCbrmfMxrOJltksWl011AGK2M2dOthK9dkmUobdaRQes
yTYrO8PEa+zRR2Rrt/Qv+fuHy2x1IRcif6nv0pfybKUv2Q45yqZ7bJfNsa0d4dCG5JvKXr1fhfcc
gTf904WJONid7wsCNHtyK4WlfIQuo7swCb3GK5Yiahpbc5JD7IT7eqGui522yu+Yl3f1HXnUa3mx
iLaf0nJyE06njSns/LJGLKjZOKnYkwh28uTPQ0KhpMlO5ZaeaKXezEs9zFLHyEr3yRZtVOkKlEF7
V9sLy8G3xXW/lt9HZhCcd/MWXnZiB0AN8a7wV7WKW2t4zchwH+b84zy8l7mnm/JTY6+s2eM2WAO+
rlbFQV7Ia3XdMH8F1gjFhvnN6vcpnLqDy0DH2Bq+zLxgEb7Up3rZwCTXPeqUhLHH+8u74CgvLXYu
FSvhzkm25XvyxabinE5Q7eQhvW+2yUp/yu/Fhf5+fpIe9LWpWtoXHI5LZ3PUl97Cl+EtQh1Domzu
jV/yevqreq3vu4cZEcQkTc08wFb3qXdZVFuks8D+zsdLvki+sDHyz4oMjM+K75uvisWOzvBXx4aE
ivm2fgJvCZeh1uYcACruGp2pD4Krd/EHVQNu3TmyL8wbsTt7Hx9R9ypfnW9DLCJPE9x7Duf0g3wg
hUYAR2aF3i9wEa/Fs/HAgCk/K9PWcV+aRAySUWQRmihSBHsIDLvf958Rog5yQR/rU3FMPf71oV0I
yzOupj03iCyYu6R14j2ss2qwcB0pTMn7YZuEi1K2jTc+rMASCkHvCFW1J0kFDwYOTv9FJ5t78YBN
LXOiBc8xfO7m1EhyL/eSVbMtOW4tM7KqnqIVAFAn/+yXwVpYkUrnqmvBmfmWRt3mBZJDiEfxvngI
3DwmYNMavpLYKmCjv8IOS8xN8Zr+H8rOa7lxLsvSr9LR94iGNxMzc0EQtKAR5VK6QaSU+mEIgPDu
6eeD/uoqCVKLU11RWdnpDnBwzrZrr3Vo3rzH6rnYjP+2ds8nurfe0AjedpZ9eTJXnIE/luHULx6J
toDPtqX7y/EyNx+J2qr7Acnul8q3wduQovm/rLfktTjP0mWG93yjAFuc51U3M6I/HfWce55BXPHN
nyHYeOZB+LsoyfDtGE0Fu38LJ+ZbBQNjtvFe0pvinvfcFffSPXCSZKG+iFsoKviGz6NRMX63d90z
vF6Uljqn2ZNj31V2dqO9FTfjjahwSLa48g/yZZ4/Bm/xW7jQt/wz7oBJaG9TeAThQITHbhavUFuD
pOwR5GpnV7vsvr6tb7ljSGaSLsgz5YFv0jyYZzc/AnRAdOjGalcXc+Z58/LQvYkvQcdOczr0EYvQ
+IuGGDGbwUeaL1BYhpvOaZwnAs93mCxiX/dM1/B1RlpFXPLZHu+EukCAfiFih/oFlbBF5HD8ZSy1
4iTYi2IproI3zz5fVmeCe9haX+gj+ZRHaiemSFktEPe4MTf+SqfOf0Ms28zzXTxXFh15DrA0hD9n
jLBHNtjArHGQ4ormwl269A+BkxyK5Y2+BbXBvGaxaDeUMGxvSQ2fEqWyGCtUFMOW8kuzrJbx5rzw
HO5gsOtIdJ88aCvc8KHf5I787O2sg7m5zOB8caRtdfC3/j5aD0zoQjx5JP2K7yFXUV/yLWTih8uh
36Y7I5thA/vH6E0+aXfKbewW1/Lj6UTUWB4B6KxTaYLaEZTitOhaq16DsjOM5Q7bQEJYOr0t276D
S5t7c+9oOOUCK+2kS4//hvPf6ZXeCPCkr7khvbcRh0t9ADTfJDcc9L4ja+QZxJvgDwEVURFRWkhE
bSyqY/lcL6O5qY/RIpy32/r+zHDg8+W5vIe95hS9Go8ZQ/7IEj4TDxMGEoq2p/oUPEmMHs+tlYy0
IDy3bLE5Q8tPhCN0TrGn2lZbCjDNqrmD1PQJaRgqA6+gSZ4KW17Iq3SDm9+C5W/IURhcnbcrcQG5
7ME6U048Q9ejLBVM/oaMQNgbp3KhbcJjya83TrAnMLGW+kJY1Kt84d+JB0ARhJyUFjfFg/LcnaRn
8SBs2he+cHCfb1PcGH7zMb6/rMyTesreurczZih/UW7VG+WgHDEcW/SzT+c7Mj+1WKUP0Sq5bV84
OPfBPaOtruEqh/avuJnFdxy2G+1Om3dwTf5Jfw2v5wc6GDR6OYFuuUrAZN23nPdNeRetuh0/bVeR
SkJjy4/NbpMv6tuCMiaCjNt+iz+J7q+xh3330aHzhmNElujNS5PCTAeVl3GRo5Js+amGsHGINyUJ
Z4o82V6tjv/5H//1f//3a/e//Dfsatz7l/Q/0jo5XqCZL//Pf46FkkkhhcIpdWuQmTpokUnvJE98
SCzQ4dll5KwljgXOXL1YFebxkuRXkEnTiSSgjUzVijK6gow9Mmc4lqQ+lDpEL20KWPMGV0y2huiW
6i2hKRQdYWNLkHZTqa2uFIqYoP3mBSFt0FE9YnqBSajPa0b9oGq+6PO17Jq6LcnK7LxPXegUMFKA
rfkR0i8mi99ORwH5ztyGKtNO58/GrHQ0SsXNoubPpmtI62Y0nhc0EDFtxRzyfoaZ6zGGey/t03yw
4TG1A4xDskzeLktEFlbKVnmB9WERL84OyIAXaMXsdJHP36inbqLFizB7rigqY/eX8Zw/Nn8Z5rDc
1NgaFvtFE8Gpo1U8LHVx5kOwRsV5D/ZOS226CDsYPW8E5jRXyZ6cVHvpfSJ3AI4k0TwEj4Mc6bKZ
nUJSrPE/7LwTH1kOCVTZzvfFWrWZiFg0rvXa2wxm31Zz5CKoeOeOgolox6ZDNa8ojmQ0Noq5djv+
NizYS3lTzQfoIALMUW5LbGCObfTmJHu24YRLATtpoXgKYIHtRQzNlp0XxH/5Nyv2VLs9z361PMgz
lWN++4WnpVA38KcxZrAzvNydnOUp5++/vZ5CO8PY6rMjqZsjEYaSyM0g0Vv6x0cJxgEPk6IwV3JZ
X9boks2Vzcg4wNmaDYjv7qlwzF77Rb8oHJ3CH0V3m1+AY3lLP2TsPSFgTy+DapE9/u6AZC91kYWy
qZlZ2RfjEDrB1w1EivQ2fPsWFgNv1hOg9/P7fhY7428/ITz6/h9CKERZZWr44ZxRKigoxqY+n5Gz
w6ToEulZ9n5kzmjh2oiW/kKYU7TDZRd25BSE/NaG9NThOf5q5z0dHI3ngD159rq+uzsIM9XuCfyT
2ahQ2zvSQkDxsGQsfka5i11c8l70eBTEZ/v5SMsQzDaKLbFtGgkFdLfbuDKc3/Rj5+V64JfRkXfa
Rec8jrtIDWBuPxGy8y7JHNftqI/BzB1bGqOS8fjLYytHeBqpQn42RV/snk79E8SPhMo04yzvLfwP
1sHLhJoLnIk7JHgX3lxeZ1j+awXXr259ssqkhVdXQhtbQdDv/P14oIfX2sn3zV2717bWor/Hve/U
bhHt27W0K3SqwcL8sr32FF8biZ+f4h0E9eFdfTHuwyEsxV3L/fNPsi3NI2rUAIQ4OPDcXdtb6UtX
d7Lg1AxmSMELqt/vvLfgTrT9LfHmDka79ii+Rvv8j0B2fa2VPKUrxd5/+qLTCdQk7ECWSSyqY+To
qtnnFUWndFXOzQNXcK+A9TjPYQJd/XyS3vH9n7zaZOGJozFSU5DrnoWtFbSgB4Fc6TcGMnrNYyd+
LZ6KelZhlgobcBgdDt9hFGHRNDOVPtteAOWj3om3Z9e6kY1V7ab7fNEtix0huGeHB554L63Nm2bO
CAdpvrolNyGPRupiD+ir+h2vuj2E+cGN4tvSLpw3y2gf7M1X7XdGqqrvx1RPJ4vdXa51Qb94c94b
HnIofxlxgnFm0hZhuslH5vUs7QJXO3S/tsGxcwFK7WneBr8lW/prgKDlapj6Pvw33W7Oz4gXMy1a
WpNl4yBo0HhpiJZwOdo6n23r2TP9ZNreOaWIZ4/jXSxuH1T7z/MZ5p9+DGFdWhfgF8pNvTTWgd3a
yva8uSxfX4J5iUu94E0CKte0U2d3CD44wl4+hrOni/3kSrY+Oz3STwWJOZs5t84TOeJsNb93+LXH
p9+pjV2numvzX0ehAHKZUwhZQ0/0SsZHzeXn4/YlxGDXCWugcEFaCi6wScDWW0aQRIIw7OrNmP1A
snRNa/QbqwU1oUjzCE06hrmVSTJiCEbUasIQ78AVHP1tf99S83PODhNg8FMwuuXQ93itluTy1BKQ
NtrSxQluKF38/Kra1xPGg6gMeDNBbyn0LT+HU+fzEOW5Uce7dgPHmknD6UBeN/grQ5mnNGW4CBQX
D+G+P1EIprAJuXUyp+IMFkRJfpl0O8+Ucp1kNxBko7Vx3/8uf2uvwZ/83nc16hWDHRKKr8ZqHcU0
deyCS/SDqO2EY6eRdJmhV9Dz1AYgCi7urT+JvGIitnk+XyGu+dpl1En9TJngmDkZw5hiCtpSairf
NyKuE7oih+DufKr3xkrbZrfhDQjOAf7ei5OutL38VOmbmLbd2ngUHv3MNoj8KEwb+2ZjHnIXXEvr
kt2ri5y0Ana4rbwdRxocUvsN9bZd3M0K4aSsyY/9A7qqdbUPgaNdafq/D1t9vqnIIzAZRaDP0M+X
cwRviuGHZzHcGYdkX+5MdJpyJ99J2+hW2naPEp2+8f+jbdJ2dyB4fNNpl8O6KOf97rJBle8GzOej
6SZEzhv/WCBkvw+2pA36yqSHXu0qmjS7lN+ydrAvn7Kt78YP5iHbo8qTL7JNiwrqfbAT3MittVm0
izr7shX3kPdyXnfxrndFN7+1joIrbMFdJ9u4nRlud7is+CsR1uLn86x+Pc+fN2TiKVTDB4EYDCHh
QOd6m4DCDqQiIIZHFrbgIBEU0GukpOGqSNIdmaBjSAy5NtqV5Q7OP92Wj9LJW/iuBwxW2KircaqH
cOnsRPfmmbj4IBwZvfPm/qHcXrbXXuDdh06/KEqfSDBA0EOaM7EMsHQauX/pwh3g6NgdDf4ABi+5
CQ7GKVSZuplVG/UQnQRSV+qKVHYBOu6v4XPfPctPjzHZR93Sk7iE8mBngtAV7aIZWQ9hRtwkW/MU
jrxd5eby0KyzA01I74gskvzkq/BCz4rHcH0MXeFG2JgrXOXWNNfCJt3QUkBzZPnz936n8Js8pyqr
0OIDrMdLWhNXFV0YR+3lGiLDW9iV3M5lJva8hTNl1f2hm+VCKGS86jfBnbnj6R/8reLGh/jgZ4vB
AFSQHVTLoZKS8POIygUKFNDB3HWb+NTsElpKt8Oz6AZbvRlZAGjPUPSH2pqo+kDlYG1AX7QXNh3A
EnGb9G54ELfBTbS7ds+18av/9JpjrP0hvtS8oBREswlwScKBPO+p3EWH9DZZjYccQe4THe3ORYpF
cTXYIaND/dbQiwZ6DBPewToZpwTQr7miBLLk0h7MRbEp/9DI9mq7ZX5kJj/KW9A0v2I6XMvzbbaj
RideRQd/4/eYVf7wuSbR+sUaQiHOeA/1RjgUf+gi77ifB+D+q/AZcOeh2zC0fdRXcjUzIRqhEYL5
DK54vW8KF3B8ymjLjGEVNMEjhuPDdgpxqaZFCti1dBqy3hFrJ6/T383yWmLw3XX+tNIkTvfzPJL6
NPK5RxBaHM6n8yrZ0AF06U+Gu3CXbQeiyXSvrsRtoc56QqWn5EoYOW7q9PAwfQIzFWoyOMCJj78w
fVE3EVhpAIcAwMjnaQtBfHIl33vHPX9ZB8meEWQK+fJU9MMoazPLEXBza6AQlwdfn+FjXZVTpOCd
8n3OcXvIN/J5Xu7o1e6zbbXpNtHeyKOZtQGT7s9SDG5Mie9nK/FN4oJ3/PBkk2MnNucBkW+F4cbS
iSlHwz4PIxzl15feovBQ3HrhAwRdqnWPfPNI9tTCGhPGNvM5OhppPz/Nt5/jXw8zpc+rYz1O4W5m
TM4BZ0thR15LdnUjnq4sMx6t6eeAJYgBOY65Tnnu8yGXL7JeoxvY7X5RZADGYP9aADuY5bMX0Kbt
zI7th8i23d+gOTepvVU3f5P5jcWdl5du9ug+uh7BqE9h4hnxIVAb8UKavTHrPaf6PEO27DAWiSqU
tl9TijOS/QS6jjpJt3RcnXJEQX95LC7E9taYPdxvWIi+Iphuamw/v+u7zuzXd4VhFryVpkHw9vld
M11QkA0SAIPDpOrKNgAMEvBiu8wcYOykF50DiGiRHCx05X5e+yvwDqC4hszyf689OVwwSeRlWbN2
6hIdxxCQ2EjuRUdvExFvwAG7NVbl/nwiI3UNdugBtjcijZvLvbQNDv4uceN9vc6H22gvmyta1wSU
d+UfHMohv2U2S9yOKPefH/q7M6hBZCAzKAb1jDg5G0gcybHfU5spGb1BNw2cu7FBYeXad/nOb31c
Z/z9D4Y2StJEGSKQ7oyDuM06Yh2Faphij2Wna0WR74K/sRQNV5U2DohPzbqUQKuRZ4rgephbfx/c
JXuiYiZQYItZJBumCA7hjghKPwpMNuQP0dF4zeHC+zO4+E0mZ4Lb805eh65BmW/YRyccJF3eDhV0
frCClbm4KLNsl+3G4M8brrmlb4JXeEvH7hRfZRT6+bxbpaRLadYzy2McoqN5XlkLHumgAo5oNv5d
PsYhq1CaEWPc/3wcvjOQrDzqXMLEBxJ+4iJiqSsgvcBNYQ7NnXDwNiR29z1T3kB6AezuxyOa7cbA
74pzek91J1fXhFOD6gY86Qpcpp9fug2DFuFe3XMDLpAGQ8hB1mb+KUv4ZgPVDmthbHMa6DfpGMRT
4sq2wV8Xt54zXpAorrGJVjCtAtLL2Rj/cNWDf8FzIkM7Nuykke2C5GLyfB0KjoEuFx4ZTrj3V4S7
NFLWIYXll+LRu4u3lI3X6mNPmuCvz4/K3eUasHg0XtMdksdh4xFWOrJgfN4huVeDQYwrzxVAR8S2
vmES0twkdFeb1XkJdv/Z2kl/5XftbXMyrg0GfVNphHGDkUGNcgiEx9MybkxDsxa6yHP7AETnjIY5
VquGrBF4ezi7PGV8m4NnG3+uVf2mk+iUG1mZpNZk0Js6yZTetmwuVST3vud2CP/u9be0WEpbgV7G
TtgnnEkycHqX4pZ2nrcPX4EH7a9W4Ma9ne79h2f4ciX1bsi0iGdA1fHoPSjWnYFN2IMlCehkhrfs
t+/Nr736N4bg45tPm1xGctGlPqr7LUwhqPICyWTePkqd6Oq0/9c6MoIs6LESB0NGhRf7fLbiSyfq
9UUzqS+edVwnFaDgaGpY65bNLgnMaOrC2g7A7OxSOt1Yx9aYxZt4BWaDSaFrbXrpq8f43FOcHHaz
lkrvHNNT7PK1XC3CrUplTJ1LPMawkDoCCiAaZnbljn31h6yqGGg4QVsLKdMkjWTF0JNieXADxKUe
ZGCaEYPaCwE8AAQQV8t/3yQgrDdK+I5Mmgo50edtT+NcK7uQ9cJixukG71CtvQwdyYgr1TrgUH3j
6Cm0cpJdOEKKjWx1Kao/Ruz2FyCt8toUms2AjG9hnAJ/y1RSvh+afF4pdlzOvfNGy8x1Kz7zL/XU
TZndULr8mASEI9HCq18FRkRqdSXoJ4TjZGmH2LQXPwrS/HyWZ1r0bKXhxkucLrovq5Ps39Rav1Qj
pqT1rVieKm/HT3rSuCRyIzAdFij7YicPTh8ly07JILpvAK/B1sPvqO1vWUpcHopVEtMWWmNuli+M
l6D6OIxgeGDsIZmq6G297BW55YS/GACNT817xtkBXWtOr3jwSewN8SVC4kD7VfaPRWfM2vNvVf0L
UiuI4ueNxmjFnVqRmoO9UQ0now9bwse+8XjPjOgjV6CQnCsgIyNjbvVOxZSLCcKqsVFNDihHphfg
6WWQ2EKfuIJRLRgngFJVnodqa19KYPAzKVqW4br3jny7s7UYOwMAuNMYHWXmXSikoeAOwsLK/Uct
PZbhnuNbYbUoIkXwkyJRHM2AKw9EEN1tdB6xx6c0ZLgmm3eMjpjCb49JLciRRXFbUzOpxVvVy9dG
6tQ6I1D+Xgbqxlvw0LyBkSybAG5hC9ng5NZq72vrJa2ozHYSs+tICTv8/WFYjluB8C9SavJr2S6y
GuR7vOJPwDo1G+Rnv02R0aa/bAAumYvtfmhvwrwATr6/zWilWKowr6JjSrt3MBGfvFKbndLy/o0l
IJAWIbkwDQKCzzdiCAvd7NV6cJ8l+vN8j3ukRqVhBLtG3v7cLYo3ubRrMqWrHu5bk/OvpaezxPUQ
G/IlaQa3lzZ1+Sr4SxGUILz35cYy7b6yva2kbCjuXgm6viZoGAHE1wkrUMVAE/vzK4sQdqRqlw9u
GdiW/KCBwmHACpyCBU7+IFyWWT2vL1cqpN9aOlQ4VOAhLCxOwpk8rko9MS+DG1WbSpmjOiRSomZA
DERpvmi6K8t90xnlJT+sN7GsjX7OjUrDnlvlshXvuPpBugCJnzS7MDjPvG7fl2tApPpONm6ubPC3
H3aUGhc1iLkVfRJPS51QhkGdDG4tLlnYW9IktLx5xASLt0rbOZdDoeYCs+jPC38dph6BMR8WnqRX
QiANhW+eB7eKnrGVirjnzsfDG/NZc41OoboMqlPfd0uieQWVj3CN5VWj20KzFcMBlyqCbRpNSe3y
JyR1binznx/xHXX0ObD5/IgTD6R6RmGJWUqEfb5FQrCSAeYvU4oibbXAVJXCjOwwLHY6Qxnnk2hs
eLDimreXv4ZXn59iUmbWEqohqchTDHQUIf2O1/iHJl+r0WN4FhZcjCA8pdn6fLmnnzPPrYH7aM1V
YOANqAiaz4yxajaWOHUzY6VeO0LvKeOXbUIWUzbhmYYWaRKOKHWv5oEVcV1iW1KdQbiXGY9Zptaa
UQHu6qBtscP4h/i8Gb0EqOc11zbxgMSuM3lx5at9e6I/PM7k9nbSxcoFn4Nlli6ev4LahPhIkLD/
MxH3o2AuOdLnbG5em5b+moXwqVC+pJI2mugpMW4BL2+glDEjeEDRNecSrDTjBq+nl/bFu3Y6R9M3
3fZR6naUtVANbco4FJ5HXQ+JbefLcjT12u1J+86uhwxkifYpfm1u1MnMC93EB3vvH+v015W9/uYZ
yIgtVG4VCaq5afN9BLeVvc5eDxnYI4kxJ9CITFaYOngZZamOF7TqgPMdwZgX8jYqkaiOrtG2fN12
qjTUMyjdQoQtvidJHyoovZSoSlbm1PkBqd15mJEtY8iE4f/u2zKrSOnMRACWmuGX2kmr9WcBSRV6
GOx4ezt0W79zxsmcCMHx38RTf0ccmzTaCfoxvCp6/eU9x/XH6p3CGC3+cHLRkGoz47oPBhcpO5+5
bDSi41WqPBDQZt0CPbNzti3jbREddM0mLoAlX6iWqMMWXMj24T2mepDKu14BbAXcIHDk4PcwrNXg
nntZo16w9tp2di6ZgFa2adVD/P0AE+tVm/bV472/iUUJB6eD+MLEplliq5T1ILzvJG9CvO6Lm1j3
/3FTE/RaGZ1ieJOLOii3V77jt/s4whc0Ct5QTEx8Xn4JLgUS7pErhS70nCETOVKvvUZSu9HLZOF7
3abSGka9AemKGM/zeVGN0331XtOe/OKxLlH0jRhevvJcXyzXuCsokY5D/eo41v852DlfznIVnc3e
LU1SK+SrraWn7VksCe8Nb19KYCH/wqBfPVlfc63JyhObCW3lpeNL9S6emGOCc8uCRQR8rrfhfGLJ
oX76+WXfTcMn8zVZchL0aFWTZsQH9G8v/pMg4cKYaFMuqOBkTLvXM6o5s7AqN9kiMtKtYdV2XPl8
AKCQDFtoOUNvRPzCRXQLCXRCzdxwvjf+aqqXmEkzM0QwcmSRb+a1+li2NKUL5uea6jG7XJb++XzQ
O2YWklfUsxzGqq+pDH4l35m83ngGP9gkM++0Vo3rbgxciasIGs6nDAQqxwhUwH2gPmMvdKLnfszA
yNeZHK/SU+Gtft7ndyqWn/Z5kjRYXl6meqz3LlEDeayyhTZdqDyIvu1asfm0bTbXGH78edkvIfT7
6xtQ4Skj86kyOVBVOkSaWEocKHmOtoUA9mWMJWfdfYHAX/Bv+/zJcpPD1IhFUFt9nJD5M4OUwOk8
oPhJDzqJ90W6GgbqISS57dDbAho7mnD6+XW/RrM8wEi5TqMUAjuofz9/bs9PUWHoeN+ym2dUEvqx
LlE4Su4kGdAdGIIkxLmXfgJ7GUSA6iYd7vj0utLNUuXXBTps/1YCblG3blYdYirpl99X85pvr/mH
p3z//Q+HMq1AMtW+0rvtcBhvW7DIhdFFM5FqvXEGtXb58758cwwgoQcmBoe7blnTtFEWK1XsexbE
RbEzgkoQ7+Br/HTBscvUK6fua4ZM1DWOrsCkZ44A+Mln0I0QxFggdq7epaAxnERaU7G3i6qYxc0b
1qzoY3v8NN6+jl1L21fatXbO6IQn9+3DIxjixLlYRivLQdp3bhbMf9XFsSIaAghkmkcNWD2DvfKy
iJO57h+Jy6961q/ZwqcdoFr3+SAGFrQxhcryFdLzxbAgVemY/+1m2rCo2gUlMPxtVK31wSYqtvq5
qq/+Dlt0NoTAYJAOCoLtTPgZR6294uLeeT+/7A6THvDVQL8oWhMXJ0CgpasJH4gQqoD4hP/phD/8
GEbrmjHbTP0jSZV9homQh9eYbJGZmJNnJD78yCXicbk32E6pr2eDwIi8Tp9MGdML0doV0BLxoU96
ve6tA0yXmBze7kwuJDlJyoB16BQAdTjzXYw8ZPVr+E1W16/TULctBEQl5+cLMBqen953YgfTKirj
tuVz4AbYePabdyADupr2XFtoYgGR0GjI+tpuzOO5aRcmsQm9mVS+9kZf+2DjCfvwCaeera0tM2tZ
iVfK4VCv7jBVxSsHjVczVILGbNZx9Zi7PNYjOeSsjW8qgBs/7+x3ju3Tc0zuuhoGoe8FXedqsg2R
xWt+Y5DlcHIVm7yXSdNr8dm3xgwNDDQpFFkBLPH5anXJIFtpxouHvfOCHrTkzdH58DVHBz79b6pS
jLwovN0/F9MmZkSoL16Saw2WzODszonse3+D/ga1hjq5Ql77TTz8aa2JzRCCxmoArmMzFKoqa4yF
T2RQjFb66oX4WlSZvNgYBH/wQWMTNVcFdlEvT9x5JFdpMpsbaDSCiPo69H2L3lpyaWN9Yb0V9Vx6
+vngfAVYjU9AkI1SAAKlX3RdDI33VXqJ71gzuC4eeWvhoq2TeD3GvUCAlL8uwakwbhvjzkr3grrV
CydGxdksVuQjOGtOPpbbK5ms0cMrFuPbU/bh6SapUZqHaUSu3bl89bEtQRr3fqZHo4HDuOav3tHL
XyzUh/UmSaWuFl5xUViPbcBCXUwkYkLt2BAtGQzWj1TeYxpAHRDVdE5f6t1W1m0RPWbpw+g+2IeW
KTCYIFRopN/SfEEVLATJkJz00lbBd2B1IR/ifxqCjWvh7XgPfnr8iUORkzAO8o7HLxMnwGNQtuf7
WDMZRiuqASDIrqXh30VRpk4/njtjob019fCiXA1QfMudm1yORX9LvtTNeokZ1cahBh4gKX81jvra
YR7PLPU1GRVT+ManuDHYFi05PWMOcJUelby7xlr2Ahzryg5WQp+jEj9r0HEUyQoCg9jhkP58a75L
aEbQCPADwjlokycOJvXiViz1caMDBHXnKrMlXeA0jIjAZNGUywEqjMjlgGDwpeI191ZjYIlkU/pQ
tFcq5vK3FguUHmB12MS4w5+NSD5EQ1aJWCwcEEeUdiA/SsBz6C6hUzMW3yhGcpz9ZJ3D8AThQvtX
JzxxNvh5ZdxxzQs6ZmJHqO7RKXrqtGjMc9Pmim19h5B9OaAfHnViXOWuMwVfYt8wdV46ODgOmoKx
ChVAku0KOaWJOtfFdRYsPb9xymQvpcWexphBX8sy4VbqHiCr+bvncQayHY3cBReg87PIUfuHZgjn
YxqHvS5BkuVvIV1pEObnQ9L+uoSM2AVn1HzuulreDMl8jIiK4bkHOxKrT/w9q34Zv9i1UPy7L8SZ
NRCCHqEh+sSMFeLQCU1H/nse1o3uFNnGzFc5FCP1vIiWP5/N91LndI8/LjaxYVWY1krqsRhdgoFa
J5Ux01OWWQAx10xG486aUawX2xuAAhTLTamm0XcS1J2c/8KGBck61BxDmxvRskKdyLhNsl+hvqlh
2UOoRlAg9yAotjVjdA8RE9jXdusrLnR8/A/bNTFj2PzUhxC5G0t7gnXI6o0EpLdk1nxhmm6oHzV5
7PRha3T4KagK8TJjuJW90fyg7XbxtqG10HtYwZJHnCcZHT+aY2N5Eai310VGxgf6suXgWHFFGAPM
wucbqJuJ5A1F0blivqC+QXDO9Sv9N85pSrPIskYjLMWO3P5FtqsDwL/adxhvzpdHAJ0HGoHmGbPj
k0fI5bN1afnqDbSojPpWNHrvLupNqrlF/Fu7rGrN5iEK6M4I9HtpXsk3SjkCJERcBJPQsI1UwrXG
1neBOGb6n081+ZLK2RiQo6hAmiu/+GKGZRNG4blJ6H8+9d8GwB9XmuQWAXoHgaLy/lgWIgXOhhis
OBSUdsmGZNQT/z+833fhycdFJ27A0quRu/pvR1QYLwMqeNGDGbp5f4vsFuiEn19SG8/R14+MjgWt
jlFjc/KRlVaOww6Erpt2C62H4tL8k3c3g7/E2dNz4NyJ523FSDeSxRCQEMRY1j3XvG5eMq8k+Tvy
D0B5mTBpzg4N5S0+wIf71DrwYwQ5VLvsKTdbS1ACsXhfMjitrNJmAS+c1xNMzLLYqS790ghgTKMK
GYopAxBbmZkzfhOrK0EsWEqnVaVegWR/v9X/evXJScrPUS93/QWPW/3milXoIhBAQcERPY9GvL7m
4b89uRhsKtCoEGjiZL1OT2AwqCg/Y4PwLkSApudQmicqppqm01k8FfANAfhheQJhfKXsudeLON+5
DgtEG3KmYB6/lMENseyA1lzaMdaJ5Hn/l5n/KS/o1jk5jJeV3dJ37R0mTdoWmM5tpd6NX8lurmaY
39m4jw8yuWAXtaxR4+ZBsn5vQUaBzOusgMmALOG/o3JFWu194XdQvg6W7b38fPi/veEW30JkAlJB
m2DcqQ+5ki/2cm9mcev6JBzQLIc2+iWqtLh4KwGKspBQB0N2c2XV70JqS4fyGU0d0IX6JENrQinQ
A01oxlU5d9waWN84erLqjPxQxFJXk5Dvl9TH+FZGDGyaWkeXKOtQbmpd7ZKNthyhlITKKLAjNts6
P9Wx4mTZOq71l0H7TXfL64M53gWnIo7V1rqDKYQa0szsqPlc0DJr0eCV1ir1Bxgc5F2Q/9ElWxbt
K3s1mp+JebIIQbkuFhVg9f0LfvhCl0uWGWfVaNwEEZ2/7yhcc/DRVQfQU8RbpYvYMYOdgm4Dirqy
+vglflp98qXkOqsFM7easfPeWL/jeCGUayzYoG2IxYvLNvGW2elqCegbw/TppSe+36yNVlJ8v3WT
dEmwjcspm38UEXGu5TUoIDQw370nR3Kc8qapbUzeszzXg4lEW+P2SLBI84ujduL8HLYzq9t3FrQ+
orAYrAN1r7G4l0BGaJVbnG8GLgnBR09eat6TVq3keqzPC+VND78nPBvZ20gAVG+b/KBpIYiiLb+t
yC8kE5EKGaa/CaRZFR2AyTXmJhYYzgTshKv1l+dGJ8j6ZTYPBBOmQc7VLcvoluiST6CW/nwYHn2G
drBhnItQ/ZXJygjsC6G+3Mvnt/65YtyuE9FHPo/FyQtMV6OqOZLml2EzMGfgN3YLHbf8KzzD/Ieq
8nD+fQFzyQaMBb6A8cp4q7W/qJP66iboyoUIRJWGnSQvIzgvgH7fAVMzYlgGj9wCMaxnoS8u1GFR
948givIqWCg6uptg9Bog5KBszgpkli35JVwxDUi8knP0HF02njInnIQc0G+PnUqVFr7PvkF+t5oB
+U+SsT4wWgbKmiNjHN0us9zSZJNz2AutlhE6OMyYO7GEI2wBCJDyE6B2/CXNX4vZCJCIwUwoBV0b
pupCSh5Vsro8ncu5lqMBZP3C6+g6MnLAXg4SKtYkLiNznbVSlfufb9U3bpD5gn8dtsnp7soqMcu+
jJFZe6m9h0q/Q8hRi17T8gqe77trpBG3AhmnBw229rN1D5pzVxVG2kLMk1F4C23jZUTLvLvX6/n7
d3fo42qTQEpvojwwI1Y7G4AH7gtjZNsjG/xHMJQxg96OX430sddPpbm52pv4rvRHHIfgElRIDNrJ
44Z8MJYx05lKX57bsYRgQp2jPVbSffpOmoyZx8PwuVtzB2CU1+/re/yMJF0JKL/d9FEdC9oC5JaM
iUsNojBSyMibsdM9qC61zr8rbPiUjBEoGiD//ml6V+P6x3qTdzbiSjCToUfavHu0FEh36hVfYabW
+3N49/NS3xWmoFTXCZ1U/k96r9x/2F/xUtdyriHgixUC9REWR9JfXkyU5mlyq4W/rne7vsnBPi05
2U4moNsB7oTmHznY2KlBVf4dzCtoW6BPGIXrfczxZkz93scXnWxq3ZcXIw9VvK5pg4a1oEhonShz
eFda6tg6DEsarGrj2g5fWXg6PSUYSXGWPV5XKxGtp9gUeZTAnCFb0vHoo/tmOGQoJePu4xW26ufv
+3XYA+/34bWnOKdLFhVqYuIGcSoUvrSQCYtiRy/XqstlYxCCrv6OTaPhUFkaD8GjkBQpUPSa9eZC
7qNSKKR8ceWQf9cT+vRkEwed6qZ2qS/sS4kSTqcskJ0IizFKrurF66DTf7xN7kQJHDeR+uBQlKCJ
QQr+8wb9DxcA+gptrDp90SrJkIAcPEPkcnMKmCUeBex2VE7IiENrLHMB2P55ya90he/f5J9LTjvc
cXCRUjRyCMGKX2Zl7EsTvknlgnL4LwIF67wQhOWg7IkYxIBPZYv/j7Pz2o0b6aL1ExFgDrdNdg5K
VrBuCNmWGYo5k09/PuoHzrFaDTXmAAOPMWO5yKpi1d5rr72WOce3Tnkcs/41oEVEQQXDv0nQQc1i
VBbqrakTWOnjigOKqmdDX0+2DpNHwEx+dsi7hTq+jcntnAs6i7n62SQ4dpgqccYfc3yuu9GF4cg1
0jnJGo/HzLZXEzcyH8dgkjl6mnYDKpHbj3L0GNeHAVWv0ZkLDQHsvQw8yYmcu6ZFmEnxuu5NM1bW
6M7EfWuy3ChcS8pNQg090eJZ/Bjvb9opEM2FSD+4gbmZefo9Jr5md8sBDgseKn2Ol8D1++Ti14jZ
IsgADAM0Sz7fJ2XSZiXNI8x9uQXxdVCFp/bphoqbtfMzEzO0WPehJnYtYfnKeZ2X/Z+hz25TqLBO
Fk8MrSZeUy/RQO5S90Z+Lx+Rk+5/SiiJa64YV0qyWHavjwhkWOjwRt73u+/yhv/nMeZL/58TP8xE
IWuC705xYKrDkF9Ew7a0n/zshs9M7p+uf2OX4gi0E3n52TDpi7NvLDWTauDfcIiirRN4nbow32Xd
wycxbbc+anIJetPoCSMI1CCxW10Jmr6CAwqaSzTZaTbdfl9AClnYUZBpDh2Xxj408EJAJSfmC29+
ack6jH//1wm2jRneJA1WkCKiHeDzBKuOlNix3KeHzr6h83DlBM5yDDZVfSslc8SUcPYHFELMKyv7
dYPNA89+S5BYUHA8b2gU01RYelIgSYHSqrmUCM586X3UkGecxkWGEBFhOfeOTLX7Lgz/GBaswR9d
+1ObXixYRmP9oFxT6Zzxjk/X7tkzne02vXWIZto8PdBtNaOt7WkqTmZ7Bfb6Sg49G+YMdql8SXca
M0sPyR+aTELUaMZDHq+5Pdp2mcqe6budspCxLYqXV5b7y+ZmaPJ4Wj6ottFffBZYdLUlpnaARyaj
pizba3VEyky1vFh79CVpKcfg74pXlKvJrI6+jYkN5cUQh0sTf+Pvn+XLRp8fRZ0BEVYfKYSznUc2
5g8KveGH2ZwGVATlNjaemh6a5tdwTSPmK9JEXEGnC30g+HVzZp4V1Hy5lVRTJkyNzU2a/zEtykOh
85pjX6UsS3Lhsmr+hsCAOCJ+/55fuxltDJuR+kVJDPDnC1VQH8ImUJwiniNkMuC4PWlZRYPDgwhT
sv1jMD6FMHRLEvZeu9pPPk/j2Z7+NPoZni362pD7+H+j1+Nd9N5rDznWSeYuaLA0M5djfRdgseYn
R5jfbmNfkxf7Skfg/W1Z1XGkhRDNofb5iKHT0heGncWHSWSLukR2XqWJN6H3LERBbN9Z73Z+L6sP
A2ZzSfVQJcqiIz+PYbt01d7KT7X51ynK5eAPf4y8Xmqxv6rG+sqBdGE7Opg2Ya08O+TBUP78lHqt
aAUyWxEtJEg1YsVC+1l8b5e0De5Mrr8rm+LCh/hpuLNJKfPUGGRrHm5oXPR6UX89lhSVjBKV9nZT
2xC40B5q+w6R5x/ZBP6ivnZT/Bhl17oLvuABuGj/++Znp57TlgMtEDyKPNxEyXNCDaCAQoqOBa/+
/Wt/lcI5G+vs6AMLH6pBopwyjPHSbDVgpnwbK/5Wld4DNgQKr0k4eGzLGHI6nt6ixRqWHvOyi/CS
TrwC8QU/Kj0pm2XxfOe2uIZaXNwI6mwFyFbQ0f77vBEiKxynXjdmAYh7XyzrmRsiNkO+jvP7vI+v
bIRro53tg67XUlUYekRrHPnOMkVMX292db82sVcbwyvBxaWlRgqGyroDwwvo//O7acNYm9I00jAz
bhIC2qzcdeaPQd1V45W84Suhg4gVrQqO97l1HgXFz0NR4JipDRzvFZ7Iln03ReGyMbJlZzyWdr4C
oDQ1wrgSXTquuwQJqn2vNp5k//1+y31N3eYHAY6higojk4aIzw9ixr3JwcODFA2uNGm3GCvZVWZl
/OY4s6gBTxvoYGwHrxenVsXdANuf1hyWGpekzilUBtdAkwshAPE80+NYjgqF/HyTOUbeqXJusclY
ZcjbhnVjpDhh+0+ZgwbUS6tRHJeOzWlCmuVaAPJ1z30e/GxpMrkoJc2BDkuMk6LnaKa/4uSBHd7J
GKzVV+6/r0EV39DcUkT5YG7mOrt5E1WO9LpI2QjSzrCOScwpr64VlB+/X+hL4wD9ylwwdJhoH/JA
/6QKnSYaVRsjgjdnWWEg0W1s4/7q3H39giyQp/87yjlAEqRCVyG9plS/dwHeQ0FzU6aPWcld9Z/L
o2xc1BjYIZBRLetcFKU1izyUGz85+OMmlZ5z+reTFz14BK1t/Cfpv597DKeZZB8q2oP2eSfyWIWI
mPVacujG56B68308WHDigx8S6W/mtZrH1/uPq5a14gug8Icc3OevUlFyg8Ra5+WSdJ2X6jKVHqXw
9vstcSHqYxRlhpTww8TG/gy26dIsVxt/SOaz3DYkjMkQrzF3XC+RQ+WspeDHyo0A95por8W381/+
OfJicJWjhwqnoyKw8fkVKzMupCoQzt5OHgw13ArkW/v2r+9KK1HRfLUuFRp1cLjqbvp7ZZNt/E1h
rEI+wYkSAt5UKwnPtBesHEZNgr0DoSv9EcZv+bixm+qmzAys0LDWtDcanNlGeGq8NrJ2bdbjLhuw
xuwqKFDZNpxQ3x1Vt42R3SKroJjoCoom2PBJodcO3sfvYmcGUFrcRkSMcU5XdGh1llsIWVG+KZJf
KX9jKVEkz+/K6M0PD0blb6XE2dFnhuH9T6uLFtZ4L9d3vvaoQpXpVl2ZtvtW7TdWHO1zSf9pCP+e
0G71/Spf+iSNOV1mfaHdn6ewxQRC2ytKcsiRRbZYXGkTGYrnF/QEdlfG+soS5KOk74JfCA2QRThb
VCWsIj/sKJ5kBsDA9OhwZ3HaFChUjHRF9kBDluRx+9H7BD8FO6f8KOnjnuSdk7WOg1Whdld22qVv
iU6k2Vtipmx+CEf+c/IZgVYNTRskh48rRH928G67msZ8VMXPtzO6Q7O1KWJheC983s6Q/HJT6or2
oPpLJX41q2aTWaE71xTVuwE1WcCZEjMYr6JjVO5eR4zlg800ksz9mrSNke/m8l0r1oXkNtVaMiK3
NtzORjZuOvjlwRa/qYrp/b7qCPHkYS5sx80KwK1i89bm7xkN9CL5tlSLJRW/IHiCMqxUukdxDfsh
icurj8Olbb5WyqGNX0DmYHdTvUxRKoIjVsTrLuec9t9lHOK+34Pzsn+ZnFlfEdxInXtXP09OX2ZR
HVuWOIQ2YTNcWbmult8PcenWtmYRpJlrqbL5Pg9hoEEk/EYVh8h4KbqdL544xsSM+aLaey1EuLil
Zg9hrh2a6s+P57aKdDSSFXFIBw4j829AgppYxpVXmtGG81mzcd6mwdrQALXnK/2fjRs63WAmKuhH
EXjgm8C/WbMX2T3tLoiUzIv1/RReOCnw+IaAodF/ChhwtkpZbiRJFuesUoVKDBAA89jjTor/eWFc
SXXMeT3OXg74kDKcwovh+HL2coGwGpoOhDiMFcY5RQqBx0TPb5JXilA3clgXHkYv6zYLXhPUZo1u
04KyxeZbJ0Oqw8WsuCs9XaVXYdyj+aLmK4tyv4h5Wg4cMZienGHpo1ILOsX8+TY0VsFs9qg62zm7
ruLcCyL9tleD9RznxiYUduN+zMDVR80dNCxBoL5k4B90R7iOAiUML3aZ9jmAeBgdtSjWjoR30Pyb
VAwYBkWxvdZYrMaXlwHS+ZKjbUe6qYMAx0xsGL9fLv3iev0zhfP//2d/TFJUhUHJejWT5oXl0Ryr
lSrJawrXZlt4PvZpSY7ZZfkWlNi9OIlnUq+KmIA620kIRKi+7Q7xZmqVTWwUbhmUm3F4k2ttaXfm
2uDJYzRzwkjbWGr51Mqt69vjwkGVSGvyp8nE0Qy7SKfiZitIYtSjDvlclnBsypWD5ATIPChIQcgv
Cd5uI26IfW8sQgR8vp+IrzA4jHR6yeCBqjDGEAL4PBFB2LaFHkvxoZPeSlyNmgoxE/1EJKhp5cZw
DbtcqADF3w974cT5d9TzQ8As5LbsMRI69BjD9Ot8cJZkJ4S7BgkDApbfj3ZpsQGIZBToAQO5Zj+/
YxlrYVthdHColfrIkobajYIQeSGWqChd2VkXMCmuSxB+GTFcYofzKrk/6dXgCx0OEer22suYv8vp
Lha4tgSIC03LrsEiVdc2ShPd+cPsuoOXIJu8VzGMUcUmwoQrNc2beeJl4+8Yvl69cNVLE6KjiUTs
6mChop8dIKOS2B2Bc3yY4aHQDneaA4VCyraFgV+h/kjfNxugLuW1Zi0UydoMwfhmjmhSBKtx1iRR
o0MWYlCZl/tyrHYS6WyVLNEmOOVFDhciCR6om61JJr5fyUtBEn3q8KapZOArYJ59t7LSqSHmEfEh
U95jkbp+g2Jh/aRn6o2W0srgk3zrKZYKDpL/yq0U3knNPclNWi/zjs7h63WOS1v53yc6O/lpbVbM
aYBiqDsnYBZFT9dhi8clhUzh3AXVNbXhD3jj/PQn8yBlkhX66Zyz3YzIT1FVSR+jW9gsTdk/jSG6
xkFxzMtToWLSKJtHs8D3rFK3ehZRZ2LnzfyJhM5+rcOAU3uWMUgNw+UmkqbdOPYLpWw2kmPvdVvc
VCnWunmdneDy0OWK13Ox1fLiKTWHhSS0VcRejq9C2fOW+/JWc5QJno3K6keM+M+BrOrl4DiijQ8z
eCQpmlfh4h1IFFjzV218IrVypvumfKgRSFQllXqs7vmDv46nx8hYf7/LLi0pJQxCFJ6HgvjZDCc9
wXRTm9gxVr+j6S5sT8RDfnSvJE+ievh+rEvvTXM3Xd6Ed7MryuezqZPKsPerURwK+9es2yAFq/mS
8FGN/36gCxERYCwp/wxa8e+zl5Jbzer9OkVmcWk2NHlmj343H7pk4nkj3MfvR7sEQ8G+BRUD6yQd
l+cw8J/1jMIyUv0uFgdb/mFzm3JtDhomncHBjH8PSQOpH+Nmse/No6hyzwETuPIEF1/YAm1QwSVl
ErjPT1CgQhY0Gqo+4+B7fXY7Fs93NSmFHniW1HlkWDakHo3LO3ZOGNIro79gndWCQqxBhz9nWoFm
4vdPdWlrOf881Nl126mZFko6DyXQ/NfbyhMYw3cbBY090rmrJ/2F4eA0kTto9NshGXM2B3HV2ZWK
APpcCYuDE+e6ja2c2LbMSHNlg124VEgR5+CXJE4FmP0832lQaXVtzOUgcqp8ryZPFJcpQsnXpMcv
fDIz848LTKW+/MVUJipqM5KdhFhbqxC/WXMwjNavuqyv7KBLL2TQ7UqPnEazznmQEuq5FE46N3kg
0yXT43Qpu630VkW7q4DcpXUiWOAf0GQQsrO5Kw1ktwAb4kNpGS74n+VvCcIKzViS3TvXGqQvvhg9
Uwo8DMqW51l9EpVhmdjcIMg82Bw2HK4BOQKbPoivlAUulCjxGUGMhrOHRiNEfj/vikYxmqyu0PEE
Z5xFlQidCfhAoynLQQjDpZZ6XLyLZjA823z/sV3aKP+M7aifx56GsXCiOIH9n+0KNSeM/lVRJOzR
2/5+oAtHDV2tMus3l/m+XF55nkqpFIG5JzavtqSHZlB+le8zuaJ6qgC+/vtwsEEBi4Bm2KDz+v5z
tk6JmZaiDj7KaoiWllT0OMiVdNeYrsBCGlzv+wEvbZh/Bzw7Roa2z0qnZ0DqzMxlhjXNdGI8e7r/
fqCv3akzMwgWO0ktUp1fLcmsQLN8kxKZOWH+tiyr92gEyrHeOU603IQw8KRGdzCQvXzIXbsStBk5
bpRhBa2/yCp9nAEEMslTcdOec88Eh2CtXwsf6yLWocK6tb+R2isb7cL6WxgAawoq43jqOGeXuBo5
dl2bdXToYx86zzNlj8H8mRLJEEbD55qJpd9P1AUUxeKMxeSXTAPM8OzA6KVCtnNdCw+iV12nVBeA
3P8/9RW4EiZfraxQZbHPXqt11DGJgyKk0PaiZHcUJBxuclP+9f27XNhdc/FGQQKdk08+VyvuM61J
Kkx2Zk0xI36r478VkWrmGEuywe+HupTuznQ3CBM6m4x76vOnkytCGMIwCTPlU1yvOfmS2LVQV2fP
tNVejPFCu8abvhQLUaiCHQO3UkWR+ezzKWLR6n3ofGgHzQ20RmN/tEGh+TvVtzC308alJ03uaQ9H
6++aDOalWgU7hBmewSlkJs9eOhwsvah6RNso93C5wEwZcBeIJhT4KcppNGs8BtbRvrau6kcn61lQ
T2ALbImyID1R59hlHpk0M8cD15qPPlMB47GhY6LrMURB4b0PVkoTvMtGtxdLkUxvsSKhSGJ5IlVd
M0NZpqw2hZ5vgtBfNH58BKLI7eexl/Y9UH882K4d783imC2mZFHlWDM5f3SYMJQLxHuiydQrfsAm
VsN1lo+r+RaPsLhrpB0Avq1gITi5vjR4c/0BpHIxphZhMbWpSvZ0/nDdPCrOtEtIyAPdvsvjEB3Z
ExHcIq5fOPoCQyxq/poyulFbDiEofUpu3k6d2Bp9AKCTHwvLvynRx4G23ooTpY1cOtJdMujrIhVu
Glhu4Ey3Qy4/Z4F/GxjlQgz1psuHhSD5KusbYhtbvyuaO1RpBvuHLkk/G+1V7ddVENzMfSYUid4S
vsp2qNcRCXFSRXRLYZo9QDiadE8KJERfQSLyelXRXex3m4EyphwWbkQFR41smqDj3SzY15brhr5e
n0hHwmNebyVX70w3Uc11j7leMakwym4t0SxoNbtvwsQlZI2KblFVfwxIs/mNCq2671/07sGXHis7
xe7YDvfzT0jZsEwdRKJb+TkpVrReuWFV3IQyZUf1NqaDI5VXwW9F8d02epMMZbVYpZzfaFTMfKYa
Fqhxl2O+2vxImcy8xVxrnPahRMMuRIqS9hxXO1b57zy6rwNANv/UC9QJJhqrk2UZIDlP7cvs6oc5
AqBC6DbTuOwyCSMoPdnMiOP8H5Lu1XhPAKAEIk8scSFnT3dpM/1UaaNNRpqbugrH16A5xglJmhNc
ga0v4Rufvpiz/KB14qj2TYJo1kj4J3sdmpsROFnwOOp6m8IVNarnEk10gShfLe0KxJm4Z1iJqwXp
r7Y3XMYgDQpyw5CrsOr8fFiaGb5gih7Hc42zT40lgVtImR03P5PjskicBdsibTbd+1/HPswUN9nc
WuMujIb7HNZleaXe/1WjjAcyYbCC/0BjteWzC6nXOifuqykhqYTVRuRaSNrNHDJzlsH3kkrM64t8
FYXdOhnfqvBOruZv/codMh+XZ6eabVA3J+LjbjTOeeta5+dFGIThzOWUixNMnim+0WbFLJyd2t2E
eOKDlmIperVB/hL1BZoTgbtqUv61zjXAerqpjbAZgwNsqnAl2psquiGW7sa/5JGkJ3a77oA0WR29
WxXithtevn/5+ar68u7/PMDZlpAaobU1ifVBwSSXwnaOyS0c7uyO3XeVU3QJS+V1QSn5ldj6XKYA
nbLItxQwA8Ne1yX9ipVHl0bj/5i5fokTbUR+L1rjVaby0CivHO7ZWJA/xQu9Tp/JnGqd5tZx0ZnU
9FCZabAAa7z/PiMIqai0DWnEFefAVTqDzmz24MC9klIDz+ayLT6d6trqcWCXrvnnfk1qaO6G9kjr
m4YIk3a2AuOgltmEg+7M4qZaQxoFgTu8Fih9XWdQG6KVWXgQgeLzm7tpWlWThCHtk2rDwTMX74Ep
TGo0w1FcCxSsCxVgmJw6to9zAz2DnmU0cVyjo6pU4WEK0MeB/JKk8rLL45WGEyFWAwoAea2PmzJx
3CFJHtrUE/1bnY5c+Wh1yL43wCaxpQIJG+fBKVxAJmXkBu2NVZ6FbsY72OSXiAtjHVZgPqh1L00v
L/M4PXK6AY65ui9WDhgnlC0URAxPwJfoUv3gwAk0MuWQEpXUZKy1iqh7GN4GhApBjyhGn7o6SkJF
M60gfgGsldThG2dCGzRy8yjbdVFPk0Xiirb3Yhu7LqiXeX1jYENRaTgO8YMW170eKqvQEYswd5al
8L20gMMRJC2XfLNoYUoXBQaLenHEWmORI8LdOjh2BsEhGLCmrpKX3MII1wzh+GkrIhK8jYxsYaAv
9JzUwyJS/4TUsYYQO4BipEF1BDlPV3r8Wzj1vSTSO4Pq4RDaLrw5lMfFLun9vfD7gx9FbmxYVNC3
MPxIAPjG+sqdKmPbE3VBw3bTIl/OCrQznFVtJx3Th9JcKEpd8/GxnOVOJ3oKd5FW7eePF2XRQc/o
LsJKzbJXPld9nWtraSp+tlW3ScfSWoAq/NK4mFuoNegaLCcxrDNQYex0C2lf0uxaORJYHQEsVKZK
Lhe9hgrNmHr2GAH3KxuQxWXZ14Ac6r097lAHgv7feCpmiGq1miH6GlXtwC49kdl3TrrvA4NWE7G2
0xvwXicsqeCZ6xn5tod+y7dtI3QTr+X81W/h+NnFKaZMQ2jx0FjWrrfejV4sR/2pVE89vsSxnt60
bbsJ9GFv47CRDmiqsOIzFVef2pOpEQtKqmdpG0Rpag1FqMLwZLtfVHq7CuXySQ5qGodTt8/M7YSn
gOxI6/mUyScoDG0LxzDNETw1lwPJgy1ZtxIVHFuqMDvBqnzc0QixQNzVyyDAjgOdTI5Ml3vkLwgC
n6CSxNWwtrvGA302lcJLnLsJKUkJEeF5u9MmWJb7mHJGHHLTmxp0elY2le+jCBJv1strrOnRSrRf
Gku6syRlnQPk9qqzg/Yn8prAF0nxYfrhC9mbuubUFLtC/Bg7m33ZLGf6LRzkscNOz5bWMx6kpX/i
etqnYfoQRf6q7/NnVSo933/qiQP1ZFzL5NhTPd3gS0KsaGFskzxP+lPasTaErEJ9tSmZTnW2rujH
1WJURu7GQID+wAb1d0X003B+pPlz5f+2auXNj5tdOqUr6gwtG3OyteXQdUu9UeHcBIuYRsx0J6K/
+aBtuqhYNrFEy6S+i9uqcktZWVd8vmnKitXvPqe9jq3oPH9t7Z+S7k8397qooFuO3Zz0aCIJIEc5
xqPOVHWHFi0Ou9M3JKYnARerhDQ2jDAz9WjTahJOKLGX0Thj6ndQSH1RL2NSKZoKnMZeciW9qP1w
+0GtktBoGKAC0TsZoAnKGQq5oqmSncjbGzGkN3W0i9K4XlS2lripIjbNvuR+HHNj1YzS76jJ94Oc
b+La2pNUrMcuXHe3Kbu9hgDG9t4Yeh0uAsfaF3XjtkP6UObdX4VzwrL7dVHLGwQKycHSTVppx4ku
GstI95mFEIpJgm1J9eyNPJ+wyHJV6bSab21H/qWO8qwuvHQqsmBJvXEQXWhgoLWW+CHVD5pPmrho
ItBJKyK1C7FFo5uogTkbx3wsk70WUXajjWAghbmNR3Plj4mXJNLvNlGBhqIHOKK7fHzDuntfYPCU
4MmLU8bIeaO05l0ESxgXtttODzZN3t3G4b6w3mOlWwaDg8tQTCkm63bzN9tqR0UyH/CV8Ez0UxvZ
+oOhFMAwlLSec6iJEcrWk32Kd3dFY2Bf/9TLbI/M23Iyf85fe8UdFlS7IEoWKrY3vlXfUK5ZR/DR
Y+3GiFBoiKuVznnW+J5o6Cos4fDZ8gYUFbzL+eN0Cs3+vfZzhGMinWbWgJP1K2VMXxoMdqDS2A92
3K3UYPiVRt2t+jJG0mY+eAyc1RPbRWF3kVogvsWMlKU48tUQk4WC6pQgiGcKI771kQ6BqX43JuO1
NLkLx3o9KuZzIO4nsuSqhjhCNmePyAbCDQT9WDH6ou+GhdwhGM6bhmQtc42ntd45lmJaJTUUxUfU
4Hl8ge4cWSb+Nzn7RmjZLjfAYKJyrSfiptCDLWep3ITbKjSRFspvDSAA3SxdTZMF3dny2iL4bES0
GhJlO848kkUwdF41VctaSL+DtvyVh4Fb5MPPlHzFEPJLGq8s5t6rRmsZ6u1eVtKTGvExxwhTUNLk
8iwibVHqw1LiOhI0K5RdBYeDnw0qdP6T0KvCHIpIvtHNbpuGyTLsXqnWzfdBY8qeEt3VicNkZbuU
YzhOfjdpvqT87kHYxgGehMnKclTiNbw7+mW1kxv1vWW/mSL0urLzEgnxsZEJLL0kT1waKQP0RJt9
Tr7HhIQwm6ewdIvyTSmg0rB5NfVo892kif+QROmuKp1jiVCTYkAXHIznvMhknA6avSz7WI2nnl8i
D9BMnpqMt0VhHmpDT+HqF7WrCfMgAnVdVtz+CQdZOik2oh096nPKQ1mVrglopHeBS4KyxJF0qdLb
A+diQafjWp3encRY6rWLxeQ2IPBR8odUeXb8+g9p2V1fVkuHDgT2VO+UVO/nqO1XyW2XZwup5HJI
xj9KX9+ShcveKCqKLnCB9Ju++/tXVli1XEILvH3wm+wgx/oSTvFtl6vz31Jxh1uG/xgTEmWh9EMu
mqWtpoarSj6tvbBEyS9+4dHrxQneqALIoAM3Sl98ud9wDVsLdeDDUxJ5axvtExHHWIePZEVuGIyL
QgCwimKnxcGPVhspnWWNa7APQqiHrQ9ap5eCGpS+rzJ4V1r0YrHJmnoKse9Aq4GCh57Rvtro5o9c
tbYFl2Fa7n2pWscEvchOytsWxBtv2yS1XItJGuAbhqg69y2O8P6UvBeEsQ3y87IaeyKXBHZm+tou
dlH9LE0nEc7ggFglpr3Rh+KoFNpD3QQbTc4ct8DTsKXTJ1cJ3NjSvdNvEiqQdFoPSzuoESUtHxwQ
ry7Lb7/PjL42Yjo4VMyGLkRqqo0K52f8QMh9JY957OyDPFrUfbyF76uNiEgmxo+snbbteOQ0D4xo
l0ei56olycCkIMmCRVrZrkW9qMIvbSxMDGhok66mzfdP+AV5nh8QL2kF/hPlhnPi4xBUjsPVkxxq
9KFCIlyF+5Ekh2S2hXT8/WBfigQMNguso0c1d0p+oLT/VG1yvS+HBJR9nxj3QLCkrmYKC6xifV4F
Z1QvruTqX5kiZyOe4b5+MJSSP1r23gCQGzc6x4ddvdtEE+wruXoIpVUUPY+KWOndK0hGKpS1XP4e
5vgAPy1tDu3G40wQAJbu6RvRUSqEF4sYjfzLqhEJZfH8ta6dxvEE1cYyncUoXVNI+DpvmEyjEjCb
flPsOK9WhmjKVC39N3vgFgKAj0xvCm9krUHR/J3iqBZfaaP90ks2D+RgFkOTxMzmPMeZ0NJJAnlI
5ENuIhpE5K/YuSvQR2wGXBsT9KgwqdRob2kTL7LVbde/zqbzmNuGGXHMe6fUTzaqWolWe+V0T2Sz
ygf/Cg5lfN691G+pOEFKN+h/tBREr89ou45I5CmQqDoaZKqG/KdUjjZenrzavZw/ha1MtPGohTsr
48Zv0CQo/1q5FC2c6q7PTqZ110o/7SheVdkOk1xXbUJXCt786q8ZtSvZBIduBr4GbetbHW1EoVvP
b5W7ukiXVm9hsFbfTTXd1H25VmEuNmm9yINuVduAg7m9UuS3cFQ2YaksNTJeg2DfrKI3BR260ca7
O1rq/qtksankfFlE04MUn3zzKqT6GTD53zTN9Ie5d8eynHP1Xdkq1d5XKc6Jja/fKXgq1anz0jja
sqLukmvWSk8Cb6Dt3kl2doULk35jYgSAaQ2hdnCNVfDhefr/ILSP56EYxJVjUCk0OXnOTsWgntQW
092D3ZWbqkEoWocEfZrKZjWaMm5Xxl4ou1oonjxiWyzBXs4mArTXwUabVm49TfolwS1t0mY5jNHK
CEI0av6y1kG7BdFGxf++sBGs7chVOm8YX2sGGZK7iHwiq3q3QlurtU4aNPkgGlcSQl6SzOA9kbPk
WWAD8ywI3KkxAfXFxhqTZdYjAHuU22mRRE+OWMLAcAchrmzpjxvhbG40qB0yXaNcHPhjfZ6bNu37
Lq0h04VYgMZo6NnZUdQ2fL7sL50IruGjjoKwa9EpMPhJ6O9SgNbBUm6hr8PRYL9KJYafR1pYtk77
aAb3mX4s+2NU9iszwj99HN2+s065DOYvQ5GeCZlHuz0qZUVovLO6dNNp8TLxlXdFUuZ0Z2tEiB0h
1h3raHb5fvBrrrH47VqM1hF6hj7NW+bRytadSQBgDl4m/gbOfdSXC4DRASExKQpdn4ezx9JVUkzt
G4KuZMdP+TKStKW1nRT6cGjSLczbSgB9TIlnTHeZYSxSmrcNFDMWI5mNFJuPcQPIyDdcDtmuthGK
bdAsTUhcj+OE3pdaXLkkz9oc//cBOaR8Kk3mOJKcU4SnHkagFaTWqdRXurzN2pcGeTTlvm5vTO1U
/ywaiHlPCvhsuG27k49TSXawmmtq0Be+Y0ORP/gBlsZNeoYRFvTej0Yl5aeBFLMJ5PsqqV2a45/I
3HuE32SrpU8p3in2qy8Gzl60a/vMa9Jj3JLkOUs7Mj3f5IyD9D0sy3x4zFVnqSfaqqetAvkCd3K6
xZSDjWl/5h4b0kjO2BVk7gVuCdjgoOMSjTcS1mVJ3hyqPt6Vxd0IXJdmj7lfrmzlXWqjjeE/F2b3
oqu35lCGCy2SX6H3PFR6sUlj6yWhyGZaGO1wv/qD8/x9mGFfuBbgo85ikND84OCd3fpyF0RKZ5vV
aagsBKOThRxh4pohZ6UeK+lH3icAYNG20I8t6X8jocycA52RfnTG+4y/CtVY2Y0ATTvaxaOYUNkB
QpWUx5HDB4ry4qMjDMSzBmiVkz99egrQrxHKe2RvHb9b7Aq4GZUDebyixa+XllFfgYVQAaRQl6Et
H8fI6gAJ+M6D3nP+Z3dJqO0VErj5mxf12oqFa9F84zSqa3QYrAXLjHZSNTb3YfRekzaIxNwjrj8T
1K2HYByWsa1QmpLv+mpZlNlqnuRyzDyDYsCAXYxCKF+VutdypxnOsOgTZW0Vj7X2KKO7L5CoezVk
sVUToAWm5fs1ubQkyGJQgKeOPHPxPh9rih9basCT0Bbr5sqxMY8Ttm31sS+utIZ8hu35VC16XkzM
V+kyh0hrn4UE/fR/mDvPpdjRNM/fSkV9V428mZjqiJWU3pCJhy8KoEDee93QXsje2P6U9PQc6N5z
Zr5t9CkCGjJTevWax/yNaeZ6X6S37Ud9lPChQ3jVDt+6X5nRfAvtLx9EXMQ8M2b7QO7p6x0NldSL
eTOpVxWaHv6iH51xK1OzoaMe8khs/A/MyL1G3zLPnPGtBMpTn9maNY5V8xejq/6Lu6ZrwNWgNDNv
Ed9PDYOrMSI5PUF+lCRb5GIo+Qeu1jqtboMVwm3Ct5wAZcSOXdyxdt1Ov51QwEkpZtrRPYtEGfHB
sanbgc2wAgc/6RucF/wZpMkWCzcRqqSj871T3EXPyaF9RV+eEAuLcgq6/KPKHf5iKUMmZRi/nIco
qoAJptlIIgU6+luskPSV78XSOF6123HRr5or9YXa/2wcgYB9fNSqlRwv5NY1kMSz/QOVKhmMVL+k
wAIdDpPAolopwk6b3A5eHIkNsIY2nraD2xfHqV0xKo0rIq0n2gkocGyPEAh+qx6n3jGPwlJf6R9i
CqqB+i/asHb7EKjEuMu5hpM52mZ66u/TtfyCo/tMhwH1/jTssiuqgO1RPFCQT+9oPJTXfXCgdVct
/df8BR/4/INzUK9I8pxOcbtmDVnJM3aDdPRwo0GIXbXQCYVmOdm+drSaY59dC+aym1ykYloMBBFf
1FZhscSzgE0tNpno63yBewRvjlOcAKuCAB3D62I7FIskgHe/pAAlKm7+1oAwaFwvQ5Z33XTL0oSo
7lAaBnORxTQqFjoWeR76RJuxdQOugihpWLSc8xSezvEiPTeZTYXeeEUrtXmd8GltqBE5+q18o5/6
J0opgBjIJVPAHHfGMVyVW+PYH4xleOdvo4dEtDVlLRi2UCxCld6B7bMLc4Y/B0jrx6sSZXXTLo/j
QYzm9wjCZaseOeqGciWItlI7wPmjR77NpFfwL8ODOiud2GJBY0Sl6E/BW10p6kockMA4FLkbvPI7
iBEEdAS5NFPof2GfHl9J7yqPLFsoICGiDWUw8cZ/5vp9k3rz0Tf3lufgLi7Qv4lIf2z5LVuMa7iY
eyux66vhblpAobzON8nR+ij3SPZiWmT5OPU5NA80eZnFC6nYJ8C+dVzgnfgmjx1OChF+AfNwbx3U
qxL4yH23jV4ohFfXqm0syk2xjVbIF1/lT8od1gKmafOvv9FVB8uQBfwxuv9oviqb4Lk9ZWfxNbWg
pbjBQTkJT4m85OAQJUdAljJ2EUn1pWu12KJhHDxH7zKz6zWtFujkNOqTWcEP2ffJc9ffyc1W4/vK
tQw3DVxrW++JZK4rajHVygSqdRFJDESiCkd7jm+H+ziye6Rn19FhWCmpqxl4R61GVtWsJLzC3QiI
LZpe5Vv1YTybf+mQtCknJnZ5a23zqxTQzsNwMF4ols11qr35FtR2f1ufZLjT1GZd4eiv5Jt2meyy
e3PdHbLr+Lb5UNFxtanU3quhPR2yc452m2k3uaPj7V071IA9j6/ubLbzOu6ETb7QNi02ecJayvd8
LY1tOnxEw9qvV8ByPOVVeydrH6YV1qUozvXRks7LiP8er2PeoW0bOeZ1dofIDlcML/wNqJNnON4L
W343LomYOF2np/FhUOwMRafn4s0bkTNDFJS26mJcoagyvhrIjaWgata6ddOAx7rP19SiDuLRP3pn
+azX+Avb0XO7Qf/vJnimLC/TczScerRl3n4fPfVr9K3zY36vWFemiSznc2rcxk/TYxOtRs81Oe4O
3bX35j12Z5hN1EDphCEypr2L4rxZV1v1MVsIm+bRv8fwtj/7L+m1vBWv8ysSKmEnPc7eHrQi5a0l
udiMuN4x2ovXhkKIvYj6QxTvNO3U9u81ZIFOpobsYCN737v9VTOuAn8Dgp+EmTSu32q3fmPX2+zw
KwTAN8fEy+FL75/SFeqogKsvKJEfKklGEilxGQjRXb9V3rj4dbieblRHBw8D0QJ5QabIU73UJdI9
OzsOW1j36o5uXPNuPhSrrv8FUP4bwHG+IEkEAjGHAoBfrcsB/cMFUb+RJTiKiC+alEvYWmrORtAv
reKM/Cil7tAj581+DvDr15KCl7Tw6zE5w/OBKSjI04Ih+Bb2eAjP9HGTTlfl4AbhykNAQ19WIa2A
Wfq/4YGeE0TXHnJpo3mu9Nr29M7ohDOvVpG+ImPsNp0HBnG52Fjs3MJaKG/GfJmXd1Hy6HvrQMKH
c6FIq8xzTH1NcNxpeN4siso2X9nrKJk37X4SjlniKtO2kZclnUJp1yk3wtwpWGrUPELc2IVNhwQT
69NY9OFVg/Kc9os86YIm/T4Y8AhQ2kCQDDHmORj94WHoU1YFihnVd8JNeCz2uY2f4ilZ3uoOadMt
PqJ2ZnPc2Lnz0O7zTboRVpz+TuY0i5fCLpcfyWZNxVhzkCBZKr+K1f4poMH8WZcUHVCJycXNodwP
FxcVtdRKuTzsGuGAmyrp888j7Uus9+3ueWtmIThsKgjfeUephoKCWbT9Lges13Yv5PSJKe8q4oeY
MEU3BsdognU/hA4oG6jQnaulAD1ikyDuOjVlhysz8u5KDUdbMUAs5khlBCCdahHd7EfFDBGQ0qka
xG5Xm8dWUtYqx2ysuL2GEGlTLqVg/tRubrLPJWWFc8V4o8y+x3fcAR5MF7reTwrSBOl0DmnHqdZd
U1Ly4ein9Ii4s8l++opwkt5sC5UfgjdJPgvxfakVf1Xt3Kvet5O3qPOzP3zEGqK9GHVI8atXtKta
EY+1ByjSMPYAezNQcqMROiINnLwwdqYeuxkuIIF5CsBxjL7gZlgTRIZlBwiF/fxpaP/0tElDSXdQ
N5ttZr6j1PNyoJKKE8eu8+4KHazioTXPP/8IZU5nvz5wPsMguQIOz+B9F49QOxHdHMPw9u2WVtXB
PxpXwhXxZVSCVqe0aAvHEc+S3lY34oZg3jpY+HfvhXNyhC+gvCTzak7LhXWKDhryEO/5L+onF2bd
9yukkgx+DdUvUrNvC5KUJcwCyfMP7ZYK7JX0aDzG1/EaDQIZEVke2NJY+7vsFB+T/XRSNtIm23vn
6tZaUpYinE630j58kc8SCJA9KPkNOt/33tk7+NfhNWaAjurkZ+LB8pCekyvvJG8s8yY4pvt0r52l
s3zVF3a2E43FhMHQTjtwLnhXLSfxTl/HV+zP4wNuWgejtM2liQj9gpl6Cm+NrbUNdvFja26Ts0bz
mcDxYF6bx3xn/ILN8M3bdD5AsP3hf7Mi0Uyg+LaBT5ZZdnE+SDtxjocLahbUcwKdGrG48YfDkObL
rlLvNP29FYptH03bQuju6qmzlQKxgtnTfWjsrvPsSOk2OeddhbJvILcPRRrYw1Y+ieqpLeNl1yfb
iM513N0MtJlqVbsVreda7dzYwnWvCWZxFW8OEqn/JMNd2pSvIYHtALaT1s7GEoKF74WLqbfTQKNO
J/+q9zCndN9mCycYEE+6JbSJxG+zZaxRRNYLU9qp5b0qSlt/qjbqgO9q3lCTxeJKb9ZKRQ8+/wtO
u2uWaDsWiqsFYOjVF492rpq9SRFq+ECHgjH6xVn/ral0eVQqixm9FjpmKKx+T7bzRgrzOpluh1mq
ul/IWwotOP0sB1d3EPpaK0fpuo2Q9LbHU7O1DvqbtlWX5i5YGJvoAJDQv8FTdmdtrA31qeXPt4Nv
2hiXy6PJJgHNJWEW/0mTrZW82qyzTtz5YXAqW1T2ivtguAlL3YO9XDieH5wrT71LhWSXexRJygnV
ISemYNEE2cEL0sc+SIDgn4f8oHkvngbKKDcWgMlyfZ9N11X74sn73MMuLLpJkpjwYiGPyjYT8oWs
RGujeYsjRBdTqPJitABDxOGP0sAM9itPtdHYOgBlwRYS22/MdTAVbic9x3m2aaMXv5MXmSyXdlQg
GXqOEzJBIT23eoAHxKkVXI3+y89H7Gt77XPA6EfMMo2EkmhmfT2R20iXp6xrh50gZih8EGjXZ7F4
GYNrGP52BpfMij5+/pHzFP6nKY5kmwYuhHhN+/aRnRdE/H067BLlHsq8nqSMxs3UPdXqL8IB+Z+K
xkQb1MF05FLoKtAD+np3mYzkVMCt36b240Fyr+gs09Ox7XfdPe33lb2l5ex+9GuLWP/e/MXQ/otA
/eunf1srVSLH4KR67fZeyOzHx35xuMLv0761ju+W0zl7yFRvx+Pd2jE2f/18iP/VsfjlxueB+SHQ
ykRjRKB10G7dQ7+4sl5v4/Ngv/ur0gX287Aw7Rfn5rybTr19Rn3cke31+i/lr/wXDZ1/kRlAiqSp
rc2a1xQn59P7h8vw2zbzBGqtO8NchcQbAfz2cVxVdbu0SFODGWR30IlgCHhMgi+LDOYyEv/2Nvy7
/56fPudV/bf/4Oe3vBir0A+abz/+bfWe18VLE74kv7kvzctvi7/C5j/md/jHK76+/m//q62b6iUJ
X7LfsI55f2l/yz9+u2l4i7oJ3+rvr/3yVnz43y9u/qwvPyyyJmzGc/tejdfvdZs0l4/lNua//O/+
8rf3y7vcjsX7n7+/5W3WzO/mh3n2+99/tfnrz99nkb1/+/Ht//6740vKy27fq+q9/u3l8zb57r35
7SVrXqq3Jixbfv6oXrL/879fwvq9/v6u7y918+fvhvEHBWBA4iDQUe8W5zYDaS+/0cQ/qArjIICc
Abw+BP9+/y3Lqyb483dBMf6ASiIh2MhL5iyAV9V5e/mdav1hSLMCDcIec42c0P4/r//LU/6vp/5b
1qYnANRN/efv39ceJtMmMRdEUrDaaIV8x8lXpafEoViP61h+0opifOwKZDCECfuvGqHmzupXSawV
66ZttZ1vCN4uryqSOr8XHoitIbMBIZaHk1VHr0FQFHYAJACcsCqsA0O6V2W4p21QqptGr91oMDD6
maKHHx7K32/qy0182yk1SHPsIAqAEW6EFfRtFQOWA6mASOgSbaVn05puom7Qdn0ZQnTVk3s/wQp+
so5qbtHF7qLxNOMkSAqLvQggqU9RJeqklmpW5IviYvCV6KoDI7bKZIsaaav4ML6m9jalLhhBilqM
YO2cTow0JJFjWveVuPn5HX0TXsK3HrFEVYGEKAKwEGFNfN0QYBmlgY/xwBL9wGzrmTHV1iu/MaZF
aXTKg+HTnULTr2puzDbJT5lEAbvIreWg0v/pxdRa5WNmrSqxmYBQU1e6/H8KqL2TkBqHoE6DddAp
IB58ALuK1742U60tlaCiSj9rHvdx6R9ksdlpkRGfNL3eRs3rmEbVvZVI2qqd21O9JewL0W8WMEZS
R4ioAMBF9JZaIjUo94vDssZCZQkzbvazgyfkZIPcLtNGe/vFcM3n0w9HJcMFCxpxJgQB2UGR1v06
XBU6GllXVcMys4qVb3rXSpxmDwPQOLDKbWSmpzGK72Nq+os8xlVlkKzMjRGmhTVmxa6gPfut3z7r
ffOijIqCqsApawbviB+KdJy7/ESJV2Y79usOfOK9qOq02jEU73phK2bMNaDaqIshjiUZ0Ymu5l6o
wG8U8KxXda8qFDn0LnA6zbIFMW2vlEyLnKZTgZnUoaws27B+DpPcdH8+Lt970pR5RB3TVw1VUfil
GJt9HZdGAFQuBrm+NnVtCRu6vY6DAWssodqU2UffWz7w6veirqFK+YXqxt3oLybBy09KU1iretK4
NW/WDxayxfzfL65vfi4/Prf5+jCywEkI/4GZq/b1+rRSrhC6m/S1mPTg0uviptOIrzJNaY6o+tA+
ULN0oVU0obLUNA+9ZHghimltdAYC84v06vteyGhJOAkzjeAM0RT8DqsoulpvxF6z1lMY4yirWuiX
NeCWE2OQl5YWpHcxMBwtzjrAoqgJBSXSswnIQqO+F9PM2IyjLy29shZ3sthFlLuScKcn7cGvu35b
Zma3MkMzXY6FACZFjDKW0aw5DCHgVwM7D9zXgUUak0MCDtpsjix/3z9qKjc0zDxA5imljSiaIrc3
Wu0OjEvXTaTCFTTFXpcXUiWCstABwltNzBINxCRzPXmaFn6vAb2uiOobnwpgnUe0uEnff0VX/L54
GXYUGkxxFolm+X6fpEMX94riqd7aiuXAmSKMasYC/YRGadNb/x2cXQrIyN91cUH1pZNmYKom7iSS
AbvTJPvnc/JSZ/g6dFRKQNdwxkJXYyJ8nZO15WuW7+v+xkqsiYYbOumjQDBQ95gFREOH8TWN0kic
dn4RhYukmeLtaFCPEMnlKjNJK5tw2pFGE3P6oPS32tTId20K6Pfyo+JpEjxItd4q4ZSATqdmnmcT
MCKIycuksKr9oAWvv7iruTTw7a7odM/yldRXgFR9mxAZgm+fc3vAe2fVxD0ZjJDEC0HuZ65KXTwB
KTaPxlCtyvQ684MK9HGl7aJOuRXbbriyKoneb19kjtCAykDckE1dHYdTYdS33jiJe9lKBOfnl432
MQHZ9wu3QJ+KlIRmrt33k3D0RyWbvEZYf54gppdF22HCfBoaB2iaaViK6tA7RqfL7qAgPGoZVDUt
azhpHpqBbRhKMLOC0+yCstEi7V6fZGkv6XgIVUPQbeoYHvSI3KdT64W/LPX8TZETC8WsYDuZibhN
GxijhXUOknh81KfaaTufZNeoiCUgILRpFm57sz42Sv+mzudnP4+wqgiT04gT8Dnh3msaddWUguAq
7Zgu66Ci+zN59BjmKCPXYS1JoyZtcqtW7HGIXsVovBb0IbqRTAE7xcJcyhlVJyIgyCf1RygY1ibF
sdTPC3NRZMaikOPeGVW5Wbb6mC2VEbfQsQ9bAB06lVOQffS/fc1lM1BPkydqO2t8V0eflmJr6810
hDGg7y6xkdBGD8VYRsuBJAM0FfBtVQAxZfX9Ua4xTBU0n9x3wgrZD4RdOKTQS+C3uG2K+EDUNS/M
KRt9v/A6l9W32pcC+7K9t6iSaMYMT1HMw2XqGBreKxVYsaVhATgJlVrf9FKBQDPCajt58CFPJV1l
57pMK3LEJh3XxGUG0evygIeEBeOj+7Hx8Ktlf+0PiUQtrlCSe2pBJey/ytxfPlu0omjdt9JLAV3C
/pwemg8uJ62HrefF5ypWQmIrfzxoRvKX6Y0mTvdhuJIwOupzpCjnMUPGMl6pfqSsA61TVn4/N9Ij
L1m1SX13Cbj0GgKth5ez0Gg3Xi9x3s7vlIKR8rVgdMPe6J06QJVtNFr1NAJOE1QNaoEIED6QFTej
LbAhJvHswOP8y2sA6X5ghjs/xp+6iAJvL3i+tVTj8GQBeN8VAhVJWcsSZ+ShrWqemgty8sObKDbV
Y5SugwZ8e3DTNMrKKFVkYaBRpJFSHLUaCdQqvsfgtD9ZHWXdy/zVopbqZ0/Pdhy5jkqL6w3xinuJ
Bv4ryiuitAXbpOkHLenY9OpYDA+t50/brKNhjdEjEqHGNjbTcBP60osvBtlJTqm8SXlJDKW3TKWq
0J8SfyUN2poBpp0vgDDxBs2rIIT0yb2Z+aEDiWm6kuLgYSjN6KiOnZP4tEHLMAF7gBf8SyrV2SmM
2syWrXLaldnY3k8pQA4dA1O/6DxwEeCYkoZNQeritd6L1PK9qF5LilBf977qFoZ2qjTuwE8k5Xh5
cdHPQp9Gm+1RmNCyta60wY3YFE6dGdJSzVrUOLuuXnYDdCm5VKCmFgmYhvnR+5my8bOaFGIMDY6N
sIJfyAJLGvlRDpd+1b8PVnrfCoO2TXKlcHqdWLuz6k1e8LdiqUJ8SRHuUwNcS31BX1/27WGAdhFb
CDPnubnQxlZ+aH24K3qWoXEw78aXEJ9iym6Y/I/AT3OcJVLxZvRmVGwW32Z1czSx4rmaca2NPOUP
gtTYg0evJGx7Cf54VV9VoBgscWB9RGMwvpRaf6OWabUZJJhMiadzYgAKFo5CqlIrD8P7QB4gZIhz
WqSmWbTJJzmyjSbZtNYwbXywn/t0yp1pjvIE9ZiFZkUjaQ4x46k03ctBKBpVfoSf1qyKjm6P0dTt
5y2RV0ubesgNCDOz+q2u72Up0e20GySH3klzXY/wbTxRbPCxGAC31m2G8BG26maqDp/P3Y9j5Dti
6ipVMgIdvuCHBx0HyREf6ISnGk9GgJwo7i/zRhKI/V1UtqZ7ucDU8Ce6oCBMfI/JYjaF6zdi516S
sWrgxG6Bt9eyctep0kOnjYVNSad9TjYVyPtpasXz2JbdjRF1nPMRqGAsTlIPwEZ1NrupQaED+2at
QhzBM9qVpGSRG0paeuJwcbI5v64iH1l6LT9W0KtlYAOcPfUVxzq7Y53TghiTu8uB3Wq4+nRKna6G
nqdbhJQj5ju+JC51XbINdpjtNi3ecb02KNeBdfRKrdr3YndnoXS5GbwKLjDO5NBKZrx6mwjrsTVj
V827eBlPIe05UANyIl9JoIwBjEH/6v1NlcbCuWgFYyU1ZbDLipMAPX9ZV3W0uSzmwhvwlMzamQxu
3mq+VgHCtkZIARow5U58nQJRX/qcSLIajTSRdROZUvKtWhnzo1iboIObcJuGYE3gdz4Zifh+OUG9
CZHWQqBxHnXFtC9Kqfl8bpcRGYS8WyqCoB4uJ7NHLu2JU70xfdlzCiPd9l4TvPaxsfQKZdViat2P
nvfUG+DY1DhAYKu9RtvXe1eFbtGypEvTO6OYJm3btqaSrbAAu97Xds9+n1ur6fJkB0+IAUXlQOA0
a5tpdXXGQ/MYFp6CBLVqrgSnWqgSoOiyMbOj74tk2IW0iVONvbSqiCDbFBVCWa5CHHnSaRN1lnLS
M1BbAfyP10it450pdzd9YQR7wLbyKg3qO72wvF3iTd6uNbDmzqxx04uj+RlaVDo42wlaqsA+dJLR
0HVg0D/3o1E8CQKqNKEYvWfaW2G00q1aG9Jt3XQ7uRdFt4iSfqGQY9u5EVmrywF52VDrEFuRhrMS
SENSrWpRpLcRyCGQssq5/AWiOSHTJlc+0NJdid2AZbQZ5jd9iOXB5SygtvR6Wf4UXLydEJOA1EkO
pYYvsLTb1WeqDLcYXHtaFrgeXsmnolHFXd2IK22IgbFmDYCs3h8tV/djVy90OJ+en/d79SCfwjFg
6YDq9yQz2yUZcK6uzdRljqC9GhlroREKYF9ZdhKm5Oly2Asmtk+G6h+gtIKiEsq1INflUlDj8eQV
QeFONWimXB+Sw5j2ywwAMAGXtfLlfCWSAWxyEbZ/BrG19/J9jpCxG5dDuKTkZ6d13i/xbxTnqGIW
W0sS6RApOmluS8VG0K4Iy81FltKd730GGBL0cM76CDBTcazaQaRLToU6GsGQY8rrcfrWdC5F4+Oy
IEQ1rXaqnAhunwbgneYNIJmM6pimvnYQjGdoStrNOBFb9an6ktWdCh1eCN10wup20qRTOaU0SvGo
wQoskRdjHHWbrG8f4OaRwJpBuiyzJNhbUhospHBUt7KYY1Yi++MpMnxkzPUsOVkTiMSuL5+8adIW
40frx8FW6ttik9XAkPm7fVU3JP7zyXwJPpNeTZehH/cgNNEw6Lu63g+MIAPGw0ykk9kX2Bil+mhj
0Jo5hpzmx9IIhrXY1mAzxOau4+neiErzPCLBYsvFmJ4SOqFipqauwcF6iOb4sBSr7Exs3NuhoeUL
z9JuknJcaRCEjVotN6o0PiZVK20GbXqMkkbZy7Ct3aqFcu3TT9uYU6RvqoYucViQHXVagD6TCcy0
l3BIm9uQmtYGsFiDe4HKybK0ImEVzlTlIhmbRVxiuyLmd59Tpor7a3ahnMDGfGpES1qSM5tUF5tk
GabYMSS+Wi8xsrO2nce1lBI9rjExD5eRy6QSKkfiL0AfaTuEsHxR8Q9RpqiOKkiAPxU0ucwJY1ah
8/ynKBCJ1rLeQI4dTmQ3YWwf9Ip5lNGLSIMuOhOQ2EPR5WBfd5aB51dVftBjjtAz4MvUtBT7xHUe
q/5pIhHeI1HFIheXQlUX66w3tXusMtaalLwNQWQeK7wkPieFWikEM+ywnM5Iv5sebezYDzdB6/cb
tdLgzlVAbuVSznTnsgqDtMWvzpv8w+XLoNCdJ3SerccQNIr8KH3LGgWSf+0JS7MbxesMPYc4jgH2
j3QYODB25TQ2ezUtbky97laMrFUtwEn04ADTbjWEVU1eIce7QJaLZQlMrxJUY3S6OgzvKpg/mRfZ
GmTnQ9mI4q7vRiKZtnSZqjLWGFTMsrQOoADNG1tjhY9l2jwJWma6rVCGi0vt8PKFQ2Q4pJqW3I+y
pG56TXvvWh3ZtLEkqs0DCM1WKznqIHhuI/sIhmueSTTDPuwJrejUIvcL88KgbOgR8btlP0bUcoPQ
DqWk2wgpMNGkUsqzUlWdHTdasy7wM6jELkG/WkEGqcFjq6hBL4tpuiJUM+zLDDLi4lrV5h6T0biX
IzeVSLmGpB8f1SBi926DXWCipSMkOWwAKGxyoIjwPQRhF4uNCuan28ZG2u4zBVNcRZ1p2k31OPgR
FKokOQ5+/6zO5eeilcG3ZaNyqjPY8lpKNB/Hww7U2tqPso8y6IZT1Id7KQZwzQdf9RVJspqx0vo4
HIktYTF4KfItemrXk6HeNH2z17oCMLtvBEjxxItL9drvoeoVvkKwZQaq0wXisCCsI1sK23FdwDG3
WyXK96VeV1CU4QqJVryb/yuTzPaKKrhh61K1AD5orKrnujLOtVSYLguUjoBQTYtA+GvoioroP0Bl
zahOGl0BiDF9BROk9TRABpJBTEgM8/mhh0QXjFtfSaRXXfSLRaRa/iGZv0AGxx8hVy23vMw+P5qn
cvvhZzKJ2ERED6QfCY1aAWhZm/pGNBJS9xbedossr9OLGpqtbdqteyErnAlB9wQFqq3o0VbXmzk/
LMEb+sg6boU+F4jDe9Ts1djYhNIkbp5SkTWj9yrKUWPKVlrL/kJFsRUZOw8IqOAXK6U01bsiYwgt
iuiRXmj7Omjm5gp14khuES0EKrI357w0RtxpljPIIjVdePOh6cOgNISycs0Q64tQ4Dmrn0u7VmCI
jiOQrdxX41WTeNQcdU+8viQM2dzJyOfkxhutpU436jEPpvh+LJDdK1DWkVjCa0BuMBfNSrNRxZ+Q
aAGhbcHIuSgW5MBAl2Osb43cA95v9fMsMfYQn5zWI7tgQPJHIY9DN5nzEbwJjR2OK8dR8wnoCH5/
UZi/QC2/luNUWUaaDX8qMH5Unr8WGXOmkZzjTbVRUqHdyEO/4HotsoKk3Yh+fjQntbjRkseor8A4
Zfm6mpMSvTd2l0ZOWVqNy0E6rMtJX+hDV2/8looMTnbWoc+bg6B0+UFGcC2TtcD1psZ3ldhor7Ma
AcJ+rM5haj0lyeTvMLmsFv+Nsq42VxS/3SI8Hs1EgU2hdneBIP7Q026VZlB9rU02qCSabi+0DbXm
AommIo7RYBSbayMxdpe+Yl3plpN6cu6K8TABgx/4Dvq9+5nkDOVDKVXetpHARltjFW2rNDxJMYr7
WZBIy0uU77fme6yr4XHq+30BHzP1BeWASWW/U4XqqhPaai9Hcr0Kxr62R+hS+zIHGdUBYMTiBHJC
RGgeG55yBLBoh5YxrYc2k+AE59XKCvQYN7b/DEo99PntFjFRV4B2shO7YuROGg99xUmiVSCMCz4r
WoT6+KkU/T/q0x/Ct4qk7uPnzfnbPOXf9x78l27+//ON/j/s1CN1/EPt+IJP+Ozwf7bqD+/D3JL/
sQt/ecVnG14w9T9QRpu1VU34mfh0ge/57MML9JH+UDAjwegDFUew4nSX/96IV2R67WgX0jtDRd2g
Wf6PPryk/kFPHy02HEyw4wI6+T9pw2tf4WyaaOAGirivqNPxp/3wfbFUSgf6ESTRISfkp/OC3bmY
NNdpOzTXMUVhoGynwEARSYVa+flF/8d3ikI9XGuQMO2nbjXGx6ibwrdAQAmAtnl7NSHyurUUv1yK
jZjc96qHSku+QDentZC1CeUDKPpg18hocfXp3FPWsv6U4sc5FMzzNOnEhTJ/GmditZ6SsiP+AYYZ
1+p7lAywqcfi2QjrrY6bqGgEFSSP0QhWrUENEeXW+krvxAJuf5gh/8qPQTtc//CwT5/byo8QAID0
X7YbRpAHp8BcBzBlIo/3HQMQ9rTk4qbANV4PqUWNSV5eZUIFRyQYzHUj14RvXgFzRKFeqohNevLi
eCIhgmjXUXNwB7rIMdK1vlYvzb9kL3gN5oqlN8KYs9SU8IasPfYDaV/o4ehSHysdUDb/l7DzWm4c
y7LoF90IePNKEgABkiJFmZTyBZEW3nt8/Sywarq6aya6XpgSpSRFmGvO2XttRKcaNpTaTMvToo0m
E59EQH3YqF+kJiFpDXF031b5h0iuj412SefYb1ZG3YKtrJPqhewpPWJmM1Pk53EUuD16QCdVHDen
vknrc1ctj207E70u8A8ly22J1fkm2Qk75VlZHUVMlOoqkGRqlkGgXsCVZdUYxGpdXtiMLHhL4YsM
ikQW3oz1emin++OrpFane7l4Y4E1rW8M5b3PYQQqSmT/mCLEiDbbNLy5hdMq6xSEwsIIm6f61ZQK
d03Feio7LADRuJ5S1n+vjwcK7X6rpva10gYKSKMJdJeDf+rWtD8MdULJJ4r8tHkTYW390ixk4+1M
QyYOSWBnA/V7zbubtYj+W94zWDfjIr+PSaITZ4JD4r9fOf/31iN9iNAHiR4TGpL/c+GgzNZ7Ge3V
WV1rhWivImSOatT4ZTT69NqvuRv2QzoRU2snJ1GF0nd1hmqVR8UQ2MaMm7MYx1dZjeTbmMKA3L5j
g0h0GCqUQxSXlKolnMZv+ah8ypLJ+hAaHOl6j6p5VSTNaXSaJDV+jTXmQdHKymu/XqVkxOqFZvVN
NdrRV0Nb3o/aiBa6sUZ/aiDATD0b7go0XBLIcmNbu5oouVOi1z8mxP8ma0BeorDM6mBo5Hk/mnSh
VdD9Mt//+0E0/373kYmlb71FCnpEDst/b51naq4ptarXf959MnD6O/Si6NCEoXZZc6m+KHFRHfpK
Uy5x2iczkppwdafElO5UweFCJ3LhmWEh3x/Pmd/nLunvPXghJV0xSzYRZ0gxL7hY22ed8ggLAJVb
lbX9N3vMCl+hA/iW6TGIyrRqkOunqFjQmry2mvSRqAsKds4gTCth3yZtbyVm+xxuD22ZrHu5X3kx
9o426IZ9Tyv2x7pmjKhyeh+xpp8qpdKcfBrTm7RBp8fGmG/zjOpYAcN0UM2o/jKkuX6Il0Q5Zmxf
aWpL7y2mgUFPku+CfgGFlag402o8ZlI0XnJRLb5I+1+Pzoi9jTOPrypr/FVRSPGrqf4Hp4H2t/Mk
4z2CMMTMhfaXED77b0opuVpkTcyKfArltjkt7fKpTX3x28QOZ4ku+5lOMVwLq9BfRA+CTkFytMs0
u3Y5+/WXXK7zfRomyylPrepL3wpfafbKqI/XqYuMF0qfMkynynR1rbomC+3efdPHp4ICyFNvaS94
kytfN3aaRWBpE+HJA2a2PKlGPQdxpMFqk4+oJMMnQ57W6+OBXWd6RuZwNEeTp7LBOP73a/dvvmic
0BgidFCxdMeZRfjiP9fiZRITUMt7nZL8ZzmoycWIJDalnYaR1iJMoe31yH0UzKZqTMAeyq07sVt2
5GqtPEYP9U2v4i9x2xVIf0zi6/KhvuSron7BJJul5c/etuaj2FaPSaVHAC6orUDTmDR/VQjYyQ34
nlSQukCuiuZWcc3tCyMzfiz2pxk1+XfdEOlBbGIi0UoVVVqbTidpcNiLq+V7AXhybqLiK6QyxaHI
OQaqXtnPQmD8nTp9/q4U65sqzH8YOR9A/L9W+I8DZ3IJGRJ0HeDDyt82MeVaCaNMl/4ka1V+nUOF
wbCbkY9EeS9/X/IGyyV19wMGl5gUE23cM/TT/tt6bouiYu/ScII+OjhkN3yZbAq/qtrSBcySGrnK
ZL8VCcYea+nwlerGxECiQpVrMuzVMyy7zFLX16JZYjcWGbVEpkxHH/TUzWcpA2dOQc1Gx3W2C4l5
El5Ktp2UcbB2cR+Nb/AWWftrhBGutMIPg2KE/yS7+E9ty3aICASxCYVldacSDrFtkv5tE1SUWjlS
amtOhlUSwtFb090yjXNVpeKLMuWV3/e5clAmilHNXBQHu2JqoegR/kgCROHZz3YeUOO3UnIzorhm
nI/oAhv5m8FOxmpVtAutllXBwmpk3VcUDdx/uDv+n0/A3CgzrCMaoej4NyiDutQ5C5G6OFkS676i
Nx2J1vq9LxTlLVxtR2hpc8/1ftNL9U+5bb1m67QAF8X8mkOCO7QGl3ObzhgIJKRIFKrWb2SbVuB6
KcHaZU44tGVSToccKdPCtQu1gTgIh1rJ6Or+64EliwWQswZLuHXG5OygtpJ4+mNBaXZvcmeHvr3E
DVy8uPceO7nYzIWrFzDt9aamedcPb//98DyYFP9+DyAS2iY8yyYwDJuprfznCW7CyLAiTZmDcprk
4yzm7hkFYezlSj7vRra1HYPGQV6Jdta3Als3YMWJo671LUkADutb873Nkhb3RNq/Umqkcyl067BO
XXHN9PRYYWP9qSjGS0p9+puYShZnRSx9lEluskvNew+13OTIMImqNtU+VnNYXN6p8Oe6Kp5lO/EG
xTzLdqS+lSB6b9t3Sixx9jC57f774fibhI7LBIEOthfQ2yTCsV/a1Dz/dr0LA06MvXRNYAg5nT2m
1uhp0ZCdCP1ex1RcrYUypxFnmVtZgL/lrem7ru1vnDSY16Vc3ecJGqQBhfg9pxlyL7qMGUbsSQur
v1SVavws1kXZj0P8I11qHO+DWKj5a+U/XPh/004+PophsrXDJ8OCRvl75JyQFs6SWtZBSF/8uU6+
TZK6fs5le1VBA3t0fWnzJ7M4wTsis7vp9V0WFcA056kc9qul1L7BcLXr0NsaS4jtfaCe908CKRlg
Dcf03y9B9rTIJ6H9P5ycsEb+85h39B/CStSjt2Gf8lk9pLr9NsGPaOebspHF+stQvViAIJpEPram
DP+T+A5kBlqWP42KQfN4DhqadL1EYm1fXyjWH1UL2eDav7Rq7ZTbPII71JTPvSI/xfPwlLThru6G
r1Wsvl1jufuWac1ViUI/Vkh9mKxLITOi9melJU8CkM/nVA9ob40nzB6gnCI33WjIGlgIRDZrQT11
DD3opaTFn0sQbXJz1ZlOWqEGWT+5tQmEr8c6hJAyNt+Q96J2YsyQx9dVabjyCw42t8ZSJ4Sdk3Ri
kBCjmtd8LL1MVZ2sjQ5T9stOP1Prs4D3lhzMkPIvrVIfdTvoCoj584uZ7dMfC0ZHsn2LpxBL/dhc
81vFh41T5t3XVv89IcuJWajHoRcxy0B3a8V11t6F7ckoru3vkngJ6YgP1klFXgVNtIuPLCMyHcf5
sSPlhCRbHVQCHS0MayZiHtXqDzhequWYzpwsaskIpd15FV/GJvMlcBVSJoEi4h06uhTTkRDjZ0Nq
vDrJHb1S70gyXtHvXODbejUsa1vzo8w8Jgvx52lCkWuwjslI89XsYK+ugbJ27FM1v0rMVw1GBCG7
u7WGOgHeJO86wGEnCrvgOb5GQtxipXTN4oPWNfqq1bMBRUUFkhn4op3JkD7k1gstnnqcj9itj0ip
4Oyh87GE8jQkWxQm/QqEc7W8UEz+sMm9n/1cm3eR/JXpbYdEeSeU27zSDo4Al0e3rn3PlHIX292u
B+pqxrxYMn1ES+ZYK3Xl+KgNQN9uIRnk0aqeoxhGyJRNv/OBSodtfE+i0Y8sjZxI28mtfq8480C4
lVZh+KM6bLQhi4LhtCxcLtEpfO+iLxaINFUPZu1Nr8mM2bOMUN408lK0b4WID4lKwvnycwPMF4bp
2nRfMwwAGckrlfyxAarX4WUETGvjRluEQ+heob327Wc2v6X2sY6+dsZt7F9BuVjvU4Q2q2dmek4E
xPEk6HsKAQ7tPWFD3IifFOUUNW/oZg5qWBwmu/cUk7aERgijv4boxQOTg5mzzQk/jU9SbzT1lsuf
zBdtsau+jtm+qzyo+zTmd7ls79EfsG6q6K/ptD6ir2HRA6uO94lIfJVuB7Vo8qPXQ51hp02Kw4g2
o5VqR2ohffbdTSSKV0/vEmEr5pDtrV+K2ntzBpRYJ2JIITxn24qFtpP2NixeIid6PeBfPuIAM7V0
NkI3h2GhOV5qtD9ZdHUrv5XgBpT2ErVendI3i6U9dRyILOglWUhO0uyrXP5ZSLmKvmTTBGUzeppM
62+Lj+vGvdFQWbIHX+SSY472luRD6Et6MlNpt9BkHle/S+snq5RvRmj4jTLs4nY8d70SjJHkar32
Es2VtxSat23a6Zd7eQ7tnls7EjDp0N3Qyt6t0xmc9oD4GEq1lfm5uBZYJAcHkVRdBVV8bFQPVNDa
+JiVVwRSEd4IpHuBwl2xnmP769TO+3x5V7IfiSwHRg9qpq0dO849XRV03bSthneZl+YQh2D2WlY4
SzGi7eSmO805dGs+1zuxs+OhkxGolHrhJVACDuq0dBdt6X8hfhKvLGNll2Emn3TVUZqClXdsPBeJ
hKyGlhpTFBzeAiXPWl/pwM4IolivTAIcRoMLBqBe+z2rlvyWyMb0YoP1bFK2YGmsMz6MWujLNkIB
ySoCVWq1e50txq4LJX9OVtMXpUXCAR3mo7kCa6ZC9Zab2kD6jO2rNsqgUWo+CqvBGhKmmddWdubX
bYcETIyflKJkanYY0qXB1ZaO7CVw93Gje8potx89a2XflhP70OZt9yEZo74jAKG4oL1X3nM92j1+
rbZGM1gEnJ7Ht9FcSOQjdVRZekGpz5yZYBa6VXH/ZSpb5VxUrDXNdHpXZ6N4ruatc4kA2J8VDTgd
q+qJTuPbbK3rpZo0eZcD7P2Y7NkC8jZUPjW9p1mS5zsmCnehG3ZYkUu7asJV0Y3Rnw9qOsJWKtLL
4/lqtRFWSVEE5WbtFNMD2cd6qJs9aal9bYTDQ6cXjqtApKf/65VQYu4aReGIddnXUFokNBuhfAhp
Je3aIZUchC/foEb8+Z6P//h4eDz317ePP+uv5xbD8oqIG7zXqorI20SimlwYNZ16kCHAJ6wyIMSL
TQbqEbzMVVate7MF7FoYNLkfP0q2nz8e4rLgL3l8Wfbb/qTqjGk/D0NKyhUE81DkwlMS9ckAnt0M
kpvTGKry0CGnz0/bZ4MXL+IpGA1BuY9wDEQBvTy7rLHZfeBOCdF2tbMz1qljtNz7EeArRWVixV9W
NvtBWfZlpRK6PflSqfhC+RwgWqXyZTJNbxDyUwHTJhx0KGbesCheCO9IoRDRa+6Y5zh4QBluCMd4
ea0arEAFp4A20NrWDJz2nVifoOpiryljTx0ZMBDMSEvrVV0WVFpPjbb1OJjHrmEtADmI4arSwDVB
USjkcWfURMwm2UUhc6PTTrkVnxcEoRtMs0oNBsHOFYjFTYGUl7yHiPp7ma4XiaowTY4DBSinAvau
cf/m0BrajCyGUvdk2qZFKnsi1Ly6xqG2X7XMj2oYQ3p/KqbEtVEs1GNP6ll6WVdwR41gXhWAYIwb
0fZXY9aui9FCD5/hnC7XxR6CsW+CQpQXoDIv49p+a9h2te2XfGCeCtf3yFy/6/nbYPYeq/Oz2XXe
aPF3KPI1Fv2lSupbYgw+7cy5IeXczB8nbyCBAt2vM6KeEKk4Tx2zRsd0o9D/NE1XWV7HOXcLvTvQ
K3B0tFVFjwIJz7cchQ4O5n1di32Ijre11oB7/4rXFRpd9mGny0sF5ExGWSBJgIZ0zyZnwqbjMGGt
+EXTMTC5ZzOS5WKkIEkoudmgns1WcWNkyNK8j60+oLjoJ3kdmAxoelY7CzSeVrVcgSllinWuVDTw
tofOyCmEhDIeS1JxXiWWQ2rjKMpnBTo21VeXff1BI724suSdpErOMI7eAKE9WgJRAiNQBF1vCzi7
b1dDoESxZ4SjZ5LxZvdqoFeMzR+TbN0ao0YImbHerDzBvZCruB4m3AH8gYjz3Lzv3LQquMs8GO3g
T7OTuVhnWeSuiejcrhka5Mqj2LTbPvaADLO0CE1p3uQqdewBb5dmMNcTklYkB6MXu3FbrVoEJmwy
bnU+VQYAlKzZF+Z8bIfbatVumdoH4nsclfW3Dk5JwU2SxMo+XDW3Zs83kR6Nev5gR4LgGi7rtKWQ
4bVF5JgrrtIy84GscEqRQUWB3UieUJazPTesNaV7o+BubKrzmOQHAwSFgqcCafSRFaqvfc2a8Gis
9WWNll3DQEk+2xsocd8o+lMoye4AfoZxGv6EFKzz7BrKM57oYKpnyK/IdoevGJGQOBFvYcRYrM2n
RYpf2FF8SFV/rav4Ddod5derEcKr1fDElNVbFbcHik1HSasu0cifPG7hVS9Vs2WQlAf8+V4hiGeh
WxYlAOC0iiW87C49tXzay4m+o5m/T0dzk1zRcwJGwjDV6X6xzbGx5FV5HujoexvAS+OSBZYa3au+
Pus9/HrtnE5PnVK4W79HW00X1yprJ52FjxXIQxqs48Kix9jbknZksveWdCHRd3pttNUr1zoYq3dj
Lv0xJZJxnX/kRgv6NzkVdnPjDI3I+hCskDNA6oIe+iotJM7mKUb00sZO6E2ZfIszSGvZzGltMbhk
l0QxUAxGziinjoSjsiq/b+t8ZFRHKr4HRRu8MBPHlfK6lLgN429kC1INGWHq0RGJ5hQyWSwskIrZ
HdFktlbn5wyBqflMK8CRG/GtsTGGrfnJEKGvIIIzcu7/ivPI2LzA+5PcfsMt51Cqci0glypsvtE2
+WxaLahA5w+h4i+k7cxkmJJWyPTizJCujOVkIVTC8+eZLQaoGe5F/qFygaB96TrzMMF3a0npqyb1
Wi7XeNV/Tcjgy/TGbnWndeV9iXUflOtsqBglb41GOP0i+a02uWuiIzX8LrXGcelmWFnVoVILhwKC
o/e611SZI1ndQVgjY9PdMKNrVg5BUU8+feaDbgx33awxJZ1TjU3BMVHoPGh0DtyQlknYTqyJ3VYb
j3UYeRHYLHSWV0urv+K9TRPF4azvc6Nmuy2781Qd2pBARhHvDanwSsxCaqWDcuwvjT3TmqrZqjb5
xZ7jM/K2AEvceQbtqdH8oPz9ZRzjt2xWX2KcCLtQrY/EsSrp08LCA3XGzkgh5RXpK+vBZ/Rd90yj
SI8wqbLBwSlXXSIQaUY1HxB+09qu0n+VItXBeW0geUEDHbpzdrXaN/s7IqOUbSjm4jZ9DZVTlXuW
1F2kxHAzgxDnpHoTZnFHgbUvTdA3+XpiQPYTyQq0vvjIZfPnaEaf2szEKqVB3MZunlfnbf6bmyHY
ag15teDk6o+mwR8TaxdZN+8lEKy5e6kZOYRTRqVTV2IvY8wbx5y9iH7sXjSBLYN4l1UsYKx7X5/y
u9lCKGkmf4ixd6AUNrpPOd0Elouv9JUvSQsVkN5NYKutZu+EOtE4de8XhSOF7C1B0S8hZLO4RAs4
PlFbd8UG7lQsrw0BjxbPeEbJo/msVPssr9VRhPlRV6KjLOVubBpA2PJjw2LTVN/z13ZlbseBBcGr
hMyLYg+hV1S9rZpxnaf0VOvJhVSQXWHpXjZlxzFMLqlsPWW8dbvOTzKbnKRInBEXjqUcxpjpM6dC
UipHyjRPSRndacGSMgMyXSDh65GTSvHRvK8hqR3ZRYQIcxpVcqU6dCj8BiXeb21JuPJsr26Ki5Hh
Ss/EqxDhJRYyXr7+aEXlUbfK3RSGr0K23rF13+jx3PvZuCZN9qSRSZUDph2T0klFD8LcvhQq0W2Q
wqp6U95ER4vcpVzIt3rbL7eSG+rrLVd62I3LUySXb0sIHSZdz2pBVkt/M1PtFQ3AOddZw+Wqr03s
ghpuMApVVucOtkGgTnQfpuWSWNXZUmC3tgDojWDGTCRX8lEKmze76N+t8EceTWDvqQZgDZeNwzhP
XiEBaymjY2fOp4arYJolwsH0PZ4j5v3li7qGxwwQeViUn3Wqf2nj5bmQwrdOru4dyuB5GykT6VKw
Z1wq6ZOR8t1mVac3xNzhJzBoJBAV84l3kKTGwZf76shWX6m6ICM9RgKlZ8W/83L6lqACWesBjWXl
JURUGXF9kREk1c1RgvY9RqSt2fHLQPsTzWGQoSuVai2QG/OOToZXad97s3pSBs2hF7/LU59gluPU
SO6QRs9WgS9myZ9aAf4zkZ/btNtMW05aLWfadTuSdu9RGX8tYzMwWOpvlzja1a85eUDZMDjyZN6H
RjvNqi9GOgfrTE4Smrw8v1mmcerYFM7zm8TUOECdLnkFqoQ/1jIK6oZaBLYNMe91+LQyt5fdyC5p
6G6itOchVXz6XfnwXpMhY2nRfdI7tJ3miQpyh6iUKYBVegPEl0CmXSVUMKafRH2R7QWBVaMmoCmn
YcmpzvewjNPdmMdfEAJ/aJn6YkamJyYUuNpyrc3XfINIDMmlItqiU/MzLZ7LqJtnSQuDEIAoNsBF
gjQ6k75nSQcy0EbVcErZcOwGV9KPuVJIE4ANYBr7MU2dNluvQyTdUm5jrIVc6OgjVFBQtFvDEhxt
7eVG59Ovehkk9Iml7upWeMmE4iQEPUfGl8owgzqePZzcnv1F1tZTODeexApesfKAHIxAKNgH7Pl5
YCPLHm+fptTrjBQ36Pykwpu1U/gzLFpXqh/JeqIb9y643yYiGUUTcV+xBBQ4TUTvG31OV0EOsnM5
LS5g5iM1HGSmBOYUie7KE0TTvuGuiX32voLwAbPfUqDJi9qCBDqIbRmXcBedFsQglar+HMv+ROvm
nlGm6Da8f6gQDCndYH1dTVV9wyTBOD39GmeTAdZGh5MfQVfp83suaX4O2JKO2WVIRupwIYzGuDna
Re5MBdy31XozTfNOS/AmT8IlzeWOW3ka1WOBOHmOdpAKA5FObNypNhfycVz6rZJ51srJyWqIuwVr
7Q4sgA6nr1jvsp1e2Ys/5VF81obZl9pvcxKfx1D7XIrlVR+UH2avHA3iODFcnSGiHNVxCCrKsmMy
YDHSg1T+QujQ3ioYxPgAtUrfY0DAlXaMVP3Jr+36ZGrFyVRq+h3YJATBX4PJtFae05w5QaIvPX/g
ZH+erfJzLcUHPvkb/lCH2urioS3A9bubZ9Zbs1P/HvT5UC9Xk6KbKulOw2ICm6abkFpmakRCkmBd
KMMTrPwDOjVCsMSxG2O3Un+J4jemiAMWu2vOyq3j0jPAxAGO1Sl14Piao4a0dIxdynA0rRCDFVG0
LIJloZyy50arvjVgXy1RcRXiHiLmsEreuQdPDFA3ZeiOSSXfk4nNT2Y9SUvJ5vEJmRf1SOHKoe6Y
pXyMovmozNSQSqYivFmoN8+pLeMz+DY34dXMikvYd2doAi/xghi2ZFPfUkApVZgjArayICGdmRi6
fXQVo0pV9F+llUc1xNYH6hWPJx/fP+okj28fD4/SzV/fDl2dk4aFb9ksEUj9R7mn+Vfh5/EamQ2l
m0hxE2kvxrmYUkAXU4Uwl0JmoUknoOoIQH081CGKZlEWQP5F8+dzj6/Kggb5H78InoI6ZBJZlNRH
xCvZspZBEwkLnrlcsmOxYPkpdRP0SdwEzUA9SepapmbZ5EJFjBPIc/vnQ52aZHT/8T01g21h9b8/
D2nRI0rEW7M9pSFQDwaz5rf/+pXHk4///Ofr/PUSazcTYNrl3eFxDB7Fn8dhKqZF3eESZUTeDlNl
9l9Uor9cSahy8HhIK1IpNGbIvSkXFJ82uX85ycUfX+Uo/Dh0y6ZCN74M25Hrt0P1+GrYDgWK49rP
Q5aaW4Xtccoeb7WUIxGDlvIz10Jg9m0+U0EZkR1TZODYPl6gVLYj+sdrbS9t6emP0KQ+H0cNp6yp
9wjkbL/d3hHZe/HH2z6+ejzXQGKhvrTSCktzdhK8xOPF/vrdx3Mp4gnYz9uPHz9Ju9Rk65a9dBnH
up84PSF24hztYN26YkGuNwobmN7yNNadh0HfHZbaNakbhVhmp16l4oCR7HfPPolcWMceRywIOvsD
2dO6jVJdOKk8e8M0OBKRa9m8vDaL/V3UF5IkicLYRdc2xRNq4AIbf6P0uqkK5uZ6cipq4tJWV8iW
p+V3H9IBXFcfwxUJjoMbJT1MbypAWSCDJTJHeBm1fqIF5hOC+Cy31ZXurKf6CY3QpJM5MeUNg/Cp
luKTXpWXvJWcuC89QW4q1NeORfViYAmyXWCBR8A8QdSFTrpNQVkGVnOqI7LZuCrtbVKUDoOpnMJ0
BsPSvFJO+a0LF8fdaUS9vcPN+YKEIBhqzhtZHImqH1svTwmaA9CCnWQfj8NOcDzypCJZlaJDu563
ADqpSI9KZwea+AxH41mNWcGOP7fDsIZI7gv4sBOJyzk1OvJkwl45ZJLlIs7zJmtgYfyrk1ovTgni
MI6ptroq4Q7DgE+FVaOEz0CEeHjAIJOpIrE4WbqCbVd0rHWxr1l6ZIgw6wYw81rQ4nB+yoL4jZU9
QLWeBzU7xCuaeuKex8XyGnK2Bjn1NJwe6KMA5ao7a6zcmlJmby5wCmISzV4xhdKy6vA8glfnLUah
+4tlXFOV3nx9V835VSrWI2SB114bKdXjyVjZ28byc9ok523n2OcqB4lDPmr7rCMYV0HGH0Hkl6vQ
MedtAUnrZKWlpfUHYyQ3sGp3vZ0zY8heRimtRlofY0JKWQFlNFqlRuxXs9xLkbbPqVDiwHRjPt5Y
NftNOEnL5miIL51EJpNKxWyI9ln8Klt3mT3KWNqHSbWdmEQU4msAmoY7iTgKSMbAEHJG0WMi7hrR
KewZDknxM9E/jPy32hOFjIO5mFvw7OR5lq7R1+4oKceatDQBfyZB5xZuycw1BByotxLsl0StTo1B
7stKEnHzXMFtj2x4ubRPDXw2WJb3Mwkxq4lgFey5xSeThuxQRfWJtCDfnA2nKdghZjALdMOZQmAH
TmxSycz6G9zjzwSbS8ebpeHoYD9wtEz/tlY0PzZFuAXsMlTIgsnIciVigSkloqQ3rN8ayk0mvS/g
l5lMzAbJHBV18Sh9pYYgMC9lZA0Q6L3PIuhTk0YRgdSkHJYg+S6DRl+cCIB2Kqgwrjt5ICUTC700
Eoocm9/ZvCFFEx5wtXcTksFgwbMZ6RLUCvrOHGaQ2AsGaxkdoBjmTSq7pWTtG1M5pPBGMi/9uZBW
Y7YXBXsuxmSnjgealBcLEmsqcbL0lpoc6h8dGQAQAry70EqYoifYCba7GuGNfpyj9tw+FgubiQ+R
nlFkHi0RebFNnRJhZob6tWeHNIw/VF50aSMH8MZZrdsASFIQp9IeEMUeqABp9yy+4ZIvpOWM4XpA
Dpuljpk2rt0S7E0mSoFHSZ+42pBJ4FvebdaVjmxJbOF76nKHkWwqef0lDd8LedhZvPXIYcPpUmhB
NCcHGWRQokt4iR4BvMdki+nJBrBSvd/WrEPMYR+Fv5dW2+GapHKm75KSc5qT6dGK9bouBebKfo9r
yjHpKM8yRttscTpqxRpJDRbjcUq9KM9/D2F9n2k+Wk1/jNlPDGEXYAYaLfWk5AhQKGPGRR7gA3+K
zA91jg8VsShGWB+JitaLeuNfuzVNvRhFbs6UoY/GLpzoeQpgtFtUA4FdmolbjKGys/FrmYQT44OH
I++HbF6ImvfYYQfRUhG1+aOYULureGMGbFkm5vYT3ANnmSicFKdel15jSafuLQVNY+FnbZxhjgK5
61nrXsNUf5ZNuhFN/dIZGTa6pgPiBxGHsGnmGqpX2Yq/OmzwVCIlTN4rSSeXDWgCgQnb4Bna2VEe
mv1Yo0hvbhqB7/VGLU+g05FoJm9AL3tyKNIw5oJq5m83VhYphXAM3Totxrhv2VmCxNqZQ0dIdEMq
iso1YHkralj41N40YSesokNpXgf2oU1k7NUkfW4Y6RMjpmxARKhiPTWpSpCrTQlUYxtQH3OUP3ZH
bineUWNFM95RjVEiKpjys0h0L4YfMffh77jz4+VFrcd135lbA0oPhlh9h4fmFGNEpMUaJDmJpBgZ
CuUSqZEvM4KIdvmoh+Rt7subqlUfURV/Vfs2SM3SLzPrg/bsvoJBs5PYfWw7YiOLqNapqP7lXcYH
05SnKqaXxpRu9LAiEDvV8m2dhS+XwyUpXhR7vKQJeRP2+Kkk+s+1ZRdU6W8tKCS9Tiigrvo5VqR7
Jwx8FlAT8RG27O7U50zOn7QhZWHDUmec2eEJEqlgExDxhOnxJZT1a4stuRLi1ZKZW8rhtSuJBEnM
I6ZJYqp3FKbdwlxw1w4UqIjWZQxdECCgvHwhWjlUbtOMzZcoDwpAwLQqiCIZILbZYcu5wcycqmW6
TGO4BecakgV4SqJyKe7K9mlJYTxxGJTFjyXqFRM/5uQnBDazFHTi9tlaVX+EPjKwQohiJA/1OV6Y
LMb0YmvaheFwu+3dYjOZLjfqYHuVlko0L0cxmFedRmSUZKizhJ8pfdBA6+iMC7XOt1ZRziVWw7L+
H7rOpLlOJtqyv4gISNqcclvdVr1sTwjZkulJ+u7X1wJ/9V7UoCaELrpWY0Fy8py91zZOAzEckApv
EH7ONQbtGoO07IJDNf8aA3maFLmwonsguQqDIE87PM817fCBxneaSCrJS6L9GvDkkosOzwTTn0N1
wa6nSxu/sP7gBlqwIGDD/3Tey6QeoXPmVOhFhkRtp1sokeofjvFqzI85ukTQF4SR4KOkwZKcA/eJ
EPPZegSCED123XfO/ou9po9pn/e+msOhEUcpuO6fCvfd1JA0PUzvRuDzwKxfRbzJ7Af9O98Ed/Uj
HtEabRskz/pG/rY+5QdrSr4xEK/dgBJtMN/74yuaAIoMzJggY8YX4pxy8n+8fcfsw48I6P1LLrhJ
/5wQHYdNtJPUPO+G9jF1+5lBW2qdSfkKb0rryi2ieOO1S4cXEtaYausFa4xqn2kVVycbarpvOEaD
d084THKQ2/GNhO9MUejHeM0xW+AGMaqoOLZRRljW8jKLkwlTJj+URQBq2HXuV6N0Ms/D8aa5ffWH
MAQqr8B0h91EuKFvGUo7jY7XczO0u8HGa18N4TWXQ9fyNBXt1tJsitQidvdJSmmb1mnBUMKLgn3a
m2ozLr6fYmSgvlhhbdfSdqAZqkMCGYpVT0ve5SwumU7PbSC3YOf1gCUka9pbOk3Q/CYFGy3CqqTw
fvvJ4lyK/uegTc5R5AZ7lmBCpe5ItY3t2aXYKtV1PZdicj8G3VwfDGeuLhq46I2qxPRLpOVDQz5Y
kY3Gq1J1+rTqaqASvq6nUoO4x7YIuI0YVOtORehdp6tbjC6WJ6F2FvQub+vBilLSP2ykQsYFGJu6
4NObbqBv5pswjOk2uwFdlMr6tZ5iKsw+No9vvcLbPms0cJe/zPrXYj/J3jXl5g/naV8tNhqd2nSL
DSw8jq02viSTgTSTeVpMluJ2/ZfroUw+Y0OYT0Fqk8816XIPXaG+BG7WXNaPbK2+AP24VcQDn9av
jAiFLoPR1TtHL79BI9gvXVsxDVRRu82pG69WTJm92Pc0Ox2vUY8vR/DH7TsVsK+ecfViQthrpUqe
Sl2DSjMwZndNMnkSjwqulznv/scW1FvyOaM5nz/T6NNyJu0n7LB5rxfSOiblELyhdjhnY76L8rx8
1s06uNaWCWlHjOZHnjMgH+Jv1Cw4wVOiwGY+UkN9pSPvWHSq5JM+GvaR7UPzwiaLLKJkzv8MIFUt
YVPEeZAnyAE4aXVuXlYkTYUx5jE1ubO0hglPs7yUU/FQ9rr1GLgJidFtc8vo/fhUhek2t6zpR0S4
/UYM1XBxuyj50LJfsk7FtaizHl1M5jzkXTaAGwwHGHducsZSaBid89VVNsFaSYD0c8Xs1LVVPKRG
HF1b52ma7fQS6tqj3jalL7S+PINjTW7415vt2Izxrh0ILyzj8RFhvvnX7FzfYgzzNUYTPW74NX6c
aCdDVyWokMZJCKfS/jJIuYZ2BfV7SK8wXZjidjS1chD2UXT1iJG5zhWhD5BA9wLnUb5NuvSuEewI
7iMezrZTudusqePfZXmf2esx5CeObr1MKmcvxyR7sbqeu3yUkGanIvoHBEh1AibjZ3r+aicRbl9q
uvGXNAJvoKrol2PV3YPpQg7xIfMhRqOJlqqMb+/JhMG8kTw6IytZ0Jtvw5BNL8vEG3JDdxgtECoB
7SjHUtbfyBAHWknup9NWgQ8Ny9yS78mMfLlnwmOSeMirF7IVPfIhH55DU+3yORMvij7xGAf2e41B
7RZKCZPDHWxYYALxVI83X1qVcZgN0+NhTdBsbtX4Wjqjfw2LAMKNorspo+G1ZQLkGxPQgiqZ+1cq
zEc0RiTaTVr/CuR72JjKDWkIpP3WicfgHD6nLCDw2JPi6obR8DkaAPnh6lZvZsEUrS5GHkCgpTZY
tHnGhFzBjX7U5y75UssV2XT68OhAv6N2IWstEEWCuCANXwEUsfCOvfNlsVug8x39rmseU3lDolGt
pR7TuyGmkWtkJy0s4msxVnI3N3rzMuf8FgKBRuvaeC6V3dyxcdhX3LKYYrrmrsK0vcNIhJsImOHB
cggVkyje6LXWA6wt5aKWWayr3UQSCyUsm7OC2Umm5Y+OEXpM7ibdTxY/xHrQQ9AuEGuJcfQQhpl1
T++Ev1MiE/USLnfP7HoQgjKXgSFwGPhmCDerPLriQgPjFCTlE8AqREJddknW7+yK3toqXahfuURU
IQZoIW7FvGLwwmtqTuF1GEZEuvOE01Q26ta0Ue97ojBfWxvlRyH1y3qwdMK0NUTp+zyW5KgsFsWJ
RN6nYRYfahzC45w0za5fZqF6x/AuHvEFioaKYvVzYKRNt3XLtprV/Ec12NaH5YZqW8aucQc/ORy9
bP9vBRAt0YMAKMxb1EfqTLMH7QKgtmSex62oaWGuxqvMAExYVfneW7xX66n10HvGkTxU/eLaQXoq
rO5PU0VU2wxoqTTjU1GwDi44LYhq7GfoOgbnSWMTGJhdt+m9rCegdYZXwISFqkSMKWLWuDpFTpCd
a1gtOy6p9iOLQ1RKefKVdNbPvnM+//mMc6GRwWI50YsH7vNq2vajs1AG1wMLeUhckUkAI3LDY+Q4
ZIRm6aOuW2hOE4+BgGM3QDbdQz6lFpiVCCVhYiR7JSZV+gppB1XgbBFD3bPNCSZHHqWVXDDBs8BJ
Z2BotloxwfqN28orptt6MAaTNpCN76wksX49NUK+3FUDdTgV387NpvqXbQEUApmcXwGjOhe+r7PF
IyMZwgbGER2plvS/ID50B+Y41WEI1fQLlVCFeLSzdG3HJSaKE5BW/Dx1e0hQ1Nj1SNAd0/1rOBTZ
dX25frTw5FFawhRa3rGe6rCabDH5WIuDwLiMVqdfutb676CZikSvyCWHHpRP57vNon8djWo6NWmy
rV2vuJTLwdAa72Br3tN6ysEZ8e/8+tF/58TBk2l+yoyE52SRhYhivG1u2tUVhRLJnaXdw8paXrea
wt2SBQjD6mrbVrAU/xf/Iwk3YbNQ00FiZLwe1ne4y3nF+9dTZl00D4MKEeUHRf9SYv5PY3t4Wl8J
7GagH91+P3RZ/Ow5v/NcVHePHeRkKhRMy4GnH+GttWb8O5cu7wh4R4+tfIsvSx2zkpKjFDn13ZC5
P2NBQwf1QvHo9IVzr2RW+vHyibDrjU3e599OrVmHLtKrSz/VaPLGKLuHbn1BmOMea0G7y6CUfG5S
Q38eloLaK9v+NC/nzEgVi9M9TBlNhrTPEMaxTQIy7jt2lV3MFNhiYZiPVmN4D8glQQb0yMwB2pH9
OwdPrUnt2Hnwx9yIadZ6LvKy8lLK6bpWsKlRGZe0NrmJ9ekLq3VH4vIYCm1fOOV4BcTxjpPA2leE
LFLf0xNB9r4dRmshNFvv/Tg2r8PchsylWgNvKoHtkt7I2QVt92jr/egbgdX9jpP5qQ4hjMnZyo/W
H0Gk2NHpwSDWkwv6qa+tDz3xfrg8g05eU6ut1ZbFfurYi6JIMt9kEP/Pyxia4pjf3Nz021z1t9Xn
Jg25s40QQuBimNXj4jsx6GbPc4CVKspfRcaszvfSSWO5Ed0mmTuWeDbSqKlBj42NED7baVonFDvv
oTWwX9JFdOjR4VHB5sHDxHWx6HUayGFC7WmZNXQyKRgyKMtvee8LXHz+YBfyTysJUKe39je2zXtq
DeNP9NPzRqqZInXomDJ3SX/Kyo44IEvyLbvkOc0d9aFM2pBeVgTneHmZNsEBiivy4QDa4QrDFvNj
UQ7z62rZ5kVkiXfTzYKnLA9QOBa5Olbod95j8FbZ0gkKVOeeVvgY0sfGhwKGVjgRaB+8F0bQbmFO
/76YDB6n0vAO7OyqfTQW9k4URXnTqjo7DrETYO/IGTjrsILwype3DHX6rpEyfp4LGqdRN9OfVlK7
emVJJqEnHk3NHt5KErrX3y1V3rUVk3joOurZeizKj7YqtMMMcWqnOQ2/bvoLqa3YpxNtV1fXKdyd
IhV3Y76iwYo3lWSe467YugX8uH4UhjMjHInEMWnBYJqiQ/0p6uKY8Lw7ylaOZy4IgWawq85VWYht
FSJJBlUFIWI5V8uS6I2kx3BUJy+qCStyLP/vwcNS8O+lUS3M3TxHwrp8tuxgS7LJsPZDbgzqUCaG
udNzPDLFEIApULHYe5E3nNdHQKg0IPZNfVHLg0Kv2lL42mTchzHMj3YAAaoy4D4Fis5nY+GxdZdz
RlnjU9Gt9NUNXlZbfVvUxmb0jOEW5ESZpdppohI7CtuBh2+n3kfnzsycm+i3Z+20Sg+29GTVwagL
860Ufb5TA+9cL52MMTBZOUiriVJh5mbROlH9fwfHy4KzXec7i6mB1m7cBo1fU4YTqoawrLC8dLTr
7VYW9OVprL1L1WrJayn0/MGeLYKb3Ti59RBMV3rnbCTNU6UDGGr/n1OzrB/ckiuid9TNmofgKdHS
4IlMxPBojWFG/Abn1gP/8a9ipvbSCivbxQvPM10OblT1D3qK2mTlotnBrJ8rqV+zwhyu8YQOsPYI
dwYex+Zg/Hd6IqSNCgStYUJ/Z3IUxORQL8cDNmSe9WrG+NrFNp7KoRiOs972Owwl1QuTu2fPY7Bk
eLR21LI+1pIO9lBa0XVs3O8sqrIPplD5NlVx/qiZi/2C1AWag/H3jE7lSBRHTOYi+RaCjLPPUr7q
KQakUab3ZpD5wqpjB8tjFoGaWTyJReloDNa1KYvjP3pD6TZIvjUT0EqeyTPSPcWkK12ogzaDoGjR
ysJYM9/YHNbnwOLu66hl3EY4Xw2TSkgAxe+5lWcDEynd7Lk6Mb2Jf7g9rdGiml9ZjwdEZPrfpkgT
gI5ELRtaaFtHJ4uS7RiZz3wFUiec3OaJ5CA1DJriG9QyV8TA+np2HPOpbxFGrK8ofvLDnDmfKwxm
pU2buGoOcWPFBCZAiVnPVS6+uaKOn43wp16H+XMUdf1L0kXDVh9nb7++nGXhIROKntgNSMgkH2UV
TtDkKoJSJjP8mWbWkwV1+tmJvOqe2GS0ZK7XnvFbNExJ4OhYCW389T9yPUxTX2yl5U1+2tCAXreA
ATwQTGiaxxSkzchgWzfL0qTVJMbR/bDH4CEco/L4D0NMBwk6TKTwFqTB/Lh+lFSl/jhGMeeq8Efk
ECLisrs6qQp7kYoy6+rV8Tdy8tcm66dfVepE27k1uOWCnG0KfIStp4r+RvCDJD8FSzgPgZj5eaXV
O1U+O62hPzZxwu5Uby7rq9E20Lp1obsx+8HYQSeCH2L2UMMxjeOewf9dzV199KZ+iURfHuR2EF5E
2tYX26s3+SDcR9sis3Os3YM1lc11PbUe4JCgFS+blslHYV/qan6ju4wFKZrSSzSr6BT2g3cck2q4
ul6d7yNdH2iSw4Sz0jx57wq5tCaCbUhJe69V0zwBWSVePDckhmZyleuwiW7KyoOdrZf2UybNcNtU
gfZmWnRUDTmIXwWtoWRy3O9B9JtkhKVjTGX0bCdow8s8/RuShBtNavg19MLwhVN0b05GZRg0PQ82
zx6wKYhjyPYXbn9ZHMa2tyiHh+IAUv2/j+blXLR8NhxtaKf/v/cptWm02QB9a5kfRj0/03Ernqaa
YVtYYvUPUytmg1+SppTN8TYsjflF5d1/H0X/c2797P++TzmNfVIOzs31LfPyBf59NPXJs9VP2AGj
v43b8/DWhd7vppoue1mr9HkwA5aKuGr3oHk/4wqY6QqEYWpgE9LqvQxGyTgczdKW0CODdHQxHdcl
pzQRlHaBZ6LocsoXPGGzqmsiTGmBgtYx39aX7vKyXcAFyB0oWdN43PYBvok12kEDoLdNakRyA0/M
H6H9Unee/VAtRj2NIoJ49l4NZ20M9W4bGBXytpXEtB5Gutk1rT0Va9mpmOO/ay8Ri3Dlpg1aR/qS
qTMtNiA72wES2P9r6WWCGaBZtNcaQtEvCDQSuWtivuRjA1zSy82rBv8UEMzgImXzulumBhy/3aC/
llWn+7rygs8aaW4QRC+MbNRba+CrLWM7eKkNordqxbAUdrd9buDz7g3WxZdojAQ+0LZ/F5Pznt21
3A5/am2hTjMoq+36cqj4rfu6NW4jPswXYdtX+tfRflRxemynZN73Rj8dyrSufhoiICfemN6GySku
taQrH+ay/JnXkQQS2c0MhMgJr/QIk2tmO5fRHef9bBAhZbW9c5lplva+peNRAIm5N1soP/ZyqACG
kdieYhEoG/ealVq37zJRRnsrK5t7mI5MBW31UHUOCxsrNXL0UldU/Tg2/jU0a9chk5ymstlnaDmW
prQV4Hkpao3n+tKxtsnsOXYyZQYeZdNhMJgo/NfZs6A+jSZTvtiWrLhLu2+YzWDXNxPK6iUbSABT
bCvQyqI682tIb7N+WCsrOohGExXOdxHjY6CDzI6ouaDZIWu40w/rqfXwv51lYUbdHn1w6JfU25Uf
m6l+TgYXO3jQ6uf+y5RJd6Z51EO7Xs6sb1gPKIuJf59TxoRzbl1MBmwMGM3Y4EHcAgnLwEz6Tr5Y
pfPlQ6KYzMv6egjZV+SouWevs49SlzdYoYq7dMjElVXO82nS27uQfIzF9GEB6HHrl7R5D6IARHyY
GETyNu//mlg2OVzLq3TMm6fJy9v9oGJrq009jRcIbf868eAB8n2deOm+WbZFXUQXfv1srXvwrZbP
/ntJmhZ26rA/yIXThN9q47ptec+Xr76earRyY2VJeV9frfSN5V2JIHV1qOcnZaXJLTKYig1hF/1M
gyrbMnq12DHI7kc+bmGaNI9jKn5nobBRB+s9Y2tNZzTepg/UvsV2EpP+blU9jjQ5GNxBy2dpfPsu
hgIMocMpKbT4RzA77Mk07xVsn7rrtHT8f+cd/hGKPhrX4e7ff5LWqGy3vl5/YG8yXKT99BEqHTt/
Amn1vzeurxud6E831ihddeeyHuww+O+j/z1Xm9FWh7i0nxG9ISuw0PfUFoUjOMqg+VV1xGGH02aM
4cSzzHK7TLQYFPMr3SV1KXFofsoCODL95EKPfZzA7zKdD15slDutIwu4IBmgpvwOrcjv2gGJRsNm
2XAWbh2QKPq/+0b7Q33J9BPcaBbUZ2Ul+7yZD4iSmt1cG4+d1sUgnrFByRGcv+NVt640n7LSg7Ac
FReTjBr8jtUHHDukZ8FxaagjsWGLh8ZJauadRz+OU6p3FmEjKz+xVjUXXQiGShUpSwnwNmLOGCIq
GiXId4nPZHgdPRG3mCK86plQYaHREeEqmaPcTD9xyjwzSN6LgIQKviRuwGTpf6B8R3M7yuGSC3yR
uVc82xKpSxjbVxtNIX8u5jOxatlvJf0xcOjDRHTpc+9NB9/F3Ua8dD5eooSuRTDIhKi3iJANhIYA
jX8Gqn6IW+NtWUsOeiC3cEY/nBGWU58WTzaXnw2/O09/N0X4OIbd7+VPmpgmVaTCHK6jKmICGPo/
Wof7eXDoZUyze0sGiL1hJy6TJxmyYoBNsezJJHife+M1K+SdGRu2kXQJtHai36Lqf7CeFb6hjU94
o9UhN40t4RW7yhLfZuR8aeqHCqeJRNgOj2L1XAcJfqtmQ3vva1DdV6Vll7JmYylnHBFe2+75Tnsn
pJ2ipQ9Nn3AxZSGx8siPakptX9jk3JiMuC3kjelCwyBeSMCAPQ1ZslkszwHz8KyeD3o6IHium33u
ZM9qNl+CwrnRM0s2Dr2rqsL41Y7xa1WLj1iO4c6wplPvIqNul4vbzZ1HUWh+FWb53gRJmAzdPh70
u5eMdynNe6YaVFVDtfHo1U64CwiawWvhvTOB86b2s+nld2nZNkIcnOa4vgj0dDeRyfgU80IXmr89
DS9kCNzdnDTcycQBdZB9fRHUE0Vge6xGdadl9GlHqCpRV/KYM0I/HLOvUIA7qtrwkf5Yh+qm2kVJ
/6O0vQ8hNTpsdnZmlJz6kZc8GGV70lhZd0k+oWNiyzYuerQykH7ZdeG2pBegSjTUHuGHlRNu3ZAH
5awbZ6XfqzKrdtaUHeSYwxEZJfaWOD9ECO393lZP1BuXOKDPV7ctZoWUILKmtq94IkNGzh0yri2l
aLtoV3pBS7N8bI3sVdqxsZsa6BK02Da2srxzOA+QjBzcnU6Kq8fgr1YIdFUO1D+ba11VyPnG8Lu0
9wGy6S1Pj5IOWc7KxkwEpteJe7lk8WDT0lTPuhdX+zJV1PcSt67sN0OOaRtlDLb3LAF94MZ0RrML
PxrLzzIBTBFklm2IRL+OTnjVn5La/ZPFTbyNZ3k1Rr5yQUutmL8kGjYUFjiSI2gIDQ31fYdW2Hfq
nZmypZxwMgoszKNxnGzMZmOlG5sJqXuV3wOQ4hvlNh9aVH97DFwXzMOAnrHoVbGZDe1bc7QfBSIU
FaKJcurTRLOsq0/d6JyVXTyAS8m2qg2Z6Oaa49eF9dNOWQ0zMf0OPSDEnqbbPh6DamdEbM1dy0SN
qGv8cjMPXNjjMb0rql8ak3PaH8xEQ4jhtCyqU/NSZe0HxdM3xsNnNwq+qHwPHoE90sMYb40CqHpZ
k5HxG3/Uc9ombxpurrr/S/uSPZZmG0hNMJYk0dZUSG2EhmIpDLH+pgkzZVMt447mV1d36X4o+aPo
lfDr2OAXjGZciulvK28+JwkhBFO13WkIlYzyF2ZcroU+Qy0Cbhuo50HVX7abG5sij58CK9q3rL6u
g6IzjbxpL5xqa1pte2F09dm5YGo9EmWqKdtPKVLDvnjt5/QrLFum107zYaYmOZ/S/AYMYW8KDLnj
hFtS1sdwno1rn48vUd9gJIYKM5gEDTa5PwWOuUvcBEYQaAHdrXliYz2Fd6dtsmAs/DiIzjJFBgi/
wnTgNRb2tzZOHyjZ6ZcavMMDblc1kefPfXDPi+5h7ihWQ8bpPXoObZh3AY2n1NpmN6m8n50JVYVh
352S82S6xDnbEBuWvLhXI+BrKmkAGyVCSgdN4CXiyzAQZUWY3cXSLq+S8S1QqJaGkPl4QfYgfSzA
Oe6llcLceKaBdqKvqXVn94/tjIhq6vZNk9HOq1vPz6z2PHnda+dsmpRJ4miWbyRlkasIa8Bw22nn
eFL3zTH+4znS3mmEnmRFT9CQPLqd+PIa9LoeCxAW5XEzwWvyeX6/a157rw3vb5gHlt8V5LnTs+gh
tpgGJtH+sc+GvwONcs9i2Yyy/AelxjtXT7cXZv00ofeDPq/jUe++BV3MTWkMuO3ScuPpGVLMDCUf
06bTkgAxxMGtQHuZ1ShNDXXSnB7OWz1tMYV/i0xrtoMiI73U9hH1RlZgvgpMQFDUA/ch3MUjkKKq
KtiUNb8spvJ+2hnvkAeJk+PG8Me2+603M0PVYLrUQ3IPOwzDrkeODbvZLN53EqAiWq36ZhQzvtaC
pn/mPLta1N2KLih2Ex1YH6wbXmQssxCgRvTwHiJgG3QXdQ9qHWQfIERCmLpzVtyEg1E9gXlO2657
7RFEPCDWGmaLn0EW17LJcYLXtAmiGHGZPcsPLk8Yo+ZRCOFu2pLWEmlSH2kXJ1vkmIxhy4F9gz7h
z4tm5NVgIloCBIqC4L7WDUaU8433SrdmO9giurlZ9SdakMyFJtG+NfMtWQHNy4FhznxAkNH6SVo3
N2hKHjXvTR+LP0Mz1q+hfQNNpSdAbo5tS9MiybU/gK7yUHU032aIQoqHeVyZ7HF1yTaqjRJ2Dune
mMuvQiblo2iNGk+DQloDUaBRxZaBfMwMmf+8PkYSC37LibpPORJlYtUOQ0rChpcgwoor1CTqcDOX
kkjqBYPBoppm1IGNTE5NYD7mLuuxV2bHFKF3bJK7WNrZwbGjBK4Mcv4uaJ9r1C0YsFS6x/ob+KPK
fmes3MIGn1Q4w9G2XP2g1/PvJqq+vQkDiGBX7Jfk3sBIwv2ZRoLGe9RWiPcyLmegWk3kTueQh3PU
Dp9s5zB+EzDFI9R+s7zW2ZUiQyBLf30Itdcq8TK64RU1QPeVIXHwI/1aZxHQNbv5OTbaV41oPCzN
YmN5EMXcJL73D7HUeHqPHvualn7y0I8fSezxAJBi2pp9/Ng25l9oapnb/0zl0hVs5r1MSe7qmpqn
/IBcuY8d+u0sEBYkHFeKY8HOJphyZ994FOqZvs/L+CWstIMXQqJQ41hDQHM3sY53sO+L+TQhBkdV
BIhR6dbGqJiCENQbzVzrAOv4jVG2b2Q/M0OcvT+gvbwdsRQKGh0i2lIPvF0zRr+0eFjU19sxmH1X
G/pbnsy3qSybnaYhQKDYKC3h7MuSrw3E+dPj3/XzqJ8yVz0SvYcKrnqalfjSqdDa2f20S+PLsfR7
iRcJS/S+HKmC7Yltda1dkMwtHeMQUUZhRXC6TwxyjhHti61KcsQ9YdHvCMHxjjLw3t1h1jaUa49m
S2k6O+VXNNHgFrKGTUKfI9p7XncitIXNSB582rk2+4P2d4qJRteb9g64Wy3GBSrSIFGbqnf7N2I3
LkMyfRS0TQApwzjuqs8yivpt0F+tyC72Y+ubaD8OhoYw2R5phqchah2di9sUTA4EjX7fqujRCaKw
NCe4W03NQIFby9eWIadDMi7edqB16kmW7XjW0/xiRATNAo/6gJewn0IH5lIK2Kq2Mw8cAnrOYnwf
ZEFiR1rNtBEMxJCOkfuOlXxEdnUB/WjurKy2gVhVI+4JjL4G31s1VLy2+eAMxIlRU7HqSIK+m2DT
sV3cVJn3Hu+Kln4EzogQncfZjviWZcdIorMyjGwuAOXeoEfq1vg87EaXO2HxnINrhEfXmfFoxsAr
0gZHRf9gKxTKymaRZYnEDwAJqjUFYyB84n3Ptgw89+LiQU7rTkA+qiK+KHRwm8bsCdB0zjFt/1Ou
+I21uElOixoyVDN9IpbrnRe+MU0ELZviKvVUeRwjm0x7qzkjS2O7J9j9ummx06vEZQ8NzVjvKoLj
LBPMj35P5vg6u8I9Fm4++PTp9nWHoZteJnLEnp1wT9nv6lX5IPCz+a1Nsw5twmVAqk6Xm4QPhUy+
YRXLZbydWNeeeFaj0IU9EpjUqmFD85C57+D3FaZgl571gzdxJdst2nEZwWxDGepu6sdeh0jIblcx
l2Szx6XXPbHiIE9pTl4tENwKqqu8PcKxANPcBb8AAI7C/m3QIdro7Vg/zjN8XseBK+8o8ZMNCjD3
DD+vqoI9KiHN77qa7X5bfDY6qTxTSuHf5XQOTetBZDYZtRMsqUYygcqS6nG0yy9rACBFjrMejbhf
ciY7GpqvzHGMHShYLguNrvnYjqXfagKHEyAGbanPiqHNtjpcRsNzPi0WsH0fWud0zDaGXacHXXNu
ZqlVJxMh7yD4VxCVHH6inoUVuFDq6scYPS91NtnNnatvoIUcjBzjwGCEP0IGOds29+jN6vkHiOhX
t7dudsdmCA4NfV774NBt9GW6ZHRJhXNMNz6ybMQbYSPAk8nInmGpiqBXEZKAltgM6UgijNeQovNI
f2e2+FLFXrGDz4LDgOQRszFRVod/k8m9BhBdo1aabFAsGkfUdYZtlpjTDPTbkPbiublqZv7XGxMM
wjlFLj2HHyjR76iy6h1lqusLlzWTOxJDQxphTAoj1uElVpWYu976hrvxMNWMEMqpZVbBLdz3MFt6
mEiK237X1qbwbT0cNvrI0I3GM2MbAaDMzp5s3BTNaCMgdL2vTPCgDN17U1qg3IgWDCVeqxKF4ehi
l5rvheU9u0V2watWAGBGc+RGcKW8d1Z7y2EylTQd40iTq9KwJDF/eJLSWyfFhzfoDgPT+MII8SGd
KgyNjYUkTPzxAvdP7EKxXCKHXQsupFchoy9ussddQ2OGmwnBOjYOuPtWtymC4LeLJg0gHZzpwfgu
l28X4ur22zj7meqQHfWGJbRjfE/tYHx6LsGyXvDXNnrJ9TQ8JA770r4F58g2/jOL25ehng4NijiG
qhTp7DUOVuO8N7lBDdFZ3BPgASWOZc/stKOwHEUPAo+g5/4q3Tzd1IQxuu4I0T7HkiytGOHL+COP
6DK5uWLK2sLPLkpx9bKY4UiTBZTRf0MtP06GmT+vh4R5wiFEcbhZXzbstPDqeAh5J1k9UFwecg+U
UJRiqgMLEu7DvDdOMz/jqZpAzyQ2yXkTKynm+YWzM8IXyKJTlKf3Ss/bh7aP7irK5RGK3Wu5iEtT
7Q9ad7ZKPCPokTORCJJjRprcpm1HySbQHNAUyHyrY00HETdvpal/lG6p3YhsBuCkhxd9wryn/R+u
zms5UmXbol9EBCZxr+W9kZdeCLXUjTeJh6+/A3TO7n3PC1FOUqkK0qw155gqxnQX6lc7mPG60vBk
+S4tfs0vT/iU1QUk32bfmva7VZxA0rwJgr9XTpEueqpKezopT0mYfvUUpNq6f4S9XezgGJes9Ltg
0WXho0sVdu3CpBq7YgulhLmsZzFCgfmd3OHHxJBHs5qSsMFtNwFdgdxOr4pdX5xufGttZ2sl0UW4
AGCiEu+k4WAmjDNkMqx/GafkW5jkN0BcK0H0OBrH84j13VAMArpQWDLzuEiyykNSAZMN6V0khPYu
bBuSi9Pa1UoLsCu0eI0a21iW0BlHJ2OF3aQH5AcXR8nYDKv+2uPLlxVmFS+bQFPU6nQbVk7yatFE
J6SI+ojeX2WefxR6/KkQ0q4gj9pUYw/En3eCYNYv/C29Mg+CrzBWakfOkh+1S8NuCfbKnVepY27U
DTC/OaJQ2IvU4tLHFKn+0e5tMBqc3nAPbHm0y7HeTP9UY6fmhgBMBEbpPdUjIuri6FdJ2AQi9aSE
TNqFb30G6kbTWMuCXxR49Q2sbiE7GeIpaO50J0fFThuRF0eR4WGS0iUVyiQzC+mABx++oa8ZAg5R
mk6gujxY+QpMxEZnTNIxidRFLbASBvgOVaDibUHB0RXtR4sNOS4qlGOa9UkE9Seb48ewas5x3lwq
Qr5yo8RpmIGYHrX21QmSj4YAhEWRUUPoSn+vm/5j61f7SAxfIxE8K9npF5/JlKG01Zc2TDKyO1rH
fzLAQ6qZ8pSazCbK5H7sjIcovhIgECxKjy1y7DYnIwesHFxxsB6r0FyHXka73/iF4h6yBbWzdUsL
jozCw6Dpn5z1YEDd9lDJZI/cqV8CXb8M4dYn53BDtbxYhQ6OzqrWv2UYbGArHmhDUBlNyIka2QhI
Q1tDJPs9RBQk1JIdgc8X3aSEoYnUqjC6iSNy8Uc3Mlf4UqiZiPbeyfIXGsoDclLya7Pc3enU/TKv
OmsqTvLJy+og00exzTAsO/eF1sDG76qviiTGRVjKE+cPNXn/pJT0Vataew9GL8Et5y4cztSyuWh6
S05miIMv4tMutQ6xMAZUtQuB8zIztzW5r8XwJp1+1xkJsvXyNR0OCaBPqskDmmz/7DGyWIH1aJr6
S60Ccm2qF9/yPotvEg0fe89asZw6CQ/8I9cIV68B/9VuT2MQ3oZIJBvAP0/SSSFWV1gH5PAGdRWK
GL5OKArUdP0adY52aviwpFjL317g30G73Zqc8SCbtoeCpoXDlNOXzE4eBAc6YKugQKk42WZ8Uzzl
5sjHUDvEG08nSIRRspfaW8SGe2U32h3oC7GVYQnSXCp8EMYLxPEP8V6W1ibsA9SxLN8Wet6+mxKk
WowjVDvWHvOPS/l24sWxScXOnvnNU9hpr3382gTfUC/upk5E+y0qxbbye2iObv8MHnmfjdSFsREt
KsQlohjYdTIeIICN2BQq9YupMosF4fArQFO2MemfrrWhO40DXNLBxBJA3Q1hIKujUnwWRkn+ik2o
IO5Uru/+2MTmS4E7EgXnmT1nu2jK7OIp1R9ETZtoiD8tHVSA23w4typwd7XRX1UK/tJRuGp99t6D
o8DNIQQXrfZnO4TfVDNNuIbF9+imnDP41nCa7Hxj+OgZaLcjn7HOnrgfv+kR2+wjKERmhty1xrT/
rmjfximUxcxLTkH4HZPttFIUSM/CK2nmCNBEJFXrGQVePSMdZhi8OQQTrOeGUjynTZ0tzMRgAZrY
4drLXT46o8s3Q9aBZ5JfWsFKNWCcCQZ3l3Tjr0BpcS6Z4aby2QWm2UVSMUc5+dUXzkHLEL1SGYBt
DZoy59ulhARBcmC3jLEsfKa2cKnsLZzc2O0Q7jtQ1apBp9JEXcB1qJ2oSOTw7TVvJrmxEzSxrGJm
QriOlCC2AtbHuk3gAjbD3msbgxkDq7Zb0TtslFc1Db5TRoWla7hvdi5Yz1cAHnPMvX4buku8gUvo
SgWVxp1RN1etxehOvYw40NJPttpaSh3zZondWH75k9Q0o46H3wt1d86IHGQ6xo7oIJz+LdEBA1Ab
EBNjhnReyMcFQrt9FFCUxIOXYh8YQlZ6rJ9lERhrSIwM5yzlat098MViUThXU1wYQc+EbVKYNQjM
zlah4iicBfPYEh2ZEkiwR7O8sC3FWNjuA2jnt6aNPIASNEI68+6qRLL7XvugNnm2aVL32RPdM7JR
/CRZh5QoOBq6eQ01OgIqejmWLvUiNsWJWJuzZnsrXKI420eW7h7Kmm0aPkhFfTIMokWLyH33WxYp
0B3OY5SeQyqICzs071WsPzrNoqrIH07x7G+IbMF3R2xBHrgCLOT4QdLWErYqJ2v9RVX7HaPDvQuo
NGopXrdBsb7c/BvJ2VtGAY6tMI+RZiuqcVqxAjtRc8KDSoyMbmAespqPy02fyxztSJS4VwObtJIW
e/Y5b6pLNGvOEmnZmiXb8qTbGSaFf5fkbWoHCErNeuWYOrDPmGYKUk2NFeEyRKK0inTtASCuu9Qh
zHd1trciMBouwVRZpn5CtILzbE9KcYYoK6Fg6mnjPSRyaMlSF4KMA7LQLH/TiYDLERt/mjDAhQXq
JYDnVJf0hAtlcNcWFgTWV0ABBht5JJqxCBWUt06H+pELCgJJYPwSQfWusxc8SpAf2YjYxlE2+M4Y
uNDRKZJBWGBmpfGE3UB5tIk/QeexMapjHtZveUSH2e+9ZR2br6ZszmXvMwnhVFsEfXo2O3FpNETK
XiEBo9js0jxZPav9IbL6Dzpf27aiHUfJPMFB6A7hn0SEFLaCoiPIJL3QkDr5fffUQTFhYTDRlSL4
d6r+WVLEUGp8v6ENJRGv+1JmeMdFdKSTFS5KlsJOndF7KLxnKWyycECNamQIL0qhANJviw/VyA8U
1x6mmEstk++g0OGOt/5tItGOePBo9Q2rqIe3gQPP1Q9eWv1WUpvYFfPsdRH/s7NUTR9WaUr/wwuo
vmYFe06JJyYAcmgZ/SLK433Tm5+00JzSPYeaTJZWLCXgi1Yu7cD/pTvZM5sb5l4FG3DQbhHMdUs7
da8ReKat03W/bCrolh/d/L4v9nZzo5cyLseppWViNqRk0K0JNn32THiyVj4tt5LqWK4pav22oRSy
yyaqy0oYEOnPMPCMNCsBV+qS08eSr34QEbNlintHyQXD+6fu9CvXbZaJ0/aX0czqhar3X5avjQvX
YrPsWdkLy7KXmGWM5bIjcLH/Iv62OhyUyJ09OzunjrWRCMhQUyDKCOyRykv2i5L4JTGesc34S4cu
/YI93p9WEBhKSnLd5OBn9dpeBRJpZ4xCYYyaq6nk2zwKT1aEjzUb+Lrr+Ez96btgDlpQ1scb8ZqN
rbNvUoiLqpoiJfGJDKT8XFKKWuaqQjozhc+KHPM0oAXuAvXooGZR87KObYIkoWs+mJJDVMrlQmc6
HTukP5Uon6i3mzvTrJDwxc3J+/bGzrmnlDOt+om9NYnG4QOZRBN0EQZMyhyYPXZRl2IMxN7c6nTU
Mo0aNri9keuQJOCqNcC1gCZwfRvYSgzHv61ehYKuKMHQT2k2CU9cVg1GuZXgpHGq9myncsMUpG/Y
kK2mEpKoaBvlfnscA7ScjtFT5VbdhypQ9xFZsLvSbZ51XXJV6awH2IP+Ro//5IwIEKzGhz0SMUvU
PgqaxOGcqCnAtK8gq1kOWFymAeR3fGVEc6AXAfW0L4d6y3YTcVW/LllgspANXonHshaqxeJXoPms
4QYusjBu2V1ZgFCD6L11gwwJQeZPHfgPp8FdQxXecOubxZc+JsUrO18Ce8b20EXOb39Qu0VNCEYK
eWeR5Pnj4J60arAIOEHI7LjJrsVLEA58jL3thB9Rq/QLRqlmGUuWlXWXbSiz5R65Gv1OhAKkS0Ot
wr+0jX1irGLgjFtCQ5SjNiQvURFTGCleWZk1+0Tt3tQO9RiOcjs+lgVFP9NrKOzh1vUAGZZJA18b
zFoYhhsbkuRC6+IphYY1R+hQghsz9j+LWip703W3+tiZ68SfsKxNcW+89FRmKoldVLHgybAjRurQ
1jH/CHmkNGsr4nhr+3fukKFUZFa0DprmXjsVv4xtFtqeRDOaVTGiEzYp7m/JSXsEFQxNJlSQSSA7
StX8YUS2uGxF+qS24b7zDeqg4FTk+FtIEKdR8lyn8VcT6u+1w8XmJMpzUFGWHev+Q/jmh6sDbo06
C9rBgHKsyruFYSa7L1EqgLaVcpUUOmRy0vfSgXon1Xe216zo2ZK52lhtyClYso9/p0q0i9XuhTLR
wi64bvzkKRzLj+FTLTuKbMoqsrZqbmv03Ks9y3ybQC6qhyCukHk7GBQlYjZ4E7SY17aPYQ9EyKYD
AZIPdzREr5qvf+VD8zSOVCszM3kp3eipripcs86CPUPaR4eOaXpQ7csok3c1QYRkagmQvR4UeVE8
YxSgCSC2Tp2KrUnaykinrbFCe2sOJBmHxlrDArMFenlSDOXLt7Ke7ARyzOhCMk50+Canyid2UhTU
HfvlVVMCencA6nce6FivhoSksfiHzItgJElXtD5vdVisS2l9Zoa91135Ryb5xansflGltJvcvcam
elnICP5cbEHRos1aEN0j/X6PL/PG4hreNwk5qlpcWc7Ag6qpy6BapnjHrNwRaiYqMHluatDlHU9h
Cug0kpd+4FrCYEaVlQz7wX9zkRUvIo2auwumn5UzYVagqbctMxrtbLBlNV57zxBfhRJ/k/f8PYC0
C2vcPRal5vq16/E82JF+rxVqNFNQQIWOe0HiBn15bVylPYJuqx5WSWsZy7pKX1mZwLFCZkhRkxhy
KyGqNZveMClOdo/vfHSfIXCwZglGOECpiZuDj6DKcWnZzqkUAcySbSg0uZQ9YQU+VkXibqe0+lZD
1xJ9Gk5FXk0oIF2V3UrPmnXZZsS7jVgdFDDXgGMwK9KVYam/0urhpjfkljtG9zHG+VNIrsgvzHnB
jiA2qjaEtTLkTjna1WnMGAdtcENC5SshcPOMbchfdol7ypP+1VCNS6Na73mirmxP/xPn9C6HobGX
lb9s0MOsNKt1Pz0w0dO6SYNwVGVHVwbPNRrpMGB+SIIvVY87dvVvSMO/dYPiAmKczzQZXvuONWQV
MG04mk98QQEsDzhYmrDrLgWiQMQNIHdfOqk9WEJR2ZcH0BrVdOH5OagurVcZrKS2hE/DZUDJa5l7
prEkH/RFHWDPCVrzeo2HADWxR1eoLhlG6lg+tyVGFo15TtL5aNXPrBz2/uhWa8sYr31N21ANyLNF
ypFDXMs2FVFiKytCmh8i5Ybb9TIGSbFRZd+sVNduNni7v5KWGUkR9D0VdlohgNFRA1watE/Ip1Zq
zS/0IvUu+Adg/hjh3nEpHeusZsTOk4OKtWJ8K3q4Vr5O3ZwlyDdYJ4YH9h29ZiAmalcNkpHl2KJQ
UP1PmVDsV6Xza9TYzAK5u7eSVW5jntse/lZejy2lJ/pAOEHEx0gp2ctCOC0W5fYw1llP1K9WqpfM
kzTCiYjCbCRiBQxxujGrql9VFhujmMh3haKeqUaCjB+28cOUgK53E0CF2vSyBDe8LPTmq1Fs71KK
j7yiim7pdsKyZPzNaFKf6V1tqh6YOuXdUPnT8CTfc4PP1KcJ3fqasRCBzcay2GgZAgUH2MkwdQ/c
SlNPQ8hKNHHuQeYOO0Nk7IaHrlibdQK6XOu22NLKjVSsmMeddFczP68dL/5odZ8wkNSjxgqYU8Bw
esjjLYjtPtTHhecBWnTCW1pX37VUcwzbYKcHe3hxe4jpvaDGFgkgcj4W30YPJr1OUe9o0QKKAOes
sgiLUV8vUT+NZfCaGui9jVYNCAtRT2zee6yIEdXIhNF/iCOaj+5JUSJt4bbue20DMUva/k/tDBRj
OakUfAlqQa0S+ugSbgtQ8NrY9VJI9gQi3GgI/Tm3tWmixecQgc/LyjinRNCc2G1pQZ4jfppkEz6+
kqJuThaUKJ1G/bogj2dTdvIQVeI9AexBIb48C5HsyUl9ViJaNbqxIfBzKnCClTN1zVoGWnQtagDa
OsUQH/XcdoSWscC3xYDkb/qpCYPOlA5TWeNLtV+FxQpb7dg2Opa+oyau3geVFipCy70Z195dx/uC
mB0ymZUBaHeluco0dIT9QHkNyx6ZaIyZER9MPhbBCc813W9gFYsgZqrkFBo1j39GzcxF2tEJs6k6
6IULqinpnzJN/c511dtqDvEZwNAG5ks+uyZnETmS4QX6iARdJaKdXdktwSXsACqF1dtR55SMwyhb
i2qQh1JAPp0P812rKIspF+/BoY4Mb9qg6W1OETs/N3FulajUc2Q8LQYCbHaoUst24Dj6Dn5Nz2Tz
XtU58sTqhEBO2US+jpt1emg+IB1nyybMo9Ug+xdTXM7fQzAF40RzOg75yztsr8tmQofigAYMOt+a
GKB/7+YT6MqA08wM2KeHgis0/rmpTrTRYTp4qUf3G+Mlu1TQqPNBCf97a77rTOBUYkRrIHZ7JWe+
KVLggSyeuTkfCIMg30PkNzGxa+MpmydicltQtCTTd+qlzofay8qfW6njttp6fhCTXYWQd3pRoumS
NzR8pNNFVwZWB4u8/89BiJBNdXcy0kDB6KN/uQmAQ5t3yDZDW9oUxVgguEAjPUUteRNWy1eV9KRN
0RkRaU61tUL06HU0sUoLJJXejQQHTJ/M/A/Pt1jq8CHU0VVVTLAGWEJHPwEKd4ixbR9QtG4ssz+m
07fbiueyQjQW+CjxBmtpG3kBwz82wAL4gjYN4YjQ8Y+dwqeuhiRf/P1m5m9rPlTT9+bVRDogPiLC
52M+D8JBuOtGEx9RhQ4/Oyq/hU8toudDsrTHASnrKs0l/Tn24ob2TUH0N9l1Cl5zjK41v2VUmuoA
fgpfl5yoz9H/fC6C9hmpurv5s/p5mv42k5bpsgiUdU8vfoL0lqoJP26+2cU6oFuZdhXRidbXz2Mt
Op2fp5v5pi+t/DAfunRiP0sLYcFMEw7t2om5yKYTdjpNTX20iXiLX/WKjefPyfS/59V8cnlx6m0g
2J2YIz35Np+SdauBvM0hvmh9FCG4CvY+Aoft/JE6M4F3/rD7fy6Nn+vjn7tZlSJVRYRh8bWmoAIO
863cHynblfQZEUZQEpVVefg5qO5/bs2fGN0E2r0lHfxA1uMhYeF0GPoYHdN0iE2lRiLIkiRDF8OO
GyhhK2V4r6cDbYVm6UDI2QjbY984CKIIZcY8Ca4puLtDxJery4hGNmXdUFIaEf1oY6V0rRs9JPPU
hcOhTg1j2bhBjZoJ3Es5H6jvB7SjL39fr6FTW+h1VO3nH5+f0AOHeIiMMsH8U/MTxRDWu2gkcVoL
NeNoGu7NU333Jm2dNi2F4TTjIZLQUNXYQF8NO22v8ysCr3Rvwmg+kIFPEUr//cm0gRXuF4zWg56s
CsrOd1Nx/LslO3VNSaj+eazTev+uOBkxLzLX0Xpzdz4Qh9sfDfgz80/NP4/1qLoOTBLNP6/6eSke
o6xIm0uQhjdHza1jJBtxI9kSYwK2aPbJkbgF02MDPuh1StN7NYokgI3DSpyBsHyfX/L3dVZ4hACp
XOdf1I1sjjkBxjWaD/S7/S0sTP3nj8wvwIUjSEkc2cDhk2QU5M+pZuFslcQnPBXBJLqAAE28mnvU
2kNrnajkVS0SMzZvQmkOcvSM0zD9LOO7eVPIAFimmHG382PzgenXZIlDIeDvY9oQJadpPTiE0tv3
sv9DLTK8F3Y83Ipi3VP3ujsQNy3kdxdwtvrNsobHKFazY10Hxm1+qBnoCtqkRK0UpB7zQ/OTEcr1
vaWzGZgfmw+uMVR82f9+RJHs+Xy2VEInHufvS7Ougu5U9PTwp5fMT0QmWVS1JV7//vX5cZhGi7i0
CTH55125LL4oSdOXn18xTG8+rety01gKeKDCljeoy5ljetdiOpQOvFpB8lw7YgBy/M68ablt3lRG
5GVuDRLpIY+BfzJvMM77iVRKJ2x6bD64kCKOUzY46Ii/p1ekmMnFEi4Nt2NHYWoRy8ZeKyOQUtmS
Dolc/rm3oujYo56nK4x4oLHpD/esRGF7d7daPopgfCxr1uuj3a8w/X1Wdazc5HTIyj7YBLoXTKVz
7zY/oebkLes2sh0THS2Ohj6Jz33f7ueX/DxWekfJnv/2cy9StDs5F8dOF/qWuPRgVygEbWA3Hi/I
AhZjTvzM1OkK8+7kl+YnM9ZLVRGx5bHNivoQ5X1FOz2+mGgxFr2ihSu36oh5L9djqD1Fre4uckkv
ttec50L3dhXA1MrjDTNqLMzSWlg2SpLKPXf4kwacbnXvfxcurMawsMNVlVsLScZOlXruJkzqb69r
9pGGYUyGXrlo9LhcuHny1ceEjOLqzfT+tyUTFRD43s8Mql5WS7q6V3wKVzN2hh8S/YF4myv6zFBt
HkYW6wW/5pz24y9fIY+Ua/84oOGQmHS5OR+s2lFZ33W2spxviun+/IyZ5KCFID/X8XWseoaN+QVu
Enn/ee18v9ASDagpP1X+c8vLxuEwpt/kkxA3Nj/5P6/9eWb+CSeqCI9P1b1UFKjrf1/980cbKNSo
aabfzX/zkhS1t5l/7l+/fH72542NgBvsOiKueHpLFDaNRTnoYjU43n/f9vzqf/3anx+MjLpYlUWI
92n6yb/vV/v7v//8yb//sRtEJZZd9+vvQ//6x/73kzLVwdkJ0sLQavMd/P2ZHjrYEvMdIM2hf5Sm
GW1BuZuF6O95UbQPSti7O3/w7AVpBBNjVyBZhecW7Y1Iax+E2hX3lmrMdGd+JLLLfls4AXnyIUZK
etV7O2nRJVSMIOehbYZjkXc3Y9g2hHW89JZSXhDTEwgc9faDSFqKEJNP9miO5UAXKB5MmqEhVVOD
bfhQukiPeP1KEWP7MN/yM/S7dJ+jI/r2kiq722xUQ6keLHZ4lLcAz7DR0Nh2ZVb76KIineK9y0TD
hlUQZaw5nbsckZJu55+aD0qareJK7B0JIdUi/u6kC7ozrm0ezLiNTybX8kJqDkkwpkl9O0MPFggC
hVq3H/cS6MR8j/SEkQYCWpOswqjmAx+4hjC6N9mQYXKebim5H+07+kUevT3Hpb3UPCSEdT2C99SI
fJpwhWqDKQ8LBlPn8FF43XuQ8s87GRt8VUUuWpiVd0QSQhSgXtovaWZvca+SVhf2hDt1xpmWq7+E
rmO/OwZ9YvrA6UXElnJXMveto7PwLgvnkurJi+d4w4eIkAHR3nh02RYcE1MvqDQW7gX9A0alXHmh
pGvf5TjIKz+MTyWhiMN+gDKbOb7pfooNyJPGq80INCgifHCVjETsrJmgthpoB2fyWys0Y895QtQd
ATKS8kkdA69sjuZ8DiQhrXtOQ4qJWN6vJqvSXUFZD6hPsJnfJUSc5ajrROM0407pFer4lLxQy1ZY
OjLVeypAFUxNuu7sE0x6sAbVX4pU+47NbLhR8+1/DjKmMkdk+rbrqz/QsEoDvXpv72yVEkxGaLY3
Dg3gctwXtjJspdrTx7ftCHxvVeNPQAikoLd3iZa6/D0o092yq25pniybCWNWAyzBjRLSWpjulrUq
OKPc/gYEk6JC8ZykvviD2+kZJkX1RhMUfntW1BsvJBEht7ZQGuxqGfQOJnLCaE869v1FPdCmJbgH
273GTuzoWYZ3rNvG+7kVi19R1imnIB4KYyWRsRFxpBUP5oSiQ+b9XHqKe5f0WLiEkPQpjQXZU/Ya
NoeItaXnOeaN8HmxbSMnPeip150pQFR46bwNmoF6j1KoeOUDg3tNkKIumDeLWMBcQ/7dKYm8V0bx
5Qxx8ApVsV8hi46ujYfQzixogxlF/xWicSCSAMBKYOkb0RWS4jnA1S6gkqhX9AeEhhkmrKiDDHHj
XjuDfVY8smxTp7vzY2BPDm4hicqYeCQh84ao6vfOBXCfsMDbxKyoGFOCgKpZSVASJrSO4KHbvw5J
efWdwjkKl9pk2guIttMwIkOusGxUb4kVFedW+g9ECBAMqdLmOg4GUHGDNNgrwcj2gSZxuGmhOr0o
YX6PQ8TI0B49UEPNmyY067URRbYqpG5cy9okfMCPYTvogGgLrzmVUc8umBbQhlhnYqONwHx0gtw/
49jBczPsMzd4N7xksvQkA80cKfr5sUY1zloNY2LDmtO5+wpiYxMDco+34eQa1K2E6egH3yEWPCGe
6RZ4v+m7OJdasEQBkRSwErLtGv4YxXqh1OajZ5bl2kGKv2FvZ5+KIPxC650fMOGBZlECLmjQiJ9O
7yHHpPRxN0oUt2zq/Q+1A+iQewaFSis9BgWzomqpnyT44vxSgvreisdidDhtRRIjNrGrjt0d3xqW
EUy/mrWPjLieBkXWtXX7rMXewMLf+RpI1yDSVGsQ13D1WjmJ8kxZ8X6+oodWL3eYz9pFP3E19RRe
QQqPNqdXvxrCaQGntuXdmXgDedpSJm099EjTXZwf5oVdwdVNPPscKn7xzDDNHNOyiLV9dQ8ImveZ
mY/VaItHw5N/CCrKRKydqolrYJqwsrWizc5yumtPdwM17JcYLIglyq3wAiYJU1cYp19mto3rofw1
TGjUAL2d1Cz3HfX3ZSbXQqpeKsL1HxU+fEpUKkNak+V/0K9M4j+E+IvQjKghYFk7eW4TboK20h7d
MTaIC/abpVf1hI9NtMCiN0IK9W7OacrdEM3hUSWLDYw5l7eiLTW1XDqmOREjVTvcemr/bTgWxsuy
os8rrCkFllkbIkdCpHwn4rP1zpQmy7XKW1hqdplfgEz0GztEcAy/vu/ax7AG6VKoLjBw7gUV7U/F
x//ccRqFZfz4M75HwNj3MNZ8QJ5W/S7N4myLGAp9TP83y1r+a878JdcjWtt5BE7no9sRPdFRGf0Z
DTFtoNZOjPs40P8wCFVbV1gd775hnyQW1RdyyrBWpThy57s4e5QF6kqoWBFX7jwMSgGkM3H1fRTm
zoVE3XQXDEGKt6I94UVT38FluPwVYV3HxKQXYFRmjJpyNJ8yPA/0rKdy7+R+sPT/3FL8oV9i/gPB
OiGkHJhJu9KiPRENBU36+UHSql5DNdjGpOt1ZtVsNDVg1dv32jLwsVgHmZ2tK6NJnzJkwtCBre/O
IRdI8wttjaKivhXolVCi6M/zPVW69JA3Sq+pz11apifLpCKZTxiXWsHH0+m4nzukgNfRGpZovoa3
ukSpiUi62IdCDR4j1SaAdYg2Ua9uRVshA59nVIUta5tTn5gfE1UBWLAbynsbB+6mHMgEUcAUdjL9
0lrrKRddchBEU2wyFSONLC0IlpZl3OYD5BiiRCg2oZrisaDHyOCQ1TwvylRh2DtdC8rlEDU45TVy
8YI2ITIDY/a6n95yZ+VIDBMWUvgbtZvhY7rnnLG+rQEUZet/1fFz0gAmyDUn+NUYRKBqY5g/6GNv
HiC+4A2cZ0yPvgOJbm55h17qbub/bL6rqTBEa9sFUYqoVGUP+WgExqspcPdksJe3CpDau605FJzQ
Ky9DLpUnsoDrurMew9Jsn/ij33pdeqdOIWo5jEOnfejikEwU36nOhYsLLSsU+8nViXqow0xeCbNF
02s3D1nmdledXfmzJqqH1hz66/wF1173kGtjeZSJvIGsDW+NH7PUae3kywuojIpMe9etAH+bG2ZH
X+UVpQKAlrBxkE8NjQSF0YxsvLY5+kai/apt9u6B4rRIOqzszSvgyPdOHu+UssreKmZ9W7AyiN1U
vduJ9iAML31jEnG3qUw2hoUqLETiSKBdtc4Fw2yYFcfRzDed4hG8mLdfrYUuqG7hXGVZR0qa9MVF
xf5ITQYfYiirh0HNPlyXAh9iBmiQXh5fYBi/UPrQngBXBk+gl5TpjoX36grRCD5wckRtWD+2Mmuu
aHwidAi3riyT3zK5e5iOfuv8GpbbuvMMxXRliW6yLIXFqx+qhIukLh2n6W7FKgB8RE3PS2KDNWsJ
Kky68cmyR2IPE3yeP8NOKFyL3g2s/EIjn7uI2IvMd+fDzM8n/xLzpVNaoD7BQtdlb5+VwnUOI6tE
H7E6LIvpMbJBmV2YaM9tqeNVimMFalJJfiQe9JUzQMJdKMojXBb7iv+Ve0YzPCfCTo42pYVbg/Pj
oGnjL0qZeGmKEj71NNXN8x3NwBSSYIEDhYmvKKPqaEj/WVWz5pR2k0J3mpr0/3/377NKcGaN86ft
o/6hGp1yr410eAo0dVTToevNp6HdqzT6I41w3zC0T5YykmQW6he9oG2Vz1N6FRRMldaQrw1BDSwt
h+jFi0iHhvkR1TaSULUKqMMhgWjNKL8YY6Gzfm101qTUvRdxDtbpB12n5kjuS0dtqRwwTmk02t7i
dmhXKG3VvTHdbX1zR3b3+JDFV+KF7Gtmsgthfzi8pV18Y+or6M325qPQjdceMRoOPv83Cn2JIBQs
WRWWOZJkqCflTC2rYzgUFb3CdrCL91CN4ZsY7atp6s4hDWiap30m171dtyx+c+VM+XwL5KG8WxGB
91W28Ulwu4TShkBljRVrCjaG6FHRrQvAn1rua2dbpaOuZH70FDBMEcjjbECMqsu+IsyLdgj3q6hQ
lxaUr7uSct7NH2zeBIhkSZ1YWlhkV35e9mdbIbqECtMvhAPoie0PJfJ+/3NDUfpf0pTiNP+mQVNf
M7XPj/P4VaG+wvabqOc4Fj6OezxTBGvUsAmK7gOdMqPwQwzWcYUSG4CXUzKuR+VTWcRPbNSJ8J0e
6mxKZdI08JpMT/ZV0cCjwUY6Pxs5zidJCsmm8JGpxhMBMVURW3T/R9d5LDeORNv2ixABJPxU9FYS
5WuCkKqq4T0S7uvfSrDv7biDN0EQFLtaIsHEyXP2Xtvw3fMMk+SNNK/N8rytFnlI1v79NAztD522
AZ1nSYYkgtPlVd5slZsSUCZtza7eNrFNrHNvfYZAVv/kM9t+Q92ASe5qChu5Bubufezk9u9Spr+T
3Ei/mFjTOxyaaJ0lk3UYkwb9SOjjQpf9NRO8FUyGtha587jaAKj7o/R/evJKE8t9Sb3I+90P/ibX
3AIpHGjkQCTyr68BwUg6+5Mkh4rAMASttDUoiIdw1zlagpVRDmcFf4IWxeA6Q5sAOqgm7gPeDcg0
QIsc3DUQ2ZB9ZFC9Dh8iNmm8uV776GsSLXxjeXQcy/ZSVuA2IqP2SKB1xVYR5TJQlFFqGK++M3yR
IW9cJhJBXieIByv27MFed6vtzLUNzRe3lTNyeabt6LzrqcY23EpeghSDUT6n6O1ti+2tbRK/tLyE
HPIrI84QTWMrjlk9Ri+4jSlBnel5OQM7gn/Fo5vZk1WzPGXVfvRijf+E6kVeqs9P7SwQRP/P9pQ/
AXSrYQD/VbvVGfnztrJRFGdpRS6V6VBklYHzTQOVqYRi/Omu52y0xsHhqE6nGj2QBws1zYv0K3LL
V0kORPgQAqehwPvHL8NP/CHnOfDHc56W6du4dFgy0TbUW9LBww/U9/7FynrvMtYEyrEKB5+t/Ili
aXxQCrLx5iP20zr+6aT22OdF9xYIU9/XlXwdegdHXV2gWZwz/bHII33VjeY67TL7BUKAzSfCrxPq
o8YuJhermfy7J7xTEP+57MCxbL2wwxEGZuHbqX8nNZsAgGDGtuKWh0M9jd+taFhpnXGZqdxRCRJr
g/DfvHgmswmCdMkvQpYAay1SSAUyTGYiz+I+LBAthzC09DDe9zmicDihLlE61XgJSjKvOln522zU
3GulefRyhHirGgcbgMVar7lK85Q38gn3E4JDN2T8i7OfeQBKp7QWO+re8UmjVn8a/T7djwWpPXpl
Wpsg9Cg2bNlze9f2ON8UyW/uO30/zv3vynHYSIezABm9/J/Ik9tYQUiqRdwF0d7kcgMXhVd+DCKC
o82i/IR/UvYmQum22+YsBVyidnk1usFkYty96EbVHaCA2VuvTJwjnSELcVzbPve6YlzYygY6v+Br
bTdQyDQYNHZ7ux8AvmOqFeCABqtutmWytmJiJ/ou7m7LYcwqAiTTbt5FRfYTpnlzC9MM6pJZ/QUT
dX+gnglTiKWziAPk9OW0ZZNY7nWcpB/lsC89n/2XB58jrBhOGA2PRq6psu4e28YtH/s076BwBfrP
wN+xJyuVULUkPC/gWQI0oIs5YoZwIOMr6JALeX2RStqjIaXxVoH0bozHGHmZ0wfa9d497So9W8Nx
QQvRQyNj3xoNW9RyOyKhFNjabOkrjiUejSE83D8KvM/TJg5hj3QppYuXG2eu2+wwUI1APaT6DeUT
vYLpuc2L8qb+MpwX4aA7v9WD0pvc32E60E+DVDjK/tVxdNV/7KydWbn+e2ROB70t/vRzYj4ZRpfv
Wh8SUNbm3upOy9RC7j9uUT3WLUqGBdppVj7UsNw+Rb8RV45XlIAo/ZVf/H75FHp2qWNNI1WgusrI
SFcZ0NcTFGD/FIe4DJc0mioA5ygzPzpBjkfHUaC/SYceIIhRkqU5Nikhm8E0Pel/s5qKgHEV+bS1
buyXy2CagCkgMIo2iGzoe9AZWQ4G3Bu03Di7zAKeMPOdbWiO6c1UtXsQNviEO+5twhYESE3rUEEz
Rd54uxiq0jYj9OQCqg9pNtpuP6sj/r+8NSOiFKYgz1FqB3+74R+MWdGfQkOGVbXIsO4ZIgm63QZH
cL6WaVLuST16Hg1++t8vZ+Y07wl4vS8DkAN1fTXE9JzStm9PICbZ19tx/OMZJ1NDmdekcEA7Pb7h
wTVuzMjXvj3kV88bX2Xe96+RGfevKdFD8JdfAt9sjmXJbogQiowK1BTta6Nz5zMcDCpxJNFIqq8R
43KDiRjwJqtVwnDr2JcjUYA1RgPZ5iwVOvLe0JP69f6HmdKMdrgbXdRe/rirkbnsMh/BX5Ji2igz
x9tZqnSnG1KTAJ5bl44AH+R2pZNe9GHfuFBRQf7Ze5HZ2occMU2xdTlMtaIfywwQzP/5YVr63+as
e9cFI9tQflxqFMML4DIb6KKiSDq7fdesSrBeIJEytJyTnpFHEIqn5ZNOQLB2ehoxdGvEdIrKejga
CZvTMR7+Lt+cwmTGlCTFoQ09/1JbiQeBxksRZMnPLi+1PZFbeM0D7UmCBvjKWJRw1Ub+Ex4ssbM0
86mS0bw21Ta/1on69APGwEIRtGuargtUniIW8sqydEEyJdHA9Y+tRsfYH228UIWc6wPt8aKVislA
x6IfFE6EZ8L0OcpdrliM5WvNtabTGIY4D1Nc5zTk52+PTtWDnFGta16G8bgT2snqqnnj+aJ+AmrJ
R4jfIsaSA5C4LA3WQy/9+9+DdBMFgkljWn0mQRpuKmvGOO7rf8YinjYJMoED/fuaJS6Xe1pE7W3Z
vScqVGkWLQQiSR8NoiVyLSDrDxkGjR8RxlvfHKx/uMaOvpOVOwdI3sb28+mC7yp8aI3M+6bYJvIG
39Ep8iprT0VRMo32GTFyxzMsdJl+J3f39QcUIMEGuS3fXZI9Ez2dfwUOkQjWmNJVDcaAob2OH9+y
TZqAPnERhcDgZPovXYN5YlCNBPqvEjXldKhUc4SEjHVTg4FImxnwpOA6duP8eVns6zh8LlvDvhLa
pSzBTf47Gf/qut5+V+jI13ChV/0YTBALqaQGg+u3Ih4GRFK7Xr5bAMm625CRkmq4sUR4gw6PqJZP
thtinQ3JTN6hRnAkQeiWHdNNmPSI4Tp8LNc2tstK4aq1bJhnDO7Ib+9hMfM4/qOzLj5b+vi7zmB/
AwUcVkE07cD8U+9oZfYh/fc+9+Y9vAzInyIYj6XA1tYVk7gAPMB9qA1vuTMbH4iNjLXlhfUVwqaE
ZlVfJJolfCPg83Cs1w3wqzBYjYMzY28rXx0Q8f80xg/9OnsLz7TcjCBwLzTV17ZKXRqrKb+YPRrT
gdSi5dBOrn+i80umr70CURA/tnb++/4uR7W4LPVAa6JfHToAEXSA/lCXa6tSjopF3hvnyclIzwsJ
HIGLfowF9yBVY/bM3S8tsnhdByBTVZr+1JOncEx76+RMPd3rsoqHFzj4NkrVvLnk2EsfiNCZnlwd
FGBO4HbpZu4fLzIRZ1UjZPQ8gGARVi8BKYe4o0BKTmipUHTB5DWafoX7OiRyB9KNwFazGwtMrvOQ
EWxY4BD2MMzLqdOPXTTC6AXVhNVuZMWsu92yqiYhpDBhzxc/bg3wOC7i79CEs+PN/stM4Aqa9OFF
c/x4t1xFjSXHY+oOyCGZAF/v99WSlfIypgwhAEv511mr/vjU5RTLA7jIoqV9n9tHlwCtl7QUL0v2
j13idcz89Lnxs+fEZFgTua3/dP8Hm5juSBg3W4No0nXs0D2juWFubKehKdslDHCqX0kcnrzQkIfC
tcILnSsTlS7FCiaxh9RJ2kfpOeNDJwNMQuQBuY+eP880S98rWZNIMJeOuwbhwRxNFVPewPpFBUMq
oJMDJQmiyqCL6z5Uel1/RH1JgE0cT2tQJ/oXe9XficUstcwgRWH1u3lB67Npg0Scyfg4GvaA2Auv
XVnHEu8ajxKz//dR9L+PZsQmo15ab///1w6g6PGO4dJqWJDGuYQWoMINmCJpWIPpNy+hBrSSYSJ6
L21h7kaZiwNe/nIrLD39igkRw8fb/xRSIK7vLe1Seyb5Iy0INvoyZmCkv7osPSQjO1N048+FmYWf
joueN8IfeCEPL9jSKLwEGNcPiOeYneZyvtod9PG0TbpXKyqVEASc1aQRdUoDYVsordRS9y8HwIuM
S+iOQmP5HdQln2xG0o+dwH6wNJDD6FbY3Lb4XSZLJ9VL6XAiPRs29FSbTUp2EGHQHOq5Gg5ObXr1
LkrsGrgznPZc7TFzCR+qa2Zc93kFDzamwTIJmkTMgcVDxF4SSCquIQNk7THLCxxdWFHe+wn1M9aV
cLecwoBCyMTnHrN7JUQrgBjtMjbWzSn+SUPKX0/7c48twATV7N1SDLT98RBOGJVO9uAFpypQQ380
6gvfTPfM8rI8Wg4BTVLCzckMi2or3ggTKJ45W/pRYIld/sTlMOXvjM3Kz8SYT666b5kImgs4xj8W
GKkpBOSwLcRgrfXe5A4aZAed4DK89aE49eqwPN/m/6bIFZHpbIkonmm4MrjlChrZfHBZLQFtS/ke
VPJzbAl+tuFo2KmVPeHessEZS9xraYgDQcCNiJiilYGPPqd0yn1Bs/g81ujIUw2rAZgtchfUjWZZ
LMbIf7//pmZDzBM5gR7EBsS5sklOk51zvxzpgjeZgNDFAXedcWqrSt9kYPSB7qb2s4YFj/m69h6F
hIMC74ZArk7xUgZrxtn2ZgzEiIErNrHFzSjT9vepD5D8Q4yuHMBKCwvIXWZWBFfFxCXnAJM6WJ8l
3YH/FBwWtwR+0V+LEEGAz8ZQAjQrGqv8ebRSZBQTZSfZ2Unq5q+aZ0fraMpQqHckvMW+1a6L1nvW
hmz8/X8fhJROsxYFZ4tMCwa+GC+X5pQQuA+UovvqOkwCQj0/9Y2jFPwGLDNbx1miLXN1GbXxzgyb
6bPBW3C6L5K1yO6Xlaub6L8SneujCKLxftUV8zCuugZ71phnp7Gu8reCN4odr+USXeA9E+Gh+hdM
q926TvZhhWUiiiw2H0SFPsR4MLeFN1aPS49SK2PjapQM7dL2YKHp2CzCEoq8jdl42nvAFvqQAHZf
gc4rIVUZtNnpBwYH8Erso+rCWSeu+2HM1PTLFMekGH+KWwfWmz+MG1udppF+1NvSPmaz2W6834UL
TdhU5ZPra+KWEIdXF+Zh1nh6iozmhXHhfkwq88Nvi+kY0VlEPfWb0JLgJFoV0EfWEQ/xG4Jjjulq
kCRJBykryZSQqP0WpUetzBJ8vYml90ASFboXbp0i7i5BRZ+6pZ8UqjoJ9KE8aDWjRDYhQEqEQquK
CNc/SK0j07+SiC78G0x4B9q5sSAGV5u29Bhp0BfeRhsY0WI6pVV2zz8zY5ZBjXlONRfmo8CTRL2l
1hE1d77vy6Mqd3FvJMVrKNNx20mdLVBt5kTsFOEadT2fUdcy1p90M9qPjn+265Z6hFDISiWl2Fxb
FxaNU9EmJYRmMw7wH8OvMcF3QaTopy2ht+JtOW0iV2wyMAZBU1fBCrDHuWAuv0dZWO+KttUvdAf/
fcRF/u+j4jKa0Ch9LWWuq6M6wSrxZdkavkV1KPwawlSmJFpxXZyJNakeszp91fVUodm6Cfd7FAyb
Qd0xseWCjdNJx72/QzUvWrkG+gigK9ra8qPoXAyhxW6kjBt+zyS9WKrIW273WUTvvaqw90oAKall
yBccwKVSbiV8LW624e3osaXq3bm/RUVkna1+OPVV9jklk/aYeRppBfZhGfegHpNXcZqD9o8h4wDb
AEIiJvilscKruibJEsKHVuowJvL428vTF6ffupUR/dgNm3/E4/lpGFPzGUfyDv040yiKdt20rhXY
XrYf8WzS3ErTV00wXbPzDv+bdPty5xqmdSBPO8CbGTurTu0Uall4+zbI8VwuFR/j/gsUinrX2YLi
ok+0N1l1K+yWdHfnhoGT7/BOc190xsg6ooxALjbSWYFNNtS4UVP9R5GtonATukL/SWTxtag4OnMw
X4hW8Gztct8Mlv5AQz4otLOPLdbHKdtCOvL7yLz5vtPtqcWTPfu6gsYPA6BeI9gykOPaKFbL1Jpk
x/xpeVRAyPOMTTc71Nsp95WqYYtN+8++hnH1hqPefhe6Bb4ot9Bn+XTFQRpIlvFtT9bUW+gZf9Gp
HkKTe0HWPEEUpYdnFlxdy65WenF3DLOk3XRUHQeMMTV2w3S3SEUMuq4r+tg76ovsZhA5sIqdbPpK
5vTWuSG94GSipkjlhtG7f0DFkO5GgRE38Zlx+oPaD9Dk2S7fk+Vrs5x6Hs31ySq29lhoj/g2o0c5
REhRoBZBKaUdqbZ2jRp5e2WQ7e7z8WbCLBhaj0FRi/3Seh/c0dpiYko3y6kX1e6xA8JBvDn3Bjn9
Ib+JiGylm/OTBEV3GFuPSSDaZ133v6oMoW7eaN/cAU5Dw1BTPZhmb3oiZCFdzboVqBk44SZq078c
0jVI3H2CDvsnbLw3p5iM97FxxIb8PueUmtVw6YpZYD2FjG5WjKo0w/XXmtDiS2APxRmY0y3XcYen
dKFfNZIBaWoUZAcH1WFsI9VdRwXRoPkhbKJB4zXQyExTl2SzpG+fhegRagialeC76MDyr+xABOfH
rrOel5twWqLUac3OYIOKHbMoyx6IPl/oVmtPaLOzR4sRG/Rt218LlRseE+dyRYkJv36uow3fzOJg
RQ0SL52vrQ7f+tFoySPTR737mAo6mkI/173mHWyrdElBVLJT9B80hXRJqpQVnTyzjq7LfXLOkUZh
VvloR6isyxfKriE8ttgb3kPXJGUIq2s0A9NMl6+n+qI2qp1yXwBp/8c3W0hjx3ZyXC2fgTcKf10o
Sd8MFHBDNGCByMgRb4jY7TMF+aPRkdY8eqN5GWxKZGwL+jsjTZ8rzLcQZ6vTmb1vaCC84s+KCXLu
5JpMuZnOoUuXWu3aBcv+rjElTm/VZ+ss82PSreiQKY2f0TT50TNlu04FS2btavMjaazZY6Jz/S1f
nuUHQLVhgk4QJAXDk0unQYuYLZ+WDxdDPyTuW6dxw8hz+CJewy/rhhbdfqXBICDuZEiIhpEnMe67
yOhMZbGoECtKDJYXSVnMcCw/+OSSPnhGUxO3zcAA2d/0ZEsYNLObkWwhwNghNeCnSiUTzBymghF5
Kb9CP9Uhgw/aU+faSsOBeHXU3g2tvC3vQVE69osEMJ8ESX2YnAA6OB7XQ6Bb/jl0UdZ2idHeZEV7
JKan+tkm9gfhCUqnJV0w4Q7NZGuqvQuyHqepQZGoRbUZMRdQpmZPmAPNfR9P5l43mug6RuVmSKT+
YEeUSCbxezvVD4SmVIUfpum3a27b8UFPemtNhkyyacixvmohvjHfGw73ihWeJSaxLP0zSbPDDo7j
1jSG6PG/g18x0Z40+ee/pzBZbeu4r89eBjp1KdXKgTGmnkFBDSln1oUX97t48fKqR+HyaCqYpCQJ
XjYuj6FsQErIFnLeIJ8rOtIYpq3+1aCd7hvCvbVemx7i3mvWmoOPd/CQTxMAfnFt6MLqjAwyAjx6
zHayuQDOm79bG1O2C2ruWKQN2fOF9mETj3sJsBat7MGt+EtHsUZOgWUBp+VpkBREeNeNV2vwPcgC
DTFmmvdQsftdjQQ5PtzrF5fGPzStf+46q2kw4k1q/E8M7CBG79Cb7d5U06WCwn8P3LqEZ8+pYTM5
rGn7sJGqJnZNHKb/fTRbMyu/1PdJ56Mwco1PKkCyeYgKAdtqJskuQQL9OWUONgs9+mnprqDQ89Zm
58sPwzHeO/h4fxFjrcZsIsfUKNBre8zGTPzRF3o01YdH83Gm+fXmuDTWbduvsUdou7uIpwvFc9iE
+5yr9ZJ1rD1KXVerQzCZDrko/W5ZulJb6GsREJSTRA3yjQbDiOer9kCI55nhHtovdI7MXqxrr85i
Ai6fMgHygfwtRjnqdPlBmPgP5P0Omygldmz5NTxG1dvl1FBdZEX0oEuaPOaNgmSo3RDkquySd+LX
cmazvrKBRr9U0L7eauHcP/73SEtUX51s3HXVJhACKzfAMzV/lvQDb2EffUxdl6z43tVI8XhE75nb
uHoUq+e0Yfz3p3HPn1YM1f21y/PLK5bXFjGU6nR0/7a0Lva2N6cbw8+sDzOx6CFmUGaH0nlalA3J
YCP+nN4HEyy9QfT3dimcavJqtzrTiCz1ZpURBShXNTgDf3qUGoGPrhuXh+WlXStrmuYy5TtFYGEg
+ugUT1V6cgX4i0xjNzSxAXjru1Jb53iFr0A8uO/lcGUivf2x47b9GE0WYKXXn3oVFF5Z6YGw0JhU
4PnF7wBe5n2UPUXN1J+9uiDOR3fz96Y0jhq6Y1vv6ltlJe07Iyo387W3LDbDF492yPJs2IPi9Sb5
5hiiec+GdD4jeekfJrLA32brGtKC2JazUmc7vXszPFZQ4uS8H5gPb20SZ2/Aa7QdVCdtt5yOXfK2
vKDzlaTKdl0yefjPl39oqIcZkb2CsfXez+jhNwu9Jtz6XoRc0DCCszZWyFLIW/mOff9pnOPutYjK
9jh2yCgr4KXfaAsAuITRp48Fce9quC3J9Kvf7YhuVIJmqRu+TOj2B2JLGQurUy3tXolS6W5FN8qr
JFMS4iXPR0E7QWuo8/NEf/XNyGmSId2l8RpeajX9lbPQDkdct1TEFVMvgVrjIItY7huAZGfLyXdZ
KXhvUOKtl+VxlNSDjUZiooW8iL1dd5syG8iQoad/eiJChN795b1VJIC+e3XikbShqOxWY6KDquro
b2TSD7b+EeEnYxUZNt0LQEL9XOSUavdzLcTzEMARr+T4ptUVrXyq/yc9mlx2GlpzLtJAO/DH2nuS
AJzLNFOM1WN4WmqLrGySp5DGy3KGgwz3V9e7J/JL0Y1QpA8Cr4JTTs2tdRtjz5Xv7YaZFaxi37ij
HHN3rdd7B2FZxXUsYV5lg2a8F+b4W0Lk+Cch0oXN+98JTcsDDJIoG6K3weoR2dfcfASf86lxR6Iy
ioxE5pJ70WxJ/a//NerWvOnTWjtTBVDLSr15lizH54L0rHVjms13bhiHgQiQ9xgD2p4+KoxoKBdI
UkM291wWBmnBSiAUezayHFFxE+2y6IvhPMlYHM96nDAqs8kRazGAIGZMXvExqlAqK/oDlxXeetyS
RmK+hTYNT7vGUgLedHywOiZ8MXONDr2YhBNzYrLfwh7hlFbAuA4QuR1I6urQbhBsKwP4bph6xr2j
ai3DpsdVO8h2lrJjea6e3j0fokNU2tnW0L3kNoz6fLDwnhI9zBB5ea6p619VnKHzK/DD9wxSog30
DYOhF+dwRpWkTWn2ZVF9Lq4iKbro4A3aXosMvE9NruRgQiXmUMRIQG7lqquyU10705UgIo3plF8f
wfZguJP5e9XrkNCT2ty6kOS/TKBBZVuNj2XiK9EyxVlae9ZuUQTDgduArQneHEdlL7hMd0PA9WVb
POduqj07tZBnpCW3RkFxloO0GrzjWXAdwU69cwFdCobDP4XHljUOswqbreWeIlsDRVL4+VnLJyJf
htJ/EAijVBapfjOjpMRlCTuvTo0bQ2TjlqaojhD14sHz61/py1KhUj+TWX3JbnMVzluRp+ZHYUJi
DFJPJyGr63bdGDH7wKo57QiHjAxkOJV3JqMYBVBeEJ2cxEoxuCcdsT5zKTEP6RqtPSLWfqMGQa44
VdM17aj5wtFz9xZeiqckFaAPQ26tQymyI1n15TWszM+oj4OH3kzd9+U/QH/ovrMTCx4YwXkPZjVa
j5GiCIVJ/tukh7Vye7N79NKOHmsbbZs5dM5AmvUNc7N85fj+m3ST8UK0c//aaS8NtMq3hMrvWMZF
f85C69msvObEr4MDBkZSv25QVazzJbqbyeiKanR4rsV3bgbwrsZQOy71jwWso7NRJseCG1JK/tna
zSIL/oa3E4OJNtTV250RBre4oToXHkmJSYlgaO5VFrc5gKBE4bg2xrj+khUghaAX+WOm7qRhalyq
HJnFcx1nSn+S9QNuLrSV9lB9p7Fjnu2WvA+CGKN9PzhQN0v3LaWW3pctqWTLo5geCG4Gt971uNp2
Ea6XXwhaSjms/NmKoG/q//5IaqwWDQI/qsRlfQOYl0L6MuVTX4bRUROGABc2pa8Q4aL0aBe3XMzT
Y6ZlBaqKEWzzrP9y0RNfLCSS+9m3bwRn5nsP/fADMhrjrXTqv2Gdyr+2YEJlt+bPXDC+JJi9ek7h
M+5dqpGWSK0d3+nqWS9RXOukb/8R87osTefPqCFrE+HkIbBFj55C2CrhMW908KXfzV8gUdU3kYLh
VszDcBBSoZf7oDjGJlxMt8qLb2lBUVYDgTKxtqgxfzFknm651RO1Bo6GMBh/+oxQSZbtoL0KGzGl
M83v6Gvbc9IaCO9VC6FqqJ25VcmLDymNNC+bvaCL5tLFNriNB3DGKyJn3jxj2NNn06+68L1LNYFs
wIAU/9QZ6tVSf+6ENF+KWsYb7H7WXqrRlOi7q8XidbM8lOB57jxz24xWWB/L47J7zzR6lZjJUouC
tzfxE6X2kGILoZGp3Fk5EgxcALCwCsKmgePO71o4hGQMNvp7EaIs1Mpv3nO0ws5MOomJCrw38FhX
vp3cDFt1tcSzM2csq2YTHLORRkEdU0gWHi3WTKzoiytuoZN9so8LT2lQvft6Zp8RBlAPqzlh0RK0
nCCmIEUkfKvpsl2agCRroA9rS3fPS0fAh3hGs7G5VmPT3aqZZc2ZxbCmWqemH31WX7oP4CPsiWZO
Nev7Ig+Quo6Gr26lwf39aviqa4gBb37oVM9GZb6Umq8/J0N6c0TL6ktoxDaWMU6GzP2rj3n41HiF
fQuC4IIP8ivMVVVcY+Ji+/GV1rQF0tQ2nyRz/odaICbJkRbh5GPbWcWklUDk9WHrqk0pHAlc2YV2
arNnOTTmYyc9tEd8qm9I6sDce5b1IzOXdmVT/Fo6hWArn42oJXuDlKfHoAnMXR/n0SnPkF0PU9bu
ZDBFT5YAuD/2JBPVQNS2IhnzV+oKGpMhHsjllJYav6oJNcYB5Lfs5ITJa/871dWp1bQ5lB3L38m5
0wDNB0TFYvLbLBdTTJeY9qoPDqszDvc33RDUe3M5abvFqNPO+NZCIh8X707DvaQKSyj0KtWrUjku
bq8THa3ZEmeJelLHFc8ooSJDUp0KzUkeaQ1fGrMK/u0UQfEkW10cl62YVQ3puSXBrSIs4Umrkzfe
WO2d9Btx7ANy8WobX1EoSZz0sv6Hbhc2kVlvXrqq1a/dnJ0tqtBq1QsyyVpHL460gZuXkFrqKBro
kDrJ8gLl9LWmT+BCnIpzWOvptL+fkxGGMIaoqlVlE+uTSOToApiHtW0KeDtASsxjwE3Wwn2FlKPK
NlqpWS+i8rRrSIiWD1R02QDeD6nGVtDNvxzNVYMtNobL/tErx2Cb+zgd5xGOAqFL2TbGFhbLDtaY
9H0XxRXNvdQlUNaMY++LweDejWMo/EpFKFy+1X7vYnzsN1HBFJ8VlM6BSxRom7XOIcr0Zr0sIWFJ
lyGL4urUqhXF6HXW36S4IfGk1xvUaJoSR+49qw3WS7N+dBmqDSRRH3rfHZ/czvxTRtNKOq39wcTW
2ycouLf3Tgh3jqiOvFPQzgWKBTTFZABZ+0XyHuevE5f0GiKL/V5bpIUUjm8cltOWSQwYP9XZEbHz
3kT2ptHlqbLH+GhQpl8Ei+KICHVTNdwP4o4gKitmqfC4wFHSalaJPaMpsuPS//In1CvQQk/LmaG6
YR5843WASxWYonVcyp/lANT22FdVc13OCI7rjjO7IjD0Wcfdk1IpMcySRq2uP5Z5MJIJ39SHujW0
Q9OYL5auBp5KvjcULd8uL/hIgzZHKFADqFKzmTrRID4zH352oKwdmUzgO1OnywF5lkUcIMA4ayIw
2BfM+ZavUtZOl4T87+v9azb4/J8dp7j/cHmFZKDvMhu5LmdhyuZikiQqxDMzWV0UWOvGiNiNgU1R
w2xSbpDYnYKRMYWo/734liuwxObEPHYuUGD8T/eCLFyMJAR3pDomNzsv/FXUeeEtI1vk7FbAJxHo
3panwr6VO8ZTfPTqFcsPLK3QUTjN5W55bjmgjniyMM5Cua0y4J+i8/c5MLyxFkwwgZOtZ7yZJlFq
eXAlE6w4cfkdNYxTbNk84kN60mYGBjxvgMYxygF3eyt0rCjLAK2frMvS61YKMzElzcmGJ4xjsP62
fQHcVllIUF9l67hJgmM/RvKj4P4ha/IS4sK7LcL/vBhOQcPwgK9S/+o3NmWkaXYbmIovbg9wmJoX
SSB0mhLaDMpr8MzHPHDmfe00SOZpY0OrVIekl/8+aoGmHQDyY5wMdk0gBuTi3IkXs7RPZMdxtof3
uM3rvUe6yENdDuPlPj1VZvnlkajzmx4ypbIpCO9PxRkhszObtU1n1eKqfiuouMFTsZCI7C540qt+
0wk/vi7PLwdNM2J2oFSwlREABIkZQehG7NPcF+9RWmoHBpX6j1aO/Y7wdGSGyZh9LY+Iq8jvj+7P
CVZeGjUPetG0z3ZMl7ul2Nvi3Io/sSIfatNo9ox4dLSO/U6bCvk1x36gpNDTuRBNfzFdT65Tq9XX
dlqjXAjmX2aBw2JZ0PsEDQzsbvZ02XNcIeEc3GNuBN5xkLZ5keqwPMLEk1+canc/GRPrAh6IIKIY
iZtY3LOxVfmEceCyXLp5zZT+cpuhvNhe2e1gc/cb0gAZz8yGvabxVzGvN/X3yfHdh6Ds7FMyeto5
rxqD1gIhElMm3+dkMA9m3LJCqKZSVNj0d0xU9iWN/gBV4r53mG5FbRTgIvhpeo9GPhYa/DShf7Di
Rxbm6sNG8O4zPbnb9J3MeZ7nLLwNjdwSh2ecBkq1eism7gqt/s1OgKgQnw1SCj3gwehcxMPqYLGB
Pi2nwEy5ykYX5oWa145F+itMrHTr+zWqdYE9FOwsocXqH9eZFp5kL4dDz4Tnv6dMn1DGZSOs1w4G
O1X2ITM3D0NMR3Ap/JbnhtQjIxVwBWIc8sYwDMmwNA95XCXXPiMylc6RDtjPsY6BjVl+JE374T6g
W85ZuOjU6nxU/4+zL1uOHEey/ZW2er7oIQiCy7XpeYhNUigiKKWU6wstK0sJbuBOguTX30NV9bQS
JZLXwqwtSxFSg8TiDsDdzzlZGPJb6rHxxB0RI5iLnIaTYs+Rg6qPVp6qCwdTdrWvgybZCo7qw7JR
D+AAS88odH5wh5Sdrc7avjngIssYH8aHqofSWhh54FCZclCvAd7XnzKXDYBJoOrGnP4ZoFy944Y3
1X4VU/WPLAUuMUHkPAFDa350nQmdyL0nnhns41j89SmfUkqW0fUnO/8DmSswLziOuFAxZiAmwkec
Unw5UOeDMV3hZM7vgQYInlheimOSobAwCybCyDJ2b1CXUm2TSpn7IB0BIenMSQDNiPiBpgRACjun
OOhJYNKs1v7rs4tzy4EXvNvSNnEfXIkLnyRBu+sR03x4/Q58n+rOQCgFsmDTd7nocaYHeaQR56hZ
x5aJIf1gjSUgzZYhbhPi/fWTUuTFRYLiFtmgeoeQoPc1RDKaZhAwwMGh80Vc3BfKyr8P0nGxX0bj
U+SO4IcZ2u5AUCqLOERn+Ch4RalAaaJ61QLfc+rZD4lMUI2JWm+IKNkxh2hQiarsNj6gfBD8Nl0B
NSSUl9x70z+vH1//GaMa7Phj8ABSW3XymqADrzR+gmommJsK1t8HGeCq+Do0enUigYOiklfuDAIR
jKSGkLZRoqY/D2poovzvP03CyDkCMdqpQbYJYpJgi5zo77KiB/E8yplB+E13f3peO8xPI2Jtfx64
AA3CHmsAJvZ65Gqgn3s7TAWFON/TLSrI7ONrCU1JcSCguM1ZEPZ7rKFP9/p10mW4reGW4bXD96HE
vYQ4OX0ssL62uesCRMh74/H1F/bElGeVjXP3n+96e3ywXNEiUgkhNxQYmdu8dyqfgZluE8U0OKIC
ot4mOSQVoS/HPocBMsyJVM/YjJoHW0LNdvq6ghoyUD5AhKOw+sCwm34GA++dCYqA3xuOgNHAXPGA
M5SDcp/M2aH6J/m9rlE9hC00jFEB1YMXxp3IRVzcbm/KvHWPlT25eXcKUEL99YmwEt7UHtzvViMg
qQtUmI1kpSshjRSqHsltbiH1nEA4vC9xBRQWUOCsTB6oMyWCWEZAw4OTfQ0E7B958hw2jfmCBCNq
PGVYoTq4sPd2gyA0mHOKU4kr2h4KX+ojspsThtAzX8buK8hTxB8mdQFbKeovgcStO0UmEzCnZHxk
EC3ehxausz2yKzewIu8UjLZ524CJ8YjsbH8EOQu5hZhojyJlu7yJAwg94CrmIvnRp49Oh9tdWA/T
bkYfkb0GwWdYG18rZiKrnTQvXgztTFDkhBsLRPGopzNfZFp+ghyA+9WIAkTEkAl+jtzG3GWBFz4g
eoYqCRxeTw4Y9I4AXJu3TnfOchLckxglgcNQWKfXn3AMZycB0aCb15/+813063ci4fYRwUzo4PbZ
XYcI1i2P7f4y9A7kbEYqP4bIcKMYIEh+gHwdiZIeLJAjyGVE0tPfcentNybpc79kth8Dj7dDTVnn
sxgJceYAzQKj8Y6Il4tb0Iu40JAGSfwQeqFfAnA8cCDi3brpjwh1gWDYwTlVobgF698AWghIo6bw
xAejxNIFO4P8M++HW48iEXn87R//9T///aP/v+Ilf8jTAbfMf2StfECMrqn/9Rtnv/2j+PPruz/w
kYNHEjBh17G4ZUIIxbLw+x/fP0Rgf/7Xb/T/cBAkV3YHHJblNKAFIGn/CAZPSBdAZvwbs62zh9D8
T9OEPlBr1j9sF0IbHhfFM1e4nLgFxKfCUjU72WX4GDnZc1eFYCLisv6BpMCu7ct0F7aiONtIQEPM
qkWUIzUcPyfjRMbd1N/rEtDNOi+xwVoAQyEipbZsuuCBsaf5nucm2FRF8IKyxIc+imOkhkU9ovAM
NNsu8PN/QshjlO+hVvvfH0FQz+57lOj8+Vvu1ABvviKWZa7AQz9VaL2WaXURKPtRabd5Hdf/+mVg
69eB/gH5E1SLI1Tx68f/OUdQQ6vzn81/T/+3//0z7a9uXvLLd/lSL/7Rcy7xP/1PfmkWT//r7Xbf
m++/fIDYbdQMj+1LNXx4qdu0+fcCmf7y//eX/3h5beV5KF7+9RuwyVkztSaiPPvtr19NC8rib9bf
1Pxfv5u6+K/fcMbIXvQ/fwGVIZYas/7pUM/mhmmD3AUsLr/9Q71Mv3HYP7lDLY8b3KbcZNMSzcAb
H06r+Z/4jlkGQ66LURMPr/N2+g11/4mKHNQK2a7Df/t3f/8yiD8n6n0Dmdb/f+wD8VoLpsFtNPKL
XYAJHcotriceyqpGQKiyyCFHLeGfy+SXVfKL+c20rlkd0mBB1TdEPCDRi+NN1rKdUxkoKYqr9PBm
hN+x8LkOTIb/xrDBANvLoKOuD6QPFIBbXItBcFXcLrduz3TA/LV1ROkSmxee5RcB9aCcG51zFt+G
gf1TWPTuumfQX58RyrYuHKPnPgSYfwZ2/TEg9r7pzE8jpACWHzE3SMavj3Djyo5Ky7QAZxdAjw4n
1B3slpueGaFpPb8d/7FiKuExs3xiGM88AH8QCj+eRJh9pkFwXH7GzOvb7q/PQHWBFzsdsfyeFZKC
CAbEVxORrFeudGJa7e9Yge38+oAqETZF3t3CLX0AphTJ/CDmt2Nn/riuA9PgvVmkYPos6qDH+OeJ
QOVVjrwVgVDYipXNDY9mw+ARIIXNFfNVjXBeXLufshTnx+VXn8b4vaGZHvrm1R1iDm5PU9Png/0j
pOlB1uSOtYirxqCl6r27olE3y4+a64dmyg2tHAck0CZ0clUFPacStFWmueIn5qZYs2TAHMUQBSEa
J425wVHS2gKonh/HHuyMy+8/9wjNkA27RfKwiU3fU+ZtKKJn3Be3IdTilpufGx7NiIshr9IM0ZwH
MTZqE3JmHkE1v+bpZlrnmh1zltqQeyfpA0k5VIYk4se8lLy87uW5ZsIcTBidgyPTg2ihSwKmOrA+
g0vjytY1+4WodcadKhUPGXLczl6NQBXuS8Vps1se+xkvxzUDnsrI0540pR/QGDl8cXRL7GAQx+M3
XiKvfIhmx20ux9LmYenXLWSx2/4ALZIDZJpwpPOQe1zuyTQk79gzn+b/jT0LKH/kcVO4fpSNRy+p
4k3FhoMQ7NjZw6EP6f3yc+bWk2bMOFY1ZY7bmR8h7f3RQjVNBFzjx+XGZyyNa8bcgoiZEwlIjWGn
9STVVX3tFCj4kjhp1lYsm3uIZs4lMsMel0BZNMbByqpdJb0LcLLFxsmMfdWeO2v4lsmvHNwHQZzs
8hGgz/7FjrF5hGqTgMzaAAs7BDN7+5mRG2odWTFs8KFtQ1CegRAUwmfZRwcy0HFwj/8glf6dgNMk
7p9t54MyV84XdHrh96Zccxwe8HuoegpyX4HqAIyGXzoz3ZcjucEdeNwFFT9arbcTooZcWZ5B2SaL
rBXDnBlDS/MqTPWgdPBqxxe5dLbOgIq6MQrre47ymhWrmVloluZZQAfZhcHQuz4wqneZUN9Rave8
vMzmmtbcClOg8y+QkPFbaA7d8Boyb6grjlfmZW5sNJ+SD8xE1Lw3fcgKnG3o69J8+CTMYH/dy0+P
fWPome145oiwn287IYLZo2q8z1DEK6/brPULtavStKxKcKUpiaKqqH0waXDlwGiuA6RmWWmkg+OX
rulCnyDsP4Ux4fukHJM/rhsczYHYxC0CVkG/ABx0gNZ1UdwPfxgIdrqn5QfMTa7mPAynE1VJgsxH
PGnYysRsdmmJm3yJ+rwrbUsza5VHiJyao+kDRoOkfnXXKXVCcfjjcg9mtjymmW4H3fBQIK7rZ2YD
ibLhu+eSY6KKo+3aKz2YsS+mmW6KoE8GXUFkrw1TbsASDrSeodRK6zNTwDTrleDwQ5UaWu+M6tbL
41tU3D0RhDWXx2fu5TXzDVosTkg9gPWuqKGZDbU65W2sCFjK5fbnxl+z36nsXQpUdPtxzYN7XkTZ
NkDp/pbbUfSgCvCWLD9nbpim/r3xE65FO14aKCGw6uJzzJwdsJf3Tpeel5ufGybNmGkGutYwrTy/
YpR8AxiU/swkS667GTLNjqUZ4LzNsL+4SXmEDPG3wgxX5nduXDQLnnhBrFRI16+qAerCEM/BCSDu
PlPatfvrxkazYHBYtm42MteHkgwEnL0WXKx3FKfZ5nDVA0zNhjlKqyTgyBwX5xAVVykE4sPOvr2u
cc16q5QPSKbFrh8oHyhtVANn0FC9rm3NdjNmuSxwatsvUl5swqzq8OLel+sa1yzXSoqERQ2oEcDz
MIKUpJkoCqr4ukmdgnVv7Qmye+GgjI76aVq4ZxKOh6wW0YpTnlmUpmasrKMFMYPI9G0F8sQUVJjb
ggHPUHt9tr1udDSDzcLedDoa2D741RrU5AHamtpgLV9ufa4DmsHGorUgI43WGeTkbYl0TYPCf8Dm
VtzNjNc0NasFgDxWaYxwRVk0DwyM0nkenqC/sbUYii2W+zDj0kzNbDvQooDjsMSxEKWN9iEYG/dH
kBfO2gzMjBHVrNYFnLdnkqd+LSooMtTKPEAXEFDrzrKvO55QzXYNMXgetBFQXeyw+5j1EolaF0Dk
9udVQ0Q1+6Vl4lIPRaG+yJwYZNogBgVypFtZoq+z+c6NhmoWHHhBCAyvk/ol+J4YNEBw6XIZ31ML
LIdxrIBtuLOhfY7/GPySt3ddZqDU7M5AlrIhgOr0ZKfANO5Aa0dE0Z2s18JMUwffezPN+iHFMmEb
rdRPGLT3ICuUGH4LgbyCB2D9HvfLwzu3QjQ3ANYG7gA7k6JEbeLsPYIAADmFlT11rnHNAVAX4uwC
2sm+05T3KXORl4PApBxXLHTGeqjmAeQogdpyBsjJsvBjO9YUgm52vFsemLnGNfNPXBRYg7gCWV0r
A1SZWcONA36+6wyfaoZfpwA7MOYGftAXoEyBQt2tIyHRs/zuM0vH0MzeaW060ChCCQk4MyHLXmTb
qvO+eeFYbduiiva5C3aW5WdNdv7OMjV0+w9tw4S6AQ43nZ0CE+Hy/aAU1M9TwINdksSICBVg4q+F
s9K7mZkxNI+gCtpZKJdxwa1dqlOQjNZHr+ZTGm0pzzvXuuYQPMjipimXCS4r3rAhQfNsxPXKm8/Y
gzF9/+aA3AqDO1mNAIOhGvs+T/hw77ilvAiFcovl139d/O/Nx9SvN88IuzZJgFBM/CIO9xCV/Nik
5R8kUAc4rdb+XCHnmY/5AWDrPEBks71y2DRTH2tFIavSBj6HRyl2rgwkEGeWLML9csemtftevzRj
N/ioWhYMiW+2yryAEc+4b01EZXPk8XfEQcgsHmp7n6XikGRDteLBZg4BhuYFPFDVFNBWiVGCT6Jd
YZWHLFFfRAhaGIRTV0xobslpzoBQN4FKUJv4gyjABdCgRrqDvs7Konu/de5pzsAIrTpmOXH8sXbl
VxDvIjHFETpTKxMz177mAKoA9aAgsQPwGCLtbpvcMq+6LM/5XNOapSdlaZRGD/E44aa7NrRe+qD+
fF3TmplLEpZC0Xr0rbQkmzYyt20L4bzlxl/d+N8XK/c0Qw9H0ltU1jGs4RNODoAaP4zwIn3w0CQF
WL2N+7T9sRqWnRum6fs3Jo96PwpUWBBcRtTEbNwaiJe8BK/tcmfmWtcsu3f6DsC4rPepgepEBQT3
XjqFWFmd75s1Cqp/ffdoHDOQ7cWxj12WP3g0GTcj8C2Iv3cH6NI8ZWlqH7qqDKCQhSqX5S69vz+i
6uHXh7rCrFGhYkdgLESS2SQAEMQb+McCREvjwFYMYyZazj3NrgtgnUqB8ka/BSnLyeSteuQgJ/69
7ajcl8AlD4W6BKF9M+0wFcvPNCI3yz2cmTRbG1ZqTAJK9UAuvSjPfdsjRWb/XG56WsN/X9uGfiA3
pN1SqLVkZwW+ok0N3j5HlseRZmtJ6LkHaKYJ/4dkJMmLs7Lt+pHUYDHDAYNDaj22VxbA+8NjUM0+
YzceReBG+Rm+CjqaXsvupgzGSrxnrvXp+zf2CA3jUblNnJ0hvvckGvBNoOh/efDnmtaMMcwNZGyN
RJ57U0bnIe+CfdyzfsXUZ1asoZ+okfPCcRTyD+coTj9HdDy1dfgjGHNYZ/I9sayt3Vr7uMz3HrAS
BOiD5V7NzbhujxGDIh/0l851EkGxHcCx38Gjavk1blYrXZsbOM0WAV8WRsfB1zGJQ30GBwfWbkqT
wlxZUe+7FLA7/TrnBqikBbIA+VnlbrIlUfgkZDWxvu2thp7SrgxXHjRZwTvmp5+3ARRNQd2FB4HY
dsJxV4fBMFGOnX5qe6giLU/IzGgZmgm6juHSjHv5uYoCwKPsKtp0dbbi8ud6oBlfUkFbxVRRcU6A
6kJlPx82obRQ0g7ilV0N3rGVyMRcJ6bv35hhYzqsjkgJQsbS7XD/TFqrODBDlleuKUMzxkqUqhuK
LD2nk6Zu0z0V3Vpaem6MNP+tahdqKbmCEJ2Is0018EvKIRQcJKHfuNFVm4ShH25z1Rng/GbpmYNz
oob4F62xdFXcPF+3ijSbk6BqDyg4Zc99raCylaB8OAybZHdF65ann2uxbDpq4IIOFiOkIlGJkN+C
L6HcX9e6dqq1IgIWckh9nsOgjPodmFfkoQOzsFwx43ddHt5+8iNvFievc0ONSOOdPbfxNnZTW2Bz
Y4hfptHLdT3QbBjXE5qCYVqeaZ7+biNlsjGBQ73GQeD1NRturEyZqEOT52wA9osPHMBt2sT+8qvP
DY5muViMXt8YBWgsoUa2N/IyvTHbrDoBFD2sjP+7BoYOaLYrPYfhckzlmUN7hOYgX7CC3+ve21mA
RF/XC82GG08NEZF1eu5s8SLB1UXHDoDmcuWU8e6Ogx5om2YdF0DDAxF8Dki7g57TKbfrrcFbwBTV
j6CxH6/rhWbEtBG2EGDbPVcjAIRA2UxbP0RFVqZ6mtK/bWcWhIh/tYO2JDXK6ZQ8t5BX5ttWDhAL
A0bfXNkEZkbJ0awAYafU5tCYBbhvaG8Q4Rz3wNOM4NcywuccjFFHDxwx11kF16Yk7FQEJeYM/EWV
x6FiKY9B5F2VK8BIaR6pk10APmacuwVDzX+b5uGNF1hXHSvQuuaPOmQP7X5s4Kvj+iUy61uvot/c
uEQkX94tr6S5qdamouxiM2yHAg7bU9mOT6f5LONif13rmkeCTE7URVBtOoMxw915duGABj25qggD
w6N5pDbySoiHglEfsscX1vWQhAm/e1Xz/bqX17yREGXYiEyl51zeg25HbGUIzpLltmcswNXcEIrz
DCcPiuScR9aWhGyHukZozQpsNbHvWO7KY+ZmV1v77QBNLEjixaA2DmsgtXNw7kHuabkPM97a1ZwQ
MT0LookqPucFk1AGL09p2u/4QD5OKPzlZ8xsOo7miRxwczftSKNzmxZ3wFvcUOJC9224JllheY5m
vqQJoqJ2VHSWUAGDMIQddekudq3sqsJSPECzYA/IjiyAwNRZgC4FjAwMaCwjAiWQle3GAbTIy8M0
M886zIMH4GeL+iY60yCFThy4kHfIlMib61rX7KwJoAirpIggdT/cyTaBQnHiWFc2rlnZADqhopa2
OPOg8wve3oJsYq3Gc25YNCujNqBTVsrEOc46MIqXo7UthtLaLQ/L3NrUjCtxOjvrHBDjBSy9gaDJ
LajVdpUTPi03P/fymnk5bdo6ZpFMmiX8Y1BXF8myL8tNz7y5DuoILFHgwpKiaeXeVtBqhG7DEZy1
P5abfz/SCglXzazAzB90tSjFuaPDtySrN6MtNhz6OwO4+YAOzaxtG4KZHt8uP3GuQ5qZASwMIvac
QFEqrXdK1neMg+tyyFZOdTNTYWubpEmU0XcumgcxXwzUKsThYgK11uWXn2t96tSbW0cZF2NnA2R5
5mFmPGVQ0ASRFFgPr2t9euqb1gkBc0VkeuTEDZQYWJApBCp3uelpdN85Jtqa6QoUvgCAbpIT4VRs
C7f2DjKJnyFgD1ypp+qdaIPH5UfNjZFmyUgvCdkUoThLywj8xpH50TOjbOW8O7OT2ZolD8RREGPg
4hw5ECCmWf/FKpw/YoBCaWuvpE3mlqhmzmDoaVzJ0ANqZ3GOwLZrPTUOtLA24TiW1+1nOsojqYfO
pa0iJ6HGFkJB2AmCnWs1zspAzUyDDvOg4AXzMEZYTMJJN+hQCiJ+8bw8xzMjxDUjpn1HRV+35JTE
4jAZcR2KB6dtV066M6tVx3iEQQ61G7A+nWuoMG0M5kBtmaRfWkjKGg5wbY4L3dnreqJZtMVqu0G0
HPuO01Zg+OvCGxWNBGJUrfV9+RFzMzF9/8asbQDas6apySnrUR3ixqBaTopxt9z43Exohh1aoM1C
Lo6cxiS8Z2NzTJPqJjfK6w51OrwDmjgslhC0PY2eDfRE4EsVX8Z4uM5bc83SDDVAjDrDxmkZw5E5
9k/pVfmKN53xFDrgwTSh+2OXITkNAxLcNDlGFPJwoHK4b9xsxdfNjL6OeAAVKFNQFgpOSSLvAF0E
Ad14GKrmuuGxNDOrIdLUdIJhMxvbcAOsubglDCJ4y0tnZl1a2lYJdRqQQIBb7lRWogIPhQfKrIko
YLn11wK2d7acCaf9dtlbKValCUqnMy42hzrIdnaX7FPvNgA7TQXlyi54ROIeObwR/GnfwNR/9Cyx
CxzfdB+HBHoLh6i7MrCgQyQgO1ciqpN5JzcYPjdh8MCY/W25n3NLQDNACElHQW/w4BSDCPnoShBq
0yhsbpssXLsazq1kbUdNS4DXxcQrDD0ZUMKAKB5qrj6xs5Q+jRnA5Ic46KqVeZvrj7bBFlZYU6gr
B6cURBWg975D4v3s9snNdcOlWTyEfoJ4lF5wgvLBoQ7B587lV4NUP5ebny6b7yw6HSqBys8waae3
z+ymeIklyK5bbLWQN+bewUmwuhFQjCHn5RpbZOrWQjOvVb/vPNfUbAl1qDXYK+vg1FvRRpYfoGoV
dNEuYOpAOrIrFNmGPDxEfbHrcZSWEKLmKSS4DxKF4NVwNibqi3MnRqietdAohxABqLbCHcgSVzaK
GWvXER51X1QcAKrgREvjJnDTJ4WT+MomOrNAdXwHFGfMJOoq92SPwzPzwJfbg1iytNTneApHLk/t
zMJk2hCnYEcYI6hgnXhnfehicJw0xilR48p2MV143pnBV+zhm10aBL+elXq1e2qS6oPMO7CP1b4w
+bmLoWwZMrbvW/f35a7MzcX0/ZtnubmTGwAXgOcmDoK7MB7HL6oT/UrIdm42NI9kS9ACyhLKbGOb
A9kocJFLTpFkX4K+X9mY5h6heSQ1eh1NIBB4yt32TrnhfRlJqLVk9lHxgFzniZjmicDb4bVJOLqn
OIfqTVEOu1RA0pu6wVqd0dw86M4ojxqgAgrv1BllAhVRL9qAdv7D8iTPXa3/BvkYUVeUGE0Amizj
Cw2N7BSS4Cc4iqqtUYCQT9hJeQsyiOycWlZ1bISXrpjKzFo2tUt9ihhN7xTgi+zM7iM1H7h6UkW0
NaLsgdQoWoT293IfZwbQ1A4oMXStqjCCux0aD9xGQQg9EYbI8RWtc67nNpyxS9NBCtOH28w3BY3A
fOiW7YrBv7uG0bo2SBRCa6EYjd4fCwjh4RC3Ab3ITel5e9avZXDf9Vl4hjY+RUjgsojAMyAsA1nM
gW0pyiG348SOtTxI7841HqG5xbBAWddIKUVALmzvik4E+7GK2v0Qy/EAwG+8rUCchft9bqwY/1yn
pu/feC+P8MEqa2P0xyy8N+3iCzVLH6ROK7fvd9cUOqQ5R9PKwIxbdI0PJfHmUxDkCNSp+vm60dJ8
o5farWs5ZePnLa2RMSb2DgTV7UF1Mb2RqisPMc/AYxyD7HT5iXPdMX8dLQiFmXIAG5Qfunl0G0Fo
50SJCld8/Vzrmo8MQQFLHKOswYojcFzoS9cGYX0B9fOr3l4PtwiTNUPuNeTCC1dsXWiWV2n86aq2
9aSEjVLIoKnyyrdQvZtuLAcFLDumAMVeefmZhapnJJC0LkQ51O7FLPmB41SCA8SGRGJ31fvrGQkW
QzMCfIelD6ZDY4sYs7ErebdWITC5iL+dRziUZn5dN3Gi3FhI6l488hEiBpyn+5w+ke6Dgprtcgdm
PKCe27VziyoBPmhc6Nt2C3pHr2hwPA1b0P6uRHJmvJOe7QC9r9dBzgxTYEhEfM1Hjh7V0C3eNLl3
1zkF2/S4yyz3Z8YYnOn7N47JygJAFBkjF8LDLbjHtzl0169rWvMboPbtEVk2ySXs2LF3hg9pdeUu
52gOImoD0eeAh14mmFQOhIwn4pUJnjMAzTsQ0JSqthrJRdbR3rCjQ97JlwKSt9cNinZ8MmK7C/PQ
wKAQzlCa5JBNI3GzX259xgD0zEdqssiuEk4udTSezTi/HUdjh+rDraWgj9NedVoG75p2DOCtZ1sO
QpkXWoAVGLGbQ+9AqAxw+I2ZXlcvC3K3X1dm13mRyAeLXHKiPhJkFUUiVnbjmUX/t4SHwN1/QMH8
pXRzAEb4XSyzr8szMLN87On7N/ZktzUC4C7euh4k5MieafOpBin+cuNz06sZa0dbj4O4ExXWXnpg
JNlIJ9iAegUQwaK+dvvSzLZzeTWMAWwLMkePXWXv3In6crkDc6OjrX5I2g2goMTWmFvcBalH/wAC
161lOCuuc2aA9ARB2g8kVZBbvoCK68PYjscU3LC4zj00tboRndOs9GNmAemJApszkdhGTy6IZW6x
6eym9X/VEOlpAjuooG4Ve96l7wZzgxpAY1+n9GvJy+g6F6RnChLJSui0KKyiHEJVnOxQXL+yQOfG
RVv9dVKxiCCFdWmcbF9lZJt55soRd25qtbVvjsSEaiTeenL5Q/ZHilM6NvdCgpE+XRn7udfXlr5K
lGiroCOXIUZ13rQbWqiJXVkz799tOdfzAlYieNNB6gQ7S/8Y9HQHndMQdP2thCwh7x+F014G3iK2
pVYyEXNjpu1lpQDjRg5RGB88yc951n1BGdpHy3HDLbLiOw8SpMtrduZQpKckQLqqoLQ6VtDUBcFh
zCbBlxZyM0KidKxpVlzrzLlIT07UFWr0i15WfujY956ZvtSUbSHRdpR9feM20QelmpUOzT1K3+Cw
31Nq2YWvMnKJOnNnR9U2LUBbXDe3nh1eoB25shfNjJ2er+ARZOW6yCn8JLEeRJY+ehJhOlGlUGlW
K8+YWQd61iJPgqBPzKHwwQmc70ZXfqT2oLYiVflB4HjTQvZkZZXPmJCewUgNk6lRggUO3FDtY5OI
EiLPRk6ug0hz0/x1fy070IuiIrTySVX+GAdg0mk6XmkvesqjyJ0eyMuy8C2hsi/VcKnSnG2V4tBg
ab3xZAMctAaanVtimq8JAKcfDJTy+yyP5C2AAsYOs9SeYyb73QAZXqhTFM0GEu5XFWKgmEwbOlkk
0F8FH6xfS9XX+4hUsbtJmeOtVf3Nzb3mbiJ36KB8QLC7c/E5gpTi1qvV2tFhrnHt6BA5cancoMwg
1JvzY+xweiqyLnhY9mCvSYd3ro56EsSJOWHjGMDavc999uglUGMHhM3pe4h4/Q4Qc0mfwHgnCAc1
Q/kNZ3aoDEDszHriSbCxuu/TeQ/ZU0jQgEyf36UhebaHcOMYxIC8qX1cvR7ODISelIBeGUcMQAg/
GinkqkFd82Gk8Rq/wYyr0NMSpi0CEniQ6W0EFgeKUSqS3NRt9mlg0KWo4o/L4z3j9fTEBPKzqWRQ
JPOhN3OPmvgPZFRPnZfc13a0kmScGyftLKKyJjZQklj73CjNTePxEIs9+335/ecan75/c8xvKugl
lLGsfUO0PwLDfKBpeuV7a46hhXZiCYrDGpL2bvQI7vlhj+l2dssvPje/mhPI6w4DQVzUIqLmDpIm
EwgqUmO6NwMJKYgYwrRAGFmfl582N0yaR8gLmg7VhOOFwBj0hqxo2CATsZahnmbyPZvVXAKlxGzM
oRx8MOs9V1by2JYxlL7aP5ZffmaN6rkIEkJRSTXYjfMsBtRK3k8G37v1mYbKW5kOOjNCetqBl9D6
oaC399PA97wUWmdkHwY/InkXZ2wH/XPg+mykBr9EDdsGmYLqHdtAfWflwD7Xx2mZvF3H0vS6ToEC
K7baB4c0+yKyH6AS8cWuk+vuZHqaty9bCOX0xLtAVeWgqv5DrOSNFcXHJgWTpnttuElnrmqisY3a
AiynYYS1NjTgPI289Mq4qE5d1bMhrpsqa/wRGTzKikergwgzvTKAb2pGn4nO7DNGcj+s+nQrosLb
dDJYu5bNGIpOK8UsjkOmPWagrSofWhu6MyO7w0358TpD0ewwx8gnNMbWbCj7pchQLBlBZWUHIcP6
JndWo7szpqITS3Gv53YwkMyXATNulRLhVhIhrssK6JxSGbUVSH+D2EfVM8740JrtpMxulkdo7tU1
M4tT1AsPXhH7iWOzm4i4fCNDvkbxMtf6ZNxvjFjWoI1WXQi5Sit3D5XXAbpWdCs79cza0WHrMs/d
MMubCDtd6ZOmAK98d3YhWX3dyEx9evPuBZJZoGwyIlDlpXd9ZH0dJ2Xu5bZf3/GdDYJqVgX247Qa
Ozfym8HeSsCjIvsWQik74kKWK4QiXdHvxpTtvfxTI20oSce3srzr6RfEfffL7/Ca2XjvHbQN10wo
aLqcDrwPdQaIyl3cHxiE75T5+qG7ZOXdUB5Y9NDk50GoC/ILtyjI2XRkhOCWtx3lDyjLbk2gyZph
S5N20zoA+D9lTXgwoVPEopc06TZJcmgrSFvHX0fri1Jfq+Cxl1+j7AkK7js0jScP9MuI6zmeRoDa
C+m47xt7q3DD8UB/CDXkwQz3oGs6VFXwgSXlFsGJ4xhAa4wd4rTc9OWh6ZONqAsfnRi8ZuOaUBP9
2Xf+YJ4a1m5LM9x1FviRwuoOdTrtcDeQ4iwS50ygXYPU/seof33pSqwh1F4pIN4bX+2I4clIEsPC
AoLALmp0FGKi9S5lw84aPzcG2wz5dwIFdrwxJn9MIUgKPTqT/lDNuIG02IaJtaDgnKVobtCpowQC
vXnk52VBNnULJcsAFHvQrE7XYkiTv3inszriv2YFmKeZEYI0t0fVE+hK4h4V1i5DVYxzpmKNRmSm
Kzrgv7UbB7IqpfCTAcj1hqXVhjv9HdRM13Dsc0/QPKJRUwsSTKPwOwtrIemiJ7cXIUzQ+7RseDNO
UacTAL+cGWccXYg8lt6KqIx30Lu+ChzDuc6qVeZhS0bUP1ygqFhsRg651o6HYpck9ZVHM0PzjI4k
0C2WNc4zeX/TJtFFcXJKE8io2uaKc5o5/elkAgQKTWke597FDqBIDX4d6nRHlLjui67+sDwNc/Os
ub8OtPygXojcy8CCas9CyD3Z9Jb8P86uZElSnte+0E8E2IDxlpyqiip6HjdED18zGZvZwNPfk3dV
7U6SCFYZkQsbS5Ysy9I5CRk3nPzaBIb9u25elehuYLEP7sih0+9IOX+QWm2cT2vDG0ZdA4ykSUjK
4rLSKmzQJ3N974IvYxsR+O08EHqq/z4AUevCXTVZSWyNc39Iq+VXKZeH0WFHPxieZOf+TFEtuzHZ
baNAT+nfk9WuBJxYV/qxy6bg+5B34EQFG/vMN5SxkuNGR+DfE6jadmqdFW7cN/yMOpQfZRNEdkn+
gFvtUeJpCaCAyYs7t6eh5H/ub7Hbuxj9WH/PmWRdYel+ojHe/8G2az2y3jrgmeyhA+Pc/SmuyvjX
74I44e8pCJ5RC1/7IBlG/6FF/R99sYT1Mj82qTx31gJKFhZ8CXS7VVG8tibD+IfOLmAjpY4BS/DL
5vMl8FUWzkH7Lm/olvnf3tvgmPt7VQuo8mwVXGMOHUTtBGBI3/9g49XmvtDWhjdMv+GFdMfUASHq
bPM3bC4k6IxlxutQpD1zTvdnWd1yhgOYmyBAgtvt45GWB1Uu53pOLkmvHjM1RFWio3KqP/QZ8MeZ
/nB/zjUzMpwCkM1tsTS0j6mFoI7S5T8+2/t2s1nA15RJD5xO0scizx468J4CB9R7VwWoSQvG867v
N8v4wBVPRzC19bGu+odlsN4PyfD+/tC3IxTXrN7zrCYFle/Ux7NSB6/n3+HcLkVAzoK4b1Hb9/H+
NCt7658KPhq4U8tFH6dSnv2KfwX9zDs/V8f7w6845eA67atbCahb+ylhvIvHUqNuWvwmvjjzcn7I
agFCUFwkeLUhsLWVGJbOHTosZcq6uKfup0G1j7bIDmysNrKJK54rMGy8hEuqK9DHxpV0prNbgse4
mWZ+0CLxTzob/sORkEQTqPUO0lHlhr9cWZTZOtmIdOQ2YMNiuYgnbwFxXurr5tCBPvO+gtYmMHzL
bFu9FsSpY7z4P1qcD0CAJmjZW8TOFRheBYhEc4t7aR3XCZHfCNoN41y0+RPzcrlh6Te9CAisjZOf
IOVdgVuARJalf5apeOro8vm+eNaGNs75VLeqWAS4NlWrWxRIaXpeCnvccOxroxuHPAd7PfUDSqKG
Zu4ZjXPgCyKVON7/dv/WWQuxXP9/ZXuBpqWakx73Gz0dkjn4RZbp92C1F9uFmu/PcXP7YI7r/6/m
kDmyYQPoEaM+0U8o/H8BlOyhz92v+4a/Cu7V8NVA8RqecBKlk/sACLiXfK5ewHh7uT/8moQMmwZA
LANhhO8D0JN/1H1yhgZOLi/SsAm2Kr3XdGwY2FjVrAQ6CIucjL5Fx/sHb2YbVQlrwjdMq6ZStIXk
UxT0EgixKKOxQakJkm5Q1s7uVq3U7QUw84QQaCHqGuk60Szn6QNA8fjB9fN9sA54bDQ0jDINC71x
Q+ROtRMp35tRzaH0w30Fr0nIiC98IGmDTdCFZ/Cab2Uxvc+8/hMqE8+7hjezCGoqgynIEz9aQD1S
9/kQonn46MotfNWV/WlmDyw/ya+MczTilL0bKb/SoH8lnv+QVM27+0u4rd3AxOPOmLJqVy0kKoFD
G3JC/mRin24DM3PgBqPwZ/CpR7ZGM6XKOnYEOesWDuzteNUNzNSBLWTq50mAT3fKH33QTOHYjB/z
wXpoUnaY/Pohb4PHkdIHh28xeK5sKDOXUPhoZZ9mNUUeMGDOrrJQNJOguwJ5+mHfnjVzCUVNKJVq
wqHQyg+6s7/bnveNCbZx4K8p3PBHqaBLYHUDiYZpjJxeg7p+2edOTUjCZvH8mc8jiTpI6JxqquKs
r9iRdFN2ALPtFuPMmhIMq+b91AFGBUqo58k7JKXfPYFCxDkHjFobSrhtecxMJjQLp7jdyykC8A8u
Jl5hHYM+CE52W6sjWG62ki63tcHMPILT5RVw7Jo56jPHDWWe6lDa4Im4b9y3BcXMJAJQbAuisnyK
Kl8XUeaT9oEWarhCOrobIczaFFcBvjqhe/CoC50pGtl2Fg96fKoncuSJ/37fCq7Tvhqet7Yis2/p
yBtt/sSzeXwgniwip9skR1pbwVU1r6aoxrz2QYuoI7QGe0+i7bJjR3Pw2butd7y/ipt3B5eZ+QFQ
oNTIthQ08sWlGtsDsoQnhotoaf8quXVg3QWvDvenWttQhnl3muVu3lVzVMpxQDkNy9G1z7dq7NZG
N0/r3PabbsZC8rReXmzWWIfSCqqNb18zOsOuaeMh9HKhCXsY1bFjbYNu9qGNuOLTUdkgObovoxWN
m5kBNuqMitTT8B9pfxZ+4X7OvWp5T+eh3fAfK4IyEwN23wqLKc+JymF2i7ABdOr3hfjTRg3v7Qc5
FJqaNwcQ/olGMyciMq6c8kEjSUDEF+QKTqK9Zj/JqbI/j7I5tRrTByiALmpw3PCwZFuYZasfYRjn
SPBSRHNEhgl9Z0+/ZAXYRPd9lTqHUfWnIHtpGS418wEEACAS/sxm79ypl3of8jSEcBX+K8ttc/RM
tr2eoqyi4r29tP0JGNTjo2Y02cX1gjmMKwKbB5uhzE9HlVUjHT70QAPNsurz/Z24tk0Ma517quay
deHevPG9VVg/GM93XQ5YYJhq42faA4PrFEkdHOjoXhY5RrDarbMlgJD/yeRCMIaxFhx1W+5Cxyjg
6q1nVzLsB/+02OQNQrIfAx3ysAMe3305rVis2UznMWFP09yMEUq5SFh5vjomFkfBfd02+5yC2VCH
zlgQoAzBGPXtFSjHz37qVl66gH66v4QVeZktdVSwhPZ2pSOeicvgnhfFIvy0Pl5/HUXDdNq3p8zG
Oo8k9WQ1zhjxASijU9kmx2zytoBtVnas2VNX2IhhJGr1IpSQlFHtJ98GW0+7LiPM7KFrJz01AgFK
VOSdegyCIv/i4mjON8KhlW8363ZzV9TE7hH25v6Cl3hHizOKBOrTfQXfxt93GTNcxdQJQHfVqDXv
iFXFzsTGZwc39AMCvOJQc+J/qhuBVtNaFwcbddFpuDgohrN8n2/Y/MoCzW4+q7fmxPOxx6wheJgW
lYac7oTAYMxwKN1s61JKf4zGvPNCQEqBPyJXjw7wne8LcOX4Z4ZHqZUnmJVrqIcMJ1rZb2wLaULh
PYECY0+TpsvMtr4R9l2VuhkiziZxqhQayqZ62jr0V7yU2c1XDWDSs8dBRxK8v6jrKIoL7RzxyLKp
2PBSKxo2e/lcW2if0UbD65LuZFVDd6zBt7kx+oqPMtv5VDIWfd8PY1TZIq5Z/y61VVTRHBwYeBTM
+SNP8n5jrhVtm/19QzdwsIwVUySEo6+U4MXLMLrspZ/84DhNfbCh8jWlXCX5KkhAyU8GeJO0izTW
ICn5U+P1oXL4l/ubdk0hhtGjRq/wmxJWoRjLznWrhoNura3ijrXRjfigB6BT0idJH1nurGKCOv2H
svd2cbHBGgyL5jwDpRmaPqJaKmBvTpk+Lv20iwAVoxvmnE0qoazFSTFTz81CQBkvL73ToLL/vuSv
oe6NAMRsUbzGNj5of8fId9XPqgJ3ZesDRiEpHvzE+Z3S8tf9eVZ0YLYoBm5JfMDB6AjXE+fQoZT5
6CXen32DG3G8rRxaORoq4IVLTmUr/YPrUX/Do659+tX2Xu19ByzgYO7GeTAmnXzkVmVHXaPt8/1v
X7Es7/r/q9HB6OawDu96CP/PhPnLOV9QpNUE3Y99419X9Wp8XvISGe0cpgV0IkDnAesxjdli77ui
eYblwrAGWRYQPTAy5Kkjo3so3WSr+3RN9IblujIHWKFN+4gFWhzGEUX76ext+M61wQ3T8lw3y1HM
0oOyNbDPHZ4YLrnwtgxr5RQw2wNlKoErsQR91ExSnvJkrA7tci0LTPKDnFAC2HbMPywo0duw5JVM
LmDL/9b0MlLcl5k9RfnIFnpBDAj861wV77LWsS5+TtSxsGT/PDBrbI/Z4oAzQVNrY/qVfWw2DrJB
ydoHAUZEih5MXuNj06o3M8s2gtqVg87sGRxm8IdfmZ8i5QDWu2XiYa6C9y3Imy2v3reXzWbBHOj5
tkcyhE5I0MSkI9O3aRjrT7sM0ezmQwEgQYnOiNuXGO0DCIWmI/5rQgvk3Dt1YBgj0d7sANCpjSq8
sFpu/zR5wVtabIEJrBiMa5x0dmBXvWB4iVBcjn+GjlS/Wsm3aozWRjfMMeD9oEiPqzZvCjADdvXy
SKqmeLwv/ZX9YzbUcRuI0kFb4/KOUvqibn8WrPuQz8V3AGduWeDKCsxWuCzh3EKCHkGSbNqwINOb
zJr37U2zEU4VLvJtPdx404C0LfSpHMMBZUs/74tnJQwwG+BKP8+cmjMd9dJlwOmavdATngo7Qb7g
hjk/eKPa6P5dcRQmSp8s6twbkg7NNvM5sSbwd4nuRysSe1+kQa/aeXXgsYxnYzUgWYuK1S/S5y9N
Dp7B+2Ja07BhYBQVwhUJZhUN+dyFXeo9NuUWosDKgUHJ6+8m/6PVTNra91U01qUTUoC9ERtM3//L
elXoovEUKqyd/uD4/KqbrdKDmyvygB/welbnf0U++CCfDLr4ypgcMg/HkVPObENeN1P2GN3wGAvo
RfWYe13cMrQ2OO0xbZZD63tLyJR85nOJQ33oTo3lnXYoCBMaTsQJxrKoWKliB9YY4lZahEFfZsf7
o68sx0yguV63oNiuUHEzPyRoHpwHceRljlaEB+q8BFRdcUDvT3XTSjxkBg29BFnfek6u4lyRYz38
wL0jnAGifX/0Fa2babSBV5UH1FsVlzJNw8QqFbQypRsh7c2djG+/+uBXFsg9gjizmCTeLan32+3E
8JsEen6pAI76y2ESVNjUqr92zTJtNTusLegqxldTDnzIhnFBGh+1owSsy6nq61MqR5ruCRYB1mts
rBrvvWXu6jZmcilYqJQkw4uvAaD5dZ9Krit7tYIl6OyZNlTGfZdFMIoY+LYbl/c14RheC03w3ej5
noxbNDn8GdxRApE9t/sv+77ccCFkSqlAZUgVw3Et6kDbSf5xbEbf7xve8CHOMiRgidcq9sSoPlt1
4qMZqSIbp9HaXjX0Squm45mTVjGI4c65a5/nqXlJeXAIWnLJEi8Mgn6jhm9lKjNttjSIncC2O8B7
fNee87ngb+GtwmR5FwBnGo/MG1t1xXWYCbSlA36rKDEP3NLUdeecZaGcd+GFwhCMu/YkbUCm63yI
R7ttQunahyJtt86LtU83PEfhs1QTmaDa2CrZr8IX09u5dWK0JHy8v5nWJjD8RJD2qUdsmEIekCrE
vf44ONaLv3gbYeba+IYV+z0Q3tFSLuOuxSuhpbsx7H3beZSZvVWvdjOS9VwzY5NUIyVdu7TxlCU0
5MUQhDZChCIEQIx1ahHk7oPeAgTW3y4JGScGwAxdx16r/nhe922qiq16uBVBmbhSasjmgBVLF3uk
OM9d9yltUGmUFBu2tuLyTFCpoPKqAZUIGH4sPvKxvXje1uv9mvyNLeQJ1HmJroSDLix2GKfxa2oh
15roKmR1+bBrn3rGPsqKfmwkyZt4bu3n3C/f403npXWCLUbz28kC7CLjTEC56ZJZNG1w3KRdWDp2
jfZD/Vl36iBT50eQkOXgTs1/HksPkhRbPbBrejHOCtSh9iTorTrO3TSdw9IHYcBBzKg53yc48yJT
MW4VmvUNGqTsWCr1AdiAH2pLb9j3yveblxdKx2rJZtHGsMvT4JeRUPL3LpX/c2+xvCQBJ2qD/pQs
eO46wAg5CZ7/AYW/ZdArJ5BZJrp0U5PkTdXEFWvSo21N9FByTx1L3Da+ji7K71O8SD8VoCjYevm/
ebHEPjPO17YYA9u98mmRasJzgZ1RXR7Gvm9sYGZnRDuflWqJJU6zR1FFed4lSzP5NhCmZpRQ1XHi
8ceiF2evch7aqft8f/iVXWBm2oIkGGlm1U3sLHKqH/sxn2UP4Mw2r7cII9amuP7/KhwkPsinwUXe
xKnyqw82yfQjAXHVvvjfTNYVgdRJGyxNXBSpw09NMIHob1AIZzeuLytO0kzX2Uo5dVdSZNFQ1imm
6uJ0dgJY1ABOssq/7VOD4YnBTVINQUma2M4t68swKTcGothWk92aBgwP6TPA0FAOP0/nRIV22p18
q9gqAFg5/sxHdB0Ebt4PThOPhXqyJ/KeyOaCh9uNNpu1bzdi5mW05oX0cxOLueBHZiPgp6ITG9a1
Nrph07bvDVkjpyb2C68LCbIgDKmW+zpdEYyZpxuSHiSvY9Lg3psRUMmQLAqKQh/nhNiX+1OsfL6Z
piNCuDZZ7CbOGgCAXqY0kKhTrIJ+K5O5tgYjRPYBzlOC8aqMkRGIa7+KRCDmsLXGrTzv2grMrbk4
Ck1UMN/ZXl7ykT9bQ7fPpv7OQjn/KydfJWrgTWzh8ozqTZSAWayYP+wTvbEvWz1MAORLkdWgE0hW
+j47FIptbJ01qRjbMhkyWxUlkhpcqvJQzTw75Namy1xRqgm/lHlT3wLepY3R3Dt/E7LDqQzuJfqr
14v8eF88HM79n8dYIOIZAbfkoD/v6qtDE+kzcPjkwe6D71bTfQILTTQ009FP1Dth7zzHTO6HLi0n
2gEAOi6T9uz46XeVjT/vL2VFGSbMUqqyYOx8OLil7I4objsDpWpfiGciK6WpW7bKa+u4aXIgbjJK
Dh5Z5rialp0GZsIroaHJYe1U14A/sZ46MV3adtm4mazEYCa0Es0qWXMbMp8WZA+da+WUrpi4eEwG
R0LIcCjAkBOyZrOKduUsNjEqXU9lWSlgF2lNkezDDurBpRSmqjg2/T6IUtfEdBJtmU/aQvTKJ3FG
GWCKUtn8g7b7gxCjEzqOfAws/fX+5lqzRcPSketz8yypkOVt2W+AYxbhoqzl6Pm7XrU91+yF1CpN
ZhtgoXFGa31Ge89/WYFc9f2vXzENE9oJaMpWQ8pBxZ0DcEY5kuasuloe74++Ipv/B6Z5FTgudiUG
3SEDTpPphMvQQy2Ln50Y9+USzXbIBHELCgpGEaPiv3tG5O4fmHa32PLWPv76/6uPT8HnhV4doRC3
eMfOFc+1p95ZcgsmccUS/h/17tXwS6a8wg2uw3fqPPjie5Hbb0QQOIehKHcKyDibG903yVDWqDPq
8qPk/XM1bTE5rm0c4/JMlc0sncPxqb4rgRxlvQ3Q5LcvqPv/esxXsulanfCK2jJWjmxPrF4Alzpu
lhmtfbphsWnhgAy0RN5tCuQfBAEPstlVf+W5Zvtg5RWjQFlzHTO+OGc7oUCnCuqtbNvKjjSbB3NL
++iUuj4sDFbIRXpNedbPOW0/3TfXm4LBWWVERIn0ba8EYV8kS7Ycr8jEYdUl80aoe404/wkoMLoh
dm7zCnzW84AWNUpD9CQGFzmXzolVrf3AAqt6P9lsF/6ly8wIic58xN7B4+jcOckbAUDfB2D2gwCv
KbcIJVakZQZIk+0Oo8WdAeXlLZDJ8Vo5/ERHULMnaMEKjMDd9YBeW1V2F429DtCnDuBGksxyw+/f
9D4Y/fr/Kwvz/coaS7W0EeF89kNLFW1UJoN1oUGGHh3f9Tdi+BWtmwGSpSw5LABSiZy8rFE07Wp9
ycaRHhau1dHiavkCEq4tta/oxES1014rc8nRVeB51jvUb7wT01aqdWUhjuHwKpklQqUtihNJ8rvO
+pdcQFDe9JhOVVSILVC8lRWY0V4RoGkB7dnOk1SaHLPBpodajRtX8ZU1mPFeO+J8n5bReSIsnrl9
FIy+AadtSEf/O54jNrz3TTeFvWVISgsXfYkeZgFSSJiw8jtIFpUX/LnvpNaK8s3ozm+pj6sJhq/d
K718Fk6Vd8n1gJ6oEZmF/rnxnpvxAVxWj2g5uD/pmlYM3yVnIDsqRtCBsegcOHkgwo6akm2RxqwM
b4Z4c577KXP9JgLiSFUdmjYgU4i02LCh9xVrN6O80iK1PVXo7FFVekbbwu/BJqFHmgch1btdEjJD
vaxqHemmHRxKxa3lzKdiGg6gItrMF6/JyPBYrBTVoKGGSGfkTSH6z37S/Lj/7WviMSK9kqA4Xc7d
GFnO9FJOajnIpf1KU/QKl+lGtmHFKMxwr2iWIijcHs1V2jl5c/1cefwwumJfn4gZMY0OSX1UhDSR
5OoDODRwJdlw4GtyN7a+EBotckHmPFW8epMijqcV32dVZrSUOHQSck6dJ45LJ0IN72Hxq42r7e1H
JZeZwVLJuyVzEwxeJGJCtJR9RMLn2IMh7ArpOXT52bJqFH9P51LsIk/CnMaZ7TvtbGdjWkaDPYmw
awJ+LvDWcNy1TU3whSVlBXVUfh3dPlmSHzub/7fk9tuAJGl4f44VbZsIDHSwUdTAuP2UDfMH7lqf
2FBudLjy2/GfCbSQK19L8BvZT3lRJ7jMojC+ks0PKfPmCCjN/KiFnOCdCnYRwzBvzLq2IOMKhAY9
qRaW2E8gxUGg7x9BIr4vXLaNcw7Prn7h9NhhieN/BBBoNAC2f0MPK+7CBF4orGn2fB3YT7SYfvo9
f1aVfJnbZKvoak0ZhlVbSe2nMoVYqt55p9r6TVVmsV2NBxjLsazYqSynS5qpLWz9lVPbN+EX4EIG
KQkW1OviBYmBt0ndpqA/4ZcFzRGu9L5owd66VXnIlulC3C3aq9v69004hhYppqJJPPtpcq0fWT9f
hplf9tiKb2Ix8ETwKigxtAvKm9AtnRfwy/66P/Zt/fsmcKNq3RHhjWs/lUq8LB59T3Lri5/UG09i
twNBVGn+Hf7jjfVaG0Ltp9Etzu3UwrGnD12WX5BwfwnG5u2+VVyV8uqWkWsySq/FKupah8CAxfPJ
gF4Db2MVa7o1bLsdqcVAeGw/8SU7upn9qEpn4/i4mRl1fW7YNpqfySgcCEjan73kjAqRUM2fCoUS
qTo7tsWGmtdWYNy4QV5vgeSAYAu15WfLCf40Wm8ENWs7yLBwMkuXtygiA2itPF3hczK7O+jSP91X
7cqXm4gL6TxkngvI5agfLfdg4Y34tABt9Lhv9KtaXm2cBXWceigL8lTVNohiUjyfCCcdNkZfEY0J
tZDhqZ/aaNd44kPyzSflezA0A41/2ojFbvtW34TXGoJGT3TE3gG2OEMlYv8BbbyHLPmCe1CW/3JL
tuGAVqzYhGKsVMa7UWP3+I3/WHPvCcDjT4PgP2zb+RAEYp8Vm6AM3KpLm/uDiojHx0POrfLUN5qf
bMupNjSyYm4mJoMAGJxtVQ5WIi5XKBUnbSKIThV56CfnqR62EgRrqjfsOgiWvAAQahnxlgZhK4Nv
eBp6qPW0K6T1zSLzIic+CLorXE4TXQNpl/+gBVqf7lvF2scbJi0LNM4Ho1VEpAud5CtADaatp9bb
VyDfrCZnRFU8mTC0rrsnispZD5CIjaUvdb6xWVcchllEDqZxwGo14J0EE+JwdDpVPJZLQDeOghXR
mEXkk0XKxHN4gWrl4qUj4s9SOxkKi6eN0ty1rzdun727lAwVgTJqSVUBbVikogvTRQyf76t2Rf7+
dd5XDo/1XjFNCIAjOXXqO5gJ0ddpDWgCA3inb1UiRPUHP92fa20tVxm+mksAu02XdieiWnTWQ0m9
4eiPKLy7P/rKSkzEhyktO+7hzScqivo7usE/0cJ7C8TEeGLTw/0p1hZgnPvCSipRTRIUpo3nhzMZ
7ZDk7k7pGB5iadSIK0i1PLFkOTVT8S6wrS2ElRWHbQIuNEFlt8C+klHgJJ+EZ0dVb0ksIIjbzPto
i2qfxzZxF+wOuM9KDeRpqRr2U7pl9wR+MnYlokfmdZcSzAryZMzhQZ1WRK30ZIjSyelc49XjuG90
IwCYhGW3Tspgb5V6VkT9qaru676hr8p5tf3xpteVaPxWkeeAnRk5CHYgnd7z4uaC9PDvwYM6oG6w
UIkWZPe3K/Eyhle9fd9tmG1LGjsBcaSM9FLr574U+lJ6zbBv25uwxBSkDT3Hpz+hHe4oFCpiEjfb
alW7fuK/Tz++b9jUTPPZc7WH8qkBzC29c1CFHZb4vS+ZteGNKLpY3LnnjkInnAuPhlKeyS1E6DTo
5svDBl6a7ds6ZtPprND5PWROgGLYvnoplmR4sIjaQt9aW4ZxvLOl5oOsOxUBMko8BC3Pjmj6mL8V
pN9KK1zN54Yi/qnXBw9L0XRQhF/95qBgBJzXaJ8VwExSdAe4w1ZN54qjM6v1834ce55iHlpJUKOc
WyCR66++sF6y9Pd9pa8cAmbRPs9psszAoo58Xb/1vOxdYHlbfnpFE2bFvio9B7A7Vhmh6fGBZM4h
98nXhe8MJkyYhZJZBOTbqCbsPTkeLKvwT02WqPN9wawcwGa5fkUmJmtRi0gAc+mlm8b+6LtoE0On
458uybeykWsyMg5hwBR4PMl4fu2x/8a0eGC9f6mXLQ7YNfUaLiOxJ1qJheVRWes/Gqfj4rj7Yjmz
8rwei3qx8jyPoAcQ+9klyoCnrQTqmvQNI66KXLlJPeSRM0//qbF9DMhwwakQ12mxcb9cEY1ZUJ65
hcOsSltPdZEjrTLkztGpp13VwK5v1pOnfWXN6dJjdK/6VF/LL+hwcsUWFu6KfMxq71xkIPtWuNln
BDytY12ccy8JQeebPYN9asME1iR0nfzVEd9Zs/BR85dF6Ug/D7IBwEXbbx1ma4NfDeLV4EMyoc3U
rdNIkmw6WjJ7Iegk3hc9m8AMVKZu6gOG5cli7XuiSYWqS9aBLCs/ZDrYarResV3XsF1JtQ+QaD+N
likXSMImRahIEoSAoPxw3wmtCckw36Wvg2WCmT216Ox9M3uJ81C1ZAsz6+bxgjIbI4Sbm1LTAnhr
sfJbdCJlMSfyPFN9EMp5P9X+xtvBTTFhGmMbgTEw6AAbqGJ7lL/aXl0kKDoR4D3cl9Ha8MZG6rLW
ddDiUscFncNx+l56n9uU7dlI+ParYl7t0iwfF9/yUJY4dOzzOAInY3Y/1dp5qPdWj5qw1mWOaidH
jtf+qf5i1+IjB8oHsOrKMAfkSuUPF0+y031ZrWnc2E9JrVNZ57mImwEchYQ9tKQrQp4Xv2pKn+mw
tbNu7luIzQglg56UJJW+jOuRg3ytyEekoJwh2WoTWVuHcTzwiQGgC4gxcaACibLU4acVFG/Ahfcf
b2jcA235vrxu7y1qPregRZxrzl0RS9FdLDd51EP2zDO64WBvL4P+86qSLXIm9hXawK5PfareyqI/
gyP3G+X1E0/J8f4qrob2T7jqUfOFpe1T3qf1jHbruSsexyRDSQFrs0fXLj8k9c4Ka2o+thTKHqZG
Jwrl9PnynOu6BUV70f93fxG3X6KxCsPOFdomK/Qwqrgt0xePjM2xgyImUTy2TfVhpMtlmvyHRtEz
78cN17WmIMP8ndlycACmdSxk8JC6zmdQQT4Aj+k94FRONc821ra2zYyDZAADemqVeRZrNn/pvOKC
XoQPPQj57otubXjD6gfpe+PgD3XM2+KkF/rNd6t3nWNtPPKsDW8YO24pheu0cMCzSL5aWfOJoR4d
YP2HfV9v2HpXEsa8WdRxgDShXsiPlFYHau8KYz1qvsDQMaC9alUdD3X2vrCWaOyaXSD2GPt6f3x1
etC61GVVV3Usk5T/JBO1Pmmv6PbtGvP9xRuXKu9YgH4keeUoCpSTTGckQH3Qd5dFt5UFu+3LqZnT
XgqhXZ0A97LLnO+pVf2UVbLh/9aGNuQzAyuLJ8MkYu37w5m6eXkBquBWa+za6FejfiX9nPVOMnYs
jUtkvh6BbOmdqXa3+klWXIOJiOIDcU0Loaq4HVrnUg5ueWmqqbiUzLWO9uKBsM+n1em+Ddx+90fb
7NX2Xq3FUrLMRnQvxrlk5VvAAiTPuZjliaZucBwGYKKgK5MdPKnbM3B4qiPxq+E5U/MWtcSKMM3X
uMAbUtey5ZUOS9mh5KN3mDSo4+6vb0WY5hMcr3NAdvkwwsKymrCeBLh16Vl6oKknzvPcWxtyXFvF
9f9XYhw5uEjttKxjDf7OsAAedDhfmVXvr2LlnP3n+a2QKUGhpoznwf+UzOzsec0JFSfHhKPlft8c
hi9XamSc5DAZEpDPSrehRrAzVSAnXTZxDte0YTh0BgDoQaVeFadO8zWTzstoLzEQbkEdA6Kgpt44
N9aUYTj20cZT09zPFZ40yjIE25EfDtvKuFrGjaDHfEAZMoZH71rKeOnF0whYyLD22JPgfONQXfl6
E9R6npnfJxXaH5JFjJfanu2LG4Do6L6a10Y31DwntSTtTIrYtYGNmCTVT9AybDyurknGUO+yCJKg
+7yMZ2thYUCHMM36H7gevtv37YZefZe2vajQksO07sOOKnGoErYFC7ViZOaDSZcDX3PK0G9aN10W
onHpR2vVj0gEViGKTb7vWoKJt9MBZ4SQLJUxG8vePaJRNF9CxM3V133j/3M0Xdkv/o+zK1myE2eX
T0QEYhCwZThTnZpdg70hPJSFJARIiEE8/c3qVd/zd7kivOmF7eYgIX1jfpktUeC24o+stuUA3rRP
js5HG/T+5/+ycXLaqFwCq26awVW2E3cu2+6yFQhv330mKfnRb1y4IzJ4nVNJoG4yl+2aLCtjke6F
odecbH+V1oeXrVyaiPcEL1I3LVV3vOmDZT82dHNfep66+uXvvsNF4A0CRjL5oCe64ZMlcd4oKA7c
LwltP5t+++AeX1aR266GlGFP5Y2CSFJprDrNgKl/4gvew6T/MHGXhC8extEoBvfUDej1wXnuwQH0
AH9eM9ul+YzIoGiZ1xdZG33GCPvRci7MEke3IEt6oW7USOOvSxO5E/O2+RPD9MF6LvtbWcC4mjUk
AizGc6egfp2H9jg7r5wGcSOsuBoAU/vklnywkkuKb+tvqOZH8HGtH4dVO9A82zK6+7tjdWEBh9lS
z/YjSAVRPd37QdSWcxt/piz1watfdp+0CWiIDhcG7zK5lEBriHJ2Y/DJxnzgHS57TlGIfCgWqNaN
mX/XsPaWMk1z3Ybln/fmP2FdMfim/r956mBFHU18xM0gL5Y1jieZv4xu3GmAG03bQZiDnf1w+MQZ
fbScC2uI3UHpQ6H2YVT8rCYGfWjIDmGI7ZMg5qPnX1hCfx6MR/sO9AdJL6spIAZguy4szOT3P/+8
Yx9ci8tGC/gcjfItbW8a0Z5M0L2Aaefa9+evaLpf9c3ypJrPqOk/+qmLg7uACGntukXdeK5/ZZs6
jqikikidKVkfo7ErMA++//OqPjjF/9N+WaPZpLVCK9PL1hm8m52Jc+WBQvnPz/9gKZcNmFahbNAZ
GEe39VA/GveL9u/q2VRN612FcVwhYfoENfXRUi6OtBtMFvs1PpBk9WvGsnPW2c8myz84X5esOwoa
r6jYpO3NpsxPIeSR1eZBYAl/3qWPXv3i+M4zaATiTuPxHRdevrExy8FQ5T6L1j56/vuf/ysYodgV
jE9n7Y2fBO+a0EsEkFE6/p04URxetmA8X/hiodgeo/VPMOyjGPyep0jx9Of9+Wj7Lxze2oEVOJQo
AEeJ2r2PeG61ZXlnou9/fv4HgdQlFCJzge77Dc+nwfw4dNE5GNZnbYMj781naIWPvsHFpdYE7amG
c3nTTRkmwP1Wlunyl0rv4SW7D2qL/ewsR7jZzFnhTcOUY6D9MwTEB/t/SeyTOn82yqTin+ITjM/O
pzMGB/lf5qCXHNwTEY3sGZM3Iu2hQNSROkcz7LNw6aO3v3A+ek4Dj1jYoHABCCVzJqcCSctKW/mJ
t/7g216S18VNoxe64ttmfhrltOtfwWD9SYb70dtf3F2Mai5Dq528AXl1AyJVqQpv2VYEG8FnaNb/
PP7okl8cTdW4SAvgV08mWmfAmeIQRZkBVNJgQ0AwMFZ/vmX/uZKI/s8Z7Q2Ri8PPkMU8D1v8MpKt
XPWnjHgfPf/dB/3LyjmWjCShLgUodzUoYnguz4DPzbUkn3yL/4yasIILFzMa1wSErenJb9NdOkPU
ENTir23obcVauy8SXPKFomgR1737JLv4aFEXhze1pNWpD03uIDJHHYxPLolV2cbb/MlX+c+zizW9
//C/di2FMj3Ilmp6sqMf7m27kac4DJNPcH4fvf7F6dUD8eTa+PQktjnFWJGTO6gEtV9mVCZe/nys
PlrARfYYbpsO/aZNTn0cs/h5JhAKuqNSkc9UED9YwyU3Qu/7tu5Utp1gwzEe0pqm/mkx44fwEqXY
v7KxEb2kSIibmUSzlvFJj2F6H4y2veO9jSvRGfNJFP7RTl24Uc/3gs6raXxCJ+FVe/0jgOufRDAf
7NEl2wbxkih8R1GdQPrGDoE1+w1ECAWj2WckDx/9woWR6lK0mxO9xicIuoLUMskcz6eZdc8LB+T4
z0fpg9+4JNqwQcxXvk7xqYudPE20A7bQM+nB1bL+ZKM++Ab/9FX/dd0g3KySxQ3BiUfi60Dtw9TT
v3v05QQyHyMCkGiHCeRFgAm+DzvIKSPs/vPefPDilyQbiN2hervp+LRkaVaC+Fzf6i3pP2sT/Wei
gOP//kn+tS8+2aQVS0dPYbrMySMkYdPpiWLAtre1zH6ZhBp23YWD+QI219p++btFvS/2X7/aWdm1
XNfbaSErSMKyLcCsS7198kH+sRD/UxrCoi5Nk5kNH6nEooQ35cGQntKO/6ilOc0h7fKoTm3Rue+s
3Vjuy/oJzC66ANfe964lN25hNerCYxUpm694CKPjvk7FU2Lts6XZS8Pq7/WCIIapsD8ljbGHVU8i
B0ipg/sDnfvfbdKF2WgAV9Bg0KOnca3Vcmydm9QxMknSl3/+gQ+u3f/QCUSaSAadlNPYb7+QCkV5
Py9AEQ2f5e4f/cDFd/B07yBzZIIToo1KbNOJYyv7vv2k+vDB1bhkUwk9JsGoDhjgzLfwhPigg2fI
tk8igI+eTv7/GZVSUU5qHWB3iFd0ZijFOn8WG3/w8P/hHxmZXjANRE4xGyCy18XTtBNpwP6mgo8L
cGG0MflOGJ9IhFulFHRXej7wPEra8cffnZz3QO1f99f4s6Oz1BF6b50o+nnsroSzYwUwVPPJT3yw
Q5d0I6TRrtmsik6AOROQXy704K1gkvzzAj56+kVE6Xoa+iBoDk/dhpJPbvotKxiUNp7+/HgCG/xB
0HpJLLcN49ByTG6cfNOM+62RMUgiop/4IJUvo3SHO/0bdaxjnyVATo5aAbfAnts+fN2Ius+kfB2T
+EdD6q8oC4mSNvq0dfTI66xFpzu5zWbr30RZeja+sEU2EVYMIXhB+qG5i3z+dQU3UgGikDeRUAZx
MVgz1vdDDhbOioj1zZC4lONQ9l332q/ukRKkHtqPnpOhZ0Vfr9dLC3aFyIORTp+npr7HHWDgjxqe
ujHbm7avgAt7Ik1/77OUV+/PScJkP9R+yTdZNmS6hzzEdy9OhkLFyXcFzW/pD6cUgGzQsO6hzHTQ
o/nS2Og0JbHOM3/aGQ6xtb4Glr0pZTzsE9oUHfRYQfh+FYErLcetDPP3927ibQOkAeJBgCAkOUO7
M4f09HnhSRnwOp8DeTtN9MQhuSXBwy+D+LbWLsq9rNtzGZ6nNs5rsZ1mmlZ1vFXpwo4NNafGuFMf
+EcohD5jpjRvzQSyNJoLL3paZ/pd1eMN+Bpvlmi4w3xRXWxsuwO54oF3S1NkXP0EUcjufXtFR9oq
0ukTFEtA6RhIUcVoU4xqvc1wewrGg6+RMKUbt90qo6t0jr4OvizidHlQwfwKdqBrm8ZJvjDfFH69
zWWvhu/vOz2L5Y6HI7Ksln8Zo/7Rb00F0ZIDuEQryuScj4s8THFa7/pe3yrfvxHG/crS9LqR0VTN
Jvj13mAI4yVvk+x51vpKEr4DtVkFuY1Cku1XytmuZx7Io/CHqvauyDZgZrStczbNTb45uZY9N48h
lF1220ZuPEGeEHnSHJKYv3SzBHmfBl/npFG3fmLPhIzzmYbBk58JryIJMMlscl4uGkp3Mw/vdcfv
iOPAb7AgPswq8CqotM6lGAgHoUQw3IFXJMrBGwhVJzMkbA/ny4tkWOyXULRHZTrz0IwQOIYw3W20
rHdaD+2ptR2gNRjZqiyYSPGNu68pT+je2yikC9EeosB6574S3+LWpjuQG5fdanfrFJSUqEcmVpcL
PQRFP4S/MiWqzPl3gtYPbd2/Rd6kijRYxtyRcSfhnMH7s/eksPvaeWE+se7gb8BbOIlpWNP7V+E8
H8CaWmAmkxdR5nXfAJl+ApBX5iSr985LniG3+wJGzWifCLVflgmKzYl88r3peWz1fgFnZR448SCg
9VZuJrMFzu15CoJv7l2pPJHnkIuCZGMl282vOETcCp35h9rVaz5IDqxOp8s2GofCUXlWNgZEnHlx
HhCylnE6NLeAOz0MqkbjPRnyidpTN6yyYIKpnFh6wru9Ah6vdB4sPl5Tza7gPsuF6O58a2+CTQTl
mgy/Bp8/Qk2zzrkI0eEY+a2cICvFLRC+E91onrigPmkB0IsYfYieD3Lvg4AbhPo/nN5cEcSpK1yb
Scwpu+CoYCkBMV9+vx+8OV0fwQP3ULPl1E8M9kzQL4BSeCU0dg6eTn6j4WLBtADMzhhHeZwGJ6hU
vsa6vlpV9pxgaEbU/ZOH5gW4ykuYjjaX6zC+t2auh7g7U9xEiNK9T3nPv/DP33i8ZIWv2bBjizYv
GUmTHDUItN8TC1OxpRDpchMojZurwa5pFffxgUD7L49mUNREQn2jqpGllcO+Z6nOQ4/ujBfulnEs
w6SGtYBU2qIOHtNHV5s2Z2O/7jZnpnzATHjhGnAZYPZBHswWXy/EBblHhTg1IViDbTKdMpsVnU73
fkQKM3QjGhhD6W3dfbf13xLlHgNuDn5oANRfF9KB/CwNCg16Y+iKUei32/rQpep1qptDktgHFKTa
HIWKIoyYySXf4kMW6Dd/tFsOUsG1Yu8mP1lOs1rPTE2l7tiap2y213E8nNOm07cbz65Cw0oAMd8p
hzAqmZHreg2zUgfRlHfS/x6E27c53QrVLjyPu0zhBpNXaIyue8Tw8gAh3wCcS01U0nS+tXTwYRmy
+2Tl12OmT9HkH1bRNnmtpoq1+oG38r5vRbZXwAgWtNmAwuApCOnbg/HaXUuXipI5z1xyG9aYXKDt
OBdpKr8nIQRDJtkGeRtOcekN2y8EySq3bj2l/XaMBcX978DfFjAzFabzgnKijT1KZ9iDqnu+jxV8
Ah+Wium6IrM7ptw3d3QMy5G66CGSW24IdMbZNouXqZa4OaQjeY0PB5GpG5YlTxC/vglVynZjTQRg
bnYrRKvJsa/jnwvK/nkzSkzd2XjO09g+cwcYs6/XrBzCRKGGqzDyPU+vvp6CvGlgx5wcTBGuG0YZ
I/kWeOCwjn3iDhGIjY9tuNKCCMjWsVQeQpAoVNZbSDmaICydV/d7tzlegCjlFpzywRUCBFw9sJIG
4bUbWRlPIy0cRqtEpjUo7rMfIP854uadPKQTck7oT4CjI9BCb/WdsmgKk2HuD9DKALR8DvXLTGd9
Zp3uK4j94LQK38ul8Yen2qdDmdKE52nmxJZLNH5N7s3Rhnk0OaCl4kNCLgxqr6Q9BKKcQkY3ywg2
S8UcjLt4vKyCYRkVxHYFuzVgf9sN1q5HIkJ09Fqp5mfwt4sS8hGkhZlQgPVBqaKplkzopyZNEIF6
ES1DHtgC4rp9NXlCneJIby+La8UuQB5bNA2m4FkkPJrLUMGs9YPsVb6sUfQmaobOSdLF5dAn7ggx
Enlfi3G6V1lAugrwxe4x2qDUBR5teze0s8YSiba/opGIFzpQ6UAW2Lqj4xPoHP0G+iNl1nT+AvfJ
+f3ar3sbJvYQdaD2jMmyrIWIJIbaSbRWrWvMM+vAOhC3YjnUQ1C/eeHcv/F6cAxilWh2b3qd+rzh
UVKykW1habgGt7/sNXXvI7B2v8ShPmepJ6oRPeV89GZbNZzGu2boyM4iYj2hmyOqZKvraylIXBGk
H3sp1u57NEfe7ZJF4002tOLGbwA5gK7oVjUJeai3KM0H1oRfozYN7pBDx4U/1whTcdvuWxcsWY7e
ZftlQXxaEHDiXym6BM/g515L02P8N07DraL1lkJ4NljOTgv+Y8qasWhn/p3Mw71h/feIE3z3hoNC
ZbOI2Fb3A5R0y65tabhni3xMIZ6co4DdvoA2sd35G3fFkBpZCjU3LKeLIbfLkHZ74EBlDvOHWljk
KEZea/YYJnop0CprIJ8TdICjOoxo5Nvsu5J72a1gPS/D1iEmXie6I66JjoDWq3xuXPDMW0vP3Qb8
amD0W7gFR4A/mjsTxQGMf/I4ueEHHdbsKtVLUCCYd4jSV/rbTb7KGcKxvJYLqPuhlpyLpcah60CN
i2/lX4eu9/JBc72z9dg+h2Q1JwOt26shCwPURfStF0Q27yM3HcFIEeS6XrKlDFkd4/qq/gRh3/Z3
A2GG3DWu2em1XXKp+RHvVUMaclbPYe2yu3bu0gKGMSo6ztSeJmF4TbWcX1piCas4NIzg7d+HnGdA
RHfAcJJiSznNMagm8njs4GLQuSzH2rAChHe4RO04FaHOYGaDyX4bDWhfs02uufIbVbKkV99klvxM
x2Qtlt6BZiQNcfa3KDpSt9465+IvEc7XEdNXYheRvt1jXu1+kPaL31ib+1vAnpNxhlNi8gdO5HKV
BnF7CqT3LohYV3ZOTBkBLIt9alQEXIaNQHMxkkMYja5oa8NPYxcHZdbHYaHxkiAXGv2C+mt31UKk
CxmXtGWrdVI625oy1mjutyRKCskNyUfUIYsgRJy+rik9BGr+EQW+3ZPa3LkR5RLZ9kE1+NMXBF7z
ixMizts0SXYWcz9TjNh+4EaUsWq7atYzO6Y0eJJNeIW4dIDdGeqiSxb9XXXxD1+MspAeCHLZkH7F
Er2b2Ri31+P6gPx3zBvfB9PgHNz3USBvIlS+99AYXd4sWGQrPUXf5g3uns3+8iVd9VDSIVU71Kfa
MmzW5YFsdVgGCYly9X74Zdgk+TbYEGyMdC7GLliLNTUovMHv9+d0cLBfyufZTe3bde8347e6a3Xe
jpEsrBoipHZk0Dkmw6ICgWFfeDj5IJ8ImnKqdfSW1GbYbxwx9SoQmmmj7K7D2M2BeLXYqX4NylEB
7x6tIoWhDKJKTBZcBC74AbTKUiT9Ys8tN7xcGxpjZ+TbhHnnXAf6LDfc3CSYHgWmTJFjWHZYpGyP
i5qXMhri17hTBreN+NmQa6SEXYm/Gc8EDJGHgLVPrO6hARyQOUn2GFKIf1ik9efBzf09lGkZQnxJ
dwH0Qo8xwDiI/ZqmQhT35qv35lnGtnLqo+boFvJTeAOplEdtqcQcn/p1fO3AgIBhaXIz4yxcKTQO
cyinyB1mCQROUgJEdLx9H1xKSghjYZax5nxHkUCXdAFvaIC20H0bm6SgYx1jhscyoFN9FECW2duD
gZqeYxsABLF5210Hl1jKQMy/hZT6VuDI3oxea2w+1Jqc5UBgquP4RY19f/DQu8pZt4Z7sg6vkx3t
FSgxm3NLzPRNhYtBtbTPHjyLZ1pqflDA54upT6D1Bzucd+myfk1pXb9SP+kLDdKmagmbB2jmqBIZ
/3M/rEO+9qgM9NK59m4aW/aK8aQo3I2sRYMF2UatGM9tbGfyvelCrqEWj+DZM1VgZxgMna2K/vay
zSjUHNLF+4m/E/y+H9Rixtw3I50OkVaZf96cg9GPZ2iiDTOluWXh9Oq8wVxPYIK8RgEeEWonZHIO
UNa8JeDUvg4xDsGqbKLDCVJR9DahHaO7NrME1gxRrQUrDAirCS3mROsq9Gfv9zB38mZC+vW42sk3
h8xbZb3ffOGAIyBLlK8hR/y62A3JehyZHTdTfbuYPoryNGmQK8DDgsZ9NLNf9XWQfo3jWpszYA7B
G3jalh3hbv3RZiuetYhmq4hfz0Meqn4a8s2EdjfJZUF0O7VHi6XWxRhM/k5Cjwf1yJSWEMFA0QLU
QsXopbie6OxWDUBFJXLmDvYb9Ml97dA4CxbIkKNnt1+bdDhsTtQnzxj1QCnJNKxkE/q5Dumi8ppT
89Rk1H2b4FwZTIWPuoKfCAOStmS91h5OAEhKaTFMnoxL33KvwXS3kDe4yyQpem6b/Qq9oDcfeeGB
MKa+gpgOvHpJGm3rwWutLWWX2gpqnxzow8ETMxITzA2oGbOFLBB+Cqm+yLNXLNPIQ+ImMm8+73/6
4ch2UeZ+uxiVAu717iFtBjrvTDJ6v6bEBAi6nGDoKvBt/RkRmt7qIItNnuqev2wOOIQJOijPAln4
dSdMLQEIgctat6w52prxAgLScc45WYoIM9pl7Zi9hixlv8fdUrmRCQPNqA+qhVXV11AvWsPcBFN2
dgyhL0PxppQMKQTzHfKnxJuCYsVmFmC/jEpLkrEpKT7SCZJZ491MQlog9GzKLuhIwbpl2iOcG/ES
Yb9fLGqKYpjBmrq0AoF29q7RggywPaO/ipIIZJTnwjJJvmWmaY8CuHlEXzWcvYc4+aGfs+whjUm3
b4Ol3yVRAD43ng17YH5J7qede+epk1dRQvg3KU1WgOUeifxSt/ODa12ao8fEr5DFI6rAtHdFskSd
Wgjd/dKI6h4yWc/XznUeRvdGfg1DEaJq5IYr2gE5OfBhPkywh/kEOrb7xhvbk/ZTbze5RnblYpgM
b4csgAI8AwZlbNwvP/A6TJqmwV5pst5nfpQe0j54HcamK/gi5j3QJONJhjOqDQw1KtMM/LQGfDkv
fd2eEAmN9xBCjUsaeCw3zdw/Bf3cPjDoHB/HDXS67aLs3mReeIuMYCn9xPTf1IAgaBin7RiY6S52
KJBxGZliGhX5qQA5LcgG904E7/J+sukNVR10bUzkVd0GS8BVk+UWznint23ZzbGBy1AKhbsWlTpO
uQfZnXkrOCJtVH02gzpEwitJkqWCHvqLhpW5DTcz7gM2emVHw1/jnMFzeAsaYY3XxjvLm+DcxRnV
Ocqx70fDBucm4L+X1fo5GEq3wlu95jgEa4rKH0KbG1HTfqcatlSYVPrqKyLuotkjOaVO3JJo6a82
ufxExtrnIW2Syn/nvwQL4LMZevmNRKpHf5f1j7AX4z3nTXM322A41cnmvbTURm+QLCJ3bMVIVITd
2gXjuLy2vIVJRoyzQxtMIb+rs5tsa4GlXSEAGWcAfPsA8+VTGy2PgOXHVbjYKQexlPnmb03zwhbn
nSHG4q6g4I3k2HVxrjNMhkISdsvVFL31Rnd7f0LSE42a76JUBYcV6dleb15QDFm//EDahyKztnUI
hXnSNwcNKS3kQ1F9AFmEtx/9fi5rBJqQKv6nckmeKV+zazeF92poNsS88xzcTsHgcq9mHVLWti0Q
wvi5H8QbrOwalb6o1wK0CvMRGbiGZil5Ha3ycwTWL3ITSKKNar4iwLSFGiZ9pYWfXBkM+1U4myCn
ttF4xbwmqkYvbnBRog2xweLfDRklu00G065jDYcH7zX8Pwry52DepgpuPn5ynsjg69fgyBz2ulv8
Gf8E+fYWqC8hZFT3GI4SZcS9sai91T/7GNHjRdb4680YrjF8pYjKNbL0/RTGKIkiIBlIiJRn6jNo
D+p1p1aUnqnV0zlL6qUKasHvPNnNXS42r/k6zxOcEZ2aagtZhlpTN6B039JoF8hsKWgfo4zSJ2MJ
rWuqUEsMmm/DIJufSEEE8lqM3hfIFpdqFkjHg7CBl+vkUgSaQN9e8OaXqb3pLuToi4xuxQAmd81t
OIMMCOESfUAjJn3zGY73gC+WtzzuTzUQ7d8RANB9l7TriSchHdF56dYfga+GR2fN8qyXkEEMYVD+
MREduh4Qbz0PIKf8MpgFwzSmS3aZVvIhgEbsDlYcQW+PAP2AFTVVjWrU9cC6/s1Hhy13iGleumjS
TyIl6d1COxRBWqgVlfUcN0hoRXuY6s3/mvAFy5qlI+gmZPPSVDTj3SkZBnUbTjAdOWHb8uTVrfw9
iw40TTyzj5I1oAWJTFNa1PlyC5jql3m0/DokcftiGkhEjun6j4seRb17hyt9yWLbnjk6+IeOZQFi
PiDAqxSiaO/5GRS6vbgrB7swWcZelJ0WC1dgE5W8zEK6PQup3vu6Du8GFdLjIlIIhjs/ba4yCc3R
oplI3YHqVMxdycOYfMFtXvZrGnpdqamY3C5KUnh4F0+H9weiLaFwTGprHohsYCkWRiDNOfM7FTf9
yUxKlZNVOehu5JFnob1a6LbuwPUVv4lR+zcD6ZEeuHX5rSIwpvAeg60g/0LX4ciJhzraVNPonPVm
LhLdLceoNeiTq7E1tAjTPnnok5+OrO6mrWNorEsYWT1O6yOXnSgTFUDeY4yulM5uQzWOaI6B3rbb
WpSw1/1qoytoil61XvvIp8bmEgVuFIJvwqj+omq5s31ySqaoRwHTfNGZw9Cm/+6UIpSG4aImubIi
ZuxbgIAcQeZWkDT+KhMfAl/RF8jkQIvLe8lwzRF58eNCvVOEKAw1fpDWopc1Jjuw7522YfLfM8NC
Zci5YT+Yj5aoneuy5dPZjPU1RPpQUxa21C2LqhbtgCKqIf4wEdxDUzI9PLdaFq3ykU4jERFi/mnC
8NW0FLSyQJb6fuGkfbFCH3ttrhMii2UWO5y3MmrX45R6j7wH12ZI5H4LfAROpHIC+SqfT1mHHhpN
j++l4lXqH97QLXkozVcvqw9jJyuj11PSqbt1a3bdrI/1Im7HCDpeQTeicey9gkzpPCf0VKvhQWTi
NlikRvkQtFCr/4KC2O+aq9s08n4z4xBYNQiFzIgyPGAwRUdsepyS5TqB9MIV7YOw0sn0XaGtME7K
Xnnxdpv29RGB8TGC6Z8W9ZBt3nnLWKVG9azD9DRlyaOaaIaz1H4XHtqjafhce7KgcXsz15SVWdiA
wAF8cw549EJucVIAt9fmDSxsTqh33YMxOieK7n04VxNHT0vNjtAy/x1FHQDZc+XHaISFIGspYrPu
eRbvF5OcWzk0+37h5zRNvwfc/khwEw8I0A1GDsxNCNkWxPKF0vaoMV2GSjNF/JouOWA5AvFNuJQT
05XZIPfBdNCh+4qME3ocAm2S7QmaWsMBIV1djgL/4zh4Z0u7+2ZodplJf0yWqTezqe8J/rP31v5H
ko7lHIffTG/O74dgBHliCgo5u5linMGdodEbynj/uwNBDqzWT299JxFk63Of+RV+srK4RHWDCAoE
fSkaIemuBwKhydZDB1FV0ogHN2UVhtqqKB7KifglwQI7SopAklJuSGuA5nhvVYV6adFYjSLcU4Zu
s2frq3AZvzUh8NYJC++UXDq0aBH7+bCckM4tp6xDPVUShPTpz9GQQ4tN4BKJ7NYcp2kood8IDQoR
9hX5P47ObDlSJImiX4QZW7C8suQuKbVWSS+YVFUNBGuww9fPYZ7Gaqa7RsqECPfr5173dP+A620l
mkq1IL3VR+Okd6dgxjWTYU9rOifHZmg+iZ1N+OiWN661LuD1GBgDiDHU+/q1bXvtKMy5jXQPV4KR
Gv15HEqdcXj5YjYEcfNyn41yTA6O3eexb3FzpaJ9RYjOw8J1pks7ChMNh+eID6y+8IaN7GJsrDDJ
1zUaJ2whKemVme59r9Py7PbLYWnMW5rrlOuOxvhehUtqRTp2wQA+6CwzW497kYRMhV4bz/7HFqgH
1mDkPIdt1Hrz1S6Tk5u42ZkvTGesh3yY5mj4+MObYOp1ZuFNI46DSO+N9C6mZb/26XD3hHkV6fJL
34ybnXtRT1GLpJeNMOM6SmvliW/SslS0cRv88BvdcnN5WOY1Nt322G/D45r0aEKpqYVal/+zXbob
p/5n9Oob1ySVbmZUR1C2PmzQ4YI2a44+s8LcaX+mOnnRE89hCGY+1FP/ZKxOdqpm9V+7+ibkT8PE
tdI5TLsX3evOfeXceGmHsEX3ShE+/PbBKYjH8ZbmWRYjQsFYD2djEiLY+uSIGquOozayE4GHGMHh
Y7PYylUZV0NvrMDyUHUHRqYrZXynhn/1grlpNb5Ly4wJfuEyNNI6nHoGdq0H4mTk+jWrm7gq+ttk
pMXbvEx9NHNOzTum7KpXh8c4ScufwdPhukzzoagdaqH5BRLlYJjas22XV79Wn2NbPnh1eq4r4RzN
zkN6T4o2qtCKQiLKLtlY39haVT1tbhYOlheShdlGk2bqwST185JY15wrJ0dEnIOEWWTAKtPQElUf
s58zXxF+65X0wJKRawUa7qa3dR3IjKh/52by4zRIgl3xPQh1JOvfCInhTIOxtq0or9aPjBEGOlQs
FmNkYkRTOmMCQy0wimsytu/FtlHJN3rk1aUMZm++4x2ns1oeKp3AIqu/M7Dl/t88jlU+sLIhKa5Z
5ilm2PvkpdXr0JZ31ZSvGf4v9hkNTrBgD0ctqf41w7RG1I9Xt+/t2MkrI1hI29mKSgtm1tsdKUDd
e+naDPP6Ol4k55JdMgOS8IFB3mZdyMl2TYY8ZvTGOiZ8Lp8duagnhsEhW/JiHJ/Xgq47mAdRhnm+
vRr5xkgjfe6V8TnrqxaqPDt4lfGQ+vOZPVsnwGT2FPTHbP9RS9/4oqKhlMhf15xyoHOQ9BbNvknf
PIhiUpd5TYEbckZ/rCucKa7Fs9eqqEvaz8p22TnHt6VgkMKU/exhV6b3yrWHc+d3T+7WPdCPbGFT
OntSqc6SL05Ofpf9o+6vlrs+q7T85dqMp4nvfy8bJneLnjCE1ZQXKui/EIm/OptT4YVJ4TkPblYP
J923tmDB8soKP1mHXsrWntV6lML/N2nJgUxdEXfW/JGP05vWNoc62YyA3ceUFuX0V8vc366PXNo1
OZJwJdCXCKCOR3v1KfzVH52Y6JBv46N0Fg95hAHvvDh/E3Io0mI4WCVzGtuP6bIeUtU9a3lFVV01
b4nPbWO4xR/XhZon+qoJthFfWJXf/I0qitK4DIuq/mP464tKOSDq9af17efR0L6KCY7B8l681Wmo
N9fHrMo7hgIDY3N8VJTtzQmG8zik6RKRrUxeZ7n952fDLs+dQVaPzjQ+ZtPqhr45nl3eCVGufdDq
cgvLbP6rlewnqwvry65YpOzKabk7i/pPq7T0rIrGP80W3p2JElDWJBzxpwBVeI+gfncIWLN58BN/
VrH0dBLxteHXsjIysgfrfSx4RUqeoSCZDP3kc8lHBokIm64xeddfGYof/VZ+FJIQ8SLLHk0SyALl
iG9BYVZ05ku7mD9+YbyzuBK+xXt3lum11LsLRymXn4ceN9ntIRnWv0OuP2TN9GIlbOxdwYi62X0y
FeI5S3bphBqK3EJRWOGyf19L3fxWg/D30tiM/U69O76xN82G+zpU3R4xr8zQW6v0ro/pGm09c+uS
HTQ/q047XOgpoFidMqhHJH7dYMLixff0c5V58iIWcfBwDAVabXWhoTlmNGeFEU5DmcS9cu8WiGlI
yCFzNmX/qoAGHyy0x8BBLqY7KNDJqaA8avExmhb+oqpwZEsRpxvsJrJbhvoWu8vIrnFfbMN0cu4C
k81djEreCg9ybXOd7pkOChxZCD8qVG19bhlUik+A2OcCk/0G11JY6HXawvi0xhiUtVv7F7Cs+oWw
lcQuCwXj1GneisT73Pjpwk235yckiiJaetVeCpOTus8rqCw1EhTepGACqw5KMnMR58byYiD+3GuN
X6JJ5LuopsdJedrd6ajcGh5fRiJ9CPOfHHrEmtOUGlksnKSMgIvcS8GNYx8me2qiEqA6BG3RXvQU
ubFf4fX6wW8CfZrbA7pKG5aIEyQsmt2JCtZ5TSvVXUa2pBydzl0vXV3NL3LlSKDwWUPXzea3NPe3
myub7YMS96lNEQysauRI9xnIE6mvHRu6vDdHs9O7qou7X+ofjVLpTdV6ypxpKJ5YeeRhqxpdhm/z
5ByrtKXZ6uyfeVhemsqWx8mlqjOUPWLykkVQ60kGlm78Z+VdzTRiQjHRWzaZZtQBLnbXMJ/KH31W
ty3fZnqwCX2rJImjoWJ/EEk6XiV9+al2XJQbVQ4QOAVU2pBqR8POEs4k7SVRDL7QNm4qsZ8JCP7b
Levy3OW+OmTToD/r20j/AWgQ15aoD1JnVlUJaiIi99N7B0B/zrM6+fJmWb8Zeg1RJpp0T09Tp2Yo
7aM+4PGibBrjvMcvw049++iRjxFm0hjBuJgP1bJRx9Iup0C4DFvzXkLyYNp7qWt7Y/jTDwxGbCHv
5BmaRVDN23hgEZKOKOkrvlypL79ZUDvwyTD9Jxlaxbkupi+uEZtrrPwQlZUE5UpnSVv1SvCeCuQi
FXatSt4YST2q2tSvih15t7rv+ZLUvuYZTVp70KokuZSJPUfE+CK4u5lxMOZFHfp6tU6Fn7035fA3
HZQR5S0ggNrMCYqGze+ItUVQDsVAL6NyuiiKz8GHOJtc2qWkN/94bmEFprDebH1AdRCmPPWeEhEm
i+Sc9GmPvIyq6PtmGS210Ubga8VLMWldUNebCo11LEI1MqVkUL0+FC6BY63F0EqukBFl5rOl1Odj
6a0pD9eK+WCzlC9NkkJ5Le16MhJTXmxztLmIkPGCBY4oC/t8gKTquk5rWFnSQd8M/Bdns6/9Z5Kw
n+YkWZ/k/ixvipyIKQE2XAxG2/b8oc3du28Q9KM22zk7mX8tZHuW9VZXZx6V5cczJT99yybVryZV
4kvPh9aPXHex11AJRuEBs3zRx41iZsfiSEQ0NtG2QY1xEcbbdIUbwcBACWirXkpEx7Xhx68drA8Q
lo6MKlHh0QOLA4Od/WQoj6hmQoS8W1I8aeQNwxGIdSc4vcR9tmvuf6CJ4U/hQCXxgdUES3NH9APE
+tb3QWkb4xIm9ZimpBPnjhdsZZllYds5fAZr1+VfSoyqZ2BbDNaZyYZ5sah02BNu62MXZW2lEK5N
yehd2otrgWWxCIM20WeNL7tXjd/WNpVfY2n15AAZ2eAyi+3t5ZQ3/vKxLP1+6bNOU55QP03t5gkb
3o9/pdT4/fcAKqNM3R9GmyKcOuH3gWfzscQ+afLps2ks1HxFXgAcDATsUV1p1mifXFLSxoBTgtEk
XxntobCdwjojNaXPq6Fr99YjlC+uus5p476cyotjFdgqJwYL7y4f5nJr2JrgBZ7H8xuMNN9VoGX1
qEejZRnZA/SR9yhqImSCcdTTly7zjessCtR/sa5NHiZSlL9TXEsfOoSNExjtgAN4XNq2vZv4Q3+E
NnJrGuQFI0kl1WrTlkCMhUU9SvPamJ7mcyl6oBCW0vqLNqIbh1qadT4iwqrKI1sjMpyH7uy0XFnF
qkI2z4PcMe6gy7SdiZmUodIn3R466MjZqd5L1+jvrLiE1Jxz2f2SC1r3JdM0eLpeT4jJ6usts9Bi
+ZAi0c/i31qkWxv5nbn+rQnJaYI6M9Rrv3YuOJ9dl2Uw1XRktN9c1AZ5QHrYZhaSb75MXhaxZKey
KWQInAkd1BAOd9105Y3iGyXKdub+M3VLjnlmQxukycprfMhMjVtWWiKjnWZt4ke1GR1alZSrdtFM
E0jIajMtCx18t1XYjLaDe75zSpYQVRPQhO1DxFk2cv9D52QWL4vSkbABnI0+Gm2TzwNQnfrWHlav
P5HuJNNDR/GugtkZ7YnphrubRjqT0ZHnazQDcpLCiPxqBmpoZjfQxXyYfcMf0ZyYk8Wj5yGiJ4Lm
IRSFO8xx56a9DIWcp081VdbXAArvX3Y/mAptnu+flTltRk0qdf/FFpX5UY+l/IvyCVyXrz6zihy+
maLO27nURp/pjqx6rpFKSmmf6oT4oogeFnLHzofqbWXBlMXsbzJGWp+u1JkILcxDnGYbjpSiog8o
Ksg/zLNt+1OpVVqxOzrubyReMcTKynh67Fk6R5dxzh6pr2dzhJwwbwee0vy98ghvCX1PTq9+g20R
IhSBm+Gppx0LxndPjailDEkgcteo5Ob73gxpZ2Gm+Ipir9QKn2OvFY9tt4zrmaaWj68ud0g8WUZ5
6fndWW0hu7FkHGxAcIDMbG+9iUB/XNnYxGxXV0sVSr8/EcqvlyfDVSbjW2PjYDK9tf6UqnCyyGAE
q07ZsPGtO/Y8El1otcZrZSYmOVVqYqTPaW2Rbbj0DniO3eMaQF1g6FTYE0KxP671H5MYdNh1q7Eo
TGar+EGuzb4LdF8IMdR/M6oqeEpYTqtLL0k/ziJE3e6w0pb2iCso6YbxBimkDNxwo3gb+7qxA39v
3Q4dZE/3xAyyBTF1qT8Cf2o9wQ5UchAZ9Nh+RdOBQcNuNM5uI+vReQVAAbLTolddnA+WWYCQ6pYR
Dlq27PiupSNr8Te8NN7omcGWjxzvlDDJUzIpDhdiG9u3xLH6s0EgQRnOfLbfflevj6rQ2u/NF7IL
19VezLAcC7HAC0yISx7xKXhetwTEVmtsYwuawlJ1ZLWCRZQtgHoWTFZbp/ek0g3nURidCbpSOlr6
nNQDQAtZ8vYRLRCiJdWt1r9OqwHmqFpWvNzFVCWBtAY40HHkA2B5it091MK9EN8HqrkLmD7w0l5W
ZciL3TXb5m93K/8WI7fFsFP7LBtiMms5d7h2iAdZ/mm09VWT1FRTzpHmKZOp1LR90RnfuebDZfJv
Y17XEZOzQ2muKH0VmE+/PdCI3pg8nTfDvDKaPxI57qCVyb9urT/Mg3Gu0vmEJeiYMP6FPDToQYsf
TyO7niys09KbvC7DNyA9vEQFebEweSefZGYEOoCBsS1eyPyhzac3xZrN2ao/KW/vnj+bB/Kgx6Ao
bPfQgx9BfAI7F48Mld/03oo1xBBDDI/NaD06VByM8BQdD5DdwrOU4snRLXWxUAxChmL9YZqdq86x
GTJkfOzyBF4nG8CUKzaUtnnzCuHx2A3G25yNR5nNQ8RAjZ529YYTlqY1MPvtYmXZ5yDdT70mDlvV
J09rHmttdcg7LD9RiU6JUdJRJMhryfjOjSIjmIAl9MYi6toxoqmDpl46RTlQ3c28osgZ54vRr9PZ
BG0nSvY0eMDKXnueC/8NfR/10vcP9iBPWde8GO26hK5uXPfzCKtS+rJNbhOkftGFmUmnXUi0VjVq
sWVtFYVbTknBpWOJ4dlKpgsZQ1bcje2/yjLOPOH/UjH9mhwFAZ0DiigzYRid3igIPkw+W5La/jMF
Q44KMK0tzjUkqL3qH/vjCPsyxHyWr7PLD6lYSBhajFyitIMISqHGu8J43R0qXeH/tugrD4NsfnIe
D/CL4rCO/LPbqM4lIHbaMa0jcvUwZyx1aZL8b2avR3urHnC4QnBp71m+/mG75cXjG6Tl9TlpqcWC
zHWuODAeJ1pS0dbVSbr6f2u/VgFB78eFli5cldZFs7ZzYfqbgGpLCTSO9GF83EBV29Kzgs3uv6TL
5GlsygMBmWtA13Sxl5mSmAfUQUxoR+tnNhy0wrZ6B2z5BXbcHJWmvQ49vondNxX2knaByTmo3jDd
knxPim20MXTy+dco5T0vPXRdA5LJ7KaTmtkB3yBYeO4O4aaxBbe5SzqLYQrm+cKpTjo+IA9+z0CJ
lcVU/KO+Bo4A+e4/OzFTgZhQMMsqTnknXralvCSee69d8eF7w7XjvmHE3z6VJEVTjG6vpVc9e5a4
2hMMT4I/G558vvCtfWQDQ3djlde+gk7HAbDmw2c6ijVw3d1nJtqX/YGgRnwbDPqjdOyPTqGNzDsT
1Lh27AHli7emTptDYvfXYeQFLCd3IUBmjSlTs6AyrGMyLK8O84YzJ8UbWymeyoKkkDWrg0Kb/ts/
FlBzNF2u95gG+lrP04FJ9SMq1qutZy/mPP12ibFoGPw0a/PZjerB9ko2f3BNgBpE2rT9x8ziXFj2
89wOIxFUxWUeZ/2Y1xO2RhSplRFYbxRf9WD+GzTJD45tMivTkzFa98L2fwgViRi5Qijln9ZmfIz2
fOvQyKO2nR7qhj3rAmJZyMNQ9n8yCM79Y03y9LyUnhbCcmXQzsPnZFUvLtO1ABg/YPAO8ubRuvbV
f6VgXGHO6bu+i6BGNj2KIjs4znJ1RmqspD64+fTHnBKKMi1NY1UhQk8sSAuwgpzl4JzHZd1nLY/r
LnBQf7yNdf6Uyz7SabRja19eu23pw7jUeWza22OKkNr3eCjT7rPGEFivyy/2LTwXQlbcBLsqAENc
mCctly+DtsqdMIvHJTtllXulVN5TVvQ2SGf/7yi1q69VDyBjXYzEdMYcwGwXk/2PXyY0qevS/2PV
RXsyZFqe/WypIn3yrdi2uMAofN/BekO7ldfGW969fXLQsCCS9WaZ2X+7mfxPZWZsKzPefyAfpbYU
2glcdwtss6HCFY9l6bKJuzotyn/QmJeJFUTRKOtPHXSnnbPXanIeWuXEnUhfG6N6SxZAPC8/28Z8
YKX2jTQ/ylbp35dmO+RSYK8vi9OC22lqJtRcDA6B6ahPWUhwG3kz952uLa0z58aH15gogSxQxp90
WRvjn53wIon20Bf6TdRNNDUZxNBwRpqjmkvp01X/nZcTJgGRBtXaHjt+Q7EinpvU7GPC+8C4FR9G
cxqt6bb6/nOrwDZ9X351Q/cfQ7CXlmsAZ/V7SQLasR8cG+FWRG7DY0lPRLdW3zKCeOMSYSAAP7TD
ngUUoeMnv7B3RQuOyqlChyiHBB8N78PQXfAg5Qdvq9knZKoLi2tRdEvB0r3Ux6xjXNe+IceNPCUt
/43/4gYqxOBt8e7OuhoRgi1rshhUVymeCHc6S3+JtWK+p8Vyz1sBYzRcpO/c4BLRStL0v7ZiBMA3
/k5A2Z9UmIdNUSfggGha8ZC3Jcc3LsrWhvxBSqzxE6xe8+x01se4in+sB36VHmV9xde/v39zZR3J
MD+403ypVHMlpycU+8YurT0OlX9N5h7L36CQMZ2yjPl7qqCagEjNTDzlBr+taOYqwvvTnYZC/mYZ
+sLSZ2ZlaW/Pcb80R4OskIMlbHxRk3qlmT0ZWsdp5dZIp3DzyfxcJtXRmMZTbwAG5eNjt9aPOGo+
y9E7L4169Vdu4tFCX/bH373j/6cZYokxrb6UbLnwRP1geJwSiY8kqq3ZM0VZSJlFUOb0SpMe2bbW
RDkEw2unmJI0eC13wn8/Mdr02Jvl0VVFvP+ZFenkSFfJV5Y5zSnlgXMcj8Vp+ZEj6LYYLZOR5l3O
VJ98Uh6J2V3WPTWNfh4t79U2cdi71nHN7cjy1nspxifRcuagos1yeKb1+e0P1U+f6/fc7h9Uh3PV
Zf35MnSHZl5fJI+ZxtPie3tfxbdJyfV3KbJTr+FEsouKOCVHLhfgxH8TGAVmtGM7m/tZo+SXYS7v
LXJlpLBLgBdTKTVu+qQtyVtLsdKWjh82RZ0fDL+KkI/LzxoyyxLrP1ev/NDNs39N5t143m8jGshj
Wtveldh7+bWM6KDu9DJ00539XziW9fZDle3HIrUkrjM8zhMrkaieK3+9or+ilbW3wiFerfWKG6xG
LAfsKQOyZiax2MMuaB6VleeuvL2VdtSr6lhhyK1GiYhdR9rc0phNPprQQg1QHbMajptvqhyrw2IT
uikK3hB2DfX5c0NdhAksO/qTjXd6cS+trdZQG/pjscyxnQNL0dI9jjrbyhyW+KXTfzoVGM3nnAWa
VkJ9FVgvlk+bBQixpdw+Hkg0wHfj/gHJe6hK76dM3GPmbyejK8KpUQeTOVlA38NZvACjD9GwU94b
PU2V6V+b6NZDZjCTr6y7RQ+SeMbnNrB8vdcOlTa8bNKK5CipSnT7XCfGs3Q4kMpE/s0nxIlKe/ar
jR6lyZ4YwZ6mYbyYrfh0+W7D3hKh7aYHLXfi/Z9uU6a8jXzMQMjAECWD3iSahwrGYo2dqojnqUoD
LXXjDB/jXHURGg5kIhViOS0PI5T+aFcsDp3eld1JBMDkviJr1cNvLy2/knW4U8TLnXo4CsYdkFRI
jPtmazn/83pxmjncxTrfdHAi8NehvsjF82H3xFHX9Jc9LBXA/2nd1MHxKvQzF498Xb/0RvqL3RgV
luFOQELzLLphx0r6/c3bOu2gNTzc2IcjmRZH30DeHPr2iNfjOfFVKJY8BHiPrcEDifaeEba/tlx7
denQJnpdfpLYXhNM7wgNzVQcIPpiqyOUQP/YMjPMGWIiX+jHRmqA3fVp3uten3PXGkqwG/8FK0bo
LpCNYrLsWOTFA7s9YCIURCHStFnwh2b7LRMVFZ46EgB43hTupo21hF3L64l/5K/Pc1hSAVejUcI4
ojzX0P+Yx4qs+8UAUQvp2AE7WzosELkp28kpXyMGW12nhhhTQYPSuNtHpeH7qu1Hj8rcyfsj/vnX
RU8Pian4njf/X6Jpb9IEmgBBsmtkPmdhM0tztMQSoUpHWmnGs6EfO9eLlS4jgmTCZYRqpQKP0ik/
keFx6009VGly0yQ5tG1/JMMzyvLmQoX9qFgSMZv+ZX9oIXEQ4adnm2qy7YajlbNEVC1xP5grU//0
OPXz+yqnE6S/gvwaw2Utr3iCd5YAr/MMJGrFS5afOtG++Xi61825cHtHvkPzgwMJg0J2XkwbsyqL
k+aFN14sL8oww5TvSAwNp0AWu4DkLfLj7I55MHM05NzqqkV+FE3vhHOJ51hqT/uVJhZPDxarjfYb
ZxmtqOz7107fjqzqeRObfEMFkgfLsNCfiUxBi8ovq9AjAHMf/1z96JcT2QK9+Ws3vyaL+0akzYlI
smO3MdfMOSO5wIwY0ovAA4tWYTdYDbMRotqwumpeCHhbn4wpuebd/EY65wPiwRzqWfFJMs5nzxzc
ddp7I5yPpugXDH6TQQ6pNwXmPJ5NN726DBIFdxHzvFuRjk/cS7/a0n8kzzyes/rgG+5vJOrbppsX
ZNQfvSpOs+i2naY9bhSySWf982SCijn2T3k2HRLo034kkxsMQYVdhaEcbXjkwat3Pn0/PFXPIzlP
2MaQQWuMzIm5VyNluP+FiylbXkVKWSS5dyqKnTsawrmubok/AcL76AkjCp4dSarMsF3k2RxK1Ecb
5lZ3H/OtjWslYCN5n01eT5OGx3BKaOq3jhM2oKAaQ3+574KB62MHr7aXdG4iL3vePwqctTNggvZk
TukBV8gIMILfQAxfTUIQIOYCoXPOm27ztxfNOVf9dVbOwbUcSuEt8IzpLfEYe1gtgwwDu7U9nHo0
HUIXIN7SGM/QB4cdmybe1gGPkzmcPaVf/cbBkGY5kW4mJ/Twffss3sI+cwZqQK7DNTl42gYf5dxW
evaheWAOXhBnNd+YMZzIrRjBtOZPx0relc+mOXRZ9JWjmU/f0AJwLV3IrqVjVTSBkTs/jbmHXP3Z
qwkhBd4TL7t4HHU8mHdR3ZHnGRQPHZDKcGJsjKbJ4cX/vqcWVvu/xJ8p7bVAw9UoAEz2Dz5Zt3tr
e14ww3O2u0Cpz0vkFtV/rdvFS78BAJZOZGofOeT8LZ+qP1NF4sriu7HWY3kdfq0oqZU9yUsqrIKS
1TnRPqWhtT3bfChek3VEGs/wP82M0RVJUNrEgzR+aPSaHnSyeFcrhnbtowEjQvdxAQwRf4ALX6CZ
D0W7fFduRhcPXhKkwke0kO5DZvFI1s1lsNQVy1+g7PTZ5pfigb/UHQjX5HcoRWVc8BTDB/4b+LgE
ypUNrDJ19u9u5LWq2WUm0vq6cTTxWT/pZYa4W35THH+QwunDxprfOgVRV8Ya3pU21XAF61eu32PG
q9z6MJdtNYQGmwgLohv2L8tujEvCcvLCGO9ZJw/9JmJPs+P9bbP0gfyY7sa+uSc/rb/0DvfU/i/K
QZtpcv/ywfwkwr1tvPCa3z+R7sHUz4xTMiRS0VEftjF+i9CcvKsGp5LO5rWty0u+ffMg7D3W5373
1Zlz6mr9RS+bV9e0g5w5/B5+oZcoMKRkTZyzudoILu0kj8YiP5Z2OqsdWM9AfkEFLli4h1Cyl2Gv
dbPdc196sGrO/6/Q/QQtl1aFLsJaVXFtmvploWcNuzmvglxvv5dSXcvKIv6IoSvL7BXxMvVPUbv/
VR7GZMkACLjZCdjxxjAZWhfeZ9PZiWu1i7ha8M7HulmBhx2ovAVvBPeq9ao360NX9tAoXkUWvtLr
D82ZyQdkhzV+pAM7q2RgMbRmSrr1xx4YBtvrejI3bYiaoaWdJp1ynQz6ek2H1NxASJhCIlI59tlI
/e8d2BZyaU9lu9RHVKKPTvafEGxHyGAKID3wxjTUc5qcasOtg6vEqgDOKuYeYe2ve3gIZFkPVpXn
6qEXpQiVRVzJvJCPUo5PNgXNPE+vQ06+Lr4KXhX/ba3VO3sI7zCRJ0yIf6xkPlRCHJhhE+Bk0J+O
2U+VbYeOdPuq1G8T3sYw0RdMGvn8ICBgCfB9qTA9hUttvy0c/CvNvCobujeGPBiJap7v5uTpKM2V
IQK50qn6mur+8PcTZ8PBQcGOhYJFJWcfl9BC/xBIChv8JS+EtX4vGKwobKxHBuhakE8EE63Z38lC
dzbyn6msf63uQJiD2Z9yo3uuWJZKgMubYbFWfE7TE9QyZWGNDmOa5a1ZeyDrbnsSEIfb5ryatnhe
8JgEeuuBUQzUhdi/4Hd5ADGa8pYN5VV67a+i0cS51sbfqsLZPsy0OhgdbgbnBIYmeeuoYbxtPC6E
MGuD97aU44tiE4Q5mr9rN31PsJcxwHOI4ymw06pJ/pPO8mXyNPoi+6dNTrz3KVzfqAFZRK/+1PQb
RR9Oa9O9Iw/n2CAGMCUqMgTjou7doLc9+tnR/KnwLZRme52tHMKdO9SCPaqz8QZZeKw857N3SnyS
DVDraGPTN2lpZMt/8kPP7Um1bH5lbksqkbmf/NsrSukUIRr+0n12D7g9s/NuOUzKNB6aDcew1WHO
c9KE2eYKKtP09W2c5HhOmtIP9pOpreGSrf7NcZBlirR2A4FnO4J2TPi/TJ7oPaBLC0otjbKLJa4g
QLoeoaDIeHO1h4Sbd02NyNmyNpZigznjYxmc3gahWeTV1qDV9AI8zPY3eVUjgNrqzNhEdfuTDgHh
Scv/6mV5xXt+TWX+pS/egVH7zWA5IVejOuWeDVqZ/rJHqFtf83A6F//j6LyWI7e1KPpFrAIJJrx2
jlIra/TC0mhk5kyA4evv6vtiu2rs8aibBE7Ye23nERv0HpuYYs0VfEZKHWWxoJZJJxr8+bHqmXFj
OFGD/+pOJZw060fwgrGmPUhj3jxOlImjPp4kBj172ZZ1utWdaJGjN0ciYU7NiO89gS/ERHLvhOIW
DPULiu33xmUmjzvlGsXDb5jmJ7IGaEVC8SYLeXFgvVTUMfRBMfwWxRYnms4u84A5WBjfwu8xIAay
pGBkqoLNMkh3PcbD5j5l9ObwFnWCmp4svy3SsH9+ZyhZK0So6J5vwVK9ZsPw7S2eQaiDk8B0DHhq
/UvPuYcosR0y+3AvQ4Yg+svTsk087zxZ1tqZRgiZ9+dKeeo7C7mfyvilZJ7hqOJY+PlR1dFpdPDa
QVtDaXyytX/MC/kwtzh9sb9DPmFLMcsYSnOxznTz2i0jCK7gArQsXvt5qKkkx35tBeWtTFo0vtnw
in+ZIehY7eMmsxDLDmiL0DrS3mc/9+bPb4LngZFLUkyv/sjvz/mEQuA3yJBI+ogyWe7TKUPp4QU/
wQ5CiaP817hhI7nIq+eO52p2H6cmeLKd4rEP9esYq8+IoHOase6StpRO94/XuWtZDPV2EpYPYFCP
9z89vIp4lToAru5gKOaGUhPHyRYNtv82QdVl843W0/IyJM2DrSHLgWqK6EemMN2xayq3y6iOVHpP
dVr/ESq8xjYaQ6sT/y8uQUCs06F9rML2cO+PZqp0l923FzWvokFc6jXlQyTnA+Sv0xjUF7dl0Ek1
3ivnwjtfPTiSgV3XLMledGjHe5u3OYLmtnVd3bDVafON3XXVY4g2+tClhIlG3jBskWY6j1Os430t
suQyRVnw7EBUQptrL+9ZR4WMYUwczYSnexfaVvwDgQBjXe2F+aadxvAjwXnCwxLr6qGaOGymuTl6
uoamZGYBqkndux2iWBE5m8b+9DnhV77xHrR0IKvdFZXO9JvUSHoaLoX7GMASHQpEapMFRgpvPdtv
hxNMxNOvCmfGyP0/oshOkbKCK+Z9NmIIZjYZqVKtnvQLVOF7oSe/3Sh6GUvgYXWbcFAVs3sq0iH9
r1Uj2g9KhvV9neYLESFlZzeyjHQPK0rV8TCh+mBrk/xFgGvOElztqqL5X9zy3CoYRGkf760Zopam
yb7/StwPn/zALMSL8FTk0Q/Djk81uoeaSSu4u8Za1SOFURnFVyVgHtTFn2xMMcqFTbRy4CwZ3Xyr
wD2nPc8wvhBEqcn83k6D2c3W/DVMxQES3pmlxGOAlj1xw18TNn+KenyE2Pd7H3V7yrzjl6dSbMAU
mP4NfUd8oLqj6BzYhyZT8oEp/x3hIGQ7t0SrnAM8G/ufiItO9qxcYq//wRDJZpBxXWW/4MM/jp3/
gE0IZVq3w3R/QSGk/3+lwyV6TdLoOtagcbt0nC7KbQ7BCKsO9cxTrKaLYCabN/pL6Omboyrc+X16
Q3RwiVBCJQRYK5QZdTtfWQxWa3RIfx2TPXtDgIBjdnpYPMEWWcFTZAm9Z5D6h3CQMxwSTIw4gDa9
HNMNPKPtsHDR42j88srsOiCrWBuZsujT6oaS/inOPDb2Y17BSDQnP5lRJUAa2GSW+TNFmNqyUP2r
pmhkt9/eJeAUbSroXopBVbwLhY0kkMa6CXpggkOLh5Zje+WjQd+6dVoiDmmYePitfqYws/dWODy5
HpVAZMOpBHnANyqBehjXu81GsBCg4kVoemqK4mOyYkiCS6yOWVB0l7rGuCNn525PH2aGX/Z/UdN/
9YsTPo1ZecXlGp78+d7Qof1d922fQr6qWWGyUl6pZZwob8ae9jM4dp0LVKMpX8q8+2uQraFofUCp
eGW0X+ByRVLnLuwPE6TSm3gpm6M15vrHEYvY+0sc7nUl7H+aPB61SiIUncKZGGWEHauGAkls3Sqy
yvxS7BVJDHUN3Y6BL1VvDrenhue6KmVerriN4PNE8cbknr0Pcufdpvt9J57NWVtYUBLfftX28Fsy
1OXMq+KHuscAUlfWmzRS/BfEc/kjURKgNCECAF7aXK87KtMD0cQUQKH/nEwcl6N2QXgk9nw0QIhW
/BpOLquH/ZNHT7LMAPtM+avDLoySsRo3HquuZDbsbGbJeNjiu9ILMaIpM5pX7YfTLqz88CIKjM+x
nFvKX+9EeAndkx7AioZsb695Gz61xgbrkKHiduoC07KXRqApCddATNVe05xCedEupLyljh54WXKW
z/MLWdjxLe6mf4x52J2MtXrBH85uqlPYHvKx9n8JCXgfTHfD8HhrED/AdyrQQxhIUmJi1aGG9C1q
YyghA7VGP7jlVkGCB3bEBAEe8LgfCFClo1QvqUCM3gcmvtam/ip6+Z8MQzCtukFqL5x+VQZN+yIz
/WdCpOG78UHbS8npQUFPV37OzeKsxjp9HGss92bEXI5nttwNbgxPy+/ZZeR+tx6nyWmghfFf1HaP
miz2jkyFb2NMHlhqqldZOMtalbT22I8a5PxJfmUNL8/96MhPFaA+SpzmD/IUdxtP0z8/h9+WUn/k
M9u5aa7yP7Oe3xxH3wg8KlDm581nV2b1pZXotWsVs2Kr2GPm7dlBKn9kknZzhjDbR408m6TuI85y
fBqtRpdjV16OihXRhufMBQzcpT2JakDgbbUXHWQeWybve6KrevBE9mCFyK2tuNg3yNlWWDj/G3T7
a5t+D92jAW1W3Jwipf2z4chO/xaOBnqRkdYTyhj30spjKxfr7CUu+se+c25TwSXiaaYaWBzJBvOr
L5nQ5rrD8JS0Axi36neIxS/izXDLBAcunGf9K7vlySqya1NADbn/Q5lW1IKUc5CEnqh70AQHErsE
B7Xv3RkGTs+b4Vd3HRB0NeqNL1UODBcjvoygGJYNpJv2LJPU24T4rNpsPgwxai4Ii3hRooHi71DH
9V5MXVAirVDPqerSIzOm5D6TLdaBCu1vFS7WU4+C7RTMYRJsIFQuw7qdOKnop5HcQZnpNgIl+Lm0
MPLMiUrXIcqKc1UVbAcm1x+wmBqyPVL8Rb1vyYuM4eLulzFunsY2K76KTths3BBwsg0Wgcj5/WYs
V8q28MOz8ao+heUXp8ypp19wW7h1Byb6Ac0vrLRn12raV1miFV1axNCdsvPb2Dem5eRXYGSdQeBs
izTbND/1T50MxLsxs0EUj5Oer3nSJ8Te1X6YI3HOZZg+mjiGhzJ4y/OQ/ov4aQo0P4Xz7Rlr+PGm
jn1O6MQVugAt2h5/goMI2POFQ3tq85cwL55REaZIi40ZIfkB5Pko7kZQ/EqgBR+YhNAz2aPxjkwF
8m3stDy+Jdge7vU6Jc2xtt4802PXzk2B/qyy4p1JonrZooMfP2pGbxWK/LUpFOcL7Cn/v6kR4UMy
DRga0XyF/wkQU/UafmWxyjhGoACnY3/ti0FDColEDPOGoYhVIpj1O9V8m5b5nB3TVQfAmm4DCgMU
Yp74qGdripnrueLcR6Z4E1nHqibx5oid6YjqDfdlBE4BMPxHM6fimEzYIevFLA3ucKEOGXz3I/QE
c/Dg8jPSdWzESXakNpgbwxMg6AloSycusZnxug1J8KvH3rnLoWc34N6znP/8vuV4TvMaZ9tIUzcA
oc6JEX5m74q5oMH8O88YviwUUKy1MDA8JwXjiNlSjAk8L3hC40htGtqJC7ATO1vXJwulvE14Evt+
5SCMEr9QFPFgsPHzmFk13EwSL8DZZQKY0axj7hz7YHjMWbqTY9zsqhJxSDMu88mAQl3xqarnZYkQ
tnIuHzC3B19jM0WPWo3kdzP7WkdRz/UudTOdiEWLTwJX3V93jJkUyGo6LKIM1sFisEOnYfQ8Z356
xfG6nBz8YGdZzSmwuWFO1rmTMKVGVvmJbRfstu38Gxp0mpuuap1DQSg5BoUAnjJ51AjG5jy6o9H6
T3yKzAMlXeR6CNxsp5oxvyY8RVcMgxEtVli7u6BEc2mwpTMxV+V89aQPnCigcD9JFzP501LM5CQk
jW6h8kr3r1l661jPrXouCmN2fBgRcKbB946hnhHJRLWdnjyPfeQ6wlIGErwcC3SneZF9G5JYsSYB
BSSPu0m2s2cESyiLEYByFo0uAUnaLkH79uAFJfdDykDyLaWXhI4pQG4SuD78DU1LO1+KgBpnmgPm
pKayyvcmSqxwRalFRMWcOeYx1CaNjrpEjYSyDH1TB9MISzxS2eNQpcX0oNs08qBU+lOCb9RVLJkq
pKapFd4VSN5d6t/NETNNpg4ZNqzFsonP4XSkoSdD1mJmuzZ+k7H9nyS24wIHKdtwc/EWl0FZDvxw
bZHUuY1atUwPC7ON5wjZ7tohgRlJRZzWO50GU7MXHJmbJu4ZOEccTY1pzLPnGf+9DK3quQqt/FVJ
xjIIKap9NRn3S5ByuWqyLNt3Ib+3B+p5GxtmUpXHblfGE3ULD6X/OYLaey0XWHZmiWDFmDb4rpE/
kwyn+8YDybHIYT9wMQJTsMNsk8m223ohHWrUZG30GHh9eTEigTPSK3Ja/TaY12ge7hEIKsOzgrN+
QDrGgTYtzG3q0Gs+HOmXrwWND2b7CuuZsfGBYA24TJYSqBThxnQtmfCOxm2Bg88HkWKGk0bGDgtM
6B+INeFvLdzqCZgtNA9p3KtUuPmKVucr1l1y2wShWJu0bld+a7d7mUTiHVPKvOfDvPM/KPC7EoHM
OoLuvsJXyjghC3oOJfXbRQqQKfPUlba6/Dp0+D0fa7rXW+37Zt5mCjSYgaC+k7Hn35zGHz+pQYon
ZUNNx8FsXmoUfuyDA7yuSY2MY4dnpUi3ATLKPcws+yvm7LnGFe5Ecuc6JqnQi75cNEQbyRr/NLpQ
03vBDD9hPksR3YQ3KzDZ1elDCyu8XZ5tL/WfutxATcIauZcjIg3mTRAvKAq6Y55a7ksyyeoselHs
XPZL702Rp6jeU13u65TJjmtZ3cXCUpevVIVrbsQb/+sHlvpP6xqyCe4pdam9GgI/BuiNCUjpkvzB
tzZstZsN/4Y54JQYyRb2GPZ5sRncQv4LtLCe8TKAc898vUkFo1KfSUdwCOMGp7TnlS3PI5Y4d6G1
8TTFxg7FtbMBooeAuW3lIZkQb7YCTorbYtF0GCjsHNy9m2Sx4RWIxuzHIC5+Ui6lnddx2KdwrtZ+
UIMrCzA+WBhJAY1WnaU2vcNmC/uK3LQhKrIoydmhOC6DjfsKxp9qDdZl9Dq8fEn/KZWub6IPEn0I
/Wa+zcncHHKDMuMQZhD1gNKzRrQN3IRljLBx+mPd78Gojds6jdPHKO2cXxAcGEmz1H0OxRI/gQZo
sWQ2xd4bA4vJsZ6Gg5k74HUR3TOqjsFYZCf4y/BXyiEvdy1NsYu6UQcndIjVZQl6pr6NDxU9a9nC
tfNwGryU1k2yjEs99++cj8MRKhfluMey0e+wYrvuwH64AaiaZ0uxt0aopz5LzFsx43tbc7Hf/YqT
emlr9ZWhyb1rTsRLxkwFFEa1sGMwk7dJe8t/aDOM/HzJgF704mxkFgXoZM2vqxXB9JYtLuhxxWc2
B6AgaUGp+6qMrmCVYube+YXVbhyvVJs0vu/7x9h/myNfv7rj8iZLkV87axzYcgXFtveykEkR8NFN
0oX9q8pC9j1hrZMNlMDxsZosrDv2+V6rMBYdPwfFktYZkTDYdCNZB6iOHIHZugNwsGdN4rlK36UI
tx3ke1U10MAjEH/uT1t3dFwhyr0yCqmk7xvuLHl3rYyBpETknvGscXHFtdj5i8a+H2ja2WrD/BFr
T+y2G56rHVJJVn9K8r9iZuz2+tNhuc+jCp+xz7+zePrSpD3M3mivvEWsLKoE0npQbGHZNMJbLxL8
lvbFxiQdYcXpxWPzhDyaO+YF/wjYNHvN+7Z2guCg8vYUWP3T0EV8XDBIZotusNvlffu3UfFNsmWa
ZY+XjNzsof5JJW6rJvmK3JDQBbNsEvwZHFU0TxExBj4wFDyam57etKzhSBeT8zL3rMajycaiFr+w
aTssuaq4GcmiaKdjTW6EthME78tWEFwR81AW3hmf787E6VlM83kpuAIAreNDvHXhdUqJTjB/K/jW
y5TcbLtFhdNdhP7Q5QctyrlI1SZL2YGWwWmRiAqzklE8kD4kuwyCWz3fpcTjqzXNNBp16+zmjJBU
fLBw7zuvO3Ze6D7SFBSAkGMdrudaNpdpIRgkZ9tmKCLRxOo4CR+XqmUwE5dusYsdy971tlg2zKKA
tfWB/c/z3PqW2VS1or6XpRhHySCHrDBUJHcXfUGuA/xWbMDwLMBf4ZPu0na+ga7LDqEX9th7sui5
8UVLV5YibcobMBZSz0hFebNXTd/0n6VHYsNAtXt0ymG+FmM9fPsu4+JC5svT4ls11GnPJQRAMFqZ
LdE+xF7ZXAy5Vk8T6CpUbQOTmqFCoC39On9D+g5Iy1+Wt8StNbqrqX2MjZ/tMdZFO8uy2sMABGNV
VBAJuzsBovGkgxy2yn7Tshh2zF3nddgTypcNMN0jOXKFSZynC8oHF1KsDlbs1L5EYDhkAXbnO6tf
UHqYqBennLCPLaA3uSMR7J4dIOtj2OgBQ2Rn78HDWgztcCMlLiy9BOz72Q+BC/lB6Z26uIoFVnJw
5ZkXqENSFOWukgy99aiaZ2/0J96OLPa+IBuQF+KUhfvFnN3egCOLWciCuFtc97cZPXMAVBKumX9j
9ih99DaqGrm3h3ozwqCEehL4DFUmLIFoVZFhBsmuz2IWkzWbuL0HfnVFWQWpxK2GlRXoP8Zh7mTh
eNuGaY3zG5wJJT5PFpxOy16z+012uswASZb4OrOKGWhh6RHmBJ62OuryYyg7GBmFH1PYpOm0IFqf
MDMM8bJspQj6I0bp4EpCmP+Z6bL4rnj+d+XAFjRF0P0+hgy3+ImXzwjiNx7oegRqnc7N1izW37or
ck6O/seGNrDJ8GnDfndQQxX9raxCe9t0CGJVbbfbxmKnLLX9lylhv0Yl3G8XGZTHsPARqHSNvwkR
uz4Aw80O7iSIFRGpwO5cVh9YruTT0IzMRjllj0MhwURbbK9KlURnwbX4rTPRrosZyQLKZCDpYeY1
aIGBBMdobla914tz5FLqWWmBfGpumqfaFM57N3BdOBFyO5mKf6JpqmcP7hrRMEVApIdJ1rXvCkbt
wryyReiPgkUx8QE0n8bL650jXIu+AbBSEDcIIJWnd3oezUZgs7tIfIybWGMyJKW7P+P1R443YK20
bVAtbeKOV57mgu1MTqQFFqTx1Muk/IGYV95GI9u1M8U+hYsX7fNET89LmgNCGeNkM9UVUkqJfqoM
m2o9uVRmMumqbVQHmGZFJ17qqcmw5+vWnHFYIjSrsIbDzDN73RMWNGhXbk3MztbR9swvsF9fZn+5
OXlu/VN90e/HtB0uPbkwO3aU4iHKCvTbdAdnAAcodDy2B0or/UA/5746CIC3SdKhaCz4MjrbxF9W
WVXv0xCbB0CO9nPdcCsEUmKndbBPPAyzcTf4ba3nKmrDjSsTVHsKRB4eE1wfXkd501jzUTLL3djt
Mp3mIq1BuSLPMfHwmauh9SD6snlJQwSHfJORu7Xz3GCps0y9yomdfnCGobwWUV/dT8l63zXpXYVi
d2sVEZxThiN1Hram+lnytV7HOdG/nfB41pGBl+++YPw7mAFADLKLNU4SB8Tm0nVwq4TzxoZb7mIt
vyVF3GkA7HvG5o8zyAJOYFWQD0GgFdvKajAjeThx0jSkdCgPdRvRpqD3pazEJbElVH3HRAlD8Ws8
TDs/ds55OH/PPj+WDClkK/cnC/W7ywcV1XrtAqqBJLhd2G0T7LVvoxLuj7e//7MKU15G/5D6X3UX
kDbb/GHwwogXucncijf0Hhsy0dd9fZ1qs20ADyDjD/IULE6Lq8ww8Zuv1lJCL1AbzDYMYeR5Yj4E
JmA1c/X5IXP6YuLFMI/3v8sZTXCKTjpzpN4T3ooyVZYnEadvpi2uRYzgynHEn5iYIB25l5QbpoYM
tHTMSD2UvZbYFv20yeHcrmLZXRqObK3MCySPnVQVSuf4sCTFy8x/kOf6ZLtUr3WvxlWP4bxNU9QB
HgMCq7uhZ1sm2FSjhygoOsMoWTNgWVNOP6SW80c4nPloff2sw4qCN5ZKl4OTILL2J28lYzryiyax
zexiF4G43FiifmGtwsoamoN2oRFdW6nXTnpth3APGpGpn3qJpEbenB+dFEZ+j44GbHjfE8xX4+a7
P0Ipxla7TP9aECo3CrV4HC0/qYHZr9z1BO2YiQHiDZ1jE1s2tgdlawGdOPTv43LzYTSx3/ywSi6H
8iGzx63tRu+OYROz5AfLFYdWxCcrVYd2wkcxAPNhIP1CSI858ncv0J8F33HJnzYySO3zFBDe/bmL
qf0yT8A6UriCgrM7zzvKAASrP0P0t3E+asKqweOip7rro7P//OiGZOmCppBgDwE8Ek1K4DgrnqLC
A+rbje15EczV7uBVQIfYmmCBQcVYKZcfIs6wTpjtgkHz/himIniZsmmXy+cCbmfKEx7a/TGcs++w
FLC0qVlHDsSPuf624m412Z85E0rBl0vKzMUnaABcIeLZmGEPZ49nxeeBde9sSiiwnNyo02R6Mzwb
UyUv/J8CfnWwlpVqUTOPBv+uQ5QCutARUXagtqCktz64Bz/JriF+cqYlkJC9SDA51HdbYrNTGpFE
VvdvoS5euOK2tTbbFofOEtcPyrRoLFoejrvzPswfcFRRrOdrNv9D9iey7M3czgKEJ63ECG9suI1j
+p6MmmQG+Q+j4hGqx0fYZA7njODpDzYCDVGNBJwXdgzlISj0013/lowIVBcwdEW9y6xpb8cSjQDp
M5O8I5Os9ZiEf/Kx/apb61Xa87Adtf9+fyIZPOLw5F+dpf0ogeHCWN8rPzsJHXrHFjFUV8wvOnjp
kw8BRWKV4Fu22+HDvoefTnDdYpRjj6a9I1j68o0kYkICUhJP4ztzEBOi2iw+MrsxgC0/N5y1WGUm
gTQVB0ewm3iNscXP53TEw0qyCgWaip6gmlpnt3dI6JHqsYciFLoZj1SWETTuvvV5/DAb1DvcArsq
KxHdlg/N/flsrehCH2ZvKpczdpITpjFMSF3mHZUmFL1vka969Cv3B8FZ/MdimT6JADy4d0FPIQEx
WEN7lwoVd6AHyh9sm/enIcvGvWegIoH6LBZ9bb0ALc3EZrRB8b6p6wT9ZVeyNip1/aU75TxRPs+H
xPEr7IVpfxGxKaneaM1sRVcR+1DDVfQyUCc1C+P5O7wUzgYOGMTmcmy4YV37PSF6hihYbc3bwomB
5gE3JxgQ+X7t6zcwPBdo3idniWGJdns9AyMx8oR8ixItHJi4FRNJf7ioGQgzdqTL4YE3j2VafEBP
AzOf9tWuzDgHy8Sifm6f1IznvgQCsZGYZdY+e+N9E3vXrr/X7QnaBD7x11jjFyCii7plWKd1/ZPY
E/kRDAB59syodnw2GJON3gcD2kCn9J+IrKavg5BNhAwi+yTOTlh/XogxWBH491LHZFGRBoAa49e2
0M+nbX7lXsGw6Fw6H+g2oBCHBYWPupJOmfADZs/hgARv8dkY0KBqL7PWPs5yonWmP2zk//oBsYkR
CAyS7+phHd5vxxrV4oqIml/N2y89xnTKutulbBTYamtNLQeF2U3xiJzI+MxPkncIBNZ6KjMe6O5P
xMwfBNCpnhFnaiB6HeeBzoMzgQf73E0usYgemew802gyOgudeqPz+BpP/i5s+48l4xMz84AUZqy3
LSdGLapsi6X5B4bIhX3FZuEr7Ig6Yb5zKqae2adztimloQ99ypyyoxTnURHCR3oYszCsRORAoLSt
0qs/mg+1CNKUBskjRGBgVqJatxgtZprtwR314k3wBzjVJpsggqnv43UfqhcHGHKXkaOpVB9va04N
OB6KG72ZSHGyGUzP8cv9hwDJf1c0jT+zFGdacx7FAqIBpe10pFsEB1CHe8fop8hMl5I/ftURmIRa
ehOH40s6WM+gZdKNG81wG0bqWCt2VqULGM/C16lq9PmVx3yFMy8G6kyTjOO+YoKmIlInOgQZJBSB
m8+w0a77xcURb151wBS14vAxBoiW8h+9nD0T0EHe7NoAmYvpOprutWnAti6x9Rq2CMo8lBImHolj
yc1P6rPpF7bakqNHdIoPsTYq2yuTUdCiM4LaNkr3rmU/ERH4lty5V1x3+6RBHFza7RqK5cAmSl8l
MnZf0BC13bibQH1Jy/p09Yz0fAj2BVdoQm/TGeYYjkRT3caYOPr8JpjFlJxwWRGcSN/cM0EleLR+
Y3V0cHX1E4b6HNCHG1vdSz2OAPp3ufb6IEf36J55akuy/qpbiZpjPS5jew270dmaFpd779gdk0E5
b8O71jBU8aex5oe5CllLLb+NQ0M4LUv50KIadKkPc1yRpB7eSHSGZdJh7uL6aPzsm2SF/kuj9j7H
9fynI1z1xoQ9wDVpPzj+cMvKzj+5slV/ynSMXp3KBdOkYqSbMbodQOH8RBEFkusk0AAi1Lk6HNA6
JrdoBtut2cyFLsYXC2kQy2VbpwhUVfg8x0RyLRh5tkGo7VVL+Bj0ZDryBAp4d/VKv92xcakBuPNf
EMp6KtwMlJNL+KRseTGXc2EDom5Rqq1UgqupdFmHVphtwvBOvKN8Y3jcOugCQSTebw+2eQhiAO8Y
Z1hHywgaOSyBawjnwbAm20Z8I2R2rhHUbGkIkxVJqKw2/Eru3Fz9h+QyWMeurFgJzBfmE2/xIsgz
Wip+Ig9PCOSIzxr3QDfI9w4EQhr3GoV5+S9Kx78cSMnNS5xnv1XvRME+M4c++IST7xYFHNsk8iWJ
bNAA9qZV8qmAzMJK4+C2Clwp6t0ZUeEQR9aqINRoDwLeulaOnvBhobm2MQXwdJo2vTHd0JtuqtBJ
sGxwQOITw8KIWMX7hY9dKjT0GWqtteeFX+jnX0Ovfypn/+M+/I1JaCyhxGPNhuGZlfm1ZHjepssp
5c/myfHVpEasIIEQxiLSO3/Cvs3uHf2lho8qVzHDNqRUw8iFlzEXlXm2BzvEFL6Ck2Dw0oQI4as6
PclIUosnb8wUfHyxs9gOIgxgKFXPzuwBo7DgUwxCs+AAvMQXW77AHa9gWk2spmve1i45RJN7bPqU
tiGct2Jwqy0z76fUbp/QI4dHZUZgLy3YEiAofEfpT7pEX5XyvtoQtXjbXsemurmTucQ+Cj/XFId4
sV+C0NHfMnVfIelt7zpSL2yGI5NCuoLwwZTz89iRZmsTbydn628X9eZJyTDejFb+0OTdU1AEIPct
uibSVzLrKSvEuErZwaq8oP8kzXK/gP13rfEh90Rz6B3WXOn//6WZxE4vzrojRzctQXrwTYo0WSPQ
kktfb8o2zA6TvsO4C/akTTxtiXJgeKR7FqQT9ieygrV+D5K0B5AYgF2v3u1RfSDE2s519Fa3SAY5
1999Wd6QAZz6JD7qbLqiWz/Pi3pgU/Ata14ObdzdUs4fCFv+CsYbO7bzDwz1Nli7PXZVGTQcRHlh
bm9zELeL650SutoebW1aUcQwEWetu3aVhLpGV5qS7eLdRxu2tF+7nnqrJRxVLZsq99Q973qPDb/a
zH5G/hk5R44Xox8T7GLiJXjFxPhfIKnlZbTmiTsFBSJ8KHQ3K/NphS1ogRPrLKbwCcgBwW7V73M2
8e4nKU8nMbHdXsJ8pxJ6aaWvzOiuKk+OobPQ3iMAjvUMfcwlDSo2/5jKQFpIX1w3PyMs+UqwLm3q
rvpsJ/hPdAFlWcNCcVq2eRJcLVcEGIz/RE3+1UoV/ryeBNr9xgMr75eBOMTzQEDCMniHwe3atfBt
qDcESCG+KioGCobZfaHYNdW1tXPwX+xYRyIsooR9qK1KADiJINP50X0uJcWM+oFdcDqKFkxs5dAq
t3zsFbKho///NjULQhZwrK8+nRwAbgxyDkWGGvUTMrDygS17jGWqK7td4Mf9weRBhhcKBt96jFLx
t/NqrGM6sfwbt3v1WVV5gPgCVZwmlBwxzR3QVNfEIGeu16+nXLk7zJGAVIlxmfheuBaaxYU5H0V6
jSYb1aTMmW95cLl9O9DFOkHlss2VSB6SfrKZ/A3Oc5t21j7RKUxxfwqOngEgX87Uh4kJg9MYDSiG
alFcBPyfA8eN3Ea+QutklnqPtqPcImT1LktlwShxJcXSeN9EWID6SXsNdkuVAGB3u67f8Ns3xPeG
OBg9Jz0TlTNuyPBgPNFPHqaPpP5shpazD+Q2tbT+H0vnsdxGsqzhJ+qI9mYLDxCOFqQ2HRKpaVvt
/dPfL3XuSjMSCbSpykrzG+3kpDNmyx1uGmLVvHeaCLlnz0doyO2Vy8xyGfaay7gXAXMQh0ymd3ER
L/eyY+f1WgQiNHC0584iJtG6aVhPRrcN0FLbqprJ2GDQQ2cKEW9Na8CY0yJQWyPSIkaau9DL7Bqp
lya9jfXwYyJbwOpK3YMbaaG9aVG4fHVFQaFG9WCl0bnb9nM+PFW26Z+VNgK8yP3iNi2FhHGbpka8
+BUi50itrihT0s/Jbf09sabbz2mwbHsgm2jnM+kzUs5SrwnzfaQHfx3OI2HsFmxLD20O8OAz+iHx
b5vZxKpqrLMeWgigMctiN5UMIaZwm8m4qwsogJ2jomOmEe5QkLwov/3uqIjABAT/WVGF/qrbHNzA
/erG9NSN2SmxcDanKbqz6KMFqkGVM27voCa2zghKF/0K7B4NKDWhmXyqprNXRdhufSQaM8282339
s5gNHGcYDatRyIlVKCQZFPdYxnBGEPbTdecpQzYH+G6CV3v/ZYEVFkLXpkkW+6QPHjld37/PfT+B
QMatRovPpSceNxWjLp4FkNVNPsPqF0JGiW4v6PsT+uKbxrEfU52uR2N5TcwSxYF4b2JoUfdMa53m
DXXnv70DNiquKUE7yUpUdHbn4JzhFWpU2mVMpY2ozpYRHtuq/BO3Yw12Up3mJL1PKV3Rxn1Bq+k2
9sZXu0wv/eBC76cozTBW6hJ3XDmt9luIKd6cvJp0g2KrvGWLffMqB6xM9tXBzOs0f2+39dWkZ1cj
O4NXVHyeUVzibIQumCABHtfPjmtdq8GAu25mn23G4AgBKDQMz/QC33R0gb3R9FZmHu8XZzyNGRoC
+lIyXNSaY9RYL2Zh7rwlu8j/Own1pIn0fTZGdJLmS+RjnAK6+k/et7vIG2+Brl/cqmEZVF+1aJx0
avrw1XAugzYQ+yMdkfUi2DMNoSfWwZHslxM4txOgEobNwy+YIrsiV0cgNtfa1fcWcONdYCnGz+oG
rPtm0t5yARWBFUM/p4zSZztx72293I1/xJfxinln89SmfUChq51JR+EW1/Th/ml5JDUwogYYv527
b4uD7wcbj9kTPoTMnMDThXX3Gs2Z94vmC7OoOMsvIzgtv0fWLazdL6M0jmYxIw9lkK2sYEj5by60
HC4Ohe1FudeW8RyOIxE6bynnnlGU/x5tD2DQNnPERtCMGjGijBNyHDXOTMa8BZGCDt02i7Sb1Lpj
7krL3MgZxUZ28GzSQcOoFZ9xL8UzHA1YRyugkEKqddUE3EUjRYlw7QFw2T+BO6AB1I2/UDJ5RSoT
V283JBwLkKXSrZ1B/oFK/GZMsAYLcvU5lN7a9Id9jqKIqGf5cG+d6s8IXg7NZxRzo24tneas9c3z
YOqo+uOVK42FJtKztWPP076bkKaABJvQ2RzseVugStmQ10DexFKDVi4i5Ki+nhgxfAWThk4VTOQq
23LA7FIL8esQOE1onQw825mrnzoN85HZtlY9TZ6c0ddTHRnbZogf2EmvZ2QOOBM4EnqqPkNcxd/7
avEhbTObNZzs78RqDgnEnYEMWa5ozZTWmzKQp1VzcRA6hJpcoPux+J7UCToNI85AaiB9IIuiENAk
29SLL1Old4dRMQRMplcOwMImY0wWeupSxnCDlu40oG9DVr0gmpujqGHZkIzC6txAm1mm5Nsp1ZP0
SJbZvEAWef43SEYud2u13k0P8OOOoKUEQ5PsAV3vlpCzs6ar2ZjLRg/BencJlT+tIadC4gDBmHVo
QE6wzfA1yOetUy23Rg3ocOYTaogCUl6upRVtQBX+WsC+WDlcdQVhYCBRyNVHMeQnua44jJH/+aB5
feEI2fh59h4C1o8mlLtsnywOKX/+PnXIDXT7nikx/KXT7wd7X3XXbCiukelT8yIcoaVHvZRqdd5y
om1rGzorDat/ujRGtul0j0wd71wAPqF+zowO9R0tyjDsaDYpVIjaCvDJZfabxsnGXEKAkf4hyryD
Q6kUAQXH31Xw6O6zP+inOvOfK8fYQSgC7Wpa0CLs7rkysa5PjacWA9Gli495aDJzw8sQ4eXxBqYF
rYjcX9uKKjEO5keaTrR5Hf/JAwG2miv7o4D3s5oVtElrXhvQt2WFwjdY91z/iGShXsK0YWWH47LN
o4+Sg24wna3JtqXQBRCsPnIbOmkGGsZochTj/b1r+PbB72JkAO0GUALEl5j0S6+sI6JQ9xgh2LH1
vwbQQNS3bxhEieU9IRkT+cl9IGF8c1X1gwoexGKWu2wVZbow13HIDuHZ4MI0qHK56YnEMX/ZqUZT
P7DaNH4WHliagIOtaMy7E86S6HZmZA+Wvak72n74l9CaUcFPo7dM2ZO/BY6SdPHcNXz8o9KR+mW2
H66MCgnbyqE361vPvd2+GI311MA5pG0Ctr3JmOAv56Cp7F3Comi68o2W2c4OyJSWEnKHDVwIQbT1
2CUP34aN5Q3OCcQUMtwgKSg0KqqI8T20qVXJF21CD2IsXXNkErfTx+IBCAIBrxQT5DFMf09ewnLq
8DljIElwB6lf58krGgkHhbUr4mL+exjXZwMzkcxTLirx3W+vHyAzo+q+tYyIu5yKv20wO/jvjPGm
sDLY4RDTd2MwPtcFHRbSIzli2cX1b9T3zqaa3zPdvfsObVv6wTma5zxzxyjfgy48j4v66h19WgkH
eIpiXELsW0CDqvONl7Z18ZQP3GPVFaLKNOHbDpxMG+4I2byUTftT0hjVOD1XmFW/lmI8qflXlXr7
cuEkrXLz2am7W1DFnxM92IMLbP5Oh8IB44u6ZmBBIfdoe05EPFUzcFDzVRsXsBqhZ9FNBglWlL8j
L93nNYNG1G8Bg8OfpCNcFsYxqBFT94vgvQO0vXI98UZq9erZ9JPwGmlwJKn6p8tQUUB1ytmYAIhG
YC+suIK00gs3JBFrBtaH0o5AogDpGGhhIIaRTPbBkzRwbIoItKXHjA03pjO9cXOfj3H8wuxnId33
neyGVJVDNxnhpcKz5k8KWxw74i4aX83RpA07KNROqipFvQMdXmau2oiToNNe9Gb5ql0Qq9OUWagM
cIZhSXVkUSBiVH2S5JtMP0xtN430YDUmbH6Q7WNv/urrChjsOL4x33jXvDhC+gU11IFyrxo9ysVI
AwfkXnMcU1daV/wxbW8z6BZNiPY2BAmTVDgWFmU1bZxrUtWXqsUpwe2vAc2VFWngweyHZxC45bqH
wuA1Y7FpgFSQkvxkLZxVMjyQUC+dUicNqX/oRbH72tkaj1qZs/WygCl4Aro1i9qU/V5FKIQ39F8O
Pff61y4dxlp9GjBqB00J3t8BdEWdmaIerZw9bPXil48lwsNVZCy05mFvPUo1QKRpYxqZOVanEG/c
nzqKXgq0BpCc/OOiBKZcJr3JdAdgJIpS0wV/0A/ovS+Yjr40KAREIW6DRunf3NYw8AToKesRc73R
mzTu/YwTUVIKug0Mbj0OPjtrBrbBh4HNP/aLdsCikxYePtt12u6MBrV/C1QNWA2mXEFJf6I9+Mt4
qUnANaosysCBmpXhLr7kHEHFgFqF1R1tUpXWbL6hZWBqUx0iLTuPlPsU+GdfFERKMFGqI7+JelRl
RkBY57HOWqYt5EpwhKaDExrhSwiZidoCbx+3fCrNxdvPVbrzBwB5eWClGxPvwbhyTp1q4297wU/e
nOtXE8fppJF2CP3kjuJlUzJjBVDvl9/EkA8mHoCLDGt5mhugPnORDztEg0ODTKk6Je2M6FKBQGKT
H0snCCAyFBWY2UbLPkR4gjkYiMmBdaGnCTopkNfQJQY1bSPKTaKXDHjPkP+jp7i15vnLdsoz4e0Q
4P+NJtfRW9L7kCe7tO9vMKc2XmwOJ2Sza9Rd0Q9Kcmeb4je/QRVFW9GSiDnumZdQ1ZuUHGQRB2Ni
3OtM872N6DmlOQBtxivMYFo7gtU9gMO4JNNltMvsLS5SZlfu8L0A8jnQj5KOcXnTw+5ods1P1Cav
fk1WAixmlwPyz/jmwG6Og6eeGegeZwWaYByy9pePjx65I6p0I6PdwdzAaLi1tljDJXTl/HNpp5+9
Vl6cMeF5urswtz4d1b7Oov8TEuqRPNhk43SzI+2AnMMTsnR7rx2e2ik70Ox96yKQeqg55WiriUL2
2ApoNCFhLonT0qYr03eqc7he/npRyHN0uN8ZJOWqEt8BZmlDj1hQd17Kctu4NOiy5h1XlY2Rev8Z
lgP0ezlrLVyrJGOalmYFWAyMLGAzYjOCW4aKMcZoOe0tnUVgbwZg56Ul+juFDd8VKicIWedvbXSj
uM9iuATMaQVxb6Rg9YXhWHmYVNX3hCs0XfC9HljdaaKpWjTjykOIeDGRpU0QVg0CNOLDfvyu6+oG
TsrdLBCQm3bcY/VASiStrSqNtq5PDjuOPBVt3COv/BCczDS318ru1Lp2u+1kgwmKYYivrMk8NNht
ZFp20BdambVAGJbDYMJgdETDJKrhTRQIzlWMc9tEY8Zh2eeaRSma2RtfRw0sgCfBZH89o/mtGOdZ
Y/TEJG1viBx8DltqD4MD74YKgQtElDFgkQjhNoBVyTxBwbQ31LHxRPMmf5tiRAjDcmX1Az5Fif8f
0B5y9DmGWVsv58GiBdtYNXPt3LhP1Ezp0o7QZJEUyRztGHuNPHjrs+5QYTG4vbjfjjZKRojGpw6q
BeZCshR+zuZ4tRw4RnJNLre6VPDyYw39JPPOKu5XgLQQM1IBxE3VIodA91wLm7cFU869GYVo4UQt
cyrFY4um/2o4jU3j7JsehzooeihRH8AVb2M9+AOH6EHgBkc3cFpWAKIqH4GPaHi3POPmNdN7xeTK
mabPMuPoKoKHD/EMrfjXvKGGHG1yWLOGMtWm9fIST0jZzGMHrGep+28dEewvpazglA9mtDPm4LdX
tN8lyD8KIkLa0GfHxS6f8PDhYaQ72LTwYL2bwZ1l5nKfkc5LNZ2e7PAtd5MyDS3aBS55ccnr+Fh6
GUfREt0TvZnQqO+f5FXOoLWK5Z85OKvXvFRq2QdsxkD3oAm1LwgHMuPSdpkuwzIrxLUuOi6hWCNp
uo3kavdAsf4TQbEzbSB8KdR0iHrnqcGOyVTJ1rG1j8hK97IhxgBADlEPNMLFLZZPVH7ZRb25D6YA
vItxnWVtsepyUHA+eYZqy8ck1UVd+pwZOH9qyXJgEAey1t80HTqqrzUSsIkCtHnxIf6PJYYOhfUL
QbUnc7DvRX/s2TrqCJ4TIAoWsU2yhqC/ro3XaeRSk6MsYtsAnK3P15IRhv1fWr22afKU0QFNqUMz
JFn8sGJFgejiu0ML+QzHJPkAbAuLkS/nGgpIcMM1CQ8CbPfJyOBXMjL3ruD21wUosoy2S8KmcTsi
HDNYB8ACqTRhLnvmMpuCIS00vG5naOpot/O2qr8ygOMjAAPP+BjdR2t/831GVe3mkdYw18q2pVuN
4gNIGHov7hkXgq2dYh4MFoLfcJDU9lLUZOhOe1ayHhwdDMSwTnSFvt0rF+yG1xahCbgsFZ1IBwdB
7FHcaM3tcKEw8noqt274icpHhgwff5To+PCLy2QAgoQX56Ko673MxQ+XngPUYnaNio0vGJy1Y0yr
hZudKYx9OqJ1seu99i+y8Sb8x+JoQICSBd5jBWhF0SWWqs87FkW6txBOTmr8M517HNC6T75tmGMw
yAjWZX8siGPyiZoGSatxf0fhIYD+OpnHJPKomGJAUBS2xitPYYJxHuOENWQXjySR345YtYoIzT/w
RFHRhN3+ORbTpukrnEn/LoxLfOWtZqTW3PErYMY7zQSk/70wFo2u7L28lJ4jiyUJ5PZlISup3d/Y
dPo8CHWUIMQv1OT+Gmpg8uqj9L0wl7/8rVmbV4tpQG9nhwXMmim8LezT/fPY/ojqlIuQjcN571Kj
zWgN+xZGktKKnU/yZGQxBdXDAECGgKd8D7uB1auQ0AZ/sBo8czVl6CzMzNaYYvAU8Azb++UM0+F1
nL7jAkXcwt2wBrXhpVG0TmQB4qej79ISgki3q6Fg4DWy4XZD0wb1qGghv1vOuwMuzW1++yitGaQf
g/aZRgwJzUO9vI9oU4KiO8YoiXQl4jLm2UO+2M5JrzDF+/8LHaZdGv9h1c8EaPQvtCAQlRYaAlRM
LvIRaNZZ7gdjYPkNu7eYUYDuxAgFhcoT17x46ZvthwcYV4hXHB0teVrwVCchkPOojq29AfyXLxXY
KhQfPDKwV4riV76s6XxaT4iuMYrld7sWLCn5txnDLDDKjd38TpkVsaa5PnnrtLVg66qjQaBg9n5u
YJ/gPHbQvOlU1JgstpQUgsvpEcAx5z+Bi6hwBAk++GFPdcX8q6URnqUPHm22tIfaSDdGP8sVRpN+
zIyXmLXh+dWWochWtmo3BCc7f6TtldXJVaBuduECZLvJ4h1fcHl64i8Yt68rttdEOPD1mDbeW4lE
LL+RoJo0jA+yXapRfxv37oqFxYMzyXcLpABKTDiWO2Yt8KCrebW4b2BwhgUjYg9hNlDZi71jl+eE
S2JDbX/Llw8CPhJNDb53Kn5aFHpACSCwqz/lqFo2ZnvLeSCMix+8DTA0WwviGYs8+d2BRik9JL6M
W6BeufYYSg4GptvFDY9eUrRXdGT2zKnrFc+FUp3mXufeyjT7ja8eY6WIChMfjw9wascZDJ1EYxh9
J+pPzuPla7bcA48ys/RzIfWlojEdokluReEnA5Mm6a8VGN5YWzaOco68C57WnBinCLhjSLxO+nxD
Cxg6fE/h/MHNzzza0f/El2Y1UZwyxtoBrd7M4XODB+swxIeIk0SnqTiiaztP5IBsuaL6RnJvhX/w
NjA5QXhv0IdthDU7nlWfXXrrS97C0KmTb2LzTOKWtPE9LvGZKzRmNdycXj1JcO8aABTgobtaR2XX
2muOebSn4hbNlgRGre8+GP0DoUtoWEOWirJt75QbFgmyFVvTOWL7iBOH+s2b/ydt1h/HpPNAGKNx
yC4aCPjxm6k7by5/w6V6lTjqqU9uIuF6+JmgQc4UFKvntqgcuU8T9VEMfHekJiox3PS6XYZOcTJl
2yR4RAnm0z1GRAvdDZAEezrRNMtCtC4RWo2QV5RUVvZDiZgQC7U2y/vgIxoKmEqOFZi4a7vbceJk
AShFFwigyfS221VMriqOj2l4ZRxwTtp8pbUPLIkkTqij6ztbjzTCiq8DChoNCNXCCsS66Il/lQWD
v/wKfSN26MZ2P3IS+E7gxZA687T81pjzNDSgPaPfszaA7/jqdYYoQiCLY2OPat8mDD1S33qDJdfG
0oLvJbLxr6JhU5AdJLk6GHX1LD9Q9vWKiOvq2T4Dxh3eMphsPiRXyscjk+RD3yDUaZQXm8qAk3OC
viznBFdqUDz46HUMArjGR2rsmSxk7vIfukxPSV4gQ+hqO2K1Sox3M+weTqk/IVf+VprZY7bmFx6V
ERrrqQm/ZGv0M8k0W21iyhUV9a033De0l9ZddetrthTTWsljeLJKBzvCbyPDwhSL3FVPyfK7V/TR
rxztiwcFRWMMiShqbR5pOKI6q9b5Ih7Uf7GywiKPWat2xg7hkHBATy70v+vgL9shPQ/zqR6QjmuM
Xd0f9cp4lkXSo24FmhIJPU7tdoWNy4FHIGf0SKWlVc+yc5b6k8YT8gHoJw9gENLMORg4F5X0FPPM
PGrhsjFhX9g9/tM+8WWe51O/NP/ZYKHXcdN8Y+p1aHL/xeicq9nOT1GgbdBPx2wVFRRvbH8zhrpm
U/WnChFELnE2rU39jqTeQDUBU4msdMJP3U5hZofzyI+g+DUkMygr52yaGJHiwHTS5uxTD6KjHjqn
cjDfM9e8xaHnrKwMiRVbHUd3fkLv+7h05TFQyQPPxD0ePgcY//cEmY4iyL7p2PKuDOtTFe0TAuH7
JgyPFhGAntk+RuxjBetpPfnZzbAVN0Ur2AmQfikEbcfiaG3k/Zx5+jPq7Bzb3kXDgqdGvPfshbUc
mjtU8jaN0Z+8OprQQ0LhguMwn2qD6gnzyjHQppUXVz/KU0+O1rxNCmsg367/jDyKNNG3Voe3dtLe
6lrRbhgu+pQOa83s9jQyjzqu6W5t7CNhS8L2eckKcInF7B8WZbzmqDRLcjmCgWPQc4DCvLdYv6qH
UUuB7Bbj1Wl+a7hEJ+adva2bl1B/b4ibbFkJxzFBC1J5FzI1/zDqT51dU+r0iXdWV188QES4MIHR
JKpejBI82YVUWXKadvjRs2XLITiwtHziPAMPos87MJq9jlmB/U0PZ1UAeCxoctTdxQ9/4u7Bycf5
JztmZpCkIwPfZc9YkzKGEwc6yCHBL4uJvXj9eVP8QuBUpKZEYDpzzAauyvpdoRqTNzGMrVubPcsZ
w4KXo0Mr+19L/JbxxXwqkViWWkz3FITSbhk+o2yRKke6gy1H5TR+QZ1h6MVQMu3XkeHuR+wAjOmT
C5WnQyj0PBT0Uc2TzJoL17q3lg5PDUqn/LShZKegwXMkeoFfr5eWOb55JMfApYDMXtfzJ6chlVQf
E4Iylk3uGC8Xl8xioqtAdC5NaG51ywRGP0i0xWhsY3QfBQiZ2fkhaNcel8kmlSeT4MRMo/SsMXTg
vdGRoqPEOUtCxycPnKgy9VhA/msLCF4dVgqwABIH2zzJ948QF4eJyBo8Csok0wIlwWdwGSHDH7N9
DrIOeYcPNusmiJY9z6/AaqP7D2spQGBSXg3+p0NyHyo0XjD7kTQzb5H0JrAq948caxQMLB5+FKjx
qlARNCAeSh1uIvPOO+EIBTMN1YOT/+ZRbyRpjJLP9/8+W/I2+b0FyHQ5gYenNDLdD54mPx3k330M
OInUq+ctIaK7TvtvFoaVMpE0jyrDqNZlxnhlCUBkl70l0d80D7T3n3gxnfGQYVJNAVknnFrciY9E
Xq99Zk6289XdUP8FZOZ8Zhy/LszkgQSs6JLh62ocTFalQtmWVeAPC8HkPHBuhSThkM/3fXphS1A1
1zr6QiaNxPiNbZK2yPqjCgyW9sD8auOjejpiBjZm8JQLKBRoZwwQVdK7Rheba5S0kHbnIcm7k2Sl
qkiv05huvfCn1BFBwzkCqFM0VpceO1nWwAH3ymvdiYQ/XqzgDDgqyuUlS1ls7sPUI1h187SRMGHB
VZFx2SaOnQM3abjMQNkAfdKexAceYPMTNW+YXaV+QQJxjdbUNnNunht8SXE4KfQLtFicwSERvI3e
g9kT4grqgY1kvlelte78f+ef7CsdDV7d11axB+K3mEFXc23pnH5IxAD9v069P3bvXylyGV/DXalu
KUFAyVInIEz57wgV+yZSp0wOxUY9EPsBj8csjpWYXig9gs68BK65S7lbrQ7hzJAyjeGaFR90AbA+
pCmMEc5JtprCQxL/GeVd+x9i6YxIPmsn8tZSEsZ+sS2SfhVkLpwt9WrQZUOX5s54HTAXwSnb1vW/
ZxDw+ENEEg2fLOTYMAlYScFvUszAxViU/dz37rMcE0Y3Xbw8PgAiOMXcCQ0GyWcdz0NohIE1uaMY
djvTk40kJ4i865SCmE/MHS2wjcdVpfWRN8o+JGhJUU1kkfAeDuFa/nckp8koKIL+NCG7ylXw0+ia
beTbssldU3twjxCv/61DpPE2XVBtE9KXhN6DBH6Jun3WHv+JCeu70v42ina9cIzFeAkQZZT+/ytZ
lh4LikUeNPqWsMyblg09hZuaMtfmT/ZpjLyvCRCiZQoyWM416KRlFPAU5IcqOtcLQYK/Ym8sJGyc
5SghAI0le23pBLpZdwiHF6kBfHYiEhx3ciW+h/ddJuAI1asE34I10hiPjN2VsH1ksWf6jdjDg5KF
yk+7lglMQighX13/16GrIptXNzE4wqqjTET6YFfR4pKSUzJ1mqPyCAmHbvjDWpyHhzW8y8nWIBYe
k0QT2EL48FxQ0jJ3JlH/1xbJv+aRJEMU4I1X6RRiTouax0cZjdBF0NDLm/eFWVZHix0EsrQCDGpj
OQN9dDO4ZFm+qYy5AT1x6QQzrpo3h3UCb2naNg0I7yS5yFtqcu8gf+ZFtskcmBufBkRAaa7I++XE
p0KjzdH8RrZ5HVSoDtLwcIFI9kdpcuREOh23AAmClnO0SmsHSn4bD78W10NwDb4XRQTHQtK/oYYM
EsQ7TCPu3AjOpjTw5MyrONRBsFIp5EgUPLt+t895E/JAuJHa/upN6BLE6CC7xtmn/JdUKOiTk+Je
5ZGE7svEIS0HBjcrR/dMisua+De4K5w1K88tXqnxLfcyefxT/5cp0d4o26tBJqRlsSxLzlhZDXK5
Dbn5ZCbMQdMt74lIqo0009isA4lx2vFBaHYhdyuBg25bBNDfutjsJjYVDUoP9c9wfm4Rquc+WA9l
/HtBS2e09Y3BSUkqwAwFGPiOQj3LdnL5rMAizq+28668YMV7LGjT1SnAYTn7mmwrHRp5f7JG5SSQ
JhuNQH5SmniyiFnZkEy2NBv/nUgC1+VduZTPfaw9Sa+QS7EoSYcy39CPYiJBTmqtTc1CG5/9wlmQ
mNg8PIL4g4/+/wSsDwrpRLV4DDm8MBJ0sF6HBMSkBxib7EbyCap4m48JUZhp04ccBkwbwObcmxKZ
JyKVmReQqb59XM0yjmnOVB81TEkysLY68Nwcijtql45tI92mipZZf7QH4na0F1EFZP7vgeky9IPD
RmrN0sJxVBpUcrASZ88cNzRJsxbvFbWtXPBXfLqcq/BUVgzWoXYgjczzl/PJCo35TWIjLxAOsbHB
YRrvntz68nMyHTes8TtX+cUypwVkf1G8tWhOIO8SADwdtrplroOov1ujefNb2PyCs3Z8To2gLX2E
W8jHIYGU2D6s0j6BRQrqyq/AR3UeUhI+7BQnR9EpTOK3gZLCy4v7GGQDYEo/fZ1dd/7wzaHAHNEr
r7iJtge3qW8khzSBku65VxGhNyFdqOcdCtTbNFOXuaGtImQJ5PWYSjmvKk+OI4id1VAwmZEEThbU
5LSnBYlHIom7aF8uVXBrdu9Z5fEgxDTO3Fd0h4ZGkfkAgkvGmQYG4pahOW48G681XKbKiMZgvLzk
egFnAf0fJ+ru0pgfmR8Yk7YnuN17ZMjcob3IbpPCEfz9fwZFiAwZ//fz88lIs5uujW8QmBAw6puP
IAi+Bh9Gk0uXP26+pdDSjPDJTZMTwHwaCdZ+6rJzVHvvBboYa9256q1xRin/ONHVnFwMGKb66NB0
AHt4jbzyq7LHR9DGpygdNpL6S9GSk2j5XntvZvQQukk7ITSxl7+cKwO3INd4jROaQY3b3mNmLxKN
SIefXMKzi932C8PnZ02nx0JYAIqHsGpc1kBXpnRl6MhXZFmj1nOOSDx0GKiAcYI4MZUN3+AimraA
rsWtZz/5jAGLcUIrPnLexrq+dQHmtUv+jOzaSV5rOS5gS21RGRwulaGujG2ueHJjIzQcrWFK9mGk
w4KoSWYdW9iQTmpfOIKmTec25nOm1G0oWwQpFEXznA3+c6YZ1XeEBjYse40uJz05pA8zCtmYbnuO
lBsK36hK5Ya2HWNErLS8hDxof7RJ+jqSe+gAqKDKwN9MJkw2aVJAZriqlsRNmo5TUwB6oNkyU8B1
vnmoctw5M96knJWlZ4JTCquXf2WaMclaWYct0k7kWC9y6PVDQJNsoMIBmwGdepwRbrWLyGCZze22
zKC11BSTpqsvWxyMni1teOCTCn46RzHOIBFDTwlKe6POXNxwGDubjkcEnqOvcRXOc0RoInjrGog9
Iw+2SFUjJkV1ms5/bID7jMow4kIq47mzo+R1hhQzV9q5VaAKDRq3dysIt4FW7uc+du8V48q1rmoH
FLobYCzkM2TEpHEY8VwvR3dhCKNfdX94Gcb+Xcb5Q+E89y2E6glNYJJaZnjYzSCZ+9qYvZBP+gXr
IhNlzNBneZCsjFb3EySmgooAvt16oNBGEMXDGp1LiZm9jxByqzYB2LUQWpAcStJuHIvnkSo7mUcc
aIUo37+VZN1o8UKXAY45gKOwSIXN/pNONec+D3r4nQCEZZ4NFZUZRgED23rwA4bZ7KnpEgcvNsTN
WTUaTVxQolvyN2K9YaA7KoZsFoJd5VbOaPIbkpFtTGo4wJYhIbJTGfjAcgUNtLRYRxCQm2ICd25u
TKd6p6gvatSgJl370PtpUwbfcmF69FGR9XGSjvGbdAMQEsGMov07UMcVhQPpLMaODyzT3KasEOtY
coDi/QzSpMWlEQImyNEO7ztS4Ny/98B+EKylgCtXeuyyinaMmsE/IdGJEmS2qJdCpOQLzhD5aJ9l
2WGKw23KCAgK0KlmHhW2Dw/FEZsCWRqN0hPjJyRPspkVyBdgMn6eeBkVwgnyz+Qh5Nhd/17yDD20
mvIhhnwTY43RrutippPAawjxZ6MfV3LLMd23NiUjLX7G8NlEJqBmqrtuqOY5AzMhnoEMklmxS7ba
ZNoLiYCrayjePc9QeZu0wsawwREtWDm0f0hQBvchn0zuMAAexUyL0xVblxIgGKWU/Cnd+QpPRRnu
ksLG2CVM8RsNSY00S/4x6t/kQJGlp3f4wL2RPci5ncqZDNtv0OG/FdlBheDwPeNAw+DkoB7jud0T
2NgPDvepji58aMcsTtZG5s87NAqZ0ePkns4fCA1v+EK5KVchq0ImKuVT3CsyfOlHvApnewrvozP9
jhzAsIhHJSy01pn3TB0zW7/bOuekV+9ssNnoJe17DuicHgWfMdHBsDrYC4rmWyDK3NNfHIy/8sq4
9E32rgXDB5XQlOOVgzEea5nPDOCG9mhm0Emn39lvuQteN3jFNUqHHyZLW8oEuWQ9HfbgT0AOcuQO
XocFOTVY9/BQ1Y84USuUKyCXPEIGGiTvsmWl8Vzk078FQHMkAEzAo6Vpbg/lu6Q7yvuc9PAC0eWc
l9URTZCNPH9Ha7cqQ5yeB0knZStPKqiKYwRHU+qyFpKkgrLlDOjRa/C1XyHcroLyPxc1wFXn5LeF
5NxlYurQwkSCwkCQPlsABMdvsIjApfjDLxI2+a4Eob51iZmBzZd4CBFIZcCWjVikde0d4FEeZAIR
ccw1sHXDHrQjRE9JAUqkRGBdrXUiLxaF7ka044tAgzVQnBt1GoLyDMT6OsXZv3oS0MS2ZYk2NDsj
7wxWgNR2oi/WgHudeX2yzWS9yYgt4XyWSagEoBq95r5vsZyn8efU9t434b/m/XfmTa/yRCRkSaTT
gdcY5Mm0yTLD25POy68PVXtqw+5MY0n2pFtlbGh7J8Puqnowpgi84r0ZUG5K41evWACJ4CHeDK18
jiyUNvnTTNqFiLlUMzvlOfNaust0ZPOtV/LcmPTyZiP6BBX9iogFyr9qZnpjRh24CpgSssweJs00
QbjtpfhBM4Hz6/84Oo/lyHEgiH4RI+hBXts7Sd3y0oUxcvQkaED39fuwp9mdndV00wCFqsyXrwPP
b0SzTA/ncguYABnHeFuqncl/1HV1EYxwVeioZQ7WA1gnjCtCVh0WzTYCAJxgM+9K8TCzOacNuICq
ORUQAX2roKWF75jqSL8MvHgcm1h0SWOi4qMdlIjuCWWyhoHDhphXqN/oLP8sZJf79Qm0BPp+fEAs
T7UZHXkx9AWGWUQ8MURjKdNDBvCuZKWuHXEYLe+rKsDlNqxOOK1ZPrMW7dbi/zQNoQBDsqeJtQt4
w+e6BubXPmW2v4XzjrAnbLwtGeGM753PJvHIojAOMmg/Db99skZQXWic5Oy9GvbypzE8iTW8ijHZ
WqxdmbRvDcHvEChI1kjmHIiuo45eRJ50s9Ht1MpXu7kwke5KnGsFLhur3pm5ebPchYOGd2HQQgq6
PBYs0DalVuek7xyXRGRuDdM6ZE0P5kwvNHO813suXpl9AwaPBf0gBvc7MTlp8BTWrA6M5/7f3rRA
a+oMdxdwjbcyCY8Bb3KYpRM6N+Be7MGpzrsM/N3oNifDh46sjzF6odRTab0161ehoazq6pEgFufQ
zGj1R35w5X8Kjf6awuxHPzn1AE1mrBtBhOW4CkbvCZlBamTOrYs/6dhuOxgotBUODsC/SxqNHyqo
LlGMsryBWtO16q7sgrW+SV2VHVhQdDWimzKEu+14bgi61IsCh8IYk5VfuGdyMvZ6f60JK0W8bvyz
ZEVPtpK0h0MUbxYdPYNOcBfmL36FN5hNR59YeY7Q1AAIR2fkBBszRjnKP7dus+t4xehqYpRL13rP
hKf2oWfqusTUAwv97g60IyBP7Cr+WYbfmWsDRCJncbjpNh433RMR8XxMUHlYU8950F+iz+4EhFPZ
OPeGvHdzfjxKA3oLWWL3m8n3bqlRgQ+tbxZTC98aps2oG+VoD2kZRsjB9De17OFcznjfbOdoCipF
FxRmFjCQd9gQR6yGXAkkxLyPbvyZDiRFzo6zY+FP5wpZxbv+WHOOi4UDQt6bSF+kljRVnNN6GGJA
ilctfW29etBO1DW0Xs4i7kTkN+R0sC56y4Wxy0zzWdcqnmIqTENGh0sE6b9hgLBYRTnkFTN89m2U
BnEV7KRSfwSvAtZtSfK1fPTGxBOU2HVhOkk6sQzzt4MptpJnMa9TjtOYAz+nOnMfFeqWnp4Sdl+k
1AtxT1ADuXlFxvSeRMkknk9uxucFv+Ka6m622YAkeSj7SqtXa2Vpx3FM8lzUveeSAGhPWPsk7+4F
Qp4JxYbo5ktBquNCRc4Ofhq9AguNz/TTT10samgZWQ3JENix1fknJy1+qiBUWwj6PegI3JYdQpBQ
uXtfpeVTYgrIt2jBC+bBZ3s2LBQg6A8N9QTaaG0OWE96BeC8Tfufhm2H/eHRdIvfJp/QBZOE0DlY
ah351Drum1EW95HpcaGQmpP5bKkd/tOc21OlN7frDqojGils35yUcJC2dQhwW8yND/8R1DBBOJEb
o8CwwgcHLLreUlsOHPumUv3VZb2bIy9fL+ChV81ENCNuvjoeyC8NHyzOLiabuKu1GXYd3tk81z7r
uOcOpzTEMBTYz14lL3St2EEiWpVmNlosy4u/KmQ4bGoH2bCxdMfK6t4Bnx/1Tu6YwwNFyjn2pz09
pHXnlrf/xb3gbZfYPzPyBjK2UGIrtWHdI39LodGeSflwnf3glKywsFd4GNXwaFjqo8LZ6I10m8t0
F1A3EzB15mndWYLZJXCnKKwOnlIf6AlxmyznIUj/3IR2IZ4m3h56znyK2tVZEXNGGdbbn0ickSOg
5PdGZAf6eanNgF5I80EKAwbDCvVe9lvX45NDWYOPZaPvQALt2Znif02JANdrblniorAa34Y5FKjh
cJnafKTA4yFILAyDzNMGGS/YeAiMxTmMOf2ydOLfLOyzyotrbnP16HWsqCN+VIgBq5BPYIk/9BGg
zSxOUAskRd79VOfPCHHSL2dIPqYbVa9UTMCeOPdnhC4MxAjIfPr/0bcK94nHblsb0VPsJFeHfKKm
hXquJ1s9Wd3k0BxL/u6YiiEenO98QqJctiyRQI2Z3bUb5ZG41uiCubAPoVsDhWmXtdmMu4VqNyrG
7WTKPcp/cGMMMha0Kfi23/SRJck4inrpIcZo5fMgBbxWrcFRr1pegkZs4GlGqzQovjP0NJGMfiow
YTUoW4uKdhra56aJrwbIbprp1DusPf3/xcxCSeElr16K9MecrkKmVPm7rhtpHfdbfOi3kpa/Tdh9
S0J71G1o8uEjp8PSbm0f53TxC5uc8B9zk4dAZPKKrkE3rCIkjVDIuKOAcAz01loAgb8G2F62tq33
amguLqMc0ZvokcP5bpwq7FTWsU8FUIikBvJYO/d2M/7y8HHngaaJGXMffY14m+TJVTCkVE3DlAVx
AacZ+O/RyjcGhj2cfeCcb01usTs4f0iweYNdHC8z47/ad/a1T+Zlyp2JR224CkC5hAA05jT6sHID
a4T9IZrxAG55DWXh2uDj8AeIGGFEZakQr3aUtW2g6LsmHgeA+X0hzGkQKtw3eupFkwBe/y9H3BQw
cfNGs3gTETTEZY+GedNNtJMo/322TBvZhi8OmnjNSAzGmo/IpDtHACtaP1g1nLYibz8ySynREeu/
l+9LcvTGMv3VpD51gtnaNdu32CcaMUR9pP+siO5TXiPH7B+oATANnyd+t2Ebg5O6UW0CmaaB1RyU
uPiRCBfBYXKjbSxerGmiOah+So7oUWM+Fpn/OMS0K0kdTRpn27Q2tLr4XwgNhsiGaCUVbRPa6LR8
swFEDZz99Ux0oRCwYGJ35WLuSNnMUlyWueORXMLxuPbhCM8Eq+T5Nplhndd01nkmOZy1dAGiMSes
mNY0p6CWE2zbXnLV75XhvRNDiVDjxJU0JvcPHzOa4+GSxWrfGe1pFPT/9QyITQcRBb/owwi/DLTr
qYECJ4AIEaxhr4AMjOFGLdtFi4S9bAMKDrRRvgmBx+k6hfWxoVEAbpSqip2MC8lWAwaHiCiKqkRW
iq4cSAUOJzZzIP2aDoTZ6+Kg7lI4ZIUSd7kcaJQHsJC86oLRggtpPcseyiJHCdemzo1+LMDBRua9
SwpwE1FS5Y49i/m8s+fpTHt75/sZqZwdLAdq72m8hrK7Bi2D6zYKNhb7bw84H/SJ9WBpDImaOjrR
xdZhYidphRRlf+nBfvYGR9p2bo5N2B3GABbdaNH6Q5TKZJ7PHPykyLssM71xqfREoZTzxzIYhw6O
KNvuvA5Jhc2y9hpgW19x4Yg8+FiYLDQfXJ04g1Xt4P1C9EmFx6R257LXcekoYp9rDrrTBKmiMpti
3QiCDpryxZ7Ti16i8Ok+pqxxUeav8iW+6M0gmNyLWySnzHVO6Mf2Revk+4GIBWUEuBV50fopPMy0
z0B2HhxVoMFiS820Ts4MJvZIDiStuPWIAsB5XS1UZJ4xPWZM1nNlfXvdsg278V6wOfcBpWHaHCO6
CnGbMVfnIBWoy8yF8eMW6gVm4yztL5GPLgL9rAWUJqP6mVS9Naax5IVHI9oc4exjYAEQo45iGgGW
UblW6ux50WYoCMVTMZEy1qlx7Vd20/eQHTcI/EunxLERT4kNZqigTYFS6RRk7KIyodyMzHfHxpUV
Fhdu8t63SQ7AG7Zp5vbO5FzbWx5zs5GsLGT/NJm4nKydGdoQXuq0Cj8nmjo8pqNlXUwuel8CCqMi
gHi3pi3wr5TNSpfbuogwlXV0MG2BoWKHMb4mhUwF8w7RHqjOkmmF9uBEzsJ+1sjc+LWb5v2wYK6Q
vKjmUL51MHfxT2wKnqsBxVhv4Qlgqqn6blcSfSaa7kPWMJZsxDkIyblrpbWF068bc98lsNhuGP4t
xaeDX1avAl40fOSLc4sD5z3us2deHIsjQ+UR+DrL4gXvaLbx5Zvrc9KzXfsZz93atdLdSMXBfaAV
AJCF1iadNxHn52EGKwWlDAuDiKY3bhqPO+yNrcm30OeCkOMD3twzf4DGncfSHNERrSJ/a7YOfAL3
rornm0Xf5FrzxeY5QIcl3vN6PtdKqu+kQXJA6trepVupWyyG46WUxUDi2Qo3i5/Ul5Cj/boccX74
r/BbKKtQ5ZrWuzSNFg8L2BmmBPrAY3j1k0F1zew+ll9DP1c73/FAnYiKOExjfsLBw842fVnKqslZ
zD8bJKAJ4gDF4bAdfvRrBbJ/l7PeIe2f3dDXxKyPJm8ODeuHcnV/wS6nR0L1iHqWvWbe8oS5i/o1
RmsTOGLvNuLcsoSUvOCrEokDoR6seXZf9/8XtiTj4faf/Ie8MX6JyflyRPUvG4vviWOf3brrHP3M
4tAhCQsIitxCoeA+xAYIEZp+HKamSNCzK1xqtGQ+llRyj9Lp5sd2sLditNzdHGcPBiQqyMsTjmN7
Gw7ORQek5+KL7MN/NiDMTcHpe0MsuHkgZa8/DAEmERu1/+eQWumn7arsuCyZASPSZ9QgiPzmeRuN
5SF32XH7/8W6SBgCXFLBiJYwXghKjCGRISUbIVaoUbO+MpKXPdZu/eybeXwEWUlfmJBWW9zFPu67
6BoZ4C3BqNRh+yEnyOqNXw3bKbpB7EOqzbADRuYbUOxvs2vOlZDnphlvU0BBY3FK32LV/nYhfrcT
szHLGfkq4AAMA9Fp4HrjjnymrxQ5NWTiSzKEyQNV1x5f1bfXetleqQrMAJ3rSKhqDcP6jLHoCGiO
HgOPQodIdRcb1ZZlZ6JH1h7JoCFJqg94ZsEnrHrEjjaapngq2OOsyzgXRwLJbvbI9uSNraB+cTU0
lVdYVzzCDaDIGdV9NihSKYrisxFAvc3lUfWQFCpBh0FVmSQMb7qfZHCSiz0wqDKddeFVz3kID9HH
TvrYlOzIZuc/TxhRCrt/qjzvKx3ksIuiiFlCCre6f9TXHOeHzrxsFTFQxjtpexQ/ETB4EmSInzEr
BOE2dTP29ThurY3RdWLjFxV7NdRcSB/orlnAWqf/nHyJJIE11x+RHQdMGQpMv33V7Eq8aEhEgF6Y
8qv1G/DWvKlTU6Dvl7DPaZZ9Vu50zcHTJiPjv27gRY96vXGkxn6hXXXvwcBHBY7Vl/fPniZE8vNI
Vy18iYJwWkdJAOKmNcJjDDp92wxjCiSH9tEcqqvtBaelyO8sV9GAhKuZMirGVBVuxwCgNDALOV+k
YvkEg/5iJLysJnm7U49JovfIywiCd1kst7RIN5PKP0SdPdojKuKq+Y2DfiPL+lK5MO/myT9wDzJa
+uBPIcOfYWdu8knXXzaMTTxeTPmSlSWG5DWcMz5izKyDu1c3nBLrnQ89HsURipUIiBWn8PjVFGrP
PoD0O7t4jb/LMOJ5NNLVNJ+CPKS7sZz8ttybTv5ZjGD3Ta84YG7dwojY1Zn3Bq2difpSPOdVRbJa
dYOtv1/S4F9k9oelnr9jwzqVXr6Vk4UHCrGeG7ykM/YdyqVGmvV6DOJuF83V0yJopXlN/FukAnaj
YSGcqLvXyMagWPtnZj32wfUUZv7aZ8Pvqa2X1KYSHrv2jsHcU+FN2K88dZ3JJEAYzMNpEe3XBCOL
vMx3dbv8hJPWkDGKgZvpZhvOvufM6JgLw8y0O4fVa4YY2NEuzr3pQdnqLYkkjqXiuWjq6kTDkgMs
LZvRxMqH5nrYONGEdafZRR5xbTQcsRbSMV7HvXtU+g8xbN5Il+PBJOlg5VYO56quP9SUVWB5zYOO
yzqZKHI/BZckFB2uN/I/SA3j5QPY63bDk0EogoCvtRJwa31zfsFb/2Bb3pVsbo5vXJBd7CgGyvH4
K2bwi07LxcFEuHciDkCd438Wi3u3ZDyjbc6IFNTTOSYx735AhYTamRVaTMslnVnVUss4t6PzNIv8
W1QWou8YcdnUAqMdMK2BZMYOOeTDIYt8axdi1PiOux79vWt1xKsv9F+DSfwxYXu2Sbo9cryWHDxZ
mIcoBONT08wiiGZD7qG56isxbpIBvLU3vc99Ze3b2mVIzRuLBx8Rd+DInkczOHaQ1dJUXpE7Zjuv
mnWcukvAMvZRa5mxY5HYRpRaLbBaGkwLYard9QMxmy0xOnkvfoss+hPKPgZu92MWjDDZ9USU0r/I
4+E2AHU0yJRZmTg903hItmRAPvaVuffQ3m/6ErVljuYTzzy7Is4eRZtwrMPsRO5GepEmxXJMOOEm
EeFfDsDLa6hAZ7z0sFXwkhKIe7Vkc++b3pPbpVy4GhNj4fs0x2s3OXQzL4x0SADmUMgKGoXmoU9q
RhYROdj9BPdN8i6TzYqSP46iswjKVxGDOWs9ALpj8Cgb+8cO/PC6hKlz3xVKzzz6+0Y6V29a6h29
q2sNg3kVh3TfWX0ih7akErFP7FeAshsuGU5/SYaQ+JmS8VkLELCqVOshdqnWZ8jdyyT+d0r60oIi
vpivUbXgJaE45+zNJIdaN+5kpaG/666fw9ViQEouTPsqa12tpOW4coV7nZzkI5vUPgq7ed1V/aMk
VObsFQMbdyDHVR/OECG7AE9H82iE7q8h2pvjOw+1x7GrBuyzcvqpW1EnXJzRPywZQrxJxvtJ1ojF
nRlefxDCWRHevmezkEAm/1dFASE1emPf9PMFwtzF7wElVT2uYndcE3FyXBBCugG0tpalGcvpuutS
gDU1ZCHC9BjQt+PXHAy7JIoZf6anCkO268FsszJ3Q9ThQ5iYu2EoPvSU0aDmLTy3o/01bYLavwqT
o5MlOu9bJMZzXppsDwC4TAYtbhjy/ED+rSKyxL1fM5t+c4POW0pYVCKe4Lg80lKRW0Nk2T1iMLio
DadNF1thlxMZUu7R2xwdj8Up6gnZrtdzmBanqfZ4UzDGH4OBYt+pWdJ4NJJ3YkhqTkjMtkNnsA4U
jhFn+/wjdWn5CZEdGY2vhDM8haU8RwuO9twh2bPs38fIp3FpEzJf9PG/gmxSVTokstWPbBF8rKE8
j0wRVlWXP8BH5LRXWOfQICs3DL+rFPx1SgfI0KVNB5quLA0a7uHyYTqgI/FCaK0kM9VW4ygQpfj2
WxnUpCYPGwRh7HzybJXVua+ra2t7GB4DoweKHVqnQlZ3FqNrlwzcbUDYDWVod2kdBj4+c2Snza6L
TVQ2jygW4uavHKc7khWfLRCVRWYwxY0p/oLCyJ6t1KZBUfKW1mcaJ0FPk8EhjKJD4YG+ibK0P0e5
NoXWNyaRgNQmzsTjpZXen4gHwc7SPKVOtZD0w6Kr4K3PrXemcGF7Q+ZbE/G5EgHGyJyYKynybWFx
RrBMchWaNgdm5XK2ABpiotSEJ933gPHMIv6k93Bmo/qrnZ5DcnlKjOamf3pBooU/+vex253ShPLL
ocvkTibCj/KYA6yOlhk/CKPoymhvrpyfGv199P/aO7nRa3o0IQ82qliDLaOxvecphejBxOXGyvOK
qQxdz4jjdDoUtbfx4vBk56xPPcIjmTE76ro/nQK5tUnXaeNvicgnZw9aTaK54tRDyzUW+zQma0yv
IiTEruoyeRm78qES9r86b0kzb7cTdnySegpcXsM3hAJ0FeFyHPL5oq0l+tt3fnASpfHmEYb5/23N
2FfrWKg11lk2DIsy3as2hj3TTeruesO7OHVwt4wAvCp/3DjSkz/MO+0XP+0BbhSTtweeJk+0rlAp
Zj2+gCYbdtngBBeVDRC65pIZZtRNZkGbmfi5TRr19j73QVmDSwDHZwmOWBbkt46OOsGuAVHEWf5X
4d8np61xL6oiA9xyW5hJk/FpLvSxcit0N6HVQpnIBsaC9oLwOnEJDXAA4Kqkf4mHMILxSBeyNcff
cgzy05S6OCeq3tjaVT6srcVqN6CQhq84rwL4ScVonAKETMGqwFixL4eR5E7brWk/oPIySTW+hZnI
HlORQikBBTycxFiJF9nRIB2jFnt2IqMZ7b6S8QFUZb1zfKYMhZukJw5lGKPHwboaM0Np8Iqcv1t/
frFLzz50KesoQoD+2WYkU7dUqmbZ07Ijzj2RD170CyAJI1V7Im5CubyrQPMda2UAtZy6u9E+TlOy
NbKMYBqt8cOh4a1qw3iu3Y9+qt+r8kP/B+ilR/1fiiQBTGT4L3UIsg5BEVNKjVMoqlK7IMFT/5NM
+FMAwTn/Wo+vjfvuSVLfhugr0LP/ChGnu5nQsVSnMGt/YwLGLe4eVnK9iiTOKWzP2kOj/02ixnDQ
3PmowcIIyaS/K6uXHlpHZ4Q75FAGXrtK3uGZGamEl+SYQ2mpImuHa2oeXyYwSn7/R1AsZ5N3Be5G
oBsfaRi41qNlIyD2nyZl7Ivkz7dIInY+PVQDttXhMDsGTbP1u4huCNqm1saz0tCzoN8/imf9Afly
VtF+JVV7RnTSkwGSIfJNCvBjQbSq3Xc07RYfvqQZFhAujjol7aG1dFTANekS/C0kmq3Jk3waCxJ3
OyzsZvFhoq3j7uTsJWWSPJeKTnSAXiC6zXxFWGg88rzjeAwdMEXlZwg5FvMQuLIcHayWYGEq/3As
kgSrk81F5MKJwH3kZ9otwNgZpGwAY8xp9vyBYbT2+RxqDZz+UPyiXOjM6sSihFvzaOe+/gGm1L4y
j3FIexJdfbWpLNscoSG44W3X8BvD10SMjr58FQkHTfmLctye6V8yAiN3ir0RQoak663FCONboJVW
ie4hc0O5Rfw7BjRKQwrn5QtP5IHDxVr7YbTXirr8PqkeM7965LR2hBHKTiNPQ9Mf5344YDj4mtLk
MFXujrvaGRc7fK4nYALVqe4qfEGMXf3nPgHldb+MGNPFjk/Il9U7DqFeO8th2gPEyqZfAU4H6XUv
1rB815KLjAFudsq1flE8+ycY3SeuSMWmS6NonZjqYXR+gspAJ9NsRxPScnUyx2vJ4IM/x25NnILk
hKgwIdJwd3MbdWhY7wcRmkzHjw4ttJq/pk57Tuy30AAORfVOolv25Brw3euUgctDx05l05bkMeKl
S1tk+BEAKc6/5keF2cmwfsvg6uXlOqJzM1gWcJWqOQx9X+I2wvta+c24DmIan6FM8ep92nxH/XKb
yt1YRB+TrroCwrRuy1/97Syi5BqE5AVIz1Pflbs+/FSl3Ng48l1CGeoy30sytxT5ADws3J+gNe5j
80X/TP0LxAS38/dkLIMdRn3LmCBR3ERLv11dBU/B+m0oqfTn0IsLSL8P1odef+JG2i9LAu+0ETdz
YuK+PGFktVz6vigEAjkfO/7PvK33+q/hPuvFhT9EVzud2z2NUzJdW/1YczcIg4Q9Zh4yB4ZMzx6o
v3FXA8CVb4OM9sJJLvyIpYrwDBKl0r4qGdH02ekHNrAWhIEnbEb03n/1+5BayQT4KnrU8XiHBWZ/
l2MEgJtZG9s0dzmjyfhdC8+S3NybMPXMqcapw7PlDHI/LfLXypbXNFVfc4IU2CFfBoqy92mQ0gnO
9NCpZWtUxUM6i3CPc9glp9IO8ZPgpUl8cN6kR5pNeK5k458Yim01gsYjPsOsl1dKD95qxY9Fk0JY
L/r8iOamal7S0kQHRHpG4DBDqOz3LsLTldP0i0zUpM6IRrw/p+z0aCvgDzg/84TOUAbHJOO1n+2v
zFHXHOh1mWc4IJg+WuqBwIyVYyva3HC+ZgsupvwbPPQuxtgCV8NYPAmfE2YZnVur3xD0vhvRkPhC
/UPmkpyVn7Hx5D5WBS4/waccIfaTkzEr8+oXKmSm7c1C34M8r74pOfCqi9dxHkmXbGslAiJa03v7
ZQgYMBcbB3Nr2ZjWyaihVBjTlwsmnq3pNSG6MeorZE2wlUIynogzSNbWhKUZauWJRO+TSejkQq/U
dKAkzdDKDODIkpdJLhfVG8/sx7BeKDPH4Sjn+DC28VZJPJHNdLEMBvVGd5AD+cqhmPbuIsV5pI7p
Ute8VYxO5sxgf0KJFzW3zkh+VE/pozfSmoYzIrRTkbAc5YoZCaOLzF/OS53ul6k4iX55chagUl50
1aHrFXjfxkghidDIC9CYGwv4XVZ3lwsz0ls6WJ0FTQvAH57V6sPjQy9wTUIvXKezOi9Lvp1NOIhB
3z45rkf7RM3/8JR820nA+KdfQwQ+Tl770Hr5vYitFzm0W5NJMaMEGwsTO0VQPQfh8OyWwzlDwm4a
jCowNa26yLzF1ngcuJUgCddVSvivCebJ7LJfx6rOIm4IsET1WEfVuGuMjx6iKDon761pWAXMwlT4
exT/uEhqMpraLtm7gMjpC4OnzXcjx1+fAOlwJo1SMWcYIrZA0H3PGfDfKfRuHLD+RpFpl17YcvzK
zk3y5kcRsta2eIxUe+xzdd9Z6aFt7Y2pnCO3HTsObqUpOhtDe+kFwjqsn4cop2MwYozgru1iqeXk
2auwkvNixAG24bS6hEoWIOJIyGr1s2yUZXMIbe+rd4O7OCZGI+2QSWZMCJ2ZyrDvsfkYHmeXktto
e+Ot7lHkefWB2/UCtx7k7dRuOiH3WAZWA1VrE6O8asb2XOWs4XFFdxgnuYl6xdpSeGxdJ+O40Xug
Rfpna5yI9Rn/pGM+G1Cy3MXao2Pp1wmpOy1k1HVhzdih5/K8TOMDXmjodEaRvIdzDcSh30ezFm80
UO4wgIzI2xwier1X4XQ3h1jYk4QxKwa/OeTEFWH/h4hiw6JnrBfA1nPKdxrWuz6V3+4YgTXlpY8Y
DICsbMkdKT0EPyUqX7KDvdRGiJvcBQy98syW2I9x2DVI9gj7oSuAdSOLyChx5uDRS7t2j9SMZ9cn
fR55WI63ckkerIDKcfagNw3bJpwefSmvBU+Kpd5UV7/n03yIPWCR1GmwaYJjNo7PAqksnomHIfM4
otDZWvyNkhPccsDHsIUmfr93vFNoj6c2Ty+D0nL9gGx7pKn+GBw8b9goi9askxqnyHJJ5zTqUxna
+9l3vmdPgajMsi/Oxqg51fAwx95P6BPBNIwA7gLb4TGxo6tfum+qZ3APXHDLCOPQ1d5jbk/7NAme
3GQ8TxHjMdN8TtpoR7L2HdhBOgf0EiWqv8FmqK+fobhsfkeLyOim2Jg9rGM7QoUKi65FnRrPOFzq
Y982F8efb6Ev7hZX3fokfA1pERd1eBpYtcc0ezEQl5hUO4T9UjdZqGIT7HcLYEO/Ua8oz04N3W1f
xWsCOZi9OeeFJXLt5k6w4/4YK4uMDnwrBEh5Co37lP+VpaRjYSRfjBk+hbTVQXJMHRygEvyogIBM
Fk7k08Ymi60LEb8MSnJ6P0p+47bp70XCXIdgrpdQq/7BL9bPKQD7lWmCrHFyF4CQ5IAYyfHYGt25
blEczmnDpMITHe5znQDVR9/eHFEGMlvHoYMHudHJJYsohrt5yuQmass/qxl/plResI6SsDINsHX9
YKYI+z9DYevazvjjeq634WbHmFIX76kSBipXt2X+7PQdaZstbb5mXnY0O33AjkOzHRq0x80oGOJk
ZLSahui3ioD1LVyC5SEuDCaKSiZU+Gp4KwppnGPJHtJ14bGX0bnrmn0gOxLPvF0VsbgihXyvejAz
PV0yhxedbIkDwTAnvGBnWfgIDsZsn7msCbbbNPsQZh9oHIPwjtJDz5n6zwUThl5UH3GLnbJyrdsi
c9yKNsRi14VLQ4PWcsDN2RWs4TngmJ/k4WOb16iK6hruaFc/pHblIr5bcFYVn8useLOCyN5bXd1s
49x/JCgNcIfZrow6+2dDQwDhpKAczW1Ha6Rllg0Q3bF7yMK6/T7157J0H+zO/ClhBsRBeRdn0I4Z
Eoxr2ZMR1DKuMFuKj3I+N1F7xvCI/A3dWrsfyXHftr3C/Br5F95stHSEHtX9eyjCxxpJRZ+XD+gH
7pYqZzreNQnCqsD4WbrpXfASYtfd+kVNDKnC5NIQeSpKzSPv3l0ZeAzHuyvncM1/uKNTcDNaAr1Z
EvF4XHsDY/yyfND8vu9MiEU1aUbrZbSxQibdzuYT9zOIVxIaTobCXOpAEhOxILMX7wMakO9SsFcE
yKl42P/JxP2XDEx0C6luLRl46TD+dpZxX/eN4vF1YxrxoBUDhpWMCKoCFyTRSD6Av7xv78OGDo8D
IUWZG/zfW41r95dyHeM7jXrxSVL4qbEZeCVRwKMIiR00657o+PMM5U0ff9xAvmZFB5+EQKFhoLdc
5DsaRd1+GqWB8gFKo284R6NrCIWg+KCYoPjArSbdYFsyAErzkrEXzUwrf3EoM0kfu6fgXd5Ifv4Y
u+hD+GV5UEvNcHViol3QDvNFwMYSvkZT9Z0hrAyrgQ5H9jwZHWdocSh6aOG1QdwQ3Q3peCQOk1HD
xEc8tppepQr3Eo2q2Dus1fA5jE+Q0mrnpPQdZpsWL0Dj5yZ3dsKnLeyVOeG87V6NRK464TE3500w
q+dWTIwPqsfEIsah7MhuX9rspTBYLkeoGmD/eakFGaFdjSzeB5jiIlocAtIuHdt394yOHg2z33nZ
EO8jaj50W/OmN8zHrml1P2A4xM5ylyb1lSSDZ/IlrmnRPYgof7QJslU1RpOFJqgxK/5+E7JQwL0j
RxKu4HhyPNyKOnIAcPsWYDd1cLngslRoddEI0ikbsukCvvMz5Bp0bvFRL92DbRbfJhRokMbw9ayE
nRkaqcG4bGTAyJTDwO/lifZoEjf8JbD08iKOKOat9t7mQ5oJubJaQyKSx5jXveNVcVhxpNcdcmrU
yLSwbqR4AN28PugI0jS0HoU7ndI43BlMWI8m53T8oy89i5NPuM6Qk3M2eYQoWiHSZ/egvOXPRXzM
o0tf2vWR/WnEhFOcqzT58Tz8DLWXz8jDHBp6+K56m1VzGOhm/8fReS03jmRB9IsQAaDg6pWeIkVS
olzrBSGpW/Cm4ArA18/BPO3GTu+0RAJl8maedAMyNNRZYAjFPMTPY07RY+FlRzNG8geVZPGYWweU
afT6kekQfR6rtg2JCGlyKX4IPjSngpPww9toEPqp9H6qeCV4waakIYJm33ODI9DcA3yyZn9dFCki
nxjoh6o0808MAMpeszdsCgv4bhB1B9/ona3jYeXGE0bhTust4Uj/ncsCQx3tPWjSjKXOGfnk5Ck5
8h6MYfwTmB2jV9/EYK4fu7jbMv7fWQ4N4kPLGBazU2a+9QU2m2Tpn5vdP13WlXjlsEwZ9ANP6S2C
/R0t50iZGuPGCZKXuAiuxDOeCqfiNwocKJ8jN+OpRFkHW9itJScvZ1bJeopM9kZDmRtfAYCvwG0f
4mIB+QpsI+yGnkttrKG88GBaY/7NdYn8GC2crLqOAbgjIjFpWse2FbuC9xWkIbXTINl6otpxMp0N
0VyL0ryrCaFkDo9j7B9iPz/gFLjj8eTGIWgGppl113KrwkLfbl1Ax0EV7DqFK7PVNPLGw2MWzS8x
v6jo41PdLD4Uwmixg8Qx4S2drVeexnXSFJtetHQkjvq9mHlJaIFIW3GQot9anCj6OboCDlf3ATcD
USEYyAuXK4pIo7TACFJVneolnSXCfDs1TMjcTNxywzombojNyD+OabgSctrVpmkwKXQIg5JR4djP
KCtNkv00Ee5PKzGS6Ekvy8NZZR6tP0hRE47NNMekuPyXCbO4yZeIOewkNKOXIgp2ommDTTvMB9VP
F1y4Ha1fzoBtpDkxk/gb+MmfvMB6U47GIeUUR8JWoMQj6UVJ1lJyG0D+aIxkG0X4SaO0ZWAP3XRr
6Tzlkl/fTVZEh7aENFMj+v6CX6474Wxl5DOvKFFOzGKe+DzHe5pMd5lEjKD1a1MGL2IeTiPcSTYp
cbI5ByvD+efRRg+cibNeaqlV23Efa2PWJel+5RbGld42L7ljbX1kfMjrK4l3qy3Iv3ZsZ/XwzMQc
9qs8BzLAB2TtksHajyG9aF6lYHB6hsZyHuUnXxsMsRomJ8XscWks2re2NAHIBljCx7D6TKnD02P6
NHChWbp5rsKhN5j+EGD/Kvb/IeT9xovQE/C3ZmX01+gJLbbiKnkX02B+NYPKvpQpCj+DjXKxXtDo
nOMAzBg11rH/m0xoqtUSXXWrN4YOwB/9DgUIABu86t1sFjs/b26V5zKBgiTB9QjfjTc8w8d+h+xP
dY355rS8vwrEcTFy0pujZ1GPD06V2psszNw/tce5LGrmR9vBx1jZ8Wns8reOxrZ1NLAEqIBUvKVK
eQz9uj7NmUReYwqyan3qxqxxKbMwVsgKgMptn9hqVfxyFH4WnO7ICvDLyZJBLdm0pY2MTH4ZucWp
ppqH13MEVGERq6KWdaBPPG1d8G4mC8PMWKzvmTT0NjWoMeRxgxMLCGRWBi4H19wYvAeuYJ+e0Bbg
CwuVeVQsml2NyxYmkjeLV8U9xYvGvdc5+wjHMGkp1s1ZVtz2xTGtUSY6NztlfI+5ij4YS6Ie1jPK
rW5hB7EbCJbMbZs2H85ItS7rUA6NtEj2XjM1dOF2RKwtH8jtTJgmlwftpYc69d86OOFhjjpvg+Xf
DAtq2o7GV9ue6WCxokY/56yW3PSHbYhF2B0Gyhkt6N5V8o+v4pkYkDiZjnnEWIPlAUD0c13lnEya
6BhZYQj2jcbVWmXmQWfBv15aPqOzGS2cymDctt4xKq1rE7QPXY3DNKwpWZVDc5IDDt40y2f6ZzCq
2vpoIYCFKkHdDfVvEWi5z3jPZ5lB+fOeQ5tRCfYEpist/hnfWOK+XJAB+p/oKDq6pk+pCH4cHEhQ
pyi1DPvuHnCppJG0x+lqPrC97/oIt5sRT+sshhE9OMmPjyNv1ZIsHhdiRZNJNE8DFA+YnJyOqlXu
tTcvN/coLiTzXPO3oZ/TTl0Sf94rHq8jM/KAp4sLfpYIBkBz/mBImoHCOblaoDb4s3jRqIl1WVqR
KMpjP5DYsgvenC54D+PiNoX5Dv/PyY7iXZJV59nHo1nMDpzhBgtmL4YXN8bGHjaWt2FynQOxYrnw
+Ux+C2Oq2aa4MSdLXLopumPvUtA+CPqfK+sS5QlV9Ca7D/bZnFPE3mMmemzMmgB1Mz6aTgQDa7k2
prH7QqnuvrLlVUX5pacPAOYIAsDggRYrGYztDV6UjSqGgE6qls5Aj27oNnGPeaJuY+/8FpjPY3UR
VDJii0HUcLj7sx1K7MxDH24o8lgvTV1JXd/rSrJrLsnNIKG12JJ/3P6jK5jLupo5KNHw6NXgTNI0
wAVGf09Z0CmZxbpIRyTl6BXX5EYHzfuYFqdiDNK9bihv7P8VAxvHsozb/yZOcl7EYKO2eV3K6tyj
l/oMLOYiXSUJHAolmy83NA+NmW2lLA70swMDsXp6nAoBtYCK8NJH4TWwZhnY3kBXcUamxAfsiPVI
OEit8or/uSqXxgVv+lUVbvu2SC8zKpXMjM/AhXC64L55OrZ2sQzawmsURTdO6vfSQG9ANiaPa+Wv
FgNNWpeemuU5EoSh6STMsmpNo+m3Imr+hlT6asW88L4Hk8W2fohanXriYLO7SPccWKIAkAgWP6PD
fIy7xcOSQCWJB6urmZD/BW5sWPqAA3swww6jhmBuNyBUnpTT7mu/OHvR/JsTLWOqaTCICDhPU3MW
ZO4bK7ivsq1mIiyn+LJ8lnEtz2McbafuVUV0buGtBDL2lM/0tPTxrZwncCsW9L3lfJIXFpAAzdQA
LynhyeEmp3rctXH1m4UFbyG1uz1TUYqh+vTHWQyarJJhAwQm/YM19VRFztbnoL9c6q3Y2AiLMRWV
KzSL783F+09CM8oRtPHsqe7UT8Y7LpGt3xA6VtiKBA2XxoxqM7QPVJzuCBq+wRU5WGaIM4FsIynN
qgP0iecVmrpzWR7IqSQozpmsMMy91vJfVrfMgVEUYvFcSFwPCSh+Ppo4lvu2s/ETkyjKiAvqyT+N
6bjjDftbDhHbPzebgvJgzzcpz8NwtwL1gG+JB2UoLCJhS0IbtbI1WuYIk3OPjfjZCBR4HiUHbuwW
Q9bKB3oUmkgmkmlDPCk8qsCjcJlteiJovNz7SZSfpcna5dXGFXfLWw93YVNMTXKG2J0Q0Ff72Zc4
dIJ53kSF9TzV5UWDd9V0m7jAL20yh2uEUWgFNjwfDFhWngDU9Q0WRBx4a4fe9A2Vre5hcGh7bywc
hDgnP60pfOzMGOm7Ks2nGLAK1io6Q0rg/5zcr6Br6ZIwy3Dj+M1rCRbLhCncvQ6I0D4/LZEs0kv6
sc3kOqx08gcLA5ZVnAox7oiVa3vc/Vmw3WVp6EDV1c59LLE9jz5U4PLdo6yBumXuN8A1sAMxNN+g
wDMOEwxTquiamS9jSC/FqLd0vt1SdCdeE+Ia2TWOsHJViId2/l239L3nZOvNPD2kafWVT9ZzhAMC
yzxz8EUEb/xFttD3qGBwx+L46jQ9dE//XHsTWhtGBtaidJI7PrB9Zv9rOMp3ovwgnYDOTNMw//qD
kvZ5Hn8gA65K80UaHWCk3zlpN5MTviqKXLhoX6wk5HDSIFBGbywie7IMxPfdRxFAkEWFYvwRr6qp
oYXe3xaMZDOeyEZwlQ/PgiD/cvUKaiCD+EWcQC9hhjc9uqeqhNoYDXoXtndoUVB6o/hSxuqGI5K5
f4UrmSDIOIgX2Uim985h+URwzj3kvGUu1E93nnctWx/jBy6VfJ06wXczgtWJsXGtbfzY67T2Fko4
qgFqxi73jTdSmtceHxT3c3LN7jlMjYWdwMpk+PyoSAoIUj4ft2hxSJSfbdL+tQIinrUBEhHM84OE
8nEKgor5ZeTtVUhfu00jLmb0IjB2aOOPKjYfwpa6hIFS5ap5JVKLgBAcACNBJXaf/NE7uyVox2JO
ir2Ym8/M9NTrrGj79kwyZ5ygc+AsaM12As5FtfaGRe9Q2szvm8Yf1uzmP0CMPxsm1iRixTVzbWpT
aNBr0+iECf3qlPmb6rx2ZacTanvXq23tGo8psUUFHAo1F/F69MO10Qn0v5BlMmrTPfvppsrrXed5
5t4OWWRJyYm+qXduWHNo5QvzKlGDLW/+BJH1BSZ1O0aSoiP5lIY6IJI+rdp82Lul3uMQX8O5YWBH
os4eXgWZlgSIXpvWN9FjDDG4JofngG5aP7YeynI8tvAOeRSYVGkus9n8yFR9rWi5bfl35DhNW3v4
QCXe1zXNOLYfvcT5+OhyCwhaenGWtHt4LsPw0C8blYHzTxmn2NdHRYCRRzKF++bI7Mue302FxW2w
uVlVO5xEq4hyi1ghNkafkZP9Lcf0l8DDirJnCmarbFkI6/cgX94+OjpJRqXXBjOsl7SwZMyHrGDA
MDhfXrLAImNFJi0nZggZtdhWdUgIuyWkwJa7nfP82poT43pKyFvU/D6DQgEdxzpS3DjS9TP4GOyA
2JjpV2uDkjQ4809lfCJ7cGrd6CdyjV2vcJFnBLA6TSV12XGsns5dPV7r0Dy65GAVBIJ1zhyexffM
HYuugc7dZpx/xyK/WSxAcZ+9ad6OVeCnl2iwvyjHClcdy2HRwCtLJzz0tAtlfDTNdw9oa8lXcNHh
0ps7ZrFUo7yw3vMlSxXDCgFX2LNtY207DIBoXP66ZnBvy6OPJPtEqIYecDwZFJqty9p6FZTrzFOE
Tgt+gFm4lZh6K/yE2pKm3fbCfrUKcZjnnjWLChGzpH2jVNNXbc+0+Q1PLl69RQdG+pvWAw/CyluG
lYihz2mX/tZ8aRviw9YqCPKXqCWPB9gDDYCfxXdbatOY/6x6JsuqEb+64AGqSsyiiLovqYulfVjo
fYPi6opT0aMSJPZP+MvJtSOEc94JVI8rgWwHA5t8bTANnQbrKyMEu/BJo1z9dgElrQyw3E4AsKY4
xe9J8Aa7cZYPCVPnkcly6CVMU2T9apGPhALp+OZHZ3jbPrJ/hRP/utQbHqFSnv2R5HqlUGSXBR7A
PPFyvVFB/5hSg2I044EwL80/ut2XefNAib29BVHXm0ufl/td+KQ0SnzPfuygyfM+WT1HZK1AvWBc
Xr6MyXpi3sfcA/R9Cu5JzhxcGP2mNAQEs/s3ySEVLtcJbmp7AFdH+u54W+0f39B/ZB3sm6X2vmiA
0nGwU+mfIe22GeOZLgq3duhcxnx6s1y5wbr9sKimklSR2XdcKUI+4M6kZ4q7f+lI9suME0DLK2Ls
ZSphvZQswpGDj1258lEV0dNse6+g2vZxh7I3OuU7sRS+NHfOuYWW7xP5P+TfM1PxU8jRMYB3TIYZ
hAot4WaBHVX3HGyS7sPXTr6z+xLnGruU1jkum9Q0Nnbsfk1qAgYVapjM2TWYymvIvFd3tHyavCtB
YbYvVZBzcLG9Q9rrPXNLl6EoPi1B/42azBdF7W7OF7rzHeJ3eFu3NAhKIHz8uR6+CcxYtLSweU34
yzuIy4Xf6X3cVvPeQdIgIdLyZWrNUQiG36TOqWNjLnHnn+XYiNx1Cdi45FgDdm6fsHLcqEn8cQ25
DpLixzbUlcuiaPMfijreHTfYVnHxqlQf7tSo26MR97dUxbdpYsKiNP2LJQR0Qz4ELS3J7QhUnFv6
x+CSakpBRulmcXOOVxIVB5+Y28rtjW/KgbhsuWgis8INODDph8zRlc7G7to7pB/aVuzxoPLoj/bA
ZSY1NS3GP1uqg+jro9UULvjHOYRDmOzChT7R1sNSf06nK+wrmDkUdXZl/ZWoLF9108Su2X9bYfDU
Mg9ZhSU9tBn8UhxPtEcpzM9+Hr3QEdCtRyKTRocAbQ0dZtTQePYY2izHR8RU5w/R4m1oKRazADZx
iUO91NEfdyFAZcFIGj0G/2mcLLO9RGK8L6997KR/VOjewsDZai9hFyFN50pAKZmSyErfRgb0MCHR
24TlH9ObvnTCHUEkTxbZKhxKDJMt6qUPvgVgcUKvsKX4hM3+s7TBLq9XE9Mbprk8WNl+uUgtF5iK
K/GuDd0/Bh0zlSCZGQe8otyn9lryWjYhHRoYBi6h9kHosXdAxp5eo5ZlhzLZAMsMtNimPgmM2SS6
khshm5Nk3xVFh1zIA4aBLQBVTxWnhd0fX93KGTBh8p+ZieDmDhmXkvoYdMFvOKHm9DwcLi11vWs9
hkn5MprNH6Pw9k5f8Fi77JjBuDfDkeq47i0X+ZFhdbP2RCnOI/Y/KMLkyCcIB1zt0febArRg3eOO
DDJjk3nts1X2r9yPnhtIfGYByCRZDPi8Jh6TjOx/0TjZDmUB8sYxRrh/DNgaHmHqpwOMUopa9sZ4
MNzgRGVdfzBVc8u9KL96CP+xwCpJSeXajghOQAIkEGs3qwy21lI3HA/gPNpYnMkf+8CIesLG9LWu
l2WyIJjm002dZMMFGfqlyim+lCXvghXIPdbXPRDXU21ZX+boX0yzQq3r0FEaQQZ4VHePTzUibb0Y
dxwKr7p3Lv0s0r0Ffy3FU4q+d7Mp7cHFAqI2rr5Cvzx5Xcz9vaqeOyTCYI5g0HdsnXinYvtf79v/
lqNn44QX28ANGDaQ3azowayGv1YLyr9CrNdORJGZOthF5R+NrOHpyf/6HfXUcU7ksrB5ZZoNTKgf
ocQfmZg+jA59Ay3z13aKLysE18/biMEGdd4QDAS5VWrtYcGQq85no1kWdTxWv5AJSQRDHIWWYb8u
R6ux8B7dxUIE2oukjLutlLfxQ67yFQmLXqSPhZS7aKqPiPl6RRkOTY0ZyN50spiq2/YDOiFw5KVe
jCJv7HkrT2C9HBUn+a5jQmhn3cvgYl50hlczbK/08h6WB7iXNtIoR0lXs0hRQipsV21SyWvSDhP4
CDPYBG37ofvmJxL5X90TRDA9KFVmf5aLD8gYk+Sci+4MgJFkGb0xCKQY4Lj3xgPn9cp2/1om5+NU
Jd+AqPjRmuC98Bhqm5PCrRKAA+eDG9BRGPBHAA1RRiqW0rWgY3blTDNTFXm3vOLu9wG25sh76k3s
uEM7wk7C5CmxwK8dFuJS04ZcTTcf+GHs5pj54gcx5SfWY9jfInx24N+tXaerWMHkvUcRKygg2YRG
uvfaGcdJepGVvs0xV+nQjt57R1OpwkwJhEnzhqP2hQjTtajHUzrgpfGcCekaL3LjsMCF09FoVIQH
F4tYHnNecWLjrYUatEq87hNfPhh87WAg1Xt7aVjpgnPNKSOEirCcGw2Gu1VKDjbv/vCs4MKhIJBZ
wJzBgynNnkiauKGfv2eSGODkNtRFh9l1HHzq3bEb5sY9wwjrlCZACIsy0349FeJpwAIVxda4LVsf
qofJ/60aSDfRis6Ir8adp5kQLPFIsc240W8S337FBhJCX+NEGw6yP1E82R8CezpZ0v2e4GVqD4m3
J3TV8HKOPc7FtHt1MwaaussAoUbjE+L4ezVQpWHluMTGvGXAbzv7Mqw+FGCn2EPaCOD8Q/NZgzNf
TzpmTMGcDkXjUWj/S87VFUsX4CJfvCy/VYvDdJW5Cv9zSJuFYKiWPnaBRD3MF1/Hg8/nsNLYP1eO
ng5TbB2xuNSrRIHTmOsrtveABjW5Sebs1lrxZbHG2X58aVuUaA4KxGxOkWlRXOVO+aEBMoGDgFN7
ufiC+ZFOqmleTABDLJ3UJ1DnUPL9Wab9w3t1zEfjtowoWjgZCiOBnBhdGhBDm5SDcZcGN3vZB4ZP
WY7PZj9fvWmSkPygIKTlm0nIGJrF1arl4zjFVFCwOJR2tlBjSW9zfmAMJe/s8Qei4TS0558+1i8z
0TuE1xsRVMw/ydkcA3gwFHQxOBnpNVhkueViixhy6tviViI2lqzRy1odNoT3bP2th+jBwXNGvGo7
Lc7GKf8RQbod5LyJs/Jm+OT3Cij8SImfMs4xHET+a5YigavlKyHBd1czkR8/Q6AIIdBIZRyiuT4K
t935HCkK3zzqrgCaVxCeZKm02blq22X1q29l7b64XfDR1+p3WSN7JMFFZWXEe+4wMYmmo5mCkZsv
QLTE3IhlZF8CGT+Nyj3oGlN+NOKNsv1n0w2/Q13dmzb6Nm3B9J3nSVTyUDjaWfuyyIBHgHYYmoF+
rCFgfAA/KFUF2CT7wuOL4EQ6Xgx0bHUELUhj3DxkfmayYBWXU4KuVctkuut3VVEca5PDU9oDA1Bt
+LhcO50krLaRMs9mzwh86aCyrQCXEnlZcs3sMhklTgmcAQgCT6avnvKci2JknXjXWFCSaJMIGJ2t
sHfEGImxoBPEpffPGaGELv8kSLNdaAT/5oRrtBvpo1TBNeYbrkb2Cuwyd68LHoowfqsJ15e9wPUF
LWQ0H5E0HiYnO9o5UzkSBCYTLrSMw/LPHCZWw4RtxIv2UhM9budjiX/YF/1r4Mi3kQWDM/bLUHEQ
zjkShor7qjTehkWTGKrvaP4ySiI/fsQQRl3rPr2mTDfmzPuhF5v/36NdyZDWG2Lhkfk8edMuQSID
1sFvg/lemiNlZ+QtcYIQmo7Z2oHalczdIj2cZw5KWczIATNMy+MxI0daJYk3JCxTepyqm1ObVE+q
8S+uNwPuFcelH3Z5HRFC9lkvLnlvAstcNkWXXyu74A0CY1pYZ6i554waL7Dk6bbmhcI7TvCuT8Vl
0Pm9Inm4AjxK3Wen7qUdPi43oWAcdsqjoMB0N4x0PktwYSMrA1vUWxn6K7NmoqkzdQto2o2T8B12
CG0e4XPnD08B/wKQ5PexWZJusDxXanmQ4jgiSUpLQCiTSwySZbmNlM34M5fjd8e5118e86Z/RZCm
RQFATN1VHKzTc83JCRHix0ktEld+sfe8/COpmcvE4tRqTTeYexs6rHKqvzVQYnDubg3KEwayjVXe
b4NUnQyf3zGW1U5RVIPXytsyDSIQaQYP4dRIjLjNcybYC02uDZ4FKcClfhq2/ICJfm4oBUeY+mo7
8YaIhszOYj/p7m4RWwXFkTxXSFWsqTwUJcCLun7Gtwcq1gCdjVxj+qflAF025sPUjeempSXBVsBK
iMeuJuj6eTu+JLn+alNs455rlQ9uEvx/rPg3kVT0Bd0iGW+La+tzTwKScwKfRWU9mjU3cd2r6aHO
LW62/FySrTdygMZZ9nky9Mns+jep9D5IoJmyA9CVwnftZu6x5IdeHmTRRc/5nLJXzn8Hke+kHWHn
Uf378sMmvH5ubxaouIwKSOiSGhCHoA6/lCJaFWIvDMqCuwa0xBW5r93/ucuoy4lDO9GHSKLLGKmf
3hLb3GnfbYsea6Npq8ckymIuJ6U+FtL7nlqFLKApLHb7k8aipozhkfPmQ9twgHHn6g1Dxb5dcGpl
d2WNIxWhSauj8UJZHupH6SYX11BYblrgswahpS1oipGDWqc57yQ/2L7YvrqLdP2POTHA5DTVevaj
f33mM13rgDz506GzuU4tt9+kNNalCB5sxz7YMVNRVe1sNd7bRLJIj9wpp8U1YRny3KpgK3ryZ3Nt
c+Glepu5W3MrC0KDJX4bN6ru8xg/tH31Uan+o2xaYzXGPZA/S9gMo7vy0s1xBmLbYbzYR0+JVd0Z
wKEh6A/PNW9ZgAsQMv1jPBbXpPNfegAsXNJtnBe8S4Or7m0ZLU1n7W8unX0akI8LcW9Kx/f3JWDc
lN7MjUk2dhd25pNJIa094zjGcIOMb1S31uV8A3AOO3lVQLfvDjTrJJvZcbgRF26wsT1E0TpPR9Kj
IOSsMCGHPNJpALtNz2Lft+WBsymFgxxmmvo64JWiwqV9nDK69EZzQ5AJkJ/4tKf8HAsQLU6Nz2Ds
UI581I050C94Hd0nUQub0U/N+bebHxIcyUTfopPtMSBVhn0NcYXm8Dd7ybg4whE/W0m+Bgv87WPd
7Pvwg3govhEmMpVTPg6me3bZekYGtYHM+C7nq9syNqwriicHzmJ45uDtx88NC0I7+y+UmR79BvP+
xErL/JASRudhMO090+fPEN8Y9Rl7U7ONZppjKsV62K9Et6Fn8txn3XaYcTNL1pAeaBY0AnBCQNZK
/ComyHUTfIDjEKXVZlfsRM26VM7NtZu5yQRj8quU8VIH2VkJs0TdwgjA7CE0Rxolc4CDNswpkmG6
dGAacUQfeWew3TXWKvVj+C2GvTfRLHTBDCKiNIG+wxiXYtbRJB0TEWDRZC0uZtJ701fp4J0z0sXM
wY+0siyITHC+jNa+ad5mahZeAyuOHhOj8Ve+3V8i+E5EmNx+50MLclMb6jE94AwCcsd5dtmVIjck
55C/+Z7/t5RcjznSDllaw/bg26lHH7C9vlVpf3XdEpNAM52ErXZ9P1GujNfPjbdpF9HVVsHsEENL
alMw7zTmOD6T8L7k0wLG6hldJgrPm/z/FKIFC1bt2Peqye6+1mj9Lgqbo0iE9MVMayV01P8XUFGY
Zy3Md6Vx6Dkj69bQuuUJre7RyKIfu+NSnESId7YJsD1BY8ultWttqnoaTZw0A7i19mKCWtGkxsUj
EN9YDPTGEy1XrPjdTMqr58QPTSG+8TJgpOgJCDtmFD1o1XR7oqQbU/po5tBTLykF5fRHd0CVICWS
Pi46bx+V1GaiuFfbElTYbTRFcHEIDyCA4cLaV3m7ADHiYjeUXC8I4dwFy17r2q9OZ34xOCFIkln1
VggWDeao9yS3A1KcFkP6EV4qRqZDV8Gbn8EwSLS3ioR7I7exTXUttP+tiuvXpPGuedXcyEK6vH/4
RKe0e3AK77nlNxjMmjV0Oni8KhnlEL2P94gmomCCsRHZWzHaGy1zREPzuEwOO8fe4zh4lCSvIz1e
odc9ARNeHK0V8QRiIgWl5RHR49QCQkoJUYUzF0+FiAghYSckHwEPCWMcleflW8+Wu6kQFjzD35nS
3RiJunNa+UEU/EZY5M0vl5hcjuA9jfLdJES79gBIA+0HB9n0wa4wku/ILJfiiIrhdPSF6f8UA2Ih
bOk96tTZ1mRyiw5tI+7ESWBnL8L07GQ5Ib/xLVDV0eVGTISVehCTWUJDu47ghRhM/2e26oKxhfyW
qnoPhf3o6fmj4C8oHCvb0rNK9VwAzpfTWjzKRwfdcGTs1GbODYrYvg4dMNcG7qTpjFON2Tzmz6qD
se3bqiF+znkU2kjFq1fnAcd+x3aZ+IwnhmTrJO9f+H1OxZw/D3n7Ro/rg99MFN+wFkur+IHizU7s
PYgmOtVDc4MmAsg2KI4pE5cn38Et00zS5YgO987m9zbbWqL8My4kmFXwHmR7LOaHxitPUz9zhW1r
RGokTwRCZ8ee/SEwVmaF8TbPwEfHcWmMKpPxJOfsw+7CbiuG+B4HybH1xqfQc556MZ3CngSWIVFC
K0UF4mhQdSFNDCeBvpRudqz7gTJRTe31WJF1M207gq8tcQstLsEJzBJBa4MCR9xIy5debnJHxcc0
9c7C6Xd1Uj61AXl0ezD/hvN4kLX7KSTT6LrjHo/h4Z6M6btNZW5jM0CrdffiaokMWjhf2jSPBtXo
YvT/WVV/MTr/R5vFPnOb81R1VL8wzWdAcFPgotYOmLfHoA5MjmPN1WXcz4NLI1CRxUSII/M4tv7O
Lht7Vw0TU/JizM8aP/SgvHuU9udZcQudquJx4WdGbn2cq+LgZQmUWZFuFnSpkdp3z6DMwho8ysVZ
v6PQRfzFJI3778Uuuh/yRPU6tryfSmJkqICKAO7ZeaF7rWnWkj7qUyw82D3hj5Prf5XNraOV+rXg
yCUL09/DmEm3ueQenKTJ39rXLPHDs1dTy5LhYOwhEeG4Dg7d4JzLmNNy6SwYwuhLVzHJY4ZL1fCE
tPe3FqGxzlT9VY7YLS16hCIvyl4bXXNDY0JILSaflBuhqdX2Vhd+BjsFUd0dFt0zqN4Txzu6LsOn
wIkOWMrDZUL5rPkQlT0cHNE/NDI0NlQtYR0RgCbr5oNs2OtAKgXUXw3RzpwPNqSFJTW5USaZwrUE
cFF2bJuyS9/L3HnM20SASKihChnlyeXjJgh58hqPTNoUfMu524saolM0cVGNAW02VvPkcljFk5Nh
JW9ZzCL5XiVBdE/s+m8fuo++7j672rnaBYpTAaBpV/XT/x+MG+Es6abkY+7UT0euyfCHo5bDJ2WH
R6udLmwEG5aTfcYn2BU5gAZ87pcKapID8PlDlP6t0Dl5xKIHDGb/hAldc4E+VQkjpkJdnQJKau1e
Ztf5axkwdsOkO3lLTWxR/cX+T8qprg59wRGaRq+TZflMz6rmLRJ0YlP0tLMJjoyl/+PZMwAl5X5K
E9EaJtJOVxR3ACO9ieWPSJyWU/avJbxDHhZ4odKx3uaNfpvl4vxvxgf8pGtrHF5TvzvOmNLjosJP
Mq6blIoTLB2cgAqW0sGf9dae0jtIQ7FqUFrRTJFKY9zlvvSXEvBgPTUgmExe7gG5vK6eRt0/L38A
2NYLXi5qCHBcMo7clCyuYaC2feod4qG/zzJ68GW8ZSYTbuIOcmkaW5yhEjr8sF0xtFHGu8gmUK8Q
prEMOPEy8CRXgW9uH+HccsoWGpOLAZyAJZrZEL2wV4BJdCIfv1aC0xpbobB2jldWzlYFhplRiDfV
4dZwJxj9qUVtmptbyT4iCWW805iQun+wIBUFRt2syMDRwM02nC2LZ1K9WJ3fhVeigtxbhzD2S8rj
8jSqkYJMmV5731x0g/9IOq/mSnU0iv4iqsiCV/vk4Bz7hbLdvkQBQuRfP0s9D1MzNXVvu30OSF/Y
e2106Hl2Bulo2l4ibNO/JdIZj88zKQILhtwUts+6yX15EUhYUEmm+apsXjDy3nDmdy3ZY6zUBXZu
v9RxxsXmCzYcY9nPG7w7jLE4+FWJhmZ1y41NalyFNzxt2msyuXGz6TSN7MayJPoTJfDpbpJxLoaT
ykM7/1JuWwmD5QhYHJTp0sdPScWH+HdIQyjKuDuMbTlJaovI+LJNjXgorhnabKpqKvq7dInQr/o5
/Rqrd78QlySa1SusXd//8TOnDL4CO2uXs5sECd79dqwFKUApjD9i1jwjZVS6nG8dpJrIeafZLUGb
lBMumon95QvRXgF3hzMiYEqnWIgTAHxhEYwX2tGhcNPRYYLfyXRZgNMO/HZFbs+IB+CHz4faaXii
accj/Zgkyks+o7qD9sU0aEBQ27Kk7sjSRfqGnodNJE8IUTEV44eu5WSqyxpvam2NivsU9E55A6OC
VPaytuBSbUXIYPC3yep43oSh5zu7MW2psGMsj/5zj2G5ZritY8x+XQXmdL84eUSecZPWDCmROJQ/
Y2pJNA2xOyBABCohVHxXlhYfUVhltsUUGbYYDDIdRIw+q75/FbYOpruuteb4woY059EeVemst0HE
b2nQuL2VfOpU82R8LRHLU3WrFMn1PzkFyM3Em5h1qVDFts97DZsm4rsYW1wW2uIIKavKZO3K0sL7
vAQgFh7aChfZTwuFnnVyujhGCxUH9upgngvTmhthRg/TlwYmKO1fN0mQcdympXnY9iICVAYXiTUl
boRZzynoCivgR+bg1zsyBW4XixEjazc5hdaP641OcOkQgbTTM7xLsbRms+xhkvVdgt1f16EOXEwR
i7DHj3HgfH/vtR9ijNKlRciqTvmAsLrN9mS5m8rxieG5VZraDgOL26w2v2qBL97iqWla9yVcnF4/
rdEYdzOSwnDWd3hhrfTVboDcHHiHZ2DIKUSaBMUkG8c52EiPjxocl3Qo4CmhMrGKG2/qVlSaeLRq
DuioAYoykQWj2vhPjhF5xWSdTck9DvG6e+tl46A56J1uUU8ijd3oy++HrqeSJAwOmc9qO4Whu2V2
o/8UHWOH73kdNFELLjfntAvcenAXVsvIz35SLG3Rm5O1svigoHemB6TrKklOFOp4StNMaJZjU+9W
Fv/KjIBV3wxBksbQ4nqf/eacl10d70Qe2+PzEngurTOn1eJ32yRK5IxOg3l5RuQD6oySwW9O0vhx
mCCXDrQsCus8E2T+9QF4oq1LuGpdmjTs+ec6Hl+HZPb7x7JmduZRbZGDSJJfP7t+jLOm8UlazK0R
79pNka2SeXs/MhYrSX20S5fMNc8FKrJBuZEZJyZnTQphOED/N24qBMtgzlSZSeyAmg3vG1JHb3qc
3CUwXGXEdBETc8fymA1D16qtj2h2hmSfkGJvvvGp9ubyVFj8LqSftM0IqYojxDBpQGxpK3joRZy2
6OFQ10Kqc7XW75kNzg3nLlhM8SPT0J4wKqSBR35Wahc639HTcfKTjltPQF1stSSML2IJzgNRyOh0
EzE0hZc71lFXDjaRbTQoGOWQ9JgaHZhXZFqbbXavGDYWkUBuHSwYYvvM9/VPX05J/dDbo0BR5tr+
jIRWBrim41sOnb5+aYtgqZ+IuyoXdWx0qxg+L4Yytfi2ZgyTxnV9XzPBASw4q0GE5x4TLSbfKHIi
TE9J7LNcvXF0uIYdYQuR38P1bGyokej3CgYhlj/AP911fpmZvtTJTS41PWKLz8Hr3DCRWKlBWhIm
wyJ+cba+w7BdcB4UoOKBHI79nhUeu/fQG5OEfbDFpNhMootZPOK3sqGqzFWWkiao+nIZ95r2lOtx
tRu/D27ghXvUuIprxWweC4Gb/MbpXCsAedlmOpKbPnVsG6WXWuC7HFqicYNlVy6JCNq7SaQVzfUo
gyBtb+fBXlq1USgbpmVv5VM8/M5YGgTzeuxlxfJszzNKnLM3hsCoH6ys6Sp1TjyRNt1OVwyArmVn
Y8/Za5Kpgv9gi9mBc0ZDNuWApiMr8OVVOUEUEAwzAyza9a7MI2e7OmFdM57PIM6YZFw3rVL1oFSy
wAHfxdjL6hHdWgjPH4XkNDCTozhYe/7OlIAtvdQQeTCFIJwW9rcF0FjcYUyfo6fZalG6gs+hhGBz
Yk1D4u2dwM/oqF3ktWP+OJKWwzu3Gvvo6GAflWOaeKjrCqGtcti7nO0pQ8C4iCjeIVwhrb1h5Z0V
GAgQLi/NZnR1l/2X+VOaMQDRecs4S6aYrhij1Uq64hYDa2oNTGDGXLOB6xqPpVCnZ8B8W7afZfqg
h6pG6dm4djtVm1BZTR2gd6x4xEuL9BXI9uNE+ioqCgnbNqYg8PeyIdQnJ0JU2e0d0Kk838It1zQJ
ZM0CDS9ix5u/5j7rhu8SjqhJSwmpv+AB5GsPIl8sWaE/pGjS9Rc3VGJyl3Q2W9EeYQBrdaBRmCRb
VtH4I/+z3UjXRzEtWJU3Xgj1o+EEq1vrfW5qEmSYllQNDPq4xXYVW2CrnV2l8WGfxnQNOswXFlzn
VaVp8OPEhORswThEALt88kLmMEqhOPB8t3X+kNuBtN9xKyyYINnYr+5T5tbeIo46KSBmYFRzho5o
4Rnj9by38Cu2+27oG+LlKfh6juJgbERzj6wyS/5wkIDwIUix0vG3x34Q05BY8t+ut8YegyeveLCe
Q7YfXfQXG0LCSgwiK1kzKI2rBMZVJeI2e8vbYQCmVIdhNJGlGKb2hB7D8gudYdddNMY1NVRd/qiS
LF+/+1D50brHdOT4ApOXg5t8A2M5Y03hJq3n36NTz6txSwXXIEkFae4SO5tl08CEQANqJB68TbAy
DIFGGN0x5OoPdsr2yzoms2yQc2Sj6pP/cgQDwr0ZOQyBvzEh8zJm4lEy7Vo19F5+TLs2EOOBesCz
7Fsfcnl/rXO2KJtewUCqjphjtXhwofGOn8pWgjzbMk+nN8uGSUeSsDuNmdx6WggU87Eao9ekBmL6
p8j9lBsJ91xK/G8rBWghxuJNw8UNtmeIfuLJSUuEhjEjVWovaKjsjHEHcZKRjqp8xssy+WcFCptC
yPsAm2XzXnRO7/jML8zc9zZfHEHomqC8yMBjreVgUXrgCknjW/6L5TOSwiXigEAxZhETFk+sCelt
Btuen2d4oZz+bVInxTNBT7NoWVovg0aE6wRKNNtGBHL8S7mV5h/SKer1e8AqhKCvETHPGZO21NMX
EN5Z4hHbWVjCht0WoYs6LlVCQGcRkanJ4phBF8nDLuFgy6eFr9ANgUmyLGf8vxZBKsGVwv1BjhzU
cnhw6OYEAjo7890vSlZX/pd0QK5gkvOiz0iqUzvBvjZgZGQxyWK2R7A18Z2U3p6C0x9/ixFN0MhQ
m0/qc/WU3nmIRkGfE/PofAbsLDp6MhXHbFFmHOv+m+UIOr5bJwlKBNQZyBSYPwMWw4jTKy5brKoV
XAZIsEPTyuSO71pV1S0J3wnLqnBeZP1bMG0EPkEpwYxodG0P6e+az27LUGWJHXrLGVkmb8XCZ4lm
EkdwlJPz27mrPC1yjfpT5AHlevDhnOBDSiUioLvMWsDKTN5qY0kv6NKXnu6uaQN1dFDWw3/0XYoz
fK+WO7qnIVSt8ajPPoNxcDCyhrST9bU0XqJwwSbhVj2PzYZPYgq/uF9SQoXtRfrDtVpDH7tRUpfm
Wy78ZMlHAE4FdDRUC3QjGrxcBQYvT9L2N9RWgr12cEzqni/rJmVDhkcOP1IeLcaCmOdxo27aXNeV
Q0FGGROeZ9A6qji7JU8k4nWPTSj+6xr11Hcawf4hC8nPQvXNxzuNeBmYoZanLE1XkDY+vkq4CGzO
+2TgKXXpDHb8NrwGvPKE4IZb/mp2eVepsvWiQzPiMH2NsJ1j4FR95Hh/ljK0qcm0KBwInnPhZsxd
6onD3Wmxzd4WOlnuU5g6mQad1iHoJpwRpRLJ9xmRcFEUM/g4yA70ubqJUEKYPHMXZPLrRKO50rdD
sosbmFNLagWkOhBqxvhFIxheLnVDNheMCJ0gikT9Xdf9I6CQiJwIhzk/Tzhz0jQ++2FRZPtF+9Hy
20bC0B5404r4UOZtEaE+TueibE5hYof2NdQdkKdbZotTAWSMza5MbqSWo/UXy7XNAdhkhU94Dt1K
A3olISICx3ZRoFG+GZts8pBZe/x4TA7QF+9An1MChhk96kORjkn9mDGomr9wxpvWJplCm6hEkTfr
QmlP4mj0TaDE2D+y/2gVcatykdUm7XK0iTd8EWUxs6uq6vjv6MoBqxRLFVfCLR4Z8zy0XCWeMNOV
If1tJ5X7H/MIemLBmj5Oyye60yR6LYO1FygSWjuUIR97qsJ7En9n8bnUuV6AuFDld/4nJ2YCZ4Ce
zAsHhk8y1TEAx5ilSOCNoGlvBIGN808ZlrSnVwJ51hY57yLi6Zezh5A0KIJF+lNNSU5BFQVJKdpn
wh4y/++Y+KoiQcMaacijNLLt+1iLaLQgQ0Ypee217bedzVQfCT78ozIYjSYF9Iuxb4P9Z8yzogoS
FFEDiILe9lZNsWFpLk+UYiRh34igsgsGekE4y+y2dxbJnZ0JWyFUq+x0Us8FPWvJx7ljP0YOSBQT
hZ4gLk49Bt6vnTvkE/D0AEj+h+Wz4J8wg1e9SveN5VTNvZ8URfvYddWi9pmdaWgszQiPigrNb0Bh
L+z+r7LtNFaSGfkzbr4Sb6L6UVy2xR127NamCmyUszz4bliwPGCqpzvSNknbQCFToVoh7NVt/fSR
zUkY/Gel/ZALcpwi+ir0XfU0qW3j+OHcbtIeBwiDLW1JssJZV7Pu3tgtNwUOyKlCzC2Hys7OfZq5
GQbeDLcmmX/TS1jS0d6ioSzrPWRF8lfWVQzx7Zw31JlMnNr84sXC845BneFPJVDIGm4L0jEoDhij
QPifGdXgA6jyv1UHlbIlnMEjTrmuro4rvdPCWviKER4edlhSj3tlWF2oBsMHlePdd5IuM19r0DDt
7LvwKvweLPUqiJe98eaufhgkDNY2pUXAK4MrT0UVDhJcbgAver+ad7kzkyWoguXe92vPDAQZDmof
aosdJvqozb2+yRh03Ks2I6FCuDNfQ3/qE3wEdEzrpmwaInBbv/dIUeZQOaaVW/2XBXm282JYsV3S
93fhlPC20QaoH83Mfj/S2H9VmqU2LFnBisjFgl5tbRXFd9U/C1ctw8cxdOaTVDL81hN9b5OyVaA9
yTZAbdCXD7l96QCGXiOn6b5cjAVMfqpxTHgZXNx87IKZGU9MLeKsAYTa5fpzYrr1sjLN24INqo40
pQqi+1D0G6SF1aOPeA2mJv6dvSyq16Zbkl0QzP3RA3MNa0miYmXRfp9pGk8igbIDciC2vjb2NnKy
7YvP4cJAq/J2FNbzNi/W/toWGsPtErHXypR+A2rlPfgK9U4yOsUtAiqcSaPVkkDrdzCrYL2YmfCv
tUq5X9ZxRiQqiUkQc2o98a/5zAtMCEJ5zUpEB7b/kUtUK2KCF4TK7qhjMJi4wyPCJNyxuKi+wdcd
s2ji4CDSdTWJnClSJxD7rI6xf3r/HJcDVWgTuBsQqlu/EfSWDbazT9TE52zNsFOJ+U8WRE9jR6uR
+fSxoIJFfs49eUjAIbJYxWnXvDSAD4zcerS7K6bhz6YiyKuK6qPZhw6qIkg4gEcI6W2mBE+I78yT
8pAwNhwK0CN4MIBW8PWyJinr9l4QAT04Ib1k1NPQL5c8ZUFpjfDEO5IQgQQky2Me4AgDxRpl/A6t
3vvjako+RkfJCvTPCf86asXPx3IY0ODgh1jgrI0clquPRWXNySnmDkbSu6dFebIXWA9dbO2DxQfs
M22KRP3X1ZgDE1I3iPzAXVeuL34e701yu1sQFOaTiBcwsemzCZEwnUhWXvrM3fZle+BUf3bYr8AD
IUapZ7s9bYXlbsljM1HX09Wxm4eymzclL8li/+brVyYRmIH9IF96kzn11lXla83+CxXzQtaxC9fS
OwRxvU/4ZhnQ7Rr3b5qgx3Tsjduwda9AR7ZoGddPzuONzLs7MaCMUEC9GxJTjMHLdqIDTSltrxgW
HOz46Nr3yZTABLFjekEAMHcPvo1vCSneRvTVYQFJD/zJQOJc7xmKFPGHa/FuER5MA3bL5bsn2WDf
OazslREHtd+N+2fKgm3RRceSjCbbJQZqXm1eynj+Owohb3sdXHkYr3k4EYjqXhyb6KF13XMOXrw5
PruWc2c0mmnFTQId5ix6/DMuyed9hE+qXsN3Mm8/O02yMliJZMG57703S37w537fw42WQ7FH7Uql
Ebx4YPibyX1z0vqV8xeUsCJ4ZfnA6H1MYns7egLlI48yIzFUZsibLRhQsAYmuFdOOt2uzL4G3/1o
hvJFxtGL+QeNPDeSApqPhxG+3GSzf2CizOTni/iNTSu/yOY8WMCPJZSRlN0iOn7Qx/k29OybNkaw
IIantfwqLPcEl3LfyvkvA8UDBL/HoXldI3vby+mc1fkxYeVMuHYSBZswWc4z26g59D5io9Z0anEz
pgRaxSEV/mgxuu8+7SW+Ym09507707UTIr/AhFtcwpZfJuQfnjOXZLuMzdR6qFdSOsmZrmxJzg+M
u4nvzJn+hij/W2KHKknxiGrVK7FS9+RbBCR+YpDG2Z4fZCARPc5fzVJx4I23nZr3KL4ecjynHlAG
nsaWLB6n+xjNp84BBCIOdH7DvMBhJVwmpz4nCrEs3mpkB4Ge7xnyPdl2cBfLaKuVtQ0WIrkRMDJz
ue2Ldm+W/h6gDjsc7pGRfREOQ3Kf2Le8azPyvoypWlVzoklxyXmpDIIBVjl61vgaMSX2vW8DBvK9
eIP2eRN3BdvL7i7FfJt7DWR+JI71X3tad3EZPDrQ4MM8Qvbab0Y+taL5Jtb9nA74K9g0MNm7hF11
28ESUmI5pUW+z0i0MFJNqIxX5pA3Q2jtvQDkXQPHHO1am0d7c2DMHN+q/M/TGkexz6GCNp1nhcEE
GwlVvnSuugZk6Fh2cGCQtTFHsyJRm/nm0g/3C9xULw939ugAjK43vKmnRjX/nq8cRgjbrA/zuw/I
4QzQBAAl2dKcjZwObhLedk3+4oAqt2fOScyFjnG+8paaz7yY1YVaHJ5rfBR58ETfffQ4FugXkEgu
19oJDZFxg86eXsnZImvZ4Pc5Muc9dKn1Z0rjTdFiVuLsA2/+kgQF1hP7diCP13Hbk0O3FLNwAmk1
fKMaPEe5875iF+UvaUhNfNkLfXlz5LzcVuQHYc078XnvhFUSyAtKPQr27PGQ1wtwbjN7B1askt6I
rwpc8FM4e+gMnEMqUtC2eBr483oOOTL7zoHtAjokbJTdoflOFpAR5utVLGBdgzAu2E34P2x1j2H0
vWJhUVhdWkb+/AkvYT4++kP2rOzoUqcw7lnJUz7cjNHEajnZrxanzczWFQgLzqOjPcUb87+jsTjZ
HCQ6bHe4zzVTiznzbkuf9h81RTTDIcK7hnAEbUJ961lv8AnuhIr25kwzZ1bZRpCuULJyhVMM8NPj
dyGmbUe3UUarIcB8yqTfVMgFK95PdwA7yfFhbiur+Tb1Q9lD35rq7pQ63kHhtTSfteeBciwgF05u
8+SIDgNKYe8dZps3g48TWnGppQqxjJu3qDWn4EVWLGqG8DrqZSdWiNGqGPDUOv5mzBNuv6XNDqof
Xgt+mahatoHk27Ksp4gM9dWTez92rxI8dgDc3hV3DIk2NbVFDg07iNC5ot0dwGtYhdw7hAKbukPK
/JbxJSBPdz8t9bnWwa154RZrwd6YMaMrspSGZAkFE/b4zm+9vVEQ1KW+RlOCuwrfN7fyPC7HaWxO
6DDfLPc7oW7WncOFijWpYZCDXTAcl5OBETQTfl9VsejktPZ4aLpZksmOlIqfTYXMIYwwdKrir4AA
hJuRL5Z8mCsrH1Yz15CCNc7GXRv6Z3O79Plg1vv4nRjz9+jS0QPWVvi4LD56pPzoL/5H06WPFX7S
lW4iH+VpFdQoGAXONlL3okNsbn50mqQfLDsPDspMxlHFZ2XHe3OrzJgF3EJf+sac5GobZH+sqri6
vOSGxs3UdGP8RuZ3M889WXn7qHhmw7MLeTjrYHgxnzC7lqvnr/fU+3tdW3+KngxbCSNfR81TlsZP
xjRsHl1WSDeaHAQnJpdPtDtzmjac8LCp7wTQDPObZWuU36qKBZRyjhWBG345/0EexOvSc6kxi5kA
ZknQpg5HUm2/YSK7J/V3V2qMjWjYbSiPVg3x2Vue+37BMVRfVQshMSmdXYldxR6wGGCxY80xbCvg
Pp4mR5yINOO7mwOEolSRAficSYxbjQRLVPGxicZHoD67KSWKI4LX2QYbhQrRVLSJHx7sjJ4c85Kz
qo3xDwUZDka7vawFIclNdVr4+K2QiTDlwsQkDkEEacQYncgkiPIshvfWX6KJQbH5XrJ+pDvkUzd/
nIOyZhkx9wZZfJLt+Kwjojkoo6wAUGXSfLcUup0Wj3meP5vTwVyagRc/dHxqLaIPpjAPevQ2/TSe
YiqOkbUHM0AEHNGJ6GUKqPIVuPaRyGRo6usmGLzd7CYg/WBAEWIwz+5ZGq4JEnrW/7sFX3xAQ4dE
laOv2+Z8321SnfgWHgoD1Xf/misYFMTBOBCJw/xXay+qvqgRjgInLpusm2qGuWjKbUxvCdf6KvtP
n+upG/LrIJEn8UhBGYQtaUgR5V7IAdR9cSxkebaQ3ysqtsD7Jo8domd41yFiKqrm2tafQ59gqhD0
vSTsEIu+k9n6qaJkt3BuxlJvbUY5ptwx52ZbGOw2MAKudfLmIGSgcx+ju7GkTI69W7Uu+ziznruy
uIZrTiARSVqdKIDkEfCNBariXEpm77xwhc34Ao2RQqTFiUSnkxdNp3wyg5yU/SXjX1QHd5Wp74gm
NOWPH/dn8yUbw2JeznsIabcps1xzUFZSPXb59JGs8Ral/okrh+xJ92uEYDBE412TeEdzL/dV9Y44
wFAf2JI8m7oE6sd/HTPUYaLQXDR0x/rVpu73rbcq4jPJIK4HPizg8c0cZC0Il7Fn98CfCKbKfMFh
H1/MycKq9MRo5tdGy4b2YGfuUuxCxJ2QZE2Hg0TzIrPxawzdaS/AoAxV9WkZYgxPKbvVo2kxItns
5rJHZiwQCwI79uqZ7S2yGBpO4u53XYlRBaAT0Y4EosBka1Kwdy3LEHBA9OlRUp/aBv+r7V17SgLW
ibC587/+6FBBaSaR656zIKWIhNu0E4N36gajjkfqDT7v0Rz+Q0O6Kv9tWsshXc8NWkoIwP9el5yw
Z5CpZ/Nasx0+stNEM+RiTOz854TrvesXwnTiranYF+BIDqeMed+ZSj04uIBvdMyt5knMP4neparf
jTggmV1uBh1dxuja0U0Zn2TaMdImXy1USOrL8juCsumLZu9A+3QECRLzXRUGz/MaHhXvr7QJD1nl
Lhq9bRYGO9Pw+ct869Klyb48d2yRIno7VobHecSIhGnPrxE9VzXz53QX5+reAk5gbrQeePHALyzk
nSkDC57TAsVeSMVYDXSthLVuuJZvW458p8z/Y5m5MxeveVpEAcmQb7VH12ie0Vy/BbLfyoAWMxNw
yr2N+fNc+oiQLkkp3Jm8oyjRL+WcXBFr837Xh1iMDMn8Q4h9kAXcRZCJFFcvCuqTeRRYdLyb46Lk
7Rf2Y2OGbUm/g7xuqp+xG3eW4+ByJnoFsRchM310bUlmaZT+IZqUoibY50BssmE988bsNfNQhbBb
JIxOOD6oCXZ1Nt8Z+EFNyVVZ1cEOAjTl3tb8c4TvblL0/HaIelDem1eCH2L37smVilIcOAIvF97p
+zKzoJMXtyFL5xprrAmKBbFCYlhj8eCE3GXrK/W3U00PkJBp8eqN1xbsEbNNSPAbszNihQ1IxvCo
MiPk8Gfxas41mccHnmUehChx/uh6epB9cA0KFC/N1ZS55hplMYodF3yl+aSpDleYcJieGMCcm3Lh
txAez2SyfGNnOUUZHibJZ8nDYX5d7vFjMEV3jOoAZroEHJpvuvqdGLxUDid299TU09ZanYsdPzp1
vqci5PEjdAiM478iRc8hObU/HiW/1d2Zs3Pow6fVKbam6rc4EluewLab3jq6CILCDqRu7jM3fiHs
hb+1y7vJVciHbM5ll8aDAAvT1IR6+TRNpiWXZ/NHmZfOVEYJJUvNbM2UU1SAZQ7kTAmXhYS+o0nZ
dcXEcjVhsVGlJ8nIp4vkPetSTFNiY5dfCN9PXEw5Ta8l/DMCj6tpj2KXmN1QbjwDe0VIvK7Or08X
j8L4x7f0LZ9KXNUHc7w6a3clb4ejMe6OXNCnnLsW6j1L2G4fkQ0ktf3hY4mOOQVjcC0ZO+abgHFa
AHCqrWP2R6v7E8brU4EOR3QsPppr5loPGXzEPFBPksuW5dDRfA+sQ/+USUCyTnaa3eJTwNCokAiy
QN4nVInGGc5TF145hbZLKj/MzIHmOXPis10kF3MgmCPYFgGzx/YhSAoyUTjylKk6knXHJKGCL2gG
DCwj9jhdDqCdjkW6fHiEtLEyumcd+mQasLaiZ+V7oUjYua5iMFXe+3GNvCmiV5hvJrm89y56cEYa
s1zvMzl+k9S77ydEepmQZz9uqMOCU+1ZZ8V9Gyu1ydb83VRTCFZA7/TyX3eMLtZ07iF2hZsmH/dD
Ix+JA37i/w/5vJhGx+N4mfg7Dfw8tDtPXqx2ERMRngnQgoeygmqIPQBQHjCFNfkpjBWcF1R3FKUU
3J0sS/bHgXwU7EdU4NiXLIgPSG1YdGVXO0+vQ19/M486hOr/Y4qEQ9KYt8xMUK/Rb0hH0do9VXR1
T6H+687JyYlYiOeU+LHWD22rHLjm4lR264N0R2djztsmGn6cNL+iTDl5cAqSWDyHzXDSCXol8Kn7
ghkEs8WNJ617M1o0BWA1ygNbG1AaM2O1JIH/7Kr0jhDunyhhdY8El0NVv6mMXU6vWUvas3dvJjWO
DjamnMIESyKKx1UoD6vToLvDCOzFHmYCBY68OCfMMm8YoW8XDo+lcYkXK/+wADpF0fDEaukmsr1H
FVvc6vpfwTZAF+5E+mbOQtfu3uMGXzaTp4kmMIM/YwqQzAvuh6T9a9rwifuSVc2D2w93UO5IWuM9
l1WzJahlgz70pEuW/pFVe6yS+ndTHnuVe49g8cLhcZ2n4m9tZfcQMS78uD2Tok+Wl5uQEQJQob+C
7st3pz91kBF6a/v/LYV+jHiPa8/tD5g/ySokMhZ/y6W35Xs94dMMxEGVy32gFm4TUrfjgOcwqf59
aIjzzk4bHGNySu38HAjxqIvwbJXjK2LMKxvZrwlU7r+ee8IwRggZ14UpBv5d1HA8iZN/sPv2DEBp
2ZHw9ApJ8C1EL3g7uOsTU8ZNaXlY38qz0xGJyWTepYfukRaa8YfnZSRwVoeRhtagW0tK7qEH6m6Z
IRQ3VVZMP05PXpyZ53H+gzkoY2Z5bYByfLHPcYqzRiCHufGCAOdt8pS3+Fl76p9CIXK1gNfKYOc4
6Va3SFYi/h0kuA9aLy8EmPHUUKiKuSkerRj/DcSLazcYXEng/+SWf9BDgm8ytm6wDF6aur4kc/Ex
jRCLenYKfsQf22RkO3lnSvwjFp9/h0mITd68hKHKX01HVU3uU8rTIhV5FOypH/phegHmGyLu13dm
poR9ihkBranpjZCyslexn8DB8bbIlfk6V0AQQuiLuJfbof6lgfi2OiKSmvrPuBQHyHhQcxXLyxig
Hlb08xR6l47DbHC1uGmxfQLRbPdpP/5aoX7N4/6ShN5dwChoiuLdQk8nKu8RJ90e/efWPDmNANLs
a3H17EVsp8b524TlY5F3mz6WLkmn673HGHHKUjZzamd6G0jsn3kwEv9N4+r75Vc9DxvBqHMaY3pC
/5R5LeJHCcTEgWtNNeKjNnRM6Ljj4niECgKjinjyJX+fQ9chR7t+VwVSIQQI32i3zlrz9UZlQT7Q
KD+iyjrjqXmbUpK+QgsyU6CnvQlSgEDkPSVohJwuf53R8t2kE1MSUkRw4Qx9casyvJCy0Qm9Ykw0
sFP8rnH1XtXTpwxCM9MAKqvZLgM/zumO/N/IJ7TPmgnOyZu/dYCuHUXDa0gmCgoYPEnoO25yJAM4
3LBF1PqiF5Zt6NtAL6rmcwk1Umn51oQdQqKJJWZtu0hFFTlsa1YRixmxnTdnvAjj1zDoioPKV8zS
qINYeYS26ZyD+Fe0OEOyCGONXr48eirEyQHbDXsrxnXnLv6TcPSHmYeZothHREtFP158EK9WPW6Q
u50WEspEXO5nLjNWzgyLaIfNiHlWNUcbj4UgUtrxjxCt4Tz3/KkCsU3lAkSr03dYvfs0sJdNHsiP
bqjewpF0XNIJsMEjXAk7yCicn4RT7PnPR5HF+64DXFlyJVrsFFJgXxGWFiww7NJLtIcsgyMN1JsB
EX0Yf3cSOOVL43j7RUQv8cjkOcbj6ki4KsJ99OCSo8k8kJHD5FLysWv6ljrD1lZBAhSEzFVrjydq
OKERSTZurRC8lT0tQ7YnypycIBJu2PDLF8Qze4ergmECPzfbRCzfhpoyqikui2gfXPJ2egIEyjGA
hoS7eWXATg/TeKz2Eu5it7qY6z6fpnuiSMQNCvTjyL8Qe169tRr05IyLJdaxnblX0wSGUdHH086U
WWYihpfiiH7hklrWfm6YKM6xBO2aHado5K0oD3Y1HzxKa/MTefqItgrKB0053VgLVr74NDDjSNL6
p/LCa+rPBz8Y3/zB+5olJP1YIhCmBBni9JriZDZ+1uwmXfFqS5seOxSc8P/j7DyaG0fWNf1Xbpz1
IAZI+Im5sxCtKBGiTKmk2iCqWlXw3uPXz4NzNyocgYzgqjsU3ZlEZn5pPvO8U9AJjBdK4PsE5TK3
I9Vt4jC1lLesKp1o61Sozur5jnLMaQhbf50Z+W76H5VEvIfgsm5T2TrYkCfwxIcPHjdu1+LaahlQ
CHBOhQZPG1zZaCEWqzafygzZjaDbFCurUsp7SMavTWk3uxRQGdXe/h1yFPENmkZvgeImHIBEZitq
+PAlAAwvtmHVpCSDhfm9MpTeniTK4omHQbhLAp9bWuMfGzU/VHLwh33JmDzI1ZMVGJuqVdq9Hyfm
QdGq1xrYM/QQ6WDGCLEJM3BSL/ittMbzKEtgH6jtnkiKyN28p24eQyws7ltJgH+vTNQWseQj3set
bxaOVPmPEyKktOJ3OP/7oOieYpAZiAI+FJr7MxO8iBGlIuPZlV8jS30ZYoT/mt7kGaagAjLZYSgy
YDHjHnlMknJMqEEU7696GcIp95kX5NQRQeB5K9fjY6fbJy4SeIQ17WMspkr/Jn0qg+Z35Xe7ZgRG
HOiWuo7tsTtNseTSw5+t40VomBKK9svW+Ml8vscNsNkIsBcPXjTapZ88jLeWUaGKyNV/qw3uqRj9
+zAoHtmUbpW8OjVEuib/rUk8yJfjdIdkgCOJkZCgiBEWDx84UwHJ9lBmazyIingc6vofKhUAlai/
5cK/r0IwimqgEuVV4zVZemTcWGw1/ij2SJ5zfBC6QVnjGbcbMEV0kCJKjXsLjCUOir2E/PRQDQfK
N1bTk2xaKW07bF2v5PqCYq0SU7E+8FAYfPk5l8AM6Lz2prAI+T3pDYJFjwmhcaorvg0eBdoc9mFH
LDGJ4mJfTeD6JiU/T3TeNmn9YySiTVI272ka/8Mvey4NriFokDhCl0H91uuqLv6EIUpIeA6UPrqF
d/0QtSqKUzn3jEghVW9ITXVXSOQkS9mtPPRP1PGTr8+n6uj2usVB55/9pFZUih1lMjxF230/4mbD
iLUOXJs/SOBFo3sz9bme1P/kHeHcKvCVKXeGJAIIbwTz0to6ual8LNX6W9IQliBd/03SuQv3hMkV
zmyqKXZtSiWjVu9Tm7SqoaGegcQw9UExFB+QvHdrcWnpBMi0yrKRRG1uw+mOMf00v/Lwn036CDDa
9i6KR6vCiyYHn/2EsOPWz4BymLwukhDxrigB7NKF7HtUYGxSX3tkbyUUaU5yXBQIwDOqAlQOKplH
bGr+JC2Suhr7V4QraPAN96ZPp9XQAWo12h45DS3Obw2+WaxkKyluXZK2XkmPQGi+8w9Ci6jXlt+C
IfyQIg2nRqT8bsOY1DNJR9ekGMRNkONhlhJOs8nCI+GfVKHuRY6bQrF6PHFyhHgF2FcfR7miPuWh
8bPui18EYN+CFi84eZcPgWcaN5Tv6vetkuJhnDxLCAyieVO8ZiWVI4rVsBlo5BPUwMWMov4xCtW/
ITXoICFpmAr/ESXeJ5wULoUtgQ6ERSp4hIe/pwMUsbmEcEiMFy3Pk109xFu90ltiqt03A8rJKtLD
YuUa8IAVk9JtsoE+Us16q7hJu01yJMD5TtocpfZG4XAFfixhHOJNkOqJSURy2HSHHcvhh6cY4+Sn
fmx5afotl03d6Lp12zROLZoHkbUQ4ag6pSrthVG+FUHxrY9NPDotImW2jLcYB2MsK9+1iiTimnCG
bcIAJcfQ5DqUfg/N8pmX+s6gArbF1+0GLnEBKX4tRfDkS+FtE9hPA1GtwZc2lcT7r5Q09nYYpkT1
oMTkVIGFmn6roaHssUOkhfwc1+Saua35GDf6EcTtKbXLgyT5twRTjyMyS1PqhwOp+ZXKJYA/bnZ0
wWqiHWasxL9V0oKNaPBEkXz3Flb6nrxrJ01NWGHZz5H9vzHk90638PzJ9xykv3WjeQmIKtwEFBi0
whiIVxiOGwe7PiTMbBYQOAiXhTHAsKz6Vpban3+vNSsuNrXITLDg8qlX1YPdElogC7ZdGW2FqGHo
UviX/gib8JDE0n1mKqQhjNR1NHGCB8LPNnDW0xuetg8JMiFkPvcvCqrpN3LnfRQ90q5qHa8oOeOT
ZenViNJwHQ/qzwAp56OFoxD2w96jdL9PM/JFKEjflWbTblvKuzOPjFlDCOQV0/Suyqw/aYrjLola
Ga+vTMUWfMyMDBY77F66XO13jaK+JnH8kQuQzrVupixsi+hX6W+oAzMYdZNc494C6d82b4QC7iNT
3A5DeOLS459I622oDm7eFbf/qPt8q1Qy2s/pLdvqQerALpGuAlAt7zmg0gq9ps4kYxNB0v61gZBx
4yeK9is3+/gh9T2Kp7sRy7YkyIcWWQAnZAKsg6+DORwn0LsRxbggrS5CviguEekaC32LOkP5s8sH
9U8IO+auDIr4JYYscV9QzxWtNRB1ZCa7bNOV0jClekTUAzmacHxJ0Zrb1I2HGAmkoX/KYFKTzAN9
eLeiLCcVhvwbHQEOSPce+jeWThqY6brP7PvdpAQhPbAhdu9I6xDAxprfNFXLDkMxei+SCT5AFBKI
fR8uJhSckFBoAZ6aTF07e62zsr5RmlZ6GypD36Eg6O10fsmNbxu3TIZT2QnMUoNcE/L0qTOE+UAs
mxueNg7/+HZHPF+BwfodT+pOt4MfcuH+7q0eZBNPMgqpNz41l4rS3Hns0pQ3vmYEF8KueoA4WrCb
hwOnZwkHIyD82O1ranGhHWyNInpINVnee0b1k1L2f0Jc5BSknlACfsX398OS+keuCftWkX5Ktnhp
Esrp8srS78RYJ08JBXkOvy54bqv2CREv8Iwx0gUxwDDboG49V9pvGEiyL7kxUD7A1RSHEdJ4rkDH
wg5AXOKJtbmf38garFcok4+2Si15lqvqjn8hkBfZP2tkitdx13wn84yEKGN0LK18D1kpdRt9H/CW
Uf/2KlpqfUWyK6x0F+vGD8tiTzQmNBXueEBG5HjGBBqIWLcjWdwcCGj0GgKpAKLNlj7cmyEvTdWQ
N30eOr2Al5V31A+FrfVQ60gjoxoU+TxnCz0xDqmQeWEbKUQZI733grJATdWc/HdqAbMV16wHijpA
QZn0ng+lsTnRzVMXFwgXaEfZ9SizIy8FIopyY1TyE+uEovpI35gjjz5IUnhAQ95dpmruAiISbjge
ysp4DvL0vpWLtQXKy7fYjuSyfQa1uGNXuo31/CUx0h9DXz/ZvnivqYOCW6IcrKo64qt8RN771mWs
OgugSZvE/UlH+4lbdKrd9PjM91anrHUiXvhM9B3gEWKVJXUlciIdazt7S8naqCkgcFEHHgvSp3Kd
n0OtfC1ZSKnxn8PTX5mAPNVYvTcz9xXM7T4PAvaUeHiII+Ob6fkPDYN0A5BjhEaDABkF3aQnSy9y
o78YPuBTnjnf9Fa2toZUIGjN/5DbL1nRAI3JC6Lkw9aqVQJDuDii+NhX8gOF3Dsls+4JaOL9t+Q/
oSHtezLDSJJkCZN5h/OXOzFuyLzR7+zYtSmW8DeUCj5YUvY7lbTxPtTTZh3VuEOs+hbQwE43W2Bu
VGUTCymowXPLN1PS3rSh+8euCbYrKeDscuK+17joLXkdQh2lsHpSXMte5NTfi2HcQwJ6VEgEXyGH
dBprqCaEnNIbMqC5HVpFDu9Rp8wwCR4HjcxF36vwvQ5HqdDhekrlR2yQztgl+9igiBDPGxlOsvuu
ld0On+0bW+mDL7UkrrkMnCSeJUDZA+p2GSqJAOXvBo0Q/BRl1pRQ5jEY3rJuiI7ULmEhMg/TDh6H
iisVPGNMvINUMgMvVCqIMCKQHXrfgp5Ib9CU96DAj401UmxdUw5bZYRhgvIHFKdxlfbWuxDGc460
5Q3FA6cJ75MPMrW4yaazqCIwc5y8g4H8h73DU/AtSOCAkdCNdIBEPMtiYIMI0mlm/aASGk2MvHoH
GHIXRe1LGgRklvp3ViF+WX31lsrmC0v4e5sQxtJck8xZiZ1hMB/+Z0AFU5CO6cQueSmHztxTrGeu
TQXua6+VP9wqJRUg7GQS9nICKpRKsjFK34dSldAMALdjucA4//Vf//v//d9/+v/j/c5OWTyAQv6v
tElOWZDW1X//S//XfyHHNv319uO//yUJyu80XTOU6e///HyihpP/SPlftdfJY4Ki/UEvj76RH22C
r0Wt/Dzfuvl167L1d+uSksB+jkqozjFojZYXqRxVm94wyD11iZxRynO+I22ho+kHfPoMT3JlNywj
cfCq5iHptGNYZnfXNW383TQAwUb0uS8OWswlqXKlWylGQOh841MjXwy/PBt+A0BRKISlHLLE/ZWL
ZuPzQsa/sDepebjQx9LYTH//NDaRxKKyVbM5wGeNgdEi2snGdf73LywfWf27bVUFGyIoEJlw5r8R
01DX4xBD7MaGd+d7sBdGSPzdQyvjn0+bTDnEvnVUlfE217p71XRxG2d4Yfz9ZN8U3t2e725pxSp/
d4cfnVdgoE8OHsDnAyxSHqylVJCRnSDQ4z+f72ZpTuS/uykVCh7l0MwPqpzp8hoKakraXjya62va
Byn9d/uaqRNnyMr8YCjRnzgF4obA3oXfrkxD/5+LVrdnVt1HjcWLHSFjPezvrKQmf6kC+t7dp0W8
KkRIHlO7Y5c8xBK5qi6e9yRiy7zuy+aWXqj4Zs1oOJDz8QBYGipyXl34sq8nX7dnpm5HdWZoajCQ
MQpMokzXZU19TxxtCpTY9NN1HzAzebnlNaqq3nAwsXckGspgW1uIG59v/WuD1O2ZsZvQrwpRSf3B
9IZgV+tqsGrVUb0d7Lq5sLaWupjbfF2YeJ6a7tCwKVKOCzxiEN8oOo0uTPFSBzOTZ4bHopTtlmts
jaMN/cwKurJZO+eH6GvbQ7Pxb9uwVDeqaqVqkQEjW7O3e9TZRuRCzre+9ONnlh20CgQNreDH15J3
NGs92waDX+zKiqvYVV1YM+OOrLAudLVqDmEOu7Julb2Bsz7Jo8P59hcGyJrZd2j3SdmVSnMw9IEi
tjaWYH9BaTzfurJgZdbMgksQVMiKjPXBTwjhudsphSVMyHHt1lk6bqitI8uJ5Jxom5vhSqrHFeuB
OixoqwFJnWItk493/rcsfenM4C3q5lAqMRJ4YvKTKoOH1rILV5+lpqf18enUlbzKilqvLA7ENPoN
DwekqdThkpl/fSrq1tTrp9aB+upua1AWXLsuubgBgSrPA6JF+RhcHLLPsu6HpKIeLiLLvjBxS180
s3tUoEahR01+QMTTvMl0WKVWB3P1uqmYGb2lmGR1mpzpXjpaN1pNAlmSJvbqfOuLi25m9GmltaEC
I+KgIMyaDT8t7rkN9y0eDbeW/yiq+sH1j9kwrosARIN5CwNhnZADXHn5vlK1W40I1/nfsrBDWLMd
ogFimDQtZ3M4FsfIim9bV3nKJxbq+fa1hcVhzvYHS8iyOiB8f5hKFWVwlWkz1CtAdKX1YA96jtyF
ZlBMjzPVi9DipSwcTuMYU/p9C48F0nLaRryBUez6LUCaUFxR/DFI2MF9ZXuxnrrbyHJV4jpBY4cv
9cipczt0Y199Ayov46UCn5QA9LYJkBFgE7lNL0Pa2tCr9THsdxTuasWOVGudrMNe/QVMKDBOWZ4T
/uzzLN9Brgtw/nfAZFsqEmRhInIGOQs9yNrvJw9c7FEUFaGEQM7sd3K8goAE1w6xPg/mP7VR3mqU
m7T+0aciJJVzHDvNpZrTByaFeO5QtD+TApQCYl0pGTfnR/7LmdVVdWYhOKEU1QyzBPao0p9qrkDA
9Y32qenB/V7XxcxM8l4ZoDd0kROqyCwD/4EcIbrqFk2f9BpL5CtmpiIoJBBc7yJniAqthVmbm9YN
IUWSXM5/w5cHAB3MDAAMij9V7oaoG+jj2tSMgaKIVAcTSdGOLspqBetzuHCYLXQmZsagmia5qGYT
OZw6RwhdN6FHUWyKOHgfP+lteM12DxltdmbiaSJFGZqdUyj5yyCNf8paufAFX+67ND07L1Pfzjvi
dJHjN0G7dV1fQECo/AuzvbBmxewIxD+aSQb5QU6d279boq+BZqM5eHk3+uqxwK+fnYMDUe54IDHH
EVp2p44Uu44VXs6rVpKYhuzTMSi7LZsLb2hHh613U6rKrR94d01EPZiaHRuzvDBIS1MwM2zZA79d
9LDAFav8nYRu89ClYXDhDb3U+MykCwVEYmHqkdOG5nS2vuFZvXK7EDNbHnwtnvAMiI2o1UYT2sFV
vfc2Ct7Pj//ST59Zsknucw3ZMHI0hT2iS4C6t7F85agrM9PVdQn9PYpWUIPoKfe1U3ljJ35+Ye0s
LHxlZrFuUpk+DJ3IkaTi1SrTZ9B1bwAYTlcNzb8vIp+W5gCHxQLWHTnC4GSK3II6Rp3n5HWtz6yW
vNzUoHg+cigPr5+HUZO/gySNr1uRc6cgCVGpL1HO5qRx3h6NxGoevS5DPPi6Hz+tpk9Do8TUdlWN
GTmKbDuWWh+LpvMvtL00qzNLTa2IcknuAU7RyG8eOtlGqr/Itbw5/9OXmp/ZaqcIH++DFzoFEtFQ
08pNY/g/DfIQz7e/YFDKzF7L3iIzRpShk5dSPIB+13wLyeiuay6s+qUOZhYLcqoXVdgnjq8ZHlLC
A4WNIXni53/+wvDIM4vtMwg7cTxtZZprrFMvV/et7X7IVfnnug5mRpsUdpwMeh85tYXAuAtXC+GJ
U1XIF1b+0gfMztoG1c48GCmTFj3lqZqiIkknMgpsU23Ynf+EhRmQZ6ZrULukU3MYO6DuKHny7ED/
nQ4J7I7r2p8+7ZN1IYKlGuCUIqeEFMptB63ukSja+cYXblPyzHSpANNKDdkVB6bSozLmz0UGBTDp
93kRPCd2/Hi+G2Vajv/hYtTVuV+57UBKBYCJHL8m4h6Xm7Y0f7VlTCzVJh1BKu8Sv/8FMZewrCnt
z/e6NPkz424zazTKoEkcpD+VNYhMdV0qVOkFaqdfmJxpkr/6rpl9dy3qQ8F0lyMnj4t7dRdWEyHV
OxXpeOErlrqYWTgZGHHXeeiLlcLTnywbF45GQcau8339Cc0IeXvNaIm5iznThqDUwiJ2QE2R89+X
zarCD4UEnDDJ4rquk5m962CZYTbniZOL8tWXyz/ekDjkJ34/3/zXtijsmbkD/9RQqOGpY1ddQ5V2
E6wai9Su861/vZ6QL/nbEsMYmm/TMdmkWY4o8jTyoaaIBMVF6kPOd/H1ZAt7ZuxqLXSwnnXMsyNA
OckgXUR6CFLe0jrJuOf7WBqkmc17CFQSVQsixyOthelNRvPdkqxLoZBpKv/TJCgG/nuUfNmNi1Yv
E6fwmlfC1NKqFSIkHT+GZpSOLRnVCKPF6HxcMJClaZmZuT50pESpbewMpeadxiYKHhEhjcjEr6qr
zFzMXcylMaYxwtyhUxYmDhD/qJsgDEPpVEftlV8xM/N2BIprdDqPaBEBTtK15JZsCZKS8vw6R4CY
+5nVsoOY1vFOd2szI2+iAdIeIuFyflktTMPcy0yCRVckPftHa9ZgefThZ1ul1Meozdv5DhbW7dzP
nCZDbFvuyCTgOVpJBrrSKtW4F6xiwfKsmXHLBSpUiVGD7PRMhOg6GUq761LOFVh7MB8X7iNfn7fC
mtl3aRDGS8MudlBP2RQmMl5qeZ9SKkDxEUg3BI6uG6uZjQ+QFTphyqEDHx3bm4oyB9nvL+xS/35T
fWHj1szGw7g0zVI3Yyejpm5EbRHRnVWgPKXGky/GFfSqEEgFfLq7XqUCtXkZQ21V+9/zLNoncNnC
AtUE7cd13zqzf2q60IqUebRWdWwe7MCMH4CSVRe+dWldzE74gfBeXslG5ECN3Ea6fWuh+aRHQIuz
bH3dB8xMHx6sIYdqGDuJm5WU2BiFrOPSRcH8wtpesBxz9g1e2Ya5mpNnBl9zbRrpFvTc6fxvX1jQ
c990MIIkk4w+diboKlDFIZZFAILCsJQemIto6y1k23HYxCOKl+51I2ZOZ8+nO7E/kkqUQOFxyEm+
hfB6r9jJ/fkPmpr4YmmbsytEp5uVIVGB6EBKiFalFUA0UkMLhCwMULsGWdGhJLvKG9Xene9xaXZm
O49QqxIwNdOPAmcAvxfZwX603Ot2AnO241DWDb8nzCMn7yoCi7qXbrQ2Cy5M/9Jvn/7+aSLIPbda
4tOhMyB7j/CUgtGX5pXLdrbLkNNVo0mFq7eKBtRPPRPiGhjczXXDPts2/CG3Mp6HeN6zDr28fg+1
5sofPjNoXTLNUCWB0CnV6KMS6opc5EuX0IX9yJg9yamawXUJJt8JDW8/NuUhQxjT6MNjSG7b+ZFZ
OMmNmXXJbdRFuh5FjhESs6FutkXLlSo5u/W0l/NdLKwbY2ZlqHDqqHDirIsqw3sdyxqhRVGRnrG+
rv2ZTRnKpNUTuAH1QJKXAvcpKyqSgdL5F8ZoYd8zZmZlqcjaVGhvOpbv3me6f5Kq5D4X8S5sqNTp
rty5jZl92eTZUcTkhg6PsGQbUa9xQ+XFdbECYcwMDG53JPPcmC6EGZ4LLaAuL/oTpP2FzIylhTQ3
sbxvdCSu0J6GpybU7INaVur5Em17fpaV6Yd+sVkbs4Mt8LuOMx8bBlm+0vS+I3mIe1XVOqPt/tB1
lMikmCpUaT2M5n1OIRClIX8SEX87/wOWjHFm6OBEqAQui8hRJd36qaArFa+tQFcfwrGx3l1ABuF1
27g+M/tOSyyPNkNnFIjDDFCowFDW5sP571gwR31m8W2YdHCEEXP2hAWjqzGl8scYD1BWz7e/ME7a
bCHowi4JE8eBA7PYWxV69RFqyoOV+b88w7xwcC98gzZbC2aL/pDXIHRO0CqkBl4gxK4mH+c/YGEl
67P9ClFftx91m0z9qn7OqFUbIt0JYvXC+C+Mjz79/dMxmhp51tdCBE7F4TmU0p1iaKcEek6tXfJE
L33B9PdPXYicQD8UgpBbRrTtyaKH8qmByyj3143QbKfSiWWmdiNCR0rQho1U5SnriZFUrfl2voN/
+8y/MHZ9tluFo0HFtIGoQm4rcD51WXEqAKIfpmu0m7wBz2KbXrkqXWjsK8SXxKoWRQ6LgkKU8z9h
YYnps2WMmhuZHnnAG3E0vkvCfSpFfKV9z1YvQjBWjdhc6KAWjGhOqzYgHES/Of/Dp13iq6Gb7VNx
UYQUqzI5VErBkBHFh5cGv+JggkHp37vRAPAm/xji+PV8fwuL7d+ZLJ8Wm9+1AwV0PDi0UnfVdZ+r
bUgdU6IZm6KtOuNCNwvzoc22rU7gRZSagUFzs7cxKiGtSp514YRfanxm8omngiukrt3pR/tbXkEZ
0nVRXdgQlwZoZvDmgEB5mOBtsAs53HZyiy5HavzTFYZxoYeppS+mXJvZu6WUUA616H+2FJSFHuXS
viF5DB1Isneum+aZzXPJ6htLlwIHZSogWmm5RfLoASrL43Xtzyy+6bQRTQBucVmgH2Tb/p310l4n
dei65mdW0SKYKaZiOKchAW6nS+q4Fo0LxbStou35LhZmQZ0d27KudKbuMkJW0Gz7vN2oofqeGtLR
cJXd+S4W1qk6MwJzRFQsH0bP0RvkzDNtJ40XdtylHz+zANU19BG9Yt8Z1W7VxcCmpzqtjluW1khX
9jH1/WmnyPs4oRBY8Z06mbhvNbJ6RtNTESYBKXQjvbtQ9TGNxhfmoM7NoeoKyUT36oi6VrFDWS9Y
p6pebGHlJE+mpdfrwE6tm3FEM+a6eZkZB1lXOvnImnSkPPDZs6jksYun65qe2UUUpSI1tB48JSl0
66KgkCwLsgvutKVZF3/PiFU2toGumnRkK31LkBSAsJ2d/EZ6BS58wbCX1uzstFNzXYSFWkpovg/u
pKGkIHqjKFeO/MyukVyJ+nJIpaNZIN4aUz+14W5SXbirLWzd8wQ0HXVDV29730Gjc5sUbQvRt30Z
UQU9P7mTdX2xUueZZ9GoGlHhl76j++UBvRH0ebNdoknPqD6/Urq0Pd/NwhTMs9C0pFC9VnS+I6gY
27eV3Kwt3eovDNJS6zOzzpJiTGSFj6gzYCiNXCIXcznqutT6zJi1sYx5ajPB1gj+KarbhApVw72Q
n7c0wVOvn7YklAEVqm1D6ehFgb5mIZ1ydFPWzSBfMN8FCxMz8/VMVKG82nSPkZefpLS5k/RgQ/oG
cH75UjRmaRXNrNgfexjTvk8FpRJ97z0fjHKOwgfOv9p6kvLyunjGPB+tb0Zh9OhQOWCc97kKcrca
7rw06WEsTZQIK3i9brnObNqidDOdcjmcruvGTaOqFTgSRb5wE1gYrXlmmq0mlq4BonW84letfwzB
L6EcldpaI0R41e+fZ6dJCjK3JUnQDrfge6jqe9CWF3780sNonpqWt2YCi0XyHaih5oZnpL1RZFJL
E1x3h0iitN+z5eJUxoC9VDMNN4aJPTYthM6rPm6e3YFPuTC82vOcqFDiW+QsdajqIH3Pt75gj/Js
KSNRHFlybEtHipYN+F8JmYlR0q3JvMj257tY2FCU2XZVq57q+4PnOyD3oWhCKd6qPd6j860v2Ps8
/W4wUqWHxeCRIWQdWqqZkTkRRyUEOQ3w53wfS18w/f3TpiUpLF+kOX3HkgNife0E85rq0c63vjAF
//a/fWqdUnDkTCSNCUb4IGufcq1ZaQgHnm996bfPJhgFC7PvAC86fkCJO3UA31W/uOAVWrj3zRPw
ZPKZbCmi7V4P953evRNOx1lAFlBodq9U6N+ZEyPn/IcsTfRsk2o6w480q/Ec8pjim4Ztdo13FY55
2JZ3HT6wK+1t9qoIu0TqI630HHNQKDlEHnilWfK38x+xMBvzGu8IqTRPoCDsCCk2bqQcuY+mFpdu
xQsrSZ524E8rSZFEXiY9Q1SjZy0PzXfBedRq+oXnxFLzM0P2MjspAPVJR6RcQqpO8gTwp2/fByh+
XvDULHUx/f3TF1hKWnaJ3HpOCtVoVAOnDRApENLT+eFfWLDzjLyMmyWERou7fTL+SaXspIbKR6zr
22SEBa2Uj+rYrc93tfQls1s4sFm7ixQBbKOk7rCNvG0+ZHdIy76eb3/pU2bmAOnCNsDwe46qg8yX
tVt3RJSBIXsGgrSP0Irz4HCd7+vrVQuf5u9ZEY0yhC7YSaAHA/qY7d5C/fC6pqfP+zThkerlIZB/
HkRl/zamrrmt0aO98C5d+t0ze0AtvO0iH0C8CQ90lRNER7089i7srF/PsDLPWCMRR4Nf0khHdK43
VmR+RxEXksl4XaBTmaerJSIaSjnvpCMhFvMbGuraCWasdCmx/Ov9VJkXPw9BZ4IsltxjZnvjCtlm
CgasJlvLQ4GQWhZurptg9e8JhiRtJVLOfXwwEoRPwizgvSipVy6f2enWjKYXxA1WBhTQRTFQHvtt
ZscXa2YW5tictQ/nSi4BUdlH+CzPpotOTNMfC1iA5wfnayNW5rkjraEKimhrm9uXBVsHcTAUTHIJ
oaq4RfDAIiFcXNhZpzX/ny9fxZztF0YoKhVyoH2sxECZbX/T+vKxzqtVIrm7RpI+rvqieQS9kIFu
VoNqUT1GMKo0rUMx2A9GKkD2KM028OXdKF+a/aUlPNtjO/BkRNZGd0LaHyO0aNwAAJQisoPbX3L1
LoybPR83AXHEUiTrqJFlhU3C1tNQE6E42Xf9E8k55YXtZOFj5gmEI0LAQd8M7hF04Tb1wnVWjG9o
hR1TapcvrLeF5TxPI8zSorZDWbWPbm7eK2G1FZ27I5v62/nJX2p+tt/WMNOlxAgR5ODoK6HwjQjC
FLYPHaxpVe3CElvY1efJhLbdAbISin1s475eZWb528rAZp7/hKXGp0/7dB6pOPOVxkQ9xRW+YawV
X+1dwHd5duHYXhqiqd9P7SulhqYTuUjHKCKc5paeux8TcHiyUsUXTr2FFTvPHxS8f4KyNuxjHtuO
7QWbuIBcCPz2NN0Mgkq9ys+oWLO9cdAD+Ihx4x6rQtHklZtqHmDRqsy8Cx+yNFYz8w7tXDIyt7eP
Y20UIEYitIAIfd30XmvsrpvumXVD+2tizUfP2Gv6p1KS3wZNv3BpWrDnefJeN7bREFLicySouXdN
7VdG2tkoVw76Rd/O//qFAZpn6klUT7teW9pHAJ9bVSkqRLr8m4794sKetGAN83y9cXRFpuYZM+AD
Qy3z2DvmunIpML/086eR+2QLpN+kURuGbN+yOZE05TZDFTCY5LtVs6i6C5vewiE7z7jyg6JCM8my
UGTODVI/zVuE2jiFxEHyvO1oVxBBLp1IS580/f3TJ7kGss1GruJ9VMNIvWtRYDRw/eauf9AiE0Ld
dRM/20V6Kc4R/LUm5aP8NO0ocHSVUxGPT+fbX5p39e/P4M5GaqPJwvK4194oQWvcVCgsX1hVCxvU
PD9NU90ELLVpMUjJCj7tmxi95+mSNYad4yfVha124SOM2fKyykBp/LLgKjKde+iNVIa4QT7IfDk/
SEvrajbXQF5ixIG56rRy/OGWBtJnqONZSnwfFd0vPQt3RZ5e2KcW3JBkqPw9IwiCjXJcJtZRIPRd
qMmmrfONBCmfurVvSlmvxxDkFlmKATdHosYX+l3YxOZJbFU/kphTRYxhm/2C9WkgCciBMpRbynRO
58dxaZ5m54hh22DvLcs8WlAxN3487qibq9bnG1/6gNkZYndeh25GzlorEItqxDNpcxRgGVWxLnXt
+bpOZqeI1oq+J6XBOprkecEShvCrDkG/7csAgjj6Ehf8bQsjNc9TS3JZiEprpkXQ4FQoiqL9GCWt
eD//GUvNz97iLYJMQvNy82iQ2oDs7Wtv5xfingv74jzFyzLTUvigK49piCpYpxanwQP1i6Tk+Z++
MM3zHC+DUqg6AYtzREXpICJxJ7HFp5n5hPbihfN8aXRm5m6YPvnpobCOTZ82P9SsUU6BO1zKIFvY
TPSp108HhyE0e+wjPiCwq8cI5bE8cf+IPHuabBrsnYOm45UfMtvc0QcVuevSlRFw0rp+cueFiXLh
sF2a6Jkxd6rmC3RfzGOhA4gnUBUDHCXVQH+uUBiqL5wgS3Mxs+o4wFMBGNU8RrAsHkdXUVaxxFvz
/GJaan1mztYYF6gQtdOGZCVrMnZvGi/3N+cbXzj85tlbY1Q0iWuhomZz6VnrvrJDbeIjSettJ1J0
MZKn8/0sTMQ8fSvM/LI0ALUeLRmNm9igPlCmutnmCXC+g6UPmf7+acXqCMFHKK3RQSg/mzVA6Mjy
fk16px36CplOufb5jhamQ5ud41FTFaPWGPox0thi4Q6GT3KRZheCrEvjNP3982fIjRB1lJnHKglD
1K70KnkPbDn7oJisvkQuXfqE6e+fOmksueoBQetHLZaQvyQHB6nV+BJnYaEAXNFmFh25YJ6srjCP
rWfeoaX1x2+slQg75CyNJ7NXj2OEQlLTAqrPP85PyuT6/cKdNE86btpMeKR968e8sLOt22ToKAdV
sx5NDViwrGh3StQREAcQuknjzr+w6Ba2yXkeciz8UgYSjPX0ofn8/zn7suXKcSTLX0nLd1YTC0Gy
rbMeyLtJIqWQYo8XWiwK7iu4gPyI+an5sTk3qnpagRQvZ65ZmVWGQgECDrgDcBw/B+TT8y6fF9l7
yhnMGzPKfzSSqD3qu4CFvzzSlbnTISl1BBh/IUorFEUF6k5Ic0pPRNAK2Wh/bQFq0QYlvWCKc0wr
BGv+8ATKPuOba0FfKK4ctvGJFavpQLk0JmDOzbgI8QTR74HPOrl9+TBz+8BaFKvyqL8B4/l1O8Df
IHPQNZzHBfqhIzTcS2WB/r95iIfriltAEfa7KxWozm8JKrlDU86Q9aEzu5HW1OwuT/bKOYLpsSZf
elQqzZjs96AElRDISADIc8pHy502ErEr862D5UaDgay/5FaI2oresxxbHpYZ6o25A0DB5VGsLFl2
/vmLcBN3FVSFCJbUpEqohhFKDu4Q843VtDYALdqkY8opxBAQjw3jHarzw3imxzoyr+w8/b3zgws5
1RzCw6EUuQmhlQK6ewVkWS+bZq3z2smha/ukGevFCmNpmLuEcnbjTlO561k0bnxizfqaQ1sQsJhT
oSxgXJC2MmSr/CYGffrlAaxsuzqCraB4KFJmYYUt0JwQsQvNCjpKPRvCcxYDCMuN5NsveMYrEV7H
sIGBsKtRdIMPMdMnSZGfFlm9B4V/jNAEgaW4OKbN7HfDIDwu5NECphRIugOB4PLYJU+ldM+aXtct
Op15LV4sPIVVFg0hKmBAt7AubwoHYhNtKdXjZcuuLA2dfM2medrTiNJw7ptnyvlDBO0o1crrblc6
/Vome9EQZ6GhydPp82QX8qMqx/Hb5c6vLDod9gY8+tQCxM1DFTeGXwLb641Tu1Xxt7boNJ/kKGUj
VmnwUPTLWf/EPgtMPTtdWUEluftuz1vIurVhaO7JusUpzanlIUun/kyVfCuq5c11JtL8ErpohTSs
xAp7o0ygqSKKk9vl4+Fy6yurR0e5AYAWEStD6xUmoRiR6s2nn0NVfbnc/IphdIjbYFlYPqK2wsg0
nrss+5xT6+3lptd6ru2oUQIGhq5AzyH89p7Oxb1DRsjZkSvzcH/Dfy1RUjVJSkNVcUhmJkl6V7kQ
Hr7c+zXDnEf1Yq8romSyM97QENI8g5d3vPdyWjxfbvx19naLkPNXX7ROVYU6xzQiITDb486p8SKU
5juJyiTeo/SmpSCrE4dlrD/Oo32YVXErymLr5LlyGNGBYeNIF2Cta46nzeKx6/u9S9MfNfRdXADq
rourvwb+YoDNgKs5eNOAmOPu5OVglPAF6GE9yExtpQTWZkjzacvpG3CjjNAxhlj0kXVgJmSIHBu7
7drq1bx6geRAJ12IWCSC/GBpERj28h359qfLK2CleZ2krUtrx0X6m4Qgzpw+mxSzAH1K5wtE3saN
Qt4V++iYsI46osOJh4apae5ElZt+AR/ZMM/KGtIhYXU/pVAoqljYLZD3EgNEgAjyxKgogtj1da8R
pnZoRkVPTYC6JaEJiApy0XeJabxf3K03lTX7aB5OxymL4nYCZhg3F+h+VdMxHvrragOJDgmrWjd1
Zw6jOCaeUUpVfc2yZsMwaz1nv0ePGugA1Gq2BJkL6xlQuaey3qrOXmta25ErOtkNChkoEvOoziap
8dwMW0VPa2tec1in60awuM00ZFPV7sAVLXfgsWPHNGmvfFg0Na9FGWsMYfCYhS6r3mSt+DJm/cfL
Hvu6ZXDm+d3oDQMP0NhPNKylKvCo2IKPWZnDxjb/uj9BT+X31mcU43WuU9DQcuLyfVPG9n42rCHg
oGI+4AHz53WD0PbkpS3sOasHCqhl59xUkhGvcTYvQWsm0hxWtZMsyoUgqPXQn+nmM19sn21YaK1x
zV05gwp51rbYkJFW27vD2ByUqJ6vs8v5oy+2q9nswJYO0Y5QxrXlJXy4GdX84bq2NW9NmrS0e9LD
W92U7yPXlJ4Vu9dlMU1Xc1jck0EBMZxvyyOzPGe2flYjFK8ud/08cX+/q5k6hdoIJXixZBQE7WCk
v+lZ/cVy3GFfzW3qm+nWW9rrccHUoVCxjNM4IY0ZWhXgUCk78AES9cmWksZK8zoAKgE5EPQsCzMc
OieHRq7qPCM177uM7y5baWVl6uinqaMQebeiBWmwpBTeVM/qrh9U9O665jWfLXseOXwyYZ6h4dle
tpJB7nZo3Z/XtX+e/BdrH4DiERR/sYnUBRi4dtD7sOZT2gh1XZmDqfOn1UgesMGN5pCjvln6vdmm
xRGiaJDAvWoEtua9FYcIaEyqJRyt4vvAkq+tsjeyaitza2vO2wNt3TmLXMJStlB3pfEIdhKmdpc7
vrY0tY5D4y1KcuUuYQaF1D3tBfUZYvQpqZYtoaCVAeioraqJAMYESS9eSI0UeUcm4Lmb95izGV4J
EDpWC2oS7mwrsoQpSrGwqWTEr+u52ikQ7Zwc01T+IiwCyV+n3U2QWPf6Lhd3AwTGke3JbRToWQyJ
n8vWXBuqdr4wy5jHKbWXEODgLvP6KRlvs7KsrlsKumRIs0Da18nSJcyJk5HTlEvOfQFKgC1I6Er/
dWIcvEXF5lIrFWZ8RKBC+vBOISu3v8o6Om4spl0ixwJRtkAFdUv5lxYU3RuWX7nPmjpiLCYKNaM5
YoiJQkzIgqgw5fb+jBkxi8RPzLPoL0RBJzt6G+co0sxAnWBcdxE0dTTZZBC7AZPMEvaJGMdd48bK
BNNWQ8cN0624qa1FSKBP3VzO8CGD5AGInU4FRy0SvfKuaep0b+689Enq1ktY5MvPUtB9qvhPaOhu
JKjWuq8dEQpzKVC7naD7EJw9KFp3h4ymy1sK0K5/eXGtfUJzvSEaq6aBpHfIR7kceCObw1BQA2ii
+fnyF1acQ8eZQ3MVEoctvhC1fbHPoV/l5SiV3FjAK/3X4eVmmTduy8sFchVGf8jcjnu8q6B+hDru
DROtnKV0uOAEIVIqi1yFBh3UTi3FIbGp5Q/1AGzG1hVrxUo6BG5mSVrWSanCXMnclywlpx5Pz1c9
oZg68s00ujIyVYFKBVqHLVx+p7i8jjLd1MnZCgrMvVycKaRGEj/2k1sf8aaylc5ZM8z55y8OOUZl
AlNTiDlsO2V8W1gVfRRSbp2T11rXTgk1tMFKajhzyGKb+Zjkznfbdgtdv9a65r9GVvAaytljiOpN
cjDKQoA5gmyty7Wlr12ZY74wWiU9JrVoO2ffzcJ+ZAB7f5bCsa5jSzV1hFnksAkyCukQFtyWXn1G
8Yu23IBarNhHJ0KL+0TWCqxSYZ3RBqTbKgnhzFvUDmuta8dvxqdCRGnbh85Ux4cUy/9ESrWFsVix
vg4wmxoyA/AiZNgKdpNXSwDSkZ0x5xumWQk61vmzL5a9ZC7tl5rLUObRjylt3lkVv2Fc3rvVVsHg
2ifOdnvxCV4qe4xwxwqHDK8qCX+cuhlVAcahn8yfl2P/2ic09zLGBfUltJeh2Yx3tT3fpzTzm17c
5O1mPfPrWAYgEn8fxlx1mYWCRAxjLOaDbPNqT0VCb0bi8MDJW+jPQ+/+c2aW15F5mPrTi2GD8k6J
pQhZ1iSHpO+d49Kk9v46m2k7cjESXKoT2IwtDvHyJoNXJ8AztEXv7MG6tSUFe3aDV24AlhY+Crdv
1NKzLqR15pxQpmh5RUnb48xE5503tyregpus+IoOcZtFHaf1UnZhnozPU4STLJquRb9xvl9ZZTqy
jVU5kbXN23BW/G0U0dirpUSJrZt/qe1qY1pWognXogmo592RVHDIvGwaLx2N/HAOjRutr1noPLQX
vliDDisyjBGTgSyN0cd3RQwdR1elW8Wda90/f/jFBwibC9sp0X2bOs09cwnO8fGmKss5lfrKWuJa
KGESMtlxP3Uh0EPv82K6q6vsASUcx1RkB8BYD0NdQzKuf7zsImuD0cKKzYp6ceeoCSFY9B3IFqAY
7ebKTVsHstmyG4QcRRsCUGaccFKNj7zE++d1Xde8mxkkjgRN25Bm5lc5x7OnEOivbFxzaQX17fSc
ag2bPkqDRCwi8+yct18v931lkeqosTlRtuVMqg2ZpCCqSmIBlVnqOjl00Z0sWjbO2yuLSceLze7C
58Vxm7B2sEC72TV9GwiMXWr0VZgvnXughbPszNiWgK65zu660WkOjmrhOndwFQrV1Je7Oec/Fcpz
GDQcL7e/EqV0JJk5DRlK+vomXKrGMyZxsOfmB4uKIKbRxqFhxS90JJldW7R1K17jE6DsVO19VCYf
L/d+be41D5+VmkHskTehOTlvgfd6cuT0LW3tDXDRWs81j+4gkjlnxdSEU9x8Vk7aQpqUbxXSrvVd
OyE0TBquJVQTDsZE90mTK08AenCo6+XKY7L+qtqn5ti6EyuhSBtbnjUDqNbabOvBc20AWtDIrTr6
dZcIF0OYh1IWb/IytvaqnT9fN7ta4MjBFjwUBqlRQcsSz5XNntQmSpfaK3dPHTPbNLNDrRSqkrWV
uqe+Z+VNbDnvruq9joDDoUWC+soqQ9c1DkouO2MonkozvqrIBmK5v2+doICHZqW9VGEmnC8o8oq9
dkqfLnd9JSjoKLZclBFwNXMdcoe+swpxl/L0bqAQHI6y/Hj5GysHZB3GVgNOjCcfheOqCfHTuirN
j3i05DuIilQofCKVB9Dv8KGYodl8+Ysr61VHtkETnpsFFUUoYlTnGlNCPaOPLE+Z89YuvTYoLWAk
Tj1HFXWrEGnyU8zUk70sny0jfjen7aEHFTJuf+8vj2YlNlEtfNCMol7dYUUoU0n2VYe0uNHPW0o4
a7bSfDuOqMokWJNDo80Ds0YVmh3fMBJvbAlrdtI8e8mgbdENaF4hX+Db4NUOpSzpAXXH0JARSeU5
whL3UXdlsl2HvYGRaWZRVCPNxI13nU0zj7nGRhrrVVtxV1/JyEXQFuBxNxgrrN/JQcUuXURyAtxk
63z2K2j87SiLb5xXwYuDslUqgVdf5QZ9lYG/rfOgzO3TKczNY8wraJvnezcJlX3M1SF13zL2DYvB
hwCC35QPvE28bnF9gf+nrXmLkj/SRru4bHcFezSmh445u7r6LMkWm9cv2rnX+qs5gmzsAYA3yw2W
+t3cHsb6/tzNURT7ocVFaCpOxEKxbvJxnuWT3Ymj6iPcKuP7DPjvc//cjVD2+lMCLKf5SQyF+DMP
tRswJ79BV+yo3vHlsZgWn/OPuKMdmAhJvOys0vZsY4vc+Vf7r1lA86AhUV0+l5ixHJVxyDEU5pEs
7S7H+Ap1sBPi9cjZtkPkLenejdmOdDkYvMRB1mHaqvu0svxyzj380Z2NfU6ezPzT5dDxCxb4Wt80
92tiUK0ZC3GDqXg7Q0uQdLhbN6lfL8uuELVnQcIiP1QVOUIR/mCxQwv+wNl9vPz5VyMXd3VfhK5A
NfAJlmkrVnrQ0Mm9xM5M73Lra0tPz4M4OVmqNlugjSC/1vPXxCQ+yb9G8ijYobeaoG2eqjHyxuq5
d8IiyXfNjFxT5WPVgVZwAyzHztP8iol1PkaDtDED1YQbOJFz7E3ioQMuUBrVlJ2XfU3SW4jlliUw
612/LxfUvalDZ31yUdIK889R4I5fMPck/4T7jbdEP1R7QNpwt4zOMcfiPS+iagEVIj8vke2FuzY7
2p0/naFBj6u+DYBifXKbXPqZk2ydedcaP4fQF2EMIuEA6KexCCIrfRjm8UDjYX953leisA6BVUkq
amElIlDAcXpuad+TQYa4M2+0v9Z1LaI1JCGoMs9EkMsPPa8eclAgXu75WstahColilLsLBVBkQ6j
51JxY/LqzeW2X91o4WtaFCrdhRJnbkTA+qNybE8ktt/i1SL60rJxBw7Bw3Xf0SKKikhZmQTWt3r3
iwmJzJ1w7PuiKELTpJEnJnGLd6pmw8dXLKajXYsSbGndXIpApJkBB7KBdu3xOHx5LGutn235YpEO
ZaFAW2E5QYbS4GKf5ksFRqi8G5rrlpJ+LYuoLAHyYXaQ9eATMSLu+K4DNs3L3X/18M5dHeY6NRXq
8sgsAtJM31UESK1qPjJscE0cbcz2moXOPvjCQhVYzAWBcGlgQCz2MHDu7GQi2O7yAFY8WYe65klW
SxLHVtCO/G3hVG9NIDtTw9q41K81rzkyGLTrJBfUCtLS9Q2jP5GI37pqizB/zTaaNxvDMtuWwdH7
WqW7pAXlkJM7VyVMMbmaP7tuDOV2maLzo3geHTf2OLuKwRdtaz68FDlp53FE27wxPMdts1Nf9cbG
on99WTo63rWgrKuLEWvmzOovb1B96cQ7oLxn3OwtqE1NjWmrjfjw+hQ7OvqV2Q4Tk1tYgSJe3HlL
5wFIfnlxvj69jq4uLOKhtjLIoQd4zp48c+whVj0XV618SPv+7leRbEfTcCMaFE0dLOn4QIryGFtb
PLhrZjn//IXbpimt+24eeCAHsZvd4W2Jz5Bo61K3Zprzz18076TzICAPwAJzrCzPqKqQ9Zm40jSa
18LaqTlUjAZNOuyoHPbRwg+8KzeaX+u75rV9YzXSamYajIvYLx2/SVARfHnFrFldc1nJISrRuwkL
rAZPWBloxv1yacr9gvqf/eVPrPVe89yWplXRc4MGZdvcLETebgeFld7raNc6m/BECSpBrJP+rqmK
J5cuHp+SjSzQOVv192Oyo2NdCTZxV40zCaCt8yG3kruK8z1UNk+TE++Ngm8cx1cMpMsGm1baNA0h
M1jXZ+6rFBKAOTXJxna4NgjNbQ3WUIOLxAzmqH6smjyI5ixMjGhnLcNNVV93wnV03KtsW1bwYVng
vuNyZ4CPDyTWXbxroIe1Ed1e52/ijnM24Asftgq1JENDl4DMs58mZOck9s0vLqKuz31hQAeBNk9d
1B8Fj95C5HLjnLo2QZp7d11XpbHTLkFCsvQdeEdm6kUlgCq7qzxEB5YuqSi4a80qmDP3LR4Njq3o
N9bW2uxr/h3RMp4nsIoHtWz3Vc1v8qj64JpR6hlxDYnt4dptTUeMmm6bdqTGl1xm73pH4ujViB8t
aq2vC1U6prO35yVHmRSsNJQT0onug9vMD8gDPF2ehZVgosM6l2LIO3BtqiAFos+PzToPhryRJ5bQ
4nT5EysLSQdv4sF6cMFQoALS9hzX5m7cqSLZwiWuta57umkUtJnNKRC1nb8niluVJ8Dos5EWXWv+
bLcX3gfwdguKDTkFvWvIG1O4/E60bAsPvGb981dftA6ysrqASqkKmFGDN6sVfj2Tb8werjpYOzq2
vS3qDPRihQpE7D7MxHjTgza+7NXWqW7NOtoendGh7cBKpAJUnEaHdERN9Cxww7y8cNaso7lxiWoV
p8mdMRBOtevS7qHKI2DMr9Lu5I6ONx1b5kZNOYxBYiLxWU+V4SH3ITcc97z+XtlGdbypqAbZ88bs
AmXJQ0LMkAwqyOr5IUnajcruFfvoeFPKLTEWi5JBNvSxrxrzFNsp9eKIXPOghUTnOb6+WJ5jy3tF
Z6MLuFHHPo+dRyNLlv3l2V1ZOzrUtLWhnZqZtQzyYfgGoYwYDwxIbV3X+NlkL3puuKPJYwuNt9X4
taZ96RkoFbjc9prZNactcij4IX7JoMqRrs1a7Cr9gvhcbaXqX8U1wOzazlvwuR2rKJbwKtv0IRTu
C8mfSOS+Sc064FAczqxk9ArjKj5efFBz41lV5VmMXgbuYqcHwkrj1MV0C3W1NtGaG6sc5fUClD6B
NOUbwcl34oyPl6fi9VyaI7RT9tLyalY07oKoHHeuak6DxXdmK48MzsbMIrS6ZmNFrfizjm9F/gxb
sVN2gdllQRVbhwHIqLEaPoMt6+Pl0awYSke5IkXe5YCUdAG1kxDiJA8tsOSXm15ZszqL4mBFSQMO
APQ+UXhWVyht7QwODr+cm4fLn1jrvbYRF+A/bhvQywYZsYq3tEmL0/lVY8P8a61rDq0yURdWbDTB
MJOnuFKn3pg2MA1rTZ9//iJWcBNkyEUdNwFzkfpOE4lHaPjBRsfXLK8587I0LZ6b8Mghu+QLREQS
j5jqnVsnGy6wti4137Uj160gt1YHUNkNALPqBrUXKjoZ5laaaM0+mv8i1uR4N1VVwPEQAbXuXN6Z
pLyqdIU7Orq0mZZ84M3UBInjRp7dzCAdN76wcQuxstJ7HVKaJ7mF2k1eBYWp8v2QLPwY22N+nfV1
RGkE+c0xVrQNpqb3UlbtLCuw5/Ruaa/zKh1NWo2cZnhDqZAaTfJuDykMKU4WEfFW5nvlWczRSRLt
3AVBKenxBaAvCif2rOgwo6Srnz+NLvN4fmsZH0z5va0osCbdkYDsoE6PTWr5Zl56jlntC4myP3XT
JZOPFciY6Ykh9vFLvEx2vfqK/zLi7NYpn2AXvvVmuuJZupQutcolY8IuArsz0Du79ARcoAH514br
rlwjdbBqNC8FWQy3DFrSHeo2OnBDHajV3pCl9lHR8+mqwKlzMJ5LAtu0r0s87w3sNEhrV0SLu7F+
VsKDDlK15tSlUd+XCPw4YQ21uMkm+8ssos+OmW/FuDVDaRECodlp6iHDCIbymZHszWxAy8aFHxSC
5V4B5c+NKVnBDjhc2/FH1aAA25ZVYKh707Ru7YZ6avq12ErrA3fVfqoemajxjDl6yAdfZ0Yd0aqa
znEzlVfBHJd4gyVZLA5g/Mv651aRqfkO6PK8NcSVKdNhreYANqg2hcsvIvXODoOnfzvxclQbsdbx
AV+b2AfKsuPIyTE1Yy+bM6+Ddxb17JlbnAYr3qWzJSbUzmYCCstAGsY+ytxPVtbtxiX5fnnRrzV/
HvyLTbeEhHRLMne+y8vbomVPnVr2bKy3XrVXVqQOcE2ZM7IoN+Y72Tm3OS/rfTrE4igK8t4yme1X
bUKuSzbplIku2LrGgWTLXW8e8rkIQDNz6GfDm81vJObP15mL/W6ugUctkvn5cicaKFiwCnW44EUq
DjGt8+vyfUw7SJi14tE8l8sdaslbXxVTcZQ2zzY2ypVt+Nfu82K+xRQZ2N/7+c6KG343FQBHzgkd
Nq5ka61rUQHpcMdpSsu6M5CPu3XzhkANYpl3l42/4pA6JjVzIzyjo5YdgrDjO7uKHt3avu8IajC4
e937uaNDU20QIDWJFYu7vgeMvYMwip/FoOK7PIIVb9ORqX2ZompbDPNdxyakKKea72UtTqjXvy7R
pMNTOwuwY2kTdjdZ9udGgCMgmgOr6q9bmzqeLzOHJqksyGIYhthzZT6IMb2KUwDo2fOaerEyyRI7
QlQOveu6tt0rZ8kPLjaQDcuvBCKdXXFkEmcIsBHegWQptJL2W5ca/lyPezmYHyAj/e26CdacN6tE
VLFa0Lu0ieZd10x3NodQQca2MokrN21dURgiC7iytJLeOT0UwOo0DQ2XHZnRfqWSnrK6CLN4i01k
zd80b17AEhmBpF3dFZndf7SFa76REEr4mKiGlL6cy44ef5ntP76r/4yf6zf/ysfJf/4X/vy9buYO
hXG99sd/Hp/r+6/ls/yv87/6v7/1+7/557u6xP/0X/ntX6Ddf39397X/+tsf9lWf9vPj8NzNT89y
KPpfraOH59/8f/3LP55/tfJubp7/+vN7PVR4IH56Rl1c9ee//+rmx19/nqsb/+Nl8//+u/MQ//rz
f/+v4ln+EX7t0q9Vhf/6MfxxX3c/9Aaev8r+rz8JF/8wBXc5tJgAwvjzj+n5Xz/m/3CQnBK27dqO
BXDon39Uddcnf/1JzX9YFrOJYwnhuNw6R3tZD+e/IvwfhGCHdcE2a1oWAdPCf/fyt2n6n2n7oxrK
N3UKOXg0/Kt69n/Sqw7U6EAviA643HQtZuqPoXlhOFYOGuGHkWVeQnJ/cbITb8ebofvO+vrQTD9H
M9nxIt1NVN7npn2PaqQ3cim9Bsm0OqnDuU32ieUcQJR5Gmdx6IvKn/L5BIWqx7QX74vJOiI1eTCn
d8qe/IEZt648JrXppxPbL27vzyy9y93kibX0phvnxiss12O1BIF15BHaPcb2dJhk+i7rDC+jYle4
PzlIRFHKd5NLMEGOkJ3LvIjae9e8GabqgNEcSEp30Lrw7MrGDQunWSt+w/tu14yVH7dvrLr18pr7
fcsPDqc7vAYOnuWyA5myuzb7lqbZsclvM4i8VPe8IbdNHr1xOQfoMj0paJPJofLbqv0i2e0STQfZ
gJ28/AaBE1Ci136XE0/2B9vt9yyzjtKqj1x+V3XlK0Z2AuEXxKV+XI+34PE9VmUdlFPt403Pn8pb
rqRvuyfb/jq1nRdnnQfxANOcdgvt9qXzpkclGGhh/ByZuyWGsrO8i1poDOeA/zTWkSqJLLb6MPS2
44HlYxcT7injgQGMV8bCM51h8CAr6hvA6hLwE0jrcyscz87kKcqKE0cZt7VEp86J9mXQFE/dzA+S
0p2LMlxbJHfJIg99M3hVM+GypfZ1TxtvbqPvDDoytoh2vUwgQThyaATTT0Wb7pO23MliuZejCRk/
qOsldwXygV68NPsxH35YtQ0Au0yONgHJ8FQv3qKKN0Md3SWKPFIUBnp0MDJfoLCIyv5TtaDyfiqk
Xw9yp/AzsF94cp48uM2N7ZI75GNv54X7xrR49Th4DQ6zdQnUcfvVgO7GiGKMYfEcO35buo9qLoOp
pCc+DaekLt71fDiMifTz/hsqHxzaIZ+bHJw2fTRQoKicj5zRg0Xuo/yTSW6y9sa0HD9l9EY2KOe1
xDG1LZRDA2lUtd3BJdIvJnqLPJA6LShL9F2LZB6SWfWeWt2DEqPnFDaGM+2j1Mx21dQgR0D5fhBY
RS51v1tdf2gd8ojU+b4Y86dxjLhHyvlgluXBGZowL/hbPHTjDbX7PuBZwE+mbI+71aeoV/u4ao6R
sbyrnLYAR+t88yL2/TuqvIwi5JcYpxZFkDNxbJuihoEx/YSXVHyJK9CWPeSYalQPEK+FZIuPGie/
Mt/mDooUIsx1Xu7rTnrUbb66lgRNMhaNQx5aiI81abtvoQ9kg9uF2N/I9GYGRFdMD6nd7iLT8cai
7j3Ul90A97BT6QDB3a9EZe/owA6jUAdZNYENKYweyiqGQd/YVeknBjwrifIbQ8Q/7CnbFVZ57Ejh
uflwUnEOxGv/kSbtnrcKYUyehjQrPYpLPvL5fpYZu6IkgD5AXIHlOwdolMqud7PZeKKz9qlV7Uj+
uUAJGk9PMdaZIP37msS34CocseiUP6TOLoKg6zi3Zw23bz13TihySn3Imj8WDeoHOB0HP3HdI4o+
UY/H36SdY+xwI7o1jX6fVTCXnUrmiTq/m/Lozimt91NpBYCZmXeV6hxvMH8gebCXs/Ds6UkpQO9J
eZMI4zYT4mZ0l/umWE4MRI9uVPiFARrpGKMpEUmS1rxvavkYJZ8Jnf1xkR/MknutlEdIQb9hkNw0
QT09tu8To/G6otkxZR5lcbskN7IUPgGHocniQ8RNb5TFTXmu42wjv4BWu6II9YS9d/C7bEh92tzg
kz6kFfwxSjxwKp8Ku/5sZsle4dRepvs6KfaCm/cmYBlqcrwMeQmPtz/z5uM4ymCpELDnPNvHxrex
jnetJHiqyCY/SZedUzy02AFsFPLz7P0I4vcokSebWU94LPHGOvVjZ0E8eFtNKJsAYfBlD/j9dPpr
F7UYZajm5jawefouys1p6do6IQ9Dk3mW+TZz0t1sPM6QPUuy+V+Hrd/OWi/d7fdLyL8+ZnFhU9cG
6s/RocKoBZ6yKi/YQ0aiPTNQ7YXiZku4G7e11z4jTItwwhgTf2ObqaymcXnpsoc4v13yJzX8ZPbW
ferXsVcPHDjKUAu0jMJy9eN9XEWiI07OHkQ43y6H6Nj8qEsv32MH8ZRf/qjui9bPg/mH8uddfwTx
/Zbs0++PhP+y5sseaNeXJuKg/6CwpnnLDsNxPLGjvMGJfGPSftVo/H2k4NnDcdvkVF8itlV1hYwa
9oAn/r2qvPpe+IiVN84u9edDcT9/Yj71+vfTndpi9NHqRv57jA6BYK7NYefz8n1xRRMyhWgLh5UV
vl3uk8MUndIQJWn5ETD623qX7Gvis89z6fF6///vGi4jlgXklUNM/erZoEy6HMuKPVBieFDMa/l4
6M3Hoc0OnHcba5b8Su5pZsZXBI6yIG+2/w9xX9YcqY5t/YvoACGEeGVIMj1l2i7bVX4hanAxgxCD
gF9/V1afrz8XVSTRvg834jx0uM9BCdKWtvZeg7OEDUx6K3NzHrpjOncPCrpO8VS7hl364nzslrqb
WTgTDPPU9dztevo0jk7QDGNgVvq1cuADzbHg+ARCVX3fRO21VkrsGzBW0DNYxaJGPsUp0obhiief
+hk6YXr2auo0NM1ob9TDzdTGPomEKwp5VbfixITYRWb3HUYNV9OoQisRnkxi38z0B4hsPje8ve3g
jeEW5ncz1Q7ahEQGqxIy0Zq2G5zmOq/qIB+erHwIKz5f94CvwX/hqrE0w+UZOeoELi+kaly9MZ6b
yDo0g7wzuP0E9YZHBaG/sBXVA3O0m1RZd1RH6t6XSRVAYjDag8/wk8+APzjzVycu7lCT/SYh47IT
ee3DcKR15cRPcNLYO0T5tKpvQF8td4NdXFt17vej9Ty1V8VYeHHhTN5U6g/9OHm11bimZfiSiKum
6jwTfhxkBoygTZk3pP2ntjlKPfbjZPInDgfSZPTivPBHPfMs1oU970FnAlT+uRLFVXYuS4/swSI1
9zjDHtsQ8VIP+VOkl+HkFKexVb7gpPKqOYEJY/SsEvmVGVAfbFofNZUHm2iuYtJjPHEZtXwZFX5p
VoEjcIg75X8F1foVcNxAQmRyonPzD7k60kbQlEzG7giSgpvOd/38fDmqFvX7f0YAaZI4cCq3jeU6
50OlhkjI7ggTzBvTj69EkNxFrnRzv/I2sWF/OQtA18B11IHPoW4tW0UWlD/syOTzEcSCgzRdvY6A
F5OPUDX0Umuvsu5mQNFzrh3f4HUdwuZhT0hoTFdcgRjlqitcg48l6/0UoVVGWpCZap81xfO5oZI9
Ztp0hURvp+ITQxHMbpV0pYh3KoOruKmPh1H5rB3fEo4rUBI/Rx28gQCrlbUA183cj0WMWSxc5BoM
+c3lb30+ARZbym8vfy6zvNs9DW7WOput+ViR0a2yRyd5vDzALzuB30cgAKYieSDIb/DPov/TV2jg
jhpxjpY7+LPfevM3x/teH7AxXzmHrdn8VVFfDufoDjREKFgDbJlA1NSYxxTpxbGx2iBm/HoeWOB0
mg+kKm7MBaicmdeQ0cuL58z+YaU3evcMw+CT4KVbDUjuqxwXlkcKK6UBeNBSb7BdGIdiBsk5nnxQ
4q4rxkNh1OFgCQic4iog5qtcg5KPCX7fJxlvBByC649ZIudwsAjqGQao1IszLhdapLOydo5dBHJW
9MWsse+nP/SKuCS6yYtun8LzVk2pK8zRjQa5i1PHLZK3WBH4TGGfA6oALT5cI6wG/bA5cus59c1a
HcrJvmmNzneszrNbwx0zUsCk0/gOKW+352AvRyKYpt5t1c/U1l1b5vs6FV/MUn1vo+6YxyhVmC+q
NUKe7stR3TVj7s7swXF6t2msk7CemwT84fo2my1/jKuQ4uIwqW6vR28RzfyoOiYMneMevcDWE8bg
y0yEObjQU18cugT4e2f2BmEfUMkMVGy7rWMfOiffQxPsweoNzTfh5hTVoGJG/CsR7TdItYUJbz2q
6Q/U7k+dsB+GUt1ZTu+3toU2zPWod64qjkrAYa7BSahqnBnJzuorN2UO3BN1t5/acBjHgzNy30rv
WAplTkhOdulrZyd7GBmHc/RSQSffsr92ETbz9Fj3YZHSzyITV0Mv7rKs9TPxcDmifqm2LZa4Y0Mj
3jAdJK+2ft7Q3sUsyWc41BlFfKqzW0NANiwtYCeZnrOCG11Nz5MWexng7Ml8nU53c4JrsdR93W5v
CvTBI9X7BuDCQtdcQW23TuIAJqcuVhFACrMPUCsY6xyJ9xuDZ2h1pBoE3YZPjPyUeYIuPy4v1eRq
9s7GXOeV37G7ZIyDqDrARM83hv5IS9NPFABEIw150Xmcv7bpQU+/MLO8TmrT5cnkxaDD27q8h6bU
RqL0y9X0tw9kcJ0jQC0QKB1kZ4uGmNWqStQ0y08zeajKh8zsgE8kP00lr/Kh20PpDf6kL3b0qUrv
4rTw+vnboH3KLKAMo+o6yy2/rPHra77LtOu4eEz4Q4UiXT3fj/2TNc7XCSppLcQbeHuscHmEztk+
Kw4O+RpRT+c/CX+wnWtq307CupmFuFaw7sWeg40k9aoa7dr0eF5o05j4Q059mRzG+hRRx2ur0kQp
AbJ2c75FEvjbZzEtatgOt5BGUnPxWbBqWGFqpDgJ54mU+g8LmYdWye+coaFkK83Xp/5bwyp/ij5P
kY704Qtom5GfR41fl32QKXrQ5urKrCyfZs9g3yTmt9jO3dHuPRNrgkS51wyOW1Zf7Q5X9fRYZpVr
txYoOt9LdsqrV51/LftrGwtF75QfqSHophnqCA8dEj6pxJtsykPltHdlbWO7nl6T1vFQnLgeSuJH
3Pgsx+FOTsZVSc2ttOOPXRZafhbuL6ZFuGHByO73uOIxJ0ZW6vWJhkoLSNCEmldNqFX6qML9JH4W
sDuN+plHt6S2/sx4FkMvjmHew7a1Heb6NOwGXw8Kf96XHn10wnoX77ZYNX8eyRgNutvMwBaio6C1
OE5Q/iBiVrw+zb2bfh39xCtfu33zGdftOYD+5IF7l7cs4xeOfxGSuCExC9xSm1JnKW6dSSfXgOOt
TlqeKo9Y+f0c/1CDmbqszZC1zsxvs6tazwONMFeC5zYlN10B8QW2r7tnpQ0Qhj0l8DhgGWyE4sif
xX1KjlIDZUOXLtS/g9zGf4UTMZWzV/P+a1IVzhUfoh+dzD6xDqtwYo891lcmYhTlCG4gJgpDnB/K
8rOj77u4DIhuv4LeeCgm269hj9GI6zbDUkbJV2srL2EPXUd3JHoUovGUcaCy94xsuMmKLxmKvLWM
XNS3PA3Xg6q/pfnJdqBWdJqyA8vu6uLKhqteLVFEmU+6fEVBK4Sg8Y3V1js6ki+NYX3VzbsUpujy
Pqfq/HVmnC2oCE7lPivZj5gfdFJ/ajOUaFOsQ5HQAAKZQZykblpp98xpj/bcOGDj2IUrbOE1xnWq
kp0ADSibgzrrXa6urOZJNrPXjj+V/FTaal+Tn1XeufaAFkI/+Wb63PLU1fELAPELcBvwEjpIN+mq
R3BMdoDG70qjOsyOEdhF4qJIioPuCUcMaV9qeoQ5TVc9zTb34ODrRxaqnUOYT3zclUy/0lvuRdGX
MbGB1JQHVpTfJmX6nHaebj9TrblnlTrC2+KgosHPCIfqLb/iFtmR+jhbPQAtOboMuqtwZYsOPEdW
ZBbm7aCH9bAzgX2ArUnmqzh51MzKrfJvGnhXbd9fWTOyB1H7bTrg06k9GegDG+ZdsekGsaBk4RID
bXaTO7rJTPsvQcZzYiCBoPKkX1k7+wXVa9cKjaB5BI12I7z+KPOch3IsB9cxnHz6cmMfusIWVTZL
bFzygP4QyjxaKMN+Kw/9hbf8PYp/H2hRT9IgMqXhBixPDlZUXWKtT99zlLItdpb2/zyOjYsOsK+N
yY3Fnq1ce8HPRW+t9hxleBPrD2bi7HMYTBQSpyGURBx0kyY0zToWuTRWOx1dnILhSBYx0rxrRwwQ
MrHAmm5cIUovF/xLqvNTk1SeYT/1eulNHA2kOnKn6CFLbnrVfEoJZHRk5lU08WLtucpenR4HqjpR
rFq0vNrmR42a1IxEmPNjSZv94Ew4+n/oJa6YQDZGGdCCX7OGBwQVXWiBBvAt2vfDZLuwE3mg8hkq
lFfCsV2NfqaIvJl8ovI1Vuh/TcMh1exbQSEelZ/FG3AncL5AqK9Fly6Xk09yPdDafifNaDfobWB0
3zv1WhXPQvusTzfJzKCtlO1xS7xKre9DO0yeMX826+tm+gFV1YDVzvMIFGVmEI8S9CDEudrleI5A
7kFzn5ZvY5z6Bfp6UVib1c7CDYWD0V5KUGWnOJhi+lT1w5XKIWKTNK5Mx0Cnk9tBfjhNcS2r08SN
E0RXF+3zrrxDtoOqTnWVNPLWQV+wFPPe6J6H+oaJu1l7pqiBJHa9S9kPNIBca0YWYO8siTZPYYfO
VP4vl/vinO4puJTEwCoEWnffh3lohslehptVzT/zAcfClZUYjCC6/vAErpjVZBkQzSfzsTrAdT4N
4gBdMB9tiUN+MFDRzIIiZMHls/JvwYwL87m+ZxjWH0W+vkOFr3a4PBWHeG/snaAL6G777f6MZaKj
LY6qNDIexv59Yr+7RYz2FKFfaQynJnU8yR6AydGjx5J/Ebl1I6whIECeerAtTtwZvTsOIiuuWb2r
x/m9ZsfP6WSjbWqe5qy97tHsSjv5FE0iGC3crc8ljPYxjn7Y4Fxkxn2jfsaq3HPntQIcuJxaBPvz
UHzLxifV5GE8KNy9X5NKenSYQ61+HuUJLfhPc3wEQ/1Us7fZemnb7zMhuzzbsgX9JWH0276Gb2E6
1IaIh8MsiAj+nvmNOBl7PqMrNOzGm/jR8mFXeGXvx71+6ALd1x7QtPHIrvbjo71xWVkITuGcWIy9
SP2aUpMcasbDCQhKH32PT/F+uo0DCxiE68HTbvE57iO32BdX/b7b1dfa5vHxZ/ketQUTltAOx6Fl
8mV5oR5lkiU12pJtmeDk7AIb7pMxyhRuZZt+PWZP2POPPXkc5uNYK6+NhxulA0Gk2B7+QaEWRVCf
AkIAO+LlYPgzMT7/NEaISZljErIEp8UG+nsRVK1OqSOwD/Y3BRrTtjqkUfII+Z2wYvPXfqJBx7J7
0iV3MNnaiMdfbZrfFwduBGh/6YgRwwJO7ffFUYBSPVjjpE6NKABdw88YWreBx5wtfVhmQv+pOebG
Ncyk4Xyhbmc9+pnZwoVvq987Q0DRy4faEbp4NHHTxvTLGcCDufSbQdzGxryxOf5C0y1+ro3AZtCt
sxzk3IvkPplss8TWNZ7QG8bc1aF+dvKTCtUr6KGWPwDPgphie4yKyO0S84qRe607seIF4IgrUhhX
hkDLMoGOd/8Sm5rX6rsmkm+I/0Meo8QyDCk0m5IfGxP9O3bsHAb0t599/v/fbUfQvWcmNdh4yg71
ftw5tVv5mV96Q4xeGXepD/23HZpkt+nunxD8B2j1G3LoP9CtJcDrNv0u67b+2S3hW7/hvY7irXrs
5Ntbd/tVLP/N83jvn//P+P+XQC/jvFjXkV6H6sfbe1jXr3/937gux/4XSrU4gFAvoBwnBI6pf0O7
GP8X0U2KRjBFpon/iYLuP9Au0/qXpRsOQ0/gvJ2+h3axf9nsvMdym9iYRpw7/w2065xn/v81rqEM
alPbspdOXyCpwSuhGO2gsxLcOuZ5ml4SwsYPoLXPj19EOpS680mNQFTJtiriq7bIoNKJ22X7Osh5
hO+4oSLpwczPTjai9nzA/O2FAMx7v+qdcs55D6/foJSDkR1JoTeTlwBTZeBCY9ny8G56/1no77vr
a99tUYNv0QHPVIzqaTLBhwN4lBktqGQm9QbZ+Ly3/O01FqBM22l0Abw+C8B7hJu3A4o9CjoVBDwm
3lVjCPNcaKmUU7NVC115oWWHCKaVYrDPAw6FY49XddJHvUfbPtna/X/PAf+z0pb0aZ7OSu960wp4
MdXZU5QmZje4upNHaK+BaQFACm0hv/F4eYKM85f6yxdcsqmFXba51U5W0Mfx0HjAgIdmCR+ZAQ1A
7UvfsxHdC6gwElSlbe0GlwhoyXoaSlblBp977Y0XeUgRT+VQWMoKFPIjD+pPP5NhOjT6UPhq/Ijm
ECJs6fJTI1gVn1CKgY6o/TmWEj6noOJuXFTXXuG8Wt6dIQXs2VhrAr2Um2n6Bvp4fdO2KHHrpgXM
Nu2qaffB6VrsFLWmLPjkWlagxcD7RCN7JlZnezFzSm92gBfs4z6GNidus6RUT3k3+JdHXlv4iw1D
FioTgjRW0NXaPAcgGmRQlAGyM/7gAIutgoyxwaciwz1ThzaEm+cQCfdGq0yjDw6w2CtINmkVsANa
WNWTzU5dzWft0daovpXVr2xGSzJ2y/VeV6OFALIjVHLTpCtcbUhy3ICzRgIzOSb7JJu3ZNVXZmRJ
zHbqnBbQ2sZdW+NzuVPSgJ/HCB+uIbw85StnxDI7N2kdcSU0O+y6nnT7itWwOp8roxgDkXZq3Aie
tWEW8d/UQxOZY4nOJhpMn1CpSI6N6OSpzepkw7h6bYjz39/Fp8pHbii4Q4VEA5KPGk2SXzuK47DI
LZ6PG2fq2oSc//5ulITH0AWx0ReTEEs4aOWsH53YkFtS22uPX4Z+lE46vhALexstHdgCjfQLm+st
yu3aN1oEeD/YtQ1LZhYOcAP8NOaqDXCyVoWbGv2WXMHaKyxivAcXeSqmjAO0PeRpUKAuq7kt7glb
fY21l1jEeO5oVgPFBUxBI01n1yRA7QYpF32HPnlRNcGHImNJ37YJOOeGNrIwAjUNpjdzc9dOjnk7
wQj2YynhksNdOoOysj5G8FGj7H2QsABula3U8muzmR39qtMSx76f4tpkH0vWlqxue8InA3vVDgeJ
aQoTa0J7vhqh6LER6SvH5JLUPaYT1LSItENDi000gEnPLNhm9lHtQtR9QH+3pzLdGGxlN16ia6Y4
i/VSYa1ZJVr4qO/CPuOmIAROnTUUaYy73IKQyQ03OmP8cnlZ4Iryt1xqSc0uxjiy61lFEHAmYHLW
0Kxvv7dkTkSgzbJm9zkwDjH2uSJBwxymceTzRB3Tur88/Ep0LSnbU3RWmMq1KCxtrfcTCiqCYrbw
Lz99LVP8g7Q9dGPawKElNHW8TDAb0dAFPM6KKYzbqY9fhEZRaqMzr6y7ETe46pbYnGef0ZEAbv/y
r1h7x8UOwqvMErVKaSjsqDU9NjtvYhxVs7GFr63Qxf5RSJMZE5yTQmqmKoReWxZIXlQPGq/ncCyj
fuPesvIaS+Z2b0jGM0jYh6DZZ68Zb7RTNBTxxva09nT++0HUmDFMlzXbCa1CAfrXG/wMqUnl1H4s
tpY07DZtJosAJh92k4rIgdodIc+NMOm0r9JeAO0/MxF/F+UMHtHliV/Z2Zf+Q6aqCqwjGAAwHpXg
KYCNIoBViJs3sKNQBf7YKOfR3x3hM53zpme4HCRxkQesg1JEJWICDJf4YNq2ZGazyNGrrBnnsO3j
LiQpG3zY5G5h59emfpEkMENPtBEHBHBEaemRDtizaKrJBxfWIkfALarmBrzwQtI2FeClxksVU7kx
w2s/fRHaBhMVBeRwBs1Hm+/VUBHTH2KNbqXna89fxHYCPTJhygll7ah0DppuNjvcB+jHPs2SrGMK
YPK6HE/vIkI9oLM5uPYg2l1el2ub75KJzSsy88HGvKIt5JsgVJnaeFuW8Wfq5I8jB7srhyWXQLOg
3LKgXzlAlxXwTNekrqIWky2yL7qWam6MFqxbUAHM2xw3ntMVG5nHSnAvidpVZCXzbGgK8BfrDddb
KPbRLhdV2Cl7S9VwZfqXrRbQU4YqyyMFFS4mH5wOBCKD1vnGDeO8tf6ljLLka3cVNj81MxUaFHxt
BOCrlufQ36Hg39HoMxQVe9eJso3FtjY1iyg3urKI+Jz1IEBaGmAdpuXHM9nnoi/BjJKAuo/Fxout
fbZFyOPEj/LcgCsA+GSR4UmLgESZjHniX17Za1O/iHoLinK5NqP+xFG9QDeeUReO1cW1U+XVxmm1
9gqLwEfhVhuMPuugQhWr9jEy4hyKPH1VvH3oFZY+JbmRDk0MKngwxj38Nqb5k20LoGAj+yNqAKhe
La1KrEyDMRGPhgASfyjQtj1xmzPM9fLvX0l6lo0bU2SUAF05BKLSvsQjkKZD6xwFYFGQu96CjKxM
wi+k8buTNRez1LSW/fMKlICPYQ1s6xXWnn5eXe+ejh5j1PPEGAJHObpLzk9vP/6BzqO+e3quDyIq
Wjy9mVsoUYnpFAt213NQmxmDRdTlaVh7h0VQJ9TitU501HAoeQN+ggcRAAcfO1x/tTvfv8JYFjyN
8XDeckiK02QKYsWSDaWTlf3oFyTp3dPHDhWvYsrx00HqpY58HDsKVgqdd4OgLy2Ulja+0dpAi1Au
E0Gq2tT7X+xv1ep3WQ7O+Zh9S0xzz9ItZ++143YJ5m9n2Yk6UX0Qg7RjRiOcmJ29BtYcy2GqKvUg
Geh9mVp+A8bw5elfeTV9kbTrwKqZUwJ66thPyB+ykGcUdPgx/Upz49F2PmL/jL1kaSrStGCtIUkH
qpY5wD9maeH2kmz1z1e286WpiG1mWpxqoOfXVEMrX2OdW82tfcReWGwstpU4WaJl4c5HKmo7fTgb
6KxCFbHMC28Gpm8LIbE2E4twJ83olICBDaGVT+LBkRYD7JBjLuhsuLp0rNty4mV4edrX3mYR9UYa
EVmPZR/GESjATgb+bZtnU3D56WvTQX7fuXoJbmQ8gZzXOeZrq43XY1tC0hlk6I89f3F6j+2UldOk
dWCQanfYdb+YUXyfi/L+8uNXTqal04iTpqVtVHYXovVZuomKwYiuk4eBx5BTyj7i722DjXUu57zb
vaq81aQD8YZQptZtI/XaRTHq2LHx5fJb/H0S2NJlBJ1sJVrk6AGRaVC10WM6GS8QCtxQOVrZrIB1
+f3381TFGlKEKaTRrIfmiFZxHgFTOxt1EcR1loZ2JE2Pyq6+HVMoW9Bebtmw/32GmHP++7tvN8RW
n+R4cghR7+humorKL5VD9trE7Z3gRb9xQ1gb5/xt343TQ7xeLyKwXGiaHfMyH1xK8K4CmG3WOD8v
T9TaIIvAj2Dcaw+p7EM1COEacj6WpUhdm4hTkWzJEv494AEu+v1NnIrRVGhlF3Ije2O9lV5hw9my
R1hbaot4Jx3pZCdT7CaDujPa+AhMH0SexofLH2jt8Ytwn2ntZBCf70NdQkuD1HUQqfq1aPjpY89f
HO9U0VGlJp7PNQXSRgSqYn1lELpxcqzM75ItXqsoijszhgIE0+4HvRnBMxtx04TKfasDr335Jf5+
fLA/rEoMIexZIxqyxeG6g/JDPNRPkW34cdPc9aT5gHgydq2lVYmW4Moha3yrvEdCF80BMdsdHLOD
y2+xskz5+Ru+CzgAyiZzRJMjqOdhLxW5ptbGLKwsoqU9iZisjtUCl1fT6A6irfcl0oWZbmmCrf3w
RRCnRTcmPbh5AakfdYEWsvP2sS+yCNzCyaSAF48Gc2mQ/aIGkD/7QzdUtnQd6ZshB84PDO2pzYxP
89SRMOvN1r/8w9cW5CJqAYGjmV44XWhExzyhYd0V15yI0Nb1e+ikfXDZL2IXyuwQwqbQd8Z+fD8b
hqfp7GvTgr0a68DQax/xMMK6X3qPYNU3TaEjJ7BmBZKJMzaA7kIB6/K3Wqg7/D/8DVtaj/B2sDtq
DVow7ng4HpLPlLq4EcevZ2fT4xBUQQ0Bm3tAjmt/q9K2EhFLL5Ikhvtbk0xdmDTxbaenr1YMsHKt
Rd8uv9Ta8xexrNBHnKYqAuQ/EfsUPQ4fhuwPcIXecptbG+D893ebhex7He1VDMAL68RF9Q2wjVto
dnzsWPgDfUetSW+40wayNE8jyb8VBHbW9pbY98qOsUTfGSqF1/1odKGjTHrHaqvdN3TcMiRbOXR+
qTy9+zZJS4cCGbgWmHPfuSVsJWwINTuV9mSk5paL8NoELEJ8dGCUC8nsLgToW6WQwAbWybe4nAtf
NHW7le2tDbOIcaFKCkk4xF5MxVdNDS/Kqj/rUbGR7q88fgmuG6DRLZmJT1XRFF2R85GsFUjHoSm2
peK4NsTili2TwUb1f8SNgiQ3crZfs1TdRhV/uhxpK0tpiabLShBM7cRswwk4bZlpaZBSnoaXH772
2xdh3McS+NZ+wGXLgpKKLg+c8QD+1Bs4vLXffh723UKFWmo1xWbZhgR6AB6R5qszGs3G6bD228+D
vnv4BBEEFJ66NqTTcJ0UkMdR9bEZyo0dYiXIluYkBG1OIIY1Ccfj6CHh7KrI9E81fr7XRM2WN8za
IOT3d4ChVuUMFIM0Tgp2liP2nMdfWF3+0Kp8d3mOF1TZ/5w/S74qPNXaPDGUDBl0HsoW4F8LKmLA
z1s/oAAHq9PI8as4OaA5k3sqSYSf6uKRal0TlpG+dUlZm65FoCvNxI5Le0xXQo5tZz1o1P7UOlvM
55XHL5FynYImoWB1C/08M4yJdTsKcYDo3kZqvJLwLJFxQ8RzlhVUhgpkcJuMZ3G09j42Ze8Snt62
1pZC0krILBFy6UyjVo45HLuhP5TT6a7kH8ySf0mMvgsYpUlSALciw6QczsRTm2W3DROjq+BvtaXq
vjYP57+/G8TKq7HKawsfaupO0LDzi4S+aCL/dHkxr32eRdCPAMIWDLUH7ChDuy8nvfOAU/2I/S8S
waXYQkwSC7kMkWFBjReVZQ9A7wdUE88f+/GLaE/GRkC9ImlDi6RUBSSvoakao4Wc+5cHWNlOrMWZ
TZM45j0vIOYxavdpST4VjTiNVR2O1UecIM+faBHGRWo1qAhgiDYabhse39Y9PGrSrcbayvJZwuAK
PkVlM0wylKb9XR84cn5OunsjVunGmbQ2wuK4JvagW0OKBdorUPeawriOQYZygfnfuHmtDXDeQt5F
QDlGWje2CV6BxtIFIewYJfoxkc6Py5O89vzz5L97fidp31MHM4AN9XqA4naeVCGPyMfW0BLk5qi4
6LMmlmGVp89Amz80UjyyAeTFZqsvsbJMl6A2NPmljpxbhjp6gVZe4Nre3Iwc0q6SBx/7SIubNcqu
XcSU1oQt4y8sZjcTWv9F3nz+2OMXkQwxmDKPBUxiGL6V6zSxcuHaHns93TJ2W5vlRSh3ZtZoWe00
Ye6M0L6b7yXJ73vNebr8Auf98k9wAaSsfl9Euo7LYWXpTch5AfeNJINsijbW5ePlxy84j//JOZZo
tCxzsnnIJvz8RkA7oTxJ3tymWvvNbDQV6DV7grBVD3sKqGBkud27qNjAy6DJPvZ+S2+RIbNYVHKz
CWdHEs9o6d2gIPF2+e1WPt4Sq9ZrFa+tsW7gjz0nUAS0zaYWb9wZ8o161toAixCnU6076Jo34STa
ToSG0TStG0W0+VgThy3xBcCPTAiGQoQFy16HsTo6UMON7PRj4bEEFwwomI1wXa9Dq4/C1oFUCJi1
M99SPl37POeYebcDTnnfc1lGIrSsGNqE+WhD4rp3bLXlqrKyQS0BdUYJnrNyNBFmkfqBuuvNyLoW
6iPZnS51sbu8ilYifKl0YdvjyPVBF6GZyycrnaBDzVrpQYfjg1d4c7FLdQWQp60JTWl7nqu3YR6n
K2Mm+dccRohbOJK1t1jsU2MqmYQmngjrJKvdjkFzJScPY2F8CCzEzMVGVZBalfCLEqGsuNhPrd7u
4EWWbJzVKytpCbEbTKjmiEKdJ9qaX6CWGEMLDV6sH9solhA7E2eERSZMsVNFTbuze25S2I7VENm8
vIZWFuoSUIfebl5XYhAht6sMkdaFUvKnuqq+WjH9YFa8hNLZeUkAspdYRrR7TOP2PunmF4e3GzWI
tTlYRHMcQS+nKOImtCtIKtTQJE8o3WrErj38/Pd3W0UDSUAOsy4BzoMmXzVmkEOfl8MHl88iyxBd
l2TQrq7DSLc81KN1XxZsS0Rj7acvolfCj7YTBR7O6w5S4JV1yKtNCN7feQXQBVl8l3QEuJSTOsyy
KdWeYns24EuQQfPJfGB6b8prLYmY7vWRzadTa0e2ODSQhoZiAO0tfugbksOEgjqRmkKwlEzlKzVl
8uvIWQlhfFTrccznXZUdShXF8ioeQe8LYZeWWCezzdE3hkYCG14hIp6nj05Uw5SCWa0NmeWG6dNO
jY6RBriitdWXETJc0amjMJv/psPVov9RVHaCOmTeNeUdQ4EDemtpZk/XndlVKlBCjpMvJKSGHpyx
JBMAyxH0/Y3KnPo9ishzvIeEcFmB1iCYflAVfL8OtQ2fZIjijolxrTeRHqFE0pu8Ci6H6tp0Ljay
cqQwCehxJmro3J9dmFFMneqNHsPKLrzE21kDgD5GCalJ4jgQzdSgRjSO2Q8w2De24bUBFhmJ1GMT
FgeGQGklgzQYNgFTaa8sk58uf52155///i5OMzCgh8rWsR51HSIcKP3vQAdM97XZ/Xeav/9JSY3F
VpBAZKuvCGtDG22eA/S8oIhWSPpw+QVWCkT/w9mZ9Uaqq134FyFhzHgLNaQqYyfpJN03qNMDNhhj
DMaGX/+tOtIn9eF0paTcbWXvDQXG0+u11rNO1tBtNU2TmtBbkcACbMBSX2PJuwDtoIMDuCn9jQEb
++N7nXtZq5Ghl3yEKSjDy4JrO4+a/kXLniA1ylx4mHM3WI0OPtcIUwDqcK/HPqo22Rx1hwDi4G+o
jwBo9rmnWHUIIjmgkxTfbFy1kdsyj6vfyjD3K/HwSJuPb3Km161Vd2PbA8jGRjRLKP5AOw3G5/A5
Z0+8ltcpY/XUz0mHnXIXP0vkyL01i9f9asPZfps72v35+BnOfFpred0U9QudDE5XRZ+BxEIrDkoi
dHDBTd8stM8n7kVz7tBffnx8w3MvbdXZrZIC7N4KE37afUcgqN1zzj85Z661dioB2H4Bshzli1EX
mSExZk7rf24x4a86ufVhxo84Kl6yE+LIUtlcj83gv3zuxazm+6GWVVN2yM2OpEmOTFL/Oza584Vu
fe61r7p14tp+aQcs5ppSiIORaY3z9PGSBPHUeP/Y8a+zqwMqTMZPW74U+YOhUHdYBn2nfAZ8qL10
mHfuCdZdWhNnHDbHe2+W9DeDoeD30pp2vDDL/fvy0VpVFwVU1qxusO+LkwlEqUySwi+tjT4ne4vW
sjqYocsyFqncQ7E1Ng9czjPSHRMZqI0dOu+5Gto7D0yBYBePmE+OaYxQ2SPzoqi78A38e+SN1noi
mwB/JluNXzB3y03lE7dZxqx+DlMW7D7+iM/dIv3vqXaoAQcIJWn3mLPukmm5LuNgz8yl+uqZRlqL
iCqHU55Yd3Kf1V4I8hfjV0Kpz+1ForWGyDYxT6eGtvuwG/h+Dhf93NXhdMUSIz8XZBOt1URg68IA
LQEsSCKJfPUsvSpJ8NTPy9ePG+DcGzr9/a+1jlayqsqM4w2FzN6k4GBu0BeDh09dfS3d1AkYMabG
yt6C95YWXlujCg2MhBIXvp8zP3+tz4x9isjCHtNeSTVQyI0bUpTZXD9eOlA/d4PTh/vX+1l8o2Hm
DyRQHYRjIWtrG6JIGCKN+eNXdKYHZKsGQA4teliAGwwVfxvG5oot5hWWnp8fX/7c71/NEmJs5zEz
i9wrLYfCVfTPMoKT97mLryaJql/IMDRJu5/8cCeC5hgEw4U1/r9nCASO//d7bz3PrywyjvaLhTQa
cRxgcgVfYlbdelXwuW8/W80QIxO6IjBi7rMopYjNQFgiRAiXQDpnGjZdvfkMNMPJEsz+NWUwESMS
M1oObKzDGcw2r0v+fKoN1to6BCaV4EVW6GKxh8h0J7MUQHjPz7rNxzc49xz/0xJ8QPY4b/eBMI+i
Ixsz+o8VKFIfX36V6/v/W6EoXbUC4lHG1Nd4gEggAtTLrohEdmbYbn3WFX3ndl0U3s60/OMD5QU/
8YX7nnmstc5O1mnqNdBSboeFkivajNVumj31JFkkLwxO526xmtwEl8T4wQD+lCnVjgxc7FVLo/3I
o/RzjbOW1qnFa/2ylWI/LeJn14vrwIPady6XC8X/c49w6p5/DX9mRraTmfHDsehPGUCKSn3nCfCD
i8i66cIwcu4mp7//dRNEI5UlEnHEftHJeySaQ8fYk6rnCyupM0PgWl4XTj6O0mEphTG6QwKx7il7
Tsx4Scnw7x1RtJbX8WCQwAWemoDWJbwHqj/ObHyrLe22ovHivJRteOGLOr32/103R2uxXRfUxi0a
j0I0ua25zwFl0rDsESRjIejn0mby3BtbdfksXpI5GrDkJ3Yk84YbaF/zNA764YLd4VyLr/p8OgGC
jeUznoPFM3iINLwfFEB/C4IIPtfqa7HdHHPU6m3vAWNaue5Y+8S/CwIVXXJsnGIZ/9UW6yS7GDRP
F8cGnxVcDi38pL0fIZUE2Y8wqpBo2oGc3A0bnL/7zb7WZQpfVZ2y7pVEcL8pUamiTULvMalcisOi
GcpABMSyzBNvqgsI2LXKsr4wUe1+0jYMrydVj8eZMySxl8bm2ZIxBEr7LeLqnxkSxOsvumTLfM98
CGLvasW8ZUNbjw23tKM6K2hQdtOFZcWZBoxXDeiXWVIFqm+2gwPwcTMLN6Z/hlAtIOZYeL4uNOIq
Sff/J4fwf3ZZ8DQwTRGCL1X6OwAU+BeSRczRlGX22A3TG7X1N6P0XayXee/YZK4ADmseG0jZt+CV
+bmbT0gfYSZwRcMvNANcsc6aS+62c6/hNCb8NXJFS9wHJ3f/tipxHjdlTXZj47q9sqFfv348P567
xWoEZl5Np2Wamv1YRy9D6W/QDb803iUc67nLn/7+1xNgTz+3XmyR9b0MQCgH4aFfxresv7SHPDM6
xqch5q/rI5WorZbBNajaSBHARjXrcZvNkKRslrb3lmMC63p6GDIwfy/MiWcGybVYkvRZFIdT1KC4
fQLXN1bsqr7dxTG0BSOcYhemxnO3WS1+GSqchGra7HsFuN+yeBiHg/mopNzFdrh0+nuufVZDMfEr
bhptwFwUhj9Buh/ep6xyP1xNvAsHR2ceZK1WhJajMlOMdJ6K4/xjZyJHoMKDoYG3SxoU6XTxiOqM
lQ94x//+GiqGulKpRbP32z9l+gYZ93Zc6B9V043T6tCQdAuN0t2oLxX4/n20FK0VjB7g9SiZyGa/
SO+KEQbSXAvEsl8sPVihpN0Got85kA4+1VnXqsaElk26CIBtENyTjIdMDNGuSzNIJeJqEv6FL+/M
N/EfjtVffSrCtWOOFJmN64y6cR0Pi9508kFgB3ChD51ZAfwHefTXLZD21nM+45AsSaJxF3NSFdzz
LxU1zl19tTWaOAq61BC2j2ea7jRHkHYtqj8ft8G5i6/6pR8rIkQiShCz+NEvKeik8YUXf+7Sq854
SlQd4C4CI2cJYenCjoH0+49/9bk2XU2oM5IO+YAU3E3Dg2vNxqusf9D152brtZAROk8/wSdTblRt
+yP8k/XOce+xEvXuU79+neZXRgkybamXbZxBGHIqQbWnnh9thcd+f3yHc0PHOr0PCcG6jBDTs5dS
/w54/wb/5B0iH75oR3elF9+7iU05XEa/W3XpOz0zMq4D/ao4qbwpMHwv5kDspq50RwI8ej7QihQ4
KEovjMBnRqm1zNGbHY64Ws2RREqvNQ1vy6m8sdRuEZ8PN7u6wXe35NJ8LskzWmseXe33ZqDgbqLa
4dmdPDlrkIWZLpuPG+tMP1kn9TFIiXsRygxH3fFNNUW7Oeq/fe7Sq94N4Lmr2gorLjGCPSONxFAu
osePL36uHVb9e4KDY+mqrty0KnkpbVJ401s6fG9RS6EyeJxmU/D2klzm3Eta9fgFaVrDNCqO2mjl
b0Y2mz+lltklXeCZAWUteswgRw+TJspAf+oWMKJBpNl5HfljpnLxLkx3Zx5hLWw0sSxl0tMMnvgl
d80X0l06jz2j2YzWssYwXgiC5CoGHKxHp+u2qVv6I4kdZCBQSOgjmyOojj1ErSOKeHF+9sWOuuu3
CYzD4w+2WB3uR6yc9YWzkHOPehoi/poQndcTpNcAd4rE27E6NJNs+a5OhPKKj7+9czc4teNfN5Cc
j3FKWAK2xeJFx7SRM8DbKRLuLoygZ1biax2hHhuzgP5rtqZDYGdTTg+8bO8aICgi3+5Mf8liembQ
XEsJsWSMqKLAGgJrz7DG8m8BlpH5YLyrNkwuCOfP3WQ1DKhkCgFJxU0mY5vca8ldsPDDvJDXjAwX
Zs1z91iNBiEzSI8xMCvUwQIMy/IAPMsbotd/o9jz/rlGX40BXZOC40XLcTsFYBannofEHRf6u09d
fS0orNK58UOPIqwGBuK8a3R1JxI6vnx89TMDzFpPGKIUSEncj9vRH05s1xKqszEjBUvDSzatM31i
rSjk2pIOZ+fjtkQqw1fFNRLHYn9JLqy5TruOf1TT1lrCJWK2H82EIGiND9QApzn70W3A0yupwitZ
pa8suWRuPPcoq+4NezpdQAgatjwDCT3ypQR982J+4pm+vY7nozagi2jGYdt3IBwRANsppODZ0P8x
BH66ev71cZufu89q4Q4IHALtknnYlkQ88rh6aBN2LVR/Hw7z08mwdGFiOXefVfeOGhN7tEfLWELu
NY64cUT8KKzX5IksNzO/JF461yqrLu4tqu1LQZGDBa/VBvA9VmCQv5QJd66HrHr3AmtMySc9bBMV
vHMRfkEUx59OXcJYn/nxa908a1nbdSo02yhjIOYB+ASQU9ltP27qM6PfWjYvSANVZYftWVcaw7az
NjNyYk3L290cB0LvQq2CS1H8Z9p7LRksJ1qGpMajACjxE3SBW9Qz36YgAmBvSg8KoKzPPdTpYf+a
ZBUrk3GMcR+vRbWrj+ydU84UDUuvUkj9PneTVVdvgONm6RLobaqczsd6wgSl+ylPxwAgsPLCAemZ
j2utIASV0B/bKNLbqTHTrmVpkIOPKG6qmdjP9cK1jHBuwYFftNVbglpADgvCzyWsb9qK3dt4eid9
dym971zzr7r7wtpw6VBO3mYZgOONp45t49dwMQELN4o/sp8ubODPfdSr/i6TORmTFOB13kwgsoUg
U9eLkrmOwWDVzr/Qd871zFXHL8NQaFLHuM3Ys0JUDcE5TW0urBT/08T/mLfWOkJD5qU0ukLlBKrh
pMFp7Ex3TQWAHAKMb6yFq73x3GsUugPs1ncZD/sdAlp1TvpoN0bO/9z3sdYcgh5niYEufMv68U9M
wbWNa/VUgVGrEGEY959LHYjWmkMcqeDgYs6yXQiQcjZ5Pzshnz/uq2eWAOs8v4YEpGwoqJp9bACG
7q3MMxuVV+UAmva0VOYFmvBg37Ql2318xzPfxlpySAS0mAtS9nZL6URUDISM3XVMhEwvDAznbnD6
+99j3JAa7FVUtktZuu2GPhf+JxeU/mr6R9ReP84BLj0FwX7h4yZLhs3nXstqCAC8BuTBpMdrOUWS
pRXMR21vkgtf6pnBcq03RDwQbCJzF24c/ACRbG6kVg9+nFzokede+aq/+xFkSLRtww3yQ3YuCu5D
yb98/F7+PWKBDvffrSkV6WthugRnCrJ+E73AueBCFiiUSX8MESjy9Ln7nIbmv74a7jUqBC4z3rXK
G65g653l78DA+3JVtYtltyNWFhc39/F/zhb+dwgDt/y/b5fMQSmnuhdbNjgrXUEEF4HadhGsSUOu
RUTwFbAe5reCaYDWw5w2YOwilF2FZQAl2diDqtEJFbN2p0hVN20ulgZgLVbOXvmDUgtpJjbR9djk
s64sOI2ac0quMwZe1d00lJbEB4fchx6qrsgq8TWEPad77ojULp8C0JOQV+Qjl5SCXd+rYiJj79Ru
XhRJqs3cTxbIujDrsJAveeflLknrI23oWEAPoL5GIO3lQiz6m+6W8A9wBXB4gyDuJddI6AbiucZW
cskz6Uh3RBwZOyob+7ezzEZYUWfusKlqs9Yb9jIqQ/7dpkR5RynrsDJ50ml+hPww3lsZir3xmb4P
hhnHaA2H9n5JGdivQ0uRWNslc7tD9dRURe1stYu8Jcx5yA+CZcsbgxHgVRJdpK7aiVgeulRHp08Y
aGLBrXMbQELbIq79NE+NX4g43AJ8zw8Ivpr2qRyCHWSpm0ZFv5QGZBkeG/Cj3S21/S7qYDkoJ7uf
J7Hvg6zf+JMmBU8TsC8Bmx9n8cjioND9r2C4rjvb550bihDhyWDAXSMZFlSEXdaz/dCLo5sfkWxT
SFLDTXLddpjRkEjNmpwbBFraDjODQXR38z1cxL4J/KEwg8mH4R306LzV+L/68V6Hy3tsfg2k/gWc
wzv13mGbul364M6lKleNLGbr70aBd4XgMANNkvo+Tb+wY4vdow2e9KyPyFPKteYHHuCNKQDY569D
pjZsGW7S6QVs9Du881uYRg6Ra991M0R5O2Bq1jOIpnx5gHulz0+y+WKEYMOJjj9C54uErzIGoDOD
Edl503BHxjEsUlp2dyyoyj0E2FTkcSP0IVQRnTf4NuFhrmqs+lDk0+Oc4cUPajMDUn+HVwvMNGYV
PAPOJbsu/ElnIJale6prE+faRsdWi5tyDoukpncTEzt/Tm+Dcvqmp+przabfNI4EIrPVBp67Bo5W
C1urx16DuXo24/AQLfjk+p7mKQ6htlKw926JfhDpvYZZ+D4s2a1IeNHN9tr4bsO84KsFZBte9bnw
feZvk569pQjMgSV60wTjneCgeg/t9NOz9ZCDvLYNeb8pDcjJFdZnu0oh92mK4G2f6ZXPh5cmI0+U
002odJLPnXqkC4JsM3cbBa8kToC0T7eujm5kkOCgJsy+TlbcZr54rIAkmWt3I5J0G6kJlI1+47UN
CvoHGmc7j5A7wVqFhO3hbkD8EBv0BtjuQ+fXVwi02HKTXlni9kgrua6YzPuaXPfVeA+jULXpeLc1
rDoApFjwhn9DdwPmubyvqvm19IcNOHrFQr5lc/bQTG7nxUkOPV0xYz7FMMggeZP45zrL7hQurazN
ibwPu+5qXIBJbNQWGuYHM3g7A0Z4hU+KK7kF9GdrAaogQ1ZvtBH3FddXRvxO4p8BbV5gk9pLnsKc
g1VZEx2DcihiHb4GnGHHyHLaHlTGn4I0OPgKtJsK2xZAEfZBqOsNvH43YF3vGvCE8p6jTVNtxc1g
I5abIH2fSb1Lp+6BGnj21ETfEZWNIlb6HihAzE8sDTcdKyJv5ozvNAAFeetLexoxngHiepB2uarK
4Kl1EGuwGTY+uDuxXA6yahv6yQNmI2TC2IjmHY3ULjZ+eZUwkESzGF4NNbSAEYgFH4XZTNibblw8
8bwakS9nvDD8tjSlfAIyLlO5HB0AwcYE8tnUOM/JIaVJHsYgDZ9q57I0T6w0T5LwedOzDs3faFGM
HDbrufwVzVoXEnEjcYH/1nRPUzt7DyExyE3mfQf9dO0R9OvWH+COZ2mT7HlI2WvYAidSACjcAVrA
RNLngJ+79CWzYJ3mMCUgR5zXYdLCUa/KMU/paJ7DaZIvbVYh45aEGFI3C+LUunxiqt3Gg88F0BR6
Ga81ivwPJaJx6XYuoSc6Rl0sfqQ4dH5LE1SxOq3pXRiO3m3gurAorcASZepdJXeDM9rbtiSDYCZa
SLNvvWj8QT1oeZM55N8Q4xtUBeS23VsnmTm5/sOCTYu8KS1Pi7lt5YEFuOImcMKXhxPBPNq0JRJO
D3E9T9mNakvS/I69aDCPpG7DJ1dlEGAEwhM0H5WnfgyOuR9lGciXtBl9DBMqPDicS94i0G92W4VZ
//cs1EQ2/aCyW3ja3po2867HBBDA7Tj0EbrY5GVmI4YUDkxosegxJF20K0cj9a4WY4ax3AQvPEjr
b0vJOnQbgQnzaRyG7jAmhD/pJfJ/VhUCKEB8Yo7eTG3W/6nagfrbaBrNNzjB3G/e1npT2qrZLELS
g/bi8K7hLvhFgylUaEfaXVXEn+84WvF7A70OYuNGfTeBI/qz9O0YPixSZPsBE9NDG8b9IzI75NPc
9v1VaDKNPhjGqSzGLkYNrXTavyo7lx4WVpF8Ctv0leNS6KWJxrohHJavA3QN9TEN4uTQ1z3fgIvz
XZNwkNvGUR4/dpnm306ItSD3UXf8OXqB2Q0mG4LDOIDncG+QNOw2YsJE3M9hh/4VZhIT0xyK+9h1
w9YDxewLs5F9a1PivoaDnzx3I2mPqLBHOy6l3auR8R0SuIOrLErmOwyY04948vQAFIWtN804pldh
hd80z9CvnYDIRZal3pdohiVgjmsIehO8RYwfnjcXmOamr9oRWW+6eo4mHLUkGb1Z2NRGRbKEzR/r
k/YhqocZ2egTu5bWJm8JrdrCY4wUkFnSwkZE4i49ZjDssFgKWmhDkZb1O1qQ1swKxJEnSOKwfa/1
HU9D4opFagy9sxNUPSIlxHkF3HP9u3FT6tMca8f0TWdZ+Cp46bPbHrDiCgZdE0fvErnUfAMIIkmK
1K/IdGgcD6Ktk1jglLlbABa5cvA2z9sFLi0vXyanHiLof4ecuATx4kUcISlsh5h0nGayxq+qPFHM
ln8EPlTr5b5YRF8hdzIxk9nOrULJ7yBCOxq9VQHSWFphoT7KGAaIB47IsbZo4ibbxcjhKbrY2VYX
AN15w1T0ymMmD8MoCLDglfSR13XwXdDqKUJKUDFWvVdiQ9eXT+BaTVMe0TLG2GeT9tm5oJJYAKZV
1R+qEgrdJWYRFjClx8k2iebRK3wsscU1lVSrjcEo+Ch1VfIbWzdRkbnF6V07OzUXQAz73g8seMx8
67dVFuyzFELXuoBDRIY3aWIz89sYUBOfbOPBfGTJMGZHGViiQ0h3EKG8FFPQZvyaC9MkX7oQ0N4u
V91ohhs7BfMtxph03gW8JmJreetlx97YyNuALkn9R9sziyQzvOxvCqW6FGvEYPKBWhvpV4AD6qmo
GmpRPRdt/aNyJ7GgTYI024dtL7ucIzNryX0ZyFe/wdJi41gJtnQr3BJthhALxtbHQh7yTMmzuwyZ
dfNGlipabmsN3tbDVIfObMMZUOxtio/R4Z27ym2bNp2TDbNUN1eyRMbvZu4k/w0LlqmvVEvq/hVt
MyM7BjxJU1DOfFOU6PBT4fcWQWqVP2CBRSANhI4W4MkGZ4hTXO5g902GAtbljl6HwZiKKwnTldkA
z7aEd2A7Ju9ikBh81FyzbitV7LX5pGBD31k7TRH0Ik0z/uiDwVd+XllKMsByolj85LpHshFoKu0s
n+DI7uZbeMaGtOiDzgtBBmQkO3A4tfVzswCKXpyyR+W7IbLXh6oJljvYjSpUrsKyefZTrthjpmD7
ePCtXAB2K42LxnAz4Oslx6rXNf3VQNzDruu4p/Nexe3kXfnU2flrHdIw+AaJcpj9IrYp70g3eUdo
jJafmSAIE7CwDld+WEI0BUi3PQLjNy1XyBSlbwIFMhxhA/UVf5GJE8tdxVVvrngJ5dBD4PtL9lJX
80CiEys0CYouIY2L89rPhibP2niYjgTIxQ6juIqxkexEWnb3gfMhiC08NfspVuv4pLC87aDrXRKk
BNzU3bwET8z5eijgPwmXrcTkmaIj4a7TNW+GrNxgiixZAecXAr1rr1Xk6J+Scq5UXav5hbGsVkUl
kWBQ582sVbIXtQrVYRDtMG4mE6dYIIqUJmwBNAaM2J8RRqm3JHUYHbB5gEoxoH3sriEyTZBSOIrF
2868DZ8rRO5TFMZnKENKjEAJtrqV74oKL9i8IP0zwjyFkofgUPo0C85eLeJW7PMMVrgusXMfEydz
sigL+a2NS740eY0LoQNZM9HoBVRDjR0ucM5N81j7ZiBg+6rTsGa8fvTNLsqCcvzhe2NQu3y0Yd9c
WzdUTOQOaODsCpEIqGs5RAdVdxHGTPGYVcbGtzakbvgyCHzXh2lcbLY3LaKGN70NyvmGAi36gJTR
anjulCpRZJ5xaEmRmYEJ+CfjYRtfL1OX+ncoCehyJ0Mv6I99ZUKRYhslRlvn1tEUXzevuLgnFB7u
g4MgT992Nh45HNBgXmIlm815b3VGDoRmw3gfDb0nfwTcpeImFnRA1UGyVrBfymrd3RicmAsot+dq
eSk9Uo9fRNNG7A6msJoeEK0Si1ujAzCQt43xRQyfgUfL3wsYLg77DT2Z9wlwZo7lQUrC+sjqcT59
Ji0Nqhxi8snfDgoxGPk0zjJ4kl6WHmnQ0v6AA8IpuPUVB1q50MRrMPtCym43fZsgpAr0C/sbW8YW
IyIgkaPKW3iYKcZVHoifTdB29kuoUlA5q5QL8hShNO3/QZdhwSHyQuzPRo2R4b1KIRmv86TpGv4+
QTvrYXKjfeNsMfRJqA/Em/zlHbnEbDyUio3BvdE+WKoYxLPbpBvlYUCFebrB8i1m3+nUxeWrryM6
vvpuhnoVjHDP4KVbWi2odahFIUo0ZzFZtJ/3UnrtfZqMi/vlgU5IoUcgEmbWTZlJHokisZWJr3kp
g/m90YmqjiNNYR5A8Q2pqAg8YW2zk4JX6e9oNCV5xu6mdLsJy6DpwSde6j37Q5CWx74Vtb7NeNQs
G8QrOvUoPBd1Ar/LguuRDzHsAOltvZjEt7nVSQpte1Ybi83+kMEv4Ejp+YexHPxW4GDKT0FYTzHD
TtjpAvCG9SBFySq8qiIbyysHcWm4iRnzmo30U1W+i1hZ7EGp89see8ieBVkOzINTEMrFY9xACVQr
ch0RHk73RPrI/V4US7NnpwLESaWkYeOzR7sUn13ie9Ci8ZjVCJ6N6IKCVpMMy7USXec5VF0iLXCM
UjU1/oMoHPTtyDV+y0n811S3PWi76hmLhqBSeVgnQ3ZEDlo94nRankaCSqNOFRcAIcZ0q/0yUAVY
FKZ5rRucjbc30pR6znI/xYf3otDR6Iuu9UxRbPExJ9AiEbTzX5GRNAu6qcYkQuUoiScBd4TvKxSc
vEm3075x6A3fIl/baRckjSAFZtnBHb2uGutthCr/TYaljB1zSmQ7HVNhU94VbdziPM1ChTRuaEqI
ufKGeYmucfSWRF99minj50aUZHpEbG09toUdkBxyE3r9iYuHE8Z4fm0sVkG2aEtR44SOzoCa7zFz
Y8KRIw4A7vsgLukto1VmHwgY7jWEGtHABIQOFAPqkE9SNdUuqxlGd/h/qvF72YphrHdRK3kt8xLR
NNiEpl0roy4XrJ4lWOxD3KR5PIa294twiL2B5O2Cci727I0hyWu5tDQ9YnZv/Ttwc4Zx13aRadAm
ATRWTwn1k+DdeAYLyDyctS9/ZRNLa1nUNfayZR61DvEYhUTUbfRDQ5gR2rykHkWNCj8jbFgOQ50R
h2TxGf8FlupJEc/GNIpkLgasA3D6Smu57BhZIrIDhJbXX6yXZgJguVhnfkGHaR5fsP1dzB0cNpRs
SOai7EBgwHV/OKxc7X1QZ12M5JRmCN2bVF6p9A59VyzXFIXZEWvCNNJ/4hKeSETWjeinV0wmltx2
tZf6L67zsuSliZrsEHZGAjzX2uQbw058+tFoyZNN7boI5hqnlxqr6aRE6bQ0UwP6mjYOBQd8wa+x
RTrxS2rRVd9SBcmo2HioAI+gb2Risl+g5Wy6l2VCVGw+wn/QFllJRXA3o7rrd1jlIe56l9aOV49V
i4Lq9eiSuD241mc96rdxi51MGLRV8DW21azCPGvmMoxyNwhhMyxJVFPudUBVCs9PPRhSLJNCE2zg
cHTetZJR3RfzpE6TA+EBo19B2+gE38NPVIZVPkVc9BtXt018iPTI6LZnS2b1pkfBu61yCsM5UtDr
oILGVnXdsJv9JJY7ib3sT4RPekcMCXX5U7YNY9uln0uX5jLRUrxkcULaw9z15U1XBdh14V896mDG
MSV2Nqguf5mFELkGvz6HhbgyqCb6rQ62usIe6dgrB9AzihoBjmhHM9rhS0BRSWTXs8ooB3oSDVge
hzTTdVIAQ5QMO7A3HHvnuL2PFPrAmPLRMgAScZhs6/4Ig5Kar5C+SL9SCYPpbYixufpu+v8j7buW
5EayLH9lrN7R4w443IG16X6ADJmCKckXGJlMQmuNn9qP2B/bg6zaqQhEVGK7xrq72ljJjBuurjz3
XFKkz5WiRZMz6CRuLV9ngmyJjOQqhvEGNLwJ66oE6TaJ8uBYCerJt2gpo+iLJTmUHiY3TRH6J4y4
DZiv2Li+qrwdPJnwV5VEGJzqczK2NyRmg/Sa06YrQ3MQSG7+6mmRjJjH0yUscEXfqcHr0HfldIiD
PG4sOhRAYhgpD9uwNv0w7tkOz6LndokG1sTscjHAsOYeDa0Sc0bYt0HO09bs8wrTKqCU0R5vBFDi
wWM3lVr77IHhRnvPm6CP8bHwFsgPSSmyfDT1HNHXiOww5mwDGTEjuPVoqKQjumZqJIGLKi/SV23K
leDWQ4VefxJZPnghZjmoKD9YQ99Af25AZ9Smbp4EGDM1Fv7U30cKkfV79IVN+QaFJCG+aoHup6Et
8TL29v0k8Tyw49Hv086WwIfPD02PXgrNgbIZp8okapJW2yiCQTVGjEN8GDUVAxmMrOeteJKiru4d
30Nf3H2vtVn8VQbBlW56YZDEtyUm1mpPyFf6uEZqP2nwRT3EVsM9jxqpeihqRcl+qVmNeScD9RNi
AuKf1pEBt8nLfk4AofFDNolI/lUlU4smZYLRN88sHtr8MMp9Sp+6jsdkNxXN0GyKHFhK3O+ClcUe
EScYxpWEtP6zPHlZbWceweTPFikP+Y4hGMyFgfyKIvZo4x0Lp1fAHOkEOcZalYbUaVm2RXWHw1dQ
O5SkhMESLw63Ud3w8a3r9JDXRi7qgT5KtZ+3m4D1AnADxPYcVzkLfG8zskxEsG0SeNWeQOuiZ8hx
qyze5YEydMg/4WU96RpJUkQrOid+tkXBIvWQvx71ZueFilAMZVLRnhh4SDvfqyQv4N2XWuopyCio
sggxa5jFUSbbNXCetXqTtKTX++Oo+yjwOXUAbkDmqCJMhhcpHdHkaAS0UfLWgXfVwSDnE6fxtyCo
kwg18c5X4mM0er5/O6a07kcktcEkgaFYMRxagXJUro/c1qvJT1BUgcsANA8St3mBBHtQROiDhy/V
areJrke92KJkV+TcnJRIVLXld3pLRgOJPa2N7F6wVntE52SawsxWrI2fCwlVkzs4B1V5H1WRp73T
huvdgxqHivoUUDUjj8XYxvSLRhpZGkA3CfKPH+BT9IYBHYcpDBwGmOKVKRZReaPt+6IbfLznWOMH
yqawvCdFC66eBMqqt5OkTkoEj4R4xIyzoq33Y6iN0VHISHXfe2rRDy9jWwQRck01QzqtTTVkr+oG
nUYp8BLd45QA6GnOYAz1EARsIj81OmPPNgFwvwLJRG+skEBOJLiZmtwWm1IJVebIGALW/9DrnkVO
k+ke25de3CHBXCi12ndbpMV9PdyMnKie0YBlniIWQAKsMqui9gezSka0QuByoHa1Q5KXtccRBP+Z
f5sBNhYfQEXfas9lRUENxoZ0zO2ybZreBh9SltlZPJIDcq/kSwRdkRh6hSKTFVJp+JZKDULXoUc4
ibiYy++eNPkPCrJ7GEYwpshL6eEXyWdph5BClnvU0TKqGDLqlNneD9UOVTK9HMFP1bLY7XHPS9RZ
AEbewbVTkv0oa3G9gxJWoBu5JzcWH3sUMge5kBDhJb6qWvHs7d1VMnTOjY44Vr8rUhJ6HRwq0Lv6
t5Pqiyo9gIOEjxhTUJBxIiaGGXDpSe794UeR4J5xM2hghm4klWiJqcENyC3UYnrPkERYYA7FfE+h
xEHpf9DyYFJm5aPBxW4jgnQ3B1GqSXSsEUNDMv6zS3Sf3MN3Z4GToHj0oidoqrv1ESXljooyR28h
U5yhrliNGTPASy/LDaiMUUuArp/8lN55yHMMxyzLGrbNgikUmYGECIKZegSgk4163z36VCnmKT35
ne7r+E6sjkR/E00i0zYKMLnhDSrYIja7DF/HnZTaq904EqV6iDnWYyg9nLwvQUal0fDSqSYbFHUx
V7sI60wYftL3r4XEvOQYlx59qRLBEb9FtVQakey18i3NG5Icyipg2V1OFBG56ECrkPZNkRe98fRA
8cyqDvPiZwz2Y0RGA0gENnkZxuikKEtpPCKvVSSuaHyV30kDXA1TLUWPKoqCELSwchWs0CYAdCn6
Nz2FQgnHKn9ghSBfkU5MI3h4BfeMpIe7bLUSIH1GF8cEJrab9MhEi/z4wLS8zM1JKFNsejX8I2PE
LSXbUffUF6TpQS4RMAk+PNxvKjlqzOGckZJ2r5mo4R8GBQobwuD1GMAS12mkym6bD3n/EIMRxjfC
JAE1JSsRbDkBml7EvZppgeSCGxLvNRwiTEyeQiX8MU3DUNgI0zxiqGiUIpssaYrpDWor8kzOsGIb
np3e7UEQRmXbjzEA8OjlNf69NJbpVz42dWx7Kt5NQlKkYQFxICi7CklCXTSoMfeZwH/UbZiNQVig
v23hVpcNO+LU4sBMYZl/soSCcRd1SsxOj7gayyY46cbMhHrzAKtK4debsiyqaDfqait+DX0p71se
CNiVLEQKALCPkd9rHbShVbJeDiwN+YVurw588K06h+Nr52PI9gxs88iaxfnUHsFGjUkhrUJ4jhy8
HJeamWRT2uMLIyTdCprwwRBwz+tHGB45soKKJ+y2qFDzMBMdKFdipPgFguR8rTxOdcWEmcpp72/U
XCI/tCSvv8IWKNRhCerCJggJ29hWGr/YtwMwBlbeSENiIheh36JYl0pGT6fovS1EnhpxUKDSi0cW
/sSokT61BK9BFWY2cDsJevfhSriBLsANmnc1QclOEiX5oqRoNwJuRS1R36cVwSCwpAe7xKGV+UiA
MoL6s9nkdYmlNA1lVlVWzbcm8OLIURRoRVdwSf4ZDBgOg/JzX/PIbRvElibIBPRkX4GLGR3FPWBK
lu+3kmynfT8hQEOot0enbJdvqS+NP6qMwQ0YxzJChRpl1uAWOj7xdzkNYNp6KqfCkhQUmQyuDUmD
+yKy4VbqQzCVpVKMmhxmmXVHvQJBYGpVQVRN3wIRow8f7ATv3B8ABzBKgHJTkwKM2XxvkfzTZg4b
jAQZMN0BWO+2Q3UMdON+9djFOuE7L55y5H+mVDKrqBYdsu6awh+A40ZOLceM4QyDY0ptKoav0gC7
ZEjwIevR8HlYe4ehqMvieSiB9dYMJPr13qapitDSqDQ+hRKCZqRXIkOFMW4mAwnjOs0M4FZaYKx7
0ualbmcD48HXWm1HYCoxuQF8yu4Yd8ieWpWP4pqHsTKik6hVKQEgSSsIuY/GimuYqQWumMOPS/Os
TuzG8TcAfG50R34mtsxNZssufD6DGcDqurHVmd5e3msbBHw2eytM3HBwxq2A3a5j6QDmOIduqYnS
DXWNr+H5r0SrjDzYdyhBfQ5D+wtsK1uOD81B1a57oRAOxTuzOWqlmG6ThyhPYi6XEUi8fkGZlm41
WrY2vAYEJRlg6D3YVnJDoJK+aWIAYUHMtv6dZhjftY1fYBNBcYrhfyNAooiK5dpJGo0FdzkMBCJa
GS680evlpG7AaggauK7xRWsi5RvoJpJk+doI+L8CAi6gy/4wNaiNV8LJoY0TKwxgxIUHnALsMdug
KMq17edn8FcHvEAzVmU91kxRuDP5QSkewAATpRZNkcbdxGFe9SstXNdBk2zJLogkZKmnvaw6XPNl
qwFVll2GRfj3FrGcUlpUaleDTEV1OpEio0uftdJPDVGMK/2Af7FJS2bBpgSlROF7aG3FbCQD4K6t
p0c34EpaoxL4q+1ZICQb4IJRpeOqo7HSBjwYsAAg7lee2V99+EKVeEMXggUuBKoKiVRDqzrPgErv
VjTEX336/O9PsKRyXCgoOWNv5Cnlhmh0zJ+d8hWg6vVeAaYp5x/OK5r2aAjBtQmELv+ss3C29XwE
exCFuwAUX4t+gg26A9Xi5vMH8VfrWbz/QPN7Ae4o1cEUbfWFlVV9E1G+Nk+X/tVVWrxsEY0K70af
Oammw8jUejaiMkDxn/cRHtwzyzMd/yZjNONuWESP0RQ+otrr+U9VHnrlA+xrYFdj8nPolKBAr6+Y
mj/GNvzn2/C//Pf87nc1V//rv/Dnt7wYq9APmsUf//WYp/jvf82/899/5/w3/uW+5zff0/d6+ZfO
fgef+4dc63vz/ewPdtaEzXjfvlfjl/e6TZqPz8c3nP/m/+8P/+P941Mex+L9n7+9IXPbzJ/mo1T+
2x8/2v785290hq//5+nn//HDeQH//G3z/f/87ya8+IX373Xzz98kQf8BnnoBAIiuIsDW5r7l/v33
H6n/QDJrrjRjOgZn2txdn+Vwr//5m0z+QTSdYQQ7ATxN6DMpVZ2384+oht+iGso5MgNoR8Vg1v/3
1c4O58/D+o+sTe+ALGtq/PZ8Jf80VZCpMFWgQ1qj4MHn6nLMXhkS3gEwTuxxB+hrcMdsAG7AGRUb
xMkt8hKt9Dot5snOAlVZxqqACiVMEcsOrryKK/Szj9QG7MbRdrKdOPlRCYzI0qwWsBzLN5HiQAGs
e6pXWBPky8Wqiq4wpqNNnDD8/7lKoJXQEZv0sh1tkasYkLcy4k1iBdY4uMATok5tjShTmUAh27Q3
FWM0w2z+LmuNfucK4mMTBGWCKkTHnVCXI9v0ShNSkZUyoDnPJHxryYqp/JiEcH6sOFUgxxUkaXRU
xRbKb4rrATXYRraJ2xzam9IMLHZXvjab8Q7g+QNxMrvfSxv+hbmtyb9IzskL+OOarVwryAezGQVf
iEBeY7HTJQdsIu2w08VrZxGc8USMZqO61A7fJGttOxca8Y/9FIxTjQMExJbUehOgjlEUt8gq2uIN
6Uyru00czwrN1tJT3CiAH6w1/2pBMPK7UK4TgoMUjPClX9IyxMxJiih5eI3uxmPz0hidHfgGhs9u
P9/Oc4V/IemCfxR0DPUwQFINJ7cdXgPEeeC5/FzI2nqWTKqTDML8voIUadNZktG63l3rxHfy5u/o
ANDIqJxghpPGxPJ2MK0Ei4Uvz8c1WNTKLG+rbLyvkskM5A+s6lvmqhbZr41Vu3pNTuSKhcM6Kn1b
oooq2/19fMNMgJ32SB1YNXDlBjVlK3Q8c22g3rWnDvQh0RVd0yme/LnOAUrB7wIgpm1l3Gto2wcu
2f784K4+9lMR81c4caOIWmoM3ICyrW9amzqprUmG70pGbUYPgAZZupvtsqNn9iZewm7c/B29Kk6/
wMJLBAo1JU2FL9CbGBD5HWF+CSjOQ9OY9VNwW+ypm29RuDfHDc1N8V7ejoAlrD7IWacsdd7pt1g4
wlGY9aMybwMIPbYIQdzeQeJ6dbXzx3wmZtEA1TdIHee6kO029F+QpEuNJml23Rhbki7dfX60H7fj
M2GLrq5SoDeGzGuqLM0NN7Xr78CJtmWG5KYOUAX/Hs/+h6bRFVDIo4qjaoBBLE4y40AXTnLG7KA6
asEvyQcQCJQQnf6+srD5gxYL+7BLCiOKrGpL5TlWvdyir4vZqtFZwplbeo6SOd2kB+EqZmX6t9JP
pTBWpF55jKdSl4q0Qi24RzGO2cl2fNYdPBBLMjsTmSQ72tS3vuWZKxLPo48/NhT29491LpVqkA+y
ALkcsxurtycrtoPAqAH/f5fs2pqdHf6jOOpfPYSc1ueir64Vjh2cRVmRtaULMCaQzdKG2URJd2PE
gJLuV+zSNYUKvQYFrsDKgy1xYealLuZKqXU4xYcELhXdSGay94/ZfjDnFz9upshYU6iXN4fLMkw9
xewSyvmSAytH7hnckJliS+Kn7iuWLI6jt0aTTC9fOZcBMVd1+KtwjZe7V1YzhRCPfj+3/Av7nu8C
3JXB1O/BoAv3Sfshrd6WK0IVAmmAA+jIl7FFgBej+QJSIZQqv+DauRX6WqNIszhaQD6/HFc28UzS
7CmfmAxvSihYtCEpLAtHnSE3mW6G+bfPpVyJLjD7jguFKpqsoalzYfymkSDHO4up7dEufSP9FliN
EW/nlJEpbVf9wPPu7Pm1QR5cC0RcKsEQ+IVuRptP509qPJ+ad+9/GSxmx3ZuNvvOxLTc2mktlM3M
wvVu8peVpV47O4wXUma5KkBei6UOCkZwFdADdrsbd/IO0DZLeRkM7Sc631C32CT3/Y/gyFYyDVfO
kRGi4fVhd3FXFwsevWIK06FlttQhMc0SU1IdHxD0zxd3qUowa/VEysIK4SHEehFBCivudGTiCS7M
35BAVY6QFpggdN2d30fQXyua3/XMBsv+A6s6V83XZjFeOSBGTkQsFpFEUplNMkR4fD9gnJLWocGQ
H7P+8fOlLCiIPy4ho7KO2B4T3tDxNp/ZydvC9Uz9Ma2wW64ymxhn2qbRhruo+Vq1mbqKcNDsiCyO
I3Wbf1/rcwYssT7ffoT1SxXSeWRs0I6Hey/7llrkGASzQolxfX0waUhQgKILOnKxvjQvghytQKB6
MfwvHZpEDtXP7Lbbo71ScanZ3KDSPz7qLiaEOGuxw7ULL+ORA70hK1Api4sCtErrkdmesoiZAOYm
hgrkipLWK56XclUQ6oAUS1QIW6qSugcIpQqwkUDykDsYuuaYUkEMYGv9Z3STZ8KO65wAQMLSZNOi
2gtAOkA+KCuEkmKBl2ZyyxrIAxuDR3xqyT2ZlE0k8gyj7kINyLHBi5RjUkpJPtcEeW0CISKssJeG
na4lyl2eRgGYOCuKvmTAAdUjAF0j4qUinTts0WNGLBZ4YQQydCApgCPy5X0CiCugAlJr6Er17zHO
4WJzZCqQp0K0gthNXao4ngFGFmUqUkSNdFNW6WBkcb02JumazYB1J4TP9h12Y3G9VIWqkzRlKmwG
dTIrcoA8ekwQGHKHbLR/j/Xw98d6Km3WGiePNfSpBPhGotpiijYROs4LQDRatlnRCbPlPnd3ORYF
Pwk3SgeUZ2HZ0QOAMnJSqsh6KY66CW0ACQDQvEcjMmbSrzmda9IW1t2PmSr1GaQh4W12W5SyrWKT
b3OrcMuVlV0zDacLW5g9XbQc08UK1abVFpA5DAJeG4uyJmH++ckJoemKKlINCVqAHnY1xFjaaqU2
88GA9dnxLO4cQOQTOgewYaXNdx/Jol22ZXZkNZvWkdx5A9EQa1O7cleTEvMOLWRDiaKdDrcCN3F5
38cCw8cyFvGP+45p7OFG2eh270Rf0q/omt6vWYgrMSV8hROBiysf+MQrQgGBc+gVfI33kZWaITKv
YWGg+dhcSw9cOcAzeQuVTZWMT2Al4DYJ+1dAZ59QUZL/ff/hTMbCuE+YqVooLWQ0EzPR167rvz5/
wVe8h9nBElxB7hgDdxeRDpqBq7oWObeDdvgZqkY2Zq/ARu6koaMra1mUtD900qms5fTovK1iqW0K
4Hbt3kaXeGL5dvIDOary0TcxQsCSj/nK3IQPhsTFLYTbKkO5Eo7k+NKu8iJF58tQzjLREq/tkrfS
1azMKW/gvD/p9pv/iFrSIfk+2OzANqFV78UhemqO40ZbU19X9lpQikIvrIDGAFo7f/FRCYqfZJB+
V1+gsTBBUehZ3ELvrYWxLCa1C3Pcr6XRLg2+LhROBUcOGUe8pP6RYyCqAM1WbVUmiSES3ZZU6Tmp
1oqDl6s7l7NQzi0SZQXPZzkS+GFztG9v01InRpxhttSAGazPn9/cK8ptFohvzVBKUj9qSacKVELK
g8RjrNpFYg6vGM6T36R2dJsek9rUDhgTcMtf9d24LR/mu7UWoXxw+57frFm8hggCningAIvTZEPW
i67FeveqUR1aZHyBndkNj4mFM91FW2KiQ3DYZlZuBk6xYUa5nXbxHXcGpLjCnyoyCckGwzju+9Uy
zCz6s6+20Bp5x5VBKfHV+ih1C/rccmaFCipBo7qRqvfPz2FN2EKDiDigLb4d/BpJ13c1ukvNRitr
9FN7HlqIvOwOxRxl5S1d6N6Fy7YwnjRHWzXtZy6e/HbyHrXgx+eLuswALQQsLCcoglu/QSXow5h0
aOEww4/087Gy5xTluImQ8v6xZsMu3upC6vzGTn2CsURvAtQveH2APuy97LYQwX3uo4T5+fou9g/Z
rZPLyxYVAyL5KZfKVLUDtbKnsbSz/N/3QCFCyAh7OQUCfhkuNrCOgPrlKhiQ0ItRHCSg0/z25fN1
XGzYvI4TIYsNE1PdFjSAEKbEDqOamwjPxGiltYTgpTNzLmfx2LsZv94LyAELhqtY8U5EZmwCse02
blUa+nZtKtvVAzpZ2OIJD3VcsjLDAcXZczNlhozKw+dbtyZh8W67Tgtl4OhVm+e/wq5z0TW84kOv
HM5HYe7kNpOm0IBqxabp5aM6okWneh6rh89XsSZjEYCg5TYZ9Awy+kh/iZryJWzaexF4K/moq8bt
z+P4CO5OllLJ6OPyVIgBFQwbHoGNxesxVpTafKYXavtEyHwJT4QIgKiACIWQyfePgP8ftWqyp0rf
J3HwRcEcLfQZyCsV9fmUP5O5UKRdibeLyZiw2ip76oh0n4P0qRXerqPIuPm12/q8NBpWr8hd29D5
XE/WirlBRepzyEXs76Rz95o/2pWE5keQGf3PrshCR0yVBiakCRddiQtTV2qwgHmI5wL7b4iBp6kx
VeEAxizfE4ARdSKwInB9GCBKAncZ2N/VtWkJV9JUUEV/ylm+KiB6W/AgQA6U9kEgJXxICqO9r78l
TmABcnng3i21tc1wBD3Oyhqv6IwZhgDaGbhc7CLcLzUiRaxHzDomzA2r5A3NsO+fb+MVIM0H1OG/
ZcjnNwP95g1Df5WKXDdGW6CIDj4a0KsML5isdsgPzXfwC96DqCcsdqsJhrX1LV6g1g1JBd5E1Qau
mZiy2bpRDNI1uzPqxKS/fBTwWnSTDCupxzWxi0dY5Wjmp7PYvBtMAdOCzoL/4cmp57tKM7lkU4FM
QJFndyjq3isVXVnF/BELVQLUjwxnDtUrhhzmuQj0wucsnRBqDRxNszVHSzYmxYQrrK7XpFDUcDXU
eQh874UUgV4+CnILbqd+sSUZddARu9cKf0XhX7uGgDXM6AYNyUF5Cb3J/YyMAi6Mrd7Ku97MtnPt
PTUbg8PoS0/cmOzUylbTJh8FuOUunspd3AWpAGMxkSF3znHlN9z0d4o1J2oqVMlLlFfZg26Dh8QV
LrpzNv2hAgpIs6ODfojM4BuaPw7oxVjPrlzk3lDQ1pB+p6ihw3NchpFpl6JTrtS4PemG4gBEA0IR
pMWJldjjKpru4kEshC10ACjoQZrVqdzGIFRjTA5TuJIGv8zGMgL9JUDAACCZipLG+WUN6wHDUvJI
s1OkJR4i7kmglpvIEDxj3iJy3j0mm+QuD6XoMAS+9kA0D2OFSUqrxgTfUqvd5CooGlY8gEus0iIA
WHwtKasoT0sEACykZtf1mN2FNmj/Oeg7g45fPdCDer4bV93Kq7pMns2CVeDMmCzjyi+LH1oIFjtN
IN4pXsvvwsluA0vepiGQX6oZW/HDWr1jVeDCKmMOOm/iCALne67GB8Wa9rEEonhnRiz1hZW4w9qh
X+gOLFJGJXOeQYqi4rKsj5oWKM5L1PtqW95Bu9/MGElhBjcUGRjwxBmZu2ZSLrGZs0zkQAEiALJV
XQ4oZl0lZ2mB8lx0kME3YfS/BgvkZ69zGJFY3Q+FIAcEcjI0x7otA5Ipu+83qwXki9c7fwsuq6Dp
QhEedevz6462ZaACsmkOZyfkvuIdqH8BDwn2lbt2shdvdyFqocDGQfJpUkFUS48YA2D4+dq09Quf
9UMCMj4MtkbHUKDFYvBwkXohqNcIpF26lyh5EYPbBp01gPOg9cGHOCgrTuSl27UQulBJI7pJq7KF
0OpNPICbOf3OfiGH2d7UrmRXtj+PrjWTySy3GAPjriUGLnOnC/GLA6yVdgR1HsSXdnFQnBlcCGTx
lgMGR03lWd4Ea7WD+RPPDNFC4uIcSVFF0HaQqB3b53hCthYtlyZSWMxU4Qeto11n3bYUiOorlQlQ
RSryo+fHGtZ+E3MMYLU7afKcvmbyHShsQ8dXATGM2hzD0BvaOJ+7mxcxF1Z5qvcWCjcpElDSpHMi
CfY0RZP51yTbhc23Vv0F2re1S3TtbWB+JxUyRZnxosQMkofMawDkBhSVu6pTu92LuAF1xowPnYsw
SJuJn58v8KpIAYIHjDhEiW4JSOupngcNgJR2HpKHmuiBqaj5r89lzLr64uSQggV0ic1xwWITe/QY
cx9VBpuAMVbrG/BZggZAdGjxXgkbL+32fF4nohZ5kagB7xaYVWekG4hkkCjbzAB3HUCfPapozuq7
u6I44cwyFX0OREfbwsLd7GV0Z6LQg3cnh/G2pLK0j0q5B5ewnhRWFfl6aqDDgWYOvnXi4gazu3yK
xQtYlTAf4PN9vvJCsPwZRUUAZbzQ4uhFBSGYF8wpNfAMJVHnciKB5JTfdjKJjX7yV8on16w0JM5F
PNwelBCWqnYA/kfWkUnunM4CMMFqKPJeM0yzcYNv0XENfH7FQgP7QDnoiRiFX7aQB+qcVOVzUr1v
oMm9Ce3UHHMowo6tPcUrdxaSsCyio6EAu3mubdQRU2pzZZZkDlb/LAXWtIU74Og34dZ7wygP+eC9
9Ht15QivLlCX5blnBuCLZb0NFLON1rUI9cDiYPc5sQId9XLM7fv8plx7JwAawMlBhMSADlooU00p
ihBzFVFdPoI7HeQgslnEoGIwxL2ErtjaGGWkfMzPpV5bHDAsUAJYGkWHxPme1iRAWKihFEB9bw+e
jmPcqUZO19ToVTGaStBvgyYTvlybAo0NCEuLPRwfwmFXkxs2rOmZa+8ezUhYBUU4qy8dJvAPCE/x
cU7jznMLZ9gAZHeojNhax3dfWw7uIMCsQAxzRZ41+EkqrCiCQSCJLXAeAUgpY7Ngj1NQrZzNtfuu
wxFlREYChy3L8QXog0BOHQo7e6vAIemR5yneggpu5V1dXQy8TGAV0Q2F+Pl8MQx8lK2uIDsFkmZA
iB6UdK/WT59fsys2G+0wSILhhnGU/xZ3OyDpmGIKHjJteoougHSyGwWU/Uq5B9bBVUD2ZmiJvAYt
vVISApABXUcakEJ4ucsOr1LCUE2t7oWtPIgH/sR2wplh1mPmqMf+bYah9Jti7UnRy4s4u7nzFeQo
opBlu2fugSROn3DZvSNgnybdAPRpzA1HzXGtHUeeqz7ndhzNazrWBk5XCF0GxRn8lrwqIEt2i0P7
POPfPPDIcyNF9xxStLqhAXFTO2Lnm8RInsQ2fvn8aC+9FY4T1WeVhf8BkHB+faQiwHhWMMXZgxx+
80FyDHZXX3E/F/Jx1xfrhBOGQ0QnADIZSyUc+QALSCRFeuGX/CutjXKnoiVOekOixQEFjlkfQIHv
dOaIUQVf1GN5IFaEwapGYvo/Pv8ql88F6/3zmywhEemQxrmv4psMCgf1+He9ecqLtehvTchiUysK
GljSQUiYYvrtIQYXYsRXDu4SWM7PVyKfn5yHjls0XEIImBje+C/+LL2Etn5TO/2rf6f/6r7Je3Tm
OZ9v39XrcrJ9C20TKT5atwNM3M5IA0qaRz9ZQ3pfqs3zZS2UszopuQr+ecz0fhrN6NH7lVkgV5Vu
YrOxm+ce/zCBGXlZ84OuxHvncuczPTEKMw1zP+bzxXA8l6JxlBu122ymXfVcP3bHakAAtparuBLj
zkI/gLaEzu7JudA0mMCjQgAGored1aGin1oTkhX9u48MeAmqYMWkJi0R/2HmwHoAuCp/4dyzMsrA
lofj9NDVVVkUpOYdfE6M9NjPEVL0hVmNzZ0MA5KOa6WN64/kz7UvjIpQ5CYZE6y99h5o+jgXb8Lh
1+fX9aoM5NbQU6miy3lpg0FErms5wfo4+arLd1GrWdVaZvPqhT2RMf/85OJgOjv4P0bIQN7JJv19
4IM/O9yDwXPF0l+/oieSFreFeojyaAlJ3Zv8K9zE9+i0OIjEIo5sjRvPlN21ZoT5Ey/09onExf3w
MZFY5vW8f/FkFsGeDZGZ5XcguKjFH/3+Z+3+Z62+axu5uBBjKoNip/1YnuIgL5oZ+bfgllutJfAI
fTO3wDj8jrkqn9+RKyEXHuGfi1yahEQwicUq5M6BCcYhKJvUZQbdgerKjuzgfq1KvypwYR4mXoCf
c95VEI59z7ayjR5DNI+l8hzlIZe19tIu3bfzBS4shVRRMtYeVJs+aGbe/4rFPkzf8vyxyD3bq9ZC
2JVz/Ci4nDwIHW35fcTnc9SNej/3GwoHpM3DXsci+W0Gu4sKSrjevD2v4+K26rMrBQqCGW1//hKl
XFaKMALckbnaDibXil3QbhkK8ukYTbGyzKtPA34T0maEgIZgcYgKyapUjSFsqPDksa9pZ8bxV1Ip
BiYLrd3R+dMul/antMURossqJTKBtOyQAkiZu8zS3uboKDPXjNI1E4/+d2hLrE0g+XO+i7FSMdLL
A7ejWpGPkhSNTu/Xa/b2mmY+lbIw85rnUS3PQKlJdJDA+wfeqkY9Pn/+tK8uBW2LGGZAGbDAizPq
MLAW3wGlPVBwb1nruxjB9/A3RIDvYm43YuwCdBXEVIwafEm7CuJXMOZuJd///rmIq1Yazt5/y1hY
mKKLWTA2kNHjllnIoIQc1JKOllqoCm5BKgh+MJAwmim4BjWzoJv1GsO1N336FRamRxrrPstCfAUa
fSu114wfwSxoJP7LylKvnhiSAMhFUcEusgCYCVWAC5rDqf3m3VNLvATmtMHsgVsxGkjzm8FurXpy
2Z+DdXEdHV1zFxB8sYXZKZk3gcRTn3dXc1EvSn5inld4MxeN5mpV6NI9ec5Ds57MIXCl0KAYbG90
e3/bH1TfISmgLWb3fUBp4hYTXaWdtgn2f4fr4Px7qgsEIQjuNbSVoB7cOOAcCM3EM/IvmRM4sVm/
kof+VXf5Jppcabuak72mWE+2SF28o6SgJAYVHnRdAWbOZsQ0x8bsBt/Qi8HIq9t6VC0lBBF78liJ
TY4BlSvX4poFO/0CC/WXqrUE1lx8gc6pnzV3BE3bjr0HUPCdSXewKCw0hOLsQsu7+Vua6s/7sdSH
YwoWS2mAbC8N7tWQ28Xg/Qx8vllZ41WNeCJnoRGD/8vcmXVniitZ+xdxFmLmFsE7ep7tGy0PaYEY
JYRA/Preb3V/vTJdudJ96tx8l1WZacwgKWJHxH4U2tFc+JLCU2ZuMpLjmSafEZXnSX6KxQMv66K8
v/1Og/jusqc//+m0xlC+cvh0erca4/loWK/lpRDfHJZ/bx3/8vF+2cJw2oTagFny1/R6QOX1cGdy
6LEwlGG5zrCDPXggfFF1zmGd8ecn+90dftm7/DEIRIO+8mIK7qIF7pIeEqryOzb2d5/o6c9/eo6h
rteWrXiOaCgArSlsDlqI/bTEB7T8HYdZnqmg++Z8+92ujNIMdJVTgwhSqV+vWRkWDGOs0Ixr3R9K
T1fgL51Vmu1g4f/254f4u3Dn50t9WYGONw881hryNpz0PTKedbClh9Fq+tHA9Ro9FMWfr/cbPf2v
IYP/vbcvYUiKmlOLppTT9F6yPVVfy9xk3m140Fu4Zn+jPv/u5cVATGDcFpWQv81cr/UyEHtShF3f
AjnFvHq8gT0o3I54cvIRJVav2QAWxhWZS2/I/3yv3ulevkZ3P1/+y9InvtIjcUUM3xVvW13Yws/7
LXCyN/HxtD66XTnndmNh8lDn8DTGAVOkefUP3vDJXQyKpBenUFx//Zh0NWJstJvRtbk8RhxG1oQU
JxKNBwZHIzd/vuXfrckEBQuUR0+eEl+Fj2EAUy1dII4nsMwW5iHseOZ0bfbvXgWRRIqa06kNA51U
X74hFQGmapTCVdCFs9FYhPBOTmRhXP+bGO3v9wOXLKQBpw8I/M6vZbvOg+EtYyYuyHLBBSZj0psB
gM8/385vJD9chYDLiJEE+Kx9PYq6MARbI4UOPx8ghg93w11bsP1y44TH4ZXglcGToNqgcXL/H174
yweqBcaI4V4fI0YCkTmg0cFcSgpKc45q0FmN2Rr+Xm2+k1FPP/XXZfHr7Z4e+k9bat/UIllVD/0f
RD8Bwp0p7T96pGgOQA0UnWl/895CFgdwnIsXp3IUuM9Ad+ToE5JwcQOVz8sdFIie+019+W1M9fct
BzeHT+U0xeuHf1tuIDy4TRrh2wQgaTw0e37suiyieg8r6zxd4TFR7aMnL3cdCI/fFUV/U1r55epf
NQ/UP1WrOouV8cIsZWRbOYXZA9NQ2I9q3HF1Xu7AcSy+vW3vd+8Uo4/oJUUdAHOqv77TeOx0OoDr
BK8zODwVAOJRtmnRwtMU/wd99bfL8qernX6bn76gFD12TlThajPFCDhc21fKFW2LBT4eBnLIvdws
59Vtuf3zevn7uYyn+9Nlv+47kzF+a3HZKIVvbnVrR5kRhbC5vvvPLvRlXfYW6K55dXF/Ub+dfLUF
L3u3aAByevebPeC7R/llMZoSLGPfLnFRLrd9/aOBg4Gw1//Z7Zye60+vq4UfXw/ya1x45Jp5x94D
sr3cp9M3l/lNOerX9/MlImx4Z0kVY9GXe/cQHbDGC1TaEGlUSPMuanyVCToElyL9BFSZTk/uxs1P
G9x3kSlii2+Ww5eosSHCxuGIHZ0lQA8UGEcRVyKZbbuLQoFdfuqrFShJKc2ZXkV9Bhd/d5OGVXA9
Jku01T1DDxPaA/aRZfbQOkmUJ7BxuggjIykP+mRbgwoAJGM6iwsZmPlmAonlAMfl5GyMgN+GaW5y
NtiY7aYqhYMmuFVnol39fDEMVnpyNm/IWezBAb5rm7qavbEmDI6pbtkeZvHVNtGxfzmvWh30wH/4
zoSmy3iBZWJc8SKpwzHXQ3pXYaOly+qofAZmFmzCNN0BKop2IgADaDU35W5owGYfgKjtgcHx1w+g
Hu2hAoCXbMemjK79ca6TzbyO87McW3U1V8OQ5iB74+CrSFmdx7UftzmqqdOwKaO034tlTu9gb988
TLoZbjix9r5JS5TJe9cDobWMYT1vBWh3SxVgFoBxMD45MdWFZzp56fKQXCSewIqCwEOV16TPvgKP
b2XMR1v/HME/LTbtiIxiCs4BrE6uAS9KUbFxRb1cxL3TPbRBCY5hMNT2LvJK6AfAMNz7wRCFoF25
41alFggWAV93ncerms5i4Em2U9CxYOuWTfeSssVdsioS7R1H+facSMA95VjqPGnBf4X1hX5j7Tzm
olHh3l8a9tapJQGqGMB44mOWA6yrMaL+EKBEmLRjRwEdi24x4zZ723K06R7u2wSorzJtMjdoS7cw
7WpfQ7vIt8ZUyM+mwZFHrxkXOuBO+6zzNDBQUyUahOQhi26AGFok7RfB70bQkaesAprrABCCD3jN
ul5XEG1zPS4SUDjZsjNeS75BUNEMtG+62t8IZKBDHnFwi9ve7YsUiMYmk6OaW+q5IT+sHHeXrHgP
k9AaLepxtSHY5SjMmMEeHDwD7Accrrx+cXJYsTh56hqv6GsE9SUwQRTOuenR6TWKh0NsbpwJdONw
iOHrDoxKlnqBc1ZWC98KOVRvcq3UGVcl6IRMi10Q65mKeRrOogrsjx4239mElueDinVV+GBxveCS
2TzGz+hvvOzRZ02BZgFLgPNqD2PwYLvKOdmfeEXUg288CEuN2nieg35gT6D9WPZ655Ui3LZyVjt0
nTmo+DlyQ5CP5I5l8R6Qrv520oPKnRm8EyJ5chBCAzYNqluGTuv5lqCZy6PaRoPKImddtx7r2L6G
LfBBlUuXJ7VGXwEAamhGGQba1TOMdbRiQE4nAN1tGnCs8mW1gHCHDIp9LEpwd6SwID4lvnQ+wZVt
aTeNGNgXysk8GOBd+6DKwT5wbYDuBKxqPed9WW99mMY8wxoMNkVx+eSDcprVCW5+npOY5U5v4hxD
0ygGwH7a0UU/jwe/guE4+g/gVLiL57J/0L5GRSQAshq8wZFWDEPVFs0nGyFTbyO0ma5NQgaS6cXa
vZ+uNk+nvjuUahE7y0uW2eBo0UXy4ia13WiAybV02l1vGNngjw24q3Zpt1qW9tqTzDm6rjVZDUoY
cPNOcgX0jcBJ2kf7YUjGCw4GEkqUSm8E8M8qs+U6HkMFwgra66I9twzGZKaq/dsWkMpPzSt+ND3A
XIHo15tWwTisl2W/SZY1vdBwGqKOF/Kb2jqpoTEYEzsTO+U2GnQLD/l1elLGFxdJvCbHVqXsBpi3
iBIeLuBoVDrzxt5eJQzs8ZB3/sPIhunetzMsFeBd+WYH6AEUgOP6yNxOXJcxi+DL1k1PoeP1FO3A
Xe6NeJ3AUnQbA3jsS+DDjasS7lywvlqOK0QvwJ3B4ADvKoLVWaBdOiOSBUbWNukGHLsJoWsKmNII
Z9v1Zo0bICBB7q6Po6rjvbAmeQZDy3oZpjrmt4YkJW6+V9cWW8uTSjv+2AJjlWtdmnNTrUYXyQxL
qGyRuJtDKlxvOUvmLnyA8SEBNMjx9WVEJm+DZhXxAcej5LLFR8wpuHLz2xQTuzVOK0a6Bh7pco5p
B5Wjx1SQvJykcLYMrkkvGM1KD2Zl4a7lVVBEIixNBqejGGLbOLqZ79bzrom89TANkXayFPT1iU4u
wO0LCCbbpg1sgfg9vdS6DcBcByoNwMLxqpmVJpfCnzXGHW3pmKKKe/PoOGN6m05A7biNf1/pCmfd
gDSel9NAZ1bJK5Omzv2MFZsBF+5frzjut+PYQZDWY7XjPJYFcDvsE2cjkIs1nwA0EuEN80u2rScc
KLxb+D026TUP4hETJKtnNo6EIcRqjMCRYqYd8Q3I5hoDrhNCUQpkIKIaFg9FibQ/HwRI7eibmfZJ
R/oreGawm04ECiDX9V128IENQx1S7OoVTks7A6rS6I1Xl96mU2t6taSr2ic89gtTlfo8GZybZHYY
FekEpxPlwXmqrFMwuYDjZA9tBZAVqJsmOmPoYYEz9hq4aJJcIrQ+nSzp97JOCSKCKjnGzMiFBlK2
KkMxH6/K6dyZYC64ggFWyAIEiTGILdfJFMGXluEUyIbAMSVNnCZ6c4LOCDrEitHOD809AT5szWAo
XCdU157RtHRCfYckbQDIeWgi7LtG5myGYJjBdTjYYqcDzoeA1klKEeUxKfVV5GucBfAmL4CWd7dd
vS6gUeIg7JdO+4WHvoa7wLFNl8197YLCaV2Qc6zPFrtZo6m/jdapR1PFPI+fWNrqvg218wS7LPPC
WCQ7cG0qtVnJhO0UANwc0lWaxRJgzp3bzszmycLIbtUdYpEKPPTWFxk+cHLNMUoF/z7YrYQSoJRA
HkPARTPgnQOba57wEvg2A04X9zuRZtLtE+di6eSy60rZJ5l3AmHPTI67mvjBZ4mjrqT1WPZ7nrTi
uu5KzO7UenmpcajRuJvs1qrFFEKpJXP5EOU6Nm8mFsMBI4VohC09nMxCYLxTVK7agWQn84nx6s0P
LGAQQ93vuxM9uWqw9CmpEeMGgFA+IZAULZ3WGBDIaubVktVz2NyiuiY2gLU3UzE1KEe5rSMeQoyU
UZ4k1fPQpehTABw+i5FzATEBfikN+1SCpJ3YzQRwH23RpLuLPVmjeb52bnXfpZt5Oh0y9Z4BHuU5
n10Y7YiHEMWJvWf4kt7ZdNvwYMZWi6CZUPCLonMGcYlsoioGcj1wJdsgVP+rDMHUY8qADRLAbF60
M95vxvjcXEyg8F2G/hTkJZgStx52uS3OomZjImvzkq9RkOm6sXQMxqVAq3awNZWHfoclVroYhrnZ
VI02COXQtViUCbCRlReP+9kEKOhjGw+z2nSAUrnGnwp4M2jQREl73yaDTCkJgRuDkpniIc5+ui1D
f7wNRQ2KE7hHdJVDz7d4CckOcTW5hHCnL+fOLFcAsk9TVrdDtEUELM6w1ZhDy6T3Xg4sAXbXzt5n
nfadpg1wip9/Tgm/Szu/qJIrkOzVGCKV7rwlM5xjRq+hCOv/wVUCeNFBjoQf4NcZV7B76laOuAqz
Qb7Yj9Cw3B/+gUYIXy5cAtUO9Cd8yTpDZYVKByTrmr34+poIiQDl7c838hvZHPYcYXLyHUJR4G8X
0Z4O1zQe0sJSkw9XZMeLmp66V/+ZKTEsWX+62lc1p0W0uhhVpehBFGiS3dQHmKBvAPrClNTwcBqw
aai//z80rv1GYYGRaHiyOsF4LOAVvyoFS1R7TTLiWXrbdUM2w5X+aA9O4X5Muc3NS7SJjvb4bePO
bz7GX676JVtPtPLkqnHVcn9iA5zQD1m/rbbjxhTDzbKVt932Oy3pd2/054t+9ZrHaSiQOAICpvIl
Vx/Tud4hE98ur/C2zr9bCL97rtDm0DxzGsTGUPCvz7WPlaoFw0JICY6P+drElCUj0qN/e9obY0s/
X+jLuhY+66d0xl2NBdvGaBR66C9OLto1DOT8ga7XBn2HwQ4B5XfdUL9Rf1DdOBnEolke9f6vWj0Z
zYqqDmGFlv1lYG4m19/7TIJ9anJBuisXeS5O5yvHuUtsfLALe3DRIp0lwY1aV5bNIIOzAYGT28NL
0nGeZjYc+4Hkuj2A97lNJu9Fyf8pUf1bOJzz6l0Bkfipv8JufuHjXA4/ulutfvzQ56/D17/5/yEW
B1YuP21yJ+zOL1ic2x/qrfrxMxbnr3/w31gcz/8XxuzQQo+6CJy8UUr6f1Qc4G2gdJHTn8SoAsEM
73+hOEH0L7SXAJcDZAQKNuQ0+Pg/UJzA+5eHbRPTXieLTbj0Rf8OFMdP018XFIYWEuz4HmycofOf
Bp9Of/6TpDnpqVsHJiWN0/Mp8DDLPuEgSxJyVGB55ropj1OMVkevrYd80AdfCbML225r1mmFmuHY
jbOin6z1ujxqF0W7QX0ADVeBCumHGfrCwAoEZGftoTGXVfQIim9NV8G7HSKVy3oeDVXVTVQDuZie
QQTZSs8s+2rYdZojhU/9OpcKSHRHRbepaFKadM0OsexMV706dNQK9MfkFL6/rAscZsnKBwr4InU4
+xFqcR+6UFJK1u7aWM1QHxfgZllyDjFm3YWri6RnuWBLLTNUUT/mKYaiMJg1W1x1k7bgME6ardRj
qLXMgLLDCf6u6dy1iHgQ4n8NQ96tHQV51NsngmVo5cFKDJH1d1V8BKsPng2wWJPBBqCeKcOEAzoY
OhYXDrKjHIJI1iBfKpxy2eH7Keo13VbwTStCjNrStvvRD/JSOXG8sx5Y52uk4DrWlS8sFG1RTRHm
b6dlyacBxOhu9mdaBxzCKVz2eTQjUrZOVbBV/kDPo7Ml6bSrtGm2bndA6fEAq+vHdHlwKnIxcnEE
UuvjxCzKZFO/MkfBb6yOXhqYTiFQX5pT7HdYpdOhuwZDEobJDK77EEg1lKWAXSRqJsj7Uli8KZCF
Vv9ldm7nMIGFbzCCxDiUaFqNUPsfEDJOum6z1MhN6/dv0oY1HPNKPgskUovJyhQTCQESJRUrFPM0
42gf6wuvZa9gqEmN7WVa0Uw2tnjg1VjThZ1PM9kmzYThYHs+mE9G3F1jyofJBJhtCsXej3kWjGhI
NN1IySxb2NOtry5+AuDbcANl9R4k41sYG18Mbdtmp3+HLHa7huuzEEZnM/HHzHTkYq4+xyo6c53g
xdHOx+yXO82bAp8yJG3oKdQqoGobx3/Y12FlsxpkMQT9cAWTIw8yPzxnTnKuDTQnGAPyFI9vmiTS
p+jV6dcHC6oTXcZEQFcHYjp1LpJqPos6ft2FyUVMkqdwLvF+vfayasF2mYPbUilQx30Xkhgze9mZ
z46U+2WqaTLAneOvWw7a6Ua5AtN3ZquIvoA55q0i8V57UILat6i2l10T3vOFnQ1mvPSd1yiy25nP
FvPB5WNUztd2OYQTz3g43sRkeFecbXmnd5NozoOh2izlfTDLAg/vaDt5o2W1x3AJRnMDcJZhjsU6
5eUjnMhVRe54FO1rNp06GCKeDY33JBW/waum3nMcDW+eGLA0kgrtzhpzOEn1BAMQoOzcTI3HiYdJ
5hr2kgT1DH1uLCk5Ol1loOGueQ+vPurL+bUf/b2201UlyN5XAGO7YaYj9eoY8h4G5nkGYjFjiCAG
bEmAPlwNvbdPnXU3QGnPiD5EHB+j705nZetcq9mskMHiIyZrH3AOUxUBnlw2FsJE2Vrae8tzK1Fx
5lCkGujQNFnqtx0sYcHbGvUT1OjHNGEVunC9LFpAXDbBbdUAqTwCEJJVZY3BimsFRTXzPVPmS+pB
mvXGrMVnSMtleVSBvTAu5IjJ5Q+RlUPWVP7bUtoNCAfATpX1nYwAnYXp5scKuw4t3uEMtXeC4Dxt
64sYpp94BMlVJVXuqhV/sSxvpnXGzxnDXVondTZh4/d0fNf13WM1pxHksvkSQ2aokpARjz8KDcXw
7Iu/Gj+LR1Fl4F/zkUCFEBgD6/k5pNTD6FXH2cVNNSEkFQy4nzOJaYCI7Mdp+vBV72fcYBywtn6V
9S2+AoAjqSMtTMZd58hTAYoQMQ8kad6qqMTgBzLswsXAiVbxNdRDfvqfTeo9jal8Yp7/aJdRZyEu
D0QXWrl1eAbu2HY6/Q5wMiliB8tWI8u0mkCUheoAInqBHdWHYNrcyNilEHuApucvRICp7GAl9QSg
6KaJs6X1k3wO1EaO73b1W3rKKjIwvzgN10czhGj7dMIu82tU40chH1FZnbCCF9ypyXjl3cvAeVHr
Y+qcw5zug/HoPKiB9YCY5KxkH4MAn6Vd9Fq16ZixUW4jvT71SQzbirU/b40o9FRBHK3uoRO/wh+N
wA89uK6wMXuL42QqSrDp9LXOFj99LJEKb5bRBwmZ5eHIj0OcwG0v5ADGdh91idoAYluY7w3TGeRu
7Mw62tUy9jK+dPCf9RFZTx0O3ASETWiHXmZEmk9r+mS0/9mWvBjnPqIoqdgM9PE+66/lBJLeEPkP
JrSXmo3hpgtrk0Vxd82E82AitGRG6YQyME+u7DCXVFdIjFaCzrowboqKV89SByDFRInOe/6ROHsy
rDwrPYzMT7a7xuothBehy6rG2eZPza4Jx5HW00n2wgbhtct9vLK9J1hejgb9r4GDKUXTEwrNANTi
aS/wyW8cslyJDq/F1SVMK+Y6j408TJGwNBHyqRqHBQjs+MUj8paY5n5h1Q6NQGjPNx5CfXVYOtSE
JsFH6vrY6uemooltti3gmmjyhNcVZK42C3hydMmstou/Fg5H42BcCfxS7uRmxADjPTXbZGDYfXBy
0oCTIUvXsxGmU9jenO5E8wgXsrEQK7PhNFNWAh/tRRemBRC+XrzPeFx2bjw8Lj0qXDztM9ZEZ44X
33ROGORe9d6gXgu52N0sAioQ161fpA57cx0MUOFHp3mIyCDuetDrKyZwgE6ZrYWPW5SkaLWb+7W6
GTn8J1YgXLNWmKOL0gwtU/LaQ3iX3O7KYUVUwGuSleJ0YrI7x0DMC5R+BP8bBYi+cmiPimMm/Wbr
uADdR6XnU7+tQRrs0S/TTaDF921JxeTeCCi+jus/IR6qs0iWpOhMcyDEIOZTS0yTNaSl7KAsYcvF
iTdRv59xDvYyW1Oc4+kp1lz84NwBSDyuMEXfdEgSuX7veLfS0AMvFlKybdh7MLIfOPb3S0IgNzso
qqyN3VRmvJBre8BXnJUR3wWLW20UCo4Z0iWbeSxGwUEpGD6opvCk6+9cNeSx29Y509jEMORFlUkv
hhLyuGvfyhAvv4FlE66ml3k/sGGLgMDsE0ZubIPinR/3wDq4HuUrzxFDHtXajLlce8hWjUINdIIV
UKOeNYNPc/lZ8+pyVexh4e07L8NLyJhZny534enjckCVpzYsX2JytRh0G6MoAekZ5QxE1fuhQyO4
XcIPATWk18PV2JZQ6oAYFkMKPz2chB2U+wyl4WbXolxka3ehnQOpErU27PJtkHc+psOh4L2nJXko
q2abDuE9vvw6I6HyaDQM1zJp7oY2FBlcOfpMEnWum/YVxXWd9XHnZMnEAK/2EKxa7FllZe4kr6+Q
QOHzkz2KhcmDXKJ3FYIV7XBVoIl7PYgA8lAr1vOyml8HF7+zmvUFSrCYhFp0n3u1c7dIFHisnWm5
WoC/JfwhurD9FGw413HTbLzw1MhHMrc0aicQGJLJygych5eYYbvE4ZsHnW03qfKwA+hlyZwWx27L
wzlbhSeosuRUl5yx54JLUnQ83piuZBCfGSpOY7vm5eAGqKWhfD+LkFpYTFBSurSE+I5aQgP+wdK/
i5UhfiH7SH1YVie5axEAaAcfvCUNVUPcAhHWdbvRDCbTMKPJec9qCtWeUXcOxLbn/ooy44BSPlRW
Z6pRJxOqQ0HxWQwNKxIfI2Kjg40D+i/fjR50dQTaW1KxO4Y4ftOS0aFuVx3DemzPZZiEGaYsERP2
zT5d1KGyoaARqU7bLELmEkXNpcLXxIcZ/7v7sZAYe5J/vmgfJPnSfQ+hz1PS6hGbc3yDHNRBK/oZ
xAdnM7X+Rzf0u3Qmmylydo5I27MEln05BDJLV79EDhlOn6QKEdo4nshQH6eRrINHFEvmEY3mKvJU
AVV0yREqAWQY+/XeQWUcVSSL/8ZQFW4wCysy4aQPdCZ8PLiun1Hi2q4ijahphx86HA+1Nc7Wb+CZ
VnkBRb/g1th1Rb66uoXPZ9QJ4nBHum7KRIC5s6EI53TJZKh20NEZHUQXU+jmNHWQHRLhXvRx+OxG
c1KEXXfr1OXLoGZsehCZs2UWaKoid6sr0DQ32gSSPMK6+Mmd/QoHmbJFMsHsxyPlwRt3KKbUhSfW
/oKXoNKLm3oW/W2v/esoqMdDjCYSylsU4+bU36MtDk2vas5Cp79yBx9bw6I/RpjtWFSrc6mVyDHP
f7ngjM0HoICp8DAQEgmPZOi+QN5TDjnrk+QsjgGgxScdHYJmeXbHFeNvNog3LZ9woJyyD7RvAZiF
vR3Bd7IhzbSTJVe7tUQ9J+rJUbTOSPvejQ9zElwqFI7YEh9L1KT33LO31u3hgCN8LG7iFBEKS0cv
5ig4ywrltUW+wpoLTULGuYEMIc5jifx1ld2RhOJMnlDlkn2mXhwfejs/oKCAGZsBWoQb48OczYRR
l5Rj1GzGKGsb4OeWbQgXnAR7sjPG+4nLwlsQSsigP0T4uuiAbkqc23nf4hTERK6HbQpG8AACZJFX
NbSpfULdMHSzFjzH9CVBBeEURHTFqpEotbspBN3LnZ2sxVKjmKLP5bJ6OWrzWJhB0mC5uFfW1Ddo
Qtogxg/QRLNRskKHeOujUOI0Dk2SIaHlNJ87ArhDkSCPj/zmoFiAmJIvOQscNxsW/zzppl1cY3dB
k9Jd15IU9JwI1o6k/7QTBmwMfHioo5xNcKo0TuE8Zhgi2vU4lilJDQgHpfPAvc1QhXBDchG32CqB
dW+D7XmSxzmJShAkoGB2SQoWcYwGQILkBznthIIQtiQW249ujbEWYKDha+vkaLdBq4WrUiqXfqZj
MphN1/ZPbYzMEkZeFg5sBEKCuW/gTpzLtkHk2XI4oQFiVOP3iglyJjifHGuk1DQEf4Juej/oc6Sx
qOHG0ZNagm2Hf+uVHEd6qXyK05IaH0/GXbmhzSyyIB78bHZMvKsgGYjUBpmb9gdHI+iEDf/1UpMf
85SiGR2F/Aypac2ajtoIhPKG+x5OIXUcmX/l8Z1R8VO7DJ+uxPJou96CVKzzAE5fI9QkFEMFoW0a
wQSsQ2UuPLTyIUrNU2RYe1TNXEPr6S/EsDRo2zhZMA1oXhgclNSa8hVhGey9UBn0IDDUA4M5Lnw0
mvmeBT5i7MYbcz6BRO3Gd3+JEnqGh4asukJGSGK0cnbdNNwuk39iJhTwRL5HjbMEpykKs7ZZAjrH
uGRF0HyC/XATDd5h1eLaU/2PeD2L3X6HrRbmbCi10tAYXkysPppJqQwiVzrUQdbMCeSBGL09enzw
K+tRv5nqPJoPZVr/KMvZQdrhINV1MTY1lhApypVkfspf3eTMMIGGq0edihKnUnqPuuu7JQQTcVj/
meRmo8rxZZwSlAFmHmVlLh2IMG5P4JfQV/jI0AUVRk2E63UlXa5x9mLJE/Y4eS0SVPLu2uYtaRyX
Lq77UaclTN0dfBQI4rGnzVtJsKbVVNe56ndRie1rHZG4kCGigYN/heFRHAXiVHvuu+cpDbcGI7F5
26mEspW9pBIOLZF3k/TNiy+DZ7++BlXlEUF6TGeuPmah7kljxwyNnvdo+1N+iI2iXX5UrX6KERNm
tS+QwoAnMUWXrSs+tee+odcDXQS4clV2754td13XbMDLWzLP42221vPR1+F7wD1ESu7dav0bAFaL
qkcoLzq2AweVDui+zkToBFCFgm3aj7eJLx5dBUL3X3/Ptt2bCsiTi/09ixNgGl0fO9qUAB0x8d2C
+VjUiSeF5CfYJQIJV+80UGObri18McTokd9D7sy00GnmlzVgBkZoqgQ+h8WuxRjkMF7xzhKIKQxG
nBW2ecZxsMbzphNw4tIzWk66ITe9fJCV3oLBLYsVPpN5hQ8esSHZaL4+VzZBtgDjiLh/lGwsMx4Y
bJ6gEns1ozFq+XKVt6Lhb5iEfRlCdGoCCjCM04hkHj2DLvY7B9letgiYr4a9dxJY7bEd390Ocz69
4ejACuv3CqmFhSnrivnZtOcxqrDId50E83YuVLllClXuocPBddGslIgiYd67GccXWeMcVWtcZyVD
Bt9M1YFYiGudPXVhoq3Pi0qe2+ltBLkgX7xBF4EcIA74ZwoKCx/9NlP/xdyZ7DiOZGv6XXrPas4D
0N0LiaJmuSR3+bQh3MMjOM80ksan749RuEDdatzF3TWQQGb6JImkmZ3zT4ejfzVwdVHG7ckwv3TV
VgWdnMfZB+YP6uX7lqJ+hyGSOile6r7exSpJwQ28kphUUGFhwbSjC3K82acKShbdyJ+R+2Bx1nsj
SqkSGR4g4iPuzEfRtwRuAJeu66R7VwD2V3XVRat2rD5aN/1w5Nfcj+/E9ohSsJIKq1olSQx4DQI9
xvZLpaaqjzbtMCk2iKDeg5dFHJ2mGiQZ8zGNqmWVx96fvCq+mm44RMAV4VxxQsXcDGkIX5+M7yYm
3U/X2IIHfTdqiHKpqiZEEo7vRWIXjg3Naa/XK6stb3k5vZsRSl+VrUC46lOtef3eQUPn47M+WJl3
mA08rJY3ohMIi4/ejFA30mMbqbHuDGpliVZ2Fan1U9/2Z60Qhi+cU9ZbyabkeF87BaZPJoKtFCPr
11lycjmzAlvEP9JLXkXHmx1618HNTaQWLXy8tyo1BJgep43WHVFcGtswd4GRBTtOVbVbRWHB9ZN5
nVM1QqCXgDUCXGB4Bsvt+y8EPLfcifuDhuB2nGdK0BwdmCzFTzoBGtW2Xq/7NkvWVa1+mpX9cCoh
/KLtNiwRtng9o8+eCmoON3nKSRIex+yshgbjSge33bSodI1Qhusu1F4Kdyn1qvCmDtz+ORQXOeE7
geNrk+7NVpkCmoGz6Mh211xzVoCGnq+sSFTIEsqlEh0xNRTdwla12jgwU9+UirJzmd1HZXRRnQgz
V5I2AQ8UMkt3XueafLMTBj8npWB2eaY0fiKY5mhxBncO2QWCiTaNLKvNkMZveV34eWh+5V4LqMSG
taYM/ui17AvdskYKvvLoMV6sa4N52SFxXrz3kRouTjdMBvuoCvU2dS31sm0xc7pzV9TV2Z6d8xW4
gsBKcSD1Kl5HKYKWLC5XtaMO60Tr0y0qdKpTK3kua/ObJHpvbTVDHVSDGMF3FDalmYgYu7UwTBve
rret30YU5vRuebzWC3pFN3bWui7LXTopOOnQtfhdM4GCxJUvHTqZUhvsVWVNSB+j5lVt1dZnKuK8
DsNmPtrKT9JE21LHJTb2oAB40nzDHW2f+YbX3uu/E5i1BlIrzsEPJTMVwRUqgroFxsRBlW8ys9sA
gfkqtsZxY+YlVIpUNuhZrLWl1Qe9KHQ/az6SRDAdEZEfOjKXqlxb2WA7Pjgr8+/s6idUvtrsmgTN
0MywNll+0lLjkTu6L6JQh1AyJ/iZREdROyeBce5cIDBvDn/m2bk0yjzs4+ytb5qcEmgC6fZorRjN
wJYdn0pQetpLNVnpCvI4hyExCEu1lSUQwBmR9llAC0oBKlkmMWGNdfaSKt4VB8hjHO3XrFcXjq1g
5FRirpPS7mnc0ymwim2WMLmZfWWShDaZeG900W8Mo6YibNJfoRWv1PCjgyNQ2/ixTPVeF63xZwr7
by1Uc56lyjcqmG/ckAmKc86ZGBfhWoXkNu0y5Egb3kxKXUoH8wap34O78nhbLSRUF/bUJTRXNpnI
a68DKkl7Z18jT9MtMEJc3dO6yVFzd+LmGjBZoXTKVdNUkKJ1tyniQzlRiHcaDYSbWvZKhocy0SI/
auvV3E7lQVeUIBaetxnaX14tP9ypJieudkx4UNDYVIeTN73Er6xxT/A/0lmnuLA1/9HrTPHV8FOW
FOidDtY6C/Gb+k2re8vnkNLWUdR9zfVAb1GIl6yJf2fzuJuy8sNzCqKdoyHe1CboysTMraFA2p6J
mxTjR41Ybydb9APTPOwSZGurOkYxbntfTjGv3dgcjumIkDpKPrMSAZyLOttv0JturZwiy/WSQ+Kw
CjWHXBhNKaaARnFTmUPmd6SbGP1JFM5znB9LNu1W5WqVY0/Etpc1JMZVoI2FsaplAmQnP1rHlGyb
GV7a0uO81fWjGY4v2Rz/9jyCz2XSUVbXLLqWeZ0rq3C/UzIngm5U3zgRx01m8+JzqV6Lut0hVDV3
s5J+EdhoBaEo/swGyLY+awA6HRYUR43StUAxvi1le3Fk/Et0tMLVwKsMlndz7GpamVnEialLRp5G
ypYuGfXr+FSH3qkuE5gIOmHQCl0Cj+t3L4POmBoUbCJTV3H3y1a8l1Z413ywAXmq7KRDc9lZtB2i
s6LKciPgcjdxPpyn2X6NGkVbh3TvXuepTHtxxMqxTLEODZ4si8IW4W+4EZnSr3W7BwOcbV/T8cbp
2VsjMITUdfuaxuqOmER77SausaLS+Mgs7bdZcYZQe3ESc745QNj5WGDX5filIyPobo6fhFPgmOxd
5JB0YaJg1BSYFRGyIOwqavO8XOBOk1TFNll7WXp08w4XgEvyc2bU0SZyZxZCk/8UrvspfLUugQ71
CBJ7Nk6GwYWyMsEotnz4JNiUWDhyR83qt1Y4q2aKAJabVW7cHMdGqKwM7Yk+ddULKTZpON1FFH9X
RrKILb3Ac8xfcWnsY9c6m14QGt3g64pGdZosDOO6y7r3tDVZS07+IHWSddkM6WfU5pT8qoWdTph5
oKbRk50xUd0MlcuUJZuJMnFTL5iXPkly/7Uq8V2z3ieJJ++Nhhqxr+dDZdYBArryqDqmz8D5NZuI
HjS6CSSY3aqwdG7pXsoMm5JqnaxZ3jHEFFv61ZxhjZalf6PvtIOUefXrSNZcPEkn3SnULaOd5oHo
+5/EK1k91ugeZG6fraRxVkk+uGvZTSczMY3VoNjNIR6ifjuE1WUK50ukCo9+cOh9L7TAJycnnA9m
F3275TT6hUMgsNv4cUyirWV1jZ856acNA9jYxjqZlHhTTCk8zYAaOJGjpF7kQE9n6M++O0Vl6Z7Y
GVeDNfZbWoc9UojKX4I4/XzUB/JxVlFNSL1uP7S09r22S+61Ytvrkbko1XPhiZjwfqjFdhqDyItg
L6PIBTA/D8w2Ak2ItXoT5WixBzT/67Q1an9MxS6PZAbkbhm7clJd2lDQWCEc5VhN+i1LmITgiXyC
wyvRD1rduPF6L/LjiYJ+1IoYD9A5qUf1OozCYu8kH2y0xYM2f2YPOBmWSAGu2M3n2tqqXsM9ZIXB
YZGj4uqBDrPlC6P8yjF4BEXv26GZbGZhMznQeM1de5+brTg6ypht0xQDwchx5iJG92173mdV+rpY
rteRoC0ynZYo5twZfQYtfNa2O5444Fd5vwhEBLOl+7xxzlmffNq6ZUFx12sE47afec1nWaQta5BC
x7IylP3Wvo0Z/jW7Y3qIUmzVlo4mJ7ffEC8HkWNspxl1+pD3EB+FPW5cU3r+TBROpltya0Qlfzs3
8Al02dabO+oAADFUq3rfDNt4nv8aWv5kMGaLAHwrEirUHo2u5nUDCD12Hq8v+XEcJKg0uAka0+Cp
OadwZbTivS5Lv4zV+dlxKyxGafbqNSPbpFpfhhDl2jJL1GZmduhCCNpjDZjWHJg49Vx33Apjbv4Q
RVqsrdLZjer41ZdyV85NvMZWkzI3QP62+Jt+SKvta8pC9DpqvVON/LUQ8JSdrf0inhsut1GfCOd/
zah/fSN3doqYVQAd96QnPI6l1TkrMfOJOuC3oHDbXds67qopRMoszNwFROU4G5xXjAX9WgmVR6VO
OHI1RVuNeBGy7jRlbe5Xrpfvw/6AZ86gAgnT58LRTkSJPjW599uVhdwP3oxg0Grfk3z8FdoK0Xth
fqjV3VDQtoTqNo8BW7tpPIR2f4ur7lDrtE2TpjFgZrS3hSOrFSa6xJctJHDTNPu0EvNmUjg5HSXX
17Iub8OURGuqwZF1gq1fy7oPB1OdH1d66kv2EfyFZ8quH+tVC8f+EJoOvrL2rbfhdizOeqy/3kXa
bAYevhkfXuqc9uGXbrtsFKOyQwsp/HJKvuve+8nc4k9iKTQezfxcKUaQW9ObKCYocFaVlVdQ0mw3
/qhmPxH8l5LMv8MumfeCbdsfzAEGkFB0AkOOmTFexwn6U/QWUGs+f8f0qS6jVKhdumszppxDmYap
rIeylm67LNqQRRtna93lS9lURkFO3bVSzTk5DUbxi1lJCkLyIfLt1j22QBBhqX0Vbc/QZlHVK/UN
JZdc4RiKmno/YXDzF7ZSRNmO9byQmfEhbCHRd/OYBXNjwA0nOZDTmN1zYeySLs9oNu1LoXLw6GUf
YjwNhsYcgcdQrbia9kVpBPk+S2CJ3aRLyFcJt+848UfLDohvMIe2RZIcMiDMz+K1qoYYEFvvXatq
v6/0Na4QAM0ODQy2MScbdp1KT5JF5DsJWMvTzEBP0Ob2paksd63Cka/1KTVXyPDNHeYYgaguaid/
EmqFFgyjhl5V/uRO6qoSlyEykfDYzxgUd2M7vldjyYGnE5bSZjuO6d0czgj0rITZ7fJZlNoflSrR
DdOnwYD8jZrklrfVo0nCmHVPV59k4jwOWr9jYzqr6YlTcgDYnay1q2LIRB70asXY/rRs2sDlw/Ff
0kj8yBT9nPT4iRofqV+kBpktSjeugGfI/uTHmRuQCGTMqaE3B+VVtcZqzwTrQ2plFURtgW+OBjFt
td9OF2cbsnNudu0sFsvQpo+bNunUH4pxgXKV3lgXoeH4If64DQ3PybANunWv5PrRHXtN2KAqKrsg
j4hET+Yi2zgmbcWiSoqlqM9NzK5sTM8mRGUa/bL19BNzZgRoWoZ+FHb7MAKIGkTIxIiMLnESzJUZ
kuZupeVOLfPfhlcW38zEuuNMUX8wqO2dvPzoOKNvObUklfNYnjxlNUWTuum76AqPUO0Sug4eXYcG
tKvr1z4x9qbqvuoFj69U7GkxnBzaSKZfjZLfppKG3a6FQ7vaVUEzWcYGxA5Of772+bX01OgomuYb
qZqPSN06QENwvsn4dzJZ+0Rz2ssiLwuNzzCbh1U1005NYvhy6+mNUVvZniXtrjJ2021nZ6pf9eYj
YpAsixJkp5tZv0ntqnt25DdrqJXAS8WLljFOdGDz3oeswCnssqcEhj7tgdda2QK8zOQ8LJ5OZ9A2
kZfpYIe5D5YnvrSQfhau1/WmrSqac1nE3dExlZ41V+TrQgjlEHYdE83HWK5reNr9umqN4eIO5TW3
7coHbpLHOQGxU/Tsq3MQS8dm+JOExh+hN6/LTpZWOylVDUNroiNTyb+RAIhmAGKn+ALQDrKmjGEC
5SoqOmODFAGXK5/Uy8/uCIQtVaYkVTBAierKnUuzIPV23jaLaQZ72weDTyPOvbTEu21uW8vaAkn8
KnUVCzARs7Er1lAYK2DUaEX4ILo4Izx6dhNIbfhCrLRwurB4AtXOqivqTaE5JfR9y4XIoYxntqvI
SC7doGNDDNtTU3USnqvdwOqzT6S7ZLbdoKiYityVxSWvG3fb2uXZsMaHqeY7dIg85BGGMUZNrEZJ
IrzWPkwOgVVbSAOdTnSvouZDWk8lhp61WqG2o948ibo8NdRgc23s9BoAmMy12S9GQM8add5JWM2p
kWzZcesEro0tdxwo5RKlObkMsAxbvHsKR5tvx8CwmWzEOgXAtRw4K2VKDpPnBU3Z6Ac3mXd9uxAF
ycIILPrASFsz3Qh2HTfZKm8HuSqV9t5kCF4E8M6S9M2W7NyY3LvLFedsjuoe7dZG7ZxzZ4R7Thd5
7CaqoAbJUohYKMnMQLdrBoIz640iHblJWsU/+BNbccvT7FwAOSoqWqApc28Zt7mJQEaImhIN3EYY
mvTR0cuUbSUlAAoUwV9RpLuyXfMLIai2781fad23yEUxYacyQnECkTOKh54WV0+ffpY3GdpFYDvZ
lWS7N8MMn6UbveAYXg7cfR3PDACOX+Leewyme7Ilw7VVzoYyfsnNP54UO3OO72YiH5MWvxp5+Cg6
63lSViQtvEWNe8mT6ZGXeBv7Z+CG/TRnV9IuL6nXXmRmHOdOOwL+LkmRGETpJ1p7F4vsqi5His4b
HTvNN4qvNry3dXdiJNNGaesnJfJ2cZi9KzaBsSB40ob2LVaWPT7R/R8GxnjW9SN0sm+9YOwEKkCs
koYB08L6Sxpa1jimmjHFvTJ2hEvg6hg4M+Mq59mPlTNl9ouBAb5vQZ5xoQ3xLnRyPiv1LgGJbFTh
ns7/vVXS22SKZ8atAHZLKMdjo60dYwjq/DvNw0/OlD92xqE7muLVTqInBCKQDk6JcKg6miDYWcRi
xVdHdMV8mGp57qRyxwp4LBvm1Mu95cW4LQjAQiE3eWeqOLv9Hq2jEhnvSi0uZkM+dh1vmDKKTm3e
ThM2TheRX9KddLZjDIQMUjPKsxspJzq2zNSuuSk+Uy8/2G38VtXzq5fOp2ESgH7TH8fRv1uyFbqe
Tjoxnimt2/lYG9MuUvnNqDp6+EetyvxtLUpNxTpNbgoyPb2NrnJXKnngs5m+zQzSWinPXdYfI+ap
qe9Dol6bLsOAadofYRa/xXX/lfUXwxzvCGa+Cvo9Qo4uTp3d5495Ln+XVf0k4mCKQAXakeQjXltT
Ny62R6un34jKTeVFrzJCjpAO96T2DkWd3BiPup3NfNssypkocPqwRnbb3Sst2SbhvunFea6dk90P
geXJXaSP+3Ay1gi3GH/ZbMLu5lBE9ZNDidmiM5kPMUhmWbTbZKGlv9TKu3ASbtTBb3IMDLUef0nA
gFWsYcK0BNCb9gbFf63CHiR9frYMd8Owi10jh+dU069dozwUG9gN5oPvv7mWfHNpwhhAgLd5eHjy
6snmUknjTWNBLgsQrdqT0LuNrWdBHg533ZFvZVZeJ/uf3/cQS4UH0RenSW8+rCdhRjevLK9EetyH
dHztsuQy4C/VPfFMN7IedQQ4rnNqte4ZPd49LudH3oc3CV3RmRdFwkAh/C1V8VAy9U1NN6Ytzmqk
XtUSgXy+0DT2KZ+Su4x583K4oOO6JDBZhsAB1irPwojvcetd1Nz9WLYRd7AhM8hJ5d1PYp3XyQOf
5n3ZSTx38jXCNB3ftd/H+hq12etoFYeIsSfuupv6R/dn9hCZyHXE0qAOzseLrK6dNpzR1rvd1Sof
NDHnMan8FtQps6cZyQ6QQxtMiTypNcxpll4nkd4bRR7+ivrS5LWKtCsD5C+NcD9aMDO37vaayZqC
goyvylM+B45m+K6Q92WbW34UbusFBuhhDMOjQRqSj9YZ98i96YorxM3dVpO7jWIsGqLXun0fk/Gi
2eyMffIGg3wVg3PJ8+Q19cyz2ZAXKC5xzExUR15LQ/n7wbpumbdsPgigtwvlsrwfb7meAzglVVk5
PndMCTMGaKYxv47Vcx7GJyP9iiWxM9K7xF3yaqTRpejYo3kpi0+QkiJb1Zd5Ts+hbbxZk7j0sfK8
3IDl7xdGd1aGrW1Ed5RER3Roj5HkuyZJThMHHbEf74aMXicbrTGn3mdi2x+WNT4vT5Q2uOfJ+SXr
/ErTfCcF4MmU0d1FYe8VBVXgcKf5p/lAdcTDl6j1KgWndsLpZrjirrq8lrAvy/dyM9w17VcrSrTL
yatM5re8mm/Lh8JNfKV963RGrMj5BuX4kgrxjEL34++hozofuj5SwkIMx69IQ58Tx/lokvjOiHl8
xlcpqiUL5uDo4XO7hL24w0YDuQb9k964UZXmM54F2uQfIx2CgqyqMI1flrdQZPnO7U+DFn4sK4pr
ddGE9jYM40vOiN4hveiaPNbNrTOG57E1v52kvFJJPcMN3K053YlQDST6qb+PjTo8lqc3sqZ9qSNf
AMF1TeXo1f0zmp73eR7uqaK+Ian5qKzF7lxcm9z8QK6xnVIr4MnkgMiImwofelVcCxbock6OJjnt
+BMyVmSdjrewH15En9yt6PfAlmwa0aupWAdXxV7Er0F8/j1eyyx6EWp/GdvirFXmukii7dRk36aR
fbZv7tzewiBMw0db/JHh8ESh+2xOyi0Ou0sy8uqWeEAeXhZxH8RWV0vk2eXZcYdnVU/fBUtOMe1T
K5+ENzyUdrrT7lYQbfH0twxZ3tbf2+ihBu2wJBkoy1DW8vp8wwtf/75PWz8ow0s0qz9xE90BEKjz
PpdPYfflOzvwzbQPnhtdIPGfpyh6Sc3sXY/Vt4KHop1s1N7i0YsQw8h8HJHMeH7edQ/T0Z9a9q1m
IRgz6T1Prnos4gCB+85t+Q2HGsuwUY2Ugcq3nephRvFjObx0femyyLopv/u6+6UVkT/QP9l0VJBH
0atRWIFgB40M5d5NZdChNaucFVeL+rbbFtV8ZsZ1QIrxuTFJ3vGiXVom25Sa1KFjTy1xyhzlBWHF
vnCqI/THydLmwFPydRIXVJXZbTnZW6/YeWn3a4nOqBJnO9rRq6YgmlI08ym0sMTWxdlwFidLX13H
8n1MtR+RK9RJpIYk9ctklt9WO70WhvO7G4enIn+aFO9uh/FWtY1VaA4vqc5um5GKZbhbk4nKHqSF
Ft0tqa5sMuRC29mRKfUuZLWbm2kv3fGQoKwk9ShCcI7/TPPqnav6zgTkJcgSQ1yEjmUb9uZpKPgF
pE5OycAbS1/7EnllQnSXEzLszROnOS+vRrRAX/bJSTXSdPqTTPetI7bos59UiLyJueNXDonkAoC6
y0Nxwuxzmpxh0wNU9+oxUfsVQ+sQqP7U6WIUHO659caqT56aJDCphzu0Ka4dncyoOfbRgBB63LRq
s1V1uY8Ry6jAktKm95OvJBidxqogTaO/LPK/0NXh5sMXplFwTQvUUngXc79tfsOhUl5a/hhRwqD1
VNXq0CTqYUJvUaPwrLIpWK7zUlEiS1S96ISu/VDhmtEHj+1AHqwhu0TUHK71nXrd3RbJXZAyh9kA
yWu99Sz2NIjwoX4iNerqIkLEHwaZM6PqjHknEVQCOom1aSMkGn5FPEXkd90tMTyqfng2FGSRKdZ0
r1sEzTqoR3qLcrYbXo74dqkU3Ax8XEqyrSd5ZtLNbjZRiD05H0nkoJ6ujw3Q1mR7v82uPFhgE2SK
byUAWoUhyfN+nNNSuEZpBAHtbnW2s0H9nZK2tqgre2ebemcSs9aOHe/7KVszfAItIeJtvuaxEgn1
2SjLu+TrjShWaV4wB6aBCZ38YbiJgjE4zrSDCV5rPY8XbybCJ5Lpj9KVqIZchJqwr/T6TgEyFo0B
f3VtB9mgB0Zo7xOZAGG7B0MhVFabzwPgbdi5e0xSE8ETzKjTHTPoJZagDGQmjDuf3DO/e6rTYeMm
0m8JHzGhaMJwWbjKup7cQ2SF7ZJPbWTDvirUJwxih3ks9kYTbzvZ+Jold2Oc73utIqk4EKj3UJhu
skaHV0R22G3MOQ1aHV+OgVOpXI/qj0sPbrGABj5S2HNy/xhIXFEK8JwidfWMjSvvrnlergD/tdTL
y10oIhPwnyGGkjk6XXh3nelVyToc5urZ88JNtZlU75DMVgCqwEzZPLkPY7xTjHJL1/9RxkurFt+K
zPxIw3uKlGmoiFoV+tv0FDrTFWX/RwhgTpdVDyo6m8BRjxZLf67kue2mF7RkJzcqrgPqgrpVoQDf
8ibfp2m3XZ4C8ijP7DcpFqFfZDYi3SGLaDblDYE8JDUtz8KM2ot1hJAXnm+PkjOrvMNy4PVoMEmZ
2kSTs8emv4pGhayWdtvyFMbt3c1qGJ20OEcaJ9+oP6ldcnHcbJ02069Q9SCW5UHjXVfd2jQcKOaC
Dt3yW6wtGu2qN2Q7HB54bp+acHyGMLlqmcIWqJ6tekSkaq7R4K5KdicDx85SmjYRAAeBXBF1qGUF
y7c50X0rdfcO4X4a9pfCYTctokDiwCCdCgchjQL/nxTaNmy5jeUYDP0Sw7QjtudMR7JKT2O4IaYF
lCO+TPa8RUe9aWsGM0lvxwm0MQZlg09qcQnhHt7kXe4rhfSXL89cbIXgGZbmBS59YDNYJOe2/F40
FRIhI77g7XIQTkl2k0NxlZ15miormLz4qID3xTcQgYM0n6IBsWCFhL9zL0RT7lKtfkpS40l3260a
ets0fq5hcI0oYAwADrpND2CldPcxfJqJEbGteiuVeWvPzUdtRLeaYy9p91lsnRB4gqBJ+mB3XyrR
tuVbXX3Wuaq2M64Vm601wXM5tD7OKX9AGGqkrd8p7TYkbMco7JMNMT4WTALJiFFVsr2romCd4lPK
JfBGPNNyZ4+Wj23vtU65cRR4CRL5pZujY/FTj4l6ZfGWzNlBmChFvpeHym28Q4MgWidqbyrOMk62
JnIUAuB+p/l+VCHnJn2jlvVOm4zgb3do9s8RrUyWG+9NrR4Jt9oq2kcYxntzLDe1BY6nnySPSkmT
6OJwtoavwlLOnYABavNzbpe7Zq9mxtXScSCb1s5Q2GHEEPCLxW7sMa2x7ThhsaiZ9k7hEZHHGGYu
U/8nveTKRnG4ePrKw2v495LzWh2hYiGkHNiiL1IqBd1f3qRUlhmu3hbEYcWz8in4msEU8AlLJQB1
ELY6liiKAP6dJuFGH6fArT5yIwzsyt0zZ/umm8ZTp5qBGw+3RBGnBs8hCNmavRUGwQwS0+SMeygz
SoxY+lNc7VDJrMRiyRMqUEIdLBvzIIZdnOzoIbkmzfHvXq1y0z11W4DulZMVAM1vRIyGtv57NWQq
kGyWwWjHJ6vmCR6SreLY+z4ady6TQPJEBOagHvPeuWRlfiDa6lFDw2VzuXeI9cpolTHpc1zrxzg0
UQx721BDbKN12AWmQJbWJYcaR6t46pIhiLv5p29JTxsLEJnkbXmSs46ok6l6muv8PNbKzfaotUyE
tChXujY+Eae3s0t9A3e9QzG20qL6qHfv+ghVNXTbUqt9cukd+jqSB3LiEVNiKmumOTbtFiTJX250
4yDdSIqdtMpDfpupSbL8JSJco7TMJ1UxNgigDk7rbutquJROfiBrYNdKdRsmeNVC1ycb4Ng07RPS
7qcwP7dVdU2Scp8mxaGIpuc6o+mpiR9IvH1rMhVmUE6FwjAig1dCZDPj68yRVqjchglNqj67O1lC
mVJyu/Opl9Vezhi/uxzVltmYP7meGlsURlVaN0hVGGlvXdu0HNDyhw9DV9Dt10YXHMPJjTfGTO6i
U9AJEDT0zyjr/1ZAyEtV8M+/Z378p3SQ/zJD5P/DZBCXzI7/+X/+1z9HiP0/wSBB+1X++k/BIMvP
/zMXxPuHZTL/mon1JNnYKlke/5ELolj/0AwHrg1IDCe1rRlk3JRV28f/+39Y2j9UV1VZZgSsM4bW
IS/6P4JBtH8YJJYBIyO5M/67wSD/lr9tkTtiuo5K0ohtqvyf+29JQllDyRTiGVzlxch2YDBuKaQ8
WrWYV0+kO8an3GqNoBLO8Fy5m2ksP410hJx0e3TUzjzLyyTr8VRBCv3zOfqv57D955Qj3o1lGrpm
YM8hRIqr+G/ZSkSq1X1Xwd6XBTaQCAuwb4X9lZRM9VZRj1b4GBrCE4wURSYsn9cMOCnwba496Qp/
UHuXyFgrO0UpdMW/3OHrP8Pf/3VI3HLf/iUT/u+bI/reZFgps7c8y/n3gKLGSqpQzcTKq2cqpc6w
1lCn7YUcTEYHEzmgxpfU8IpNRgHvRxQtz5mCls96YPirLqL9qnF2BIpbaKfWOoTMB35UIRiao0H9
G01Kg9d10X6qW43sh1hsZui4/0vYee3IzaxZ9okI0ETQ3KZh+jJZVrohVJKKQW+C/ulnUT1AmwGm
L04dCdAvVWUmIz6z99q7ZDb1IRfxlg22e3YmhXgZ59OwlP7eHUDWIhkMrg7pEI//vgRBHIQJMEcs
kM3/Sm9f34H/BOOvL0JgEUlu2gSCYcj7nwQjp+rdqIvxuPzHP82I8uSwfB6X6gNvmPfQIvvNc/Fq
B7Hz5qfWxVrvTHPMl9O/n6Zg2X3roqB9BvakQqms+///bZI8KP/9O3RXlyapWzYPE9nEPJj/FXsD
OQV4bIsXaR6w0W3HpA8OcVzd4lost8puRYhrfgfKuOOlVdVDkVv5HkU13lCZjeGUYzJlzIH1B7LF
btFOt5umfr6U2SxfVFJ8Ba37mIvpSbTUVECUvZs08ieHkfM9oMCLx2K+qJQVd4bO4XGM2JQHyJNT
jZBXoSO+6nTJHoiLc94wvJ4ZjiMm7Tv7FIulvVoTcg/cuEjwlzetyuGxS5o96RkwwB17oYGUKZrE
QB1FjLShTlktO33x6vTL8vi/vJT/zyceVRK5EkR8c2hxWq0v9X8hCIlJVPCacfwo1f4hoKe7a5l0
VEUAB/DinudaPiHAKJ/aVnElsQd9ZF6M4SoaH3tXH/OsQ/9XBGlJvR3ca9C1t8INfvLfuod+nttb
5qEAZF16s8Aa7JcBO1MMmmZTMaW7VbiG//PtGPETnMAElfu8mdTLZHdI9qBWC8HkOBqvjkoks2zK
DGxbcsJf40ev1FTNj4UFw7bXyLGWKcrCERtY6PvMI7LyZDqUzZ7bPg/DVD62RfGSLGxJXQY2jHbL
P4BD33J/sug0+/h/iX5BvfzfP6yezWDHNm3Tc4G7SMd0/0eyVuEnbjBJchiwWuD9nZgDtV3wME32
c5M5gtkSw1zMaeRr+noX2SrYG8tDlGFOibtrUglza6DUvqL5/OlDMJbRUNxq+RvVbXKLVGFvReXR
fGA4wR3u3XKNpBFbvL0bauurjZmJymntGJT9rdYHGerhj2nMKaSW/rJYFiZR1GlZif3VI8pxV9ZB
e3UbOm7c2NtorTz4U9fKae1Ln/evymAvS5+M91/e/dR/W+sSXNw/2be5Rygs/m5q07e2Mw8xElVo
kVmB8g4FpbO6uh/61Zw7E2kHsCChs/TM7Ia/pd7B+b0IxH6YhjaL0HeF1agOlhzadYMClz5M4NTA
S/KVpylvWf6SqfjDQHpCqamMvKbpRIzUxtabztoXz3qhlqTpCbwIMwTSIPTXlFrpc+EOv5is66I7
9AvHrs6s6bFQ38OYiHcLdJBXWLgxhbwsgfXkG0Z6Cswk2NYD4tURJcJmqGR3a3E6hngC6IErXT6X
5c02/fQus0d8q93yFA2+tyssCTGpGNya6TjfBKeAtTOMBCeL60fLRjIVseKxerLN+FD7xq+xMINQ
M+HNstl+TOvy/36RNhDbUnqPVW3DsIai/mkH9Rn+CLQZYYuzWOidg1jEd63Scd8HqibYLk4PDhq9
q1Xp4Fg25ZOUln9AVpkcQNlHTyyAja3l5frDUsu3yn3/z4hs2cqR9rv2gzYs9fjvS9ABjScPvqYQ
RjRjDRHzxhW145aCDMRcg1YBvcPLvB65lYIpMmXir8g+YH/iqraB2WTTHP+po/xHCkv7Z4LwE/BB
Jd6jIpm2vmAB4sPGtEsATUDq9YOJP2BVxLzqFvFeXAf21YsgvwvvVZnDD9HX0wPWDhvCrY/Wyrl4
wTQ8dcjNXpOB9YjbiI+sqcMk7pawSajCGyPWb4YXvOt59A6iXdp93Sj1tHDfB0Enn1vZLY8Dxrou
nir2WKXY4nsJUKNlmBps/xQMCw4GNozbPEEKvBAtzGy6tl/ablZbxWfoTUTxr8mzq59wTJ+J0Uif
HAdYeWwMAcP63tqLrv3+9zskjGTM//vlP8bSKM6LqaB0QT8yzv/xxTYeGrD3irMDOohan3HMKMkZ
8dkz3pknOyvKRyY4KDWESbBzqQIQsQ/5lAV79nRMdALUzxLiaqdR9lYR3l98tnPoaHvggz2BXEOR
2249dEnX//hC5jEaFujs236ovG0H5Ob2n1+0HWXHoWI3GTS8OYMGJWVn42ekTUIC+VYwiKh1x9Dg
WBDKCYMcQwI4uysAG/M5NfkB7bjuT3beRyfiot4T69lIur9eEa/7xey5HOf20QPIBOcAUbutrKvV
WPYvF13apIYvFAcRmvhF6lDwABxasNrXuhbyLFLIx+vvSgV+oxbz9NQ7MjTSQWMASaxrOshbxV//
3DXiopOuOyWZCcMkm+Mwk0uzwwhvH60g/daFba8FTrX1G/lRJUxk5hWrIcT8CXfAgis3Ey0TuRRo
pgkRAJVidx5w0p4tn27VLIpdaWiIMnIZ7zqd/F3cCdZOpG3nQf3D7Ma/VquxF436UTlUKwCMqR5t
Mz83Ph+8qC7s55hRcD213T1LXOBC7SGYbH1frSW6C+70/PfSEc0+CaruaYjN7qnFoYT22o6OaVAy
juwYF9exjxoutc4WlHagMAT0cglf/4HvbOZhDNPN2SpY5fRkVA5J8ilRvTErIrVYeOBZvDFWn/kA
yD1sna58lUOHCs+pDGwF/DYrMONUi+/dgzn5O6CLfiyICLCKKT7hRnkxh3q+/PvSI4c4WBWxGU6H
X7Is+uo6tTn21b7FUe0FzUEEc7kbJofCYhQYzdNEBQfhR9iWneqGEpBKz00Ep2jJZG8szSPvcoyq
Qvxb41fnVnSAbJaCIIY0Lq5xkH8M0kWaYvT9nQaZpYgwYa4M9M+DUM1pwV1wmTMMYPB/yKmg+LyM
7TAdZsV1HYA3uCRIySFmrL/89/t/v/LX6Z9vZfup6mMI7UlCyjk/Ggq5nES+j9Zphl9Wqru974+h
5i3FmWwzYhFEiSRsLAqKl12E9/6IhXl64unArZCteDJrMkKijKhWuYzCIsUDEuXzyOovaw//FHv/
ak+SEbAtMq7jOd4P9mLfqHTaw9IX781qaTCmxXsOEAquN92ffz8nIO1Tn/rFk8dFsvU0c+Qg8drn
BUzxTjBVt+wOF/tYE6+B83GTl/3eiXL9GIxn28KFkeTIghvPL68Dlq+iXoaz0RTV1TZLDtgZSczY
qPIVLiUoA6zJ27hTEfr2GCqMAvRQuE7zAhFgth3rDnsLb+i+4GzfpLpNeLTVK7lcV640NrfL0h0K
PwDwnfrPZGOqTYpe8gRJiBJ+cfrDGCwPbW3Wz50fX7Tb99eELGoQlfWPYsgYCO4dhlVzWftnMflt
2PmyCKuq4Sb2nfzBWzxE+wZzItXNLwHtwo2nsbrH5d+uttyPTCwgWqYpf2pt1K5LYeoXQ6qEKVr8
Bz0rpuD1jxetnZxjd60+NFkBFmLmprGblySzflZzMlyDLmlfeibTDpwhrCtWhRKjwg1KckY/pn/9
xUSFJgjHXKbHpnPJZKFF5lapZ/zSS2r/AVilXhH8DXsFFiBuennWbFvbATShZ9X+DR1UdW0zri4a
kDxWTRiPbJbWQJPahnXQlQMbczO4LFB4WCmUh9xp7zAvhjMlyvjAdghT65BdzaDGFwjCUNV4DafM
2drJC2PeVImfZLQTTWv7/JsJJWK9dEk4+I8OwAY2srRaExYweFLJjehlG5XRbVRp9jZ3w00P1bO2
DB6WUWNvXJwQ4061q5oVyBfLq6a73nQJi2up7Rc3dRBdgNvhtRuWPHSniJi2vLs0Yk7ONb6ENPSG
mtHcPN9YgFZ7XyKdxQ/3FfD3xDEJXJgs8R/lvGsGqVy9EeKTwO28GevIuKGX3wcmPaHXF8OVrLR0
n5D1sV/q+dH1KZjFYuzIoXSPohdh73VgfSBdZiMw9knLsxPAmQv6YHro43vSW1FoBwZFLHIO7CsG
Ai9/OlTVownPChlMjKKrGLG2Sk291+6dntX6AP5o+jZS0wmBZUWmuloOqvSK4m4HwglvZ8MtkOG6
N+f5p5mZ6d0pSPnB7F3dGQJ4Z9t0CH2p+FZ6GI/NosOpdupLl9VhZ0f+2WUjN+fmIVBIitVYPtKK
cBu2EHnaC/tTUiTWHU0OH8oeShxFEZN7I8CFhwyzrrod5LefsgzQdBb53569h3Cr5GGiMGunvgxt
lrzg73ZJja05QaV8nPI/S0CsTKzMa+ksrypGBN1U/kDoE2cYcKYj4uAr6/ytRmi68WY+7b6a3BVa
82r17Chl8MPjbtm0SW1vlSf8Y2RVH2muxu0QGDAYFWVM1nqbsf3ZOohNEhml3Ic/6Kw5JSG8QDop
Qqhgf4M5W5UR5ha5/7ssGOynadJelFHfetN/tkfT2NlOVB/zdbWVIQdsrTevc+LdyNb00Oj0MbU8
QrFt97vnECHQAv3O2FKtzdaP0rHZh+r0k80H9KhK9uGM1czxjSgU0ZTvSrGcsV2Oa286XOd8fNIZ
q7n2Aelx8ThnX4aZ+gfquumlKM2f5hswOwfg0pSDwirZ2WsnNHHgjXWzXG/RYCPpb1g7eBhuROk+
9nKqrj4mEtBVy5ePeFm7TbS32CrtEEfK8wRvCyXRzMSGFgpnfV7LLGTnM+1V59ytmQYtQ9A5r9bm
ggBIjsvuNCoLalXdeviNSpNQEP+mrfpVgqIK3cZ5kHXfnPPVzTDwcXbaSdMbzXuMz0way/kSx91E
MAjeF5ftsgAENc7z3zTJDvaq0xEd3DwTCTAMBVguTuNsGorJ1DGqE1O+N8ioT/NUL+HQO+aurIK/
KYhCkF8yNHWBVfvVs/FBqc7+GVfIn5pV2h+lHKckiy69hv4wW/65npdtNsCZMZcR6JIbu7uYFjNf
6tc446eNcqzzDntT+JoDPS5LsEGywHfbc1EM/aGo07fSiIKXgMxuNzX13cjANhBZEOz94mtcSLrQ
se+wH2VsNyEiMoOsx0bgbFLyUTaj6fHmpzwkGcwuabFP9RUw5YWPcMBxtHGsCPEml7cbsw4mo+bi
NuRKyHo6tgPnv+rNiuWy8Yu9Zb4tvWUTyKa45NqJGbmMC5a6Ei+PCyrHlNWlI47LQ1oCLQQ9TO5c
olhEz2XtPlNUmbZR/SJb9Hmig7Or/GOpMDxqNHr4POIdim3s3z7ViO+UuyUVCE1zBrGFzhvYxDRT
oHTJmcIa4HTWVQ3N7yoYuRppqFabCRQMaIBlhGvam3CPJV6f3fCzovwQH04VrP46VDV5lE9H1U2/
MaQCWx2aU+bFerfUAOpYhMJFXgX35R/Tkvd4ruSGVaPcIqMTO78qmAvxnWOpp7gzrd3kNPOWT4je
dgEvq8Iib1XVtdKYtrIyS3d+WmDJZh4RscEmjAp9fwURzWe/twF7drPSyDwuWXYhf1yc5pH3TEKK
OzominTmFcAQY4SBnfzBUIBg4uWntiaMfAakYvjWpxyr97aRwSnWbBBHsfT7cimOtYyye1mR5d1/
ZC7+PELEdIjA5tmPKJNhF8zbyS5J4LbRuU+S3VLdsCmLLLnNxhjhNcFpG4Z22IxwV21Lk9eg0AWD
bytJ9zZuuhy38wa/L0QlDyeaAed39Kcj6XL5QRW06LTPCDfnlmQhhL7tnHy2OJuHof7qInTPZIyE
7mA1WxAJQQjc+WWaluJkOPrkB+OPwcCsJP/OSUGYdc9+VyGBz09VK6pthPFoUbQw6O9ZIlsn4bAd
xxgZNmq0T738yG2YGbIq+Gl8hAkm9WuvcHA2yYCaImDfmYqDzWDh7qFvi1N00X5mgfZxORLsMpW7
JeIsGxNieNJbzAIRDF/UbfyREbtsuIp8QtzidFq2XYUGPdbc3a7RnTJNz1JXGFGp7xHOTtCQrBoJ
8coMIsNQHbGkniymgCCamECyboCpFZ3TId7UUuVvowXaQS/t1s+dmoS8JtuRFdbvoO1a5lijwTjY
lqXDseBVn4pgR1OgL4yG3Btj4XbgIE1suwpJQ2FYZdbnzleoLazpYw644OuS165vcV35tGggYTFy
e1i3TIwpo+1eF5GOO9MBn9BaVEZZD5JLUtaOwAtjwGMw3FrJeYqyY0gGloDrp5JF+4RTdPgJCuMi
7PxnmegurEqD70BWfFQacVMwugpE1FufaL7ZEqHwzZ4HbtsuEQwNveyVXA80huYCrtXo+HDdYQJu
0w9Xqi+TLThJo2ivZ++l65t3VfbRCqau9zRJOyBhVigXjziQamsYdszVEN0E90PoRxNSz9E7inLg
xpSrN1maXzajL8DwFjRady3rTMbcscheuiEKKU7dTeqy+s46eoeFOmhT5j64AT9b0ZGQH0hUYcXK
Ip/TgcM/pteaQK/ZPsG2HuyGbgIdWpR4VFL7zVARiqd6MSjdvPJWmM6WLa+9swysm43nGedBccb5
wuIZmnscJbgT3TiHCzl4BiZ+7lRUnHs/BVXO59QMM5P/xhjesPd3ZxXzXMmFNGuLha4uaHVxgFLP
uviAPeMIbBx/3UhWk50O5yqC9LNQVl91QSSF2VFCSswNicO/vlQGImuE1lj4H6j0GQcKjvbRi5ga
Vsm24ODDwzRi5znWDgMcgq6JNVSaf6EDBQR2WtTzj8Yfn8ya6UrMTJdJjHzW8/So/OycSHBFtWE3
e+rNOTIOua3AQWbi5kb9hSWB5EhbpUJJDcIJhgjKFlOHRM6LB8b4e9rZ18DyF+Zp3CV8lBogDCzT
WhbrTEno9/TZcBA1Li1mcnhX7rnMiQzqshhVYOvDBqyX8iKRKlOYcwC2Y3CMFwGkscfzLNJ+Z0Ue
rZgdYf0DcrjLoNVh6CP9qU3zs+ga0jkndZscNAdSnSKjJCHFUPZtwiI+zEV6bnW9i63mRze16JFW
NmftYry2zAKklEWooT+/Oy1CQq9GIS9pL6OeA1gPsfFEe5kcM1mB19E56jBv7xmx9WCjr63A4m1a
grUIRcgxCTzBBZWbXnffsTv1gMnVg7TjXS/HL0O2DzQHgBT2lL0PAVlHOzVUv7Rp9fvWdx4oNMBm
VGHQ3VQvPnVT//IyhfAvdMcIJ57ep8r7PeED2Dh5gR1tPvn9eOpnTmq3eu0b+Ztq7J7Re3KxD7mL
P/cIclX+WG0wGv6QHw/vWkYmeFrv2hQ4R/r1h2ym8pUVD9IVtBvuOMPWMhcYy5H3I50zb9Na9Mcy
/dsX6X1ubOgzWzcqH+pI7oc5Z6wcpGwyhw2+wHPl/q5H8aURr269mJhTC6CBaZb3+bc38TyBuPuw
ipnUO9987TRti5xP9kzSAV38vLMJvk+py1Dk82OSx/YHSwjzROuVERifO87xoWj28Rgh2DNUsVcu
32Q6gyPQXEIdqPZ5Jhxx8Opox9Ckycy3rsIGIc31wUgexRPkx/ocRRXcfywSaJzy187rHo3iGa4s
le0IigX8nSQqdJCnqDFf8qx8zz2DUfJUP7QZgNIW3xqlH21FbyDJMAVstTjqfmdN9+4lSC0YMq2X
n+BcGV6iMmtv0jYQP0KKcDwJ/jAf1gRsNBr9avceZHUetUKgNVjfQeLCAmcJuDEJYRuJNmKhplvM
ozkuuK0WmAMwSHN0QP/rAriBySS+qHWmsFVfrJP2zgi40/ut5TppcTtxUozld3OS7ZEkmKRRU5ca
3nq/pg8IxpNTOrKDK7ldcD4hZ2lySvM8mKKHpKj+dniw3AnjgjmF6SjfO+bnfD8Yf3NndDdZFvkc
1agxley2U4ELOFLIqkwOsOe6ieROPcEM7W953MtDw3/bzXbIT1tcy8ramUnzc4wMZHq+RjxIyMIk
8r/kKyL9IrGC9pTifPqs6U83vnaZYrCnxzsk0GkxIN8FQETSLpluLbPwLaZogUWZbGM0ziDlIuMj
crLQczQ1WGQkZ+mOH2IcLoE31xujUkmoMkbAjdPdCeOoQ8Pq4i3C8GTTsYK9atT0UDeOuvLDLtlk
XvfV6eTNnUR2R5JWMlDI3hs9jofFBiyQmo+mmsmYGFouSc1rkitQCiOwXTSbPkMzq39XDe1rNBDN
MCKMXdQv0TJP7dssAyLVbhy2EF7Z0BNFIxKhhcEHhqRm9TXvCokLh5CipBu/zBSwIyMQ6JeBuytb
9RLZPDga0eyG19t/8bz8j/bREjT58olH7uJmi8/E9uJXZ5ux4sbsPFxM6ec0O4yD2xcgoubOtjJC
5RrjCec9DIOeMlzM0V3b/XBpq/Je2SwAAu2X26xFZY8XDz3jeFbTdBAWAb2tdhgRIGEMjbrCu7mM
dIIZmK9lTlGf88FyPFFseenPgVsw9bPGh8EjEbuHo1aNSNAWoOsuCSNdHDBZ8CmWoKB0LUpKTqx0
ZUmGfo/qgpXxDqfXRkT1r3XPGIlPJ66TI3o+8j/wNC3C+GiIhUapTICCP9o7dDvfnQqqI6rrN7vE
ItQP8YWl+7gpS1qEMncIZrk5fU9SsxnGA2rnGmKYbr09uXOoDyGUsfPbuB6tR+HFr1EffUKLWyvm
6DtmLDOupIehg0BocLJAJLmZ1nMxyM9KACamoZi2mngbg1hACoCUSp3xWQQWFyUxSpvnqAoQAkIk
Ry243OeK4TN17A/Xo/bnOw62MDd4Ie5VBiYURc8nKBPSYm/Wykl2Gxy6ncMUC6e/39Tjbpwh783W
GNqd/5GZ3e+8ad8zv0ZOoPVBMzraTr6tD2NSP5U50IQE8hjweDoLQjI30whcdEhfoTTfqUm30WR0
m8aUUdixrwuHel+u/ZOTucjIAcekEnaYGkc0jSnAa4ZdJMK0yB9sxwPqA5MarXhfYScEliI7uH5x
jZioBxnxGNcl07F04e2aIcj7zGRKDt1pjSB3dPpQlWsA0extcR04m2mqmx3L3k3GaHUTTTVMvI0Y
o2EbYwUPc7OBQfChlPfsRcR6VowkGEv0KYPZiiIzBUsUjLDZLfsFAUR8BnpcbEUevwY0YzspXTQD
M5BqwZLP6jCxJlV6SnKH8AeEODy/YjuY2tvxY4Kg5Ji/WQz2DADHMOSYNI5+NT3VpT4QvnJfPHJ4
naYI0xqTKD4ybjQcT0ZYaJQmzPwsDauOduSuDQ9iTPfN0QCvVCvwhoy0NkFhfebMlbeyK7N9ml5w
ipe3CaBjQmRsY77OnnVQBqMAYM9ZSGbOj3wZrjJvosdxJf3PwZVBKJhl2Ae7iutKEHEZwRRKvmxy
hg61rL5dLLdcaGa0B+D03HMk6pz9auDlZER2a+vimiflU72yEd0gZvMPboYx0S7OK2M4l8l3DPYX
7wcjuAhuyZhyOiW0YpMijmKp9UTnysPfFOQpOkvd03WwS4meRjv6Glr2ZV7FGK10kQQQ7Uwuuh5/
poiM+xUk7MumO+cLQb9zDs6Jj8N56iesHMKGJp9EhxR7QDW7BwxFFCnwJRZl/+qNngfNZPnighxm
4jfG1c4dNIk6fCdz9xsFHMRBL5CMffs3xZMhLao8z57tm+3kV7WrMvkzZzP9rooGZy3C+9EyyWhl
cLlv0okcDWdAvWK6B1xhrAgB88nMsx/iijBCVCgS48NpeIKpnx5mZlxEmbSvVPyCi9oFm6HddusS
jXuqheewYJr4y0oDBFTwSGKEPjhwf+kl93ERILlS3xWbJW0HjAwcY6PbTryUZK56XsrdyP9PC8Ff
fHR2bdt+GE1OJyZWXybrI2MoOgwkrXsIyvxFKsJVs8KjZGI7ypZlP/q1tccaYoQLUcwZ4yyfpViV
orVIWaX3yHLaAF+oGxMW0kVJdtbFBxVUeelH8jmFOe1clqg8vGm4jMapapZfsoIoFJsU7QsIf0bw
hSg+M80eOLMf6OibIbjlNI+WG/9WNWkHEAL2mCehFHPv7frWSkK22Cs32kcJVQs+kQWFivhLy73T
MCjxSpqV8dy4n2lsuegGUXmQJSUfpzg/uIIX3UwiQgAkQzP3RRUMhFyvrvarjg/ykT6a8A42M3IQ
7RuvXYS50Q+qYY/JSm3pUMtdnbd/6xzb0tQQMx+zVQyYSPPHPzHEVHscC8uh93EC1BUiiDQhkox9
76l9rTOFxL4OTiQ/EG7TW8RxZ1iwkl+QuZ78SYxAYUaarZZePnN52hhh7gPJk0IALmqNcnIPUjU3
dGG4yv3PRjfx1c5aZh9RDOyy6R/zER1H4P4pdOmhUta/4uAF5hAaYK7Rc966WCnM4n1p+VwmElDV
QKTvgwhIXG+ZcGjQyJ+pXbwb0j7mNUjeoGPjWz8J6q7tWIGNolr+QySBatwPjb8S/OvWEUBG7Hq5
mBlc954+XfVfsYwp5OBhIODhVzpK/pChBIIA24jroikvhwv3zxVOQbczM87qREOxnsV3q3x1wkwV
79l6bJsAQrBM0FpLeZyaKt/H/fjUmhEBNy5Z7N5kWEfc8Ze6B88rSijT+UqmAWPRzcavOWNE5sfU
U1kh4+eJ9DWf454FsXnO2mQ4qzaO9s407fuO5CeS6oveAhRoI4wQ+sMtmR0vFYyoBcOmW4V1UWE8
6BMMynFjMpMuCSAomQhbPk2vKYh9zrBCPFtIdDaWu0ZD4Uxm4mSErUHbgU8ByrUKCK3gKHeMeNkl
4Pe19hpCeYzkVPo4aGd16Wbv5EjaK5zu065Kq727GN95mjwBMD6MfLBDk5TkdGHPVo1kGpMssmd8
BskDKsRmsSWuhtnaQikGbxn4KOIqELftpc6mnxxX/nbAxVkGZD2bWYbBvZIOLALfvmmdPWSEa6//
62V6HGWypjRQBjgm41434mpPqWl1B1wVRO01LewpZJIQ7fTbnLqvcwBdxYoBsvby5jDJ2yFzQi3F
jHg7rFNZDFELw32MtkQEKzm/mVU4t6zmyD9hLu4TYOTvdYnkME+Nr9JKiVdTLptYWjqCSKkKZh/C
LquLjPggK/dqHvTpWRndE3tj+2A36a9k8R8Dxk6MaGKmtTa75766V6LH+ZElOwcumTGAzGfd+TVN
6dNcGeZupONDWEw7aELzV+m88qUhFwjq0Bh6BlnbFzPtz54SrK8Cu7iSU/6AUuoOA/EA6IWyy10+
e97oSpnmJvj01l62JTTIIMDNcLwbhuRkh2gDg9vaqnY6e++65aHJm11VMZOyxxb3xln36p1jAnwe
XhBsldO51Anc8Q5X02RyWCUYMMf2JkRwzifWtjptucbmW2fVPxLDuSY5BjYWfq/LkJZn0bSXfk6D
k5t5fxqRooezKHQLZuWEd3vmFoGIRhnWf+DroVNtuH/TBJZM1U5I8iL0NbEznEqTsXiSGSP81eCA
tBJ5sSHuUl5zLwJ/s0QMf+v+WOniaGY1ZxKyrSP97zZCa7ZRk6P3o4u0x5wLkjTcjojBpHqS8Gn8
NvhFcbZsRvID2ZIUiI0oujZxwz1gLWYdYoFirWeEhjDJkS7nZdML+2/uJsYxadEXtsGPsVm1Z+vk
FOV3uRd0Tz2ivBIdDJdRyUa66LmnPOOpda2DOyGDVAt5jhn3GBKCMyEEG8aNxkWL9iOOATxgEqVM
9XxMFy7jE3QwiZxzpEDRKYmxOcVs2eaY+qwIOoXWUh5JC/TXiIqiMX5XyiOg164P2MgvDHdg7Rjc
aA2q+s04Vo8WY88oAcjdV7IOU4YDl8RP3nnzV4oidid7EPcR5KwFI3HLlBzKJNIH2o9dFHHypkAT
IfTl6sBylMTolMD7iUzbaUx4SEVxKcYb3lMmI8vfIrFunMc4XBBn8gz8zLT3QVgzdN0Y3mZPb9lZ
6T7WTUPVXlABqhdfgBHx6/K3X8inpBYCzzVLp2ZGiJQ58ITTZzIy6jAYYZehAiIVwViyAyOewjS+
I126T0xkrcY7FKxLc4NCumMibA3gV4rtoiP54JtgbIuMXXPBzdGprtgYKZ7CGaCzPaGHsiPiWCih
rqkc013nxiEd3KtV+L+WPv/LCgZUq1GSv97lO1TcZ/oo7Gaj48E9LP80rfvqTfgSPYcPIEvPgyK3
QSBFSHqTTX4OtWXygJmnLlZAi7EcpKVHxuDDLJtDmxdoexwcaVC8u/3f3rFDr9Ti0LkW2wofy23v
w1+ymSKy+2EYEZDpvs0CqELr4yoaWP8mIzU3goEZowUchwgDLd+zSPSbG48t0Rmc3uAG2JZEz6lt
2QA4KU6F/9U601Wt7WqAgnrv4eSuzPZCktV30jgebNwuXLqLVtGDqpFMI3H5Q97WgX3mDwozJErj
CIwPs3dcaqZpzfOUpl/xOivgOoLGjKJpF7UNm5fgwU7oW5H9sPfJlmIfTAmJSEv9kTFmNCOBR6pl
PB7HxN47AWa6TqBRgAdwFMNH1OJVQ69dbbIKfA6E02PuVBccTgUtfcPPC7UFFl+HRd2+Zu54J1Cm
3wNJmmHVgZwKWEfVszFtnKC7GngntMHc0yBRIRvc94YlOSuyz0x9290UH8eRK31QX7Neqi2efQnN
MPrNgyjxYAEUCvLWIHAyQ4o1Z9/NCotTFaBFMTxWvrFDdnshQKwIJwmCxehW+9j6dglr59bO75ko
kw2NDT0vCvRJTKg9Tsbwf7g6s+VGlWjbfhERJAkJvKrvLcm2bNcLUa6Gvu/5+jtQxbn7xHkhJJf3
ti2JzJVrzTnmPHtup/e0CdpFUPYBUMXgczQhlRdVQ1Um1kzpb40R/GkD7TjhYUGJYv+FFmdVfBBa
WAhkMuRoFQyO8wObA87KzIUcSxNZz36ZROA9UvMPYqb3qtdPqqfHMWT43W3H/8lIr3cDdLRR+2Ns
4I+7QzK7v+IQ8btbrzog3w1KvUUwx+lGUqGpjclB0Nc40rhpKuunG1BqYkfaYaYMMNOH53RuiDdZ
JDZ9Q5JEYw9/4y5AFQfjyUl8tdvYE7+wNcCwJdePILLym8Turxq+/jaTA+UFMe9wRbjdlPqOGR5t
OjV9AFRMlwNdLi1FAVsNsLM6+Izt0LwQMXEXlV3trQLVFW2ggi5Y8PDaaiNQPq007s/aY/wCEfDR
dozRsJbU6zsS589MeC55k3a8KQe0e/ZA23XUzQO9+PASRtrdGEKIjLyek9t6H895eK2Nr6IZfiSg
qol0IolQb6s/TP8fvGrJqkF/s1QU0PxbFC0sAvCwNaRiuRwehXRf3EhcgJbZm8ylfZcV1j6XEMdy
hmoLmevJdlIcaBnxFiuW3YPmM+SibjUoZnLGAYCs06kL9lDQH1nMJyJwi24VOoQ06FQm25rfh+Iw
WCaj+nQTKEADq1/e6W9Zlf/u2MBXkHRvlcExvXX7x7zULsazI2GO1J3FrshsR9rNh0H27lo4zZWQ
ntrJ70ZDf61Nsy8tx8Lvde3vqeLQNQEY34J+N895mR/hI4Jq08xhVciWjRUaAbGRA3TDS+T4f5Vf
fdMtvPetDtZg1hZXEkO+lkptV551Gc2tYQ9KgwU+3VPR2h6QJcGAZxvJzW9LvBEiyc5t14CT6xaK
X38nJskyoT44jsJKPSyQYnO8g0ZETGL2bmNvN2or2DrgGKuKhNEWxXUWB9wqOqZIe1rH2kdKFpeT
C5uu88S5Z+Tu98pjNI1oZOTatPkLypRltSxPgKhmsSXQwbhudpUfQ9GiKC6ksTOKskdWxpmSgFEw
bgbpQbl11UekNYyfDzqv/QQzW1eDv3GzkC67oOcry/K9Bk+GCoylNXDZ+3GDW3i5DpFiFuG5rGth
lK4YBdE61QBVDXWugXgpTx1quaYL270GapWPPSOYSpBkBKcMRAKZDZxDRBS2W5/yf9n6Cj4UKXWT
xxkiV/Y1Q3tvmrBMTVfnVOGW7zTg6ZlO3Nad+i4bgPZygG5lleINpwBVRhStsOnfsWTdQz5F1O8V
XcTpzTNgxRcgB42B7gkuJczzjg/Mivpiymk1lLH/WU6B2vTDdAmL6JHHa+ajCdiMejsxdTtWjnHQ
iW9dKHwK1CpsrorY1bQBR6tNcCMGEc0GqnBZt1OxMuykOuYZ8thW614IrIJXlZOOYmqHmqwwRjLj
m8H7ohN1NpcwYpn7GQhR9v/cRvlKFs/L5GgUMeyDIO/NMUDQz7Zdm4SPAR0l34sDpZu130JOatvD
PFkOI7L4jiqUrT3R0V2Pvr7EF/mj9CHtRlpG2zvOraVGXt0yEu3eoc90UJZ+hv9Jw5rZfemmwKqD
byWRtxTzwaoymmsjOHQ5jCcX3kQseloztWqKky2HL8Me+l2Lzw2A97jPrPKz9NKLSlwfuHRG3byh
2LNHcS7Mrt04Gq5qVpl1NIKcRSpCtA6op2JW9qPxxcJNnrSyaqIuohbCHIGx7riGXT0epuxhyhld
EPFCYzW4qkp129ju6pXMfte4e7Avpe8WKLS6LxEAklYIJJlICg5xCBrtfTf2O07Qb41pvE4TDIdp
ziLLm+YD+NN2CKuXsMTPwZaw9nryIK3uoytLxnb6zC/Vin2pmC91YHhBMD5sI/0bmNMXPfJgGYKY
S/L+BaAs6S4gmLEQeUtwvtFCG3gTSpTvloCIT9G21HsK2bICydt+WLbVnVFFuIS/0/dw7G4pzHyX
w5lfG65JVOMEKhXa1p14ct4De1w7iU6dikfUoYRYgBdcKVb6RUF1QEkGIc/EkBGxkRVzAk6nI96O
MM5ts2FEJin+MnhjmQpjhFrmxyCqhaZINrHj/k7gA7ljoZedUunuegB0FTMu1eK+07+DJLspwtjp
M9Nl7Eg1qkhbWGqMDNdePhOSE+1D4W7amHb+7QaU19KJzoFT7ksC0U4uzZSdNTD6n0z4q2zGtJDc
dGmXLkW+ee49ZPZNhaneS9VSuQQlFYoPEOFEAi7Poqs5qrYWN1iXmyF9UiXoZGENbJASUa5OxS5D
SOBrkGkiNCZLZDC/ZAMFsuUjrUhdN5l2ZKhCkVgiREN6urJLCuW89tU2mXdtXIXxElEoPQinp3rv
kUDImJ77VLuz+PjK9AYDP707klFB92sGUcIzD99rfw14WDeZVnzLlOyK5K+yzXip14SHVV5AcmsR
auvIDmCBZpROc/mcapyVtIFJRhuFB6dwmYMlI31f8xc2Fu2c1sN55Py+Q6//zuCGwZK9bpoYcWJy
Dfr6EhC65dfEz6TDBXNKcoun8DZmkXmQRfTaEQTgDncbahInoPAYxGO6GjNvy5nB3hd5+NkjbtmD
/V6nVXwe44mPaRXoG/QWNgkGkbcdzVpb5LOkR5MfsRFkW8rNbZE1M7ThNDJTBgQCcAWQAcLGtRUH
752KXdZVejLWw8IVtk3gH6ClJ27D732cc8MLUF5007xSHQrNxud2VBOUG4SVFkgSiKLdysSmuDBT
4rGdML2ngcUsmGRYMm1+RIncmTFEh2hC7jU603noSQprh+HbBoCtnO7oJ/6hp5k+f/bvJlHMNzpB
3H+gP4ZTqNptYkfVxnNp2LTRY5jCeg1TKzJMB7y9c5ID4qrEyfddh8yGoeU6CLr25ADV0qI02kKZ
0hCaEt9bhzwQif/qoycf1UiySbByaPXTfA/Sw5i/hxMoX1eplZMF5WlEBCjaQK606mnYJntDZFuT
yCETiBT6noxIyaihzxevwxrcEwTQZD0U6T4wsx3fwyEy6gDh25I+zawuLofS3CSCzT5yHDCFaGeQ
xZiHYh4LFF17I1ZomTFMnaelJalHA+keGmhjWS/DES8O4gqD2lXIRdt6PzL0P0typr8wvbiIxgf3
r22l8tEwXpMRUZz9aG0TOPqwpMez1oag4YimKKqQsPa0fxlaazHIlPgsp9GJtvBf0yRWe1lQ3+QS
XKxDu0Ho2kaYZonkKNyneEXX0RxrSezttsI3sO4zYs0d2RJmyxkj1knvjA7EVF2TaY6UsaN5Xskb
5iheaOxg4pIXP/Xe+p1ITMsRLVLNM5MjvxPaSsuA+k0Hn0M+hhRIWvWgEyFbdEeUJ9vMzX6VuNVh
psu1b4pnB/MXzol7Q4W3qdlal6AlF5bW/izs1dTNs/XKBuCRD2LdubD0k4ECeU57BQ37xhwNn/48
yyzH6ptAJMSgLtoSCT6VQ0KybkLgKGL8dgwOXSHeqEWJKoFpwvhlFSRFZUlV0sCLD15bIDSx9J3F
pp03ODtymuDEp7nVMpqYM0Y55ZmVhN4xpdLEko8EGEJ9LhpOYASskZYn5DYjphbggA+spUA6KMhD
0/JpM9XsDEVTYleqE2LNRxUvc5sfJimpDPSmhp7/5KeZpMrk/kRAgT/sdLfGoTMCsgv4aQu40me8
LUmBptGIjd+aX+bEeh0yFh0+a9NWl8CbamIngYqt0FD0m6IN3ttK/Q3i8ooAQx8IlQqJR7lMAfQA
VgWtR2DqDsey5wwRVhiRzHVQM9ZQQUz6Yd+c9dr4Kjo+PDrfNkXtSUBjGzWjekk0woqFohSLmwrq
PBDfyg2hJQkb3VQ7sqejbBzeBLUefEnqN80p7wbjhi3hASgvYvMNd96fSJrB3sQ3xVnY2I4GzXWa
qbgP+955iaAJu7T/dzgevjSkY8iJHCO6xLRBiE0X5VqPA4hqgpHtEAdXofmWudMyrC3V7BqdTEct
XEVXJYbf8pIptprYBxTV5byvbpzd+g6vSNPp3x0HTZpHwQG1SbE0Ww8Br1nees9xqJ5IZzGbszeM
5bHwmpq09WJ8a81SY7pPf4RR7YEtttwR9YCnBJ3QKJpjkgT5wc00Jki+QbYQIgi4SNWQWuusif6k
sR1CAp6G+UQZ76SFvCBrQNkxU0IW0GdEWYmQiEGCUKbeHF4U5vRL3MgfJmPxLAHRXSV7J65+oQv0
96M1nCzP1a7MML4LNWCpmZ91Vkeot+Ee87jQz3Xo+puOzrbHYGXXYGgvhx7RJPyrRVnRxgkQ3K7p
gKBQjKNx3U1admiITDBQcvrJDkm8u2GKMRLSV+YXOV+ejzqh+4eq887/fb3S4FdixE920ZlTVv1a
Kiw+Ewp+oFb+UiDCuZsDSiKCwrc1CDx0MIa/pZ8MdTdwvT0hJMG2dKkeUKFjUQUJsUqF0V4RFDpY
X/k+nEdMXOLoZ+1axpqSX6y1mQyI3cbBpRh6O72h5ia2ABywteJ+Tr9R/bPWIYCLtUy9jemEXl7O
5+/att6MzP1RheFc/xgT7GsGBrqAs2sS8/wgn23Xk915D3tbvRsOyS1I+RhvhjcJluP5n+SOcE79
OCPvjGq8wzTYGgWsH9tChSiqTL7/r6dsexettB9Va3S3tNoTgpaB9+SCoCPfI/b51hFKyLE1L57u
5Ec59tvOn2NvhHtsNeVf2hQgUiclUIzB22SoMI9e5pr72NDf0niSxKamzqEn8+joTXZydokdCkth
HcXkWUfueF7YgXU3TGz7+N9l6GLn2EWEnAk7nNZ4JuhROmYDqLIw71kM3VVAQXLLlKiJtOp3ocqS
9wJ3ewx3+T70evIOUOUCv1S+EGIXXJTRPcqRN17prdhVjTbcLUgst8z7iMdpuNejlSzNdKg3oxHZ
Z83IsfRi5qg7515YKbxn2s+/BXevA7H+YIKX2cdTbJFw6iSbSdnNWlmOR3YFUiYb3ci6oTrZRUlc
fhURG6FTpR8YzA55R5BrjNEDWFMovkLM4hB4U1YpbKaAYwkLJIqB2VVY3xLp/HoyNBDozTbf9zDO
MaoCKSA4Eh80wTJILmPDAvIVCLCwjamfnpeGD9G/R8+nghEAGZqAxWiG7bTedZFCoUR20w40dOCf
SYKBkoD0YdWatYV8T483WCN0xDSqfxhlFaKJbsu9Mps1cND2mEqrPP93sT0+1Fk5/73ZXjhSoBH5
n4s/y1N7CIEVuuF99rTIo4ytORpBM1CmhIk/z5TM2WKZ9E1zQrO0bpGWXOKwnf/c4qh8Ro4LPcdI
ZLkoxpFGJcFJpfUOS7q/M2VpETcSCGf9fNiFxB3jp13WLsAI0ecxIEeDDcICx1IX9W0EQoW7cEwP
/cxp0ZT3DUWo2ArTEUeHxPRjpH0aBeSENTFBgHFRCiy4l5sbBzZ0LNEMC0JSVZys8Th65AbpGs1Z
fTD0ZW5l8Yst6Z1NzBwEu81zkkDO7CGdCWVEWZ8Q1rd/DGmd7dRUt1yfPoliK4jDC/W7w/qGPN0B
ODdpW8O62PiHHvxxIMqsoT9Z9HLTyPwQcavjWU2wS2gtuuOSzqmTuT+HPgiP5C2ZDBcI1Qg9Y9Nl
IVk+WAgoGwKOMWmRzy6WPagf5HYDcNeiyJydkVKJp9j6AKim6O/m1+F58XUkOC0cs9rUKT9ms3Bn
qDOKemNvzh5w36NHG4bY84SABZ7gV9nEzde/xSLBPTANMRt8lDyYwNAnmCkwJYoCQrHJMn++8/pU
E9MVhYq3UCLwx0pUHpldVfXOqMQjxpnE8EumVwaN5jrjlqQiUuSBDRKPeJydI410aWcIhqOO72bZ
zx3XmvEsUhP3iNbXOwrSRRdTlA2rObQQzlh7R0AeIDIjHgLF3H4YfDZwd0rPeUCknavZ4ZFs9LFv
7XABObVQF1WJ6vbv0gOTD20iX7ysRwJQXnt6INeomnT62aG7rafpSxVK7hrLy7YGpR+dMvua1mRf
9HpL+pQ3FaepJ7zDLYd9VMjkwRsVHHxDCzZ4AtJdUopDL6X+WJlpYx39kFxMh6QmkIpViVzR/IqL
ngahkj1zJ/UGchwwnV1FKwV6ECSu/BAhqUMxW6qZWd0WpED+KizGRkwWQrLSH3ZMu7fvUjQvSfop
B6lWdV0ke6uJHqGcQECMxmsl+pDghXHvw3v5nhLzGtGu3fuC6Y5DFsSHSY211sY62yCTW/rTlBzl
5CQcRB1svRB2UJrz1CmdklyiZmcO5KcCW9n3E2cg5O6s2jkemTbrMFGN5EHYtnXNS5OecF9XNG+h
2LUowS/wPqcLJhJ+lzmExpbTGhsCQheOCCtG5umpCgp0STbUwieOKU4c/0pbD0cpja7tZI3WWxUO
BA062LbSMY1PpQb4sAptSqV0OJoAuNbcjgy1oma8xM4D82J/znRLWyY9MtE01sSJu7B2g0ej59qZ
QrR7kxrBu2Vx60YHSJ+BvQFMu4WpZ+zjHVk6Yvn82ItkahmuNT8trbFezeh331L8WjSmC0QX0H3w
yhkIIVknAmxyacRBN4/O5Yx0wIdqHP8tPjH4hXbGFdE4fKPpSivR62vUOEH+YgpU57nUFyjAxh8K
yYch3WRdzUeJoYUTNVHaHfhoJh7f0grmMf0+SGP9mmnNb5Egyyp8KU5VmOtUjJX1apTxOcB5jTAL
bIOJddUuySKv3SE+gA3IiBgOkrWGwgalP0YDSzR/bZJycWow7Br1LD23ECN2VSrvnYHtqK4y/EJ5
5x2DXu5DRUAVNmQaeR0wE+UQYV7lFmU8eT+nDGBrT7Yfvr4MHK0XG6vnG+s53V3qPT74Mp2Onhrl
FvNkSpVmk1jVaB4GIpcjcNBqp0ASWsniQBtUr8fTYFKBRcpDMlEXv2qDTd7nEPBcoVrWwg0V8F9D
hO4qiBxwJZON16BxvL0IMm2J42hO0+wxQIw1Ruwg/PIhXLzmPg1sij97b3M+WeqdFDAfuGhpNI+E
WaHJTkCU9OLULgculj7NlQlOcWGtRJIAc4b//qSqDQHgCkFL8Ln4j8FETGDNfUCePCBstwWpP18I
5+L87aakxDYuZXIsQub0lWZtA7P/RMOBOawKWENcCzpS0KBldgwBqjJ0STgZplM/X4bGqQ8NrU7L
g87AOdoeD9Hc0iMg/qLo3SmNmshnMvTCRk9SqK6qQxGlnwmMsjPukuwAZxXvkVQ6N2mQ0qsrOzZZ
FBQWbr8tdPSJeIW5jO79K7Afd0tQgvnv7FNDgHvPgF/MpsYHcAPr3AlV37JpVymqv+eSMwT1wWqJ
I8xE8kKmdLO3ZE9jMKiGi96DwHZYirYNjNithu5VX8zdY9phjGK8NCbWVIy71i9OJXqAOxJw0Mp8
19aX6NCrLFPbrFSLJKD4qLuoObmD6jmLJa8pC88KQ1P/oKApN0lFCpMdKVg63Qg0vte2hVdbGwwg
9r1zWCCmeD7TWyGHTRUQp2iEW4OApcbrdmbVBXdyelK0fBzBI3s5lWF1qisz2MiZfvHvNx/C/scw
r4DId6+TZVBjjhxwQEcEgHbmEk9DHlxGmNwysL0rfb5lBEaOXTI/lUkXQMYNyyVSE+/IAwI3hxiE
eBaBvUDVLKy6peLLYZfVHtpN4nzSUAepyul/qwpE3zif4xNjz2jvl9lHbtKoHAJHHqJURSf+jxx/
y8K86HbireykGTADpQ8Hp9wOt2DC0R8MjjOinC+8yT9HELxclZy6/qufWvvFyulf6HQqfYx6L897
zjYKsYrsxj57vZkdAt14ryLj0GuD/tEjqNo0rfmKibZ6MelUG0qB+aIqJSMavI1KIKSTaDyrePGK
pCiQAej/SKcRhpObgIjXS+5UblgagtFwej6qg9Ogvmcv0KT88AXXl7oKytKrilH1ldlxSDyBzOd/
vow8DjAT2LWEwHNUZtY6iivAtklHOqYkdHDUidkNlbyohsEYJwW5izpXXkVNChaHszNdtG1dRsUp
mpl5WBC8o12RdmRXlDywLVZZV8Xg9fz4rKERZDlbTXJUb3reOUdMP2oZ0sf+Gjt7xV63Tt1M3Ry6
0tu2wSxQqaJgXhl6p9Fqy6MxVd3VifJ071DLL0Tnd9fnpRTy7OvpHz2ZbmZqM/OmuHTFcE3IMDt2
Yw2HykJp447FMVTNMY+s7FhFrXuzVL95bgb9VJZEkc13WZubn7DNXgyNj4No4vittGzeDN9wVmiB
zS38T0LQXQtWMgAodM0jdKKqXToFgUNGm0DWGbirJ7xPx7wQjMzdmuIPeh5ySSO7R/mkfdH9ZGZh
KX+rsilaeilmqrKKZidV5V+eFyUFRGrfHA9VXO0ZupLsVpAOSgMR7mcoB8QaRqTduPOoJWLvTuwP
1vMWrW9uTyUDQzzTUSmmFUFQUI+7ML5L8y0BGIfCW7EfQgtqmJJujdyhmVKUBJXI2BTHVjDyiQR7
dUXTaSQe19sE5NptbBbtRTB/pvHAAm4AgbFWlB2VX9WHKRyS0zBfVJt8sSgMbDlhfCzsnAT7YsLc
jQ7jjeyUZUvIQ64Gp94UfevusN3cVC28Y2twAjSRXh9qvKeLcP5JchbhlTbJq4DmjpZsg9cQt/my
JLRq13UdIBvEUyCamWqEuo2PnVbTxgYBhPRVkv2iTNIVE2ttBe64qbw6ubpCXZ4gqJg8p03Y6eMx
bBFt5aFpb5uYmYBKahhrVfYoW+JS95ZVOOgqujm0j0QqRGKEWbgT4G3OTouiJSSpoHOa5UZ6SVOr
u2F7KrYzGgbpkHH2QutGi6d+lRO9jDBK/lD69l8x3qReSxKAeC47KzQlTYycvYykPIje/RuNsjo1
QWnjuGBuxXx32mceSrO0EsFKjE55NWvd3ur4Mw+VCoBdjL6k864ttShLXzLPclZaZADsqhw4//Ov
3tLQpk2ZBKvnUww2rGhZQJ+3QVqBACkmyoODYauwNfE7nfEc02433FXeW6SDCjvHPy2RwioN7bQn
4abaniTcxAP9QNYPAmVsttGg1deugSgmfZweReM+pElZ0XDaW4nJQZ0wK+qX0qjUiXJNnSzphfsh
SF9Vme9izw2vUyb8N9kHbEB1pG1FgmQwF1N11IOm3ASBxTye6PBWN8JPVKSAKRBoXsZB+xmpWlun
lpVdezvYPhdUDexkLFRPA+JW+L5+VPYUn7RAnZG6z/3U+a8MMZ1Y7CkrTSAMmVpZvz3pShDie3cw
ibCxzBNaMDgTtumfTSNktu8yLUaV2pTj1STC+iV2vjxLo3qp+qVtaGoHaPsiRErHquFnYCBk6MLp
hZaKlIexPhZppEBH6i0mi5vedkxB564Wp5YFHROyjdrm1S28mAXT+qzVOO2tANcx/8eOQfmecy1c
7OdBy8iq5USjAPeLCyPeSWbNppv2O8HcksLKYVNjnaaZDK5RTj/GCazGEwPVGu61kORQpp4VHFRC
qe7Xam/4yR/SzFe+FaGTBiFbr60k7hjY5u6L4YXR2Q11ABwcfSujA8xAvBp56bmHMD5f9RxdDk9u
m5LEDE1ErLa4sdd1SVIQxNEHgXnqEs0XVauXwayyQwlPRPr9VtqJ9cIN0IMYmhuZ+PjSQ1krWo6l
+l0bObiFuA9ex+8WO8cmyfhOTW+no1Dt2u7YYwo4nGMjtEcp6ZHBfPKZg4qH16T+FUhS+EGAJ46L
krSKjYHoYJNGoLOeVuRszIJzy7qWZD9t6B6NQFu5rEXovPz3NC3N7mCCZvpHPov1zt0WjHFx8iTe
NlDLrG2Kd2GgvbU0bVy3QFp4Q0lsMPWGoA+XzbeOkSXnc0HRxaUPigDWPBzAd92fDloQoQpLXmfF
6gWDf3h9XuKRgkDFhTziSdbeEQctUv2qNXbwDbCVEaxf/zFivImdFls7kQ+02cxt0Pv0j2BcQRHA
9rfyMryZSnPLdU4MFO9LQcN9Gtvu4P0p+7w7VGXTfDKh5l51Pu0a42mReOmr6xQnpQecw6ts2nix
a6L8LqudpXfVLclWgy3mc8qof+W65P1yw7uTMuS36+4tJjM3mzRgdiWSACew6kPrEK5ZlBZ5fi66
Hd8ED+ep1jsgCseMY0M1lFr1Wfltt/fQV72EHI6XSeJCTxvM6RiH3l86VWjGXRfSGosmizH6M9EF
DtqhNrtow8Hq9RIsC6BlTUuYDVENE3BpGidTg+mRCvUzs8vpTozfBcyq+SJQ9guouP+eJRhkpSCt
VodO8Dlld1qo9ldm6TRTh6TfyKG2v1p6Q7AnrXf6adhUzQ8weN06H235mkZQDTXG50coBmBgmXm2
YfJFZkG5rzDxrDLW9wzKz6uGD2r1fBRGDAqfj3pafvhz+7XZIFOOrNC4PS9mWKEYtFExzV9qBye5
zHPZSjkMKcvmSLGYkjI26VfyGpgS1wBN2cGplqsR4ECnoxObL5MLYIBeNHn3Ir/1KtU3Zsz8H45d
jkQHS76DZuCExMheRCaIBtWTQ5kGk8BJw4mg6SXzX60/585wEhOCTtOgHBraPYfT6GjO1UTZc+xx
q/hNQTz6gkHygc9YoxgAURGKpDkTMVote+bzuwTsNHB/FOwSSgpWCPtPicXm2lFKF/5vWo/h7Xlh
bGvugvkXsjPpXvW/g43lM9T87mZJPIkBHfsbqmVOl3NVFg/wVXJBaLEfpb9itLD02Em8LTETrDjX
/upzVbx1WrtGLQd8OvFc6GFKbfA2Xi2UZ3bStYia89Wku3+GOs1O0vaLD4IWKKYQrDp31fAiFgNI
B/K+i1MelzeOV/5311GPVXCg0CeQKmMV6XsZMblHcUCuYUw+woyr0KdmPQwapoXadgR9RrLts8ni
c+qDL2hG5B9JB26wQzm4hrxqnYYC/Xlsl58x7ralDP5UqJmPFRWCVVe3TMf/+6yDu7y+QEPmAKC1
rol4q1BslBy4dOcntmVkuzaqU3pv3rob9OhYDm6Emp5MZrgcp6Ir0iM1x5GR0AZGrLsP5m6ZmIip
eG4cdYjExaPyXica8c9JP34S9tMs69Rl3EFxEWuQmuuJyKHGQqc3mS7Cc4zlByxYBj//j14CCukH
t3qzUEtCNkmPhkg1WNxrVfr9ItHRA4xjLt5szEnrqKnF5vm0MzIYapV4BcMFD9Fhmm4Fg/NdFt1L
KLv80ddFta01Bxl21URvgTP+lLWwLnVspQv8Z+YlHXE3ZWhqdvmEZG9Flk6yjkf9zCwYZ8jcFyW2
t77NIBnOjXxNs/z6NhgqOcAmAkwW2nyL32i7LuXtTLX2ZLjDCFiQXmiaNNZPPRq/qU/LOxHoARl/
Lyx3xQ6AZ4qUuKhfapsFRpvCYpsa9MZpROFYniHjZs2BDBgyLsSRznM/OY9Ik+d2UumvGmqWbxqE
6pr6nbpd3BFTIPPXUV6bLhMFG8bArcpnGWTpxj9F3m67kqJRl0wfnComydS0MR3NL2tqD8eOPPWt
REKHHLY1NoUsv7GF4AzM/T1Lj3MIGPOu/MnuXnX6NhUm3g+GuAhYBBZ5v46MIy2WlFxB6V+H4o/D
CGwJJ6T/oAiATU1kqLl1Bt7gMM/bTWvk4RnAUXh2vJxJ6X/Pyat/rWha7J5f+u/rz0d50DBT0cAq
uanXb4DZWLib9Ony38WuAW3byvsdaUQMP78eqG5gSCD+6EYTa7uRJvRxQL18HFVt7L3WFHcYpN17
+7MyUAjiIMCpWTXjlVeaaZ2jE2FmMqD3MpBJbuOGnx14pJUfmPFezLz8qql3mL52+kBpARHFunue
d2ZzGD87BqHUGQL4WO6+5hFSHkP+ziW+Cl9vzXcjYoMP+3qnBOiv53kVSb65bwd7kzO35XZDNVe7
tAyfTYlSh/sx4om5l1JrbrG3FQ/41O2vYhTd0ojoJgiVJ0ekFHwcFFzIjl7d89LrA5wNBLa84O+0
BfZu3rpne75onV7oq6E2/vK5NMHuGzlhdM9/wSG9rXsdI/j//25wXxO4gIkypKuL62BPv2l4GPvn
s+elBBm9Yzss2GlyUWCHQstVqeGoRJWvTInrssP5i3ygkgfa5rc69syX55eelyQPBDc/uJ3/8w+2
17wLVb5UBehtpwmCszZJH+JKQgxj2R46vSPgSBICnYXG3z4ayy/cS3T/J1/tSytNv8ZVMs8vc1OJ
vV0VV4pVOsO2Yd5r2XH6noT5QDHDJ0zTi/fQzu5T5Wzythh/9Mqt11i1GWzD69vDptuMOHpfpz5n
j/ZGuXlW11F2RCVN1qAvD01SondsEsJrxsoTOEVZ0ulV/TadgBOYkTU7f0QmAUfuLxyr2XhXkSle
yOpD13XynoFn1SJ/hchCbFTBM5CjDL0BNTFCn7CMLaLKvMaRvyx1+XdQH7T+OZoadrRNGlyA1JdI
k81IIpjvooM0kE5renWwZ/cxIy0XHWEyr6loVAlW9Krgi2OFjiXfoh1stjaqAIkSxCMnrfYwgk7V
Rou+JZPgnZwDe9B47hGtrAIbkqqKcJ+7lJsOmjmG2xg6CmCKoFnyoy7rq9c3SJrqgHylEW11ww2S
995MDEQSbGlyMZbusGCILJeoJWM4C7M9jS4dsvfmpjySyOP5P8xAftKiiNeu5vzK5u6n2SLKZ8S/
bEUFt4OD4bqsqdmCgDNy7/8enqFBuBvwBzOlAVJcdVl5wXEF05j2nue+jFKLAGI6zl7/f8ydx3Ic
27WmX0Whcefp9GYgDSpNGXgQIEhOMggSTO99vsF9rn6x/hK8LRUSdVHS0aRDEQiRPOTO7dde6zd6
so9UJEsogJaHVFO2JpoqtllXSJSMeBti8plBXititdpU5dxCTDVkcIRZ6M4aT+sOOJolNQhiQnjR
YwIobrLvgU/aJiAfCxRioX6q01cf+NsmF6XyaiqBKgdq2+9a6MjpAC2UBORhbNTsbm45LiLquaVK
KmyhwFtqvO/97LLpsHoPGpytiNM3s6KgghFxR5J/c6bupfZxHCGmRmC3CG47QbEuRQxGSrNDUKXn
lR+VMLWJZshYYtoeddB4QwPYeVfsYwmHohHjE9VsBK/QRGR9orHiwIfUpaFGb7dZ9U0UEZBI+wqh
F7n0XV8t+S9IbQrSdWQk5eJf/0PRQUmPuqJ+E8Te9q0mtps5RjxYavYZSA6cn2Bo9sptSO320Qx1
eBdTR64N6LpiAFrUWv8WrDDJ70VRdPaFBXrFjcYjyBOTwdpXvXxDDibdUozcCEjy7/0iivZ9JTg1
bxrHxGcAohfya3OKCMjkm1/DOrNbVWndYVaNXVQ6Yfjiwxu/91G4HLoy2s8dWgGqSZdb6IGHvIWj
EMRYMy+wb7gyWgt9ChFap8+N5HJAkbEOWtKlkI6qqUPuJTBGhFspP0+buhhr0BPJPeoGVK6y/icy
dt8Q4cCyL1Nar6zGm7GEJAdBNF10LCWQWc5kjF9NNUQZMTHwidOVg6kljwD2VBfFM86insB10F54
RLmyrP3UwUQ4lo47Zj5i2plIntI37VIkTRydR/BG7koVKlnmiQrmXn4FaDJFMI5KH3KLSBBS6psJ
4pTsMREoHedK8BWGKqnG4gU/FtUzBrm7UcCRGipqiXPZvsA41z6XHJSFpWzn2X+KM8ii9UShEsPW
8jBG8lfBgEZX6NptEEkZpDkI2EKovmA9zEiHwjeLRKmXj93OwCKtRFWYsDj1khqexUEyrOTG4oVU
ztalxLP/mxK227iNDVfi7EUqivWmVi+N2b/4CVVIPEM6uw/wxCinaou0wPfQyJ9HLV2EQBZhJFTX
7RA011WxbAVTVCRXQ08W0Etf7xEDfpq5lntMJtzOeCjJH9woMQr8gYzUAir2nhwW6mUU+QCn6xEB
FRxruAA4quQSZRsFva8KnLY+wYgQ+zTdNAWeEYOKk0FvN3r5jDXMdaTo5S3K6uSMYwSOyGogFFkn
P5tF2EenjkgWV8IFszaAYGv7VhS6QzfoN1OuXpYSMHhqRLemjE65as3RvpX1aIF3L3xlQg5EQUEa
9Fcd3lSbJAb6LfbZPQ46cN798ltfgcOYKkig/txXTijL7lzn6gH1Q0DP8UWO9PiC5rkejfzWwh7Z
LfXgIqmkXwKpHzcfyl0ypMKhnkz/oLP1SOrMswOBfyCzUxN2FAPA7w40MsLrvwTEH5H+si6q1ozA
pItPrKSnKkK3EOycZ+rooKiNZLDVhny7FDqaBlvOQgbFpxYg0gQNPZEu+4nmGlqFkZ1XAWRqSUZu
93NTIiibZt2npBKsQ+vfVDVMa3gipQ2qFBSSRgXDSpAcHAfjJq1QpJmCAQwc546n3AoNdwc5puC+
tsBKyhTkiffkvdIIGHAimoBIZn0pprl1jeFT5PomZg3qfRfgAIGy+tUss9ekeoqvhFH4NabtTQn7
bFuK2EdMg/SrzPMnMi/govzkV4mlbF7PX+pZvlZCuOxQdEoV+DMR4aJ0qqB7Y/HITlAyrquvY4s0
TScOX6pJNw5SAzdt4Pch1qJrmxIxzhJ7J8S2+s6aCwrxrZhjncn+MNodFXbXGCLpgq31CUEfXhlp
wyNrglCAQhzg+W08CcMhBhJmxrm+R376UjeGax30/wGcArrgfnTIrBGHigCmSStU+aGLsAzMctZS
Aht1nHhn+FV2nQy6B5Hh54zvfduXN1JQyFdmkxyqOtjpUS49mQs8BJhOClw6+mZZER8VCU7Mn30a
fOxbsYiffTBzMincTSFEsTcqvngtT4+TNAEuDS81QwScWHAGywoUJVkFL4J+uiDew8ODuw4bejdG
+bOFjk8sdIartZktijLZZrlot6ZM5FEJg2j7UwC+rNXcDnbzlVryfs+Rg9JrGbgIkJG+yF5IEfbX
fQu2VcVDgQSWbS10fECWDvqsd7OO/cVsxHc9JDB/vJzb57zERCLTVa/JxG2ZBt98sfyZayNoJmQR
SL2jCyHF17moJjsKChtcUgWhI8ErBKkrw7/YUmm56wX5Myp1sVk8y3H5LRr7H+WogayBkuORrMUg
O5iuhhqJWCMtf8HI+xUr+R1sKJgI1AR25khE2LcW5X0rKg/SWJcHYiZKyFcV/JdNaaHwo9T4CwBE
xNGWWsVDOcpPEurCULnz2iG7nPoIb+dJ4UN5nu8B18KgTvJdEiFMGvbmXZwCirYKC0kmxChcGTfr
LNVAkGlqZ7fluM8wU7cNCX8Yn0DwvlapHUgiepa4fsbQyild3UUScggd6VNb04KLtm7U/SD0W70x
bL3GNrHOEtBVtaXfaCXZ2/kmBCT7sx+EOwjg7oAdzWPLyVUvApSy/sCybq4rYPZzisqv3pve8KsN
pBZ/UEQdWlAkBUjhtrfKfSlDVlEX49Om4EcVbHElhiMXd1cWwdWmTXr8LUrdq7UMgUZB/G4GpXRT
Zr54g3x3awrBzkJD8iDliQeaitBnmj+HMwqjtZp8g/IjfFKlpt0HgF02o68/tZTtnMSX7kkg6IDR
tHQH0kTbTY2JnAKWOAa7ZEehFnXjEmUSXxmHmwxWa5a1yoHn8v8KBwpDarJIqLS5h6zlsK/gosYB
rj6TSBYMjbkIUrtAQkQbAKpjE5MF5TVUP+UB0+CL3kANa1Qc0D2yApx3lG7GPIx3eYRhcOZ7RWpR
XKGUuQsSXBSK+V5PfB7yKjnHyfvYn0zS8R8r0iko8v3Pv/2V/JCpyDpKSpZkyBrKd8ufH/mTAbwy
kN+DoF3POM2YHcI5YaIaromjDtUvcCUGNyKgwSB3G4YadDMIgbwzP8mT9oyFrylHCkUzkCdJNF5/
/HXyO28vU9FEGpAU6JA6Jdi3X4dUDG+fqeXrAu6NJB5R6w9S/67TPMiFDGVjRJ6WiS6Wz9O9pLQg
G6InTQqvuHYErylR1SP7dgl1QEKahZMkl8ksZwIWuNx+MzweuMjlGVMyVVoM8t6MqmWKuikbhq6I
okEa7e13142O9E/aIb33WjBBhza5hu8N/sya9EtwWtk9h9N3qKRYlBNh/cbEoJeDPpiAybYCe47C
tTaQh6snT5hq/TCYVnOoMRAGjZQ8qHLyEFhT5gXghiladR6neAfeMRPvoTiK9x3ELqFBg26GrI2L
BcoIYmUi0ph+7kWtv+zyeIBL3MhoP2iho7VIgkJWQgxSxc6gKJAX8M3oEsB3dhEU8+hUsCgIlBS3
86vitu2k5hMDoCLchQOEUCL01cQltXCJDGUq5tFFhO6hDX5Ogzo5RBzZI5o0LVaumx61tl2DLBca
cnCfqtI0mV0NVbYKGjpvrfaiz1EmSiJpKfCiu1lYnYsEG2eDnFiHAEIgirNI2vJvyPCcZGEbF0pz
NesF5rrhFOAnr7YeePrqoJUCGvzLj9dfIqP+OQbH6P3zt9IwDz1yZ5/RaqAu1iak0bgk8KNa/tbr
33/9q0ao42OAb4zqz+GNvvyocijAstxdznUJBaPgaSoh0+2YU055kzITZ4D8oxoa8xbA/6Zakol1
MJifyA5h7iEhdi7z+kn6dkIknR9pg+5Ep4HMh8B2/Zr6KiVl2ks9UJKARIY7CnlKCN5hRRLJZBUK
uLmvP3RJfwSPrG7hSsUubJ4CpZXK2FmN8KOJ+wweMkofmF4Wh9dfqkl0M1GOMRtxPMxZdt+1WrUj
V0seVbieW3yxZkW+6i2goCiIfZGIBfdTqKDYLpUxjgbI7I/NpN/JdQl0w8TpAdkJ//L1R16liFQY
DbKmaohJr1gQE4stzjHEWXf1UCqPEYKKlhDPn+Y8lwEUzvg8E0tJYWB8Cyx5gLeFBIoS4NEjj5Sa
2mqw9QjnmpSMNzVOEP4Tc2HN6q1cXiWmZd60cqHeNtO1kaiCp3WtdTBHAAVD3SJcq+gjT2pNOeBG
g8p7WU+XtyOr8hKOcg3KWQvQD2jq1qME4uMJb0TqZcu7TFiKpVC90sMrDpPLlgzMfIGhdH6dD2pF
+bB+QXQUL1Mja+FklLZcDdJhVCy4pPIk3JMtoSxKNtQmRYl7fISdQl5Jo50s+6RddkfuWoGe7nDy
K576Mk82AeUtpc7KexVZQXQyZqwUFiEBKkrWpQYBwh04znHUqlDGx2MMYV3xiykhfKH2MvQsdKwx
rIYtUOSF4YT68oaJUtT6GgMg25w1tmGM9UGGbrvBeaHJGtRlaxMidQy+gnJsdJjM4GfDDQE6Zbqc
ZxUkL1r1slxhlKEX+9aM671slYTmZL92whQ115HfwCUtQJL5mGujIcLvxZw3+JdBPakbk6cKITQI
ULOqmFdBuTAE6xqjuWSx18a9WjR++FoyUsy+ImhQL31VA76a5l+pw2sXhj8EqB3VEAKTJnNrFUrk
xNvTXxxhlVLleSLmjRvhwrUdsxwAhiC9gKaYvoSLXLpVZCraggMFHDSCG22EagwaPANKBc7TtMJf
sHblHXXLcp+hIukMHDd2Mwloeg5ieRsrc7CDMnthpFZzo0S1RrBaJo9dyBYR2kOhZukl4MLY6xtT
vBYM0hxmbaUHxQDFqxbDlQILHEqqgqlLEaNsMx0SM46/douA85R0BjYGElkN8A7Q0cFyyH73/MoD
wvB13sTCE3YDIxpVB3MCFIR+rNZ9Bu17QcLN2lnZaGwjsf3Vh312F6VjdZ1LorFpFaW7BsGoulOr
RJfakEy7Xu6/Fj2Zj36ALDwao5NBzJx8vXlq8i+RCmQ3UHhj1ENaEJ+ggJn2163WLdUVodhC1+hv
TN06+KF0FWGhcuP7qrCfcrPGUCTciL5C7IBq1jWxFBW5mVeHNOQC/Le697KiWwZ0KVUqENMEzBTI
/+s/S7SFLuMB1ag2CIZDvfxQyaDZXS9rLmom3KBGJe0otmUPM+rcO4MHB95AhIqKjzRTKqMxhDTm
PsIfwxFIFzwL/Q6JnfyCXE21zTR/toMJtBI5fpDWWXalMgpP2eAjaOr744FCrfzb9vh/vzFlbl6d
rn8U5VRHJA5Xv/z7w3/g7U07//h3/759Ka6/Zy/N2iZ8+Zp//Fe0/t9ft/huv/kF7Luone5IOE73
L02XtscO3f/qH/7l5fVfeZjKl7/99UfR5agN3b8E7CosvF//aIkudcKe/9kAnCflc0HKYv03fluA
q8ofKsQ9PLuRc7ZM6hB//cvw0rR/+6sq/WGAXBBNftuSNUqw/3AAl+Q/+BPcKSRF0hQCRz4ABOBi
Di6Jf1iSavE/yZAkVdbMv/6/jt/+jtx+z1jwUvz3r4+NrGXprc02cbNF+yrmvrqqU3Y3VjbbfNmg
ICmJHQ549i3JjJ5Hg6pC5K/T6LFMMx5yxiDu0JIUyXImBgZQzQhRlAcfsNeyjXtHkaCsA+eSzJdo
Fs1dXKLxl08DHBUEmDivZ4UcUO8HsnKQjYJnH6Dfe5yQ5Hmj8ojmDDH0As1CUyqdySxQG8mLqHc0
NR3vBSvKrhBoAr0wanK3V2PJj3bzPHZbyUA1IXV8DnQDNTZQrbqTZlH2NAqxctsj37Zp4gb0pYii
XFwr/qNRwwodTT0FxDxAru/IJt22clltJRCqW1GRFW+YI941IqpzqUD5F54faJhQqFCHN5DxnSGo
XIUZojtjbeV3fQQcUA74g6RDxmEi3+vmujrZ/aARD5W97M1WrvwQrDi7TKmj4b8F7NmueS7m5LZr
7Uqb1WgvxXdjB8EU/FayI/kro/lZSFdj3I7fRyTzH6eQ2lBOcgINC3lutm3ftddxgTdIKHA7Ah3v
ryZlXBwOBt/TJHLvltZ2YJ8rJKxEyxcOMSCBTyWCAeNFnJTJ3oC0tJtq6O9RW3ZOq0Xxndkg0JkQ
EnqTUZLUyInzUy0XnokBLeinvRg+VHgsIu+B3cJdTeroRdZn9C+R4r6YpxBJ+Lyp7soC8Zk8iHmw
K2YoS5umEuBXzxCMAMCmCgIv8Pf6TRGiDbmxdBGJSdPQLkwtsiKMkibM02Y8Q8RZQYW2L3QuuEgR
f2koIAAaQKdyE/V6gw29ICJdsGnmEFZeVmj1U4glJSIV+pg+IGaDKFItWXq3qVnr0WXqB4C5iigT
yDbORX/DqznxuNW7+wjWOnoKmjpu5SFVPaDf+S0l0RjafDtuaqtX0DYAnJHGttzJvdcyTPGXTE35
a62hSPcdb+4rdKnKu7K2xDsZOMeVJBbaxZhTpUiCFHcUq4xv5liaX3qsuq4QbtU/aX5WLc4O0nNT
WuMjV0/5S5Gq+bmoxpdgEWbUUdtFCKweb1vfIL5PqwbFXClyszmMQm5D2Ij3s6AvCW1A+LaUi7K5
0+RAHVAh0nH5lee5H9xgNKp412PIBAMQogFQTmQgG64lsC+bRiZY1Za7fy/GY21uWMKtBdQYbCz1
9aydvsQ5iSrKYDkK0WlE/WgzlGF6P1FMjjdz0Fky+h75TPTIogxIvRYBXlNyH2LY0xlW+z1VcgVu
0ji8FKOFS5zSzdXd0fF74lCzVo9WSePNauBUrhqiLlqW8vbRqpC26PR6wJVpG+zIbOyUbbMHtLH7
uJn1ybluZmUun/dlrKSKLm8CA+smElzYUyRDf9dOqnL/cVPK+h3+2pYpaZKuaxzSClfFcXZjVJgG
BZ2XDfhop7lOncDFKMUed6mHxLCLws/1/NRdxV5igz3eDh4F0FuyY166LR3fTW7iK9ySELF6KC4+
/jTp5GgffdoqRWAW2EkCT5A35pUaIqGzCS6kXf6UxjvpLtkjE2FDK3lia3qCYzwETx83/9aW3uA+
g6TIzaqR+lE0RV1NgpEWQWVEzLVlbruu2VXlczlizOp7+I94U7D5uDn51KQft7f8+VGayUeAL4tJ
Qmyor+2BElxBnrJfhGsSdda9tMuuLLt1qWnb7ZV4gZTYRfeMRePPM4Munxr0489Y5ZP8wFclBX9f
1gOb+iJEPdGOdv2tcpFtdaq8V4Kd70YbYMKu3CJ44IgXzQ1HSHin7/QLsuT2x+MiLbN8nChaz8Mq
jNA4Csh9MC7GDeqGyKjZvtNu4JN75WN6Z+zPNHdqP1gEK/Dx0MIUldUWp6xP2KR3TIODtKab4uC2
KRh7DCJZcMWnYWf9PNPk0oNVD40lCSYiTkcOT1mm5GjmO5RhY3AziKW4kofGyqGatt1LddXvKrDX
G32jejVsso0vP/rumbbXyU1G97htVXzbdiMrZo3LsbyRt/q23mM/6AQ7Vht6+pvGA+7izVfTLrw6
0+yJxW4QKMiWBSfJ4hPeNjugKKENvFjwBUAXMBGUW2ySrA2iu/ZYcom2gOzmkNiqnW6qGBSVel8F
+d7XH6z5Uk/GLx9/z6lJN0WNWFmWLXICq89BPS6R9Q4cJ0wcATGzrtK9j1uQTwy0bkpk/Q3JMERF
X02yJplRZMgGxwkCn3usCGwiEI5VwZU29S0aWo65RyqWWHNDMdhO7UeQBvvqKzL053bUifWmm9rS
XQJ0mWj/7eCPvqqjUsbgq1vsgYprnEy/+fv+Ga6jf2lsFTc+oFoLFZRj1fl4GF6vk9Vaf9P2cuoe
rfVEq9NWjmib4hMusPFdsyPvdFOhPVG5hqPdCD/qy+gzkT9M8i2gHwdLwW2X3yDtNzg/RoQ8F50U
T9wh7HbmLjyxKLnd2fSmocgyD5e335YbjSIKlc5e0HNHHR4UZGejVj5z0EvLYloNwZu1vyzGoyGo
AaniS7YM/xVqt5AEbR4aTg+Yx8XmmJv13KBLJ64yeBoiHNblpSgvz8HjFrMsRmtC5ExDjU29Q+DZ
QY76SvxaPynwpb9oW9lTXPKDzzqlvuePZ/zEuqdtVSHAINuPhNLbtlVTUCJdoLcWfD/EEX5Wc/sp
Qiywbeszd9eJdf2mqVU3xdmXeMmwxebA0nYoTvqU7EoZhCxSCglh83WmcKx93L/TjRoGz3BN18X1
ZjIhk2ipQZCCqQ/eH5kdZRiXaIeoRKNL0h8+bu3UbWhoqiTLnFIiT/7VGk37pWQ4MpzDAW8Cr9pa
NkHaHlkhduu5u/dELGBomqmKCrwgjFBWjaHkHCKiqcgbUUblGWOHn0gg2rNUfG5nbIbj4R5BzJcW
EtfHvZSXmVpvEXLxxH7ciSaKH28XzTCNUSgnBCFO+UXe9s7szA/KDu7/U+gA6r8JLgFc2dpnbOjJ
Bp6Z0XeJC1o1TZOkhaWKok6F5m3rKGBQErQmddMdmFMMBD3/FvMARBq2brGvD+Hhott93ONTh8Kb
NlfnYjvWSHOgTkgMINyMTreduYM7L76GVm6X23NhzjJzqwEmzaOY3HbGkvNZdu3RGYR7mm8Oko4P
CFZPOk5nPgr1NRnzM92ST7XDFaMYtCSK691fmaMe9g3tNPWABQQ0vBGYU7Vgz1VbHrZ6+82KZCjS
ra2wbwT09858wYnzhyuX+u0SzksgRt/2tAfSyhLjC3CHuOlx7enTCINm3YvhN2ULnr6j9jUre2zl
gDDh261KG9/g2SV3cHIMJBXM7ZlvOjX6BpkBRRJV8lHWaoFJVpemkcCzGJMGr91n7j7R7cRWNyC0
3Ahu4ybfntvLJ84pzIA4f4m5RB0Bl7fjMGCziGcibaohurDVZQWQS7zE7x2Xh+RMhHGyfypJRJMa
uK6rq+2bI8Sns5YRNyVrXSiiV0nGTW7I3sfjeKpLrGAU32RRMxCRedulGDoazGc8Fmo81XOAkFFQ
uUB7NqUubeBOnTkX3geJkqxpKveoqgEJWM9ap6iyHMFAwK1wh2y+LSnxmejo/bjRAtlSycB4j2N3
NW6labRJThJ+k8g5ijAoJFjmJkQU9ONxO9mRo2aWTXu0+dUR0WkhpJkQLIxqzm4e/fgTLXCwmFwO
xDrqqoUELed+zqgXASAFbwJWN1H+zFjxREPHl4eToi5jedQJuZUmrVURVukDAL64wxrF/EnBP+bj
npyInSRZF5cjjDo5qarV+YGHd+dPi4BL42Jq4kRubG4CuIib6M5yte3kYCKK0CrGGNt0251r/f1F
+Kb19fkpInwNOp7WxYOwgdP5gm/cxtgWTvwt/vdPpbdtrVafnOHAG/q0pW1Qkd8pkKgcDEUd0m8/
9I3sZVA8bs+1emrJ67AgTbArRInK6ijER95KUfngyMV1awjwXu5HW4iDM6vlRERB50DwEE1wLL0L
0zIBlB3uFtJmuuu/6FvJw83Mbsi8b3wuWkXb5k+lK9xNl81PzEWHfbPLzkSn0qm55KYVOfQNDSjR
si2PViz5dqrabb08u9o9nC1XsFF62DS3yCqdCSfeB/zc7cuDVlM0S3m/OQZVKCKDUQ2Sw6j3XyvJ
up8LdesH0d7Xcg+k3OOZfbIctm8jirdNriKKcQrSUbVAY7WOsVkeGLhSCCxW0cvd8C44+4o9sXDo
IqGphI4bBavV4a83U4mIBF0srWTPgJOc0g8mxKOP+yUv75N3/VoSQqQGyAWuA+5+qCGsj5z6lTu4
opu4IWlvRwPcInqtu2x/LOOKQ3axKDvdGg/aLWyc12/4t4qjV9GPumiKX+26qHlc0/z7TfmSf2rr
l5f26nu5/i//Pyx/yjKb4H+uf/6f/8qi+nvb/OV7/f35pflLh4DAcS309a//LoZq+h8KlzJvBg2g
nigtOLjfxVBN+kO1eJ5Z1CUUEnrLkyqHQUnFU9b/ICjUmNclLSNR/fxHMVSW/yA8Ix3Hy2d5A2nW
v1MMXT8paBVoPrE271OE0ikfvN37Fv4g89ygRQYNwgWz6rS78Q611R06JrblAJG3zwV86/PmtU3e
3a+JRZm84urmkjQZxnXTac6S2ac0dqHvl7tD9eKDfgaFeLJ/R20Zq1d+VGMrTClYpS3JE6sX0vUb
/Oqdxqv2QfgMkMvGmfzc7bgKANc9NFY3Visj6Ym0nO7glrrjvVYclvJFe2G4KskizKJcxD9QQFM3
566tdVjwrmkW1fFhriBW2skKHZ62KFA+hHtzG+1es3hOJDnTzYCuu7yrnnX3zE32mlA4OpB+t6xq
VL6pSywVirct+1NCeroFHpWmduPOjj/cJ27gGlQHip9hdqGjSe5MDpaCZ7N30uowfNf2asCx/NWR
2WLAZa4wRLFZxoMH9Hj758b3qJer8bU6pQuqDP7CEnb5AmZ5XymobmMn2sJ03gCquSDAn6V952/b
swW45Sp+P8YUhYn12bLrx1KjR7puYrfn1NKPSP08VE9Hx9jt73/pGByxTuO8DqQuKTrwV4ISgP1v
JzFJ8gH1ZllzsBf8YnjzTrytXe2g8dRPt6b9cWunenPc2OqqTDsE5CD4aE5thnBTruH6nWlhnb54
15/lE45iGw0un99amOUsZw1kSgeTU8wHmSnJnvbpt3P5i5MrUdewolkOVUNdg7IXjSdsCVmJS5mq
vpV27W4+dPvs07lQ6uROP25pdXTzjDV1oUGrM963HNzBXXsbuYUd2doW0W9bBsjO6ea7Aqqaf2pY
j3q5ygoBstDBrubLsIrUCySnugtcbJxsALC38u7srluW3XrdH/d1dWXoLd59OcJVtJfvl+IXBmi2
+kn2Csq99Znn+/KPfdDYuvQEjRZRVnzAnKWY3mwTastLoetcp06u/n+O4ToZAaAgatSCPkVqsQ0x
RkzBBn28wU4v/6M2VttZ1oMKaCxtLNc7KnFuZsdPQFJsvEd21YW0P9PeqT4ZOguP9CgP4HVQmggt
lntFOjhJLX2DO347ZJgPwO/RNKQ8EdzXtPSyMBdps8u+sZwIL84eH7VMkG4//pR3X0JkQVAlcx2B
Iae28HbjYwM0wX1KNUccceiQ0UlTq3O9Xc6nNwtl1cZqVcZo+s9gPuGyUTBZlorg4lA22uRIXKRZ
7en+P+qTsrphC5Cudc7l40jAVZKg2VRS9m8WQBmxN+O2hl0ECR712jJu06F3+svSq2z/Nr0ArP5g
HaiIOpixf/3PurVapICxOjVLBqaqjnZwzr5FwvzwcRNrrsy7bq2uGlCqZjZHvebklwNxbrXtd/5l
8QXPJC9ZnkogRqQb5dwCWRbAuwUiEQsRXUvUz1cTZqSynxeJ+fuYXG6f6ZfmjfvmM/qNu2CLYkTt
dZeVl31qnrVzjb+LiZaZ1FQAl5SxTXWNExFLuABjzlUuHvwD4LldtF/C+sg7d5C9P2VeW2K7GWQQ
FgXet3sNXnQoNKq4xER4XkRXaEdsdad3G+EGCdV/of7z/u5btbja3akOEX80aXG5Zc1DtkMvdBOp
d6CSKTwZtrFNfo7mRcjvqpf19mzhclmS64lVSZTzfluSNuJqYhPTlOLBf21ftPs9JlgL9mMi5Bxf
zpe73r+Y6K7KUUYaCkQpCu9vBzgS0xqDyYGg/qB4GAJzwSNKbUPJO/92WWWDXnfKcVurUHqpzPSJ
9BpWIEWFQ5nHa8mZXcWyz9+BJ/flcWurvd/jOmupGDs56WXr6dTVlcsKyEG/CZ9UgC2iozyWZ+NO
+eT0HY3n6jTIBtmXkfGh1X12UX4Jtx3BfObGXnQRf8mBjzngMTfYjxufx6slUZT8uU1z3PPlAjuK
THtdVPGyIMqQbmYPkbbdsoKULTAHO3Zz+xy44nSfSbktIGoIgMZqpEmt++U48jAsXOQTwa0hhoG6
4YBjxw6LH0e86X/5X5AaeJRhrT0uTzVUBv7d0u3v5fWaHSPfQHi++gz8P/F2ypZX4n65Mf/ld9rJ
KT5qZzXFvi7qSpHEOqdfhFYvz28YT0t4etOQJ+cWO3PBrNJ+/90vRNyonhH/mKszMLOs0BgG5JyX
J7+2S+5wj4uuxH3rgqq9iL8Zt8pt9Pxxo6euF1X9Z5urU1CBFFtbZrQEqrzxt5a7BKrin4i+l+OH
mjfPXvClgIHeLlVhLhu/n5izxvW3FaQ/UJjRFnSGM4hkGc+drie7RX7LpCoq8pBaLZEQLQQpM+hW
vEddYPe7W//C2bMsgfUhrhGp0qHlQW+tdqAkBUpeibLujF9GR3bBldoNQMK9AmYhf/Tt8fbj6Voy
zR+1tyyhox0Pyy0LW3J7joY/WaHAMI1LgPpIYEVnq8unwt/jvq2y3ooO1S0G4MI2K66tDZXc0Ivs
zqkeYmK480m9U3Om4WWoqrpFIfcVZXbUNyURlSiIGUsg4nuFR++yFOPDuVBjnfUGWWKQMYQmQnqC
qXnN9x23EyKip5m9xLZG4ERQPit6s8nRHMbUUOYAT7YIAPJ/e8S7gXGH2KKmQFOXLp87Ud/dyqBc
UDhegAqkLBXqRG/nU60LNGKMGgeqrXloeACD/+JpVd2mh3NphfV0vjZlyIRWVIvILq8CgArbDuz2
LMkxkOyVe9IYhfvx4nzdxMerc93E6t7X0kqBfbA0AcxDcsI9luils0RXvBvHTXkBpPwSsZ/X1Ml8
kPfSob6Gw+yg3XH+xb/eK7+/hsQsUATgGeay3o7muRnRnCbrLjtROB9KfduEn9FHh418FvW2vihW
Lb2L0Tuht8SSWVxCye4aNA9JWvRNLtVddPb2OzmPGMOB5mSfqOtbgmA9FhPBxHGdkDEYHnz/8cw0
rsO31+4ctbC6E5pA66YZ6IojNQPCNjOkRfh5mGbPmY+GWpmxS9rGug0gGv0wIzPbpnMqPrXi+CNC
VNedGs381s+tuNVlpGkR2dZjrF6T0I2UsMINIDvMWnyAY4IK0JlvXx/IKi8k1C0ME4CzLpqvweLR
pGc1NUO4AKID9dpeMNUYcGYHzcud0NMddP3EnU9SC4i/rVB4LtzqIvxmntsIy156uxHefsVqWyP0
WQW1z1csuS3MY2zpOUEjVP+W15/AXC8Lf/mKckv2VcAgTsX55nDuDlym6aOPWE2jFdeV2WPs5Bh1
pnplPLQXOP8Ej1mv+3uUkY2Dkgrtjmkrdx/PwrsU8HoFrbYerra5Pnes0bzZFYHp+JLoiJm+77Wv
6HIi+nStxpEtB6M9Rr/SsDsTSS234Nuec6r+cwGv92MatMgkDzTfxYtk9JRs56HHNSEt/sOGVgde
UvSIJFYceJEJ6TUxp+vY13cBbgsfD+jJo+yoQ6twxsjS1JxNdqQQfo+a/lobc9ysDUfwgzPJG/nM
5l/TgCYNuae5ZOziPWxtZ7InF/QcW3cHfZbMcPy5xvyRMozkKtUGc82Lcxf0+3X7dvaWA/BoC+cl
uubzzBdY6V0WfC3xFmxGfLQtL8++ZlThPx7bc4vVWlbTUXtWrCFXNleYOt1A+HLnXfokflrifMWF
J62cae7M8W2toips1LsSmrTkFIj+zbh6EcD9hx1anT5SaA2hHrIqyy+THey6re8MX81Pqtdu8Q44
t9eXf+2jzbY6ZlqoEFkNPtupndFRv3db81b/KX7CBEA7YM7uCuTFwm35ZT43ku8yOMspI0s80EiV
gGmH0/tm4lAsn1F4oeWljlbdq67yHDr1DgmPTbYfXdnBB/Ug3HYb4eHMCJ+axOOWV+fbhJl1UsSx
7PhXSNKWXuD6Dk8bx9hKduH0V+ffvKc2xVGL+ip6G/4vaVe2XLeuY79IVZqHVw178hBPseO8qBwf
W6JGUrP09b3odN/I3Ls374krqeTBVYZAggAIAmtxvBlMDuqhrT2kE+DjcPsmMZ68khsP0KVp2W0l
Oorp+MfqInky0bzEh+cEK8o6DWB5AA0M+6C6rK/NoN/yiQ6yZWEEpJmNFRR4AEg2oSx6nlxc3OqR
pLuovH+Mzq3OY5d5vdPwbe0t8AeoeG5zN+d1O2WyyLZxMURZX0O98bPhaDRHL33JD4gC4ApDv3bo
UIQZcCsCx8wOS54dzgs8qZJl6Shuei6G04W1BOdTq3mZgpxNw1UKlNwNyAnPiziqoH7s10qGcBr0
1soSe051nAZ1WnwgKG7LLXAy7dcRbhxv5mTzbx9fP0Q6FvrbwMQFIClBLYBRxlNpJyCTmgD5lT7o
4/gg0epU5NNdGIGJSwv62wQReVFhAF3VtVC3ACKI110MGYMDmiXkuTe0X7REl+c87tLU/Kl5zY2N
1knc2CjYntStaZN9D4gy0CVIekKOvwr5HQaaPHT1WQZ6Zj8bkOLYgMDRe6RWIGOyCYaq8iyM0UyI
4XZJLnlsOp9FCbbqDsMI5BuIcjEb1FkAFaeTLGDIZAiL3NZgpSJuoX2kq2x6YYfk4ETptcWpcy8x
IoFql6yF59ihfdZLMFcLzDZjppdw3gmgp8YW9TXHPFQjrsAV0IzrbMbMv5NIWt5OZYa4N6FTHOUo
w7KFhE1JkqVLe/AfjXZ7UCxwjuDNaKLqvcRs9RNBETUMz0DJC+V9W9i1gvfsw7tpAN1h+4ool0qF
AVdF25OMvFQmjAUgwRhPfMorcwPHvrO98cf5b+CbJsbl9ScIm8oYGiGNAieH2O1j1roPyWIc8h5c
SqV9bdLy6d+LMzBS6nBPgJ5iIUCRpsyyFs1roaGPTzkhoTvikb1stm6CbtBqejwv7qS7W8sTdnLB
zD/KsxPPUwHP7QKVeQcqthA9oOqNEfxN2Zl7u7VEvueruDTqjRW3IwJip5bTlkzAzC2JBv5WXHKq
HhBsrDRL4P2UwAGcpf1gxy7ns3R+8V1JB4DWjIYCWJS+LfbmLXfv6NYM7GcnAFlTZAX2Lj3IZllP
HRdMBIPEDb3oLopzn4XWA2mNpYDQyXlV7INK7oAXKdnI04r9kSE4gimdgSwHtFEoRvfkIj/YN9VO
Bx8yqkS8Z0JBpfFnHMiKVSfFYrYCTQYqxiLF3vdcWxL8RR4O0BRkiFWThnVbpnixYYVvJq3kNJ6s
9OFg/J88sdsdeEnJNFXxbx+7hKgtPoFMbA86hCtLkgp8POKLR38tSzgbPdAnzVzB0dcq8KC6tQE8
+Q69FrdFMoxgs6oAGDNki7MtYmpu6iQv7hIQC2zGwezAwjjNmIOb5ovWQX/A7AxtZNcmALurPgFF
K8gTrQaw9zPGj/wEfHyYbpq8QAHlZjjU4F6YtAYoBh4YWtDdDxbXvDDf0PU++oqTarJLwPE2fg4j
QiYOdhj0L81wA6XxsBAA5bvXOboEF6WRBcnjswBJQBWCC8B7Aga+Pp8Fz+n1jKkIWMUP/ZbujTAL
y6ACi5iKTvDfl0WUMafn88dDJlXYSq+1AXtYIPyDXSGcAXRFiRk0wygxmZPLuFJO8G2KGmdD60IM
s4F47pVbrWz9jgKvPZedd/7Fn42TryNIgpHPwbcYgiMrQWzn6RnRwpy1ICTwQFPGwPEwGBFL5p3T
eUMAgJAhKLouXBpAUPaxtKXv5KriocExcfIxOCxYjaJmuekCXy7swf28tYEp7GzdCpT1IRAg3p1t
FS2VGappv/svRtS5gkcL8Ef4R/vfypO3YzcwYN1+COcdVYlhP35AkLx6eA5TdPtR3t16cn/Nj+5x
B4MFjuBkwT4DSCK3wwm17oAg6asuqBEAKemohSTDOurh/QiTK0cnmJJTZBRcjrgU9AcXYYrdgYQc
jwF4GN/S9+oRtLrupsMN+W+ujejVAioYemVU6CicT5PgLYXXHKkyPPFJm77xJNc4EdiVDyXzqS/g
h3kmRlpVblerrUsb09QRr3BM3uketeWge/ICbbsES1SHAPwPZWg5J8txa4l8Y1cSmRPr2YwUE7e6
Zg+Crqb87vbjFtjDt8S4cnZ80qaJlK2Z3IDjbjfiXT4FOwhAqTZgmUsjWXHuZNEFbpBfyXQdY3DC
EmR0tjIVxD8fd4Xipn9c0PVQoALiRSzsouyuC4pDc/gvzg03nM/nBou/kiwshVkBXkHlERTXWeD4
VHiPVyIeQ+0d+SaLoUdd/x9bvZImmBNA1hy159I6PGCZaM3LIze7cUPYFcB68BpY1HcA5pT44f9H
LMothgskDdjY5/2eigHk2TjHoX5rvsNHRiladUAgGQ3Ax7EC90nuG06nJrzE878yBW9YghTCThOT
p9LKjwryrAjEI0F8gT6v4Hw4O1lsBV4CXqmAKcCxhz7r1zrgZ/EyBBoQG1w7m2k3+P2mvfz9vCqT
xvfoyGJWwvi9d3V4gHvXEafEcQVzzoF4xsbu71LnoINIuCToFz+vG1+mz9IwhoNkEiENoAK6OHfe
NaZauVmi4i033oLkCwBayrbcyN5xj9rD+RMX75MzQM6tAYhQSES0zrHLJncXvMtPl9XGxeTLEoz7
ciNzPifuWJDER/pQXjXxbiYkH2pXA0J6gkbpXttYm2IDdvIouZwCEwOTzo2y+YsFXIkTIgcIZYFC
X4AQqExvUz79OrPQ035p9Q0gREkVX4BYQWKPJ/cMI8l4I8YAueoKFtLmiWeiV3UJnd4B9LBJfRA8
T4AfpQDgYlMRlF4JukbqULCHVLJwwg/zkcVgK3GeOe6aWMC29NEkFiD24UsHhMgWBEVh+V1DXu1e
ercN0BGQhO+Ujes+GM6l7HQctXN9GNJKvHDus3wYAKKK7VUuqkuwJQMe8pJMEb1PbukuvVYO9kWK
8tZFeoGWjwuU39pvOtCpJC9OJ9wPrOzPZ4il7a4CE1BnWMvHky2mK/36uxWpG/76wmRzqscxhMuC
68HBAdLIh8WvPIJTzZkJgHtwpLzPkYPOIPLGQqvhF030mJa/zhv0CW/3WZxgXovXj/C6E99gBBEO
PQfaQlwXvC1AKZkve/E9ldautRNjc1eXbeuCZdwbQLPqPQwu9UtcSiRaHbvVz1oJgdgBfeHc9MYS
zrfxlT77ZtDdsKC+0vGyfVM8Fi/xj/7bfOHeKbLc8lTqvFZQCMoTID1jjDQtiFTlhNdPoHxveNMa
GJBAXtUg96i+yxb1qL/09zH5YzNCSM4xLTUAjXKBX58fLfTOos/yptm1m3FjHZTDsE0PnLBRssqy
vRQOJ1UdZoK9ZgFeKrovXIRjXHJ7bZAlHCdPBKaocaNFdR0NJZ9jpK55lQKiJpy+b+ZBj0DIccnh
4OwNH7KT9TtxyxAd3rpuLghD5JwGE41VYdk3QUteJ1CCxN19V8rwLE55VgAIAT0BY9G2JraBYJK2
ocxZ0FpYWOwaTXKGj27ZidMlWJFBAFqu9O1y43aqrPfgpDszPFDrobEbQ+pi29FEM28APeHv3g+Y
p0/Q6FTujUi9YLvzJ5Evl7icJq7QOiIYMJPEvXPA0Dqk04CMQ0vviNNFpZZG50WcSEg9GAZaGw2U
6HBfF7ZsAABU2S+cCTVijywd3kw01WTfBp/wDvm0fgeaTARIl+15uacsZS1WcGUw1XSwMzCvFa71
HINad562Ta8Hi2lIUoCTWc5HOQLvAkgWxXEVRs0qtWKDtwxxNKYW17oUDet8nrgCcphs0/RTTmwt
j5/IVQwaWNqQuYA8HvV5UEh+5gGGYyL0UT1ptwbekCvEPsO3r4yHMUB/3DdZ6D+5ukAOAvuEAWhU
ccIwLWKdZ7FauCw3NAdUbfU6WkBtB63RX2yji55fwBNpmFMXfKdSqdRdPLy3xM4cmvkjqMtUQKdk
6P45L+iUuzRXggR3WYEfklCgzqCI2wFk+xncl0Hrfk2KK9YAabLgzqZAHU6oCaApX1XxdgWmor9R
xoX/QNkdaJ1C3p3NntNYvNZfgRgtfysBigIiufMyTpqA+0eGYIX1yMwmG7Fgw3LDmpdFoWHv4GSD
K+68oFPZAool/1GGH4eVuWvxZCfjiDVj9YX7zuI5KNsfVYFSaf98XpJMJcFVNc3S6v0ESaACaeqr
CsXmtr6d3MfzYk6b2h+FBNfkKfas6NwIwH0IsAzPB+2MbzJFsm4nnftq3bi2q3WbFKPDBCQ2SJsf
Y6SozIvD84rIdkbIpoZqnFGLhCKa9Y/ZmIdpwQv7dNe2TTTl/f68MNnmCJ4ga5SuR18CqjctCyfQ
7HllsjHBy2p8Oy9IppXgCVhm1NQsZgAVJCDcbEHHpvzM8ztSfFP79/OiJJYgvnn2na7VCt+iKv7F
EJgarQcDqyxpkkkRvEHZdxV+MaRY7vcxvbeBX9rXTGJtMiGCO9CpZZKugxDFtq47tQtnWt1a8yAR
I7ECU3AGalIO46DCCvoJXd/dQ9LTyFTvS/fhazsjuAL0EOpzR6FOy/JQrasQECXg7pY1EknOqFgM
dSsFKEU9bC3psSmAGiwW+sUVE9xAhYkgb6EQYS3vRjb6pvbYdd+XepY4A9nOCM4Ar/eK4pSIOdR+
7MZ3W6lDZ9qlsSvxA6cy81U4MAU/0HZZk8YWrgDMyn5ZCZZtmg4e7Xel4t05Bcii6fTP14xB8Aha
PyhTocHolGy+R+3uGs/z74oJKuQvyRGfeG2d1UyZsFVeemfmNyn685uskwg5aXIovaMuBxABS+TE
Sxk45ZUGd0FjQuP4Al6hUpVUZE6awkqEYApsHhSEBqxXZr3ZaQuuIbxWk390rfkb214JEmyhV/Kh
BA8QXPVAgsWoA8peKwam1FiyaDKNBAto7WWihGFn4p4Eg90EpvtimA9WJrv9nQw+fzQSa1mkTUE5
XGPpQLYeTJ7j914BDpXZB93JrH3/C3tbCRMCA1hqHKuNIQwk137hALXDHvyKyOo9ksXjrDrrRGSx
3GxkI05sao9BD8bv0vrVqXttVCW7dDIGrfQRgoMLIlS9sLkgjF5pFd2aoBUcQMH8tWXjJ2yVWLV4
7qibBWJI/eaZu9L8p5W1mZ1eMgsvHBy+EU8Cn0UopjZruomdGYgagITX19PvXt36oPP6K2X+SBLO
aj0swA1YuM+ZQTxsv7Sp65P2+fyKydQRzqnR52O5eCOiNgqKWvaSKBOI2d3AHWVvKKe92x91hINa
aknimiXUKT360oPL2kxlSNqnrew/Ij7GA1fbz0heGW6J7e9AO+DagEns9MDSZZnOaU/wR4xwOLsq
t6bEgiZs+mkD4ynpXYS6p9K9M4a/usuhofB/ze2j0L9SqUsK065qqOQBwHNRet9qwSKELj8MLp63
BNniCUd0MYs06SpoZdIUPJ4YALHf0Yr7NSHCAe1pkbdxjRBHXNdnS7HtJvDgDOn+a2K4rqtVS3Xi
FU0GMZoOXltQArQNhtrH9K+C3J/NEXxBateJaTOIUcZ7p/juUS1olavEzMPz6sgMTvAEZCxzYozY
GmqCfqu8jpO3BQyUYI4CjGT1RaUEj0AA71WaCoTVINtG+yzrQJoSq0HhynCDT/RcoAC5Mm7BJfRo
zStbD83JfMoDz/6bLEzBHgO0gY8non73RZf60V23sgtt9FR1ZDhNZf3PxMerQW49OlRifRJPJ9Z4
pizVsoLfhzV7uHOW7MLtjB/nLeLkS/Fq6Qz9s4WXXkVyh8L0MHZwYdbdRaw2GydXrjJK4B/i5zxu
txV1vueTKku5JJ5CbPOqPLUcPX5vUazWtyjejsGwnSlv51WUSRFchWnXpe5WyCBpP/qtfU20yWeZ
xB9JTpZIFWAnTubpPMY66V0xXjeYaR3du3QC7qMMnunki+F6ywRvATZlQy8XdBkOG/fgXXBEtPwS
bQTASKikEMySuC6O+Exjn8cWdxkJAynywWnfM/NWX3JJ0JCZuuAs5oHqVszHC7SWUlDOD7eFUv/V
5euPmxCJhpDUgYDcgS5VmwUqmBYNQKFBsEQXicGJJR/XbpyF5BBDsslPup8IvX4zPZy3aonBibBu
AxsGs8l5ACRXBgW8Wd9FHfs15t/bgoXnZUk2xxR8RGqltgJCCNQXSutS0ZdDY+a78yJk6ghJA0ju
9SJu0fMz2a/mdNWTPpjqRw3Ur6ZLovOyZPvD1V057wZc4jrwWtE5NS++ruibxgOAIW2+KIZ/xkpM
oc5uXMeIEcngBOrSh85MQ2zOF61N9AatUZQLQ5BIGuL3neqX2nVBnC9KETKHPmPt4uhYM/C/+01c
AXoUrLztz/M7w+P00WPlnwMqFn56eyyJacFVOyM42z39UKhpNNTGtnFtUPN0peeP3hANUyGx8JNP
mJaGbmP8VjDGiibudl7JzA76Fft2wXDcS1r9BHfDlmN8eakSzFb0e8ZJVrk95V/XgkXDz8wcr9O8
q3omUWyl4bxc06b001RWFZJJEszezlKKlxvYYxzfxM3NoHa42ryR+fX8Hp46XSA7wuSb69lAnhIs
hTKwAQFCEI4J718l7k6LlwXu8H5eymll/kgR40Vct0jNsWygQQjBV+4TFFPqrATTwsPXJAm55agm
nUEN6ANydV+N1KQIlBadQKnsiH3kCKL1r1ZOjBuk0puRaDnSoaGrwhG+YzOnaRFhxLCJUOGvdoZB
2E4dVOXQNel4MRVmBWw/j17NpkUvwN6rXqSjAiSLvCVbkKWj+VhJAQDkovRc9EYZpGlf+U1rNYGj
0Dmo9NneJg7/pRRomZ3VDpdNo1SXi9u1l8TMx70y9OZ+yapuE/fOsmm9yQhIE9uBg1nYm/NLLTEd
Maaxdp4T10IHeuEBWr76NXrFRqW25F4ikyJEM3UkpOecEiFYcnGuR5+4se+kMtwHiYWKzxhJAbcx
mfwcaLcgTjaqOkzx9lPFnsQ1c1M/ZzbCuc5zMNU7FvTJvBg3+1vLeov1+4zovtHh9bl9+tomCWHN
qJsp1hXoVcUv1eBGajX4GhCgzkuRrR7/+Sp4avVcOz3PBzzrbi6umZ6FiXuHTlOJnFN5x/rMCd4K
8ACTU87QxiOmn1aab+a4inRvmasGWTNJTE+mleC1ytlVE0/lBt4zX68KXwNTtlo+lIbMmcgkCV5L
Rbuka89YP4dSf7avbfXdNS/15v5L2yQ+Z5hGZnQtRdjEv3hIzzfz7IQG68Fm/Tcl5tVOiY3GQ6+b
WT1Bo6KsfC991qfr1HoYa+1re2QJ7iEfk9Qu+MpR3BNn77KztW1WP7FGNowiMT2xzT1H4tbHlDsI
1EcUhK7ceGU2esHU+1wWlCXmcMS9Yi+6UnLDc8pnY3n15iUyC+orcyJZPYlztQTvkNktsbUKBjHl
qq+gqs0r3NSSXbG4Tzvj88QXroWqrWFwMVWDwgvR7vq+kfQIyDQRPAND0dyy0WKOwgjszURmkd21
tqwJUaaI4BGSZiDuQCAlwauTtnRgW388f0RlegiewLDppFcGJOSAilysJmzQikIziRSJgYmPWknS
GGVcQUpJzcCZMt/V0O473qREIkhyasTpfJf1izM4ODVz3iHi4Un4fbF+kORmXCSN4DKVBEeQTKXi
9rwRNaHXk3ZneCQy2TejdqLzGySTY3wOdQ3De0yqQU6sXrlqG9Te+9QSHBzva2dTbNNcBmBRlfxR
azSfF93wrebFdB7OKyOxNpv/fBW3ZzUDcCLPltNefS7aeF8q3VVq/s3LySoYiNgJSU5qCzPZ8J0J
npnKHRtUf2yY36e/rFY2ACLTSfAEOgWzS8EfN5W88ilCdVXd57WMNFBmBoInWMxWmxwPUph2mNMf
zjSjJEp8kGJK8sVTl+z12gkOYWJl3hQVBBl2F7VZ7qMsSlA6GLe08GuX+OglkYiUrKDI2ZL2bpMN
PUTqFWDQradKB/OXdOhA4hpEOhyie6OrKjCKil0tae03XuWPVRuk7GW2b//CzjmeFPADQQErjuVo
I4A6Y948FPdl5NiPcVZvWP78NSHCTiVJS1094fV/9PQ3JQuY+pZ3Mmruk4b3RxXRdfdzOXVeAVUG
77tlv7hgmrYqQPAzmeGdtIKVIOG5k6ndXMUJgrba4gx5JbgSwPmefD+/aDJ1BLfdjH2rJLweVoC8
drY8PHT+arSdqpgSoz5pbit1BL9tVV4OLlV0Q+kVATasFrARwCI2KlTAbUxkNViZWjyRWDlWI/by
pe9QgzU6FMGaF9rqgdndWubf3MFXWvFNXMnpq3YggNnF8qFtWR+eXeRxM+pu5zfpZEO9tRLD1V2J
wbAMQQkD6qgExFXAKHy20vK1nwGZ7bobZ0J+2g/B3LvhUgwv6cJK32PDGys0CUzTyQRs9SGCc2/H
gtrjx7gJZFtL4fplhu7J8+rKNk/w7fnYg1eVd5dZy0273OrkF0sv3OHtvBTZ+RLchUUXp8wMrKmZ
6X7d/9SnNCyS+/NCJKqIrpyg90JR+UNXZYE6NyeAZXpG1uI7RAbbIVFHdOdZQpiegE4Sb6ytH8/U
n8aX2pO95Mr0EdxFPWtEUbQG+hh24LZs63BA4uSfDKCw51dOpo/gL7I2bp0ugz4TcPkAYh3MCe58
nqy9jO/y0dXoj0E7gqNgFVWXxcPDkEVvgQRQZF3kmCwgOhq32ew7+YXe/1WqvJLJVV+d5k6ps4Il
UM3uF38cgAFKr+LyZ9VLug5PPn2u3IaIyodn94wWvBvQMLp3DWP3Onl1yvJmWspD6iaPY68ecn0I
Z7O7sdT4Jc7+Pcyqp66/QPAXhaGNc8Yf99xu8U39h47uTU17No1Z4jNk5iL4jEq1JiArQ1CH/MyK
AUysfosb2QSBTIrgM1jjWaxY4Jl6djO4TTCPCuKZrKYicbLiOPqUg2Mbg1qwSWI9KGO8Y7MMBZAv
xxmzd4Xkgiy5DtptLFc79AHp6otmKRH+HX82WkxfbEpP/9p5dgXPYZYd1ZQWSpX1W2YUAUHqLL1P
SdyTKzgNc4nnrLV5Z5D32g+ub9Y/szzHA5XsAV5iCOKUOwbKlbgq+RGuf4Gp0x/bbSZtCZIJ4T9f
+Qk06+W5zVuCWHzfW0Ng4mXcS4nk5MjWjP98JcXolGwgvK2uVZ7cuQxoe5Ox1M+kY4EyQYIv6Cza
VA7F4dHbV7IM/ky2dp0FUyVjLJetm+ALSNYTqvVINQeH+JnqBUWs+YastCKTIvgCb54UXg9HgDLK
0C6cyNFrvzBkw5SSVRORtxPwpczODEtr3esEgAK0C0rtpla/6EA9wSNQXTfmssPu2PSfSf1F2aOS
vJ0P6RK/JlKI6J0eFzp/UiX2Qxv/NCYZCpVkS0Sk7YzZGAPlHSva/DRRoEy4wEL56sVMZCiZHaKO
ZgfzKsc7AL351Ll3nMfzSyXbda7p6lDSxFyUxYVxoSsC7fUgkDR0f0mZrw3785Ik9zIRPbuzLY+o
OddGA8KQZQS1zvwKhTWvtn0mex4+uUNAetNsB0ymAED8rNfSWkWr6NihvDjEpAhyCoZFmZ3JhPDF
XS1erpTWgDCNS1mhBkozRDUDRQaRXVNkYgR/ptXqMLcZdCkqNNX2BegjhiBB3fP8BsnECN6stfNc
KfhVtjFsX1VYAMRBP0+fvyZF8GYWbgy/x4qXEVRfKV7HATeGB77zUk4aG2eY54Ahx+AwuTE7uslb
GOvifaDf3L72s+ln3O5TGVDI6VX7I4n/fGUDnWbQecGYTWipoFsnOKW2cbnEslTt9M18pZFgaylR
AaGTQI4KSoxmP14TwIexsNR9BVxwaQS6m/NLeDJzWwkUrI7mNvGAmIZra3JlzKk/Td8m1/Apuyej
GyhM1momW0jB/OZFbeOYK1jUz9PyzxzP/pJLqgonvd1KJ8H4iImujIQ/kncWGpLbx9wYg9l5VS3J
I9UxkgRnwQaaLuArQNkHI/xsFSx2UlbEPQPwSLdPAFC+8SL1R7oD27EcYP74+sWleZ6mgVINrMOO
oJbnjAbF8FADaZw3pTQ29ZYE80aLxnEjh+s7tsXP8sR7w1wrRqrlkPdBq6zu/o/xsSp2Fujr5JTq
R7YBgUB8dABObOvAYBdy+sSKta6fVBbSOPct9bWO0VKRvJ83+KOsAUIsgJuBecYBotTHKq9P8qQC
U2qIm1BpszBXG991JX10xwCLEIFfrJn4YwHAXnQWED2hWbwJMQ48B3V1Ue3NiAVKYF82oCC1Q+Wt
D5VtFjmZL4PoOrWGa9mCSTrlaOvGAtlV9l3tyWtdYpKbse35RTw6YVxDG5xYNrAcVU287xUUb5rt
mLQhVfM6UHLvGcyrN2zRD8SZZVe9UzuGvQJgGw6ZZYh05YCothOVLU1Ykyq5SPSSRGOd2S/nVTq5
cCspwl2vHntqtQqkaO4YuIm1WbTdMM7R16RwXVfWp4FMnhaV2gAw6FpZlNCLn2qlDM8LOZ7I4Nuz
0kUwQBuEDEnBtCZUveJCUx81633JbhiJQ7xtRrl9ZWGQZsmuC9r6RvZt8e6ZZ0uw02S7Jhhi41Qp
a3Ro6mXLT31Wbk3UKSV6co/3qewg6CkEr2Hpiw6TEQ0mT8YoJRHdVPsuBhFecuDg1CkqlxcNSD6n
COlHJ4XAOcb+FOQLwSypxyYZ4UNCh4Xebg7o3lyC1i8+uEVTa6NTn+z1Dcc6ZxecajONZOBXOgcT
PFoDPIQh/QHoMbBiPluUqysJ+CwGrEEDdBy12gIfRKWz7+ZL1D6qUbVhV/m2vsx75RbUC2TPIQ/d
xJch1nyQbYsfAl8Asg6OGunaQnginkvTwuvR4gA8zgXAmGNyMJ+1EqjSG94S16RBP+yaIfUt7Xui
bwDfC4qSNNKyC7UD3v2yLVXfNL4xYz91Ic2uZS0/x23G2K7VF4rV87JQ9cFS8YUcRwjTZEHTbBvj
xQMx6hzqfjH5brWnuVTwR+/omaURi+lpV6cI3R3Oo65jXRqluaznfrlkpZJumGKbQb54Zbi0Rbd1
dP0yK6rET+L+hpjTUzwtwG9L+/Rbn7U3bma4oV5UPZ5ouushdo29Us5zhKt27oM8bPBbyrKAsaXf
McOON+ZAhtmfCivx065rQfE7VCg0The10qE2x1DHrUHh40/ZEO+XLunD2jHJm5I0dtQy1funBzWY
O3mKJEk7TmcscIbYHLVS1WAzIgyXldZgekgBdJ61ZE9pDSyYOb/pay2yFnqd59MzLZSAWG7kWGxn
eN0csF6G8HjkpT4+wgXfHBIrSxNNAurb9kgMGlZm7hfN/ZA0EmcskyAUQhbek5UUkKCx5Z2icaH1
ktfzflAmQsibtAI0irMDESmjfu0l/qzdnZdwHFGEdRK8TNNbVoUmQAoQOrrXLvurLHSrSyC0zhs1
zCJXixaMnsv6s/4fG/mzPVzzdbhEK3VBJmg2BtpGvULtpQw49CQuk3mQSMFvj3IAQUshbgJKDZfw
FlrWdHhHEnczmfPOUqQgK6eX03U9ECjhTnmE21oZk7E4v/VSAwvtH2ACMn1ri+YTOCIaeDcy9/xB
yvTJB3HdViIFI1nYVGEUHboNuFcmWUCVYLxKwYHdRd6BvLL75eq37CpQNlJYz6MoBen4Cz5Xy8NE
hdgypI51k9RTzDeSc6n/Jvzt982230kslVuiqOdakpATeFU5WV3lUdCoZze1fjU88HCMRt9N396q
D/IIfHwLFHQTsoBBY+1Qo5n0A4jauCwP9r4A30C2q25l0MKnTjoQ4UD5hdsRMD4FUeq8VF7jQJRe
vSbWmyF7xzn5+5FhI88GQDyKKp/PW6XXjCq2TUN1SfZua94mTiu7NHNDO9ogkz/jAYtdBTPcZxmY
dXCrcnbgSn5HYb/O/Q9a9MO0Lb+5kjBz6kiDQeQ/0gSzH2K7M2oLGiVdHQ1KHhFQbbjm9/NWd3Qf
4iawkiK4RxrPNkimoBMQE73vcV2PO2ts93Zc609tOzAJzOrRNgmJjKDUuKSqEvNEJkk2RQHn0UpJ
A4+OEXjQLM/FszKOq+OpgqUxC6QOoOimoXevbZC5beP96xR0L9w7/XtmaWBxIoFF+NWA2Y+5IuGy
sLgabYYaE3rcORk7jszd7vVdKrm2nippQI6lGQC7A4u1yCmTjeAjVPuFIkcFG3jAcfHrKyXAoAZG
1Yvcl4FkygSKLfqNrZN21iGQg9RztPj8UF6VvwGGQxMNxzL3x0/Pp9OFlQSplamjMGXbwBz9fLoa
bdLBQY6VRKNSs+fg49Uue5zDOiSgeTxv9cfhWRAmhOe26YoRKCpcO3CsIKEur8BTD/DkbquEUmzh
I8chSBOc0wjaDGLEH5vHoaGrzfQEOik49irCqK90604cMnDa4caASpSF/4VD5ui4sbgNQSWlKxS/
Togd+543l3cWEMX8uqRJUNMUzdZjPPa/Gnuyb+dxyJ8dtVUv83Ep7od4yl+6JLaeJet+dDgFdyOs
ez0nVYxWWH5cely1nB1HJY83QKHEFHr9TRZ1jvcZ8lx+1zVVFyVIkfMAKHMMDlsHg8ajeXA2y04B
HOpYg2WhCcAjFvxr9UD6wrkOPNv4gHz9bMPdrGvLaDs1rvWcpZwgvbzAPbIAir65UXcTuO/+dbsT
4t1apLDZvV6rejV6dZiYE4uQtNmjH9v5fCjYiLkAiYJHQcn0gDtsciZsUEUgNn1WMM4Is0fMPIfJ
4xwYmzJKMXC4AVeYr2+6raX4mQ9aconzO1Up8CyPc8sj57SBHytInalGZkAVIgdbNjqKJQ2tguom
DVLwB2zMZxpxljKTRVXu5+1T6tzMO+nenjjEnz5CMN0cSDHTqH18xBDWd5zMYgjyPYO3V/aypPc4
LKuARgYnCTZXxaCmUJKoEgNUM5MFJJLcKXZNWWlbI8ELqJcZbdgCflDSvnnkMnCVBegbdhUvkh4C
zecVpo2ZJEZjt+EyjXmwOEZynXlUxm15HFQgBik0IjMaF1VLDCp9odZGqkCMsuN1jGUPvPOw840t
2y/g7ZGVmE5ptRYnJGygfJiBEeugSKJjgrK9BmK+7ECc2KhPGgnHLynaBnP6EAG2riKYwjTo7kmk
j4EX9GF1ncTA/8/DJIxloIrHNSFhLYVDoeM9pXEKSNZv+0iN6kPjggDAuF4OLkZ1cRDzcPRH2YDg
iQvg5y0UjsFYpG1r9BCbIwke9sBqSrGD9JGTzoMGNvoviF2Og8ZnkYJxurqnz7EKkeZ20n33sazC
dtvtnGCKbCtCcKPbr1qO4OdIB19U5RBpOHDfBQjLun89wW9pLj9vwJF3LFP7OCurCoE9m5OjaOCT
bYfOZ7Oxy+sfxHojmizZOTbRz4KEHUuA4baM7oA6Tq+9JioJvNTCy4pNIyvRw/MB4ig+CEoJW8UK
MgAgdaQhbeZg0Jad1dlX45RKSvQ8h/+UKwpihO1xaOl5XQsxbeKA0NUp0yu1p2Cw7tJXogE8oK2X
4SkzUhad14/fwY8EWx4e+RywvOoi2ZnnllnSfpAAZ+UGhYnN3FSTv1Bzn6rzc6rBWs4LPHoo4Jpy
CH7LRu6P+vRnx0wqiw5oraDhtKmvy2jY9ZvqWt9JE6X/Ie27diTnsSafSIC8uZVJpS/v+oZoUy3K
USLlSD39hnqxO1VZidJvMMBgBt9MnRTN4TFxIq6UOT7ZuVhRjXv9MjeNcuLR2CxFnaUNwXf9apnj
K0f9vy9yfR3ytWg26pd+a2qqKjNlG5Mfwc2i/JPdd+cuAt/1eTwugvIZ3lWZ9JE4FXNY3JMXSPet
HNPlyH/ZRu8/v+HiSkjC9Cz3kWvkeZ7U46sAb8z3+3b1oPg6eCywcVADvFjP1gPowm+xnkR5+lOX
OXzn1B05tpZN0sz1QRIqzLVdvL62H6wuv+qDT2GkyaRe6y1gePGQLI0dCLYc2gdUVuukOS3yp16q
VaF/qPYcjVwzXOpYa8HLV1mTZYvBibK0U5yFHOXzz3AYm2eaOUuhpHl2If3BoGi5PBMyEj8Xq2W8
nolf3VPfg/qOoyNW1C/2tJJMmZzDaI59dfBU8Pl/sKeG4/hgKPGB2LpshrQk8zgtCqwuO+hOEbfl
z9o+G/UUQfcn/v78XHOkcDLuog2D7vEl2pF7AtRjooEjteun2TVpNLo5D4OhXuNd/Cq7h92CRhV0
OJaziirD592aumn2ayYb5MLiGJgIYfCok90YzVEW+VtZhRZ0OLKNe/gvQEO+ZP2LcdSWllwVMjGX
A3EzBQlfqelNbGWxu68TstOeWwfFeSMRKVj2v1/Vr7R1F+Yu4mqduLNghdEg/6zP7YbsvBOUMVEZ
WqveXautfvywy1XlFhg6MYbSxOS0RIUGwiR7hzp5UuzX8qNrWe5SFYLu1JIrGJf8R6XKhadK0Gp3
SXY/pXKr38zREpC10bR+u69dNMf2gGfQoVSPkdDP58XPDXMwZ1gjYDf1jv4dJsoSntaRvpsxDKWj
r9Kma0HMFX8KJTN0ZwMQOfkQU/lstEZxvi8HcLy5HrTq/SAVXhlDDjSytTqlvFkpvl7bvk/2LuL6
uc6FbF3YW/o3dRYa2/wkEj8E57K+bX6tHMsrS4omnglQD2oU8JgXvktAiBe8pLAG5E2KnmoCKuSW
hWW6ZLb+hjMwdIVrajFXQnkIbVo2kIZoLn9VMgqgZr9AXhFFJeOx2MkY0JFtkNgPwZ27AUxqs/Y+
XXFqgYlXH07N92z3EpYM+FTg9ANBrWeuzgivzkKjp6bzn75fzmuraSGwMCAk6qAlcLF3VuEMfuNg
NVtvSjt5W6gh/t7CtRuH5FyHYitUWXTQVX0+jkGeo8RWCpTNUxcM3DFPke/99lJ1LBItttdO4/Ln
LuKVTx3ni5r2PDdgFeZogWnbGbpky2ULMEaEspKR6AgG9fvvv2+5wp/t4f20bcjq4EUw3Esyk9aF
dKCm+6AeUg8U5BUjJAwb8xkCmyuGriwkLMF3oQmBkj3MfV7InmUu4Bc4EqhBVuEiElZGMkLaTMIF
qFetPOFfj8ZiDpPX8CV4WS/bUMVU1nIs4LtABx33itxxJ18ppVxduw8mLp4YCegQEq7liwo7qm2x
UX4QDsLfBsZaCnnlBuNzXB/SxOgLLMHm59WjCoLrysBztngpsi8P0JeK3UcvtSLgbnfNw+pT8/W9
/mzx4iQOA7RV2h4F1fm3Dihnl9bvQdQc6XZ8X/MWVx7rz7YuVrIziM4DCVtIJeP8wDb9VjsNO327
+lgvHuHLef/POl5SqHlFjiEp8q9MvDzW0Ol677cTYhDrfT3muXoGoZCFFxTRCJLJz5sGiqO2rG2o
3pvtn8yzIpqvBapf/SwWzkflG4J4FhAiF96p1QYr70oHFsDGVv1uix1hr997iCtR42cby1d+SDVA
pm7MTQsbcmNtHNRgEOFA20+mZdQmU6wfx5PMgHTQHnMagr5h7XR8RW0tjV4o4qKQaCB6vRxxc6dO
WAHI6uImcU/s2B8RjGz53YxX072xTtY5f+r7MMPxHGKoVkc1CgWbaacfilOzzf9ab98vyLU1//hz
LtajyEVrcg2eRZUvsq82PWg1C0yRfG/lSmqFrzZRQsXbA1U+/+LGKyk8mS9fvch+momxLXY9qqjB
fRkFP/Jb9DVSBjzGbsXs1/Drs9mLa19yaxzNxWyXkFQ+gHKZAtACZY2IHKfNEmoWP7xbdlqbXlj+
7uXFRKnYh1o2sNVfZAhnNUFMzkMUbeQ6pnGMLLSrPgx0CC3r4WCi7+lBXO77jzWvbiV6RZA/9C3/
S/ygVYOTMxuv3xQVj/VBoaxrQ7kvLzE7FyotmR+XaH4MnVOfMPlknNCgjPjmv9JevurhXYDrEGIs
qIbLUw4qIS6VWI6VCM09eCRPi4vnE8Av5a1MG9yt02qr49oCfDR6cZZ51wf6TNBTWnYbY4NA3OSn
PGKhEeG+o/8cmsgFMfa7svDXHhdAwNEXMDEV5V4e7jF3If464JT1Mfs9xkvitEON6JYfnNBNoamr
h6MR5WkmD74ZqhDDmen3P+FqPPLxJ1wcdNb0o+t0+AnsmG3bm6WffwapxCFaHxq4Fii4BqAKrrnk
UpdBFmW51fgzTGX6m9HdUci9mdnZYiuQi2tXCIGwDV0f00Xr7mIzffBKw9C/dC3fVpIUcWNZYByR
v5kofyqz+hnIIUtW1nF5my8v7keryxH78Dwou6atAookBlm7GxPqPnesySJAgcG2VPlnKHCeHWf4
w7PagV5b6cYUBd1w1MSbsiEFzXPPDgeLlmEG9oPYM6Y6ngrNiNpZrlYFlvfwux978SIT22t7cNYv
VQGVsLchhUz0PY/xisWGHVbva3HbVQ/zcXUuvLhu00JqS8Jup/U52+rAWYP0Nqkegvtuw3ciUbH1
D9u7KDr7+FeV2IBc0FCLnfj7nbp61z8cj4sDDzGUMSAtforhPDfj22Qf9VW2uq9zJXirP37vl0gO
GG66LLC+H3fuPlfR8NSjGHIgAF0McX3b3xmgBAX07WUNwHf9lv3/438Z2pWVq09+ju/TLRZnVIWq
RAEhR4NM236/kl9B9ctXmiZqg6a+QI+WKPPDmW+srst1hgsNlMWSxndReRC3VVyn01tfRNOtjLpj
FtklgnMRkaRJqjVJi6u7+eEnXER+svEq8PLiJ4D/dJi2Q/6UyeeVz7x6Wz7YuHAopV36dctho0va
XWCGRojJjFR7gj0St0l+yw59AsXC/bj8O2AWBFWiwllJsxYrX+6sjQoUnmm40EuRC+hKE0sOgFoE
bo/AoAnlvDby8k/c5jsbFxsquBS62yAQWIKsTobsoX9RDfpaEWCg5y4t0/KuTLuY77KoRqIgH/kc
s3TNXVxpm+NgffjWi13VOTqQmYP3eEErLfD/yrinGy8agXrIycYESnQt4Lu+vCgO2UCXLLNSn8+y
3Xr+nCvc2C5R6C6rH9B7WeBt3SsJtT0B3dHN2tt79cnA+/T/TF54Il0p08OYURNzvbRAsO8dGyP4
CRGyUDbtW+Nbh6z0korU80rAdzWodlGPMjCPjazsEjw6l4NNnQG5zLCvz9McGocgAn/e+OIlcs+P
OuZf1HbQw6ZdeSavhdUfDV88PB73rAmxPhI1MFaVw++RbpwWMS7U0Aq64p6uugZHB4IGYGYLeeHn
Ha0zj8qA4RDR7tGuarAV33v+mnjPmpEL3xDkM4ZvoQ0UG+0Ny97cMWXWw/f+55pDX+puCw5pgWRf
nMyMlCNpFdLndrTedZeBc8QOtmPvbftJ7+LvjV29eng8bAyuImHX9YuXy2Visky30TGk5IXthA5a
Tt+nIH/TKvC2gIjgBPbFF6uwj35TnK2G/AQrK8rFxFhxu1cj0w+/5BIvMIi5IJD9aiA1kG3LJCtD
D6xTEblZkGUDidWa27m2lx8NXuwlN3MITE1YaLt+H7VH0wbH8Np4xpXNNNDVDtC6sFw8mhfLO02d
NAe343HlyJOly3h2oRLMtA1O6opL+2IKVqBH/v9G7i87aj0npNF7zFZP4Og2tXdWkTD3btrx7vsj
82XZLuxcdCrmFuowFlmojCVNyDRuDHnixX/bc1xYuXiaSh2sbf/4bANtIwQa9rKFakISWPmuMjf/
uy+68BwOmP3/LwHsrO1tmm9a0uLk18n/zsrFcavF7E3+wmtdGyaGmvCo93jX0J3435lZtu9DkOYL
vKPawow0iQYymne920bAk6w8KWuHbfnnH6yovsmoVLBChR9JtMT6U18/VM2KL1w7axe+UA511tca
zGQ5xlPcF4PN0ST//u9W7OJdtkHPXPAGxDs+nQ9mQJM2GLdQbbz/3szakl24gln1xQQk/UJD+ODz
d1a6iWayEP346HtDXx7dT1cHb/7nvZEMc9LWQt0IcpQQQrGRMz9TW8V5/wLmos33xr7WSS+sXbgD
2eS09iwoVE2R9Zv+aY8qqdHl0M6QTNtMr/Q+2Pvb6i57WGvvfb+exuXwOcAK1kwWyVMdBN5cHCFY
FTn8TNFaXPnE5f5/CpMvPvHCP1RFC4xbxcCudzODPjcHfL8DjqcPFYgXdu4GJdf0e5Pfn3vjEuvB
iLJqjcPH9hbw87kXGyBbz3N7xSWtLeGFrygkt9AfhZlaQ7GzG0Ja3nnkLMt+5XvWDC3//KO7QIXT
7DzcYxM0KeZ0svoqJEg5mhXc3Nq6XfiLoneC0jZhh0w/tR5oUXhytNVXLtialQuH4daD5tHl5ClV
QzIPSsVgrGzH/4l8+X8edOB+Pi+aT2WfqUUQuXGaULcfulHfYmBpdLWVyGHle/71qT7sjui5Uc0C
nomAIFXOeQg1GwxEP31/plfOwD9EwgcrncyMaXRhxTPspJaPuvvLxWj1lKmV7Vke0m+u679A84Mh
QxQksBaV2sytI2v4U2SP33/J2npd+AOnY8Kdl1epbv5qQx1bhgZp33zlM1bc+L/K+YfPqApa12MG
K7n24uRz2EFqtR3OnXff22tefG1vli/+YGu0rbHkCzWgViPbV6ca1GDz4AH35a181ZqlC09g8XqA
cuISPU4B5vpv27qPTJDK5O7aePfa+l34AqYPlZoY5CAd55c93gj2lpnbgbIwa/5HdHT/P/Q2/r2R
H5ZPZy2Ia3pEEIPIN7ZZ0LAsuxul/tuwhc8P0b9J4g92ZDvwHridRfQdwwUSwpMkHu1Doa1RRa6c
8H8DKx8M6WCRKS2KXaqsZ0c+D/0U0uL397do5ST8qzZ+sAGkoWbWi9eZSgLxrq05F4mlQXyrWEGX
XP8YQE6XCSn02C5TiabzKHrQMDTPoeNiLg3STARawt9/z5oZ6/Md8pzWHe0ljMzBlNwYWVT0ZdgV
00o0cn3Z/vM1F2lE2c2NKZYnrkf3xgGKuWCYh7pp1p7S69fnP3YuXUI1mMRUWLXBfs1FEUL3I1Kk
jG32w6BrHQq0wJbX7IvXxqSuu/ClAKZ58drp3jAFWgeSC8FAe372shwTHpUvytSYa8+OFOvkXzFX
Fo9mn5ZABoFz4odUZvlCiG/fZo5AliOQifeHAhpPph+Caoqdcj7kj32FZYNquRJ6AYGp2TVCxQzJ
Yt8vQaGubO4PobBljeay7jlxU/LgR+EXPbpwhWmnxeize6/LzsB7Z1uIRICrUSinT4H8LE4YJqwh
VVT7rha6qKj2saFZ915ePLujfwBZ4LQLClqeKUR9ZagNwTu06rykyN1+azVBl3Ang5xdVowvNlHN
Y13r6AQWUvVHT+G7okBx/ySHeScznGWImY1IurS5/avlhf/bMLNuF9hjtW1Kcua2LzZyZnXojx6A
W5MkkRR+FyTtYDq7khnDPfM0el/P7oE7jplaouShlQl5hyKsitvKkElQYB5EEp9sJ/AhhB7E3v+C
FsTiofR5ABmb0Z4yEKG67y4tg5+czhRBKhlBjAjecAd6ILTUSEIygVGMWXdaCX0qUm8ZYc2+VFWR
1lBzTGWtqmg2nOHFGYmVErSII6+u7oWYB3PLHCtnm87wtSKCSKPjJZ1YdOJEYGnYRocSULt586E2
bJWidDQWUZVl2X5Uup0Cd6s2ppKVkY5T4aUOEEavQvWzmUjquyFTvZEwXRNnmvMycgk/eibacUMP
cZYJzTmXZ+4hY1BpLH0L5JV1YfwYnKmGgyrmR5w5nA10+rY0b4OnfqqhJ+ZYL3rlVIe8CwRmBk0P
DgftmJmHvdSsUObKO7IsK14aTlkRWdOgdVHLeFtFvpjbfQGRiXlXuMawtTM/iGs/xyge5Awh30iL
s921kodjpmWQU65IgnqnHwkfAeisXLr1CM82beaKsK6ddq/TEejR/B/lDMX0jSErIJ0x6A13oQ/R
YGci0vuqhmAdlMch91bhfmOQJsqVcVfpGqTWXYAg5iwGWcAmb2wSIkF+NIXa2gzkVe0UOVRGyJw3
RdUf1JxDzrJJMEYY1UV1T4U8dhoHvVXmYRzX0yPf5GeRV13Ud/Q2wDpAA9pMGtS8VdBHEMWJnYzt
pDYCA1ugwGo/sFk3k2HO34jtiki41mmsgtNoVW+THDYa2LT2ZmaBLZ6r19GYdgz0j81Ior7xnMSQ
fhuXM0IzVkVG6+xmvYrqtv01zvLBB0P/bGRZOHvtQbeaJrLnog1BG2higZ1Nb5ppnYMyItBi6rK4
Gqu467zNZNQQlJVZ2OhE4mDVNMSZf+9InTDTerUVQCsY2rTY8MeUZRsNsjqxfgyLoj4VmNkJpT7i
7HuWOrJBP028+utqGJ7FNHroF+bBVNafzCnfmA1t+Gb6CareI+N95Lns59T60TgLkTTjuPcEuun2
AFjStKUFpEmkgPhs6d9oepDv6CxP1HBx26d0Nr1Q842fVgFNG9Nk0ST4oTQZziujGwLG5BI1HBEM
z1lm7ippbDEI+tfV2S9P03dG1pOU1G4W9o26A4TlJ6tEH+ZatUGhAbAYk+2dfLrppHfjVNl+8vrE
neiW+t0cVtBL10SXhZOW7XJXj1zlPvt9tXNG77EpWihrGvHMxqTKGsA9reBQEQwBTJMP7klL52EF
idnaIeamDJpjPVYYDsCg2gC9iMKN+sINYuVm+a4LGOb3pU7PzmToeKpEvS3IrOtYogrikrmZG6cJ
zxaImkpA8dlYhrapniCkEBzRYwOxSsfMlGVgW7K14eRmUEWZYG/D89ZOZ64ndLTsaPTnjQaazJDq
043nD9DiFXvMJ99zBYLTulPt3gj6V8eftxjguJFcGUleaeiQ6s0QEv1fhZmMUcvHKqoacmt2pYvR
9fJNmcFuKMu/glQjYL1elYzuPN+CVR+tVC14KvKOn3GyWBQwh6RdLg/QI7m3dOhzgtzvvekAWxEy
LyKDte+uoaHyU2YtRAeGuNVIOtB6TCZ9Ri6Jq0+sw2D3P5GUv46iKGOn0br9pLzNOFcbLTOSnotd
leUYD+ww4WOMQLzX3StghHlkFnPUULDhL+6kkvVG00BVq3M5hdLSnyShKdw9FOVbqSJaZxXIrWi7
xdcYYTACHcG1eoth4zH09Grr+fKnNFDbbXJ9TEwkU5qDiTeZ2UdisD5stMk7um6lCeyHoQ5z5z54
Y8nivlo47Duz2RH81rxBZ3asgWEJql2p/wT52xsxqwqhnutCk9m95zW5I73nJ0LwjSa0fc7YDqqM
fyDj/lYbfsQcnlhN91xPIGYo+GYG71SsVcbdVAL6VPUnwjqws+VHzddvDa/3kJAFSTGgb+gwIW9J
w3ZsptsWSPZeI8eC6DRsO/sVNMu7oTX2HmrysmeRMHq5A+aDv9QBDeLRKc5eS6yQM2mEHcPMgRrF
vobKe4Osb+rMpMenYkgUuuy9ESIKiSfLhd/sQ7PVbvW5TWhmRT4DNq5rn1BVvnfLEYeMYayTG3Pi
NRbeZjBdha5bpOVUT7GNE90b+kZAWDbKdch9j9atM9j7ovQfQTc2xkX1x7WrjZexZ/Q2HolJ9gO4
siJSy/fCIb/1WRz6mjxqHFq7foX70ptjFkqaPcgiuG0tK6wz/jP3vD8S+wJv/4wKgAjnsU+bBvvM
pWc9NgFYt5gTshmHqa+YGZUFbgLvO1Tgxx5cjB1LOOk2fU8TEGlhzfEYgsXlCGR8qHOjC7vSFged
N3ZYU2c/5lMfl6LTw57roAJunAMf/aOozC33/ad5HF7qsXhFpvBjBs1BTAuBQE09jxZNM+FDLNby
8IxlfUhz+RMDyInLoGqcW2YXTsZwJk0fcWgauVl7NLJhm3G7Cj0z2xp2Z8fcy0H+Wr/T9g+Hfrpl
ZLuMchC6ZyFIW+jeona8vG/G7O1FjhebQ0XbMM5ahrC0r9kG/CGRJfDQ+oKGOTr/8TD5aTuQA8uq
A/N+BzVeCwfBKMRKXjO7Pgw1kpmsF794zZKa5+4rnMS2F4MVASJ+tjNrWtxwtpnyyk8Q/8rz7HvQ
n8T6RIKaEYrf27wtNqbnPYzUb/CyTWOEn7+lYoS3UbH0RcLrbFOPNaa17Jgx+mPoxI4O7hYandCq
ojmwqZazkc0c92a+KWeziSC4fC5N+gy90GfaiB+e4imKPf7e8pEgQ0fy0GCab1sy56lV2p4y8IY5
5tHKq6M3N3/mOX/NJ+POGLQfGiugPmsVkLMeiRejA7lxAlBmBjQy53bb1GormZ4Uuti6pr9xjPIe
TCBHPfPSiTWPXqFuXKcWGHQGlaHlPXILDX4zc2TCxQCqWb7LPRdvs4Vp5UrZIHEqxUl19N4s1EET
5JC7HBkD6Tey4Cnr6tiG1Hutl9FYMDy2/UGQ19kULwaZN42uHbQBAFm/T/jYPLNGIJjs1HQcWeCB
ab2Ytrnl7FSA2MvG/0hBcZobACUpwL9A+gz9B94925nhRrY92hsx5HCws3HQ2wYTclawKc0mHfwM
KQNmLZUBrrdgus3HCsdz/NniiGw62863WCOQgjQzQEEBZ7SMvFLdI1JMptJ+Fi1IODvLeGkb76cq
yLsWzDu9Q/zjCwvaEPNbTvjzNOtp58+odGpV5MqSRkHA3onN5hi63AH6V+BotLonQ/F311KbooA6
LNWBWe2D+ehZUo8Gqz81TfUoILPKfKsCMAlbMWjTLq/FH44kqlT6dios6F014O12CTk7GkCnRp3M
Bd17lX8a5qYKRwamxNwaYy+o37oOaDq0HpqwNMzfvF5IAvuiDwWFwwj8LjQqY9t15p1WeUd9coHX
1q2HogDWYarNCHSyd3Nu/QKbO5oHEmdqoaImaOa7kMYLq654U629D4xua2QNAxNWewf1tFSr4em9
6s41vL8oM24Qx8uIBGO7ZYEiG4MXSE+Ye6oD5Gm6D3oCYQ1liO8+s4qDR6BVYE8o7K3bm4B6iLuA
B6kBzVk8UF1z6uBdqSi3NIPaHHONCL2NG4QTbjx4w1+MC7xXFX2wApnqTbXFyt7TxjTOpV0c22JK
VOEmdaslmhyGEOFmF6J1eqPmWsWDwR+oH9zYRj5vrHZKMUvrbMGGzGM6TWdLcBHnVL/BcBEIAbRu
a5n+Gw044r5gwtmfEDroOo01TaV9W2C4xONHIMLMo18YTzZ3EMco7capp3en10ViSbYtvWzD/PwA
Zl3yQovOPxrQ202b1k2Yyna9yJ4DOP2dNiD0RrJRRkWFxRp6vriyAWpQAzr/4IWK+tF6nlh5kKi7
hnqlAjS4UfQaNVsLx6DJ4rFp7lqtu7PLmuFSPiIeuR8H/d3OzXdL1CKaa+tUmN2e1vTJ0kUQWzoE
3DPHEvcQadoBrrvB6FYWKYHotm4yLzHUsGtA3+UqtR2D9t70eapRfqzcajtlcx9JiVx0hu6ppQ10
M03IEGT9auGHbc26tN7hZG4mZaOMAf5OZVduOJYDi2yr4rHs3VQb2c6FhNw4io0hhlfCuzSz/G7H
2jrtOkWTvICbodyPVIVJRyQnYRu45yLTHqdSeykpeZgG8sLJgHrWgFTEy4rUQv4560FCS/+OjBM9
w3nSZLbpfQFBrwjVDISe2pyKPLibVD1HFCSeMZlR0uBt9050/8ckul+dU4CWFCn7qabUjSHoIaLW
Kd6HmUwha5q3oKepEG4KAYYX0x4TaXZxIZy9AjECNUA5qZytQpqDR9q7M4UeeX0DXFUFklW68d1m
46lHztnJ9Z7s1gpHHchU/+eMIal8kRNGreY2L0CCwURk6zxSDosQ0CPVNPdzp+4dDwHS6HQRSrwR
gBxz3Kq7DCS1Vf1LFw7aPh1aTPqDM9zN875pnJThL7nzxhvqSCoXJVS2lBtjbUDQUT267duAj7J2
5iT3zBYRgFSRN7dRbbLE9Is69pvHLJfPWbXlvR414lbyqQ9JJyNF/4wG5kO4+zQ2dUjkAqZ7KEYZ
t8GrI6zUdhFA8SQg09Osil1ToF5TqE1JhlQDspBOtzO8mVR3OeKoun3zEO6y4NVFXlfAxmDfqrqI
lLvDfypnJ87KXwoCz9YAl2k7KI0tRW0zoT7ZCLxjrCCoNVR3Rp+/mj6w5DayDyXsO+FpIfhsn6Bk
BTMGAlVfbWZPT0Y727f+WTHXivQcwDtfRT5MRHaAHLNptxPEtvryDoPpR6svu7NL3EOL3BVHEosU
Zuh+9D7Q690QYVI3rscpysWNMz1OFBI2EJqQb1mzYTV9bBULFa93FUCyWn3uUL4cW2TMg4fa7JT4
nfsk+O+mL6PBxxd52UvXD6ngyMPHDsQzx4kz1JhOpvaG/zIUwcY3MZfbRj05W/0Ppu2AXopscpP7
P5Cb5uDdbRW9lR6k5bmgO9LXoS6H6a4vPBZWhHjPCuXIsKvn7kU36kedURQDDTjepVZhyPweGXQf
qT7QbjIy3ZC+RBgwhZAmBzdTXtwQHH5m3AJhRW65csEZ6ven1rB3gTuEGVQ2IEnpUJxUYKDnwUpd
b77X9QNV7wo/buq6dJSg9tDBsMNVyiaAa8VPn/7uCa6B7ycmyH20ykREaobAFsZDU9waRX9b+ze1
DE7ImF/Kim1oVkdFaTyS0jt2KH1M/p708EI2aleIQLjnPedgw0RVVDwFPn3JoXcNvGDE3R/cnSNl
1ueZ0PvMF8ciKBMg054LXd1Ns/t3NMkNpgqTHGq88WzSKeaWcfb0YQPdtwjMrAOqsfSFdcrA0ApO
IzH4n6Yxz5Z9zJiCmCmeIjrldcgILRAvov7KAXi3YF7UClMeVQxW5CIYDp3D9p2qfs1Q2Qq7iv6S
qNT0MwpGHNwur6CtSbNgfHRQbnPonjMnheCcHdKmCLE0KAGXUUl+yJ7/XWj+O9mEhHpHeODIMvLh
GDBwJyO9aZExSaAQg47s0WM/QIpyRHUCr0nJknYu4Qmyzcjb3+VcprJ5JYX9QLzpXOqo0dT1X8yH
hwJkKNLHz7RRwgtRSHnIjDYsMoHt0vJbLy8flTE9YNI6VBlw2cx4gvTug9D6F7/iZSgh2tgQwAlq
X710Kr8BedwUcixmCcLDvuh+OBrCGtfMfmlD86eHVwS1P7rzqCq6VfGGXXt3RgMieAxRRnebldlv
Ns0YMsAIaOgD4ImpghLxPJ7awce7CjQNKkG/zOKPbWqbUWlPJas5CPNQqqG9ixwTgbmBPxNWTDyz
6dUY/lp1biDNp7eWQ16DAYE7tZ6QBoOd3rhlro/+bYNg7oRC8l8UU29G42aSf0ZbO9Kye4IMzMYz
fjTm9MyhPjy13h8q/ih0lKQEjELld1IYz2UJp2nSv7RE/TUY0XsEGXdUV48yuHeZesOIVBaWg3Mz
GB5oy39bqn10QRcRTj3K3GjEFqGARrPZvPgigDse3Pt+Lm94EPwJ/NvSN98zgn6MdEATYqDM7VXP
LcpfWT+gDGyaYGTvxQPT+dnCKF/nDqnT408Gmv2n6NtbXKADSmYQZfsLzY0qdFn7VAxIZYemOlf4
f0Ab6HHu2EOgkXttUPceilE64mjbb1Eb8FD984LswcRBKcfiVkkEpz3R9lMgov/D2XksyY0kW/uF
LsygxTYhMitLC7JY3MCoGlprPP3/gfPbMInCLcydDXvR3fSMQISHi+PnFIlEiQapkKo8N3F8LSf9
L9kk5YrMA9Sldk3ZlNKpcVdSpou6xOkghlMn6xDNxZe5MHNucEjikjEm3Zn3VQqD+jTaCBAEByX1
HxFL/C6GROP97N/n+K9AtKV+PoaSxHMiulEz342BcB/N4Ytljb+ykFczkFNnghJd0K0XxlyeyrD+
kfopR3wgdq18LhGbN3/OZfMkRPQOSqk/VWr2GJtwaQRt9E/ZaWf0UAp8JAk+xUPuiCr/jH3taVaT
F0l7aLJ/tGlw2uwklrjCISDtKEPtIE2xFxRUk1Xzs5qbBvFK/ol33zaK6zRjRgxUB+e6Gq4T88Gi
bj5LtCazEEadMMnsOmghsY8/+z7DuyQUqsS4TTQ642T9MrvaaxT5XtayY9aJLnHJccKV5RGc9qHk
JaX0Gsrw0PEz0pH4RKckSYiWUuqp49xOY+sYo2otJ+GvQlBlYq6JejeVXQlFCkbIMpmcoleQhgqb
b3Pvf9cb+SvVwWPacpzTDIajuD9DzBmQufJADmlwmzaSl4bR5BlaTfAaPrTxouoK1csx0iwvj/qj
YYVeA7PAgQL+lVEEnjnonmGZ53bK7otZO7RzdWvGsVcXMJvMk2Na88NYao+IWLpzFoqeFFPzF/ST
rKqfRHLAQ6wnp7S2wltT6B86Pb9SwphUpn4J2/hNmMr5UGkDPKFBiMxwxQOqS9dpEZ9nZXjsp/Fc
ZuJSDh/fBDUmaeeziK3+HOTzjaQp19i9KypgJKMpfEqDhCH7iQiWzt5I+FQkybMUycm5trI7qQmY
/xHao5zHnpKhvBFXZx6Yk9ma57RJHFHvHovl/61aAsBcMX4kBbMBQdA+Jn3YASUflBtdS45tK3tl
p3iioHmDqHqEOJ6oMNc3Q+zSxfdhkfyYxVaz0xJKUhOcw7VqNFSpkkhujlEvF/dmRZVBkAdUq8P4
Tc8KChqq+Ng3pXQtgJDy0jYLwVL6hOF6Nl7H+TjaQPgteyr772moNDej0n81iZW9dAreyqCirkmj
6FCnTeaNXU5VUcqKk1a0I4VimpNlEgXuOBANzEP0IJhV5sbqFHqBnAxHFTWmK7+3okM76QKMPPOP
alZV2wr08TC1FeLCkxkd/VnOSaEb3GFNiSVoJuWenpl/L1C0O/ESNo+DqT+adLKufHCBVzJ1xata
i9oTWB/JttpaJ08kJJWL7gqSSlgLcV3jIWBG1C7M9GfWWo2ja/59oJDGCtN8bCs5oShCvs1gZ3Vf
zdPPoaSRqQ3jZ3EylxKdJtuykg5omqSFN0V9f9f1zSdjSZxSc+b1q8LhNkDxx5NUAeJnnkUYBcZz
QL8Wb5E1h0zJCydPoTpSTKH7NMSUuRODKIkBoKu6T0r/oE0mupJBlt3phay6MN8sDZlgzu/MVCuu
h1Asr+XSDO2Z0r1L4Th2aCPz2tUL7BtH+kgnUb8t4On4OaV19DAoAE6hUiQaDc10OEhy+L02TdkN
xAmSmwLyUTXMHmcfypLGCmu3LfEBuRiqrpkjjxHgP5VcyW6CRP3UT/lTFXe3kpYMz4bEX6fEXXNM
k378NfTh9EMASHZkTfk92NDsVBRt5wTmoschzMy9pNF8m0dILvBA514gZSMBgJl4hkwGrXfUXugZ
RfGDPg7Mk2SI+hJ9aNad6QvmK6NavJC+XPaDW5eN8tKpOYdwhh9PCosCr8PNaWNLdBG4ZOaFMPJZ
DgP5cYor/Rs8r/WVn6YG1WE0s+hTvMWKVZ21YGruTau1jlUkZ2c5t1qc9pBHHlPO8kNpJnejr3wP
4a/zIg25PLKu/JAbCr1AknwlbTsCMTpp1JGGh47vBfWLvgwHlrPk5aFuuibvqCurFHxkP+QpLP2G
bKt5KobYPxtwit6UfTcsDdviOpKH3IlU07xtO5Ie04gV8l1kNLKuFBHcUAL1NqCJ+D1Vq9rtjOFH
D5v1Ibb0htxiSBnDDL7McRUfirCjBEuJx0kRBXHjOftptKL+xbQs83pSxPRJjSg3TrSaryeOuVdS
pHwtNas+ITr7GhmAChwuj0/5vsjNs9V0r7WUilR+xyx1Enq1mqtxBuiX+ONDHfnWUbdmIIrKLD30
SZi6gB2a59qX5StzjtNTODd1RuddJWFv83T8ksMk9SaaMMokPUF1EOUMhWlBR/bRynQJFR82QrPk
OcYvJmn3dQpAREiUzdx+Uokwx/IBsRLxVkzrx1wTrwuVR11MIC8YehJOoU9fUsl/1FvtRmj953gc
vnDYAZEP8ckP5ZSRmtxOwvAk92TscbXIoLZ09ksu+iEIrU/IuBCGB1Q7DN0tSV8mM3GkvHvo5uAu
nOvqXGUlXV/C3I7YLu7GO/6WcyHJr9Ionc1WpomV8Or0caacOqnxr3vRf4Mt/HNdNYUdmMUnZlVo
+sbBdWRE17U5xMjLRqekl19nf3ZztTpVMVyhlFwkQXBzhIIduWi0Q5wE+Dqzr1+HVjibccrlkaSb
vkOdJZcrrm09XMEgSfWnFc+0Ee+HChRAoABpMFWMx5XIJOdo1G6qsQC83FsrKOxi1A1H1NHHG0EK
XykKu0SOh86wJlpwrX+T6YnwGGp97hgjuVgObiLPyy6yk0pu7wI6v8dM02vhEIi8J12QVLYCWaEj
lEwvBbPxpUqb/ChGendORiaHrZTn34elbUimb1I33gATPAdZ8FWglJnGzGDSRZcYOB66m74Xb8Pg
SQmna1F6ifBejCB8FXrrdY7wimWrfaqL+dGy+tu2aq9LokGhfIyiiT6o9sVghtoKaPdruaeGXyTB
9Kak9gY+8zknfcst8WbQDa8E6NRrjNFJlZ0ONwoZW0N72pwYmKRJC2BC+NzJ4ZEOlxPP6U0aNHZu
mfdzJt+jvV4flE6enISaeyv+KNUkPnTRc9GruTMu3gOW0ZMgwxxVGm4S/2Px4emwqa6K76cv6oTd
fOzKwRFkppgKCvuhfzTLz1UdoHTMoDsx9UQ8LakRQ07mKWp6sh0Jfw2tMVW2E4NY8iEwzcYVlZqu
W2/9Gs34WcoS+HnQQDJqAO3yVB4kKXUzHpi8SiuaRL03M/diW2LEqHduvmrGl06q5QPM/VdTln5R
wvAb+AHIyH3evORnF38xKGfnd+oMfCU2p88kpLAiHKyIFAHKA3lsQSsYqhP3AlM1Fk397iBaXyL1
M9ny3axk57Snp2cKtm/0n/MmGtyqaUiXzM9Rib7UIoGdTeVV1SSHugGcrKSvU9//1H3pKlDkAemp
64mOmhjwNxk8YRCie7JEXRORsaJQ7oo0sOEme6p7mqtWdrJS41eh/RDwNHEJFIxQmEtp57Am0HtH
KIUO+Th9SwXjqfLb2R6HT13q0wUAeSIF92ZR2kpKUyaPn8w4mK87pU5vpIScIaoEGJEpZ95OYnXU
0Kundfdr1JBGmyOqhUOZqYdEE26oof8Uk1GyW3b9NNOINYLBsmtxqK79QDS9NIg7rzcocTS1+FWa
m/si8olXpJlGdSlQy5+BD5Gj26JAp3NO/P5KqBXuCaU4rYm+xrJ0A6jJbRLDI5/mZfDp/ozD+Fhl
QGGt7EVvR5x18ySHcgT2oLpRu6q2A0mhW1T+KOKMdn06AM0d70n/hQOyezd+LdYHnqZXM19ce/9W
5vppkunnB8nAqOXYRg8U8fUXuQ2Gb2DS+mc9HD4XIUlNpOngfEDFXA1i21Fjrg0a8O11YyAfZnQz
o/JmxgHPueR1S9muf/Kl4g7U1HCuM8SpWnoZS1g+a/kzvRdqSNJAF1sg3jzkQa/+bIrHrjCuGg22
kSkLQfS0X5hJ8rSY2nShHrVaHV5VvS1+ZMBlOfHhY5JbqmPNrWCSCI7mudZ49cWovwsN8tBk1s/K
iIP3iweZ9A/vJXMWOf1iXVIGgxjNrXCbfZGk5FehFb+l2VCfQitrbhS5kJkiCm/aoPwch1N0HVna
i5xnMWUVg7Czaw5inGYntdBlijoynIbwRaHpUVPMZn7rmEeCN/sK3czhaGb+564IjWcy7dHLkyrx
olj7qou0BoJIi1wjkOluFlbo5HKm2n5l9m5I7zQ5iMak2H0KlTayuPR0FMIFxi91/JUxUpswK9AI
uZB4k9xrt+R4w0GLdOIaIGXE0NNDJ+Zup43XqdA+A4+5S9qhOZhN/030m+i2a8eH2ac1m0fGsyyU
030ogxOZc/rhkWKAnAC4Raumcyc5eB10y/Wz1sMj/iS/nL3U7z8HlkDZMP5RSGnt5inF1AFM1wFg
/dd0ME3bICRzVSHMKfDTfMs68xEEjkU1w68O6jheV7l6E8+DJ0dR5qkL26AgxTUgqQzcjqC7YB6d
2op+QmLLEIAYMykcUeSo1W48iGWp2QOq6x50QC+ymD72Vv8tUNH3U4ujISfQcqW+6A5zAHd2hqM1
te6l70OW16PfpWYCWpFq/SBJ/pVmTbVXZFrgBVwcFKuibxGqtgdNCAxPisgfWsUHz9V0ut2P6Scx
n743g3GXWdP3ghEt0koVptWOO91nsngIp9w6jBQlDpnWGse6MQJKQjEZXstDAXTiVcx4mAux/hqO
4acuxrxF+8xFXeDc64SLrTokj51WNgcLMOEB8GYPnEb5Zubklg0V8GbW78ymfZRzoboNYsOy25o6
gEjAzH/8DVDe17iDDXdU1VOsmdd9WT/DJ54itY2au2ZO18DzrgCvXitDcZV12Y2SRzdq2vTMHJqV
O0tF4s491dC60W4lC1w8Gd6XIkQVCv7LhruUN2DKgFhJ2tvYli8kqP+EwBUIgi2KQ+3PcSiL8jrr
m1yKEXg0Aro8qTKZdAkiv6McmIfarFVPbSGgSfckCtR3gX8QXRniL9hT5Ca0/yf1iVy7WFdptSr5
g6ZOT/3UfwUWjl9X9JdRMcr7RKge4f/6TMAmuplM2ymD55Hifmre0e9PQGBW4U2RCdcKhOoHeV5I
ehXrdgTyHQjlUhTNbZ/4GsB0+9AE9DxKeg84z+67mKrZIQoaPGgZfx8t/5r9pSMaSeewGCOb5t3P
JqQDKDat4gYUn+3AqIc3w89LAuC0DAqbE4tz+xjj/RuU/gFKeT1k24AZkNupYSbHjO7FNrMHsTxW
bVYR0BDvirr0pMr5aY7np6Tqvuvm6HGKv5VDC2WFhEcMKh5J5pqj+GZokqM6lM8lfO96tUcS+Q5P
rULRAbkTrLNwbsrKavzBqgaVIrkEtdNxEe5JjrShPPm0N6n2Do6+MrOahQrmBbVdzKMzaGWIWGL1
pW8E4v+KTgu1ho+3/52xZf7hD0bcWs0amlYTZk3ZMTzSfBG0K8CQxyH5hvaW+7GdTSj/hZ3VxICY
GtZYmeAVNJX+lvhdKh5ESvwfG1l25qOjtJoXKJqSgqGPkVTVDynOakwfDYX6jQKg4FQCiPrY3t6i
VoMDbdcIUr4sCkDiAUUn248z26cE/rGZvW+0mhvQxqSIB4FvJNIiSbLPYNUOY3kdRW8f29lbzvI7
LsZH6rCmXRAEkkNYOD7wmuneGCXjfTPUe2L2e6ZWV2kEO2OGi2q5otG8iiJ6FCpZR/bfDJBcnLrV
VVIrXyXVw4w+mY4foDTDoNIc7NG/7a1mNWiBzrGlzl3IHLIC0skSeanDBrhgk58+/kIfnwRZXM0h
l6UgN4rBSTDAvcL+chDqwNWbo0x962NLWxN/OiIy6sLHbkFm8fdZoFvNgfNb0UkygL3a99oPnf/G
AnKXC/m6oa9nMTEeFZOZi7+JTIxUclX/+v9uwZAg41NUaB9Fc3Vv/HRsVKoPojMGn1LNBHYz/hc3
89LC6sYUut5SlWhIkmPoV8TZ1SEij0yFZDp3P16MtHXILm2troxh9uGoIdoN41hw6u+L24mCEdTS
KIJNMHYn/8TH/HaXl1/ecKmXVlc3aKLDN2cohWJ10VFCnoq66FXrLgwizWv2urPIbXNEKJw68o31
oGljCpJWUnVi9F3yVBvodHYA4IkUVuY17a6O8++/b/1iLLoDCi+7DFX46sUwKCG2qHKBsXR6GBth
cUXh3V7omfRr2Hv2+FG27u+ludWDUShqUiRTIDozJbkD01ZeOodHk/YBmfbx/7qXSxyxMLxL3OH3
ezmqtaUVDeHKCEWddoOwimgHN5OncF40BvtfPrb3bm0rc6utJC0pKtmEj6W2PpUhiHAyg1jUaN0p
O55jOel/fbTFEmIqusZcqKKsDwkpMMA2xP8clNYPCZD2nLkY+QdFBxftq51tXD7Je2Ogl+E7h3hx
7URCcYzrKgGzm1vRJ9NkLF3NYGb7L/bO+GNk5Ufmyg8bRWDvUguigKgpvmm58mYGCRpUWbGzondR
0u/t+2Ns2d6LZ15vEE9I+gj2Cvlest4iYj9gthZtJbK0ovU+Xtr2x/pjbeVAhHkam7JKJ0elrgmM
TQO5RJZmJNEz/VJgoL2/w6bz/lKvFrh6jqfQyKKCEQicCDjHl9wjcfKA0TnA121th1Ru89j/+XTr
9GVAJJFiPnDQ0qQzzaDh9Uwok8d7U957q1pH6lYn6wKohBF6teqb6o6nH/QEf4DTgGd07zz+Zob6
4NRbi5++OCNiO5eBpbOqCc5gFSmK2vIEdxHZCWz6mFRs98iQN+/ZRXK1ugJyn0i1WpH1VIX+1SLH
buJg55a955RcDsaFjdXBYABwKql7jjxm7Q0Ah+6pMOzUEdwWCWParA6Qkcbxr+vjXk73XpH6b9Pr
eGosaaGN6kT955hetTfV3XCUAVO4Dchoz3cY1PwBeIzS0HBf36a30s4p3bzzf1aurtK8RkJlq5ow
Ty0mBvZtgk3sKWiKJ2iHIM3pj0yY3n5883/TKbw7RMSOpmjpEtTTq/iLLB3ePJmrH32rbwAv0FM6
L3Kw048Ygtz2aV/yY+sQLdaYd0YrEKbvv4+tMcGhZI3F5PRGcsVgo3kIVXkvd9m8HFClW7ANQ9+J
tPPfVqKK4eR6QYBT1PWs68Bl4sYBD+4gQINesLwzbL+5qCWGRXZDg/l3dWpT35qKJionoHjsWEsf
qa73dKqX77/+VGwZYsT6osCkr7x0kbGdjZ/gIs/RKfu6CC8xDm7Pt+VxT5f4XRzLTaDDKsIOvozC
q6tvlGnAPvW4mpyqim+KPP8B39U/oFd2+YQ313RhaPWZ2kYcM6b6x99aALMjHYKzfGUcczc/7pGd
b36iC1Ork27NeiSmJicikAq36UZP6952LtPmatCxQQ0FdY13rN4GKBrfD1hNotf9SY3b9NREzfij
6+f+JmKS720gKjrTV8qOEA2k1JgFkNNRZ8WvH/+UzQ948UtW+zqpbTwapULjcZSPcgrhdyLaABA/
trL1rpoXVlZbqqu1MDYzIZFYqc8l87q+0h3BHdhCu3P4Nz/ehaXVy8NMpG8YAi9PV8VvmTjfl/QM
P17Me12K5dAveA2UhSke6iv/q4xMQGdMxTkZ4xbntmL0rDGZt6OLJTGzlgVuH0PAMBVKa3eIofG0
g/zdq7Vue66Ln7F61scRZAQcBsSZSPaFupu4obdwwlbh8V/in7uBxNbDc7nw1W2HWGOifMXD07iM
tx1HL3uSDrEjQG0sPreu6CwSYZ2dH7u9LV/W8s6lXax1dUwTUR1CfWKtYX1FUvJSeoHLPH3iaRNK
MfsqhdvH6M8nXh1YKOLUlMeVQLAIjtpUPuatWO4tatsL/DGyOqsNAAdBVYXRMZXwVOnNOTsqOdi4
7nvhh7YfKCCH3CGUl37laecML5/qow1d5Q2Dks2paPIp6aqQUSpoVWdoGDVIcedufRvuhA+bDgBe
fVSNIWxGpO/vV3au6RQG1QC/pwx8Y/hVpneZhlZuv2NnK0GBHeXfdlZXk5hsIPGzwNxIw0vN2MMh
bDKTMWcFqyWKVumew9l0oBcWV7eQtJwfU+DamrR+luOHOgcKZT5+/Ln2tm918XxfjRmz4qT0fvit
0PqeZmp1HgTQ6YhP/jcu9GJFq7tWaEqVJ8uxDEwK4NBlgKfbO/qb9/nCxup+hX3uK5GhLcG74uXO
QgRv2QC0r9ST5Yw78fL7atvisC+srS6aaJmxGIcwACw5ZO9/MrziqFOI0ptTmTmSrdmhy1j6HtHk
3tFY3TE6dnI7g1pyTDgEKoHpFIBw3d7i9rZyFe018WTEgsIwlXocPpesDM6jg/TPIv4X7Crc7x3E
VfhqJC0sPipLkqxiug3pKEvzYz9L+amfy5ePD/1mknzx2dYsW4NiBYqksrLaWU4h4nS6I3wdUPNZ
+Lj3NGG3vxbOSVbQ9lTXhag2UYHB1bj8uj2X2qdEfNDqTx+vaPNVMajDqwpsaGC9//aCfdzWo5iy
e0bxZhog6cAXfmxh8/tcWFjd3XBG2zKlq0oT62vQPERgsafqzU933Ox27HFhZ3V/xUScSsvg07TO
rD2FbzRiDgsTfll9nl1IKv67g3dhcHWF88kQaN/jMITYuB5G3Ya1sK5rO8sa7+Mt3DwHpmRKjMLT
Z1jLc/mSHqiSztL87ltNgiYMBBj06j62sn24L8ysnIPVMnKj5QA6lXvrPjpJpyWZrhg5cxbJhL3D
vVktMS/MrbxEPhTmlHXExWHq9c7sNEgYhM+Z3R76fwZH96qb5buF7p4PfC+kufheNC1Rt9RUC4XL
v898rMhQ0/7LPaUPi4D1j+RK9tRT4O2Gp5ue8MLU8u8v6lxaUcuZWHaLJwxOwLBiz0RehLLBNWN9
kbdX/9+MNS7MrW5zNQeKkfo6sUYF90hQVhDooU8K8wXT817f6TveY7MEc7mVq8vdMlqBZA+Xe9H+
AhMuE/JHAXJQ7cFAWLYTnP1F/layfBcoIhIEiF9Gr/v3v7/YVD/KZiU1WaV69I/wpd0CTtQfyldG
sI9LFC7YtWud8+DQHxOvu64gQ3OM+LBXaHiv0fD7HP35HavF+0omm1DvLLkH8NXb3glOqZcV9gJL
h7qON2+6qZlMu989Vkts+m4HLDqP8HjJdA3Wb96s1ELWV4sYlX8szoWd2Z1X3rX7dcXNoNzSNF1E
+Rmg0GqNppjHQGaJkhuX/aaYCarah98U3WzJXkod2V5XddPZXVhc+XEwQHkSI6QC9Ow16l8s/pye
djzd5pt0YWPlupk9z/tUJiYP/dvyqvSuCtuyxe5wSK5yxsYPMEG6+3Lg208UX4v8fNETk1ebOYKD
ztsleli6jxHD+vZ4An4fkSEb/yybOe2dlK3NtEQ4vpazAh/xysc2TDbJdccRtXoOZhNL9zHEaeEE
Me3Olm4dlEtLqyMpLMx4Fd0sjiQcCWfFKz3pOvSWtU349GO3ky5+vLJ3lOmwUVZVMqY897oi2RL0
BU0D1XxSDM7HK1s+yvqugfOi04lMq4647t8ufJgTxrhSzmMDq6Vjaj3keDVwtXbHzubpuDS0Oh1G
KhZDJQRL2Tc4RfT5XdMp/5FQPAcsStvY2SthLB//o5WtbtrAcNU8tDhvLYN30DeF8EYQheJzmlY1
LIhywMDvMEq+C9Nwv4Od+F9Wy02g0K3IlrIybjWZVucFd6FxFW98SdxCpWzjgnKlFW/AgJkelZeP
v+Tmw49w/b9trq59AWGp1Ou8xqgn+Uft5F+9qocct7mnVbT1DiOGqVBH5Z0irP77zEx9FyqlTL6a
MbkohIWXJGoAtXn8JmeSvVAtfLyyzctwYW+1sB6WR4YiOTqT6lnts5Y+K9MOT/vmNbgwsQoOzSn0
GcsiWrOk7FFSi4cWNrOPV7EZTVxu28pb6Yoea9pSkqkdaCX+6Y5d8Ft7WfbwH40dMTR/3A1Dt0I0
S9Ghi6H3gez4amE+8o6CzFwTrYn0Z3EOnSXqne3oDSaK3cbn9of6Y2y1wkHPoeKoqHGhLToBui4l
V/bVYxVA1LWzmZsOmTYIMBcFF7huyZkCnUpjqTvxckeHFCrEq+i8KM/KzQneOfzJ3mPzXliCgAhE
l64rpCkSSOK/j32llYxrLjX1xtWP+QusBJlbIUk2vP0wemdClLW2w8dBOT3uxWLL6/LOlV1YXr0+
StgpRpI2S0jYXi2qzDUIIrjDTx9v6rKAD8ys039mgjOjYxbU4Ry9JYOXVvHXyeRkAlx2RGbmtWTH
T24vzBCROzMBBa+78m2YC5oU/P+FNcdFAjo8ibuY4N+//P3K/thZJSoZ7MuVkvDpWq6eqpz9W/7h
Lh0t4RPEVkZow1foZS+ou3kFHDoBMfXHe7tZErPUPz9h9dCWlpk24ZIrZdNhQUDnHlP/sfsDTmDu
v+UIN+X+7d+KpC+NLm7vIpcw27wdTIFIWios863uTNNjCgnWQsmAqEIKMjixEqu8QrckdsdJmO/k
Yqz+2Vn65ntxsfTVe+H3MWy1Cz6ndczj7NA2ITJ1IJrKghOMvtbX6orZvWMIz5F/UnZLn9uu4s/O
r54PxBEgrbHY+SF6VYCmHZdOenvqY1ix3iaP/P9ouh8vefM50RTLAO0u6Tjev/d9aAO4WEJqDX4Z
H6VKu58sztTHNrZjjAsjq21t5Vgqa/F3jLEkL5EbPltPkf0vuJ/OKOLOM7zZhgNa+O9VrTayr6KB
94SIymDq6ugbZnoiidWgTNEUW4N+6MYaIwiYsn6coWNtoODMan/npd58Yy5+xOpBg7g3KPWQmB9e
dfNOpUd1yMaiPlldqRw/3uENfwhBv2IYeHzYJn9nyBe3x8p0Ia+zdnBqIxGc2WrdKDspgv8DrZXw
YHbDj7rqv35sc+OuGDoxHKmvKZLTLDf6wqaJcrBlMI8M/18yAgE0ma1RejivTKEeX9W+9K8rJY52
Vrr1aQ3qsMAjTENC3md1YOs5URtDjSAfqW47dR5uLe16LGTGHhvon+BV6esrOYk9X91TFdmqyyFI
J2oiFUDTeCfiKlczjPBMjvK4hQ+SI53K18YReQfC87Bbc961tnLDgTCqfvkva9ld7o2n/oykOi93
+Z+EDBuu56+1rbY11WD/UNrfaxs+L9ZUpwHpAmqbZoF1tVf727gbf5lbeYS4qJTc6jCXMRmeTjcw
s/lN7358Qjd8219GVl5A7aFz4Z5zK+SHMY06W0iMPemKLRvIzIrkTqrCqVgFPJkll3MYBYMTT81B
Hr8EyBF8vIrlV64iAgYy/23BXN2zNtL1pFgszIn8WEPkaqYvQqafmPLecZtbHwUoNjhoyVqEJFax
ByOavhW1kOxCvMKIb/Mp6Sw4utsdv7h5sk1DxRScE+BcVuGplcvSmEAa6qCvJ9LNpli4FCgYaR3d
4j8oVG7lMyA3/xhcfaQ5VLK0DdXhd5MPQg1BWnpGFY0+Ypo6dhYt4v8gDN88G3/M6qsvNyRxBBOF
PDgQctAKSbuzREhBGO7laHmhNQ1MxPkPCvqbJ+bC7qqu7ofpkIgidhtX8oavxZOAS3SXFtkM3VB3
TGe2eTrlP/bQj3sLXh0gsW2yfjYwnAzJgwj7UR6WO4dnIw6//JRr5F8cQ6do+ZhYAGzzqT5Nnu7t
g9e2Uqi/7CxLvXjdLN4w+j/YUbUDLI0LqqU4y6506E8Ly4146DyGuQ/zr+Qt8fb2cSsLwLoJpFLn
VdfX73mqFGGu5CKPnAIOCgr60IZc3aEfTixeOXWKnsRTRi2d+erDUMCECCeLPTkt3erdfGB7y//8
mFUcU4hhYM4+P4ZNmO8ifkvnP/eIFUSU2ZfOXlQ1sMheW/q1WtyPzNn/Pte7TZzfONJ3nvBiV1Z+
Y6zhxAsZ1Ide7aQwGFW5MHnQ76ieim/CoaGIG9zIb70tetNL/GRMdmHdN/ENNIs4lb0XbCuo/esb
rZ1KIZZBZrItgz3BC8YMNNKGsGbZKfXj5WLvbsBWp+7S5DrtHUpfzzRjGhylpd7/YManUYavRgOl
o9szT3ZU3arqU6DxkzzZ2T+Ym56F9qepgh/VmOb6+1aYsKULZSzBPqc0ybWAzs4jqkoGlCYQufRi
KO1k3ZsvkqkB2qF4x4jayqH0BpcgTHDcmp/AlVgmd3JnXqldsTdAuP01Lyytoi1TbY1+sLTlkNND
0g+BfN+Hd8v5XioYQ1na+wPA207mwujKyeSZ2okQ6vJAhKptaPOpvAE8Z1dHyzVKsOqIhFQWHH2/
zOxevx/dJRZrTh+HF1thPJ3Df2/x8gkuHB3lX72rJLZ4ror5J7OgqNePouomraVCquBn3+aymHci
DXkrYbm0ujpIeR0gSVOzcvU4ueZnCTWnEzSbbnGn26MHhjxj8AFFgKvkQbNb1zi3dgJ4PnmAw79F
z2a3wbb5dFGTXsIRxN7XJ5tJEkEJOrbBr4tPjdncl6qe7Kx6c9GWpsom/QuQHqvPnUpR6WspNrqu
P4ZFd7ImSHs6qN+j8q5EUgv+r18ff92tYo5BO0gRl8lIyHhXzhvYSlBJv4FGt815ssmIvcruwZY7
8o/Rbe3ifn+qZOvWXtpc+eloqvNpHBNaUClc9DWNBcU65bHifry2LWeEJplE/w6aIWv9SDaTL6F7
HoBTVMzpSjZyGf36KfmpFL30MENjspdPbOae2CHppMBKG2rl8rs5E3pfo/auHQZ3KeMabut2V/SW
rz5e2taTy2FkooKxWf5YRY5CrRd+Rs/idxlVOS3VxsXM3t3XNrfwws4qUjT7LhWVlC+lopflDobq
H+MglY+l3ppfqDHDwFKS4vwKdTj2hGJsMluKUxVS2EyDBqXXvGwc43u1xHdVbaI/Dsg4HiQFSR/N
hMKRvrnhpZAcwNgFJaXqy7mTNSlhStkakgcnSn1QrUk/drkQOSkSCE4E9aPjqxrMrhp0n/qsiMd5
1sI7OTOeQ4gjoYtPMhjK0gLIeF7ZQ9jACqsZgC2ShlFZGT6bpGxKeFvqRTJ3bsNfcTV+L5uwPeeN
okB+ryCBoQkGEKggMeAWRBsSirZ5wKocwkcTzUghtyLs+B9/1y0vQ2NFXtatSWBe/na2CBpIkEHj
9qTAn45drVwPZbSbX235GYatGSQB4amo69MTCmgSwTUHfuh5/vL/SLuu3rp1ZvuLBKiXV5WtXdx7
8iIkcaIuUb38+rvo3HMs0zybQb4HBwgMeDTkcDicslb3lN2Mh/5a2Sd+9Kotfn1YLoBY3Hs9YJ96
VxOYLvd1t5XO2BR4KRNTRc0StT2gRYENBk87ACS79r4B/pcw16fSNWOjwq08Zk1xTMA7ZUNeDgIY
N7tsQWfk0hHf2jMzAED5+B+mp6MTMn+3UlgE5BLNvoKN5bq8zZIz4YOOli2QWuEjrPl57e5jByid
2dN54+HGv1tNmfsDgVdlgOeRlnXyq/UC/FcGsCI8sJXgJRT56x1gxlFXwhz8EnQXzUODXqrktjvF
O1HFmhu5bD+FrscmakjlbK1NuujycQEPgtc9kuvmEYQNpm/fA08VcOFH4Mzex9frl85yzy8E9xRt
FpsJHiKzabrWoItt9gBpVL0CrALnRYj2k7k2VzNuwJIOES04L4qHnvxIc0EvtUgEc0uiAr7GJj2l
PW4rMDtiVGMUnEWRI6DXzGaXgHC8miWBiGlQgiwf0nCtol0jAeI6nwxgcTR+GYNB7PzacWPpjXGw
M5DNaGplrGHxUMOyvdWv/PhYgFsupPUT+5QNvuj4CSyCrbEmcaRqK90ubb0qrNtiuT2vkujvMz5m
BaXBXFJz19sdks9ggBTRuHLfdttFYzxIFzlon54gwr7Uj9MdHRZdQ/PVQIRh7tZHJGH9dmcczOC8
ZgIr/BSTOks+TAvEdvK1mv1AB20KVM//TQb9ho0ZJmB8zxNqDzoY2hLaMzsDnfVv3orbBWS8Akh5
kPaSIGUB4YNqXNnrDQG0/XlVRIbA+AXEBY5e0cutKgFE2CyA2hf1aYtEMH4hahpraRWIWBdrP2cH
DXRP55UQHlDGL4DuUZ/Khm4IYFNTLNfSPmpq7EdL7GE+2FPAM1mQIZyLyJ2IfZBNEL1IX85/hcA5
GUyMO0R6XWn0ykznh1oxwoLU+7Z+knP9IlFPU2SG5+X9R2Ci2boMOAkFVdaPZiiNc1wXzjThhIGm
tD2UGIpLgbB6oO8gEgqLkNQpfA5M/pX39prYmH3XtCrmbcn/l/LRspn+pJEQLaLHfv18XjtqeOeE
MVGXpoCHRlHnyXfS+adelaW3NutLOTULTttsXhhxI/AcovV8+/1GP3Ve5Bn4dngyXyo7+l4HarRP
S1ToOw5EKVGOn7JlBW15qPzhIcu23isy2EUWB2/n0jbQk6QOtQ9miuXgVHhwnF9KzgFE1w/l2TYA
jCRbjCeGcGcAxi6Sr4txBfrMgxoLIjmO6X+QQL9gs3KDDLqoVnMmf2kGROcRxu08AOVkmYtWZvXQ
ts76uA6SHYNtMhe16PBiN0jHqBu6iVEVMRlH2SVtg2FhHLzsIL3MD1M4XNaX4wnEMeHwktx1D/OV
+VyE5qP+F1HVB8mM98xA2bXEkYR813q9kItavunJxfnNE2rHuM9sNswRHCP0jW78AEx5fOqvi/v2
efmiXZKn8YncAb7+WfKV1/L7edF03Zgj+EE7xr+oFZ5jVhRNvhUh/6o9Z/H9IC0APtmdl/MZSVFH
xf19Ay3Gc1aG2Y8g66YqAoHsYjwMt8NldyldVc/RDuCXxzlAw/vdcN+i21fBPLwsOCHcw7j5ANbZ
TK1kjib2cVBvJ8w02Fd1J/BnPCCND0pS77o9I+1SN10FJQGD8mS96E/Wc3y07sbSnWCk5U1yAgbD
12kv39Z70UiqyIhYFwC0aqkh9ILsgv5CB/vla3OsrpMEg0wAlpcu45vlYngAv/DsIm0h6iLl3c9I
+piAn4T/AVwVc0LTTLEpOSFNRtsYrSiDOAB/oxE4eL2q30Ed6Z+3KK7HQ7eM5uiY0HNU5lw6FpIV
NehO/QK8B3b6s5hqwXuKcz1Bo3cJzKk042lwrAISwG5wGElx0Ov0BA7f0gUDwyHVusN5jbhncSOP
OYuoMOcIOFG+Ayj05ZKDha1tL9sZ+NTRw3lJvGbmrWpstqUap7UAOSMNKxQgp617jMTK91ao+iT8
Ow/6rpfGnLyhmsHZifqOb+aLCYYWFQzGiukALn8eBXAkvPv9g2LMCVSjKAfSLxT7f4w2P/HjRwVQ
qKBzuawFlR6BCWrMpavKWQXIHhiInCuBY5ugKhMlLbheC9edgh5cOkTD2ITWlEVexnSjQDTQ51+d
eggrcMMK7IFr6u9i2LgWPLKy1INbyW8HT17c9G64MmOv8eJAPzQ+8O5/da/kDpC84rZYXi4MvVj/
qmgw5iFJ9oDGbaiI4eK9BRYA1b40E/IrT3rPjoZrtXo1p+uquQckJyC5QbiRHiVwXc+AjAY/R7Ck
MiaSq73dwd8s7fpFQbelMkwCfyPYCbasl5aTNINRk96U34h0wkvN0O/PbwPXARgmkujolcfQCGNP
9ZKVc/ImYjZ8xIhAowY3AvCawRFwXhKvxGID4+ZfUdS0NzcVaRXNLGmbB61FJwSleY+6Adq+ngHc
+Jvqrz/F3SXcGNJEeUAB2B7iVEZBXY3HSgb8GcAFyA3wTwfghy9Bk0U3eQpe5yTdpW1UCy5+/s20
kcroKmEMcCQGpI6DC/SbnfKQAS8MIPbTTt+BdVqYWBVKpLa0WV2geRNQTuEVBXB/EzhMa4WBnDSs
HXfZKZiIccUdD1SJT4HcRknm+i2UqTOSAiLHCPBIM0C0g/Mmw7V/AFFi9MzQLZsd9l6W2OjjGn2+
gHzXdo1cXSQVuRnteRDYJvcUANDQRMmBTlUwi4dHfjEtJrhDLABZm5drcYyV4SJuiWjom4acn5Zs
I4hZMlA/kNaMYBdWb/W/SA1WXzIB1mCuTP2kr227bztz9G3cKXfNirCpHVrR6Bt3VTffwEQxpd52
o06JUgZiHw2n20tzdjQQa/zF5m3EMKFM7UQRAQvU7Jvag0Geh/wilr+fF8E1QArp6WCsFMVNJsCf
51Vr4gYikqI5Gbnk4SHn/Y0IC69KXIVo+WPcRzHMI3CzUPkDY+gpAvlwQ4zqr7wFgsd/hDDeIl5t
20L97XcGpL5DgXsfPfRufZAvekABWa//m06MtY86umWzGG3mBfmiw/h0lLnOS+A63Y1CjJm3YJyd
1xbd8lJigQocPrAwELGAPTCpJg90AIPba3VwXig/wtxIZQzbKKwOhH4zfbAvAGnEle3lnnIECupJ
VBEWKcgY9zSCm8ucsGOjabegiUhuCsTue5uMt2Zbg4+3l/ZSDGaI8ypyjy6uMXR0o7saABgfnXxm
qXFJKOsz2kIOpl6BAH5Z76Z6fTwvh1fBBy7vuyDGRKrCTGrwM8BEDh2aqsEigBGz6dALS+s0mPzk
EDeCGEuRQRae1qCYQoiDn9F0c3sJwJLuTuXiVUCUSSl9eZT5AgVphHdOLmMraAFpI7JCLs0NKBcd
pr7QfOolJ3UvGh3hX80bHRljKbUR0L053BQYN68oBksejh6YjIAdiikZT/RK5T9INvKYAL5U1Ab8
bdBND82j5GY/KCLj6CFRh2K9cHZUYJNsFaufx9R2Etik1R1t8m3Rgd08/jy/Xdz7mYIkAnobaHHs
WDi4gkkJiGOsYDaBaFQFa0ma9Do4yUHl4mJcx/x2XuB/7Nm7RGYNQTihdk6JAy4fhyc6wzA+O54R
ZneGB4yGZxEQBq+shQP3jzyLnRIpwB1XTz3kGe4LllJ1KyAXlJez6wTK7UqH2dDr5U97MRQfvcE+
n4R3ycxbSEXxs4rbN8kIPH7RBsnoNfWssHlQ0f0snprlCwSroAb/AqWZK7UaqkUvTYwI0ncA4Ijf
bjuw5hz6K6SqwvXL+a2kPvGzfu/iGJ9pSaPcqQXsc0COH+lAvG5EsPf/ceLeZTDu0iF6A0IkyKAq
DVfUm0y75tC65S4WgqbwXea7MMZlWoNhFYuKDYvbTt8pVgKuqFTLv4C2xAR0SCIna2BjuDR3gaFq
frcaTdgGyr3+0Hj9zxYy3lMZSmMAKzRu2vahA4uApAOQYtkP/d6Jgb3TieKJ/ziO7wIZF6roBTiR
M+jco5Eje6VGGqNKZIXRS+8t+1I02i1SkDn+lo7S4vI27a+B4bHLPS01XbD0uZ36hZDZc2pRECiQ
yOJmAyVTJ6TDkmrTfW8ULhmOma4f6vibJMn7ApRv548F323/u6LsoG47TiCkm3AK8V73nXy8nur5
BFivx/NieC36OOPvclQcz827NFJr2Y4q6CUfDdXH8/TCcb/SMev4KF2l6EEHy/m14sm4NQgQhkSX
IVdNilKBApVi6hZzMksr0uJmLvEKsW0QAr8Ow77LH87ryA88N0KYE5koqYQBQgihx19FS1V8rE71
gQ6PNHuBLK6dYAIYAaBOH8X095v1BOdsAoJYBBO0ARuXRNito9e7hat4rdsHkUub+EcJRKrXVntc
hDOqdL9Yd0qH5TFx4WiKweZTDGPWtGgAjgk4k3cYmmy8ft+8rB6wr5DuBFW6QF/ebbGVx7hvCQy1
OeoMNBJN9wh4y3CEstF1inJ07YNfU3QwuL5mK5ExmbyxrEbtIJHmc9FoGcSmR/Y9IJpKpKqHfbQK
dOTdUFuBjPmMtjWCbhkCTXOHPlPXRKuYYBWpQz63a4zD1qNkwtAyRFBejxjk609LUPnFDlz2mf/T
wjG0MPq7l3xhYCPaP8ZezVRPrWZ9W02KnA/yuVMCrKnyQgpLgF1JgrqmaC0Zx60oTWVVVNF4vGsx
b6IbhWAtuR7tfbvQ38ycwBkP2pJAxKo95kYXxNV8nZi9J41JoNXDy9Q/UZJTObpW0CKUdempqdun
IQI77Yps8ngbR0WYgGpPKo/t+iLYaZ7D234dE87lspkUFoEvyg7xvgQi7ZxMbhvQoQgErkDovFun
UCFu+1fVuK1kxtO3NdBpbWrG2UX5FO8rJDzTyeuPtDGLhNqX/Pt5VUWaUsvbeMJoHEEkXyI1Eyvk
IhqtL8tiXU+VKrAogT9AVzsjJ8PQbw3yJPgDwP6NbyMX3Q/awNF7+ncxzBEvvtuuI+N/5tTQ56LG
DiKitK5i8I4dB0DxeFZsLRe2aT5rmCAC/QqCHl23HcGqcmPZrXjGG4FNvQE/MdSlWG06DKg4Vbhc
0PoDLH/DP7+HvJHTN+yV39eJKTOOySzVcV1aSKMzmICk3Flg0jVCCsJNp03jezIKSZzO+whwI3zc
UGmNSR+rkOn0s5tLhYc5yfB/1IvxQ2RsTNDiYBNlQIstT3QdDz+yJ7DKuvOjuMohMlK2iWqWSnlc
+7d1xGzCj2KXhtalEZiuFKp7NfJERUKRF3yLiTanDxhSI7hhIZDGPBQMs1e8pnFBwtU5T/OpPCY7
YHThvj7QV2Rqpv4gDIboRv33rfZpENtQ8hV0G/iGQkPXp6kCBSXxrERxyYQBsLLxx1RU7OXljTan
420fNmpPGZCj6xz7Cj5QgtY4ENFXyK3Iu9ovvoqyjKKz+HZ6NtKyds2qKIa0yUuv4j3t1dfuJlrP
ufyDCQGRbozjIfZgExPVZR+IH/WTurjd0wrQpfjJeZlCxF0exsHXQMf8yF67pc2A4nCdH6cAbBCp
dqR5HMYdaMmUotuBZvRJ/VJJ2mUzkFMXDSfZmRZXI0ax+6uDaqN64KBdSLWZW2tWMxJnKlJLk9c8
URrT+NYG5Cl50nd4ye6Wk6ii8B9H9V0ic2/N5pSTIXqTOAU02x8ftbvf2X4KmiPKf3DrrkDh/VdD
5v5KKgM0llRDPRwaT6cIV14+Ae1z8mNMCxaPFC1X1If4H479XSpjTGULhvZZgVSMXD/E+yGsHyUc
lPSBrisJpYMw0uS79XeJzMWlakWdplQiTenqv94m+TMXBMpB/KoFJASzpqh3lf7Jzw7oXSRjro6U
oqJeUJFoxnSTtNjXEqaG8vgW/NDCLBM/lH6XxtxbTjq2YKD+/8RZfUefmQbggZywvfoTw+GuJ1qA
UTRX0CuhMVfYKmdZqtACXgykmiCZsuLSbBZbEF5xT/y7FDZ9LBlqDxJlFJFngwQO0AYxvu6myg9A
c7pNo/jnj7tAJ3YAorHSXIoqONRe6naN1g2urBe2e14I/4QDm1yTAadoyGxQs5pF30gJzKJFwmM8
0I0iJ5rh1CghUigiRBLKYwxjKcgIgAOAgtG7mNzQjKp886M+vPX+hdaDQD3qEj9Z/UY91jCq3iZy
hC2TTtVhukpBYiUfyoPmkeMfDPNzrf5dGhvZ5DEgUnsNylFE3+gI+IITXUwnzPZ/sphce1RVFJQB
QwiwL2YtG9QzAC6GQ4bu0cByQBLuzOrXZSQvaZHFLlmaRmCT3GKbshHJrKdRENmMaAysh/aR5o7b
QEHGXzzHyjeUd0nsYZPnWZGjCVBbo+NinKG8whC9l+zkQ7t48YhYEXiVlXfeXLhHTjWAuIVAXwam
78doW7NRJlVSVGXLEaUhkGunbhYvgm4y7lvwXQhrJJGUgXpARZaxzJ5V476OLovyfxTBPKztWTHn
nEBEkVR+q0SuhoZWcGIE55eLH/OpSFciuYd8K2uANcbdKvhDHObjukv3FANzDbUjhXgWk1HQxf90
lDfCmM1ZtISQ1XormdM7etxrYXf4AwQH/v78qxRreGs/tTlQC//hXpUBux75cVj9oui5km/47aMo
AuGNgVKUpn8WkvX1sUNkI6MLaVznd+SGaG57oEiFuTdlvv3a/KCPo3KXIEdzjLwllE/j43ypnkCH
JjjhXO3B9we8BMMC7xUTYyrFOEiWjGOnjYCrWLMiiNUE8UJuCc4a/1W2kUSd6ebBUK+pZKytDCO9
AJ7pvvta/EDD+53pD5iTA8Gjb3hzA4IE2ZUJkqeioWaRotQXbMTbamICkAfiy7wNy1K7dNr1u+kI
EPW4UddGSfoVGykgHsmrUjUwySx1xzjGeyjqnzEzcZQm86/eextZTFCZ5kPZKSk00sPxYsAraA2b
A02lxX8Db20rG1FMMDmqrdUYFAex0MdgmCw3G35KmDxX1NFNcd01j+c9DX+zMLsDikMFASqzWd0w
NLa5oE2gnr61MlKyUbhMr/+bDGariomUSrmoeFKaGno5VnVHtPzRmmZhzMW9tyl4mQmUDJx5RpIR
R4jtaOIXc+0XSyAH1Q7ghje5V7jARADKD03eR4FoSogu0icHuhHL2Effq4pSVmimG8elO3a9g/F9
kvzVHbqRwpjG0kpIWGlQTkuM9LouNNuv7S7dnd8svvcAVIiqgkSaort8PFiDNit2ZSE6ngtPue8R
vKIRYQgT3wmM1S1f7Ic2WIPo9LtQr/0BRQWvPxKgev9+ARN9lZggdkY4bfivKJzCed8fnZAcMXIp
8JT8UGgjibn5dK0idiNh4+jcTAtIqvWZvvvVF5owqx5FdUiRPDZCWaJyinOUCt5ep9aL6Sn7/hng
HbvxiU5VYjHPb6ZQIBOvpEond+Cm+EcgClnH3wJrgCL/iUBu+uh9Rd8Cm41bzq0masoZe6dd26F8
GR/layuMPX3/B48CXtwCPFXw3ii2irZu5rRrqayN1YjZw3E3j8g6KuFw7MFnQosOy83wA8hvkvpA
kKQfUJnsw0KcAKVXKXvyt5/AnHwAeBfyOuETGn2Xf1O99AS+UxCOgvu2uKLZ6/GIKQ1/vHTCGiwr
eLCMmGcV5WF5/mf7FcyRdcZkbe0OXyFhbgLQnSoRoTHxrgkVy6wjOW/pn0i90CdQRVKFIbZUb2rZ
TbUk2ttSLn8x13R4FBgtV52NMCZ+yXUtWSY6+Sgf89RrV/OZMnvrPpyAWn8BnyyqEOJF5HZfbXWk
n7Ux3Yw0nW4WCX1AYzZJIX6pHBz9ScND2kGTySp/bTFyGgWUFFSceP0P8QaSj0CfAi4xEx9aej3o
fZPSYoGiXWT2Phq1wNh1oY2YjdSnZUBKS3volcvf+otKmtwUITrfLYWOEmLuh3GG5ppbppTObyiO
vQIKj7sOOIEUQnFe97L1PR1CSvH3B3jm1KF/OkXvktkpIBSa9F6am9+FaYpGM443i+6CmjScj9ld
78l72iEpZcjpX4poL7g+cqM3Owe0SDq6Fw24LOWH+ot2ZrZ72pmpYBz2DepUeOvw7retQGanNZnM
klZBXT1EjhstyqBGDWlyUhSX8LeU8r8YNpo10IHz0aQdYpXTpOAury4I8vZdffrHoHIntBog/vyq
rmrERELJXMfoIPFpUQRotKl8lAwGsSwBahuMqRtboPMltX2fD2ZnI3qZF0w0ysU+LhMZ8AWaE2p1
E7kJyc0gMdo1NOSl/JbkgzEKLnyeZwG6m21paAIClSUTWRggLUwcDV+VwRdn5qVci4Z+eHeSBnJW
XEc6KEvZadRYMTDlL3WYpexq4ipzc5do5KFw0pclsQHElf2yW/m1XScR4Da9adgzpFHnDMg8TftU
oG60wrIJ6TE02maWa1Q6IGu69tAa3UMHJmdRYMFdSXgK5DdRX0Yj0sf9lZIoVyRUavzIjAa/12dy
N1kxBo36Qen6k6ln+s009K2/oEc5CRBnKpGnWpqW+UXVDJcV4G8zVzVzdCMYapQKZmx4HgUg0wAo
VPHzCT2QGMlsYAMwFFzf6PED0oehVB5053pZEk8phfAOvPsRPNZIFqpIkiPj8HE5hrTvOmTlMS6J
KNldExRDMcR41JzTD9lxu8N0TYHI005gz1xr02FSigLaHjCgfxRrLIm1aDNQOlo9u5omw3aRY8gC
my4w0XMg3jZ3AOI79iVi+PO3NFfjjWgm8iniRZ0UgqNE0osuuZeKsCgF7+63OdZPNo3uBYD04zzJ
b0+VzY2MrJS8OANVDw1L40Pi1bfOqfC1yCPEz57Ty9qb3XKPJkLEW/RuakPJp/22TeUWl/3kZY/y
yRpQTxO181PH+enLDLCTIbuvwUMx+x2nGB4dNQxlTvKhSX4pGDhBveJKXX44OWDczi8196yBlQnz
7YaFI87EQ3aitSu4cmBcluzaavtFiiNBNoXbvUiZn/6Rwfhrs9KQXV8wUgwgugtcwaF1RUchmht1
/1d3w1YWY7VDpiySpEJWE4y+gXA1QGe9K30zQtJRPJSjqF+Sa6sb5RhbbWfHGOsUAsFvFRR2dKtM
5GdtK8H5feKKMTGniBQ37heWdK3QS8WYSsy2xoruK0P3Uqnq42qXP86L4R76jRhmq2YJjV3A7MHc
coR2C8AC6P7cmA8VRmkBN/mFaERGjnG6GlPAzZwXzY2VQJWkYIIXo5hgCfvocNRZH1J9xC1D1g6o
7E2XzW4lNek+GVPzxrGrejco5XiqC0sBkGBjx0clQtJVWtomMAYwtBXWEGeChed6e4A/4GIHYiym
GD5+1aR1y1wb8BMzKSQfQ3Sm361261Yl8O7kNDIw0lkeumjaCZaDHnPWDeiAajBUE+kmh+1/kZQ6
LUcJtyBAth139ctb0Ex6ix3+IUoS75LfymPcjuxUUZs0kKfEo9e1r7Z+A3IuXHLOPtMvqtzCjN3O
wSswH2JvmdZw1YFDrt/KmKUa01RgDXSzP2mPkUskszXceW+oJBv3LNtlPHR5jEs21z19NJ/aRbk7
v8Jchd9FsDeABh6cOlchwjIWzGx8SSw7dOrvsyQcLuAqoyGUMXGpYQKYsaEYXQN9PVJlguUX7Yud
6rvIpxgELWhEyvK28EQvLp6/QPBE6RkNjB2zA01q7RT26iBIadVXvXiKlIvEeDi/fiIRzJsOrDZy
pYKdDgPh3XM97wqi3Foiui/e8XvX49PYEkpVaIRNW9xPihZWzfUgvY4AQ1vzdQfYWG8k9eG8Vhr3
3Bl41mBWW0fUztyISjU4tbZALYxp7+iDMalcqwB6ooRW9DhAe9TXOHcV9DaXmP6kgKrZipsFGO+P
6T3G4AECAnIYvONjvxU2q/NSYPrm46ilbY6FGplj34/4OPkIBD+gfVJ2aFTGA/UkxN7hno+NLLr/
G1mFriYDqL0onILsUWkF8Yvv4z73kicj+D190KOg93p+A97goj8d/Y1c+l0buXa2tgtAf3AH+cpO
6oDDDkTkOVzaAE0ieySIQK50kSBNsxNFXiKNmSet2fXNrGs4NDPgouSK+H3demsRB1YnLCdwfQKi
a2SiHVsDFPlHLfuiHjOoCeixIQtzfQmrOvWbVQ+sqLtUoy4c9HxvA2TGLU0QTdSR5um4FhetPLXm
0LrnF53/NbaDDBFCDJttOdfyPo3VgRp9OdahGq+Ory9W+nheCrf0rIOf2tRVZPtAX/BRaSlp5L4y
8JTRFj33BmlOg6HWn9BXjYatTPtp61kg5yPa/oboBWnH3C+Hkl56ohctL8ZGEEWR5TRwGrDhVEPr
EOYE/GcHNWL1myld6c16obXjcaxi/7zWIll07Tf2PGlr3SOFgtdzsl5mffsT9OMPg2oGU1pF7pAl
Ank8l7nVjTm3Vplno00gL1WPRaUHdlG7cfG9mldXSxdXacvdeQV5F8FWIHNgO1OyECZBYFQAw7uW
5+eaqDsrB4j3eUFcODC4ZFlDCQf9lG8w6pulHNR5XKbSxkviwrxNbtJ9e11+NW/IXr6Wbo1jtcLt
Sr6zN25E8Kxv/HusV9qKZnxDBsR0NdEs6g2X6ietOMTfzOMQZovm/yZOQt9q0qKZPT7UB+mYJ6DN
/jM+I/56v68Cc4oWZ5x7ucWn6OnBARElRpj8VYRNyrUi0LqZIDoBXNgnNC3QPNPMwOQnKx7EmCCy
AkAV10GVZoAVacuLNs0yL22MLjy/yVztNoKZslI8dtmUThBs6uSo2PaTvDanKG+//Y0YVHJpCwzC
TGYRawMMpR2Afv00RSuuMmB6dzhaaysIJ7guz1De5TBRUuRkJOupp6HjdHq8kzu32Nk+rXPK64kC
A57Xi+ttNLTjahTW5hNkXV1OmprRF9yqmZ4t/VxX51BNqUu0L5pR/0VvpbERxhyKYkmLOKsgLMZU
hdou7gpQ4SVaPRK9ZEosOv5c09iIY/YMr6HSXmaISy7W3XSluAkw5aUn00VBAd1LEQjjRQ243NKJ
iQwYJSPVkYRjYvdOyytMQc8wR01/deRkB9Jsr+zHyndkcMJMcU28ZZVeqmEFOgdY4SJDQXmlCmfL
8E2gkoAa/TSYw401W/fnt5q3HOh5w5NCRpYOt9jHi0Uy8z5Go/viK9a4hlGK8fPSrPVdE+sCD8+1
YrhcpH6RB3JwfX8UZRXRKoFwYn2rX9GRRbUGZO/go9c6nBQvfz6vGbe5eyuPCcInR1er1cmQ6QyG
ACw082E9mYe1DkC45QJvZa9ZgQj5jrecW5nMPV2rfWwDBWL1dXIVOzZgvBD4z6Mg0uKmORwVzAuY
FwaBMZtXLc1JXzP0xfh5oYD2oh/anZOasrtY4LkpEhvzO4s2elpc4cW9dlPl2kQB9iSJCKYGrJgc
6/KvkKgR/b1/FXOHL90Qk2SBLeGJCg6rNKhWH61kdI+Hg7y3tYPwZPFumK1IxnnEMY5W3Q6LvxZe
hgOtBo2XXZeP457Cp0qX06G+bh9rNEKJRHN3WnNgx5TNEcHER2uuOrPLxsVBtbfrC+AKjBjUAlCz
VaqCUEwgiH34l9hsuaOrKiGpu4vVe3Ouht1Q3AqOCz3pbHDimKjPqLoMQkGTUWhF3iydQQCGZ2G6
J9cRWhDBzBIUt8KCJu962UhiIW+ddenkNRupIxjxIh5VvISnnw54DI5OMANyxkLX3C66W/aiTaPH
74yOFhMXSE0JJuFoWP3BlA9qYt+rayqICfhn830d2Tp57tRFOxlYR9rnTpnsQG8O3pRoJ+8qaGa7
4sE6ujXn1GI8XYGSfQno/9VPo+jOUdenea2/NGl0FbWalw/Srp3W694SVSv5qqKGCrZUcLODlYo5
A6M5pMPUrHhl51f9ofAjPwNNPJ2l7b+K1eTfIBt5jINRNKmT27im8toLSkUx77W7t7m2XfVT1AzF
PXc0awhENQO8jczNiHJPPDUOrqt+ti/6ZQIfsTx9z9ZcBFHOTVY4G0mMVY6mHOXFXFK1hsLNMQ9+
JLteBaL9j9nLup3ida+U0xRMH4IzTw3jk+FsJDNXsm1I5tBZkPzbYyt7pOf3A0pVyBhcF176/bw8
7sHfiGPs1GycTqmpuCovvaV77YjqA8XLjbQDgHCD88JE+8dcxWpbgd9hovvXrYdlAZSnLiHwEg3R
Ups7t4TMGZC7eW7tETqBTdpN2vxAFstzgIQyZZkoghKpxNi/XUlI99D1k4/FDVhEj5k/fjeC+EHz
ZDe/ju5o8+j5VeQW3hz0VSHlbDqoHDF71tSgvlIIbvJYuWyXMiSps5PHNBgTlDjn/LhMJwDC7OXE
2RWSI9KYGuDn1X2XzmxiiQfInIL8AM5UPWK2FEAQ6SWFeZMvxLSB3Dh9qyuzl1pUVX06QhpY7mq3
/N2NIiE7arf76jua4jFOn7kp8piByNsIZTN7WzgliGEzyDZx/11XD86u89Zn6065ci7Vl5i4FBwB
vDvC5jwuAv1WayaGMgZlwBwbJOthf6jQz4VRaSSl5y+ZL3nRrrvI9iRcrZu4C+evfe7n6h/wK/NN
G9TYoKZFf4rFbHSWGINKohYfMSBluhzX4qKo/qoe5tjvUpgNltcI+KwmpLR+h8Y5wHsfaPLdxLRn
EvzVDO1WGrOlOExVmba4ruRjv4tC0+su0SuMmVatcHV0jInaLLlhwEY7ZiMHcMWZ4OJc/aXMXcv5
pskYUET3VJ8GidW4tbW41iTsFuPunEORflQkY4EO9zEIsNTUnpoMWoKi9wlYNA9pUII4F9RlF+PT
7xqGKIyjC/fJK2xEMttoN0gZ1TQOaKQg7oDMXIFx3qgCGcjX590f/fhzkpgtzOZhbNE7D+/X/yiA
rZ2Ov84L4PtXZO8pMTQqe2zYPdmtpq4rYjc9jPfgbPJt/w1++ccfGCRHG0c2NdPA3DoCfZtZt0Tp
WzUmeDYWF4N8mC/yo3moLzQEHDuULzUAPYp72EUymRWsNKJNvYFXuFaBUsZo/DgTTS7xfOcHvRjD
X4AjV3fRiOdwC6z5ObpaI1UGHvNyFfflsZP7zK3W0puJc6fl5WmU8hNZtEBX2jDX8qcW7M8u2reD
VGkEyS1eEuLDpzHppiqZm6HSUxrbyV5dhwSc3xQIq+h2lOG7uO2+i06HUCbzklPL1UbNE0suh8UB
baNo9cru80faJKwEK/LOwsuL83bcasniwqHBEi3eCbTU6ygOM6lt9uqwVjezZVc34B3OHklBnJNe
dNJpToai8szVdgTtWLwR1Q9fwcTRCVkK0xrwFRJRUrddk8Kt4yiIovkq0uadPta7VlJvBidFR4Ap
wsbjvYY+iGeCabwtyyJr6CKEJmjTj7IX75V9Gur3g58C/kwIS8vxvBCIXJphouPdYYcw11GSeluP
V3/Nxx08v2s4N7Vkhec9FMfZfpDCWFOvR4joCwSAcB8eMV8nCZifMxopx4f/SRDbJZO29loaFdav
K/b6VIT2+tJjQiMiAjvheiTQo4D03LbxL/OwM+fIQVcwjgdR4h6Thh169PTOEOTQ+acQLTeIZWh3
Mwvgo1iDtZirsSDWAILojQw02MD2Z892yd1ynwXiY8jbKQWeHUPMNsaMZcbVgkN2GROjWXwMgoMf
YYirQK0001eNBSh/SjYLLkeuxYN7TcFAGzodHBa3cLExkpBJ9YIAx3FNTGmvaI1fMKCElhE0pZCf
jiQwRl4KACTR7yIZHc2oGR00wsB3wp9KLh5BeVAMOx3pey1Y9kt/c94oefczBKJxFtUQUG+z5UIy
dvaSLxC4EGDpkF2yM65MBRy0FDhRdJPxTHMrjLnIMOzY23ELYQYqAlUJoqDIFejDeVF90Ie5kLrI
jtp87mmS1gQ+6b4LpWC9Ir+AbUnuxMDL/7Fh7+vHuA9ZL1vdApU3iOXssLuiOaLRHY8A0r39OyC/
rXZs0ma205mkYC32DQUE9HTeSduXl/9H2pUtya3ryC9ShCRKlPSqpbbeN7vbLwrbx9a+7/r6SfaZ
a6vYnKKv59WOaBREkASBRCYYPHMvvoVsaiDnfmS3Cpcinpnkbp0CouyxyiJymg+D/bZadkBziFvf
DTF1gQ4DifzbNDVXdi+DOIujxUJ/FToxGA1g/7/pZNtx0WfLsi6+Y7+YoMrrU2mzXHTFaCjt/ccE
nzGqcZRWDlaPlWq1a1DL+QMbm0OKHx2VfVYCsyTLJmRucVvciiZLBU3w4tv0KW2/29GbZAsImgZY
sd9OcbsMCE9o8pUwoMSQfjcCFYLmACdRz7yq9uXn0YQoGPGmuzXDCLXMO9kX5fafarfOollYtAJg
vqcuV8ogw/D2m95MskSQ+fEhMhEawONYjFqW83Oy16UaVGx17EHQJmiz5a+oBLupCfQbgUq8H7eQ
FZJ8XeF+sImj2RbkKAyDs2pHmTb2doKWTN+Etav0Rv5cTo7lG6he+VobKUGr1KVXJEodKEmRvywh
GdyOLpifkvwW4Y24+S3cx04N6JLSBnvT2DPIZLrrr35044MGFmgfK7CbDtXiZdmrDAQmGmxiH4C1
fKE9+WHeoijmpcgp/GV8MOh1amC5DI8jIwzU99TF+QTaLuPxsrvCjcNwvkzV0tAcbrN2cZLohYMB
z3mIfUMH5E4GbGSH9YeI2ljgt+bY0Zn2sKCyYhxIYAgUxORMHDJHuBCKVIzeh7qGLzdXr4U5XVHL
keUuMhtcaJB+TIsizNib8f2mAKTCLyrU+nK3GYHFxHy1VN5euPc3n4+7C7MaOVgNqgE/TsaXUtHb
IBwK26tGDBn9f0JB57F4IAWn82yyhbLvHfM1BL76bwwYKAoj30SIc7feoGmLUzrY5VlID5mV76r+
eNmCONZ+W9DPbzfTUUrcqrh6KkXZm5jHcq0mPlj1CIq/VL/qo/xLVRkxZBu7XhYcRBjnFtNkYJgN
vrk7JBHKlBGCA2x0oMVkarizVx3ZaC/D5MoKd8IChub8ssf3eA2tJ1oT5ti5O203grHVoyeWT8d+
DZ2D3rX2ZbBE13/QUhN5qjPCIwbzdjAtdP6V9Y4MFakRKONOWXbWrtk7wXrKC/SACOAwy2fZ0Sg6
krcGuT0AXW/AgQ2cjDOpctfql9syj94KnfzIGzlQQnQZbazxhAZpE5khjeAey1+Wr+RgH9nrZHru
9zIqH+GDb2uL2xI12HeHtQaNSPjF3vf33S3Krpi2GHyr8KEu+gcj4aLzZGuR2yLFQpXRKlkuXyyf
9JQco7XAZJllS7aizA4Lok2iOWZ6U6hss5vTa5ewqspVE8sgp8I7c+sNO7E3VlJjBkO9g1N/8mzo
/VYuOKGdxQGVcfVOtZto5vtoPXggZftdEpT8tGhb5DZZ0/cwmYLmlvg0OhIItwTU7wGyq/EYizyr
+oO+hwgTCmGwXxvwvTm88ToeEnulTYyjBgMBd9bgTsYuvEluAVANH2zzKj+2RyNgrZjkuhgaF+3n
ugis9DAHTOVFtj3FS22YxADnDg4k7uot8K9L3OARXw/V9TLnCbp69EDMut9fPt7ZH+JTCR3qAP8x
xB08qaINg6Mps29XmfWpoRgYAmjiq9VoytFoSHRqFEOVxLHMJnf2tHYemrmOAkmv90FbQW7Vjhuv
qZXnpGy03RLFwWUnmRMXnORLTQOQrW1mlnj8Ft1NBtV2A5iwFPnobCMJVMpbGqtvl00KizKbD8tj
XJaytNJ0YA/uL6hXvEGNIPN6YGvi9yN93MenXDbfJg4aQHyB7rOpqnPfdSkMDBqUrPBkR6/VUB67
3rpPR+dR4pooZwPk7T92eDxxOqfKXKZ43VtPOM0D52oy3Pzb7AGa2rrzTeanPxoJoZ6wqAzWDYwD
ogsNllHeN2ce25DgvZYxepHZCRPf6vMcau/kWA8jFCXaNjyAY/ORDKg2ODIeMaHPv+yDp/P8VHRy
6EoVFXwOlTa7U+wSbJarUkgCVVjmAucDG5nUNED4uO04hs7cahnexOOuP1anCmNJZB8foDEpzXbY
F/uwKTCzAlipCYlqnoLATKvWLgpsAnvKb5ooASJqXU/rbN3WneoOBvGJpX2rslVGUCW+oTELSWw4
aOBlfP4tLT1zhrLEWcuKh9YOXdKc7kMIPRgOWmDFDvz1SrWTJgbsGv7gMMuSmTQYaKO5JdSg4bsQ
xvGnnoyfTF1CK93wjfpV6ydvdeRFsrF74bGzMchlIlaETaqVMEgjC9Nn9jSeKNi54sAgE4DOaqsT
H3w5yi6tk16yYYTxurHN5STdalZZGa/gXV0G6zpssjJQqqmVWBFNcUDaHEOJGGV+n+48X8osNdsi
XLCU6/d/sab9VdG49d3qKoGJgSCsJ2hCjzT0kidZCUcE2MKUkwouBVVDJcnk4ighlrKAyp4RpPTH
JFgBvmmvzeUnS56XnQqpxaONemocpIMvu6DF5/vGODuMNwnDUFaNbiKLfp8tbJ/R20NBtXcJyH/+
jA5GmBxtDHKPfmNEj8lhMlPpsT+aveYPOgZ8DwyqifFuDLcZ6Osa3tCXsI8mg2z/CG8XG5V3DWI+
+OhcNJeZAergEEuddIurKJWLeW6XjDJQtdjN32b4wM1XM18KfNc+xlBmtm/A7RxlVwm9u3yLvbfl
+OMAJC9ggMSbC1Ua7nsOc9QMoYbdWZpmAuIijH5PdFBvDRBjngaaU3/ptWcVeH8PXJHJaRpNAA+W
Kjv0TftVCaf+dmr0l2yNHtMV4wNkqegtLgndm2qAIcKiznxTSVW3GajhmaWl7e0h/ISiEeqZa0q9
Crg/j/ZK4zpa8j1ZlPhoZERDYtL86FOjCOKuwo+YdfUU15ruptmgHUyIqZ0ufwnRUQFKGExGgGMF
2hrcF3e6vKjbFYEVZXA1/5FFMsScKHQICDAA/MB4pGVzl3dDjcY2lgmnhAFEY3ZvW5mrWjJuio9W
AIsjBiQfHUw2fGBjjlbFHsvZMfyURk9YmsJVtBBDcjEomlpjua8Qva4OyRIwg2T/rJPj6Wk+Y2pP
sbyqtntgD1LwUg/dy+Xvq3983GMGCtVf4HIYxxJP6ZoMeehMlgHexwoHEdoRyuL4mTkEZqkGYV+5
cw+Rsyp9ngyQ3RafnaxybQxppeDjmaH/ExqQsIp3XW661AEVv9F603g9hv9kRFaP+xgL5z+Ve2JG
a11aMfupg9UE/Tx4i/n18tcQrJKOMXYTcy4mhOR5IKM1hoYZ2u3oF0nc3kdNSo9p7DhBFs2N5D35
8SjRzkxx9wMq/KC2KJrRnwAzR+v8JUvLIB7qXQIi07/xipV7DR20vfw0rFoAdKllNZozGATBMKw7
rl/yRfJWEywOGNcIAbULBh7Qazq/clpMNUVhC38UNXWn5BpvDMkXEy7OxgJ3xofd0rbrCjeakrpl
P3lzmbmRIqOF+ph6YmGwG5gl8EK9362bu9Nq1EFZE8xqpEdzB9ohQNXjw9/Mz52b4dbfWqI01nBD
+ZhNwdx35WMm3M3zz47ySSGyV5F4cX77xD7txie1TuwMOsSI65zslLlz7cL4r9mqzv3hbqyyqxbF
0qbRV61+cImFIbHGyO8HE7iepn8r2iQI7bl2L4e20DGmme5gugCHN3ck9KXaaUqjwmpxKmMADGqZ
yLzMArdOKDxAl2dYR5/0ysM6TScSa4f/nxPc6kx0jZQogROJDr5RPI3ntvx22YRw72AeHjOo4PHV
+FI8DScnnA1EW43p05nGLi6fk1b/vGzlY+0EMbCxwl3WS97F0GxGDFh9Zd/RurInFGyW5DqO1MUN
+xkJR7rmsrlwQa59bpeLgpxEGFeLYVffM+2t+s7Jb+YldKOX5NoE4aO9yx/GCEztnoxLX3iKG0Aj
40GMo4JyS2eiFKU5cT/6HXTGr+K8rY6D4VSFi3Gs5Vgmcfbp8icWVEDhK97EqqMCUAM06PlWjo2O
rjXmQhn+fKeWflK4BDrchpvprv0aX0U5mEXzPeCMEsPseD1PSc8Ncxs8rGo6pGGHxXVQ3e2+Oesr
KDS8aXmOuhwUJMgS7H2RXLWpzGUWNh8t4ymOexmzsTpnOekKK1oTLG8XTAFBhzYb35iumuqDJo6e
ChkHlqDQwVz9bZDF+ea4rOwyUSuF7ZbosRisU6seKvKZNuhAR4/VdGtkGEZTJpfBmiRfWXj7bExz
NZZ+isuqS3FS16+q57wWRTDvzN3QgmXZxpeHcnfoTp3f/1yD6ekPJNeFW5hqBhiJCZtY5I47O0zj
yExxFqHpzcAxDADfZl700PhY6+N0bVQu+tJocNUy19mf/rDMG9NcZOdDkY2zgZOWVV7yN7JjLPUz
qvx71S9PAFLd//cs/1jnjUUusNAJGe0u10Y/KxK3Kg6gogqnRrZx2Onz0S9oD2H6DbUdyp2KkbY6
eJwimrSnIQCzM6C2/aGD0ixgf+jwS8H2MnvcaZgYVZJVHewB6Q7mrGP6mvtMLIJmO2Vfn+T9AEG5
gX3H3x5yQTOvRVOu8Yxc1vLmXXSIc5DvOYGNcv1+DRZGCy6trwgDlWEzgWM01A9Mv/YC2molrJA/
zdDMS+eJ3MZGqX3uIi0/aG2iBUOTvOLm/lYndegpIH+6ijV1CCwrfV6rBaWXKlp2czdXNxQsQIeo
bozj5d0sunXBQgNSTaw62MW4iNbTTB3GIR59miDpBrozb7+bgyEJsI+VPBSZNlb4KI46QqoqQbU7
/2GmGHwiEEzXv+agx10gJzHJ4Oqi+ELTm5GMERQneKG5Pk0rGxc80pVP5quFXRrflQdoV3hQ43iu
99IRGeFXBK4Ss6MgJcTdd34amxPk9VSCl4X11HxSg87LHtI7xauDIQEDFt0VfnJnSiCduujOoRuj
3NKl1KTNyIyCHOo1fFlAp01842EKQMjlx7vyCiQUY4rRp9XTd+Mj8hrqSefqhF968yO4lS1So3Z6
iiu3BzzY8HI/ebAn1/Y7n+m9oJgg3VWiMxi6E5j/AAeF7fCdRrzio0mjJV5xV8UnsAcB+JkpbpUG
rCOu++pBS4NRmlqIraIsAiI0kIbzowFtN8XWXOFjjzuyM0PMeGc/4CUBDjry+pvccJcr7e3y3hQe
WpT8Nso9Jx0tXKeKGU2P9VHDoHDqz1dMZC8+hJ/lKArRxb41x90CqpXHIKTC61WnmHGJnhxQfo3G
nW6FrqHnrtp+66DEedlH4Xc1UGxSieXgAOKSCRv0xGZuwUU134/O5BaKDN4t3JvArWuUgB0EfNTn
exOlxwTqeojQukkDUi4miq5VMEHvU3LIiQ2hfqETzJhqPI41WvIM/Fo5XEEu1ETVg67nwWjFkp6B
8ItRDX9fZ5B8fjB/KPOh6fIUt4r+bZxS1wwd//KaiONuY4K7nvW1TJ3CxHGNAgaEHmJvPdDjv/Ad
9Uoed1J7zOVNMhsB32nGKVxiVH6dNwF6PKFzN+Pc6veD5hVgXQokPgpPz42P3OmpZwXFYwE2GbSR
HVzFS7Tv/OYI5YidjMRFuLM2xrgYrMtpTvIextL0MS1uHKZm3t+YECIxlw7CZp/LOJM4KIpG6PNg
5NkCS7rJh0lSq3O81ANIw+dudFEfUL1RHWsPcoLdXwQ+DmLUjqFsRFGVPF8+cAnorUJajEqS0C+N
ESLElRMFS5cd/2LRNpY+tCCVrJuiGZbYM4stWjZAL6fzmY4aup5S3kdRBgdWPBMIOhT4HcIFCbEx
eq/mxgB97gmcVX3iO7tyl2TvyeqyWzFq5w5PNHTVg0yPWGaaC5lpqvOYVASuhrd9pXhIYCu3cV6W
7LmqwTVy+cuKDhUHuACWASJl4uuvA0YbczqC+iuxzS8O5lZcgPIlfRJREgiyIkgrYcoLZKxcmMyN
5jRJaQ5+aCAgne8kVXaqTX1NAWPVcrA6SYdKeKxsDPL1XqcFo/fIDP5LC5H6hZd+Y3TbdAeGAS/5
fPkbCuCPcAzwCpDsqxj+5vvy6UQrfaawx1B6aFi787V2YNLcTI6Ugp4eqJUAak+yXcE+HP96Qz0b
IgHo3BBQ657vv7pbDQUTTCNGtLRdVgVa/zSDIHkPNII3hK7uMjX51Fs8kl31DdDinWRlBdGD8hIg
AThnwCLPo61ipRuaZl4Hn8bmCaROsTub6cPlryuzwSUKWWnOIyt8QzA7fS7L4nlt/yJTQCYLPkUo
tOFq5TEq9RpPJXrxcKPsTlUDBdKms1NorPeHy74IponAaK+j4c9kO5giy/mKLaViNnrENjcqZKxc
RACcQ/rK1EmKb/LslUUAFyFn9thluLlgCy0zddPWBz8/YpgTFqv9DCLb5TVRQDyzYAgs2/XRKRzk
o26CewhNKlYGBAYa0cGZNhai9yTEuo1dNd1XU2FeK+msXqdFKxs7E4Cc3oUCLMauj3uIz8AwjtHM
aasMAMO3T9o67xIdjzGnCPqyfNCS6gge32+jHl6XtJPR3wj4JzTsfOCAoKQAph1+YGRVB+gHVPjG
1lPfBcVPDYKixQnYy/sq9bu36Lp/V5plrJzjIx76J+PxclQJRDjPfwG3RRI6KjTJ8QuYslLZ+Vbl
ZiUapW7zpXusHpnkqHWj7rL7OHKjyI8GF4fBDjBiw7O+yrlARDt2+0G48x7JAlUXCz8nzSPMpwLc
1hSSa0sU1xsTvKKRXaT6WoCtl8kqxk0NGl2MQq2307LuL39bURRvDXEbtoszNR1KbFhzaozHDFOo
p2VeIPWJLy7pUkk+G9/tNgeyTsYAn8za3GfdeEvV6umyN2ITFriNMduD9yV3YSRaWZCVsJu4wAtv
7F0dtabLJgTpC3bDbxPs/zcnjh1aysrYUHwn+wL2wp1ujvu1/TyO8/04WMFlY+LV+W2MC3y1tB1M
rFMkoPWoHSlQsL5pANldm3MhuWyFnw6PL/Sp0M1Tba6HXKxt0gMRhojTb4YagtWgSLrsjPByQAPs
lwku1kxS6nPewRtGNo4xcnf9zKjNqyPy6s/ScoouuBq21tj/bxYqVcg8zysc6oLuU72bD+t+Rtk3
hbyLIsVMitoWZGuNe1myvhCE5pk1xUYvuaCnpdAjFw/0Q53VLziY6uVWM8tne5q/RIUu4xoXpEpn
9tnybrzFQPmy2g2+LaMpIVfZftrFB12avIvN4OkFEnF2bHBHXxsNU59SvBt0clVrP530eSnvaz0G
pG5xkcBB7Fxag2Rhwd/xGNP/j00+21XwBANCETYZYd9wS66SfY6UYsHTSEasKw5RYE81ClAOCH25
DZc0NFHwPPm3QMCe7Kmf3TDlwAqFTpmsjDhoCCT7bEoNFZnE+aItpqLUUxsya6joHjpAKgLHa3MU
VsF++hfCArhGkUaDlx01KSSE5+aIMk+Ko8McY5CcbkL/u3ITgztqOsj6IMIw2Vji9p4y1eaoRgoe
C4jGbt+jRM3wnrKnpOghdOYRt+tiRro+2vCoh8CTAwgZhjjx9TCWgsdBcSff5zLHuG3WrVZeZMnG
MbIHOZVc/k4Y86bpsL6rhWYzFxlhNFThUq4jCAdjF2rcvtr2dwnyLc0krgb3FKNwMYHpLjGGIY3k
9fJRLbx3Nua5ezQtuiYbAf3zW/A8V3HnOuMXA2z+l62I49+G1DL0ESzcctzyjejfF46Or9nOpRfh
ul6q6BRBEaAuXidzfCTWeAPo+Wibqbssmew+En7kjXluMQuqM6oRmE+PqAITPzolKEFbP9m7Unqy
iIyhVYSxX0DxQN/K3a961i9OFg+o1qYNdYEFcp3ksU+vZ1Bo99YjeFBcNKxczNmAmbeUkcQIPzWG
PzApQcCrgrfZ+d4fzdnCXB+aC5mZ7VqUWaLmXk0bbygOY6n5lvXkxNp9Fj6MduNLlpl9R/4AB58V
SDrAn2UYfHHL6PqigawcO+a01zR0k0OztzFsDfPtVxUvtMg3JBwyoiwNgjiWDeIuogMUd+7uECpr
V2j24M9WnV8n8RjF3mK1U+aNXdF7Tt/n7lBCzeuyq+x64DwFSTeDvesmrDvcCRt3ZKoWK8LwOsGD
1FHB+PPQV7MbDqjRYMfSRdbmFHzbM4vcump9P+kds1gQesSkPVQgJsn6vQOUeK90HXqUOlJqABO4
SzHPMgDa0w5ZNdUxw6Mvxj3oueJ7Uq70ZrHi6aUJ5wKD+mASuaudaj5F4dqanjbS4aDkAI8otpW/
jClRXT1VC/CLmHExem015odkbaObCMyVJrAVyYq2Neh590Zuq/t0MMEYHeUr0BhEW3XAofN8b6lF
AeCe2nm2s1anzLGqf0he4EzUQm26wehY9TnKyu99nY9vC00xkKcs2ay4a9jhz4OJTDmCvmW5RS+1
uu1W8BfFlJEMUYKzxlij/DhGtE1OGh7+idvMXai5qh4OuE1Gs3zsR6v7719GTO8NRwM2J6hYuLCh
VpwRY7F7P8ac0i7vncGdlbSS7AnB3WVY4ILCNCPW8MPQNI3DqgePf++b9J82f6zHT6rxUDs/chIo
5fdIkw3XiQoHW4P8vleTvMmbCQaNfX6f3Fq78qk8hg1gCksw7EPgiCAiuwbGwdpDUqD/A2FrwT1m
IOMEml9F6fJDiywb7G605wF0xEr4AMJC8Kx3PdTEZ313eeOLoNwYWAI3kAnRWgcYnvMDR1HsUKny
Ec1ivG0iikoU3S/FU3SlHSibUW280HHbr627PKFckrt14kGN+A9mjkUp7Nkv4VL0qUq1op3wS3KU
9g0MqScBy7/orjzJGRNk1vhCRYFise5AsArskqrXPoMT9ao/APcXhJ//ACElWs/NV+ahlNC9WOs8
hDXWlAcObF88FHtoB+3Ypc3IVyv5k0BwcW+/J1+2aGeMXGj6+/fM7zWXXV0MWdPdybkYRbf0mS0u
IVrnsim0HrbSYwuu+l106t3omDyvX+RVLKkxdrVsnowkseupBBcMtqfynT2QMaS0t0721R8McMsW
jv3/xhaKlxpVS9jqAhAo/NPeQWIQuVb0T5m78YGVDvVb8nx5T0pjk0sCwsmclL59X7nske2E9C6D
UraxG0F+Ln2msrXhb0mbnasQQTWgn8EVhkZLr03c/+wEaBPwFule6a94iFte8tz98wfrJzPIHTmW
qRAdOjrM4PRzrSAf2Xn5Exhz7zRvKaBlKxv0Eh9yGGOwQVfECJo4FyM70dfKocwikuY3bcdG/53H
8soJ+lNgPWiPBWo5+cP0mQb6ab5veleWtAsDafMTOKcVCwIWRmThEkuRRtiDG/ePtJDcx2IjeJWA
9RU8ffxYuN53jhVWMFLZ405rANknL9ogCU9BimqAjpcNzRmYTDK5c3rszQp5PlJUS+uLa/Sg6X7u
x+SmHpXWb4q19qF5OsvePOz78FHKnsyYzcRoJiigzjci9CNyPU+HwVdKF3gYL/uU3te7xgPa87HH
7YT6mHJj7KDAt5ONarPz5JJpbjtSJOWWUcA08HI4Ryt1NyOR9v5i028d5GK0aIw+zhk8oAuqr4wa
htwy7SAS5IEixWyxn/zBJabiDCSrhpufy77jMV21gvaD3zpHEr/1gBrSFNrkvsQp0VYH/ABDeMje
WDPyfNWqOEtm8HaxjQcGZ4BY5yuzAG/Av+I85uSax8sWRWu1NchtszoaSiejau83uY6S5hetbfaX
LQiGvTU26PXLJy7+IYdTMMwWMH5Pphvu0SzEnCG7FVxWbZsr5EZSHhGJW/wjfKL2nE0KbLJrCGKX
OwPSM2iL+ssudAufhr79WBuy1RNlEJgtZ8PIwPcBhXy+eoSgV2/0sLomLxD5wZmZeGb2pO+iPwDn
ily0UCyF3iFgHZAWPzcGUkM7Re0NXZa89tTxrTeldXzRGbI5ufiviDFfEAWzWjckVL01pCBLvqIG
GKSTxu1q+lIYmPG2c69ZXsO2fYuj17G2/QrVKmdVDm2N1016nU9xLDncmGvnuxFgFlSRAFEwMfLG
q7qujj3aqbWYm6qjFugHKcLq43qe22FLsElm1jYvQBcwmYBMstl2sNbVQYKZCAgC3qXS6Pl4GZ1b
407sKK17PVt0cOt8im414HQYI2jeutFNBwAsqz6mP1RZ/1HQcT63ysWsGlum3q0r+5bZIzmMh2Fn
nejVH7wgPp5tzBJuWiYYan2QBC+KqFFp35n+/H3xIFKzi0H4AFq5a7pLA8eXTQ0JmAnO7XHfc45H
OhIHPXpGDpD76VMRdB1jx90naJok98XbeqO66ufyRZYiClfSAckE5HggWkO5Z36dpNGoQDLTp+p4
suvlUOTmc9sT2ckq/KJg+wVYB299lFbP41O3HcUaK9jRH7qf+b0RNHvWZxsGr4GK8N9QZuKLbuxx
l4VThA3wtbAXQxW0ekwAkzFmCfJd9O0YBAjVQ5WCtpJbtQWt3a6OMuoDtPsIUkvM/dOnuhgPkltJ
tLe3dri4X5bZzknp/HuGTDfvsxtQoIih4hhL1knmErdMkd2sKDzZJkaLJq/QryYKrYtRAqb/eB2g
lwvlB2Ts6IrjWXIeC+EQ163SJhRlO0JckPO8jrT7JPloooDbGuE8KaLFiK00QqEDbRjN11xWBBhd
g93ku+nKlPgkOudtyKDZ6I8A0fQOV9ucv10Vp1ZqGOYvlssJwzVylsv3v8PfJ1s7XFxPSRVDKB52
uqD5uvycPFQjk/eeoAPkmw5x8GdjN9zJB2yEkbFxkLvDbSPsUDGmOPLpsjPq9qSR75NMbIWt/AXv
+OqcNmTzXC4Eu1apBsjXTBrGryISgkWtpOF+1fVZytvIAuGjTRM6RXh5gHyVBdJm5UxnSNsQSEL2
ZMUIiYcJO1wsSRoUy8489ft8P0CL2wtXlxaujMVRaByAVxyImFyCLuC5ca3K0nYAAYEfTeCEoZ+S
8s7uO1SZNcwEfLu8JYQriBYrwPkaE2nlHgZjjap0VIEqpMkdL23zXb98IRAYvWxF0P/UGX89qN0B
T3ZQ3D13KbatOFz0FqrEeO0w7dkga9zkhuy7wWMM6MWT7GEgKKpgwwGej+a4g/445ZKfrrKicooS
w1cxkAMs6L56sd8hfu2jvMEriNEzY9ypH7djbi9NSPwFBvPiR1UfrPFp0lvv8ockgmPyzBAXGxj0
URZUhg2/7ZK9PmWLVxr9Q52asWvb1exZc39ohuyz1inXYWzdkNKIvXJIvgNv9B2d0tajVvcG1pgV
lJnh9VDFq8s0BvU0PNEqzb1lyG13VZCTR1W/s0tM49M2bz0jynNvptNbo6o/SVxPbm3Wx7GBEIyr
LZh6NSdS7y97K3SWgaJ19MZsTHadR00YqQmIpXJ8Ucg73wPHqOteOpJ02F22I4wVQBtAHqOhzYq7
+9wQfvpMjEEh/1uuTYI6AWiYMTbitKae8nzZnmDTgbLntznudFmVcLCslhI/T5VjDqB+NOl7B7DX
y2aEu25rh33fzSkWGmlLlwzBgvc4tkAWVC8QjTm0AZsMA1pfCmUSbYOtQW4bTBHJq3KEY5HtteFN
2EJXgQkj03sUwNrGUxZPqT18VVRtZMZFwQLuH+A+NcxaQA383NlszlcnBmWbP5avVau5hiUTAhR+
z+2RwqUPUFYmpB+ww1n6AIIncs0Q7Y3vPBgJeHnA0yVzSlD7Pj/FuKtdcWJn0nqYZO2a7ra8w6wd
5FR1n36WglREq4eeEIS6MWTHiornX7BBSqlXkYMCx3WTu8qxCjBsdz3t4yfbX023/QnlOH+5kvko
WritWS5Kl5SMdJ6wcJ0Kacz5LSpVyakpuFA1C4OaKHoDWQCYyrljhe5AfKYpDb+o430c3ZTr6rFG
6tJpbhLWktOE/TUudzizxiVFeUTnnII7xS+VFnxHFvKGEYoR4Oc35vFU9wakB0vFv7zXRUfKxsX3
Z/Jmq4McjBGhwsW0qTEyuNdqUD+jkX/ZioBEA+H4+0vyDWBnsNRmymCG5UVs/Afo6trVh0Nquc7L
CqrnYjcceuexsmSmZR5yZ/Sg1gPGcWDavMsSD53n9tiBc7GG1KgBJBUal9pXkDFLKuySxeRPlUFf
AJG0sJhjOXpN+iOZ0fgHAVYMzYHJPJaNbM5VuBtQYjANXHsaRNbOYzUZSGUoOmp7uMXduvxJU9lQ
jvhD/rbA7bcu0TAHoMLC+v3fNSzmd+36aTd+qh9r8DaEgSwbE3vFZrDRdoJj3A6M+ixXCGVeYaaR
DIVbyhDVonIJHo+Yo8ewP8swObeirmuQISM+GDNEd9s/LT8qz35DVvtzBeQiaDFwtDziBRs+ylCE
Ar4VbIuNbe7eC9HZT7O6MvxkCaKvzacl6G7rJwQnZn5egeABH0Z3L3/4Cb/qxiw70DebnkymnjsE
wakUXyzrwSz+e/b/c7+4C68F1qZ2GvhVV7gAUnBF2LG0hCc8nTdecLEx1W1qLAmMdNHsGspVbT22
1uqGWec15EVygAmDf2OMO5xBLpVQvJfZAWY6ruWarEqJmlNXAd5du7d/olwodNDGvDwIU1Dl4q8f
ZyzixOkznM2KetNAhMBezduWFvtFWR5SdZCMJwuzWRQqf9njfNSV0qzyCGkzuStBT8ZIYcgXBnVg
ALZKYk0Yg4ytELVRDPzwLciJQECzUXB7E+12Hb465VfJirED78N1inEiCNSZuL95ZgeLxiDaAa26
32Cgxwi6PSt1zZ6CwjJIjP6GVRgxv7HH7eWiUSt0QuFQnRbe5MR+WyWu1n6p5htzvDJAi2WUB4mP
DFN5yUduI0edZSV6GbOoBET4WO7GA9lP1/ITQ9DMOveO29Fjmi1RMlvEVw72Xg+sxE0eSwyjgfnF
bfWT7tf7XornZlfzJfe4HW6A8ka1Sywhy5vnZ6b30gb0lUm7JT6RFN3eh50vWePCv6zmpDLn95QZ
I/r3GEVZYzff/S/N7NX8dV49Jr+h+M3VIB/nEGbRv+OHbzpVdC7mTMFbklFGqAG5IhBg7l4g34h3
MjAkaZBC7sqV8oAIN+LvxzJfNaq0PlIhwW5AE8ZFdkQh/R4FxhENmDR3nQc2cWsdpwdJ5MqscvEE
zRQ1j8HbDp4X+yE8dXvrtkH5dnEziJzkwYSmVmr+TTq/8ZQLp9HsC7Orcb71WuQueeLpThwkcejN
OVhZw0SSz/8fe+ZXGcLgAipzmjgte/iYg7eYfNMNl0GQME48Mj41fcfctFSJVeFF9dtJHq/W22Ze
FSWMOnOKIW2Ii8Vfl7qVZdWshPJxs/zyjQeNqZNjzYsGM+X1fO1coaaKivHqaZ/+QMFPvDN+2+JS
21yJTDKwWHGeaH/N2FSiL7YPeG12qI4QXf6sQ95EruXHwuGSiyyEN1nSUpR52Dcwa+qf9PhQll8x
yexHFu6RGZzi0i0hPu1+u8ldIG3SmXPvwB7r3aPGs8v29JkNvQOtckBvQ7IDZebYV9+4p2PktndS
tht8A+MyVeSxHpq5JyDm/YOvKS6CbAKT2/GOGqmVrcI9BvEwANqMdwlwAuAERlEp2ukSMLDUHrfb
+0kxlMSAveX0Tqy0C0E4MZ6yI0vpHV+V2ZOcaDzcadUTSOGwpHp0MFt4aI/mITyCrrZ4BUC7Ojqn
tXPlkDXxy/r3Z+WvjVDNI5ChwGx8xNxTgJ7NTfdC3/ADAmPX7+MvYeQ6UlyQ8OuyKVSMrYHKEBX6
8+hJ9Ekv1AQ1n+Wh98P9sK88eiQ3szczHNLxb2o9W3PcXqxSohRtiLt5WBKM7raQqjGVRbIlRCuI
TFuDphiQLNBnOPfJoA1eY8jh/NHUf2gL9HeUVZb2io7nrQ3uTghjsjbRglseHWXyP6Rd13LcurL9
IlYxh1fGScqWLPuF5bDNnDO//i6M97E4EM5A1+dJqpKqmgAa3Y0Oa9mm3pzGpXQxAPSLc71Z4S9G
GIEeih4ZQINTB7SkQw/6C+RwScZl3JfAn0rQqqniuulHNHNxoifmujbiqAOaUrWaAR8B42XWB6ON
vDJqbE15ur4q5gltpFAmEtiZSzFiXNJVhORVVqSbrogK57oM5qN8u3OUYYzLGCU8hWS//RWQYboj
HcO9djv5oq84AKN/yINqx5HJCuS3MinjKDYjxlpI8CceDD93K6fFzAA62m94F4m7OkrJJ32Qem3B
MwXgApgyze3ikQyBRoFw0/2IbxHIoxX7LzoBAOVH+ItVA2C2JqUdo9RUXZJAqGEGUghMKOFLVn++
vofk5tDu2lQwoIDuZCCA0M1RRiUqiZzi9iaa8jlUhc4ew+JGF8KjNVkA8ysxVzsvN2GqfbkumKn6
G8HU4hIrStKlBKNJ1/Xdoc5UzApMEa6ZOvE4q3iiKP3XJHXK1BhrbLMmyPT7Vqs8A5zX1xfENu6b
FVE3oM60ulEUaKP2FN2Gh+wQuvJ+8MXXFa5z2ukeRx4rmNweHaX9qmD0uknqWlqHwkj6uUleygRZ
nBQFoeSXpaN6p2l+HWpOKfy8LptpUTZLpa5DmY2rES14YiJofmoF61uTcauRvFOjbL64YrI0mvB2
but1taspvsnG6qFUGsMVqlW3w7oCC0+Y2cuk3w5WtV+1/sEwVrfstds+M750g/ypQXHARmHTQ0hz
lDod1VNDtdFt7MepYrppPf9ACapCd0H7ZdUy4FMv/e1QDnf5bL4ks5m6cd8A1njKfqVGDDCxxgYr
7/NiFreLsd7nFfmyXLIVQYcrj9TUXguzBRdJXfljpSJpHpvcdgmm2dvU3qirM8pi2C6k9masrRfr
sdOJxj16L90pjb2oNOxZBFvIYKIAmOyvHzzzUAD4gsKthB51GjLIWNQhVXLc2lY7SXXqiurkxKLI
CSmY2WVEEn/EENXfRNm6IQ6GOXa/K8TqS4sczbxT7cEFxyt5w5S3uRf5ppPvK449ZJYAt6LJA2Aj
umvaXOlGBaKTyEmm2lGaL2WHd1qi20nztV0qV8wK27DARNApnPiDea8QeWCE0DQxDUyZkHUq2izr
sO60tQ6a2e0ghiOCbaY2MiizoRfLsBqlpiDEUV5xW9wK0c3LDGBPxZmfk7vs+3WVYe/oRiBlLPph
ieMxAT+YkRivEWBKkLP1OiV/FfpJ8hK5DhJNQmg6m8c0Gv4xhoxTVWIqLeBx0eMDZEB0xVweaatW
y1o2uC9ztHiKARYk84FLJ8MTQq3SBH9PpXaIfzrSxwGgFOsU8wI5ngzKJMaAggVpCDyMWnR2OcQH
QOe4ovzt+oExBjTRiPVnv5AvvNwvcRI6JJnRXjO+9omNfizlh2XLXgL2eB2Xz1Sc+FuPfPoPtHqj
ApkHaWWnPHJCcijvApPNR1AmICpmTQ0VaE0PEIC06pwas7rNAOrxuwL37/qSr2+sKlKX3kyKtlxT
+LNy6lvPagfNB11GfDRhvTmimPWC7e5ST4xesNYuS6AoqoaBsDUCeq+s7YGt42FiZHEAC7Kgltzf
6/2a7edwEV6nyAKiX17EvIiFt8eUIymSZDCrBPpE4CVB26rJtnaKPALkPAE2y8AQ3rG7Ez+j/46z
C+Q2XDtdciAbK6tgtkm2SqiYura+lVuPoh5+UuXIlXrrCfNRk50NOkeveauljOuIsT8zLrDaVoyd
XinAuJuAVWjeZeIPDRMI11WKaco3+ksZHa2VwmmRIc1Uq5tmnL5gDPDxughWNz4u6lsTDrWLgloK
FZqbYNhCCxMX2akstFvkHe7HKv6ar4k9V6AmKAd7Bfw7RzZ7fW+yqd1srCJXxw5XhoBNGv50g4Ba
6+0QBmIF7Pg82+LI5WTkCaU2tYx1uTJb+C7TAsKKsdhJwYNuZ5oCNOQYZBye5GguNXMdxTJOybkZ
yaksb+rmh9pxinhsA7uRQZ1bruVCaWDMCUlEM4h/yp7iZkjsWUD5qV7L5Y5k80nXqwrsfsmW9sY9
70FLTufd/dt8AX168iKJCI2RiMo7Ww4Vu1qfQ2A/zsh7cRSFKYp0ZJNpe2QXqMW2SVml6ogzS/dT
fjAfYpA8HjBk5c41gFUWX/IscV8lpGPAuy6aqS0bydQi17Aw13xFKFf24Mwr40Pf8eoGbBEGQdEE
osC7kVBlaqK2X1qkVsbSkTDoNHSciJslwcJgJlBqgYijmtQikhYMaFYmoOQTT7EnJfWwrypDDa5v
Fcseb6VQF0tpQ72WLUgR0HZgRw1YyeRswnAIGm+UsnCQfvOHqeaN7TID/a1cKmpq9DodEi0hnd+r
H/6SAMqROzcyRlMMr/5Vv4R3+W3zU7QBHs3ZV9Y930qmYqlqNKswlyA5NbO9LK/uOD1rE8cJsHR/
I4RG0ReTECdqxJprKSuAB8cXORTtHKkeG/1xnFEYZuFsK4yKmOo6LKS1STU3P7XoKfxV7wsQkGdO
80NZ7kaPYJ7yzAhrFgKkfH+0k+aCHLQyluUeu0giiCyyp6D5Kh3NL0igonNf9RsMa8nfhYnb/Mo5
PouKohStHnJxwc6qVYqU3K2RPY0qB+aX+VQCRZ+ORggRQFR0R7Si9cbUW1idipAsIOw3sZs4JfQS
9vkDPDHMu76RJ1/6nrQDhbsV4wSrWYdFqd2k4SyJqZAbCdS2ySFZKjJVrpEW35NMO2KGGIVyay+a
6et1k8J89213j6x2E+M1WlaZVUtu2D6/759iV3A6kJkvn/j1HAYEAbHAbydFOZlo7adsHrBzJqbX
g9WvbpNboB6JATJ9sC1kOlpLbBVOVnUzAYgWD6JPOHD+qjdt+yGUua67XI+nFB8S3syn6hDftf0t
imnwcnXQfE7/AXGG9emvqnZbqZT5BqZkv3QzpJJuvPLn/JSeN3t1Mkzw3PARSXhqRJntuJHntFRw
tFX+T5JOgOyKvDV6qCOO/TxPG9FxiqUBCBHuVUdMRukreseiYsK0Cc4QJJPiTvO1PYCY9uuxcMYz
31gUjL+awglfCTwbt0mbaWY28ikdFjLRSMLOJPK1H4afHFLJ6c0HMksT78SjOtyHTiZwrduZP+3a
uil9Vhs9R0oyxOCJu3gl4t1fJH4K0QDReIMHTEgH47CYkapftGU9M0iTsBu1vSi1kUv5G0gDXDBd
A5Y9xnEJr97lZTZbNe1jcHO6xdTdV3l6Wy69H62ZP2Y5JzxmFVsAly8RCkl0xwNF51JWq7bo10XT
LjadtMx2jpCCHYPU4FJgwpRBj5QD70HKML2QqZ5J/DCapVPhQG3Gudy3iurKzVHJboaO2/tBdog6
UkgAmbGOITdU46gjbY24WNE4jnd/ADp5TLitZwQKGXMMFbqjuJaIcUcv5NGWKJpFLQUkFWzC78bj
bLaT7DZTntR9ticNSormFOsjqOR5iDCsHMeFbMoeyWNe5eA3RlUfpcASnBGNTdokFl/xKgGL5SE4
sO6LLEIrMbhEwNDppk8xAsibVmNziQEkKqNGlTPuan8CkpBcOeG+9Sa39KIvBE9M2VvZy1gBzRGE
Nfg/DdNxdzw8ANYr7+KbKJXqQwwgxESN8731apkA/fNTwUGzgStEduuJvmTYtdcAr3aMDvHkiaad
YM6Lz8tG7ss7zQNJI16zwB96x+WU9WU41ICSg08KmxfSoqq7nSv3r8jeuSSNft3xM2wmRL2Jo+LQ
flTzCrOPqgsOlmOjKs4ojIcSWa3rYthKtpFDmYmkQ763WzU0+u5lB2N3iDB6u9gDWTkoA56GsaKZ
i1VRBrCIrbVUZ5ymeACF7hla3gTXWeuIO4PzNGEwnSFTvVkZ5XWaokEKMoQs8yZ5XDp7AGsCaRut
d8LsNbkv/VIcEe4uP7NcJIB7iGzh3vjE2WByUNf0hrJYZZlp+QDOOSwZfhcelwzpyX6KhhxeSoTc
hWuiKGM1I3UwxS1E/UYGJjjVBBn47wzTZmcpw9S16oTYGoaJMD0Nt91XAjhGmrXnDHaYdxNYD4iL
g6TiJCOb8GgmBwkUS28MbUKfWXvrrwWtd+oHGM3I51/bRsrktFXXoL6DKzGoT8JqfG+H4ruiZ98W
JfllTj85+sH0aH82E2iK+JpNgB/GlVh1JqSRabn6nvRRpy+kjNSCf2U4cq/gdTuGAbNLebI1Cvls
Qd75sXmU7NQdbfGp2YN4L7V54pj+c7M6yrwsaRgvoAOH+ZannwBtD4zS9AZFfKn1kPMq4+jJO5J7
QZ91QRugJ607u0IC+mDBG/zsEzHQAt7t3HvAWxxlYWo1XWfMEYCu8C4Mxk+G6CqWv37W8WzXfV1y
wJVRDbaUOB+QzTtGyqyEWV2bDVBUYbc1v79DxtieHeWAeNouHV6HFcdLKDT3g9oZUlYhnoQRS3bG
59/IHeEdAHKgpFwGQ97aKPsiFKM0R4hpoaKzmxxJT5Lg6E8WmjXRe//l+gW8bjQVOuhpasmaixDC
SKc0nDoAKCWP745YZQYZJJ8AMDZUAipAKYuu5c1sCDMWFfW7XI0PkaCf5LaNnEbo/d5MUGAwo88q
2EnseMi/Xl8lK68F8edxF7RDASPn8tobYRxmbSzCG+bF17yOv/e57FmpBZXNb7pKfIqa+ZCF6WMs
No+Jmd0po/WYZ9OTEuvu9W9hhjabT6GON+vyrLaA1uxWeh26ulwObh0KohtVZeFdF0U29Z0p34ii
XIeqIa2cxBCVz9VXVOkKu2q5U3yMThJQNCJzggc2wHro3LwOqqKmmrrfFlU7rTsZOqSgN5yXimfr
0EYSdYgANTDRtzKg4VbO7HUxP01zkMnCU5zM+35dAb7x0kYReh95PFpcydSZye2yqlUFyQTYSSJU
Ct7v6Sxe2MZSDiRhNHCCYeYS0NOXeiqNwBUQLIB7lMtymkYDDVnxd3AU/byuGMxI1ALsNtqXdRME
UJScChQAMbYNmEfBGR/vrq293h498qTrTP+6NJaj2AqjvKCSGgqY+LCodYwcy1h3mqX/o2kdiqa8
dkdWsgd8cm8Lo0JszdLKVlpEghcEGL7XubIR9vrJ1+ycxlYCeMQYIBFkjKn7Hmd8jkzWddh+AGXo
BiWZEOXLOMFTBCaMHi1Hpd3ffiAOZevK21LJ3zehU2QqoLqtIYmkOGTdTqNnEQg0KAAS3Ux6J4ue
h58feAuyzMp2idQ9jBVtmqMBgslDOf9ZP8U+AFMdA+ms3Cue+NQYLAcMFhPA3yo63p+qRRmyqlO6
1VQLUuxUD+PoKLvkZgREZXOvEwwH3rObFUshP6UpJHUEjH/aW8VGDy6TMJSxtfVp8WKHNGISDDc8
KB74qQeWfbmQRx3las6hAXwkGTE+xu0wJZ8F1QkAg0duMpJxdheSqLObq6xRShM7GWPWLTuiN9Ed
fPAUnxuskfw8crKvjPgC4HvI++HURCRfqfge2hvXYW3K50cZefIqAEn+K3YdGfwPJC9GgJGAUnl5
GVIlTmc1lsiJkRmX3DUBZSJ4Ld6aiOzxO3cnGVYNE/kW4HWRpkILBWVC9Wzoh2GagWGK5gUl8YwC
CSPgpuJ5RtDnm/y50V7M0DbmD0Bx8oRTJnWqC31NjRbbqh/T0Aiy8WGMln0uPF433eybt1klZU8X
qw6NvB1ktwmnFj1Uivw8Zt1yjxmfwZHidDzVy2j6cS8mpw708TawSlVnmozlGTid6sP1z2GYPIBr
oWNLwvA+qOOpe2KCzGBEnUZ2o8V6AHHZbRuNntnIHDHs+4hKAQ4Wmep3fNFNbWEAjWjT6JNEjblX
AiuIHHnH5WliBPswaW+SqP0FxELXSwkkkdEz3eluSLA/Hqyg9Mob3kOGqTUGaEtwFYE+R48OFqk5
q+M4ya4gz3YjJIeh2Zv5sz6mnPQ785w2gqhVxWaotgIGldwuRuvZLJ+EtvmkziUHGIO9HkM6w98o
KLFcXvpFnHSQ0owyxgIHO9IwBhlqh3aqHGTQ7euax5r2Akulivwn9A7ol1QIaJb9miupDjidQ/jQ
+9URrmGveuPn+ti9yj+a/YcQTJkr3EilVljEmaYJnUrMWntafyjA2bwllPbGbbQfErsH94Mtn/jQ
TKwAEcs1kLtAjAjGQyqMMUOQREopBKf75aXwiiA6aQfZlo/88X2mt0W3MpDfNFQ1QM9+eYwoFSnj
PFZoJALf7gqMR3DNEe4FA88IZXD5pUdWWh2wBG8SqW1tp1WV5xItN2ogAp5JAQqbojt6CQqauvuk
oUZnoc6cG8dhab9P2bNuCE7YPkjDYwv+z4Sb7maVqy4+iEq6oWF8bLICHwTWpjOzegQaE5JXBEyO
Q2pW6YFnDNjbDmQgPMjxJn7HKCRNsyinGUIBEj+Sbf9NSCei4SLxdc6QJssiaBthlMPqsy5qVSVB
H5VUTuhwkgMgD98jlcrJZzDvqaFp6O9EX6EEuoRLZerGRVlGMZHdoxqMJ4K9G+49AmcMoHYkFUEm
DSBIjm1gGfGtTCoU6CahqCK9Q/j2RMj2cgy8invhZvVSAMPzglOim9SjHhDcYLoUCco+clyXCyyS
PomHAq6/XUovNtXbNMn2Yy4FSTi70qztolHhVTZZCA0XQinHCz7m3uqGGkLd1Z9RN5ftEjgbp2RX
+r/7BIR1r78av8BGCag4l/cuZh/rZtXEUG4eO21UKmPeRsQQTp4ZqM74VJ3HptEoSugo3RY1OV79
kxW8breaMkyS3kxhVTbgndiHh+TQgn0GOb+Ax17Ayk5d7C5ljoaqncM2xZEuBzMA2DkI0C2UOgn5
MYIOPHDi//80g27AtJNsnGIq9CUpe2NoYguXpF6elvVVqe9n9fNfXAoUqtFyiDEUFYi6lycG+yqm
1joDs/eH5Is3hG9mdkBPRIA8+E6EHAV1K4B6DU4NDWhVaCejDOjct4mxNjqKIuh9+tU3sXgy0w5J
TVMLA1HGqEHTKwD8+/8vciuW3kh1TNIhi4zFbbzVX9GBC2TIm/Eg+30gcJnnGBbbBCAXMKQJNrGI
4anLLY30LJG1pOzxDJ686lF/mW6E28whz1LhI68MRvR/KZCy2jUG6zvMvUAcgh3zgPfbUQowLuLq
xw+8gt+/TS+lUVFjnjSR2ueQ1nntPhRMcNrlNoGkHzHbnqT2iKdUo9z/VTkB/OMY18augtDP1KkL
iCGGacyknKzzTB/s5AIJw/GMyz0VnV4cJ/XehEMcQkiFwKsp74DPAJ61dKI+IZkR1upDJ0+iB+Iv
4K6UBhI362R+GjKwJ+ZRouyuKyxriy1Mpp/J08hs3KUGVVMtFUUMvohYqnVfW4vMDrtK51yL91Hr
mc5dQRoT5DKIly+lxG1fVQpaf11dRauGicwp0OP6U9SGnzK5m9zra2JqKSDITRWkFKBHouePCV1F
K/QpOT3JX0N7ufkN8jl7qYg3G7fwRa7Zpa3B8jbyKA88VYMUGy3kkZq2/JwSYw3Ih+j1Ax04713Q
pSzKiqpROQtNmPTnzFBe+NlwAnTOtDpx0J5kT56d6EA4RnT1RcyewYXxgUQjb72U74UKt21TZVBX
UO6mr8DoQ4kv3k3I9PE87vkZ9X5vAR+MfJEBlhFKdaQqDMsOI+TYW/Gl2A3PqmBPE7oGBhe4x9UX
oOB6jVe4iZs7CpoaskfCWWN8qVyMrfK5t99HdmT7DVQ1MD6PlAPlVmQhUxvFinpXeTIfoqMC8Hkp
0H+Q1t0PQMcSA/d+8X+kndMSmyBnHCZCjAFp56a1xiEdXiGQdip3fQF0Gne4gdEkcrG88ytwIxAU
xw0QI6Bdsy/5/RMBQABWi2NFtn7f27k9o61ssafvaJrEegUwZnADO84Ony/35hOawppmw4qxZsQ+
AOcArlntFfsIsTo/oGMkdhA0i0CMxmAOMsnnHrCNtCjsND1sscOjnzwSYrrxUOHl/oGU9fuzvJRE
xY5xtjRlcpb0Sl50jdOpwOz8gRDIGX6mD3+RSLqUR1n2RSKWIsbKOg9Txpi0PGROctKC+hFkkPx+
sPcm/lIcdTHWeY0irYE4HBygMzu0G4B0BylQDFgj5/kNRH/BX6UlLsQqlHmorGxdRgvmQQeQ4A5M
n655ahJwi33oPr73lpfSqHgrNEZjEMmeyl97V/hBTjF2ZYDXgoU3sVvwinJ9C1nApQm4FElFXFhe
PpQ9RKaox9d3M5i4NFJXOXAvHvMEkUdFNx96o5HovHTS4MS2lkqzOlh1xR8BAuCY3TMoKN30hTw7
2ulueFIn1AO5ddz3uQCscSOZivPmvKyGpIFk0tG0urlrjPd6dkSI7o4Er1rbi+pOSLkvZ0ZS61Iw
5bhFea3R4w/BZHMRX6Y+8WSqb0UfsOa8VVKe25LnRBoGCDMEv2i/KdV9mv/gRD5MI7PZScozL8m0
SmIBGaQVTQB0e1u7gkfg4ES3fJBFbtWDeSM2AimrpjXarLQlBPZp47dLejSk5J//cVGUJTPS2JyE
BDLkGwxiOIKdu8iyej1xgR9AD2XMH11qBWXKkkkT86aCvGNh/47+q/gXUcbJ1Rxtdvqb+h8h2oWe
e32hjCzkhWA6TB6FTmrQBEDuwavklz8xki6Mq5uoR3jBgHgK1Z9v6/C0RF/r/Kf5PfIffl7/Bsbw
3OU3UCauattZ6md8A4ntwMpi/lM9mKptIhOKWdLFF10p3se1Y2juB8w5R3/P8cnGHedTU+aLAukk
4CH6u2ZOBMKz3hNdEZXdB67teR9PX66Xsj3AAPtXIlkvqiBTslvLBx1t7YcoyG3JCRO7btAwG5SH
9mFs0E7GawpkvFcuv4EyQ2pZA0Mp/nfVGHjLwQ+AdI8RoJDRO4KrcRSNkV0mAkmdUtZJPYtadJuG
2YIJUHLILezeYRQ728JkGLLckz/sjX/qGmiH3fMHZpne52UuRVNrbcpeAhIKRBOTq5iVI01+qu/z
O4IDQQBDuvvIyh1xuu1nW0j5IKvv48vLD6DMcIF+miz8j4opp/IOQRhpUFyfP0ACydbnt42m7HFb
yIuRdVjtb88G0tzxNvZBNwHayWy85YeZZPvehQubk6XssWx07SiOEBjG5kvZGI/diCkBjo3grYoy
yClYJvqceDLCri7Y9R3g5wsnQeJV8Vo8QLmvQLbrfNtGyiJbaO1sdSSc3aITH6zuVlX72zjlDg6/
f9deqAY9WSu3QPXuW4gRDyA4trOv/7mF7fOw4+whRw0tys6mOYa8Ux2yRj/alYpHWi11e3LnW4Cy
CS6vO4GjF/RMrbiUk5YQn7ZIB8QhoLaTnesrYhvSP2dED88uq6IKBTkjNUh22SEB+zUaR4+8agcj
8X95SJQBiaX2X10YDoNH5k7m+jM00WvtDKQc6NheDk3lSvdLcH19HMNlUXYjzSs16wWzgzv2O72y
B0v1EuVblJ+qMeHcMN5pUWajGspIkOIQyzIAkNN+rgGhd3017IcvulQUC5UjoAFSV6rO8kJdlPO7
ItnhBiOjsvjLSdzxpjD+i7P5I4l+oi1KW0drjAd9Szrwvmgoh5E5Q3E/+ZIT78YgPshcqhG2iXoT
Sl0vNNUCVlTE8jR7ccgkz/APucxgPUR5PD7wqpn/5SXxJo9c903gsmjdrBXzf7bzPDVE2N9b9Lrz
ajX/JVx4k0XWvpE1CGgPSUlW6PeMUg8kcgwpEebp/jG5454f2yq+iaMuXCdVMIkyxJFcOHTl35Go
+FhzqVqYei+jZCMBCw4MIJT3EqIY3JJkF1ctvR3j4ihxD4qpGBsRlO+SoxB9dSSBpwbTi7arRT/z
SFvY7JmYfb37QBWDaTg2EqmbpvaR0c4pJPauATziyCXIc7Gff55SL7shFX3yvLZqv77hZQ84+0k7
NMGYwmItkR0pK9GrRMzJ9585doSpHW+ro/1YKAIrOyRH1pKJ0G9kXgfg6p7yreAPmDB95kYWdcny
aozMnMhaYgddyrvCsbwUnXzu6vVBeSPdc9bG0RXapZmzkcutBHndL2u3OOTcKgeNIMgru0LQBhkP
o5B3XtRVW2ojT6wEAjHralflwZh5XpongfJi1gLQfauAMe7bm1oMd1Y776/vGk8C5bvEIYXhVYlC
AOoVQYGtJVy4M97BUHYiVSbJWCrIEIPsBeET+ivqXXJCb4yH99KeV4RgW9yN4lFGQzDFTFUwqAJv
MrrhgXD1jjZJFHV3yGs61zeQGexuhFH2otX1QZUyHFHZIA1WiIBTkj7pUe1dF8N2WX/kANL70o0A
jwfQZSSzOB1iEDevu/mx2Csoxpc33A1kWwkTgAtg9gPoNnVgYgO6B0nFmjRbPqyn4tAfSVKqfewD
XqTLjGyAy4iQBuU/7d3YtqyltV5lA9q1xBpIQ2FtzEEVroJqY+y0kpwCPIMPndBUu1QYaheDxcmz
MGiNwTlHRo+MBXZ4YCCj4QEYB3TLXCEABHY1F/Kc0H/JQQZSLjmoP3U2+BR98F7MD8hUR/fSzYJc
Em9M9Jwsol+CW+nUTTesRgE0AKTHeGgvNwtYhJ/DX8BvI83QsRt/D5+WCony6dP8LFp+3ti8T2Be
m+0nUKYgz4x6EQd8Asmt6E4fY1CmcOQ78vrtKz6wBkvLVB18vxa6rwH0QN2cJOxDQUd+4VyDmG5R
8bghWRTFK2Kb+4BjJebfhAGI7PL6VK2+VuMAYWRQrvw3gJa8/oabmGe5va0ksuxtvIdgyGpXSCIj
qvmXxqmc8qghOVR/nWwuBh9PGuVkQberJG0HaegwBSUmULPMn+Sugq8SZTGuZWBZu+3iiKnfLK5I
aqlspn/PrP5ZPKK7+p7Iy35O7uIWbv3M21CeSMrLIpm8dGkJkaocOiXoPMops4124BhYmeUJVR1N
hxhTgRmiaSjAdRgt7TjhxfiCPvjkUX+Q9p1ntphAyjzpO0E1BHHyibRBoXpkPQCYzxkKpw3+Ulf/
fAnNTCG2QwXSBnxJD7DaNRnnQxQve0UFDQEAHvHS/LZW4mkCGULQhTz+RUaXEuzg2z7QgxFzo5ZT
0UN65ymvpIQN8q+DFgC8Aq+j3BH8646NWJV3ho/goUhoyXjPgbosYyULOqyOBUICSXbGYg0K4ROY
x+3rgog5oQWhW1bWJfTsgBKRMm/jjLYWQOkR80ZGZXt0AxKCNp66Mh0akGsIVBGsGnCcL6+IXC9a
ZOTIPOR7gPTctLvFRyepHR+4NWPW1m0lUT5jXppcWEysiEwaV91L7RdB54twE6Gd3edeGazfxtvM
5yZ1SAD1bis3S6S2UhmGUU0yLLF1QfMwocqIUnwC9KFptAXzVU7sXHS03B5+Jp2rIDHMp1Fh2fPt
2qkQJZIUswG+ObF7hh2itY0wnE2n/MB7lDHd4lYSFU02cd6rhQlJJFOGCb1wOfweEarcKv3ygRco
K1zeCqT84gDodnReQiCZTNLB9zOoSBigp/4nmVcPnbrkhT4sJ7KRSBucPq8VdTagSL9TFJZoC+eW
HclJXoERdH/9IjL6ZdFz9KY+tIVZjUpXR/W8wDPDit+ialZ/Q/MTRjtzbx3u1JzL38G071uplKeU
xFrDvAkW+W+ToK2NuT+bdnarelVglg7A9orgbOTdVv8s68GceaHsaUswAEwI8WfwP+4D5UzLMJnh
cM6ahUBPWm+jfHf24Khqd+VoW5jYSNAwxRFLrsaV26tTBgoKPYlp+K9+RWiDOFlIcBhegjHU7Ja0
ayLi86MJrAnc1xLHcuiUyTJ7mEfMh3auIDyPLXxp2TuRGAXdsnhpDLb0UNpxlstUbhD7iqpF0FN1
6tyXJU0qIUNWhcRjEtjB5BKpRQwUAG62+7xylJss4N3mbqRRZ5pks1ynJK+egxcs1OpdVKp2MnMT
wkxvtpFDHeI4DMBE6JFzJu0fmmmXQPl70jpUIn+oeCasmT196l9QkfTNyK5nm6e8vHXSBxlLxbos
kJ+3li3phRNHP+f2mXN2rJhM2ayScjSCXChhv2A3SZuSVDimdEMiEgOwf7npzvluuvtAHx9PYyjf
IhuquHQN1iYGBbCyuqBwhtQekEBIvfKZG1Oz3kHbRVIOpmzqQa3JUc4/RA90UzupsM81R79+FngI
sTxhlHNZhrYuNNI2lO/rT9puBK/i6qwv8u4DhXLO6dFMtWY1N4OKnj239zMQeBDycK3YAxHOU7xl
N6RO+g/3Ect0nm8aY1Cvr85QkCipITO8GU8GiORIqr3Zrx7BhoxcbhGSoysGZV0iSdaU2sJ+pifj
Ltp1GDZtDVsJZAyaCMrfvfc2ykI3SydhYmVlhvWRliH9hYyaD6+EXhXUfF+42L683aSsjNGKYtqE
kCYHIAo5kbesgGePgUcRMk/8ZBrz8bFdHmVWsrzVh5Qsj4S0JPUhhU74Rf1U/jLISG0wqZxRGnZ4
t1EYysSkodJG4QSJYlDvZeTVlDMm42++Wu5d510JyrQ02vBv7whBeYIzcpPsCMx1wuYoOUAxfoqz
W+4p8oRSBkZuFRQVJOho41XIv3YBQMrDk/Sg22SW33LDR/WRY7iZT5PNrlJmRlJaIKyRcxR2SKd5
ZP6kIMM1z1MPwAIyXwO3yIfw5J2mSaV5DLOM+lQ/64/kR4vbAbJgdiaQ6Tjh9w/oK+f6m5S5GcYx
a7QVW0tQLgtgCw/mS4PyNtFVUblLvv9v+2pS5gZMd2ozkj6EzguDEu89uVHtviA5CZD/lkFePKqh
MxzCm5zHxsLMQG/uJt2GFIl1qcSk74nMug8PyYN+T9wUMEMyhxuk8jaWsjzaaI0wPGdhw4t2IhMh
5IFp/cJLGnzO17eVeUEwHQ6sWfRXvZun6+cxsupRAzR1Oh8rS0SkuKSCe10IWzcx5S6KAEEA+CsV
Gg4TjHcvQgoBMm7vSVo3CsIncu/F3V/AkOGRtZFGbWBb5oK6DpCWYvKrRp3vx3po9gQ4B/Uw5/rS
mMHoRhZltQlFW1SiqI5glHR1Z4ESCIG849YKmEqxkUPZatWsgTZP1qQGi1fg1QYcpxUFRQLrWgZx
yjsx8t10MK8CHUs1gVGAn5ThFLopaxp1heG0Sql1dEyZu6Mg9z7AFCNM1Rdr7lVIat1VVgM2JlDa
OGafiU6arYWLR4d2arJ+ftSt+ZvYR1JlX992ZnMNwbf4T+6MOuOi7yqAFi/Iw7zqgeh1D4mnpwC6
Ce/CpxkRT/k18a3a5qXsmJqsGmCIAiI+MHboKnIuV3E9k/ui3c0nlNfQhy18NdFRn3rJHY+lgRkT
bKVRNq8ZqmJYakibnIrwwLnJw3gcD6DkA5sjGjy5TpqVW8J0iahhFk1UFYVSsyjWFbS1KuTqtAQj
Yld7yX2PAWVeSpKczzv92giiooGllWZwBcqdO8S/yuKfZl05F5PlhrcroRRYruVeVzCV5Jql4TR9
65hrbQ96Z6davucoI/nYd4vBAJ8JfHBkkOkRXq2Tm3wi+fMQWdxGXPYAmnL7Xr1rJYAC5nJyJ4fG
AchpN5ak+PHYPimC/KtQs5+LvD7MoXC/osJp12LOucZkkVc+jB7yDaMmnENt7JAijSJvqcoRk5OZ
cQRnOArEuQiwTasecGPUpPjE2RRWAI1pOBgPkCObgDbCt23qJa1RiHq2zOQJpB5IninDWOrgkrtC
4mfu84dlIbfyKI2SuiUyMh3yWoDG1zXGb/vjjLpFd29+/rtszlYapV5RosValcL+SOucuksXDo4q
DXtZSo8zmj7UPDoKylJzlPpcfn5/oG+bSgWXQPMzIjHDIpW7cg/sUoSW6GBERdTtvRWd0Jh6U8lM
GBfuh+0P/gimO/6rtlOlJcF6zWb4PqRDaY+ThWktuPy/Mu1ASiKYjADeVKk1ygO6PrQMRu+M2OAi
C0HqwDC0oyPcED9e3Fkul0+Wqa5vUunxTaBqLlWvqSTEWzwpuiVoWCSclaNbjKF9ZHqDaQI3EqkA
uu+mUcgirLMCpzKmicAKdTcEGOxDikdF9fnvGB2IffqztzSO0ihV4GBPzw6lP50DaXdF2EJaofAk
Qib2+QNZfebNBPY/lIEgqNJIrXOcVv9H2nU1x80c27/i+t7hizzArWs/IO4ud5lFhReUAoU4gxx/
/T1DytbuCEXIsl1l+zMlNib19HSfPkdJF8QSOUAp3SNHXn0tnoBLQlfMVvC30hiKEUI1gbPuWSq6
cS/djhJZOjMb+H1OozjeJ4810BtHEpQhNNlk7CJMNrpj2B2EajWozqsnqXK26lPq6nH5+RXiY0zO
i7hrY3xF/X3yVL/H2rrjC0eQfMDr99jsuZoOcZv+c/rI7kFnHhr79CnZrOGsfwiIMsFMaXA1sMvp
WAyt1CYkYT10j7lpYZ86u3Y6Nm04ptW9jFjxX2ZEZ6+Ah6DnfokY6MtPZ4cYbOMuWw+9zlAqwnlh
bWwuLSrieHAWj7r/QstxQF0aid7fyOCtbtoza/znZ9eXXDVSrBkYEc+dm24RDK2r3b/wKIZm5G5h
ZVfDlTNz3D2dmSNpTYyugzmW9FcobN6Cmgd9jVCnpQPZ4BReR9ycBV/CGWlrEHmPOnanfup9nhWJ
vPGWn4s6bK4I7sxxD+SxXxxH6PZsPmVWPe1P62JQ0ttaYywDYkwQSDzpn/ljkDfJq2hQhaDA9lW9
NrWGDJIq3F4KHINwVVt5bmfyiH1DindTi04tswr0efI72vobMc9aIGjAx4F6U8O/Xsp/Z6uIt1Jb
dpYNwHOtPGpWpXARq/yz0hsNjjh50OkAYWyQhAynpa/vspmWkpPa+lWJwrIrZzq6uQrtGTyxB4iy
2enG963OhAVuC3By2BrRhRCpUCZo3BgZaJsH7c5iyuIkmhVYWfah7YtNyZc1ayYYelFZRAnKFGl0
gKYsl1aNeMd6BNqj5mZCpqhzwPXg2yHeFMyxFg/hw/aKr3mjc8v8y86WgUkStMu45Ugt7vspOjAy
byRPtwYnTKXUpIBugADc0+XUtbX52hynx0o1/NzsNhzf6mg0oiBvooKoWqzigTAza0iN7OGClWuy
9lORZk9/sHHNMxuC+1G6Ou+lETbqpos/liD4vqoVmfitbvQ7XSrKR12P5FCq67TE/0lmtNAWhdvH
7YDOt1KqgjK10PZIhiFYlgzF3BzUz0vVIkH39qeuHTEbiHsbpBbg2XjBoJytbTNHXWOMZedV/ejo
ReolU+HqhqdBYFP/oxrHuTXhzllMNVE1FdZ44mqhLnkf7Tmnj35UPv9GD/2aazw3J1w6WcZoV5ow
BwASODXB3XubH7nQSgel6TjYVE5bu+TO7YnLzukTOxn2OB8yBCiP1c2A+BN4tsHdBryubGT4X0PG
cxDAWjjjy2NpZOZgzBwVb9dd6wyzesUSPd04LWthwoUVYQ6VBdGm3MMKb6hJd/QOkutufTSDPLD3
fwCBvjAmTmBsZv3Cocmgcu2+2Elj7Se5MHwAjOv7tzf+qsc5O6J8ds82fgcJo7aUcEQXtXEa9bNW
P+X5naFtEKCuzZ987gqEiFFjaZLZBHYGxav2HN603Fs39mnyjd+gA+a/TXzQgkYWRMsgWgNkTHDV
cq8ltE9hbYpOxvgh6e7H5fntiVsF3Zgc12jBDLirhEVKsopFsal0HmSvUHkiV42NS8/RPTlgfvpQ
mn+Y3zq3KaxWrMlMtiPQVVGz9XX0SpqJuzGs1ak7G5awUFM+mfKcYVjawxTIFM+M1O922t0MPmMA
Ul9qIpnXfXzb7MohRiz1czKFBVPUBfxmCwYmMTgmsm/Vr28bWE16mqYFqKIKgTZowl1u9Na0aWyO
A3eCoKeG8JNlPXHYA6+cl50jV74ub83l6qggyYaNaBrA4wtOgwugpm3adl78pB8ygJXBJlT52bX1
oAbI4B3G95ulyTXfCxJD3GCqhrSfCMvuQdDCyNChRwhM7QjCUWAm17yvfIQm2laZZ0UiDvrMRDcM
TcfMIrt7OamFzUZ4qqL3ULEjfp60NxPYFWNvaIcoNNqmPMRgcPmQFYg6Hd2etbCyJDOs2XxqZ70P
pBzq1fDejpX0ftW0X9RUH73RNN+RJUpDuyOgS1OpbLjdaGkHuiDhSYykMt2IlJXLpHHDHa6lwi5c
r7BNlqm3DYXA9U4BSNJV1zj2wPo8SO69PwHG1VaOchqQztjKka9lGC4MC+cugkj0rPALRg2VgPM+
yZKTMYdLoqDdquYEUCdO6mV7pc/v1Rapneet/Pmam8ZXWOhagDQvCkPCq2aqlqSbZDSqcDSECs2/
IgF0sXDK/RRKm3AIle8PwU9fmBOejFFH41mPMGgDTCMm9YbH3OctZiDgL0L5M3QG7igyvMbd4stZ
EGtIZrt9DkqIrRt3zZuff4nYKghdGMDiGQbO3QOljnHF34/89Vp+4yIO27mAlZv3wqIQtyCtLM9L
yy1qhacO1zU9DJbis1bdeFTwSXxjksXed2QfiVooMPSK085fOtN/gxZvJYZWQE0NcTK0nyCMFx4v
epb3OU1RFuBdYv1n/aAF5GrZp76ESnNaOsoBbKQW0mXOJn565dJSTBOvf/wH9BjFKn6iw0U0atN6
H7h+y3jNZRx4X0H67ZUjZ7PQtHadXFgUPF8/FbOd1rDIwa+lIr12iiBfrs/v596dfod4cHWCz0Yp
+KZpycuh1itkc1h8A4zN6GmLMTj5nO9jRk2PznMVvH1trpiUeTsRuEBtomJlLx382E1wCHLVez0U
ia3ke0L3C4ibkIFojT9xPogAwOPKy10WOgsujUGiduloP/R42puNQ4I6lMCfVqqO7P1ObWflXFyY
E5ZQLQYIcQww1xN6WID+9KWu82cKF2OXaE9T5tCa0LJvpbH79qzyWRNOpMxb4rhyKHaRCFyYirzV
swSzqiA5nseTP5qZ3/VfOuspTsO+2XAAq6RG5/aEjVNl81zOFPZ4zoR59SkzTqP9FH1DecdFF4pX
ATuErxmd4aOMHi7ivz3e1RYOWwX7qQn1GAxZ2EatkhSZovc94nEkppXmmCOZ4k2Z5i7JsNeW8po1
kqPTpnLncfmDPWyDHlzX8UpEu4pwyRRZnqi0b3u0n9cAawzj4lj9rO8Sq89D2tA+AAniH+GJwbiO
F4gCsRdFLE+UjVZJ+lijU3rHPkCI1q+ACTfuO0eyXYqe3S+8DARQXKCVAcu8xtjYY2seCtyvhMMJ
NLBpW8Ki91nSRUNTc7df7RcPRD9QJQKTlTMfy5vt62ztBgVZ8L9TKOKA46yyNKiCgUp3rx+wmJ/b
U+Qp4QJFBnOnPW1zLq5coBcGhXVNLGVs2ogiVGss4KbqUnMjSrRPRsesK10ixYa6xtYlI0RoC8vt
calrYDcl5rVR7GjAFfc99d4+LGtVnourhY/77EneG1oxFDPs8KulsPe6BX55qB8op1g7SMWnrP64
qA5oXjlaJ8wmz5D3nfZRHmvPbHdGeWXWp9QEGH8r3F9xWxcfJlzwLVkqOeMfFqUfeqn6oDO2z6Ib
Rns3Y5/aedzawjwEEvzkhUHBbah6r5X1AoNJRB0IuASDrrp0tJ0qJW4i3eH0OZWJnur5xOo/qQxd
WBf2l11AVWgYYZ3HM93jcAM9CIANRg968H+GxTo3J0agrMoHO+lhjhdQF+Zo0NX8NwkaczdfiitX
+4U9If4cY9O04wr2sn3M27C0wLoDXD7Iw+6QPJEQWM/OLcFpDMDT2zt8Dfh4YVq46MGRrSDjDNPy
AW8MhwXguAvB2Rw0p63ezxUnAfkrNJ/jBY6GSLE4QbXZZrGOOK1nqtvEy8c4Bjk8kSFI//VPRnVm
StitekFVMyta7JcGTbV6hXcKJUNYqe193na3IAYgN+DGr3EDDE7CdNtpSrLRjrAS01wMV9izhak2
RcKHy4GDHMsOHtPdtifYmFUR1tDWRZyNBszkgxJG+nc1mpwYmRtNGbZ8AN8Lv/gAVPmRs4FmGvk1
lZfOJTUR9ObfZ7CecIrbZtd+QK3nN/KGa5cmohMFqSgEKyBF1i59r1UnC9U5IOUVxVCf6hEhKPAa
KAeTx+TdFr5odb3O7AmXdNxF0awtsJeht1W5en2bZZv1+jVg48W4hLtripaaWq92OLVbeoCDSYIU
rQcRoushVN834XZMsMboeWFWuMqswmDTrLxMZ/ao+pDuveZFb/o8Ay7whfgDIqDxW3dqDvlN/357
3Gs3FrGAdURcAhidmPSLaJSbaRcD9CNrHlGOQ/e1L9C+ZaLp3TjY9Zay59py4rmkI9C1NNBpiD7V
LsGdKpXAb5kaIILDVazXrjqAnH1Ibmprvk2X5qmg6cYhWTuOlgIIDLT3oGMi9ujIDVlUplJgfsqn
udTdVr1OtWw3tVsAWb4dxcN4bkhw3LMVA5gmwZBuZOECMIY6xxuXw9qSnZsQTmAqZ2Ob6zBRtQC/
NrfKqB/tBR1ACnPk/DGTt0p/q7fRuUXhDM7MSNRYZbAYdVeL0WteFk13Udm9t9VyX/TYpobtqXEW
O4zSXW7lH9++OVZnVQWUhmeK4eaEuKrM8ZaO9ZzT3Z2mTnXsTPfetrCGzVBlCzUyzYC+DVSSLv2a
2kUQnU2kBl1qxS2Q1kjtQzlNA9EoGuS4uk6UfnphuXbTm2L3Gz2yK2784gMET8CqYYzyGh9g3Mjf
OW2h5cXKC+Gp4gMVMm8MeO3FCVgGhGHw7ITQtdiBbUgR7dXebLxKya610Q5lAPE8uR0TJ6WAN45m
7qokPlJiHkhc2uHGhK88FlSFX1oGr0EBxXs54YmlVkVfp6/BI0fhxT6KQxMSixCdJj7bvdKecZGG
8goVxANvIiA3czgg8zpunKmVDXbxMYJbYgOVhpTiY9T0K+jKnATphrfHu3JqLywIjkE18WLpUOrw
hhIwtKgbHQReXxcQEDk0aT9YkOKCzvfGJK/lNS6sCr4iVpJUzacEdamDRX00eNMJBfwDfxqhbXdq
nIqFfeIPT0Pq1rfb9Y+teeU/P3upadIUFcmAUctqGdj2tT4owdvzuuacMEQL4jgK4WI8wj6CkGw7
lBXOzb8S8suO7QgIhObdllb0WvL/wpawTaJp1pNYwm2pPRR4E/A2Xfa+m9HUhl5Irz1sDI2vjnCZ
XJgT9szUDv2czTDH258AZURNOHfhAd2Xoron379tb32xfs6ksFkGNpvo7cBm6dUFbd2p/aGtza3L
ZPXY66jDQ0IcNI5E8LPzCJFUo48aL43K22SIDtghp0KL794ey/q2OLMjuFNVVgfse9jhkjscycwJ
TDn/ym8II6xOHIpB6EIA6ArF08tdnsjo55xzuwGcIy0OElRJgh4iVLqjUb8rr9qjgV7ZrZT+6kSe
GRUmUmWgjJxqGFVacEebsr/kp0aRN47XSrymQlz+30MTprFokkpVZ1jhzyVll78qWv8ROBEnVVYA
joPQwy83fFsVsa41GnpUQWyv+xlngIWcTPyNdy1st8Gs5eIu7AlP0SlFMmxmsMefFeyGC3VwHXRo
ol8nuypkm23iqwHG+Qj5TJ+5wtJoEghpw2Lr1yw0nNxpITjJd8pyxG5xIQFd3hIAMhcfmKOHre2y
upD/nmBTLHvnUlXZCp9gFYzuHHneB+SwjTVaP3cgItJN9LBxX3I5zKpO6tQcF75hogMHAXXgQTSD
4m778bT2FsUi/rQlLCLTzLnLFth6cf0QneV4+vIohbIDccdgqwK9dsyh5AuFW1PFK0KEwC1oDkUx
Vm08K53JbhxitkvomO83PNea11eBYQUaCDrSsizMoJ5k4zjOCMxeGCjAHtKW7oCSoIfoJOjCJN5v
pS1XJ/LcpDCRepMushLDJFdV4PJY8XwA+WzncPQH8tLEn4bd28Ncc18qQBE62KU5PZZwbbNmViDi
hGaAFnyP7fvcvrfK2v3vbAjXtaWkUyVrBHdAV7hY0YB1RwjJboxkNZJGEQMwFg1FK0XsuFJiKVKG
zmg8GgFu3PTSjZloQd1n12xmgVUmnmQUV00DTCzwO28PcX3pzowLu8UY47jMIyzdEHT78VSeysFv
vnN4/rxbDNe8V7b2J/+NYlSCCwE9oEQBBEIM3KXcnqkODRBYREYU1Ayyw5gTH7Kgktx5ONnImfCN
2ownAxqMW2xnaxsHus8QdAcoFwge4bLNJcVs5ALmbeUJhcHOQiGZqlvTykOrXwf504pwu+q1xbSJ
DxKg8X3SQ+lYuubANc03FVBibaIrtuwJ96yUK2ZicnsN2J8TV7myRrc7oOKIfiT1/bDZZ7zmy4Be
wXVrmvBmRJhFk2T6iPoqUFAturWzijqjei1PapjGVwxkBhPQ8iROfJNnYzW2R0OlO8oJOIaUDeDj
2pcgG6TbuoHGHUUWDmnRWUXToJnZq7TpudTIg5FuNV7wyRMXk6BrWUarPfrtZWGwSHEPssKQjIWm
SVBO7e1QNw8FlI/6ot2Il9ZGA1ZBDAclTYL77/L6axtaVYvUIxm7oAcho+40bbgb7ovFwZxbEKL0
pbQ7yOR2yKDNhpPqD5KmOlbxlI7ZvTZqXj8N/oaLWZs+JEQAHIZKro5TfzmmvFMzmbSwyJ8hqA3X
tssDiMYfCsDS/DGQQgpFCm2/bD3LX7Iuvwz2zLQwnbNdaSQeYXo+sCMwM9c8LTK5ThQ0T5pLwUS8
VfVZcy9QOTV5FAoQpLhXutYas44iu1ZEM5RObbesMlQN/4QAD4V+COwQ/ngFgORyUjOKRGg1IGuv
3o0+gX58nH7lTHAc7DuRY1x6G6u45rbPDQoXRVynjdw0HBsjFZWbkJw5NAaMLNVuKip/H4sB9G96
tEtZcyMplmeC1RHslV6EUs3QLMdUAvCiBTOnBm2Lt79tbYOdfxrf8mehMfoKCiJH+LTaqI4Qu/RI
srwjVh6guWhDVX5tR2mmjbvjJRGsy4Jjb7OyWWYGTEusPFYLROX1j3ox3bSq5WotcSZbdquC7Ow4
9aIlckEYHMxcIVZXXCPXwrcHvlZ1ABxM4/sNOUciC/sbJflSY5MC+KISu8P8PbGq0K4kp04hn9mC
raa5z7X0yu7e66MBiHbiklk69Drziyxz+JJtfNBK8AnSOiQieRMnyEkEVzn0ZqZai87hjRZefMYO
8iLu4AxchPJ2u0y2Fr5c2BOWo7H1UesWDYnHg5I6eKejEeIVEqEfUXAJt2L4TYPCuZMKLVn6HgPk
9av6znoea6hscul02dPx7Dz8CXXFxRCFg6dWcpUBzsWnNAoTV9vF8Z47MTUoA7k6/MFD78KccJgs
o5xKksKcHg5HZKjCdC+Fv0FSurVThPcsNbLSjmvYiU4Q3ebyobqXfeZi35y1t73aKgRqKxwZ5wMT
XwwtmfoRFDcQyUjvJQtN6eCcrQzdN1nsZLY/WO/QgOwSc/KW+TuF14qqzGkBKl9AnlxkvQNNYmex
e0e2VVftrzR0kfXV55HF91MMwWBTu0rzIaDGc9nKO02TfJLFG154xdNdjEG4SlvbimO7w6TloPcz
2X6Wbs0ewM+p3Hj6rKUbLiwJniXSJMoWvs8hVXWUv6cLx8NAjFT/lu+WXfG+PAJUl/rqF3STOezd
1jW6km6AeQi1cLQpMV8+78ylG5GatSQ3+CPBOnDSPwDbr9XNjOzKba3bhm2YKA3hHWkL7kqqoZ3S
tgu60nS2l5XoXWK1B6Nv373tFldiLkNBmAxqBBOBnSjqDL6Jtp4tXBpUtpVwatrR1RK1gBOeYjyN
mZQ7NTQgTlZjlMqGS17ZMgYK7iB2BkxO00XQcJ8aXW5aMWzbEt5XRQPl3EY3TgsapT0jipb3b491
ZUqBQdQABkGSA60gQnyZFvIy6jGuJGQ5VOpQKpXBUra518Y22dqma9cxnnHIBMvoyUADr+CtoBEH
zBSdkPfjzeWQYYpx6tw4nJD7A0tVcmf62but19ba4biwKvguSZJNGmew+ppYr0NkmSAVw8UraWCW
XvyNopHAzMAeMATwbqX8Zesb1koz598gIkToTIupJ0PjwSNNKH9lt4qDA8rQTaCFeu+CXq1xZ8cF
jG7rcK4JT1zYFtxQskSNlSQY/w9iYlcrHaAewmhfBJKvhVYR8Oiay3dH15sj5xeeENRfWBdck6wV
eqTz2c/2puUunrazbjkGXgt71eHkmWCyBGlY3W4/s1fukAvTwuaeh3Sg0zz+GPgxPzTQSVB8erOF
qlqL7C4sCZ5pMCH31fBBTkH/xPtEXjY2AZy4fIzd4sDC0i9OW3O74nYvrArhFJ6lbLQ1jM+qQNW3
fFioDHDp4ufVzbh0lpPooxNXW3RHm/tJCKoUateRxPfy6No3vJbLgKfVdsMXDk8nIW80QFvDsQtH
eXszrwQiGDNq9jwti64KYcypRKMsafvX5GVSHKugBq42RefaLF9zlW+64SHXYsgLi8Jw+yKK+jqB
RWQW3Uw/Jqge0GfOssTq69gFA9rj2z5506IQQ4KVkMgtCKzQtDZ4L2MsbnjTyI8xph798l9aFByz
ROscLwSMkWM7pfzYwjlN73k/oJ2cuPr15qzyY/+rW/i5joJTTlITjFxNx9cR0tQ51hHOkAt8F/U1
BXMV+bYxxA2DYkDZ1ITrHsIgohSvm69AWfiFs97rzUkF5WO5NaX8yP8yQJQkAX/it+svbyvWzZ2q
tq8DZDHs0RBQrxddVEM58a26yd65dpvbZzaFw5GAcGNE0xYf48tWHcP4jlsc/EG+6bBVCxd+eCP4
XKuumedWhQOSFbQkUvMy0h/bNfbBbP9yKGGXz+7y8e3VXEPSIQo0edINPCDKSyfdWcQZ1xngbSpc
Hx9prR3QIYgNm0K0UskwYBKijg5FnDCBaHG/42+UzVO6uqHOPkHw+VAmpGmfvNwuo48FHsPhfefM
AUlOPJ5Q798e8rpXOLMnLC6YYOdaU1/cruzO5Ir7IT7k3vuxnf5ri8LCFvmQ9Wn7YvHljHKL+Tu+
nXL9yDfw5pyuevezMQqeT9OT1szbH8sqkyteqZXuCYhZcUyxgb1yw7uvntIzg4LjM5WsqzsCgzOQ
bH25uEzV/kT5i0CQgusaaehwkoV5bNuWZGgQ4Js1umNH1NelI3d7nJ9Zl5zlCnk2N7V2sasyB8Ba
b2PnrAzywr4wq1JKKBqsau7d7RslWB7505BjS8q94faAtG9aXIm8LiwK09pXWgSymxeLg8eRvFyl
xgxQXNxvjG1lxxA809BMBQ47MEMKlnAk2tSCTD3gYkvAgxHe66jvCwQiDK3sm2ShKy4WtWC8PonK
2UlFFbd5nExkCXNkSvUrOrsmNFt40mzqg1zxmMUjH0+Gqsaml10b6Llh4fjPKjSHcDhQ+ot9VFG1
gDO89WOI9o92cNC271Sl+ye14ovhCls3zpqiVsGa7smfjIcKZKUTbDqdwS/OQN6NjvHt7QXle1G4
NlFUBS0hKC1tvEeFvdrXWZfi30AMzbUa9HaT++lQpbtGG4b9kirJvjGz+fUK+5+v0//Gz+Xt6+9v
//l/+OevZYXm5TjphH/85031zB665vm5O32u/o//1X//0cu/+M9T+rUp2/J7J/6pi7+E3//Dvve5
+3zxDz7DCOa7/rmZ759xDroXA/hS/id/94d/e375LY9z9fyPv75CA7rjvy1OS/bXjx/tv/3jL/So
ns0///0/fnj9meLv4T/TL+nzL3/j+XPb8b/8d6hZgaMWqRakOsAE9Nffxmf+E0X5O/o10QqrgcAW
L3lOYcvKpkv+8Rcqsn+3TQ3LJ0MFD6gQFUeyLfuXn6kWfmajodXm/2WpuvrXv8Z+sUo/V+1vrKe3
Zcq6Ft/zAvf7uVsM+Bh0jVoYpIlACwGccCiqfKKDGoOas5lYDDQpi5RGOtGYqi0wrU1pHydw72dB
mRsE6n9z08lX6OjXcjD1jf3k6mlhyfsoqnIaTH2T5VcazUbpCpTAYJRwyNACIdc9sDahheITGkuF
/GCDvzdRrF1J0zIyQalmZYV2WNRZgiX0X8VkPOhDIi2flbEop6CTkirZjTPpMl/R5p7sFKRBviQE
xLFhp9po5lISHTnOlpbx4htgerLc0Ryr4mQnhNoh0aLUDJgks+Vrwib2bYg6Y3IamrDsLlUk9SGS
1TpyojGW2YNS603t8/6/ycmJgTKHkuLrDxqlZuM3SIYcdZ2UBQaZ2JpXTEWd7kmGjFbimFmnZ4rT
17UWmgaN4LzTWRo8sK2BOteowdC+L63R+JbHBa130AZUuqAq53G4qhQ5lh1V0lUFzQRahUm3ZvWD
OarkY21bDClQlaFbLgAJX/MtaRO9Q6yvdfpTU4wkdeaYZfjfiZyrvtqAhT5I+7KDBEsVp708lg52
1Fy1z0zSZ9MzyyRCriTKI0wXCOrt2D5gFyWhmWn5h0iWUM+TR7nRHvuZjtSVR1LTXQTInHmNv9QP
75BItIsdJbM1+lmm1EowxcWYfJ/bwar9xZaixMvA2qYHpZR29CADIUBGB4DAeP5aM9ItsZMummp8
nuphlB7qrpf1r1pma9+GjuzZ0H2R5Kyc3CqKk8VwlKKfCUHpIYmYVea+mWozwN84du3Oqrp8QD1M
TRQnlhu58kooKduLVw9KbN9J9ohmorSiqv1uqBeZhXgA99mBRp2NHLfa1LvBMsckdfqZmRy+N0tm
vKsbAjQKJiUuHhepjjWAgac4f5iIxOxDNYKdwNPTmpVhplUkeu5Gc0L2QgFyza0lIxuvkyVR5E8V
W/AcdZbBbuXYaSuIYD1iSNKy7wd1ZLOTNZmUHos2Z83nmS5WLrlVmlTKM2njuQ2Nfmr1B6su7O4u
kemo3stqPCu+pBVtk7nJWI4mcWjVZQDUjBIde4CHmZSC7cPWGAUPE0mNwlWGOm+fF6WwrNyRcQCB
Yq4aLZvez7LZWIdFUZYCbBnDks2PZF5sHQc7asYPDM3Aja/HGqQUUNxNmQKa0GGI5ut50Vr2AMWM
VD6iW9dKr5o+tsrnTEH4sm8SqzT8rjabPCQVy3dlE0/gHWFyJjnlHHfxochQ57vXE6PNK4fItZXc
TVWX9r7cJI22kxfTMq/MRYbi6JyXveS0GsHvc7LYVPNPahwZ8m7inB9eBBpD6smxLnWZQ0szMRo3
ScY0PyC7PhpeqZpNW7uDiQjkAFaiBFTXhRmzq3JgpnSsTSnSD6YE1bMr2kUT+Sh1SCX7cTtHyv2Y
lkUWKEpNs0CT4Bj9agIcbbeQyRqvLKlLIZBWK3kVSHqnLAdjguN9hmMb08lZTNpbIW40QO80KdFB
0SZ3ivW4oDMF3HW23RMnkzti7bTJBg8sq6g0Pkd5O4DnbG6n6EihiJDgbTYWZuTnhMiT1zBANxJ3
SGYNVKZZ1tfByMg0M4dJS5bfqwNCBCS2IstEdR5toGocEGuIP0zzpCcOzWlb39LKKulJBh8YBkqR
yg7QjKQ1YHc0BgKKBkiynWxUl6EVqIBnB+3QSgIeRJTEwZyCO812OrOPIrdphwRC0RRNGf7UsZg6
89Kl6l5t2079RFnBRr8plrELlqRd2qvCzBczd+bKnNIbbIR4Okb4s6Nj5nn5wVBKozsoSsaSd3Y7
9c8g7ossH8et/UIaJYqP0lyUWecg+Mn7mzaX+uTdSAaL7irMWv1oxyBnUtxlLqzoe0/jrgussY5r
Z4q11N4qkfMA+eIKtUCpziNoGfAHi4h0ACW1Cq2H6LED0MXt6I8H85C4k+RG+68Q0K7d+SukFhwQ
BQBQvRW888zzL7YR1BpgxASWTgz2AGpmqBLQ1OFIxOJjCxh1vG/3v8WPfPkIQqiAhjeDkx6AcoGz
cvL4+ixjIKGvEBdUlDhcGUd3oblaIPsOMTrOT5Y/zFdbsTPPYAmDuzDIP+jMYMJyFOUiGMygCKwB
TK2FyW676ULA4P4YGDjXADeGogBwO5d2jNYa5r79Yac88JfdCEXQ6fQbQOrL18+vtnhO5GxMoJ5K
mSXbicOOFnIuAwNUzva7LwbIRgt/vopVN96UA11dubMBCitHalaljQqjml0fUQt2cAp2Z1Hvj8jy
PJIUkiu/DkxYrK4E4RSoZpKXnWgdTDe+y0/VbnE1t78BI9r7t+3xZ9MvewOAI7xZEVVbFt87Z/MY
tSNtpxQhlTnd5FVY5wTX6xdzenrbjFBw+zEsy7Qs4P4gOyziXzKLgQ0jMfimlw+jbwTMy7zpyty3
AUqMtzSoTsbt2zYFHcxXm2C0NDVI0wJZogpjm3MzIWkHJ12jrS5unehTdZwgAdm+o7VDromLUNSd
QgVpJOuhfezAt5K9g1Ti1pJe5ud++Y4XhMHZHA9qopVmg++wTlyBckKWBezrHzgD0m9oevxqDelj
FG0RLMigYBebFoslRvtLzRKnC5RARUtDgSwA6BHkINvJu5o4b8+ykHTlo7u0x9362ejkiVSpyu1J
OytUoJwG8avTcm8+gAUJeY92p2zSFPx6+C9NCgvLIrsykgYmuWwJ25fXXM1M31ffOQgEcUyY+Fsw
EKF2+zpMPPEgkYOmQcsQ6+F2piZVrkugHwqAlP3AEL8AMsv2nGqe3Kt75Q4vL7/YdbljqFe/QSC4
Nmid3xiAr5toYxa8q8ZqC7cmnhpDAJaaINonoKyBiCIAPQ0S29Y1On4TabvOtbafzu3yn5+tb2vT
tkhz2E2OS1DdciSk7rHPCD+RBf0P83U/plnDvgWGVQZkVlhaqMRGDZiCYkc+pLsueemFp/t5r375
D0ulv5gSK+FFPvfQAoap4mgfoVniFv1LBrRwsnvpxJtup9N/nD771aywjkXRZEPfwOyrSmsfKu+H
Xe2V++qQ3RWnTfKuy3Tdqz1IAeCUAroOrW4hj7UMc1nZCNAdLiXVutWNFL1IG3Lp22xy7I9b4cZK
HID9CSArz9dZHNN3uWMgY2RPVW5gDelDSnP0f06+jbhuqSCUPQQEhLa6FuIxGkxbPv/X6wym0QIE
DO2rC7w0basU4s4DHof1ZAXSVASMlCHrodAzeht+b+08npsSLuq8TkwoVMJU55lhdUv9NsyCHIVn
8GTux2N2GHf/Yer1ZS11sCkD4gQPhGZG/k1nZ3FJo6wAYjZGcDB59TW/Q3lVLd7z0FH6uIXpW7m1
TdiDWhxeK0i/vQQrZ/aqsUX2Z+74GDmVLroZn02v9qTQCnLP9nbTxpUtsHy+DhCd8AAMoKdFh8zY
5QDzglFkOnqe0DBDEkthlPTPRKP7eKg/4LUzuR1N9ozqA2iGeuQOdWDrzOpAlPIzzYdv1AJ0Oq77
E53ZBoPL2kUHxuKf3yYs+Jh3c4FsCw7SaYaWdA9YZQWCHNtVQXL1yb7LdtndlortyibTQRKmcWws
kLrigjdN3tpD3MYOoP8OnWUAqHVH/X/mvmM7clzb8ov4mt4Mmy6MFAr5lDThipRSJOi9+6P+jv6x
3lDeeysCZAtZ9SZvVIOq0gmAwMEx++w9cgmdlrkXlPrA/wa0PYgaFdZJZLWQTxFEo/C4KL4UAcPo
6/nPKPBBrfQ03oNtYVsJj83gZ/pG7n2Ly9u4ttDzH8BEEUpX9hHAUaAAKYBvsx4bCzI82eR/f2np
J7qMdqFoDJUh9GolE08p87roEBsStVz9FKfX2HzJNB6f39L9XPx9trUfJZmqgQnyE+jDzXhd3Wf7
4kABRnoHWBXCMNfYhUeeh19+O1oBR4aHUAyhARvCk6m3crmXP43opInENtsBpbajbL7lwSeULJ3v
t3DFJ1Bz6B9SaXsJ9E2XV3SM5qIWLOVTQfErrzFIPQrXhlS5SoWqUS48KCnkjDBOAJQVvSs6AsMe
bSlLcSSp4HxPBu5E/QV+DOgksHrECugCXP6YqU+sSA7kz1H+7FGorQrxIWhmJyHRTSoQL+krWyxy
u011N5dlN+jNXRFHbjORjTCVNuk46dSKA8MPQgpMQZuYRGWj76kEEkrUpc/8Rb0L76mu79dzG/1o
XooXaR9A8kT8KXygFs75LPQZZ462JkPP2kKsJiPlYZ75LgpQO9WkT5T77VpE9GLEriK+FqiMCSAK
y+OrOj5M443ZvfSoYWvZr6LcTcpBjq40Qef8muVtBt//2Y9hbnMmm1lXR/InSX8ECfT4tNoee95l
W7nMMEIn+mW8+LjVl98eFNtjYWbSJwVehFfqr2SPmqun4/3tPmKvfuJ1eNcWhWYSGMplA3Uq9m0y
4jhTQ1J/RvF9rR3U8qjwZtLWjrOOfiMuFZaDJJn5iFMDMbRxIJ8DkGzyswVCP90haBHFwCfSZHWe
bcH0NNTwtlxxiBXfBdv0qaeU6IurVEK9o5nmCLbNTao6Y+YEGtgfGofyQSXXUeOPz+i08OkiVx5W
ILXPLDMPqwiJHHCtRp8U8gU4qFPLDtkbnrHR/XG0iyOf1HttrRgoA3MuirsYhGIi1KwLYiGsrV+z
kNq5KLgJSZ3ZEncZWhbf30v6ojDX0qJTq5i2wbwN4prLQzrmpdgg/v7oynYrRdB6G55C1F0hFY0o
bpRfG7PlOOiVTNU4N8nmNb3QplGUWh/ym2YHGwtsvTXU4YvEzhyKCqoe8xv0sqC8BC00Ll364pJY
MgIWC4R+ioRxWbbmYnV5Mkix9VMOI0dTt6jp2lMwc9wLA2KG20cALFswJVN9EUi/Xe6qQlQZdHDJ
aXynarDVXi5QJS6hXqo/aPAAsp969VtyNGI75Dn45QIvTTPpMJqWEqLO5BSUFC5og6TpWIwY5elt
qsIATzpiV3lPPMMAs1ww886ZqpBJ4Gk6UZU7+QnNO7TTgC1TvH7Eh+ROKy1OLbO/zI1sE3BSVUZy
ajwTXD29PRd2dj8/gptOPMRu4ahugd4ewNuneHKDn3zad94PYHx7TUiVmk1ySsX6eZ6rW8ws2r28
zSt9Z1Sx02qDTYL25fu7unhQmFWzkU3TYIBPSk6yfNdNjzKmFL//+8vggDHAuPdW0cdQDNMTZXue
HxUUXQsHfS0FlPa/J8Ei4KIKp8V5euPlcstqKIzTpxKUjbgxi/bK0AIXUOX0CPXueJ1/QLu23jX7
CQ0PGqbkD820b7fapttpv+TEMU27+lApCoxXH1g6qMtfYlDM1llWGUEsUde7+ET5TXXPKO8aRKz3
lp8d0qukusPRAmElnnJto/xZkWntDp9tBTtZbELOoZgLeryhVGZeBc8UJi/dS/v6xlQdiAcXD/z5
A55RxnFERRcqVZyc4kTw0I85EPlXkzY897R42Zi9ZRxFarZya1jxCdw8XnglPk2/KjAjVG4i2x1I
5b74GaDvwY0/1+7O+ZYyHqPHofvyyIYxgcdN9hqAIf7B7Tk3wfiEKZosEQztp7mzrdCNQLwseDGg
tTI4gIu7REWMZBwGdYYbNrfTleF+b5/3/RjvQKSq1+UW6n5NaWs9+I2ryJYDnqfnXg7GRwAEkUJZ
Mz5VINp/gDSt29z9lkxsfMvLnuTd4Fe78sbcpnfWLRdoyzs+TODeKrWQKFlyom3Q6TnOHS23xxzd
131yhzlsQO3q8ieCsuSh4fAxrD5x55+XiZSswgS4iCQnDcBQFVJzeNFVN9vF2wGIE65+NOdrspl6
bU0xeCWSUxmKW03Knams943JI5vnWWHiFLFttGzGmWkj1Q4h99NnXtS/fn8u6YG4iDAvbzwrsTEW
XaPl+GRmAh1qBeOdISAeEgZLC5QJMeT1vTXOPTcZ/4KxPF3OcQm1AGKO5mRPjcSJX3l7xngSMW71
OZXiEyk+pMHvyY8x5R01+iO/2zL6E84eoFEwM6Lgoa88LASUlxmqtuYDBczWfyBhs7ogdB8hvgLW
SWjsXVqruiabhjI+zWV8ELPGFovrvJWfvv8uiyIQPQXIL1B6AEYSQ5uXRoShnMM5JCdxwswTSWyl
IHuZxK+6Ilz3cXAAlsv73uLqSQDmUUOPUZF1djgVSUA4EjyiciU7yWA6hvLwvQFGhOh30IuRUMif
ItumkgmXazKlojMJ4gQQyXfJFjPLZPaMeqdoxI4s0HfbtA+WbHqA8klW2HV73WKKMPlhlB+/xwh5
cfHqks9+EOMdwVdB5tTAtLkkOYPS2FG5+X7J607wzALjBI0Jbd0uSU5AdW8C4uR+u4XMuyNeRwAT
cfH4q67jL2usEzTr3kwKIT5lTWurnQpgY+sYg+lWEdLi4sRZ2+qtA5gJIF7AABZtoaZIKhGQNLwt
CgLPU4OJCqq6RiCC/qz7MZeRYPVrndljAi6iVekEXOipGHUojOh2j1Dv+yWt3uwzC8zNFqNQACST
nFJV3Cv5TQecq5ZM/8TjKgAY4zeCsZatIEyipSdxEJ3q6jE13ghvVGt9Df/582y1QJ+FBsIN0alC
eBjk4MDVZRvz9ZxF8Kww7inP8lgEyuTUxLlfyveCqHljzTtgq8f5r53S2A8uVJY2YynRbn6pnisQ
+V4nAM8Y6I/13qjT6YTApkNgPHaXtagJBEWomoF/0IDDunRUrRLoSpcRdKA03WtA+Ka0EUbYjS61
I6WW/b976mj9XUY7CI0MIOXYvSzVWp/07o0YIp7fp2q07NjkNeKWS6J1dQqqR+SuoaB0uaRwlqw5
k/u3xuuguya5VJpx3hInfu49aCRioC30/8Vz+7eGH/6/Iw0XYxDfjkj8Dxx+gGv6X/8eL1iMPvzv
NPy//6e+nH3A//B78gHzDZgnUIAxhXgbjhgltvw9+SCY/wXZTChK4v2lGhpoE/5n9EEx/ku0gBLB
zIOKvh7Uk/8z+SDRwQfaQgaJHmi4UTn/O4MP7Ag2Bh6p1A/klMBvBkUBtt8Rkao3pSn5iHcIpI4U
RSH/okNdxGm9wIYgi7QRIalJyVR5kJxL/w5gF34+5CdoKxyslWhaXh7RPLTS0oib1Lbk2yZ71UG5
cvYZbn8HhBdYPHqT/ooTlxaY996Um7yA2m9q08q04VOVULIxNrKL2Y0NxxZvNYwPGSPAoKsa1GYq
JUodnf4nqv6GYZfbFkoh+V0JitHGaXghDYM3XKyRpVUMTSFX4nZI0eIfPHQbPIDyIJaLNDPe1gdL
sSvOo8lOzLLfjQ1VKyOrclBvpADAQDbkLX8wMnveDI1X3uaggZDuEYq/mFthBzh37eaOflN0HBfK
tByWq2aeCrkcsqHMseov0JoLfHhrg/1jX+16qAOn4GbifV96GpdnCRNCYD6kdMNMrABxYKPAhBFe
hF3zDMUNX71NH0DWDA3Rfo+pUlB5g/YEMCte3YKJKf+1Vk2DGiwU5VVwdl7ek1aZqjHI0K2lST0t
9WW/2i0ldYW+2YGHJ6XHlFmmBPQv0AqgFgOulL4rZ6lVbKTiUM9qCiABxRq328FX/T8QZboMJr8W
BTtfdAiitMw+cj0chzoHXUtpQkUNI/Rb8SP/IR676/Ym8oRb7i6uGURLEQAqNHIwOsQsLKoBCQwk
5bcvEOzIAYFX4KoYPxyuFchKS7wXeMX5QCaYtjhEyonD9gIlUIbkNcEKfzsfOFVfd3/PrnLh7+uL
+8sW4+hKoy2UhNoaHFp8STFvZKuvtddAm1i4RXbARTJdBoS/v9/Z6nQmvmiGvE2tGdtZu9GtfKoS
u4CeLAVPAetHQMKTgGQx47ieFR8rIVXF5QMSGRAG5g62fRFn84hbH/VXpH0lOk/vZc2bXlhgTgmA
qT1abzPdSHrXGsxyoCxJ1WpDpz2EvrL7/tlYbCPtsuMdRHXBAuCOxQeJ5phkNeRd7bneTcNd0Wzl
lNNnXzUhQ/kTM+PQ6mHDzcDQhLiiJjDv5kQmkFWjbUS8Stly52Q01jE0gKNhYYSanf6IxLYP+ghm
Gm/26d7lfuVo98lO8hoMhvPqWCurQuiDE4i8CrEDCxyJ0041OwJzEXCKsQLvXx80hacnyoBlsBZZ
Q6SOpxsNbghFsCUMcejVKh6zBK96v8vdVnDGn+Jr/YNOYGRHYXAa0f4D3B7toFx4YZg1FbCgQXMM
ZSfWbFFnymwUuFRSB3qYKd2oIJ4TZtGNxWPeVj60l64mYrl9oDjfH8jFM8dYZjxJ1I9pV4poNreF
6PQY1sPgmlTn9qR99HL1twM0xhoTNCGlnJTAgrX0OgUCM7htUSypHts/kMz6eia/2VO2WNJkgQnm
QZwYqtY8IaD1lNIzPMqV3Drzr2mrboVXZTdseV5r7Wqcf032BuoQ/4YOUY5ZQ6jyQY/jCKZUjyoQ
5vfQWntS77//hMvgCPghAAExxYx7qCFiuHzD06nUtD7GoaXd5n7XbBAcReoO9Ltorch2g84gOpg8
D8DKa1IlQAXIPOQ0GB0CnxLjnUuNBB0J0n8vM3+oBUdOaLSyB1qaMlNITg04iHg1NU7yoGBwgz4T
wg4TnFy2ceqoL782fowlwrsCUWcAyHW5BwIZgpRgjBpxTPPsCzaUmUARdku+qo2q32+yxOFRES19
0hd4GVg2YBMpeuLSJpQHB9wcIcZM6SGBkCaqCrbMpY2noS27MuCW/2OFeaJapSVFbWJlxgOdD5m3
mF0Ae6bixJA84vV6V27N5ZqY4DPUshKTs1iTom9q8AtPT6L4VFi1LSm3abc1huDYo7Y54Vtn0XVl
nEahcirzqLV+LPI0CxfvP95+EPVgNgYwOUzhMT8ma2Lw3epAlqbSzaDGtqnyZGaWwTZjgvF/bdhD
3E3C7op7OHzwK/8G3TS70IG0JSdGXDkwGEkByAboflVchIgASw+aWiBd06BdPKQ7ZToEJW/Tlh4d
m2ZBEoIq55l4xy5PZZ5iqmDKoZGlRYDadNcFclCp7pyyujfkHxzXs76iv4wxhzPNemG0ahiLrlsI
n0LxDWRV5qO0KXaVT7VWBZcHjFhxrxD6RkhIYyjKE8G4uyYmTR4ZGkhbvd8xW+SaeEhSu9rBpbu8
j7ZqD5AlAOoRhBqIEC43FLTLZSv01F6NsoJqOu2jtE0bBL/QpDYdqNm1fHaala+IIbi/jDIbG0RW
3iVfRr3gru7t6QTyB7s46Lt8GzwYG2FfvPaH5KjzpnpX3M3X9J2J6jVVemR2N5yAa69SXLYvzkcw
Aycbys1HxVLAtcgJ8BkAJY238GDRc4raqEyT7cu9LcFk0U6JHNs5wdTf5ExeckXLUfU2Oci3X+8X
ZraPvOa1skh7GbvMtU/jaMyGCt1X9c4AuydF/oJG0g+u1dfyFuP3+Be26L/T4SnwnyEpBvmjj7OM
0UMFUguRhzuFqnW3tXaaW2G4InR17/u7teL8LraGedFGWQSbB92aOHsT5V+iylHhXnP1mCIVcZlE
CsZmQ+q8qXWJ5DBAcx/ojHvJG5XAijAUg+EfcqvhhZl+mPdcpusVp4GOBKoASE8o3QtzxNpWyvQm
heHGi27j1/xLxGl4D/wZqHvFo9rFyuP3m7kS2GOMFTVX1DhQKF+81fFMlKQB/4LdS3Z2Gh970/7X
KAhl2jRA7llusj9gEl1k6jhomKnSMIdoUp0jZq1N0Bi5UM2xHTxRBwk8gUuehtfGNfapJ7hSzAux
l6nEpUF6v88KOnVCOjUoUcil91e6/j0+3uyKIw9evXY+z1fGhH+YCBLEkK4MPTC7CHJnTFJOcrJ6
RM9t0N9wvphaELRwpDZAMj8cyJX2w/JQYdnIwPRsENY9maGtuRHGg13OgeF9OMbrz1kwiZGaUdPB
neQ3tmQHt+/QavsE3RofwUnPARPlaXC3KBzRUZcFDldRhSiVu4B8ZSsD0lxXcJKd7kNmk4/WZCb+
frvdM2vshLM1g2+kFb+sQbJ83pM73dU2QBmnV3/A6bYSm+PCUTAj7joKjYwnm1pz0pApEMz+616B
/jhlfn0QHN1Vj8QRXyYXtId33DHutSeU8n2jeYJnDDxUl4eHpF0mDyKuPJjPwKD3Uu8oKWDhmC5K
gcUGbLP7YifIm4yLmFx91s5MsxJgNaiLZ2GC6fxF3/RAR4Ffv/RMkO0Dxe1jkBxznC6o52tQTHLO
7ZpzPTfNOBzNJKIylDBtQKD1ecTAPHa7hYQ6pFKlT6326W6XXD2UNW9wbpZxO7EkdXEhw51pWeaE
amPL6d9v78CXnttgPE4Ra7UMEqMYTQBKKBfug21z/Xsqn1vvXIZBYDexMJhKy4PQEmFs5TqZpM6w
CPJJCQxSGN9GQovzgjIQYlpu2rX02pfmGEfXWlY8lzLMDftyJz4FO/mY3yCa3fGacCsP4aUlxq+B
tSWJrAiXcbqb/epe2qqFbxRu9Fldq37slY7UHtMNbz+XLoCmb5gPlw28/OiAXt5FTcLgF2qWmHbL
9rWMkK6PNtBa8JNc47wZy/N/YYm9enrXGEaZwlI3PM3tTUfu9YATta6ZwLA7WGQ1CVVC9k1PK2lS
mxgmJgDsJfE+als7jzgXeXmhoH6OggY2izZOWRhJJkoghyImsePpqohvJ/Xpe0extoizv8/iSGY5
i6uMHnA1A5v68GyVYKCIfn1vhLMIjXFGZd+Nli5gEXV8P7WHgbx+//dXSl8Xu8RCSORCn60JPs8W
NwDGz04LdnyA87fvZurkxKG4hyHkhVjrW6dYNEFDEZwtS2jaIM2kwdYNe9Dw3WZfzDnmg4WMEFOj
rrztfvAQKytJqKnBHymYgYJHghz35QVSSj2QxlHHTqLGJ9hfgjsbHWwSHbpZ5YHXzVpZ4oU5xp1L
AsgnMTUEqR0Ue9oJpRfzZ8ETEl4pvlwuinGyQzyqVSDDChgdXnKXivqg0H6vOP0TH37AILVp0HNp
jfGxY6Ul6RhiCwenxoEx3GDyxC9YG5o+4UaDaBJ0rqAlMd4pNaWhv/+D2bkVR3ixsXTjzyLa3mhR
NpToxnrCMSpt3ZlxYPXSVtErrG+GI/G1nbDjwgaW8eXl4pl6Qi3JpWqmsEvTgnYnbQOMsGRo1tQb
bneSZ4tJ6nOtK4Yuo591V93UD+D0Ri3YtJvb7Mh7OOWVdxrdVuiCGpqoWIuGWh+gdEgCIEzLd+RX
naN9oT4MDJXVz5jkNR8bdwCfN821ZKQKmE/hh9Nrl+X8NzB7q0pJPwFzQ2whOOSY6O6z0M5yi+d2
VpeqAFoLHgkgh9m616xVk6XTpX5pjQiyjTkDn4CaqLMgrIdz88hxrvT6XeYkgBwhCgIEGlwSi5y5
QbYydvTCGA8iSr7PlMUbSIQXYXJmL8aO8spBK8/FhUFmI3U5botewArl8HGKnwyeF6VRxncLYg5m
IGUZXlqFJlmar2wtaBJSHAc38+BtHFNd0rtIBxkp7NDZ3ORedqyfxSFxaH8e7KuRx01W17wKaPhk
Ol+vYwyZWZgaGTHYpWCwfRHeVac+SpDz6AB/0nfT+/xZfeiNG3vpr4n7Fq4tFTmrCjYDilZh30Kr
SaxY1Ga61NGl+iWDDrYa4lgg0c5He7jiRZJr3/DcILO3VRKrZa9BBC6N3+roTTRAKw3qTCQeCPYo
nQKa+f/gHgCIA+wdurRQD2F9dh83FXp65AvZUQd291Y4GWa0BleYUQwsnX9ygBBXaMARovOjA9d5
+UrkrWKVeQ+LysPvEevY11+VO8qnGO9Th5sUrKQfF/aYp9GcrKgPOtijdRYN4429nWCS5w9wQCu+
kg494JAiJadUNZcrS01lMLV+wkmlDDX4XKk9CkCqgqQKoAtrdjIIrz2ivupxPuLKo3RumI13CzPJ
016D4cGZQD9QbQLQHWoYWY/33M+3vkiwYsJpgseOvRRxLhUDEWBL3QCe80Q8sokfEgcS54CVmFfx
HsTN3Bd+5SZigX8ZZS5G3CoYyYi+biJtiygueaO9rOCI+ND5A34z+vcYZ4r0GPVb8LJglWyjQAOx
T17QL5k8Gy/qs/Uz8oPHfhti2AzsddZmPhkV5s7U++iN906s1K/AS4iJBICdkQeBEuDyFEGHeK7n
ccTxOZj7BuwDlCOz2elXf8BcuXZwoL8AbByKc5Qy/NJWmKtB3kvp79uf33ZoiLx3bn3zB02ftU94
bop5/6o4iEHehmWNR8z8upj4JagXy48z7aQbUGHhPhy8xTEPh9xaeZoNsGg9zK7uSFvEotcUMRtz
B5pZ/XMaf8OX/bWRzAHVMQ+qV9HXrRjRV6J0oxRWI19x799KHHFhiXEyeYCvKFggNu32h95FU2Pz
i57K/DmwwdbLJ8FbfjcLiSD6V7IKNpkFG1NnKkWHKBTxJRqEkFAUfkIHHJdg9AoE9n8SYSxjQdB7
ywbQ5DJgXnA0l4dylLJiKAuskFqkIBOa9gY+9Wd8adLldl4aoz/mLGcZtbGqdLCE20R+FTS4ruSV
45zXNvB8OfTfn1loLa0vRcoO2wNKRr8Xdc7KATT7fgbyKh5wYyWbvlwR895FQqCNbYnt+zfsL/R6
2/BGp9q1GJSYNpz18T4X40Oq2OqFusegJ42S5p6iU7YG4Dlyj97xP/JZWB/6qjr6TigXsK+sUDRk
mE2sL6e69CDn9rQbEgENRGWjuU5k5evBBog2LTRzIZnMOBELulFmbgLzo26y+za6kuwU3KkfI7p5
Hd6+csen91wpHWCIEZhQzDJC8WNx5ZAMVpEioPuTX9NRF7K3POvpT6VFuNYY12X1xthWAaypm+ZE
P17lth6t9XwJjrl//7SAAhcIEbxwELtgoedToU6pUADnCP3XkwE+GKQOUKh4ljxxK91aPJ68tc93
bo65DAWBIAdkS+niwq2VoA0OYO/D1+FEAxjCrwKnfrriTy7Wx9wGEMhDL0E2YHDKbIsqxfMwsMwo
Kq31QGDkbAuZl3SYOjmBMgb48V4mL3erN5opR4CINMia56vAhXwApEMfJxfiEj8Nwyu8eF+JNreD
ydtc5m5ERkoUAIIx2o1aIYo929ztt9OtDnRB4YemzQvll6EnFg5hVnhTyhDIFtqbqAKeU1AxllCP
m7YQHFPMd+PccM7oqhnw7QNLBAqzBbltiNKxqDVSaEvWQS7vteQh7Xn4hFUbyMdBcQhE7qICXgft
KGYWqjbks/NkBxIIh8yB+NQdrXl89Qy5rMEr3RFs31822SxBaaFnWCQK/VzKYwVqjBsVjMwERCfV
O1jYKJyydHg9u9X7gCKLrAKioBosjtDSGtEKEywUah6PYRF7XS/53/uUhQmwdVPmJfoPtLNY3Hmr
t7o0psZnJZX3OYa8GvXhewPLlif+tA7RH4o/pUKC9CKcPeFo+aWwPVKnZdiQttqnxwglceMQgFh6
2GE8wBFBh8l5WRdn5MsqpJ2BSsIOsklIOgWqkGOU3g6DhyralvKrqe//ycowJ2pQxB7UDphYS1GT
UdZ6rKzx2uvMC716K9yAJfJAdoOLKscmPgjbkQvkoJ7hIr+iS8M3Q1kH0LMFwN6MxSLqJeNTOSKd
2yi+7pTZ3b3pJteGk97kXpEcSzA68+orX7nTN3ZZth+17ARdn9E1Cd5SR7Mxr0futS3tX6d+4Go3
2mb0oqveE91+Q1nJuD9gUcyCFoEGDWsDngUDiuw3FaOhraTY+KSiy4rbQKIJ1XroQvZb4cncVZsR
Cd9TB6GCyq8qjyZiNILSjjEOmM0rZi/KTVQ1HJBYUwfWcJnKB21b1DPRPuMdgNVPBjiOhh3EITkz
GyvfGlbQSoQ0HPpKrAeYpcjq6kT/TIENDaQdCffNa02gCxkUHMf9VXtgPu+FKeZlLCZST1KhgzYQ
eq3bAY612/TbxMs28121o9C2P6FjXzrWr338a4XMOxhLUygHkY6P+hslSjat124pwkXcmh6YpbgT
I8siAUzSEgECUjgkYGsuPZKUFCBXwqbmo19A+UpOgEcV7wRZdsTEJ+2PmCQ/u4I7QrKopTFmmWyp
CNqmbyPtU4XAX3JHWbFokME/M6tber4+1uOOvdVNqoovSeF7OXRWvpJOYVP50RbV3k10zbsNa+cU
bCXAC4JR04I/vNzStIK6WVPMnwDa0U5+2mFkuB/QPj4oGS8sXXHtAPP/ZYs5qHkI1JDczDgx0aPw
QueL5p8CKvbCHUSmHuYD4YKwvmBP7N0A0BxwZmg0YvCTOTGtMMUyxPI+xQ36HSgtbcAM8PMA/v77
/JbmpMXGchrX7BA6Ck6xEZzOF33N6Q+aM1yr2+RBePz+7Vl5tjWq8wEgCiYMMPd0ud9hHQIcL6uf
mfiWd6cuvfv+zy/zYB05BpDUgEWCMXwBbZ6tZg7DWv+lHiC4se2wROUGk8We8NVQ4iK3F1eDmqPP
Gag1qcwfs78ZsTqtbtVfvV/cUK+jYI4BLbkNryu42DbGDnMFMWhapUUz/5qrY6Oi4is9cfZtZSFo
xIFuAacEnUe2/tha7Sg3VvuLvgrpkWyK62gLDLDPhcouCgeYyhV1TM1TIAi+D+M206YsI0EzP1JQ
701PtGeLFjX0UOkYDW/XGMZBJE0g9EZvkfZyIFC6CLgDHSqhajl8mAcd8UaCNDf3iwPQzyDKt+6L
g7qjdV3UPWM3v6mO0V66DX1eHVv+AoVc3ELos6OWBrg9JQtYND8gwRnUWYIAMu3L+rmDZk853svS
AO4A3dbmnqBTX89CEb5k4aTH9VYf677S3TpJggx6aYPcCXHoJlOcyvUvKn/aqpljVAIJxFsJGzqN
V0JapSEY641QBHt61k1kAP0qVMj6/DWqUytK0JYAb/toV+3YR9CW0qJkvO6hXVdtpSKudNTWIaCk
PE9WRubIQeybqdDigXqcNTjZZEZG+9IORQVgrJlOWi/aaiFXYgP5Pg21C1dW2or8lNMqajK7MoK+
e5WbdgSJQBYpSujWDRTmvFmt5PxKz4QCsLckrjvM2I9x0kWKHZaCAlxjCNlFDcOeeP/Ia6dGQiJ6
cxsLI9lBSA4ckkApzUZzhd5WWe+Az4QTJ06DITVLc2cN8oeqnXZpnGuHUFbjtAYdlWSAlHoYFWk6
zoOK6TKHxA3mPGxCyrSR7FrQW/Ejzs1tgw9RbodeC7IfURAZ0abUSjHJ7BQ9A3M3gdwy6uxUywdZ
841wSkJQXVmhIfjlDNm1O1D9FjJ41vJagRottC/RU4tDSXuc8A3UrdolQ/1gdmOgH2t9lmbIxoJ8
eCReqgmqVtpJq6ph6iSx3JHMmcBaoz+L6NeNO7WYavThFYhyKr5QV2EI2KdVIGY1ukoGPyomTQnK
D1GnQdxSqYYx23faJLW7qLOErrI1Ja3TzE6EQI8/jNqMpFto0mnm/YT/QapsMU+q6ajkU2I8pZFh
5ce+DxPpucuNeJZtqy3L2TFqPTQ3Kpmgbrid07ZpO5sYpQVBo7GLmw6RrShlKOzoYpjsWoGq5jqG
kEwtcQptkhPND6ELKtUbvdC06D0D2SA+QzQo5VEcyj6+oezu8o3aBtKse3KgtML9RPDXoCMZ5mHk
WoGcFoBK4sspuheO4pC4JA1IVF1lQwB6fVeTY0Fo7KYpQmUPWvJB95SozaC8BFhDf2UGitw/VSiq
Q0YmC2ktI8/DGeONVpMGZexlFaS1fLOs5uHTbDRN7Tdm0LVQ8GjqpAIvIpG6DmUCA+KpQgtlwru+
6frAzaemFWyhkiLlRyQGafqQGkWI7n+smzPon2Y9R79aSSQ5esEXi+LODuao1X9BbyuBuoQCwmG3
jIz6pQdPZ1/Y4PoVdTzNTaFm152pp3D/AwEPL8qgbU12yQS61Zs87mLw4xo1znrjFBnUAz+6qpVK
CoMbc5BbYKopAJNupFMBV60pjL2eBHWuHStREFRyl4pAhl0lEaR6ocFt1vE0PuaJrCVIEc1ZCW/C
GGKC16Rs6nRfxkS3IDWo5/pN1/dG7IPnygo/89jK6hwnNzaNnazHsfhZE3yRm4HUSi3b2WgaeeRg
prGRFdsy2ziObrp8zkPVEUzcncA31X4cnpVINCOvjYxA98Y5t3rHNMxg9jpNDa1sO4DIqeldRaqL
fHIbA9dKtANVHcFd28b4C34+Alhm2DgLU6V58Itg7PUKtQ/j0dFieGOCbi2RekxG+5MpT1Nu+ZFZ
l8XY4VR2ZGpq3xKUDv+J3YpRTDQ0AOdQaa5b1CL0DyWIxtAH3HzUblrTqpujVg1RCDbiRhjzg5rI
VnmIC7GLKldsM0H2VXnoy/tSEebkoQCjDegpIqkk5Z6EDZH2HS5YcCeGgxU/x2LY5EdSY+Dtpqga
ozR2JQHEHoRoDWj3noK4V2ZMnBq5ktmGAKEtHzMZRJPsgUCzxOMEBjSCYd4uCD5hlEkDAwSAw0zA
FisRVESLCvQ6PQimNxT1gXx93z1Ee17ZfRnkyKYJND3ea20F8zGTWS3VCKaKEGq/8176+wU4ykSE
6RXAENZEFietxsDimHyomxI6uDfpTvaGJ4nW2h1gESJnUh0+2/BKTHpplam1C9OoCCWsonNxLTvV
PW2BYpTXFsBsveeDt5Zpoo5aMUanJQwUgvCR/WQNCu0NRtI/aBrVAQ+tg0pH9ymHAa+ysaglMJbo
Fz0rkWlFogsVofsZbjGk/UW1wp8AWELiGDNMkibPYK5J4uSDUgoDkWOTPYbYHNmZdxQwFoIQSfFa
ACxjEJIX7h98wZWTieqNQcNJytuhM+F31hnh0Egx1gmtebc4kADMgTt9F2zpVCjmvzNbSEeHc/UW
uSldNgbKwFekQIaahcflZaUqlRx9VJ6+6aBhQiUZPLIXX7MXij4sr+jAkLjlRc3L3hBjl1ltRTpZ
ytPwgzITqR5lRQHNwIZOuv9BTWNRG2OMMf5FNOpOSZUYlwPdhJOo2znmbSt3doQN8Jb6VvfBMLDh
VVkZ/n6aGUDcAuoLaLlRLkj2jsx6oIZxEn7dEfNZ32OMzdeC684dPYzXfFUhlWob/OCveHlnKOIR
6YBKmUUNlr+2zrpRrgSA2nCWlC3oQjGJykfsLWoNWB8lJYMjRUMRtcfLm5laeYAhZvPdUuPQ6RGV
YqLZwnP5/RHlWWHu/yiNBH7WeFeD2xxtdFG5JvXDf88Ec/eTBGxdKBq/V9UE/qhQ7uym0jo776ze
/t7SspBI9wwNJhlkgzpCLcbUWAl6aWjGu/5GuzMqONmLYati7sgZiF3cqlugH9wEdNQgY+A0EFfu
HMBMeJpAqKiDC4Yt1AiJBWJS0r/n1/21ijyVpsX9swz09j87gee2mPvdJmMTp2H/DspQP/dNvA7N
jl+yWHn2UOChhMCSAdIqjJVcHsEpIjn6dsY7xWeLnmSPM6p51inZAb61sTQHTpPzAZduGhaR66OG
CBzXAiQwZdLYkdZ4pyrDg2qXR+Om/6HdDD6V4+gxpuaSlmNz5TajXkXfWxpYoK51ucjaxFUeTQ17
SV9AOlcNSCMkRzkrW7loKBuAbVE0LJTHWPhDnQ5CKvcDEOGQxiFu4hWAxBbApVIWNfKiQXGEb3Rt
O8+Msq3DVIDGu9AN7+abNF6RrXEF3XQDZFKolCK1zXzzR3Dz/9g7j+a4kXRd/5WJ3qMPPBInTs8C
rgy9kcTiBkFKbNiESZhM4NffN6meIxaqQpDu3d7N9DAoVlb6Lz/zvGtUpNOcKqkS+aOnywIbEluz
aXQCA/qdNOOEE0rV2dXqLSdPwGPDVoqHQSQSFjt4J++nwQfbJRfMaaZJfIUcsP9sfooSeEDnO2hS
BgmknP2VCTw7lh9aW9iALt4g9qxyPHeR3qRQZDclIYpQnCtUiI+YvHRjv66umlMD4riLi8UJlv3Q
kUrDDiSb+bJ+xtvZN4evkoAgZbEtAmS1FKm+XtWQlkfITwb3vXLlw+DWFhTh3ET/yp66yRsvG8TZ
OPeaECZvuv2FPMOz2/DH8C7dlzHHyyWz5P5oP5uf9Tt7I/EH8W18KTfIuJk3PZJNoHy2mpp3ujPh
WkSMG8ccjoETwax8FPY8qOzFZFFcv5DsfjZWABanS0e2gAWKAIV9Suuw2qxM+5m9UOVzBteeRdLg
txcnKv9Qy4yYs4Q8L7lHWt+1eOSVLzEwVo9zIB6kgT3CmM6QdB/9isruaZ9kixCzwaNSO1UMFKzO
ukYpXhLE1evHHEJ4K1063d1oADhkOWgmgmULN3M6aHhsQ8tBTXH7ZNvuCi+GBzhbIWHG/OJmNRlb
7t/jBX/c3mJ/tyN4Vgq0VdpwBFNDv3M9E0K3kkIrG802LJzD3v+FQom1ji72+OxowqZG8SLNyTh5
z5pEXja7lMS/4Tbdq87jz4f2dMFjFap4qAO1gYf00lJJTBS+InXyRWj2LYC3ycRCrrLwtxshqE+A
1imMZaT9yV5/OD/6AYGDuOyewWnP0smj7FBMvx2OA3IcQSI8AFB/BN/GcuRASeKs1g7mRiBReATy
8R3UYgY5zmjIBYY6SpCG1XD1ydJHs9hoeIJIs+hks7k0ryj8Ogepc+pEOfj6iMFfjaHMhYMu8nYt
En9qWi4alF/ow1iqsMKmseoODmRNKJ5zFh5zmg/nOxJY1u65k3MY/HFYXuD+uRoMleW2K4zUgX+0
lGN6OWyUcIj45S8c9yeLftHMYrd1lYX8zK48SNMyPVAkUrCwvdR86H8CZfH7NsmiucVK6Wgx1Raa
y3fKk3RzSMZfB8bf6oV9srfQENQJdKwOWJOgbR9PFUkQmMtMNBKKQF5gRGAMe8+4k2UWuKofoKoy
/L7ZjIUon4rYbcACn8T+Zpr0EKTKv1oiyl4RQsKiTG+QXL4lIpLGl7pd8/SdW5NHTUr74cOaLOra
EFqff01erCeZD+qEDCgq7AEd87e6A06Cm+8dNJB7g7MEBSyL+Ys7rUr7Kvua7oyogXuhA5cn9sx1
i/nMukS3/rchV36RD91iYiomUWZ42wuoxd1Kbew2sPbm6CFfwl/fbqc5asc9k5T1jw0akwMDDz0z
POkPk+WM9UaqZAMT7mffxQaazbS2y0+NdDQr0cpIyzwn1lzxoWvTJH6V27wC+Xjc80sdNK018enT
avhFQ4uNztK5AbvPfVU3ZKN+LoG8LKClQDx+ibzvX9EdPDFcEf1Gcg2eckCzGtgOxwMKzl0n4E15
1TfakxTmIcG8sTbOvketymr2wIlvfdHYonfCsUtVr2RjwNbj0R9HdCcLetdpPGcunaNuLXYASrdq
FNoarzUkExm7n5rdz+/rcxsathZ4/zDnZFLh4sJu2DzkcAW8yhNZLsTiWZaLULz1q7e10+PMKQmv
kixQgdCnFIVfzFFek1FT1Nep3PH43oL33l6xDc4NFzI+Hal2gIvMWKyCKXeb2OpmDBegaUbniWLN
33OmBVR6IR0AuTDAGi4fLMxR55m6/NV9GJC2Ru81r/X1Q7YzYKBOsrxgxaCSKg3HBipsNlC7EA1w
UUJxotEN6e6ynUv+Kp4MaOqWgfiiXUjOdnwra9kz4AZtFBT1Ifj/iV/tp23uw+987Ty24Vqx22ku
+/F3WR6T/TzpNW05Fkt1Ofgiivevtj+E2X0VZCEUeS6GAIL2ct+V3l7AO7r6+Jc768hcX3yDxRKK
jaS3lJq/2s+5b28IAH0oTCMBUqG88j6Nvlp3SL3d/0J52pkbAtVNuGOh/YuFtbSe3ZyDZ9a1r/Kh
mm1LKJlOB+Gn9+/ZNoF6//NtebrKAHBHxi1kYRBQO8m4NaeucY25eNUceH/JFyt5+Pnnn/r4wO5A
kQyQ9MiaN06IVC1QnHEhnJc+mqMZbqkktHcJ8IrKBnyC3ep1cHpgagay2JBBgIf2qZBZao1IZ0nJ
C7maIxPgWHKZX0vDSHIMV3p2fBEgSceCHxapykjvAqwGttjxIWN16RzPXf8ks0phimF7iq20nKsw
i9bgjccH2ntbJp7eQP3iuQqQ6mI19rGlWFwXT8UI96FykSdj2JS3v98hsAkN1DPhtLEAZTvukGCx
PrBSfXIfbBSYahdia3oz5CZgM1+skfQW18H3Hn1sTC7MD4ZQjnpWZqKx7DPb2eBFw+Z6andlWNyU
/qp5frynThtbTFVPcq0wqfqU7+p7AymN3Lx1r6x9FfIL5XHwdWstf/7M2jgaykUip9lPPJ8K9cm4
sffg1uwBfnuQA5nuf8HEW+vd4i5CKaZrFeid8yDr3torBSXQypXMZ0z3v/DWWevbwiYZkKQ1skp9
KhAUM9A3Eug3ks2MurBV1sni+DiduaVZUuuKEmMgZWPDJtvDbL2cIgM48+LmF4ZypW9LpZkuj7tB
wVBmn6VgR34jq8nppXT5IplhzSJambflpq5F0+sCjSUvDBjm741ZGySk4426ria6eAn8M5SyVh4m
OW6WJZJQIJ/ILan2RAloAHI0KwXidpDLorhJaVA+u8E2BRp25VQ528sfzS5rK/qp7cecqE/mRnmK
P7egSJjfSq/e9eDlecquXysiOTZj/tNNRMWlyruKdNXjg6U2B6YJtKfTjW4+5Mh2vNQgD9t1nTcI
Y7WS8Dg6/U9zsNKlpiVMpGWYGJmyVpVwPAW8giL0Ih9YRYJOOj40opE56lO4EqtV9uAiheN7u/KB
BYsNsRC42Y672c9thlw5E44A6bPJI2OIRp8HWpjuCxKtzOGxlXDa2OKwRl0O8mJU82mYgJ+e8XrM
K9CjsHCIpwfs6lcAQ2d3/scOLs7smuS5yIT5lJQeAboG8tcFwgPkJvaUvSzZ+L9aqB8bXJzZxK7T
TDHNp2lDiocxUENZ9Kre9uMnEco7fc3IPTOoNkJL0OpBQBJX4eLYJjU0ce0+O7BxGHeSE6jaA9+u
zNyZ5Sn5A3gKGQhi4S1xvEyKoqtTCLAcnAfzKnmRhopcLIjEu45vP8k4a474ztqFe8ZcQSASinB4
R0DfY/l2MdNxrHpqPc3OVqCGPlFexvZ5pWdn9vlRG/Io/2BAIJumMPvBegIZCsXQcFoau2nckUu6
Y978LJ/IgntQlCJDZPxm8OB9Qxw1vth9Gk9Zm9nWUxMMcMS9w0bjnYSLWSgl8KetugodOnMzAasC
dU0kpSAvZOk3FWaZdUKkhymWWodwnfZbxOlkffuv4B1OJxBitsjolB5oVP8tHyHxpJFBLdqDTb40
RmA6L1mydi+cdghNgLP1zjKBM2Wxv/MCFTdzz+AILq4B7Zf439GDYEY4P//C5j5+F8gJO25tsbnp
BBG+dJCtyQMMol8XsG19vqPRmov2dF06mgRl4gaCoX5SvpClSWa6PYauv6y1S6e4b+jkmVCRUvu1
RXFmluBBR70QgJAAKC9dKnxMpzwt+YHUm1jcNiJ00pXI4hkzHfVrH5pYnPzzlIxNUnCMW7Kl1Msj
GfZTaCghFeD6zt7Pd/W5Hhl4u6ESA6IRJyqlRe+MsbDRXPGlqO9txJDytVfOqT2CF6mk6Jjyf0+o
krktNJaPqDUEbQbizHAYJm9S1Qv2cjR9sdaakw7dH36E94Un4ZXWe0ELnEWLk6IcyUSQjnQo3Zui
uE4oqH3IFbrpG+a1qNNhxC+JHv58FM/NGl5wBnauLKE6WRgNWjRZPBz6wGae9J678Inm17E3bn5h
b52ZtKPWFmsk7fO6KJXhYBcQkIcNhPBAgMDOAenOde1J9jPzObxFP+/k+yWyGFk4SVAtg+C3iRWz
eBPbSqlOZj8eUF6CEx9wtFukIsLyQpLNpR7SPd3ABtsZfnzhEh/ayr9AATlzqoDvLb8BgIwIIi++
AiuAq8GLAV/B/Srds64/Qv1nVyMsOB5+3t1zg4zsUoQO4N5A5u5iHVlaWbeQhDxY2Hf517rA4bKW
qbTWxGIeNbejldbzw5Tv4hw5jnSXuKvqc/JDlrP2sR/yS3y4tqeOpw20PN8PlBEzlkcyRUmxvPxa
vljLzeqZcsaSdIBq+TF0i7O/HmublZVs0og6hvVRbJDnKOPtKI9lmzikbvDzyVptcmHb6arTE9Fi
tv5BFamysmyIBCTiweXk276K/h9bXDx7BtImbtzx94BntqViJ7Nyhc/JTvMNtKhVv+UBfz/YgH7S
EQAx4ZQi7/mzHyaSIRF64GjQyO+TGIFVl6wM4rnlCLICSm6lEBJS/o9XSlo4KfT2xEGZLgCX80V7
z5pq5b5ZZPl+78XHRhZrIxlRMqMm00FzIZHBHlGb86X2xwuJc5sMIGG+CwPH97rqrbqYz22Fj20v
Fknl8L4BIezQwX4Mhs8Wyg9l8YR6Ez8gCAOxq9+l9P3TXeim4YZFZgEqbI/HlBjguvXVdIg/kY08
I+FcFvs0BRQwRqLX+Fb5sRu0a0e1HMTlnrd+tLpME7SMDBV0dDoQcwqUdt804BEik2ima+bDopzz
e/+AQYMQFNJkT3OtKtWqxKzo2AXa0wzgmhLWoAsAh5btjXseoXTbL5/HkCHaWgQufMLD3+ldvRa6
Odffj99isRcrmsGNquuH/ilHzHPrbHMAcIxrEwEUGbtpL2dEsdfszrNnzsdWF3Nb5DPcPlzHmSNr
41OoOEqzhgDgUkdZpK0ZNudW74fmbGn4fNj/CtGzDmLguPtUH0PtG1CJ9OeNjJuPz42ff1oLUK11
cPkoyQArpIWNYQUw7R2O0eyTKwZT1NymwrOQlrNiYpw7gT52UT5hPnSxqczZHtDFTLtTeJTGX3Jj
5dh+f+Qvt8bHJhbXOkPuUY3cxIOqKZvG7h8y5B/P+ZeivaxbFkxzEyS18Ex9g2o/r0bxqPt3wq8t
Cm7hMEV6+QxWh1dObVgxP+4AMCH7pt/MzYXp3paaGWTJpZqIbSaiLv8McTSnuDL0u3Q8qHMRKY4V
ckdfGbUFpOE/mxC8ZpST4n5YZskr/WjVea/D58BgDXYz8FMyKl96BuoiH8stwwN5bfXLxX06jj/a
XJzjRTmOzYxxBFVjq20LZNOl2/Wo4HtW6kkzqACAa0M+UZZLULNHhLEnHY+H4tp80f8eNklo3o6+
Gg1RcseQZKRsIGGB2FZhrQpKrLa+WI+cOgKF3Poh4YG5byLUowwRqlgpygp9vJ2v6h3QPFeGl1/O
cOkgSbniK3N7dtN/6P9iuSpa0jWIJh54oQM+/JKlK0bF2Wn88Pmy/Q87bqJDZ2mDRC5Oz5Nxb+qR
2yVh02Shioe0ZvhkelsxnM5u8g9NLsyMMdVbu8ag9l8ldlj6b7OrLJTUDbzTZC5oFuj3P29zbRSX
ixUxXk1HLzUgaxsbVdHdyjQtClW+b8F3grkkIkr2xPE4tlmV24olD2epvwUb27hJX21P8y2UhcE9
jTqtBo9DN9DXHAbn+vax5cUMFqadx0ltYPO7ED1ytlLZztxBAAn5cDm8qKtWlFz0x1sSPQRADGBl
C5lbS5PGQkyDDS55v/ZQYYEofbGJt2pUhdN29TV/uliILHNFrjUOZilXfzyuYkAYoJjpMwSgy8i2
EfPNA+d+9BvQJn0aWXsdgaLfI6LIyUSjUJF5l8EAaWcxmXQ0ICDc18+tg3pvtrXsh58vxzMX63ED
iznTxMxQnV4/s9obSkDvNS8PpJ9HLRFpwwaI1i7WM2a3CzIzLDSII6OyzF7sAK3uh8pk8wFJVNBy
p/v82/diFZxnm/ZSyg3Sm/EXcDen83fc7sLkBkjAKCw+H+b0fuoyLzbeWPr489GUxt3xekQT74La
SKdA+eBitibDTCZRqIfa4WHeNn5fDpd8NkIE5G5tkt93KSQYf97kmRv3uM3FBFaD1Rh1qh4sJMXc
TGF5MKB1YT/SS2DbrsprBc7Hrb1yiJ1ZNa6mgnxHkAFhYQMuxhJeatdkiYq3hL2JN7JF8zG7RNEy
HGlJtBZoOzNzgAEhXmIQUB5PvD0uq9g0jtph7PdVC0EBJyrIyszJUVrMHPA2yF0HFwjJI+pic9dj
oSSolz7o9EGLsdUGfWWe5Ko+aQCeQGRxgDSDCtPj06PK+1TCTQ4cMj3teBfbmzy5ApMl+P3lgCyY
H+0sZgYrsIRMk34wNJAJXYZLTRaUf52SoPybfJ+fwl8zz0+vbveo0cWjp3Z6JXVwqdXFFy27TbPY
j3UQmpVrs8V/6F5H/vx7P//rq/jv5K2+/T5y3b//Bz9/rZuJgYLTL37891X2ldVd/Xf/P/LP/vef
Hf/Rv2+at+qhZ29v/dVLs/yXR3+Iz/+n/eClfzn6Iax60C3uhjc23b9BC6h/bwTfVP7LX/3lv97e
P+Vxat7++uNrPVRga92/JVld/fHPr3bf/voDcKoPUy4//59fXr9Q/N3zC33N3k7+4O2l6//6wzD+
ROoa8lMlkRIHrIFlzt/kb3T9T8RUgDpCRhYck6gY/+NfVc369K8/FPInLHVXqqLKNCOwFzF9XT28
/04jf6oSTKQiGxEF0bZl//Gfrh9N0o9J+1c10Ns6q/rurz/gYz/aBliXiHiiBgCHowlpRNR+Hm+D
vpmUQQHmxmPlaHZboH+yMhpSHJKQFkuJBbSlYyvqN00fa1P1B603RyNAmZoe73NSJe3epaoqND9L
HD1pfTBvaHrdU7sEMY0VMfmUuTHpymB05oz+nbnUai5RMujWW0bzadqOPI+bDSqM9MynTlt2F32j
Uy1oRsNJQ81Ik27bkbqMQ1B7aTt7FNxZt/U5JCsRNGhclV1UI7AfkRrjS8OLX9UufejKqnNfGz2t
8eE2oyhY79yxuoKbJwOsrkiyL2IAWCaYBlWpdnVn1mPEhpgmkT4ywu+4RR3ms4FP5MbRAMUPGoTe
e09XiJqNF3PDUBlyN9XwvYELM82U3cXOWABXSSpw5qtNUfIx4R7oMcTsI7fgQ4x4ZOZYr1D60PmW
FbQFR9MCkyEk9tDEISgocD/ZM5tccG1Na/aEqqbqTdIWbIomHeapC4maycsTE2xtBR+IfHVUu17x
Ni/Jtp2bll3ETj08g0Nk381mVTm+gpPO2I2zCslZiHoUxKNJURzARaq1SBuYSq/tlhtwGyQgM+31
LiucSxOEEneb5g1h+xEIFAPiZrQ+ODPoLYNXi7zjwNTMM/PiqoYvt5nIjGOUD7rPprI0tk6tZWqA
1V8hFQ+8IsK9QR04gKWpox4mAghKUCcadXbdBIbKnZ02pPcKbazZvqppnn6aSBPn14NN59g3mNJI
ejliDHrUAy8MmUBoFczXyQDpOG5ko+XP2gDuk6nFNv0aZ7EyBDVVx84vdWSc3WamXrGwSbldbF0F
IvO+U7iJ+YhRJU3YM6iGehrp27QO+MiwRPrJEN9sS4dUZmdT1oRqqbboegcocVAM1tBBrs6h2R7Q
n9yJ5rKYM38w84zkPm60pg611GwgmN10Tr8vUqvU/QropgEp3aSrsm1aNlkwNUxttn08j9MmyZIy
82O7ik1wbCox7DQLRKuwF3meRKnt6k3rcToKRFjAt0GSqJYqIBjp8eTG4dhSQ0SN003WJ2dsUv0+
n9PMjqasS4pNZ5SlvqcxL+fA5VxjT3qsJ9MG9+yMobOFar10qWYr8KzUqdg0WVUPwcCyDB4sSzFQ
YC8oCcE048bOZb0tPJ1RAhyhbbdOwHQ6gY6Qw87kvp20DXttC53jMeyU2tBeQ0qmssYrxeVM9V0C
YpmXFppArUyMkFyYunw0po2ajkN7a2H5lwG3QOQKi6Yu6lsHoQ8B6GGviSn25yK15y9gMBnCL8a8
7F/TLMGirDKTN2CdKQ30tNFdMzBTcxDeoAwYetHjq+E7a/m8Fxi+DhJFNNc6bwQoiPgFXhrzhVnb
NfctMuEhP3dFPV6RRFPAX7TyHlrJvMuGkPf4IUqUCRFYzQaGbztZbo3XaW3pb32WxKo3NLxMNhqb
UxTQzlM8pleu0g+q39JaUXyFd4PpJUSNq+eyMVXoNiAAPzYbqzOHMWwJr5FVoHXqKx3AZfXqTOiQ
j1AU7Zvap0p55Qwos7gpHGQ1hlphzwDPusQqba8fygzQ6Aa1On3ABBOvRK3t4VGU1VgGZmO4EIsv
02YE89S16I3J1dIDKcXR93HZz6CtM6ui4HKx+W527Albv3W3IMylWZjXMaZYS62NkeaqZzeKDrK5
2g3A16m0Gm6U3uk6esi6ruFe25lTG8QuPuoeScCs8boYIREfPtEZK9bOEZxMrFQ8FjyFs7Kt9VlE
Ok3HCp6pVLdQ84PH12HMAQP2BG43bKrEqZzAUpoaFPoZSGY/HfMi9gWFuO996ibTW9HFVuUZ2I9Q
S9HxGv+atk0N4RKaCWgzFiIHF8KZzR6Bp4KonS/STDWjjGu0uRqskpBbUNsZ6mrNhMlTXZkVX5+4
VgcVa6dy21rTDHJaUhfZt7RgaXGTMoffOrkmUp/TnH5Gwoh4Li2WmRdaMljuBSPqaF4IjYr5Umkc
8Vi31BaRzCAAF4o7fbkBaFR1fNHNuh4gM1CrLzpcnw+MzgbqnlxaNEGsKKAjeion8b41GsfEOrRT
IyiEbvKNq1QlBNJA/TICq4cQAo4F0viKM0/PSQEMGUN5Y45DpYnnnck4FrOIG4xsITBNng5E57hT
R6PB7aFmnAQ9oFtJqDeWYYQObdrLslNL4wrXuki9Guwt40UZTYtdz4TH5q0ydSoogpVhIIqQ0Klx
97Y+weMJMplNI22u6XA16G5n7zKlI1Ba4jUjV5ggxvbYbWS6IUptp6FbxKW2a/IkG/w5tcGAo7Y6
QKdYGfvcH1GkDIR+NitFoKluD5F43Di3TorsLZ9zaE20iOGYnmnVGXvtxKyboV5QC9ceaa6atGj6
6zrnGfdNHlvTQxePdbeLY9L2QTyAJOZNA/hiuDGsyQyVFnNzxRNjan0DcPHZI7DR9C01rJ5dwSlG
VQw5mK2e0FqThHGBYsBd284QkSq0huohXK997KkELhivUI3cCVKUnGnbeQaBMMrGSsOiBA+49hMk
oA2XptLj9CirqnkSyD6Kg3lurOlFmZpcbDQlqasoVg1F3xrgLCab1KzB2POyvhYd6m6pxgzcWnFn
XADDotIQ6rEAH5lZC1cCNVqCfwt0mu4Elakj9uSNbh5ipxc4pAFbA2rWNUfIjZeiKx8LTK4ocCFn
rWpNYT+qaCTC1x9pkwbNbHHcoK3TKcMl3L3dW1FMMaDkZS7yLes1DGU8lUDteXoLExfv0JJW40OT
JoUC6YMmnb/ETLWa2bPLtHQ8VqszhEkIp8hbANCuMW7yaRySAmZl2ZDNMA292GltC5SFXZtZbd9r
zGzHaNT1Ug9FUuXmZ0MVNmhTSVKan5IuNfswbR32LQbOrotorNR65sEoUV4TLTGeqGU0OQqGCzyM
yqxJAaUDA9u56GbSpdt2JCVqbfg4suupQ8YDvPmGgZQUUvDuiZpmjwSVdGr0/TwrOE2cDKhOp4yH
NuKmvI1YIwR/nIDmzH0xNF37AMTnWP+dJgZvgXuch2H3/19g/fT+AjPwvv2v/zxzTl5gjy/V/FIt
3mDyT76/wUz1T8mXAVUZUi34PzJB5583mPunzAbS4CECV0QyhH68wdQ/8WCTXCF5T6DiHP6jD48w
7U/AmUGsgSdQR9G7Tn7rEeZIH8APXwQSh1GGZ1ioX0ECHjAI796dD572StiJxe2uxQnDZpQtt6Vd
Rk1jtd12xA1qfgEuo4eZRhsYDlVvuxByH2vns+JgXwRuB7Bp6JaWKb7NiShZlDBRiQuqikH5glIL
V4GF1WYcgrNznz1ATYY2z3FbJM3WFfVs305snJnpjS0wnlHltrH1NyzSfvRbS6VN59kFc8wLN2bO
6+y4Sn2pVk5LvHRIcLh4ijv303U9CQbZD5B3Kj2ckpqK63ZkMWgAqQktUmbQ2PxSKS7OV5trfbMZ
GOu/WLbVPCKkkNr7oqj0OqpSM7suHRzbu7Lq1cSHQHr+SbHmad/xqS4DJSYl3ZhdB/FaZI+Ba0sS
FeILRlyzbV8m3RdL6+PBt8fYCFpWaK1vN0IhkZZq/QyCrNB2Du5xHFAp31A4rD/nlBr3xJr4Q17T
+CBIWZYbpmW5r6gMtWUV3oU+fG+w+DK8kdTIsBNphCt8AHFSlM2eWnn1MrSm+Q1ozOTOSQmos/kI
jSyvd5I+KpFakHr6ICof5w60DaZeICWKzkDL2ApYwRWpAyOpyIUB05R4KmRUdjVPpouu6uzAjE32
mDSzFk3m7MKk1dzsRS217h4nU94+1G7Xv7ZthbDkbBNE2UVd6QEiKeIzT4HtzFpl/kotZ7jMOGu2
6sRbGnDmjj30D7vyGar3gNyIKlY1QHIHo/AHpuBiLRQKOC9jY+OPcPmbflbZ5msZu+q1UVlN7Imp
gkGQsTgDmzRr/ubA0DZg2uoq80wuGjiwHQ6mDBBWI9Kck2K6NZAotgdmuKj9yhbOE2ns/GVqXeWG
cSd9MooyBZ6vdQyKUJPgew3dvEWsLUHlpaKOexNXVu6NelbtkLGN4sOWF6iQLKlIgrbm1W085pXf
zjkkYgdXiyonHbfNqEH1KrWFew8FuHxX0Wba4YmKOh2qNhuqDelOVXlysGZb8+GvALKXy3tnnNNr
W3H4vqlnSArCmQi+q+IOe23icetleVJ9ncqEjxvYRtWToUsJUIUBYQfhCpJNwWhShftpPEMXpCGD
AkO4ZeyStiL75BrMCHXbRFJ0KcZngqeG4qPgUE83kJ1JXoccVSk+yMKVA55g0W1NhaT7OY4RhYYI
fRN1o0iyK50aXPMrZTCsYOCxke4cV7RfdBi6bDPPOeynjKf1N1Ub4YeBoSBIZIAV/JAZjqKBaJ1h
23hM9FW5Z2qidHuHpJbwtB6YM3/qFO6GBq8TyALSonQ/Q3x+SB5VraoQ9AZ0qt07cJvMN7noBKRW
RBYLb27LwoXdncb3Zt0Q43I2iHAOYzbr6nYas9aJpjxRoc6l2yKHZl3lDngcuC33UsB0u01ZFeDJ
YkLhW/ImUtV5YMSl6QZssqZ7lAbos88SbnWPmT6l9qbshqK5Jk5CmOfGVCe36QTidgAU7iAXFJ6/
hHpMS+xvhGtK8+JUs1sHI3wYY4SEGAE8q5KVLR5RXAPgRq0yyDWNsjgvQIloAm09mZy0Q16eo0fT
0FqWl3V9nwaOVOwJLDgYlHAUSL165Hhm7txMTZG+0zPubjQ17Z1+21L03rguMKAjpMqmMQFAUTG1
zAl5a1oJToCpBMQEj+UhyuAtUbyCiBRC4U0ZC18rmTN/hndKA2MFZyuhkYKiDCXf9AYDb0x4ZSJc
Z3qOKxzXVcjGvoC3I+ZQci0+C9C7Z39ocGx4tOxHoPngFzPw5SNS5SO5nfS51j7pWlfZ0dj0+Ssw
RgYeUvBQ8ewB8u+VsRkzM3ODoSzt4RtMJEffJQAfDwdUeQ7NizrVCnlwnJlaOycXcRXEfNTaaFTE
jPi4UudIkG84MDQwRs0t0jjhD7cphz3tEUVjCNUPWSO2KPQ3q3stLaDl6VC3xcOFtE6Y4FVQ3A8c
GkJXrAcr5rM2dXXsQYaOE79p41LdWdWUtnvsoUwJ7Lk1FX9CZWjpIXlV/5sMbgVxxKSfgFvoEhQp
gCeNdxHu5Zp+mnjWdiEq75thX8WV3j7asL/raFbyHEqq6qhMn8apGXjEoB/TBaPL4s7LZ6PIbtyc
JS7OxNxW4UXinWp5Wt6qbJNUKryFnsWGIQ/K2YVnbxyp0W1bYxZFAWy7MaufYjtO8h2jo1NeaLEy
Iraome6MS8q0WiZzBzoLFdherzOCDDVUmFyoIB0nIWHJUH6qx15oF3qbTCno7Y1j021Pc6bdwWHp
9BsbnOL5i2BDqRC8mAxS3hI70/UmaOeYA2YPBkaFPTKkZc1bLzdpipVHIG8K2DvFQ7nH0Y2jZnwS
OIBTBdFqk1TXVUItOyhSbSa+Cp797Gk4mdSdzrUxzLiVm35NOteE/0L6kuy2zZEZkcM5sVfVwSYe
TizVuINHEh6o2s7nZkd1M6keh7yqar906eBe101Pug2saHiy5PDRTwONaf04vHu72q5JruF+jvPL
6btHbHx3j+WNLbLc66bYumAzczNUTXTD5HFAEbq3nI8TDd25LullSbRZfIWZUEN8gvU4hOJcbalv
mLkJd56SalNIFHjvvG6uBeoiCovBuicjSJr7qkyNOhiM0TV2OD94/6Y4tcEBDWb8hQ5QfcclYrS+
CvbzvIkVo0KxFnzw094GIT7eTzoK/7f4FNX6P6SdWXPcSpKl/8pYv6MG+2LWPWYDIBduoihSy9UL
TFeisO87fv18oKpbmUh0olXTD9V2TRKdEfDw8HA/fs5RLbPKovSc8mxRlDbQvla6TLbXFHUm3Jvp
oKKNhyuzeZIvK++ysMygQWpLD4xSbkAEHlsU9/BuyirfCk6K+DWcECId3CpN5ytYscLa1uAz1Z/i
2hcSnCdv49twGvonZAuixNUlT46PeQCOncOZwJ0pm70lkLt5BsOlWWyNTmWq6biLG/jZd6XVkN/F
XcgLrm3rrnSlCK9x0QZNLceieKw4SuJb403djBT8hzL3Xi003TvnJN//Z1vjtI2xaH+SQKP2BtpA
hRoQkCqapOddjLbOmzpoYYJKbgpYdwtIToyHeQ5WhKxvm0h5fjKcJ+wLe/OfnyTsVT7yYi+6gsId
1U+rlW5EvfjgtfG+iQW70NVDnllfRiF96Uu9tPUIvv0wS/cby754NxiMhoO4N6D8xm+W74YKSvPa
7+LErr4E7+Vv1fN0F+zLyJUOHYDq3G0e8sAe/7ZutnjGzxvA834DY2HGUjRn+Uvi9Pn6eyv0zbDg
mkwHQSkIaTzQKXvO2LfcNMItZPB5r/aXOV5hIO0hWZIvkF7JMKh93k61nUnqzjK0Y9uOjiF9MUf5
1yP6rIt56knLdti8sFNLiw9bkAfrPWM29hQris1do1LKjHXbK619ETcyfj4Vdqlbh+uf8uJLzghg
3pu8AsHpUac739BGKGDoR0TCVlU+GczuexG4gtl6rlC3rx0S89ftnbfX2dE3ewzJShD+wmC/sNcV
esWzkM4VZPWQeGhhs5diP99dt3K5m7Qv6VXCM8PQIxDg81Xlkm8UhoBroOpi3PX0X48+ZV03SFRj
b6AYQFksha8XuaeN/VxQEV26zGKBdcTCoffn/QXXhbwrD+GreDPrs86jUqZj3GyNWV7s6MJz5j8/
CQlK5SlhYGEwEoZ3tW7cBlr09/XtvHCShYnFds4aLHQmeqQyZGU/ZcinWPG+TUqghSi/BFvaoZdf
7/wsLBASxVAEgaeyoiCov0n95GZRVh45Dl+83r8pO/VTUdTfry9xAUb69d1oioOzAqPOeVh8NyZV
C4QmmEdvb/VDcRPeZUAr/Y/ijfDVv5/B4rKdPUQfy7thA0O99v1ODS++3wyNahRen3YXq3Ys83De
gFOuG6CQRMyetXUXd5RXAmQdvKq2K+D2jHnaprkVJ1fuJfYNVMF/2liEryYf9TY0sNHUu/Sdgpr6
2NuqPTjZO+lbut8SDl3QGLx9Le6CWXZ5Bh1dwI6qEArBtkX+R/0Kut47pDvvfd+40jvB2gWf4BUA
r6ZlzoTOiGFf95QV7zwzPf/5yXkbrXDM6ozilK8Rrb3qaBoRZabCl8mdtcfWz/dyUG/cuCv3HjcE
UEPmYOB2XgY0pJvESUHXyQ7Hvwzxm4cUW9NvLGzFT2ZgFQ36Wd8LduXzhflICvWN2MW2TCWvAoaR
a6F7fe9W7tMZCs5ghsVRu8gb0qpPifa8MoRJdwYKgzzCj1PdH+T2z8Zi3zzkzNTiWA2hFEdtTOaM
xW9Vrt+CROEVkvFcuL6mlU+DIVNHDBi4GHOA59tmUXwE5cKbPTRJ/UVfj45T0z8FaSNs5AiLYcf/
XNNvU4tT5vV5p4pREtvaMziqhOmkwY3pE1hOm++sz+mDBjVC+uLXrpU9y+k+JYRq9vAxfN7Cea0d
wBlVPMN3ZgakJY8IUya6WbbAd3yIgRDwsSFH/cSojfM96V2DaQTOh9M99PaWTNrKXTRzT0IGLKFN
Kr6Bnk+OXy8IWWNOkPyHRk11Cjkmh9LkNyFPPkhN1u6ketzQY1458GcWlwde6bzY1/TCbsOOsg4b
S8u1UI561t4Cn3CBFRyvu9TKSTyzuMhyLb8q66licwNN2Mu9YQIK0LcYZjeMyAsAlhBGYmXlamxL
Xfc+1+MDtYCNm2ftaDCoqqoUTmYY2iJvaMN8oJhS8K2mYxdMdjxmTj/+EwH436bOqwshnsyQUPrC
b02OE4/Qg7ocZY/CbxF/CI2PKVP2/8LngISNjgtsbJd4717uBN0CckRJl4bmd13dynjWskZUf3+b
WKQ8DXB5wWq4z2C5O5jNvv4Yfmxs6Vbfq3fy30i4bU9sr2/bb5PzQTvZNihyckurJNoo4892eq6j
jWOzGMP7Fa1O17Q4N01t+ZnQyRTkD82N9jm97Z7DnbXrv3s3E4NwwzH/mh46Qpcdv5+5BKn1qQfV
c/pNoPnsymdtLq5OwoU1fz6G8JckbQUVAd0b2d2ilfepKr3vWuMh96LbrM2fJT/9bBoxg1fhXRLm
knvdedbOwKntxZedBqkDZkaujGRv6Iq18aNukuey1/84Q0BXFAoImIE1oNjLoYRy1vNTkj62S7oS
ajbdRxahP+82QtNKxePczmI9VjQ2KQ/Vym6BML6jV3ivhP7Bimsbllk7KizHFO8GCJ3Bd1SK72yM
Vc4//vxTzuZR7gCqCNxymaTINS2AUSdJAe7zMKEf4FheXrqMWg4unaH4X9rV3+bmQ3RySPTC0v0i
6UEbxse0eSz9bw1J2HUP2VrSIkpSjBxNoFnk5mNc7hpmZG2vRjJrhq+gbUS3tNm6RC/P/tzyBbin
cIWbF/QkAIiyRkhGzn4CAj0tDx4J0vVVzad7+aEM3veaZUqklMv5PwWMyKQVPkqVvbLrgGNS7c6G
m6HJ//aqac8drrwbpXEjRbo8bRSFYDCFl4ceOX5y/r0gk9HHpuPmNDzaVBBWM3Rrho+BHGycg8s0
hAYMIkAqWSwiUcv8x0duwaDCzzHIfuZwuijCY9LPUK/Pjfjl+k6u+AemuENhgOWAzwCDUx+UxnZo
ktlU2Ke7bPpkkvlbU2YnW9MVK6+4eVH/ZWlJfAeURI0LYMC8FNvBVfT2AajzcQoT12QiPNbCpw7N
PehNPLuNjDs/9p+rZvp2fbkrd6EG0y1MPQrz/iolnPP1xmo/iUBzY3u8hRLPjb/CeHwfffpVQVGQ
a7S3WL8uvQaLhEwGulTa+suqYlMnpeoJnEAEUEVXU4In3Rwzm8xC3TjriyGd+VI8M/WmxH0SUNCB
bgEStIWt2eaTmrqZm37t7qxd5wy7OLKnb+r/gJn+0oPOjS5OhdKgZFpZDQgn9JQqXnVK/9XXdwAg
N07FqiEDYMs8fEClduGqMY2kwJ+oZUgRGM2meah69rOOd7KQbpx0eX7snAcYFvXb1tJZcxiCNLnH
lgqG24Eb7kF8KF/lAV5PZtBVe/xiHaKjehzvaNuL3sxMibTMYct3Vi5EOgDopzJqAQMG3b9zd0U4
zSoDMwTPuvMCZ+bZobv2DeXTPcRqD76rfrh+Puaft1z3qb3FHqfqSHtmmksB4mEoAMQqDyXDznMB
aX6f5OWGy64djt/2eOGer48us9V1HjdugCht3T4kyhcveLm+pgVT/K9jwSQ172hofCB9WtyzgqeG
vYrAsS1DMaUxuj3cCocIqnhtw23WPPTU0CK4hELJuEiLISX+UJMdic2L3v0wAGpfX9Hars0VMboj
QMBQJznftYbkOpGkqKDO3SMt+w5tgV05/PxzIxwzSnrcCtT2FrsmWUE0UgTjZrBSpy3vI7N25DLe
WIqysmeWjNisSuZM9qUvXgpeZ8DfaSIoIc1ghod8LCTyEiSSvRxYbdl4bpsqHiQXWQcIB/RAD74+
ziP+QV4VwC6Y0hiOQRx2n+rWMoRPYjNqw51c9bK4I0c0GJgfYNWc5xoE2S2H3BzsHBg4uhJi2HSP
IuyFtcP7bPRBK0tC7BhiVErvui6paLJVAnrXzFK3r0NmCf67aJwgGiiFRN8HwDfLI4JJTIloOY1q
W0FPFwUVmrPFw/WvcZkSgKQzESsCoWdSElps08C0BNM44MDLKJOObVzLbq2LwMeQGofXUUi1b4Wn
1M/Xra59HE1llsuUcIELLZCmMaJ+CDj9wgRwajDvJqvd1aLFuIK+Ed0vs0Z6JCemFpEu9dUaPERe
20UDYrD8qgwfr69l5dBYcLbIqCfOuIhl9iZMuJYupbVtjOnnugr2TJI4WRk/XTez8jLV6NWqoC8Z
O+aULoIAJ0oO24YscWZwMFEegwUGXfl3s5qKBbX7j5mrQnfzeySnVRDvrvQNubfAjje1HS63FJZy
7kuItuW3ltV5mIhTM6J7aeZ2lorHbAr3wrix2DULENzBNCNKGhTli+uCB3EuGAgeoufAnJnG3Whu
3RALov45elPQnZ/Y9IOpIGsLzx/7oo20kHYbAzBHxZ2F76tDrL9vtANlMyVy0sH2/rJ2pWs8jffJ
Ltj56o1fHcQK6JC524rxK0tmTFHEf0SL1vxSx6VgIMQq/BlLNRau1bSOr2/UNlYsMP9PbLfetCyW
nIt0iiOm90hRjVYCvqK7dbTFLD9/l/NrHtEzipxMSark5Muz4HlRMqoCZVQ95XaXQSRJYYkOdKLd
oiDGeJ9eJofG6+6yPj9cPx9rqwOazPAFc6AK0/nnTin3faJlhpEB18o/TVL/XgbVvnGprNuYKYuR
z5CQMj23UWqMP3klr0JfKF7APX7oZHHD81eeM8iCId7FBcwT7WIIv9IQJLd8CeQjbKnR9/ir6RpO
t/Ps6UHcZvK6zMuwhtjZ/GxhPH2ZwoC7h7JvAqrrDUwtUqVG022U76s4utVFnmu841EthmD4j/Mz
mvesj/ehBBpjWf4ECRh3Ihho2wu+iOKd7L9rso2Uc8UXMcGHolgA7eCytiS1flYyoQhEy/+klc9N
8mjKvd1bzMQwgxAjdBsxCHPdCS9vU5bFNuoAPYgoSwcJvSrIO30uUURfGRC1je5nIvImMz+0/UYa
dXmF8oDn6pyH/leqIVrV62bVYEPtzXTXxFH5Ia+S8iBTVDrEVq2k7vW1rbnKqcHFRZoB7Ej6nv0s
pQdN93bNOOym4BHCXTtQg6NZ6RubeblCg3YbiTWMtAyDvxFQnbw6Ky3PDfIE8GPUsVT5S908Vlbt
BEKxYejyBp9JrKmXWYwTcKstXppCbVlkPy3VTrW8USMkCLoQKJa3sYGX0QMzczMURl+G0pcXjjyA
VWZyk0OlRbdqpN9rRrzBYXP5jeaunjHLr8grPm+UKjOGCv6nxN6doYNTZirbLx+aAqheLx/ycqNg
trImMmxLxtuJiReqxE3gi8DB2bqi/awMHyZ5C6y24gR4AYIlsoqkEGP35yG3GyNDjEc9s0e1HA+M
wdbPAMhiN/IT8XM+NdKGL1yeYPBh5BdMsCoWLCGLa6SL/WoaBkodVfY4xX+lunkjq69K8FMKtf31
A3Xhdm+vnxkHAM0RWqGLBCTTKXpLNeipsHqtuvem8jPttng7FmT7ZDkYYe5mljSjwKgtab+iMM5l
z6NhJoR1ipJaNYigteTsTq8VAbx9Zz0pfSfYJTmJM0SytBv6ivZHAZJ6I/9YWS9zQPQIoVdhpnsZ
kAVLHcSY97KdwvSXA+3VvijVsPH9LmtVzOTBsjJT2lIau9CsbbK0BPVDlqMlTv2te6/cCe84BNoO
pKiT/iV9jJ7au/jz9U954aWzURJV5ggA+gEWOPdSQYu9ymrpGfYqU+c14/QlxCGj/tQrQfAg0nLe
WOaaQcR7VHAkc7F6yc1sxkaTS1VOHzTIb0atvkf0yQlbYWe048YRX91Rk5cHMfgt7V/UUqwAWgvD
aCs7/aRTMHoyPvtPIT0w/2XWHY7dRHO3OZIvK1Sz4xoEFpNpW9qkyvmWSlMCzZFOxcj7SqN+FiBP
D9nn7Njs6hv/yzYb14p3ntmbI93JbTPEOaTk5K90Fj/rAXJ/qep03pYc8ZaVhaNYGQB2YzIYpO/m
bPhhSpq5RL3hHRdR+W3vKExBtw+j+zJoBkY8KugYUv2qtBs5kiZ7lHJ9I4W7zFQXVuTzHetiqi8F
lAJ27/S7WdEz2Fd3xQ4VmKO/32ImXXF4Ps/vJS3coagnLzVjCpZlax5Utwufm+IecY+tRV10XedF
0dOeWdxFWiWLRVkaCOEwBVGn0FHwS3okyVMtMllhfejNB2/wHeZUBGELDrC+mSd2F+uzGBwuEsjM
GBN0ZgGfAHlNgYcmAsuzVO/Wa3P9eJ3YW7h7PAltbLbYK1R1D7mXLaYPrdrZo+CK4pMOKEZ6HZRp
5zXKsfOsG4a1r4fMi1SFjSaA8cLnuSZTgjr3HnSd87GWksJWZcYCY/FR0I0D5SZHyr3EaepPYfbl
usW1U3FicanMp0zqaNQRLmR4N6lm2SO8OdctXNYUzhe1lCwtpTQQvV6JIa/ynnzTMZmmB2GH7Ezu
CI4I9M63VZT4KLN/gjQCwtnxJd0nr5vggbXjcrrWhRs3fay01cDZnNUPZnLm4sW6i/bWbtbjE0zH
d6Kd73bKxvHZMrvw4kkLsykHF2qXmeXoYGx99QMFWrvp0o0QtxZITxe48N92DBI/T8hrxKh3UvPz
VPT7mIGU6x903WW42il4GeJFnVIdmlQsK9ajZ8VNIKm2NVQbJlavV7q/6H2iXclbZ/GppMbUYE9S
GzuBDPU72LjJLm/Dp/ChZXpf3ZXvEzoyyWF6/uOl0en+bVY5P39JXKLuYIVg2iOGbwHtT9Kfoh5I
injrgK6lJUoiuvhEmeV1hWHSTRB87SHOuVU/tuYHQYs2IsmKK5zZWdypWdqZQS4BD+Y57FRecVer
MXM/H6/v14prMzcyi0gD40AnZWFlCqXMkAQht+GNck3jHcOgx6kInXH8ft3Q2nIUTaZozTgythaB
UYlGj9sgaylT+E7dKAcz+hhl4e66lcuGNV8Hpr1Zrp0iPPK259/frwazKLq4JVR1bvmheg7c2Km/
DDPD+K7/OztsQf7XNhBrwE3nCQog0OcGhXFsmIliXUorvUDwBIm6cZRNbxekf2+s7eIRx9pU6pmU
decGp7XYQpVB9CTj3WhLkg3JBVw5aKCaOlyCCEO6/o10q/oH/01keWuVaxcrS6QZQO0O0LOx8PqB
+VlokOZbpnRV2CXR5H4Q34vP1LqEg05mJL2/vtqVGHVmcOGYHTPYGpOjNOfjj4byten/uFbHbp6u
aOEpIjvslxl3iV79rEzpYDIozMyze30Za26vSZTAIXZ4Kwyeu4fJfCx0K7T7Qz+6M6Lpo6pZe7XX
NsLe+veh7D+T085faBH3cqWE7UEgA29c2N+5mZPHWTRBtev77uA/bzHgrrkipIT/ZW7hDpIW92E2
QyfSSLc78kYAdbvEh6lheKzNcqObt5JUUbzgra9SOUM2bVEtgcWl0MU6quzeS9xq0ndFnD6ExUtd
PkaRaGfiVuy9hFTjHCCyEGbkeoQadHGqPVHu4t7AovcQvSQ3MZqo9SF3Yoepa+2pg8t8OIhHZSPk
r+wqBxvAP1zmtHiXfQamp/wk8TLg2lAYBlAFeVTtooxpFwZwhuDzhmuuhC7MvVVZ5/rakqhZkjLU
huME9EIURsk7Q42M0W0jazpGZmfcFxmzmo/yJIfj3tOH4r7xkpn5oLWqh1RmwvSuEnrvnsFr/a9i
7KznwJdzsB9KmEISlSM/0nRSvgfvX1FLzdPs64S2yBP0XCP6hFno+e+mvJNSJvs96JiEzEzyw9in
aIGpGYoUil+n8CEo9UCVLIChBwYdUd6pk9B8Nv3K0CE9aZlP1TU/fpIDnQKqVeYV9U7NN1KnKmPx
O5PXAFI8BkJ0OxkiBsjN0Z9UJlhNTPYJtEncrUhUOFUU1R8aXfceMhaLXpIexndS2yURbWoD2aRw
TOUcsqc67WAxbKatELv68XmcUUviy9NzPY8UslYKUaKC7YCxxYau/9Apj2lrMhUNo1OwcRuvRFe+
N1A5uoR0PJe4Lk8NFN8b8aoOrr6Gc6xa1fG6e8230VnTjAY8RWdAvoz/oXS4OLRRkMpV3LNlfKn9
yERwErbHVJM+deq4B/ph0/V9GsdxI1dfiRWYhUFHmtXezOXJBW8SVYEZg6+i3Vmxf7ow7gsoAEuz
2iUZ/IfBVntwJcYD8oXOgwadQllnEXvjLEy6QgH6EXWoiYTMYXBtidLG9b/2yea2iEEXhqR9WYzr
e7gQO43ZlkouxB+VEg7iTTPIqbpRbN+ys7gXtdz3S1Gl2F52H1L5VVC2ws6KX+iiwrd5Q1Aug3kT
aQ2ZlBHDvdOPDvxj2a0JSQ4kbf204eVrLnhqavEG6epBl4uMglF0Ex4JK8d+r+/l4xbj/drJPTWz
+P4DxDYwrMzfHyiOkuk7OUidIrmTEdGyjNq9fq7WUlyGbX5v4PwBT0p6WqVJxZSyqqlj4mVKM8Wp
leYO6U0Ck5x/rtTqRyxH0INMZr7LMsVGxnTfxc20k3JkI2t9S+tqzWV0XpLcJnPdf4nZhCszVSSd
UupkoSEs/8yNdONUb1hYQjUDYRzETMVCYP4os79qmOuu7+raGabUTRmfejdN/kX01XMxCMFJ1bY3
HS3rRbc4xc1GSrtlYw5dJx9OgH4IZhYyTpnLQw2e4btx8vjl+kJWnZGeCK04kzLzMkxkwZQYysjs
gWmlqaONiWD3ClQaQqDcZa1vHsxi+nDd5NrHMcg5eZHMDGrLrncZhEh5RhBLWL3mGhkQOGNrgvDt
9lveJqc2FntXSnLZ6XVFXO3gZN1ZOkwmM5NrDcl9XWmCE0z1FD2Znh9bL4YQR/lLU1p5REIhjzXd
ZH/82JhhjnL44Es/QFbnxq4xczW7hRezj3bapGwCDy+OKkA5lVmieUaVWc6LnYGEbPDjVk7fsvLy
Q+ZGj4mILkyDRlJ1SB6AAG9hYJdJ3dLkYqOavJaMyoTtJg/bPXShR3FmPGvL4JMZa5ufZf3T8yh9
E/ei1HPu0uHUQ1QDsxDF8uBF7t2GNJmK4E1+X5WOcNCcbZjW2ikCuI2Hs9SZeOLcJNSoql8ONajR
8bNn1W4SeLspGvd/6tPodAIiBu3ALCmtvXMrHnTH6tCRIEGTlPwkffQ+B3U8/PHJwYqlEjHn580F
pwWkTDBtIfxkt4r1VBYebHD50/WFXDxlDDrzkLVo/H/QGxc+CGetLraQz1AzRXrmm4UQWX7r38Ig
F77wukZNB26hbSz2pR+em134Ydj2Y1pruH6pGzuj6o8qJePGl28LK/5yfYlLJ1yucPGt6lGEzz1m
hTmY0opb0LS2+q8bJsyFn+cN8SMzQNFCLDrtgrxV3N6sw41vdblncMcRSLmBSJspJp073QAceuK5
lZNAmt5eUyPEjyY9sI3Ia46dNW4V9i9XxWsagi7akFzdF4QjtWwWA0DC1O487VkdY5hawfW417/O
5aL46TNgmTojk2LL7HiwxiQfTaAOYTp032BUGXzEYVXHnOC/1iJ/w9wyPMxB4dTcvOaTS5a2MqOO
mQb0KxgfIcpv0Qow/oade8PO8p5d2ll8q7Lz82joeTyPoujmSeV6HWLjskfXJ1Nd2Pk27G2ta97m
k3VpEJ+pUilkzKPxYA++qLxo+2Cjtj1vzukt+2tRcBrQuuJ/lx3WsRfVHCpyxhdEwHNdI7ZOELTh
8bpHbFmRz5dSlHEhqErMQHxf7nmKfvfM4q/rJlaiHm4gM32pQDc/D8Cc2/C0tIkYDIfQrAJSHB6L
x/Tg3Xd3jGRYjvYEy9wtdL5y7fzpY+DtUuJ1RgcQMDND8eeGEbjwc70Bjhf0VGlDZadTO+ijv8b+
cxVvNaZWnIKR/7nUzayLdEGUAsN9O1mwjdqVGkDMWDpm/DGyqo3c+KKXw5rA2QDgNRQqcASn8zUV
QK9qaAfmlvjg9u/q0u4yG5Ipt77P6eOAlVBt8W6T12AOqgtvBDHMWBFQSqrry/pUJxuhIDEGzM0l
fKHgfGjs1p0+NQfj5rq3rG3jiaFlFiO1HnzSok8lSrR+WMWgQdaV3MPduMWFtLqTlNDBfs/EWVQL
zndSa3pLy7pxbmAqe+3ey538Y/GZwWuX9/b7+EsEBMyRNpb3Rh+w3EgqfPMMJuVhaQk57KxkRPKD
22tuinQ3KHuBOon2s77t3B4Rn6nqoZBY8Nugr3FXbpz3lRuALJiRkHlgBXjP8vKEF7yn0VRAro1u
7xgdJbW/DZvsXRnpGzfo2pc8NbXwVLkZI/QD6EjHk+wqNcTHfwnG1uDgnLpcbOfJehbxq0E/KWLo
leKZpb83TeHYV9KhTrx9X5d7MOTPU69vFGUu6vvzETx9SSxyHDMcDNhySafQIAWV0h5mBVttB8zN
iWzhxvhx/USsfjJguIAFwZ5fkMOEcqNp2Zy9mU2D6Km2VxXvIzT4R4R1DtdNre4mHWJWNw9GLCO1
msgCPL8zMryIbH1wW+u2Q+oiRYbEr26teqvvo8yfZ/n5TJ4sCupYsnExhQHNvYeXEs3EW+FL+o2K
tePvwo/Zs7WzHqxdfmgfzJvgU/JJufVsGVnixCnc4EWxGbtFubf6GLzKcCbvrm+DNH/Bxa8FDkif
+zfwpF00EqFPFvpKR4pOaJzo3go+Zsl+3OlOedDdZrqRCqdM5vZD/0X94jto+26q6749nS5+BXSg
UJwyAaWKC8eWRl8RAMxHtqF8KCOoih/lp9nbyoPpZqMTGjepwEyZLbyqNNjpBSbusJvpnbYesSvH
GLTvDI5mH5hdXUQMvR61vlT4RE3xZBVfKqXY902+EZbWjMDczpYzP8LI6CIWe3VdhSWEvnahMU4U
/BQqSv3Dy/XPupImGqdG5lzoJG0TrTBJA4F5vULVMkRs0ge61844JT/CKIMNuu0t97rF1WVxX6Iy
SqUYzP65xQKi3rI1oBejR4P4ZWq95ElZ7M10fH/d0FqOxUAlsDJwqSRay5e4l4lJ1Aako/1tdS/v
pKP3In0YPJTaYZlHvTx7DT4GD/2f1gIJhcQKWFrhgOFBu3wltZbiVR0VHrseyA1is7PsxlI2Fjd/
l8VRODOySLdznydX0hKRBvDlHZOStgLj9UZitWaEMh3VfATggNfOznPiHDEk6iC3Gg5SrdkwCzig
cjZMrJWgGOMF8scYP+qQy3w0NykydFUZkbt5h6lzMmhR5cfkk/c47aCLOmqRnX++7hhry+LgEsdk
mpj0K86X1ea+luYNJk20O4zih98+XzdwASucXeDEwlKwjlEsxn8EP6LE3dqaP9l5kzpT0+1y7Tvz
HLam/Gy8n36CIBRsyOK0v25/dYE0meBNs+TLmcVQknKx8hhlZ/CLgW80nsU/xbq+rfCNRAnowIyY
Od/D3pA8qpU9e9gH+i4VDB8uBL/YIIVaSyt4O8xj0RLX/EW1WBkaE75fqoXCUb/1Yje8DdzqmB3T
GygeJFv8LG1Jo64ERCDsBlNggI3wkIVzRDWQJlSvgF2otWwLyvQyqOKdOgWfrKSHaN40NoDeK6kM
T6MZbD3bgyT4fCerWE3gXK5SaGrh49c1O9YDN8h8dIl697pfrIReyiUzySn/B/Jt8dFgKWfezKR1
0Avie6vRb9VJuvcVacv9t+ws7um0D1s5Ct4yGG0/lbvwFh2JHaWI/ehmu4Z5Erf+vBWsVvdxnj2H
YoERrSWAqzdExSpGikVWHz3wZnvyw/Fd1AVfa3itr+/jWtCieYGCNE/omUps4SRS2A5iqbLA3pn2
3JK8/Tq7dnt32sm2aPvu1uIuGCw4b9xgFnP7v1SdFxbhk5c7VRNiO7uf7pWj+T75mxaleuORExyZ
P3DCm/q+3Mf75KPSuMqP/ta4Dz5eX/ZKWKEODAsY9Tjq6Rd9FKH3PRgtKd0nJiqL8d95mG6YWNlZ
np7zbLoFqSQdm0XSI0yx6KXIUNnjU+P6R8SkgH1/qXYDGxu7wat1r2obB/ByWZjkqubokXBfdOQn
P1WQdKNfmcq3CfScurFF+7hyH2CCMjrUdqiZMm58fsZhHsj1YWJVmfIpo8QjpM2uqPJHoypcvRIe
25ZRTzPSX2Lfuw0rOKRyEaby659vJR86/y0Wexv6WWKpMZSQOaQrDK33bic8IKl5QHrRTV9E7UOV
340u5Az/QsJ8bnr+BieZBNqMTSXqEyEg0B1jshycGXXBZmOJq5/yZJ/nwHRiRkTw0M80wBWVnLuD
atqW8On6Jl6GtvOFzFHoxMKUa1EuMX5ht35UsoJgn4c8egyl/nDd0Mp769zSIvkKdPSRDIERgZk/
+ZNgA2Z/EBzp4L8YD+Z774e2G/fzqehKu70b/rhyN88GzBNdJOkcw2XuXBoRSM6ON5SF3q1TqdEO
5c1bveCBtbHOi7i9sLQ4G3EpaH7UkEloSGhIbvg5uVcrW9rrThHY/q3qlvrEQjVnuwc0B82zJFrm
KasC9mVubQVl5Jd6HtQWD4Q3uP4tfIN7dS9u4i8ufAYzjLjy3kELmcxice2iNCTlZsoNDw2p7hYV
WbuaZE9poNe765t54f9Y4llAq4QiHj3Ihf97gCxzJMO5l3INLVKxzyiQTBtHYNUIzU0GoSGTIVSf
HwEz9ZQ8FHANNRrveH+97wVUBv98IaR8b3csJZBlegmj3agV1kAGayi24T8hjbNhYe2jnFpYuB1D
yej8NIRkRCtsCSKcAH7yNNI2zKxt1qmZRcxFegm6B/htbGrhdykgwbGSNz76ygGiuP57r+Zf4SQk
eSKIxTQZIxu1zIOBym/t2YryCZkO9/pHWdsyqDssWDtmZmltsZZM6TSrzXmwhNrdpB+17Nbb4sVZ
265TE4u1wNUt+7ANUmQSg6HbF3U3on/kFeLmhO5Fns9RmVcCSQ0DGdB9nu9a5FkT8knRHHY6VxV2
uunIJKrIgX7TlZ362LuiKx+Nble8brVgLiqKs2mK3ZB2AHGkznduOpFMoYhQBaYPXFU4X62NR+pa
wp6yknBrKYy6MV/YHzut2poeXP2EJ6YXXi8mSZx6Ee44VuVRqnsn7gW33apcrXkk2fEM72FyA1q+
8wXWUR6GLJ46HSKcz63cy6ijNrLwxUgi76dW93/8Gp13FMqMmVNbZVx2kR3X/ZDVvlrSeKw/StET
Acq57vqX3sJPpRhr0kaaEaPzik/OGALCSZ2L5E1R7b336q+y5RNZO6ebAF8nf1wiAyHPqDawjrkR
A8bj3BqlbTk3IWuimz+4Zv/o9cEumJ6uL+nyI800QmD/KeywoOUbJss9xAdzHoPosMFCf2T+0um1
n/4W6dRlT2lurPw2tOxeIUMYxmGMIf0JTFT0I3CquZ4J738zvwjvjeEmdoWb4HB9fZfpLnZnOlGK
B7qCdubCKaY2ydAclP/Zy0K0LvtiwPynBojfwaGY35R7Cly22r33PuR/Xze+trnz+AZaMPS05Lfn
3Im/DJY3Jx4UOa0k8B81RHeQ+xN0xF3LIci+BbVsbPFCXx7tuSn+2+QiOte8fZNeoeiTBChjKtAo
jWr0osrIe19f25ahRYzuxUFVPUMDgFiPzFWa4WuQNIbtF81Gt3/1C54uaf5NTnZRsPy89lq+oHgb
HisTVV2nuVd3yWN4aHbNt+pdsjP6m/5u67V9IfBh4DqnhhfHPayqNM4q6VdiaPyd3rYfVN+BqG28
FZzQEfey2+XkpzcIMQYwO/3xRcsUk0qXYw5ndGIXn1IqvSDRkEy3s8RDj/2nMdHbGjeMzJ/pPPnF
CIgXsGNc6RdpXDsYo+XF9BRiIf+UWMzUcWO9XneVywT73MZiH9HWCfMA3T87Lu7m9j/ByCl0lB2D
uzBHMS4Md9pQ//j/M7qInooVSLEGwZ6NDNKDXIhfR4jSDAmlLR25EQbyG1PZpXq6EW/W9pOWFM98
rnQy1oXZNG1DaFKo+bZK8lL0EhrkI1iv62u7IBaZPVMlmsJBSw+Qu+H8SCCoi8Z9N1uh8pT9SGYC
gBSicvSRSGF3/0pQ0SDKVxgOmxEBixja97FsFD4pn1Efphvja5Tu3hb0v88Y+es3WeTveTFWoY8u
zvl//p+H8HuV1/nP5t/nf/Zff23xtx6L1+y5qV5fm4dvxfJvnv1Dfv4/7c8yzGf/AZFs2IxP7Ws1
fnit26Q5FWz+n/7h/3p9+ykvY/H6H//2PW+RhOKn4coZcs5vfzQLQrNV/70c9P/NGJP+tvjrv6Sg
ZfUfADt1Ziih0QIpNt9bv6SgJekfDEMx3Qhack5CVFwsy6sm+I9/E9R/zLOdCCeQCZE20KQ9UYI2
/0HtU2FEDRVp8Hv8u/9c9vtfEeHXF/Ff83/+96n6GKnIeeQADUrTc+ZepRjJKPPSKdCmFEQx6f7m
twjyQ46qHqPtXVN49U+GaFvBDdRZpvI1acshzb/QYZTF/8fel3XHiWTd/pd+Dy8ICIZXIGdlSrIG
S35hWR4gGCMIIIZff3e6+ut2qWq1b7/3W5XLKpQknDhnnz1kvKs4+TELb8DJBO8zRqvCcgYIsZgM
jB47BJTQwOW68m03HJQL1LxlMi5ZhSa1a55UpJaY6aKFCJKsx4TIAKHvpA67FCq0krMBXixibnHn
r3Oc9hFehETTCPkiZTtXL8hzZcC++kGb9RmpvEm4LSl14pGIVS87zwnE2E+dY+DuU+R8gotFEUL9
JQLVDOGv0iIYzLqEVkc4YgwG5iheWbrXmcwS8mQXzMPkwTsC2TuvYbWm4r4bAtUcOZUCn7T0ja6x
ZFVTuEPvfe2AVrStOxOlntkiFjZESiHvQ8/ByIZRVHKYL0KUlqve1+wSOdKKFX+BrIhnTkc7dPsq
jA0ubKC7OSlUc517SygeI8xPwT4YY7/aTbRHK5IZukpQ3ps06PrbkXsW9w8aAy3TvG4AjXpZX1G/
+zL0tpTXyFVCTJVx6VX2PNNgTJavyIVX8xluURarwLTrvQUmmFCqjbtgHFrqTiV1MyLL2smG9yXQ
6uYjGbzVvZRxPFf7MKzI1fkNab17WBU2P6rWhN2Z9BOhyMoImQJVq2poMu1Kzv3q0Ma9kkg0HXjU
wxGaTfK4wFkLzq4+8oBe6tVJ/4ZjA4sguhoawnzQU4+j2IZrsuyJ7SD/Q/JqbbaOusTcIpuyVbmJ
5nreGiZmyCQDswQb3GQF6jFZ7AsgyvRzLET8Yvi0joVIkxVYvhpHjr1MbSkcjZE2mi8B8l8LhA+3
UzFqssz7SinoxSBHJbogvpQgRaRpW+agroQ2g+wQ8XVGx2X4CLVLjZTZtgPEFY88QeDcxBU0ynHj
hwXFJt4c7Gi5t/U9wIwF72P+wx/mBQGXkV/LHEVIwitkSd1aKNON1bahLZx0kfTMMLtWYpBXRl/4
WF2jOfPZ13DYJC4Ek4u5qTWZjoP1k6WsRiSnM47fLAsPWI63ydM7s0RI9CNlH37X/QTzzxB+uUOm
xqb9MaW6TremZe5zMMO3p6DTav0dY8SJ7ShoOCJCCKq9GJmqrdYCgmiq5wBZ7TVhUIIjljXZJiXs
gG/bNkJKp9/P45q3SVwDiW467q23ZGpLhCauNZJ6Rjwm1eNYwVP6zFTnRQfgAD054ntz8W5u4eHz
SGtXSZ1PASMEMbYjIRcEbS8DpEdBShw6AHjyuM0CfG6MdmldIfwON5IH/Ul1TVJGB6Y98IguDZLU
q0292vRtxPcksY2rUQT3aTd1SUZtwtsNLHuld2jwVtoC7E24BC9V22KNHOhOIjoTgdaoCsgWr3Sx
OHjW4MXTnT2XNXQnL23YetGR2TlZYabTmHQpFC97fkRgeBfuGlNjzw5uC1sPkolh2AZtMqUUlh6O
13vd4VnP0lBKb86M5Aaor69g+7ntJJt0uG26mEfHynptwnNpS8AmEetiH2IXGLvMHwXjLn5DcoQB
+uhLPZDrUxTYesiD3uuQ61zr1OLek1H6xTyWvS5sS8OdgugXhlcxicwA7ScWFePjakoDqHZFXIlB
S26FrnYzghqrT0lLR/3SBqKSx0HZtt1arhayE0EqIaUcdbiQF/xR6L0hyM6DdVcgIw1XsroOrkAc
R4a622ip0rkgDsaKIsOJKLpHH3ejXXJKUTiKcopEk+NXMekutkFCjqChtyBbDBBisziHbW0ZXpIm
gF9Wp1V08sclSi/9LMI2b0ekkpiCm2ikezr4enqGLfY6/NCMKjhTi66bxgeUw3YtJs8boYcyjUOD
DImaYvBWtQPCd49+70fzpfGb0j302Pus92yta0R/VhBj0Lc6HYPoMq4yqofplA7DmtaQgggd2gI1
nwTkAontyM/IBY6XLalwf/u8m8IFYlctvDKwG7kiVvfxlzbjb07vd13q1ZXz2jpgTQo5B7ag77An
ZPrqioT0lhE9RD/w+6p4jy/Ypb9xnfvrdUDowPjiRfCEBd34XTc8h9YgXbm6tNAIUIoiPX/+zx/k
PRkMn+TPV3gHMmGwjkzM4eBNsYYp5EW6LPqunpLXqJg2Lkeq/a75HL3Ba6nstvha8yH/rd/Pu/nm
5+8Avip2stfFLBgff+7GDfRqTc/GS/UDudAbFAEb5e7T+nZN8aQFMoPu61PyNdhwLIR/S6R6vyuF
NgJtXgAgAfwwyHvf92FuwLaS10ia5Fl0DIoGRtTzKSqWov0G0lsBBsFvULD3e8z3V3zPlO0WK0lM
+vNVr6qeRrARxaZ6jLZiVz/9ztzv/fSPiwWIS/HAsQON6tq//vnmjnRcSNIvZ7WhFvkeXn61E2ke
SA5e9wIKl78Zt/b0O9joHXLz86oxHlzwSqEVxPLrz1flqQA9l45Q2cMTwz4i1zBb5sv4OyXD9cn4
Zfr+4zKQpaHVB2/9L3FngJ/XcBLjOUi/qKkFFXgqpua38jc0/e+vgrw9eIZj/3S1o3w3vs3Yb3ht
I87DzXRoXviG5O1NkgU5fxl+G27x/o2H2Tskb6D7X9OW/+otHHSDjJcyPggOzMKAMt79bpfy/qv5
eQW4aF9je3CR9/sH7L1qC6XOofamu7b1z0vPCzc1R13+LjDk7z7LT4tHCCNBvAiv9/UX4EkpTDSu
jQ90BNNXpyAEjFXymwr5fpQHugv1wNUJCNyf69T2vnjAxh2Sifjgh+XrEsKSbVlXjAikLPQ1riMa
buO4v+k7fm+luXSm/u/4pX9c/8rjurItoCJ8dxTANDbx4CVxaKKuuwuUah/6FdKQnDEcef+5WP+l
cPz8rKD5gdoB+xAYlvz5hhoNsWKXRoerQMMVfhbAtrC4YrDRvk2y3y1YfpK0fn27QFaMgDgDrwDD
9Lqm/PPlGj4wM5XIVxEwKJ/yRHc1bzZh20fpiWAT157wVgqMRNXsgJIWcJUqRz8vydzqs7LIi4UX
3jzM1TaB9YjYVS3UF4X2GuPdLl5zDd1jfWBv1lSq5YdHMdpR1pm9HTuONaJHiWf3q5TBPg1Wyds8
6eG9sJm9NoJ5BgdhPQAJhPv6iisKj51WAeAEeMG/EIW/Oer/cj4AELh6PqC64NRHYsA7GDEdoK1L
Z7qdXuCilvvZ+jZnDA6i6W6G7jUtWPHzgv/Dcv4BI+Rf7v0VVfon0HP50gMDOn/pvmj+K5rz8wf+
wHMC9uGK00HwDvNdvG5XOOUPPCegH66MACiIwAaFtD9GC/N/eE76Ad8ZtGFwsgIvKYSd6C94TvwB
afYod1dbX1RaVJb/As/5a54ObItioM14R3Hu/fwtfi12Il1d2Q7pgCQN4LXX6J6RbmBlKj8TPU6v
EpMrPLwGG99gA5a8JdKLq63ugr77Awv8ExT4K7L0F7bn1TIZoocwAVwFpcX7eCTOrYr62R8yWPMF
N5FcsPWfXak/2qlH0EY/tB+Xii0YYJoR+MoyqoeSzsEBBgKO5/24rg99LeXhl+/yb94j6HP+fIzi
WMNtTmG7AOoWPL7fm9BhY9o0gBEMVmUIcM5hx9Q78NC6cQ/hUP+JcY0RvltnBNck4bRtXTkcZaKn
e92kiO1KaH8CetjfoiNftsvYmqOq5mhjl2Q+irArASUpAUPfkIMgNYops9CDbkbq+GGp/KBoy5UX
vt9pyB0r4jSMPMb51no1u+NYIJ51NHjbAXllu9pz1UPQkXJbY0hE6xJWw9NcMvOgW8KxW7btjdU8
huoUg81WxBP6jlK5oqZh3uOrQTCPydAC2dvaeBQ5ODXdRsIfDp5S9SsSi4eiwviE/b+M94vsgkPA
9dzmjddzmUdBHd/0/Pqn0xx027rkUmde2sKVzYx2+ay5NV2+IIL1o++VSQykwPdzKghY+BqROC9L
tXbHAYGjpzBtzWml/rBrg3k5wHU5ycOWRzcdrA/zRTHz2ZOl3jm8IPcSSOGNsEiGTmqvK8rO1Ter
G2l3mNY6gvAJPTKjQ/xpUHAAdpPD9r1zXnpkehoeRhHJMe8QUvDNc7O/C6OG3o1s8sVdYJSca0Q1
j2o4Q1xE/EzGeoUoLTItWMIdiDaAnUpRq+B2nRyO8SAArvnVgV/lyc3i8bTU2UB4Eh5SjM31Zw/C
Ct3niY3b4d6LVIiD3he9fMWbNy11lk4wNB2zVLgy2bF20F2xAEdpTyARA8LMYirn4BxGNm4uAFJX
ls9AD6psBMkckQR+qW1m0ESxT5VXgfg9DY0LNqpZV31ijcMPw1KuAvanI62q27knaspnPNL+FjhT
12zrUcVVvhAefRQAL7EjbYHyXMJaB0HOKkBKuYCpTJFIFXwL/YHfz4mexWvtIS7OJsJ7iQY+Pnlj
bEkGH5B62wMr+8HqUotcRb7DdyFAWNlrkOiWXK5EXKp6SI4L1zAWS6npoHsNfNdnrI+DH3SKw2On
o6oCKoNl+yBpew5VNH8r06oFbWwdyjjHsCReYIIaq6wLSLe5JgL4cH4dwov0jF02noIFIrgrc4Qs
6CaQ+xmJw5uxH9U2oG7Y+UG/fqvw0r20VKpyb02M126MYnNsPAskBZQNYY+Gee332lPpE+CHWW8i
40P56YzXwztynicf7xJSUfIptsqRLOnXgd+qoVy3Kp4RQ92Foan2qwaPC2bp1n3jZRDtWNSCYsdN
9eS6qNxGPWl/kACa7cyIydvEo0qPXtSQ5yoGCqgWKi89nEQLJ4DHxlD8ZcMYq03XMrrvUtYdTFQv
8BXpU7cJ2jQBCFiF9MDqJr1RYyjuQ7XGF+YF0y2NkbADz1AkNjY+OcDcLDk6JVLM0DyGfsC1dp+O
6/ypYzCSyuq5THe1dmwThW3kIzO9cRdIVGFzWzfLoRkptOzJ3LgipUIca28mOV2N9bB/M3Bq68Nm
a2BagQeZOADYTTQmxwEF9kHzYPjKBzp9M3Ko3prKi07CDNW6aSpnYP+ZIIgG98xxzDCSC5sJZe1U
hGOAUjclrtwkPBJ3Ft5vh2aQfV2EUeje2oZ05wZ2D59F00/YDiQkLeB1CKlgJOL1O5ak6UYh92Lr
MMNcEkLp41qtDShhPYpxAjIPTFFMCm8ruw56myBBts6CpMaZyXnaydt+7FWT1X4pUJB78bU3S/IS
N51yGfBzV+WksvQj4StiBZtq8pcNp4vdpQE4pFQgdTQbhwHb7RXmUxaFqGvvTdz3bxNVYHk3MQOI
66E83g1aN2+Rnnm8rau2/zxNLih67fVHEHuGA3IovMM64gvUbUWQjlzzE48nRK+VPu4iZrQvAVkZ
xFaC7WEjpzF8LPLJzl5VJLWIIRus8AhQkAmKAD+yUwQTnYewz1tT9vZby1JMdQA48UtG0l9g1T3T
oTBTzLallBKXQKrqYQBtsGgWoz63MHL7pqkWJ47Yl0dYP7W30BaKuxQLloOz2FQ4DvwwF9Dd3sXa
LjQvVxU8m3kOdxBqTLtxqBCnhYqy7rFjah85n+YTE7L8DlezAeUDLUWywcFS4qgdOWM4HXv97E0M
QUTaFx6s8YzsX2wauXlvErVseVj7z9ewlmdet/0RvjPkq61skrOh5Cj8A/9Rm0njRTblMZSTuU3j
kl94RfwNkF13a2EeHOUtD9ynGX5ut3D+QTs9M9gPgjewnHTXz2+VCMGVZ9yfSaZIBPQU/95i5aN0
dOfpaImzUCQkynHLeyC4llmYNqoJvB8nGwM3azF1ATDNoZXZkPblzsLmGQ4iCDyt7kfuBxhL4zFJ
cn+Y3AHVAS6vc1R12PREneBFa7CTzloksR0NckTP1dzO94k0CQYVqnpckaNOtX7b/+jSdHkuEdmG
YuIZt5kR3RYWXtU6aNpFUNYZh/VfTmamzq1q/WfHbLqp0Yb8CHCEfrSJV7216IH3iUnxwsb9IOTL
1KnlYcXM/uZaWFLPtkaUlx01zkhqRZytdcXu2dL1h7SPoJDqEjftaMWXEgELiTnDB9puGzK2n2zX
RzcL5PYb0Pk4vAQIg+oooLipfJ3lEXOVvI2m1LR5IAbxDY9deRm1lrtpCnxxLkfP7iidsEwaANq/
BroEsxoUIbdzrlxQT8rF37ZTn75BNhJsvHEQGw69Wu7kMD0RJVFtsEtMj2U1NRtO4u7GxeG6X/yk
xQMuks2SruYSaT2D2N5xWYwuWQ9D54VPPmnGV0AK/GZGK27zphXqbMpQbRc/ZDdsBRab4an3d4Ee
cKuZ7/xbL53nwzipNOPwmDyAH8hVbqsWgg+Kc97LVB2iD9KGKLhbYiuD9Z4aP0d8oi+mDDzkfQBa
vu2bKV4BkJp2Dxh2lbmA/O2IzstP0AZNQK15018akL++rFPSYAs7T4nKFqfnHGYr6lWK1MKcUPbT
obMWA3G4DnncJMNnpsf+TdoO+yCf1Hufkv5BQfkTFoGY6+3Ke33TWeGOUA+mha3i7mlsfCD2nkBC
8JV/Bo9gPS9Yivjic0Xb+TsRtjsstkV9oZEw+0625HFdohWdKI2aA6ULefb9empyx+Po1VGTPvUg
sl+CuWmOiymbop17GKC31wpmTbjrGBZ3QddFUBjKHo0vgfvXDkeIdwLvvL5nsSifltlLvqWWjA+t
34XbpEZacRqPfpBHCq87XlCsI7Bd3fmwONFZJCfYx4+BOusumgpIfz3vFnpZ8kQIqavj3IvwUmHV
U4G8b7vncILRVT4SPLjET9Zi4R4siSvKDmk8J+cBIyCOmb525m2QNr2wbqUbE/vI90hrCFZ77ccv
Wq0QfAstv/cuWR4EBjqUvQEGTnmdeOtHqAXkhagZYJWzo/tSxRE5cSP8OYejQ7gnZWVOfBVQLLBO
b9PVel3eS5zhULWjmQervC2GVQ8bP5aIq4GxCjsjXTneKHBTkeGJynRqJZ8WTFoEm3S4CCaf9KTr
y2Tq5oDp18K8zNACFeRqfNtU59QrXQGvKlhqsylGNnN/DQEIRbyzzextEPJ9tVkM6Ve2eiEqdJNc
qnhC5vAaeE82jPo0g2xEwWFoLqM70A6moq8QEVSWst1R2WGXNfKwv0fTS86BR1bYGibsIoaelxli
md3HkPVTiFhBUX8PQFS4Gwnrt6U3iVsxjwQvRtycunCJX5vRRVvmkOvSg3xzYOhyH7vKeZj2FnEm
QqlLFFrxOGK3dV0ChndLVJMATPukqxH0MY2XScrlIRn1uK2onfeNFxq2wcJLYvtAJr4bk7E+XBdZ
JAvlCNCXcgRrQUg5nwdQZh/7Dp0jDOTM1RnUReYZp5lA6mzSnMhKUSNI2y2PTrgQZopR+ynkzt35
pWUoZJ66TLG8ipgcvOPyJJAwR6AlUrsyFFCS8bJFnIatSHKmZUNPgs78Op5RmB0hwPs7WdXydekU
lpDjOgQvsXTTS1IFoczLZmgPCaQLG87C/uwWpBVNKKIbPAr0eZnndD91obuZKt1/Ku26HHjjR99i
M/BziE4ur2Ib7XwNWePsLexSD/F4C9Wjl12VEaBJwShn29S23UWza4+OyfqeoGEmWe0h7Cz2LM09
1bX7OcVj3bY8JBkZ3VCUli9fV2wJ98OURKdIROJF1KX7VCFvNl8Nmzcr43D18jx2QVh5c6IIC72L
JcLI/wA4/wd9/eOqS/oX6vgX5AvCZaW/DEAm/018uv7EP6lMQLFAU4McBa760BAlALj+SWVKP/zc
elz9Yn0Q2ihAsf+Dvvz4A8TzyHkEGxCkJfz0v6EvGn0AIH9FYShUwTDzTP8b6AsKnPfIDpBvJAtg
XxFBFgvS5Z+BYp3MlTehXGc2LrHQNxM2UlU2c9Y/lbJRoY9cIm+M0ixlKlnutGg4cqYlgdUZyI0N
sl+B4Xnn3oKwfegl8oyxVe+RAregm44f0cvU5YsfaemOfPGN2gupmuFmZDr5ZjHOxJ9KTZACmYRf
cGGkonZdU485B/sTzndzFzxHk+9N51pGvcpFsDYJBp10PHrgcbBdonktcjqAbH8q57hiOZ26ctqy
3i1yCyOCAATduoU67GrXvxQNFE+Q2KfMsk3l98Ga+W6Jyiz0WvK0IHQyPqy+qaItSCzTa6qV/e7H
Xf1q2NjLbF4AauU4srzhRQmnQZvwFgPxqQkDSCbgdmV3Q4utfC7k0Npt7+w65TApwCAPSxGdFJjA
QaYZ/cGLNwZTG6D50KHkXBOaH1S1mPEAV/Mx2ozYyE/ZhB06ReufBrDMrMX6iSqZADUYcUh1CBu3
W6Ct3g8FG/JPOC0xCSd2KmkxB3OS7tt58ZLv0yy6+As4aGy4AX1Mr19g6s08ePqmtP4+1f0C55Bm
JSl+ybklenlTfluvux6LcolyCgVeBNa2T4P1UAujkU47+uUqMUrPzbSt+sHU952Kh+U1CDHRCxxn
r+mwOpZZR3y2WQSYPHu6opfeY7hN6G1p4JEG2sjAnHpuPOq+lhPDd4H8MhiCRRhyQKcD1PUsa2X3
TTzHV62kNWC5jU4qrDMqH/vlfh4wQw92puc+5Y7gZjRqi35hfrTdivka8579jP88/DAofF/bqlZ8
P/NG95vGqUjdVstA67xCEvYAHnfY3q2xNeAC+TWW6mamIdY1sS8tUK4IfWmnWPkKBYlXfpLD3ELX
nThkKQagarmiDUaagLVU2yffm1OdM72IdeOFMpq+Nyl4ejA4R/bF8+DV2K/my0+qTw9DYNzRFEL/
IkU6Ld/6xK96xBt3/XjUyzSvz/06pcgM6GiTwJWJyW3leXPBjHlrmsUl34TfueGmW3FE3HII34ZD
AnNvdgO9UoPlf2/jNQbFjDuJNr9q8IyXrg+qHz16GXb2Z2gIilCitT60Q8wmsBfRyBmQ+4BDD+X8
Bcy++oXDXAg4RkPCUgADq6Pl2yx1iTPL5ykGgkHy8M6fjVz3oQqQWC41U1iygn7i50S7lU+5Z71y
3k1R2HhbMNAQOU4CwJO3Ioax72NXTw4upWYy5CMcmyexh2YRpLXMDEigxjOt13gDIMUXwHbGmX/G
8BiALdbi1MzxTS5hsdSD+myMQAMP9IAjsXptqvoQh3BtvJt9gj07VMZV6d2NBru/EweuPEHUSVbx
Kte+pBce46XMRrcwc+MqqqYN0r/a6AADy96+KNPHys9GSsCyzZe6DskpmapmPVFej/RoAkE+uwHv
zxFfht9m3awTuA8m1IFOl1Tz0V/8gflQf8BVFF0TXB+rQ80mCzDRD0qxo54DZzrs+2jajOg79NG3
qU2zBuamFibwPSzPPMUS+UA8KpHjNDv6oJuyTO8cakgPxrxvedbMpHVfASChmU/blJEdzNqa5szb
PkgBa4GWtcFsjAwj7uFi2dK1bbXvBynH87iKstssqDf1nupuNFsQe4j7ki48jPSRMp8jFgbx9ekg
b0QPelVUGIWmwk/2SV+RznvoVd13PriFArgjnpqhAokKJ4lak2cqaxufTNShenUJDNM/9p5OX+Me
iea5wUaPPZlAwsM/tRVoaNQDT2oDuRjqJh/m+COW3c1HDkQf8jEjuyEfSqbaPIrsldNYL5V3riut
SBFVk3jVQeW3OecNCx7moK0ew0mKpzlQ4N+ZjkzrqfNExIs5BjUJAB0e6S0MSjhqYXBd+6A2uHLf
u16J7YS1B1SGiCTgyw7HovM3Dsxot4tVGmsQwORaP3QNReJGAzLAPyNJ/9di/QOU/v/UY4HjOP7a
X/386380WP4HaGMhfQMECT4oWFb/2i0S78O1rQHzI2Ww1oU89N/LRfDI0V1hPQ4bL4TH/iSBqXG5
8sijDz5OMjRYUCelVzPU5L/pr95RHGJQzT0PDjsxmqufdt/v9vAsKDuGggObjDhzN+yUHK4Ka3f+
/6AmXf9X/175//VSuKW/bjEDS1frcKlwNx/SUwWqi8n9HAy94+/YBb/9VLjpv16qJkTT9uelrgYV
/c5ibTdt6HbedTvR/c5OCt3zf/xg71rUxVRqvg4sZns1r253bHf15la/IYNA8P4314HXDvS9oIRA
Pf7uu5IJbLnjBmQGx6p9UGPpYGM5FyNH5enhrAAnf27c2dbNNcanHUd/PxgPXepUKXdxkDLkWCvV
OUitbBOgAm0Q25XeYJK/CqzDSZ1iMc7fAC6MRcvr+Bmo4lLwlbX7NF6XQgJZyqNuhDdi5yW3qZPY
q8l1gs2eteWGqBFrEQSLH2cIiLcmNNGp0ajvBLMCIBikeaqkjmA/68stIg7TohFrB4yndFu8JU0h
K91uPM5wQDMfDyFdxf2KA3jLExntBpcG37kl/o8OhlTw8A/LHfglQdaXA4c+uJKXdQEYWpfEbRIk
9uYTuZLtBeV32LF8j9ClZp0fzkdPuOjoZi1vCM6sXRkE7maIW4O5m9YnjbYKQPCs+wP+gXLc5I7f
BhVWhWE7mWO1MGYyLFu9WyonT2xgpmNfYQ8k3D3VCOd5CnvU3zuJUCGsWfy5m8/O7wYDMrJK+y+N
EmOwYWvKQ4WVjx89CRiu/gDzP4QbFcTV1XbtsIHeTME0wkhXAX3Vm2EUfrAJxAI3w2QI4/EgmL+2
e0TXEBDenSHDC+7c2hTpPIKt6wvC7Q7rqOHTAozBbkBwmJYNQFQgIqZW0xtpjJPbsJT0R9i0aZDh
9lf8nizEVuUm5XZKbQEZRb1Tiy+Xmx4MKY1VtCzXG4MWM7izXAxlHoJU9tghzwmquwXetRtA+Xzn
pPUUZBpjv6pvPvqUEqrHLrntUhAwzbiCdoyonZzVsYjCraxisPhKny0IMD27Zii7exLOCiIELAOu
cLOfh2oY78J5qE4LUKcfbOHyGNS+3biyEiQbI9pHOQvG9kz1dTsrBxo8NRWzzxFwWJPVUTs8jsSO
qEBrx58jKhFE2VA16gyhP+wOzOiU7TrVtB6+3qm+oN0FMiUGxh56Q9bbdvHH8dBRCha2SEmz8RtP
Py0ri05ybcuXWWLBAU4020ejb7YKbkeAZSVYRZa1z+j9B2C7S3wSrvO/D82i38a+K5+Et+hTt3Is
iIN2SfHcy263QCtzqEQgNyAMCL5BS6Jy59dEZiYZ6Mk1tH6ChMeLszjW6EFhCws5t8L39tbUoKjH
Ayp/5hB6hXwjlRB4W+hENnkDE+3XGeNgAXyxe+21mT5G4Llf0fARvAYqMTlXIJMMYJQws+ki4u3S
UNg91uThJuoXiAU1SCqvE+lgFIwQXbVZQ5JctBThXgedGwG/Iv8I+K/e4m96OF2CKjl5tKFIX0h7
8eShd3sBmO3dT1HinqxPDLQnPlcPEr0++qi6kXnlCEikIMxjwVGy7mYYkCGXAYEcv4EAgmYI7hnt
mJF1sWDfj/Ft1afRq/VT8gnGheFLF3Wxl41txS+g+LCtx8JlA9gt3EeuRTi0tXQXc8mfAWmTB6pj
jrTesnbfFadTbkhLNh4W3dUGM4GVRe1pL8hjBYOuTFcjsLqEz+tuILR+8MQqvhpfp1+bpnbbEYf3
WghFpy9m9vVdfxV3I1SKTedrVFShV45uOx76uw62wfcRXurT/2PvvJbjNtZ2fSu71jlcyOEUYTKH
OWhOUCQlIeeMO/qvY9/YfiB5lckRLS7/+3SVyypblKYHQKO7v/d7QwE6u8mlNHUiqqfrmarWaUqa
3EMnh2vcpUZvVNRxX2das/dh4b+A2QV7WSnrFy2t1Os+F9Luu5Fp/ZXWGsOPdt5xKNPEYeqEDjk/
wZEOrOLFSBy+Ja1fEcRaU5L0k79qwnD4OnNEWHdV0qzpFavrRKrlWx2ZBt3GIVrBMkLvakiNtJKr
MrK1KTJvm7AIHwnC6G6yYAp0Fl9f2YVtV992tVg9CUqmniJJRVxDsMuu6Qv5KPaqv5si8BC680Dr
YW+5WZolmzKT+xsQj+xiUsbyS5tbryovslMYQgvHM8hGUF2/FgnmbFJHraHrWYKcoUOZjM70WpwE
EVtpvX5Xi/zXFFuGq9SqcoSBXdwpseqLjtWHFWzsomORqKxX5J/ZbGeRIBaupKbtfrZ8dm7q0sFV
k6WN1ddxsqZA7dwhHJkfohk9BrmZ94TlVsZK5RXZjL2pDPx/mm3SIDuovq95/pj7F/CHBRp1fsVR
h/PIVkuCwLPEOEHp09blWjBFY49PbmtTQFoHTcpyb7DiATS6b7tnn5IKg7vEqp5yE61KXenKs4ZN
A7HVsjbhfj5F4zXRwPX9MJu0MDGW2eVTFcGalITmEeAfD5AhaDaSlnXXag/VxAjzbmW2enocJXFe
+1UoulGhENcZGF+1RhI2Yi9aX2qzxtsnKSXiT5rFSYZ5j6uZpoYwksb0xqzbZotaR5ZhwSg5PksZ
/ZM4NzN+LoY3jeiHDl7+0Q6zfv2+CepgH6Z+dTkX5qg7OJkCG2VSLuxVkgO+DdGgNDhe9fqhkFjY
0d+MUepBuuLxlGleN5tkCBdJ3gxfyqmaVn6omjnaWHXjK3Yv6c3XMMosYSMEoWH9FzpGYrsoYGWF
k/HfY8e3z8X/uSuy//s/wrdWuKojuB3lt/eFDn//Z6Fj/IEIwIJYh5UCMmSw4X8jyTo/IWsdkuui
uaZvyU/+RJKlP4h0wMERSyQNhxdVAf39s86hPMLzbQE9qY+wlrSQb/yjSuecz69jD8LBmVw3RoSt
eUbm7jisGJnxhXRLTAC/ipOtcAi1s127qVxBvouuRLdef1aJqGfwtfFjVFBytL+o+Cmz3lciSRa2
0ki64dxtfLjjmFHgftjjWvltAZSSF051OwSy3ijCVhhfcKFYNVAmfKU+govS0mvIgbs0ghshflYM
tiWtdXplU8ntyUigfVVo1TSZqEdHD+mcI2/shpG1GofgdlyH6l1fPaP0WWU0yvsZAaOfrRQrv851
Omjdtg2ux+Bbl81OiSHzm7nyASvzjCyKCBmKNs1NwlXItWVynFVhONULPh1sO6S8SPtrc0L3Nt5o
seKWQuZ2sLFiGBZpi2m3tVOKlqXE+ISwumhB3tScP78CHrLMQOafeu6EpcssEj361TaiEcAJNR2J
HcDFs8ene/xUfPP+Yf95wW9GW37+RpSQy3MqLII+utCrCTcV3db2kOhtYkpCjxxDzWkuKZmSl+nm
H99qCMLMMB0vCkwHzoUXGYVIHUFcR5/gJWV701UQTaSIXmx/1WY7nUZ+3q8rUdrG4asVfpfG7ie1
/G+pwfJS5b6/1e+/wlkVPPSZwnkIFZUzeN0u307UOM5wEW26NZ5xO9+t3N7DLmk6xPvWE910M3+L
bj8zQf/1gS/hl/gncS9Qv58/cEmoLasuO6S+jV3DEJzR+867GG2AUD7//qbziR9d8pvBzp43VNAU
tL+D6zLexk24EXORLqa011KVV/EJwe9Fk4tulY2eTwmsh5rdqKWjj/dKhcZiehTpXwBE2hmMabrU
bp6pdqLchf2FAP5pxrNXE83R9C9ECx9yPfQCsgErzMZbaBQZvWqj+DKQ1Oa3R98w7QhKkVztZRCV
Cfqb/6xLeKK017mPpKGFhWoMu2RQEKlL66oW1lldrgzC/xaaojiTekSiaS9VrpFq67EMXSTzziSJ
tkl9lSoH1Ns7jA1WaqJ4vjVu9GS854DsqHPCSUzyDKP08lZBTZhvpDDyklyHigtaQJ4a61SNt44V
W56gfm26bxPEIDmXb+At2pAQ7CoZr3Ij3CImtmeOV5ImbHqhd40aBH3hSQbtdYrAfrKuonDeR8oJ
ssYmQbkZ8AD0Z3UcnconhlQS10lGgTQl9Csw3u8bd0pfWv91IkBenXEPFaCBUhDCMTymKnww33pJ
pWwT+g1yEXOlTcZRUga3Ius1kE/BKDmKoD/pSe1MJMROycsYYZ8PdTUxJR4u+aSEEXHUtSf/mfuC
mhHZm/yoiDLBB3gcxJDEc/0BB0U36CLHirKVVMjbiHNcNRpOX5dOKMZXYji7RVdthFK6UKV+aeMf
1MJ3a2iPIV7UhGsY0lURpfvRYqxgdodUWtWQKCloM6+fxQ3S3m/R7EY69C0HHYEzwWwwU8sx/C+S
WsGS5tAc0gEoi9VY5E4dBK5IaZgZ417SS0cttBtpand5SnpBHKwa07K7OLQbEc+DQuCg1bvWMNNt
ii5oTt7NPTkgpgajR1uNhJDJWewE+mTjmO9aZYtpAfZR0ZPUpCvd0lw1urcE1c0j1Ys60RnwbksS
lUdGZ3HHBlegUp6Tp3CUnapt0JcX4EnWRRJW65zfA7T3qDu1wFolQsgGp0HEZNeQlNu+K9hiXjPF
uJTLcScVqmMpuTtjMIqG0DVGf2VN/UUYUrSXymoWpVXegilgltk22TaC5OB3C7OuXMlW5I5J6Mww
S2DOrtL6qEvfreZhyqxdqJSXnZ/fjOOdjnBgtBZqr4ZrwVVmbitudCK1NsG/W0EsHUwt6PkmTukH
O9wZeNDhlWZku0LNNlB57C5HjbDHkAIuyaVZSnaZ3eCmZ5saXFI5ccuuvalBWxqrDxBcGA+dEh8b
vVvRCIfqPG4CmPlCzqrqt6sp7y6E3N+WybCuy/yph9HWafF9FKaOgtVkrj37knjpy9k9UaPAA7NT
DWCV4UWVSpQOs91E8UoZks2UJbsAiEvQnoJUvRSYZDg3PKMkv6yGzDXT3K6m/KBr9YNqwdc0RkcT
S3eGodqYmR1X4brM5ttIr3ZNiDRipNstGuz3EeRTkDM5deBGx/BMFEm774WR1ezQpuwIUn8cw9eF
w1mVAt2MErnWN4vFCX6kzjI3qCS0WZEDZzaxfCcsJMzNJ6ibolMEqjN0cAXHY4vL3KBz3PAvQbtg
wlF9NYe4fkbR4slMLf8+l55qyb+KGv9gmQn3RrdLpOijCGDTJh4c9YsiM211FBzCPjY4XXpdFhMS
aHx2RjrDjjmgwLmw2LWRGYm/5jvSjA38HARq8Thc1LMDmDhmHxVBUxAGS1yVC7e+j8dNzmS1C3XT
fQIrS/IvmxiyE4XzN35aSxTU2QmVPjNk5vKl8YTL8Y59+q4qbMkJnNibNhT8v98zf92eCVbWF4mh
Qiw6+vn3JyQ1nAtRGV7HmF0QMDC/qwQsZIsGc5DG+f1Q8mdj0V55exob+xiH3OEVXcnkWSvd09dw
wbzlJjeesipX0j7DKazlFkdOcci2dCX1lbEOnPriM+z+vCHBY4bAglmQTEWPb9D5dXNy6+kOf5Vx
gzKbqzwQV0bU23IfH6py3up540RZ74iVtkXL8tmN+PWYgsAf0S9ieJXT+Lm7bZOxbnT6aZliwd4/
zavSt+PBjjxanjUuFIfOLY/+S+Aq2LjVT/V99FV8Gg4cIfAu+eTLfHgn3n6ZZTq+OSPrvlaps/bn
l6kcfHvWPzKV98b298//zCJuOY2/v+yz8qPJUqLUtBNA1pHaR3akyJbc/FLwulWM5uZYO+EuZL2y
Ie9c/H5s+bNbfnYYruUZsy7t1KKpslnNi31H65cEsmJNNsLk+QfjWN1nzlIaILiwzX3oGVftetp+
buz9QRn2/j6cFb4IdPJg0rkPCjlF2bXMLXd04rogyOpOt//0CX947fQ7CVbB5fiX0LV0gI6g+Sf/
wnJh3nqSq0OFASHyYH6v4w3Jms3V507R8pLC8L7+oLu61PgoJTFd0M4uE6sOhe7VMx5LzuzCxLot
E2fL2cZ0a0xTrv9c0vaNiFmIp2w/iyj78DYbMrw37N/wdT6v9Ae9xUipYHxz3R+WvIHIGVb5Efc+
9/OgpY9HI9kADaZOXXvuG5D56VhJxanxRldyAWx1RyA1B42hp7f28PiZ3+GZUvnnywSzYcnwA8UB
zXj/2obFKA7qzzUk2iSGE6/girmT21z5e/Uld8xP1onl8355mm/GOyutqgENjqCdYu1Q9aAniKzi
l9+/o9JnQ5ztRchA1NnQT7VLWxQfyQeaLPid6rfxcTq0TnoNi/yzDLbPhjzbkiSsqOAqnlT6i9cV
jvGI6NzM6TRnXgfgT+X15wvuWS7F8uTeV8RnlznDt9bNgpAbO9/Kz02zwpBwPRwr5P2v8q1/a0xA
zLa0kxx901Z2efI9vflk2/9g+ixfwlTo4yokOCyw49tVv2oieE4gTN2u84YHssg2urDEaK7NJ5Si
uT3Y6s3vH+9HcMTif65jmyDiNXB22VreVFlSscupd0NzWY9f/hcfzz5GpwnNOJjL+wvKCB6UKnWA
l9S6al3BnfJ+P8AH5zLJYLM2zB/5TuL5kUFvuzhJ0gF+0XWID0LXPeeqRNp7sclkrHI5ccM7sLsJ
4QYFDEFFvx+fw8FHryAEVx22AUYv50aWNMkgEBlfppBQnW4EJAh2cZt6yix4pay4aT2ukxwNChKA
VpLhqUooJxE0W+xr8mMcvSTI3ZJXs8y8kiIZaryt9/w70smIrdXgn6wK5YNMXQir0E9mT6p7D3ap
qzfiN0HU1viubDlJOhUebW06HwLrq2lka9rZbpahcotvEnCUWP+aSD0YwGsBAjb1A4UjCo9YuiwL
005I2jMMny7C1dhterzScHrYyb2+Dippj/PXI31Jx9eUbRmDy/JFsSf1UlXaytYxNzkDIcCOKfZj
JVun5rRVy/Zai2WvpOcUK4bdcs2p1GClFp5qYZuP2h3dyi3ES/zjepog/ZOaW04rPdE92XLUduf0
0WoCtxAvGr7czFfqctCq7g6paQmJOGwHNzIiG76fWxmRm3NOSxp5Gxr5RRaPaOtLTAWPsFNta24A
UwH3SCISI90J851Of7a3Vpl1i/SEfn2+0roHcb7MDJSNkPa6qV0r8A9Hpkwm0LGVdpZF871o0RE8
DhnN0mxdmaUz4+ZV9c+lHDhK1HgZfJp2Mm6auXMkSM595TsRBZta2zD0Domvbzqj8hA+XrXW9VQe
s2hyVHWPmpjw+NdKzG6i4TKZSxvREss57mXgFMAn4ADDqixJaqTvnQr3pi54Jgq1SodJ7cvX9DUd
vRs9KK/bsqQexWkPpX/ZP+XRw6AWtP4FaIu155NYgiMVrLtnY8RxtVRtKWphWoY+pm/5FkdkJ2vT
i07VrkY0KWZ6i4+bU4z9GgXHaoh7V4quJqp4BSVEHB5UPcGrvycBOL3qs3GnC/3TPEMXTF8lJC+t
LOL9/VSU/U5r4004mJum813fEuyquRlCA7e/ztWyOx9lZJQe49TycAE8RDUWd6a/EFdgFF9JRM9D
OnYs67KsBFvUg6tWPirxc6hemMgLG+XLop4dyjtmLwoPJn7TuHmLcWLTeUVnbbWpQbG/yyK6slZ3
NecnwbDW86RfFka9qiptryhYagvIwqKX1gJrHIGeVB1eFK5YueAo8zda2o4+5WBxRDKNrtYMr5OU
rkGHHB9e+CQwrJg4Dbm9ZfoljACMokPf5rZo3JUpds8yFMf4e65dIUFx28Fwoxx6a1vb/nAJ9/aZ
5dgLFN1Np3zbjndhOTlwnNykvK8zyYvN64LCN4YOLwUtcnb0u0BcsDxNWyT1WDf8mwQfSLz6aY5M
d027kGmv27hzpbTGJvxEC1xhwrctki6DhwMe12L+nNV7eAC2HFjrIH2SlQAtLMt2ScBVrKwq5Dy+
eBSgOCu+uUJB7MTgWL15UWrNKgo7p6QsNJPy2PoBsvuvaT+vYIe7cOxZ8VR8kkfH7Fnx9MIVKhhg
S2cYMo0i3VgqvpP5eA8sgWyBrFqrR2iQODNtHNW0trCdMc9ITkJ/zOLHrh1WqBJJqaQcgkieqJUd
R8FKz7VVbCp2oaExn2YHGs8FTqNriw4W8n1vlCx7VB5aq9+mTKJIu6vg3VRYxaMyAooaLkIxvFfT
WndqLCxi6xpy7Kqx4l3RwBqOzYNPCd5o32eWvKQbNwmBbXHJwKjy4KA5DSrHRPHvjJJcXysHKOsx
68zi22lUDk0lu5rU7iKhcDVlONRNuxvghilSuOvU6BCxN8WgukSSoBALnFTWvbnKVjWL3lwG+8IX
112nXkQVxrejdKxZbM30tRmDdZpKTmyiokwX8o5VIk1qd1bK+97F5q1hEmNrtBHvwxJ3IXcX7DFu
BX1iGklYbcZTKmqXqaZ99Sf2qsHCM3N+LrtvvqU6aWpB64FZEEDfBXxRgFAzTTt0Gu4J0WOWK2tV
am5mAwIUOxtegOuGdSXWIFVAtirCVZrydIT+pM5PPTJVqz2KsLmMerJR1zt9F95xEFrDndn1/bSW
fIghxetYL6T6YtWKqp1lE4y8aWdpxddEsHZVObz6nVW5YDUYGImY1y5uiqbSnfI+Vm1T4akGuIfa
sN22szK9KrN/M4BZ1qBfbXOT5FXo1YMCObj43i8/T+TLFigSoYIMB3AktpxXIwsRTbf0ovwZK45e
r1dW1/CK9ca1HAlf0gqmevG0zLU5ogHBvmeF3Q2alW0WmE84OvBV8hi9ongUuZSypeNRyV/l8SAN
92qXrJHKumWE2QFss6EWvElHLx4WdsgRVK0lp0T7mU23RUDcZwppENcAmZmmKvUBT1GEnSC0OhgM
gK6UPhSZuJYwv8BYA5VtA1RUejPvkzjqqzCOt0lyUhqVnRLfpFJ1zQnkfi+CKUviszFUl1awk9mY
8qi5xm7Vm5TUiwVcZtt8049p7MVRw/XUm57OoxyP6IvnazT/7jTpWGGGkEpEL8CpMoZw1xbWVaqY
TmNAXUDDabb0ErKndIw8hVUqqR97lMU5UQ0Vu7rRuCMO/H3DZO7sEE5GVXwpl7ka33fjZdxcpd3F
ONxLg2mnseiNpbINYo1mSgxUigoAOUbdd4ihDWdUe+D6l1q6irAj8Lsbv0J6E94LVr5ugHzzcdth
hR+04UYPLM9gklbjbeOLuzZJN40Uu/XwkjcvCGTwB3ST6aCAwJrTvNOzk59XPJDBHq3EFeXcC4Pa
QXLDgeyWsHGIHaYnB8M6j8cvaiE/IV8+xL7ojsLgaXWzrYVxrYFyqAOHm649VH730Iu9rRiaY7SX
qbSFPmjnTU1XJnOmGtuPbpNnx0jhhAF9Pg6KDaHFDqooZEf46erXlDRrQW48lCRIcHSaJlda17qJ
hu0pIDNk+l1KTgU582D/rCNTu8JNFuIJWaFDc4iy6npoqq94/Gxw8bNL1IlqfFfXVxzZbAPHD2u6
SwaNxgqeClbrKfpmau4k4bnsmUpIsTTzOfezjciprp2eovmxFT5DXT+sBLGHQl6n4cJ93rDtIzmN
OFw3nrTCgWUfu8LR8Iz1gkqh+lwT+fLJef5HvfBLRf1mxDNIqsvUWp1MRvTX45O0Cp3Une+WKpBZ
CgBIH8TOPfHlUwbER1UEDoeAFEDcv9RhnLlSRRa+oIrhgX0xyn9c5smIfalPiJYBDVno9W8Ly7HI
6rprTrjNkiX9TVc/ARE/qIFoIysElIgEIv8S19VpQ1xPLR8vecOk2F2br4dho1MW/L7a+mA6MA74
/0LH/zVPIsPtfO6Gk1hy/JF3WvWYa8MnQ3xQg9N2ezPG2QRIIFGP83hSL9R1dgydyuGYfRhWvTe5
lGFr/xME59Pxlmt+g/QOrVXP8XiKt9kebf4r266rD3ZrK2vlu7CTPw1xO5OK/sCo3l3gGWY06h2L
5gi0PHj+LnT074pLs9rztwWB55PrEwzyaWziB2X6+7t6hjMIcpmn8njqdsoTOfBrwRG31rW6+k8i
Gj96hdFpKNicQYnS4U29v6NlmVv1NIIqR0fjad4ueC4hkVdsybfYiEwHdSM+4kXwScjLr0gKV/jX
qOdR6rMlF4bZn0YCG+s68uq+/GymfDj734xw1oJK+zCSpfGUU3tfja/mWnEjr98A3ixG/690+Ve5
o339/Rv38YN7M6j8/mamadP0OJQtdJXmmIH99bZ2kldYA9x+ig0vn3W29nILDdn8kfbM/vV+LDR1
pSiIp36VHdHM/wD9hqtiW7jTp0jtRzi4DplflE288LRf/KNnozM6Sz2Ju7zbwbqO9vNGd/Xb6uBv
QvAiDBh26iFZtU611ZGp/C/We4YnnHlxW8bg4myOYuGjlKl+MsOaCv21yZ8+eWwfzcY3n2+dhTHn
YVZiwXKKD5MzeVBOXexWepvGL37S9U64Kn7O/v+K2v61hL79PfcTUKPLv0Zv2Z7LX/jTMVP8w6Sb
CdsTob/M7stT+mkbIFt/LJlI7GQQOmkY6LwK/7YNkP9Aao9frwXnX9UVU+c1+DfbU13oo8DDeMUT
eEQD5x+RPQEK3r1xRPjCPcRzGws/Gete6cfm9GbziWusiESlfJiwDru26iTAslf18ciSsAmqcC9B
b5BExhMuz9PaNKYCOXCeufRaOBL1HWIPlEZOZopxbTeyn78aQxueNKU0MttIiKXQKs2E41Iq14EQ
FBS1YrftRwG9/DgEW/xXMlSlfXKQSt/Yw+Qq4VtgVfjYD7CnphF7oJBjfuKgp4VkEwf9dKO0dbiZ
1Sq5seK6fuUXbRuin/G0NND2Qz/Sd0kLlmCs/fCzTfEIu9f0IEb8IllR6vTaq0jl1VnRuhxUNyyr
eB/4+HCSxFBvrDjXLrKi85/HrCHrrJ7rBxm/gNztyUGhRElEeR3IHeWAgcMVeSpGv7Fmwb8tLPhG
kU9zoOnrZJekqOnk0G8X6UBOeSz3lgh+WEkXfVmB7eGUnCRb5Gbj7NInGxbu0OBv5LK1DpIoGI/m
3If49uYcxU0/11O37aLgNZ2NwsuyAHetCHxW2ZL/KB6UMhwfdSI41oGV1ve90Sp27At0n+ZYetaU
qXkAGjYxYYlEEL0AJk/rw78rOlVei7pfUDaD8F4Odafk1I2tdPIJifH8KZ+4KYo+mOiR5Ny39RSM
3Ww7f58D+wN+SFlzUccRdkKm3gGE+FY8O6BUMzwnXYdS16spKMfsPwkSBiyKaWEjCULhEXbRwq2K
8z1Gcv51YBidF0sBkhuSdPH9BAEnQGQ+UdEK91EktBvIM3Y/d3vsR4vvjUl6QdHKwUos2vyh5GpX
COxGt9IaNGCTgukeYTdbVFXdZd6Kyo2lZLAr54DCwbCK1lP1pr1uBaV0SY/0KYiD0JUCQn+8nvci
c6Wxsm5ztQg9FYzpVElGZDhKpgyIK0IVCpLS8uIDcIXz1ucIDFZWKOvRF2c8fEYIInVqCNeD1GJ2
WY5h91BZYqSs5BqPahssHQ+0Bkcfwl56hXZhgxY9qq2qstEvsVQXQl9RL5swxPII8xpbaZQEbx/k
gQ9JpUESzULB2AvqnD+2tVF/LdtOC1dtUgxOZTTaCYeCwnBF2JdQn6lAn/S5FleIqdTL3mjUbmsV
sb8RiIiztRqrL7vOVGNnSsVilJX09QWsnmmlYYRR2TCxpjVmjvO+VYIACR8KyTGv2wfehauCcCPS
JXK1vrKk2rgjg4RwDaM0nlSQ5SOc68RF3K6AZQeLpnJESFSp5YWZK1gBtuK815BXrtQazNSkzfEy
1P5810rT/NoNcrRmC7UeC5QpKHCUxo1HxeeXqbw1o958tORgOoVGURwIfC+vZ6jtAApGtZbGMYW1
DiIBucvS23t8LnW3bxOJRaaN10Iei0cKpmqH9k37rhUEpYC0VM96VNLYwEbOkxpRv2uGSnruu3a+
YknpL+iH9it81WgW+lK/UnD6XZVd3Tx0s5SfLB0VXlUNdAvrrCi3kykQlKPl08tAtMk1ZksQr1ph
zNe62kVfInFqrv3ADy+DsG8CrAQs87oysoXWWYEZ4HVxLMww9wocsC5DZC22IuaAmmZn7qD2Kifd
rw2nSUPAbwwwJy/n2AOxdxb2bTjmOxN3l/u5L81d3VXUZilpRHiXygfE880Om6zRpWbocFXT4RrG
Ha0Isa8O8BTxSsSgYbJZNH1mJo3tp7nR9NsswoCz1MpQuVGtUZU8K+v7BBmeFLDedBitOcFQ+tW6
D/CZIDZHgWWMI1JLCo7Kcrkmyrm4bCUpwRUUQym/W3ELy/qiHftutGdwXC/rk9ILDcwjFCHMfvJO
/ntY+ddCWvr7w8rda/jM+f8vh6Plj//pcKQsPkZ4FCGvg7qAEuHfRxVJ+YMkQLQJhAFC/Vv+yp8n
FZmfQEnkr5HIIOn6G2tvZC4wiImdgGiiLwdd/R+JUn7gE28rg+Vr0T/mQy3+oVX9vjLA0qzDGlbf
FQJrkwXiihmjYeuc4P0LuuZd7PCDaHhoTUlg7cc8dUHOO3Td+xi2F918fYqlIzaNMq7TeagHaG/x
PVESG9qpYWVoN/3Fdk0EQJmVTUwtMjyg2CrlxDOFVpBpH9QEgR1V0pTwQW7MyEruBnESe41YqlTo
xcvS10PFtINEUDAXFWZNEh5jBWvE+2zGnOICs9tCOtW17gPkScDy0xffyGXjUlCwOsXaDOPs7ojb
cKaBOzTDNDxkMqbm3zMwuv5bHgW1UriYh6ukdumSON6l/TAC2VaGHEpwmQ1tXSrj8FVauCmzi8tz
T9M1VcIAKFqBCWOXWhzJd0NXTfMRi+JEi4G5B7E/RchwoQACDOQjuWJNKeLNIYfK7TRkDXxPqphs
XBlpYAg7WApCfcFUYX9yZKtK5EOthQIJZrj2hUgqOrGSfSQOQ7EEI+kKPmyPcyL4gw80JOR0wEkC
0/zCbvKkhzMtCko7t66R+yXe07iyqHs/Lg3lXlGVcdoGEguIVxYDPoAdMWrp2m/Aljo7iZtO3Ddh
19LaynpsQG0yMMJeR8AylekJRxMkq0FhVMalMkwZ1FA4OwHAdKuIRvJdbqpE9ynVcWBp2i0c8SgX
Ybr3cBT7S2nq51nP7EDI07E/iZ3Q5clLFVXYk9JPCOY5C2+nWYHnb1d+kQnpQAcfw1ym3iAmViqv
oZL6yriepEmKBS+UhmA+cRBvBnmvjWnavoYRYi/FKQMhlmfUkPVcZNtUiCxz/I7Fi0oX0M7nmuby
upt5fcPvjDDW1QVTsoRFPiph2te7Zk6qrnBMvSKc1B6kscVagRg/wtyI6CMrihZD3CEkKoI8o9cg
+aJ0VPCZGphifmhONHRCjUR3G4fGQV+XlZIj80VX32JjkMv6ED53Zq/gTi1XcTRh191Z4U1ihFJ4
kSN8NC9E3AbFNdabo/9SDLj4XGEEbbFFLvlUl0KCdc+RE92cP+EWUKKuSCnAyxDueFMDpUs57/7o
KhFep4nT4fFdfUXgmwcSdIe2C1vMRvmKMt5LFbRqWvRIWGMswZMcKcKIy5TlZLpZCQCcWjXm2zoB
bu85JcyZFKyymC4/jY9GkZTYxhdAaNsLU58En/6HHPWPxCGa00Uzo6HkLWi7Lrv6sdL+d8/5l7QA
bH+/6ey/5dPz203nx5//ueuoEi54JKv/5P3i2EGp+7NAVtiPJJFoCEODEAUi9FeBrKF4hBrFydqg
ECYviq3qr/qYNE92IpoaElC0zEbyDxIl3sPaP8jAEuW3jqoSYJs97v2uI+YNixbWAFiXl7bUz9uq
CXHVCi+a2t++uSdXP7eyt5ER54X4UtXjL2OpQNtc3XkygxyLRkzZiMav0zdjQdsha+wyiR/+/4Y5
w3474iiGbGIYlQ5R2AvOVDSwWMzV74c5Q9f+vHNvLucMyfNVeRiNZRz/NLoQ+LyetJzyaiHyLULS
6mA++Zve05zaGV4+ZWF+djMBZN5C6kFndm2yjL5AwKObu4AViKKhsWdbmjd7ef8fRKi9By9/veQz
RE/D+F1tRgZdqLWykxNj1m5Ut2DEfP0n3Pa3MsLlw/46D/05GJs47wEpH9gbvb9Ctri+qBQiGzX6
FYha9ODYN4W2EaTG3M6JhOpslh+GgWrYT5v0E6j7o/sLQ2iJ6DUV+ZdYb0vA+pUlnoZ+o3DUhxaZ
ltsS3szvZ9F7DPPHRS4qUfiQAKVACWeTlbNgijR2MRgUjNYJKwtj7OHL78c4w7d/HeRspkJVK1F/
MUjjDeA1XrCDveNK3wnrdf+DWfLBg3t3TWdTU8aSIlAshhtfR2QGlIJkwqHTORnw7UcMCo/s3M+S
xzS1BffTN+OzW3o2SZN2nPTcZHgK2OfxIHs/svY4Fk22b+OnsNa+aNtP7vB7xvmPO2xCZ8UCdZG0
/DJbkGNH09SQh7EoK/of1k/ZQVjHu0/lBL/e3AVKx/cLP/OF831WJWRkXYpNwUj9akkV71fSSneQ
ujnRvuD3li5Xtca++IB5zo22/n+kXdeS3Lqu/SJVKYdXxU6Ts19U9thWzllffxfH+9hqDm9zHx+/
TpXRoEAARFhLCEw/9qad/Lo+t0Hkc3vJn09bAygUwAhRWhUxak/d0jALwTPcxlioeF+QKXuql91F
nuEk+/w6v8fuGNYZ3P/6tM9lkt+0qeias4rjITLLUxgMQRFgh3UfObXDXRwh1+/cB0ESStQItSbu
okxFx3YFSNQ4YphufpfLQH0ee1C4hy6WW7+CckNYwGxY3eYeNgl4PdPP/udcMnHFGx3TxQBCdQPJ
6HMCUXHC2Odu4PW0yU28pB718QRTzgB6CCGa8LVJX+NUxIxX5qoRGmE13m+rYl/+dGytFBPQ+UiV
UZI/10qr9MHQKwjMgL2UgmU6BiRUhdTqd+7FyDPYWv0WQveFYlD8hkDvQRt03TWEAgpgi3HzQ1JH
uwLSqlUkHCdOrWCQ6w9MYgXzWB+LVbie52pVwOiNgJ+CohPAtgPNl3aF847pTIAirV7hCy7POrgS
KfNQjQwvNBUSNTu8608ocgeat7yujuySJRPeCDrru20VpA2lwuTYaEBcX70WQtBKO5QUOLbB8iRb
GdStXuYSDaMJMhrsLZfrPsKa5WXDoPbAPn8noubmUslKPI3dx3cCFAXGEMFGe7147W3pp64JikOQ
cMfP8iuKe+WXiD93Q06Jvm5bDalgL4RKjIQGGuJuISoCvhaTEH4IwVV1YxxIbOL5SpYD24qkQn+x
WPBsCkTqY+ZNo9vjEtQmgKWeOUf7OQKeXwEq6FuJ3ACBB4LUQHgtfZBt+NltfeCDR1JbLJ8/IuVD
UktHJRagAjbaAYuv62D5UuXqm2aqgLAra3TqsCKRvzRkYg3bvCEANzBvey92Ro5h7MwHlwdQP7Ly
AdP912pRPudd/JLk0gmAVT4Ilzlm/Tlgnx0M7Y0KMQMSHglWahABAKPfTT6wanf/4w0lmDtb046A
QmeVFsQANx0LFl+XKsUONofHmRo7+XT2FuV2pBVVypGcvRoMX4EWiIF/dN4xovENg5M71cbIaOJa
CMVcQ+Z4BxpBJpFRhFeId0jSn516H6NTetmCed+Jdj9DKJqRCAHpniCFjjtM/gIllDcUwXg2ntsD
5YMywBgWzQo5ZPU4RTP6CUzQNqqyr/lqJ7fEG5BHI+H8xAB00PJwcHih4wPKZOMEI9OsVnnBD2jd
MAB55AHz4cfxAMqpXRtYbvRy+Vyp4a9/bEaV0MnXkUNhtfzcMqcYrEud/qFwGGi7dYftgr1xBd6i
IHJ1j28qLA3BbAwkP1nUkZp+/H2jYRyp1TD3AEGfHMkf7iVINF2U9V6xbuSIR0y1X1aRYZtQzSBz
WAbSDjr8o544VCNUtFcwW8zh4BZdxEkxeCKoizeC9dKaIyu2G/O1rt4L1Gz/Nx2oCN+D72DtEggw
zACtR08TJ070ZapA2JMlLI4aqGef2wGg2wQCYhzbkgBwi3l47Kdk/xdKmCYmJy2U1QCydS4CRXgj
aU2MZDYidlOK7+L4q8L5/9YkPhJ+KoTrJrozhNAeyR69/CoBphNU0Gpsm1eD4Y7w5yersg0fdN1e
4+bXmFUv80MEGBFX/o6FFIxYTUdd5uhJzTd+3Cn8DE1G11I0gCRNZRLinMRKK+FnACBsRPFJd0BO
sx6BUYEl8hoD67eyS/bIdc43pDZlPwumTljC0zqRZggmw8Prqb9dnoYf887yBnf1xEcdPAMubwGY
aTgbZanUAqQb3aq15Mzzh3H6GYrfL1sN+c30N0XpBY1ktOBQuSCRYeMurG5G96/D/69KfRACEqyq
sYJV3mJgCMPzK+/bccRp1As+BElZuvQQN/qo3Ws/ZY+M5Zk3CzCdeg+IGB5B3MDoi8idCGTaDYZF
dUXWMTmq0FG0U1RdNGNcEPUKuJ31KdtVd6nfH5fb4lTJNtDRnOIhcv+7DdxfVmMB+Q5TYIgAJg3F
NYbLkk/gayK7UAt2jEBh4l7+hiwbsUDRDlx1CZOO9FbxVPXtLKJXg3kEcdqrw4gBLq1tOV740ywZ
Hnofbz0TeGLy513fGsu1tdZBEfGQ3KtOdZfdSY9r75nYAXLJ7VsdCwUubJKAeAuvMdEV7cRNsMsF
ZB9uLkFShU+Gi2zin19jUJbUzvLQroSbYRzX3brcRcozOM54V57xatnqbFCZJSJeizopIgN6p73m
JZVn7EDG6RqBqD6TEiI/x2cqhoEXgEeKCKf0vrGRheDbKRBQhxWzVQohnwptBRvDl42GeRM3Yigv
mi3VEsdgvbRnwEmNYNm0lpMwgR0BVGCydnNZGCsPIlP9v5WiXKcAgl/w0wKxDRcgx1yV6oHXwquA
1gBFQTBhvitOz8WKZyVDqM5JEtA4NfR06fFHrEXIamxBSVKzL2/BBuGpDyZKoSLgKEC1yrkibDUh
BlzWGPyEWz33ptiqDQknImbvgPihOmAeiw+YlOzt2UEtxMXoYAyCuZ5z/xk1btxMgI5KqIehmk6b
TNOAjhUDDUTNGX0YUN3ODgbHXSvIvV53eDA+bE+wkUfZTgWOoCWvIC/dJ7scSzqYTTe9FXgjIA8E
a+DgWi/FF6xPu5MbOeMMOnJnjPYT2Ffehs4ZKwfr37zHBesUMIcLaFWAc+jwg8RNbkKZAA6TZo5n
Ep4xg9f7yi4LsH3mxUqAbSK3eLls06x06EweucgbeRVmBitxwIKu/kXysZNV7wbNRf350D9EB5T7
XRAJ/8A2ONaxKif9Auo6blWFRGfKCWLAlzBhoCsq6/T7ug3r2YhAEvvxviacC4S1gu9rWaETclSM
DikA6YJbOldVA5ybUbdIXzvcWzW5Wq4N05ZwvgawK9qv074sMFpy5D9nGKHtTDCVngAqbgUfKXwE
ypr3XaY5WlOfLn9HYqz0GUqKZqAdDVxalW61FYYBQMcOutXGtxlPMyBIL11tyynvkc1w7AZGsEES
CNdAuE7OD1FfAW/ZChDUYJ13LjVXMgD2VvCw1BiOHWJQh8WrDGOT9FNDb4Qa+Pk4siS6AY8PFuax
EnbIx32h80Qx7QJseTJY8wD286mrvZpdqdXgTceLoN13DoAE/NwXPOVKeFodPDiBKWUatvV4+Yux
3DpU/COW8j+ZIEdRveIkVWAMGaOdGHbqE+PHZgdIhXHd+FVn9rH+kUlFMCWvYxOzBHjBVdajhEX5
PHSWMvfWSQRGQsVLPFiGv1WRunFzK61DKhLDxzNecsFErpCH/OSLboGhF0cfbuf0yKuYsp44ZydL
3TdhqrUylhGnFQMsuve5Vjl5bGB+6V0XomCWbuel3CnW0ZwfmqF2huV6xtLrnPSc7IR1KTfq0/OA
spYWZFgML3IAQjcy4BIU7CcISC+rv7j+W0lUyB6nplGLEC40l8DVZk55AD4IQHyU6uAYEffGcL7r
RxDbBA2UWgddAuX9R6jO1ZPirrvexkxa4fRoGDv6MeI2TJimi7cB8AZRGhBVqrwhACOjUIj3NtL2
uVhUVzDvjUJ9n1XsVq+8y8mTRk5go2FuZFEFEmwkln6GBkP5BtiM3K2C9xm4XPnX8np6BLREf8Xr
VzJPVjaxaoP6BKZsKNO19GxFEgi5RVr7eWc5YjH9jVUS8CYTg4ka4IAo1UBhoNUGRAxj+wraRQIY
mgeLol6DvoP33mLVmw30cn9Lo1xAJYDesC9gmRhB93vA0rSzEz9keGgZAZ55GYBLb/v7AdA1jfcv
GjYyIy6ifQ2ASsBGiQBrPFd2AsuLtYSE5RttfcMfghWNvR4lFjBovvBSSmbyBow8ZG+Yj0Qcpo5W
yMo0Ky1IG8Ee1d9MP2IXjagc+HzqcQAc2T0nhJBfT0f9rTzqcOWqK8BxHmGgFCSjGKJHYQJgy0Jn
XE1qjxdtNabT11qcuxyMF2tmAMIF6KBqZFUiaFjS+eny72ElcsCMBhw/5ttMHPv5YZsiWEQm4u+S
8iiCOQZ7DoAR+qkAdAhPe2DbP8vg774sk3nmW6GUX2gsZVXSGdGbLH+SveRRxA7h7JBnA86cG1wY
j2kAaP1RkvIMY94oVjjj2UDg+vrH6bpq/CYgQU31l/ZQByEvipKvSH/lrUSSkm18EXpPWohvCl80
gFodWmo+ICoAt/lQvhhPs4kRBsCBX43XYwAwGM4UFes1eKYvlaakeb6IDUjgYdPlPvyZTkHmkUcR
niT5Xj1hrutvOmFnIqlrtAC8OFuJ8+2rm0LXgJT7vIDekmM4LBe/PVbq8qRG18pTD2tt3dGt7oXQ
DnWbNHNbT1388Vk4zEF7NXyLn5Q9RzT5Ype+KOXlNTBsiQIG13Gm7T59XQEaNtvlzfqtgF8cPcUT
pXt+8keYoRliUfiSDAklPTq4YM9rNOsE50qQKvQZwJq94GDpKXsCcLknu+Iuep9easNB4XmvHrlv
W/aJ/5ZP50MWQNtBIPOhdn9adL+qAvkZPDtu7BsIq+DMCsOn+Fiio8SrQLNP/I9oKg6EoDgJpQSi
60UC75Fwwh5oYBSJ/1df9o8cygWCqXDpsaby6y2bhwBeORLwUPQRPO1HgUVCbA4NGNnjjZMw9SMz
yJKKJdhPYzmClbRSSxpYugbwd0DMAciu0J4ua8dKTjC69h8h9EO9joFehOl+TK7JgIQfb7uY12Fi
qqGhzmWoMsAS6Sf6nGG3CmhgMZCcuiO4dEEK7nSAirmsB08Kdf2wS6sk2oKbb1qF3wgPSys6C1AQ
L0th9YnBCo6iloJpaeMTSY1epPKoYdcRcEn27IrecCW9AOQ9fzEyW/g6O2gV2w0KHSWA7ICPBtpH
W+J4GtYLBDV7shMFyp1PRXUNm526suI8h7j9UsziT7ORHqxGuV57JbisLvNQN6KouFiEWKdBWovg
Xz/nmMsBw+8I0sHLQpjp5FYh8is2sRCNSdkYMIVjdy0Sur7ARpVd+0AHDgGEPLihHR8BnQWiBqwC
+lyYCWbs3+hIxUK1q7UwxRoTHKh6MA/jzbyLSec/vp/2aBP4GQ/3nO2yNxKpUDjIyiCgokUkaq+D
F+3EyAHiWBPIAJnsABYseK03PiurMwG9czgCdMu7fOQ8E6LCJBjESi1PcOJ1Mz2CH9mfVKCVxOl7
O6m8AjvPhqiLmaxgbZ90eDEyaYOMsZ6uQcgnHUkdUkK+AR5oNIW+8pFfOIJVqqpVyHXUT8Ss6kmo
sY1kAuVqyA0P9KY8C+bYENlU3Frw2mOZYzT/CcLzdwskpy445ALJw7q/vgN4qnP5AzKjLpZWVA0V
gs+cAGOFKhtCPwE/rZy+1BxRA7KdaTqGIrpx+fWytP/nhv4RR0XAYe5k1F+gH8ltgBJ5MCxXFIGd
CsYgDW3RTDgm4y3QAgAeGs5281f56kZdcv4bD2G1IFHNSDV5MuuXBfWPAcyzggBq3dACbmaiuUWy
nsA0J9rTWEe2rIoHSzdvJS26shLpcPk4iNf7lOltfg3lFQE+0LTLhNPAopsXd6DkaUYOEDXbdv8c
OPn7RuExlcZqnWC7S56AO9xaT1beYYR0Nnrvv1cGPhzj1BKwMwCkdS6paJcIBLZofsXgKm8nMN7W
LSeBYnkbcLphXwo7jhiOoKwnkST0IgYoA2pDcB8BW8/QH83KM9uRl/+T/4r+NJj2QW2ArP9+mvjP
VslcZBGulRQnyY5BO/oJLmJxK+/Qu594VTNW9r2VR5mCVc1ymBJTwMu4WU2/Hy0c5E0MZNwaJC1g
+60qXg7CPE5sNCDZFzHqolPORlHrZG1LkoKEQF1OMNqynLCd767/HYT2x3yAgYrHb0HUd2sNVZ+H
EYJKQKuO65sMjMfLxsd0LFsRlPX1ajpbZQI/lu+r1QOk8vQ8YBcTpUfSv0HRvH2ORieqUTr7F516
drmeYOEoyKWwLk5FYnVu5+YjlSJzM3gOL6oNFAuMC2gHEZhr5uryaoHM3hxmLX6LpEJvX80pkEJg
Mfk+vzWfxScAtgIX+hZVjaB31KNwWwIoKUNj3YsPOWD7TS7WO8u5bH8CFZGrBAu5svRxScK78A6V
UB+UQYT/bXJlF4fdA97wbzrQZwUAymxDoegLhXiB3l2c8IACdg6KAjDQAaXGAZ+5a3FHlD4en7Q7
UDaemlyljRvtQGi6hCVkyjqoGi2MU1rt5ETFrYUFhH4Fw1k7YKgo6++mnJP3sA4ZCErkWY7lI4VA
M21Fjz0qZCqZ6akaUwYrcJqMKPOUMciXWqniQ7SRbIZWFVD6io5HiWhqH6a+URUIAtgGD1E2xKDs
kTRcATLukZZrxwvGLP+jgxUJHpbM9tDl19EAwLeRYFskPxnga8FQhpdjyiZx6p+YszPfYbtk6+df
rLCxznQrmXJI1QQMIX1GrJKv8tPqr674o7yJvORKtcV3HQ+yIPMzXsOHFe23QikXVaDCMZZkPKov
aiezwAwx3V72gqxkbiuBCiK9quWlNuLTjdWbiqbVKAKNXgS4QmML88KJ96yvh+1lLD+DtkAV6ZEs
rMeGwDCAsLY27iIdbFaN7GPvH8zMRuReVox1dMAUNQywjYOk4BMHgyplYlrDUkzw/uX5TxFwgZcl
MD24oSjoA4BSBpMtxGQ2Zl9luhB2OURo9qo4yU46ZgHmvcBfjVmawk34i4zke9MXbSuR8imA1yml
KILEBcjpgamCpomMmKXPZHpHBXvpodlxlGTd7a1IKkzVvaEVWQaRczyeLEu2q04KBgXQkup9sWrP
NcgRTMDsNX+xTY1m0uZ4KS8mFIsgTkTZ3i331Y5kVaqjVyj929JLdUf4WGanBB+LuTOr/b+IGqwr
v/0BVKxS43BNZoKb33ndM2CCvemHdT3axR4TmnaOsdbI1zjXkS0SS5zgfDeAWUtd+GGKh7Alpy3J
sROuhwLwyJLKeUMwr6HyRwh159th7McuhRAdLHfrI8aabbXby43uXLYdnjLU/chjSx8GcgUBR7GH
oLnVDqMhca4hy4MZG22oO6FEwP/ryPJCEzXgIgG+qqwferCAzOnPpAkuq8TsXmylUddhFjHfpGsf
qxLqITwYuyQDSY8KkOTQ7u+bmwSDLJwryDtG6h6YarrMAFtLbGV5UWpwIaP6xg2sTHdJoBWRSAMZ
ka4ilKmRajIxvF9dr4+plW/WtYEUCYWxL8s34fvfnORGIhVQy3WpTf3X7aplV/6KbrhDKM/Aat+d
8Jq541dlmIMcaIL/1pK6XiLwA8T4l5br64zNKG89gekE6G42JuTBQrvaylcAv/Oshum3N3KpGxej
VaCIRC6BH26/D0+xjzDrldfDLThjdyrnBc/7mNTFizszExdytGth+N0suEXMmQ9h1qLJIBV26FAH
woTYeewbGuCtRTFEAOgRgMo4y/AgXhV33V1/Gx2069mZvRVDz72nH+WdtedVEZlvme0PoHSchAjo
4QJuhbBbfdTCA+WYIuG9A/XG+iI4OR5SiqOeupv0WLgNJmqvK869lJlfFTFKxKChiCl56idU0iQk
A/kJkyPcLIZDcB1PGDQFBtdR3yd78VV8l74MP4yXX0Ofkte1XnrHAwBg5yGb30F5QKsv+wl7lgQA
ANwsfu42V7Fb71qv2ZeH6YXbbSSvpU9ZyEYe5QMbVBjSYobealDvVUfZmXsy5i6e+LPKTN+3EUX5
vqEwRIC4Q1RsgeSj1dOHRBk6W8ki77I7Yl6ZjSAq1ud11NYf5tSjB1XixZZGISdQcXShu125kP/z
mcLhSdUeW6DSi/r+shrM+j7Wf/5jk/TSZ2aJlRx/ZIjYAorf8lu0oRPv1wohKLZRi7oxAIesOOA8
d8e/WafG3tkf8ZRT18HSkc9kgCR5Tq7BNX1UdkWQgelilzkZSMptcDkc5CM2gu5nTurEDs0b2ZRz
T+vVrC0kjHa8D+/aR4K6kznvHZ6FkErKCrzRDd4HpXxgC6ZWA+kA3Ky+l8qrcX4apG+XvyfHLC3y
EzZPDCsMV2klT4xOqKYVdNp9l4PQHYBmzmVBPF0oH5KsktjKBCFhFq9Ns7UL5TbU7y7LYH8hnQz7
Klit+rRW1c1hP6DkhsTzy+CNJ6Ci4BuRB0wTuzAMjKPzPhFPJL1aFc0YOq4IvIR4qHsS7ZGtma56
UzzW1+19i6XavxOJqVdERUCsf9qoqvR4KlG5JO5Y8TH6Hyj3kvrP1D8qTQDBEUA1z3Eu7NRmI5Uy
RrGT/3nv9q55p1T2tBIwJr9wGjf+mjxWjxjf5M/AM+1zI5Wyz1bqG01rcbxo899nanbTAfT3stXw
RFCWKfQZWG6IZa6jZK9A4y+eLgtgVuqwH/H7g1HxLB6BN6iTeJY9m4cu6F86F6gZp8LnzvMxb9lG
EhXOIgWs5AjU8MMAwz0tP8XWzu4J2QopYQ0Y3QGJkfMvyC+YmcpGLhXdMJg9y6hdkQKd+rO/JfLI
zOKo26ldO/wxyct6Yvn23G3pS60uGFvEPqE2ZL6ohsc2bFy0XhKX8+2Y1gGAVl0WDaz30g0JaxIj
YyCPIzWQcxugOLmbPhBEBdVH+zN5w9wAt4PNdioboVSUA+xnEVnkM4qBGUgusF2ww96+JM6KhaYJ
Td8r828y+o1EKraJVdsXnUw+4NQFRgWmy54TALhKkZPehBrgewKau/9lm/U+w1taJ2wUWFxAw8C4
K01XPsl8hnmmaW40ozyIrGnzqhHNSH0nKewB5WMAPYPID5v58SEECdTfaaqBowAvQeyHUreB4K5J
gwGRPQb1CM+uUu1jtOowKOesP0zJie94QYFc7E8ps/VbJE2TEq51ayDwIY63SnuzmsVxSuddXacH
S06czpRKX+wmThuAHRM2Uqm2R2qMYlV3ROrPnhDdFyAQsqsKsy0dkGPdJrRhrImLTg83HJErcElh
6opEer2uCrmX5LNiWQH0jwF58hKMByt1re8cP0CiwCV51AWx+hkbvkTV0Q+B5DM62fPoLl9JggGC
k8ZNVr+8L9z2SeGknWwH9OfLUtdGzrOcwCDBmFJAAKuRrf6D2/3/IgwwnenmK1I3JDL0TPv4iqP5
1Mj7FCSHwsKpUPBkUEFWa0NJB2Ei6o6Z6OTG2yS1Nmgp/iaUbzShAm2dZ3MKvP/EtkLTK8zFTvv3
y3bA04MKsOhMl6lAnj/zAFx/8wvw++2Yt8zBszXKf4hpt+QrqeYoartTqsoPweQ6hIIvNPeX1WEZ
F3pdqG7iH2YYqE+fT4Y0jSRhRuME5BKnCr3SyxKY4+7wgWiUAMvO+sRVHZZrp5dEmeUQ3cteAiBI
FSznZLLGcgX/f5NGb/tNK6COJfJkmrq1f51i06uS+a0rkjtZmxxAzx1ijKLXmG0RZO0+MSXVB4Um
b+5EIV+I9hYbpekF9jHqlCj8+BlOpfnl43LdYJeh+kny9cEp90Pi6Oiw6G7xvBbA95MAZWQ44QN2
+DWsPgAwC74MmbVqAVhpp4HNKMawYKN5GdYlnHiHqtOBV/Fi2sKfD2VQHhXszIC+Jr+5GAcnTA7y
knucr8MTQTnRqNbyrCSldLKKIIFnS2rgtIePfWX5GN7rmCl9uSyTXPlLX4Jyn2G9Snk5QWSIUV3M
yE0vYQRE0jAEEhooR+xW5DUhmYnO9uNTl0rJ//Pxe7/4Wl2D8d6JffEN3UinwwIC/5HELNBhR9gU
AdBCSqaURFWP1nhosMajBhJqlcpu3hlXWBmCDSH6Bpp7+UyZC6hbeZQ3B+ZGGElAOAcBvLOQ5fd+
V33BGktvD69WYJq29nUFI6jDf+GwLGgrmfLw8jIITU8muvQsuSk1QBgIvFYFTwTl4vPeKON0wj1I
AL87yQ/ibPG8FMvBb7WgHHzYhgZodYmXcnKs/rxG9+uINJHUKsRbIKUnqjN/JVhVPOxUjmC6RIid
RDGMFgjuWr23k04FZwn6gFZyp4oPl42EBVcArunfRklXCrtYDQtthizzSntNMeV0D+gXrzzFp9EF
OcroKMfYr3fS3eoYhxis1KfVdJZTjp12Pn4ruQG0GwAcDIHaAWMYbgn+vnl8dP0gAZACD43uZ/fc
gYCyvIlvUKnBuMV791gfipvumHFcDzP0bYVSvgf4x0uyoFgK3gIVs8Fih2Vw64Q98dSZpvjFivWb
XGiBnddiPFFTsi+tkDwq/by//CXY7mGjPOUeFHkCZQ6x6OJ58gy/ChBy3GwvORpGWfjwCLyzprxD
W4GzQE9xtCP6v2EY+kPVgrYiiTluiOXaMaSjA3gC851AzD7/poaVhI2Vwwst89sQF2BJ8IZKcEU8
XQEP7Fw+RKZSWI0wsU2C4uKHtW8MaBmTRog+HE99XWjXcfhQFK+XRTB7XuB2QXeU4Pzg8pwrFAJ5
fMpCfCfybowiu0NlHXkBWMixPEdm94oT7MMJj7GXZl59xXtEMj3fRj5lr+sozJlVwbmK41OLPYUp
fLusIQsNFar90ZCyRAEE9XKWQkLrRvdgYG862/LB9oxRi2I/akil0dZLAJ0AhEdXAwUn5yuyryRh
6pUx5AV+SCp+iHkajiGZEPoFJ4+DnTEcCFrYQ3pMM5uXUzGtZiOOiiWzQuBBTZhoEd2J2XM1gO49
+8Y5VGIWn3wbIWjA5KUMmC3qUMHQVkUJmY7rXdH5yDYyIPzM6KxjjfVHHlic3iyzB4Tx7d8CqQue
12lsZOvHVwQxNkiovldfuqc2dDE5o6JVV+27W9GWv1kgy5t3/KI7+1T/yKc+Yq9bUbZ0UFjCYpKm
B8P8akU85808VdBdoPOK+iIQbs4v4xiVcC0aLiMZWBgfYye6A+CoI9zlO6x1BMbj5a/I1Am4kQCE
0wEnRs96rUmlaw2A0oA9BUpuZSfkD2vHC/8fwJefTGUjhfpyQ4jhqkqGUuqV8h4/tvv5lYwaygfx
p3GjHrSb1U+B1zTuhK/mYJfPpuIABLzZr0DdqrlgYkx/s/k11HcM4wKMZQZ0DmdwPPZ1XWEXawgu
HyxPCHUF1SFLBhXY3Kg8vMFrK/H3y/8/78NRuRyagiNGyXGkSZ+4qv7Qo7g4Sby5ZrYUFTxLGtYY
PsHlhONqqq0IKfVYt5LTSman2+W0mL2TZ5bOw/5kVvYAgQB+MjCpwlNS1q+nsrbmJGVIgTUV3asA
DERy70uO7hOwwBrumVc2ZeamG5HU+3PQjbKEXvCVzXML15ELr+1C8JNnXkmCbRJ/lKPirC7PYgq0
JcCt3GAy3q0OKZp2UM/FDioQsZ3c4V08hm7gQ5bASKuCdkOmF5nV2RzFmqA69Ipy31cZxrQBFR3P
jgmSxsv2yMr2yPgyGqBY3sDeNKVdbwmRIICM/HeIa7FNAViHwcXaHebu/ybNBY8PcKpQ3/lYhT33
lABQ0JAYQTn9SgcSvXYM91aHJUMBgAYTttE5+jHPEty6GM4G9JZOgzaARHWqsxni/jNJJmFBK3y2
vN6THNmWX0ITjSdH7vg4PcQhUe7TRPLyWzR1tINYz3Wb4hWh2IkU6AeQrX4TRLsKTBA32tjEeRRP
2Xt+EHub29oj5n9JNjHqTQKatWVdFwvUJmBgIE4iY/AqsqZ4N5XgNOFmSoxLcqYr8UgbeeBSzRLA
iJORsuq5f8y8rrEjDAQ7yzuAsJdH6Bg6g+Fc/rqsHPhMLBWhACtZWy3JEIWjfFgflWNyMK61b+s3
FUzzpIESDXbxNtwkLhjm3rmnTBqHn05ZA/wLwAZEcKZT3jwCpmG51Djl1QDbq3ID/jt/KATQKlRO
BEJjUMeK2OiJeXhIzNP+I5fu3yhdFGspMWqrRF25/tnKnHyGNc+GdtRvzRTKozc1CHnDEQebnqyd
HshO7Cgv1vUaYHwdI234ykDIJvMzuLQ769RGrsDLGxlB7OwnUB5+FkCOGxNEaTVQf6aKXa3BrO30
7NacbN1VDqW3yselluxlx5txZXtFLJXhtQgoOJXehspEvW8qCZ8OKzL3mFt6Iz1qUOK5Iphfv8Ye
L/NneqmNPDrtaGVjGom8MPmRKRoG6t/E8naueZGFaTiGiPUAgEyBtIoy2AIwAFo7wtuDW9Fe0FXp
ZV5AIf/FpzvxR8SnmjoQKHSZ7LGpQXiQgeD50DyFroqJ1tAGjktQXhMuLmVfPuUH3oVkHuNGNm21
Ob7btMLjgpHQLlssz8mhn2LgEUThlz0P20I2oijrrNtxqGaC5B39VG7MAPwmDlYAsAuMgTbsch86
XsLD+XT0LL4eGzWYvCGw6rCTL2goyj1c1ol3euQXbHz4rGsDsCPw5ep5shMxdXR4TwVV75BH08DT
hYoWkxDXmtVDkgEG5m5Vvmaa0HLyNnZs2HwhKjaAvdM0ewIENvrTcwxutlvwrLriw+DGO/Ml+S79
tK5IdoohqLc24N1oroFQzxXgNLfJGEJHgr9DxmAxBPtCUORQ1/PzQL2//PGYR2rCYSnIdNA/o5KN
rJhBNELWfZMhcScFGZXOMQ9Wlo+ewR8RlH2USzhqxgyHLN/pQb/P36Vdf2y91Slux2vA6/wLrjSe
VpShNLJgzUIKkYoMKhx5Btpft798cMS1fvJXG60oM+kiRe8HzNqC074sX6au1E+mFEZOXBjAqi/q
+EVtKtkTE73hYjQRJ3FJNmUj2QIuyL6AelicByYw4AS8/lh7BNtLcLlwajxpVJDRxbFOkKwSaYCr
PKHP9JAfMe24RwzvucUsVmPrzFyoWDOUkZlO44dykj/u1/1Y2pFHXhaSM31fgbTLc5HM0IPXJxhJ
NRRF6GcoiGRzUyELxXK0ekP2XCqRPekvJTC6WzKmPXwbZ5XjZphZykYmOfSN05y0qShaBdd8NL7l
6tOk3ce8wRmeCOpqrwLgCswC3603vpnT1bhe1bzOPqtHh4/15+iouw20ICASyJChTROq72C3trNw
iIMwah7CTryewSGvFmKwiKajrtUu1vSdghHBuNLv20l7n6zkGoUIzjQLMyJtfhV1/fW4n2ORwEXK
luE1WutglA8wMEBwTnk1DHbGu5FF+YE2X/ulJfwi64NQ3DTpXpcCxVfAIIr3995aPEOz5QEwvR5Z
fH3PHsFG8C82e9ke78+HoFxC3BhGGYHXGfzo16Nq7NAU4iTWzEO1RAuFGnDzfgLIjJQZ0NyE5Cus
1GJnZlYUjA24xLO+GQ7VIIqcuS+ePMrtmFI0dVFEPmL53ggzMEq+1ykmTYcff+HIN3pR/kZKG1Mb
SzyKxHUJiqZ/kaVx9tQKGBQKqrFKhqJbgvmIy1IlklN+8uEW0LzIzq36ads8LNHCmEhZ8tdoWeJl
P9TvBO9G3IFOnSOM5cLh2IC7RSDzAdRw7m1AlK51v967kh3tyKNeuZLue2y3I6e4ku854ohnoXXb
iKPH1UND7nV9xZGS/se4j+I94VUgoOmiSGAKQC3s/Y8iqRQeBL5WrZEXvXzVu+2ekGcKGG0RriQg
IyT+XwDnYWoHmLOSCnZQuJHzA23kuUR9HRrq+aFS2rdkfQdL6l+d40YKdQVKTU10g7B0YqpJAL4G
tMJrEtXYFQAXzXc+qCb52Z8+nGqRpXbQWH5abS/mcRIqidy5Vr8H9lMgRvoO+K37VBs8o60a+/Jn
Y4UoaSOPCh9dK2jhQCDgdVn7MbTVD7MJf5ZpwXElMsuXYCcUaAvAoAVTC2X/nZ6BvWn9uGyj2z5m
rTMWT5LqyD8KQup6DwoHJ98lBYZZ5h8q3kl3qeWAYFazlefM7zHAwLn+LHe9+UF0JWaWV2Cuk6iR
JIDwKaQ2szFxmPqXj5ettglqDrzZoT5lpRnGVlqN9MjR10aj81RI31eyeVNzUnyW2chgGAKCOgBK
IOz8NrQdPuRMKpYSWqq5WLkzYArSZvKjQXKXllcqYBwepvyA7waRaBB+PKE2uZMwVOVSEo/duv2J
lJhSdwZGKMF/kd0ZBUSXl3Ez7PRMIm2n/ZqbLanld2V9OxjD65iI141WPF7+Xjwx1Dl2VqGPOsEl
0rIvVfw4a6YdA/7zshDWC/NMGWI1m+ObFhAMxARXpcWETFQd8STzYzd/0VofHD+Kkx70/37u/0wi
ZYfRIC+zSfTK6zdVrO2I27nimQTlKVV5HKJOg0lUBMRE+hbN3H4Ow8ihhIH8B74Cl4lKp/tK6+e+
x7H1LpkFTzz17d5MwUzfo16cHgnFoGJn3+KA87kYicKZXMr2+pAMNRPb0wRAx5V+EeiPK2CG/B5T
Nbwdb/Y5/lGSssA0XiozKyFsVRTbrB9DkQd9zpQgm0C+QfzE76ZcsVXrkx7WsIVqMGwzjlz0Gh3O
kcmfwxj47X/LoAfQ9GKMMKP9j4VLAPSNIsfwMAKFB3IEyhaXI4+R75zJo5KPvhIlOSf5Tutm1+mb
tIsfLGd5La9BeHZn3XInI3n6kb9vbnCI0kPVRtCPIBYD4evmg2zpQfYrP/3Bex1zPhht96GAdSVF
IPYXIkgJr6nBywLYHmnzvchP2OiTL0olFkQfIO8/EwQask2ZPApX/w6AhqcRZeRDY0WNquNz5dHi
dgnmkIeOE3mZnlzRAF2FDg+G4qgvtEaF2ggNNBKUcl+U874RstMSqxwxrFEnTOP8kUM5pVEvdEnO
IIewQ5FQWCQPqU+6lKu3hL74aB3gosBkZp14roK4VCpXPBNNfTSxn9AAIZhLYMMZFSTCKhjWJ82Y
8l1kAp/rsIirYjlCoelvSlrKV5xLx/SLGK5C/ghwJECUnRuNFqutlaZ4j4oHonj5f6R92XLcOLbt
r3TUO/twHiJO9wOHnJSp2ZbsF4Ysy5xHcAD5R/c77o/dBdVgJsRIVPn2U7tkaxPAxsYe17ph04DN
Mb6adkKsgFWNYdDgaJwByh0P+ZTlo1lnwHhGmXJ432bgzRZf2bQVo4dMgaJzIzIqqxqE0iDrPAS5
B18PMeo5bcee2ZSY+LVxqEEH7YCK6fIuiqRwlmscQRWXMUZZhZSeKf3I56/xPIiesBU/FA2xP9fC
3YYEPYeG2QB8NPxkAfO5xUgjEJ8SwFtkt/E1q6dnfvIg2sG1iViIBaGHjRAbfil3zwHR26gFo8Hr
phRwLIVquWYdXoPs2VclzfJ7zYhcWsynvHOOpRb6l/d2/XIu5HOOVpaqHZkwjo6SVkT9zNzkjzXc
1D3QTFD00a7DB8W6mlHIB+1PfhKFqKs6u5DO3Q+lskJdMZBhlJLSRWuSpyaGQHvWkhiOaqPNESja
YELmqwempDdxQ3AvkhigIc4mOgD4eXxlPCKIuQVe5FpbJTg+LRlQwOijRivI+Y0vm7Zvpgw3fjpk
iWdtmKHrnxleOD2J+//Wcptn4rjjU5oGbAuMEjbdV9fa4DUH1icgoatZJwAliVDDLseAXIkQWVYP
brFM7uDsSkOLEqOFJdN8LSkYs7dF7Tur134hgnOX7VknStwiWxJT4AnodRztzNki/kRGUaJLtBrO
37PSeqjUFKuhNQLd8WT0k0ALBYvhs02gRJbiASGNq05f5uQRWeesEAFLiHTP4Axllc1OXzDd008y
MM6RQju9dj8mQJyKu2JEC+LMpREDK2BguaxSlq8M9SUygQZCDYHvsNamudRvvoXLGoZxKBhnXetP
AXp6D0Xhp4+KEWhHZWf76Q/WZdvs+5s5MA5EdZ0TEiMBGNGCEt6ZL6p8rgERnX0P06SFF9hnlRyB
wYoFWBUMYnZs+wPSCZvCGzzauhZG/Ad8T+ehhRo2ddOBCvc5AuCGmFVrTWkBgAzSCLAiahqfYWhl
9B5XGrv6oASqxsontioIUkQiuNWOnSrpGZumMooSZcpPsaP9igRVN9C9psBm8o57ngC4zrBxvnYX
+rP8QlNhTLzmg8H6O6CSAhImsj/nRyaZTtHo7HI7D7/PfLQ7RkafgrMqF6xm1Ryzo7Bs0HMB5oKz
/jWAKiu0pTP1UH+Yd/YWgcLuLfHk1/HVvlGCbGNGrugRZdaJd3KXQrk3YIwN3ZoaCAUm7I5BRDFI
hvwg8qVXlWGxNm4fHUcjpBshRp/HILNVNGpkgv1bNSqLSIHbvihSnRo9cdA3WbuP0uhZUbLrJpJe
BU6PtrJjy4iE2zFJI4ypGnIYWYGJiWLTs/cD8qv6pgyqG7XaiTZvrWJ8Folwu5daTpdKBaulboxn
Ofas5+baRFLQ3mMKOPdSc6OLhYrWyT2hddsoaTlBKGock2uA7IplIKWvbB6i2oiL1Gt9KWer5B7S
aIxHuZVYQIABDG2DxrrdfNU+addDeSDPDKm4xB0AZ/W2uBqQCf2lxM1PBeJT1hX6wkjPvOmm1G/n
Mt9lRATtvf7KLmRwr6yWmP0csvQTawgf0CQVYIQZyFfZl/TQ7zSB47DWmbLcUo17aHWZGNXwngk1
d6O612FScj/0i9S3QP0X+dVRwXCrGFxp7bov7ggfTlIlCg2px1ZmNTl1trXvHFuEUrDqmy9NF6eg
kxGaYVvBpgCZ/U4P6E7ds1669iBuql/VzaUsTjfRmP0Hzj0rZgKswHrs0T9MvAxkMOlDduoycFbj
FQ/sedPUoIQRxXpr1m3xAbxyYmph0CzWGTZkYL5pZz9OTADDihqH13IeSzGcflI6x7Rnexqq6etk
REGtAHwzKfZl4zTuUBebVM0EYc+asixlckqamSlBtg9LQ9v/AJTNscuA0m2Os2j4cG3iCt7OXy8s
r5YYi6DxOGN1w0b2wOEno7lnPMzPyqYEncAIfoSnCKh72e2Aaaxtv7v8cojWyX6+cP9K9CiGxQTp
xtD4xdx4RSjweNcloEgla+Bo1niUpWG041Qy4BCBkBLzH6jrz3VweRHsdfvoL/wUwR0W+nH1eLaw
CMm4b7vUo1kDmNvYj3MRoNhq0hSg+H+thj1Qi/1SlRRkAIzRJbFQ8C4ClHBkN32qg/pFCVR0N2ey
wF6KFsedkN1KGHlkWTAnUyI3mkvFtbUIeN1tddDS+e3yVgoXyHksZSHZ8C7f1TG9rTdRUHgxdtQD
EGIw7abCtQQdLusuJnoxVFCtYdKXB/xSZzXBhYZE7Wbw7UO/jQG7U4DXsUpd1iyByGdLCBglBCtd
3diFXM6sKFoh6YrEmhcw7iHt6r0EALDiLTwyNIfhegJ4sSykk1y1ZQbAUnRVBgWsxp3mOGTmMLIG
RksrWjdvute+y5GJa8pvRjTJbpwZN6jsCm75+h6DzkFGEU39SGHel4VKMkVmbjygjWCkPePKlO5Z
xn/2ANJ8NzUBApUw9X7JT9QWotmOLG5MZUhkRrocWQ8wL4ATNUEvTLmxruVb+TWlPhyogxgMYdU7
XUrl3saKxJZTjxP8NvUoz575WdmxzpR4DgbbU18nn/GTioo267b851p1DrsuHEk+DBoaDNg2a87W
bDxVea8egirkGEbbfFdSdyj88djczp/E1IurxtZEPwAG59l3cLfX7B0bK4ex6KRoY6v3Q1QJrs17
EeWDsTXBK6zLgBb60LtMMlD3hBpIZ9iMVn+NK5OhwuwXEYoOrpz5lek5sBcU1lCJvO4N0zVm5dfR
Xr36pccLRA2wGYCT/tBC2uhSEpUxPgV9Y16WTRurIHeXrcRqKLoQwT0tE9BXjJBNLurb6pqgv0nb
AvxTOC676oNrCzncu0Jbu9dzigvKArjc154wj5VhG8keMG8IqgQv5qoTvpTH2aGwpHmiGLgf7BQr
kJ22rv6ZueHa1/R6PA73Sf83HMZVk7tYJaeeNJc0OR9gC3IpfIgsoPYgJXqf9RgJnRRD5IyLpLGf
LywPaKgHuxugHrkMGqZEoZ/DEdPXqQw0m2x4vqwo6xYHdCG6CYJNXA7O4tSZViJPMrMdVTbN7JIE
rA9016F4heHF7k6jGLMWPmIsyv5wG39Kfa/GLNZIShojoQWpyM7fk/uwcSuv8rRTeGuBxba9Bv2U
CWDCv5EZYs/jJcnc81nbNUyQDVuX7rt96QPFwh9cbatvqhvRPX/PMl2Sxd1ChQKMEZQyzEem/rBv
tr1HNw7A23UvC3obffj0EO8AppGxqtbGCkyXZQS6k+g1WzcHfx0yn6LUjXLIUwsfkmPRBMP02d7c
/A3QVbagSwvmriftTJRdBhxrh24hlaGIEeA+oBqyN3fIA4uWtdZP7YDK9E/lfTcXCzVKaD0SUkEe
622Yj2mMDDgcTs96qrYRZlGtbfOI+COuvVD1kVF66OEBC9kh16PnxWdwN3bUo76LWnxGvo+/1xuK
6BWjzYBL+hukTKIt5vJXoYTxMz15t+zFdYGb2m96IEmrruzmGBO/bB2YYePPUwd2tY4hU/h+fMpW
0RoQeLHZEWcCDB8GQW8sNfSMWq7cy4JW/felJM7d6mmamqUDDUVD7tFCawzgZW2/CyjZsKy9OEW2
ZmWXAjm7JzetnsysU0p1pMMYohxJ1Y08ThtTF6ECCUSZnHulz5FJqh7Ph5UlBzlBXcJ8K9M7K/uV
XsfFmviYlWg0VqUBm8iKNCNiSkD0oDX1wcZQpMleD0xPiZxH0eI4G4epFAbzishA0u8n2fKIju4S
/YtRiboP1p6M5eI4VyPNNA1FeraLYbhvSgx6YtQbTJ0kwcrUyBco5JpLytQeswsYZUXkjKuxMC3p
rI8RTeHZsOF2zTeu3jn7WNwRusO9/JSeRDu5+hQvRXJmpJTTCe4Ejo9RpgzQ/f3MYBLATsxAlnsA
ZG1EFlS0Ss6aFJ1cTo7Nrp3ceGWB5l9HFMOt2hBW8HdMA324vFKqZZuXjQR3hrC6IRDaO0Z+yLC4
PdXHtM03cTixapDBBQhYLFtH+Z+vVsK3IBMI1n8/vJb1wrOMorPVh223FSaimW06t5KWoTGQQ7xD
yEdr3CbKYWOMcwbNJIF0Y4NpAuSkn5lxnr+ZXxo/A/mqW3w3wF+ORIvoBFdc4nPpnOW0CotUtYPW
KpZKvWGEYY1Hn7IDazhCFfbF+CQGr/t46c9lcsbTUhtCzJq5qCZgnbrHeH6tgbGoECGo8kcFPZPE
h6ap3XQAhcHqOj+8i3VQzjVb29e26XXYe+xlQG1Z8OitBDXnMjkX0VZDWynYjoanBPiwM4g8crdH
AuAXy8fn0jgDaidGPSWsx7UJj3GVbRNjFJCfrTyu5yI40wncDIcmbEHjQbpp7tmYMPBcA+WHErCn
VQjU8fHKn8tjh7qwnXFukKZl8vQtBhYMx1XQJMD8QBDMyK/agSE6hNcisWtK6ei6poCi27YcmbuG
dlY4OpmglH1ub6ise72seI7+hWaf//HbAGwDBmqqAOsPHMvc25DJ1dxjfBFRL2a/7pJr5qyUT8Bb
iT+rryABxcieCHN79QyXMrnHQbNIX1XsIqSVC4BTII2x2AUIfO3o0wCoqhvHv7zM1f1crJLbzyRq
nVFjGTBMc/ha4biVNGFk/02aRRHvmr4s18absLpH9xLTl9y8p/K9hHTtVAreoTVDspTBmawCkBFV
wdAvJvJNihs3c75c3q71RaDDzdJ1hNJ8B4XadE3SxCgY0PRrBJx5fSpBub29LGR9FT+FcDeriqOG
ZA2EkF5ym6Rwy+7r/58ETrflhNrFXEC3reoxacHyJ8KUFC2BU2RVGutZZa9lORm7OC3305QLDJ7o
KDjNBQIV+H/BHYFZqWZXdPneHojfdppApd6z3tzDbwKqHG8/ulngJXIPBdrtMi1X4SOyGhjKiN68
M0A8Vd01INwZPPBpE7970nbmW37DuDuNreZZn+E/BlCPKy2ot5bf1B6etqAUjXGubDO+DRjnIGqV
warJ7QEwxg0NzRW4vQDPzzS8XaGoo3PFQJyJ4K4tnVKa1jLCXlgKT5qbQyQ7rj2ZGIUTzGivZG8R
XoMYFUyNYLfV+aExNLhNqRlVDPowvEtvyf10sp5yLdCe6EO11fes4FJ+rb1h8LMvyJrNbLCLCOKr
FbUC6x8OGm+MoYBq+vxZS5JZxnASrkaEaZQuq4O8+mHQ3L98AVfXuhTDbWvdFE3fMeZuFgaotm9b
PrnGNOeb8VSdAMe8L46MzWx8sIHp1bvKS/I87SrBWtfOdvkRnLkcEgpYChZttcBhCp3WHatmE2Xq
jiaqYMFrHiwAJjFxLAPHDN4cZ3ISfbbDgZn/dJ9ds9Q8uyvAfTpgwhktFTFQ+WuBzNXlLURyRmiO
p6bSJCyPYjwvZvWrXQrIp1gTDB6ws+ItBPDuAAqngv8ZOInnKhMS2vUhC0TGDhRYkTRdAeKdTbDa
OfCX1ICkqBum1v1lFWKKeEkqsw1L/0tq5DZmBQYpDR9rsz6F4ZChSuYEsewcZDY8c1ng6s1YLJM7
wQ4RGMAbYAm09EUHXLZUbekwCISs64kFUD9UW+F88ZFkbSu5Yc2QIu16oPVHV+N1c5c+sAIZ/VF9
Jw/lm6hVZCUmx8TSQibnneeKMgw6s3FVkO7HINnp9WbeOV4bkOP4mMmgvBblAdjpfDi9hUhOZyoZ
7cMlCJ5cqXM2RW4ew9gWvFyr58VAx22Z4TrzvUzZVOUhZXnauj9Mxu0I6sBMoPkiEdwqdKfN5opt
3DCWnpyCAM8gG5MKqvDre/VzIZymyxPoMpMI97gEa1KNcKPovcuqvTKYwTTgpwhOtw2iVnLIFmLc
MOrP4tB8An+Gz1Bm5i2D/9OPyWvtOb6I0nbVdiwEczbKqYfB1EEo5A7JkfZXvf0F6EB+gXJlbD21
YSFYKLPoH9Xu5zq5122cjGSMWIFUH7pHO87vxhJuslZlvqLVX6I8+pZPRdDKdu9f3mHeFltAiMZc
toZRezyvSBGdWytlLvom11tGEph/U+MWIPCD/aMEYrtnN5UIVI3XmHdpOpJ6ACcBogYfu9EGiIQm
RY+GrPbSEZetOyDYawXP56oUNIQjbY6p8w+mSh6rtohVdA5RrZG9ihb9TZTYvaDbi79jbC3ggVPQ
ZmIY6Mvg/M8KFe2OjAmY6NPh1M+FH7XXozIH//x8llI4E6g3RWjLJaSEVbJzcM+kTvV1JfbL6OGy
JF4F+fVwNgMgsQi4O0giquQqSQ6A5GNkSbvQQaaJmju73irfL4sUbSE7yMVTiTa2pqMEIuWauKbV
umr9nI2fLwtZ04blDnIa7mhTYTY1hKRJ4WkGqoCJaFB/7RKpCqBn4UYhz8r7UCjhap0WQ0QUn7rO
OVhZ6Dp26Y9KLng7RJLYzxc7lkpDkWgFJIW1uaWZdeiUOXIHYrxkChUEo6uns1gVZ5OK2urtksnK
C2Ovp/lXRzKe0YMr0PDV89Gxc6qKnkaY+/MlFUWv1WhXTgFJYWVBOyvJp9SY5bvLWoAxB/yepYl9
128L/KgmgFyRoOL0O7GrxNDVGHqgIqDx1EkpDrVp5Pd1LadPetU2j20apT+kWZK+yiQJbypQlKWe
oYc0CuLRLL8r+hg/t87k5YUU0Dmr3pyMlIrfFiPKBAnQdFwAvmW1V7bxBGQyg8TdW2ekgK0usZu9
2xDNSDAgU4C9Cy2+eexEGiAkSCrnbqEr4dC7UVVKPeigpzaFz9/Mav5FqebB2KRhOL6Q0p5Vl5aJ
KnmW4szWvdF283wzV1VdPEfZmBovUeok6DcpLakdvaJKyLfcke3Im9QxIb4dGkZQ5jqGu+aaRro3
t/1ENxMqcpNLapQjvWSiFI2dZjzdZANJPzsk6rEmsGaZV3MvRanr1KmOwcF6Nq4bwuDGR8mO3Gmg
mPupTTU7hSlSgJQ4s7NXQ3NMMOKsWD1kzX3tJy2gS71RRVfQfgafXRbQGrDjG9mcR/DHWnhlA7WI
OjBewLtor0iRVY9WFFtvLW371CuiwpTcyZQaVJdDDS/BluZW3HtJ2RQ0jNwkqiMJ+eMqUuzufpBJ
mKlHh/Y5jEuTtgBI3dNqJICVQSopaR23zSQaF94UWThUEJ+FJprms5BIN8CTy2BwpYIq1+NEeuDR
aBj2ugGOfGO6dKa03Tm9BOiwmiDZcRsqI6G1PxU60b+ynqv8MwKsPoyuaF9HBpgJ7bg1sNM0bWkQ
Kk7eEjfUonreS84c3rT9OCdbWyOJvpelzESSSYqU78PQKRoQ6JKx2gERNyvvdKOwUX0uUYL3WZXY
8Tsrn8LKjeQWMP15Vas/LBLngZkberWVa6cA+aRZxeXJQi4RyeDWVm3Mq9F5nOhz1gxFoQaK5LRO
A9Bd2sy3kmwP5Q6QNdZ8N2R6IUUnM6W2+t2uCCnxPoADUencbOxz3TdVBSxQh56Yw+Okgn/iGNdj
8h2xT4McTC8ZkleQmtxpVjgWm7mtcv0US6VinuCfNDlwnC1p2sgKhRVN9FcpBNCOlQPQp0ym9CUP
Z5RVYkKdoAIMkXllS05nB1Y1ScMxtKUJ/HG0t/SNZaZ6HciSnQH4A7gWo2snWm49NP2YZLvaSWPD
1/SKWC6ZlSp9QDWlwhA+2omanZZk1rDR5V7Pgg4MWtOuk5oQZ52FA/HMetTQfZk51vio1/M07GaJ
kvj7HGlj9zbrUjb76OXRy8xTjCLvtxV6+rVDVFpoIpI7HSxuQ9jlysayRtv2WrNPqAsPY+ivTTrP
07GxMtNwi1qaASZT15N0RfJxVB+HSSflLq7D2Usto8h2I+lnQCHYtNRgCqYycWE+m+RaKlqrdpta
kZt9FoY08+pGygtPDUMdT18XyhIwAKp46j+PzoiJ5jLvmukhawtjVoK+7Byr90nWym1gFaYNL8BB
b6inWgmyQlUQDZXU0Y2UajaafT2nitvhURlaJcZUzdRGBMjY9tDfpmhOt/wuzB3LVZS2rjaNZkvy
3oR+06vCSaKCfpOcGsiDG9pMdRfuL9v61UfSVpArAmkOarrcwxXb4LUA+TAUCTDE01G16p2R5huD
aAL/5UOL7PubspDE3pzFc2wVeDWQgoQDcwCFXzs9MLqVeYd24IP8bL8qZYDbPd6Ia4Crj+ZCMJch
qhRJU2EbIZhkSKNsuunT5T1cFwC4BgOD+aB8YD9frIxWKu2pA1MvJ88DuuzATyQIeVbdC/unBPbz
hQRbHUim6ZAwmN90+8ogb2XxenkR64rwUwTnLWlK286lDRGEgMOBYBir/WwVx8IShNt8yuddDcAp
DFxSRDaARzlfCh5QcND0kDMXmGlxMPaeYgB3yPzUURDRmZvLy1rdOYCMASIN4/ymwYvT1DjOKO5y
mcmbsqm2cTn4o6wKwqhzMRa6vgECZhqAmAMeBPJo3DVSI6uqw6z/TmNTqQJNYkakS5U89NI5Lsbg
8qK4GhsTx7hMDAcepw7iIh75MIylZCpK5ZtBy1BRn6mSUrxO+WBXT/XcW+ldhm4G494Ju1Hax6Qy
QRGH/1TeDZo5TT464Qcj3La0ItLo1ngYnNR9/8T/OWPGJf/9X/z5taqBBRrFHffH/56S17Yi1Y/u
f9k/++uvnf+j/97Ub+VD1769daeXmv+bZ/8Qv/8P+f5L93L2B5Qdkm6669/a6f6N9Hn3LiR6q9jf
/Ls//Nfb+295nOq3//z2WsGIs98WJVX52x8/2n//z2+MI+p/lr/+j59dvxT4Z/f/9//U/bc8afq3
f32viqRMXl+S8o3/BW8vpPvPb5Jp/xu8ekgpy3gVQK/HGt7Ht/cfWeq/cUdQtoVdBhEgjvm3f5Wg
Eo//85vi/NtBYl+HY65iNvh9aBh9We8/sv6N7DQgXUxTh3Y4jvrbn596+7uD//shYWf++PO/yr64
rZKyI/jF50bBBg2KoqG1iMHR6GBf4YO10IH3L6dqFbRxJ2/juTO9EYgjhTeGsiK7g9rVL8idJV+K
XjGHoJ1Ceu1YabnJLYh09dEYtipc1GzTKuYsuYgrZs0z1TISPGPnAcvvH4oryK4EoiMs/NyqdAAT
M3sblQ4nPhLUj8LqtUs0ryjtL4qmnpBt+7Y41ZWtOTdjHwTyQDaSlcSm07DSSnylVz8KukUlAjWl
K6MTGEzusv8hCpNdhs5YW7DK87U1fZWYSQ1RBmilMLBNtu03xrijbtJr9FPuRMMsbK9+Bn9/yntv
TICGfWBEHSIlIXJT1wHdsEmSbjdu4l22EYk5N5l/iAGLHPJogDz8QCdnmnltDHlSB5aJsGAq7i0t
3cKACyzzx9Ug94T0I26SrBl4d853L9PmKhmtuQkMZfatAqSNtPcysBWV6eyX8eTVKppgU1PwYq9c
nXO53MMzAYpHimoZcqNA29QbcorupvRqcF+tbRk4IyOyp39jBODjtiK1glS5gjd2hS6pNDOdJJqG
caNB6q5wZeZnpA7bp1bTmJn6y7Kt3AEu48yOEC0lDKcKnbdgR+FfvYYkY6ImKkoMaD2UAJTtSm57
1DHD3e0UdD7NAbnNd+khuhE2k7FjO1dSNNAgY2kjXYX+Of4FdGihVjhwEuhb6/l9DuDgbNPd3+kS
Onfv3leJxm1gZDFYXJTiOA1qIns287HvgkoufbOevuaxCIX6o/nCVMNCBKcsVYaMZd6hk3JAYIMI
S36yHAxyDfHwuYzDz0pYawFQvL4Lzo+lcbhNNFVg/AHKDVhjH72WOetomOR9MGziW+1Y39Cr2G9e
Z5CbImaN0FrhX5bI9cH/vpeojsNKY8DpI+8osVLJztW+x7FpGx1NquidTk5ZUG0zD1WXPbI5DLUW
BPducpNWRz31RKwv74lzbtVwBWWk1FHotD4k0VJJS2NprvqAlejtUxUAIwZFzgBsmkAV2ZMvTmB9
tbzimN224MOQ0fsZB/2uPIngnVeu6tmHcKeO4cWqK2R8iJP1fjTe2KmMPJGojiCSwpRgETvETVHO
Kltu0+a3Om1Nt69jH8iOiXv5cFdMHi6kBZ8BxQpsK49HXJe4QLHWAFNZQUOA5qvTtnpLttk+ewR6
iluV7viQbcYr0YTrRy+FGQKGSQjKPeRh2A4sVthOU1tNY4fhfHk7O5um+2LG2578oxrGu+oCcA2R
Mm4qiOj4nGgrm47UlGMfSJLpO6O5QSpn01Rd8Au7aMAfREENtESYMzxfDTgbDFCETtCKzgu/Rvdy
0KCSFwLl361ybz6AL2KPfA+Iph4vS15TlIVgftRpHuU4lCLaBz0an4eh2LbJrjIMQcsT17T6+z7C
aYXfayNY/oA62Ieo6TZTPOD6UV87at9AeedVew09qzn9h5DUf0pz0JSD/894BM93M5LLsKU0A8JT
PQcWAZZiNf6K3ptIw/4pg7vHum7UNTUgY/Sqz/qh22tH1hryPqX5GZUaRhU97kTV95U3wzJtINQB
bB+xAF+N7BvS651TDYFDGreObgH47zbICRNd39ARsLCywJNSVx5C1qXFhsjx3n947lU6IxvKNDM9
zhvHPSF9o3p0zwDrrBRDqXUwbfIEjTDTFTpHdt114dfbGfWXl8uKykEg/n6oyw/hUknOhPBDKvAh
OmPe8dNNsi324NzZCTvmP3qPqMAytUEkhcQ/X7iMMwu5ulrvwb2egDMFGfvbIkj98La9Mo9oBGLI
YfYuUVz1m3Tb70SYuGtXcime06yqHWimEaDUZ4XptgpQ3kPbTWdZ5KyuOAJny+TeiCiD8gCmmz2J
aFcBfCSyqozjbT/6M7CodrEQf5frV/njDBc7y5RtYbQjoEOZaQWR8bHDEJCCK1PorhPkaKeKd7OO
tjjRyy+UyT0UCUoXSA2z7ZyAeOq4aGvyMpAbvXdxWZNLv4p7zEVHyOXV9EjJAOMHmWY4bedpdiWQ
zZX07vKVWLuaoPlBhZ1R3Dp8Gtcp5w45O6sPjGwMwviFaKHIyolEcJeuH8FT0qI1AM5+uafoIVXf
BvS93YNGAGh6TrXBUI5wjHpNMZfr4h5DVYqpJXXQEkAnsZfwLvnqBChhgVMZY4SZK5qEXQm2kSn8
uZE2NwJnagMZOottJFwY5Qi0pnA/Y43NXn5sYcWjTrCvXBfl7xdhKZF7obRscPJewr6m+/R7/T3b
TdfMoJnH5tm+AXPD9SHdYWhyB5COpxQtuKI9XntHlvI5G5MkhgyuKLZiqgA7GjgS0mm2zRu7Plmz
ss2Hf0YS9XHBnLGRI0LjzsSZKt1htAZPj14aPfMvX4i1a7dcFWdekLCsk3KCkGLe2xRUiwMmcNqn
y0JWfZmlFM6gdP2kzY2JvQu/lu0JFZ6dEyhb2h0JlAVDvLvL8lavICgvbE1DbhBR97nNLPQ8yTod
qtKClSJ2JJcCGOKyiNV9W4jg9i3sVa2NGwdernnfhPd1chL2SHPtkX8owEIGt2v5oPQA1AtZ2Cm9
IjXfPgK2BH1qKNNjHNn5MaBrUUhBuBZ6MoDFvzaPM8R2DiKdRoJUdTv48eDVezVob4zEJQDVS95a
ZCwkZGaaB/I4fm/vxSOMa77E8gO4PF5s0EqbapyeFc6B3mhb8MGdbMxTlfawqezvQ+zsp0w0HCPS
Gc5s5zaCI3OG1MSR3Rnkb6a+v6wyIgmcjcZgZlPEPTY2Tl9kp/F09Z+NCHxQmHegtoWvQHLbkrQQ
awjl0I+MznOkz5fXsKr2iOoYf4OO1BlnhCtDMWYUXmGTpAyZwZvM+l6bgtkAkQzO0Mp93tiZBRmh
fBom4tpgHshEQyurPg5rTmcY/YCU5ifhKzUylE6LBjzTYwAA+U2MNE6gA6+hdcsALeq3ImTnj6lw
PJkLiZyGxUZr1CZFQIduDTcGikGiohdmX0o28u8CXRPJ4nSN2qi1ZkkyBLV67KdTpUfXlYRckYzW
IEs4X7mWWFisjJ+HD6O0QFMDVtZnh/w2hpGKfeu6m/xq9KYbhmbQeSiJNIqHToxfUci/jpHv9DKB
pgI4RRxjXtzEzVPU7xmS1mUZa84OYnDL0ljSREYh6vw9AfBZIlm9gSmfU7gdt9FB99kId+gCHhJQ
t6KMPzft/H6Pz+RxN2BOiAY+EcibDgpS4tV23moHBgghnvZ/TzZxWb4zWdxb6cRk0pIOskYPzSzw
5XzW+iztMHcMLArdf8d89ottic/IPO0OkU4A8LwUwP3oj8HU569o09kXcU9rZgzKjImvIZA6T79T
W6QcWXe2FHSWq51aDGVh58mDdBt/unzOK2qM2BXobxj304DQyW0FwZCcGbVJF6QkvdYHewMaDx8W
+6V2hIji7Hdx234mi1tkhS0v6j7usO32trgHxEmKQNIK1IcRyITPALkWAvit2NUzkezni9fBqNCK
BBzZLgjBSas4dxZaMDRAH13exLXLciaG8x8qNcwatYOYYVPu61vNR8B6UveIkffzp+lKlCpfyaYa
uoKMA/6HQocqc5ell6Z8jqKRsp28C7cYxkmAFTgcHIDvkGOL6Tw2SxsRT7BO9nvPThCt2gxeG1Ns
KHYgk3u+nVbXgF8ib0fUqIbKQA23rL+RORmvlMJqAnuIjGsM1I1AWSFpfFPrauuHBsgwXJXEdKM4
Uiz4og/qiw9CARypSZMFZrwpnEZqTyq6u4J5dNwQfTwz0ni025jDZ8HSPygvJ4nbcmrPvSoV/Rjk
RL7Sam0X5+jh6mY0DVP8uf5ClNxvtPYt6YZ7sxpfRmqC/LHcXP6OD48cLqnJyFcx4wBccL6YPXS2
GWvVgBT6PFXuGJtbeCWnSJ+vzL45VZoIPOejz4BkLHYXYw22YyKBz92gotAnaaIxU7UxYJBP5DQ8
MYB6Z1tt2lNy0whSiR9DAE4id5lgfORYBewsJLKBVOI2n9CcFWIWlcIITg/tFoGoKNJFe/lH3daR
M9WB0ajYrExxrtu91pbK1OVjIDkahhIVp8fcqR228repl+Zik1moyea1rfqO1quhi9lc62tZRfqD
pI30xs5JtZnBcZqjX5mCsXKQjbq7q+U4O/Wkya/MSJdUBBeU0INiSiYwAq1E2WipYZYeegb6Lypp
J9OfhiEBiPhoWV/ioix2nSVZz5akT5/KeHSQLW5T6HqSE1TGQqn7TDWnPgCfdAjSEIzKpEkw4ACU
/z2qhGQCkBTNDJR1NHXXkDjZE0VBz2FDm8ew0HK3DTX7Ph8jU/bJ1Gtf0NIxsunvKcEgodL2mQdb
Y38vp6nZhlk6U/Q8FyRycycxggkpZozLhXkClKqymK7mYhqPjgVyisNgjE68GQvgv2FaPY5DN8uU
FiNoemmfOjU1r/My7A8Y7koAVyhHyYteFeqBmgCDP9HQbn84SHAHU6fWh1Fr/h97X7Jlp46m+yq1
clx4IdFqCuw+wo7WTUxY4bAt0QgkEAh4g3qUeo56sfvhc+5Nxw5XxHWOc5R5VuYJbUDNr//riq0M
I1KnsyMovoUPamlTsA5p3KTnzqXTUfJeWAVmqZWRkYktONyr+MIeHdNH+5Y3U5XIqeIULJWBfEWH
XOCw9/2lOgzA2S6lYMi+xO+/BUtVRrvSm+SWj7TcNni0E15iBC7aNPIe1eSCBIPYt2WeSlQHNVwX
jdPcTHamT07Z5Nk08C5BjwGx2kz5X0PD4EEJA043MncmdDYFQhVhzDvVG89HSuXsDeprFcHIZhM6
QnSZ1ZzeNKwRO6cN4jSM1oehXb+HaQTbK3B8Tkic9a41oqibhJolfO/yFuKPaiHjRyQc9WFmm7AB
lGfNZQQa/X3JwOQVywzHkSUo3HBjq9LXSY0fkGf+mpeb2Yn4yM4K8h48T1nKvbDR/EPMfbnTTQXD
hCpgbpBAv4/ruQH1/bLoxCqbQBwX8lldSzNt5/jSWdz53slNhXRRtED4zVTW+ZgFZPbk0Smr8Mby
KjghQlPpJPc9e4HAVXHD2wgWDWMYb2tpIV7ol+q2Jv7yvoglcOBcuiMcRVtYtxYNjlodt8NWMGsN
WL7CzWq/QGIs2IL7uA/zL2E+TKnL5nafEwM0GUQ/BR/usQth3+s3QmV9abpHoStYEjqGLzdjZ3ub
LLkH0j6IvG6VUJKD3Au9787kbXWq8664RTQN2bc9QbVSW7dtE7Djv3dimkxK4Sn2IGYV7aYhaPfO
qOUB1KO5ziKBpkzXhO5GNV2JYHI9p0HJnQcd9Z3ZIKzbZiDt18ijCQOYCZhC7912nnZI3wTJm8/C
pJG1sN4BaR35gTZ8oFBWJII37JLnHpjDtPT8DNI379C2JPruSqegab1A9ARwgHcbSNJwg23z6OOI
c/SidxhyMDF/yqRBju+yo4MHSCZQ7R6pwvNH3+bVpnQhd1RzIy41BB630G7JBwNWxwVCErHGOlk4
a+x2tRnLDpAu+I+fizwOjzVpi6sJ6v20F7w+gJ8k+SZUCPdkVR3fiaYC0WsgBL4MkAOUjtuStCzV
cI2XMS7J4Ji82IzBzMnGG51xJVuH4xPH8Ss2SmvVpD7qyDsjBQpH11TFlfGZ3Jes+R6TnN+DwM13
fScqHBvGqW/zqYmTia3RbdPUsPez6JXYcN44n6lF0FkaY9kFcDEVnd7xxZf3YxNEXUrcboD3ny66
i5H7qtyKIQwyGOv02yV0EZSiHT9/DOKmvFnI8mR8Ird5xG5FCUDWi+cydZT9nuPMScDLuQF8C2O/
pvUOyh+blDpxe02dSpy62amOHoGJaogNJm25ue/s+KkePZKEsmzfM5LDITgyqPAWvCBsF0+kde90
OH7240k9YJ+7W19Poin7OOvxEl4R/U5oiAUGTdYH8XEG6FalfTfBtYp0J8Suqo0QrfmwBmBCzA2z
zE7I70Lpa8dvMXAjlqRqeXXqiNQbK3OwwEfoFIIQRbRP4w4K6RII3mJWy1vso21cgr0UO3C/65C8
NbbRcKpHc9m7hXsn3VgcULOqnWWwOq7d5tQx2BLnS+/uHD1jVYNCmDhN3cGWoAuzaSk+Au7264Sb
JcJ5wsiHEWG++B5BYxKELAUJEUN/xfJw2glhlisx2u7BB7V2y0YT/uhhu5QZD+mNymLDxhf7jjBf
/ikOnOCSx/b7XPbY1GzTJb0P8CwPPSdpO6uyFoOnQQMVSBupIIOaj6V+M80XxIHlOCRqX2pJ8ozk
BWz+fV31mF2qA11MHKNay0yK8UGGNeoHJo/VtDaye3IFKoeXmZjpR/iKT0tCl77YD0PjZANCDOuA
qR33mvh977bs6PjiWMyLC2+cZnER0x6JGtatrn9Tz058KEc5XrkKt9KhHxH4GdRPEY9pYjtq9jkY
GNBWNeBYjRRvUk9XyD76rFUUf4i5i7jChYXX3A5kD2lEmVZuj7q19O01Sq86dXU9s6SxRByIoU3a
5hwCYSRxZDiBS4R/oKMCWZ65rjXLL5ATOAAbqNqrktMqbWWjrz1/jI7QxDYHU09qH47D914O1U3r
GpP2MUs98UkPzjZgG9bdInbos4RL/WMwIP6pCga9dSeRzUU/pGg5O1+cRlQ7p1TLpcmt3vdDT+7o
LNG0JEML76KycxI59NFF7kFRXCHp8ocq5xDdJgRxwUismDRsVJYS2ZdBgcp9KKqMkkEmzFumehti
/wU+rkKbMVchdEkOqGcqIzcNiNFZGUbsOBibHwJnWXb9HCq4k+dgmaV8DvNbsxhYJaGgPPTh0qSL
M/fZqAy2nTmPDmoxKguYr7cMYSZpX8Xt3tNjuPMWbvZjHo1764bFiQ252npe2x7cATu3XOb5AH2q
PrkVDbdkiuQGHRkgvYu5D5vhMl9/z9y+X8SyPPSRKTZ51JNjEwmWREXgZY5TqQsvMqjbJ9pjZoEi
Sij+1zCaTabNbJJlAB029rvhPQeHOwVtLk/0oGxCEQhSLH0Gxge4CgpxL6PjB2hEax8dysbsuxr6
H65MgSsO6w6xCKKr3B3pBpFJmM6MOhmTZZz5YFAiKg8sYTdq3RStwHJLPQXPjx7K6Jl3wcFKGEoS
6zGZxr2OMMlbt92EMCrZFAMLVWahPPC2DoFZSWpxam6HKWYXkxcrshZsQZnQOvTuCxrxI43kgrjv
0ROpMSWqcs3zKh2iObzBz6vGZKkmd8PJrPYOOmj3ESrfHwNpcFINytGnaiywrINCfx3wBR5xFAj8
39EM27lVZy+7uSf3vJ/ZoV8aS6HUt+Ftx8euSaOiCz+6rujD1PUmJwWratoVfjmf2rYanooaj0oN
6bMlJuZrj7Ir03XcZ6528Zp8Sy5FWMo7JaDQSqqIygcIyPLbqGoR+OcNVZSV+AVzAsKHcx8tlOy7
Jnd00occnxOCK/eKSSn2urRLVkDRcxt0lYZrHyHXJc5seM75tfgwdXqAZM2xzS10C0iDkCuNcv+f
lpR4AuN4G1vY61g0eze2G6lhiCcm5y2Z/gtYAKTCNck8DiFUR4l/3qoVFfMU0rk2uMqmnELuOb7B
yDqzg0c/EY1LDxUHKlJUpfSckuUarbTIZ5jPXNvq2MFqBuLRuwWdGbGNUp89etcKxiwJCKpwR8c+
vnx5/ab+m2d89gPOul3wFCoaDlEgRHS3Fb2tm7fyMH7TCng2wNmFdaqklzc1BuhFqbbapWmly0dT
QALcegYgeKjfMKp4iWmevdSzq7kqLRZYjJfa2wyu5Wsm+Hovr1EZoN39NkHiZWPtbMCzhlOrsaMb
BwNOMJ+GTI99FR8Y8sfB15rS5uGPrYlfzpszxCLuvF60EUY0WfT0l28irhk3HrreWOTZ63Pkd58w
RLcBdFd0HvCfz3sOqp7aoGiI3QQonVKn8EQW1LnIUPZvCFVbhePorV7lurbOenho5/xzzLMHFCiz
YNWIMRfU3xt5I9IeWQmJRvQHtmWUXWmFMhkxHMj0Onhf3kp3p28989naD1rlqXh9Znfn79YGD72n
fuJ9ras0gP3JZsiAyMM+vN0+/gU4yAwQwE48OHdIXnnLb/F3qxQimZW2CdfT4LyjWY2BXiqOX9NE
/Jsfojo1b+FS6zp88cJ/GeLshUf+5HqCuXbDZydpvCsnytNxvnt9Jr0k4K1ADY392IdTGhhp51OJ
lZ2v+/VBLgxo9vJI9rVJ+Sa+cr9M6dAmw9Z7H+yw90Nd4F3Nn4IDLozi8k2rmZeN0gi3CXSRwJUB
5fbnxvxLy73WXHKBJFYAOd0h/L5C98WheT/8JEvj5vaWaQRd39/z9/tswHMEGIxtyFQnDCgO5Z09
Dhv0DNPyVqbw/UPECWid6fywxi8/abyFL3ZLNnLroF126cHb8w8ze9cNBD8HHwA2MDFSIs87tEus
g4nONfnJElrPG3mJ8yahCKvj27cczn6zIwOkwxkK6GaVAJ1zWEvekab2LAGky1hSoTG34pBpfps/
Bff/Hy7xLxEAgMdQVQBDRvwIZtrzHauug0pUPSOb6EN99xPnSLuTe1h1K82DeEPe9HLlYGOE/x8F
Xxwdy3PkPVhKjxkPDnmm4WngX/SL2UTjW8XIbxrOUQgIAX11aKgCON08f6aidWcflZ6HpZPvlkP0
VX5H2hM9eFgtBAmOq+n/d3rz+oJ9CXjCkJussVwgy4ISf57mrgMO7kWOgvqnQ17qZajo9sEu3OLC
vH99rN+8xxi8XJeusdVxcE6+F2Ly4bIz+BATiNs+oNtC2I9zLd+ouV7u7EAIsABC+CBB8Hw+8x0l
hc5VgSfqdWK6u8JeohOXTOI6/DMj1HWRYSiGyhQTn6B7cYZO+3VZok6V/sY3MBKslvs8aN4io690
vuf7CjI0YIYNam+ItXXuhSpmK6B9Nf6mMjcFpHTFQzH1qU8+5ctdtXhwpbmB0PFfeIcx8B1sobB3
egG715zhXso9DDo8Kthm+ZZtqjZOFKq6Of7jEhVPiKh4H7MQGM95Gc4qCkJjQ32E+o1ZxJfNEjqH
P5160JtB/YyvBdHpC2XEMIhpBJbhb2I1Jy4cPLkrsqV7w2Ln5SmOAwUlFGxMGR7pfBdErAyN+waj
MNJmLYhvK+P+9QdZS9uz2RBBcwuZSrwCYufLNYeDS5y7zN+M7Km2AOobOOj5CLgKyRsj/e5hgO9B
UBJB3wsR7/PtCLBMXzeIst8Q7m5hT/AY1Yh5ev1pXu4Iq7iSxNhcYZCJ+fZ8jMFISRbQOzcdR79V
P9YECTnx/Bc6+2+h9z98fLT/J4dcdeT/u9D7f/5btk8d7l0/Zd/Df6Rtw9tfNd/r3/pL8+2Rd+uB
gE4mUqopkurw2exPyTeh72CMBdVP5MGtFqchzt2/Fd/BO28VdCJyLPSxT/mrYdPfim+HeO9wbsK/
A8sc2yTKhD+RfPvh8x0eixjSI6il8Rc9d92Cz07/MW5Gx5lgZEZ94ahdPxSzan9gievotJTacY4R
2vVPwky6ffIJGrXHtpDsEcGh47AfIxsUABfHEv2qBEWGdPvEjawGIlnovPBhdVT3Sl3EAGyaDwHY
wNUF7KCYfei8tisfJ1MQuDaVQe/8EOhvdXNKAMKMF3AhXao9vICE4OgeT4vkSUABQOlExm0L3hnA
lsi9ynuvRUZyO8YOsNwZ3T1kmPbEn9JAc+W1O2njQCFDmYInNyYt74tiU1Fj9dUU6aH5NAhq0eBy
ihFghkGHG/39qqrGLk4ssqDKEH3pPkYeW0SasKwT13UaWJc4gYYpYWo1D3WDzpw7cLXR0+BWJCHN
MkzoQIN8CLO4sucGBsRNTRl/HKZAaps4OixK9K8Bi9E5gbtM5X8XljbxVWOnagGmQIRDNLiJYR2i
VRcB0WkSd5qsfT9C0Dd9Q+hv4eAHx7zhN6JwWXNhVds1PkAIDteq1ml8/1sQjl4LeyvIoZ5GHXph
sTFDJeMHNJeMepoccCCQUaSln29AdokgaGons3yogmJkFxUH6+HTUEReJZPBnSPvSeZD4TzlMPQK
nuCvlAMsLsLW6U/o9BNznQ92GBF/hiYu1JUlysBlw+BvTr5Ei1nQlZ/l3EUfkc/K+gve+JX5XHR9
z7NKt3LHPBujp962EXKi4e5EiX+BeLN5uFDVDADXxkshFEyQaIjvMFTFvF9i3nonv14GeFxbRdhn
mwNvpYmvPIk91ilgILaDk2/V1psqinu+L2fhYmYNZae2kSUV6JIELII9GUAJ3WnDWX49w5/OnDip
FT3ByqBrdcYQqyY3ccVMc2XQZJ73edPZGjYJA54/G5nqxX2lQJj54BR+QQB8aI3eLxeN1wRwftZe
9TCVbtcfF1nr8UfH3DL6LLEq+5PybE0gVu8RhEaTgXSLvhAwusJH57wImrsWPggaDYRoGa41k0O5
t0vYQUJTR3kILk7u4g27/rRzxmDsYLNXseDBmDqetrKILaszWCKFdAO1bux8MsLW0ZWDypnftvEA
rDYF7FLlftqO7pIEckLmVyOnTPsS3kyjn5MPwWzr4ISb4Ld8IF537APZi+MUQ9uYFbRy8sNQWNjB
gbgL9XQa06UZKkB5DmMfCCCq9nqkxVTeu15uoZxTyHW+0MXAwyuCshnuaMAaTH4UtS2mY+jnUTOk
fi5jbwMTTs0yzDUDWVZgWLMpgCNCU+/x3slT185VczsXOTDrhFEJ9XhSao0Op607z213lE882onR
zYG5ttINig9uT3O7V00wjBtaO/2U+vAIq34MwN3dTSBpyUnCx7iLvvZ2HFu6KbE4kbVhkTEF7AdB
p158iBfEGiPghCgZVonAih3aVA1wVXqSVMl2E9Vh7A1J5I9DdDJLrqqbidWuBfbChZJ3i2jMAik0
mXXvYwty53iDiSdwY8j1bB/LYe48mzotNu8lYXmDiZPENli69wy4WT/iH4zyYJNmZngFdTrvhh+V
anX14HiNU4p0IhARtLvCVqy472sRFRdtDxoCS2oS8KDPQpA03U8aoaI+5G6m9UmLDx5i3IQK9M1W
s3pJw6/CW7328CgKqVHpPIoW/u2SFmEERjvpwh5e0jOCDFb0UEoLQ9ghdNGo99atAmx7Xnb1mMbN
wtAMV1zJckyMwmxjKRkBPvMMRhTz/BF5ShCKJQWOoWmNzFBNFe/UMpGl288aWa9fDez/sAu4SwAE
H8wNosYrh4ZzcwHW4wBv2K5ioF3bkI3SAU6qNCzxGjLAkSydMCFcDl9SNbMjxP3usjdTY8QnH/89
2Dlw22Tf5cJkkPXwZ4vxh3tTd+liVX5dhHKsWGKsO0VfZGVcvY/Q+aqu4b83RNeD6Rsf8Xn5TDcB
hPZ7KIsFLhl0VlU2tZyW97EpeXxtyIgjJcMOv5ik8fm8bPOQ5B7AlHwEHJkNaFk62B9At7npWQvz
l21f40fVCc7vHC7TZNQztJjGcYYMtocduAAuzLWDVOjO6ZCyBV5SOaamgAN/dIQHnomHQx778K5D
f1UYpz/GwxSSU6EpTvMESMzqZzL2g20RT8Kj6gezDqgIcOj3puppAlTpban1SnVs4Bjq7oK67+xR
x6vTDBZzZMddFIwqTKeIY6dEzolXYAnNhvt8P9Mlnj6QYeAedBaeJvjmnZubXZnDsOMwLDig9u3k
snTUbaiOZCwitYnnagQYyoqC8IPfoMDq4N69uN3j7BhLL0BwqsRliDBe+8FE1ehcAWTN/QV4Cqwd
cbeqm3JeThN1eyRF1tIdPESoOjnd1LBWzFUyjBFEBl6lbDw84TuS8qpuh8A8IemTN0DeAVLpx6JT
uLPi1oYoZ/ju4VQdHoqC4czcIMCmcZ9mNlrxzdCipAMW4pDDJxEWKAz/xBwIOgGCOR54DZjTTIvL
LqC4peDXxSU9tJPg4aUqikneIpCKTBKwnF5MmowM8SkIhZzvUQepb50AA2EHsK5FxEqo8arQZ+Dp
5IglSnJpKrbXqiT9He6+oXyYPdN0blrGzQQ2kewK7T50roMNIInAPLjucNnudvPIQKRya/4TRpvD
CJdusAM6/F1co5sLv8O9LHGDTgLDa2pRlV8x5TqNukQNi32Y204Bsg88EGDCcUKHpSxwu08lriH+
44J9Kk/BQEOCvR8Wnv08TXAFWi35nAruAHqsZXvQM0zhH7C+JnEIaNiTT20LOy2edKpC/Z2CvuXH
70fVW9mnkyXjQXSuaj61PLBg77nTOFdIPhADiQ8y7wg8MCdpbAlqRdweJlqDcwaQFFzorJyiElg/
/nw+3gbuQuDmq2N39E+BanhwcoVTRafO0qlNuSjX0q0JtLhSyjbYKUtRaHY9yS5o3kcOjZ33QTer
5QqneRfp1PrNYK/yWFL3ZJrJA6I82zXyfpZT0dxyprwqg0BeDvtoLodugPef7PRlMMp6euqhayhv
f95Q/n1X+wfuRa9d1h4K+fXxq/3+65Xs57/y953Me+fi3PWRhQMTCXSc0O/+605Gg3fUW8NmcV8D
MzZeA5//vpM5JHi3Gm2hDQznrhD9vV8uZZS+gzkOQamD7hWMuqj3J5cyuGQ/60zgUgaDWrglIFME
lrwU1NXnd3kdN/G6q7hgO1TxDEoBEk1KrDoKvhYgfLcV8dWQW2M2PLSBeYRjq5aACMsKNaKDOqJO
FgabuAvrITXnQBav7a99l4M8E8G71uxmlEwaADgsIuukpY10f/A26NV2VLIC/XASFYAkN6y7TM/Y
iLMIe5N7UMYJrsayImhFM2MlshsMCjinc3yVVgQLJJk6qodtzuIJ8YRO60O7YwQtjoqPtc7gYwcT
AZvPHfKQOYTNF0Y0nckWJ1+cSzQJ2bzDIS+7ExXaHsJyiFlGVaObRMVBF+5duDy7uyIuidj5tIpY
VknrILomr1i3wwkU+KcuznV3cAQIYJ+ZYzuZjXJqoo2ax6E96slpgGTIhThorZczuIIdp8X9UBkR
7UW1NHUqO4PXDubdMYAEE1+ByYTD8+HUOuQ4jCVJgM2iaIRZkPrGjAhutO854CJ2OG0OcIen8gqB
9eAQM7A9YYpWzVMJ6qkV5QlBmFriyF2ACF6jbnTzk9I4fjNvYoG9BbNIjYcyLgMXvOFqojCv1cPq
vapBu+U9qHJwJ85Zw7caIhAX4fPT4KirCYyAJJ9IRkLRD5lmiEjdqs43+dehbFni2AIGjL46lVNX
JIiSMWDE5C4OwiKRsAjuPkxjxJZN4I1+cIfLfa1OusrpPG3gSDCqO1lFxfQF9HhZ7bCnTwCbtK77
jaaiRWAQd0T8FR+cNbcujD/hvIqrBKghPgxhu9Pk+c6UWd7UYHyExtOI/aw0Bt+UuuvnHfblgm4c
XYJVCD5nPx6syNmQdjqCuTrYIgEoR21UlgeE+3jqAldcjzxIz06FhZ8q7pN3jvYHpMQbWYn3RLlu
EaJ4YVLFOHep8k+NS1u+ZXVkzW5p66F2sqBHisJHNAj69nMYOu43HGHg8CRT0TkotsKBdjj++iWn
ieeWXr/39TIMBx3mGjZBRBDccedB9fp2KRZRpuOiR3s3+twdkrjOQXpCEawNmEUoCZionPKE8sHI
bRhXtv88Ki/6huuIV2Mi4pYBk3xfVv2pgSsyst971J+X84zC7FiWAZYxVUuhDhqTXh+NltaCLAPS
CW7Psx+IKetB4x4+FXaUNgmUM6ovHnrN/MB7PPUpYCAlXY1VKMmYENzF6Zda9V38FRPG/PD71vjZ
VIUGGT4KtMbDPBSKfi79WVTH3rNjtLENBY3duB4xOglBXcGfnrrJuQHJcoGf9qTj/gYu0URdzMss
Ua3lpgPrtWaO2fmrxThsdykv8OIn8K13DSrv+VRAHKz3pDGEXYEGOxSbqMOlfldHnHffuCUtLdKp
wS1600UB/+w3uXk0fp83ICua+H4pwL3KmF9Iu8+7/Aae3xLWbwi9ubCVLYpjOPusRD1RcXc69C4I
sQwXHT2icBokSJlQZeoquIhb0M92QZk3/Lol9dJclASO8qhp2nKYsPUVYEi4ESiMUVdYkaGk8cds
mjvbIiFce24XJlEYmOHQq8iwfVgYkf8Qi9Ora8uIUyLHFB2nj06hun71x65Js6uRbeplIxgKHgiL
S+kmsWyKv00H/l0I/GNtZ/7vTdv/+S8Oj+RnZcD6L/xdBYTvYhjSAlqAAhhAZIxD9u8qwH8H0HDt
ocP1xkOmzz+rALRzoUkI0MtF5Uvx/0Lp8HdnlpJ3iKKGVQ6iwCBF8TDSH3hxPm/LwuYHf2Nt/cLd
cu0bnzt84EYccPRq1kocvZTJ28u2PoL+hNBDCBtZv/vlvVz9BXr8av35HKD4ezi4jK4AN461c9EV
YD6oeZeIpwMaXoKWO5kXfyEHzxxifx3ijL71f8eAqAtFCrDRc8gypIsZURfwVGXlAS7dNc3CH/mx
2BfJhyn57idxMoRPXXLEA74BWZ0hsz/H/mkIzPDpAI39JCX9wmAQXMHJv8nRxFVfRP+hhn5NhOoE
Yrnm77kP47f+unZ0yuY3hYTPMUcMDe8kuJVBYodvipryrMEOBnrTwHGDp07zYTTX2MeOLanek9Hf
T2N+QetgF4cPNV2uX/+kz2vIdVwf/XYvghUmEIYX9myhRrhAjCQBnKESLkJceJvc6edsgCzgjU+7
lqP/BNL+GorFoMMGwKSBpZ1BT2vnXPIBQ/Vq/hqUnndBKnFfuNO14vV9B+jjppdQV7z+gL8ZFfmG
CDyFJQfUc+dUAtz8NGxn0eNqF46KzBL6tcrRzYa7+wE7f+axo28j5+n1UV+slBjlP8i9OFgpANDz
z6lJ7Ohq5uBM+0sLxn9J2idSae6/oQp8Dk7+fKeYNiBKhPD+xRdcN4hfZuzSISxh0A0sYOIcfTYE
QdAqgSXlqXsTOXz5SDC684IQHokwagPB8vlQYSn8SGlapnBqhKn5oxA//vSdrQMwdLLhubCu/ecD
VDTqvNzBCVhStWvqFh2CTvab1wd5Od8xCNyRV34Og+r5bJDBjYsaLZ4yXeqQbUnRGsS2olkSIRrx
jfm+/qnn8x3sMoDGMYDWlaNzNhRBp9lfBmhBAIGlXbNdnCGh7AaincQ0wRvP9buvA89cuIyDeoSj
x3v+8iIEQRBoeMrU8uAWi/0mf9M1/eVcw/NgHVHcYD0AgWfP41gyKHfC9/G4dS6N5/SQ0AMQeFy8
AmT6sqX9G1SZ33wsXMgxISgKMeCfZzuGBMzJex7jY8GRJUCUh4cMTb/r/niLgIurt3I9GG7SsGp/
/u6Mq4jpC4Oys6sZkhsNkJU1G9x/JKyF8Zlf4hqjcXcVsd8W2esT8jezBMreeHVcRZ8BC+v54FD4
+TVSuPCM861T3Tnh5zql17N3//owv/l4UNci9xN3dXgDngO4SLoZIQj1qhSwA7pfVemp9ui0/fjU
R6SjCS8rUWxfH3PdEc4WAGbJ2iNB15XCoP75o0nVU0Tc9VCShjKb3faRxMwcpJ0fSdq315LX/T6M
yv6NN/qbWbOyQTBlYNGH93q2UUU14mpw+Ubs+VhvNBFNgr7mjsb5G6To3yw5bO9Y29BeQiR9vr6n
QvWL6+oqRTMgAvosc7uVbZy/sQjOhwFTHqcldqyVHoBuz9kEKQkAzkFigqiZOx/4MLcbRlV/eP1b
nc+P81HWX/HrQVK1uSehtkmrVkOs7PEICThLeKIjXKNriT7k6+Odf6Tz8db//ZfxuLG9N454qlxc
+uS06I9U3/4LQwDyYqBJxiD6nc0DNSgfOhIMMXfvZ9aBEACYYHqLVn0+yfEgSMwGuEJA+oHR7Nkk
p1WF7JjGBYc54PYCVRzEE4rnP6BuIRcLgHt4btf+YVw84FVi4MX160/5mw8HcyIXhi1YaIgYPnvK
qZ5J06P3lvJe7MjAnS2ppzpB8JhMSta+wY07r6Z+Pi2qAGyXq7Hu+ZyPAwt/iGasUrt0EwDFMke7
nTbiUzPAIUHl03QRwsT9Eiqs+Q2q129mDBiG4DljNySr3vj5jAlA1ARTxOJFcxl9FdQbd2qCTB4B
jMPj6+/0N0vu2VDrO/9lciI6DFhmhc1yaenncIZ78Ny/MTl/+yJ/eZqzw9QNJcgLSBLHec3iCxg8
z+iEDdd9eIDR95Coxv/mQGWb/gsP9vP+ifpnjSd5/mAL2pSB43U4BXK0hSYRR8e2A8b5+igvlgTO
GMpcgivF+oTR2etjc2hGp6RdGtC6TfKi/RT25QzBd7znDdxByupuHMRuiYLD6wOfecBGaLjD1h8u
JRT8OXiXxme7WKn7uuMi6FLUKfdoRp3mqb1vJ/q9rvUdXvJ9j/PbGCjeWP3p9bFfTM+zoc+mZ+zB
MAKKTDj8sU8sAvOneSr4W8qfM1OOlw949moLO1Q+BKK4iTaAm/MC6rhmJ2j8yNBthEC/SoGu73zl
A0Mqjk6fH0QF5hQPKnBAcv5HnNW/fw3IzGAW4/4Ks+Pn0ym000iNwYf2xvhCi/HYj+D+F80FgsCO
4Dh9/fNXvC59yMawD4XndG3d82jwZnzd/0PZeSw3jrVb9okQceCBKRw9RYqiKGmCkNLAe4+n78WO
HvSturf/6GFlZaREEjznM3uvbRn1MWmiTWPPHumi/6Ec/G+fIkJUnnpp9j50JP/1Zdkq5u4RYAAG
tfQPTI9Lmtn7uiJVblUGT5561asXLLe6Pe8qesr/96t8vmn/d9X0fIZZLhEaZJoYxP9ZNWWJOQ1T
Lzcusg9teIvsTqsCtUjJk+sZ8YSvuaaSZj7nbDH+f0sNGkhkwRwMzD84Zv9RahirnNZVPzYuHJOj
rBR/Na34D5/hv86954/g8EYmrlv/1p9WZIhCaxOtm472W8qCWiyQZaLe61r5PZKSax/+HzHq/zhS
+tdp/o8fqfzXj7PQtTXUpaR1+wK8y5o1KKv+U63xr1v4Hz/jH+/cbGkxffr6/Bn911Tp18GID42R
EVAn/acRGafpv05Yuko0nRytDG4oQP5x2PByiDguYoI1WPK7RqOsstegCyJZShOj+TILxmjAvnmD
g55sPOHntcFOXSbBktpAyKRat12v6p2zyo1tA0wxiH2cDSNbX/VG+hkabd/kQ+MrZh/9rtTMYBFn
DtsW7c7JCFXTG3GneFqZNr4G997pNSM7qNYgnKhVfxfSYjiVsXyXWn0f5vmWVSCxhfxpjMh0tN8I
6Qsdxgtuu0UrTxjb3USj368TwAnKNQMMIm1a+8foGn+OBkftiH+UMl8jSs9JgYXVbPH02mv0yVVI
MTBbG6b4NlLvjQJgg90T9i4/NqtDN3bbspXuhXaTyWKcwnavQYvSZZKpAJDlOx3/nSzKPTkF1xhR
zKBJgdVbqFTFKZNMr1MKzzDIekiqoGJB5ZK5VLlxPB20xjhXVozp/n0o1+OiV0cCLt16Ss4GIkg3
1wvhmMNcOjqklWpUkcAk6VvYF9tc5Q9rxigki3cGwgdFAz+BFKAbz2W3Vexkr4cAY34lEiidMr1L
kmnsqm7+Zc/6L515hTYn18JCyAeSIdGUrb5y2URtezRxzKsJGBsjvWVJ/5AN7Mdhjbaic5XxU1Xg
fqBtNfvK0Tg+EeEG0gyNZVI3hhg3tp54Zpq5qLL2IXK1WZuOav03lWDXgClQrDIPQG5cJ7X3FwOw
TdzTkSPTQBQS9/tGGQjohIUuLycZfV8COzzf5fgLkY1ZhYNbXeM7aN9jtI7J69Q5xYQE92Qb+0Hd
qryGdCHIlt1yzfUG7yLbLOm5CF2l+Y5TPOvgK5fjUyVDjITtdB1khK2cBoOk+R0Au/YpCak2IdSH
0dD9PnqUye85v0jpBlka16JsTggn07elEHuN4B9Rskwxs02sYxFPHlI2PsxCduumdYYq8qwidvGc
t+gHwb6kGzv83wko2m6O9is835agWZwuYnbK8rhqsDjyQw3yZew+KnGdddnjfZW1v1M4OiEMJyRV
Gs+C5eXimA/hDg/bvehDd9ZPq3TR7G1fv4YxSRzGVR8rR28v5vCary9DoyN/liDp224cxYuXjHji
55Nq6HsF74aq3NP572oMTor2T5Z/1npH5Ke3yBslxvS/Vm4xvdf6LRs/xiXQDd9EIDkD2xnNQMtO
mnJftXs17bp5ftNxi687igvD9FTTX5c3VDYOclgySk9FhHEfgEL76PAWhqPlKNCc5Gh8QSTAB2x0
OxaxTpqWu7EIJjghxbLLk89wMhHj7cpxJ9K91V+S4cmgus/iwEbYhASofkuy8+SKWNmzfdHYBm+Z
G3T2A9wPP1+x3Nl6kVPVGdqjwRI3Zgqv81+CoFQ9wNweWdwqJrCinV4E6bAp0iDV3tBH6285SJz4
e9QBMpyK/jwrexoXFTQgWmygB96sH8kIdaTxj5gGPLGhmbuyHf4CBvbS6MufEs2aKaz3VO6dXlRG
kGvTGuTDSOkz+rrVjZeF0pq0yrrchGJGra32i8Mm2Ff5Qs+QFog03HSqAaml8/I1+z1auUsC+1ZP
NPJtRpg/TWFsJjPeDpn+Pqwa6s9wr8cW78gcXpEIvKDrfFFyvnGVMK6r0gZNbJ/HUBodJYGU9vyF
DcBwTY+ar1z26qods9i4GwNgaBFuu0UhjBSgtz1HG9HzRFZS0I7tN4q/kONqz4GyS0ALpPLXoOg+
MaM7VKDbtDtXpLjmwy631r0KyIFPvlr3yfCiWURnOcytGOxEtsrz/dbKr6YVWMNxircmqkEN6Iva
+mIMcvteJxsxHcI4KIgT/c70oL3Oc+LPlV/G2zK8KgXHdAb45Zfc8TBlh7o8lZnPPZHoV6t9bwdX
6rfZd5UGS3HvEG4yeWHCtBiZayp76jMn5q4iszWF54n0onPL6LxOBx41+BsosCW0W1UwxAXJr2xT
RepI0SYtFjgZfWBZn0aS/0RRf9On8RyNf3p+jZoKeowgLXXNVV6mkxIWsGyWF7WHq9OiBNAnxfa6
WQ8kDORMCZOPuuiCMRe3XlsgOwG5bGpHb3g2BTBcRCRHpV98LR23VoFGFX7f9KFm71n2GcrXTjsZ
8+8aAqmxscdtn2zG52F3GeFicDhK48s43eeFh7xx0caD/0BwbD06fQuezc5/kyxJnLErZb8H+6qN
v8IYAVz61iLDtv0kOmT42eRDXi5ODOtNSj4j60NViO1wBhbg2dTyeLKRdhfrr5FtVkxiwJaasQ+a
0CmjB+sGJ4tfxRpo6lnqbjVIPD10IyghtRNabj79ZRkZGvix2uZiR496FkG8CvKC3yf5rNmtFynR
ge7Wy1LrWFYyKVZcklI3vpXl3Lvgosg0NbOfXB6Cbiq9J1MIyhVzFaWGmMOXtlFPU5r4IM+iJPGG
pPsENgYhxIkG82Ra+Y5wT2SQn4Su+/IUen12VdJla4r2+dxWU7PJqxe12mXEkJEwiizY7XrZ6aub
XpDYyiiDne89rKV3RY/O4NFeUcEK+1vIL6p2WnrSeWd9K+OHqer7E5UxlLUnGcuLPcX7rknvZEpe
UsU+pHaxW5Zr33OO31Au86ncbbM/t5W5qRf5pgkgRYP8NRWkever/1Q82a2xI1WFk9Zwrea7ULaq
RbMensvlNmu2a6ovjYwfMSn8sdrbJhcBc/884vNbLK/If4/6jFQq5rlSHVGeuugzJwVFcvQ8qMOg
kYgmH6iKihv6X0dMSWA2X92KHOY+qSej/A6L0U0MYCLwZ1C9ekLiHAFG1cqolUfkuvqPKVZ/kmw+
+IRk90NffITDT6uPRxbEm7w5rlaQSrcp/LQZbCxL6eB08apqRdCK5FZoLwi8cqh6EdYMGcB5dSWC
dJ/KkDVNqqti8iCtfQ0rPPQYAlztiRHAqdq9VPm8zSIunLrepvHEeW67S5YBXKn81NJvQxcG0qpH
9N+yJ/ploigKv1pjajypaDwLkfVUyJD/4OQ9axXesYoSoSOhR9kt8l7rhZdN30iGyL1ODkuoQ9Mq
XL3mgFhkX9aafbxkN3Wl2sUV0Bb5DtXYp7GatWMW45Ep7musvVvNTVqx+AxZIE+pB9nnmJjRa2tN
m8nQ/gzxR85zWB/WXPcIWj32hRYsiXKSwmkzxGIXDb8IeNzp4UmakS5VsTd33VdawW4yH6RLDmtz
e5K0UP5zCfR+1/rwvlzKCWfSP1RYTjEER1wcqrMa9XXucAyYCefKPR7XACfKfYmQagvxXU5/1nx1
rbxzCMsSyreiBrHZvMZW5CeUo3rWH5gB73Nx1uq3HCGgOsS7bI5wbdiQ4wtOUQVvU2jD49Hy8cuy
+hVThPyKM2Fsh92gHUXok+MOUFKTvVKnExPZOlPT0FCsEr+ZUttBPYaLz2jGeBsmbnUdi3TQAtsB
+VjZfMw95e3cWjd2T4Dxk7Y86Uh1HEOgeJyIyn4ZCZPeyxmBKkUPvC9VD6JCLbbaNsSLDMKEqRee
3rQcTZQVdqvcxCpOVtobnhYnaA41H+l+saFrCJQ2eq+XHGV07itF+Z7xZpixeMHUscPW5RWZdEHx
f1ZlhQRATHjvVmJP24w1szJgbQMFXirHGTRna0ovPIZ8EXtlb87WaayVTTpHBGrMl6c2u7XSY2t1
blS+RcNvoJHsZjQnyYI+eZ+6fTmf0lmhyQkSUXv9usNcQB17shV6JJl9LzpEJa0O2mw5Wa09Qjl+
swDEMpH2WvUyD+FhVQy3j+9rpfMJDB7YEaSBJv1c9Srn5a3tvnX9T1Vvw3w84oHxRbklnR6Rg+nF
Mo4uRBijeZ+H3IPn54YIrI0ejRPIRMm6WJIFF0916pRw6Kh2+4X2w14QC3bOYm9VAmBpHD1e9UdU
pZs5mtFqK298ZR8IooMY35Uz2fbVtsuXXGjULqNjR9VPC2DdQP4tIDS14WbAUldBaoulyG+t6mUQ
klNz80rGV6lPQZeeFnl0xwwlOQN/KbO8djha01cBCLWaqVaki2q2nmnXp1R/TzlFsSsBnNI9A4m/
oDMJ6Q8S+1aJfVj3x8IwtrUYvKIx9nJ5XDKuvZf5iXtrL2ohsRLMXvQ6diRGcVL7q53ag90NuwSc
0NRHfgxPS43xIwC9KJJsk0Yh7Qyja8O44ZMs3TptAnPMCT3P2u95lX5kW75g98vx5MLw0JpNxb8+
62XAYe4XGU9AWAX5vF7wgBSwAde3tlz+RiJ1tbtdO0AqFetiL1ARuSN1/VimEcXP75o6VqEU44mA
H/wiR7oDJ2xv137FUZFliD/N0wI+y0g2z2t+iW5l/lppYsvnMGWqgwTdAZqJBd2b6F+xOeYvBvI6
5WOdtkZ0GSNIhnQdybhZh+hXiEgxofyDBOLnUeshlonb06xTK9MMN/nGrBOvJLB2hbPqLWkObUo5
abQopQWvbUDIgN5Wn05AJN0iOmftbjYC0VzpxbRim/SuQUJ49xQ7PXK93zTxEahc1mKOcimzyu6o
yzslf5tMd7R3MgWqCgSEIk8fdmM4+r28TcMV1eD8Xayx7K8FblYeaT+TlI1UfNA1VAgP+/2obToL
4qioO7cpT4v5e+bJAmMJ/ug6xqGvWLxNf+t2deUOpSwsyabT/KjW3TZaXHsePSPexwO0Vz+VdiOg
HZm2teTPc2EEdgub7BAmvFaVptZbIzdc7msoQ2b8nVhuI7PpO4fhxyr9lscX3J9WvDGXYMrPbWE7
RfVtcgCjLU6T31IFg+ys0ppK66OF0E//aVLazoesTHZ2vLfaiwjPfTo43UI9Pr72w0OiCGZRcxB5
cUCI9ZrWBFApbknHWjLh6Wu3bN4nQ+wlknFDrcJ29kcqbhPDmNxe9hkkuOF7YRCz4GaRXFV5a8mp
NPB1hYvThV+LIW2bFnmN8uxy0FF1z/tRZw6AGWsJhOVEeezWFfYuY3WT9c4gZcXlVWf09tICMNc4
YRjb99I+Aey2Nm8dRiH0o899fHwbLHfNvnWa96jA4wtAPky9MuwCCZAt1iWKKFCVMpctyWWBPl3T
5QJDmTr5MJN7Xs1+P1APUf14S0ztru+h+qHOoJ5PJ6co1LNoq0M5Uo1Wr+AthTN3gqKQqUBGV3qf
QBCCZXtbRQPofPH1hMNVwyiivtVir0O86xbLAVfpm1rvqVHpJZbOoEML8gn2bnKcoxbX3SZSZj/l
qU4HbmPAzuiVSbE4aNVLa+8jtT4p8q8sPKlN5xs1hdFYA93FngNYcVfPwCLK8Fct9X9nW95Va7GT
BLSxodU5HD9n00LOmhy0ofRlQ+HkhkueJmcJqZAQ5B0DRmZOwwDDcNhgo4QC327tRvGNINYNu/PQ
FvuxefTK1VYXfE7RLmfwnCZ/tOjUtd2Fco2XuPjzqntqFt3aKgUk0RyKHEuYnkM1fH5biI21ctOf
0wyzNfw5H1Ls4A6oZj3bbhOQJEYTDJaRHtEM67xo+H8FBEjTKcSTg1H0zMamkDU+w2/9B3/tmvnK
YhCW0tGoXXE+q586yHnLxbS9Wk6FU/BNtkZzi1cUx01oNV+TwiBN4g+DafyelFjGH1iA+izXWeOA
aCLxWpeSDgV4qeAkd2NDqiZmg6+27AsivrLnvcRrLi9LlEzc3jPMYVDZPI25Oopdp8bZAb/BanCR
Sw1dUKO1QdiZFRM69gXmjJmrNVhYOmYr5xVQEYVJpNGmX7qdrgcLyPgBkemMjUBEDaYCI79LyWyU
uy7W6lsxG9WF6SzY4alM2pcuNLDV27ryKhC37oepWzFkklbsV003baSobfxmUMD5YipgmqWodzic
yhvO6eFXUZjln8HGfn1L8D1gEoOLaG2ktcx+rCip9y1c5Vc0PSHBOlKbf8vlkOTbNR6oaxq9nQIx
SJ0j49jeQEhlyL1gpTM8cgnh9jZ8ih7LuQbzqN02n4aZdJu1Y+44LbhtUZCXH8Y4inOn85qishq3
oMitWzsCa050Rq0tdhZmAK0uM97TQ3hvqt5fAaYpuL0lEDOmmhifKUPUY2woDB/7pCjPut21NhO/
JnIEanSV0lAYkzOWT645GQL0daWE9F/Tpl9lu9AUTxgUYIP3CZPxMZ+q92TURtUXy9QgxE/bYS+s
MKFiy9VrvjTNucGkdSlUpfqyQmXuPCtpOL9yW/0DxdRmiNpP9nAau1VPg3qd0mdictaBVlO4RlE6
zLhlpIrKSInkuSBgvBzPS2VxsJl9L782mayeBtmsFUfSrNpT8DH6dbtkV4PaaT8YkuTIkpq9CBxo
fPUXYjSrCT/d2OEVxmL7dMgo3VfUy+ImlKn5trowPsZtajLnrypimEpsxe9ds7abONGryB1xZm9W
ZliMWTWO5mISw1towiefRNt+mRO74nTKOTGmzJpfa1grz0swbs9SnWm/Z4CZjl0100ktS/sp9Kk0
jsxhC0TdkfWKbQsqBBNyPGNbxH/e0DY0Ek2pNMkmbTSKxyZhFYdJJ6bRH3pZ6wPR1+uTH5vLsRcm
KSaHEaNJ6OfZiFV8bGMTewNqIw+zf2thp8C+4tZmaqd7irmi/sS6UHU3fZSKcg+IMdlneCmfRJ1V
PVU4aTpXJJigAqPWu5wWloZsNrgmaNiLIx7d8RdgBvy/Y17qkrMq1jQGI6zavRGnxglGQEJ6evv0
/S2lW8h2wVACcI8QBZWhQcQ65ywaOlcfaKL1LDTIeqUff7emBnPmUuO1LLn5IDHLnJxyW3ZwH8qm
2a0woik36lwDXdqNotsMImSKBczcug5J0fwOaVFubSippyRKmcDoTEF4AqBkEcm30iWX6aMZF8Zu
aVoI5k7RrN6yTja3msrB6sY2w3I5CddgwdE6OHOUqKFrTdH6t0VM0bjKYspBu2rWSzE/jd+dQUKB
Z7Z5/UvBFJIEnUxrjBHpiLX31TDL8S73xocytIuDkoA4KVG2xzCvn8md4xcBAEwC5nkIIgwfaKhj
xTesIXuZrDA2ToNddBZ9ZEEXM6ws6VwjZ7lhR1FN89NT2Iv6p7Hm5hcNdh6QSsD1pov5R/RMaede
nSF5Iom69qsiTnq6qp9KxxTdiJNhM5czVNuiVJajDrD6jfqM7UCzllz9qdyQd00eADNK3Zg+rEmM
QCaXrnsXfPaqU4wMEJsej62U9JQYmIxNDpo1p5xCU31eR9F+5m2OSGQRfRwwfmGJEC/6tjF6yW0x
YLuAaReeb3otMnXm2BV6qpuUiQ3BBggOf5bVTs9mk5TXCE45GtF+lO+qmuc7joDu1ciX2HLjMCX7
NM7x6VpSEX2xp5sfGO5Tquf4OWQbZuklQ9OxUUwpfiVNjPa0TesL5kDhpXW5/CDGaNhfr+IyNl25
MqhKn3DfzvqSWjv5xlM+BNViUEVFsrR8TepYMVRtqpSWfcoEDOQZsK4bKn3pr11UgNY2SqaCSHyU
PgLg3Rqh9KRYRtZJ1HlItW3Xax5kRdX+KROp7XdKyifntaVJzZGC+HjyFAb1VVmaljGoMd8KTQtv
+moKt9Xm2sWzZ1EYFR13S91E76XJ3KluhtiV04hTvrCVDz1Lqm2mx2Qi2Ln2mk7PAl2LlPZpda6m
iVwaSm3l0EgEnG/HJrKhRzC3+4j0hJRQHOOm7CSWIZveMMwquEDTEC3FWswkI6mMwjgrepY3B7WO
ccFZ7bjIDi43vdknMYEKqdO3anLuEK5Xl2IxQ9jvxLqGzTfvuln6/YhShan0SA5AqiypfrbbOBS7
pQj19kXWujrcWajH8EQC4G1OZsoV6BhRQhpHpkYp9ilZpB3I86IpVoMIukZ9xoJI5TgyF7Wi2cPO
POZuwkox24ZoFTPVS/IamrsPZ8YwMCijgEYgoS+r+bXElfo9dmJPWnPqyut3L2MSn9rSa4aqxX8e
RfPPqMVj7PKeZL/ILpHf1UoZLnlndx/oksxTCqNolxbFZTbsYdfGMgdwxlHyHsp2d5n7+E9vjsRp
CGsDvxs4dwK8XA4XyMagfbaZGapnq9Dar0htUp9OCbM9m8nNEtOZcIs95JbiycQ4HkTCaDeQ/c8d
gHyfOc097ae/sDTYOk08qpRaqskqxTA/nmk7SacfW6042UMfKA3TT2OqvyupBjUsCL6eFlqOesQW
WU3WJqPxL9iTJ4s4GxJFXKG0VISGstGXoQxUbiAnDcN5YwsmZ+QgWHtd6+5TuLp2Z/hLp/2pDFR2
StHvzU5qfWWFna1TvOmKYzInB8jpsdwJ8vWzbDjGbN2T2gKB3GZOlmOv3WcI/cqIGbBLMDyqbDzA
DRa1H7YrkObKadqYwdL4OvfdV6e+ofneFMMRqomjTPV2KPqtmSVXvG9un0cBBB0P6ybXZXuJ4m0n
Q/ye/g6JdRWN7A/LWxgqH4hiGWiRG2QnrkmSu87WRnnHqnhQZHWTaeLbTl+WQWxMNqgV6/m6UkGR
jb+7eWupTJlF4ZqL9EpAxD4qRlJvJ0frqYrUQ5wUrjwcLLxvXZRuRD3v7b69JXG7B33EOyJ5jdQH
WvJrEdELdougWiWXE8Cvh2UzjSpp2Z2npxMjU1o2RO50zyZhHMbeUJ7bduoPSf80DAsm3/BBSKJX
D603R/LWqB/snuYaAk2d/Io65stmxPua1A6iJbyuyTlMkJeQPxnxycXAflbhkdJiIjoBS+5P5h5S
zt6oGnrdcA+bzcdRWZL1Fg6BvFBymBChVtu6cVBtJUu/tnXK6M4rOCUt/nYr892dxpOpZA8F+WeW
/FZjhktM1LrS7xL1Ry1bX2atY/Fj7TRgKXQfu8dsNFcQVhyxCLfY6E/kbsDxFJb0lgM1Wfs79nIn
wzCo5idCag6ktX3C1MbFLAKrVq8Ru0ZDyXamWR9JE3BVrLBjD7RYJeinlv28TdAmA9a1WWhrIN/i
x9q9qAXMGk04ZWE60vAgDoHCeD0x7dgMmXBDvMKivK3sDOvn2GsRfon6ic1hD0J+jcB9RsNGb9Vj
sgZ28drGL2Pp9eIdqBF5Am9Uql45XCoaZE0E/coXPMf7MOpQ7MmWmE41/PnI0Jyqz5jLfsN7YSxx
Im8iiPQZshAwB+PRlyw41Nyb2l8L+BbR0MVGjmwxpOZ+s+zKW6Y3vdsW4XrCM+y2yS1N+BZlq9sM
kxvr7WbKxy2YMqeVp6DO5c0iseBdLW1hNGs9ki55VLrpiTAl2Gt1hfxIzMewPqrykedXIO/BtA5f
K4SysAk/1Wkip0KP/yqJ5vQhuy4mOPOCHTvz4/7TNt8m2qB+Off5bhy/Ryvz1DX3xXCqw97JFOVl
4CGSFe20ztjLKg+6pLQIvmbdZSyFt2qVm/A3sukSD59j9i4pK0qz05DvM1YI6t856llyhr7dH6O6
ucb0KY3OUlxNOBCIgXjGWRzSya1R8bDSRgFjL4+V/eQKqacObxNPZIj4mWrUrQrStKyRIiVnbnvP
JsmJ1GPFipwdGEdqZX6MqrjIgwF8ovHMpXqvym5D7s/OjFjRx26iP6z4ARaqK87PVrDjC99JbErZ
cA3aqe0f5nycxV7u+/e0Io4hHU6dHd7mPv3JDOWPAQqKOD43Mw61grWDzk7tT3HhrQKpyeX5O1dJ
IPO/rKdFnGZB4ZugZEFisGO0D2b+FZNAU/1V+z9V13gpQLNU+ZTzzbgSCXWzzQ/keqG9E9NesY5j
cVjglGWEISBIHQYtKCMZQMJlWm99+jA1+3cSFy4hdSED5M6P9cOg+9V4S+oHU1utOY1D8xSBjNER
gJSzVCfV+uz0c5u1vpp4tcmUeAp6Nb72TB057eQoOg3IzrP8r9JRzszKdsSNABveRcqzk7IXrJsb
6umtMv4s086eZnc0psCk6jRym0Jsq057g/6oihhDPaaCpgF71M9AARwaMwtC5E66xkJW8m31b4wM
Ma5kj93nSW72U8VcqwQwI1E8MP4eZ819Jlr1yUs/7kWbbyyyEBt6nDXc9ZxKormTk/XCiDjU7sli
vo11E9Txj+BRUaLtaK3MWQ20TRvVIPsKmZfombfaNgyB+TPVTspk76ChuUZnR47RsZSiPEpzz6rU
331quLLhw5LzDJu8G70OZONlxdJsR4diSXaobV7Mtfmm8aFCK6nYOLAjxSX96kQTxiCP25VBozkF
6rzuGzPZl9SH2qSxEGXra8KfYSwWmNryS9Hbfa5W3jqkPhQPH5wOM6S/TX7JZMMJuzumPZ9b/ZgY
2l+ykEK3NHxD3YC3UpLlXTGrnaQCByRxg3UTFybpuEbvS1K0bSQ10Idhb1v5WSd7oeVXq1l65w20
jecZBrTCVOJNPD11SURcmZr2yOX2lYQ4lpdMALp4txAMLljBANna500G+A35F4Woqta+ijJ5LSvK
y+LUSOufjPF52nKeFh+d+ors01fCP8vM4IzHGIuhZ/Tyt1I812PSIQR9V87ntb2B0gq0gY0D3RFk
Xs6Nt7XXrmi43jPtO+Xy6hJfzQUaPtlTrdjLJEpEjWpl6t7X4ntMKQ+poseByWgPjiMVR8nW3GjQ
2CCJzQiC8BrpYLOUmIU/WCKdD3d8Uxckc7V1NWQt5tQnhqVMshuklLNG3ktOXamFxOR26jbKQ29p
sm0BBmL4HhIUBQl7cgKOyuTaSTTFzRowUz+Ma/xIhRw0crSxlHhbW69pW2zDlYNtnrY2afGrjnOL
EYOr9xj853hfiIKlHZA3/WccUK1sR5Md9LowyLgb3M06nZaCPJmov+YZqWSj75M28BL9gVpLXNba
oNr4AxTWW5TvSKMtuYBZ8Ptu9VIhuXZSndVId/GTHLv8tujTIen6oJ0Q2fGOh32+6QDbl9LBEvcR
3nKpH9IljzYAUKhb+eb1jprRqwh1ubbjyuXa7fNxQaJFjzssJH7JxT42pXueKHtiBLsLzgfDocOk
a2mT1lubtGcYTXvLNKHxF9E2rqX9kHbjAp9bO+53d7Se0+6NyYx3V16qTTMH4AiG23Ao2R9hV7Id
+WJyTcX7/tplJzulm/AjbRtRH3Q38gklJz2y1XRF6lvSq5h4zn2d5ZrEd3YvqkBGhPwsac/VsKGK
XQ6peczvrCUyaSs9TOuu/CWNbfHEQ6AJe2itY72DNCDQJCKDDfFm0FsuCSCQ+5zpOnsoyu683noP
IqXvvcpLmegSStSfht7jW9xJQCRhuMCQE+M11rYhESJ7FD/yeF4D81id2uB/UXdeu5Gj63q+lcE+
sg+4zRwAbwO7yMpRpawTQpE5Z16Er9kPe5ZhqboteQ6NNcDqGbWKRfIP3/+9KZl3p8jBw4R4s3El
b4CPd+5rUqzjG8zsKPIbaF8LhSX/ND5oa8IaN5yZCv4m3ITiTiTWZnQQJa9wa2joEK6qA4gBxdlO
XVIzTR3jK+GhuqaqgVMVzcaFeZfI26SfFVtk98WqxTR87YUH+mJhMgfM8OoNJmsAhqGThS9hOdNu
DXERLPytz76ofBjJNWMJFRmtXg/WobjzbvJTsPEmocLZ2KSb5qUjBwFiCCWZHO7o1A4gjKxli1QG
KOaB2uGyeibzbx2uU8e/p4pjSvjLClH3vL7Pc8e7ZZgAd02bYk+4xFqmI0iUHeAufEkSF/vnTHsv
SZ0ZniTruqoerHGfcgmYRfFCttZN4EiJUwC8liuZ+Ih0YfRnYBqLkCltU7nv6QenC6VcUBxA5B2B
GZs7clBpLmkV0UXUo3bO7qjQZIMyCQ7or0XVpnXWw6UZV6AIYr+ou13YQAnNFoXD1U16RYuKQtC6
SWnkGnORdocDOzAJCbJEUWhL0Qn4H/csKJvwXjV5S81uhKCMTIGlty3n7o0AWXLucvg4J9yJg6YG
zW97o52V7RgtihcSg7gWRqzerfZhzKlbdUoBF/LDTF8GTrvod2A8gW0Zv4hm1360VnkL+U0Ki32K
QKOzHXl2Xc4j1AjMHXgt8Gc2fbpqrwv2++TNqHbFtDfb5BDEPYvIKglA648pwAGPJ/KGeX7Qs2MA
7w/2b7vgK/e2ksD/fHENsgChei4rKlHcQYiozoFrVlTp2wReLadoqlfvDBFHbOf9WVsp46mUnDZY
QvH17tVg7QV2c60t802/geRNhVIx1iF0akuZzZp/lGAh3um33sJ9YMD0W8md5bIt3fcmhe8OTEJn
A69nHafn/LqGXl6vw1dfnHUc4iZhiTQrbwSPHFEnfhPDdQGNRroqzWfCd0Jv7pEN9kITbniXgoXy
mCQP2aN5De1fvOpCHvZeafcxgdwS0MmylvCTs2UsVPvZqNlitY3Dech9qjO8b08s8+WUfruAX07r
ZXgyb73R1seZu88Jh/EcfpNfGH3IRk51rx0tZaYccVpcItXYsY5QctNoEObqMGcgRQOQ4iy4cgtK
2kVF4AifoG/16NqtXnR4O8qs43qBsKAzPdOJW4J2wOMATHsLidjrZ805OHOkcBm11oGsL6LEXHen
wCySbupyLYqPvrec/I9YB0E/4xn7qWUurdq24Nf0VN5yNlNOQ7vwpZl6x83AfC7gRKA2ZlwVJzqQ
VbWQ98YjBwfo5bXmmC/lgSLsPIwbj94iBWpq91P208FITjEcYEakq8+1mr6G/8rBF/1h060x4Y1j
Glgf2vhkDU91dtDMg1Us5PrR1+HWJ8+Zt7SccDtCH8NNeJUC2bwD2yv8c+z33TM0P+46n8eb8YVE
BliWwBrCSsSl6VG4IsHtlNxVVwEsr3f3xDpUb0oG17CZOhbiTL4PYrtlQ+W3HAsYmFk8BfDZJLVx
EvNeDM7UfDjWnNWqs67z/Ers50G7oLZJbe1aQvrSEaw30/byNuaoy3/MbNfgFdmAIKxKd8J29Fby
VnnMiJ08hyvdwAdw4QK7EKMKxbU/1smHuFBpyJ3rTUQXlC7/uB7DmzqnYXXuwjn3KDxne+bGo6zf
WlvVcDpWCJboyoYH2g1zq2ez8a7pRQpvxk6nvtqMyg6iRZksxA3LVXtVh1ct4aIo4GK4pbgLTG8T
6BokbmO4bL/7kX6qThLpWg3uu+OoLVjHYCGpA2fymXKodilun06+juYYO1cb7xh4VHuz6mW8H54j
cd3szc7W3xLJ6cN1n7znPECZEcnp3WKEus09zsYUxaktZrciW37Wzod2LlmOkm1qE3c1eBZh8+HT
clrF4h7RL6lt3Y2wLheKI26MVWMjvA/Dpdu9QSlRhDk+1l691JblEk3rznqE1cdJs33DKCmRb9R9
ta4esP19xhmu2QlPQPoIXmfqU0hyMBxaW7gTK3paMxZB8nD6aAuhCVXIa/faWRuN0PSbcCPzd23y
Uu6VOzb2pj/gRaeJNmSPYRY8WcKmoHZ6BdWtHlPHpLJ26KpueZwPLT1mGxgLfci82GbRyrsPzsZS
mOcnnd7ZkR/ECGA4WG7xMIUR4o+YV80pFXq8p2btw7gc5uS2jq/6oXwLnqqdcIK7SS+b3WJnsbWG
3aJY+Sf21Sv4uAdOpMq9dU7uxFv9wTqEic3n879gxl78ID/SEmvFI/XY4E5nKHgh2sJyT6Zy1sVF
0c4NhWPVDQcRkjsTcdvWtykUTqt9arWNFl3lxTJMD2EEq8O4bji1xzWtRc4VpG+ah5SsSv1BymeF
hk0Zs3/ZqXYlOxFNsfTEQaEgODhVA5y0IOhHeKNJV32wAwLGe8LOfIQaR4kC12t2hr4drVWmPE1t
49bfaj5PDVEMB5b3pmtFp6uZLF5zzBL6+Lr1UU08OgNBg++xAeFaSi5X6r6Zcl6uAmXwoLOpJ0Vs
H0RfWye4mZHcwDpPTUBCJ4SCbOUVtwprdpXqh0B4l4bRHk1GkqbgCKgviAm9B2ibVffpxBSBqKsv
NMhzbQR6as4Rtn54fKBKCyVzLVsffKjK/bxkN/bnlXUayq3RXRP3yAlStJa118/YhcqXiRg5cgRh
MKpLDOln5a3QH9DCgPyUUCJa5uhWRtTcoitap9rGz07pfSCyg8MT//DoEIjyrOjuOVtEeCoTsZTP
fHcJ009JFz0DQCbgCdtToQs3aQPBtF5XxcZNgeXYZt1jmR098xDCnmw2UTUf618v03Xk6/wtYvj0
cz9dQvXhWNk0yzHhQJA3cwKLWVtGHO84PoeOQlawONHLorMCqZyTo3Rbc9+tTTho3dB1mBVXuXpW
yCkBSn8or+pmwwbUKOYc6aytJa2Dg9nonkjkPco8KI45qiO+VA8c4YbyoZWP1DfdcMoL3COdmq5F
9aRJM03a6rcthGF5n5vwPHbW+6DY1T0cTzD0HGrtI5aKM1VZRALLs74raD3mhr8108euiddSVc6i
WHkpIH0pABHSM0trE9ii+6GwxtPBnqQL6VkVDklgD5DRqvw+e1bxaO7WI3kCkNVMGIF5AhkqKPdq
k9utwDnnduQsVSe3Aa8jyksOw8ia+sVEsCFQLH8soD3oVxHn4mI2POrWfHhn1gsDOiZnRB7ijE9s
WSbLIemq7EgyQdFdkKx9tA7VrLFuB+61WLJpKZzRiOl1fXZR4jRlW7BihGG2Gr9XytorlxbgecZh
U6dmoC9RFrpdhI3d945abdX6l3bJJwN1ppgLVzjFwbKQllZxhrzRWQ/ZuJxQ43TfDbec8Gl2ibA1
78cUeNMRcsFO1HRJQDidWB/MxvFwtg1pOgsNmIFJE7S4NrLY7mmY4k0OgpG5TpHnx14JtlHWoQmi
i5srce1o+FyWnvIACXJbtpKAHKzJt4NPLL1PpTL6kb8TzMZ60IQQCj+6q1gEvsN4nfxGGkZcBOJQ
oFoUkoDziMvgSjaGOWxl+Owk3Qtbo2rqkP2vMF7KkDKAlMnnqA5r0lADgFJEb32omFduXQTaqo5h
9DoIGmgLFqZEE1MRBQa5ruF/VRA18Fi1nvvYhzKcc0zdaVNiT9y2QbzMSq1bQwyqH9zEzzexK8en
DvL4m5+b8qIZs+A2GVsOHW3XXkk5Vvy4ecDoFLVxow2QS+JAT/ej7vZrSRGvQo92WaSF+YMaRO5O
jECAoHEboJzYYvXDFmNEsiO8ikUg0bBcwOFEGo5akdDa6BpB2QlaAmRflx6Zazg+3fgdHQbLR/tU
4fDBgcLrBkqwqFJIg4ceMu/BLOBcqNSaAsLDSk9bMGUJxqBsxozpoA2GKwwRE3tsczIQxNi4KQwh
fogjGT/0IIQpGpIMm90aZQU65dPK1xH51J0/vpEfKuxEOElrHUWLI0iZAEE31Cgx0wo6GQxPnOWK
j6QnQJs+agoFNcpJzW4KEf/ITlRXoZYk+95AlgHUEdbZSmqK2OBuVKYNbtCPUUAjORw7ZZupguTC
rvPyFQxtppQvezn/DkSVkW8Kf7SKl6PpSpxpuva+0SfPMVz0ruiGUYiENCR1raR54dJlDQxwslHQ
cYIPZT/tnKDqG6c0Rw5xuW/MzTpG8tDEHAqrdHj3cPmk6vL0XYUlpe3lUrXBoRalZSjV7hIXzRi/
/GTiYkHICuLahKE+iOeq0yiKAtUsWHDK0prOGgIdTEXKByq0QG/6hwoaQ330ZKWQF6OcRMQT425j
wJhXcjwu08HuMGFlAVOq+6yV1FtJ0GC6tZnRg04FXuHEpQtZtsj1pY6R5NTTVss3s0RSKLhq95JJ
qcAq0BOo6bdVdmhard5FqLrulDo0ObQrINZjm0LtlOsRZ9Mg53zaZC1TMTdMD/tbL8aMNFFlhBaD
qnPexhpVeI77waqecrlPolNDTEkK6jaU4tbLksZau0QbWNu+NKC++lYj6Xc6LXzhXIgaYRQtJvwg
wDx2SsbCr9q9XAy5tSkKqwlejaGn65NYRitTEMfuUOC0kILZuiZp1ZTCaW62CYuEhL7O0wOtmYdG
rQX70DLZMvzEnAZ6FiqiT1YEUesQ7pqoeQRyA0qf8dWsqWz11RD5ECQr4T7F2cRkOSpF7TC4LUBj
F9MB3cRW2mYrkmP67M4SJrFu4kaj9jSy17GHkvoyLpW4YLP3PUIYJiVWk8XFnpiBjgpWamGAMN6i
WNXcgc7B2MtU9Rkmh2L92AWKqqSvMeNbkgB0gK5MaZHWRif31qJFa6IjKpK6Sl+qcYTZcW/0w40u
9KUwzCRMgrw4dRBbBWijFyMB26t/ZhdgKJhPYl6lY86FQ5ZxYVbQJoUAfWY6AnX3fQYfFjKbC4Eh
HW8s9fT9tS5l59O1AE11ScdCGlu7C/cJuS9qS4VvheyMhO58qFjgi/QpirSbUWoTx0fjCR83YfXj
TPf9tS9V/L+ureHFqbIMK6I2GQt88mTxMdtEXDuUdpDHnEBqLzoIglr9YF1yqeOfrqLh5QTBAd7P
b0/TqwX21pin2cghK5znzUfY7JlnZevA73/yDvrTPWmTowVGDxb0jAvvoFxRxNTtMJpooKdZnISb
RP/hsf3phnRRm9INsVvAd/HrY2tVwuC1gMcmB2vV3LacmGPWBqMPf7iQNH3Zz74V06ODcErusqlq
/PHCeyWPZTWR4WBSRYtz1egpv+nfEKzikQe90NpuTeU3Mwy9usJVnLyjYf79CPnDrWoU/3hnSBIB
nJcWZ2EvwAGO65IDuAgyPaIAmHsVZwBaV99f6Q/zQMN/RNWxXMUffvJ4/zwWRSMcPMw8S7t9mDQC
Y/ZYxFtNXMJdW5jaWpeyHx7uH27NNE1ujhGB++rlrQUljDjRlUo7rvzUieA238O7RaIppyYtQeEn
m6c/DEy88HCU1YF9mHAXNwh3NWjHkVHDXoWqXGw4xAar7x/in6+h6/hksp5olxmEmosopod/bBtE
vqOjpCFohuijv7/KpS0Po9JCK0AOOI9vcsn6+qoahGg4S/DkBOwV0CkH8ofP5b6/yK9ZdDH2uQoL
Ioa/Fna8F34ctViKZh5O8IuFbDf2H1xfuy+gM0hduzaJVRo5fQkV+kHo5JAoIEL4FThjt3RrNpVK
O4cJQV9GNLgUXtHx+6/3h9HDpMRaENMVAzO5i2XGh78IF7wpbIIvEuKMjN5phzxdpznUTiFrix/e
rHRpZjuZksiSbgCRqfhFahd7EtaowIEF84NVGyIxHYgEzF4CiB3AwZE46qVwDA0JUTf4w/c3+/uw
UkUqRn0ymGW+a9Pc/bRPjKOvElFCM4D4+bNqNFdJLP9wf7+PKS6hEtenMiMJgbhY6bDyHht9YEwp
1Ml5c6p4dWln/nAj0xz7OqbYF2RdZq+zNIk39/VGKDTGfMhZTwvIMrJ5TWG2qZPMacLe1kvgD/Wn
ZU1SLi9JBaGo0mTnpOHqZE1f6dOzMzsd0p7B/t5InEYsX1kZSvGOmfmqgYpWaIS5ZdWqoJuSdYYD
heshaiyEqmgzv3+Jlx5IhqqzsipkbuAzq/+2l0SITsseBjrI+ACH8RFf2Jka5VDKURGOP7zO31bz
6WIaawNWvQa11MVoJXc9R+yDTgmjw1O95UjrQOq9r5f//J6mJXUyGrUUUji/PtxUt3DVh+lgi10a
YXKBptdwh3OuCTd1LFI40cL//oq/z0Pu7PMl5YtLpgo5M26OOi6AV5Z90BZrY3TgwJJ1fk2ZR+fi
Fv/RH97e5XXxM1UnIylcFykWWd8vxlE2jvogqxlGXRwz8wy1tu4epChHurlP4QZkNOlHayGSe/Xr
jv+Rhf1NlvDPf59+Bw+foQw8v/5lsf5//m35nh2ek/fq8i99+Z3qf/z6sfeeTTGfX/5ljny/Hq6a
93I4v1dN/Pfn/+tv/r/+8F/BoTdD/v4f//aaNWk9fZoXZOnnQBo2E519xdIo7ae0T1Nh0n7jZf8/
4/e/3t7/ip//Ojy3z1X1/td/+9efnv9aV/Fz+vbXf+GgnDf1+9tfz+X781+31/8prP5zfbP+rz9e
929LfMHQ/l0UiUXGSBZiqWhN5cHfnvi/fsSMpQSjpkXzIrIX/SsaRzL/nUqC8hDfSHahz6b4/Igo
U1J2cFUQsdLkt/6BKb485ah+Wjr/fmQyFvIyhSDi6+mRfV7HpKodPU4xsOXAKhUbvj/5H62TW/CJ
Z/RC9SUIO9SaJbplHJ82tKHvBA7Sqm2sMhs140raGUcrwGjVNugP0hEynIJT7KF3gm3/Kl+N1wq5
61A6Zsk8WKG7wSRBRE23glA/M3F1aut7dJRGtZbcddvjOURIjHDbCzeKeoswVIxOegSQaO4qpJzu
VTSXaIu7dwIgXRXeBdZZbiWn4SxHmidGTR9jcOP62xGXAP8VM9YkcvxFOqzqYVUUT1G5QtqB5+Dg
5N1bl94m4bbT7GjZ06IIbYNQwAGyD3Ab8i07F3HQXwEqa/HcRJplXNUSUIXdDoDmNGCAq8SVEK9p
VONyUPZrb2G8leYumhj4s/jsvZJ8LO2nP9sQMtOrBhgnvcraBch1/uSe9UW0IJVIPo+Q7xcUeN0M
Mse8w8L+IB4iDOCvgQyHYJEdhccWKuE5vy2Opbzt0tmwxnbPgSGH2hkJbfA4aEvkwPkZFy7JJt9x
XuABsk4AeveQircZovgOcMGprlPhLguPXXyFmxjUc+120qrC4bBuYEurq+6l3JOSmO8ziF6LSJxZ
j2Cbrbwg0/RWOPWPhjDj+C685e+kCQEfc9xLbjQbkfY22+p7fMXcFf7a3VuS45pJE80ZeYYKcoqd
qhwhkk21bM7zsB7BKbW3bPvPF7dj/p5e1+X7e71/zv8/WL4mO9r/+2plswiXrHyfF57pN/5eZyT9
31nzDJxmKanZlk3Wkr+XGVYSi7WH5GNqBCbyNMH/9ypDahcTHttnNvTphMbHVViy+f/xb9K/69RR
fJqITS4/ZAf+B6sMcfBfVhlDprDFg0/nk/CTxzf8okDzSyMdrE5eiB1pGfTMPXy1ZdwVynWsmj72
CJU+Qu015bjEL0uvLRwaVCNWl+TB6sfIjSFaGWEOq17WOcEQ3OUVyrCM+lAL90Fjjv6HULjIhkcz
KzE+d6227fiIyG/Poi7F0rxTScE7IIwO8bcK+6qC72sQZkOzuip9yism/Vh/GEQ217uSoM8ewxEZ
VwodfZ6BG1LaKpsAL4McsVbfDTcYxkWgHy4EXOMJJiUkUYOgTh/AQrW8EHbD1AgfMF0q1yqbr/EU
WEkbgGh6SXwe3XaMN66fec+FJWjSAypdIdvjzeSnazkYe4hVPIx2UQ5Yt6bQaVQBLXOdVUaCzwgU
yllZhyqGItkwpuE1EQ058KeZQVN08wpmuBiTC8viKka5se1kQ/IWgQkVfg5Q6b52bl+hQpWKELqQ
3ySpOam3RqO5H5BFwc0yMNGUp/jSHB0tb6WW3ztvECbkrrRSknybtkuPeuS1eEHkidJiEzTm1w0h
PDAqqMhF7CIk0aOPXiidJDpuKgvpOhG7Qd0LaorXjdQjZLKjKqOUhowdKu2ucL0yf7aSJOk3ftLW
4OYqScp70ncLDxZZopu40pqDpA2PtPnjYWcapRzvukKpumUdtm3xpgZdATJeG7keIomi+1BcBUjF
0A6kJV13uD5EXK9ClT7kVe+PcG5ciJJv2D7SNWZB53C60Ei/1R8H2YNlgFWzkTilWpndYSA1W0FY
KWbVSTFzzXv1W0+9R2dUwnisXWDaMPDdKfCswF9gRJYGZ7QLs/JcjQGUR6t0J9mFJRAyVSgiyh4j
qVuiM/uo0B2ghaybJ3qm+zuplcZk5neefkXvQnCfejc28N3C8eJWzEU12KElg4oXZlICASw3ZHcu
xBn+haOREQg64i+irf0elv6ggxHCfFLddAHHn71XcXEX2JJo2fTnIlA04EkDdaeIhpr/gx5UkTcH
IRgXRidsWqvDSE0ppeYKCW54p6RGWS+QMaGwID0KyVJCsIe3xlvbSGZkk3ohauRuCOxOzpDQdA2E
3L1ryXHEFtC7x6gZRhg5Efd4Mt144tSKwaitDRmTBHKegbCizpYqCy5MOVI7fUiDFtTzScsKjTrj
HOjZVd+pnY1QulJ4L7R+t0NdgmL3QPfjbFR7o9uoCK/1pRaYcbD2K6mOYAoCJ2Hn1ovDTVaZtcGr
Uqfc26CU/RFiiSlOyclh9Gq1ChympiR1eoZOJGEMBCYstUaSiniuehI9dzRsOGLCD5s4qZKEPdCb
pQpowmdNhUJyLvhkjxH9kKfdqdcsfQADlTBVGqzU1a8EUczDTdsVFhKFGmq2A+t9kE9RXpOv1uX4
EK1doy5lsnOr7qHRMwPLJZk1Coag3Ktboa2Fm3Lw+nYu0G7M8L+LG+/a4oPTreBJXr0m6VzCrIKk
OJYRYn8F41HvLUSJVdnLBg4KcawdmCyJP29Nswte08qbiPxx5Am2GQjNsCWXDeKkMOop9EklR9Sa
jIYeAkWqRecIrYGnEcHaWgk9sU9e8FVAfSFEmmEwfJmkWNH08pTdWhk03bM47DeqhXwnNHGvDAuX
caI0AtK/MkzLxhkNKbtBRhebS0nBuSWMe4x0PNlNj1Vi8StYD8XQrs2ENTcOsl5AqS5WBCtqSGJt
eRxqNL9Wpwy3hZCV7kLyXNdfx+TuWneAdn1+V0lu29seSXqsflIoiseBESovwm50QctEqOwUYh7u
C4sojrGI4riPugmZuruNhbEJinlkcXTDtbAfgOniKXpv1uehEGBYKiv9Bt5xiHxm7Fp5TgwZfDgF
u0l8dyat9cpowJHW4aC4IZmAkoF5BJHWCdKAFMuGmdkWMjHYfqzBBA6bzvch+1n9XZeM4g77ILVx
Bk+2MnukWxgcvChOBYfuOP9ZiGQq9cyAP2YFdbUY8wqgGLcFD45pj05SjbOKXMNgwPgnY+0c7TrL
BOCwWJLClSt1FhSOyNJ3vlFVeyGRhoMsDFTQbiauwgAqFJMGooHpsjEMbCDzqOT7eHFBEmTEU9Bl
aM9NDvcCw1RoMxaVdQvSdx1qaffRg8I8CHoko23whSf0WeG+yN3UYAUbfGg7aolU3zel8CkRmnbt
uYmIc1PibwgVKB5dY8ozDAVcStwSvkSi46GSm6FmwvwX8RVIo+Zd8ZCvFYGKprec8nEKCxtPP4wP
XVT5d0YtJ8lG1lJ8D1zKjoPaBjrJdWKOd09JQ2Jl1bVlzXUZoak1hsrzmKoIwIbGbI9V4ypHs6yK
Uxa3wbNee1CLReUN7OohURIwdh/zoSpiiMuybD26kRyfVdcyDmRFRBoAcX1VKJm002Gzv1ZhTbIg
QKq5MPwm3yV5K1n4PY7quUyxtuM4jXDJqwLtJYD1bg/KAFPNdfVi3mgqRxoPxL018J7AvlyfR60W
ObGkIu7X5QqTFSU/CSSWdMile/E9llt3Kfi1t4rSVHrJQmR8rdSkq7Bsc2E29CqaPdmFAFnkBWKH
rsCWxQixDKbTPiONF0qXZwySHRRNvo8pE+DPNEl4M3bysBQzU3xI8Ri7Sk28s2Zp0w/7mPydEN4D
+nsNk4RJd0Nkr5JjeCF2HpCnKyXq2QOsZXI1ensjh/gII1ThoELoJseYbCyCkz4krKhxoZSPAPb9
9YD+3cRJo8bhVQwHRxLcXp9jAQ7VJMIkAKFZWTYnUxR4rwZSzQLHg7WQD+pKxFRxVhejv2DGIdJT
dLYEv9Bv9bpBFZOBjrpmLjupiJ8atxTfCHppXBvkgyqYKVpYhIykVGAyOHp5OQ9VGQeSPGw2bQmi
Yo+B2n5gzjOewiof10FuIaDCop0Ul1iTNtiGw9coWs5cYdrANxOSnmB0IcC+MmeeZI1YbnGhdlnm
G9QvQpvWOyQLUNfJ4dSJKzXk4TaVhPK2xHmEp+xlqAwNIzsC8iqLMvU7i+ifUkQiGknZAj8D18Cl
WO3RMrgkhmKIDDFJMqQIX5OgNlBZ1vqkfBASDSMOKYGwIQdlcDeQ6gphlFzrzJWwvozgPnpDtA7E
Fr6mOnZ0MkkMQxddJUhPZr0FgaqQU4x7R1TCUj7F2XcdOutJr4No0yur4a0V6upUq4OyjwiwHs+6
V8EPC2TTW4VDDW0t8AR1LRQlxCSv84unLpWSVz9pCF+nxsPQirgJwalEq7VRJVt3Varhj+Vq2anh
qdsZAarbscOZZUY0+4PlRuI1sHS8C2oBU0vSOj4M1esRgo+i9FQClB5HVekeBi9vr0dfs5TuHCRB
ySGcG3hTZEHb53lap2sXNPckjd2mzmsR6nfYBu+xUjTvZuYK2cdYGRom38jnw73o4Sek2p0Z69G5
CQ382TRSzcK7oh3rZFeOXda8Dvg7iGjyKywQlDaBE88IEcwbpPFutU6DPCvwEJ4yNatUwA+InCIT
FyjBBzGPa/SsN6jPddMJRh0HKsMyixBNU6JXT1I/2WcTop2sKmx06qWLBHIbZASNg02l7U0SRfIL
hrzjQ5RQ/CwbvcRlr82y6G2smFCztJWkBtn7pILkS2kOpAPdQwmYegGrjI/yYRSEd7OtcIkIhawQ
5h2Wvu+JpUUERrRF7y+Chl88q+A98rNRaLLoznqSEajCx8ww+lsW8SJZjGFKJPmngzHr6sCY/pyL
KE+92s9wgKXTEAdYIcYL/Juoma89Ld+lSx24sYNF3gEDSDTMMtuBrd/hIYjKr1ha88IRF9pH8QZl
L+x2kE7Crbgy599/kUvw49f3ICMA9AN4kJSPr9+DXGSfUFJe43DsPaT4KNGwwvmhg/zTRS4beD7W
xWVUwGDkBWGmg3XnifSH6+9v5Wub0ODMziP9dCsXOE6QlhD6prjp8pS6W7d///7jf7qJ6eef0BS/
1ypOVoWjdkehvvO7o9jcfX8FehmXYwJgD6KCoWNbpFxGRRSNUuZdUaJRMTfKCl7X0l/hmfADcPEb
ss9z+nKZCxiB/dHzVKWEFa4tEKZ788g2j/4KH2DPaX548394JxbhF4B3U3cFNPXrQ6vKRG0yuIZY
8wxOX3pPsoWM4fvH9htcS0+Yi8iKTs8ZdFK/QHzM0M9lGYeaah7esL9cN+doA1G8nHHknHmP/pko
gkW8Tx+K+++v/PuQ4MIy7awJzadDdTF5XM/l0ITozmSTmulWj9p8oAHiSj8MjN+fogliQJSHPqUP
ggJ9fYpK7Pomdavj1jjhge/EqEC/v5Pfh97XK9Cb+zy4x0rMddpOLEdUXhukV0t1ga/7/PurSNPQ
+rrqcRkJdwsZ49y/wY/Pl6mTHF41l+nsbi45SNdt30lXCF3n/lw7/XCxy4beNCw0GcgVrIUhr1w0
9KJA0ttJs6yiBFDtYKOuUYE44vbHCfXHu1KmtC6Rs716OcjdMCRigdeDttL2tlSBvoNOe10s0qef
Z9T0Jr4+QhZpOK3AMYo+McS+vimdA4eF1Z9jFSu9m4RF400Uy6+4CPwwrX4f3JYkiww4+CITDehy
cHekafo6QkFwaxgPel8VS8Psmt7BfcaKFj+8rT9dbhrcpGvKlDDWxR6hxjK20W3kwFPE9HpFB3YF
5Z54ka3BWwsWHK+Fk+H8cNUJurx4muDjLIeyYoKRX/JJ+rHHr1KD0beG/T1r3ulfCupSOYAS2Ri7
2O0t+iVEKsNZOUnr7y/+xzvm8EvWM10VTb14kyqQGudchk2YQ9UtISNjAZHiKiKVPz3c3xcQSwK6
pQmliAY99ot32eNDnJsdB681tFacKGaY/rc832nmlTr2TIA07j9eUrjm1FafFi1iSaZZ82m/9Lij
Ss0zLAOQUD+EltU1TkW3FZ2b1+C3o+qHLkwrdSapw4A7uhErP7D//viADVr5pixP8PXFokbvLfIF
fKo6Sy5Q4nvhcAisvsWhvTPU7ofpMr2t30aSCd9AZdLohja9gs+3O/lJmaiuM1gJOK6JRY0wNbI8
9AtGviXltcZdxNfy/feD6A9LKtiILGK6KsFwhHv39bqZLmOEGrEeXNMG1hbSSrC9NdYX7HkODZcf
XuofVp8vV5se+ae71JugVcM2d9zRVRAoKBsK5Q/AghHfPeunyfmHR/rlYhfvr1FJ+xwV1EksCci4
7XghHPIjNgWnEgWouhBXEhjfy0/Uxz/U5tMjpWxhAfwFVn29SZrgsRFy3dJxl77d7MVuBZE/epLk
W0Rr897G5HUbzxH4ynMyK9J3ITxwDP3pe/xh0n75GhcTqIpTopFMrHqpGGfgShJIk1X/MEcuyR0T
0gUvh+JCgk0Hv+SieKpInMIJKkNdVo4zfM6MVakn+HUkWb8v/eYjDRsZwyviXQJcxOAKy1n/w6D6
wyL85StcrE6QHqvSLBNWisgdWQ4UbzsaSvJkKW79JnucpSki6ZlzxP579vwjgsk+eP1f7J1HktzK
tmXnUn1cg3CoZgUCoTIyUssOLAUTWisHZlTjqInVAu+t/8kkP/O96n2zstd7l2REQLgfP2fvtZuy
LT+6z/PXnxQn/90mtVzj/3pQ+z+L97Jpvv04p+XP/zOm/ct21GVIS5fJRqC9HB/+HtNqfwldV13y
Jm1SeCkK2KL/GdMKnWEsRy91kc9SCen8c/+MaflPghDR5R/Slp2Hk+6/MaalmuLl+3GdVS3mgAyK
bebFGm/pp/VOdwul4zBJx045grQtQXvBabGEIehrgkhGLcLcMYaWM6s9beImK/dme7DhtF9BAN4O
dtYRgaP7imkd0M2Vp6Cujknj4HqvMOm4GSRg0LVhGJ6R+l6dqWO/YVhK1xdNYE7a8srIsXMrpk7Q
TSOAVpjzeZxIWNZz7Wxc4RYMb4e3XG2ejaF5dedTUpv3gzJdBVU2bHmyMz9bQtaceNeMEJhUke50
lpARC3VWpHhaTakyeKneieh4Rga9LSyUIsQjokl4q8vxOAJls5Mr1YoMnDjiaug7NvC6OWPgoHi1
KCFSkjBsaT1hOcm3AENPTbeFcYFYm5UBQShTrPO0Fn6u2+AtlRE1iU6PRtfLbstlH3En516q9LYf
EEs2xcVrqjjKVihDvpPOdJ0V72o5JEcwpOSVjI0P8ghnlaWcTa3cBtldVqnqKZwdKjcN221g9nAN
3mUQFt4swjXdnB5peU6+Dq7EdOzOGk2caaqxa4hVYCQK5ZrRjd8FwFQKRCbd2OCwt4372LltGAAi
jaFtSxDE1iaTnbS88tqdy0vtToubjyDFXsJEz8euBz5ikj2aOfOjD5qtTKZy37jK6CW9jL2agwpy
INgzSAZ3ydwzxNfgbefVfJgHp/h/EH38C4q2f21N+m+ke0Pw+qcF6RSH//t/NfHLjyvS97/yz5ok
/kJ9vHR4kJPpqEdYXv5ek1h3WAjYpU3V1mimLRrY/5SOOI6J2lRDtobs5Mc16S/dVjllOLg1+Hdp
tvw7a9IvZQolpnCpvsjBRDbyOaA86MxqRC6O5oo8Mnrrngn7Ql3Y32NcByCkrKcfrs3l34vdj83D
X4qw7x+ILk5TMQn90g6o9aEP6nQRgqmHGETJCHPKKp2V0Gb/z5+EjvXTcks6K6dnE/kn0jv0xJ8a
OPRKgZQSxlYETP/l1ipcs13ZbWRre6553F5ElRl/C9SuKI9unCoazGmcaiszLHUSa5HZI0XIndFl
ImM5T5puWcWFcHTyloK8Dw1GR4PZsTSBK7VAEBVhhetIqDBXV2jS8+bJnkQCjR+kp3VuzuQAMSie
KxrAmcsYnjz48jE2hzpZm/rc25tS5U8XYaeTkNf30abVCPDzAWZSn3Z9wctvu1NwmshCwchf0wfG
dhslo5XeR/Yi5hjjxnliF2JoOZHpBzgIUUG3hv220G2sBzV0km3EqfIRB00cbV27McFPgg0FTN4w
Ap1wT4pR5ucl2Hsmpegum/AwkeqUETS0jFlnZrq6bwQO41cC4OvpUAQKrfAsKAzysIzvA1u3zNmH
N1HaoNRTZGF2/Kxl2ttOk8Lol2GmahzNuZyCpwSnUwyWTlhAOErIlfdmr0bxQzSPLv70ThTACspR
D+8XI6N2zszRGj0lE7FzUrK4uw2NuXtDPsDMGj0McLpoGWXH36fa6MtBFaUJs/6tUsaQcqy07dd2
DmxxXWmNX4ophSPS1nl7aEZZWdcio9W/od9XvAaBU06AvMoiwuHsBO3aYMhYghZYhvRMOEqb1Mll
eM/xvEjODKQ/IRbQZcAfMi8Rm3RqYz5/MsnpatqxKxlsRIVJWg/jsPU8BABnR1JRlYd6RKGMa7zW
ep3cDrsg4s41IuU8SMrQeq5NgzyPoXWk9EO1KK4kjQ/MHcYYqUQrkpumqy3UhaFaRA3RUOr12dhN
mX0Z6oyr123qNOxKU6rKl2yMGvWhyidtxFCfdNplGC8yijrFFY03xAiReFn9mJL85IZ573Vz4oCc
TnKnAGflWlYCS3SRamQMpECOM5WpVyo4ZpdxoCA6aBq0YWXJGleuW+uyuhncZtL2RuWI8mjNAqJK
SZMIMpsJZzVoXDVZoxsgIyRTwbyCWuzw7ytp4jIPkgyyiOhwWrGxCiBAem4O+UXfodk+lWVH8oiM
WvK7CP2p4cWYHIBQsnxXtfRDBAm5b5rwuncSF7OsYEXInFUk9QZxnI55EnbWIpMBbqbhsleC4SJU
gIyvwTab5bkYbMZCRpnMCembDQAV/hyZEgHjvnBvfhfnSJe+x0qSZ9ptQqdL7qvvUh4rbJwCsFaf
B9izmjEOt+hunI6hpuibc721ezIIh0w26XRr1HAnxAqhVz68zJSw2NOwOFPKKeIldAmv3FSVWn8Q
n4NKT+gA2HsCkgPfduOZpJ8mhwwellaIkyXqujMEPBCD2iClwHA4i93g7zafADm4QIb4Ak8MjiAF
mcZYkdJRLD73MLKsi7pLig+7y6R6SGYTPmrtqEwQ07DBzp8Dqe3xC1X4SdMm7q40o4LECZM/2peO
pbKiNWa9DhNdexnmumMk1Q0dM7TINsNzp7bFwo7qF4FWNZGA6bYK2VAZnPr0GxHQdfmiwICdQMtV
MeGI7CCShJsK2PRLGyhOGu9cO4kTxjxzO/FNsjQ3++cwQ5bZrxPbUGyJ9jjttergWP3Uqeumx1cN
yZ258fOSD1FvZ8tVOPJbnco3IBB0Hpph1ZudGYSeUzRBTtSWKcfmMSJ6I3juhcAdj0/CFbuyLx2b
+tMFcE+2R525NXov0xzUb7LsNOizokiFeZjpOtrsKORHfxh6haYvN9Nq9gFsWc1mxvg+8wCpPN37
yOWpMzEJOz3hajMRsNlmStgQUVA3LgnyJNwpIVmRMkDjhTBIhoZ47yWrB/KuYUovbaV3HK/prU5u
i7bultCoidxsdSK4b4fVuAadqs5p5uEbLg3PmK1Yu2/VWYfKpYh++HCGBPNQYZps+djb69p+ouGo
wnkETbq1rTkBhTkPVvIoDAgCWxEmS17xmLnxrkocQRytGonauMBRrZPmSA6wdQkrvhr3zVz28zpQ
i8lY6/FgZH6t20ZzLDJbbTZa24GWJd0iAU3GecB9SMj9sAAkAmj0S1WN+43JkocPml5Cs05zJEHd
ypYNGOqgyMpob82GdM/0gGcn9wJDs8hmKjrq9GlMXCz56gRGEMOZeDPsTo4vo3Rltwlseyo2WkEW
m9ePWvKQiTk1ti2RYBnTX7CyuAADey4uRpQS4Vk7JnbwNIk2K71CkXABs8IChpQWySzITERNOBVO
o1MfObV+lrolgW0hBiayms1M02GL5F34aCDwZN12yX9B9wGNoA0HUjVzt5UEKDU1WbYihMC41fsK
9oGt6A0jrirOXD+31YpIIhQ4+QJtsrOrhBUDZSW34aRKxh8meE6x4IPpcOcAP5BDNYQpW8M0dXI3
1CgIUYEiaojJCWkFMcGaNqFGUO0uJkYtr4wRK3M+FQ/c0Bjx/STtDBTOaM1K9a1u6gmvLvGHi8hB
ZBDYv+qk/NIyWo7umKqxZOhojD87JWJez9LkvWokbEmdvMaYQKI/l4Sfx4eGqtMacDTcVfQcbewi
VIw/tABTiRnYIqEi2Yc7yhAiMNZLR2yYV/run9HK/+/P/I/FRPlfN2hgNpOl0P54HFr+wt+nISH+
MoVqmkw8ce0wO+Ap+Ps0JIy/6HTbi1frn3bLf5yGFE37y8BDgzGOY5Lr2Ny2fzo0ikaLhjkZ/69G
jf/9EPVvtWh+OjLgMabFwSQHQ/XiGdI/T6gc0BXaSDd+JbbOAcDehkAzOIWrdj1i9ch83BpfWh2X
Xuh/doX+72c6qoN8n6OYw2nzx4dSEW5iktMEZcrvjsC11t1Ou2IjY34OWu/vQzz9Pjxfvzl/CYvz
5q8f990tYDG9wXD888fFLpPodObjmgbUGbMF0reBJx+pGBaGKzg8oLZZBYy0gKjVXg2WpGs0XKn5
tVvt9RFWzCAOGugTzRRHqzxJ5yq3TU900lMN+Ec6CjCa32CSd4n7HHWP7EE79quiifZCnzapsfig
7lqODnkk1kOrvJp6cpm25EQN+DnFmdu/d+6zORYeTBVP6hcBw4m60wBCAYCWpKOm+nkf9S/R3F+Z
wXhOSDZzC9TESTccUQ5t1VHzW7C1pKK8cGC4aUgijlwSTAOkxujkjA8G7+vSBK9pAmkj9g6IezP1
100P+TuotxEdIUJxCOe8yCELmiWx0YGKev2yjSlrYAapZnrpoKKeOYONBo0YmM7sfF7rWqcoJngv
g3AX2umGCo2E3PbKJkctc1CFji6Zgk+lCpQmg1IeMf7Ms+Ii0vQtpKCVHED0N8A13eAwg+lVEuxc
8eNsP9VF7YfjS4JwMGuWwDmrPRrpVVd9xFrEdjI2Hfu45Jf3Z4YR+R0M75Vsh6tUgdJkO6/MMDeU
In45vRBTgizai7vrEP1ZiMQ4SaONLvszVEfrAo1+Sp5xwgy6I7KnqEh1Cm9zwrn7ofK7aVi35JuZ
JVhFVFMuGffa8DpQMXNKQIPXuJbvktkhA+VahICpid6+0lP6ciR5o5zM7smiBA1vkoeV5x/u2Gyd
HtVfJqZNI5zLQNjvfecSVZu0vgakZorb27GAxtWbJZEJu0IS4RHLbRpGH2j1wZmeV4JESvvIcwSD
cbwagw6Wq347T66vJfm2kq8htL44V3ZwXFaRbeztmUCjpr4ogZXUHHol/gwefa8bQHfKXZu/54rt
dbREzEpezc2LqhAwDUKwm6NrN0N6R13rE46Mf/7RIip6io8DduWsfzV0Hq0iOJ+SpykBEywBm8WT
diLSMXBcJLacsOhspsmTG86UwECFU+e7xeGliqNn8Fr7zpwehvFl0ge00kG3b/r6Awn5Nu2NnUno
aK19m1Ww6M6Ot2RvlcE24dEcBSdu0uJIPV0rebPt2KgLsMHd7O6tamKOh/4fVm6M0E1EPG2u4mcF
kVbgZ9LauCHTbmW6044z1T4E4air/ZnZM6tKh51LPnkF+61AEZsb0MuUrQaYyAZ5y8OzrhTy6jR8
bTNVnd3t1InUrWBGcD4ccom+gEBEIhFWCPi9bO7hw7xn6Bv18D1RQd85ZNY7SB7q9DrgT5YZ7xcR
n4Tj3ZdqQZ8Y4Nv4IIv4OgiAaUK2QE5+nwDV8SY4aKLBFjcMfo9tQBHBeibDUEz9jcG0OFfIne3f
hHUnm3JH/AI2vQa/PDkJOBNmMkpUCktyYPjJODXQ0lW0DZriIwiflTH0QotOUMEYh+g8h/QHu3nn
eLMB53DOG0LnGXV/YgFOLY1dlBRPmjNfTXVLPUeIYtpmG1FZG61RBkh7KOQiEZ6CIX5uAJ1XZXrd
Fu3GUbLzJQksVrTHeNIv2pKo8XxCcVRJxwSQL05YnPc5SzVXLPEjEZ3pKpGJJueLKYxuAWT5wwTT
gcLXj4KOU3HoC5Nje6J7fRg/Lw4whBGQ+En2ksrsueZEo+k0Eyrdte5jNsgHRXE4uUWenVC0NvMO
6/tVVLZvQyqvsT0d9Ga+C8LoRenNTSSte/IDzzuJ/TBFbJw0SLKs2hg8Obr+WBH9G7+lMn4m0xCU
oeO5WnNewSjqHD64B0gXvdQIfi37uojeItKFhJL6ptxH+oMBNdtAYEtYBMB7DoyWvqF439Vhtmt1
EN9p8MBhfdvh+RkBqpsQ/tjc+fyUrA4nFOcyL8GWTfJZA9ge99TCuj7suwROq3SfjHI+tblY1ZGB
o2HAAkQAfamxFRXJy6jCjg4zaa5iFxSI6cDJ+JYtaR/m8w+l0W+24183YxRzgv4rxa9qaOqnvb/j
mo8cRU0CMWwQ0lioCMHirZw4C/REy6Sz+8WsX/u5zl7KjUWkB34HvSFdvu/khR9q4IHDK7La2Vwt
QiZInYymiWf13uqjAws8uP73RsG/ft6noVdrp1ocjXyeA9zSxXZrf8EU+d6k/rmA+vkXfbqITc6c
1yLpcBXtg63lFTe0cN/EOZaQDY7hg1j3m/64z7fZw/Aq1uXe2RVbe1948mQ9pDdfCcWgb/xSYS3f
h446Uqelzf2p78yeTR70MJkrK3tjcuW7ySMHH+Jav2WQoWs6AaNDsquLLbp/xqpB/5iE6tmGMDut
ik7clxqjserNwnMNwQ1onWDJ+Ch0MmnNR7p0gLItfy4oL5L7ru+3RUiAcVgCUw12Sl0cEQ6fWeKB
gRfU80s9UAh1gVRJHJUEZK81cq1A2ws55A126KOkelcjsrMB0ndpeJG7dKU6SRscqHqwDN7AJJB/
UhS3lfpiKGDHz0PJcfh6Nl5L4m+D9smq7silWc3Wc+m2D3IavdToyIBHrVNLn/GIl9jhMakemGd5
Q/QwjSY4z+hAMuQNRlWQwKwQhb6u6aa7xWWla8TnPuYEaqq0dtLEhmX24RIZMt2oiuaR0bUayPAZ
eddVsiMpn32hUSYeBN+CUS4pMiyxU3qOmtpnIWZ5LWjSWrdOMG1ceqideS/BUCkkTQi8J/oponSx
AVSrtCLDvt4EpkZOjPRZK/qUVOUFOJ1lfmPGj2Yn+52w4j0FCpDdmCUru28j4lIoAWDUnWljTSah
sYKqQ0rHh9XeQXHwJ5v8KTeod1MlPbspnoEN+eGMu505ZK1lx06T15BtyVvCvVPPZ11K/Zm/a4wg
yBuhEuzD+TixcSXTeRzdseldFITPD3hWZlirbTZtWut6KGkHkqowG8mBtCcQVOJgU41otrJ1B30t
9NeRK67jPCQV72DJU0bKi04ijWQf1/qe3bTwCnxgMwOA0HxXq10ZMwsCV4+a7nq0XATKid+N43ae
wrVaPw1D7tUjxpXBXmdk95XqUynuzZLv5Y4E0JDT2ajrbuI4RfPOkLGPYGNTafjp1fS2LbH2Rs26
FM9lC5gVK4KaPLb1+I1Qyl0MzC2Yc44Hgwdv0ZsGgtamZebirhzK+aF1dw2RTkukaIQP1hTdtqFV
rGfdMW6+WYQLUWRjuarvnWDEE9dupvE6iYYdI4DFOYdj8r5z72HGdrxCQfYxGoTVzWD/gsvAoG3G
355tWrO09k2bgwmBmLbyGMzNRWkRo3PH+AgHFU9OTQAIk3HqDj2sN2NgX+cxuZb9NzckQ6UgUYT/
WtaemJaEtoz44mGPf3mdGTdGfq9RvM/iOa5Mn87M1h57nF+l1/G4y9n0JnlWatyyDqPGkGxqQUjU
hYkurZD2VszmNyjaVyMXKGTsUxH0s8SliMnxzTE9r2H9xglvuw7ZAcI/fjQbz0Nh3dCXXkcRCQyw
YnMnWFxjqwZmZoAZprOdXTOhzcI5CInYgLmrwHhmkq7aXuhadwX0fsupzkJrPJoB0Hx6SPEA9xk9
doRvpO1OYWGu9WS8t7oOqvCzTN9T3Fid1lUr1zYOVnIfFN0WJum2MvdmF6ytQtkyX1+lBoqFNtwF
oC3yqjgWcIawGa0rHIz19Ny40XqsyNhLi/eocV8m7cpemqa96kf6CGlhZN4zeJgw6WCDnKUmJN/R
KRRCvpfAMSKLsleBYUGdY25XfwRYSLBAfzLHcp2r2wJUVEEKlJbEm54SWnXyTayTugiixzeimsCB
6ySO77LuWcvsp4D1NWZdxc/rV/MLINabnnjLlOdmyNxbVHwPkhfY6a1tGQO+zECyE+Wq5sV+MChv
XD2nn8/xZG510uTfFM6yQfgELctrRuUUF7vIASVhSYxTD0EbrEeSaEJmAEhpq+K6a9ONLC3sXcXR
TaatcMjdCJkTBOVKwIzXte5SEMbSKvletVov6F97BTDEmHix8tAr9qmuh/dMVanZUUIgbGR+u68g
6f653NGWre/TVq0S78qWoi69ls8kqcoaxyRqOClrN8HVvM4PwUdxkXuuV3CK/Ag2C7+D2vZ5mbB4
3RezZ+03G/NPn75UYz+UPiWucyjm2EqJ6cDhX+2FL3fZQ/8Gjf4gfQJnvjQR/K7cAvqGzp72FaSZ
z8YIa1bTXuooZrKj8oYibyvPuhV2o4PhOZt/Reao/Txi/15wAZFCcb/I1RedwM+/MqgY6Kc90hBu
wHHqyRZyD3Q6/CDX1+EChrPeMR+vEgbwEaO6e/xk62Z4pprG9azuv7jjv7nmPxZDSyvwx2uOoskg
IZ5iyNBWBQZ0/HAoeFNQiN8tDgLgwYpcq6ev5NG/uQo/fe6nNlfTI9d1XEr4egk672/Q0awTk8Q8
MF5//on67yvq/6j3PquFg4HWfTvyE1s/vGYRAh/9yAifbp5xy2l4X23yO9LGN/IACYf5UnefnGmk
cH6pcP3qWn9qbxuDVYGw/V54PswqfotsH0Xvf/61v3uJLIf/obKzdB3TwM83NKCJoIxmba66dXBV
v/AS+8Rae5R1tO9WFpAdZf3VzfykFP7+TKORgRqIcs5FO/HpQwm57fku1XKJjU37nJHv7SFWORg+
YEhn9ZU55jd39KeP+yRfVXRZNGHKb5wZ3RqQmtxSfvFifCeqfloKbQ1kC2c/gyHZZ48CbtoZSRs/
yQjn1Zg11Iem3xDUEanFwbbu5dBu86S6dt0ns1H9mIAYc2ZW4ebbZpIbjTQSu9/H00fLKC21b8mI
RJV367pY6su9JYp77JaoKKbdxOBQmI2vQAvSK80zAB6AQ9hXOQtu5XD6ZwaslyptQaghdb9fSjC+
9lfvyXKT/vSLP11ViSOkVpcnZ+yO0Rzt8bj4Wtj7Qwy23UQRF5VLY0/ZFANE9RTHcbAEwjo7h0QJ
UJYktCYEk3W7tq1PeVltszRel9XDFw/4b87kP92YT2+Rqxl23Fh8zWzfnvKz+LQckpMbWmZ74jB4
0Mc1wzafKPKvdsffPnYoUS1hmy59+OX9/mF/cptsphoAd00JtYZc66dXyY3iAeda4UA7J/XrK//P
V5/4SaZuAd0G080n2gwEu0JFQZN98aD/ZlFCqSYWqqFh2Izxf/5RVWUmjqJxORP1m0MrSkE0k8+v
X9y05V/55dlyuDU6yGRsDO7PnzKhMulChbfJtnmuND/KwHHIIdhZ6HpoZLeUvDLiZITJTTeyOxmp
vskI4M9f43eXEz8DoFrGSLr9yygnmUb0qFzOLj1OA1qZrvmifYPk+NcfioSYMSm9BQy9ny5nWtJO
zpY7VicPLW5gYV5N5lNDyHMZTTsR1sDdSAiL5wt3bu6lOR25MR8jNApLQ3qiKXdOYTwim/OaINga
enssO5YADOE07OcbGSKySKzNn6/L76ogrFFMnbhFmvuLn62zRdhiKWGxM+Q5HSh/CpDoqs+9QUS8
8qwrwjeRPRc5dGi1vADRvtIUGgjmV1aX31WgP32TTzVgN6DBcMaMWxTH+3wYNzm5ohqpmEYvrhLy
3tQAgZ7bDwzG8juxcA8K2E1FsRF1dqiSWHAWfxnpcFiTsh7Nuy+u1O8eZBtxHMNHhtVYQn9+kPt8
0pWx5UoJQEMb3Yu89tuyBBBQOPvI6LZfrjq/e6Jc1bVZcQzUi/qnejHuZspJDILsrXLdXcZ+snbW
bwCDPfQzXropvrbx/u49cTXLYq0DjosY/ucfmWmBUfXIgZYcpOg23rXb+G6+rjOPGm2XXIEs8e33
P19Y/C+/vDlgkRntYnQSKA0+t+WyyAryOUPTOQXVyunQyfdK8q1NApoCia8NNXhkXMX2uGWCuJLq
uDeV5hJX88ahNxwRtylVJGhVoXttELDlVjttIr+brLDOKPaGXW/sdFiQV6uBsRlpASuX839M+kLZ
jEdtvtGx8DNEBF6/G2zyAYhzqtTdlArO1rRb8LC3OsZS0n11gCEVYz4V846IbhrroxkeUrKwh2Yn
6KUgs1tBpzoYKOwSEon45mt48Z7M2k2bkJuMbzlXCPIhgk0dh12kkIRGtKYzvg4FqHzSLNTMK02A
OWTOtmp0pmXNy9K3UyjRBSGKQULeLTwpfaQpwowjHTLgJrAMYSaPEWFL5JiICPQMbX6rgJnxpsZ3
ZUyaV9J6Q0fMQU8URXCvjneatUYzy4hu9EpxyvvXWDvK6OiOnE5IY4pPlkoFlLwuhBCk0Guwc14a
O35RTZemJMAXXXKe38wTSYj8dvpoK9O8jjk4FhaQLn4ZrSlU07uygt8V3hjU4NlcrqsKpSffxjKI
ynLemrC8EHl0PifJcwkMpEbqWzFFQiK2nhyzQM3fXIxOcza6xStA6glvobyGfgdYofCaSo28aJ43
yAuZ/z635DkYRJwI6EWoZkrGceS0CxawaCKCi6C8AU1tDV93LHVGckW617rwhKSNTL1iB0FT9Az8
MQSI6Gp2YJPQtgjYtPSm9UVJuwz4cYqEDTveYZblwuv26xzxTQzNaMny0vbmBOaCfw+oH/ODBxZT
LwuQxRWuD1Zukzfktymu15PqE14rQbsJyckUhA0qyFdloa3hKm3SivwnXJSR+55I6yqPMBnq02O0
BEQOjp+QjlY587ZS3PuQZJwA70NF5GHHP1GRzQekmfS9nKJyfIpldp4A6VFb9OM8HwkwTKwRXhU0
x5aEMzA4vjrLfU7I7SjOpPrqJPmadI51ZCSn1L0Mx1fYMevOehtC3Xc0emPJU9gRSJ6eKRY6TLfd
m2R85Fq7ixeeS1CcxxKBIS1qQDtOfz0Vr6i+vT4hh6neh+XrwHeYxUx+VYB6bqCLfd2l1y5BX1PB
kyxfXSU+z8VVFap8T6gcprZehPC1iM8ytL5zUJ139U0aKB92X/qh+TDTE29UXB3dlUG/TYnI9AuX
9jnYuJfZvNZjrJpo1qo7XR3AnRKIS74PHR/B+LruUMvBvwnFtaQvlLk3A3SY3i63MlZ3fXI+ltVm
bE4JQb/jVdbGWzHSth/lodOudf0pqF5C56YmcMo2rkcSbiQTIsJpSntgRNt4XXAO52q5IfCGVrIp
TlbX+hn0ohxeXuPcEzrG/PaOf3HtRI+pMjBFDXdzR1XOYHssL+vuGcgdzUJuLuFIq9EcNqEExM1e
LPo3sx+u6kGi5Q0vpvyhKtsPByCQJhexg+prJnPdodxr5m4e3sIQrUQB7cweV8N0M5BRLuWlzG+l
caEbHy2upBAQV84dBhWzXYLrNb3zOCZ4QU6CazxdFK0k+QYWbGjvk+LS1F7jnvvG0yTKcE2WiW/0
w7qZb0C2rMNpb9JeE71KXaTcFNP92OtHrTiFzJmr5s0Nu2M3MFu2ACRNw0plLqxoKfhnPkwPCPKM
4k0nkosmlOiXm295Yl5jVV93les1WrDJrNtuoELqbc/I581oAuwhc1O5xrUFubE8lGFJuq3cz4tv
y7KIt+ovwnABopF4O/lKgWM50cNV3VKeluMmKXmN8paoZBPUG+uYIVQSicM3s5hCGE3xWtLkFmqE
iyHdZLPz4AbmZvk5Jcr9yhzIEdc3TL+YXixxr1p2q4zTxVASuBkk1ypsXewD+2wGxkWPeKBrOpYH
HKJgbOSFSci8UN4MSiC7drfCbraGxtmPfOM8e2TSfRabYst39G2FGKqShDfTPiFbvnLVFBfagzsx
uLd7mHF0yiMaoQ5hYFLZx8rWrLXLBTaoquUNGktGfwUEuQt72ilxf98JpPDIzGV3H1woMmR4e+wS
/Uy1DjH5VHmCnY2+7mXbwwS2u22RVrcyaDZK1786o8FAuBx3aSrODbc8tGa9wVJXoQU2MdsSDDqT
BFZL5/t0Hv7jxkmv2ko7t7oGHuIV+QxerN6bIQ8FrKKCrLG+KnyleovahIt6cguxQxTuG8vmR6ig
NhubzrzU2rvaZJOdiEyznwYlO0Y0zXQ0Im7/KpN7G5DwrPNo6LcyNzjOMmATNdSpR5WCLlC3zkTM
dH5WMR5PWiyAoydrYnq0eDdnl2p6jvKYTYcmN2mDY5isbfNqzt9SRj4A/tZGfpNE4apsyca7SaFJ
Ny3wZEKDG36tKm+inOkmolxFuQwXM2p1icz6jK7+ak46L0T3M8bdPlWJUgfI1ln6egpeCpQn1RD7
SL+w0PIhGVPK5C0db7L2veKR0lTAR+Rxd/yixpzAvSFJwBSgu9rRlZpvEoZXToxcu2cwRlQew3oM
m1Wc3xLfR6G0yjnmL/4Sq07XElqxk+UrYwz9LjtDJUwjMGJgMK26aT+s6nq8mHSmPiYoz/4uy07R
AJDUUTZ1dDIj/Wwy5cpx2nql8Dq4aez31bCJzWLjom3pS2Rsw2ucOLwIyX5G9UQo1DLH8pEenTMw
O6akVU4CHpexwdTjOfLCyE1/LGbPGb7F1IQxgw9lKt/6dNjqrHHpiL7YfZVcnkBdktcYPcUYCNje
pH2yHAka+9ZIpo3VXc1sFYjfTDlskWdQAATehP2vGp5J7fLC6LzLTj2WgBaJ+1DK67SCFz3UB208
QwJIe8PYBWlw2ZIP3mv1XRvohyaL1+YQe3a/W4wreZr54Bg8l2TrnGmjCASqnFOnbB078CsUSZrx
ViMeVuOLnktVxhey/BDVdnL2IaS9/NAb8XlDSHjGtLUlgpjU8fJMdXedfqMoJxEx1ELjwniE8qBm
rSZcfLL2A5nrIrtwyabOSnsVcyTqjCsDRKacXzQXNqMFDC3dhzYcKCKHM2SStZscrWibKYU/0ccJ
SLMHu1b3T1byZEgI2/12aHccOlcyaTZ1+ZaDIq4pGPUzhUYPhDlY6dNZ06mbisF4Kam7sv4QI9Rv
1JD3ZNwIsbfrK0fneNSo90iekWSPmzk9oeaexKNjPQf6OUXmt5mauppui+FQuflpyNsjvkyGcWcN
MY5m2l3McX9KTf2CyHmvnRBnJYQ229tcf2KPJvqL21eDn0g7MuOiHf5NmlTlqjNGtp9XIlUuSNjU
QlKBrzvdJB79mHL9VLhtjaZu+27vKMfcJYq5QI82bIP2/P+wdx5NjiNJm/4ve158Bi2uJACK1FlZ
Ki+wEt3QIDQB/Pp9IqttigS5ierZ65rNmE13jZUTITwi3F9Rc1WOQIHJ0zYsIbzK0W0d0fjeqVlF
+/FmcPZW9Rwke0ncbcL70LzpkvqlVe8thYvO4BW9sY5RA68eJOUzRlT+l84q75FOFAhHr6GNLMvT
DeJyPlf4rV3fOVlccwWyvS6KnxKGPNWOHyITcFEQ72Qy9fFwX5m7OriT7OLOjDMvTHZttoVdsbKy
+6TXb/IQGKR99Mahdw/2l8IZ71EZ29pGBhYx9N5/sV0pGvBgsyw0+BE50S+KvvLhOKGPqWmr1u+8
5pPqCYEIfVV8sjZkFerni0/hy6aBaJogliaUd/jPrIo0yWZXBui7rXCm36G44WE6um1XX6c1qFcq
26l73C7JTM2sTkRtm6c3Qi7AfzSTwOJ9flL1G5y+NgbU+lbhN96i5WP/yOORDknL28ITQnuLT/7L
Fz9oYxSG0OpC0IivPY/ooMSp252Cg+zwUKl3jvYaD/cLkyfqFOcFOUo9KIKhm2WCMp7XMhHsxLkp
Q8wZQsq+22AAsJc2WKb53XYh0mW99jzSrIY5DhkQSiEbffi73tGMeA1vUiaOFsFreGuuBg+j4b/o
2I7bfyra/x/i/78Uk5LN/x3j/5B/O1PKf/u//0L4G87/gODHkAPzunOEv+iL/cNvVs3/gfSM0RY0
ALBSmk0V7B9EP1L7Jv6Bb65NFMLxb/s3/ObzQpNFl5n0oZumAjn3Sr85w01SKpCuwVvqoYT65ihL
BcXzvSQiQGyz2beQGVBdmTOoq0g1M6nPErAWWN+2eEPQj2pSzT0Z38dfG+eUN30tjBAiolAHQ+JC
Yio1przVhiB21cMB72ecbUNICumScNacISM+B4oM/Xkqcw5jN8uA/dAZUZsIqYXV0ZNW0ANuwF/s
NG/cGguNgVniexu601hv8i4nia9tj3otxZTKsp0AX22BUlPonNbVbrwt9jxc1u+P4ax1+Ssgck5U
Vw0I98Y8J2kwvpJx4DknKp1UPwAIGlt7B/Nrh1nASmSnxZjnTa/LmLPs1DeT1KkpH2l9MMmD01by
wl21Q3bDX0Jaziqcl7FmldxkCsIyr7Hbxvxkh7zuxoHuB9jg6BbecYuH1fvjKURTTnL8P/E4PpA1
AG3wxss5PblAMCaNZQIPykG/gLqHKawCjMEGcJNvYdCv8VdxBw+bBF2lKgA0SbiVt6MnBJ641i/8
nqvzy4lmcty8/aZZWTmhHslpwF4c29pHlOwLDMrvk8VD/6gqewV6/hq49idQMj3m5JiQj8FPKWsf
ighOwGRFqzI2tIWGjSIG/fdBKAZJaNGgP2DTsSFRzI53pXDiw1hhyyHwtkD9KVKws/KVcZ/fdreq
cKP5bP20IkSmF9En6vkp/Cs4PeY3GzqUHufdosqpqkmpVY0tFuV+8hg7a7rMVBQAgHDLcHFb9x11
k+DkCE4u24ZccUJ3aWGq5/eqf36GihGmhmAFOVkspJOdbh/bShYOYG8ajcCak+NK2aob0LqQXt1m
lbiBKz9AC4i/sglRICQJvDQ/0Rvneg6N6N8vFO4+J79HHBsnv0cyjUhu6XyTCEZv2AWfcPkNPds9
+tlzS31w1d9F3uLyvDyMzqPOVoIzdUw9TVJXe7A3+ieu+V68xgHS2uCEtM42sb90ob0+7oAmHEtG
OPUNg3DynVCMw7AS0y+QhDbY2n4KtiX2oFZt++8ng4sDygLRpXLT4zpLG3ZOrbRKpP8KdDjcYaJK
dMxvINWsUX5fuu1dbCcRhzUEUQ4ioTlf0c4hlXJMFkwXKYovcHCBTqvmKvUOa/6VZwFk4E2FQKyb
un9wglxM4Sz6bOHUUdspTWJjxu0dPdVD9sINn9qtaJbBOf+8PIOzRxBbh4iWcFujccU/zP1WYTIE
fQ65/i196KCKDpvAjW+bW5CybrGpvCVIwOUpwlqBFgA9FhVH/IJmm7UyeijiSWS66SdZtB839iN9
c1/3y6fl1LAYbTaiRlgFqloSzb5T1yAtNjZlIBFNv0GLamHjX+ZDvg1XN4UrgI3x23w0jTQ+QoZ6
mz+5/1bqERaI37DY6e0tZX8v3Rx9+0s63pTaV/SjVnn0baQH+gfXAjGIZ6eC2JB4A+MmBemT69Z5
Bgq6IKiUMrZc+Und97caL1vzZ/SJOx3atc6jtLA7rw2zLeuq8kvoFXjCebzCKTssWRLLTXbFC2yu
O3HZ6rkZKN/azeKT7MomPY02b2IPcl8owRhN/yxa+IWeKq0cr90r6K278SM4OJ9+4k9MAN5PQ5fH
LYfdyYcas4E1I0Muo+otNA081i9p9oleFXolHDPhXt4pe2mvYIhB1UjOl0578XSezetZePHnJxm3
PAzVQdMY52wng/Rmt+pu8EFZ1/fqqr5b3KtXltFZuNle1Q5FEh6QXHq70epQecgNGwuMku7nvuOq
zwuje/3zDMNCc5YXwtvon3yeYUzRQdcYXYFQApTlpXeND6FwI6IticxePhDIQaqN9CtbRJYvJAES
A1WH/ICRlr5RfJH7ujvcntYa+pnhj3Dxrn4luZ+Fm6UiEPHSUEk0baxce5Ls8LYppgW+17V0zhuR
5yJ1NUsAVM/XxyHoMyPqOL4EkJFLsgcJgT0hGObBiqLqX1h2aQsPravf9TumNYOUaJUxHOxaHtzB
1ncNyPvgoC9tuyvH/+l3WbNt52CHlvcF1fDqb9yyzGrt+EIEOd0FK+0bwGONiyV04oV8fn2FnHza
bLvVaFUd5Ziw8HApO9PqfYH+5TVup4nL9Ypug7ewBczLHX72pbMtV+lkN0VcAYYvxpd216yRUvwu
Ae+F/r2Xb2tYWKs/+NKlsLPFmXNKyohXsOtMOu6WRlvBpu12UHdaHb0iNTUO5bqTXo3Iuo2HT9ox
ua8rv7GV+6r80ksLS+rqwGvYFKMhbxiUcWajcChA+I+BOrrTg/mElrd4TYuaG5gGTGXQvF66ys6V
bcVFiLLS74izASizuGrjaRw5U4InNftg4D7yTZH2spf55td+pa/wnSq/woi3XEnZBNZWwJeWtaHn
qrMXP2R2jW9VdAKQMRE/pHfpA/j5pvOtvbpdOkav7dvTLxZL4iTZ4joT6JNEINARPlos3hAt3abF
NM2Oq7NBnVUMlBr9HjPXRtdKy3Wk8vyr0UCAMYJm+u6olR72aM+0JzUNVdHoVtaLZx22/cKWWvpQ
UeE9+dC+hmjXDoGJrUOmr6NgI+6Bw03jo/EdPf16ky6W3a8cZWefPsvEiK45XARj0AXjCm76Fk8X
er0r6fV423/M7pYKQTOWwNtF/jTemzjsyUcecaGbgk4Z3VQZ/SyaXosu/RJkhifEdgyaSUXwOROA
mvJxgrt5+FqGtl+On4qauecW2qd+D6ykBKutp8ZGUsoVeJttJ09eKS8l1qXdNn856pFh0X5k7Y0s
8sM9vENe6YBaRjzr1tlPDpGKPuZG8iDGYajJr76hPzQVbu43/4+LVJ8leTxzSpzh+C3mHXSpB0wE
3Z6qlvL3H66Ma5uC+rNlq2+lY2u2KfDB6qsRDz+39QWHGFjJq3avr5yNeFTGvvPy/vKf8Zd/rQxE
gSlJYlt0SdhBXR3LpJxDrHWP3qCvg/BF1Xw5u5HSZyBjB4SrlRV12DtRTKucbdfchdqzdfRADaWa
F1kr5W/VRfgwB1Nyt5zxxE6YJ4nT3zfbnkp1PCJ7z+8TrZx0325/Pc+s/+ZMOY0z25FjHrayVDHu
XC592qmr2Ivvhj28wrWoCjULUjjK5ZHKw4tXIMMOLh3+znnaOR6wMi2VEJ9Wf8QYi+VsP2JQDRPD
bXnzJZthU66xdf38/nxfZjsFbO9b98NBv3z+9FMOtR3HWOy5yFl+HvvsFSW9ciGlXl7HwFlTOEDi
h6obAunnn9aMNSrZTmi4OSrIqfP3iONW3Aer97/kyi0Agw0ZDK/NkwAq0GynpEUbFcBKjbejMIk2
teGhYkrZGXu0YtMBltwvPnnE33m+GlGpwe4ULh1CYQb9obPDQsOcTu6c8cgNur0FSbIbmL18q2wD
N7zVNtITlO5t6i/d+65kxPO4YlpP8rfGNdqSMHp1Kw+3vS+yVz5ErukiBuKLSiryIXBfV9be9Isn
aCk30ccl463L+jY5gva0gcwVOCsm9/wnKNbxAPBjYuXgKgAKea1sQazgBQZuWlv3r9krHmzuwhxf
npPnQWfZN67rOtFlvru4zV7SLbT0lWALrYAcraTFG/2VzXH2ibPZLUzcVOWKTwRQ50bNj2nKF7bG
lVLI+QfNJnIqVa1uEvlIupXXh2e0GBPXocCleBWIk8VX5WK8WZpRi4PedvZbPP3oxttqI9pczrgG
13dLmdlbmDCRjucb5HSVzK6NZqxPWQhBge8b3PoFzyXLD0o/9AR44uhSIp2+OQB4NxCo7qLNQvSl
5TJLCVaKCKkR8rX6Br2IrwJCAQfaKyYCLtNrr6Tws+UyO5qQPAiaQ81yCScTWad4javLyp46PxjU
hWS3tDJnp1PaghNXUz6sH4G6ZvcOmLiFsROL+52Zmz/UY5wP2wz9lrf9zUV4nVl3ooAkrG6yYZe9
Ll2trhwTp8M3f7UXKXIIdiH2NlboMAXjtsHn9fvCZy0sCUv8+UnmzCvLQJKeKAn6LDmUa/lhYvEL
3i+orKV8tfRNswwyJmGjtw3RSpZgsIm33QbLHlqRYvGXLMN15EVLTjYLe86a5ZRICwLabG97Dk3l
ryUl1voB6Ny0RetrD9bcPQKUfYq80F0a3is17bN8JtTqT4dXz5zR6cXBpG+ML2hn7TVXkdzqTvLg
l3jpCzjRdfoh8zRYhB/+4GC86DGen0rWLN9kCELzLiR+4wHS2oCG/lL+RNTKXg87g2yHVFm/tjZj
98X0zZs/oE0uDf4s5WjRiOJqwA+I4fhRlWw/QEjeB482DaHRhQeyGW8RdXhYTj+XN2Mx9BjpUXSG
xTQHf5RZrkWFg3Kv8J7TbtrtL++5pW16icp4G+L/xNFmFbwiVLEJDEhzVO8f1Y/IgFAEjbbjh8hb
PO+vp9TfsWaXDCs2yrwQ+6d1zX32dfggfRZ8/X6NANfL8SG4qTd/gLwTf+tl6vsddZYjJEsfZUqj
v642LGEsJPUV/r37PzCRvJ7Jf8eaZYi2VbRm+hULt2HazxUKb7RiD7v+PnXHLWjchTuH8Gt49/Nm
+WE6SDDADRaKwMMJFcNv3b21hS5AsT66T9cKOFBkEeiQeJDacWFY95uWhnDzefoGRGD5Fr003rOk
ofS4x402Pwjf5i8IFGziNTn5y5+c0dcT8u/hnuUH89AbSTyweIOiug0R/44TjKii0l84Zq7G0VTA
oqhtCM/n8zw4jvhmjxlxBLqn+FqtESl8FRfzzoVu9IBEPUzGhYm9Oq8nMWfLtmyaVE6PoBgKQNr7
2Ei9WlO/0Tt5wGHAcBGKedbkMF0tfOr1sAi5IQQPqEKbZTyrGaIoL/jUbHeAtHI/ejDeXFoJ+VrM
Y/qz/CQcAEs6e9V2Ifb1Yf4dW/y2k9M8PWJL5Bhv+cHeHJ5Vr2Hz6Dv4sutud/D7u//yUaALPzM0
J8i1s8Vql113NEaLR0HJm8NOABh9ff+rrn7USYTZGpWcscHjnje5aSX7OIbuGECFNJf0b5bCzOYt
79WpOAQslwjsfokg0WAg164uTNFSlPkMIZXVhjHDNZk/rP5+wEn8sOQofKWRxdEHmxbKsNAunEN6
9DCV9cy0j7+e/l8nZ2P5EzqC8W0Ur8NyZXzTF91Krybuk5izLHqwI542WsBBXxg/c02/64/d7v2F
cPX0OwkxW2rGoSmUEfaXKx0lN1dkOI53KqqvEgL670daHMHZmjtCU4lbm1ACGFY3T0q/4cn7Bvy2
AHa0W7VnBy+d70sfOFuCQZSg4dmy0pVM3fVR/jRoRX/Tmp1O7T359P43LgWbrcTAlJCVlZiwih5C
0N6NTopMb3NXwUN6P9LiaIqr2klacswyauWR9YiNj5LBnvJzL/Tkx9ZDXg7yrbbuPrQfl6pRCyty
7kCYlWDuypg5VOvUrZMa3k6ykOyv7+b/bLR5Ka+0zcAKxTKJHXud5J4p35boIb4/fEvfMTvHmrSl
SNE7JKYmxNbnqYWr9X6E63fY3ztLQL5PJ6i0jKoKRqqtoqMgilfhvtjKvuax1hcS4NWSi+ngtaVQ
IARBMFvkZma2UyexyPHD9WMwWsM28p01nQpX5XWwWOO5NkcwOEBE6FgMGvPC3DgNZdVLOM+N0sFx
+6P+3baSe7W1l8Tir83TaaDZPE1QN6RRpoykOsNOPgTfYxU6//szdW3TnsaYTZQZYfaS2nxMAoEy
bX/WGD9Yyl1ZKv77gS5hoTxrBCJWR25fUy+w85y6Eh4gXEKz2/pWXydf+lsxYdp2vM8exo/Tje0K
iFL9POEBiCokfXX9OfW1b8vPnqsDCyaU/QqgX59fHsO+rpFD56cgJ72Nyuam0aclu1IxcPM3zpsP
+j8xZpOXBIWiSzqTF0jHp/QYyLvjCKktT7HhyOToh2OEG2mUbrpjcD815VNdTduDBA/fttvH94f+
WuUezPbv751NsnW07EhNa2B3rzJvIP2vyLWehXN0/HX4a/mhfDU9n8YT43+SnptGj6ruQLzGy++D
T0fesPk6+o4CyH3lH6T1su7w1T2J1gdWIgo8p/kdOY/kZqiCwnTzmD5qfTdN/V4wfhcGUkzabFIh
EsAZQ78ZNe85oCfV7To2qhx1qNH5gT4BHP7pRhpRHRKEfad3zUB+tiPlQU0LqK/Dh9jKlzgoV3Ys
vwHTbRgouJvMPzXunAhtAj41UfBtkeR1Uw5+Hb0UkFbf/1xVm8eioUQ7SQC5uY3jZDp7ZaXHQT/G
E4JcetcVqgJ1NzgGt0XcBMVtEqX9EUMGn8Mwa9HtRpPksJILIM5aHB++JlOVxLfHUMEgr8570/Kj
KpA0FONqFDTgtRzr7rCGztOl+1Tm2pXCgM+kbl8ZuWmhFWCkQU5aQkEW08BDO3yQj1GS3/Z56qDR
k6RTtG0QCz5+jrTSch77qDxYWzNVSu3jgJNAgqg+t9rA18IwhQ8UQ0Bvs9aIbqfQCBB2qIvwUwLA
GT+6wgr1D4reH5NtgAcUHZ1AjRxPjian83WYiVS7oN1/tgMVize3thrLRuy1j0YUOMbAsIZsFUhT
XvydHTCVWGNJW8rrIRwMA6D9Udd2CaJMmEFjlVKsTVPrcWDoQwMd3KPZwzpEAT3YlFnQbJo6bja8
GjDI4CZgKp8peCNnlSn4hqINr+7jsIk/I0/goAplV3C25TTFr22yJxjT/NtYFiAzqR6e1PhQfTT6
FDOvsRo0rEOdeojuzCOqIqhKJ80Wvf/j93RqUx6SQ9o5Dzid5bqnB0MBBxL47NFH1abYt8EAFV7R
pPhrCdeVujGeajmysoZxqw92fV8GWvw6HqCyHlLUgGOtinaR0Ya7zIII7IeTNO3HWKk8TVKLz2gQ
IaZs5oWODpnu9B8KpUuOW1A/CLlA+XXgIMdjmT+GdYyLWI9rifGoTZbavcbw96u1KVVWhsdYmE+b
op4GNGCTfuw/5UXYK2jPmnlc/5CzMrJ/Ho0u+zl1COEM0Fa77Hhn6WlSYQYrZYrxYBhx0smrOpWN
/LHODwgbN5pRZ9vxmCeY7Ka8QVbTWEzWQx9Bd9+iqSTa8P2YYBtnZ8EkLAeb0ba2rIxIqZCZyLsC
EQH8fG9MGNXOGsJ8aX/R2KvKs5U59V9pl+gveh6mr3WUycMtWr8K9ovq8NAfh9wCl4NjLTa5oZFs
qDWjIFMwc0CUj12ftH9jnFVpT4peHYhT85L9mMtmmoe+ZKp5+1LXiMVEajSkrt4XVo7LUlfUegKb
LE0lRDK0BI38MkyHAxS5kdVRY/CCQaFiJOXdCA4STaPBCttVgJ5b/KBGWYyKkGX3rVfIk9nf1k5l
YQYxZMqm15zpa9tNOX0MaWwnv60LpHZaSdIsr1VsCW53MUWFH7ZNizVIYhoVLothbaSrrAkDVH6Q
L8VRRGqM5hNCTZjCaJVVRx/Q3i3MLenOSu4G2oQ7c0Dr54uV620B0zo+WIVfRBEqhmM7muNHDP+y
8EMKDzH8qEhlC/+vSaTSV/pjf9xiviVM31C+C773dmVDlZIQ9pDR68ABcFenYdd+MXK1hCOGQkkO
mSkfh0PqNZ1TTyUyEGam0c5AGUdBv310Bq7lllUGkNkc2jglSpV2hEz2bdj1JpLQ+0pTKzXv3K7I
shBUT1w1bjPkZQm+NQhKSO3/GyVnJzZBobpmFKMNUUU2pYKDlCCcLVXJdKdIUv1xIanPi4EKYrEW
fDgKSQ6TZs/eTvEYKGbQo6jc+8e18WOkiQ+n6429hTbvc7wefVwSaNeoq3IdPwTev49v27YJEgYg
Bif17Lp+yPmXRmhGLpSgpx6bj78RzQn2x42yzT+Gd/mtxoyqq+Je+ZRti30NOGsJnoVt7vk5zhic
/YbZU1V1Rg2FEH6DEoXoUCTVQwIlC0eUlyrR/B73k7EefdtpH/SY5HtIy1u6yDvTaqtV46CAUzZF
uEMPJV4PeX9jDKFfSNOHyrYepEBDsjK+nbrD124wvutB/ZIWSJdg/2gE9g0FaeG+2D1GmoYp3vEl
i41XpwsU7+jg8TIiOad37d6Jtcciax7VSEdCpdpmY7GrUu3RBDL0/oRcvJ/EgoBDhwymo3GdmPc1
+iSMxqY8QtG7C+/jrYCVFzfSnQyPMF5Edl7cRX9Fg9Ej2K2Q7mfTPyhynujkdVfamhvDR97ALW8G
6okCbyXtFnlY8yubiAfrGEoN0WzoROd3UWTu2bgM/lvhha+j6GLcV276eICTMC3ctC/vS+fBxJ+f
XHwnp1EmSatit0huG/SnUmnTdq1QUFm4mi0Fmo1ih5ljrVlF7PYsZHMbZUn03cI7CCOHQ5McbqOG
29fCzr2yUBwD1zXmDqdqEMizzFEKJ79Cc5x1/0V03nBNXWvPAh7W3y2zdy5KCHTaTqPNCcODE2Zy
zQt8Pe7rnXBKS+/w9EJVIFpukMwfa/NYs3tu1tgDOpbEOq6L3ZvIcboqt8Pfgrqaut2Ndbuw564G
RNdTyEBoKljA84Wi14UlhSEBW9d+CjbR2rgJdqJ5kTUrffvfjaYAiIGjQl4DhujsCYgKqlTocha5
OuFKH92ZL6iu05Zn0728/3FiGZw+khhMCwo+Tn0qZA5t/kjqtTbPOORDDhgQ84hBiCXyX3T2wPIx
cKqsAUjnf84PMlXp5GrQEWUTAKnoa+H3qHeA7CGTtG/M1kWwzcWsvUWkEM5L84rYeuy0VZeNirNW
N0jBAAaPIODQC9mrPrYGwMDeH8gLCNivL/wdb3ZMWcgcYfUrO1hYdl75gkHITeZLnrWuPZqLazzJ
5e1Syfgy6CxhzoIauW6niUwOS27LHczh2OOYfK3cfOds7G2yt9zaN5dSi1jv52vmPHHOUotlp2BB
ociRpeX1+AnLQSgGh3WNHkHtCbyb6g5/LbdqLyoVb6cDdHaOP1NDxHe2LWqjCY2ON4Vr3un7+rFZ
C8pRv+9csYr07R/gF+YAinnEWW2k5DYaqKbI3H5/K3qx3CM2YssvXXKunrTIYKCpw3ZEkXk2ppUZ
cB5ljKm60feq120AhXnHR1ze/IM/fq+WVuu1L+NapyHAAS/4QtB6VK3BwOyPst2muhciMPgJ79s/
ORou9uHbFVbhbY7n0qXNQhjGhzpMchEp3CZfBGIhW2H1s283MnO2VCO9kD5gzkhk3JFkapjiH86z
dVYkuZXoPPyzdipRGtW/BkX3HcukTdjaCMZiVhJPLxXOPr19/KGZ7bbMw5vkMHkyDmR1YwPeNPsN
jvEIph58jOv28Gm8vml2rV0j5FeqSxilK5Mhci/laQDBKAvPDhi1xQlm7PHpEzVWfMn34cbYqG7q
LwKrL9O9GJzfkWb5Igmzduz0BK3Btc10WN/B49yIpNGu0l1Gk8QdXZ4Tr06ySv5awkNduZOcR59N
zVgGMQ95vnPw21vRaKgwCzg+WpuDK98YC9e7a+ni9FtNMeon97tSS8wEZ/kIuzzOHEEjAZ2D2BEK
uQ+yi8zF4n35ykUPSSXDotpIK/wC5wB+tSqbHCkYTUZzQ/neo+GZYbWoNv9Ow8mSxbo2wY9zu1Oo
T83ripTEk0OcD2JTxc/GNmf7Hl7+BCJy7WYnJGdk/ivg+PPt1Dk4qWYtkX6tGA7umx9otj62m0Us
1WWmECrQXP+hsBqEnC+PzsGYlMc9OVBQ+AVt7ZisiCZuJOjUPS+c2JevDeIxlgaKSKJiOtt2YzWp
/ZBPaHi7lB9ffl2Rjc1xxxV5EY9yAQb8BUYDlI+3DjCYubRXjdeo1RlZyJSN+JS+dBvle/MUuRIX
hN4L1+a2ekHLcRM/1Jv/6oARp4tqqEKbwbioDisHzMqUsQgBi2u+XxG4X/04uvJthGDbImHk2tBa
QntJqLZdkhCrNkS2vq3Exw631R61x/XAxYs77Pa4XTw8l6LNjulGH0rT6IhmrH7BxhT6Uz+MjebJ
y9pI14Kh9ITJig69gp7ieVqhqynlBifC+leytj4Hjwa01uS53SR/LSaxy7uWQwPBgmFp25SB5gCb
VBuKPqIwvjYekAtcB59Axa2rjb6DVJmtSlxdkG5pV+GyZNFl2YWp4+JsGhqCYRcUbx21kDYZID1j
pOz3rr1PveyDvWu4bXU/U3e/uP2vDCzG3vhs0xxGN26+HUM9k6Zjhp9d8GrvRbIOHgV3FInS52WY
3eVBiISGphqU1xwFOa3ZLPapLMlDk4pZbHfaDeWejeIth7lyQScOaYZiDa4QF++rMVIsreU5tE5u
D/f1Q/+Y+ALsP/oIQYLJKvHx+7diieJ04DUuI/InPDdQ8p993Ngc9GNeG+I1zqLZT6657u4SMk27
Mjbtt3EHbw0H84V0elmrFFF1Tj+ek8aFnYhyaB3iRrgx7uJtDQUHnb87vNLvss1SRUUR95TzJ8h5
rNmOL7RjhZ4osaq/UckEgXGz65F+9QX70PyiYFm2uqUg+QTa+vPCZ15e1s5DzwY3jZuM4g2hs50Q
scg+IOvA2kkfFpPoxXk4e8HOzsNkZDiHhBdssusRY6IL5duufYsz9qbY4yO+W/iyiw14Hm9+YaKy
WkB35AUr6NPVPYUHskzrlQhkYFq48AIRw3Q2gyKYgyIYmx3bqHlpUUXkCZotBYFjVK8iBfKyumrk
54VPujaEwu0F2x6VSso8CmbdmGw2PVEcRPM1HM9fptTHbA7Rs2qtHcwbJeYNmenbsoQekFmQaJcE
Ai8vonzq6Y+YXbqHKhrwTTw6a8GSRbv3CfkRstvP6b5zoy0K9vpu6RV0eW0jJl1vah8cGuK4Oj+l
DkMqdWbUOeQ3yvV00zyygW/62l/lsvDCxW4kGHKi2MeAtr/USbWPjYLubQ65EHxvzHuipTp2B+hV
uxfHhbFWb8Kf4njEHTT7sjDFF2kH1zENgCjVac2EgTe75ivFwdLNw2T9SjsfIh/JYS/a9h+XC3Pz
w1hDvobmOmoHOgVqTsbzQaW7rplhHVlu0Fvr0R5vnIO1ac1yjYDaQ6AsArPmR/A83uyCWhRDmaot
8XAc5g3Tr3ENI8VpDfh7GFVpgjAifoyLVaWluLMFi4fSUJVGZnHnP2K/sqKg64vjo4K20eyUAXbh
4ulxJSaLx+YspgPAFWA2tjhFKxaEDUHtJiaXHOW7dSBm4wKpWilQDvBsX0gPb454p0mIAT4LOmsB
mJOmTGiwmG60w93b718MGR/g9UTXbwOoAe23GMvRVVN6xcfkW7T9oxfW0pfPRlu3OlmLzdRynW38
bfwk8OISYHHE91/Ht2fqYnKYX37ePpt7JVkX5Tn2z/k6Hg6JWjg07t1x3+Nmlrl8c4jAOg1qpKAE
n955Eupa5Vp6weljaN2FPTs/afgBjgxNFrEdCtwXBY+2zqyikVBqEbcveljImGGxgwfvCkXyZTnM
K/v2LNxshPtYLw9VHU5uRcU+1veGijlDEPlVLq+7aLE+Oj/aqDfzyhOVNYDxlzTy7CBpfc/FmqfW
cCuo633kSzjgHrzKhQKN4Gcg4yeI8JW/MK4XS2kWWYz7SckDyKFWyRqRxcZ1go8mt+getQ5jHx08
tfV6iJ5Lq+niYSs+lwMOTQbqV+bFE4XeiF4GQnZH3+Db+neNAY53eNYxq2rl1Y+OGn+4zm8lFM6/
mp/jD4vZan4AzOPPNjE6eaZVWaEFgC3YVBB3aiz5kP0LbsatWfzrpSu+VuhmA0V0SFTixnEyxPYw
9YFRptNbS5QihW884168Eoo2y0WDi4U7Cybm+yRYagDmbww+zXCeKqS8xrtcQ+te8021XLr9XVs7
NF2xriMv0HmaHTa0nIHxDPEvZThR0YenaK0cFMvEBB4+FB9RQ1lYr/PrmZi605izjTkBhQknEbN2
R080KcPXflveoK+OSJqGJuz6/YAXUgEiINdBTUfhi+7oPPPZXQAWxEDcLx4x8z7YKw2hyi6QMVaZ
8AlCiC5oEN2/VeFB9aXvBD+64/2oULLucNLBxiuUHhInxGLBWBU6epb4LY39X+//ymv5A7iFSXXB
YbPO725Ko2EDT7XIddSfJU7vUbExx6Wm5rXpPgnizK5NyagGkpOgLyTkzvBbGl/F60IoEgtz7sco
A/29NPwXzzYx/Iw/NUvHpKYxL3THDr6hecfwi15As3Ge5U9vVVl9haj+PlDgASNJrHyM/RJRwn5p
9uf12Xn42XKTKGh0qUr4N5UGmnSOX220m/DJ8Ppt+prejV/VD0Khjwrc5rAt7nJfjv3q+x+MxNJP
md/PZUdSK4Wd3f6ofXsje6O+Upq1OH2BgN0Dq8ZHYwuo7d9ftM7nYP7KO9h6RkphdWFRWX1iGp5G
k05aJNMBiLZc7qw/AHHPzB1pNM2izq8cWZP1WsrQa4H+6YCTi2PdqBWSPWZ0W2D6EzqYyeqZr1rF
k9XnGxU+WZeC2grv1aFcHfCoCgCaK4XhH/ol/Pf1vfCfZWnOjs3h0Och9fQRhoqMzZZhRHflQY6L
hXR3ce0SYyB4CFTSwe7MhXizMg1iXWbOD+NDNqJRO2BLh8GuIq3tGl0bbppt7GzfTyZXv+0kqPjz
kyMkOoapiVwL17mxWDvFEyeH936E63N7EkLks5MQmdUkiSKkyvA+9mPUJlGGHu4s1ZOPXvCY3YwI
eCDP9EEtnoL8qZH+oPNymTI1of5G0YunLv4Fs1O5w5crDWqhU2ZaXq/jmZdBmtWyhU+9HEzC0C1V
LFgRHP+zVUzrLMQVqERLERu2CL0tTZIXFsm1LwExjUUDxcnL9mVVFDY+U9ymGj1Z60cMexKKu+HL
+3N2uRQ1RuI/UebZPxp7HBoPbzQc6PFbst/O9NXtIghDZNSzBxZFyNM4swEL88pW8wya2agrleWH
x7K1Hoeoq6LHtIyyzNWPYyl91My6LDH+ETaRVZUqr4feUdq7DmiTc9MZ6Pt47B2gv/aUSsUqDA+p
vLbatrY3xZjmUAgqdYgWZuKiJw81gYYslwRDlBUYrfN13QEqxUILAgE2e1tY4BU6dJYn6T5KI8/R
HgtHdeGEujL5ZxFnV9myaRFMCFLTzY5HHFgLD+TyWoKY/f7sL37Z7K5XQROWraNmcA47P7rnivyv
vwgcRfcICXzxin552J0P5OzcNZKW5J/zWaXaf3ImDHpT5XOBQZ2uhf7Cp83Ls0waQtJUvWBfAxSZ
3/DGTmoiSFIwLnbVPZJoNyaS9cedvF0iGF6U2H5FomOJzYguuqPny0PKMhVDQiKhcFpj6tBvj187
f/DSn3QrF7L4YjB1FuxYJn3fkeAaL3o8boZtuk7fsCjLig+Xjw4xgr+/a5ZL89Gu08oilCE4UEo1
xSvbSvd5aT5ZsC3MJl6S3r2WJU4jzs6oAL/XjA6YeEEmj7/ARBQEnho/8fO1GNLohtuJj7eg8nVh
uYhJmicoAbrBVluFHTg/kw+llDhyA6h78NPnbiMalToLpr6vN0v1/GuHx2mo2VcaYQJUXeWWARrG
zQ5fIC4tHE9v6N/3vmaWsawyKSL1yNThJNtlKwfP2r1yqyCjld4N2+Mrojdr6y6ghQANfJ1QDyg3
37odThNP0ibxwPkuPTPEYrn4RTyYdfuNSDiHMkpp4IyD+GhMs6lhimJThKbXQVsfbgdcsyMgagtT
KrbCZUgDxifdfTqYs6t1K0U9Lw9CCnia/AlTRCF1JeqIWb3+g615bb/Y/I2yTBH60rsGw2KzPdaI
MDa4ALsyIqDrAYrP5x/l/yHtu7Yjx7Fsf6VXvbOHFiRnTfUDXViFQi4l5QuXXNKCoAHt18+GqnpK
wYglVt/7WJWZgkgCB8dsU2MnIXf1+AcHbwk7eAmffzZeFDEINxRUv1UYO6nzMSYr9YFEsS46eVMw
YM4n1SvwhKMt/g+yLngQokkcL89qL+3lr+vOLioe5UXXqRCuFoVcO63ah/Q63EBjEHpYEZyRoQv5
sfhhL9yOkNfTgdQA9l1H1noaAyt4/EUkBFNRTN6r3Jc/wC0R+ihjoHolfJM/YNK5TCG+FHuBySMY
UhHkAmdeHRD6zWhLsG7tKYH1QyjgCJSsgTJ1sUK+sHkVVQXVDQUTrLa02QlORjoYjWWIhOkpi3+x
Bugh03ayMHdAyXFq7ViPflZfa7rhxJW9dFwvhMOT5WfftcujzGJDDFvwG3xbV9klV9nn3Ij/5wr5
2Lsna80/Z9RHVZNAcgPC1GPQHAS7oPaLXXzIbxnu0MUL+0IacrLgLA2BVWyJWT2+I+xebyKgJzYI
+EHKnfGY7c2VtCq3QlV08aVeSEkMGFrY6OQguyNzXBPPgSIt1B4SJjGsUIcSdf6Q8cY1VOZLduLl
lhmMtf4Ut+RHTWi3FBAvxGCgLwkwR5jTofc121N6AWo10IWiK0zQaci9MSWe9NmMZkFLNdixLO3j
Cze6gUEZgLqoeCGgO8shFLPiZWl1PYxfmTslHD6u3U+tUgo/mxLV05VwY5L65vvIfyE+nCw6u2CH
hIeoDKDHAIdnCcRKKXvUm7v/vzVm79IkYO4mOd7lMMFyknWHorOudd673y9zpoCLw3HyLLODGBUs
oyhqBwR2a9Xe2q8pEFRecxNuwP4EuxO5EdgAtPQWYTgXQvvJyvNjGePJRvq5WzpP+Mwxy+9TzREm
PnoAyG6uODaUDxd26YWPR2QDdlwCri9ahKfBPRktjUORBDsmvEto6uQcev1QyPz+vWoXAhwEO4CL
UYDeIgDCnS6D2qqSYJrWe/Yd+GBju1fG3QRfK+0TbpjA2pM7kg+1fBRDqpP66iu7q67R8ZW2Wu4U
+AtNgCGS8aO5ltdL7/7Cq8cEG0JKACwIvMLsHRQ81G21QZ0Uxfcs+dkB0vL9418u/AAMUGxLQyd2
jhtNQ7M2wwQSUcJeq3sXhA+IjrrlAVA5p1yO8RdCH0x9/lpvFnKzWh25pVUoWyr0VPPQAe/fpdLo
hPZ9O8HrGPGww3S1X2qjLD7pLAvUm3TUc3hQoA5M3+VPYb4cE0Z6n67VtfSfAy5wYAFdFZgLYOUA
g5qtx2hdS9b42SyAuiqoAqZLnPLAgmXJhktHBUNy8OPgXyc4/6d7OGeJxkcAE72iP4CS7sspZiVd
sLBVLp2Ur6uITOVLV0+vIGtotbgpevYGVjjcoQcozffmajLubL32Ih3imeldmb0tLHwhBSJfF57d
HSpaxVInYWFyNQUmOvT6JtnA5xf0rr+BlRM/bVYtnKw2uzQmu4tq1cZqya8BGfQfAofwmu+D4lYI
VC6d8Qs348l6swskG8Ajkjt8PFIdM3jvOXaiwp4d7oxWcSfbN/AMef/+hYqd990Tzq4SVnWcNTxB
Gwtd2aKI1kbe+/1YXfVV68dForlTYWL00iZP3y98BnwSZwJUHTQAhZ0smRPnkjLUpUJSDRTXxpPq
A/p4m0RrHSwDxa9XRuq0ACQu2TpeOB1QjQc9FuUfVFTmB5FWA8jovOeeZL7yvHSsVg94u/QZF1aZ
+2gpfa/0RZEYXiPVG4VW3iAPvVtLobSUCVzYMF+fZ26bhU5MmSQDr706fhEcEcXWXY0W7pjjajZz
+OmUTmaCVGfSbaa/MfmutkqnNh5N6artPqRqgnyEunBbXwqvMK9SwU2EYRvcGGbhTrUTPY/NvsNF
IgoFYw0Xw2fB7LFX4CvJy5ikC1EBCwKwYgh9k7NmbJ+2OgsNCNqjWgg0j60KNKfCgG2qoHRtz44X
pRwvrmijkQiCAJSq5q2hRpcgnwHVDEz6tcgnWxHUiaeEKHLhCrlaSoAuXP5CfQi5D+YYwOrPwp6m
tWqoUhgid8qhhvJKHVsLH+3M6ATnUVz7IOEAEIlyZHZxaFM2hJMeca97mpiTNGikwzfE0yDBBTaU
ryHI3gw+VD283DU8vNQtU72/aeVx4e2e/C7iz79cL9B2EdLTag2yR703YElVA6fC9qIrZW+WIDkX
3+2XB5+9W2R8ps11mC6ozdsQqc4I6/qFWLf0POJX+PI8AGVDhKTA51NXFNBZeEGuLWfyU0do8S/i
ny/cWidvb3aLpExKcqvH20t+9L4g5gubK1RZIF9Cs2cZnbe03uwOkdsUOp8aXuDn4N7VHm04cSBx
xAP6ErCs7nBceJ/iJ57eWmhqQeoA4yOkxGf89bGBOJQs9ir8cZkjaNARaCQ6OgTtvg0wzkT5ky/z
MM8/48myczSpGVe1ocay/n9hxgBB0sPZ8OMt15dt+86zrE+6mHBNhVTVmRYW9ExSyiHYCYEoT93q
vnC6JDVCjAq546VjcOFCxmoGfLYRQy90AtQQ4VyhjY7PWG804MmZue9Q62TvwvU5XpFV2W0WPuR5
CSAMMUCAwNgU8W3eAUZHRuZZjTXDJt3oKt3U8K+C6M1kPCCRdUgLel6iqY40LE3TLjTuTpeenUmj
ztJEZYV4uXs4mQe5kHGu99wX6cdie+k8yKDBg/CNPSsLItvsTGKtqYQjrHi5VrYmCqCNCkTmuS8D
4Qgvc+SvywK8ol49PSb4lDboa4LriuMyC+llUZX9mMmaZ6EX2hmmAwNlMIN+9vJrGi3kcxfQUya2
KDB+opcPbcBZFEgyq6pSBabFAj8T7TLb06ytXjmJ+gQfpGRb77RV54foeBfbLltp472NQzpeLUvb
n1FJwbA8+VVmdXyqWR2EyfGr4DLz8mcKYDmINQ1Ms3MZwJnF+dt5vne6nsjSvoR3qwSVVI8H4RUu
u8l6HEA2yVz4rShuvoaQVOGuF4P8eeaH8k5XP6GGQDbMExA1bdSIgcUEV2rBh6xWAoHdd+gACb4g
DQxXXpNb8QIAbV04teeb+XTt2dFBmlLoYQpNt3gj4NhFACwn2Qgwp+xVd4VrLBvhXl4SjCyMMgQ0
YbaVIZI2ELvA41Lww/3CM9/+0C3u3MTA82be35gVLa05y0LasmpDsyIUn1VBrQmzauKahxYTfoit
QuTeC/3s8ftX+zmBnh1ZfNa/nnOWjFjUMltbw3NyjBOA0A0s7VHzpvWnGwMkwo+FL3la72h+uapB
EfOsldUG3/8SF/qL4vv+9UvMvq9UwuIqArH48yizAzqK6wmOmXEQrQQHXIJxN9rCytJlcH7dnS47
i5FVIidJkxgYk21htwPYge0bq9BBlrRe9Lu5fHz+esRZtJqqTB0a3RTfFgIghs9DR4Hn6Z7dWBvT
l2EMqXNwC4cDRAUzeIotvOGLy8O6DPYB2M9nXXc7Zmaai9MrPnMML9KM7ZX2A18Zv4o/QLGLBv0j
e1SvLMBP4yU92guoLLzqL+vPHh+TYKDaoFCPEyzwhWWQXiO1cNNr4XFkrqC8CYuh+oAT7i+++vMs
ClWhSGcg5oSSZt5lVcpenqgliWjZotHYOMpONFXpRgAxlkrxC9f86Wqz2EzlyIZPpYZ+PA6x6hZe
uCF7e5VDEev/YZ5tARwBmoohKOrGPCbnEPhDMkx0rw+h+LvuWsmoHKaQNFr3Wd0/VhpJ/YJKO67G
CCT4fVooBrgkTwhxFGi7rtG5KBaS5bPLCRNDtAM1jQhG6xnJtKGDQkE5t7zKYFCuzzUwMGkH1c56
CJcCx6dw9kn4UkHOgcubBt6eDC2fWZhOuJmkNLVQFssWW4MYQALeWWStQFLvHVzb/raItOGNTIpd
BW1UsxSSjHULycTasBInN/t4l4xxsoKSqXEwdTEXCxNzJ8elvTU0bhxob2oPuc7GKwjzGjgnaW5u
JCNq7pWcS6DrUdWE/alFjwUN9WezbqLHvK/IbRmWQ+IYVdH50kBiLMwH67YD6tKv+im9ZuNEf5ix
rbmpVlo3oz2ad5yNDE24Mas/eghpwkBNK7NDHtJqow2Vsc6Iorw1raZteysCBynGCBF3A5QF1wqF
c4g7EtYfkzC2b2luhQyCqiZdNd3YQJJRtcZjSsbuXko4Yj2Pp71WW8YVdMOzVZuwJoK/vQp1RQs6
tA8QJrTvw6gC3pVMBlJIZOt+Z/N0P9aT+cC0jj7DQT33AanvoNMqa/mKKb21I0nDDqwdZayuy8NR
wvzN561mPVulnH9EadrehplkB2Gu9ysDK/gppEv9Rquljd4ZxgHW4dFdp4zTYep0wFJLK73VbTrc
JmSAGrBi0gcLOnD3Q5RKwClb032CNsbGwL5/s/oO14dmxdjrY3PoWhrDba+S28KJeQj69lBX16Es
p7tU6fMYBKsofWqHyLyXyhDNolzLDhmwXBurMcles9XhyMshzj2tghDzyEh+q0yW6bKoGY9lzeJ3
LTEhRNerzbqv7MprU7W6slncrE0Iyh7kTKn91Bwh6dZzvaBOyjN9T7REOgJXKd1VtaUUbtaoyZWe
l9UWeTUwq6oVb2gjx6tqTLJNEzXhWlVYehWlNb+zRw4sjZFAENKJ9KzZjDRXPHDLtINFotBvdKp4
SjJ1Tz3VOGxAo3ATQ/dmE+YV3ZaVPdwMJt73EB/xoD78Q9v4Dp+5rlcRHehdFGeGk7Ko7FxJJfLo
E96ZVQZp2KpocXfVBHMEqSzeejkuMD2uKhkmdUWvx1uZDVF8baVRPwVjiM6Sk9psCRZwlibhzIOp
ZZgGxCixgWfZtoob24SEDwGBClIZJnBZ9Wu9awNIEIhK/O/YDX5W2vM483XNWVSPJJuOTYU1RbER
bpU12QiOvrroXXFeS8yebtbLHIph5DCJ+WOl/J39tDaDaznA8bnl1RIKTLyq2WNBwAocecz4YPQ5
5+aDN6aXkHsFAyVRAp4pvtlGjpVbwPkmrlnmS2nI+d0AkCz4quArCSHROfgggk5mlhQdKBelO9Wg
kSuO8SrEpd5SaBkhDjhpBAPApUv5wo6BQAb6mLpmoyr97B9/qZdwsFrFCPGYzai6SvpEQ+p8n2CJ
/OXsRX5ZYZbBQmZOajMdK6TZg6W8cAKl11AHvmDJXvA8v4BulYwLDzcs8BsgrJ/Wfi1sh6FEO5po
RYHgBtki5paodEnArv/z1wYyMyBGaDjj9juDGqWTGaHV31mePEVPSglD33S8+f69XXgc4IvQUVMB
MIK2yLzO0hRWTATqp+hTNC/GelijnRagb7iF46X7/Vrnmx1ZoFCdgagZjGjmaqXFqI56BTUcTwrj
5KFV4teaNNqhI8OwnybS+x0JF2HbZ8knsiFk/WARo3ePkzarrzCQmWS1Ly3PQBcbrVGR7+rXrdds
oGOwWnrEi68TTgkY+5qYOJ3tDjDtKxbK+GRN/5M6hQ1YLh19CZOntoZK9jtXtT21On+J7Hl+wpD0
ASUAsAB6a1DcON2VUIWCW1pqWR7SLZektyxTFk7YObpQ5JWwsrKwT6CdME9260xVoq41LC/8WXQO
nkh+GNZAVv9gG9Frbo7Klfy4VDhd2jNoMQFwJ/TQQEQ8fS6zSiJK2GB5rUJWlV6t2hgAZF65iG2B
xRbZK2etbfGQNtAgOBAgpumz0111+ZAK8jkUdbUAo7V1uMlcY5UfhLd14S5WEOdxS6yHbpIQ+Dxv
bNdanjdE6sXxA/dQXpmQL5GcbEuwRYBSBeVbg/JbdLdE/BLv7TRenqw772wrLNRpnYt4iU7ov5U+
/wbl49Lx+/J88/pg7K2xGQmeT9SddjCsDWhCCgqpINMv4cwu3N3wtgY3A7Ks2KoYcJ3uFqWTi6mL
yR9SBbrbr9BOQXXPNta6+Fg865eezUTRh9IEOlpnvWxbH2H6Y0i41XzhzYF+yXUG+S7MPD145Swo
pFw64DhzaIdhjo2u/ezRmMxqQ+pM0EDlQ6G9dM1ig/GsNY8dL4SW0QnCRQ2o9OnLiwoNhBtULdgS
xbFdCbkXy6HHZWvw8yTkZKG5SybB8E3LugwhueA7tdfuVZmNTsa6++/vm4vriHsaPVPg5+ZqtmiE
h2pnRJYXlb+GArIV8gTjh6VNd3EVvDIZUQpYtXlKlZqFUiu1DRqpFju8P+Ql8Ex0QRTyUhjER/n3
IvPjKkcjhpRFaHpmQR4lmvpocbyNoxo0DfgQ8fr7F3dpr31dbRYE9YxoTdpjNVbBEqTTUVwo3vdL
XHggCAlquCqhIoix3qwfpSaNTIq4tryMyQXA8IjzK7NsJ6dpxvCmj5p+ZZMucr9f9cKDAZ2AFAO6
bDi1c+wrhYeEnOWID5nS4gZDo9G4/n6FSyEI0ge4hkEjAfBrbp8FbXoudyYukOJteEOCCOGDzC1z
eEMDmrCYWF98jV9WEw/8JbGmcWmVCQpyNE1AaVCyQ0oaf0rkQ9wxr0mXtuE5ZgDK0GguIVcEqYrg
652uN8HQIuI6WJ2GMwX6Kj8Sv/WBIdpNweTF6F7DqOg5WTWBuaLvuV8d+c1yi+/CicNvAW04FccN
HdVZoIL0j0n6urY9NW6DOAZEQMoCxXj8/kuedWzxqOBRYCApouJZwG179P3gDwQPcatyRlgW67CN
iJo1DEMd2XqUVbawOS8+lhBpAmQQhLs5V61FixgGH5Llxem4z6TwIVRRfEbDQs/u0hmACJSCfANo
nTMw9jTqRsnCyvZybbxRW/t9mBJ9IVe8tAYoMMiDhdvRObSk7TQSDorl5aHqVDD2s8gCS+zSxv+6
gribv2z8uE5HhUM4yKOROjlUGm6LmgRKTVZKhVbPiJHGwjN94tNmKZMK5LxwvkDBdLb3aaVorDGQ
2ht3ZBXtlJ0QqYBIRPn6Jtg1+TZ703d/g3By6VGhHitYxqjUoKp1+qgNJdbYThPoEJj9iDSjuFcf
YJcHuwfJfeO+Cpc1SFVsF+m689wU00YVoiawXRGCXme5NyyAGWp2CD91AdpOgeJlCGbdWmiYT+7g
Q8gLis3Kf9i9ni06Tw76utO1VMKiLWCX6GICyZZ6o7xwuOfp7x+rCOgTCL0Y1M/eqaUNU1qySKS/
4apddWsBJIHCwur7GHLWtsI6gneKyQdGH+D5z+KzEjamXPWyiQmXmP+HgMkI3Ly6+7NV8F9vw39H
H+z4xz5s/vU/+O83Bu34JIr57D//dZW81aAA/eL/I/7Z//2103/0r+vyo7jj9ccHv3op53/z5B/i
5/+5vvfCX07+wy94wseb9qMebz+aNuefi+A3FX/z7/7hPz4+f8r9WH78/tsbawsufhoUwIvf/vyj
zfvvv4lx0X99/fF//tnhheKfuS+l9OOj5vN/8fHS8N9/k1T1nwR4PQLNOwRydDoQ5fuPP/7I+Cci
LawhEKaAIERq9ds/Clbz+PffFPOfiPhA+YEkg38KAcvf/tGw9vOP9H8iocS50DSIk+EnGr/9+3c7
+Uh/fbR/FC09sqTgze+/fXYf/oop8IBDg8c2EMiQouJkz7P6rKnjWm7UV9HVNBJHaGDLvrGTfeqn
dwVk9Pm6c3WMYhNfiIEATsEciGi66U/1NrprNyrU55v1MqUPuRCiyuw3A38RLEaoDuAdzQth2YxB
XhqatzG2Aj2GMFhVPxm9fktZ9Kjkw7qIlG2bPEPkc0d6zBdAu5fT7A4mahvFGvyhtjbwrPJH5Zec
vGeW7sgJ9eMMbkX0NSrv+ni6g9I6NDPLpnNUmj0yKQyyVGGOQftnU+s0R2exO5qtz9TElayHIio9
dWrdIoYOZUl2dpG/YwL2rI31AzN2cbOLws5hLEZr/pCoSTCmT7hQgwlw2ISGV0P5VFEBzrARwOvr
nGgO619loI4ouyPs3rTvdbVaTyqsPcqVxJ6s8cFqNCdkCPPwkUrqdzERqgfLbfLpIBXKHS+lPKgb
+mJV7DCkpdtHfJXVGJZLFLafScBKGQMJ5iod1PlSjAsiaLhUMH5Tk12tSS7pEEEN6wDruY2A8EoD
MJioKNNi9IcRDgPtT8NqVyb5VZFirUnVlRbL607pndJ6VdujDpNtknegpGC8kqiuXDGY0lOnqyF6
ih7lyIcjC0uXNeFeGYo9H5Pb3vqIirs4bN12KPyBKe8Jje6T8kYyXrTK8EpNCQr5MUt30aDc1qrl
55bk1MSfKrBgktvc0NdmAfb1hOZxaO5JAeg/t93KBGeOKldJy034ZBpOPf4q63UHd6wp+Vl2v2hu
g6qEfh8YCvYNjfp1nTyjX+jEdbnqee62Gb6dYniYpzi8AB1Yj1eq/CELf8F0PdrFSjO7D55neyBX
PYnGsKjnTmU+xDTDAAzqufov3j+X0XNiPyhGcmVixF8q9iFkFni/auV0U+Ek2bgrOHHiljpZDpE5
ql3xJL6p7Gk9itGQ3TtIaQ6wbvUlrjnJ8KTQbUWRZlRVINfTU6a3Xi0xZ0i72CERfbWLeAXHwvds
rH046UHxRLF/2pJybSVsmwzDtqP9Fi4unmbnu66/sY0n2f5ZZ0nsxnxyrV7aV3byEFWKU8BWqnjP
azhpyfXWyuvHyWw9VWo2tdLshsjGTJJwl/IBFkXSQUcanCtXunFNq2aV99DokjDeL6KbvpV81qPJ
acIyyVyneEXMhtNy9kIiy7XYriTMHTTi9IxfGYmxrtmw7tR2l6WWWxnybTxQX69l8Xv4E4sciAA8
U/N9SDoPYvpuj0/dKPypGGq3CmvXRDQYevLLovq9Hb31Tf+iW7kQw3SHGsM1gPr6ELM0ifi2PK6V
zgpgW3ct58TFSPaB9aA/UiAxtD7g+r6TYK9jdmtWaXtoYQdW+UvGnutL6R1rA/8uV0Hf0lu7jddW
RnzO9evIbm/zyN4M9i+M0X4lbyPBSQfcwQ6v+Sg7GiTLFDEHju4z5QcNh73Zb9s+duWYOu14HGFY
qLLpqFq1m6O06GU9KGW80XDAhzSwdyMHpmMeYrrXTqED/qYrZRpYMHiJ4w9hHlU37abUSk8uoQVs
gUah665kPvWgXsNU8AinTcUeHo0xuuVjJfoEnenAbNmJCXZTddtqG8xuPKZOm5yGfpzC8lGWgrzg
pUuVzuv1fltQZcHw9jQZ+ryETkL9LJcGznzSu4G/iVbgv+nMy7mQSKlOLxRxp+JWBWAQTbN5e4nW
Uh02ifKmF8cCk03ocmDLYOjUgpLeLOTqp6WUeCLRxxITSsj8KrjgT1PmAQqatpVOr2xsHd6BKTkZ
npUudcRPK8Q/V0EOCcQlKIRntgsxYNAF4CEvufWa59fhpMGlM4SVqhGM2ZXR84XC7ZPRPnuDeBYg
QpCLo/ye42hSqmWVVBuvhlr7Wjs4YRy7gwF1gcFR40OI+JHtCggdVPZVY6kbGzSiNJ9WQ8muPo0K
QdWsswLe16kzUHaFDjDsJRUQY99g+wp9rdsWDs46W/i10QU7//LIfAEf01HGQOVz1k7KAVKoYQb1
QscCAgSgZpiVBPe9oX9vE9shY7oCiGLdRnxbyyoE+MbCIflNI/9UCwY1ZuqO8eSPJfjK4w+pqxxO
X0uNu1b1GuZPcbezlGe7ZNCLZqvUAqyr+lmwG715zUPc5MY1qd5yGWK1/RBE7Ec2broO59ZoV81w
W4PzQKvDGO4ggbIttapy86K5T1n9UDS6T9Nxl1DVmdo86BTUl60aGAWMYc3GKafR0Vop0CEZ3UQm
YC2Wn5mWm4wPSoObHQ65NkhNrCo9DMu3GOR7bfZW9NkKARqCukFf0y2QImtjNBCWnicGzVP2kMrx
xoiOShMHpQl4BqAxoWU7VQkOobmJJ3MjG0kwNZaLX/a95A0MbGCzG1fWJurWkzL4yHX8iOZuNMHf
SntNQwmm3OhGwZFwuNEKyBU18UYx36Nm2NiJ5Og17EJ44eTTo5FZV7X8Bo/iIAwj+OIeQehyVEh4
Vco+bS2/6HLbgWvOuuwBUeCrJ26988nejdOVNhzHzPBHFkKPsnfkKoZ8Io5f+AadE4/khaeHo9tD
g7OtKw8upyuwaZxmmpy8cGPJ8PP2kYGFS7RqkzT4ygJ9kcO+k2VOptjQhgK2aoquq+i2lF+U6c0s
8diR7UlNt+mgrsHsLjAH+dDG0VMLnhsSxSHgMO2t4l/JBBGDsg6GwdpgfuBOdNVSw00U4mY6cUsp
ug1TGVaN446N0nMuYfhDkk2boMrOCz+2PjoLXMdyw1sAV6gd9EXrpOZOKuGLi/6lzG2M8A2vHqAX
AwnzqL2GC2SXqo6Zh/6ADEku7aArdRdglaApqWtIH6n1WBeSE02/UttYVUx2u3J6JQVdJ3bmWnG0
pfKuxVbL23c7wchk4kDDGqssfI2wDXC9aHQ9FByXkrQa8eVVqfTg+Oo1nCqOktU24gKwqzS/o2o/
rfmEY077wuV26Y2J7U8UFM6E+JHAPJLcGcLGhx7jMbeG614enqIu2UIH3m1G3M1yu4OdMOpZJwJs
x1JA1ivbDavt7UAGN+p+VZ1yVwzynk994ehFhSSyWdeNjIzqg0qKb9NHtNIOjWE7GNLg6BmOPClg
PqZeH6U/4cDQOXIOpU+uPxIz73zaluteUl0LyiJ9PakBKckxtoYU6az+gN4cFNGM17Zr7tSxDTT5
qCb1um3tHbJxJwpVVx/hNiuBpmIkTxWrvEYeNxLr/TQNf04h4Cqw6YUjMVQnnEEO74useUvLmixc
RrOW8Oc9AX04oU4Glx40u2fxj0v5GNlh8ypY1oJmQd5NX9hmCkgvlC2/lL9/lphfS8pL0RarCWEH
IRd6Bv+TDasILal5bWP3Dx0q+2Vw271gry4hO89rRPRH8VwolAGwOBuWZgqpMJZtXik48KYBf57M
XnqaC3csum0gN6MIBV5ljrbQgBYrmrR5FSYEAmyRwknCAtUv2elA98uAq0KYscFOAHV8oROlnva/
xHfTQVYVhHUMkQy0S0+zCK1B76izo1+TDm4lhEERnPJOxZaCY1YKKToZBVc9aLfcKr2uR7xjSUO8
SdI9on50ef4IE3aMTxj3xowcpUq7A67voBb6vdQAJNXZTqdouNyq4zhWCzkdWhnnty66W6DZGNh2
5IwypRUmFBDH6tXueqepJ0dLjKt+6n/R0p7cohteoh7M0NQMj6AyvKRl8kBSvkcfy48HDITTZtPb
unKVjfxHoXZAviv6MaL6WzuuhWofAHIwFIVRGKtBcBkftE5dabrlRkbjUtu+BnF7QyCkQKfCywHT
JPYbr362xlMfd5sMsiviCk9IHTTxCAXduN5ZTeZo0j0niVvrmZNOw6ov3iu4M/B0xAsGKl7Sti1T
VqRRVmF1GzVIcKJ2S/EcaoLbVyEb3o+undS7iUl+LVTU05dEuYlYvtN4dJ3bmiPpH2373LdkrSso
yLRpo/bR7VQgqE1KG1gZfx3CahORCIDGakcRI7vUwHVAcRFu7TF+tI1xz7R8U+nTW8n6ncSBR6QU
Ec9M+G6EiKcUkx2jiavbKDvRBTHLRymFUiAjplOE1YeEioQgqKp1s7E43UjQOOWh5RFL8juj9KfS
PuhqBGhnhasFAFPjbYop7N+bdaQVjmTgGKAwktELSJT2ZxdCs3efWMiBotztZGxR1P+UDdusT5EL
PNd67spm5ygoe9Wh2sQqhHW1kN+EsRGkqSjSUYcYxZWihpWTS0CRJPedbR9rWK93yn0OZ4606fc2
9Ifz6n2Ae0VSts6Y8VXHjP2YmI64Sk0EfjncT2Rt5WAAq48ZHe8GU3JU/Y5HEJaEPnLc8pWq6oFU
PPYN9ZRWVEHZeooGp4lfeSKt9LG5j7KHqEYxXLy1w5MctTuYna9YnXW+rnfXlMtm0I8mLr3+tmqI
6kHHOXErJTXdyUoGpLybgv8qqvq6H8crhBB31OsgLKljSe9Rxpy0hB2NIm8koGWsDC0I1ku/JO0h
DovbPMWFL5d76PTIjsrv2l67STSgCdAvwLXmlgo7psiQ9CrfhhGEMsJ415H+NtSaTVGOK6OLgjhM
XQ3Jrd7aTsn3VXYdqu9S8RpWO3OKPBmClQl977N9D1dOBQnaeN3D5mh4i0OI7+fQQ4Ozth0rTtNl
jhFrPwwN21DuVk3TxI6qAiQY4nJDg+TAx1VhgzQBuVwb2YgOnns6baoYfQE+uDmM22PcmEn/wsOP
WIXHCERKDbs+kBG8iwqlbpo2htumdHCSnqGFhf8/pewmLqTbAR+O6Fx30s4GUDXs7kiBnKaJkx+t
ke0JN4N2eObZFZG2ifEGWUSXxAeVo7zLwSOMYBRd43avehyhTyCyG9pX8XijQ7RmiB5ZCuv33FUS
c0Xs3KX6DxKGTts9lqa5bVHVUym5mkL7Os4J+izdTRTWa1v6IZT6WWLt9cjew/27dOUhPcIwyo+n
l9Gg93BsBIswqmP0dqR7iSbPuZWhu1rJjz3RuMeURLupOl3ySlJxh8bZxlTSx74mN3WaeBpyUjKV
z+hybIoKxVOl7ymu097qPmCw+pxkMhy9dUn1KhXgYr1MiAuv8QZu8vCvRSZtq1C9z6d1FZquagBv
ZvKb72/5mcz+Z06hC3UcwU8FNmp+L46dVkklrz7vxeJoXI8+9JsxyUhhAS5r0FSoYGH9nEEjI3ms
F5VcLlz86JkrMDUQwAqgUk5vxraXlXGIqldZi9xCgYHV/3J2Xstxq8uSfiJEwJtbmG60pxUp3iBo
RHjv8fTzYe05sSWKsfrMhO4kBcFG/6YqMytzuDqS9E0Lz09eqVdaQ0z2vzwiKamkBKN/iz9ZcNUu
98yRgR0n7lwVwb4v+qYz7rvkqiv5PzjEly4byAAhnQgPi+ryC3ZgqUwKGdPEm6Wnc1u7H/3OX9yE
x/tyB5kfy7aCl59nHtYIX/7bs3k3AuHcmp7iaI9JalsgmFcKoW9ex+qwR0KGSsw7xd2fb5zl2BfF
PL4Zw0FEMJ5t1WD370vquzJ1ZUpWFgLlwl9+Q2FEPRCwpAhu+MeypnzG+dJe056Cu2uimb8X0Cow
slaBHVMqf40EtdHCiGPVvC1Cx81xkMQr9DA/7LtHYB5FMg8lL9vki0pANosiR8bw2iv7Il1g7/XH
RHjTs19Ty9hiNDp5C8GiTU4uZhRsPcDpbOvKqQ3vC1T1lgB4MDJOoC62wElf1RnNiHIia9ZLtQ9R
Do9JI97n/SFE3RYY6s00GLeaylSVwd2nL3alFru4B5MITJ/eOomPQhec41QDEbTcUf45MKigB+lj
nh2kYr+E/AplY0ul6Pdae9SMDhSSFGdmNtIqOImCsiNQ9FaarE0m9Jig49LU/jC4CxRrsnFMnoYt
M0Vw7hyxH1tdO8rA1suJEcPNon6KGeVbC0ye39A6eWLQbkPS0sx48fLxMyjJKJUb36BvHuLUHsrT
rO2TRnFC+dJiQN8r3LLzsQJEN4HqQ41Yj+ojSJ7N8tfSkRMhMHSb6HbSPs0GkslCdKxq2YAKAXZE
WzVN3WBO7BluQDAFB0h11Lm5xgwLhuGoqcLttKgbvelhhHosZnOnbY658Zqlbzhgu7GQe7NS7zsT
9hQ3b8HKNmXy2XbjxspGO1KiLWNCRnSnFLehfB9ahb8YtwJUCECaXYkxlFHimt1LOtAXGoVTCNhN
T3iUgL4u47GOI7sF8uDszKqbULtJ28LuoOTUJnLllEnBctcawo85qFwrzhy5zncK/Eb6bISUr6wP
Zp4r84y9HvVM6IhW4fDjz2VbbVQAn64dGV6Z7FFkeHaUHIGFP0u/grDhtzBdtbmkxb6RHpol8LSh
2gbdceAKD7XGF4LhJIEna+B3SYq9S904+URGRv5jCUJP6sjUmmKIkp3VHYbqvpUJp2DIaWyCk4ml
Vqw/iVLPGwuIOXtpECnyu4QimJKwE8WXuSD7V7xvO8IyJ7yLk9RFH3uIC9nrF3TSCeuDHTJjZdpJ
ja0JDDtLK7Ko2HXabBVd8GW122qcjWL+vhjjJplgYV6KKtqJ1i5RFbuq30vTdLAu7zJiZ7rOKxl3
oQjy+qneapTqhdk7aPWdPL0xExFkieltKK0kPIXjT1PHAM4w7Lp/7wamB/OnpnlTa5W/AIqzdIdK
jF3yJPDdKN1u0Ba7iVJfmgjVyd7a0oB+k+wuOhp8Nt6KU8ncyaYIvqV6pZFu4oWpMyYThPxBqDti
BQTgGeS3FW+NWI8O1q8OibkN9zEcnzCou958DXQL6uR+1kU7U2n+Imvk0PjZRZEnGmQntysjJtmB
/qNuC1/mSDFyZVNVfmTN9iITLGJBhioHQ3lZjI9eYKgFMEtWOQWM3i6kYmsISWxPPZGpS8V3YP2q
heQ2U7WbdZ9JWrVZpnkXCdaNqvu8w2qJ9gkDWRRw3jDcqnNPU0JSrwRyVPeuOLZOFSBEK5+l9q0R
xm2U78KGedTYdKbuVbbSLefL0axOWF74/RhvExZqyeqLaUVWVlKY50231Jt8xMo/lb0iBEiNd6Pw
MMpns96PY2O3pm4LTXvOyI+W6+cl9UMJxnppoXMzX1NyGzbcaYefc17aRW/4NW6CQdWyiORjHuIL
HIUPqjaCeFoOHLxdthCVcIidcjQiw26FbttYPcXwQ6s/JUxT9swR9mKC/9mNWHzGWMSrgseKt5sQ
ppafojFVkEe3+ty6g4jisLjIQuHEWWmPw+BH/esggJDEyzkXKZpKyzETHA0jFAaRPcWjneaaN5n3
Vdi6lTrQJaruYFR2p8us+hSm0peMmVISvX+iOVEvub3Y23KWuygPdrJY2Yv+WYqjK5Q37fo2T1Nx
Lgpm9jKmw6KZnAcKGyGiY8KIWXmtyp/pLG5g0M0B+i0Y9g0ErArpGMmKbSmPE6fjpDb2WNNGaKqt
1rXb0LXQWeJC7vYDLbcBLWB1Xj1mu0l4gw/D1ytwTA2hrclCpY8Z5dFRYz9vL4X0hLSe7Uzdy6Rd
Gt2rw3oOe1HwVmmYZgFNmywjq6IJ0TlxJc0BMNuk0VONKK5ifwroajtotHQlvIVTxzZK29cSDWkU
vlB1+DkzzWH9EKWvrSYzr2ndKclLWwe2SY881IpnRf22Eu8LpQL6jL1EupQBZVaZrcf1NmnGjaIe
VIuNzF0tAB7289NkPGTiRhc+4L09NaKVgIBBtWS3SsWigoszAHnph8HDshCjxuRJov6vev4VNDkN
7grCbSrdIXhop4zniDUpDTrMyoe8qnnJWWoTzwgZ/FxRSv1oqpMjC4TSwKGUBnizdcBXZJv2P0mq
djSpcJX4IiaBh6+9X2b3TfA+0mobnD9aVroNfHQQ3CgyaoDpIgRvUv/ZcoiGekNrqbPZ4crbhDEp
PjWfPjVUas1+G4OqoKHT7Lq7U+eHIRq2Rn/WK75rNrxeFK6Ou2oqmLC9+JmYqYsob0eC59lafqkl
x4llerF5I+FrC7wQR8Gm5gaJEn0/q8yXBsVWUH5MGGwaCn/N2HBuXszlecGdfwZSGOWjBkovAXzN
NFJVDUOs3yfisg8oZyQSHeLCOqbmW0rPjxhtNl/n7NyEZ2N6VvAq1SJiA1sUAUDkgdSxr8/QRHaY
cBaXz32rHmo8NEbzvUlrh2xM8D2k2iJHJgLkoGD2QotpvxYyxBR7KTqPnsSWNQACDfmite0yE+1f
4RjGRrW20/hZFhwucAKNAXChctqrumdS0UkDxtDNZGudH1PlhPWhUi4wF1Nb+mXwUqm9xyj3tqJI
EERmRaeKrCce1bNBa0ZwI+IWWU3Si6WPbqHuFIO3Ef1Uk2Yf0mUvVQO10NnyLGHUvNNqcouqTyvf
BZXf9Mlj3j4giGkFzpWwdkLlvuAkR3ewgiqDNDiBcFFRqyjqfhQ7px5Tv+z2CmzSOKsgUBnXSO6Q
1LEPy9q2RIH5UMK4kmnbVvE+l1dIbjwucYmWCOewJtwZwsGqtH2VvTUALdHQbaPuh4ZIRDFrV2dr
x8KlpHmpzKceBfaolU5fLH4sIEgaTwWsRgZDIZSX0fipjUxw9O+zprAx4GOC25xCjGlalutOAKZL
hUuj3MlR6ARzas/aMYRTl96sqXfMgtukwuh+kd3W+JXAZw8tSQyIKIYmdoO6dJNY3Y5m+9IyWzv1
NfIXQsdwDx/Do5mRRdFLfjNad3HdwC4kw126NBccjCi9ra2ga3An+VaArymED4Bd9nj3cxnJsJpP
goUDHS7AYX5XmM9ifMh1fY+biaN2T+JynquCaaLUqblVlqlyoTDddHmXmg9lCJyShBx0H1xLd0YG
FhMq9py/WJx+QCvuqBF/iY58bFKHZpglTLnAPp3EU89VH8pPhVLgv1/Y+ZKcpg7uZ+ogNkx+Lurz
mrrd0k9EihEBcD/WlV3omMXP+qnU3wTQg05GOEXkQg9XC1OzH4vZUZRzrkTYR0vY4nIvmhkvGjVE
XlJAEhCSFr41YwWckZS9WqLLtWvkua8KlAbmxF78RNbJCnlPtWPe3Mbxu2nFzMCPxxzexBDbYwu1
Kcg/AIDyJNgKcrOpJWDWqLiNxRq1SuJEceq2NCxGONtlyC3EQZEqpY1Rp29Bz2pIZhRbkluvKQbX
QD01YxAqZi/RcieAU+bjk5a9t1ZzbJRbcdyX3VnkQkNus1XGajNFysZMSLwBt2zN9zICxCpHGE/9
RdQ4KpvWjRrqUfFFT4qdGlE19KKnTqOv0po3aXlbizdTzhr5CPlMUql5KbGLlhE44iCfhflFGwFJ
cNuWQnQc9YIXR2+P2ntQ7gTZzzrwm2HYqf1dMn+O5GFmKhdV9lwIIOZ8MHMJj332Sxbv2jF0u0Kx
U/kVOh6vhwmhGya6ne6LgK3Z8DZO74n6IVAmCoZntrEXzacoCTZysh/mwe/TT6lOwJsSm/w1wAU2
GL1jVKMZulskvl99dlD37yKLZGTj2WDWP9ZvTeWoyfdW+DBJ3IiUnmGt0LTxTYxIBUsu/eRcj/WN
WOY3Fp+v6EU7njH6Lt5oGuy+nCBUR1A0SOeGHNf8F/Fjjtov/tj/CApKwWlyU61xAwU8I7sTC91r
ltwx2mZrlcExkN77StjUscAtYnp9ftvrHyMnd8rtWHCnaNZTYsm0FC9mdWnNhv29uFOs+hga+MOS
25NqeEKdbsS2dKUm2yoZSkdKUYVCIRDvteaCw7+tUxrHui0aL8O0MSo/6ItN2PeOptS2IEz+At3Z
iaeAOqxfOHWbKDovhDxEGWJ9cfDaYfLoQ4+CsUrdXifhDI7iLG3uVJzAbUP8uvRpNPSu9eNY0Ggv
7pDqFCTPPTdJ01dexUWXvyp94WqwhqB7cYX2QE4RVRmONT906YuxUK3N8jErDY693G7nBdKZAFPe
sJTfV41IL3jqNdGeqGBFZXATuvYitLy+IJSG1ohEaEdbszKt2Os7sGnlZsx9gz4irgFvQ/qu+DNN
o8dO/axYAenaRi8aiVMvCm+p7hhObFk2w31onjrq3UY/x4vDCMVmaV7lnBcicj0tN1p323MfNgZc
C5ZGM3vWhNwZsnNHk5G1mM8+W8rTxF055rfxQC4Z3GqcZK7c++nwLJbja27p25QvLH5MTVj2VkJf
cJcVTEiAnjTrcnmckpYLNHFzYeRr4hbpp42AZCBDu5mPELbiPZyoa3S4IdK1CexgDT43z4Ndk5Pt
IkdIIz+1YTla8Eo6YaliQaZObOK4Ee/xO8Z03LBN+acZjXYHoU8jYHezjmCPvNyxBHzBaVm7BJQm
ikDRrMNYNO+qtl8aan39NpGPEuBArwZO0bywj7rwV6G9FzrerU2wDceINr7wpKjnmwRG53qzcDUZ
/Xyc7ZpeO+9bm0m2TVWydqJgb5WPSn1j0NdVAd9c80vpalfkzJ304YZxxUulR+7UvgjBS4xSsScD
ZKiYmsXUvR0/cvWoYPJU668YUVDtVJ4S9qgFNbcPKTyLq3Onf2tyGGMwGeRl1GTNAfgCr4p6o5Ww
AW+di2PkcfVeCjb5DkP++6sa+L+FXxBpTJZTkyF3Zoj3T+jSnBddH9PplxK6Wu+sgT75lq3uUMoY
B7wjfOJf9HcrA9PV7/4d0ySRgx/+J5r758NXjve3OZEgmqQ4k8tfU7evacSIPtiu4h1h0PeWhvYn
eari5RhjRpjKHw2CFKixLYrobaOnXtz3nljpbtkFp1AWUbxOW8CrE9eqZyWJR32xSkjuFvZpgxFv
WIivRU6exJAdeqt7ZKTisZ8YkZ5Lf5KQhUqdjPFT5kxmttGHl1pkLWk/Mbp3atE6xTiiryCP1gg3
KtKndPqZqqey+SFERNlWH6n4jOuvVdzFFmZvDedBcowwEorHdhdKtS+M04kpTnzUjYmrR4ycwpgd
0tIiqRztRm24ZjkndHUTy8lb357zLvanetqLuU8DtO/KaJPnDZdB5xbV+JH0oOy4fJZCvpEWYlFF
NCZir+MvAsBHLVyEia0KiVPXylkxWxfXpd0SHpI5vjWHH6q+6aNqGyM0FiLueRZZ260SzneBK622
Blvg0jWa1I+K6jhX4rtEFkav09svW8ba3DYa7sQ0P3cZ5GiEEmzbCQT56ltloKUOqFYN3qhftsm2
M0a+W6u0RSj3IX6xEpZ1EboVbv5DtBWpdFF2eqpQ+xG3WDTt5znboHDddN1j2cLvawtNID+2MJxI
l3djkviIgwGJB6JHj9aYHWP5rC2611L/psjUo2j2teRFbEZ/RAAzo5btVcMJI9Ppq22H0QuOR5gT
eWL4KOoPFR4tKeReR5mTqHdhwCGuTbt+ik+jFNOK/jTS2QurvTiQTI3UilKKetTMsKzOHC4YsX8S
c8GxRtXLsBzsiLgft8oS37ZN+Z6DrSyR6E5ZDD8JrtbCncOxkcUDYxIgCy7H+EA8hyuHpF3HNewv
uGaLTWzauMqM8is9xJr2ERrikR9PSN9hMN+TkvWqoIFLso0aCFtDfcV50lYUJG/itoVJDNo7eXlU
eii90EuzaifPIf81cRJzAcU9TAB2lgg0/UPmpq4tebdE4f0ycqSKo9O1oHrYFtWaDWB8jFE16Tcy
brKm1ByAmt22aPCORBEMSjsw+yCN+QrtHKNM9SKV9QArFFcvXfSmiD+FcttFhZdEBajlcJ/UMKLi
0QJ1bbNtKGROrIqXqtt1XHO9kiB5Ko9iV+6GaQIAm3exLJ/1n8IAlmI5QzA5xWhE9qgD1QX7KnpY
lNNYvkkURAai5ah7KqV7q9yKkuALYLLCuJEoHId2WwgT0emS5hXMzYqFeZcialdRweVC5zBptZmC
xk2V7BgRN55awm6UGYEVGYz/jwSuhXdI55FwQc2pM8NLzHk7itCh1uSWq++Bqp5qLdt0uvJgBqc+
B0kMdGzVk9Id48QhiKWwx6gB2aaSEwXpx9AAuJad6i063U4qp3cWzhi2MH9ozV1TLq4ppLbIqTEt
O2tY+8zkURFCbyitw4qKTWW2qUGnxulVS5PNkiLmrrAHrNBU5uFdWnVANfX4qYgJbZZ4IBvrgJzH
ReLut4bpVZ11SEvws27ygvG5T+fNEsKoLcKj2ppseNj71NwVMi5pOUMcUk6aCWMMZuXUYe1V6ng/
oONtamaDldSf+25jCVgkAPP0Mv2P+i7k69EAAQqaE1aW1yIEr6TlTm5KeInFRg7D93nsJmJMrAx2
BHV8BcSTPcQTjT63rtx3dgGemHVPU/osZmdGPD2zO0nzjzRuNrL0I4nQyBXDJao+6kxGKYmmEbVH
RWOLqxTe/el7qk+uUT+J1du83GPDxF3+UnAkmEKyJ9TEMTnIpozxEqnl6zzKxYMwbBW+N6kIHwXV
ehuK4FSaOlx+DFxySbq3RT/pWfswhuGJWUu3SPPd0t5Xw2NLaz4OfDyUhrHsD8JTZD0kMaheN9gr
QqmHnyphDWMh+vUS+QqchTW1XrwGRsGxiPFWpE5bsPQwy8Q10hHg5s4AJ25m1c3WKlq5GEAhFj5q
c7DFDMzFsILi9zPvXwQBrThT2tOLNJyTOHc146GqP03rbmmFfQRyq1vMf8z21AUeM90Vg0TptAmk
xs3gDuIw5Cu+yNLH/+yb+SOXnmIkswHcBG17jPBFGhcbQZtfNpIL6bkY4AFN4uSFX6uRHVYlnbr2
NDdPY2ncBNGKNCnHdo7tMQM6ldXxpDY5IOgHpMOl7uBkjG0CEtLHkVeFOhtSdrtk3Sit4ckxw9Oa
HgIDnuWF5JcRnGtuhU0rhZ09Kdk9Vk6+hRhoiudNKZ60oLkdimQ7Ef7Iw/hl1Bbc+hVx5DmYgc5M
3sqCIrthXCITtyqdfGEA9CMcM/vJG/VnFUALRRKyYN8sC4+u08sG3qoW7AcFUzkOBUWqkHIYnjFv
tPEhzF+SnIPeQjgcKTstG1Q7XhYVVea01ddr0wzrD0mjwgqLrdrIGyH/SIY3rNJugab8dsCwPnuL
RYqfFX0phaeYl5xR+JrrzQ4QU00XIlW3/16KSdcqsS8V5zRYpYEN4a/WA+zEy9VXd2nPGClhbdvg
2gDAN2T2n3Xfqiv8re6T4VWjOjHfNHv0jA1dW+ASleRUdv5z9oWHK59N/qbKxOyZGHMUA0jx1s/+
29OqVByqKRXeiGfaty8ADUQfjG50KG6vh2l9+yJ/f9j6y/z2sCb+vw+z7qXNuB0O77izPnB/uK1/
5WOtAsevxbO1Dh0j3UeK8dVAw9BluaxM8deadDd8yJMdYkrTefHN/EB/FF+uhR5g2/zvTzRWUeNv
ny1m16qJbDGVhw0irZ/pxsp0S+f8LKWMG1XNvRYgNJ2pjk35MQjONZxyTAlV+HF4n8ePA7oXtVVy
zvrxLeosO9YIT9CO8XBTqJ9NehaFe6187PhvVqf56pTsxEbyK2bU22LXyGjYA7sbw48BKt+pVfOg
zG+mIlAzPZnTq6ic0qS6rebStTqFZMeWJg0P8X4n0dQa8aFNPlV9sIsakTN9xkTNlD2E1Y0RHPr0
V4iLX6udFU1yYGwTBNq5ClANeKEVF0F7lGfo3WR0Wl07iWG0n5L0MiS9J1evevVjDmsOw/BYmSgn
u4vV3BaAarIgos27n6I7oU9cnC3PVTvZiCldnMk3rVa5DSbYJag0osSm25Wgz6OUvDKa5qtcFqZy
o8Tjk5RaG/iogxxQ8Sd55k7SEVGrOw/wo6TQaRQHLVp2ddacEdtaoUz8LOcs4Uxr0H3JcbiLKark
EvyFmMLytVjyE8qPTVkiOoTlssIFxlXbyeEmTV80Jh1nKntpNL0myi4Co3d5Eu0b2gWAIy6BehtI
x4Y6OWpAaqozpy38UqzsktA8tlPhSkqx0Vpwh9T0JSH1Ms6taNemgzM3uS9GyTYk+XQZEH8I44Wa
/YYBu0OxGMcy5NCuoYqShVPU2nfTpcq5/ktTe0qz4BFx/ClOwc6tG7Nq9vlUvgQQK4DcRyMXJ6ix
rHPGiFAnesgVI8hUOHdTpbRS9P3QYr6RMOngpJW8oQ/sWoz92v7XML8ZUu8u5Gqk97V5M7THII8A
kpBzqGJOE4kMMxKPhQiRU4abUBacMOQyQwoC7wn0eCPWz7mQXhhSfBjM6GTi8WiXBpMoyQP0iRbS
PsCMIUBIkl8JGv22bWzZbDdRr94X4n7VZFLPTrF+GSZKvjjC8lNsAdAZj+uY+GjRJ14ibp12+aFE
wa6cKeQAuCPgjqUUXbPVdlUnH0wrf6zE/iGsjTc1t2hyMoJvgKsC7YxRqheP6SHrL6nR7ZaA6tUg
1b67mUHzlmdMeaAsI7xvkYsWCE+zGba0RmJC4q8o+ZOKD6GQyxdmJR7rLv8pzCvFm9eHMO0OowTX
kaS4rCbWnn+9ibJ+Bz1fMMw4nywzcgurv0cDvJGRo86ZeMI974fQU2apDQatY72P18GQHsVxAxMa
jTcNGE7cANL3k3GHbHBvmOG5i0V3NX9NY/GhZiQpKSZHBE6aInkTWelhihtGIIQceVRjHgKru0lq
w2Ww5x7I4Yqa+9vr7LeT2PhywQh1oY2NGbwlu2bX31KX2z1hN4jvuGCuWYN9oy1Udc1YFffkRGp/
KeDGcFaEMpreSfW6Y8b5KD+mtxjOn1OfU+EAJmtXP5rXuPeq/8319o1ui5F9TBNQ3IsKKQZ/XgH1
WNFEWNP7muwz7VIvhH+10Y9zoYaO+rSOJV0xXvl7/lEllo5Y9zUFg/nELwBVQlgVwc/zuyEE9gij
MnICj0GCRAqnF5EupQ1g3a/5iXz3VFKCsUjBoEqnbPjyOXshVc1qfqeL3bXbeEv36F03YJP/Fg7y
w0UEfauRAQL8LzK4Vs3wJFxmXieIyCZHySjYmcuY4o/kZ+4tLhq4bcZMz5Ye2KtvEHgzKQtWXIBR
XqsnvimTfv9drC+3+zIM2dA2M4Om2U3uTX6HTnU8Mj1lX4/F+8c64Uvx8sfDvmyZpkmCUVPn9zWi
YeJjxi+p874mqaQugX/XqttvSqU/nvalKIt1refP/D5tksCmzfYZcNyHD/+JjSxO1yolbCb+Ks10
XOfWhExNYtV++VobWVuWKWZe6ajinZ/uk3vjPN9MGNVqTn6pHvvDNTsY49tv77+P/OrM0mVCk475
8l6AkBSYFebte5P8YIoAVgNFRtzcpNIlw2dN02B6stu6x6kxv++0Fyl4HBBFFurdEkwAkYObdtmm
Iv81y5EThs95B4L3kQPQdlBIuPhtGmjTMMucOj63UuTWJqh4GyN6hMZKRKfJH+LhYajJrWWhru4K
dFCoQtpdBdbFNE20EhzyQZxwrWke4ixEvFjuih51Ny1SIgFCmzpd30VABzjCWeUWSp59gh4mIQK3
Yzz8LJWPZX8f0eBOt5n5uDRIivLX//cam81P3A+hPzphn1+WKQP+bRmZFcu06531JBActAKgKQ7e
j5v4/trK+e54/f15XxZqNse13hY18/mdLeZ3cnutF7r2gC/nWpEYY2Ra1Tvz+1s0o9Um2FkOAnvT
oUfZZKRZXDVivPbI9d9/6xrMjGA2hJmccaAhq38msfKXcKsy0uqs4WyMFlxxY/x+/+mygh+7rtD1
felmi3bIq7TlNTqzM3uQPoD7MBtrmr15SfzpcX67Gu++LoW/TrTfnvmlp43rNuqrvv5nTv8i+euV
oRPB+/93lv32nC9nizKMktZ062eT9wumT5Mv3Q0O8JotH8JNee1Vfnuu/Pdx/0QM/PbtFXlqpDKP
W8PE0Ep4ESZJE5164if7q5/t23Pzt4d92W6zIckFbv58tsEFW8dSApLSKZ4CfyZPHbU7yhOi7q7d
fN/0tYwSonhfHYVwJfhSYmTmgPFkMFJSraZh7XY6mDcIxojRWRvq1Q8VWjJRkSLY6vnKCfPt+/3t
2V8oMLUqK8FKUCHshMuKuwQbrAJdhTC6/0Vi/bfv97eHfdkXJBlM9bzU78Nm9OiGneR+eAqOTLti
W2I32/EAW3ZlTvPb3f/bI79siyoxpUEuKRhj2t78Z1df8bvXv73bf3vAl/2QRn3dTuH0ngvkEZoz
7RidP4q+QL+p2walKIRe45u16kQlSUwgwpBx8Uhdg964qPeZjguN2LmdFeFH8A61tBnTTxVxmNze
1SlaHOipGomrpd2tDtgSjbKSl65ZPwtpvTFN9GrVTdJyIWiPE+1nNsyktr+IxgNguF01mWPMuBg1
T02VulIbM1cJJlRDsuGcM7FpEfV3kUrOPHgIzZL0q4C1K0TBM6adKDMyqOyFFGf2/ue/r7311f91
Yv33zX0t+HLocEObpnfB3LZp7Alm6IzG3VC9RvIvGZTi35/2XZf0+y6zvmzuXu5KpRJGNjepX05r
K2//SbeZd8n+mh/v1Yd9uUjbHJq2ZVv9ZzK5WI/+c7Wa/26s3bWHXVni1pc7dQrG2miV6d2qTwOC
B4aBrry677ftf0edv9yg9dwyt07TFc21XSYh6ttkm/X/j/ED/zNRTWCriDEkjj9fviA5p7Vv0rXn
Cf12iwaTjjLYLbfrWyseTfqfqxjm30PcGjf0euqKEk/92mZVy1IhS5IZ54rPuI0xUmObu7WHVZ8j
H+spj2nMrbD595X49+vkoXxAQ6Vpp6H8cgpqMW4AeVu+5eXTLJ7D8UEqr875/723+Fwig1rrAP7f
XtfgbR0HbYWrAMkR7O/KxotMcSffcuYNqtyFGxslZr2XkSxtrpWR65n3587m6cyhSYYsm/JfqeN5
2jAcoplvw2Y1GcBNYyNs8821jvG7p6xO7JYpYd0Huv5nYWd0ISBLJryJ+3/Wy2HcRP+LokD9e1Se
wE0D13yLVc5s3ZevK5GVth0l45cZIhHoh13QM0KlMzOUIB8WWkgDZFKKhOR7Jj8+l5DY9sdRwRht
4mTvOkdLhotc3qJi65nbreMfkYIPCGr5Kp1/yEZ3qpkMXYxs21S7BtjIMOA89RtiYlLE6ZEgPPZJ
0zjcYBvCZRy9rvfEWN3C5fqNLFwpRv4+THTCmtDjsDLJY/qKCJjZ0heaRutoMQn0C18N598X/zed
Nw9gVBHTflaG+BcbIhZ9G3QLHcDq77TLsDHUPOSa63pkAMe/Nkwo/70V2OHmeqpgs8G835djpc9y
pr7l5X11UZxfqSDv11q83BrOSlnooB3rhjdtgN4tM0gb7cEf6ZODJ5xT3Ssf/u/z5s/f5cuSDdCq
cpBO7yUFD3M+bvAj6e36l+kOjrgJn/EIQ4LMTGV7rYy+9uAvRziTYXk0CvXn6jKSkqa3ekf+05B4
A8hO6GQvZn4VOkM58PUgQEcGesYGxQ9y3ah/blE+LVmYTUvSOBFN+aXJX5C24Sl1SJZ7/GLCnHY8
xg8SJRLspDMlsPwoD8xsO0TiJu6Z+aoAvLvdLIkuuL0bWjfoGCBw2R6vffVaCKFdi8IWfUiIj53B
QIaYPGj1R58+ZNVFkZ5Wg8MiiKFTe69pJXfp9qZVXzQp8XNoXFFtmQ15LkKEUFp9JHQQ+fLNwtcy
gCqUBQKVNnGIpPo/3J1HluNKtmVHhL8gDKpTDWrSSbqWHaxwEQat9YxqHDWx2oiX9b87w79zZVWv
WrleRrwHQhmu3XvOPgsN727DiFkrozcT9R9Ke+TT0YMV9mSTFCsFWTeNvEM5EpnVMk3R62Pu7w19
343qjMHDLKnLgzYJmXH0eOnKNrptETHJ4vzILtsJO0PIhZcdMJKWq8sheLSADPhtMTckHraRrWR2
Z+rF0sle/QJpl4i3zMK2dF5mJoKZPMZ1ZXUbA2MO7k5TJMuOBvYQoyCOfinoTgP/ta39+Rim81jW
SyPMkcJb6xS1a8yF0FwF+z4LU/sLXUwDNIC4hHkUk2reWVs9Ca98y4G/xYw2N+OZ12JnxfghjBmc
znmlP6goIVWG9L51EPmGOUaokpNpDqhtq3nd7q3+KNVsheplq/kIZTP1QmRo2gDchSxnicmoaKB5
5B9LHcUoma2tc6VH9hq7oKYekCw41XXNNevradpV8hN4dQf1RjHTTVwUGxU/zeTW1ORlaGyD6MPq
kODwd9zXqKcbjmyk0G+R7c9qgCJ6thUgEyua/NU+FUdP/x0mFwn/jcQ62AhA1Oigit9+TvZwF8D3
RqYd4hfRblFpLLpqb6dEbjb3wvg1jB+9R0pXwGO3bhRAW+kKCkzaM8Gv1m39Unv9CjMdf73FH6ou
fQm7UPwOmSimxn3UXYx8ipWaYGWJFkz/6NMbrBy5L2eKAZrSYOill7M2vqnN59zEBdSPy6adJCQA
smr4XgnSCXWCJBVX9Kvxt7WHIiw/dPtWh1xiFd28gDFq8Nt97F39qtctAnfJj1b9TZK+O9VjXF2a
McLGlKxwdxP3T4UzLrNkzdM/69JgIdPqkLfBdoArJlEyW1xC0DhrPUZr7DwG4wcaqllKiK/qrn9e
Of/6LJ0sJCfrV1yPos/H/s20f9fph9+rZ0rcb4g4J0c42YRbvl2aemj8TvN+XZYYUAvUxqqFF5f2
oca0t7S2WExWqeM9oiuf7NHXJfJjg5C9frjVmBmbebVuusRjAogN0p6ojJOimTQ3szc3gxqtKAbn
GnzDxB33rRcvSyVfa42CSD393Yr4jaoYSUusb6XTLBzeyM7GQNNq2zxwtq4vr5qedETPRB2pHjOl
nRtdMUuC+Njh966beGkyHB3zO43Kzg+bC1cYHy7Wp95SH5qkAX6DWq4XaxF8TNPPVKoLqffzCp1b
zF9L0eXY+B5qYR67rFwUvbapUeQbRrEyphHn9PLneJx5XBwx6yCxlt1bVd6r+p7YKxgr/Wyy3eKa
VICfqiq2cSLLOsZveXtUiCiMEYoONIW78aHOAt6qcpNgpJlVwe8qQAGf1Euzkpsscp98qwsXijPu
ulreGJxvbeXPulst+JULLwpWzuTBYqc9Fg062GBZhNaiIQOl46UkvW9mBTmUomAp+2PU02X0n4QC
/ydrkOxikoqNVYEvjoSrY24GNy4a/XlcJXeERS+syNwyvcNgaz5bOK3turrQAxy5lZzbyGlwdq4G
G8tek6zi+iFQimuR46LBle7kDQhYV8dkya3MdYaWeKEhyQKEnI+Ug6JBU2lFpG9Xy0yLlh3CXhtg
e8FUdmVz2fQ+XClFUWIlYoHzorlsvPVAPHZmiFUYFDf2EKxcCcVmqkbh1RQohlIHdWxE98ZBp2at
Mc5oMa5ph9AurZ9nJdVPifhMAr3B1UHVfllwQ6VGJDSsYP2XEPtmqHcyBE+BxTNu31UfxSlNBgzD
pf+Wdywv2oqv9UJmctkXlE8Khs/2ZcA1WzDXGHUciBBjKgyfIQE0RR0SETJBpI4Viv2AF0SlBFB3
Secu8qHBCLHzcOKNifWSRt6+KfpDndg3vuW9ovc8ZLRKguDFLsmLQBJR9c41KmWsPQZz6+uy8i47
Xx6lybqGK8diFFdEwavHdxYfIG68jJoagHtaLQvXvx3Gq6KTmylbzs6WRWTtejVcZ2G7sXnI/RQv
ho45tU4eedmXJidtjHJXMqXwGzQiOUJ8yaCzQzrLVCKHojh51zPgNQQhQr9V7pNJ8zXJsBKBt/vQ
+e+aFu4i58ONx52i57AfEXDYSraqpcD1hQtG1VcFdBsjmKck60mEs32LZHT4EK6FBIBgp7rn04vq
1F8k3UPiJ2vHbPAe3NqlAr6ZCSRaS2G/h6ayCmI7X0ht2NahtzCHYRfr9jx1i1tQKU8JDp1AfY/J
u/G1F03e8JFDJnIM0/TKaniXdO3Kb6yjrsiVHWJIE8m8qJjlAm7SXBqhEFk3jheup1VLGgmOOr78
sVkvvdbe6L29zTK5Acyw1qgpatYCD3RgXIL8arA1jFdWba1KJBqqwahHOjMboXqjoK0XZ74UJ3HV
tBGmhdxxHOAzKtFgp3v6EYd/3yf9m3GZ7r31lEfuk1Q0t+f4QuB//pqwN8bdv19hnxz25PthVIOj
eXr/Vizty+yosyclnXyXrZWltwqPAm0ftK+zO+2/9V4nh50q8E/98R5qY+rrzu+cVD722s62a9jN
9Es0Jrtz7RJ96lp92ddPsjkaCswWhQ4B56TXaUdobxQubbV031D4yw0yVNaEX9NOgvEca8p2krcJ
NnPmQ4mD9ilGXn1mh/p3b+3rr/gTq/DplGUxFGYHDWvqbVjFzF+pz/nSmck50bHh/Nz86JstzOdz
/nMDPh1NbzMnsx3vdxzuezb9UsH5uFezc9ly7l/bVM6K+SlSOt0S0JNOrm0C9rM0u+y3IxQx6yGz
6Um3ivJbLcgXoCluamkulcbE8+tf1TgNMJrzfkmo3ua2rRgaoDBF+3lTGPXaHVqcJGJuQZeDpAl9
4BKGG2Jbb9zrrEgdMh518BeZ4H9b1jC9xHZoAs3zumCOiYnusraSQXsw8GbrJaRtxZ8C9RbhmF+4
6k1QGu8F6vqmtO4LhJodWwwnVrd9ay011V8Emb7Qde8hjnKa29ce7kRsK/gwVir1o7TMtaiekyFZ
wa+bFmFqZIP9jP4AYQAvo3I/6FeBUj462qtKhUNf5rrzPcbJDOzUchVGh264qDCWaYP1IMP+oDvJ
DSnWse4D6rPdY22atFzVDK1wSCFmtPklF8aBF+Hu8qC9aDCKDtZbCeazqtulT0rdPGnL3wj7z1SW
3z0/n+7rqTgnTdq0ALT/1lOgsadJDNh126h/+7k+/rut8vXx+TOf//SYDqEZAtDGCDG9FaaYh4v+
Ub0FVjAb7pBvpffndDF0a75ZDT6f2UkzowygIFoC7LnoJhUduu4qC6Caj/GkLCs2ZsW8taspPvJV
rk6wfb1alObH1MRSuehhgFFJ4oHAMilluTYbHyGVpx0anPeRpJhl551EeO6qflU0OuP/19TtV04v
5m1fzEvEfWgs5wlYILtckFR0Db3i2HegMMznyX7UZU9GdqiYi9juCs7EGmkjvTXd3CjueGkk/Qdv
1VyBRNdiUjEaBl8R+pYCg8doQb1rFy4YjHziPuAgHlsCogdHuffU59qD66Ckmz4JF7zOEBsyUspH
47ko0ts0ip76FpeGF7yZaXMsbPPa8rrrBDGmrZN9DfIIc+RtoNrAG5OdJ7SlRQZAVgJKziJGnLEN
UwnbA0gGMubh59bPHq7hmdcBBsJdLcgFyL1dCfSgQLFgihH8JRlb9VpJXtRW7sZhXwa/vICXJygM
+ob2yvbbvd5nS0uEc7eZeD4K77y78xDvuZ01z1TkoliXuow3h7LCaC7bToJ7tg4lqv8R70LcXhtb
Jc5WDFNmWnogu0Ba0aNTZXOgQE3xPsRXgX4H8KLX0b3qD5MA1w/vs+xQ1s5GUNxmCXFgIxyH4kJx
H/os2XTt+0jmqWvp7OrxBdByKZIrZ6AIjHcxe/zJ4muxOcakusny8oUcg0vXpDNaNpumR0utJzOZ
KMdisveDpmnmlnZhNt1MUmT2TKbzK5VHpEPO2sSYqRDKDgi5UPLlprYXAB+CeGvLe4f9u2GyUafx
H97nZrIelNtUA7Wo67N2km/27L3Cj66zWfBI6bESbC9bM7ju/WOCdj27CfGgIjpdBy4W7px0GrCc
otuXmOKr/k4bMWmnh67NV8SS/OkNly7hKY5/lNpzTuKCzA+N8RxB0Yjkh5c+Fp21sNoY9ANQKYFn
A14xy9jTqENCzOUiNd7hRi0diacifkqgoNeqWOuNStPfRRUasZAjNBbeeDX246bN4Efq4UuACpYU
v8XYv/oDQW11iTedAjRs0Yy+9Ma9Fb3InI5Y1GxG5z4iFwVO/MJgZ5ZmsCNoRCjFhYZvO/Xi675v
73IfVIRg0CDyt9gcYS0qcztFrWOHKwG9c4hgtXpLwPzrcWAS+Rg4j4NOHAocVMM3Fnb/IpBQei1d
P5P49JZkMDjhYQcjAxCo6a0j84P6c4lOZj7wygRvvnLVaZvGua9xxyE/t/t3nU6TqfE14dNpcTvG
Wp/nDUzUKuY7pow4KgfXf07i+tK04nmJ4NrXcH7lbKwLe9nhBtLhD3QsLLZiQAVAY20sfLTAPClL
Myr3oqnv6uTF8ocdkkuWsQsFj+6gfwiT5rX2GA7i1gXrxmZ7WcTdQmsRmWCSydt66fB/Gd1j14ab
qmH3XN/ZjFyz6rFj2+w2Cvu2Q6vKhQJfwh5ea4z/fVLA8nnyzbvBuGrSfB7Cxk28B1U+9MpVVBY4
ZsJN4YZ8iasFMFk4uUhpCrZ7fWq/6CWAV4Z2MP1wkIXz0uI5lBejcoOQfjZkL1HXzgw1XwQNmmJ8
Yn6O2Nx8HnycUbAMC2eiyXKdzIvCKS4yz9NXuVQ+kCtc9DB3OtwuZvXqKyM+OzgyebqsgJNH3Hwf
UyIUl70R7lxUWyV+rlZUm4KWHoy6bSfLVUBzJIvBJZn51mUCoPr1ShnaWQlFwCrA7pg47g8lSV8J
W9E8NK/TPnhqW77/cXKZBOouI+tED+gbtwDE+fToUNrVbCTjI14XDa5xpOmRKQ4KG6dBuc5NNBRK
/+zq9VVrHhr9kA23TP9SryVxBLIKr0phJ4uMLUwn4qXHq+2VVGPRY0z7y8v0Fa6oDrHaRC0J2SIF
kXEdGc6NaGGo5RUvTq7gz5TrEGs7oAk7iag9/KuxJD5DKageb9TwJjDZTfaYRFmNyrTYpAJlSwp2
zdIOVgRiKffWdn9d1A67rHI76t06MYyLPPLnMlS2Vh8ujOa17LOLeLDnnvg1Kv5BeNlGyaxVXx6n
DqILnswGY2xDGkt5kpLSAfrOdwqbVh0YBxvnLBgmmbfo/fd5/ytqDkpq4osFp+ZEK5yFZACu42Bb
BnDusNYO9MR9vh86bohcXIzS4IaDindfXW1V0Y+tiwtVQmy04P01WBVqzL6lJK3o1qSRr0LCU4q3
PL+xDG2OUtDjjalCmM2j+ir9Y+ZfxuUR7JPs0agTs9TZb50sVnqwTbiAg7wau2zbuNm040TB3puE
aYhZZWPVZDBAPs02q6uX3ATU6KePasHSW/GTR0EmNUlDxahAQimRmbVskioqETy8pn/vh911ZI9L
Jb0vrHEue2+r5tosiq7tPT7MYRavIx5GSYymFNGuc+miZcbWxvXhZwOVBR27YEg2dWZvZCVWbpcA
5LmNvRDWon+pwfBjfTkETOZrxb8NokMweJtKT46h12+kNC4zJdy2tXuwC/mP+OVfuWtX/2zNToLe
Tv7xf/z/mfuG3+hTgTzlyn0JfsO4nP6v//kBwq+qfjWf49/+/Iv/yn/TjP/4M44jYdZ0NQxa7Lm6
f/LfNOs/bKbXQF7Jatdsexou/5/8N1LjGGYZLsw5ugvE1f9X/pv6H0xNheWaMGn/iYb7N/LfTnYO
qquDQzBYJBmYsuU2TuprpxW6FgYZ9QJzIRbqVL2enJgOk4hP1+ZfT8nnVICT5vo/B+JIDEgxXYlT
lakWlTJuZHZIswKJm1u+mRCbfz7ENCT/1Dn41yEsy2LiayLgP9ndDiFejJJYmaoWr5nb3FmxuAlw
F8owXdROdaYHBIL/m+NN82VE7Saj5lMGcVSA/WgUMKVFS/jLkLdSLhuvwikmIiybJv0y06i7+yFv
3Ocw75uNbgv6cJZWJXythJuSCKJGj1WVN9dV0PKkDU1B377UVnahA3cEjEJFyky+c5pyZ0mfYlPW
ZryMx3a4FYBk7gp9SG9CPwhvlV4U+rXQ2jTdqMNY269RWKvRLqUDjdPVtVPSSzzfbbYJRqgIy6N0
jHvk+Xm8t/U8vombwKQsFTkKFU0Uicr8Kh9eu2CiMTE2q15RahXb2LcYgIpY1PPGy/IelprVsekE
pwiQRM/MYxR55nPjFhDCxkZs6xRvboKlY67VKSxPL82XtJ31de5l6lHj0YPeFwDR8jLDfLArwFBk
/GVHU82QltO0ILIkUshxycmzQwlHS1ix+TfbftSeeqHgA6kV4fORB6jbzU0AiptkMEMFwIdkOzAE
vn5V5HjT6kQd3ggzDkFKGElzM3Z8zeetBqafpFr2PkGYuJuR9JjL3CzAKWpB4DrzPErSgxVMo1v2
b8tEhyEe5jFczbHN0rkztOpNFstuH1rgbsJEBAcXrjOUq3bYuWU9PlV6bS1cqnY4Fq7UlzxP9V3T
yvQ6bIL2jUwlfLuxTJPnKLCgaym2ePZxx/pU+l7wwjs64d9sYLhJ0I6SIbYLucLtjWbT2s0E36EN
GlvRUWBk73C3ItmvNtAgFJt8cz0QO2R9I/wioKPsCYUk587WGR0xfHXYglYizcWl0UqM4lSljbPp
RtzGCal1/cZvwZlR1PY8iFY2JDkZSvFIOZm2CKy9KpbU0D0847ptoGsmWh8BoqR/xDSvhhmHuT5K
R+6fZKeYp2RZwJH29kphRYvGpZ7L+3hZ1R3Ny0KBn+6q6iEMlOymcOPiVmfTOYtKmG6IU/S11/bk
pzSATNMxct/Nvihvc6VWd0U+OnxRyd2T0tPaeyXEqFQpwHKMoA7WSpldDFO1nAqqcRHll2qhHXuc
KfgjqbLTUOUdDoxyWTRWxxYMemgZNAcTnuxC7yt1YVsNVW4J1Mwbh+oyG8ru0DCAWbuugvi662i/
Z4bR3vW5XVwV2K9nJUyOVakziVZDotp83UAP1YzGyg9bsefp8x5TxatWqunDM7WMhHlTP9wTce0v
DWLJ511OmTYEDl2k2A0XOgDiuWrWj4GdEQOcERRw3dl5fsgVLPG1SKeEBxkumWZlj/GgGctyaIul
Puouc7UG/VDqp/q1pubub6uawM1dBmWPLlt58Gv0E8QVWq+lQVahb0T6rQI7/kIT1fvgMYr1THUX
ja7+OLQCOU1XvVqjTrBSXSi3ikh6f1aMTEq0zuP3TakZuM01grToXFCNNstUOJum9PQFq/elHY7Q
o2PtdZxacyFPy6aQ+r52Q1qOLlM33asgYTEz13TjUtEiBoy8uAsn6ajouyhfpGVLHSw6bSnL1Jgb
NtLXscHwXus2M3TPeIzM5A21ojMnFYdnq2v6uyHFKVuWPa+6G1mbwXaMh6G0FfxWUflbrZ3ooJEF
tCM3N9uWshxfvDrx52EbiCf8TSRKpbpBPkk5bONK4jLRvHjnNp75qnTTcH2M5G/2GdCJA8KvUr1y
l35dvnZwlYjtbpYW4GzG8kNylUf1xCPzkEUMTWw9jobeXCaJXd27wWjsdGkPk9+WvSlEhyVVsL3G
Luezw0nch3pskr2SjvG6GtLkheuh3QV26G4iFeKdrI3uSugefSgODnAS05MgQctFqTxnLEhaQBiT
aoNfsYSmTX47e7eCmpo/lYoESBUNyjrKaiCKVe2MN1qLYzm2Mm1vwv3njugEwOlJq98iyCFkokq5
LbN8EO2NCYrg0oiHEbVFL+C9Bammv8jEgtxDOV89umPcPSmi6sC51fR9BN8bm/0r8RJpRW2ARyVB
7mGS4d5qIxiHFuwRv5zwQ3DNiU9gTRkync31dOeP0AGlGAG7CueS8AgcOJ2xrXXs12UDys8SI55J
J0SPIPRZmlXZbpxIPiwJa68Hzsg1mjY8GjRzlak2Q8RLzXFJqYoqkxCzchI/MKO6i1qiI7mpyAEX
Yxcq6zKrodgmmv1UycFcVnaAf5QcGHoneX9ta1DvRGXGULqsCy9i+YitwVp3vXR2iVEPV4pdVTtH
Kcx1WUjvMgpl9F7LbjiYTmKsZZ2Vq9Syn3JNT15yPK3qTFBG3FmJq104BLxeNLoEKlJhJ7iJCcaU
O6htxZ0YBry5wHNuc09jA2uE6S7Uk2Jq5zMN1JEP0IlGx5EvzaDmNcBsymPLQpVdOKOSL4UKjt3p
ajRHuThrIPmmZLJdF/aKiRvQILGQkupTB1kUg5cJoz24rSPfkCqtETAPkHxUekuBCxxwHDy297zE
MtPlJg7yalkJK/w11CUTbZHK15zehneBCAowbe9pfCF9UTxbje+di836Iwb+WlCi6LMowJnkU6Of
/toaSVfJ7vcAHmvhyg+L1ipVDuZzHJqdDtX5jTfwlkJuM4zYVEBqeS2vXHAti4ql9N6W8IFb2gEu
bRv8HX64+rni/bt6x53K2FQ1BUJcrOxfL6cW6b6OQvQgrU5c9pUobwbTc5+NXJXHkobn4ufDaVMF
fXpBQL45iIo52F+JBu6QSmhbyoEYX17UHvot+QNLms3bauHM+l8CwR8Z46h1qq1Y1evz1mDt7yfI
gfpgIfkhUcEBIPf1lAM87jpT6EO7Mp5Q2PfL6sXk9V+6837eLeyHDnHHpPF8LdKZ8fzz+X93uT8f
e/rzT09vTjGIl9U+VKJ5JKeIQUJSk8xcDBRNJXj2n4/2947p65me3Nw+a3JrTOxD0rxJPqFGfv/z
f187d4DpUn86ncxoqNhrTge9ZgC8a6Yx4NxBK1/70L3m7X26Nrc/H/O7B8jCK8rMXFdN0su+HlKw
R3OV0SGLt/09WDr1jl3ZC8vtvU1QcR+bPMDH0CryLrPtcwefHo3Tp/fzwafJ86fzVUpRCb1xiIdG
yuLRUUmcjXTyM+/kn9Hw34dByI2p2kGGfHLfOj5lhR67BxFttay9LCIQCuGVwciBvctciX+pjJ6k
c/fzlf3uZmIwsIApuozOT1WwWSdaNr/KYfT1dhNymRdunltnjE7TTz89tYmhyBE0RBCnyTRVk+ig
LeMjAo2V7prbRGk2yL5mRpSuB987c7RvXjeU1Ooks2Bt+4tpAx1RDEmdHAkCndfKa1ZnfJWRgNpn
+gZ/Nuonp/XlQCcPBiHRgeyC5GgWrbJW/MF6TbEm3Q62KECzsa2wlMJZe4qHsxhsxNLPfPPWDqFv
eAie1VkkmHQJQN0Ia4281TakcZsMmXxnaxpkn42wvRpNb9fO4Gpk1RXB8wj7YJUzWcxQ1DbwBcCi
8bedxtypNVD9fIoTHEoYSSHtbAZ08QhEuBLXZPAkjyOS3rXPqGfx80P0zevJCMykS0VLAwH9yYUg
ZiBLbBqKgwmKz5jjCp4L/8Er772SIgyGUVad87F+81J+OeRJRTCKsh2Mrjp6PigVY1wGCIOabjxz
Yt88uK4qEIirNmXH34YASbUVyfYInYCKjm7H+JErjb2oCaTh/vVS/vYQOJxZ7b55J7+c2/Tnnxac
MO7qQYTNsS3QixkqCIfwzHl99zn8coiTzyGPqFZKvzh6qR4g4UbAsJaVdiUMhtVQ9XCN40n0ZR1t
SsVTliQBvRpU6c5U+lm23ZJEAtENR7q2I2gEZ3Qa75u2lmd+53d3GZkUHijXUHWq969XoqF4rm2L
u5z9VtT7SF5EydO//+h+PsLJt9kuhgCBmjhOMIv0Mlj7R20JdO6Mx+GbJcnVJ8KWxmmwDJ6s7aXt
jT1tj2OTX4nsF5myc51WHgm1/3a31KH1K+Be6YR723+UGJ+eHIXOnm+N2tHPELHH3nXLnOfn6/VN
HeWSTwDkRIOxIsS0FHw+QheKvLbCSx5QMvTCdGi2pkqfJLd1KnCtcZ9UJy3BkYzWmTv13bPw6cjm
5IX6dGQ50H0cmSCZhrEzUvBFhZtemFa/+fkETzV6tINJRhfsf0yKeIMvyNfjNK6jjH3EcWA/4bUu
76AM4/irIGWtx7m/QSNZ8A7MWuPMzfvu0go+jjTV+azwxH89MBpYIw4A8FWeZ5KMlV8LM9wZWb4u
RbvrfGMD3jY4Uyx+92DCjvnDyyG4zDotrIQl7dzOj510mQBm6rYW2X1qhuuUbK8zF3a6QSefy4lT
85/HOvlKOJ0C7qBTj8oYrvr6MkVfG+tPQSTmTk/mVqqt8/Qi6cPlz8f9bjXldjIoMacpwqnHSu2I
nGhi9dij4GkRiWfGmXrjuwdTsLdhfaJsE6dev9IdEQL51bGcKPzlIYKdHvJl/784i08HOfkm4IZz
/HBoITxCTO2ua7Lbfz7Ad0+CCXEHW52wkU+eLFFJoueWydPnNmgclIJ9vl+9xFn8aIjs7udDfXfB
qMtYRdh0Qf48WUMqR2ShYvTH0Vlnw3XFfUFWfuZlOuVc/HmNPx3EPlkuaGDUphaDilaK6jLUHEK5
KmEXl0ZTtFd5IsErOwXwcJzXszrS9S0ixWiZMCiHBN13R6cr3gj1HHdATs5Vjt//OJxnMJsck8/B
ycUOlNECh2wc21W9JaLnIsDrh65jrYNSShbDhvSxM7f3vzkkEycQWZjdTj+lJqJuN6B1DXX3IX9n
t7SqZxTFON4O/6AsnZtzZuL/5piM1VhIDZ4e4+uKplhpoaMc5TTFDnDoB56Jeb6MttmWZtw8PZTr
c77bb1dvZpJ8Bcn1ntyiXw9pQdLJzVpl9R5XsZjn7xMyanrr9wMUrv5Qbet5us5ef36iv9sTu58P
e1JGmFUey4S1jcSvZXTTYx3FkEFrAcPgBLg8D9P8blX7fMCTJ6hCuKLGRn5EAfza+8ODhY/q//Gc
pu/Vpw+uaXdEJtXiWNYahmAlLrqV4tXDSvrxrz4P640iAXkHmSOWRk+3uCtGDGW4JyRhXLJR57XM
5YVKgtOZGuTbc/+03Tj5aCkADhl81YhEjCs/VG97wzuztftuhfq8oTm5neDtgyyn7k+ckCBigqX5
SBlyOLNGfbfk0ujmq0QcnEV78+sF7sTQKpMOQ4TasjbooSraKjJeG9SGZ27l9+fzn0c6JWBJJYHg
FNu8iN7amueXdL6VozIvl8RSr4rLvJiF9+fe/u/v0n8d8+Quqaizujywj66zCwvsPUR3/XxW314+
w9LoYGKwR4/w9fI1ScWu2imPImm3+IN++ZW9NUL7XtFHY/Hzob5/v/lY0UOkf0Gl9PVYDpslWynV
Iz4iQV4H1oI/zCTg38RVPhVb1IKrc9yyb2+aRUwxLS/nb0dDajM4JV7laJVYVsooJtqVtsCeT6dy
+Pn0vr2SdA3RKgB+oIg5Obsxoe6MiBG01G0wPmdBsqwjknn0c6f03TNhq6zK7E0ocE9LXCMdiiDP
u2MXO1e1CRYm8e9/PpVzR5j+/NOiNViJ08ceXi7rLcYjZ5tnir3vLtXnMzi5VLniV46bslNs/HUQ
3Lr5R5wt2yQ482x/d+8/H2b6GZ9Ow2Z7Jb2gORJzWo/vuvYeuNry5ytl/IHYnBbkFMZIgkAq2PZp
8V8IgT0nCC/NPgX4j+9Jc/Z65uxA2M0J8tug/ImIhKjaReEkS6kuswZhIJM/139loEa85N0Q3EVe
NSdvifBRFKrxW6x1s0lBXGpXtkIgWtxviPTb112/y5VoXbcVTHAyL/LhJsma93ISv2aoh0WQYkMi
ZiMz5Lq17XXThcZ8tA14xebWCopHi8HK3BoQwBXIQr0MkGirrZWcAMfBsH/nXfCLtmy2srtmR/ti
MWAXnenN3jOv3GBv5oumvfdV847WbRZhytPWfY2chURNhCaHtomWbdRj0CPLLH1QQ2Uhmh1W/HmM
IlmOx1oSdkI0aTcpjiuaJhVhqurSTu4NPO6jf3QITw+MRZkHGGDKTeQDWI0Ncg225bCrSSiO77T0
Xo1vFHlrJIuG+AAPNJLW4ibQ7UVGbs6QUwv62UoSxOFZGhFP2t7r4AHF1X3YPlVthV7mV9NcqRgz
JdpVM7oevNcAObLXHnPHX1kuBmoVnGunbYt23JSIKJP6LsHYO3ndXea5rr/XKvQyOLexRHvVve4d
vO7KQI9BgEauPTjdFZz6WMMyuMsx8mXyV29il0fNozQLS9556Xvu1gtf9Au+8CIZ1maZbUrDXAyN
fdvW3iIJsyXhZRdxuZclqu8EO76T74lUmZGKMas040L1P3QjWGWOu/JgPOf6pvBT4tsG7SL2smdP
GBduaOHkGhA0OHmNtkmb2+Z4nwchAb/6Pi17tBD5LpfdIUr0FR1BVE8K2XEB8G2eG5KlK2PvNcZ7
5GCa1sJtksOf8iMSFXFgdsrKMN9itScE1l1PURSZayJGjedKP87ohdP7QgYyWhiW5GPTPBjm3g3L
q7gujlXqP0aufmHjYurd6BiXA0/kRDD2mbmoCUmfFKjERSASj02rImePdEzLVjaMpzgQ3UrVMRZj
KAHskzWxzlJvsimhKzX729gfLg1n3Fdlwu+uyHpWt5p910RE65jJ3vqTzJri5XeUVUR8T+xiNTA8
dYVkbONZwUNCSFQ/vrWltRfQwbPMxdn4Rxl6VSAAyfFUq/bwaGB6QfxG9KfKRmh6dNUD7+CzJ92N
E93jDAcMtk80RmJhOfe5eaK464KIzhVzZR+yrXEIHQvfa32BTowA4oKYB806yMTYCdRAKqQ63cCH
ylD2f3N2XruRW123fSICzOGWZOUqlnK6ISR1izlnPv0Z5QP8lkqCCv4AAzaMbm0x7bDWnGOGyQwG
7I9VjptRk12j7Hfksu10pXej2VzPHWmVSHQt6FqnacAnlqbRwW4VM9FZ7OGJDu2ih3SEfNwUiyAH
E57cRIC5epq9BQwzTSSgxrKWrRVtpGDY6moNRai9ivBc59qD1T8Grb85Vdez6iNFBtCQlyaUleuD
lgCABkPzihOwo2NjD+NwUVgI4ZMS3IO0FwbS6DooG/4srmK53ARM+yL56ITAMcmhBwPBnD6nvbJJ
jPRWrfM7Oe8W/ax6IPaXPThRuZdgAA+LGFfMklPpFn73uKhxKiyN1CxWJiHhE29KnHlmQbrKPPKp
+qm2T3wUAmG3x5oikqbWbVol5zcL9NcKqvNcPWllYK6LKIGhIZh3loACmF8RDT3ZCoZBqRETTUrS
avGnF2ps+umFktnprPF9HeF4J7EJQ6p2to+dIT0R4qJ6TZLtVGMfMfu346svcmjAV/77qvXj+n4i
YtGsAkL8D4f/08IoV2aSR4OKLf7k4X+KKVb8PsCPK6+h0BmXcXx8axQrSOeJYxQ59VjLQp7wmMx7
Ew3g76P8cw79ds8+DXO2wCdVaiXBKHkwTHDZLJoVGiWWYGuRf2iL7ODvAdgv1WUDERcU18oA/pu5
gqtdXWqk/HhDT9cp4fH8jlkuR7bLfs8NDYubtq+Ord5f2Mv8NMKpgSJS62Eve75P92k9IUeh2EEo
fVO96JdCLE636vxWfv75Z7fSrMBcpL7ikaMLFiLqBlKJe8tFxZgt9UTS739/dD+9INRPDHbKIlU3
8XS5n95AhC7As6rJEySSEMXHHltKHt79PsYP/RlLpTrGeeNUIfpWItPmgnzkKTzq4TDuVV1orlOd
xPm2MUTyFhGE/rV8IVkrmc9+JrM01U7KgKB7PZxJeLLGZCpZV8T4yUJ5ddRyXdvi/e9fkAXNG4IE
iktQ8HOTJ/U2quY0HVCl0x2g2fH1tkzBTPTVxCSwaPeAQqE4CQv0Ta64LJZEbV54CN/fqa+jndUm
OBbFviFPEHvuFH0njw+/3/9zN/m3qzmb0tDFGBO6dy9SZ+FpmBBIm92o7Cq1F1fiSAxiWsrRmlQM
nyC0UMbGJlfBPi40SCWD2LRvZTF1N7rq++s8DavrTGmSnRYmKL3zAWtwWWVeYxIcLHbytBj6arp0
5pe/zco0wBWRFg0b/FOx9az4Ngp1TcRO5dWm/tjTkn0yWtF8Uscwe6koBu6SPuqPs5UVi4gmw1Oq
Klc1+/wlZIpinzfUVSp9jOAwKcUD8irUOm0aEQnERX3oviLcg7WWdqo0g2wJhuxvnpTCRzL44UfX
YQGds759zYxpev/90Xx/0U6NfcUyFEnSTObos0czAHOxJrXxRNTF+4TKE5bMtloZfTq/1PogX8nI
wU27jXt28kMLR9tsBKqeKeq7yNTSWyGaAJz9/lt9nxT4Xjk5A3MjZVk5VzgobElUo2tJvarfGlV6
iIrsj4yQ+fdRzvEC//+1REn1z4lN/rbSkublG0EgeNOKvQXC9620Nl3joL+X8P/+M4LyfLjzspHV
yFEtM1y/nBbE0JCC5fiuaqNWcLTXfEsY2HLaXaxUf5/P+bb/vUjlrNYSG/00KSTkADLzlMbfD8Lw
bJIgkg/VMkQGHAndq6wN6C8x5mWhTyBOhxJSBizVham5gRmCk9jwLxRJfnrE/F7YUNjliEzNXye4
WenrijQ4Lx6r7HFEKRPaVhwYq3nUpOX/8pxVSvWGrpxe99Pv8mmN8WlLS4EVHDlPLISnbpWt5lUE
kz8jckq/gFn++br+Hets+QzkIVMomx/1eA3L0dUszwd19vsFXRrj7N6JaoE9JOfeNQqCaXB54Vun
XOqf/iAz/LoonM14hZwJbcYSJG6bfIE5GyYdrAGCkf1lsPdvrWkxP8iAToK36i3/exGgeHovv+5D
vg5/tjEoOa0W1Oa8UzItx/gtgGxaOvG6vL8EA//JQ/R1rLMXBIhNPuiS4CmA49KZuM6pYkLsD42I
fpEIgZUx9M8oyvDPzAQ36leaivGCLFlSZJDHvjVgmVqMn1WprMICiUnirxoYzGTrbojOcuoCXujs
28A9CF90MyxKfQo+Jnn0fUI9K/IauniFLdeWMAgnCi7Q0rITtOF+ZK6F9FHMm6UuTqsJIMIUkJPR
NitJqj1xCD2+z0PGPgZZ5GGAMVfkwdZQqgM0jGuhl0jDelcK5RoQkoMpaaX72ENNYGT5W8AZ16Jg
E3VbY27daDT3FZ0HSSj2FVFEstHfdHLhBoCmesniwstFF0IAJOJTaKkrGBMh8K2LIM1V1TfJ4uLh
7M0SoYFh4hIju/WFcpMpYB9lARePvM0s1Y20fttyNNXD9moUPjItvCMWwU5z8QaewSbSzV0g+o5Z
ERVNymDgP41xvyeebN9GBFe953KwSqb63uw+ujlwI+lVUI1lZyYLRUjtyBRXVfg0GtAjEv+AjYaI
wejVmqRFTuivBfBa4ajdoSKryLuVk+hjCojRqfRlLFOwagZ/kelkY1lAAQXOfGpc/vUBP43SH7PX
b3K4YELxlNCQmeUKsBJUAixJpfghy/FKgPkQFPXKyIplX3WeANmkF97SKoH5iI1WqAUSZ5P9GA1Q
HksnQJgsNrIjJK8FPBJ5QOJMChIWrNVM7liR/xETHlfVbeIoXPuwzSpDd0Y/46ffTAbmI4RNk6hs
lKkBdJhY5E8nR2H8Iw3hFQSM7VjH+znQODqSCmKtGk146hFfjq2y7YV2QazWEYEKLIFhncB6LMDt
DbNha7m/ivElyVFrJ/MpFvi1aAY3jSDgNddjZNidcFVD7xrfrHgZjZOdR0+q+negoh+LC058jmVY
rtw3u8q8TciNVJpsNQaho8YjR2hQxBNA3GRR1rmbJciYhZF479odtAj7MeW7Wb7uxmErFdaiIVpM
qMQl2zMKg+U6FN4adOdRJxEvRTmnMHG55Lm2qQyLGC5zukdH88yuogaRON+VgNALQkfJV8Q8EqK+
IqNVC45hQmoziU8YL1Ym/vfWVw6pZCzKfHYnLEIZDBsfWWUYXok57DnQvVIUHmSez4jmQmnJJJ3M
RXM6Os/5JjM+uvA54PzStjHMd/h/FESXqakfYrA6STET1AsquL1uq2bdp51rTPytqKGR/tqY76Wq
QOfslpAYVqdUR4wCaysp7jW9XVgSbAHh3siztVZ0wIBI9gWPNyXdUaNEmw1eQwpqPDee0JJwI4+s
7AhQEn4FkCAd6Dcg5TYuHTdMsDUE1YYKzKbx+wejfU/MZ3/Ex9bgXrT8TaVXi4l4u7LdC0bwB8Vk
4sqI1kqf9JNkem77P/GsbjRcThGgIbVuHSW/HZRHSXroTs+9I8S3Pp6MigkpQhXGCsyU2FNob6q2
meBNMxHGl3Mf2EYGTaiR8t2Ej88pO9UdY8Ez2vJxMKQ3y0DNHY34RpU63/rZtB/Z6ZPyJjPDDpwa
1LC77UNYsH7nVkl/LWWkpVj+swTBKeyxv6m98WfMpGs5aNZY4fd1W95niXBMabe2aXldSJS/6nZv
TmxrrcwdZJMg53QjnxJEKw+Z/VIwyAoDXIovi/YHzvOMErb8VJxcPbq+xose5LDGaAG2rfAStXga
5aR2Is1w5eypL/3F3KYreXjJ0k2OnV8vQWkE1aqEnVcQfhb7wjOa3XncKJYP2uUhq6/ZJrolMbcj
iYR5FSyokHbkAUwyPzxKjkVfrKXQuLDnvnQGPNu4CFLdDkkueHpMo6fsgOuJcHYuDPLzzuX/jrXn
/mNNyyocKZPXxbpddC8WwMIhvft9d/TjhhfMu0n5BSb6uYAIRIVQUg06xsK2Vu9LmIxF/NzTZ/l9
mB9PD+xcTYNITDoH5yp6Q2ukeAiFf7SO4j2p107jJnfhGqOsmz3+PthP16RxRZImId78nt4lih1O
osmremU5Nh1AbfxucB+6/+4Qx2yDAVoliAj/NrrHr3vlDNl8GGuDZ6Vt+Z4rJ0NgCLHp98v53gD+
Osq5+nCsBJFJZPCU2+Sh3Wvrfl251myDqN2Snuvmh+JCUfXbi3ca0JIg5ZsAvsRz2HlPgDC0icHT
iy67NnpQTG1ZYVUsux4UzO9X9+1LYqzTfpL4ulPEwfmR2h+jrB4KuhrWpP8NtDB6soZJunAG+EGa
82XPqp4psipZ6Ie5qo8ZahkiOTsrus7jwb+utI4U6akkkHAiDno49AXCx7xNi9eTyyqy21IgK7is
RHFnjGbyLgdSttHn2rrKm2S80OD9fi8om/DOgrGUDKrZZ0cVVcuERpYqT9N7rGzFgQDx/1wsOFVm
ZJE+O2gHZEpnm/d8iAMCsyuPNT0G6pI/NG16i9n6vx5YGQY8II4ZS6JWcg6bHDE+tLqee4SMeUUj
HQufFYEq1s3vL8/3WuXZOKc7+umwOkywDqQh9wTsMZvpVVs3BzBhO/1OmcEucmi9GlfZ7bDTrqL/
OsmcjXx2I6usIt2zzb1p0PeB3+fLuASGLg5Ec/Yx/eQLF3o6P3454J2GU/g++EYo9ZxXALLS1But
KL3ogVTZJSV7DpbdkljUBSgj95Lt6Lt67my4sxpn0lAg7BlOLOM/VBNJgo5VzZHNOrRVIkUzQz1M
Q73P0pnWUPtQl77X1y2Ip3pBJsNb0Eahe+EOfJ+UTBOFsgFCxDBxepx9HElcS0IVll46WvdZlbtV
5r/CV3DFZrrXO/ll0C1wdeNHLMsPRZc8ScVEgGm5lWrV7ZT5gkrrNNr588C3JOkqtjBVPtf6xTLW
jawvPck8dc3IQWbL2JaTnRggeZX736/9x0tn3TRkFmh8jGfLjKoPgRTimBir67G7JSSFY9Dt70P8
eD0ymnMVrwOCrLPXWavyqlaN2qOR2FoTbAOzvZ/AQ0RCmGwtq1j+Ptzp/fl2+05AGGyqqi6fbzv0
ui5ElHRep1qkOhg+JPy8XxrZ9GgBjKiEekXb5sKYP97FT2OezRVFN6dNpNceAXR0cm0RqJ7IXvX3
C/tpCsc0cnKcKiZVtLMCol5nvpXKjSdNCvjB1OlE68KH8G13w6eJuNgQ8XSgZz8X06pqF9aQ5j0p
BvF4ius+AUbWXfr0+4X89ELQTUHLqpC9Jp+/EJGf6boPeaqT0htOAWhdfEB9+k2jWs8GIKzfR/vh
2dCjQyGMRYUt2/nnBOpJGSZt9BCIS4tBkSoiwKjeRCWWs99H+uEBITiiTG5I7HG+bdkSmGnlVEue
OBJEPT4jIFn8PsAPN44BTv/gGOf9PvuSenUQOp0BhL7axeYJdBM0tM7hiOhlckyybvX7eD/dOiSc
9BXYWhOXdzZepPmFP6eyp6X1n0CSqPEYo7zslOTCjPfTOJSEabXxkPAanI0Twt1W/B7Qy1A40vgu
keAwArf7/WLO4amiZZo0Hv8d5fT2f1rQu8Li/chlT4TT7tRPUW3rKyjwC9/178Qr9Uq4AfFyMO9O
a5+10hzSULeAYShSrDhHLi81BH6Yp7inosoen8n3W0c+yyZZREl6rNHr5OMrvZ/ANsEOU9SA6F5Q
JzHr5Pn3e8Db+H12tExkANop6Vj9NjsGqh8VEo+0FDlPN1IVOWItgSaHk9lWRPKmlidkxnVTBteC
Yd0I+HR9U+S8IyNZwWtQEJvXUFxIeppUmUPFjywNfdNEGhgQtGjdgMrrOR/VhV/Fyyoar4UgdcJJ
sk1oG3HdrOWmOnag4rp4opzUULXKZWdKC2C1AzxOyLY4Z/zptpepWkR69S626V1WWbdB4S/Zki3y
ebxW8+k4GcpqioMdLCfUSIKOxqk50PbfBEjUFAgctFzsHuTdLIW72XwuY+IhBCK0E8o9SP70Vn9M
B/nFr/OjoOS7RJuc1mB9UhHWayPhRDKI+IqA+MCydtUk3ClteiOCz+xnEkz94kYQKKDFOaADAnfL
blhbnX4fixYg26o6VGq367EhTuHwMPQI9qv4ahjTg1ZLt10luEoBr9uSowM3f02DO16aUzjbZljd
toMqL/Uo7/Zd2nm+aZ3Q+VSNkzXzdmUrgnAbj9mtBSWkFXwHJP0qDvK1Ru3FsixkjtTO7JnO4BCO
i9QYaDZx+Km0LSyudTkgIksNW0S1k5aKK5rZ30YaD71fPpm67hYZaX0IUJIcr1jMLSzH92gG7mqm
/V3U8B+Z7z9Sat+nwhS4/3CMct98HKeKIBOyLIqcrRRtQjRmyq5AK9QOzRINkVuAjKAgs6zGel91
vtP6lUNvY82dcmLiJcCtOCD5FlLpL08E/CHrt/y5XaBB0xFEPOqCvDUGZTFpDRsVMyouHOa+T7DQ
lBD7QLcQ6YWd74bKSo0LfpFjHDfRhtJyQ/VbaheYIEw3GIplrF/aOXxfMxjR4oRKIh7hA+eLOlW5
OSk02eslfYs8YpvQyL4w8f10UaQZn+ZwWm5Ymb/Oe8JYBEAfsQzFDeXG9G0MekA2gnEoNZ+Tky6P
F7YRP/SyLfHkpRRPEatkKZ9OHJ9mWkHyRdNHOXXK/6pu8mW/Nm9NW3SZRt1gqV0YTj6dsL/u+L4O
d7rHn4abB3VgL6TQIDOe4EmC4lb20z17S087zNtqoy+NB+Wei1ZDuz0I7qUW2WmP/G18xQABgH2U
x3h6AJ/G9ymiREGje/EmWneHdn2KAZZ3lzxAP70pUGP/b5SzcxOn7kiGY+8BHKn9koSFSxvnH9+T
U21AUlkljfNmv1mmMOYb0Wt0tAd4NetkK1WvSn9ft/cXlqEfrwWLGK0oU2URPDt1oKuARJiLHpK6
8k51rMfgBcqRB71cWFVLpkWIIpsLY/54ecCKeB1JaUcY/vUpRUmaS4MeHgfS51n2knW2jt35zXRP
6bvwtLo96m6Hvs+FuFrtnwLkt/cDXzqrLZUdaiNfR047IVFLv/JSOEfj5PQBg0R7iVZTsoRXhma2
1Vdm7d+EQrAem00ikGVLi8acprtarA7BREq6pG5gUSEmr2PYzmNrE1fj6iFJVPzISdnJ1t+6i+kJ
TutmLldZ8DCJVyNSUTV2+a+hJMcGBE/hdIYTmaotT+LGB9WkxqHdwaugcK4Q7SBwaErFrdhPyzFs
7bp81MxqJdNmFYbSlap9pwKgM/T8QEfoSS2IPDCIfAs0xJwi8WZGtumL7HFKfG8uKqfxCycKbhtj
oK+oO2IETpwdRA4a6EOO10pd2xFB8SEgCKndEWCyq4S3sSSJd77qRAhmsBJ7P4dQxS0grUjqtJue
dPgxFZ2maQ6p2Kx0xKwsmvakot8gGLKwqB4MxGNEAQzEZN8rzyoyw+pBhn5ojWgONWFxQv7JEQ6b
xrJT8a2eaV9VxDNRH8yIhYTBGITbPjaW1N6XJdlBQbcbGsJ5G3uSHnswAl2pYB5IbKNDf2P73Qqf
rq2MFfIpYF/IDZv0iFB0aZmsxwi1BYDZkeizOnKs5wf23bMovRUssv0o33BEsRP9KAnXanioyXDo
RvKHVVcW3iJrKQrrWn8oCGRVHmQRwLuyiupDmf2pYxJUNX1TkICXqvQ6gWCZ9bth0HJr3rTqGJqS
bYTaYqonGG+wzPx0HZK8lwzKs1UMD1UT70sLfon6rCWajUp/12iP+Sg4vk5Duh3pNnuz2tmduaqt
ZSKuEjYgke9J5Ita13P/EtDhqvPQFcbb1mptM1rWJLKFcBY42lf8oMS8RnJIrFK2QH4IEhk3QpVt
/Ko7QJoAUS/y/9eGfDDCD2wbZb0pxiCytTn2zBqwVANPWc6zRacblQ3o3519YjBkEgn61GbJtJJ0
kZM4Iakrv5QJjFpO082AWT/hdNQRIAAtOpJcWXuIuvdEgUR80FvZtgB4EC0HffHNVAnuqCMylQQ3
lnZZ+FT3tKZzkrqezeQjx5EAxOZJC5VtEmxNlX5txXFVE9zaomd3mH1iSU1eY3T9EsYJditxDDS9
NNEUtGR+BHbpX5XaDKqvdJL2voS+T03YVcBB1mnmWMS2lrfReFco70JyF6fPIoCvJtsmU+OovJuy
vtficCkpqU1unTjxEvssc+PswNNch028C/3Hmk14YvBeh9c9cnOLLjWIMSeeZCY8gx4qCQPBWy4b
dhvkm0pYwqB9EXJ9LVeubOWg16xV3IUvjVzcinWILLNCelTTF0YL0RKD0PeHpJZcC6LVhBh7CadI
jRaQ++fRa6Z9EpDEeLR4WTTubcdMkFEiI90kmJjwrkpdcOL8FYH3aNWwVz1zDmxktE5nQvB8loCX
Ud+Ls/fC2EiAss1stBWVwJlMXCj937bsUEbITt86ePtRSEX21CHyuw7UW+hT204jzTv6kMk/UJNb
EW9nYzx3ytUoHmnW6D48WX3RVdd6PrkVC08eJNuwkHfo6dyojiFuD90yF18SvuaSveYw70s4o36a
OERQiXrmmvofayztQmjdqaD5CrV2pCQcS3bDH6z52+Y2tTi35UAYTXlRtpEbNuJt24Ka9LNMsE0h
fc+78Foa612vGws9ua+j2iljhf5tD87vaPmzq4rDXjWDDYpt959xp6eIUMeINLmZUJXosaAfWPEq
xPTl4/u43IXWY8lUaoYfbXcfcywCJa/PfJPJwle3cyQSpCCTbnfIs+HQFPVWkY497LYypmrwMg2P
TaM+nUw05skflJL9MbtpJ9ll8ToNiF0RlqQCuoCF0Q1OyPnAH5KF3P2t9H3a+5wmdLtqQmfI7iyE
OkZxKIrruFlKZngdWhFJFfiLcK0Er2GqrgYYd3n8VoTy2kg46dd/Q/Wx6TkrrfPyrlOPk9i7QyEe
o+kDC4jN1hnqBxHs4cK0XuZ4pcgHKY55JUc7No/Uh4MsXpQGkDdTuLC3/F6ZoHaEQUyCLEdd7DyK
SBky6tX0+xqrOLRasDQjca1H6oXC0fcWpskwkOtO+GlZls53CFnTA8YYJI94tlW5HNfiZnZ8WyaW
Nl9dqjucyhxfdyMmzEFJgVpnERh9Xh81pDYqNHYjYxk4QfGWsBQJ4yvJzheOHT8V+hmI7R0saFK3
z482JQWOvg4BfywSLzgB1fLQDl35jwQGhJAysHTdI0t6OlwYWP7xCvUTlANI4amX9nW/NQW1pmso
kdtE63czYuF1CxZ0aQr1fKM2dRLYHY4eu1MEBWta2q1zfZr3g98A1df5MkN1Dq/LtI3vmjlL15na
BldNVsK3iti3AaMMLOY0lfi/oueTHaxe3nKnhZUlNtVhRL7sDKFWXkpr//4u8uBo4p081acO2NkG
tg6yKp05nM6Zdkdy5r6CLhtYzaV+0PdhOJHSI+QUrMM8Ot8nT6Q5oGyTPRUCsA5yWa3TxSxfoKZc
GuTsMKOOvHb1rHgDFCQz9ZeQtNZKOVz/vuf/6Zgh0icE687x+hscIpNSMUh6yYuaalpH+PBQphWv
v4/x07GCczu2BgagW3+2uc9qqdfjrve0JlwWvHO+TvzknZYsZiItfh/qx5smI2uERmaeuo9f32sB
4GJSJiZEFsNaZxYWVCPLyWiKLPHCSD/euBPVCWwPs9K5+ECbW7NPLclrlb9Ky1c73f33K6HmeXoy
kHOY875eSV93RpcAdFLVZ8nwunajV7e/j/DD7MOU+mmIs+dSN3ohhnV6HLbop2w2Y2A6EtAAzb71
CldcBxcLut9Rh6dZ/AQcJLcShcN5eX4QrNywIOZY7MhRR2X1TWC1eBsN9jhWoCtsO7TpvW5rIsPE
JNvPVhPdXLjs02V9nd2//g5nRe5hbFOLkG1vfO9dwTZ2ybW/ae3Q85+qo7W5lEj203uCV4G6OU4n
6bscRitSHa/osZ2TaUX0m1SzuzXZs/5+VT+9+J+G+cfx/anAMiHiqDOiM4krQ7fFLlqgRBxfqo1f
GuXs82rGKTQJxPGM25FbR8XXGddgl10YhDBW2JyuLrnu/6knfnta/24vzusgiSHnhDuKDKlvqX1P
L403Zg5HHjIs0x1nx2vF8djU+DaKvX0P0lVxiuW0jh35oGzCl0uVrO8rJ2/Pv7/PP2/4pxttxCPY
O604+ulHaBxJeVh1nNhCoor++wOVLEunzgQTjLb71++/9jWOSlnnzadQCDM+BhzX+zj4z20l6oKf
RjmbZayxLhptzI5FMXyIWvYaEJNoga78/Vp+EIp8HeZspoFtXaBXn9GfCdOyDV1lWV7lLgpDIsyf
aRYsTgd+ejvricf4v5UFP13k6RP99Mjaroysfuw9oxruS78/pI30P6zVn2/j6bv5NELFsbIR5x5p
a0q+LwgKY6GVl4rUP87Xn0c5m7jCGAq3UEMC25hbYa2vyqtsGyxM+FHUuXzb3E27S2/7jx/8v0vE
+SqXpXVkCSwRgbZUUbh22p8SqcXvb8ePX9S/Y5wL7PwoCqOUy7LkD2E8Jaz9zWc45QBRfx/npxr0
5+Xu7IvqstFv4bvwEgbrZpWsBly22fJiEKz+3Y3yz1HltBOl1YRw6Kx0WzdjWRJ2Ap6GXpVv+S8h
ie1jejclDaEKT2VAaXUQj2ozrfLxge20g0IGZix5J21bkvNy9GegdS9j3t/EI2Fi4i6Ri0UYJutA
8/IeDEfs3wHWRUYtr+Op2kTEJoxCf1QFcaXSH51D/OJ98yIqJSEhPcz/8rU22M8bzhw/AJFdDVW5
bDLF7Q3tpsn1G1VsXoouWKShsWgSyKqGT70V7oPRbUrpydBMguf8BVgDe4j7e5In2PaCBYjn2PWF
/mWulZdU1j5mKBKasQkQ5gukRRQJTnT/PZ4CL0HbPqkJEfSKM6JHq8UbnZoyEE7SUAkXQWQsS8c4
J5u7F51AkbcDevvoDvrFGI4rWVuW2TOYXQoLCAeSYMOGdjFHbLxJdw1U25+KXS2eIFUnuakraa+B
8BEQI9v2p0xoYaMMdFg7FZQFcYjG4DRUuPSe5uwYOXOj231bu2p2j7vXIeMTXwGmZSGhNnTMqL8F
0BOqAplufejqazHRNp1WryohAouhocgO3CBXbwsDjo4CTVzkjF//VWR+lmAtiQpxhS5wRLD+Q2Kh
hRUpMscOofdDeYUvQg2eFH9H7rQj+DK9YH0lp+GtUOTXSQrkRBVDm9rYIp0Eu1OjVUSaSdpOjl7R
q8wfxuHWCKpFpgRXgnjfMLag+ptUyhQ7CygG8HZIlCMRx3UiARA0dtHJOCExyJoQLyLrBZyAI1C0
bKpoG81/2Hoil5DsIMVtImU2ZVMeF3Vx6V2kH+bnlCPeYtVcgNr75wCUVuuZQkrSFNe9eJ9Z5aoV
yfmEhBZ7ydzse6J/hgLLBJEHSnSQ+JffGm7PXx8yYpJN34nLl4Huq0juZ6N3S1y47tSYrlAkG1N6
TM1805YSS4VmLAj6Y3oYnZonFVdIcONHH/8OUWmSQc4uJTwRH4Dku01o2SYVJjlNnQRPaNpNm9BP
1paQPNZ1dZQNYlAroglNTEKC2ycKdT5CWIL20Gv6mmpLLRPmo/DttVSvCGDUx1s95D0OelI7X2BD
cl/eZ4nMxQrEf5O6sQbmDseQGIZUX7BiE1gZiwfSGVYiZbKwIjjWf5gqIoAp1FVZshSHnR5rTsqr
EYubjF76lG4S4t5JJkHqMWF2uM/kjdmtY+l6pIwuPJbYEIQJ95NsYdroHFVFGdCyhKYJOBHAGxEH
Etwx2rDR05yeHtx9+aUPa4xNGylpgGOTMUWEoPDYyBQSbzmT633lkE3Q9CtRXevVW8zbYTWdkxvY
TtqbiPhs9Y8CIlQnBZUeC+mg5XXnP4x82dmDTOGCKh1netsonzEJL+YKYwzcuIDtGNO5mMEseVYj
xUnVWzWZ15KSbIQy3YaGdVvTc2qmv5NUHBNoR+SQLCX2sGZX0dGH/kHr3VGx0MhkKWFNcqSACCAC
KfqAqmU+7CbRWFQad71psg+l9F/AfazHnos5pZSIT5oe/RXHcdEb5qYhS7qvJHwDY7hLDGJChsJ/
EXUmBnO2fHtWxoewJwKxUW50Pqq6rNaDTI7N5GFOco3R2FsFflOQ3/psBzwQ4lsp9w8HYfJy/e8U
3ErtPdJcV9Cw6mbC0sSCXL6a2nvEXQ/W00gC011YXE3RHwuVzbzilZ4aorTfLVTeLRgfWFl2nv4x
g+dEXSpFfDUpL3FxVPBQhuFObvutgrUqnNVFRvNnSj0zecPtV6XXg77MypuW9NgidDLyqLQ5dfvO
lupr03eN4dU06kVUaitDvRvTzqmUdWzsmuLJIKxSHC1y3NpdMg+vYIBEaEBNutDhGlZXpxYUWSB2
3ScvsIs2/AKlTZQW2dvBbYCJKFP1zcmwo4N6zIPncWRxaIvCNebn2FJtsVupheZo5GwHHpHddXqj
EnSa+x9ld4z8t9C6HUVp4ae9YyZkT5KKOzBP0mSKA5dsSccqHwQMSH17d4p9CpkQjfS6EzZZ+9SU
hxjhSg6KDeINEZHWTPdjSB1LaG0tAM4CjKkZCLguqHAZtyWhj2ogXiVYKKforcw/jNnVhKNgZquY
RaGW72JLXPjzI3KxRGuJbyDXmdae9mGpx5SVb4QtVbxI2aEIdRePq21VG4V+Bd2XJnlS5+mdFlVJ
hdhkZWtACBZp5ci9eBAJLo2tPzJvNKQZ5CwFmb/IY66SoeLR7whzWsiRlxcbI98miSdpuwKHWUrU
0ZE+0SgsQ/U+e51Ni7/+gJlKNTxfufMT4mOvU3VhhP+PtPNKjlxNz/RWOs49JHijUOsCLh3JZNKT
NwgWyYL3HjvSOrSxeVDdM6rKYhQ1M1cnTmQxkQB+932v83LjsUjurG+W9drql1J8vdAUjrYDqGDo
TpoXM70zr2/9UAZFIpfNVV8Vso8t61ssHPrguqyvtXyrhqTibDPBTWM+2qtQZ9DaSymiyPCtHWS3
QSusFLUTkcuiqVelnF0nWBbHSghKShyOuuaN7ruISn54DabdIpxEsMA2m27rJtij0/Izq3bX+OEA
wkwgi29dql4TrQZ1arkgyPCVwGkmRA6PKk8x5UkImQBcK4QdAgAday1r7K8jvdqVAqq8Jfrxd7Ee
nPS82ZqhsVUickpzaEV44jSziatTvqN88/DDsPVesYd6X7THycBbS7xDRbbtzEtDG3ZWkG+MOt0M
zfKQmnhLRdiUkXu61IYtl99y8pFtDQezMWOtrcprbtLHAwGa9kdPH3/IcsyUnvTAn9tNZrqNODmQ
PdFkMVAwcrby61q5NZs1U/UuknbRcln1F2Z+rIOPIPumm5m3irzSi2beksaF4Q9RKcHBWkjHrQp3
gOETkw0g1kRgtG4w+Z2BT9OkumMn2VaDKBFMmy2v1J4jqoWQ3FXSztZs6qp0zLJ1mbw7Nk8v1z40
xe+q18k89AsBVTP3VVzUy1uWTU6vv2hogtPcMekllPtc2pTj6+ol1ZO5zTfJKe5QV1LAd58AIEq2
BRGQOwOLrnBVO0kCrkmjG+Zeo7mQWZuEGHSPADBZ+uiSBwE8dbjVtWMWbsiIVuqbOniu3ytpE2ob
ObzPWcIi5WXRDsDDYh3aonDTLjuAoMq6yzWP888AnizGTisfuQ7RGXF4k0XflHX5xuE2ue2tqwHE
Bthy3DboTzK/m1+BHBsybtmUUuvOVLd180TGYqAie2ZHrb2h/46zlYUyOXTxoXctfT8SMhvWtkaq
8bAjqM0ZdC83nya2bPzLgKEZcGqCz81WyzlcLm6C5VXS6m4TqRvdepX1xNc6Br8SEHl2ZajA9lFi
S+NORHQ8P6zQfHjJ+q3F7jjmHmZQabkRYbRz5BGsxOEhNFbmNmGFEPE2zF4t7TYHPgNK4vUlEnx7
eu/1s6UEvjjxtfO0UZb7cvCjevTCzCIymdwu+WkkBUxZWaqvhvBhRCQTN+9B9a4OqVsvz/jmEs3o
EEBegm5pt43Zw6lH3UdxTr6fI831VonRQAzuPDOnTGXTNffstkemGoTeZdN19TG3XnM8zZqOFTiH
FpD7Y0AceB8Dhycs2+4i34fN96LYNQVCHtPT0TPCdCYNi0Dx6o41BnY6Z3TfKL6H1E6LvOlGFtgc
fN7pl0tQdoH3D0gn8r0xFUO4Ze1uLYY/58cpsjxrIGFdQqwsMH0uSvEW5DJqtYtFSTcEW9kzGuqQ
90awdkwY4pjsx6ADu0JMyoIMuQBLIcxtC78iWleuD1o2+BYO3M1cbKI4ug+z1B7xAETeSgwE+snk
KISWN1bpdU4YWB7cIFOi9NnQ5pb1Z/DQUuRA5C/dNsY4Dh/RYbye6bFyojekW1m6DIC2+4w5nC52
3QOcCN+Ji3EU62ClEosuBxQdbkFXGfekdbkZyZ695gZG5BKTZ6fa9ZhcqLIrVW8xrA5QW0KvSuNG
0chS1gGVqK+sSrYDUfVTDvHWgnNQ/ZImbxMiyjL4AIVGKQoKKtwOmSYhRb8wylOZAnCnxI0rm5wj
bVamTgH5qBlWssleVLZN3O3jkkMGxnfLfCfUL/A4M467klCRFYF2hTxnzdOD5GkdAVl9CJTv3UKC
WPZYg4zfD62GrvauZ10i4FVOblhBwVedzCQY8EbVj2V4FbFy9sttYZXAr87UMoxjem7bVj7p41ZZ
fAD7JvkoI2+B9CI7mXArq14Lh0a87q1Xs92KkL+H0dYugwooHpIIBfnWCh5VHsU0u/j9kZ6yG5rD
uHorypuBWLfxflW9mpSweQjf08AbAEM8ASV+dRkPp6aCYZT7xXAvG1sh86zSrQTW1MlNcoC75+Fa
apiug710BwIFtIsWk2+DgA0naFzD8rqBhDzfCDwdUzejpImo+8oo7Km+m/m5kv0ovIGioeiXoulq
oacZr6HkTDp59HZeHUPJXb5jKJmbfk2eN6sL9pTw6ft8L+KQIlJNs3R4Jkkikp8IdirvhXqLDR8D
8iYebtSF5LiH9JZzP5wpsTuuNJjqWmsIHHXFdDPpB0s+isYWF0dmM2ngk/YxKdusvY07n9hLXOfI
lI8YEMktMnhImVF2RbMh4HvKR1IkG/FCfg7mK9NcfDP0MFy3J/G+DFEpBzu93CUQeNWFUdmwXl30
6Lfay4aKYH6pK9HGpyJJrsZqixhaby9VrP4Ee3go1XvlGEu7XGe8zlu924ritwg2QHoMjkLJblm7
ofA6KzDA7DTbUlx3+UUIRi7B1Njgedic4BFgwRm1fio7ZeyJeBP0myY/Ebsqecnd/BFV+9w45CGz
30btTXQibrw9wPNTZ34b2V2/t+VrCoUs9dez9iRdDpHTsy3ilCPcNJpnKNd1dJqUi0WAcHUcpy3J
XHbKmaNXSNPEnGOvQ38QcFDqvSnZs+kJ8r1WXac0YOV2H4+eEpzM6qDgJV7sIphJ70H7OD2kioPh
Gb94rUIh0cy6p+Uu1B9ruemN3fiuCVteULtN2ogzOZFVB6HFs3AvC9uucmEXl3AWFZyRcIy4WHcC
mXDWNYndmcxN1rzolO8o2Xc0SxIOFzOy00shccUoI04ImoKTa4FPt6rm/ahjjoXEBW2joGqJVP8Y
UZxr1m3a7Fh8huUiU4+FdqTBxYGwhZ3X+sA5SX2TP1eRQ7+0xFtycLL6DkL7NF9gO9I2vlXZyDuI
cb+Y851o9p48YOMIVcMI7IFIYOq+CrIF1gbVVWW5QfrW1geh3mB+oM7r85RinQBI0myu23smUM56
lUrbdHoZs9ss9uJFtOeH/PvMjrNITJ3wioV0QedOFvupf5XC3BHHmHGnHeOYvDgWq7JlvdNvZPNW
6XdZcl9TUk85pQ4sd7wBBoq8rfowvXVsu/TfUmZjNziCQS6j3yV8X7oXSLwbAziC3ZOA1+QyKW6l
c7Zc9P3S7uTxhuPOqNGs2eBwGvMFuvzcInHAOdmpcAsZ82jTyJKrJou3SBeyfDcY5D9tTRQh5ex1
2nep27TCpRwTharvc6i20/0S7FP1pHV7cX41m4WmILbtrHjWoaC0KtudbmHMj7CgEHcmmoBEyY8R
L6DKA3sezZt6xBugLC8W+Q4jsF3ShnCZ2ETYTPSGo3N3I/LzBM5HZIBtR0v3517c973qCwLW4nQs
DGYRSanvsYjkdTLmjdVqpyq3NrhAH9o0cUoSa/LgvozDTUy9r8wZpusfdXFZzx+xjjAiW27Lwtio
NYLgUI5DOx+FmoZNgt9FUrzXM406gmMtHvJy0yURwZ/zU9r4kZba5XCpdZump5FY2lIhuyTveuLw
qlRHTfSXhfs/DbHkRNCtxOh6GPxMV6GSZb4UIHrpnUBrELyE4bGDkJHO32gXuWWlbvI+7lzO3Ec1
UB60If6CigsT/BOUUidinU4BSPZvXNxWGUVh6MlparSnSMLmV1+ec4rTOsk5GA7tdomBUIeRAp0T
tdoZvdPqY2FnkeLoDMEi8LB0EyOZFXpyCczy4oF409aLaM0OgivTOAvnzaJYrtAeSs1CbmASqGqy
kHMKxA+ahl82XZJathnCR7hNPcmoglG7SJ3sZiQx3dgvnLfNhyF9AENiPY1tYlyZbxvajLY0bbPg
kcooMr1ufNTmPd2eZjkI40tDTm97SpZrU3O7nlZMfskilVPX0yS2NeuIIByGrh1jtNh1t5E6Ptbt
bA/6pVU9CvRPaTCE02W33A6SRAt7LzS6nfTENX+0C9VcKt1MAbZ02FN31wuuOTBHoYY4ouW3wusi
nYq8dQamf5petwtWN4TfSn6De/GYfouwE8K0b6NBhnCIb/wmTYxuaYfylhYXBzc11Pe9WV8ICUdF
UsI2GYW1io90sFUYohrLAsatJxngDsOybaVvsvI5ZR3osc2VODMOi5MvVxF4TU17xyg5kyH8CFI3
EB8WrXdSWX6sdPiLTeeJsum3EuN2XE4Rq6ve5vTH4NvmdIzrbSluE9hnS13gEyMnXlNmq0TGiVZz
JWILABeZM7tobO2YSkinnx2YWCFJz/Ko+Nose2O43Azy96qB6kQ2wHDR4j5bMFviZHKXTHiMZ0cc
dljxs6U4OKx5iU4pNiJbULNDq5KtrGPObVKcmhqM3gU7JOPe4kyd5R8LBKpVphUmDKCtaUTUdbU7
mqYrYlkyunnxJKPpKtsHzer2gsEAWpQICuY9KhmMjwIsN8YXGYqzl/TjTOK1aNIHYaeKlFxy6oDz
SECT/iA0I81mZTTw/qU3W6iiSL2Ny2JSIzSMa5e4I78SRB//LFdWwDWW25CfbAUcrbMTuia70HLs
wKVT3bDtdZcF9EoVpwcam4J6hxuki2HURuRnNlgEiViNsoBn9Xug8Z9ynSOjn6WcaQwnzWuyvwmY
pp8ri9rbrN8NHWovDb/xud7E0bFr3zr1oKDvmYkpR4MGxS89wo/3g2LZWgplHq4T94OSuWI5fIGD
fbayrMQVDEFWt4Nz7pe+CLNQ00+yxscEcVZVNPZofCUT+hQEgzqnSqKEJRaBs2eQaAYJXurVqzUO
cS9DE71WZrzOe6LX96Y+xDjFUKL134V49bgx06OUKJHb1pFqD3McPfXLUBzNKGKsKLgeY3Acoq/r
ZYX2otnc/xka/AyC/PnHniGruRoPJF2XRy1m82gyf7GSnRYCIJiK9/93pTOGmlwQWS2p4pVivSoK
pwDO9TgcQir/gqrxGe3k5zs6Y48NaQ1jNtGuYqEkDlOiX/uVue+nXB5kkispE0bEb+RFkYR3Q2nn
qzGdYde+VTR7M+tpyJK9Poi+Tlk4hlsDK64/P8HfHVqBV3++7hlnAQuurom57nqugiLl4kfHOeiF
nO99rSqergIu5fD++tENUDSZ5UeLWhH8igRwGshl68ySTq9RuCpxVVMk4wGtwbVF2frFD/2M94aJ
IzJ0Hg5GBWeAc1eQeNHwDsQTLnT/8MYNdvNRuIpu4UTb6hHa73V+CYQGiAaVlQ3ZjS77rXWRvHwF
S3826VWNsBS8ug007Ge/ZcItNjcHYkzUHmrxJKKKLFLpiLztK5/ur6509nqWCraKAQfTVNqktmk7
cohXa/XGbGmj/PkJ/2AOnpODdNPQDEnTVTJQzmZTqcVVURlYtsRddMQATvf7lhWiJb/CKxsaJjlw
cq0k+KwPM2jruBxkndjvSkMBajTj8sXS+hlFYxWgwfeCVSuhQP911ZszPYhmTbzKpQDaf2aG5XYw
lemA2pdzR2w+CnCoj02l9PtJz+LneY7Nj6IrrNSRyijlODoqV0Yg9PuMVIabPz+uz8YjBh4mGZGY
Z/C4fv1xhYKBNcS8K7OOu6NYRMQ1lXW/BgnooMHRMG0EGMO3f77oZ8PBElVRgQAHWfZ8EkyKMMjG
QKgiCgHwvPtMAlNslf+Xq8AaRrwpfZJjAyGLva4mZjOnfMjFZLRjdX4qMvH7n+9G+WRdZUfDusfC
1xzX67MRx4m9j2foaApi3co3I8k81FrW3lSdpp8KsRaJ8k1UD0fybCcaqeS1Va3fD7O1XPVFZm7z
sG9QyahAImln0WSPDDo0SlMJ7lQOGT1y2p74WnH4oJXsmG2a+bVpNq9krFper0jfjTRcvksqeF1P
Fu5OjkXIx4FZ7BUR5f4kCskmHvTme75SR/5895+8S/yEIIzhVLIaoJ8tIooZW2MVJEdKvDzfa9Yh
kb9wLvqHifrZlMagzACC+OGEop5dQwtkJQaKucrzzUoF6fYhdS868Ic+PCrBsxlczeFBCfel9YJm
KJiCm4lQGYrMXB8JqaBDu1C6EC0TuRj425yqS2VvyY+sfWN2EVaXab8XhMmuK5huIJJY7VC/HmTA
djkMqYyOxFVP00mpr42URXrKL5hS1B6kBSpCYAeRdq0JpJXQRA4Rukc6Oh6CK9InC181VT0I000i
4eu5labUrSoAcuqGZJOab025tZb3zLiRJN3RCc2oIsC+Z7UP7M4MvNjYaqaPVq5TyKOxaCDsCw7D
gGDYs6xtsktNamylK5xueCqnV2E64RvQj2+98jG11c6KHsqUH5PsUYkVwUul6Hs6NOjZiBHJlKd0
3LavqumT1Sv0ki30T+XwRptO4GHj4YSD60TeymQ+T8tFU/hZ/1SxVEZ4acx+3b9mKUpowetF0S8W
mfPpPn+xiue2+Z4GF4ux74fRE6tX+u9k7JSPWc1a/GiA3CqoaJIUfOtaQNJJ/ona3ATGfYe/a+os
ym0RHyv6Spq8HzKaESJ4nfTNFO6FZVtoPbEwu7A7qQM62PqqpLnX+Pny0pFMA/XIwCsvKIQLhSqU
cNYyTkpoSfGh7kwKHswOQwP9YokJK9QmsX2sosBAmrdsNV4OHQs18kLAtz3emhFIPhgsDgeZ2dEG
R31R32vF9UADPX4pyw+rZVG+SYi6CQ7meBeLZI+lbqpiCT8ShzQ6stxiARt5IzWQEIQ0JR7KsgN8
s7w5xXzBCqd9HnXfWjyREi39FqjWRTWou8oKnVr93ho3uczDOYbdk4q3Z+BD76A3IY73S3bTGDdq
cNtQxWrKvQ5jXwHxajbNVWA8jCGwwR7RaR32DgI4Ryabd/TnpXUM2iLBvrDoQMNdoDjdSd2jnGhe
mTnYEdliczmih6vrJ5IC/B5IpA42HQFJ0uWS3kY9PC062LP2gb0xco2ssZwKakaAPrc8qI9AlSIe
FEF1G/SvffWYdfuVJZArQPighQd9RMt0UQfvwXI9kxs13NWoDdX0oichSks2ofo0ZSWD2plKf8ne
JihfAdj9LdyhfDQdpBujddCLxUmD66E9CiiAU1BoGpm7FgmwBoEUMJcOB0I8QX4BrVD0jZrurM4B
yB04eyAhnJxVu1vpTiOS8ANx+TUC5sNbYylO0BaS98G6pNsRJoSYPERS4Kv5DdIEQ3+fa7Bh6B7J
8tAVOwys7QltDLdE8wD7YRT10fKaTTsLNjttVnOToDYNoxuLHsXgaIk3NFtN2NftQ6K9d2QJI39g
MTFRoT6J5kWv+Hn9EUFYMa5CGEQyQKCyar/UTTs9R8ouk+/X9BxJuo8FPxduyn4jYryu47ownqIK
1PYaTNsy7yrcpuM78ph6AHc6xjTts2XLb6rbS7R94XzQQ9GfYIugIaxn34IkVimnRJtI0fm21DCq
YArF9Gnl+LUhVMgKHy3tUTA8ofDVxqeFJrEci5PNfXWDp9FkCHVSZijX3pJyAw4WKBcCljRKdDvT
iyRhJyLOVDqI7ZVKd1Ypn2Zw62NmHHTjJTIfgCqyzJ9oRen19RD3XiNdt82V8pgrj5Z0zD+kYCep
XhPjreMIeBHn26pBejwiX8a54zamfM9gmwTWVqCcll/wquXiy2rxGowswF6Z+ING/2G3rnbVZhp9
c3TGtb9Qw4RAGZsx8sWMdT3/qIW3JRydTirtAcOWtr4opNpHVonu1NJIae0i+jAPU/fRm99SMn/a
J112o9EV4BiR45XCa+58Oo6WaO57NL7lI1wvX4iudWWrTHcSfyMI2zDeyQEQVXnIOjqaG6E/hono
SKwh7bFNT512ZeqbJqHvc9dm29B6CsdjUsIZ8WgY20390FvHWHcM4TmFwMkEgv2EnW7gSxIME+TT
Oj0Gp9Yj4O971bysw20eYc57LMU9S80gsy0BuJ8kBnAAzsDrL1keHifMpi1pl+L0LZ9Kedprw0vc
V3arNV4FRtkoyb7FZ5tmB4p4uZEBle+zao1um06GdbMMt5P2FjG4ivZpqkywwIPBtK4Kxhm7korU
us2cbobsijS3nkdbEgHSgk2ehxQkLqzMOwt2g0WVv9DuaS8tPDfvZOO7wlBqjXdheraCmzDyc2Ln
Rlnajgn2RHFjR3iWaQYdz2E/zZtBsqHTHWQ+AD7IZ5CRzsm7h8x4RLcFR4+T1cwQSB4qEtbCSwxa
7GgC9oK/eTfimN2AlknXoemMBgRIp1N2EgypYE8HYxKeCK1245jt33INaW+QTp91mKQPoAG2VTwF
8UYOeIA9SXHg5B0jQQH4GYPGC2ttE3E6VQr8y3HZe9HhS8zVNckaQ5g/jvk3ZQ5tOUV2PVyPMchg
gV104uv1pqTlOeCaj73xpD4EyVZPyHpLHledLyveANlBXvYVK13iqd1WApyN11UZinj5HgLANvK+
ifeZeKj76wGgrWm5GOAFWWgq0n00vZ5o7Gsjdqs6vUw56oDsGSgOgFaL7jGGdDJBDww4/oTfjHQr
xVCaeIqTCcw43prhhihsJ4Vopk4XeQ42on1b8t6Gd5X2Fd1B9jkH0ELXYTi9FtkhC/2C6kvI3ZCs
jIilj7rNThN4RlcACiH8AvWKED+1uM7hKCw3ncZb1NAovWPVLsIs1uXMVgnCiO+ztHcM+bal5QnQ
IamKq0bvEVSaMtr2ULykeWdBWgkzr7be0W255QqUmvc4Pu4F03R0Mrc0wdzV0vD45/PyZ8UC5aBO
+Y9d3G9mccjDpBnexdWQPlekrhpf2GZ80rWS5NWnikQsUyQW99d6zjBrko5ClkzWnzhtXKg6hJ9A
Cy1L78838tnBXwaQXKOiFMX4IdL5Sd/QlgiXuqlj7yJckXA9dZTZoZcvGiafPS7McAwFCxLEiMZZ
fTpLODhJYoRN7GDLMtLq+vXPt/HVBdbPf7qNMJVMjHXJS1jgWqmnvInv/3yBTypsGqu6SHWEp89v
wtCpLtKkanlOUYsDiFrguG56k47xhMxgJlLy4c/X+2wE8Kh4WBpSZfo7v96QkJSCTq3IngFRe7Qu
ismgeX7b1v/X8a1YI3FnJtbR6Bp+8wmWG4G4IM7feSU2nibNMSSM6os4ks/ezk/XOFdWddSbEIPT
o9oJ4k2UT+Nxbmv1iznzZYdmfaQ/jYEYju2iEkGvbmavFj1irD2yM3etX19gZ3YKJZtozK9iOz6b
PyTIqDinijRDzrsGQZWkSWSJV9ZUAx+ldtLcjOEXHd/PxsLP1zjr+Gb4QORjpV3pwjUWBraoeKLJ
ZvtFC+BHBs9Zfa7IuFL+MILFL3K91Z+eX5pzD73VXKV1arhjO09OISpY1hlZdDBGmYW8114n2s8c
HHHYUFtKhQgmqxyNiU24U+jEGRaqaUSOqTlhw6GjWLSmfMYpAn5vNeM1AY4pHYLS6m2gItBdS52a
7RiX7SMWuKITmcQilyFuuLKidUSy9qeuDoovmoufvDMFUTTgxeqI+VtvUVBJOEjN5WqxBH8ScTxs
YZ1V8xcCvE/eGtFp6GFX9wR2ibMZrDW6FEbLciyS3jXzB0nqthVxRlH4VYLUJ0vTLxc6Gx5x0iFp
V7tjpuA/UpBuKikEKRRDts0W6WAAov55aZLX1fpsoIAwqcoa2cVXn2cMa0SBTVEfHztXdIYdBi1Q
AdesS9u8Tk9CbhffsBm1Z1fxpL3kpS4bF60ravpMdf/8U9ZbO/8leEqRc6yJuqyfr5IRQaeVUoTH
HJ0Jjnn61D32yVS9EF8pP46quJwkEm/u054C4MeV//Vt+rfwo7z+x0Xa//h3/v+txLg0DqPu7H//
4zKmsdOW37t/X//s//yzX//oP47VR3HbNR8f3eVrdf4vf/lDvv+f13dfu9df/scruribT/1HM998
tH3W/bgIv3T9l//TD//28eNb7ubq4+9/vZV90a3fFsZl8dc/P9q9//0vHVHbv/789f/87Oo158/I
Yy3+6z8//vZf/0ljCB5m/Jp9nP/1x2vb/f0vSfoXsBGiztHs40APKvnX38aP9RPtX3TgSWzpwSsk
VPYmU6comy76+1/KvwBhyLLFxFRWasR6UmjLfv1I4PtMgxCxdZdSFTRg0l//+2f+8r7++/39rejz
6zIuupaf8+umhFsdulEuxLLNAY5N9mx+hhGyuWx4X0MVi01YbvDooJa94cDd7TXgXbt4id2v/Efk
X+36/nFVnDnkFbHhxHUOI0CYC2mCvitHkpfjG8TOjnEIPctTj0gGXCKYbM6699AY7fLW+IJ6wov8
abb8fu2zDXIWrKAK63d10+3+oZIUNvKXAXNnIN7vVzl7rkY7681SvY9koMbb7I6i75LaESKZ23ij
W3iS09jyFrcub3Yzj8Dj7U/j8Z8v+ucX++UjPlsPO8wb+qx9NxvaekvdDydtWinyDNb7MZluq0jw
5zKlosLJaQBESlUBnkgU0rnDUmnUe/IQY+rBvvlQLaJ8SlGBSHVXNaPxxU/96oWsn/+04y4K0eZJ
806SOC9ktU7EbPfL5/HrPvTP90FrXzII7ZCYOb9eZJgMpCrRe0JqdtG5Rf9em6gj1X+sh78shz8/
9TMXn98vc3YCH4pQF0Qus+t2wLSRS1Katw5l6J7+V4eus6OeZuisGnj2A1bg1SJisvPrPRVDnJB5
/TY6kp9dBJv+tIql4eR71kb1x1s8A766vfPV4vyKZ3MHB0MRIu+b+pK/wo50oFd/rOhu85DdSPf/
g+utb+W/dzbuUMYZRJUxIgb/JMj37K0hFg9NFYKJU10ofmtnbuRioHiZbIkl8MsvDkQ/AjB+uxpB
vhoRyQB65/hhhJ+QkqlvNM3m2a6vWgfr2nvdVTYmnpS0kv3lgZSSTeD9eaqeobzcJQsgSz2FB6If
jp5nkFDYWIEmtAwaaO/xdiH4cnKm7+H76paKue5XL1H/9S1S3WokgGCBydBhE/ntiDuPeJ/1YBNj
OUEca+PIRFuG4VjZVSptx1Q7iYI0Y5OnJW0xHIxOqznRDOJwEoo4iSUbDviS0vOXRxzzknaogRfm
pqJzGcGCvFAWjT5QbEA2TpOZw/CQ6liySVMUeIKQyu9q34yntm1HAvvyyu3yRo3590VxOTWR/GiM
0kgSZ9RZd6SX1V7VwmrranQOQTAqopdN01u0pBDkiOnbtVb7oYgNsch1MdKaHDvNN6uBLrksaMgd
SpXdLasxfInY/0ai2sz+lgViJBGqI5poEaUXUw2nzBn0SvqedMK8nWIlu6hUdbllcL7kUzyVdi1F
0kGL6UmlgVZeS1lLIpVMFESbaTCyZJ1GbzViATgR4LfVwTPxiQOweovGqH7JppwsPbxyEbQY5WzB
vAui2GVpTWD9pvEqU4vjpN93Q2nVvpZL8l1WjvV9Wsmh4iqt0F82CQrnamwbGI0RFVBbkj8/o+3L
pLI6ZAkaO0jKsnQjKIoCjlGuVFrSXuB+WkWIWV5dLyOhcEkHR1ofgtgtglh5KpamiUEq4nmrpFZ5
NQRd+J4t0/i2LAVBx6jEbKNYaMRNXfmOJafs1R1oQakXiVv3dNhHJNdwe9P8NC902VNj1g71IhcX
bWxothgUkTPnOsQ0y3gbCDKC+05ju6zi/iKVcvCiCNvwqbgolF616ya7SBvlkEwQhvHGxAF8iGY3
gmv4EsxCtMnaOfTluhQ2QFcdsOCwbMQUF6QlMeId3l400LNQsxdYYJfx2iru20i8NKoK/uViaGAn
c3gtpnXx1kOue23CUvGivIa5MtIbQk8jokrqzTDapIG+dpBzo4BHmC4xpthUEnbNOzoaSWgdhDiz
o84AzVFTDcWTjPlP+9X6sM7//16XmK/MVn1dCimgqNPOu1NVocvdCH9RaLpdAk+dO3QEpffR+bxW
MSh9juaHhkw7IArTX/68Ov22WPy4ODWOLpGaC63i101mjiI1GXBXj0VE3HIitVdlohdfwOLrTvX7
HeJstgbT010628kSK23VCC3kgj0zFme0KFCulk9/vpP1xHN2EQLN1iwywsh+pys1kgmNRjORFIjk
tuRKdhcGSrXvZzO6KHX4k6MpAnqL+Wh8ceVfa9MfL5ArG4aos8rTZTw7DLZYWIQlLrNStByTHkdq
siwnQ0C4MW4HKOx/vs9fjzo/rmaspwGT0QId6tzsuzEhO8foP6TyWYB7qJ8y5bKIvzi0/bA9/PVp
yrqyOuypDAwawGf3JKIAlAqgB3Efb1Mv8XPnTSMSNjp9tT3+PjbYIInugJYB14wW3a8DUNL6vBVD
1cGUzsMgWK0q4FDhi01R++QqhN+stCaqNXwNzoY55t01QUQzfPh49fc1EnakqA1qZTOK+ozT50jc
oVJVhY+AN/W6NgSWbQJaNg0kStluF92MPD0XY9mvx0jRnFBKmtdCNwURL1HLcBV2YjAbIkK+W3kh
6jZ0fgOJnGJsgjSQnvJaKZ0p1Wonhe2P3iDovwWiji9zPwsHpdMmFFJ9f4jJ3npGz999K6okaS7l
Qm8rNxgN8UFI1tZ4Hmj6ndWzU6GDUMZL9p/hAOtTvasNCzWHanbN09SZ8KWhSJl0tGADzbaM04Lu
KTmBuhgYC95gBsKuorEwXlWlFX6v5VYsvxiqZ+XnOlapblXgAw0SIUkwZwe8LEtTo8wnp3Inf3J1
R/lmXQEt2+jANuVt4ZhfvOfPLsjkxwR/tfhnPJ2tNFGqjknezk7jDi5GJI60nQ65sx5i5//F3nks
yY1sW/Zfeo5r0GIaAYTKiNSC5ATGpIDWGn/wvqt/rBfI6mIkMl7i1b2THrRZVZmV0ZieDjjcj5+z
z9q2uSlPwkI+9v2mw1V+cj2SqGLo7/iDbdbn+NVbgLz3QAI3HFM0Pt+n/g35o1Xj9ZuPv/33uzXq
N5XPZAKcI2ubfZWtKslo7ySaoPSVmj2mw8JG/X46/Hzgk1POcEpBzB5f6mstq4fLq8zPryunHYeV
bvyQ/BdDfSzHJbebWWg8rQ8UVExmEteZzGk2nuerVltogESc8uhdETOsxX3L5VlbT8ZkS3mJ2fWN
4ViBQEVIqqCAe1+hKdLKMFCxrLuDuVXscafjCa8cCPpxLfhrsP+fO/tf3C3OVu2Um3uTPDt9HbK6
/nGeL/v1N34nzFTtX8p0r0V/yDUdAw70tb8TZvwJ5nTT6v5lGcAH/HfCTJBksmlTdKKr2EnhVMRv
8HfGTPmXKJJsmrLQ9AUAGP8nGTNlWnJ/Dj4uaLJucKyyMicLJqRss/PIoAkTLIa5sjJ5oxUvWhpx
XSuMvYkurG4xa82t4Z7GpedQpRzi4ugcFeMqTjpIV59p7E1WVP9WnUCXTVFtFKoG9CkNSr2R22FL
xvDgJ1RppGLC5T5Z5LTpi05++kN4R7X0qAL6Dkz8co27QG++nb2I29+zOM9fKG+/72lyMEx5hnxu
Kru+Ov35WS6mdmPJDN0OqZg07FrxVlRdWxWTox+Ed26KzmaU13T+xxXGuZBlyi+DNz74QvGYRPlB
LcMngfRQ37h24sdb9n1uAJg530oTehpxCiqRbak9WPKVIUjrOt4EfrpRfAr7Ynyj5NUtF4nDUFt2
QZcT4oMg0xcOgLfJpr8mSLYEebBBH4I2U28XpeB5o0V/J/xtJ5SDW38w9rrRnAbFOqQ01ORxdtv3
dMV8/GRn+bjfA2vY66H9JOWLePrtk3XZmnPAaQSByjO1HbwO0quycq+6HqJj+8y9aR2odMVnw8ZE
1xak4pWYeKeEC49v4sLTlQc5ljCnv+7U1o6WYKn625TsX7+fOW17JGUtcPdvf7/eMnxvRLK7yozG
0ar+U5EO20Q8dLV/0gb8ng3likovzmZQAgJ/g2r9ZNAcJpbf5VbaDq3nZH19CJtPseLtgiHeNpm+
75TmU1QXnzQvuGNWowv3wBfdHTfvVajsxZDO8Fx5LAbrWoaBT0fNSsrrz3KTRvbQ9IfCF15w+byq
wnArV1TaEohClXpAc33Vy9CSUGb2GxHijnKvSGZMUxjVTlH/SpfoS5kkN6FmbiXX2NQJtwoBL109
vhGDzx+/XNp+eDpvNwVTNyV18jhmU2BbePv08E8SxjSitd4aUevXxp3h8937dO5FzUmWsqtafW1E
lSxK8EQO4FuIJs4aVNRP7Q2ULyXLHxPRf6JnU9PG/Sga9uhLxzqSX2vP38lAVQBm2qLibUpd/RJV
0jaoNmas7tx8XMc+nDoxBzivwf/oVp4+XKk98nx0bLXuP4qSncDea6pwnZSenVvjo6+3X8MIOIGU
XKmaXfUQVpKOMie6Hy+0tFWHW7uehfsU6nosCp/NxqQV+tXq6C+XDLhA7akrMkcUsAsNc5Cl8aHS
g4eIperWwlY7ivBpuGgdQcrfibG/T7zPAmBArZKvIze/dRnjXsr071QIaake7R75YhVqG0k17NrF
Qa9r9kUGq6bRyZWsG1G7MUXqaxGpi7Ddg6s5hLr0Wncx/08nJ9gpI4ViIArbvDp1HdSlSt/5ZbAp
Phlle1X52SYL/VMrAQesq1MFSUHBoYG6jV1DLTLd7JgFw1Uq0LrrqY46ZptNiJWVhy5Qj4uDL0He
EMGb0UuWBNaOpNeVGQw3Iao0Mx4PHjkQq5b2P7gqnJSwvA7UcNv5KF7raFjVBW3mgflVLtyvWEmQ
6iJrcCf48rGXk5dGMdGawweAR+Jn2aFHQC10UEoK8yruBXrlgfWknZN45cHt8OyKq53gZjd0ID0V
ZQR9/9i3DeJbTE5CeF6e53iqsvmBx9ltKGpQOWil7kYagbyfaWPsXOhUubYB0GI+ym12SxcwbmJw
EMb8wdAjx1fULW2caEA18c41Ihw18OURwu9Gq+8R99sGlAXAkY+1rr6U0pOXozbRxK03mlvsq77r
jbYdBmmj0FQMYO04FnQoGarxWBTadQhRwGj7Yz5G3+m3/TT2GLPL5uMw7boGpaDR2LfVS6Pq1xAY
EYWn2FHkt9mQHC1obDJOBpm3Dz/ljiSxRii1Iq0SLO0qtCjBhzVGNQ1fvFHwQiXBKYvsAem8D4iM
JNR1CAxCHZOjJGDBQfxfm49qGbzWbvpQjMjTSw0C0/AcV1wDebwbtaEFM0tIXKLBRermj+JzPai7
rEheBQN5GD3hZlw8RErseI3/KqvFXeILOzlyH3sreA1dEXu8SaUXvoqhfl3IabGK3K+ei6hVb04K
TjTaIN2VBRdMS6uuPT/ZNHpJXw37cIQWMI/9LRwXYDXA0j33MOrRU/u1a1iPKV4iaQEx0ALIEdPJ
OSD+ib3VaP3Ui+JHImcPJEWfUwEkQOcJLFzOVbNHfik85kJ0j4A5wmyHblihVO/6PsZsrjtVvnGt
lcVDlajP5Q+aXoRVTmf+qiOBea1a9Qt9EndRWNuBX0/5klU7IlaL0+JTFqBMy4hu0OQ/hRp+GEbS
7lwjv+o089FTgp99AT0ysxLQMcYOsthtXHVoYCWsH+IvmR8f9Uy7Bn5SAaAs0wwcAYQxTxafo8F9
TCwZymC+zYx8L6iNaRuT1DGfQgmVOAtaKNgZWfxpRmUEDSd9pbkcfKKyCWggtl194MYXm1cUZduV
UZiCU6SpB2/ChseQrlpD3YohykZxHCPbhxdnxg9lVe5Ca5j0e+odhQo4YOFPyvAbMdcf+wr0eq69
ClWLdlreC7WBUDFVAOwIBzGG9tKzw+BJiQOSLVXhs6KDUza7XZaKK4/sraDcjzASQmPc+CL2Q267
plXmIVZfKiM84gJ5wgjpqgM/Ixr6wSU71gb1M0KYnea1e1nCB0QYb9qGAp0qA2RUK7Se5ssAdk6l
Kbg2irvSkk6V6znhqZeyeyqfjixO3NOvehATrgo30pA9khpxBL28EhTQk4Ok2Z0ZXJcKBPvRcpJW
3sB1200mo3Ux0N8b3IlBC2Dmc175u77mGwMgiLH6WhHD+0Brd6NS2LoW38mtdSXhKdLSFFVU0lFL
wMYF5q51o30gb93Ygh4V7pt83ArwgeRYv3Xhu9ScAx+f0LPazu/whouDRB6VhkW6Ft8e0EkedmDo
WnAnyJHd6tns8Lhub1JapUfa9eU+Xw0AF5qp97tV1mbtdDRliK+d8Khia5J73GfQC/yj299jlvDP
XAzxRkTxPxNXbH9kky6hmv+o/wd1FQaR0X+vq/jf/4W5sF8irTi/HU5/56/LofIvNERoJWSEZiRw
pu6p35dDRf8Xyk1FJwybrjDcY/6+HErmv0QMs+mJJMEn4TdMzP/X3ZBrI5knU7K4+U+OuvI/uhpO
N78/QSCtfxrLawruqapN5qpTiH12efJoXomjEe4UVhY3gZock5503eB99xdx+G/jzWko9hq0E0zJ
0N636Wlpi2QxMtTV2BnYO/USVLa4sPZnD//CdXBWYf6/w+CFiRQFx5F5tiyK3dRsJYaZ1BL6xB5a
sZU9qfvoSAf0hi33ILT7JSj35cn9GXWWxDKVNERXLKuAklvgwMibbFjGC3WNt9f431ODX43lORIb
UlqzDSE0Gt/s0NespHKP0TzkL0fJF8a4NJE/Y1Cqf7sgBrUahzJTmEjhratmJ1UL9/XZtvZrFmiH
WPO/mhbJfLwdgbiqNMOIWQDB+VY9F9fCKjn4gDDCFYbaW/0bYB39hRSCZ1uPHy+OCw+QKoqq6RQb
JOVdmWHMRdpBPYYO6qPoHzT9s0pg95+NMcu1RIZeNVXOGAQGMuVlUkDQJ5t/Y5m/mcpswbVdqFlw
+BjmiDPhHjNf2z1a15qTHLmcOyklf2gtH0/t16t5u1uQFD57frMF6MaiOno+gw5bSDsb1ZnsglcD
Mdq2sMe1aLfPsEAcZY052Nq9F77r5UIu5F26cyqCyUhAJc5HhD/z1QOZbuwmBf6qW0Mkpzp6SLbW
2nuUnPROWPysf2XG5jOWWSvswpPobV4GC622C/K4V1dcLx3arMSv7W0J7xyAoxOttS2WafpeibfR
olTm0lo9H3n2rMcha/XUG1T4PZsubNaNtZucID9+o++3f54mJVL08VO/wnyzNMdmiMNpEL55bOjS
veK+jGZo9+7SZ7E00uyziH362YycDTKCmRmV9BTqaQZgNHCiUjDtj6d16RBAti6TOsWcXZEmZeT5
sUazfgvVdVqoB9D2o42JzZrOrnvVNm/8aqUeKXCdtKVv8sLeeT6qMds7q8yymi5jVFraHHUdUYDf
ja+ALxlx1dmynW9V8/PCVKepzFcoUYRMrXYqaprK26nmoyRUo895Zz6hTISMiSfhDkyKLf0kr1vu
YIcOn411YwNioHqG6GGpBHFx2me/wfTnZzFEWltZGxLBIuMNYL/mUARVkEIfz/PS+kHhRKCC67Qm
y7P14w2Kj38gg3hYaUolTZ9AnPK4XJfWz49HujgdlRhLw+dlqkm9nU4be0YTkrRfNfKdlOi0oA4L
m9jSCLO9uxDNUJZjXpmIp1KSw9WELPvxJC5/AWezmG0fcmT2wF4ZY9q46Fal25JuZDvZ0vS11n5y
jzpZwv1ST8rltzQFlCQspXc4C7zfXSlJGFVPC0e1DoN6DOMvbr00zsUgAuDB3wPN1lwWV1pG/fp3
lEe5uhm3Cpft+Btus1zwXJuklyPbunGoAW0Hi+bZ74qy0zl0/gtM2/fZos+SvOiJ0dRVbcPkOp6q
Ndhte7gxtpld/ljUTV5eMn/mO1uUoteYnIoW3gZ29YyxqM2Bv1fu+7W0lk7YSJ6WRrx0/JzPb7ZG
BzUq/GyK1rsxQwzAhR/DSzISHy/Ti9OaoFcGlyPqXbNYMKlCT2pGplVMEPYS9Ke5+XiEGfTqd7iJ
BMlEPMh/qYC9fVEavh6ZUTNE/a376X83f/g2Wfsn37W9Q+4YnOD1SXmSr8Sd8Vla2Jynh/Rub/4z
9twBrAG43ucqi0RThx4Ge2vhMZKrwwGpRrVr8ItwBgEpxMKpfvHdnQ07e6qaitdrjEh1pVevxXhw
6eZvzQWRwOXnig36dKVDLTAvHzQ0b4qYokwfQGubeGbD4y9tbQNMbSs8oaELQXne4629TigM7NL1
sij00tO1NJHjgN4CSZx9E+XoSm7e/fomsNtdx3b9aqV7a13x6Yt2ZAebmFMxWRnKwvO9GBUqZyPP
Pg5fHvEZyhlZhfOCL8sWMiky+UHYephc4HeW2cOuw8L5c/Dy8XK+uKLORp5t60HmVUIa82oFQm8q
k95gQPLGXiVU7cEwFg6qKQPxfgGfDTf7eNyx14egYqLiAVi++twma1Au1DmvKjSGO2VrHBLbvyOT
u3dvQOjaw+uTdpCh5xwUODorvCgWfqV38opfG++fX2nektjl8V9bhrpVNj1eQDftriW+srZgNwnr
npYwXRf3qLMBZ19TDQ7Iz1GwrIqmuyaGPZThgkJlaQT57RZVuBHuLNNCztXalrzHsRWXVuz0I97t
RGeTmEWJKfLnAdG2uqoc+CGyA3t3jcnPNwU/W8GOF17SwrL5dXieHY5ukJu5PzCa0D7AvdpRfsPp
wLJQYXuOGpVOHw/bjz+MpWc4O48RF6sjQT8T7MXNEBzTXN99PMLFI1+VaF8gzpapis+eYSLngVaG
AFpMIZVOJnVHJx4xvCLFFo42MNroRqNqYcPUTPemmUmbuqtgiGdZL+ybJqx2QVmmmL6b7UIbwKUN
X5XRG04NVkgUZvuRRCkUFR2HNcUVMtuUkjCc0Aa7CvXQ+fgpXHq16KgYhfYwEIOz5+xVSqJ4DQ9B
KbV9aOY1hE3I96V+nwlQ2fW2+iSV0f3Hg14KK88Hne30ylgLgjDR8dXCpLrVOAmgSgVKrDh++89G
mj3JVqw5ahKuqWBSq2/WIJgbWq+CQ+pRFwbPBz3+Pxtwet5nn0rg1WFdki9dlcpPD7+SZsTThLTR
YP0zH97fgdD5Q5zt5ZPznRZ4jFQUV6bAaa2cot5dmM6lz5AWv+nKLWvWu+SemZhNlKcmGbYuFp2G
7oCT4HuZtzDMxfifjkKEU7SgIFecTSZwi06I0S6uhrt0H+yauyn6hqm18u+HTbAXN5Alt+66WhJ/
XvzS/ow7j+isyGsbeUqYdGtzO9qRk8oOXiD1CoA3rX/QMLpX41a6/XiRXH6qf8/Wmh1BYg33fByn
p1pjOvUt8H374wEuhRWqSqEJGbGhvvMe16hny5bb4apQNI+tgJtMgXhCUipzA90YV/d4yTz+4id9
NuLsky5jxWoQaJDLtrZllDtxEawNPDGo4i3M7WLEwGXeUmSwHxaKybefWN7VmZ9p01rBpz7ZhcT/
uRNe/3aq9+wlva588W39GU+ZpYE0U1DyelqblaNsWPoRoaH+3b8JThhGTD2ja+BXdnvd3UAX3Yzf
8cx4zR6WLnAzg9e/vvezX2O2aIYkDbrAnW5wZKOag77VD+nn4QlA/jVWOvgEHdxVeRh/1D+WIqaL
yYezJ67Ib594W40S8QYvdxp6HDfNXX+FxZuT3oM4QnuwwXD5ZqkEc/HTpF/BwABepStjNl/efR2Z
Op9m6fLshSEovslp2B9N3ywWtoFpxcyjKVqaTRTZCj1pcyBibWKH1/k9VTOTHIPkPvmCd+Mr+teh
MG+sAZ1QHwY3rewvnPMXQxAN5Sk9/DLKrfm2F/VTTzZCuFWQY4DYhBsxwZTHqu8MTzzkLsqLQXNv
jda9lsnKd5IJ6i112sr7Io3CX530/23n6IVPeJKvqhpN4mTk500bQl3XbTLwFOSY3L+30S28OC2s
6TDY+3h7ete5QdD/ZqjZbmHImdCIPQsq57I5ie69g3Q9bBS6kIuFMG9pVrMIIDStptSnjL+Kt5HW
aA+9iW2DWm6HvrhfmNb0HczWEaBmXeEGzet8Zyid1gLis4wjOXqWNsZm5CKTOyjsqJ/8D5TiF2ZG
6zwDUTqZSsizfVDVSrWxsob3tS2Pxdf8sbxhkZh7ZBGOmKyr79nGd+Lt0o3twnd5Puz8yBxEFe/G
6WwJIRQ4OVpMpxqCKYHrJ87HD3RpqNkWUMpRR+Mqn0cjnXS3wDzpK751C7HHhbPyzXxmm5uguaEb
1DzGvrqzfHnXogn2KnEVa+FLgh3lx1P6ldierRHOCmAdGtcOpP6zWwcQqcCqRNZIDGNWLrBP1ePO
jqTmNh1xRRkbUjB6V37WJAO/o9S/oqZyFwwqyEhV+qzGcb3WXdClgZgFfKXudeBnzcEaaaCXdSiV
6J9gtVbNKcg9h2YJBQxrUDmSW5QLKaMLb4fIgjScDERB4ux/eyo0Upl4RSfyEYfmCipvIz/72VJF
68Lb4XEp9B1ySUNbMV8CUqv1UdWSlsJGptK9dZ/UOIzoW0X0tq4rL7yeC2f9m+FmiyHWvbSyGhYD
LpH4HKhfak0NFm7Tl54bElK6qtCPYE4wiyekARdkUWNKvrVPsWkTr8fg+eNVdnEIDjJgH3QyvLtA
an2YKKXP2WmIGBglWfSjk03kt6q6/Xigmab8V1QyqfUBCXNBgCo2m4yfIpwyMiYjb7179yQelE1q
B3fIK921j8QczuOmdzL4fUc6EYKHZrfUM3+piq1LU7FsktdAn5kextmVS9Hp3/Iydgn5i3sy73CR
WCd35mf3WP/qnW9sigY/lbW8Eq+CG4GO6IVT/OISPRt/9h3AYhfTMuM7qIN8HQeYzaHn1fJg1dTX
lV4vrNDLoxl04qK4mGDzb2drJYo1xjl359Htj4Gm/tBp6aOsbYdWeapApnz8gqVL48FaF6nSA9h7
R2ch1W6awsgNuuSgtuTVcEIesK7pVqNhrzgq63o9URe6tb7AKruUleXz4K2qU4XwHavOajQfQ2u+
xclNfjg1T3RvmKGjgyYYbHbB1+ihqlfAhpPXj+d8IRzUqaMTc9LHSAfQ7BELbjwMlGgJOvO8dgQ3
dSzDmnrjbyLf+lqUorwePPnVbfulqvqlwIihgXgQiU5NYLMzXa7kvuVVEEFQ5nMPgKp37YEC31re
6fcfz/LSVnc21Dzxqnt9V47mtLPmuCOrQansAwly98ejXLq2nM/o14zPvk65Ehmm/2v91OCi7ewu
gFC2xUBsrazDK33jX+sbNLIngoiPB78QIeHMROlSJZzljJqdtaoYunIhsoIqegLSQiSv3OQ6nm2G
PWjDzceDXZ4pZAs2XAw73vk/hCPertW0XutN40y8HeGlHa+wa98B8MUxjQwXxT2cBbONeOUvbMSX
dnxWrEWJkk5Ped487BJoCPpImDvG2j5v+qscVx96QhaGuXQVJKvAbYV/yQvNu2ULw8x7sJR8G1f9
BnW9HW7cx+iHilwous02gEaflP3HD/bi1M6GnBby2QrKsaWREvTuK0sOITRHhgTqAmc0mCXqwp6z
NNTsKMHfycv9mOtm58Z7z1JuFWE4VJYmLSzMSzmMN49xdmYUYWYEfcpjrBxxDbi1KdfJF7fjs8CP
CkzIEYeXZGHQi9saYRocU4tGh3lxlg8x08JpTJyKr6MDuL+NumlPi9kCmfcxj3CpAtCWOOmdxPm9
xJS5sOsEJ6t+425FPK9QViUI59jF6h/WPnv5N5bHWRg6Wx5RAttdkAryoHT4ZeFwGPGCHvR8858N
M1saEO6lUk4qFQdqTd5UsVA81Xqb2mkqLLakTwfM+yf4J7KezuSzFQ+OiqYhmSnFQJxcvAeRxAEH
X1d45j4tyZwunQNcWGltNpCMUQd4O9gwtLia6QxmCF8BZzpuGy88ukvbsCLLrAYWHfvibDqdQfOE
oU17RlPe+jKzGIp25wM1WGlmsbQNX1p+56PNMvCxqfQtcSIVjRWIY4c+RkxK1zUFxQzP6NWSdOXS
lnE+3OzxNZCAuJpMGWRrsipv1LsiBlpQoQ/4eAFejIfORvoVip+tCs2TEwvfcbJUDoadAB+lx+hQ
/FCucdw1tsl+KlLXArDwpSP84goBGUKDx9SyOq8RKWIm4VzAjb+0pc14hM6vHZVdthXWEygNEx7f
WSJuLA052x8p1sNu0hkybdxuVUrBg4Xh7cIDvbxS/sxrti6Ttu59f2CQdhNdq06/y51hI62x1SZd
0yy8vqUZzZaln3J0u7gRrjqFW6ueV9/zbiwWjsqLMQjWQ3+/qtlqrIqqjsfi15TC4UXGgcDFl3GH
S7MdrLtP+LJX4m3jbdv8espK/Y0U+G+TiJcEvSTAuK8DfjFkyjmz7UQKjF5I+A3CvZpdTZVpa83/
pE7wfTiW28W0+MWXiCgUaZ8ytVfMYrwq8SWsCAljNc8u9+kGsy9y08kx22e3y8NdfIuUSqmFoUqm
Cf/t7Ii+jDBPGc31C0zT9cnOxpWWtrDpd57v/8rZKNOcz750ggMX3Taj5NnKu/d20g4EOzcu85O4
ocyxW3yIlw4cqr8wQumZhkM9TftsQF/JpDBU2aEbH48YOR/UK8ms3V2NKM8WVCvcZa3rbowoKU+Y
j2mO2rQtYYo1LmRrLy4f3FqmbikQAO947koCNojlPe01naORS+h37rFdT2oQ4fbfOfrOB5vtMqlr
jHI3RSpC+Tmx7uUsXUj1XFguhqxBKqeTRMM0a7Y4ha4NNbflRdIFuo0g/YMk+HgTu3D8sBjRMIDu
pngxP71j1Q+1UAioUIijbYQ4MwACs1rnH48ylUcQ/YJqndrM366PrCoyq9dcwtXyqcDIU6IXweg+
/dNByFXRfqjBOETmPc/j1EEbK3LLFaZoKieXnwbodZ2ULgQj06b+9ttilEnNyvfLrjEvK4UYS+ld
UWqrMhAcX7jzysbJjD2Bvt3Ql/tvTOlssNmHLLi15Q5Kpa3M/LsxHD31XjSWwvr30RUTMkRLmvDL
oMtmgWlhVbXmWTw2IayadW8NeP4WXnDtCRiQA/K7/+dToreNqhy1OZOutbdLQTXqItVHXyPBN9oV
EnRNvqNTbOEtvf9wFAgqqFJYbPSFzFXwiKcSvaxqJpXEOHnQMdwuBW4XFsLUssQ1ReFyybp+O5Gq
p4xTuRppQwOSpKtq+yERdrFpvPRqfx1BCFhYDJRm3q09GXNAVD2mKtPuMq/790makCGIFJxopMCp
DKX6VLmG/9ylubiJJ/Lb4IUFhAlD5GzJWCqen2Pe66pd/mRGvvQat1LxtakV/WGk0+M2xZrgNbTy
8CbCZtAeUrFdJ6nfXWmpOJ4MT2nxf47DB1eu0hMUPfle9lQ5x9PNqI3HLEu0lRaADoOxIjr9AHPI
inqCWKoSvVo8KpVKH3SY6+auk4Ry62pxfuqE5NQ1wJ3aUQw2bpRmTgdczunrpthk0eDoSqM9pSaG
5dnQ/IyCTLJTPZ9cTMxglcoxwwUgMUAGorKySiLz3roviz7Yj/gOX5dSLB+VfryGyzgeaCzuGUn7
VnqKdG+K6eAkIYyUwMyGtR8kxsHqMbwBdoCzLWyx1ahZwgqTSM0W4KmsyLURzWUwEsVOLNZNh310
3qrVJqjTZ9mvlKMGqaVegR0GuDgi3o/SznesInjUEQZGWeWvLLMt8C3WqOWZY+fUmUKbvFKDn0o7
SGGUCHZjndKJSFR3PVDR3odJ8aoaefcoGnR74zll5GvqJS85gjGUVp24EkwcOIZe0gjFan2dF5nn
GE3wk166F0UJvjR14HR1x+D65KRX5e1GGgNvVTaJih9Yinc82g5s2uRxk5lqcBqTNNyLna/v4kj5
0qTNTdibI2ZrybYsS5yBdJg5zbCLMFV+iPsxOSSC1l9bSqA8BA0ixRhWhOFye8LsRvS3Q2puOVxO
oZaySOA0T1SWdJ0LMvfRFFKKLub7KsglLNy1R03DzUaREjC5knXf5IZk50nzosjll07GXqqpP499
6n7WBAAZnZXiytZgB6aW0rfK03ADM8dkV9bRNwOwpa0YmNZLZvDgaUN4iotQAhJdiHt41vpDiJ04
aSc1BTRf1IB7Sq/XeSkdrBgcBLe164LvGHBQB5Nh2lEIz0FoFZrYsN6493O1OPliLu4RUHZrCv3Z
ppI5y5pejl/iUK9FTH3CDL+EQtlpdZuvQ0yaXiQ1x/WF5lpbTrRhXQtKtaqK4DXu4lMx5PpDVolY
2dd+e+NHxiOpZRyVovozz9y3dd/TNqKLTVaOA+VOaaNN7EKvKMZ0QyqrPAQy5nn8AMhDQiusMmiX
W2g9WbMeBqx+koAmJ1dXR166flIq5XPat1s1xuCNUnp7NLJ0G8jRtRtYIBIUT/kZSoW+kgHl7Fu1
w5SHxipHCDLx56hLxc5ACHhTSGlCWiGvKrvyUx/oem4WuFuZgNh1XTG3SS0En0UpsW7YrYRTkcYQ
DfwGw7zcTEG2WKajdpqKvWOsbcq8yq/coJT3rgQ5NYlrEcBK6H7Ph6ZAaceOuBq5MBzHsZG3hZuN
j3ke4OIpptYuzuJwZ1hj8GWoA7faJIqW/xhqGnW4n7WsSvrj+cTbvrEDqa5ksE1p3m/TWECoaYWF
Yu4iXRZqB6IglhkVRIkHnnka43KkUBiF7+bzRj2UI04VNW20TnOzfZTSrE53Ouxc3R4y02/WbV+G
xyBV9BcBOfoOJ4zkLoqzemt1uve9FgbLNsvKAISStPj3WU2ywh6mdaqqlzcKHgg3oFJglxeNt9EC
SdxLE5sWvVe0yhXxBi4FtlitDxw7k6vnqDBp6epctQFAhSVewct40IK0+565MRiRKNDZ0yQfFglI
uNesDfK96JXts9UJbUmOKyyf5DzBKjCuI+zo6vBe5iq0GyTrR1EEuoFJc93tsfqMIGBVwtpqLMVG
/8ymnA5wBViSK6vMg4cqHbubyuqZYl/i0Ja0t2lRhZtRyD34uEO2V+M8tCsrAQidCf2NWpWTn+DY
OE3iazca/dJrIF2W4xcaOw+2V4e08MHqCJJ5F4zsJd1YifdDntR3bgFdpSpGfc82hhWkHFW7tohl
FDdgm0qJHzUMPlCyjmL5XS6nmk2FCLwMbfvAqTigxNao2XfHbJuKORf2Ngz3cu0ZDmZNuNhJrL6V
p4ZuYbtKWWobOcVazqu08Do1U+3RGjW+MTr71lR6B5ziRnDTTeA5Ytd6e05A0Eea7O8Vi50k8nVU
nGSgV5IZeXZU4b+SFW13NEKA0m5a6Ne8Ow8nLWw3lYRzXR6Sb0JeQgtPJz+2QU2FH4DF852YtCJk
asoclhKaiPPMDBK/F5JsEMtnNyo5h/yWHFnRt7yesmuewgxndtvVwoFu1bh+rfuh/zZActIDX/jp
0u5MpNyAFPL6IHbk3oyuLVdw117kqVelUed22JrVzguz+OSZwK/HhitroJrx3nWVeGcUmm2q7p1o
Raciv+Iq4W8AZldOL8bxJ6XP8l0fFtYmAxdyDFwJNo8ls+oFvxW+RbA/j7InWwez8kLHGAbxFPuJ
mq1bzKy2bZsFQHHEbpVm4mdfaMadMBjRXmhUrPMEScDEtcUSVfYCifVamt/8OM7v8XTSMChz05+N
J1p7Ux2LVekDwKh17yXsdX8jSDmhEp8lPGn+bozdaNNq5a4IwvIGi/u64/etlVu5g1IihDHGbXHd
kYKmktCM6yqGQjX4HrhiSYyS+yJOcPExjBCD07aPk62njOl2LEjTsFmhN/Nju5Eb3PQ0X3SQ3qt2
x73LNicbSVkIdZsH09vK0IJtMrtsz04ksdxKfRuDUbX1IoAT1OvlJm9pcMgzGb8ddSjJGUI0D0Ax
VSFtz7I1ELZBya0hyqjbQvE6caPkof/S65mY2lpjaBjgFsq+61Vf3JpNjw1WAh4h4avQyhvBrOVP
aqf0+ipuTOkJvHfyXMh1tSXGNK6IKGIqUyyU66JGPBaqlblPBLU7YiKTAgekOFf6Qb0NBT47JWmz
Y+HL/kNoJoWd9X5JfzRGpGxiSbjG6Nr/OqRyjlilLjt1rXoaZdqOJkW7jC0XZzFV8XAwigVpVwWB
KeHnagxXXgl1D94TccuaI7L4/n9IO68dt5VsDT8RAeZwS0lUS+7g3LZvCNvbZs6ZT3++8gZmSxQh
zp4zwBgYNDBLVaywaq0/kO3ZEq6/JSeTmURo4CRSnifgSdpcOc3TMKPATT2CQpY5ZeM+QeMKU6IY
w0pbQSmXTUQzlbxSUlOMwKUMyUKkBSWEcKLsizk3VuWqtiW9tbLU/JZX0fSKeHdVpG6eFLH9bfA1
x0O0O0PWkPI0DRFWjWe0eOaxyJv+a4t02ilhVp9DrYKLWzXyqxRW9e9glNKnxCi5mlWrAmaRt6X6
oQSjQim9Nsu3dainnwu7kaKzVAhV3FIZphaCaKojmq4pYwO0Ue8+Zkgt/TaVof4yxwOn4BDkb/wk
dp6ysAnQLTRN/z0rL1MeyERycT3h3tkkxb5vY+szEln6N4MV8iVulORDgNNLwOyNKXmyXD0aEqwi
o5mUU1pn7ZvAwBO0mifwAlU9J1/N0S7ecW13Ed/ArJxDr4/IxgkpPo5QZ2hfJNwKMIrVEEtyBz2I
O/CJ6fg5tG1M9zQNakueYqscK2MReKORoE3O+IIYI9pW+xGXRRDBEW+zpymekk+KHFf+IY+QKTno
eKglrsqL53FSp+TFkTNZOzpJNj9VZtTWZ2sYjfdYYRFTD7DA2RthiGNLEQVvpTpH16s1cvVhDOlq
4GrVzX3doQ9fdioenGU7vMpsGfOR7St/tJW6wXis477VEpkORNTFSBvlpYL6I/hS5VvdJbhBdwBd
te/CVZz7rYm1vK94u4eW9BJnRfRXY8Y/QO9UO7lxZOSK2Ald61gvmpnzyAkVBfhx0+b+rtOctN7T
q0wMFJkNdW+1vfLRcuLMC3osHY8q1+ZTRwsENmana4BF0qIKaIwkw3MmCxMlB/CQ5LYYtJ2rLJXq
QxWUMcSFXP+cGmX+EhUjd2RGWeZxUOLpuQYDNu8Bk03HJBias6NUHR4AqIRqMewurW5jgCJSVeyS
NBre6tpkn/3Ql3ZZP9nvi9z2ca/s57OhVk3gpZFde5IuNScdmsEv9Jyz0G20JH5IKRQeas2fHpNp
rKPiNfCDcF/OfrarclwBXBlF52dME+vHzuLcqqOw5kyInkxzfKwSOXqsoln/HeZ5iapeZ+25Q5Fb
sDRr51TVeObZNJOGSlKOR1daNN9kKaJu0hnNGwUxaTw3u4y8SM/yU4x6+Xcpjisv17Pshw0uDhEa
LY2fQSxh5+OX2Sllp+CckKv2iURRMljnY35MeZUcMmMgsU/saT9l1sCLRJJOiM3nb2ZIAX81cTVg
0RoCdB6S4lXno2CfjG1r34fodo6zQW4t/G9HBa7kpBTN78oorcesMtOHeNIHkjorbw/kydI3ySnC
T70dl7iLl4n9muCo6uZ2XZ79NjUeAs3oDVdK9aDczZmePedYBaDOOJGDBZJqPFfwML61aFfuJU0a
alcaUcPqGiV46gCHnkotS74PY6occ63SnxIE2J7Zq5OD94JZ/og1RWh4t8roQuZIPuezFuKcmgRh
hWSDEj8orTq+Ry/SyvjfWdO6PSDP3GVJCSvjdJIPpS45bmhl0ePQZelp6BF8lFuUHvzGKo+t09cH
SSuGgzkkrGtU2cvdaJjxqfSz0TP9KHyoGlV+0RpJ/ahbieO1CE7yJvbHGJPqRH6aYxldr6HoXvsp
NE+TrYQvU6T4mAFJ/XceUPm+mjXVy6d82AMXkr/obYiZ4BSQOA96QtqS4SbRcR7vrDLjvaf77J+i
dV7Nweo/tkOe7hH1dEBI6OWuwm3hA+8O9TkfTAoRftYk0X5ITO2DPvR26Y4ZXt5yQVkYm4bq2UqC
6UPFe/QI6qd/ldJheIhRkkRUrGjMt6lcoXeTYYJxzikIFD8VLQx93rdk+M+6EIsLWzK7czMmhf+i
Kl3YzW4sOZLz2I2lLaPAaavxIUuGOjGAnmaVVO5UM4zVQzmbofkeYVZuwsg0u8mbyzDQPRw0hvTY
qMk4UY6Xuuqo1mkLQCvuwshyHWcw1KOU+KF6ilOp6E7hbKUYGvdm6ryVnHT4TieqbV7gkFjF3pb9
WcI4JAt1m3RRMx8AedQoc2rAY5+mocycjcr1WjEM1z+UkundQHUX9bmLnoPdhJ2d5dQth97/RQkw
2OdkDxv9hLXy+GWQRdetldDPVyKCGGbjBu03v9M9LuSNKFtDWdREx3Tmk0ulwSFefexS+4EW0Qan
dK2zZ12MZIkaLQ08VFSBYzdoa1sedSTnVQ92wB5xGDlS+6Md43Yf63eTdf4vwObrE4n8lgF4RLth
9o8sbR5+tPX+yHB15GE7Pzgnx2avei3Fyl2PPAqaRc//Q9+Ucf8TeFGmzThZsjhh3FODoUSv+elx
yK1gY3q3hrdo1IT+UPelYICUXe3avn3SIjRXTOVwv3i+ulCQMbMUIODaDZ3Ot8yZlz1hqCIchooT
tt5Co65xSvCqQrQcIwmhJL/YV1nqt2Oc86WG3binOrMrx189rW3pWHhZ8+rsy6etUvoaKuyqCyWm
92IvaxxOkpHyoGnp2uVf1U8GvChpVzwGJ2WHtjBOTQ9b/KDbvod6FVP8/SLm5BeRlpvM5Vi9s/ra
neWfjfq+6fqNHt6fJt11x+g60GJC5SSItFaAqeWzEF6JAfaRG4NDLU7pg4k31KetfuzW0BanVj8G
gz+A+XfbvH5vhiU5kXZUsBcaDXur13y7JEUT7J82yGLlT9XAtpbogQrdh5rsGjZ5dMbex/kjh9Wj
XOptfboVyDZBwRMLoQkUBJdUozYNZEuf6DcPu9lThJgTWSmyfu+qb4gdnZxDB2g8g/IJZtykOK/s
YEBtNc5WR04Ti82C6MSN0hJz2lt9pkBZpFnyPJe++T4OKE3c3/K3e8OULbYhbWRBNuef63WqZ+lQ
NAJN3BxAmcDTfRSmH+k++GU/IlG8J4faNnS7Oc8WQRen5qSadJJ6UxAA0CmJMC59m8vf7o9sK8Zi
5Qw1j8wG7p5rdc4+lHOvB2nVofl6P8zNZhBD+QOGhl5g2H8uxot9nkW2gRoy85ekH4Ky25mzgtj0
z9muN/pzq+O5CLS4xZ0mS4yu4ULNw+IUmPEXpHSjcSvtuRVaEePBvxx6GEjMG7+ZypFgUTRsOKNT
Ib63x1n9PcVwFuJ3KbUaVOrzKDwoFPt7Xu2k3IcWZYJAN+H91Ic5Ru8SE3pcebzYTjdOAzHEq6Pu
z28DHQfG3MJ6YTEF2O04UaezJQTk/m9rUt1TH7bui7VPamk4y/I5FeDKi5WDD1CH9DBTMM+xJ3rI
lGJ2rQB6UdG7v3rWPuplKHEIXKwefVTytMXB0R1pc0aFuovtZmfM6cYiXf2ql3HE77iIg6ygEDtj
5sJTeZpMl1z9ID0jy6F51VmYYooMjSfy8JIiZxy6W2wJcQktvxyVLuHxo9ks4sUlNXRGgXMcJ6pN
9VeOP2Tz99H8FquJNwead39Ob29EQT7hBQ1vDhnjG2YGBn990wGDd+ef3ffmXbHz961rvFOQIauP
wX4LAH5zUItwFoqGFmRvASu7ntsx7My0g0TrQlAdvqVTqn62wunn/UGtBTEgsuGD5WDwssyvVblS
sWDkA3YlHo7kaMEbueqSjdtgZTliAYP/KykgQZYXX52GZZp0zNwQPxjT50D7bMYbe/h2IGJLcdXA
HwHRpS1mC639qIhoceNmOVGZzo9IPm0sAJF/XC82VAUM2CkA/XQ0KBakL7tus0gpRH6CE5psIjRe
PmrpvC85PJGMOw9xcrz/dW7njY+v4wMoEmcDy+bFEqAxX0wC5ZcA2LCDdKcgpJ5gVXA/zO3cXYcR
f7/YxUpvV/wABlYLpHIXfqG0szESMf3LubscyeKgUIqhkVOTkYyRsdO777qEZiC1g4qqoVoc7o/n
FjMMIPEymjiJLwbk4LOKxgzRhnPdHfOP4liic/Exfk0eq0ffTTCWeA28LS2v2wOepMoG7M01B0fN
Wgwy08OqlKMG3KcC8LNLvMDAMEbR9mO8wdi4/WL48kFpACtoCeegRaSGlSj6BSYbyqTFm0Pc1axN
EWqxoK8/GlEAV0GMZ1PBkb+exmCo87JCKwj/Fgi3LMEJh9ZGDXj1Wp8p6h4VJ6aO2T7Z3ef7X3B1
fBeRF+Mra8jWNNf4gFiHYo7t+uqWxsvtpX89uMUaqUlZo36s6EZhPBBQ9hvG8iUoRavbfuKheYqA
JMij4v0PI7MNZGUoxkKHXeQaekIBKxtmwCWttdezgGLwBnBdFVnuzWfjghKXBkRxe3FO5aNtxnlh
YjB8UDzlY166+if9rO9yzz4h8LLrTtm+T13AL4d6F54nBGeOW1oHK1tBaJfzzuEotpE9uF46EBz8
xqkzKgsAK46VU+QuyDxjX2t9ewgtpd84wlbeG4YNoE2QfEQiZyzO/67XjCTtkcorcOMI6QMNQBAq
CRhdpPByTb2hyDHUqvFqKApPl+IXe/hrANRvO3QsQPfc/8wryYL4PXh08vhBy+IPIf7iCJI7pa1D
mm/klM333jkJUzv0rLy8+gNB365ViS2x+OpIZhiMHq4TRZbFZsW0t6sDsVkj+Wlq6B35L2H9fWNU
N4hpZGsvgyz2ZRZpcuSDS2OzTC3dY8fJd3ncyj9bRZKBtMWq63BNgRXB91fVvg+x6mzN7NZvWGzc
Nm6CqDcwci26T5L1M9WTM+jP3ajZQG148+EaVPV/ycOzP7cbq2zlzLga/mKR1XOrV+2o47RUmO2x
qFleVTehDCcFKu+UyD4lMlmulPtAN1Ul3Ci4/tk1N98YP2J4X7CSb1jQ8xjYLWtbPKq1ycPDQ+mO
QqvSOSSPyYmmWmrjX25+Sd9nf2ls7m1j+IVPHUwmVpcDChavdpoo2jLPUmVRy++ZgvgEENalhmHu
FPMs46Kt74tz+CGnk+CyB8cH6aCfgidwJAgl+G+jbzDxvQkkf4bd0m7Co4QuB84GmJMV1FqYt8CL
tQ+TtfHRbu8SoZeE9ARIcbQB5MVH66rY6Ua/5C5J8vEQ4Xl9rm1rS1Hu9sATlu5C3EIUPeRltm7U
bQM4D8Kthv7TKQzGzutMSGxKoHT7rpTGrW1we8pfB1xUywDAzU2PohXFJGCzfIrg7BwE30vd58d/
TRnAXkMGuYtEGbABzC+uj/N8pqlkmRGcIfkRcZw9hm+H+0fLbXJNBJHUyGQbCNUvTpYxTxTLQWoW
gn+nYbdV/sQG643ZYpAUPMU+zR6n6zfu4tWY5E86ZTey6+WzpC9tzRqHkHzNljywcjvNd55oxAOS
nwCpoLyhbYmuri0ThOo15tBiBy/fEApgVyN1NMONUjk/+NSPTuZoju8zYMJeHODSc39abxc/zEMo
O/CSqPndwOSH2ZHmUiJeFg3Tp0rzi1PvS8m/nkiiwF6gpGhCy7AWSU2ehhIIpdFw9Wgs8F+GGxr7
vfbYgnUQzuz1A7mWBnbe2uI9ro6PxSnefOJUWpQZqzrquqaZYHvFFFObsTbfZE1lbjwuVx4UuIc7
MOrRHRIEncXqlJ0+xK+ZVlf42P+k0wwU6CRIXtYz7fHpq3JUPYTJT1vE7NvVch1W/P0iiTAQfTba
lO594eAcZaPO4lZm9gTZ7LGQAvNfH5TQYVHfNGQeuBoVletoVmq0+GWDey768K0z9B+qzj/dX45r
AxI6UZaOeQoPi8U8lnOTlFZR0cyLAAh3dXU0DVy7HL35HITa/n6wP2fu9XXJgFBw4+RwTIIuTv7U
wTUcT9W/E2FtXxzn0AOX549HkYkZiMZOCB6ZQPFokrrZ1sWzNlgdkC0XAkJBuJtfz6eP9HglxYTv
k4+yVL/VyEwsnDJrtdxIDNZ2gS6k3JlaGHrL56AtgEQx7HO3nKT2RRAuHrXM8Tfmc208OJSqQvfG
QqFksdcwR6VOIGTODfzoZOWsmR3tpwhTr3BjmYhlsPxwVNls1NT/SCAtzpOyRwc3oo7qUgI3H2NJ
770Ovs+DKoCm9xfJ2qAw7Ubqk384wRZrpEFrKpdG7h1rBL0cGQPPaUUaHpNe8p/qKFM3ZHNutU6E
+TlS32IXYBS+/FbIy4IkilgVQlnG/Eyt9GgcpXPzsk2+XZvGy1Bi7BfHx2AHfWqP8LDqns6BZnQk
W84nUwNrcX8SV+rA14NazGIWdM00iKU+7Pq9/rkkEo9q9Pxcs/CkndBmK/aY7FJZzGw3SnbRpnDi
6ocU1XUqmULQffHibPK4yGuTnwBAWgN3PhX7XImVR97HxUkyho020B+hmOUahUP1n3iL3VClea21
BvHiU/G+Owq5k3lXvG2PW8oSq1/xIpBIBC++YjiOcamjb+LGTZEewGy+BfYS7h2t2djfK29oejBw
ELHRYZfLyw3uBH6U+sIZOPpcAx6rdkO1U/ZU9A/9ThIwZnwaEEo/bDVGb+mvZOi0CRD/IRejQ7RY
PnMd0LaLyGXbfSN0vYX6vvXUo7rfH6X9VriVlQLzg6I3UtNY0C25fJLqZ1Xh84idlOp3YOlf8qby
XZC8h6jcuvBWPh7GRArOEETiv4uTbJz6pGsCUkx7UI5dIe11CGuxs5U9r1wAPArRvgVRRG65DMMN
VFpcupqLetR7JWjfVn2+oXu3Nmu8+dguCHndMs7Lfo4w82y5TAHVJ5p9SMPXLvirHLdKOVuBxFgv
1nscNw0QflNzCzX7gtmSqyumV6Tybiy3RBBXF97loMTnu4hVYrwqdwB/XPPdjKoPa5w3avMoRAK2
Rf9XP9LFDIqBXwSrq6GtZ7owrlHx9i0PWCpu7GBVpBSLQ0lU/ZCspiuHFudiuZFlmBTaOfEHGu5Y
ijsv9rl8GV3zhOkuLEEshY8UCvaFh0JmvG899dic4+OWLNPaJ+Qph44ZV6rKZrseaRpgZQ84THPH
6a0dx+wtlBthDgbqRh1cHAzL8QKoQOZKMUiVl+TpOFaiOZsCwAyR9FZqh69yo/005eDZzNTQCwuW
68ZNtzbDiE3h1s4RwmNnMbQeQLoEKkajrhc9jDRW9zYuVeNhOE0f9B/YZW8EXFs0Jg1HDFThottL
pjumnJTWak7/qpHOtah1adLGVbZ2RqErrPAfEwL6siRdFpNmldQV3VmP5BcbeZDjZOnpB6PLt7Kt
2xc37XVeog6VI1GuXcweRq+JkVoZmg6wHymcetH0VZqSfdmmT1GcHkkHN1bI7eCuIy5Ok75VsEpu
qBbG1lMti9Lkt4FE6P6quA1ii5xD4UGzKhTgVJmVVOzseX47l+ZB1oo9aeX/M4p6vasyfdK6YCZK
X38poVHMJUys4a/7Q/mzZZZbihYtpSykWg3eaddR2mmqlTll4wQpTOZDecoOsTeWh/CDSHFMd9qn
D1D/9io7242w4ZoP7VGFjvYp+VFsvGvW3t140PzzY26SLKdX4Zz+/YILd9objMrHV/tUH/pD9Few
iw9BDjsUQeX7s7B2gF3GXUw1xQQFogFxwwyZ2bCwpDfBLA8nMCjCAmT4fT/c2iZHyYDWNaeKzj/X
c+4gPd0YEVde6kB0kpSp8VBkNX/cj7K2SlEyQppMqHPcSF6pso8zV06tBIQDCPquU7wyT3SY60mz
UXZaaX9QDaXmJCQGMH9e1mUKI8OBblR5+3rBQ6i4xa/6Tb9rHgsvSHb1Md9tgQdvAaDUDzmSyes4
K0HqLnJIOB0zWt6MToAxRdaa2AcczOs32rF02137yUGt799vSREURRyh4MEVJKb84kpXBuxxfZjZ
buYEM7ed9gvSD9wWxIM3VuQtElqMjz4SQ1RUsC6LNSL7ljWUCj3t5oD+P8ad0uyquTf0T0KVVNmZ
nvOkeuJir0C9RVvP1tvFcx1+sSNKrJ/J3/9kFsIVMt2Pj7mXYJhqHJtTvUvf/S/5kiPaeSroByH0
ffMc6W0njjNVo94wmYcMKee9BIZpI69defU4fD1kfJFToiRlLxYO/O6ejNoCw4T+Cqed/zUCWk5d
fa8c7Jdpr7rlztoocNzmLdcxxT15sW5yPxfYSNZNF4Qw7Y+R8RyhtpDOGcyqt/e3/epe1FDgAEcP
PIHy7CJYqobFkPJSrdtJ+1HEc/CUmFFwjPMkeW5qWNdgQa1w3FH3sb/AkqxfhrIrf5k2wpN0cafP
No9db+NX3Z551xfzYuuoTmFmmlQY4IubZ6nc08XCUWLYC14ntmeQlY5bnhYr6T4xqQNyHtkKBbNF
ejxoChXVlGRAwNVEum8/zju4U7vwkO+2npnr0YAYi5efcHhZzLuT2Wo/xNzXw9n6GT3g3LoD/zK5
wlg48jYHd5uZMriLcIs1ZVL3DpqQwXW76Blr7UPo6W/RmHCrU3oIwk0JwNU1fLGsFvHyOos4E3k7
RciwPvAqiXd+FFRuUps9qFW7cUeleL+xataOocu1vPiC4+joUhF0VAbhg7Qn6ad+EDKR4846Gmee
iWj/b31HMY7rhIi9yrOMzjfH0Y0OYKzXM8J8HEPgUXZtb7qxY+8jXXXVCN0p9b2hvd4fpCaO8nsR
RXZycTrUQxhBG0elJguS/lGKHPWsT81es0GqjNAz8L+FXe1mk266VhXKL0bZSA+FMiY/IFn7T4pc
BiVkNoyWETFDB9Iami/ZXDnwvyz8BILGfqvFXfDSGUn4UZ7r/EGNUBySmkrZz1EGeZIbjI6DNA9I
z48J+jpBr0enstCmXSdngEnvD3ntswJWQd8bwKOGSNX1iH3dsdvO6tCuhD7mOIhHNB/DeOMgvE3q
kCAC0CRg7wjBaou105nmPJoOhy5Mt9dKg26dmEG7U/zhcWjGw/0Rre2Oi2D6Io1WC62eTF77qHDk
fYD/qBM+obQ2fB+Vrn7mtzheY0/JxmW2Mo9XZ8BiiP5o5vCNOQPS7ssU/uUDVMyMLSX/lXm8CEKe
d/2xZidqZ6WQONfi2itKJPrarw7yKbMzPtyfxBXAw+WZRgZyHQpoVjgrMeN5w2vEelF3TgTGWHgf
wXZ+EOKA80F/jEAyCXnAjZRLTNZiG16Nc7Eo5bHOslbmJRShNbVzigTPVSU5pBE6PJn8wS+BbidO
9h1lk41sa/VupMRA5ZAjh7fy9bAtBbJvID5jjymPmiJ0r7v3Z3ZtodDRp52PE4OpLa3F2zGNjbAi
QoaugK+wv7vSTePP96Ospx4XZ+fiCgwU+kRlw9kpn2u+2WFGFnM8D9BcTC9/h4DqxjmyMnFXZ/Xi
TsrkqUUjhlxutn1EVB/UcNhYFCtP0uvrYLHFwP7OrV9S2/rbHh0LeK4i3CaOrTvaO8QkSCaaN8aw
6RS7PjYq5VR4wZYuNciNdBzSCgsjuqUIYqloCPD57n+vlZ3N9P0TQvyEi4tHDxFxCU2mr/D7J4yg
yChdG/WfBKGPfx9JsKAg6xkyaMrFxvbF3kIzheSh9Z8yqXlXj9OzALq6Tet/uB9rLRGjDftPsMVG
7mpo+Wkoa6i3t/vgoTuaJ/nUwExAXXOzu7ByasigSYBa0OJjDy/WRw9WJmNXs3dn8oUeUaYXv67T
7zxO9ady8vudXqXxY6a08gFVo3/NteSZeBF+Wb5B2BODhoFkPzcjxKZobZzsNKZqsTGnK0tFFxRm
0WwTfefFEeXYSWoVAlUVPo6e5mWH4pOkQKETzT7xcmraXfmEwORf9+OunlsUL+jXClLUstFhS4Cs
0oCw1OHSV5StnC+GP+voRjjzfLwfa23DXV7hizWqV4VZo7hlgGBJLNdspBc7HTaQJSvjAfBELQZq
gdCzFH+/2HFjNIRzLKptCuboByTdviKilxxqy9qiBK2ORhTTYP7hWrN8TUtSlcVBSBG+jlGr8K3x
GQGzjft69S3NLQ0Ing3AWbRY/A0HxTyIfgpCBnXCCdyohxwtMtDVCEu4cxyUZ77u+KSF2fiIRWm4
j7vq+5wH+qcSM246Fl3jty4E+mAvj6q2kR+tVVEUBSCPrGucPTxKruc7VOAfqPIgUHM0qmEkDphE
jgCk1V/+ydrJXviGxCbqXCTvrK9b19PaSUR4bAhYnjJUlcV9qKiRHCri+YJsc/g23OH36bX43XIW
GbwJt54ua0Wxq3iL+xA0g5XYA+YfKbDO50GSRlwjR9l+PwIWPusxwo9A4LG4HiPTRshklHd1YRYP
Zu4EPSp7k3IeZ10/zpzKGznOygFy9dMWS6XqFH6Myl3TOEV1DEdLPiRRpe1y26peQ1+u040ja20D
0EdBLRYSl2Mu5z6OBiXtRAENE0E4aQW6Pj/+/YEh2ue4QAis2DJt0yLD7CSDS82W2h9Rhkl0P2xB
kNc+Ke0TS6VLD0zLXBJr8wTlbT1n3gRZUctd9Vf+NfUcKvLpcz+7prQLXrbM71YeM+C1SBQFaRlt
2sW3KhI/6ZKUtk0McH6XW3Pkzk30BXXNpzisICtDctn4WqshNRX5aHDOBpYr1xu1Gv1uUBQea0Ub
fOqc+lwbCpKSJrXPwa52kVNvZXZrC5ITAcAR6Gr9pg0WKS2KaBxOrqZnn2ZHPkfKm3pqsPJytppS
a+ckzZX/xFre0rpaNdVYicVPMTfclR+ybp/qD3qMXj11OMingZK4wcvWAbRy3cCVBATNg5p21fL4
y4sqTWcJiF+tx91DOpf9a1Mm+ZsIhcCNrGtluwF7YCJBJcAgusnwMq5OSaJxqQSVeSxjJzxVbaz+
dX/LbZyowBev10lUWpFURpyo0xnzoT8PDFRJTwHgvuFhq8a2tkQoT9hC6B+kjLU4vpvCyXGqIkm1
08rwpL7w7Ch9U5T15x4+0f7+0FRxOC/en9hx/RNtcXinmlFg6kFHQyC8o4fsnfNcHpKPyg/judkb
5/gHlVJqis2+fMDbmB5HtFctN8EvOsCEJj1qH+//oNVVq/ItoZ2BtaUofj3XDRKzFZpff/8giMV9
8xElYOMhow0ge3H9q+l3olrePWwEXllLaOXQuxJcX5qsi3mvm1STlZhMbNgp42t9ao7ZLtmF3+10
VyLxhC3af1FPXTmBeJsAQhS4YjgPi1ShmJGvU00K1GO6Q1j1CdHOKTsMv8HaM+/6PqveJdaDyHXL
49bFvRobS0ZV5AnIgS9iy1JghVIKwreciuBJycvpneWn2a5W2+KQcC9Qocv15PP9eV6bZlKi/0RV
r7+vhgJwHxqwChOdBoGLCOeHDpm5LXn4tcFBDqP8juWC0CG/DpPXchlW06hhcKLsu/JZLd739WOT
F9ybGzeyuJgWW0gTFUWI/bJl0ae7DlVHjRap8aQJs1hcMvxTdEK457jVzlk5VjVbIGJhLlC5W54L
dpFaVkXr1sVqggRGf2hQkBuCaaO6sRqGxYhIgUG3eJlfxElSSNEEx2R2rO+W5FcYEzQfMaSNNy7f
1UA8XdniFEpvXiUa2oemOgR0isO58dCgmyGW9GXitaPQkLy/6lb4iqRl1GShRPKcvHk0QJQoULOD
H9BitBPunNcpdSHmTQf7HcKje5RPD9YuOdYHQKTRPqKYhOrk0Tzc/xkrix9qOpbCXFiQJpdPl7rM
wywych60qu45k44eWWFtQezXrqsrAMxiY6tRmppWSeFGCEoNmEr2bvrZdmvKRvlO+nh/SCur/yrY
Yj9LSl0zr7xnJHUcvsSmWbyhoKqds6QJD/U8KsfQr4M9MqOZl3Zpvr8f/k8Wc737eGjyzKFgJRTP
lndzLlljhAY/2BvNeJ4x6O0nkPb6+7L90OLZXKEJkefqflDq4/3ItycMmgkKqCkwOaJjvhh4pupt
pOZ8S8kvFI9Xaf4A86AF0dQNx3Gsi+NUhVuGUbfJAUHZlPBscAwxl/dFE8yKOg09IPxolF4byVJ+
SsM8uJI26yclrP+9QoyIBwncFE8BeBvXZ9ts1YPfqZBD+m74GSp95ikxRExtLnaWPUkbz7WVUi7h
wJbSN6XwcsNmyMLJqVGXNd3xZ7+PHlJP2KEif/g07bN95G09OdbjwZxQTTBuVCUXiR26rO1sl4IC
fm4f/07smr3/MHnqPqZurJzuL5nVr3cRbrEx7RnDU02rmc2qPseow+rJSatooPW/7gdaecAxkReR
FosTbZYxGf2MI+AJIeXdcIze/e0sa38RyRPQmI1rY6VkLSKSwiCQQbVJE9vlosjkW3FNnkFE/5PT
ueaZ1vAehNqEfQYscKyV3PiQH4sf0Y/7Q709UkENygYcHP4RAOjruBPIQkuCTuyGbVN/rFBWfEi6
cNjKDm9vq+swiwlNoFtQomS355KnDMf0ZHiwKj716sPQHfiik2d60wMoMTbj/2+AiyKoEcnYfPRE
tsdup4V4H+Rf7kdY6YBdD07M8cW3Az/eN5VMCBRgs6N/xOoL9lIoth6qoAegTTD6SzfYyW607x7+
PRCO8A5VUCjHKtna4pAR96Qt8UB3bWsEJlJaXyZbL6Ei+D9CQ9lCjYkvdX1hXEX7MxkXg+0SZ5Tk
SizUJ7BpHgCG/YA1neqCB9neFmL5LaPBwaEDBj1S1DWup7ZO46afA1gH+lH/PRztk3IsTtrOfPNf
+MOt3UiXsRZbUGm10m8yYimk1LvyVJKLYs4wvi9fW3gjQomhfJJOcuZuyQjdJgFUvC5GuXi0+Ug+
l38ix7hqCnGrzgsfMu/fp8DXYRYLRVWyLurJJNHNHRW3GuJPRjF9yszk5/0NsXamXAxneS0EZNZR
asPXCvA75d3mNvNWjXjjW934FaXJ2LUV36o6zJ56SL1Iwo2thesfuy2clGIv7Y23/YBOoddueaet
3UOX41scZnMdz21tc6srgdY8IBKN1YceFofKl9uHOkGI5f58rlC3rj7cEtBemKEeBh2jbc40IJA/
i5udE++sZx3xLt1LMzc+h8cWslrrVa/Wx/vhN1bnUmIGTd8O/xuixydh+JcchTvvtoHh2hVxOavi
7xcHSxqFToONDQdL9VlJfqcgzfMN2ZXVe90W7xeQ+kB5/ygnXMTIc0dFvJ+ERZhrGJ7xRcgdCgNK
h2accozfK4fpzb/XWeHrwdq1cCajCbdMsbtYDdqyJ+io1tahbbrC62Tza2FgDtSYVrK//7lW5/Ei
3OJGlzotqqyceUQy3UWv6tBJnybKTfejrHRpGBUyW7YB6Aq2xeJkNgsoimFDGEGySPfzj3wf7wVP
MjhlZLe4AjvnzJtQkSj25qf7wdeGCF2YsLCGb4UrO9+xRx2nBbfxgQ+jHvFq5+YPXg8bl91KHEo7
MFzBe5OdmYuL3RziEjVuOPOYlDn7TJuxeyzm4k1WFpu5+8qhSXnCIBgtF9QpFodzEkgFxh40ha0X
yaOG9sfAPPqEZQLea552aCt3q2a3srHBy0FZQTAE7Y0lcifWOyvDZUCo11UeQuUHFBHeRyaiClKC
XW+vJm/tNPpVRNnr/e+3wvpGYFXo7pDoYtZuLCa2y5UosAuSiPaL5c77cKe8Kb3xIzTGXbW3amB7
WNGrD87baisRXZlmaDrILfDylMmVFumgFNdJW6JUQJly+k23xCrcZhd79h6LpvT835HKVpYRmETw
yWK8t9QBS3KqPvWBo2jB/E7um/Okpgg+GcnX+9O6Fgd1JTRAwOnplO+uT9A5Rz996qn96mXzJtfD
x9ayDmqvfrgfZu3ZR80AV2D0HMjajcX9V2Vhj5evI/hVI95ZAPgBm+PjW+2bRyxegEHimnC8H3Tl
zr2Kufhu0zgZKZoH6JuZ+tuqkvdBNR6xq3CrMNjdD7W2RFShMkpbCx2JJQJZriYprEH4AOCRP3fS
gGmJCtf2fpDVb/VPEG3xdLb60hwK3Ab5/85eZi07ciXsbG2L27o+FgjmyBugebdMxcq0dEoNby03
nbQ92v1oGWcb07WWnaDpraHvSXmQF+Qib06Qyk/pZmFXeUTL7FF5UM1HSd6VD/05fC6/CzGhCFX4
XfhkfI1+K93hf5hJqul0HXi/8mq/XvUDWITC6oFwA/H2gvS5aL92xry/H2Slr4KqAi8pmp027+Rl
e8NPm2DQGo5n+dyf8MKQn6qjODTS5/o5fvN/nJ3Xct3Yta5fxdX38EEOp7b3BVZmlEjlGxQlUcg5
4+nPN9k+NhcWimi1fWF3saXBiZnGHOMPw6189O/LlXrO0hpB8ICDCjQIQJ7Zfra7aCjCkP2sTa1+
E1ny9Nw6HdZxfrOG4lzaXnBkROMRas4FgLqIB4F9UuC9hjvb2hn0jOiz7o06Wjn6xWKYPegcjXKx
6JoghjG3Tw0tbGCAFYDz0tJtQuemg3lk98Ne0a5NSthvT9viF6QQZkI7RfRmXjBOcy0fpZRoQWbj
HzJywxn7tG9WluBS9UbwwsiIaEZxbszWoNSmYzY6YKOTG3oYJ2ASIPuza4NWH0709pdIdNzqTfr9
7eEtlKrRQpbFq5/8BMLR7CTupLaJ4rZHticsnJsumFD0lXLc39RWb7+bvob8GGW7oyZ78vveHoOH
oJ5MaZuo2JOWwoTm7V9oaRnRSaYWQXLNXTf/DrpfagMoP7eKrZ+wkb5p7fijD/NfA8p+b4damtrX
oWb5J3a1eRAWDfQcPcNQNXLH8Z2J3c3fiIIlLnU58Jy0488PF7sc8WqBCORiiAko5UeIh3UsxyvL
dPFGRbLlP2HEMf7qXSL3wLVlWTjX7sMJc3FxtmB+iRkb1b+/RHRf/Hy0wUgADRuS9OzQHnwJ11ND
sJv6/ls4eR9LlIRoWilrmLbFQAhd0nYDKcTpeT40NcX+E69aWrRlPJycpo23uKa1OOrWaxTfxdUn
kL+IWsK/m8u22HhT1YHKmAzNe9fk3kayuyc8Im/ioj38/rrgTlNom9BNvJDYM0enGVuQAe7YYI6X
KkW1bdomvhnNaqW6uPT96OYj6oNeCqgQ8fNXS2OCXN5rDiuQRuANxhI/tES/S7AYe3tAS98OfW50
pagiXmrjJbzvo6zkSUVv4kuaR/fYse40WWK5D9NKnrrQdAKSypnlcJ86l6pL4RDWeU4PT2gHhdEm
VeXgc5Ta/lVXatNDrfbWyVfU4CCPlfqYIn+vbTzPX1PuWtx1wFNpBQlS4QWaqB1tOW07KL39xn4v
MD7lxrmr991O3mKWtAoOX5pJx0T2gVvCpt89m8nMVhKWDaOWyuKxroxok2ClFGXd79sFCDEtAR4C
R4ep8+zQUpNRiVOcGvFMqu4aYeysKx68HQl7uLdXDYAolt/8PidHVnQE1wxgzbMbqKmcrMlbgxbQ
0I/RBuIXmjeEl5WtHzUjZJBRPWFB5t9h2Sg91k0jb/zUaq+jagju7MaSK5f1mJ8GJ4eVizSzou64
WoafVTPY78hX1C/26Em5G+CJdh/B13NzfK2OdiEnX0KnqGMXRSEZOzFdGnY4hCoP6qTAe8/LMn0q
9VilXZ0m1k5py/aqiEP/Ds6kgin4IO18BYsWMx3tz55ZW892NGi3pZKG1kYKteQdauwhYOk+BggR
RNPwyY7NuHW1fPDeRZWaHdNEc74khgwAyBts792IBMtOwqogcdOEvjxCtpmu7fTIDB/gxcZ7DT/h
q77Iw9tGDaSHYSicEzbojQvu0ToUXgR5Hhhf8zO3s+wDeXXYuL2MPzV+0HwOvZGdJ6zplFOk6nXm
tlHvf9Qxnb1V6P8fK0Zxg115eD36Rs5PS/RGc2cIr9QpKU6S19q/vNLErLkd8+9eEoxXUdvL15GF
hNcQt+omN5k+o5Ql/MocrJRxJLwOqowqI0wacKm1gz4axaCdmduP2thXm7Qtchcfg+6LxAP4k2z2
aCaq2eS2uUhMPN/EpFPJmtVi3uXKo1ZC8YAiFPgUeOznB2MRjl6KbzKnvT5BiTUr+4okjLa935f5
Sl6zFAtrKW4wJPHQ4ZhdYgMyNxOWghzCOLCHEXtJTneWtIbYFwn9+WayAYwKcSwUYpCvnz0Kc923
x2kEaV4iVvdUlba6pYODJ2ueOOkBL7poV1p0BRszs64MvZPW5PAus3N+AfriqH9wuUEWP/+mVkfS
n8Rgmkbs3DZqKn2MzVGwEasrVORO+GbWv5/6UGKj+kQxj1IiUc9D+r2f2HLCNAoEXXcaPwbbeANn
bBNdq8d1cdyF0pOIB78QcSnAB/MiSW7VodJPgBGjk3SPK2V4W94hbwtALgRa7oc7B8oaghUf4v2a
ucjCS5nYorwn6okoBcxugLAwlCntgJRaj92N8x0Hw/5hvA322p3tfHI2kMhwwor8x1TaWP0uXOW9
XFYDiA8wUuY9tID3LEdTm+wA+GxdKLsyZFLDcvf2jbAcwmHxgqEXOhbn01lofVWbDSE4Lu4nP3g3
Wv7+7RBLm5FEEo4on1KY9J2HkMOu9QykOFw9Np7SOryX9OIpqPqVZsFiGANsJ4W0BRqCZI2prRUC
3dw3X6vUdOBQanex0q08ZBa/2Ks4sxs0CYIIlR2+WFQbGWxCnx5WsJJxLY4F1BtwPvSJWAPnn0yJ
A8/Kxo5ZSeAcKzt1+NkFvw8HZ3UBA0FxifV1oZBixhGmQg1BVOlzG//ggsYRiScMxl2euvayX/xq
r4LNvlqc1I7Bo54aZDk2e9KbfDOoeBS/vdQus2KGBHmKV71hGZCAzr9bl3rhoGDM7nJH9+5o5f5W
tf0npRre1YPVr2RTa9HELL5K9dMwxXy44ngIsvbWMcZTUZwU06PPmMQrLcXFBQE8mqo05YOLUnEL
ZZeVz/2sqN7RkBM3ItHx+mZlDy3O0n/DvDwEXo3IsQMnkzOJte03xgljYWsHM31NWW+hDMIoxJOP
TFSAnmfLO25MFV0XPpzom6B2Wuy7Y7fJT+lP5eO65snSJclFBV6ObAAJRjGNrwZVlnXm2zFFjjSQ
5Z0a2ZArRiuBaj1QjtbVR6xk15b7QoWJAqcuOCVUORVq/OdBA9XpdZ6akDF/ZTfDdtoax/CjVm06
eaNaeF3S8gZOjqa9vrYHFpbK68jGLCmxPSgBesdwMTn3N0nYRKeqmsITJq5rlfe1ULNcAPRFX8rl
QPnI75TNCLv7xqwmLKuKbPjw9s5eCzU7P6ZY6ugBECocUjftOvxg7m195fhYeOiezdo8n4qk0otG
myjJqbzDhu74Y9rwJFvVH11eHrzcHRq/SCnPRY7Gytc8f+oFWUUDD9Gpm/EJ+N/BvwoPONBstY9F
eFwnry0krAb4Y6SSQDheentJBX1vRMuZsNTAv+wqkAe8kJOT6VffJ6080Fm9Gzp57bMuHJSEBWHN
6UzqOC/0lPnYSSSmGqNVcA516R2CIyNnROIMHJL/GOxkd60DtbRiSN6o0ZGi0/QWP3+17amtDrnW
i/dFc5NVxdfRAghkZSsH80uOP3sD8JZRwTdrtGwuKORN6E2tl6ViyTSncNc1rvxsUzMwjnW3VUs3
2oebhgpF29w2ONXHcAXBgrjmw9v7Y+kTv/41ZjdfbERK4iSU7cpBuXdiLOWnx0jVEre21mbzEuPF
5UqXHT0waggX2HJVQQg4rWIecujFdKcW/JPQ6e1P6xiTBdTCWaz5YQY4n+ZDT6wOQrSEa2/6MaOX
uKuuh00K70BP95W88WS3/Zxqu3XI7MKF+HqsxuyEG8cmSjKhqIQKvv2khOa4CdGSWZm8BZzL+TBn
p9sY9KYe1wxTHAeRehc724QeN5iQ/RRuyv6Qi8GtMWKWdLMNNPIoOnFTkWbOLikvmWLbR2Tx3zNZ
o7icMJPtST3WK438pd0IveJFJI/rcN50xK64i+1IoFxyJ9gGVnNVG9Ix6lb7DEsbAZKFeDXRP6IR
d77tm3HoLU3iGTD1lXNj9c7X1pZDt6wVxc3sMNq+ve+WFghVeUYmAxy/KBLmQaOhDVzQH/ON26mt
tr7vr4RYSpeAP5BGIEL8IrJ1PqTRydIwEyXlJIHRkSMRhaBzktCSG+LPUVM333CBQK/OKq1tjeUC
izV6jhvfe1THzlhpci6tVfEqhX0A/tmAY3/+28h51VZey3Ou867CT8VJ3w1Hb+9bx+hp2Am09d8T
XX8dcnaUW0Md6skkXpAUYXXk3SQbdoW9MrKFqfwzLYVfyYNoXmmgIxmFFgITrqxVJ+o+91k7/jZA
CUKToGiLo5MG4CzxzfSiovVNvcZUMmNHrqTdtjogk8gZlZXHyeKGe7VoZllvR2morj0Z6m0b3VYR
/gytcc89v4bsXIjDskf9DXAJtnlzCriQnPNKCn9o74+8U7e8u5Ktg7p5e1O59WOBQNb9Ovh3Ya7w
YuMWopBIX3J+ufsW948te/AljZ9aVm770F7pGC2kSsJOhqVA+qBa8wh9nXSGSjXU5bJrPqo1MOKh
HKutXHTJXeCZ9kf8d9Pt4DfaUe7rv5FaE5OKDGtFkIpnS14xi8IbdRBXXVujImSnpdspJdqBoeO+
fYIt3bHIjyO+jEkQTkTzPofl12qFUTGvMT89GFFnuVUuR595rFPgQof0hK+I6mZl/30yvH6LxtFV
P2IcjAUOFonmcOt4UoThbjpsqqH9ElT2O9xiq5WnqSjZzvIsAQSlUCEc8CglnR87eWyZVEJoeOm1
p279TDriKoQCX2QcULm/tXXeUmltrKFlFpY3zRlFcJ54F4MwOg87TXVdVgH3FkJnm159bM1Hs19r
5i2stbMjdRakKYaqlRQm20KNlB6yMmECUmuHQdL3eqZeyXF8KuLmJhqHtVb25XVJU48lThmIxjKS
nefj86UA1IrHQyRv7dbNJeNQWCizDN6wL8fgt88kkJIqoElLcGagkJwHk8yBhCMGlKMBzrkbvCj9
OGZRuKVhFK+9wBcGRj4Oz9fEXxYl7lm7gbMhGtWWujHdJfiVKQPdUFqhB4BzWOkmZbKS4SwG5A1A
HiAqqfMvGZe9aSYtCoNTRqc8T7xvjhJ9L5zmaz3Wa2X4y/MPuir+WiIdAEoyv0gqLXQCWa2wlwUO
qmQ+sJy15sZCu/U8xmy2Gr+V0twqhYME6LB3Q+Am9+Fh4NFWftWvg/fe7u2D6HKrncebLUU97asc
k01acymNE1rO8a5Q8nRfkzbu3w51ueEIxXHH0Y4fGUr35wuxCdpa6aVGgKF/x518oYEg4jiY0nBZ
8fqdJaM4hluNrxEnOmnosoNGdvu7EpNraxPddZ8thCnkLauxGVwohv52TZticZmAM3oRziLpnm2C
QY8LPTEo8ephPO1yXe+2idaZK1flC/jk/GxmmK/CzNptSe+xAzP2WtyW95USxsc6iKSN7AvWcVZo
u1pufkZO/GWElAx6uWjdIq2+RJ3DQRfo6tZrkh9JFJ1aH9mp2Ms/VzRYQlmN3Lo3g12rBpmLE2m1
bccg2ka6nWGF4+h3yth9Cp1smzTak9y2H6PR34HpfYq16U6L/c8DYoCuURAGDWkJxKF65XXRVyri
T40tb7Mkv5br/MFpk1NmGZtWpyLol+oPVUk+6ZmsHLIpCXmC6Y7rt37oNrHyUUsH86gO+icpA/CT
KcF9O60B2ZfmDWykyKlga160TErPkofaE0jvNNpWZrEd6m9v74C1CLPNPU51aVs56SFPMc5FMtLh
09sRlrbz6zHMtnMRNNyqTJILgpCCjyY/mEbwydEiafd2oIVimlh+QrcHj0PkbWaRptbn3owK4Cmf
CpisgL+QszSh2kQDpIZmJ9SI43246k29vL1fBRZXwqsSUzjZQ647BJbfq7dpRedp69/1O3UXbYMt
dcrhof1hWifqXLt472zXOAhLX/j1uGe7m/u869SWYpM+2q7lq0hnSuBG5DxcZY8sLZfXoWY73EvB
2XJAi3rlsPWuyiutOgR7C4lgfZ9ujfiAMN12ZVpF1nNxqpDsgb+xyL3mqRfw8aoacAClspY+aEe0
tZqt90HDw8jcd7dkDdXKA3Dpe6qCU093G/Xy+aWa6qmEiyng6yrMT3rlPwStfixk9fPbA1sLM9t6
Qe30ngGf3rVbNd0oYeicUqWrkGwc9ZXcfmnaXo9otjOU0YqrSOH+GcdwkzSQacdu9/ZoFgqgyI5A
0ELHSmyF+VfTw6bV9ZJNUHyR7p374F1yApv1VfjD29tqV6tucJd8ij/UJ/7f7u8kDa+jzz+mU1cV
5Bzchuz6SvGMd0XffOw8feW4XNzqIBDg7ELUoPg5yxgcqwvh1L3AEJpTk7nO9dTfhbt0Mz20Ww/4
QXCs70d118AplpHSWCOcLy4awMO0+URLeM77zp3QLHIFuR4ZxBEJodsVmCIPX96ezKUcVlMsFRwA
0PILMXcPCFQkUGOgTKMrw0+/2sX4szIqCq9l8jd2GzQHWgpsNXpzs9PLCwKvNkqaAqFn3tbhdJdr
8jUH+VptVczM/BjRBOiIPQ2wfI6cDSPTK6ICrLcoV8fHl+xrJxha4b5eGdJCbYxjCt6BEEbl1TF/
A5gVGbOn0aatd+NO+VAf8o3zYGHo4rntffrovFtbFotJOqBW6rficXoBj3HsotBpjf0Jx1E3NYR9
1F0cDmZ1y4tVvl4DxYhpmX/OVwFfWmiv7rzeaapE7wmo6d+n2PjY2s9dl8Bll69M/ent5bg8uld5
0OyCHdUc/TyRB8E32Ot42AmR6mqnIEsfXLVuuHIyvwioXQzuVbzZmrT0KVCtlFIIpOvawvRE3cS7
uHTzK3+Hr8H7UUGU609hGW9Hug7Y73ptSpf2oHiZUNSiWwbE9zypgLZTTLpCLyDyW7dqSXeVcQst
b0c1duU9vjSXJvUl5KnYGRdHt1VFDfZH4oZV5E9GpX529OzBSpwfdRz+Kuv48PZ0Lp1hFFIA/2FC
Isg55yOL0cOvdf6DqHNkbpCvqzdyZn0rx2hlHy6NC2YIREmqDJQmZ9NYZi0/nHgdB+Od39ZHpR/R
WkrdQAq2QET3bw9rcZW+DjdLjjAq7JsWIuGLMY8/IDl7zEGnWQdtl01XVo6S2toiWY4JhkJcvBQ5
5mXXyGtsu89YqcPefygf6g0L9IOA4Zl75XkdQ7E4dS+wdqhU1DhmGzGXE7PLhHp6UZvXSVN/MwMc
VupmjX2w0JKiS4wlhHDmwXBvrviTo1E6hDrZRKVp103Y39uIm5D9P9SZsi/ZcM0YvIvqGPSLNLr5
sJbpLi0dG4c9nuxCZ3HeqsaURZI6LKKpwnF2JzLWp8Ep7w2epUrfuvWqdM1SlsvhiFIxTlECan6+
KZS0HLLCocqSnIYb+0l9FsxM66N1gIZdHdYxhUvHCzcUT11eSuKeOo/XxVAePEUgfTt0qiopfzTo
Hm20Xi1u5CD58fbeWFo3MOFUHoLU0C8wZp3eKF4ls25ynt9tVm/b6Isvjytp7gLbD2ICUyYcC4WI
4uzM7J0hS20d3IZ9a/zwKlfbys/+lbPp2IDkF6jxVH+hLbW0CYXfKae0yeAurCHTQoWDJ1OTFtaQ
XL4QEtJNiHKjmL3idq2Hqi4sTljflPyglyBYf5GEFnI0lIJHD6Qn3fTBl/IBJwOBQtS5p4L9j/Bk
HaJjf5PtuieRkubdJv6aPKQ/+1OGDPFhLfte/gIc5YYQlb1UtYvwUg8Hu6XL5G+bG3jhrndqfNd7
TH5hNbsbj2W6MtcLTxoScGoiQuCOR8fsbNeSsZiylv0iS/VGS48GGjpvr9mlFw1Omy+MDJt8W50d
dsqg5tMo/CG6YS886Y3v+SHYWjsr2aU31qFxtu2X8kQH8qD8DG6Mr/GaKOHiGJF4Ehxd0DJzxGwa
G4ZUpyWoA7kx3lmIbBwjow9XWncLJ4FAwwnvSDINmgDnJ8FY9dlY51CaE6Vo3DB1fqJGOqGcLQ3b
QvXWmhwLRwGdOl2QfgWm+qLNhAOHY/QWmNY4qo6q1lZ7zHuzu8mp1jxbl0bGzYg7FwIelwafvqFI
vLDJa8a+PNpTu3E0NA9HztXx/dtrZXFQOv0MrsUFkFEsKaHu+ZxviXfVTDfs3E3qrQ1naTlQ7Kc9
wxbjrTR7e1ZtW5DmG1SRR8WV9G8GtlB/Yxi01+BVcZpdZBOa2tmePRrwJVqrupFVnGcsBczg4Htr
4jiLc8NI6JPQViPRPV91ylRPRiQqHa0a72vFHOk2el/spH4oM+vw9rCWKoM8LtFMFuqe1Adnh4Xa
BKVe6aCitPvAc5WtdQyv/FudNkZ86rfNXfOtP5a7NaveBcAGnxKNNr6k0DWej1FufWEZybNFVMuE
b6K3VR7ik76Xj852eLcyyKU1+DrarATSdv1km7HHGszd8G78VNOAl3byY4jwj3EFceBx3ZFjMSZ1
AkAMqMpQFjmfxVxSC38KUTM1jK7bSr6OG0HRIWGOW8zKcbx0uSNi+t9Ys+PYL/IhKDxKL+Nm2if1
NvipU2CFVhbttFvn0N055qb/nMorcZcWqrBBttEPIHeZs/IAUJR6WgudAtW/mlR9lyaNK9nJtu/H
FRDhyzqcvTspT1AJQSeVVTrPer3QKEaVs/7FaFM4QQb7yXdrA/uATYyfnoe8SnIY5Q3aWPqaY/fS
XHJ746AABxzm6mxHmm1o6OrEi1eP3TFQ7yu/OaqxurIXl6LQsDSApIDY0C4KWEOPPwU/JLEODmh+
c61pnzpvjeG4cFYKzARoIbYELdLZYNI0nKYmTKiHSPk7I7VvOBh+n7cspAlQdQYvQZR591AKtD7D
BA4xs1BPj6ZcFrKri27QZoyN4VhJ8fT97T2+sBb5crCywZcKr4DZI8EMpEYbZXQRnLI/pfX4M/ec
E0QNe1Nn4cp5sjBRLECMdsQkXTKCcszNlC5CDc60puBeBiMoXPKUk5L38u+vCZG0syCEFsJFjz7s
8rHWEsrTaKuib0c1JVIfC0Xdv/31ltYEjyu0r7gH+ISzw2qqk9HPCzRzFQib7qjZV5ZdTr9/hb4Q
hYHF4nZyUbbx1RQo4MsL2b9TUXhT7SvD+vT7A6GbLACbgN0vrNntSvI98EA4jHXj13RyvtSZ+jeQ
BTxChWwzCfClRLsl+5WaCzSQkXcQ8xPsmpOVT7U0HzbqJfwHR1Ze+eeXRxRWcarHTLtZdc+xkT0o
SrUCtFt6mFivY8wuRSnTEz2IRIz3k+pa++kYb5TDuC/u2pOQtl/rVi3tGsiWmFqiiH6pLt8NUUmF
hHjgxnAum8ZbuZfek5SsLAGRscxuCroAQEz4ryDTznJBdUgmVRJ6LJoyPBpR/RAVDM1JvttT/6E2
xjWw98Jc8d6kXIZuCcireUVbko2yrX246QLm8NNOxuqu0vTW3qXaqHwekYSmhR/RETc7Ndomadi7
ZlSnE3xCyT+po98O+GlWyTfVMv3d29th4ZtTVuD3gqLP/p5DfZ26M+sh5Fvkjn1A7+c28/PJ7cts
5aG0lEbaAraEVoWwOZp/9LIzmqyZRDseJAwPI/VTkG3aWyioN8ZBD13pV/9TKelu/T6HQSSQwu0W
0V+eGLP8NQl0iZ5PSLLsNcOpHhB+I11GyXKUiqpfSXiWPifcMvJ/QL1C3/d8W2ZFGym1IEykQaSe
WuxQT42hpa4fyvnvnwAkVf8NpZ6HUtVqMnyHD6p4vKYt1YuPRtJZK2XgpQEJh2Y4cybVknmNlGmL
Jnmgm9U0/t3o2afEqh6Nqv749jJc2iJIUuDY5lAY1ea58BCqcl2Ksnagpp0bdtJ1ka3qfSwgloRr
Bnh23rN0e2Znplo7A0S2VGi4/RextE64WEg0qKDJGBOx3IXg3vnExJnUZK04mo1Meuys4LOl9rlr
SWBfOlRaVlacKIzPDrOzaLNlkNRTWjeQ2dymqH6mQ0oVIuu2OcpLg49Q5NinhZvJ+ee352txO0N0
Iocj2RV+yueDdAY1DrSUEqj4lukORYpB3RXfC8wQhkNlb81jf8y+yNFmrQSy9HU5vCnZ8zSkNTFr
gLR1bodjAjehSOV7RfoimcgFxfSPVWX/9hiXlj4lUR4TCrf5BV+0sjMnjeQYmXBVolldKfJJl8P4
ShqTdPt2qKXlj6YOYCVUGi81pAK/bJPIJ5Rh1G4lTdyA/UqIxe9GQY4LSADp5hPWjGhSxDK+R85Y
U4jPMDfPo+dAU97HefA3djOlZOGtAGUU3vr54mgDodlhMJwyeJ+0zx7V1r/xvf4b4ILSlJBc94ix
uol+U9WDi3zJyum6MPmUVoSxALku6038/FWLtir7gScQj/NsKk+Snn5o1fIUGcZKjrUw8dD5ActA
ciVHmEvDOTGFh9CzaeCH/V1iJJ8qLf/x9re6GAlHEfJk2D+oQB8u/OXaIoX3YlEIrb3uixwOD3re
32tRuoItv0iqCCOkENGnpQtKGn/+wUI1983S520q4T0VIa0fyUfdz+3TZNRV6iZaqvISj6WVlbA0
OjJGg1ekuKbmr36khcDlR1y4U1FvvDHZYiG8aeQ1I/CL3cPoRPoCKx7mJx6J56MzhrYLbM+jGhqr
rtNfDU7tKjy48M9eGdD8klKBTvGOszW030WuNFt4ph7lWYv2kOtI79O8O025uVGzj1M+unKv7oPo
uS5W7V/ElfT6EhFB0SLB2JnUG0+i2ZWFPaBUmIghviRn/rVowRRYWmi7YGev1Gnm99U81Oy+ihGc
bwufUK0jbxSp2hhafJX0uGVr5VVbdQ+Tvwavmq+RecjZXcX6k4tQ4slnmL4rcw0X3YNSrK3EC3jT
PIzY62dHRpk1Yc7Ixqu239Zwy5I93vbjN+VoopoJgS7y3fhd+kEFWPsicLcGVX4pir41j7PFM8lR
1yFUS+cXIpEomkqQiLBmuNW/2j9DfSufsGR5whuM8MEu2VR7+drZAvx6bymu/ODtki/6HXD/Veri
0qp+vcDE/nr1bcbCqtROPCWlZDhOmnosRxtCYQC2ZszvQ3TrHH94mKpx5dZbizvbt0NsKbh3Ele4
DNAMP+LbsNOPay4D82N8PvWzw09HIcWbAsLUwJlNL3bX3UTm5+s8xOxODZTaYw2LEFfdvt8hIK24
+bO9FbbG/sY8Rg9CNDHbKL9ZyhJxKfsY4vagvDpPmqsACYQ8cJi5uAOAK7XmLrYaxY0cP9i9fVNd
FBxeYpGaiC4NOeW8SeOUSNbZogrfb4Zt/IB580baJNf1Fo2gree7v1twIB4FgBcKCMWzi95zpJex
44hpQ4/uR5r7X2oJjhheoqeVgc2vj5dAVMAhMhgqRaHZ5PHlkGwpaNhEN+GDvOknV6Cb9S3apCgt
n64+/iV/nYXFT33rP1GtWcWT3lEZ6TFRhamwFLrxE7I0PjVxgC7xhqY3MnQT9IniSdhSjtdrn3fh
qD+LP7tV6jLq7CgjvvxN8j5mWXewqmZTFdd2PW0zpzm8/ZUXPzLVMERLBWdz/tDvZJyZFGtgh+AT
EebYBQ5fbe9jaEf7twMtrVOqR7Ig7grN8XlLDNG3gbYGAwO1sJNNV6hcsIjcUWAkqtu/4AmzNJVU
k6mWswUh1s4OdnrQiIQoYgHhR9GT8Gau9TmgN4X3QIz4kNtclSf92MmFG++leItDlHNae3otjvv1
bzE7xfuIpnAo84WFl5HebpV6IzRbrUNwbN8lV/1nrVk5v19wArMbTTQf/zPw2QEuK3015LA4MT2B
gWbiNKRtrevp6B26E4LyyT7YNrgFRA/1z6scfgKM2cQddu39uozahSGg2MWvf5fZKY9ebZJKg1hg
4678BGokKFzjiwlI29tSJHU9d/glWZvwxrxx3nuu/MG8tnp3tVe5kKyd/Rqzw8TzChVvkkmshfCo
Pv+5l/st96l8vaoXurSHX415rtmeF2UDPpZgw968qn8lqpvf1a6ApWfH8UuKQ9hO2Rgb4fK0dnxc
tIBn31ubnR9mGzRFkRD7T5EMLjzhSm4cVEw53XV83gVubh5vlppScXAwfiGefkjeZdvhWOzkF5un
YLeWMKx91llKGteWFajiBGky5JRqq3A7E3/gsfvlNM77LkF6aOhWq5MXbeD5COcpaoX6eGkRVj+M
u8zfhtfCeWnYRE/BkYzwShnc6natALuUGL9esHPP7KqTFO9lHsNfkYox0s5QXf/6vjx4HB7qFw0i
zF75ZfxSt+FfueUvEOXzUc+OrbYKzDrMmdf8V/BBB94pgJ6EtrXNlPxFremVA1ubnVuNb6LgKc4t
HYdX8ZFhcfwFcZeFxJNPCxgYOKL4n9k6Mot4qhKFoWU1AaYSaae1ZtbC6+ksxGzN5GMcl34kKsDD
Yxv5u8H/Ekzy5u0r9QIvRkFP3GxYTNAnESYp5w+EsrMsvehRA68wW4VoQ4K5HfYN5rh/ilTa+3if
npKJ6Yr36xfsxXechZ8d7WlQRbbkEN5qPgdZtum6Zi1pWAoBtweOF51ahBxnV7hTN+aU9IkYoQC0
AFE9OXfddYxrEMbq10q/WeuxX253RvU65Gzhj7FeNVP3ErIFhm9C6fO++odpM27Za3tvty74fJkj
zGLOJrKI6742S2Kat/ETUogvr9BN48rV0WQOvc3qfbj2YWdzJxmhpxgKc9dvzGATqK591XK0IBnV
b1kyd/LfsGYRy/X1l53dwVJpxwmEW5O6VuRasYZ08LhNMGJD5nmlICQm6SwDEqGE/4YJz4dEb3YL
GnmRjHlHOps78TEu0Sy0fGOkYNjtDX9NyvQyxyEafR6UWgF1CPeU832YWqGiVhIDy26CQ78hvd1V
W/OgbkDU3Itcy6+22l0ekmOpW+mE+vVxVSp9aUJf/Q5zeoyOw3wS2C/LNjuZv7St4BuNxYslVHHI
vq2L4yxHhBiG4QmEgPnp0+plrjoJ3zjqja2efM2goL0ccP/nx/B//ef83Z8TVv/v//DPP9Dyr0If
89Dzf/zf++I5e2yq5+fm9qn4H/FH//Ovzv7N2/BHldf5r2b+b539If7+f8ffPjVPZ/+wo9TUjO/b
52p8eK7bpHkJwG8q/s2/+sN/PL/8LR/G4vlff/zI26wRf5sf5tkf//7R6ee//qBp8eqsF3//v394
95Ty5x7D56p6+sfNc549X/yx56e6+dcfkiL/E1AmYEb6OQItYzM//fOfP9L+iXsczCzU9gRlTxCT
s7xqgn/94fwT0wPe0uDi6QchtP3HP+q8FT8x/0lRnVYz9VpmFCaC8cf/H//ZTP135v6Rtem7PMya
+l9/CIDt2R5kF3A1gU6nwCy2IVZZ57vCstrG16vkkOlT+LWyI/WnQ+f1KtJzrGq1oet2cZJaR3lw
kr1cW+HWsbTii18a+o1n5cauDQLo+nr3HRUL+TS1E/KwcY7nbRRhaRjV1bFCZWuj6NOpUtRDA3J5
P0zBTdB57ybkBzZ+UjluUfYJPH5ycN8J4k2X+LD2k7LZqFpX7MxGThCWScKNFnbf/TyVN0Hax7uk
TD8ruWMc9bx7AvX1XdI8B2HLrNrA0VA3aMRjKoUDdjoEvCk86Gg9HSLFrt/7UfheblV7E3S6vZ3S
OEaTT75WyhZeR6QeZY9qAuIaEvAE5VNYe49xq59yzzN2g5yrnztZ9g508SI6/eo0dq7koCE+lar0
qTJi+zBZYM32iCu1oRsqmVUiDAcNe7JpU5WOGtw3hqQcrcBH8cBGguDJ18KocTG8oEoZW1X7TrYL
/deUx4prKOl4VcpBvslTJ7gzArX4PBpNsyt9J9yOzdh85XmnwEWx/cylytSGO2DrHhYnQePsrVzt
7xXkTn5YupJGPOziLngqayfQDn4w9YcsGjTs6PxEpnhq1fmH0RyMB1Nvpu9l2MEW9+1mHLe6PElX
2BwmD31qltdp4ihuKCGx6FYI+n/Qy4FzzfH14i5tRwr5Pb3u0LUlyDhN2zv3/oQlWxA5QbmVValx
3F4b413u98q2aSNWYBgMmZsanuPDF5z6cZP0ti+5dep1uzBUip+Rr3Xlfsx6n4+eFrum9pMHUxuB
bUGRVk+Jn6Qn3RmqXRm3zTswBGPllqn62Up17fH/MXdmy5HjWnd+Iv7mPNz4gkMmM1OzVFKpbhil
GkhwAAGQBEC+gZ/LL+bF7j4+EiUrXcc3juibrogqJIh5772+pVgTHeyAeM/IIzr41cZo3dUtKPeK
8OXSMBW79CaOKll4gB6ipgt+Ye2MmctlkQgXw8vdMspdbrpj7OrBuDMGs7rs2zLY8V6Sa9GFZuKN
xbHx+uKJViw4DRSasjHo5AN2IDrEPKznZLaG8m5uVX9s2YScCwLGGfxHly+Q0S97wUN1rA3i7Uxr
nnaTO3sqJnB1fuLFEiau0/4gge52bu10FSYUANoJJcp5aVpT/hr7aE66wWCoOJHCSSxY98QkdKvd
zGqvBG0hUCRxW7t0EzaZ9pAEFFAAXpQqw0VV7nTYBaeJ8xDmAX1305pTTmTjXzhtZ8+xIwgQHkvY
7V09G3uz8PjtgFzij0U5U8qlaewtPqASAIY0885zGDm2LfNSIq3lvqgsTNcZgLaGNPAQE2aZM/z0
n1XLy4vWNcUJEQB1seqSsmAo7Wu/CtiTO5dWEpDASyFU1JcDKgLhiLSarvs1TBSGOgQyiAVz8JtN
lP/qLLiBWlUx7fwQyYrFWmBl6bHyZYkK4D84mVIpov6ofRn9hMRC8XQSjbXrRzrvLWGLU+1GJVLH
ngug+8zBYmnsIKvrwNtXpZiPre3JveNP+k7W5EHS+rkJEHMc7PYO+KIwswMpL/pIsbz0BzMbeipE
XoO2eeKLkA81uNN3qFhWVWxNdW87+dDUVoHybOruixl1NTpuXIvcziT86fJqCfadnFCnBsmZc7lU
ysg6Wkfmfqx5ixGRGtMgpAEM+zoz2JeR3TxVMBeYgOsOyHF2dHRDaKhfIKDmacU1yxT2dhkrKtaA
gHT1nll+d88jhcLEaJG/K7Mxj1Njzgl+oKtjZ6TOsZxkB5VExC9Q6Ww+0W50b0OqhBHX1PZzZ+pg
DGdoN11Mmx97SMMPNuz2bgzeRWlPkb2JRx/h4c63+pvB9wwYYWqiryK4kmGPW3jw1Qyx0Q2tZb9A
o1mfnKijGSziyY4Q7e4dymCgwPogUQWc9RwlOxSPmSZ4kYbrH0DLs655hz+OexwDL200TDdqsUus
4houJDVYx9dOCGLKyA2REWYHO9Xz8gZVoTOBc2TUUMBgqu6IeTIvSSkj9rB0vXWFKgqEwwoaQqBm
hzwCkXrx6yP3O/dOMkqDZGhbO8AJVZUHWizllQiFr/eV03q3SOPiJCIO4JLZFFYCcFLBlMxkuGgz
IbI2bzTQQC9lExmXWGTkRGvWfuc9K9tE4VBekXLILUvchE6EiCAtR4uc7JZWF6Q2fRJHsJs+8EIM
B9bWvyfiLGnh6lujs46ya3JD4QlNYG4yzgff1NdyUC+VpCdlqSMj973Jj50cj2OI0pqy/T0tyHDr
y6lUad2zk7f4lwXyz7R/ihQu6g3ZS5vfLZNksUGbmDnkl0+XdB5GgEirRxEO0D1X8cCfVeelah5T
owWOGVhWOBfC9mVuy1hYzne/0WM2F08lbUAq10k/VAloXykZy+g0DHUeka7BUQUwEvFSYJfjkIEa
OIqLcVEw62CJGngK37I0qMYjVU1Ckffkvo3KVPws61thTClrsXq9JptFf5w8+9hBBtBgsL32qYim
eC1HnHEpWSwGKbUR47aVtC7HVEH+dhj2ZGEJM5FNFMPORmctKgGyaw7N8qUhRcYl8M+lTCTvE1X+
UhFmXjgkyoBJvIHScntMOpftcC9KbRrkhdsldKXgkS+1wIV8dpyf2CoObYG4NvGTsXGTHvU3XVnv
YVUT1yDSd6TOob6Oy1kn8/S7MYu0sR9CmMOEtD5aFvshR+9eVvy2IyWLBwJQsvt9CnQyDH3cACbs
RuR6qHGLq18cez4RgXvCfENQTT2g6meootgNviFbn3WGcVlyf+f7QEFVeO/xEJhrExA9Y5iDXRDh
JFt0cOhsmIT207WP6AyE8DirwyquveAinKbfxoyXd+cfgxJW4Rh/UUXYD7wXwccr9OeStgNKBzH7
13L4vqQJEKSxF4nfkxNw+MTiWpU2k0n2jtNHuSwIf9FGT1JiszGLOKsvI9bZP2gTDRcd7lGwARLd
jReOUwSzocKHad7DCiFDVCdngZ0UwbJzBogl1AB3nznBbnfArknxGmI71ytuRPUAX5aTW4qst6Jk
8osEYpN84gDlLFECR6sIl9q+jkvbukehacIKIxfwbYTAsM27eU5M565EhIoa9FZjZsLjKvb98rsI
vjN3SIlqytSkOBvs1s2Ecb/uERarMzrMaTV4ucI8pMNXr/evKjZkPhCuTQVUT8e/TN14KhBWhDnG
I+q6H8Nx2A28C6GN7xnU6uUdRWVh2gUUtrB8Z4y/qFSpqlTaYDGZBUmU16Z2Fx3nMEAR3W84ex7s
xkhVcKuKDgMsUhE+IZMGhxoUcrrQada4HEzsGCzBzjceymDedX6IZRbG2Mszq4D5T2lkdRfsRgkT
RJcliytvRKlFYrD+pwFTo87PJgVDTde5c6tuZ9Cj8qqkFBzou58E9kLEwvF4YfVXxYSq62mM/Q4H
QNWkBAMlizs+rMvyLvSA07RE2uMLjQXfUWUdbVB704mIk3CmEzzjrjXk4AdviO5Zbx+ZdSv79slS
LO0A0Tbh4DZ5Vuo3MsaRlnUwR/AH94sMZyzEIq0Ee+SekdTlhT2puHQObA5iF8jceAoRbOT6pQEk
Y4rmlEzAgYTyUvjdbWnjweOIzC2fqsbbhw6I3WZwbavy6FUAERnuzVg+ShT+Ts59Y122zv1cN2ll
jpmy2tvGQQ+9Z8NB6JRNDwWJTkHRpRaeKdKvvyqq9qZn4Adr9EdkTsdx2TB2jWsnLIDrK95W2oXn
4/iA1HXSlF1KFycJbbBLRPtk9sOpBu9G44DHjnAjO4rXWRQbpL0nK6RS1KgqDPA2M/SjY/kn02eP
KBC/CmdrJ+sBuLkRN+ziK/Dwj33UZ0B/XgRh9VNNXbAaF52WaUIM0/a6dPANN7ORud+1hnCz0bT4
lXR77ycpuhMoIAkmrdpVi+N0Se+FXwaOAgnJQQUdPBNbdH8IO/fb6IPU5C4m7vQisFJPV2Ouw6ZO
FavA9WDW16qc7Ctv9u4QmiqTHsdhPC99GLdDEe0Wa/QzPOyxKlR0s9gockcVU3S/qAmxR43HZB8U
N0HbFkkB/9B40XVwrXAoXxJ4aCdtxG+XBVhNDJFxGCLu7euuYjmJRHiSio9HMyzanV3JB+0rcN5c
XJzBNMIMFbaz0xbfT7WLbQeK67q1FZZDFN7bSGjGtjVMqT1i3uPB2eEZTb6xyLoK2z4fg/nSCRGI
XbTNMg5dy76eul0f8hx11pkTFSIdLPlgqebBbHhSWvOPsPAh+6rhReaAO0CaNrHaIZmqOtFuHprl
ccRDwB36FPSD3POqFLeDZLLuDFDmIzx/g0FimRtt4snK3y2VuHF68yaKiHFvm3OVh4FxJ7x2TKRr
HBsqcuWU89fIbc0wnV1S3RHh+Qd7KaLjVEhwAebWSBFMVpmH+Zgg9o3LmtchgF3qPpHapLFfFTjh
LPzsdkF2nHq/SsNGTjcUKMQx6W/LmZ+Cxv8uI/5decZviIm8I7boX5434bNNytep5FhuSkA82OI9
6o14BZslzjbMSx37nrzDpgvDv865ngUO/G65cvVk7Lylf1JYS7Fdsv3SojrKKd10ZXGAE08vxwUK
/KZ6HpTC5cytRdxRR2DZ457RFVcj0ILT0nwpRXCFQIKXjL33MNrioqDOIx6YeNZSmmEp7QzERoLF
3zvejItbvwfuLe+UTh2AZ+FltNA+01RcuiioG+b+VJT6EtrjdGTuoTVfdGFlXkl3bfncywkIF3qo
qypjziIfmOG1uc3Uj2bWR6NYoISVeMlE9g6BJpRC6/kwhQZeRk547SGugXek4SVwYnQuxYpXtK2X
ntUnq1CPolW5JCrhwJt6yt+Zxg8tp4MURaxGdCz6WvQh1IscB4CnnLRR0BSKpkmBnY29Eo7qod/i
pQAtvU2Ef+dQQyWe1g+ogICVnqwu2mjS6bCCOU0SHLxFXzK72ZvtWhEWHAynAYxjabFZeLEvfyvG
Ty1BzNfW0ZfO9opUjrrAPvUdz9zE7u8Wr7pFKGU3kulhMSCcnv0WD+PpMRB9HurmKyrtD6DijhiY
cdnZ87Qn0Ao2Bn6mblB4YjvVAFBoLTLIJi9QdXhXuf6lw59EVMSD+DrXi5f0EsaNRg88NEqTIweW
KG6d8xpyvbExVdy72LQHB1nvMfi1eOEaSmB0P03uvmcudrpZ4/MtZlxhocSc9z9J2N60tfllXvh3
DzMEfOTwu0PrJ9ZWEgeoRAB/Mm76SjyV8DAVY5cEdn/h2gY2QBBTCziWlc8ubpuTXtK+ZUlvBfuA
zbgOWBdmMD12MMm71AKwAVwWqSlSr6xhZVW0jnNcZB3sIOf3b0dSLvcVgs35UAhsBmWARxoLaDpH
IrUhEjsMLY2+1iWOfFxsp5AdgD4n/ZRZlRjWq4Lr0ltC4ICz07Sxu2PHfGMP3/voh9N5NXDuHZxl
8aByw9tXEdR/IpRvIpJrrujfOYE1HokKFwQ4odCEiPKdYYbfW5K6YZ2vifElHRLZ5636FSXlQWbs
Doy4MqELi+0/qt183+waRn9VxYdwX8ecsc6hCnupLZiQ2G0E8mrD/B9tN9VfJnglGrFQ+lwK+W0O
5H3D6/d41TDel2NhYN41pDX3zTCNuyECgrXWwZIT1cEw8vMP/DYf8E97UL0jeAyEIYLJb9sLUYMK
T2kIamzjYuysRM/FGRjeRyMI5B/8DiDiAV150yOEogiKi7occK47n6ujCKZfTUTODNi5VjYJQDeQ
08RLmrvdyUNujEYnE7HCz7/VR2MDKzf4aoUmSpe3+akC8fKlj7rc9KnIimh+MHCDDIyF5Qubz6iR
NrKTvwfGw7BAY43C7neVVzVilHgpNfmamUIONdV2lAi5W+4gab+DwtuKBevifr5YcMk4Uwn5cUf/
3fYmz1hHLqHKbXIiJjyAq5gpWJyPiCAZ6edf9MNRe9XJTQ6OeA1HEgGzz8UbzCqqcR+NxMhDEv5H
G8mr7/lXWv7VwhK6MDqBWzH7MTrwvkzdxMmby/YE+Ykndnhe53OOMuFzMrkzn3K7vnhrV+biNPmC
UDypbiOCC9nEMkf8GY703Xz5K935qn+eJg3KjpscIJhvGgmuxIpWvdAAxcXnY7amtbc7MiwuV1wK
tuZ3AICKNS7UDm1e2A81rhmL5z5FPe6E4XxtLPWZ/f+j7el1Y5t9WMgi6ing6x7rHn0gJrPSCf9M
APPPl3vVoc0GVZUWVDFVmzegNSC+m4WSzIh50XMyxg8n+6t2NluUhzOF4uGRWwPKu2B53PPLQB4+
H5xNBdA/ncFGBEUeZCLRViWyBMJZuqVF/DUeL5aU3WsrWf01wOREPUZM4XztnqOgfThIr9q0354h
yJYhBj+3ufbUi2WTe5CYzuzu51rYZCXFUk0AebU57DPw1j44/e/PP9uHq/RVDzbTrFvGSlv4akbV
nFA/hdJhGo+WmY7Nf7KzvmpoM9eIPyBBIHGRH6I2Mcl4AzBrk9V41sba+o8WD5RdUGaGwE9EmwIV
JDncXnQdQr4t3smuvlpa8/7PPxyqBVEzDwmZDQjE26FXttUXkvV5Y7Ijq4qbzol+G6Q8EBE+ft7S
R6vHh/ofhSEoe35n0Ibidoh5cPuzG3blIW6YzLzzEx6wMyP0YTsoDEEJJBTcoGe87VGPWy4f5x6x
PMO7EGM77OcRL9sJpdZn1PIfTeq1BOWflraYjrDxXNS29jmMvC96S1xFenz6D74ZmHIuigfWKu7N
BJiB9vZsDn2TjjQiap6R+kO/48y3zpwJH3YlgFMRgqEByLmbjzZXtCpxwuU+An94eAYPc8n/SD/4
98YWQNwHzgSM70EkfDsuEPdZ3BgZygfCC4QBAU42oB798+/1uo3NRoZIZ4s5wXIIIvd+Y94us3dE
+Wr6/9bKZs00HDGQKWA5IiEBqhPwmmpLiaw//fp5Ox9taq97s9nUjLokTE0sr8rhaezFnWPIU99N
9y7iyP9BSythAndi7ANbFSyAo74jep53dHkJqH4KnFFmtdP+LtZb6+dtfbQ+USPzr7a2gljsQ0DO
CZ6Tmf0OR1xxigkWI2YjzozSR1MatCoLapm/GB2bKb2MM4JOFc0Fl3dkmX+Fip0TsZ1pYtuVYcD7
AT6TeeMQJLzGih5oWakz6+aj7/WqH1tPwqK3qOl2NF+Q81JT8c0p5cGY6M/PR+VcVzYrp/EL3mtN
c+wtAnEXpIICR+4/b+NcTzbrhliOFKHX5ShGeEaR1AXoAz9QTLD7vJUPexJaHkTKKDd+RxkaKOPa
Lntcb/3LoOgPvsXP6Ic/7MfKZYBZARikW+iUR3uOmpQ+n2ea9z6qW2BYouKItWfW/1/inO1NHaVh
q/smCstQavx2y2ynUk9dRHOqr3TvZyyny63ZXTLUWlByq4w6iRhLbDbECo88HlhIH9B44cNtiKhg
oM+M34dP2te/Z/OsdFkVeoak+ZDJFCGV0vwW0r0R5nZ4AnAR/hDzbkYmiazKnnNxlY1g9O/z43Xj
m/WMYFuhO8xQcxm6W+1CSm8STu7dwvkF284wjgY7hNests0gBfvAhAbPLTh81EYqLeQLkWmKJzjF
CBRK6B4mHcBRvHBrlDzG0TT7adNUTY9KXHu8myA6pwncgZ2MAymCMtayfpDSo18EnqhhJro2yMjE
GoQJXbe5QpZK+r+RfwrMfTCPPhg1nTMcbY749+ez+93cg+kstPeAQkEmjyK/zZRwGi19FAzkyqdR
WlUi61wDucPunDX4R+2sqm5YXUKn9u5EWAq/6erQzBduor7d8yTc1pYlZn5093mHNlIWjOtqowva
AzBXKOgF9WYzycPBqGE7l9fQ30cPoQriYrZTGTaJFkfpT8CRCKQpgIOfz4GEP+xkAJTLaiVjhVup
GqWFZ84FNM/THJw8GipULjTRU+lb3ZfPe/nuKF87uYoFVvE6CpY3W58DihPcD+wcmvZ9qa6bvkzG
EVmVc8+Tv+7rb7aMtSGA/VCAjWF7x6IMQb8E0weB4qyBZeeBgIpMALFd5dy7c94A7/envxoDgBlY
5JVpvbnSSdNdIhg65XIXfEX9vHgYUYQGXKPOA7CYo+agabbqNc9XQX/4PeGV+K+WN8fVwqD+bQMn
J9ZcJ1CvfAekABxoalnIYtIz9/x1Bm6+KV4sKGsHvwtQuS1uukXeXy4IvmvUk2RAbz7zCvtKbzlT
guLMLyWifNnn0+V9FAAywmAtpQc5BnGA7SOGz/DyLDGMIQqsKg+Znh4R64cJYrLavHfGa2Q7ZvZI
uYhr+dNYDsRazmz2H3xhP8CTEPdlD7e17bIsygjVd6GTLyjsHMwkJDfUO4Xtn68LFExj2a8GgSbE
228Xv9BsRk2ol3tRPR/CqAuuZmOon+ret81Emvqc05a9HlFvxhLpCHDNoBMH1BHuhOuW8CrK5jRq
7nnXY30Ue7tMOPhmMoGEbhcioReX8Ee/U5ftfXXvIHN0Kewr1DG3uyhbjZLBYozoyQz/bwR9537X
Ohyvfhd1zIWOHJlkIMec4cAf2Vfna5lbMV4Xl0grfQGXaXQf3FzF526x7/eMzTfZ7MCeUS0jij3+
ilSHwWldvwTrF8D9Tibel/NyyfUjvxsEWF6YIAKiFGmrOJNsHEFr6vNaGM9FEM4pq1aYkK2c3efr
6FxDmwtLMcyoaZd4QdnNFHM13Sm9XM9u8WdA5b/vJrCc8VxAeIDI3QqmNOpNUSvM8r7uHtzZfBxC
CJdon/9xb7BGsCiBHLAQ2NiME/UCMSw+z4vxxVeHIXiR6vnzFj64OwMeFZrAQq/+ftsN3SrwmgIb
J/e6cj76dcSONmp6zoUbPxgVH46gq+ECoEswHno714uog+koG3LRtsfSGl5Cp9hDhpV93pdzrWxW
VF26fhH6Iq+EzqOluIWt91MXsD9/OcNyxPOA50RifpVvvF23QqL+Vwx5UYzjvurrCXSxAmdSARQi
ixU0D+nn3Xq3L5uICQM74eAWAUeH7VMdgU7XZO2I1I5Iaspvqw5lKMy9Yb768nlLH35AsEHxYdC/
d3tzZ0pviaop1z6tdoPTwQZRVeEvnxjnLP3etYTTDlxdcIs8x0P3NhM7rLvW9Zmfo66+383SeDYm
MaReJM+EBt/vdJuGNvuBEaJSzx393NyH+2DX72mf6ltYqSc0UznKTc0zYe+PzvEVpbmGNhEpBGvq
7fQoHbswWuVja0U17l1zmvb1rkmg543NIq6hROd/Oh9XJRzWFBj1yO68M1SxuqKNKlrkjiuf2WRd
wDRWxeBZNrFvVmdyO++m4qatzSWsQmX+Yk1F3tbfxHIfjL+FjYKWMYz/cB6iGUSmEQHF1Mere/Pw
w59oAOSjfOh+ETC55wI4kPKs/e06Em/OpL9aAcwKawoXve0lj4zjBAhIkZc8MRN9Mf7ktytXXYKH
iedV6hxR0Z+PlyhX0mc23Y8mCTr476Y3OxXMLziQuEUe8p17XA7Wqdkj9e2gFDMJjjYmCWpYf37+
Td8/5fFB4XeDdw+i/gH+ezsxJ19X9eRg7HqUFsb8ClGZS3J0b+Rx+qrS4NjfuE/tr7NYjnVKvP3K
K8sYWjekHxFl3r6DFuULRFQQlLk1pkQSXK26yyIXj0XsjrmZn3VoW+fGZ+2tB96raxWpCpdotNc8
1g/VTxScO3m9M58NYI+g4Ir2wZFm0QFFNFViX8Fl9hwY4v3Ohv6CE4zgDWyi3/m1tbxBpZzNDgQ6
NsahwV0ewP08cySsndh20kGICLbxeJ28CxN5BvU80Y6HAQW/FWBeqjxHxF2v4dsWgKmBQz0Ujnjq
rd189RkBVV38RYpDcA99bWblf6OOVqNTsTdS70x/PtimbbBI/93cZkGAqYwHCZpbd00XPjszCne+
FQfozHYgdqrsnNPOR6PkmXg0+3APj/Dgeds9u5xmoXV/KGA2jzKzGjKf2DH187LUQXJm4X30KXEc
rLdFrAO8Qd62xQM9B0PFDvpHeRfs5i/lsdjVXaozuUfFGGbh5+19NDdeN7f5lEA9S6sp2SGIaHuB
2kmIIoyxePy8kfUf2U6P141sNhPa+/5I0KdgGsC56fiL7Q3XGoVfsVLR0+dtfTRW4G6tzutrjGMb
fIXhYl8PdDholyZqvimM7+V8DlT7UX9wfsIFAhSdELvj2zHCNUVyPFIOk9nFi0/jKYByvjpy94/z
VQAYvm5oc4JyL6pw4g0H337QQgOlCr2keyZ/8EGUBo3ArCkCzwGxhO2T10SN6zzy8SB3PlAqfiKq
GHnXpNsXuyGdUxS0H9tv5zkVHxwxb9vdTD3Ccf1ev2Jxya+Mp+YW4N3ui8h/dBeLkc2H9tZIB9wd
ss/nx1+Ds52MIaJsjol30soy3wyeATzN0OuDuS+vOj8Ofy8X4hnlV3GTuPfFg0zMHbtD7XTxtT6Z
eXhFXj7/Ae8nKOjp8LxAQR62cqz0t+0TTe1yqNVBR+b0jU+WmcPmPLouaPHnwRO0hB0Zxyn8i2Fi
97alAjHqqFnUoUA5cNfMDaQO6hqy1GerPwvY/6BXeBbCuwEBodXxYLMkwC6FcVWrcVTWyVrKaWYe
S0sY4g6pSk03WalK3uHzL/l+GUIoBzUd6gXggvEOgj0XOI441Qevm1bHpeJHOKsXTw032kCB/+dt
fdi/FQkLMP0ay9z0jxZ60Jzpwzg76SjqnS+qHajRu89b+bhH/25ls96laymPEn2oDCsAdpMeQ2Nm
mezCLp766sxR82GX8PVWMxuUbW4nIoV5gOgXfZA+ArFGcS09/8L0lsfPu/RhK2sNhOlhHoJj8HYS
Lkwr2sr5sECUY4PSTEVs1OcsJD7Yw1ZCOTCLa3AFwcJNKy1xKsfwHSxq8t3q4+GqPyK0fdc+DTuK
58ARbOVv9DK8Ms4M2PvjE8FPD44l4FAH7rvFzLQzdt4UHipT3EULqvNhGa7/fOqhjRDnGb4gAq2b
ZdyPAo+oJTw4hgt/S8uhI4xgodN4Lhp//vsw+IetcfP3PriBeWz+97//H4kdbygfnxJA/j9ke6yg
i//2L3TGO7TH//wfY0V6Rn695nqsf+VvrIcb/BfST8iqRdhKccVdkdB/Uz0cG+iO1ZIehZKYgtjT
/zfUw3L/Cz7T8KFAHtgEOnx91/1D9QAJBLd9VO3gAoEzF6vjT6geCIxhEf37TEMU3sQbAoxy2A74
OMC3RYF1O8MaEE82KHBQePYQlTNKnGKkKgf/vmKmKi4c8GNnkYStoysj1Y7fOTyLKKrRn53SgfTD
bEWIQrW2LKCkq+zQoF+0gYUGLrTWIi+Jj+fJ5FDTvHabVorEMTptXQnmtHZaN8VgXCsohetLsoSD
dyUNbpdPM8QThpN0XemHS1pK1hI4Vkz2AHqFsm3gRfaAaBVanJD8Mir3OqCWixi7hoA/Nnvg3cz7
OpJO9TCrsSAL9IBTFVRQtXhN7bp7qo3RnG4lbszQe3FpADdx5SHlKdi9AxW/O/ykYLW0DhTC4xQO
LAv7YvLnq4lQ0FKPRdH289dyMYMBukfusJMSfOjB6VCiBM65lasW0Vf1eBMJmy3x5Ite5AZc5Lqb
yrB7/MPdiNxuGWsNAApM5cql91Kkvdj4LdIRuGlJryAhz6PKaPCInuEtlovasxX0hEIHO5jDFYYA
PK9HjVCL7a3MmD0Af1LUBMAF+AnKk2NJCCtn12aQV42BmZuoXzSfYG8SwILXkt3wpBirl8T29RJd
Q/Vd4wzpBy88Qm0j2ns5LUGVuTW2SQguQ2pnagCiAwFINZg+qqIto+qholkspTISkci4qTxH6j4z
RG12e7siytuRJWjZrmmNfjoUdW/CWdhmjvo2KmvxWRKO/dKLhC9+BcmQX9V21vSjz+a9AbXPfLVQ
zgE+VHw1uYS0WCrnEl7yjbyqeFcWCfXmygKCwYO1VWIKv42uYC2MOHCD3HDzyza6UCfOEsniGrKw
8bYxePkVWiz3l68RGLywQYZHJ4Uro2dol6DmHaIF/+DkQv4eu7wbRgRNqp7lCFnjed80oQ80YuvR
Z65NAtGXUc6w8RyI1WY6qjpYG9fSh0LU41azI17bsUPlEtenmVWXYgILR8EcCVgKa2YHDyiVMiuo
gSEXzPeKi6nXUX8i0eDKe3Ppiqp/6vsWnD4QfHAa9g2rfxlstIyDxohTiH5clKiyQrf2zgvrpf4Z
jlKGNxOCP3U8itGAZgrWL3aGIsaSQFnIefkbMN4B/Bkox/wdYBuFWycls6fw2h0tRTrQTVZZewkN
PsSQ/hAhrTzKmWsUCimAIWKOfc9bpVtukBLHYeZjI+n8C8s+lEkfWmSAGh+CXwkkmRFVqVeXnYrB
NSEDyGiSVLYZW4GOVOoWqBMmsYqAFIGSXRQorpohM3pYWaSQ6KrRHvYMcxQ23FUXuOANhZ2P+Bmi
/UuqVivitHMAlku5TStIyAYG0E9mcB/EErNHzPdyAP2E7SEmgg8DwX4TJtECr4EUPJMS4FreivI7
aYlnf6WQQo2AI/qRvA393obQmZbSsoDUtYJyP3pR2X9Dt0b/uw81XXesB7Ou+ticqKhQNeHqeckM
iOPRscKDKqgJLgMTpIkfkcNQc43aO0PuANbw690g26rC/K/CXY2iHBj/VBO+LIoHQFhte5sSiDDB
Ocq8moUqDpZ5kRdVVdnW1eQ1rn+D/FqAYvG57WEdZw/iiwQ1A2rRAQHUHUXkuEhCk+thR0rSOFkY
ljbyvgvYHqDlzEWZaIuMbQLa0PxIdGWLRNFwgTehnDG7+EDhu1uB9/Mg19t7Ok0w2dzPkStAwGnd
sblmwobySM/NwpMxhKFUQmcezXvbH1CwMwQTegzAjAkdJO4icSPspXuYDSHKXdeL1ryORpAUryHV
lchDLmKQRzEvZXG3DJUKs1FGVnFwdT+7F2BWReoC7h59+agYXG8To0ZEeg/Aj/ETWxpIcHBn103c
1MHAD4C9QD4YA60StGlTG7/pUo76q1cyNuco8Sq9DLAi2wSRItA6r1Gq8b/YO4/lyLGkS7/L7NEG
LbYQoSNIBjU3MIokgAsNXMinny/yb7Pp7sW0zX42rKq0zEoK4F7348e/U2/7OYYeBdGulWrQx5ZV
ORCDRANYuG5Z2tdlPnYHS00NeSSBZcmOUoq3eWFlWyv17mwP3Hzb0q5d8Q2cSTrbxlvbNRTJkDe+
0ea52C7WaICL8rzVA3jRS8fLt3Wv9uJRob1snRP2Inu+L6rCjXfq2LI8FVRjM3j1U2kOU/wBh8AF
52HXCm8tZqREVOe18coxjO2q1UCfaMkzPh4qZt5T8akXbJb6XDq8I75pu5kXygrsQwjA2Rs2c6Pl
1QOxFFoaJbKrhw3UgORTXXW7xKzXszdfG800b9zZmP5ncPL/y8b/xWLp/61u3NXVz9B99v9aNv79
I//EwbnGP9CynZsaRXtAd0Jj8k8cnOv9w7CoJBEiWEPGiEpR908cnOb8A3mTGeht7IUnyKDb/Gfl
qFFv4k1g0kEkNSqXZ/6/VI5/ZyP/p3CkoUDZ57q99RfGXyrjv3dnTHmHIs1te+MVbLrKPDLbLNTJ
CZpmXiJvVwHA6pvsLwBiFPUpjrvj6MW3Lbyh8u6kKh6aIb8btOwuy5aXtESM9cbzWD1AwI+EyhlY
B7or7tEfIiJiX4dpfLe6hvqgYot1iNwy/mi09Z0l66jMu6/aHUCrr9E6VJueNEOtesmsAXJCGlWO
tbHKghWrjLg5bSPTP938X8Swv8aZf/uGoBiaDm4eUrVQFP5zhp45Pf4+c0y22QJNK+2c4rSOt2K0
uWSJqv8kiCnsVJvXRarJec2r6p5MPBHkAylEgq5dM5Ps0co1bz+P9R3t7susL8q7UK33gtIw4P+o
BYsi04dswJW4WFLfqum4HhdVu3O4+3cd+7sQodruStWRpMV0MGAyGNqvUS7jHoM2O8fDdNQz80YW
Mw/z4sEqMONDx+b4paoz/WoeChmlaaPsY27oYO0NsWXXfyIdoLKiOmfnu/IW5VCMbdSIhsVlCxc8
xgcAE7IfYCFViF8dLDs52Nq1tDMYOkLxzm2semc2nAEn2emFz+XUF/kQGIn0INYZ6yHuuyzs2mYz
rGZ3cYBuUSoyjVsciCV2gyV1KJLyDkrXZ5r17km3ETg6L2OklY/a3TiuP9asfBh2rH3Wi3xL3jym
F0elPSmm2f0XAemvavMfP22iqsyb2M6+JymX//7492kHUy2Z442d9U0w5x91mqXBEMNQa9RyBfdQ
hviBoOvo9burTx2XUvnB7vtGFlNz9WpT3Vd1H6zqlBw9MtLwfT73xdDfpz3QMim5d9pu/YPHFJhG
5sqLBthgoUd7dCfV5LLxmCklup1zwV2zOFG2A8StsNdl1KRpsQE8BeQI9k/QZ/Aiyi7fmqAOQ7mC
zber8r85Hv/D/3TbvyaUlyuYY+H2j9vJ86+TnNRt9VH1snTLdgFv55T0YWX0yVaxekAKgFRmuoPt
6C3ylBHX7SM7fkNDzi6tP22EcIptPVBjEX8b5g2gUzlTk4+W3r+aqdROg6ld4rJ77uBoR3FZevvJ
RbZT44PV8STbXfNfZkW6dTuw/6U55ktitZxZpmowucFQ5Kr//iVVfQ3HuEuMTZnkQKnyR5mnkJgB
29k8hpAb9fGorTU22b//Wq7AdhZqiWjOYvOIyxWKYWP5kDzlAWZ+Ek2UcX5aKT3tslVtdA3QVkeq
aCLvVAmOLFm4oJnCR1ntPZhc2LsiQeVNlzq0qjtHTx4nu0z8tGj6reGMVxH/JqpQWEEvntR13Hqa
3IsuE1ED1KXq1auEPlTrz7qxbKq2Tw6ieI6XNr1VfTaAE/XQNNmwBSviwqcCLG10bRsI0e8gW9Ld
ul8oqI9NnKdBg0/cL8T8mIrpGbafDSgGzdv+aUrSprX+La6I8hiWkwvvqs6LJ+E452ES5AKI+bkH
i6D0gd2CXCYq2+/YtAVCtwainCq2178Mk7aqSk589xARVgDlzZh+JS7ArJ7UQFii2WVWx6+ULSW3
7ERQV9YDlOX8FCfyfkjjs5uZ2s6VWQwVuGMFyPxUW0Dd0Cz2mlG8QyIUQWs3EJHZ3/RF2Yh7hi+L
mN8A/elfMSBF4l2Mr64Vv2PtfNqxF6U3NFK73jWyXA9wv8KF3YW7vG/vYDt+xjC2qtoBGqpDCjOn
BGjDOIMezd2TYUHXsD2KSNWYn5oxVqK06D8aETf+7CCnKB5IkEbPQlN+Waas9iWsLr8bawO3oC6c
xXc1udKUYkQvm3DkFT9OaweCUK9VSG9S94WR1dEoEvfEqnS8cW+FqwH1QF9HssY4tI85jEJ2xT9l
nz6Cm+ugtWjG/Uow9wbsyjkVy4OaaBbdnX6IIUWPOjSNGKbHrCtv/ahdR72Wfm2YoewJKDWV8rrY
jfBj9a5MH9S57zeerC5uO9/Lsk0YtQNPgtFY7JfBOLv5fqqsJOJXgeDAXwLZCYAx5/lAhuBwkj8y
a/MtDUo0CxX2txXbAfwILNO2V26G0VX9blX4wxTZ4WhnD63jOL41JMtGZOJZyOKnMuw+lIml7WPZ
/gK9AF/ZG0Gzr7v4zVInw6/mt6ZhQF/BOLT1adsbFVmNsaGGZF6TNlh8jZ3FlvIikkAVqF9rsgga
THiOlRfbYWqXoddb6DQOPcvibQcv/8JLtOmMuA9xsX7O+fSge9YxllW2KZ13LS+qUyOXyKxNpr5V
re4qB9d/WnPBYf9fU/Uhz3QI6NXGKUDUEJDpnYk93EBy+QbB1/l9Vwh+RWxcRAV2DLolyrSpxQLm
sY+RD87W9Rr8nPVJKdYHE7xWZHv9Pa3QvaYUXoCj8HF0alYUZ7Vgq4cfvbMMB0hJ7JTUyUadusdW
673j0mjR2HaHhP1wTWbHRWe0NRQtWR66+ZPNKn/doL2NVW5HSlUGRSJenaq71ybdRe0rUj+vcwd8
W3ePT0yNaazpqj66eAGM6Tw3ZXrnOgg16yQDp2verbj4nKf0ULQQRm6Ig43oJcNQpKRqAXnIAtwO
FSkODbC4gWcpZyU290PeNVs1p+PvkuTM5rm5iVlWqdup46nR243jguM2ZpgosXhka+oj0RUdl2m+
bw1WA+tVfQbVo1xyadyblW375aBGZgnnzb3hNUXyQKPTBrZT1udsUQGlVMlwzxqDti2M+NCspRF5
cVxu1KaRG51Kyx8rtsJdo1d3HkzgFuqSXznJGc0hhYTeQMkpzI+l2NqmfNUHPvVWDD+ptV4tXUmC
SU0+tGl+LA112g4WPNuU+LE0EyVkHVVyNlQ2wJyVGg6YJZytFJywc4SmcdAXWI81ED93rqRfNXbD
6J0gi8mdqrBdotXMHpTU+ZEoaZBowOGFXsKMdBpvawjAfhHmsF73/KBXNiFiQ0wRCAT0Sqme48ze
G0RBgT5tqnCQ4tdzuy2c2u+CiVkwDJISc1UfgTLeK4MLhXYdCJQb69o3azX3hRiiKZZbk+SloBJO
F/Kpv6iT9ZaylU5eYDttO9X5TCp50mvva52xkTG1GhGxUjeiIx5Do+ifipmX0OM7OGkx5CL7p2/0
I1TDE6ruNakgLZGOyrvatQ5U4ezBMidKoVXsG2vdxIVmnJX8o6oJ6cqpX6OZ7Kdwmvme6mzotNoc
xMlZKYtpb6nmrzLMBw9y9Kjhr1w5blfV+3QBDcWlPBeq/ZWjGBFcq+/HjN+hc9AmVmPChMgRN3s3
tIbxvcuiMUn0g52mD0ktd7aTbnsLsFQ+GM+zfZqQEEEFtQlFMrgO2RhfIHqfRqMOS2X6NZz+CeLa
abQwMHXVdFfYIxcCUNXYwWQ36Or9qN+AaUpgWsnJ1ofPLlmQY5PfLju20+IDk+p5LQMW2FLgRnYL
jhXaYZ9J1ONmT0+ETvHcOplHroryWCARBpU9/oiyFg+jQOksvWCdSuGPmvrslW0crCygBVP9i7CI
cpdhFRc28gDAzcAoAEKyy+NrTdUEbPmBOc1/2L/2U1E+9svOcNovpxVP5JIeKn2gOjZS0vfgjDr2
a/zrrcvAwe6W4QqZ2PegfKns4yz1GtM7GGlkT7Gv1OlpLhoFap2F0lGLCNOJPHS8T76RJVeF+F20
DEBXNnUZdJd+7usoVrctjdJm7DsrNPLu7CXfhle8z1Ivo9IjsKdTTVCgc4teKKZtPDW/doVOokH5
5kWGWMUd3JD01iKTcxyofpVU194VoevwKTjLd00CvOJFEmeXMiKmlfb07kIS6/PxMS+R8MwlRvVL
X9uuouR79QRjAS7C2p8a9T6vFyoIuYNdiWpujdzAOteAbtVby8nT0FA9ESb28MoWyovTaoC1syUJ
PHnQzEn6EgftvTZkB3aMvBD36wS80zZhutkf0uW/3FEh1TBbn9SlAeNEJ6CuySsjj8IfTe8o9SWN
uvagqBe1Y3mNQnfjVJyX7JsbUElzejZTC2ox7rmGrkiZf0SeZRvRDrtJcVLf7I6zPt6Ey0IETGXs
iOb2U8kYz+J5eWrzTgmTPtn3Vgy2Efhu06nP5NgvXLnDawp3tk5YqGkUR79bildURT7LlsAKA+vS
ZHb+ssw86vXVVQca+eHMbkwR2B7FjfQIAaWp2sdNBQpp+fIc695r13o7FBbjHd056/36uHh26uuV
xhMO+9yndQlHh6Olc7lVWqXZ3X5gs1vdIfD+9ra6x/xqRlPZafDMvg23c3dCTjx/87yxVHGt4uk4
D/nqZ2vKvgaINF3Flt3vV61zAlNbjI2bs7CpuWUSWVVylmYGE5i1+lW/9sK6r2VvbIVpACsc2rDT
dLErE7pCWz+3WVZQ0TkvdrJGvHT5GEdKDleby+LWB7HqpGhHo0rpO9qYUkx+uEmPxgtSfmxSXvPM
+Cp14B0deRxBnVcfjROt5MuLbCUgY2xEsKj2p6VW4MMdc2eYAP9sUrPDWnmKJ+VUKuMrwar8QOcG
yK4zP+YyPpLmGKZZF2TsuWZO8azU/Q/t0nOb2IsfywziY+I327YrX/M0pf5cON9mqLEOl53e6vdN
r5/ZGWNYNPaA/Y28QnFMC3+Y5UWBM603fOHlrFBBZ92foHNHImwz5yPTqQ+0jdu0f0bAp5WwuQ+n
MuWHz7ZF13f3Vg8D0NY+1hS2bdoFyVS9DTe4vm63dP9g0LT2LTfzX4wdnd/l/UlSNwHnB94RZ39i
r3khXsrjbZ98saY/ZcIUxW4ixRi4fwv3LBy4uelbJfqDKVKT70m5yaX8zjvJ2mB5WeyUMwt6s59A
lwpuOPZc7JqBJVDpZZBYR3huznISVXYHABtE2vJYi4+EqJQA6P2jWDT4hZfSzD6cwfhYvWFre8OP
nWofvYzfyOuD8KtsSpaHCpKE5978LJzqz8yXWLbd3YLiEpUqRRugikPVWnMArTgYRsKaR/actn2s
tX5bWA9kA6jB4qyXnFWVcLVYpDM8tGs3iTeyHJONljLGy8tDz2hgGzvpWXVIjzPa7r4s+71GreI3
rvZVVHG3LdwXqjUnSNJkuzSJyxSQPyzj9WvO60jLl208pzyU3MqBIvXLknE/jGmDkYLzZKIFDlxq
YIZ9vlvnPN8aMKK0PGVpWfqSgAWKKuCGAix0jLBjCjoqJoRBYjSErzUO0FGZ/dL+fVaSNeGK9q9l
8BjknnNxTFatDDMNyiW/z5UpDYteUFyKjXRoqoiAf66VeQ/aOIl0fXmySsUO23z6rZ35ZSjTV/ru
06i1XO2aeoXwxvhWrxlaZk9uXj/OBgDX0srohoDu16kbrDW0VHeYI9Mi4qoHOghMWNvmBTV/287L
JgML1w/d4sP3cUPF/iozHZbVWL+1S/7gJdUYheOqrvA39LAZUhzuTlip0+ffb/rodCehMM8dGbLo
cghhFwNlLexv5ogvwzIO/trzhdGZhRwWR+EMC+xhDk/NLg613WxqvXiZwbz4pWJddJv4ocy9dSHZ
QynGJ6mVZtgV+t6V5mPq6lnUqemxrqgdyoa3oCzN56znnk8MYhpmhA39sCDN0eQZfBWleFpt+x6G
/F2sK8+qw0tXZQvtuNjEi4cJaazumilhk1x7qev0Wq7ed1+bWrSAbSUWc89reoeI/ZUrlgam9eq4
/V1ilnuXH4E1xMeylNNm8GYXVBWdRnuW2mO+kJJrxAArhblbhUtMgUrHVnkZtFK4yu5KcWMBriew
66F6dFo7YDKN9Al3dKznw+3vY+Yfrnl8narkq0uzXcMgaIZ0B5jf8pUk+x11AQAxHtAe5fC66Hax
Y5AESqL66TuDM6bp6iB3mczTTJduTi/3k0wK93Jc7sG8j8yHqlMp1q+xqLOAa+mxZgE0ECCB4Qm9
kJlAtIjehngyIEVbX9oN/7x+52syccfHhBst2a+yutGwDqxyzPW3gECqTytYrRn+DGNLlZk9nF22
g+LnXOjBXJUXS3Ofp8W4FOWnxLUReG762ybpFmRKWAMjd2TNfgMNRraYr+k6v8Xzs10ykpVK8bAO
PTWPVDdO6aultZl6eZpd+5BPCVewa8Ek+lPrzS+4JTqZYTqhYL9z4YN/E6bDe0tobBVLSja5tUlu
CIuaXxYEHOhmFtUTz0zaw2ZJ8/jPSO4JHpP2UYrpQZT6owHeH47OrEe6telt88vO2GNOa/2UkgkP
yqd/WFak1eVmu0zyIKuMr7pqDngQTkztXwgT/45dlWO/yg/Z69+/mpDlQ7E04KiN5eCJ6T3vxiqA
/weseayAUtYVNPJkvK81TAXxsLxINpVA09e0v+OblPNhWdIxWmW/E/1yksZYBHW67OalIP5p5OQv
ytPU2eCIJ2yKifPHVfktpZE/pO4Ai29h6d/V34SjvnfS/TJGd2v2GofmCId0+kUvB/yMWoJA4vL9
SoZwksZlKRto7kUFFrjkNXSYQnvv8HqGINdbwo07ZG980aiihuUvox0SN1AzDejfZ6c+JYLCoFlO
Rs7pzCJzQbJL3IRq8lB32oMZFS6aUUzY0ShndBVWzDZ2fwub45vXJWoPZDY9x0ZNo0d2bAy92JnI
U216jCqrMW+6LOvRRsyNt1T7xTU20KuhfsfHsdYSao7l4krD2wkVA/VMFIHsoibRXrusOdnx/Gk2
0iMZwXwujPLU5vq2r+olmDRt2w2ESDjeXUVh1OdLsk+mD1U17J2p6i/VTOWlOcrGqxV1R5xCQJ/B
SoLw8lB3mDgZZvaS9TzBTO7LaChyj8pqbjZyNd2gMrV7+je4p12lnZjdbtXZNR8Gx/ZCd3WOngM3
vrMG5WUqNFqN1XnkODQ2XVIDlY21+1xbPl3puqcsGeS1dCFyzb8N61CPZbkuvJT3hVnwU4lz7oE+
TXejh2ViBNv1WpsmxLgKZ9QwaOLULHy5cU4MAkrNAIrNK3ZQjW49VkbvWQzKz1rdtIAaNvuoopuD
906re0D/Sk4/TsFPHdIa7VOrtm2IcUDdVm7bPjV1peAUaiJnrskjNVrlk3vXxy0hfhJuH20wzb1T
OMkRx9PthDx3SSxOsHWXaxkr4PBd8eiGccG0qYQDEM1MGZFNLOskbIoOpykvSTxPf/Jl3Ma60BPi
EQS4X7nspkQTB5jKUWZ7zZdHk47CINUrCoO7mTnLjmlWeKdxwRdhFlP67OoosPOaGSfDLqYovWM/
av2ZNKjZTj2tD+2oLbvSG9qdwdz+oVBMCyi1bv/E3DfK8j+/U+us6V5br0k6l3t0KmWzEuTwkrnq
HUdL+a26yk6d2/hgdwsSjaMl26RlUy5Vi6MaTxznrU1q61I1JzO3vEOPVo7UUpy124e//5a2ZJbQ
A9q0fIzukuYyuSrCax+nwKO1AT6y4awYKa5GPZSXvJyKu78fHHMsacmHo9f15W5UAFPb5aRdGwwO
RyIrfrOk1q+5obxj4qpOI+gN310F4ZhGxkPF+XjWUu3x73/9/bBY6Z03Jr/GhJC88p3kPRnaI8oC
wza2bf02uX3om8cucfOdOrk9yOX8U8fdtSGweN0LSZwbI8T4oRiWdOfkt0ebrwWLQ/2IBsm4Sk1F
5JW6OBNHX7Bl7CURBGysa3LiXFDdvvOLhT8yYTCy6QF5ewi8uevyYWKl24VBnLnjIU+uEIBr/bGr
8ulS5pNKxpJBsGpCkUY114WQOOZIMbOQBJryXnHpkFZVudaraKHt696mwOz05gj7JyN5fWMqVJyr
xWPUt70SaaQUxWt/JZrFODqd/sHshWiwVTtzN6p38HvYsOnXy5jOq+/os9i5yzIGq2PUkV1I7xTj
LzpoiNyYh9yjlU7ePvcsyqu02KJI9dxlbYq9JnBc2Z4WkIxT46Gz1bEeujUCNS/2VckggQETX2RU
ZIQ+LByZkv2Xg1zLQHOmflvUnM1pixA9W/09z2YcFo4TmVqaH1h+dS/WuvNq9a1xE/tgJ6Z1GBxP
5WEiCMOwOS9pqzH8tcu+RRg9MtN3t7PVPGldZTxTdRCG0c8XfVUcmIRKHBSOrlxG4OKiNqrdNMWA
T3SLh0V1d6vrrRe2E3+HMV3QSNKMrK803Y4rOhosoBrrYwtlBp0p051xi3hKiSfaZWt42Ult8uw4
5+V+MiTSPAEdcZ60l6JSytBJCKsoqZObNteuiXX/95Vr53k4t93CYTqjoNvclAdOqb3CYkGUMcbw
jbK4Uv6327Qd1qOTtpIADNHx1BEpA2p/u7jrsqtd0zsk1YwONinNRtErcZ4ZXS4omEd8dAdX6vE7
YtbBy+hJG2VyoqVyiL3uG0nPq44Xr5YvbpcqT2B6/vC9ro/rVL9IjIS4ilbn3uAm2Rsut34zn5Im
Vr+8YngHlllf5r9pC2u1BEwUlEPf4ZgB1l3Sw6BDxrcPel4sx5R2ZljgJHlKqeyWTOQkMvEht8pv
jRt8VatDahjiwWt4BcCk+XXjdafJFlEym6pf5PA3GXcexjYgG42YmMR9L6dVbhHQxezpTPiVO9Eh
02qZc7LiyTj1Qh+CmEAVUAdMSUYjd7ZT32j3qSruyrm78FZwqE+1ewb/J4OmJAJC2By5M5rL2phY
pTJjuOfpIA+lbFHwTJuOXqz5XW9MJyKTJqwAmnnMCIQ4NJ0XTOuYbaxZnpSSqauqscKqm8tDtqDn
mpdJL7Nf+842+2qfYyWKaNfYaLWSQ8uCysHrxlCj/9ramvaUmmvH7U+lGYvYjkgDKgNdb7Qt8xr6
xXi1diSu/Q5a+90gGm1MoppYSc/sg+jMR93zs67Uryqu3S19Pohy5czgAfZNl4ZKLKJUNH2o5em6
qfcMcO2tV4smkL1LYvbcGAfCRjATMAGFLQxcSi/ri5npm7b3smvNZWyyqmHgmD4ZJIsEuL8nf2Sm
QPdASHNuN5hKNMhYSjscjJqXyJv3ToK843QWJ1WfbSRYzeNqa/e8dx3TqUHfzGQ8nZs++6jRK7bp
KPQt62b3IP47AmImMxSTvGpx/jCsxeEgefzDSWgvxTJBtsXEuSTOo20Yd51sudaFBD9FkS1SI5zL
tgp1iZhkMoDi7xf7tj2PCnUV7+ZU5igyBLWUCiviRX4w7CmNDJUxMjDbh7XqGZh5kegdQgnR9vtR
PU7qIKlwWfhMavo3A2m4tf4UOmJ16uYHPWHhD7fGiUb5xVbUwu/qEdlNt41TvmLqzsypuc5l+VHM
wK9I9vnTd+LJFIn36nXqEg7A/3wnzpdNMdwc4r0bTJMcsaLa6bUtkIpFQiJLOVZd2EI8H82pO/WN
Omx6QyM3gyBBe5jtyB5QP9ukCLUCvLFUSt0vRrN8ndIB5orbt+z2uNadSNRLCZv4D0wYP0N9q+s8
fqqK2TiKxvMCUaOadGvfn8EXF0yEtgPlMNM8L3tb192YOIBZTC0/Jlr12wi8C1ljq6HVTpt+GJs/
fLmva66ZL5M0rxgZDZ/6YD1bZox0im6kNZ6+1XQ1vneMFH3RmGak6PWMzNoWFZEn7gyFtYx7c4dL
c9x7GFp9jtnpQTKDlrgnL+nc5udJUU5xuaxn28n91V0OZkdmCx4sMjIaUtr46Ue4dCO5Ok6okMIT
Zm1/NUAm+qo7DiFDBRZchJOERMcRXju736WX/8F6S5WJf9/ndSa0KbG2kzeP0TLHxyXlXsMlnvmj
GM2DE3v7gjYDvU15sMtx4zrYTdpx2nB4x7hDlzaMGxuxwPCe3Xm6Gz257cC677w5JkZHpyRl7Wyb
yKW9q1NoKQrNhdbNxOQJd47UcSJrKzez/QJa1dcG77NJZYQLmHLKcGWA617Snmm+Mxs/GgNd+GHN
DhPw1nPKb1utNh2rZOpaP7p2/xkpoo5piVLDVxYOm2GFH6XTUvfNDdamlGTOcAqjCyblZlQElUXT
FJs2mZPjuOAZT6iveImyoNcSAhW7Xjw4ncvBC5YtMOfqmi2cTF06SlCaPq8g+V3wJbCpvuqSuIjO
zLTtmhrnWCDvoP6/T+jSO6FRbmUNRD3HeLBnIz81nuIGbkPaSbaS54jBmmqi27eaUwaz4XG04Zyy
4+0qJvL2TAgd05Cch7moNsKNGpewAQ2f8I55T9StK6GL5QzXNUHrTpqacK7u1/WsaoeE/UEKbX9M
VXwL+Aeo7Lv20Taz3Hes220dDTjlXnKr31vUM3h/0fQx2xqUWGSl8Lb5szo9EzF3IU2KcUjphkRO
bDiRm2tFbltQDQzs3JYgjVJdNiOU8202K25Y9d6bMubLo5OKvZnm6qlHM9nf6uDpRyNmsSVHkyob
D/pSQfpLjkpdxWFXIjWY5rApbNIaYQvcLchxfuvV/cXAtuznJGtcRBaT7lbhDHIr++Bk9S4Z1pb/
265pq+/ZRHC9rZ8gFLu4wAmeqphfudXBHnsZLrb7O7YZ8wJhHFrCG5wmuWfEZDLky2Soc47X+sB6
Z+0u/nib6KpmckjL+eVXFmYSNKZOYHLjkbqaEvk3Nfw2zWOETIIWj1of5GS2LFvmJkMtY64Zpkvr
UqCFLPjy5VKmrF/hdnTMddhZNItkIAGGcIvsoa+ZcfbNUIS1NbdBJ62K19j6EG32TuQ3KJNUZ0XH
qV4UVWLfQY9GvPHrnv4zV9U9/Mdso5bKJu5XsqomB5JGxiBetS7TSqOMWBCjfMvkD+fQuKcCdULT
iWXoZMTKIluPiBFGXD0n/WjgJsw4Vol+BLj7hLKOVK6XPz0FjZAYGKelf3Bi9aZAo11JQ7dDR3i7
GKEickaGUDXeb4qQ5prG467uQI1lLDT4nnvT+BKmByTX7l2Of0ckGnW/sKM0qccwN0fmxDUWjOcl
5c11vY2slVCbGVtN8VOCI5StjSIYeaPD2/w3b3UZtqzCEA8ctjUOPDF/lPnZyLr3Jm7JBjFGokyN
Bvj1IO5sY9vl8Qca5mumygaXzyOQixkrh3Us1WbwqQ6cR1YEWsafJCVRFGjzMB3icniaZwN7yNy+
WzOBRYIEqGnAFqkIAwxRNq7befCm4DZLYsqa7kiqNEOSWPxCa9Jn0D4hqop7ZKVp3Axl8+PiqUTM
k/C6DP2tI2unGOentirIPyvjW/waucpxlv5v7s5sN24kTdu3MuhzFkgGV2D6JMlclVpTUko+IWRJ
5r7vvPr/oe3+S5nlsarmcIBGoQsuZ3AJRnzxvdslojQsPaBG0EBOL8IujXYVVs7QIzR4AToCIHAC
Zz607quCSaor/XiJBjc4TFl/a3jPkoyhbN44UxKxQHQws1IF77KSEeVyywQDGfFsxzTmTpTELpb7
b4PlH6Sw4bzdNAu19bbY9ngQFxJkM0BoipaBRgZvVrZpklWmNcN1p70Rd3zbNyA9yGZIpj2qiYxg
ui71pSJ5t2Mc0N/1gdqiwHSayt4ja1ecegTV0eThJp6UG7BNYvASyKAyhgNZLQ5512k34fxCkixX
3VhRMs6qynOrE5anmdozPojVcooAQSgGvxE+uKL62ArfpHiqI+hsREjPFFp/kdiaB3A2uAZmkhew
yvwWchvrpwWCStRPYPBYKeWBOIZuwbKzw70IMgA9iTlYDzcHKChx5i2y8qL1xU1YRFDzTZ9+STTD
dyqqBzpMbPBdPF0wQbaRaBFZFd1WLi1pTUdxCutt3YJrogQqrxx/rIBsjO6OnFGiJMmf66yA/aql
DBSUMGbRfk1qaJxhDSOjjJ5BMSxHGM0DdFu6/Gm5Naf2qUy1e0ygp4UkXmUagBLHuyXQ2iUkzfdQ
eNQ8MedRun5gWMoqwXx6kenZlUD9aqcEKwTy06xRsSJBeGxFinQdlXByK42WvixWBQQ3KDmLUo6u
aqnGUiPVtkZGRRxM6g7JzJ0xaau+GJ/GOkgJqXwac/+1JJiMLo/yjRbSl74lbhXxSnJh38iQ0cg2
VJ8GSyLSzcTfKkAEv0BSYl6Gcr0ra90nqVarV3LcgllmxVUcg4fWRryKybFaTkLHyicgMFCbHuo+
Hygv8VkIE/DnuH4pjEi+Lk2Jj8Qa6J7HDUeSyYOkUaRvViHbt/XMzuNzhM9MMwiKJsHdQnptZcpz
zAallarKEPZqBbKzoryZvXpXJAZdDS2nkZKTuDJQaLlqyWYRyQTKNdHUXwaxdE2Alr4dw5bqtsNz
z4bqrChKs5Qg3yyKqaku/ZaWV2DfsvxjPqnJwQGXKldHlrQFm+CyNNh0oSzxjLDCiJohQnrTvOdK
+RwL5SpW4bPIg7aUC04VUq29YjxbocipOFg/YxY13IOge5yv1laG/mMay9otZJ1M8VoZljbAJNGo
MqmBSnngiBPetJn6VBt9vyVJGzZQGJvXkx3fVXpeXichob+ErMsIXZaBh5yrkXVIYEXzlciqaZ1j
zjHiWLovkD6uenXgtAkXaZKbctlqVulmCrKpRnwNAzAyn0xAlFw0T7oW1VuRSY4Y7aeY72cFBfsQ
qr66msx4WgHl9pa1Kzjx6lY3HmFzOYGarz8IMdhKRz/PTpKlTr19vvN+CWzHn5J90Fblc9cWIx+M
hJKKOizHwjEeLiSV1+D11rSM4UKm9oh7pZhLAwnopR3kdR8PmyHhkOlHc65zxM402uMT3X5lrwCE
2nLbLZQSwvf3S/1H8pn7POV//32inP4uV37Ni7EK/aD5m8Ls9Xt+9ZK+1+c/dfLLaL5/Xt0shT75
l2XWhM14275X4917TQn4UTT9d//wv96//8o9EMS///Wat6Sd82vEMmYflTLWb7U165f066kge/7v
fwprFPHH7HGMFluomEVxZv7/whrF+GPWamuornEoBn1Dd/0fYY3gjwipsg2yDIQhCwj//xHWiD9k
Q+CBgvQDcQ19uH8irEHDc8I6t2Sk4iq+ZJZApYMu/FxaAOevgc2e3NayuO/7YGLO6xRJJfSMUg3L
paqQrid86RnuzhY+wrbqRiBwMUoLNHRfozo+DrJ6Jc8Jhb7ePKigiwotMig0MUxTIGyJlcfCMzjQ
/UtftdQFaBHhuhLcLTv06CyGHmyvNPwKXxqyDy3yRc5xhly68JBG5VujggbZPotzhdQl662vg5J8
jdGCw8J7ge/4Rrw5acB9uyn1yMuKaw2VoX2fDnyvvl5apHxi8XahBSSZhVGm3ccGO/Gg28pX0Dr7
SCJde43QWHb0OM6ORjB4dDckqbiVisjeAit7z14jjOveo0QpiZebZroEGcZTVThh43FijjJcpRW7
g35ih+M0ubpZQCKu9KF1cFVvycYKTQLDrcqHiZQG4RIWgf8QgN3Mkm1039bYvPi97h2UaJxVo14S
dm4pRY2/CUtdZ3OMwW7tgqsMZTtm54ikNdhMuFI6v1rDdrAv0iR+aCuR76uuGtamOSTXtNQRVZaq
jWa0lyb90RxL5RiapMpBJ8ixFKeHR8x3IwVXIY3YW5rB/sGf6MqgGYSQtdAmK35pMi56UeSTUS1C
tNIXAbnL1FLsmVcd6tRrqqruwhjywR0tXckcSZfCY87gGwVn3J1WjuyrauNt7QHmqSGTNmrrhuJ2
o/ZAzHywtcLWeu7V2MTefOghoRkinS61Wk5XAf1Y1+wwo8nNrNHA6wlBWdCsswCOpf650Mfypg5q
er+ssfeZLXXbLucfpa+razgRrev5PSqhuNOkY+/3YjtqJkHiutFc22Qykm5J76iVaYYRFWoWTi1j
A0Ujt1t3flQBI0/Z2vBz+uBFUJTrBOoNDMcpvqTHJaD3c5BsgzqmCxdRIIWjdCxqKGetHsW4F0Q8
VUCOwK11/UirXDrqSth5btRO9lIqDPqG8ERuAMDVozoleHdx6Cxv+lQrj2NUmgcvCbznVIz6s0Bm
VKBxQq9kTzLdBBO7/HyRTtgSLBJNoN1Iun74ZlpEhAqmE40C/g4pj5E2PFv0Vcz5bmBv5bbeXYmA
OL/RkNlqErW88cZB0NQprPUoo69a9SLoFxqwGIgYAiTXtmdYnObLVUrzTF9oWae9xpw5MhdxBIhm
lQ0rsFlrUWWmso80GGiiTIe7oRbNgZWofuYsJC31qhhcDdnBgzXTQAyZ3S+EAXwji1S9JtPQu4zz
wbxJwkhb5tByKzhF1xD06UBDMA13fTWSLWzS0NX29JK0ldLjAdhIdrdCRGMcJnLoHV+mc5WRDQ1T
qlW2os7SdVOZ48aTkOV5Yzo9DWF/NZYFFQFyXor6vPXfJTN80uTkkdPGhd6k3/JSYQX0+NQbP/lK
RQWfv+hmrFEY+9SmBg5KWRxEEfPErVljVxf5Gup8P59imk0+Cvm15nh+TfyFfNUOess3Uni7WCIW
W0vSr77ivweKnS4YVndH6L3LtFPytdEn6h3q3IgzqXzbykC1SSYX+xKdcA1rsbRXtdGMNxhxJLNa
hmdDBnHR1JFbmbMrYTgSpJjALIYvYH6DEeGxCkb18pMK5tTW4/seAjcdoadmaLNWlD3uoxjLa0Yq
Tij49RK8zlzRxFxoixGK9qpx+HA/kUoppwXTX4dj3/w4HF8J7Gt/uq3cmKD7p/FOvE57wxnKZeTS
wVzqO+TKVr0kalU41fqzBIfPhj8T442SyLHkHW+HznaLRluazVYTAavttmvNbcHxvpA/KxLnW/pT
APjXW561Yx+MCyvicggGG2+Fee11sWNY/mfv8FR99tcRztx7PNsbs467mr0KWaBIcX1Gm+ViTuHG
9Akegg0Onp9a7392X2dGtkE4Nr4WTLcItywbQQRmGP+8ZP2/aRRk8Yb+Z6Og9QuUpJMalv/8R02K
3w/hHpj6aKpp4r1MRfhD6m39gTsPNaWMogW9t/KnRZD6h8Bm1bIx0DcVjSA33uPPelQSf9jETiiz
2zY2rJBx/lFBChAx6xz/nOtwo7Evms30CbTAGpq69HSuZyP8LyuOl02ZyW+ePEzl2g80tUArQRN8
XdG9Pao+hQByjNB49z1ZpQdpCIkuILWP6Vp4tfS7tteVC80vUX2XY3402fky1DsNTM/YbOzhCglj
fN3BoEGpMBhtd+mzg1/nuixlG6+GgOBWbQqFUQ8T/0rKzfxo62wajm34erybzI6/CAmV46pV6XOU
gZIfE6nUtyVqu2o+zenf6K9LJs3f+XfMyou7Fax8BHlKKClvo+GxsaYNoxqJZD36JtWT1Pc6Fi8i
8q8i3eyLtReZmNYQLV63d1pBKOyqNcR0rOJgAFpKmz0gVPSeFh7mviGmLFdFHXB9MO6GqwoBp+oA
dsG3tNqW/5/j0fJe+qlJhnjQAQ/JGqTZFBlAjbfPoN97WtFxCIBpcoxqtXryB7khSbwSW87v+jcb
w/OnJlAHCFBR/lbLlWUsMBczXmytNUoHnFV5w3FbxlAVtyeYtbiSYUqjdPCrXcnMxDbBamOL+wNE
MDw8h9sREKheGE2OtD+LxnLkxBCPV2R49TP0MwIgK6ZCoIBVta9JZ+XHTGW3WZbwnFaTlI+0aMcq
uZMzFB3w1S1BcYNZARiDZPYvKWHF8IeJvAyWY977V0bTZmQd+XlML5d3pKtDi2HICE9Zlcw0WRRa
wYwCRyKqvSKGOAK/fIZWE7kFBRLEbho9G9Vrhkdoi8ysSh6uE72j96HSWb+CwC1eSZ1nEPgUxptR
eA3du9yfnFCNmcB05OKlp8olQqHc9zdepkfBYprKMXVzyIZPVd+ml6rV8QuFhYh/0dl1pa4kszBf
9dCejirIPCGK1vCIdMO8GguPF4UTQ7CkROm3bZ3SAzEbuCILilrvXUjgdneaD06WyrX54KlDIa8w
4pIQLI5T0Cw0fzJ78oECCQ5rgfwTbZQZvOgwXHv4q6qCakjVv7G7FTeeHw4V0ISAbGwGBsY7ktIy
aRNizi97fAXIQvNLeojQ7SA/aLXpApE3myyBmEGFikzBjMItbPfkGfpZSdezadMnDkA6XkUTKjGA
oL7ey+3UXCd81492Zhc3vQYQihlDUn/rq6Hej1bL3JMB/L/oEV+nVOn+a05S67udNWIbSnEHN6lV
qqeqaTmzlqPXPaBCYqbrJAcMLso2uotWXNo3JmKjx7iNvovyatCTtKCuI2BbNG4tF/U3D//j6wr6
+4vNguTDC+1tym45VvZ5zp8PjcXSAEMazlqGcVAzJobKUbD2b/Q89q8gwFdPIT3BIzqB4Vqow5Nd
93xFcco1EHQcbKGX+leFHePwpJnxOLpqHci4zmTjfMWxr0YXai7qvd02E6AQlhmcYUVgLbJIk6Nt
rfb5sQjNfNu3jf0oCinOXZntdXBTYEue3FBz9WGMQjnTipU8CLZ5U8fKCfco5U3Ri+baKplTWVTV
1nIQlXycM4fQMEu9SvFqBFj0jOZr12ARJKIgLZx4iOtv+cQBAZF3mkA1TXTpmGmJfdO2emeQ8RoW
TwoEOJhMvsE0B8NprjPwiBtT1REZDxr+SiPuXRtj4hGn5dhFu6C2Uc2iTlT2hpJDkgkV9dbKk3KX
h/y+h0Ay4X5MVIlNkPK0madwpkjLYqVsh1HQ8w3lzUAGVY0/iNIjEPBrJrsJX5qGsEmwxTLoKsjG
hdZ6c399nG4Gw542Gl4nj6IcYqTD6TyJgzEd2SFURUJPkicKqkKpZvYWHPLM0AsAxo2pJ5+6kfLt
MGkj/G7JHK+jqW3fNCsxvo1pyZFSR5MFVW6yHhsO0d8yLZLeOfhXnuuXaQ9vIBhMNGAEj2EWFSJz
XUp11n/Nmlq5Nuo+WOe6Nqwp6ds7/K2TV7mcpoMfcLBpK624jYy6Q8tu5NKDLpXeSwV9qmSa2uY3
VZs5Q1HXKE7STeX1aHriwsqgThD8WMEQSL2LBh+8Xer7iGMtqxynhWarLD8csKaLupPAlCWr3Y+5
4q27OqpRhmbgPfT211nZwtMdoArH87kVR64C9NvoteyiNrX2kDMdb7pGYBmhT9NaHXxU6gHKpwCW
0iqvTQGPArgEHSA9nQs5zcRaEqN8Oeatd9k0SueGg+FvwaEkh35soi+yVFZuimTUX2rJMzE0AEfI
U5V0h0xCAc4iW7t2FXXL1rfkq4H+jiPFTfY1JK/jOFgFjC3mEdZYqbLwuwZYODasm0jVi6WGyfRB
FaF1k4VoH9H891ddTLde99VilwnhYQBGwCh878YRmKIh6htFDzdVrYtrzlamO2k9ayGIHW0XAwLu
kCqz6YjKzeqV2AUJ4L7X1ua9NMkoKwsQ+KhufdeP+YpNaAo7j3PoF+H17Sq34FVE5bCYupfC1Fxh
dPFlY0bZ3icR5rpTymoDQNhzu1mynuD9kZeFfIJCIVj7maav2ig8FpZZrWUpKddG5OtXlS5BfpCN
2C17UdwhoOdzbtLeqXEZdEsfxrEhj4orpeQ0oRMy16MhglXI4ZQ8XQ2kSjfytQzbdFE1Nt01vcb7
Lx+/wAqtmQtBYjiSZs3RxaTHb7MKokRsYJMg5cDzo6FYS2NgDcUiQLs0CtG69tiX6wHPucc6873r
nBlHDmUYPrcyh+Vy4MqjSq4dcwi7iwQqMKoTsJw5R92lRTe5GNL5m4Z65aENovKlou/6htAfPlxq
5490NS6rumygJ5icYlol3QIlpbTycAAAQzJ2gTG3rDLCC5QeSH+iJ7TCJCjcV3KpbcNe7l6wSPQX
2FalS/zXDHjblrIOhRzsqPvGfRbOdUnUQeEMpuRFoAXd0vYL3LSUumVvUyK0UxCQzuYTeUUhu9VH
BMoFH9gdEjp5i/2GsZV0u1/64wCvn8oBVA5WHnrXcGmYVAGepJRO3VrpNglU7Vr1kYcwuzQi0Au5
2YbIcRZa5ylLuSoIA0gj/96s4DtqrYCpPbYq0otCbIxRJkZN5p2uQGP12knjJgB2j6NDKovoMCl8
fASrg84EM2NE9tKNKlXpjh6WuECgkG4iTSlYURN9E6CtKRcNZeXBbEPaKEWI5FEtzWQre1L2ommB
cVmodbvxcDV4GojRe8ntUpMQgyuIqvBBixu2W93Pl0kKd0WHwLXPB827kDtbdrwULUoz9tKXKKox
69CKqXuI/Ak2Uz7UgOlYAy9HCd9lRGQ5isDEb77ZcDqegqrxloZeczmZYhRbEnrMTVFJVCcMWkFF
GDInVUNrkSA3XJNr0VxMGgyj0pqMI2SJepOiVd5nnkp61FBiD4Nawy38Rt9WgTqtR98vViE+7m6g
FeGNXXjK0fSyaWMVCf3fVpcuZnedq9Y2xBfsbOA1plF4Q5FTrLBYMjZqnlNNpvpU0cYzknFVFnqy
G+XYmlt/8gtVTfPe4wG1zAecdQbd7BxtSBI3K+Guo66q9nahP9dGXtOeq2Va4BouBaPVP3pFbq80
fHiu8qk/DJA5PN7linSf5GKG4C9VGUJ1ZdfvpJ+kW2U0+ks4PK9p16rysi6JXmAV8w5+jMuz2fj2
vQFh3lj03PkxoLa9rKlbaKiGyNdrOe43oq36W3MEqIxnmFUXbZIgzx95x6NIlaUKpzpZhLIf7XGs
wn2PjS3L0XPjig0+6aWY+i19DCMxoPD53m6zhMLpVim1pLuolRJW99zO1W6zptAOkVH2e1YaaFK6
OcDBtoMa1nisg/v1Q2LtKtSwm6rqxFobuCC0+gUMG2gbXe6WpldEfJOwVRw89VgS8kIYTsJZZhtn
aU0qRJvr66wVJboXDsaroeKcBINDCkbXlBNhXNREBVxOtZEUMCUS/x4DVHmba6ykuC7191WkNFfZ
2Pq3aZEIth9TrvbpmEoYNrB60OH2s22ReVa4bIxYmcVcamotxlAAfGQiaW4UO9RQ3pjoLjgphDvb
SNTraISaoFpEtS/qrkBgXAo+MnIX8CO88wsMq5RET9eBRrOyB0gFQO9FieiohHjsQufHOaZG04gV
LKaRPUQ7Ay4yfTQ8eS41zq37rJPBNXrLvu0UerS0qRViZEzvqUklgScunOMjMXjSY1Np9Z4N3r82
EbtshBmWNrCQau/q0k63DYIaT0uCvZCL7MFLxgqspZ82kRm/h2kq3BojmUIJ8ZGQ+zcKsWHrqeLC
jq1HvU7kRTFu7YQn0EnwsBIjtC4L7oHTDMu2iKovdaQFm4DFAOi76nn/RsramsxmwvprGI2HVrMf
ohBZ0eTlV2aF3WeJ+rarFDfT2Brr9OAZQbYQk3RneTV7iYe9qWmUrm6YqGBzmcKo1p4yVZoczhMP
kTdojphLy0pFhCmC2LWDCdFzktABHDTCs6WNFOA0M0TlLhLdZR7lgBLi6JtVtwh77JB83d6Yndc7
Ifoq3yurlV2hN53ivOUIxC+qROis8WEGxU7T57prb00lfMX4qVioyJeJXUGtmEbVMxyzN8wxkOAi
zbeyN2yJDuiNXssgttdRXPtYt4XQvr5kenIFLYEOcHuL5gdLF/r0CxsasB4X2xpqaOzdItm7lNvo
LrF8pzOyTSJ0JzdfrbwHbot3xGrt24xwxjQ4UMzcauj5MVQ5WFW1GUXgxlL1jcIRj4wIOK9OEuE0
MUI1UoddGevjdYrsKbBV2FLoAiMqwTqzvyizn0QXpxey0Y2LVpcvytg/5IpNRuMgL9CR3YtsfCjH
XgauL+80q121VXMptcFaw+hjDMfVUDc3dK4u7Xh40Hxa5xK0igpPpPI6kmgLTGJhe/qE0tDK0f+W
0FtCqkmArLDj5IdDrdqlKz1S+sUUSQGORKOLHthCJlzc+GZ6zMZ+Z+f9uzUh9Q0D/Vqqgu0Q6Mtq
HG9xTFrhKvs1KdIX3/fv06C97IJobXTlutTuB/xwZPzUrFq/IwRPOKqX4i1nZg+osy2tWRT1Hc5o
a6lo3ESa7kGmu8ZC/eZbwpXs2dWBC9RjaPrSfCTkqjmoW6nGrqUe46F+DUzcBZWHsp4cz9gbknEl
1/20zNV0W1TptzEyqd+8ggZDCR/avLftmcBbHXqofMVIOyJFs/jklS+heLbRfk9NeBz00jHheacg
f9nMQIREy284LZ5qqgm6Z6bE58rxq2izq6EKjnE7TvCmYQDyxEPvRceWxcvgdyVbPAGvjBo6R0Ij
eZBWsUZgRoUQDTzqu7BwNo+I7QO/fZidIbw8e0qMxmnCa/bhMQBwnYHiBNEgjX6fasczpe2EA0cA
rbbyjsqEttW3kg3q4jVeDY+AdTsD4FVrancY6aP5BiVEvo5RNKs0dVCqrVKd2s462CT0QqLbGD4a
FfPB0BQOkMOu0BvH7qLNyLOzgHD0unZwj4APqw8zg26BOSLHRbSwgVhD/nDhUMHqQLy2Ep2yjbB1
qvPyXo0oS6IGd6x4Kbdh4Wge3cexuhUdWn/beos4Tiaq6hqZdekDeZcKpzNw9Eys4kl9SDOV162u
RedjETFeVjPHHVECqOfXwYi/llb6mub5hVrYOs4A8iYkPTuvUauTSG+OAEwrs6VQ8bMLLfSJJA1W
nTE5gRQuA6hfLY4v9qTcDrBqBXQqRAEoOpSmcmgxoP2EQewmQmQwD6V41SdQgGMbvQOiDNtz6tor
LPRU2oTGn9m+MWKzxDOhanYlzi43Wi7sL9PgBxS0waoPEir1MLwwJLowMkGMOKPJF1IzHerYzl0U
q9hN9emxmeOEOfhrm6aYDh4NJmQPCHCTK9/ybJyGAjt+StGeful6Fpqpq3nvUKdMI1R3dWA9VYQ1
Op7itbDSUt+pcpEssYKmTZHGNa/DmCBC5rkjAKK3vp+G2EtC7XOkhMNaj6lSTy3gKVE8rD3N01/0
ohBIlDU7R9gjSyRtoRd80dMwKL8Y0uD37AhjVyvLmhP3tKyRh8DxloSFPVLWKOGLAXMbOmZV+ekC
F5T8PsxztXqHGi7d0QKrhmAj65zrMNAxepiPLVHOTzGFLIIBbFOot1iDEpu+kCnHE50ezsXsR1QU
Xfegx2EX3PQw5PcJNi+b3JMFeXyJGpWPH6CDX1CUTlEaOvKQk2xhK8JS4aRgE3vakQ9o/SBCYi1N
UXUMClplYdXeJyaXpwDUXweZL+IDxIVDijnlgP8jnicbj+VnafkRngFe0K+tLsYl4vc3NUNLJzDD
fFM6fi2aPKMN1pmDJEkjmikVNjh4fsf0pA9KLAEiDrOjGitH9EP1Z7GNpzjpz1s0BUmUlPwEBpw9
R+giWpH502JcF1uxj1ycuzatiyThUiKO5ve3dxY+9n0wzCQNdc4Bg/x8HpvSqpEttUQB+IGjL4yd
fQGK7PgSyKy9HtbF+jNY9heTRNVJN7Q4v9sWENLp+wPFg3cAVQ6JOto0KABGKx1+f0+/eGUnQ5xN
EQD5cBxQLcJIps3Xrxt45770tbEA3zGtLh5+P9wZ0Pz9EQqDQA2oWArfgHmGiQ5dVPoKZuIzJlrd
2OmlrnBYXnebzgmBuFfRsipW+A4EX2DGYjnyeT74bK58PkvpOBKoYhokqoBknT5V+JEjbgyw8sl5
NjfTZiqO1bJ3qx0F/qKPnz6541M22Pc7PhnuHGe2h7gr/Xk4ZUUVu9LayzlCOboI0Dx+Eun2y3sz
5yQcm6RKwMizGUP3reoKaFPz5xBflE7gylva1P/rzwGOgkkWOZ0tgjHPBpOkDPwKZCvayw4Nd2md
rDA32oGALcxwE68+YwmcxYb9eJSsLyCmBvROeSb+fVzPAiKbfbCVhXQB+IPLsWMWbkR8l83zxAEg
e+zd8YDLlfPJK5x/92xdgxz457hnH4nZ0/xBn/Dxu0+dgHT5hbyyuNHPvvtffSUnA55NUa/DH7dk
QHk9rSa3u1lNpCvSkvuer8iCE28xvT90t3/jGX92r2fT1TIaBKzMIFRDw0qsVADZjedq8MdX6P6u
g+WnN/vZiGdLgtGYsO95qz9XVfkyd6Qfq6q6Grf/q1X15OHOS+KHXTGykzwOA7wl/farHjU17q+Y
F30yZX6x9Z4MMjNePgxi+1WI3/n3x9i4AyyvTUIm2vwxKg52Kuq92M1b1D8MbP/LJ6KdOR7X6NV9
ysBFu5Md1aG7lawwhdhwmlnIqvM33t4vNpCPNzpTHz7eKACx1Hk/p6rm9HcNLpQuYy85HqLuWzJv
WFuxFHPiT6kuyjw1/vJhGqphiDneVDuPnlOMn4OP63aJWevgBvFec/R9uMM2eVu7vnEnnNx3gfw/
Ifeov5y1H4aed5kPL1jzfTGgP2ctalw/PWiY2xFH6i9vtiwM+6O1iC7ilbfsbwtxj/TjEH5K2vrF
zevwAzQ40NgfCXH23QxxaE4h/Wk7KK/yytR2rdF/SbTZVryF355Y4uWTSf2LnfNkxLMvZ/L1wUjz
eVnSdjHFz8BDnif0dPk3Ft1fDEalpVsq92bgfHS2BkZKpU0yGsjeUVb9VeSmzo+trNpJ28+y3Obf
+nMemSrB4ireDHg4zYmCtnH2tbYWkTeZbS5kGkJSdB0N6aJKv/7+6Z2+rh9jEFRNUCK1nEERdDph
9BY7upGGpACLN6b4xqeJgcleHS3kLCGqJNQefz/gr27qw4Dm2VJgQN41qMBAKUcMiznT0QiRwtj5
/SinNer32yLdAj6+IlSMCPSzOZHLaoJ5sbUYggurqvdxHX5S4ov5Os9ejo7X7Px6SODF3vD0wcU6
JlUTEq9gj9JzKQD1LjB+wtVu4NiMZHNY5I5+J27B1Fw8I471deim8iLlk6NLvLEwpvMdcAkFF9rF
P755nIpRG1hEelJKnr1TLBtrPISZN8pYHRKJ07Pn9ebD7wc5O3Z8f8QfR/n+gD4sNbGayTiXSouO
/Zg+zSqiZbXXv1h8ecmy30zZ6vcD/uKVIjlHuGDgmc/x4+yuUMmKqkJS3sf4BnQ6xsMW9Ijfj6H8
YnYaOPJruqxoumrJ8+f/4aYMCdLNUFuL+LF8rLb1Ill1m3KNyRu1nPmtuc3Wn+6Np3vy9+d4MuS8
pH8Y0otzzx4iIAEHr139qdj/qKi6jbHXDjTu85v2kD18Wt/8Yv6eDHs2f4WQIj51sdDrHpDCvJJk
fHPJ+MLIylpJSrbpqu4lSqV7FXT690/5F2vOydDzS/hwxyLPMcXxICTRCZOzal3HVzQ3EWxcFsgl
vo/1j5RM/0dpoXwAv6GFBi8ZG+kP1dP27d//moNl3l/q5t//Uv5AJW4gVEJWyKqvz5P8ZwSQ+IP+
gTmf6tEKscnJTMb/KJX4aya6JpYV2UCHqfO3fjJDtT9MyJs2/QfyI9lJiAj/j0Tr5seS+SPR03/P
f/77iUzutHbDpwGNHFHqRLPCMte5kNPpQQpjm0XRvbyb3NoJjcW4LFblZeCajncIjig8FqiLDce+
+fRTPK2efo6MTgri6yyQss8mptRZYaoOB3rV6/4xXdJNdgaEzAvfiV3/88bN2WLz40Y/DDevDB++
A1uKyk4bDhiEe7feGgHFJl/jfuNYr23rjC5eDv/00PjXWzwrz7wykOuBfixdBizDF91hLmFAHlc5
Bo6VA3tp+2Ha/ep1zq/rw0b5l7s824pLX4MpKB+0dbfNDsMCn9tbyFzOuNHuPhnpbIf4y0hnO0SU
+VA3hu/3Nj4g9HcSGm+4yiYrc50ts7Wv/FhciJX9H6bq6YTBuZVdQsCUpnFjztX+2YRpCEdLGv3L
/DTbdbjEQt2N972rLOfSfrj+/f2dTpfvgxk6FQ1dN5MwqPMzzUS2rzFWL9DC+vgtIxCk1T8Jm/rV
CJaBtEMF6VM17ewBggrI2uS9eN5BLh8KeWuNb7+/BeX0Ff24B0SSc2HL70M0P53y5jjoqmheqJ6f
+hccLHbWDRrdW3M3bvNVuCovPhnvdHP9OR6Lkk6+OW0942wtMRsdAlbzUi+LrbxMN/ltGbueCxvA
wRK7XXjH4DZaW87vR6WvdTLn52E5GnACImVNFSr9vNPb7LBILdLkazj4LeLjOHrUB4zh61pguNZ0
eG+UNkR3V+D367I+Gxd2q6k4EVOmqhhMQnPVs5ckkrRt5/fBC0S9Odkgle/+H3tnsuQ4kmXZf+l1
IwXzsGwSnEmb5w3EzdwN86BQBRTAT9VH9I/1YVRJS4ZndUTVvje5yBC3iSSgeO/ec0hagl3qW8Cu
nQOHCgIBgY9mXEcIe96XRUIWbMCBxYqQ5aUEUwTD1a6Nr+jatxpzaf9QlqrtXWGauj+KWUYp4XLl
k5j2m/sq9aOcMN1oG7GyXe9hMSgvriz2tD9A5UooOrTtEpKDLVXMle8arrjpqxpbbwsJ+9LYbvcG
Q5ckx+BplqVjV3xVfshmyUEmtObMaP9saB+wkQtGK38L67GLEUXwE/mTcqutu3Tmk06q8XZyi+oh
KPto6yMfuLKzGpW+SKc+eoGAo5qvTCcaTqoyq/UQdHJjVDTA+0bq18SBxqQq5Lssv6nTr/HsRHeN
uQi6YiC3SQPIRIOD4gEEtUUemfmphs1uFCsjNJJdEs5js01HYeq7Tl/pJxmZW7m1hB9853Olv/PQ
z8hJWaaEeJ9OLJstc5DGPs0yNhvFMEKJbHzpvhdO58OBkEu+76WyX6plgJoBrbJHgFI1vdxzQWbR
iu+pASdk8cVh1o/+mcIaWzFvTLxfvpizj1xUZor7wyEulleJuAULlJ7SxKp/+pGF4bU1gN+67JtG
16JJWUsWop2DSKAzOAmwOlTyoOaoemBEy44wa83zIg0Y2nBgAHuHPZ1cZuDRu9l75t6xSpQY0652
knFtcNeIZ8sEh6T86sYZ0gH8O6Eam0zP/WwX2aErjWinM6VeZ9XZn0buq/dgMuRzQML7vkDXScpa
jzMrF+2UXy0xaUC3kXhjeFrhHDLz4XMsjMJEtSkbbHsyOntVpFaCS+KR4KKtUML6EUnLMX8aRCK4
2FI/3tABhXKwoODD7KpWuevb1Ax9xhv2En1qJZeN1bBqAho7ijd6mks81PnX7JkmVrwAPI9sYH3H
ZgSI3Jgb74iCwxEgzUdeloGDwlfXWuONqfzx7BZuYq5BC7ZPbu86N0vBRy2taRF71qBeugB+EImW
YAgxn9jYLFxtOZsZ/h9gcoMKbtqRf+kC2hDkbpFQTZHxBamlex8Wr76I2h4fElyg+5a+cKxYSxKL
NuVpICF/AhRjXIggqCPAefxXTu1+2Gnev0WaVb+RWM5xgPzhrcw2GB4UrFfwYZwvqmJp4Z3Twugn
vRTguGyutIkBc8vqgSSzYoSrmbaHcrQ55Tg2aPtxnBMqt0BlCoJTgjB+wPWLmMUGw194wfVjrKbc
N69SL++GNKkGVzg+U2ZJjYq3oeXeO07Xf45TkZ0ighifovbkKW0kTofUZvNudvTOvdzaTqGzHAj2
FWvtDfNGBiO7QL+rgOhXIWh4nzyV37r3Fbn7u3HM2xjc/hRXbiEvjecDS2c5P90JMqE/XPJmU5xC
/trOlo7A6ifdV4C2FA1Q0VKZnHA9vM/K6UJS6l22pXvRdcjrCF1sEFQYG7MO1WakN/LWatB7Q6hm
d90Z2AtlJZzYwjPwPiWA9wJzNA5tatd7Ku9GTLvV4BEYbvO6SOwcsh20kHRFClTdS8ieN8kIiSOJ
fPWRTlGn0JeF7c/Q89NrkAb61hVhihMrK0fy0hBLKbpAxC6tXD76pUoF61J7IBgng4vuuu5xMbIO
EMTSPUNFtLvV6KThiTS5/ZEUTbNjvxNsW9fhpZ9E5+61a4Q3S1hUyMc6KIMT0fL3XBtsW4socTfZ
PM37zr5eI6ge5fFiC4LBLpfnHkYuGKxGT/3DaGMtC5IhZBlmez8w6dKCJeNEAthENEuQomEusSoz
DwoNwuLPhd7SLzh45Y9FZ65H734YniivBgxLBh92BbDAjZm3wy+TyB23qtF99WrH/jBtUe3ccoi2
NUbnKw0Gw2TN2/I5oS/0WSWW+UsMQ0C6wIC6OHvlC+grBzwUEnGvtUBKo2Tee/xQcT+WyZsxwEMq
pjl4qizCeyRrZvJmAymBA8ml8RZeSUHfltdglnK2Vpbss5taFiVXpJKJ4C7XtndX4lPR1+RAkpBr
7XCPFXUZXjMjHrgzg8TYqky9+WUuCve5hN214tdsPnu31O3WTNKOtWxmzSAGc3GsAzv81jjcrvqV
5ptGEAxSV1eYcMyIJkrgFOVjngX6G5d0RIwDnr9Snkmywx3KcyTQgmW5aR/yTl0pw3OUHVxPDy/1
XCSfHpN+alV+Wnz09MMv3OWtQ6dIdTtZX946HDD3vlZMTT3ya13LRGvlNE1+bqlrU66+4sS4W5WI
d7La/pTl4r8bbRg9LwArqFll5larieHykNBLNxw7Jwg81NuCxsAOZZRNdc5RsOgqO9l7JakCISJ9
k3Q2ZY52ceZbYYc9nYpZ3RmOVx91XlL1syupfsKONVYzHRUi2UlR7/q677h1WDORvpWthXnuQjua
X5SzmB+c+ZOewAofvZr/jplyIe3tOR2JsPUoRow9dodedVgVlAJrCg6lMz1X1kx1iFPQHwwcmBNZ
ORmb1FHoCgdPpHd21wQPHGEBFIxmK95mYXoGjHs9GbFpRLAN63l+h2oAT3WotNhQM6/4JUYU1pFV
FhtOCOLLaRwuO17VEpLNCDMNcQB7R63gnOQ7Kanik7Oi3ZYuUBfoug86DpTr3S7aYdxL/7me1nWo
sQ6YlXuq6gbfjzL8eZfmBnXvAuDngYy9KhDc9bTiLNDF5JsQWd4aqQttmGh89ujak2QsF8FDmPwp
35udV1S0KoW3bJSM/FPJ5eOHX0zqG2LYQBgMY7m9zgNhnHLO1k/Z4FyZVZFb30SZ8vxruNSintyZ
ZOUHK2w/lzFcKNdFUXfouZmcy8S4Epqs9MY25CDXVh84eKvEAAvYShK5wlMh8fqkyoQn0uUG6YW2
gFDpG6EHw27se2e3mNJ87+oFsGrnj3O0Uh3/AAgCAdt1yz0kDiJS0fD57QR6lFPfWXIZH7upcvP3
VlZ2iVGvF8NlBhidHdoIR+0R1dS4tmFZbMYUZW8zDWjLHFdnwQYvufuSUIw4dh0fM4JOXFzMgEPt
iC8s2FALMcGUWFG/sgNBumw0q3ALs4C4LYgN8csOFLPdsu2ec89LDh4DfM7PRlLK5QjeC1vB4ojq
RO1oCg6wj+H8TDUVlZXM3IYwrJaLT3Y9Kcy45e7Lgzk3vDcUDRbXSphmBS9NYHcnEHDDbWBowFJ2
4cN0r/Agz31W2KvZKKKPyIWbjfdhfo34Cc45/pqBaz4dtHXXWK13KxCsL7eUvrhBwGK09w7PA8sN
xwsvgvPSFQ7XSQNqr8U2naM3eBPmMDD5DlljV6cqxQjUG5jUkwA4w0oNAGlAHcN2ral4YH5P3WkN
JOQWime3CfOATwklsdE85PmDpWbu0tAb17Z/feHG0N/W9WhyDSvDKT8HUT3VoOwRknLeC60Xq+2K
C8Nm8L89aVA+QdHaa+R4sfDGr+uOZHN0/dCTihziom3aV+VYLNrIzHxNV4MRCbt0I3E+oq2XyXoM
azNOaSBwISop31zFsKDjujOeGQsMcFk9h5GfxBAwh7gu+BcwMQ3c0L2z74xhOfo6KnZNbWGVGapo
D4RCbNmkTHtKxUB1/NDYRO1UH43wYfDnrYahOYoWncNsmGdPNdEdx3fyqm4GDR3UHKPXOoeJyMlJ
f4aDH9oE8gTkupLM1s+g58+nYVC+cZQFqw3BDpIUKrUuh7qfFHoZHg1LejYF5QHPBg20J+pNww0U
pIK3Ok8+gGiFcZZEJt8V/htYFblJhKzNLobH6WfVmqK4HynZHq0squK/fiD+Tx77CQwxMwxM2ugR
S4k/Pw+LxSizQP2Um/TBf5GX6OY6WAtXYCNX/XN08P7u+/3rXObP3++3mZOq59Tz1c8c1fXK3oiL
9VCel3Vzw/3zOY3/7nn/X8cmf/5uvw81HCtVg/qZDCioQnBGV3itK1Z/8zf8m+/y+w49DdEKDt4X
BHU+2km2bh/847DDGLPmzdJmMfdAtfsvTCn/dYTyp9/O/W1K2fS5S6D0p7nDMFFvNPjceH5OyW+u
CeHTWSMiQbZ3zcTr38co/390/z94af/fk/v/tfzqP3/873/7iW3qnwf4/KN/n9975j9Y7DGkZ8zE
BM30/+/83mUSzxjSC9i+myHTe8Zd/zG+d61/RCbkhmu+07RAL/CR+I/xvRP+Ax01SSKPxKfte3y9
/874/rftDpVANq8WG2UuzK7FN/zzZ71YlA2oMCFxX4TvGBV8dE0li05sDsKydzwrUCEq1wUOvwY8
0bbhjBlH4/CKYYK7WZS+drAu135Kl0lX0n75pz/mfzKP/vNoDirUHz8escSQaSA0lN/ezkRNxdCL
yN4sU3GnNIXPSVc3s+7QM1bFju3DcSbi61bMqP76O//5g8R3hnKL9ROohsds0LKvs9F/GvfbVN1o
Xhtwp9vvkOLD0N6TmI5pA2//+hvxR/6XFyG0PD/kzswckj2w99vcsxpyFVqUkVEFRwiqrXAq35Sj
5gzW70xEou+GI2Wx/ix0QPdpCdEcJLmHfGa1aNf/EdbgGeNODuWB+oazcdyxP870zLaCCPLeUunn
mJrDWjN3PLZmZZycQOEaHqKaw6UdzHC3IvtemQTel3GU9xyZ2kcgvvLk9v4yrxsrM3+EUUnQoLVL
tCnLXLiU7AJOnROUdOp2yx5Tl/88MHn7roPafOSxpt/K0gmzTanM6iqbhnG5YkxafFMwmj9Gr88/
cadGC5RfdzpVBdTpbZBNQA1whJH3CX3ZrBuA7d9alWqTVrO/cfPFgsoQBWKPFiq6NxMltyqQ2EMn
kLev4bL4uyEBAITkfvqiXw4DzO18WHUlKAeUu5W9A1TgxxZkVhGbZkFPL6vyAZcz4fZt6OJ8jqoG
TxgCCB5Ws2rbW0v62NQG2MfcJIicRouxqdOOPYXI/DfupOF6KCL/tmC2DeSImdthtIbuA+Q9Dwq5
E94mNH82EL2GOGOgf4YSR7E3I4fvSxpMupn6HbTJX2FShgCwrQoOKzZs8Vq5pVusipCnz4NhYI/d
uCFohTSQRE5Rr/zk5NG8L2Pgg0GXeusvQw/Um8NlvlL2IFedaIfuENQpvGQC/meJegRCLGcYyIj5
FkMyz1qDbREwasaG3psgvitcDzNvCqE5CNrw4PaV+4YG2H6iFxjPS/c+4UzwAgAOIF686I4kPXqL
YoyoqRZvi7OcOs2T4ACa756leoLhMc3K9x6kx0QbXYd3jAPQOCbMlHhw0p7goGMeJ8gonONdSFwe
z90wJKg6LQBmmfTaQZxwzYnNnvEKIouba2yEu2nyRkcRO2Y0WSt7yU9BMb2CKHhb7PzaNE/1jrmt
++5q2Z/sEPF2KuiO9BopcIqPgus283dTq0NtDq+91x/Dtru0/bwH2/I6uUxteRA+L4UPsirxoDZI
/nZNj+ANo55frYLG5diW+lRve6thFzmlwSkoZSxDBgqEXr6X7A9L63Ao6Q2H1PA2Vps42xmBXKM5
b3s62UULHLxC4EZbINFhIqsQwARmftMR8V931ig3TuDobWOYPCTV6a5OR/SdV+AChX2qWJ30t5bj
LGiMneLFCilX4k69b5vusbC7y2RYhynMdpWZQ03DXlrA5aGkuCvtqw1IVLcw3h6SiBi8sFCk+VYN
A4+6OV3SOVlVZp3FPDxvrYEQWoXXjBKeds1p27XqieewDVDyj2G6Pht5wWuDSqmka7NGHLm2GOLH
fpVcSB6+2Mp6KaUPVzjaZQDpZc5DSOvAwyMIt1v4oZgrMpuuEciNXixn3i8pw0+kN+e+tN/S1oXH
m3OpbMaYXu2lRaaUdWrLnhjSrv+Kv+Znmyd8GKJ4GjUUwGh46QznFlZJejTqhjlgKBqyWTTfaWJ5
R6+UX+lQPNteuaXWHBcFFHMjSWMXaYbTOW/WqH+m+Db7OtnlXFSB/pzSujjTvTwBgImrabpQT/xq
F9wiUtcJo1KkNmnkcWHx+xsnwJs8StNYW5b1mtjRU8+4lRyHAFWAg6HHypKZ1IAK2oAYMx+7ttjO
UvUPhssgxonmc1byQJ8aeE95ats2sl/ivoy++3y5t4L2hkTzY+hNCMjb6kNKrl9IwIbR2iQYjlgQ
vLaj4ilPKYdeFdbrcnkZDessy/I8qZYnuIIPgjP363BkjhRV8qX1PIiF5intFrkXoX8O8vmIpcAn
AjbsRD9u2Hlepqq9oxt3U5gM7xo/Oo42sH6RCVjZEz7T5RB51kIIqHxMkivP2caE03uXJmTFMWc/
kr4Ra8JPR1c1jxYzg3U0B7HXR/CE8410qqe0DI8ZbP/UHU+Rx5A0t09j797OnjBxzetym6XzwyCL
4pQEEdyQcTnoCbYAo6Moq2+pwoGk5CPMX48H3YpC1ZlJxCNTpwfl9jfa9S4CxaTHcNIbFLwQSf8z
11cQlRA9SmNprLrBiWl07SbYXbjU0U4vuANYcjmUTbNfbu0Wx0riOGK5ovmSZbbVVu0cIiW/HLe3
DpELb99Bx+xY+S6ATh665VYptEE+I2d8K4vj/uQv9OJEjNu8dHrx7fDi5f53IOQbUNdbQCfdJjLh
TYp0cY+pbiu8wfAOj5OUv+pB7CDUBKvFcvfsPh6YY15gH5xhYmzlrG7MeXnNSNltKKcNG5CVfICn
NbMiMKP5CNU88DZhPx/yCXeprGCCyKPJvGByxNqaoadOVv5RhB1uFxtgx9B/TJZdbMq64apriu7E
bBwgjRBo1dn+rLUos8uUuJQWBVYJaQpzBf/jxL4PkaSR8z/pfJMO7kVG8Pu9AAVUuRk6/wxjIomN
lOEdX+1nr60D4P9XZ0nn2KioM+psplecZ+0m6qc3f/BOHJGsjR8KDDQR7OvCao4lWi5z7NkjeMbT
4DGab68kLfIryC9Le4+G5VG63ZXU7HrnYBifxlLpc2tR/6zE4t5AOycYqNp5E7rAZixcxKmNsme5
Aq+9ml2RPQF95lpOodu3Nz0ql3WTgb/q3QTha29dFFOkbb4U2L7dlPwwzEzGORk0TzQuD6rvkFQC
rIcjtm6aKWITYfaQdT1h05Ub7mYUEzoEn+iX9cdo6zfT1vUbc9DhB+pR/1w2RXdpDObnXHGMu1qH
26b3kzs7GtIX187AnTqbDFSXEw636ahPRa1JPFbBnTsOR6umTd0PEqZKtQNLPq/osYEqnWbh3Cp+
OLpXGdvTsIKuwyV6G9DTwO9enUqL/2sw0vA2k03y5U5sK5dclAeii8hSE8/IoC5NmHP7MRrvszqb
fzHf7D5LUCb9fsjpCm0AVvcMCV34PsBI0trfD7K031MOyNFJJuniH9hY2+G+Sq2W1WaQjlxZBSP1
u8XMi+RrSlMvLWOHU23ILSyy3n3oEfio3eSmCHJ0j5VlHyIHrsSBvVzSnswJheFqMtrxsemxhOPa
7fuObmmevjBkC3F5Z3Z9W811G7zyEsl3Zo7pvg+Wq7QU1O+5DRLiP/Nic5INqr0UqLPtanK/DPsq
OmiN8ug5ZntiR8XbqB2CBY9KhwBdS9e545RgnMeuDJ9FkYcPeD3cOyj4fex3mopbLUf5eQ00XsIx
ad9tFDSgiT19EzCBxvbMEehKDN4yH11uZ7pA2HLrkIvFzNL9cQ7z4sUMCnmnLIfrbIHPIKY2HB5T
37AeUzPqjuPU5ltnmvS3t7TGJfToJge58wznoYcWYKv6rhKdPtoUxk7wIMbb2RHUXa+R2lvRc54w
e4fDrCrCrc6tYVf6pluvOt8N3nUbVl8dfZNVb2qNtSIxY5YuxbYprseIhQeV2RDWW2klOVtItbDY
rEdfneCSTLC0Spls+w5XRyCH5d6EK7ZeCts4GbSsLlI6w2kIvO4xSpJuYKjfqhvBE0NA6yLFPUAJ
tYspd/LIymH+WbNne6wrLCKV0eYd0eihuJdkJ16apqxizhrJiWVMhvjcxggcTUD0ZmPuzpVpoqT0
8n7I1+XcjWecBDXslt6IXhRK6zsj8/q7pVIIGQYrqLgYYcDiBKw9RCIcJWwUCUvL7bgd7KMg14fH
BuMN6miLee8YmEdc59ZRuKkR7nhhENdYjVnH3FdyLlihQSq5BAENriUM7nyzby9qNhOKqSp6MFK9
vHNM5zS46DCOQug7UVm3hwCNOA8FlDLt2nPWfgs0Q0mEeZhgKkVXFZJTappDPASFONiToTlcGCWO
PPKqDmq1TYFAaZumVvlz9vqW4yH9SyToJEBE4O48f7wD91dD2WlVHKUMMcvKqNYWC8pYEcE4l7TR
d4tYGgIwDsN2nhbjTqDIqrPOfgDtbW91a6br3GtzrCu8G0afANsEWuJGsm1bj1Olz34jYcDkeGr6
6EqPyUID+QPQ42WkqtzZOrlzU6siIda9lUh549ypOZBKdH80xDGikrLC/9G0GyxRDLgkcjqjZvJN
EKHDqpsO6zCd0wclYFXjY2oP7CCr7VT73A11WMVhihMBLBbXQTspaKub6MkFxbs4qpYnLmrmfVOU
n8RyxA6TTrsunOuBPWQTw5UnUWK1GNQSFaBBRiR9EeMmGU6lWPKdz+UN8SQu4KDGUm3ZffOtRT0+
MHiwtk1Hi5+TesHiF62tLHR0tFkNxrLoqyMFkn7jBc50UFHhx2YpyQDSrX5yQyTW4G24sxWVa3CN
tiKEjRqV4jWNwmVOHb2QvwwUpip2favaTanHOoBHKN7A2tuCgSETb1TRA2s5gc+ihyRgD97Oy7pp
PUeFg1jW5L7hg946W00mWNdbxXM4GMOdGxrqYxYJWvQ6uVqo/aV58sNl6FYh2+R3mx71RXad8cWD
+5W+1s/iBGHOvJtrLUYQBqqp9rULIN3pNQ8yY+EEe+WSbGa/WZyGRojuKPKp6bDFz92Tdjj0bOiW
D/luzsMc9e1kZTCyG8/Z21yptxMfSLnGuZzcO5W26PxnzdChovNszok5EdUSlWYzBiiIdNGJaJNa
bvWBa83YC3eE3wJ4hTYX85gePwX37ecwa5NnSdjovk/m4r4kV4v6LbOcWzNtuxunTWe00HmCPciG
D+P6Je3zvOzOJp9viAvEsjjkZ7siHdpqJZISNEPkVId51ILHDW0+I6OrtlAa9Mn3udYrdusbd+6j
XbKEB7XkRRwsuD914GJkChI3dh2IZNwZh4d00qBDBtYiG59K++PAL/Xccvnp+M5Rf8biJTa1vnao
QbTnO9H4FF+ivrxZiJk9cVqXn01ije8g4PTe6qEWRrMrMam0QApNya/iNzCUa7qnZT5k50CVI0SM
hccX+Btq7yVldZqrHCupmWHGtpaa/WnSgmp0wI5aoQKEBhRo4ztJt9MiHxCXJdxGvDEzmzWzpPae
9ZJxYxg5qczFnh+qYOk4/rvYgJaGX9T8Y3Gv245lMkEbIkBFYXD5YTtM+GIofGCFrbcXfWO0q8XN
/UOXOkSkEE6+FjOyNk3cYGcmrXHDhDbDUgsj8LvgdV1HnL4R6GjH+E5bpXe6CskaGFP45tgGQLfM
KjdFH4EfmpSxFQXH5THvhp30LXGTNHUAVK93H3xPmgUBGNs92K30L/x4ep3wY+9RNVT12i8j/TVz
hb7tR7+8mxpvVOtWprzRG39omzhhQsdqvrf62wx9I2SbsXPjIAF5lJF2uplZx5AZocJ9fVZWE1zM
DB1qy0mBV78hGuRDHd84aSfvcuZh3QpQ7HRVIHB5ikCinv1hIcxowDBUfGYq/OeBenFUOr/D91cx
+SwUv2zTzb0mZoVocgnTvT0XNUbCov/ywexEceP0xasNifcwzv14qJrIP0xdZal1rTB6V2MT0E4o
XEFi2Awlzhir/CFg4/wIcsP98iekXmk0zDvtiw5xV8b6JdPo6Sw/id51n1x31O6VulHqoHnoQ7mc
KmxTT54SC+8GDVIPGJ4C3egpNuTN2Kuvgp39DwBPCLUqL0OJ147LvefBrJyup7/1sCBTREmYvgwm
zsIFnCnYkcSxmGnb0Z0feM0r7+TsOOJ7uL2+Yc9TotMnkIbiXPTlDDU1GRmR8hhS/WC6lW8CeBBx
1c1UTYJePUbC+pwCUd/T52s4dc3iUlZl/wR2qt+xXrWPrdERzOCo2YPq9oqI/J/FshWHVvVoFcG3
9LmZLHwdaDitx9bYGHtqls1i76O5uNpnTPMMmqbfG24CpFd1BDciwjmraSSbyg7LT/ZMCAjpdbBb
mPJzT3dxnLZtr+7qIdEntzAZtFUD8y94N8C/lpEHc8BA3HwzYXzZidYPZQ0rpjQq/GZFWNd3WkWa
1a8RyT2vsv6EzMDF8fo8dWDCVqJ2z8pw7RF1Ow6N9ZXDw10p6c/7ENvmW1UEFjxLmba8aZ3kaksy
tkNkGKeFN9J6kW5CooutaeX33hpE8gKXpZ/7Q1Amwa2ZzIjmlACCWcvZv+5/zbdS5Fg/xyDZy+qa
tvFUcUj8wfmeRqBvmjIjo09ZFzBy8ka/Z5jiQe2UXXfXel16HwIdvgxOH8RMX8nzGWNQgD/kPvoj
K3PQk0M7N8c/xpNY3JcXswiCrQ1jaIzH1lg2ReD1N10regQEmb6dfVccm4yXtnKW8ZCUtn0E9+/z
8gVmzD6f0EbW+E+SU+0zI7ZsFRpX2jBZN7qsQ3cqm867LWkVPvQTyvuNbSchs1h4kbE/TYhY0Iyq
bWAIGFj94PnrVjF0hsdjtVuu98EN2RRzU3CkixPWfrD9G2ufG4DxfFVVh2Wopx1QUXkbVTwL59P1
4tnVfnJoCXFdfARfpzwvOA6mvtrNciK0E4pBb6HDTkytreorWrQ6ubMVPWed9j5zcl1cnPryqZRN
9sCQxbtVA10yxiTzbR1lxg8N5HsTLll4SXRv6UOSZNQjyA9eeunwFBPJBDl3VS3eVv5xPGdGzRO9
sAt4d9zr911IwTFZpveKx/lt7tvjSkzqs+wlaDmv1Rs1JPnBMuEtLmzhDyVn20s9s8Y1hqFZK4tH
7NQJ0jUOquqrrx3jriu8iUk+P6j/mlbCGK6xP2hs67oGNcq8tMc53rLmF4BfsaMaFtmYQbQkeNim
1AEnJcQfxXYEEv7e9aVYtakw9MpCkBGDNuAj5y7+KuIiu59lCaVozNxLUkfenS98BokSQJ1H3HZl
Z5756MyOC0iLoWDNmxdxnauY7BV+UxL3hAlO2lQNjEjRe+0UV4Im9s3RTbClp9wAOKeoF7PigkOO
I59gO3odpcXQERl3iyn9gvnWbcFC80v0SnOEwPsVSyivXrzUwXIw+S9czQTgyawBHpeEsnwlrkHU
bLG7eAlK85I3ExChxp7Eo700UBwbbGK3HKywbVxlzElW2q+6pnHJPTlbIJkIllTrqZjM12rJswtd
3OIukm71q4BPel9mTvmdOB4gF46v3UePVAVvrM3ShZuuF0OWxO3DyGQAOhwV3eZ/OryjLNRiDMsL
bzyO3URdyYB0ZWj8pNChcKaVs61/ebkrf+aN6X4gU0xfM0+mcYXZ/elv1nS/VfBopV6XdPiLLQ8H
IOWpPy8EJ78ZTHu26g0b3eiDcV/+3DG4IuAKh3Rl1C4CeJkKQGaimh9SZpN7s1nq41//GH+EL9o/
bGXXXhh7yRAj1R8bZRbGgeP89mMYYKYVCGD2ktqw4nDonE1VkpChwl2UN00wRw9tB0Kzr0ZvCwW8
3PTjQgJvrG+LZmZkDjyWw41aj1rvKm3kOwhDtlhfzxW3tmi8eDIN+Tgbk3/IzFofZpZWktPfmH4n
SF5umySpmblRlWd8tQ7rKDqHY7vnT/fLH2uyhXoeNrrng6VLv9mplMMuCXC1++s/BPtx/uB/+kuw
BneuoiygPagHvN9iKmlncfDLZLERrcEv5mGyLMhPHoNSc81o7GX+wWSg3Lh201+EPYwvhRSI/hpj
+bJxHhvEVK9PyewGXQwx83RfdDDJslJXx2QxZkQwipBs5i18Ofp33ovfV+1nJIf5MbWv3iW7nI1T
G+Y8GxONmnejx2l5VdrXa/F14focEfMmM+YIaFNZ77+XZbvsCmLoayCMBcNd13hyI7K+M6igeV2a
WbEpyMwf3SpoLhkD18042eHG62CRKjXb67pVzRcXL/MehB95TNdi7KU1sD4e9LX7hVVbnA0182Qi
fBTJanSWnwsmLSjSsjtmiS6eXeVhoJ6T2eZErYfpuacpeKjzJngqtSt2ljN523GoWu7qk80GcXKD
cxOV5W5gELclUUa+rSf8dt23pY9RNf8f9s5jO24sW9PvUnPkgjeDniAAhKEnJVHSBEsuAz7g3Rvd
5+gX6+9Q2TeDYDRRWT29tbJWDpTi5jk4Zp+9f9M/m5o1UeLMHY9qj34rw0yvPTmxMxp2CnddUFOD
DHRnzn7RJCtvqO3bqBVSnlG5VQ3PAoP6fcr0OZDGaL4yAfzuJ2ytjCvyIqx8EJDnDVHrW00btCAa
0aIckATe1RL6vAnmN6TL5N9t0mt7DsjuNjcm6YnEnAd5VRT1xyJMQ2CNfevrIyX9luVxVZlCYs04
qS6CsMNDPY+UGdHcLL4gTIj8baH0gTLL9S9LTfrPp6pUtmhFJrSbNWRFpJOwQG3CHZqbrd9pY/bE
cUpJv1KiazPLaCvbCfZq0fiYj7V632nT4Dsm6GyQFZ8HisUU4FUV5Ugtj65BfNlYI2GDoeal8zQ0
ZX6dFFGMzbSubGunMG+T0Bx3fWTPh0HVQM46RWz9OsVV+TgNtNgaaQRcrJqt5uoIgv/K8UfY60qs
bDqA416F1eV9JZmU3iILPg9d6hH4ed/2DzUa15HvgKvbyRFGESbvYTfltL42m3BMNvWoD75RyPYV
vIS+d9u8yypITJg9QUu1Y7ynsE5QTkX+DfRovCtR3f7EX8WHWC70r+U8aVu83iIDjVCQxDNdLfQR
ZKSbijDI8JCi3DbFVykGBwcQwFxRqV3fqRIawXY6y8qmaqmDpHU0fFWjJGl9jdfv50i1wk9lBTlj
1muYaVqhf49STimnd+IVNMiC5YoDJI9qgDIc/jqAHWNx6vaQrCSMWFVfx0h4V9DR0znyT/UDZefI
U6TheB/OGuJ7PERWQr8Bh4jQuAAq5gsP2AY/dA5EwewgSqhzqr5BK1TWh4DyQAphqaHepIT2SrQF
+I/7ZRFOnLpnuBfNlppEiSLVb4POR/TQH5UNlBLbwz9wg1PyXQTE+fv7Z7nA0rw+yXVk11DOoA6D
jKohwHRnMWOts6aTzuxWmBmOWRPERroSQnl7WxADQrTNghRwrAXIEI1nRbJaYggtEOXDvEOSfaMd
UGT1yIMO0lq6ID7LmzGdxVusGCW35V4R8Rp/8CG3BgBBwoBVs8384qP5+P4MvkEr8dVQPHZMGQl1
aoGLaKFanEoHOrQ/95/ZVaCgp29aevoINWf3fqSL3+rvSEtgYzV1DZ8xU+mMltc6NaXo2D6/H2Kh
QPayBsH6WorsgGqxSSJfr4eSsrWlF52YOyWwAt40lP3prgZoqO8cDqBVLvmlr8U9ZKkkb2BfhcfS
+QqkSK/FscyqV56ohmyLINw3X8aNGqBU6UUrqcul8QlY339HW4yvPY5ziVEfrsfqRntSD7of+7YX
S8EU8BpYlzhakLp/7+m/46kLkB8t6BxgN/Fo1tpbrPu2+t7GR5to8brw2JtEWZwgZ9EWaDa6W+EM
nkqlZO/o5abHDuYbUC9QWsBsNoOWDyhBj9+VXpW/ttYcPUsTXsje+2voRdBkuf9UB4EETbfgMC+P
TZgFtQMvVPH7oXmmWaN4slHpW12VDR/u55UUG14eUo+3ozsFRVjHyTjXhy18O7c+/jzl+kcjnykg
y0Gs5x+5sSWzf8wrmCT8BLmuHhQ5DKoWf4KBeplBjbxQfmbVGHtTo1q/0bX/b+76pU+oQYRE5dPC
10teACHhLlFCSmvFR+XWQwp+M+/UvbXVfEhF/4hX/vsGQI4LJrSDboSiLUNVg6a1+Nr4Smzet/nJ
IxfBzGONXX7pyDoPs0jf6xR0WVqwKAd9upIs8eQI73pbDhp8Kt5fDC8iFMvFgEaELnqVPJuWMNIC
yyVb7Q3FP9rTLmnyZlcXmnSXodX/ObJAgp+Qj9uZRWZuxxyf1nKSeRxlGtaPQjpcUzvTNc1xvslm
q7kxZ9xHBYda3tmTIE4Y9ehiIzOiyYTh/Pu/+6Xz1uRA0kHpogFpLk6muWt1yoQWUB5+vgHUw1wR
Krh0M4IBRijExu6YnbuIUEiDRhcEtoZyJ/TeiiB7wmx+QgI1dE8BbYFh5fwTP3DxNV4FXBx/cZvO
MXBIxQeSgH09BAlMiusK6BvgsjC6G+lGvj+Jl05cXRVXo6rZCGctb5Q6iTP6mToh9/i9eylw560D
q0EP8qBb90+8PKdITQj1BKQTlnpTOCHFUldrCtmGvJm9wkvHB+10ECKTdMYhn31ulZUxiiTpzaxy
RKjIuCF6Zi2OXf5TFLhjbEZqjNYq6Vc8PoE+cf+TiTyLIi7Ss1RNwc8IZIowMzn0+G24kde646ba
K37kH5/WFPKUC3cJEOy/B7XIRpskUhvjRDi+G4IkkfcDj5jrcrt25onD5r3JE7vwbFil3WqARInj
VGOAwcW2Ga7S/AHACYZq/cokrn2pRbpLXdtSK/q2PnhmsGVQgGiMpNaH9z/VhYPDQDOIk8OWYR7o
i6nDckmLO62XfbL54UE50lqDdeS9H0S5cC+9irKYuEzuJ1triaLddf5xR6pGzdJF0XxHBz5aWeIL
rcaXq4kdDC0JQRLK4nhavvpMMdrFTQEs0ZcNV7rWt7gVb+TK7XfppviT6tYUmEG5NfbO4I73749U
HEqLFfIq9OLQmum+dqeyY6DRt7IyIdnZQVh/kHAKmAHVIVgAZqXfvx/08vSisIGuksOVjKv8qwEr
6YCPj5rL6KUfROYm8kTZ2vZ+82HdQffiijkLthhimYVzO0wnguWSXxknX9Hrp/cHdGHp01X77/Es
Xw9lTfJk1oXsOxP93T4zK9cph9ir4HL674e6dAYbnPS896BxGPry0p8R8GhzdDh8fZsDRTm6uOp4
5s8+94VaU4vBB8yAla19aQop1fFUBweAKvtiO9iYH8LCjogZKtK2tBtUVbpjuSLRfDGKRWZmmaQz
jO31qogpw6HLXsp+FiUPSm48zMe1gselD6WdhVicUXZMcoZ3DCE6OgS4NISwHoa1/SzOoOWm0hkC
smY6J5S2iNIOTtzSEQG+tD0VPq/XnenF6vVpf/KKbSfjUr32gS6uCqoMCBNCnxJl49dzB5MSN2Na
Cy91gOMV/f5t8twFysYM1J35mK9pGl0aIvmbYSHUZimWYr6OZ0CypfrXkbgr7sxjdvgILmgLhbT3
qaYE9cdVhWtxBS8nVaiiketSGreWtaqkMzu5B//vSzv9UB2OB9zskO82Nglv2TVd6wu5nIlAKLmV
KNzo8mIpaklWJF2cjX7SKzDi9U2DYE5bPZFyA+H7s277leTxwk1tUYAzX17qpKviz89u6jBT8gmj
hdEfkhY8Je0KmLfoacj3mDh8AB/2/P4xcikeIHWhDMxX5AWxiMcyqrQI3YtjFTWPTqQVfu4M/bbG
/MY/zda0kUo19d8Peilfhf4n2wpsMYf36yJq1FqjKalEjfb13sCTIN+IWxW/p22xWfuGF4b4Kthi
iSrQiEIHfD+vWv1HpmecyeCMUZUJUVTQHqIu/Pn+8MRvv1ihQrST/6noF1r6Iok05yorG3yf4O1V
d41ubidj3lVGsnJMXhoXng7IvPP5iLIIgyOMmThGMfqw/7ca8Fl3UtrrQRqR9TK+RCAUV07/S4eL
I+tIpWnQKeFmLnKuPKL5XAIf4XARRT8EEVGZSze1LwcwlAJzZYAX5vFVuMXmm4EAnGSLcNLxUTGz
TU8jqlPWkvAXBdrF53oVZrEYw+Og4n1EmNYDyMWYECqp3OOB57Hho3T8RWhWo55E6xarAGtLgo5W
rr05/ZnKLrSVYOz3a2v20g559UstFu1Em2YyQbb4WE75ihf7mPu1bufpQb11kK7x/vGSfRVOrLWz
Y2fCHy62Ummg2ZrsEB+ATYj2TL8212tfdJHv9UjozErJqPoUi6V8DhIMQ1y5paH4/ngu1flfDWiR
7CFFV5+KgUgNqufgIQJZ2s3UOzhlxAu1+Y5lYbGSzoqf+c5CshZ1yARrnNER20PDR0h5RvDGkIZb
tRq9LvuQqx+K9Ljy2S4vE0OBMM2bmAbAYotgwV22Q4N95+8dSRvsY33VeNU+D8LcXVuVFz/fWbTF
Tpm6si8kQFN+bfoDnce+gzpn2yvTKJb2m2k8i7JY+liiyZYmxnTKzGub3Kzbz8Oeg3utMiQOyDeB
hB+PAgMa+ejF5Gk4MWLzw/cSVQx9U3iADuMtCnPbPMh0d02Z4fLHOou3mD7UvWLeki9rUgmijbIr
9D2K+B5yHB+Nfrf2tV4qW++NbzGRtdXQVhYTad5Mm+OuwF2h3o1xICpDIGEPkB92wxUUG7i5/vv7
T0zde6EX5wmY7Uy2xPEVJs0hrG8US9q9H+Glqv9eiMVZguSPrqZidGOgBKhDeaqf+9F944KQDuR7
e29tom/ddfdkH90BE9+1rXch80XE4O/Vszhhmjas8OkT8X/IG9TJQPn8Mj0YykEGXr53QTiuhLy4
/f6OaCzOF6e3TjSTiVh3+ocwzq6K+AmD97X6zaUyxPnIlnx94VBqKjVx+iC6FxIpUMJBPu7xBn+0
/Jn9wYp9KKNdt/ZNxTdbflPRFkNMggyKQiZ/fnYNmXmJ35lF5NZTAvuT4qLGDWgbnVTKqfUV29OX
qq3tYdPnnWBiuvhwq7clYA9vjn6Z4m7cx8/WyoG09lstEi0lPQ4xiRgYgSGeDxl6bq4eCxEo+3s2
J97UzZtJkb69v74v7aDzqVjkWtBvTpXSsoMkB85yHyJXtOZ99vI4e2+6xe9wNt3HI8J7EpgZUW9S
AvCX6TY3XmSK540Cj9p/Kr4Wg598XH2mXlrK56NbHIVJigO7MzKlFC9uEUjYaLvjA0brPzB/2ORe
lrrr4jGX7pXzmIvjUI1PYA01YtYG/BAj2hnjDUKYnnoKH97/dhcyc4enDa4c4KbQw1hEkhUpBEHO
vHbybkyuZMc3a3OXNw9tsvocvrg4z2ItTlqIPZ0GuUAkOspn2S+8ZgT74lXe6UO+x41wU6RbZPaK
h9hLfq1dMZc+I4rCung4OpQdFieS4ApHADVGv4Qwh54Z8qPxth6Pm/fn89JeOA+zOBZophxz1SZM
OMC8wUYVR0dY0uiN/QdxLFumviVTdloadVjZlCaTXo6+o/yK05m22cqL5uLRqp5FWFwaR/QhAfQS
wf44bcyDsKoIh0P5rNxOBbfy6LcYEEVkqdiidivH2NuPRalJNnly4z+ocY+83u2aaLJGWL5SMd+q
2M5mEKuG45f3p/DCtfw6yuJblcfBSS3si+mgaEGzQTZnW2174CjyfjyAafZV0m9aUrfaPtqvndQX
h0iVBlUvlEh49b8eYlRCump1ffY7SuRSu+8snM/66/eHuLAeE2V66nl4D+hYu6nCheB1FP6s1QFG
Yb3pS3eIxPr5t34/X71giDL32UHswaV3TUFqQrliJQm4kEWSG2Pzgm6jjtL7cowA3JRYbihja3dK
4AToBiCZL5qZwhjAuH9/rG933utgixuihgHYjbiQ+hkQS9XCmbUN1wZ0KYYOdRh9Jv4B4fN6Os2o
xTM3T2USuRpQ/7M67ETbDSRjoHD9mU+YRD3+NY3/o+f1L8yTzr6x96399pfxxu23/Nf/+td1/H36
dS7l9fLf/3ox41CNP1hTtmzTZVWhBgldrt9mHA6qXArO2Sx44NmOKo7Gv8S8NO0P0beXSRmFyJfw
ivxLy0tx/hAKe5T3UCN5+dN/ouW1uOhwFXXY2bBB+ZmcY0s8dDEUovZU6G7XH30035ES5gFzfJog
KsOz8VBBXDnLlltNBdRNYQ17AAuLGLq04rg5y4/MnBQFPhiGuNS7JshWOGKIfvBwDb133XVvWV97
E2+RN2AlDSj1aJpu7YXIiNNwbLbIv0wuwsjHn4U/XZ2ez779/e9c75W/yWLziZD4U4pkBfAnN8Ni
iHIp1e3I2F0077fUYyl/HW1f/tIE4yb9gPnOPjquYPyXV8SbmIth4p+IGlt2RBfEFy+nzMuestAb
aFeh6grb6JaUaSeUEZ2d+bX/0pw8nNLfH7cY1lnmy6/ASgU25Yh/g9NaDDtpHcS/IVO6GXYFXXU9
qD/H5ud/EgMOA7q8zO3L1z5bPUjr19guH01Ya9gSPOj13sxWEs03FlGMA7YGG8zCAZci/uK2Rd8O
ZkqLN3j40TiCxJT9YZtv50fFcBFcsg6QSLxhtQ4kspTF7JkgTQwQfoBqaP+83hfdsQ6pPheGm1C+
Tw/5Vts6hzxodu9PIP2Ht4GwvcIASCCpBHrndSC6alliC3eFuZxUHFMy/Asi+al0NEmbEMNNw96h
seXk7UnjzkDFXimGraSkWYGuUW42Nno9cazW+Mm1XQnFRs8087szxlm1d4okHIIxte0j7TEUX5XS
Rfx8gPkEJDkHO3+UmtI6uagBJPaPce4bqUU1aeyVm0RLB4WX8Bw2RwB1U1fwcKpQpJdOCTq1qZQo
ar8FcHXirwx1Vlj8t0WIBpJZ17GvJScFJcKcBrirlMe68NFYtL+mszID1rfNfGdksSl/UxDyr/Ur
q3MqpNz0vgHtXpZGp2ydvEfm2W0G2LdoZCn9XOZejbsHCvKdfrKsNOhtkJhdoNcaZHjXmWe9U1EI
ajX9UwsDvH2QO11zbmG89z3vvygsQP/1CWTLZ2MYY1yNEBBNa/Q8Lf1kwO9XewsxggFWifRVStBk
nzfaKTWPhp+acMxmfxyBc2tXoSBgKA/zUOqxdIDmg+o4Un1qTSe8DaGRPR3Nqs0iBASi/PRL7VOj
/4G4WzrdKlWFPaN3xHVpmgO1ixz5U50Os60hzW8Y9a8i1awOD2LjpDc/zNNgkmpZaWzrvlrLSCTw
6RAnk1BEnjoc7pSTWlTaYQBGLz0XwIadz4YRCd3naYThcZ/X6mR/ngc9D5UNstSjpbuxXmZ07ydo
Fse7uim65rFpkyn9Hlpj5VxLeCLAFzFBn/w8RscGFSxtbpPZz5pIGoUfuz6VidujJq9JbgKNVTE3
ZtTrpnkdpprT/omUbph9zAxVPs4QAqZ+PAaINuVpjTEGgmiIheSjET3GioRcwKaWk7Hv3FNO2xcj
EcdBRL6B1yv8RKCEfZHAYmUUe3OzK35k9qBrv6LeSExkS0y1cbyyB5A2u2Ob9XDoNL0wquQL3bfY
oio2KYVquJoi+JgblTUCCT7Khc9Aak9adGA02XhdtmMfofQiqeOAwB267nBQ2bBjZnzuDa2bEMMw
YydSUy+LDaeRHqLYUIrjF8TR6ilBIsgOrXZAmgn8BfoYZZTC/L0/mSldphCJ/qFuGmwyI6uQ+26D
aQybskC9WWssee0Ntij7irPf1khwZDyguQGsxYu5tZPo2GEA4Nbj7DmK8YFS4ve4aO/CPoLeFHZB
aEF+KsKnsJu36FPbbt41X98/25bZDGc2kV8eKqaFydjiCC3yGMNAGTZFB9EK3xrraB56XXZNezdY
8aZCwOT9gG9vPNNRdVQ/NXrZlNgWo67huoUaOodwLIJc+9xP8OTseeVaXT6NmFvA+TAcTKAppPLL
+8hIE81O6oEoByNwniPPoRj7HYW64HiIt8ZN+0nx8U6hBr1qmPb2riA0QtiAEFSWx8vT++y6ldI0
ncCC6e6JNlbVJ4EC5//9ObyQEFqoWYOtgMlhk0Asvlo4A/OA8qO9GKPnYCtKfdt4o38KjncjklBr
5pkXA1KJwK5coUPBP68vwNnQkL/EghKz4vAhBn+GcIiz6TD1qrcWInXH/2CEYjlayNHiavnmam+Y
QSrLjFDftnsMJ69GbW/dnPbjtvgIJK3crszo21TCEjBSfBz5N/pyYp+cfbUe158+q1XNHR1kQd32
s34og+SJVt2IVP2neD8FEHmHa/jO/tEbHvSV0+DCqnkVX/x+Z/GdYaKyOxJfU6KNnD2O4dPKCMXG
ep0swYQQtqwcZepbU1tMAuoibIiQY8zzNHqQHH3qPp606b6MDzwm+Jjjdtqt2Y1dGhmNetzNKM5R
KFhs+KlXCsmuWJLq8WG0vphatrZWFhGgbLHNHeRcqfiQejqLxTkkR2lqkBXleTSSJd3nO6kP6mfl
8XStbIxv401GD+/7ynSqr6eToDYPUUIaL8LFy6w6nWsaqhIsBvEmE3MZH+od+Le9GUSHtdWxzK9f
ogFDA/vD01bGYO/18pBqzcTWjGjFj/pa8ZxnzYsPQi/e/BG6yqf633kFiufP2YIRMTVc7xTd4uPh
FLeY1hh7gxOFTjFCe2s8iep4f6/skDh3McgyDvWt+u+EFT/2vbDia5/thJ6qZJdWhMW3g15ADAMb
UM5vxEF4a9yvQQ4W9uB4cy7GuZhbpR3lGGFS1LvQRgLpmgGv+FP4JPZXptf9iu7+MryEhgn+Cqx+
+oEn8K5fA30vbsY3v8fiOZrXNZn5hM5fi5SHkW1jDVeQYu0tI54qb6eXygWHKvyypQ+yVtkNlFlG
q93V+25r33dB9oh252b11XThQ+KbKPiUbEoVOuDrD9mVSTY6hQJeDTyLEeR++gDe9QU8bH5fNxx4
ewpAObBUGSFhU+UKXizXY5pHpyzE5yUxP+nhzSl/eH/HX/z5iDULeQJd1V/Uxc/WpdnXrVVwUbl5
BUncuW/K/fsBlihksQDASyJMrsPJA3q9uNWNEpkAoOQKSQtGpJsUAFB5pRyynbxbK1AvW25vYonj
7Ww0I3pi8VAOaDlved9sBOPWnV3p9rhtgnlT3tq7mNb8fpUBeGEWX8yqAe+i3wDJ93XcAZucMm86
VAvgh7Yfuq15P33RPUERaTFabb4DA1iZ1oshYYgA1ZSRtjcX+1tKwzKpykbBlBv1i5Q6CPmL5Bu+
cmhpLv5JgfywavB6YTOL4j8FQoUvSoX+9TgnazyZ+N6h68yZcrxCsOg5A791ozw016pXb45k20fU
wv6TwZ7FXXbCdD5rrk7EDfF1+5zdw8fjwz7XV8oDZkLA2R8k7x9nay+r6TzqYuVK+HOplURUGd2H
Kx2mZXSHIH5zLQenf4dpeeHyJY+hv2KBGRV3/+vZrYqTNUqp0L7galIBAFYbzNh2+b7wo0O1dmSK
3/71kUm5WTi10EjFBXq5L+U8mdUkPrLz60CwAyj7enXo97SQ1lmkb1YrxqkUAgXxgpIgT4jXQytN
tU7rtpHdRv4aZU+TvjaaN9c6EE0AyzSMRLtUX75PkHRsbOQtAFIExX72+rsWmThlE/7UvmJSyBX4
rbqLPfT95FVeyXJsqqLA2OdsA7opumKLz5Z3J90Y8wktXQjHNvRYBHO20m24q671GI8rr1FJr9c6
VUtgJSkMMjhMqQPOl4RtWT6fZwAr8oxtkrAkDh/UT/Yn6zndzSCdpo14E447a2Ntp2ukeDY/EGRE
Iv7x9BPVi4/ZYR0HvDwaRBKObhK5HOrS/G6LWZBDJMJOVo7fGyo7eB3oIbrJ07BS3V4W8Rk1YRTI
NPRPsANdnkD6MUGgpSSMSFCLe4FMyjf2tbWFq/sxW0U3L8mfy3jLk6fFt9IIq5d44kZpNoln4wxw
m5IXO5B2tq1vBvKuCjcZrjhVHOD8uHn/qH87s5y1eJSLBpFA7iyOIdlQu2HqUa9u0I2A3B4gBbrD
vnwlzLJ7zlDJawSzAWUgqF/L46dHCGM62iVspEAjRVWu0puKVrabbkSzEF1saBW2b1FTXUsR3u4g
qusW1xh0fSjUy7VTW4oktVbECNlBAk7aVkhZ7uINvSFP9cqtXI3uGkrmQlCbqIJAQtfLMhdHEram
qPTihuHWyv14epak1df+pQi2EN6wKJmg+rT4cFXRa1gqOYhE/tn9aR7w6kPeCe1yV/pofj55qpve
rV9aYp+dH+t8RfxuMAXSyLWoFi2GBarJGWIZL4Hh0P2JTBp4rrkGRF64Atxs3c9f3l+db3KuRcAl
LpcK76TFOaOkU9h8Gz+kX8Of6s8yd+NrUUnBnzh1s18IbsXPK5FXhrokrRYReoz8n5Fte56PSRDf
4DGjs2aE1IP9qP38pwE54rle0BG3uKbtZc5VzsignvSZJRPU1/YhPdBXs0i5en+6zu+GXd96/0FE
DjzHoERF/3BJ5RBXDgJ9qG4ZrniPI9JG3RawvM1LtaJ9KD+uBFzmINDOaAEbOkonRH2TyRooxlIR
x9iu8VFPi3cUqXbklJanbVoYVWtn26J8oy3DLQpURYIJVF4Sbi4QE+4SycerkFSu/3EyMleii/n/
Ob7F9kjbqDBOIqB157iQLLbzDiFabo/x4/qd+KbAocKjglBtWbgz0aVfbsZORg5BmaA6TJlnxF59
9DsA84CFg2pr7iuOgikQ23INt/bm5CEuDXXAcXDHbAqAr9MtpAaR6tIq9mCJodAJt79/fA+LCJT6
qSyK7vbyUipLWgBHhJfdyjcffh8z8l4gZWBbU0pczVbFQnh1rC3iiXV79rKTcYGKk5Z4w8He9MEc
AJphx1sW1xMalF70qAHQIcO7WgWWvzlmFqHFn5+FtlAwm2ynF1viNx3fpt/3AvKm73kl3a9dh2tD
FR/3LJ6CBbVmDsRLEeCdKRb3GnBYldZ9/qczoQWtrNEMLy4XZEHA5pmCU7UYoa2hcp+mRGw9USqC
edTBiRGsMf2H4qPOnnjaCvTp0taAV06qIUrhovz+epTOKWkNWQLpgcoLFrHm1gqqTeRFrfsj7jb0
Pl/Om7WseVny58CBCO3AAYdkpdFOWNzJSJ+dTlM/U+lzy+t2z+P1YO51V9no1+vb8G22KuodlKZp
5VOGpy/0epAmbk66LonnR2AiMhcgHMVVbN+Rix835m6dUbl8BvG+ehVwcZ7qsdH0Q4EmSa7c6Wbt
jqSNx/kOuf/NykH69uR+HWlxkConSau0kkh9cLqVrB2fj1Sj9nG0r/9ENxcqfbipUQBZQ8Ve+ITi
GSlee2gFMdrFykkNUrcUuWl3OnRAMlIfeIsoZgpiSQQi8cPKSJcPZRHsPN5iP04mfaLQIJ54cjS3
yq6+Qi03kA7yTloDP77J9RexFgc3jkuZgyAgs/rj+IgbPZPa73oXW4PeF3gT2c1ucABaGeHlqKIW
AG7Vhun0eplWFjq3L4a+1IrTbzKIByTHpA1GFt0mPlGl5olzldysiUy8TR1fRvt33MWh3km0/LCI
EkbCrv3wonTmnbYk4uUuvda2E3Hnj8V2VUJLrJDXl4mFthPZDWmygabLYu1GU9JZeUe5P9lb2UZ0
4iKv3I0H58HZikbHGl/n4pI9C7gEB+fSqa1bhYCKgBGJ79pfhUGKlTnNzThYK/5fPHfO4y0+aK3k
o15axMOqfIPkmbFzHmNOnkRwudsNVi4/V5bQheOA6QQ7aIJspN+4iIh4MT5gWOxxHITbut3zftzV
Dc6xrT/zBnDuUXvRtjBN9mu5zpKMyJEORP4s9HIVmWpp9Ccn5faag+gLjeMbRLX6jcIdkhzMq2Kr
Pq6M9u2GQcsXMV/EUSg44RD0esNoVlWiHj6l4uXh0Th2qw3dar9FFS3bxZ6zX5ceED/y9Zp9HXIx
yhl3FnAmMwYJlF5FISI+lDtrK17Hq2Xet/vjdazFCXsSTdusZ3jzj3IvUWKRbluXpfODJvzmuD42
8bu/GRtlZTA55AJvSlkYRugSniFiOo87/aOoRKo/Bu+4kXfd8+r9cXF0Z9EWHSlgO3glVEQTxMT6
gwEeGlVSTrkKWRQUvjbvL5a36RyTqYHrfWE+vKnqpr06NnPJh8MHE8iUwemzU6Ksuk5LithdnFjI
iifOYy+p6lqSdXFiqYzamsV7Dj3f1+sUO4DTjBM6Hmr+6CW4BgJf1BGPqKmTYiC9VlK5uC3Owi3W
aChZvY3HAO/9eiePO834bKzBW8XRvFwqGn0w1QLKjqzZYmkes1POM6D9vVQ03m5DEO3SYLWTtGwo
0tkDgwkXX3doc6jLenKuhrUAn2GcdS3eieLSF1Uw9f/2rP4HKv8vVOHOdsobqPy2i4v//V+/XoHl
xd/4DZaXrD+QH6HyQZOCU5ZnNDfOb7S8pBh/gLygsKaC3GEN/gWVV9Q/uHtM0SuFnM5hwt/4Cytv
/YHqISARvKCF0AgAh3+ClRcJ399rEE9XAcs1ga6Ln+a8wSlpaaHhS1DcGJDAa+cKW7yVI+N1Fv82
wHKRozXZSNbppjFQLQUSWClYPWIypHTB2Yzf//6dzwHqgMZeb6i3sRbZ7ZzqUZzKWCM7uDU6PSpU
xdHQN2ZyjIWGeHwMlF5WA9r4zZNtS+ZmiJN4n7el9jFuEskdsRJ0GzOSXDplHcJWdbGZzGG6SzMt
hLd7Mq5Ss6kHNNXldIdXqHCDSMadPiM4m6H2+cEM8U7J6wL+KcLXm0lXy60S5/0OiyQVdiw3gz8d
ad1oqSF7o1Ygyt0a2a0S5qfIHXI93JRyjV6NXRqufcwzfZcZc3TdJXH7dKzM2bWn0vSrZJJtt2nS
8pNqSsA89LSeN52R2TcZ9124xynk9LNPS+NPOSn63quOaqMGinbSsEGtOm2Hedsp2oQswOssz/oD
6kOTK1tD8knvcu2LNSJs4XRKemcpUfktjOwT9rOaPFYYrEUGTM8EcfbINEI/k8PwA/YECWxJc8xc
OemPj2VSzrhdzJlG4ZuhXVVgend1lkWfJGnqb+sxN3xHn3HFPTVZ9kNrpOymKHNaQAnm1bctpjJf
isSWNnOHPV+DMPI36EVgB6JYgsmLSvK2n5P5VrXiBCmKQgpOp6bcQgypPysGfA+td6yDMhVohIO9
vQpLC2gzHlVHfPNSezxU4aBd2adT8ikaDYBjijrL+0ibzF9jUyjbGZgnn8Ks/Fb4UEidYnxTaql5
HKwOoTossPHxPhb1t8jR6y9jZxS3uNTZj2olq/hiJpOvYs9WUwsskq/REW+AqVWca6Ptqu/2MQTN
fYryDKsMSnhuqWvZdamgx8IuaT4AzMVz1kS9GPAzj2wtFY64kv2cRJVxY2q4GBQSxgfKgPd0JlUO
JsV6jJz++GPUM4hmJ1Xz8EwM3ZHz6Jb1XN5kR7N8qI71iFx2MXxNq0Y/yFoSHpRB5UNNx/hqmsoO
PLVuejkQZL9sK4w3TWP4mY8KTrD0WW7BqmrBfMx/5YYSfwixFfTTvuvvIq0+bi07NINWPub+sUu/
YI5xoOl8dRyLIcCxCWhOG6U/+2LOdu2pzwOcuWPXiR3JO4VNeNUisODivGce2pMehWDR4HJuxt5S
4OmXHYbgTTzfdUOCVj8C7vNVbGHrK5exdAXse/yEVsi478dSSslLVDgqXdPu1CitA1wGiydehZhf
JeYJAVNMj+xrXalTGnzqgPTg1GKVuQHYMe3VaBxuMQoyhH1091D0x/ZQqFH5KTIH9L6zsb6blFMZ
IFoPY2I+arfwoOK9VEiWj66mfNfkdfYt7lsOILzdbMDWGbJMtYxdGeZWrAitz+u7Th+ccNPVuR1g
GI5qXlop2t5IhpyqoD0gyQ3yG7aSUTArslrk+7CZp9u2iaKHEtlV2e0w1g2GOtc3Ug4vzrNyyUlQ
bVTMe6MyQg6hHnexwskrH3WH068GF+7ZLXQlkbZYABRun2fKfZkjMe065qgjdoff15USl1PHlh1C
v2mS5rkDeXzQpXl6wk4WhHknVXf4yetHMQP65Dmh1Hye4indpnIS3XB2NB/HKWu9o9XOn9VUmby0
DmnS9vF81WAM7UmVWdT0/5rwoNVG4mu1U941xpECUhTn2xG80v3Jhv6M33dzVWONGMRF5VyZaa09
91yaLnLzkxeOdRbIg2nTnTVVXKD6/g7PrMhXSrRGrFzp96d8SrbabBvf+yTKPYSdMFUwQzmYYojc
OvZv24Jt4UZ6Ownp4+pDimHpVWWdcHLkWHKPTWIFnTg7EbSNon2ftOpNhEnBzilxgZ0bo37Q1VqL
2TH2fNOd5P6mKDoHd7okDRw1Hb7DyTdcQ4+cB0R1aSNDKdAfWYrmx/Y4N54NteMwR6N5E/WSZmxO
E4fVRjWPZubJmBxfV9Xs3HXQHp/IFLSrY29g24XJUv84wQAB4oYQYxGO+sGIrC5omi6F7obXhld2
5fQNl9eCwrmdoN/dk1lvFSMzrM3MBrxCkqr9XjiD4xv/h6LzWrIUB4LoFxEhrOAVuN62Ny9Emx2B
QAI53Ndv9svEbsTszPa9IFVlZeUZOXvvIUk3m6r12gfw7VxJvAYE1xU59CvoLTAftQ2A2Eo05557
3WPImdw0E/iX+QCIIMtrpEybTWSph2UXb5IckFwyPmYItmkQzw8MUzmGATvMfco+BwUVL5eLwJyt
dtny4dHQ3jRGqrtx9OgOEWt4T0NfkizXlMznznLv2BAqjnUKtG0uyDpdbEhAoE7qjEOHjFXyLwD/
DyRb1o7ffBrWDcKu+y8S0foz/IO3jVNiPwOF4zNqsJQD5GhIzqu0+jAAtHUSXTjeWEbtKXEZxWII
0fJrBawL1A2VWDTGnC3nrh7S71Aj1xZkkzGYwKyrlhdUaf2+Ik4+eT7YZzDchUczDv7dOBZGBa0W
5Kl7a3AAZNacrar5CetBlSmm1hdnrMuAjtdFow9kI6twsNf9rZky/Qi0bQu4MZtfGKezyOt0Mkem
TB+XS5aIHy7C+BAz4LzKpVf2sUpTbm+gLMsHPUTqzjEVfukznokc/7P86GPhxxQxNfMpSobmA65V
7GfwiLQ7BM3zIujAoQPNTCJac5jIOQi4yptshUEQJc9/czcvT74n6FWJLoPXfJ2q08qc++Yeb88p
4NM3GGYiLO8of09wnZeWO12aBBtIzepgue+SZOtNFA7gVI3XtA7Gkg7Q6HG+YmVqTsc8sIDygN0+
7ibr42vhrU/PWpAe0wOTULHxQgOXWJOEj4in9qPNurisOozeDHxWj1MKTGpAy07L7LuHRfXTAiqo
L69ccfBt59TsBgyaLrW34LpyZty0KqVDrjoVnXDK4vdogJ/IEmRI4A6WjYIoDqQ17igwzMDxWltA
F1tNGTZyGlBOsdoCUbNLrlWfkj+Qvf4IWIPYkdHIW2Yl5o0L6Y++8dhWMCU+RsGSB5DSyE5MDPkV
lQBdVKj6lC7ZwP4YaviPnd8dQfcbAfvusYvBiYx3ipH+tYtseFwHH4GCgUQoB+AxDrAdbVeDV2qa
otfUxz+prLIkX8GQ0XkVDUhNjUEloQYhTKGZA/C0RPrEuaJHi406nnvY2MqjbKJ7aXz18IezvXad
6QBOJqr/I7gmuyb2+I9kIxxAMvL2yOiq8XGwdheOThXM2AUsQWXKTKz2gIEejnTCsmOY4ijhyEV8
77AtUeg/hHm1xqD/eQwAc9C7hvmKKnC9ZEnNLrICDSAJVLYFBAYGLngujxNB1T0lWftW+2O3icVE
ii7t11vgVpyazic3+AeaMolG9TBliypGkByPVETpCaFt40uoVLA1RIQlqyh5Isgrv3SDGt9BWdfY
iwew8wrgDsgAeE12Oo1dMcIG9k6mtb5EC7Pgh2fK+85EHZRxhTozpytK9xwZmsh806k7a2xg7kAd
57tEpKkshLcsYpOt4Mit/sLeAgvGTN7olJb9GnZrjopvfQ49qco2Bl0nH2OWfOpBYs+p8XiDxTIY
wf4LOOuLyUi5TZjG3r7U3keFAmWrPec9z149Pq5yqkUeDsbbqZYh9AZw7ztZe4myO13OkTaqiJLJ
KzPag/JuXN9iFy5M2ly3NH0ga9AdUYiul7od+islPXNlNtXTPeyxElc1di0B7cPyZmbdAXukqOoi
0nwBYozwEMOxS8epSi5jw8amrOts+V27uWmw4WWHdmumHj5m3O2HmbLh4k1m+ZB6ZAUfdYBBYObj
pEf2AtK34vsEgDfBJ9PrrxDufXBkvBVrlYt5wHA9Kruqr3fr4C14xUlccltbdAxQh0GxxRKf7JwB
1ECBTea42SfgXv7nhhBfrUncdkxGZfNQO/ajiOJAZZs6qoueVQqrc/O8MRTrg3lA+XjwJxfc6mB+
yDrOu1LXptkmQS+OXiJCuOux0ilG9UPQVCyTd4vjSJepSJJdHZlqU6e1fWkzQ44rIeofnl7i9kvI
tMstrEkh1vLCHpquEuzJUpQ5lePpxh+1QYNHBoAva5WhnFVBvKmygfxRvOr1wwfefNoOmetOsYsb
TIxaRl9k0Ey/kkc4yKXfj++kkR7WqlCN3mCvGcFExmLststqOPr4QqNcLan8pc602b4eDaaUaWvs
S1JVYGs28/zscDXdh6TGPkFdJW9ezfCwohmNdkslms0aVnQb+joEgdqb/JOoV/ZYmST7Ank42msM
u3YKYKUf8LyCoaBU/t36bHigzONXiS7gIkRbCaA1HTvrZJzKCEiJa8diLJI2mSkZmIP/wYvUXdcu
RV87tP/EohaAloJ5k6wDLOrTKB89sMt3rcwAiSRW7rwFWatA4Slw1Bdr37Tp/EOcrXNhoFQCuLh+
iWxQRexYi+XchnwM2PfdYLcC1EASXecm/AgHyO2CAAeP+1c3gOolo9v7yQDEqATDyR1Bfa4KOlTY
0cH9jiqQLGN4DTs/flfBHwFS6tX9WPSGD0FHwxMZtTiYhiwMt0mflBUO6vepq/RZRGP/M2rXXFqs
5mz7aJjOIHWQRxWGUhbt0CWvwUSyS4uOGtUkGU6ZTMVl+DteCtvFMYbc1BM3oyp+QEq4TXIOni0+
nIBDDdZufjKZ1wclVm+Wn0l5TUnHKLsLgSM8B4qae0XU9tk+okh/u6ymnTS6gArtv63Wq1UGm81m
4dkh9DjB+5gCqaeIV8IHNhSTpyssfXo9vlLV/HhIJHjVM+DFwTSCANhN+CNmbM3ugtgOG3xBCHTx
F68wshFlDazIYcSucm7qKf6ggOleUQ6CFKb1MHW5c2M/F65zI4RtleAJqSndI4Cg+2Zgi625M8Py
LdnfORytKJryYbJRkOOBw2aWWlPvmKE6tW+ij+c/6HGduUM1DVLlHOvZ2A+LBj/dz14z6IIj7cm/
d6Jv/pMSvTJwmXX6RRX2dVka/WMgiHpyZhdvjLqtC8EvwkoFgs7ASjvqjv7Itua7CihilNfgYcTg
/E4JeZ9i+R+8jvvVWz/nPsAbFW6sVTe2Tv88Un1o9OxebHfYRD+jNnnmUMms83KdzmhJl6rLYUt5
nCpAzxwpMUDexRLllYvFmwbJuugEUNWLCIbcB2W1byuUxQ1OGG9cf6NkRPQ86KOlMx0aOJ9+xXOt
S5qMF+CHj0OVPIPpyS+V00j14zRDlzkPmwVtzhmWuwxtKtmtCzz50QSnCjAVSx6i5TzJGAz5ZSL/
dSFvdmbo3nzkeudRV4PGtdR623agZK5rMueoGT6lh596dUFTZOn6rwFFpIhGrCW3MzDL63qosgCH
G7icNYu3Q0tusE6+0DksJ5YVAcC4WE47ulntRT3u4mE+dKHeUqs2NWgV0FUfGSrQqoWe48YQXo+5
3tbRfHUWq8g0a0sLFvnZS+bsOg9Y2nAWmgbam2frkmYL+vrnCMPz9zjUU9EPAyvJ3F9x9uMGNqN+
At2xBS41Sb8WL0IIEZDRgM2l8mI86KUB9EFEvcaoN30lIS6tEZj3s4R0QsOCLV1bAEj5glVxdNTY
aj9RNiW7DGJa4VeYnwyItC/HxOd5QmULiCIsYzHporJPYnVq0Mts1ZR5G6zSPrUjLkzbDCgF7Jzs
A9msz9j8vixiHDd24Qal+4wF03Ctj7xZkPCTamA2SL9e8e3+C4DMOaKamra2IUgUr0IQOLAVtIVe
AG9MNjxHCf12aMh3EldqES6a5ZLqJ+O8775W44GAk1qOCqZE0Qqg+oR4hoo15zJEueKU6nPkuvz6
nLwBopnlDYuCg8rokquUrH8PlzjgVA1L4jssuUdA28yE/1gKb7sh4XvYmA8gND/7RZw8jTVWTZAx
IJYELgzgolEK8aFQFXlPYeHKAWgHWjtYnlDyq22mQHSFWhBfFp5ij6MGFA69OVLqapFtw1pds655
RyVBChuoeDM1gIHSLGl3aYu0dWQBZBApnNsPWY8Fl27GIgoLH3w9oHPB2jyiBu6hb8MSObEkb0Wm
0at57S4BfX2r4zHdATuuXwOfuBOqJlHUgianmfV8z2fvjo4OicRO2E2TJp9tEuFRixJ38eoa4/pJ
gHjN5r5c1PrRBnYzKnrx+75oUG9uaxW8IG0BEVWyI0UvhqdJyTuFv1BG2eMShzLHK/1QrfSPiP1S
O7uvJXotGTbbTlgQe+zyMtrgcRT1e8T1ocnm39kNFXil/dtCIujdC8aHDef/ph4XJ6CFf//tOo1f
6RQOOYaBt7nnR0Qc/ISyRxyvtzPBHmVlSdIW1kOrcZi4sxjtbiX9c9Lbi67mced17FEiXZoysgsp
MJnG38e8fe24t5U1BzVygLtmWLdwFef9AK0qQi02NOJRL80+8OcLt/+xprqKYS5opDmwivrW8bVg
7bBfMkzFowg+lhRPJOEwV6ZUvi0L6uCmH891Cgz78E1rgrLaZztXRyet7B4XwW4AoHRKqH0DnAYu
0Bh+e9G0EBIG4T8mzh7nKj6E3YIGUtRIlWqaDeI/TrZxx1XFhwiNKXDZ4EL342sUG1SDIht3VZyg
k0ks7jaOCL2KlMuA3Nb0d63pyV89WE/QQRfEeZ+oIy9wr3SblVOC48i+shVRYDHUq3ytLNshCeG1
kuytqrxnxlG6MHSH+bQ6eA4CHLZO+/9ag9tkia89kKJem0GQJ+tGBc13u2SbFMec8kJvA8Lor59i
TzNMX0jr/vPV+jkMY4b317sCKYkP2T3NNsuD3p6BK/7o43ZBykC49cJmN2dYAzOaQIFIsXkS8LKP
prJDB70KbvLYQyaiC8a3bGJp3vfVJcuwT+DN0Pj9Mgi7rw5yJqDfReq1qCScuv31LbZNv2qebSly
pMEwr3JoBV+LGhDVZN9NGOz8xHvxLb7ckWFhqUlRY/s97fAH2Bc8Wybv+UCwm4FcF19khT+gnNNQ
60c7FXI2375NXitPDXlSRXcDymlO4yjZgr1+ja28uwh3PchhY/gBR3IRJt1TYP7GQHUepgzZMFgJ
8/wChOrLMm4mRo+uhfB81EEA+gO7RX37dwDw/8a5io6+q+9xv9yqoIKnGR/LLqINPpHkarV3iqdw
P+loV/vZ0f6NNMiwmTN1jQN5WmfYHmCa9/n4d4s8ySkuAzqXKR0fBISFugElXBt+9lf6PAf1ZVqb
hwatNDzxh2QIPmJdY4IlkLs/8M2KTMJt3cAii8JBV82pD7OXlkDdoKKcWYNVj2YvsHsQQBpyv8l6
ndhD0/2LkHi7VMNOcApxBi0EfrvWIEKGlLwM04Q4mo6meTvVJfV4UbWgt2t/BK7Wki1p54KJ/tba
9OwQXkIx0eBo6k+DuJuk22eIW13oQc5gavkYKEVPqlq3vXieKyxBmPdmAVyN7CjVl/SP/4OeFOdA
q69+Mh+mCCEwDXx4g9suq9tbepVT/9z3SM7tYefUXuHPkJeDlzkWJeItn6EZoT8zuxAXZoX9qRZ3
G4r5gofBQ5JEP+A15QRjL73sFo6FRg/ZcX7wCG7865xle4fFfsjwGLjYq5VJERKzYbhaVhWcZsgX
OCqXvPIQA+U1PwYZlhBBNrpNUSWeeOVAjh5yFqmNJgECIedy7h2493dgsIuI0g2C0t9Nutw8Gu9w
FT+Qvwcz9d8Vyw690SclyavzkbnBeUEMnol03guHCg095bIJp8cw1E9Ji9THuiugKz+kPM4z3hdc
kbPXLhVax2gDeLfLW5+dMCcq5tYcDXP4Y8x2QXGeo586CDL20PRkSaenxkPhQqHq5bLB37oOmAu0
+m0FvthkFfoU9dYu3efM4jfLpjJu25MXjDcKebMWUVjAmHWaKb6MmYBQm+RN81QvOy32dm4KwlCG
1HcS7Mn05ThyB6MPxKOM0VsHIcR3SJpxj5xdmMC+PAYQClvVEXAS+dB/tfgMkYF5CKy6IkXqPlXb
2W8OimpoNdkzoIXfcZ29WTTWOTZldzFHRiWM9y9s8p9cCJD0XL8sAWYbaD585ZpibMmpwjJX0Lfn
yvrPYAb8hJk4o8DeDDN/o7hiBH7YvPGRBL8MDwGbCly7pQ2TB7bioIgRyTB3e7VUFxt4N73+G910
qrV64Ezt5pXBor7gsEtOVQhCtU7FuasY0L1CPoxxdx8kIuW5D0EFJ7Twr2uaHf4qBbVgjNCODU54
lJJx8zouPn5aDP2s/0sUmptM6o1R/lZCNccPiQFol+6ZnxYCX/BCJ4SrN+oQ6env8kEx4+SJIjxq
XdotgNrbidA3Ysz35KvLYMAAolo/rQRHMTb5QS529WZesC3vYTZi5noT1XC7gS4NIxpyWslWmfWg
++VZ+LawyVu2HlYkpgza5u3gF23yG8uhDBHA7iMDKxlYseLf5xjdnYBs1yCoET7IpuXFOFxHguG3
+YWxd7O27E3VyG2myHjBb0w1fukwpVqaFzgpSld9Wlk/t3ZGpJPcs5Df2zEpgr779myFfr3aMlVh
roMniU8YGKR22Qiv+kB66XnNllO0ws67jDs3k7KZ+DZBn2ZI9koCV64h0sDNHS/dvo08NOwVhrzJ
o0rxWaz8LFmzcQlJ7mT2If2F9b1Lmlu/6j7n1vyEE0KIYoP5dGO8GmeeSUsU7c/oYDakbu6cwA9F
+v57YQOURIYSCxMKiV+8W22rX0v958lzpcDxjt63zUWavAILEJQT/rq64Q++8E+xCQ4rhdAgIlyS
Qe5I9yrq8Cccu8IFCnZz6HZefOyFvPhuemIm2JBk/Kl69cAITNoDyoppjp9TXf9iuEhL/G83uaea
BHog35ok+XLLDIczT68ZNOVd5A0ZFjxWf8tn/wULvN4WbXHykWAP9iaSWBy45M0GX1RzgJEY/br1
xuxHKS1KHiRXpO3s1qhB4FS3Jk8VynGUaxGa1vXbINJq00JMy+fB36yzzvIOXXKV8itAD6YUkqF2
w2vfrf2PGix+6mUbD9UGDtcSm2/oA/B4+AD75XIWn2OWPdZp8Eom+1KvpsC+LKoc/ZjSquQmfWxm
hUFXJJJCZ+y74dHbmGRFnM35PNv3Sv6MMZZksvbGIP8oMZ7sOO/AMpkKNY5vM3nNEpw8oXdEvtk/
pMNt52rdx06dvAG5ZbiDFt9H68JQCKKBQG1uBwlVyYUFVMYNxqIHFB7oqrOVv4k6KzmCue2AaFsC
cd6rY8xXkOdvWREbhy/KA19PBXvN5+PKgyt0wSxxOQrAMpzmsgHPpPbA42vQ4npFHD5lZkB7g9VR
brHFDbl/ziCUIE4+i/YE1zfBylHWs6MVtDCh2GmfQDWPTgEeVFp5eFzCNJ/bW5zIPDPm2qRtqbHu
Kjy+iRPQU7DlU+ujBB13wPghmgZoNs/S9mDCJmcyf/ezy+cOr3TQFo3l2GZHgPTyI+b3Fsp9Bn9s
jcES+RkxJgoGW7okPoBkjNrhsV90IUKUtVDBypn+Zyr70/EXGZ0HjjOYxhuLUKuqvdPkdyJfwXAP
Ii9H1BceiRdlkcTFSuOGYlbHgZ0EhZI4ISMZsBM7bi20J0VOBp0aT7FjxsbXRDHE7EN+nucdHDCQ
x7+7+q3HpxSRs52aPbBpuww5oR02/fz+OxrnEtX3CAsMQbU9zfADhU8DCMh9lfPMv40zJmXLgA9y
q4fz2NvdFM95376IHmIK4hk6VvYxSsIN0KgbTyP9V/yFKS8HkwY5VUE5GszVxgkoI1wYPR3KGJCv
hH+sgM210Us0qH2CM0M3tMjwcK1w+0iCJNFMFFWMFBvITzUqcAqTCqbx+Lg/E/ZY+xcRn2HKzLFM
WLQY0C7I5Os67yEKV3QWj5Zhq9jtkPsBa4EOcHOYjbQPEwppFAKFGOiN4L4ioyiQdAOS64hFSJzo
VbInKdra4bCQGN5n3ArJVoLHYuXn37x3Uig15LOtmhIDgAnloqjOhO1TfqTrs+leyFpW0YUCN4uQ
tqB7bQbUKBne7LqQDpZus6ER7rOT1Jcx2/bete9OQi+5twg8WDer7jaFrl9G0S1oECG+I2gsEO0F
ixK+fPGjvWvcHrOhuTZJX8xrn4dkKH2XlnyWpdQv1foSh2/peibVd23qMxwP8LEAQh4AsEZU6fO/
fvY9q79QR5a2r046eVkrWOnVpVZIwDY1ipj4NHgXbw5RCvxHqS00I4XAYAbw5m09XMbqXxzBZzC1
Gxx2BRYscwIcslKXCjLGHAMB3TyAa1Oim0E0Hr8sLDqaFNfL3yGy3pMmwKDnpqJfSHtwUw2FqG6Z
+w57tw1DgUzzrHQgCQFMf8zwCdNQ7puE5WKt8sj/wm2970d/q1KXR27c9Az+ArVcg2AVRRuo42zn
Q4IkN9kgYoo8Z1DZ5ig8WkwIa+/TFw6Zqu0dPJwirZ4Xh6Oprosg/G2A8UvMuwHeYfpYAo3aoDvI
6ginFoIJOvPGongrsVjVZ81GoQO2dYMsQYKXtN004XqELafwEfCIwieHpQkTBLJZm3bbNnZfiSBX
SfoQa3y9Md1AXIC0+wAvSGEwlY30P7Wa84QXAAf0HiOCcpXzafVcDiNcgV2PvBubTU2xpa/rU7SE
j5rAywMXYCJl6TxvP82IFvcqMGj6K5qaMvXqg53MIaHD5xQ9tiluK/GTMexQwfFEOzw1rWcfvCz5
7r351obdwQQK436S4g4SW07H126imB0nr11dkRwjZaj+/lVKPHgD87AkHQOiXBvM00QBKbJQ8HNu
TYM5AcbcUA/aconiRx/FjIz1udWaF20MuwyPdgQVWQh1VwbBF0lidIwEfQf6bMyzhMJZuyI/svsZ
0qEqh6q7Wd/elgh/ko7NkseawPkRHanNLipFC4zF7R/Kh+cQEv1A2QFKFQyJZNivqCFwzOSriGBA
Xtci6fgZm0qXiTQXy9hDNnRwxfFo3jRGvMP99TIuAtGX8ffMAUce432w9sUyTnsP7aerxMbwaBv9
dQ4+NLkARY2UTVFRzBq8WP7LWoR9GXVgznvsoLCMfi3uiT8giFOiTaQ6xr3IsneCm6JYOm3vbgQK
uXP1P+nJ/jLMmFoiJfIwreLVQ2dZTGl65RPYHtFSIfl4Wv3CmxFToRV7pkLthq62OB2gkcATval0
0+94p1+Fa65aQFkwGZrnUfjHxUtRYIXwlUAOpUg+rR54JZ6gX6vN3Ih3IUJISQ4aR4oZ5Br5D5Mf
YUYHK2TOWbcJFpwJ3GAuHieR2upIdkeDli9fnDrCuuk2YdbfCYPrz4uWXUarX48IvIi+Q7DPUM17
BCawLU/w/NTZGB4YlEtMPwR99jPeHdrJfMduBdkji/41eukhqo68iKb4bW79R75U107X93pxH5yY
PyUrK1NNVVkZhR2WwD4OGV5JBe/FNzaUx0cpThlTR/QIv/6CC1NgTrPn0UhwcC6dX1DWv0arVscm
iS1sFzqQOLR6H3QK7yMZ+T6GRmcTOHta+BvlzkB2/uDR0LyooGqhzwYuO4dAaNwFSYeLUBaFaIJT
/zGDt+U6VrijkrStDyqERyCChDeYcQvl89shA3QXtvqDK88V9STvIoCpYppC3LHx5wz0IKY7p5DH
elNV7mB8qBoGbru5X4c8TaYtZqbPXT9DQEWTV7lm16XDsxPxWNoYUbcyOHmtQmouO0ogCDbjGJ36
AJ87F7jTuwuLp3Mogm2GdM+4I6XtIN6bFiJt/zdy9wvXT5+WGRyWk9tjB6T0xxqYN5F+o9e7Mzd+
Y4v6bjFvGgWS+5rh6MO95noDh48TJm/ovEf1tZnq+ZlGGBzFIUy24W7GUrXTIFghtxVDankchD0P
I1RAuCJz0i5xTowo5QJJkXefiBXZmMgvjGhbPA4gonD6Z/r6xJz82KF7ootEkEfANtbIMsWXqiL1
jw7uCmfBPaHVFYoVxiihd/DG8FYv0QbTyx8VEcCmqm+T1k9SJSfahnsZy0e2ZAfkeN6chC1RopPx
Vw6lODzOaVIgKDVEa9xvepdeo9rtoI5tOeQsMn9MkHkTOBiWtL6S5m8GGHyZHgRCt55qI3JsI78i
EaokdfuQmf+8DHsWGBBJ06PLCB5FX+2oRlRHq34HK28oLja2pvukU5dwJlu8+ptQgq9Zz7eJhZ+L
pKcxiG+1Zz58QfydXUhZNZF3D5tU5ZQHuMHoWU21wwDCvfdj/4Tg34Ni4RfL7Jh7PiJ522QaTlDD
UppXHXj2MMiaJcXQMOoRWzKBtVA0C4HuAYd0XeGelMmBrD7dwnSJHOXU8f4cxhKTCubg8NpVncv+
wYrj1yVCcPCC2HQl96ieDUqEgXo71tYo2XAPoFqGmt3v4edeMfuvLAwJS5D0+KBibjY6ypYDPBv+
iwYdBMp3z9Ld0k/4wLoRScEVnKpEaoIcmQBtk9UuuKAATM9ZpxI42DAP3ozLkDW4a2UDr5y/+FfP
Yf5TwaGBIdLQZufKjD5SgkOG1eJe+uyu2oxuY9mZTZAK7E+nxt4IJo/BBq6L+j+01O0VXYv8pwIF
pgw8VP4NFRPFvWmxyk6QnZlPlnkHNvS0iOQQlIuNAPQJMWqgocHETDp+Sus2/F5TsRwzG9H3P7+w
j26tma82iT1kGvJ0vDCLrxF+PGzr6gnjd4nJ1hNk7uVACGqcxIWoBJwQ5diibDWRMF6OxeXoQXaW
vGWN1GcP3qcysjI8smbFiDvVY1K2sBEe4xlz3wWpYH8XgXgKx2jeTRMjaICCsB9zpjAjhWtQlVym
83cCX/edrrQ5LqodhoLAAPjVK5SwTc9aVHA1jFlzW3WQDUdTYRCiA2jytFbhBTAe8yinYIYYmFS/
gszrXRKewEwjehnt0in2wartvTEI93wUKLU8rAY+DqsenxsehCdgC7Xes2yBAzSbEOZFx/Hcwoq0
aU3QPZLwIBd0JRWmZ3HN+YuPcGfQ6tbl2M0OEj6iOLaTHiGP9nFUI8w6Yw9EB/okrVx2AhiHLUZa
kyqnZMx+gT3oj4mCU8+TCJDHFhjyO8cZApMgE95eHJdwHSzwYkn1X1QFy2nA5sC+WgYNDZ926T0M
US/ozkYcN6eZL0lDY1jjEKnup6t5rMJePnf4DstJ1N6thZP/ZCGqnXv552+hlO1Faptd4ldojBnM
XvXor0+1z+Myguvu2A922RJlwipH8entlin8n7Mz220byrbtFxFg37ySItXLsuX+hYgdh33f8+vv
UM4FKpYN69QpFPJSlVCiyL3XXmvOMTuKvUF9N4cOVdhs9TfF0GRPKq8CNnmNiK6qGRZ1V8i3bVWZ
FBSZsa1zqfeSIWjIN1CGUHW01BgiZyxjwqBCUw09DTiUDShGIfiA4Ns/mgx7OyYB/iOLBuVtIhWt
dwo9g9esqfnkVlK/0AVRXGQRabKx78uv0Lq1ge6ZhiopPY9hKxPGzTDOS1Nox0exmEy3FEaZI/ZQ
bCpEwXcl4h20czzQdoia6b7NSeaJFUHfWk1iPDIE3fv+lNK9VlU7DMVpN1QaQWcAfPcq49c7bqtK
x06giaMWerOI08h0Ekts3bKT9Q/EfeVa7RjkArnUt03YJ45Z1NWqh9L+KESRdFdyepbtjMybF1Vp
kIV0iXoqM/mplVEK23qutUfFGmu3jNtsnUq9vNaUyY+RSgTpHZMbhh/5ENC8NhjbRg1rOtvX4Bol
7iSapwnNCsR6PmqOqKEsFwPBWqqtJCEdnhK368bZQNJe9ijxLTHx0FPNf4rRN9y8k+iSIOrZxV1u
wIGLC+NWyVD7jFrTv4V1L6+wRogfXZXDNAxp55pKFTtx3FV3ochkqx8G63WYROuuFQtp4TPuo3uv
i9FLIE09idyzX58X4by5oxKMfstg8jclJ7GgbxYiSQpWMt8xBWBrK3x9sgGKKOuIHlnEsL9nkygA
Si4Kmv8rSSheonRmwo7JRHsaZCNctX5gvWIg0yjoFX+mWDLjm2kI250m6PleUBipRoy9kOa33UFq
JQaCJpoarxgZBIZ0d8S+7xCi5rqxi4uAf7wbMzpU9GzpuPZjkWFNj7XZ0eqW0lHCGeAglEtexsEv
7yKo9zdSGHCSmegBekPAYJBbJHabPGoQKHbmeB8EpvanqctiVSVycex9E499zsOfILiSQrxSTS67
sq8D9hk7XHCLOo6Sx7Iuqg1TG+PWiurxsSAYqIQjV1VrU56Ek9Sl03roldrVrcqkP99PKA2abGbA
kZgcpc2oei3wqywBNmbP9EMTyrhs7FPGQMYMXR6pNw+l0T0ElWg8+mkePbVIetksK84eapAarjTq
bgB2xNd65GFTLPq/2bm6hYJQ656gABUhVD1t5FAuV/ygAWNfQb5Tq8lwBR4MxxhopY95krgK1fZd
UQat5zfFtMth2aOok9E/23kByN8RDTNvvJjz2lMdyrjyUQlTYoWDy1JOc0Kjma7jOLk5ZyRfoR98
Nq0C5ZDOlnVTJ5pHU1Xt0lEqtRodTLHejN2sbDRMnx6ug9oxkqK2r7jtPttx/14KqQVPpEk5a6qX
/KioxdthxvpmcGYvWAGuoOdIply/AHnkxkQDtkyEnfpNXfQO+8NiJ7iDp20CUuYIQu4cq9hVq+np
v4Si/P/PpSoscmCYz1EnGB7/Ic70RUiqWHT+XNxw4A/xYtziTVoSuPFy7WL6pbmR+40dGR6SSq6K
oV7CZnxMLalhCOyLg3+qVKV+B+ax03z1Mcyi7Iaq5HxK0RsnQey3Ir9hWtJN2qSRQEPMMHU3aTlV
KqlKW8+qses0fYDvQKbH6Q8TzVr0anWcsG5EzI7GVv0NZ3sjzxDk+7J9mvra6/JxFQvUGV0j3rDF
6UtF8Z8rtV83XY0cRXlsA1Q9gLDvYDtWLjpvkcUu/cjm8Z0zs/yU6K26TlOGzbGIg2zuGAQF+Vtd
0TY1R2I5mnTZETyiDbgjBWHGBdY86foAWEPy94j6o1dZVNdjk+V2wwjGtibeSjOs2mOIO9JttPZv
Gf0qMvP6+Sn87v6rokR/VoFdoH5xNot1FoQjwnnZ7FZVX5W3fEZ10fW1+lwifrry0MvfPfSqTKC5
KZ0z1S45lX4tKWzz4TZC/7LFKCXw5mvh0td7ZGcg/xkEZejuur7dWZ3S3otNmC+IzI5o6+TkE4dI
CJq6km6DXMvugzqqbsaazSerY/U3cXL5UsRdttBjNfHUXBnXP9+uv+//v27f8/N6huxaKt9BBn/7
+eWg34OQWeTzo6hzi1lgJkATAVNErbq9xDkxDKJkOcRkllDF+4WxaAz8X7j+KIa6VvwjkJfj/vyh
vvsNwTRKkOhUSZUv3yEd6J6lJNoGDVn8AF19Gp14rAQvQujGib5Ui8efL3hpeT7fBEOBQW1gflZV
8wIk4M9jqTWVthmV6LbxizdNCqUrpudv1uFPlzg/R/8sQpo2MDQutA1uq7Xa76ky7TpXr1zkAjnz
P0sdyhW4qbz1unIZh6fJOkTtWd9kf2gUHJPt8JAt/4fDnh+Ce5K9F+Gmevr55kmfYQJfL3rhsZ40
ze9rRd/ULcZVqUteGU6+ZlWxzuu4d9QgOplDvDIxQOLXCB5+vvq39/Wfb3z+3/+5r5T1UhQL+kYw
IrvL76b0Qa6vfMHz/nD5ipgssYoERpwgjctXRBaFkbnvRpMek+ouaTo35XQgQbtgdPjffxtThiTO
TkXIzCX/Va78nlLB2EzBven/1oplhl7h50t8+8azReHvB0XCS3bxdaZOis/4nI18Gx7Vx4rt0HLI
4ELM+xcxdw0Q8t0zaWmWosg8fWea78X18kEJpM4Pt9JJfzUhMccLwcm3YeywqzSLYZG7+ZKhDgPD
K1/0M5rk73P56cIXzyX2JKnxrRAHtZ2Yjn975rOnEJiiZb5KHxMmWSmkyXNkMB3HK2/iN8+MpcsG
RZcILQgf5ufHUuU0I0hKvKVFkIsO8UzCbtSCeYcvTcV5U0/Km9in/vHnr/x1HWMBI8lJMjWeoi8s
XTKahIBD4VaziuEoWBiySGkW336+yNfbegZ4g3w9F3mKfFnmKWFTky1lbNic4L41mAu7YhwBTcEt
W6V60xQI+iVERdOQ3P58aUm+fBVl2J0W5wSNW6vQA/18W4exbQFOSlu5HognaPR53XXVvJgweD7J
eSu/YGHoSg5RFiq6Wq80p2vy0isHit8hz63Tlc/zZfX5+3lMspEMqugvxPhQMgzKsnaLKozDLG0w
/NmwBS0YpqM7ZB7D37hfdG/zlR/6y2/AdTn5SdD34Ijwc3++DyZHfssnLa0fW5+GnBg7Q5cFe00M
xFVtTnq5qOo+Ww2MO678BPKX1f58aSDu7GaEQX2Bfhb4h/4uUeeU9TpaeOTSnbHRPlPx54CBpQ2f
Yp945Wb+oJO3+PmGf3e/LY3mL4QcojXFi+8dwzXLSGXcFhkkgYKZXorX8eHna1xAsVk3ZBBfvLVM
i6GLypclXagVrSGP4tYiTQZz3miw3usqFkbLdxlFtasuNar10EkcY+jE2+ZQtqgX/GDRl0K5HIqx
XkxiYDil1Mi3caKNW7xwhVeFFHxVISsPTTgi/C2xd197IM+Vyqe96vzZNR0SCtm7GiXN5wdDSnVG
uYa2neoKd7WlxbcFkpwTqcqpy56QO8asN4xIMhpMqGecPmX2MAjNfOUmfvOAaqKuSPRRdfErL12W
ymlqO2VLM88U7UCjBJc7QXV8is1tG1R0/CYmpys1y/Qr8FblS/nIPVB0GpFEX3EU+MuE+ackEEri
+xTadmiV8xXm8Oe5GZu9VSWjDXrmoFocfZluMSxvdCYFlJSJWNJWnsw/IU48e0gVjrDhaCxLPcMQ
pER0l9t16McPlgKBAnhN7ih9jkkxDxluqE8+DdiYoz5KD+U1aM/NB5WRXBMWTMx9cLycStBXzHnH
kJ9ZqlHhaabZ6P385P493Fz++hCAiAg4g3G/xJ1kad4IUa9tsfOiujbDhjhwsbvlFhleaPT+kk5R
hnA/4vPXqbDo26Yc0Gsb8mqqZ93tztNEFMFIvPzaOEihMq+nsPuva+G/P9B/Pub54fnnB9JySYz0
3tgmlb9TVeboQls+VJZ55XZo36wWPAj/uc4FCHHIlNTvNGVrCB265ugwYK5csqsh4Z8531rRHwWb
PE4m+WkKSSwiBhMZWP2rqrrWrrWcRB8f2+soPiEceKOd9yZ341ow67s+kvDxys0jxed9hIKFqQk6
a0gayA7VB38y+99GH+kL0VJ+KYFCMENxtkDKkueb/lo+z32tMTyMabjsZGtr8W8weQn+CCU2/nx+
0juogtg+7bbIn3GfHZFw7CKL8zxtKKfAfeBMJb4+c555ehP1OSywXMDVaa6cp7+Wi/xYBGjQOkL6
Tll6seTKRUhriZZymBNqWMVk3uJ3mVBXEz26gDuya2qNaB0zcKQinFx9ykdPnpNq24mZvIiEJNb/
+03g0yc6v///PD5zE9ZEBRpbnaZcjZc+KYW1Lrz8/C598+zAtec/RNBg/Lk8EspFNY+5ZG3JsHQE
JDEaaubJurJKfndzDRbJcyTBGWb9dyv656sEStBLSR3uzq2pc5ixVVI70BXwoOcvGFtdK0u/WZY/
Xe9cX/1zvczvZyFULE776iIbxqdURN+nywuLwQWGwyW26ivM17901Ys1iW8n6myrpKR8oZFCACxN
iy68ckP7WHlGLqhhHNAa2iOjSrZH7p3ZkvGYub3OTls56RYRltbb5/HBM9oNJAW70DsjcM/hLe2+
XF5jYH8p1jkHgd8wgACBEaS8/HxXSnNISLGWdqOMTQm76QxUCxiNtbPULsUx0ZiruAuMK3fm6xPG
zmgQfQHgU6VReLFV52gEIkNNdkh4bDPdJqTjKv/1eVL+fI2LlbbN+1QdFGVH54NwKIJXWbmmepXL
vbD6b98XrkS4+xmRytt5yWKU57aK5Zl7WJICG1Keb8Qx9B95RwXn5yt9/bW4Eg8TaVQk+8DU/Pxr
Ra04RkGS7CSZC6VIuLtshRPdFQVhKwnilQbZd78SWRPE2gOZhHJ9cbWu1n0G2MnOapulPCqodfR1
m0RXzqrfXkU/xxIwQwWiefEsBHEV5cyYdkjze+ZKrYGKL+twxYXy8ue7J32tEHWRr0KnkiOcoV7e
vqy2BGko5V2qpkGLw1QzbgeM4xvCk8G9G+1wFDHneDSfRVuuGGtaUYPFFb3+lSfma2OAhxNYIV0B
GLfngvvzD5kDDMv7M8mnN5stildlUSptexNaWuHh4kDNm1n6SQ/NbtMOBLkHjVjbasa8cRx6HAtq
U6AqVdNFJ84Wve3y/7D3gRlWdMjxfEwZf9PnT6g0IeqIcdyds90kznXYo5YA2pbjoSQtorh2Q74e
rbgczZ8z3ZEF87J3XTETZ52iMG1aZWUoVfoilEH0imdDQhWNkuOX0IbpXlPj8TD3Q/mQNjE9jCsP
yHfvl0En2wDqzp+XZ0vcA0BOA/Z1t3p8BeKC9AEcL/tS7QZHx0/PkQ7/i6yMb14BhkfcZR4I4+u5
Upm1wGQ4t9fTltcZt6+sr4NKv7J4fFMiM8nndKSCNybR6bK3bMaNLmm9xBLlI4kTJDF7bWQl2FsI
FGpK/1LYhZk8rkdTRUjNjr3T9cRcY6Odj0atBm+0RFSHJOrWHUokbX2lmbCZGwQLV36I724ITwI/
OGEXYFovXg/dHOUm0YI9RJJ3JsA1mEW/dJG9WFfuyRkqenFoPN+T/1zpoirI1cbM0WvtzCCcEeqp
ObpNObdLKmUU8xJMvqz2PT/qb/ouXEwZLp5x6I5+2u8VSD3YxptTrkIEGeOxdxh9DJ5sdKM9l/Jb
k+A879SwWKaQ+Ra51R7zqlsqsMVsIa28NLI2+ag8YQeFE1DykpPdW0og/gKVP/QmffPVeaPlw1sY
NkfkfKsixgCjmNI9zxEgtBkLCCmStiF1qzzsj8wo76tQOJR5NtpQwljkLJ9mH84se25lW0bBCFS/
wN4BDglrh7GSi3FjjPr40XFEcCdVemNMVy6TszGdvO/f4zjMbmfghSykYa2G6bwAqh94fhnsM6O+
U80YrFnmibUAWoQjh8tw7tpp5sqPdFGkGH2rzqVp7FToL48IXrnb0DHvddhIVwqTL11EenqqyFbH
VAT8q37x4OVVWHRzGe4jDX5MUOR35Rg8/7zImF+/DMHUMhsrgWrnudPnhTU3Rd1iTrfvJEsggmvC
vjEPQugVUpTc0q3DeTj2WvurKwWsbVeuff7HP1ek55BxkgFFWiWE9l18v6AKjGRIoz3dmbVmtCgh
481QGg4hIa6evAO4BFgieha6OktoPL/u3Cip7Rj/DIJVG/uw3RuTow17qkJvMIaVUr9S3tsE3K9M
8W6y4FmmkKdadO0qTC4FytcECqTBsc4bVkgNzmThhIUowfMwC0tR6J59I3wP1LPDZ9L2mV/s+h4R
Rpk9BuEk46Yc7oSy2Ctp7c2xvkuFuKJHgZh6dozJ2IdnF1rTOwij7ljZlhHnWms0nSC+7eEZRLvM
QByJf7rY5Rnuorl1hoz/u0RHYoptela2IAIkFNC03w75L3U+DqrqWfnH0HWbAMJL0o+2zhi6mgdE
TBovdaV8SEl8YxWgVfN5JwRmwNcZpivL0/k49+XnMg1N53Hhv5cpI2UE/hHyIF6KZCfKxZIxs+un
uKWUa4Dvb69kiaD4ZEDtPJefn0rl7IIbjRgK2JlIEMjRKQDa48aTVrpBlJavVx7Eb74YO6zKdnSu
Zy+ri7zgdDEP6R7Pf3pHJpfwaoQjm5KeBtaLZQXDA64K69lEvHltUPjNik8VKJoU0rwAxmVy09iI
eoxve2+KKKrn1Jn7tzyu3J+/37cX4YCDJ4GmKiTez7czyg15GNJ4L+mVAPHSNLtfIhMKWuLwOf8P
FTRIJIWKlshy0vYufrs28RU5GsM9YEu7xRsnBLdtdK0Xct4ILx5FHUkzPc1z7PyXLRkEW1HPk7GT
SfPQPGmF98LxT/+7CdI3vQH908UudmUqM0MaIB2bMxeL5GMr6G7czssgQ5pqqpvACgFvdg+RzNln
kI96oNx0Mwa3//5XhFOOOuC8UAMr//wrMlUpcizl+yE6rzTDKosDJJvXjllkIn1zb6l0FHQzKHX0
y3IHxFNX+TrWbyz2cZ1FThqJq1BunaA4ADxFKLVou2Ug7mthw0d1IquyNRS2sgK1LToNVAD0y5Zi
8jsdjsNj/uxbCMceLDoIbb2fhYcRawtSu4oV3aRf9ycHFovod/xVswyryVNjAFiNk0UnHP3xIUx+
WcOh0A8QSW0BC8g0TIjZNSfCqGCp3HWCSNNl0jwKnEr8xgtiR5vgRdT+se9r24gEu0v7dTiHbl/S
M+veSSy3hRIwSlK4gZk/GOzoWDwFpKWtJyW3o3KjhE+dtBhaaN1ut2SoRvFlDq5SLMzufi7cMmKW
uEiWWr2obvVuRVTmpH6M48LSPNMIHYjEbvLHAowYcbRz6uSxzt9oGIbKXq/2Yig6w3vYHYcOd4WX
E/DZ32hgdeNbH8AKmVHCnj8NyYPCxieY+lUiueatr2NmWmp7NX6Q+60gPJs4JYZDGLlAjcjXDbSl
EdoFUB35TO9zchKEG2UJJZAScBOKADvcWrotwGJERNJs5gQsF1bbdlepR2He58Wy0ddaslWG28G/
j/NNPiEc6hyQB2O/8DGfxqJLQz39ZYmuGb3DtJjaTYKdO4I462mQWf2dma87QGTVjWY8tTPNd1vX
NyoRbs2xMRFiuz4eOWhDsEsmr76XVbvbSqMTpicDxiy0nWZTtMALV1J5qulIaTcTij48+rpb4BoM
oHgtsYxoREGhYtPB2cBC3agJ0jpbR36lvgbwZRMnH/7o4HbadSfutWajh5xjHQS4Y+Og8Rqte19+
xhwxJWsTVCwgbx18FeFrxrNfe9aThtl9vqlJrA8W+biczZuoAp8LDGpQ7EJwC8tBpMtflSTbGE6x
7mRFtjBnPDlQJxGQRooXBu/I4dBdolWk61+KDOqApL1IcYpFt+x7kEbFsWt5JMbilNZpjf94nmwm
Iua60LQVANDnbq68HIJLk5Yr3D7YYP9MBmMb0AB9CVoi8QUPbdeukWpkuYdQ2aR5u2stJzcq25fU
dY2eOSZjyYRCB1US8zGPe/pIeqfndwdcZEl6+kvaSwS3wfY0T0d4egvqocaQXKF7KYrUswCVE8I9
Vysk2VX35mPaSXgjZ42X7tjXa17uOt0F4k0pHidtO44HdbqTyl09urwUgeJYWJmxXuc3WbC1NBAS
60F4U0qkdAyKrVWU32Pu9YOnrNoO0hp+E532rP4z9HcIt1k98h6jbrwOMs8XD6rqphaZMbUnV/cC
uIOeYZIvxsDVc3f2t4m1F3IgP2TbdSpc8RkY8vyajUBK78OQV86b+h0BQ67ZMyyXYTRRUdJhdHwc
t/oEnlV7hYRr5UfdfBjgChbdc6jdd5R33dA6WgSwDZKCSL9Lmv0DbbxCozjcWeVDrZ6y+CaudrPc
g9O6UYXnjAWmzX7VNF0RJqLGrt0Ig3XXPo3DHnCnmR8m4UnOTnHy0E2vRj1uJhMt7GS35SrLn6Ch
iMEN8itwCn66UPXK0WdPKRgvyy7IW0s6dKgALdwE+1bcdPJiZk1RIMg7cb6D0iQgkI6zVTHv4sgD
sQCbtuIUNQwrSBowsKBK5IKDrR67Ph5eEBkAz6QDbpAIryD0aRCSeJj7GDz4uEVlZKehV4NzoITG
SR4nuZtCYJlMbeGHhxCEWJpaNtoL0I7JAjwGq6kClRqLdyfqHvCKpN/oGIKbUcBKWy8lhNaDyUlO
XZfRqUcjXUAhKAzUA/lp3Ae1bIvFIu6mBZ7qXsAdgcBfgCDGTDDgZUOXjQ+5Se5CkpKwi4X4EGze
4/bFqh7AW3B2rycPRqatiRTstAoCH3V75xrCh6ovK9HTMDXzvSfoR9OzYayN+TCrj/AN8SEwpe27
dea7Zeo1Ej0Kt3mry486RkaOC/ytztxYwtyi3iEcNfJVMt3K0SpM7oQAEvAimjbVuBkqCHnExsIu
HHhX6N1Iy0THQbhkxjQJmwbCh7oTMJ+HJ6FdTEux3U0wUA27K1aYzwD18OtL9sQm9q4N6wqSQnAQ
jRtZb7GZbSoBCpsAI6VeBsViqN5UKZaunNm+KyXJwqMDy7uhiJdNy0QzOccX4X6sqZIVcYLG45vR
rTr60CF+rne+Of3qMrIddIUScc1f6x01maY52cPXBXQbjOk2HHr/5ueLfPd9GNKSXUpcvP5FlZ35
cE9TkyNoSVFXd/mwBYSmrFVFja/0r7/p5un/Xun8df+Z+FTDRD9C5PWMFVbjKnzDqguorK9Rpk68
cQzJr9zA774brUODu6cwhL+UTwyG7DeNVsDMFPCxC62rB2fTZPz+8y2UaBJ/LRmNswKJYwzTgC9z
Gy3VpUxuwn3lU3T0wKYSX3NSzKx+UO0E6d1SUydv7q3Z3A1IOWQd93f53ugNb5huz0V66rDl4fPU
T0FtUHHMpbVsIUKuTTjGLDX4hrhJqqv+tbFPqc77IhW2ZXxMwsiGqBDDJrYbEaSxloaVV1TsR5rk
+gXsWgCXw0xXoAu0ddxgkgkzd87rVVisjBK3v7UvrD91sgqEmwibur4E5FqDaq4qSqaloXm+ENwg
6NoOQr/o530meYHpQlL2e0x40bMIcQF6LFBURIO2QqqMfxRC7NfsjB0acWf2FxitYKmKCXQeGwOf
xl4BnCqtNnW1tEpAUIvuI/wYMKuGm5AIHn2Z5T7VjAuHHsByOT/o86KgwuvAQ5vrcsaytRB9RzjT
QQ2Oj0S8WM+K5VLCqRCCcVfVZBUsYL6Y8YpqZeyq/ZlFHmu/henQDR3DVLJJevj3oG+ij6w4ifAG
BMgBDwGYKpXbqwzL5nGcH6f2t9UnS7USlqr/2NK6C7K7VMZzl7wJ43uG2YlplmNEL7Kw1vLfTfgr
hn3iAw1s9Weah3zVMLzTQSJoNwMh0wbid/gLN8KODVHtnKy7CX+15LdscgUxAnTS5dxuldC1BDan
jfUUi3emhrGI385VGqAE+CbOskU6HhjprcG04SZAN5jKfQibg9Ktio9F7owG9I5oBTjcSYlHHlnh
Zy+idJ1AgD8TsTJZII+scSEpgU3p7JsvnBMYMDt1b8edLQ58PsutS1AGyk5QdsVrnNz61KApFJzY
AGPTg1JYBvEvDXZTKK1znPlJs9Dr1QQEji4Uu8JQM6T/M1NaVl5H2MgQPYFSqBMRsv5KrcJjLj92
4c3YrxHTwML7VcfbshWdLufckWHcUE6axfYoF6hDlIWU0bFlB8kKzhO96ikYH2VzXCvWTXNON7La
ZSnnrmw805k5KO1zPh8AAFFwRY4hKDZRDzaMX4fF15Vqcw2iDWvtyRr2HOedTHqp5E1Xeyq+5wEG
DCb1x3heCwR2xCWEb4H9DJRjmDd039h6x4afNDG1VQMOvOs0V8zPvOz5OUimm0H3nRHDfJatajIw
ixYKza0W7MYcYM96kO6aErz5Dq9iNOHpmuhBqkdRfYzPGHF4EJC7QYLAQymCbYzPbAy8FjlfHurr
WikJNOApjKoK5gEIhgTTIm40+Zhkg+xA/LdLGWpoZAROlXVODjsu7EgbyePu2IkUQTGAgi45Ezew
1/LyAdA4xOnTCOl/lNPDMEU423djsBa6fR0tIzHYSP1Tqh5hXC/OdcX0x0hgqXM+LKs/ZvkSCPuQ
YkmQAa6c+i51ojqgjPNMbalFxC0V6xCoDE3K8tBbuybTnNA/mdTZI6esxBb4ZsU+Jz5q3CT9kwBQ
I4GjdiwS5Ev1bzCzoQbhJFmE46bvXzrzpa9ORfwuEnUTbga+AQceTcSDto6BIIjSaq73Q3sHFhF/
7JKYp3kETPM0179DjfrVHvKlNHul8Ucx+XGi30N4qoQPP3jshnsxwL+FcRZCZX6aunUpvlnq2vK3
qbDSBsgw3b7B1i48ZA9m7WbaQq92KSppbfCimeH9ssTlTeIhbuAM9I7JgWmTp29RQGQUjDW7no+z
cTdzBLT+lNZez7cgF9xuvmnV1q2Ep1H/XaYaRVKw8oNTEqnwQHdTeSuBHsFJ6yTDxqpOak/j/wgk
lC+jafSH19ZTltIADZTwdxxpCwF6Q6ZNPAbE7bTxgC3kMWrx2hRUq60DTto1+ItJFCwLHpYSmgnK
7IVgJegEM7tvYScJnSur7Gp55gxK6TYRzWH9oyCDI+BhlRZtU6MYObYkZMzloZaWeb7qG4IwhJUA
OpEGrz0cqvJgxTvdPIWBq8CAxD8EWDMzcV09ZOe/mb5iVVoMlNhqdegjjJTtO13Q1ayFO3heNlQC
t58tT6puymjcNPDwlOaectYrOuFgjJqNLwYh8GMcsn75iouAfd2Gwg7yQDve1AqtibjwLIKNNKNh
54EmSm9CZBwDOCkbPAMiS1VSqNNdGcEA4W6ye7Yg8U4tmTzCmKnfjfE1xVjdHPUxWrMsWNYpSSiw
71p5P4Bt8nu6HvvC2Hcdienm3Ry0HFUOYGY2bByg0XaquQ6kY6S7VsHi/pDq4Aw9CbiUQOudH/EB
4kg07vLiRY2dQFno5T3G9jhbZL/NepmtBXXFOZ6j9gy06ghpss7hNS4j9ej3q4kTRfgUn7Lqdho9
cE60Ow9q+9zeKWxQxiJq7lVtFxU6p5bS1qw/MeTY9xYPiAo78r5F6tLb/YfeHRmFhSESAH71X2X9
hLJ0kpcmWfeKxEODJ3EX9SuhAqRG0kvBi+oYLarrDyDgbEubTLyNiwd9vFHLg1EDGr/BQI5RATcj
lnWw7PDUbqXJG43GxrM7sEY1BGlFmTv697LEI39rwT4O+l9AcHui2QLDTtVqIebbzD9o9a1YHVVW
+1Rf9uqS+qG0Dkm0rfSTZtwlxZ2f0kvL0ue+2GTFvE7FaRmE8T32CWC9pF5APjAB++rxQ0jKZaM6
BRRFH1YdgDg9IDuiPWnRqgLy4eu63cS/AHLbgbAxYUCmyZo1uI1Thz6RiYJuFj7gx7PB3Msknas3
DZ5rFh4LuC4A0a2f3Sr6XjLuyE6LJC+qb1nrx+AFXCnsn6DakpNHDhGpLHuIJe7cts58203bJLjX
eDj9cmeWpMkdy+l+Tjf9x8BcKD8KZe+kZYFm8blmq6YV6oCoiSYcsG6QHkEUAD3TTgiszEHcFBJI
sRGWRdR7XYotGKJMH1u3vNvrIVKOU33fh5Cz5mXc3cwPSuG7VQiHNAQSmzCbkY5y6gUAgsu9VZde
bD5PumsCwq0rD55mKhzHYluWxB4XYGN7XMLQoOjXOiku/mjWVhk8ar9iC43sWFqfSfVJ8zLi4+sZ
/YCstqXpV1O79Jhlyc2Fs4SVF3g1MgTmhMLCjnLxmE13A2yxMnwo67VEyTyjgI1h7yXybUZDEkZJ
Xr9W9cYiKaxKX1PlBg2/7WekwN760Get+j1VQexXpJTltyXRBtnarLcRDsM8WUC2taTHpnxq4ZJW
h7Zz0cEVCQXwkgFs/QJv0B78YwC+MFpC6SDCO9Z2erUZmlWhutm4ZEVgf6bupdlkq+1Hj9Oz4n04
Kr6bQbGqTFDU7gDFTOEvU9P5422tHBWmccqcul2FFYXEqiA+pfKpsl6mztORllvrltatDm6H18QE
Xz8/19ainF4b6TFLvIKoK0umNRBykMqcmSS9iNcY16Y0/lI1PrS+565igxiGnUiv6GPsdyUnEYPp
NEU8S64MSM66N9IBCC+TY6eRPqx6OwleoMJQg1Sdn4wEfJ2xqWHZxY+UtGbsWUQgGEQ1bqhtxnap
3vnz/2PvPJYjx5Yt+yvP7hzV0MKsXw8CQOigVlkTGJOZCa01vr4XWHWrSJDNuNWzNmt7o3p5M08A
OMKP+/a1nakGQ3KPh0ZGYpOa/OhS0MEQrirvLNn175t0U4+3cWIbJZeL3TDdwMqhDDM+liyGyNHz
I5gvEeKS6EaT27AKGzcybE065bcxrJj5AgVZmYB/V4m0WxNdgPTa9OPOk4hbncbfNqj/sR40MKok
rIgyRLTY1t0Vwt43AXlfad2tLu25ImBV4WYv+ny6QJ337pL+AldOLKwibR9GV3p0YY57Iuey72wI
tsrWKk+N9Oj3lxSrJFZfmO5pBAfAizqFZhUSYi9+9EMLJTgBd2XU38HsQEyoHaIOwiCKgzs/H54N
kw5+tZmwgelsmZenaQfrxiJeDszbEpuuVVKDQugPvbVvvV/T+FL3rK5fhdA7Mke9iLx/gic/Av4Q
AXlN5pXqI63ujZUEnSFyStGppt8ljyw+mTX8j+xJ2MdYZ1cXCmki5apS7/rpJhUdCzRXQMdIcBl5
F2qyNztS/Osy21RWvVJB2w2bxmRCfy/FvU5+uz/4lSsHjtDcJ8JDTe4S8gaL9TECEGpdiWDKQHr5
V4CTWBW4MAb9OsM/mDUq7fr6Rheu/JDIZQMtWJgw4aqp+iU7P7qpst+hI29QOk/VLR5Ilu8M1bUZ
HOaVkl/15jrial3HuzzcmjUoxJsxPqT15VA/ERJpmtM8CfNvIFXlRrh2dbZyFxO6ZTf0eCmE1kMI
TAk1H+Uaj9CvreAizg5NnT0H5E8+iUnpIgFYowHcxjVjOmRJ+WSlneF2uG+5KUTrvVwEgKNlOefu
VlCXkMns0623wVXiu1FZlLP7KjlQMWNMYCFnimDSJ4IFUg2WNktERQj3C8FCYmXyWHJBr/dMPjIC
8YW/tdaJg6+qjRpwng/sSy9zKRCu9pnRP8movB1cm3Vjb3I4qeF1saKQURluMQNcecBK1T8SUv/f
p/lfyNbfJJY++DQfw+8/q/D5nU/z/Df+8mlWaArWLENU4e/T78bE+LdPs/QbWUKDNCFQAVpD52bb
P72azd80Np25ts7KgTI6i6LrvG2C//6X+puiKbPGQLfQMpiK+k+smiGSL1Jgs1JOZu2g0qGJG4/5
91NDbS0QOs3EHqpm3To0Qw7MNDTGrSVERDdeGQ4QzWWxhV9UK+IhxuLroQMGttFzvaN+OBi/TJbb
nZcL9cZr5O4HyODixoJTce+PpDOUyZO2SYbjh1ugm9h57SR2lBzwvSO7CYgIA6IHlnhr+/TEXndJ
O+yHKUSTq4TaRUe72EYxRvEKQwDgzJVYX4xionCvn3LIIZHygs9A863GUfZ6bj+oV6lpoEyJGs+g
Z2eKbotcBMCconVE7NKXN30lQOYkt/JoCdn0c9SBT4dRpa4FzRvdQBYwLCERB9xlkNuVrAreqWg1
D5uTSiE+Nqgjk1B8wr/XohED4Qr2fFbEmdl7l62sICfzPdx1Koy8cCkMwnUY+NxZOg3lKXW3ONrl
s1RJK/GNznsxOSZmKz9UrQpbQYlkiioZ2AtaT3G3GuJ9EzaZPYFCe24Na7pN0mKknpGLh5DWzKuk
kaIDAGN4xk3PmR/1uY/QL43dxqygzTaZ2F/ymqu7qDGUH3rUYwIXdwR5kk7VzlII80YIntcGGaA9
9s4h0OoCT1hnkP3BRS9armOymd+TykScFKvE/WoqjXavys0BQ+QB/v3Qh2sPBYWTl75OKVaoHFmP
wJmbdb3DmCt3TU4+fKTl7jSYknAdj4a4DuNuuqeFrtjivKlK0FlBm9DeNN6aVsk8EQXi6UQMCbPH
+nFssbpZEWCO+Poqo4PVorrzNLnZYojS30591hzUTrPWsuc32wmnZAr/mAjjZatUN0GsUriWCsjG
FNpsjnAYJgBHCHT8Miy+CRHU16HHuUlVq/CiiyTxkJhg61PsSI/UDrorzx+DQ5Q3Ms7SFegwehJQ
dKuFD7HM1E6drKd0W/PzTD/yvo8hHhmrVEoKfTXoY3gMjRJ4k1+rxS9koBgXRL13bANRX2GyU3Mj
QNwld5pyhBrW7E0oQUxkHKA4/YbsIHtSsKHXSlmnVibeZlY1OH6Q1A9c4UVK5/g2ETgLKe5Euibc
1FCDA6eqq+BGyjCmRJnUUUeK5du6BgiVjnK9US0LwRByCtxGrCl/LAoxvA/mYmVuSu1OKTT5pMU+
xbQOT8Y5RX40pS7b+FNE/WcIg/vWGMSTbI3KKTJqLlbC1K2kJJhcWt7mwmy2icNS38FVwrpINyHK
0wQBIjMYNnKulrP9Ry7veso1Tq7EiVtON0VR1weE/5kdlGp7mRtz/W8wPBi+UuMaYpWhhhOBzOql
tzYF1Sc7Q8JC1UbM2BQ4slGaFpshGmHexXn8gEqw25eTnr3UZdm5o9L27pCXWAajXEaZnFZ34DEg
J4amdq3EKMJUeVQdPTOybJVpirejwF7YVWNJbhgQuQ2CVFGx9go0a1WaRrYQtDC7jGbcpX5usmBI
VeUpjshsu8ByoyxBCqC3yYMWa/EOOWMPAkUgLqpTuBzIPNIMaC0dn55UkRWpm6RbFVXX/lAyXolR
NB7aeSQ6XHQBvzu9IKOH8PBwO4ZplXNvtBDZWtMIDzJJy7WWUjgvAgHmVoZVreoaeZBg6GlplCaz
2cI9EJqeDjLRINfh4QVso46rcHSSh/tOKsjLCxF+F2Rky1sAssEx7rRI3Wqze7yMITrGD+hBGiuH
Ua+FcX/RKzjO57nm7TkbOtUVskI+FZXXcgfEqj6UAoooFVd+bTayL6pxutNmc3tpFj56UWfde+Ty
t6XFHKWwK6iHJFHIJ8l9eCUN4IKrQQfeRJ/0qvaQ4NR0G5AipLo8mj70IzWRgWa2XcM1ivoBTodI
jJsqJfmOl3sgc3MpFWmrSqT6W12iAi2NCZV+mElTRt7F78GFoRwPd3IvMdFFK3uUXoFLBnogrDte
QUxE7UCZhJnP1Exa5kKfE2+lzotcc+Y4+QP3kDyqDdc3ZsqTlvouvZLFVtcF71Lv8BeEkYlCukno
vktIVma+ONHYb9Sg6jwn00VxTTtpy7esqM3rXl7dZ+2sYag8/z4MxZHqQg2e0RilPln3EA7DtT8a
3lMxc6yamWjFykrcZqZctWlf4QSAi2PvlF2L3ifB+xEn17ajK9CvuEORPvkB8hh9kPJK10pFBfrV
1CKc6gBiUHt6ZXGFaUCCcAZ09V6l/0o6NYcTmaFS4bMcDA/uliZrmHZNM+Mr8CdwX9FM/sIJtbxp
ZhqY3wsWApaZEUaJFrT3Kziss0IfwVDVFY+9kaabcojE755s5esgVfp95JUkQ1OZ6qana+s4bsn3
qiBp+f+RQOeURm06Y8zKsGqO8qR0V+kk4hCHG7Z2GebJbEqUWptoxqFFr2S0oa2+mXlCY1FRYfnw
SlArpwyamlACVkNxBMJiMMlvBkWfo+hIZK6oNGSCRI0A6Sszns1KmvBHEefdo1miDXeKIlRRzlCg
/5ZiQdJiqADqTR1876ayPOv3cAbBxVFb3ogiu0U3Y+LQU7LSZ3ScBTt26yWy+q2TSSTJnalfC9Ko
SwyK5pYui4ESjGq4cijgeTcpeIt0lr+xJKnaKYHRM8n69rqtG/Jzao0bizx1XJRMn/RdrxrYpwj9
lN8VXUV/KBhgHzixXs4m3HT1tslwyKcOw5sqxGh1hb/v+J37kHZTG3V+5+kl+GMgdTIZNL3qN5g2
+4A+ZJ+iV8NN+KXN85ZwgKChZlVplN3yoElXMb6R8LO9kvvwRHP3qmzj5tso6siMYJ25bPvF4zho
3i6nNcqlCDvuxxwwpwi49leT49tz1QSyekF9FAlYTRj5TeFhKIR5rOSwrINL0WQXCKrRXBHbZigK
w5C9QdBp012XWmxuQJEKD1XcpeRvfKQHNa1emd2LordpEkN6rCslvRk6g5uXirKP3Ahe1S30OKfy
BIzCi1IlpSZxZltJx/4IngnVUU84GeR9hSRQSp+aKvSeAGOC/yiqxDEkWPmNqVaXWqBmtzTO4eoX
Wf5aFPJ+o7ANOe2k+7sR1yNyAXSf75Wu935OQeo9UpIadp7aR+JqlAz9p4xvs+VaWW8AQit9/zHM
Au3HDFXgNfRTd0Mk0VJMM3Qv/JZ5mKc3dDShSdrlRlwMHD/Ca3knyE9YeAW7nvzFESfA/miwui/Q
JZMDGgfapiPtQenYANdppmoQ6FUdx6ShZYe8EunII9upWYJPmrUEk/eQI24+VU0qZbj2Rd5Ob0IV
nY6B0vlYx4GBsU9rPPWeNoj7pgv8/CZOaNag0NlxezesUVbWk5kQQHHv8QeKj0CeH4oiGE9DHg7t
xhxjC1VmrspAyAXk6ZEmgNWXVMima0+LJAdG2WAeJ88v1olSx8chleP2IGOs06PJIUNqh2rSOZmH
cp3GLDV2onHmUCd5J29AQHgEyGYYP+tmV9GuiQTBydN6MtneWc5Qu7sSwmYAmd4Y+ohO+zZSI1Q5
Qd50B7+v1hXCLXyZxMgrtkUq4EnUm7n/KJhpeSWlOg70JjZs2mMZljSGVJy3J8KPWiCdHVRU7mXV
v9QF3I/stG4haxZokrF6UgBoKSVpHpxvuXhEEz6aNNnGZ9ozPhA4DFrDZFmzUFVrBoLnxZ3PHIOx
yCtoPdjADAfZ7u5IM22r7+ZRfkq2/VVLkf2krvP1+P3auznXQrxMRsyj0xdiAQ0DNsMt9v2NU+MI
CQpFo4x7UVF2SH5O47c3F/CrP/TU/5W16RWIuqbmSry80yJNh7RkGRpXZVNb9p9MAtaUWoyPzuC7
IR/Dr88MIM2/8a2Om2dQRdrWIX1wuWfRvX8GjEkKRQp9J9hVu3IP6XPVrsmArYg/XXx0zghiPj4P
/B84SwqK8VlCvVBQB9aA9VxPaN+c1HY3mwF8/b6WuSmady1VtyxNnUUwH1pva6x6vGaiPJ6VLp3q
nXzvo/kcTh6RtYaX89ejSUuh9jycLmHdaUGfUclyvH95IX6DalVmDtfqHTCJw8wXEzbZHi3JuaHk
D9/p3VDKIvEVSCN7H0OVv2aQZLhPMctadba1yQkmVufgMh/oQosnm7M2b/Ns3PXGVJNwQbsd7ZJ0
upPbJlgbGh6xbcMp2TnzJs893vznb/J6WhbVKowSh1L3ekZTdVt5x168kbfW+ebSzwczDFRtNC6g
5X8/WAs+XCkRUfgPncOlPwGCydxABmVbtAWpq3p75uk+bhTzx/t7wAWmQWr7QJ5QBNLIm+xEl4sA
kjMK3DZaREc+dg/dBr2Nsjoz7Me1/X7YRc9upg1kOozMEfc+1TCu52sCsx1OUKXtPyXX2HvaZ0b8
bP29fdD5z99+xmQMTNPLnGRn/kKrzS26idbhT9gmPKgqryK3uFfoEX2G074++5o/+65zd6hk0maj
fwBQUiGRVSUunGg3HNvNjPtDxrBDprpG73fuUT9uZaZIz/asxKRf6cMk8nMUKKVROo2T7ZIrUo3X
LBFwrp2b/mg2gWue6bg5N95iDglJr4+KjhlP8nvIhTWmUH7m432cLmyYqgzpCQQkgsXFdOnHLtBq
anjdWrTxeHK07943DD3s0akviUijzdfjyR92T5NIGnbX3MiN/HPZzWZ02K8DYXfl38X95PQX8ZaJ
c9s99t/Unm4ibQN9nGaR1fjdc82b5Hdj989/gMwJrhhz0/2cm34/W/00gvkkTa668TbKGnGYrVHH
CNYCu44ERgxbmZWywewUT7VV+BI7Wf5cntkb5A97w/yudVk0IYkpJHwWOy2CWkBLXrlGVg9aY0Wv
cLkJnJCtwT+wRe1Vh9rjTbnG7dGhAOSM2xr309/7w7kZfe6HzKvrzdrtyHb0nkEbMpocA0fezDxg
e3puo5+PxHfxBo+rsl5mJiEb4hIikUWJpo51tSZkt2VwaQMqJVqj8QhygstmCy36OGEGiiPhWhvu
KnVlul9/9Y9H2/wL2CQI3Szmn7aY5m2vKanaoK7b9OAH3XxjuKSYxDU3r414+HOW/6Nq0mXxM7tt
qp8/m9Nz8T/nv/qSF2MV+kHzv97/Z/3Hf/s/87k68+4/8BoLm/G6/VmNNz/rNuGv8g/9+b/8T//w
v36+/it3Y/Hzv//1gttAM/9rfphn76s+bC7/4+2//+ffu3hO+XvHn3XeBPmHv/FHnUi2fqNvTUeb
TnBEt5zMPPqjTCQbv4kSkZ8I1YBtGjL2X1UiQaZOxBqcK0giswIExl9lIkERf6PwNOMX2NgJTDTz
nxSKUEW/m4JUQmUqRNyWNJpoLZ1R30/0cvLKuCcTu5LlwriX08g0EQHC3GpND/lHGlZ0NFA52MpD
NWzIUre/e1Ux7nmLDeyn3MSmIM8p3dcltn2WmgnXWC9kVK+V8uDHWrIpaMBEbj3O3WKBlN4LLQKg
bAwmnBIg9B9RIqLIlPLSexoyc0L9M/nU6xtu2JvEKuXHTrWIuuKiajZiVIEBgGHN/bEywDkLeYon
a9Ulu7zSMT0ryL+ntOno/Q+5YPseqI39khoLG5HIlzctiHpA9Glt2J3Q1PQk0dC+RuZBfjSAm4vs
TZJVRGtSua0bTDmHuCE2UJPkShjSNlkbvTztSmHCVrkRlKceF2+BPh91OFh5a+AFnlUXgkXPiR6R
ObAoFzi6PiEWMUNJpS6jN826FESf+2YbPTBE48Rx0R/JAqiHLNSBJjYlGl4xKg49mYZjjwnWbVSL
pV00kbnTCvq7mwy/Kacyy4KalGKO0gpBXHWwoN7fNqkX7K1YUJ/iIe6O6hRnTj6V1YXPPcEuJnw4
TdpsHxLwlMimlGhXalHuBL2MG3EvYcaKjZEjjx6iHamvrxNj6m5NhHr3cpXK+zAVPcSKw7Mp+fkm
r7vpuwpn7KZUPGOTZ0qEWCQOTolnYi7V5W3+IGRgFazKVH+mumk6coAHWyGb0Xdym+EulIhzFbE3
7iW56S+GKowQC2A4JVpBQO1BDutnZaAxy08mZC+5HIFDgkS9boaoPYhGVR2NPuk3WibFdK9YCgjI
ISNLUg2PE7qBjVQFqGIkIH5bf4x6RJ1Z+jNTDP8H2H3BxVcjmWFkKLC62KBHy/BsD3dZlK0Ntiw+
9k5NCR+0xNgJMW88XqmN3+7BmSubXMYiPvM7M1wZra/+qIUkPmlp7dONGn636gxHvzTMZhM8tnQS
A/19FBr0VyZWcA/lXXgs5Vyn66sRMI6uy28iqv7HXrVwtTSVXnaGfhBv07CLviuJkO6kRi631TQk
iI0k8clAZOyaSRKQyfD9/q4Dy2rLzP/LSOx62wi0aJ97pboOVJZT6JnBlZD2hmMlcCimSjA2ZU7/
vkJ2/ZFTq3ADQS/cTKVSiDADyw4pLfdqh3+61PfogEJ//B6PU73Lo1TEbBbdb1OHtDxiOPjkd6lF
L5clreUq1I5mnstrQD7qwasTKi4j9LzY6OK1nCAElkyxOeVSgquO5+W2PoO8u6Cmg0xEghhHGQYx
4jQ9p1MnXGd4cbqIsLTtVLfYextzKXiMFaeK5dbFPDo8+iHXv7ZKgqOf1ijXMjHYGpiJ3FlUgq6M
oRFso53lgVJsILkurROtjRhYNgqamg73zHUxWKaDAyxJnDCW11Uf6W7to7XVOtLbqd7XTtzX+M/L
pTy6gzzqdI7UKFyZTZuml8VrpURAwxYZbYypzskweem+rBLpIenE/iBC9tvJBoJSWaqFQyT7NU6f
jVqAHawhnKnSeAolCvN86H5TKSblmmbsV2JGO0JT1+FlIZf1CUeLmp6v1FhxPOKVWwiGW9QZnRY5
piZdnwtk7aNiT1+aP8+U5p6osrmwEpZ0F2fmroyizg35pw7B0Ixbs2Jrlrvc3Gatld3VdYRcvlHo
LhNhDSZJmdyw4BO3p0pLtVQJdlGh1kfTa+Vw5XNC32hBYV0KeDvTS6dZdi0Wlk2jjHHpRWm8xSUt
3Q8y2nXiuhiRgZ+g4Zn6tZJmeHykrfyzyetwIGk6mGiMoGoYA8zRvk4xB8CBJ3RxUdEPzFgSc73o
j49JreNfGWTmN8x6pecwNcSjp8rhyQjlYKeG5oDFDzZRnjDRSajiYarqorHuBSW6K9Qyoi5iSIqj
5COaxk7B8BM4q34gVTdecX6PVPKxV9ExWz3SHYfbqSzRwRFJk+yabR7e5SFAmqhV5VszDCgcj7Xs
yC2pt8OYIFsb4kHdCvqIH4ktFJmyNsfcXBuZFD5LCd727MnJRq07hJYSNTOLMmmAX6c4eyyKVhI7
LAjzUmwHlFOFONCZlTY73BMRQNJn4cLoaC+bSfEFmhPy2lUH+nnEzhq3I2X1E3woc1safov+HV/Q
Lp2sLWpyDrRmgrFqNRGYfHU2omwCXGKiovYeU4m/Uyn02RaYqjjmmAg7vHv8ayXIose2nPvpjQxp
RTyGA42acf/S0OVE13TAHi5J/aGtSDqKWSHtW/zCmjXI/GFnNQ2SjKxMWDRiUBf0SYaN5/pig+tZ
GnvXlUbfU4gduhsp2OJqWAQeAyOs6pU8xtWm7Qp1O7a1L9pBjBul6rXSn5e8fxSOnsKXKq/zX837
2PM13vs7MP1/L2jlqvF/DlpPzz+e/ef65bl6H7fyl/6IWzXxt/kCxp2AoFAh0PwrblWV3yT6bkyT
XPOrgok/+VPdJEjSbxaEZOh7UHRMnbTj33GrrP2GmBuclEQozL+g/ZOwdYGI01Dckao15iQjyQb1
QzOm0c82GEYzw8WzjVHieEY/1SNVPhfDw2KVW+0tcunLzr+uxnJTa9h9AlaI1e5HNuQXOaxop/QO
b17hJ+np+ar092Xu9TdBg5sTyOqr1cJ8pXxzZTQqPbRQIyV2l1ElJaoIX4YBff6s5I/P9Im+ph/e
DwY9ntfJ0+tQnZdUjD41gwJtiGcDgHOI69YFaab8WeXqXqznO3Nsl76dbtD8OgFSGgfBjhNcp5fs
Tmfzse+zMfOTv/8x8x3jzZPzQrCD6lE0dHgSCvG+86zV1+92cU/9OMQiOxE3UVAEAUPMRFT9QdnS
/wekv76DenE2dzbP08WnfP9A8wO/eaApCgzskMt5NGktVNRRtEdzT6YZ2p1xKE9Ipp34TtkUNxXR
y0o6Sc/q9+ahuslvz+VlFgrTj0++mFYeMxyXdZ5cvQ7upI6OwRWuxcYhdHECWnu34pomsXRFhzk9
h9XmXGJqFjJ+8i7ITM1AItbvnMN48y6MYah1PWGmeb/re3HTOLjHkpMGe+tyBzl6G0LNlb+F3UCe
poDAcI3r/Claxy7+ZlyzXDTwTn1F25Kt/SQAXBV2+XhmdrzPo/z7Hf31G1+dSN78xjTD6bGd+I3a
rbjvXdoXN9NW+z49hqd+bW2qm+ZBdtJ1sDf+g9zn55Pl78EXOSu1HIu0Uxg82uGPjPHmrrt8LRE4
9AJXbnBh7GfVwfmk65kv87pm3jy1iCke7CsGntdEtyvWs6NWfT37aPjHzhWP6rY/pk5BH8CZ9/0+
OfrxfS9WI2DsUBnN2rOJRsEqsT4CBynIqoOn4sjsMOdy6e/TcR8HXCzIJG5LTIcYUCguo+Q0Vtda
+PD1Q32+if39GRfrjGOQz2jwNqcEJkuOsFN8+nqEBWPy309hcq6qIC0NY5FsK4jqWrXlKeQN9Jfo
SnbjPYSE5tB+K4/ZBd2XrkXr1+/00NhfD71M8/y5Rf899DyX3syVQhg9xcx5usapHwLWLD5A62EL
Jsg15jSv4wMwDW5I/zrpZq42WRthX9m+Awn/JXfKHRycrXCmYv35V/37Ry23lnyMWsPjR/mUrI3u
h1W/VME5u5czg5iLWmFocSeRSwZRsFbIRiwxLc0uu6uvX/AnEcl8ZPz1LMtirhqkUmjO06d2pXWg
rLRtdBneQ0t56tejkwMJWiEJukDz+/XAs5r8k/3574EXh6+eWFOoBR378wk67168TxRHRV1xBaKk
ITgw1v4ekl9nTzban+LSoE0zXimIas5SxM++hMW+0JqWYMkRv0XceKfxV7VD4eVCg7rwAqpP4Q91
3djiQT1TDPp89//7DSw2ByQqZtALvHpIChu9tK6CENsGoKiHSo+Rt6R2MRbrxgqc/5tXD6SdJgzq
RJK6WM+6YYpKZREmaCuypNhBqC4tRDusrzfet2YlbaBNbMik23PrR6+t2jt9G6/P5fDlT3euNz9j
sbYBYmbwaefYaB9cKeCC7Oj1KBh+zDVOlVpufQdtcgt5EgmrTduzG2NtdK4bRfp0pb35HYvlPGZW
EsTz15+NHqXwRp5/yWVsSxtfwxvTya+oeJ7O0ZHPjLpsghkTTHFRFbJv5xHr+0EGY6kIP7/+1Oee
TVsc8oMQCCTQi3l5i7QJr8Sff5x40l5eKzYVaxoW7XOnnvT5l+Umpc8iEdom3u/aaiSTVA55o7Vb
P8j1Gm/Z7ewDULCWac5DlfIffMb5H/1wtUBEJFOHU7n5LQaNNBA6UpLPg45ujF+n5+h34U5dw7E9
dy4typ5/HolvBlvsXmIJ4hQVKleHtU8qyg5mojRWYPk+uzWv5F28i25kB6ONm/4ucq2rcz/gVSry
1dMutixPbNAa1fwAbTWHTxzLl/qOy9veuOvnwu8VneZ7hNGApnbpGqdYN77jlNxmm3JLG6+bX+pn
trNPvzqdJrMpGs1DH2pyfjnQzlG9/qTwuXeLH3jDc/EId+xk827inw2vPttB34642EE8gDkIGTLu
GO1NO8Hs0KERFDcQf+3GPFhQqoRqOHNwfTa334652C3qQleDqZmfEgrfYJ5SwAFfL9ozI+iLk7/y
QrD586dVQvll7jpPC+lMBPPpiQeUWFKgFgP/fC1ov4mrBmuqmqljjCxcTTR1UOgpbRq++V5UqkPb
/zaljuwELqKyzdePN3+U5czFf4XK3ex78MHry+qGZEgVPlqbTa6n3urYMkv3hnSKmgddO8Ok/fRd
vhlsvgS9ec7YMwulMOvUHklpmAm8hObMfPjsGvX2cRaHaek3ZV4FPA4Z/pWSUxCfczSNa57VxZ17
lsVsL3tZmCqj4cICX8hK4Sdo45mp99mh9PZhlpO7oyEgjHiYzLyv5AtjOgn1w9ef//P3hVjEwvOO
JO5i48KwvE5lBLt2TRe8NT51vogM19V5bV8P9Gnuhfjmr5Hm9/nm2+dAB4ZoYqRo1z4Pt/P9skHB
RCBZ7M8HkZ9Ma3UOqFBEgGtFGPl+NEGoPFlL48wuvDG/aHOKYy2Fm2cjGRpM7MFojFTTf0GkpRL6
9ZN+FkuTt0Q5i8+C9JFpK9IH06k+kaS4UTfai76fjrPyBxpBzg13VsUl+mp0Zt1JZXsv+rq4xvD4
XK5r3pcWC3vuKcWMw5rtg19Vqm/ft5FZWo8HFnVeuATI48vheyCtRdFWNA4nJVeO0pjvvn72T2Ys
yuE5zJjR5x8yqjoa6akDGGGHyvUY/LSmdhUDi/3Hg+j0y6pYJ/F+xaXIqQ3VkQYV3q8aDHRLbSfw
Y6Z19/Ugn2XM9BnfjvCNF4hg+P0MCugvTdU5Y1a7mN5faGuRRgeXVgHnVddia3u6f+zYSc4myz7Z
Wd6ObCxOnNwbfZVq3fzlItvEz748B+heSJRfAyaG0OgyQyLy0RHGwsdeGhuGmCVSEPuAORHWI9q/
yq6HzX8QDn6yzxiqqDAz6GqmNXmxLxsjnZ2NP8xvM76gb7G6bPIdbM7jsO9JLSv32e/JYNPUk5/J
p3+Igygi8PlMk5HnvXRpezJkrVwoXZUwcrEbQqcf7HwTI4UD59HuYmcy3X57bvUt18Fy0MXhUDdU
7kSZQQPhZIUg84TTUJ1TZn82CJIbvK9o+MTYZbHHGXFblEppxYAg1h3Au8K/boIfXy+DeZa/3UXm
B5kh66w3Ykg6zt+vgqylfzYGYW2PJntGXKw1q9yJlMJWCCcf2zS6mULMNADznIlLlhNmOfDiuChL
zRqrnoH9ivaQmJu/dpKLYlU2jfv1I35Y6cuhFu/R1xD1hgJQpDl4D7fgRat+LULb2+gIBdVqLn2s
mhNdib7gnM+qfTgZl+PPr+LNTl3WBeI+gPmMT9YZAV9upyfDxeHaFXbB6eunXW4uy8EWCxG50iC1
LYO1473oQXM9M2GWB6+OJaJlzYcfd3j+bzFh4tbX01KyqENP0iWAJjuKURlJGVDtGrsB34ec3NW9
d+ZM+Dhd6ORSOXDpXJHphlg8lmSJ4QhZg/YKDgNv2PWgnqHh3SpVcSZY/7jqdJabiUsxuSISsIsH
9BOTEnoOY3Kg51SBnAMOqdXPfKVFFw7+QRhFIqmDSTCblVCjez8nvDjMirxLybA65ka5gwTuhtff
xV/evt3kTA7oLJC3wh/yUT4ITn1u05xf1/tlz/DcHJWZPEEAsRheHZWkzJqOYstqWqcXMK4PtKJu
542TB3cB5TyXl+eXwsfdBpm0CAcDBTN1In2xEoIcZ+W44t3OGLjKuu0ldLm0/iliAbI5Wnvj5dBf
f70gPpk5KBZBaSj6XKRept9Epac5TgI3PaSATvueHlg/POIkMNhSp55xj/04eRDKimglZlcy8nqL
yROmUdCrYQRRrgEIi+Zl2Cbp89cP9Ml+wiDcI2lSJ/KTlzQZNBlFqemeaHdP1U5nNwFIuMl3yiy6
toP7M6N9nCrvRltmzlBNmaPg0fM72sqLXq3Kmww4+Kp41G/HJ+s0OvJqKlfxZXB/3oN9zuu8m6aa
ZMhzyhZ3RRKny9uL3w5WocQTHQLr1s26V+mx7gQX6V2CWczZHKn0YX4uxlseSo0eTGk7dqxK8G0g
tk7KarQTsjsI2L7HtvB7cCFiOd9dgBdzv37RH6bOYuz5z9+cEkk/ak1q8axx8auD/5DJ34Yptb8e
5MNiWAyyWIA+QaFaeGJnB621agSoeWNjh3C8hkY9s2Ofe57Fjq3kWjokKs/T+tdmdpMkj7F8//XT
fAhzYV+/mx+LMKzpIugl8/yIdvFN6l56u5dh7r3YNZvzm9eHk3Ux2OLCECMONJp5MJiX9Qis7sy6
PvNtlokoKn5TL6k+D9MC255AleDJNH1rO4BoIzq5M1PhzPdZHgGQBttKFdiL9Sl1lVRbxci10P9v
vv5GHzQoi2+kz2v8zbwWKgwSBY3X1q21p9F0KIBYB2qKdv3UudUFnuZOvhu2QInpXRtYWPjIHn30
Gv1B3p7TKXwori5/zWKDjodci6vo9dfIv6AeCy/er9mAnpwpao3yCHnvBeLweYXEZ1+XeEKl8wlR
vrUM5hHgtp2CnbYNCcwd43TT6vU6FZBJg4P5+pV/uixINRLCKCCmPvDuUWUZ2kTByx5eOidpXLyB
uf9BzY44JECMrc/lxz+kRObXqhJMMB5m9hxK/5u08+qRW0mi9C8iQG9eyXLt1OqW1wshS+89f/1+
qdm9U8Uiiqs7mHkYTAOKSmZkZEbEiXMuNznv+qkFiwu35V0C8HbffcgpijN6edQ/Nr/M93Q3H2Na
1/VR+5L8LHaa7kbQem/42vXNuPgZi90dmBosByoUf176MmQTr9WTtAcnzHSC5ZbHrdGctZBwvuzF
feGbyZC2FfeFGAAyevDg4caD4qp0vPyyi2uhjCMdkQYidr3LvjHTH71xXLp3dCB26J7sAu1x/Kgf
5NPWdXTVy1oaXlwVrVoXTMLwLdudfwy95tjfwcSeUdTrdv4P9bF+Mr5sTXatHZLz77m4M2rJ0aq2
AApnQ6cpdzY8kUC2oUuIYFm4fUi2tm5xdeRGMDeOIq76jBm24q2yqcq7+QUXF4aWo2k3WQW0nAhV
Z3sFenRkjlwi307xip8QfdOkUcPD7YWtvGGoGfDGZpDVpEK6cBgpqLpRk1lYf2jv8gMkjkwgq6et
fvJVHkgQA8qA5Kyo+RjL/l8iw+uiZV3udf6jllEqg3basOC5Vu7Rm8+leH97WSvXFU9qXYy/8bY2
l4UKJ6tQvWj60atiqThWlAqOXWllL9Zcbg0BX7Ubcf0LW4tjnXQwGakQf3j21+j1c/0YfQPSzMwz
/Zp9cQ+BKl0bqL5osyU7Z7tDvuKaQquEYS8LkT3Ss8tg2sGGMXU2yRkcz4/te+dTB+f0rj5JT9C3
Il9cIV/lbp53kfIt3tpIF4KWNejikUovrErJWA0p42+efB+dpO9iMpcMyWvexi/d6fZe/ul33bC1
rICaVZjUkg1n7QDBkivmu5N9uFO/JCxNd7Mn8736BbrnPR3zX/Wv7Et2kJifH9/a8IFtPIPWPrYD
o6K4vMTlvAg5GvzCVhHxsfvI/JHY6cdQe3d7tddBjTaBrvLvU63HdxcfNq2K1DZK5IyyJNlNqFu1
vs91VD5Kdb77n0wtGQ90yVKrMmAxVTW8SHn0PugQhCzl4xApw9+/MjiPDCEDU2N5KFBeumlTj7ok
ZUCV5HsNQmvXekABCHgflAC/26/b6L6VY3lpcHEs607SsiofhdfMh4G+kug1+UfJbY6W4o2nCMyD
9HtA6MOn/VLsyqfh01bYE+5w6bmU1GXmjiHMIC9eRtcmoZ2Q9TBMKnKLYAyNXKgkHJ503fwxoEl4
ez9XrpBLc4tLGAGsVNHiVCy5B8CNrApUC7rr31W7YTc9FocO8sBkc+D3OthSvfjDCYCWr82SLrc2
MUoGmBJSQxVi+SL6pQ3fgu7TxtquT54Y4kYoHBOyGKe5NDJYhazxWhuALGdveKLuEIF5K4aZqzuB
X5B2f93yYYwViyYXF6VuxsdFCDxLRabeikbGU1ou5Oh1PgA/O7bPd9GLfae/c16YLkYFZRc826+3
V7q6UJPTb0GcAQJgEQCSaoycKE1IusMPhSBat9O/P/eaSUeSciKjwvqy++J3WSuNWknO21u7dpwP
vjbvNEWF1n6TwEVsy+IEXNhaPJxSH2rCaWTbRm5GdV8d7V29R3VlL1KL7VO/dgQu7C2+XgFrRKbq
hBnzadijnf6UfQ13UDg+jXvFy/e1h3rOh3+xYTYTX0IrjDbx4k4IDWOq6gGRYyaMc+5b8ILoM9y2
sZKJUinUoFLgP4zILBNCo/PrqpzUDA5JFw1H/fdwrDwt9syfymt/0o72Z/MZIk6IagZvC4R3/Xi7
tL0IK04f5ejV68xT9y3kpEaaHOAtQFazUboX3RjJLCLZAaAaQQx3e90roeVi2YtvW5ZzAz8uRPOM
NnttBxoyQmhH3XrDbZlZeCmEjpAZ5JipKjRiuuyr1sEULlUbKCzxay8Pg+ieGQza81iDmXkRw5h4
02ezC5jmUbpjhejf4MDw2c/RQcl0dF9gc/nbzyf4kzQ6MH/648uKqCqFRW8PUuI5sY563wdDBreK
GuptK9dPFsgmdAd+ESoVCmWEy0DZtAkS3bJGplIX5LY/Z7hKmxwNoE3c9XVstDRuU12MgUFqspwb
4VVfUTcgy5xVA+ZC3UTRylY3wqMIEZe7dGHkavCD4JiEogQFa8l9foD//U49pPebQzjXTocd5Ohl
YrBCJ3rh25aRd6QW2EkfszdOc2c8xrvRRdPyXp0OJcs71Mf8ySo3fGLlYYRd6jxM2ymQQSxb4Io5
tLY6kfINXuHSubVPyRv6STyp9Z30wgTUIyIunvQbdL7kDe4p3XCXzR+wOG0RM32jpo3iBzCyeYdG
6D44wUep7QTwAM7DnXlAjwqk8/BI0rRduF91o7MvsLgkut7M/HLkC/ynxQtRqA8QR3qCsIIr3dlN
D1uln5W9ZoaPBh7QEeWaRm/KIe9OIhsG2cC/m3L1/ZCjYjsm72+fxDUzQGzRO4ELm6fDwqXENHyn
xpjxgUY3aHfHEqqu/VaPfMvMYgNDh/IdZO4oLqoozCCfbM8fcKkNR13ZJceAuUiGFJYSxVIcU55m
EybrpPDm7lNu3rfbA4BLUJRp/ImOOnkW9U91eRJglzP9VJl4LNiDKxmTJ8nKO1gH9mhynqIYuouu
/17m6UuiRRtXwdriCMz/mF58wjSMy3h2hsJL+tcOvqFa2gKeXUdlFsfjTteZnBXqmJdR2dKlqcry
avTy6mmUH1FadhP0s0outr92OiBRojVN402m5n9pSCrK0ZlmCCqn4pckI5WI5tZWB3ztc9G7gaSG
B7kOzOXSRi4XrSA7oj1UoDkYQJZlJvrG4RGffBH3HShReelzTAWH4qUNWryA16WGQkrW9feOn5XP
mdxzNzdo0kIBa6BdZ33rBqfZwBCsLs4RjWCLEtzVCFfSTjEXq5CrnGGJQEI++fv3jeXACPSPhYW3
JSFzpxFqBF4Uw09ctPumeWLgbgMnsBIWLqwsHKFMMupFJVbaynobFsVrFjAVlI/zxve6BnFxbs+W
sxy/CuIahugMQxNaZkJ4wst38U55ZSIIBpU76b6gTbl9bQgHWDoIxEmOahFb5Ssh3SAyE/RaYpq7
cCiq+2wfIu7ldQyDwh37qXv4a9gYyzy3J/zmLAHtY8kOg5L6TAzLgdtJ81strz6Fvm1snOCVtgGW
gAeQ62rAY5fvqojh5MSMZ1E4cJ6z1+4ovTHvZhQiH1pXlPVaxqBciEaKT7dDx7phWvZwy4j5xSW9
bFH3WdUH1GlRznSi58ZME/2rmY4G0jM57EjhPrLzLtwpRmqlD7pP0qFWxzk2viXOz9Q4aebnNlZg
AUqc+Y3C39UN6M1KQmk5VABEL45Ayo2x2IQi7VRHGmjYAMfq3uSHymPcCdJbYGD34f02g+vaKTo3
uDirRqWZypCoGEQ3SvAfTvLPspQ2tnzLyuKsFkZk9pDD557aoNg1+hGdoSTT7+YomPe3N3ndFNy3
BFaqYctxBksvUl/vKWgo6qss3U390SfI/QsbFE0BWpPvXGVWWl5E8thhozFGT4h/6EjQ6+gy3DZz
DQ6EB/nPK46yycq07YCuoJ9byE4NXn6nidmp3QydagMXJoUhSuAwKgKA/Jw8b70gr69zMdjCF5S5
ma6JiktrJC91+tbr0cs8Vq2dHjnHzXPbGtExTRVp44FyfRte2lMv/T5Ry1YpHRxE8QGLo7k6h596
phAdaTdq8S7Q543e5bWbXBpcXL9dMEyZNimUUdLpTgGxo8EBHlrNbmMLxYG9jOLY+XOkmW9hxnJh
ZzAq1R9nFgY7TvAqqHDD3czE0Jv4N2TWkGWSAoS/7P34Aw3h27bXlqjBZ4rEE6+Yq4pigaKBU8wB
YdZ8J1lCWzB3izHZWOH1c4IC6ZmVxc6ZgQRlmUYxA9YlaMrDexU50X+xENuQhSC6rsnLb0hElnwd
Ei6vbKK3YYgEQYHYddh/v21mzefx9X/MLC/A2QjsXgKZXaHr6nT3SSQd4Wjxckk93La0ujNnlsTf
z6/aCuGLtOab1fFrwDNTA2+QKR9uG1nbGHJAnI79N5TlixzexqqJImZesvyHPT5Yw5f/7d9fbHxo
x+Oolgz0+ar2JklmN3DijY1fwUwwRUKlE3gdjY0rJKrp+7MD4hXq/8N8gMxVEB7/TBjkrIFLzG9v
L2hlVy6MLRak+QUSzxlFz7F86rSjYX+KjXe3TazsyYWJRTQI/Apdp5b16M5HZ6abiJrhbQtbi1g4
sRyWhKEBCyFyptb0aiq/kFfbcK0tI+LvZ/5rxH0ktbE48+pLnDErQtmoq2X39lIQjLuKnXwtU2d8
gm7WVW9intIplUs82LJ5KcqT6WYddOyzjc5a9c7Wp32q93d2GhxzKBAVK3xTBGgH6E/hBHiqQFZE
Q74TgWANORSA53dTZL5V+gT0hrPzy5SeXP6gDzyqGH1Ep5ZS4KuT3Pm2c4igJ1OQCIUd0o3gZrq9
spWUQvg11wLlRWajl5WTtDDrsEjZJUGbK++JaLuy8cpPCrhZHsAa2Psx+lfu/V+bi5eeFRtVlCgi
HvhokEvNztKkY2KlW2dW/DuLG0+UUWie0cZSkFS4dI4Exto58JmzFMgSXhDa92y4ax+qXfNYZIf5
Kb4XWKdkci3Y7Da52VfuW6zTtRDPMiFFeGk9rEAGSSqrNKREv5d0JbgvFQn2vPnTkH5pi0n7dnsv
V8+CgP+TVJCxL6s6QdNpcGCy3BqBNOWzar6i8nPbhPjNV1/0zMRi50IpDBA9wURIp3KXJVD8ZXly
8iHaQyJp9JpSRhovtrO9lOr28bbxlZQEX+UQ0gYiPbzG7CBBE6tiP23Ls1+abw3vz1l2o18onTJW
PaduyihhBDNJvLtt+vr8g31ggpweL1KTzrIMM4aKkzg+YrRWnSZ7AAzhXVjMyUYdYeWVfWlGvAvO
ohkpST5oESp701F/kZ4pJOybp5w05cHx6r0QzzAQJNknz8NpC+Bx7TyXphfpntQqatrnReap4RPt
E3dMT3r/6/ZX3LKx8B6dDoxsh9go0k9Qbt7LjelV6NH9CysiqzdRArmeIu80s8wMGSuz/R02KdeY
vzpk1beNXB8EPteZkcVOOXpqj4acZrC0QQ4lIboAQ2Y86F6rhm+ayXHTMHBDpd+qAK18QoE6YmQR
Z7x+xOu+0kagO/6MD3+U3PDz9CHaSzgHmWX5Wn6VH4JNCY3rQEZAIYKJQRiUefVFGE0LtKQMHa9k
7sSx7/oJzTH9V2c/NerG1l0HbCwxtUS4BvBwhXWoR/hGZDGom1rdYzp97Biwk8LhaIeP74ZuKytZ
edNdmlu8UDRJAW5gsIm+37b3qM2qKJJIo/mYSnV/Z0mCikCrYMeWQrl/Gaa8ebSAoz3FVWd9mNKq
/OtMUERuQYBAqgRD3OLGSMxMs6VeKGZ3fb+D2bx8nNpY9VIn0L7c9t+1L03BF7YDHv/XqKQhcZrC
6sR8WvpQdfp9pD2pFgIBKM0k+q7rlLvb9lbA1tBfKoCtSeUZaVo6UYN4qBV3xG7BAvgn+XxOnuC4
RdUmA8Oub23uSsTGHkgWVZRMr8Hd1WRXag4XetplUL9acdi8DKMiba3rOlVjXaqqkBiIYb9lIQ8i
WZtaVS3WJaBHips+A8/T0ZHP3FRosDDePqMtn99tVUlXV3hmeRGC+mYMRrRfmGqPundDoRC6u3mr
+rJSqLxc3+JeGPJCa5qRicJmPyAvk+yZ6egbLzm2e+nYvKuh831hXhkymy2U81rYoW5Gdkh7HfDc
IkMpDSs3LaBd0Mor76Jidh3KW1MweU6Zn2yzPt72UKEesHjbiJX+194iGoDm8ssEHgh2cqC8pbgW
FOnJDsnBzHg7tg/JUZCPZbu58MryEOyMn+jyhcmx2J6CWN1akEpA52Q4BJZQKFvSwiho+ehB+FQU
35Rx4/Sv7irNP0YseCjSZHQuHxqNmRW1bP3ZVYe76r26b1CBdB3LjUPX2os+uN0jlYeurFdtvHLW
rjD2lMF7jcMJFc6lbdtpqLUO2JbDuySHzqPd0Xrc3d7NtS94bmTx1DCUSY7yRE29WVE8pzPdBP6Q
2yb+4CEuH8OUq3lug4IGBkLr7HIh6uxIhk1q6OmFz8VQnFoDZkrJmh9g3HiA7ydAAdE8tfr8GpQA
2m6bX/2MYniFLjEUEMuiSiMXfZrUzuRZlfbWLJoXKzJ/tfbW5PuWGXFqzp6kTqxBxDtnyPea5mmw
ORItjGdjuL+9mtX74c8szv9dzuJj1owv6GYZzV4AijxElhqp8/vgaLwo4MdTlZT0uDUDvrI0uDkE
E4PgliP3vVyaPbbGHHRF6k1D5hYa6uAKbFD+1qNmbWnndpajodD9aIGjw4IwHgAISZ/lJ8qfldDf
cY7aNyLoUN5vKlatHIALo4tHmykZFbXyMvXMF+WQv51DigjPkjcf5UPyhXdi++Dsso2TvTIY6lwY
XTjLgBh0no0YFQk3Yr/1F+0he5qAu5yYhnEpNp1GY1d+kE8o2R3+Hq4nrKN2xNtRJPyLwJIWAUOA
DvuZ/U6Vt0Ea7Jv2WS+Lg5JD7v5622GviAKZ77+wtogwXTlWsVPnKU1Ryx2+oRGtewKbGO7kt+Gz
8onGCEBrKjscl4P6KBhSMtKEp61nwFosv/ghCzdGX5WBuTRLubfGnbxPd/N3P+a2au9bwKbwVj7V
v9rg/l+E8XOzf0b3zwKDDGFSb8V8bXmkVKT3rjF88eWtBv6qGxNgxSElIVhGuSItUL/wWZwZmk99
a75mivT59k6uhgEgKVQjQSldjRwmpAB92GMC2mPEE1T9mIX+feaPL7ftrC1FYyGChk6Qti8iXGlL
qcIjGH6LIbyTM/l3IxA4t22sOsO5EfEjznYFeusRrk4bwvK9fq/toMSNd07mlt8ZYHU1+tlq6yK4
K7vZFuJ5dXlcgvCnCdIEa+GGlt6ajZFDw+Kr92TGgBO2ZORWLYjrAdp7cF7L851HSalVoWAhRaHE
ie6szWHslWqoAwaG1ya5EeNayyu91fV0UpMUoOph4rXbHIMXixF6TwhGZgeqCNaXrfO75n7nJhc7
1ndVYnRBgkktP2jT65Qwx+xbG46xZUX8/cwvUIVKxswEEOs7XAVVhP5c0YwnDTKS3W0XXLWERKIt
eI5o+iz8AKIhmwIvu1SMsnIynFZ6NCRD2ZXToB1um/qz44sXGAVWR1Bsoe11jVGoTGcM7P9LWdPX
TzFziiiIgLYPjuqPAumfCGeBtoZ5hU2i/nVnObO+uAFmchNkl8T8LKlfgMKoue818KQMoe3Vwxg8
Nw383VvTuytDxPjomdnFBzYKRMOr7I/ZYR892L+dh+FDMe/jn4UlFFWTvbQX06eTsR/NQ0jXABnm
zzbI1m2O4tUj+d/fshzGVxVT6u2UQ1/DPBFAb1rDXv4szsu4Z4w5cdOncaN5sGVy8bAxYvTH+o4j
ijK72ysM4Cndll+t2rCAwgHDlCHrX5yWtKYILElEUeed9VmQ9FEiOunPthu9hXR459xtlUdWD82Z
wUUuT5cgbaNQmYFwZG6EJqTfqAfd3ljXNZ0ObxZIlGgQoE8GGHpxBZn6lAbQSiee+RU2a3DPjErF
O31wmw/FU3BsSwHjeMO0gZgs8l9rabPMvPZlyZmoXJqMc1CfvYxDcxdo/aw28OcUjjvzNm26/e2g
sGpBoI0denVkuItXoByqaP3UauINKI0Vifa2T43/0cTi4HfJNEhmpEB0EqE+O76xtjAoK50OB6CN
SX5O4ZVa6GKjiqqUuxLixj9vuvp9chJ1JaFhabvJW21vf6f8sLv93VTxq5fB9Nym+LBnVwT9uCat
FWxCCrmf0OaADeB9cArxjq/xrn1o79DWOkmU7Ca4Xcoj5PqNO+7nj0WJCKCrBEAPt8ZtVz3WYOwN
PUUgTldlPC1qk7I1E/zlIDRDqmP3ymDxmz9z/V7rahNMwuhUH9XMDXZcABtFoTVnErx5CNGDXqeT
d/lNZoYbLVBwiZf1zjFKp3ujMn/f/u5rR5+KL2NpCl3dK4RvPI9TyxwO8czKT3k5oxWZPE61s5Wb
iZO13N5zO4sQAy1gFaTtlDDdEZykBpmAtw7MCOJd07PB/+LDwY4q2q8WnbPlK0B3GInxGyJo06Vu
Nr5xxrvbn03cclfLEdOlGqPY2BGf9cxbg7kIwokJnD/L0U7tyTjqh+SwNayy6oB/VkCpx3SuVGUr
yK+aPq3FSRz2xiFH0VtoPTRPr3BggoAtIJVwvqT7U7lJgLlaODiz7QgY/9kaJRM5QUfYFhwFkuIZ
PNs/lHvUOrnQi3I3fN8q96454x/RYHDg1EKX4Rn5yxxAgM62gWsqdRJbFaHk/uftvVs7VedWFmWC
ImxaaZKxUmQ8zCpEyUDr3zax9u1ItcCtIsTLKMDy5Eay3rSyCcFfjUajF50UIlfFOGTyXtQhtrld
xLWy8EdDpmALGQE0kVf9DVWp2lopUuzlMgOCoau3hz5RyFu/ZZuky1fbBJaBSTDCBQpZUMUtnL+s
iiHJEcj01AwJDuuXpNPt3Byiu/6GmBEVYoFiAFGwvIWiCSxfwdSjp0wPft7fT5PhGTExuC4eteBX
oMNpFjCNCWlM1b/O3alBJuL2Pl65Cj8BInAYDanUAaNYBODRlLQcWDQOmaO8MGm7OYw2XGXlY1Jm
pxINvpjkfJlWVk2QN5nMG7Z0tPvCjN3UkncjEiO3VyLi64WDkBifm1k8Guza6KRKJf2P/Dy0XcZv
gu6AsKbh31fINiIUjMygvBGGr6IkRknJeWxR2FCu6vxDrZqRnYXJH4Lb7F6wnISn7Zxk7RNCOcJN
yTz8NdQlcVq/K+2Qyls47hJHuosry9Ombnf7E66ZobynoLBsUq5Z9hAhPLa4JIkbUVXvWslyUy6X
wCj3f2+GIiLdSlqjtrP0OWNQ7ATmwNgzjPQwOMxAlhGy7dbGa/y6ViOo5qln0N0ScmBL6FWdkbw6
GnbUo/Os/q7fW/9hlrwvNM9/Njz1lP7qHraqpGsfkaYB/xW38xUlOMxptpanPUqXtvoB4PG7IoqO
WZ1vIBVWDi6L48RSqxGN5sXBpbeVO36Ju1cGo761lB38bm42ztSqEWoNPMwE7nfZxnL8wS98C4cI
mdlQ5MJtqfTedoa1Ywt2C9CPSkLhLIfciwEg7pwRHfrZOCmoyELUdtd3GX0eZ2M1W6YWESKubDtq
Q4SVEq0gMhQvfU8PTp7e5urwb0yBoZLpG5FjLE9SKiW+4vjcjvMc/NDM/DMHFgqpoH3HS2vjpbbq
cGe21MtXDGCHQk0Chr8rs9srUvxmTLX3da5tmFn9euyPIYZ7acotHM6WW8VHg5kwHqP71QbqS4jq
hjnV3+ZK2poiWXE8oMBihplKLlC0hTHViYYG2B8FgqQ8TTNCK7K6sUUrn02Db0eMSkLXdqVIEfpx
aqRaQLCzPxfhr3b6NsUbaL7rNBPuBkZHFPBEunjxLbPxiNE1QhPO3SFvpR16xOei5GjJpFbmj3mv
jLyUZEQxNta2FvqE/qGYNwRYRI3l0iecUZlCHh1IjjJRNj/Od+U7Q/HCA90SV/GUvf9AYQe2679O
S0weTPBxAS1Cifdq9Bx0YsZYk+g96+bO6Bp3yvO/98MLE4tT3CRJbWWqj0C2U79XE/+Ux+pXoy7f
dEwk3I5N15CFxXIWn9GwSh2qRgBM+jGGhRnJEnhYh3316hzyQ90fLE9/Dt/Yn22eh/uebpD5Sdol
G5u5chbOF7wcSkQ5dRwlB2ykI4dePUxu55xur3PlKFxYWLgpmIxOLioa7TCOxbM7VVXcelLWOOQm
eaVYGwu6espfftUlS2NgTtPYODHaX/r4rFvNHl2nu0pv7uYkRj56i2Lvuo6MPY6g4EKAJupKLSIY
Eq33a7qm1rN5r3vZPj6EO4jPHwVzUQSn119jPTHIsdYBLJE8XD0B5KaQgqE2IJV3kLA230725MbB
FkBhJSDTiaUMBzMMqm7LM96RgTVSBQJLKpvKLXPn4ywpL13FHEuRGn89CCfWBLcIIz6iVLMklTAL
yeyDmTVZRYHodemmo8bo1o+/90RYTGxAivShwH5cxi0zrlp/rAiYchB68vQ+YGwrZEbstpW1E3Vu
RXzZs7x/0LXE8mNCiJn134aIZlCr11sSQWuHiswOOCdDYTxCF1dYXDVW2U/kxrF95yPn109P0Vai
v3aSzm2IhZ4tRPfTwOhKFlKqH3s53rf9uKvGT1ZiHpR4I1Ncdbez9Sy2ZqR22LYCPCl1RzXO9mpX
uHI6edxA3u3t2bK02J6wsPBhnQqzxvBGEzRuymhG0ZVuPb6/bWnVEc7WJL7v2fcrHam2tIw9wqG9
Nnzf1O9uG9jaoMVlNfZtM9S58LTibV/1bgZl4pT84FnwUEd/Kx4KC6Z+7g2L28oPEqMFLkmnM+sP
9ACMfe/A82cWUDjfXtbad9MM2IaozjKAsQw9ld+r8jThC7HgECTtyKJpd9vEmhNQMPhPr5uxmcXW
BHlBEaYxeMFM+mNr9ShWvktTDdLZrcfS2h6dW1rsEZocWVwNWBqRpa7axB3DYpdDO5GOdxEzF//b
uhablFd2kWrMnHOTfxqbl7RkmkJ9sbJ/UXWBA+Sf77d8NaizadelxKosfa/pkScVb7nk/7fFLJns
6iINhrkUMEepPwbRuK8z7RGK9TndQj+sRdPz5aiXJ1Uzak2uOyylgofMfOtLravKGzn1uhFR9BMP
2CvSgMHRpkCBMMAz8xlFet0N01Ox1STcMrKIbpPs2wyFshLflr08RQldeZtsZR6rBxQE6P9byeL0
dH00GvnISiblJXAezEHZiADrq0BGFqi5SJ+0y/0w25y2sN7jxmro2fZDbwJSqjb2Y3UVlmgM0W0E
ebZ4l0oz4mp+ImKAFHlK9bMPpo1lbFlYuJVpSBHjQHwnS/s9tU9RuLGCa8QeMZlRrX+WsPhOUtgn
mVGAkx284E3/WH007+Mv9kfl5H9x6OJHgiLU7F35vf6wLRWwGkPPjIvVn11vjpkqeSgim0PNvPdf
2q44qTYg82RrfHfVHc4sib+fWwqotUk53xHEJ2D8vvxdFVngdZG6kaqsb5iBIButdrjnFuHTKUNr
ngWwWssBq6uap/vl3e0I/cd3F5Vk9uwfG0s86aCFlNZiRewZ8rnH6FTc+3cawE7N657/P6glhQ/c
srdwc/r1ZAxGJ0BR/lH0YP2d9hohRCCGn6vvW7j/67GcPz753/UtnF7O+iK2xoZY+th9RASB4bfp
ULzX9qW3LQu8eruefczFAQjK2h6ClA3LBwS14/yXMdu22/npQWnzH0HdfL29e6ueKBI9uFVpKi/7
llWPyINdY8/IqFKlxW4WT7uu9G6bEX52tWeomQq6HgpISyAbQ1SloorrVdWNxPU16XNkxV+cPPjh
p81jkOX+wVGgClKqT7cNr3snVNFM31HSvsLOjMRysPC0zP1J9fxG3llF+piamjtGwWPa1YehH1yy
ODRqI9fQP0pIMXfOFiXw2rZyS/IEhJf3mt497xwji+ike/EENkHNZHuvRONu7q1P8yA/Nmm2QRuy
dvAZEOOyQdUIvtLFwY+Sph9yUVmS/PFRbv2HjFb+7U+75joU7UUXDL6xq4EYK/Rbyyw5h6r+orW/
6/ipTL7fNrFamEMXkfCiCWai5ZVWGPFgGCE2mn36HuX7oj2kipu8SHuhUJjpYiykT/fVu+2TuHoX
oVBIkoDf0EldBGlVioau6PmE4SML/AHVlJed8gMSymrMUIoADP3WD+YpfRk+aWjy7G+vXbyjl0fm
3Pzi4dNnCF4VY0+yKiV3HWMxjTTcWdWb2Kx2pvYhkP96RoU4d25w8QhSmxh8lLgr5iHeVQAI7a1a
5KpTnn3RRepQwU1qVyFRoJXrt36ErF6pbzjl2h1+voiF3+taaTWdIjYtlTOXuLL30x/wcU9uola7
2zu0egDgKQAoQ/ePsvvlLZ4hGa/kBbd44ISFJ5tZxG03aLzwoJRu7L+3xh1Et5EGlhg6X25Pbgxa
3VCWYyrlJQrGD0k9PMtKvvEBVxYFUEGhz0iYoqW/8Po87gmWOn2LyakPpJVu036pM+l4+9OteIIh
aBfhLuHZfQU+V8OxcNKEYlxUVK/WlL7Cxfly28TKQkQ7gX4SfcXrueveGssgSeiJgJ68nwx47u34
Xov9je+1+jwAl6lBAoD8BAW/Sy/oY55utvYnRNFsPmX76hctC885Voc08LY6Bn96IMuwAP+6aN0D
Bb3aH5gNijiyKW8PXvXROXV77ZCdmg/BV7B/jH0d548dZK3FDom+++xTfL9Fpb9a5D//AeIEnr1d
qzkGiBEyPmRSakcGouir4VinpqD2lyb/s2ywnbZcFy+B3GkwgBlDW7uFqeQacNzO/Gb4GuVQsDaf
5Syss11VBOVw1Gdery6ghL44VZ0C9WJdOMFdY5P8H+ZMKvcA+qkP33aStWI3XgITlUZD9ZrOqw8a
nfF4OJNRgzVcIb1S2Xvp23ivHiDbs12QM8FhC157jeL6M1VNnia0OBV12a9L6mROVSUQT9j6Lut3
GiAg36Xk3R0FiXj1ftgNh+ix2zGPaPL/77LcNbaGM9YOCPGEgKLwaa/oSJpMgZO65t1et8YuGL53
jr7vur8WLBNLPbOyeD1rYVoMkQQ+etY+JjJeOX2fW2t/extX7soLI4tInDqFElojRoy8PMkhHahs
6iRXJXFD2nTXh9KdDKzgttGt7ydi3NlBiJM+GJtR0G0nWSSEMcd4Fza6/1mzZn2jmiyC++LUM07A
CAMC27Z2Rd7i1JKe5jm25rD7XJfzUfLJfirz3WwWJySx399e2totCjsakBbQDAK1drm0UOnmdlI0
blGn/qlYUurytB9dgu2d3VdbjrhlbRFRMuRdxhaKUm/S6sENBvBBqtJ/kaPws1I0/+KC4/ZEUlSw
l1+P5WUZrMmdzguBiTm3Yu4Imhr4HTfyqpULDiAoE9zUfEA0LEu+RT7XeROSduSO9a1Pp7eFQii5
vUvX8ya82M6MLBnS29LsAXlR+UdtHb78h3YnZuKd7/ChGgxZnYwXaujax+Jd+rTVs7ueN1zYXmTh
2mDHLYz2gszIPs67fKeBBkUf7mtQMKcU/ywP0XByPB1IdrHLpJ0JxPfHkN9Jb5N3W9OlKyfx4jss
YkxZU/+YJeAjSePvTPiph1B3p/lfFPE4hJaYloNigaTk8lQocdLFk4Dy+13kBdoBtQV6LPbGrq54
juhMsK+UoynaLD5s1xq5JPt4jlW9dNkPi77hbbdZ+VoXBhZfq51jPZwN6OlGylxl+lpOXztrqwCt
iJ+5jFiwecCsD0sR0/WLZxFEFGNmN1xxcptw/RfNcwHRXmUVn5Ja3xN2Oq+woZQz2+itVek/kCLc
vNxF2F/8BoZYoBSgHmpxDhcbBhCUcaCI26DmYMw7oQdL4vggBp3zffRua4B7ZecuzC3SmzCOo9AU
8Acl6tyRaaM+eHd769byYZQo4cAVwgHyVT3P6joL/CRJgOA9jR/7nYq6bo7EWXQ031nH4bECdL71
5Ft7JHH3YBPeaEgmlwjEsaWu0hQxzxUHQAcY38ar0Db7YXbIRlm/hTbA1jt3xUmZQKAbrBGmKQcv
TkHVtmrtW9wJQDiBFH+zkw6u0w8bn1Mg1pcOosNcxKQDF8IVj95UyFWSiBHOKJu/h2p2GufyZwx1
QhBKR60rD2GvP2SS+XMalcNt26sL1DQgl/B2QkS6WOBQzYOEPiKVjaF5U/rxIeuG90EV7m6bWcsX
0PiETFpgYa9VcZRxbitl+DMDP9leW7h15Vq7Zj/uilfrlN0HL+WD+Th8dkK4heA2EBJOW5fF2sEg
1VNloT0IucEiFqBMb8SpPydeawwnPqdrVubL7XWupWFMwfFgEdhLUB6Ls146fuBrE2FTvm8f/zNI
Zr0ZDs599RzstqQz1jbv3NjipAPbUrU05MKRGlQq6gHs1qsmf769pJVnEVT6PM8NFbHdK+1EdTSa
3Ghoho/jpyG6T+LU7es3cfHttpmVtzNmdG41kkr+x8IRtSEMm6wkDSgHYzrEmcQgmRPO0reAdO65
UfXqQ1xGYe3Js++H3m3jKx+SkTiByAUBfI36CGY4rfIO4xGEJEOq78bZcqds40tev54VCF5gyhT0
JDqFh8uLu6+KqoLQA1whpDKB8wm8H6TUtldJoNS6LRTjtbcLyKdgsgJMyCTV4oP2STqxKsYU5Bck
KCM3/aJ8ct7ML/3v+mP5Oh6nU/bp9ldcKXKTRTLkASxNg4ttOd4UyGOTmBUL1I+ytK+BTYY7c6fc
S8YBhr7ddqts1aKGyJBISKhqL48bkXM00rbgfRu5EezNDG4+a6/xR8WD0vLD/+HsO5ojx5kofxEj
6M2VrqykktStVuvCaAsSdKADCPz6fZyN2E9iVYg7c5k5aCZQAIFEIvOZbT3AW4tqmUCmw3jLX0LZ
x08INgnSdSiLR3q9l8SEtcEWUfNGvRc1bIC2F19EVHLWLFuvUnk+NnzRKgiepUwUgFsRnLQWi7vF
k8e5U1FTHoDycyI93I6S12fh4/irZ1DXoEFTugXeeIGKx/Z1AF87h57kxl65uZLvprkKlFKn0tRm
DLO064wzgFzDrt0t3VW4L36fHqDI8O8vc8xsgdzhhkWhdP2c9LR67gMfrJm5ArnKhjGFjXPobSW2
1wETwywkJOR6+IZrfpBsfGmD44daTiDDArZCc71n8l66Gyf81odCUwWMJ+g5LhfOx704mqIxXNQW
ARLBfUmc2C3PzmRvfKhb3wmkaBAK0WRB9F99p5pbXGM5RvFcJFsGDDsRSz7fC+atFbPhorHwSYFT
XBO3tJ4GZj5ijDHmMf+i7xTaG0l5hGIxfeB7spuPxaWG/bi9NxK4gKOHHOqhczTj8nlrk9z8Laho
ohil+8ul8HFV89xpVDkhSejUhIbcq82cSC0sq27emPbN77fg2FH4W1hry9/fFW5k3vrUIPXCoQhC
k/wZ0UcCLnDjarsZIhckFmx/wEQCwPvjMIOVO72cMMzibqX1sRX/o7EkoUWwWBAXDfKwz7/nrYkt
ferlcQoFqXWQhK6F6K0RI1pDeWqtXaXTXaa24KC3PhR4rguKFqncFZAWtfaJGh5O81D/4RBzsYY/
rd2H/F9bM7moJ/1vnHV1QzZWnXF4c0XTWMRjA5uRL58v160ThqcFZEQh0ITZrHYcg5Nv0GgdAm4l
Yqwo0p6tTX2jRAPHQhhFQtYShbsr4M8And4yL3CpsFdcKf3BiiHJlNqHAvqFl+Yb+Ppxvtf3sx2b
T5/P7ub+W7yoIQaJHXEFBwpq5lt9gKSgS+oXB2WaYwUTPXJojJ22c/fNLt9tjLhcwh+fU5gs3vq4
XVBPvnqdllZG7AZa2lEX3PekI2EgChAAZrKjhCWWwdJKSFhyT+WjXtFItFsv1VtbczEkRC0faoJX
kjy41mv0uTMaebyL6GwmbSHPUn/ON3lYN+obmCsSHyRbC2JpDZwQNc8omRaCLUJW33TR4F+mYmcw
iPKwGfajp5F9rcw/sAXfCF83ExVwv/+Ru8KFt6bJgF/Z5l6DY07PPovmKbL/8gOsuFOIIrCoP0Ec
72L0obYrftHjtN9iNl0/GDDzd8ObH+OaP2vCZzm+MkSHU4+1IWmq0ILiQae70WDLUARbmNOb3/Xd
kKtQChONFnn9MmMb/hbyu+iCtIWMqWVsBbdbIfT95JaY8e5u8PAYUz56U1FpHmr4WDX0zuW/Pj8n
15I5iGzvB1ldQJll1QAbYhARuTtNQkoClYZ43A+vqC1+L3fk7CX81EPR1LiDCcrXCZADiIvvP/8Z
W1NdFv3dVBVDrltT/IoKNMJu8JGRFZB6KpPPh7lRs1pmu0AoUA28VkWaaIGXJEhXS5JRhIuSlQEh
sPqrlzR7BU3/8tWGWsHWXXjzgKJIhrbsYpBwBfzBbinxLkIsGJLgl53M+xHyl2F7aOMi5d8/n+Ot
pXw/1mopTaXkLA28hrIB8okOjyCcEUFSYCOluLlx3o+zurF0xjI37/DJxnTqw7qLxF8I0nrpdKdF
ZFcc7Ifs3CcqcU9WRKHLcD9G7P+jnnOj2GLApxFxHjR8mI+snQx6NE2NocKtNr4yK0ILE8vLSWjO
qbczY30PdOvnC3yDGogRIcgJ906Ed3tdpQBKJ7OGFpeZ5aFRqvnPrWqTHNYQE3vinhkNo4QudbDP
ex53NcfNU8Gxm8a9olHQb9bob6UO0MTGnQ5lR0DnVidYGwdv5nx5/pbyNdPYl3xyEAhNNGkzT905
wUMj2rMGXzydzolwHkfzK7dQ2uAOlGmsVCdOBHHtkMkpMvBvuJ8A3Py3Z2SvtOcBuEnt3Oq/szxI
aF+ktn5mRZ0IHWrVPd8D2NCEtnlWOtxFKx7mUx5xCDx3g37yzaea52lQWGFtTsegMDZakVtTX+11
nfS6K2igR07XJ4F+6Kkbf/6xb4yAUiFSFqAqUB9d52WV1ekjLEfRmIZPJtdg5dDrG0PcysuQF6EN
uFCpgStbnSTRtwabCHI/Gx8EmhzBIW9SQBaOYzjE/KXGP2BsPxzMOE+CWEs/n+GyRqtECXR+kE8c
JGigvK62TyNcW+nzwkan+tnhxwovkKxvQ5ZnG8nC7ZFASTeAs4GA2OrmJHU3V6aGFGXoABAB2TQP
S9d/zYA6DCd3s+1z69Mh2v+/4Za/v7tTuA9LXzktkghSnGdDPEt9SwLnVigwgenxoF0JJc4r243K
V5qyGBBK1kPphvajSGQyRNCwRUfryepD+lR/rzefpzeHBeZmga8ht0Sl4ePUKmVWpGswLH/tz/S3
CYkyLXJja9f8gJfn3j3VD1sNpRuNFzzmMJaPmxNmB+tdyk0xdG2V/98n5NLAkksHq4jKL2BDFRAR
zM9bWcGtDfN+yCX7e/cFpwYaIJYPmk3ny1irHpug2qn8WRVb9t437kyo4eNh5KL4gFx2VdGbyNC7
RbbAquvyWUBGZZrcaHTp4+dH7dYwNpJkOEf63tKM/zgfq3XznC8HvW+hFNaBw+1Amd53N87ZrY3/
fphlWd8tGxX6QHIXsvN2Lo6tbR2dNv18IrcSmsWEAb4PS+CCHttqiKKD99JyBdIDP0+7evdrSfRp
yP5LZrhc7ii2QrIIfPjVmkFJkmsuREAjT9UvjVefWsP4Rd1qg+1x89MAZQItGAud4nVsollRDKLu
IFjeDYdgHl4JVAZ9Nv97ot8ChP7fOKug1Eg7G7sGC6dV2t7gTSq933jSbeyAm7PxFr3ZAOEPof3j
53GGwfarDM8iozO+AAL/nNNqCFGs//L5Plg+8/rugKpEgNenDiGQdfXRgthMA4eX5Y2LPMfrxi6c
Kg/i1iX7lnvtXdfAOENr5q+IJxtD34oNHjjaMDVfUOVrqGOLm8NQI6bYj/bTNNfPIBslWYsMyBAb
WgK3VtODCxkSLDRIkfR9XE3Dbscx8JG9yzoLdfK3R2JtypfPl3K55K+W8n+DrJkrBWqOtbtgXadc
qKeaVfTY9FbxBoOTFjUM3Q1HBUb154PemJkFQAJw+RDsWCjiH2dWCY2PXgMUCXOs16Fz7+dJvCl/
+A9vZgu0X1S2HOQ3Vzl6YwhNE41Go1LPjLTQ8me/qhUeknYb2p7Y0mu8rgqgigYkNKCU6LNd9XgF
d5isTMTWljknboGNQ/Q9o0NoqZ0aeKi2TCOuNyMGhBU5MAJ4Dlx1hFpT2ZMBUcqoZMH8IkZih+ZU
ZSkciKHh0eZblYGt8VZljwZMxKmDFHdUKh0OEU9V00cQfg3zLdut66sEE8PhxCdb/GnWW78yuSXL
ZsjA2zwx+Ru2w59vwBuvt2UAaC6BiQy5mHVWUcsgKGnbZ+gWWqm8Q0oRjYviCh6O427Y68F/WjpI
PCBiLf2Z9Zb3Se9kWoVPBUtUoLI46kcqGibeRrU7BwfPYznZKG7c/FqLke2yKzHuKrtAhSzwWWdB
KNfK3b+z7ox3nRMZs4yhXxBMG2f6xicDhgHnGeVP1BrW/dceRtEQzsRTnBgynbUpVsa/n8/7Edba
i4HDG4uQqY7Gvjoq/Vc9NIljZdHMN31ElgD0MSqijQxPO+hx4Wgh/n4MUFMzGEwFwIfZj2DCe2m3
CxIH0pwLwS47bYuq3shyAfMBBwDRENfh1WMaTFYK4xDMzQn9x/ZHuUdDMsKLBYCfCJIqcbEJSLmO
wZgZdNU9MAPQx1t3CqvGCTK7E3XUzW9m++xnNnjfGwysG3UvDIL6CJqRiFJXEoy2NdOM95gWPTcH
gKZY6pzaP1oypearOLspf1tMGIKNpOoGtvzjsKs41Zpm7TJRBwDCkH0V0+fxmaaoTCGzCoOkPpOL
FXVpfmxhkfTT+75Vgr++Bz4Ov7reOim6Gc5IdTRl88GGDJCW/9bKr7bXHjkdDk696WdynRB9HHE5
nO9Sb3xJxWyGdQ725pGfq0tzznZoNTzwn86TfigP/Ed3Ycf2QTtsPdCuE4iPQ69yvjqYRihSctBY
ABvjVhRodqRqljZNA5ePHxtxe4lZq4OJDRWgoYhNC4TTqmZhOnPVlgKjucDEDXUTBRZERMFXn+zn
QYfiHBB6HnzXuZGltftnY/TrGLfM9X+jLx/+3TLTEk/yosWH9Z77c/a33Iu7dlfc8aMGmCpcRfo7
FOQ3xlz26mczXoWi1mj80YDfemSoi5E9Bt7DQOfQb4pE1/80g4pUtvfEU8VaEOu35B1vNNA+zHit
CSE7v6GTifWu/9p/EYqe66/qfo4mDj1y/lWL/wPTGANCrhXh1wNUaf3uooVLJ9uBRat/J5Il8JKd
tRPx/x8o70Yx+eNoyxX67oPCq435lVwMYR+mlzmFlOCOpBSvy/yiv8BS+h9UKYwZ7Lg4oJ0kzvJQ
PU4b99oNCIKNag7arwBTLBjB1RGS0PpxIScDRKtth0qCEFPBntic78jsnLrRSjUfoVPMd/1SbhyL
R1IMR1S7vgTBL70J9j75zQaKEsVQhJPIU6/rvmQ2VFMDqFaWIp7qNkapUQt5vuWPeJ1jLAQCoJHQ
ZMBduWbkAb48qaLQF+RcKZ46M7f3qMCap7ajLn6LuyWFcetGAU8JABoo8Xlo8K+OQwPxW8flKOZV
RWj9dkiSA96fAlifaJFmn7SvACjdA5vx4GyYHNwcGaV3vIqhf4snxSqqa4XZ+0GBkbO39oWABVvj
jZlAlS/s7/V0TGRcHYvnrR7OjfAKTKCHJycql8aVNdvgohQ1GjrSKkW/K0ANisKMmDEk3A0OUNbf
mOWNq8uEzyVWFx3z63pEP7gkt+cZL4rCeRzqI5pjCZklyvd1PKDPyVu5+zzA3Yip5gJuRlgFzvOK
BgnNWDypWrYkxqgpoOdYmkYKMIXbpZ8PdCuWfRhpdUlmZTDBGANLKSJsGh7jhJ8ocAgVnHXDSoX6
fuvj3cixPoy4PtjC9UAzoE10mqj1Ag+il/jzOd2goCwQLBimIVcFM3bdE6rdXriSwZ5V28+pvzNR
qAfQ34uhCpGSxPxu7JxjM4RwPI8ALD3OEBz8b+hm/AzcyQgFC/x/nS8D2BxkxQxVrFIqby9GU6Vk
NMTGE+NGlrMAm9EUAfMTfbDVcpq5VY6CS5SfXSOPlA3JHdcqm70jx91cDwdflKEj23ub9lsZ1o0v
CdE8TA9kDhsolvXhr7WhsBvsUqfyQzODD8P8VPHD51/zxqsU+n+oZy0apgDFrydIGESygoBluAjw
Me2kw7O0/QWVRZ4gpG2SGq6PHoCyeAGjrA7YM7pMH28/UnIW1HAShNveoF5H4vd5WFN06zZ26fXi
AW+McALvDIhsXEmzZjUVQtUguhgDAxurFB4UbFrf/jPOZNxozV1fSMtYLmoHaMFgWqtHr54V3lQh
/4+gKxG8FNDQBb3AawgcnKqsvmt7d6vqszXi6rHBdRYI3kPuXddwD8KcuNrLsbxH10Z76/gk1EZG
eHM1F1IiHtl42a8Bi24pCPBteNaTTINsRwX5/Fl9R9V1izt0a3tg0/t4y0NW92o3BtU8eJNrYGKD
ofNIdTp51TKfPH2+669vOHyxd8Ms6/suB0OltajE4mUtOBS6INAPRhbazYkxWDvXI3DsdTu6UVrd
mtpq53cO7Z0CL8RIuL1+BzrGnJbWf+gEYmZIVVAJ1Bcw/GovovBY9H4jse+hbH6ZGk17KjIHj87P
F/DmBkRJCZVA20cR8GoyNreVcnCM8QYYwDMJZ16oFCDjISkqh2/sv63hVo8gbeQSHU5co1XDQrsO
9plmlWC3+XosTL5lknJzdyDkmjZeA2j8rAJvNetckAFr2NZHk0CepmS7WukqHBoBmJnlb7wwb+4M
6BS6YEvAMW8NLOOmRSqbYtMPTua2sR/47W+U6AN9I+m/OQ6U+aFK5bu4MFcfrc6IaOWIeZUwPB/j
GtVInOhZdsm/3hwLTQ6JlQ+OyRWEmtmSi1EhxrujShqpzbB+aYKTzIQ4KJLnG8PdCE5IVH1oTmDD
X1f2mxnv517HtPjkahHkOfJjQ2WZdk23hSvdGmpZ4Xdxox/nnhvLS1H1Mk+sGhezXWkkJGhkpJ8v
4q2hkG74IIIDyXwFKm4nR6h20VN2XbkP6HhXiu4kctDIPh/nxqbwUY5DdEP6fY3GNSSUHzwPYalt
RubFnGvY6FbldRtZ/q35LCxGsHPAbL9Cl8AitabtKKDeTIS3MzRvCvMRkulzNv39fEY3Xk2OH2Ay
oJujk3p1ifTUQOdRg4QPACYPpIJYR7HvdqjhhkBMwh4AnZj6YoZst1WEuw4cPka1F5QEbAiukg4X
m9QVPlJSh1AgsxrdJGFmWvkdaHjB3dBnxsk2MpV8Pt/r4LiwIZB+IN1ZcrjVsWayYHXNFyZZb5Ep
kXPOgA43Rv2n6w3IfWTpIlB/Pub1rvk45iog61Vf88ICZa3shzFyWPXGWvbv+B6YEEAmC3oAIAWo
LP/ztnp32Cyj0Hqrh26vtNR9CUUsuFbSGcAn/19aii4jQfsY+eiivGD7a6IMJIpqAas6M6rsIM5F
l8x2v1GWXj1yMQQeTMGy/XHG8Oxc3SmzdFXf17OMBrM9ARP0bSJ1Ytfzj9ZsXjKFl27vbEmKrzbG
P2NCzR/8JdTccUuv6hZmBd1T0jAZlYa4r4ZZhUxHawFsURgz2m67EUlWJ/yf4SDLhKxgAWdfGaaM
3C4sv7PniPIu9FusYg58HMiFn2+99ZsaLgXwgcO51m1gkYDvX6U4OsAYvspEh32RxbKCY4VqdRk1
ZECbtTZ/tFUzJUhXvXt/0s8BoY92zvYCqLfYz6aN77o6CFc/xvx4I0jbkY2Rt31Eh2nPKv7LK+t/
eQ7+mS++46JbY6EsszrfoKL6fO70HsmqPJlgR9Op+GLwzXbhrakgZgJZaWKQq841z4a2NQPVR125
t30Z9cWWEO8aQv/Par0fYrVaJVoGg+bD66af9e9C1AcnH/7YDosmo36RHH7V8JaiyvhmS9UnVUMu
nkGBGyFp4MwQQ+nOqu4eaFMVjyZtfuhFs7G5ttZgdUyVn0tQdrEGsGx4Khy6t6r5aWP/Ai2HTfGu
vn61DMuveBfZBrPTHTGWXlTxuQWklOpMOZEw6sKtITJnVeAcE6OH2GbMqAgAZ23B8NDuRWYSf+fP
xBlh+CVsEDJhDmK99Y3r/bB9bfyjzQOlqVeMswYDUU6aXRmYHotkQ7xTNWQjvMjhV5ul0xyIJtRg
G65HFQqq41fezPncwOYNedocdiXjC113lP4sQ17LrgCGiw0lqLxVrmzQmxhacHUd0q4Y9BzIX4Bz
LsXcVOU3UvbFeCLmMC5FZEfM4xxWziB0AGdKxO8hpLxx9C4cXfxpMW+qR4p8APywsgw7T/G8Cn3a
dFoXctuUAQ9dn1molwVVEXSnTs3VvJd8LFtUX2phDyIELTwoUKq09YkHad2R2f2jis4faQT/PHhF
hKoWHsxwWS+r1Brd0dkXvdFIDNENBbsT9jz6x6D22/zIzcbSD4qamYxMk1nBL82ZxhZ4/byl/THn
0J/be0xUJe49q+zCIPezMZa0FTzOpMw4UNCW/Ti2bXBohevuHH+SL8HEy5hVLasSMZlQ5MyNXpbx
WNojT6hpqjrM8pncWWUl9qoM5JF5Y3/MukGrUVk32X3becFJJ2ISkZlP9JsUo/6F9NyJXJL5u2DQ
ECYoh1mLmA3ys6zzImVjbp61Rm9oSGSFD8fdvnlrKlMAvy3cAC5/tPhut9I3Q7uz/OzcmKO6E5Tp
0FRqintP9HgSN13dHLmYzTFtCn+GMCKqhG9G5/iRXinxpNmZuONWmcXogjqpIfEfZl1umeE0LG0y
TXOI3LVKZXms96ouQ813/B+GwWcSeSJ3Dp1j85+G2xoxNajxAnbffD9xZr9IsxKLqqAvwVZ37PJb
3y4HppW9ocd4Pfnoy3WO0UCTMui/V13Lvbhwp+br0Bdw67Zq1oIP3o/8nvSTGXfGoKVw9uqOWm2Z
j/CVMyGnbmQcLQvUTu6Vb0HORx+mZ9r18iJrDybmk+zKY8sNK+a1b5wl8ySUKKkMDhbYeCZOqAFo
AICUF5U75h2CHFp2rSApjpvjApZT8BBAe6D1zYnExdjy/SSd7i3zNPAypMP8JDCGPqmbZpYnHc44
XcwK193XhKk91hq/YZbWFDkuQOxBpdjdSKX25jfKHsOq0IL7zM+LDCYBFBloMYria10NYFNnnFnf
y0IXR1eDxQcuE3JpapaVIR6D2ilD9EE/x3LQtSGFT7/DQQlIjRIOum+Omw9HvzcNM/Zlx7OdVrvd
Uy6tedxlHJ7lANoJcqe3dn5fzHP2QLwaXON+CDQ3ysvRtaJ2cNQfGhDXiqux4rBHKHFgQ0mpnoWm
r03NZZS5iFoxeSdbeqMMtT4n5Q84oJsB5GKZlZK2K34Dosl5yFovAxC3K5y95U3dCarY0JTCraZ3
kd6PUEoACKycw3HqbZjUzjn9Ejgtf4b8e4ZQUZAob1r7zMAOfDHn2bm4/tguXzcroKvdd21qZpOb
NmNnjo8ufHV+eeMoMO6UURHTuZRnaMtJEMWNckddXV0CSwU7sDPtaM61Fix5jz4pbbZ+lxnpd/Po
tmhOB86U2FluH6hTufduzrSfCtLRoZf53rm1GvonF0UFXD8PktYx8nv4LcqjZxEoCQBQEwKxq5K+
p96e+bNC60CDhG4LHuU9XCem+1FpDJCowizKkAIBD0tsr1dNpIlA8yK91bIdCRojdqxxvG8MCIvV
RZbv1GipWLdbsdOKAeK75mDMvwNBgsPUuPU5H4nxO688O3VMa9hZAJf/7VEvuQv03jxkrlecwLrg
XyuByNQx/AnDKv4Q+ISFrdmB3M5GdYJDq3XymfHLqn38JKLmo0dyIPFyMdkpCFndwrdvD1yo6iGn
jUzrfEILKFfmo9dJ7Niq9I7ubPavkBXSwrrNytSSyo4FdEAjpwi0vdVS61nPbfdXYTNDhtVYs5ib
ZIRAbJkNB5BO9YObU77Xe01c+ECtPIRhUfGKRjNJa+CWYptA8hmoQDucTDNLKWkRDw2zfLSl3Xz1
KqpfnMzJv2QC+TPiJvnKZa+ndoHv2AyMRkpvxkSgE5DiSFYU7t218Q3NAaLh7mlIBLWINi0nq783
c206ArfKv9R5XSdV2dUsBEezTFhuDYmJsXYqMHsjxJF24imT2l9YH2WRl8/YSBoJosKZ7JgD+vfd
BS6BhrXs+yesvH8CNEGAyo0X2mNdOVB7teeuTsZCVq+4GcaEMtEVEVCeTjwqMp151UCayc6DAwEu
Kc64o4WlwYqHGV3Ps175TQo9OvMZuUCbTrpXpO7cAns/Sy0ykQHsSlwlZ4hStC7WvaFfOlZ0sega
c88DIFV9N3Nx0vPhLZd++bOgfhVqqIPtNDJoydBaUHysEVBGNZh3AjZxMZMMFlbCRb9zGponH625
fT23I2ohFTmRTNahylz0qK0BwgaIMw+17rQnS3RtJDSwr30fz4NG+tWuLrMfZWfTqKD6fcXGNqaO
n6UGZ3mUs9675NSRr3i1218GndVJgXZISqSwYjQKHMh6AEPpAY8Qt2Xuo4MAwTezYnraD/18kboy
k9EuQCdmtH+CGBD9JoSAFXBFjbcZMIqfVuPUF27nQ+gp4SQ91uHOHucuai2r/wW5UePi9TOPSU/F
C8q5bty6isSjPVcXMDGcE+q8Q6hnYJSSKX8YXU084p7ACZ8GrYi7olMHzTOzU9fO7KkFtjfFChZp
Nw/9oYTu1w/0l2kCjRfwFgQ+ud3OkIcbXX5p61b9CcZ8SKmm83R2ZuQ0lV+lzLLhZ2SNVVy5k/Ob
oeA6hAIx+FiYrth1emOdG4v5RmJC1O9sctbHeTkbF6QcygnVFMD+yx4ZOIcgK92brt6idaa3/XEa
TednKfTpEWhH40zHJocrpE3YwYaU6S8pNPPZ1BsZqWLOX03N9hJcVyLRAquPSyq6i64GBJdC6j0B
+RUSDYWaOmiZWv4vXx8U7vZZ7Kh0p5Ouj8WPcSghQUaC4dHn2RQWJZ6GhoC2m3KLYp+j9HAKmGek
UztA3EQQhf83MF79puzugL63085V2lmA+IJmTjnVb9QZHPD/Kjk8GVoty9AveT7ts64zu4vtUGns
0Oqes7gERTxmEMgEpNkllOzAlDD7sKr9XI+tsbO6hNptBk+4it7ZUsv2EFKyfua1Um+qZPaJGTNa
iiUsC15Y65anQtI8BgjeuSDlak4VzuXOs4HJQau+T0TDzJRljv8ISB/I0JUjccYVEFFJLnoWm1ku
90NOoE4AifJEFLX4ZiAFCh1sxrDxXTBPCDNSfRTNbhx0fWfZPd2Db63vJIyOvpaSdNgeBEp/nSgf
x1LysNAhFsGH2o1E5wZx1QZwvrG48yRN6WI+ox166LTEC235ggtnilwv63Z6ERhh7VLvOEB/KJ4H
nZ9GORW/O5xC19KGuM6YSPQRMl2EWn1q08kJOwoxDhAgjQSljOxprKWxJ7oz7GbAVRLXIc1d7nb1
w1AQL9Ed3id5O3ux3dXAaaC+44ady/OTHRB1DqpFbh6oDj+U81TvEYP8pCly41DXtXHwK6dBKCAN
P7QV83Zlb6CcN8NYKvZF4RBkIUAjeSY4FCX6+3uFCLerep3dDY0/vQVBL4rQttTwo1eG+UvThw6q
hfP0nQxtcWqcaj5lriR7p9PVE6s8aH9Ucx32Vs6TxnGLAwT0sr+UZtYz5EhGwASoo7OQG17/tZ4z
FjdovRx4a1T3usfZTqvgIiDITOHgCjVUqBiWqVTK3E0z2DcsH9gB9UDyQCH/O4S9qYyomgZkkYHJ
Y1FNdey4mYDS+agfPV5Mh6ah6kvm5YibDvJiiKC43pzSrmE/SlIahyyH/7NTwQTP0+xxZ4L3H3Nv
8pHFFeW3Wqf2EXRu8q0Wwk/8oFX1oYYO1REriruGarSqnoy2KIsw64P8m3ChQgJDPwP4f2Y1Zshl
q76VpQ55S2VZe/Tr9G9SmSCg58YJVyns6rsAspfBNEwXaHfjauh0riB6LH8XyKYefCzejs64ccPe
6bWvud6oR3A2LCectBqLUEFPwYhYJuibBwrJBdR6/tKhIhnO0AFKG9Qldw71vTdPZeOpQXGpO5j/
vFIdQ7pJXTfVW2Yz6JgGqpp54gUGexjzsU7ghdcegJDX96hRQXVkCoo/uBTYN+jTeveTIm6ZzoXl
fYNRmXnxFKQ2wEMNjL9Z4ePD4Dox477DWyzHp0hK3rKUiaD61okREu5wGPLZjhV2wWLo4PbQblbQ
A5j1QB07J1f7vCXurisQgb3C9OqwMRmgNABqQvxZyuIYQOclD1vQ+e6zriSxsjoCKEcAzGhkF8I+
tKg3/NQsX8VwjS4fOulnTRjIEqQ/ZOvVPl/SpCZQxbcKwe0oOlHgdZsj2xtbyr7nTkb3fhZYFyMv
IHfRzVo6V04eaf5UnNoBL2AOP42/NbX1GCKAVcw1v/3lon94DvIe1BMyQqUZjwBsCcOS1Ze5ouXJ
bMHRnBzinNCk9lFWt8sxsdDVP1vShOFOOXoQZWBmGdyJkvWPbJy9S9ePpnx0Sce0tHDBWta6QTwY
o4dzzhyI8qHJ3B4bjjchMOYoNkxzBjVoQoPyvmxHuRuLwW5SYMIc7YENvjEeORvxkGNVN5y44QNm
6+QAuTDoZGvZNCe5azcHGE4ZkM0OslgNCgV5iYifKb7khjY5w+Qxe1WT9OyQ4KaI+1bpz1qga3sE
N7w7O5ApJh/1t3kwZFJSW55sxvwHD7n7XgOHBUJRVSEvPkEtLKpGb9jhAphThOHWD3W/nCFNHuQj
sGomdtcxYIVz4TjuL0jRxasWtN6X3vXqQ8Ed/1dfQaiZmGROBmSIOxRz3FBMeCbasvCeiXDMfRd4
1QUI++CRB8qD0hj1p9Aqp3I3e8Q7YCvbeHoaKnIGFsQEWuNhOxdVZOBVQsICL+EYJTIej14lLlKU
EPxu4eBpRr1t9z/QRiYJ3nPjUXMH7GyYIdx7/4e981iOHEvS9auM9R410OLadC8AhCIZFEkmycwN
LFVBa42nvx9YNV1BRFxiatZ302bVmUnnOTjCj/svoDQMjmnQW2MQkQ/3suEQ8nVP3s5W9DAJta5/
0DpkwtggUInjxHuiy5HtIyoxnzJNGHeJVI6BPerWdPTMPvjphap002BrZedd96kKlZRqEoXbuhz3
wziZ1J2EDJYJB1SdU+9Icv0ozgVkLIJctDUiN2uEJx+ZdVsFw7mVeuyl7Koeom1ZaOiVd5F/U8qZ
vG0zXhhSqduBmmB6Qr1pp01cXlpuqa6h1cK3UVPDjVT6XbbDByMoXIpO7SGVg+pKk5pCdCl75FTt
VJJ4V87VMaJU1oOFqzpz2EzZZO65/rLMKcMqOohNYZpXhmAl+7gY5IfIhxbhiGLeqbuem0rY+xTW
FDdXhmSH/6xwpYArQspUCYvKGU1heCkAjX1D7lrAgckajZuRctCNFNd6ZMsFfiM45MpdRe2g81yt
89vKyVFajt24sTT+j8R64u3oPWD1PXwOhb6nzBHphS03scxjxwgPvmo1aLcZxvg6YsOXg6U0IoD4
UTQGjtQZw00bNdK9PHrJq6BgEmP3YhLUbIc0L/dymk3Tna8b42cr981+o/IQ+l5FYfs0puIUu6rc
N89cuEBiQgyFP42RNjzL7VhQMsy1NLdHdSI1xul4hjSrJU+VbkT2zRn0IrlqoiC6s+qhfmqU3mNJ
6GWnkp4l3deA1sp9Wpf9tSLo1Q8l6IWNIcjRwZTSbNcbPilhVPn7Lo2So2TwS9ucNEJ70IpAHR1h
pKIwtrW3KWEL/iC1j/dCNcQ3Uu5HL5PAprOFSO9/tpMuPUdi4E0kt2H4JLaczUOaTI3TmHmGaFUe
UAMJO/0mRhbHEZpcvOFZFuPmG+mD6Mh66iM0ijB5uVESeXwVWA/NkaL+WF61nVab+x76mci1MJp8
j9KTw13h5/Ro4rJp6q3QWXpJf1RpcnRPTDPoXvMYqcVnoxFYyyYg+5H6WNolO5FHevSpVhEbfhxa
fVRfUj8hE7HFcsw5iwsfZok9hmlnHuMgKG97PxTVfTKU3XBoG3+Mr+IqVVvbYqzCD6NoxcS3a4oV
/pdQCUrJoFrHe4NS0KAY+p2opnL34ClDqzyonWh6D2nLbfI4gfuVbjyR57Qb+NWQ21FghtSuPKNB
VFWgU38f0UIC62AOPJdzmaV5heu5DJSJNljtqXbmAe//nJRdh0WywOPj3msqU9/kchFUu3rqQ36s
GdUy14WseOb4hHbLRPHAy7jeEHLLzCu/N70AX+CYQ6IG/Sy9YB5DRj2livcqqEiHPDVdDWzA8pvU
f0k6XgKbMaz0fc2BgUDKoFOMZ3HW6nPYNyxiORaNdtO1wA3cqNOCYDdn06mbJmXKWz+ppdyWqK40
LzyLhxDAg1kp/LaDzw8SsfMe0d8Ici1+9IEYRnctaP7ggcKJYFzJmBRmB9ZOPW7odpRPoRgLnpur
pV7tWkmS6qtM97rk6GVZM30vM0pHXzqrmb+Rrw0tDjjiJPTlwYgq6HJZ62nytucnBzcm1QL9KA88
Ge+UAm02Vy4qEenG0sRXZ+PJfThRupBIP0aMHyZJfLQaL80+lZR3/G0uKM3rx92WZd91bp4ZloUI
jkQ2i+De+1ZLhyuBqiZzUytMjhUXv2YIOyEfawqtzU6qAFcY41on9FIXaYZr4xkDWVhbCjeHURVA
GB85W+lQRU6Qe/lO8qp6zVt52XHlfUIxj76yjBWxCUr8/eByL9AAVFqNE5Izl9XnWNdtbVgDXy2J
YrSr3odZdO2kIp7MiTqpI+9oH/vXKHPCE9OO5Y1pKxt5nxzXSLT/j5Bg/EFSXFBhpEarjJ3AyHxp
p6IJ6qab7gVV6ldSj5Zyq/0/UQK9+Nl05C0QZoRSuARSeBT7fYNE3/GNsj0qRfu9CSp19/GCXACK
mUzW4kmQBXLCT0nwkoF7t80TOw+OXtlcFY16aHTZnjhh26p2pX5NyOd8pbyPuoACqLgexnlNttNR
rAqyV2gbm9RcQyxfmMDZL8zSUacFurQklYS5IrTqKFVOlRrXfpFv+0yzP56+Sy1kFSAqFFMRZC/A
l/dr3kC7W2m1pAbc07l6cqWPdkEjQbctGBnD/gcuXT9S6T6Y7PhL+xhcrQl1XJhJhEERHwIdCIRy
2Y0PUiVpIsmsHJWUca7c5cGtn1b7j4e5hG6wSiBkcgXB0QEKu1QhHfskFWhy1U7Rabdh1ly1hn/b
05eyQ6M4fhzrwoqEqg6iH3gKvOclZLTIxVyRsc1wUNJXndKrbC6prZ4A3O+MY6ynt4IufKZ7tga7
uTSVsxgoUdF3AT79/lPGTSbJBt1jhxdca5ea/twNVWjnafLl4xFems1ZNBYBK3AjZxIe1TT6Yxda
XAJqehX6+XPRjE91Ku+qTF25by6FsvhuKjAHZbateD8mTUtAjnpy5YDpdAcmtQ6FvSk+GsLh4zHN
P+g9hmCG+ErzMplNFpf0B1UdJCMp6tbx0bJK6mCfyd/otx18wd9I8Zr44fmwTAlREmRxUYM+91UJ
NOgytZG0zsTTzUGItLwqe6ou3qgEriYoycopeb403sVbipACKJtGtYlR50pvxuiWUhbZ78cTuIQJ
vl1rJ2N6E345QWEUkSVIVUAMV7sLP1X3NCjhrxgO0qCWE0GA9t21e+38gGRYsJItTMRmxN5ixUuT
lVU6crsOeL3rJOr3vulvVoY1H4CLhYFQDUhLKAnzQ3lx1PthzyWWkwULKYD2RNohkrfN2mGvDtl1
Kw9u6DeuAkaNoyQ6ikbxUMXCc5TXK/N7cayzMwCHpQQOc7EThEjhNSlErRPlOUWywEav1/14rBdX
yUmIxV1a+d7kYf+ElpvefZFT87vQUKOWszXHn/MTks92EmcxpYM6AeEYmVI0MKNRhXUxbbrurtZ7
N46/QGbvYmPlnrs0e0BYZ+lurOvpdL8/R6Ke649GbeNI8Vf8WveGVa9ssZUIymzScbL89TY3QorC
rMXKCNxUM+66yeycj7/Q/AWWi/FkGMpiwVdD0pZGTRAQAxseSW6AZachkzGKX/vxkIbRyvK/9Kl4
oijcmhIygcscrq1CmqUpiSPVM0CIk11mL0340vSmg1gE1mSe0zb6CgHocrp6EnWxEGtF0Ook8RqS
EomGsGOhKYfob+cYu+hT+jOn8wTF9+OpvbT4T5L/JSu19IYqE3RGqtVzfSNCmqxLJp5uq/DYS4f/
SSRjsVI8ensxRdqG4pjyMsTaPvGtK+7a67ztDx8P6uKhLMG4QzYPrRTunPerctT1QRtFRqV+te4G
d3gqHyJ32Js3qOh9i+9pon8O77yVRXPhLuXj/RV0noCTrTBqo9YY8zuqsaxnSQ6dwGipjsuejZXS
VSJX249HeenTsbVnG0IYlGcuOxFAHaOp28Zp+/xzZyqbzOyo7Rnpz4/jXPpwlqRxgNAhQc5pcYho
8ZBSr2oaTEXp6Tda7KZ9ndlN1L92tbkCU710nuBLgeunzsP+TDRvEMtWNSkl0fF4bIKjEK0QCNZ+
/mKPtVQh27El50g9gL13sf/88WRd+iiYKqMaMivjnakAtDrezayBxpmkHyhtOhFc64gC9MdRLo/i
ryiLpdZb9MWymigBbRl6YnbJMvg4xKXVfDqQxcVLjatRo4kfS8kpS7dtG0Qi1QEh9OwiU4KHQGqC
L6Y2Kn/TyfgtoToNvPhCgTioljwyNquuPoey+RBVTb8yfxfQ31RyNAi/1D1gIC/TCuqSoAb6gr0z
2tJ2OMRfMQkpbGN0MJWhGGEB9FzZRm9p2fIWO425GJgkgQyTqIMjpaxeiahejhtd3uUPuUMxy/Ee
/XvP7n82vwDF3c06vKsKFXOAs18AIhWWL/gnnHlipzpuUkHB2u+26W3yo1GdeOMdUJhxBSfbzxYi
2reyowsPF3stybp4iKA8N9sboEC3fIpSdpZC1AKJ3WNvGz5UlrLJq8IWlLVk4eI1Cnfm36EW8yyL
XaNnvK8d/9vgUqIdj6j2u/5RtYUHuuD+D/rN7seb5eKuPwm5OCItPSkLXtuNQ7HYEZu7SvyakSd8
HES6+P3+iqIubtBJ7zzBm4iiHzu3fvZMJy12UbsBAp0eG9zcLBPIiyMpO8F0hp281z99/BusfMQl
Z8LveqHyYn4BINvf2youHamKGkAYVuYAdtC2H4d7e58tFiwqlrOeFRhefBDmaT+5UcMeRHBRc6NS
qNZsxHNskLUZJ1LxM+2q0Kmn0nfB8NHb9gI9AAJfrMmEXPiyMtUoCgyUEHn1L76sr48GSAG9caLy
YQKAnlFrk79/PM4LpzkxcOazyFYQBlkctWjkSH2FyBmcBVLo7DNd6ZWlc2kUUDIoNVFVOye7AJuc
itLHLWhAxmsrh89EQm7ESKrNx0O5HEjn4mM0MIgX0zWqAt62ydA4xtweh8J312QWhoNdK61suUuT
Bq8WQQVOM50a3vu1URXDJARx16DWLgG7FmzB+/nxWC6sdvk0gvw+gpglZpPNEawwevI9mDIgmO8l
rl07UMTdx8EuTtzJcOb3+MlSD+TRr1SF6zarDFcc6SjRJ2Gzr3yfpVDDfLvOdQPks+EWQjGcf4+T
ONgWxk2acrt2W2qexnbC5rV0sVyaXW3WSxVL3duzePMkn8SLp7HW1Y54sBxc2Jt2mA8IbqX2UHT2
II52NH31hgAsBGrrzZo58cVFcjLaxc4qJYCYikb0Vv8yKU9m/PTxV1vqtf0xPET0mci5SLI8HkIA
FzI4d06ojUyN5HUCw9heiaED/lf+0m4BWWeDSxux+hZjCGa6c0Uoc9YqQhdWD7g/cmYNLj0maIvV
k2e5MDVSRlbbpyMmXcrnXiqPqVR9+3i8F+YTgihgAop34CKXF0Caw5jRwXHSWZSv0rK4A6i9QoWb
T4jFmQ+GUUQAg6FwVi0WaFyIo5BPhLCal6x71qtnofHtKftR+R0ol8KOvXRlU1wYFSFnL3eSQaQ3
FkdJb45xKESEpCBwhDyw0/21pOTCB1IV2Kf6HAgA7mIhmnETh6nqU+rMI7sE5SQGLXaJay3Dy2EQ
6tT5OOgqLNaBppiJ2NUCLQyxTW86qH67sAT1Aw8gdP/2UiCJlOb2BQTbM7mBzEolLYLth3HD90J+
GoqVy//iUE5+/uL0TcY40fV5HeA6RF5VxYETerloJ0Py+vFILpzzaGLN7TQFzV328vsjqq56A7+H
gS6JKXuHQikORZJAT9Lj35PS+vT3gyFoSmtr7oZSl3sfTB0BjuoZwYJul2Y3GTBgDD5dT1rZqZem
7yTOsi7nm16hZUD7HB/Dpn3bq4+6NyD5LMX7jwd0tnkQv6IEIaLQPqt4LGVrPE1qx6anJ9iI4lUy
SoHd4fy7kr+cXyNEoLdDTk9pgJbFYv9w6QppOdGAN8GNlmPzDKnlQezA/mW4eaemndRbxbrOx+kB
9srjx0Ocf/i7I4mjgeY1GkqSguDFshHfTobWiBAEZqhTulMExDXaxhUj6WqQlBBLo2HtuDg7BN8i
ol+DfCp0ruUqSTWlAoODq12bWLtKHq7BxsLVjMbfh1K7twoKC0Oo8pL0wTh+PNizhYOfK5bDqJOz
takZL2Y6Ujqx1ZUkc0KhsAcgWILyZARrnaDzKZ0lkg0U19GGE9GNeL8NJh3eUl+jLxamOBi3E2A9
7XuvBJsgLgo7kqPR+XhY58uUgGhUKTKFJTQLFydjrnuqmJYekkAdhjKw6MEoSfnKXrgwdwShc23K
CiCRpXlsJOboZ9cEmXoztqVsOGaN9lp31cvfHwwkbu6SWQT6zNI780AGmIOBOK0k75oo+q7AW/r7
IWhX0D0WaQLh6Pj+A6WmVoDzR32lqFPaxYX1mBVCsnKHnJ28Bow2dIPnigCp1HJX1wDTlCrgiS6k
k7Rp0/YKeODnxEo+Ja20Ipx04dtgrEg+TzUfTMFyS5l6kPoNPjx40NbXpYCaXBwFQAuzvx1n/jBI
B88eSzL1pfcTB/grlWHKoVCSqFjXiZvJ+KKaMEf/7vdRkLOYzwcKjcze4h7pU8NsfE1BIgzCqjhY
GwzQV27g8y1DkQjL5TdRxVnU4v1I8rZORjnDJikoxM/GAMPagMbx8TDOizUoc8xve5H0da7YLKar
EUYQskqQON6RjkNxn15FW8tpXal8c9osHDyZVo6C8zqKadBNxP0K3AW15mUtKkjGUNMrsMX6BMlL
813IUSilUrdpzGpvppVjlLVrCaLbAVqP5DuKV9ta7Z2ZRORrCOgYxqHUC99uhHolPzir8fC70cKc
kSGUJ5mW95NehpFcQUMrnbjO71XTPwxtU+2CPhe3uaw8yHPmoCBf9fFnOLtvuFPnyQckNStHLTeH
n9N8B1pnoh+rbJV9vOu3wq7arQkfna0owlDWf9OL1c4lqrw+SDOavBVDwHBsiqMbSVl7P5zt83lD
SPifgEUBz7aETnRxUU+yFYXOYHl22Km2DrNLZKO8zdh//hj+j/8rv//j+q//9V/894+8GGeGd7P4
z38dwx/4zuS/N/81/7N//7X3/+hfd8Wv7LGpfv1qjt+K5d989w/5+X/Gd7813979xyZrwmZ8aH9V
46dfdZs0b0H4Tee/+T/9w//49fZTnsbi1z//8SNvs2b+aX6YZ//4848OP//5D2xbTxbP/PP//MPb
byn/7vgtCc/++q9vdfPPf6i/kTCAScBkCb0kms4s3v7X/CeCJP/Giw6AoYRXMemiybrP8qoJ/vkP
WfsNmS8REc75fkY9h39V5+38R5L4G4uFdI92kMz/8Bj873G/+0J/fbH/yNr0PgfKVPOD30ALfyVy
pFP4ms41FnQWVcxp1fk+OilGmHTC/Taut2o9iNq+zaVBoHuCrNJ9aYSW/8mzilT8ZOjBhMErJPX8
Z1r5fgbHQRiCB2UoZOPYab1WHSYNDMRXYJmZ9dBbZNqu0XsdQFjZbPdoN8bWVdVBNdzq/kSdtsdT
XrpWMLYoXmNFCOo7qVPHsnWaobBwUTJLSYt/mv2g47vaNHoowk1F1TLewsPpwxctLuFG5Unte9c+
ehTiJ69NpvyLlFf4WWRWFOtPwM9rf2eU3nMfSwPsOy/bkkF8h1pQe+5g5mN8i5xlMv5O6TyHqDiC
8u33A8BeBdZxoXTSpp+MCHCmpwiDuk2KovGvGyQ56q+qEAlYgYhTIbwOgLrht4C/nfCfKNs0TID3
p4r0Ja+FvHxVUjUH+mKMofl51EW/u03VtI1vWi9LoLKPquLfm7E1SDuvUCPlpRV6Y1Kc1JeD6HlK
ogZZ8LIxlO8pRBx1n2p+m30DYWONN23Owf2cz6zg6zhIquSrEeXS+NiZM63Tljw9Rq+rtHyqIJnh
WyH+9sD8pF8NfKVUtEc0BapbWHLiTA8rEkX2HVGiItbslMlQSsXOa2mKlX1twEKawBhEsXgoMO+W
f0A6NErfMXtfKA9TiTLW3aSoMarVoSBEDdh2Jagmu6u6POt2tWl5OfwAs2lyxc4yo8jsdpI9o9oq
XRubrtGi7LWJprSlKgBmu2+euqGNxVtO6kguYS7hhv5TaX1A2HYtWiEsPWXMrWxrKiG0fasvdMzs
w1ayOihoSuSP082Uayxku0zUwJOhmsY52i6pNuX3YilH2kFtNDm46iEHTk9pYcTK96EpScRdlS6v
CBXTCjIgTHlcZnf4o0/Ri1cZSvZQKhavnbZvE/MgDTm/td2MuEg/anLfFZ/axqqMbd+gbpC7k2X1
ylEMxUC70YFHNQUaH/3Y3VVQOoZbAwx9scESXe9+j31ZEW5aMYhCDXVqQWlDCUZk3oZjXW3BJeRj
1O6yQFClloMc1qTuv7Y4kkj+PbaJelLfKO1ImuI7ShgGnmTCPhSkpr9DeiXNjMlRzIharVtC5AzE
R8qici0OhxFXNtgfnh6NhyItRv87jzDd++bDpxjBYqL7V+11KNSHPpqg3dp9PPRu1ZjFtjesqlUd
k68yfDPVDkUYWY1FJBCVtrVmmYtK7R9CKWWBuL3qQa4aa7gmil0MeZUzmLFQNskomMavRDCpM1Ro
4qSPUgoitbL1SQnEH9DqcmuXJEmc/O4bZmm9FhKsit+70BSFO2P0YyqLUIjSo84DML4XNEFQYEIV
oSR/N8uy0Y6jV/ntHdU6w/zcRl2iPKndIA89SoNKlblWZBbCcQhyOXoUhJzFYg4dHmHQNHvxZ1jC
FrLgLsUR9oZyWISu7nEEHeNQVbqNJCZSdIQkJAk7xYP1DTktLaCk9tBgDm3XSXio8NpCzzMjHR57
V8tDf5eler2fpiwqOkcQRrX+lE2Crr7ITSWML2YthSasujaCpJgHvfkY1WqhZnapp8J4w3knduHe
gxSDlHGXSt0nqYeZc2ukotke4khr6uNocfDCbjfa6pviZ7pwLSAxLaWugUu8cJSFejJulB6q0h62
gWfcpwgaJvdVUKdRaEd9XfgPQd12xs8+GjvvsxnkVrmTrUEzt6I8yfo+jhITSf1cTZqNnwhZz6jw
j7llg4zpoVUKND+dCAOv3mkUJfdfNbGvMjigPVJ+EoCQ8d5IyiG6FiC8abep3vfxV2mqDWjlfqjl
9V0XZW3oKFWL30ZmVBFOBRRbtbtBT9Lc6bK+1Xb1/OnbPvGv4LVm0F1RojCVo6p3pXaVaMrUXCdT
DXlD0JTCuBs9w/f3RZeFHNuocQjDVY/2/Z9ewf8/JfqHrJDJ/ud/px5nKdFTm4V1+Os0K3r7F39k
RZL0GzkHaZFGCYuq+Wzl8EdWZPymUYnA8ZxHHI/sWZf/z5xI4Y/mf0RBjX9l4FTw75xIEX8jFxLn
iiuYPjij8t/JiRb9IMqetM/gtoC0twAcU+V6nxLFiPvBk/NgI+4aoAAzFiGhkxzs3xAIawi3uWrw
VwJ2Ho1hnSZgVaDKnez5qS3u/FsIGQdp3zW26aaHWd09PgR7lK12xmHNsvXyMKn+QFZF+Jbq+PvA
MXpUUmcaie0dBzdwFBG/0dkAwdrpWyTJ1mxO37/i3saJIAYAIJTlkZRdvs6TNBNKSS1mSvZVDoxa
zI9S8zMO8P2Tr+VuWnnRvn/z/BGOcgAIeF6NeA0sgAEpolqzn1pqqzP/X5CdqG3sinPhZFX/mVCf
JtAL1MyfcfAFEEGK81JctplGtA4sZK5pw++kV3kj7cPddItsCSYn0Sa8C9aKA++fpX/Go+pLhQgg
II+K919NSAY/z2Y9M3VXbsyHceNfF3eRqx8MLKupG9rVs/INFR9sNFctyC/O6Uns+S178lZAK6Eu
YhEhuRg/bISXHDN/yjVl5eG9FmX+85MoyGug1KCjRFMg9KVWzbZsH/JEXqlLvn93n8/jYvVnCB7r
6SyKlyk6AJzCbdZgdfMhttzZKrvr359q3vknA6G/n061wqdCkTe8TW+pHKLeAOEqP1qYZsH3PhhX
6U3ojNvKlo7GFf3m7RqrRl0b6LwvT36LHDMy1NzgZKNCD45VesSgpLElmPlN6yN81u9lECNBn34a
0+5KpwBITeq6tSYnNiFNZ+12wBs7Cpudrxx0PXdU00PA4JdgPGvQtH2/fEBZyW7r1O36wPU8300b
w/YNwynUzqnNZquU7UZudNecdiKOjREqphW47kZ6xPGB2TFtvfFcAcJzaa0J7C8gZucfelEVnCZU
772BDw2avX/o3HFTADd3UOgD/+p/Hu+Qo3hGFhIuK1IDu2TToLu+stjmxbQ4409Xgr44jESjEiye
YbHNW5pcHudPqnsIFEme4K6cR2ef24SMA7+Jh70OkWp5zHpWXEi+zDELHfeu/DQzCgVHvFN2w0ba
pNv+eu1EOtuu7wMuMcyw6/AJFhAdnDK0Jb3Geg1EnywSubmPh3Y2iXMguFTUy2iPwM15v5DrwEt8
HsTAJRDNK42tJYt2o71MzY+P41wc0Emc5badix/6xMdqk0OIoEmgaLgzZCujWYuy2JZcWnrYKNwb
JuoYqnrVGODn17AYZ7kFU0ZFXMXImWoRtgzvpwyDo4Z9Nx9yaQ2s89jlL6ii2GN3VaP+9vG0zfnX
+0W+CLbYaAFa55oRMG/dNngSb9EfQRzHjbbNPngxYtt7jDfBVrqt3fam2WUOkB7RXqumLmrn7Pb3
v8QSD5iOntjhoEGp6E7dDS6sO8dDL26bH3ywnDJsgTWc49mFPEfEQ1iTcH02zkx7UI41mslgjgXp
fsAzZIg0lyqAWBd2IXwNCmPTDt//N1N9EnP+FCdnOnVwCGwao8xumifEgfy9tLduu8weroGRXs/2
VeY2wGry0N9gtrarX6KHei1xndPgd4faYuCLTAQj8iKtW+7pAX2mh75RsCmSKMn5gx4cSqTGEAH8
gqIj1ap2m03Bq5jLrx9PxKIH/ufnPpmI+TQ8mYjS08ZpFkGys1DcyTzLASNymVndN5pOPF/R+UE+
47PY0BOscT5Gq3WVWHFpJ58ugPnPT34HPZwRSJgy2BUY5u7g7dL97GCmfhmcyTGekUpBnsNZGfj5
ZuMLUzmFiIYePhCd90FxnxX7tOD4UO64W0k7s5fgmRbRBnEkR1zBH52fvDMfkncV1FydJvhihDiE
qMjesMTzLnS07NUTjoryasXh2qjmJXO6pHAUAN4CRBL9cYgVb12qk6mcjLLU4iaBseGGt4PbPSVu
4FqOsrN2Eknt2tZ988N+H4/HCERgTJMsHfnnxVGfImhajsim2kqH5MbBqqDG23qNP2uGKrY5fQPz
hRKNKau/FxYqDNpYDuBti3Ln4Y2lOn6PCJ0go25jxqa1MesgehwH9CLCVLa2QmV+TVpEydAy07V9
jZ5Db8dC/btojLdNXf/gSQvJFOnAsFZkOy0jkAU+8jGJP1oY4ZaKE5Ydoo2IzSFXFeZuj8b9qzmY
1k911JsrKVeVA0Idwra3OstGDrJ6kqVA3Yl67bPW6xbz6Do4RIqE3GTTCajtwM0twkRaSXDOsixo
Ye9mcnHTGF6qFIFmFHa5oYr4BqLPrpuX+ME8TA+tYlf7JrHHN6if/8ghEUqb/GVlTyyX6fJ3WFxA
OhodvuVnqd2T34V7/xOEgp3A3jABRLMXFad+DDbIBa3EXaZcc1zdmHMT2DlUMxb1AqUrPbU0fa7x
HcyTjXI9F6Ua27vpt8jZUkxHhNlRP30cdXntLIMuDgAVRpqESk9MUH//R3uyPoj71Qt1ebrNcbjb
0AVAdoBe0WJSEy+xzGgeXHQI99pLfsRmiYopdQIEou0Y60ZH36wN7g37t9yYYPXAi2i0Lak0vz/e
/KHMUP/N5sTlS62G1+g37WSlp/Xj72NBvgmKn5ns71JFuzHA2MtaYpdFt0+D2pklpnHjeZTGNamH
S9/59JdarHHB6y0rSsneE1o/t33f+ldmPvxNUiDs4rcZ/2vsixk323TUpmjiMu8fLW/XK5bd6ofc
/PLxArr8Yf8d5g3Ge3LWCmZYpXS7kPEr5cd+QEAsKkK7rseHj+Nc2pUns7bcHSqkLKipcxwdOZgm
kFAEF+n8eF78K1TXODVn9ZjF7L1lqSfDQktpqvHJymz9OG29q9qhfLcJnju8EtOt764Z06ysibca
wEm4yMiNQjAYnSbJdGOuM6t3P56/yxFwYwX8gH/EEp3Ooe6b3RzBiMWNFPDCRrzi4xBnWfPbpIH1
ZKvNlI6zb9QNNVkbMUx8eicXx4B4H20Fyp76XX2Ym3W7fCV9vDisk5CL80uqTaOSg/kpHFdfKwH9
Rm6mlWHNP+PsFAHTb+BCw/G8BNJ0RQf1cK7xiFeyEzh6vAu2uitulY0W8wJZBdGcpy+clSfxFi9U
QRHGyMtQZ+u2Pjmg9ELVBdWUt3uv+uzdGk//mwGC3OKBp1J6XILrPAYXKPNjv954u+audLr9dNtQ
xah2/fc1I/azZPttlZxEW3wyEPV1mCpM51wXz+4a6HGIdG+jje/mK/nE5W18Emue6pN9NYpSbXQj
xWk4ThvBzvBu9lzDga9GhWZ9NV48DBF7orQF6IKb/H042li9OSlsACky7a5+wijb7fSVNHotyGJ5
5F44TjUCyCi+3evSvhJuhGJlV62FWNybPYq9hemzqxCMfPCV2sli7ZtfxisHxlqYxU0YCUNsNiMj
0WP/c+FdS1N4bdTDSpT5lz3bvicfZXERKq1cJbJElBarMbUBcmmZttbmm0ZE7ztdW3IXT6S/wi0L
WUNWRXU8EE7dJfdBtclR4bQNJ7xP9iLVQW59G63wtagrg1wqjXmKWZs6XWVbx/DEzn8XHdUZP+dH
/T64C53wIARONtnNTjisviFXvqKx2M/gnGmmAma0za/lt/g62WYuwA1nuvIPc7lEAnCxygpdG+5i
XzdcZ9SI5pi6sdEgLmrFPi2HLSLmuxG93pUD8lLyYZKTqzCaL3DvIk9uLK8O5gMyve1R8txitHBI
94nruaFjxI/lofqUrEpZnfXW5qPyJO6y+6TU0yjpc9z5KSI7ujPZgZtdz1ePcFirwF5auECGAWqA
Sz4Hjncj1iEAV1hCRX0vW4cmmVZOrovH8WmIxdEloVxZqgJscHUX7nl0DI/5DjihA8oGecmA/MBc
2fyrIRdHWeqH4TAZTGG1Fa/Cfb0Ld/5O2hFzE20EVzqsLJV55S1Pm9MhLs80RBXbIdAA+L+aO2Pr
XwmQALGjcKP9XDZcG9+CJvdHmn8ab3G69X6rWIOIrcjo0C3ZV3cYc9gRq7J+TQXbOg6bb1eFk/yK
HEnCGnVtZ8ybezFcfFHnYgv6HEi6LDZiACQ/EHss3uYVWn6aX5BIHO5IHZx1abdLH5O8Eo4cNau5
IL0YLNrkdCxwz6GwM23HTeZCP99SqLTzQ3BdHNeSy7V4b4Wfk/RBDmWpSUPiAVrcBE678zcmU1tt
ykO3a6/X4l3YgUCU6blQQqLpvMzR/TDFtSaj0CylVbVXy6xBzr5PV3bhhSizyBV6IzJMqXMisVxO
UjxD3/p8k0KdLNrW/XgTrERYHltJHiHAqiL0gOf2cBUZEeUluTT/fpIC0Yslh8gg7fnl0oPS61lm
T8dIU3/v2mKHZQweACucg3lFLdY3ZTmQHMA5ZtO9RVEGOwxApCHvTPFqukmQDEpv1K28j1Yk/i49
nd7FWVyihQmWHsMWsPJYjznmFWDVmjR8zLbobMMgVgZ73ev90v1iUiud/WvnGskS0V1naaJoxfyK
Ps7W8gOMZUTP76n4w6RdK5Ne2E0WgBgKW1gjo7+3fB7KWE0aJp6/tvogbXVH7w9znjBfZsP/Je3K
luPGteQXMYL78sq1FpVWW5L9wpCtNleAJACuXz8J9dxpF6tCbN95cERHdLdPgQAOzpIn0/SLn/lh
60W7sr5zi6uvmmpZpgwMXSMUzpgv69teAGzs3RzW0Tbh00VmY0rqONkxhTu04aFW7snrqasPE9xF
wxna9bY5hZB5gXYZvobWBtXomZ2PCf8KHNQK8IVBZvbm16W3NIAr84VtnN31NcTVhmaqHJjBgw5I
0+rpMx2wjM820joTwn53aKvxvW7NZMPKx23+/Yp8mDFAvwa8Farta5xT3XZDo0wwA3WpsNgVB3Pv
JCg3J1vt74vt/LAERSccVCznYsLeHJqcCd41fr53EzWqouFIX0CMnZBY+dZtuJcV0xUw7PLzyflb
XD0wE69b4NwoF2h4wr+UN9kSpIkWkofiMBzrI/QYlsMYNgCY+v1u60m/uCfSsA2IEwTOQdCBQh58
0m+vzmyVxDQUqAGOgbwnRaSUmK2LPAA8zFjdDcPpj2P4tUkZ4/9m0uVtWyrSZLmHrksEr9Me3ND0
pwh6TFWoh2VET2TjC187n5jaRiceLJn4vqvz2YxzoU3QpPANKNxAso9U3/7sHcKq4NRceDYZtmMg
6XxVZc1d0lbQ3lIhPZGpdtBugXPWz8PawmqrqokLV0i3Xe/Z/j/lczwPyecLuXYWz1ay2h+1azEB
MmAl40ENprDaDTeggoeII3Biyvfsi3UwIXqxOVV0EV2u17cK2Bez5vosvyBg8dYT3UPbFoxGHSDX
jt/8ZBHuhQ+uZzQLu6jb0b8234x1d3j9A1ZnBCStS9lS/ADv6e82fB4aj3MMDMrd1kfe2stV5I6Z
Fw3KYTAF/tlscgJjeSbDizs/LaoaKkguofkT/j/3dfViOLmoW0WeHxk+D4PfFIHy04yW3c/HPqxS
FLv9DIqMm0LoK5bmD+eGEBN0Ew5STPuCJZlP8OVDDuCV+gAw2U11AIY6DYY2qjAhuEQkRGqELwHo
KPurPg1bhEty21ZvBlIXUOxZiKowjLcKqwwbjIVlj4dZb26dOv8F7YVQX24V9znX3a3Lsy5QrJ7l
NWzKgH7ijAoFRVm6eYb2SpSHNg3m+ynQY5Gox/5YxNb+8529PEwIBTTAYjFxiDO8dj0ZmDuNGVKh
cAxAVRy9CPNKMRAUG3WfK0tDhcMDMBVxB3zo6jvq2gKNHwifgvsFbGuDCK38YG91RNfVD3y/MyOr
KMpKR96CaxFOoFGGAIJbLOxLepys/vs89MZWxr5OKdfmVl47XRw6uAJrKm/sAxCBSbr/iYzvTaJ9
tmrtV7YJFRZbM5BuAee2foIcBxIMxoz0Vdaiq4PYNTdaxJLNWEL+5vPzjjlsFVaQdFnA8K3cGHrK
nW43CLTzvUQzZQcvAEtzCMXTALJ/f47rwJEDyQsw0oBZYOh1fb+UYnBnTUItxkMBNPiY1KEDPb7E
O8xP24HvlYcc1mRfyQM6/4LRuAfPB8JsWLM6N6j0Elf5z7gTPvzV7ya8FfTRwoh5nnYAqpR5kfAe
ork6jYgtNu7TFb+EUEHOFECuAc2Q1dlTMTXSuQ4ktCEQiTbB4sS1UN9KrzjMGGusDf71czdxLaQF
DhHKEGiZuZeYGId5ZVZnNdAh4RRqYR16DQoMgPxEIpl/wAVv2Ls88GCehiVE0ZhPAMfBeUhEIblm
TGCD8p07h0fKHHe3PECTYlcEbQQRzS/uDsRK3ow+Z4ujuRXbXvorFGhA9YY/cCkXg+8TWxrVko2F
fqwizRt9MSKM2aJev3Iez6ysHBaknNKml71OjyPfymKHsQ0nJWOB8/uMpwsHHe/XNcL6tuGdKGUP
C2Kmi290INzKqsCdyL1p5gExGf6IrWDh0omcGV1Xo+Y8N+pK9iEnLQQ8DOm6qiR9nN3bcZuk3J93
f5xAw4+APw81NweqG8hSV/dBcdMFsFAgAq27/+U0qwJoHaDBv29imtjR58fzyuk8Myc39rc0RB0g
vS00KORId9wn7l7OrTBMrXxu5sP9rbbvzI48pr/ZmVuw6wprabEstvde6ifxw/ymaLgPYRf2oYp0
p/2KQQ/b8dmDjG6NdyCuP/8RV64CogPAaSXUB+do9XQTd7TZNOcthltf8zFpW8P3zJfPbVxzL2dG
VjchE4w1lscaIDytxv+7wsND+1UWo7e7MleXJLmKbHC1XHLrTOY4gqGcV35mqIFjSv0/Y2/OT//N
ov4xsyZgQnlRQARjBAoEVWDMV0GFOAERQaz8Mnfbb+kVZwJyr/9b1Johva8g5gaeOxRx5ikpDXNn
LNVGRfbqd/MQgiD0gVcxVreMWAxLGmCi7b65w0Pn/ai6jZOwZWJ1s1riQGBwhomq+4tb98Pww043
0nntio2zoH512KBCyEwzBX/1BOXzyIkhR3zisZU0e+i1R21gRHn0x0kboJMoX+o6sAsGQrnVe4bp
fyMjzkgArwfl17Bw34T8kA0YrcusHVXJcfaUU8FqZ2O1F4v9MGzbwLLhQb2gOWYWhPG0tid+5ZYh
dMUCfTlqRrsRj1wcvpUV+Q795qgsqBoSnoOd1VZ+QdcNk8Abd+niTYEBDyRBstuANtK65dCLxVrG
v+MPLYbSXEQC+kMS3prIVqx7Y8PzXqQSK3OrekKRmy2k5BFfoTh5mlLt3sZzqRj0OVuWjU93WUaT
tqD+J2kBwbuyTsEcRRVjXuR4u3z9A7ijoXmq38viQf0w+n9eQ5P2AP8FRaDUNVgzvXTLWAIgjudZ
T4Yw/QV6vRiixBIw+qzHmKML/gUH6JXtQzlUgz0grpDMrzzHnDvcG5knQeN/lwpLK0FqgRkdvJql
jzFx5ebPTwzq9xIrJElOUaY8P5IVtNLmJlPpR3WSFWF/GnZ/p7fNXTb+i8mIy9dazumYIAKVPRgD
Acm5RadiRuMYkMIWUJQyUGS27sEFeu/FDVq5chqkCqob9iYnXdFiDfOt3sxFVLKyv/KdupMJfWh7
GZUAdhiYv+ygS8SO7uhztyffCuU0v+a7xQ3UkGGTt3LUy7bCyv7qiy91wzFlXknsLHCcSIe1ZLzR
caD+xSGWPvosMlrZWl1QnWJSvquw1iEGIlVWoirg5rN75CNBEW8ubcvcKi+uMJ/ldPQ/5oyww+md
DmQ/7mWzfPOKyizxs9Wt3CmEcUdFLWBOPbAvxk7sir0ZTycA9YONW3LF0Z2d2dW7lFN7TA0TZ7aL
htDrAXcAHXBkJeRLeUsfnURW1v5Fi+3K98TwuoeRBwx+GRf5VenmvT4rRYftg84JrsbSx6CdD41o
3hU8ML5sLHPLnvz3v71P9lSA7CJFOglGjsgOoKiFjyoJ72WTdN7S3JHbs9o+hO1orwGjiDBpPbQM
QS2bCAg4I+uyIXU57Ct3CtP8dlyeOFCtlbPR2rqyiZIsFyTEqBFdErEuzlJZ1gicSmm9T86vlj+P
7l3nft/4iFec+JmZ1UeEFGXLSjDXfGCNZZNy8AFMQ23dwOy3spmDX/uKv69q5U6tjE4TA4Wpz8zs
boDebZsibALe72Xi6pMzouZcVuOWE726SDCwg+LYAj3rOsbNssVQiQc4erkXe9e+7RIbsJgpqneF
5os6apPN5PWimIMiwMfMvgniLeNCaggqxh3InzBMkhd+9wuSEIFkYIM8MPcbGnBkDP1evsv113QL
438lOgRNpXyTAegAkfrKZUMum0+g0gLFSvaw1K8p29vDn4mLoiSG5UkyU/AFYIAfLI+ruzcbApqp
AFOVem/czsxmPwYw671opVLFnx/RK2HomanVqzDOk0uEgZJsV+81VG+aUvP/Gwug5EARDGx56upQ
cnXRoHOID5YZ1nIaWUqDfFyM6HMr104EyvKIXmTgjjt9/smYJzLPQA3Kp57umxmYrvi9ojypA45k
v8U0K/+ylbcC0Ywk5QNhBdhuVsYMTdH4SCbqG2aBelfjZ/X3ovz2+Yqu7sxvRlY702dqBzIMfDfP
21vsRhv/Cw9/torVC+15VuXkJgyAxie7ZXsa56HwZwyoIiL4F5CUK34CpQPM7KAqIhHpq7KIV0xl
DmIrhJcHitYJTwBKifR3EZkxielJ37pF16IrAMps3CfQlwAKs/K+FWtsDj5g6ZjwoDxMPiC6vhaU
O3W31RS6LMeA0FkCQyBxiUgW017n5y+1QBiYtp2MnSUcPQ+WY5WA/BNwiWqb40P+8tUBlMp0iNGx
tksiU9PtjHomTvPRXCx22MM0hETvXg8BtdyOU68cRYlak2E6kq2LbjskwiHQpMNJ2BbuVR1qog3+
9LDj4YCmqwddLmR2a0QGazEn089e5aN45nvGtx4cyp9buGx4a5iBwCrQGZX0Qevj1yyiMLiFBFXm
GrIen3rP4mUpA7jvGnQsEteifHGJnwnf2zOInn3VtiTyLj8kjr10hKBTBNvj+jeAIDjlrEbRtdHB
bGeAznNOPl/mpWs6t7A68w1HQ9RLEZ2S5jatjpb9xVy2Wg2XvvbcxsqjkwaCbTa47P2KP6rlO1OH
vV1gnkoXvpNtCbZd/WRoK4BbG0WgC18LErLUKwwYE2btKzyum7fPv9hlwxxuHFWE/7OwcrSqiWF5
IHPkdGa2q2+W2LV9GUxoL27IoozvhzcS0mS6h9ZHPD5sWL+2YaZmapgrABkRFJzPHUdTlppdgKzR
Z6+Q1aJgkAL6iSRDkNt+pfv9q5wQzaMt+MVVs5akfYXkgQZtqXOzIFvzFAYOfzSExuwZoi1z5IGt
MvRovymfcpmbSR6if2zJLf4tlSgGR1nmWnbMbyTSozhkJ1n930YRX1sUupWg1kfF5BL60CBpGcAu
32Ja+69R/YuUscW3RuHkaTh3vVjLbzZWiaYzqlCicGGj+MV0fLPAtW40+P2NY3Ht2AO+KSWUEAde
HPuG9gttOxyL1oPmomSqsAOHB7Icrulf5JnYJqq4sjTQr6N5B4J55Jnrozh4eV0qXd74TgHWqPro
LFloLy9CbMgVXuIKwV1vQ59Kg0YUYGLrbI/QRaeljmaQhFCwOxl2AFh+YKetGvKVr4j8QFITYPoa
PHKrUz5YlFlz5SKQzvuHoet2tbsl9PjxY1cH4szG6nTzmtNhWDCGoJMly/15Ef2rnS7lq6sN7VeW
jfy9bXuQkzp0tsJqMY1vTT81mIyaBh9tFCWBlE8WDIjC72fO0zIgpGkfBNihRsjSW0vQGDO7yb1v
TdX4vdWNdyVz0bNLu7nXTiVZnNTv3Qn/Y9pwY2fRZQIGBtykt7mJ8nnaAikbMqbdGW4BMjXGaREq
bY+uYifYvrB06KUC50mCTFST4leGNcQFfG6NwJAAe5Y27MErXPsgxrSI1bEEI1VmYNqK9V0RpYVL
6nhWFhJ5kGd/1Ssr3bFW5fvPb8S1rQSPCpgf0LNBgLAKsAzoBLA59QAXo6DGrIdQKbeGgS7TZ8nc
Dy1SnBUEc+vTUqsCLFDkA+T7OC1u5FEDb0HtG94un0HGJew/jnpMUHOArxCJHi77OhzgAyd4q9XS
Zx4ycxxTq9oa47jiEs9MrOIBzaFIzz24q6VOg0p4PmlfHfL4+d5cTOMjDUcxRZd8jEjHsUPnHn6a
TOrM4LjFNAWHit4Hqw5BATcDtFVE/ItWA3Cmoi+5peF02ZmSdURcb7wwgPpc+CzMS44qaQAcNhPv
1eEhZgzzJzsUETrnwbzTpsAp/kUyc/lZpVkIlqpYLrLa1WkUeNAbtQQymhY3oJDJ9Keh2ChRXf2o
H4MJwPAju1hXGiBtloGGncnRtDGSyrhjkhsfkYnpAzOMmAQqZO/tobkTKCBvxJFXEhqsENMkFgo6
yJ/WPRaLew0XGvrLC/hjZLY27JzIeZD4+m22GhnknPvQc2MrH4p8yoISIoylJ7bniThKPNM2lf6V
jBB2MFcC7j6Jw147EdFABws835I+ZggXcFpCYhgzd3r4LwAWl1HPua1VoDDbo5LNSlv6s44xD4i3
lWXjk/GbSbkPaZxgKWPm6AG1jI2e8/WtA58XEiq0MC+azk4KaPviYFjUTOherrIMPTBOLoG4ZcnW
fOqlX4ZsCgrigCmCbcl2V1s3YNdAjQ6wAz7ra2s2X2m9xfpz6ZdBLwLNFiwH2oIYmzz3LlQMH4Rv
2DVANYqWvYIM+JhmNBhnMI2MXXqs562i5pULfmZz5dFcoipV1QNZwSMttgpfB117lB0qTIix5xHU
jGCRmY9bathXreKR04Ebw4TCeuBCzDWS/howC7xEQd0roWi7nddvuOsrW4a5qn+srL5nCiSOVeWQ
va7SeWfrPLTM7P7zF+HaQkBA6kjYA+BoFy/b2HttVqUNGNndr1RRAwYBOnBHbT3ZF9NVeHkAccb+
6w6aI956zmkqMmGD375BKzi7zXYkAqTgI0qWNfYRc6cz4pp4C8107YqdmV1d7jrnOoQNcDxKRLDi
KQd0Xk6Cto/yket2n3/Ma/vluFJkBKDPSx28XuOaxSfw5jVIN6h3X48bB+JKQx3aPhLOjNoOAA/r
BncDnlOVaViO/rDE2k0HTpQq4HH7ln1gBf+LHhrsYaITmSdmqS4EW+yC09EZNXm7vLuOx6TABDT8
Ibp26c+pC3rdl9zGymbH9cq5RPVHkjChWIfHdfVuQ4eg0+peb3y1v5krgXYIVDSd6PP9unY6DEwy
4YsiPMC0j/wVvyW8aZGjm6X1SKSe5NwUGiLv2X4E9xpLvHBrtPTaFTCkNJ6skGDv1k4DGa/OwHAu
H7U5mi1fVnKbYFR8CDnIRFFOXwebWyidxOrJPrO6ciJOTZHZYOzbJ8+SHFrzl5ciSZ/suAqLp81o
RNaGP7O2cscen7S28hDmuSf70CdSudk7dR+t5C0YxJXXBhdBN5F4gzwZ8sXnm0dqkMLkptL4mor6
XPlIlofFcMGwdBqt08J/fH5WrhxIlMJVvNUS5A/Z5nNreKVbpgrchEZ5caZ31/il5xuNhMu0HnpU
v5lY7dTcVAtkAjJULATSi6Eav6N+HE6mGraWunH0r7gqdGAczEoCKYMrvjr5mODmhkbNBjIIoLdp
drojgs8/2LWIH1kaYgq4EBDzrbGyotK6Xtg47upBi9tYOyrVg8wyJKxJa2Jxyh/c260q5LXI8czq
6iO2pTm4mQ6rIqRoc0oPmd5YqO6LzaLFtSPx2wLXrQSowUARD4IoPndeIPYBhsw66Kpqqy93fUlw
F6hIQ67sIodRWjkcIoNuemPE3QFYtwC08n5zLzanza4dC1ng/I+p1XPZEPhJDJXgfSmhV2buWmMz
EZQbsPIQeEn+MbGqo3LDEJMuveB4EDcfEs1g0C5vJck6yBc3jvnlFmHaWUoMuFAZQNd75SPQtq2E
KRBhq/VT5T031Y1BHz8/51dNAIPuoZsJ77BOVXp9ybrChgnhDSG0wSlUYsB55H9u5crLj5X8Zma1
M1Y30IW5H/kziPOi+mcZu+jea0HzzX3ZhtxeKf1Je1LtUYVI/UVFTiedmG2zaTD1h6QSdBb2vo/b
238xWHl5IGAJLWfHgogEtmj11E+VNfeshqUxaJ6HG5BnHHS4v8BLMPiKY7GVMMs9Pz+A5/ZWX3Jm
ddVZNpX2JhTxa0xe2Hspl/BBtnXcoiO5vFIwh7EwDJdAg+KigI/595KlDZhQ6+HAqi7wEMd/fjYu
341zC/IX/BbFVJBU8RoHFroe1KV9r863DRjgI7Psm50DVaUtz351x9D+c1FTkRQWq7dQZYOqtAJF
TtlDNQE5Gse9Gw6Y5WviYdxt8RNfuWEoQ+OVkoUr9ONWB4RT00rTEo04pLV+P5Ag13rfyDbKOFtW
VsfCNY1G9zLoTTbsh6rtLVLARvzHO/Xx2oLKQg6GrStFxE1Nuzbw4ToLJA9QNC8LJ1FaLyjERm3h
yqk7syTPzG9nYhx6rukpLEkNXRAdRGonos8Xs1KalOgXTK5iuhJKIJJydz35SDDWQCYHLmn52YMa
j/s8wSnw+7C+7X7iCqNUeivxoF0bLqOfvm2Yv3IKUf5Flxu1Bgz2rVGwlqp4RiqpCCRlnhzF0UDY
EfehjQH9fqe9b5iTp2zlNuCe8HJBBBB94XW4Wfcpt2dKkCvkQNcjsnhAZPE+Gr4kh4ZIFBhx9Zed
dT8/bhi+spVnhlfX202hLJe7eGBmBgY9PXJ+MOEPftUHtp/v+J2cXoSKx4ZV9DUvF/yhB61hdv/K
IN4E2qtGG6yfpM6GNihLlZIvRtFqy+3QqtkLeCZrdeeRun4cxsoS/qguXRrIqn2RdGNbj7ekyI3l
wcoXTLq11TDEFBGT7rOl7oxYRyvmMdW6NIf4iEmyIKcY6ArwXEulzomJIoAeaOH6lTUUx7yZyB2i
EYpOaN6NzDh6LhnnxGSUgMd2EYpyzHNVfTFAOIj9QHum39lZPyuRp2nVjZNT885IJ7p3WKpgwK5V
SZj2ebnLKuZ5SUcLhCRTy6t7onrLsSapG0NBDc8Qm7InW+FvpaPlcYd8ERzEi+zMSOX2rLX8YqI0
LOplCFLN6SLbraGeMJmGD2U4E60C+2enzflrCq212R8MyRQFEHtLgo63Y3bXDhkk+WooeqLXBJEf
YflTXbjiK4S+cithTdtZoWr1aut7k6JksWiFB9VFAXmznQ45utqv86y+h7wbwBDMy8nB4zpxkEYA
qBniP2uVkA18JnHXWm6WzObCXtRWGUjYq2kmYgI59btpEHBKnLoli5tKKMWpoqzuQKRStM4tJsWN
b53AxCf4yUAUrC1ZUBdV+oBojv/CPvFHVN8zkYyjRzN/ZGMVAn3bPpiLqd7QcXp3OnjtUVQkzks9
91130g4UXyjqFneO02I82Aq75Qvm70GaZMelVqK4MXj8LjOm0zRq8mxoIDAd0m/LCN5ur/2iFBbW
UEN+QM/mOwNMLwFBrzxkVtaGGreKyNSnx2bu8s6f6ZTNEAiDqHADBWvfpjZVA0Wb6ri0hm6OcGZM
SCtMdiAaRr9bEwUcabQUvxT6oU1nES96xwPeUdNXhRe47rLXGYeiZRsVHn+GCje028y/iJQ+UXT6
i3vqEKoChIOs9YrQgRKgr9RiiXo6trEhxCkVk3KEXSMpObDzhRGhFhenvEhIjiZWw13IwDd9WNbT
C6lT9tg7ZobPAFoxWy+yQ1anU5Jn9i6z1J+V4b2ZQkB6BYBuP9favYthlcHhsdund9Tsk0WBz2j1
fTVnj9IoUfRDzRS8dU7rO6wXe3CwPHptixFpi2i+nlf698V2XRKg6gXycwjthNjGQK+0RPNaGhit
PZ/AcVyG0N3To1SdrGSsFvWhxL8G99SCmecC1By2ErvZ/KDnA4a40hm/xAh52dzMDkX9L23uiSgO
+uTsNVLt0ILb2VYaksxmkAgpT2zIT0u1YM9KfHuUUfS9rSkscAt1DqqG/+g96qLQW+9G5jwxMulR
S4CP9OhsRKk7PmnDZO8crX+qW3TX6hxOZOo77huEgN177u9dR2MQuXGWyFGUpJ3nBGKkiW0Mz3ZG
E09Z9JeRV20yVcN0U5emHbmk+JqWy3dIpexy0vb7Vu950i3VXdtCf9sUZlTkbpBb1Qu6yD8ac3gE
uVQI4UgQ7XlPdTXd9FkauqkK/UDodmmYPVZqJ9DdGZfNfFcVNItzcJDTIRyNFI13aMhry7QfO++e
q8yMoC45+o1Rs6Bree/TZTgUNWZf4Fwfc6rhH9C56Ab1iWjCp6mIFloDN6IrL1IvHoJ8E6SfKRRF
BYg8TPtVp0pS6O09azEz0zrJIhzmM8bTICeleztBeTTKZv15MfTYVsvm1Cu6CLpMA8Fmnmd7rRNK
0tllwoj9Mtj0cTJzujMpSF+YW3aPFmaB/LzJm6g1xtdagZZSN9U8nHLX8Wdg8iKeWulR4SjiY8z8
2NBcDWw4+YgY7r7vpl1nTU8DUYKqem+YpqDUM4XofwU2eB4Cu66jHr5TQ0tlBxb9Kkqd5rtiDUlj
N9+nvNtB+/QRg9m7mmSvbltFnVgSt9RxT7TqALK2I6QNTchmqxyfbkbXQqgHszF7vwW1v49MP1hc
HH5lwDK85XaxnDeHwFmXIA1hwynHmGJcNMjKWPsym5iiyJYXpnY8MrIsvzMqcAjniyXnkk0vXmqV
RRVVvywVIrSya9uDSgxskgk9F0XzIhUkx+gDQ2sUuLeUq4/DjHw8dY6zS9+4jUYO1Nne57LZKY25
hxbn0Rq0Vw76ekgyKUcyZ8+jLZLULW7MbrptCxN+vfbu3Ep5zVoDL6IDPiw2Q2OyOtKp+0ps9bXR
vDxWLBpXEKYM9cFAVx1aqKgwC+uOeBRwNbAEUSUtokLJXd8loOJvJwDlZqhfy7/ucanUGwj9QnTY
ScwiVx8LsKv0UekOb4iesocan4RFk0Py8lSOzYjHsNJBVchnL2yB7woZgbCNRwc8IJmH6fjMooFS
qggry+xHX1c0EURXn7N8zAwQyM65dihdiz27g0iB8u0z7Y4pdZE4fOrDXPc636KzGZZQUo05g6gI
KakW5CUfb2cq5kSnPIWcTeMUeZIyhoOnDnVgNmUdgLSySExC3ECzQanuMrOJ+llbUFVy2+mbplRT
76tj5b7ynmZvBqrU4Si0OTKdqQ31GeXCSnKlQ422vyUGL7+CeUwLTbUmkSNGdU90u4DcbvqiqX3a
+VAv7YKFjZPfEwI+mryuy2ORwTtPnfHezzPFqG1ma0Vkl50XEmUpvkORVnlBAa6uw8Lou68zSQGK
I/1c+BNx9Nui77ImZKkBltQJxWaaKQQ9Mhu74BdgqFiASaEIScZCMRJlySxwLhhAqSLnDLvKmhKW
VaD5SiEcj9C4uM+MunmvRMne0wIhYdDOC3ss4Em+aB63E9MWUxo0pC9ECJpRmsXIQBAdqk41tX7j
zEQEulgKKFgsbhWMOqIFhpaRr1TuT5rz1h8VnCtnQm1Dc957yxBABoC4vB61G/CE7DOF3w6za/qt
vTw2lXfvLtiptnV+ksJO2kYf43r2DsWimjsGoKLvlc4Pvc5sv65nHbj58bZjLJ4M/sURkLzvFeQN
IAeZjqS3zS/Zkpn7TlHSyOk8UfgYSxkMPysxdoIsRHsic9/HtdL9nCY16Wn5017aAyqd0ZI52sEw
LMwzdYtx1LOxnQKMjAWZ1SQDzR4LE4xpdNmX3EoKkUZ9BVfQtjHlij+YaKt0wx5MRDa0WdovQ778
6jX4v2zsE7Mdi4BUoxFD2rtPbMG0B26Z0HObHTXCq0EP+SSgLLJM7AkaFnOiWuWMvzxvQ5SAvyzE
eVNsZwyLwksD052kIspYRpMxWKFnsengLP2zNsMdIg5Oej17NdlY+MTs1D2Q2QCitLuxxHcSFErG
RDyURntb4gXkIsOE77hTRa5Gfef1TUCgq4w6YuRV9LsmMX6M63fFnKU+RvA5XD7jOwdC9n6uzneZ
5qR7r9ErvLnW4KuDtktHitjIOZWKzX1S1koARfEHGy+I7wwNA3I11wNC+XEW467OKaSwxph7XYin
9q6idYwDmsxtxjD+DiFhlkXTKII+7XHcS/vkpS6YHTGfrLnPmNz4maXtX1VmfmcIp7peudMMNoR2
X/YRrVKekDG915vmLfeae7OoQH+jAEzC4ZjDca7tCO2V3p8a0oaToeF21SaNtbRLKtuC/ibvFT/V
puGmbhv3REaGy2W5kw+l9BOdgCPySpb7owUpvglRfK/u9KZNBpR6R8eLWAlJpqGof2hmJ47pXIrA
S9UimnWHfoUjS5PUQn9dbyLI9B6LqggZ6IGOUBzunwpzzsK6EbjYEDGHSjUd6YNdpZCBtiy4eFfc
N8SFGPro+Bai8kDoteuXUzbuynmCkvJYetAiLkVT1EGej1PY2irDRaiN3IwodW0p6SvK56qr79vJ
SSr+vrDu4AlkxmAr9zS6g5ZSACT10R67w8iWX7TMJJpOJKw0ObiHRy3WCbGS3q6R5pTV7TRRPQaE
IeRK/+gUtnE0tPmX4c4BNNR5oEKa3oUmF1TB66BW++a71nPlWKppE+ZEWyJ9HCEdni57Z7QLdA6t
ItTMZbqdCH+nk+rEpOeeX+jLgouJJA0qwq8zpNM9fwL0FQi8gqPxYuXDjD4ZKZ3hrUbXWj3C95VL
gljV3qk2PsJcQuHadzmCKt+2pwbkFLmD2ApvpvoD0WvzrfOoM4Vla6VBOqYErA/cnmK85Bqi4nq0
dmrK59OSW+KGlAzh9aDZUTZNU0xGi2U+dtiGmJEzgKwTugpkQIyemjmSll7fCxWppj205VsnvDKp
xzZNTJWmgw/N7f4v7rTdMxSqyRLoGTXfCBfIq4kJZR9fSe26DIq+1LrQq5Z+V7KxTppGDBHyDEC/
6tZMms4Crl5N6ydUQow91MkWv+Ag0UdVxA0Ky5wNpAbj7Pm6N8wPKuZZC18hBUIeWFKzwOTDWERE
ndv7adJmoCSWsf6CGj3b13lnWH7NjfHZVdz8SFRe3pWOWb/WUD84mS5L5ftLYw8DTnfcospfDekw
6sxGMjiBpQP17ORGE6I1lgGXOrvi0VUn11egQk8CpTCnpxn6MgTxuNC/Oxl4FX2gjfsxtIU5val5
oTC8hg0GgoAnb78qOi9fsnJKb+bGmXymtfeN0mWxa83IdTn/6jqFefQcMp16QKMhvllP9V5BihqV
YIhcAo16HHx84yyOCIXVd4M1bmIX+YDWOJ/0Q69OgITlNaYKe57fFlWFewa+6DAzKu3IrNqK3Xko
TjpUtnczd8D/SvPqKxs9fUcyipRhYqhFAn8OL8aQVtgkd4/tUPQtkGZuubPVBigX6HoDlVU1+c0w
DqAagdxUDCwpD9hcaaZvOOP/UHZd263jWPZXetU7ehjANGu6H0gqy5Kv8/ULl4PMTBAE89fPhqum
y6I8l1Wrnm7ZMoR8cM4O/ENLTbvcEhpmS6tg7R6EuI7uoA2Mt0Yeh+QGfnvpg8VKrXILqzWgIlKH
luVmlZ0/NnRQb1LWwf2pqDUeuXkd9vAE1OD6jLM8CwaPgQbzLGDeBPYOg+cV0hsm4pmIsugq5Lhy
PJN1peYHsujYVYBqVl3wXqVVjbuetz6Nmbhqkji4NzoOd1FnSJUlfNX5S2XYw060Ub8wrQQhS6GM
9buG585d20bZQ1nHcespeC+vO2ZDXjY0kZgbGqffCz1TrkRLY7+sB5yDeAypHVIAzuAiAhy8sExh
qOh0ysEJSLAeMoesIXCqNS5imBa12Gjk+9hSHS/JcgRmdccjX9RduqMdi9dwptevjDBVQXiQiHyL
4X/Ak9UKX2lgkTXetTgDerNL95hfRKGQqzyo5cgWXMkaX+d2fWeWSXDk1lDeMZWUbw1HDr1vVXJN
taTZBnUKZHEkoAdsMFi3xnG3anECbR2riZ4cM4aqWGAYqOYj8txXWRkfBzGkhpvootqnoNbudI0o
x7ava8VVo5KFEp8CF46SDo9Z0VXIyAkClldcsZ9N3+p+kEaR6ioOjkukxCzjOR0Te8+qUMFES/uG
DlJatz3CMs0Dx6ROENfhGRwmquWxpnsolSRddraoTwwLbteUlHJPVQblKnZqgXxx3ou3RBvtHe3B
l/aM3mqecRzwhyYh9bEqaAl4Tsp5tAj0kkDiKRZijTAZRlUdflTrOiKUIrevIb3QPTNBlU1owqcQ
h5vqwyIap2wWJ+XPsWD9HcHB8JY6rFz3KSRWXd4aEIyyB3t4asPAPpV62uKhoGZ3jWi6+7rM+mOa
BzEilyrrYt+kg1HsZBYWtxlHppsgHQu3g4TfRQkteg8p0GQnS/v1Hrjg/CFHZPIU27Cwd0OeaX6f
wCjbxKGGrd2ZzTWK4tYKdt0C5tJZGa0YMjc44Iy0udLKOlorlc2eYO+GMNExgusKAbSFl2OB5A2x
YEVtJQGIhkq01ZiSLQynKH80fdFepYFKf466Fd0YJCvuWSqo6g0BGx1cd7b9HgcpjC+gVYc4PEaE
7WqFXu0TPjiNl6FaIA6kQZbI6fXkoDkqxINImsQd5iBNFkM3VGRFi04cihgUd7dVumqhZFmqIEvX
gwYjOAqgXVuX6wj2wR8GAPBveYv3P/yKFZ4iy0iQ84xS3uAO5hCKcceRdl4eJvpdwNSx9rBqI6Qc
Ang7rhMaEpy2jc1w2wTEQrobp455V44tIiuE+km8iVNerCi0xjBJDgw/NDj6MVyDSUVSeH6UihVe
6yGm6JaoNEGiBCXUytxmIdgVe7Oscu2YwjOr6NwSV35U+3At1JKlXqoxLi27hJYSnDM0rqm3WY09
zldZXViW79QqaL+bTkdI/PHrvPs3VSik2x0IIVJcIcAmnddt8sFkNs9RyyvEU5O9cfoekhmYifpN
ARRFNAroAoquoMdOKvA4wRkYOKinIdFuvJnbYhn45U4vPR674yKDCRC5+3WvLmsnNjAKinSLp6CD
T0lMmt4OGDdQ+qocqghluAuM/MpmkNrrOVIm7PbXzckOnJdqbIgvWijUANkFNf/JIAZEKKwNpMTN
p4ZZve6W0bqeVf6UFcGLZsBQ1CDzIFmCci6/1NhivRN2P6IZvA5XLeK7VMHyNc3aj3Njn6jZtteq
v13Xg0Y9mDgwIQP5HO+n8zb1Ua+bLKygqOMcG+g8Bfrrr8fucgGeNzCpNqXEUIqGowG42SxBSLku
imBhZnMOCN+A4WQ7QMKBDA5exRQMB7mgWoE1PHhtqAos8pv6GjIyPvUN2ET544O5BslzRjfnm1V4
1qQseH2Zr6QlWkgGUMAayKeq5K4PVV/wrVn+yAc6Uz/7dhhBgIF/N8q82nQJJi0TEbcY8szFsbC2
sX1vqHPCUZd1fwyhBIECNAGNW3uy/soIT2ZdBW1airABDuqni/7VOZAHZBEXJVhaeCV5IBb9eoF8
fvXJsj9rdlJaFvaQh5yga9LQC+brQK0Tyy1e1R/apgdqQ1oXDI8588PHX7f8zbbGUAL/hKovJOGn
Z2NaWzQwOZZMmufWBwQRxMbi3bgyVNLdRjbKMEaa6odYN4pt2CDP/Nn8f731/x2e2PXvXRT//h/8
+42VAx78UT3557+v4reKCfZR/4/82H9+7fxD/z6Wp+K2rk6n+uqlnP7m2Qfx9/9o33+pX87+sSjq
uB5+NCfkTE+iyerPRvBN5W/+1R/+4/T5V+6G8vSv395YU9Tyr4XguP/2x4827//6TZU2Cf/19e//
8cPDS47PXb1U7O3i908vov7Xb0T9J9BBUGZxQOTUAFaX4nzd6fcfWf9UFQgRQstV0vqhMv/bP/AY
qKN//aYb/4TGBKJEEB8AMoKA5W//EKyRP9KUf0KIXhJZAPn41AX+7f++2dkc/Tln/yia/JpBy0Og
K+dVbPBifqeqg8IIhbhLi5JO6fEi1ZVXSQ8wPXWdpJ55ra6kuGuIWrr/ZWD+aP6sOQl9+XNz/NEc
6PcUtw/YadNjLYc8KEip46t1lGBbeOP42kbS/ZXdHLRtco2jKYAvAJmygCnCWF3AAmMVdH9kpV+l
58PoC1RFAG6XSkOAL/8orqz3ma7Jq+Wsa2gPdWngwSQo7AIBi+dMoAGv8qIf40O7l3ac9dp6HpYy
ZIBr1O+77WyznY3kxcRRXN6KCvEOsFxBWpmAjIIhQ10dgipiMSxUmM9ntUt9KasmrXGNuc6d3+Vy
MNEaxKd1CnYCxnVyr/Y17Hi4Xb022+bTfAFeo6j0uuQQ3FUL1YMH86J4zu7Nwxw87PxQ+2wY7DSp
h6J+QsMnh7gFykxUkPFVctrFKl11MJj424Sqz2akszGiIhXaTeZ0NAXXeagE4+unAddzBAipscI6
eZ7X877ccZC7/trU5JrtkzDPUmd8zTbSqhOpxU+DtlUBxiEkL+bw7XJ8vq5KQGIl+g3oMADBL1FA
tl2OecGGU+IcqXpsul0Z3v164c+1MLnvDDGE6qArJ2QafCTGqHag9Zwo8wQsjdNJdgNsdUSsYBAi
Sj6PTUAcBmImVk/aCknRRbIs6IZ1uFClVGKDeqPhA/JAHX8OL30eQ1y2O+lcNMD21kC7gXWLqvvA
n0NkToNZDNN0M0+7N4nIlUgB/qBUT1J5qjN8+xpHx5W1pUh4oZ4wKwT57ZQhg29DvwZc0+kpTGpO
IP6vnlDVtprSVZDi4Yy7v14XFwsdncKftkGlpbhlLuKvwG74gOj2JLYRrEeKpb3pb3rvr1H+L3tk
QmEAVBW8aTTsr8n6QMKkUkhCPzRkHIVxS0qGROwcom56ealUnrY42UFrwwt0yqt2QiNyIkP7kMIr
UGeCl9e6WVpbGAOmy9mb8nJJ4EIGURxvGFxjF+jBnlJovNDmDaiwjQYpjWCj/BS4TNgS3PE52R96
cUqAl0WBBMcmg/7PFHiZdCh3hf3wZiYQ60ieo2EzsxbmGpjso96IGkVphzcF1Rvf3sqrX5IQKVxb
fHYtlRTnBnCiyYmti9sRFxaM1zB4l4/qqBlMkpThh7JNY8iqFTA6jH+8UqyPFVnAJGLjfPClzVy8
BO6r7d+laF22P1mSdjMOTY722+SZ1Q+Ns83Q2K+H9WJUJ12cHBsGsThFKe+jVB1YYt4FwTjTwOUe
nrQwQf2iNjIGRTWcyDo9SC8f09duh6Xi5xDanKMHXpy1YHJaIN04kHKBUsg0C9LxPKxETj9Ka933
Dw013Cax/B+/HrIJcP9zWsCuwFWCaowqXfPOb5I2phy5zvBj2MIedQEbaSiVItb15xid56/py3bk
3H15TYdVgAKdTU6054Grd+VjwDVg8djWNtMt8Ecz8OxPu/ezix6j97Vfk+VmBiVSdCz8QDz44TA3
zl0URbbqLof+/lD5nvnUbcqXwGXLcGn49CpYzF3S383f128w3eNBC32DLPygKMdY6U0LiFWQ5p5e
vM5M4TQYxc4+6+pk2Vco6/EuDT/gQrgaTLe6Hp6DbXUU9ylUZUaIYLpc9wE42maeczfT9sVFM2l7
siHSlA8JEJwfxtHXYNbKV8R7C24bP/Ryfz1PT/zuFDvrq4yPvywj5Mb5QNBeV4EXDDSYuCmP5kN7
lL6+FpwJjRcsL1G65Ef/AG80JCfnGEkzC5lKfYAv3wCoNBS8wvBjBEfdGDcZElJjvFHGD27MHjff
HGhfeztlTqhQZyn7/I+ZlXamV/1O3hKqp+2LH/PR8cUjcbKUqLyFv3RuYOz3XZPtk7vfZxMvRNCt
pK7pvLfI9DEzac2cnD2KwmM6Yo/KMC/fpqvf1SHmvCMmhLj/O3oguA04vnwaTo6CNq/FUDvKGxBS
sGQG7+DeWgAEhpShOZNuvYzLP7fDn01N9rzuNHYf2lDv8J1bLd8BPr5MlsQr4g2EIqJPekN6nItW
vt+DfzY62f9Dr+RpkIQf9XBbxj9jK3bLZK5jF7HepGOTfa4FYWaOpv5BO75QAU+MFNDK9INIDK+j
Ypn07w7rVilwOkr69Osz5v/Z83/2b7LnzQgwSLkLYM+OVKUGGSuc5BUSwHLLx3fOtr0p3RIenht+
R/d0rezmTLu0c9GPiyX0eYt+2RdqkdSFjiO2XSbXBVTpdTeHTbyzsLx8zzf2sr7XHySNhEOdZv7I
+X+25X9G4HOFf2neyqBUpeIqEYt6n+luTZAoSqFMABSQ8WKO0K+bu7wmadvLHk9OAjraMZxHZZPs
JUGx3PbZVt+loUcgdKwttWjFhQ+kw2be6m5uwj+H40t3A6WNa45DPtlTRCVG4HarAka+9DrchNfO
Vl9ojwd1K7XbiS9mPZ2/77oGGTM8AiA/oU/3U1IPRodjKX0wfMOFzS6iczhkXcc/nEUGJm1zZz7O
C5B/s4sd+aIH0wsMdYTr50dvajXAA2nah0q9XuluSx0+z320/vVe+i6AhdQKpFqlOrYDYc7zVioN
KgkDtU4yvynF26vHdC+zZOky82azZJddUhVou0gnZIhIX5BC9dSurchRT9YtHWCT7ML5xYT9d3hv
3ZPn9JqjZN7DQX7uqTMpFsm1e97uJNY06rAiwlJP6nGwfKCRMti3wQD2AJSG88P66G6L1axP1/d9
dfBgNCHZALms84E1nFrrudBOyggxgbuierWGmVD98raELDWcs2XyHErI02Aga8cqMSL6IqVJVLi2
/7XU3zTkwHxB+MoyUIFV8fKYstQbvaziLG5OfYo8ag7z5bk7cjpQnw3gEapI0R8k4ibrPEFRINfb
9lT3t1TbtfZt3f2cWeRzTUxuYRUQht4yulO7DEF1wfQHfo2kxErqa4mNNOb2m3UYeb9udq7VybFB
9FqrgEM/RX20tELiR0GxDkEu+3UrFyHGdPwmN7HKK6hA9c1nbszIf4D6JEUL6EZ6E9rGol9l5uN8
mnauc5Nzo9CK1OwwpDnIhJW9DUPq0mBm3mbamLpERTknMYCDJ3Bl3Fi5S7m2aJuZNr4dPqkTgyIr
siDIxJ3vUwJIf5nE/an2g/omLA8BbrVgAwm0qyzbpul98PlomEs7X9zgctZAeoU+GW5qeG5Pxg+W
RnYfRz3O3WClAMoC6hiy9/qK3Q3CH4q/YJ3x3WhaMtr9zNFdlCgKAB6UyMKMwSN6DO4ceNNa/cwr
G5UqDNf5MxvOgJAWQr0MFdaLwvVoEAI35fAlBYh+2KVVoEVXWaAzJ3JTRsLwwWkTo/SNRImCQN+U
Zt5nwxO12qTZ2GlumKtMT0ryBj4EoG0JZDPxybx0UuJsaiMPh9DN9cJqqGtyoLYfQy1lmU593qAm
2+0SRpRegEbcFSojN6kOygX3eNLEUNlvSyDf86XZFCNvl1VaRNWxqYpY3FU5MK8lgO3xT6aKpL5l
TiayBfAFbfDMHW6oW2pE1uANhdpqoHGZMIAPGQMCuk5NnW2YUxLD46CjDm5pOB38s3RV7GNT2Khm
txSkpNCKSb60WqJvnDpNALDDeFxxGmX9laKVoBRCF7mJ1nknB8sGQwQ4dGeAmiOUPKHbDzzdI4o9
QgE7cgieK3usXoCjDl+SvGu4B6Gq7IoqJIePGnBnP3knFbK6kutbWhPEZoYo+DLLKODBBi0KcIAT
o4NtvT32o1u3QbHNaj4u0iyK16kKlfNtCoywtXTokJJ1VChACgBqzQ/p0NpgGELI1Hbrxom2xWg2
iD3bEAwADSTncFENNTIOtRnfD6pa3Oh5Byl25MAJmu6B4AMsDwh4gspIG62UymHhMbZMLQndkgy9
VL+qGWIffJkxMm+tIZNgN8DEKpqA0Vcr0WMSZ1XlamMfLQB31XOPUjtU3RTAZ8htFxF4FouoAoPE
14XtFF4VJToE4nWq3NCQj/FDkARFuyjDqIeiKwQ6YYdoRvkPHmlgKvYi5alv0wao9ELPb2lc2CfT
YpjMDEVTWDo3nwSZ2k5eG3Ukdy0ZorccR8xbUedhsOgta6x94LnV2IP7dWgD7wZKHpQOVLJtegyK
a5Vdo27jICmvKquzU8mOIJlDb7O2znMgTbVYQBhOzyttHzAWxdDs74lqLAoDAEIoqHMevGtWlebX
jWqFznXejb0WLzXWkgDaFMQW7ZrXaqCtSJSn+drUI/CYBFerYF9bLC02TphTpESqWC3em6BUf9II
KLXbvMs7NfBNAJMjENfsHFzJksdgX4SizTVf1aPAXCjWqLGj6PUQ5F+1dvTlUMDG4CMIqa754PYW
xb4SfaDDdLgGCpjHegyN0ERAnFSPqxBkG5oM7Nga8HbbW6EFaGPEYng4YnsO1nVCIiN6qgRQ7qAU
FQqKPrkJ5qqBAwxCfR2P1fg2Ztw2HtkgagKN9aYJfHBvWu1Iqggb1IqgG2DGTbyt1ADptqocmLYW
GiPdNYVxPezlKtDuDoICF3Ls9Tox7oCGBvWlsCtsoVgZ98Km8XANDwVtXJGqMR952xQmGGVh2K4V
nBB0h0RPWIIarPRvWg3o1TYIwuFnwkzjpLRKAiIuz6LoaWxjBB+sbTKxzlrAUw9Ox4Tq9nWkt2ug
LwdPs9Lxvap7JzagVlG0xiPg1/CdSJUGCOQcSFOAbVnU6LBvN4YSil9OWdc1JmnMHTBFFb3MSk8N
iInkcAMuUF6j1FO7OiFdtCC5E/V+V+WBWELkEQRWo0jMZFvUqFMtY9vu0jVjCQhKQOM73Y6TVgeE
ljjCWHZFQZiHqXJAWIf6+1VoDS3sI8hYll5REhtMWMdsKq0CHyRNhg4UNCTEMhBqBiAy88EFiq9s
nkZWABTq10EGkCcI6bRvYq8ONfKeVhSiKubQM8MP2romYEEnBfiwGUgkrtolRQT5DscqRO0KMIKz
nQ5ctKuPIZQ2RrtZFzG4YIGF3wJcECSb0NySpjyMZn8P9O2hCa1bAL3h2hCoP0o9LxZhqSBj0Ztg
jI/qjaNa+wiQWNfQyF3R9riXoei570AB8EvQx1e9RtdkrPd2U0a3hgq2n8hfoT360Vlw1h5N7kjP
4XavOiRyY9TQwcdT2SYZQPKmfZfqkgPDlkJAKytsnb2DbXtDKn5vqd1CEcY6LYvlOEBPNzO2fW8c
LaO5L0kRuQ0EFT3ox+877AMAkCPI6sh71S6BVtIB38irxhudeskaoLNzyChEOc28emSrPM7weUt/
6Yf6p1DpU9sMiygifoH0O6rrinMcSMhuqElKsHkU7LUgPNlBcd2UmU969opr46qMsSB7TUQe5TZZ
2+1obzQqbngDCouGqt927Aoo0qk5UDH5uG30CLQjXgeHhEbjbdqBtWib3UNjJNeE47ZyaqdakhRz
1Ts8cTuoFixyCq9HQGY10JpSvgiZ+ZA0iAcaZ8HU5lA25kaJwUqxHFxhDdhTHgms6uSAn+SBsqqu
wFsHoozXOhyX9CF9gmRwtm2t4mcQiJCvIiMBe8FObY+xCpL/Dd/mTtW+szEh+5pybRerKUhjIYDP
GxTM4o0NDhOcxmz0D/4iSu4NsZPdtV2CmrMVqLHpAoVIrsFKBFuSa2nouDaAxBt532GvMOqpAhYa
oLrk4OhGYLyMdgbRtBp29s/Swwlc/ChyjcoqF+AuAxETRN0O6exxP2Qt9ylg2ELS/gseQ78wAX0T
vC2wOxHduGBVWy7Mn6hP4K7nO1LiI6kK+8nQ+wYVlPLGMSIocnJSQXi6DcL7hIVYR9wgBl2avKjJ
pnDqQoCIkgYZJgFija6Zj7mncOdGT/vXWs2qbNfG0Lg1IJzAqwPkHCNfb9Jkq4F2vQXDNHpsdCfc
JIrDQbAH361doAYtPMtk6UEMBYTFe+cFzP/2xgiTe7hzvJpDs+oN4veN/aNWxaLoTXTfukJJaB0p
d9wEBdMKtgWL3DYTOXhWgeU64XjTWA7uuga0zxLRK6NasETAqyzCVgV/Ln0BZ7JYFoNcDwkFn8yu
XMcIN4RTcADSYZt3erQuS7WDfUr2s+vsjWmq+aEz81VGcGSA6BguGtvyIeMLwVQ98Zj2QiFx6im0
9KrC1BYDGDNNyw89B81aVwY30zCmHeDSPgFMPyf2M8Dorma3wSJuxt6Nag0szGZhAs//qBoZ99pC
IEiMB8czOn3PK/Jol+q+EWBggmGieIUOkkCqgr1Okipd6KK7Bh8EUNCYHBqFrrSmAMq9djToWyga
Mxd53JYbnLz4NnEeN5tYtdd5ZfGPTil0zwYnpQfzCyoMGUQUFFCTTUTRI7W2aiQ2TcJuMieu3k0G
XvLIyujKbvWnMUzHARwOaj0l2ClezaFDgd49sKFNFpkRh4s4IWIjOvKmIDh3ewQip8wscrpCTzNE
2x1wSIRdFWWwNwWERKrsKoYBJy7X5sbo1QW4zEetoTnkHUCDz9l4bemh7tddTJdJSY1NksThtaWS
4q2nKXiGbQblP9JpyIdZD1Zrmv4o4P+V6pYHlaoc45ACMAQ5x50B7v6KIwDeoO733g5N9owvtsaV
+jpUlroZQ9iNYGoylMh4NXhBzHcQm4HOgcDZUrXah0HMAlxnwF+pKsztmGPO0pbL/nqGVS+zXF/p
FUKiri0zT1FBmAnhgOU6QQOKbK/ZK8dOBDRUBs8R9SMOaLjq8BJCL0Pd+BYtkwVKEPFGHRSxiDh0
PMGic2mKh01gl29lDVESqKQgqxzXAp9kuqfaHVtBh7eHpmMYbDWcN349Kms1AXGZ2Up+HZt1+qCr
3OIedaDg0vTRKSZj5oMcUviQdGKrspPa+jwF8VYPtHAZxWX52EZlez0yLU+gRpARDQIywrrPud0e
cSqV1zwtkgMLA+vQG1C/YWoaQliSpPmdahTOKklE5Slx1yxNqKXfE9oXYCiD7lHmpTYivsnaJSFm
taQVAxt7NHHxVyr3gHZsvRgyD0sIiKiIbkXrt8XwYAtU80CpgsVRRZ4i1f6RDAKKRZ0NBgyoHIvK
0uAlUfa3Dst2RdXdRTYCFfDxYDYSqE72JGwVHAi1IbUbh2Cg0lKEYot4U9W8NGv15tBrQfUSB5k8
CiJhgmXdc1dRAjCSaNJ3eGtmVXSCZnpaXxdmmP2IehrgBjfq4a0Yy/zdYIZReiCMVJ8HMLW8DpE1
onaE7k5qhn6P33VJ7XQQmIgZfFdSqLi8J1Gd1NtOgCO4L0sNbxIC3hPFinXQdmGrAFB5VQkOUoUP
h1l0T6IKrr5xRNIFCbtE4OkTQtxosOPAelQwkWDrBZHR3Qth2zHzUSHUcBWEBbLHm0wh4Ksu05zq
XeG3Ev+87dTRiPaYd5auu2xIkz3YzYqxq5xh0LahkuqNgcOsFFh4tAczvAYHWJB+T7geZz2kGlAU
REYJjzfkcEXkaKFrVpQg6oFKmJOuI53YxnpEY1CcMJoi35XATFKQh6hSGl5q8wSA2rjGmwGaCCmN
4DBEM6t9b9UWkh4u4rhErEmWsOJGIwZ55oEZIEUX1on1FlrgBGUrLSsNGnhVpbThCZG8Qj7wTDGq
3NWUfOyvsjjIxS4H+k7B2Q/FkNcaz6PDCCwMVE8AcoCNVqaBVY70alB7QQ/7LeYlHQnobcVDvFGA
WM6jDQJy1l+ButZbt5oWkeAVoRUEd1GIbSBM0xcpdKDJQNQrrojOWBBw06niJdVYancoM7Z8zQoa
kR9lnufJvhsAb1y0VifEQ2s3BELnVteLFS7zhgo3GHM2uI7qsN4nJt4VG7VNreyjh7ckhDlwxjrd
q6JB6uqJW0b43ioQYV3MJBTnUjiThCIUMIgFVMuLhA/gjVDCAzmGQln/0N5Eizmc7jS9DOw4jDHg
NK+beOBfIKssllVJMzbPHH50rQHFA2M1051p3uuzBRCWILQOg/YLIHCRa13bttozinVv5T6+oaAc
RMt4hUkElRgiI8t0OScSeVmxgtEHpH5tyP6hVeBLz7OKTkkhtUD15+opPOhLukhuqwDi/OMuB8Qa
vnsHC1kTz/Cgcw/tawoy08wsXoBN5BeAoASwukj1oWh1/gWQg8ohzJK8FNFNF50C7Z1I8Z4xmEn4
XdaPJu1MSis05/3YoqOSzIFwF0Kfto/XJdziixWbK1ZdFJ3RGHB9gMmgdH+ZNE0DAvEsO33JNspi
uI+W8MVwUOXVfLJJ54yNL5aNbAu5TLhmQXMOUsfnA6gEJYTWCv7CAojPVJDoSbJtXlh/e3VOmpks
lCQFqVpUzYvKrrKNscyW9aN+47ywJ9WAkYPxKY4+l3z+dnWaQArDYwdJX7CMzvtGqwQRX91gh3fA
xmd+qdzgBWu9ylJuv0gUCUJdrWHQ916CY2x4s1Lm3w0uIOuwAjbganiRi+5CkZpF273QqyzyQ+GO
ezgPHwO/2OFONY+612AlbecsLCYOcKgD4oxB1RGlXEkoQT33vN8WS8YyHpuXT7B877Y7+u7ctIj6
QCPzsg+IpGwUH3kS0MiIi0wAJIVmDqPLbWlTS4FTAsYeqMspsjhPylxo6HidQQ3Hp8B5HtiWe1bu
6jfpfuBX8fXvlsHGXMuXQ44LC3bvkKxB6RWq+Od9D1M4ckaZhTmXoJfIK46gcPsUB6C6kE7k2dXf
Ptrhr/S1xckRVKWW0zK1eGu6G1JsBfmb3mlyOs8bmJw9WTwioTlaL7Ksly6KI7tvd8aNNO2oXHYL
+T/2ODN9F4MIioDcMuCRmVhMyqSQCNxJEvUtxSA6mTcAbLGUYNmuhKuuR64k+Fh5NPFgnXHZuDxl
LVWavEgXIk01zOmyAQoLGj60eJPVovqYSMLtov2ABv/S2ihz0B65C85KOGiMoj1A01G71qalKQeE
aDyKqrf0IdrTVbt3UFCM/PJRvdFXfIOHgDRI9Pu5QtxF2AFqiUZRqIfwrIQ7TJaLRjSGN4N4M47Q
v5IIiyXdmEfbxSW51mcG9HIez9uarJw4gxgD18SbSKBUobZ+LV/zab6YWS7TLiH3gPlCmU+Wz3Hw
TGqLIZ4X1AS5JP9ofVmj/wTpVLC8gPLnrOXFBcrhszUNtUzHAC8b0irnO9xmWohEoXZCOt7XPFBa
IKbbenxfwqwk9rPV3DUiB+nrOvlsD2V7aLEj1gDG4bw9B8+QCIpiH5nYDDAtUZBkmRk/eflNW6Cg
i2H4wIYDo+C8Ba7nulOqArVZaU0fL2y41sH1u3U7wEZ84zAsBz/38VrDQ8DwZhr/rntfG5+sEbDz
q5GW2Qfe+htyhHKps0yOwZ5cFZCq8LR1djU3oBfARDmiUqraAL0ejp3TbQ41BCaQrjulYm+vJFLQ
xoNzJzk86XIOwqZOr6LPxqB/jDo09AIuLsNeFZXd8vpUP/GH7iFfx4sWqq6QQO6W4XV9KLaoda3a
bm5Ov9sT4In8p9lJwMM5a1HxFadi38JdIbFdSC/6ypNkrYlX531mEuUKOV9B0mxVRZwBasqlOHyj
sqGscajUT1B3gGTmSpLJIOdruHzD/Hg5B738ZhNKuAx0xvFehBb91GEH8q8RqmBQLqkgKnYoAaFH
ghf6Pr5i3+vPbFMsom20+nUvL2dStvknREeedl/gcXHRN2YDiE4WvljKnmat6yjrWJ05zS73w3kr
k7uv5jgCoNh5ykXy6hTIcrSaNXtiXs4Xjq4vIIXJpssKiJhWZncyr6zbYNWspD+R/my60rutnAeG
XSxGkGnx+kRMZtoAv00lyKH4zPJksN6llD+70dc5EBjKUvcklnoOJ34xS5O25Hf5MksKsioI/az3
XtsD1gB1UOE7ECPtytz/9XK4iBZABDzr1eTYNNWAQsdK9grqyDcQ41xJ31W65LfzvboEskwam8yY
otZNnOjWe7JJD5C23sUnhx7LnfRpAUQ8+MnnZAvm5myy2jVcqa1A7yRvub2TvQNLyhcbfvwL+PeL
RT/p3WTRi6aiZYMFYriKxzCUN8TDc8H9SVbt1V9obvrA/X3m4P0GJ0SgaKanB1eD0TLRnLLVPO6q
+E9igshKA5T414vksmOg94AHCJI8jkWs/fPVWPc2CwsbERAsuULtoLcz4dzc35+sdnVwRgUFwLe0
FbsUKi0jACe/7sFFcCD9Pr70YLLKx6yDGFxcvyXVESrGEAS/7qGdCBE5opR+pD/9urW5/siff9m9
BVLZtZrWbxUKiUrvLM307tcNTKNu+KMhT4NXBZC4BgUt77yBMKpEJ/j4lgEUC8+mreK066w39qEs
IiHBNLeNvuuQbuuKTvEklgbN5+3BesEwaqa8DSGKSbTas5Z5kQ634QQO4eDMIEYHQmlw/5e981iS
G0vS7rvMHm3QYgsVKiNSC+YGlskkobXG089BVU93MpjG+Ofv7azKrKpIDwD3+nX3636+huQY1qwf
LIwNFY1rZZf6JH9rpv/r0T/9lLNN1llxPdYN8xgCY4dK6IrjPkxkbim612R+XbjUSRhjKqG+L9p9
mQKqpVUCNYE2g6Qa7qrpoe0VG3ip01lPf/4qX7g3Psun33YW5ErqFOtCL37vI0ee7ZDeqWdKXHTn
vASSa/xcHotH89KYzxefBlVirsKYNFWU38BAsl5ZcMym71ZwtIzFGYPmwlH+xdbRVx1d5sRpiwIX
/eu3NweuaDph/J6kle7SaUe1v/vWaDJA72UvaOW+T+f7Cy/y9+PP+mzzXM5LapS07uqJFHYmls/8
qGi8touv5pHvSe9yuxO3dCJ49RhsA2v0L9F71vX8SyQIyYljkZiMfzACfebwElHnVqmQvhuDBMJz
mz2voyoXnnF9b3+yceb0VHmpEKGQvodv5matq3GDfm/+sJ4TX0drqXtCcnq+7wl578fDxeLobx8V
NSpa+RFMI5aBQHa2UrnoFsKoNxghNq4bRqILd6Frby1sUUhEbeEk7HM/9rPNpfDz93jjzPL6yz75
Ri2OtJJriu9rmqY6KYMw3Va1V/2l4vFiL//q1n95x6sxAylrzkpmsrWzxzQTI0HEUmcd/Z0TVtrG
YPJlPSMFmsO+/bNW+X/Ynv+SdD7UH7A95fKWv8d1/+MXds/6h/5m96jiPyC6yBairPQvM+WAH/sb
3aOI/5Al/gP4FTR+FJAh/yL3CJL4DyqgANaY2ddkRVX4+/6J7hFk/R/UJ9c7GgstaolS//+G3fOr
xyHhI6ddOYMUlBTpd8lYqdBg6YzrogiWbbZil1tp05UZVGJ1++nN3Py9/D7TZn712L+b4pk+7wDq
vYI2C5hKZiTQdR3wJWi3S0f2ryHC31ZIZg2FXI9G1fPyQBD1RdlVhkAn0HyvZ91Hr0cOkYRjyNOt
MI87NRHu9b77NojWIStzVyjpSxLU9JQK3VaOkVHsleMcDG//+6cnWmU9kdVDZTo7ThA2qoQ4CATb
zBhH66Ai6uPmzybOfMz/PPu/bJwfH22fRtISY6NzkdTGt4KO3bY+ToZ57Uvlwa8+56cH0s7OCtUs
uP6Hiw8ncpVnrJtjGRgvF57o1xHC/3kiyjxsB2kdrvl1zXCH3kxWxxNNMgoXMDTDyIANum/pi1ST
wi1VxghlGpM+/mz464f7l92/orFP3toKs3nuaRGlIVN4pDvhhq7aCyv117P2t0c7Ty44nARpnjFh
QE4pOOjTNt9C+fb//CRnsxu/2zk7bxu5b6euxE76NHPetbUdcw9QeUgoriCr0KFfKAELfB1c1FNc
d/S/j6F/moYlbug4PpjcZ9kHPQx9UmcUJCcflZnJZYoYFKkNf96VToNmd/Q07LiIcAauWBKQgRdC
uK+f/dMPWD/zp8+ojU0JL5IfMN4WV/pmuqq4Pxts81q8GYGudE58felW+0yx7feHXr/7J5vd0HSA
+7DZepM7MyoTAQuJ7ovrnKx4coCjNLQI0KrGkMLF4uiX6/bTA6/u/pPxUWqrNEoxLm46t39CaeUH
AurrNLW0aXdyTI30kkz7WTXv9wc+CzayYoHNbOFxR0fyw0Pu1Y7gxJvGQ/HLrzbh9aWnPLua/d3i
2UlSL0nepjFPGe3yJyp5VXXNGMRt7hgOPeLc2K2tGPROiR1dj47irSOvF2OsL10Tksgg1akQcJL/
+qo7QZ7RfdFZ3LP0LEmC3xfDjoZBFDaVxTcaOmVy1XqeTMudNP3451395XemeWJtCVlVUc+cL1M5
qZlWCm8gzLdFyOUogiD/mYlzvxFpQZ3QpWRLeenL0lbppe2fLXx1VDPmgOYksqQygMNf3yCTBFPO
gCZDCcGb0cm21F3p5i1N6ksQXqiDfOVs1+sllZIRpczz67oBEioTCZhCGcJldKkbEFmfLlyYneXB
f6/LT1asdcl82n1IxYSGlWGFoXuKA96yXW/MDYSRI9IK4SKX7ewu5HeDZ8vAshohCVIMdu7k0gnu
5k54ZWwUb36/6Nd+zdt+t3W2HuaiHVohxlYFI3v2Ws+wxaf6dQWpme7o99yPx07xVA7orDdO7F/a
9Rc+4XmzDn58mq0G+5LyY6kExyju0aj4/1gn+l81BZXBPPoPfv2CKIjQUmwyJ9MKN3H4s+72HeWM
Py/7r/buZxtn3suMi4WbvB5IeoX8kv6oLeYFC19trM8WzlyT0QVLx6SQAFw9dLT0EEibgZE3yGc7
8VLr2JdPw3AmfSrcWP02969XBlNjHfI66toj/jgY1oWH+SpDIUP6l4Gz18VIGtOAGZ8Eje7H0oSM
L3XVYckGTxyjxz9/mi8P78/Gzt7cIJtBGnIZZuuP1VWC0hUDUq0trug0N9wE6GI+5ca2BF5RHJWb
S/DdC+/ynJKzANQ1S4V3WdW3q7hcET3/+fkuGTjzF/oSIxO1Gkik1patRx0A/39mQf51AwVzLZkz
ijF2KiPj0V2FyNH82cKXXvbTNzq/8C5RV2wmDRPZLt4SUL5G3Dgbr+WV4lUbGrGkb382uC6w8yj2
s731pX7y6rURlXnOmJ9t/SXGNm8GK3CXidnQVkSqiNkefN+fTX4ZuIKolA2Gh0WZNOtXm1I9i1Vs
YnPwzb3uVPfLe4UePZzUxcvdYvRopbnSLzS1nOG//nbxn62eRY+p1BX6TBezneyYf6IFlOZsy1cO
TNOUaGghe0SQ7k9e7csHGs9T7mtvQ/rUE4/Btj+/gS9jvM+/5cwTa3rb99a6kNao0nzqf1CmM/cE
l2j1oD/sprsVxLuqYYfh1XDUY///4arpqzOPfhuD+gj4iN+Y+oUaQidYGtwBhJrtejFuNagW2fqD
stgiLyP0EKdxMs/a6UzGoPlQbLvxQiD21cH3+Uecrb9U1VCHm/gRCRIyzfQxKrpjhMmFF37JytmK
o2oRmbm0WqHHXwgqF8lU5kIv7KUvHdBK5xKZDYOUceaA0lhs1XnAikCcYOrvYnvBw339GP82IP+6
cQKm5xNRYtlIfW1Por+Qby7qhYbeL8/XT09xltcKvbKUdYoRs/meKI/qdE0kcpXMx7qwLpi69MLO
Pr5GvzxzyZjqy2k39b1tMDrz56126ZWdfXlBbccYQSx22sj020tvPIaZdmF1/VVY/82JfnplZ65l
lKqVEs5z0OGYn5j2Te1V8XDb0VtJeOyNz/W97Gfe5SD50hs8cyQJzedduy45o5OcmAGBsr/gN796
gRa12hXqStPj+aVCpkkZ99E8W1XSMiPotmrOSDoXF5bCl4n2ZztnkVA9TEj8rQfR3+2peIF3NCRR
KE8fdDqDso36Hz7YWTTE/H6mJgEG9WZm7k/xTe6QI6G7sAC/PO0+Pdh5tW3IJEHsQqKu8K13Bld8
0jIAzTEx1+DQ7ls/hE56sVDz1Sb+bPTMFfWS0LXh6ikYdT8x1+IZesYoh0gvUu1mXev9eZd9tQw/
mztzTEkVN8EoYy5OkXGfTx28hT9bOKOS/n18W5B+/yoJ/K5VYUaTNprF6sJ3AeyvaSvRirpiSS91
6Xz5LJ8MnW3mDH3hrGwwNISij8gOCsmXjqMvvo7FuBPKBZy+FFfOdi0ogDjQ5pIB1vBl0HNblO8b
VNHqHF2j7uefX9wX+/cXW2f7StN7FVTPait/los3tXowgosfZ30nZw7wFyNne4kCtzwJNUZWIZHS
W/x1xCa7BqvE3WMr2yGwyPBiv+ufH40+1F+PQz0LmeuJsGoYKARyCZ9zLCJed8G9f7EgPj0c1y+/
mkGsd9GUCjOTfGOkLxX13D9/oj+/PYhAvxoIGULLFQMD8WTQVo4GnKB5utk4aShv/mzq0is7O9zN
eWL8usVU09yKMQp36N3Jl8LbrxJNFDlEeAlrOYq2518fiHuLnEHXAvrUcfQYOvIzNx+9gi79jbRv
3kqXiXjR5mZg3mavl675v8hofjG+fs5PGY0UCpoEdYvPpTzl4b2kEVZI14GyKZAGzC51s375QnVa
TOHnSWvb+q/WhlCt9DJilJgGKzSdM3uIXoR+9+evdtap+5fzY27j31bOVghCimWVZ1gprqLOUxh9
vSHGCNy10q8z5ro4y1OzX7v7LhWmzlpz/mmalgKaMmE60dH66wOGZqAmlpSs4rs2ozrBpvYQsq6a
46oWtHZLxvod7ez2GHrZ20T+Fl+sRsO4Pt+D6qrngtjYSq5ae6PXz/Dpo2pxkizMTIZsjygs3ibd
ZOA8RPxwvKdjOsCHKoZgWQzn16ticBeNUeEndYrErTUYjOY2WUTFoxqKSnc0pFNlT1bzEIlIAKXI
8kkdUr0NWgCSo/SI4OxRl9eXB1GWghchL1vy4LmK8gd0BEs0w+dYFUFStGMx2bWRtDISH1HPuOs2
4po8RlrarIYGxLKuJfIbkjZwfkRl6bQ7C7zHYro1DJaB6REJHs13dFllJrwZfdi0+jiOHkQTWARN
lgjWDfKJMeMlVhxVkT8AXE0dhEkN8GRtLvNVQAZx8xLP814ICkvZjPRM7ARJKUJnnKbbRZBeaoGq
plVqSBOrw2aWAssXisy8sgq66Ic8/RgivfP6HK1MpH5nX+goUY+L3jooD790mVGvY9jPVmO50qqC
UMjyj1RDa3opHpH925Bg7kiKbpq4vY60JrW1ZHyFpOnGjb5JzfkRRdPD3EduXiabIDBuRcFyUiU9
VBrQYhbyrD431mM8JKSf0lWeQkcRBteYEcdNrbeeWeZCKDZyjibkPDFvvEHAIE3e9Vq4lfqOy/An
1HPdWZPcUR9Qa48Ht5iGCRZCyWRZLxwa+aGo5GOuIx4RW3bf5h6q5jt0MebiJNWESdHsVCnyqQrk
B+bCJNWOprfAuoWDYUYxWbljCU9SgL5r6yvaSRL9jgk1SdpJMtqujlLbHXuyvhWMK1QLhyWzhdEL
291iPHTdqyoPdjFBDXPV5ljkm6l/j7PejkcnnX92jNiCXnJn+uuEzF0AfmULoLHBpBqY7tTimMHf
pwcux5WNKXUBkSlz6SlIyduNx1QFVHEVD63Tqlej+abGN0vbOYu2D6bDArIo2cG1idFgMJh10aWD
pW61pbDnHEXMcbGD4K5GznIJv4krVzUT7aDZz8Y27SM/MQ+Bdaz0YqtI111f+cICYkSr7XRGW/5g
TRuN0kBmwW9HrF28Lsdol7bfhuAuEasV0oAWY39AGtds+o1Yd4gOvwTTT70ip0RQI4G9sEWvMjd3
PXJgJjwLfXA686o33vP+KBirLvKEI/en9l3oSi8ue2+eTnpQeI1u2HN8kGVKNzemUDta+b1CDrj0
A+lYSO9Guxe5DVEZcN+EHDbZfiY+7SI/aHdCArXKF+RD0fNf5JsmvyqDuzh38uRmHl6H/GeiblrZ
XxADlaOPMXkNlxd9uJ/mD6lxRrO2x+DJBKpiVjOL6U1jCn5ZL6GXxdPaB4PiCagLA+H5RH8EAFQO
u5ZNhBitHaIuGQRol0MtHujNyEMUlBt3wKfWJvUVBj1Ew6mEW7gDLtva0ZhONAdauQyltMW2vZoZ
XC4cq3qUY9oTMqct3icE9hJXmagmaQY6mvdh921UXDAaaFH7oYy7ORnta9H8ELV9PpvOAiMoiYBA
3IiI0cgHiX5G3nwQc7YMzkKfvfwIgorVue/qQzEPNvQsBuVLpy/2Jm5Qu5kCwdGBOzfD3SgwpQJL
qFVmrtrf5OK2H06N+px1oI5aPyYA1IZjPcCHDDbQw4JZtlP04OPrMrvO5I9kue4yTzXsmJfSRaUj
dydB8NkwcvCwiD8nFKHD/t0gHG/fx/YogERoHuQJ5WsfrJyiXVURnS4bU3SQ1bSNeitHxzjeCN1V
VD4oZuJQsLFLBHQJsK0RmI7yOhWoijtmtzFa3yj9pNiAoLK7+IHYqExOeubEiUxrzW3UKXcNcuFL
t8nx2/22C0/w3NAnj0+B6PeBqiDTfhrDXaw+6/UdbiVbKDA1m7p7R77RDvJ32kl+VEi9c7GzmKeO
jpIVeSThSuAaOlX42letKwTLPpxoAMlv9DDZVFxDNe17psOZgFSwIDWW5But2g4Ww1zyqzIXjiI+
pgvfJiwdOG5OEdW+1B6NRrbN5EmMbqPgHhALgZbhhdKxkjPW7XHWtQ2yra4SQORvKn5R6dRoks5J
5rZwYmIUCRo99wpgU9OxwuXF6egWJQ3WBG1tvZvN3FUnKBA0FII/JmbNIooP2XK9aPopFE9Jm9/n
IILsTklviuBJCpODEJpuzvuCDOYtuuxQyPJUiYZj/YULkNtGHffCPEOtsnBTRuMYCnOcy5PCIal2
mZ+MAeLuPVI/tZNOL72I7jLucsCjqcrOnJ6bBXcgZ0+LcJdMz4Vl2kYUo/V8koM3VcnQjZZfrPCj
DXZJ3T0b5WHKwlsNYEUTHcU5sEXpph/gTOoUHrJvkSnauaX0z2bSBFu8y+SpkyXDkRjR7m41+ixt
iIqzbQaK+qSMGll9v0QHk/EYREPn9K4X7sc838e1eKuXkGua4XvfDcdSBjcPTiPS9MkOxALxyLTe
D4t0n4rjyQzM62aoH4VO9pnMgt0XvgpK+NFZ+KlpiHN3qTOkdgW0Glukkk1h5JDNqhPyOAf+oOBY
Q/OmoGgYjeE1c0j7JBB1t1bx9FO5pwQwyKpjjgBbleImL9eTbl5CryjRztWn5KpGNLvprYNqtR9j
H260Av+WyJRLkZsGl7LwXiGQOcKkPC9ytZeU5GoQ9oNSbOrlWpYOyB4/Sh3vxci2AS3bRaTyhabw
IxWVQ6JXBA9LuG/aqzY+0QtMr/lJZOQsrd/aQnaa+FshPyLDmAp+VucudObe3NLe48jDvjQ6W2yQ
Ize8gkaP/gdID7vK3/F6lnazKM/FDyHamUxUG8UPWboK9Kcqggz/bhk89tPUazYi0p3utaUjFm/L
4Fu9H2mryrdpW7MraLfqi9EiEQETaNbuBPOeA68aiFT2JWyVWyG+Fap7Kb5O5438vXgdNScWEJ9d
+JqPHCxLvrH0QwQvc97kuZ89zTnIM3stbcaubNxki9/z6RteoeYExZ2k3USqm96blKLT18I4qKYd
0Qg2AUu5Rre71J10q24Ew0PopZFdlt/Q+zItLyhwO03A3rSjZq97SrpJC2d+QZDXaMB52nrnaOZ9
WB8Dqt1PcWBnorfgQ2donXRIJdu83Bu6tyhQ9UqbI5yKZWNXauURVa98SflOyx4XnZQtcuIa6lPn
RNJtoH5Eva0rXuay/2SRn3ovS/t58oYmdxLNpWTgqAXdjz8ElKmRzJK+RdVtYbyVzaEOKzsZv1XN
4zjlble8V6zz4E7Ndwn8McH0hhGPzRm39IgIB7Gt4RPlEWRdrflCvDW5a6tS1g+/lH8L89CW5MdE
9Y2EHhHIdWhJH/Eg1QiY7UcI2iBw+vkKNRLm+B/L+S1BDFrqHaO9lzt/6G+mHPCi4cfzvby8Wv12
FA5Z+1J34LeMH8A2HVBWTs8dog660EhCt0T5sYa4plmEUmHk6ZCNBDBIBijPeTi0hqP1t7K6H9d2
+oFicB+7BMOEfi3oQMnRJL/ObAvpYn886q9DW9m9sKlLv09drfTGJ730ggVwXU5eoNsSogYdmC52
j71iZg3S9Q4uj2HltmDKtgzeKeWmRlUfzIYDwKzdNFlpPL1XandmDmarUXGoxGa9X/TvIpEyR2qU
DzaErrZZPLAMO9HYhMIxGqUt01MDfKaNKnmJdZiWzfSMhrUUnSoqlcsVlLlWjXgUk+qvFyalPUwu
H0E1N/KgOBFwTuHDTPbkp/D1gtmONvpBbbZ64yajy7BgN5EVudD0mBJO7pTX6F7NbrrFNUQnQhG7
ejKNbf0hLt+HzJGYWwZ3BeKutlVYcI+EnAX7nOowMwMD7EqvplQiwrfCq90sOTHVkZ47lOyJIcvp
1sh/VoVXRbdjdZ1b2/Sa7xGwG0Y60oWnjDIRHWQD7CsIU1ecMVDnh8ANet6sEw1uTKi1nEL2PLgp
DxxWozyJwikfuRR0hOKl46ioZEfI2Yob6RWcXKjY6X35M4i4s+tLX11O/TfmPvUas9t58Qf9oF8N
2h2LGql25MnDzJZ/hoywDTBsd9bLeII0Lf2wFls3PDP1VNOVquuuPYbSju5l7aqQPJBrmvyQtRxa
dvQck2iRhTI9W/pCu1fiTZLaI12H+kuUv2kE8npwKi3PBF8yIYyc37IO4+qqGTc1A8yV0xlHVTrI
yg4U5ThfZYWbFSv7Iy531EkS8YaNMtZ3E/IDkZ1Vbvwz6l5MHJbBxtnw2jlvaJc56pC3eHniQ5k8
r1zW/FSEN3HsjHfFSLJ1Cr7J3WuBy3kFZBjdZ+0piA+QGJuSoxTExjcVYpx8rWb7JfMUsrxIwd5y
Eg/GFXfupFFA1hbRriIVfPGDJLgxKnmjzf9ZVw91t2nF3tWWI96x+VAYrLgz0qNc+vEz5NWw3Cch
VLub4bZKbLWA8uYY6UFsnKx3rXlfH/LkWeZkexgnVvtGkt1G9Ntw1xTbnj9+bH/MP/tyJwm7Ab/e
eHP7kPbUao8RQGJt305XanofyfdK6Bm5I8c/+Mvlfa3ishmncpMNXFxzTmx2PJVK1VOCbSpuOWi5
ZNaWazXYiuKNdArKK3E3pDuzeDF0f8g9Uz4Zk9derYdaODtt+pAMql02utNVbzpK8pyD1JsWnQ0u
2lL7M696Ntn1Yl1nxlX7c230ySdbVOypJVLwZBpiK26YvXYWQIkemmanU6igCDdCe94FuU84AMGt
jpxByLy62EqqO6M9sRjewoZo8tymZXljCYmdv5khhZJNOLpldIzAuVVJz+G1W8pXedrXox0uUAad
gjSZ5OYjqXYiraHdQVbd4EmQ3LKxs5tBBLr5CLu2I1oDKiw5nfAgE5WDHU0fUQbro90y/iy7x77/
rvbX+FnpFcq1rc3XTbUp2Ehm54jGXVz7c3WTTRtTexVEtx3eBvGUqT/Uxm9C1qazPMLeBvrldhr3
MJ1TvxfdpsvxMD5Qw1D8qPm7dAquOgm2N921P7LkqkUTdz8+Ab0OTzjYrrtWsjszAyl7DZZgUy4c
xC3qXfXWCLZKnDhh8Ny3/lzfdc0xwh/MD1JYQ6N80qtHQPkx8lv9tyF6EMbFKZNDlh8V4Vutu0n7
EIfPibCxstfE3MolKIryQRq8tL438KBQMAvzoz1W48ckHMr8TgVVH+47ib1GDNBbYEk5QupNTwVF
aCc7R31RvLHYGK09MX403rbBCdnyJNuqsLTdQdsIpaeygM3I05gMSpkC5a6tfi7mxpa3DS6mN7/r
ytMyZna+HAQQ5pYfa5teh1zoSdY7EnR6dN2IV6UnaiTU3iRDVXsSF1tLT3L+qHAYS/dge/Xmm04W
NJfbtD2INDjliysYdBsdUKnp5uvB8JVpF863yfDEpKqtUtyY5asWSQ6rd1MZ2K0Th4k7z60963st
7GxCYL5mDXK03Cbwf4UfGneSenNIq4O1eIFlq/qVVj0Np8Qkh7rO9dWp3pqkqTNVgxhUJoOCoFTD
dLTVowVJjRWdp6dgQ6WjK+9y3DsvIg99/U4NuFLYDv3tQoKbHgPVtwyV3pFNiFwEZ228ONCMe1IO
j6QbVVzpg+Sgj7282EmNu9wnHCfvHWHWVQAKAL+qukXt6OaWjFlJtlpm94vbWHh+zjjRBTOxrBq0
3+s2syvxkHTrCaBVuL921w0b5aPhL4SbkF9zv+RBwy0AiwzXNKlE4SYdrnQ4lDINwnYD/kN0SES1
k5pd9f0mgY3J2xMe1og7f+31H0Hv9Ik/1SdYb+2+bB8ywrdxuhmoTVkQvAm2T6uCROOvLSGUySZO
K4Vq3OAM0qbstkbPvgnt+K0OGcY85tMN5ahS2coD6FDhZTbNTSQ/W/NN28c+ZGnKTCmU6F3ZeJzn
tDb3y0bVD0L3EqV3WuKvlas45WCzFG9QEfphixfv2XSjcoKtBVP1IwkDp5CpnNQ054CJkTfsF7n3
k/hjnL05OCndtpG9PmGzc9B9LwY8kZvmLp69eJ2eloV6md1afqoxw2ur2+i5pmUdS4TIkboXhGeY
kPGw5c2J08bqZ+C7nQ+uktPcCXW3TN0ldGXrVq2uhRsCoYbWUCitpEXNPi52FeWi+5xZ1Rb6OmU9
0GTywRwcLXJ4hYby0Bdu+Dqb8k7vjj2lUKV6iqONSQJvXakUKzM0CadgNzSP7V4eDUdAT+qgMfDS
2hFIwew1lO7BG9tNeF1D7YqoELXCUYka4uaTVlNP7T0t2QqNo7R3M3TO7Ea33ERM+NgaPQqccEiL
tvdrHXht/LIbzdWbTRlsqsEdzd6hFsczlbRIlQ4BkSb701MA8Ad07uLF34detQlfAvm2DY+Z7ufB
TmFpTXYi+8myz7TbIr2h+EVzITEvpTrtMGSe1MN33rXQ7vgduT0YuzJ5GN7UGzjVeu6jjzCImyXa
tdmhpPLqkO3rhLPxdk7c0qBkacP6tiw6ohyofSOl02jTU9OvoQ5AbJVPS/FCEdQaPhZxY0E0UR1Z
cGVwmPG6L3mguPYm/RSjrtE4cu4E0tNIVkWxbl7psx+CJTGu8jS3mxFKX3MUZMVbFhpxqbMZgWkv
1EpxQs38TaOIR3UeN/OzG14Tpizrm57Ekm0X/KT5MNa87ocGXlz8EAioVc8sNmt6G51GAr6HlDgN
4uQU8x5ULzISF0yQ3fY24g5A0x8kSmBmfyChkpAqihmekbfjM8tnqvy+Lq5MjYzpZSi3fUhmjicj
7TuWOUWlzfjaDPZSuxKh552Uest1Yn4XgodY7OHrJnb6E6iZ8t2qrvFNfbrJaheHqjXHoToIozul
T3nricNmEDz1HmWANnKbzOV2IGxuJXKtcbfyKskGb+kEERGI4tba8ufSrZudyho0vFG+nhnIJEAL
+Qo+SShY8Fr70Ke7Wfqe1hSdKoMUQXMTvG8UqU6Mwje0SdLRwh6g1CaUN6vkWiZ7RyvAQzFkKmWW
b25PfUS1Syoe+iHeKhXBozzn1BoafxE6r1CTk5RM72rTuWE/3Yz8e1NccreO67dwvfJpmAreqq22
t1LjnTuc0emRbd9qYx9stHR4jJkt9WTASr5W9gk0ylgWXREgNvjVdJF2cdrkmzlpkrsyXCG5g1hR
ytVEcwjtpBDz63gWZmD6CX/K4vqk6ElRMoFZ/qYZoyPssPC6DVRSMzVV54VfHxeoD4ntQFUoCUZf
05J0r47lThMHSvXhPXN+5gle7VYO85uuq4ZNCT/goIpU7ANF03DowoNW1G5pDU6ilshFjKKnlbMn
ZrWf6rMtWdap0WbDVkvz0WC/GEO0n/L4XjCAw+aNmyocBzLV/DZnXTapeBSEgmY/SvMA9LcZigM+
HMmHHPjBVb7o1wxvfusV9TFp232hBLumtG77hSJluhD3JuMu0s1DLBo/OkTJbTltND+PpsKVDJrv
QLN/78PhZyzUuKswpkRviXtrFvnvQZeja9t8760m83Nr5JLaCq+Ntm+fDavOXtRaL66kiIxyHArT
Z6QsuWtzDqImCci6xlnfJvyPj5HAqtDjcbxWukoAXNbX/YMZq9J6TnB96OazWI622ZZZ8r0chTiE
8b+Mxj5X9ER9YpqiHO6mSeI7SdTtcUxywK+ds1GW7ou0RxhgsrKwPyA1U0mPtJhlveJkat0ARmtm
8pNgTOeQsRVzeOeKoOfQF6QQi0iN7BsjaEQny9ImBucqIKglJqn6PmSJTJ4itRxWFiIf76WhCP0h
FMs49vM2orI6GFrFJckSt1ddPGQvcd5b03bpxGLeDWiEZeBMC/on1VJLxZ9NVgDA05sF4alYTMtx
3+qy0HsMyfPv57rsx+sxnNqCxbj60UIaKXZlUgqIuQmHvuIqJBjNTWzxnoi5AoNifzwp2n4dTs0O
YwgdK/f6uWkoTKLwEeqTsyhiuebqQTXKNwqY2vEpKoqcbMuwpty6brJpQFtpYalsU2MO7kzkVuJ3
hummjDu70dDtjuvayE4srjNtM596ZHsEwIWD5ERz3ExeZinlGoYEAV+CQ6pKKbJElUgXHjXZSclr
ihvZkks7I7AKeAIwy1PyKUHJteibVAFLuhtj4M/PoaEGWUNuVAFO9oqgbT7KJpWCTRSXFFaLuBvr
bZ4M7fcFCv20aQo1/jFIyfCzHWJuCOntmaHP6JNYkGoNcZnsFEsQksTuBNNCdahTuqH9kBbUPXYB
OizKhyGnYO+tqRJ0vxLRndqEvSX43aQYsSMgvdw7o6yOppP9N2nnsSQ5kmTbHxqIgJOtA3AWPDMi
2QaSFJxzfP0cZM+b8oBDHK97VrWolFA3mJqZkqv3QoHaE3FXRrhXB2S675Rcgx846YRcO1W6VByl
KvGfupARpL1hNqAa9Z4oTOyBV+/NukHLZieHFgWFEY+eiVFMqCTGvOgQpvb5QNSpx2B0kCNoAWek
3RAcpqYfszurmeToVRtgZNtXaYQKD4pI6MroYeR9S0MIFpxy1LxvpthKv8pe4+VPw0weoESv6cEX
0AqahyFA1+aoNGIpP2VZbZ6Vhvd7QH7FztMhPLcIjER3XhgLKYoNSU8rIG1gtZ6EziDO80K5dQvd
8wCN9D0BfDQg5O12uew5FNPDL2Wm+D8KZYSO2hK9MLc79EjlX31mNuX3opBpFJiinnt2BNO7vxM7
/uta3ZQlL1YbjclPS5kIryc14k4P4Jj/nmdc1RQYBPFDHcWhaieVooXHWT9Dc9KyTysg0X1I4wbh
nc81lPLdXaYPVFT1oR7GQ86C0MbEAfPnVsmmiE/bwtCeTW0KYiFhnqeUGsq3Pj+D8fBEIgVpPSmZ
ScJnNSTNTyi0VDPzxx5iG/2n1yqoHqV1r0nHPhe9gAprzr2oNEb3RQyqtHCKJPLO+pAr5JtVNdHr
DLSUBVU5MyQ07ppTrHfVwxCM0iMdrl51qlwpWndAAYlOeVri13kE6uBQpyMq2GklTVCBovigHKrJ
oo4ncYEoz4laR/7RkOthcrRRDV81IdWJvEo0n6h0VlnJq6NqaGrXohbZnphWgs21VYyOXKdzyxvu
8y+JQA+b4jrQ81dZ6Ir2AKXOWc6D7qS0RTsd4wEkxqcKCRBKQvWY0NE3mhExFsnR41h4sSJv/OZH
wfQIjKrxfpu1xZR7OsC8eDD8GMUEbdCQfBrVTmr2VsbTflQztZVf9HrIshctN4eydPREm+BBV6dR
E7761SgOf2qf1+CpiRWvgJ8RVkONHEnXenqLlv5jUMx8gDTOKudk3J8aaVeWLWFsrlZmCdZNNQZS
UY1/pT9baVCiHtEKYftNY15f+6DDmy46Wipaghtydrovht/W4V0HDe5ME6d4OZ479ZKrtYaUO4ke
Ra8yjBqUS/icqIyoDTHCVFgpj3Xi5WTU6SD4gyvK1gAiUh7aGU2ae7+bZrTyY6aLo2R38czpU2UD
ZYrWExPLliMUzpxWLHpgoF2YIMqkaBYaFk2TDq4gycnoIrljUW9SPEM5KmZP0VUSpiij/Aa79jHX
S3E4+o2nmFTD0/4l9tU6Po8KNPvukBtTvgf+IRWgkVOuxVGxQmANSOCQRrU98m13phlrJvWwdMZp
IAAmyb8a30wbZYdy+CyVM7SKwRPgywh73zOtPjsxg9bhLz6r33w39cjvflUGceQxiyw5zQH+Zd74
G5ochazSGI04e8k1bxCnfSqEpnrKy4n36V5WxlD7WfUJ5WhYwUvDd7S4ivySJk1g1l8zrexGQBcg
gPpvAbpJv/xYF6eXaGo6Oj/xEBWu3zSVgdZI1jQ26k2h+EmNlGh48VGQ6GlkmUq0z7OKVnhpyK31
lcYkfPMIn0RTtMtzIaUYn2jRuEsrTx8dVAnaiNwoVcZ9I6k6VPxGV/df9DCzPosIOEGjIsaW5ta4
mUj/MSmyj8ggFHSOxBhEE4Tnd3kWDqOtG3Xh7zOmhxkb4RcEDrKyqG1YvkLjS+qVxLMHJDEyt9WM
4kcxQVO8S/thSuhAJJ7miNLYjbagag0pZFNZ8akP+q4+qN5ENboZyyhyskypmzuIz8fsA4SAsXVK
lBxxMxQgRGrUZjQ2rhcM8mTrLZtj52Pcmc6kw7fq4o006wBtCYELqMiczmjZ9ZYrDEELZNSaaLp0
QTp096BjM+1gjgH8goD3B3EnNs1QUVIrKftMISiup1LIo/LYm3kpfCymWDVtM+tNE2CDFAS07xtL
aknU9eoseygwzCBLVELMLqApFWXCW2sGHWsQO6v9kdVC7u+nhHouenAVXXdxqh0oqMB3eE00BwDc
eU9hVSnoH0ut1xMLGQCDHS+OM6iKpFbIXDkOjNyZTK0P9yja1X57byh9K1AKyWLR7906HBpJdmvE
DfpfhjgJWv1ijZM3SPfM8A4UXqeiD9FcknXk8GQfkkCpq8z+RY8K0XvL4WwzaQz3OtIprS82H9sm
G5QPkCghHyTCBUIrLvYjcjlT14v01YRirnOJSVLrA/oKvflZnmrjJSo04dFIPbUiZhil6GEKogLF
EatEkgn1EnTrmJZCu4oT/KEwIbvUd2NBMOXv/bzSDLdtCjV220FQSBbhmu6caJIz9WRywGqUQCGX
OOHGo3c3ojRkATr3TTQ48mz0kpMUj0O0j3kE6sNURJ70VKBhITy1xtBJp0JVBKS7e0n9UPhm8Wsk
JxsBF6h/Irn/OI1QNqGDB+pbpupB4LVPWk3UjsxSSbHdlr5vHNsob1+tJO8l0C9h2fwJYmLJPbI1
LT3w2Ct1t/WDgEQzGAT1S88NEx+ZAJ7yB7ItozpMrRg2Tu5XuI2mBE3jMhYQTKfc1Cr9mI7SXx3E
sMnI8gzleRSUrLoD00jfd5gKwiWBbVbvQjPRjXvJROpxV/WGCqGH35FwW8S6yqkVkY10LcscUNWV
jYoClsSv3eHcKA1ZEeE0ZTi1+tkbRUS7uY6AoYW1JlcnsW0NkhgOaOVIQxC3bHqtfa27UpUPci9o
5jc5TQoF7NsIgf2hbeqkOQCUFi2nMuuhIByQkuxMCGWFRyuNdJ6zTJklt8ZZQWc3oN2p/SD6Z+mC
1oKVmTh+pOZxnGSItJAKqfp4bNV0IID1GiFsDqjRtVBix+UkU96fpqD6WSR1lH4bQN1UH2q/mFp/
V0ao2bzGulRSjiZH0IUvbSc03UcY2PgzKF1CAfeWWXpBVRHGsJZyp6hn+skMpMxDOMkzrXNsxZSG
i86itBhFVj4hYCaL7T5PWsg+8nCMug9jXUT5RxyvKFEKYbD2Vdamxv88AiFLHqqZHp6UXaMm1utm
DQZEFgfSn/8qiM28eG4tzLf66LLw0TuZY2neVyL/9GAK6ii//BcPvVdVs4ojno0GQVDpnFx0E5PG
7lRYi+0wLPRuF3LBCs4GHHjG3F7C7VXcwkIqQ+eelWRtiYYNe6Xt44QR6O4LLMEhxCO+Ow8MhvIu
fJWdeE+t5D8xCV/TTM0KX/CS4ScZRqZ351GtWVVnr9tZdRBsb48W27l5oW3xewt4fI34ZY3/GFzS
/XCrkq4UGARY6seGXXaCvbGmJcnF388I5SLa4IZkqUveBEmSakWfUYER0iHNAS0IxEVJENqRyCYU
PjL41ArUv1TpUa4yn1JjJldfWw215f3tnyIvQeuQXKgQ8VmwbVjwKGkLlHWccKdUAkqZ6R/lp3ke
v+l/jC8zUR56Y7+DnzNxeOEOf+gyJx+A8BSPPG0u0AuHUpzruePGmMDWz1lg6FVtUmOhaNRd42UF
/pxY515O93FHzZxPOdhen31INWtjR5aDEH+/gg7diI66hw4/2HuUd9dokWIOuTpPLQGteIaT0NIA
/5r3tz/31bDZX0OGZRqQ+SOGsCTnGAuRK68jtwKlOpdhGNKzmVE4dJTwUfs7zN813P+7s4hLq/Py
L0DszTQOQdOBOEJj7IdnRk7bc8ul6tZk2xVzxsKxl1QdbTLVVh/g2OI5PObfGBeA/dc6Q2Jx0D/c
/pRLT8GUhRgL/FUQbMPXspj8iRAczUou7R3dxrwozsyKPlpBdhAQOe5LNMrMLRK05fDUvyzynOrM
AoiGshie6oshEojTYa9KGjQPw90oPkzA05RP+lRunMu/0w2Lm5bl/WNsXv7FlgHGV8RBwhjNqnvv
IA8MPaCZ4bQOBKk5bbS9sXG5r9x77ywuPuiEsFtHkQz4UNHdZ6iETP2/O62nMcsJpyijOea8ZdLi
C4Zo7moW2n0zMNQ4KXGc3hM1VBsTnct9mq3AHgS5tqgyOLF8pPoBEcoka6GKmaRv3vg9FL8EckzC
ykgnDfPbbrgcw1kaWxwtOZeogFgY68E+hBTPfYquaJluDeIsn4ylncWnaxqTus+InU4W7FoGny5S
Leq1UwZyhmaIqH+A9u8QQJd7e4FXY6RLy0tPLFAlNmhU7ILaRYyA+brImYmvQPeYHyXoPelIP4lb
dC5XrAmYlS2UHSQZukHdWAoFcf1XqLWCXJlZ92arYE2mIwDnoILlU3XQLJ/Pgffa2TNDu66eZvDb
aetUzPt3eQ6XP2Oxv4oRB5EY9x44gpqZ98z0folGIx7UDF1Z35P+TVUmTccgk34o5cxklGjTLZ4i
kexUExLWXbvKFz1gcmxn7EtinmTHpGatuZG+J9oC3nN7n5fHf34jUPBQTVFWIMq5uk/1UW2yWFV3
ikdJD1B1tpM1YdgI55Zn868VJrpUg0AXwtjF6ii6hRW/AwCTmX4cEu9V7KrfRmD3TXaqlbfbS7py
3aW1RTSREvF4VS2i/ndvuvohhGuC8edf3XncB0d0I++2x9ZWP+NMDquZtKNMbXFOBdXsAz/EpFcP
dkXNVS6kjWBFmUf7Ln1y+ZwvbNRF6FltSxDhp9Depo+wQ3sP6d2/ZAto+b2CHaJd6VCIPgkPTWkX
9S6lNmQH30eHYjD00YPL8LeDkuLGb9sMcBa3RU09TevFQt0NmhumxQ9JDCAjCAC6+5HhTGlKohm1
3ysvePTl+n6qlZMinBoGrPpww9eWR/fvZ8LJcGsyB3bj/RPaAPpO0jnWmhgsELzxa9no9CFGUyHS
Qj71trOtbLzOJLo0a5rNzIwLa6OlFloSTQgCJGDWJl0F95p/vG1DWr4CLMkQedJm2RvmW5fz27nn
mZIRE8g1JZP8SCHnivUUZcpHM6juUt060gIGCFVa+s6UzA3egrW9fWd9sbf+3FDMGUnejefehSTo
ADbI/w3l226mzwHHZTnG6+0Vr3zVdyYXQYlHqkQPCZOV/Bxqn2uU2f8vBqhKvneSPu3irpkjf7oa
u1668/Rftw1c33hwzIsGwpmKAt/M8j4fQ131BJIBaDkpYgKC6BgEDcBW5BLkcszw3Da3jEcQCIPW
9a9mEShqaDPer2fyAykymf7cDb549OP4qDXRTqMM/++bwdXR75k53Jm4fm8mrSryUhq6gHgORlrv
PfmHGATObSMrDjdXGpDnhP1DVK+I08lag9aSO+QIK6a3ADZ8bfX6DqmKg5BO2Z0ay4kjMWVldfLn
sLdoLCQ/pzx8LsLoT24N32//nOv75P2vkd+vuWnUOFZMpjkGIJexgTRCUe/ljlkS5sxum7qau563
8XLlyntbQ6jpFWVDvi8wt8MsmjfTfypHYOFOfoq+K3bq+HtzY1evT5uM3CQKQjiOCe3KYlfLWMja
UitYYRf7jKtUrwZq4htrW/mMAFmI6nTqR8R2Cw9l9pnGbsOBiGPtDlUaZhGYMxiCJ2HcYhRaM4WI
nGRihZLzMqZRB5QoKw1sZ66KjCsOtpL/bLp7KXze2K75N79/kYmcELOQKabw2CyPQ6PRWPc7RWWg
+MsofCrMTxGC9rVwPyiuSfN8DHxynnyv9F9vW5535MqwhR6hIbFn8jLckBhbS+vCBE16qE71YZZs
meWs/v3gUCEYp0gkId1A9rbYs9r3laAwgZbHTCkKzXev2XrZrq9J5e8rPdf54F5dul4fKhl6pFhQ
WpotNpXo7DTLkDXHLNjHiS3/tA5At93QsU7lRg4nrxpXxL+6pBR/xMVpM4RGzWtrVHdO4zBDcILD
gcli/6jtK5A8O/OkHLSz+YUOfHuv2eNJvSufU0ShPBhwf20QWP9Nghdbih+hPIfCDHp6yzJDI434
cpDwytJZq3bhMXGCfXNn9ofhLn5gNsCRbIDwHwXhyJDObXe6vgCgk1BFGVppUQFOvGA7aNU+pqaC
O9E8uBMIZkp/3LrU1z72pY350F5UNnRBGLMoEvsdyKao25Xfp1Ntd3fJDzXb6ySU7cm7gzHfd5Sv
3sYNvnJauHQg8yHFwomXTlZhtZ9k9nkomIGSM4ZdW5DUwC9yux+ZQ+jb6NgbJVPCvr7F4bhyp/OS
SUhI4OhIDeiLQ5QJYm3Svwd9x2w+UItjzWiz2JNshXcZk+oh14f8qOvZb0N7MdC6Cdvw1WC8tgOJ
1FrS4fZeX1+OXIhgCklW+Bq42vt9kCdl0ruODM+TrWrnG/SQRVC6tU4jmt5xsvG2SPPzuPDr+YDN
wgsUPi1j9ouLfZd7eSI6AjUTmf7vzjdfwgjWv0wBHW4yIwS0vyviX75kFY4sFJoTC+LrCBr59qqv
Cmvc0vMmQET7lwNJXLi4OTCAFvq0RnW5/ybkzV6p05MuMkGSBJ/aRnXonpyL2DxEYfwxiUIQTSJq
ZiV4y9u/ZOWswTONUDc5A1o7S3cIZMQW1DSc6M2THYVp+DkY8o2QfWWP39mY9+Tim8+4zKiIsTFK
/T34MLeR0r/jFw1dqNvLWTlb70wt7lBITtRUsFKZ8cDzmJ0D8b6Ph5M2kG5GT0rxMFZbefD1RQIg
j1NMDoCQu7mspfu6OAS+WMO+FI30wKfAuGsGsXmsM1X8Eyhqf1/JJL23l3m9a7NRAgoIYUyNfOz9
F00yTZ97beAXJuWQQP0uwkty28RVFV2nrk3CoEkW2Q0apMuTmRmjmBDcUgLqgM3uZ8JrmkDGgRa0
u8kJthJlvzNnLFIg2fCKrvInead8FBEjBIUZOQFk7wxPQvmBPvM21dm1X743ufiKZP9ynE58xVGG
p1w3HiojOqjTBwA0G8/NdT5kzCUA9Jo57tQTF98S6HlrFDIAXLP0XHXqnSlhMjrcauysuAUbZpL2
o+7Nji0uN7/1QLCA6971WQhM6jWg5LLhFSvfjOuaJiiERFSXlgUGrQ4Y3M07BlT31b3MhHb7kp6l
o+C2XySbIbaH7CXdpPNbM6ogM0ExlnvKWF7aOHkHI9087GvkP5KMF2qofkwdqEhAARsLXNkqYkz6
KrP02LVEem919RhrwEa9N/UMeRfSpShcy0/Cg7nzvw4H6lXlbiv2W6kR4hYXVhdFDSMThFYysCof
Boem71GD8YA8a3zWDnN1W/0cMQq82da+/rAmabrKjoLdu460ai3pi9rHrHrQz1a3Exl7Yaj3qTtW
7uCCyW0gyA524j3dQPf2h76+qd+bnn/axaOQZKaZ+T2sdeqhOUlH/aQdwAQf6o2oeuWlNUVNlOlx
62ghaVcVfEDroSTNvnPwj0TSkWPZ+hOjPLadPWxlKGuLujS2WBRMG2pG5ex/FnUXHhpX34vHLTNX
DHNII7MoHMaiygeN9PLmykG8BB12RnvaZ/fyn+Jr/hIgsgZxutMcWsBGp8YGRwON7X+wb5em5ff7
VtPOSnvIvP5+z/g8K9fN6szG6bZ7XF9l71e4eMhbHY6NTMWMCXNQl9/FdbV10rdMzP//wgOLKu6Z
ccBEt1f2gT2+kffpJ0b7XMU2991D/0Peymyu6OSWGzffPhc2mbJIlHbEZulK++45ZnZwPM0XDLMD
XJ/JY0JHIP44vNHpqp/Tj1s04KtrVuhZo6ooKfqyDjgUfRpGxNx80p5w7Dke/tzet+vrk327MLD4
qIlRS0M8L3CohZdqyI5VA20N8wW3zayEC+/tLD6knilBH+nYiT8h9u4yi32eGWVnob/GVvfM/m5c
JFtfbnG0o7hiVvHvwhQiEhrgjGhurOk6lHy/psXzXWZpX08Ka5qvKvEhfNEqWMIYlEDFfnbKyBW+
eszq1nZv7Cio3ja/endd7NziCdJzH9Sch/V2zBhUCO7T7JOsAmZjRFNSXpQGb/122+T8zd4nYyZS
7xR09BlTdQXk0kbTg1my5q0tf4FSg/sDEKPyWwoL5/9maLF5PiUdIGwBXmnpzYslCeXjVPfdQ2GK
THlSatjKQ1a8hWSWWg49TPm6ZpxUUx9pUcPUcPErVj5a5katb+WYvfv7i1sYoHSv+pFGtDxCyvpk
tG/mlgzR2uZcLmFxA0swFIqGwOb4KnOWZmin5UPDsEYnbYYh66vhQkJjhDtpWRFpe4IjM+BrVY7w
0T9mDmIM4inap8jG9w5TfsMObm9947ytLhDhX5Emlspezb/q4i5u2igoJRF9h3jS7MgqTgxHweP5
rdSVDUWnlYMNfalhGkg+IBJ4la5N4ajDGT7t+igWjmJmFh9T2MB+jlqTPQUBQFKIV7JpI0lcWx9a
r/gflW6O2GJ9fVIXRszsxy7jFNMZ3A36Wa6rc6NGG8drzdshfxVpLc1SmMvCbMgkhiIFw7SzjIcw
MnYyM3e3D/CqBbQyVVIbvGQZxQHKTr1YZsKgVyuGz7VEPVjUyv79oIMLCU1P/F6UEf567xFZHgrz
kCA1qEykmTnLWcKfv7Etf715eeuZNJNYBjK1V/TAfquFVVQV8zU/Qi9h2fUH1e0gBvqtMYCI4BIk
K/mueYSwab710VtyEns8FA/6nXwvvJSvwzdGLLd+1Xxj3PpV8w5cnIYim6a0HflV3b6kkxbY+lk3
beunBuwjcEqn/eI9WX8afWec+y/CS/qLc7OJ/lq7COYdMBUEJCyQ6+9/RC0kqq9bTB0UGZy2mpme
0qL4qIzR22132rKzeA+YudRKiRkwyBt6GAlLY+f3bXdQO9gObltac1wEYkHtcbFZV/zBFYj4UG/4
rBF0cL55DHv9/2hhsXER48KpmUIMG5btyez1Z7C7W5TWW6tY7kuudd4wwY4YVNMpGKdzU3Ub8dXa
HXn5oRZb0qUKaAK9nXZSp8MAPLmVetfCjKUyNR1zid3elpX+BiXPi31ZxFqq0ov+lLIvxkfISZQv
8Qf42mzBhZhSdeCTdpsXMm93u4m1kuq/t7yIs5B1C7w2wXLjSKQdyb67k782OzSqVVJFwWFKdCu0
W3P3WTyA9hwV/yt92poB3SkOYagRC+FMbfuDHk6nyco2TtXag2PNjXJOrkIncBExKOE0NvHAyoJR
O+pN4ATjCaqr0th4Tle98cLOwuPDtiq8UYB40FLhExyPUSxv3IZr6QUjBv8sZeHwcj161pSxFPVQ
Ps7NmX16aPfNp+JR+cQkNJIVW9jKrUUt/D/1O3oOzLHtJlmAusP37oIYCpwNt1+3wmQ2dUgQ5svC
AWOS0GjOzjdDo8XcTj5aH3z0w8d98RjdBS7kVmXu3Da6kljwLf+xKb+/1DsfCEc/vywUku9TdGHa
WZ51M0FbP1gXdhbuB+emIHY5N8gsoTI5uj3If+VCIUSaX9HoW/IWPGwFkfNpXT6bl4tb+KLfMi7R
z/d7EQiun791YfSiZZ+iVL7zmRUJN3WgV8/yxSoXnikNaWMqNQbnVSqBW712z8odvdldAiE0LEkw
7towGG9s4lod7d0uLvyzHRnl7edD5z3o5/guPFuufFJe5C/VrrGTBwp5t71m/TL5x2sWF3QzaXJf
yDzRMxFkIQ/uBMymTb4l/cttQ9KWfy4uZFPvcyVhjApdQO8brMaH+DidAIdCaOfCfXqvPOT30h/h
DOGS71i/blvfWub84y7CLppy0RAbGG+Fz5nxIBvdfdx2bhRWGxu4aojGpyaplO8ohb431E0xafUc
23ZC9yTHwPljE95KbXwr6mFLDn7dW+ZAHdwj6f0SETLJuWwmJvQ98sEnc+RxzW31BD9n73g77S3c
jBzXT/+FxcUuakU6qDjoSPwqgzfbJ3sGFXb6U/Ion8a96Chvgbt5KOam1NXpvzC62D3WH6ZSgtE4
TL+ByYQGLoI4gWzZzeuEKdjqN3R2XwQdGOr0n+R3wPn+3zfWFx0zpQ4tGDow7teV3ZKVhxOk58KT
sHlCVmOzC0tL32mStrK6+duqbnXK9t0xvGeE9nHW3ygei0+gVCg2R2/VFo5wvj1vfF998XQEU9aP
VorhIZwps146OKpun7/V6xR9j7nLCeTMWDwaGvOwWZpRGSrS6sXy+2Pr/Z6ELZ3TNe9EQoxqPaUG
cJjL0CiJp6wDqw1pmQOhO8y+8cF3ocIHR1OqNvTFMPLlIFet4+3lrZx6SyTk08B+0oBczvgNYjBR
i5o/YJxDX5k4Zfbk+T/MTZjz+gqZGaCaZwE9W+bO6MQC54mwVLveAcLSN/9lJ9jN7mvGzN4sqboJ
E1pd24XFhXN4QZ0wApzwQqDMkaEbpJWVrUsQbsMBefszrqBmyBYubC3cJPTRXSG36nYaSsi7yVFd
JAmO1efxOb7vHesPybADRfsWOmPFO+dSPXPq3KHWVWFs6iqjr2N0WmDsgRCih/D3bvI/3l7c36L/
4pQxgwA6kcq9JtGkfv80jIMaaNpsxaDpLjsFlKWO2jvdHi6rswEaLSqeVG0/K+Wmh9KZ/uToVaD0
Y3d/mk8+Q76w6UMG+Zh8bzuCgXi/jehfuYEuf+ISHVDFaZO1DBAyFvlD7F7iBJY63XTE7m3Kftz+
HCsQIfb6n89hLG67Io8lI5vFceRD+Aj5z9FwUzYZznEwCFt1l9UdvjC2cOJaigirwD3suDS8XWwR
7EQ1k62a9vX2srYMLTy4UqSyyiTYc7RMe1Xa9Kx0yq5ON1KzdSvzm8+armGDE7imJKyw0sbwiou7
ShzsEnbp22v5m6Zce+w/ZhaPvRUmueInfLXwj4xGiO/Ct5vE96PwrP/RjrOTAiZrDCehggW79GhH
8lnMES9Pzu3GDbvyROEt//yUxeGBMStGM4+fUkKiH+S/rfH77cVufNKlcHQWSmYCLgKy/6bayR1B
cA9/qp68/AdmDAJD2slUCf7e7xeBqCnEyRB12rijJp3B8p2Ssu0iSH7ezBYp441odHVRF9bmu/3C
GlpWQ2r6INa10YLWv9pp8ndZSA+317S6NxdWFjlE1JZjYsoAz+Bqe8jD+LEZttqCs6ddeeKFiYUn
wv0+6m2JiZ4+pyrWbgMfjxbX+w52wlKGBE3acLitT7dwuBKs7tB1fDrR56mThGPI/FqyBWtbq4AA
CbRk6E14ghhhfb9DRdJmRR6FzBfselfYBbYXPwd7bn+bAP73aJy38VirN++lzYVX+KactaFM1lA5
gzM5ieO7+qneC4fE7Y/K6bZzrIwxzaDHf1a48I4JFTVZNrCmHuD3py4Brmg/49aDjUtx7fG6NLTw
Edjd5DYWMTQFPRST/vRhaBlVjSUESSdROMrllgjgCnjv/doWTmJIUM2YIfRlGmIyQZvdV1NLW+Ze
hIW231GT3unwd3fSBOTV2HDQ1WAJzKCuwTCnglpaPDVZY3WhOKdijDx8AjvoxUfw43TzQlt5aVOb
CVJ4Bhge2USNrHvthen5Rri4V8zEaGCqm02jVLIbABaldnYnP+k77Qyv2IvxvKWXuhr4Xq52cVAy
KbeiRONTi5ALqy6qSfcEv64MHSNEzuBKwp32CbqQr/0WmmTteru0vDgumVn1EJTB/T352tcs7E6T
+B80Siw+JwQHlmZpbOn77xnEU5sLBdWmBG5eAUmWRsvQ6fy1cRTX7jRYPyiMA/mfb5z3ZgQJebyU
aSoYXfLvza/EgdXQrlztm3TWztFdvE8exA1Q8voRYbiAkgiRNX763qY+yTWzMrhKdGq/F3sIp0GP
TJ8gCd6cal4rh8xqoP9ra3EDeHKdhHpI+ieeUaGCOvlf+seTrf1h0ODzdjtv/SAYUFTCS0Fau2yY
ppUYJrLB6oYnQh8XGP8L8pDP8/0dHSM3O2whi9Yv7wuLC2+0YrNiNIlASDCy1woW2BFydEs6T4iA
aMmhggbKar+X0gixsHW06qcNH5r//vIlBhv6vyte7GeqKC0NOFZcu4PTfshfuqeYGX3QfhSdpE/S
Q/KteNusAK2ewQuri50tWqmOG1pJlJ3iD9Lux3CEl8uW965GRYT5eHtjlVv2FidljGrG4+CP/btK
7wzP4lyoFOzBluz+NUWF4ryF1Nza2SWfisrsa4BeHol2K+1SDz0MHQHL/GEw96L4GAxfDeNLggag
RN0ktvqNJc9f8GpfTVhVGZVgsllbXEHwmHlR5fOFIUM9y4BUvRD8dHGO5NdUzmxt3CDuWH++TBWT
1Ern0tD7i0ESG61M57qaSFL7K4Bg6KAcPaf/GjzqX+DCJotwm8d4v4lpW1/pP4YXuWBvqqEYFRgO
x53R7opTsfdd81dzHs7e/WBDzufOJBPjsT7qbxt+Nb/J11/5H9uLNxurXlOH2G7m5N/O0ONj1HMA
fq/Z3e/6c3C4bXD1tF585NnPLx7qLqhlAQE2bl8L8Vz1tTNfRxSRjc3d3FrYwn3KSrJ8uICA3j8g
G6Hs20P8BnrdNl785/x5u7+7tYmLa5AuVKAlGfbq6oOaNFByo0pklG6kjoceQvDeizcC2a1Pubj4
IHT3/LzV+p0QMBGMcvsAS3mX5IcqHzbO4nqwc7Fti+tOKBkxHecqn3roXdWOvsx3Dzoqu+JxLrLH
yB/LH257yvpDfWFzceV1sRLqRkGdb26YF8/KEb0D8Wk663t08LYGA+ePdX0OADNBiDYPUSwO/9io
jRXMh78FCdAan7MUCikj3VVgj9JuA8W3Ghcwjc/ILFBBhtEWW0f3QBTbOQZB0cEd7rvTPPVCygPq
zfgkc85vf8q1MEsllSO7Z96YmaX3hw56Mchx6XftTEWY3kIrSO98tS0iJDgS5FxuG1tzSwPeI8bt
ZEZSlqA3AlNIAQvyVBh/vxriuC+R4er0xLHgcLxtajXagekEuiWK3NfzUN0UhXUyt+trYNUtbFiQ
fsU27I0H5bv25qH8Zm+9xGvn3FQgx6Iwy6jUEqpUQfsU6hIqY3H6R6+eAQ1Sxn+Dk96R4CiG03Gj
5rV6DMBFMQajqQqjg4vNK1TBTGAgnI+ef8zP8wJnhIp6/P9IxOe/tTwFuP/8+MH+RXz83lGyQJEA
KWIrOqUfUtc7/Wyd5AMUS85W+rTmksD5FAajJEBxywSjs9i6ClTCLuyQUkKeazA0G9nTDWdcAd7T
fxGZlCObIRJf9nkyOU6idp5m6+3gNQFP/cV7s54ahn5zW2qfTYeezH4UEBQB4NY8NpvD69cXCz8A
YgNa9yLYiyVGMs+kUZFLFmqiOZlzmwXCj0hW4KEJnWmTCmDeoPcbiDXIt+gcMHkGa8X7DYRwuqub
SZ9rG8reim0TQe+9Zc+0iTpSLoDFNgd6VoqylkwdFAivqco46eKlDUNNK/4Cm8yH8lN4LN34MQ/h
jIj2ljuPrgtni9lBagBz7j+jGrdq6fOiFovmB3BGoAXVdQBP7xcdZ/BCJ3OyWsnl15axQd+oP5VG
+hPG8r2HEjwdaQSd1a2Tee3DsJHOjXXGmMHULG86q1D8KSn/QjI6yla1HZ/h+xHczjZ33i46Fufi
YZOS9DoRAHbClUdL32K9yyPa++qYobYw7npEQ3UJVc+NS3XFYRn+NXTcVZdxpsXXzIpRQzcDVcDc
T++7rkP0NEWacHRzaOmVQt8gpVxdz4W5RUDYwoNr6SU8Jor6xxr/lMMWrchKvY8vdmFh4Z+5JrVF
NjOl0B98yeVj2hZ3sxZR0kAcFHtnMQNNU31EXnDjdVrzj0vDi5BQVpq2ViIMz5npyDSFDOovPszB
dVHvlE8I10IHvH23rjyL71e8CC8KuRqlNPsfw1noMMSL9DSgqNoBYI92n+Vu3wNbfrMIEWuQu6bn
RcgUgjc3at+uzfa+QwGy1npbNrL/5uzLliM3kmx/RaZ39MUWWMam+wFLbmRyLZJV9QJjsVgI7AEg
gADwR/c77o/NCUo9ygTSiNsyk8xUViIdsXl4uB8/Z+306RdOPVprsUtNAw2p89PXKDaNQeUC8cYP
2BeIAR0vAxuwi6zxqK72v114HmJST+zJ7zl5uVjTNNg1BJZAhOebB12KlU7WoXE2b/INHoNj3qPV
NbPBoLqabbjg1s9sz88kyLtBMw3bkhtXg2h65iehvLuGELTeNpzOqlO9vIlOxjs7mGbutMpgY35l
m1wDNS7nrrH22kdzoxZOzl1iva6Txa6anZ3WzC54BIr6P8w6xibCMMEsIw8NhCyhbkbeQaWzFiFf
iLLOV3d2VsuGsYg7GG2+T3aQFotDwJf29WZ4L/01j7SMkGELwSMSnpqto7X5fCelpsZ1HY80qE7p
SZBBL6rzXKfVt7zu8uu4h77P557owgVpgMMK8aMGBpLFUQHpo8b7Fpi6ZrCgM2g8DWp0b0PkDaqG
5EnvevDMUB5YovjyueFlsAxtDESSYBPQDPwzc0Q9d5mIZZYsIS7UVCF85kJI2oa0hrUB2/wNQHCb
zy3qF44KehwJ3lTouVmCGqgxoH1UppQlHoX67JbeQlJ4h8cPFO+Kr/RGvlaVACx8kA/cgeLqlnyB
Auzahrrg+8E0IhE/JqjK1TkQzujI2BqQZUOreuVAOqV4sjT6BJzQGlTkgts9MzRzu4DYCsoh6gMu
NOcrJKk8TtPHib8W7Ju7htX/KP7NIi3ZioPAXcW/i2i6zRIncy34ITDwb4RzhRi2R6HlpwodTeji
hdCAklgR2UTu5js0BjmgqoAYcIt0j98yj9rgkFj1jhfn2jXIR8OTuuDPnmreMdw94KHMUIzZmL/q
B4nSKV/0Nz3elq94LF2BSWXlUF2yCngVyHTwujAXZNpVBaIfMmCFXYWjcaWhasAKkEdB+4mvmLrg
MOTowJQuW7rwa88dBuDNDNoTaI9JIwu6zR37EpVxfzcYwny1q3LlCF2IyCB+A/onAzhxfREA6rpI
bPDroWzZpmE2HqCBFnx+SC+kk/BaQHUZPJKW4wCRPhuQ1ot27GO09313XQ/6os1ddjXt1LvoEXAN
CPNkP4GDP5gPn9u95I5OzM7RREPCkApJgFIZmq9Z+6y05o2bcACsHuLkRazW6S7tkFNzs5e71Y/x
2MhQndbY+nj+tGgsBwn7WiS0RKPK9kn4O2RAbGyT2WzauC57Teau9C20TIHSbDf1XuYHshVLl3YG
yoLoZsKjBw1/M0OkaHOjaXA3R44Dph2IKxruyta4NGcnJuY1B0hMWcJSYcJVIFGbHfE28EDY8je2
+KmV2coIqKJ1Nocfow6w1xrbdkRZi/4vrcqpjVm8GOO9mjc9RgJpr63Z9d8ntbwFJ9CWtdbGyRAg
W7x9swXbc1atGL/kME5ty0vyJFadOqvpXCiYgGz3kAGOpRiN3+C5URr9ykxePMou6MQ+Eqdonpxd
8U1dNjUH3TB4U0juaxvTL3baleILpFHfrLf2S30bb9wvnx/kyxvxL6OzS89qSKmkBaK1aHChYbwD
ecvucwuXwn1kFEHvhH5QV15651PYCTIUNnQbPfWeB8bX/K6FkJfXULA5es7P7HoI0ddrQQdF81f5
WS4M78z2bOt0IGObhlLahtRNObxW41px7dKynZmY7RAdXFlNX8GEBDsOQc03kuHf9aPH4ZcDkOc9
QI+Pa71OF7blmVE57pNtqXVU0axCkrBBtYiaqHa1D1YLBTf14fPVuziBcIXIk4Cca5GS0pMIqoEO
7mYIEgbCugbMdsUVXp7AExNyrCdjgYYtiNwITPAAVCx3yRV9k60H5U5sxqB4097F1Wqgszas2VnL
CLi3W5ohk0G+QjHvlcfN+6Dox3GqrkYLWB9U7ShI+o32ZqjKbWU9Cb2BKrgS/p3pBaeOhcf3MuGW
KnZTjBXGrrlvLiLavP/2uQF5kcziTITwfxmYbRSFT6y3RmkAClkgMPayHsX1ItlXahsYHEq4/Jdj
ruWkL00vtLokiBVUXSg6ny9plPE84x1k6wQF8RiUoqP/vCMTryEbNS0DJMkyHTwzwWibOT0Dp3AV
QT5AoPkPxab4x0RKurJBF4OBJeTXCR59JprO9ZmlDmKBKEdyiFB3BSQUdQYh8Mj58vk6LXNrYDdA
BhTvG5AAgJZu5kZsNypHy6lQxsrMx5Qovl7/6lWd+RaEsgdhhGIUwL0gWUCNYMW2/N1nmwS2UfdB
yhcMT6o1j0Y0ZpcQNIWGuTA35sEMUTMPmjEQb47XeOUh3lQvn1tchI/AtKGZB8TShgRHzg2qMYTD
4rQmHk1fE/LdVo41fR9jWyonerVz/7m1xRmADYeAoQshMtp95llt02zA2lNlIOiETN0miYUJIrA2
KK3oqYvtQ9lDm3JMGPCEBOHl57aXvXHAf4IXDNxZNpLNiyrXNEHmr2CjAxZhcadBymuYKOR2u12R
xwel1zFcNI1admhnfFuCOAasgYERPXC72toMwuRtEyS8D4v4SovWtvbiyfvxcch9o8tMspvPNp0y
OiRui8HxamrQg8oYtDcUKCvXZhNtnCHut5pldys+b3F36VCnADWcrDCA7mK++JmRTrFJMuQYefVT
V6MD9OoOQwxF2yF3a//z+V9EwdIYnteWQ5A3WVTHWGOwHhUX22s6rdyYrRpBNzQzdgW0UleO8IXJ
lPkfzKVhIP0wx/s6ThFnIK+EImpNB3oA8nsMEzPPqeeyvuN+Z6GlD2wVprMG3NLn5xcoWxMSKxAu
0NGXPLfcp1BvZmCjBa1zOrlPbsbcag8wev3ggisLDLmuMkFIoih6Bo3LAgCydoCAh59YSsZ8MpEK
3PLQK1FXQtplzVAqeYOAXPozfckVi543KUBXGF7vonRtKv2OFNqXiKaDn7BE9QywIXrYcH5tAuWK
rpFbQAcOIoVODKsOJXUDrbatLc3s732i+DSPv9pZFsT9NKxEqctNef6lsziYW26akAlf2upf0tyE
hCHB+wIyNdxKVmblsinc96g8wQHOq3wQ94QCQwpTsa4M4ZBOWxKB419qyo6kXsFiLTztxwqA5xQN
DpIxd3bCC6soIVgI38cS94aw/o6h6AnYMrsmpfVOoXtVtM0aKOPiCAGR0ECZg8jRmRntEweS5hQj
tEcGSnNeh2bZBDRGaZhN+p7WGUhC6QNU60NmQmQ1L8rQxKHsy9LvVQQlvWvdKiZfuXWW9wAmA311
MlmCt8i8Um7mY6GAsghM9XqCtwbNUY0bx4NRR6ZXKv0mpWCzhirythLVyvZamgbbLMAAFuYEzmhe
YkE1u6X6AHyzVtBbYVHoxJH6utTJplfTl7qqr8a6uQUQ+vFz97d8fCGVhzYiMApBYc1Y8KZ2FtFx
2kbilXWK7GH3XbOMByKGmzxqAqdT/SZ1r7oWfNH2z9Jpv/RgWkU7Wg3B2uGug5PW7JUy5XJzSFJc
8LnAJSPfOkcNQ5kyVx00wyOD/b1H5dUwQZIZ5z7aZVbu3kXgJlWQ5IMafaNooZ5fNNOABoxSNNCo
zV6Y8jUpv34+ucvfL5liEX0a6AiXJfPzKNcwaNYbUYEe6cjQ4Nlro+v2mpb+jRvz3JD0/ycvpAlt
RZE24rmMJwoN3G686QbxpFckDY1BXbmelzcmjEHTEIsEyDrW6dyYyMa8L6Eh6xUaya8mzYruOMiG
tnZprvFaLEtUOri1QFn+UQ1EpWE2gx1t3DER4KZJ9+JZQ7sKeJKeouCNbI2QyFrcGuZoeUdDTQX0
5GAssySR2MwzNaRnUEJmuqdYpl9zRj1zoJUHjqq9qYC3w4yGNSaU5XzaBDy/iKsNbBUM8nw+xyRq
BinPDZ3GFPzsqrKpiohtND1qV3z98iUN/yZFFKGUBJCaO79ZnM6IR8g2G14ARwMzByMYdhmoSeKf
Kg25r3rsfZVJ9eL4TozK836yOetkxNWVw2j0XfuqH+KdTH8kvup66Y3mg0tSCVaf78uA53ygszkl
U14lgw6bPLA99Rk5kDjMfIHeo1bqma7ZW7osmEOoAmVREJQvMnM2GSAMIu8ztdUfzLis/bocksAp
BsMfmTVuPvcrSxyQXMcTe7NgRIxxDSUL2GtDeofywTBtKuZHw85IwnyjhKAQDNPYG6rQzQICQrHJ
16awvP87AIiPT0EDBK5xib2Sq3+yulriaIwnULGQRUAuaXxkl5fj9a/dXX2X3yurSn1LryoH/5fF
2X6y+kLnIodFlQEQjxNaN//5pXhuYrZ98rSNFV7AhKZsnBtUi/cMiZFQ4o3AME5Gn/+awnpDD6sA
9cs76a/BzVY20VnXNDUsC78PaLRt+L20m/jawfhlGBtmHLg/euXTmuNbm9WZV9dNMvZ6hDjQLCC2
jgINEibB59v2kgnQ/oFPX5XXxhxPFbVMpIp0BF3SU6+kQ+ZRTW3Cz60seymwI0/NyM842ZF5nalG
JQ8jajT3UE87WMFwEIEaSEDc2slf3heIFXEL4v5GJx7wMefGKBKt7TRh2uIO9BmCQLXyyCbqkeja
mshKQ9UlT3pqbDYyte6JmY0wVvWvGXgRknepzPX59C0WCSl4ZJiQ8JHsxRfSEXqiDAlEjdDM/tqL
4hal/zVe6MU4PmzAWZpQoERhdzZpAO8ngxLnwqtqdNZNvPnSThzKhiRL10K8NVOzKYvxaDXGEq3d
jt3vHCDM0zb31bXofbELZgOSX3Gy5cCcEJE8RkAy6uzQczAMRJqeBhBQvykS9KFOIMFeWaePh9lZ
Tm5mc+YGC5WMSS0lfAB5SzwDVfjMR8b2oG/+UHxcK8JLz7OwpyOQQ/pAQj9nYwRnP5oLKzzXytZi
nR9raeEZogfqkgEzloDTGPXdxqn6W61kwPx9vi0vrqPk6ABQ0oRQwcw9ZQN4bXkJmEOSxX2Qszzd
NKnpXJW6sFa8v7EIHuTM2ho6JRGUSfmy89VUI7NLJ0k45nZQ+/WI66nh+NTvyz1H0zTkNkEmDrah
I5QzNiIwnp0rfadszdvyCsIygaRqjx7sQL1avRwuLQFk+MAhgncReI9n52bgoGAqKmhu5p3Pcp+g
3xhN41sL+F8wOz92dVB/rUF/s/kD/Lvm65aeFROD/CjWGZAFvFJn0XidYGcjSQRMykZqkJbo6KQv
pudu++06Eu/CYPEuQ1LdBLYIwkWzFQeKSkuyxkJXUYPGNDaFRkmCwaU3A9gkEwU8NNGKItfi7rVQ
iQDAGEzZkKZdCNbZlWoLpwXRgEKKF8uCLm8BDiHnV9SIt89381JdAKaQY5B8xSCMXOCo8e6I+57i
8MbPXVg90MLXAtmwqjwT5o8/q2s10HeRr/1sVuPxS6OESdlTgafO4iSVZTYI1UKtYOxMPdkT3sS+
4thNu8kKZMk9sMYmlf/5eC/ZxENOUhfh3wXJjt3lBIrAGK5AqvWGp1n0FpHB2BNIHRziyY6cFXdx
yTui4ceQlMlIMC7UOC2QGYskBzaNeH0gVaVrvzoW0Fa28XJkT6tHU279mXdEJ4eG4gyg4sva/BhF
ULZBhQbt1aoPZP7WuHHvpXgjDdcc8YUbGqbgB6R6G3qaZl5Ai41MK11piqq7MTd+Oqny4/P1kmdr
OZq/TMxuTTCYjMpYgDKv7yu6KYGY2tGEf4nF9JD0zQ/hOlunbW9ryv/gcfg/b8N/xe/V3R822n/9
N/78VrGxSWLKZ3/81y17Lx958/7Oj6/sv+WP/u//ev6D/zomb03VVr/4/P86+yH8/j/tB6/89ewP
YckTPt5378348N52Of8wgC+V/+f/71/+9v7xW76M7P2fv79VXcnlb4uTqvz9z7/a//zn72i9OVkD
+fv//Mub1wI/d/f//m9TdYsfeH9t+T9/VyznH0gM4vQhI4EMAcKz338T7x9/5Wj/QIoc8FYdvtkk
KGH8/ltZNZzix9R/SGCZ7aLvTVZBUZ3//be26j7+TnP+YRD06iDNAZf3wZ//78GfLdNfy/Zb2RV3
VVLyFqORm+6vHWPh16MrBTkuZDKQ6wLc9vzOTLgSZUNk9CH0KUmY7eJDJg9bEWo+yOWPpb/aDH9+
4qRFohGQGQCWTiygT2eXEZ6dxojB9SGHNna/r5+cgHuyeVd/WU1hzEeHXiKJ6gWRCYqfgH/NIoI6
p04c5yiymdvuGTRdXRChN0y2+tgfwdZ2zZ8Y55AmSJii8e1DPhB3EW7bOdYHKa8oZ2orQnU7+mMo
r3gVCloeXjPA4Ou+fVVtTUR79MrYjtfFnsagBRNX49a8aYLsxsF/r70QZ8m4P78J+wyqVDItO69A
l1rSkdTBjIuD/KYyMH5UvnpnehUgcAoafddmYZacXlicrzFLuXAztxEh8VS/uEEIJkkkPAw5UO4J
0lVJ0O2q8OTg/bm3z/byuff7t1W85VCgwEA/wqCTaF7Hi05FSynG6TfXBiSb3LA9ZlDhKW8kjS+9
SvkmDeNN6pvH5HY1yppvbLn0UOxAwRUH2nbnGZUOKcgh0bH0UCMMhy/tkYPOd/Kzb+soTWzd2bmF
MfSvydwNXIeG2/f83PKOxHhIFH2YKUpk56FqdNV4pKYw9Ec9BQI49nQFALCraChr8bNGuJ29WZFV
AuJWAbhYHMyxzbPGi0g5qDfo/7NY7Oc6uE78rmgg7BxoVFPifZ1YvY4q4mjHSug0RFg/6aSYYD8C
RUjbYJYnSBwgoB37FyWqXMjMlFSgKARa4/FGy6YqU67sRMk59bWkNWK8sZA3RfNXkbJ406ERR6i+
sNrc/ilaNXGe3aaq6mOhJejpDCoN/dsPoqlS91mYBeTHPBd5uuy1KBkdfxWkKpyvzmhaRukZjBWQ
5AJPvtn+aJ2yyZmHrHBVoy4m2jS7FwYb8uJuSDt1QPivJ0wFClujCvtapaVC32hiF6ASdBXq1NxD
v3pUPGlCzdKHmMapBloHVoHpxYyThtjHqaV2d2OmmYgeW7WqpgbToGrF3hSKpTgeF2lBhsBWps55
IYpqjk94PBvWS0lNraiOo6hz9qtqe17edXmktY+aTPT6djwU+lNV6EMR3+axPlk0UMGSgsfZRKkO
oCJKssN4q6pN2aDyZoG77toxs6n5biVahAQtydwh/QrK8bTbgDq7VJ+IlRvkW4KceJEhP1U19lVa
U5QOp4yZ7XactB59kLVtlvvREW33CzL2RvVgiqQiV9Y46vZt1zgUzZmKSmLIIOT4POuYOikiKE+H
TkhlefKhRx6yJDGSTVbW6mB7imK8l5bDnBZdnbGIXsDjDUERrwNNfnzN3ZZC1l1jUJHckoSztN6Q
DnRk9TaOBqJdlQ2PlG8lBUo4nExG6HWa4ZAFk4vWqSPYUozcLwuWdbnnlLkOmagy1e+ZUg+gncxK
hXkOL5MuTAy94n5SDjF9VmlkD5us01KgEouoqfTjZIL5G8z9DiSnLK4UPJDAihFKRq6oPNXq4xHh
rlEmfutSI73GZUvIF6XrqbYjZt25r23Rt8mLozPUb9JYMCuoJ5qQuz7OOLEOKWMCWFMU04fuejJ7
Jo5anA9qA3ATTWLtoCap4Vw5RaeOOMu20P0+Sjm5iqcpafaDxfJ8Dy5mRbk1dcXOKBBDRDF8VeVW
7xcpqUlYjRqLvM6xy9HXMjJkEXa/JeJboYnJ3rRQfTVveT+a2bUx5JTeYXtw/dZIS83+XmeDnu/z
iGf8MAm40Ten4tTYGiBpiPaoMeYFKiqjUqNPwXI68x73eG5hQ7IyJdeithvylAIbpu3qKmmGvW1P
mKEGkP/0ptBThn6k0qZ64NSVrfuN6zb6d50wzbhrGcZz7xSZHj1ETBvtH4Zbk/ZKp3aqHAd8dHHd
TtBJ3TRxljJ/cjmnhx57KR+9Ilai/nastD49JKPei7sucWIFSI1pEt+mZmgswDbGDjQsWlMX6LIb
o7LdNmNptiiQRy2od0zmTOqzUOsKlQZmT9pGSUlkHBPTHYtj7PS01n3gBzloWq3edJvnATP6aouk
1Q+VKPrMCUtHZRNyKZynY+HbpjXCsTiWzraTbuHMSxnh2kPRMUZuIjP00gXmskqzb07VaNFPS0Ql
mOOEYab0yHUz5UhDxkNe0qClg2pld6Y1QOeRg8i4sZsuUDqQKDNfAcKL7alaW2JTZ25LHmwQHydB
W3BCU6iaqy79paOHCnothjX1BkZg9RLmrNs0svzGipOp8KAXmambpOZJdWStzdQHLe0c9bphhZWF
VgJtnntFs6GNDIBBVwHeNVGw+1S+HZUWhNrQvwDP4mW2q1QovWsKeHh8Ult2cT3lU2tIQ4rt3KCB
rDCeSDE0zm00aIVz00j0JPMkmoJ+Kfhoub2P09vVhzxPAMY7AgLEmkeR1n3bHgHoYnET5rUbt+0O
nTwlO9pJ2VV3xVSMogk1NjhW5el8LIvvkVNQZRcpvU0fnTwhaQWQtyOmK1cQuwXTGqrmqTEE2IxF
rm1jpo8EqpalMXJ0W4ie0ICbeWar94JFDVL7XawmZZBJ2LHui2GK6S1cN4aHuvo0Kd/gCyl4rl1W
u+HQkSny2WCW1W7sm6J4zweWS8KzWumgrGXnpoHYry2SEoxFZW0xTK6BF+GE2Sh7YRFcw/B7hteI
FBYhGsfSdpuY6Y6KuLW8MjdQPfYg6ctjRJl9LlR0UYwqyLQ84UJRaZt2XI+f1E6t7ABrlmVoE2z1
mlxh3mL7JRduQyGC2A8s/gHaxAIUyI46Clr6JssAKJgqEC6AHYvQnuEWaZFS0yln1kNGnRGZM9tM
IWKBJK3x2qSKmFB21TJxDQXpTnxpio4C5JuPJkIQvGZqdH9Gac+eEwLiavR4AOesoZxI1cx8xxWc
9F/gPVQrqPAzZeM5gJarfJtUtO6qoLKg+LBVR3tyILKrd2OrQY+hsvtim9lA8vu4yLujJrJozPcj
T4UBugIWQ5VuF0fjUJFwtAg3LYCd9ZGrEIAFMPInImbXvtbQnq5qHnKnacxD1QVjRhXiixv0Iv/H
ASoyG0htQFAUtUbANs6DtpEaZaW6Yx/KUL9+EOEUZAfFr7YKmnInn+5StN4NkDNyA2WzYls+dU4f
eujBgm1Z85DytKjNn9umcdmmtoboVD67wAEW+/BTUMmE/0PVD0XGQzpCGqFdUzA7T7HjkYr41LTQ
IiAhMggsZ8+9uubIy1Lw9lt0COLS9tsYN4mgvqEdcrIqzXyeA56bA2jufJhEF04zELz4eMD2BIj9
HHMMnjNlCxAmXjwvK9M6swc5JgtPWehNaw5e88AbnttLi1jvFAnjlPkq02+99snFYqqbMkwe195V
5xkktIHNjMlHwckDJwGUUhQm1jBHpaKLfiHX630+nhmwb2li9q5IE6vjSKHKRwzStapvIc8pBUPo
Jn0h2+SaPAz+AOmt/rv+I9+u0elfHCAEGCRwxLWRqz4foJIhR9yYmM1EPZL8tmGrIs0X1wvvM80G
LFpflMnKXs9dp+QY3/3oM7xLkyxk0NP6EDQC7GYNMP+Bejo5d3+s2YlBmWI9WbMaEDiCzmFQQm0R
k6oT+AYzMNRQjndKAObIFsmIIgBuUiCLjLh4ZUFX7c+m1FGGWmnlgCX/j/5U+1Pr91dvxbVzzUN9
A07yW+UOL6RGrFg+zx3/uZNOBj7brGoiTKo5PXIAGLejpGHEHM9ocUuuWZq9+xdTPNuzUVkzF92f
Iiyv450BvWSx6fbr9GUzFM6fI4I7s0AciSLoHPDTGlVPR1xuWEp+rYa4MzR/tDbGju94GDfHwfLS
UEUr2Rqw+rJllLV0ZLKQ+Z/nUwoem1yl4iO14Phk027xJI+MoPmFxmn0rH9AcWrqr1KpzHNHf8zt
iWV5nk62L576xjREWMVhU+oBFP+ykN7KFGHkIksI5nd0it+tplIu+oETq7OLktrZyAYFMy296hTs
f0wvLmxCciY4lEiVfe70Lg4S6E3UjoCPA2X57IyoTRzlQ43pVbd1yBOv2Us+Be3G64Ly1fD5dk3C
eZ4g+5hWmZEEGRAapBZJ0AxfAheIaTW3NkSAa1+ym7Ef2k7SODgonQUcU40mfI2sBCH6LHP0YRrd
LmiW1h1JXzM7LSYBX21PYBpqhpMvlQto0FwVLrg59xxg8kDz8kd0Mkig1xggf8G30UPqS8RS6uNh
LPy15b6w2ii92CBXl6KPy91tmHFNLJxfFwThXf11LO5XFviCLzqzMNvFTC955yIpGY7UL7+YYRo4
aTD9AFfHtvRoAmqS9rbcqlq4mnuVW2fm/s8sz3ZyXnaWPdmwjAx07UeOD3SiH31zfVaETATddbWJ
b/utEkzfrLXLbm1e5d+fnN3JzBzFqrCty6IHsdUUpu0aJ+DCBGIfDTUE4JCR01+kIVtaONSRJhro
BGvIdLvaSuB60QL6H9Bpgz2CIsr5IEanUmtSwxUUDYgjMZBG7Fd2x+JEyEGcmJjdVJoZ2eg4g4l0
z/dqgbJjtgPQKbuqt07A8BbYslfyqzk0T0hcxS8r1pcDBO0alG91tE6BZHTu23FP2o3rfPg6vfFQ
Nycbbaf44MactlLkVDzm92utu7PHABZLUr1JcDMA6nhczx4DAxtiJ+Zy2bTniu6zEuPSfqwMbGFE
4gqlpiIa/EHhMseDq3o1Gb2Y5NYXzxESdLWnXTmBTCl7mt+AmtsvIde6Nralb53ZnS2n0kK5SM1U
ETr2ozo9Tcr3keOt963p22DMs03fPmgxIPrfBvN7RNyNKI5ZdkjTOPx8AmZoT8QL8kOQVcNFZgIq
MC/4TnGOrHSFD2kC8+B+VY/iPf2JUBpMRIHxgO3seBC2RzGE+zwL3HexWwUOS/dy5n4+PgGQD6m2
jSTqzNk31BYQT8EaOMf0TgvEUXIjmtqH1ph5hS6cNT3NS7MPMTzUPE20xkmGxPPz2kO7omvl7OOd
aQN2A8LczpNVRRNo1l0futt6IzX4xrWH5vIWxwsM7QBSalmSPcwpPJFMLeiU4GKbbumd7rubBG9r
MN2BV9CDinUYB/Xu8xVeNTm7V0bOolJBT0wYDV4N+O6+u5dokPhaywMb4VhQBHnsr5Y15a+drerZ
SGeXCt6huhG3o1zVaKtbQLii2L+T8hNT4q8HvhcO8pm52T1SFplp8Anm4gJNv/wqog8xoJKfz+XC
DYKLyETToOwqBtB07i1qXekttbQhZtgDX2j+TJw1EP3yLAD5BLIWxM9IXC2efgrvigEllfGjPmf6
bDO+Q60NhUEj7BBGr9KgXtgdhqOhFwZYD+CTAPo4Pwq0jctG72BQktuxuzLIsREfetB0qQHPYNEp
vDWix+VawSZeCZJ7BOHdfBo1heHFh1JgqKY/TZeiLetAEeB8vlYXDvm5lZmLRTMFAT9BMyKGdBuw
gbVbSFd4VRvWCCMLz4J/dzbjDsErSoMrti8sI5BIOnwLADtLtlDHrdFLDIGjP2Y1CYpDsTW2GKPh
a0e0EAZrlDjL15ekLwIeA72t4AZbgL7qpnXBuZZLi/Wzm/t8XyCCbF4y3xiRtgNVts9rb+2UL1fy
3Ors1LkmcksjuJ1DxXxO4veR38dr/dNymc79yLmJ2QZVUIIq7RgmInBAOO5wpTaSqWAXiRuNPdtO
Gq6s3dJxATYsuyM1HY1rC/oA5oxVlKOIGJbgzwiSXXbIti0U/kJzw7dK6a9lPxZxv4Qp/2Xvozf/
JAIuDQVl1Q4YRC17ACLBu3kUzQr4cAYJlLe8tIFXOXiutCVRddeRbohQ/cHuoHeg+ueQo2slYZOF
3hU7ROo+6X3rDbIu1c/ywLarl9DlSf3rA2aHcbAqUke2PoXmvbFRvO4o6dzIttsPxxFYxJUlXG5L
DBdA1j+kDNF7fe7U2FSNTVMYsFZsWwR1YBXIg2w7Qa8HAoCgr+X37F7shm8rdi8u5Ynd2XGgKFYa
Qw+7IEAeAiPxnHsTDLrVe1MF4BYgW9Q90GSfbNy/5cnR4gmqbtxMyGcvGgIpt9S8IVQN+7cJYn/8
sSYBItlrxwWLre5Viu/E3urbcXklSn4KgBKhwAlfN8cz48WM2o3GVbxLjK8C1MBg6Occ8i/xHhfx
GDi77LFb2c4Xbbp40oHfDBfIPF1fMIy1ATFjyKfHjt6JVcavNQNyN58cyRpkz8JKbDXsCvSSWQ9c
rJJ9yaD23K3hYjBcJHKAeQWwbbZFqR3FyihNaMCBozMv8SNzIwHg5CUOQbIHgDCorJsNDwFW8dvH
KF69hpe79fwTZrt1AKqAkIpq4VhAY8UgXmx915HttdI1ioDFfEI5FcxSwLjhH1BgzN7HKXPcsSGx
BvcjnhELjjdpUPh1kN7Eva971o9xtwZk/XCbZxM8sznzOBpJJpQmMTpz6xy6rbPPceV3e323dgfO
4YngTzsf3ez9kpl1ZHRRpIbDm3hmUD9Clyzwe7KUhPTYupjmmkFz9jJOmwok5JWiwpmmXyjzSlh0
gg+LEpy/3ri6vD/Ohzhn0XKnQddoicmke9UfrlGoz3wU+kFSgKyy9C4pwqmQhnkWrof2y0huZn12
HFO0y/aGg+3DKqiqmM/FAzR3D+6DCmVoVHnuJWWex3z69Lk7XxzRmdnZEe2LVCsyeT76TbyDVwMl
lJSXW9s/F80Q1B7hPZG1n7NCFnGrDeBARl7PbMJEKQN9+Fpbr0X63RZHO0ZHnnj+fGAzWhiEAyiw
ossCxxEMSbA4O480RaY+rlxsoK37NgXdFl3We+rngeK7rzIwjq74qx4oe+uhWEslLe5mVHaRJENs
LBt93Dl1Utn3LMkmbF67CaN7xQPhc+Ds6aPi56mvgQpgX2wUaNauxAT6IgKRdsHiaiB3ay1fVrGh
gAnOwGoCXwNE4RY7OA1ApI8qrOdGSDtiDxWbGE18ub2jWzS3o3t4vafv4vBPPkM65ZOrxY1Ua4C4
C9wSpJBoCdZMAvrMYS2tOmunkUt8PtzZEqPOnerZiOHm1yDzC6crdW9vNQyJQQWXBJ9vqAuDsiSZ
D9J0SKUtqEZTog0ESqDwgMI55l3yvTY7wMmmFfKGC44PnD0ndmY3VlSaaasyTJ6ymzbOgeyg4fzD
grgvvMBTQr21S+TiuBBgyI4oA3Ris0nkZl+KVGBcfVHsbGX4RQYzqLp6JfW/LGi7aJkB6QF6zzSw
6MzLHZ3i6GMGcizcj8itSozMBJej7dgPASTWvu69LIE8kG+hFKoEbkCh3hmtbpnFS+v8K+YPkQ6M
fg2YQNWPgpZ4RbsOlMAfFNWr/P6HdjP4YwUtcI6O8KcEkhTh53to+YKV5m3JYSRTcwsZhijiqpEQ
E71Yj6jn7NUDzobfbt3QBj8XshEyObbWW3lxRxE80F0A4QEbnkcmTQ66n6H/NzQC1bsPzgITgpNA
Kd4q+1Uxthn2Xp5LjPIvg7NggTJeCnMgEyZZhPYmuU+2/0PalSy5rSvLL2IE52HLUUOr1a0e7Q3D
brs5zzO//iXke48lkE/w8V14Y0e4BBCoKlRlZUq73Cm9hpEkr53dC0OLJEFptLEUsZ1gD3DiWT8k
av1TGYrt33w2XcNXI5wdPJ0aSEonyL0AO0TeKf6QNjGiCHQKd9KOJAalpwC/xXLmq7tISC2wQjCW
0hdGDgPUiyUNDy03u5+AbdtDLxB1+wTTCrwLBNtwF29IJtR/QQ3LYz4wV4IJZtz+sU9fFcj7pCNc
IR6YnvGeu0Q1sHWSBxFd7sBmrXYlXOPMXFij4EljPkp62urn17tvStpmvpM2ui3blWj2O5AGoEf3
LgCh4Z8wEca6l8vknVjHgxrjhKge0MXyoSkTv5/bGYGzt6tTdyDjKepRN0l2G0DEi5UQrcUuZCdQ
SSLs1aQIcx0js1pL+6k6W8y3xQmSbwcA2dGNqdGKYSUG58mS64cCMaPpAEwgLi/ag6OW8WPCNzM6
IGSaL7R0D47YQ8PFE2zdE55UD90uV7BJBZt/8p/wrvVdwyvsGrOp4UbeDBuAa3+yPvvieQZPcfG7
FCrLLwMNWLlIxss6fgni42xsOICJmQp7a37i0gy12ROfK9rIFbwTGE+1TwYvMJ2gfGV4CZIr39hk
hUrh+W5IiqyOecBfklOG0Sa38uQfgucf9RbOj8y73La4Fswul0V+0EWeFfFCp4ctzpAW9G6RSq+R
pIPrq2of4rnb10byHPoy66qs7iWQhCjAoJWIkbpro5msBBGmu8lVQdLlCW5/nKFgDMFoSItwn8gn
3YSVT68ekwubVEIJWp+xCgbYzO+gTJVsMpDmkweo+jQDBNc8iC6kTD0WBbBAjsXig6IlDWUJsP5I
dP1ialMjqkSYJeiX6h7KDEA0gcBzz65srTkg0qbEDCB0TBA6r3e1m/xJxM8AKYrRv5dGexRlVlgW
SSZHL+fCBs1X3nECJw4NlgPOy/ccPar3sjcJDAK1rMqDhJrtRtadapYox+Sns06imTXbAm1CsKd5
t8/uyjEC+AXsdUATILjR/REM53VKGg6zEwgQp4netEmzoBZt3raylnBdmaErJDHIN7scZlATRbfb
lXyzORj3FWQ9vDizFRRO3xK8h0BdybC8stuwjOIdJM4kUaLviaSm/thikAr5ruwBzFDVeHuG9hyY
Xmri2AKYj7Z7D2/PjNzL1zZq4BemqevShgOmw8jTF7SOD0LRn6QsABgfM1Ge4begMoq1aBcLhosB
rK3OlVbpq40rgOfd9GMN8Nm0FjdlIWv2IAT9vkymTZSWD2OtsfoC4soVu/qpZBcvXBivVIWQIi9A
ZqV7RNNVeiCqNjmG+TmwcXCPgGqakSfsgGEHCouFeFoLw1f2qfMhlTJYeVV8JUw4eJpLeCAq2z/+
YVGL9WGoW94OE4aaJh8uy8nuR4DbIlCwIX81531zyABykZFilfeFnbhdmghm07uslJm1YtoLkDEO
lZOwYtlLGrfHjyCFNeOr+D5hTsljeZ3/5wb+cw9otdI59iUFaTnwba+6lwUmuGosiK3Y40m6T1MT
Y13hht/I0vb2/Vv3L7/NUsFYyzAI0/slrl9fQ/VS3ehCaOcBi0ls7XF1eYBobIkUD2PZVednreCq
FoA1HKS9lEcfUIfWK4AuPt1e2LKbjVcIHo9oLKPJRVR7rq+MKOP7pcAB4BD5j+hn/yBIB6LoXc+o
MwO/smXd0v/nzPw2SdUkmnJUDYwOwIvi2So60oa7782Pzq4e5A0LkrnuN3/bovKLNAp8KWlgSwOf
COr07bMwii+ZYJwGLvuJF0LBihEredvVhlLuMpcwXhrn2FCS0YzbCjUzzuKP1VYhpW2PRc+5Euqv
zFEuDzPBlVBz8uxAciU1+5F/x5glI/qsOho0ytAlB5B2oaLbRGUtGj5sACGNG95uGjvctB4L4kUv
BQKehE+dhG+wf4MB9foojlOmYeQR0RUwgcGEmGdiqhwiHOPEk7t6mbiczQAvC3IETM0vViPNvc+V
KXCTv1DIpGKSeNkdCtXI+lhrWmR9tDXyay5C0pQEZSNB+gb3a7SVu/wpAhRY2Q1bpEHfGSujDzux
BTCYAvAxKooKXZoR4iYJMKmOxJZzZxelkl12iI8EwxF/M3bKoQGPTewYzGLmwm2dDYNH5qx5hnoc
dcvAkJzEYASfHWOjCaiBGWAdnL7ESATtajsfgtBkhlr6tXI2SZhBMVWC2jRdz8AQaReBPZsUUcbC
nG35pflMn/tttDMc9Sn9hgb9YAdf5sPUmqwoJK6d1DP2B/ySqI/TD/wew0EGgDIkzwAOEmNIYHmK
rPTJP4d70Y7hsNNv3K7Yxvsa5I8+2CD4fWoVjIoV63dQvkaptSHlihy/A5kobzSQZv7FAHNFAHPJ
vkAHPrLNlyul3EuvtGMgYdLcUbhj020kEXgORo2a/Ej6Pl6aoJImQ21rGWSuvBMFfLMX9BwdBcFP
v4CSTkFZSsmCx9v3ZHVNYJUGgoTwBOrUlUxaQQ+5VhgdVXiO5H05nsT5x20Tixh33rcLG1RY1ZSM
m8ICJ4Tb5FvCepigwgdyJUKS4TIj6uo5uLBG/v3CyShqAiUKYq1w8i2HNy2mOVK732C6/nN+ra1w
x0aE0nHuvEIi8IdmPMQB6BcJ+KMClQ/6EUEhfvB3YKU+aKdka3i8jfm/ac+6dIuaHm2QOuxNKhRc
MeIozoYZAJsWvMi44pE1QtCa5LoDuN541JXiLZvkVFo9Mxerpe4BxhjEQAXqF+VT7qjuyh/ZJtt1
h3Evf4kszYPkn9PY2kv0jK98Kra5kx2hzeCKu8qJvXiHCUyHzKEErszUuF9+fNTheAJXMgiDO/3Y
n0HKnwlNNzpa+Vzl38MmMm8f5lUDiJOo9+OFvejpDPOk82mK0XfA5SxMGoOHgjGqs9xdLOHCAuUC
2rnQjHpsUHXHje/CpyjKMQL95d8vQ0PDCOB4tKlxaK8vSZOD2qIyYETzv4cJkKIjSzxkbaMMUsXC
1AQhr6MfZPEAMe60HZ1o+laMT0rHQIXQeZjB4xkuAk9LSKcgp0MdwqYAT4iaVOTKtVthE4EDRwB6
gJWzrH0NCJsDFwW2P/TXqfpmB5qKWpCwURVf2jx4QJoxdnpQvt/+HueizLXjx3IgqAcSLbTxMTp9
/UHEVC3HXJ1H3KnkHhxKbvO1h9vKiIIaqFe26A28ZK0FEbUNw/Lqh7qwTJ03te+NqYOKmgMcEY/Z
HYwtv/kPHCqAOrpYUK6bNsyEZekvQdUPJDQOBlBYi2ZdxMcxxynYVaOyOyfYtEc8DBzQvXy0rxPm
GllfcSXzvDZIhbkC6aAvtlgkpqOIv2z32gvhyBoxlsQytrKhV4uj7paWqxM4VWrYkmUzEl65lJHp
LN6pOPsAXCMbAdWTDAFhcmgvQhyfaklfEi+norTSnCqLjDwI3gwqYcUCbYGtOoxDsvLBMHoAfkRy
m9HPodaE/rKMMS+FjNhOThqb2ndikjuQNs5MhvhYBfi1NV5ZJLt8scZk4Oq5Jmuc5+rga5FThIEj
asWrwqGck+HNAOGNoouf58h4nGbtEMEXKBwEhjuWFMyKD7j6KdR2B7XEycDYjA6XFGYxAh1dDW4a
/7i9xywrVEhXlaZAfwFWaunB5/dTu4lGhokFUgAH52ollJepUbpUsx42QNFSb2VggxyMrowb/66z
UQYExtQRdrKIxit6c8fhsXljVVBXV4kZSEIkIPILItMh63qhVXA5+BYa0MPPCSOBXcDIolfeYMjB
MJmD6jDcKdCl14enrbpSEhpxcKTj7JJhM31bb8rPzpYIA64Vvd3+dCux6Moc5V1k8BB1OfjCEIvI
dDaBepHKG7OzybJD3cKomQHfFTDq1GLaigsAc8jd0JXt/DXzcnCQmARj7oPVM/0D+fnVwwPAF4TI
IHyGISQqolcKF4ILVx8cAfDkmBT9eWu2lU31tX3IHkEUY46n1knvqx8pvwED3ga047f3edUpIAij
/ALoGU4y9RPAvxGlrYTviuFhySruO1RYZVv90gKcKVizarLxdWsH9sxzCGASZt3owFwlddLHMwdC
kUp7kUA83hlFagZG8I2xNnImqQwA6lsYLAPZHZIyiYrDesTFkT6mv0Y0i0fiX9WjhLpjvGMSVNIA
COIHLm1R+xgOoLxLOfgB0pRPNqCh2BCZewytbf9mVUjRUCwDzRHw3Nc3kQfmChJyuBqtzVsSgAft
BsQ+ZvXA71nXg/zoxQZemKIiBgi/CoRLbKCIFnskv2n+Ix++htA99LmtFG0mmTWos3ytYwRJAfgH
5JuIxWfc60WMkkKji2EUN2KADl4dW1UN2VupBNsUs5RKfAi9uktb1Cfje6h+g/iM8CPwVrAnI+0E
Ay3twBl8YA5ckECwsAb8AFqmMtBNChXykh6Efn5dYoI+xQnxLQ2iCFvZiYAtl59nDB1WEqgKRo/f
h97tE8OyTIXBOleGVgORjtPG8+NYGpHdQtsUWMTvijpvjMH4m1hB4Kz/XSr5QRcf0QhmgB1TtXe6
3exGm9TNLPW53U14TvAbONK32+tbPTMX5qhr3lWiP4eDisHG+E2KH9UZRRA84uWJJS9wLhHf+obU
iYnAElQ2IXI2GQiUAZ6SqMxMd1BIZD0h1lzXxRbSxEucOoCQMhx/EbAALboRQIGOTmy6mTZ1bt3e
QJGxg/Q0edwnLVf5yZkpxGk26mOJNwQmIdDqkzbjZt4HPyFrRYZH3MrunfRU7kIUHaCRxjiqq2nG
5bqpuF+HEZ9Lekh2GDwTvypbGMGarfiUbtAuspk0HsRd3vimKuVOk7ZPwlzD6enfpQ9913hErmje
1SmWS7q4rHRtNeJeLpFyqn4Guk4tRtAnNRtFNBsT+sZbGXXc7Iexg5+1mdgQ8l/eWiPle8o4aPIU
4glkV19nuwTWJ7MSTCFiviwgAGRkcLeP1PqHxDLxqgKofKEeIKBxnMY8QgfmZlyQuO6Nk3A/AZDC
b8IDJGRZD7hVZ35hjzo4GQjZotKHk0u31b1yF6AjL+PYVA/l7i+fUkQX4b+row6NFtW1FIhYHSGA
R110F0EhIjhUtuYVbnRMH5kXYy1pAo8/uqgYJUXdhPqEE9c2SSgh6pO2kuYqb4abumQwCWwz96or
tyZbF5tlkwocGS+kE/JD1B6NJ7E/8vKHkX1nnJOlDVGAyASRBAUPG5Q4rmNFnUZ8CA0V4nqgF/YJ
GBqe3nxs6ncaeJ9jsx0B4GRWtJen5doqFTLiquHGOEKaoT7iUjjQ1nWSLRo6Z/Yc1sN7gRshOqyX
a6TCBmifZWC5YU0J7Hw73033MjCNIgAk5AMqX3PNhoPba7vMnvDEKb2//AWEVV4Ctx5YUahd1hvQ
LmrY5cbp7fyH8l7gJ+RuAboiUrMho7Tq/kvtDHYBKZOC9ZFXtxvdNDKRCAohGj86zGUX+B1yHylw
akLrjcAZRWb+KliFHbGdz9LfYcOB+sNUC+A44NG4Xm5WDq2I1J/wT5GWxXynbGIXqnDbbJufCASa
1T0g+3ftYK8M0tBQecjytI/xhaMWKnTgQAKDZ2XWQb/1q+YziBSTcW2WUevaIPUcT1sfdMsBDIoe
2gVufuQAajQOMkH/HmKmXtgyQYA5DNWhqIl34qK4LbZYIVjq8WRrYtPVDEfS37OKEfzJpVtsIioM
GLnCXPRC8GYaZozelNHghOELWDpNufvgg59j89DwlcVFvs3Yw9VTeWGPCsSZanQhcH2/+ML65wZC
P62pH0H6iDEjFufj6pFETR0KBiAEWBD2YPpKBh8RUqzC7wEUuZOiz9vLWSkm4BtdWCDLvci64WGk
IUyxfdnnZIniY5Y9EfA0JPN0m/upANZnaYJnYJE6OD/IXCJmVv592L/+EVRgzPmCT8B/i4vwGt1n
JzJLFnkgce8donED7kJGa4e1rdQ31JTWT3iSZgjGiyq8Rf4Xxq6u3uyLXaXibuGr0twUyCtkL38O
re5QmenWQNdV/wmRGSRR4Ki+a+zRwRQ5mC55lyCLKzcDIPAvKn3Xm0vF4wAMyXzkY7Hh/KQWL11y
J/c/b6+XeMbFHSQMb1Cph7OmmUnTEczSjfpP3Y3oIDTbP6i7rX63CztUADYmvxaHMEDZKXHVAWx9
IQEyOYGn3Hecy7vzt/rw77sI2L4Lm1RUGIyhy7oSNnkNDO9xbFZFwzj/a6cFdTw00SRUZBdqPWEj
5oPaxOg5jYKxFeoBw8CDweWBhQzA8LJybu8jv5RUVjxY82Vwm6jgQUQLdVrywy4uv9qrqVoLeMXw
O66zSEZjWMUd5m4wheKyJVDXjgnA/JjcBBsqKKIoc9qsNrI/JbgVBR4ROoazhn2fP6bDjyzGPDKQ
hIPPMda4mkZdGqXOjMgPNdToYHT+0J6KjYzIl53AmiEDq9xvSKVU3M41BMoAlK5PrQf5P8bnXcys
kkzu8idQR0gaprgNdPyE9K63663hqjsQBGzIpFO/Ex8qO/xGxmV1bLlh816DeOLcvqArz8ern3AO
Axdfuiz4TMwzHDHyfJQwAyO8ERjwDCab3Imd3JMeGBaXtYhri1SuEcXjkMUF18OiBihUaFWHfKN5
khOxAb/LMuq1LSqIZUaNYjnU1wGzCDZEXZaQBHAemyRg9QRDao7wD8rIaii/Pva17EM+AYFKPChD
aWp+h9Hj1KqCz1HOLH0WIH2Y27e3cukeMOwMrtCzhBPmranjU+lDqvhBgWsjyaac7gv/qzY9V0j9
k4/blhYj+gbEoC5MaRTaMZOgu5nHMJWZyAYIgeQjMC14bmBq1M6+ZMfBZPY0l06dYJ6gngS8HK9j
tvvaCYkYagRheDo6nXCMu29Rz0hxVooKhJYHAEA0TYEKooFxnFo1fJwgADYOnt2RVYATuTcJNxY8
an/4g4fiMvG9tkiF3HQc5LbVkbYBgmdFYOixDNCBpMD6PkMdGFMR8lugm8UTC/nOsks52EGshqaO
sNJ0GwSVWfDvY/MznxnsZqtWkGgTWmLAJOh3Uo6mXtFUOCRFA2Fl4O/456DaSJA8vn0aF9M8UNaU
EC7+a4h+H0Xg91OhNUScFp4rdy3q7CdlL5jaJnJQHA5RqdHfI48UGX3TSR1uC7Izq/w5HnKPY5Wn
ydW+znGufwzlz4ZhKPU2xjEFuXUHWqDmHvoMCSG1r53gWScQITP1pj0Lo7ESPa4NU84tUMqyGCfs
gvGkHsKHDo3/zAl2MuQWEMBIuUpCxfGzO0b2QNp9GJT9C9gBHlhn2gUyXA2aoOs7qgbKkLUVDrT4
GKhm9U1yiRZl5DUfIC2urMxlZV0rAevaInWF+AyqRUMNT0uADv2PtgShpG8TbS3F0jpbeZn2rCny
tS98uUjq9kRZONW9AZN9gfcHKg3jLNujzjpIixiigjIRqBEDs3DIgujrI5ehpJagn0fSNX/JoD5P
/Oz088SBwyuzFKd1pAkJGNoRzOfk0hXCtnqmzpDB771oHWdhVk1lgkNMmlfxj8Hzty2pd265Xeux
HeFiR4k5QqSFli0SXBrUqkpRZIQFdtQYQTqNGpWhmYXEmgRY+COQVYB4hYzZgrgC3AvXh7PFfLzP
Q5TEmebSGhqIc01bfRjtWWJKPixilSprGKIG7QmkGDT1PIR8kUbF8Qghkwmm6jPdaGM1IsapCMwT
lGvH+mf+EjKwzmsWNYIKU0A1ivFI6Xpx8qzpmUCeqniYB8W3PPlx28kuLxqWBCV7jDbIGhBMdBdH
82d+krWM1DNmt7qvHguodRCXanjlPalpsKZ7FukMZZDyZ0WsdTKGUUDxyQ2g4at8K4VofdLVd5Vf
OyoXubdXuHIIrxZI7yBEL4fewA7OWWNx/nMzKTaRhrttZfU7XWwj+feLk5EkxZCOAbZRbb9XkLPI
0SS5bWExZmZg4wCBFKB2jGRwgf3ifb2UEgUmanfC9fV3KNMcxz33wru+mcNhJE///t2ggr4ZorUA
mgC9A5KG62VJIkZFOmKTNBAEFEGBcyEa4saj6MZInv5gXnHxcCAKTMQq3BOAsfTchpL53NClOB/a
U/48PgW7cgN82wdodXcc6/AvzwYoU2U8gXlglCG3QJ0NoxEGYZZwNsjhr7fSpjmRqUzZFHakP0JA
6vrp9mdcMwlSHwCjQVQC2jtqR9EbgeCfD76igpOfSs23s8G45/vofzND5049VLD9IIRAZR/heZf9
1OrOnDvW03ZlMZiMAoAUwQzMFjQOCBzpbRPzOB48FOB4yENA+NaqWKLbDCv0PGfpl7UE1a3BKdtd
rB4b/dgi87r9WZZIfkhdQwkXKwHACMSL1Hcx5slPpCZFP/WTMOZkTvJojm85dETukzuCwIUqHaEi
UU9/wr8o4h5dZZewjtByTnXhg2kvrPthXQUqlpjeqcpZFIIM/4do7aCdzK7ELL0VzOH8IYEHgh4E
m9fXWoCgXs2JNb5b4ZvJjKS5YBVelh8NnTnkGsAVoyoPksRrE4bQKGLeV0hWoeM3GZ+6+CBgGPb2
V2MZobzunEKBjq8gIcTre7WSzVJ5UozP2zZW/O71SsiPuHDtvtCXSTtgJSLafjrwBVCvtJV7omWV
yRZGqR5JUZw5zLL2jS43kMqAe4Xn5xm68nAUjh6BmQYTLIyVrZ06EKYogLphjnIRUYQiUrqQSCpk
XeFB+82cssCFwv22LKHzpj0PPuS9g0cllsx4SJxi/GD8AHIIqGOPMREkbSg/ykCJUqlbNWKIfyzx
A2pbeq9AaLut0E+RDvG37DkHRPTfPytgCnFFwNACyikLh5UJxbkDj+ASIvNW3gk3ROAkljGazbvo
kmaD8OVvFompAqi+IHlEHL0+P3zqi0GakkUGtoE5sg8DLXjO8v2t+hTfgzQKdPX2bZsr90JBbwgF
D+BQMctA7WsboBzfiELncJA5qeLITPPABDyIcYBWzQCVhrwADBBQnL9eWRwZjeQXAaZXJs2uov0k
jmY2vd5ey7IoRb4ZcItAKWuEa5xyVro2G3JUVR2gi3h89nd4/TrtJniMDq1Zfub31ZH/rmZsOSty
wRaHE+EAQtsyNDNoxCnXV1HUVDmxK7xjyOohQ6f/YFgZmOrIrQce9A0U4Ize1IKkk+D61QuzVMFa
qmvZyAWYHSy5NsXX0BpeipdQMBOPe42/CVZ50l7Lr0li+Zb/7fZeL4dIYRx4bVJrRIlz8dwoAfmT
uw7G885qXtMf0wGj94MpCFb0om5lkNF0d6KZomBs/Ii/AtC1IbyvbLKY5awifgjGikjrE0ORCwEs
CRrOnTTjh+hfRwg7pO74Xd6qZvBAAN1MqAE5QvSnvrRG7bkyKEKRpEl3TnOnb+0DtvtMbZ3aA+Ak
ygshe1dP/Ene/AER7No1urROHXCMgOWyUMeo7CimYXLvhluMYOuLXhqbd8E13d83hMPOuv2tWVus
U8VecTS6qpuwxbVN5CFze9yTYhqhxIpcnXWsVxcJQXh8TozsA5J07Su4uA/lkKjVE8Y88nYhQvVQ
MzM1TzTv1e9s7qgl8JKcoQuT1FfN9SIbMk1EQeUofw6H5AUQPSsoTfa443KuiTJFfcJqLrNAHcLO
6UHT7RE4vP5j+pjs1ImOLNjImjEV5Ti8WvAQhHYh5XZFKYtiVZtatDt8T3b8bemQJ+CfVHBWfCDS
YlJXwfA+mMyodXXzqJS5wYOypX6PhNnE6BGy0jeJ8/79YQT9FBqDAMRrIFugjocRR2Gqy2OLjjnW
ZFWeW+8Vz9HB1MtKApaYB0DwLm1R50ISoCwLvkgosO66b0RoLLrXcSAJt7z/8NFjekt2y121be9r
j/miXnE1GLcTBNAD4P0H0vXre9D0oZiIMT4eUE19syF8dPV3vkNKCYTHkXAtVlvEGTd54HbsBpa0
8kHBTIBLiIlQ9LUNkhJeJLNhn2ZCYGDtjRM/GMcRjbnhMNxrG4Kgi6Hbk9p48+RvRCuycuMNycJ8
a34VnBadiwD4D+IAcQj2hJmCRZa3HL9UwbqGzQHCHjFo0QpXtQ6VZgk/L77rQNfllUCbpW/9JvCI
L2y2wzuhxPgD/rVlVeraMPWSSLkk6auhb8/zEf2z9r3aKfvYJUhJNDq+cJ81GcWykYczDj65rFTo
wYkHjFFCwRutcergq3qkS0EDwyitnwaPO8m2/zSdQYUsJuw1xwGOEQXZDAxBWJ2yBSaqxEj0//hg
IrUqvAUe6clmT8yBk0VPFl/y0hZ1yULQiUZa07UgtJPczIGCg0tSh9JiXee1E63jJGNYRyLzwZSL
UmNwmUQqNtAwvgsRyubAaExTYc9dzvpW5HLQ30pH9V5BsQOXmHZSEYCDUtFiTbI3vaLPvIfahklu
RU6YfFnxeSVioj702xq1g4OhDUiRsLBh1zkxlNbNKjH9bfURPOf38h0k2R/ihKkFs5YWYCyJ15DW
A1+2IDFJfCUX/AiL5HfBHtLmNliQBIiHtYdhw6ofrThDNPnASYrKBwaT6NS+HjEdxdXnDSVCmP1m
3sluvGM6Xeqdia8FwAl8PioSGHfEU/fa6wGKohXqADuDhaG9bWoD6eKMyAZUt4Q3YeGuaTLSX/YI
fSREwlRUT6kI3ce9MKvkoNQYiUi/dHvt6dy1cwynUi01NsfveW76d1CJ3vooK0Wusitc40E8EIRd
ZIPI3JKO5WyKzOks6rqQnwZYMR4YwNSickfXZVQ5rHtNrlunM5D5zd+jqjR57tix2u5093ZhiPKo
mpzpo8RV7RntPoOUtZhB+z94h/ygW/pjezcT+c/cFE4NpE9DkKxYzXP0IGFgkU31Sx20Xz8G+niA
bYCQYkFvnBptluRycT7U57FziLj8gQgA7WEXdqjwKvlQAcpHfPhwq3uSPW/Sveb9GUCcvqgLW+TQ
X4TyptTKRA7wJbNXwg0/bmSbwNFjPM/+YHiB8n0La9TnDMNwmhW+JYkDSXCrQ+TVn8aOh0cHEP2J
ERXJ/3bhaRfWqAs7F3FbCwq+V+PojxOErFPbfxgeuMNEOvwotzFbAVQcXlgk9+ZiN9MoLSQf3h0W
iX4Lma7RDrwLzVSXhSU415IXq0MEJhz74F6lewBh1vznNErHdNtvs/v8oX+on/yd+JI/FV/9reQZ
uwIvfruEQ+i9yEK6iAlU7VPdZy742mzGdlPB+tfif/8gulvQcKk2i3lCgjWQDXiYiVvFg14kFBQY
lqg865clOB/0hFGbAl70epuREYRK0ETEM4o7wrQH7n/NTEMz+KkK5uSSDBNEKz5vpe/Kw23jVEBd
2KYC6pTVitrXJT5xc8rnvQANJ05kjBQt3R4SEXhXhE8BWfYifM74ey7gYMQ/CMh7IgBXmh0h/lQ2
6o4zU0xvkJmCEZKNbu5EyCkJFybvhnsMGLBSiMWlvf4xNHudLIojWK7wY7QnFS+cCjUFjGmD/j+z
I7tiLJ2uXOEtisSIjN9qooZuv0RlYnMp+HMrgYWfoJ51vKuyE2i4wb0BXEMPMHcQ2fM3kgKy60WL
qHZtmsYApEOq8X6pwDcJ+KjqoZIjs023cf/l9hGiERT0GmXKwY/FGNVyojU4v8BygrDHHfetCbBI
+8o/EyJ18cSwuLib1NIoNy8mvpHVOSzmd8hczv1XxYMgyI6VtbD2kPK5vdZOkZJUQMkVkK9o2ok3
xwgdAL6THsQ5Y62L3LYrJ0iti3K4eT0PfdSV+GQHPUOaBB3J1waPUA5gw+BhcLVdfcqeedCzs14M
dAFg8REpJzTVQi3IVQKK2ldoY+BaiBgwkoBo0rcET9VBY0XDTGV9iP8kki7cELVwyg2p8dgHytjV
Ttk5QvU1jpxele+zJMOUR2CmkmxxFbTDMYLR4OYOVeJ1NdQ7atWK1Jrh+Rdxlvot1JWdZrkTgySA
2qSeWaXMm5X/fPv8MlZLhxaVjJe0glg7DVSIwyh2xwHk0JHi/G9mqE+qGEFT+g0HcXMR7EwQ0c5/
zA1rApBxQxTqyzVaHTZJ33N2pnA/5XROLXnkdYsLRMXk/MZgrInufNDnVKG+TpaXxQyWU87mSyvd
Ku1Wrc3JIQOABKMgzVvBSgN3DNCWZoaO1ZMBNlIiBgIRTfrJNFR5ORvEo5InU4bU3S0szmoxcNxG
SEUANjRZ+kNkOQuPcGGS8ggT0BjgPoJHEL16S7TeJI/zMpdVmlj9ihdmqKOiDhoQKIZeO6OaHPVE
2vol99imtR1MmfcXp/K3Kfrwt6oGii2xAbfVmELtNDAD/kmvmcig1W8FRVCAMAgbC93uy3Em676R
kCtDeht6pwQEn3nqc/eebTmvO7LlRFb38MIiFQZVn49n6MXgdGDgPss4c1KhiumInMhIYdZ99YUl
KvxVOSYXVGIpvzu/AyBMCf6pL2A3+C4/1E53BwCuFSJkhGa3YS+Urkj+uoMX9sneX7wLMgCHhlCS
GxQGMRlqS3YbmRkUq1Qo9bUoi5JiMVGEYObkrI9KHOuF4Ql6eYmo4DYMVqMDcAxGk7fCMizJq8Rz
eTA4Mm0uHkEkHFwslrqBRVxJka4gMJJLT1pCwY4UCIU/6GLQuObFxlLXsIs6vxk02MKBFdwcb2XD
EjahrZ2EDXFvhkfS4xiVJ277683H5MtYTUEulkv5c7HMBqHs8BNQDH/uUF+DzxE27Z4Uv8Fw4IEd
ZwOCpT9wr6yPS3n2Wm79qEpLjFDHgSkZJaQLvt12PTRshd5fGjU1NbkRBcJUoxQhvKu7s/wNtlc2
AQmYreaZMEMxDxBjXTQVvhIquRSqHGbCSaHtuT92ANQlHqL/nQ5eqpc/aGOuJhi/PyLd0YArKquq
QDollmQ+3mk5W9j7tnSqPsj86PgzBJ/iG6tNf9sBomBK3U6uaTup9CHjVgomn8Dfyo1Z+N8HJbFv
f8jVqPjP+tAWubYE8h+xqJIgcJqkfkqF3Evr+iAkxQ6M2/ucHwMzSUPe4rj+X2JaqROE2aBryxIe
BFpYdZytJL1uipAlNtWCRSNDrvki6F8sj5yoCzfXAAtZ5iMSt9TvbRXd2YLDn/Jj0rJ7gYl2Jj95
aQ0UQ2DFQPmTrrw0LYTIgXUl3lxDo1a1kq8YGQcBh4hB49zrNre/3fpzEUru/7FHJwCF0qbgZoW9
wZosozBJmU4DN2/yg6h+sBH3ywLk2YP/Nkidy3zm5SpMkbbF0Bipj4RsaLR0c9iKe9Yzav29f7E4
6mSmkjYZY5E2TvIpgNm9UPGCSrwA8BhS004f+1d0D+14k7CD4/r1+71M6mgGA590cQbTg2UcOQjH
oaR/ICR8ZLmia7xWqCgxGUDWvdtvq9RZbZtRKrkRVo1CsblOMhW/Ytx21sKoqM9pyqRzfYHEJmnM
vAK/n5J1+6auvkhylTIeGKz1UOG+ztVGk0UYw4S4OTWPVfp4+/yL6xH2945RQX5qFbEQE8Q5gFqB
QouAQbYAkrjjngIUFlDXjW1tL+w5B3znBqZecGhO4pOG5xQ0yIEHRBDuTJY8xbrL+edHqdRnDLi6
mcYswisq1x6TvPSmsvYKvvw6FtqL3srb25uwHqB+m6M+aSp14hgkMKdJYFFSvoVS4sr6bP5vVqhv
OTRF3tUCuFn5WLbU6usgA6c1/I/+jC7fQuxvEJIJr3kyDyBajaV8586cUILVHacNi4Nqdet0zDqg
YIwBUbo/qJRVkk/EfUJAwpTUoyg8hci/b+/c+jP7txU6UyoaTcj5GD5T9hBzIBHkwm+SkuVg7+Lc
5sFmyfYlqxf9wijtqJO0bieZOOpa8YZxX8lPWfdetJX1P66O8tJDAbSNrhfEVeJlCAAlUlySX/Pu
F+WRDIDHzh/otpOfvwi0F8ujHHRbNlNagBwZgHbSUUh2PvDsv+qWrDi06mMuTFHXOeNAMTuRBTYt
L1hDWcYWH+afgDG+Cn5xKLJ8y2vTC2NbV33nhVXqVidhn4Bzrq6hc5tloKJoAN6IgSBqJ6vDg8YZ
D+1PVjrBuA4GdcerpvHLMmwQHLjkRYjag1YM75jgYnltlh3Ka8dVWnVNi7hAen2tiooTujR70Omg
/tPZHxleocYBk7APEPCaNgQOpHrpIWWDEW5vMipR18lhWM6+XGlwnQCbmIL8HvWMnsXtWwiln2sD
YgjHnE1x4Ag1IK0lnvR+8CiOD4J/un1eWCuhPl2KeWmpkLCSKgeaNYtQCWL5MYYJuv3SxdDDqxql
dmoFeH18l/Lt9hpuHwtIsFxvFt6sccuVMFCo+17ZtvFjCUWb2zZWY/M/10qgGzmlEE5dUMEGF81m
Iu4NYWuADsUI3nMudG/bWnbQDURl6HUbZCQWkGvKB+tdPwiZPjeOckSH7kx/EqH2T/r1AVMQZcVN
XRmj/PCMUrsQgkrdSZHpqMJoSfJ2EgIz1p7K6euUsKqpNJabPN+uDFIuuB/8pk75s+MHFgGEDhKq
LB1KSPc9b2bnCkuD+aLhiKl5jwyOA3diTTtmZkKPmC5+CHWLI3VoW57ktMpR+RAt5S7ZIRn6P9K+
azmOHNv2V070e85Nb26cnoc05VhkFY0o85JBUWRapPdffxdK6mYWKm9BPRPz0KGhxJ0ANja2XQuo
9dYICjl0FN7ystcLV+Fs6YwBi3DkppHiWosYE2ifjODtuuYs3IT572cT83LhlwMaFEpPgLkXlHbV
GondZc36uhh2KI3uHFrAKGs9qFFF5ObOb1xaa52iA2wU0ZyypfAViuZ1T5jNwdRx/DzcR1v0aj50
t5juiLn1wKVzm0tX2PteAIRcq+GihFt1B6fSibzBph2RzTPthuQ3mSzlBM8kMhfSkKqmixqRVlfN
dQuEhfiRwMks19BY05UPPQjk02/BY/AZuB3QHP4nLAW1Z5/AXFNwygHXNutohkBEZwsF5p6Q9Y12
dDIJcGEHTAnZoYdKHTd5Rn814zOdiWYuLJgNhsTqqIXYTysA6W6MAPBgAyjY9ZV4g0rsde1auCRn
4phrmSKrDbBViAvF+Gg05WEipXddxFL2/kwGvUiz7A5mDydN87PaC4AZkdBRkuTbirSg46zRVKhj
7NsOMDdverC33M5Qrjoxj27ka0KCGRPqxwyuCNyj9gX1+n38hQ75UuADMfTKI4CCYPoCN6EFX94N
XnAwzjaAsURCLgeGVcP2xYpTbAm4x9HXbtivwq3gpLZ1f+IneAu+X993rhbTx2i271mW4XjB9eWh
izp5UR1xsgE8t47W2j0Y0WH7Mdf6AsSiARPcvKbOpRzUfM0qo8fpKKRCXcH6Crn1PgK/1fFrUtlT
j0m3zmoQ51fBS1xod6MiHWtZvYvkanKv7wBn39nhrVLXKqselcqzjNcJT5pZjusulmwxln5cl3Sa
37tybVnQJDOYSkw2yiVtntqruxhUZ4DUACcCMh4SUIwjTy/sepWZTnRs3itQ8PkHxAdrGBHHeLr+
MVSdrn0LY0CREQszVVNA8KWE1T0BZxVgHH1LPeRlKBzLOCCqjSxHHjrX5cr0TC8EY35DBYqdCiZx
5sxlwwIktjTQUoqEq9wCv1nbjA6iTs9aoZWBZuaExMYc2Q8ZUBmSQ9zfwDtetKCzr2BMWqg1LSic
0cKirpFjsgE64ka3lND8t/R8Ucdm0hjjZqSVXhQNpOG92rcIpdE1GHjxdwrmWGHKCCx3aODlBYFL
fh2adz+2mrFqIB+BTe1hU6tVsQesI3oj2xHIfTUgyMM76U4+0LoHeF2d1i4A6lrv0tt8w8NgXnCB
zr6CMWzpYIKcbYALVIJAJg2AVYhG4h4YzBzFohp7RbFUxpJpetahxKL+zDhRVqxueBs+l2A4j/Yp
oID7bZagWclWA7v5ZH6OTNsAVARHvTmLZWkYAL4uGOGIxaJdwpEBwwJ+9fzb9ZUum030z4EQBBNX
QLPFTsxsdiyj5SdGbhLtD5TjIV8XGwXkjHS4nEtztrirH7Iu6hI5TJaoNYh8kMeLNtE3w6OTDCZq
ILwq61IOGEO7f6+LJQEyjBadpQWy5gOAD4uV7JXgQUi8JMdUZwigV/UwUWjZN+rcjW6+qj75OMAY
DdQVZgF4L/KihZx9DTUhs13OzanTTEBCegG5kYZV1h2HPLAn9QYT3BzdXbQPM1GMTbTaLDaIBK1B
lOklceRUvrKukudx4k0RUbt2cUk+JLEZbcufBDEodVBrBkcpi23AZXDWwtk2g3lYUktrFLEdSq+R
jkB1vg8jVLS6bWCG61Ks1pyrsLwezIBZpqgC74YxLp3mT7VMA/Nxh9Z2B6xGqGMR4OTS8QjYNX7h
mh775Q5+SGTMjKFOihxniDwa9HU22/7TT5oODAnc80d7Fs0J4Df+Wh5z0ws1VtpkgDAjAqpyjfAG
4FhBFLrXt3H5pfiQc/LOZ7ru5+2QdTSWqVx9XaDhmkI7l7emG+31o/mI0jH6C/cdcnd0CrK8AQYs
Mt0847lUBIUB+Hu57DTMoKeRTFoYtr+KBtKGrH+moDMvvOcVDejuXTnKU1QwW3Ucm5YgybA38ZbC
xnebCE1Q/FHKpezR2bKY6x3laippNZYVo4cflc9PcmGndnynIJ8uHRveS8iOM/9MBsy2kXFuqljz
20pBNKOuzZ1yk2BW27TjDZ9qazl6mEliHJumMoLO8tEVqq6ju4o401Ps0tajxiv39RZPMZpjMaUD
KFdeDLwcMM5EM85NLoWqWMgwz9SPbI5VZsO1SACLh0yjsTOAuiI5lF+UdCuNzlatlafrl2Y56zH7
Asb2kKbQ0m6qSsy/4WH0yKeoblZysNNdba142bdMd9QOU8ocF4Nj8k6v6ExrJeRVE4vm3Juic0oE
SbnBczCWbfjHPWTMTjLUolDQPJy6bp9FR3Kbx1Nr/o6qEm2BGEqbslbypno5SzvNJM+WVuejbphh
Gnhjn1mOrpW7Mh65TZDLr+3fq2N521QhMn2RQAq1MiEBQiWArf1+S+Fr+5W+CutPAwAkUFHmKe1S
AXFuCTRGaUt5MHpS4PmlXU+CTTxVXiXySrobHGEt3SauBp4S0zPcgUO+uxx2fSirwd5U8Egmid6W
OFLrlXL0iLpt3NRvvlth5BZv5jbe5Ktw599kL5JXrMNbvkd12tkrBtdgli9OTdiNGj5CvwUvCsKR
+lP1HYlXT1/nXuvJXnGIdtZdkyEci9Fi7ppgScp2Co5F8nKUjcNbza2cZEupWzDfZHrmw/hw/Vpz
d4q51uLYmUGj4iNBZrJv78S3QEMWSnfSQ3MjreUVQC8ela24J25169+ZmDJvv//Ti4DoANAqGA8C
zuJC91Ghi2FURwiS/fw5nEY7T75eXyV70xgBrFuPQnYfVFRAJ+zAUOUaZeBel8A+rqwExg9MULIe
JCAq49HzkRLVtxh13PAndllTxYqh7trcZJRZrU2000YwJKfJjqCHsIlk2Ur32Rd4UGUXDgorjXnJ
gdUsxKGKR0dc08RrTdksC+jp5ABtAHeGB4HJmipWHnNr5VbrwG2DtnANBPJem43VsTSl6SgOMsht
p47XhsP6m4w8ndF9UwvLZjBgGuOMOHn6PQ5B0ilySqkXVpCRwubBSJLWgjkh5UbBZamnOSEFom6j
T5WHR1vxmjU4BKMfvIDuFAzMzQ8rlzm9bogaVZlohqDR1rEWrnwFcCiheVcY4miL4rhqp+ShUfzM
LmTlNYnCQ9xHe8Vq9soAJr462w0I0IokeLp+VzjbzhrnoDAxXdNgQ/TiYRDXBViFOo6Iiy5fZvEs
iA/JAn2wAOXnSYfwR3Sjfc+sVfUZBE2r/Kl9LJEIHGwk3T//VyszmetpATM2QcCElWHcTvVDr8iQ
Thfer0u58HjZxTEOi9kRn8ihkXlyFXzSIwmJnVra6JnThY+iIt7pQ7MtymxT5dYXjujFKwrKK1oY
1lCCY1Y4aCQGSwUsafUKdEGQGoqU6ZNmzst9/NBvYy9M7NThFm3p771Q5plcRpljNbF8M0RQ0Tv+
ujomXreR1sFgqzC0dPaZYjHQ+nQKAC7FTvdAauI4osv3ePYJ9JGZ2d7G8qNY0mDiG7fYSzLeyHJt
PUROuW/RJUjnr9fmDZ+u/SJPdDrtmVzGKmotgBukDFZYOYQogNUPcWjLsduugUt12+z0rf5V3KKC
gcn9Biki9Dg46m2Dnt14Q1ZKxwWnWLy+s+9h3Bq5b9peHtFOPsZAo5GTjSqX94UUPFxXNY4YNtch
aWMDpAQYZyEk9pSUzpBsa6HgvNscfWZTAWUuVKUewkVtzDpaSemE6GrQQKw4hEAbD5LMu76q5Tf1
Y/fY0nXQ9lball2GrJ+lgFuG5vosIG4YJnLjv8MidbmPMmjGMXwNmGQgPLJZhkYThWGSY0A8RJu8
AKBvuJuE2uYs6/J+nkuhP59djkQAXZ0/po2XPJs7oQFMm+Ao9ybiiqC1MxSMOfIu/a1zeYw9GCKL
YAIUsAR0/Mh8Bk8ckMdDp3rsGlvaRGsdyVMCUqLHrrR7tGJxxNO7fm6OqHhAI6M5xtRQrj1fbogG
ZLWzagz9uc3eAu0o2KvUryVQ8QTQ5TjxN/4oN820XRPJmJ9YqgQDkL8YoG9fpPG5nr7U6nNqZTZB
+NaP3zkrpCu4EKcDpwXlihPj9/kKC7GXLW3AgcLe7UOQg8Ru6KY3ZDusIwzOcb0VjjzWS/J1OVHV
BvKC5wm58Bp14OnOfER724nmWOTh7rHj40CfUTCOD3gpNNACiJdem5nCSkVgGn54UqAM+bAEORRl
LYJ9mDdWeWoHYXcSMK464KUkidL+nUvKC6kTrZEA8GUVH2W0i6RulNj5jk6StbfyJ/p/lZ8sD07a
hqJ5BV/ijX7TbqfS9pGh7N74TbYXyRy6enwK0CxNEyhDbKNOL0u5LLRooGncaZUdKbNcdZOiibG6
I27hWNxk59J9nQlkL4zVpqbu5wLNXFM88W7TrnpsNk+NlozdXAxzSaycmH7V4lSDJlgp4MkeJ1sI
codzOZbFAIwdJgD4wKxN7YSilovypDzgi/jaJnYD8AokVGixiHytEtukUyxcs8OTy1jZUZbzIhz9
n5XVYU82gWf2drcBisQ7LR0LcAtueEWxBQeEKguAvTBIC+AtttscBQ4hKtGtAVMA33KtrFL0vYKp
6wbdvWi5wmneUMAmNG/2ezhDWyRWUMIHBwzineaNx/xw+WKffQ3blR7oIHxrSuyBMZYrTT8goImI
77Tx1+uHvGTiZ6tmR/YkQkIgAmLV0ZjadfRiJTwTtPRmziUwp2nFWZhFOiTotzQwBDn4DR7NNTn+
Tl/9sur8fYgWY4VKQrJIAsid15qFAz/AyZpnvQns65t2kfz/aVg+xDAXcNC6Oo9VrImm/E5llTV6
v22aIg7veV4Ab0305zMbHrVqpCkVIEDM5rVq7nztLUn/ecBzrm6Mt0vSJGvHFPtGe75pqx9G1W4o
Pmu+RWrMtSgopct7MxZijXOpTGZilKYCjNkaElagX1CfpY3lJRGA0UbgmQIp5tbE5wQrHv8n9/SY
ap8fWsIYE52e3rRqtnUC+E1KawESzq/VmleQ4q6SiWOVWsxzhfw0Z7LbHaaN7zb2sNNf6SoT1L0B
pom1cnT0Mok231zwq52rTQLawSYrcaTxNj2Ou2DTfqMon9nnZKuv9EO7rdbGkY8jsxC2n8tlcoS+
GidxEEAuMCtWBCC/yTbcFOvf6DRbcqY+LIvCRuljWBW6TENG2i86UexSwaEYxsAacgD/CFpDjrHk
HCWI6873VNRTKQCHO61lFgD92dcWIIDyNaVtqjvbBPqvjVHSGyC9P10/Td5hMgYnjftM7lMstQX2
SG4BU1MPc3swK8UZKuGmm6Tn6wKvGx10H5+vNI7jbKobCzA1yvuY3MR6ZxsDh0qOJ4MxOuE4COCI
wAB+MVb7XNPXk5XfC12y+u+WwliZprKIMCGl7EUDsVP/a+oXIDTY/ndCWJuSqIOFWAnTERmIrp4y
8ijVnHIP92YxhiTvuonkUgwlmLpvbdhHjh8Hj0as7a00AUWUucLw7zqXyG4Sk81/tb7Tt80eIUxm
qHWWoiic5ROG48IhfhhbqdwXVmmur4taSB6A7hpA9AChP1FtMeuMtHSskxwPXvKcv/xFCA2Qrd41
dppDDrx3iOoZG7rM5OmMpcz8sRTUAvuaKmAVxEukKitMxn7qh5HnONBPvxAFTFAdDVYiuvgY4yhX
RFADVaJN9RWQcTPQweZrw4nukzcJ/FSYOrTWxgsAqPEmBU5POPJ54hlfTDGyHnlb7Cyt3yCXuh3R
HcmvCV40s1H/iEKf/rVMxk4OuZIVdXw6QZqvqG+bGzr/h2rkI2/+76K0x8piTGM9hAJglGXaYOZX
tuQqN4qbP6TusCGOv7I8CuFMvRe0D3ndLX1ww2/K9rrKXvTasB/BmMsE+LN6WiJrSqsfA8Egjeh0
T/FxcsXSHuzgNro3UZQdMQKdocmtPT366YCcEbffhq73mooxVnWU0yAck/ynb6pifiI9UJI6/1DB
2zghDvJKP0vv8Py0GQNb1iWC7xyLNw7lC23wExxQTmEUf/KGxE4OvPB30YGbC2SMrRV1iV4pGC/V
76VVsQp2jQ3MTDTyg+yKv6FLz9RcGmOOhCiXTCLDtJuJ3Ws2JpD9HTJhn/qv4Xv8rr5S7Mb0jXeO
HKns+I1opGicmCC1Dm/F3rSrorbrlhvJcM5OYQ3SqNRo0PQxyDq1iRO19RbUA64x1m+jPjwpVeto
0+gYGaLuPgHgddh9z03wb02jwYvAeStmjJOQpWgtpL2+uZCibR29P0Pm6TGvL27JlZodJzv2Nw2F
JZgaEvtCE8oP+ohKvGzUaJu0wO24L+oGKtWO4n/wfs6lMosLilHS6wlFX6s23DBpbhuhs339V6Pm
/3kd/m/wlh9/3vP63/+LP7/mcIuiIGyYP/77Nnqt8jp/b/6X/rO//9r5P/r3oXjLHpvq7a25fSnY
v3n2D/H7f8l3X5qXsz94WRM14337Vo0Pb3WbNich+FL6N3/3h//zdvotT2Px9ucfr3kLljj8tiDK
sz9+/Wj7488/wPE9s8n09//64d0Lwb97zMlLGr1d/Iu3l7r58w9N+pcqaaIG0gOgCeBVgsXo3+hP
VPFfFtqTgb0PFioZJE0wp1leNeGff0gSfgRmTFECsrwJ5m0obJ239EeC9C9dl0ErDYRVwL5Lmmn8
8dfSzw7p49D+J2vJMY+ypv7zj3OVBAEWfj0lOFIAUotHk+39bjFDqOu+FNrxpKATq+6SdK0p/ZMu
xxsR8Gc3eYxBJo5bfP5O/BIKZD/AxgHy7sIV6XoDuIylHNqgjAZqaq+vMDP6D/uyfknBVAhYXyg2
LDuJA46ZfARCIpaGeMk1vgipEx5FL0OZWnguc3uUkYyN8S5px9nx/9rj+Z4uLm8mmHkjJKHt8yyE
4BBYIz3qI37BCV/O3cZfSwOTCOApUCW+4AzUM3kIfRWnJjaDCIhzUtgBDqyvElK7pBWc6wviiGMf
hLZqWg3I/aGtRZ+MAtAUoj2ax1jkdewzTQUX67p4EjqpAqEC1tV9AaiU+T7W4Nyu7yh2cb0KiAN8
cxX8aZ+4nhx9az48l0vBjI3M1R5XbToJHt/z1NYrWwM1HEHOUPD8FZERXjcPZm6jEo08Ufzwm9h7
i9fx42DZaSaBqKPSFRN0dis+6/f5nYrCQbBLbgs4k8kx+Er7wyiO/fUDXtTYmVj681mIpQSkItGA
5VuR6OhkryHhfl0C4zhd7jB9gmciCIk7MaghghZEpMhWsKzO7jBjmnzh80wy6ZK/xMHeopOCsg4w
jqE4tWSUEtzB5suEUTgZQ63JCQsab/x295NThddDwcQel0LZi68UY6HEEKonYBygBEkWeAwdbZeB
t4wH5s5dIuMcEsFsMz+DNCtEJQDY8XtQrabA31TdzrMwdflEl0mRDK8f5ZKyWJSXCTMSYPNhmaEz
XSYo5Y+hrcrxLtVbGzfWuy6CKZ/93El0l4KyC68gHk3GN0xIJGG+DfdAXneu+k4576WNv43QhiKv
2s7h8yNR/WMtAKDZKEESaomgmj/XT6VVQ18Te6wKnUUFGkrVd5Lw0ihL13suhLrEs0sQk1EvKwlC
mtIdVrITBYD0zA4CselYsLEGWGuOIe9Ns/6N0IX+cmaFoN7Ak4sHESwyLAFHbVmGFFn03G7Ldzqg
ANQYx/ikrDWkNviQjAtqciaOsSnyOCq5QcU1eAUT66BrLxwlWVgQUAlNETyyqkq9pPPdTEXDF0xh
wLMEZrfiOGBEf6W7/Sr6Uf9I74WYOyi/sKS5QLaEnqmZYgUNlpTL3Y3YiTcGD92RSUCdFP9MBKP4
fZKnQhpDBFV8YroGQkzVLZ4twNojk5A53GQ9VWxGLc4kMopfhEBpQtSBc0JOiLpHMSCo1CdafQm/
8aSdLu41acwNwGxVKTQ1pFHia+OLVG3U3YD2B4Rdnr6HVza8T++jbN+hX95xUvzvutIsHiG4AEEp
B7oASWHeBT2aUG4mkF+pbwkEivvrv3/BjACv8uP3M0+AZrXi2Pf4/X1fuL58O2mjKxCO+7dk+s+k
MJqfNVneRBndxcCtUzhKPiYZS3sCvtbgjCCBv0NoqWUASqr40JLnjR2/VBQszgq6GmTwiVNvcWbE
FIA8DqSCcLSY2lqR21oH8PweUODSoxINnq5OKzUmthX/c78aq/4QzJyd5lt6Seje+lPySdD0vZxp
HDdlWT0+RDDHV/mSNJIOIqQodZsMzl7ycF1Blnzcs1UwZxeFsRHnVES8z/bCIT1qKwlMFXQsLcF0
E1I8mIXh5a3oL724dh9bd5FDFysCvYRQzNkBo7vb9OC04w9wLW4fYi0k3dC5iqjrXDVADDzKaNGF
XrYIutom9rq+5T2ii2Z/JoQxWDJw/MtIhpBuVb5QAM6fQIB6bsc2bQrhmQyGuvCXws8EMjYLWAZW
rEunzdNNZ8ptJbKFV7JJZWDT2uJOBG5Kuk0eyMZ47EHokB2LpwRc7jRVhxEyeCvEBYPgwZg8BaRF
wOJIN4l8bLj8Esuvx+xL6fnMrmYw+MCESOnWfDGABRfa5a3vUq64CRMFe0CjcgGPFkJDSqRGKXsx
YnJBgidMklRZ9PWQdHBYAz9zkgyHiKWTJmvOxVnU4Q9RrA4Hfdb6MY2Neid5kR3VGbJbiixSI8uu
AVCkeVZe0jsNXcIaGs+/X5fOE85odtTVQqafnKd1s21vG1wgfaX+U2jbv3QN3pkFj8a0DMYAhVbd
D6J20rXQtw3ZDUH18oTkSHQj2b6LWcD7EFVt4ME7cuSCuYfnedPbc2EpQGf41wcw5okUZpeRnO7y
rtiGTgLc4MJrninYPX9Cd1l7/hbGDhE0neIPCr1ZYgLEoVg6YlLJAYWTk5rif/Lwf6yLpSpQtAaE
NgHWlY6lbWRvlv98XUOWbd/HWhizlPhpJlrUrhPJ/9JZwVOSZNvrIv4/9/tDBmOJQsTlukC1o3LB
SaDYNDvROcrOB2cM2PtSh9e9vbgo8PVJaK+UkKKk7s7MoERVnxBhgEBQNttB/z2Uc57CUY2+ULiZ
CMadyPIeU7dURO1NK8wzP+RAaAEl7XuNXqBoLY0OTZNHNppw6SgPD9WEmeL5deNm8hmvYujDoq5y
yO8dClKqeSVxS92mnUggTfwivjaTE+p2vUXYKW94DvFSzgC9sR87zFx4cNtZRD45jOjngmkBFyXS
TzY58p2AZfWZyWLuttr1dW2dZO3UnyP5jnnUPDRUv4iAFtMfOOq6aEs+5LFTgX4uhqVO5dFMFiUl
BFqKrbzTtMQ/LpZdHCQL9yGacqs0NDobpvhBVIkNKCKnNEoktVLXTN6DvnLBNOSCAtgW5fhOF3VH
BNleqdi1xkO/5VwcjbEGod9PLfLP8IT8xFaSx87iBBoMRN/lchlbMGZlNMT03jSudUjuzHtrY96L
z5RsjVBkZDD2HLR1FjkUZZF3axbDHNAkY3QGkIbqCZpqZhfkMAcRQANr2qIVNyWZjU5Bu1B5xLdL
uwhGWExViCApltl06ASYTL2kqSazAF18JJHBicBGxFHTpVdIkgDFKVsWOtXZPAIIGAXVolIG6cQN
WD5Quxobtpg6xn2+lek7C6zZ0bA5kukZsbZvJplNKJipMdQCjYaFjX+PtgjMKQuOeEhfMHDmBa7O
sbVMo/FPnQHVOThp0dwIAFLG1qpaE1Q9PTYKNqKW8KFUEOW9R3fJJqvc6AHI/YhLKPn0ytLsQHWa
wYVfLaNvPXmanmUMSfOb6aiBvdgEAwUydKVYuHyMIke5EJsTvbdiP9226bNg3eRZh4szuhoolTlb
vnjYM2lU5WaaO6BRahQTSIu3cJEV3+4SJ4ebjh7aEW0aQ+4U3/wOnPa/kZReeuowEqCbsqqDeZgd
TSJhGsUZdRHUdfhDw9xk9iP+AazJlbp97RG113aj29VDs+Zbx6WbBIYd1A0B8EShZ8+XHaIKjHAd
JZym+RIYn9NM523s0uJwgVDqRP/UJaatgjApn2iR6MRXFK6TydYx6tDZ7Yv6TNs/dYw1D8YXY3LS
0SUrXg1naYVoxLRQbdWwySwddz0KCrFEyIfd/dqL5p6oicNRniWzN5PBhiCphoHm7mRzX33MQoE5
uvqM6hAshHhAkOWlnv/Am0ngyWQij6CPQP9N97X1P6vBkzIKdtn9s075n4YB2F+KYWiACMABnqtH
WpqT2Qa0/vVqHcxdi57ypLfJPtzQllKeY7B4VJICFhQoogKA/XNpcp5JTQDEFbs2oB75gxz+akY4
60WYl2CXlBG/928JzC3XY7OrxhGbFmQg/4tBfwpv2cwnpxACZwg02xilzXXl4C2KnuPMsDSSmCGg
o+dUqqW0ElLJx6RoLGtcE7aoEbPFMVY8QOm5NidIQkskceK9fh9s6MRPvYqf4fJMXnP/G3xk9FBY
Mz3fUkZFjIgkNVheqNT0qTiC98TRf9DO9eSYrwA89PX6di7mOBWQxCqGrCOZxJbvw7LoZHU6vVW9
l793Lt4oPJSok/iPKhoygeLxyMcBoi7wxSpnUqlizU8RWS0l0yHVSJqyR191SOc6J/FzWqSIRELA
iJhW03p5U4crza8Hjlu3eLYz+YyLLpp/WTGiYTJP90L8R1FW1/f2QlVRtAMfObLf8N/AssjcjrCt
cJiJhRc3BoJ+uRkjXrfnZbmXikABT6Vky0gSM7ehHZFtDHSDRqpdbhsraVPcUNDoEbR5v0HLs7ii
mTjmSphmoRGFikPvoYcuYeTD0Za8Ru01dBrTPXH/Auz3+jYycFWwmswimSuRGnUtJzWkZvv+Oco8
3wQUZ3JP7pvvoOYFQoBDOSvrAj4GFs178C7DOSoeNIDwnGC6TfZNF4tMKPrKpHuc7YOHDs+R6fob
8cvklSv+1eDKY9RGHCWkd0vI60MngK/Y31J31aeNGdkDxTfirfDiMpwWqGO2GqXmy3SyrhtkKifs
b2IV+6gHGn9vuubEuXKLuoMOAaCcI2t9mcJsij7IMtyGQhtsOSB2Qu7/E0X5EMH6DWTMlXiiF658
H99T4VacPJG4PwlRalcF1brhatm6Uij572+wVHOWeEpCzKxalStaGUeQ3zap41e7Pvx+fYVLAjRD
h2srqZj3YbEE+mmS6iISoBpaeKcX1c7veDUvmbXMUIa5CMYyd2OgNFYMEdYj7a3AKNNetwcv3qC1
mItFwXRV/7zac2mMHZYwkZa0AaTR2vJkboK74aivmyfri4j++PhEp244yX4AgqgPKKKHGNDLHVIN
jnjDK94sGtPZx7AYCojZiCGH9GMO4XHaBrv0hnqbYK0CEh7P37wIkM73mW29kARwDhYEwroo2lb+
9yT+odR7a2g41+4y8cYIogc+U0pwUadm4Ps0Gmqfg8EtplX142egMK40w41NN3von174Zapl0Rjv
A1u8rl42IPa135Dewhox0PKsr1HAWRWoffdr8yvGpinYiPFc3NOo/z+4JjO5zJIzS26k3odcWWpt
czxm7bfrAi5iabqnMwGMZ60XQVEEWQCWl+FFqb8WAsrAguKUBbikZE7zPYM//uuOzIQx70HeFrGe
BRCmroVXwNl2dv6A1mIVmGpobTHsAVy1JvoxKC2fgi5IghR1v+k+ydNqKFdAiF5fX/yF70YXjxBP
kkUgGV/4HHVZmdlEdzes9c9iuc8rc5VOe1mUXCPAKHUkrhtu3Lto+cCTQcEHgOTAJo8skQiy1kIo
UHC3ZiveoQ7Aa2W9lIHku4hWKLyBIvp1GWdKs9JGNCR0Po6FH28QV6R2qPsdRzkX3vdzMYwTpSKw
CHINYjBtQF5ELwFBnuX1r7UMY4MufJd3YAzoJtWgc4mMAyUJ4tSNkUb71zq3H9xctzFbOAK5QX7G
zAG4eNGgpNspzcBjMFeqbfkz7yMuC/Knj0AjNoDD0fjFulG6CACx0ML8FeUpu6Uj1RmakhFnGBSu
AjxT8sN1Pb20sFi1BEdDRFFUMdlMBeYXSlBgQCAoa52oGDyl+qxHvYeg9T860g9RrOMRGFFUkwQb
nO7RUAuAz8QDp5Ur7XoNk0m/xWNyaYKwOuwjEqqyfgmHo499mRcJtKh3qj3mkRLUUjLPuJk2nV27
DWCG1lVta6YjPv1Gim3xqmjAbkYqVzRUFkpBNZs6DmssWNwNoTsA8v+hRu6JstaYh+KlstA6yNWg
xQMFVA2Aagx0tbOhqmxokShkEDq8ykgLybRBILihBAzaQzzamOWbnvtD8oPfjAN1WXCLMBCAYQBM
Clgy6xv4STOhdx72p+nVZFoP+hhMkUOKWDZ6WwkmFM9SAIPch7XcHTS/6+rPGuBoYA4JBntBi1lV
OnwqvPovSS8nW2J0IeaajKoAwZAVdMiNBsEwIDep6q11aCLRAs1dLkzparR6+SsJwjZaVwBhSay1
loapojiCWqPx3qlRBAEnZB62aC925SgKssm1gkRWBtcywlotgMopwJi7oCOy7FHqtlpY5L3oxZNp
jLcyqsFl7eZyPDXiyqr6TCpXYZ9MfeQa1TQAlq2sGzMeXK0Dhj1Gv5Di1HtHEWSlNxx1skb8p5FU
YCw6kzQZFTD0kR/NJJCgyVn7JtdqO37pOzRTWXbcQHkM2wgTQ6s3BeD7zC+IPgYwCwRE99HQhOEN
oamcPK6kerID38i7wA7CyEK3uG+OFo66lf0QdXtFU3KcQl9qA169AfRrAAQ05Uwu0bwUoy3Z6cde
uEEj3Jhsgk4WswepBmXL5BJZm+QbQHAU5sFAq1D7vUqqSMc0WylKlW2YRC/uzBg25LufTKW4LQeS
tg9kjBKtddKgycWVbhYTWbU97b9phdyEUBQ44hYrkMO0+VYGcS9u21yV0eY9GFJSfS3aMpbR8l6U
hzTXe21TppGiw0XxjdYxK38CAmZOiOVBocrqsxJ2gBaMDT2Kf0RjrEm2UuhZ7JYRUotuVzdp7o0B
Kd+tdKrkd6KSTP1adF3XfO17fVK8dMQcFKAgWwvoB7Up9p/EUO/1jTLouXbfAu9d3ddmWY+3dT7E
KGUV+jRiBq4iWSM7TZKk+g+kN4ZwG2SDD8KPHmTcz/1oGF0KVDGRALYT6yramzJq/PExy6NpvIsV
VRjugkQj6soMBKs8miQZxl0DxjJVd/KsSIwtLgTcCHs0tGBQ7M4E++1KkSai3xlCJ/j3o6YATtgh
QlyNuyTLsxR0OokpRjdCHaL04qhWIdcovOm51a0EBH7adyVWeyW3I783FU9X+q57Ugsiyk9hY4z5
PWxZk69jw1TWBdgREgfbokuoY06+7/ldOujNCrWvRL4rC9kMtormx5ErE9UsvkgJNPAWLCvRk9KO
1rE3e9MJqyDGLwyJhLKcUKIT4S43hmDYVX01bcpaF0x3HAplbD2rDlVTcxVAq2ajQyxoXms3KZGR
M+msGAk+1SJkFRE90h2MkU2So8atYW6aUVKDQ1YqowW0PEMMwC0LECZgHGnW0AY3KhnLCdFTGuba
qpCAUvxVz/ooQP6HGISgS8iCOt7HlSoJb6JQ5nFrh22afMu1mAAat4Qhem2sIfa/jZIfBPFWkJED
sPZK0tVivZZ6mKfkvp1S9Fve976Rav1eJapQFY+j1SiRdQcbYSY+SqF9JLbYZaHBsExVt1IF/Kti
FCv1qTFQ0pi2DZyu6qktclUYH8t8AAprFymwU3opC6F6QB8EwLPWUxr8P9K+bDlyHMn2V9r6nT3c
F7PpNhsuwVgUixSSUpkvNGVKyQ1cwf3r70Fk3VII4ohZNVZWMoVCKQ+AgMPhfvycMSm3QT4OI3AC
k1q8pJlimC0KykWUQq5SVUWxdEV10ul9qxqNtA+IJSNxKY8m9rQf5JZYN+u8KUv13E8xCTMv7rtG
776Sps5j+abTY7lojlWcyEGwj/IqA6oL02hE7UJ0MJdeMRCJ4MZuALPKh5VVQ+MmanEBE0oon9eo
zii5OwbfP492ZsJKDYnGNzNcWBkLSdlFDcwYkm1m3ui1kCjK9sEqqZwwWxWr5RaF2Ruzga0C3jGo
OHwodymG2nUA9LPre+tFL78adanbPU7737D2MejACK+ssfevbrKJ2MmFIcIaJFRGu+7Q+cyKqIOD
pACAf/dI6Syqm8zeYa+NcpeCKoUEuk5htHHrmwA+6PuABKCxKyCzMGzR7l2DOcsjr/V+KS03/0Sv
xss9UQvZY+CcL+Ntic3arplJJEA2tZ1B0Gzp2jx3sTNw9UEfJUTrP8hlKm0QxsSCPbhqSJl1QKSl
vwGfnE36XNvhr+dtaxSVCTtMV9Z4slTPah1ca1HKDNBfkwNgraO3poyd7i54mnLfqBzjUX0qTvl2
mUPu46rSEdWhR5Il0SVD5wp/mWb1UyjimoD2LDvOfgjasOAAPtZYcPXRIemk6wqghirfJVWHhY7U
AEzUkP2pnOTU7weE6SGgtJUTI7k1/VTAepb78V8Tjvl187u2zGXzIOlqiD27mBR6dBjEcV3HT5/7
ndnpuxobl8FrJ2QnjAD3kLCR0dFHQ9G4JcMkrj43Mxf7vw1E47mOyjyzCCDxwBOk0VdJyxyB9Dgh
M8cMlxJmbPm9q029e1pYE+/dDO0ogoAJT4tV2CWXXeVAjbMX4UL79RKvxNK4uL1AgAccKg3GcMV7
HrSNIYgnXY+ccYkjfM4Q2q1YJUPHMcSDxLoeTDxjxJ4TotG8xa2Jhk6yG6RwYbV/9CK4mF7d0rgl
Rxs56sqaPakNq5danuIzlvXF2+DHY/W9HW7hIbco5BGzAwax4NBsyKpZ1zVS1dOjfq5uVMCGf6M4
M7fcr0bHM8mU1hjmcQer6i3NXCVyu3tGaqbdUrDXAIuPXssDLgXrz1f/fPJEM9ChZ6qgLuSBYIlU
tTh+L7d9uUYjivyAmpD3Qz1bt/XzeE7B30aXKgHzQ32zyVbU1XGrNqB/kRhhTj6uErqxCpsiH8/E
wZNHQUf166KT6v0fR8rlqtp6FOScjZRx9een7kzcAMwNB8MxIWTMbtJueFzqtfzYCMmSUzr6KVjy
T/4AjurNsorKFo+VKSnVOPykNWP+ZRDR4lRuc2fprF20yGb/anblrKIM8ocs6gaHuxFDVYSp/rYu
eQ5fFMyt4C7RDM4+0KtBcqGMGJPAkmOYJP3o9AjYrM5eeHpzvvN6Hrk1o2DNVBGbxwaEbYUO6pZi
jwv6KgtsPUBxdqk2POsErobErZYpKY1AJhhSDCLzqN01oq93S23bM4HY+9XBuTSpy+IK8QNbHcVz
Cm3bW7SSWrgnQwDUaV/MBkx0xdKWn59KVbIUYCVFrM/3CyRCV6egsalkEsUIPFk7kQpNW+Gnul6O
guY9jP5mjjuITKAVxI650+mHEfpssyO4Tp3Siyanf5ocubOHfbSVlyBRs3nMK7vK+2FOqSmRgdnV
bPM2jh3rabonoGhmalTJXfeMSgIIJH5DCXr2QASETkFHKzRNFW4DjhIR5PQS96mBHaXPQv+iQ+1b
Jn+5kQrPDthdE92ziqZ/uP/hOhxJDdR6bRP0qJOroROZsVHWEFaJ0ZO/uFrn9gT4rlEfhrK4qurc
Nm80uVBk6CrgAFZ+WD9UUOzgURqesB9+IokH5Rh/XBbYW7LK7XwN6pnoiYJVRpia3iVfKzBtmy6o
xFcSsNFVi/Lx33Ki10Pltn8SgLpfiIBws85wotmhPaCU4qTQiPKZkqBKUeRXFtoj59bNtU3OGSRJ
kRKNUR4IyMR10aEVBm+01rm0VPdjK5+PQy1cFhSATsBnw6OyG7MDlhQFaaybckPXylEjEL1iMhWW
E4Ja6Ij6VLAhZ8ELe5xUE+S2633/PSvcv+HUrz8It1PKLuw6kAizmGdwmf7T9D32kf8DQ7S4GBDP
HVLXxrjVqyvJQOQYxpQMuZ9Ic6hw//l45lfq27xyKxXJ6lYnJuZVFInhIdXniKEc2JDpiRaOw6Wx
cMtzQCDXKTF7gorsBvkxA/Ll87EsWeAWYyZAFTRjez3TBd+yvIaGq79hARdJcBcpqA/whdeeVjoJ
AuARKzNfa/lJEgP3cwuzRw+QR7CBGBbIFu6Rg8IdN/ASg2i3SI0+g7VkPPTog/KMQ+WqT3XspE/5
61I0NBuBXZvl1gEEuqS+rmEW7MSRK2P/gPocPfk2eS6AkUCKZRmE/7+MlaHSMZkoJXGnelHnwEcJ
WN7Us46oqCDGBY9hhXTH8Fib7i854EU/yf7qB1divlnlDnd1SrWxTnEEpZE6vXRVcoJMrotaRLEb
enPaB2XR2F2v+x00XyNdTL+PaUu9v/Wc3z4Fd9RX6ajlNRt77Qa31cFMXQGgIo/11vWuJh7ZuRQ4
Sxp6s9EbaL7+nHK2h64i7U5TaKEy7i0GWgzRwCdCmPiXUflCdCSuF9s7Z33MlU1+SVNipS2bcNUf
sY6II/9kdcoANI0jckDZKrHL3wCgzY+V5ZgAz2A895zdoLWiDOUXNsXlBlWF/sBoJgzH8GvU90N7
+R4+O9Iri9wuqnulDiizSIDLMoXXDGSCcXX+fOnMBYngTflzWJwjFYaujmQVRsTwKRdrWx8UL0un
21zelMFC4D0zIDC3on1HQz0I+BZulSoTJPxGBY8OoCZ/HCBGBVipvET3POO431nhFqWUlz1NWd7H
aKXsW45i+ioWM3kh9py3ogJ/bOnoheFBZgaacYckgxVBbWwqHXTz/vMHM28APhtxtKmJPA6gpObQ
yyWbLMUEneM4umYVmn/9kAN4CBR80N5BAouv+4eRnkcW20zg9Ck8RYsLfFe8/o2RXBnhTlIpk+v4
l4usAPmjkO0TFgK6uTTwu3FwGStUVlNU8zAO7dhsjB8TEF1evBWcH9ZeAu8m7vys+btdmL2ZvXNt
lc9YJWqMsh57RLWMBMP4NUIxsnvoKqc3koVY4WOXLZr7RKSoNIDjsIf4HjMSJghx2CVA9atnaxds
oBrnoDbKgOFLCcDZpXdli71/5dbNDliBkR3fAP0mdh41tyTr3M8XxawvQM7NkhD9mLi8vbchk4Sm
WYi5CwxpJ4lhbau9dJOrYKj73NCc45bFK0vcCR1LlOrJr2BkKGy1uYEyEjjpYl+7lY21Ds75RbKS
RZucp5OipqMZsxlt6GNxB7gGlF+Ap39GK6vzG2DfD4w2bHVcjZF7YkILSQ2D8VGKW6H1o8yhzzXu
v/vOLe8Bdb+cjoGwmqACN+4YofNyiWt+DyKNitNE08BgzZ741aoJ2z4gydQzKJwEZn033PU+fY0f
Yic6VPfVEYVhfzlNNRf2AWDzZpY7JQNK5FxhcXr6s7xpbqpDtk63wxpCO2e5dpncIMRCN5+vqdnF
a6HtxIDazUe5mz4sjEJh95yqTnFirod0csx4icpndhVhp+usvR7XA36PWEI5tWiC+VUuaZp1O4Ed
DzINjrjqCh+5lWUSubmtL4NvUEHuBhb5m7GaDBZSpywcIJkfA90HevCFDTlnAtlgCZxdjM/nMuqr
dVIQSkOrBGRLn4IbUqprefyLzMyX4hyUu9ALgT0ho1+UOw8gUKrHbYy+i+wxxsX6okuru9FBlC/3
gOXbx+yg3gzyNSBJKdFnxQx2wXclD20pWTji5g0YqmVKGtJdl2L61ayZUTGEbQ4DCYGqvJraVB6W
zhjmlbi7DGbtzQZ3UHeC3iHTBBvjFoCwDFvIiYACYHpyPjTWkDdfuj7NbSQgioA+hsQalMY4n2GB
zwSMr7CIRhlHHO617sHUnz/frLMe4toI5yGExjDylE2d0dpD5CFrp+p2ezvtAFNyDaALzadoh6r/
apFOc/ahXQ2PC65xT1HzjLVX0Z/SCkhSuOZVZ5dewQD65WHaLwseLY6We4jtKPeCWTObHnB84bpP
7Tq3lS/mRvHz57C31e/1AM7gpeSozM7RD6vnarDcnqNSkesxe5bqbfVMD2jlSuw2sSPcX3IQ/8RA
MdnoE5rsFuKAVLQLsD0MJ+O0VHFaWFO8+peURCLKCvgcZDjr1U0wnMa/k34CCYGqACSMZnSJv8kI
pVk1jQAfJlShk6Obp12azrkcyjsTbG1dbXhJJSYpQzadvgAF0NL+lZ40z4Su8oPipefAWSoZzK/X
t2Fx2zGKiqIaI9hsCvllbPpNl9f+57tx/um8meA2YxTIQh8amLlGr9dQ670Htu1bImfe52YWp4/b
eqWZCO3Epm/cQpxNAxsD6AlWw9pgNMSdX5xQYt0uJb7+lz3wNjpu8wmAjWfo2QFY7hbF5M5tNsM9
8iJlYKuAz1aOdCNBL0t3x6caLY6WD55IxXSnh78F6dLfrR9uO9ZWDq7BAB9FOXeIg2SfEdBaDl2R
Z6O8kFP+hlE2vg8+wALXEoJAsEPwtxQhNdRsGFFy0r8BsYJ0Y3evPQGq6LOqHtRepx7t1sojoLFH
kJz9jajMuDLO7Zg0iyaJoH3PVhVr0yqhYw2pp2VLieG5FWwCcWhC3VoEPIeL7YlotmYmYmWBdMnR
1VtRfon1JSOX/MHbTLLmAwiBApCvo3yG9ILB3Y+A85iiqhdFVqMEpygWbwQJeDuEHAlybPje1tEU
5AT3MXRo4hMSnMhBlf7SiuZi0I+fg7s9FbS1SCxqoCV8NoJjec+uTpY3bSf0sK8awAKXLL73Qcyg
DJdqImUNDn00JXHTOzUVqQesXFtlOr2A6gfp/i/5ho8muIVS50D/QlkOjfB7078oEIJFql2RA85L
kLaGi2cjR3XELLKDkWkro/tJBhruvTOP0FQgJzRB6dcbXCTFgW2hDrrLNqqbvqouqt1M2Tk9Wic9
s5fSFByW9KN1bi3VoV4PhdjqOEqUlWRCeVn/qnm9CxorVju0yoUIn0tWXAxKkgliJfwPfgx+i4wM
8K02aEJKH9EIhUxM6ItPrGy4HEFyHVgfbXEPU5XkBjUnscTVN3kJQxsYUpBWWgdi2ASQpehR+onW
D0YuZ7gTyGYbiJ9/vp5m9ipS4BJowtA0hNrw5elfHdVDnggkT2Jik9imu2Y1eoid8Sn8/By28PZM
+T6K4ffIGlDEffVF2Cw+4/ex+2Ua4HVZB48CMqsPEYmWlqlgUBU60x5id2MF4XnUwUcsalb4WA73
2PHx3j8xFu43e9y0ZwlFiaeCPcbHSsG20kMNazkHzsIB3gwOTIiIAH7N5EfebxwtyypB6xQck6UZ
eIWGfL9gqsBpWeqmJg1ZChvmphG0Emi8AlT348UxFNW40xUNWbUn6QdDK2U+YljjQdgLPgFEVly8
qr5P3fx6cFcWP7gGWgSNqOYlJrLZKDvA3uwMIpPLwmIcd9bFEgsJZPAsYFdidNxcynot6jmWae8E
t3UEVnqxtq0f6R0gi50rRW48gaRT21UMnvVF3KSbenLiyB8q9KusayBGsJT+Ktrw48fivNOUtaYe
iRRsrz96IA2Q43BxxDhJ5mc31q1Q2w18cvQgin/5WaPHDmtYZfhkEIrxF4WyDpK6DHWRIapuQ2rH
6wkSC2BmiVzQO6FEuXTb5YJSDBVCLroGxnfkczQ0u3FPQLamkqBnRbvUkKrDtAFf2qqGNPLgiffm
bjkt8fH45ixyk2ukkIhM+lYABqhz0TKHyR3Wsd8yJis/2i5hbi/tmO/2qy5jSuGD0O6L6OjCRHzl
CpEZM9MJPKVg0YV8WyHjCNDQXtOIlhspPZIKVVbZkSA6QTP4yaAunTzvL6GYYdiH97M05CAZMwwL
3q7sj4laoq2SFGi0sjuo8G6kdbNWbhVxL+KR5ov98O+DwY/2uGuGSOsmKSbDBNmbYk9C7NRCb0/K
knv/EBQBc6SC2krEzmWIKi4oSqcy76MBw2p72TGSfYOd8lcPMc4E59AbhXSDNVYVDhA02k5u7qYD
k5130gfxIfaMO/08OaEz5nZ8DrwO8nuFsxT7fdwgOnSkVBnMfrICQSe+kzmRcXmvqaxcoE7V3RTg
HMP9aDu6khcBWQmKk8WA82N4xBnl1gw1CjFRUgib/kKlo53JS/3QZ/oB4vel2gqXn2H9LqBFhkUT
sT0SXhp3Rcy1pEGuXmIHtbTC/PoB3LGb7zR/dKuV4jS+5aZLQCM+RPlglbsNKinoJ7FpUQdzoT0H
Rk99mwF9TySHUCfc5+vwfjqAbGi0Meh1ANUixa4ae1FEh1vI+Bx4qrqJ/1gRWOFT2kOIHTM1OM+7
FfrlyVqBO0qdQbPHwjafutvUDQ7x94WlzW1SFnPD1YMYE+B8xs/IPeAyrQfIlsgA/q7bn82mO1tP
6lb7gd44AAeMu+5LYzde+HVAakA9V5tkDdhp+IQyjff5B+G9sYyYAqgzkCfCORmgA+U+CA0B++6w
/nHWJzr4h8gKrI1eSjdxYIsuk7pZSiNx8dMHi1z8NLadGkQdLOaF6cSBAp+bbHvIXxFzobnj8uGv
XP8HU5wrjEmdwjtfFrbpq+jTtw7tanKnDVBtF+6s3mU3xnTFvDDdth7T7l7OwbxPQaAQz80xt78a
zULLb4oIbqBrOhCwEnWeanybkHOtVNNOLLqQ0eKd1i+LEPlBrR50sgiK3585bYJKCpiZ2N6K7iUA
mdHsdBt6Jc71cTXemICkeItuhAtUPxjl3HWqpkCjTHiwTIc9O0ByHux51c3gsWhpmeec30KXWb0a
I7dyJ7SKgzoP5rTSim+6olN3ZtFVKzVQuvPCLuHO8D+GhuPbUCHnB0qC9/MJseS6Q/aK7ZLohQ0M
uQ4mK/F7DO7y7BaBDp0uKZCE+sBpGqcxCDFDmItNJxW8+qlsHYgMQ/Nnuk8PFnFM0OvkK5bBbvE8
XTAwaMhkT3t5XEXPA3hFllkgeDeJ6UZ3FCpXLFDUQR32fgq6NiNalsJj6Sl5FiT5LgWMcmGa2X7k
9itsgMASZ5ICMA43zYIJHmHA0mVbAvly/5wDGc4gehPoF1u39JgQPKPwjZa2y8zjfWeXO4qMmNKq
R4SMlTu4hozujGAzHidHcabhN1ozZlbutTmVi7nRlS1XaQtzci7sQjl6MnTUIOReXwAE8Tketmzf
GeJC7Q5Ez2UewBAUooMjEylhWbpeckOy6gJvciSc7cYG/GVtbd/KiyRbcwNlippoM0X6StG5NaNV
WpepIfwv+Khv86Q79gX9MsXJ48K6mXt+13Y4d6c2MQVR4eX5IY+1QWd4BqqZAc+vPY7rpeUy487R
3fk2Ks7PqVkxapVsynbTSkAP5XFxLArBV43upChFsm3JCC52tfnx+Si59MblYV6b5fxdrLagtFcR
p8Tpz0l+GXLQR1B09/U/00D6VtTBo6KbCytobtNf2+TO6mCkQ6ULE5SYhW95DEWifCnI50PdD8Pi
zmhzCoUyRhuD3cjo5tMgK1pu6tjPpS+a8agojTOoiq8TwRPoQx2N688ndelZch6nr1KSVIUI62l5
DvXiJoqQI2wSed1rhk8GtHxbRet9bnTOzV3PKuduAiUBWUSCIYvTUQ5esU3sNEDvRKI5GZEWnOqC
MZ4O3ZoyMKZA79wGf7Y/UKgLZgT9WRKM5hI0AAl9+Xx0XBP9Jdy53h98nSBItaEIKvZEXXadiL2+
B9ioQT9TizsTRPE2CoTSo/3STX9ppJy3AemGnPRg87HrifqQ7kXiVSOeaFb7zpAftGFJUHHumAYr
Nrq1DNZf8KFno8WGBJcGDLIumLZCV5/4bWg8Uh1rCtaKGxndKcjWqW62kZBd8KTuuyF4cbPukMSi
bqCAGhOyDcs5lrmZUAE2QSObDB0/HndOpCgeZYpVDXiGibu/dKCasFfptAERik+KJY84d4tAjgU8
XwaALtA/5lZ0Vyt9Gdcw2D2JSOE/Ms0Npixp1usR8LLl7sbZow2N4ah1gV8Uxxy3cdHalk6GAc+E
qyoaOFdxssmQEUR6NFoB3mWdoXkHqLk2eizJzzLtn6/ymRANDLwAHlnQaGL57ffhEGiFJGPoetxi
svYbNTVb6/Mz2Bbszhqdz01xMLZfG0pD5sG89BAAfPveVtmgfNmBJpYd4/eqUx8n3CQgSMFQV4qX
hA7w0YDPLRUR5pz/tVn2/lXiyuiTVIpHmM1o7qpi8ND04hIUcn4a34bGTWNMJxDWTLAxyrfZiEtY
X9sRiI6G7O7zSWR/iA8trwfDnWRRmCdAP7Ln1Sq3oVRsLKPzh7zbfG5m7uaFdfE2ILY1ryZNTyEE
Xw0YEPMJkotc1bcodUwIhrHGuGLVLrepLw2N2wqJVibCqLHnFEKXRd1LoGsqp6UK2qwVCYIvEkgF
WFLz/cC6IG3VroCVKOri1diCSsAMx1Og1t8XpnB2TVxZ4pZ7S6VYA8sZm8L4EOZu3W7Fx18ZeDDD
Kg58aHYPJrBlqOGsH9OuTHNL3mxilTQSTKv+BFgWCHEh2+HKhR08hQ5Dm/2tPYbUogbkDkjuePUK
tQ+byQJxmm3UFcinUrfp9IXa8uw2vqjCo9bLUvzvH5yeoAzY5HhwoQYqHVVYaepSjDG7NkyQyODK
KsrId783IQRNT1VlADFgQdZSlLgFpT443xdICuZH8maG28O9nsYkRguCnfTCSgCGxpKX+CxmfS1D
s2vIhLJKMXc3Az1HBUpm2GC5UPBvZeGqlg/gR4s9tollcJzhAr5JwGD5t65L17a56xrVUZOoR9gG
1dhephMCNODxisWM51x4cG2H28ojOolB5gc7LLtcnsaDSHbkB5Pm0vzsJD0PKL09FGcZdWl/YW/P
PcJr09zerqe8jsE1yKY38JuT+kp0ABDB/YNjuhddUcb1fmmPze5qtGIjdYNi+Mfe2rEx8onKyNQP
q8DPKzdCgQsMrDeKE7bY05G6WH9X2BTyx821Sc6RlLk2aXoIGeXeER2G5xB28nb0TJ9uG8jMAX/0
c0DxK/Wa70x/Oz+MpwGToK+sW/1GuZVX5RZgkKXpl2ef/NVMcBvVSGTaDBpmQrN1X3hKTtaxvole
UnENRI+2qs/TjiVcmp/dIz2RQ/dT8QkIwSvcpNOn0l/KPs+uhquPw21ogPu6ukzZLKkdIoAvvbqU
AV6ywB3HQa9XtRZf1hsaxsW1uFXs9AsBL7X+WqBDDpiXApEUiA3RZ0ZWRu5Pj3Fp6+tlVz8bGlyv
Ce6cNil4RywLwE9yUxxk7yJM5bUrehPYuceagZYy7ewPfrYIOc+v5FkQZRGml0hIcmdfDCtcpfRJ
bgC2HSrcPxayBfMjlHELwBnAmsS42W6CrhKGCrMN1t/npnUYDCPblzvJ1+0EbO5QgFrkTZsd5JVN
blY1kU5JypZ0jlYLaL+rD8Z3jbrtrbRjCJDmuZ7s6quZOnLqJNs/VvB/vRPFof/5b7z+UZRjHYdR
w738zz7+URe0+Nn8N/tnf/7a+3/0n2P5mp+b+vW12T+X/G+++4f4+3/Yd5+b53cvvLyJm/G2fa3H
u1fakuZiJHwt2G/+7pv/eL38lfuxfP33P38Ubd6wvxbGRf7PP97avPz7nxexp/+6/vt/vHl4zvDv
/udnHVft6z9e2n+c25cP//D1mTb//qdi/ktEIhdkjej2BoCFgVP7V/aOpP8LFSfcnpFGY6V5PDUw
vTbRv/8pyPK/0I+JNixI0MuoMbMmdFq0l/dU/V9o7kUpXQQRMZSI8Af//yc8/Vr5vx4OZuSP19eC
Rpw7RIMpbsigUVQBlQKtIe6t7+MW8Mv2SZnlsVdHRrcSy46uY7XsbDnKulNvNMkqpGrhyqQAgDxJ
v4h1f2qVjO4t2RAOYLWz1oNSfq/SQThE5kqri/CG6PE5Mc1xa9EwX6HCXXl90fVr0GGvTfBrng09
Dw7SmIMPDkyl7ucHrMb29NuevwyJgVxlBS2tOrISzCFe3T/6yrSCQrdQLwaPrN0q+l2d6Z1DiBrv
woCIX8RQ9XtlaM8VjRQ3D9vpYEb0FmufvMZ95aMamCF/mh4i0VYGST2+fclTAuxcnDxUBjnrpLFu
Ll+mVtJvorscqA5kzNTuGESDAFRbH97TQI4dUFdrzmTQdA2y2sjvsxh93xS1sKKkTk2z5lSL6LdR
Ky1wp6IlDxkADI6B2/1WQ5T3WBq0tTu1GkC3PWwauS13iZLEh1aSM4dEIfQq2EsjL8TtpJGt1ZHs
COkac5OF6v3lFdHacPP5TGO5qu9vKmh6QY0GQjGmrLGISeRJx9WYIqbvkACKpaHdBhh/DvqEc5PF
IYic63MRps2xCBvtBlTMvTAcVTPK74e+LnZTQlq3qOTxGyhFjnpfDeCgl0VbFFrpNIlDvQ1T/dvl
VR8lwVolHdr0ciKsqzJ9bUFV7/c0k7c0CxnJcw/azykKHaL2zSaHMPm5MfUQOPMUwIXL2xV4QwIV
DBuhZHztCuBCsiyYDkNggVovx6+Jda48CEReCUJr7kCseh+rYgRsP3jPBlBW+6Cmjc+5KAnHymK9
9cFTI/SkO6TFWNuhFQUb0ywg0Rs2AYhkI8EpR1M4t7Ka4trRizcFJcAOt2n1bA4GClapI1YZWq4i
/U4ME+3YWhrw39OYOToZ89OU5vnJJFlyQ0i2TvJp3Nbdl0xJh52OKHnXDUa/iwW5glJvhly8lt4U
YZ/e5NpYraweDWOToJSpK4+k2Gmge6VU0O7rqPlSNUJ0mLRRu0/imjhdKBubWqj1e7MZfnZBl+0t
Uc8e8ikFI7EY3Jl1nj/0wnSDrKZ2qOsnqCLQoxLJ9CiOWgBmX6qsOqslrtRq+iqmfX9njKWnaQVa
8XOiOkbcYfcXGvCYY2maOJBpfsom/UmvknzbVoW27mL52RrGamewL70O0QnbFI1qF0Wh5ulSd45E
dZ+1Q3C+fMFF/SiX5XCojVDZqirtnLgjJ6Gv1bugbeJjT5OXcnqJNAKevL6Ot+NUlQ7BkL06VON1
0GAzdlEAeQ5yzqwu84gRil4HKufJNXEUwg3Gva8IirFvC+soJFF6NOLGcoNSiNfykA+PZSE+mAPo
4Duv7cfurlb16Jy2kuaq0b4QaXeYygx9IjpNnqgYr0hZQQYhlKvHWBqtlTGIqpeyl5kC++DVVB0Y
3kt13uS2jOnbquwLNTJjLeRqIqxLqY9vc2R4MQu6j088fmlDmu3kEKUCWWmfexLLflRU+e7yZSyn
fDdmUb4Tazlww0luASSRwUKqEXgVSehQKu2VwGn7DhXGt9eUvVb6tN5qfXuemqE+Xb7ghggdjh7i
sFVWnwhqkpTo+1rQwd4s9XdjIPc78c8vkdb0uzINh93lu8sbbz+D2Ee7FczXFpxjG9KDIiqYgl3K
vpRVXoEv25yYIBoIZYhOfZIQ0N/mWrxSo0w9gV2jt6F8ku67PH5uFSnYJ0S2bFMtbou4Ek4gMhNO
GhmyUx1sLz8B9CI4AScrnEYFqOQsFz3EAbmtJWl1Q6nyIEXq4FeTXt5cfnT5UolN9eslViHxjan+
OpnJSMFkbkUrIzVBTw02ewhtsj2olUoxrkQh+haPYQq/1Scu7tOda1A1OwRgTD8kRvLHdxoJI28Y
JBGk8zkQ/Ze3TfY7rY6/nZeF9etnpAkUr04m4iSqUiIDoAUimimS3EsEgeiu0nXKXq3OIDa3NTXv
bzWljfDUpmpF2lJ1obOVFU4Domzjz3eHP98dC8HcFlnxopfjeEhzwdrL8aaPrVsimE/gyckB9YqK
Q1YGoWSXRMa3IC53WkHMPdGo8XKYkJIyjR2OrptKIugv1o3Kk9Mcft3o/USLzO9qOO66KZK+FqVV
2WA8D+8xW9Iq0Sx92+IMPLRxbjiV9K1HucFEechEXwWEysB/OlS+XiA+aZp09AJNSVxJqiwT7Wxm
dkJF2Y6qRD+YcRS6kxEkbhQoge4YQZ3sSDA1gDL1k+SXISMOSrzBoN19XGvohbHkDSpw6enyoxIV
aTsEwcc2NNJ4bWWY/2my4n3b5sle6OrGES0qu5eXb2+YaQUKxaA7BIMe7YDniXdSZhSIcN6+zSBk
6mihSGyVlPSYRIW8aU3jiwkubzcmknKQ2uagF01+SsWsfVBA2V6PEClz1VEydro4OJhWzROmgn7N
O8vtsyn4LopCht5u2hw7s4pvKlXT3YaWzbNZOsXoSWZcJk4sSeNNZIynLNHxsm9kaV2j5cOuInCX
j4Jq4MTpgm3TIVNgd4kabEFQDyWEy7eSoNwZvQ75gjCX91BVk/bREMbbQpK3UdFko3v5mR4P8r4I
1M6D14ydXz9jv5zmIxhlgWNcIW2F1p8yUtWVIKHMGAlyuQdfb3FDc9BD4Ng+Kkmxgntv7jqRNHcx
Yo4VutJyt4mIhJNKiH72fU52l3epJXYOaNwhBRTV3wyJ6Pdi0k13Q5o4OE+1+8uPpFTEEo1R9qkK
w76cXBo7udTKyFeorxbO5Wdm2wJwVrcGVKIoAJXtJJ57Sxt93UqzTa3E2a0qRIId0Gmfpr24l4yK
3KpZCewsaYrN5eXlSzYk6GKVq9G/vIynbBs1mXjTZfVjORDtKZPybhWXZetfXk5hvs9GKUX5FS09
QkgOmaq+oIuaPIUqDok8L6H8GXXkKUE/FZqMo+YYt7S/F5GHvvxcyqpwW+Vp6V7+FSAkvVOhAL+r
6ASRwDwWDhRd8UMCOYMR1VesMoHaodHFT2CFiVY9aQffaqz4qZG6r5NstCclR6umlAprUavHbVhm
posCYOWWoG05NKlEtroQFX5hNuad2QuSDR7e7qWVt0Bbt9vQnAY3FyjgZjJA62MJ3yP14MopQlnw
L2HVCHmMQ493B6WIzlqF1qkw1DQ31srAJWqh7LKwyE6iSaH5pHSmbRKd7EILhyg+crsZwyG41+MG
CfhEfEbKrXSMYiwO9aCahxhazI7J3kjL9t4KeyjR5+J0gMZB6NEOAPpap9Z9XUwnFBC/abmoPBBM
iidpA11JnS4/ZGkneH1e09UlLnx7KbMw8fLLl3erqdHu4CdWeSUUzojc8Ek1Ea9WhpWsg6AO70QR
QyAt7V5UrNSs/n9cXddy5LqS/CJEkATtK71pI7XMSHphyMzQgwQBgubrN1s3Nu7GPpw+7dTDZoOF
qqyszD5Vu44hJwdWJZW1lkUraXVDWVVBGFWfPvd+QVdUWseVlDPNDNaeOlX1YeMe1hsp7YdFl92/
jUJS0W76L0H3JmjcqrvNNcqXftRFzkSKqqfMVxvG5nZJ1xz8b5HTRd+y6oARgg1Lj3Sbq/VkrJOZ
2Nw7zofLyribeutiUKePx+H4UzrkngAZzRWWapB0Yof1Oa3t7diqMdR562aCQPGpXVbx2FhLH8PY
xDhva6Wle7cveVNZW2EJZiQjMt5Wc8ec1pYq1GTBjc0dmhsy+G43aFhxAWRwkPRVMzSkkXx4g1p0
QAWlPi6H/U2DPm+o9ZuW0Wre34bDCSrLNV9QLwXNIKHcOUrr3Z1erbaEz5QsGeThshlWEo9Ssw/g
Wzv9No4hcoa1+uBjRcJ92OaTM7Tdpdn1KkTUMv3SGI90tI+1WEpmBtvG5RnJYhfCwiICW6L6w4ZN
ZMNyfE1TjaVZLuPLBK0b3yEV+QtbtE4Z/EOt44dOfw6o+D/hg9TT5FYy8CT4G78Pd7hFFPUA88Tt
/hYI0QcQ6RvC1bGPuPYye8E/0BlLG1Krd86dO1snt+//dehf+zoT6hErQkUdHZ1rZ2KRQop9unjD
JJLF6Z0TKlWVsnVQBTNKK27KuwX57Fz1doZq5P3muN9oHS4nLETTV/b+QTU1/VUatHIodG19mERH
zdHMPwiDf3fSkj+VVJC7WlpxgzhSGaGS2s+OEl3mKsQe1lrwn5MVyXD5O4W11EeiysW5GHt7wAP9
GG4j2FiB1lDvxasG3XccVX0YFBFR85Yf6naJaSmQQrdws1pITC90j+1S038aQv/09gJhSIrogN0a
kqLerl06q2oLuo5tDJ2T6dXTtVfR2dsPHAzOqm3Gtw4uh9HgtOqkXL0716q0Qhcx7J2tazajpP7h
RvtlbYt4UVq5xfUhVG70VCFKcBXCaGbxW7T9PmAHUiP1pN55nNUK/WvrZ9zq8cPoFwtF5zieSmWv
T/pMHzvijR8KRMJQA5UvR4TWXkS1pr/P8849IEW8/qw1gl0ry/JldYZ8BNv90/KmKVRu4yH06fzW
69XPf54XYBo2kD69mK1ZX/vVdPx27/tPQyN/IfBY31aHpbWgqP3K9sOcmfEqx6Ep9knBRXWw9VcQ
vOFTN848+n2VlahiYGrSp7+vQhcHWbNNjOL3Ya1ZzyWsg66/j2zZYVbEqR97fT4pgGkpEitazJPE
TNQyOHlvYfepbYtkR1u7OVZFn4H9YhYOaKOppnHjtJSNnnDMyJ1Haylj5WETEa/iUIvfa6wp1mVD
sqT4zAOrZ3o0q3a8AQbTsppD/JND/vy01CYqfcNBPVIuWrztOnuZ9+p7Fc76Q8sus4yNv4/QtQhH
xmAFsnnQFSqdIeqUxt6I3p7h4AIbQcftT5s3wJGgEqgRKgk38kqaoUPbHhf1dfVE+WF2nEYl5M9z
rFvvBlubv7+vmx6ceRZ7b252rSNp3Q1Y8zQkgofzUtSsNQoy6k6sOUp/5Mrc4VRmlW8WqunSHQUA
99NQj4j089H8sbvjeKshwhHUypofa7i9JKLkS9EoYRQjftDAmKo/M7HmC4QL28Su+vUMx2yaSE3q
J5NUInUUhz1Hq9UZgSVU4c2CZqVj8rwZEYBrkx4ZMRkDNbjz0k5N1cnchzEVc4uhNnoA/u9k/0Tn
2ky2kcBY6/7w90bsEJk+TPEAmav+yXXqNUbGhW36k1le+dSgqXRZvPVhppI9Y3JkeNb3Nmaohx4W
DpiHHh7xdzcwbL28srnkyVrZerERZcAcqe9ScijrsgjEbjBn9ieAPn1gT1UHxwP13uFM/B3WJfDg
iIUZE8VDfS7tHzYMXxXj+lsjPKS4YhieMG+lItgCIdUxVydhoyKJtqEmtqbRyht356m2q+ZyqLaE
NdFgP5brXIWgTV8arqMCdOpJhC7K69Uft6WPHG+oAwcmPMkxIaYx6XoI+/VXv1FybY96fdY9CTQa
Ty9dZeXlRuNqw65ty159YNrp3RLmfCMtdU8wkdoCadbdh7hNzTjkpvAS3ShFm9SNoVLUeY/e5nrC
3+3lGVM4R2LAoLwPBU7r6femMvuH1Z67HD9uneqz5L6mOnWV1Fquxv2eDYewBMpBlv/73H9fQDzt
IYMGvYP/9wKfPR5x6SAcU+Ijba8e6KoNN7bPY7jjwOLfh783+7RfIYtan8exYjfDA2pWW0YirBER
/f4UaDKANacCvzj2B8G3W8+M7daihPWZV5L89zlG5HIZCM1+Hy1Ns9+ogU1MkWOKfv/g92Zsh4LA
du7y+4gYsEHTPasAwbY8CZ+S2TsdDWSKfm8Yb3eIP/aURBI+XoUQVtr1/RjAXR3ux5DxBsoOtwTW
/tUXW4+8rnRzsk4gEEkTDtfGJvOhl7GccCXAt22DN9fcJ6LaT07bpEpvNt+CPDjFnL93vAh4s7Qt
MNdroxW1av1y/HBY6Jm5YrkDzYhySb0W3OL2SKjeBKYdVRWU0/FnnvyBvHnIpifyaa8V7OysYpqR
sWscpWkVWNZj024BMT76XgbzdnNPwmbBJP5NGD9H5m25GyY/XzViw31Vwf4QwtPOa+UCAVhhZbm8
bg0LRvff6v7duiq1nDZj29XDgbt2ZCLfbzTbn3b9AcRg9Y3jV6Xpm/PV1v8YGyCKGY7qsI0k8tXZ
+6DXPu+HQ+FIY0yxbfeR6D/p8T4NP79ZywYh1xoVPw/ssUeEySmMLxYY7ZZjMncQYVk8GPqdhSqk
1UWL00GA73PmC97+4bngN5ki0MR75Wwg8X7WsxM0mIIF7XQEAUq33zGIEFbyvZKwCMB5VhJTSNiF
caAlJCy8Yw4OfF0CJOQBk6q+1Zcp/q26330k/Qu+rQ6qVqWfJnzOsoPHLlA5CYQ8gDUaJKbnm00f
tDWZsAUZ+h/mhc5hoiTiweJCcNr9h1THN7S/A73xHrIVkOzRLeBE7Htvvmyu+2bzhUFoeBSW8Bt8
6WAtDFUbih/GMpagRu3cb7eSwMvBzPv1YxVtsLTEb2CAKCeIvDtdOJQfWqP85b4AgFot9IGwb4ra
0eOob4MO52ynrc+9H0F98KsZPvQ4jH8VZ39dMPMgnPSsJFyE6t6X5N5lqZKqfp3Vd0Xup7DlTWCw
Z0yYRd0E19NhBrUYE5HlGyTiYUeKSnwoMArqExcSWXp4X25qxmd13PNHGBSJ1GxPin8fc7zgDO6B
t2fKDgfiuz+GDLevlkfajp87kCRwNN+c4mmNey20pxiDiqCfsrvIy7G2PhhA/+ynpsxtqOQQn2rB
POYHOkttKKUPUBSCjcLUc0+CA21Ur8s0n4HpNDI0f3a0cVQW18jEvOmVGpmO78wAIwR8znTQS3V/
8TDsCR9SEZkin4ekNuNjjBoVuc8UNmcqtdx4V9GMytKI4Ok4AeXgOfljdGE3vLb9dakg4JWKv8Qy
sUUEY1MAX6QTKvhYOK/2kjozAFL/wNBjHRtNgbqMG0+mfYKnG8POucBJMph5crBMdJfRiDuQCDh2
oeRubEnQJUMtmHbbhIGnUMAJajm7y3m14XJHSOODatj6wv4px5WlUeujVWuNQbcUnhs1ZUy3VCMh
cGRooB9uwCGeucekyzX+KOasWwLMMijLx4mweOwO19ZCgQd0MGr3yPP+ePozn9FZeqB6rv4Z92GH
DJfEAOB3jg0kGWa0jFdOcoPk5Qj3PdhTfU5QZej4Y1WHmnmr+JkfDwefgQilB7Zd/mYgtNWv1HqU
ILjKyrfFdTFD5r5zgoItpBfl7NIHLQ/Yf/NMyjIsn6EF40v9xQHhpU22NvCsfGpW3/5BX0TSbCsD
Bi2T/mwhcaBujJzZ3nJpnfcqdwE6m76GKfTmKsg/jT6Z5CZhm165PLQXze+S7gxD6okUzfQpJ5xA
AAV64Hmx7AJ0dOA/HJbOwwzdxxbQgM8hzYLzZV+9L7tOEYjRpbmv5DlByLeJf2DKdfUBgPSoWSHu
2Q2QjD7hskKiJKxgcnC6ud8A7NgQNYFYAZg92+yFArDbOPYRJBMzZttEskH61OgiRgKm3RZsPXKr
/LGBc66dCO6z7mqOKKh8u0bLNNCtZEG/aM1s88leQUrRbqb4WLS3dU8AYkn1UKuLMOKya4LJ/NTX
f/ZyZVOKYrnsEvg4LrTw7GvTh+Bs0SY8xBiSLjjYI6o8RHw1pfX2MFsSyGlfAMMJ+cYM4GsgFiKN
hInpXhczjg0uOL7oTsJ7GUhu1YG2oqFwsbt4t1PrQ7U5YaHgoddH944CBtxQt9UBFsdAAYOkvAVL
7RvX7gFsm/pem3OZEBqjakA8sCffgs1plbZjOKMzVaYGO2lAglXsMjRM43WMewhsOYCzpR5wgjdz
n+OCRrNuy70S/rHBfX203+0TdpQvkMS4iQXrYwUd7X0dHdKnZmqJYNn8ZUOswLR5F5rT57GfymxI
NukbVdqsaTUG5rvkT9sAU13IhEPhpoDARKtHyqceLC0THG0r0LAr9k0PXKRfkpjQ0XfFdcWQqNf6
2thk0BzWR4DPLoKnhGnPhHU0ehCILIwdzRwbQzPxAVvX8++Ns+LwXDgXHzmtqjHiEMAqvQETScOe
sT5CHppAhSjRxJQaA/NnRDVWt8W8v8CANO6B4DITLnIKnXeMbpzrBhaaKIj7E3cmePR6czFzlL7E
0TOzRa9jWBQgHWYXB0DnsEFbDw4n9DhowRxc91vzJDiv87ZmgQEIrujF9OVVYAA4RIRIbp0ULes6
ob195ZvXFmarAFfAE9HH3H+fAIFEjTJiCW3flYsRUlTTyDOgcmebxbY9S2UF9VpCZE/IMRcs7irh
hPctqzm2glogM9IZV2qDwWM9deSrhR23H8xsIW2sdPmA9qrfQKKuRK5f2sinPseqAZ/lKMfc6twI
uwV2ZjmMXxPh18ObP8ajOgO6KuPxgIB250lfg6I/4WLOf28AvX1tg/s69lgK6+T3RQ2o3EK9KS1s
Su06XSgEV/xpOfIB2+DWwSAG5TfVPg/YDwctsqx+Pe1yJ+GM/fdQRuHK59q8X4+2j+uhMsFElshA
tNbMB40gT4ksE4qH9PBda0twGvTyrbzjr77Cc6UL1AXhc1QJRTepqjNYm2QlEizVwJOgW+wq5h59
s7RlzyHP8rWNOTke9fpZagEyhHGLQXLx76mci9Rj0yLq+N5NpVCbrdvP5lBBfQxJ5ZzcptCk+EJo
xkiKqeFLlACgFLoG8pMCEgwdLzRK+27W27NAL60fE70294fSKwxOfeJUUUV+pmlG8rT6zI2pCz0L
/Of1dWZxoPnr/lY6DZQC7q+YXb+nQnaYEBljG90133REcsAsudaLYx3AZ5iKdRbpgal3uzrjld0u
Xx23Pa2GgWQObymff+/yvT8Bhz8p+A73Aex7qSYybh8PSn+hU3ODfsh7Y8/vPf6vFvsKL2Zz1F/c
n9niz1RVn9zGZbyBy9w8G9vaPyoyVNm4Yw1AAsNT1vfM60D2aOnrNWIsw3cUIxoafC41LP++f7T2
I2jXMtpxJjwmg16C/2AAfnK1n9VonMhFkzunrRUiTk+dQNPAml2UcA/Q1byrb3hDsA4lgTG1GZHB
lX7f2rlAnm8ieNSrQErZIoHolxX209gnTWbWcSuFnSHwQXTiVdnL9iqX7YCmxhK5alX5XD6PAiIC
nC+T71WTnlsL3m0a7EtncB5AhR0NG8x2u6gbk45caIc1026+IBcAj6Q7VSvCNEgp2tWdWx+NGw/9
h+fKNpGeJpOX4c/QyvcpiDsUaI3gf49qfeeQI6S9/uyBULd2a2o1cIRmH5SakWa0GeghhdOwkAFN
twRG3S+W/dosA5p5T0KL9DLWut2323+z/qeeYYOBtXBgXEpLWmTrkob2/I/Xz2tzBLu7R2LZ3vd1
z8sJY7+NnQxdNJ7rpzFAQedX0LOrj5CiIG8Qn3wb6dn+Vo+pHFNFU2wsDss0iLdNuQluENfeGivU
aUpwcpcHY/UVLieYdUPW/cd1Io8njg63mQj3xzV1RnhQB8Q5kNJfiRu3JIAyRx+LzT+m0Ep720ES
iclH99inAGSi1QpKFrt64arIsAP4IWs4SqgsIoxgP2i/ex51K9K3sEJGhR8fZm/6hcyXml7ReicB
kmMyotUYlkbBkQiCLDuGFVRLx7DEkCcizvaKfHYrw84KGbqF0PgDOlW1c4wv4sZNlelTrh+7D4t0
AolTzP8jxeJR9RfbP14F7Qh+0GGt+02O8fg1cmiK68DV49599PgfQy92M+ynEHoYbEz5EjZjgLOh
M/wp5LTa18GNSvMiVnhlpyZJBbkJM2wp5CzCUl4d5EBcXq3ucSWp59zNknEtnTR1dtx4c+NxjKUb
H/1bXYZAl3QS4lpndgSz9oUmYIG4R+JZGUOowBm2EsWTpspNnAFYHSGnsTIKRYgWQDT8zjPzWaVd
Qi8yBV3k5yi2wrmZD+hJ3H+kROvRIl5xf2u30yoXn4Lc0kf6zrVEmV0+AWOdKZRnWR0BFHo0LfxU
yvRtQKbQDId391agfU3Zv4s2nbd7Mv3Mxh9paxlxQqD4LX4OQFBs5Bu+GFz8JqBMgbQxvAluhr9K
pYeG556l7sZofXYpMmprxmX9VbqwWUt0PQfJw6gwBXGd92vVoil6RQI/LgFi9k5g1p2USNC69qSR
eJnioX+V7bvXXpGz2hgz5KdD/Gm7PgJQzO9Q+uVuiE2HM7HPGkbSkKCYyDrn4wRy3si+CNzcmr+1
c8a4sLlmsru27bvSFIJPjFyUApvgfnmvV8TL/ey1Dgr0iiXz8tQcz4uRDYae20Yf7vzWgMEwYEh/
cC4bTqScc4PfBvkCTUq/60OHQOcNV7/3oUrH1/jNk38qEKwxLHhYqfl3aZAIwh6g+zsvXaADRWyS
zU4q2gZyXIER/yXkmcxtWrvng4QwTBf9j020aD+eB2AJnb/AWHBGbMxKbUD6WQXK+NbqNqsP6Apj
fl4aqY7LdaIRLR9LnNPSeDP29+1px5hBZ/YJUmUv9hR6ZAXVMI1Cw9a4Td5HjW/dsZzYyTFgb//i
I/zbSWjihAjcRctMYaxJyyv2DYcBG4ehwmp4YFhq5fFs4BuYWhPC66IBHtRMyX8+C7yAcGlBsnjs
WB1g1WNnN3mhozaZ3/kYuXqqDenqoWT9RkKoIddu+xsOjwwvOBTc31GBwI9Lv/Nd9NSFGxbFdYnl
t4boyDPoqkJ1YtIC91O3o72PKi+cFa4ZG7VetNUXAQGq7SjaLqYioesbhjyoDjmfyvMnJ+H2OxhQ
Qb9ktZOQ0ucGAmfnqzlH39gLcWwHRv306c3dMk+EFM1HzAyxBj+EDkRF6fCG32HRvgNEc2rqxA5S
G+nse1ThNJAymdzlMskWujot4uG8KIi1r308WPu7btckmV0Lu/VCY/YOGlPl18KCPNYARepDmyO9
IRwLxKWhOy8wAzUE8KVor6Gn2AlQJ10y4Vd3y9ge/7obPe0NcjcJJfXzxLXIk1zi2m+m6OjZ4zgB
BGNEezemNdlZ5DlHzKmdgZDb+ZNAtcWyI4Y8OrogDwyY8arMJwNdNZ9ItL6I076tajb/KLfLVrb8
ND2agMzcNyDP6N8J6G0ZEDJaMcmJ/WD5aq1/c+bubdYc3etijz9eOwDjAA++WfNxr6K9qx93sF+m
dX61DRyERnXgSGjusPUmZsBSVQdZjJ3GGM8OegCkpEpqhGiwWoEYbb///9/HI81rACPm8/0J4aFN
1yDomOux3EF3+BCMqDmNrTwRe8CKhi0RWFUYqSxKXE4Q1AfognPgi6Uu0XdfLvXqXcyZXFYkC9vg
xKR0El3b36bV8quDxvfX7u/hzCiWPuUXgKdw6fEn84SsSboCw5RQwPZ8QmtAFCKD5FCXoiHS3UoX
pdqL3t/hhQfDVb5J39HSWrbPEmn0qG41SkZwPBMFOkl3kkOMnyosRazI7ncD0PfqET1c9MnfViQt
pn52Xc3nuEu7F84faPlioR/V+1j3np/J8sXpUFg9t9VF8IcVJ3ZH6gMN4OVEJYrhy6E/lH1e9y8Y
ym+HKejwnU0jUdqlxiPkSWA0N/yC91TkQuwbRm1jTp4kuY4UCn3Xkhk+tLuqmFaFcnASGXZhBWOi
h1qLjS3szFx4b6t+dd7MIVz6DGDTDW9C7EFzBwViMz/U1knKTJsKTzwzXK52pPqTW8UazZeKBzuk
4MXjOKKt8Six58wVrDPLTKEY0/7szVmz43H9MsjF3Ki/3BS/anoGvveACRAXW/R3t37pUEQWj5r4
cZuzrb4MfqEQf1oujIZrFXuNb6N9jxaljrS0zOwxkfAfmI2HAyMrQ+7qH7XKl/kv89Idn40DxPHq
mRA+P1AJx5K86EOMO/wmxqgrtPqtdWsE+QUCMsEry8Zef4TpzT/HXRJjmB60+vgWzRaxdUnrwc2c
DYm0GL8nhZPpAs/7vemZm5meeluNMjam6e9KEYYXXChyQtOcbE/j4RatWL89NBMDtup/QH9JFYgu
ZnVvLROQbVxYhGuHjuxQH1BsYCDWbeY3hWaQIPLHNKocBCAZuL0jk3FH+mW6t3luhrhHot2UDqhU
u2Vnem299J7CX5DmCvpJ54+Dl9S02zPLTpvd2y7TVB2JzdSEl6IN/9y12rmbwQgpr+kWeoLmHbBc
IIczzsGm3ttuxMJuH7q6dZOFibg0KvXMzTUhFewXtdIKQMx3l/qC4ewu3G1J0AZBmdLr402qMtA9
lnggOERTayzZuKFW0b29Bd/Zdk8a+qOLZX0LUB9dsAZCwYab5epTxDHbEh+ir2KyYvOdV/vdLJvI
7Dbx2niDnTeT+6KpA3iMN/M30fR/kQJgoF/t551BZFA22hY7SGXBiWG+0xaWPS1PQDYQwvGpI7JR
UOlskMSwaKe1fzc7D2r4BlAzUeoRA9FFbeDmg5vrWeRprShKkEK748wGkvMeNXIuBOBSo9Ec4MAm
0mrQPJ8aG5yYFrkbuPJjN8lQm9CV06aJ3OayGR/BEfFL4hQe2GgXs9/Hs3tn6fnM+enWurz25IWt
5ngVYNNszgF/VuyhRGFstFv6f/VaWcl4IK9wmBO30BX2CazM4/1oCJpxLcgZ6BvKZr2rDo67f7B+
jzqwqQJhopyBCgz4S5UWwr7DO9Ed9g3W0MR6pb3SxVHRAfwAfAsHurzzDnZ0e2AcqzbJd82czJXO
GnqawE69xqz67oqFwdV8AiLp7WiGlP1wMmf1Njm98hujf9BMbC4aSGumF5s2bL04HXwdgVJfWLKV
RtqhEMEoQ4Ak2309OLCr7gnsYoR/qH6wEO31k8e1O8/kz4rNyFy+DBddWns86hTRrx3XW93aQBgh
2AEiBYAsnknqnpvjs1uUl5dOFcqds7xB4/skKgc6mkNg0Rb/pIXdkdNE/ejhrC+A1/pW9wV+JdGV
ZWyC8VnoRDZZByLjruHDfm+oVCepWVpidusBpgCNtqm7GrPSkwOkwhMoCxCSmypU0UbQlwNQ2dq6
wNpsSvdyX8PDg9UDl50EX9AZwqE2XqY5wnyRGRsE9Dnfm+RW/N6o5Y/ZVWNSifEMQ0u9IGz5vzfO
Cl1Si4x9NN9xsP/eGI0EXvv7+P/crY8VtBV86S/Q2SI6YoLDuc8iw4EL+5MwIwX1OfSvKOp4zKl0
05dhsp8D2lpzLfV08Zx809fpLI2JZpWUz3rH99e2oiCiruJdsq4KYOa5+sNOhrgavOn96I4rxEDN
h7qHgCxE16mbu5iADrt+htagC61pbVRZB3x773eauWxMCDxMUBMZ5eiT/mhjXXrqpFVsPc0tdlpN
OZgBp8072EvgLJVoUChVPpQSl+V4eBn3AJeUCA/uOxlGs1g0Aet0eK64OnvfMPKU4QGa1FFTcQVQ
QtvemEBr8oB/fP2EQSvm9/d+vNaWUOMHfL3QJas8a3jqh44ViwDQ4462gxKFxxWceW4SNAZf5x0N
J3fb/K5xvXAjZhWWaKA7nZE3PQeWMEw1oHEztwdqhXJbTge4ukB29Iu5zqowuH5bG/uFt8DGNHTr
mWGFx8JZRFrjTcptwknzZNyQ6W3U3SN3S0fAv4M0FymlHuqHGdjVuCfbDqxI2wCbuasnQ8j7gbNg
30Ek08n4Mu5FD1TXlW19QcvxxOErFmMQKuqGaSoI1991NS5x24L0vozg0JoSqjuyHEbfWAD28Yuy
pmjiSISEg5LUOmGSGE0qkA+BxOxuvG72kcb9zO4ceB4O4C+jXIIkNEi8T1DI06BFv6IJZNjsAV0v
DOcMebnQbwIJrViMaAY6wi5IifJLON0C5iPNFu5hJrM1D0QR93sjX4YHH3U2qVvTVChkrRW7J/sB
ZKrnpnKXx23HFi4W7eMY9BNmcJpCecbH4imeSg0w2KhglyT3loRNPd2cpaeP69bql9LcAT1s6LLQ
+Uz5UMcTc6dwaPbvabNBH9i4ma/t/s1lvT3OntgeG+zm2Vh2aDFJc3schyGaMHAGNAloxrqNKPVs
DBpPUI2brnNVx6DCuo8gp7mPrRAz6sWuQZWFrXwRsdlMsPid5jkYPK8MbctdoqYZeUHp8Uq+2mOR
odeZcUnpj4ejqN2H3bR8aqFjUGKICQUqjHnYp3PfFw3CsUnwgHnPrYWpouqfdbT+0KNVVaHh07oh
0UCzsaA89EzNMbDu6rvD415lHd+C7Tjx9QwOlK/Z6N6ydLaR9ZloWMx7sigAjhuFgCKSg6acoRhp
FFNzBQPfdzi6+wuLMYsX7MMNW0g8eGaEX92vaSr4W70jXqZC9JHJs306EzDpVuzgIteMO8xoxg2y
7XmaQyjz6vNtZumOpWGiJQ2WGIaJViM0saDdp9p629G4Mt0j4G7lExSD9RUnFPiJjvMGFBEIag/s
ZzEKm1kxb4u11jJEUbafvAPu6vMejufWwJG8NOjJSfvT7YYhHXmD6aH1WXWGF9Nx9g9sXM70Z3dn
X9P+h6OzWHIcC6LoFylCDFvLtkwyU9VGUdRiZn39HM1moKeny5YeZF7KvRW9C3lj0adkA0Mkd5r4
4FDrxF1nHmWwkviGht8W8p/UQI7pywt+DtHkxwDcQNsN2bMycCjF/8L+xZhim78NFCxtKK56fxWO
azN8JPHLJGw32grh1te/I+nSRoewcWT5IEXeQrbcQYB4Mh9R29qIk9QU5QQS3/wu9pmtM7iewOCF
Id+76JUWyIReoekAZRMayMEKnV1Il7x0h/hWWUcDMj2uNRh55p9sa7VZDVK21MJtSjvgDbxTPJVd
1dqVjMyrp8uAsvwKQOqHEcSGHxfbCY+6zmlYj7Dp5jKl1m0VcyZR54ASWCA5kJe9d23APy2QVGjL
fD1K64YWr6152QkUFotnWBb7NLPrlnF83UoTBmSaT++Q8z+U/cUDO5W9q9+h/dtX0krw4moj6VwY
Yz7rCifH0JqT38NBppmjjKFFbZ8sVhQ3tugRzvhZMBMj+TBFUI6N4LPUrqpyrgXHjxwYQVC9Fhq8
jBwFuF1sXRFMzes+uujkCdeWEQJjvAeTisZ/NW6QJHOTMAeP3VUqY9eqZaW+yVCFUrIVdCd9WW4L
pFBttVaMY4tMpKYg21jtn1ebTgU1KEBwyI86J0+ytpN+3c1eo6ba1iZWAfkoco/XAYw/oQCpGzty
llKdtcugOZt3ccjpvqJFjj4jyctdGZwTuEa24bxMyxAuqUnn50B9w3IITiOwJLet1GT25K0aMn7N
TcQA92o6JaKbeqeajsGT/7wWBYVpDxxDFQydeK6Dq0S3P66loLclVBhmeBjrFSvKk3/oBPrWHSGq
+SlVIhyC9ugTEqnxNGrbi1YJvbsiW47hL5BH29q1nuorASau7jNxbXBCXq3obbKh36msLeSbMfPB
YZ8gdLCzqWG+h6LowHV01Vpg8loaQDcykJKKkEhxKWA3w7gZmHHSVawS6Z82rPgcZafswE8D7EE9
IHylibYxbhJFQ9QEWBa+Rh9thIK7Jy94qryddA/Y6VdkcxEWwaBEqh2jTpAOOvNvQ8zgy39SXtnK
gNeMewCHTlEuZzsnahrfdCwpXwSkOWa/BQ8XPIqPiUrL6MHBAUy70LIlg0gsJi5n6wamWOZ0BScj
sHWvt5fMQLfn9tKhrXfdtGW3x8qvnhP7XDxlZmUHmn5osl8r+wlL8GzpT0iqpWSdTcwnuRtmpq3r
D6EM12LwsDJlZVKzKiBHMAO6nfMlw8BcCB5DqcZPqZVtS7oM2hvv6raB72UCF/5MNG50/HtpHOxU
ZTRGfYh8HrJWLCaer2ihqv3BX76ywvlYHxbktyCJjFHafMYJzJu3r5Uj5FzcfETQ61q+MqTiWxli
ju1o4bdu3W5q/SCH8lLSaMuLxOmwG6BxUqsU1BaHpDoxYPAqfInSQbBwGcXrQA74etGS9yFZtzSJ
7KEBAYHOKBL4i4Ol5jiIVqWY2fiRLojMlxW4lexTmBUhi48x8Ar9xVMe9nJ156NLhobl5u4Ne6G5
RslLmraWiNkUOQ70UH4st4F3zCRoHWbMVO/Id03j0UH2gSZE4KTVav5okYvuXAkvIRM8CyfvLmm3
5YiLNNejRc6ugXmRh91oPdGKTNVN09xSfaHJERu08gqbdpv3WyuWOG9iHFoMCImdUD+b+bqK7xX/
Hsb7rNkrxS7A8qoui+maVbfwD/Jjisxj13BJSWtZ3Nc8NxR/Qs8T2+fer+9d4xYz4sYMzkE/AvK7
dbiPm2WmXypuILjcANHZriocmcZ9oRFkme5b9BTG2lKcHDHcFN3kDhoZ/9SuHo+j5dbVpizdLHP0
xlHnipVls0+wt1i7st4ZwiGSdrH012RHeQCY+gu8V2hsEPRAKMie29fzaLs2egzF79EcX4p3DIaH
Vv1oykdUHCnYGn1ftQriBUbSe64fH8L63XWQqc9Mw4u5YUOAggCCH5A5+em17C5yW9t1eA67e1Cs
sjkbvnUzzQ0ZG8u7735jTkBzeCvypg2PHUqtzLhE3p4HwDf1hB+JOPu0/EQ5lXF6zRcJB5KOuZMy
mrxJRmDg3CHqCvFQ+wxm3mLPE0Y40Ckns70P2W7Q7611FbofUT72yjks3EhdMyx7ORVIrlxZJOXJ
7RAXlSUYHyXSTJvNZkIbvs43V6NC1dWte5FEXSz+/keSvGU80iZOQVQgQrqN+51oXclwqjzshw69
p5FuKmOd9kRpFJcgdXDhKBVOt4J3tG2NbV9u67Rjy59S+cDgc5B92rQYRMOT/5Utn2uTy09PvWo5
vqZHRpVRH+oJMU4HJLkV81Nbugct2+v1TuoeQ5ljWCf2PQb199njLwnqutp6lbbo5X9d9lcPLwQd
QQNDsW00zZbEebVE+VFQReqaxxDvmgz6leRvc+Su3qCjHY1H379klQpxK+vfZeGqOlXhqqM2ynBm
1jtzWKvz9wNT1JfZSM1x98xTJl26+pBWmyl/pgKCxp0Yr1PTMQ1HQzSIsXARIhHLzmO9044KN0KF
2TqDzd0kIiKPs8QD1Jet8UCXJkXQ4ztdOkTVd8EiE9bFCn/Q8Flmp9RyTekQeGdDBeJc1fJhCF8l
d0YYHUZjO6BBtMEGrAJDW3zzuR21fWW94ugTjqzVvxVvlYY0njeedTSe1PFYTJvIOgbdV4ovApRX
/se5M9S8omtiLLMJgL64i7wH75yW2zL9SLR9XbjssbzdluQsoCxSonelOrGs4by4GtVebDetv8yR
sQUn7vgkPEXKSar2SCHGfscQ1RwtI6M9YjeEkdR2yvAd9J/ogdHJ8qci4hiHo4Uowl9xrWnGUdQf
FlImY8sDY3xZHX7yFBA4+sKab62np1D4bAs3bRzxVIlOqq5G/YHqeEIVKugfrfUrsSvUWV8F3leH
x9hHDx8ePX011cdUvlXBXJC/mmDtS/s+fMJHLMr0yi9J+sVapRFxYsGp0i+h8RRmaI2W0TtP5M7F
t5gLmAuH0lebXC80F3oLaGNuPfkQ056Vim2WF9lf9cQpyXdaU57Sp8IAhTljdcdu4JuGrY0QZ8Fz
96ydEr6S+oqerA4encE9eqnif8Fw6oKTNH4PAsNCPCSh3RMLp63H/hLpV4zLsqpuqCmJqdWjpxo5
ZkZNmm+H+D4kl7T+lPs7NLGiglIzVqp8JMqDs70e7nXvxpDMlXjNq0c2/JX+jUMebrTEgaDdMvm7
rx6FmsJ1ldoq81qEQPTy/Cxx1uk7JHPckSfmJEqUn3rrqlWzxi+3KNsUkd3JhOsO1np0NMFBvAhq
JN+K4y5TH7Fl2hUDZUBgqB8lilOkvQkEeaOM6Qrd5Cwi9nJ2tIRS7p5xvQyn3DzxnovJTaKNMKwo
TYboFicQEAsLpoaId2s3xTMZ8qLuKdArGFzbiK4tdGPrQjiwjPvGLSh1+mwdNh+5Zrc6hQYtOmvB
eIbZY1bhxv84siJ+3ltAGOwFB6pmqjERHzFxXNmRVqSINnG/N9S9NWSLtLhMiErNY51++OYXFw8H
o2G+cuo8riO0vQhv5e42JH+KdeYoKRXuuAWwTRPQQas7WXy2fM663E6iM4IydK+p/5yPE8PxocOt
Mz+eK79VrzlHi/RsqrXRoSbNzxQ0l4yTrhDOffSpJ3bgUxCoXNbKvxgRf7Bi5XGqqkQ9UWF59Vvl
Pwba2pRResabSHJwHkK+uBOHYHGPUemHW4BGZIkGnDkr0Fv5dHpbPVsX0WUsPoFAIuiJ8KdDcJFe
m3rfR/vC+rCklQEQPlyE4RfRxNT/+fE+qRzRBxpDoqvQ0Q/5xsqk5bqPkEYqHhkARUdhLXIKMo7R
sgeuJpn70krMh6E6aulfCxma3wtOeRV+Z/xgXDxAqwSVMLRxbYzeoheZ0DFGHDbTZkyxQBXmnglo
e76B2Cg7K6jXKRqq3qudsP4kxeYVCWgkTcl3PGglLA5viXhFEKSv2TwnWYnbpBCnbK8YGbAZGPZk
mvj4LHatgkz1Ws3FcsqUCmSzekKaODJ2cFFADTRLIoTWV6cZi4nhtciF7cqaZrGcaheld2HOCrps
Id9JaihCBhc1Wzp04u5DbaJw2ew0mIOYmGDxQwq3PSu+3uX1yhQDuzS2h6i+VpOLFo+WWzUeFbP4
GHNTSR+ddOeQF/2llD87lnTuOQIIwM7UNwXjsfsbOoKqosVdoIiOwN/EFWiOuEWdmzV/qLQDCXHJ
rLHp6aDDvdH+ISt2KAyARBnC4bUfSb5pm5N+tsYrOhtM1jRUkXlBRdTTxUdmcRSsstknRFVrpTpQ
/Gzh57smXWjhpVR+Rmwbcrdg8CABLxvdWxuQxaXVroPsWL/zBBJ+qd/67kbglq3gW85+quCkYC+o
xX3e2xr5NBXSu+xQjNepvCk4tEFXapRE2YEcmGVLB5AYFyB5/krVHyL/C90YvvYllTeymeaGgH+p
EldozhozlkXjkDanNjoW9b7AUquGZ2O8auO1KHYj4lqWq0fPVzyQKAvC3rBwRYw6k7d4g4cmH1Hd
tiarouJOzLpmmRozfafQ6eRIrWslfOKKw3cs3bm7EKQbxGzPouBZPFcy3sZJtW812KvtVqn2RroF
Giyjo6bCTXzq3R2ZtSzfxoSkMqYvDrtJ2SbYxeDqPiwVUfNvpyK4JKwA/KbqDx3G4tSmPDY4MSe3
4ygUFLr0Nc4JNYQPcgZ5k2CsDtfUDZDvlsmsiO6ltMVHlEwP0UDU2GXCgCscw/RIQYiOEAFffsZK
qyoBvCVWMI84gxMMAyePOR6pkQbWVf/KRIi1PUr7KPk3WjtrOFFZ9Y3DqZeZtxkii7K/rICJnKGg
/NzFhFYc+upiZf/GBITys5qZWPiQu1T9dNOpEVDvr5OEYs2ZlEsygC4djOIoETsoorqCYz3rxk+p
Hqx/+Or5NbyZ3bTiqCkGA4cVKqM188DNehun6yBF8nUSfQd3tSZwgd96anz5Lvcv5K9eiZhkDRYY
97dA2hnBvQRol18dNUDsmnS60qpAOib8shcsT1t56GvJ8yG+qacO7uNfsWtYoiUNNbTqQugeieRk
1CyzeVr7Ueu3V6OruEnjZxo9hB5dW+la+W8UANIHq8VsCRGtL9TklXSZqFe0Pe0KT1Afjp3oUBO2
HwSdEl0e2YVGmzGsfwZJcYqedgF/+S7JjplXcugc6u7V4hbKos2A/2HEAHmqpX+i6SREn1OSC/yq
/JGKZ4sxedNrGB6FdtcBP+KrlDtes52sVfyja9sm2IbaxozWRAMh18jCTc5VFm6qEr0+ctZDVHAo
Ocm4JE6lobdGNelt82Ybe054bsRNOL1S7wGuH6kfcnyw2qtqOXLxQc5VIDu6sUmEc8Nwz+JsUPJ4
btEvjXTPtUMZJxk3LEsYkHQNux/c5VpMDz4HLLIUuWDk+1XSl8JwHeUXReVQOKm0zocC6hMa2m5w
UYgrPzwD9KutOzDFKNsaqivU9F04YLboX8fwCffKUCNt+M28cBMje7HHIOLwMYwHA4mBqzpSEEpv
CQY+uFlMQ+lz12RLsXaN4kqCBb1ytpASpLjU3Rm5sIVazGJSu5raRfE0ApnWjxFzhYmfDicZh7VX
cDaB097j9iKPEq4I42loqb1C1GLLU2mX2m+rYDBYmNWyrYqbZwI8A6X5VrdMrXxj6KSzTq4SvWQL
ShXhyCKZtllK23TU8p3XmIvUwGGrLX1lbekOQnQmBTL2uw14vhKZQR4cJcEX0tgu9H4Ppiti/wrE
h/ibVpoNc11dTKGhwX6YtfjPE1QHhGT+UegKmyo85k2nLAyXtAs+QJzahrYIt+BqAY4aEHBTpo3F
UuyHn1R1kO6Mx71PLdIFhI5qBX7FNWrxucW8XlKDmP6XlK56/bvIfnuoFfz1HLocRfhFvA70YuXH
TvEUDOQnCqEKCwLnp40qYwkh0weZz5rLu4ZOpitjI3P3LJP8R+B2gYdaCCjChD/fikkfTlZlptgz
aFZbpxb/RnEUK7fqGeaIhbY4Tx6Wt2OkOpV1ph7qgUVFd0Cu62eLHmewDCw9Eozm69cSOGeE79P7
0Za4MGWzJtVPR4tKYcJGS2Livfi7NwzrMI3sTqRsRfhScuzy3HtdINScFKM43JUCT7/1liL+oxph
LvVZ8SwZ7eOd8W7bmJXRfR0tYxbBTojXcx7OWmZ/RcJbk/z1JBEw1z3b7lKO7wkbb6GuIu1tFD8o
y/P+VRYB6imm5ozfWeyWxldbvsG0YnS0GBNZgE6uNG7l06Pd9PQxkoBlS0N/8GJhi1dtn3FOcBOg
77QA+ysgO6P89pgvOojGCtXVIpb2neomI7l704ijC9nBKBXMCv4sYXJllgOYVG6Avd6ZdtsgiQu4
aykdVadAzbYA0w/VX4YC6Km4SlPGvFGkZOodXUIB7x5g8fAWSeEUJd7lfVOey/BL41DAdUPVTzXd
GNjKbpzRHlrSAOl+yutalQg1nXmL00ihBjSWEZY+zKLjEm1JoDghiFIsLBvlHSPxq6NgnYTlJoyi
Yw6ca2gfPv43myynhW1wb2EE2CClgzquNvzznBK0LqhOAgM4pVo1FuYzv1mFH1366pCceK3njAOI
M/x+kDVLAItO38u9ftPr4ED6IX3nvxJIHWTVNxd9xQpmBEfXHIx4k5XHIdkMOgvkoZd3Gu0tbjPO
y6I8Q25g+wEc8TrqfuxGGGFq80dIb/3skDOsjQTqUWjGahSjddIQLFKvex3vNsIlo/82U2GZN3dj
UmDZ061a1ijhPHjlDUoM6VWZI/L8btVan1NsLiWd+CaIK1qhEQekln93g+caubduU2x+JYrqssJi
O2DkSvjtYsRkvoZlO1q/qqHfurqn7vfr7RBiAyXyEmKHmWpd+AiCAfeeuErq4FNT5WWKXFdGrZV7
PzJsfKFdPDVZFVLIhCtrkUCwSMjZOslN2WtEQWzTAs29uRezu1HhZ0GbkaEz06wtf7DSKRWtQbnt
UEANGh5cNfjqMblMlrbWZTyWqOTmjzbFZL/can1a6tSMZgY+78VL+iRQ7ZjiCA54CO9SJtkdlS1l
WzLTmIg0cyZoRmT/9Yi06ZEEZTl7OmpLWEqdtxBUz6XcUnreTauuS+q3bKtw/qeCv4erEExafVTp
InMNDWlfN+JuJITd0nvaumcCBN7SqFVpswyqH1EssKqQfZgfJXItiVmzx17btCbZhjUKTKQSITJx
NZ99CAh1UkZdiBQJyqOox2UAPyrmb7MmRyU6d+1PayD0pBUYDUSHCrcO9btVmsuFqsl/utjsOSFZ
5j9NwXMsHCq7OtbulTCumkYhHUXeqjKnlEfDOqBan5G2urMWZf0GSqpkbV030gKITZpB+uFYi8wg
oHCs5y2JR6mnYwJvzv5Iw1gYw7dZ13YpemerLUDZaoTynxopY1pb0BzPLhKrPaD7QuZtdDBCgt1h
5OzU1cHnSEbZr3AiVeZtdqH1SURYuMAmF+1GM29EsU12vm2slue3DFC4ZcPKiz9GlCF1fcG2srFw
8iroCQK8ekryQVKaO0KUlkv8AoJ/mvqDRrwcROzCYAZlDbOrYcs2u1fUNU72T9MjO9WHZWdwZIRE
DbSYfDrhIsysu/ZnaAqZddcoH1QoRqY9WLeiS64VHKfYBocePkWGJYXjgjvzuPTl6mRKt2LPDRYy
CDGlbu5ArBXMkigOckU/D3Xu1AiWPe8z8glGxLMaGwGcwlmoMYP1u4gMzaUVRUzxQt+bRWwto0d0
r6U6nRsfzattQ+freo2rj8cEfXTSk53S6w74OIEWCMZFp4QaUMBM8/hZNGirpcA1kLRE851mubGV
LDo53dXIMGVLhVn6TKjrg9iy0eqmnGUUCwtN61cWNXHKReJJG6ryIYu3XepGswLeNxDhFKmVbHqm
PS+Ir/0mspNZvJR34DzokL48UNeImfOzvdiPvhhgGK/J//DBYS7zqyhnbxrIaPUW1QkvxF4Q70rz
AN3jXDRwFZlZfVB/g5ooULpeanSSvmXkobGJTDRXoJBMj1j7pPirC057pamQSZPFgnEPGIvJViaG
lujLxB2cn6o+hspbVcJLoXqJuBhUeCpS2aDZjeqgibuCO0Q5VYqx+MNltRQ1ggU1aTyjoBNIUrMz
oACSEdA1LyiYs+Zp1SPBjNVCre8td2v33Rs/xnRq0fT2aMPTYG/63yLXYZK80sqNtJyeUYjsoKlu
iQGF4Au9TSSVKC/B5qAq5IETxpW9na1yO1rUI4E9Eo5gcM8qrsr07mTKv+MpK+B/5Yw0JO1UZvjt
sXNkJVpkjQAM43vuycGorBTKvXW0noOdhgoFAvdyuutbPhBVZUhckDnc4vaNBlLAZArcg0S9sofu
s+6FZcknoj+m/lMpytE7IZ095uq3qBHKqZLUxeO2embcmcJ6IErHmx1CzhRN3hI90rIVK+JFw6WG
fbYiro5MNU780HD4I1IcE1FPBk+u01GCGdKdiNBrMbbRRRWjMdYtPMeN2PdXIuC2lonINEokLv4o
doheC2jlI4Tjg4LgF5JLpAAedFldclk2mF4XxB8t2ESOleEDQ4MsFc7UFMsp3qmt/GWqZH2lAhFa
VWbeR+LM+1XHepamGA6YkwuEM6L0nPxyYWDNDy0Vh0z6k/ZHyt/vlK5K+p66DzO9ZDoImHgQ2oMu
ImtIxPbV+Dgcy7CtVgMwTZdbgChaPDNv431KdWM7Vi2TTmJt1/lwjNk43kmb3aeSdPB6Qba1Hk1F
/mIYEvk9n+w7UzTtsZRXSqjcw1T+zmRjhpvZ+p5QOQNeP4RRiyLqvqI5zcpojUUn0mdF4/BBrtFC
aggHw8KrN7BlOW7Ek09xog5/Fhq1oP5rqHwMDaZKNpdzBudUqRv60hEPBp1HHBiAIDqqh5Et5HUe
M+pIRkBoxIiHAmAOGGgeqBEIuNPKH1anSsR2Eyxrs7r7ka4ewWhVJq5BL2qbeiBAxfoYEzQ80Z+n
bUR9YO09o/I8CEds55p+lPXT1JL7nvwKpvjOK9dgqanzmjRETGOEff54/rAh2ULDGCJuihlQTKaf
aOjctBxvFAhJi0+Q6GGaddDShsldS5RXZv+MhQ9ME8shnI5WODq9V6zrDkEsaLn2NSTn7JICJSbH
bAASHOSFUdXwNdd+nJ6aEh4qET2MrKYPE63EelDEtxTKuevXTJuVEap8EZGlKP1qCP9pOKSrEq36
u+KKx2L6MMc9ebu2WCMGqYlHK3WLcMC4eYtz4LCMjb4fWxnBQlFQxwwb0niJYkhiJMQi8IA2ja+I
u7IfxI9hkojfF3tjqfvhVo4/Y19la3lDw0VId9NVIUdGixo9jvHVFuoIYzi8R42+FcYmrKrfegif
NWVXm7+jMtu0JS4lmWXn//PbWzFupb5ZdMeg/gGx7FQyS0pKnrrId+oUuQX6Lac1dB9DurUljxZ9
gli/cl+ito4KuDQ9WrUa6UexIX6Mqr9JEx3turTLPZkJnKyf9uVLx1A4FeWvB8pKONmlkbZ95U9u
ppivoefILRsN0ViP+rom9KzQSvTBNMtNS0ttmlxOtSC+AoW86DFsy13sUdepMGwtkYt8MnNRegQf
p2gACsLICcOc0Nt7iV1XgGDeUsFeaJRnQfvQUdl7jW/ruCDIaaX5FLBOIsPYyO0r46hKZ410OQtx
uoXd0XR6yr8mARxPWHrRrW2cMCS8welBCnwGspVq+GXq+OoHU8BeGdA5dsIrHcqN0oBFYpltaW+T
k8LAuGBqNwStI5NoHsFAFjORWy2TaRL6Y2lY6xaROel9FIQfM6Jpl+aSPkqjgAZbeGWEk2E8BAuP
yqsmxl9+H6yEvDOcMLLcRJJPnVjfUDAuc5KMfN9bjCsxRIrdgWWXJKX4TjSi0CzPXbczaGkQpkIu
aLbcfNfRNv/XS/G57fCcjWMZLpVyLaqEidZp/Ve0y3p4kqbsdY6mXDTvFvMnRQoGWjJSQn2R/z9K
fp/Mx5bdtNe2+hCCC3kD4ysPhu9ptIibEGzTPyj+S6+dXjyy8W16aTAhqgNVOClkhEXjJYt/BOMQ
Bhlq+m1ZOXW79/VNUp5Fyw37PXRsEO/KdmOGP1IEbJ9dB2Uv1k5g7lVwz2OFYY4ZFgRz/qaB8T3q
vxV9hkEhTIoD2FKLWXV2tyU/0oTD36fyhEYiQ3Ot+spfT6FDnKAU7hLVvFmj/IhV/0fpuKi4DW81
8ZacPwyqKALPWEq1/6VGjUqKWvAlBl5lS6b6w6zAOAgOIxN4CIYO4/cAyy+fRpKeSWfOd/YU/xQJ
WTDrKr92+HhPIz2O6S1VLIHIL0w6WkDc+F3GF4T7QrDRJK7uJr21RopzXGi/MtYC3SyElNbyYjWD
H6W3bzpqJ0zkO5naX1OF6Zh8eeJDmo8glA6J6jTTQZ9WfXw2yLwJ31qw4dAMkp2pXMfhTb7PYRL2
qQfc+xdaS6EhqntHlilmTBE/5ggXubPiizVdowHw62UmhIr9Bt3Z856BTGwFIgftbXrifYqdtNv3
1qYKXBhuGG8SCNehjPy554ApOwOBrAcq3kp26E9MXBT2JPVNXxjlGKvYg7EFo3Ya5WED0UbwFHM1
SBVFimKu8bCQlfPGwQplnqBJC8jr2RIbXmj04aIbF0c4pit1EThqn5mszTVpX++iE//Esr/yrXM2
qk6wSTeKdpDs1X4dK6u8QVV6Lugz/afhn3T9q9LXRfFPEM5y9GB+Kr91Jyq/MAFK5MIHDl/+ufD4
4I++4LC7J4qTCidqJDk86MM69nbxgGyCz7hu+9marCbRkfy70xBWuj0lBZluJanKBpELZQCcZPhn
M5WdWmoITl8sx+wZ+ITNuboGD+NUA7pqE8IOlXHvTMQgyI8q+KsZBRQ7JAk2WFsmBaywJhVZl76S
AINYETADtb6L0jlrD/S6pEpARyLGKRRrWz3lwPGTQwrFNbfhwb5uV1OxD6pzKB0bEZxrIxR2iBbV
v/KdffUYlC9FeLftorKQGjVaYQOFjt4D+YcFcW6BjExkB8ZzghEgMcN1I+9l9jcNiR8DHuMNCh1R
u4bGN9S7mp2s+AUjJ0iXGmsUoV/yeGxgaOW/BtEIJDuZWmhi2t7RCieCjtN2MCNCtuvYTHPAu3Ic
x+km5gwPgFEOPzxqu5jAoQKd+KaqueLxnrYXRXzp+N8yFOk9J6Ga7GLZxXOsiAdTIHfbVZ+CfO1M
N/Cf9fiF5R+uc6UX1lJBaWe5U3XltcvAbzBefYh/hmjZVCWwRUIEx0vUh8u6Mq69cA7kf7IPsKJE
6ctUlyX4ncGEc8IKxQUR6HfTVzbMJuDiYRuy4VwvWkfTQyXZplwD6xv63jDAn45GuOkFl0fWpE4R
Et7UjwhA6KdSkLwFYYVKsgUeUxiENM7laL6IR/0WlRhq9OgRjqQOl0K6zLS+g//OMYAiUnMMmXxj
CArbB2mjinMj5lasm1BxR0DehdJ85l4IJHEGdB0mkj54TRG3gBYfVfUxjGRrXrvJCapDbG4s/c32
Mqx9GOWfVar9aqEEPgCG1TchcsTkCEKXmSjl7n3+nugBAK7K4OixK33SGIzy1yp/zSnex2F2LQz9
qZaYFqS2vkQCFz96oYxRRdQO8qYz32WUbsAModfQOWUQfyEk0qTcCuJSjEsAy1hae1Xk3W784TCW
t6K/q2N48+dxrRI6OAy5o9sF20LZjwEelP5YhLvWu0QiYgakid/JzHfgZCiALauRSKp4CtDBWNDF
8mHV9gmy7eBTCDv6UKL7sGjutLL47pMmXCMpzVHuZDgfMv+lyR6jS7XoW9D7Q1hazBDTwo8oQ0Qk
WRxgTfzOixTWuT8oqdHaWAMZtStXNXGedNnZzF0nqKXrAjDbU0rg8H8krQgLQwVP9FnoB3CKUb8O
4rbLnCLfx3hL59+6Qo0ppf9QasXmNsYzAHgEH4/4KxNUjMe9eAvMlvsMi/GiV4sj8iqmtOdYJnLK
HKMm0kiS6OAiv5LsKEDXA3fPtjY5ohq6+SLLjy1pFoGtfhrhEpag6+8CTA/SEYZBkzBxntn28j+O
zmu5cWOLol+EKqCRX5lzECmR0guKGkmIjZy/3gt+sG/Z1zMjUUD3CXuvPR/FG26jogT3tzDxpDoL
zBuwkfx8Bb+g0bbDCKV0yTdoNscsoT/aZdnWov0x6PeZ0W0kbmZo0PGGkZCJZrbTD061aSEpvjv6
ux7ucr4r0kwKJBALvkgKPpbtprqM2g8XxsMqzrXFXAfBPmohutmKLQ9cHnyGG18eerEewiVjN1Hv
JQb/4NrbmDf40LhOu/1QP9nDoQ4JYvUgK+9OGAbDGjaNamy/kshHaT5Tu9XsU3Wss10xLGooT1Si
dLZoEpEtWRe7/YpNAL8Ix1iJZhn4s4Vu7LlmvRqneXL1YlA3A0LqlaYjru/XptjOcvJjyG/Tl8q3
LU98dxA1DbK0B1TImzFuF9weTzgIKauH6AJMG2fhQk9us3FfwR+YmoXUoM7NTA5XYmcQ7xg9J3OQ
3sbsJV1YDdYsELvOO/feQwRLNcgmzW87oIuvN9yoVsXxiBOXyrM4Gu01QRSPmK1GNEsO0Qzh2gxo
xdoGFvv0U2T11Qz7CfPU/t1mbzK1jTOz/muy+UqnZGxXWwR32bGLmhFsuMaOPUN6dJw75zBYYg5s
wg/9mOQwLvVtzjCK1gtSq4sb8NK3Hyyeh3juixfwt2VBQkfxha9D9DdW4L+JxyifaJXPjvF8Zv7z
x2fl39ryZpW/QnxiIh6mnzIZRXCj9kP0k1XnID2yNeGcnT4lJwcLdFa3o1OClvnnKV/GhQPxnpYd
gdALE5yWGC9xw3521eOkD/SHgja63uTepejuwV8AzIy+uDnHzTYZ3jM0O0mNSPiqmcracoY/e9kL
GKsrjYEFf0K6MsmSicZtbP250yDlkwQTkSSLrolWAFENDZgTEHx/I9xnWR6teO/i8hY/XHVxC6LQ
c/tbyBJRMifR1uBstOjXtk4agAxGUQpgEPYf+XvS/KnyG/k+io+Z4f5SOcxsVFtdvkp8Amr6cS7/
2e1n7j497c8vj9x3iinhbHOhKJINVs9N37XxIRUxArs6vUUlokMj/yQgCCdEx92PPHrgfVF8Y2MZ
yEMcMAe1h4Y84pHQtDuGtUm6jwAS5MDqtylh2r2TEewPtwlbVjEshePyoWRL0SGmXjIYaAOOoeYN
+WnZI44YFmYyrVNnjODvnYU7/9vC/oQB2bg33WXkDiz3qyDfFjbzxJOCYSkL3krUFuNmVJbiM2/Z
IaLo95hORTindbzPCX9gUS8qGCUG6vXwJRGDl91r3oqclSbhjunBztgYU/3Y3YFheqT/NC5JIged
uEPVuCXlqrCCQwNMVuvDYIUT+d0z4y0TuQ8reUkkBfqR0Y4+E0XHnuotddaLsjt29bOATdwC1HCU
hd50Aa8REka2XejAmOIsTCKlTGuuxRx4NPeQsFIG8279Z0faVmFKlcIEqMcEmes+jrqlwpS4cv8k
FR3xS2oL2BlN06S5wriiR9A0gpA+oLJYSI2uvvGLu20Chw5Hd8UU1zOzxTxm4+n4/bjmmuJscgkY
ZEbpOXa6VmOzfFOHOt9IqcpZ2VDni3WYGdXH4JI8qpF/2HzL3vmd/ECEj42zpgMCFtVX1i34AEgt
8SMkGS/a29giNOxbNbQ5gkFNf2m9ki49SnELRpinAiJUM0SB+mqeTHZBOtwmd450dotOW6CO0kQ/
WWTnNAGZyo3mouSx7BacXoIhQ5KapXf4cVLsQxhUd4URLHEANCLllkohyphwHvXIWdX4rmeWDlRv
CIZnSKQakwDGz0XtJ9NMVhYgQ0WlQAe0/a+abQkfIhi9JnfnSrTDjFEwfyOFdi5gxjfYRhiAYakU
Ds978752HS6tMnsmNrPKhumQ6hicuSoTB4jG3xadQu62XylyjZLG/EB9gjtNU45ajIc7iFmK2t2w
kob91KrqhOutsYcCaIqFkBYjPGMhFtrYrauI2LEazaedTRNdjM3wglGOSWhAFXQqx+JSL829YwV/
SgLTu6lrlpJBuc5M96MwaoVysv2sB3oCp4YQk88GvWrmhcvacEyUF0bQdy9DPau2OsZtMHosxINW
YNcAPmTDaS00Hgc1+FBy9ZkgSyQyq+3c2+B9meF0gChyFpoimis0TZAfVIvIVChigZUHrKupT4ID
Mm9rgbNISRBXKwOTM6Kjh1xx1zJvaQLBGensCIq65s9uxL2MsnbtGpP1skTXERRZv4+Bb3jeMCWQ
N3hziZsKaZpnhZ3fGHlfx6q35/XA7qeQpLvB+nW5PSfduehwGFXDu5LmVy0xtE2i/T8OqCkb8ki9
8jCbqg3Ywx+RkDrOzneRXZFi8tvVUcGsq+hhrNPcJYxH9QLDQlAk76XzZLlLmS7yR6bl2ioeWYrW
EL3iOP3lUU2xgcTZ0Zz+RpQWW1fo/6wVOXAYOmXRVUAji8zPpAWP6NLfjlW1OCmxymk7GAmluXUr
ev2qt2+1ONqFiwzC2QmfuIhpgOekA80cN05jUgtJau+mxxbE7Ch/M1hHpHEDsYZELyIpKEgtviVW
mVrIx+mVEaxjRPWzAE/2Cnfr3AzKBs6a57x7Qoh1P4zcFdM/JkQVwhTVJqR4dCjINFgr2k7Vym8w
6yNWm+xoFF/oJZsR38B3YZEWD+ROvUC7wUnjXeq/nuATH3KtkR09voTC+DXtZ/1K2peli5kTKMsY
rWFb/fFb5OU/MJGIss0BuQ3S6gIHeYGTgy0sc1pC2Uya0hqdlnCsfVGKpRUf2vZbZ/tpRpRVGfvx
u3RZSVDLtAWDCxwZ+9CD08olxRQSX0kGNIjtwXKotpnbAqIVi7Fltp8aG5ongNz1Aq/cdAiRxToM
vCvfAVF0sXpx8jt/mGShwjHvjtsqYBDDHYtXDyOQtTDoQCtrw5CpQLKuGm8N1VSXQARraoy07Jay
k6lvC20Pt7SjgVdKpHP4V3MEun9JDSLrmnY2nOeY29WhmbrEHYs4ZSuUvx7eqBH8QPLlT2bHnjHi
ZB0n0LboJqQvJ2HfeEvRpokcQYWGTH7FvEss6+GrbtgnpLJy18qIJEdR2YvZdrZPCXCJdP5hmFQz
ij+VbeUU9/ujswT5x0fK3jPAWWVrOwQDlGVNTu4WvwMwXzSVeDkMnx/IuDV5wCZnRRx/NSXx8zzr
CT+UDBldAvaowDIcmv+UZEG5H5X/EDBOH1sofgsb9ydjjaXrg8OCHG2aK2SJfsZKV+Xnh/8qz1cd
Zjcz2rQGFjyNhXZ2D9gXG9SNoV5jluaUUTFeWPt+POIUirSjoR+M/lHxxLm8LiJ8B/84C9wbVRS6
HFO72ymCmVUrNkW71ZPlOG4Dc49awZ/VEVfMwet3SvNnVnxI0Mj0WZJ9FBm2yE2a71FeZu2tK7Z6
fOts0IeXwnjruj1KLiSMeAqr4ILhuda/NCoyhb8qpiuKTWjLTyLQRlb7xIYr3jA1sK5Suzm4OfDG
Eow267D7j7JA8/JyPdTv31p5GPKjcM5WevdUZJ5rDXG9epXRNw6MvD9zqobWwRabbvTnA8avpjo3
/IbWBjTqIA6ZhagQrq+7zsJJyj0Da6J9qf1tkieqdwTLTvXpjZARIOAg5qX3zvxbgcshSW5efuRl
LP7NhvRdhifp/lEw2eo1tN6Wbfrn+S9b/qUepF3q0mvQGXO9/enjYxScI+PZ1jBhJ3dSwQmJgVco
03oUiGLP5XLv2snD8k9YW68/+cZbwf4dBMEM7jv6r0bwCWM16bAtwCrVz7Gy1nlRC/c1DCddvXN3
L1tMGCWZUtL9lcqalYhrPNG4aticAzq5QyTWsXcU5VdnPrzwoosXD3nQffBvbG8/OcMnjq7Ff7dx
ig1TrFHb4TuHYwsHGvec0E8Cb95vlFlnng/L8RAUtfa+T38nHjlCf+RidfUmMRg171V+Zw4t2yvn
pBGc/Pxqqb80aMT+lAgfUUPqbLVervWV5S+Z+3SLuKOOwrxIQMgN8oh4YFVkXwWbhE8g9YiUHdbF
mOv4Gk37Do/8gauQ3brukQ+0Kepd6T9ZwmzD9KyjUZUHmb6G7up2vCXY8G3Jmgt9tEbsKTPj2F2H
JRfuPiwZTR1GO6cRP7NEwxc+HY9pAiCismcBzayvY/DKHoFz760dVB6WErMIxiQ0AR97sm88SHpU
84OOoaRZ6HI1+DdhdrMoQ++ztcU2R0LLtLhhuRSezQHg/U52W7Nb2dl5rOj6d7W+rJRHeHKQ/QUw
Ts6oJc1sK7ODEe0tcWJL5S6LYhGCEq92KzBauxo9r7/LbK7/dVEyVluX0T3PH3hmQmdf+NsKekQN
RXY7llfBq6pzuq97ZwvCqE4OWrf30svdBuqaoMZEzuUf1ehd949Bua9tBMlHmBa1c1XZbwb+0dL/
FcpKsXd4n/Jww5BxacwwG3YMJXusHRtz5OHdDfZ6hBiOYmNYT5oVl0HPMi/Yb5w1Elc581uUrNlh
JV1YKlO5v4+8K6grSR6qdUzlNYD2IU+qi/Fk0RH4GJ/MZY2s7t8lCCFS2vuIHqp/0ED9Lwk33DPy
XY66cNj7ZF2VW5k+qRn3UOaerfYJxj559Aj0s13W3Ut2puEeg6PQQUEuA/NJEYwJKm7WjXbg0Yo9
rp8TX3NvAh86ec4BMF7bLsADbfGNWemb3f5BnKdNiPlZoDcCeRkudesod6l91J17lywx/Ahvg+qO
LZmZbaT18IdtxyAIVK1+sJxF129x0yhiqbYb5LKkeyGibMI14zkeTGZL+pozSEZszdZRhK1shQYF
0AQEOpRMXnrA6yr0Gy62zqDq24RLhHVibg3FVkPc1rQ23B+BT4gzHB+KvcWDr5JNWe4ZJWs6Bovu
Eu8CADb6yO1wncAojb+b4gQbV1wSEmmHnu0a2GUqSEbgOoMW/Pnp2Qi8XU/whN8A3bLG4jP3JUqS
RD673oVRCgpJgZwDXwMjw8hSnLx6K/zpYWGZCH/LHb7JhIVcm4zLMLkvsPWdq/C99Y81WRglsxko
nr6Tb+wptghWS7rIymQ5bTmCSn15qY38H/lSKGkdlXJKEaz5CcWG+1WK9rf3R1DHscJIU5btrq+c
u0WLLAWqj8yHl1Hwq3r3u8GziRSZisPU1uGduaLGfYlVor22BvEAl5zI4LHRZpGSWqtemNMJEAJd
69bQ/fwFveiWPkSp/1RGgUZ9XhVs8+ozbeCx9z4TB0Vp9HI77EJ9N4DTioNp+hNsBPJa1yaPrcvr
G/L9tjzozQd5pp6/a/Nd2C1NVU9nGet+6ZTlJh8ps9KrEgzWXks36A8xH+BLcrrWXUWOy5gi4mHD
R7Ytiw2qEKPdaO5KQyVtzbv3wTih/+4ys18HLqRebMDF6Ghbm8wA3ViPWTtehSqzN6MS8c4UkAC9
n0zpPuAycpgeRZOsMZWZWnfMR35NjcumjSEoO9+ktK6RAqLm0JSbi11ugeTN9Sg+fRD/ybqmsSJl
qgcMqQIncred+etCwvGR1BrMPQeMsaxU6+wUiwP+8XzYtNrLLxkLA2T9yDD66lr91mFetbxhVpf6
0SvXdbIX+ZahHXHLqEih5aMA4ynIsx+wcAxM9ImUW2Mcug/Jm2UFkLrkFqU6/M+KS5V3jwW1Nzzc
EUdxz49u7bR7H8NbQpSrfjZxYOLlyZSVqkRy3kCJnof4KlXnI/Z35CnyiDMjZHFVdJ8uom+WIy7c
QNfTLoqhWF+j9l3VIZKlpyX7KyqHrmAjCG/Z/0jra1wTeHAx4BjqWEb3OjFD0BOTXcPY1EDNojDW
NSF7DVtXrhtE79OeMF61YDJcl9JsAlaY8NE9jjac+wVmiA7fbIQdWw4PFLld+I4EDYtmmm4Tc20G
nzp7m85ZpnGAmPoSDv46QUSVMGoBc5WyGeLMUegPx4fwsR5uCnVjcJtDdyJxBJm4wz4HT3E9M/EH
hM0rsvnigZWTlZeF8aMX8k3pm7eEtrPoBO0s+q58KWiwQRQSrfOKUQ3S2DOss+HWYm098mGG6YGy
ZhVNLkt5LBlAtP1f0x9jSaoH1cUlaJZV9WE3OacYnNRtINh1be2R51aRby68mMzFIYk3vHU+2ZOx
QE2Ht6iCB7Tt60uh/JSskHJrmwf7tmWOsx78p2UzOwUSKBx6ncxndtd4OGQN5A9Z3Wwt2GNYt/Rq
r3Fyy1hnqvzdRp/98Jv67+BfSWokoZQWTCPA9idHKjeMKL/6VYtaUQGGbXE1TOUXu6Zyb2LzbdlS
7wI8iDmT0ZnpXPNimUIy6YKdLN+9blsyIwXjm1sh+OmhSvcFgFYRx6vygUJJX1rlkrkry4XK8vbu
mF9dbQdluCvZEX1yMXj+R5BuugEdvExWnoYeBNN/fZ5yNniVopaFLgsJa1Ekaye7uUzRkWxKbRtU
Vw1hTZp8CcOAFYnkEU27fyyr5lAoHV9bYMNO1L9qNAYN8afpNXIuZvSbGHvPZWa7yck4Q/3JErWT
rOEcyXmptQgNPLvbVzEJT3blo9OrD4mcnJ8ulmjs39oNss+MvfiiS98UP8XnjyzQrtH94p815b5T
rgPdB+QE1asZVe0kcE/V/GHJSN+qLvvuCGifIHm3/0w5nzLGZWTa0UaSH8gahJGjJxc+Nc1gQp+n
EbR8p971rGhM03oqSQrJRmzKkJbSzCRPJttjyTjb64cvHGfzcW5EX3b5bVkbblTpbShpIh1CzFEF
fKS+iUkmcPULTvQb2lfbQw+zZkiC5gfm1z7U1+iUDHdpvWwVgjoC4EfqHDMb7tEzRetisrNsF2O5
i0mvkYj5js74VY/pvMl/IND62GE8JIGYOrV67Q4WdxyTs11TfbMR7PJfNElp7KIDS861ixUWGT+b
tUjMq9J+iB4wVV8o88z1973lMhkf5tRMpv9Mix9UFUj8lfKQRFeHol/z9jgy0KDTlEOSI0hr6Yz7
Qr0pYGER4c18y5qV+mfozWB3zWv0kQlfWq0cGv8fv0cMumFw0YDJl+I9iZoBnjgLQ+LxHhVZq9qo
LlKwMkP4ZeIP2zgxWsl0Hkb5YugwW5Gg4yWoHHPYRRFN7rtDeOKEQ6qHb5UjvrJNDpR6HvP94Ra1
QuaYQGYYC6nJR4FiqAufDR+87Z+YKs0xnbHcB9OcLrsaepWOBSGuoF2RMcZ0OvR/Jt6PTgEkWEFl
zokOT7Q4zOhAHCJJYusBJzRvLSQ7l6z5lxCFmXh8LBIHmBEyqcbAz8ByFgWmsS0SZd1T1Pt4YpWG
1QkFDi08hO6cl7oZ7xpcn5WcYJUlunhoE4r5FuXtXH/adrGr9GTt+39OjYRJV9yJGDbOVe4yl55D
pdlBek2jGWNPyV3IC76xanzrMFrhfEBvpk3GczjrIaWhya6V4DqyuVxGgk+n+R4UcyX5eiVq7pKN
VcaR3jNmKrEUyKqkYqvokE1ecGsBCH3ejicxIngMeS5JAlSxlwEDqLSMD9VEeur7+46ISqI9me6m
C8F7p4Ofd27IWdfALBdkDi9gMITDBKWEqpCawL1s84jdMkYVyEu3Xfl+Snak9pMkjo/S3Ef+CghQ
J0mmJ+AKsbO6yA2AnR8pYzf//9VB+GmW+K+c9Gr5A50baOBaKMzpKep8/UQinzosBcRRVshyozkB
7y5s2MiwtpFNPNKQfmbltoxJxISWo+v2JgXwWrfqMssRRuQwN6oh+BepPMc+N1ffZD9p1O1bq2ar
WZ/ikuebBmwsBiJBnUOoxe/qkIH9M/6A6r0JSKyluKY6EwciE1YzcRYTiS1KmxWQQB7MuTd+2K2G
0VU94TqbVYdyWTo59M6Wc1Q+iJYFOwhvEZnqoYXhXQNEhuScAP4f+SsoYZlIAPPDrxH+qk21DOTZ
WKoT30e0/CRVHvIR0weRWF3LT2tXqPu+fg95u52yWwzVuWO4V+0jZipx8l12vyiglJ7XQV+xgvWS
rbXLmMvF+S+h2fOB26Dpidpks1PzV4BfTMGaUts8PT2SjPIDhWsGZnWo3adARE5r3YTUgYO3Y685
WiwTKMRENJyCDOheivUwxgJKIWgrS5VoCuZhndbTW+87igkVfcywhS/ihzjGg7uJhAoy5RjdyxhT
/zQkQS+nTnte2onsWY3XZnypyCzK5GU6P4NrUINN46270jwbGLK6Qop8mFIz+H8DOZmgdZzriN1b
4nDwHdJPYCJ4oGxaVv+CX2DwY4rDZ4yuVYmDDajTU1SDKCaiyFSwKPI53Txb+zRt4oD0s5WriBh7
Rl+gVl9BS9haMXw50YS4QgaMpCPCs99HZxBXMz1itHAc1Ar7jbPEf7+zYQ+o1GEFow47Sqd3cDkJ
/4fiGGTaUmeqG2fRouhMfDo2xBKICD1BecgUHKDB7XueE+tayo1KZUV+YBvvYE/UxIi31q4Lfprm
q7SWWfHWB9iYZziX6wbSg64vyqA8ZclPkJwLxM5Dcx4CzmjbnhX4cST+KsNp9vCCSZLQWOeEBw1/
nBX+Czxn0SfPFtRdCM+93agwmlTqI44x32znVuGxM7anKTEH9E1+1Ui4Gi/Gu4PVu2QF5e0Cro5Y
R8XJ9stmfCmNt4GwReS+c3N057r+itBNlBy2XgBiypoV5Y+k+jZQIEd87e6UOJZyG+Xo9TNz2Bwz
49pHn54CH23anxI3E/tA2Mkc1AgvkeJBZQ9Qixymi2YRduH/KzHNtNUlGy4q1tCO5sBve4Rs7zUL
78EnJU3EHzqq2FbNF5lNOpCg8iIcwa83gWs+A8wOxtDAFnBuQV5fiHU+EHa61uhrRiaLuE4okXdV
lCwm86zEzpSiFUuJhSxge9gBuG5cqDqZMtM2JloZ+PkrpIrDqjM17GP3vGEZ27Cv/PqnayrZrR6e
9XGRgKMgnK7FluE5f6UI5zY2VE1iB0FHUP2S8ipOujBR3JgLYiw78hB12EZ9+xMWJO7ZztxU/7Ux
ORwi2wZ+vx4yY3Gus2dW1XeKeyVGzskV29H+AHQsQI8IZWtg5wkHWP5AovB7m6BB7UrMffw2Tcd6
dJhMa7BTHkx6FR3fhr1lTh6nnzENc1vjVYaPlFt7Ju+u3y5yoD9M2cglU9uHO9gbmyka5bEdzn3E
dGa5LrSczztmoM0DAmpTxBeVE6aj0ofYw+1m1q9IcqaY3ooTOAnquYYDhHSnqH/v/WcyaXS/aktl
2oDSa+pa2JPkSseHOmL33WU8FYCvpPvRubhlvr3gJ/Nx7H9IgjRNaKSTnTv6LQNCLOFxVOlA1He5
kNzrVYtRLh6u0PznOv7UKegDHxz7kt8eMQhRAYQAfbJIbxpzUUACgsFDHvy64y0FDKRRgCTxuOpc
SfHMgJMX1Xog4IhGnu0dVFJonlawz3CeuuRgqcxBkSRkv/9PcfhtkwK8HD//gTi47tZpv0pIas6/
JOE/dIEZEB2JAYQYBWZV4GCZIFTke8X8bzu9X6axmWaq/H/kzZ3cFNux9zWtspXh7Pp0BVEDlVBH
w/3LRVRot748jOpOpu8J5EpoQzCK0FvwDSfBuDRJpRU0v+7wpZrWbhyAMVPkEA6ds3Ay8Z/p/OgV
q92Y7HEyd9ImU2uxbTKUVzQxUY6xUNh2P4JiL5N33/nnsC6pigiY71c+vUvskG2/WzvFE6Jo1xPc
Y7J4uaqM40XKHYNGrrfFxDDT2kVKtdEVCrbic8Hi1ueWyRkl6a23aGCAe93AmBKSeHFy4ne28DBG
0XuycpLbgHSX7D7i18aqiBd6Q4qqT9Gl6+cWyRpKAkEVVKAA4jUNqoedo0ix2YyQL4M6jAF6jc5s
oiubDksaSOwxY/qCLYH2G0y1L6J51WO0FIAmoN4Fcd87xOvklJHxw40eLJSSTrImI0+MMbHz0Icj
/p+ywtb1aiymFuW/CQlHm6jj/LfnafkqzrH1SipzWXl4AaufNng2frtWGrIVxnTpo5pzxAcCVKXU
KST/GLCExVMnAwVRj9RQCirruoKuInEnG5dBuQJf8SlipE96KH2HNdPUbxcAofCJzyYMCSwiPnJE
EAhPnJwUMZqmnBPbwOah2hfX+u2Ca8jkTZADKf1Vo+8c/6qRCT32LhpaPimdwrjYsx+BX1fScsmN
Z664wSt1p+p7UpJXDhZ6Z3xFzSPIC37MbIhIUvTxvN9aNBAUVFb+zsShsT9y69rQcUs+XUbXYfAK
lZ1gGqTwuU6bydiF0coYaV1437ly0+alfOSETbQujojJu1kSISDbFTU+iAIAjGoxd5jOKdMqg9FP
hOvIhkFGOGhCgeznn4NAnxht1afDWei1FFmkgtor8qvugM6HKVrKvTMvSS3c+G23SBDpZRkrJ7gK
gEPjHDlq8GuHCAELMHdQXHxkViUeOXphB7NNnK1swDCt3KM9RJyQq+YrwYBco1r0awIfpyjNnVAw
A9Jg1M2XY7M9dRcp6k0l3itVw77VmQc6ITUPkiN7Ez3MSN9IgajvW2JeBPJ71u3laM+NVeWz94EF
iIoNoQU0gHvFV2+yGYcZCpou/xPlUyuoZpi+klOwwMs/a3gcNCCJ4brRQY+6oDf5FxGkCK75iftL
CasMG6EvYrKU2pucpDfiJ2EDb4hfxwDVo/D+53Fdo3PkvyIIb+w39XBE8DHvFY/NK4+Kd/bCV2IP
azHc5E9GnkPovXCxFch1ppc7lmhV08+RA8Y2h4UsrobKfIX5kxMOpxJ57YCzpJtu9/5GYDlNTzFj
Ys8SPio+FPYZQFAQng71TsGfXmJPGSh2pzYs8PDEk/m2rNgDlfTFsbPtxlOC9lT/8/iEcsaWSv5R
A2qftr2W/sMR6jf2ItEpmR2IAf8HJETrpjbvmhX9Il51GkgRsThbfqPtBucfJebDTkoX6fo16wRb
q6/Ge694fnuOrIISJ8z7lhLd3IwDBhA8aeSmwfGIgvbm591bpiSMBXIec7w8+J1Zv2T9Ta8OFk7J
eI4VYpZAD2KoycYdGowq1OWoEHMorQ+fZsfU6LfA5QmV+tqu1sK4GD1hnlm2EblzJtdgRJrR7g0k
/myjzZTBkSK5HR0a2AycaCusD73jGS2x1Sao89zQ+05ViifbYxrVJ+Wzg9AS7QyDHBiP3hckHaBC
9iSTXzV+eHwYkkF9Qa2V5+W6DVJksW26V60MYk5Rf/ZorYXph2vDBktr6UG7TPL2q0HbDOjGcK4p
S+GB3p7r4pVVx37kSsC5pXKTLO3QW0Yp61iQbC671j8VtZTWIdTxvjLJWZLWq7Sy8NEGiFlXgcDQ
aPnXPPBZeQ4mQATyE9ADT4yFacqYfDsedkHcEo7/mUYjLzEVW1YwxEBEyyiRAaKevjLA4ci+lL6d
OZOtKe8mlDG1/7JXEWjaQfKeDe6JuCEFcgcetwB93mjCNKo7ZdZlDOrH6KfRcKIZkop3wtA4cmWo
v9pwtEihQv0c9gEU6Ql4HE9aFzUNF0I0wBNS872pR9RlJdtLgfW4vHYe06leTnJpKNzIVGLnz/JJ
iI14rtuzGlQklvTrKEcq7ZUGG1YSAmrF2eTBv6Bf23B4MzVY5x4hTdBsOuXTqeSfHRBtmp8H411T
CVityIIoun/AG5hvA51xQKJoo7lUiTngVQHX4TOpbqGVBbXKXRkmHCbE9Gi1cUNEoXrjezQdO8I6
sMVh10jyH8PE1E7eWL9oosHd2VirDrYDdZa2khpM744x40x0/kFOTiVr/BCPrr7ZRE944oJKusy/
E4PhLaOAoUfiK1JWhNaI2lF3aRWaLt6ldbM0RmOtCw3GQEAyiLTIaM2QrzQ2YPJcYZGJzt8Lvsnn
2Fi8ioiwAABpnbkPGq5OPXFWcR8/HQek2jDs05jGmH3RXlT4SysCEYxV5CUH43uIfKav+iYaYHND
iGg8Qroln5xo+pkd4m9K5a6gibIwkcLQZ4dizFOKqT4hdlTY/3qSqfiy6CdyDVlcOW3XLI/dpAya
L6JERUbidul3q6oqL/hBdy0WQ2yLhA3inAUFDLgdYWKzslTsuoXbsVniVB4mRmRb3zLy6zn0Y/1G
YM676Nwn7WAJfF/ntou9cmmRZMMCiABDNbm1Ucwg7NtvlEtaxQ9DH98yHz17I1YhO3n76df+Ke/c
4GiYGq3Iss457ETRdMcBhBRIBepdnaTCIUDtTIadjllleJbMMbzm6GXvHi1K6i+66IKGL2Xw67qf
8lfjl/Bt7RMJXL+N36qI9kGrZ6mibZThG3FFCt6+01/pgA3IVOB45N4n3AUcpPU/9mAUPx3fNEb1
fZUHZB5VeFPLEl9SoypHY1AMYpjF7FTd7XzPYWccULMRVZJAbzXShaWyHP3xyg1oeQtLoJjlQJLR
WPT0S7KJQN3UHzuJgjCz1oV/sP0/sAdg+u4xLAOyHcOfcth1dbIqEhPYjWTuzNFCGsa5x5Cg9pch
XBRyZVnsKpcaxDTbO4Uev516AYMRyIWFPF3jN+paRguu+dtEKbkTssGha16xUUx1RrLNW5/T/iMZ
4w0YQZ7Zg0GRrHRbo0AjjmAoXxT6MvIObvVOMZzaJ70FKWc/bKL2RuQUeEnEVPehEib2N6o/NIvp
4/fQk4EDriLiLcqwJTfldmzecjAEVLZO9DVy+2ncQYD+0lPR2ec2g5JSpjVlUt5BXLBRA1mSsqql
mMXh9wfjUVurwwnZo7S39c6msy7DVQPhnvwId6tMyQahuegsyVQWF0SaZJLRGjPaxIrW8adC9iXh
wQDYIbsr6RZvLiUknRC/oNnpWPErLLOW1I6ezao8s4h0HhgOqdnGwlgTWgiTkxL9Fsudgo2Otaqa
kurS3eBdSi6PuG82vUHel2fS5aX4iMNNzKy1kdHGs+w3hnE+/VLKNkASsOjp+8DL33yJkKL6/o+o
81pqncu28BOpSjncWpKzjbHBZvtGZQxWzllPfz7R55yu+puGDRhZYa05xxwBnpWs7tsiKO2OmhgL
nHXE/h4HPEaKZG6FLiMZvr5XPebPzH06dHnKDBh8xUPFxJE8+ZjmOxpS06HG6lkUE52qLuygLFX1
dPGnZKtktzYIHwTibBtMHxobshj7W1hj+pTPqlplzxvbT2G5bRN/laGeE6D09cJ4j8vigntplhSI
IFE3mLJ/0HWcBKEZjAk06NDrf4IMGmWmY3okYVwaP8I02cPE3ois4JGyhXkYj5ZjyCYkbgpssBQw
UwNOqmV0Aw0pbBwrfQ8nArI6A4aaV5J3hHPVvHr6Do4kMYyFyO0N2pHmXzzpuN6JzKv654S0aG94
lJCkZIVO3YE1YZ+NAxP55cbgk38MSyQqOCMd/nOCkTIiLKvBqXxQTN0i1lkuwRITyUJ+l6FSlLSG
YBdUFoXGPvSVZuHNS4S3CspGS46Zb4U1K9YQO13g76P8MpJ/hfwCnVSWXgphICyjOQz+SIiifvDG
gAgbfSvOPIfmJwzpKRsJdWVE5GoOuGR6rxaTRAYHWHbIKTIIDHbVfm3gh9MRbZXn4lrJLoS7g7h8
Qrg8SYxRcVggMlAmK4zaqXADSLlio+3jNPoKa22vc7Nq6rvf5EsdZsaI+Rk3psUsmziHITLWoiIR
xATtVnuIhvTTQRqF4KBQ4hciKgvp0JrT25BNtoaNO8pHAzN3XYJwUJUgI/izROTYVOE4XAadij8S
Th16eDL3MNGTX1N8KclKiZzwoJzx5xQKsprU6iTcMzKrUKCBkBgx2kHLOkh5Im9qD9RLNu9jJR8R
RsMWE7VvnflGCWOdGTqnsFt7FsSk8UmL3BMEEWFfZP2b2aQQi3xk2kDdyZvvJkmNyCfH4Zk+h4cN
A0//EMcoAfdmtZZB0pKlDp8EZiMjrf34FWFghOrNoHv98TsXcLyilUPShD9OujGZ2EUOLKSpv8r4
Ygk7VaD3eZKzCjtPUBPH1M66YXTLcEp/cx0n/ANPfvCKbmQiAEyDlkEo8EHGKu8tDZ861jLjOR22
Ur5l9oMHmKQeeo/uCX2IDO7kjV9/IV2feLBX5nL+Z5K+2fFkwtfqfL8wsvTN8IodtOvvaTJf3mQk
ds6q6WquYmLUXA84LpgDoRGw2QjQ6J5GK7bbQZtuVsNN4PfjSxvfildZfIQEGlPmQVyyPaarFYIQ
nutoQui5MwXaYycgi2X8hi1C7+Vb56TVXAkDADw8p5HkO3tSdyNtSEBWsbzBQwujD4Rxa4lcBOEL
Wy4x2wNVmuGVZBMLFmJr4v3T/Etb6yNg36YtIF6XvbKtsgCPw2LttXMfJuDeOgx49E3hwRy/jEQw
TthC4q0EPqMjnlA9U7aVXiDvrOKubjK5xMQqvBDRkL0NDX8I/gaOvcs6Fz8VaRpsdWAQm8xyKA0c
Kwg/Sg+SuGNM4Ruh9Thts+P1dOfFRp9H/tG1CHGfUX2iQDyreq+iuN2qERWF1hcbIwKybg3u/+7B
LG+njG/Q4lfZ2D4HGc+hJkmPBtQXMhxmyiRPAMQ7tKm4msDd0U7GsCfMBbIMd0DfrSvuaUlbDcWW
O47/JrBqdZOmyBDOJHmqau2AIDYQ4q2Fqt6ioHxPe+1MP+T42ylEOdJzQcz3WeDoYwmAxihcomrp
taOUohB2RJMhtCP26yCiHxl+e13AIFtyR3Kry4clfacBxUV/UIPtpK5ZB2oBQTYyzqWsHo0E2dQ8
CI2OqEeVIDyJKYt3n0dHOMoSHW4vR2sldQFsoZCKpJ+yICPpIDQjtYsGnCKwcaVmZ692ZAzL3k8C
NgedNAVFG5hnqgetuDXDHny69VUMh2BPLHQEXEmPCcmmkx+kQ6fU9r3wE/bvCgvSJm+ReGBdVpZ3
TL0lajxNfnTy59ghPGUnJPdx+kbsAx76xWsY8aHGazz/nEm1rQnjRMN0007Rj2s2dzl6mJGRb/iG
fQx/hZDukJ5Y2OQCDPnD7LcynUl9AO8S/2HkWXpryrHcW5OGk9yg3akso5jcPudshM4eRDQ3aQ+Z
wUPkp+bNq7Mug49CfWw0ZkIHP3An7yRg1Ae7OEX03eZ4cZjTejHC8zcogCG3A5dG70o5uIX46RcI
bSzUZWJK/yYX4min+bvqLQMDYSvvxm10BHC0ypmJu5ZtpS6+uLFAJ1xtNDjtgNkV9ZG49LEbVSkt
extLIcejg5I+ETPRgjFDnkHimKWLl4yaU18XF9mUfqziJ0wnRm6wCRAkVWC4HwKKWWs1xDeqOKxm
cKpi6sk8kvwygAfSXSUcezZIg9kuvy3K3zZNfdgq1pVtTLMJ/30KlbTOdGbMfs7mJQ8nZTABaAlc
bGWVhJ+WnoHhou8THX6tUOZIWodonMoDfpRYHlvc/bVRWyiFtQBNdrTZ1aHPd6lcXqSsO09CfZGQ
1nkB/UMlLbVph5vlSTCye4rUMKhE9o5iaWQsCHTN0oBikP8RRoY1XPaeyUOzzkbY9pVcPDW1R6aD
L2TWLcsBIwCcPDWkIZ14idMbYp9FLHLOZRzugkHDPuUaqcMrEcEAxXAODINEgbEfPWwFchy8j5KA
3dVaqy9JfyRM2cxXSr0hKY2zvG3jWxtjxucZ3UWFCJQcCrWNXVH+mhKYL37XLH1jIsHrU6buCmKk
+Mp0CzPtpHAgHTKhZvR6+A0VPJeyb+2mkT46DQPQQnUYRF0yYpczA9JbzlyYuDwUSkxe0M+ZaIC0
at1TinS8MLh/YtIDUsykyaVm8igiALJx/NUR7aV0wLhTYLwkS48Jt/rR1IGhTxm+D3KSOs3sIJCx
Vcssb9cMyCImgjBHhCOgEK66rx5/mZieZR6vzbfHIP5oskE8ElCO3YqdCjxpIWnSJYjAjSuqxi3R
ZfqBlsmvLAvbvJKxMukOJEClbLB4PdUx98FvUwX/eg06f6zeVWprf6eoewK2ibAMcPaGCSnXH8mQ
HeYxcabtCfDNaX/1Ho9EZVvIyCsyy/W5COihRafmlyTy2yI8NOpxp7W3CtY5vJK4OyvtKlCJcslb
xM/hpwy8rANlVcrviHCigeicvwOB1ipxOLgMyWOOBZ+yFKjSFGxUNHL1Zt92cS97+lrsvZ/Q79dj
3v6kivCLnc0j9bDyPAU1o+MSl8BaXAsRBGNVcmoIOKmxG1/A0Wa8dXwmDvl7LHxFrHPDuaFcS0jw
oAfAJR2zTuXsMXOzrCKxLYFOOiJ+VlNV2wultWoR0+TB+7tzL3qs0iMTB9BWc4jdWIZ7acaY+deI
goSdWBmfCZQ9pHZLDQ1ViwlnhR5JF++dibU5hgmel+wQ2HX0qeqvF4LeqdU679J9oAq2Lpm3ArWc
HyMwk3DgYo7KvWQIqQ4PkXInxy5hLVbSalmTJZoxKp3k37rea9HwsHDM9esSDQd+04xFdPjtahCg
fRJ3KjdonvvL3m05iWaBoKXOtoq2N4fcVhNIkB0767WDWKuoL/VlYbHlNeqzwYMA3xsi2uqDWUKY
SjaI1xilY05zKtPbiHIGYBAfVQUWWYmTjmqmW4ELJ08jnb3c36NGPvkNSO9vCekLFaaqUBLHkIXn
cvMrCF2pxdQbMm5cobLp12Vi0B9iuE3LHYw/rTfB46J2gPsrgjhPnK8ROVhTHiAOSW7TAjnKfrn3
89kTQFsadJAZ5FdDvSpcA19T9v1AVgOeAml3rkaqcEYhuP8N1rKCrBAY9HVGDDKI7wCApjIAH4EO
jQbANLku+Luzbbe6d5GNWexBQVrDbYW40XQyzShMkzjYTIlsYVJNeerV5JYFAt5V2XIs8QMq8Fdi
XZLv4/jZFq8qJ4NlWnr0EPocw4R5hCoJqyJFAy50WwvQlWd/hQTSyYfZEv6MydVyTKMV1jYfooKz
vNEsqm9V0PZBwUPmGfssGbgq0tmvHmNzrXE1Ebp+sdSHEJJ+xEpLKZlgRJ8YHvSsvefPk5J8oZe/
high2mxctfbfxTjcZRE0dIUcZVcOMPP3DacbiR+EOGbgzdVkX0Ozq6Z9pa3zcaP7rNvlPxLzULrg
qaq9ZiJMg11uhXNGiI+gr2wlgFQFQZHKQ1nSjdqFJLwJIxe8OobsVGmxq3LyFppiaVa5Lb90NA9T
AAUg74WMtlVy8KpdCJ2FSaWJnBoHLsZv0EcxCyC2HZ/SfFfIqs2qldJw1tGr7t+kbATghafKKhwY
li2Xj8zoNnIACddDZ1M/NJqQQPvtIXVFsnoIeJhYklSIK9NSUAKc4ehKy46JWFqMt6wagTgcYfKX
GF+wAtZnC/V/j+bKZDrMtjmBtXm4rlfp9Mb9tzayHpuY8q3QlW0Qehh6/qqvVoEMqP4CKTxV4TrB
tCVBymlr0jHABJp1CJXLG5KjyEOgeRN3N9kN0zaeZHo1LKnlz0TDeTSsKHG0zslluGL8mlkgm8fQ
lCDYjRx91917652N+B0Rc0uFaniUGbFM4tLFaC5Cf2qsezRppMdh8ongn+6tCYDMo7OuZeuGS6kX
J3FIFksFiKrAXmSwNvo8Fs5yzs1LJVRCNUbHKt/NXFoKWnuMw1B18jh2TVmFt+fTHo/5Z9WkXDz8
q7EmT6HY5gDl5KSdAKrh3wOvcoX64rtraPpUt1DZz8YYLV1/CBkQyokIfl3XpxTff7Xrg88Mqb8l
0EbntQ95yYD0V6rki43Da6pTx4QSWan4QAULjXBb2jyY0boG8xkb64v8aU0BCgGk3MHeH4HdynV5
rzbjXQjic1pfrXI6laNsxygVFlpqNFxuPH8k8Yw1EyuAvxK9didqWPAK7SGNjk3dHDHrwa9f5iqR
Gp/5GqthvJE6czek/TJibJLDysyF88R8ewq463NK0gJlhtIyGuve6+CQKMab6s3GcNRstbzUBREG
CRuSIV59jOJm2Dkihyji7QqTvkuRko3nsXO83DNc5medUc5mjda91sbDMNSD0+UkdoqY7feE0uck
nEkNwXoGmi5CiHBlKRgKq0HqhuWnULj5rwkV08K+JKgvqRiJsEb9atkK/ZnsRAoK8S01sBozFjVv
PuutaF6izgLDSgo54qY2mQQ51WdFF3PtJ8eT3k6DcIdoyf/igiCfbDMoavC9EFn6mGH2M4oiwZZX
RMhNnChlBD8WiSijsYzieRonElrMDFlWx6UAs1KP3zxVP0QCWoe+wZikWUcK5n96d6qkHv384KaS
ABsJboJsApelcntEIk7nzKWWSNdTkpmduMRlyTa9cW/0rJu58GjkRxH8E4d3TSu3lIm4rEfwvPWj
EmlzF2e3/fnelycLpCKB7U3ZlwXhpo21d31SQij6KJzq+qbOJnrWlKzrrmt58uc54rhu1GFD/djU
BEEhsfF1HAtkyEEpeLKqHj2pXtOiQ7/Owm9JMtch25WVBf/MhMyHHhcNAlARMmPSuSgh3BWYM1bw
lD1+v4kLF0acpcvwkWLwJKr+bCuJ2xpyYEDaqoQljtU+BKbJXSb81kzeK0/G9zC3BzgSwDkhzZ7/
T5z9XQBrrFriXtZY6Kie9z10thb2PZHyoGELonhS/73sCJMHEGBey1xdnHq8azuICXJ4jxviQCzi
IGhgFYFtxWLplK81bX1C1akr3bE3r7reUucX1zr0D1LBKJWhwhzvlteBgyNA2t8ar3dKdLm1hMV8
+hZNOWM500V9tTKHxNExB5HIKDFCnJzQW2WdiUMyYr1MIKQufuRADkWCcsjMJ8K0aqS2tge6EGLD
Unlz9Cuw/Bi+BTTxmUWZpQMkYPVqZO+W964xL89uOkJHWInU4Ffp5jcgovnokIHWG1cPH/zCzHcm
I9xqpmy37VdPdDOOuv0qF/UPyIFmi7UI6fArpqG3bhKWEh0817auhmut3GRjvPQqA6qa77wb6hfG
XAi8Z8s+dodFwKMphfq3NIqHth5wErC8rU+YuIcVkcBZaOOjiHwy4BEvjeGmw6mxIPX3+r+xxie7
xbpF87tTU+oXBaNllbByr/ynqRSRubKCnvyJyfapV1DHNG5F+FMUIYyftoIfo6rA2oEhWS3rLtAT
94gChBupzx6gQo9qlpp/XT7sVYK5ZpZUNg37ykcYHXmV06ido86aDMJdwomICvW3F+8Bs4E6xzQs
J/ZUPyG4SnWZMY7q1HJnC3OYSPRT5QGDFd9tEpb9Pto4WWMtVVwgUiYsQ7LEopXmlx+vcySiys/E
ZIPx7ibIhW0Bbt2rTmSxjGgTeQ0CzZVOqqqIDn3VIM0YPGrrunQL/EHZHlQrci3ebGgp73I5M54U
EScMoXQGojErZpU98q24VncRmSNEN54DmgGCgJb50H7g2n1QqBE6D9A2vJCKhrlC60gK2G8auWiM
uH6dusqxZ2XsIS09UYTMhW1YuKSNRUNqnOkg2JIi/HqhRgQl80dRwm5nkIvPaqhWCvdlNcYO7yeH
X7sNivS9wU03w9+o+2PVedsGCoDY/0tY0iOJhO4UbdccnRKRL5dWaJ4EnVyZaDfkMTbu7RFXDao6
uwEqy/D1y0nDXVqewfYUbxM0OXqz1S04pTTjO1mjUSdmqdKL48j+qgUMHdoK+9JsPOlR852GoSuS
oGuF0gP2hxGnwFvInNJ4phcyToHKa+TP+T8FjuloWnd4HPkeAbdeRYibsLXHewd74Hitxul26BsG
7R7ZBuYRNB6j0PgnwQK6juvvaIR47gtIOdHBauNyTgudhoOY4d7pNRtit03WWgP5iSWjzDbNjwys
oCTVC/c9N+kI3ZJZlu2JahGN0hymrZvMGLAV7bVKxfwe25JX36punwtOa4arsklWPUYgBXFfQ5Me
VasluO02WahsZit+M2QOPvX5pcpgH7QoG7L8ghfMYZLJPxbdii6nZnDSE0ofzgiUrOGaflZ8bDNm
Db8PnogrCzFPSPgFHGN7IyeVJ1xlFPx5hD4NLtm0Y/bvUucyZc1sUNmUDqVf91XX4fpgh9hqsAng
B4ZqWCeYw7xaeAkViQ45m9GwsO70ux+lLsrqIitcX0pWKkNf+ArrHF5F0QnLKdDWqUZYHfkhWfSP
YctMVg4yBJDFAB2rI2+JNNds2rcdD0ejy7slfH9n6WNuxpIn1dhTZXWYbXtN4yLWTEvTRKAFjzGf
GnD9TEkj/fseqy3N09+nfx+s35Cp+HbUG7bTRMap1xwxVpClNNtiXoqhV2ZcgnHChUgoM7Kx+ey/
XxpleZaZnPcSc6F4/oG/o/j7UdQBCbKBjZfr+XaKrDdG3XTh8yGpVZNv48Qk9nT+Ev9fUh/UlOPK
D8RXMC3+e4U8JptuxEIYjnVbbrs6+d8PfiPtFUkica7oZ+2+oPMNUSbLWGb69Pe7f8fx9+G/h5Ua
Plrm3HIIJWo7iNiCOH7TzpzECS3CaNJj/ec8/Pf3BkWwiHD2d2loIkMmqDVGT+t0ofdWNMDQjFmE
kcwaoR/JglYFZSlGJLP2kISK+Xo0Q+YMwS3MGe7Nj49mTjl+w9epwdWjSU3QyhJK/tTSoyvDcX49
Ck7O0PwhEZjCJPBvoriaGCKDlFRqaKwZKiIjssJToJHEWM0SJavysfWQ9qFK1jxqyLU8n2IPamXW
yNEminJlSa18/Dvffx9iBbwnxpMBXQ49nDYfy2SGxRa9KsrL+DVGA3KeQOtkUFP5n/r/lwDXYdPx
rUW1beEdwKOuiu3fb/5dabOBsjYG91qpGP6FwzYuCf/OiFBOBGXz3zOTBonutop26/M4kdy/i5tJ
7AupAtaRO1HPLpP01bAt9ZR80BZZrGmG3Lx/r/H3IevID5UsFrO/L8kmMkGd55P/90HviC2ITK1f
qJGnc9VT/HqGELhatR4UvvVWMI16+/dZOr8V/AmkMglcv2AXpnz1DAuDAhMkUaLl/89TY+pwAwaS
kJAec31RGCaj+Z/3BX/sf//y35/PpxaBolUti1D8v8PWTAM0MaYH+HuS+qzap95EYnk7Z6D6wUa0
8gvEr3QbKkQwpAUr2N+LDeouSMq1CtsE1Az7PUg7R7FP3+nsoOXrZ5FTGYsscv99/0J4QRDyUUQt
6EzFUtFhe5T6MBZ48mDEXsVRXpINA5wzrFgFLiZFdlZ2OGOFscG792D9dbM6XAJKp8ZXyfBeZxXU
xL/lItLScWkvql2189Z4Z0BfgFWw9FcIZeEz0Yh0m2rtrwb7n754Muqk2hkVdyiwYPH1aJl14IhR
8yb2KES03hud5Jhg2/42wSVKV7qwxAwBYEJ64XF6taCPpg74CTxn/iurjXUnhnecjqbk4HZXfhFz
m/subABShucgPbqqyinNFY5xJKTggmU2Ni+HQ6NRwP2GKOowpKMpKFXcEsCuSK5wFMNGCR5A/yJZ
OLDR3pM0WCOXpaGs/+VP5U47BMiTynh5aRh6uXKI0yNRwqYwtlBmomvnw36k7+5Gt3sFV97czN9j
yoQLKthFAm3UTmi7qNuV2WhSIOJHBl7GfcfOUxs+oNotsGbRqAmc+d/Y5JgnoI7TIS3Dn4AQYYPf
pD8jTgUgMmA3P3izoaXXUFxigWYbB4yYidkIdBBF7JPs4UE41z4bHLlxFR5r+PSZS8yFGBBe5BY4
PVisieSlOFi5QYFC3g7owmKyZ1ujlsOt/uEj/Jtr/A1ECI6f3pIOjt4RjRbn2g8XArgArhVE1zHH
pk6zyVirQDfgKzO+qVxwkRhuK7bSTpQ3znD18CGD2Ap7Yv5zaMf5O8ZruBKG0AOokJn4r3lQVWpc
cgzOmCvY8BTDH+sFCa95zMKKdIkgklYdvyjkGwTlMsoM7YmZyINTh7GVYDjCq/+gUEqpBn4QUXmC
090t5BLoy/DXxoSMop0oITgIvx7aNeNApMs8QKf3YVEAd3I02rtf5KAKMYh3/0uFsLUtC2f4paGp
3ru7dBiOjGOjXb8ZHj3mpWuY0fDL5SUWwwyTPrJr9qArp7niDXjP6mE+8w9+gAPNztoroie6QoLm
LMgzYW5RYaGU2v4pOE+v/IOvAFXJeUhKO3lwUbkTuB+qxzxSm+zuyixrRN++UJ/aXX4O1WJ6hcgZ
5fnX+JnpWhzDEzdcw5ADR8v53/DOMHHWosFqbUpe5t7FmZ/m8DiOeWgDIRQDsQdEbb4d4GaIcpZu
h+LzlYHnNS4xAUjhHvyG+cUL8gvVg3SZot3z2oJJ9AtHhlnMIzvDjaRfiyAHPyxCWRfhiYvDO+Xy
c/BcdKQEE2MP+2g++eX4Q4dVlSzULwhO3UN58X/qF3/A/6FdS+fvcrP4P+FPc+15n5zwAS68TWvJ
SRDNTdUw1D5xk8YMiYhrGV0+wdwXDjAgCA6NtOgarLL5MQVdTK5yMt/JBjZSrD13ZBSehBUnjaCN
uQwLxbDV7gFFgrUwL8lVeecnile4ZxxZfyVXHa0JTGtXfzMv4WZ86heeeJYU3Oznk877RSywh4kq
f5gkFJxTazEC9yIGh5u/CwV89+yKiTU6YM7sP3aL6BWjOci24in6xpIFr4NP42ye1A0Fa8QoWbTH
f4KGUAu7C74G6rYIBITpliOBVrDdynrzJXrY/iOJ3xkzYF/W6Bw1XOnGUCAME08ieYD00LTmKlYb
dZ1nLbG4tOQrUvag9FjPymWIhBb7TKjTO28CXQw1GuYhv0hYGAALUDdnrQxwJ3TMRZnYvGe6Be3A
JrLB359ZGgfAzbUgXAeOKNS6xfiRYfn5C6jBF6AgPNP9tFSwGIbryFCtdoyBVQ8eyELhypW2VQJO
2FxdnNy4a9yoVYhrNH6DZoiPMk46Zh4fpSoE9u8DzjYHWPXxLa4BQdOm/7FagIzJ5cZhC+HOaVvc
oRkNuVKKWorGwKZ7gGiNixJe0bOWjiwGlmo8lBDhZW+z7wMxVwz3FQ7WLSBuo8ce0QO5fv1Gknig
bzW4ASCM/tRgQRBJS/+nHhscMmpkiUpSoyWczLNbw/rmWQxPLMjtxniZX92VxRvJ4R4LpA228l/6
V8OqaLz8HxZ2bpx5iXhFZ7FyvKf0mg1OnfikPsEqTsWRpwKS5cw7rpfzShdvCj5/8ABB0MWhhpBR
UCGbDaiskGgRczDvROwMxr3/iq7WPQygidnKOyHbkfZFLniPXQcCjOk9uiZXUAjQ4lnIumGWp1df
+GI1owM0DpdrBAsNxWobkrezumCUum5aNIYLXDV8Ap+Icuaixw5GCagsNdg/4rrJQAZPPPVketzz
FoH3pfpE0zvCyBUc2OAGjFTmJrYxsMp2dAHUYwMTLQYHWIyuBLAL5FSE8mJxh24YisZVurKqo9HM
57UIj/LAUZfpv/7N6xYzbPbm3eq36VP6JLUA2D9btG8wEGs2MowXyU9iXsZZOlePDLOAeUnUv6Yr
qAlmcyx3vCHIsTvox+0Hq3vnw9tIrBzNPPp7pznzDaw5f5SrsJWu9YfG74HqfWRn/dlrLmsa5nbn
+IOzOJsQXnkc0o0GIdZl1ZGf6tP/YD2iemVjCB4ATPLTxDLtrXEx1mIjxfGB25mC5ZK9BAQ7iBuf
OmR1MpYYkLxVllpvAniUK8tjKl6Rcda1OqTUMVibao5/QteVR5xvIBAUGJnQaQ2qeVLStkAIM5Ej
ZJJgKE8wrPKm/tYruq3GFCNbUdqeYHBc9EnXYha0aXXGkBA9IQt3fksuM3hsrU4rM+CR0DRDhaCG
u4ukmbucv87mpRdLmhecOw7t2oBUnNuk0kEJB74AIYuZ5A4LdE/En2/Ndb+RIa12q+4TJRrAYOF0
sUP0i4m9N0pZ2Q6fmM529YPYA1jqlr54iEl5hOhOGa5+K1Cdbsk7yGsIbfObvVlGI+4yUCXJJMFs
PltMEIRYN9+73+ETb4rkXcSAkNAjOuzpt77wt4phoVPgsvvHdvfJazSf+jdkEpxbuRFBQXFW0X6p
FcpL9z79kntXdU5zn35Tc+GFS+/b/2ruhDfpt5SbOrqrN6iX3yFFBOMDqDvior/5F16/vymn6pOT
1Pl284uuk1A5RraQLXHv55RwFMVB+OeRyTI5CK5yTOZBZn9BWBtOvQk7Gho0OkXUD3iqzAcYxYvq
N7ijtaBo4ScY3vW8AQgfoK0mtD2YZ/iSc1lsEZvC35EgZi5ywYTauqEVoLaDdyeS/wrFFGY01JhF
9yVu25d+h7LN80qhhGKeDZPv8bACvCMK+Wd9dLStuByhufyoYBKKdnzDfDfj1BLw+ZsTRHgTPpSZ
JuREv8zYvDPQO17DpMFxJxCAQVgm8izuwEjFfoXfST4laYlFyy8/Aq0rR+5VuCZTIH7kMDEe+5VR
HGKkzZ/UIoeBSotcSbDFW/PLta4+B2AWgi+/udkanc55wYOgY3GGjLd3I6xRxlUNMho7obbx9ZXS
b1C6cza5m0rBjnGoH/dJ73JVZAnv1R068NmKmlMX25GFa4HT4sl593YC04KE2MDFHGqEZRMy+A4t
Pn6sC0KK2L1U4w3TeOUhfoTTLqpgOCwgpYc4HFBZ6XO5StEU6UtWoOhMKRb/hKfkGLNkEPyJaotK
ixIoS9bUuhOuEFSPm8mafvzkbhUlC4cMlzGKNTRFva+igh+Y8UXVpSdE0KKLoudBw0etTaWjYR5j
918jpWAFe3HLZsDaIty7cpBdM1F+a5KX0yfoKsspVDv2FI4vyJyyRZK8RI5LhSqbG1Oxe2OdtyDs
JxaGqF6KLWolZ95urhxheqoetChUatSwFKl8otCPvCgTupc4slXP36BInMDbrGI5tbR8Qf9KKxN7
/6X26qj8w/lnKPfAc2idvqjIOGg+RY0UPBAoEVOKlyslJu8rsHF5o8dO2xU9EtDcWLsVOI46f5xG
HLkd+hBiLTF9hkVavFhhfRBymsmR8+Yw6KRygXymlo74DOUFyle8Kgxiq3l1lNfU1ISMee7cBTpe
p62TSiACNYYwhg7uKb61UB4vwZVw4IqSlFOAOIGhF9WGuuQFIIe+F7QgdJbjG0U9A7m/do4jpz/j
4Gc4sYI+CeXIkagITaglc3Eq3IMHjawwzIIpSkc+wVAITc84K7YoEHuMUbT5b/FNfHetOdaAbgby
A2SmBS0r0ZHsHlRtYunIl/xJORlKBHFSYUIhkKH24UP7wxe4cgNuziVpzbOJmoub9Sf6TvdmKcJr
e/MtnV0dZQm57k+dWtCDNmd7YEeWUpzKIdA2UozKDfc1OEThqVXg/Ea50e3DgRFmxDIYVRjhhQZ/
pDXQGEsMh7J9FxtE1YvWvam7n1IVXqleyI7ZC7vSGEVHMwYd8x1cJBRPWqkTasa46oR1rDG26ABu
Wz/dSCXoVRPAQG31nLuzpQSUZMzJYXw/xSyKtkX0EYVxTOogyjpN8ylhY1bqXqISYG5DmjJ6Hjlt
j4NQdK4Sqd9dCI9E9L5HjbTsQoWuEzAUzDV5XUWCZUsh+oC+aGH6Ek05tVbmYqcggHg7faWSjcrc
RjMgtYUJCqhyorasPHL7xpKbJJlwlS8bUJs4m3C2XHDQkb6jkaBHgMZFrzLfFSocxenEQLFFkIJy
mOUvseSdEPOnm6jC1mOiMpNaeCVCDCsrvUJQvDUAiBvDu2FgRb4IZtULj4jIuuA+yjy1ckRBeQ//
PCAmbHREPN0ZN+KYoVHoBhRe+dDRPjeRtYcUf7Z6EiZEYHAiRajHqztMnWHnwSdjdi+9adgiqrUG
V4J8OzfRJwt+g9cvpxEGWcAVCCZKHB1cmQnvhy/NSrBy2jXR7Pebkn85aMkX99yEe/FjXhXg7kF5
efH/wFiiv6uOAfGHI5jdLqDBznd58zVDLPVaRWYzuqSIEKliTese88t2xSRbebGkxsGKGpNpZMtj
hQ0s9tLDbj9IKlLe6joY0MP1J/9E98RSTQMXONLo6iqOcC45HEi2e0wraRmidTwbfxHY2wKzYoCZ
LfvWTYzFScNB2KieGatLr4TZahTWihlwRB7VKbo7tIeBsO3wUZ+UEsbP6OHWo6eO4EvjTd7E6dRi
b61pbqhjDNiOzKs7VDoISRdhTKk2+OpLMhuGAnjRCLGc7bgduVQEZ3o1fghJA9kbunBkSF+tOtEy
wZ90LIL6Rh8yTuqBcCc90O4E/1hW+01tIXoXqvQjmd6OFbp7Gs0lLTwdvj7sCBsCXOESAPvMLbRp
+3M5zcaECpGeXweLeTGKBYBg/QI8o0sd8cPEL4WtFt98f4u7gmJ2W2kAh8pVkuiNEFsykJrMf6Qx
RVWEUWdVi41TydDyR4a/WmyidDXhtaP5W3T4fG/SJjLgMfJoi8POz//JkONbrklTgiyKU4tcZsK0
NBRWQeAT4xH8dBWCfb20jumJxzDLV7l/nJg2oaCBzvSQEJPHaKZ3pfc/VL3ZcupaE6z7QlsR6ptb
QPQ9BjN9o7Cxrb7v9fT7G17/iTj7hml7ggBpqEZVZlbWSTN3VE/sFba39YwXEZfOLrYVJoERrXvJ
dkfakMcS2lE2jfsETUv7X+kmcUDuZLenUq3e69qpGX5sLSsqysAVXCEVGA1ZFBMas41P8dsY3b3a
BXtwwMUMaDKXFVtTwEV7FamzcxzMnU/yNrArMDaW9jD/gAW3V3Dx6ndJN+HZ1behUhh2DqYnAjuF
doIuQ92o+aGzlrhkVu0Sa96yOVlQBCRJ0QJFeGP0w8EYRup5l5QABXFCV5Sz7VDASLRdraYWl7Mm
yfeouu6maVzbHmlykQC2+bT2UW/6AyHc8LHot+t4QA9hXDrGVugMtNECTPh6GasS3dKwxQ3ZaXvI
dcPQ2U0/Zd/bGgV9LGFRLOo9hwSBki6sGSZdkzdUj+bBfVl8Wlv9iRyJ7R1aDlimULdTv2A/rH5p
wQHpC3CvQXO2BSJkSrn+T7oOySG8m7TsaPkUbnopfKuKfjlIkuEWA3JKs8NCJOGU0xmKzwJwjgct
hqSUQX4k7mbahKtetu6dx2By3aQFv2+7z7BU/fWgVPcsQRpKg3Jr0BY1Df2nbp0jUwXAaOhMxppq
h8sEQBQzN+jD0TdIhxnh8DdCveUmKZhZQhzpJNeuXcp2lhWoLuiRkrKCKJBIl1GgL8laCMT9i0AP
WKB9GPDVS1NlruM8pR19uGKLXeP+2ti7QEbDXvbrSgJRqWWaBjN53BjpsCwrunNKdgiip7LRDUz3
Fd1edVn/Yynmidmi/ui0UKNVR4tb/SiUKmd52Mw4Z2hJCzBtV5aL9xeIIxr/J5PYtoqNiQZtiPUu
UVqumH7m/gP10qVbJbdrtBisTABOkx7JCXNQKrPhOioyvpvkSq2CBKy0NQYElbG5yXXJlSBWqGoe
iXkPaA5GyYiRb6W50BrBxRaOk0wZMvA/D1BQMlp61B+Z2hvYRMJbO+wfeOZFl8E0jLVXcQsFeOHo
0tig/QDRV+xudq1UOdtJPhOhsvgKbkAHh0iWEeoKdoCcj8iJzzzBg7+Q1Ck6TpOL7hflv/o0Xz6j
An4BpxjfxO78iI7qE4QJjLJ7kISCqzxkOqf+P5yeAp17Q/z5UwGaAYFnpyJYctVJckl+eaQ69r9L
RnY8sJai1Adp0p/53ryRh0sX/jD8BkdyVJt2npnyKzY8rEBBbf9yW9te8cwXua13y1WRTPPBv0vG
KnAwPjZpfNDfgyNpL7k7mKSNlzbvGLimM+NzcpsBKoH3MCUKKKh7tPvpEa2dLRCBiRSXc8zkXAhW
HFnGZ2IswR4EuwHxxz5NL5nrxFsQfWCB/M3/R1YOeM48VYzRAJXJVNnqSMSBakORvrqcb/ZNDodh
Dn/kg8KycG55DvgStUW89zdOs5R+phW4YPJLxv1OmAWCAhTlOvHWfGYByl28G6gp/csv68O507wh
fQ7Ojn4umbYR6kgKdxqAcQNNZ/lr/AaClH7kW/A7XL29fWYHEmOCqDq1tXHF+YlRUrTmSbaAHTt9
wtiQodIPzjmJ65Z3Bfql6YCGA2TchCaR5xN+uHAoLNVhV0tb37yKE+/gBuKSfvAoZugZS+EwZTA+
eieaFv5uc47KOQOrYY11v6QkXFX1+VfFxB6LhRPC0iESsDb5WfqAJ4Gq6kjBHdLXGdkFlJOtiEqD
Q0BXceaoALjpWawBmxfaZBofWBWn8UkdgCM03HWqXRy9PyeUoEZV/EMF/1Z94cJkxACv687b9XT2
STPjWL3Tn5eWjOqYQW9iaiFRL4N5cEolbE3F9h2hwCDOf9UHnqHtaqYhdUsFQxUaIGmHoCyXIOMQ
t8KsiF9jcruT15Clg/TOh/fklN6la0qHBkkvwhx89gCpC2BV8ewAQ4LY1cuKFvSEtJcbzAyGO4bD
qw4BzUlRsieq3m9+thb2APiEOlWCDqOxG2XWqfMja1OM/imji7XMVbYDLMpmSSbBjCE9Us12nzFw
1E/5vBxxbuO+1Pkbz4uwYRPqNZRCzMjtA/PSFAjttXuvAij3qG43YQM5aBfId8cCKC+3N30N1rCg
LORUA8JjHPaOLRJtNY6/Dt9iVdwN0gdAnMMAgeIgwjr24NiMg3mPc9n8kvIHbVOQj8o4r4Wbcys/
Jtllb6mXFoaEuwyuW5aldd+p3JBNAiMmz5tju+k+h88SxpvCbI8JDaPwHHaWI5Jfwov1S1ENbUN1
DLkl+JNvv0GA60LfwAXyn8av3K7IZwUZ5qx4RvnmTG51/S+N4zaj6tRfMrvRhbDBWvqVn9x/Zgu7
aj797waShWim1muBS4SI/OfAmYyMCv8RTmyASREcoQpL7gD+gLJabGYckFji3ZxD9mAr527hP3ub
GW1z7jOABs4ZRQ/16IymjjM+kdc2ql8m8s65GXwPXebRqi+7pArGb/Hp/6uO0bF8A5R5cy7lnrfM
3Pikv8BNyRr6xZFefMgjWEtmtf/qL0JaNLkQQstqDrQ+B+sUL1sC6M2JGDNbRDxrSxvrXF56glvT
n/ozwcVxWR0NeAmmcPwxVzRKzYIrbv2b+I3QeNG2BhE3Y7nNueZ/ZG3TsvnEYf02KgTZZl2Ntr2z
uv5gOlIBeV8fiO6h4cImdNEG9yMiS9AvqM5jDQsXWmhn7dM7wVclmXDnIV5DZyDXQ/CeOxASIGnw
ytHVSrZTcHAoKwgJTDzI3A63Edgta5Zq4H+zcdG57ZJ+2ivk+nbaerfxhZAckONFAOIK/FfGqE96
dhZ3b8dpHJ/Sh3pzmMZXu4QfuC5CEhtNTwrMkgHZtRdcY0Jc6wOKLQobuIjDjE+PbJlCi2yZ84Bd
o1hgM0Je90s2LXDtaQ5bmNK58EdQs1qAmor0NtDByT7JxecVzAuhuoWg/QO9ILmhJXihGKSD8xML
vZp3V8AzbkNIwuzKU6Vf1V7DgbbOF/YV2Mv07VaOzX+QAzG6+Ggp9Ws9Pfi0vQC7ClDUVX4A6WQ0
fMQ6KnSs1fplX1Pa7r34RPdKvwNGbL8S6qE1b4+q7WqVM+2OuE8jhaEpbZhNPwQNTHtzlCX+vLyV
2CXha/CufhWAhCBjdyuaGf/sa/mVHL77NfPi382KOwWXnJl+dEhifrDHpmU6upNF9q7e0XbzHtX3
ePxxTCwdjwbj6dCNMJIznAurlObhkBgNRyxAqpxY8W3uEsJriI8CKC09VWsrQa2IzTRI0YnWqpof
gqOjYpqvIjHN5j4UIuqmWUbpZENixil2Z9aOJWQBcQHPywfrQt7QDju12artCiqmVs5DeY79MxRN
81HTiaxc+f75AmeChbX1XubT2WquBcQeLQtvP40XWbnGXFCI8oghx0DRNNTgzOUzpJYGXNpkoUMK
eV63gPUzLPu6xGUeGU070i8RiZEKmA3Jb7qEsxaUDtD7AB7f3akOMRsJVSLOjA/zH98zpGsACcpB
4YAsL2ia4Gng+FwPwH31SzEJL4veWarGyczXTn/gEjJjKH4BANEdWr95T1aR+Sw+Izh0w1hC9wGy
d7N/JF3pm8r3Iy1i/RNUWagUKYRRfuC2RApKCxdcZLAgwLAlTwHte9wfYt2D69Tjkt1c3O2ICRTQ
7Q02IqQSREOezO2l6gJJYDdhswdt5IYBgeR/YeK47cjYCA3sGehOvGFJlXgxDsBAJAGN54I4wjJD
y6Gowff6dyK7wKsU5uFJ1fAfXokwxZeWfQ/4Idhg/axjY8D2DClAwzlLOZ+zzVfQHzSDYf2HGrPL
9hpXhRIATklTtwYOlMxIUubjK/V0GrvG2xhysbFx/5rCkKIcMyFSD1rOvp1v/IyQi0lvcTMbWJmo
Rr/wJgaF5w+yNYPkoU2LPApUcS5jD6Qs6QgD//e75RQt8FlB4BqGS0VfON269igj2UIxs5r1X7Al
tJ2TUjn5Z2yc2gIJvkyzwi2AZvBB/sWqIGGBoZgWuAQFH80PeD1UCathtLal6oLmY+uSfcQvcPqe
ZcIZ4IvbKJeQm8/gu+BbHN6Fxx/WCHnTeMN55hy+WKt4bzRH5zF9Or9IGRKkRmD03eTSCMxcN+zl
HtDP+JZav4RnUv/mU3+CLinKSn1qo0upB+bM8phSl2K+XpCzkQyQ9FHhkiOzZLxmRfknV2uvxGzB
rfudffPo5xQ0s3njspPUgUIXnuuzIsQkhzmbBXVwxp1oob369pV90e+ZGdCAu2L0jM4KupkJ75MK
84dCls2WHkptEQGGEnpoXg3JIFWbq5YENG655OnDLyUL9Tc5cL1EUkIqQQwG7WEbQqvhvYCFKIK4
PSjxWP7sSxljztsVUpO/7+3XC7IDGPqOKQmMbDF5A/p48GXADmzZdBiNMZTmgFs2F8GI3Rb9L7pp
xJnGgmsSQisd6hBV+KB+mFihR05wq/DsplGd7pN6DqjcQPE0C6YESw1gz44eTx8ahrmcNDVNCwWY
A8+GHFaDro3F0G2i2DX+/quWyVExHGK9oHlf4FHFioH3kuAzfojGGd6FJ2tjbEb8o/CzYGAstQUA
KawTHhaYCrQL2kUaclp1l8SrSaXxc5HSRKzjrLhv5UXiuIIQZOMBPa5l+P+5wQSh4+QGO7abnJYp
+GX8XDGl9+d0I2kDlNvCXk7Tna0b2lLxsoWvXXX854pZtCbNIiZmsouhsDQgqnM785/u4e8wgzhi
6OhUs2pX3J2kgqILR5+zUaMNYxQnzQTlG0SNNRGlVlSjBK+2XsMrAcCR9ClCBQDRBCGNgVz6xiZM
RQK1AiMTfkMqsUn7384luPJCSiVWfvOguiHlYFWzYz+p6qiPhTxBFdoc0rmwcckiE3lDUkfrDCkB
W0v3i4iAIJhEGyId2CAsDTcDmQY1OFUd3v3tU4Z8seA45uQoJT4n2IDhhZLSozYPQHuqef+PbH6L
JNuoqEkSHfYiNaibJSne5rrqgpJwIO4paBjpxylWTGCOvopk0RpMCowCeJfsk8/KNwjflIv4gC/8
l+y1yCkAQvQ5CS3nm1Nfo0enKZcNMpyLlgzyFcBC9HBQbNBjJaCpS8oVXUXF/6Cd9Rs7K84rbaDk
MNwipCs1p5Liu140yRrrS4KDRq/dJNIz9GU8ubNBY+eGM0f8wAUJs2VMxknfngJzjvJgRqcAT47G
BaIGPgKmWawPXOdzOrmuzWf4nVzzt/otxgHpl+2Ii0YyG87Kf6yJ8Ra+BMBbzPkWAbgg4/dovUUd
o6z5uf47lt2txnph6/uarncHTQWF24S1nEoPE1a0mGCm0TKVQdToVJmx1WKLzA1a9ktOt/5V/TSx
i5bDVl1yiQhDk3req8BZS/3LzDe9uUImSmwtbJroELkJQprgDG2aBdvSOKWqoFCreGfoN6U90QDL
PMVDmF6I1eJJ6g5WPIkJ+sssfmBuy93oq26GTL1hShwGEq6mkEevcgO/C7z4npGT3at8L1ku/YAo
YVn7zOcRhtEYG+BDR5aAJm6RMsOHJLlm8PNMO7c76xumDpNw6ex8m0f8B7K5di4LN7v379J3cE9+
iAYEgf7dBPjs5+x0/JZ/+bd6Zx+1f7DSHC+6tzvpzflGS0xGpnpz82pwWFj38j24WxhSoKTCwY6e
uQP/cgR0VjmFI0VIOYs+WlmcLNhoeZcUSzYrdiZSp8GkQ3NDdAwG9gY3x95pQOwkEqu8eWdmSTWt
WnMV47OtuqB64mJxmZLTFK5ZOMaj35Mx02Trz5EWIAUgJpGO2e/VB4IGgnBtC+p6IPwybIRh2PRn
EM5edIAivfgRfsV0D7QYEsxReGjxorz9J0Tg4nIAxgBgPKoACYAffOC7y+tke0YoJx1Dv8DGauNi
umOzJfRhlUU8tJsZKbkWu32xYKO+czxUCtWPqd05O9bZP8nvHJcUmXMDsS/56+gjvmFvSJAmEvdf
nDzrjDrgnc4u6dwc2l0mzmkwCH1H/5Xdc9qiZPL48b38imE7sAB6Q4aAWRnpIVcdjQncvDYzLZgn
oS9I3+MbL+LAXGAdLdFXyNNYSFiMRHi/LkhEEnzdHdCofBD5iKmtlejsRLAVS92ADcJ5CbFBusju
BUzDB42w0LQYNEH1ATgM89GhWlvUE3Py1q2zCnDumACoXdS08HMew/20f6TeQES6CMfotGDLkVvm
uC7SW/uyMc7A3nuBv7boJzDHdx2bZ1RLyRHgeGVs271AHQlQv3wKb1wSiWU6hWDfKbt/sSIl3kGL
DdBe/orEtRChC0QTQe+gY321+o+9J4wzpijJjkGFm6Cg0JFiCsBTIHoZoglyVVAt/k7eQoYLS0Kq
mz3Ul3MpHsCnb8lnvv/DI0lj8zeGmGD9Ky0pLsD9wvP0SwaM0AAmmmaxD8wnxw/UubThxDPXe8bf
Apo4Y5AMKJctUo39UIzRlX5rbxXgtKHUdCQi6FypKJBx10D+B6qP/STTXagNQdADDGNc6zGgNm1Q
CoCgR0um7EixSz44UK3wc7vQd8WFaQye0PAEFD4qAXBB4UK+Z/0YbMxMaiKlpp0SqABnXygLLGV/
poPGXAFqE56H0wm3YprRHrlU6VmLFwrejfGC+5YoySgv7i+Ewpa6jJIzKx9pSDSsrdjV4pVcugaR
8QcXe/hbND0skeyj4gYjdSCvLkSGRKFpM5AU3RKKEj77T0yQsd3JWPCUapjj50Kk5vvwrRA5UWEZ
8Wr4qVC2cO8x+o0pK4G4y/mkqJqCZCW+bLnk5rQpzojqiJP5qnfvSxhNNaJAo3oOINWZsExtZs65
vdszBoJkEibQtUOHp9gpyRpYVjVScdYm0Ix/SRyhS+eP4sIdC3WFznqktgcuxor0DEokKETtF1bl
m8xDfwIF4e4BrApNjUYEEMV8AQOQcFJgkVJQ+ve8Erk7/8NCtBbUZxwcypDmVqFqFl5u3ozmbsYb
s0n+ek+SGO4SsSEKrIHNchN+UwenK3T03A//gekCq0aI9yIPMS4gRxzeXyDdKBdAe2a5iPfKBW0/
4BXNqaDSzLXtw73zp/DMHaruOZwG+fktgBPgYLhli4YE5NmkBn9EQyZIBFIe3sG7NSPjh13eESge
KR8fltdEAvm1T2BASryl+IYR8AD48cyeXMB6QkAtHTCqIykHSCZB4/VU6iQw4EdhccLxQliVgotA
XFyaX0AX2G3OBshJegbXAYlEnnPVtgA3V+bM0CjACefQnMQig4qdZxYTAedGjbIWQ2rsDxcJ8IKy
4UI25tKg6ZJzUpxC/wjqGIcuzkYQ56ZDI8gqR4sHlpZirSYuOe9mBgvnd0RKSoFUo/KBYuUZIiXi
Sp5b+Yh+F5Eni6LEdxNSQqVHCo2OC1WDzh3+WCCS+qv4HJiL8cZcyheEdvcp4yjExSINowLHvvzJ
2vG/WV5cTqAsjseXhmTl2yIdYl3kMm6iomRnWXE1bOzyqL9C3IWIx0DC2EQDdYqgyA+gIxRzb6yL
mB6DvzUH8EFyZ/1S+tv+inWO2Bj2GSlIcQV7lX75evYLwIvoZr/kZ25cByCUFxwJXRtETPD+AsST
wYp8+SfLGqRMlHUvuFykPGKdKwvYakp9CJaR8RQuhV7zy2g7EAJVcBBgo5AuwIuUlYCPfG2K0HDD
0+pk/k4XS8DC/E1gTcmTY9yhRNZLXH6X7s4heKhiXVkEKjQSmMNAxr0RSxht2mpCCARW0ZDAaynW
OR4wU0npGQy0YhY95VhvfTSq+q/Mu3/xHm0gDuD03hD6P/lirDk+DVsEEEa+p6WS73CZjnDQwj2X
rlyQbu0vwX9wRyDb2fIrH4yXAhdpJBMuEn4OuGf/YOlypEz+w4JRICMjgZcDr+KgDDtC01aRpMPE
fYv+EYqGkmnyrvmCeKK6Lp/0yVBNcHY5jXweLgBwCX+UX9zH/E/F0QQlAj7C1eBvoCacdwHFX4wL
p0i/UXbw6XiNgt8iQek0vlDQ/oEo7bP6VZEXpyvemleCzySf4p0IW0Spv8iAeMr4EPbVH+C2t+QT
RfQeMo//5ITxNfiZSodjN9aC4QqivyLdRw/2QWgmuh4e8qt/gn5zJga4/krUaN3Dx7XPB4AKz6wv
eMg/aPYMNWZ8INWisof84UVAA4C0UEN8HD5ix1YP9zLjGzyTT+8WnmNQauAlThBLjdaGHCCZM+rM
IuiNAOslQakXD2Kmc+EVJ/ZzFtVj+uWAPRnBuOQHXsGnJk9gENGFTRvn0od965fyiw+kntoX4ARv
zDNpkAjfOKL+ysVK5TzZvis+m1Dc0x83Q+QGiSkuHdsC16bGq1cQh1NUMSGaXbBCzS8hmRd3Kbca
O7qolH9IhskHSUUDvDjuIYrJR09EokC+htKBCCkoODAxAsKnigcVPUH+d/RXr7EFiNjElQV9JkIg
b9/nDApasJcxsKPIXWo1dNw0o/f78g34ZngQ0jwmW87zb7IBoKXwaX1SNEmEJdwcdKQHLgUbr8uZ
M+YRA/SX4Iu5ryEdaIaGYTVc9kSKvAGFfHBsHuyAFGgUh8HVe1FQs9i54znvq3qfHNuF1Q4McjSE
CLEYDYYHJ5Sg0nuB4Y05II+SkzE9lw49LUbVYFg+XBqLG8jmFbgexZgg+wsDjcJMnwh5WhslJCMk
aX6RHcyEUe5qbewHre6OIaMzuNwdtU8LRzx5qrfCkgh10Vfm19G88s1Nmoz61jQ7ZzUNNlM4YpD/
MGj1t0lmzlzDsbZt4ASc0PInUGpz39W26HaHnDT0IdupHvQUFmBQKwj0ljEGuszQo4vOo4sbaLEx
tpXCtMisZcAro9bE8GXfu7SVY++6HK2o7cT1ZyLVK8cOpEdq9KuiocgLh7671VhZnhCHbQrVZqxY
onCXaOFBAQfOvRD8Lu+wOfXk+qeYpqcS6eU/X6npIZN8zraKl4GiMZzh74GmdHmtWvTQmLA4TkST
dp2q6p2mVMphvZE2RRhp97zI//crLabdrqoD0Nd8RJjtR/JBMvXuHSQxHE0swYYBSytzoH8xZuH5
sjzhOIL1sB04DpW/JdGFza8jFpwX/GmLOco5zL/F3wrx4NQkooUdacu/v/09NHIZL+yyjv9/f5tS
Z1xMMbK0v5f9Pa9KS0B1dLdKlciIfwLjVseRQKa6L4UG7GquG+NmqMqR2QeNcdPM0AKxCD4rpQOj
Tsr+lHpyf/r7yRmyf1wqmQ6P/+fvbWFunS5t8J+waEvPokfboqXFgos9LzDDR9WC4WZM0l0r4n/r
sEdUa8gVFlSWADdb+jstLTjmusdwDqla/f025NZ8sD3probo0yesELDLthDGJuVHoYfevz5s6Qc0
NHuLro5Bs32zxLrI+zdISr30K2R8f0/D6q0PK0CQNLDWjl+aLngRkITne3OjKXFmK/R7VsIUjEZZ
bByFXj4/VwfiQK7fWh0Ifowy48Pq4yOeAeEjK5GRWyoN3OKiGJ4jnf8ewibV6ZNEWdkymbDrrfpm
ZIF/I9//+8WUs+ZWFA47kUMOqzW0Ste5pe+YVpDsep9pEG1cyGdNYg4T000uhhLq69JSyrtf6nix
JOOxFr+FWGTTZ2kr+7//nCKZKFnhBTWZg75uUj/cWExLYAKrbO+SauhWmWzHpxIfANfqdPNaJUDC
Ya14j7DFP64NcXyNQ/VsOeZwzRLWTGPTV5N7hUmHFxMgEKR+UxXk5UCtZlq7osn6l4ao3Iq68kPx
x4ZRk1r5DnQMYo5XDnwngpypLJxLE2EZpFpOd2rL2FoSgPKDoZnNGhQu3WlmSf+zYpUbTxri/RSj
9JVKcA+v761L48TWpccFUzeKYt1l3PJlZXWPPMSmJmytf05XWUvLVsfV36+ZwjAPYuU2bRkz50xq
fW3jEVwiUaPt36+xEzirduy+86B69xPc92VNoysjl1BOJoPylgRYq0t+T9+nN0ANsV6UTCaCpCeV
xv43mamvfOD617c0bzf5+riix//qmfwWVi3es02BGjeuq6MlHlKT8XOTDQiWWSpbjPib2QNWzv7+
J020nR5U0SdTW1adgTNLzCQDZKXasO86Ldong9s02MimyoTwoMsuamIzOKtIS5Bd8WPYB6eqADXE
Ro6ZyGVxCYLuJzeC+MNy0IUYiSbhzo7hM64BOeM+1DukNDOWypLBv+gnDngwGJu8is5JiyUVyuwC
j+5iPOK45WPS5qE2CZ0M/zaGi5Q5Y0b9NqxuQegbyL+LkcgWei0WYXKAtWlHx0bvFF/onD/VUGnO
qkaBNGKntAzKCuUkE4bPtnNJqxzfLvEw4NW08WwK8zrqwD/xE/h7UAdMAmTxYNcsPu5ZZNPmckRc
caxHLVvhCtQdPEmTIZ8tex/54c2KfW8zJra8r/lCO1sgSZkjH1S78LZpgkFQjtSYcWkZ0lbE3WRY
/nT36P7Gnc1Uh8DtujA8Dcwyl0tN/vHM5mUyKZeUCOwMsmsVYrS0kKMGPxPHhwbuMoXVaZDb+zoi
u6GZVlKOXLiPBpUp88UzxlUHqL22H/bAiPfcGdVzytpOTKbepi2WZRpOs8u4VmWaVZxgTUOWuut1
WUYgX4Hsj2m982gf1INSX5ttPa0UnziYWcz45ULmX/iBMqKCYSV8+VsWBgdMRLy15k3B6e8hUsJ/
3PGoYVtTuqQ1yWLnpeZ3/16Mw/Dd1dSTjEYcL2Nu/TRBixm7rFob3TGag65bCCGqwbzJlgQWPcTK
ikhb7grxwMt3zaC+22Xh3wvHdpaGxKTpOuilNynvjhbUIU1LBGUnCJeFJiePyin0bVApWPVkr7qT
omOUjULKoYwDyQJpiz9Ba8tFfyFAquu4bDQXr/v+X5qUl0FTqMkbmncQ9AK20hY6GWZ/YJKkvFTz
oN9OneofGye6yZniv9V1shpNjZ4+C6yGbMF4jGG+QfaJwiGANlSnBlRfihAbm7hIZWmfrxxDlrb4
tFV7YkG+LIxGupIFAfqEEZOmu/hfNBYtY2oxb04iRk7pWdifK4/yr5EqCQsbxViPQYr1paxLbwXG
5knt35SB8+z3KvclK5UBd6J34TDZBh0aDnKAdJKNnSUhBMpSbqqmyNKjSTcAQjalX9S3KteHYxA1
TBgVD3KvjUfTkW+Zmgmbso8UqW3K8IgkLbSnwYz4dd2bDhILbq+gVKBNWLpXzifK5K7tVgb+jprf
knZbno3Lh5xeDEYn9jktcCH0yNqeUkRUvsVsw3i6/T3k2PLbshxdxj79iANaB2tJYZmNfnjCCB+5
vdZt//709zBMCi48KUOx6rE3938PyUTsCxVsjf9+DfzKWaYVCLkfx0xq84p7otTZ2ZeD/z1oQQvE
yzS9dZVV3s6Qjcm9edzkp6miOwNVLog/s3pXpt9kcG0JpBKVkKbV8qFtzeagtXayCGW4PT1SVcwP
CWG2bgaYIXv/+wn1ORmvH67t3sZyqhR6f0dzllLTIgozW2wZtCQWRmbmdLVqB62pZZzUKZWvaVm0
m3bogQXFf2KBqC/MoZPmNe4nO1WdbCpX8eMkolHeRujgCl1Z+LpsHntLjzf1UGprszIvSoKyp84s
G6HfGHSYIDLoUunwA0smGtVG35e3hlZA4XtIqbJoT/bIrRt7yk6mY/ld6cCYWtW7W11Mx3GPMGLy
K4YtKsDanZX3m9Ar4t04mgOwuZUisINkZPMYcAY16FKjBWLytSeBPEvz9n2IVGk3tQmjqPXy6I/Z
Ouo97ZB38MZxSSuApo76oZ7y/z3EtczQJo8JmWEwZQepAdyotc7eZB7lgEQhERpqua40tE/j5Bk7
kiEMEVoS/Kmr745jRz8SQtGWFmgwHXuW6FS1eR3m+yEOrcugl9Ey1MIGCbh50tqguMVxzdDPwo/P
fcl4LLXQ8cPUx15ZMYaDhklQMZOclTaoKl+yHemHiXg0ouHIq4M8LgZd0w8ea3ujx5Qik184aF1M
adUziODox+qaNOmr91NwJOaL97P/U05eGfeDhbfC4Fwzdthiop0O4CyQQ0akN6fRDF6qxaAkL6EH
h414E/XpvqkYXuOo6KSLdo29YwbhYV41kCkPn+F6kzP5G6ueeduqK0mODTbdlSqpt0LL6Lh944Lg
OtCD/qgavCK+xzRuVlP122FRg2ZjAvIld8oS8zPyu6+i1eHilOFrKiDvbHBR8lEFl9IjvTv0Amcm
bcAt5sfc3fnEeOah3ymtOQPIVv4lQNr1GXPvplyl/k/aE0dPoX0v6ldQvyI8HIZ3uk3a+B4pF0bL
Jso9TK9+d1HDh8b2mminqrra6d6x3sgACgQ91BS0NAloVEO2sCL//WtWBPn7pGMQ2FDtGE5MiiDM
TdJkCXTptytyWnA6iEoQmhSvOoE9UBsTsvb8XUjINAHDcbQGYmDj2AsOLz+lX2cFopY/w1AcGqfp
ei9rGMtRh88DMTgJYHqDEQ0gDJDZ+M1FNE96K+xcnHvLOGh8aLD1w9OMPjdpixOJAbwPs7Pm1fyn
RLA4xPWTFxMZ0nZjf/McKkYq7OGKwQKuCekwG7/t13Algz2DKBc7LaKxZM6sptY+8XEyAL1676gn
+vPoFELpL1VHBLOIl/sz743HGRCJiTV6XVxyXO8+QcuN0fUlrFx/QBj5wNi2hXvURTj2Y/oX0lCD
F0QyH79xX6DPjRUFtXaQ5sO12/KW0g+y2XTGkYtdj4LSnDvXlgkhzAmf6ca8ht6iVU1G5b/sn8BC
MDk41/Vn3gm1iI2Smp94C6zI6Bpe5z/mebj2PpbV8JTzCQ40FILSifOfXO1XerZWxmFYO1ffn1fv
6r/hmv/gIICsFAGIsLJZcD4HRl+vcowcSBX5oBig0ZKAiZeyrLJ1OJdQr4DOoIW85iswfazYZsh9
/S0f6224jN/atCHD1g4d4JIdLSz6XjIQcxRaI65as6BAYoP9wmK4Fp9wX5PJzOnFmCzzJwMhvUmb
Z87ODK4Glg0OLM185Pt0a1aBRT+FkICtevXYqSeVTnLWGvoGEDLnpnjvFd0YOGaBjzQrOjU5Jupd
sm2JNR+tmWRDIMfxQ1km1sXXz0jP0UEhEIwWSLnZDeZheciiTfLbYhOK4udNzd64NpG1QAnGqm9D
d0yXkARejN0f40M3Rfkyp3O3BYZkXhTTkH1/ayUu9lJKSQm0dBiXjZCFN2C4OmHh0U1kIndZotN1
HtBoDahZbTomXeZLZry2ycMzzmivUfBdSe8Yl4WvJcrjYrhqzKgoiYiMUVRt0ML4QL+W0xwTnBCz
TdycvGzJfcANx0BW9TZj8AQzTMzHyMTKWf5j6atB/Rz0k4hkw4qlZigu/pE9YXg/oFor59y2dAhU
R7QM3ALDF2ufYaCY+GPzyGQP9OE40DGNnDWcdq6TnvuMy0/TMTDhWNyN5CAhdpHdoNrJ+AXQvPOo
vnFeZIEwpLwFe64ZWgFSuGXkiJ/fMZ0oipVSvDvaM9A3UenyBBYWzzfg83KLOTbzQRfXgtu9bFZZ
dhzppY/o8HGK97w5tSEKHTod6LzM+dHkU8EXt0eLaW+l26Mng96LdppBC9FMHdY6AxrhEWbqbxcy
y202IJBCqmUdCmnuw9or7lRsQ/mp8PovBUauX5rxQw/IPswzRltxe8Kes+c29d4M8ySpXyjmMRkm
t5OwAsQABsycluHgXUfAIbvYtgfRCWPycICj2vBp5A7T5mmf2cj180Nwi+/MMNZAtXwsqnc1c0Oi
U/ihsoe2uzDcWqy6zNp25kH5aoGjGYugBt9y/lkkF7SiHLZUwZzeIYO4sLN2fKtlt9Nc1Xax/a+Y
7WV+LGVn3/9fls5ruW102cJPhCrkcEsSkZmiAnWDUjIikfPTnw+zz9SMytbYkkgA/XevXiH/mZU9
CdN6zN5+hLtC37aJrt07kSBiirvouex9ucZRxOC+FF/0w0J0/fDHN0GaVpZ49b122ifXvZrgeVxx
oMy4gvmtIpak+Iqet1B0hOxK81hWTq75xl45wPzL49OQYn14bPp/g6TwYh5l9m0Mf335ZTUvXBZV
2Y8S+ak+5op1jjMMV0lhBwBdhk0Qi2jC+NqDANvKoA1CjmZtwjfhvX/l3SQFmbx2TGuwyNgiDybR
WC6xgDIeeXbN8w8dzwQVR1LWzNfM/NCqB6NfXV1CNpXDJtqXn/UcDM0LpEsEFKRvE2Od5adn8odo
W/V4gIfS62h05ls8fzfGvdcwELgvhKPqF/AkM2SJQtoAOZS+XmMR+bbU79jujykriuNE0hEHZo9H
5Koll4RDZe277Mh9X0NWmOGS2eY5jG8AxSyU0i8DleAnx4lO4NpRFfAvfjdU31h2MpBJ5WvSTZn/
Ct2dYEVmhNZ8TaWP4zSunavvphn9JQnZAD9qv5tnl+Qji06DCOnYqTjj8G0g7omshQKy0K5jh4RX
/mWJHcPar09UuBJDJIcHVMq2koADl03e28KWkssgeSUY9/Fbe18Gh54PcvQlfY9StC7b8M4Xzl5H
SKw5NpnKCwlihXidxMdQ/SCI1w1fkB6hdZyG16q75Zlnrt6z0CY2PfmQxr+Wxxmzz8/0PHn5N3lD
lIoazx4oZemmeOchEoy7qHG1Yx7Rrx4jinCHEqRgfT/6Bqsd7cTl49U+CRK6xXSX6qWRvXqwy/g3
H3HDyq/aClptm4kGcPzRIATdLNOhOdShkZjGgROmVZwRgJ7vX5cHLFIICebhNQeEO/KLIqzsbIdg
QuFdku0GNJnGR8eHilUQEbnVPkUfc5PZG60maPBwtqi8HYsE0OHCzXmX46Cnb+Qej6Ax4GbQo23Z
ZifqI+96WGyzKJBfJGb+De4MYoVOkpY0FWy9DUhcTHJGCd0XdZgzB3DWCLXbFMxTMA4+VuI1zeVE
Gq49fZM+GOvHTvXmV0IYUPlo8yElJg46TYfTHjJQ6uSOkvYkztLE4YF1c7uQmpcOFzm5WtM/RbJb
iD08mG3ykQ7pTtPecvmUDsRA2SIttDCyLwGP4DTiUGcyqJynfuJdNCOUi0E/Ekrnlu1nP3oJsZKU
S2tXwghCEih/zEqQYPA5nJ0oNEFi37T+oibNtkRjqfNjycvdiDs/mrxnyDPZYroQXoruEJc/XG36
RFKfNvWrQ35vZhEuMW4kfdyWuOeQQ5GR9lvg5zEcDLiGueWVkb9OPaK6GiJyXpzSeYItpCMPJtak
OsOgDd8zBTJihxIJ3coUGE8OA2J6I8GLWPpnHCw48WDL8SGIr83wdCtMcYTKfcI4KrKPRr5GCNFz
6K5WsWFXcWS1jQHM81XWXuTyBeXTBo03/gP/VOFP1i8yMkWmz/6j7G5m9hJW80b5gDYjEqoaQXuZ
nudCOBrZTcwjgs7x4avEnQkdOcEgQUADbkT7eN6XuE2qrLlKWbAXQK+FlVIJ9aNQv8U/QJT+s8UT
ajO8zMfl+/n6/ItfEINxWquPZt7JfrO3bH3XeQh9Nphs2fNp8g1nPNVB+mHt4Tu8stsKVaZc2s+N
8o75l8YTTi9BKiycxdQx3rXv8Y+rob13aHePi7e8p+dU2Jl/A+5M9J2+5gz+wjSOTANDXr9i4QS/
K9tMWKwPzqS52Wjnsh2/TO8TEdEMn0Q3tmuzj+zXlPaG4nE46oJn0gSqu+exoMsybZ0z3XS4T/m1
OXhRRlKgg/Fu3J/EwacBptvRVAxjdtjgVy13xoZRLQQZhSs/kVjl8cxZNpletIbEU1tUwXlHH6ii
S0ptPWMKTx+V7gqkpwnbGEMELMPlPebehmwL8OWoXbD081OZBBF1o6JUrB/r7EJBtuDKkzKGwEdy
TMGtB488B8yRY4e7ZMGnvV2FkJCn+9Gl5wWqwO+MGb5EqESTuBwhj4u1txgOlVITscHe88eIA+PU
bctXXDjYFyAmR1uAEZXUOHB40ZhCelWZ7cVjqdrP1qYnFWbO8FeVDEQpEFWSqF09DDA4hvBiIPpm
IQck0chn/Owf4gs4pIj9G4bHH7B4Z0KCSGthPX5kloi57lAGwdxgUcFj1BDp+wJ91XjkEnL08r/o
mtIeo4ZtlANHrr0vJhIDnQ4kSb5NvGkxddgi6uaX3ER0IogYpXeyWghUbLnk5iE2zjHmd+yTOXjM
wtWQ11JMqwfOcBrRD+YuJ/AGZ5pfvqKxH1+fn8x13NTTNzM4KeMme4IUA6at8GbGG/adT3KPoh3T
GZA4Ng58BkMdRN2YIIByMj20rQfBD7kUHIP4P1YI3CHYzfCIOg3h046Ja50OLcwBNvTkXINn5Eno
typbLbYTyolxHbX4zgxPDIvaDUSPd8QQyWjaiaTuHeQvPGATYt2+lMUxIYv8i8hhJSkq2ofCyewI
lyGPBHEEmtf1X9WytQONjYn0CLooDlIREoD1sRN1js5tqF8kop17/FLI5NkNmKfvOI9IzBTxIQQT
Hbfc2yXAV0L7hQR+l5DTWTg4qdfc3gKpxtsupQgjnUe+glv9hhoKUsPHWyNtybTFgZ12WijpqWxE
omSy1MINF2ueNStEv7CNaBeUjflbfNfSXn9omsuRZnxTcng4rG8OdY65BTIFspMv/Yty0FzCfzNr
LCzgGCN718DnA490/P/HXQ59COkadzBiSXgfK/dy092ry+KPrPkca99+LqnTZ5hMbDlRYYJ/5cXW
5MtVIG9rpEO2x4J7gF4KfuQ+Cb+q7Sy328nnKtAJa4AMEUqkXYf5wWrPsCUqUaSxehG+OZCAwJiT
yDSYiKGjw0wjpAQQAMEgeJJ3NNfph3jUBFTGO4JhOU6z8TCclWQnvANFa+JuxFVTxbISHtCm+EW6
34Hpmt66TyOxSNyiaKbRRUefKxu8B0aErqUbpVv+dsIJPuwKJHErS9AuP3lI5MyuX+s/5lMWYAq1
jQQnZDIlBLBtxJEKHcFkJWnH5rXCkK52KTzMIRgmdqh4m5de+GeSRK25zbIT0Y60FBYQRSfWXJmC
9MfnBJzF0/0i0Ylvq3JXAUoStktTWLkh+dlFYBEtKTJ/rnWIrRxFSCvW7gzB0MStF7JJav25C6DK
qr2r5o4c72AHgotAchPDr970edrg1dyF0G7z1eEJoh1Et9D6QrQOowaXSwyoUFLiFAzMhPxgnbYb
D8MMShhnuDg5ODd2wkFJAypjozrzBA/SLYTDKsPJHGwXZNF5gkGmdgn3GyyR2x1hSY9ZA+KPDWUU
O7lee4gyZ9rAZOFLcgC9Rhtp09aHnx06clKsZoTwvZCDVe79ww8JhB0iu1kBJVdb/FQOZutMVLTK
9119QGhuHIb6cNzjsW60BxpdXkUEl806Yzqa4fItBYt0JRwxmx0wA6yQn/R21FicXXaRTNiVhyZo
V0LbUrYgZHCBlCxQo686dyhZ0IFwR4azVmReiY0ybSDvDwDnbCckNj8x79vMZ2bOWtmUmZOkNtdv
vAAYoSmjw6Ye0QyrD1xHf0WODkjSXOIQ4iLYJLfPQ31Ef1QsPgtXgj6b07KOPPIfKCaUEdjL31Q5
xhGh2ZqGbcLERmuJBuCafKYv9V//N46e8l0fCURozrQpPPfXTrjzfu2N/XA29trhSZtiC0BMxPTR
su2n+3iTDiqhtNv2lhnbwqlejO/CIbvMmzyk7IAypl9mNn2X9J58UvRyR3knrPyYnusjHumc5P7w
Hp/1y2qoytr4D/gGnhtvV3LXM3PXy1fsLiGu9a51Lp+Y7rlqFoiSS37dxFUxvAZmZgMosxHOOpgh
8/2/ZGJAoKt0iEYMYZfX26a1O/jRcPFw4ypIjsNcfCUGKzERxNtRhPdsdy6qoia/GPq2Qyr/iaLu
iZgPaxEJoQjw/aVrfFPba+ZrjOcRdtZIRJDs2jR7grI1oD7lwEeF6sY8GBkcZFTHu0X/7JSvcDjy
TGfMGUBma6K8h+K//nt+0t1RuHoqAxApXMeFvExXkOkctyL0ds0WIJH37oTkS97J8O6wZsYiFIEP
L0F1O8Nu1J3C3sNCjWVL0j5EooXPIH0vzU65ii9GGhVCM2NnAYDgNHmwyoGC8qRXhX9BGCck2H8Z
SzIRUDSAkiKuNNeRfeNWQWISkcv9QtFi/54LuIetTmUqB2S4L8W92D4kcbUxUxVI7Z6A6+RCmomH
SRv5mxD+wMaw+QbwWa3P4KkBAvyETv4O8BTC86Rmc0SOnjU44Cjr4b/etqQL22IGZQNdNhnTBKzQ
KBMPsKXn46xquVnLa3mFO/Ra3iYoe4KtTfsp4hg6T6ZfxWCtG+VHnFnsbmcezye9xkb/RJvU/DCX
5BZugNvoX/MRHmMsFbHng0rJ7GRiHOObs83gl0GSR3qKvgkeI9J7HlIIZ7hwAJdXt8X6MW5Y/HAi
d2SFcOCSdUbjALj9F/o8b4yl+oMxln+7b85k2iP0nxZkjm5TX0fOvpcnXQ7o9ZZvU3aH9l8i44O0
QclQy4Gq77GDqYTA4ABFsMC0zO3LzUGWH0w3ZN5+fcpu6WU4NH5xGS7dC3078ALvWYtaCazswVht
AuYCBzya71XNfuofM0oWa5XB/8/4g8vBFhnwE3/w9J/ymcP9+DRehTf1lwas+i7/tG92XB8ckYQr
gb+I0Xb8lACorX1Dqyva5sIztOHQxe7jnW6618CTMfk6sghQsMCgh8ILhMyCFqIVwJkXv5D4cSp/
6h9K5fyR3A0XKjC8QlYU7WF4+5+NCxw+LSjvRoCg9D69RY/lTdx12yqIyqPxR+ohNCDFzvEl+pXe
4AhDgIa1vtjZvXvTf9g2cTZRhyGj0gmn0KbPy1UH7uMhIypwE7nJkUF2MQBVTvKDfi//BvPQfztP
AuHEyJL019jhTUte+aBfuu/4hZFp7QOR/Xia6lklZYmdJlnKcAu2MxVDd1uE6tOmf5Wq3VpGX+Q/
oiTf5P+6JDzbSrYqOnPljpqVwrYnaBTqMKsNazPyM/73dP8/mgmhHh4TWo4gTXYhpvNEXW21g3LI
H80FGxUwteJXi126JgxVaLSpHyPibiY8sM5qB349MCzRI/QnhqWEPo4mEVEYsuBvrkTLkYBAiGvD
xQRwYTHyyiTHSEejT53mxfJKtPaFGYCXotNM4dtKsumwUwaUf1t6sS+Nxd0Au3KrLsxWZ6vZFRc6
pvmN1xqjBgOXwz+DYWD7vPEb0peF2K5PxCoqnMs4OyaEBBK1i/HKVvxXQwtlR4U/14IP2RbgsMEQ
X/RXdAAhgtcjtUP20DnFg1cvwlqtNt3vfFJf+/Z1BJVdJRxrP7g+ZbJt1LaleiyLKa79q/i3trSA
KhCugL/QpYB7ARWGB9hM3MFxDadzfYEKKboo1//oNxOadbrLasdqidLEkBNy2vLG1P8NPN/5uX+t
zgsQRrPN9tG+uHR3TLegpmKmAxUYY0F9EzL5WG51F9H/N8cZT+jlPSdnyFohjQWn7c5enk6s7OiD
VUj/0aa65KyTNsou89iEWo75Jt2BttOf8I1p/LLc1VcYkwL33J/xzUWa9S0lc/zjl4q4aSO/ig59
5HMvxrS4KF7MA0yqOnO1cEcZahnkVF+Fmok6j1cC5o+bPga1LzTe6Ufz4FZrLuO0y/GPRohwGO6L
Px+fXuKNb+q/CgkJHECk65kfFbuKHSuE4A8+gYkV5y5bB6oJYsyNKbkcjzrIkpP7c3Tk6Cp87YcC
qiGM+ACzp8wCYVFaOdU54fhFDUv9p/wSfqLb4vRvwpmbQ8KlzB8O6eV5ogIWd/nf+NZ/NTj+oH3h
Tfsnw0gAZV7f9nVLH8wEDoC/8DLuMuIWtlW/gGOMmsrgstTz5lP+0N+YYmQcUUWn++XKpwqDaHcx
v7DV5HbgrTDfmgpV2PYZrTfuOgsgaSE3N5i/msvgV495oZLXrwCYKYA+EncuA87CTvmjHdN1Wanx
jHrp97ok/tVx0flrgWC4Eqw/G5fJG0MxArI4V9fKgiMK0A2iKPyYQWUo5sAdKAjfAYy5dQGF+ysn
BlzTgvaKmQkZzkN8K+7WR3L7bwkCHk5LCDUc2nkg/ZCnHvHghXZDvfvW7tBgdDA+rEVHnMKxBdrV
7zWivk2reDGH6jsiPlR5OgDw4PBRIQMPO2kgQm279kGcbie0mYZCb7BqxDNGk9TGImiN+ARy3CH4
bNlDDTb6SwG5H7tEcZVeYsTBX0LIKfOl2/0v33xMCCzMf1OiZutrCLEPuvJbhFdDtwWXe7BnH9df
m6ijfhaZYFCe1mxC0rIWO1pPSJpcjf5UPZoHZ2n/CoLz/APoTds9dZ1NowILc7DrbleCQaBNMzas
qOvhDmL2zS5NNA8mzsQ4WnDJil2b+6QEGxhKgcdARv9ScWd/Gwmp0aCuBkRzPadDahy0ZP/UA0gx
uCLrqONTsuMR7kJP2GdP9It7CBntcs65IrT5BHYj1hf9eNnDzlQsz+i8KtlFpf0ECFIh1XO/78UJ
moeLUaiYBPwoa62/WdgXYhPWekPri3LQA66uNu2uru27hribi5K8hssxy3B53+qAGu3NxDYp5yVg
JMPWcAOP/Ym2MHP4DJ1egh+Cwgp9N3S2BOUfykhxLRdXnpi7EUDtGKZ1Vp7Dzvzi5hoTsB27Jmk3
I7DPyxY/N15H0Z2YF+kUUN40GH3sJWnXP7mNeZMJdtnSREU1PkIgX+tD2+D5Tpkw8GNwrMiV6V4I
2Oz8kC97W+5gIlTsmoF+WWPqOIMXSBbj80tBADkw5KRbGr3P+tZG10XhZljdg7e1iLOHE+XvvB+F
u6LznV3gs4DVxWizvqO55qBTcSVI30A8uNTR6i29W1uQPiTYkW3arJFUhxgqzui3ksoi5HARVb+O
5r1kNS77Pkl/tLoHUXQn55NbdESksWh7Aslm/JdW3b7Mfg20k0/cKmDqEGlmHQepOcfhGDTFkSD0
v8VKTnoan0goDhpWBmaNIJ0/jhSabIkhU4/DPNjyk0Waurw1hGp2/IfbZFIYiCv/egNXDaQSvEmm
9qJWAirGfP9cXJFLNdrr/07AoabGgNz6VQh3/s7ScpghLbLU01o2wmSb9Z9NYtIEp68tToDYAjtE
okWofEjvGXuLCADRE3Vjt3InGAtXYacEdcddVBbgHh/FRt2r+W2OfyQEsQPthcHjHLHeU0gCH8v9
rGTH0aTRbQEVEgq2oB0tjvt6qldmh+gbMziwJlGQrOHfUA4NZia9SIELalG+WIxXuWrd26eKxk05
VSaFimFel9s3VqQDga99BzEi6xL0DGh4MA1QyvkSQ5dllmtAntLEHpcUA0nsV1KgaJTqkSJtB4GB
sGnp9s0mH5yqAuLL9GDM22uTE3KdgD7UxQRsqLg6k1QoRbc6JCY5/4mHNPS7DJkQitCQyUMUZKdq
MZ6N+fmDmdx1RtkxbE71M7sSLYkV64To8Szo+HSNbRveLTEL9Cm7KHNR7STLkegavyKYoGCvAbAp
A05M+pgRT86kSlT6aJ58CEx2aQq+3OCCoDerP3eF8r/Ou/uMGXqa9Je5PMAEdIoZizQpP88pGlKC
d2YVChrwbSPddFl0S0XnvkEiuJGFv0b9SmIvDqFTHTvOgV5570jWI5JavEUYQnDqIO3CPUjjjiXn
Qd6DL9T5zQj35vBYxG8pvefSy3iszCAsv+DE9XDmUmHfzh8ZlSYv/1QVivvOag5tsc0vKjpUyafI
MR7TlTDiYd/BOhn5LEAdrs6FNzyhpfvwQGb43+gLAVhQV+zb4agnl4QeheNF8bLVzMAGeEa6ICde
CNQKwgo2DZf6ZIoeLSCTq9LuDAbenK4KnAlQemHJ7McdTiqHaL7XwlvDprVl0PDbJwFjrgjDWfRm
ECPx2Ji+jmH5uOvh/8iBDpo8Wy+JcIlN/DwHajLsaUy3y0sHwh6iJaMiQunCJm9B+NgrBY6BIcQN
5EtAlJBq2JDsyvxHnu7K86qs27sKRbHuLvr5iRy4ZufqlLldIDUWogM79ZH6pPnP4lsgecS8xkYw
cxkM5iLCkFn+tiNkGOBA9xm+aQ3waMyYfmylDxyQp20quFHDmuulsHyMuYlYTyPXmk8ruXyyE5SM
M6Q4FktOJe6jGHdD47zAHuLtsa6WeBuyw/hM6YU7lvjCeDKKGMBTRlaTnROpnXeaLDzyRvNMUDtn
stiWeXlETSDZ0NeVe9p5NLeieC6eDEGdr6iHkrB7cxOjJY9tmt2sdHk0IziJ3nLvLop4mPAuym1i
2ZmUxPmKX6xcHQYV5jwCQl8REQpu497jnDdpJpl3pwNfZ9olN35rdUHa3PPmDiSbdWx8YKPc9Wew
WN6ouOJCFNRNHn2t2w/oyOU9a1up9BfM6DB0aHf1TaK3lLAqu/WL19tLZEvdNnmS1nJusyseSYPy
0jPAGzUDDP2+3hqvJGKSwd6zS5tSrJysPqDj1ICVFp5jpex8NoTQvPPsTLtt8s1Z5zeuwm3X75X4
8FRcRd45g+UmmT9ErIqgjwWZvleI1o6OWnVXsxdd+zBb8pf3HO1Tca658eTl2GfBYJ3FgNsR9YUM
lIH3UfIlKAcSF7XeDeWgEo5ljl21JxCn0zqV5c/hqc69UuYm8UxwhcbJZ0ciHdV0m3GfJodc2plP
TzPcNiWdxIkkBgRIwDRVNfiSaCY/0wfCIZ5NUX7N0JQpAY/bWJ9iy6vJoeIkoNXBWkk+NJgMS/cW
m3PpaiSHwvBiqOsOWEmkMEmGOuuQrKevgdvb61J0ysz5JkDG6F4G7noWl9CSzB0at13ac9/4Rfkw
DD+S70/CElrCF7cpsWiS7nf1VQsDecb6+RqXrIC3TSO8F5L1Vl5n01bgwWGHqdgi6VNY9DFnAyNC
Qlx8U8eizkuyoLLOUPTHfW++VNKh7B2rYHngRes+4rzataXzTVbnu0gUssQ/8CpxuzC/w0i7PomO
HlwLizJ256wjwIh2tcLCx4dvkE3ehFp0QKw5eVRyWKBtzmruPnFcWHBh2OY5OkUR/Td4dO5BMliE
oBV9C5IUMa4toQc5jqUPpSfuHv8O8x9ZpHJ7qEKwwyO0W0EGvyTzOPWlyK4ge0KfC7h4fJ76b7N3
5j4yBo6itvyxyKB0dbhXWRovpEHDsra8CiLjDDS+AetLDEfXX4b+haK+NC6V1tADGAcrw2r0jPnQ
6cdIfxeNC4TgEWWE5i+Vx8eJPQajc5xulvCVxd6Cu4XpGQQA1sdhereyz/ZNXM6DcEyUQBJPqXFL
noEonFKyk0UnxgRXPwnDSaoDDXUKDSCW4YyeP8letQ2Hhz3pnDR21xqDIKY+zawkyn2o7wshqOu3
SPSs5LWMKD6YS40W8dmYCuHdFx279FWg21+ml2J6SarfCfFpKdX2US3+qi4o1q44irfptCdEWjF9
Ubg8oc6iTyVngEiHPcmNs3UaWhuqUtW5ZGfGsAZl5djHjqr48JdiJ8RmXDnXI6Ysdc3gKYnLxRD7
o5Yq1zqQjGOCMxUZYPTRz/FM9E6hIuCA1u917Qulm4Wr9YTSPv0RLmv9d0KAl3FAg9Ys+VEp/I6C
RV2EEVbateSFAWJyPPlwneFvOsgoZhCJJPebZGcQaMU2v2ZFTM4JuwhslV8K4SF1cM48br9ZoWW5
PmesaA+C5aYDGVouuZEShidm+P4UjxKr6iwYkckygfXaR2cdy8U3hncLoM+qWZra5XJU06CUPSHe
h3+6NHuxKRxNnDDTWzXvxfjI2xiymLVeBPmgjO/CDM/DfVPFgF5kaW3uxaW5StqvxiLCN3NsTQ+Z
hbTGpSYb5o2ETTGB/X6gyFQqaCoUFcS2Tlu4MkYMBV6ZxgKi33CwBgQjW4QtaHba2SC+FFX5v7OI
r730AaUZvlM2e8Su1jX4F93fK8u41niXQjg5tpRwXmBc5gJwhGwlKZopP0jx/NQM32Twr9AxbGDt
MMcyBzPqGRF/EH2fP8eP/LVMz9qTstG2JbyEMCM/utp+Aom1DHaLCzlEYc8OqxC2KH78mU3Hd0dW
ANcmZm/OXN8rjgILBW0mq7n2OuKU8DyU7VcKuIkXPYjcamivsX20a4sgNqcqPvAMNtJzk54N8fup
X0w2ZLi3sVirAKWG5VYX0U4XfisdYLR2w/RtHkk7gZuQBMs+lJFw82AV+X2iuRiPU38SjE8NdaZx
RscD7t8iYsrk86Dj5+Q/1euIUs1c1yjRbcQJJHIj1nvl3eKNEnw9vaaDV6Mgeh9Tpqz8o8VgrSNd
lgW6qOVuFS3XIsZ8dUB2oQ3Co/PNoGTLpATsg2e4VJrwKvXv/bUBkgVrXvJz2r+vA00qANTBN5D3
PR7/f3P0klfeBP4yLb+0S0XoIJ2jmSuIbY/uqEyk/KCsZi43TT2Y1T5SAy5EmXww0c85CsMjuCgz
0zquVRquRw5GnizukavUw62stmv3dVYbNr1QzJtwheYWAtRU1P4uB4iIKTS1lqOj31qG3xjeRIkx
DebVNevuNOvs5TA1ZgkxWWdWP8o5tTbFRJDQbVBuifU+jK5cO+hxQ64IJfaRpgdNOhgAbspBR1Jk
F1HCMoSwdD3QsaTJlS+9uMULxpglC2zlvcZvhg0IHDf2w1BrOOxCk271AyJsu302B611I0jnrAxv
S/QmpI7S0O06vfWmJfeltHX5VPVvbejlqqv2PqyHoXaZgaTBEeNAr6ANe6zXkR0Ch0aK26F9Abr9
qh4AJM0LMevVrsiQHkAUfGOroH2zvi/1Hbvw4d7/9+wbsI46N4X0wu6FommkuAPqXg4KLzFG0Q2q
2M6E372FX6gUqAnGrD1col7M/spgkLfAEYzOs3lhGAEdmVl6Yrx8AUiGMcLlKJA1APdBlm8wgVoR
DrIRBp5R9RgfY+0CUKO1D+rNEDExuML40oPCsf4c5fDrGY2fZoQLJvBsqz5KeOsx8WGqsV+ZZ/iT
6tyiveSnOXzBWy8/LPW2AOZiIzAOr9rzoUwsiP/xKe4EsEq6G7CRsSTt9ppjJ8WaWLpOLA8soO0+
LNAPxMd8fs8tn8cHTqFc7itqUYGblKC8WVgx05l1DsSHtf8RcSLErgJYCx9p9qOssM2tgKRDDiKY
80CQZzUOSBPQtGOOvSrNabtHaJeNV8hR4xSY5Ac+P56Tz6gBslWIuzL2RsOW9UMxvBXrggB913ho
xoMqn2Lj3lkXxXA00kR+SQGh63YFyOrhvZyu+NV+p6vbUWUPPZPRan4RsblGG6ICiu+tlNEtUEQf
65awd59thUXcKxHBVuKjeS+0IAU/qNx+QPf7nWskCnsZiehwIhhq2dWVZ1X/UJQ/XWe+/IpxnhAw
OTiCTWkzEqrX9smAsesgp1p2o3qTeaXuicqLWL3qxgHKLsLVZ8ZbeitnArLtuAri9C6IeMl4cJp1
GqgpEENviB0o+wvTI3byoAbgezpHrMP1e4r+EAZq6k/TO/3m3B34GRgLpYku4zjLjDonpgNRCsbF
T6Lj+ASqsQnitKD/FpGLkAb5Ec/nTlaYNM7p6HdUYFE7htauxZCu2AGekoRTzib+71i0jmSMwWeS
a9iVe7k/WK3HqrftD/F6JNustHUJOp/zJJGk8ZrGaxmL6dpAYxRm20CVr2Z1GYjYGMjcWTHpOHS1
5mh232YNStsuvjLFEB/9fNqDaF2a+thL6+FrXkv53vKl2sAw3Em4pqxmDZOFlpacFlZDSn1t2auO
T6+tnd5418ZTYu0pqj1CPuE1GQ59faL/YN5Tw5OYoZ49DNhcJtuUfo4QDMlzpj54CnZLlPC4z0OY
1i4izxJ0pYkXfwBbppcHk8n05ScrzLdOZpcr5UnwKWIJqrBvZYyGYyCepuFDwEhsYTUMQ2GuncH8
besDCxrIuhLWXfNBMXDfIoxj/4QeHb5V2jniRCxv0BlG2bEqGyrMPFyfk8svovRSES3YvkwjZZuS
YmV3Sz330UsCWy3+hbM6Dsfp+TGMbAyY1kkHhdZjNO6ceLrmrGNV43XWGfgQDsFQXdOQLo/azHKz
kJedod7K/mtEK6DYg+CaMp7i3pKcRvVTN65i4U/Svog8TA5nZmmdWsxoaMOSS/7qaXZFixk2677l
r1B2O3zY+8Oz+5lzTxLObIYgBZTjShcyTGfszrlCXxPooadb7HjL15q7P3Uc4FslZObAwtOdVLha
VA63zT0tctv/gI40tjVoOQxDwqGBTLkUr/Q5XbKXo4eh7lDF4Ht4ypr3mG5Duyj6YaUUpCU0Z/iU
PGviajvTXTJjOaC6kBaMbeC+66cYBYRxtKJDE++X9ji01yrlsXxuOnaJWnKjK2SKR4AhcvTFjwyt
cDiAMMd/AxtAYA9Z2c+5m9bniJCP7lvTyIqO1gGTviwP3UXY6bObzr/9+NCyu8RFWlESYc/AsuTX
OQo02EFg/sVhFvfWE8j8EoXeNJ2LkOiNXdE4NetVifgykPpdox+HOlhZYJXLNjFLjjrGShTmZX5f
rFettWOMw+yCZ+f5r0te5ezFgEAcjp/4KBTjfuUcAreHh0isyJjF1UXFSKfVN7vc9BrIMpCFBDvB
vgi2ksofBkNyn7V9bYXs2JviZYGtrQShYBviqc84oLha2ABzXkyraiEj7Jt9XepCWee3FLcVVSDh
TvP44gLVJtDzgKViGR/Lwu6hKOAFBlD0HxUTKXfIl6prWqgacrvXTycp+yexVuusfRJDQ0z2mvXQ
S9YoSWbHoNoG2xsrl70ofDOyqyG9lsJKbSqWz7QrKTwh2wCNwcKAhnGQdU/pfgvjanbnOHPkaVfo
axYdu+rwPxhrPhj1iwHn7cnKTcn/hSN7zOQQJ2cxCvTxMREoI76ktbdG9y2/CcZ+OJWgSMMYWTxA
tadxGf8AUFhiKrS/iDb1fXWosUNdJLT++BuN/+Ei3pMg0JGNv+j3/auMZ9lONUiO8tAN63gcyeaM
82ArYjOL908iyQxWbLtz1CAAzs/xljIuSfpXBM2wTQJ2+X3mdg1t7r4vD43EIpJFQGwA2gPswq9O
4MVlXGmM2Y9GdTSQenYwbYr/4+i8dhtHkyj8RASYw63EKFLJcr4hnJpJYs5PPx8HOxhge7dlmfxD
1akT4IJJDiOzfa3e8gXp98FCk4VSrTs3/akHU3pwpwWW4VUPR2MpYm1k7acnQMBsPiZWhAChmxxY
jo97wJyk69wHgSaLs8Z0hLa45aeJV61hieOgXOPrx+WvIGL/rmCOxTjUVVw88eObWrA0n/T2N2Xu
Rm8GVrGOXkYx94juJD+1f3H3Sn1rDDCK3gGJUjWq63NVhX1/OArI3imd3CoLuja6l1GDTV3nFwNe
zchXjPe6bQ/VsrWESf/cWYA+sCJx89R6xLDn+O53FuEA76l4gwcrCS9mggAl0qCGN29lf1LHQMy9
uxqISoj84C6c++JFj08Gtm9DBFK1JM+G6a8K3NxwIURX9vUZAdLz0h2k9Tg1PpJLVjQFLAI5yiCr
Ynwe1XjvaPS5x2Y9SBb0Sd9MfQ0LSv1tULZpCShcz95JkYKjhMYQCRkafLRDZt5U2Z8zJLT+Uh2a
tzF+6vhlTSu0Bp8cDBOEZ8Ge+DoanCl+4sNDaHvmCXZv+rHoNyZEYmCTi4Rytl1PKu4NMfj/z0hd
kA2RDhNxdceF4DSvSFyGVGD7wJpsFAiisOWaNIByCgzTSMG6+Q96cXyqaGDuRNs5EIgBCtbpdVJP
jREhhizLwFACKTvzJxDtGUJJupfD5WKZFl9jTMF/HKy9wLgYwlCQLOirfYqZNgEE3RDgeaLCOVSw
n3M/p7eWD1wSRYOmDsQObyi3q1grbv+4wiqtRqeYPb2MxDxEdpKWx+4zBpbvPPp2JpPxEmSVPZnu
IH53OUFXkWREielmqQtk3OK4z4U/eBnD1dnuJ2KWAziyShIyBzQgRDDhRFIaKIa/rP5djtLFbTsw
Ru/RuiKeZ8AGMfpLd13CSb2KgJkjfLwZIUyoCMd5Qx+8mCC57Xn5JW0aVkVEMe60yu23HHKnnK9l
iYEHQPVVZYrD62tWJchtQftE2sUUgmScIX59fDJ4Z2shW7NSj6ostyjaaBW5iZmenhuyjM3rpH9a
uUe+4zScCLTBoBmfxl4sj2VJvi57WhwixlDDfRvZLvdDubrr4EG/YrS0HMzertcnoQ0VfIj14SiV
vjRHKtzdAT3LDrUduaCOMXiQvpL1zD2S1L8KHU4zvYzply5f4+aVsMdZ45w4jElIqZTprjS8w11r
6pOsuXCv0yTk6YDzpBlrPqrJt8Li6QEue56Wl4zrHpdpBTaqm90duCExmi++jrBzGZAyJs31Y6e9
5bWfTR8mptwxGQWlL2a0aKHURiJ2cstnMd+ExqU1oL/QsDlI6QKu1jbyPCPhUzj/EdthvdrYVUan
7Au1r6a3unqf2i+cPWp64d51Y/VqzgEjAAYzrGIgU2kNtSJyV5P5gVND0xC9YoCqNzyX4BtjiX2m
fCF9EwqlBos1nUmIyOTkK2mn0a+n5yKPkRksdAtEaY6lecxwrVwdjpd8dWmp6KT0Zf/4JyvFi1Kc
LS1wZ/mp4GzGMyXzhHFroO+/w6vd/hS8fjJWcGc2omE4KerJxiY6Vrg1c07MBsjjUchsmUl6UUdU
XJUBJ2gppX93M4BUQoJOkx8nC2zGhapjqXuY80BWUBVNZLAAtAuIplMttoJDf2JX1qlvjn3FVWHH
4nEiInG9UftBZBmhrCRhm5ywFRJYWboLOKolp3Lw+fwlDaDDD4CzkzspLlQJvXcbxWMxwc2hvSju
vtpHU3wb6lNreT34OjTSV6RcmeIi7MisaNFOuUWJ8SSPEHk9QgsQWEPbnKYQqnMhR7UWMtb1xwUx
xGmVYVJklzl/FnPSSv4hnjTl7QfXJL7yvQVkuT93/XdRnqcV5itobaA0x3Zm+ONBDlJMzlaPjTZi
YfnFlBgJQZna9oyoGnMccnWJeay9HP3CiwJ7JxWGQz7t7zmt1aFRAlNl7xMkAAYFwV8T4ZRCgVAe
JjXpVEWS+YO4gmG/Amwwr7ASInFhYPU+txzwgOqWa0HDFEBQbGRbJZkAufavGiIVjoL2J2FeaMwh
Ti8NoT8MeAmV2Ezt0Wji178f1KOonAt2bhsaw/Gx2vd5LxqH8k4jzp4gcLr6BXk2ur26ABR40FLu
92f0b1RudJ+MOCwDCgiz34O++rxzLt9aiQBQoPRZ3TWGP0+zh8Uy0l0q7NyGvIu9OfEJFbAwcifT
NTKPQbaoIl+KWG4gc6rqVi1v8yB0dsGugF8BCEhMQcL/4UD9CDik8Osxe9jRA8HJ2yoMWByWDmnX
FdWNzrKRhUkF2Q45NVgTv064E1fDYQ6izz+D6fbGt2rGUanSKZLiZdDYKayuvLmqnfVxHxqqH9i7
IqHbDiBMlwXr4BuTd81W/J+4cAHeeqprD2hfgtvKXRzB+MpR6KAY3EhETnyCbjT9G0sLzmIiQ8cD
lVpxuH7oX+vMzO5KCQUCmQvuyNxJOKjkzSL1wQN2ee9zTsLDql/uIFdEQqxNE9TkYtEpUxk6kumi
p9DxNgCQ3QDBXfsLea34Sh5MpWgf+K74pwYtIIwi/AzEG+BkCn/0FxxtRlVco4jWDyKNHMbrG31Q
647L8K1LR7WGjggLv6qcGU/X1W7zPQbGcgJdZQjQ7SBYQ9WJpZELIRDK55w83e/QCUBFfMonVT72
MwHliXufL0haBHiz9+sgvcMunb8R9+D4inqRLIQ7vXJi+VL7M5AbBDKw+EjT9ZLki/Ocnzc1VwaY
jRGDB5QHa5Ihn2PIr7wPeBLWe0J2OLCndFTEixDDUrtmdx9Xq2wlPhg0l/4TWiTS9x5iL5GaUSb5
D7iekPzg1//od1tr8OmwH5ZtlnYqwzY8KpywxTbVZsqFglb/B+9HIJSchMvaWdFTSSG5MvqhlELr
ecIYW8E5m92vrhh+EZro14/IkJkyYOcbMntsIRAIfj4z1KYgOdW4zCsyoM9Rqc70WBK+N5gGU7r+
0uuShLQDKasW9CLRKhIo5WAObzYODuI44uvfGJm2L9jAL9AlmKao7UXsXRHZAvMlYCu8OhJ3uDv0
hEWBJjDFXsfPG6SvnnI/9ktUEc+HoX0XwsgjhBOwARlfF1AmMJUyYVWhZJO9UYm4Ynje8ld3ZdNr
lT8yti8YkjLHI4acPOIdJV8iekwf8tLNlQtVqZn91frZVNy2DyiCUchVr12KdpBByn6amWNyFjLQ
xIOE0IGgWs9ij7Po61LCBDgBg6YkFPaQ14Ps4bTvuJVaNcWD+i9eFKzFIKaChpjPJpHAZkRjBU0b
IJD9ryQO7DDMDPkrKBrAurQ2yPCtZt5tN6uDJIIotA3hogrbMchC38WUbVQdqGCFuZ8BsHOS/iIN
9rx0sZabSdoq6gzZ1nEPfr8TF4nRQZkD3mzQrqJFg3a17i+PxeZ8BsXBuJC2vIX9W6CkxHYrmJD2
Y98u7Y0384/7UodbgUYQ82jaNx098V4hhJtMkZoFT0jvIc/DQT/09P04TwyYYkLexzZJfcqq+4UR
AGYKNozUYj0jAIHRYe5b+qV033Ruw3SYBU3zwrAfmxS0CHtFZ8wm7RkdXiClYplXrL7+CGsklri+
3O2uONBrtkk4PVVzkK+RDrMA0w3ZVbDghQYvoOQm1IChVkAvsFLjcnfDgXsw9/MaOVDp8AzK5TOD
zbF9ptrLhbNM/pFlBe3qivXJWshWdQxON8PXJY+BDaMK0bRhtTJt13X7jmHIiQI+QeoH9150cu7l
2c2y+3VKJLffZJvxjrIb4q3YuekHt6cpEpDrj8kJkNkxkXvo3EmUFgGEkJKJTRmIqdtv4kJ4PGes
X2GEegYgB0wzxeUfzqUqO46PT7vvwZPdFMgdGhtCcfYyI0fBnqn3cnetggLgCakxFb+xuFxLguFB
B4gBMtHiwGV6Xxu+O97ScK+9vdzdFDk0CuisJDC2jO4haMuxbtdUgDGOYoFWuLwz1gY2xhVXLkkK
xwx4BetFCIEtPj7hiotc53BrwjlKO/4qVj82sAEFeLmwsl2TfhrAVQwq0U9FIl9dCIuI5MtyL5FJ
U9tQAqvbfclPogNUD4nRJA0Rd4DsjlDvYIxuhqVK5lBB0g55OgcqPtZQJgg6JyGq8Mv+kAiMSLcf
T+qSR7+XJe9689qq0YMkud41uemYERiom33wf/NFn9Wfvm2Ce/aZzsThRTgGMHqfsHrA7RHB1+Ja
60UjjlIPsVaFo0G6L2ONO9Q5JqncIA8NmAcMmoIGwoxOHDRUcRRlFiYszwN7G7SwOLbKyZ4khFPC
kqPCEDCsRsyJEgnrKVG7QJAEdeKRdZMNS7iQnA2qxIpcQ+GNRXwRJ1yu4F5WDtTZWL9dNf1tpl1D
vzxPB/krH7i/QCk8HTtwiA2EpgnunPHb7hcMcEWowDuIqdzx6sNryNEQabpsUmV0NZDqaBFwXAaX
EymYcHHSg0Xx6gcS4qem/6YHpmRcNsj7hy0FlA2babqj+YSgTzjFycQ3c/zjI1V4r/VzrnK67xPO
+blP7uRoQfwWRWfI+nBKl7200rCpc1G6OFrOGI7dfyjHH5D1IGPyDiTkHopf3oCg8gdotsftxn5I
HxsN101QzGAkN0er4OOn+YQh5heTX4A5UCQsUQbTgck8By7jJV4PQqPxB5hJpokfdgzT9D+GMqkW
MEZrb1aIZlR9rU7boiT6HUnXJm4lRnU3vmEU4z98Gko3+VJuM1NGKg6yuNAmj26hH6nO5MxdcNeh
JgTBEsiFoKrb01jO2JihClhtBeVwt2/8+WKJMHR3kLSZ7rUujpahmOhkJnWJtyCTpUPnnLVl8SA+
whhKpxEMrGyUYYh7ENHgKn7EeCGsvgVfu/FfYeei71j5zijyNmJf/5t/MIfgGbH/UDIxKlXaYJNf
3aQPJtnzSyLtbrhTgyXyD3kdEqpWLC4g3QL+xir0+kqBC6j3hY3qgmH1Gnb74XOiF961N+q0LOyf
h1e0bj+Nn1NrcNJuaXX0+uqI6BTFfOE2p/ICgHHHCIJZWRRftcSZHP0A18MVTrFEfbIrvMxTPvFH
gl9bf+O5BOXNoNzYkf0ZoTBwy5/lScE942fTh8FO/lgllzIGJBd/De7Zon8quDXoL0wvPj5eVYQP
iKkgifkkxMlOXLugI8fSH0BcPpaP9Dy9mPyQEOspYiWu8rHEg2lfOdbZ+LFuEH6yf6lnXDKXYUf8
fwofSX2y6VKU7FaC03fVqw1+DisCLJVemG6JlId3vEuO3R9sEXr2WfUhHNZu4XdfYCDDYb0UkPVx
rPowF7szUAPspWAYiYSTHgEicT9Dj948se7U1x7+iF9c8zM+8DltH9HR6Ol39Rv5zXFAxYNbwgNO
yxwsXzCabF7hm3qBN2o5mWOFkIAgeA5Oa1ulC3aA4zzcKpT90CYc+R+g+DgcSrs54j8EB9YI75fi
Fcg7PhK7g9ZhR2HSakfFr3+Z8CY4DNW78SK/uOwAh9LBL47xhePWrd3EUS84AV8yLIt301/6I74g
FKCS+B7+UDChotxMJtEOXpHZuJkvO4QdOki3po8q3wFJRm1YeZLfedMR+OU7PxPkFhCUfKxeBv6k
OSpPmGi68ZmYnksWZB4wljfeWNy/2k+z7BiqP1+b71jca2zJ/yOltMt8Xp4e37i7I3qDyw9q8G46
sORoPv7it7vfE5akfKQv7CaeDH+x8tEhau/9RSUalS8rHrMQlCSy6wAWnz2E8psQCJH1rJ+GcOI/
xW3x4xNVP43RmuH/ckNHd+al+XWQPBUnySWZ7ZBdcfVzFXs4JeGKIBCqxVP+0Zza4Cic2YvxFWLC
Zf5fmNScmlN3YpcM/GXhxmAell38Gb/EL6+ibqHp2crkuLgWPm8In5fmD4UFC3Cl5OUW1xw4DzFt
M94pLltD37zMnsFOZnmfd1464ZWG7xx4UoCSDPm+ifestJ++ki/a2WrZHhNGt5S5pKBVrBfJpQc1
G28U6Dm5cB4Z1xrWFJrF4OdgciWiYIhflSTiwMofZxhPnwv0DfTkuC9UaHndkVlLja8nEiRmkijw
cREA7qOa588SBheTg1xKeIOsBd1QC2FPPa7lDa4KzG71YgInsZQqXA0Xcn1eAZDQFc2dM7cBIo45
d4gyND6SN3QVTFkn6dCnT4yFDdIBuKKJ6JAjiKoIDSPuuBLToGrnru8oOqFsvNLu07uu1iHFl8jY
ac+43KCuN+VXa4EgXyYr1hTGppp5KNFEkamD2BtpC6OLSNDie1TUyS3aBxl6AmLOuUYBoeRvnbTH
dxlZQIHHBvGxT7gu+lZYhLCOnDIYIH7s4n/IYyHcQjE6Qo/1UQb6eJf4SNzD5SS/iq/33+pp+uIu
PS7XxxuTBVLXpu2u393/NMTbySb22fLUGOGBreKa4ZKwq1XHPro/i4f+feqfkrDD4OspfU4j/ak8
FvDtOqHCeQAgz8yeq0l5+LI03fpheFeKSnfSjPFk1gi3OiHSK+Ow/ehv2KFxvrXPRQhBiiNtthmg
c46Jim/C0oSuukIlDntKvED5WX8tw0m9OppOG01gi0SPn5mCc3phawMXrnmyOZ77H8pkoIruQPzE
GaERlhbG9+PA8fAqxGc4ZrmF+mHXI2pzzA90qR5cuaf5XSJ2HNlZBmS8t879e/y5LA5qkM39BI7d
Sgcb3J/rqETrj8B2sYdvKDmfy785GoDUdyhG6jPa/d0qEY1KLq4NOg1nLH1h/suVSlxeUh8EGPh/
WOi9NX7/nkaNJmMIY+IpM36QuMUoXd6xL7/CTU68p73qvuJjd0AOgUjTr25qhCtWsDSxjTLyJP+N
geQSZfQ9vZVH8Q1690+imui4WUYPfb1lICI4IRIrPaHeWNYZeCbjJccz9hqShOevqB6slviD9P4z
1ilGODq6w0ovklPcNIzUuoI40BfzIRxrvZPcJBPfQKkK6aVvPhvzo6sIh+QE2OcSYc0OlNSJDUPb
xc/AXAW6t8cLBeoptf3cOhnxqT+ltUMzlC+AsbikHLQN0zjlDbJs6Njw4/AXPRjpC/boDNqUDDr/
eeCcxe0dFZBpM9wuYCGmBLvtGbuwXsVwQuqjbVHEOCybDgDaSAwkVoZlBLyIx64khjV1hIrRXAhf
Y2ZUdmcmtjzS+sR27oX3BpCzqkrLz6UQPyYMVS2uEqmzvlrkHgh9FcW2ahm2Bu1DlSqoqWCvxtJ0
qDXtjSpoqi5oo0YWh7Gn3FIXbsj9OB+a4YI+jiTFHn3xr7i5ou2vqoz1U9qW3wuEMyq5ZdWnE2Ub
rhJIfi5oMCER4QJO1NPVeHwy/WiXm6g8J+pzOXozv/aKSkz0qw1CpL52HsTGOkA6iLR0FGJ5lOih
VCOW1Z540IhaNiyhfs0KTCpv8E7qxBOQB9ETWfNtXk/AQnF16dYjTZaGcYq2H3OelFdxbBJ+hNs1
C3y7+MEAmHTXsV9QRz7erOkwli6BFDDkx+LUT46o0zLtuvOKJ0617yx3gbOxPrFKapsmcCRblOOL
M/8HPU2sRLXuIqnQ1ah4REIaoO8eMx9mIYiRYkQqeNJwZPQpoA8FFdBKt0Nl2XBvODEOm1uGrBPv
rd/mrXpLSSpT7SS28UFgTKt3TDnPiUZjOAaAfQPLQuC44NyQfVH2ZQzpBpU69kwLpONtoB2xBEMc
d7iTbI1l/cbzsEmtvKjyS2I9i9aHSeW0HIoMhsgOH94diGk6fijKm5KfBjSpZRXRojLCpXy3BH9F
nKadliG05mMsRhK5XdukHs8st1P9l+GckGIzoZi/QtrEQWoB1cNxVo/AW7F1VJkBashAwCGwfkHV
xrEcPLQLw6x/Qxc03bFUD+M9uCvwxD0C5JrnzkSDeLaUj7y5CHo4l96Mp93DKXERLI4FGjnS0XER
ZPD3gytAjljvLUOSxxIEdTZuPNkixxEtWscrl1b62yo3Br7YRcovWn7JzGszMnbwteJ7Hp+NDFDy
MvQnkxI4+SVowxieiY5hOk6fXag+htdjEYrM98nwo3KlIVrIgI4a+SQ8GEv6CgfxKfmF+7k1y7aa
2CZ4IP5Y1nxWhCirn7vyXOBA0j2Rb7NleYM9J3h9/a/tzC/MEVmeqEl3iN7r+hBjKMg+dpMZB7EQ
x6y+Cmfh0mAaQ8hgAJ66wl9gQIfXEKgf4fEIW9/6I3CucVTPDxR35l+XIM99laujgFkQ/LaHhymu
UWJ/4BXErEiRJoJB2xPxNjhPHbLS7xZIeG6nhbT6mow7RUflQmZOlJw6EkyK7cRC7s8xRpNGTVft
G7epz7we4vtGI4Qx25skyof66qqr257McUtGW7gCXHzh7PaY/kkXsTjm2WkoX4csMPsXHQs0lmt1
4HETu2POUaxf7y/30YHDY54alEtbZhtOu1v2H1kLDzcGXnLmo/DBrpnG1778onNocTrDemrLXt31
R2bnJ3wVGoTrc0hq+7+i3hFuVOv43EBaJXKJRVPU5/rLNAP8g8z3KXjcMJg5LZzEnFjv+rFy8A3c
0dztMGw4ESiX6v+7SgM0/i63+aWjU61sg+CHfe3NnK6YKCfuSPlG48reVRyUbAagLm5tk2MU+Bk7
NVyZAirobot3WqFdLcXx0emVqxI60y2kY2Hqgdh43z0vsIggkQCtcseX067xNXvmzXL2Uhg+QZw7
KHSuFL5wfnHgxX1dvohCCkhoTbm9Tsrv/ag3guBIFdaainjqOY3J1uscQIE7igXlaW7f1/o6wFEV
6Cbp1MkzxOsIZsjql2AI2k8mX1H9NHRcO6A/gKGWXhaKMBo9Mqyxpt4zroTMQ+UI+LT5IqT78b0l
J0neyzFlIdsSFGraaOmUusDDd8ihqvtQESvBv3Fw33pkx0dzsiwP6jboI3W3QOovmxxnTw//UbXC
uuygYhEDSN566PEYvj58SBHLP4wHITZAWTCki7SgWNqke+bXZjtwXunLoCe6OO+pVPAHLtZQ1rBY
dysci+JNOQDkYFP25UB7sNyoGPHo9qXNNFajEH4k+B4c4qsiowKloml/ltEG2BZ8sIdYdRlYQafl
3/weVM/U7N2X/rDVAxPGk3Eb3/nVGXmVWGWSqgvHGZZtZPwqH9DGsI7dkdc9qXvpJb0Wt/yoBITP
ws7meKePotFFEbtDjF5OV7GGUHTmdO8MsnNONNvt7KW4PeDigsXMZZIcZhYqDNI4bKBiW7Z0Uf7X
uNN+1eCTsMx3yXtGXpga6uYuhlBEbwTy8gn/aArWF/m7uMnsIq85k5ApcMIRobolg6rf3ILH+VRd
7k/CP5ZZExS08yj2WBa9z4bnE1YIabNrVfCS9oQPW7JLJLNRgUZhD2nPyW15K0po9vuBC+mNgpwL
xC8Ybz1VbxoO0gCz1YHfdpvjYW03MkzcpPfGBKPuTyGim+6UL1dt17gvQ8nEyjDeA8iq/5f3kDS5
KYU85IcIH+3kwDovDzj90xT1u1v+SVsgBLg2q9/93xZJ/ImI0UHReOOSV17H6/xFZb+QFvqPINAn
7E8l02Y7V8iFcRoCA+BngSvBIHG7PhQSbIKwVXVK1Mx4Phb2NLp89fKTz7/2fyQVcQjxW2ZvMe5E
pC7Aem2CbPVpPyeDmXq0MKmm8siRVIOl8K/6vfzRbuK1/KHGBHrb2tt/SAYBvalUuoMWpF7HpG/7
5HQK0mFzLchfeFQTGgRM9ixb+GWDQQSSCLbdw5TlIKGAhWdO/04btC0uvCKwO4ArFduGgT8jaDFv
x9cb7HydnHKGP6GJ+X2EaTRdi1fpJ0eufmVhw2HXNEgPTmLgRrKzdvUziJmO3TMOP9Rf0AAZgexY
8NiA5jUkxF+qS+pWvhADaJplpt825ssELZPHvEUqj0f0O5gKfTemS2FFtQZaxaCA41dE5cXR+tsA
4XHXmFjlUtRgO/hsopGnOfWyNw1HOMiiZ7kGpD8hsVYGR2JdkarIl4HZ9CN+tskTW5PHaB6TV/m0
XvgUBzmWswT30/0pfeoBChe3tsmKhMJNiBGBA9hm4fm4L1obszPEJfen8lD+WbABdtqLmtpGSg9/
4vastc0zM+VGhPOJXxPdyg9Qpg73bRu7OQvXHtaUrdea5Fnu4u9tHeGwSR0KfwT9awo97aD0Zyk/
zbMnXKZbHuJvhPFa9T4ILkJ34x95qi1unX9sRRZaJeznI2fGYwkRSXAzpM0F9b8lkw7rZziAkCPJ
imHdDlM4p3+U653P+F3JoJ06k+EWYHsCookjR6Ba/8ibpdwOeR4ggPKTttfVrROELcKFwffGicZ4
GJkyN3HjlSqjFlQ+1yEOgQTi3mV+JZNNR8KZ6TUGiDLaa8yWXIhbFtPGElfRPcnF0Oytf2nl0fZh
r7Mz3yomi1AQ+rt3r0qbuB8S4GiXVzJbWoSZUIICDf8D6CbcvHfstHArDgUQGfK+il/ikAg6JgmE
JawCgzz8RfZH4zXDpZ09hV3X4BZK8Bj+pI7CGbjUI35lZIAe87M8icUj2s0HDf5PCuLHxabuwKT1
Mmim17agPNjrppvAflWDnoxqjjHMXEeHHX4nUQrXkw+QBh1mVoYwFzJMFFcH/hc+O+HekukuHBkD
5Clo1bcu/dDj/T/onSoSFMul/IzN52p9MuNwwTg/91SYSoNb6YdEPywdWXehkYfN46jqx6IKwBl4
7bPMMw2qfh+P7j0J4gH1345Q7waDt1cskOFTCvmB0CujtPFDwMgdW1tMUyFKMSoBWxAlTGZoB7CG
sCuUQuRTNuxUUgwiylQKUavYla/Vx/qy/v8wmLrgzbbgqiJsV9SM5QK3dYpRBdg1VBdm+ls2eyFQ
7kFfjmQxyi1nW6PYiEMfwqdxxHRkvxon44+0PZqNojoYgw93u6EufzxZyimu251dsuTvx5qmtj9P
xAgUYWwiovQNzFcgcddOokA2c+n/YJfQPmPCAH14Boi6IllqG9SGYAA2BHcZXh2FCC4oum0BDPQ7
KnkgoV+EeAwHOsPN4hCNKqslW6HA+ncvXQ4pzNf50BNhTauHM8WWSWmrmJ4VTqz4/ehbAvSfIB+P
iH+l7MfkyokfzJKRHju8PuABs7LTykWS26gei4QLhg9iVDONDCx3nA9T75F6yzyqShyT6QOtJ6YT
eMJUPlg3A6e1RfcVMMrg/MSehcpykPHagWD0pgs27n7S6t1XL7Zco3qSYTyxQTDTEECe7NlyBkyC
ixOdHZwv+F4qZu14wQsh65xnL87QKHCeuRIhKcM9zcMafUEF/Rwq3LkVPHINKyQCkk3hN2YvQvIk
tXQkfDItLq4rtPHoNQI4O5WKauKg0IgOJ4MuEWY49p1UVrj9Pzzwc0bsbMCt/sAO+/92jPpHZyyE
XYJMm+Ixu71z0PPEci8bXTZ7e6QUkZZDVx/orGl67zBhipDnrwPrpSla+quGR7l+fOjnerniTk3s
eWfuphrkIOrxcqz8TqNHijLz+T7i2h0lVDZbTeFkbDFa5bWM6uxSmS43boMCC4c7gTVfHeXFBzEb
U4Y9hx4/i/LlQe5GFuYQOZLDSg5Eb3ccIeZzYT3nMkv1Wg3052+NwAkfipgDxhiw9OFiHAT9IizE
JOyJ/pGrQ3E/tggvGRIY+M9eHrSeGf5em6U0hro2D9G6cI2nmp3fT+XyrODeOOb/GkH8jdkCfQI7
ZgCOm0VWAw+CfQl8Zl0nfCIWBHCyO5Xvsn5UE8z/zEibryKWCCmXuSOK9gpJ8adAA++sGeinmQ9X
uYK6aapE0upOzi65+3CaGNWr4P0gkljtS77+PyYFjWCa7HJxkdvCO1ChbyyOlThLGTIRjaWDkEfA
L5RJi7tUISKg+3BQkAxRBndODpaj+y22+R0xEJCkkDsQBu+xuiAn8fiZPsuolA0/B5l/8AQw2QOp
jnDJWVMnJc4c3gZ9j2mjNiiqf0hAhjK0Csgne8gSoO7pgLG3fLNE0vwcMjuFzJFxAEIPis9P4lT/
FMR/GAwxPVW3vytu8kCqHoepm1G6vxUhMjRqJZOaLiy1i67CS9kbyPnvHFWBYpKPAL7T0hWf5uqY
kPnRZqEJ6i1VR6K9+g/esXo/GvieOBVWgblTJz6FFSg0L6rOgWE8xpsYs1K62MqHETCASY/NGxNQ
v3/hcHgwznXGF5EGc57BTHbU4IwfYI5MM6bQKzqyChbn3CHk62u199Y1+VTa5FB6gIXkIfIDIetT
NcWnyX+cbw+4XYwtOVvWPRU6aGnzLLumO57UcH6ZoRNxxr2kCb1nEgzMyQhsoSEBHpPTjy5zu2+u
K4uMlCUSbKgU1nPyON4Ra2L2YY/65QERiAniJzYe9BBv/acKTXtH7u3gAIFhp/vTM1AAq/+csQ06
8C0sfYf/lEvrgZNy7cvYx7GrcOhw0RniUyqO8C9dlXaED1BJhADE3SEs97jOTHxsN/ELd07VH7bR
gXBZWBwQ1uCemKst3Q8NctjWNhDRiyjj8JO4rL07tUxpd/yWdAR5838vQXIMj+1+omqoM4SItvV3
L+0Wl6vCV1q3BxOZoDK+xINj8WJ4cORLDYctUbXAPq8UqN6oL6sFZW2rnlbYzzHkC+tPJ5Nr91ia
w7qqoTZWIbYFUZcIP3Hew+/oHE0y3LgafyHg1oGqZ59Zbr3+ZgrHwllWCYV8GcZXazhSBSDPJ2OJ
ua2JLwjW1BUD7uy8EnGA0GaUwgaDA2OjpdHlPTLUVRR0JM4TnnGQibTBnabyuctkDRrk15r/NisU
MM+gE9NurZrs5/m5LChZTyrHSbFvTws1vOjJ8sloSUS/kPNEpBLfGV9y6kqJdBLi5FZmHhzIro6l
AW/o8WJB1W8g8keJQX+FezhwFzVButuAGgh4qm0NAWxEUfrCkmSMcX/sL8IQKCAXj91Cj6sE/MII
F6QxKJlrpJSnoBxkRUFX9bBuh4LKjKHYVwLIipvpQaEBPB01rL7gEQjs6K2NoPDbSKAISTfXgUA1
XWKYJ38wDuLyG1d+kyDTv96tSMa9p/Na5qiZP2YHjsYUs6f2wMh1AmU+T7i2oJrjcc1bggRADqkr
KArxQvLllOSQ/tBXJ7F+NoHxy9fFOkhtiKKhSnzkpw2WxdH61yruwCRUFmwjO2bThh238/MqyhEm
JKTTYktPWUCt49TZqcuep+Zmjq8ZluwwpO5VBPYlP4JevUwYoAp6BF9DyH4alfgokNNIwccWPZb4
1N2f7+V3BlUOKDWgtK4ZoMOisa5N/9bj6DFdRhIU1kPd7jXGl/GpiF9EQFbEEWj8f6rWmYY3U86e
CnM6Sm3/NgtYIbYJEDXNY4qWPOfh/97FOrUB3/A6ITRC8R/k3AhSiIqLY03A2HU/MB6a7UeMh53m
kGg+e92NW5fov9V6Sh9fM54YSMNp3nqC8Pi6xNWQr7JGoorSNXg0vri+MuMZ52OK+RN8nkeobul1
gLRM8oxdccveqZLk1NE1h5Ok6CB+bM73mBoAuZzzXKOzwzd6LTWcs25J8XjV/2PvzJYbN9M0fSsO
H3VHDNzYl4muOgC4iZsoUht1gpBECvu+46L6JubG5kHaLqflKmfVVEdNd0dZzkxJpCgQ+PF/27tg
nRWLp3zsOzTmk7MQAIUtVHOlWCjIaDEMeErBKn3yEp+s0S3ZEBSB7NAHO5aVWA+olDSCCkKkZPDI
Wkqec3MLCy7MaTmym/aLoXgW9YFJ+ip+pPZ6B+U5NAfLW/fLch9cMgGgy7ylmkKycGOAoNHIrAFf
lNigrEskKsVItUPAc31+afpTgaIkWFhc0eK5BQQBTioa7ZU3nyhSuCUYGz9ZiRruKWcL4PvkaGeM
w6xGSoZxOQg6Aqy0gBMCxBekcIrNEymAsAKUhduMfB9GT9AJSfDR5taTWw1oKJOt1dg/FOqjmAvc
9CsDBaT2mAJwiPJJvnUt0G4GagY6qX7UUGRJg9mIBjh3uacfA/c2K+5x6jakdRZt42BnoqWBOXyZ
LXH9spj2EfpB80LEFjhS+srC0ujn+Yij3I18LwfLwD0KyU1BAO/e1WpyfId1TeXaXnrjLiA/1XAJ
Go+l9lJQv/brSWbBs/VtdKNPpyBHbWZA2wSpP4rueLKgyI99uIsYl22rbZ8AU1pF8gd9HA1dVhdV
+k0PvYAbkCF2vNUGe0A4lwMLluiUs6rSBmAg3n34KpbzXN8P3aFGFifeaACu5vGHqcw94KoU/JHw
gkZg8BTSIEUKOkF9nlkpSUg4LwqMmagOmuDg13u8PKxyoym3agbkSBnu21o8SUqnL4uAe2yQMFYJ
xke9YUpYry0zuS2QGSZ5RJabHgLWb2CWwaSVqxSZ0XO4u6P5Q9tpEsqL9nRpxhPTqkB2DJ1J57yy
kKsHsgaHb5Ukt7n5VE+aPMumXMcWSndzMZhJFsJZ2ELSLKJeWBNahxitCJvJTYVYhg5001butHV3
M5wG0GTx0nMX9Ut18S5IHneo3fk0NLYwGd2Gpi1TBTozLzFaFubKgr6bLQWkrJyO0mXNTjhzvIVy
7g80vXK61QEDoF0R3rctG+Vr7a0ZqQakr+lNcGK6ho0bwxYKTqjG6TZQVgRCqb0LWEgNFZ/dgxQE
b2yhr+2kOV5jezYiIFlkuDQdA3rs9JZy0rCZku0gZKWg/97pprIDGZM1D822BdWSjpbDpSjnHgQf
4JPId0H4xeBa2Yf9mqkpDHi67wl0SuQ36pOFIJe+lIkGIyi7Ox0OjS4tg3p8HFQcFDrkS2SMjCOo
+p6Wo1Nigb/qarTnZJP6Th9je5A7plUxIudmmT5IBem8JNZIsAG6p49JM3fXj3NGSDRusrM1OiYE
iH4WDiut2GY55TRWNNAvNqK11KsV53041eAFLSyUlkO8ffWKWw1W1bApYPHFAF3neLgENMLzg5Uu
O2akQJGIeUDbiII+hD56I2cleo7rfSefap1MZ/JgaNQZdxl3hk7rPqfm2dVoB7GmNTzGAffCLrkb
3ypzjsNOsov6O/YYuN243qBaWTFjHKcbAYyapG4CE4EA2lzrSCYtd5R8Mlus4d+h9YEIJyjHaG2C
6TAhVdFGhvHtsNWse4AxxkrLDp68NTHtFsEbM/N2+DEsFtL0gJdkquA2sB6rg+LfJ9U6wpoKkZ/b
Plni7SgwstHZ05aSfJOTaY8710SSbN3C7tBA9M8zeTKCYX/WHgRgXpznFHVOKsppFCcoKwUEqUHr
EwldwwwBEaqQaBQo25KTSIdiXPjFnlknmkMoeIY3QcRg/5Qli+ZiAOWDqdeSTs8k4LburkaKz90r
k9P4jdtvTB/BDIggDruuQREabt2KzHEnumsMHzVxnaF6gS5UuyuIJilEhD0uQhirIYmUG+tRgyDP
lZtZ2A00Z4xPxXcfmakK6f91btA4pFGwkBkWJYsUDj2DIRYPuBCAJ9KqzDc5WrHjgmlccrCAHNPJ
r1YKkYz1zBqRlEUWaWe9pvBoA9SxW3cSpDWttSfB0e5dM5hXPi/ZP/gFY1gbenhH93LAaH2lDcv2
RUKQEsvzeI7N4hz+OPNhBhVEdxI8FCvJiRB8FIZljYEjWBxgHkgWBaBDHbqtOAYh7l5ZKG2imsSW
Jw8xsuINN3JyMGNNWhYeg5GwhWLYCtU+9URgVgYqQ+OkHapK3rtVoELruzDXNCokXYY9XXJKw7zL
nKZ0ue4IPY6V+GFkwyKMLYCCrf6hREK6LnsVpBhslQwn7EWZ72s5f0IkE15EpUEkJOEJ6qFC27a6
5l07MkFD7zpqB2ERyDXCTNWmlGmFuvR8mPuudQ2jjMcMcK7ONgX8vIZeALSZdyxLcE248zJ9q6C2
wNyMtaePcLVzcW5hzzeAhMhV1hcS/VlB90gYxXrXQbgcK9gFdSJEFN/S1k/G7hAMJiS5emO1WCjH
4tXEcglBsCA4kjWF2DfL2mOkHJLspawfGDeZkN3uM7wQNH+Xlu+N/Kh2zBuLXeHujGGO/QdenxiW
okGi6feRchIslLJpZYsbA0OWaibRqmQzr48CFZGcn0X92HWnDNoj2V/X3HTWMc8fuU9kndW5jLaq
d5QlGn4TcaKBpANTPXwLA9SHucUGYc21V/WjnjIgc1/VjDnlja/cq0jLVQpNzVVnPljaph9vMKOq
UwRMH7HWlRtEJjYqTYreEIINAxKKEJ8Co+iew3xpYqfykYcYoDsuWZ0l3SvVtoWBlV6I2z6YJA+C
s2vNaUHTw3BKTwNRJ6/ZPcE6XXtMrALTe6tzy+IFOngCrvqq5kxH3ARNeRMhR2rMjrZ9UqLr11C8
eolc0fx7o+zFCwvJGtm7dALKi4MyEUepRwNsKfSIHw/9ECwfqVJkAZyWRaRIMGEQhNxkTkwBKvsb
Y3zJEnT2ASTiakzjQ39BTXMoV7JBIh2NljYbulOP4QJGyVaQ01DR3zSPfSiPQaX4FiaQMkz/t8p6
IGkZ9614n4OhEN2PgDxf6i5yOPeTG8V/6sKDaD1KuLpWuJb5B65xXB0F66CVEEX2eXlig8dSLPPX
FVo+QBybopnE1ylz9YLSY20axNR2U4Lc8xjYmWeB7AcFHrlbhIVJ4aBhF2Zh0RfIgDg2LQIwNcue
DPBqpQK/V0QmSJjYE0xIDcRZ9mL2QM+6HshJ70LwLN1dKSMOLWLZqKPKxbwprw8JvKH+pUQrg+2/
hY2BgtFzB+eXUxh4iCV1d1W4jJR94L/77sEktkjZpRDgc+wFZUF4DvxLoO0VILVdxtPvm/IFx9xc
fJMn2xeFcbiAvCZACN18a0nhB9jWixSocSreF0ypkvpMH6PI77ViIXdcwrFGU28eaYdUeRC5cwP/
AzZVZialzZA+yNInX6qbVWkyEPR9BuEC2ivu8ORqws6revRXq9vz+FEXj3kImogNNYf1oMnnwiDX
QfFIeIdswIzTxTKi3Aj6/WDQ7J8h3aYj5OiLD4mkH/oyYnvdVedu2Lf5fsyv1EUKtwECCTRnmHX7
ybLplnVOJFyE4X3X3hdjC2HiI07xKQk3abmRQQda1auV7FPEBtRdR15QJrjAG7bLQBJWdY5DNPtp
uKu1tRTcy4coPeZKvWp43clCvh3fkKS09MbWpFe9uVWQrjHAODz78qslr6JunVbbBj2/coO4gg9Y
irFFI21Mfj4uelxIaiYyiPbFo50b5wQ8EaKcKrL0HTOLBzcKHjBl7IXgpGMxq90n0bGXdlJyqmS6
z6+B+xCBMKu955RxH6pg9b3PdQCdMr6kew88YLjCQ3vcR/c5vOOOX6huASBN8toJHJ7yRlpLzQO3
A+dNRl8Z4ZzBe0VCymiOpbLugxPAjjzHi9VJ90zfdPOhRXQJwHGSkz/QSl1Mek7WMYneSLnA7JK8
1GyeYXSKs/fIDXxEg+O1kXaYogkIDSvcyUx7mTqzHpF2NKWDn55GaZd4G2rpBB04hfFIPHXlGAEN
ruzU3I9utRG0Q0OixV7aCycp38SAt3tmbWBMoTrmOx/YtJ7v1OBB7chDbElba5h+gapXVnF6YwZv
uJyqyRZ7dm1St73pHUqeOFnKl6DbxdVTqt2m0OM1RuHVRkQie0T553mQANQ0MhP/pkUNwEWvDgcM
5SMH2d4g08glkpWjcPW8OfRqcWPriAGG5r3Bxe66tdch0jmAmyGUpuckfNERx45oLjP82YZU6u3T
oBzldKEVGw2km3aQG7jM4VIIbk35pKUw64pFlZz74aYm8ambB8V8iptXXVxEAXrTDwS6oCpuJHwg
cpemUVseE3OZxd3Eyc0Bgkq+6JhoaBbu3JJJekTfxHQD+EUwMKVNaXBVKQohZiqdfMU6RhKqcKLA
FZJTay0EgM5asQD4epbKnk0shTAm1zceRCwyVGiXgVg/1/qi8zYk8AoKuskpCl5j5a7vX+V4G8EP
MyidOxROUYVJ5APFojS8ZAPqyQvthX2rzN6bgDk/+sKIlqlbMb+pjYOu74RSo496RywBauGvrPIh
AuQkse244jEsH1q4BWp8X/pons2UeOWp25h8fOtVzCjBQ6Qz1gJNwDJ3SvmeQWCmvKvC3eAfyrfC
WHjMgZDKZ6C3xBMx02aoktQ6QnfP0gheXZXgKT9Zw5tUnKISJa7uXTPOUQcIZkGbsLFWqbwL6nvV
nRoNWXisvd2ob3K05sSlzoSNST3RMn80UCHUkifVvUnajVJsG7Ts82sXvwzj3igeowqB3rc0XRvj
krzLiOlvoLKA4A0yhR8N8+kmpi0GvIGSuGHmo68a6IH+AgtJw9iHjNPN/sAOhxUbyF/lw0u2Dfd0
xL4Dzh44D3PN3HNCDiMDIkHuSCGGd/i2Bl4Orltey+oc70XXXaH3j/VrNPFiqZTd4kWTb/E3NJGl
1w+58gqo0UrX3PpGevUR4nMPdQJeYlUELy7yM3HIZ9txWbhr/y3KMUyURfKiKpirwk4uScHwB/df
2/K9MkixjOc2mSXlLlC3mnty1UudfBiw5cMn0XwIgeqWpNiT3N6NR68aQ65kraU6CgN3LmLnsITp
RAgAN5ot74H2k1BtM7ijMVyCYgStTFu+S+RVmVn6otFR6BTaABCmvP2ylLuE4VtMNuOB8TXKA2WL
L+76vrFjDYyH7h4R3I/zDR3iiqJCWEtY2tEr04G9CCW+wu6ZGfZYPnTZrnOXdYGMOmARvJBIcHAQ
QTpj3EbRrTBLkzdJPYnJHQjTkOiJD4nFRUYt+6NDssa/o9lsVgUClwd928tsQus4vGsrhOi1N0JI
UOyerIq+T+NT0ZuyS56EtDmDvWENXFU2V9WW6Asu0ySN10qaEsJHgxNnl9+Y+VmGqoeTw9yKJgLQ
ys1upf5BR2GxqpZKfy7HJdPVSnuohHs65xmJLbtEOZOGW02AZ+C3zKjvRLi7ytVTHR7spL0IIi+d
8WYKbyOiJozUbUs3HgkUwPnzokMk7FB2GIlBicTnhWZKiUkgu8SXMrnPHuMRmannDBnH7JDcyNUz
e51tjSvD2hvghjww8dJ+LBYsY707edp7C5WsMzHMdHp9FnRrVTlkyt5nEgrgLWwQ3haRfnPUYnIe
FWB1Coc4fsJQ0ATJ4h48dOxCY9ZmwGDX4E1T4dAEoAaQAFHWXbIIpRU1ovXKQZa6gI7GBvyoaCIZ
7tvTDq6FZ71pD1VorKNbBts1ChLwn8EF07Lr9pm/R2fUCqEdH+EA5tFjmxOAtX0Mvy4YW/rI57y5
HaapEHOl+iYRMSRFQPIm9UC6IeIK1XrOUotLhLMdMb1Xi7neH1T3jhwpVZ5lRmP6vkUr4oNrwwmN
5XWr3IV0Ba/jcB5LbrOGTDPdydDqoP/4ay9iqLlN2MswRom0lzw6FCYQEdQ/yLqDdT+uw5EG8N0g
vrd4H6yGAqNNoItTD022VrHh1HfJuB0A2+NsBMm+dlTso6h0OdYoh7KLrNKWhU8Pp4WThMfUOO9b
phh2XBzlhBTysSwaGbLGM60XCQwoF6F7pdT1lTMjQBqcJg21wuEtCdqCn86M4wCv4rlS0TVZjlgy
BTgjzG3Ud4MaUzBm4uiNfP/dv/3x39/7/+1ds0MWD16Wfpc2Ca2TtK7+8L0qf/9d/uO3by5/+F7T
NdlQLUXVDVUVVUk1FB5/fz0Gqcezpf9lGrWp9OWAeVu0yE0UA5zhA9qJCXIqxg8Hy0FU+xbIkkQp
fHkJ9bZyQPbWpu8v4ZmsglQ4MIYa/ZWq3VYYOqTP+bCsvmh1iMFtC/JddJQU+chvHLms/erITclU
RNGU0ToXVd1SZUP/9ZG7ndZFhsvIP/KLAoW9yT9ca+4sbZJJaQUmD2BLXN9DTq7Vtq6ApJs8Ssqz
iEtFppTuW2cpzBq6kcK/tATQSAbDK7E+GrzBJixv28g0DrWuAs5DgX5mKp61rFr39ssV+LdfXYLq
yyV5z3IGyZ5ff/ryj/dZwv//Pv3Mn57z65/44y54L7Mq+6h/91nLa7Z/Ta7V5yf96pX57T8d3ey1
fv3VF/O0ptNx11zL4Xitmrj+eSlNz/xrH/zu+uVV7of8+ofvsctL6+nVPAqg7396aFp60rTU/rRU
p9f/6cHpDfzh+33gXcvfPP/6WtX8qPaDZem6bhm6JZuGJFrffwfBm0fEHyTdtHTLMk1Tli3FEKXv
v0uzsvb/8L2s/MBAVjIs1bQkRTOmW6HKmukhSfpBtxRdtGTF0A3RtMzvf37jP91DP16xP39PyYr6
q6VpKJJl6qKpa6IlqpqiidPS/eqmCspiCDz4iq4Xy+0mCcdMcUpxhD2RFEJB1tm4orFSUtNrHoNE
K+NTrBc+YNZSVeXWRI6tVKAku4bYeS+yO4YIfw9iKsYLV0pEhjdWUhpQHi0xYrErkl7i9mYaPQmE
ZpUyHBc9CfNtVXVsiMOYD+hFqWmkamsrzRX/ttC0VrymRWwVKQIPfpgWAOeCwFqq0igyMw/d3n0J
tL4rn3t/GFOMknu38cH7DWNbAhHzxwosWCUFzUj9lpdxsfRbZJNPRamrLpL9zVCLTFfLnDzGlHz5
lChUEYwMTRNBZ6U05Kp1+sCYxk5Jokk+XYckj8n4oqGLYug1EMKV11IrjJzmvGW50sqKKl28jQw5
Le80K0dgTs+HVqNfWzfvndJE+nIYa0vZVrFIV3x0PUJjJWraa2FpIxlxj0CvNvo9JLkyqO/6bPCB
VWQNkiStoEHyHJIA/VJRCiDP5klrEKKbMP1QU9O6jSvL9+GVdjk1YNTQpiijXn1WUo3qreiM8WyF
kXiiFQm8zvJk/BxDv643nmb6dKZjLUGoT0hiJEgEA0SG17nRJSs9eFxZLhYfSuNVeOhUcjS+dpHl
0iU0XTNJkXOoZYrgoS8wkvJ0cVAf1GKIwkXYisgKdFJq8hIGhcs76kTgGeKu6OAb+fUoPcpDUoLL
1Dq3j95Eq9QgeZqubOST6sHQ1/nGrzILGJBEbWsa92YT4TptVJYXhLO0brRAv5PNJLOKBedUabIP
WWqMLLnxDatJ4J96Ujn5Z3kZkKHOMoz8JtOLprGQvtarZqOKRQ2Izi3THhpZL9IVwy0A8yBZPgee
wmxlz86dVZpdV4OZIfPGaQlPcZ9knb6Vq9BPhL2qWrVCBVoMVnYxpUEXsDGS0rJ6VUMMF8CVpXEJ
89JQW70Mnoc+IhUVpaRDzlEo0zRC6aouZLRLpSBpCmNeKK1cDngYa3oHgCESZWiXSuaNsHit2jQB
XHR9L2MF14R6E6KBkOSG2Up4h6bgrfSg7MaNqiWSWs3Vxh3ILrJYgjcp1Zqu7AzPo21iQJmtdyLn
FYmtMW7qeyHWc4+mkyqhk2+ansvAvo/GlgZToLnxMrHKFgR5F4ydD6Ev9HOKVHhw8QQT9sjvcZOU
h6K7tJ04BIcuMvv6OU+h+i28Ksf4qPC5NBt+fcDyDAdTx2BGj5qyOnPWQNcYedjyIspgBPqsGnLe
Z9Bahbr30ZrI4KtD4b0dMjlPwM5JOMB4Wp0E4LtExsHccUC4PZ1GwEzgLIIfVOvkLXXbLqT+EasS
wm2RVnWRTHqH1Kq3TVgh1S01qd6BbwkLxmeaV0j6eyAHyFlETV/h8lNMBVfXp3nONMSUGEWmmhqU
czFp8vJFz5PO3I2NhpxnpQggzwRTCNFBqAIsDwpXaqeUuUaNP+m77MNQ8xKQsJ5iKZ8oRrs3s7ym
XBwsf7B2uREg7eAYmigXz2UQCCqtlAbwZTzmEbpYbQ82pUZPRJ3/7WH+r4vht/k1ZcR3vda71/y/
QSCXRcLfXw7k8LTTy+vXkfzLD/wYyRXxB9MypnAtWqakEix/juSy+QOr0xBFUTMsU1EIyT8HckH6
QVQNVRKZg8iWpIkK8f+nSC7IP5iKZWiWKZMgiJKmy39TKNenLPLr/Ng0SPBINjVRkkXJkqdQ/1Uo
z1rfHWrLOIVpNl5qOp90H+lihdl9F8jDNk9AKVaWHu99LYiPUqHmu07S+jcxrSd+qqvQvcE+02uU
CrQOKG2hTMStGHjZ/SCL8r1qMOcxugSX5g4HhALDufQiSN74gKQ0DT+/8u7cuGG3qUVt7g8CbSyl
9UBmBoisG5C/uJ0D31yT2+Cj6yYAt4pYrW6MytBwVPBRITdG/G2i0UueIrPA9SP0/RzBpdTQXrSx
YnJVDN0kV2NMbKPQz57kMjM3YaGVuq1Wpv9opmp9p0Z1Oqn19A3APyns0UQ0UlpwnlCAXRZEkDBq
xzhs8IRglaexlSOvlsWI2Ujo4QSJESqLWmyax8FD26uxwuRmtAQGbWWoCJfOq90dQjAKmAYX2PeI
PLveBwJOiK4yMFFpYwOf59B/djUZQfu2XFhFG4ABaY0eUQ0R5xyXzuONHhcBuvweojtZg4e4a8rV
e8Go8KaRmT+Y8Si8xSbCfKoMKt70ZONaRlnFkMlokFlgVALGhRedhF6RL1SjTM0ZcAKvTAZrTFZq
JSYj0kfdAHxY1jwm+x0oBVfKqYoi2UC+vyPjQ6czjvXmEmspuIUqAdaL5H4lz/Wk8Ld5xhAH0S+y
OIgtFQbMpWmg99CxcTMN081bWejR+g3KvNi2XQvNRq18aVu1nj4XM2DZox/rZ8XPYOUYIv4vus8o
rBtLd1cocXY0BWROhU7J1k0GTSONGxDC9DlxP4uA/YQxlxwEbwM/L8wMc+2lgscLB/KxzUZ0Rysh
mUABKaK8neyhyhbgfzX08r0k9s2hjzP/3OhafEw8eUSkU1F2A3HomNdVsJFcOYTyVEKOJEDR4qr1
ugGhFMLuybNuFGh0SMySNcmMqTvF8tWL+X12EhOE1SDyUfgpepiXpiLfeYlGv06gLjWlRnlkVl+A
z3O1vS91wotHL+hlSPRwI9QujtRRLAIDjlwwSkbb9Acx8dVTlSCilAQyzVBDT4L7XA4U8E6RoT75
qmUdxLrq5Vmie7yAOko0PeRaE256Xx1PCTac4bHQJ0X1JJTA4xa6iKeeEY21Mq/qFPHkovM8xAHl
Hhh/3RPPkayXMV4YBzWsESkU5ScpTWto4wJeFVYh1olTxzH8gYyhNIRP7kxsrPBFivQ0fnD92sLU
KYYKyipHR0MSLJ0+QjvZLzTQcs0ahEsZVOCPciG+8Qe8nMy6CxeZGKF2HpcRIOY0WGYEORamx8w8
bvzhQTIFY2ENJpaTHLbtZUG3GHqcDUNRHQ/o4kuvmuAZgOw9cOIW0s6lFkovQtD5N3rh4hgihZh3
hMwKI9kS9vHQwWLKJc0xciRzsKwUHjRXBv4h9n0MI6IyoBWJOjoi2NLc1aWQbk3ZG16MoDWfhDrJ
T0GvuDNR76tZqrowvhLTBb0ggstMRReK9jC+/zMM18NUT6sEyL8chZ3sPfvuXzbXa0xn51+/+5f/
8x/xtfrXr6Py9PM/BmVL/8GSLdXSDV2TFN2Q/lRe84gp0WwxvlTWFNM88lN1LVBDE8GpoekoaWxW
FpX3z0FZkn+QRdMQLUPSDUs3De1vCcrTkX0Vk3VLVH4s71VLlXRJlYxfx2TuSyUtCsxgoRnau9lL
Zt9C33Yw3rHfwLfa7wfTvl4l+/6gzg6Hp3NpP/j2x8N6IqY+GvatZW/uLqHN197s8auz+lMv4Ot+
2qfS/7fHNh37V/lCHvut0fWdCn3CsF9Q/+V4YNLbHGThZM5oY9U+wwLb1m1ryYzCXsuz+auPegHH
iA8Tn3zjkPRfN8p+e0hctK8PqcqbuhMETheSRpyiio/AfnuTOK7pbKWz27fKvh+RmzyQATtXz74e
wVDYV8t5Eu31637/8AFVE1ZoYt+lHCLC7vYpWvDX+ezaD6nziLvSXLQfBvvj7zx4WfwvfPDW1Dz9
JXn8zZmXuSW+PvO92QqCnHLmH98K+40VYHOmX6aL8Izmt/1MzOPjMbIvhv2ICJT9yBSaD6bBCBa/
yKgPpiwWlDbt7dP2iWa4HXPVUHaz5dPy6Sm1nwzn6elJt4/vzDkd9LicPaudq8bVYHEb9ltg07X+
cu2gFtul8xE7j48fp4/fX/fSr/vIv32r0+NfrXtZLINxrHmr7k5cYwx/i4VTu1GBMW4uAjOFl7/z
902n/qvfV+tVmjXTfYasjTzH+tHah09ATNx36MRYw4dXf/n7v/KbV/NTKfDf+WqK+jdW7qcOpqJa
Ua7BTVk+34O3saM5/6CUY7+FyJjUq5bNInKOh0PMZns8Xq+tzWI8Aqe2r1/+ul6PNc84ILhmX2F6
za5Qm3mF6yubhD+/XBBfPnmzO2vGjvJ4CZfYuaDGdLl09oWs3NlE9uZyKWebxr7wjUfUAmY8/eNu
sE8f027+0di/f3m/uYKnU/Kfu6Ikfdq9fm+D+BTJpCpPhqxkFU/3+y0Ra4oM08cVpwtO2KQhBunV
fuln7cywATewd9TbaS+Gur3s5uPiefr0y46u2RfNfmHfQGYM6QvReTZ41WpOn4t/UUqeP2MYzids
Ro+XZtp+pj0Hx3Ne8setKLNV5+02mo/205lqZLZdlvNk2zuYK9+cR+es2669Ne33msfpOLMfpXZu
b5Hltnk+DF57m9o8skXJ3MZEaM5396iBOuc935yejULEQlurC/SpF4D67HUw+7iLnRNQ9f3dhaOC
wMb+F33r6n7zVH8KzP881f/Pp/qbm8enhON/wObxrbRP+ZSm/APSvm9lycqn5OMfmSV/a69V/pOz
BX16r7/dZ3XF1BTTsgzz0+9TkqDsI6Y1y0eYAmTjb/eFkzj3qKlMqTBU4RnfOE6JEjJkNyRekB3s
xLketpJDK8N+BR5pP+CH9mV7ip27xiYyfcAyJAumpp+dTg88a/3NqGRNEeD3jvxTnoPKph5LCUdO
a2r2Ik35HMQaDvTHvA4RpFm4uJ/eBqJd8+nfnz+IJm/s9JF99/H4SHZ5W/FcCLCOtxOc9yUxezN9
dT2+DrCUxdXHlHl6M/6ZcnnEKGzPWfOQ/cj7fDghYbZ4gA85Zf93H0Rg8Mb26QGCN9u1b9/9fjT+
C6v3lyv2KdkKVSH0cqaDSzjlXKXRzpbJ/P7t9np1Z6NtH768X75N0XKA6THfY4bHNZqiR7D4uPOn
cuqCWqZD6vD4eLlcYufvPMJPKdI//gilb57ETykNs1BXHF1O4pQIBEdU5yhKwXMR8adEYjN9ORUi
05dTYrAje4CjQfpQ2OJc5juG/fxjmT09xaJ0BQSyQEV8BjJv3i9epuSj4Nsj35D5WX055SnZVOTw
2I8f/mF6TmFP/iSjfTySNJ5hhXMznV9dm+q8fRzn5z2pwhl5MDIEHu1m2c30HR6397r9ZPJsuFP2
E3fi9P95n9tzXBHmOQ9wk/KUJ/IUnSdNGcnZWp/3wlJYPuzTb1x3Zbrjfu+O/JSz5WMtZ4LCHekD
FnLtHvJgaes64poQGuiPO3xp8m6RedfI2pJrAH3AKZcQ+ECRDKfiZsBZDxFrDhcLD92xUB4CWLuV
F5hbIUP6++v0m8f7KfH5/3283161n9KHf67av2LVfiuOWJ8SlP8pceRbkX/qSn5d1f3Xifx/vsnJ
HJMWrGJK02T06wMHh1Pl3Yj2q5UxHLJRl7No/nQRKsnfqI2MP1+F/vKrPsXavOj9Win4VZt6Bt2Z
NGGcmpWEhluQ5DalP7r/BIi3cVbZx+WXSg5IyeJtCr/U+9frIbVfH1D3mPKj0qad+aWlZfBV7qxL
+3qAFzEf7AtJA3GZNuFHZ39cfn+jM//8xvzL2/gUkLUWSYJQqNUlDAsHz5FtsKdAnqmO6gBvmQm0
iOU5n21VB9llJ501O7Qn5ojikTnFM8yipQ1Ckktv7s39BZIns8RpoTw0s27GPj8fZkjAzhjyOt0W
Xr+DpQQ5R3wc5yV9N81hXmPjRe/UDkhPkqhghojhzHQau3HENWPWGbpmfMRLY/b7b53R958NSr+8
90+R3jI1ufQb3jv6WXO4q/zK6QP9QM5Eu8CGiEZAPZMW46KfKQvZKe+nM4Kg2Sra6JwL/BAc/Abw
F5gcDgQHF+dF4PSOv+8d3OJs2Ggz1RYcd2bOPFwQwll4G/BvsrPmALm+nCbJETlRnuNxYqAwO3hl
8ff0WTKLV6wDTIj4MppNf6YPwMI7lA05J8j98gFpBaFk8xsR8Ms9/tuI/cvJ+RSxDTUL9KZkfQ/r
wXmBejabUp4XPp9SHdmhAHibsmb+GmnT0vo+0HCFejN1tKZuzGjfvqEYylOyqUqQ6LfAFuNnJW4A
jD3oa9Rzspbz/nXKSPYPtfPAfySh01+h/fD68Er9wNJYps7HpL/T2cbhcnn8/WXwFza7X97op1CP
w1xbVNwHJGHTO5t6Oij78yex1WW/EEn1NJuu0Mt95hzeD5GzpH/3/g6j1HmK7cPx/7J3ps2Ja0uX
/i/9nQgkARJfNQ9gJoNd/kJ4BDHP06/vZ4lz+63mVJQ7+ty37z23CZddNghpa+9U7syVmSsP4MgC
cNLewgNLKsDpzhcGVtvwcAAmAa7CN2P+dnFudvv/2MUpAKqf8MV/h8X5Vq8UEvfToP+/0itm5ZeR
tQqZQaQhV0n2uNG6pcpueBkvV5Voj5al1y/adxtsA5q3oXH3gLMX/p8PYJ4LK9ERDQwYm67Rz9DO
8Xsl0lMJ6Yx3CZevC9okGKGTUjjEblUNtVfNIUpGy/ql4BDb3UMszVxDA0OByP9k56e0YuVr75/D
AxsU3bgC2Hj8/TNtEoNStIdQ5uRt/UNw8apROTQCuDt9ug94kLRGNDALSr2zN2nAIR4eeXWFphaq
K2cLjbD1QfUfJmzj/VfLw+/Sl8Nu0Ig+of1uC6LuTqN2t+Lv0IKoD0Kd0YlfKu4praE3CE613+GY
UngAu+EcNtCr/NJuPAEmv2IpxBBXKviF4RFKPWE5fGQDKR/QatvtVDFDqi6Ay4em7Esj7An95/0j
71NWxwfw7iepNwmmIbUkERw17FXncB+uAs0crRn7a2aILpM+Ze7eMKAuj23499q3iH7/2TP8SRxu
9hlK+p3F+LiRAfKPLXgdOE26abDctCV4pyydNiFGWIv2g1myD2hi51lwVFPpyE/Ll4dc8/bRzJ8H
1Op7FcwS2oqGpK9glczYeC8xPQWwTE78DxNeNEoxXWgJRP72mzZlmTOLUCKzjMY9fW7uEbLh2LyT
I0zraOLT3pWzTULjTWcw4km45vNjfx6VAnpK+CUCjGStRzrqeuT2U0dANoF5oJ+jdBbmqRGvI/7n
inmw9rbRnHHnAQyQIT1T+DllZNNgHtB+CgNDBhe9f0PaC4JY0YLHLyysCCurOY90P6dsHNI+0b/E
S40n1P+MkzuB/c3XlYvvFtV/8ZxXaJ3zcIjnXingt4COFr4d0GaH/3kkAngb+Ln3ZbhQHOhTm4Z5
Mn0sh6XoFJw8WnsEVV6BnMUzQ8yWj1Mw4mF0IlaneIhPIQxgPKwkmPuGv49gZwpkSsIh60PkFMC7
iL0yi5a+6O+XPl2Ig7K/8HigA2hr/FF88WGX4Xg6+CF0EKXLRsREmnSrnsHjSUuToESfLWLpkHW6
kFNhDM0QnxUXhio5GgbnGJ4ehkrCn48VFe1CSJyuygOsBfMOHpao7k+wmtYBjL7Bois7dcedn8ML
d6jWE+Mm9IdYWxBHc0JCbXEe6t5PwY5XSonTha7T32GXDgWqYMxBs+fSs11tyjybV8qhEJm1Tzkl
vzGYEOq5oI5c0yki2aBSaOMdUNAXHIIR9i/U6bLyuDOoQbxaYYBXmVspQiOE0qv45DZYYapS1hcM
A42Idn9wlDvMLDeN5axpcJg57ot7rP+wWQnokiAfoqiPOyS52V8Fwx50cgSqyiF51kEddbj1IR7F
3h5yXnhhWOujb0fzR6gJ/bWPFxVC8fq49/sPjQra6L0doexO3tWVaTyt/Xbdiw5Kh1DGBknNGIlo
m7mb0ZTPbxJ0+wP4ehkpqoWWI/5JG0xAKELyUIaFBMlegaj6/VlAfgQxroU3876IvXeIcC68Xv/h
FbMQPFXBzWHA67y38LYkppCjguZTTA+wTFFTkjM0hDW/XEG2OhadRoMBWY9ptQr6JqlFZOJ6exSi
3pjXNdsPlB+oeXhYmUsayCMDVEs9LZEAmznUzA4D6AERrGlYZ7bOzNI6saOjP/XwarwFG5pWbMnz
AIUGwumQ6CEJosKB35EmZJ9us8EalbvjqYKqka1GTxc0lY/1yEThLqIJUvpg+lVe1iO55jLUsLBk
u2DCA5SHOWTfUGcH5Lwj8zM+skDqdSs2C04hBcuvQdOkiZOVst9r7mut2J88BIuKIssyAKScGyN0
shiX7by01SZ9CB1kmqw+tnGzifSCQO/5Xc/czqdjHJvmqEtVPUY2/fYGZbS4GewImqIJ+9POzJem
lL4CqKaxm3TkVVefYgXCS4WGgkuvTXdn38bR0kZudamwi7Sp1xrH9ipgalKeu05OTztKwL2dO4pW
GRzZbLR1D6Yvfo6aNeS/HuiTQ/8Q756kv3UM1by8Rl9JDHu2Qm3Oxe+2N4ooE+VVvUJjWsaCdizW
n6c2XOKJQTHDqsuFphLfz/1RCMsUSmgGjSXl+fEiqv4YsiQ75K7Ck13DqSaxt+FgzEgb0C7O3cZO
UAuqLJkUGCTaCTRGaIecSDGpi4XDaEcbLw+pUvCqyAg8+wF+IHNPpygk9xAWgsB7WodZIn27R+am
mCeVlhUJ8rfSMiK1CMZYBdGRdIFh8PXVb3zOo277SYGAXpGopPhE7wtVhaXBgJAiiTqsuvycIW2o
cK+e7GP9zRdyWDwcwcTbFOoV5fSNQ2oIUPmNuN2CcSVzODyYQ7z1JQ0OkP5jAK/kCfW3ggUk2OEv
X6gYJtOK9tu/F/VfJ4P9l6Tf4mGUgeV0YebSCvyX3Dflp43JLyLlQPkZ8nYJhSm6gjcMN7fCRoSc
lPohdRS0nwwPnxY7rKdstZVHshFBoH6/t/TnSgnL2QE7RPKhh3cHWG2/H7+pJ/F3U3cTyVtUzqXq
yeRJ3YktWE22abFE3+id6vLV4M+k82jNKxOrMMT9V+EGYdaDfBduaCpC9n7ZgoDEK9HnY+Jt2feh
l9p6OxIPat8ts8byu7EKsPrJeTKU7388MNfjOUZdlX4WbIThZGCnSvQPt6392zezU/1loPOn5ZXk
/XTJ4+Zgkm3PJeVt0I4Y+7iIfw3OXpHxh7WsgNjKZ9/JSDw78tO6ptwcyQuDYkkisfQSKo1c0D+F
iQSNXNxHupUgMEq0hCqQtB5JzuMoIIgKKHJy6Wgl83+IZ3LwFF1kW208odLgSWZzdDFEARs+yQn6
BHqAqYDA3ft74SE8tfm14u7Yig8c1B6Gi7gNQ44+uGFDHzbq3rs0Xp5Aptr4QT67YkRFoIedl70X
j0QRoPd3Og+DaIBE8tGZG/1Iv74ALnpsutxvyf/IySEq0okg/wUjg7PW46bhjw6zQcbO0oDbwPsY
DBXhBURDCw42/gCrg16aVU0auzNCDaRHVJF3NIOdAfNZzDNn3oX84IiRHoPvhP/b5b2BOO/L+3da
3m+3hVs44Z+3Lfw6IeMnvXHjuv51VfXtRnSLVebT+tSZAsoqidt2SfhT3PgYnIgkA1Feg/7akpRr
iKa50O9h575HPOrCZp9ILQSJdnEdSZZTUprwSdgz9UBOIuL+H6AWZAvy6H+xW00CYg+/17bf3sKN
1Tj797uF7yzfevkmLni3fIGM7pbv/63l+80jQ5H2/26f/LuZn7CL/Mqm+wnju9mBh/tKaZo7NLSS
RygjSxkvW1Jhhh1YxwrQdwjCYaa0eeed6vMwssIyaFA5OAfDaBiVPbqMg4UROovIw4JQ1JUTVw+m
Ho0bQqtT6x2BKS641bRB5wu6G28WUSLuGsBLkMzgPtEJmpRbeobgQpJeAuhmAQJcwgXt4s9k6Jxi
wDCO2uNplzmbGZZ9Mx7hZI0DM97hltMhAEvNASe9eCbZX0KFncLbdoLfq8nqr0M8P83ZjaqvrJyc
6jXZ7KGA8nXhYQKTE5gUAH71rE8FaH56FiAuFA5W/gAKN1qmE3nzN4/V0MDfNBoGKOmehuI2f+8S
vG9SpmOomZjimtdUoJdGkCFG7L4PFOkvWuRQB1ugSYGRW4DJRThN9xE+DoDqtHPu76NNb0YsGFZh
8tx1HHBmZNCXHbAVeHUCjIpjBOw6BoefRsprlwsuy1Zu9SHdBPz0BDJuWQ96nvm1ntXUKumonG87
2MX6rcKaUQ0a5hFIPmfUuuv9crsOUi2wU0Cr7OsCRgX6nUaQ0wILlLiariv4AD5/Fyc6qIS0IIcK
C7cZR1merfzXul/ODKCY8eAYcpTQfz5zbDOy+JQBvUaz3girmvHHOcBBHcd8jnQsKBiZAe/h5D8d
nzbEDtZICJxIgENXb3kS0TMimghafBZIKIAR6gefKllcfy0uXeze8KkB7swOUYZY8AHdECMjcYAM
YBn3zoBJeNYsvWCGja9HSJlkNMl19QBJHGZI8ZqItY6SmCiSDUrUOseQOBeABJ483k3xxdnoFAFy
JNB9X8i49Qf0uwMSRMrBmmgvnLsmH7UbRwZiF6jjiIeCt3zTpT8BD9aZBRRuKswYIl3hWcGFkAIc
uRwvDE2IWR0QFixSMWuAA8IIntWePw29ajL05qBeLBVCMo+E21xxFi2BznwO9SgemWyIa5kq4XHy
Kvagafu4xDntH8eslIx59IuvcJYeQJfnYNcb0uYFndG0JzqHa5bmhHgJPTp4xxAWL0I8w17NhWnD
rz8QpE8UqJfAFmhQgZ0XoXvEUsGj6oPjW3wLR5/2h0mpiyGVzftwRmbC4IkTgF85iF2dMwq/Iv4Q
UowUl0GzwbVBtYfcH30WglqobAgJAwh7LNxGmNEE5NUEkUUFcY4S6Ng8OEZjjxao4FOaGV6PaLsQ
C/1Z6NuTKG+f6MyNv7VmUYUy5gj5LpoDEUqwEHHmTitR6Y4LvFqhnPWTVgIUPBrrmEepstKjjtWr
Dtinfq8mk8jsCim/4qE1RAiyjEcH4PGvK70b4/Cu9O5K76707krv76z0zG/yIW5TXKzSfD6qH8mH
UNbZnhCzbKS1/y4Tp+4RzCphdygUu0B1KyhkNmnX1fi9vWkLq/gT7Ppf5uZtzkq5vJ7O6ydMdLpp
FQb3ilA7fcEbVkvm5w6bg2ACIcacfAAocMmJWLFJ2NjPZAuS9m4RoKQGDltJ4Zqr1ef4eYFl0gqZ
EIuZyOarNhX2qrhY62D3tJiNjsUWr3w4B6OCIjgCoAoSF6FZzAYCI6QD/v5+oSEUMPSnOzb/V95X
7Qb1XZaduW1Z5PmXMqOnyLFsITI8SD04hMpJoU9Ns9zB0GjIaWFtsLomyQSDWr9rO9TMnIh3XDdM
WWayyfQ/AR1vm8oEkoU3acj1sXsbf/S6aMiAN96HL3qNqzK/Oz618/1KRwYhRKqtETCphqRT7T2j
t3peB0arFCv2qz2+Hg8/Vz4Myf45uiYtbp7NjlJoTM4xHRBnCodNEmoolsculH1IGK5xep4O5DiM
eY32zC+LRjmdJHTl8KGh5IjrkeS2JEq+4F4T+mNE5VSv63v0mr/SDgyLsxIpvKRvGsT1dNfKzNkX
59h+1aIaw7DwNYovfVRTMx8sGsoSMFO7N2uo5lkfwpT9UsWKPJgZ9J1uOSXtw100Zsy7TqDUAqc5
TphJEkKvp9TdKOSlG1Um0O5545vMp9P8h2O041myW2dCuQrG6kuX1tH6nVBZUof5Nawb7lldzzUd
s8Z1soYvuvkpqTzMFDmxiUa0D1YNzpSapENqRLDephcCnThdgwsDJ2mBdw6MttY5+KMHXa1CtpCZ
bhpH7HKNYs7s1yJlkw6j/FWzRtv4Zzpm877OqEDp9Tz660DX9H2gctUK59g0CJ92dC5cZH43QhIm
PPtdY3I45yahnV5Kg1rG4DAqgYKMJh1GlZRDLFKVFG/UyzSe5hDFZIsEpsB+nrT3g1UCTXCA7+iZ
gzyuhjkOYh7Lf1x7dRqZqzqWoCWsafEoVvh2FtLXnvSUcjB5bCoJ64y3Xks3iUWGzrK7faWxTXxI
8nhIetYuufgwvgZUtXMSGsN58lB1dvmjckbLRIUhVOLviqcUZL2Ke+5P2jovybfJWTjnw47/L+SJ
KOkLdluGRYKuv625Vjhp6yC9sXmEDJa0Ibr++vOH6QP07RysU62YJ/t5lSweNQjd9MnfJLXU9LaD
MxPCyXLXCGHO9zkVqlBXvd42HNJROVg+mN7JXz2uHuvPm4SPfnE5lkM/S+9GeGhodoVbHIOyt2PB
1oONCUhLI8MHnZRxfDhfu8QyccJNb9aetWnFxqzlcR7vkmp4eDSYmXJgh9uHKjjIsrtL9LfJ7MBa
M5Dbrr+qABgG+TVVPlUmv0Y5NnTWIHdo/6K8mzmZDJTm+SOSlc9TYlCV4JIcIws4wPJXYZXl2Eer
0M7OzWVKqhG/0Trjycrw7KNlZxoc+0p0kvd7TS+a+KRWkbQ0SpfNSWjjXHesN2VHTdNpqg8BEXSW
nS1+zlygAA65RTSf94psKRiT8ZKM+Hqksp1m4SUTxLAmZ4kKvcKZVx650s9GwTRdR9voAHF+c/4y
VdJWkXG99Y7RkUtxu+GONyOLO+e2uJKywLacR0AAnRHW/QnJVUZ8AZegED/K07xjsUPRgLY1476U
ZLDm3mgoHSohShK9IvVGQ197Sq/CARu5FnM5DazYYGK2HG5QZr5oTVOmi1NYZHQp5+qSCYpQxpnu
Vquh/C4abXN6I1bCvOYDUl9WRKuzJb+nmCUy6JULxpD4jK6zjZSPdowEUJFwX9wPUeVAQ5+my46u
qiNhsYqBsOJhQp0fGRP7yI7JtOI1zvJErtrTokXHXmaYhl/AOnBTagRMyaS4cWcwDZQVds1+m/JY
VwB9LnFXJ9giGSyQTkW+/5Rb0+AZUibB0uCroeZK6NAJMTaYz3kz74xb9AJt5s2rG73KaG0X4bjG
tJ/D9bZJeBLGU2vtw3pTLr4R7EMbR/jsb4tEB5s0hWmyI7B5AEoQBHAMqaT3rWDyUBbsDC53Cuhc
nJikU5lYI3W2SCU6YKWEyuNXDtg4WbFDTBIpcjqnFju0shWE1NTZVK0WSVa42gfQjgqx/Bo2zU75
+IxDmKEghwtABgig0rL41LpIzWCnTyhH6K0ioYIzqBhAfrBVzLgCTCFU0CCtZx8a0Raw4ehXla+T
KsnH9laclTPH9LamJKIMULDEOhpR5SYnfR8fPTQ8o6h6SqZRLs/KP8abPul0QAZ10grHzAZNQ0ND
iUb0XqRXJFaT8CowNb8CaKBEFR7LiAxOUB/hPTIZlHqkrKB5VmpYBUhAh2UsmMJaAd/ckHym95ch
jR/B4gBzQMqElu1c0gsLIEP5tLSQBq5YpLp7zaSsNIvY7zDYxiPud+MpG+8YW+zhSkFBasIXLQ5d
yRnECrNoRcKvfs4z/V1+KAwl3lde4BhwS7gOjKPe+4nZmlObKJCE+2Q09PJzbeYS/DYRRqUaizKW
ZF4UsdJWkfrbPNSJZlHVX8Z7IArt+CYXrGIosesjIcPiVZC1ZBwhOjnZf8qLI1Lubyg0kIm9YmoA
9ZgOijPicrwESaqmqq8kBQthzT33/cQy7QRDRtPERmw2LLEWAbyKnMlZcGmStUgWzzSkWTnojHTd
PhinNZZj+TYqph8WD6AbwB8wOqScdmrYvaSKFXm4O5KMLEo+qtwlUf0q5SG0YfUpIuZZ8PoP/A7P
HDgQyWCBEx6iBQgYdSGJCacNQh2uOHktm4C9CcJeROU4B/gchaVGHtZ/LDCsC3P3YU/GIU2SVF0S
ThF3mL3DSnbskePIxY8MT1dixIgJpRjBMANbCmy+ueUNUyCs1HgYNSQn7O5H9JvSGYQHKmWNwlIH
TFMFK3mrlMDhGx6fZk39TboiKyQzV5CeTN6cdKqcQTKccBNBSU82G10seznTSC97ZLRK1oBDRpvD
jU14RjToJXpBKU16GikfkkRH+vyURLtKXIsncfFMJ6StKtGS+VsiQfRcByhbAqwrYW2WKO9cNhsQ
GqmfNa51zXXSSBfIuK4PmCn9EencZXwVUiYp8R75YLjxkS+NU9ennInp3JP0R4ZiRDsRNNgiMJHX
K2QKY2509g8s3qbJOxB6nDOmmEW5AqVatFl0foIZkiXeRSvuR5+uoPs2ElL0Fm2wSMk88qyqzOrM
aK5VRLpbHVsLaaHrblszPkHv71Apr8eMMG9/RKKY5m9E9hEoNseSZYjokg0f1lpENxDbFQIzUaYh
kGS5cRhM2yoWt9A8Z3TxyLOBT6uReE7W/oo4DJAqiXoH0vUQoCL9GF3kD5NaIr2kJD26/GWVtiI3
gkjtwGlXOfc8pPERM4ZGaUkPHtEkZ16RFMz6jIMjSNgHM0WibE/Ya5HNx3atjZt+mygA9sLCYiD3
VDnZuJ+19igdBdXu6GVMOABlGAmXBpVGImkaiYNNYICsSxh6cU3HxJXklj7pUaggz3u+c75gWwmm
DfuhsiKT5hQfMmG78BPGgPiI3jlmAhEksNx0RlAIxzhcJwdU1Ba82kZkydfDJXC8zhAPwMSUzEOi
7czvLKCrHI+Ydp0KibfnJxM5mKQr1MYGiZmoTTiFXtPWmRycnM/lyN0Kz5u/uPQQlSl6HyILaDwL
LTFC1grwl+fhHFqkaF9vbzao+LSMBlynPo25J3mcSVIiOUmQUmLshPjswYFCPtRUS5peU3YE2s8b
o+iTUEdCOCVxmPlSf56MvCXCrWGMEKhKrLzlP5aQB4JmGpEEitzuItCybY2DcyZhQwEUj+smAsGm
JvCCSjdDh8zfI0UYKHTEAfwbBTdHaKvevmESvjkj8grsrQjAjeNSVI0sdPE8USYzGwIb7eixgr6j
sjAtAixsYWWyuUvRtnFkHcaxlEMtXn+gSosHtOTXcKJoRY5zrNq5vXfOdC+OV0rIBWd9d1yVcj7O
PU0AYBBfxSE0Vt2dst+l46VUaoz9OnqI0JM03fB6LdPSqVaPRWRm6n4RqFigSKWw0WvMOYnBXEzF
fGVyMCo8s5V4xtNmujumBxHjCUfNRlKhIgOyufESAsvzzrPGchT2kcmNl5oqqlS44+w772gVMBVF
1GzvndAa88SY0y3ZpNc8ZZMcc1owExHR437yVoO9Txu04rRbHumjbxGuU6xhV+wFU2Ab6XIJxK4I
2m1/YMqEKy5jR6VOPaLtUzSOYQNFQJW9rpuh7VUgY2LZpqqFbYIySMxGahyIkqiiwcYO3fXoHh9V
MC6nnRPPr4SwDsWIlMUMlgOttiEjBDOQM2CKGliwp5jWx0wPeeuo0AtmwgnNUMLUwIbG5JCFfW7W
Cws5L2oxaGAHOHVJrtUiqkYouTY2t9aXBx1DSmur6oJTUbcqs09xGBmHmJ9M/xCTCC2DEyFPR7Ui
2uykCxTM3CNldK7BClepJ73AkUqIYKF/kvlHxKmpQiLNn76gC8RjIZcf32CUUjMbolFihSxlT6AW
FSFiicuYvTXWYcRdzwMeWHSU8qNLBKCdhM+gwwSdXbxlY82jLL8KR4bf6ug/+R5LAqaET3llGal8
V7Ul8hjHaM4xx249mmjjgTH3jIJaEnwMVZ1YMa3MmLk6x22bE9Q32Z/IvGZHm80F5a9ndU1twwkH
kZC4W8LIl1m7TCgh0nxwL1O09QzPf5hKF585jnOihBy0s2QLc1uzTz2HiXZVePYSbUPCvb0a87mm
OkTbLZnO/jqTIbDP2CS8rlKvZ2hQLY4CjoofS1er6KeEoGK5F0+H0uox7oh/TiJ5B1sylWm/GZbj
MYNXhHbBrkxXaf8HnR8JDK9Qr3yTRj/lEjRdluHO2LSB7thcMRww9I/kaXNCHmnptUnKFl4cT8Y2
MsTjO7iwknukR9UWzNgXtSVE/HZoxAUXlpzhxPDQL1H7qnuWXlNV9MirhZPMaC6RvusjLfmmeoR5
xZRBuR8KuIuAME6EZNToLzBpyhorRy1QH5eBzo2RzrjnmASTuOqdXsu+/XXAMakijUMXnmuefoMp
U7UTqp65Pnijx/xa9oacomZwLYaMTM8ZWePZWDZdLNt3FytPH6dJUAlAwgzXGfeZZ5bG4kgoVPy4
aKVgmU7jBSV5wpROQ4h4ePwQOyL5/hBR4CIBRXKxCo5sjOhhcvAsHiCBCTC6aSui5omnZBGuevNg
2VENkb5mPN9KXSCDnhNO+N6ST7/A+5XTqk1Nsi1dQFv0kHorpI40Bd9JqS7CNjVCoTiiegOtYkaB
AnEbaIFFebIcFmXnLzBcHMRKVoKerQvrMUJCGTI0PzW0psUGXXbFPyK52Ce4ZMwA+gFPXMkH0o+S
4cKzQI+wSnDs4GHwHEx5btiKG/XAepBTeA5zdjAS2NlNJTXStgoCGOg3ycG4y+7IesnBXBb6fO8P
Wypd3DdmD3V2W1n8VzjdTmm6+bVxaR2gnYwYMGZohqGBoQsejAzJ+MN07teTeht/4Y86ApkbJ/Ys
2fiK7QuIP/t2uk4u3JmF3yMnVukTuPDsyu9r32yNGnqYh6TlbFFp44mbZ2ZQZwbBLfB3JqqvQDYm
wAaCjpYgGQITjk1BCHgJHCksy3hUBsoYvSwkSCjW+UEIF2AemGCFdSoL6wIJs2MBDiTXA0fkvKb9
wACPoWHIpxJzSJdm1bHOQDVOJI8UMXQ2w6Oft7HY2pOubJeJzNdIRleJHYv4O8/qkPQPReQFUGD2
oDVlaQonOaGbZbAq1WQBsglO16VlFfdIl6cCIzyCaJfADOnp5gtfrSCHy6asJVWKXPcY9lfEXPuY
rFhcVp9ucKrUY25gzgJAFsZYzaoh2CKukNZK6L+yeq5QL1hn7g5T85VOMP4c7E7sC9Ng01PmDeBZ
OvbzfpENo9JCXlEJ5NJb9k2WUP5BhdvUdqWtnh4aoYTTipaJNlpsTpxMFdcZLLFUi8rKUCdMiWz+
WRcDCyU2LDzwHa8Tq3nkfIivgdlltjAvMIvHLLMJXAscjLdNDxpubpWcWcJzsAN53cIUNmLs2jwx
3XlQBUghHmyL5KyzqCQqsbCoJZZAWJFGK50OAxBCabA4BuoYNEjKly0KhKlgUyhwD84oy1Wfc/wq
5UHaF3KmWQtXIP8pTL5cZ+sZqDFN/5pyvRyolYVj6gXIVhAiLfeazUrSLbVCnlmkhTsVQF7FKz2P
uvSyexBAXUuroSDPPSj8ljuXyCICQG47fJgdAnZ65THU74iLxBexR3RwlaMtKvNqOmi+0JGhjWnA
doz4OQ0BmRfiGMQewKoZGUg/ChHlALWTB1/XBqtj5LZUiUJRQR0NFvI3/YUFZqp6lHDCmhvbg58f
GqrKUnYH7gLA3gkUU1pGWq6AjZBPWbL/+AZyitYNO8LK4jXZQYB04QwQDi6PHCJmzPOiWBIzPnfp
2lvsObKdcUTkaD/XYtVunnBw2eUahwfL2z4S3kOzXJk/rOCEfyRnlb0x1H44CQ5orKUPm/2IE7HK
mbZUvv1jIpeCtBnKRuW5CxGU52pxMqkrmdp4kuzqu742cSEO47RSxoEbU2eJO4kTT3lci0wb+SK0
WbwmcF7rPHGpCa9uY5rk6PXCkaq25b4DKPjKWKqDglwzmUb8Nm7avDoEiKCuq63fnWJmsQ28dazc
pi0/13GpQSnUtiiE4BLUSlwLCimx9K1E+Wf6e02Ec8W7kpCVPD2kQO9ss+WThrSmymLiVR4mQGTV
hJosTBQ8Qu5QhssME2QJhQomAU/sPDwAPTE/4FDRqiP/dNsDjcLtUOCWcqNAFbRz8qTkTuKt4DkZ
18nDnxWwd8RbwysCZllm+2/qe74jnCmSXX8qtvkPIpz5hpyodlOp8BfIif4Pots3tQn36PY9un2P
boue4x7d/htGt0Xlco9u36Pb9+g2puY9un2Pbt+j23gooFX36PY9un2Pbt+j2/fo9j26/X6Pbivv
9B7dvke379Hte3T7Ht2+R7fv0e17dPse3b5Ht+/R7X9OdPu7rjC1G9aef9OuMFWRbP6pNtqCnJ8K
aDU0v6mNLq0upUl5vKeTrcge4Zaru8/rgtdy7r409crBL9pz0/6srqZlW5riRW34JOljqm5iEFLu
goenBu1PSVN7fVWTOTidaVv7+zrub0d6Qy31rxvpdySszo1o/CtJWL9l5a+JpfWnLI07K/+dlf/O
yn9n5b+z8v+rWfm/a69Tu+HPvrfX+U9ur/Mt9eYty82devN/2N9RId2YlH93KqRvCahu8lL/ewio
jF+5HHXHduyaUStbZftm1qdVc7quWwvxAZ3hV9lS91YTCURR+zSC2/D3joNp/6opws8XvLnt3DmN
F6MNjFcrOIbg2aEMVIxOKruwYP4RyWomOp8z1BYGDDpHkvDVwWQFlYxIXMpUpZiUK6yobaEWJRaZ
iGpdxLKxhdmDbiI0I7N8G1IR1ako1Z86KerfCnJV8vNVbaSuTjkdquYUd9KvCmIVxzcTG7oHsX+p
6lKVgdSvqPopUlchKzJIeVeBqCp+itrTgiBB+foqGlW95IrP2944nmQzKsuoLSNVXrQZVIlR5yT+
BRELQUnDyHOYalQADzUSJKJVMtl3oeg05hndmlo1qk/K8PGIXlREEuJrUKm+QwHekuJxcsw9M9sw
onG890vNKlVPB6guVJvouGuS9qkIKOrqVP07oYpgU7yXU1WrEgtVa469PdVdFjl/lFTAqKBs9KLe
zl1Q20aZH1nr81C1vDXqb+kXGs57Yr0UAYBq9Y7xMnOgSb3SRZU99VYScWo+gPCh6DN1otwFYlnG
RmUPEOGOOaKnFRmyO2ijljBZwmsZKIv/R8EsTNlOnRqZGnwXNGHYU1Qglsy/KoE3Odp3CbxL4D9V
Ar/VuTeQxF/VuXDr/QJXqtcrdsUxynbducWVzkapuhvPUfL+80D196IrK6c1mLIuYdHQAPIemNzs
lrrN+rZ6GqifKvrmgxcG9GF9fj57zecXtT4M127YbPLDb72EAFEnvxmGb63wJaSusNlqUuNFrVfN
ewvfwpcWb1FWqr4r9EeIElX3ndR7RTVyXXpPJeqkV7SunauhD4QS0DrRyExljAatXPI00Y9LduEk
0vLUSsO5RBGe23q0spb4px/fHunscnEXrbXHxbhm+MZ/j3lQXDrpuo/VnZs8Jo+jIEHvu91kTM1o
lz5CIzeJPkveZ1eF3nQX4pvXup9DqibpKOiN0lPGaGHicjnXjMaQC3c51b/Z2N1Og/rItR/yT2fl
Vibu6q06d0drt07bXsgy5u5w4paYyDVjo0nNsM1/XdXITsJk7iVqURTRMEKt3E78T91c0c03ij4j
1/3sUquYdD9Vz/hZDz4Tmke4buTSwXLqmW1K8Lr0jmrTv+bgvbuflPB2GXdy4JDuQZfjNhLNvOv4
n1FS97h2krS7zDf1muqBc/2/O6f0v/vY/eR0NMXUXIwYTEKJXtRd1rzRKsynbk6JP9LyZj1NO+uO
Qe263eUGjQzW8ZfLE1vo54rCPicYwUGGqv/cntwNeGRr3q8k5YTGd7FKO9c0hmvmwXkJ7ZZK4mki
mV0yapBjc+JO4RSqchC19xAZUGTWqrRnb84PZ+Ium9ORt4Z5iBK+pXd8OB28BeQANXdC988F9+LO
6MjzRcFiuF+6m427bG+iy9od7V2D2X+xQUJPW7dycKuDWrxslelpRgHyyV1NfQ7b9k5TtzL1Fnlq
9fcfy/axYR7gx9gw7BoQ6p69+5g6/cvHgsYekLZ0dxP3zFpffHvh1ehcvPOHcKhQawydQE1NmmiR
eBxTYnfxXsu0+ZjDebGHhcjpzvrrqbcdu7upu32fuCpFp+G4Oz27l5O7m1BwNxt7x0cIaVQFVm+v
vKVBweEiiMZfx97c34/d/P3wYo5dq3952b2cXvL3/LlCd/B33Wf1c+bChtHv9T0IufunqMwl+ip3
f0gfaHf+UPXStJ/CVhS8jrz0YeQ9pEM3+MGX58Wdmed/DAaWm1G7DDEnDYJ8f9Bc+bQ8iTOMEJem
f7yS+ZkfoxzoKURTU8Y5GOw9mDwz2t95md+kL4pUSDNr8pE4+6DSm5YmYlE5u1y/t/E81wsePM/r
+Vknyzr+wPdRMs2Xl+bbW9hNHh/DVvPlrfmCdnl5Aemuu8Po5Rw0y17Zq6Uv9AukYBU99Q9eTTpI
NYvuSGoXOzgyiKwKsSj0Ye6zftmFvLt3UWeZOraK5VMNp46pGT2rL2uV9km6mcFzBvUkzZb0Iufh
WBopVqUE5yIqTav8wZl0FTPiTd7V+zLduIIaLem8HK5/ask5cDymRdPK1Ay9rPSocsbOR+fjq/NR
pzry66tTzs5ubx726EjmxXShhwur9jZ2vXlLjDRxTBMzWkPRx+zszltMZNT76jGhuY+Ynd1xWvLj
jujHO/HR5V/nCK1Wye8smmpMyJv0lZlFR3fW7KiZ/THjgK+OzYf4RV9nd+TzDsxYnZEfx6wLPBxe
ikR80Fwqzp6zzB/EMYs/+Kaf4feb040Hct+c7pvTfXO6b073zem+Of13b07mrzoo1XGYnEqZH0YB
Zv0cj61clqPKIYfEGvLpM3hMBaKcCfazOE5y2KLE0lKFa459FnaDqv97rMKoCQ27zQj4aQDOTcuz
6bo6M5eLcSUaPZxyd/pabx0d70w3Y4CUmbureIdH5/X0MaTrc99cu/uTy88SfHHANemqVy+7a9gJ
L9HGca23PJ2DYw19g1f7889RZwf3JRY+9Dn90oNlu7ss75ePLr/xc/p5iGflP/6AiO9ku9bcPU7c
08jd49i8mm0I7vbu5uzWX6s2bdhrPy54PunC3QXzxIZL4vGSmnUdkJvu+dlIyxCsvJYc7/K6/zji
S+HwVbzhzAO/6gxpYPkOo0ndHbXXc8+kC+rU3X3ChwjpbXT8mnfXbm3m5t3p2qtUXVjEF4312bWx
8FtmdOTC8OB8jb7ssTu0/RJW8td46Y6+Vu+L99X7ZuIeR/pnrdzawzrLgcswvuGd7xold59ND+F4
GtiYSH2+Ku6E9tBvo54JegidVmvaWsE3FJtvvL6FjW7hWp8Mr4z1NXan78cPfps0f7/43wmfc9N/
bPP/XPhushHuwvefI3z2L+ICdcOsWkbVMCzbrt+kIp0v5mW3n6kPGlhRyT3AdC7uwGq2wR3uL3rb
JrTitFX6hJksmLmf02ZBJQ6B2L6/7dOxLM1d2JLgNzfowztSL1S4e2FiuniokqgWXprCsScu/CkH
CLDELANRjChe+jhFEY70uLOKlgt30tmsXRzTUmMNt/Dvn7Fvb/PW+fh73qblaLlu9pG6YZmGY5dr
RqVq3YSnZ/uds11e6HZSpofpxlfjh1pHXczGj7WoStM+1G24TZfZNqV3xnOtuQnLneXX7p3j6D4d
n5GDHTGMQSn8WMfWD3UCoxsGnDtTXF+nL96azjDoDGae0a4F57TsNUN4s0TgBSeUmr9PYXGCGQre
JUiMaf61A8oSpCcA8PMCx9mFuMsq+NxkFcutPNJr/vFz2Rz64q4FoougUrWDA1GEGtAB8QLolqA6
dD6At2b0Vy6H79cW8zB+x4uMvnWcDh5r4KT3drXpzhttx7eDagAUVoY7Wjxx8F26dLjbuWVY8Gxe
hjOXv+twVw0bi6ecC8JQ3rUftNkbUTl5mnzt0n34BM1yyo28Q8hW8xs/jv7Tg6MmzhfvqQ2gBvXZ
k5EuIQleQO8VPfHOlks1nlaEg177tEPkI1Y6k/VQDpfJAnCm1+kIdNiFVdqqZ4I1tsGzMIns49Sa
AsVcuRR3PmjLB9DDIRSeQSzG+xDgMOdTG7bEOS01nrO92ySmBM6rSAvYbrVVQCH+qTVuZHQDIdgG
21k4To7p4Xn9dd64K/rZeud0Ank73UsEohDKSWFOCk9tE/Nn0jinVksX1fjEPT70QH8svqbux8OP
ajRsOe5r/PU/2TvTJtWxbD3/lYr6bPoyiEE3bneEt2YJiUGQJHwhIJNZSAgx/3o/i9P2PZVdUdnh
dt2wHRxOZgqQ9rzXXvMrYNPl3sZEuVZWKgf+Nqfrkn6w/G6NSTGPaediZd5YErSRM9IntXfIQJfQ
SZJEy7mjjCB3JCqL72yP2u8wU7/ZBF9oWm27qzyuBZvANNFkTw7k+g8nMA7mO3pl9L4Ws1SYrc7Y
EBgV5cYxubPIk2u6wd14d013uFXuHxOg73fmFwr02pmvnSkYB/9f7czad8fTF6eAw/mxblRkZ9ZR
6AoeEKQltMnsixkHAxMQPeC5mN0miNoVf1x4VsWHeJAXzzLMbxSS31KJL+bh/xoq8c3x/cVieDzl
+el2fI6PEPtp2OxcrbCE/3duTCokQ9RluDxlzWb3tkF6Sc4oORJX3Tba9t43Q/TtdH3Bi/wzp6sm
Xf8Dzkb7IiH/yUPze+D0eqXeqNZaONXUfjiG/aQxKBpn/bLb7DQnlaT4ZURrA9OXZlaWJJTlmH6Y
pes3TOzTfPsPQ/BTnV/ktOKyTraPK3W+v5eNTmeF/854PIzjb6a9+jtm5N/07QsTed3mRbl83IpM
cPvY30y9kwzyjVEnQTPm042Z4IEC99hUW7cGREdtsAMh5YFTRz5Vyc08F991/LsGfTnQ/08M9reD
8OW8/tMH4dsGfaGdq+OttckzZiV7qF1/fVXTFY49ur3uVsg5aeQZfO2R4JCNkfYOft45YkLTjGau
psOm98fcTP27CflCOxv75q66ubESxbqmd8rGyr1gatyomynIXmSAfmvibdS0NcseDC7wy5Jjv/Ak
DfcBnJlr+xClXA2HJSeJKkYaHdQI6HD4+6OqKleYw5L5+S+2+gt1/b+j1d/u+i9E+M/a9dUvBPbP
XF+/h2j/MwV6qsx+oq719aqh1/esL+SaqWr4xcQrl/Ar0XR1SKzbt5T1d/S/v6nvC2X9V+v73bOs
0ahrjSZK3+rzcPmpexk+OuVqCXXzNQdsLcNLYlac1TpMvyGcVdmH/3Bi/FTRF0qeFrvG5riBZug1
vD+gGWUgPKbq+lD50WiAhnQxVsBFbEwUyxfFEJffb8Aj5N0z+tqL0lLVvIXpLMHzwcx2eCb+8Y6s
Sv1/1L4vhH21T8r6dk/77oiOXgk89GU6uAyOnU0vHx47LXIct9zq+yF6LFud6/wSktE43HS+acV3
o/SF1P9Xj9J3q+UL4f/fXy3fzcYXqv7nzEaj/nSa/8dVITujCa5svfmFTif3c/OennPN2aGEQDEi
zh3mG14XeCf0wuDtTQsL/y3EJCH+KvJxaAJbhfPCWxgE7+YbYK0/3EL4kMfE5+Pt/WyY3IGLQ08L
Xbw5QpPoS9w4gqfLW0b4ZWibIa4noT2R/OHi6CZvcYJDi3BOuAHum3hMXW4Vf5Wnn3IR4buy6x+A
qAQ19D0FkRQkWPuEw90myt/Iek568LvoUFD2NNDKNZXmN5U4BKe4MJlr0d/YWg/9DYoX8VfRHMwn
vGo0fI+67s4Z+4ZTznSSUxAqIvz1cgufk8s7vkVA2u5VvhZgXXxWrj4uMO/bdtWpoMS5+klbIPsA
wLX5uvBFH7gi379zeE/aeoyCMJyii0J1VO/UMa9koLWiAKQCEc623toTVdF0UldrbzVLwNYVhdTu
7WJXAN5qCyxtbk0BjxUo1q3XCu9+vgQEblKqqLJT79xBWE3Y1c7urdZhEq5g3yZtuNemWgMQ2lob
q36WGxVGf4Yxarnpn9rJYBfV31duOqiQ3R4w0Da0yUOPs3NvniSCf6i9j6MhYIhbs+6CG4kbomBx
1tqCzggI59m+ARlY3huPa/c+LJw72A8Hu2gYrT1ZygG4CIFuCcgAb55G3mY49XDnA4LAmqjuoo9D
Xh83PVRUysO7DodGx8NvEaHLw1vPu1S8xjGYloB2JPH6DcCJrcBWkN9/OBuS+RudZc3w12QK9+NZ
daOGGxuTkRqKT9QqRvONazUYVLA50bhL8vwQ/76z+QGqzXjq4TPpOs5shrlpdCUNOfYtQaE6uz2c
f0jZ7jfeBTtAAKHKgCBNA/R5SH/4CALl190bx1EJBWainI+9scnR0W9USVVR62/UIDNwirNGI/qS
M1wVvsWF3lmpJBY3QaBAVJ3s+4LVKfByB6s0vIDcuKFwGZudsRi3/btCD5mhEkywhS7xJTKiqD0V
JAjgBArTslATgx8HwiK34Q1Vsq/Yy5oY5UbrXH3eGQl//IFFUPkxymhnu7ji83RYLIGgM5PJERc5
S1SpBdhYhZmhd92ERxAIyjjOOa3uLqSHxj68nRRmTWtzw710HdcynAnXTw30h25JYPQw/hQEux9o
cusJdr4VdsIYs/OuMwSRDMgC8JLktTZPLihDamxh34tXnaubz++wn/4POJCDmjFngh4poDRXlRpk
qsdGgd9VF/VlNL4YdWvjVLcA7Cyc7gOohsV0wMJT81Bcbt87N1ZWH9CVXu5UArwq/SN9YsGu30Eq
CLMJAQIK/0UXB1dgJRYpzokgTqQ41h08XQ08UKBGK7TWBzTUAnwikFnXjzOwfxUjigOixC8myvqz
K971CWZO8u/Hh3CtGiyzrTUESswcaiijWZPD8d0WLVxXJrXqJSPNS0fVg5raK0dT4xlaz40Jakl3
I4ORTLYTgWcUkMW1stbB3Tuq/AL3nqDVR6U+LxkX8Ecv6gzWBarv8cMCL6csnmsBhlRjWH8rOdE4
eRsRMcFjDdUVKAQZdHDMzb41FuwwQAgEgAA/RQEDjbHMAhsiOEIC/ZPHwOyA5XYDNKWCQalq34E3
AG/nwAaa8hI4ryrXJWe89xpARV0I0ygALsM4DUfDNvDxQTa7NCAHr68VbNVY741qUXV8cSUk5DQS
TI2Kqijdzv3cr7m1QABogZtVK5AvjkGDWIULJoQScv4eMX99p/DMy9pj3RG5BmfLLSrwOz9+FI1b
soLpMaH5/hCkABD2jqAJyKK64siHS99WaYFYxLQngCCq5/GIyP4nEBCQg5kneGwHEDGB5jQxuTmC
wiZWkxp4SevoblP4+b09Gj2cj5HDkH48UZ/6C6bgZowEa6jmyCZK1MdoVH/KVzeQRaZq6Meg//Gy
42vbwn3YHXiFsj2nLZkFChPbxpHXFmQj05yHIe6NZ5W7cgbjAPmJxGmxGSKBTt3Yd3Xssb5m/HsY
/nBvgoxTMYCEOygL3+ThcK3cWWQ5jFnbA+sXGpTY+GPjy8zE4MWMLzF9M7sfCS0VnIyd0W3flg9E
xAra+KsZCdorES2jVmfELaObctofHyNrPBq1az7i4sdJdT8ODFEK4YZmr9hX8ycQL67fU2+xNi8K
TaLzodSCGiHpffao4ThqwGbFL5xjBBdUNis/D5zCad3e+BDyjyEKF+vBQFDTPnRjhKc0kMnU0O+D
+4JTubiHABPs74FcBkg5hKMGyFteD6DPMgN6+0QTJs5qy+1Pp3duGQiG40Ut+DbF3R2QtJ6UxYlk
9Om90bZlLtqRAal1e1uMM5+9+CBWEjk03BgASwMyCsIdR41fNXHpPeCGIWQHf3sKAS1YDTodsXvg
Ai+O6P3+ylpcGPOd4Vhj6tb5W7ZZpBqbcjRi77QY8Yrvso4F5GIllltsV9wx6i4+uqniUew7PA/w
GWQMF30CiW78HSDkV9oSCbADgiztVIKCOgccl/akbEw0aw4qtCqDf33u7QFO1glHeni6XajMB1tc
F6jGZYbWQK47c4ZbIgiAf6OAGicShQAFAqhfyYN4J0YM9J04z+IfDV2GOrHpUsvvfZ6xIvUEyxOI
Mc5HAISB9GSIhlPl+uL5Kl61R8f3I2igZfjxJ57PDqNUMfVgEzSBOpoPOBpLBCcMsGqrndW5EaLA
kQiwd6EkvqzCjziz1zhWwRZiEJjmzrU/B3ppkhuew+LpP/3qrUFF4cQM92LNBcR5LSQ/JCLNZzra
KsLd1jCXNAYlCGDNauUZuvdsPpM6g4Qw5F3iAG4QMFmZu4lERaQ2nA6Ibxs+EYIl0D5nIG7k08Ga
mIjHD8pF2zkbf5z5tPDisskTuzNgQ2D/6swLELcnzBtxGwMB7h5IdMR8z+Hf6StSiny02/OBByzN
hzNmM2Pe7aDNZJOwsrbgYe+BPiJuAqZBWAm2CfEUNGrDHTRFeXX3wVziUUOvr7R3LvBUwITRFUbY
sZSs7anBWbMRRgZgRjkBhGo6gwKMbemboHsnsbgTODiSr8UvAOfptVV0ynKvRZPx8XFzIhYYB30k
21FIDBvZG+CYb3iLwQAcpKAEGpAGHFaF+z3nALjhiOgHCTCRNu0BGzw79QDFFS9QiNSgeI6tzPna
GKwAAJL7NgAaylKYp90K2FQ6XZUPad5Jacp5ThUxHQuiPXKj7s6vzlwQtQSdraQ6TKecfmIlHnHY
39odpfRehdoY/D30wesnECw2MChDcMsgr7FoHrBVnJYQEElBCdMb3kocnPQRTHUWIIMf0t6O15G2
yIMDdG2dAatErlnAAHkRHTNnAsMOVwWr9cdHdoc7Zca4W0aNRq84BwaDPg+qjgRQwozQQYZTbiTC
Bgu+SYDOk8pl/JbZ5BuP54X/HnTmQIUxLFIBFc75PZjnxhz8LAXaIRXC4di0jQsZ4s6AJsnF885B
SiwPsQAEsvDfphFi5YBc9xfMi+f1B0QHwY2zLG8SZOPZA0KRJg1jYhNG0JnbtgTcSEAQ0HWGN8I+
D6xzYXgQU3ZSl+VCmJHbh4t1Fjh6sXYfDD4odrSqZt48CssBV546Ajw2H7D4Sz1ALgdwk6c3iZMR
xCsJ6AHAVUKIhDbsROYA/+6mwEHjt8QrcUDs2IeMGxM3qZfVGaSwH0DyOd3l840/EK4bKuqu8Kuh
uxyMDC3yBrtoKH4UgF/22M1uB1w9hnquGbotNqD5YGv3N0YXXlMIpcBXJUIT6IeERdUYbCQhlunO
zVmqfNUMoL+AwgmpONh60DDqQTPQodqCHPYw6fNMR0bQWZYtH1qVgPcngVlr5nAgYpVsxoLTTeD/
5CVn23Ol0rCC4Fz5HgIodAnsTujU4hRwxkj/+/tQjh2N5e8CW5mo6xO3XWD2otkBAaJXMlvhNDwv
34hmANMVFm0FO6X7qTWbBjdn/RR6rh0kHkCr8k8BCTz6P2SeKVtKsJFH4t3hlZ7LH+IKuLBqK5/J
UcH7e82es4VxKyHWiXavOyAuWu12G3Y/soiQibY4ZMwIt+p0Ojm/BouF46jjXi3gFTxOUtb4c5n3
WZeyFZgtVikzZnsgmz3fDaBVQo/ZiqziQUd2BctgwGrtU4pM1C68uAsPvkdZluUTmGMQtCNULeIc
iyzfn91Nn4YgQ+J5QECUiHrDuG4YEfylBTRzleM6wkHBt0j3FEUUM1P0gGIQOP1oFkW+NfTLalmG
6+9t7NiPeE4tun1IEp0SKgXHx4OGT585ZWLOQIsDKIruhF2Br5h7fsW6erOIcKE73Kk0pGVvXYEE
ywd8+HjjML2a62hUh98443PTAKUMrxtiq5GoDjibct41bSKUfKGmp+Dgwpq9idvYaNMFcBYhzu7q
VqMLoQ2bHJXC+AgSZPdMGPLNIHqYhTM4IvgcBu9QezOUxYfb0Bpw1pZ5dJEFYejEB0VYxIQWWFHR
TundCUqICBVILCGbEy814S8pbmvewzXorOXZBf1A1hckREQv9oyIZhLyVzhnCGxJPcyWUwPTRkO0
cMpAVx7bxH09QTh3AR64XSLMvEp7wvnp6nST6tgWD08jCJKtzXyfTavL4t+oenCPRJbmcDIBbZxV
AcSUY7dmUwbAhmVr0oLUCEZmJzEnYcvfuFw2JHadc2c7fnjVGduecXiYt/YBVYjcn/UlLj7t7vp3
S+cc2bgbEA2F0Wgs8+hutVDgnJ7jVybGv8TGPgwgO3xTotQ8ojyA7gSEb3LHnCxy58WTAdlbzRFc
TJjYbHqdEq9E4N9ndXvqN+2cEfUe5nr8YER0dDF5FFKjX6YN+/7UqdtXOog7MswUth+/CkYjcITt
O+RUyLEG55SzS4jLM6jGntcIqeTew2f5TQLBaman9ZYzdzkgjy1fMyBepndrJ11hUmATj17LX7lA
DIPp1/C3F/KjPcxL+9bOCrQbewaj5Yf1DPqdR+vx0TvhxFiX06UDUSQmXQ1KSmByT4OqMX+2E/az
UwUx8UFz026tXWJuVi59M6c9hllBV+2dOz+Da6oxEvYAXlq4ftGD9FcsdE64knQnUzKlqYfGsGlP
dv0Kog2rZ37xZD3dQEHV/DIQjS0ngCf1h4Ije1S+2UMzKbo9ycbwnnQFhPMOTb4BcEnCN1ocdq4h
NAnpftOfcI+c4CsfLgB24R4WKjxbO7zCDsMN7pQwj0TBkU4hYzzCpgK5MWiqsEZihVO71Gk5Leds
NdXdmhAw14NE+Ce82aF/FrjRRvvhNxEBtEwJvjaSKXRhG13QyKsD0RpVVW1PceXETAc4ttWEAAuW
Jzp5dAKCS511a1CMhr0nnFKDYuw/j2rTrSMPFt7t7dD3/ZXtj5HPHae9jm7G8wR27A7jChHPvVkN
8N54bfXMT3SGJMTT0JI+2Ignhk/0sslFTXv7t5MZomLsPTjjGYxDG2+2JgIEyRV6ibfHQU3i/zI1
l2NN+Le5t2iPrW6fuYPfwKvcrxodIQEe+hT4CCg6x/79jaljBgvr7WiLkxtQ8olDc2i/a5gk5Dt6
clhOOZh4la3i7WpJqyYdlteKjzQa2VRv6OiIwAuCrXfhqffeUzi5RcPCA1XT0/3bTCJAGU3GU/eb
vpxm45uk7xP1ATq/nZl3EKMRrB1BKt8LjCAqkaOR26gPNwArxxns8tYSpQhutHIn2Ixlk4LLipQO
J2Poowd6e28w3dPeukvk5DPWsXcNUHzicgcXLQpzUYjXVbPDusKpz02darAlecUBAPeTMx1JK089
zinBkE/6hz6anygXDF50NL5xV0vCG3EX5ghkYMNT+7I2NT/xVhG6eEId12ErapqEHsaCl4hahPOt
AF+08Er+nfZy/pTR2xzlKJLlVDNOUfNNkuse+ol77DdQW/rku+iiTWrfveiKmIuiCMWA4Ky20AJF
RkBM6Ak9vDDjm6ipSuijvYdd6jQ/8Iqkn0t/JmIswON+qTeuftT8B4ireP7dcGRGrJkNa5bojQ5q
SwWwi6ORnClMByG0OG46bcK2S8aH4Gx/ID+j4eTxNq6pqPxq0ceUqOGGGo1n43jYc7dOjF7Hnwnc
cu7py/zpE9qsoxuTlCJtK3ZjQcLsxf6sYaPh2JuWa7wFq+jO6iNDhoGwv7KXa4Vc6xqRnNejdR+t
j5ywWVtT9R6sjqYMkXVbgh5pEMW5i6sjRvHgz9iQHM4tRaCvLBkWhg1nw3NjtrCsj50d985k9UCW
Ru4qj2jyWX1KLpJ3gk1YDlt+3iUji9gjRJ4Omt6Zy4P5fmyH8Nph6H4eHKwYj7imjKCO1cD8RH0b
Ty06gmIiCCS9zMls4iqMn2pIsLCY8iEqTHskqjrh+pYxqJpoowTC/mbJBDSddh22DP1htMH3i8kx
3GpIEhT2ewHdkpWFqI5RhSr3wRpLAzE66Eae3uJXiWkFbNP87PXimD2A0jZClbLz2ngewKMhKZtz
iI9BlhbBBJel1IChhO+JTygawXmFFhKYK1ahd6w873MNWlxGb04KGk6jI4cRZ99gE9zaNTvMo1xl
/Sy6DMiqwhc6x9bzNN0EQiEQEEGh1RD6D138tvo3r4HRQoPlODul0dm5T+qBHkzfymRQyPyauXPr
F46fSyzQuUK3CirmjLaSbhE92trbHaZKGHbBbOY8Mi6c4ZcBbMiaWjbu2mi9VdDdzymQnpZGIDzb
IkGXiRNyTgCeWocDDHp2MyrzOrDXowo6TmCih0Tt+wNRNx86xRCLq1EfIbGQdKGl9pPc4ehM4wPW
CzOf7Hw0DeHeT8zzituQadwbGLgA83LEotdujsAjt9K4EpyHjHcsiRRqI5ElEkII7gsRgoCxZiCQ
FcgMILKLyAzALIMhLrkeCs7pbRmd2vMNyhIRbI4IrYmNWBOKtFEPMn8uNJe0EUhMg9sa2b9QTWCa
L7EOZ4F46uvzjMwFckSeKb8OGHJGq49rRig3iJiS2hJbn9cQjebZRJp4XlxhFLNQuMY8rKHX2viJ
fdZUs4yctuM6Z3BusJlG0627B/vSlX4IR4OI5NeDUwyKul30rs6hk/dSsxnQLr45h8nJOIf34Zm5
xhLFDzPSISmPX5qfQ4a0R//QPwsh3VuXNUpozi2axoIQlVNq7v1TJ+tJdXpQTHKiLe7DK7LYzUPI
49msJ+O0OrC49j3SVdRQEHiAXqOTRDjdT0RiS+0Ttnv3LushpfZTicHVhvfwRGv3T+XILU7NS6cJ
FyyY4Y8BEnHTvkZXVhQJjcbwT90UAhNdvAew3O2sX7c5UU8eLJt5jjrXKB1MMJ92sJAiSIfCWXKH
ZtRtWKET+wAZveLP934+STw4n8BsQYiUfiDRhdNQWZu5Q1rKyF7BwSyHc4VMDiqHt0rRddRJSAEo
ub3rkSBkfnNvqrGV/3q0CkvIoycXWRN9frWExmylqcu8ie7IbQk33iXlAerM97u563IWGxxoajPe
IU2WnGNUNo8wMqiuOQxIhoTG+RTpfgub3tnT7IZd8PsBlUJ8wd3KKwa3t2vMFjA0+6DO3grM5cLj
SCubgpQMYeccTTBrlM2tKxJP4pbNkq/7DbvK6Xb3Dn25qw4BKsMybd21O6sA/F1Vswc6etqxPMxw
g3orzFE9rCDsHK3Rvn21t28iR49ppZxq53bdF2xw0i5xRFToyd3UOTJXcBhC+lNrOKwGojLuDuVA
oOldREtOXRCJDQTFoUt6BiMekjECJWlVkSpiyLNRTC4AZNPYiPPOgcMK8o6oKFxhWVFOLFYkEcuP
lBPzKBFyJLjIO4ihBsVB6sXauaU/R6PgU2lOHUsknAxQ1UOETsNNLJgYzDoUyuEhT/BLDJxEB9kp
WtqtJWpoYUTTXgay9w4eIuP5g3FxtOAUVkVZYAyr7mGn0p4G73JycngNaJefxxenis1KymjwjVwP
G64WaG5j9APCeWdepAgKLNaqNeeroOpmHAOXMIs1sobcFq3RKaTNYrshHPAWllXVFd5ob7fmHKU8
mnOKwcLIYSuNII8DFZ1ouqifL8PpfGdq1JEw1s+8HIJTfgI5ml5W1GWS2bQH/G5+nJNzCTnD6bIc
jIRH9dCJkvNLg4NM/AsMGwFUTNmwEfDWafHIxZERuYWae+FxYMB7KRWRbITRK8MOJJZUfvAzW+48
dyoIHsJ0UbjAgPNXVkrDvfRlsuTOlCnbm62g5TLZWNx2TxVAIxienswo1dC+Q+9oYE4U4aFq5jbO
ObSsxopnjZnYwaSQinWJWqCVS2ayBOULF3evYc/kE/lczt3Ezbon49IXbGxRdRzZELBdcAhGJPDj
N4dh5S1aB9lqCAhohKqmz+2svwi7B1wbWuOVMaxR84GxqKKmqBnDh/z6+4NZt0pX5bSnjqmCD4qM
cQ2likkjLR8pZwUyt2g76obwHtg2MWbx4RgTY8OO2JFWtO9GlnGata3R+GyO9h6axQdZ4rDUtLtt
MOtRQhFb1B7VnO6oi4anzY9qo6BJ8QSYRWwytoyM3YW1Id0Z+pg8DctXCABYz9HvRA7hQQo/7rOJ
KkOU/9j9IEkwc7RxZsyObL02v2dD7EJD/p0MikFbdCS/SwZHzju4QP7vTTrvM7UkhuF3lb/8Y23f
eScvNF5sQtmXP37JvXxEqhgpAysxmWQaLobCIZcx+x/JQ7hJ7nZ9Xuxzxh3L7HM5xU/qACo8LOuT
MMSsnlgw4Xcm/BR5TNg4kvIk5mJpxPHz1phyuKbEO99S5FNSWrK915bLjXf2giv8mGwm1iGbwl9S
OXQi9uPYMKuBkCCyl/AsTaRquYcCZQs05uRX4YkflGho0HhjyDfox6BsQ8gYxFEuIVgs0efwcbsk
y4n5nEueYRyhVPwRKiE0DGop3zzHyfUzkzKhp7L9pUSfLYk0xuCQxIVeG/TMIL2Ka/bcgHQriOjm
UnK2LF2Ydtc0ej2357o9A2MslxiDelcVPC1cPfPpXtAzp1YCqSRSksf4r5utKHEIm9TlBkLw3N6n
yPJT41NErc+e1LVeNM161z27AjBP3hdM6YNs7rqmaZhoWz8x4VIRj/PX4DNpklyTH4Ym0QRpBXw0
72HoPykGBl5iNeVLs8cb113GtIoPe7h/9PgnzhDSzICygiVffVIfBfAjf7imq9S1EoHQXHIlHTKX
fMHPlMAOaZzrfvITSHYbioGhd5dmzCfmUnpG/6QUSVlT8qRCpA0ncXgvnijPBtAI/DOWS2ITKYuh
lNeSALMUyVna14vFrYDcOYiv92BZYoGmThriaYz8Gy+X4nK8XDOLYmpNjXtAwh58dcTWyq38Rb5f
Howln17dOHWWfLShD8yrPFwSg2Tsbsja4/KNVCLqgB41S+YfebOkBKoiCw8jsFyliug57JrUpWJZ
8yhvl/Isb5AWY1eMvOwEVjz1SuYgVpakB8Jqhv19hyTHfnm2O2XncLGzl8zOcon+FxMpy++AyO+6
8VH+rGXzHm7GejKtO3mppNywdYwZiZhBohGop3pL+kXL6aGIodQqDX52hmaV8F3gPRJc6vg9WG+u
Yh6RgVgaWC8l6RN1k+Vojr8DzWQYU+PgXNnS7p7d6XI4odVlU9s3Qu/9nX1E/Np3jsMDls5OgxhQ
Tj6kjjo9TG4GXiCd40LCg9OQmRoRUXFYSKYs8YciQyUjK+O/Vs/ER8w5Y0DPlz1m2qBXG5tfPbrT
o3/PcV4un1ZHRphP5ZdMNxeysqAoz7d31jizLdPiLhlXSmHSEd9liDFaYIxElpbZoCHucmdCzpA7
4QVcf5jAdvgN1x0K4YBcSXZO+KIU6gGlgdAJkZKSZY5dQ9Zp0OstybHJUu6hemLp97ahu2TDCa0g
TRNrjK8kkdQSgV02Axv4E2cM2cafqbENhTqgxTGCJQVIITkKQDZnwOZsmr3gk7+QD5OHSL6An7Fp
sNNlc8uulvJcSIWUyDZp9aloap2lPZSfOMHnJ7oCeRj6I498LrleQlCeu/+slkLieoU8AIX4DD63
DsoJqTb4JB0WBAFjr2TB4n3han2ygUbixyBd4Q/lmNK9z4C8U7w1XTP4PIt+wTSD4JsYgH/Cu/SL
P/3Lu/TlXfryLn15l5ov79LBy7v05V368i59eZe+vEufsvfLuxSLycu79OVd+vIufXmXitnw5V36
8i59eZe+vEtf3qUv79KXd+nLu/TlXfryLn15l768S1/epcX/a96lqV1dvJxLX86lL+fSl3Ppy7n0
5Vz6ci59OZfi7iW+mC/n0pdz6cu59OVc+nIuXWXpL+l538026an466/1yu9lkq1Vyq16s1ku643G
l1St9U3pVmS7Rs0RQNiCH3mdgOFpOBJZC8gOaT8l6p+4f7+wtu06WfsKkgvW8YQXj//1sGlujQMI
c/LZ2QC5hVwMV3IQlMnhoBPXWSNdg04ql721fq8RDXqNyBVhaVaZEFNJkbDtXkklkHpnkE1axtm4
2LzM5FmO5GWQ+yTPCxGXZA2qE68pcYwSKVkPJMByL3Y/4jJ31ik+kDaGIERiGVOiHStuYh5iMhka
XNm1oD7fYiGUbwhhJKESuaRIEEaOKXvlZ0MCJt2KuybrDsmoSJK28SvzjZTxTAYlUac1dzcBWJqE
ButUELnJIJY5ZIqTDyjmWcA8iQEFd4n8m/CpzY3yBlDx4cpax2QeIYdjyyQ9ZDMCc2hIdjVKKhkk
izR1q0nOnirZcoAY8gSPSPIpbQxBJAJ6ur0xGiYZ0Eg7BxqQkQapuyGfDEDQ5sPRzDJo1loM8J+v
qRoRigBO2wIDWJBe72TVejUH9Guuc7M2Ifs95TbAO5KrVftCSNBJ3Xqa0kyg89pNiSLXzHoIFA6F
UIxTA837CFbO9YNbSafSUDvSF15BupDXyar3LoY+OVi7tlTygQmKaim0yVMElFM9iYm4Ktq6cyNH
XtmW15WkLNWPu1208/adXA0Z8YrEQLkSi5XbGWFdexM0LrsaXHLAhe9uiRwDqZMY2+dPQeR8k2iP
EtEjAihMfISje3K1svnUWxE9ITDDJAA08cfHAZ9YAIEeNnXvGpQ8CWdY2euJRAjIXXqJIIErlehe
Gl6DZCGFbCfyoHzWYsUDMGS0yCstsEcFK1aPCxI6SFaMMvtDwskTQsBPpuRnELCiukmsPKk4n02m
eQCI2YRTBFf8+qXRG7vUleaTVpTd9KzZ0KV57jo8u+cRgTGE0ejeOUics7sN9bF0kHZEusf+G15p
WzKcWk32Y8vQ+rp041nyVv6SXbPWTZwpZU4BwJIkoxK2XxrUebrklbprXxItrDpbR3axYGv/ca7q
70nMlyTNLxLzIjEvEvMiMf88iam0hEv5bf51HQjcernRaLY0vVn7Akj60Lbb5KbXqk7jQq6YS7Bd
uZtj0Kp29nvvdDQbhEWmcZISD6ytlFZ2bye3UQsaj4u6ky0gX/spKXjIEE26sLV5AD734ZZJ19Hw
jy1bO1sNzWqRDuNg5kV82Tq1klOaukeyRzQJFW9v053KNta6YTe3/jH1atf2tOFd19b0bNQTs0EQ
9i04PLxNZk8v7uY+2B/JUqL38mm7UnhrsmJnpM/Olodjr0XwfSuol4aHare8CXfr99I9SM4e+Stu
qnK19VVUXQ20nZsk9uXolnJPKzvTsnPRzKRhNlNLWzv3Rpje7NXKrgNOdTT3oyp5zgj2r9nbm1Uj
+PfhbJoAOBDQdr4v7hyBdcXIZGeznrnXbXDefjR2NfXIne0jLEiUtLXvmXfaORUyJJzHSWl5JyB8
f12rG5zb3TxRzcM+k0er6tSmvXR/UPfq+3QVV6ZeZZCuu1rpTSOSeuto6TzbLpNrN5Emvq120ak1
5n+1YV2Odj0NDqsw2wx1zU6aQVaE5Xuw2be1ZKg9glri1B/WsRIeK97ZqzWD6sXRV4PTMdq0+o+a
fyb88WE1ncod2Lxq2CioLbzc3MbJ04ivJ1Bva5xuTr0SlEtBSYvu+95mO75r3n76DRjR96vxC0bE
azW+VuO/uhr/7eP276tF1v1BBIu//QfvP7LD/bhZrU9f3v4t3HwcswJM1P+Qx/7Xbb996G///Vyc
jrNkM0t/UefjYnb+JVv+Ep9mp01x2nwUX5/9TVHU+PcWkbpr9ps3VnranO698+J47y+Kc3J6Vkvb
5c5/9stfFs9SBvfD4q+/fmTn9CSlrTZZ+uvfv/I+//prtQzuxr/9XP7fv4xme56LF/eP9SJJFsU/
PLSYFSek48Zfqrqm1ZpgqmtasyrC8HUh32h8U67VdL1Rb3EB/PCvv6TZ8bT+66+l2l+alXKtLOAf
VX6VNfjbIjs/v6uU/1KtNrW6rpebIBY3wYj7n837zdT951T+LK3XhHD85zFX1+p1HRShShmSU65q
euPLMXfabDdabb8/GJXySKvsO+l0/7D3t/WgstcnjfKlGVY0fVh+7BvQ5rxhrs/6pNxcrzjl8nbz
tirUNat659I1aCW1Xrm116K0mIbHKSmZD/3mvdlSWWlPtovafrJp3b1pntm3Wzl+aKVJ5XYe7bZr
99Dcd9ZVytxWd2/H+8H4aUr+3uef+1j5LbARAEPA2eu63mwBClxmOr5A29y3x1VyLoEq0Doj0Je3
3TOH9b26cvJqM1itEk+r6Kqoa+NKQzPz6u4bceW3nIRUr+mVil6vNmEjGq2aIM58zPqbdIX6pPLf
kstpu5sWmq6a96q1vdzMRrnbuJAOo7oz/7inte+q+tLT7ePYOOyvG/KFnE6kDppmcVrfeVkpi3b6
ylslVf903dqXer2tbXQjq239mnawWteGc8jq4zypBvqZqV1VjPW+GKxWh6CaeOuUJFL73WybrifH
xkb/H5x9R3PcsNLtL2IVCRBpS3KyRlmy7A3LkWDO8de/Q93F1XD0xLrfwnaVUxNAo9HhdB+naOuz
L8Z/dZ1sRvCKDKp8szmoA/zhNig13CWTbrgef5Qd5lbqfyuLvGTomfcTdIMEF0BShavBF73LYZPb
Yzd0sUuqct/37OdQWph6zwvfK3sRvGktR6f2wRUyTN6U6t005Ju2e8656U098xIMu7INVwm1J8PI
ncoooJ8SRAkTmHs1XnW4hU6ZoUU/ijOMt7wN6fjWi2pXFmLry4eifEvCP6TRK4oyf/jHu4iFqfkS
EmlZNhFycXpxZUWhlWFhSR+di1G9cBXuYolwnzYuSUyvDNQNTbrj1xt6Sa30vp8K+TpQnytIpWSx
n7xIIlA8YjoWj44deyWgCRmiaVvKl1bB2VP2ipaymURtuc4PAumCZC3PgsDkFQRWLfMIb35npN1R
+asp9d8xxWS3OHeTocPQuoDt7fbcpaVwyyx4sAaj3DR+4XWp5TGGkYiYcJqayiOwP2Wo94nI/8Qa
7mIdwmdrMdivxyS+GKPVLeYEZeNZstikY/xiqiBwKtreT+NblBdHqfptUfb3pQH/Ow0202BuR7CT
YaQieFo79jOJ2l+6U3eFBaLLEINCy9pjcJB9Y1gxV9d3WH48jmXgIdRQMymxO0NyQ7rvpE0OfLR3
TRutCJrV6atjWPC9ZYHvx/YIQWb6i3DkvCYQinC9ctrLB2ZWao47SxUVUuDnS+snEpk3kZ2AGdRq
nSHDCAj18LX+Wp8YBLyiJsF7yAgTyzdsDPK8D2UaI3lmbYvuqApQCE2PNkYIyWaTy6OBdPKKzE+X
xYRlC2rOd3aRgap8M5lUDJk9Bhj72Q6jjd0RI/j2RowRlLzZhI1rYEDTitzL3Pp/7ipsn0RUCsOH
FPvlbk6g3K5Hjd0MOwzoS+n3QAqvMattk6pdFd+urHJWgUsVwbNpCoofguAgF+LiQqmwH80QFOqD
xzBRL92BMgcTr/OtcSjXopxr+3cpbUF5NlVdEXQ5pFnDNzlAGUWx6bsHzm/Dyj9z8WKozintPxW4
jDrSbiMmzqmNYe5q3JdpGzohx3jWyjhlOtt/vRPXd+Xy0xY2UkltjLTFpxnFGU6U21rFRuWPXwu5
vvkfhShzYReDrjHKfph3u8bjzbVjYXYYIz8ywlZeGuvrg1Xmwu0L4qCG1wJRbIS/09R+7xiZeKEc
40j7P2L4MQYn4Zee1Jg03ldPTZhsv17s6ifMn/jBLbJ9s2omMq82iU96Ml/sOnSaCWqNHHJ8oip/
LfSDyY9j0ztVsbLXnziF2GxLILvD4aCbyx2I65ZpOkF8cghR9ZnZPBpnxAC17m+9ojzvrKFX1+iD
rMVSA5kntRBj6Mqz9Tu+TR/Jxi9RbtIePVMByo0BU6XJDYYIir8YeLdnh6/3+tpqXK51YYPLsOp5
zCA/kkGE0642U4qhlpK8iA5MM4nlfC3P+vS6EBBC25xLQpcuWuc3dikmCET54oi2keK+xOjwbE93
5hYzjQ98H27FykNjXZlk3BhmScJNBtcQIdKlQhVZLTJihyBj7mMwUg+/eGPfJ1nx1gSWdnsavYy5
4QyhemrlBM6ZEc+4xQWG5Br9OSna/3kT4MwhijPh1EmM4OGL7+m1RQZfTNr18+QxEiBPlCCGpn2y
nXp9NKp8z2W5NS2MsAqLU5aluzo392mRbcKYeTrtVqz5HFFeWnNlEckQjhA8yJQsA5E67XmIoF67
wmw2dluUDmWWxwfpaIGxkj7d15O98SnIlNLUC8NsW5mPBoGxTdi+Mwx3lKgepiCfQa2RdtWxS6qd
CK2DP/R3SRs+hRYmbZtq97U2XWkvPhsBFII4BL7CIgtbNcrYGgOmtTtlKCZ23yPu+IZHghea/c9G
QREbYTeF6bMRnC99r9JgvKxFELjd0N5OYbJrRsOtuvKeoUZW6ftB1Bsd5TtW2/dmWm2+Xqh19QBC
PFcQDFZck/D3A/xgEqeAJFniN4YjRYQnnoSeZYA5w8DcWwZbYd770Z3lv0wkvI1S+1mZYBaq0w0t
7afU/KuFv23I5NQy3XFDrl2vKy8LHwd/B1zvFH4PuTKYQUXatG0NjE2HFqPEjGm7oP1CJRfz8Dnm
Wq+ZzWu/biFxYTZppUdSMeLD+kePYQ19HcvqzW5eixBjRofO05QdK7OiThpND2Ohv4dhc4p4vhIg
fWJZLpe+sJ9V4JthbmLpvj96NhL7kr2RtjjFIwb/D4knh/uW5F4YVScxjI7gfBNn7KbFDLevNeT6
JZm3ZFYSjviQU3NhU9TQkaCu8SWzQ5aFXs0de0AJwuWvwDNs/UO2t++Mh+EVSffqGGA4+jZauY6f
KCnyTjAjVCBERdbo0szS0s86s0NZuwmMwzS1t5FonC7SL4yLjVmAqaZoXdIMK5fjyjlSCPltpMUQ
qfIZW3IpVsso6PCKGY7IMQCVYsxnM7q5CB0VrBz3tZkkfE7XKGpKU0hz4evVXZJlXQpJenwK+x7z
+Honpv2KlM+0myscJ5IYlqmsZbQ/5nmQ25XC6NXcrF0Z+z/96UF0b3koPTFGYBiqm5+xkhurKk5p
P93RJnmrUvP+a5W6Pk68TPgIitABj8IyoiAiLuPO9jX8oABYlXjX44WuVi8zXZOzcO7HotBNKCCn
88HKUiPhNtKbgWNG6tB6mdl5YwSWRT3ex0a39TXxEoW5tX3iDWG95aN8YPSOC5Bdqtfcxsx5AiKA
+nkydqzJXS52fTR6iRCbNgB3AyhJAmJtfdbvK20eEu17nI53FQUJbvQ4aExIzXKvrh7D/t/X23mt
PJfbuVAeMZlGUaRTiLeyPRhzrU4LJ/TDFUNgzdt14VICWPXh2PgiViiF0Hk4wtlpAszahr/QFak7
DuBE088BPUTkVxhnW9ENJ1a39yoZbpuw++mH5U4w9Zap6taWidvV9prXc/1MXH7Y4rWOR2uoB9jL
98C4u8FwfgFCn2ofH/S+n1kXVv2+ta1YGKSOVVNYNtZ/JMIg9GACKO66kw0YkIEhyuG22WHSOH6V
7teHTa5dzsvFLh4GzeSYFsYcRAzqGXi5TU2PmdK7nI/Q8cgd28o17GJbxcKz89zppsey+DvWL20I
etms1cc0jJFosgJXc9uZJuoQmj4nbbKzhwmvePCy8sWzXlzqjSDI+BMTaUa45+/gvQ8uxlAg/8eV
Dl0TILz4NsGA0E0KXFZye9+dgN3a9Nthg3nZe+M5vWMrtuZ6uy6FL2xAPDZdO7I0dAscU2D9RV5z
Tf2unwmIENwUXCLzhIT/5TORBdq3xxEi5gdyeC5vuZs9ye8RmGtTPEugi67h9YOl6fD1xl6HPAqC
8SRLW8CDI3Q2DB82luDJDAZbaQjuwVOh//S76KkApWs0061sMBp8QF7ZXUsIffKMXMqdN+SDXN13
UVMRyO2PcgcajW9N45An7oBZ0e3+GhTTTldW+okKIaoxEUvgHeZi6YMUfusXViC024CffThY++I0
giRAYx7ziqTrNwPZNYvO2X6JZ18sjCnPcfvqimlQVkTbrBj2hrDcwSi2QYipuvX0wsLSVSg1peO9
LqqNwfutjWsXxfa3CVP5WdS6Uc4eY9p9I5Kufd6aqZvV/cPWp6y1g2qE4bF3IYhDrcZpgf6s9gBE
HpINJvnSlfvzyWFjxRxxNRUWY0jMXUoUqOTYVYXDBhBwMzvgsQ3mP0SwzwSjePtfw/eVE/jUtnKB
TCPn1LryhQw7k5ZR4KwHE8yvPPBoPr0QCToYSfaaxX8YOaDi5GibOrRu3YH7W8snWxIi92q0Thqk
D70A/3acfvvfPw2JyfkNZJaNmGRW0w+7z6VIcm3g0wCWRG4SPIwgEwY7o9uAEqaaOaN2/Z6i8Oia
YEYCVPFr+de6OaeOKLWFmGu4y2yDEVKzK3kWumn9C4flxazeoMq6S0juhNWwD3PltLlaefc/e3EE
IjDFKUcYj4z35arTzK4SkSCpwB+y+3LTeROg0PQkbOCfQ+CA8YiACiQESHfahADXPoPbInb0Ll21
tNfG/P36CwIXlhOURi+/pEnHos4a+Z/9nzrgoeOzmjNZ+TuvUQk4MzgvVnZ9TejCyuZDleaBj0Pn
EuW5CuO4Vz0YMm/h5RM5xxeWxSTCDRQYFx6MYF1RtmrW+Tcrd+Lb8bXddScDl7v5hkgHDCUZ2icz
lx58EH+6402LieFr6nWdn1TzV0gkkBBuI1G5eMhkENddZeMr5gJD9KcA22p4Ux46zEtf9aCuH81L
WQuliic5mHViaFff8N10Uz8Me3YrI+DIbRQzwFH1NwItrwYu+us79MmjeSl4oUN2G3WWCiG48ejv
5kD3/vdSbH5zZw5BkO1JfxW7NaGfmLSLjV2oUEHstm8NPCo2KKcGYt/kPseQd3gkNOYe6iqgYKqr
89crfU/2XSvVf49z8UyXvBqH3kD4k3Lm9ihhJm294wlx81q5rHtKAlAaZqeqedJ+6o1xs4/SX9qO
HSOXBxXIs6k2jSQuEd/KTO3q8ZecNrpLXROUhWnQO4NCAwMT+7xkbkvMnZFWyusM39Oi+xaXNXiB
6jdK9S4eniisga3rx5H+tkfQ8GI4fWKCXgdxpnplyAcW0w8b521FfxhqS0Vk76j1TNJDb970lSxd
s7WedN66MQfWvlDH3E72RIOkMMzPXTI4bf+PtsOznMTj1/t4XTWYr4Wc88rIzjFbLlyCUltyyAmd
rQ74ScEl8sM+2ChItc+gzwFt583X8j6x8h/FqcUjUzd9VzKGeHNM93ml32QYOH0BHskpOmr5XErL
Ez3dfy30k3zTxSLVwgIZMatyNUJq4zFQnHoN5tB5vqdcgDpM7RFvLi6um4HPDB/yOaYkFrLnKPhd
WnRkYH0ytHOuHCYHBU3keZ25KtKC1in4XezytYLffNWWlwLZeiTt8YLbJltcilrwvhsaCDTR6uCa
rxpsscJHG0n1D6+YE//OwJqZr+wuuc4nIzaAdUehYE7AvGcqPjgOIbIQUzTBspKdvwsqhxzbfQl/
amaRK93mFB67b0Du9t54kwLN6zVosIjA0VD+QjDnGduVw/50E/77OfZCxczCErUJSBV23QY5Zwuu
agO818UeaW6wGFUvaNJYceHJ/HhcbfwHmQsF65U/9kRCwToQtIOPD8y85guQrSA7RefSnNNlIDh1
K/DX/Q1BT2Cf1fOqb/npwlHGFhT1GqDcFhm9tBnMIhpyVKUOFEAL38ljsMtmETgmg2cAb3+2M80H
BV7s/+BGI3axZ/QbDAl/354PGkBjG0CpEkYkCh0JetvibtrPRbiCgykJ3IhgeFg55E83XMKPttgc
etuLF9ZiQw4gIySibW7Lq26fAKCSZHcTO6apvx2RN0iGxLEQ+PNw2EkjPXz9BZ9u9ocPWLy0uvNV
U00E74999PVtLXZAs38t4jPfDLVUyeiMuOPvuesPu4raTW2RFq7pNP0j5TlEYflrAZ+FPxLxpsUR
EyogIBa7iPA66zrr3fiXYISEgTpF3oQa+Y54FOTJ3lqCZ1XiYtsMmxkcj/r83ICc+MdovxtEDW7U
wJWnaHBXix7vCdfl3fy4yPkkP2yjkWWc+hNEjgmBf1Ltk8HcpdXoDNZwwwg9FXXvxQaIpQPt8a51
aGk6gzC2A/VRqcsDxy8Cz6SDFw6o0mSgkCv5cTIbRxvfiUU3OVg72d0gXgeJ4hZ/EHZ0juoWQPbw
W1PIcxElx6RJ7upeHDLGNr4JyhdkV/NpdDr7hMLlIU+B+Pej1Bmn1KkajEKi4akLDS/pYi8hYB03
QMoV1t9ts/7d53LLw391+503fI/g0ZvI6JVTd6OG8E8u4U8bo2v04baelBM29BTpCoSHoflQ2dbf
JkIvKqBcle87qF/uRJo5qTYfcqNDav43t5VbWbZXoRhGVL6P5hyaHTr2ZD2nJH9sYtAURuhurKa9
z5Btr++KlNxP0nhLgTPTrdzo4FVa6lFwuiXGdOhQm/ctsZ+Ke15PXkyic8h7l6N0HidgRs1Az9f9
TvC3BoZdKeqbpJq8tCjuUvZHdWwzVQGeaebGInPLgWxyrbBk9MRZvwZrFw2p67O3oes3flX97BW5
Gyfjl43ehUJmLbouRjdVfeuKrN2UxLhtuHHPwWrZh+m32JfP5nQ2xnivYnIkQQ4eqLg5d/XotTxx
RIoGwqo8jYiA0wKsdHH+00cjRWcHZ82BiawMtkOeajeZqWNaycoNvTYBaJRB0VvO6CSgXRfXhYZF
ytIMDzoaTHIL/Zykcv9nGwARc2BGOcrCYokna+uhnyq7Q3S21TVIqdHC27vJCM7IEWxDSLKhE3Ht
ib52jC5lLpbVEh2yLBr+k/GyQFXaWXBSmg1eSKd7wWVLV/ZxdnwubcAsEHg5hgIbZ8tKfYH1t1E5
C+zsTYIrqQqcluGW5ppNvX4XgEkmcq6vAyCNp+nS2tRFaPo+Q0bJrF6D5q6dnlS7Evt8UqtAogbI
Azh6KHaJZQE/EGE6+karXQZu+dmvJBVo2EHK+hCDOvWW/kgPsFy34Kq0NnIF9PD/seCSzdhrJInk
wtUpO51HwLgBhfEDkZ1CkVR7LUAwGwm+RfBKarS5rqjoZ4/9XCEHgIDiDtgLkaYdRobkzfxoWDM1
76l8AYc2PVbH6u9aNZZdXzlkulC5Q7VSzHX5hbBGxEYQBFCVHDgMWAkZGK7h/+7qs+r+Fn6+iyqy
b0jjVbOHNYInmBbPafuvGZg32aMba3/DTLTgk+zQ0d81OdA6OBgtTql87mjohuxG4P81R+M+MUqn
nr7JRu6o9XuyqGNw43nyAQEAIFfnDyp+Y3XjpKSEut4GAcoMFXOUBmNuQZwxRKN1xDYtzxxL9IEj
surkF92mzkvEwc2xwoP1fzkLRsmMD0WJUyyubmmLLI04dG+OFzGw7py7nWM9EDSCI5n5fUXa9W2a
4RsW8jYAkFjI1V7epsaaosTqkRTs3XBy1V7uZsrrMsf+oHc9yjYgO/2GTvE/X8v9JKUBscxEFIU7
DL27FIvekmIIC+gA9+8Tf3KynjlVfbKK9ABo0xAUaxo+K9WlfZrX+V+Bi101hkYRwmGEO/vvmAUe
ofeTPx7KFEzhDPMD+vyuUNlDNZrbLmz/d1dWmYxYyhZIzgFTfLnaJkv9sGclKL/z2uH996gN3Zyt
PjSfnqXgAFswbpv20jIGBFkV+Bq4WFWYO2ZouFHEQFyLxFFrH+mIbHMrjqINN4QF50mYbtkWTmLc
szY+E5qs5buv3wTs+dzHYqL5h6J6d7ls0U9tapZV4CJoOjEVJmiXGW94dN8F08FIMRSjSrYG0F1m
zW652X8bI+r5fvkYkWSX98ZTH2abr/XOuv4mga4WEx4/ehaAV1qEcIVqe6LlXHxy+41lnGdtx7QL
iRBycKWTFCeQQO/rcLuWHr0+nEvBi1RFVqcq72Ik8Ub0bsjgX+czxw+SlfVdZwpmKRTPA5kjxSUe
i09oTph6hMlh0ngK1WvhY3oHMhSRxb1oqFd8m+trPItDqxgiUoXGr4Vi5wPJSVtiURYfnK6IdzRq
NpMKNpINnor7B21mLysneH2TUT5ETEpg4wF6WdYTJpMleUklypbBT2o+8eyVAIZbp/Bg1Q38E8+Q
kctze1NFK1H4J7qD4h4KfHAMEDTOPW4f4xxed3FeEKy2HzEiw3guAcckxt0oHr5e4ieYqbmK+F9B
C13h3C7GtJ0DqnKb6uhJZAVazeIucboy8TKDPdnU2Jd+Hrm9zR1WwZ4NGXp8zRejNO9zEr4k6tbm
savSyTELzGax3r7+xrW9WHhhGo1FNC6gaCSPnDy9rUMkfovakWzFF8PNvDLd2AmCJgmO1imK5Mvl
tg9tEOoxn2vwI9kbVuO1gXLyPv6ZAteWcus4+CUciLOVZH+apjk0LTgvm6dyaraxbaDT/R9emoOa
AB4Vk6dkBu7vZNNmk5MqVJ47UGlN2NmkvQ8mEMMHePvqG3+UuzJOb6KeukLsCnZWBWaHqPIkM4J2
cKDWdHqXyOgOBvCms3K3brtjwdJdaLFjxu5wEXdpimA3TNMfeuCbKEuBLJnbLV4a9K5UJQeRebzl
rNsWvnFXdwgY4xwTUlR5w0z9oorsIfGfSySnRal/EYIOe5IVh5KqB9n9DtvkyU6fR+AhJiV2sZ52
NcBCA2LNWMF8osNgAlihsIdjKcAUZSDpjsA1CjkwHuk+iR/iGINpTOpl+QGZkJ1hh61jloETsNoZ
4Z4eCM8eo7DYGRRU4GPhdHm/NdA/70/TBkHx1rDID1Mlx2IYvKrfNfp+CorjlA+vU8A9aT93DaLi
xL+Lhe9Nmen1oJOt0bZWjeC0Bd4uszXAcOaBGkcmg9cMr6OFf8H829xgh8y6TwCkZ7HYjda96Duv
shvP59aN2bSbOuqPBfINdZhvsgxE7FKgpmvvg8jYcHTpt2HpBOhCyozqoMz0NBLf7dRT1/gPgfzZ
SuVoTErw619hV52H5pGR+6b/raV8rehNnwFAm3yfaLVRym8dW4EVPUWCCBA7g+8zROaF0mf8Fge4
Fp/I3ckanUaZtzEvdlHxZKHzdAwqzD54QWc/ULqO1DaCzM5p4aEO6m40pWclpWPUwongWZrxLboW
5U8SNQ7Fxe5C5mj/KUzZuQkwBqkHPIL3NwX96XfU0UXh2tZJNdLVffO+kQ29l/yhy4AtSA9t8dNA
O4YJy2Am/jbOb3z0SmX+LzQ2IfWROXnCD+ZE3DR+C6raiaYXlb/QwrF8ZOzHEPzJ9C/D1ZBxcW+n
SCNHofaSiLzlZMsb60gA2xUh9KoIHV8or2qMmzZAHhQghtz40fOfYUK2WdCfAsPfJX3jWqOPZgmA
cdsTxm0dStzfNnVZDF2KtWeWUAsp3Zr/0TkuU5WjP/ubaWfHvFfbKQ4eFGDbbfmgKmPXwRImCMJ8
uSU+5k6odp/2yulZ6Maj/pfK/C6I4segNh8Dnr7IoXsxMKpBTvcB+2ZxuqEUM4H81nJrq3O14F6a
1K6J2pQq221Bm10u9XGqfzaAw4mR3eWN4Wbla508S6uCyr2kOt30c+NUP1eq4MVST7AGhpC9zCf/
/oEDuseQV8m5cJBc8phEz5OfnU2z2vlIAaI98NwH+S0ZMflB6F2BfFcMZSqG9NSJ4CCbswB+ZDD/
DT5amHj/WJTVIUKCnzTdoVLAqQEVlIjS7bMAOZ5z26XbMWucaqpuiRUCX4fUApscHcQbwwKEcUwx
06PbasvcNiVmYlFgoCOOqR6/+qr2iAl/v68OHbGdov+OURP5GY02A1J18BpZUP6ILBRUkQzri1fd
cCdD5KVHdGXEL+moDlRlm5RkxywwTrLp96kfbNJBbpIS1NnxczDdkOx7khY3k4XhS2byEjD/nMns
gXWPtLnzx8apM8RwwJfmZeVggITTUVQJJeLR3t4AuYZWqja8J+JfViIKzk2vVsBMqACeh+mk8dMI
G4cOipvCto9xSd3Bl06FXHXSlrtUhufMzpxRkKPm3w2oTRqrY0CzrcbMqqJwdBf+nSyC7QoPZfAc
ABVAxR0sOJpqoVvTXTzYLs3D710s76Wvb8JRexNVu3GyvF7+thpcybg51aZ2JgU2Z6mdFM6slQFl
IJIbVBQ8E3/uI8ChLN2UdHBqg993wkdym2x09ofK5lffc7QJ/+wb1JLLB6vqNnOzb4P05YjzIjVu
8chcZfTeZNT7BhNNMMLD7qzDxNJt11g72ZjoFK5xY+f8qX/sFBL3gyG2kf+vkegv1gCe9L1jG2Qj
O9/Lkno3mu2ma44txcqM+owFe/UwHhQDxJYlG1UHTpJbm9T4lZPE9SvrZ9rlxIky2+sn5vT2azpW
OH30tY7DJi1neOGz8JUbBKNbdPHtUKHJcYRSc5QjtX7ujVkppn1fmGda+Y4EuFUW/U1cTJ6gW/Rr
uwHal+vYR2l4WnGSrblAdRkMwqOg4h3KDGzKe/rnQ8JaWwAkhT4cOXkOH9ud8Yj5bq82Jp6tVVHe
Gzm/krRwk/KxjiN7dpPq7Bt6WFyzuGkQ8LCidAV7tGGMB2I5GWbhoI/BK9rUKcR5UC8ddpwNfBuy
35q8dSRxgNl0dGPCQHNUnu7H/DGqCke1t2IenKMea/y+hRwqILZuR9CXZkzogxsxza2GayI9qgFA
N5CT7ydXV4/C5+4QYl5N87OOsMkaTZlIFefsR2j+qPWfIjjxQOCLdhxVEUUeSmE5Jt5rgrcPIWPU
3o3pD4K+zq/9yk8qyTgb26IcB2QJa5mQHW0AItGloN1sfErzfNPHANO1w1sjHkL7n2H3Dlrg3S6q
YLczT5apF3QVVrv6IfPRXB3dhw+ZA7oPSjLlmVEi/ajdoEJzd/pI62cAug1yFJqhz3sASpJ9K+rn
1uqdNP9NRnTht+rEh9uKYOAeej+yOEBjTMJXwoPP1RezOQCpQj3wqhiYqrjJ6wJhvY66m3bodrpU
r1Ma3zTjLxWVj9Lvn4e4dYGn+P716XxShp1P57+iF754KafcYglEW2hvzQBMreN8Y/b5YyiQKgX+
BRMV9q2NwUN2jHJQ+dDQ+owZGxh2ULm2VjuGwYYj2/QtcXzd3KgIFYCxubGnx6+/9HM9Qv7WnEFn
Jurnl8cXiYlGskdtr8nNkxUZ97IvDlzda7pnodqiOcwZq97pmEA43hkeQ6NM0qD7L+rXMnqfRKzo
e/nvpyzixp7E1Kjb93r5XLNH5nDHPbazNvHdGgD1k/gf4Sn6TogJDBajC1HtCMUMfESOTfbdVG+2
D/hFhuECeERRCVpLqn0uDQAMFBQtpHgWcepkKGYnHbSh8TBgzK5QnJ9rnFQ6QCXs63g7Zwbc4jH3
euAyVqz4J8BClBwAXDaRz0G39xLPKEfgsIYa0gv9OCYwUgG9r9GKUhYEYTFqXeO3sJgcA+NE9EuJ
wpqUeHvwwHQYmBFbvZuZ5qayTW/Ut1YfP6eTchE03ob1WQfjihLM1mJpTSyMZkM3GnLfgMNeqmM8
hVo15pzUN0yAPQ3HYKYXU7VmPuf/50qOhS5IoEUIABGLB0dmo+ZTMSIBpL8NY7adsmpfZ+MxF/33
vq+c0GwOcZA7TdncUbMpHBuT0frQWlMN8sl3mKgkSPRuojFRLhQRw9UoRWEUT2y093cFShgYPIDK
7w6YAequt97xT3QRn0rE3AeF/MwS410ZsrLgLgRukkiHRieSts9RBK0o33JhnNIUFVazKG94oB8M
gdixyW5Vzr8p/289WsdggJfOeydKXjrKDwafMI3OdlvMfgvGY6gK19Bwv+aqLsWokSwZMNMj+UvL
xk1p4BhpA59WbDlRx0gHp9QeznUyuCaGyMWBBFykLhBBJP9EaDxqK0XDPCAsZr8pU7VJu3tkUIrm
u8z0S5KP34yOt07X5hOa3fHXWuF0hukptBlFcOrS/NxbmVMX/iEdXlIgPknt32Vj7jVw/Ybk9WtL
+t6AsFCp+QyhUvgZ9b2F6sp4yvyRExSig/RNT+FujI/CKIFGNB2RYAQxbxyJYa/AI6bjAyukVwPX
BrgIQlDqzNMRmI6QFcwcUZTHoO09c4g2LbW2sfxpW+1W5ggClLlLTPnbR0E9Ly23F3JNJT8xw2h1
wGAI8x3UshwNwWM51aRACaC2j0OOiUMFuxna2EWaxNOxBQe8/4Gb5SR2cijiYEW8fX0hME8ErxE6
WBS+YHEheDfwsKAtKh7xk+59JxBrJdhPCofSRtkfFZX3jull8jcPSx6ETWIgCEqeczWh7Tl9oQIO
QSJPaEe8m8hz1fbAU6pbI5L/j7Tzao4cS7L0Xxnrd/RCi7XpeQAQimRQM9ULjJlkQmuNX78fWNVd
QTCM6Omtp0ojGR5X+fXrfs7xy1IBTUStc8UHLQMnZhi80MwhJw9NCXO5Xxq1H5GW8uyWtEztFY6i
FZsu8B2Lh0wkt6Dbp62UTysedukAMEvFDB/7Rmih1v7eww5ykShoRJDisupDChyuTBF6IztK/oOz
tGJtmf9cWpv930l0aAHU6KI5oaaQIyJGs3XzCRyEW8g3nx+/ZYp9aWgxm7GfyZU5YUiQXlR5YFQG
upMP2vTsjeoNcm33n9tb7tOlvfnnJwPLJaEehw57RnTvBbfmFK3M3Ad/srSwCKy9IjObRsKCHys4
Qi2670frm8iG4RV4G+jWg5Z2G1MpvhWWuPWH2yhHkx1uVzTZk9b+GCX12gu+Sq3odEK1lZtwl/mI
U3TP2vCrF+9GEqUeaqd12bqWkmzHSkLvs7Uz47FIq5XRfID3vo1mpjaypWXi8cW5TpLKmqaC0XTB
ExBNOzdRHjfvTGtyB3GTV05PaOLr94L/m8LMmvUzZ02bFev/aX0RgdV5n/W+AIxK3UWqI1/0iV0/
k2d0o5vUKTa7khzMQXHauYpb7NagCmf35on1RbAheGk3JI0O6LO6MQTxSgT3VUpfLBSosswirW3u
P9+c5wwCpIF8TJETdYXF1vHBhw2I4IK/ihMg549l4R/STrLNsCfrAJrbW7n8zs0vLoWXlkR4C5Hp
/WnQp9zz5DLySDciQFEiml6pgLPQLo87Jw+ju6qXNlYcbz8f5wcuxbyrTu3K7+3GgpeneaGCf0Dz
rdTzXZm/qFICGDPY59aXUCczl/+OrNHx2+rXivFzvk1Cm2qmBQLVWGqh1EHHaMeQe0TdkidUnXgT
AOUOTAcmwCw584Yl/Kly/R8+N60tw+R53CZzrc11HuK5xY4KyyCRpbIXyFxrl02Ybg0FvbskDe9C
UvANmrV5oW3DWnQNM+9sscnBppJbLgn5Y3WD+qTTeMIT9UE3U56T5Hs9KPYI3663VF5ARmtHYmk3
mUGhYV9rPv5Nc/VWONbg2FS1ttPkWyT+8Iwnifs5sb7K0a9QGpzcLx2TrGNT7ToNHI6lbTtlYzRP
AikRP95FvrEvh5s+Vx+D4SgYHWTxwU1GfpdrcqUkdmZ9mCPqYfMazQJ47zeHXuk6tUBcjiJdReb9
2N9N+StZwM/Xwpz32GncN7/032hbFlE123/h2bKuaGoN4Ijd6emxS6MjQJlvUqS8+lEH06LlTVf5
5gvKhDZ57Zup9R7yoe3hq6eqY1Gxc5qpOMrJ86SSqPGja0WqlZ0XBXONS4PQmqc/BuY1lwdKBmSu
ZidaaD+aTCaQTF3BkK8lZc7rSylChtOuzxO7H5/yuLtIp+gpHKOrSZ9rFD0IEiMZSSkY4iaZUodM
LyJ6md0EihPL07FXw9jttWxvpZ2jJAAfPIGYut/UlrFvWhJIVfXDk9tNW5BtighbJm+TWbLrS5Zr
FF9Q6zumVfWiB9Z9LH/RwtAufB401rQfq5y8L5qVVVdeNAbpYBMBhNi6hDe8T1ELsIRhF6JS5Y3B
1oL/8fkqfchzzLA7WUYGQX37T1qsUqWjOgAPktcLrOGGyt3kP5k6CcBcLG5671WfdbCrR7WUKXHC
epUIkNo6sUdQqJ9/lQ9nd/FNFneRnlleA4wM8YDiNYkRprQUygUrDvmjZ1xYWXgIKvAIXlKvtCNU
sISf/sZy9Bt92xyDi1Vk8/LF8Da3ikL4hr4N78qF9/enrg6kjPrNzBumYwtaE0j0obhVPa2h4j4E
70tbC4+vtnElmRSG0UmZtrKj0J8lhcRH45Ndsm+eghUfcnaxToa28CFmAhU0SjGnJtk+SSl4vYj5
mmLa23383oVIJAu5ygCzmfA/l4slmsUYA+O0o0DYaG3vu6qX/0xHP9qPurZBpckWo3qjVeSs5yOr
a7eDQFLwNxv+EvWnWVtAAvmgfEmCXLOxtZsUfd+m8Kaa+uiT0Agy2uVYa5KWHx4T7DIIPkgHqeBZ
ufnfu1hNMesIRiVfvCU9b/4aEjJavrwL++aorqn1fOD3zGtPxgLqJhgatMCWiyGqvdl0LMYUNtVG
HZpdb5FUHp+6VNkOk3+BDjGlFDQ8gUB6WXY5Bhwt+bGvk91QzYneRwn4YxFDQ0TtthSCTSp9iYae
bNOP0EptqVH2md5eTFK3Qjc7u29BKyLOANTrY8bRjEKKnoAW7XoTT07xMmvE6W58aGlrQ8W3otfK
527mw+3HZIGLBTnK/QQvcuHwCPmEcawnwxbbZ0tBuwjbrQr8iGDoc0vqmqmFR7OCfpAsFKFB9htX
RiJuK9JBaviSRD9EmOWIQKsKD5AoPfaC75QRC+UDFNCFLTIwthrdGoFwW6aKDfSWqtcPT1UOvVo4
PvVN0UidqaXlU7MXPO1Sym8js75MJGPjo/jrJ9nlVKrO/P9ldh/kP8sBTVCVdgUAbXIyPwBQC7oU
QOj+Ok3Ws1hXQAlWQoBzTuJ0qhfHtzMaYzB0xj8Ez+lwZ1LMz799PscfCLXz3j+xYS7IZFlt6WWq
YSM6tOhBEMNdzrlC1c6ehw1YPIjwa5Ts88Oak8azJNUHde0pHZIMHVnDLqTbNqf0lqC387Iyrg/v
6Ldx/WVk3lsn72gF6ErdKhhBwnebWw6Nv7Zid0Cz2AYpMm0ia9PvjXblcHxArv8xnX+ZXZyOUUgH
JYk5HcOv5hfPUf8rnAs6eZGJAxADs6TbqFv/luL407hfO5ofgGtv1lUN1hZgWt4OiwuT5JeijOnb
oE2aQIH4TJ+pCDjs2fhpuiZ7cQgfFSffKg417ePa8+HcnPOCQLSeNKX6QWsMvEc/lD7iCX15ZY0g
y0d1xSWc2zqnFharmhlNnYgq06v1FsKI8g5o0S6z0v9t0ofNY3AnkMub5cOWeHxP6nxTkedDocr7
uFIewzJz+4C2W7noyFP/GBuPn+/Xt2j+/VUN2pz0BZf0LOa9zGNEbS57STAiOu2TputAH9qhKSau
0lgkY6rnTEi/1JHyFBrUeVSNTHM1ZBTvLPEqll/kbNjX6QRUCDlGupQlg9cAo0v2gIt6x+jKG9P4
EgbAJs2HVAGnIfnpTtKtY2xE3/TqW9hHt6NQXkoezdWoDRap8GTKwa4T6DrjGSsUiw+CCWiGUxbk
DQU4+e0meX841dKyEj1Gv0h70HeGbCt0pwP8Uzk1oglbKFIwaWd9EuGg3lPrdsrN5Tp7+UMB6+1b
0HEQsX6VL7SMjuQpKybfwKcXvmqH6l0+EFsGEOzVahtEySYAshVNtzI4vXoEgxbfJ1Ru/LBw+zjb
qRVy5DTfkcVXvatumLgBWLmlDo48GO6c2v18h5zx1EzaX193KV8y0YOgmmGxeLR5EzrVd/Fp2gub
dps9t1fFffug1s7akX6TVl/sS6IiKEVo9+mQIhYOTVHjqa4bJkkFHOQF0U7q66+Nmrs+LQx14O2a
vxva20LrdqpwI2epbULLaDXHT55EVPYBm+hU6A2RnMLwRc4oUnTf+vGXjBCNqSTOlHxNCboyK7a7
mS83vn4+bWdiYLweqnwK0SuPtGXZIdLNEXgXAzDa4agIlc2DTCxeAcwC2zuOkP8i8T4cHirjRU/J
rZjIm+uwi8NkEwPuhQO3NXzJDnP4KhGssXFAUvQ6BS3Wl+xTYIKff+Gz63z6hRdRD8hXVNZDhUaJ
yNRIbrjxnzy8NaR6yQFv5YyX9Vd55UR+9Nwq5AwA6woVDB3W1fsD2Y69rjZtodp5dwXUjdxtv+K5
+SQ+Y7mTePG8PZV1wvvF5VSOU2dKkQhGAW6LNHzLy9+SHNg0msoMMI/mj7ImcUyKaGpRktBC70c7
Kt8VgmnTHyijW7aXvmYg93LTtHtAIHGoOiV8S6sOrvjgHSxYx5q0vaTc5jO+DOBMH5QXiHAf5Ebc
x1K+bcfyru88cat442bKsiuAdOLeC6qnJqF9ZMGDRi/7A+i1fVOG+xbkXVG1T5Gfu4bRu0b0qNbV
VZaEhNlqs/X6bKP7KGZxE8WWRmFNuuqH8CDUcz+CF1ipm877Ws3y8lUPX1tC6ghpyPjWj3MQ7PWx
DvTK7ruOx0Jw7aWRI9U6eYL+GvlQO7cOtXYpiq5Xips2Hp1hAAxHsqSvs63me8Aee7vtXj1xLyqF
o9fAgOMrve9Bh9wY3quYPPrWbQPwyNcvm5zOYdUvqW2Blz7SgMNW5pIiORiKVhvBs7a5eIz9H41G
+gRUppy/5sXPvgXFFOSOMH2Nosuq2IcFlF7twSyOWfalT7xjqWuu0h5kyXe7kj2rabQjG4A8yY7f
AVurvwUySSHtdgp2npryxNo0oEIQolfqdFtRJwAXuZVa3UnJ6FiFSAcwUFaBt1VBTonoA/sm9Ffq
u3RPk7vfTfRc9pNddJGjgEadItCKsV2rk2OIl0L4g4YwiqA7ns4AIyYFCtUbRFi7FjSZrOOPDtB5
ahzhP237ycOlfZ1TjSmMTBW89rwVhyi/qJrqUoVm4PUv+XQjwqLUpdty+uV7+RFsDW890KbGY0Ir
N4P/7VScx49UlTaZRKJ69FxfHOYL2K1nRF3+XRzvJXBeJoIN+swIphSflhvRi5ysL+y4ew3j7037
TQl+D6pwUDq8Kbt8im+0/jJXDNtAgbJlDzVJRCUcOD2QP1Pam4Bcex43af2VyqstdDcdkyP1h899
EgCjD4dXBdViaNza9FL5UN3rzK4EtDggFiX17VHKomsh7LYZimNcglp9q02J/hjKbQDyqEL1pbiQ
TPO6Mot0ow/dgxg2t55s3naRdGys8kUItC/CEFw2or6xtNa0QyUcbFSFYrst+tLRmxgIdqFTtBcR
CfOJCe9VcXqWDnESErwqMBHS+nn+UrapVvLW1BGtEvz8AE56a2joRwrpbiLTmPg/jO5ikJ7MeODu
VjZyNV4AFxhQ9+uKW7Tvmiy8LbICOtAgcYjaTaiYTpiZOwpLGy9qM16D4St6jZndKwLhkwyQ23Qy
mO0an5mZTxmBGHTwoX6a4qcg/jmRVQ1jH5BHSqWEVfevWx0QcAr2ovnWzqiIgC1nwDvnUaB6Kvvb
oj/SjzzchdmFUimwHnN66t314TOcPHsy2qtBoHobj7u+zTedVpMa1aCmE+UB/QETAbUcDQ75ouJt
qw3xLPFsG4211/NqX1nipjBGp41o1xO9lHCSgvx3i95Yah6VCNZ1Tt8E855AUK9Bs2sXhuK7tX+l
mAPK2Tc1eu+G0rqNUuwbz7psJCTSBuAknXKsOuGb1PoXiKYOiKUHDduv4JwrOXdlLnAqo4PaZrYl
pXROuoikvVFObmZ8FxNtM4iPRgxebsCXk9KuqhvZNI7JTDNglts82kcjgPDgGKu5E6fIbFj4uAIY
jak4BXUBXzYdj6xU2kC76JmhtPB3dSI/tArETQUN+WLcKTqPH+pESRm9ZL2+KzvlsjFEN4oC1wSJ
61eTXQFpJzh3RWgKem1tIjW+A+M/aPrjVNOIUYlc34i/WQlxlxFuJ+TgY52OyNI3EY68Sm5IjEAM
M6UlpDnuCtpOKHZX0UiGZTayL4pHdCtfBzn/SgmCpvgxQ04qF01H7s2NoYduZD6gk4jbqmxzjsN9
mi1B3R9r+c6Tv9ZGfi+ntZsFUEa8diM3kRNyFmD5uakxooVyLSME1SAnnetHWqi4eqZv9PBq1H4n
9GshkV+HvyvxMY9lu6FhookOlFqOrlfvpOSypy9heqzk374u7uRUPnjdQQruC5PvG3j2UAQ7a7zX
IC+qWem0s5RCUDlJ/ZvMZdqYdpzB60FNVuKeUqtvUiwhwv1FSm7V4evkvWTiZmxugExxBgW2/nfP
v591n1LjKhBr8DvXKiLpk4dQIwAFDcGo6qYmrQYnIypflPxrqn/JpnvGYpGmGQHSNo1qJ9Gd0D8p
qFxN8N2VrMJHFrbsASS/laqvFQ68bxGqN9tN0UxOByBCDmVH5EnlCYabBCgiipE78MdNQlmkuO5U
en9rSCkDKlJnLkwClBfke+IjJBzX2yExt0OZbBMPp9sAomax9F5E8Sq9BOGCM3po6eJS99/DkmxK
9j0jwDTIJlbVq8LXCeIbKNWwb8KtJm8KXnmNkt73IvyYe/A9oOUmh9cR0cSusr56hgn4lsZE9AwS
07sqa9xU3fk044q4bkXTFszvBTs37G96VQKX3HFb/qxI61rmdVnd6N4XuTxk02upXpnBpdLSg9Sk
QqRQnU/vR+NrQfSlSihREuxkQ+pqIfQV9WFUWAz9pzg86tWLL+WuZVyY5q4tWtc0kHL0Y7fovlWx
TDwAM6T8JdH2yhevoR7o3beJaRa5eytEpzoj3Eux4sq6f6m2VOiKJ+hQTt3AL9FNJ6e8pWV3qUBL
bV3adaH/vdIECRpJ6uQ0WlL1XSN+NyAqG1KwU9TfmfVd89tNTjMmSCnUA5GaSr39OMX7MJwe1JFy
WQc+GCVJjaSkX2b7tG62jdJxrkRHGb/kEXkulMA106Ka1rx0wkBttfK23DtgZkv95zgo92KaPstt
S2jXopvYAKXsqelUMc54SOLbsPHwTzS+KyZ4LkJ0he9bw62euXLBknLbihDvFAQ138fkUpopYVoS
L0fobNe7jl4Ys8jdWuXjY1iuUp8yifmxBZJh8cAj9a1MZdsRupU6ka1/mIy1HPXHrM17E4sXzdAE
FCcLTKjHFlJ9TMN65T5++qXakiO6CMTQm2HtFbXkGFC+fjesRe40KiVxVCpsBofmUO8CN3VmQen1
+TuT8ntnSV9kUANBLmWlxFLjjr/lTXYT74LfWuT8mlXQcrc7FjSKrzcWwc9/MkiQxjrFYQrBH962
6WgWSLDW5FGaYNvU4kXhDXeSX7q+nO0aI+IlCzUz9LZ5bq1oN515ppI0ObG9WFRBl6qplLCdTA8F
vYqTKnCbfNzmkAIBqDmGCpVv8q/0AAxwVuE5hy8CZV11IGRWxM3nEerHUgHfZs7j8MoHv7DETBhq
2fdBWjETvJXU8FAFHYithig6WXnIfoD/zztrxvYSBZOOQbDj/bmM9GoajRFT2RW+be+RLZ/B5BTM
9p+P6Uxt572lxRRLcmL4k4yl2vqmi5thgijYXFXG0Qh6O0BKqBB+l82z1heOrF8S/K/Ylz8G/e9G
ujhDop9GSU5xiUyE8o2gDbG19Bj9FrfZJitXtT3PLuFf87qUtdNamdfgvIQ047It9SnqVafrfgb+
2gq+yRK+z0S8m9dlJsIMp8koSyzJd9Fj9ihsq6tyjxivE+7TDY9dh9e56f4at7Bywl1HCTj9Fl0D
Btr2MKac2lg5x+f848mOUud1OKlVBEVmNarBPOsx6P36sZI1B3z0ipWPULn3G3cpKSeX6GqFJsNW
d+1zuwOahibR5ITf5X32v5cZfzsmKg2W6I2D2u+yThiZIS0wQqwZNzQeIY0FLvk4W7R2yib5Yd5/
vlnP1D5YVJX8FSofWF3SEShQU3ACHsbo1OL6OAFi2fibmeihpHbpituWYhPgVMfcBhvru7Byyann
7tFT+4vSRG0YZaj6LGKaWPSje52gp+rSE5EM9NKbAMTYlBSOqVSuBruqHL9YxnMS/6qT31a8g7Gw
IfYWW89txc5uUhIHpedk7f3IozEjQunImWaQCuqS0+ENPFna/Fh0lAHiwRm9zFZggDd3eq3YQ25s
jEjYjYKxb8mnJfBsJrJAKiGKZxgr/nBt3At36OdIv6caqUO6cUT+90FdS4iePR0nC7vwgjwIxBFJ
cU6HchG39b7Wf2rNuILHOO9raZMzA3nQClxmQDsJ3oKZYYWXr0Gq8XfilkdhU9NU/hLitPNvqD59
hLfMO/Yvk/PMnhx7ZAI9v7TyOXD4Q/Wpu5zQGUo24c2aDvz5RfrL1DzHJ6aiMB5RP2d0iPQ6hVYQ
GKx0p5mXeelTkfcB6UTOB3XWpYU4jthvHL/MugnB4DYpGu68LChAOYXc7T4/7Wejj9OE9WLuKLlX
kWkydyQ7t3OSvNmbtyyWq26jC8/J9/5q2frcHJ6aXIywUpreq0EY8vAXnUaDJrpWGD8bWpyaWPgQ
K5+CSQ1YpuAwk3aGvbdHHMKO3Xolelsby+LQhkLoK0KIIZmn7zgmbqW37udLdO75cjqWxbHtp0TT
oxITfzxfmj2dFrbr4ff5ffdX5WIRo8iKH4nNfG7L/ItIvm0SjhUpkLLobI181OdjOuslTgb1dgmd
nCOhL6PMp500+ZBjcVBc/0K697E0l8Zs+Rt5ux0Zyc+NnvN/pzYXdZN+bCezVLFZSEBx/cscmW5L
2n5u5GxwcGpFfu8hqmCAxwvk2e62nevvjW165z0qdx6adzlpkNvPzZ2L9U6tLepNnS4HY+gxJkW4
88fCldGbiEy49fpKYWvNUbwVgU9WTBzkMc1mS9ZD9Dhd9bthb9R2ftQ25YEu87Msv3HQXj4f3tpB
fitKnlgNRqEz5YnZVHcxDHfzMFwgm3H8N3SCV00tfIYuN3+W7hLvhyZ+rQvtQstIBaPLL9PnSjaf
JX1Xy4+NR6iHrKlHhgkRD6ervguyvx3z7iJHCMSynsPwQcqeDPNXKKgUs+kgXpEaFgELlD2g0gaZ
3ms1k+ifYu4HcNf0bXKtYHRjIIxipGwTKsRDeGNMGboeE6nN/KFQvuYk3hr1QZHzjeU/aN6TGD6G
I2k94TmGxE3NdTPTNxKh2aTiHRhFwAfKRqIEKOS3Un5lqN+VMbeHeJtXtFT8IQjh1yLu0W5QnJRO
YNaEtEZT3kpaeQ8Y+NAVCWme/qgXL9QUDn02OWPYbOayWGTBD6HYg2jJlgLVMWp1u9D9jVokL7TI
IKOH0pHtWSSfYknIXW+od71U3rax/4ps2LbNwT/CTPNNMJC58j1Wvk6oTWjMZjg95eXDSHWsooQ1
KvIFTW/2WZFfpmP5urK75rP48a79l8+TF967EGvDG+ZrYpbHbB5p6rKrNsoFnQYvk93apXQGJvGu
NrwUee+MtpSsiROEXD9oDRQOKNZeWzeyU9vTnjxpEzjxznpGmaIn45Eemr0u0QUid6ncbj4f+tl7
S5JUiM102wP1+N5LFWajhFLHdxHGxmlj6oDtShx/9tr6y8ISZWGYSKurGhbUXUV7CSTV/q2s29nn
inZiZ+HVFX+UkSDDzoxtjm4Vd+53W96FG8/VNtpudLNNcVS38+Wfreror0yjtnD2MlVRROUwHqO0
HHu5q6FA+flKnb2XT8a38PBFJTSqPN+UbX0VVKKt+zLtJx/89jdgys9Nnb+VZ2andZYlBP85rWMa
HdnNr841L5R9EW6pD0s7YVddqA0QxixaiW7O35cnNhdTqIODloYcm7Nkq07DumhyCQscnRhHo+fk
yrZ8uzE+nPkTe4v5TD1L89FmnsOp5LG+oI/7T32noQHmvGnFwjKjzYx51WxKVz20Lh3lt+lNdlyT
UVwd97y1Tm62Ng39qph9j37n7TJ3FsfVXYkuzcomfPgzN/1/fg3/13/Nb/8YX/0//82/f+XFWIV+
0Cz++T/H8FdFj+HfzX/Pf/avX3v/R/9zU7xmD031+tocn4vlb777Qz7/T/vuc/P87h+AfcNmvGtf
q/H+FXX95s0I33T+zX/3h//1+vYpj2Px+o+//crbrJk/zQ/z7G9//ujw8o+/kas82eTz5//5w+vn
lL97yNuX549/8PpcN//4m2L+nc6bGtA5xHNmBhJ7r3+dfyJLf6cVBw2JZZ6xVOp1TmWWV03Aj+S/
41Dgo6KmTHsuWt397b9qVND5kfV3sAQm+viWipo7fyT/7Z8Df7dEfy3Zf2UtEuq0J6z/8bdFxEV3
JxS8TJjAUKFJ/3Ai3+8Qf0pqPc5ynacZEp9oX4cX1rWxGZCiqOzyAW28VQHlNybIX6fjo83FrlT0
dPLUGpsNvfSgY5Y7/1jCmytua9Q+yMdcqOTHgf2Gj/p23MOMaVaT8e9j2o/fYfE+HOUxk0M60Nnx
F5ph+/tsm+6UI5rfm/Dg7yYnuUZBeLvWb2bh/P5pdpZUpVTEC39xJVa5qUNGw2xwSA6Dq26im8ZO
7Om373B1rOf13j9HPth7AwyeOABPqJQuLmh8kV15F82Vuhn24+3t3D5QOqYkSO9eTjb+n/vrdD+9
v5A/2ltclIafBhbJPdoW7+ZCznwhcy3uV5Pts8P+sIXgtdJYhF4vCMW/37bgxYNULbFTb5LUmTHb
DQxE4hi6IxGLrraDW3jSPwdGXgutpbmxzJJriYalISQRBqND/Uww5WQ3HZ0Ae2T46Y29VuZblKn+
aQ5lAgvPAVVkMT5NIslcyJ5utxfKTcZOiff1j/jC3xgb5U6pbPnB2mWb8ad5Ha/cz/Ph+zCzaAMg
C4KsOyDn9zProQvS9W2p2wrC9GYy0gWj//H5JjmzKWdfo87CCyjvLmsyPoxlVEhTDoGEfLjsR4eo
0GlzJxT7/z9Di6zGRIv3pPUYC70Trushp1BsPep1uZJNOzNljGduKj8zQDnc76csjSd9qijI8hh5
EIgsfHS2Ph/I4t34th/emVi8G8n/1GoT8sKrN4if4KsaohfjQl0/We/znH9YmhHtCCND5PugUqz7
RaH1PZbmLlHt9RzoVvs5YKEh5Eoad57+xVZTObwgWOHM0kJg4QynokbuXEp0ivTBjQVHJzR3gXmb
eQ+SWW6SYiUqex/k/jmyv8wtfSGCxFkqtJgbQUTkwTdUn7cxDTWiJHb1slnJZZzbFLRRF+luqiLA
vPRQUVz69BnHYYxJCPb6fphWo7s1E4vt7Rllq6YpA5rZnSNPvq2YOTJNxTbjFr0ktwWGXMIKsD/f
jOeO7+nIFss2ZpWRyKgP2xLPyUSO7DaCvQxW+3MzZ64Sdsc/JxAhg/enqq4GOU1rRudLyqEeEcQN
c6caf+lV53jlcBGBZelWHMaCIPznHqFnFX0ZTVP+QIrpikDMhRJqYO+Yd+OGJr9bwbGc1p2+yLZo
r6eEzo1ybsk8F91kOqUtfEdmhokcRhw3P/eujDT4mTXK76xStn6kHvsydLPB32r1mgs+d/Qo9QBU
+YNQtgj7em3sDSRZcMF55NZ6sbXkK8tXt3XT8cwUN428ksNeUJH/mNlTi/NmPolE6mho4tAgEpmD
vuGx3v2RY27uwu1aEuTcuTg1tZhTq0n6tvEw5UekiZS8B7eF9ZX9edYno4xpEhQQrH9Q7A/yejT9
Iptjnfo6285058kRLhDiXNmV5w7cqSH5/dQJlRzE6HLqNH1Av7b7PqJu2cVrde1zsSnci7/Gs9gT
niSlSm9yjeWbaattpT2E6mNji9/ULSL/l+KKg1zwiv65I6AVIlGiEnAs/EgaWYPRZBxw+W7YUnE1
f1Rb6Sa8NrbxXf5UNbZ+UN30YCItS37O1i4Umrf9bwmOH76GtfAzeiZpTVeyjDJCFF57HArk/6TN
585MOnf5QE4DHibqcHOWwK2JoN+q5kBcaqNooycavC+rzJRDnCH2OA1puQ3LMdxbUMZ2WgREVKqK
cZ+aE/X/Sva+KInsH5OGHuNqMtSP4RApd0E6rjFwzvkjlVcnb06FN6G2uFOGwK9gs3FtiRczjs08
xAd9G23WmEpn5+PUzmLxR+pNotow63OYEZEBB2UrOsVWu+z2pKFcFGMYJBDhmfq4dqAW+bw/1hwS
tinJ0C55Ai+eKVmV93laMEqA3XZx0L5lt5mbgkDcdPbml2m3B3Cao5tuox/CYS0teu4tAbXpL+uL
86whx69UBmOfu87N5VCxdxp8B69eByXqNTLPOXd4am5xroNCM1JtNid3ZML9Wymttp/v7nMOasaN
qGxsqPnLQK6LodOYc6zj6f1mTCLy8N09PYPuPzdzfiDsTJLpcwpk8SiCRd7JSjvvzbG80bPes60G
8bzPjSyanvyxN5CJonUoY5nfKe+9rZn1stDNg5kvqumKZmcP3iFyBZbIAAxDhjK6WH+pn5vCU6uL
PWFYAUCQEavmlF6Y1GyKpgHwXa6Nbv6cZcx9amexGaJBm6pompfqqF+Mx+Gy3Xo3ozvzN63Df3IR
A1WlewxqiPNr4v1UTn7aTiIOzh68hBy9Kfwsc2klqj9/bSFlR/MxE2jl8iwjHRSMIH0JtC+83XQA
QunQN8AdvsBPdPvVFuVnTy/FDE4wjz2ZJnXvBzWWWStrCYPS75oD9CS4DnNbdDd9qXbG7Zoo9pxp
/LBgJ+aWrxY1k4s0h1xjyzvzAs5dg2Pc0Q1h520Zsgs+6n6+F9MH+ncdy7Wo7ey1pUgzWlMiIl52
vIK0F4fR7Kbnw1AjX+8ike8WG/NgAEajeS7qpOmDdbvWZO3cUYdhPQNlkaGEbP1+kjNP6o0xJjbI
9PpBSCmcVeHaxjkbA8+XHIolqJUtD/o0jZrx9h6Udy1lgeaxeIkBoZmZPefHGqfYpW55yy7aBrsV
H3PukU27sn+ZXpx2IUwlM7R4ZkRveGegRKM77yEoqnuUjz63dnacSKbominCGV2mW4TCEKRsZC4T
oXod0+Jl8oNvXaDdqpIkoX9Ct84sK9bgqGf37YnVRSChFAgG9xnHcgZa0/dCPw43ozMDZfwLlNln
0Yrc38HYvCb1uV1NoK2ZX5zSXpJEIZmjusqFCnEdX3axE941N8EWTOPd8AVqEkw801F3X5B2WPGy
55w5PRzBUirkspSli4jTSiiEiBkP0MsmWrPj9huSwp8v67kjcmJk6Ri6SQLEVeEY4jh8MGf6ZjGI
k/0fGJFnQjmPYfSYF+eQ9t1a3JtMY5+BqG0U4JC1+7kJ6exsndiYB3ryMqQMQkuhfn4H7LJDj+jz
roUB0OyVo/XDvBk2cPsv1lJPZ295XjsWySekqj7kII1K7pQu5B6cGweC8NzRCiahA9Ce/qm4U/9m
htlO35EC/09Gixwj8QsdBD9oTudKYgiKzIyKF95FtjVmUa7Unrtyz33uNWegR3YOB+Fzs2c3yyxP
KJqsIu7u/RxTALJyT5iDGhjDRk0TYXQhPzdx7qogpfsvE4sU5VD4TVZLmOiKwg7hQnXjD7FkQGh3
9+paw+uzmZpTc/PXOdk1RjBKQRZjTijd6mpew/hH/IS+mS1upQujdNbRa+cc6embZXEYFMGkra6K
ScnnidJz5cOQU8pLa/DhYd13a4t2/mScPMYWJyOJYm8K56JD5dLd8l7aN5fSfdTY82Nhboc7/vSu
29W04tnzeGJ1sVc6tWtiteM8zk+z6QpuNgqG0dba0K1uQ5eYjBSH5a6+is7diaezu9g/vp6wf5S3
UAOMRWFP/4+97+qR3Va2/i/3XQcSlV+VOk3oSXvCizA7URKpnPXrv8Wxv+tutdCyfV4vDmwY2Di7
mlSxWKxatdYhewUc3IcUWeauLXJtjTPvSXqjpaNI8qneFdBhstt7Vrbho0ki0LBfPxjih1+k3H9l
weaswBBOqcVtcdlDjwZl9D5mbg7yGO5UPKVBZ8vjt//O4OwFI4HESYE0iOFMY3nHG3agSp+7dmd8
aJyuBbSlyHKS46MdfXYO87IswoTgng/VZD+C2SaKdteXs3SVn1qYHbsp67LIkvGtBDYVVA/Apv6d
0bAZdOrPh9/Jd5qdtimq9GEST6Puh0CLsgfprXYTTysc48aWXbqjzwS6WwCXh+50r0BPJnKMAFxl
qx3yxTfN6ZJnR5CSCpOuogwtbYsd25ZopMpH8oTIhruw3qo/r+/wqr3Z2esoLQs+YOnmfXKMD6Wb
ulBEcDFF62nf/9Xp0w1QzeGysFATm5PkGznENdsRDkpNEGdkn0X0EI6rLf4Fv8GwnQ5AEV6fuOln
x2AAX69dhhiY57t4cpqb9lP/Yeyro3IQcybS6Eu3iov2LUHZZdyugfiXCt7ImoT2tuCnuugKAs+c
QQZKHHuJQivQ0L5LHAO7NbRynCyWPqq63smF+Q3j4W+NmuwUI17pSy7/BKQZ2GP7q9F2fjbViE/d
iC0Cs4rmQo3m3dTSQwZQqFSo0FECOUhHwHcgeUrXbaOBe9fdaqnMhjcHno6W4B+8eP9D9w2/jEK7
dbof9/oP0PxVO3owD6K0rD/qD/27vqlDJ33vbsHr4ucrr9eFwCuEPTDTJHTWL8gPc7nq+66JBf9Y
EUL/cLA2XIurbUynyTV6cwiur3chPzizN3vy1JaS9c0QYWA81gtMe0c34JM4TgWCxDC9GAR3J6XV
53WjC16OoWMMchC8ldFImt1kuSpRs2agw+TsY5AH9Iqibcwg1clicCt0AdGz+0aRN9etLkT9M6vi
V51kX9ArqfoJXWQkewgPzc7q1xi0Fi2AxUTUPqzLBJ3JJJpQVTQdRnYZf8tBbXp9CQvegfhjQigV
MV+QaJ8vQSkkTR9LAnLrHkM8eEdhgHtXgtLB0KuVgyC+wSwDODM1C+cmuMo6OYcAbhVB9UTSXV5A
cd36XiiFN/Ln6+taSG0sEwo/JuZ9dRNuf74ucEQWZQNhEacEr1ENJVgL4UeHjOB1M4vbZ1vwPGBw
QCI4W1OYqBRD+TADhjrq5ZrplrqnmUByNdKaIPnCwYLwnAIebxOdIsBSzpcEYdR20GMQNkytHdg2
liRV+7LLPU1lboKUpilX6xciK5t/M0zYW8Ic4Hlktj4kwVU4mQmOLNNcU2KbmJX7PAMzZCa/REru
ax11JWZ40Jn753HEBmM/Xtx4Hoob5Hy5vCq6oU/AI6RMht/gZe5wLm8yA+xOHRDspmHITlevTmmJ
TG22YlFbx50JoXnjgk7esEiS4a9F+GolqM8mT3ZUPYTlLxmCwMQE41se3qpa8YlB8qDiPzQMK153
qUvPNXFVCx5HuBRwibMT2UcRH8iEBmQC5thCj2LMMkCGLI9X8EcL6CoTNCMW6M1AVI0LauZPRRoC
g9x+PTXyb9q+H7zxjryAtXwTu3JgRX79XB/BP+dD2dz/52sUfmzZ2GdAL2duRVlTK7xGtLHifGOp
d0w9QnRwc93IwuMYTIgQGYMOEaCdF6StI0v7sBdvcbAY/6h2AtyYZ272CuVmv9/J2950pBWnXbjs
oSomg8FA09DhvJgpZDWNu0RAG1HYAFeI4cSYg91lXhR0DsahSrf7ho7NGIz3cqAD7QhikX9eNRbz
jEBS4PAg/s0dqCizoulFXimjlAQytByT9ys7exmKhAlAvRAYCOBes7PJ+lyp0urLdXpfQ8Ny8Or8
MI6OaJjTDXKqMXpEf171E78/YLjmuv3LW/HM/PwtOckSholBxgmSIjRsanCZgc3qvzMxS5vR3dOY
kWOFjFUbjb8zQ/kvFyEC0UnyAKZqU55KFBg6qAGYYMGuVtWdlvYJkiA44JbxVYM9N0EMyQS/DvZJ
9C0I/gdOSEeQshSff6AIlOP1XVuIXdAgsW0TtxRwvXMy33gKk2ESDQsD6r6Q23D5KKji45XwcXnr
CqmTv8zMtk4rYyhIYEwZahvjQ1yT3yEUwgorP4SY615xBBEFz+8D2AIMFF0uQxRhZ1Eyqk2DW1w8
QuPooIMjBVQem169iWrJoVG0kiNd5rHn1mbJ82h0LU3EW4X3OYTqwTYDvb+CGz6POrxPHuOiBPfn
2tzr0n5qpoZlyqBgvrhqpZRGmEiF1VYD8In7hkH8mh51qFtf94+l8AhVS4wACOUjhJDZ5VbVVcym
CsKfILSr/egYFtRpB6+DYMyW7gXEzJR3FbAWyr0EHqnK+QNv9s/TNrA9n/wMcXBOzp6RKHlldYj/
NQffPEjTZHtyCaSha2PNf5b2VhdMGaANB5D4grgjh7hiLsZglWKSXKtVjB3U4ugDp4Tsk7EuH69v
8YK/QuYFQFLbwpFHff18aWPSZSxpscNp8soHHXIaKYjOHlsQOajZWkq6sLivwCL0UkG1+FVROdnH
JEwkFYKpJjSy5aPWKIcoh965rR5STrfX17Vw5YB9WeDAEc8M9J3P10WKyKw4tXAyiOo1I5CJ8XEa
NK8QqrXm71p+uW5vaWl4LKNvBYIpocB3bg/KPbQ0IR4J6lB9C8ECv5XbrVwCr4TR8+umFprpwBmL
R4qtIku56MHW01hVYcgFAzuEPEDHVAH9Y/3AYCKmIdbSg8sYLYZwkB4TMTdzUZFBHz2H+C/KEQUY
6WrrRu5fjZ6sRM0lI0gPBLczpncudk+K1VIaKygjAvfmqjJ3SPFOpJXKxkL7CoMBJ1Zm0TJJJrvu
G7B3hC/mPUbauBOhVJlBZMo3nnAEBGW89p3fpq8rH2xteTNnhOx4inkyGFbuRdel3Mf+dOgOI8SB
kTrnXo7i9tMaWuzyNj9b7VdsPTlsZjq1ZVvCaNbupfbXwNawnCur+ppYOjVQpzaZkNI6TexJAOMm
+aOqrmzdmo351W3INKk4bFjg3Cpo5GXaQxevEbxcBsHzrZpdM2QiYM8TjtFKKPuBuk2DKE6/pePR
Cp+v+8LCHNe5rdldMpJU5g2qQJC7B/WiK7Bs2gu/t47Fawvy+gMGzZHp5095oB3G1zJz+GYtDF/G
xvOfIDb95MPJQKyyosZpg1BoHn4b45053gDeB5rOgOkr9dQFxOq5NRE5T6wpoPcPIRmBjcWwHI52
85xuZWjpufZbfxeDjAr8U3twG2/yY/wTbzzlM35jwb/olJ3/jFmAztSS0LQQ+36DETJXVFNtF2pV
2GZ9d/0brwWa+Tx5qhRFWLWwBbHvfbX7AE0T5ClutWPn2ps8KF4in7yuWf0qrpynnucrnEUZjEzY
djdio8XMvIbRdTFpXbuQlTvGtxKK+XsxNCv9Tvxxq3vsM7wlt/UrXxW1Wgw8onqPCqEosc7eQiY0
ozlH8ggi7AzwB3AOaGvPrYXEEGvFIBSAqMBBY1T03KkmquO6EjsMgba30R924y2PnAHgFNToFd8E
uEwL0gA8pS16TQNoqtz+sJYWLlQMzn/FzLWbCiAJ0MCL7wxGEer0m/olEqBHf/Tap+7uX83wnZuc
uTGmizmI7GFSsAKpXuIpUENDHgxyrY1+XLu5ln3qZJ9nV6ZiDVGm1WKfd8NNilQj3/P39nY6xC86
qnmeAH2Ba/ele0z80NfR8t7wTVM64/qhWoxaJz9l5t5G3hGqj/gpgk5gEo79YkngGHfIsfDRmgii
vX2kwJu+g6DDu36iF64h8G+j7CUSlEs9xCSMw4qlOFqmetNK22xsHQmNzP/OyOxmYEwLrRjaAk6i
/mwMn9m/OuPpuomlyHS2kNm50TKWdaDzF1GwII79NuzYQ+SZd9CmqJAOPUK67yAf8u9r4i8LN+yZ
3dlJISAqjUF6gnt8AI8b/r0NsxvowzntWhhc+1SzA5IbrDK6ArtYN7Gblp9Zy52hWhnDWAhxZ8uZ
HYuahhitFzcoI+BDiHBJj9vrX2rNwszbk1G2uiqGBUGHr8bPufHruoGlEHq6hrksFkJXDZobbJT2
kBynwHgBRxtyrADDi8BVFaObfCZ3zWe/A6jTpd648vC8fDDZZ+ZntwSppK4qhSfGNUK26kvGg0re
y3Yl6V90B8C3MBiBByeGZs4vCjWqR2ZMsu5U2mMVPsgpVCmK4PpWrtj4mnk6yXA0u62HDPvpQGna
0dl9nT8X08N1G4v+8Nc6vrrWJzZ6Umu0qLAO9I1vSUQ3caKuVFsW3pXYIlSINJT5Mco6b+7JEHoe
7GHUAaAAorDaCUExhrFBZA3Ei4O1oLoAoMBjj5iqCqobDWCD2VEtZQgdpCXsiXqjkJSGCIx1tHF3
S5s0gHDEGjJ7KQqdGpwdW6bIBeQIYBAy9p6phj41jlqtezanPiQo1rDS4nEyS8hQtoLelZC9gnrh
zMUhoWxHEoO5nr1CYsmXCNugMYua57MUozfUtC/4+4IcgqmyUewAzFuFcwgT858AZm0CDSpM4F9Q
J4AKoDXCEa45FM/FTsxAh1somyhufgTw3rvuo4sOdGJtjq5t6ia1hgrWBGMM0BIJlBrJk7khXqiA
hWw1/1ra4FN7sw2WGoYHrjh4chUIlFPkxW7xGxeZwNj/DYTRmj3x5yeHsMzKJjIbcdCrnTgeeMJD
5eSx9kiAwuQ6IHvp0H/JL4MOCqM18wMi2akU8hSHHkI2jgwITFuvJAQLoQuNNczYoVYmhtfEn5+s
SLE7ClYBlJKyuPfwmP9mTtDNMVZV7ZSFcI+SJmZaMIGEJtA8YQfFliVlFgwJJlBgXSXiQNQm8joH
qmJ+e59QR3/J9n8jylwceiJoE4DlAVk61nixiVyVC/Sl8Cx6AjLTw5xumgLBiNeR5Fb+15cbwXA2
eMPn3+CkEKWDswM4sz4LOSkrI6VBsxx4KjS9QCSGcTmBt1Xc8ZkF7WGtHXwZVGcGZxdeauq1AaHX
P4KqekO+HiRQK7rRAgusKe4a1fRlX/jMIHQhz12oa1M2pBhK+Xp22m/TDUQJUsiLBGBD9kZvAoPZ
Y7fJPsxf6x/3+re15xE2N6Qxo3iDAm9gbOzu14TsUuqhrtePDnR+nH8a38RSMeIGAIdAR837VaFG
whoIhz9LGT7k4R4kX0y4CcRfu5IBLn5JtGPxxAXfO4L37HpkUQvtqoRiEIx6fzBxgleePLMYQGYj
KDbcDT9XFrjkracmZ96K6Q9p5BFMVl6tB81O2Qo6a2I7yV2GkZN1qd2vuvj8fJxanLkrg4qVbsWw
qHA3OgLB3ECN+QfdZ987d/DR8g6KdC9od2hg+CurvQjn+JxoeeNLQqpRQAvOPTeLDWgLqLEBzzU2
0Xv1LgYWY5itIQ62ShJyEWphDS0WICth6pI0Ss4BmlYTFBgLrbpBUnoXxQXufrqSjF7Ovs3siEvl
JKRnVmJFgwInhdyjHtjUr24MV3HSTfRqf5CnPnGUDYTsFR+1xW7zL0bDZ/ZnV0pha9ARGYX9uIa+
DlJIozlAD3Olrrh4PE73U9w4J+sEs2VadBH2M7tBVVGD4gZzuVPeEAF0xu2/Np90We2ZLWx2Hi2I
BNXlhIUp91OQ1w6Yn8EvDzb0CLKFKjyVeqvUV+LAzY/H6SJnB7Iwes57sZni2lRvqthTt90Wwxug
v3q4eQdt9+Y3/4X+wVr34OK+xmJR6gCkCjK3Ys7ofHezGAOvugaEukhB3DBkqSu34wj1PvKoyMlK
4LlIdGANeDEgqBR0eS8mbYg6UKuoAGIC09d+SIB+6Zv366d9zcTMXZQEIK2ih4mG8ieAqSCCJ3F5
5YZY2jVUiIA/A5YGMCkRX0980io0sJBIMJIm017pot/2xL9hqiCFBFCxpiC/FDuBd8OTDVkNsJhz
aywNcxPSeGIcS5S0832X71LdS3914Dka/HFHCoghOSM036BZ6l7fz8uMDg+aU+uzOBMZaoT6BKwL
1jIFFYMkgBRlJ6YUBWJKdcPXqPnooDS+ylO+dPYNcLBrGDUnlnzhnRo6kJU8oUtu3VY7QcAHlVhX
DPjEPxOMFqy9G5WF2I0hMAUGkQBYFxN9YVjneYo++tfoqRXtJ/5g7ASRmeJPL5B+iz4SEkAScQ34
dvmiwufDs03kr7glLybuCLPMrKqJ+MT5J4jvAhD9PZiYeMOU9mH1ky5c/2fWZtFmMCO7riZYgzrd
JnpLAvNO86Cu5We3fM9d3VtxIXHBzqIbZFJlUPgI0C28+Py41GOoSSlCkBN+DLHDf4632VP+Et+S
Iwr4+8wCnyJEMZ+aTfTQNxjyXzmti7uLgKOjlWCCZnLO46iow1hyJv0BeOo6V0D+BI9G+rN8X09W
F4IDwpsKUktwW2kX/BlGUlusDsFII9c/pH4fZc+9FAWA1W+vb+uSs57aEWnPSRBq+zhmIFQHJU30
wKSfuXpM1JX652XeLRjbwLApJnWBG5x9uCIjY9MC8AD0TwF9SGLco62JddUb08YTR27XAAKXnoJD
hxqGhZYSUDHzXDglFZnCuLWdXk3vWRh+Dhpxw2LY9lW8G0rJqbrvFXDF13fy8ovBKvAIhgZ+DkBr
Zzc+gjkNoQppOzwsbnUzdkbNfqyJudP67vt1U5cfTVMxMCy00THdg3/OP5oSj7KdSJDlUNhHnX0f
0trh0EW5buTyDoQRDLaI0X2ApOegmGaEiHrb6rYD1lRHgVA1o2s1r0vPgAkIX6FYAT5EwErP1zGE
LJTLxoIJJXWqWA86PdwWQ76FKKlL6c8Kohkl+wUgkkNV6DWOg8fx38R6rHttU06/so6toAwXojd+
k6WYMtTYgYWfg/tzQLIjvaeAb/nWZvS7nQleSDE8rG7Sow70shN7a2M0l2NEUMo5NTqLpby2NUCA
YLTyzB/En0Ahmu6oixLH+nV4Abuf2Zodx56nCpQHYUvbGKNjgizAusk+O7CErY2ALi4LXxZVNcXE
JPEc5zQaWluzujAdsOP43TR5jNW7AqKgdZu4JE02GYAaZWk5WkrdifCVb3kJn8BSbQXTUaDeFWIs
swwrDMEi0gBl+ZUQA4GHluum/IVSUuqad3i7ufp+BKG+w96629iD4OUNe71+iJZOKu4ksC+iYAbc
3OwXVBaSLrVtTIdOPoF+ZmyDbHfFxkJyhYK4jA0Gn6QlehfnxyhsGlwhJsYKuqCcXD3gQbMVdcdt
/AvwZSRXeOEw6A84qy+OhRhxannODp+ndacPObCO6TdrM91knvIdaobghxHiJhLFw+qfT2yL6v9f
i9VnMSO05RTAGyy2d6fADECXUoMeBurzHpL0WxZIO3u3VidbXibmY5Bcwfzcj9swGyYpHEyorkPW
RKGuCkHbf+woWNZfJmYRIC0wiqVTmOB4POVRDSggcYc1AOeCO55ZmXkKXm+NqXIIrsZqspGFOhF5
R3j3r69lIeMW3+h/FzNHkyUtdDpTFYupff1tejODUvDpPBg/oq0YBF1tJawsa36PVEPcyUUPe+pT
Ao2zTbwVzYQy8ekztFDhisRZz9CWnAI9fmBhAXTEsZvtZapDHKM0J5y6yfQY8tKWvV/fx8uuK5wN
D0MAYDFNI4Yszw+2ombQVmcwAeKlB7ATPbZuAzSD9dnepr9UwejfpZ78RoLUK27t9SnipQB+9gNm
7+CRy4nRWfCX3u28+i7dC0ZmUOyjH7R6sMXBPc/vzxc7y5+sPtEHtYKtEbbMoH4B5akT3al+sSnX
IubitzvZ2NlpCxNtkhuxsYKAQXBNt79CTzwJDWgWiQa2+nz9Uy6lFWc7OfMWdSQW1VWsju9U6Ey7
mZc8VYf6TZDAIzw/CDGc1ZbX5RMNaCdogJr4hyCDm21pKdsSR+ItLgYlsINg2jIXotDpjoAFCcNu
19e4dArFtCIuWjHyOZ8GtzM7ChtbwnSbgQc+s92c3FX2Kr+a+NFzP4ERHfUfTRdPsfNDkapUsviE
UcVydKaAbckLAJjRGykdZDKIMvS5hIB8tZEzp9isIQMXHEdAjgWgGiMo+Pe5cQ0cGqk9tKiTJOXN
ODY7vfy8votLtzlMYPrJ0I2vk39uoo1K04Bgj/XlmyZArD85JrzQV1fdskL7K/Pp/XTkN9bKM+0S
eykmugwFIHjBX4O32rlhKZQVcGBDMVo86BVMQe5a19oQ34b+dPRVMul8aPmgYvMBvewdpFieiod/
UxLGuIjwVxBIiT7j7IIvO1PKxwST3HJ4B1GWoFHebGvNixZ8FfN7gBFgFApvm/mNXrWdamTMxloh
nKNQCI2nyrbX1ii6Fg7gmZlZnEnixogwz4RvWbisCrId8cVVmIR+CzQvuCaKzWoVaMlFceoxsW6h
tHgxVpv2caaRFjaBM7wpv33VgXyUK+7UPQGjTeytVoIWXhSYLBLwSjFbisnoc8dp8iKPxwybqeHm
bW+N3RgQXLmI2yv4nKXE4szSbD/DHGP/ZgpL9E5oaZT7cPf/C3ksWMcMLDzp0ey1xQtVxizAPH4q
DZiqIQaGJ32L5N3TRsAtQaKqswfUuEFPUk6YRfFXzv+Cz8Ac6haYDjHxbpqFmLQyJckcEtvJSjNA
0gkOQlveKHm9i/tfBWFbozy0srIr4ieTgjqb1q5G1h7/C9UuzULvCYUuaJeA32MWDKB4T+WKYrnR
ztiLfkmzz6AXIkam1vdZXH6zkI5ajZB1R0hHqWh25GltoY7IauzzF1mf4J9R/Gaz1qZYOPQWpF0M
Ysu4+y9G0boITOATmm3IfrOt1L7VdDikYBu9/gEXzp8YKkf4lqEgc8FDDEwBGKuV3oa8w7TjJnFb
pVjzkSXHhHAF3rRQRFBREz0/ceDcVct+GFDhcvvfxU0HxBV1yod8U2zr3In4vgIzJyTjjNe1NG1p
D/GJcM/b6MBcFPOksU7svBptgKTxbi5jp4gUL7XXqLIvzWA+Cnuno3cuqlyzdKmvEhOke7aNcZHe
tyTJG9LelbjmXf9Wl7kEzIhReFSfUKqfN676tABjG1RkHCPZFxBBzEpXGZXPoRw3zEifrxtbOFOw
Jug2wOOLi20+PI0dS/S2RNnOJkcOEqzO+KU04QPU616ULgYBYA14KPfV2nYxP/+idmlw/ReI8Hh+
zgTbJ/rJIASyCdZ17jbJ1BhS1OFQN010M+mmJxV271LVOMrK+ND0yU5tu5WYvfQl0Y6wMOwGePtF
DUjtIx0gqBBxs/i0S7Tu68yR43Ll0C19SNzlhqUrNoh45uFKZVUUyRP8ZbCNhzpPdwB7bQo5vO27
0kvYapAmCzsp+gDikONDzus6dAqNWmrwKUU3TfSUIo++CIG1NKhf18hMlz6bDbIqcdq/Ru/PP1ua
hykfgc5zwAHiW2n4QtVjqllO3N7V9JOGuX/dTS4jGNobJ/bE4k96AnVtGC3mtfDJ7PyQcZAZdeHK
wVvIcs9tzO4X7GzZtmiOItkc2bZrXcGFLvnkeeSudR+HDmTfBQrwZRWXc5mtnFsWqz9ZndKUPGoi
OGQcJ98zqJIzVb/Ry8ohA3fi9F1iSiC3hZOyFTGWy6B9bliclFPDaltNgLXBcI8WBA5ePu4hfOB0
oe5e/4CLp0HHWSMgbMZlNEvI+jyTpG6Ed+YmTtrYQJNulPxxzFxpioO+/X3d3OIRPzE3y8piFK9C
lELQjmgiP0aHzCpA19isWFlI/sT+/bWqWfSipVTKGv86c1MD7nxQe95NG7hKnzv2nvwNlriFg4Ar
DpAKMV2NhsAsL+E9UWkpw4LV6S616a05NGvPPfF3zGIyYiP+elx3Anc78wpwhUeTEP/9yn2qe6HO
JqThwkOyOmv11Wm7Zkt46IkHghIRjEUNbHUBe1Q9AYKZ7uIXiMykN/mHDdjokTuiIsGBB6hAvuO1
gt33Q3rSd9nt9ESDtcrqQokLX/Rk+TNX1SkEsMISP6kK0hGUKRxPJDl36d58TF+sHTmKzShsl28j
n/8K3TVSlQXfPbM/892Ih+WkCvst242h7UXkXuZrnCILsEckMrhy8d4UYhzz5yYbFfoVdJCvQQl3
b0FovIYon+XJ930gOAdTDCThYlRKdJfWykBfE4Tzz47JOggZQm1KMB6df/aiMcK0Zyx0tI/Wr3b9
rapvdAU1r4ZhLopZvmDGxWhxYEB0jTnZrflebQAH0T8rUNZLWyrUSbbXY8YCQAqPi79+1Lx1kIRS
rAwcP0pMek64QWMg+fE7ei/aGttsE96puxWTC2ERzUwQIMliFhCvjfN96EkJtvWSYh+gZRtWTnGj
B+NtEgBx9jMHTWIjWiUwDM3lVTbkpWMOqjUMSwCejcR25udWWtpVWEcA7+/TO0DstvajEH4Bcd2r
utb2Wgpbp7ZmPt0VklqDEhFbu8+3xkaNAXizOJjlgbcBog8ge9cCICXf5YHk6Ue+IVv2pH/GwWpl
QFiaeR7yTNkUkHS8VuY7rtV2m+VxLj5yh9+wMTC3AcKvENz25Efhy0eBbUYBRnP4i7TSXf4aILgw
LpiuRKUQlFuzz93EehhqVYFUAmQgTYxIBkZyn+2/27ETcC91jZ8AdWdOeitCrhjCjN8/wbAK6q9N
iRJper/q9AtpI5D5iHeygM/DF849ULXSAbuFnyTq6fwI2vK9dhQNivqJov943d8X3P3M2CyNG9ig
yQmBsVJ65ToE7YbIjSIwR3cVxl7X6NwWIjlaj4aYX7FsfPE5/iGy+jFSbJhTndbV79MIoU5ymB9K
Tgu1IeZ2e91H7Tk5gDra+L62t5dOD90f6BnY4GYDGeb8bTMmcmRGBFyXA/2U6W+z/Ofph6AjwXf7
yqgu3tzdoNgmRAVC6JmGVVBBe1PoUkTAVppAroPgcHXmCVXf2flBQxelClEOBhbYQhPo3F80MIU0
eLS9AWjVGs9R2ZVg/aZlksjVjZWl1PxFZbyVweWeTXVRfWhND7EBf5Dz0bxNe2qQxC/T1FIiF8K5
aVfuwkJVG3Kn4ombkaDnWt2pmzwy29ynVagq7CkZMItUeK0UZz0ugzCBdq07WCoHMR4dasv4TsMo
GTF1n49Z3QQ9Ii4zt4RPUezmtpRon6Ec0t4BPhzQl00aJbHq425tQTdn6mNeJh7oO0L9ZaIDriVH
Yom5ZwY4XLnfhCOpPIkJ0mNvgIAcZS6ySVO+lfhgtIHdD61euZbJBugf8wI5vJOwJh0qJwfJSbxN
64QVv1Ug8HKvbYs2siFNCdZO0PumRZ26mCwxitYFkC6UcdWYYZH9TuXKKt6lJoYI1IBZK/v7WOJn
3tdm3KiHRmFyC/CSYdFyB9nEEaUW1vSWXDo6ySz1M+WDmrde3Rod5qsr1Rqm0WFQoICMnl7mLPGr
eqhiSBGxwQbrV41tfuaTRPTBK8K4sg3Xnqy4yyGb2CvtcyxRdcDkMLa1cRgQ6e0zjtU46VulsnTp
o7E7VT9mvZqzHyyeUuPQlVJBE/wtWkd2tIjVpgwgCFNHN1GjqanqdkCXWFBqabMk/NBNUCwEgzoN
A3R/udZbj1EphdlLpticvfS1FueJOyZKJm2kTp7Sg8XVDIHSQu2nPYC4bNB9VGHV8KYtgID8plek
w572Naxxx2otHj6kZmKgONmbynBXDpWGTDNnoeYxM9GEYoNVZ3sGgaF2k0WoHrh8iJXkQHrJsD60
umBFYFYFtMvcpGYyFNkzFUh1ML1mJdyQRVSrd+aUGPdDVTUeleRQfTWmtkfbQqeZBPrGMiKVtcUo
Nldv2cjsKXc6WlfNLiojzqlLe/T6n9gE7JqGPzF5fKtWXdaCFivuq2wDzs0Cfp+HCuTRQhkJ1G1G
sgiz6+jUZjcYXBI1mwnYuR4g7y4bBjcxaEhchfRlvxlrnUvOMDDV2IYmzyriJlpRNJ/jRJD6jBDf
rOJOUBcPY187kWYWyncbhb2J7bJEooLvm8dRBbq7UhmL2O1zmaIpNEl5Fxvpm64UdbOTqqwfZIgr
mJFWRc8GTSIkoge1BrM1JuwbU2O/iapRk0AgqBuGt7Iqk/J7Z0xEfuj7EkA4FpmpprtqRGL8jk5V
puojNRo9AqUpVZsqMPIhZ7eSrJq1TyRNbvxG5jz6zLSqucevx/Q5yeWwvR8TdMM7p5/q0I69iaBN
ljhTRCJgUaypakw34WNeIQfp7LJ7oxR//pYhB2SA4oSpNnSY68jH4jdod6b8Lq6IBQxEqlOZckdP
zab3c8IbUjnjKHf0Wcmb1lUwGSw/ElapxI/GKgROrcHoGP8o1Vw3UlHhkprbakg4/2bWbQ2Ks4Fb
egOoujaO26Zto/ERgpsG417GBxsMFGpXZxE/lCazmtaxQWSfHjuz6Vjo1qMpTa2TmENGbzt7KgEk
VlgfbyHEJBk+zRIifc/ZFPcga1civXYw3UCUPZzNjI590cXJTQqqePYbgko1b3wj5dsQJ4p4eT3V
9X2uFpF6UK0OABO1SfvKaWRC8/du6mq1ddu25XXrhFYyFRE4Wktp+hO88X8a8/8DivKTBOpCY/6+
pZ/ZTzzf/xCs/1KlF/+PP0Xm9f8Azo0HHCrfUJ35gnv8KTJv/wc6zhrSOjzhkXyIUtefIvPaf3C4
0ECy0ILHywvzvf8rMi8pUJkn4PNDoQ3kXEL3+p+ozGPI6yxVQDnZBIkukKdIKgF0R5Jynir0fEwA
/bYfI5PqgCwOtc1deWyjHsPsmnxr6C7p4qdSaeV7nQLCZCq1sVVqJT5ok6E+aFELxbe4TR9QBksf
R55H74Nmtcd8HMhz2JZ4MfSE+tLY2F4FvSi/Ap26IMBuyaNmsciXoFG3V+IKGEmlVGE3ZmbzjaBc
CwZj3rYPLXhi3ZFNEwJ/oW0KleePua6Et7HZgoWm1XoUAhWz5l5nRr3mDgpOWxA1VbpLzRbdjKRS
2Gs0ttBto1SbyhuU9EE55k867ojoAROpnMWdYwrKpF1odkP5PHV5h0HxKCwKgjlm3pTjU5Nzqzh0
o0bDByhyKlagsWrykqHi91Noa26bD0XlUK3P/J5yCMUiXI0OlTr9UU2U5g44vxHCv7aVH+WKoCHe
SIr8KVtS4hVkAgKp6WUtwIOoehjbYp/gY264XUzvALyO2z61oe+FdGZryQzxo86Y35Ohee9rC8rq
fSuZKniJG+mzGqrxZ0MiEENqRJJeOxA3ujLTGhfSipJjx8AY61V8D/fSb/OyqfeDbIPWRh0BHkeD
JjRrt4kaG0xvcZRyLx96vQEztjQBv1CBms4JNaNEzSOxC0xk2lLuyVSxf3SZ3iYeazuhHUDtCnuB
i3/bSVMG2pqw4UogTckAId0i2TE9Ktya9FnQieK8V1EjBdE8RX/f6bUCFC8y7j23tOrCPtR5naDq
hPgWvrckZD+UtCh9pkEBCdi6SZmeYsJJikucDOYNH3m6H1K7dybOwJZQtJ3sl3n/OlLkS+4YdXxn
sEZpAnPsq6AmNua6SxDuy32TPJiDUmrfaMqyxJW7HnyPISXqN8Ca2T1N0SYrDB1OZabZhJw+VdlN
ZSpAUbO8YopTDQXBc6kDubtHLS1kWIwN2vIKB/r/sfdty5HjWJK/0jbvyCVBgpexmXngJS66XzKl
VL7QlJlKEiAJkABBgviI/an9sfWoqqnt2rFZ235vayuzlikjJEUEDs5x9+PeVT1xeIIx3v3NRmb+
dTeJ/LLg2jk0cSf8MYpcDOfJGfROsZsxOPnJd3doVPe3VDT+FJKsR3OxxdtbHqF5hMfJOAS445Pl
55Q3ipUETUxTxVk3vQUmJqpYjOff+tEOY+FV2oJ0k8lFvxBLdefmMDzyRed7aXKIb8QcwHV5V4gF
QkD2Nec5NlxTtCtLMhVh6ATe/tTthW69nAoV8elKWpF93wZc0tLP2+eBSnHMNuLbIm8RUFWYbcvu
NKV8KLac5Jilh27Gy9R780uayTzCNnU4oUvrv4eTDB9ch9/0ODjCf2ZmgQfgmsuO1yv2jT/LaaVP
Qay6IAJ1aKWf6lxu3C7lCpYumkBg9nPztvdtPvxqx3lgpKAb2rtzyzHvoOPHqFeILYLuLndox9Gc
dncJ9yH27Nhq+tvI78hB61u4BE9Y1ZiNJSWjlq5FO41QlTk/13LqsuyUND1MHnVv9q9LPnt9n0o7
zQdgaZDStmHgjt6u7NbZPh2PkBMjqo4FHsVt8CZ7Yugr5HHjO7/CJCN/WOxv4/dB8FyTHKfNW35K
0PtfcRnK5MB1R47x3g4/rR2jqt1IXHfoFZbSm3F4JHj7X6yKxm8hatGpWdx8l+HMnszWbjdIWluq
caU45LvezsgQAoPIM7SkCMzsxkMvlqU2QTTXZDPBMwYw4eHw6hC2NxoTvgcERwZACdgcHvafafCK
VArbQRUsybNIXsEl/HR68kVqRfs5X9VWYdc/ceWiU/F51Ly52+FPcd/lHoqEiea/WDT015ArLYfQ
Yi5I7e6fcJRDWi9TblXVB8kAqbXDYFhMcdIBWFaMw4SVZcAGOGlechv7mrtk/SHiDslLaSv7agKT
gKGgyQWiCVf7MBJ8rDeSxacp6KabSHbxj21uxY3l7TyCZxiGWo0WH8bOSfstDPoxrIOFyxrEuT/6
FmF8xcwzpBwFPBomTA+7/hXgfX4SaKK/WafmE2LgVpzCJkgeOKrTd29YUqps91cdT4IqHkn7iqvE
nVLepe8ejEqGN6lYiJClHuPtZSIJqNOFSls3Qbd/6FwPV/nApDwsGQ9Ak7PlbpR79rQGTsWFmVfd
V4knGby5pm7sj+Gy7L94wvVmUPmw0P3aEIMIpdLovI+nopHb+ASQA4yOnfrtHSHi/YNznbif0/kl
kzSGZXWyPLSJgdhvFemL9Wv/zFm6Vtbl/YBqb+SzQ/bqKVlTSAIt7m9qNfwlwXNcoUduX6DLQrca
jeK7R3rva5uNeMFoizmsn2KEtCLvpQwjESH4iLvrqIPmD4YlPq87kQ6Hyea6bqwfjyMb0KZnOTLD
1l0eBoxeFbNwJ1qss3BSSfujThiC2AZBCtHitCw2lxVt86QOuc1qS8ak4lmKUFOkhH5Jwt3XPQps
lWE4qHncbPWyZK5EwAMYxERj6NkDg8iHPqz2kclDbiZbUZuzk6XbflKt9JCKU3UrZt6djafkfktE
gFyK+UffE1Bjah0OLRn72tFOlD3Ag6uAJ+FXqlLylDX5YAoHq6Vv2ncL7GE3c2pEitpNU8WhWp2S
+LGxbfMcLjQ+JTjmnxeHoeF9QEzjdbP0Wf9xicRaoSDKnS9gH28Poc9hc2E7Kr9tMJ74ahbVnbqd
NI8Mn4fH2eASQrvmDsPuh/ulC80hs1PzgA/l/qtT+9DosneOYidlG4f3HfUBM2swnSi1wSvvBT8u
Kp6Pw9Z0N2uCqyuX2fJ96xxqo0cmbnAO5rAJD32TZh/YBMe1ZgBrbFgtgsCksOGQAD1Ixx9Tj5dn
D+Pwze6RPBoX4/fee6BeJl7rxDValkMHK/NasDn4ttMmQLCnzOObLgW6BMGkVbfRFAYHYtz2mOGJ
ca9zNDq12zFsH2Ba1ME5ahT9ddNN6cukl/DnKBt2h5YvvGboyr4YeJNgcufptccyxGMS67SKeN/p
woqZ3EfhCkeXdc9LbIZdnMJzNLjFb0PBP+cjzEcgx/7Hf/zbD/ev7Yf6L/NRYXXP5fvfDu9G/XVI
wsN+H5Lop8vkgbbjEoYE64IAo9DvQxJhnyAoQFACVlOxGweN1/+ZkkKMVtCaXcJ+I6D1SFD9c0rK
P6HwQsqIZQL4h8PVIv1HhiQoXf4yJKUX3/uLfTVErkCpoWq74K1/T4D2yEuyM4VfqxpKPsAu567p
FnZJUojHO26jKCro6LAqNDBL8jKiq8WOlHDLrywD5mHRXl1nYa98jZUm1Jt9jU2NDjU6o2M1uOHC
sXsWbAdfrMYxv998Qr+GE2VtQRAJhedy8yJKAsjsrCEGCiCSHj0agN2xR3SCUODE2+jQwUYOa9hL
zO7lHq5bJWeB3ZMYMEO56pi+mcXwYzZoeBjyzgpbJYMa0Lz2MMoqiF8B8qxxGqKLN8ljuEbDVcbc
asrI9fS6N2N8bEk3fc3dbIspCiDwaNsxQt73NLZvKjPwEELALEjYOGwfukahBRytDI7jNu2u0EHU
vOtxQihDm0Znw7JtftiTXC0vOpoFyDQ7r2Q5xBG6WVYKmSWlNUA/4BO+4f8SS3SF+JHwW9plzf4S
bnNwY+CUVxEzB/d4FYlbcP2jQWo0pDbnpXWkYHqf3hxtsYmvBzdeBVvfPrBwdlftwv09Re2EJjOS
7m6AZgexleN+5dv0Jd0k7a9AHwwVWntSTvMWVk1E+TlGZ6SKUPn5GmHq8LtSWf4FPW3ytuQB/c4S
gmuzC9HtF1KkkLVKyW+GJmBoLJlQD5YM+ki2pT0LGvb3GK2yg5eSXgsdN1drD5Y15WZ+bT1Dq4J7
qPkesc2+YDbpzh0CyNdiWDJ6do7Np2mnOZ4CK2t4aSRcYuZJPLik7X5t6QhnurLbrD6jjLKXuEtx
3RymbIYP78r7gwujBCrtIbtnIdFgs9vcmZ+AsQOwykT6/GmHXDCp3UbpV7rm4WHkBJYeMenuewLo
oFhJAMuftbOMVsDnkpvQm6Bwap1v5qbZbjDZu+tpFNlB+C6oBqrHOqZ8/TqvoSqbMLQlD0d2APfa
PG1Ehi16bZ9+iK3nt8k6ro+x2KaDTTEWaDTI1wYKxh9Cb+NPQWKIyTEElgFbSNlE/VSGIiLP28TV
zQKkvo61ZLVk63JQ0rF3w6ImhC52Sd+1tuSN6cDdiC1vz1huolXQtfzYDyx7U3MvDxqo5dmNuivl
rpbjSnt6CEzblpPe+5oZjnVghuOG1jv4DvRwv6NzMr4KtjQPe6+DyuIKvUJPH3340YRPPh51pZIM
moQJ+C1mgWa8sXqabzJPwlud47VoFE1OOheqhjLG3mSE/ooCBH2CfIu+Q6zW38cT266anQXPOG1x
jRo4lYlgfS0Qm3s94U+os56tR4Q/hscZBgYHDtX+5wvMckwReVyJZBN1l0Zor8hiP48hz9CqxRjJ
24n9IvggVUvQ2jMfphz+5aGpgtRM5eLFdCukHzAocNgute30EFi13aohXu9XaHnqJOjmV6Y3cgLw
ggyodFLnaOD6dsktdtGViaOya8LmrVVJ4EW5bqG7zadEbYc2EmqoadwgyBiJUj9pNto6M1leCZ3I
486JO29LpH+0MvfVIkBh9YsSL9sS7Lcx1rYPMAxR92SNYPIl11ncTbnOTxkQCXx45p4NiL0dhM1h
UtPL6C4mrIG/Sm/u8nwfkcVJzcHYZbhygJMqJlk0ojTCi0TpTXzjM4xovVrCG0Jz/2Mdfd+iJAf2
dh69yeuIZsNWRQT66oKkHBxSG8SkdC1Vr+vUTQCXhNzuehHZe0w6MeTuWknAUQYL7kUb6o5XoW02
VRtOp/BGqT7YkHzcE6vyk1CAxCvQEl376t0IN80JITPyZPPJvSfLAMl31LdP+ZaN36dt7cdil1ta
drbhdzDsC3vMvPt8aKd8/pBzzs4Z1b4tl6Ht5kL7ni8Fw/S0QK+XtqpecdmthXeJgNkx0lDHAo6O
6VTGA0lONGo6eoXOEj+lyaXrLpG7+151Q5wctn6czlsYwG1tEMspEXyK75Ydm9klIFCRVIQN61Nu
h/yzGql5MlFCZN2nysP4BaMZwhgtkhgxkF3Yj8XAKCnJSVcM+ObJtrh8NO8QENkl7J2NzfyN2Mbr
+IT6NZ2XedGvc9osAjurhpsqmsbBlHxLmrbc8xAr/K2AnyXzo9DFLFUX4TTT1xiRj32ZCzq7Q9fl
4q31wArqNG3SuS0h8SLhDwRw9cF5SZXAoKtSpvvoRFbS3QQioDkYj3AOp1t8+CQAFp41mzs3MpcD
ags4xDrXoYcJv/Bwaynm1KX6btiXeTsPPk3cs7BsCD86LImmH6yxkUf+wSjJl4VgR3XkfrtZMLyc
gCCPKBDObaXTGT8RGXTRrfJeBId1aJF1FOhkrprMNPFRLmJojmzJNC9gXxj9SPlq37jMLM6hELdZ
r+iXLFfzQ2vz9esiNvJCA7zwdQIOs0YnjeWWCbtuMOvt9+nOt5r+zHvidbn2PfuuGOihMhZmIk9L
MvuhCBavrzWLuqYcKPX7sY0UvJP3hYkQFg6dfpqkWwYkw3X8ZXc6/+yYb2/x37wVLF3AoDkbdUcT
hvRqClb1NoUX+wDXM+rPnu3LcFhd6w5pINpDDyh9OErq5yeI4ILT3oj9WTRNgwl79glS7V0LDoo7
ZBTu+BiwueNf+SDM9eqG/dGaQNdxsKV70bXLDAbJk+huC2b6NAwzIp1nNp0C37mrId/aZ8AA6pZ0
w/w1nDf7dejT4dEHqAJVaNbhOxTQ7HGWGwUhFY6ISOsHF1442Dw2xbiL/SoZ4SNVZrAHgm5ajXHt
mmm5CRTJVRlZDhQORrWsGsZte1TTnPelXvIUe98YlZ+5XOBk3ymH9SmQSzCDCqfxnHiMdvgkBBH8
YJHc8twPOv+aZxTIcaja5wa4HpyjNgO0z+LmPrPULHfexPI1FW2OGgFXvWLkjcirvYH6ITd7fNA0
REAW2psf+BvBygJzYZ/DJZGHLGwJTJWxrPcksYT2Q8luMbirMyCsnITk7Dag5sc88tNwTHVOo2vR
TgBLZjBXRWTa+G1Jk+UZ8pLkhm3dOL8ueOFQnccw3Usf0wWYosWuRzEj7het69JtX7aU9h+jHTEe
57ot4jnu6iBNu18Y5bOnCLzWAZ3wDgYYTCnFJVyvfWo/B0xBAYDZuS3pjksmBY720myjPc04RVdR
4qNDH+36bHUyfmEMZK8P3WWSjWGlkHMQnxliQs8Gk3s54s26aoHmPmcRAe6Ff1gkAz4WZlstIE8A
eoHvzX1vOlYui+el7+P9LmRzU0YTIPJ+38iBrSk4u1ybVxc086sXnFwp0BMnmTABPJMAiEpZU7YX
+k+sQf4dPchw140dPD/3ZDqEApGRDH6dBQzJ4quJE8gt4ScEdcV2BeH/aTf8Tq4xnHTG9mUaR7To
l3XrCuTmfEx6kdxoAJjXsd7ZHVuH4YM2S/DqrcTJEjkHYpG6EdxANuvvmSXZrcBF8ZHNFG2rDXR2
PWON6Cuo1v0D1NQ6ljBu17WWDZp81uypPvXaBvUGBALrfeOS3VjYGcG8lPrkY5BOrFWEjLbujLE9
+g6RFxh9pbbtKiBt8rOVqsEPR1Rc3SNI67OA+vBbovLpLgI82ZabMOS91eiKqlil6i30oYSVL8nX
+zxqrQLonqHeZMGS4BZk23lMdHBCC5eflt35j12ikCbQzNpKbHybwcHPST1vAgz0ghSieO0AjA7p
jm/77UrESoGanvRtiEb+Lm7F+LWhwYTDES+HINjFgNWELrkfg7mvczaRmzQn+3dMhNmHCkNxNH24
34xjg/bMhLogAgxYBH21vlwX/AadqPyBLW7zAI1fXyO6T9wLmgAXS2NIolmIqYOI6Aivlfg+UVOG
JiKJuwOgiezI5Ih84n3cv2B6Er8WFIcK61D8GC8M7Xic9+w5bQiQE/gRPzYOvPi4S9hW6M7iuupW
44pg3u2Xkc3rMQVh/7Y2ej6kqllf8nyC1C2fbX5ixPKH0A7rC20dICiQHMjFimLdvmn0oTXs91wN
y/z4AAvx4QAabD80WcC/BDBFKNJFBJ8h70Ph3re4bnedfVGEmiPENsFNBnUSpml0RgezenPdgjNC
DHC0lVbAsTDYFbke0Te/5bkJzzvo/LqNB1QYyDGLblue0VchdyGk7tHuTP5M+ZbdmzUj3xo0lvU6
0OnI8KccI81ozYZhuFYp0J1ILnsFB3fA2I6lb8FAA1XRIUwgZ+6S5QOu4ds34sbgKx3T7Tmj3HzN
aDe+kD2fzgGG7bZYE959lbTTj6RJ/NXKw/zZyzAeceKYuUUPx5+H3PUHLCMB8OJhwt7GlMNnQGj2
lEqjv0WN0w/dIuNK6Wk4YWRJ3mZt8e7tFGoCpN0jTwJWTtvX3eVY5I8DxEUqCxGTI/3bMvjt5ElC
kIcQmVIDWr5X1Jq6Ha09OSjaXhzGs9etweoxrl/g/ahKaXADsMSXDVCu5052dq9aiEtgb8h8UkWI
Ge0BC0Tz8zSD93JoE996Qrrv2Rb1Tz3X6jt6IxnUyM/e62yfG5S6FcbWFWnSFhrcHTGIMCeX5AwA
DtLJPnP5S2IowmihNYJblEk38bIgAvA+2jP5RtJufYNcQ/oid1AZFXg2OmEPINDIJUOxXXGy2vyW
TQGYmyZN5QHsZBsWsbzoGSyPkmPUmPUeApisyqYuuA2TpMeAoAXw7nikuKJxInRSZkPYtte0WxV+
l7DRJ9pN7HNn+NB3xYIBquaBwQn9J+q37L9pHC4g2X+P+tVmewdXwv+C+F0e8ocsgn5CtjNkplhW
R0uCxI3/RPyi4BNQQEi34LwHgwyggX/KIqBs+wQiL0VRjGD/BL9a4HAGPiPdv/8LoeknhLdCow0o
GTMN9jT/EcgPWoq/QH4MC1o4Cb8JQ9FvYvHzAgn+HeQXtWtEJwcRaiIRpxs7FO5SrpLsR828hxhv
cE+sT4LzZCS/Hkzkv6h8GH86fJx/kE6bvphzKqo062d6TnavariJ0vOGgbHIWirrhV2c/NeoL6xf
voM238tkQoyMtRm9MW2PG6rJlzJBJ1hCdNQ+7Kt51h2lAON0/BKtY+brdlnGAFrZfbXHaMiW7rMY
afNTQySP2SdeBvWcqI7TG2VJd8sGL4qAsBZNDZrdu1amY+m4XiBI8BfVVSsQSr6C7AS9RNoxGG/p
aDMOf7dMqSvN206WEckJBLoxuhCw22ve6GpftvBWdeF8g50BYqugj3j0ti+tQIZAT9ehmKY2kDVA
+qyruphtt16kNir0FG1NFTGvyMmHuHLuKPcmAt+7yQf0ShuAxEQcGpu1N9pAeUAAKhUJN9g5gbaq
2AJiTumu7JX08Et1w1QhavaBKJ2f47mDU41NqSg0HZ+dC9jjNqdgfCJy9snyvoA/qVP4Sx1bPnQH
CL6mA8eXj5HK5aGDAlIUIMByOGyMCQUqssfAWua90+FrptGIfYmzJQAGBpEFa++IjKO5/12M/Q/R
BvfTB0Sp+uNjuX2f/u3y0B9q2i8v9vIff/3S/P71HzD8X76o5cIXDDYfen/6MEgO+XvA/v/3m39o
nD7v08e//8sPhc7w8mwtV/Iv5zwFSP/fl4ZnZX++y7/9tH97tj//y+P+qA/sExKXKMRRF2cAFIk/
6wONPsWw74AVKbRPwMovgqY/ZFMhhW4qAX0Axy4ETf7GFfxRHvAgLANDUYWagdqB//0j1QE/6S/V
IaUUvwJ2Ay4+eihjKFd/rQ4yzNCROfuicIVuogSs6OYCrGuGawoyBSKvUS9W15ehuihI5BgS6Aeg
gI0gmcpJ+7xEwGgwvTEON/ERR3ws2darl00bEp16zifgj79pEhzk27LiMTNDCcFki5hJvZggBiMe
bma8W3BvNW+pBfwJkSKnQQbQwM8L1BEJtNooWLKBFtGe0CygGQXtmiLV6tJox1adbJQAvQEOmqyn
occ0hEkkVj1gaunJVTbohT21EP7O97MRE8476GtM1y7LPTnomUeubMm0hiWcBeE+pUcZj+W2G49/
2+RgKdditmuKtkAgK1McHVsiVbh9bYMKoQE2RXq6ysSPTku5nmmwLgVglAYKqq7n6WGUWRe/j5Ga
sYEEJQIQ/dgPOoXQp7dByeTeRUOJBm8HOQ3WDpFNEF2RWmtFVd2v2vMqyCaefEVDjV/b7XyuAIrr
YYbgHyD3FTRkk5qLMWLNz7bvZINfEVQFqBazrtXUrW1yAiOQLzdEQz5wy1vjUc8D5fJ62pSLn4TR
23ojc6raQst1Cu7B8bjtnGFmevdE6/bQbEKkz/GW6qgwdoX0OErMmB6g5upgxiR5uJcNj7SFVQsF
HBe2me7vfY41lNt1UjI8CcgIJ2ggGv1ZbMDCC9A6or9yMvNDhRVg8P1stfPztiapLEdrkGyS24xB
FGNMAFnpFG7dIYmEk4cEknNRQR4EbFivhC4HRo3+An4btw+BqaC+HRRf3QPZ6SrvL0DDepN3k10L
gwFP1gPHqSgCv/p3KyVGiSYk6QOxWW+ree2XQ0RYwMt4Nqk4xLtttwPkOQ4pXi20kD9WLFrjgxRA
6URoF+lqaJgI4noOKJ9+xZyG/rjAZKF/3QEyJVViZdgjNVMFzjyTDoDdwe87h5FGO/4m7v9N6K+0
mNoPWPcN9Mq082x4xabt8uzeN26vA4zJl60BunUzK5M+4+wbx9+zYJ5GcjQyaHyaPkDSlgfqODqP
/hFbjz37lkwDzzB+shDrCunvywtkSgm6e0hmsNeQWOI7zGkjdgAOzcR77D8AmQywDTGMmGLyLwHm
VmywmNCkSdUCtASS4X7bpAC5d9mr6CGFBHi0r8meHzG6XzYvxkwF2MMIBPY/7+SsBARzeaeS+Grs
bIrZoEfedXqawewktc8gDwR/PW+IUD3zPoAgvEjIFIfYVlhx8tq6uSCxNZZuw2gtd8jl1s8I4u7o
2y4kkw8ME5x6S8Mpf5t6Se/bftdg4oP4FtDNo+58HbB92q8HuuXh0RqG9ayYAdIs9plGBYsQLL/k
kuRFhosQzXoeVzwY8opuOLac5FxVkdzXoOrBE9mzXAB8FUM3IaUDNQ/eKGOMlXRo7OWM180g3hpV
BHvOHAhEB8xDtNu1os0+lSIXbCwF9IiQJoUzPPUhV3KlgloPxGCKfHkbkK271p5ZrFuYvIPTKZJZ
ESMNFEfOEK7k4zUMewEdLw7nwqENjWpP2NSeSNuPrsA9MsF12ujwoHa/6SvlM+DajAICrneY7KFf
GGMfD9BCQUZydPEyxwdoIkT2hEURaHoCvbv0DmsA2p0mvzj6TlrG/EnEI2tBDUXZbd8lI4Riq9vm
F2CNQh28x15FkYf7AHAzxBm4ZWif4MWcNMM6lShHgTi31EKFwaiOpxpYOtjZfZOu/7lLBzg9WZ0c
693GBveIiV3z0GF/MLweYXOAY0yTMcQqyNDnN/FFAfGlxasz1Vs6DVkL2WYmUqDsGKU+FpN02Z0d
45nd5chp/o4SIIbzij0QdtpJFMhzBMRvrBdI2GDbs/N8PIo2DgeQr4NIz0ObL2ttergfv8XarAhq
VJPUB9HK1h1tl5EdUguq78BAt/A1Qt3HnqvJIvDjnVZZiSUYokslQahdJfmUhUVLp3ir8nCICMxB
8UmsoDHqxO0AbQluXtxcHJCm6P19AFdrV+A6HZpKrX566rA+Md2iwdbuRhKeLXXc4/mhmOTNL4GB
YC4NeJQQtvAZdiB3oVN9TkwUyfMy8my7jvl2qZpqnlDDUw9Xx9mv79kmscgx9CpfASWLpIcfAMVL
gN7FTwenhMYKCzrHqJiCJe5KUDcDdpP04HOofleAezwz5FdGyWjvU+zm3EbRDPGU0PKCrKLZySAv
iojavqdySSH9imF01+lg/7kFJiM19P9T9m3bZZpdDbHLoAjDUtf3xqsGXi740dthnLJuPcKcYXpv
IHFgN43JuteJj5stExAm7XWUj+1QDw222I4kTHDGbA5hQgG8evLnOVlWc2fp2NjDzkZgVICCCTI/
eWvHmwXgJMTONAzjY2fV2t+Npl3lRcAbGeyUiNx9BRZC5S/jY4CvII+35TSnswzw7mHN7JD5zac1
5rAYdGA0JnPdZArbH7FTWVxhA4xGAJmscHd2jbFsrNWi33xkvT24LeihNYRCzpyTcM6gMIJSY64g
Q6Ou9j2cruqop7E+NIEh6rjbgOmTD+IMfD7lXQxaLxh0LSPTIZ8LWeuq3CDPE2UXk6C92mPDHRhe
yjnerjYytchp76qkBTJ+2LOuXyDsSIcI0ux1bWoC3fVadgyftiPAwyU4hTnvUXHkskX1P8GF38EF
dNYpMrf+X1PE//qfw8ffnjveq+X9L9PHn4/9fZII4+QTFuhDGDLAUg1G8H9qiy7fYRnD9kOKRWPs
2WP14T8XMKJPGBcgSgrDkKHbv6iO/pgk4uhT+ts+R3axSMSj/yFp0e9enH+3bYzTBj85Cvv9mEWI
bPm/118T2gzQGHL/BQ35fU4/4p1e6U4+YmnhhyDB65b6H9gEuA6z9gCToGtc+SkEp/urGRT+8f5M
RXdUKqxtxG6hf+HYfKM3K7nlHkmbfj20y1SiRkGEzF8gQAISFij4HXYUR1+c2CpcvSqbl0a1Z5vv
z7vuH/NNvgRgSaH+rADjzvu3TLFriaDqnQvMK4hEKnIfVV1mXm2WVLlSH2vfSlyyEzijJf+MhYfn
kcw1T8hpbTNTqFmHxbK+kYy+hgBq7RLdOLic4/B8hlDyMwRi981oCwlmc7bDCQuXJ+3GtxGaUol5
vJyGH4BNt6KjQB3HXn3sGBHAfB325W7ONdjKRH/uXXOAozpwFZ7OcAKkV9s6LOiqn5Y0fFYo9SCX
+7cRBO8k3KODpHNvOqwzjluxjskDiO3nOMVDETCHjtpE1bauokg28gWyqg07hJPN7nG1VoZhZ7Cn
/5u6L9lxHcmy/JVC7ZngPCxqw5kUNbgklw8bwt3fc87zzJ/qj+gf60NlVKScKYqoBzTQjYiVB4Im
Gs2uXbv3DPWRqAgzBL6yQ0U+C8bPKGTNis2fkPWif14UaFfTOsu6ppTjuVVZMaAEdKeiglZC2FyI
kbalwf2mu+yIEiXEJ3v3lHTtFugDVx7zUO3bIdESukG8zUg9YsN3liwUsqyRnUUV/uoGMbgnBQwx
QtBwBJRzC6CGYDtwaYEwkVFRMwdewCgZo3dEbtc09Cdr/BdU4HZAjZg0XaGxHPQSOpTIXQHfN0Kf
2hcFGKYtLJN86HL2idWMn3zMAJIPUogMWt9B9DIHGAc06Et84bEqLqE3vnTwPBxIYs/H5CYOXeiK
EZQ5CcITHfnFZTmaNj1byNTkqYcveqRAUSalZkdw57jO0dCuVLTJcagdAi94Q+qPVLdKfyOlj2UJ
MCKJG8BkS4CpKUF+Z8ePkm1lHpxboI42lQSEHg00FK7TtQFG4KCjhfcihYxTJ6yNzhLwxN4Bkys3
FUgmAvJVjiG+G78y4gxSJSwHJOtQIXWviEArxA/YEKgskbpyXsSiyrmEVgDr0WapXlCESbUk+DXF
JaI4NFizS0zWT+7YbEEXOVIZ8tMuSy6A6kpU/0RfK+XEePJbsOrF+OBljDoGNfzSIFwpC/kpa9El
5n1cPH02tMF+UltkCjLtuiY4Pyj1s0jgfGCAKzSsUKJHP63dATlvSyW9IfzoCdU41OVZRWB808XK
aorydytGZiRSIJr7Aw08Fj6e4IpPAQWS4/Qx2lITKpxcEKtB1gGck1AYz3XagQTctaAOunsmlJBj
BuEbeljgi8Drlhu+aaoyWpowyTA2YXmpBFX45ubke9fkmtjRTtPFT9TQx0rXxQwauwmECUun6Niv
vGXsKvD0GlCUvE6uP9TLUmSxMD3gxO/IZ20hFqwybpwk917ZjnJYyf8cSLSiGWqDHudnGwzPLkTP
WCYGPCSCOnp+rKL+RBaEyYWJOYhYYgTrfxKdaBeAUZJ0/5514jdKuPuuYGzgzTYss23q8RxmPOhI
w3vu+UY5gDqU0xtOJNSB8g2hTlbkFeYKJv+M+FebCdiSTtCZn7UjMP8Czut6eLoANCRzPLN3i/w1
pOJcEVN0gnPvq+tTJxR49NNSx+18m4M/api0AGvz+s2hefjnQfMfKZimGVAC1X/953W0+fnDgXwE
PiEkMiH99PPXJFLRFUVZks9kOGRKn2D9caTCeKh85xFnTsUUj46dKtP9yt2HefKeUN4mH1w7K5kn
ZISHDvS8GleO/1vJzTb4KrMq+65/1kL/nyyNonFx833+HSsdlP9x/uiC+LYsev1//iqLsv8gUcQE
5FQUaA7JC1Kk7ndV/9d/Msw/0NnieaQAoIf+s6HyVzJD0xMFFfqU0FGBpAmwaH8nMzT1DzwH/xE6
eyhnCvT/KJmhfnJJBZqB8CLyGLRtGA5PBOr6R8+EFXFZFceBkadLKfWJ2wQqlPIYSeU39CP8Apdw
XyoFDyhN0O9yMBTYHo72YxvyPBIQAimEHiYlxx3/52vp/7si+pQJLhfRzx//+391PxNf+GT9d3uN
un5zWGgI01KYWmb/vU6QzyIdRo4MmVjmCmz/O+ml+X+gbI4iOf5BGf2qMvNX0kuTU6YM9jKDgjd0
OST2f1I+n60TgoaG0iSNO1fWaT1KJMiepJzcofa9Ix4Skz5EtMxv6uc1ga5prf0rrv1rjFk8Yz1A
ev3Ioxz+qdn5F7nTibebib4XMn+yAf716Gn537QEBSkKCDAbKYdxhKPrtC+Zk+nkp/fNrkhqgwG+
8OtnXceu44R6pCuAI2oiehJRWNfcFDycDBdqVeK63FNhUCTZNS760EjgelkQPdQAM7cy49pL1bIR
SmXsY9qImSHa8f7o+CIHnAtTkGDltAXgS36LGqSYakAtjCqEEHwdwhm8nFdRqniw51LFNgdkg/Ml
G/XpAjCqoIEGAyEYUEJtjLDLBBMIyECjxgEds4hinsTAdV+i1qUtP+zD99B3R6WDStczstBC7tJU
5senkZBCfSyRohBBD6W/IoxVrwbXD7ga0SJJlzXRuIOuVpdyhlTCZQasAZSxs4YDJZ32jDzsSgXE
i8TqAFiDkExbbqFyCaYZXQ3PMeq7G4gF5ycpaRk56Mvs1UflzcDP7GUua6rfsK2qNKj4A0oOnPgE
biug2eWlQHOKaWXUqNJpJCHkDg9MssYC26aTfAZo+QjUeu4VnOZnOW+LSKIMgcxGCNIMrEZ4AapD
pU9u2EkaHH4cQNxmOaWMboPK7ADABYRM2A+k2u6O9OkYbEARBkFAgmt1D3+pMG/6M+uRgyIVIWjw
I2h7wFC5Nq4lyBDRO1jxtZxI/Xc2x9x7omEzoWkGrGB2C4apir4AA1vZaM2h8Gfv/O8NQs60BOom
Blhz2iA04MJeiRtaCmDtID/efzjj7v74ac/cbD/KbQBRAmXZyWmnGCZI5x4VUBAM32KGwn1kk4IW
8XgoHM53h5r+fjOU5KacnxEx4yRMB8Am6NwKmtloi/QRYWYtW/8TJvJPRtSdkLL0PaaJvB2HFwvQ
5yUAfiH0sgnqz7ATOSMv6FblfW7ceF3OKHHVSyvvtfSBprbmzXgdmtaiFFWjE/MVWJesmnpPSfz6
eNKohfhIzpqiKIOPPghAIxg5odzQpCqwplhC3p3/9oozRKQQD8L+/Hi0pVeZxXnwmDJiHIjBIcJc
YaT3yus0qbMePxxiGvcXwCzUw6gC5lBxNDgoDajRZt/qhDMoocrtom1rcXolowZhNSqKhRqpoZsD
HcRe2RWqZEhPhX7CZccatBPAWjsbtAa52aydb0vvPTshRLIB5b7CLxuhz5e2O6ntwXwpVy4pdxc+
REamvXezQPohS9uRC7Egq6+RqtUsgSpb/5r5/enxzM5Erf+KERhhFiPAqE/qqslHRzQ801couYeX
p4QoxNievjZJ9N2liFFmsaL1uNgXIZ3h8IZrNJfUKp1KyZTcdE/Sc2q2tqjniqv5W5xF1ppw5v0N
gFFnYcMTSYCBcIA7fdDIFPE2DNZYHdDgyCcDOKLSe09UBXotW7i7SDHcLHqg5JGlbpuNTt3HkAJk
XSghhwPU8MMEONgGlMPWb3gZjGbPkEA2QsWf9MAByrvj4495dy3iB8zCiQcbvTIr8b41HeqES++Z
SHCSnjUeP356zL+dVnj8LJ4Arh2gfdNDK6MDwtZ1GIpYiYP00qNn0SPC/s6BFKAdLyvZX8BTBVpO
oVdctyj0hKXU6gFboRRSI80qw562BZ+hbCBkG8tvoaZSkHwJMDqIiVSVUJCpAqHZZzo0c2BtpoXZ
iH4YT9VawPGx5pdiemTBBGkdKDCBYfhn0zOLUSOUo0TwG7HGc1oVe9g3u97KoycNortTP4syvRg3
0OkqR2ewu52kZwqnoVOmlGatUdo38Qtva6+p3c5s9/4OCXPRfkkM4rqB3gJCQrDhYBWxjTeUCY2I
QEkPFIYcP8Qv0umf+Zd6250AjjMfz+Dd4xcGNvNY1IudH/oYOPMlIxwA3yhOU3craCXUi/Ypu3Jz
WJhNcRaNgJsVMqHAbI5C6mmp2Ncqau+8lYd5b1NROqiP32dhP4qz+IOAQLppGQ+O2PJqTyfftVvt
Sqi0/NnjZ/EGrESWqwccPV3jdP4gx4DFu2vKzsy09e7sdnEWTKSuzdD6FwGZ14p3UhPfviqrUy1K
5i96YgubUAeKUO410UzlA5i8Cq1+ofBkCGrzGX2GivDr8VsuRXFxFnb4NgeJ1xUGp6LfuvDc8u8h
GrFEvZkK1mTyFOentmNXdtrSJ5tm4+bATQkBWRMbDs5AkmratJ9i6O2qIVlxU1h8mVmQKDzQgyDR
g3RBByKH+Gj0VktU+oXHufd4vpZiqTiLFcD4jmMC4IrjO5VWO92x2hYG1HbSTaimprTlX4tDaKbw
R4PmhZFcOJWRPZ06PB5+YQKFWcaCggaZxuB3OIEnnocElz+RVIOEXVEFXnr8LERwIIwkvcgNDloK
KCgnSLrajH4jfLFcWQFLC39eNUuFVCKg+js4pd6rogY0odyqnCyoggwguwoDPZlXCHkymksUMJVl
3uJVI7KAvVdyG2mMDHGuPztyJyDn7XJsqYobYuAHHLamoAKVCIxahuNfjevF687SZE5/v1nsgGrE
OGSxGMX6mHT7IfMU8ERX5nH64HfihzCLH3zSSgmMEiiou3WKIOyT7LtPPLluDnT1yZevaPloj5fc
zJzv7wNrLk+dMC30fEUMJRq4nqueKejgOiiMXcr8PlJT29fWbMyviNJ7rzULECzk4sK0wVjBrrZY
GxzBc+6IdoLTmFCSMyiCBgR8bO8QWd45V4iNpK75ZC7N6Cx2tKCCj2mLoXmbc8YNjhQtNMetsLK1
7pcDoYI8CxxB4aLTVeD5IGXX5/4kmO0L8RuuOtQWuJw1n7qFRTcXeM5QSGIhXoSyQfDMN+AGdxuI
064suoUMgp+FB76le3RDPeSR9Bm2IFX7wYhQLYJ6NRTThPT4eMEtfAh+lj9Ebp+G0fQKUKlTIM2D
9j/8cDYQBVfaCsgADg3+v/RqFvfo0lizCEDzNKRCKYw1Mr+DZt/zDijvCpqAQmi00EMimpWr5tLn
5+fRIIKaU8+6+PzSB1n9FltP6zgc/OPB5baJ9EklCH4VQL6o1D2ex5mvwt8bd+KP3AaggCiYOufx
ckVvJoyVx1uXehLKUwghI8DrcDtChg9mQaLE8W7wjiJSX8aiaotEJyxc8+5dOpT5WYaByh4sQqY9
jdbfMySzPyhzeMtoOd2FKyFq6SvOogbdkeCagFLqiE+Ueu5ldg+jEG1Np3/pej03OBFKAuzqKTKE
FjjCvZNtYqPXWwuwiG0AUX4dWnmSgqhkDQdKi3sl+Xz8BZml3TyLGW4pdDRo6JQzxDDzCy6MXhxz
tbIhEWHmammNevIRH6gNsKgXYssfMiN47pX2ItlAfuw8JVKhNbEVjMLKTmvTMevs/r2spq7c7bKq
U2mQxhg/SjpBcRHqlw2sGlDVwHHwSqqZheC8b8zHM7C0eLhZyKFJMiOzKWpWEOwpVUA0jvkFahUQ
0IIZ+eNBZhYg/3qjWcRBt5AANBWDtGqkJbak07Dyg1AbfLNFY1SByZb942DBAUMF50fxt7VBbrjD
YLzHWv78+Ecsvuk8FHkl30JMBNsEdq2k9lswQAc0CGvtbJ31wP/1lrMI1NGQm7jGulov5Om9KoNX
xXOg5DKpUgpEPlVC/+Wv7Mlp7u6c5HMRKUrqe4+dPlyXnPL+whOnAVymyt34g7UyY9PM3BtiFlh8
AtLo+ZQDeZfsozuOVvfdO4LJn8iv7EwYlT5emlP8+/Fo9NJosyDjudUglixGo+H3ytvn46ikKOcd
IeSAzJXS95HC7z0F6jIqlAu0i6e6ypqx7tJkznITgDDFUSoxdgSTElhyyLW2ljBMrfm7sziLMTW8
CkUgviin1kt4LhsjDE4gDiQXWmkBiXWM1Urx9ErjFc5kdIiZaiH2BTxJyg/ocevwatlD+XODijCQ
oyq5sicnGOS9nzW342GZYKzDf+5JMHB1SP1fWrm1KXl0cgsOBnKosUYDsq9WXSi5lfvvzHH3jZ44
PUwxTfrq3ywYtI6bu9aZvgVA4crCm2ibd3/bLChBZ7eM2ClrKHXPbJ1Ga4zRzDW4J6A87qrSttwF
B/a1VOItmBKGqAT640W48K2AxvwRekHN8MWwRAImQC2XyoP3gIs10DZUppVeHw9BLU38NPbNtYVJ
0A5qObwc/En0eF8YlN5pkdY8e9oLChFGbwD5r1N2tVnbWkt3wklh73ZIAoKNQkRiSEDkLCDojAuF
iW20VqUVaGMqvp5oo/ybQrehUoG3mkxztVp97uEMDLic5cunlZefvuCdkMLOUqYcNc4MOou4Vu1R
iNV4g1XyPcQ81V6mrUqFLoMlPBUHSEOt2N4tDTiLYS6dVSSw10hAPbDCi2NTQ+4z193sM4FybQld
vZU3m97g3pvNwhfJ5LA2mD5rJndasovsTLG4J42GJ8tpbWMsnWHXBtPN2vGbYOSpHINE0i4TdlSq
u2GpJK0VDeC3sKdAOEb1WilhKb9lZ5FLaD1Qs3oRc/dFvI5nQBlrWi5/hXr+0aJJtc8TFejBwWJO
ncV+Fi8rM7nwya4R6+YlgTzK63JaI6UKCfjvUc2x9/0pIlJKoTaI/iFqP55ariyRaRfc+XJzexuu
r6vaA6jbIbijWL4H5KEA1vbxyyw9exZQoKaUBj2AS84Ywm2NBvGLeIaiyR8+fRZKSDRshLzmcEAD
9kJBPUtIfpcCt/L0pSvVNWu++RDgLURC2WJiOMicwSRk6x1zPdqyJ/K1xJ69PJ6ihXh4JcfejAIB
qjLjYx4bZ4gFcEcrlGVr+nVMefi+iZ6BHERJQtxR8z5cGXIp12DmUUGA4gkZYsziAjp+sGt27qXY
hntwXkW1OZdm5Yx2YJVy8F2ZtJnbtO4ZjVo/+0hMH7/2UlPkGqxv3psJwnEEyREJ3DenulvcfJjX
8AA8/GjARwjuQXZ+LHf+E398POC0KO4t81mOI/VczAegNDs0f4qrXY1GsvsrkALt8eOXSkvMLFr4
qRCPkEqmnH17yo71NJfVc7zv1MQavyXbO6VGi0W0AZF2lHlcsYp9/pyZj0df2GdXz8mbySzprOC6
mEWSlbylMUxpC1+P17LDpQvq9V5z8/Sik4q6z7BceIO2ayvQMgUa76ijjqih+h8fH5DW10ZtyoPy
lfzsGmTvfC5gKX+c2XHKQ6W5xxthLh0/dCDZBt8+yMNeoDtySN4LGF9bOC/35Iv7Iti1iGPtEljc
setMcOMYALpaOYdymRJs+2/mAt3o3BY/c07tXvga38F/WmsLLE3+LAxlISy0BgE/Ff02LToHKwfB
0mOnv9/MOtdm6DXUeKwgfFKQQoiErxTs98cL5roy7s3vLBPxhDQhumtw+wqO9I6yGB1SiKEVBrKr
pWcQE/gztwU7Q/aeeTWWkRihDLErkAlr9RaehQZhhyutsKWr41wAYIQsIejNWGCDBiQVlpWvkEqs
cwbUKdTfjFLtYWmrFyubZalFes27b2aWGIJK7NFRdqAlpAXIqUcdbG6AG3n1kMsw6tJAFVR5u1Ux
FVtvZUnP5A7+viBff87NsPEACwlhwAdtYHM+5RI0aQaBEu38Vg420rHdNAa1od/oM/hGB0IFT/ir
2vjv+VNi0RBp4nUOCLrX2k625b7X3A271qFeiI3XjX/zy3gol2ZNUOMgRXfC9yDoiCMPGFaZr/mV
BbeQ1VyvAzdDoAviM0NPIUJRNDrTHUj36H4WciYwle7yabXvuIR7JXlWWvnM1HSa3Vni17zuZsic
90mq6Sok218sC80UlfiEDGN5qm26MZIv0lVGmFmt7NalbOG6tm9Gi0jQQkd3RJGnL9RugIh6kEMD
upIp6okunCw6+tJLlkB8eXx+vIcXAsT1ZL0ZsU+ZMYONDCo6Xa5B5tCGrJmV86uFuIXM5NqwuX0+
yDYxyDvTNbRVBy0yQ2Q/tdl+EhprfYXH6WIE29INca5Xi7lL7zQLS2zSQbvCa4CpNAat2vUbahOe
PNtXKZvXaxCilWGTGo/nb6nzdF04Ny8Y+3E3gkaGFIQezp5HX/KG+V0I6AS1xanw0x3XVQYl+ju2
KzQvHo/wNYRBY72FiOcxFNj949+xsPuu4K6bnwGRD4iHDAzeOd81gd5WbzkJZYu2Xwk809zd2wez
zIdOIOLauJhTgYAe+SUUGOXxD5/O4nsPnqU8PQhLNEwPcXNAWbgoFCI8idJFou02HFa+0ULYmGNs
I0KqPKHHb28GKEv4sK1jCC0Kj1QBI13AjSXwrx6/zFK4mONt4fXEg1+H1YC68z77KOzu2XsStPhD
fB0v7Xu0EiiWqjtXtPrN54baZ1UkHGaNNYAncWLLhx+vqI6KhIOHR38aOTAoeDK5yZ9jM1LhEbOy
EJYW/MTevU0pWqKHXoGPocsDwyotwEEofXnvwjE1e5v+Yj6gl+ey6xC+pa83S2GoMuiht4HxoH+1
h4QXLKZ7E5kpyh2DnhuB+iYontJra5X2pfFm0UNqgqGDpAUiIgo9knyu5cJZg2MvFR/mgFxw3KEs
TOLhNbrUw86TYzk0odeIVOHxClzYpyT98+vADrIlePg5wc1qJwJ9Bu+AlbW9lPGQsxAQsFndweoR
h5Oe2b1Z7hO7sEMVOMNdu4Fjjpap3V40oWRuQ3Wx24TFysjX68+dGEHOYgREl2ADxiC44YO8ggdB
QmoDUmxGBL9ODo5cJkFBWU2OTQIMgvyYot4IJZo3r5O9Rhs2jFYValGjHzXEUE5XBDXYM4fH871w
BRXn+FyoJxa522HCC0jd6+ByW7gRQm3mKO3SjfQECf4tnHNVCAytDHg/YP6bPWBR5qVYUCQuNZfR
id4ZFaqOsS5sR8M9geotWTEuLDuwQt8SfWXIaZ7/ff6h2vVzUQ3IOiNqGhIyEE+w9sPXDoCt6Lfd
n8UzOI/8HKGI6D4C54RCJEO9vHuqLUgCv/Rmo8LMTavN3BzUUuHs+AM6VCZpCOc/rAeKc8yuEAiw
T51yLo7RpOycQXoO4ptyvulD29/4K9eT+/sSSgY/XxD6vxLMiXGz52vodU/shXil9HY/wxLnmFwY
F4ysG+BGQEBAg29qHXZUWtudXWKUoRUm96kAlv/5D5fCLL7AadEbhik6FhpqE7JnhDptAVlmiMfH
I9xP3kRpFmVGcH86RkzRJ6c7Dd4TagQtsB7mTI8fv3BNhEnNzw8RFyBBiVmH7aONlda+Cnvajo61
leqRNT75F/dU76pAzj+yld1z/zyBiMXPAQeuRWGZDKd7aWFTqcxB+Fbuf6+VpBbuDOIcMssS7UgN
WTvR66Ij8+Kj25VvSRWhR/71eM4W1u4cLBsTEQkDUYTfoRNfIj/Tgrh9evzohWA2x8eSbQTlBMpD
QY2Tu+/41NpurLQrO2MpNovz1AH8LT8vCNIZ9/3e/Wgt4MTjA//cHT27gzGW0UMbKJPDUeE/H7/P
wmacQ2Zd3uthXIYR2wYsORgYox2YWTXs1A/NStFzYYPMwbAh/LZ8IseUVVr/GW/8tfN96bnznQ2r
xiar8NwAcoAxLBSk6IXpV77z4qeYbeuchIpb3oukA/eDZJeexSdQ8lxHemoV16FswoAU6Z44u3/G
xBDnEFhY3dY5QWC8YtgHdKBx7Gsfg/tGJXITPeW81RK/xCiV2WEFO7ewkueoV4oe24ArMX2ARjyz
h3JbrN8xp0m6c/4KU2i5yfYJkYOVFUS8HW83XMJDdoG2kclAof8j2ufG45W7FBjnoFdYFVCQmo0p
x7cg/PcsbITX3opsOpdhYRHLUIb3N8U+7kwRWWW+Eo4XguMc3Sp44diQJGattqY6zjPsdc3mU1h7
/NJHmQWAwYWWDgk1BAjBo2ZDcooryexnI6z8+oXAOAe4CgRTSXk8IGuJM6h2wJCSW7nOLwCYxDmg
NePGoog6nBoCsaU+uS18V5tQ9iwfonwyrAN1yQGC6c9CylxxAmL7QktWOEKmqxVAKebjJbUQUYTZ
npfcohMlwsUeBCG4Hi4DEctQOFuZ/Ele9u6umJ3kWdKWEqRTcXbYOZrvHDgJgV2f04OwASDA5p5S
Nd9XQKLAIFghAcuGb6vqA54CyOxF3FRaI0PsSHv8rgvtMHEOakX9XuxAx0CRASiUVCdt2oCFgOWe
803joOqtDJqv1zbcbc3OhPSrGqiSygJ3wb09/gULsz0Hvrod28JvDtczQkIGTVRyzL/DRXGlTLOw
UeeA1xxeD0FBZChsyIxD7AJLlImDe/yznz7L/vkmjrm+wMML7wkyspCrCqCjs7ZQFoLAHNU6QGW3
lIgeGWX5BeyEXJRnWNB2oyXFf7bQ5yDWDr4RcNHGt2cCeI/xTh2/EGmyss6XZn7WZ42Gdsz4FA8X
CFEbhOyDAGagg5xACoF9mMxuRolaSZgWiCMiT/88aGAD4DIZLO2c0AGFUAfLOTsKugS8ULnp9F7O
z0gPUGPiD/2399Z/BPsqVMpLtXaZXkif5ihWeAnBCKfpKKfXyUtzaXaezezQP1I5LXNCm1CZLx54
mvQI27qVd17KTCZF/NvDla/AGhWmssaE5+E2mS3oSBA2AfpG8N96Izf1U224a2Hifj/hKhdzOxot
FBI0JBBqKf0C416H39bnwgiPwZb77B3XyhzfzKxERwWlNDwl3FGrGOGF02oOU81CAeKUIQ74QHL1
oCR1X4pXjqulR09b7yZBcTkqy+NEIh06PbnMV5ytLf6FvcvNIkNeNK5QVVgQbqei7wI/2Lo5enA9
91Z211Lc5qZwevPToe0EeY+SwwdR2efRop9JOF0b7oF5mfJSFG4Abx0APWVNuETDyGn6KMZ7ihvD
2pV0YYNz06Te/AKC44s2rDPY646p0mbeLofuVIgwSKcw4+IYeBGuxNlp1u7kkdwslCQQdWYhXYw4
28AkERr9Vl1Fep13epEEwcqMLq2FWQyBvG/N1QmSoqh+rllIt/Vfj0+JpZsuN8sn+JzoGCoIKIe8
+GfGrFEd6rUKxptbnOnK40GWPsYsGkButBHgOojCOg+x6MQNoY1cbMeqOzF5dSxduD+0YHc8HmyB
ei/OAaQNBGX9eip78an0xAW8kjelKUj9b7KMdrHvwUzTS2BHGJV7ahiMggh0eNquRNuFYMtOU3Cz
7uJqhEdSjtYcqZQn3v7d2qndGqHx+N0WlsEcBtrR8FGviRJltf6FIF5T//T4uQtpDjuLCBkDA8TO
myqF+bYef0kZFIvD8+NnL5TnxTnIc+RDmktZXLS60OJcNXlubcaGB70zQoZ9ZdoXekTiHL/ZwImR
EFpUuFq91QU5knOLMqFFrrs6Ck/SIV5ZXUszxfz8vmFKkQkJb0uHjABQTd6E0pfJbuW6u9CBEtnZ
NpcyryKxhPD0Uqb2VCOjDA2PXzUxSwtgiA3qtVqDW5eZXgBxtGEnbETnVbDHwjadgzhpsax9FvYm
QIrGENbEre6SbkQHXrHWVAmXlMAYNV+DkZD0Jqwk2EuZwhzLmUWhjw2LJQ3JbR2OhEbrhOdgk2gQ
oTREnYpl8WtwhD9cJ3MM5wBxxdJLsT87u9+LdrR1Ua44EMdYhrfDi3QYVk6FhXUyx27CeI2lCVRQ
oNvyzkDnk0DPslmrw0zL4c6RMxfTreKCzmIf8TTKxVAhR3oX1t4zxOqMumf1zkWLcjKYJcDarIAq
HkvHxc5Y2c7TSr83+CxWuCVMI8cQ94pa7bTq2GyT7W9YOYA6IJrt1l/JIBdO1TnEM4ljKYBCGO6h
ZLyp4U5Y9agtN9JJSHhr5U2WpnGWI3QsSU8934nfytrYzTbgE7JDGBnYDdzKIPTSQpgFDDqjQQmd
EDypRWuVMQ3iadGWfmNVIJoMEq49G9oSDO8UG+Ez7CUsH6aVyI6llV+wFH/neE4AKdA9n16zAZy9
UgoF3G4ZbC1lLfgunErXWsLNmScUAvTGaJRVasYDRHYnCiubaKlgM4duwthgkrfH5BFmJbvXr5Qo
rQ3yB0jhgxrt1xAn0v1FPYdpjsQYS/BvxCtU2gT3kEfcxoND+ZS8PF5sCzn3HKnJuW7iRQIG4O1K
LpTxqd/+GcRUnAMyYaXCBkGGR7f0N8d/N/Be5fqVxbOweq8J/s2n5bKsJaIBz85iG66tsLf77RfP
fzYl05g3z25HlvOHGs8mA2jsibueTGSaQZNb0hrA+B8PspQYXG/lN6P4UlIXA0w00Ure1Mk+owAs
JL5C9tkFNor3dnRm5/Q5GUwBbOkqel0ZdiG2zIGTgxt4Sd5h2PHUqsQm29Fa8GRQBsfJwE5rj0dZ
+jrT4DfvVvo8EZAdbgVeyxtJwmmi2Dh+t1ZqXIjBc1gkkQqCR0u4gCaDp9Vc9AuuYjps4qxeYtd4
CEv7YnY1kIKQgucyxujzCu7aH50vygwP2KW/69q129PCPM0hjmkgJq0wnZe5YLKT0TZxENy1N1h6
+Czjb2C34sJNhnTSPtUq6ReBTo/PrR31C6ftHLyYQpi4lqbgDR6ekTuj3G6YHUy2ddhtWzFuzY9X
0kL8u2ZnNyuJkHi6TkQM0+rNBwuc7wQpJp21PshSYjtHLLqh0LLUdC2i4UR98E6DEu8jm1eF1+Sj
faFfhRL8Bl/xtpQSSwpVyvD0iGFqtxIFFlbZ9Xy5eT14KMUQncHwUdgpVGEH7XYEBL0Qj3m4Uu5f
SJ6v8edmiBhCm50fTG8IjmixwykLHXsUux5/n6VG0hyKWI3eXzc/MZJ9Wu4ucKo+QdoSGuRyo452
rQhnyBaA2bVWf11gWcEj4md0aUZ/zDIXmTndqVAIDUwKsghQIZfhNNij7k+bZQiDEJTUogMxhbXB
fPyyC6Ao8ZrJ3MwlndZkkNEYuf8CCyYuVXia8b5Ca57B7mOdUGCuqvh4U2kbnWGFg39bbS0VWADg
i3NkoxR40hCBMI0WiPee4WuOOqu4EC09eaarDm+RMWybLYCAMAGT0yPxNJZyiHpJuOF1OM0pgGj5
vx/PxFJ1Zg599HxEWppB5OqUVE31djM+VTqj5EZlr2kNLH3nOeyxpFi4VXIAWyU76TWF+XGgtA52
48VVCyXeFI6rcxoLYxmIyyrVynZZiJpzwCMN7x4y7EfU4QL6m6iBshIH6KDl6dfjmVs4u8hp3Jsl
NKAmDA8xTJy090GRqpw1bNpSOZ+c3RqiDkJ5cM1GQu/QHyifYme81F+MnpBy7rSHYhs8Y4lqgZEd
MocuzThQYpt7o51hZeoW0u053BHG3FUZ8kALkdkv3qOVsVlDKyxdxudAR/gZwkyUQyEdzgwt3NmV
vFLcX+RBgLy5PQ6y9wWJsOqlszubXysOLiX5cwhkLxCkO0zrr35NLgUQ5VBR/oJNs+patUZuIn2V
2TYlFXeuruQs2WhzhhqLHo3x5kiAoy8LRo+TNN0WiGkr99b761qYIxcbcWgpeF0wDg9zEjMBw1cm
I1hjU21SrJzVCxc6COX/XNtiAa/hkMIK9D4gRkJorQJVRE95hlPg482zEIAhlP5zhKJJBhioF6Qj
nLxjCJeuc/fNXvqnAsqwqGkXE+mHOgx2uu3UOJYHNd2uiYMvTeCsvADflzJxJ8hHI+3i8K0uv6Rw
pfhzPyYIc1BiRfVhPLIN6cTwtBlJEEBy6HjTMpGu8V7vJwGw/vs5bwLMP72BxpcJi33PKuT/4exb
muTEuWD/y90rAhAgWNwNj3pX9bvt9oZod9sCBOIlQOjX36yJu/DU5+qKmNXMOMYF6HlOnjyZ+hk6
sDCGkXGfnfzy4evp+Xs0AyuEfz+FdG5bwEAdu9T3o3p5Hpkbk+qpQOcXY8nXz/j7IcPCi9RCmsrS
8kxIh2FRpGYTde2trodrr38RV7g1lJysrKPIyFryww/g9Frpkq+47NXTUJEazpBwmfv6O/4e2MKy
4d9j1WQ200EI7dbJkDjPgtU0vc+4qcNt4Z075z693Eu/ftQVEj+7JCXOA4SaDZyVD1n/OEMrCI0X
7fhOUFaDjkJ4qLNtNiR9KKPK3TmHwjqbL/MbAeKVtX1JWMwUq8NxmSCwiHwk9uDBGvHFa1e8EVna
1c6NpXflhmCXtMXCokWnBb6R7LOd81s+o/K5Y/Gyqk79xn5onqWInsqXGyN6ZfYumYwFDLpsWM0a
QFd8Y0H1bU5bkEr5WQoFgkP5O2BHSGT28RzdWPdXIi52SW9s7CywM5tCn7M0Oz1Wd9xDlyXOpAgi
wKk31XtghqDbOf2rWdSHT7z/RGaGLfy/V2rAhDKMzubAKJ1OHmZ0pbM5uxVTnw+H/7372GVFfoY3
6MTzju6BD5AsGU1owbSy53AXR7zrb3zHLVk6eLkV4A/82YLZI1U4I+HAdYCBvPUC2Hd+gCkvDs2m
6FAdYC7djkSo91qEWRDpgoOT6TOi3txiWQQUmSsGM8zJL1M5BkN2Y0tfgXTYJVmTwPNMKA/6ihYy
Ytg7PdobmQAXfO22OXhA5AbSfW1LXRyBiwwICrvgMioKJ0j/eVElROrvibl1zV45CIOLg7CcCGHa
gyJmPb6bZtuUfjx5dyPCrgoNVF9voWsfcXH+ibJjgqPBE1YP+0n/auSdXRzb7NfXv34tFLkkaHqZ
r2A4XFqHxW7B/h0ehMHbe106ukUMy800LMaHjOhf9TI/ff3MK190ydsMemjv2wyxSUPpKgtg5oYW
XJ2rqFL2ja145Rq/ZG2aVrVaWHgExIceYUu69TfD/a3M59r7n//8j8ykXCQMSM5U41F9lBzmu3Ij
wvVEPr4enn9Arb9s9LMnzp+/v8A5vqmG8+548HflW7BGXeFob+1E7KZ9dVcfkS0TCOrUn+7+Vkry
T+XpLw+95MlNrQA9RVqQfr7LD3dJvcvOknTRz+R12AgVWWsI4FvRNxKD0vkJsGc3R09jAjmEdRHz
9W8ef0Aj9QgA+BZ18B/+wt/e6CKEheuuMxDG6aExLVzZZe3D2XYQ0L4OxWNjCG5FjWNQdDQGPIxw
HcLrdZg0Y3cwjZfw0PtBrJImVb5A4lLB+M8vAUZMvmBJ2XQvNj3DfQquKXbv7Qq48cLEtkG3iz+A
+V46T5mcHjw2KehkFtAGE/leTOJ7WJebwqcJ5ctajzxts/F3XbEi6sPl7MQ9icQr5gKW3z2aWuEa
R/zFi+jEy9i04ZFCHYN0pjy2xv+dZx2LO+ncQsls99qoXZJvh8DlgVIOjguI7scGzZzb0CvRG8ZM
F/6UXu/LiLsKenxiQl6AxpKgj2nplI9w6emh7KzHR2aW+r49W8R0wMNc2OKU3rSblKPNeilkhg4a
Nvp1OuZQmE2bIAeeJUM9xUU5hiqiVKDP0nYGfGUmw6lN0aUGYZ/BWZ5Mp+oVbHcBIDKkV0ueQ/CW
SH0/dqWjE+HA4yaCZbnjQNPGLefHrFrIJsRPvUFZ1I5cKw+/T8JY68Z4zhr+UCWP4IHS//Iq3sFY
w7E+gEaDAtNiAcARBQyeROLxckXM3FppX9n6MRcZ1KEKCE3TEge2XkTI1kU+jN9A03GdtJyafKPw
LvDepXL8ZTslEWlreOFFC8oz36jdqKe5E/mjJvBGDOECH7e1yY9eqe1kdO333Pgjisal8asoXzJc
zxBGpfAV0/oRV4b905VlzeCdDoexqMmFeUKa2LB92/DxcYFC/hh5czaeXFIBREVDenM/gVEJ/lvo
4m6hUgNXkxDNjsfS5ilZujn2qR4TODvn8dQV1qrxM7/HbNQOWoUQqq9ceLXEU00IInUe7MJBO4kf
VGjgDzsdFRJitnRcslQ38MOZC9dPB9drH3wxO5CQqWVbr7hVot6ek8J2IhYSDhCtt6r3cSIIV2Uf
RhmRS5wPEgmmbODd5IbDsu9g97BqgsXKY5gz44HIs8RnYEl7T3G3rW3EH2mHLpFIj0O9troZFo2j
cO9VMLZPlahNTDLm/RoB7T1IaZzYPWMmZV27JwqXxm90rKgV1yof71iBkeBFZyWLota2mdHsJf1q
WLmV3a5KOH7D8WfKHuux13E4N+4WL1PGRYXdG2q2rHx7nCDFwZoupRkvVi0BxW0wQFDGzHiptJoW
EHgJp0Mr78yWKgYlXasDHbRanJNl1HQH56v5wSmG8b7LM6h62sUQQ3QFgYgn/LtwHjvQRTuretTB
IF+rzHO3C6TBsUYakhrKZ6wLSC72XI8fDGZkdwsRkLCwbXQB1jULv3HLE3GVdR2s4+f23pZBc6oK
+Gg1gnlHWQwkFpyJVSNM3kS8FaCq4jCMGw8hCnOH7KTDvNu789RHVeeqfYcJiUFSm9bd6IHoQ+Gb
HXVYvSlnboMuJLjGx/C0R10hK37MgfWtqBvzWpXCErEiQ4sj0+0LiGih7/NYomliHYwU3lpmHqN+
hrd6BPtiZwOrPbIq6KzuldCyjcPcDGoV9mhDsgFM9w1/FiNlOKXRIO7A7CBfks5A3rLx3/lUTXHH
UF0ol6fRU5t+sCBNKeKsAwVYZDHV9rKS8CGLvCzsIsZK82SX2ZgM8AtOLQvOxLUt1znP4dyr4tLT
fby08ofBqk5xMEOeWPGN23s5tHzVb9T8aWwpoGVDfcx92qxGy+ax7CyNsfemX0E1aySIDrZqX4YR
5iOui2Zso0YqnC+KrP257qNe6N/Sa3qYC5k27RfvjrHqAdaJJQ7JJSlzH+a9XTIMgITlEMtiiemg
7goDP9zON5CqhB/azu3BuPJN7IryrsqbA1f6UOTTK7NhBMHc+Xsxwn1Ek24jZgDbBXfRGjF30Dzo
2+89gUdvlxewVtNtVLR91FTOCQTP4XWa2Fmtg6vNkGX0mwjI0WkXO+qon44QGjYLgMMS7Bo4pq/y
hqWihl291rDzdWMBS3t88r6vKOxx6BwVFT9llvXWaAtJV9bCU3l8FgQiQyUolcK3900n94QPu6nD
Lg7k6/k6rny+ykJXp/lsyXVtZYApCxuXO8vSHjsxhlPeqgNG1vTTuqcK6xyu1/elnk2KG26PcaHr
quxXBWlTpwp3ZKo28HhJQYZKg7G4L/t812DFFINMF9/beRz6joafejmflgLal9xKLF3QlOfjpuzR
7woFy6gv7DmhlnNs6awhrZz7UaOIhtn8YMHathRQXMm6E4yQ0dcM7CBGtretAhCtQvvOgRtXRLhZ
4yxG57cfg2+2qQex69p/PN63WRtE0MhdD13/j5fbKpjC0xIKlZQsW9UBToEZxPMNrtCDL4RYU7in
ur6576Dub2D1Ltpo0d4r2mG8uBuHn4vp5ElMMxqRRr+FgEMB7f8QLvbPwMewScdmE7jBwRrLLsYl
AtNnhaaloqr6aBztZe8JBa6WQxDOBsuTHJo+ymcVgmzrucm5jPw91EgKWngvRrQpy7Wlsy0p8nQK
lm6tZ7dOLNvZSyI2EIVcEiaw67OBgjQIIP+cTHZJHpI9WxjiOTPQNev8B1s5jyzMkraWEE3wzK5j
Tb4az10x2TR+h6f3m2UhniqmfozlXBxriGc2U5XCmq94oVbNdhDhgMhyP5jIbWcBIbzpoeDiyRAp
VgxzwiJquxvjo68RqNiwsgS2LFMhNK7aBTVL6PEfM6+ClUs/qHen8sNVLiEgWbRp5XDoQzuZExNb
4LYr6+HFZ41+6YxZV5lecWJVb8Ql49oDEBbnHUxmIe8PxY7JRVFrQhBAm767Fzbq1dzxPoYBSnrU
X7Np2g6z/Ja57FgQvukXg4+AhXbkhWW+yRks/rDs0rodVl2WkV0hJZybJ3sNj2R9ypT9lM/5iUof
5LSm7Latm2VI/0s3DkiPHcPgOIeg1+lVWg2OvSvJyD49B51ro0OHDS6z7SSDyMez7bq+N7qcorqt
UQes+5W/wJopUznO6iV1c/+1yehd4Os6DkHjEkH7uvh+rFv3g9beB5/By27zRcajnc1xPwOP5UEG
P3KWP5S5eXYl7M+dMoUDxwBL7wHNRxyO3RG6gKOgwAmMNSgkJ+vcGyDLQa051c6g096feeJRu06b
uaaJhLdzWtoMjTzfwHb9mIw5WtN86qcxkaJeVWGHKo4YP6y83MGW/ESydm+q5mjjY8PBTodSP2Y2
0B9EgE8eCYs4X3ApGMQlVo+z3vsN7/HuyH03yfJsSRZOFfBxUPB0sYViIdlaWVhtEc+6WwrKsSyX
bjWMtZXwJuyOCEN4ouz+09NgRY9OUpbeqim5kxLLe1xakjaDWiLWS1hoB4N3T8smaX1xJHW497XZ
5i6i1QCNuAFUcOXwMhYjSLZyjifk6ZGrnG4v1ABvzBn8DT61Zyzonhry7Jp8nVlzvMDU2vR+mi0T
/LWHVVh2ReT48xFa3C5cINGzMcAXsveeXaLKbd77z27lHDBeFQ6jcS1kmOQa5s6sTgsarkwHAe1l
TlWDEwShO6INHdkUbrmqAA8jZBwORHD3tEI/tkW5NvDjjjGjjzCkwmFiTUM0zT/7VrJNAefKCAbe
dMcGGw34OZrQaqhgnRDt3blNG/fFsKe1eOjJfAglVfCXZCeIHMe80VjPNgJaYFoI2qGchKAgi0Jl
/5jIsGaFE8EidGfgujmNXSIkEJ6lnD8W3aCTrOy+m6ZS63wh97ZmL6MFliifm1WopgS2FUk90lhy
HoMXmXgDTDlCEhtlp3SCaR7PPw3sD2PfLgBzD+bU5u1Pn+C3kD/clZaPYrZdrlwa7AKhRMSpOyaZ
gzaVFgQF0bq/2IAx0e5CdmQp17pmn4Pbvdai2/WV9zax6hQU8JLgtI0Ce0onMSBgHfLIHbu7EljS
YqDEMyFTrAZwlccwj2kwbNhMU1HY31z0OVU9AX2AcrMiQb+sF7A7V40WPC5EftcvskgaNtBtkPs/
qXY0+AdwMPUdpMBN+Oj2jYOYyHUTnef3wjInYKpH27ePs4KkLZc+Pk6qNLNhpQR37l0LI1dK+jZq
K/feERxOcWViK9yqjfOj9eYj0eJY0/ZhniRcG61YLj97LJZa0Yd8+lXDCV2AwEPpD1V8gMn7IO13
L/tFsslErRceQ4tsnQ4NVvLXOAV3kmSvTV9/llULm0sBd6OyuOO+XYFavKD/KW9w9liA6Qfnceq6
JfEn+3wHOtxLXO7/hC1Ef5o7ggL42fYZjc5T+eie7/eu/iHI2Wi2Sztpp8ay1jlB/lpZD3Cr3RGU
0qU6/wXfjkJunVj1CUT1tWitY7DoRNPi0zHDQ1Ejxwb5SWnAmf3y2UoQ1RqV1oV/7wkGczUt1gLJ
RxbCO2mx1W6m1g7dnyBw1v5GTlaisyphqlvhVWOteLoUboK285VriTu3oxs9dGtXMkijLuEaCd62
ahDawUWr3dNKeGu9qBn8NyxXZ97BpjoSpYlMMKh46vt1I1/ZDMtd/jgbLo9lgI1qASLBzN8VVnPM
hUi5la0oOl5hBgIhsAD1zgYagbZuoqyTa9kiECIviGQ3yvZE0tJHCCiCv2mLVIzLp51pxFp+OnnF
jwXB/MzZydFoyKVm7VWfDP+QhMZeRd9wuSEh4/UPmo2f9ei99WZ89UP6Co5rTInzLEGfT8p+3PkZ
oIeme4Am1czb2M3yO14u943KIuKPVmwrhFx5ji0hcX50rz7u54b+7t3yxcmDJ6vOo1LJpGxfJ9RA
6+m3238fxpehdUAe+zaH915ZpMT7vkyfwlOR7uGz6Dz3PawXAjTJCtABlocR0mXFS8nzqMNZ0rZL
vOThajFgtKvxV27oBy+C4yzfIRe3W0q6C6ZP9D6f7LZPvCU/Mqd6b0KyoPjADmKRJw3mNTrFg5/w
221WfIYjL+ZrXqDv5Z4Ed+qE2TzqkP8P/b7w2cZ2HZhguT85/W38TTWp50a8FNL53sPAofAAbCC/
n2CtpwJk40OYePj7lvVIwweCf/PGu94WMQ7pra8gDtUUa2QEGMEdo14KezR4J48oiTRR2FgPgYYO
6OjLrTZLwidFcRyBqATBkSnnaWNOzfI4OMcZXUA92nYx+DwHgUjtYA0Wd5C7HH6T7LlxHrJWJpBO
SDjUiMpmP8zutpnwblAb4MMzK9y4ou227th2GFhUzm9Vbt7tJo+yHlGad3/+uCnExVini/WEIlIy
VcGm73+zqYf+qsKWL5x01tNdgMwvP0tWILlyK3PwjHcUM3A1OOJWU/jihSwJSkSwGVBm+jMn84fA
1axlhv/lcwIntvDrZEFnajGgNQsSSj3aoi0yR10ov6GOvhfV0UXeqG2FnQFKRa0THxXAAOVB1lXJ
OBUPktY7MhhEYhV2I4xobLEzvUw6q1zl3lsThnHbaxJ75pvl/vZqeRiCeT/0w9O4DFGfa8hxarLJ
HLV1GHufgPngaFnpmZ0mD8u6MhFB5tZqWJIpSLW5b3aFN53hLsy+F8VH42YpzO6fG3TEd6pNF3hL
ZRWoyn32rZ6KZ15C9UmTQ0bs77ZCotm/6vq9YcXRgQ59vviJoi9Zi4WUwejeyhF0F80T/Nn3FIWk
oVIH3jmvS7H8gOFq2HYrND6nyt2RrvleZs64okjSucqAIHpYcx7N4nq01zUH0Sl7mJSL8AI6FxFA
sVcAizD1db144eoTE3xqyorFkngkdmw/lZPCMsj96WDg6r0D3JtHSk9Rv/TJaC1QDxl3Kv/ljJgx
j+evEgsmg1Is0BsFBWw6bX1snnI0SR4MsUGcUMHk2wdeM9UYajZGXYXKflbBVsA+zfXZyadI3bkC
+AnxnqWPBmmiajqdF1FAusSBlZBjmkRrvBYI8oF/7zuw40bMO+VL6tUBekYDCsxCrvwgi+dmfiCk
BUn1kNNTKZt0yYCfjTWCljFqPMTk1FoLwTaSv8PGds20SBvvntUtcAUrtuxfmpZHPyzWnWw34RS8
KDjdzoVOSV8nLrSfPAi3cudIMsx/r2J3+ij98F5VYO9778hhgRLIo0d6xLW5RDUZcXsxg57bwemO
dLFX+4DCajQQMxxyOOiGAm7m3OrW2CTHxtnl4vMM44AtOAN32LDABolv27IhCZwqtuv7Ib/LsLOH
YAv2L0Qdwf6Ey7iwcDPNWCBF+aHl8hJw6G6z8LfVt0/aQrfENEYAp3Y66N8FDKhCjCpqjtAfQbKr
eusFiVGdoDAIVy1a7xnPeuQRxZjQin43AOh1c9dh2scZSlHYyhMAd/znLHNg+86maPpXVStMfv5J
ZIGNDcvTsnsl490ooS7fZx4kQssTrFqPGg7TMYi5qyKs0HDzaXvITu3utbXsVFXEjzgnqSLLjru6
ixRF2C6afk8yMWym9rMolx1cWVJB5QlE1LjIiofaFfATQYEuk/QJgk1veTUcwE4E2CK8xIeT9RDA
PMnzp6Mj/EMrZ76VPSQJptkNNq5tvXmu6VLRyG9BzQnqro9+HmxdT6TdaCH2haCa3kxnk8cGmU7U
DHlcWg82G9+t0frImuatQ+weBZ581vPsPjpWCIbn/dTtJmC5UARfM7HVpEqzsxw96gDdxml1zPxn
eDtuA/DCSSbXXEGrhUsrWmZ/hTX9YkN/WwO+g6p5xIRtrUQ4ON957YUAFEaXOCthjOdtJwcJaRzC
gBAqC0UR/K7b0VcHRMXTXTew+X4pJgDSLPeqb4Ho8vfCJQBSCqlo5AxINjJB2lVglPMWakjlc0K+
MZrTF2ktlooCVmQNuI0WDppBOrc4H1fK6uz8539U8/ClBojqjBpuZMU/zTcdoXYBUsLDHOHIvEFK
OJfummrhjdx+/t//QxwbJfXAZv8jJdLAzit0PH3Q/XM3Ha3+oQhuETrOxea//fZFEbpzc2upqGPv
AZNA/NiiTn9cnBx1kcJr8nt7bgAQjqDQzIApYSOBM8ztfgUGsp9xZ8ObN/66bnntGy8K1R3OKRRz
bYDcxaHOHxycM4NzizJwhUdyqSPSK+obnzEPOOKcAcFm3XaGqvF3S2U2QhNUGlB6s71HJD1QFFFV
+fmfPsq/qPWOAy8rcN/B/QTgBauCjkamNGFcN5a8sTaufdpFuVdaZ5ZFRSBzYE3ZqqO4oKYxoIeh
t3gB26VJnwpW+XHm4SSZpuIWTfpKGftSnkP3QeUI0y6H0dT+GGlRLimWaPuU5QW5G2l/i5R65r/8
ZYH6FzvMUkZYnj/QA/f4TirzDP7Y69fTc23sLhgeUsp5YSOz9oq3/hPrxXCH1Km0E5774mEaQv4C
ogtO4XBZ0FOs1K3uxivC/exSk8MiBr4scqF7hb0WqbZ5an0Qw5qBfob9tB3Pgm1Yqc0gd00PN8ex
hsuQ4J9FXa1qLpHdhTU4hTMqeeZ17qwPmlv1pgyHG9oTV2b30uptRMmytCSRR3/0x43v13pdFjMi
rGJx0zaw9A2mxZVdfymfkc3o82QibI7C0CmaB2eP0sknscZvX8/wPzv8L6vHu6ABOIvdNeZsnGRW
4YpugJ9H6nBugISk35pEzwGY7m7s7xDrwm0oBJIREVDt25UPIjJc0tCIAvOyBODuBr03UQ6ekYxm
SFcUsYuj/p3C71etqxjtAXeArk7VGlDkIYugEpuvg3OPznrcjHvUEVZwYbhB6rmi3cq8i3PFDxDa
+A2+Cj248NEt187aetBJkZYKzeFzUsQs9beowsCizE0U2iV/vb1A9XGF6HTv19Etwf4rbSnsUuij
MKPQ5vwic+yuVRKitfE8RD4keAG0rVAsWuUvX0/lFV0Hdinp0c8h6hjnZ2VH8iS3P8vkfvmYYjuW
6a2L9goj61LLI1QA7XtnYYcsVOuxEycj2l+VrtYmNBvjyRuX7rXHXJw73dzLARLnDC1jbuogtY9C
gwiRWkMquHqifXXLIPPqoF1c78QswvJnYw6drWN3dmN3eakFDpSQoez8ZgGAHrO1jbuhqqGGpm+c
rFcYVN7FbT42KEkigZxBbfMTXAsxAeYbTtDez6E5g0S3lvZ/Cxwu5T6otXhuVYEjygA5GeudLvDp
Mx9fL7or59OlnEe7UOpUwJ/QAzWcpg4meK4DNCy4tZGvjNOloAdjdYD4aoRved+QrRG9h+aHQuuf
XRe4wIX48gMAl5NqH9wBixXlG0hWPPXBNwL+BuDUtZ1u1ancjtoA1WAEk9DxroyX6MkEiXJ6/QYp
gnmFiM67q0EUSTKBpo7WbazEV2O3Nd7Md1WQW3vaSL0CpGuOvJPBm+t0Pjo+IIz1raA+TwoTskNF
Cvc3zK0BAZnFsx5ZVza/vx7qK0NxqZgQsN5r+87RB27vhEwbGHkRKFHvUYP1zY1g6UoscSmcoCcW
GHTk68MkfoDHKpCbff3y13744kC2aq0xfPhh3aDpTzyp5fnrHz7/wF/ur0sdhBHNODVQF33wobJN
V4ud+Fkk9Y3XvrK86flz/she+gHa40g79CEfntUAl7YPw399/eJXzrhLSRmkg71xnRw0xJ6BWrSD
mnIiIE/aZC9EODf2/jW29qW2TNF7PmSM8RSvVigY6qBY1sCT1HrWbDj6bS5O2ZLzA7qWFxSWwDlA
R6OMS1xb/y2CuRSeoQjiJqV9fVjYgCL9shdDvWnr6cbPX5l/9yL6JT4oapbmy4F0RxTxHb0KwjUq
XV9P0pX5v9SbGabMbTSdNFT8oEogSLQERw4e39e/fm0JXNw9YB+4Unsau21mZ+5d+ANdCmv0St95
pl1R0Xz7+jnXWMiXGjK0b3LjGAubZAGYPZaoHVIfnqyWt0e1/TBResqKDuS7DMaSLmCtr597ZfQu
tWRkvWgeZtj0GX3Ihjs+7vryxr1z7TC8mHbfHTUvz9s+VHFtwRAiBYYmHwM3Bp76397e+ffez+uM
mwmsr4ProN0e1cNpHqNguXGaXxubi7lXoq9b7dXN0RqW7KfE/XJkteJ33ly7N4b/yvK6FAfJAeMv
xpXNUWU5mqCV7a5dNddrTsI3qwQu3bL+FjpxbYldCoT449hU/QxKKlga4mS9GFApwdJ40C80umWp
cmXMLjVCWoBeLZhe5dF0nDcoeGZF0tlQxCh1W9xqCLj6Jefh/OPMzxzXrkquyqNXTREdHqrilek9
QcVfDN95YJKOipg2N5oorlyMlwIiXU0q1+1r4NFFIF4mlU+HjLn59j+t4X9Ed/74lkqCV1jJHrOS
narxXlFAlTeUF65NxsXV2HZW3tZOhRfP59ih65rpBMWwr9/7CvBwqQ4yM08RdISC/fbqgRNaRt6S
AInioFyDYClv7PBrT7nY4R7YyQU3eMpUxRLMt089xJBlHzO06sTTr68/5ep6utjpS2CraanwlLKJ
+j4B42AAwOVGyo9GsstGNLP8x++5SCpEoQR6X89rCZ6CWVTiTgFcPaA+grD8Zs/9lRv3n76KP9bU
aOdm8ruqPo49ZG3NrkdlAJSfwbnVJHrtAecz/48HMHvJ+1rUNQ5E4K366PRzpN1dOD1/PSNX7o7/
kQwp54E6s10fXdzlgG5TaFyLe6tDif3GxX5lU//THPjHF7gKFGdo7WGI1GsO0sqsb5wW1+K5S50Q
6c+ZB/57fVwe0Jhbw4/zV92unDkCwaioYrBl+ubG9XFtGi42OARg2lESPKopc3tbV0U6igIiC+B/
I+NqbqzZK8fIPz1sfwyVqSYIbM6kPHJUD0n4MNPPZnz6eqKv7O9/cv4/fhuek3Np8k4cSxDxwZ5E
0scj4URUJx0Yirfa1K59wsUG93K0M8zMwGHOeeXdgRXbyb0Rf16bg4sdndvS7f1ixE/rHBeq3UNw
gKDBpTp50nn9epSuQSCXeh5QN4W5T1lAc031C8hDYBo+2kSiUYXnRayauo4NWiA3Q9iU6YhbPh0z
ZdZCBWRj82m+8a1XNs2llIcpOwKafFsd1dxFpv7NlhspwrVNcyngMeRLFXRVXR3bEeQzdBeD7gZu
XTR+ZN+HJtImnm62VeGM+ks6einb4Q0TGHiyq47GUfHI3om/V8GNzX9lnV1KdozQ+za5H4pjYCCX
j4JxV77n862NeOVUvJTtGCu3J63EryOWWjf6faT3Gfk9BO9G+0kOrP3r1XZlRVv034f7wmF0ZntF
dexlE3nkeXArZGzgW5tb18e1dXRxq2eoE3eezqtjZ7sfLdYTBElWX7/8lYj6Uokjh4ZR2KN//Gg+
pmf7Z/s7+x7ewqyvvfbFVkcJfILEXonlDwZ9BAfhb9VNt6a/v7d/KboB3ojkrMCgj7/d1GzKV3+V
P3w9JH+fTwhr/Hs+aTkS0lTg+5czR6QfogAKRYQwynWtIqNvuYH9fXT8S8ENqyoEuIEYnSr8EObk
ZM9fv/7fV71/aQEmO0PgJowZBcNzaPawULgP5b59VzfkTq79/nkv/3EFhePgyYBj5EPwOp4hDIX+
BrR3NkAx+xs76oo+jH8pqjG1TZFDIhCz68HlZnhvIdc60Ij+oDF/CzZxlkLX/evh+vuNCtrgvz8H
0sr/fyFZWEjk5B+83+0x/H/Ufdty3LiS7a9M7Hf2ECQBEidmT8SwyLpJJVlWWZL1wpBlmfc7eP36
s+h2tymoXByrn6ZjR+92SK4sAIlEAplrLWfpgverVZa2Ls1JngVRBvAI1WwR3XTq7fnv/QtIPJMF
vjxeQ6q+zpMDPji/0kGXRZ00XzWFXX0bjobnRJByv/ffdX1hMqmGknd9Fw4YR4x60l11VD6q12gU
B3Pq+wzITBpo8OmQGcAAguho7ZorBu3lSt2NT0vCHr+aMZkwIy4VYunTWvhP/XP2HH8zvtU3yseQ
rgTZWM/iQD4vrM20um/PTCZTZqQEDQAo9iJQf4vHFUBh4QU2iv5RM1xwQ1X74KXZnjf1C/+S6TJA
4SfI4JP4UNa1HViGDczC+U/+5XRJGx0HpDYkUxIYKLFnazT1t6zk5ee6zrhLh5KssxQlCiaADU6M
RLhtVjUXIfCaezTP59BoG5fkHn4Rc6xp9LOYY7A6F3oxjRIIEGAxHvxPFEVX9OwvHbG/uNMyS4oD
tdoxo2Y4Y7NnJVmhezCx7OReezZvvAfc0M/P6el8h1lSNOBlbqpqgLhm8uvYu6xjNGpWSzLyv/pw
KWlPg1qf3lmAqQfffcUfU9OFatA7v7l0lhNDoa03RWQ1AODOb3MowHm+umeJUi+Y+MW5KxNL5KqZ
olOmjQ9jeOnFrdPm1SqDzFm3JNvwi70i00gYWdcPXoakWRFot7wXS/p4v8hFZO6IVAVbH8pz2O03
nrYJN1rl9E/p7XmX+UWqz2Rpr74MqWKhaeKAqeiP7YcUuj6+za7FY33dPtZfFsxMC3kiZMkcEsmE
/yxiDAJdwvnoose4BWz7i042YWFzwwYU/bylX+xlmW+gDz3uhR7G0ydrPOKij95vNp1nh8/FUuL5
q80st+hVHOw1kQ4bY+AARQBq+wTQ+t41qzU4abrARrv++dH8yqekHa0BHW6IFNM2TLfw7Eop3/UY
yUx5N2debgBAiyJTc6nglhwr6HF8OP+lfxEpTGkzA+0SK2Pc9JckflSRu5Vi63d33z/7P5/7/+e/
gMfwe49i/d//hT8/A79ehX4gpD/+9zFP8b//mv7O37/z+m/89yF8rvI6/ybk33r1l/DBPww7T+Lp
1R/cTIQCqIqXavj4UjeJ+G4AX3H6zf/tD//j5funHIfi5d//es6bDM8CH198EF7868ePpm5M4M0t
oqvcsEzOiEaQ9c/me7L345evnlJ8zv98GV7Cxb//8lSLf/9rKi50L9//y/zD0jUO+jVV00yVTo8G
WQ4Zhn//i6h/EIZ/OAQ1KChSp9abOm+mH/E/dODFTJUwDb5tMfSL/jUPr5bq59L9Rwbwb45W2Rof
/DoET+NUmUEIJ6rBOcXXeX3e9j71OqUQj0PWF8w12oSV1QrMUSpgxH1smpDxgZYWWKGAALcrfaj2
Oq6mSG3iFA8vH+sYcGnP1qs2KapHLH+VY9eF6HqZUMHt4DvZqDPz+fc97rp4yW5F9fIiDk/F/wGX
0qY2u//8a6neuNDtU5o/zV3o++//6TIKMckfOmACnCCZZDp88y8fwo+0PyzVUHWim5pq4v//diKF
6H8YOjcJHEwlugFwyN9epBDjD9Vk+LFF0Xas4U7x11f733jR66MEdwTwLVoWoxRf0uD4Lq+9SI3D
fFAYw6FlpCjU17nbVO02KsnBMzronfXic83uOogb2rlvfZpN1I9v88qHX0fkt9ann89yRtS4STkS
2h95vY3MqTzoGpW/p1BciMWqz8WlYox25wk7UyOnMpqHKgTfBSruC19kitQ/T9S3X2SKwrMv0niF
poWd0R/1687V3GQdqVCzbRxjrW7RY7pgbZrUV9YsQInRMK5qKjU0PjnF3Br0yLIyasfhGO2sPXEA
Z7gVW+Wgo0E9XReHertg7800S/akA7AuggY0HbBHMTri8Ati55vhs/FsrIHOv/CuyoXH1NeHFqZT
Mih5lY7bNAPZ4Xgc/RHnOLAbyi2NFttLluZRch9N9SFw7bXDEbWBtQJJHkBGjB2IQjaDU19392S3
MJFLBiU3wWFUpOEIg+zQXra3QFSvhM1s+k2A7NB3Frl3X8f4t/M4/XzmlqXKGwT/YHIUsUNFDXKb
9cbbgYTD9q7JSneh7XixdH3QpSf5t2anJHpmdgBeMDcNbMu0t56rSjMdHuvFumr5Ze4rK98ILtQ2
QEe7qgi3iPpbnZAnAmU88BJQNwESm9T9hapVV2Vloa1V5BzKAdmHFqwFQ5y9DBldqa11E5jZFics
2D5qqEZD3RvUGkCL++Y19VMdTDXJR4tlm6hp7lOl/oQXytKuGitYsUDd6B1PNtlQPeNKe6emxo5B
89ZqrMesrLYVGZ9CPjK7LIsvhVdf5mb+kGtCdbWaudTvDTut669eGgWOBigqoFMPgZI2a1qbxVYF
M88B4mM+eBGGK0Ckn3Gc7lNwCNSN8SnXvX2WsQ9aWlzxkl4GA1CayXjIFf6QiPBB58Co1im6wOtA
3Rk1ubfM9Cv3vWezB+SmV+qnqPa+MeKlawYCIXA9sV0ArBQoxUAhH4NdgAU9AGxBfdUVWgZgRJEB
iZXsQgUIvBqMTcBbBbuGmZiO3nIyvy7cgvBndLAGm8rXwUwW59vBCKyV2aCzkxEKOaxGA8l+1Psr
009vBPqU7a5LLmtPuydhsBl8ZAxAMl36bLwQdbLjGkqIQwOOOLN/pEXwMRJFsS3q9igsMIxkFeg7
miL40o/qsNbb2gHZZGQ3evC55+O6i/hXdMffRq04JGb3jJGjDp2Xex5ZaDOti2uQXl6Gvop7vNGj
iij0bZmDAUhrLwtkMMANvwzh4+hdYBVE4L+EQrmuBI6m0dwWfNgbKDqmSeqESgIio1FZ64O3K3rj
1u+GQxCC5J+O2nVMOkTVMGsm2pqrALg81I77l5jgVuOBm2oiRvrWQWIBEQr1WDMI1E98APkm6Eza
e6XSgfqnyJmy2MRTwygcaqjgjPBzBtYOJd50BAA8r2/grEWjrCs1B20QGJrtsbYSAFSH3In8rLBr
FTepMgVmx+vVbN/xdBPx+AZtaltPLT8rHdhbglK7zitQRuj5HeBGl4nJNmjQufdHMwGJHSifuoyv
Rk/ZZSVIeca2ux9rxPIsG0CgkAJLCTqLiXikLhtz5xdAxRvaGNroatBWsa5ctjStVrkZtG5flZtU
t24pi3Z6XDu+khfbjDYOBYeazfle9cJxFYXaF0U1rr2Ag12gU64jr64vR419olhaN4h46QBYel1a
yV3j+2w1pOwrywkYhrhb9N0XDidb+UNF7LoJAEUDPS04KHU1ApVMS1eFikJy0pQ26o2GnVDyooGq
MKi6rV5oYJnyTbeAHritoRtyzYzCcimtc8fTx9YZlPIJbcAf0AX8tdTVy4YBwO5XOdgnLL4K8vRh
ULuXlvvgbVKSBzBm0Gk57iLRQufSNHU3peKuVjX04Tf6CxVqAra7Il6BZva688e7UIRH3rJwW7Wo
dw/mwHHFVuPHWgEpQTne1x64bOKOKhekb6/KOv7k9cG4Nv1vveKn6xIExsBtq56jViHQhFqQr0O8
z14nKj2MOgUuLY3F7cL5tHTQT/f5WeDOeWIlFro7jxGo4hWb36MXCoAI67bc4Xbq8F2wkDidPOg1
QnQLolzIVKVLSJwKYA26rj8WBrgtdAYQeWLhzaxZKD5KrwQ/jiQQ+hiUG5wZMgQgHExTGaOqPxLh
X/Tdhdp90eFcfevbCGcbpl56LN0Mi02Si4alHCNuNbUngqg4ggcXvLvbaks3IO26WKL0lt5w3w5R
Si4ImF3MkKQqshldX/F1eNPaz9mkgFfZ3kUB+ewFb3mT9E5Z2mxOpezCAldi14zFZLBzjVW96i+8
Ld9k0OxQ1gu2phTzTco7syWlFE0cRyCfC9XjsCfrbuPvhd0B16NBrtx3ljKYk15paoAOMh0ETbIK
dl2T0KxSeCVL7hsGWHNjkyX97tPLZTFDI6AqUpHPv95rnkpTte6H/mhscGVYgQhkV7mtO6FMEYmc
JcXck0kZ08EQbeggjaRyy7mIAgDLwFJ3pHbrjFCMg17dxnA4dPGGrb6U6U4bV16vuTXJN1QC5BfO
MVi7bp2JsNa4M7eJ027JR3BMM2gL5OvuPgTyAkS2S1tBwt/9uRXm1iVvYUqUD1bC+2PyXZgtdM2r
5HN1BHIKOCZ2NG9AxYXXimv1okM/5qJKxBQm3wwe0GxczqmOqp20tID4DR44IMjRKGvgyIpsp/vp
PdGaXdKiS8QH9Hlgxc35LXIqduNB52+j8iWNh4lQ24gcYyijinYiRPp43sKpbTG3MN1uZqdD02tU
SatyOJqaeBxHzW071M0bpMDn7UhM+z+WbzYUKWYWIMkbsghD6ddkDWAiLkrxwcTm0HFNCvbJVtkt
Xc1OLhnFCQShPYpnOcljOt/KUFIHvsMEc7AKUkw2fCjpFQUxqBCfqiZZGuOp4MlmBqWjNtALv4rD
mMBF28ty318UbnrUHCDfnaXtcHIvzkxJh6zXaJY/ZiE5ptqYAYqm1g5tzR1B188m0DTwnZqpDcBA
ZAsFpB3nF1MSC/+xmD+tv+3n9kD0EAzqEUVfQDRWAXR7d4XDbkAht8r3IRRhEydwAtX2d61bXQHt
tVHXxhpSUO7STEgFlrdfRtqZw5CBmZbz8aju9XWwyl/CjbnhezB+bpc6jCXhpbe2pA1pFLlBx0TH
ZT9xFN+BGqnbb9FgDn6HC6BTATctEYnwQoQlz7+cn3Wpq+KtcWmvQmCqMDuCLSSecUG8Y6vR9pwR
JC7XoCZfAwu2XuLTl8Cib01Ku7YSYAYzR7gZtUFkhtR8nwG6CmqUyi132TcI8Trwvls8q3w4P9jv
T9Vv4i01IK6gGRwBULLM+sGCKDxyrNqtduB2WrcfYHwHctgrbRWsEic/JPUKlLT4IsOOoXL6sboS
T/4qXuOg3af35f3CN/qF1//8SlIy1raDNfb6SI4BH76pAensbBTg0KptgzvYhxaKbUSxax+Vt6Zn
B2Z2bANK8WYVKPSWjgTkY9Cd70SBLl9NGUDGalpffUW/7PvwsaFopQ2CfWBVW4sq267Ud2oAqlzG
motB854svThCqHJfFQkO3TYeNlkAbuTKi27BgU1BTeOBTLGt6M7SAEQpQo07iUiDTUFQ621H6rkg
EoTiWaY865pZ7cCqZ4Ha2DfswWAgxwMx3bewUXWnSqqrOs9Bh2SACzjO6t5pROhvwLjLr4IEPG5p
fkkTdldrygOzUkdkyVUC+s0dabjhxgR8hFqSq9dtKLIDaRNskKTNd3FAcxvwdxDzRR/6Cg1ICovY
mgLB7+k9eEhysG95lvlFHUbF0Vv0XsSDGTt4+ngxBzw9pH070YOYdDWatXCCsH8YmqHYAB2ZgISL
xA4YS4ydD8JftwrVeAPP+qp44Ods+jqzB+oRF5ykqQ3muPs8Tz6TvLoEL4jvRgYP1maN9lxQWk60
ZWgrjoZ6Hw/6CpRDmY2ukJWVpNdJYh4g21zZXVIDoM6SctV7rNu3daPvAWrhEymh7ogwidHJU9Wu
5ZN0FeUADWsNB3RP0xwoW2/MvBpBEoVfiFGDATCG3RVp8Y0Pyh0pwcLdU9J8zRo8ZOB2H4Hiumhc
n+LZqaMs24Y9FC6UltdO24vr3uzuFaP/CuXawM2o97Vtyb4e9IMQZLQDv16BGTC0hzi4L6psSxsI
eOGZzu7AqW+XBGAyPxjFVRuGW8VHySfRQMDOfPB/49mu6EcNf2hAVaZTpyYmnmpaPCF4NW7XQV9e
BzRrNkC0EltoGd7hvAQyRE3duW2JizrAxQzY7GHA4sVkVaI/zMXNmq5M0hM3M2IQBdVgDMLFvdoG
QZFdgT4LDzG5Ao4l8O6MpWhWoR75t+Dfx3NC17QrvQU9oqLgDYaUeD0rugpUvTreED1FACobgr8P
4pUmXgNts/EAudeRn46YHFsJcdsW7U3lgxvMKgGDBzW5ozQxB0tZ/iEGI3ZYeR9inOHaEB5qc/xc
shBSBGlOnNBqj1lgjRMBGYakq3Ych2jSw8tXCeZX+3y8OXmZwIv43xFQSre1serAQYxDNrkka+iD
b0FKC4J4oOin7L7cek/nDU4RVY64poqClG5RRi1Zc6uaeH5aXqJ7S2N2qLBVR5ZOsOl4lEygtmHi
6Rd3MErk/iqLjJ6WMzoeK2dY9WBzgLzylu26NZgnL8yl+8opaxS3Wa6DZl+jsj6QxQqQTJu9jgnE
XRbdpiA+x/3SX6m28te7/I/y9Yc/RyEVyqU//roo/qqQ/n+t1kmn1vFf1zr/JxNP1bMIy+ZlXvH8
/rf+rHgSCxXGP6vk6NTDf/+oiytM/WNaGvDyUU5BmTT1h/0ojOMN7w+VEqIZ1ET2rnN8id+oaU57
5afj4bNRdicaPokQCItRuVt0DLVBEVCEOlT0uTWuswin6JVoPs8G/sMFXtUuX18AfpjRTWqiAg+m
G7k3uMp0UFk2AKoI6CNsinW7Vb/qN7iOr/31Ui76+ub2wxbDNDNwLWm4w72+uRk1qLPA6JEeenMf
h1eUbFqxJMW2ZGPaYbPbIWVqNHT6kB1UEM55qdORy0FdyPRO2jAtLJBpMYbI8NrGOESe4RlDevDH
AxhrB/WlFQu9qUsm5FwyMoe+jdrs0CiQLqlRDOxwOUpuzq/+dJ1842OzgUzfYjZZqul5oJRW0CQI
HtUOiV6V904Avtehu9AK4Z63dtKjZ9ak06GOBCkLv8kOINN28ek6U3AQKhDceD5vaGnypFu0yM2u
BultdtAS74F4CtRl09gpTbHwnLtkR7o8o4EHncSlDtbaIvumJtZ6SMUjFHWXToXJn84tk3RzHkB2
UGgV/K12ybq+Au2+g2kDK+wK99NNTX5TN/fHRsWRilcItG1YMhkOVIECAcUGbKL6so9vRu+eN+9w
PcM0TQMhUwWPiDQmsCOTvgkCzB0B8RNqiJFGXGqWoOT8lC/St5xyPZDbEXSc4HZGVSkqiGIo+ryv
gGAbgeoc0VsKLv7yc5Y+/b7nze1IkQE8HTEXLMsOEGpEGQ6M3U+5utCm9zrp+XNx5jak0BCNKI8O
QEgeWuwm2yroZ6VaCHCnp8tA55lBLfXNy3NnUS/nXpQddDXbtZAPIaT/1IKFgIYL0I4lS1JMID2g
/Mgn00Ni7ULjapyy8eTgqUstoKciHRrcGB66TYMb8tETFgJMkVSkUGZHyymEIQYo5ngXDYQCQHje
oldHdX7fFeYWJZdjoPYGa5qXAjQBcTwAEM0CTOo5XXoOPeUOczuSy4GGdgQ7AcOhWibPkLUAO3at
vSPQzW1ILpfVmcXBBZ8dYnUrgh5XS49fGUO3+WdTJh1HFodijwrqx4OVf2B56aQxlImI/c+MSB4X
WWPgKT7ma6whWEDR0sEBXGfGwhY6uSwEZMIMPUkMXVKvj1Yj1GhXqzrStzz1r8KqGHcZiRayt1MH
EJLRv41IBxAUUAbV02Ck1tYi25OX0Dy+Y7bQIoreTG4AMSCF6YYZZZjr4EDwJtikWjzysbHVWizE
tBPbc+IfZRqKQlTl8mxVJXqgxh4MiEVN8PHgZr8KiAGRDzcgv9XU9T186gy2IMKjodwlJ2+ChUnr
Cz8H4Ittje7J6/RrsZTpnlj9V0akDSMsUEdUmYUN01xS1K317W8vy6vPl3YKeEbLIYpJfhjJt+Gx
5F9rujtvYWkE0sLnUVuX7dDlBwWFlUzLHPQHrH/fBEj9GG5SVEXzqHQd0EPN7OswxCBAca2staVJ
OjWE+edLERiMnnkclDQ7mODIZpcDXTi7pFrmn640NyCFXkX0ylD1PDskEJ68sfZoanM6lPIqNFxq
2/xLtTBhJ7Y7OhTQT8sJRWr2XVB9lq4HKQtbcALnB+5/NPK1Xn/kpnt+TZZMSHMGoE2gR5AYOECt
jKUfIcsdvWcDzkchzRpg0sEAVmOou5vQQXAyA1KY79geuJ2hbE5ALvy9eX5+r0HRPGVIPpG/Gmg3
ot2nYBwhlZHfnp+sKbxKebk+MyMjFaF/ElY5XhAPdXybGE85qNy9+rOO5iIQNY904XQ86W5zc9J+
0fAk32g91qaHjgwea3Ev7FfM6twcSh1+aR2sAqp6VgkFiQTaBjEIvM2FEZ/aUvOvILkH6SqftRZu
PLFe74ccDW9ptnAUnPTAn2v35t2D9YkWMEwq1Z8H5eNYfRyXiHGWRjH9fLaPiAepjHJguIgGG9M4
tPHdeb+Q3kH/DAzzaZrGODPQm9CeB/d8fqgesh14Bu38E1+FIF3a5U7gcmf8/WTjlSPKOU0zJlHX
YktlrXlgarbSlKW77okT+pUJKZ8RaRyoaNzLDlYi0MK+C/THIUB9QkOn2hKl0JILSGlNR71C4B0B
EQIP1pxtoJS6Gkr3/CJNc3Ju80oHHATtFJDMBMgD8quUu6JQVl6zGZIlGpuTgwGbvaGryNOI7M8J
xGyIPxKsjfWU+JfTpNF2YSxSnfWHw1HLBDAH7+Ag2XrtcCaeceIBLZkH/VagO0GzFTt2gzXqJQQC
kytlk7j+eqlZ4eQMzoxKwcADqIGpSA8PUZJtyvJORGTDm6fcWp9fqWkl3qzUzI50YBAuMlRDcI5b
kyyWue1bsg5MiJ92bknUS70tbGp2C/nPyWWbGZVihDWqjZ8HRnYwvGFFs+QO9RkXCJOb82M7HSpm
dqbvMQsVWgodR/DLggv70Ll0TbbpilxVrmWPbgTm4aXy+NKwpEiRoUqYeEkESuyYXnQoQKU+Oj/a
5h1JNp4NGF5I0czyJp9PRq3OKEUltc+u0d8o6AVEOc/P3MmRWLhdAfUzFWakiQtjGkC4GjE2ivJL
A2w6dV+4al0vON9JJ5+ZkSYMtc+wUQKcFT0/9PmuYjGE+q4T6MP9s+FI8RXIRaPXVdgptV2sPAf6
DdJj+7yNk+febCxSXG1yzYsmEuCDOT2EVeyhN0m4YGNpvqSw2kBGrIqgSHQQ4PctgwOJv5X8aTHi
LQxFTr1GrfWyiiBLUBNgrXZ9v5BsnfQuDgSmRfE6yeVUuybMbJIU2z8fD0Ny70f1yvynNqT4CX5B
2ircwxs/Dy8rdscN3IMSxT2/6KcWhKOxEzBLDZI5mrRPWsjhjhARgs5kAk1REPRFPUQLr4dqYcuf
SobndqSNEvmeSPsMM6YFve0FaPgt77XoMUc3KQUxb/WOTHRuTtovWhaJpqoQyMLig9/dcrL+Z9Mm
7ZWiK6DtI6bLKdtCgs7qKnDMQtXxeN7MKT/jgE4SQzdwoZOfwQs82nkZ4vChy6EtDHUqtoqC5/M2
pqmQz0+uGYAgaeAH0XT99RETFKKP6mlLkuGDApGiJHPqagv9Y7wcLez+U9tybmr6+ew088K+baiC
t2li7ni79vTff4jU558vObPuA4iVGR3e18kNdIugSg0p2fOztTQEyY+1ABKfnWgQ8KH5N4z+TimM
Bd89uSVnCyL5boI+FN0sceYrXEDPbJ/rAAChATL5eH4oS3YkH+646o0iRFZYWNdmskZz6YpHu7L5
dt7M0oxJIT9u07QB1Bpmqh3ztvVvAiT/zG5nqy4zMAfFkEB7F9lE/m1Y+dt6k6KLzt/ll4ODiVts
VD25J38uj5xMC6IVSoUumwMQREHoFNo2EevzU3Yy7ZsPSYr9pWWWYRFioxggp1gVO8P1dsMHiANC
6vB77X0p8Tv5ejC3KEcBTwWlzvRYEaCThdrQN3T9vXaETLS6zp34OnrHCTq3J4WCRs0KUZEeTq59
4wUU6KgjuiVSwqWlkuJBPhhKGiYwkn+bsB+AIDviCyTrH4w1lCCAFfId//780p02Cdworlka2gmk
q1Zh9l4PHHl28IcGyhqxbYwQguOf/5kVyT9ANx9qkY4rcMafAH6xTe2mHR7O2zi9b3+ORPKIWOtM
XhY4sfv+1iq3xRKn2tLnSx5QEVYJk8T5ocOF1Y3AM7HuepUvHDlL6yG5gJ7mre4NSAQsAAjL4okK
E5qQC9e000foz6maIu3sXKtRw2soxcsr2EmcQd9UuM4MYWanitOThdNhadqk0wFqD6GHNuL8kLOL
vL8i/vb8si+NRToVrHikejulnUoKpUZtQ/RHWn4plA88XHiWWloa+WAAzDGrhII7TXaFw1RYV2id
PD+YhcmS+ZQ9KH1rXG1xC2SbKtq1zXve+Dlqxj+2+3eMz2zlfT8AEJKhDjJe491rV28oMI/X8c5Y
V9BeSheS6IUZk68d2C4l+GIwHK1/7LR1REGxujs/YxL44MdpquNRHJgvpvPvYlazEUVmFBkWROkO
wLJudAcYtn2+81cTgm0R+T8Fwzep509bMv1Plggl7hXYgnzsjebWGyjtoqsXx7a/XgQCnvSFmTEp
Mls5x/NGA3cjt8O+2JEHiH5+fwSLm1VxNzjadqlf8+RyzSxKsUdrorLTaVAcCBGuAcB6XEGHKxhW
55fstBlD11XCVeTvUkToAfRPixohjjWQNgZ8124YkGPdUtVSIuP5yzV+GpJCQ1ByDWq1qJtom+aO
OPqF6a0AyL6nrnc7XEYQJbBBhABN5PPjO5mnouv1r/HJcaKPlYj0MEtb9Nj25nasdJe1is1U8z3B
76cpOZUcgiYxyw7XOovfo1zTiw+tR+2guGBg5j4/qoVVk9NIcygtnxp40fH7x6y58ocr1VgYzWmP
/3viZIWVROMa+KWwvYR3zckTaJTOD2FhYQwpQxCtGWuAbeFxUjtyASHbcF/m7arrYuefGZoGOotJ
dcUGc6yQVKUxWDiuem2fqJ+6cCGpmtz3bTT6OV3SdgVbbdemCQKEJ+i1rjefvBSyPjornRwQB0Vv
sXfbzfmRLXmBlDkEVAFCRMVpq+vMhWzmqmg9Rxj/MEQYUogY+tI0SAkzRQ+ch7rtaQEq4QV3WxrL
NL+zVVKgJtnqJuYPyqO3Igaiy/JuG2/pvf9kgjLbo1I4oE1i+EmNsfRaiF699cChow3Y2ItR+wuR
Z2FEspJclOujwn3kWl14PzzmYWJH8TvqmfznaKh0KtVdwX3Kh+nFfWuGx7DZ1OVCxnh6FICJM8IM
cHBNP5+tC9V72hpTRmd0mKG21zO75+BM5nqbLwS101vopynJnXmtBsDc4NU9JUfPr3cFP3p4Wszq
i7oFZOjTezbPT2uSV4eNWSmZrqLhoYlck3Q3orn00mzhFnk6iv5tRcZJg3dONcwIKZ5IM2C5AOzQ
/PX5gZw0QS3dAhOaqeLB7/UK+YNmhI2BE64sgZCyjqCXWJiq0y8KMxNSCIW8o9EXVYIk4TBhPMMb
sSVX4aW+h4joRjn2C7n90ogkn9MrMEaGbMwPPYGQu/otY++ZMgYUBGgCVP6dcm7u1B1o0YfAwpRV
+bUY8e8FT56+4JvDYPb52uslCVRhsHZaEr/4OiQgQbFiqE93CwHmZCybWZEW3stB/9KmZX4wwF7D
2FoRd0PSrpp0nXfRgq3TLjAzJrlAHigqpJwQB+K76Bhuk7UCXq/hId9NgPXld7KlsUkuoLZ+U0Y6
Dm3d2pTRh7EJbN/bM+EKdD6f3z9LpqSwo/nqCO0OFOvN4liJ2zr5AvlkKK5dgzh/c97USceeTeL0
VWbBtK4DS7QGcp5YzWxdPLFFNfclz5OOUY3EhEcMFlRQPoFzA3Qs95ajP/Yf88tgW2yST5a7dLFc
mkDpTFXCpFY8DXE7bpoV944oM5UBILbJpve/np/AaS2kjQXGCTT2c/T247IiTWCc0yiLNGQJPgEd
1zaMWruIbQHW/vN2TkzjKzvSNNJCbdO6R1nDBDOVER6stF2lYiFKnByMAQwE4H+4nsiB2xxrNvYV
knhSQWwK3alsA/6ebDsM1RcrDL2FqHpyTMAoTKSZTEXv2mvn08TAWU17OF86rgx/r+TPov39GspU
DPzbhhT4xqFPAj1DyUlpo63SQ1FZsR56HmzfsTwzM1LkY1QBvlHD62Irti06UnhxOfKXf2ZDCngt
JAaBu0blYRQPBW/spAzs8Ae98Ct24TlE7qQLzAYyrdksICij2SZNDBeIIaU2MjcsPqEfwIb00nsc
emZICnJhaqo5qOExY+39kICkZQSoe3d+xiRSk+9X/FerL+3O0q/Nupg6hYjvJjuU/2s7cTzHW8c7
hdrJXe+maFFbYrw4EVRfWZX2amE2JR7qsFCJshfGzhILw1r6fCm8tbjWgd8MMceMvXpttLg4BLxb
4ldd2J0yhwjJRVjUOeauoWsA/8GJR2105C6koydC9XyuJkLdub+hq5vy0EShpk3WWXUPfayVYjxk
meMtAi6+P4++idUmYFEcBWhcHGRv8NiQeLgv4C0Q73NASz4SAYYOvqrczskve7e8Tj7RVXtXriEy
7573xZPTOTMuOUVXBHg26wWuLTiTOupogWETvmDkpGfMjEieIXgTIDXGmgXC27R0vG2DdiHSnSqt
4dr19ywy9fWKGWnGDI9i4xobVCdXNZo9zU9kz9YFDgs7XzB30j9m1iT/gAhUzDyC6rGlU7di3VUS
6U4/sJ1uhnsjbu//0Sox6bjILS8LILaLwaXpRqPB2lfKDzwyHv6ZGem48GIRapaHCOGR2q11UDLW
FBwGS/WCBZ9j0omh8Chv+gBm+g6vm70X2jTZWVaxcI6fPDNmazR9jdmZ0ZZ+BkoReB1I+22/WmlV
4oA8w2vrd5wZJkDiQCJPPOpy/0gT4lAaujg9lAMYaoeHRFVAVBu8x4rFLXSXAu/wpmRg1RlYXEYT
KD1lX2NNxtGl/Ot5Bzg1ZeZPG3KpwCJtiE4YrExZKtQFfve+7tFxQ5XEcgZLW8BXn7JmWegdtDAa
vKpLC6Rned/wvgFyiuMF+KkbxEqkTvJ7ut1/nrboUkL9yCJgIJHTR82nelXh9f7QA15vpapTQXhS
AM59fu5OBbm5GcmrTbPiXVB06SGyPnnIGvXjOz4fj0sWBMFNHBTS55dx1qlCpFCzqFodAhpssLhu
p0GsO+cNndqeEDz425C0LHHKAyWY+ntoDUV1q3Q0Ebhdmb7LjAVpA52AsUFe/Zz2ETha0H0RRluS
rk3jQVlqyT49kp8mpGTOLFJRCQMmlALnDqPbXu93pEo375gwS9PR3AUYNZUvW75ptb5RINAYyW3g
OQVk4jOoMp43Mi2vnCXwmRH5oB6GRhQpQLoBRV5QNVsvJgsrcmI/UlWFDICFOyPAedLCFzFph/9P
2pUtx63r2i9SlURN1KukHu32EDtO4hdVJmseqFn6+ruUc+5uNc3TrHg/pSquEhokAIIgsFa/1BIG
AE5X4a2hvtTz/Sx7+xbsCsRgLgjdcMB04fFX6z6MdWYhkAFzCnAKez1pMG4oeTMWCsGIMfqedYCE
8B0iXVmHAARAJAMW2EM+oVGpTe9JFkvyROGSGTZAYtBjDXAaLrPR5zLvhylBnlgfqvIwFrXnpIAB
TyVXYMHum8uQPl6LKa6l/OvjHCcRuh9gYrpR7QwnvWG6DJ1PuGI2XqMBmwI5Brf7eUNShi4ydLvE
n4N+U1Q/q1CyWjIRnD9SClDBwSxRTiR+HP4K2fNUyOiwhDuyUoPLpospU7oBR/9pKB4c9lzRbzZw
02gmsS+ZGM4d2cTSaV56x4oi3o3qvKNT9hOI8bldSbxSvGgYztTRBQ0b4JKypG5G9EfDxObwe5I+
UmU7E0nHgyCbxWS55himYYJLhIdeLpK47gOFIU6qkQd49a2jj48acqVMmTeknSXJs9CYz+L4B59g
GtMSpGVwmvEp0D9NgWTFxN83MSqF5jAT0wmXiV9uZmGA8UZcr60ENIk/QksS8EVv9FiwswRuT9Qk
CFFhQ3/q8NhslpER9TPzwtQFLt4BXdftRtmBUzz1cPO4fgqId+oseFF9ldOaRa5XqlnjjVbrfpus
9SjY65T+q5JndyWRPcqI2lQu9ORiwpTQKiMKrjmgOPsDFBwc2uMCEyyHdZZtGhcblF7rknlpkNbn
h9Q5GX9HM/cnC7xQhYsLA3hLCj2C0RVRejM700M6Dy8K0/YWkNyub5JYFUAT4ehxFnKdy00yKh1s
CB2sA01EPzLm/CiNTHIeCMMPPYvgVgsdSg5qX/BYu80TUDGQH8wwEs9s29lFFPlAPzYW7yyOWzw2
krQONRw/GfvWA1ivVWQjK8Io5wDtBs+0uEj9AdFcGXZu5jPeFyts//SgZkBfTzDCLXFbmQxOCzNn
LSEjjh+9OqEBYBhuIlkPhai0B+yEsx7cueDUKXp8VaB0DMfwU9Z57GVBQ4+2lh/GGMDwywPx062M
lmdJM7jk8EIql4aYORAVHOBHwbjH71oaNW6QhG5rUuAozjdxjeYKh+iuMnzIq87q8tW4NtYS07Rx
DKZdvNVjn3aPltFv0vgDvRVrDfmCXNaylLEWoD4aOxH71gqOpJPUC5btv7KIOndsWOCLbYHQj0Ye
YMFWD0lzE33p+8+27D4qk8MdHk2UzJNpoZjTZ3Rfs+e4pF7o/CagXHSCt+uhSGLyOndelFaSpMOM
8t5sjf5Q6z+cwXys5/hwXYww4q3MgIt44BwJ+yJEtp3r6TYPWn+OZF0iwoi3EsFFPGI3WevUOPlG
9QslPx36pKd3mSp7K5aJ4WIEqTtWpjYiXWXPu0L3bb07WMrR+EDt48KeuThhWi0rnBHGBrTfTZ1/
7azbtv/cKJ+vb4x4/wH0B1Y/FVxaXGAADpZiVku+AFxYL8kAJht+t/Nm86+k8IOAjaEUhWEjTQhS
vKN2g9uhSTFKR0ny8z+C6z/a8BzYcxrXRpsgzKFNIH0pwKKhuRNzrUMK2ljdm73l5RZDT5LHOrF1
n8VygcHuZrSl9Q3O8yF1iZ4eUNDa/rsV5GJC32DWGZRUqJA795l5AkVUKoOukGnBhYKRtQlNl0Gk
0mx/YPDeS9RG5j0Sc+OxYFVMhJoGKKZOmBCPjPswuM90SSuXTA0uDoQduEz/zFPp8Wc0s+u//91G
cP6v1tmUsho5AsvftPAbuGqNVnLbEh/WZ3PiXD8Ny5KgWQtHWaa+AGVhn5vlY230vmplPyw12nU5
qke69Xec9P/JgFFBwEA4AYyUYXGqxQnqFzAAADEj00L3AbHYqx0qH0AkWAoV/4jh1KvNMFLmHkdO
FwAlOn2AzJ1ebisl+kAOvBbExbayT0wjHXExbptNbj3M5uxqyh0DDdh1kxAdCSs5fFE8NCddnWtc
J8HQ8rtpsg2oUv3ZsHBzyCRhQCaKe1YyR0Uh1YCbQxVj1jnsXKUrN01wHzQSGxR50VonLqTNFgkj
WgZI6IMTWy6u/cv1RRP1Qa3NwOYj2tTNY+xowJY8mNsRo4Kb1Os9knn9xsRMWPOjLyT7JHoCvBDJ
RThq5pZlBShck10F7P95X4DiDpN1QE7fd4kn8ydRsFuv4fL31ZUlBnDjCEIwXCc0y7XzbQp6d+ZI
MitRsrgWsljMSghVjDhnKhJsHQ02WnY7ObNXxIZXG66aaJIVlAnjIoSeZzGoAaBR3xxzexuAK7ox
G9cptw04zSQGspgYn26vNePiRBWWKNRMuJBPoIwyt5gS8YNbbUe2OZgYpCQYi7ldk8YFC1ClBfnQ
IEVpfW1reTGoJcHv2bpgWUJrJjgZZsltQuYAC4D1eufQBexofQCJzUaHxHKHXlDHR+O+r2+mfQsC
xV/XV1QSPHgqWHBiDah64/BFkdWL5rsB417M+JR0/nU5ErunXOxoKgquow4BftB2VPtif58GScL1
P9bOdBwUAig6lDjXSpIs7p1l+nfUXP3euZ8XYtst9e1xo24RPrbB5rpO4rU7C+TdDACocYBmw1Oc
ouqp306aBsbDN/IxDzvL4TysC0HFbgZwZ1PfZMxPWrBFUhBS3KaGJHCId+ksiXOvvhlsU21xwRjV
tzI7zlPrxsX2360a51RAx0OnTwltQGW7M75jZn/XzvekfbsuRqIKX2Swh7lJkLIs1vBSk41RPjrD
/roI8f4DH0rHQDGwRrjTKhqqcEoiHLxOPh+0Yn7Qasvw7Knz9IJ8uS5LfPaeZXHHVJQ1Id6/4D9W
09+UxXg08x/XJYgX7Cxh+fvq0AgTYmd1aqL70xw/hV19MEt231QfmPrFeXsWwznNhFa5qYpwaZkN
XPua3dROXkIkNiZcLY1QC/gv1pJVXupCnYHZ6mjAY+gBRFyWsbu+VsKdX32fi2ZajIecTseZF1mp
q2Z7a468QtmYykf8Ea9reMEB/I7DN4lgEJ/m1ugA4x+9uNp8U02jVw6SxRJuvOZgzGiZKgVlxuVi
5aZmJHGHIyCbQVoxeqpzdEDOe33FREBneLA/S+FCSzzrSqbVkMI2aGBcQAwSv3fHx+RlaV00vXgr
a12U6cUFmi6NwB6vwtLUspqJN09q/dkxyibft4rpSF4pl0V6lyrgSY0YSBcpJpcvF5GROc0LhrYU
sEh7YEE2ilu1f1JAAzMrb9eXUqjXShRn3Hhtj4rJABlD2yefkPy7yuTsy36WmIXQh1ZiOBsvYyWN
5wAdMAWqP+zJyCTntdCHVt/noieeItK5RHX2VJBbs9wDpXBTv86O9ZH0lOjAcQZYDwatuLCmpMA4
w/USjx7ai1U8FegYadHZpfiFJVFIuGArSYvCqwCa9lapJEB5PTkKmjJVxbPVD6D0gF3mrAznqhEF
R4YDhLZTUwKSvJ6NLwpmrK6bl9CSVzI4R108eAgBNXRSGGZ662ME9uAaLPPTduw/Et5WojgPJVFQ
z06zXJJL3ZvUQwzksVZ9va6POPKcpfBXcXT65LU6Y1+Cz1nspncLExDoz76hsFneFnftjt7ZElMQ
56IrmZyPzkmjZAkI1k/ttvvvPaW6sdGcu7zxOr6s2Cj0JYIpQrAdaRg/4HwJHZh1msRKfiLJcWgw
s2G9quTNKL9KlnLx+XdRbiWHy0IKu6yaaHGm4HO3UOWBdKb51vgLGeu0/0CXMYz9rBTnuUlZ6EDr
Q/wm7AeZj8tgbJw9X9dIGEtXMjif7TOgtUQZFJqLBHibvq0VfiZT5H9Yw1kTzm1zA7MoGPSFSwFR
4dBjlnlfRM6WqoqzUA0mu6ZJ+m0ymNm+Ufr+QUc9x0cj+bABhOKP6xqLf4yuqmA6BD+IwTc5xclM
SsWAaWJmtttYb8Mu2TobwBepnbdca7t9IzkbhYFxJZE7SfphoJEVoAutUR5UCg43/7pKwoi1+j5n
/YWlNlaUIksKWAnuQX+eTmr4PSs3rJXdz4UOsBLFOcBkpGjdsbB4w5Hu7O1C80WecjzPRpvAk/WL
i9cNlLLo4gKSCd8nZhq9GfUNhKWOvus7axcUHwnAFJjkS6bsvANLjIthLucBd7Fssn28+uwz9TUy
FMk9SehkKync/udWNeuAysOiaclvx6l8PTG/g9jFvW4GHFX6f2vV54yCf7cyYq0ImwqMWFmt1i7L
jMrPTCPYaINd+6hLnUAyQj+FPfmFUWh0847xj+u/QKzoOQnkrINNXdCmDn7AGABgOzoa+kaLHv+d
DC4qBrTLmrRHomklT53+iLYor5gkDito4UHzo7qQW2ogXQH+5GUqYxRx0aoJDmZSecGu2IJ39g7P
ZSiz+fHW2lzX6P3hdSmMc199ICQkCsJD1+TJUa3BxDk4/aumhpmrWo5sUk+QD1zK43Yp7yw9rxxw
JI3A0nSThyUfGG/Ig/KS3yo7eqPuqeT5SaYht2dGTq3MWZheSiQgZuxaCXgdjQ2tdtdX8r39XWrG
nWaxwwDpTSGHZW+zeVsUd3EgMXFBvfxSBneWTUHHcouqaMTdBrt8U+6SH/PjsB032abYFbLy/PsQ
CGkE/VCg1MM4OQ/FgjOztqmGKg5uPNskxTT5ByaUL0W8s/U5GsYU5pfZ0SEt1F/j4KBRng2WV9TV
d1RD3Ou7JLSGlU6cvcd5HoZUQ88/w+1QtbzWeiT2gaTP18W8PxUv9eLMPNVzQ0sdbNSARxsXU8T7
Oh2AIwnKG3dOuq0yaLJ+G0FucSmTM3TbnEFXywhuwTt6XIyjSXDFX2hEC1iHBmQTiWeJJQJHTzeA
zaDj38tIpRZjHdlqhASOKKdmoG5i5ncpu0tp/9gvU0IDmw+9Gt1oEfXTDmMp9EYxFf/6Wgu3dPUr
uLUmtF4eT5e0oP40OjsQN7tG4OqB5CBdrl6X6TeWdyWGW15GkRJPOa5/dR7+nGL1jubjMdPjm8EI
7+vouTSpRDGZRC6idMTEXFIKxaqp3tftRnXeEnTex90mV37mqWS2Z1mma/pxsWVIerunOSLzXB9C
ei8l3xFvkwUwZQxEoSmeu5VZ3dAYqYmrLSt+Wb+tvHLt2ctlxUFhFDbOUriAMmOqAzNKGFWg06Zr
G6997UNbEkOEMjAQoWLgBvSffPN1EuiKUfY4oIFN00T7UXkIou11mxa71lkG33ENSPORGlmMV8Sn
Bby12Aa+vZnhzYjEG8WXZbuC9A3WjRkSzOwj5zX4Duy0tUI7buHKIHL20314rPbqVt/EWyZxI6GZ
odsSTBQglns3stI1BDN3Bo7JLrfcrkTnetpJEmuhpS1TEaqNrjykppdhqQ40ZxpMWDLAzv0AcJA5
9WaMFKiGpFojNATL1qAHUA4on/NqKk4r2piLsR0i7SEDFEUnWS7hQXIWwZc2HWZVIFLGGdxG1C07
ZdrMKDxlLb2p0tryS1rKZj1lErnVUzCRm/cZPMhS86T0ZmY7+woD3E8sGHFk5qryxnRHEuqWYtO7
4LNSk3PbXG9LPWEQ6vSWwbwsrFHUKB3jkFqD7mZ9ou+UXsmf+7EZDw3IkCT+JtpJIBKqGKIzkXTz
A2FVSshcIjlAcHqIh03HDnroXXdpkeGjQoSPWzgpMRpyaZVRkmf2SGxMmdZ2+C1RA7QgpEEqiU0y
Kdzu2enEkiRkcK++2yAjPZkOlVi9MDatNeE2S7crnbUaisfjH3BPxKZD8gX885b7n1RDVT+0dIYD
sDc8xqCWfLl0QZc4maaiJ7KZR2+OgIoxf0gC1S0HlM4qJmsuJXSVgrS6q4HJlVOwBs+tDw4/mWeJ
9+YshFu30jSSgiwZhA6sRvWoy7CjRfmCrp2/zy0ToEsqMPZqaAZRjN2EUBEC1qwpN6n5s0IkLP++
O5+oa3mLvquau+pM+PMy0qDF/TbMMpAkOHedU0l8UxSQ1mIW312JKbIhsoYcL/0A4WhvrQScxH30
3clAmGBXgOXWwGhz3VWF0WC1kMsBs5IY2OOQgcAkPymgXK6zzg165pXR5P87MVzGhe7rvCzH5TFe
OZLpa5Qe7L+HgsMWERMP5MBaRs7FiWCNWRi0wmmbas/Tqw7QTka/fUCLlYjFKleLVStTlJUhYFYD
NToVTXRU0X+ZarKRXaHzrMQsJ8hKTJYpU1AOCDp5/TCX6RE3Kcm7gdB9AB6E6wymtTHlfCkhwv/r
IDtGgDbVt+Z7hlGwUf08KUfaPkTjR0xsJYxTh1QssGNnQM9lFrhx6mtAPGC2JFKLNTLNhboX03t8
IoRrLhnYuOB/2fe0z92RnQJa+m31krgp+fwBO8Cy/b8wLrrF3ZgzWzFwhDaVX4yNC/SD70mkP10X
I7QDHYgHJpJUlfA51xQbrFc7iqBDX5Vw3hYfoDqFz5wl8ClXN7PEwBwYCkaEukYaeyAi2xAma4YV
FnPWcrgzR2tbJ8uXAapm098uDW65B4K479Fe3Qee7K4uDGlolCEahqvBMcUHAiu37KmJ8aDcoRrg
zD7W4L5Nf17fHKHBraRwLjSNtKNzinn0LtNd0/waB78HdsBVb9BKD79MkuyIxS2j3Di435P0VEGf
p1aJrG2shl9FTcBtZm01u3+tBuNpRpyQkg/9CZh8oqoD1vz/RXJHgxnU7UItjKF+PAF/tZZnCBdt
kM/kGVNOB8sNXCSut0T6Hic0+5Vcbv/sOcxotiCWmC042JMOYB9aVchYnkVSMIFv2hZ4fg2dn4Oc
xtmK7KU/aALqarQlslKNaMPW3+dWjyljTmsCk0+LPPCSNt5ZpvEyGI90SLasaFzFnCaJkQjr6Wuh
3NLNlA0lW2ZQRhRNi20OxHsvvwVQE5qM40CSSAqT47U0zgW0NgkdUqMKNxy7zXhbbJWN0rjdVvOs
bbsLNqPk+F1+PW+Qa3ncQaIFTVMBzQ3Q3Ana0rZRqXiM3M7anqkyZgpRDFmJ4gNjleqT1Vl4YTGJ
vQtNdeP0zr0ipYAXagQ4A4PaDtqi+FPLGZVYzwaksXNiON7IGu0GlMq5G/VjcaAgcUZhkwz+9cgl
fJhAdPxHKnd8kZ6GehZh35YCiOJGHtvZn4LnatP5xV3pD/tJdqsRDEcRdS2Sy9dHcw6TzkAtOo48
+2ne2tvlDFArF+xJr2Rbu6lfeDJyAeEmrvRcQsAqj5qaQI8CtUVRkfxqNXdOcaeX3aaFYYQYlIKb
HHvIn9FJT1OQ/Op4wcrjvTkyv1aU5+v7JVbjHxG8LaJCwQazL9FZZPwKghebta5iy84XsRCKQTz0
3aBUxUWOunVQTbQQOVTMASc6Odpx/ZSVVNZZv/joOx82CKCoULVCbYDbkw5sZpSGdvI7qfe93Wzr
BiNyzHXC0u+D3jPj2m31xP/ACq6ELsqvDCGqalSsI1QYDUt91IriaHW6T2pZmiO0hZUYLuQHdZxp
FpIOEP/Elm9X1ASupT58ua7M8pVrK8jtFFILpbIWhmVLax5B6HaYQfRcY7bajTJVsnBiWRh7BwyW
gZIRt3AksJsoLFCN6IPUr79VTb4hkV+mkuRdIEbTFugwDKcD2JQ/i9VBJ7j6mhEYel6CYU9HdYMb
6GD9PVIArjwrOdwG6dXosLiYo5PZOVt9VP2qkRU+BH60dJ86qPkugF58PFCKpu8SVY/Abqk+T0n8
ZVYaTzOK3XUjEJ302vJIo6Frw8TGcFbAeqcDrcMUYZzoPxwtxb484KoDtjNZGF0+xRkcRFF0OdMF
E4lvP09HXSunGKLKWnet4taM/LG5M0PLpdUH3iwvZHHhIXLyJp4GOzo1meEz6mxmQrdqON6wyHq8
voQCb70Qxdl23hVtGHQwBhJXzEW57Yn1xua6DNFReyGEs7hRUVOTAab8hP52bXvKN+M++uGgcW5j
bfepH3jm83WJIvsjBKwhFkrMgE3gcrISyNroqeyr137SPFsvPaugnj7KoBUE2S2s+yyGS8XKIrUt
0JxFJyc2b8fIyN24IrcjAwnmZL/qWbo3QcgsSThFYWIllKdmwSmsGahXRadEwRVrBqiNFeHN9UDy
w79aRL4bINdQH2UGrJBkXwZ1eNGT2DPpJCnCiLeKgrDHWq4hfIOcbljtBEbO6AS/+z1MFOx0gLO+
0RWl3F7XR7hwOrDfDPMP0QQXLIqJaWUcwNSHDgG8Z09MNd+KSrkLif2BQxCdw2dZnAGaVU66Oemj
k9LtdOW2klV+hW67+j5neXPDSJOrMALLVD029rdjqkuCq3C5TOKga9EiKK5xy5XNs9OyBNuvEpZ4
kUbeorwKvSSwgaJaf7u+N0IrgLc6AGO10QLF6cMAvG5oAaygKhgibOhXSvZVwQTldTFCnYDSZasY
8rDeXXcH0laG0Wg4YrPIzYdHdaj3RPOMMfrI4q0ELT9klWuFdRCOagtBIMJ2q29ZP7m9spllxI5C
M7BtPEwTpN3AuLsUw7p2oWBtqtc6wGx60tyqYb3/yJKdRXA7o/ZR00dABz6VxlfWZ66NkjLpNJeo
368LEprAWRceHbgqAUBKp+WAHeqtbZ8mjL0bVu1/QApe5IADSYCiZnEbg6vLpI0zViwl8ZZG5jYP
Fbe3ZE2Ywo1ZieGcB5yORCcACjih6/imHMAhHHy+rohIgq4aKL6CKUVDNexy65Mg7UhZIsIM5UMS
P1t/P5yIyuHq+5xphUbSVwn6z4GV+j2lvhW8VrJ2F5E34llRtxD1bYrBvksVHG2ogmbAIpla/n2c
2LEDZ7GrNPMm7mRgLiLrwrsIZuHQufQeyHZUmywp8jYCwUi5USZ0VzJzj8KN5HBeVp3PEtEX5VC0
CKDbgT8z7SoGy1COVcN4mbJtQ/tBL5XPWRmMfm4GTzjrDtfNYHG/9wLN5ba6oHKpnHs2c2vETlBH
wFqfb+O69htguk/1QTMfjeS1G7WFMfm6yPdLCb531HyXdhiCRJi3vMjWqZJDpJrui4S5geHR5Ot1
Ge9NY5GBNmyCcTwV3RaXplExWlRmz6KTNjy17Es8jm6cuEnYSXR570WXcpa/r+K0E7eKUdXLOapa
B6UeM5cqxdN1XQQVQghBiQwGoeqOyhtFT7SpTw0oM+2snbldeJnNTQ8snIVvBnjxEp0E+6OhgoFT
jsJ/YRmXOtXtNAbdhMiA+UVgg6Ot0rOjEKiRefj39RJ0NqxEcUEC5pEr1IJmla5su7Lwo4Y+mXEq
GQSQacQZeRK2jCUqnDdqzG+x7QaDvRsrbXd9nwQ2t7wEUgPQ3cDw5MdYh4QleDqrkO/OBJl8Dso7
wKZ5/Vh5qvH3b9xYuZUwrvqYOQxMflkJJ9JNj6LJgcVeQQwXzBx58/b3iiG62sthARBn/szLU3V2
jBRnXgCqngH9Q1F6DFtAH/66LkfgTOiXPMvhDK+IUSYZGHQKyPBQqV/sWf/y7yRw9maFQPTs7QIn
xvygKo+NrCtOZAIGQL+WSxSGS/nLiONYqaZO+H4OeOU8fzLQ3tWlXmrJCiTCpTINtLfA3tR3wyag
fLHKLsJS1fS+NneESWpJ4u/bSKVt5NMAWb2MASSvWn02WPVapspLpRg3KUX70fXNWBb78ujRl5ej
f2RwMXqKFMsI0ZBxUppiU41fYtOvkq8B6JLYfIcGkevSBDEA0+WInqiWIjPhW4I0ra1nywkjzI7d
O9G9XdwYsgvvYp+cQkSzTQetE3huVs1lUVeHARmDxIzMIDyFTugRc5tUXwz90xg8ROVfX3rRCbCS
tCi7ktTmVYpxMSc8jZ3pp1G4qdVyY4eRZIeEa7YSs5j7SkyvqUkV5ml0Qrdn7bWJWnrZSCO/imMZ
f6fA4GC0CPhEw0QOgOwuRbVVEKqlrYenPK5uxmHc1JGsH1ukDZIqvDEAshUNLlx4Kcc6rZUM26OA
hSAMf9dh+WucU0nmIVJkLYULMWPchq0GtPgTuM3GIykCxbM6++/5spb0/6wLt1yTXtTKTNUQROk5
9dvU/NK1wU2iVcoWTWOyjE0Q1tbSeHJuPaF1GM5GiBaK/IEkrafhmG7nfJObsoRKuEkaoNYdXEzg
SVxQAGZ0XZYNlk9v1SPG3XZz1d8MoSUBxxK0L+uEAjgaCNJLoqhx26SbWYovz+WrM9s+HUNwB+jb
1JncMAVGRIQ5T7N9CIbKnyIZOJzIQtaiub1LDLy/Fj3yX4wZFehIc/JNjBb0/fV4J9ozvANg+hy2
joSEW0h7BAYgGLWQ81BmI6Ky3p1pWd3iijHs4nAyJIVgoTyUEYBCickfuPGlA2edmQZjjFQuHV8N
ywtBxNFRVyWH62qJ7MNZieEOJsOeCvTaQK0wf6PpjywN3FBtPxD31kK4tSvH2Y7MDqdrZPw0fpt4
8WxlmCfLJvNnxVoEd1YUeFANtQaHX0ODxs2nZ5aORzWKdknOXDtGkcToMRVJW8nJITqjQMUCmBVg
XyCZ44LgRPS4cqYoOmUtALEo+TUFzZfUpF+n2XRp1O0+sl1ncZybmU6UkaBDQlQxhoHOeNsZzlvX
ylhZRS611opzqamno0lrWEUdnJTxh1Z8uq6GcNWWYwM4bzZavjnj1sbC7uoUyYOpf0pzlwaRy/L7
ZPTHrv+I7a1EcQbu1EZkWo0SnuaswQtR5CHZcJmlf0QMRX80kjtkYTxWDWCQDRsEV+GpiXD9/l6C
0gJ9stdXTRgSlvcuQMksKRFvawm6qmYQiOIobI7xmHyeYnM3q/1dH7PNdVHCDcIbAO4nFLCbPGpE
rqaYc8yN8nXK30Ljoc9PdvQcBju9rbzrkoQBaCWJM4UxqOu2D2AKOemPQ53dqxgRrVVdIkaskI3q
lqpjBfmbxMCmSA0V7I/SMjQ5nZKxcElwVEa/lfLOiFU6y+JMLh/tLOkzOOlYtU9qrD+h8e9YTIFk
TllgDpiYALsVUnDUMfg7RTQE86iaZvkaG6rXOd5QLTx0Tx+5hF3I4aK3llYsCZalS1tF85usBuZT
4bfZsNVIJaM3FkSe5SJuAvIJRmHzx57WU6sN0Ar0p3OlTE6kVCWpisAScE/CAzUqj6jS8UB5yJKA
tI3OBDC23dv5/K3sktivRv2lznO2NZktez1eYjJ3NC10TeDtgUzjHRxXanSoa1pmiEeOETwN9mHu
jZ1mA22wj7wgTLZaUklGCQUWeCGSs8ChdJjaFNgyQ48+jWl66MrkoQMMjCTqCddypRpnGmlRYQKB
IJE1xtw1ohcbgDINhv+1zM1lL+NCnSgWaskyHcqXIB1Mx8Udg6wSWfp4sgxwZXaSdRO5FKEEGRc6
dPGQvPyG9QWtoy1tG6xbonUZhlh7V7W7B61l95oUsEGgjw1BKEQS1AVtvmzbznZTA4YAmXnY73Sq
3tl607pNCwCAv46wF4K4nCEPkeMxa4L9FdU2CVW3NPLHlMlwXgSeCxNf4Obx0orKFrd2GQHsBIiA
4blZ75umvosLGRSkTMSyfavtGezKaINKQxDPx71T6huQhfz9Wq2VWAx+JQEujNjWjOGpaCM/Iri6
5GQDsh/JaSRUBA/sqNnjmHg3imtrUdW0Gm7ntIbftLav2DL8N5kILgQ4JajCioaEJyu/Ma2jpkru
Q4LueR1XobMOnO+DCjykZQ8BVeYlz842AW27AWYGN3zod8WulIRtQW/RpbxF4dXWoHTSd2EFf2HA
mFOQbUe2cwzJoxneZvrktyT081E/tsCajyWyZWvJmfagapXR9214coz5fmzCQ2j9/oDdoVyDNjDQ
yel/rtcr5TIF/JUz08vX3Cpdy1L8fBiAcNb418UI4jUeg85iuGQrprTrsxR7hgZHUG/iWapVU7cf
ugMr9E0Sxpvr8oQLt5LHGeGkhXGcDDOMsNW3E0FTZZZJVBKJACseBt0MB7wpfFvEZKlxmFsDXClC
y/Cse8ogaylftpc7wEELfxbBBVDaTqWNKB6eYqM/omfCjcZinxalRBORGLQZ4v6AQhS6ITiHamlj
DUbbQUyWnWI8E9pJ+kL1vwe8BBIgMdU/mTDBheXSj5RGiVIthJipuOvQ8zXeW7I4LdTkLIK/PbAg
qNKeVtCkCz5Zan3XZtlD3stGuETWjFTewqsangOBOXCpCcYOGRCqEUVh0c9R2d3RAjDYUz262Vzs
oyrbXbdmkVoUnci2ZahLTzLnPWraFUHIsHLDrO8osNK6tLwnhqSiIMhB7KWIhlOUonjL74/VGlmr
d4Fym6H3KkYRTWn9GuAysrcboTZnOfwmGcocgnoC2qSDdq/Zvyxn/Gp0RJJ8iNxzpY3NrVngJGY8
VVS5bYHj4A6kHFym/by+L0I7WGnCR5lBmbNqhCZlMaduhrt9RMgxNNFQwKJtFH3gro97A+wNdTNg
HBhcGgJJuO2ruHh1Wuma0beMpa6TSM4c4fashCxKr04ELFsSzE6C4y5OEm8oIhOcZdXok8D5kF0j
CXXQxoi717u3ggQ4F02Hk9Xsn1CpDfXG7YPf1/dIaAdnGfwBx6owJvWS7SIZ/aTr3a8+0z5dFyFc
MVx7lgQedxL+JKhVq07aAlHHmcHkZc5vajQlbm/LSgkyOdxxACRfXOlUhsciJX6gc70NIn1nztPz
dXWEVq3jNRLNOCit8xX1pCnHsFOn8pU1W4O+WPMBjVhulz2nUmIBmSjuSNBtpFNML8JTO7deMrhF
exNO1iZkfpvLQFzFq/ePWvzbR5xotdqGkEVK9CjEIZg00JJjbqxEkw2eSdTiawkAsRpbMkR4ZnHQ
WFYoxT0IsXQ3GcLBs2pq3ZvD/PVfbRqP4jJEcR9HUYqkuDX3jLEjaMAP2dQc6sD5rpYf6PdAn9F5
MbmUoVGGAu0lCBJjpn0pQmOLYp6XZ+ruulZC512JWf6+ikWA+h56dAoqt85obVKreOg6GZuAQISD
2y5ai+C75F19TnWCBo1TaM2NCgeTRGbxLWey7FcmgzsnCjWFt45Qo22cbTjW38qgknTGCA7vCzW4
DYmYgqYlILTcjspx0KhHQM1Y7yIr8v96RyAHGCY6Yh0qmpzHZhmABfDip9ySINsFAyinA7a9LkKs
irWgz6EcgqznctOrscWzYtyXrzbdK+1DNY5emj3awQcyBKhylsOFU0UvUw2Ee8rtMD7Ozfw8kf77
dU2WxeDy9wsJ3GLleqjMnaMpt2VSuwEDK4xSai948fUV1j+PfXicY/2bYoS9d12wIACtBfOIMzq6
f9OUTsptPlRHLR6/puUUeEOaqhtC+0+g1pQNsgkl4qayQFcS+x1DvK0hjoPaVLktpnpTVWSf59HP
MYs8NejvBk1GgC0Tx2VCaQKYPdaOyi3Gi7ZpuB3t5w7DeZb+SwoJIjTH5XkZCD6YSebLf9Qa66DS
W+VWiVXcWF8AjeR2+baWkaUJzqc/hWfDRhhCzOMS1k7TeyVqYY7/R9qVNTduM9tfxCruIF+5iKIo
ezwez5YX1niScCdBgvuvv4dOvowEsYTy3LwlTqnZQKPR6OUcNoyfdMlw8bb8PsaipsBddbBNGJPS
FSQBOTAio60KK9cNHGCE+INmRoo+u3nWHOq2P9y3wu0A3Zj/hShOI1KSWF8laKT0pY+KKJBOYBFO
NSzuAIB+5dN9cbte9kIc52Wt0ZASox3gAtniVlZ6sioR59eu2SFO3XAxgQPA9x7RErhwfQ8Rcv0k
WaEx5c4Qa86snhbL/B1PeyFrU/fi7qttde0MZkrnfKx9w2qPChEBR+6aHDpDVYxbbPlT7hSVU6Os
eSw3f1j1o14EG+ckoiHnN7blQsi2phd6GHYzM3vGjbEk5WOSoIVBIcF9EbuGdiGC8+Qxa6tlmeHu
hqIirjzKB4tM0ZRVTjfZrlUpX6uSCYx79xxdyOR8ezNnmDfbzpFNYc4dHkpnNKo4fSF4ju2b3H97
xI879yoQbLt5wqu8nP8CuM4p7bLIaqbXDhGl3lQCq9vrp0Fv3S953KFFnTfN+wTxUJ/XaEdcHFCh
HNAPEsZjYbptpmJa6lWJy9FJ8D64v4+7Jxi9sKZqm3gO8sM/Y6fOiZqMuLZsKjkzUKb8LDFELVfX
1oLZIgNVS9RjMfeB6Vo8pq8NMi1Ku2Hr2kQjMxKvldgTBVB1m8V+beTUy2q8qidN9Ha/jgX+kYoC
PYIahJk4cJxUMC1m6ERpsqhIey8H5YtKk4NcfUmB6ynp47dBepDN9V1n7x+hhm6hRovOKPumkTFr
Gagl7ayIFOuDbZ4mSdBdyuXG/xWAyhhgk9CEYvFadclgJy019Wfmp0+al/m2L/1lBIoPJBuRMtfe
6h9ZSLdh7hpVq20k5Xrf8lS1+kSCMjkeA+mM2oXFjkoumtjbFYMinIKMOCb3+PGjbEKtB7hZRUSU
ZBsNK5IfsvmuCvo/quCyB/Y7RqMxEsD7RDOGuakdiyb7aWiCjE2eqafOaImAnPdsHTVezUCrC+B/
NM7qlqasFn1IzWdKLD+3NIdiOt5moDcHkKIyZO5QzYI04t76IW5HGR3WjmuSu4ZXWU2tolqLqNOl
w1rU2KosktEIet9XXPvFtyVEZ7YKsC7I0pAVvbaGBhnrti8tFgGJpK0HB+CHXjF9mYq/jfz1vqht
kX7FMf8TtT1rMFyOllZuEQ25bJPFqovIKNdwZZa/FkPnpbnh6x0RQa3s6gX4V4wsE6BP8P5eZoq0
YkC1iIZJC/M0Cyt1cdv2m95MLwlq9r+h2oU0ztsX8UroQMw8YoYJ7mz5GQ9kz2oxw5EVwX1RO6aI
Z8EvxbgNQw4Cr6A1GaJR7f0ZbchImPsG/UKyo9V/qQ3Bg/j6Lvl307YOIgySIna3OXFaJy9pTmEf
NvOn+VvTfr2vzo6ZI/MLeoVtgpTY2vb3i7Bm1RZtUua5jxaaHbM0frRyI5yTRqDGru1diOFsr1Ar
ux6spohaODu1Xt21wb3f6+wpT2bLua/TnrBtjzBmDUBg0DJc6ySXKTEyVIgjdB9Xk9+3r8332X6+
L2RvY3BVANFKBXwCnPm1kMQY6dBpcRGtdC5hBMzL5YIJNOHCmH+2/1IKZ9ijPipmWzQs0tZpUr6X
KVUwDrfobDw2Oe0Md47tGLjK8bJ2x5RIdnGUpmQdjiqsVJT/2VtXDHLIAA+zMaGrbmf+wlbsdQHE
LW6vCBRiTpMSh8yDA76bFTnI+4srksRFwhTFvT6rSR/pGFsw6u7DQtHiuAJSJsNNIBC2d6Iv11i9
VmuZAAncsrmNQMLmVs3wFX4/WOfFMdQuc2itnrrkfUS+t/vK5blomsjAuFX6qBmzKF5lB5Xx85Tl
v3G7XKrGnYQ0GRYCmGUWdcrrTFO3f2sdjhJ1dCw2CbI1e64EbAso8GGCF11L3Iko69bQqqZlwM78
WJeVO9LO600BZP/eZm0zlEiX6jb6ybnNqqSY5JO15FEM0J9+BmxNnILx3X5idA1nK/EGWMt9Y9zT
C2oZoHfRgcmic3tVrVbH7CXpIimx4+wjyTA/4aFvWW2/T4mMNqr74nYibKziFokCbQZvLc5VwuEX
+qQAghQ9+E6N4z7aL3luO307uMloOzVpnZmKOMD23NmlVO5sd6jf1/ZMWGRWwVwAskBwbe6d6Mvf
5050YmSqWcdlAdTv5pBm7ZOFwl+d916RSLPAELnWmn9OF5pdAK6JqXhg23BLmMWg19TKkkXM31hG
Ej/5PH3XQby80XKDquv9G3YpjVu6oSS9CjyYOhrk2Z2M1zR/zmjtSL3m28iqDKNr0k/3RXIINLca
csupY0667xeGoTGWHVj3s6ShBMwtaq0Hk9kYwToZRfmwyg9xF6EOgGk5RxPWcblB4Nuv4JIHUpPE
RFrhppPiU2E4ijV8UDBVnwAYKZ3UKK08ap2lfkF8ZPvUsh4XW4TGv3c4fy0+in3XzrtWzbm2mpxF
WdoiT1JpjdPW+XPSk+f7S77tIh89a+hcwAz8hj7KdwvrxRArtYmbuLAxgUgHR54kp5K6E2bSz1Mv
ym/uPUm39wA64lFSRo2C22FLKsHpNcJ1v5EoDUHim95QuhtTTnYQwXvsn5gLadxOjoNVAHZ0892d
Qzd2VZC66S+6M/uaX7yTW/Vfu/kljS9mG9PU0LlV+6ikzF1AHFbME4b8RVgCu1t2IYYLnqqFslnO
cAIs8phmz0v2s2R/V0mgMBEOi2j93v5+ERrlCXh2xylhUR5OvuIVfuxZZ/ODfugC2xPhPL9VQW9s
8UIx7kbq47UkZSJ1Ud4ZjiE/IWHsxPXsSJPm5eZnA1ANqfKalX+ZaMKdsJOrcpZxPGIseTueuqr3
+tY4DPaJFmGDIkqSitKle/4eWApbeyPSKgBCuj6XzZqmAPdCgNOXNHGW6qtJpudBHZ/lsX7/Sx09
X5g5NizAKygGZ7tdkcZr1zAWreWB2lGOWXcRm8meNhci+GAfT/RRbwysno3RYHUrOGRBkUaMfr3v
ZPa8GYZfsGRIQwE7iItuCn1JChSg+miUPjcZ8a38c1a/byj8n9Ong2QYrz3UT5DHu96aaUYj1ryu
bdQgQ2gWgTSpHgoZ5fztvjK718OlIE4bOx6nalkLFhltaKj+BGDyvD8N4yvTvk7AEaprX4vPDSi8
Fz1sc1HSaHcxN5xtQDqgJ5k3QVqBDIiqeAaO+nPDLGcuj3P9+b6Obz0Q/FEEyM5/QvjLv+mseJql
JcKMdVBb67NcVOHYUieX9AeLFgdDmwLDoKAXYGejoAHYcf1cWqB9LB9IbjpZV7jAJHpcKsOzSObh
ZfB3JuKz326Le5/J3SZGyrqFFhWLyvYhHV4GLaiz1lnU1ClyR0p/3l8V0cpzJ7Jk9UDHBfFXTz/2
dUgRGsWCoGsvXr1Yd4u798vG0Go1h0KScl7yR8M8/L9U4Pk0aIkQ0kYre9QUiSNnrmr9VYm6ewXL
ZHHnw1QmQynaqYysLjvqRv1gFZLfM/1dpZf/nff/TNTibotBaksrreG80CuZOzpYi6zMfMTcrZPM
6rFcRMiSIrW2rbu4C9VhqYeqQqQ02sALNDEN7tvt+9qWb5XaPuJCSBnrpMy0oYxAKVS5dT/LLsOo
tvN+K7jMeHCGnIxZJpPtVTSsx8p8nFfgfgu85F6QciFC4ww5sWlBehtJlV5D5tx8WLKgmb5OPdJW
tUAbkSjO8ZNZYiWwdFhEEhNQ77Z0yhnVjujFY8e2jxUffNrk5f+1gvyNZlW9tszUZFE6nOz207I8
drWoJW7PFwAMBrUwDcRsSJJe2wLy6mTpUO6IVgJlIvV3LsyL3+db7ioUxSuqan1ECJr9JcmRRjBr
qN+NefHvr9ZenIGOWJxVbQPT4YfkbYW1mDiDJt0yf8LEdOdkbTs54/xQp+bq3he2d06B/Yqfwezj
NnnLLRua+vIp1/RnxCMHkjltrIfT+vp+IajcoNyAfwC8yNlclWKkyUQfblQuve5UdCodlaaqK7Ou
+g2XDeIr4IMAiQIVG+4krYMMag0dV0Jakj+XPgnQvPi0jiK80r2r9FIMp5FRGOugpV0bjdlZyn90
FOz2hcvADbHhC1iFwCT2dulSHHdJrMmMMVVqs8hKWkdf6o+FngZ6Jv3O4oEzAf2/CD4xvndtDINJ
UVrr8FZqqsypZW+WWqcTDafumTfAGP4TwgVLsJB1rAa8Mmv0TmSj7hpl4yFABcDK9/tmt+cSLiVx
8U47AjuvKlHWSCmRaFSCDd0MldooRLD7u9YAJkDgEgFa9CbpmU9NbSIjh4fz8EPNjkn2mKQ/huTP
OPVWXdTosuPAcY4gBTkteDo+J9Cbq17Ob/XW3IjKn3MVyklzKsagLwTHdmenriRxvmHV2LKQHI4o
s/WP/Tp9xSMPE2ND+2GoRBU1gSw+G0DmrpW6Ji2jNW1ayTXQH147rRonGFBNMpCSjp2cCCrXO6fq
Ur+37MtF+MDauBiVKcPTpEZpaHaXzJesv+/bIEeP8BajXAnhju4IYBUVMhCjqm78UXWZW3xEwnpy
dccO4mjxcqcLREi6OwYJoUA5AHAZJnB1zvK1SukY3R7eVf1oqd/rCpPg5wkjEPbsaUrr3Ndxdx03
lwGYFVlFo+u12yiMOV0TgizVUNhuGbfg3v4Qi7ok9x6SmBb6JYWzxnI1DAYUHiSnH9aD6ivH0VHr
Q3a2g9KnQeKpzfud7oVArOe1WoSCQY21yCra5FgrvlZHliGwwF2rB2TrBglJLFvlVq6VlRGEP0x+
ptYJH+AnNvo+1yrQbBFq1o4vVDF3i5c4hrzQkclJYrltlLmM1Luajz/wqhkPmkWt4L4h7KkDwjkA
F6HpE2C0298vDhSK4XnfMquIJGrMXq00L8UChGCbAJeELLOgJLOXb0NxF2hz4HrdWFY2nS/EmVqn
Kl3Rtv/kKzGW7RXuTA4j8qMbV7SUeffV21tDTN8oKCijEITuiWt5tjrZTSvDzvPNFQZm8cf933+b
RuEe6Oij0SzThuHhIuTWr7R7RclMOKStILi2H8HhWQ252xugjSHzFy1RnGpcHQuV8/ZbJz/38o9c
kg9J96kGBEdPTqQtw/vftHe2Lz+Ju62TakHjK2BsItS5nfybyb73raCaJxLBmabVzmgyyxBZV2N2
TFFKBr3SoaOd4AW8+Qd+cdEqh4rhhi18k1azQOCxVNttRtpvcvyYVi9m8znHhb1EdRVZ8/P9hdsz
FhPgPMhK4umh35wFE+ioRW700aCe4v6hUwXq7P3+BkiGvisD8D8aF4EmVtum+orfT+zHvP9LzQSn
a+8sX/4+Z+zd0gCigOL3LfvJTA4KGK1gYY42ivgGdhVR0QqHpj59A4+8PlVrjO6GwoCgdVGPtrE8
43AIPPmOLjYwwIBZg9oQwIW45AdrJ4sC9Il8HRbjr1LrPSkFkfIQI+vFEoEPvLVmGBiwfgAuj95P
oBhdqzOWw6hReyJfY7s/jKC4MFfFW2RRseZ21SAGfYN4FWDYHdnNazFNuxilDdjQr7o1Oko5RnGf
Cc7lbd8JEMVRdgIsFzDFcUVt33DhXw2NaR016y4AsCOmQTs3i2VA7/6lDx8s+j2bABEWP/RD9d4n
KSeWW0HUBlBOwNMwmOyvbM7dss0AAiYw77d8wJU74KRwvnbOLMLiBVKMD9Uj+YkmD+2gHSV3edKC
9LEaXOlhq3stx9yVjqoI8+XGIjnpnFutpsbo0rTD0vby9MEC5ayvlFoeFUsJZ24sVFAe2VcXSLkm
0MK3kWhO3bao7YFNUBecun7qNn+kh7EN2EPjEnCD6Yf6Y/eQFs4QVV/JUyporb0xVmiLFmi8WJBp
0BAkXhtS22kAFdSHLgCHT+IRkNKicGqJWk/2pGyYKWibQGsygOSupZi91QLvr4fdaB9T7YjRxHd6
9Lc9+/X7nEe0O1spk2nsgk5+zOuIJu+9arnf5450VTZNpdKyCzL1YWIf1D60RdQKty0DnAzuSBP0
2VFlgA7jT7lz0hftMH7Qjij/fF6GQD+UvuSJPNXbTXR70n6tG3eeyxXoiGhj6QJJVaaDLtdgFAQg
qStLxeT0Axl+yDXRfY0C46AEPORBUirq4V9R68Y42VO+6oNvlVLuyVLcHnVN0sKYNoYH5kW09AOP
/oEyazo3KKIc6pjKL2hNg23TWv6YTiiODlSfHaaoVtCCHO8o2TjOlTF1riphtvm+kdzGcG+2jl5X
y0bX8A0iUdIMSVmtUxeUZ/IhOZYHlFhy2TFwyhQ3camLSQRwOaFZPxKVhG/fmpxsLpIa2zZDkA/Z
IzgiTXc9rh5zG7dy54/yASHxX+KX5m0QzsnknmXgU5jWwYJFLSflQA9NYJ57H0gywICPXdGTbNd+
0Vn2v9Xl28vgsSsCFqnNjemn1av8Jijc3h99/aA61EXnl2A/b67za/X4STZ5sZIZoDlwXUYk0wNV
XloRWZBoCfmukrJXx9UEsmZgfKrDDCZjPtVR+qUJzcNyVKhAI5GV8K1sej9Xc9djDa2HyV++lN72
bjKY0596H/D9eEy3r8qf94/FTfDNLSPndyolaeV8OxV6kBxZUARwBIfqwI73xezbB+q8SP4qGHng
u34nU2dGTNC4pv+RPMO51U6eOtlDErZngGJqruzQoBBFsLvKmSbuNfBGYzKBOwLKmCQaRmJYoKr1
McuUwBpHj2qpy4Bx4GZgiXUKu/cSWwR4tHfjobX5f4L50LkwFzy0ywWeFQymWtCN3v3l3P19Ypoq
4KnR7cuDQTCWTQCCtbugHY3nQh2fejqJULx2o0ygwfwnhHNaWlNbbUolXKs5mCL1vC7OlpVpDhjZ
mSPXWe7Gtpp/r7qpx0QaqOzLNLF/3Fd095RffAO3g1oVW2NmpizopmxyGoXIoZE3r/FIDf++pNs0
Fk4CgOgA9w7iPejN3YZo6FikYQvE8nD0+pC5yexa4b/EGX9Ax/eBAiAByQnkIr9JqfD03TxYYXzS
WZiKbp3dUPZCIS6ULc0MOY0F17slfYo1NKa3/sx8YxQs3N4WXa4bZyYJmjdipYUao2H5RmGe4rw5
rFMh8CD72gDqDzUQtBHJXJA3yBini7dQNV9rt5yeEjRSkvZxWUVwzntnC5XK/wRx0Z6SFpqZA4wk
GMbPCj3Wvah9ftfPX0rYvuDi+TYVJgOKIFYsD6VPxjdw0DkleKNV+ELNr14SVxwN7HnCS5GccWtW
OqpmCaWK1TwPaRcoc/IB/S1+Y1RHqhDXlu1jVy6v9w/Vnm1cuBC+D0ShLbgvmIVLuokG7WkCkn79
G3YBmlQkTzF+eJvOmcsWNEXG5qXAPJ9T6TVOVHQbdIozovgnyCFstsxHzDrygADIeiPu4GyDAtWV
UQa/nqp/l8qjkp1V88nGuDkpVWcRVbbf3n73xHGGMjfDWHTdjOX7WH6TT7IrOaarHONwmJzkPB36
L3gHv4oehbubdqEkbytJW0xqDqlU/6nWHkETWCLIYOydsct15FxfUwxroUkwx7k8a+ZHDWxLv2F4
Fzpwvq8tlimWauiQJxZ6vU+wHS+fX+4L2T3Il2pwrs9uQVanmbQL5I+jp7sFmEbLQ3/MzorbOR0e
FLlPQoHMzc/xNrGhKoDTDVcI6gbXzoOm5sZLA83sT5NPENajfctDQsQtPElIQ7tn75fCuOtXacpW
6hXYu2b+aVYk1KX6WMXd5xEkIuiSO6hyIsqHCPTj+wSKjdZHLSBy/YlW58rJP0lu589/Q8HBkTwR
kOiesV9oyLdblnWBjg4Fy2mRGYhJ7bkyOr9QS0Hq7LZhHJf9pZxN7QufX6+KZBgF5ACcCZF2fUB+
OGxDvI0CYawtWkLOS9XV2mXjBFl14ywuQpnAflwD5pXPeOYGojBGtIKck4qlNjesFdLUEbU4kz1Y
g+T2swgPfDuxd+ze4LwS5t2BbVRCzAgS2kJ/YtVrkX9ulr8VEfPLbQM3t1ecd4qnuu7HbFu/b/Yn
GhrH9GC79dfiJPnEZd/kp+WAgQ1Mn4Nj7dkIi8P7wIb/iQwBcYNhPkxUg2mTO+NJ1rVLbBYsQDdV
4lM9bh/xX7TjfVeyu3EXUrjDvY1UKVNjwXsRDNd9y+IgEc2v7m7aLxH8/T+qtDfVGeE7aXK/Rlof
hU40vZvNMdN1vysn0XjWGy3PjZls8+7oOFdQaeeWTtJWAgg73Cyl5pqnyk8PuoY2LUd7HN3loB7U
Y+0CYseMEqGz3FvPDTkR8+hIqKJscn3Eh3rQWr3c1lPKfraF6lWt+YmUq+Du3AmEgaALDkYgK6Oc
a3PbltvxkE14ggXEiPMqcQewtZDaaw1pBaozXkx5VzsYQjBUUZJyR0Ekb1FuAGYf3kqElwzozqQp
1D5AN81APxPpbEnvLZ5tMzyghUFEhwIKiGGu17CrMOugpkofgHLm52BVuUtYKUgX7730roRw/hGg
YwnIkqc+6A/dWUemCtOQ7uCtyAJ2rvgS3V22C504B0kVkMb35tKDR+dhXc6kX50uLgQXzK4QED+i
kEaAGmRxQhI6Z1JqQqdifemmn1373Iq61HcMD9hUmODYQBfgmrhlS1O9q8aS9cGAMrBuju6Ur4OT
5+Z5Xtjzfd+0fe7lMbaMTQ+0WQJdVVcwqXJtB+YoVes4WlLY1LY70P5QJ5p/XwS/Ym8iLAsIcAbG
OGW+iFaMclybIxlPgFx3iP4DtI+OzQSdA7tCMPoCWC8cGWJycagcA/A+nsvklIKgaklhXn0SEmHX
o0gM7/UqacoklicnykofqBUO6bOo7+XD+5cM6Tt0xSCThxEVzgJscxwxtpVkpzYeg2auXBVNqXNa
CXaGN7RtZzZuN9TQgTeNUeLrzZdXVGqXconDvk3SpznT8VLN4hOglhR/6kRsQHvSoAyQqcHLAdIM
TqlKGk2w8NXjSWfP7XJKlL9V6jFdUGnb2aFt1BtkJgCLQF8A59hKquRZZ6lSyNLWSZcSnf2du9L3
FrmxdGixxuYoKKdvBeLrpWsGfVYAyieFq2b6kx0jO6467STq+eLv9TcxpgkoHjC+wydwx3MYk1Sb
S4phNWUI2vSbFZMnGySfdqEH+P+f3m12uOz+k8Z3KStzS+NSbqRwkWJX7ktPaRt3qkTAUNv1xfmc
KzHcFjVElUgxt0ZYDRjGi5lby7prpl9y41thVV6OrHVKBG57byFVdF7bgCrfGOY4/5BYswSWgWo8
FXJ9HCXiasY4gDWVBpRMYZuJkDX3zPBSHucoFGm0NLmGsdc0lK0e4+qupYtKMzvOGznUX0pxcQIx
B02apSE5KeaICeuaUl+f4vdO/W02uEGIwFUA84Lw2Nu93s5EYUl6irMq1GTm5ErbYgAgB37Y+Pp+
C7yUxW3ToPZxnBQ4vWCZccZi9aZRccyUBvfF7LiiK5W43VnQH4XHPWZAleKQr3+W8oseA9lX1HK4
awQgY9jYmgFOpnEeb0iUoZO3lZPq3KVtHHZJ6w69yEmIxHCLZiTLbA4pk8JJrj0ZODK9wvyhfy+U
1psdgCAcwTCGM9Bzc+3yCFmrLG+pFOYZmv2prh/zmb4sRn24vzm7Vg1ebZSRbIyY39xK8SyTFaOm
JwNQzqWRHWe7+w1Hh77Jt3lIGQEQt/8kJspaDaYUZtPgGlV60sY/JiPx7yuyuy+/pPDDc6xSrdIw
oYi+ZMfFqo6Tpvt9PAuMeVcMJlgsjWyTv3zFT1IMvbfkVgqrWXUVtI63M0YoLZE2u9tyIWb7jIvE
Sgr7tVCkksK+Bhcn5na+00U0VCKSwV133dqDVH1i6Qnb/jFVydmc5uP9TdkTgR0HeB9AzQDdt/39
Qo2y1RKKNonkVI2MdWFrMLxhV1D76YJt2RGErkfUAsgGwAGuvWtBk0YRw1fzeOrbOKKLHdal6FLb
EYEajQVQFgOInzeXmk2WqTFbeTwNFSArbcx9KyKwo8138Hf1pQjupKySDVZP4HSHZWYT6gxLaWwt
uSWtj6CprHrMHGI250FDe/X73QBCLPRSW3gE4znM2UJeJ1JRLIiBF/BNgUn1Y1yn4bttYaNExR2K
CjImBTjluhGv4IEgiJOBAJflsteZIn7rnVgHMyGYQyDAFQPOLKcFnaRxUXS2hG1ahZn8h2amAF6Y
XCmWPw7q4mTy64RVvK/XTQsOXPUGpQeMOxuy0YB7bXtJrIKri85rGCsZpvRCw2pqChaySiXdQz4q
hfkdY70moFBKZhQ2GE1zBuxsB0NIOUBCm0YHzKADhtpJ9WM6znXtrvMaWz/NscaMtjwbnW6C0b5Q
ra9kSOriIwgEU1PgP296GaAG3BkQqHV0vAL1kLs/V1lp6FKmaji5g9+HyrH4nL+WUelMnob29nly
mWAc4aYThRfJuQcWgyUaUKVKmJ7HQxfWh+KhP02Hf9p5ROnHHc+NBwoexaaG1sAbdAij0Bq8UpDu
V00wv6rmMQOAikVEQ+KbGXNn+EoMFx9gpxlRBtkMxzH/1hgvABV7ZOvkD7T8AMTP72XZG47AAkWq
cUcLWIhWMla5GhofCMCaXuwP7AdzMV7kKo+x7lexEzvq0RKk7Ha8FfAv3qAd0f+IfMO13SstXY02
Xs1Ql7/r5ZNqfZm7534snc5+bx4IhoILBLh66G8Hfz0fFbcdLnIwDZAwX7UPCUmP09J/UvvfMJEr
MfytKxFAsgFcKJxlikQk9YF29CKZjcDZ7pgI3iOmhXI/EBYxuHK9cIXBZlsCXG9IUM+twbfdmXhQ
DLUrmdTNSIDYQ2Qh215wVon8GdqrcYVpwEjhTlpm5wWppm48Wfnq6s3q5mVxGMAEKq+nnAwOa5OA
DioCWgX9i2FjvQhMdPMe9z6AOxa9tejdXGjjqQT/LbJ6B8kcn6WCBMRMvzNVd1Q62Q6wzs5lRtxy
zn5aAE5eEmUSLMXOWUGyz8QaIJl9GynkqIuZpI0lgDKjeVBHj1YxH1PJ9gQKbwH6jcIXcrjToeX2
NNixOZ6yXAVtrTw9NZoWbkRHxpx4FmKHUpc+j0UzOxSktvel71gYxrwQcSFxCihtjXurmj1YUmJZ
0sMSaBtkjYrx2JbPjY3VPujjl/vCdlb0UhjfJDnGizWk5WqHkrkec6k9pqvht4oI3XVXJ2MLuQFR
hWFr7kVUZTq6w9oqDuNkdqp8cZj0nKbWgZLHNf9izcr7TykexxvwL6h6t0nb61NqbW3kEuoCpwRI
GWV6rrXBrcfPC6DN0tltJBGe0447RecS2frVdYz18hUQjE9qUm5AXjpFnZ1hMC9xwXNxtpvAZiLO
m+28c9Z5IezmeVnpklqozNLCWZW8zGDBQtrn+2axu1//6YPM+vX6qZlV9MBshD5y6oH7wmfW39UU
adXJSGJPLk1BHCaSxx24YQHbCc5CfyrTz82QeVX2ZwP2wjbunbn+maSixtY9s0cgu8Eo44WD+O9a
vyld9dpScMYMilbMIXYlmfmrrfr3l3GLWfmdgquC2wajFIoUnFp9MukjndM41DLpKKmz300AzpJ6
43lRZEGbwp4JogVIB3Q3uhMJD8xbsTYlwP6NQ0Vlg09GJntpnAGufgHjZJkDxSWj+ezcV3B3HS+E
bvt68UYsTCU3yioxQkqGA4ikT1PzkLb6t/tSbiZS+CidW0erMPG0mtsl1MsRyeOCGucF70mnN8bc
U/RxdGqMKh/Vqv0TaXnDAW92HOnFuDgAKWi8ol9bp0GYdcyq6UVbJh0xyJg4jUkaJ14UEaDNjjVf
PSq4aLw0qGqOCMhDphC/Vr4CXdjt8VmyXpznjDhgGBfdWNsKcJZ2JXLzGRcbUQ2ovNZqvYQ0/mOl
YT5g0GHpvTHpvSXWz6D2iOw1IHHtGuZKHUudBYmiHVNHdV4GfjLAaVCQ4TwGuouVIaZUCUGR5daq
qxdolNFedNGs4e6LDZl3gDUDXdHCc57TNFVmo02YEhqfHrSf1okFsac9qp++aoEU9CiX2t6fxBNR
kt5UaDcTxNw1rhMUZjAdyFn6QOIBdMjQT6au8o2Gult789H8U6Ju8ZIe5aMIuHbnaJl41QPMEfG5
TnjfwdKpZtpbh5Mlu0s3eYCw96asE7ioXTGgvQQcPzBd0Ah/vZwoYGk9YZIcSoV1nJQ0dcx+OctK
LKg27b4XQT5hAaQWIAPgSroWNILCcYYrUkPrIXk0DsqxcrVHkD94zSETAkbuXJGAwfwljHMYMZHz
mTSzGs4Z+1DY9bmJP973STv2DgkG3jQW8D2RFblWR62NtIsXoz31sunU5s8cZ1qVTgkRRIO764ba
2QagjT4O3CPXgqTYNNe86JfQqsjjNOte29guRVOzmvYOSfSjWjRnZr8W6wSmPdktVRG06J6J4OmN
DAnuFWwd51vKfuMS62D6oLkCi3nKzrIR3F/N3QQGgicLQKkbXDifyi6MNKFVS7ZTjfHKHukEhBlP
zbfmvPoGGgltr/kqELnzqrnImeANfL2wRdZTFXNg7SlGfN811OkU4rGxcTTgDi7s+6QjTTi+Jgbu
GcmvQcc21KJDsRk957YvvgFATtffMMwFW2dLaU8YXA1USXbjLvNaFbAEy/Ok/4zNzFnz9kxWlDQF
IfJOvHApmkdRUTMyDU0MxsRVflTs2mHDMUkitv7U3zvezmeKuJNP7F6b5XEyQi1OIrQjBbHxPho2
XAdc/os7jVWi6iU6aNpTpVE3jr9uT+JieUz6Yw2OjPuGs3McrjIAm2e4uGrlQenmFN4ylFGAc4jS
OcgyKE6fd4Id2nExV4K2HbwQ1KWtmTXM6E5FjVRoZz7Yc3vO5NhpDUXgzW76hsHwgXOH6w09agry
DNw10FQSesa1vDvZ1RpaGvMzzDKYL5U5BFL8snWjSnZ8nqRTSn+gxdhRJOa0SeNYQoDmm365t0/B
OCRcnQXIdv7tNtSpArTaWQ4Zey2LD2VXdk7SPZsYw8eDz5HH/JjXnV9rnVvYhkfR8SNjfJK8Ktkn
KY41Py5FFNG3W44yHqBiNfQvYIl4HKXOjjsjIylWR/o4ztFqgM7AFLjAHRnIrxP0SaGFDmEUtwOJ
lWe1vSZxOKmLRxkJ25YFVb4KjOr22OO3/4+0b2uO21a6/UWs4p3gK8mZ0VAaWZav8gvLcRySAEnw
Al5//Vn02dmawfAblLSdSlUSV9RuotFoNFavZePV1oNMDYiwpegdoD5SDR3pYi354ftfKusuyXkg
0u9Z8nx7n1yH71oMYvweTBoeTjDp2DDBg+947ZQcMZ8PFgV35xpLJNKPmkWOty1dQZkRMlA7Aa0L
uqXozcknlFE7oETEr2PqN4e17E8sTPAJsNNldzQzDiJ50vQfxP6iqThrrwsN9BjAqQAqI7y/ACd7
uUcLpyNek/nYozk4/rLW+605CNTb/m19SfCQAH4E/1B+SidVNQmb0Gb0j8BBnYoKp0RaR8Ksf7aL
SkFzy59zU5I/PF0S5vDJP84LaGVY8yEnpuKuvxWB5yaktOZrDDd9kDPF9qQdwMVpGV7QkJ953wRF
pYjB65uYgxiHHM6qA4aWrfTlbF+wjq9fTmj+PZndg+jsR27ZX3v7t+9Wj0gz+9trtbGNkSsABPkD
Armag/SqmQ1ZTod4yJbAsZag043Qp+7dbTMbIXFhRiocWINRUZG0adxw8YtnIpyn9DFtpwMjhmK9
FB7JdLCtqSd26WdDbNXaB1eDJHZvfTBTlfzttRnAJSCgtT4wAjXx51g4O+2sMhsSmjYtQEAAcbl5
lKPZbNoqXYmNi9xKngXAINhKAEuTWZ4rw1kMTgDQwVdrImMkYerWD6hMn9FWrwN7wvCvO6Q+eESK
D6Mz/8D26wMG4dqGQCjy9jJeOb2ykIPLBkGK19Ur0TDa9L1pACDyPNYD+V3o1Njh3jenodUVzRuB
zPi8UAUAtwYeWB3TkdeRJlbHcysD+mEkGYHu+JLTsoAqGqXJ59tuXW1xmAIMz8c1b5UkkFM/EDZo
R+RMj7GqX+mAZwpSP7Y+jfvcvccDq6okW6P9oowGJhfIXFxjseEgjGZeZmF0e0lnJhaNffNvHNYg
e5sDHY+1uQcBVv5klnpIhkSxdtdOwiieWv9cz0EsJh3YbJi41pU6jbXh09x8nTo3cN27tPiS2d9u
f86rLLa6B5g7npzWjod819T13EnFYtDYBAG7VxlRgcljQTHyzF+M7seIZshtg5vfE5B3qCSujy1/
7qRne7Es9azsTbgmyhcohfCs2WWgvxjdL6n+OJIlMKDvftvk1cGzwqrRW0HJgFoeNEKXS8izwaHE
oWVsJOVpKYf7alHN3l9tttUEEGaYH4cuD3CilyZqV1ugD03KmI5OhDwdobqOMrxY3fZk28yqorhS
OkHY6NJM2vN2Weq+QlxMe8NEM87Ugi6rd+8w84ehx0DdjgGISzNkng2Se2UZ9wWEHLi7t8D3auWq
ddn0ZpULtVHH4TlFaj9YU4W+kwv91U5bPqEFuZ/z/MtsLoo2x9V5tq7NmRnpPBupi1evaaniwnfv
By/7yA3jcciTaPBUyrKbkfZqSi60LV2g1EAdGedZecjqJQ36sX+5vThb7ng6QXkN4BSGfqTF6Y1Z
hxSkXsYAtrkBFG+eNIxDANPPA+Bcft42trVEALRhq64tIgxEXEZCIywfA+6+HlP/1KRHo3umbyUV
htYkWDJwagAhg+aM3KdIRekXflcbsT1WAd63kN+jTPvn7X7grQS6rYD/rPPMl37wtMhIYwxl7LJh
2XWZztFBLttjvpDsHZsHSvHreeHqPi52l6Zmt0idYhRGLLj+knreU1/TH7PxVr4DfDb0b/GEC2Ue
HPPykWsLX89mOzVjcPXX3aOl35nWnSMUXaSNgwhWMOeFRx/Mm8tziHNTQctoycx4gET7ku8s3M8B
2Yww2wHgliJPbwTbhTFpo0IqlBRFRc1YE0c3L4JcHOfWVBytW0YgVww9ZCQdUIFLKVQbCr64bg15
caAcUjPHI81jQRX10KYR3N0wjI+aAde3yxjARdxFacJ4rNWf3ebHZLygZHmHI6A4BfciAG3XUnCa
ZXM9aZA9cSl8dLPfFG0Nq10UVjYyGlBfq7QkUg2I29YAOTuui9RyW4FojyFoM7oPEP+8vTE3shlm
X6DNY6EbA3U06efPZcKhmUN5bBovxPrkjD+gAGMC93bbzJYbKMqBdFkHX+DJpRtuNdipVc8V4Mw8
ynQAzi3r7WczGHT/a0JueiLzZIDtT1XcNxjcSfJYH5r9kvSKHbkRWuZKYWdB6AXoAxnLaBktgTqV
jXZk4Ycaph47p9gzhyrGBlVmpA/mYI7PpIuJSqM+Fe5pqn+56cs71gSpZZ2AxFCDfIFOGR7GfZub
cTXdV+CxFW+9x4IZFM0b9G//YFflItpMNU+0rV3HIHggu55RfkA7fD6NQreCNiX2m9MXwFvraAvo
OXQfc7GXMZZqWUXzvGzjwW90ADet3vvaQRzk2NljobB1nZcvbUlZrGK6kxDSgnBdeGGLjmVjBjYm
+xrnjpiKULi+Iqy2HA9sVjgKUOFe+sUWP6nntuCxC4lEy6v2Yy4+miAE5oI8U8f+ZvWGpthM12kB
yRmK7ribQAodd+lLmxh3svVBs814AlCpdT609hh1415riSIxbBkC+g28UpiGwhV23Qdn+c1jnqa7
uLvGblo8Wl4XDI7+yTLB4w2J0tvxvrFmeNXDabBKNIFpdv2jnJnKAKPQOTSg4oz8NJo0NJbx0IMM
neHJYnDfqjiFwh01NR6y8fqE2XAZhTm4nZX17mghPyRhmwLL0GnxkNfRbaeuE+tqBl01wC9dXJCl
75fUCc+oNVjxMte7gvdfMdT8dNvEdSpCmw66bYgCXHmutEG0ogefmsvsuBjYhxLScYY/fYXChiIS
Ns38AZFhfXCiSXdub16AszIaOx4WERoTi/qm2Wded3i7Nyh3kSfQv8ZcihTZHhWYjy6zOi6qYV+Z
48lJMUXYZopLz1awAUvgrJhO1E0yu15B+wGSviaPkwmPnkRDiqXLi9s6L2XjP4+d0N4RCOcG10A5
i+7CgTT0ODhW3PZ+VIt27/FKYWJrhc5NrD6fmejo6FJjhE+N1cVlVv01z3SHeeY3n7B43cecAPKO
j5wg3xXKPHV42ad2XOZ+2GUA+lhlaC8q8oaNzGP6GAta+zz4Je8c4U9Gj2GuPnasGi41bbXHhT97
IC0miGqv++vNcWeCjRYJiKAmBaX25ccDFQVuFAynIa/GAy0MSIKkH33lUNf6Yy7bZXhKeDVjSkkO
WRQzjC6pYzM1Ps42e+p87bT09oFUwPJq9p7RZm9V9Mtt7zY/5plZKTR0nyV9Q3077vQTWw7Cpp/6
1IX6jqoeVhmSehblLDytYkUTQ38kyIcXw/xAqher1BTZ6PrVFL248w8prVcy5DZLJ8eOhfF3Bx7+
yd1hSPZAfTeqm2nnL0toiDLgOt2TBe+2nAdF+snhzcFJu93tr7uR5IE8RZm+HpCIWPMydsCbIoQv
RAN92T60iuRjT/xPt038CYyrwAEaFKTlPhrWrvRhE8tIvLzXu5jURd+4YcZmKr5zRCx6UBBf4IMb
oE0hjHu/LpLxA7TfcSxFdc0aNgU42Pr00cN4cfus2QKjFHmDzsKzUyZLjVDH/wLgRcESFGa+XhI2
QP8JhWMaGMvcOiQYMzFN92aOFqEd+g0Gen7axUjZ57ZkeXrvs/UuHhRjx33FDWjj42JHIOWsUinw
fM16Z1ltZr7XUbdq4oqvrWXd1wLM36lEIzZy5wqORqsX3RycPFJ6TnODlrWWN0g09b3njvtRM59s
r/l8exk3tgfM4JoFcu+V00dyptT6okoT7sSkfCyq0O1ANpIfKbCBt+1sHG+g/0CnFcqh6/1X2u92
XZudb3LcghqMdfsHMOGgf2QexDjvhP/PbWObK3RmTArN0sPwVV2yJrYLY+fT6mGc30orBTiCjikM
3fHxN/r90m4fjMlogEge4hIPioTSgGNmBuPM0W1Prj/bhRm5xqmyQWtEvppxx6iqq1OZYoWYcHdp
rz13rFIkjuuou7QnXYmoifkSrZ+HOO3tv6es+Gp5ReSJWhEN1wt0aUbKTwXkuxrdghmRAW+QdHdG
zhW7VPXlrMtdarkFVIpLmGjKcV8xDc3j+bll9bFlyT6vG0X5pvpwq8dnScFr294aWIe5HKO4N1P+
WPrsCIlJRTyozKy/f2YmTwu9tt0ew9Ht+AC06AG3iVOWWsfbYfcnri6T++UCrWnjzI7NOCpeDXZS
EAOhq/3ZT40ysMz5qeiPlNlLUNXgfm+cqOPF19vGt31cr0HgcALniRQcY+1rswvcQZxo3VPBLFA8
Ngd/nBWf8vqWDBdxBgAeD40Ky5OuD2ne9dCzBFV+NoHAz/xajI8Lc8O6BgGed3CIittiMyDP7Elb
qzJGUY7M6+N8MUMUJQ8sN77YVtR4IqoSRQZc1+dq/c6MSd8Qo/rUYzQd4iQpolqjwJyDnKQn7fcZ
wLjb66X6kNJOW1IH82hTN6HwKThOaSsNaZbsU2/aBd7vIjcUO/saH7rm3jPnpL3GemzfpsGXHISD
AeQlWlo/GkaAEYzPy3BwFhbUg7HHnPRp8RkYIT/4zZeB97vbfqu+sbQX+64atXFOl9htezIFfuU7
T7VFrfmOcGInwYxqWjWrorK5/v7ZvhSF4SU58eF62oXjAj1H7dhUXQhijnd556ECQWMMg5rSge0N
SdpoDBE0lOJ7wphYB3AigyU7311+3P6Smzsejxb/2pLOaw9CiMXUc9DMTCSagC+cemvXslaR1VRm
pDNbmFOJmjjpY9Y1B7AKo/4ud6beKhLLdvJ8dUeWLalMBgSHwCLZdd6FiRjBiusPZjRY/XikVv9P
44DMq+mqk4uSNkqM4dvt77lugKvdDxwaWvRIo7gDXEZJaw0+r8uhj0fLfXCMqgQXmqWSN1YZkcK/
7Tu3ZHrfI03j1Ov9Ftcb9vbHH2z1M0+keNdMr9B42Uxx1VT3ID8yIZLZ4ts1tmr2ejM9A22A1rYN
7hmZjL+0G892OwJ3ekiPZ5kZcJZDDITHhfB3CFBVDbS5lV8Nyihbkxo0Lbg5xwCeR8tS7JpO3+cd
ntH0tv/ynoD4r3OyxI29TNRNtXlERNIjhpT3pq/YwtvR8GpBOnDcoaNisrC3BnjCW+eE+6mirbhp
ApMH6JMC/YL+4mVUA6uFIUVwGgNN53wdMz2C4NPd7e+0eZSdmZDCbcgqn5sDyu0BvLtBspAAUuFt
MHVsV6AT6w/8ZGeLCrC+mZfOrMqpVoBv0TTBq2TnyU8QKx9mu89BFaWqeFR2pDQLhi9zHDrMji/Z
vLMm817oZYBBvd3tj6gyI6XZqWQFMPEg8bIwqlBbyakzWEhzVY9jc8N6aPyhz4yJKLk7n8xZlvYe
CvxVayKYxiZwJ/2QjeWOud53AcHo226p7EmrlBqzz5P1KubrC3rzmPo+CQyKlpizV+mer1/oKn+f
uSYt1GKPzTQkCIjSnvFa3EV1OQJ2uHT7tKnCzqYPRkuPveUf3u4irrJA62HWAK8EUvgXKdB4pgPy
ndb4mvJd6xq7xHgw5i/dZCtugFtBcm5K+prl5NXEW/IlNovGCEajYiH346QlvmLZVIakb9lbxTQZ
AmEyrA25GftqSPb28mbwJmrSc3+koK/QoE1sBlKhhH7DBgi06n4cfv9PyyPfWFhmQQM7gSvUniLO
RKhP3negp6OqAC0AKL9um1N8OXlIr+Ilb70cLhl29rOY/EPT09OkpIZdF0AOdswagj4D8usr8usy
rVtW3zUd9F5jMSMGynavNz0GEPLYacvdnD2YnfXltmNbO/nc4ur4WRE99Y6XalamxymEBKJ0semL
YJ7xey7HIhxNbfwbeNHi122jm1/zzE1pb7ktKCYaD7wZBNRZoT8ndYjH9LAvVDyRKu+knZUXSy9M
PVtiPvIDXsjufI/dVcAwC+LvQIZ2vO3XVq46/5jS/mqdZmZjN09xhle4wf27LH5RiLMbvY2ZIRKA
lywo+j66bVTlo7Tb3CbJXOEb+JiW+XmixU7o0JsvbP5YMa8J0vztUIEV8vjfIJX7cJOTJMtYsSUW
YxdB0O/QTVDyI4OixNmqCfFkD6ytY68cL9LaOdziE3EGcI2wdD+m9cNAqk+gg8b9wfl6+xNurtuZ
KWndxrIummIap7jn5YOmAx898cAZgEus3cDi4kujfQbSRxEtWzXcuYPSwjWgWsCtGA7qbXvqy+rQ
gjXmtmMKE/LtK5v6ZChGmHDyPiJTdj8vqrkBxTLJvD900XuOJ/w1M7JPIsk+Ut//2XZLkA654m1T
ZUqqq70eMzguhamcQ2kUuGvWn2q/DmrlA9ZmgnoNCFNq4xBKElEMC75bwqKptTFv9sUDm+3/tjrr
6p3l3lLTskb4sFKU5t5wixMlKq7CzU+GRy8DE4NA2/4hDTgzQWYLcNEEn6xqs6gcy2BIMCgNPSZH
hezdTENnluRoJs5c5WvuMyoa9WDsYp0eNC1QZN4TnzrF3lH4JQf2KDLCMlEs4NUQsEaOrb18AvlB
OBn2O25zKxDFwlighUfs9Y9y9glT1+n6AiiRWPPKwEz6fc6T93hzZkJKdf7sO1mzhhuUJ3eTSO7A
8grkUEpjWyyfbwfdZmif2ZJyXeZDaqc1TNTTmXPv2h8HJ3mEhO87Kk1QmgGGv1Yy4AO7/GjtTJuJ
4PEx7kd6KFA7l50WpXmxe7szuO4AbQUGRu9qOteGJsZYswIMj4MdLaKMupzHul7cvcMMeGo8QD1B
JulL7fGsBRVEa3Q0zvIiypl1sLMxKod3XBbxvSB6unKLAmEjZR3WktTsZi1Hg4ei9WeHnib24G1X
pJ2NCLgwI6Uds1n0chhgBmsSz94cElrEDrUUIbD+GKmW/bP6IEFwgVSWYcQu70E87gMbVOXTPbQi
7u1eVd6tsXrDhDyxkKdZ0aRTnsUCnazeCiadl3UoanfCcc25cywMs2l2jVbN2p0ORgH97e1+TCAh
9qDIDHoXmb6LDFyMVCto7E0k9Pxyv0BQR2P2JzGbIL1bHiD/+P3NsQiTYGfCGDjGoeU5ZZDTzwnX
ahpXeDGu7ewAuaJDmqmKvI10jusHAbIHzum2vIENnwurKcCdSmpoemvlYQSrHMuMmCz5NwxcqADh
1+OHBKOhZwal4IfyQltP6ZTGM+a3cqcMXQBiAKiP/OWhn/ihq9iJFMmXgibBmOphjVlzwy4UZFFb
ewPTxH/YBNH4lIEcfuID/0qLLHYmD4xoya4UJdijy7cnFEwt4yzBCLiB2c71j3F2piTAZphU7/LY
s3PfvZvwL/wBKHZw6BExK8ZgNs5KQDdtsLEQSGWCiO3SGLHrESzSdR6nTfnggkuDZe7numGgZUkV
qWXTFOZ6gNMyN7RAqg6DXwnRsOezPKaL8ziM6KyR+qEuVCKgWysFExjaxMso/kHKyYZVjkZX0eTo
Z0YSEpflQa1ZeugvSpat9TVSTjNrMYhGOFC2mDS//IBTZpZpkoBBjHT0gI5QQrXA07PDPNYBX9od
2DtYdw8mpEg076gRoUeCOYw/TKGYZLi0nWHs3cscIwPjYhvVpHvJPfOft2eUMxMyRFpP0eoFswQo
zLVhx4lF90mqv9RtlYa3DW1Fh7sO2gLJA1ynTGbvTpT3nTnTeLT7CK4e+2l8WYTzIZ+Yvbtta+v0
8dbBYcBV18FJaYf5VlEkVpNTzEyQEuLdDkAqwSR0FQPGlh0wU2D2Y6UiQpktrQ/kNKwcrCpxN5d4
9iw/uHWlgLBvfTak4bWnRiA8Ib/GzP7scFLikBmMry44AHO93XkNQMSK69VaocthDq4IkIFjPs+x
/fXPcZaUmr4ZIcDjpDH6hPesf0ZK6usfbQ8d+a4IWQpd4Y+3F2lrDwN9jelIBINtyppjtM1Yx7w5
i0vR3Hms29MxPVZ6riivt8qEFUkMWh+4hXmgS8eWTK8TAFnT2Eevn/Dp2GJEp8PNzi7aL0ly34Gw
5h3Fjw8oIN5xV8puuTIxe62wMbGXx61H0TzWwFw0626psLIRGaisMKoHtkYM4suOaQAoDQZYFWKt
BAPBaO1Ipx+GtDygLleY2ohzFAKYQgSB94r4k3Jgr89E5D5JY7RH/hrzCTPdVqvCjW7EA4jUMRQG
Ni1A8uXpQ8iE4OzlJcarCdmRmYZTi7ggTfTmsIMZMCr4mAoFsZaEPjHRSKpsp81jYJu70B3qR5Nk
bmBw1Xz6Nf8K+BRwL4EJQApNkNVdRp6eCr3AHR9Fje0XgIO00ZJ87q3qI9DTgehEwM3n0mEHr350
mWI7/x/GV8IgUF+uBAeXxoG7zdomR0WFff0wdl7gpwer/lbr1lfAYB+sytix4qUVPNDK7NfbPzGG
1aA9hrDEK6UULrWbeT3eh5Czeh+dkzLy0/m5sRdFlt+CFwB0CvSpjan8labv0sceeMBCJFYaJwwE
ffldB+2xkj6ZxjerGveMnMoOzwMZV0TQ1sY7Nytd2NvatuZWS8CrUBL763pD+G3VdfNI0yptg7FA
Kac4O6/p7sAOuF4+VyoAAOBlCPzUG1bjdy2NMZT13I9g5ieDuewJBSg4Taa/fZbT3VSZ7n72Pb7H
mH9zaBPTPtSD5yk++9Y+xVQLMilmdCAzJ7mfcytxKsjsxHnrHhDge13THsxCxd6/ZQZDrhj/WaUV
rpTlrDxLW+KRLPZR79u9Hgqe7iu/UXxalRnJG8gHgFAyR81fCHvnJCVGtpaHxioPt7fEVswAhI4J
O0Qr5nety1AdG8r5QiDlk0KyDRDZfDiMrfVj9MU/jqAqQNaWU/b6jIRpy5WfUNr8iKUc0sN5Htfo
LXJ3xsBWdael8/62UyozUiolXNCBudjnPmDG4Vg3eMnJW6h3lt34jj0HDmlMS+EeA2IYaasP05Ln
mUkZLvvlo08gwt5MWQCg/a5mrSJ3brqFbh/mO9FZQul/uVaFhycxznH7xaTic4M7U+Bq1VFLrb9v
f77150gl10pk7qNARdsHBGeXdoRGganPEeFmIyK99fee5rzjs+HWB7VJ0HDhKVs6glqmtxpmT/B2
bj4J4yc3H5zpuIhBUR9snjagTkOqR0IAk5BkZ2mhOYlSPIEMZL03qA/CCrZLnDlw00NiYjRxeDCH
LqiASxgQJbe/49Z6nRmXp2VBXTEW3eTOcVPRI7fNb0XVfzA7pmj3bJpZuR5WYqIVjHW5XA6fV+ps
hCC4/Wk8WfopZb0fWBjQ3r3DIZzaIC7TcfNzpH3lLMIjrVsWcdE1Ucm8cAH5HU1zhZk1tcnxh4EH
goIfCDmEyKVDtAPEB8MhyZHlx9K/z4HOy8XOq36K6subHQKrno2RPjD4Q89GSrL6CH0xsNsssdEe
gWdCv9G7G3RN4c/GflrnEBDP+BlQFJZuyx0I+1lPBQP7V/JAXf+UVKrTYuOTIffgrgJfwJMl38aS
1OoxxJ4nR5r20Wx9bJofqVlGxvjTmt6BcLVQpoLsEaMVuABKHw1guKGic1rEHRrPj0ud6yfwV9Af
emUbe25S8en2Im34hlIKQlA2eKRx3krpaClyuxU4w+KZfPLA2OdWKC1Ohv0xyd4BMbwwJQV4UwvM
QU2NHiepCXhX5FdxR/XAqPfLm9XgcD9HbBsYXsbZgWbtZZCbDWD5tlUYoDeq7iG6GQ5UJZfkXO+j
NewIyiHQcthyqT13dTLanOpQASgiF/f00poDi/bH2+uzEd4gaMJoEtrp1kpDdemJL4qpKdOJxov3
q86TjxXRFBGwUaQgzBwAdpGrTVeO7orNTldTwEFoeze7+1GA7fdZr9/xPHRuRsZgOsAPQNM31WMw
AfVdh5b9AzUNxZG0uSivvsgtIH2yWm/qYEQIsCRbAyZU253rqIbTtj4Z9ib+WtWyMFB+uSgk98vG
8TMwQ/LmriKYDHG7pyHDmOH09lMOWQChvDZoQDAgZWu/r8YUep3oyUNz0Cb8Ab26O6DUFBJI2w79
awaMlJcOLZUDsssCcDS3/WvIdwuPPbT885fbsby1Oq/OIKIvrUD4oS072hTxnGpDaKVVHozjDGQf
Ht4V320jrZ19N+jNX5oqzHEumQsUVVG9QMWJOE0kyGNn7d5BCY5bGu75JuA8YO0CN+6lKTqSYalI
VcRZoe10L9v7QxJNylG4rXvvhR3JJSTPXONd4R/Hzo1Sp4/E3P/Kiy+4Pga+rR0gu3bnASXRZCpe
/I1m2oVl6YhNG1fYvUCpha6XG4B3P0TM79pi2Ntdez9UyXeoEHy8HStbeW+d4cWhS1b6UCki3TLP
CptoSzwn/a6uyshUdhK2TKA4BiEqTncM8EqHhDWyoRwHSmOuYzhBOLt+VsE8t/bVuQnJC0q5m9gj
WtJ6wr6NQ/mlbZYoyarHfFbyK226Y+v4XihWkSkkWzofBohHVjjJmR/ORfpxaXLF6JHKhBTqlSt6
vcyNAjm8b8LWTPtADKr5kW0j6N1iQAkFl/z0MtSmmYGjAwfFhNFxU3/IRaV48ttcFjQC/zUh5+8U
ZAbVuNC41KdwSEiklWjMNcAi5umkwJKobK3unrXYM3/SnaGGOy1vjt4yngDOiTRWRV3aKLL4Vn5F
ux6VAvQBcWBIy+ODLAjxkaL7h7GaqYb+IkgndpkOFtfbm3PLELYlHk3RU9V1ucfJDMJTJlgWZ21+
yDPyq6hxOtWLItwUZuQNir0CHtfGz2K98B4rzw2TRn/hDTu8w5vXNptcLKZs6gBmA2qBcS2/80Zm
3bExyyO+jHT/dlPg80VaA30PKEzllOMKdNoHRuMcnFsldfYM4AVtVOFDN7YQbnhIbAb6GOD6lhJ2
Apa/jFcNAzEdgPIJn3gIZTgVWnNjeVYGblDNrmKhVxyFemLgxVxfYQmeG7tVda/VEGnDSXv7m205
Y+Gxd71KeuijSVGtT6XTtC0u9rRtPna191HPly+3TWx5AuoUPOmBf3hVwbrcoz3Jjcys0yqGRFVk
lRhKFdU9U9KUbhQlmOjFuvwhQLxS2TBzkxedlbA4A/8Umb54/hQS/rm1PxKhSAVb1QLG7dE1w6Ao
5J9kYNHEF1ajq4a+BUYnBsKCua4ibxYBS58LQsN5ONR6GubVO+p8UBxgiAxtId9EWFx+y9zrp6oh
tIrLNkXpDfkOQe6JrnoG2KhJLsxISzaUvOKC1yzu2yxwhH20mvFhAMXc6O4Gbt+7LFG8yaosrkF0
lsh7uyy543MWjyU9au20d7UpyKol6jL/S1HhuBKK3tPG0UHQDgLHk4e1RGheWuxGkbB+Fnq8LE86
fRqTImynnU5V/Y2NHXZhR/LMrdhoQ3Jej9ECDaiXfW6X7vnNO2zdV/56kUWKk1UjxOxAqa839dgG
FVInhgNdwG4HSeP/zYx0XcpZhsYAXkJjCnavyikDD7WybhXvMQOto5UHEtA9SyrFwarIR6tedMiB
LwGmrQb+q+Cd4pDdXH2AAIBAwWMI8I7S6q+snx2UB+NZ6yAkOumhnuZ/Tbr4RvRENZ2/kQFRZr8a
kz5cSqyBWPO6Po6362q290ozHrt3zLOem5Gpqpq8IkuHigL3zCJg44voyyBffr0jCF59kdX/vNlE
fYd2QywsRvo9nUut21cuXjwfRl2vVCoH0jMdKC3ROMEcHmby8cJG8FxxuVAZqPBndxjKU1Me5rg+
WhE/tPfZcoc3kQj6u9Ft9y7z0LU5KfjSqsP7s4/p6THzodsHbI1Yqh3FBFk+LR8ypPjaWn7etnkZ
Hv+xCfJWH8000JHKXXC3RN6zjZqflmy6z4z5gz47d5ZZvCnhXZuRvqSrgYm4b9PqRMrfufvki33J
X/Li+21nLtPdtRXpA+rc6XvMt1an2dGmJ6iFe995lr1tR11bWZfx7LjIQH9QJOlYndr5SSTBwlkw
VsfbnmwvC4A0kDD481x6aUNUBa8nYFBPSfuX3r8w84Han26buKxZ/nXj1YR0BpntmHTjXFV49mCV
H6dG3+WHGaT0h6opraM7jtVviLKpQJnba/RqVjqSGpuwZijL6gSyX2M3t2wMicA7+23nLlPstXNS
vIFNgnLdptXJX3hk+PtF5GFi/22qKLMkocZ/DQGLCTSNCXZX6W6eWKMmwLZbnno8LwbQVUPrK3uq
9zxkh/SBP+RtBIYvIzSDOqxClQbndpi8WpcqaFGDVHbooNiWustv0TSBX/a/aaLSxttes1cz1mU0
tiWa5JgMKE9AVYaTZj2YSXN3e8G2ohHwJ9wC8BKjG/KLIx/xbI6DCgFf3mfOAxitA23qA7eLJrSU
b9vaCo4zW/ID4zJppT4vc3VqFvZPRcYD92poZ4xGkOe2Cta1tUTnxqQAIV0yckZtfDtaYmf1B2Y6
d72Yots+bZ5V53akUPBTiHdRQAtP9GHcrcqT6cl96H75Bx7NUA9X7K8/WJzXx8b/H/fAkAEMtyqg
QDXxMiSykRljh17LyfjUzMEYQit0t8a8eVxREIG5B6FFZD6/y8lXq1LqdZdZTEOOY8Q8DJG+60Ie
amHzHaCIfXFQKdNtr9yrMalyaupuKFIGoQ5gOfEOVIUJfTYSRdzfNgI+8Mvv2GucZtAEKU/Z8tST
nYW3Or6//dU2TYCAGl0DcEvgsenShEc0C1SlOK+MxkhDnbo8aDyMpDsqTZDNfXVmSDpRXD+ZwMrv
INQ5+TZMY1AbS5zn7jeQ8LzLpxX+iQA0cLu/9Enr6OxgGBhrg9kM5n9tBxGYjuJeuJmT8GD/HyPy
WHoj2qKeM8S41xlBBlhpnR5SfzoAsxu0KpCdypiUJ6gHHvCqQ441lqes+Z6NB13/mi5QBVRxgWxl
81XJ7V+3pEyhdTMwhqTipxzKZ/UwnNLx6XbEbScj3G1whuN2i+fNy+VpoKPKpxTLkx2NvRE1By3s
XkCsvq8PRTgrssJm2J0Zk5KCWU0pd2sYs4Clpvbd0PzK2zEwe4VXm/vozI4Uc35LJwfjg0g+SOTG
EnrTy8wVdbI0OfOfvPpqRH58dkDlVJABztS/hn17LHc0GoLOCuzAPxQ7LVJxzyickuGz9ahrds2G
6pTnmCEp9WMxmdE8e++oZ80zt6SYm0pdAzsA3DLMvycW1uQTGjq3g07liZTmiMsrB51xfmrteQEF
/biEWqUfbaF6+lnj6eroO/NFSnOm36VMB0fUyS41dN+cuggSDbUdnvJNxw0ta3wee0W+U8S4TA4/
z8CngjK2PLUZCSzgz62n1Pw6qRrmm6kBMggO2JkhUKev3/jsamOZHPeaYSlPhD960weoyr9njZCu
13EpvN1Ka4T/mBT+MJUnjT7UZhlkdTgYn27b+D+20KsRaX1cDvaudoIThR+At889eHu610JOAyjb
lUc9ag/0cNvm9vK8mpS+G0g+vZFO7XqX+lSY4dhXYZr/P9KurDlSnNn+IiIAsb5CbZRd3u1eXoie
6W5WIcQOv/4eer47plREKex56oeOcJakVCrJPHnOBiB777qd1UcCdYj/37/5dyzOJ4zRBtTCjJ0G
J9trYbhhuhl0aHWxNLqZDHV73dz6lXo3J4TxtNBJj0SPntzuJiMvJIfkTi1xiXWXe7chRO8qssgQ
4+KezLra8tjwIETwmRwLKCjos6JID5mi812LGqOERmaD4kMWQWRngCggKub6y/XNWvMB1IkA0kUU
B1he8AEddC9ErxT4AEjaee2VbrevY69xfl23s3YoSzuiDyj5LIoJO7YBLda/bfrTyfxPmACKAzOc
LuKAmDHSvOsGiC3ho9am5tZs6G9IeNuePQyv1w2t7tnC0MVVzQyjtoziZCTkW6WSV5cZ+7RTjk4s
xd+txgUAqOeyO/SfL4AHAFcrQ+i42LjC648OwsJwM0SeofuWh6C6TXal7DNp9awWJoVnr7FqfJ+7
pDi1EM72DKt/gqbpa6m4n7hEy6UJHu50NmsGHYXKRBt8pEMbp5TNLMzZjfjqLU0IRwUEWzJlfY/E
pLPUvWnXT3VsmndK2bPbjGQvpRZ2UHeoqA+1sG/X3WQt7GGoEWgRAHJcU8z2zTrpFQMAxlOdPYfp
XyTTfE4wImrcOeWwvW5r/cj+tSUm/REZlNQG+8ApMm8iZ0NGlJAk12vd699NCKk+0AhgdW/hiH2a
QmpqOICEYg+6Tq+oZaIyq6uBTilmGUFNjmGT89AXJm091VqNCN7m235UD0bdBHzSJf38+fAvnGNh
RgjiE811WrZwDpaVD51j+6Yz/kcTQvaNsK1PTdUiJmmPGt9PsWRKYPVQHIAsAOHHSJyY+lBLy4a4
Q2nBdU+FCvHR0EtSz5kayRO+vlXvdoTwrZtZnmLYmZ4G934yAlWRfLSun/j73xdOHGPn+PpyOY7C
7A71xAItJi+jpUs+VNbNYBxlHv8FO6YQcdCrsJpCx3Ewdle3m5I9tKEkqK1GHMyvYrAe+rqq+GmC
mSVzqjiuyVSOPhm531o7Q/0VN7aXul9AolsyCXpo9WwAzv6D/AXyYf7/ZXo1aKCAwBDr70ot4h0U
KOpTaDcyfsdVT1tYmbd2YaUEWgxFjZyemrjArimQ0u16qGfHvlVYu09Es4Ut0dvytstrGzWsuhzB
HgZKgu4htD8TnhdGBJera8DH+rTCBxEpXT9vKk8byRtQUfdtHL61NZWEgtXnAHNQUF4G3gKF5/MN
7HptNJIYWQPoVUo/ZmRTquWLG2NoMIoAVKnc7Wd28d2gEN4qFVkSlEMh2evcZxQVmadeJgsojNz8
8+E/c3P8gYMDFi7YcIYxatGqH9H4s519QroSJSfQjEbuZqStD0KmA0U/qJuafdhnN2kuK3eu7ery
BwgBlvKycsdZl9gt+Q7lTm8yrAOqXzuzJx4YT4OP7+nCnIjNGgc3DzGZgUeQ3VD6xJRjzl7/mwnh
nY3NCb11bd60/Jbat219ssxPhMHlKoQEz2ppknRUhfBpcd90b62L7FXifGtBCbylkPJD9xfgG+EK
m+nIQ1Op7N/h0OceFLsAZ23qUfKNtH7671aEO1XzWO2hF4DntWcnXVPUTa/3XmFD2Ne12x8TtSTR
fY5yYsqwXJbg71qcp4Y9v7c9vcHXEo0aryslDrAWaZc2BJcGAWBW90aJtJh3N8AL3ze6chdH5YOr
kE8UBxemRAaTZCzcKck1PFZOf2MNOeBf6V2tJJLUUXJMIhQ4w6RNB0AHPmXBre0ON3z4OiapH7r3
lirZvNUDwgzgn+kRAAEFjwi7NmzsBEl3joLdEG+zcfBa5TP3Z2FE8IKm4INmjriivP2Rg6OR1V95
+eV6GFi9QAsbohdoBK1uF8nppOhf2zF8TpiMi1diQgxmAMRZQ4tvn5NGrdw309DErSlluKF1K2AJ
NwA0BPZzPrFF4pAX0A6J8RCcmszcJxi36puPwaz+9wqhVQT6K8wZo2BybiJWSzYT5yGti4pdNeY3
U/W3aXxMmPrSihA1IeSM4W8o5JzKRNk21nSMBj5/oXzmiVksRshR+zqeVIUjRy2KcJ8ldEPVDvP9
H8OMXa5mPrbFsUST5fC+QCQb3BNJ74nCvVHGW7h6GRdLEY6+76OGxFrETjF/qfJHyk8Te7p+TWQm
hHfGtvKYVhS7NbnHQtkM6bNDJI/MugkM1s00ZIiWwk3EOwaJydykJ7PZT8Z9a/1lur+ur2L1joAz
/X8mLuKwZQyjPcUA54R2kBO8KqDG+NROvdsQLkmkdk0JaTck1Xrn4e1Km9/aJPmMm7fi4nnEdC14
izExDF6oc6dqG9Dp2CA6PkETJgBQ8QRmkN6bFHKo6ei7rHghKZobdS85otUqGYh1/jUsRGQndUg4
ZPDm9qi0Xrhv9/HOvhsf4jd9l2+TwpMRJUotCl6hx61mViW2c3zsvlYA2XHfCfjfgx89zLV6UxIV
VpuT7ysEZPV8a4Fw1mgK+tSTsUcRiW6HgxN7k+lNfukV2/5gf2yo8H8B4t8tvZBjVvK4GiMTH7Is
h0Er7r/zBkP0MSavvCirJJ6zegMW1oTg2nGLGSoEGU9t1RhHJ5naXax23z9xzcAfNGM/UEoVK8RD
UzhVm6GRA9DBa9mON8Yom/hcTXUWJoSwGlaqQzsXrx3FBHrgNqPh0dT+qx1LqB8O2nelayWLklkU
gqzbOn1fmlNxCjXmGdy40TkpPKbS3ciN1ot493J9F1fz08UShZDLOm4XIKVATZVCX4oZx1EF016F
zG72j+u21t1+YUyIKB2iltN3Bj31R/dvfTv35KOg/BF66RbQFkmeOkeJi/C1MCZEkYECwNjVODxo
r3buU2TtXPul4MRL6K5LJLn3qscvjAkBpB8oeDs5cBoD+V1HTwnZXt86yd8Xe/KRkihTk6KkNvSm
x5z2lFXW43UTq+Ee9GKYVgT9F6C45zEpIgCbTAkZ0S9KqyMj9BhFzNdIv2OddhvV9X4cej9LZbTl
qy/ywq7g8mDCnVw1YWjI9s4BeoUo3A6+QWS84jIzgqMPYYrPCScEdIInpVeXkWcWNPKaRKbW/ofM
+8Lx5qkYoAghX2kKwV3vtEhp1HaKvKhOfFt9tpMXBfxcIXnmZNyQ9mg133In8m1ueRTqN+R7qWx7
ffSrcdw3ur5pjOEGNOhbM7L9CHqASXRqzY+J9/7vSVj8TCGFiDHcxZ2hL06ZmXAPEtAbaui7prRT
zyTd/jPO9b4nwougtHY+oNkHaGBg7up9tu93xk7eBF8/5HczQrpNWhfAykTHmgz1MS6/GYT/VKV4
ytXLiIkZyzUxcmX/ySYW2TZo8nLN7FFxMYb7zNlaoaQPsLoKF3VtME2CfsQRTqaualaEA9qrBXiq
xqj41nPl0DflfzQjnImblKZmlXMNk3ReXnppRbxKxsO7thbQmmD8A+xR0JsUrl3Vd0wb571SlO8l
2Zol4CpUspC1SD+PDugaAZ0TvkvPI5cd58wCgpyBnQVfvSmm5c2Ko3GiZZ5jd5s87E5ESlC05gQL
oxdZPsoSwwiCzlOj6Whp1X7BQsl7ufY2L00IfhDDBboQPKAnZSgsyAbwyacZ++Eq5Re9M8tP1EGW
1gR3gJq8UhFQmpzM6ActX2P2y6ZP16PAaoUZZRxcGmiCgg5ESAAUDl2iqMkAsc636Ut2GA7qA7E2
9h6Ixp0Mz73qerNPgAsUXNDiXIlbT67Z9AgGEQapTPuQpQxwUInvrRsxMJkD5TTcWSHigN62x0gu
pScKWXIWKhs2dK/xoB4+s3MYfPx/O8LrzAa7CNsSqdPUejMmL94VX8JD/DQPAck2Tpjv/OdpmBXL
Zp4vfNSJEwXGyHvHqAG+YIRv9aHb84x2mKXKA9y1u8wq72o3f4jd6ocd6rvrK111+oVtwQ3dglUT
yOzYKUdRERTIJoZIAZRJFcmOrhwcyJ4thFjwZWOmVLhcKa/1oq6A9m8pBOPV+GBP465Ne0mjSGZG
WA4+hTo+WjbAjUP+RMzcn2yMcZUyDv6VXTtbjeCG0N0yuklBcQY0ksc2+sV6DyiMWvuPmyZ4YRGD
kNJ24IUQMTMGj0zfuvgzJjDvreM2YeRNDBHMaFuW5RU71dEAkfqntHyIEomPrcRuMBkAbeOCdPIS
jl50g5VUKTAxtQ2GkZtE31734T+5spACnhkQ9ik3stRSOoQeMCoqJ2Pq1KCsxm+kzMkma8mtW2/i
SLsbYgPJXh7SY1KoPRrM1bR1w2jcpiWTrdm5/ByaB2QxtQ0ZTuSmQuhlEAfimHnBl2X1xNDvyvaM
/qBoadtQunBlvcTVHV5Ym3/NIkVqq54Wio3vWG702n6kbgQ0osW96/s8/+aLbZ7ZAUACh/lBMREr
MUbTJjlGrBoUhYqaH2OFBXqk3KZm7zPn4w8koBnv1oRDdcuEDpgcwg5Gh1G/gzJD1r5dX9DKNxhM
mDpYpuD5GMw937bJVrMuUpD5xRFzQJHdPDl9tVU7d9dO1eCFNTtoTglZqfb1uuG1MLU0LISpomIJ
VTny8x51B9RUzDjbpPzjxY2z1QlBKlb0ukoa/HXdbHaFknuQ/qQ5+FEjd9+kksC76ht4ykC0ryGJ
FntHujZOeZubxUkduq/mLDXLu59gadjZWXga+4+xPPx5MsFl/m5OcPhY5V3YOEDmNxHrdymJfo4c
BRRM0MpKAatHtbAkZrtT3lH0xHG1YpBG1qH2raJjsyNmJ9nBtTdlsSSxo8S5k8SkQLBXIVOQtO6t
y62vXWtttJTKPkYlpyW+xh2LUgoAJop55SktN2Z/W7G37O+6/fkJPzdBBY7HBcrbpuCCOvqjusOw
ebX2yMGSVIIvLHu8bmMtfYIvvBsRAsVYRL2hzqMnhCmbOC0PQ5dNYHFmj9PkPKMCsyvV5ilKijuo
J/nXja+G+YXt2XsWgbfvQtcN55YpkEMc0sftrebUJzf63nS6T9uS+1NeSWyu1fUAiZyJ95FqA9c6
e9LSKHaj4iY6HuNjs6mCYkf3rPe17/aebMeDOm6ur3HVMRfmhKdMYYUGmQxU9mzzL4xYFJrpG+Gm
rSU0J6sXbWFGuNIZZW6bQOzhNNa2n8f2xqyjY2nLZBJkZoT7XIPSZzBjQMMbVOZHwkErkXtTlEre
ytnpLt7K99UQoSpFWZsiJCLn0RrNA0nLLWk/0VuDG/yBt4MgynAFv88bMJ4haCS/pyxLxzcTZAn6
pijLuHjrtcSUgfPWN+7dnODqICjHsC7++MnoFa8w6kDDQI82qvvr3iYzIzg3KZUpQeUX+BqyiaDQ
ijSjiz8ByTzbOsGlE6pHk9ogYaQxVNsqQJ+4Y46Se7ruAu8bJjg0oxpjGFObvyFT0+vj7C9UMGV5
psyI4M4RCVMQduPdbSb9wAH3s62PaUf8762FDJiODAnkBOInQoKbyWodpVwW5QfmxK/EySRv3+p7
tDAhbFVqq+Cc0jkSMRJ+geDRtjGtQ6eDhTNpj1xFI+gzTva+JGHXdEItc4obNATzUvPKKf5S5HW1
yfnHGML/2TvoiqGPD4kDiHsLD6CS0phZPRoVcQ6svN14iSWpiKw+f0sTQhjokm7kbcMAq9LV7GYg
ic8aegtAMNmETozsIf2muvZfZfo7mT6msn3hGiLjMMplStabOLfaCP3CuMWlg8Ae8xgadsg0P3Fo
MzcnKDJQdxRDaqfxgnQu4Ap1lW3xKXJv5KoX2ZokAK0/rws7wleBk02ZBdjVPFdfBkOQbpjfHO29
saMbZSNrm63e34Ux4UsgaSp0whOAw41i22hHw5CsRvb3BQcMyzAGQz4ajnGpbrVh/Duv26//7VwE
BwSlY6lOaQUHzLK3HiA4NRy8DgjW/2ZGeH+sPqEjREOLE3Hu8Wnba7eY0f5vJoS3B9ikaqpsuDPV
nGfF0cHtYQERSwsmMbRWmUVVdtbKgR+jUC8cy1DYaWhQ1KnKKlQewaZrbVoC+CWbFMVD1V7xdacH
+X47/VQtSCOyDiTIUVTksh8y+9dFnmJDsHtWllPBCXSeS05RZoZ2R7NfaNHt6kK/mcbwkCl9QPJu
a+TtXVQqh4KZOyWevuo89kMqG9Zbd9H3nyA8xllZG3XrzhmZM/V+PzaFrzeyATeZEeGFGWJalhlD
haSJ7BuL0A0oiyUOKjMhPCqD4zKrRun2ZOCrINBT2z2knMUSK/MPvTgwDEfMrwlqdiLtltKwtDXJ
4PwkSjruB3ybPqcOhJt9Fah/j2pJm3kDCKC9bjJln1qrudnCtnAFU4eDYBwzDKeJ+sA+K+aOZpJg
srqJCxOCP0aOAjEVB0lTXez78FDI6p2yvy86m5m1/yC5qjoYzYe6eb4eQubfd+14BD9zyyYbVSg1
nqoayAG189uq9Jps78h4iOYfemnIQl0VjGWYlJsv9uIjEKCEsehqfGAYYdnelJQmt2qaJZM/1ioY
iaKpw+ihMckqB4ILAMqkovLtzLKXuo2erLB/dePMqudGE5DEfKtsF8NZUFaxZLInwjFdmBG2MUWJ
NKkx93qs89wH69tWD2V07MJJXZgQrmvUNWE+UgeKTLG94/a0Bxqs9EtZFU6yYSKYf4yntuq0ITtC
cIoeskjjvonm1UlpIhk3lOAS/6xoZv7/oyd3McTb6aPRFbQ0nvKi9Fzio4ftZyrg/MXekGqFrq5r
YWw+wYX/1amtKb2BE4pKor04qc1Tv1MgkuRVPNYKyTslRL2LpQmRB30zQsccxLFmor1QLbrjdvSN
UPvNptmdDmCAFqnB9Zss200hEmXG2EST66ZHPtzXWtC7v5W+8Iz64Ayy8dBVb3/fS0MwRVI0rfTC
yI6DO3l2bL8VivYxSUNT3EFRK2aY7KjtSx03inIIoWfpnd4O++tbtnql3tchQnGaagYlJLCRJq+G
cUx578fmN+eDvLT/vxawISPwga1fJJQ33aFpzRreEKq6H9nKpnVi38zUzfXlrLo4Oh3WzMGNXrMQ
6/Skqkc3gZmxNTYOAzbWUHbAmUp8e3XXXGhCmCDIUC8GK5k5tXE5Qp7crk+Zxr1SBXH1o9JLXtY1
fwbdo2aD2R9gF3G40jJBLTkqYxMYGCyztMCIdH/q+bbLKm/gsi/stUWBJwxKS6YLhTlxYo8zAORV
yIsdOx647dHOMt8yfNCvSTZv7YwWdsQJidKBxg4IiUCPXZhePgGMP4F2rzUlX9mS5TiCK4TMrcOx
TaBMZLfBZDB/cJLbPo23TmlJVqStLgkoWuA2LDTATCGyVqYbYRKkyo6sdpSTlpUscE2I7fh1Xisb
Qkot22ROzgBibqbBU7QGBMbJ4OQvvapHX/DJ4oRe5Q455H+GsWu2o8HKt+tX43I/oI7hgvwPItvo
n4kRyxiYljKq43iLKYgpfWiVLvdKXfEiLZfl7pfBH70DUA0DIIGWqSEWUYZqAugnH8aAM7Lt6WGq
6AY4LW8M72l053SStc0P/yKzQqQ8Nye8NSWLa0TKsg6MxMCA7m/Gx1NpZ1tN/6YXj65eY6pE217f
T9kS5/1evKZRVTXaWIVVYHWZp0fPbXhQil/Euu1o40XF4bq1dQ+bLyYEvVCbEr4+FdKCmlXLsuNU
D3tnMFTPTCsw5ziyz8tLN8GgrPZuSHDlmAOoq8QxRP+0t5gAGsY9Fm2Uj+mg/fMeLM0IJ9am9TRh
8gNk7OrDZL9E7YtGfzPMBWuymu7qzkEQFTMaILWA/Oz5ORE7pp0ZItxA63abueQxGnUIzDuSWL2W
ECBKI78G3lGH05+bwVd5Sghoep8qp961igquLpk659pzsDAhVtNypWzY2JP0GE5BxytP1TD8qb40
IEJX8kLykq75wdKYUFIbFWa5POrTYzYdKLkxKuZNFDC+39f9WmJGlBeI1GyMmKmARbngb7XS+JUy
HhOTeMAl/bxuas0RLPTfoOLlojAujkOY3B4qG8KFwUinE6jHMCipnjT8+wkzFpA5GFFByVNMQbSG
T1MEkdono9/2gI0Uk+fEsrLX6rYtjMzBaRF8OqMsmWlxiK0r97XCNkbFPQj2+KO0eLHqdAtLgl9D
BRhOPac6EDfxc+JlxsMAZUTbAFLwYx/if/Jd5FLujE6GgvNFutMlvO0qiD0W7qs2pICgP+r1HmLO
khNa3byFHf1884DvV0GgjdgzFfVmIuWJxQ+92+7dMpM0SGWWhKjdov5JaawChJAEdXJSabFRxy8Y
pvU/4XOgdkeyDmAYUuzzFUHyqipslRlPhZprnus0g0/7ZHopKTElh3T57KHkuDAleF4NucK8rwfc
ojHaFP3DmOVeoyV+DFKjzLC9rpdpMq5G1oVFwQNz0KikNQFxn9oiPUrtbaqEkmaWZFEiVBkju5ba
joisqMl4CuS59W2tc08dH/TqZEt7mWtuMdN3ajakJjFJIjxJTVxHUWJjD9Fo2hYGWFFtUIhOZFOP
sqb2WtCDq+sm2FlgTAx6OukKDl3d7JinEfHaie4aJTs5Vvf6cQ9c2hE8MAoppgBy1BayxvbbMN6O
uFsDlVWAxE7Pn0wPJHEQIAdKGj004VnK7QkyfBayrr65nVTzWSuHTdSZHnbUm8pn23kOp2HbhL/M
8I13/OmjqzzLocXYbkUDA98wOP+LUIekS7+NQR7n6jKE7+WhnaezwmbyCjABU4fYOYb6kKvEU3fT
KgbdGCZVJZ4vckSLqbMocRgjIKs9x6s4ganO7fpXUpGjkZk3UED1G4WkXsqyG621D0Wv7BVXMTwy
aA8ZL27GKd3xJkjDcnt9my+vI9Y/azpYxAE8XaRZQUZAK2OopyDqB1B1Wp4xvhi1uwXodd8koCEo
JMDFyxADgyAexHsNWJJ1gSokuj5EFiNPJacHmo+ABf24viSZhfn/Fw+23qsQhWfw21z9m2l3fSU5
R8nfFzWn0iJ0p1JFabTUip1K1Z1jkrfrS7jMBJabdFG+niZQGvYUqdrY0C1XlNcsYQ92p2GOJMm3
VUg21+1dRslze8LjWUGLaoBeVHrs0+d0vNHSwreSJ7f5dt3M6mX79+xRID8/ma5oxzqZdTyGnvsN
ZM6Mpj2kvay6sm4GgnqzMBNkFYVXjEIbnjRAXD+xpj5WUPkppsqvjOLjAX/etX/tiAW90OwdXo40
OVYjPWBu6Z7YX4uxlWQB62fzbmVe7cKdO5Sl9N6ZxcfKlyQ5uMWbkh8iZ3f9aESgxD/BCWLZGj6s
QGEmQlSnlCRqMVrGk56Yql/GdIT0pqF5bYG5QVxl4k9A+tY+RNLyHQ8LqC5iVvfDydU8nAUqbign
oX4ijn2SwqzTMsGnd8xSv41sD6+SH7Yy9uC1G+zgq8GclbTxpSoE/b7jHLSKHW4wabZR1OzNppHc
qLW4CnQ7sFhz5gHBnPNTq+q2s8u2wjfd+B36DUnyk2u3ifE76x+68ev1s5v9WSzJgAfJAYsn9gPJ
zrmtKS1sNDaQ42SJtifVyY2/tZR6tHY91R0gcnRfuK7EX9a80gHZHWgr5vReLJLgKqtgE0nB/OV+
cX4xfNoNWdDLWqrrVqCHNwOEkJcKvt/3naYrFnZRL1DATJU9qjWFh+m6e0zgSRKONVtzydwFWwb4
ZEUgVzNSwjGX0AQqkOBmVvrMHe7Gaccy2aSAxJKIC1KjPCdObaM8CCZBr0anzUutrjvwisX7xmxl
Z7Xmi4uViaJ/KMnkuTLnHaQyPa2DKsr0K46nk2m8qMMbRvn21/1xLZbMnDwYrAN2ChPcwrFhhgTD
Y7lRBW5hIHczbpo8OqQYfIu54lWKuXHI5GXsp20Oh8+YJshjHBc4e0ecFitDTcniVhmCqjVOdHil
A8Xo0W/Twkipo/oWxGf6bo+im+RDd6UuDRHXhWHhCe2aqEuKBmtum9zjJeqv3Y/Rcb0WaOuMjz6A
zuip+mX2lSsEh35swRE7Thh3ybfX92DFvcC3DOwzIoJmueJxG21oZLGbJke3UG9APO5HDCyATXqq
HFkjej5IIfKcmZp/yuJtKmsOHG+U1oEZpyBn8cIqz1J8pBqlolmeAj6YTLbRl8EOHSdT0xBT0Tex
iZBDxG7WlYgIVZAGyaHeJ3sT2DP14Eg28TIDc4Ae0FHDnAvrKGKdr8zKwUXRV1kCzFkJct3HhD6B
8xmS0E+qLMhdbuJsygRsANwrlxPDKatUnaem8WTnu6a/taHM1Oyuu4TEhPjR3ZV5i2Jmbjyhwgiy
2DwNOpmqyuWbulwF+YPpWrjCSABQd8scOuS264MoPSClI4kr11dxIUafsYy1E1is0NgMCvtlKvYu
lXw7rHz0ni9DeEsd6qZWzqoqmO5BgYDpgXhjBenbuGn8ZCcTuLu8qefGhERVs9ui5ahPHIf0aWq1
HchAnNzye1WyKsnZiMMzajUiHKSICN2og0ozC8JIVjmSLEWcmQmnCTO6Vo+PruprZeqYxswfNeXN
qWWQzXVDGJEFLBTMtJYQZ8NwhEzhoCdHikEgJ2/YJqURAUuFUvl4dmQKA+L0JPJinBGmSBAHoDeu
is2GTLMgF5TpQ1BM1o05WNCmfNTM+15xv3MIDDDU0dPutTNe8IJvDa56GvsxkY93wc9+BRFqMb2m
0YEodRXw0v277PX7uLJ9C3IRk7TA+Sd1Ow/qsAUSTwh+WkjwxApnq0ZaURhxFYSv6m/Fi/30WfEN
D5qspk93kRTku3atZ/ELcHqiZQpFgvNQa6jTVJqF2wdIpHfFZB8g+u6XRSTJyFevNjhyZ82DmUFM
FAp2pq6M0pbwoN6aXzE+cUx891TfNn68DX3Zy7hy5QA9mx9gfIPim2j+/0U4HGLM5nCCWAXs/gZk
UP5USgt0s6sLB4XSDe4APtosjCgLUzRtBESqM7k8aDbajmzSTW7cJ367UTfp1k03behrH2MWmi+D
bWK+FfUi1UKHe76ci1UBclbRmmHyqO7ZftL6B1ZMkiC/cr+XJkRvCKdYnUKzjY751PiFvbfrCL3X
XySW1KFEkPGftViaicLmLNcGpfLztZA6G3t8CfCAmKM3dHf1oADCQnyUMoN4+qscvrvOprUSfxiJ
f/05XkkubAvkCQbmQVF5E0fUUDgwS46s7KiqL2OxTyLQeSWe0WheVsoQsWuOuLQlJDJjNMVcM6MO
gXku3f5qpPK9stUI99ftIgef63F01Nvs0aigd5uiMec1SlJ5sTaVh14tnQ/X4PBxvdhB4eWkWpbq
HYu7IGv5Vs2HA8Sc/5sJsQVc8rBsFFbC1zXqDY6zB3pZ5oPz1og3eLEMsVKV1ryzQ8Z5YH2f9Tf6
H7UfbRV//Kl87zfWLtkUfuVlG3dDJBdZcmam8J5AMp3y0eHRUdFvo/BNNUa/btBDLbyhkcH5JR4o
fg1OlpmH2Ev4Rxrvk4E+amUtIapfeUKW7mAKcSnOVMbTFnGpTx6J6xxJ9GIXH6/7nvmcWCBIqzo1
ChcOUdl/NX37Fk/28/W4sPLh7OCTRkdtHE+vhiLEeUxiWlOOjt50gak8DsMzyPe8LP9pJA9t0u2Y
cWuxQ85kss5r57MwagtGG0BvrXq0lKBiymMUNj7prf31ha2529KEcD6QqVZ1hTptwIgbtj5g7Erp
E8praN3aGrjFemROm3qCJOh1w3/KlsINwzM148SwsS6qQuc7WimMRgmGrIMwjv1heBvt8gkEDQBK
/ShVc4syPiB+/c4tB7h+h8GEAVNMvNoqYKDzbKAanYo/DaaMlGPl4p/9LGFDio5BQ3Z0m6AuRs8Z
NnYxbXSAtmyAkZsbXWWSF2fttYNBvKwz0wg4N4R9aO1It3ivkKd/VPTi3QDe/lsWzGqoGCmR7Pqc
eVzsugO5Q3w6I4EUi8kZD1Pq9mUY6ArfW5ZfoygQjS91gf0kv7n2xWCB1f993epl5uCCEAMpl2O7
wFWJVd2uahh3NYr22hj/sOBsSqQeJ5R2fcY7CanovF3nCzyzJeInsoHzsE2LJohUfaNVit+iQWe4
H5wqRo4CM6Cp+HNqWBc5914tceocHBzkabRTv0y/EiQlMrbIy22bY46LgjesOCiandtg3TiwCmC+
p3YKxuQt6XFcqF59dEL6T761tCO4fAwKjFSxezzZRYyi4GvewwPdbx/1gfPFCLlIpnPDSqs0OrYG
eAQjo9yMjG+itqAosZqSmt/KJQbCGim+7WCq4MLhsGKeRjoSH4PvTF56mnVsuO7l9a3aHgme1Otr
Ww2iC3NCzjMUQ5khoUWc1mM/1x5C9sox41kWz4msGyQxdQGyhfBq1aCFEWR9640QmNGBOsm/qk63
MZSX68ta9b/3ZYnPall2cRQNQxe4QPUXFMpj+n3UuV42/bxu6PLOwjcWhgTfyLlmlKOKx1VxTi65
bdFvdx1JIrL2gkMHBw0LVGBBQy32RSqC99u2Q7S3aeQjt2+7b2BWDJKC+KR75Xxr4E1PzUTyzq28
4cBcouFpYOgNBVLhEiv2GAJYNirBYGZ7I0SOr49gHby+gSte4aDwgsmmOair6vz/i6+/zHDQL2vg
gFNyCzJIO/9qVPdqfKunj9cNrZwUWL6xjzBjORejOkPBQdTIsJpcj2pPa79yi/8FSY7ddTMr9/fM
jLCeKtbqVolgpnHuXTfIlIMaP6Dyi09AsJ+mm+vWZIsSrq+pghcyxzRDgMZ03P3KXLlek77qBn8e
QTzxGP0Q3ovEiPK0yswSPayIjlCE69At3Jp1VrsvSaGgBu1Fcc3SJxNgnvxx5EypvkadldO3qcoK
9jiMYR62HnUTIwn92maJdj8lvak/d9CdB/DHJfhGNoASoWCigPIqep/pXZrGAHPVLouiJyUqEnDm
OG0eblRFM+odI9UkUzK5XKiLziqm3XHRHGCAhaMrmz6rBprpT4PL0g1yNRu0MqWsT3x5ZGdW/pDr
Lh0+D1OjcikqYSXZQd8dNBUdpIBkIEltPnohm8BqMONrARCOwQbh2EAUhlkqTJw8keFLZRwgFb2h
+TPAzWn1TKzoNak0r6nNv9CAP2Tp7eicjFTzavId7D3T+HWsQIU0Dl+u++vl7ZgX/++PsuYjWCze
0ccs61ncBMnUJQcF7ZhtPyRVUCWdveeTyb3WpSRgLdTIrlu+fBHOLc/HsrCMUaxC60LdRkGwv6Fm
edDCfgNM/g5E0fvrplZP2JgZKBBvHBTrzk1lQJiRwUUJDX0FNJbtwR+dHImDKRNJvjQ0dyTn9PSf
mynsJsuq2jDnkBb2zf+RdmXNkeLM9hcRgdh5BYpa7PLubne/EL1MI0DsIJZffw89842xzC1Fe54m
eirCSUqpVCqXc6wbfcJoSqbH/a2LlJrETb8/G29FCctn2RhDHZNaOfZ48vSzukMzwu7ysm1ecyt1
RDjT0oyjaqpV5eg0LjK3Oe6lp5IwtfJG0qtz0HVO/ahn+ax6BfhSHLRb9hNeltXUZMHlb3mvLqzl
dQvFGLms0DHSZirYLVzUaPTm4Kj0v1mJWFGNWAvU8RYZ8cztbm13DKIufnRzWapuI/O+qIKZBtgi
ulVFkgsdtdSM1wAPiuej/ejsjV0aOkHWHNyvfKcFWSircr63yrVAgIS9NX+9GYHVaQzd0bYeiPq9
bc9V/Xx5ezbdCAIilOSR4H/XRaojO1glDbWPHF1Sfhy1n5qiAq4UBqT8LGHRsdDb3M8Luz1eFrxc
AW+d6ptjIFZw88rRErfVEK0YmodOaq/VqGfkPuUBVX5elvV+HRdZS68sCgyYhRRCy4Jy1xwVXTm6
w1Xf3er5nqR/nrFbixDvCMeI3ZoXXDkm5acE5UjnaZy/qGC5lrcyvD9Rb7QRE3YqcIqtXuXjsbci
zCXqfpYddRXQj3O7o+Mv5iBAGOevk2JgeL+5UxM9IEPjmXkrWdbNDwGOzpK5wIypKjwZJ2M2YrtC
yORW9zR9qpjkXL+/aKAonr2AdgXWCGrvb82/Ljg4VKNWOeZWv6NTeVA5+8FdNG3ksrbXrUTUG1nC
TdNzXDMJxhURPBf7qdNMr4qnFwUZvTkzMbu3d62TWdSnjPfBNMZ/JYObebFS+oPDBw9DjwcLpWGr
lfFgvD+fb9ZAtKs0Hs206wnsKntM6P1UXTNjb6EUoVs3kyUJ7DcWfJmtRfUN08nLUO/bBW/gjXL0
ritHAni5aNgp2u2snuNZ8grbOI5vxCyuYRVATAy3XgbM12M1keu8AyBbae3zQUbVvrF0ELOkTIC1
bSF2eyumpENWqb3bHzMwVDpobyro3i3bx6x2fA2MmHn/12U38z5ORMsdUDBt3A/2+/m6rM9VRQO2
xdGiOWjuO7+uHzrODlpkYHZn8IzsabBkOaiNQ/hGqHAI0RU8MaVPlaNOuh3TJq+1bMk53HDVb0QI
+5XqijvUeaYcYyv3EXr10QNx79L4SW0lRR2JJDHZkKRjraH7Xjna5qfcoCFjQULRu1iF3fhyebM2
jdAEp4WLlCTmygVbtwglpVvBYQMpPdnrOdd94iTuYczsPPhvooT160vOqePkylFT3UPkJvt0+W8i
26ZNjdAa4CxXuYPRPsHejbqAuli8yRlwGQD/qdP8QpFxdG86iVcx4h41BR9s4PYpsHIz80w8M8H9
clWV9k3FZFCHW7JAigIY6gXGwBWRpkoOyk2ro7hhCm2n9MOhLZ84uTUKGV38lq9YC1pO2coluRZ6
O50ZSo156ivNY9PeGOVTqu8149AS2WTx1pldS1t2ciWtLNENnLgxDKJMkCpU9tkkq6xsGcNahOAW
NHNiU5KQ8jjE59j5ZBY7I5dEcBvx8EL29ro7gl03ccpqPGTKY/yJHaO9fsj22iP7Hh34zgkppuv9
y+dos0qCeUgLc25LU8C7mi9jWqsrUXnk4bTTg3I/DV52PQQLcmylSN5pG89+qIcJSBB3m46DVtm3
u1TZBsB5WYxszb3tzQHH82Xn7oBQeD0FedAHup8HxT71Gj8OPtCf8kb2Yq8rCxlrFjWmCgtJieZx
lGiiwpFs39bZWpXexHoMUtV6nKpDhLbjcR9Zys5pmuvMon7OYolbF4wRHV9LV88r3JPga+3U7eaW
toChZrE3ZPukOiNgumwcMhnCCY5xcVBMXALot+fP4IW8Bjm65dmZLjEL4ey+00U4u6DbMfJJAdIv
wPGCiKNRKaPBZVXEprZ3MoTDCzCY2i5z4CqC+sQ4La1DUaB8sr4UV8qzsm/u28+lZPUEY3gnUbB1
3ajA6DICnlK3f7mKDaB/TDVj8qdvNcn6SZUTTBtDbPGc2SCftc7Jg/Zc+7mvPgL5K9C8LCzRVOFI
3Ma2Zbgu3rjA3nw3Y1o5bazaUwKBcXff1AUQ/+mZJqOk5rgs0epB+88SvooRN60lWpfagCVv6u7r
wKZT00UPNjiwzb7wR1cSQ4spnr/FoZqAvjLINMQ3Lbgv5lIpB0CoOckE6OQJYMADzrsfVVW8swzW
PRcOiXaEVPRAxg6pynJ+uWyom2dh9Q1CxIHB6tRtFKc4YwrqBRiMqVfms+QwbO7eMoiIi0bXMCL8
1hPaVsrLwgG/jKM/OdGPxgkc/vOyGpvGvxIhGD8dRsuqLKDRjfpfiWl61HwZpl8TlRiITBPB8I26
m5hpJNgxrfA6VpwouR2jUda0tLyK39nhShthU/oitlLDBD1DExgndccCLQ3AiO0XN5BoeEp4efEk
Wv2209VNZZSqq3UzAOyj9qF1Ml+pMTYoowgRm0N/W/sKJ9gSlGpHNPfYC0w+D3lAgmzHD/G15YGD
bs/20/6ySstGiCu4EmYv7RMrlXotzoea47qKufOYaVZ2iPKq9BgdmtB26T3a6WZ0tcmQLGRihWxf
ixfB2Ec2yNKbkHd9mE6ln1nfUXJlChrdqSY5WVund63mYkgrNbkaEWSiYfaM74fhKuYSy9hyiOu/
v1jO6u+j3Im2IrQOn4nzjVUBal0nC0n8afJqoCRc3rItK1zLErzE1CStPbYctz819zytwlGJfZRH
JGJkSyZ4imGqyKwPcLpcOaXkpPDdZTVkJiC4CPR6lRng/MGApzm71DqXmAKbgzZ/0GjrK/qXy9LE
iXfxVNnCqepQQmIqenLAxTD5MxqrPH5M0OCY+IjgH5EBRvvRlXMjCzY2N4sg54y/bWGoRhBbdW4+
Ic0O4O2mCdL+k95eM0eSj90MMwCM8D8hol9iwNMxRzsGvePkVcd+n9wrPkv9bjfulp7Nag+0+Q/c
I5amYnQVeSCiizhrmt3qVKvANVHnP93EA4LywZ19zao+cnBXcgQr6c2BukYE1fT5xuyfZxkSovjO
+tsuVgLEDXK6Tu8T3LmmxwPNb/35UB0Wgo4PEe+5qzUTm+RdK0KNOuGgVjOvlPkB3AZeHkvsfOt+
X8sQHCsbxkqzOfYF+cZAZ/ctyP0S+7vpfpKcJ6GvTlw3V/CoLY/6MSWg6h70/LaivNhlKH75fQpE
aOZoxp5V8YsTF9mubfPZH4ZGNlsvU1V4aaVAbJiLGYx4fV8rgTmRuypmd6UdPVbyQsSmt9JwwjCS
i24asRDRVByoWImDviA09j048ZOZGw/oTt1NdYXmHfUHRnPCoWNXqh5XYCKunyOUHI+l0/lan185
IOLKM/dqIvUDEiESwKHN22f1ccKNAKrUSM9bpQZtb+beZMbwRVOiY16oXmQ2QRE5EpBFccL0n81/
XQ3hbsgTN4vcHsj7Xejs3RfM5QQ06JCfmB/6APj7YRxmsvzYpidFwxISzoBTwKj82yu2HkZashmA
07Q90Pqz3V0PspqATMRyJa5u8XyIWzrruJLUxMgwBDH5iTEctNiR7JdMzvL7Wo6TN6WqgqgDYIp+
XuWhYmMmOCp2l8/o5g2+WjHBLKLKaaoGj8DzkGctSNL6xKvnxw/IwIiljd4X4JWKGCqpA6q8YeEu
y2bzL1TX/3IBdn5ZxOY5X4kQPA2wCdNcU+GhwRuW6rk3NYeOA5NOFnhv7spKjmBgUZEoUzxBjhq/
mONDixe77PUlEyEYmEl5ZzCG0G3I6Z7WeWBl41VN4vDyim36g5Umgn11k5qnRgZNyqgPxurksG+D
gZah28qWPM1lkgQTS2eTN/FClp2UN868H7IfMebNrfIWqOMSa95eOwzmLa3j+rs+KyOZXECYIxll
24dGPzZ24MgAwcQs799+TX+VIUQb7VTURmWChMPGlHrg7BFbXymtpzyDef1vr/b5Izv1KlCIPkxQ
yWEyHyj0buH4wHoizjm3MHmLf5gyvFrJAoqjt91Y5XxcHCgSzl9mJ038vNPu1JH8IUr236uIIASz
eYj7wH3w1r1RRmPaVRaUSot4xwoCLnfu/Li8cpvarIQIR4kqvEpMtGfhBZlXR865u4td9FXHliOb
WNh0QCtRy6es3DVw26p0IHgjo3XD2QNCpWiHxk+7tvOUWDblu3miVsKEE0Xs0c15n5bgGHa86oml
t7b1ZUSf+ijDatmWBLgc8NOhGUbEp8iB4FU0A7hxiTumT8DB6K4w8oMhc6pZYVyU2WPtsGx/eds2
1xJs5Bh8xQTMO4hgWhV651Jw0GBe+kBTGjRWeZfOCviWou+XRW1HKa6LXhWACaGHV4iF2zkb3MRB
ym7K4vYw18aXnDWDnxL63Ays93RaloFVsWs0lD5itGEKKzplftywHxOf8HIyG9Wb7P7T5e/aslzU
c5bS5cIjLbY5JGVSF/jfOYjTYq9SmaeTfa99uyxka3PXQoTjYar9CDQ5HI88oUagzNT0VDs+9k3D
r3u7f+4q+ofIDr+PPXLlwBlC/5EGSKO3xyTS9awgDkha0Uf4s27rvZupj8T4Q6TVv8WYC8DJ0sSC
otVbMemQd7Ha0vI8Rq5vTKco7oNe9mzfMlN7JUSIOcasz5SsA4v9bGWeUu9MehuVT5Zzf3mXNsWg
OXop8EEbMdUH3+uwwsRFPZCTqnxCeR5VnM890A0vy9k0uVc5YpbP7TBOSSjy9V2l+6Dr9dWo80Cb
5F8WsxiVmEy0V2KErYkGjOu3DjxKq9wl9NkmktqaZLlsYVeAHh/rCTLK56Z7GVXDd8ZHY4oBwiTZ
lq3H3loP4QIbnJYrKghUzqXNv6L75WtpNE92ZO3VXr+KMOjSUBmJxWYOB9NwBu5MNJO/4zDQFRDQ
jfWMRNGuu7a+lX4UxPv4OPvYsJfCdwNyvLxZ2zbxKlCIdXhv0MoCN+XZdtI2nJIRtGOZNu1Mq6t3
l0VtprTXyglhDk3VBvC/U35WDmNohu1e8aNQ36tB4yeB/SFj/1cxQ0hpj72rpZaFots8XHH368h7
P3IkaZb/R6NlBgXQRkjsCc5u7PI8osvJHZk/+d0xv1d23SmmwbzTDm4gi7O3T9aruOVkrEIQMhlu
1Q/QqZlvRmM/yUDGN40BLW8qkObRVCPOpjKdJJUCOPFzPVUB44Zflrpfqn/YqfG3716JEdRwgeXX
ZBx2QG31STGiGwcdzF0aSyxg8/yuxCyX42q1mhRjJtFCVIYm4ECpn0wah7H94DQ2+oRsr+wk7/nN
AiW42f5dPuEsgeurA7Exbtuorb6BZ/hZZfFR0UawqpQ3YCkIKQiOM1Du6LNs8k+2c8LRmm0l0uYW
fiPBLAwlN3l6N5eyxvZNx/uqnwgvmautpWnL0wEo+oGV254+mWFRk32BpubLvmLT0leihDtkjusi
UifkFbUisNvrVpf8fZkqwh2SoHNZj5QRRJ/atWle0+KnSw7Kf9VCuEHixsosZYahu/Odgem+qX68
vEzb2475HBsxJFCBBAGp1o5ksPDw7rLixlDUq8xB82CdzrKmXJmgZb9WZ8kY1aFsyzI/s/bA9GNa
AOP5cFmXzRz8Mij9P2WWb1jJqGM+U6PF8enC6rjA4RSH8qh5qqcEMuqtLXUcQCcBiFvVDcw2vBWF
ttW8q2w6x55qvERVqLonw5WYmEyG4H6KkqAcaCLPP8YPsfspBdAZl2Rgt8L7tRqCw8l7pJsJ7qCz
6fJbxPI/gLwJQCb6s9Gso9HKWga3DuVanOBkIq3hdr00NZU9HryJ2ZiHxmJ1eNkOJFLE+gihDbWy
xQxmOhdeAovwjTH9QGfCShVX8C+Fq+GeqxH2JIDvjBQSANzb6y19d1mXLTezFiO4GUtJBlS4kdgx
0gNv8H74AvZYrx1+XhYjsQMx1RLbNuWpgu4pDZDCro39OVdYNlV9iMrPl0XJNBIcAYbmXa5WaDob
x5u2vKr1OtA0byj/cGbsd4ywXjnBGQxqYZq2iadXnQAOYj/J2NhlViZ4ANXunHIuFz2UtPc02n2b
2SzZ/a0AZK2D4AFImQBKhKFqqWFoPa6elXaXg1mApS8JirKuG1zemm0rsEALu0CLaGI3dFaiFctc
bFrHkAYQ0zX9rtIMYA74lSVJ+G77tn9FiZFAjOkoZBRMBIrpATV0w/5m9xLfJhMhnFCmtnUOsjd2
Llvbs5QHJJiRUZbcOdvW/KqHcD7zyUTmNUGIWKtF0A7nlFHPqiov6iTFecneiNmeok4B9FqgCONq
edC4igfsEy9XQOFyYLI6oGzlhCMaVcYI2AsEBamGkjzcTYtOChlIh0zI8vvqsh7yhsbAwUarSwvK
gEi9czTtL9et/Ms2vZmLRwvc/4xaBFKyFSWZpqV30jgnn6xTFdLQuSb7+TTuyoDuPvJqXIsTjuxU
YO4ZDXjF2QLIeG8GlePurETW97S5eCBIwxMLxxQJ8reLp8yN1jsxyvOtncUHVmgvep2Pu2EYHi4v
36Z9rwQJXs7kJh+iESVGY/zKOp/bT7zJ0Iz07SNiLMDqAMvK0cWhZRdezubj1FAQYhcBA7HxEPsm
YVdgR7ssaTNIxFj0v6IE487jFN07TIWo1s7R82Ts9e4qte5rgknf/GccPw9TyJ3sQGU56+1Ne5Us
bJoWJ8U4uHiSlAa5SjhYqvJ+B3wXSXZLJkbYMp3TChUM2Mak30dJ5/GeeQOTDRZsSgETJyixbA2z
jIKUusHQG7q6sYxTn6NB3St01SuT8PJubXq9lRThNJkMzsHMDKT5yyIPNSPfpakFQAb10bEAMwV+
OYm72FYLEBKAMkTzvSNEqHOV2XWnafk5HR6t4bniOajY95eVWpZGTG864Ar5R4YYn9IKoAnGgKd2
NLYnC9S5ztTcKw3zIy57cG+rA7YNYL3inWIJ19NcJpo9z0hzA4YmjNHOYo5e/ZFqNCBg/hUivCGb
NuqVQUO6tohBE66lHuuS0MhkCfttT76SI5zckqd5kVgIT8pf2q8YSNmKX9neApadPTphEsqa4KUC
l9VdXVFZ3NW6FttoLQS1oLdAJ6O7FBi13hBqv8u4sqTCZgIIZOiA9AHEKoBQBYl4j5n/NCJb/b3Z
tvtiVHZZnZ31EYWKluwjO//CKfmKjHInMf3ff/ydXS7lEJxmBxOgwmNQr5UGQAcajrSdqEDUV3yd
KH4Rl57KAbmeN57Bd7Uz7pPhEeSjBqZ5B/YUa3+VxicATng1C3V6qKznRD+YVeaR4jBOPo99QiXB
0KZZr75UOKVRqZlNspS7ORBAe4N4kZWiJ0Vy921KMRZAFrRc6sDzfbv9ikWGvh2W2K75gYYRNPEc
9P7+A75gJUMIUtWUG5izUNCqT7svHAxFOrsbAMA8ui//TZDgCcqoTXrSIi4ZiwHAzz87Zh8ri3tF
7+4uS9pskXVWOgn+oFZoBNCrDKGqmc0ni80/YoO5Owz+jFdWXrDANI29OVgsNDS3x2T6XIONslX9
wgKanq2DvcHWejvUphHXitrJKO0XP/HOzlffJ/gRUpjTaFBEnhqt7uoaDSCqjH1IZjrL7yvPEedq
TFmN1a479NIq8dcqrV0vBdr15bXelGNi3g7DuCiYiQRtA3ciVlpIEc1d1fn9SB6aJJtCJi+XbjvD
lShh1bp4yhEioVLRBYBMQ4Nr+ez6beDutUD1hoOsrLQdp4FuGAxe4Od9B+IHMMmIzaCBOQOd6ciG
+kcUqX6URfvBjTMvc01fKRV1Nxb8s04iX81l19rmNb36AOHExFo6arWOjCVtwRSEvAjm+odkF7WS
rP/2Hr4qKhwXXUPHGJAekXlvda9GJQs+jekfCaTQV6cRkL4B2U8wSBPYwobbLH3WxV8suQXRkVcA
uxYQpS75/AGbXIla1nVl+4beAw8iKhGzAYDU+EtTY88evcsyNo/wSoYQF+KW1DiGCrFmthrieeKR
+CM1pgWy5n8rJtyGaVZks9WmSIaod0P6Kdd+WUCo+m9qCPdYrgOLPyGIBNHB8gVkVU/TOEhu9c0K
40oPsV2r0Zy6owXyYOza2evBfMj8PsT8sZ8FcdBLFNq05ddFEzkTSsPknT25aEQYqiAn7MTcK2CV
BJeXbdsXWQiPANkHlj8RdINrSddaGfrrjHO/00P9ABiefbWb/chbSC0iyRpuW9urOMH1ASaDKWW/
vLZj6qvVcxLLrqTtXUKniIb2DZABiPMdSVu35ewuFc3jHNohml58twuBmxKUIdvrsjrt9goC5NNa
2IwR8QkHSO2zxLWXzCK97nf/xNJX5nnpus5CN8glb9L/R79XecJpUjLtn3dVuyOh5aehqnuGNwQa
pkraQ/IRF7TSTjhXwIAC/iuw3M4tiN+KEnC5IJobP9Lo67xKcYT4MHVqN6otWKFFnvLiQZvv+Efq
9WsRQnhYzGZFibr0eOXD94rlTxrScZcP0+aRXWmhvXXXnABXRkmQx0bTCGLpLwVAbKJRku7dvEtX
QoQ7zq6AVJTWaNcDNrw/Vcwvqggs0C+AlPlv2ghHVZs5DhnIPlC+qD3rWwJaUtA2XZYhM2Yx+zZm
Kq9ogi6H+balfnWswnJvBEYd8N8pxWh3WZ5sh4QLVZ2VKWkVBt/AuMerBi34p9H8b0dGHMSaMnRK
jzaE2Laz48CemyL+gBKkZNR2OefvYu+VIQh+IC3nBoEVCo6Wmfqk9cf8SjUe0/HBYX5syoAHNs0O
mN2Yl1ORWhTbUTrQ2dQ5hx+I6ihofrqjdZ2kt3Uuezpv7tBKjrBDfQ1u7j7Gi2eO5v5QZ8MvNpg/
wDRsSPyoTJDgtknsdNyecI5At+E7/fepoztrDj9gbytthD2inZNHLKNI/9v53WgtIB5ubXo6k2LG
y/ZH8NN53ESVzRAq1s4NsmK7GnmHMRl8VzYkKhEklptqViiAjMQzO3IfB+cTkuYeyY5g+5S4Bsn+
iCQUqkapUVsI6HhLJx8cJd5I+yc6zD8vb9FmRPK6RabgtI12LFxG8Bhr3DAiQSTDqZHpIfhrtSd2
PlnwcKNzq6oHEyU6RTlc1kEmQ3DVSE0nmrKkVwwV+4/25dqbZekVmYzl99VbREdHNgJ5vOE4asz5
cODJ50iWzpXthXD4jTGfrS5BU4OljUVQj860Y5WiSmLQbU1MQ1/4y01bE3bEah3DyZ2G/JyirAu1
iMYAQh200Jpq2f22fVheRQkb03cJL1stwSy/wwJk/lS12yXkzuIy9G2ZTsLuqIqplBGBIJCHMA9t
gyAmyu7VQYa+K5Mj7FA8d4OKZll0uYyNh0fcgNIpl9Gub5vB66oJrjnGI8EoHXjNmYGVM7XTHxYY
CD5yZF5lCJ4Znv+fZy8gDpOAWBjUbCwa2mMiySstH/vumnYAyacBNApzn0LcGal2Dmh0B3Fn/YKI
s3Yz33VLrzYAcFoGl5XafoushAnOTOnaIrebxZmNoQXOoGTngD0kqH/8PS0lf41s28OrdsJZqho9
HqIMM/xAsGpw4aTfgeG4K5B8vKzZsh2XVlE4SBmjRZJ2KoYaK517WW++GBSNbz2n11ZlYKiXnsrS
+XRZ6HJnXhIqHKoUuA5lMuBObabE8jjPTqxJ77pu3GGeDyjmxs9xSD8PVfLtstxt+39dVOGQ9abB
CKUwGXcsjgoG+Pv+Q7cr4MRBMuaCW0+ESEcvbq0DfxkNcdNNPHwBcZuX1l8/oAagPJ2FDwCInsLy
9Y6LeSwbD/FKmQ+5Nd2Xo6yrZ9O/rkQIK5UkcUzqeOlMmulNYTAfw5wBUguolqj7y9psnuOVKMEp
5VqJkaYJzQ/j3HhDY31SzfKau2o4lwBb6k2ZR98yAlfVFgIRbBJmwt7et7U+pSXN0Ec2Tj/UJDBk
eEBb+qz/vnCiwDdbJE6G93AaR0ZgtvpwnpXkU6ExZDHawrimnSIbGN/arrVMwSLG2B6ivsUjokG1
doBpA3yVHlNF9hDf8hYA7sUwFygQwc8r+NzBjQo3juAGSfNSRXvbPJvakYJ6GUnnGK++y5ax5SbW
0gSny5tiBMSDgcjIuU3QH2XUHhmulfYhA3QjyF7M6APh3lqgYBpFyjOtiFCq4P2e96HbhJOMSHXL
r69FCNZR5JbGuIni/Vw9kf6nPgStbKRn2xheN0kwhiYhqdbPWLYWsHx4TCCh5/UOqLjCy9sjU0Xw
ERNJGAAiIGfUuqvm55Qn+zz6gMcGEtrSveyCoM0VlouMUW8DWHj6ibrjwab3ZmrvLmuxvVqvEoTV
Au475YRgz5ky+2VzDbQhv7NfiuH+spxtt/MqR1itJmJpNpY4olkF4lxqDOZZ65uPwKq5KMxrBtC1
QZ8rOFNXwXNiXJJxWXHXRF6afEYr1GVFNn3ASsTy++q94uo9xoEK+OvEIq2NETvbeG6NhhS+rgGm
wiBR/QN1XPdBm/o/rUPZaLtawJ8JcEnA//Q767WSPdmWUqSkISenBfKU+9Vy46thnCQaiiYhSBH7
hgozK9Qm1/KTkttpi6vPcG543ff5Pkua7GlIiS5DJRWtQxQp7Bv6QK2scWdychXL8PQO+Ja2wf90
aPG3FHQKLK4b06tirongVlcoZ+QUj1WgNvHezmXzb6JTEEUIZh5HdaYCR5OcBs25c1izz2vrUWvU
Pzy1ohhhvdJ5TOyyLMiJD7XPs+sI94/beer0h8ksQY6YlOFjlbhEj4uTooNMGI26pP86O47k3hFD
BkGKJWTpNWZojLKWnGzWBibml0cAjqPpwAyB1vSldjoZcdWmhb8agsgyw+osz3OWAOosv52aTxp4
BOrs2uGfLrsKiTGIxJpAZMlBQEnJKVefAFrN7Uc79i+LkGki2ltVdmnWQ8RkVl48Po3qeeqPjrn/
gBjEofComMMGLs9bp5fl09zwMSanGmm5ntxPxuM8dV5ZSm4J0bn+toSVHCHbWM7g3spsWpymJLq2
q3Y/5pXPa/toaNPNMNDrmrDny6ptbtKrSFcQ6eSuo6aTop5otweGipIcxkFyWi+LMFTBvmms6YVt
wb7ZlD9rVau8NEpzM6FPSzLxcnn5DJGJi1dliQ5deO4oRicwAyIVBB8trdkh7rqvODnk9R+yuYAW
AHfSv+tnqEKIErVktjsbFqjO9DxZzqFAV3Xe/WnG67cYA12XJi529Jkva7y6+hQ91t20hGNtMyBO
pe6PcgBUZY6Q1SszWb5jc8OQVVm4mcCHK2Jk2yV1G9WtyclACFlVwULiov4hxcHfC7fAQgA5BbAA
IrqBvryIaGqrJ2NScNsBza+sJMd2U4+VCOEFUSmVmdIIIiwsE+g2g0H5XhtNcPkEbfqglRTh2TCN
fdvTyFJPo82DMvuZWO5Nn+Zez5v/qI9gBAQgEWbq9vlpAh28xwrrrBr2vpc2fbxr8vxtba8qiRCS
sV0iG6ly9TQUpV/ncQgCenSynvv4R1ndDs50F1W3USLxfpv3oGnpJhqPAXqhC0cptuuyM4bEeqib
sM92RKtuVONaVUZ/7vsPbdqrLGEpW7V2eqeCadB+T8rTqMZhMe3bP56O+3slX+UIF5TmAosiqzJy
0oiJGWlwH/9SQKvIP3IPrpZO8OIgkSZNpUEMI87DOLa7LK4DTP4Ap8oIP2Lu/2okgg7UjWG6AJhV
T1ETut3ZqkKSUcwV/uFslLBwIqTNkt+fpt5VT1nWBYk9+QAQOzBbkdiBxObEGMW0JzpZagX3zWzz
Cj0ZjjcW4FU0kjLyGK9zz23mDwm1LdcCXg/Gc43lo1bOvJgiMFCzyXxokAoaODACvmjdnk6Hmf74
wGatJAmBC2Ujt4hCrYdqzHArfbe7JiR5MHBZV8NyNtc53d/btRIkGCBLqGI43FFPgEMCdci3zEkk
O7XpzF8liLE4rc2GmAnJT0aSXqOYHmbKdN9mfzoCIygi1kf7ojTSMjHykxMbB1hhyFl07Vqy0uLm
pbHSRrg0Uhajtc6eipPd0WubZIE56p8ds/OAPSA5sO+qF6JKy96tzC0C57qpt8vePLInE51bTsCu
yD05WeikSvfaH3aLiuIElzenRlrZ1VCcSF+Hsa77GkBLjYZJ1JJYnClaHOtdrvfQaizt/VKRS+xK
ImL50gtGLT7MkrbPupojnqzK4btafI4netXk7K6LbYn/3nRDr+YgTsG0I50JKXHhjuS6yLlHJ4qA
5YWUV4P687JLuLxugNd+aw0Vq4cZIKq4kSbnqpm+u5O1vyzh8km1RIJDNGEbtMvm4qRq6hE1jEcd
A+GzJaM6kSkiRHepy5KiRr7oZKACbDM9UCZZaLepyW9ANQA2qJrIQdmQsgJQpgoDUMsApNk7aqOP
M2t2lxdsc/dXYoQTMymkUjrk1U9Kwr1Z/0VAV62Sn0V1Q6is/rGtkr2ApS5pVfFene0k0tFyhNi+
w/SnW/tOdNspvy4rtLk1KM3+T4iwNVPRFUOaIhwxZ/LdMpuTOdaHyyLewUj9djMrGYIHJRZaRtEF
RE5NMP7u9o934EQwW2/0h6ABf090oygSy952pSuhi+IrV9oAC5rRHorxUA/zHbjMPueKp++noNi5
R7oHUNtlNSUrKWZ0UXdW0pl3ENiD8nkqz50pq1luerlXnUwhRuAKAclhzJHccD9Te29a2W4EMieg
kS6rIrE80WG7md6ZbZMUpy4194yRYFbYPqEyLGCJGPFd2aqmMnKKRxJKvS+tGU+ept1FTiuJT7dM
AakM5FFtADksSem3phC1gCIoteVFvuPBwshR+gvWF/Pq44IKLRu821Drjbjl95XlWbObkaHDdRfx
b1VsembxC/GQJPUtEyI4IgZCVW7GyKuCuaxMHs1x9vpEkqR515uKg/tGk8UbrjRhujEombqcoTqw
QLc7H5ynxg5Hn/iA3DnQP54vEAUKBt6TWKk5+idO7KULFtYAB801HnnofhmhdphsySJuePO1fuLw
7AKv+fddzvVrRc28NHtp589uBEB1WUFkiXGEAOWNKMHPplU/RaWOsIEUldezA0/D2v1lKtcz+6zW
u1KTON3L9mGKkxr9oCp9tRRgSgwb8eYMAHa/ViR+YsMfrZQCE+1b+6jqqR3yqienxHkEF8JcjkHd
nkn087I72rpA3sgRFo/rJB8iJAVP8+Pksyfq1z4gYXVv3ufH+mhcxYEMWEa2fMKVBYTykrLELE6x
O51co9nbXL+xNSZpZd8Wg5kJnaBLxBFfSoNWqonLkduIuu9thw7m7K5I/o+0K2uOFFe6v4gIBEjA
K1AL5bbbdrvdywtxp9sXsS8Csfz679Dz3ekqFVGEex5miXBEHVJKpVK5nPxxe/VWlRxjsxdCLhdE
eoqliMDr20mBsPFc8b1kScDy8QVjHQOdTd48b1VVrIp0BqfYDE2KgtQNLvu6ZRhNGbnfW2a88Nn4
cluslesWfXy/xVJMhWYumThz0k+2+ZpaX2n6evv3t+RQHi1l3TelzXX8PvlgNM8EBYtds5VNXD1A
v4VQDVAByh+nTAyEPTF5W2hvmG+OufcBjZ5vC7Nqfc5wlIPKSdIUhkj1UyH/k7JQOk8W+h4r4xWV
XMaYeH33dhvw9uphwOulZRglkfXoINLaDLaHMp6Tq9u+W8WH2zDLJl9Z1X/kYr9u/rMLiqWR1IYW
tyAvRWC2oMrp7zscWvocsR8O27gPV1XOWOag6QiEY8jMpVBapNWtPVD9JGPyEA2u52ja+1/kFrgP
/h8CNAiXEGlEC7OTCNnZ8yO1v018V6d/BAFb44LEAXOFlQNaxCiSNTM8xgYkfc2u/+zm3Dd5tAGz
/MzV1hi/YZTzOdkWiOsxp+fUOsdEfLdSFGBa6Jgo/brc0O71ffkHSo0MItI+jpTDTSnHO1LcYbzL
bS1bVebfojBlxcQIAn5rglci42fMe4iT70UV3oZY91ERT0eV6NIbqJYKclN084yRoyfjQPZm0Byy
g0BzNB5Iy3BVkqJPx7sNuSrVGaKyQbzOmt6xiX5yijfH/JQR7mtj/a9AHDWEIdqqGSmqVk+Savsq
tf20Nvdd7AS3ZVlVtn9kQS/D5bGZsgntyE2Fe7TJPLMK9fGr4342jF27VXm2qmtIK+PRin7HK4J6
u48ljwgMG+HTLs37Q51s0fStb8xvCMX3cNKYt+g11E+C1V4Spydm81eNZy/vXzPDRv2RSfD4J+rd
40QiRycv7p40QtAkmOVrrn3gui+sYkMJ1tYMJhO5UFDIM8cxLnenYOVAh1zopynFeExL/gBL68Zt
/avnXDU3JoHpRO23Sw11HKfDUjsSYrKe9cO8T47NQXODCG6OJ4KlMZTvyOCjebzdCtL8qhO+Aaw+
Yh1U0eddX2cnG8OtOnfeDzWGLw3Fp1oaXtsjz9gSz0BBbmyIfYbSl26YQHP+nA0y6IXjp/lPw9yK
hq35FdhWAkZ/0ybIXlyueEvBc1AgoHjK5gpscvYJJC1Hvcbkc23YWPlVKAPuOVp/Lcw3V4xjPpYd
mGZYcapQcxWUfJoQq2rZsRvFz0SwZuOkXxGCLE9E0An+D0+98o1o4FVc4QBiP33Dx5inj0Mf0NiL
7ztvmUhZ7NshjIPx2/uPyznucmrPXA1DallUWlDidHQeBkSPaozK4RUYFPt48utWLzYeV6un5reg
avgPbJ394LQQdB7vhP4aG5//lUDWgn8mkBl3likt2H+D7g0EL8GaPDgfzcaPnXh3G2r9kJzJoiwe
eLY0GRW43bpAx6BD4qEtY6Enf0jiY3Sc9nqQBXkfELAQ1hvYy09fnU/Eg9HZTxf1VKzpHGmFZpEM
ySiz/tCK/HNZDAewxxxvi7gFsxyTs9WMhqnXx8wtTiwdDhh+uaO46GpWb8CsK8VvaZRLe5axZXE7
KvAuHYIYudbI3uo/3YBQO9G1NJ0nOhWIyqXGXsTRQyH/oBIHZ/gfKRxlTyQDOyxBFfyJFM5b0rtP
dVL6TS63iJVXAwe/gYiuLBepkACfUpyhLiBfEfnbG/aOYXT8MjgJ19zC76BtPOlvLx9RK19jlvNJ
z6HqcSlPbgqaUOIebuvaFoSyfJWdNvbsLr4iF9+qSvfzMtvw3lf90bOV+7WyZ/qck6GO8hoYS8hl
icTFu/aof5K+dsh3fxYzRRkJbnB7IeFQp4XaA6uyWJuKU5GBYzWzgrlzfxil+/4qUZSr/IZRLiuL
1Zi8sORXG3IcLOqJ+OB2dMNwrzmjIDK0UdkNvl04V5emwGLVVOigZjyZbf8AYtr7spgPoF74juKs
oCrNLR97C09R8tztMcciRcnjyHoUgRHzDlNyT6B6Jx5H66g58w0jtHrl/xZQjSg5JWbHwtjqp378
rmUf8jK0yBzMmy1vqzbVAn+dwxZeEbWSDuOeJKnsDnruPJTunoM1dIuzfAtC2atSFE2W1I4WEn2e
rcQXZlVNszfmKeZQBWIyY23Dj1g/WRbmLKFGkKAnUvHN5iI1wXSJtwohrw1il27qGxRbpcevNUpj
LWEHtPwr72tfxP2hsVELt8lnvbqDv79B9f0HVo5dWsCZsbJTwY/CHvdxv8ubrfjM6vKijgSDlwwT
jbfKu6y2UbYIVcF5E6ik+qLDQXxvW8gvf3CZ6IbmUlzvaj4+QWOscCuEUPUKtfgTKjx9Y5SOx+X0
X7D+bVBOrC4cgzDoSENHn7kIfGYWM0Mb4zFHxYSBp4hnDTn1XKmBgM72zSnb6uJaXb4zNEU79bqc
G1TrYJs6546700fiyhPN6f72fbIO44CU0IJYoAC+FCriE+UcTVwn6oLzqBD7yC0C0HYH74exwOdk
g2AOZlFtEYooBp+VRoKbca4DIsUn0WJK1ijD2zDL16oO32+Yq5BDjvNLo3lOT6BZDIpSeEb6mI8d
Zk5mXqJ91qxPznunp0EHXQx/hSKbBOSOKtnlnHLdivMoOUnN9Zntwghbj5JtjYJcUb4zGOzW5T4J
M+3ylmIBrfqVg1CTvaT23ZR9vb1+K9qAxiRLp6CVRd2BioIBc9No931yIuC7YWJvts+iffpXGGp4
uK0jjSHynZ5Ao4EJxZaHobBBQrb6g1ZFwZRzU1/oT6mlBB6EiFw9ieh8SkstHCcRFgNIuvWt+3DF
H0P7HEHQYeEWZGqTRtbySMaFPZ/aXD6KKjnMabbhU2xBLJKe2R0Ei+Y2I4BguvEl018HZ3z8gy05
E2JRvjMEM8pllsZJetLiv9q+vnfmV12vN/yvtXLli6VSfBXRZqNbFeZ8sqpkx6LqNa6moHAsL5nj
hzhBz8boEK/FoKdB20q2rGrDbwnVSW3UnaJ2jGK4LaiVr4Z70Q6oIH2+vYxXVJO/bMEZiuKcay7l
XWtH86mn/W4e2kc0pflanAcWujV0lp8w0DeYWPkxj/SvOu038DcURa2DsqIoxeClKj1Z2hQ4Ig+7
RP8jTcHIWwtt7S7okC41pS7HmM1ZmZxKqLqb1gcuWSC0LWK+RRUUOw5V+QfGUA5vHcP+wKzC+xv+
ssUdh2500ePQ+VNMA7lVpLTiRF+gKds2pbgeB6vJTyOqwIPcbP8riNinpe3nVfa5KsXGnbtqy1GK
QnSdgk1K9QK1TJqRGeHKsE0Mr2k+V7EFwjRwymw85FZxQNEJZxMWEDfU5WYhEoirK9OSU2/fSQP0
APqhk38VerthoFYPF7Vch7gu2KbVCHwVxUZioR3yZHS9n6C8K5vMAG+RDZhVccBagzgv5opQNU0y
m5Q7MFJLVrYInBqNs3UUjnXlY6j9+185Ljow/4FSTBXNKpzWus9Os2aFI7pmQVr71DLqD/ZW+mJ1
8c6glBMVpbU2kQhQrpad+jIO4pp/QHXK7rZtWoVZiOKhcHDCVDelMFrNmCdcIhJjsVF4EDbSRjWA
9QcwhmFiTjyy8/hHWbi6Q21+U9T5qQQHC8H7xW4T8JRs9VmtPaQwbBU+uM5sPLXpIu7ZjVVaScvz
fMpPosBM7Mi+b+InmaRHrfxqOOOeJ8VByumoyerQNft2BvGQFgfvX1IGElz4SnijgmxB+QbZR5iq
RKcTo2WQWJM/NHyvNVvzgdZ2jsFKEHStOSg+VmDoWI+x3iLJUJAUvadVQEqyy+2t07Vmcs9hFCPY
o262tAWZTnn+fXTua+cbKR80+hLXx7L6fHvl1i4qdFWAKsBBYxm6AC5XjnZ2TROXZaeYuKL3+Jg3
byZtrJfbMFcGAyMyHNdBdxysBQoOlCcUHHNNtGhGCZ3mbewTD7MP2+nFjn/chrnaIAVG0flYI6mD
WIUWWiiK02MriDs0B0f2hrpdV+RhOgZGGSOxg/y9A6KFy1VLkrFzuqm3nuv2+IsrEpWM2hudfBvU
2fXh3YFaBU4RKxOoJ7KkFZ8KS+xMtwjzdPAJ2p1vr96V3l3CqJdU5raoF3EaeTLcLx1y3YMzh137
rI2f0TIc9vp/bsOtbJaBOSBIIaEkFFeWsojZWEcYfNZLdHRYO9eZPanL+4hu9SRswSwn4Mw+xRE3
tNoeAFPZeztpHt2xOkRatpWCXMexkOFAYNNEk9IlDrFLq9JnSwsjqj9WxN73TH+pNbqhe1swy9/P
xEFgLB5SsOyFesIPtpY/IG3pRdUWu+IWjHJg084sS0d08hRNlTcM9p60cJDEFiX8KsxCSAYlgM9i
KlduEuUsl3HDMTNlCljKUVzfH9Nh+pNF+w2jJtkIadLI6mp5GjDR0eX9YyH4XZZuUTBvSKPyRdQV
K7u44vw0zyRISRcUMt+VeHjcPjiLJl245DinBkoFMEgdBwgzPi9VIKK9pHyUSBSisYs1eYi3hncb
Yk0SzCwBIRewlibqS4jW4i3hQyVPjXkwosQzs9CKt6a/rFwKxjmIIochcniopYxPXWv8J6rHdjdO
hhXUaY0JRB2NNwrQt+AUla7MbGgqgnRQTL6Vw97CvF0pA2P66/bSXQW+sGJnUqn9cOlQdnU1tjQ0
GieYUITgpD+lRA0mSq/yIvIS/WecNf9uv1TyULfHlNSubLUwqbJXOnaxx5zmYTD4078TTnFNdHus
8345SLIu77J6DCsNs9BG/bBMecvQzj130T7ttpLw61sHmmdMbmEW7t1LdYy7AaHRKZEnEbceoYUH
aqCgrT9kUbWxkGtny9R/Iy1/PzOvkUGHps6hJG0/PQjZ3zmO9gf33jmEoof4kyCmM8Unu8m6aId+
qZjstQqzD/bprGfD/vaWqUfZxYAPipA87lkd3rGavqlQ4WKDYXg8Vkn/kWn0s9n3fpWRdyZcFxhm
wy2iYHdAY7WyRbPuYIIPqdznZO4xA1r/MJCtsJV6slQIZW8M0gwda7vx2FdDGfR5/VZgulY2da9T
XWIe8NRKv43AzZLk8svtRbyOmP061f/ohRoGSZO8i2whaDjy1Lel62mcHufE/abp2ue8QNszOhCP
RUzvutHdopDaUH+VKLZuSqOhbElkj18i/tOtXjE0Mt4aVb6h+oayvDbXxjzvtfg0RcZ9alYPRfnu
vj1lFZVrZXaHVuckl6ckF6Br9ePkNULERXQ+Gb/e3jFV7cF3hTtSx+RoVNYbeAFfHmQEdhqZ60V8
Stw8sAu2G+dpT+QWU/AqjIl6OhcVfJgdbVzCFClqN8u8jE9yap+7OA1QZ/DSplvd4uswDkwfSoFc
DDq8hBmzuS+IrrlhLd3ArOKdGBpPmu6G9duAURWtS6gxttLpT1b8VJc/hXWc+93tfVl7ZCDh9z9J
VC0ra0Obs0FEoSHJR6GDk54Gkz7v63jwRxo009bhWVXrM8BF5jOL3sjEiWuDYYdi83uaUzssB5H/
iW9xBrKc4DMQoyaamXV9FPJUerkjm0PVOOiw7qPBq1GcdnsNV+wBqmx1VI2aSOdeUei0SR5b5uhY
IZfCmT/EU9/q31wp7OhjmdYpF15ma6QLb6Ne1/whKHEOqygh4nB9mVWkPwmL9j4mgX1gLHrRMLeY
VBYmZSdj2A39Ce7AzujGN4uPx0yz/cbirxjMeCq14c1J5Mvtr1rZ3ouPUt7GZUMjp6hjhB/tCe9I
DF2i8s5tpLFVxaQsOpJXLlwPAzluRDGuyeBGPaOllg/6c9w82mXrSXo3fm/FlqujHMErGEWTGtsB
03jHRQhmzewVT6PoG40rsiRNuf3j9tqtioSWDwNM2frS/3uptaacM55pvf5cGU/F9BXsh2TYbXOC
K1v0t0j/wFx1U2B0h9PkUdSiuiPGRDPKeq92WO/fFkYNRP6CsS3HwjNSt13Y4ktpEhtRwK6ENLz9
6sj7pK+/Rmm/K5LuLdK5Z0xZkLI5ZNlwF3Me8iT1nfmdlIFXH6GqYz1buKr1NpSlZF/imqHU2Epk
/HZb2DUt+S2rqTaoVLmLFTSbLEQ4EnOjNdPy81yEjatvuHWrQBTktRSDiRHfXf5+Ztj0PK9o29Qs
tAvR+rGkzzN8oXvTSvKtpOQVFHxHbB/ql5d2V10NRbaVLLW0m7rnYfiut0mAqLE/VD34oAPDyk/N
dNd1Q6AVgcj3XUSRq9wzY/Z7bcNzWPTk7HmNxbz8DuVKZ3PlikijNLS7HClxlr70adLtG8bbsMGs
k6cZRMXvHGvyCxSzaVGjA8Iyh6rVappkse50bvkpj9J7ux3cMHW6YYdH3b3OjeT1tvqsiXiOpmhp
hXktoOboaFgm7ZMZTblH2uIDmXUvi4e7uWYb6a+1rT3DU0N9epzynJs9DTsMU/d1zdaR22N81w5T
8V6Fxe5h5tbSUoFmB1cdeA8zPZtosoOjLvKdRBRzRAVwPL2zbefv/UK3KOJ9NjZNnRdUaYMYUrfM
QomkRuOmECU9zO0WE+CVhV6kwZsN4yrxH0SbL48f2inQrmpkLEQqJfGr5L8WhtJ7iDTeNa59vK0U
q5t0hqXYT4SbBsfqE4jUGLtEZkeCgTRtOm3ALLqlHi/kQeEt48bRmaGE/MpomhB04iwUSf065tI9
zCXNP2vDXPs1JuftwICT7Clp+OEP5EPDDlsmrDtIj16uZWRW0piMGMBm2WJileTwGZjjsb40dv8C
Crl55fHBB7uMja6qQ0wqCvNO7mo+HEAVsOEHXl2si3aA/E1fxtmi4kGBaS0ppj6q69BqKWarx2zw
0s3WmlW1OANZ/n52AyRgX2/cuUHxcWz5abujtPcs+vP2gl1f3hAF5YngTqSQ5GpIN9jYwKVgWN1z
W3zj+p5b8R4ZmJ2Zg4VraHcSDGODeKlbCjFb35jmXcm2WF7VR/6vQ332EWqdpE4xy8qOze6ZYvaw
lPwEG+lVQviieRL5i2TGzhFjMEcbftjaPp7jKvsocl1LS9OhoVv2XVDKnhkHjcz9sOHBr1mTcxzl
6DX52Eey6tpwAAssunRplaZe2tmYGmrn5dJ/0kRkwy1bxURqFm9ksiR5FPVpigQdJyWhoanHbyXG
m5hRX3tuV/lt1e1va9GaqoJnz0VNDPrP4Adeqmo30Y4mQ1mHc9IHUZsHJUJdfLP6Ye32ZBDIwnMI
hY1XtItDQdlsF3WoxbbjNzamK/YRJtDAQbL75uiIrRz7qn78BlSj8Vk0Ohq4m+rQIPdD/WRvjSRc
Xbez31/28PyIT6nZRRn0j85xV3tyLrQjr8y29eIh3qr1XrP/sP4W7jX01yKecQmmkwFMCBxgWW2/
lHbsTcZ4J93kGx+mI6zAB4xE3nidr64fahNQUEmRmdMVHTQ6h48GzeswAdOjR21yrF3t5bburYnl
LuUwSGWhJkZ1CEp98RrTIv5UZ/jP5zrTGnc/xhGd7JAmXc0/W7XeWjCfmUZGn6NPSbyvIuyX+Tr/
BGUbjWwsmMS0hDAvJxq4MXgymnEk8IIwPPG2tGsacw6l+AppY3DJx1SEsa7HeGqVRtCWutwPOBbB
H0AxVHXi6jZhRZRDbY/WONG84p+GGMQPHZPVx7lPf452vTXRclUohiISRNhscsWjQhzRo4Jc8E+9
E8NsPNT55DXR59virOrJGYj6uhhSVnOEc8M8t/dTk9geryzUXibHNLG8mccolN5i/luzwe4ZprKE
dDD7yGE5bLCR/+id6cEF9fLoSs9Bydtt8VahEG0FwTPqPHDZXJ7uvhrNeMpqePqjawUS5LSBrKYq
cJNBHIiYxAaeWuj5t9KfASpKP2Z2V7uY/46zbQXtMO5qR+yJ2cDxF07QMfNoL1N3R9e37CFAu/3z
bYEXgVR3FrUzCx0YpmpBcy4FJmLsDY1wGvbSCkg6+VpvBClP9rdh1kzYOcyiVmcmuutYTYULGAc3
Z47SS31iGxBr15rrmnC+llkRiMhdQkgzntO+4DhoYB80ojeSRR/Gt7KTXldvVdCsrtoZlrJrDRGD
Uc8JDWNWvdoWSFC6dF+PdCumsLyPrnbnDEfZnaTLK1MwVA42WvVooVARfHR7vUw/p058QG2uZ87N
Vzllz5EYNnpUVnfsN7RaAkyqeZZGhEOX9OmP2rR5oM8j391Wi5V1RP84PP/ldjORhbjcM5DJRBNr
oBaSgvRp0PcZi+Cxbo0PXVENhnfT8pJx8UJUHxqR5qCAJtfiT6nQAhMUXW7GfMzu8qv4VaRbaMtH
K5t2gaaYSGewM26WwgxH+cWMMF8YTPTlHm6xN9sPufxWdXLjjll7fqAoDWEXA+xM17HDKatiZo6t
GWr14DnRl6r8NJgDfDoEgPr8tTf5J0d/qwsTLDry2JfsKab0/Qpz8Q3KEW8q8CpHaGsIZ403fm3W
1c4toaK3NWZ1cc8kVTSGY07eKMqxDWnD3eHQRqS1j2WCSThvIDBICrTBzY1hpb6ri1w+5w6v259a
U9XRhgux8iF4suqOAY/dQluh8iF2SezeGDuUxiNEqkWeqd1ZY+yn0WNrvnAaOGmz8RRZOZHniGqK
uuNFTt25aMOkZXH8JYGSlV8cHtX9FnPjYr4uNRgBKPS5owKbgkZIJfexeY1svqizkDWT55Zh0x+j
5mlCjdvtzVQLEXH7/ao1sdCQpKOdSxXJmAoG98GOnsWu+0CCPMgO+ieBxur2EAf2y220a2NzCaYo
qAti8a4sUH44IFz11nLXiMA0YVXhjIkEW5Xsaxf72XEwVc6aHIy7LC4aWIHY2Gfip5U4CXJpdufZ
GfELXnq2aIOWaP9l5Xw0RvL1vdKCPwalqnjhoXwaJGeXppULmddLW0RYF8kJvakPwywOKYp4bsNc
qwrYa9CthBpq9P3hfy9hGlfYoCoBk5GrFV5Oj6z+MFk/I2sjLLoFo1yEfa+BZ0YCxhhDNhwz5z9I
xQh3q7ln7YiBUcBFPgkxHPvqUJOezJipBRuWJMwzHdkeOSu2OF5XhIG79Q+KqvWZafWysnkVVlX+
YrpPXUyCgRYB07aSxysHbGkOXpoysT0mylUvt0cXMysTkmg4YP2rGVSHzC/Rceo53kIIVW5Rb66u
3xncIvmZm1e43CYdo03Iug9VcmcbGw6RsXKTg2WIERAQgpoAEZlLgJFNAxeVXobupzYsdrPHA9tv
w2y3kLEyPw+Sz66fv46Yeo8gbGjg3x1MCT+0B3G8rfnX5oQ4iKAg8Ie3AkjjFM1PkC9Pk7Tuwzp3
s9jdt3Gk8d2sR+gkPCLD3HfllrlcdkuxyzZCuuZiLhnScMpuEpQADJTEaVhoGObVEc8ZPmdoFHWq
0mMwMx1vPW5+FdOPZiurtBjHW9DLapztbByhvU64gLar4UUnxz6aH83i52hZnhyGfdfVG4blenmX
jJ2J5AScNlwUyk6nJpGtkdocVaLtAXfEHefF98E0X2/voioXomCo3NUxlwHElgZ6Wi7lstNsZnqZ
2+j3cHzKnvVe98vpL5K/WePd2G2F+FT9VeBUrlOQ/Vd5b5f2MTF1T3boq/uG8gLQjnmNvnWLr2Bh
7ZDSdeBZL73Sl6KNvXRpO0K0dmgeWu3jZCWHqSqOjR44W0yNK8u47BNcbFM3ERdTnuhuVYkkbSr3
2Nq14ZGYtH4yJf6oNcQTmjDRPxPvqYi2CovWZES2DK4dkrxIiii4VSFbIZzYPfZDeSSFG/BJmz1h
V0c9G+/M1Nwi7v9VKXd+EAj4n+ESWSAdgPnBy/1yVWWid2XcYyZc0hWDX8f2PrZSJJyc+GkaXUyh
isz7iM9tyGpraSgrHrqk+qQl8309F6hrNWswJaTWKUucB9b1VmBPThrMtDyUTUmCpm4jHwUCeXBb
z1cs84W1Uj7bnFkqrT6vQkGzPUcLn8u3QuXXJ5YspV2LH4DMJXrDLlfGLrhpdb3WhEQ2XqtPXo6a
qKQgG5KspTncJUK+2AdiAekSZ2gtl3OQK4TDmHzKEzzo/qqiKuDJfDRb2yd56Iw/umZr3L2qavBV
YYUAiTrUxQgr4g1Gag6ThnL1Mvk+s8E3kt4Ha9muLz4MyVZt+crFDRcc5QQYi4TW86sDhUJRInvd
/dszNsA2vnjG3c7CBI84KL7cVo4V0S7AFONeRUaCpm2UYzj97KV9SMzQ0fexloNm7tttqGvf50Iu
lWhjMIwILJiAspPnXj6VGCacNbuIbcAst8PVKcWDwoLpMxjO6aWOxPqM+Zokco6WLp76xD6KSrub
DXByo7WFnXo5fbB6HD7ijlvNfOpJg4H4NToCtd6ELC7CJTQvygYc3Zl9zKbUl5a4Y2JroLrKSIUw
8sISAeqQX3FlXFuXGM6QVVmrD84xi+fdFI133WR2ARJiHhp4LY83xctEwEBjZn2EwKG+j4z2ATNo
miAp2V1j97l/e1tVDfr1QaCCWcIrloG+i8sPotWcFoxC6Nj9whzpScEx1vTZzULDfroNdXXVQPbF
pV0u7YUtUAmvFI3WDlamOUe7yXdzT49DbPhOat3JrPsAdo6MvTsMt0gHr3PplSPmdXJEl3jGOtPo
HIcClIvxtE+cHqEW9A7n4Nlp68LwxmTwUX93lO08H28LrNrVBR3sRSjQhd+HTLniCeWWZEM8D9Gz
3uRgX6+CMTHQjrFFrLKmt2cwtuLPRlmM4ZMVcY4YX+6bTfPFHZItDs9VUTAvDJ0QcEtAdnKpJn0v
9bLNXHbMaRVQwo5OLYI536rXWTn9SyoeTgFmGcI/V+wZWEmEFTdV9IxeiAycmWPcx34vhWj3oGR3
Io+1VBeo8hQCcXdpL/06sb4RIFo7EucfobyFkLPjtFmORA5aK60ovYk6R2FkGHCX7TJMF36/luCp
Z5GF9hl5PEXmorUnU0QWO2qDFrA2PxQjD6ZxCm/DrEgFRw9UYGg0h7aooSHky7K8nWZ2HKLpxzR8
jKrp3s4s2Nd817pbhCUrG3mBttiC81dHZZea2Q/sGFnjuJsY18DNlFqPFteM/ZRFxW4ozBip+Lr2
OnfT1VhR1wt45eQhZTHglzt2xAToe1ub72KDPMytu7GmVx4NTjgcJ6Ts0LG2lKooe1emrizcmLvH
Yqb7qnir+r+6CdUqReeXibh3Wb+ruMeKrYyhehnjdkK/OciUQOqAbjz1qsqRQYhBuGYf+5RnnlOY
gz8loMcwWPHfac6aDcu9BofnAQi2cC+jfmrRrbPdNLQ+Ec2EeC1aoaqDMAtkDJOWWP5YtPmjCQO0
ES5YBQR1HgqmTGTzVHqMXhqgu1nOBOnRdCXjhyoTn8u6zb2BF4+3D8aVx7YsprkkTDCxFQ66anRK
MnBLpF30LPd1uMQy5XH6OILpcIllkg20q0tQAVOMi5hAHYjMiX2kA40DRsWLVtovbjN+mAwMkxKF
65mpm2243muo6F5zEfPQcRuqnnelRZYB+g/72GjOIWlnj4wE1UVZ9tzJAhVNXyiYxva31/XK4EBS
FCm6NjTGQHWVcgYzcL0b41DbxyGr99Q5cYs/NW351jhkh6jgO8nSzGUXwV/mWCjvAIekehTNKSkw
/TmPnmewWsiE+S7YpjMQf92W6sqyKDDKUehJE/dkwOVQJMjSW303+HPSjmAHad85d/dKIsWGTmlj
To0JF7h2nBdQ6FLfdLNqY5dW5cFFixoV3HmgBbk82laS0GZsIA+rhj1LplMCwn5cUhuWchWGofwS
fpC5jCK5hOFpr6fNULMjp1YemNmU+6YVTXvK2u+3N+gX1czFC2LZISSaUORpwhNRjVVTzSPSFlg2
Kyszb0aKzROpOX8QdNZ/tqJke9Sb1vuhkcUXJAL4Qer58LnXaP84VPp/cibBC2v0RHg6SIeCphum
EFnU+I7xkT0mGm2ex8kRr7c/+3KBkIpCRJ8hPIo3Dwp7UUR2uUAFmPKbxGkomgjA+j40vlajeOD5
NsjlkbwGUTxwA1bUKFkecy8CgUhRFZ7Ds73NHtOo2Btj867YP+CcJQLIEPFFFgWdmYpuTW7UNaD5
nTkCZikiKJp7hGEPuEZR3WjNu3cKp6Apx0UfrIGhNwnzGG1B2CumDphB4rbdrhVyGr3OwCVpVP1w
/HewipnT6q4E9wcDrDOLh3wcA5p2u8F1vmvjtAM55oYButrDSzHVqb6jk4MiFD4c93jenhxe+QVo
bFGmvSuQs+3TcaOEfhUPSolWXpDtIHRzqZgZH8eyIibwpkneUz3z6ym5byL9fsRsl1h/H7vxL6Ux
UM6C1y4Cuwai5Zd4aPWaRNss22iAaeQwzIm2t+vy27t3DTkVTD9AExLKmNVMTq05dSdhX7kXt8XO
jMAcj1inyxwMEWn9gScvf4CHaCdeMBglfO2wzWKqtEICr6U1/15jcq1Hco0/TCTLAyYy9gAf832M
kf+/lnBsMPwJXMQIa1yupTYjntG1LX12ksjTjQMKeTyEE72U/7wtnlLHcI2kWJauEzqJ0hzBA1k9
1SB+wrPb67UHu2F7JJc8C2PPXHoXua7f1a+Cmt6Q9oeNj1hAflv+Xx8BqmBQ8eCRs7S0KJeMkY6J
2/c1/V9Ser+E3v5m+3Y3k9LLub4FZl2uraljeNPY5Dl21D0hnICu2J3Nnkqz8GH2PPJGta04rfLc
WAREUhDnAk84ghy/+lTMRYNaxSRZQjQ681pb26fmo9OikTnTPNQ67ytC/LGGe1du5T+uxQU0hYOF
lPHSUaOqUiLNXHai5B7lOkrcQHzbEp/2Pwsr8qKFSpHfD93/kXadzXHjyvYXsYoAwfSVnKRRsoIl
zXxhrWSbEcz5179DbTAHwxo8+d7au7tlbanZQKPR6HCOjG7l3PkAvQklw2nSZUK/EpwrSEO8eDQ9
0JZb6MIJ++8hIB+q8s3PMsf0ZK71XEd4HiSJbdtAphiFl9MtDTuPpUUDWDHg2tSO3RR4WYEjLUtd
0qLPdCzWwfigWL5z2W7Prn40fqp452gA6DOnlpRTscDnS5Dtw+ylo6Rx46q9cgjQxOWOWW5JRE1G
eWq0GNo1J89q6WwCRT0VNeRqaHDFQzWnAahaclu0fYPBjbyu9fqvy1pND5m5KPC9oC+R2qi04H9n
GSPMWmh8NBP9kcaVU/4ocnutqztQnEsSmDI5wjn0I7PxgMFc+Q5YCE12j8cpmggx2i0JL8RdMgAW
hIKVCjBFJBTP7qUySU0YI9cfa+Ya9W2AnnvZCJnAYoPxXkThyCIgU4inNlKkwvbYSNzRluVhAEJ7
hjT+sB+IAoCHj6IBq3H54ndkxZXa5RQnv8jcePCcUTFcboEJJZcB2QsP438/B74UdxZS4mJt0Mf1
nNdqhc9B8mqjBXiJW8M3XMtOaPcbxQfOUK65bIzWQdu4NH/DyJhkd5eXxMSVSUw4vbNRI0aTUGl6
mvuOaf2lh495DyLLNsPlmR4DXa2dwGue0Yu0yeo33xsdG8BXdqXTte5rW9Vkq8tWfWYFKOggmDVN
gK9NfxN2qAC6c2LZsf7YjneR8haGq1L7YsBlYrkxRAxDmB7sIAM7PaNFqZI80T0YdJDeoxI5IHEc
pSGIAUHN/bV+WAMojafChKB5CBstCf0RwpRyFxHT0aNtaUreNqJfnYRMLFOfmHWIuYRF0+yUtPpY
wo4shnQYad8Ur3frwMaUX73KwnbTJz9s2PXlvSLncqdGKqR2bBQ2EP8IcvPI8vLABl+Qw2obc1xk
2FQ2alYmmEfM5lvKj0rUOaNtrFie6W7g6w8kR6KiNp+HstmTyLvrMJZakW/G8CNrAG50+QNFY0Ke
gmCaBy7FnEYDxSyemSjUI16qPzJlnSrMQd9erchmeMQrVBQi+EczLxq1Iiz1YT0IyQiAsH/o+WtI
UVELZAhhCysOHHRsMYqfiBPE3g+aZTWzOw3C4vB1AC4r9QaXaP4m7xrHs9/9MFgXaiJZR/EK+FTx
t1SxoQdoU5xg4BGwzpxkAMhZ67xfeTl29enyhp0FYCa68hCOALVSRU8WRkNOzyaeFHbd2T0es5h5
HDaFlQyu5hOC4f6CbRSiFO9REaPvskyHjYm5vVWXGIUkw3FmNihno8cTmV8V/0cH0+lH1LFfcL8O
9Mci2eEmgg+qG0kJ5FwEHg3oSwZoDDITGIw8FdHU07AbJvMeMzNz2rRfpQlz215GZ3R2w0zddAgr
QQ2HrlVcr4IqWZ+aOfE89k/EHq7jbf9QrYLdVCyXtZFOvmwekUzCLNzeSEuYC0llTHqOWTtAWN0D
KmwbYtYR58B7HLSfBfmyTaLsiGlf4OBi3BhXp+DFR5+nFMNe7NEDFa7m6MYzUb757KumoCNagNGh
MocKLrQ73acyVLPUBMTgIx6ROb+ufvDh8bLJn1kCanGwc2wQwv7zuRrKgQ3QBRYkVNFWQxN+2G3M
cfs1ITZ+8YSgi85A1DXOiv6k8jJwZfn6o+pZ2ypPrvAfOr4ta3kVdfkUA3gmNBwBuxw179PV6nKL
RzY47R9p422qKl35QXwdSdkoRTvD8wE9ohZibGRUJ5CTUzEqhk0tTGCwx1B3muobb1ecY4TA+4b+
LQoe4ctrd3aGECtqeBpiEBuX7FQ7PRWnFWavgFzj3zOU4NVL/9+t2IJu6DuGKaOPEXSoAFM6i+qD
IVJI6vkZgDLeDYBGND/H9AfIBZNk234NScv4RxaUY5NZnBl35o9J0il6ekyHax7eMXtrydiqF9VB
QmaSoZ8Xtnw2dCpYpNMjGb+lgO8Jn6t0Mw7rqrgnYKO7vFPC4+tvfWbCpo+ZVdEKP07GIdXSI8iY
V0o7rjuvf/jfRAi2kEVG61esT49dpThh2m/bvJRcDaK9iWqIUO8aIWmnJlgzLXH9XbUNVnG77j6i
O5Rz3eY1iSQht3C7n8kTjlME+JPErml6bC2U/+qbuDuEnDtj9fPy2gmB0qccBPR43GHAHx5PWDvu
qaHF4skWlCOqC45BK8cwtkhXERm5+KKoKYDA3YCeGDEwZSFyklmLbUIroT9Q17BeDFBEEH8zfK1S
/PchsmaiptWdGV2npoNG0y49jtZfVuimSubYY+pY0iBMcK5/L99MkHDhRWyoEadBJ9PCo4wmmO//
S1Xf/2CPZkKEIxQZGU1S1kCbWHW4/po2Lw0LQcS98qSInAsKMXhTTZtuJfwlxEB2VDa8nVaOh7Gr
Y/SDUCTWpEm9BfM+ESPE536beiShWLfW/Ciiby2/1soffvfx5YU7kTIpOzMDMElVJEunhTPBgPmW
+ge7T1dW99LF9fqyqAU3dyJKsDiblWXI9XbyQT+1iKyzTBYuLHjtEwmCqYFFKuqA6oMla4sV2k03
mLZdD7htiyjdBn644ZRKZuQWRE5TC3j548QiHhJEVuAvtwOLQ2S1H5Jdp7129W2m7I3mTku+FnJN
J+lElmDkGQG0Zxsjv0Ha1AUt+HrEK9lLZPu0YN8nYgR/13s9KdI0hhPiv8xxVWgfXiNJZSyYArod
GYboEaUicyxYnZmNgeEDJu8IeNlV0TRPsW7IJmUWzs+EQ8MAgIDAHsWxU8vW0U/XN4HJj1H57AE2
ZVBfDH3Nwbx82awXl2smh57KyaAnWnpsfsz7J9vC2AbqyqOUsnThZjjRRnA6yKk1FZJD0AZTWbx0
Ff3YcBzUGvn2gEpUWtoeNKJi3ZDTAhWfIIz2Q8yroeYwNGPdxO2G1f7u8qot6TMXMX3C3O/EqjI2
Q8WPHJeOMaJDHgztYwiUm/i1lZEvLW3RXJhgbknI62pMOn60hmoddzcJxswCVqwvq7RkcHMpgn/z
rLIsNbXkR1t/r7WVhwHrIPs1WF8bafu8uVEA/b07gsvBtDMoPHXsTgIYgwo4ynEh68iXqSJ4Gj8c
QQXDW37MNMvp42e7pG5tr0nwcnnJZFYguBqPm6WFMWpsTFtvNf5mZplbAfzN7/N128hKVcvSTM0G
ENsE6Cd4BKvFi9hMIW00r3z6NgbPffeDsl9W3UtMYcng8DgB8x9wZfHYEw5Q25YdzXQ9OcZAl2t4
vQHVjcPUbnt5+ZbO6QRQiAKRhYEqMRJBhwESiTRPjl4cr3SwxRumrA18UZOZCOGcZmHhhRyQ/gh2
Rpdz8qp7L6hu3l9WZFEKwil0EwDa/2zQpMAfYxoN7DKDoW+IQRsHCcENIO0kN+iSXWPKDgTGuLAZ
GBlPvU42od8g8QsWG1VBnnk7oh0s026yTOLdlvSZyRE7r+ucpRYGFpKjOSq3fY3aq6UHKLQrEn2W
LBoNQtOYFjAGAat+qk/aZX2dcyU+5vW2t++1doOCTzjcWdnV1zcIjR5AScILH2hCgkFrAUajeBAm
xyq909ttifJnr0s6IBcXbSoGTI3IwMgWNmdEWbLzNTM+FrXmNLp+Y9jfa7OUBGyLS/Zbymcmd3bx
tJYK8J7Yio+l8e4NezX40K3XvLgbAOx2ec1kkgR3owYKWlQKOz6O6YEQvInxbuTW91L5UdNBIkuy
dp9v85lWSZWMlYVBsCMLYkDbsLUJlsFar1aXVVpyOFMt+p8tErv1vKo18mxavNp6J0H4rS8tiSdY
PKGALseAM0PYJo4Dx03TFGHUxcc+f9CjTYyVynsgbnxcVmRxvUBKh/TlhKIs9gI2beg3o83ioz3G
VxFA4HzGb+teRt4gEyPco2pJfD+OaXxUSHPDhsqtI7sHGUH+tXTv58sANFb/qSMcnUazIi0OICcI
7lLtiMx/QmVZKokuYnqHWl5mjeWAJbOutKBzinCloMf8f9oXMUWK1zatGOnj48RUma4p5g/g5P5A
CChkALg5VTDOytc2T9MyN+r4SJXOofWmooo7ylzzkiHPhQgXp1fVI0mMBkKK96S+jlrbLYy1Zvb/
ozLTts1Oftb6Zodue3gZkDRHabw1I7qnkWxkSabO9POZmCYoWoVW2P2qCF0vfTeyAGBha6+QNPif
WRkCGXTbf1JWobYvepgstAfNbnLIse7i3GXqL00GLnimiiBC2BnMC1W5FUGEHn6n7S0xctxlKxJI
rjOxJggfdqqKsDMacl1Wl2bx0RtBksZcu/nJwveif221e4PcqPF9RMlXreFT5gT9BTwBcAIKd05n
k0oJEph27L9ysDFQugYdl+QWWF7A30LoqS2Y6WBlYQfTBor5rZ8V6zAdVrkZ3jfFlwOpSR/E0CgC
Ih+KtOipqJQDpQA5D8QEyo2ZvIXFbaZL8taL2sxECNrE4IFOygAigugmNN2YP/bxlZJKWp4X7RpN
PBjxxNDDGQDPUDc8bnU7Otr+ddU+mNGVXsjQJGQyhNsmb3Ta1LYXHT367Nf3lvl99H5d9s9nMc20
HzM1hItG8Qo1bD0lOjbDVVZt/PwmZ8da2ydfzoRDkGmiUR85anQYiRuPIfGiZiOLABAB/gp9p8Vv
Oc2cIt347ctlnZYMAPMNyEVRNBOe9dX4zOrqsOmio490GvD5J7yDWEcbLpH4NpkgYX8GbltloLTR
UWEfVNvkWeACWcqQJghkcoRNCkau1ei3iI5W9GSg/GL2m7D9aYTpV4POaY8wn4g5etS0z4aHao0G
RpTW0RG5UUfl6a7xH1Uj3VzenulrZ9X5Tzc6lyK461FT2771m+gYgrokzkC8DGwNA4AEDXnKybbv
njVLBsy1dJIAewBQAiiG/lZhBWO/RnVJw07Z1dsQvVAaOJXV/IGvngkRu1NIYpVgL+ujI8drKusf
cs/H203idxZvobkUwYOGcWRNKNKQggZkPR2vGq1Aou2KRpi1QG1Jwx9r5muTl/+jeoJf9TMWGihm
RcexeyXVkwFwG2V4u2wbi5b+e5/ERKXnD2bIUhUyzG3P3bL1V2WP+qZMF5kcwQYzr9TwKMVW0YA6
JnGL4GMwY6drZJ1fMkFCzNDr6FP3dSxaFuCdkO8JqGk79FQHafoHl/jcLqYvmQV0GiqnJDYnu/Du
dLARBPWN3j367KvvOfgIPONAtotePzQmCeYHfBjPr4wcpxe4ED7fJ+bDyN560JNdtoSFE0tUyAIL
JQOOgpg8UNCOUvs1j44svO0UNEViCr1iEiELuwOyK7SwAUl2YdhdqTBvbo8lzKCsnSa4IuwWKHpe
/fR1XSYWWmBNqDbye4L3Sc0BWIRGFB3V8b7IMWZuXY1SyiaBPAlpZAsV+d9SzpgcBhYEKVhnjw1S
BqU3YMT0nWj9qsdgbda1rsoPvrGrMCGlJt/t+Blj265hfle1butjWOsPVJ4e4uiLQXwhdhR7GDG2
E7MNj2y4JyaK+MmT4v+6LGPhIiGfj/1/ZAiHuAH0VMxYFaLNYnBy9Qa3mjOqDzovXNWKXUu/bzVV
Yv4L8dKJTOE8K9O4cqNDZlSH+8R60LQ3rflr4GzdtV9DTvpnQ2drKJxoPrTI40ZYQ2X41mCcBnSv
sQ30Zoxt1sn28lrK9Jp+PvMepm+xEnQw2C+qgv0DjeDDQ+yHLun8dS4r3yxsHBpxUMNDv9w0Byn4
EHuwBq+2eIgIwFwnLFypqfKrJ/S2Zt1926uuUUJqpj9+WccTscIFxovArOsB2EC1ojlWfj2Edwb6
7K1x04311z0LBj0sYGjYgCQ5O/IYaQcCjZeER5ReH5Hp/9b5/a7NfwZBc3VZqwUfNtWO9KkMAo8s
dqq2LcFQW60ER/TFovfsIeWBE5NvXSGxkCU5AFZBDQTzyqjDChbCIxQsk0gNjhXZdzqqEyOmVzej
LPO1JAax5wQqBzAXjEGdGmIaeEXV1HVwBOWhG5ff0rR3lOLFkMVR0+8RolBY3m85QuxeKEaXGQbk
5ByUirZrF9eKmq4YRyzwdZ9xIkpw/6jqJGo/VMGR2699uO6zfaxVTlG7WfH1iwb9tVOPICoI6LUV
vFOuIxa0Rt1H+UDf6QCDjWrrmlMZBdnC3XwiRnBMqdlYYWha/lFp0nVWqSsC7OsA5HyXLVsmRjAF
alQFOiQ8H9WwV8yfkeIlDb6aNsZrdL5gghWoeGFjrAAiKNmpg7IGQy4p1M1lPZZMDcATaHwFFhr6
WQR3F4ZFr2ed5h9HlPq9bqdED+r0b/Yzl0ExLJwejHxNoIzYf/TzCkumlElujIatHDzMgSrllvXE
bfS11UleIQsqmdN8K6bZgPJ0VnfzmhbsVA3m18Lsoy3XeYOpyOQnUIlIIkMgXlTptyix9NZ6RVAF
5agckvB7ob8Cps81lFWGuZLLuzRFC4JDgErYJ/RIMGCCCUvH2rzBZEmrHGJdXQ08vQbR5u6yiMma
LokQrE0foxLsP4VyaIk/DWjkxZZXrdN5iKTNPQ1lLJ4yeYLjsccE41RprRxSHj0Ca83xG+RGMzQo
V/pumiuIbVn71MKZna+iOLROWR8YBYWK1uivLMUC0qB/heKppN9IJkY4UujRauH/SuXQGd1ap/VK
p62jqzL6K5kYIWLQY4txo8ECRoiIdCt5DfraCQsZL/KSiSO5C35rzBEAt1I7vfOYkmMkXzHZY9GZ
rm3zHaXZMyher0ujl6SsljSaixJi5iHWTNCC5NgfTXUL1JVsMqyYJQv/l/zDXMz0GbNw0o8RI1MQ
Rx7i+AnNTfZwk+Pha9PnLpVVZWUaTYs7E8XHRjP6OlMOfKTfQyuLd9XUemQOg7e+fHxl2yR4CEr6
qgzKVDnkyuDoqfqqIoXUZPTKKvnzZVFLWR5zvoCCq0g8tVGQ4FMOtDBWQ+ZvCtYA+SndxHjDoavw
LgGCgQH+LjXSZTmLJU+IYu00DIIQ7IyLoWaNUZQVh9UH3Wow+t3A6e6yfktLORchHKzA6scuSuEm
8sByxuZazz2AzO1KPG8uC1qyjrkg8WjFVavzDtYBZGTXQH9v1xmuMsgmaJc8LeoZyDVPUIBnzLBG
VOis6LBkTUj3qhdtC3Njmw9hru65Pa4Mzl4u67VwwHAnUjSqgjEY/xAOGKbLvSIEycpB0X+wfpth
Vj0vrtvoWg8krvZcElqrMNCJm15nuBmFS2TMq4GO7agflPbVNPeNYTsqeWXaOwtkxa7ziYMJMxJz
W7ZuAuAJ06SnZxkAjjFrcC4OEYAlBuUXrR81c8RsTbttfeIM5a4xthXddcp9lssA7M/38FS44EhC
hTaFWkK4VYIIU7NcrV5bvNh6+UOHs56NEle8JA+0yICzwhg4PetnNX0kOtUI8jKz3ITDNk/IuvKe
Q/0xb+7xqpPEN+f7OM3mT7AkE0DlWWhYj0kTggFEPdBWcSL/Gg2o1/m4DhQfgBKyyEMmbNJ95pRT
dbCtPCbqARQVjuXjLFgoWXQOH3/ksilJAQdqypOcaiZYKLxkFeT+qB7U9AWyzMZ2WO+waNhkGdtH
LdSsnQgUhGDSwET/2mJH7GnMH1AQ8vC8NAe605KPDNOrlw/puZfDhwEKC0NiOoa3xEPaAV1Z1/pe
PQT2bRCuqtpz03Tf5a+XxQhYs/8swEyOYLnU60uKrktsLQju0rZzu+qlMAC9imhPBb8xbR5YRtfa
uLcTwDMqBBnA+4bLuvVFbJi/NwI5HRTzlua4SG1RPzBz9RB6BWaODbQvuOaYOBVCjbF3Q7Nfj9ou
T+8aO3SN7sOSZXgWrk2s+OwLhHtFy7I8yetSPZDiNk2eQ3Di1fdDUaxMw/WtQ4s+ew0Gf3n9F7aZ
YiYTuXBmYchebH6PYiwMmG7owWxf+3YzdKUTUleVvbkW/MWJGGGX27FhWj1CjFYWjjGs0U5bhved
Fjmhd2vbshLJ+c0JbD0NeA/IXcAVi0k6vzExYDbq5BCU9ZURkH0KIgE9lj27FhbvRIywY1XqNWqH
rtdDNAy/lLR1NJ99lB3ZYFlXl/fpPK451UiIBTQLNVRAk5KDn/Nt55XPuZ5ImhGXtUGXsIU5V/0M
xqYsONOR+iOHvnrziw2v8SppH0f7159o8p+Yz2Mwc69ZB4DlPoYYtCWvJwYww5Sh6C9v/28RwgsL
l1bEowz7ovvZZvCU1yJWXZ/L+kGW9+S3GGH7SR4bysghRm2s1cQ618X+1y8+tIfjbYX0KHAwROBD
vBUBfwCW0AN6qopi43u7Mf3FYpfakgt9cckAnAQYFYC6nMVkRZA0ozk9q2l7U2OUvlD+AqPQ5vLW
y4RMFjjbekITAlxBHTPHxbdgAK2d91dITYlHWwrEsGa/VZnu95mUKvL9ilaEHMYq2/h9tCc1XQNS
4wcpo1XQdHvgU35Pgva+0BXXbO31EMie+ItHafYJQgjRKnpEgnEghwKIHyve2B8D9VSXYdxai5ms
KWEhYDlRWIghjB6QWwmj5OCpz1q44qHmsOSvYbjuBhm3kGQHxTodcAtoyfKeHKj3pPa5kzbgY/p6
+RS+7vfq6cLxpUaYkLLpyIF5d54fufEbA4PwZVOU7JAunN1k0NR89KFImOzD+C7nVyNyWtn3y1Ik
OyNWEv0cU5OAloZL5Zqr6+vWP3jkhxo8svHxsqRFfQB+gBF04B9qoiS9LjTPa8vpKjJckvLbQG/e
M79a6RNI4WVZi1rNZE1+cXbA4r7zUKhpyUHLbzEyx7LvvZo5ORgB00pSfli0t5mo6eczUXqm9SzG
YT4wTrZZb16zIlq1vFlf1kgmRnBMgBwlepQ2uF2LOxszuuiIGwFYd1nI4nUx00XwS9agA0w8rOHL
fXVrju0uV2QpdJkegt8pmZGNlVGQgzLGbsj0m1F7UJT66rIiMlsT/E3WpEEFCh5ySO1bUL4YqM9b
6HcZ/ujyMwBRgWokcF7EtrugjRuj9yDH7rIVLX6o0Z1HAAqXta7fShpkFzcH7fdsKt7ZYGc7NTTu
NeC+GlLIyq2d5gePNgskV+ySCA3vKXhidIecJenbBgBWfRNCBCeYkzTvUM/9fnlnFkUA/gelTpTX
z0ZwysGkcdYEBE9XNKNZMUhCZI5zWojTOgBGMGcihKNS9x0QHZHQOORJ/YbeUmDYKVdKW67CrLrp
MesT2bqjGKrEvy1Z9lyscHjyoiWG1SQ4oVFyB1roKOXPXdOuL6/fkmXPpQjnZ/TSARMligp/fZ/W
YMOo3aHaxqpkmxZeQydrKBhbFWqtrkZQJsiDNS0+ivo+T5Fpxsh2/tCMq/9JKTHgHn0/qP0BO2Yx
gKomzdYy+J2S/1UlpmSTFs3PxpQzoFdMlNqFRwquJaWrY0s9+CQHBGC/tg3ZbJFMxPTz2YXAmpGo
bWerBz2mm9HO1nn46/JyLW7OTInJEmcSwsYY076CDYCj3sHz0Y+uo+QnT1pH6d1I7SS3wqLJzcQJ
54mneu1xMGIcAHHlhEO+Awq6E/j8Ks2s98uaLZ6hmSjhDKV5lhlxB0NAod21zAgEushuxbLLdCk8
QD8H4AFtlQAFVgjfhl4bWhDmqocCcGqJsZ2oiXOCTjtHShu4vHi/RdHTvUqDOIn0gqoH2zsq4ybV
k1WjuDZ5+pOF+y1GsOu+jOKcANX2QNi4q+13ZvRrmlSSt55MGcG0QbrYBuUAKRkGaJW23aSa98EI
EjKD7MWwLApX3YTQhjS84IDsKuloEapIcQ73Sr6KLYzRftiRDF5s2eD+EyO+FkbC+95MkEkFafb3
MUNvbxy991r+R0fotxjB4DILmQtbQQ41o5bTWau+G5zIe02aPwhGwXSLbDd6os7JHDs6gCO2wapZ
U26yX2UIRjRZM9vSms2FCFdQY2rtWHKYdDDSnQI0U79lt5HxB0lu1EMYEn6owICZUrAA3cjjOvCR
7lQjdOfZW99+DEzP1X/Wze7y4VlyBzNJohFULPEVWmTqgRto8K52qY5uge8DYJLGTNLZsbR2E1oI
+tMQeZwFcZWVVhVwg9RDTr8ZeAX3nucCUG91WaGlKwi/HFihwFY8hycOFJA1mGaiHho2rNS83dph
LhGxoAia4cB1gV4oUBGKjcqBxzhe1xBRIkNaBsmaIhIh0bC9rMnC1gDP2QakofpZtRIOTl0ZbTPo
zXBo4+8Znm8R+e5p7XpgVzSWVagWVMIJRVUP7gaZ2bNMVpB0zBq64aCkB678MJVvevvwB+oAiQ20
XJg4w2DQ6W1QmsgnR2ELEaBQrLaD/1FHmDBY14bEzhbXDSVM1L+gyhkgZGikmEDM+XCwGRLYA2ro
2dSybo9bvfm6Tqi+EDT2oLsCWFyCTpxXBmho7O4w2veh8S0p0JJAwNV0C14MidEtaHUiarL7WeDT
p8YQmRZENfVfmHPK2T0r79EgHMYy53N+ggB5gA2amFxNkFIJdmeGpPOCuOkOkb+tq2+BzA+ch3D4
/XgAofNkao0Xba0Pi1RHE0B3CPonhT6mxZqgP0k1AbGb76VTouJlCpR7eAOwwwIqABhcZ02soco6
Mqj1oR6uDbB2qohFYooqrGSuWtgfjINNDIi2OhHGACHUEkyhZmljd7k97o1hp7J9o/zCH63icKMY
L5cPksAuDyorQZRgCoPvJWkJc9irIXsiqerYagl294mkptsXFLN2sbnK2mAXedZbGmWSl/Jno+zs
kfkpH+OJQIxEZIDK5rQUM1MErbhZGJ6SQH5gVIaLT9HVYxmraXdVovI8ZqDYqnzjDYNQHpC+aQgw
AAV0ol2IbhOgumeaE0QUREFVHbbpc9pz0A5OYPxgXXHbSPHy2yQIFSNA/cmauF8uL+DSVsHPYcwE
zADAqZic4ez7zULhWptb6j4vdMciD5RuOPolMXMd+4fLosTC5edazWVN5jmT1Wtl2eV+QvbjEwC4
tg2gDs3H7kDvu5WxybejJtFNcOSiPPE+90fghtplmO5HvQddXrD2h3Q9gDbjsl6Cj/gUg3QmLBHK
wakLJkAC0xg75Jb3vKicbgh2qH9JRCxpAq5PsFFMMOkAeDhdOdIrDIybI9nH6XUP1FMTpHHrP9AC
BgzXjVL32ShJz6iethgR2hfde869h0a3Xy9LELzP3+sE8qJpPoeiJVwI5NCiP2pZ3pI9aV9jAEob
zA0/iAztbcmgDTp1fICRAf5HkBLmIQCd1ZzsvdYDoLQK7g7tJsFZqrh3rXAm2RnBgX8qBWTuKY8A
/htM+Qo7Y499G45o1h/QhZkP6SpTwyuL1etspMiYRNztQCgqmb2WCRUsjuqZEiDrR/Z+CuCnbG0P
INiuV8y+Lcp1XcvO7fQ2FX0cYH4BT4vSO5C6hSXVk0QJEbCQPdtqm+GucLlb9ZveHVbJOt2ScHvZ
TpbO00wcE24PMlR1XHGcJ0OrXBplmzLRJCIWFxBx8TQ3haKl2IXscd3EYLnF920y3ODAvaijsSIt
eFEwaPKj0vI1yvW7y2otGSbicBNYQGgQ0sQ6Do1AgpFb2LQ4u9OsrceeHL3UMJL7xUaJT5NERtUA
AgDaNECkeWqSkR9YuQL0pD1vjFWnquhL73/4/DnTAe15WSexgvm3LGTQgDuDOXCcgVNZfkgUEyEm
3wcquQnTyvHIfQkOvzJDwRKkdEaorkvSux0SyQlSbImtry5/wpK1IIFHAUmDnQTk9ekXjBk69C0F
B9BurlXlyKQ1vsV906aRQjxy4LkEc2y5lfRdMMAcu1JzSUyPJuYwKsu7bkvbRcD7dlkhsbvm7zXF
OxSo9OB6RJ/NqUYFNTudRxxrWuurIss3ZvamxCAsqSd2rc5B+u1GCa547l1JJE+/WTzowHT/T/Lk
CGYXdKqZYV8XGd9b/FvJfsQ2W8d5sy7G4Npus9s0MgHTaD4WAH7Lk0GykUvXw1y4sM61hs5OLSTw
pPTBIgA/jp7S4rGrqMRmFw1mpuT085mSbAwQaQE9Ye/bfFP0OIGZJfHPy8cCVyma0abmXlPYQhXs
p7mBqZB9bTvGPt0EG31NHnqXboCRsJGRjiyuHPJjwATFG5wy4Q4KNMI1UqLLJlJLZ8Qktwl8NlPl
Dppo/2STfos6C6mGIS18TiK01xl3wauWokU7aNwIxbXLtrgU8SDQ+VcnsbLeDv6A/mjo5FN9U4Xl
JqfVWiWje1nM0kUAiPxpYgjeEhzHp8aAGmjUN5Ud46wRp4g/UiTkSvs1p88k2I+xbHp8QRxeRXhL
Ip2Ja0AUh8FxpGQqP9kHhbIK6dUYo4mSvAbac+y9N+T7ZeUW1hB5bXDkAVyeTqCkp8rBlSl+OCi4
5bLIfrCNyNyEddm5StMVksttUdREFQfgd/RjaZPis0MVpnYekCFWEQapmzq3nUhJUDmWJbQWLB3x
B9BN4KOIidnWUzHcq0HLDLjifcTsCKRO+iqr89gtY+aic1hi64s6zYQJtuGDaAMjz+okTLtlXuYS
O1oXNJdY+rJOaGWaGorAnzh9xmzpIj+v+FhaMEEQ7Ta5umHZrYbp3DB/umwOMkGCm+Ae87qYQR9W
WCtuX9Puueb6E4u+2OExXWDYpd8aTTfqTKO8C9WyDrBLaPS44slTXj4BLxej4kkvy89MoadwY52I
EuwussuWtTViRcvvnahHvqnRXe49IlZwAvMN2G+gEZUxoy7cICdCp4+a6deoeUrCzhr3fhdu1Mha
qdoXGxfEJRQN3WeF0hc59oqT5yLYDaru4NLVo/fLJrFk4hOS25Syw0ieLphEjomDCp6P7+uEPaK9
9qcaNk7cl5JweyGEmrg0/hVjCMcWaNJKo1oD2RekuWKAss97x/Bf7Hh0tUgia8nFaoCKssDNjQlN
MVwL1ZYl+YgkAxAErrj9pDfXXXGsAYLjYwQ5JpK5jcUVnCixgIyK4gQTbD0LQrApDohafEU9WnG8
Hgf60oWt5J5aOrvAz/hPjGDnKRvLOsODZh+BZyqINmHw4vvbwHu5bA9LseeE0P+vHPF+BydjW+Jd
jZ2q+FVPm2u/t15DYv0FwKLvPm0fEuDFYAzntqkCSVOvZCV1wQ92eZypDLHM3sx45LDWsFeWMRyZ
2csAmJbOrzaRCWH0CwlRdfr57PzGmJ3MQcSH6IwW1yguOqkugwIXhwU+DzBeegYAOID7ityNIMPr
W7uIc77XMRLQg6aVGtet9m6l6sYeswe0Hjym8UtrpG7fotcBBU1NeQLDiCT/v6gqZvyneRRQuYqP
TtCUZUqbQ1WqPbfqQf0TVz9hCPz7+4UQg4KHFgnaEkE7EK9p79i6j6THo4oxxMuWuXgAZoKEc2aP
EbUy3eD7QvExquTF117d39aDdR3n1vqyrCUXYlFzylEh1XYWZYTZAM4kK6BTto0Ed2oQbXVzU5Bg
VSW2UzQ/L4tbMnxQG+GBiWQEngyid0RfhWq2uMPGJlhHgb3yfGXXJjIYtSVTmIsRwhkE215sDTCF
If/wE9Ppii8ChH7avAUuB6T+Uaj9P9Kuqzdundv+IgHq5VXSNI1LMnaK8yLkxAnVKapS+vV30bfE
4uiO4PMhQAIkgbdIbm7uupYn++zUK8u5cwywATbl77hzXpqZvo5jtRFdre7XOzFSlFpkleFRMP1F
nakjkW4GsQYYyi0E7zWFA886OtkRhWvYneUFtjEJisZfZCvteNdqe5W5fpOdvXyrhXjNg3kvR3Im
krRD53xfQbFV/Z61zVMPmjhCjM9t3r4CwnyfN/aes/7PbaXbWJ78JIu53XS0IZbq9l1Zfs3K+KRX
NGJOvnGb1o7r3QLldAalicZjxPaRkRgwc9Nst+CVHdvWn0db/357WSv1IEu1EIOgx07UuVTpMqGA
TLN5crSobZ1gTkjYmb+QDXuq+mPfvxS8KX0ws30flMRnqMPcln69VCEcV0AHTSZKhtJZKl1mKgMo
baImfpwSA+jIf2zzg0gNWBfKALC3ILcFuCdQb5aKmU9mm9WFU0U8zc9qBr7syvqVOWoI9/7Dzs1S
lLQe7jSdo3gWCigUJIKe1fq5QvbmXH/++L69W5IcqMZtHpucuBUiremTnXOfa+x7w8fw34iBmQUj
HiZR5LIkKqMq8FRg10s1AhkvODN2HdkqOl0/HtgzDVhEsOcop8gXaySdUdo65pMZJvMIYT6nLFAK
O8izcVey+2Ry9v9iWe8kSu6MV3Qu1xmWZXoPZvqpzO4q7+ttESsJLbEqG6yFHnLmV3leNpXM6uxc
j9CUOWSPScsBzatHtPxp27/ige9aMc4RPzADmE9VsuH9XttIIR2HBhB9JJk9YczeOWyeUhl66bgs
UpQmqBDw9+azOvShbQcVYtmOpb5V1xs9VOsH+b9CgY23FKq4hebVxsCiRgG+KSUoID10qn5O4jag
mFRQ2bfbm7xmPeCSAr8Gg3ggdJBuW8/rpO8nXkXmmO8MXp4L1QyVbAvJak0Mwm2wCIErVFir5boS
qitV7VQ6Zsz9yQPgBkUb4r9YynsZ0lKYMUyFBiahqJrtqOv0H4naPphq/S/s0zsxnnREtsZ7Vacp
jbJG3yld+tBnaKOqzQ9HJuAk+btjnuQ5UeQUNLusYTfSb2wGFNPgJ+OGU3P9HkMGIIVAFoGxXkum
2MjHUYvVkkHGfOo6YCf8U3d7/YMQKG9vB+6lDf5xkdhypHNJqnIaB7UXb8ePsj4wpQDaRaimzx/X
ZNBUaZiNAl8IeFSXKubMeVoxa9YjPj1o7ZNpfM30DaO3ul8Y+Bag55puv8E0vjMJU6/aMyA0qiip
XmYnMhSwlXVBsjUWde004yLawJbDtLUFwA8p7CjTmKt2MVcRdTGW2zf7iXwQpOPtTN6LkDarYGYR
Jw5EaOOTWRZ+PLsBTyO95hvP37pvhB5KMdkDI6MJy/BuzzAirxaGltdRMlYn3QG8E0XXWUPC1I4/
cdOKOvJ5dh5QYVI+iAP3tkgL1Xh0OgpcctnoZP0YO12GKl1PvxrWI5gEArMNveGz0WyY7bUT++sA
AmpquUgXuQ27AMJ7ZMzpTydGF7yGzrSNrVzTPpR3dNd1DWBZOeLf3+1kzCYzThDvRGB3IZ8zL+5D
opR9mCiZ69e1twWsvCVP0hE0u7XI3iL6NQv62pPPg2Jnvtfuk+F0++ZuCHKl3UOjTM+TASGcQi5J
F6idCq2/U7foE9dV8e8GyvqAfFZVc08FTMNQJ4HW1vNjH6t0NxVq5feAdPbdZKjPupGRsDfMbIeC
nRFQLzE2XM+VpiT47O++RDKJVt3TonEQMLjzS90ecxSpx64/NQBEUbPU5+o/Xf7NVjI/9+pDPPWH
kve/bm/62ov87hPkZ4w7Q0L73CojtTN2DnEOptt/MvVuY6nrZ2uB2B2dHOLpXyrtSIoiRiNRGenW
meYHT0uDqfjcbLWLbImRrAwBNIRSUgercQHzFz/O7Ekdsj23nm7v2qpPCpv8f+sRH/LuEhpDkdIm
JnpkMJwZPxUGytPGvm8EaPKpHv5R2ofxlQ3xcRq3SgAriVKhNn+FS2pDedZnSYYbOVpcf82A5uzb
HlgFAX+aoKejfEA/dH4iCbH9tgIkSJZlWwNG4tIvax+LT7ClPAjh+pTmGGqJ6KiHU/FUZmTH1CRo
MZ6ju7+yYmtIQlz+GwIdSWCZd3ZHVLFmu9tPxl4DjjcyPbPt+qze8LnE/t2SJSUWjYLZI3ERSnM9
9Wmp7fT2a62YOODXCZ3mpHMD5Io34vfVt+PvoTrSDeG6wvsa9L6RYQ1f0YxwyNStNruNQ5OrfTqr
UFWEqx8VdYkxa1Ib6RQSPZmqwLSr7Lkb3Mw94MUpgOZMC2+rYXV9X5EMRsOiBR4CaYlajaaqsoHS
qOl44NCUmtxpRoqR7/xYJjvD4YGbNLvbV3XdwP0VKpkEtaMlAfYYajKdPflejmkrRHFsx7OS7W+L
WtNRuBhoBUIxWiQjl0bB1TCFW6mERrE1NgEn5FfWKagIKrrfp1Pvd2Sr4LRqCoADaqObAgOFgFte
iiws1EWqvtWRWM39yjtY7v2YnzTlxVHSYzrOJ2c4ZR+EVH1zqN4LldfpeAPYeQsaqdXvgX0j1q9x
fL29lWuq+l6E5HSARGboa0aaiFAAGFKfAKxrMOCg9jZeqid7M5xbu37vBUo2tavSMje1nEZWQ++U
ebgfii2w29VHw0P+wsNMkQsuQ8muTA0vUq1HaJJ/7e7MHYncu5T6OK6AhtMRDHq393B1SaAZFKBu
ghJD0g3elV5Gac6iyU7nnUGT5LnUtGajyrOugu/ESDvnMIbeYyNpIlUbjkn82JG7PP7jmHFYNl7I
yCerf4nZVieV+HjJRgMJH40lAMJFuuvNyXv3AFusmE2Vlwi/yYWqp0zNfQBQ+dW8NTa3Yj8WgqSH
x2jJVLcFBKGm9kkpn40q/6Iirfbhs4IUzAMjNHbEH8t7XHdxhq4t+KT9ZOwaou3RJbqhDivWCSGQ
htojxt4RWUqZhDzJyWgj+orKPAK9rh+T16E6K9ZL+0ECCWEfFpKkLaOMjEbRQtKAxk+ihyz9UhT/
ME37uGlfyJE2jQqw8jyxdKSIn13L8sHhbWYvtw9mxRAtZEhvVqe3ipkwyFCGs8mD3gVXSRLGyqsG
xGrrg8gUVzsnPVZwD2w+O2LnxuSuQ7sPeliDZp42Nm7FMiwWJVmG1mQ2bIOto8HtAEqeqv5ye9PE
Z15dTtRebaDJ6+i8kA7GgHeh0Q7LaOknw30x0bddfL8tYs2YYg1/ZUgHk5SJPiqKgczzfb8jR+1Y
BvFdeTeFZVgdtroc1zfsrzDpXExjTHsyMxrBC/UbB7TKLt1wOtcVDZi86MKyUfOT9gzUbWKIB6mY
VHsezKBTzonznEyPqREazhby26r1RP7gf4VJNltDlQC8ujaNbJK9JOo3LYsfaTwfBnPLrd2QJJck
Un2qMcoMw8aNVzI9V9qXAp6Qjjbt2/qwqnKYlcMIDFaFbtSlAUW3hQW4esjBxIWqPeVG2Jenj4uA
ysGVFJOTqLAsRVRAae35BA8d0FzedGnoA+0/3RaxpmeYlESDPgq/yMlKlnNmY1tQkZpIkNDJCLA7
h3Jjo7QVRUPmHeNWDnomdUe+nDbQJhL04yWRQBoMFdfC8EaBYQBDr5uQZd50KrsEmPKFCq+kZw6w
Qwe6Q92RgHSiNnynU60DUfLfnNDiPI+D+VjhOuC/fZQoU5jDxadKh5o1w9T2WZFHepnPbGdPVVeH
ZqNW3b2XEbR83N59ofVLs4WBSETLgJHD7Dps1PKAh6HX6o5YTWQ29XScUoP4g1ORA5re0UpdZ3No
TuScgXN2b/b9Fp/ItQZjQgNcBJiVRpoS05JL6S0ajccknkHM1yphkZUPWW/4bDPluyoGyM+Y0RA4
sbrkvHM6evPQjQ3qFt6elhTIHaavZ/aGml17G1jNOzFCC9/5Z2WjzC6HfY5m45eLxIiSBLzO/Azc
CPTH7WNbFYWJE8D5iN/ksGtqXQOcw4kZGeYY9DZ6qZl7qFi652nqD+a8cUdXN/CdOGllPEk0p0h4
E00DRirzMCd1UBlPt9d0bTaxfXDaNfBWqTYG75bbV6dA+XUzy4jq6mXi97XpBGbzeZ6z8Lac9cX8
lSMtJlVzzesr00BI3oUdnGib68fcTXe3xVzbteVypPdGBZBPr5Qa3s/2udGtT5lGn29LuLZqCwly
gtGxG6W2B92I2hIF2fy5Rmo3678M846BtWnqft8Wd71voiIDW4m62dtA4fJ8UnPUtVG3k8hJ62BO
W+ha4yPQ3zie61UBZBQsH0iYQhlMmW/QUhpr6nmlRnMbOcWzwg41/ebVv5T6zlabD19Z20PjlCPK
zqqYxFyuqUmyyWhss4o846LVLzkByxC5mM4vnv366O4tJUnanabFXKvMQ3l70A/l4Pql3hyRJ9mw
59daJ8RgtMITdgE9McsFxcii1UkB3z0d6jBL56NdbfXprxyQh1YfnI6wPjDbSxGJVSLKpgmNXPp1
0D4lxpfWvktjPFg/MAz64fXgfcIIAnwcjL1dj9C7ndGCXM6ItNQ6gNXuXmu3iGzW7M57EZI90Fpe
zbGDqnbqdvuhzwDZP39lZv7ITfvlthKsivr72sqjlgbgQZIpUZuIK/3QUfTK29P4NdfLsjMCbF5P
/yRVmrAPVyJgKNAmKHCcXTQKGssTw3ugTGjhplEya6FtAY1R7/JgUh3gU2zR111bCcjyALFgIB8o
UiRLWarOFYSnxIxGuFGgQ/MH1frUJe1HXyTUFTFy/AZ7oAvOnqWY3jD6OFUMF3qhHJNS/cfl2a7x
vI2Ohytdl8RIOxeXNclsRYsjFyXHycvCMfs1G/q9or3YGLHU82TD4b7yxySBkkHqiY1V5ZYbdTF5
NMAlHBiVGgDtEtQ6avJU5UPmt1SAoKftxlW78imEaB2OmIZUiZgtWm4puupbllc5AbB8s2O+68Vf
+WTtUq08pJtwsdcpNEmadIAdTTWtpUDsz6wMVT/Pp3XpI0zwUVYJjSr2Ey0LNIOB39jdMPr/j2wM
6yJUB4SyIcluaauB8BybnHP6T+7UX3mq79t5ePCqYddm8RkVvadsTvda3e5uW4Dr+qdYN7p1wRQO
eBDMVC132e5rk1SYZI1MHWMzFTmPefe5s5IDChSnrinPXtUd63I4FurY+I0FXgqHANO72bAJ65uA
yTg0v6A6CYqo5Yf0teHy1kq8iKrETaygb7xGFRzziW1Sn1auMT61ehHXD3bFdPpncGsd+QYtncs2
jCt7VDayAVdPl9gZdDMDnB3ZfeQElx80zTNGAw00l3Ssnw+s4Y9eajQb9+v/WfZfKdL+t5ZRedNQ
eVGG+ewHnNB9WTXdziS5irki0/J55RVBW79k+VePF+aG7l29AGKRiNfRSoOOEHRmLBfZVWace6CI
iVK9APgI+axTA7N07b7KP9x4JkShHUhgdjsu2vmWosa8n0quazAlOntQTeXoePNdnU8bx7a+o+/k
SEtq7GxgnqLHESBsQ4oyF+6XT9jsj9WXEox9MbfCvHgptxIHVy/N2/rQPYyyAvIT8qyFlalxa1e1
F3W9+9sZzbtaMY5Dbm48Aatm0RWEuog/gO4mbWOtuKOlxb0XoccnIL1xnLj+gCGZY+sii1BWWx7P
6gvwTp60nVmqKCYaumAY58avh2HnpiQcMlDR8dJPnR+u1gFc+8NNrdhM2CV0KgliYpiFpbI4KreG
1rGSP5NH21068fFLSTwMcSk6eb1tAq83FNQ7AnwJzbqi+1KyvrrV9gOZYHhsNg4YLSkDtMA8akZ9
Nzj2nRlXG+/atZ4Iqh8x7YE2cYyZSAeoVdzQ4nj0ojq287A27Z3Hqylgmr5hUsXJLHIpkIF2Qh3F
DMx0mbbkLBgJabO8myCIs6Bo84CVBnBbVaTOO2Fbdsik/bq9l2trwxQcMDUBGwyIfklZPIP1eQmH
6wIvwXeG4X4cAVqQb3GgrIrBUAFaylS8WrJpRoe/wZs2USL8l2M1p4+zMQQK/SAONjrsAYWAyAJ/
4gIgIlsqoTYYM5to70SY0frC2XzR1S3lu16JGLwUYDWIktCQKylfhYS2lpqZ88p6o91VLE4eNHXy
/G6YtlpM10Sh913wLkIlrvQ86WdA2cfEung9Cyr6vQMbmI10w20NuH41gYOF5wQ3CsjBV73as2Lx
Iu+y6dXDhLbqNY/TyC63RVxfWIiwAbXtISuD9lLpWMxWcdTCmuNLP8SYevBAj+uGwDw4UlULAUkS
3hZ3bQAxZeEBWwR7Bysh2wfws7hKjyO8uGnxzGmyj6ud1QPUpMkeMOMH0u1dS8YNXKHrd9nC+BlC
TbRogNNUvkg5nwsXWAvuRRtRmu4yn2EEGCXKED28Gyd2rRe2hpBFYBLg96sTi1muGEZdWBfW1qEa
c78HgxDmIzc8jRUxuKiAWbDgaIoSwfIyxaMDOP56Ni9jdsz7EBO601Yx8nrTRLAAnCxQwALTTG4K
7uzYYlM9YZTZ6zBvZFI3BFvIcI6t3vFzE/MrtzVDVkQouSMmjQEABTuLbqzlkpg75jXDgMxFn3wt
HQDuFjR9Hmrxg6tvtLXKu+chAsLCkJJ2dFAneJJhBS2RngBpyrpUtT+0xFdjv3D/3F7OqgwPzJgo
GgJOx5NOKDG81ItBCvRqV5UXcq9N/WwoHzEltv+oICBuYwgHmIe4x5jqWO7bzLue9SVRLjRNgqFr
9hX75HBld1vK9ekYmifwlhDUAJlLHm5Hs46aJKNtXlrEDyrAVdGWy9oHY76n9VYx780IvH9rAQgA
P1qgLqE8heORVMHWSF61HMLI1+JEju1B2QHDgUdjaOymIwixbq9N1nQPnfXgPxTKAA8CA9vLHazz
oWzrTDcv+ciD+A+G+NHZ1ADKZsP2Xe8h8tJw1/ELnMpIgy7lzG4N+FsXake5eqqAuKt7XeXnw/hS
sTlQNMCl3F7YW9PIciNhZcG0LlgCEZXKho/FmaORsrcuNdCITvnAKQh8nxJdO6Ntzg6mvOjDWp1S
UMtPjc/KMkbDI9nCOpfWDSOPlmAHThOefhEFiv1/VzoB013dalmhnpsC3UH00nXWrpseyS/05B1u
r1i6df8jSrTQoHTqYmZiKcrNuzzB1KV6Vsx/5vkhdhMksbdiIqEP73b1SoiUS8lGE1zSE1fPWrND
7/9uPmIyLQ2MKQAEQ6D7abhVrpfDMIhESIkqOt4vMPPB4i/XlbqElbSIrUvcpueqhxS7PGZlEmqm
8tXr2JFx585hr8M4bLRDyQ825mcMtABiUA2At9Bc6XIgpVGZalXkvxN13mtkCMqqOOSU+oBbDebq
DJeU8nlji6VjfMtvQyCeN5CdoxlKXy5XQXXUBe2Dd7HI3YzJUle517yt63gtBA80plvRP2Tp4FSX
VlYjK8x0M7MvJPWwql8Ajz31Mdl9SCOxFPi9wHuEOyrQpORBtBLj71WdmeYlmYxQ8cywJ0U4IB9x
W8wVRgLkiAQwAMoxjOmi0rzcMoB91dY4VfnvVlV9E6TMBnmp59RPTQyaFl8mFEcT9XHIZhD9genG
Rh956zdbqN9XphRNX3C+RUr/Le0k3b/eNsqR93AaHDc/dVoTzKoHcmP4dR8/PoiyUUEC2qqO2yGj
/ZpOXboO0rUXCtzGPH9NmnSHNqAtEypU7d1lx4gmGK4xs46IAlVxT34c1BRgeT3cowv94z2SY7WP
QxZyFH93Aq9xCxLs2mKj/CZAmfAcIcNuyK+55SYzBdQ4JqrLkYSN0fq6/qLqT7VqAI0X5lPxzmg0
VsA6POj6R3UVwuGTI0WAXLFw+pY6NNfxWDcGNS9K+eiWF14eBuW4oadCA5b7Kbqc8B6BrgYlX/lJ
4syKq6qNAcGrzSbAeZMSs1NaNwUuitzo9OPHvKGAbrBTb0enuA+Ujmw8Etf+BdYJrnXBXI6ZN2jP
cp0UUJZtkxbGZe59bV/v+RHZF1sPbF8Lqt14JB82NWhLQGjqGRaiOSQqRJz37gU0naFRPNbRJxPj
b4fO8MYjpgeTwBvIZv5bvD7LDTbQM4CpFPjtAn5Gsp2NNea0BtzCxTykFzMo9t2R/ep29j7f862X
/cqEopyPFky4hkD3gMZI193JFJ552ehdWHmEo/FQT3FQ6vX+ts4ItVuuyNTAUQo8WA1sUFetUFZJ
dcq03L5MfeUr+iPwDEGXgXyIN+0I+FpvS7taE5wHeNG4CTCn6C6VzsrGa9ZykoEYIY3b/Th2+mmE
Q7p3E3OLSfLqbRXJCuGaYVno/JPvW99TqhljS19rY/qsWM73cv7ZeX0wJsZTAdqEMTZ+8GyrjfrK
RuOcsCxPoNghqSQj0OZgrJ56j8eXyhuUb2profDuEs0oQ70A3zGvY32rrV/s2eIEBZidigsnSv8o
QIk9f6f/3tSCOCFREK56RYq2K6LU4BV242wrv3p1eEIQLjRsF6rXgApaCtJjs9YGPfEuTns09Yc0
DXvzg8PFHorVCIUwvQ9XHm+6tBarq0ZeOLV5GYbzrIZz1/p1uy+U1w+qoSRG8viaTG/QOWuol1LD
mIBl1SfDbD9xSnf/mRzhvL87moajZWomnntpy74MMHX1NKY2OTG7sjeu8ZXeSSuSXpehSWPStw39
0VM8XuRlVkjA+IQZ3Y03e0UJMEaKqyv8g+scTDEBzsDWS/PSI8yqn3rgRycfzSCIHw9vyxWYNtoV
50SmUz7EKCrASIS5wJvq7jRMsn/waJDOfsO8QiQD/jjZQe0Go1WsSvEuFNxQbDYCu73nWyRH144j
pKA5EAJA6W4iDl4qAIt1FGjhuF7aHRYRprvh2O5ZCIySY74nITtuvlDiEr6zBsBlQtoK1THUddDe
itH2pUSjBXISzTuQosZ195TYGJHSW9f8bKfdHzqoZVgreRdgeOBnx+IpzDB87NOGOD7qh/mGLyBZ
JrQzoCQJrEjsABKDiHSW30IyHvduWduXxOUIFo2hZJPfdeMHe21h5vHw4+kChjrmzRBULeXwwVE7
LYFjrI7eCZzYIaHaLz3bAguQlyOgm6GOHhQTuYwrMfmUEj6VeCqdOA/nmhyb0dp4H1dEiHAQMyp4
kYWvulyJMqWFOVD4F8DOr+dT5mwEnNLtRagrogdPpGlRtgKS5/LnNx5JwaGLbEHaf3F/Nlakqafb
90p6dkX8jnl9kDTgVODbywSToOntK55pzqvdFD71+p3XJoFdgqPItgLAo2dTFhA7Dm9LlcyfkKrj
GiN3JoDJ4H8u1zUpuUVSY1LPmUkeHVN7yO1kn5id7reGsfFGXZ8RtBllI9H5hkV6koOLMWzuIPpS
z1178szIGf6jn4+02XItttPg4GqsJeVmmIzDU0r6jYspO+n4cvgK8FMs5K+gEXIkxNVqqLigTv5v
uwR4oSP/jFr+vjmQ0Hm+fTjXGwZ4K5FRB7EP+iBlpQN9KuZuYps+lVMKfORmilELMwG7tjXmJfmy
SNYjeYPQCiOVQsflckth9kTtPSRywI+FHsvRz1kKJurM74tkb5bTnT7UG4d1pXjQcOgbQh5UeYS9
Wx4WSi4lOGQq+oMYL5n3gokMRZDqbjGEroix4U8KsDDk3UAAuBTDSycBSH03niftgLnQBvR/Awdq
1wdfd+wgQgE0PwJKBI8vLrEkJ4sdZpo9P89x87NNs0d0+X4rSXu5rRFXRgJi8Dzh2UXqSxgiScxU
zVSpCn42FbW0/YI56sEbpzHIZlbuxxJ99X6nu3PAdFCppZ7b729/wJUdhIuJQxNtHiI8kEFsWsWe
0yzW+Llgz0AO8/UmnL2tCYGVQ8NrIWo8uMTAZZGeYk+deNI5nJ8ZQOV8b7bwFDdqoFEEW7G6NQ22
sqfQeQyaAMsTDaxyvGNTUClpVjueKf9Z6Meef27hQ+cnXbmb7EfKvt3ewbfi/3tHQwAn6nDOcJ+R
vjHlOsIQ54OXtONwVucWkaLtmx77Aa7nAjj4lCV3aQOAkaR9VDrmI3/ud6z25zhMLRXwx3vXG8JU
qXccqFiayx9VZ0BCZk9ACQoWTUBWHRztW1Y9ca0Nb3/4ytGLaizGGfDZApt7qXtZ2htWW2tN4us1
MX1nMto97VoGxF3X3XAyZf9P3CcPRSpYB7RQoL4jKXpZl5TEvB7Plp8+AMIqPiAhcrafYxb2obbL
Itzjl9vrk/vk3mSKCBstVwLUX04qO0nVauhIG8/a0xBa35OABUmYgzsLoP7lnuzt3W2BV+bdgKuC
1LmLah9qIXL3YzYUFd5DrNHpzzy5h1/0n/18+T00kxx5WSh215wScFlsZUDeiq1LTcYCwP6FoBMD
TsBoWmqEzpRGS2YsYH6c99PODuY90lVBFipBvDcfXT+twYWwFbYLU3pLqmRq7Th1BvCIj2fbfUqb
B+6ElbtPq0ct+X17/64Vfrk86e1AGmRIEjaPZ5UFXf/HIPtNRr23pJ68GFBEgsoOeUcUM6QtVFt0
oE+Um2crJcD7YQW/UxkmeEy16FCVqk/V5PyeecvR1Fxessp51tsiKu2+D6lFXnjq3OvKkPtgNHxQ
En320epZ+vBS/I6q3wGLae+Z2R5I1d8rCtAu2EAC2yJftURhyBIwAhLmj04J4iLhqUUKCU2naO6C
O7vUC1a5pk14Op216rGgR0W5Y9bh9tlcG23xmqN4h9IvnBc5CgXpOxpdhto6q417rjmKGNYRrGp7
AJDeeSwN9e5ZH7uNAtDahUUDmWBbQAyM+tNyXVqX0EnBVMVZG9VoMOlDMm7x7q7oHB49eEaCtBjO
kSTC8egwpo1lnDMl902mBrb3j91vtYSuXCFIsZAn/Z+Xb7kQoBBSgKsbkEKzh9SYfVKoYdNlv+24
9NGudLp9WNeFQpDcIAZERhaNaohupJsUt9xrQAzjnDOPvSZj83NUleHQu81LPtmWXxBNBVLZ3AS1
qypB1gKLaeMLVo4OSVoLyR4xIIC2w+WK1TgpgTyqNmdlTgLL/TNUjw2mMHzC8+89aOosY9cXWdj2
/uzMn+M+i/Sp8x394w4c/F7EwgIlDT2PcsmUoEMmbgytOY/kvtC1HbGTkJX3Os7AM74xsBNvRXjX
IQvCFNH9g8EFXMUr8JKprUCDFUMkSZ6Rgt1rvXGaFMw7GzwoyJ9Z+ZwW9xo6P0dD9ccp+1hSShiD
hXjJXCPfQtEA6dBz5z5Ots+zJ2eLIkKuT13JkPSro1Y2xHykZ0VrmIWGEysvy8qv9U4noZ6h3z1w
Cld5hgfJT/WY1ftqalPlyS0RgEVZb6o/b+vbtQeLRYseYWDw4CrLFHUDbUE/P0z9efbIsXPJsNPr
9Hs8ML/cHH8Ri5OekPey5BbGkdcqGbmLxeftQe0evbLxVa3dYfa4tDr87afba1sxUQjZ0N4leiYF
EM/yKumx45YJcEEuinan6bsx/WINu9si3r5ZXhMygLCy0B50Z4rr/D7/m/famLZJeyZ2N50Kt6e7
mND4m424MaJgdiv8Oq7E41XwsNazGsOHSN+AdAeQyj5yxtTv7bmZgrzpUr/iXb3rNG8I5jhjoRu7
oC9zez0AiK/ztPHp4nG7+nT0CMB2Iz7CBi0/nY5WVqvtyAGchcaSsQIPxs+hOevlb7Nzoh7IVkq5
S4yTpj5n+rOR/ZN11c5VCxSlD0nO8MXHhASVogX1+LPjG+/miuXHLCXmvfFm2ngCpNvoKdQpALJv
in42T2VgGwtm09gBHspwf9/eiTewSWknQLKMTUCPhi16DZY7kVm0m53Bas4zN6Y6ADdTXgaIwlR+
3ziVMwKYCpxrZjEYuw6Bz7k3PBBN6aXO6nCcbfaFVoN9QuWj2teuWz4X7sw2vnFFl0UvEtIronxy
FfspvDKoahvN2bH6OJxBieHrfaEAwKpONzKUKzuPPiNkmeE5INCUnaIG3XAJyzV25vYQ0vihjY2Q
OPPRcOGMqf/ivVtIk947ZB8c6tK6O6df6+fhUxbSAP1jGDUJNPQCZTuE7pvtQFKNV1jhhUzpvBEP
sknrIHOK/rt+nd7NQe3rfrKzNjyK1XN7t5ni39/ZB6sZK5U1entOrH9040Unrl9szSesPZyL9Ug3
OTemVAMgdntuQm0PJtOde6rOfShyfV5YbnQDr60IDQhoMrQQBaBQvlxRC6S/VAd5znlMTxM9DM0/
qbe/fSFXHgpk+P6KkNzyospLq6bafJ7t/rPTuzsUMtAOM35vivbkJM3eTKof/5lISQ2ruGnzbIbI
zB46X7HHgOGKzxU9pgPfK6p9B2TcjZ1cu2ioasDNEnnTKwNs8Cz3Ws2Zzhh1CwCaD1gp31FfCrZX
P0i/JjQe0wnoAEBlF3U1OSViO8WQDzPrz075OOsBIxdlC+FhRS8WIiSDnTMKMCldnc9gOT6AMS9Q
7eEXrOHHL9RCjORBIQ6IzaJr+rNVPzNyqiu8msrltjKs+OALGSKme3dp+7EbGAALe8Rr56560OiG
fq8kcBbHceWZAAyLIN/RwwDFBy1kh7n0yd20b3waqsc4mF9vL2j9bBC4CGI3VJ+kOzuYMSudCvJS
eu6HnTL+2GbUFkZGekSxaX9lSJeW8axKuknvz7GJQvi8L7vCb9IsaOLXtE2Pc8Z8pzH8BsS2JgM4
V3tqUjNAMt838rCZvt9e8drXIC2LfD16a6Dv0oonVR3xNWiBjPN5x2MrC5F93tuxE9iJG2+8mGsG
GMG9ADKHK4XxYPE17xRmirUYJRyzORsA/2gSUKW6X+32NKLo3PFQweRWxUM0RGsY0Si2iNNWlirw
HhEyog0bw6HSxlcjqfNZRdziqMSP7e/zsM+6fAdS2NtbuqJE9huBIxKO8HflIg/piaeDSq8/D/ar
1XS+BoKxfvdxGQj/ENKjyIjxRWkjB56lupFm9Kxa3b7pvXBsq4u6RX+8thIcExrKRHEPYPfL43Kz
ArgWrsPOffVQUqSJwWTbz/vbS1kxIuj1/ytEcjJKcHxTHXPjZ6Xm+7QFVEe1VQ1bCyfhuLsARUJV
VNQslwtpSlyfvMdCklN9Ur9kezscLH/YGbv6sElVtvIqo50TBQj04QJFQ44XgMyajmVmtecqvk/6
xFdA4WwUn2mv+VZxhF+8catWnkfIg7/rwrnBeIF0hS3EvKXJp+5c6lPYaE+N9djn+o71kVv8F2lX
1hw3zmt/kapESaSoV6kXtW05u5P4RZXJoo3ad/36e5SZbyzTus1ypjKpeehUo0ECIAgC5yje+Pb2
aitKciF9GUIBWdWtlkz0ZDfZfIoTXVXb2VUIIAJ49cdEIorpz3dLRFamFyGpbpu0fWMV4YkMtk/t
7FeMsVJ9UVm5Spx0UhpZhftvzrtbB523BHDF32iJ+mvfuiDtca8b+17hDGAkKysLGtTA7iZZYkg1
R2Dwpb0dqTjUVfc2FMxPufGROaY7avRgNpkL9nnPjFW5zY5d4kxDYwh8AH1FchdlAfKFDuMR4Ecz
q7PR6gdO0QUbaz6mdX1qFYc0pwrf3gkgz0RKpmnaMWDSSdLe2sZyAGrxYleu3f91fU13jPKZEMko
Q500ppYP7W3VNnexLvzW6RThVrV0UiCMKsNsrWUubnVzcOfYOLAsv7DU+TLV3UNd6sfE0VRtWXuH
JfRCLzLiO7qY5AtEOY2d3STIRNr2rrgA9/aoeRlZA1d5QfrzWUWht7+OT/KkdbQGMiWVBXnhYH4u
Qn6sqkXVybvzDIjEan1pxtkF/5ZLCDRJp6kWZntb26B9KfGMz3RXA+fsWPNjOL+bKZh69PRAa0Sw
vP7QM/wTWlxE4vy4bja7trn5Jevn21wEOJsVQyc6GmW0U63nnqZP77T0lSAz643imcLSST3iQSjr
F6e+tUSR3hFa/RVrUXQUvFBRZT3fP3T9AJ8B58567KDbHGCLzxVysjieQrHkAYu6uzAkwhWx86oD
4IUMJpUK6ciADAVSi6DjNQJHu8QAfh5VxJHPt+alFClsCMTGzk67PLBiNHmw0dUZkEqBOXTdAtal
f8rEX4qRDB7MDRhYngYokxwN44NRAijuSJpKcT7vi1mbVpAVYsxDMjQ0q3MDjpUHdWfMx7ruP9K6
7dzK4ZUXGqqpxv21e5Im2Vs/Zw0enGAFji1cgroX8Zgqw921NMwyrQzlaBuRLw2ZCWTLaNLwymFo
3KvBQ3iftvZ4vr49u5pgThelV3AFwbCf2zN3ul60MWyt4cLNu7t67tCyrrCB54f/PzaA2whaJk00
CcgtZlVtTU2VOnkQG5oXL5huIzPIKaKzkeYeGJEUD467Om3ESQdJZuoFSqRZEeBhiA3fWAPUxc7/
g3XbyFh3bxPYMgYwUjPNi6CxsnNZ525O57dtrp2ui5HOp5dLJ9n1mJCxLHJYGm6p/Gwd1y4B7SG6
6CfqVUooYdXKSXat1cQu9IHnQZkd7Th0m9Jjs4pAVCVEyjy7uIpadIXlQY5pbeO+LdxxfFXf6f9W
DbaG7gBMfjBp1RY7NpdUh8EZ7R2rLLfXvLn6cH1rdv0Tlaz/yZDWKktAF9bMaRGk2l9TPaINoSR/
FGc2MqSlWoq4ybke5kGY3QBGDfNjBzF9ua7H87Trf2uFx13cMvHeLPcAtxi8E7WGOFPO5bHnw3m0
bDzVO5e8RmdzU59oKw7XRe5bwJNIyXlQfUyncj3gLPqlBQc5CZJaEdd2dwe9mQStV7gd6tLpFvV0
CLsE/rlQDIN+Aa/6dRVU3y8da4kGMqiElkUQau1dGCdub2l/kgZY640TegASWRLBeZckITDWAZmE
F3FvpkBsOOg9Gu0VZ+e+Lk+CpHg5d6iA6A28hfcgqY6iH2TUX/Wc/Y+RbXSRdtzOUJNKHOz4wj8J
mnq4sY/xxz/Zkic1JKcfI7ynlbYBZwE9VVYLcLaoHlB2D7KNGrLP11UShTbJA4K7fwqWmv7rYImD
Vj5oleINYP2qF3nTRpTk+nG2vjcSPQ8K87uOOcO88wb7NlFlGSoxa3TYnGNGbce6k2DRKlOcxsUr
SHPocIFk5qtK5S8tQEo0oGlBLNRsgr5p76csf2vG8VkzXodt8UIMlXLnoaTYdYodaubszgJNUhza
9y3QGZNe9ysV+IjCc2RQbr50Tl02yDTQqHaYKvM+oezndavejZVPdiBPwSVFMaRgzCqCseMfxqIW
Lu9H/QRYTdU4765xo9CJ0Rn082J0+LkpaHORmJrTzj+I8V6LT41IXIfeCn432fHhulK7VrcRJUXn
uK6WBT1MSAFE/WsJZwxdARfH5VF8tDpMR/83aVIgBfoNhmtbUQQZ0DL8LMtHdEBgcN7g03JX8+FP
dmyjnBRORWOQTB/hUhruvHNmuyTmpyazFGu4a3sbMevnG88NsxoVNTxvBAZLc7cv+19WqSqP7Brf
Rsb6+UZGm9d9PHUIQgkt/J6KD0ZUuqwuFAm7yhzWzzdiCmOxkolAFZqHZzs+TrY4D+Qdqmb/zRCk
mGpXdpbHYZ8HIspu8xjJrVPctQbxQqrqH1OpJMXVzqqo0AYYwYTbR5d7GRPH4XF6HafgP+Fus0FS
VE2Huap0geiwUodZPzuK0ZpH8KUpPGjf1tDvge47FE7lPsC+BlNZD8zToJhPixWIWLExqu+XbBk9
5MtggUAvyE2riW8B+hLrx6GZ8Dx33QL2Y9yTIpJBMyD2EjGhdTABdVebeHn1iQIhwMCEcaQqQ+87
jw0kDzRj4T1OCnJj1eHxzTGR5S6XukNrceLx/sd1ffYX7kmGFNoY5pdNDBfkAYgci/DYD6fr36/S
QYplK2ZYFBbwzDFr3bE9DXhOxYXtupDdTUE3wAp5vU47SkY8lIRZAsBkgYMu02K2kOhkH4ocjLG2
uDXbXvF0uOuaT+Lkc06vwzyb1hRhBBo/hn5G24IduFrzJzkvw3ATRlbW6rJka84MmJu0ha21bHxH
G/odwH9ew1RBTXp3+ycGbORI0RMkCYx3c1QE2lAcF0cUbrlMXtaLN2myNix1jwKNpG4bJsdxKh/6
xjr/yf49KSqFVV3vNDSswAhN831hXRiKe6BAA/o1hjDj43+TJcVVMxGzPVIsaolsSHxewuiwpP4Y
nvAeqDDLXdvfrKtklki87KYkE/YvfSDjYx27A8gSr6uzKwNwQmutHg/ZXIoRhUaNEJQtaaAb3fu8
oKeKsDs9bxTxddfkN2KkMAGQ2KaylzwNCFv8UHwXffcXq99MDVXcWXddGUAKmG/Bc+kLhCQ0NZaO
XTpZwAF5IfJTZT72+eDVvduq6MH3l+5fUXKmbxaAmmRWijNJe0y/N1Xntq0iUuxG1ydt5PQ+K0XS
FpOeBoVOitPEMv1sCtCu/okNPCkibU5JCYhp2SSCOs2Oo2Odi647paYKEEiljBTKbbyW03xkIpgd
6hr1eCjG5j+u1/oTNnkc5qVjTMxi94WJIWyrOCfsdUiW/wS7zZasVrEVMcTFBPLINDCdN0S849O9
1p5m1Suuaq2kkFqLJmomXqVBDnYp9O54IVdVdxSeIrcU86igFbYjCybcTs91YWpuWJnvOqLPaE3C
IKVuZJEiz94/KuCaSEawGRhdf756aW1p49CDKt0uSvRJpCfdup+549XWT73yjen7LO4MR3NLanjX
jXxX3Y1kKW6jtTsBan2WBhb/7OSnZjgNLd7+9fuk/3ld0u7ebSRJYZuFc9wYISSJATzCuSE6Pxpx
8l6XotBHBicUTj3baVmnAfgXUWy65+JbCdhF3h2zQhG89xX63RmPeWxTnny1izzmNegkg9zITsMS
v0Nz1+W6Nrvnw9/N979FSPau1UCTXAi0Sfh9iPaI5atlHIw/itgbKZL18QR5rL2kaTAMGNA17fnN
YFlvDTp8vK7N7smw8nwydO2yFzCHAA2a4wIQVgFNnU92W6fuUPzSc9WgqErMum+bUNQ2i8GTqYKY
sb7lNcs8q6cXPcq+X1dnf3Oe1JFCnuNE3EybSgRDbL6zJ+ekO9ohidtvKQ8VAWLf1J5ESXZABqSx
cYSVI1b9PW2KL2GhqgSrREhGEOqwAgDC4QamzV4uKs8kVHGgqhZMijUopZd0sUIRGHp37jtxKEd2
o0XJsZj/6H60MTUp2OSOWNBPD20WKz4wE9URkJZ962yuiAG74WYdIV9xkNDqLuWJeT9ZbZ/gQCLD
52K4qYdLTSKXoYKqK87w3cXbSJKyEQuGps89Fk9vEm8x3tZx6jnTp0F1Fu16z0aOlI7oC0qNw4yo
Rg00paYn1Bi8SP983XVUQiQXzZduAgyaIwLNrH/kOu4luob+3in+cF3Ob6CKF9V6UHQDBASbw5lk
1QDeSmpgu+c/UsaPhS1OtnZjd/XFIn6j/5XUX3qzOza65epz864xMOPdHDGzejPFn5vqTk/fXf89
u062+TmSB4icdeGSIEsS+fyFk+bzSFVF1fUrrmksWb6F51Ur7eI0iGID9Eo33XASteFaVVCyY2e9
va6QQpoMbDBUDCNHXZnhjgtW6J8zKuAN6DWy6k0Rleds/nVdnGL95G5PY4mNNs61JEgt+7yE9Ij5
ZUUCsW+a/1qMzG9AUFhtp6VLgyk8F1kw1gjvKsoB1apJPrbEc53osMsgMm8msnhDqXlce2ezezTq
nlvty/VV2w9STypJ3rbE7VzPC4LUgJngfgJG9ecKNJRddglbBdeLSjP5TJxAZNM2IzQbvuXxDar5
nm3dTPMb1jQuZsQVJ8rLzTIAjwVQFZSnVuxDSdwSa7g+/c5eo9gzBfNIFrraqKK+fhl7n4tZP99k
FFY1dPlUDklgxp/a+mTgkbGavFkQhe29NO/ncqRoZeQaH6z1EhUz5qZLceiUE/kvbWEVgad3ij9Y
M8n0QsL7MMUw6mNRX2h01uvHYnxsk6PeqUq6O5ea56Iks5ucHLXDmDePRSjcmfi0JK6+LKeqPIv0
1gQzlDH81J3PWcP+yCyelJTMAgw4oW23WRJUjnDZT9rnrvnzuk/tb9WTCMkkWFbQsEu1OHD4hTnB
XB3/5PudFfZ1RWpj0vcDNACTt5ZTPjaUebojUjdqgZxzXci+XT8JkewNFSE6GXiVD5ZB/8TqOe9d
IQCi59YmAu0hYZZ2uC7xZXyATWB8fy3f4QJgSjZRlbMQtBLVo2YPRxZnR01EmAOK3IWZHxfbPo6G
ik9xV8mNSMkYgNedOmBJj8Hso7npd000h8b2iKGIfOu5+vzcfa6ZtGGg40MbCAvjAM9yb/t4MG5F
YlUfTd6EZyuPbZdGoP8pE6081HapYjLfdzZcrDA1AGgwDPk8D1EdQLUXU4OzrTCLZeX2/JCNH3Ga
YSZ6dBPHPFTEDzUN9b7xdH1P9xf4SbQUUuopd8jQQ3PmjC5v/grp2zlpPcYVl2GljpLxtNWSl2Xv
xEEJHlNXgKw3Su1fmEK+yUlVewlY00JQRg8j/1DmYAsIQ0X72k7X37rJT6pKthQ16JSIEgSWRLj9
cWXNiA+O18zufOi85KSaQVatrGRTvQBEY25GSZCxk4MEqzqyqHAJVSRx669+abpPWklhIGntksSg
QA5MQBPzvqm9JiG3RtlFinizGzQBawl6U7DN6XL732C0NClAzRbYS/S1N+ML+o8VcXNflycR0pLl
rRl3GYWIwrks8cdROxiqV3GVCGm5hmbObadF6O+00ou1IMK4dj1/uO5UKiFrIN2kHBmb8ijUUJNh
5nCTgZN8mckbnTaKeLxvYU/LJd0WuigXdmcVaTCL6hRPQEccL87P+nXzuGt1ePWbf8XI1wTMS7VV
1mBX4hRglq0dnbXKLOCh5HX0zS8lSRfyJWEzwHFWhQx2GWN615S9wop3zzAAEwPQdgXBlhszjXyy
0ha9NwFv4thru+57Z9pfo0W4AHK1gboMBLGCK26OuxsFEDk8SYH9Eo84z+0hKc1sSbMY72t6dhqb
xWVd8VCS1s1FpKg07Jrekyh5sybSL6GZQJRWouujLLzW6M8NALauW7hCI/kux+puaTQw8eLJP3Lr
8dj2H8vkG+iCFdu1m/Fu1JFORrOutVETePyol0BbDnH6cSoeauDq5ioeC5Uk6SBEQzDqWzNKNJad
enH2ccl/UD2YnGPGFNawG0g3Oq2fb6IDkLsKICJCkuC+ldxlry+fwV8337+ayOb7UdOKpmbkWdD3
JjmW9pzfxQU4VUYzMRVmoFJFCti1Rmt0uI0iiPPyJorLUzQoQum+v/7rOjKJCStjqylS1INxVfyZ
Rv1bhhiUGxxVzqx3y7J+i2el838zbil8s5Yn6GjSUOqsyK+8WjBd0ZwB7jAAC5n9xxWUQoPeEouJ
HMYAeDyvQjdBCLCo6+rshgSgnnE0aeqA25F8yFmWTsPw0/wDlGGnygZNCu3fREzVtrkbEjZiZAcy
9S6pBV7ded250/jAO5yxb4vy23Vtdk1uI2b9fGPdVcxqNjl4iaoHw8vD6TTQ16GL/nMMbURIDuQ4
DfDkG1g1M/tLn/ADWBO9MJq865rsLxjgd1YuGQBzSa2hPQo6mkjq/jEFpACI1YywOobaYXJ+XZez
v/9PcqRTlU9hvbR2mASDFv9KrfYWhAk306S6j+5vzJMYycwy1tYac1Dec1jrTjHqlVSFqqHSRDIx
vdSdsQFyUSBGI7wwNNVrDai+xnA0FG65G3bMJ2UkKxNJIgywC+DtTjeJm87xDWmSYCbFscuRzueT
W3FHIVOlnWR2VarzjqRJGjRaeGnC7/qAAn6iQqdXWd36+cZ/WsxXm0UM/0HnDE7uy5D/xLx6piqB
qMRIefZsVUVkiw41WCv0NHpBOuxO2ugO3asbwnDabXZKCta6Zo0aoSjH0uFDTDK3jd5XqiqEyrSl
IC26UHcWE/l8FopzgmnOvsv9607629tf3OOe9JCh8/QqBhFZ3OB1gdotaji9G494NOb8ULfmDeWp
Z+X2O9Bxu2DIPl4Xvmt5QChCcxEa1TEB8dwmujnnKaFIGlkZAu4MXZURQHfqaPjrv8mRQkQIZKkG
LYhoEgTpGdg2cH5rB02ZnO4670YdKUyMvKznocVUBEg0XEzdLKavJ6WbJJ8mfmj+LHPciJNiBd6E
7Ly28VxZLMTjYMyy6Zl2n/oKkE9EYe27bgU4E0zJ4tgAtcrznaqMCRs4oEQfp4+8vNM5buN+an64
vk+7C7iRIvlUZwxZR9HQGfD8PmLlfYnUB3fLLk98sCyeBhUo665/beRJ/mXmqHbjsS8NloXf5Z2O
tPj1LY4IE08iZDymPLIAbIOibxALYJdTgQ7O2GXR+2S4dUIVQ9buXWIjTPInoEvNuV6g8wMxw9MX
l5JPdkq8kd6Vw+tYBf5JVjayJJ9CBkG6PloQm3Jgridxhptsrr3Tm/IQlsmfFJuA1wKaNgYGjt+o
V9vDQ18QFGbkeDag3jsxAuCfenr3+jnAdbOexEgexbQ4dmag5AYDZeOhL1CqYS3Gwa9b+b7VPUmR
zlsK6LuB6ojqPUU1o4+PjVCleLuBdaOIdNgOQ5fVmYlqU1a8zaZDuNwaf3RZ2YiQIkJtmZrJ8SQZ
LA750Btf2j680YrqZHeqzEGljBQVorgp5mKaUdA0xO1A5/djbLncrC7Xt2U3xK1TeKCuQH+WzAca
rlDeQ4ZCsUMSpAzZQVSaVzPu5/Po/ydRcrdrMoYtSy0eB8DP7pN7g8zvAL05h86763LW+PXibH9S
SW55bbtwNkgPOVVPMVUUpl6I8QVSfSEYkxgEP80pOZi6dr4udjeM2zqAri2g9oCe8/lhoWlRw6oF
L0QoqqNdnd1GAzDqQ/0kMjtIW+KPia5oVd61kY1IyeBparOOFj3e+Lv4MCa/0Bd/jKpa4bm7UgCR
imwFdJH477liZqgvPOGYE64JPWGAguTNoSp/Xl+93SC+ESKtXluJvsr4hCmg/GfVXqzxMtoPAJB2
s17VsL4biTaipFXTSSiiZiiKoKjIZ5pxjJyowHZVIqQw0fGxzsSSFEFlPIz917pRNLmpVksKDnWb
RAtNSyRBfIXfiS91wu7nibhtn59bpgoSEr7iP8feZsmklAFkM0ZWt5jPaI/odMJo8jE+mffsQ/cQ
ed05/Tm/v24NivWTaYlmEk61leR5MBRBHH6YLMXJqlg/OQWv0Q8zNBwzQVH/ibZfpu4nTVt3EMdM
xYCmkiQlDKQZYj6LuQhA5fwY2vQQx/NhnqwgrjoAsatmh3fD+dNGWVIyzuOoE3W0QByQEe3hNKPV
n6N3QcU6uf+8txEkBYUB0ARTF2KHGuGBC/KQnpzjcu88TsfyADKG83V72IutKwOqboK5HS8J6ypv
MqHU6CstB+XED1qbHmD0ffwTjLIAktfCtBX+V/3JYbWVKHkYGLhEuiTZjHp7153r+IdIPjp6caCq
G/WeqW8FSa7F+2lq0xTRaOqIKwAbVmSH64u3670bEXLpy2mwWRjpxYUzc413f++WfV+ObvtFOxc3
zsFSuO+eFW4FShn5iPk0ixRAruA5YW7YNPckDr81rD2b0ReFcut3yaf9VpbkYB3amuxkxvhoyXJt
PPJGj267Ph+BcI4rQZTohTvXqQhQo2cW+ifQspGzob0UWhuqSpnKlZbcj4Rz1DUJfkz4KQyaS3GK
T8Zb/YN4+JsmLvt8Xfm9k3mru+SEndWGeSO6Iki0zHjXJax6M6f64BqOUPVK7psp2lAckJSAxU8q
nw44I2s8tQHEp+LtjRm29smkpaIxZN9unoRIdjNZUV7WGCsJsuXNTO8JACO08QBowOP1dft/9ulJ
kGQ0ZoL+iHmCgXbfrfO6T/mZ30UXcrMgfAkljfq+XoDAAj0cuMbkZ1Cr7czOYsDZMZYLBukrP+ef
TNWs5v4OPQmRjKFI0iUaZwy6W4J/5jkadTVnUuQd+3H4SYaUpSWRNdb6bOO9UxhH4FIRYKTqXgVG
Mm4dCxXfk0qjdVk3UT802WziZa0IbD62RyZCDcXnTmFz+z70pJJ0tBisd8xpRadixa2wgpwj91T0
wqj0kM6SrJhCOyaY1hWtr83Boso2VSpIR0gOCABR1zhChv6c2EcG8FMVVZ5CBTkhy3MrrkhNMVUh
Tgs2ffx43SPXVX4Zxf/dBTkhM5uJ5p0Dzzfab5mYXd7a3pKBQQpmPL3yYQNvcytvGcjLfmPug6fi
uV2Zc+5oWC7mD13v57HhxRN908WtKsqsUWSj1D9yEDApyNLQdit5yxRpusAYXPibMtTyxCk76x8m
zwKnnKOkDJVW8IUwyVmGskF7Q9sCJBZcAt6gZ15sk8xLGHhHyrp2G0d73enzQqLkOeDPcIbKwjIW
uvMx6u2blnZBVPPXOehvMSCsAlQQOjpQspdWEe9Cdalh8Mp36i47WQPL3kyV824Cf/vhuhFK0e1v
SRaIqkAGvXJtypKyVGM0DKnPnBSFtokFaQEAxqFqgzzrvthDedEW43Rd6N6+ocUYjSoAfnzZrTJG
1mCWYYpVjK32rTN2nTeT+pfTNNmBVfp4tCbev+5G/1tR4FuvnFwc7FwyFgYQ3pfMFFH4x7T0QIqH
j21FrAFlE7tLCp1qk1FfTCF3Bwew3WP1MSfpKQq5Yt/WfZH9DLTnBsoumPsCoulzWRhx73hYxsxf
AJ16ijqLuGaaOAB7UE4gy/eev/UCESow8DHrjk6t57JE1kxJSlY3s9itA4ru1PkLUJ3HtMHgyAjO
SH4Ja3qIkm958pVQFVKClEn8LX4lXlzJJ/AsIYX6gYDhaBlXaxnSY8bRcITKsbv0lZePjuqNWX4l
+0cawNuwpuC0esESjn4Qk2Is0B/zH4N2UxUnoKC5fVocQqf04+ZeA9e8AAHfdZdYlXixnw6axlCV
RuOYDKZhASsKTbol80tE/6HJH+bYt1B1MML88yxMT9R3+qIaZtlVFsAdOphZ8dYDasHnO2vWpI1A
CMT8zgZq5HBP2+wrz7lHtLfEuA315myBGT4zdPe6tnsBAN1x2CfTAgeMPBcXmaNo+6HHIqMh79LO
5nRX9fpwSIGZdcqTsruwfrHP14Wu7ictMRi24DPAAkb1XzbjDk0qulbXho/HEx/DgYcEvBHXReyY
Khrw8GpBQGwO0B1pPUerI2wcQjBGLF/H7FIW8wHDn3rfKuTsqbKVI0WauqJJlg3c9G1hfBB6ezNb
qheSnQADVeDtK7+BibP8uWlobYxmSbijXwJfzAs18hFu6LgiLD9eX7M9I7Rth6IJFKNvFtiCn0ta
umFoQXdGfSfRHxoaX7LiACKdX+lU35XGLwyFuxPosZzseF3w7mZhyGVlzQHWjyOd5b2TCLBHI65Y
dtufum5OPvCYo0l8tDCkOWbVwhXbJpGE/T4hoOqTSCkLaxeHWvUUMV9vwvfJ9KgTfxpat2SFt0Rt
AMTde5oxPOqWHp8Grykab15OglQIvabqRNzTH9MAKyc5OLZfYAiPCYwnWWzq58VkH2fTbLzMDssT
HXvqYvKyU2i/k2rY2GBsNMwJdNDSeifNNEROzqmfpo/A43aReZzNbnH78cSWxTOc5HR9g/dMmGN8
BdRZdIVzkr2xi0JQqTHDN8v5sdOyN0WG0owTqxgZ9+QAXFzXMbgOmkA5kY9MO4nxoO68H4h9zhZ6
HvLWtVsV3ufefm3FGM/9JIuGaI54Z/halH6MFgxlYSYbj7+o+nTi26uXDocQsLvAMrHilElHPi9N
XsUZVCqFD+DHJDn0qnLqzqo9EyGpM1Zh3ywlwrFeo7Qeo2XZme77WhXH9nzumRzJCiYznAYaEcMf
dJE8Ng4IYXiXi+M4J7pb2HV84JlTeSAkf0QlgXh1SHvXEPGPeUSdtxhA64wCzeNiMRVRzcsozpHQ
AGMKJwbDuS87hBkWQICCQ8RpXB66psz9WAxM4QUv3Q4sCZZpIL9fAWnlxHfRbI0ZHdy8akBCFn/T
087lReHWeuqTKHYb7fsrbQdXTCBfGoSCyRx3QGnBja5HlmxVhl8Dwf2g2abwHIx1uE5SqAApX6zg
79ssohc468GPLGdNdMhm8CiWcInasoMw5OxbbxfJaw8KSMH4KOBrAAgG+GNpn5xsBE/HkkAKnKBO
LT9PM7fs9MRNCtXI6gsnX2WhLwC4wSAjoXIGIbK8tQHuisWj+qWbw2MlAP1DMTMdqRjZXx68kiwp
ixDcwIAU0Yg/LGH4Nu3Rrkd0zBJV2fDJyK3+aJjaN0dQvHZYvXaMQl0Fx/IiBqy/wMTS6iC8QplV
CjNlQk0weHPiI8e/n5o36Fs/A6L9cN0gdxUFNTfA+IGRimAmbWDmiLLGNcLwE273/tDYQMOzi+xY
tFXplVQIV6NR55q1EN6sF5pfFfP0B0a0ZjlgIVopSeXCSGEVxYwo57wvkM8g2/ec/LZhJyB2KLTd
84mtoNXCNrdQcMTaVqOlhm9NpPLSUhsOY5G9/p6ErVtTGSROnJpAQXsuhnbUqHk36u+nxgFhg1aP
3hSltUeq9D5syZGz5ZdT5doZjDqDSxZVcf7FhUmSLxnv0ABhkPWM+HODNjiL87fOMhzssV0R1xO3
wl+OJ8DJVD147K0vB+C6zVY6GEseKneGcrL7AoLt2D7NET2XTMWeuhcEOK67yJZMChhAyS1qIGVV
PWKeD4hIn0/2qSj5TWm8n+1Xp0hYRQ4lUP5B7qLLrTBZSprWZKPzXtd9HUj1hYNmq1iR+O2u2JMQ
uQkmigBVDfnEZ2K5yaf66zJZiq7FF4fcqgcYmi2keqjvyLBcPW0sMkSA7Rh7I/5s0eWLE4X0IzLy
5TxbQAKz9KkH1CYAzq7Hlj3dHJ3jAk3AQ4R32uduMJszS/V4gjXgFepQxVXiRlquX/5Ayu9amYN+
3Bdn+JQVSQfEf+L3i3Y2tPgwj6qC+m6QXMEMkZ+DzRnVx+ealCExF2HjLLWn2pt04xTT8PPcZvfG
nL1pKD9pvfaJoPNUPQ6z58srQzyqcwbKgnJ8ZuVSYnELA3Vc556E8QU0OodpGYKi1A9L+2lcDN/h
7fn6ou4dPlup0mWsI9RpxhyO3KSVP1Dbra3hYTEn/9Vi1hoHMhQsLGpo68/YxOM8YlU29Tjjcqe5
hH31pRqcS21lP6+L2YkZEAMCOpwuoLqTt6+dI4P3oEHy+9AC1kr0hi+hl7fNvSPmT/9NlBR6xTAs
xlyZxI8GeiTR8C7r50PZYloqrzKFf+2qZSH7QiluBcCT/CsM52kG5gpkzfqh0T8noJnPdOMc9uHx
ulbrPjwrD6EMBsOH/YNeDyUpKUmYpy6xu2UkvmnGD/oUHSPC/kIL+esVghiTcbRRwyzkPMCYcYlr
i4Ggmmm+6a0Kl9Ps28BvS6ECOtsJTaBRMUFO+RvbSK7g6GDoqdDdihIDiX7OWvEtApjCH6wZRuew
Oc7KHimtGYcZLCav4UJJcjOggBBNqV+kqrfrPU3AQmSCiRXztLZ8oxiFY0/zuMAIEjDaMxu3t2Lg
iiNEJUSyapDUlRkKQfBTc6p9oKnNh1BH3+7rV2yrymqFm2hQliTLYNOAO5m1IGvuxqX8NbeqGfQd
r6FbKevnGymhSMyuBPqpX6HBBsQDwNHoHtAkMkzj1+v6qCRJFpAzawwjuK4/8cgfAVwRITq59syC
qrRUOd+ei6JrFzcFHUcteK+eq9XoWmu1Fcwti8dfmdZU7mLfx6GKhXpXJ3AKom8BM3NUPtO7BXQU
Rt0QH8ckbgVVc2OW9qNwxFnQ+LUvfYg6EPU/WTIgJe1XTqXf9tDXh4YDgGMi9wNRIYvtrtxGjLRy
aFwzxtSGSrNensGz+W4RwOwOVSh0O2kYtLFwz3JASwT2jOcbZEzGoDkg7vIzasenjtPea1DU9DRi
VQcGRjzPEeOXehxUl579LUMCCypQRFb5OSxBhjDneYcUM+sebEHdok+J26TkFDbi03WTf1lRWvcM
BUzwT6J/6sVDQqZFrCAGfLhkKHDoEXnjhG2G3Nl6n5cR+zwNnH1dwqzzChPEti1OA88MtfImduL+
YIYxuMB00EcuZVQpko3ddTAJ4HNQQUAfu7QBWRrOI1+D2KiXn+bZBkRsOLuW07px1Spkrd8lH5h4
6fhX1moMmyCDdrNOG9fzhWT0Y2MOh9qJbsd0+WIX6YNpv7IlG0hHWHUKpD6UzND/LedRWcczC+Rd
znu7N852U/1obLx5YpTn+u7u5KLPxKwrvNEK5GDNSqtF/IRks9uYZmCG4wG8A595kXpRbR2tGlx7
XfRwXe6uh6JKbaMgjTKTfOdrbU2USePoPhmHh7wlN8MwhS7ikAplZVcQ7hDg4UaFjsn312jqKrKk
mu73pnaO+vEgwDaam8Xpuj4vX43/j7QrW5JUh7FfRASY/ZUloTJr66qu9YWoXi5gdsz+9XPou3Sm
k0lP9US/dERFpJAty7J0dLTul430DswblUWDe09EQM+YsTLYD41f3Cpe6q9IEMBWd9SPhUiQTbs/
EsZd3sSmyYAcoIyCmOxkOtmBsPZRrx4rUxOt32accCRqXd8jAzE7ZmckzZWQEnBftlXd7IZJeNVt
Pcd+JYsQXKF0cPawpJ3Zz2WCbdKHxo3jzB1SK3M60H3pBVKd4KtUltSVinJvFLZ/ee+2VhPjhNam
DrRAYFL3qYqAsuYg0Ic3Xb1IjEmCLbMeDRnNwqjTXBa1ZY1IFQPBgGcLCkOcKBtZ6Dxtc5zq8aU1
vhT115I8Xhaxqc2RiPXvRxuGAkmuj1Ykh6zJbzLdcjFR/TrJUn9SFEF0tykK1EVr4ACzV7jXilZj
LnGmo+9Fna33lH1MS+XaffUtjkSDarbWDTNd1ktIx4XLB/f5sCh6ZEKpAmxltgHQqNHdqYmIxHr1
4byP1xF3o24Olc6SXaQbCmnGTMYHsIDnTlf3XmWme9JjAKidYQiHTnqvV2VRsnRTuyOx3JYtcMBk
QRXhF+IER/sObb2+Hk0CKhueMuzXnaIDDoCCBa6Vszsl19FyoTHkvhSt/dnYAO1gVh8mAztt3H+V
KjSUd6lHlVc8sgD9FY2J3LpqjqVzWvZ2h7xqbsmhGj9ELWZ/aC9F9N6aYNQl3+T8VWJMcNq2rmw8
OYFoxuh4JL84nxxPLDVBAyeHVdp51vIxxuwWT13UZ1QQBy+Cq/QXqJC3HhS2bLB5rQ2dfHrfmFtJ
iwExCPtuvG6Nh2YMJ0l1mqxxMVR+ZzIvl9JwyM2rJR1d1r5rgNnA87n9OLpSAiJjG70B9sNlf7C1
CAaABhbAU4he+Bd43xRFFk+ZEsqJ5jZoey+SxwKNmX3UAT78SVZrmBheLIiI8dxfQzI+gSGDwUZS
FTaHORCYTqsh9C3kfvoypcPNomSF4BV7fnJQSwSiAQESjuzZkiez8o8/ndU38JJ6GICA4V/e5RU8
vwJPhZBTj5rYpYW5zcMcSmNU3zepFn/IQyFCJ507UwsKEBNQrDWhxe/TTE0zqy1lCEn7rR5ipyjf
GN3pn3+znIrhTiHgeRMhizqEJkvQCewVfeVoVNsX6Aku0R2lTV8ur965/a0C7XVus7VR9GJyHI+Z
1THgkD7K5q4uMHxA/9aAU72bRbBfkSxup5R6kaYSaY2w7XQnafxGHp1Y/z4Xu3wePu1coBemRKsI
HdYJrtzlJ6dNi2ZG4L2bOLpuhsWpMNBTx+E2Rs0f4t3lVTw39BNp/MO5mUyDECBXAnuW92QxD1Tq
r3IzFrSbnpv6qRj+4RzbY9qkEEOjq2i+jWtBd8G5Gqt3BPmyoYMW4yy/KRU0bwpaQY36yzheZelT
lH9aBQDtVItYgFYZ55DsuEGcHiUQoQ/3FX1Ks9fP7sR6OlF6AYE6rJrPzmXomGtKYxiCWNtnyfNA
AryOPh1YHctAO86px0H3qrqYAxkCm1aO0h1I+k2eD8KUKedykLLAjWsSxDqg6z8fQM2MBeiFqK2D
qDiYSYD8H9rPr+NadPNzVnUmh/M5UkTNjPVlERbGgUQPpSoIbER6rG7hKOQl05ASNL8VYVxhGmgV
qqR2jfYlE/Wsctb7Sw9cbSuqBEZ0NjcKxGJ6kihSHg7k2YjDmMTOnAnc5aYMzLjGPQrzgoGd6tKg
zbe1MXkibEBKnlv7VCGYlCaiAVS2tmQdpf2vGM5TVmOk1EVMi5DNLijJPeb0QRHEgfYof7cDggZP
Uf5EpBgXjBVD02IBYWxN9bOeqVMbFuLN6nMn5+8tOtJr1fvIFKTejit5bOpAIyjDW++mArSD/WL1
okoo91Q4E7SqeyQortk8pRjsFbbq84BEJslvC33yiu610VXfql8ue50tEz/eL+4IgZ9QZYtV14GV
J05iFs5QHPSxcJhwoBwXpv+tGJw0gCoKmjH4pKY85XadDEodFOQtbiYXDy0r/l5Mj4r8aqpfgCL1
L6vGXdr/CIQzBXgKsEL++d20fZ40pp2HwBp4i34NmKaLR5oT04cl/mRO/UwYt47gbQTUQIewwbwa
1LCI9sC/XNbn17Pi6B1wJoNzR3GkqhZQ0XkY3URBH0RXyTerdJiHxundGKLfWBdBDkRLuBrrkTEu
lazWki1jz9KXTnOX/na0QQX93qX/3/Xjoh6pbXo0hcI6rOpe0m+09GlsHy+vn0AZvg/Vnm00/4DB
MSTq7MnGvc3ui/pmyIiTSD8ui9o8VWhAAPQE5P/Azp6uW6W1k6alVo7RjPcZiro29mZ8isbvl8Vs
ur4jMZxTWlq5qqLGzMO+vO9Tt5TfNBH3zrYIWwUsA1g6woP2ioKOshG31oMieWpBHfOj6pjAt4pk
cFaGkv9g4UWdh+nwHQgof54fe0NEjsyXG/4+PSh6/qsJZ2FFFBctTSBlHOo99sZrkvq6KfLAwsud
VbHb9mCnkN6t5saidzq4x6W49qwWCXlRKLlpib8/5YzjamjY0HQwj262n1GFl63nuR4CsPXjFZ8L
VlckjLv4gUHuJQ3YvTCNMOdXubFLydWzcQfYlSyJrsnN2+tIM+76j7Jy0VnX10Gn/Winn1FXu0oO
0nYM1qsadylE2F+RctxBy/Wsmxr0rIdx94GJi8nyMLG/iuQjFwYAm4HNkWbcWRvUMaFZMdVBicm8
tR17NnrFLh9nPtHDmyj/VO9VI65WauNw7uleIT+ZjjmF1bSvh/3Yy64hta5pv9Be2ifdT6V5TEfF
G7qdVI2eBUbFHHj5tvwQfNS6hGe3ztprYaB3DRVjzn7kXh61VMvrgPnKznDprpadKXJTd/AVH4lT
5naiOQvn7hPlQNQgURUEBPosHi7NeFStSamCKSkcpezc3noCYKVAHfSychuCsOgARaFGgIiEf3OR
WTcBosuyUENQvBTXuvJhze1DKZefezyuQoAJQ/4KrzjgwvjgBz1jml5bNAuLpnJ7NTsoySAIDzZ0
gQjkI9H3hs4sPtwZi4UOC5MoIpAPld1gfPhOHtxoEpUazo8cVEFGTEYXGC44vk3D1AcKgzNoiAzg
nTXZk5OjBQfkKhKNHbDXCu44kTjOo6gDJUzrbBrqLMiN3pnbO0wzcSzFHeAyL5vDRoSFKg3Si8gj
qKhJ860udWVasdyraSjrkdulGFQ25V+q+a5cruVMcqRCu42JFBLzW4aXRlK9SLqg4X9D3ZMv4NxM
F5mYPmfr6CmYWj9udjb7CV8WtJnTDLPA35zfuzhjaB9e4bfrsKL1W46iu0ySermnchoy0OGQLr43
6vh7nhpfL6/quRi0ZiD3aBvgsMA/zkePVFF7m3RpSJP2vskNbyn7r/XwSdY7HDGIQREHYF9AfvH/
U23iUorLLIcYoqR3/TL7S6EfZlAf/oE2R2L4YMWO1ViWaRoqxsoBVe8mKmWOrqZXl+WcH2dDh9cF
chntHxumOAzoj8fYxrCbjL3V5W400hdk4/1KmT8vCmNJUAJDIUxHJZtbuZYikxNZURJadX5rxjJG
KzYmwpFJDlgvfTIfve7TiTRuAdH+C3CoZiehUo5fI6CKHTQO/jVlBLGWJcpHnMcjp8K4oK9ujWQy
CysBJNZ6iKyGutZcuN0Akk+jz9bxBMoDaIAErnjD4o11gA0o3G0A+/lrhcptUlGj0h+qKv86xqZj
o7XNwcwxQX5KJIdzFmSirVTPZgKcUBI5ql7uq1qJ3ErtvMvGuCUIvf4mSqVrLzevUJ+OFF2/dRIm
lfYwL/kdiacDyQyBPlu7haZGlLGRo9LOyAWMpk472ECCh8DikKR1FrRPT+XsKHmwxJjO0n+yc+aX
MR5L5FawQvRhVmaVhKzNb/H2UJwJlSy0zIpatfka6d+SACrG9Y8uMoBGTt1Tq2VpNE1GEiIrkTnD
VNwrUzI6FSZfWy17toHZdmirMfCVl56ckddOMwXUdRsuBRCS35/AXaUaOnYaoP9hLkjROTNdfIyG
mTHbhLo5AvXLJrOerNOwEV3NCsID20YV7YwA2S6AhZHolITTaPhGm9zbJfmo8w+l0xpc3UblLnrp
DRlKRZ8WDMQhaFPgNkFSwcdBkjqV8ZDLcYiZpGhC9pN6PHT2wahvNExAy5oW6TsRvPpX7wWnLSbG
IHkPAC8aWPnuQFWPWjsFJDmM9IY51hg91Fnv5fkTprQbKfHmfD8Ug2vGZEbWtQDu1nAG0rpkmhxp
mL/Wau2m9LbJDyM4eOjCggXc/yX6MdBLVrrFHMRmGpRK81UtCi+psicFSYyus/YK1YJkTq9aCSkg
5UnXq8TB8XJbtfQyml+3WnuwB8uhueSUieXIOTuYqMlZ5ltmFQ5unsQBx2DTvFh4qF3eivX0nK0K
nIaJoolpnvUVNpaUDKmaGA99U++KKNnTRES8ch4vAcb2W8Qv/M9RDKOrXZ41SyUFQxnhtnovrXQn
RbY/vVumqIHxXNY6/wE5HaDB4Z3OnmekZ+rYpnaQdOhhzH0tip0ILIklYEXp9OlA0FTBioaIBuE8
igLczdWWaMWUJihWZmWQxQ5TLRdMCTujk7xcEeUWz10DpAHLtvZjYSwxjx8yRwJOHrQ6BMvUYrZS
oHQhOH9djFi+bBHn9QEb1ARIJaEavcULYvbL0KumZGHk0dc0v6IopA7kR0ef5umti2tfR46JDk9R
9GSjO5TQp1oTQIXPdnH9AkBVFAP1LzzHOEccp9WwTpCyAnupUZZuPKIlV5S9L0bup/nrZX3PbjQI
QzgK5jYQ9GC4PCdMzkdLGVvFCrpUdk1Mr5eHl7aLfQBCHX1SwEciesOcXdWrRGS8dXTQr11IXLSd
Ngz0RLVhwm6SA2HVnVo+pNlnn7MgWAD8xUCPB+zl7GBTnS52WWA6cFwetHgviwZ+n10ep7/Pn2pm
x2hOiIgZJFPm1iMBFfN8W8zU66JbWs+eOuVeYYrAYGeHYJUKbIm1NvIh9F6X9siXzFO9RFKkGEGh
zcEiL77Wqm46q14054II8dwIT0Wtn3Ikqm5rq5IbKCiB+CfFYM4mUArJ7VA/+OxoLm2tvOORh2MN
rASag9dvOZJldbgTVGvRgimrnCGpnUgmDkZmJdOXRP7rsr2fefy1vryahaWi5fKMKwLYcZNaSaQG
bEx3C1EDORO1dm+IQMsP8g+IolSgJLgjFeUjrVFr0XAbtn4dtQdFmnaf1gIicGetaQ44Q27F1FnX
0x4+LLARSTMZZAYYGP3/E7E6jqNNIQxtc+Ap0gLTLD5AWqTCDSrPl2WcG9naHPVbDe4KIUmZ2VSB
GuYIZt3kh2lj/7P9TFzT+hNRCto3kawHARr/QOg6uW+7GjY2LjdFFRATtwjdx/SJgQrislbnDg5a
HYla7eNo5QaAKdkoQ6ui+WYk+ykanZkJHiIbMoC9QQAL572BxYCfkOKqQ+Ay1HcYheqkXVgIwRgb
hnwihFME88pMgn4sLZDpIgdExvwqY8GswU8vF0AFKvpJ8LAnZ7RAOajRpbq0VAxyHw8mTiPBsKRk
FD2kzi86YBeQNANODwESLtDTXbHKGZVr3BlBjZlIWdRfRXoZ1tTwp1lvXbV/UGv10z70VCS3fr1p
RXqK105QVtEbY9N3VVKCqE0wmITdlQkVuLZNmzjSkLsdKHr0CiudtUC1Mq/TzUAvpP0SDYL92ji0
JwtpnC6kog6mrnUQI7U2spyBMdywOvEVkOfTb5dNY/2pk/AcZGXHe8a5uYrqfYaIUA0wAaVhbqq0
Bub9atnD0pf9S6oZhcDpbRsJZgGsrSFI7nOuGwWGGDcEbgW0gWTdt6V5MeTnXn2e20eRPW7v1m9R
3FtXqeeSVLOKZTQ6PDXn0fCMsXvtYkmURd1aRaD0FHBvoHMdja+nG1ZGSknBdQO7AKYKLdBVirRS
HmLTBI5vyzKAHUcrAThugIDltmuIoiI3kl4NlOElBiaJfgecGzDEcFIFIfKWZzqWxF1OFYwm6Xp4
pjgvriR79vPky2XT29qeYwnc1aRoHWFkwKIZQ+omFTq5MEq71kXcs+dxJJ41/y0ZXuane6NiTqOC
CTgkoLTS3U7u/MI+WC196bv8R1qQlx7M+rYhMPPLyum8mee0aWluDVrQmZjV3cbz4CQxQBq6LUjo
XN4nYEZP1StJkY4mmwmM/CPFoJ8+UneX92lTArhesOPwpFirUwnmUi5yO1Ra0Jijp6GeJBPRDKbN
1ToSwRlbrwwDyaRcC+Yu8qZU8WfVV4uPy3psCkEeCmu0Fq54+HiFcVxRb+J6WthcOXOPrJOWmd9I
koswiVuSEJgiS4qhhHhHcivGrEoaW/QOBMWQ3E7VsjON5bYdRS0IW64Uw5FB56mtZVmeN6ZqKFsY
2OwCuy8fWspWHrhIdSQ5M52IsQ8Mx30ty0jgGLZ83bFU/sptetbPJhwDqcESPFcYibvUmLkpDxYK
/RP79DMTTKmIv23UJYCG5kN9OdUiq0sXNVD75mq0y0OTzAKnurWOYIoy8UqCAz/rKyiSckz1PNIf
sgmT56o5751Be+vQYjFHmsvAIJgN4+PnjfFIJk/kYo89KVZoVVAtxG1qc18ksRtjEOdlMVtnd51T
iIozLB6H9/TsxrYWg5kR1zup88ora1yBozKJWPtEUrjjm7CO5ADBawj8FteQ+xuDaX/gT48V4S6L
aE4bWqN4FchLGRbLV0ygC/C2EQRefKclLADcrbACiNqq2qgxmH1QftB/cW4rXu5ZV8uXvzm3Y488
XN6cLTdxLIw7SR18aZdSlQQs6a4H7amj4y4qREyZ6xbzER66D1dKMA3Fev4ASTMxu7SwEeEBUmyM
d0qWOJ1ZO0wL/wAii/UDYZ0JTliUsMEedGpvs5raSmbWBIGxfm132b6obT81m32lpt7l1dsyOgDS
ZHmlzloB+aeiaqPFOLVEUoMOkxzzMfJbSwTG2dqgIxF8Y0QXEzXtWUuCdkw8qQSdW/NzFIIpthzq
OhOQYL2AUuUbzS1kM6o2rhDTyZ3b2I1bZ8xh7LUFC9LlJdvSBxSUcKZ4na38yKdLptvJrMYTQiEl
Aju4je5Do0ergRb+gRhwZgD/j7Q8GnNOxcCbxvooUzWIm+qtmvr3BW36RqUJsuNbBrBSc/wrZv37
URKgVgdb7sGqFuDnHVZW72Ocfb+sydbZORbBLZipJxOr60kNzFLdJ5MddFMKFt8qbIsatI+JJSoR
nu4QOOoBi8bJwSbhDQ38E2fUSI2Pk93X9RuKrM4AnlqAy310pFxd1mtTzJqjQ6ofeTQ+ucXM3sRs
8bR+M6YSyNcnXamcgn39EyFIPK4+Fa343OJNeUyIVECIamlu0lo+ieJwQPvn58Ws9UxkulW04vNX
XNGTVErHuH5bGvk5T+XviVrdFKrowj61tr935lgMd8eVpW5L7aoNgnpv6O0XBN6CUH5rV9DJhoAO
9zVAH9y50RBmoyxiV28YFGXIP6se0+t+XF6sTS2ORKx/PzozaowyhbZABFuiyZcRTwWYhSVKz516
tH/W6kgKt/PDyDRj6SClWUqn0m+rZXLaZjf1AkcjkrP+/UibuVxss7Kj6m3pleua6cGEZomuR8xd
fI7d71+VkLNA7dxCMZNLW2Sx3RbGktRvEkX/5Cwl4Gk0/pKMQeDUOLKCc0Hcew48ryVyeDBn2Ihb
SKhU90Psl+34rTSnt5IW96O6BOuEJk2fl0+10P0jHHepDApv8LLw6YVCKsdesyXtQav7EoQMNt3R
PLkpZmYJJG0a4pEk7jiBfCQxBm2CrVcpczHFInYrSRdRa26eqCMpnDttjVKv5lap3uL8ZbQa15gf
JXAqXT5Tp5fEP4sGsOUv1kT7bMKIAgRuErcqhOjMlQHXVe0Gj7C3OPpITIF5bCp0JIuz+NrKZIUu
UGiSW8eQpXup7Jx47gQHa3N3VrYzVA5AbsJnLwazkvEUGqu3MtcDDRPykkrEEbd1dvHwWBEa6jrg
hjtQLLNs0EPDzrs22Y3DTYaa9sR2ei94P27tzrEc7jyRvCYYGrBedW18RYwXxaAuIczr+gyEeyIo
gkgrzoX3SlOZuCmqN1v52ZCr3Lb9YQ50EcPNhhjTQoUFdOIIG8/uvLZoE9BtY3+mRfWyNvGq/jWr
90ovSNGtp/D32+GXaSOTj5fxereiUM458oaBcKljffWW6q+9cgPaRYDLf1TyLZ2u5vrx8jnaVAr2
tl5/Gw+VbJFHYCkRMjYdDey0cLTqPe+rQNFF79WNU4S+VIKqtYrGMMQMp/dG0zVkqDqtfDPpk111
zmS7RP64rM3qWrilWzkqkQQiK/6Jx26A8SjB8LGmfJvRl1MFw8Scqdxb9N1GiWf+3o4Ch8qhKn7t
1bFAvrWpSRht55KVb+VyL2H2x6zdm+XtEt0acY/MQu8oxZWKYWjaXktAtpMdUlmU0eWaF/7+BhUU
huA4AeXI2f1RlmDKS+hcvNlrVrqt7+TsJQaGQ87qnW3/SKywrQsPzJtuhKENY+30McBhceUi0vZo
7hnt5KVW7V3eiq07FXCT35/FXTZGZndFk8r4rFQG0fjoLipz7O6wgu9sq/dqVfbyVvaAXBfcDWeW
hqIACI40vIIQWZ1lAqtOmqIOM99f++pei0OSPNXSg0C71YOdWBong9NuKUEGRAlkaMFwnbhNYD5I
z3pg7IpH0A19Dk2LLQacFel0UODrtoK5PpxLKKU0Z3Fudq/DZPiK/pBYX/S2C/rxoNguGEYFC3jm
vjlxq9M4CvGQxc3SqYE4tbTcIj9g/IBTA/u/LE5ZFgJhZx5I14CGx7uLAHujAUl+KgwNUja18qUK
zM52jPyeGJFTKfe9iApIJIdTah5MQNZMIwvHeepRIe/mL5XV1E6ikMFvJ1YFl03kbBGhF2BryG7Z
6yyBX1mvo0VUS8A+l1WvprrFriXkA+8yB4TYqiFKfZ/dGKsoPLpVE9NJsIycavKY2hLJpzxM5sdx
wfxtlgeJ+VZ0V2ln+bMe+5dVOztgqzyk6lZ2VnAImuvhOFItx+xWbTTjOjDK1Bn0d7P60dVPn5eB
kV3IZq2uHHQwpzJS3Z5izI2rA0yw6qTXSg810d23tUPHIjjL6zuVzaNE62DoZmC3g5Qyf1gf5WXl
ZYPIK23Z37E0bpOW3G4jJYO0tAPy/V1uXsvsipaL4Dht7c1K5I08w1qj0DmlTIMmUqFi3fL4YKm3
03LXqi9/sjW/RXCalEWXlTSFJnMWLsnbLN8aIpzbphYrGB2oJhtvP273lw54sAp4o2A0XrsR3ALK
zSCCzmxuyJEMbqXGtlWKucBKzeSrae8ajAFoF2TmBLHwthhtjUoMdPLy+T8650pSTlCFkucKmeDO
uNImDEbTRShZkSBuW0iOWQlsKevAbF8t+bVuv4Hi2ko+RdCEqwhnH/vxnzrroTo6+wOlmtXEWDXb
vtGbl2p6aYevl+1r81weieDuVkDA2lGRUigCTGych3p0yJO7vvkyMkH0u2FmILNG5IvGB3DYWpyZ
oYt7kZoCXbOG/ohh4aN2rY2iy3RjWyADsAukGVGS1jlnCXQRWLRx0QSDug5c2Sdjj8fjgY6CZ8PG
quHpiAsHEAWYmcrpUsVRZc8LGvmpNrokv5qqlwHNlTrblSIk7/pTJ8EPIpBjUdzJyQElGUYbosCe
FSvPiirYFpEqnCVXNENC1gRlCgbk3I2YgNE0rxbx2ajtTOnnZWPbMoFjXTh71qqZpv2CRmbVvjON
vZI9jv1nU4zccnH2bGu0p/m6M2Z70wEUmIXCiciiFeNyLoXelQowZug1byJgda8i5QWUSTsjcyX7
x+UFE4jSOGjHPMMxY7JWHlbRvdnv1a7wzOKQZh9aJezu2LQznA4wl6B4YnB7Mxs6a2lK6kDPByeq
PlAmxKBV0Vy3bQv4LYXbHpWaiS6l4NpQIxBl70f7bikFGSSuCemX10QSE6/5NWQCay13OOekZLpc
6HlIM3JFzdIdNOJIKAZab20PWiDJBrVZ4sZA34swRduyCSocoOnCWCuZW8UhSZnZVeBfGFjj1c1+
TKnb1Y8ggEElx4kkw8kAtQaB3KzUz5dtZcv3od7xn2huaeWmmBiaiEEukj1amc+0yMm7HVtEW/i/
6IiGv5UtA+kMbn2jWVHGSMKtxPwo0K+VsKPu5Oa3qB4GTEQfyDFa/LOba3vhP9I4/6cPLAWqATdt
3iQ7oPV2k/qXmmfXMhqOYk3yynJxVTQXLRq6iKQwM+WdSmcHiWsvW0Qtglzv9PnXcN5Sl4eyqxl4
AkCJNHjEBfPTk+Ul1M2u2ttiF3uZaLk3XcCR/pxF6WPaKuBTBSdT/6TVfy215ReJ6pICqXIRi4ZQ
Pc6GmomBuT6DsPwqDjXDjX3btVp/ci1HdzMvN1w2e5fNdtMjGOghxXMUYHeFW9EGjKr9UOH+ydUf
ShU29kep/5EIjAJArypaBGxOK9aYlMwLnA6hj2m3a8tna9xd1mJzl9Ck9a8I7k6Q0wJDaEHkEKbF
T0UPkrRxCvShGZ1DUtHIgbPE23rF/StLARDhNCrEJLahqtqVfcy39oU/hNMeg35C/eqySpsbswKd
kRmFH+UvhNzGyC5qz7AF6X3oDst8ExsCEaunOIttjkRwG4NXgRGpJALdCMYzIAvi9tP3y0ps7QvI
VDG0FSlyBZ2Lp2s151YTJZZRo7nsS0+po5o7ffzQ9Zc8FaDpNyXB/4Iqdn1K8amVMZcY2CniJljI
80juyOKrY+mk1pVWCVZta2PIkSTuxKA/eMyAncZNrf1IJuqAhAlNwyKI9qYvWDk2MIMOl6guc25e
aXuC+RlZE+h02AGG4hhW72fmvRz/kAnxR9I4c9c4PVjGcbad2bxjy7fLu7ep6ZpcXBnaELpzaWx5
0jsNaZ2V9e55ZXWtqrex+xTa72+PDgv/Twb3ZFAGdUFOGTJY853FjxHwzZG0b4XUOuuu8LaOhisT
fSPoEMBldmqJlM4DcPyQk5NndMAm66xsI3XMRkTIvrloR4K4fbP7rIyMFBHwOL/T5cGqv2jJ2x/s
y5GI9ROO3qWqOlRtOsChSvSpMa+t6bEQxfGb9/7xenFWrigZYDYpxpyObvZRXzEHULX7NnbU98kt
vpb+GI6xI+pkFK0dd9mmml2YRiohPFWu9fgQS+9SLQhPV592yQ44n8fYMjO5gB2Mhe2yUt/V8QiE
ykusgZzHGB0ipKvaVEoH/AqloDW45wxi6atYBxl/HbT1Gyk/2u4hx1jXyxaxad1rJxFwuoCx2pxF
kDG15oElTZDqGI/bX+njdb+0jpn/yWk9ksNZhaz2JqMl/HkT3dvK/VrytqNbRchStblLYIxZgxID
5HacV0jjBnwJcdoEvfI2rZUtMGGyegQu5qHDNVII4fQbCwi10HiNTC8muhrcRdWTuI0iCsUSe3Zo
80Kbb0N90Mv+8xsFOZjVDiYUtPDz+CsJvd1xnVFsFMudJApG8MLR/Gqhgo3auNqP5fDw38guDIMa
uD1M9ppoVwYTZGC21+s/PfirgVVRZk0Tfr+pZycd78byukkelsIUrNfG4TnRgzOEQqlAUFxATqa+
5eQpyysn64hAyHlpc32mAngDZk7g1TAuiHOopQXiCMbQH/to3pmv5i71Ey91NU+6GVMH0X5Ig8sH
dmt/jiTy+2OmWW1aWdcAHfVtWFylF1wR6xdzbu5YI35/8IiolE6HRvqduuuD4ZBemXsSigBSW1HK
iRx+fwyNxUoNPZg/+4rXIMZ36gMAbL7qZzvjdhBRI4kWjrvHidJhHqMNgUmlupWVOzYRFLq3TO54
azh/3VeTkUczlq60MAfyJ23dZH69vPu/MIOXtofz122vZc0gQYYUSoqTXyk7xWOBdf/L7gJQBoA3
mTjEq4NY1NQhWkDOhcemJS1Zjzu2q1W3bJK9RMzdZfW2VxAd7uiEAQmvxu1R2fdo36V9E2jKF0IO
tPzZLw+XRWz5Hw136b8iuE3qjFxL2xZmUFuJy8iuYpZjIu9QFaLWoY2rCM9jNJzj5YrmHR5lCtwV
cGMKtiqPckefn4F+aOt9tzQ+YLudiIluK+46Ecdtj2lSJZVNiOs8ZQeYtrt4gK/5kyM/2kG1o+/x
znIvr+X2IT5SkQu7SK4yM+mxmP1+9NMw3xn3qEN1juEkITkgMBJ1jXBtEL+i/hMtuSgMRLwjuMeg
JfP7Z82nO/uDvco7cNgcdC8SIGXI6oTOThtaigAYWXt8LM5JdUtO5GGGPQKYsctC6bt8k+/ASBdU
rnRL7uXv2mvtyF9rtwzk0HggB/3+8gpvPE6h7u8P4A5En2pJkq8upUebo3Y1JQ+2+UUdn+gocPub
h/tIEHcserkqhnK9VrL6vu/uck3wyv41FenSUnKOK520luXZqsle20c3cVjuIk+unfww7QcXqUBX
duobzGk5/B/sdPso/l5G7mzoSmfKqYJ9LF+NLxhhGaR+evMQ3Uuu8mVxa8dtfrTYw+zl8u79L9b6
Wy53PsapB1B19WfM1181vwoyF/i+Z+LIjuSJmoq3g5GjPeTOhrV0JS4gLHF+nX7EsFIMB16C6rq5
XqlQ9SsYqcCZbvpr4EpXIiswKFmcxG7UWN7HeRNY7TVRD2P5No3h5TXcFAHyKhUSLECWuCMotaYa
FznSM5lWOWPyaKC1r83+IOhFHxrYJpCxQEqTs48x7qK+W4ORTrph6XvcPl5WYvN0gYlmHW5soTGE
swMSVZXMYryyzCg+tOly06UisliRCG4rBhQDcyWaIWJOnDia9k0eCUJ3xLVb/vBIDy7cRRK4GCYV
QgqkN300CQ6BmdfUM4hRX1koD7kDuKMPcl3GjjyWmEdRVmD+tmbiZJkt+/M49/t0TjK/tWMtyBpF
30cU3Hlj1ILSuo+iMaQlWxnIWOJqA3hUu3woQzleNNAtFQRdvlrhDkXf3mRqxXy8lEwnwVD73CFj
X97aQ/kyFcTwWqOLQWjGbF+jKVr/xrL3FmPK3WJpzK+oAZUNRnPStnFiWStdJbW/yoMM0FGhGF24
zAbGhS31iNbsCJDpOdf8Emg2f+qywZGHWvo2J/QWbdSpNyhK4aaJTNxhUPrrdZSFN5vD4mGGagrC
Pkut/oe0K+uNG2e2v4iANorUq6RerLYdp5OJk3khssxo36n1198jz50v3bTQgj0BkhcHLhVZLBZr
Ocet5hl1hhIk4e4k9MGbqjJ3nS7LfYCxZw80qrq7uNaBpWxxVJpK9B+OWVUeE7itT92YzH6c6o0v
6TC6Tj9Xe96heoJe6PpQpolzYLORP42ETD56/qIHy27DQzd34Z05zsZzUzfCt6s88mYAzPnof7C9
CtYCTapiBPw1ho4jU0q0PwICGzM90uW5AzaMopz9suTmkWeov5F6TE+OMIlXyrrZycjM3Cppk0dq
a+MeSVz+aERO84yIiLtmLsfnkfDnEU3oB95j/LJo5M+80Bz37WcLLGccrTx48IPc+/oJpukiTusK
EEUF+SBq3UWb14aENasHWCbaH5Y2iFfNKUNudBirwVrTfJ8g6pj32fj1thJbIhQHRJOQgX0CIqTx
xUp+OOWjzN/hqy+1UHzQpLVjEoscvnqaAK/OXLxmAzuudrc1WfyMes9filH80DQNST0smswYfBF/
lNrXlNwZCcJRHHPH2HDcy7q8krawFi7ZWbwZVIfUmU5MBzikNH2e0882BbPfCBDL2b+t1Zp3hYh/
5aj1/IwzErWtiUAwHH2zAuNJkexvi1gzAQx6L8h9sDSDKTlzOZfIvFTYn2pKvTxO8GQYvTna6pLd
EqPcpwVLkQVejJm0d5MGgm3MG2zcE2siOOb30JgI2D4gglyfSMecNZqLEikeWgFpaRqoN+Z9c3aG
Qvvz9qKt7f+lKMWoQ6PMQ+lgX5z+OR7u4/6OxHemvXF9b0lRbDpujCpGThG5t/Bhcu5xDbqS3ydb
AyGrYjDVgH7EpXqndiVG7TD1xKzw+i1LTwNss6F5aRcI8g5ns5B//CtH2R/w2BZh3Vr1YSF36D+j
RJ+XG6mQZd3Vc8nxVl9ooyhwn5fzdFlo6GwWzbgmDqWM93Xyq9QNoM88FfWj3GrpWrM2B6M6+LN0
kKmdGw2NyrmhDVJwFsAZY78i1I3Zhj5rXu1SiGIBQPKpSlBH1oe+oeizdLPwmymo25bfuvLIhfWO
G8cBcAZIovH0REvK9fLFbYkkfMxroPb8yToMxyND+o7eYRDFARnIQuISsYjiCIRMpDZwqITUPEau
Ix/YI77AjX/7hK5ZwqUY5QWb1MJsRxCFHybWBlM0BbRE990c7iPDPqQlgqPb8lbN4UItxfIAxUi6
NMfSgRt+l7dsl9hTYEh7/2YxaCEEktjSMIT8r7JDbNCBvrFEwq08G/ETIfcG/3xbxIo7uBKh3G00
jm0HjCXYICH9MTyUBvcs4y85H94jBxMgBro4sHLKDhUzQCXjAe6Atg9t/3Hmj2F9LM2tEYaVjYE6
AOtBXwKaldVedWvmSWHYUIfy7wl7sAEtSfut4veyJorfuRKyfMSF3+G5EefcxhM4mZszaQHSTUft
y5yIjw4L/0yz9GFwxKcML4fba7iqHBDCwFwPx4rs5bXcpiGkGRrcQ3lf5r4tpu8T8NwxWRRtEQks
9vtKwwtJ6m5pGGGQS8qNmcAxABBvcyfbYQvNa1UfBsJuTUNTLkaErvWpnGggYdTj1Hb5jnDgnfPy
aNO38Xu+ZPPA7/BbjHKKaFYB7qqEmNHk9yKM/+KZdhSm9Xx7d1ZP0oUY5SSJamgIIEjwRKjY95Fb
gDUB0nVfW2iUdDZO08bKqc8RA27OmgRkNbYTMHSbaUZ3H7Hq+CaVkHPRX7isMWKy3BPqBjkc2PoW
bVqADg0HTozHbJwOQ0d26K18m22/iAKxKKAflglIVKOvbQF8H22bzHl+Smw5xJ7kRVd6WcTavzBJ
uNU1rWzVP8LApwxiPMAMvGr5akwQclRj2Zx6RAyN8d3GY1QHUeNWh/5iwBfHaJEDH4QABZGWAwSi
ZRsvHIUNEPasR6vUaQA/dF6DuaX8Y+7THcTNfIvYVPFKELYMN2HMDzcGygHqoIbWD7nlNDQ5xcYH
K/IccofB311cWS5LkaowetSl9Q07VPzEIhPJLIxJA14TPt1WjhYwNHlNNB6dJI/uBlLsc/62mY1F
AgAF8a8OGFJUVBQJoQjhTw2SnoYsxh6hbdO+B+G1n4itxjk1j/oiCv3nQAkFYAeoxpW3kT6YaT4N
WXqykEBpXH6o9omf4jb05BfTaw5bRdaVDWOX8hR3bltjSEB1U50a4Rw609iDceRnmMzHATjuzcjc
zLK+kLk93z7Uiu/4R01kHxeni6y/GvaNCY5ZnOTpqbb3M8D55r9a8cb46EWGgaZAIOYtbCpqd1jN
9QY1qag+5Zmm7WdMa/vVCFi2QhN/3Nbm9REDGgU6KxHDYroP7vf6iJFST2y7hDa4h/3IfoiTH1MD
7qIz3eocf+00IInj5sVwHw4ZX77k8jAPZTZPTg3G4Fx+nPsBMzfmDpAY+8Tcoope26JLUYrRx2Iq
h4zCEoeWubPTwUeVrjNuxTFrYkyKYWX49wVkXxHTC7sg1Vykp8J8Qg+12877uBfu7Q3aEqI49s4Z
gdPnYIO6qfBpwnxQmN23myiNa7sDfC9MzgPgG8wzy2dc7A6Kq4W0JilPBIMqRsI8XjSnZm4fHTJu
PNPWNLoUtXzKhShajVk6hrI9aS1H+08S+hVmz90mHbc8xKpSQLEHIjvCFzSpXksqtDgr0r6GR3JC
T1A/5wg1Mf0bg6T29i5tSVIeNDIlrIwX30dmXaDTTHo0jO5ozAGXHae728LWFhBwzBr0MhlYCJQz
q8HLV4ZVypNpy13XavvRAFAyN+7eLgZ85WhnQmsv+hEVy2sztOYAq7E+ObBtw/xG5gxEL8XGyq04
IA7iMNwZdBkqUd1C1oA62OI99siafkhquzod9lmWfWbTdMTQ8f62UisbdSVOObN2bHK05gzpSfQk
wMi9B1cl/SG678Gp471D1oJmB2zNlQHWxNLKAZdIe5L9qRIuMWNIO1Ti7/8mZlH54jzN+lSPlSXT
Ux/1+T3vy8w3pRbuTRrlf01yKr7clqeWMJfbCSPauOcXZHvMuyuGIeQ8T2MZdacWgIpsbsE1FLla
2fh1+IFKJFzCT4QNj00Exp5M3w2zDto7UN8Bk+z2lyybdR0fXn3IC3DDheas03KLTjE+JHa80SBe
H+YumLpklQajXRyL5NdtgSsnD5x+SMOAxBIYBppiPQ66SrVQVLCeqSzl/ZDVjD/aDaqGQTHlbAto
ZEU/MN7hoANLCUyCKhIeSSzSYEy1ObW1DWjj1k0m/HVQeZOGl025q/EtAosVDQHZg8Qj7jPHBsjs
tTHl4K4iYZYA3gNEk8mjwY7RO/z/lQjFVxZlOxPHGuuTaNCJdZARz+9BTcQmjFMl6Op/85ZdSVsU
vrCRCniFfDRxf04hYtIwKDF516c/3i6EAVIHsxwICl+P2dAmldEIITp/mJlwkYb2I7qhyYqnhC9G
nW5BrdQRYSua8HZucEnKkxOLU1PqAHmsT1InhyT+2kjt+A6VfktTW2ZN0emM1AgI9KjCRLHx0XDC
YwWq2NtiFuekHGGQpuIZiWEIoPCpr64pnxEC9hDT5ORDHTV7vWofWfulLfnutqS1w7TQE+J5h/EO
RLvXyzdUlZAmwXOBImEna48aDekbN04s9hFEZppHkYz8gAtuzk81xWzLhvzXmuKmBhKxDaxBDfl2
xewdlNZThzjJSbdS2ruVUdngPR1rsqPWoCee08Xkj9sqq60A8NRLRRfASzoQmJb3+rXOjihkA14w
0HWhT7Qv3GRfDm7983A/+OZuOn7MNbfb6ulV4XJeCVUCfa7VjUYWdj+Tf9AKVGGcz5ENMML03nAK
l42zC3o+YzN1uXY8ULRGpspGkhTKXus6mkOdYogmhSWV0d5J7dETBJW50JxibyK9vHNShNC3V/j1
pqLv/0KoYlTTEFrTHGcIm0G10AB8tyijwCCWF7KtIbjFUakn5bcolLkV/UQN3zwgUCq79DvaY/1m
qJ77cgvtaFXMAuP4gtgFLL9rMbw3nbYcSHuyWbfrQaeFt+gu7Lv92xcOSTEgG+EW5SAdvhZTJZpJ
uJYkp4pNPLo3uqzVP/dmCSJU3YwAspciL7RViH5tItfHQRHaIEMm9UGvT1FyLghx7XbahXQnrWf0
f929VcFrWYplzAmNGicZslM2jPsYzTS8iPY8q7yuEcfbotbUWmBmgcsA+jWkRK7XMh9ZmS0Mx6c8
fjbz3rWmYKQB7Tqvdd5WNX4525eilPDATnrW9LUpT0wHZPxXrTsNMtq45xZHeG3oSHtcqKM4SmIV
Y6GFUGfuAPoKANswf2M15R81kOQD0RAKhiipXK+YXUSDHU6A8CISVN2seTaZlK4VG5+E9kbMRWBL
42Zb2HPQcIF68cvA90UAUttZJEHIYgZhaZ+1Jg/aAvxcQFc+37YC1RWpchQrADa7lMwOrQDdt41b
Z6PXifw5nZO9uZnrUy3uH1lgfsbLELUiFTYpNrQ8ShLoREQ4uQWe071jNR6t8AbQ8hMYDt/WQvLP
Ii6otktzIR6kyoZpxLQikeU06K1sb6A5k87nXP8502jjllbd34tmCH+Rz7EBfO8oSUwE230kwHQW
5CX9GqXiI3cGtEySDfe3uoAXYpTNmltOq3oKcUrb7tiyPP5Gij7zGAI88EA25kNYZRsi1zRD7Gih
mIwagaWi9zDeFPNYpxR11vKQRdZOAicxS8V/FKPsVGvldQ0cdxowZJJcsNpEaP0jHKTJxsZWqX5i
2Spbhz3YDqASXlUHND1y4i7S7SAVesCmPki1LcSb1TXDUMBycoEVp+bnaWKNMHXHDGoZPVr1CcCP
T4W+NbOxZgx4OCC45xqK1WqOfiYWXuphbwVaF5p+XbTmzrIT+dSRRNtZRSs61zZ6spGdWF2+C6nK
BVUk1EmK0Ya/cKYgZeO+wIDF210S5rvwYAZ8IZC8luW9cH251jdySoQZGHMfzOxXmE/fOfvboNy/
LWh9n34LUowu1uUM4D3sU1eaLigRgjJjvmnHh/8mZtnIC31AC2OIurfgyvvJB0nFQ22VHpKlGzWb
9Z35rY0SpjCAUmBMKbcChzZsB6Z48G80eCHcVmZVCgwbYPHIZKDkda2MUUalRhtuBVndhXsq0Aeb
8kZsSFndmQspypIJTPglWg0piRyeOzBVV3mWue90OxdylDULq4hiZyI7aHOpuc7UzbvOLL5mNqKg
2+u2rMtlePLidsCIwfHMQEFN7TLUubRTMdlm4Mi2BgBFuo/E9KsxLF+E8/62rNXVA9YaApaFHUyt
U1M+DE1rDDRAN/PZLOUuzcgHu3tjn8zL7Qp6T8Apg3QD5ULz2hQEepzNEJNewZz2k1s7w3cdrNcF
2Rq2WjW5CznLzy/OD6uKeqizmeJyBX92LXVgVZlO6t9etDV3iv4S3AoobIGuQrlby6yrGGlxt9pG
9mfSGjttitAqE36oOsMzo+Yd9oDzg5c93vSYTFAeTFORG2BF7uyAjcaxnphnNowAiGh8qCx0b9/W
bc348MTFHzAQg+xBObRV6GShlDGcdjz/AkjELk61L1bbPZpA6b0tam2z8EDDtbfAHKOl/XqzhJNW
sppwkTdTkjwlnTkfW9G+tdK5nKZLKYp/iBhBbRL96gEXrZfomEeLwRI2thuvsbWDdClGcQ+O0BLW
5qkV9Asma1fepTT+MsT5FlXm6qKhjQDldoSQCI2vF60FWVwX28IKRq3A28X80JIt6PtVVdD2vczO
IwuoIp/LseOsz2HeBFisc917RTft53qr7rh8qermAAqytA6gr+QV7XSVFCEGFForaEj7d6Ppn626
9JI4/dSZ1pe4bwu3ALPpbZNbtW5QdYG7BNOYKIBfrx4teDoPdmkHVQI/ZLY5hjR4DhTYyoi8jLfp
4ba81d1a6K0c9LwhI6j4Pfj4xM4BZhZoaRP6fZqGRy6zrQHM1Q1bCONQWIW5qynOCHhpllyupjRk
8r7S2F9J1td+ak5bg5er63chafmSS/9KBBNOAuw/oyvqEAWnit6bWR+5eSWTXaJN/Xt8xIVAZcOm
rKdali2uFrJ8NJoIt+l5vTGWuKWW4iMMB7xghtDgiYrknOWo9aAz7Ec02aVb8+TnbZvYEqac4J7P
LKqrygqkMwL+fHaHTPsS2oaLFqX9O0ShHWKxCpuiQ/56u4xuTk1rMOyAWtF3kN3gMqzus15iKmve
2KhVG1yyh8gGY3ZO7b9OZ4u3KE3DL021h6NwaGbDN+rw+B6NfotRFi8xQODXSsQrhhBgLBwerHn8
NIbCzw260UWwenZBtbY0a2FOXH2a1VU9Wv2YwaNPduvHYSu9TIvf5QWBwL7MNgLVQ71vOwfMx7KK
7cDOMFFMADcYcbT7TztLAP6y4nsz1s+313DZddXxgjRn2SS8BaHetVVgIIDbAkCHQdob1A2TYp/Z
4HfDfU+EsxNd79+Wt2YaCC5R6kGwhIhJOcNN2JRZQTQLZ7g9jkXrVXp1T803cqm8xJgAI0ML0DJr
gDjzWq1aEtqz3rEDztNjVC99xeUuyX7dVuZV8WGJJy7FKK9aLcrGmcvUQZbjew2chSkO6pD7KVxf
axqot3x3KkDjyg1rXN2039qpj4K2aMLYmXFzmXQ4YdYt8afQ+Zr2eCGIhj/kYfiOA32hp6XkqUC+
Zad2V9tBPKQ7ITWvmsudXWxRMa0aB1r67OXBg/yE4qIs2ZLGajoWaGWYHcZmqD3SdnJXhF3xdHvr
tkQpBsJJwYsKJyIo7e4uaa3HKc38eJP3b1UMZp4sC/THCDIUjQpHgvVJECsYiuTOTFCX4vVTOG85
ji0xijYjSad66HAz9lkIEiun3mO6+GQk5nvsALkVeHYAjL/K/eutiFg5Lk+3PtrlSXMXmdNBR6B7
e3NW7ftCjHl9eofR7AvLyHhQN1X67PRx8o1OlvZtygXYBoXeg1Cq4DV/vi12zck7eHq8IOcD1U3Z
rM4mSyYExyoK+/E0sdB81kSl7W5LWd2rCynKXklz0sDKltEgbabI7+LsaIum20lWbrj2tdjCWV4F
HFhe4KJVVrEGNksVRTUL+sZEt062a3j55PyVO1sA6qsaXQha1vUiEGwnQjBMDWcrW+PQ8SfS2ndz
yjZsb3V3LqQsX3EhZZwrvYs6SCFiov7AUGc2ernVRbV47Ff34YUU5X7q55LTOcSTiqfophNzUu3y
qs5cjVa9GxMz9fs51d0BqHmfk3x+45DFP/cWpbBARAHorFee90kftXGJN0/QoaCM/+J1wKMJ7a2e
vvW1RMsN4M7x+DGVtWyLLosqZLmDfIxTD+k+4fVD0u1uW/q6Af6Woqylrc3oYpEUmUWMLE7d4Bsi
DZLupyPkhm2sWiDIpRw0iqGtQwVrQCQ75aaVs6CT3XczJ7vQDsG+Mm2cqFUxDG/hhaMYTTGKQpKm
tSniBE+DBhWir2CDway06MxSv+ehE281nK2KWzC8F0YKdFUoxqBNdbX0LLFglOMp0dl9nMxPWVn8
uL1Nq94WYS1gKEC1AKau64OV5WVGxkmwgDetdKvpV6oN3/LIuMPkqVeKfMMq1rX6nzg1y4jGy9Jo
m9YOsq7r904oY5fC4n0+i60+2XVRoFqxwG5OUVi51oxY1Zy12cyCond8FF2PRj4eq1TfeDFuiVl+
fuGZlha9qLdCFtDqBXQi/xmG+V5EW7AGq+cJ/TX/qqOYnwEIPh5lph2IFrZGRoJJjqaTqH2Nv3Bj
ahv5kddqoe0DWb+FSgSFfnVgt5KEsEIgqNDT3Ovq8NCiXQJNU7vb5rfcd9ceF2KWLkcIWiDzlFt3
bqGXyGz4dYrUQSa/TC24nyst/AgWrENpOwdN0A2Zq6pdyFTuYNxVxBQp2hbKNtz3aL6aeLufyBaV
0cr7ALotTl2n4DDG/Mi1ZaQgLCFjN2LqKy9OhCZuYWXeVGv7WIeKPAH6hu32aBsyxo1D/dpWIBll
RPQC4IWCwaZryTQh3WRz1F8LE9DfkdiHzeBHFn3otrjjXt8liyQgmoEMGuNTaqcZ8rZhCqAZHqCr
xTxObep4srW3yM5fOykwjYClDTMjgN0ACe+1PlltokRVRyxoO+fOBBJgHiYH2s+oXYY/UCp78/Ng
EffyRtVRKrWVo1azgojcLmnAkVQnVXcYiON18RsBHmAZ12IU2ycVpWRmKQsm6lReDLprv6stx8fM
lLmRk34d2FyLUkx+nhpJjT7lwZDHR6Fnd6zI/pBGfR/N1aPZx55ex/dOi7Dj9vFeO2qYqMOMB+wD
gEqKigVD29VAcdR6tD+SRD/a5BsQjTe0WzP3SymKdsZchsXcGCwAOnwBor74KGfgrRZTurPoFlXU
ljDlwowHGmajjXs5xRPILbLsDifj85jPP3i/leJf844Xiqm3ZZt3ZArJRIN2SoJhadrIoucK8+uj
rB6AQPJBgOb9HTuGCQnwT1CQsDHlqHWSdlKfGhGIQf9gmNVRn+IPljUcbotZXcULMYvhXNyazTwP
jln1PHCqaIdr7Slj80+mx7umbTdwmtdc1DIn+K9Gymm2wSsxFnB+gZMbO8fA4GNfbGizauaYzAKv
LnqUEEZdazNbhqyKZOYBQ8f3QMt9FI07p9Xec5rQuYwM2pLhV0f1cthDEvIJp5gDaolrnddwjimE
rt3f3p01fYCe9JIoXmpLij41aZldz1iyAZMr1BwOlpiPdtIc3yEGw/8LAScSqyr/CBkQNhWGoAEG
2I+TVYKnyD6SaAvSelUbE73YBuhh0ZGk2FpsGIXTO3jVIWe14yTazVYbhJO+sWhrdoZmbyRvgdIB
/Gzz2ggAw1wRkk820iOEf4gd1IY9ERroQ7i9ai9PdzVmWnAFdA3dfja6F68FoQ+7lgZHDsFqMXxS
z3mHzvLkb2uenX2PyruXzWlzKKYaYSIdvwqDpTtK8tKzRDzumd7ZG+a/dphx+WOEA8ViVKWVQKeH
k0rRd2ude+F4JHMAoUY+VfXJEnSjJ3TNIZoakHCQ3EUPqmqYJLUkF6hKBlZq3nM+f+pq0Jv35Gxk
zQ/cn8Pw1+3FXhVo2AhwqKXDUBVvT3niZHK2WRDJ9ntZLQAScqg14mEQhDxMWmNgUhLkm4B8z/V3
hOB45SPgh+GiA1m5PAXGtasixvFode63jKFJa3rKzGILAWr5Pao9XcpRTjvr5ajVshWBRYpv8MoH
aqZumqB6Y0wDkJFt//aarp1HCyApaEBDbArKxWv7zbF8XSRyEaSj2KeDdCeL3DOL7G6LWbPKSzHK
eayGiZekihGaTvqjk0xeDlrHwQHxlrnVHrgqykGS1zAwjI4q27VGMcNECfjleNBHIDvnIbhcqjZ0
WwAJ9m3+jltgISxF4R95ciRir4WJWHNivBIR7RR9/hAl3UfwcbKAhfQd9kcxJ7n4GrTWqfvUoBnR
EKHOAx3cV/Y8+KwlQaZv7dOaOWC6VGOIN+Ak1Mq4Q/TUCY0U9QzTCerCQs0wvxumaH/bHNbEoIUT
CRwASWNMZfn5RcRRFjLRw6ZCFUNrAybu8kbzsmTrEljzF5dSFEuwzb43nKTmAUfKP3W6XWyC6djW
PjGep+j6Lna2Jqt3WASQODB2A+pojov7WrUuETxJCxRo2k6cHfo9Q/d3M210Cq55CWS+7AUpAA2w
6hsMN2hUDiheBFkT3zWsq0e3R7j9UNKsqz2TFNMHI5N8Y9dW1xMjNogQHB21PMX/krwYe92JnMCx
QqBhUv0vGCrAq1nyQXDxzLrsWYvAiX3bVtaucrTq/ytVTcTG9cCsPA6doGEx2edx+1OP9C0hqwZp
gNQdG4eivIp/hFs8HsoRu0Y1+6ln3SGzwl1Fxj9u67KahrBxsJYhWkzz2YofNGIEXjJB1GjMWuf3
xjD7IgZ9eK7rEybBaOjPvZE85nqRuQLzHfu0at9e+AUZxsU3qCFL17JROA5cvtM/TFbculrh+K3e
fbmt7OqaWsgTIB/xwq11fRJ4N5dVSLkIpMX6XduPXwqdxj4Pq6+3BS1HSr0zEbL+T5ByZwK7kkfO
6PBgLrB0xyhyfCvWTjJ9e8IUK7cYPoJ+TJq96jBs4pxOekQCgFgd0eO8i6W8SwGZ9g59EN9gghx1
h1eheAiaj1wuG5S1ZTDnQDRlA/rBc6/MtA1HsrZHOMvgdUSKBWl75fqfwiETCe8xjxBpiDDiO13X
UFLZaghfFWMwvJKQv8TkuGJyRouEh25UNJhq5KQs5xN6DXww0H+6vXCrYlAsYTZ2aMlrKxbX9yDl
yYh1puJz1Dsei4+UJrt3CEFEaSxTKQxiFCF5NaL5FH2fE0v3AD71xUB8zrYYyldcPJyEydBduox3
qRX4vAN/VtY7LMhI/W1xsbJK7vpy8CLNOZY14PvfrNaVPGXtmmbGrINcCtc9PU5z9mEs6w/VwDa2
aOWsQsxyVNE0i2GnZQsvbv4BXS6DNkPMFEYeOPcCvGb/kFHogrb879saLdeR4hauRC2fciGqawrQ
WQ+UByFrvaFzjnHCf+BleF8xDYAMWeqyOPaFzDeKEC+x2CvBC2UoXrhg2FRDgDkaZtPMdCOQzeQZ
1RPRMY0a/1kx+dGe5U7XP2rGj7Lr9sguAH35HYcNiJHoDMCTbGFtVu6YeMi1OWYSORbQ6jTGHwgG
YvLt9tqubuOFDOUQpHJGCaLGgS7bs5N6ZQ7m4RN5R2IK+foFggSEI+jvUQKOsXXSqMb9j+mvX4gY
UfWVfsWeMpv5t9VZPvfVjv0rCEl05dE8cpYlU6ixwIGf8tIMZW0AFW41463d/tCH4y/CGbABK2JY
mGrOGKLFq+JDv2uYBTYdTW+/RF087DtJfmlJSjyT1ta+zavJJyMA2m9ruuIiEXo4cMPo9tNeYb+W
TZNnSYLKlVkMd1G/1DyiJ63X794hBtiEGGHAvARwJa/PHp56Zra0ngWTCAFd+Vkj8i6ehw1l1rYN
WR44YcxKwJ8oJ7waKMpw49IgOiQPhsiPSTu/3dsvXhhFMczQGYBMvlZktKQmMNcNt6jnflh+SgG3
M9lbDLiru3IhRbmG07BO7LAYeRBZ7GDk6VMTd/uxNY/v2BWLYVoBZHI4VIqPR+Os1pQMqdGuk+5g
IMcX9WihTN+z+cgK4V2CUgNeC9drFiYRyU0bQa4GfErdEQ+xTPzyHQ2MeHSjQQ0SwMH3ihuUNk2N
oBLaFLQ55qXm60QPULt/z6JdiFGMTLZRLodWQ3QJ+I2JfEkwZt1M73g2wisgAONLv8krRMAe2dZM
LP2LLXqBRWE/agk6QaKt1p01v43yO1q3l0L8K6K6xkpBFp9iNmE25KkvH+YoOoO6wRXS2jibG5JU
KrQ0p2VZxwjKKwAmu1Yqj6xtKq8uyj2t3mPYMGl4btQjoZlyHQ01mAuA4sGDkvO2D+gsIZML5vRB
1Ca4Bt98jpD2REXXRsrXRiRzbeC90NvBwKzreXn1Rh96eXbsjULJyvLhiYakHCbIcYjUatOAaeSK
m2hXdNImKArqDlr4idZ/hfnbO3ZgdReSFA+n1wbyPCUy2HrK77TIRhVe/GLmOzJLEIMUGdicDeQb
lTWrur5PWknsQE9yx807VFnLEvaNVNDWsNSKN0WZD9EJqsXIaKoROhy2MGWXOGcYtS0fSO0lW9uz
RB5KwICiArr3MYmMzVEDhqHtwpmG1Donff+tDHPP4tNjXqHxZKz8ymrQnuv4BQh9bxueWm5ACwik
wiC4jooD4O2UiEiPYt0Ou4iei6/Sb+66Q34YgWt3P+2tPRpddvPThsDFV18oqgpU+yaEVtRaE0Ng
dJ/EbgWJ43F+lI1r7CVImaKNp+8LKsIteYo1kqGtda3E0ZJ7cbB241EG9Z3hVt7gbs3nKEfsH9Vs
MIaAvQjPeWsxo4v3AYLz2NSLkJ4Z2IknIPoP9+AxAWTZ99trqEQpr+Qs33EhJ5pFltoYuD0Tdpey
LyHdeMMrtvjq9y8vyYvfD+aivqIa9NCzxKN5dBdZ/VmPcLVHifNxNKJj1oY/MOv+47Zeq+vHlsgc
5Bs4b4otjjWIhIpKWOfQeZwAbRGWIMb5Mwq3gIWUl/A/+v2Wo94kRGtMVPEgp2B3nO+6wjzmbbHT
RulH3Rtv+1fCFPtr0miIQ4nN0sfHqvbn+gd6Qm6v28v775WNXyikxEdlprPaCrFhpkuOk9fcFXty
5j73zbM4dr6+A+384G7hkWxsl4rwVpssRKbMsc5a0oK9wu0ycDBxTy/2G+qt2vuFeoqnT8Yq5XaE
/TI/WYdFOeHTM8jk5sdpb+/TDxrw6863ZW7pphxlvY4KxEvMOjf9Myr9Pa1AAe7VW+BFysXyyjiW
z7g4aeiCa5tyhnFE48lp/7aIJ4oN49gyduUwEySWbN5DBMcu9TMojSwkzDTP0U+G/sbH4P/rg8c1
5j3xHOTKstFCF1EymdZZ2F9N4DUDT9kq39hI/UqIsmg4TUWbJrgqNYY8YzQlxO06Rz6E8L/+bTNY
35/f+iiLh8ZfKVgMUUzqbmdUR4Br7K0s3rgU163ttxjlGdWRtmpQF7fOMeCFRyR0htED6xBw0W+r
s/yeV34CnYPA21mg69QTGxmN1iIgw/ZYAGJli013Xk7Osxjcjrv5ZjvV6vpdCFROLpdGWpY9FGvL
J518pe3e2UrpbIlQTK4PzTJM8Ag6W3pQl3vNeXDijWVb3Z4LLRSD0yuToIBtWWdpJq41H8dU9yYD
A5Yfb2/PliqqtfUjTeiyWiT8o5eBLeDO+91tGau+9EIXxdRyFP809P9YZ7S2P+ZUnGyycYtvSVBu
8ZpTWZctXCfqUoehpg8Nr99zLH8roaa9DJx2JydQotQ+i79jJ3KTrTGKjb2wlWubYFg9L0qIsMQz
Rz3Nqb5Y/c/be7FhV7ZybYeTHY4YVbfOUyXdOP9RG7k/Vvso2diR1SvgYrnM61vGZiHGJSV2pEuP
rIq8vPo1R5/7KnaBdbOxNes6Lf00qJYAhVnZfbQlp1076LirqwdaoYmpd2u6A0SQe3vt1nX6nxxH
yQciVZyVJMZNY7W09Iei/eKw8czi8NQudykl73HR/Lc8xR4AbJIYAnM156p6ENU9CDJ8ELcJjPHc
1mvd7n7LUWxiBq0z+F4gp2iOvfDNJDDqw38ToZiDaQAjEYhhCDrYHTDGCchct5D3NqxArX7PCdJF
PVKs51w7GuzeGELPFv70n1drWc2L+CmsCQ1BIGOd7TiJ3EbTCxdvXL/BZNzb1wx8SS/AC5gjfCFq
vxBEZWWiH0en5xKwEj6CNoB0tlXka5E1blj22tqhIwwD26j1IUOsnKAO42H/R9qVNbnJM91fRBX7
cgt4Gy+T8WQyk9xQWUECxI6AX/8dkvd7YsuUVUluMxU3UrdarV7OUVPGrXOjxJOfmjUNJ4A2TT7a
/acgHvkga0Resjlg4SG7gel09IUK945JonYsORaXanpYe26yKmqL+EbiShzeoiCMTIAkELjXGLW6
VleL2bSyiuAcRu1oNN+bb3H34y/0BCA3lNWBTAeY3GsJeutwx6t665zbJjAdtPcoqW3j2PsLL4d6
nGGj5IhZflVYSFJXQJqJG5BbpOvOWI+4IHpnr2BE6P5ylu5SEN2h4mc4mNMRO+w1N+mscY4ImP01
Lo+2bEhh8fdhaBi8QL4bWbTr7cqbPqZRjfr2pCDBtMfQ1l98PzLk8CmA1wMq1PXvZxbwQwYVCmcO
9XP+6tYSX7Z0WICI+Z+A+e8X55LbndqUjQq3HHdhpK8tBLQjfZkMCWzk0nUD6H30G6B0jmY5YaNi
9NCg/NabZ88FXmRZf0rN5IddgWxsdNGiLX3yzj5YjNRRvgHEM6q+aDsUfHQ1ZSntC2qdzc24MsJi
Q46141dhv2KAW/bw9v12X1NLR/NS4GwpFxtJmOYSU03xrq6oryqwZ3JU06f7QhbN7WJVgjkMUUIs
UN4g2cinbu3VdXLyhtKQ2MSiFA9YrKhHortdPJy62ZtKHyFdUGTgxiZgjJbR2y9u1oUE4ZLGVBFD
7ytyin19tEBZQICdlEh8pWwVggUMrCrKGpBa59Rr1ww9O2iaDO6rQ7YMQeeJXWQV8FXMc6bQPehh
zjlmKSk6J++LWXp1Ghe7JWidxCNjnMLJcO9dqfnU3DUopnjps0nWmfaHVAc/swNIY6OXBtBmAB0T
TiptDA7IIgTuA8oAbraNkTQim9z4NqYH6XWzpKTZOSNhCQ8Hidenpus70MijY+PcgbKhs5LQSWXw
z0tKuhQhPNgADxNpA4MdjHrzxEcH4Ir6l9T+w7btX9uGBsK5/oBZLjH3mtUDnZEGEElFJ32ygG+y
qgsZhcJ8+4peDb3A/y9ETLyiVGwyz+C4bjJLPdRKSvE4iOqV28fJzPJBgVADcIHcKad9Eyve831D
XLoswH6Bfjs03AE1QdCWXQ+exuPOPOvpA6OPTc+CGPQKii25tWVyBJWpLc9YbTZ4A1GvPTduggql
lZ/Rct1ugbVSh/eXtWghaHuGFYLnDkjU10Zo520eK7xCeiJ5gbcbjMnHBfUXMkzkYGcQDSQMhbiK
WWOEsQ3cszB5n8aZr3TFKmklUhY3Dk9HdBuh1xlgTNcr6ZQ8Q9CYQ0EtgKDTw4AhUGqv40k2crp4
bi0E2Q5gkdA1LjjXKUoJtq1AtS06ZsanmkrChUWVXPy+4FmV3M7Q+FNCJWh4x6wAHR8SGQ2aTIaw
WUZfMsQ+kNGXx7j4rHmnpJXMCCzr4/c2zX+/CAoASapouCWQBa9De3wz1R+6FmiKLjkvspUI57Ix
B8bR/IW0ZL5Pil2hHyqyvm+/iwoHvdovjjrQR1+vhOlm7RTjhCqMGWWfO9tt3qEAJGsfmj/0xr9d
SBHUPoEsCRmIcc5LPVWTH7uDH5tfMTFYuzKSyUXVXIgStF83udqSBqJytrFb1+fDKTIOvRR2VyZH
MIFM14uCDjj4vLVD26xAgh0l/mi12yKOJXnWRTu4WJNgB0NUqbZW4LUQ8fLsxclK663Rz+bGyvvW
sCwI4O9A5NbQ4yHECHmjR7o3DHg1eJ8ttgM2lJ/RD/dlLFocuKJBhgjeRbjna4vLK8oaoE+idXg6
IRu/SmxZ7X4prkIq4v8lOEIKbIq6Ia+cFjbNvLWZAqJi1YNZzancEGCe2t8k2i/FCZs2WYymtodb
LaGHju+s4VP2NxXFSxFCXO0ZCaJp0Aeec7Ib8sBof2AmSWskXm3xlF7sm+ALMgKyY1rMYUD0LiLv
SttYO+p7TTMCJ4nD+1awaGlAxsYbFeAeiLKurYAgakx4imOatoeo32Xsm9mTv7HmCxlCuKEnGXFL
FTKsYZ2CvFRZ27KU4WKbiHkhQ7BmvXVLknbwnzM7za5cD9uR+m69AjWOz1Z8q5W+8f6ftk5EwvPc
sc9LDYe0ivNQZ+MRxykwAGZ+X8zyOf1PQ+J7QSvR2lMYEON1Aemf8vpvgs7fO2cKNs0Hr0ktB9aW
tQ+jsrFWjh1Y/2ZlpmDRbcoGHdVPBO/FSdNWE3tXc8nTXWLIYodaS7Ms1zuE7ka7ycdNxvYtlbj/
xVadCyMT+2diwo0xKaAKRQ8YjIyu401t+eraClK0It3Xu2xBwsXWgo/XTFP458raF/oauHoAwb4v
YvHuvFC9ePiVith8wJ6RgvqYTM/ynVJ+7WSxjWwlwvl3moY4NoEY3pyz7kSLd0YhaR6UiRCOf9zq
aqpbEAH+Es/1E7rNFYkNy1yM+DikUVcDuwEuxvz0q4UlCXs/2/OvymZuRBs395Ujkk/+evEC5BOj
9qaNl4BwaLoamdWqhgFE36NjuTNXxabej6WPntJ8Z6zYxj0VMqqERYu4kDk7o4uAuiYK0HQiOIOG
vDpTWJaGH7eBO5z/cW2zPi/kdOhfNbsc+jKP9pMeNL6xT4/Rofo6Bcqm3sSP08d/lCgcJ8QGdVPN
bs48Os8lDm+8QvISDIkP6roIy4156mQh8LLFXOymeL5oMseLCBf4QwSOcPDETX60tX0e/ryS3kXf
JYtcPAYXAoWTVhi5iiIMBLovXe2bD7OL0hX/q/mc78i3OEhDFsioxmQmIxw9WtuYolKwsU5xrBqf
W4AQQkrLfi9Z23wP3bxdfq9N7A+mtpXSuoLJaBq6MlGFXsfH8Vt+mFbtJg4diTjJToqFh6lveFR0
2Mk+eaEAXGaDX+mf/3FJwtVbtUNj1xOW1K+19ZxEr1gwBK4/MxYW++xNIm52GPd2UHAo2uimGFLD
mto3NYi32lb/6HgBItlV7adhdGpGicuUbaLgTfSxH4oI/Vxnwz12Nnj2gOnAP0hWJbOL+SMuXMlo
qV3mza8M47FbWWttOwEPHpNuGwYXmWzsF4m8+aPv7aLgSKacYY5+XpR7HEIzAKjUu1Txp6fiZ9Nu
dHLeO7K0pGwfBT8S2akBsD3cBMa49hTUDa1Hk0p6amXLElxHGZtZr83HuJpWI9mUfPeP+yb4CTeu
xogNEBC9NKu5kTsKvcknnm/7rq+H475HQ+2X+0IlixKbMFwF4JK0gcxUizFnMj3VSSmJPBadvAVw
H8DsAQ4eQ0DX9lepBiheVChHg/2RbbZGkj2Ynuau1nzthfX6/pJmPQjmB3oPdEGh1j9nIoVDjKH9
JnYngtSAEbOVpQ4/MkfLH/LUIyc6k2PYVkVCY2BZeF+wOOQ5xyN4lJrAC7CRI7/JwMcsUWpHSxBj
9Z6vjLip8/Kjnp1bG316MSAn7PVMMAtMzXwCcYGUQGXhormUL8Zf02RpUVp7xtkxV270HfiagWav
83pY3V/owmm7kiPkEdRoyIYa2exzx74707luDH+Kv92XsWCYVzIEz1/XjWlRQzHOybS2k1NhSlII
st8XrARDYhYr8dw/62CH6raaKckfy4xBhDdlaa2aUwEzVJ9mr9sgNO1KP/OnQA/VbSTrAFm0+t+2
Jw5Rg2+jNCO8hM8et4MErbTo10pgd4DuHNgPdZT4DZkJCD7eJej91yqIa5td2RGfqkFq/nktAZl9
TDrNFYt5NO3ab6ArbCA45MbZpK/UW+cWO/WNixCg9u/b2uJiLgQJnr1pY1pVumWciRIHCSOh1YUq
eX9fyKLBXQgRvHvW6xMDeqRx7puHTP9spJK39/z/RbcHmDb0acz1sZvRC0zTpaCKyPD7o/0ly6dd
bbg7wtsNLN2fPP08lO4rTcvv95c1K+FGrAFCaRCuoctBLF3FjjnqU5wbZ1rYzxbrAzUhgaVV70dv
2katI7kkl8zcuBAn2F3MG0CLeilcTwl2YGul09Qf888dwLCi+ln5m1q0eylPsEFDR3UzcyAvHh/N
mqzUdp32W6/pgq7l/ihLBIgs3T+vEMfxwLwGAC5gBc2mehGrVSrtoqnK9DMPjK/autskid/v02Ao
g3EdB9SnnzTIPd9X4tLF4WAoe9bhTEsuOPQ8VywwSLnaeZyOmbmjbhfWKfpHZLnUpTNwKUdw6u6A
BCBLIYfUgV18mhJZWWDR615KENw6AG7jboo97Vxifiuw1saWbMbO78JphUdzaEo27tZzAFIBJSk0
FgEsBYC+1+oypso2Ioyhn/HACxJFDzum+kOWSkLPW6u/FiNYPZj4SDGOrX0uSueDbu/77D0dsidD
6U+d4gSlY8litkWJQDfH5DFs4qb24Qzgc9LYZJ8x0BXU9teBvdXs0WRJMNBPrfWhJtxXIy2MO8w0
kiLEGdnm1osV/bBos7KSb3z4ct9Gb75o5p1D1+H/yEcs0XaMiKWe4qKyUCgPRtXutYKGWZbucrda
97a3cyr28b7IG9/motUUTdAzxx76uETtViaphlLt1HOfPw7VsSKpX/L+GCH/T8t+c1/YzdlwZwy3
OXC0wcl70/dYc1VvU3Abn9Ei6jqbvt/e/33tdgOvBBhCsQm4LYnLqdOeleFkUttX1XhN0WGDYf+g
bnlA7K3BXivv2OMpP7h6oHZPtWtvlCz2pwhHyXzH8EC4/1U/B/+v7o952TrG28E3OYPNCAc2zhUP
uG9We3bcBGCzT9ihVc4+x068BcHhqrOexqHba4An7vGuK8bssfFYs9LG/jtpq13kzVxP2wpzLzp9
rNWPmIWmbv2RqSvSgJIz3oxWuZ46pvlOhtihVTI/V7OnhKansZTlv2/u4HkxwJ5A09IMsiLWioY6
NoH/qmGL3WNqlA9kbAKnfE41JeizZw0Ic7krwztetBvADs2kBypQ+oQNBMGR3bRzu7k7BS0FuaXM
bhYXdSFg/oCLK8lipCyzdGhhmMMLqZAU4TvP+NR32q5o1I1l/tBBOJkPpz4FmQnzp+zZnJTtlAKd
dghr7RGQwYFSe6v7liO6XqwWjZV44qGtFqO6InBFpBZdrGj1+A0gmGHJ883E1XWFHvX7YsTtRXfJ
DJszM2wC/hCmer16AOx6DrBFUTbr5+1tZcfyZhkzmg2gKQFXAfyoGxbPIR155VhK/MydMSjjZIO4
Js0jmRLnG/zymIFLBOMcOtix0bpl3rQ7a1NeAF3W7R7T0is2hl0f7GjYl14GHzolmm9XyVrDgH9K
GkATeshxtJKTLi5U/AJhI+NhMtmE/MmjG6chSYqNXXG/pTK6G9Fni2KE40CbOGXlEHWPrUl9J/Iz
Lw68sfWH7qPRSO4HyZLEQfhRmyJb6+L+Malc36l50BP9oQL095+Z4K8lAfQLcN8GCCKF6CxxzKzh
3AGUo14+WK4TZAaVXD5iACiKEJRDHS+JczNix7SF37fC2BjCxA0LWaB5kwsSBQnqya04BZKty47e
Fox22nrOUrvvrSNfDyu+KzcyFKebiqQoUPBe3FLUokBN8kgPc0qt36uPSB8Huk9CRRI0LZvDbz3N
f79wlA4z4jhjEOVZaF19r4NRwgPM/X1jkAkRQsGWTMOAEd3i2Dj7FohvprvVpf0IYqggbtp8yC5W
0tq1k+ZVVxzLSWFhiWQFWCzeMWV6LupqhzZTJECz1b8tbP6mC5kAUTJ00DoUR0f/gd0rqqdSxrkl
27v5prsQQRo3zT0XIsrpndav6+bAZTyey+7nPxsQ8VD7zExsVo3FUQXTgT74KTlZ7snO1kUkee+L
yGGOoCRxhBKTrFE/jAU98bL9OqK9w2dtkm57rTwxrwRLHygq41LZspypYZxOsoyTeDOK8gW3BJqI
huQRL45tyxyMbeQ6jNGSZfZvXnSiGOFUGSk1DO5qUJrxExYBSfFArcIZN6DcNHtFsq0SGxG5RTD5
aiWOBnE9f57K2h/U4xhL7g3ZzgnHi5mm4nINLavdYOKOArUhRjrvnyaJHYqMB4mbTF6W5v1jHffZ
gI5zYrPppCAfafqc9OP47KW9hyKXnY31+3+TLRyzqbDqAtSD7LFhzmi9TbGpGBtLn0zNxYAf0dPP
k1HwaA2AS6V5vi9bsrViR11qAWKWURvWwtR9B5reZJRhjyxbyIxQraLxAMm2ay+SaoAnMhS7e+zH
d44Z9CA9lAbdyw74twzB6DPDy6pas7rHrH5Lk13Uv/esp3x4rU+cy1C5ZOsRbhS01GeJnSE0TNw0
VONhhQLe45TIwEtlYgSjj9OKg0wH25arbjjy7BCZ4GCd/hBM9JdXBEPfPK0GNHGx2JQj+uMq6EOP
nd77LN4n9b4HJMOoSA7YoqFdyBGuK8BssglvBnYs7R8sPhr1y18Y8sXvC4cIPIcmMp34fZcOPvqp
e9nLe1EfvwWI3QKDVrdmVJfFkec/OiWGhzi3naTIshhWXsgQrgijKEFdp3nsqBtvneGWwYRW9FVc
m51fe0zZ/NOWiaxahUVaRguFHesYQM/Pray3VaJyV4hdx9bA+CvD75fgQgPUsz/Ihg5k+yW4FgMM
UKxkiB7KaAqcauW6id8gjHSi8/2tkil//vtFJKTmEcAR+hr9KNk+5w8gmCr+dI735719oXvBrahD
n3hI1xfHKH0uEWx5z1Oxvr8KmUIEl5KgiAce7BiQhfQwlSsSSQxKtkvCGW/VynCJVyEkzVRfAzNr
W7ShDeiQf1nGzbSjmqVNBi7i4qjpB6WjftlJ4o3763BFjPKsoGOWKYB25LoV8N71C66FfZSE99cx
b/dNjuE/jbuqcD4yFGEoIBfLYzcwP3b2jfe9V5/a6FR2khexbEHCOZl6J6FaDsVkKDiV5tZMSrCx
b+8vZznyvFiP4IJTTY0qLcZp9LYMbLObHP2FdtgiBb6yArKWPVUlixKzCTpLU0xVDQXGhF/076rx
1dVW91ckkyC4YyV1nVxBx9GxNL9m2duIDAmNftyXcf9MAhzv2rPUXUpyN51dWPE4mG+ZItGKbA2C
kXVghoxjp6KnGvPoA53WqfOVpo5kpxZNGQSDBpL/M2vt/BUX/jGuKoW3Q9s8Orx5pAmQ5SJz05M2
yA2+rStZ58iyOBD+YpANgybiWKOVNhFvS6RfRuoFZrpz1Q+JvmnnxLvMZy4nRFBG+X9ZglPr7JZP
mYrAAgs6zC11aBLIRr/YzR2XTIZiPJ+RG59wIU04Q33fZTaxcdGM5puDXnBlr2GYriqfdOUhL7aG
+zfm91ueLpjHBFZUolWQZxSP03SkqcTHLZrfXIxDUQg4Arpwq3VI0jk96qOPrdv6ZnKMcrT2RJLe
kcUzhLIz0KtB2YVJ6GvrUycTsHx6ZoNx1RymeN0UwCp4rKs+Hnf3T+ui4V1IEuzcGIqyryfcoLHp
+rR6KACDoTWZbw0+dWRtFvPe3NjChTBh75yxSWLEnOyoDVqgKyt9nMJ0OrmG5HaQLWr++8XhLXAR
6SXBfQruCmL5etf73NlE04n9KdfTr9fGf0sC4du1KKuydJAJ4WYFXugDK7WgG4zHrGrX99W0bHX/
bxDAyrgWQygbE0wpIJaywBOrrmPrS40K3n0h99Vzg8ZrTWMbFTayEk1z1vW1EwNcP9rYg6xGf7MY
EL6ChBHwMSB9mPlMrhfjGXU5dw+xI6+iUGlZMHJ2LurhT0+qIEawNsrVRPFcROuu1W8Vaq7YhBqx
LcNHufWnghzB2kg8EQZoZHYEHvMKjfrBtNV36tpYkbUlOa03fuFa1M9PuTDsNsk8y+3xZHO9k9k/
D7K79Tbi0X6qBZPbOir/KGFeq0ajWud2akxjP3f2daV/8mpvzzFWlxJnlU/0SECpboPUsGHtqQbg
quey1X0rvLWO608QtjPlRg50dVhHkW/y+kS9kx796WkSVincgHmb2ClpcQOS/gUYQzEgZHOJiFtN
Xa9CvPbsUme0gqZAQhQC5yw0dFnMINkosXDeeHxQezLB9bSEB603JYHFcifodJ1LjtJPvV95bg19
EJixx71ngGBMbPLiBuF6Hk0m8dvmTbGnjWLXQRO9GvaT1lQ+ZPtmdtbGp8xFkExPA9rLR7KPp1Ph
nRut9qvYXDMWeqO3NaJXlmf+yKlf5x/74nNmSoDebnfm+msFKybNRECn6YyJb0/9m66CKze23rPc
k9wzs51c7Qp46kAONjML4ajcBolq19AocYpPbnuIieE30blF9dbwVkOEQXhZxklcFrgZ0GAM4IaZ
lREsOcIlMAAMNIvqHDM5nroedXfn8HHdAPPp/gG8Nl2Qw6ALDPDlKKkDTcoEpdG1D9Cr0oSfUdWz
BbQN36U6CTo2SaL4WQW/t24WAmYVNLoghAJhkiemp+vYZiiVASaiVdAPqzVBGputz5JsT0pHkusQ
vBr6StCWiAYtgIbMhMnozr5ekaUrDTdKwzk3q/agr8gq3ajPc0fYPBaTvt7fvmst/RSGEB4xGyhO
gI8m8k2lXu6i/gMkhCxvwqkBNxNiULuPJJf1jZi50QQUq3BlMxSKyPanqzVuT3CsnSvb3kZOtK9H
ujGbP0M3xmpmMaDMtYBJAtR8kU3FaFS1nXR0P2COP+zrfG/GuQ/yC4m7FCb5EOTC5oD1BKZ6gK6j
d0ZwybY+pmU9d5EO0Ys3fbEAtoBx+LrP97w9pPSLZ58MtM2PKHg22jPNXmlkPN1X3Hyx/DZJsO+4
+AAQBICMDLCGqtg830auUjUWmE5NW/mATorUhxr9GJdfo0avramoEhVeH7RbgULsmFM16pR+Ug7K
GD0nvf6YFzLWA2Ffb2Xo16ZfdM4AaMBeOWgWzcNUKwjIBF3qj0x5bWiibQY3S4AHYmFiDBMgq07L
Mr+hHd9z9L2FfTehwYeashBQtnThRBbGVPCuwV4rmaU91BHJdorJgPV1X6XXh+R29YIroyOpc4BL
KgdbT6yQltVTPbXkpA3UWt2XdO3PbiXNX3IRmQGQ1zCKZFAOXWwoQW6WjU/qPl0N6Kvy0cP08b64
65vnVpxww4FimWsjw/6R3gxLa1qh7eyJcXcPDPm1mvJ1M8mGrQUveitTCMwMzhl8eqUchrolDwQU
EGEV1+xBK5Pqow128GMFbtcgnnj3YLjsu4dau282o7dRXLzA7m+AbL8Ff9GoDKM11FIO3G0Ck9Y7
krWhGxXPXqP8uC9q0VZB0DV3ZGOmQbx2NRByjraSx4BubPYUIzVGLkuSLK7mQoRgpzE02VdTpxww
ov2Sgr3IG7VHq/zcO8UfZRb+p0TkLtDrDepFZJqu7XQEDVyVGvAHLlGzsCIU1b5Kk+GfLm3ZT1AW
UGPjehdrcHHUTj1xKEijlaTfVaVCNnEqS87LhAgmoBQOoC+5DtcW49Q1H0iffvlzzV8uQwjiI60t
84Ey5aC3A32abC0NwJcga81bUj76Xk1QLEMvN1FkpClVN7pRdCCV4Q/RhnteYFvogd3+zWp+y5m/
48JFFWXHgJMS436j7UdUr75GniI5lcsq+S1CcBElQcHSG0dsWJp4aw9s80cESK3MrcvECJov0OHS
0y5VDkjGPWSR+ZAk3+/vlUwnguYH0jemHWvKIQM/S20CKUXdm3lQynBsJHLEmKPnDjp4BlU5FNaQ
h0rubp1hWillZm1IRSRnf+k2vDA0Szj7ToTxzsTGqcTiVlZpPABZ6dtkdG//tHdinz5368yuSA5n
5ubPo2qGo8VpkHX6i26XsuZn2ZqEQCKrJ9stjSk6gLHiXd8909I+xq7EGpaF4OE1p+YxVirYW0us
rmymqfjUFF+9clcDoanOPtzftaXoEwH2fzIEi2t10jNwAikHGvfNroiVjZamnw0kYYOssPalLcM/
Xj5E/wkU2RiBhd1VOeVwn60BPII8ax+TRJdhUs6fLQbVF8sSQXdbQ++LlsO5GUoamorywDr0Xhrt
mhtHV5+eSG0/k16GYC9RmK5fu7pmrCywfHiwCod4qwTM675aeO6jbSPpcF9vi6JmPkN0+1smZrau
RdXIojUlwR2h2tTFmF2SbdTW+O6auqwRfdFXzJDiqo7ZYsMSrLD38pR3NqxwVCzfVXejzgO9faDD
H6Ep/QoR8Ab7T45giYnTRnRkBaBGmq9qrW8mb1jf37PllTiYBkeWcZ6aut4zPPu9MTVM3Hi8+DAR
spsGbVc645dqVCSiFq3c/C1KuJF0q2aVUkfeAdfFJ7N0PjvT37g7C+/9eUDAumFL4CZo2ZGviQ4A
iuv8war2CstOCfqcUhpJVDOr+OY0/ZYlDutb8AQzvSlUY0annvZgTbSfWtc+YEjiowVetEh2QS2a
94VEwbztIuIxYWN0yOJi7Y0/1K461bosh74sZQ5+4Cu0m6HHJhsz02pwM7l2tsmcc0/617JptvfN
btEWrN9SBLNLWww+ItEQHSxrfKJWFuhExjklW4hobomu6DRWo8NgM74CsMJT3tIxTA3ZGKxMkOAM
gDbMWJ2W0aHmbJd5D8TNT4ohA2JevJQudkxwBdnAxr5tCPRiFPsxfqM56JnQEr4vbDSe90kX3NfQ
kn0bmo7qAya+3Rus+Smuo0SNdYqet+Y4v00KLflW2Pba9cyg4OR9TBqJg5CJFIzCZCrJphrzk14z
Bq1ZBHnrfkumye/j73GsHidmSRa5tKng1QISM1YJPtxZtRdxOMXMjcE7xTyU6kHv1U1q8MAjAUbH
wmmQVvvnoT7RZSCZBUeLlkhsrBAgWR7sLy453FOto2BtAuWvHDSflcA8N002AivrS0Li14wAdR/3
8n2FCsWxX5fJpfj5TF4sdiK2RzqWR4dyJM3DkBp77vDHxGncVeUouQ84StVX+YA6SVYHBk9PTYdC
huQr5vv+3iYIW66araWnNosOXHdzXx+N3m+BRKhoKGik6MjwHZVtFbOYQo7yJ3M8v2LkTTU7WQ/s
z6LMzZdoMFcMd+NdLKIWk9EZkmoa40M26u9KtdF8C0CfwHBfDfRzX6uvHW3f17m5Liz2UrfxHsjk
295GGtQufuSD8S7rXqbmS8y5r7RkrWlkbSLPjERxMNjRg1tOm57zVcKzdzl9TBTASabKuuDOjpN0
U5MyhGm+SbZ3vgRuFqWDLxP52xmBQnATLcjtyRhjpMxM2nA0rCCvAB6mnDT9RRvSJzVx/Z4bGJmd
fFNW619yhDNGPHL8qFbcoHO6WpaXUwLVmlG7zrV0l6YYApQNIcikCO5WzfKxK+IsOrR644NWEIno
bK2MvcxQF08r2o4sNC5rmAoUDHUCCEZm6C09KhnZZOASrD3dd/RhRfUVUjohU0vmD2a3Z7UrCWSF
cZL/HdUL2YInLN0pLbrOtQ6K9s1Qn7O28l03jJKvaZpui+GZ0Sxo3DK8bzxL3tDEwCzaaUwLuA6C
f2rMYgBGtWcdUs307SEkAELOmh+ALLGUQiJLKGP+b4kXwgRvFJUWJ3lqWwe09vha/0ApmnfwJNBs
x6fKYxY9xIkWFrGNOeOX1vlMeO5PPXp9G75Nc9zjYP800SqdqXXgsK0HCj7QWq4waLE2hi6w3OG1
wCDq/R1azOGbKLwC1x8VWFXE9S9T0tVti9xy6ZlkGre94WEoHxPanTK80Jr0WhMmY66oWzNVx/SL
PdaDlq3JmNn5qfO8Lg/zvlRiNXCRzwL0c1YmmNGlNtWaWjICt/Teu/hWMaFhlCppWgIjcpQ2jGMf
iZOQO80jc0O7faezfpXruezULPqf3xskJjZyuzftgcf2wTR52Ayfc21fqW7QKOCTyohfFR/T8UPC
n7xI1rn785Usur65kulgct8DEr3g+jBVa6tohLUObceACNL6Nq7Ulmsn5r4gLEsSe0UbFTXhrF3p
YCnIEgAMVhiUqp6aGNbDo92gbRuUtTB9vLfol/u2M5/ZO58ntpS6VC3rssPnTehYdygLCkbDCnPp
TNZtsxRHXWyE2JqSxm3nKBmimlSp95buWxidGln3VvYvahoYTMbfsliOuBQoOI7MAXb/yHTr0I0s
dJsvXTIFLH3Sqj7sebZt8a8Zbbd6Bl7MgfrEpV/v7+3SnYAEI+gaQHWAIHkOOi5Cm4p3uQnQhuIT
b+lDNT1Y7bhPo4/3hSxv628hwipLs+riCPiHB4AShlz/5A7jSsESranzzZoFlVSR2tIRvlyX4CRL
rQMWMWDpD1XtBHUxbNL2A8IhQOqdYpcFdlK8ixOMJFSWr2hfKOgH8RGbdHTCOnmuZ/TVrAgMsLj3
ebq9vxuL5oz4wgK9hAN6QuF6TLqEoNjlVge108dVWtg0MEev+NjnnOys2pVV9RbvRMuykZhXwRgF
JKprHVvArOauoveHeZicotec9Oe+3efFi44otS1GH9ybLPp2f5lLd+KlVEEDIDWIuFaO9aGJvBqs
kjHZgXHF3A1KTXyLjNbGq7T6L3IL6CTAlK0K/tCbRJapKW7EgRB00HgR5vbaSD6WtrpurTcjfuzA
lXh/jYu3Gt7bqH2C4w2UIPMmXBwfVEhppPI+whuo892yDguQWbYRiE+Gbt12/IEj95QUdcgsa905
ZzbUp7pwNzlA9O5/yuJBdtHvNpNdajcZHDK16KppTWy3whGCvOfE9dnwdF+IgL7yK/awfksRczc6
U/Uq7bh3MApvXRimP+l0FTvpOibf4zYCtoQdNJqy1s38aDfZx04rN8Ngrez4UHLT8IFwg2u8DTWr
l33aUtR5+Wnz/XqhilQhGDvI8SixknSfuBEgJ3tfj+iqBXbCgJquYxpgqNimxp+RTWNTgKbqgo0G
wZ/r6RiovJY8lKzHpFMHH5ocPbYti1Nmvt7f+BvtQgQAonW0seDFjff2tYg2L7s+aTKIyLe69loX
K7X9fl/EjZOeRegmXh9oazVxhq5FcO5qLfixkJnt+UErol3qYuBa7dd6ab9qZhNyW5N4wsVVIVo2
cfmACMkQ4g60pEUxKAOKT162rhE9IIiIZHjC/0fadzVHjsNa/yJVSaLiq2K3nO1xmHlRTVTOotKv
v0fevWM1W1/zer/a3doHVzUEEgRAEDhnV60PGSx6/7QsAzVKFTBdES5wBXphxodG/j065nQk8tPl
NTyLOusaErTfoCkYRIbsiBJ6tPJwlqfqG81/F4lsadHBkH/mysEAQhF6CELgTV2WeL6ECvq0ZKQJ
mIWAz2OsPlJzVQiJWkLiaHf96Oa4tYJbipMRn8cQ81QOkycotIkkwHaV3ybgT1TXktlZYvwyx89S
cR/Hv9TJ0WrOYnJU0xjfqmlxZmYyCa+HGa98DRilhBCPE5PJMfyzQHWqGtvFV4nJIuV43rlexLiw
DeE1q2lrt1mL6c7lWlZmzjjp7lrqaNSSDRCrEuQApyetnZuoS+suvDZK8weZC6dVyY2iJC9EN59k
bX4IafrYIPeeZJSTLtvL+tvbXFongEID8Zm63sLQtsjkAsCuk6hJkj6QdXjHpb8yI3q8LILdt1UE
QTCEdpgsgWmeqhcb5oAJLbEPzPFqyW/66n7m8TeyKRQrgvFViRKaki7g3ShPrxsKcuLGluorvHV/
8nS9y3kH9EKXCdoUWVUawD+OkUwDvMXdhdrtUBd3Ssw5W+dbokgialugCERfJ5CNTtcLwFCdmZKE
BmBZPQIhq7aHXuQ9MZ/VMHUCKaqJZzcTr27ggDmVUiSJ2A/iKiXulGM2N4KDoqav9iBcFetDvCSD
JRSZ0xmKS6NZw0Wvci8bxq6iH5/AglCF2hL26AvqA5rF0QFV5d4ZalnmJALn5neiKFucHBoyY/an
0AKzvclldFou3lLw8GvODRCPE+v0B1C1MKDPvs3qvdZAUKwEelTbZtW6Qprcq7lmpQYP+JwnigmS
qdmA86IEhblZ3A2SGIHt5s+iNCA94kFOs44QJiLreLAA1zNUO3vRjOswxKCwpOB5u7kK219ZFKjD
ZGc0duv5y2Vb2NHqRBZzspZxkhchWeqgz0UXlyW/VupnRZ6tuOcRmO6Kwk6tJHsm+L6ZBVSWmWro
pq+CTq+tEZ2hVayA1M8vi8fLOp3bNyhyAf8h4hkd/WJsnaLJyzARx6gKhrg/TsZwI4SUc785N+4T
ETKzbLVW0ClTxzIom4eyu5Lrh1a9v6zFuRWcimAcxdjL/VjRoQwmDLbF5rEQQJ5BaluunZa3Yudb
cyqL2Zo0KsRRlyGrG55V8h1dZJ7W2bVa+pd1YgC70KiPqLfZGsL4WCGqc7lD/0OAsOuTBqhtb03+
uijHXPySoSq8vIX9l1x4lI07XBM+HXNPha+rsLmZkBg1/zGE8CZ/UsWHjFd9PqsisdoxVtHKibnk
3SIHwhUgCo6lNxzm+86Z3N7+P2CRccycMAYiZYSqZiXJQXqdfCcruK/THsb7FQo/PrQ3ocsbRti1
SFyzEL+AKIqhjtP1SwsKUsaukoPe+GbK/YGaX7roO6pKlqHygPd2lfuQdQYvCtqneTaqOiCDmgsW
Uer4a9b21X85xxsx62dsTEIW1BpIQrQMxKVEDT+xROOHpnAme3i6MEbfLIuhFRGcBWYVramZj2U0
/Bc90BC9jqYgZLC+FXjLaTMCRj3o6y9586TPd+PnUIP/PbofItjbtdkYfVMDfyXItR9Z/AosC0dN
vkwrjV1rFTMPR2jXJW3EMReqOK4LqglmEQxRg+GJOLnKyurNmGLHEJdPDSmdqaYxyTjJSC6aVY2T
lN4tmqWOnN1ZD8Zpsg/H86GLxlgZeByQTeo4OET9XaWumsH9gTQlspPWN9vq08nymuyjzUbGBLGJ
CHhq06hbSFmJV96gVel1U/6UtPxGWnKOK19DAqvThxRcSk+l6IYhgsTUlAIRbxQ4nKlY2QDbrZXb
pjn2nRXlDcd9S3smsRXJLKMxTmhZQmIeaENuEbSBGqmEIPWzHjVrNiYvHiOLiLlVp8c6eWrDyFIr
YORi8L0cD0As46zz3rHefg5zrPVUQv+UhDMXa6C/uzeFz/E4/mOWWwHMRg7NPAwyeImDkvyO5xlA
rpXVxj1HjT2vvpHCvrcvrVy1I2AGA/RSuLXY+kKKTgoTD5N9+71tNZ55cnaRMFF4plM0iUAmwtBH
4q7M0WRJn8T5D1Vq73K2wdkgFj+5oONCFYBeBXUcXiVy+EWbPlvtXSP+ZvHYGFx3emaWVVwF/ZK+
KUrl11F+Py4z52q6m1ls5TAJGmbNig4vtU2QhJGti/dSdpclV4PyAgAEtzQrl2bfCjJbg5m68rhw
Tt7ulhkSkna8F2sSYXzxoAxpKqMwGGDG040JzlUiOSO6qChxL2/ZrlfZSGKMoyunLJqnWA7EIAFh
VuSr/spvYnDE7FnG+8CoinIxGgaYo5sC57LQZCIFshTE6o2ccixvz+Fvfp8F01SaeFFq1EaCUWgs
UTyG8e9Iv5aS4zj4M+HNv61fy7rirTRmezBOnCnmiMis9n4oeRHALA2OQjtlC9SQRFy1/1kxTT51
921Vl5kmGHD3rTeYX2T9JRQOqv5jisDN7feFYrfoCptFzkadPeysB2wrlzF8UUiGJJRgEIBDdhYn
d1JH1YE4ZQF40kFl0C5vhJKjLGf3WNRHNTYr2ghraFsOZgWsj/glLNAy09VWaDaHOpY554uzgTqz
gSZNlqRdN7AoA72PwLTzJGoPl08Wx+R1ZgMFZRb6IUO0yuIbVXoulOfLv797tdvsFIscn8ZLOKD3
Tw60G+MhOnS+4IaH7k2zFA9ZjlMdOPL2FUJX0wpVDyyBdRc3qXvchJUpdlBIHmSnb2+KGC9+45M4
HaZBwQDoYk3I6c0utZQemIf9H11/XRLOJX1353TQK6AuCah+du4Bnkwt9FQugrqKvTbvvDikTqPy
oLZWt3d2wjdiGANpQrmu2xCZQGbeAlYTOHhW37woSLMuL+q+HEwnwsejs0lhMg4aodqWFhiijUvF
dBRj1A/1MCF9FIrQNTGfyTlp+8cbzzT/CmQz72lp0oXWOlK65zQBzSTB+S5ucARGgGw6KWgSS5vH
ubp7vDcyV8PaGM64RH1LkJEHlTw7YKLQaGdXqY7q10M2Dk7M63o/e2d492EbgYwPSzEsjWoUVnVB
c+UYvQl9eKwLsH7g3RZ4/haV8GQ9WTT+cXk394Ip4DX+d3FZP9bmWVItaH8ISAriCL2wxOpWNCEo
nWw5nuxi/DWTb5dl7mWTW5mMpRZynoO4DzKV5LUDfcOQNDZeg602c/tF9S8L2zVXAwVgPMiiyYBt
R25jPSegfSuCHB14Q1OveYkbJs+Z8fWyoF1fsxHEmMw0l1JIWggitBItAReqMFo4roQnY3U1G7PE
6a8xygQZRlo+lSAasMRO4SzYruljrgSt20h7JNZHL/VMxqZAoKGyYnXkRu2m6zZ9i2bi5JV2SE0e
/s6+Un8FGoxDMSohSbLWKIKwiKgziQs5JsDD5sTPfTv4K4XthhhoN2htjFCQDMSqliAbvgz9I215
cvZjHAa3QeCBeQLQQZ7uEQaRqdqJE07yXfLyTorrFHaHxinH9CuvfOZBNO2Gl408cipvzPtiQD+U
FGSi7tZg7lqI3RufhY54908fUjTGP82VJMajSGB5XYaiRGoquWR1cT99uXyK9rfp7+qx/qhvlTYc
KKxv7h+L9KURBZsIv/qeN86/b+Ufcphd6oQBnBDGXMItlJld99qDUjZPhZFbslgdAOX91JfZf4pk
H4vI5leDPIvhWEsSar/hTehTX3hELzDpLAouipUaV/gyEU645tkje55rca5IC0ChIF/kg7lktiB8
zyUEbU22c0FGXQ7vBl14KBRqS+RnoYAwknAGgXejzEZxxjfKiawJaoVvIHiCm7qnQtHvk/h5kb/S
GnMEcoPZAupctqR9t/Kxw4xbmTp5xA4jbQBfejkfcpXjiznnjs0ts1amNEXmGfQUfG8P6eSUGudK
v3sYQK+N2xnGqPGad3q0MX1Zj4uGynM75q4ey4cBKKdLR61k5k017J6Hjaj175vIYmRpbWidsq4W
vS7aXwXa/kP9u7pEgQJEaJNTTd1dvI04xp0MapEYUoSTULeHhDqzhCLk8fL+7y8eoJgwC4nSKvuI
HieVuvSUoiBRGL8VJRjG1gf2VGUREnGK96spnaXeYFCENa2NPcr6KZvFi+Jco1JUwwWnr2iSt9JO
tmXR0cidEOec87y/cn9lsSSvk1iiu2g0q2AcqV2S+qo1wXHQGJwsgCdm/ftGpVRLxlho4O/VCuzQ
4vJNHXSr7j/dVL3GFfRegUJ07SlDM9upnEka0lBPcg3sk5Kn2Ymr9E4P8kQNF8JptFWOU9itUWzl
MVslN0YhRhRVncHLbmtvOiwPix1ashW7PHKe3YLcRhb7PpXN6ZiW6SwFII+DbnjJ/NoeFn9VTjws
vCk/nmpsBW5KFHkQuwJ5FMB1I5I9ZPIX0j+16KGc+sVK5wJgqznAejAi+vvyWduzFjQsi2itRS6N
xpjTXaQZxgFxCItgoentkhS38igGalZxvMZeGNEl2DdWdeWbZYylSXXa6yM0JHFqz6Z0VWizDdZj
u2wLd0KDelfeDOiru6zcnmvUwTaLAgL+PePYLiLgS9NWlIKEfK2yq1G4i+ltHt73cyBNb5dl7V52
N8LY460KWa1SlNiCWnLKwlaA7hm57aF4y66V9v942d3xlAS4ewoam8CYDuC1092bcHOvxr6RggYZ
f6jkYPyCBS194WFkltfcxBHG3ubHaOoTrYOvLKfJEirLyMFv+/ZZzNf3h5GtUmwDk1YLXQtqOlQN
ovyQV41dY/zKpC3HJDnqsCZZz0Y0gbET+eqouklK7Y72tQWueEsAJAnH9+9VCU6UYnYqDxsqJmqJ
2ovYuzFyObX15fCXEYtOVn6Nurc8eaLdn8s2uXO4T4Qysbosw4Iaw1AEGO50lbj1JGF0SS9yLmiX
xSCOnlphEQNhf9EhRp2IE0rUUUR63VXV02VtdjcMDgRD/6DM1Fm2pQIgic2gwdhF8AFlyS+zmTqr
Sb4CfPj5/08Ss24RcP6NKaewQGU40Gl2Ym28x4SvXRg80JPdtftQisVmjFRdL2USSYE5PGF6kJZe
Z3ISAs66GYw2YK4XRynJ3tPdOvwiJ89GcRPx0B85Us5u6flMIgzFFEFfTb9nSb+a5+ZBieJDJpqv
l7dnJ2kjmGD9X0MwmRsg+HxNuQX+cKClr5lyj1Bi6ZlFF6fXP4tOhiQHnXoiukMRvFAWYMJj2c5G
pioV2rQW6s3V4Deixgkca+hjUtATEUxoBDmUGGUAccNtJPqltMWLSHh4fDwRqxFuUsK4nRMtahcp
mNovhnkzV8f/sCEfq8T2IqdSSmVgU6HmqqML9FjJX0O9sZfCAYene1nUXmq2XS425LWCIM4NQGCQ
BipBdsjcwleO7R/FK7zIW75elrZ7OjeKMUcHwBxSpiYALiyJdk/E4ahL3YNhcnvV5V0bQGcyRv0J
BpwYi14kgPiL6qw8Ri/C09rspXylX6WH5lpyxQPllcj3tfqQxljcJGW5SkEZBq0azSdxot4UuVpZ
phHyXnz3Le9DFGN5pC0ntMFDVEGpjfrkzdiGHOPby55hEX9lsK80AuAd1QhX0mABxfhhbctbRHvt
y8sBjGd9jv303+zkQxrbKEUBPpH0SVYFrZhRO55in8qRbvWEWlXe8+6Mq4GdO4e/urGDJ6DEC8ch
gv9ZSg3zfCpxuja0QVvhyVHoDXFzB5KpQ7uEXy4b/q4332i5GuzGY0iRrmojKHiDGANupGysdj40
6fM4/bksZ9eVb+Ssf9/IyYdObfoE7/Sq9CctyN1SKYdiWRyMVRwSk9vCuZ6jS8vJZGEdLLFO0VkF
8At7NZWyB664Rfx374EWQU6hiWP9LMGnos96iVEEoNZmde9GKk4bHUNebrl/nEE9g458DCixgy5S
OAOwN4IUIX40yuup/JVnPDvkyGDb/UsDXHlJhoUTy+YACBiprr+LDe8BY+8OhaP8VxW2uU1YSA9i
6hptgR7xCrh2UAlUqdO6kyvjtRDsZqCeRnPdfzHCD6mMVZi0nuteqnD9Tl5xU+y7/HtZXtEYQ2y8
1IW3jkxAQT8ZnujqGqlLge6UXw11hfDnZW12jQ446YqMqzYsgtEmlaRZp8pYBPMS346K9CXPa07H
46kWGMTFWqFNWJEkDckRyNVPT22zgKBcEKLOr+hjj5p7+tpX3y9rsSsCvSGYwoQovAGeipilOQai
d975g3hrFNdaexPxLoA8EcxCzcA0JaEcQ0TxtUlA+/FkxP5lLU7d6PtCAf0b+PiyhrEmkGScaqH3
XQSQ4LY6jJM7R3ZXK5aJqQjz12UxO5pg4EJD9oDRcwy7MVYlArIjjZKo93NZxAUzczDrBMwPlVMs
XRfkw3v+o81GDDvkqZEuCxsydhjgV5xWNr9FYmdLU+mprfSHYrp0UvPPWxqIjTC1qqkKZurNVfNN
fBhn5N0IQbC0pTwMxre6kA5q/kmW1tWeT6Ss27iRAmCOBAPBQ+/j1DSlgNcxagE6gHNNPj2Y/yzf
VhfGpJdlBESirHe+RmanQyk7F0WOvTEO9FwGY9PhUob1QpbeH7z6qNlZoB07L7lRLAONOuLBvE9+
XDY9Jh8/l8jY3lxIMgAgIVG6G13Va/z2EB1HB/zLtuDwMtd1iVgL/FhCTFieblRaAswQKCW9byYz
EDwaK41ki2heCM6EouT1ETKZ5b+6gbdpLR2i2ZodTMyLqS9kXer9RvEWT/fSp/Q1LvzZW9Pyjqfc
nrNAWeOvNGbvujCJK6MVez/ThmDsq1cqEqcN5aMyfm6e+VwxZtP6aMCUGoZH/aLorBjUHWX7smic
7Ifp6D6TwibmPdXUoivG3ieALout5W7B2AxxloP2q3bzlyK3Z0920gfedXfPSjQQX2nwu3jHZ7lX
lUpsc4pi3kEjotVLP2q5BVze3VQcJuOTRIzvrmMraz30G9dRD3mRNxlWckmeS+WwpK+Rcrh8xPa8
O9pyEWgR0QmmQE5F5Ok4DCkIBn0tVuwItesY2BPyxKNZ2bX2jRy2rVWkfVcpGbYL1XHPxANLH6iB
bCUe0Io4GRdXFnPhLUqT4u0YHndG46dsx3YU1FfVkbi4ZnCW7/2Usk4D0VdWwGKItl+2MaEVu05H
93vvtz/za+qKbhWQH8j8jcZZH5CAVXos0IhGr0zOI/Cew98KZpTEeywFlAcEa4D8HQ/V564X/5yv
7e8z2cUUZl3T9nBPCm5NtT7doejvXra9Xfe+lcEUwEjX13W9QIf4ODmKneP0Zj7xJVe7irjufTd8
baUxp2mJQzjBRkYgtsc/5T0692wB7TdNhXZgFMq98cAD/d0/XB/GwSQYGtgSSWrMWMPJJlILjCCA
XPNaVhicpPOdYhIMOV1aNJnB3LPZAiyNK1CLIJ7kjuymnuHUruxJhQsAn/Xx1DzylFw9xKUTwGYe
UT60ig4Pkh6JtxZIqCf4vc8DzWUaVs7VZCKYEKeaNKlQs4jt4iV7rO/iJ3JbVRYmekRHOYwHXszc
3T7AapkmeizwuMYYDFL4WtAF0vuifiVq16rgZpQXxk6LBv9qtZHBmEiqGCvsPlZv+Qlf5Xa+8UX1
9eA/TH2ey2IMJdEB2QQi9PUAUDe9J850AKyPtVazIjsG6SpvAfeSDk1Fr817qwXGqU+Di5DQyJgM
xC+l162OArzFvF6mb1H89b84ko0gxlnhRQ9wx6uzio/JLcrEB7SH3aS3qp15psNrFtj1vBthjNcS
RZBwDDP8iK4dMtMBB9Rlbd7Rw85O1EYAY3diJi4VgEdgdyBzs/sVAJPGWuTOGO93EoDN2a2qEweY
2Lkf4nnMyjJS2FWx9hrplW6JmplaJu6HNmD1HyJpNt2hbq6Aalw46tiNVtNFilWJ6G8vZmCHVjQF
Mh44s53KVGc7KUPFEhNcU7S+SSxaY6S/zvvQQTxoPZKp6XcZk7V4yQS0Yl4ob0urAEUqFTW/61Tq
gA47OlZLbzgAjIwcOqoz3k9WtEoZ0I+DXPHWa88BbZaLOULKqBi53MCsxe6xEB4Be3R5P/bdwIcV
M8dGL7OILAYGZGTxxhgfqNBbEw/gYD9nAcIv4EcBkoyGidOjIpe6MMcq9rx3RDs5oJXd113dX8k7
Y85Ne9+TbmQxx1IV8n6SK2PNxRZP9YDY5CyP1FvsddwitHnvHPLuAm7kMaezrBo5mXLIMw+Kb/iy
S21wJAXkILjiHUXsfc18EDn56ffQiuz22XRmX3C4aeHuZxgqclwNK3zWjQLgBa3CP6uTMA/6nRHQ
m9ib7+M/iy1goTMn9wtOG8A7iMjZUd7IZI5yqvTjPKJ/2W9c4Q6AKQGmFDz0bfglnJR5m9iDKzqt
nX4zkQxj8P7W4NQFeEqvf99eIcapVCcDKDFSPf7Ih+E4Gwv6BXlJCE8Mc0YmWiWYHRZ6n6qerN6v
yEHDw+VjuOt2N0vJ5BmCuRh5rUMTIv0J8+8ghbv8+zwVmPwi0/UZTx7Yqtz0Mdhn5F4vccxhNx5u
VGAuW2OnJpjmSKlP68RpUtmRCUbGVYDmvl3WhSOIvW2pNS2SVIQ3SRrtMQEEZp22fjEJbmPy0Bb2
b0AfSrFMXllLcLdssW4gA3kYrtunJLPaq+h6dSfj2+hEtmiNV9NozY+Xldz3mRvJjF+Rx7QIyQCL
yK9DXz0Yx8XHe5K9kmmGnGO07zM3spign+YaGSeKFcWs0eDU91kg2PmVtg4bSS6wEx2JE3X2zR0z
+CqmGHE9Z8wdfwBgMpi/fOC3tOUhXTjFT97vM+YuGJGyxCmipkAbK5GuMT3C2Z7dAwWeU6AOKwYB
X9Gp62kaQ1HLChqkRzyHOdk3wQbkHLhIbc3L7kI7f8s8XnWGJ5PxQ3kczh3GUFGiLL+Ki1/XP+OJ
Ez55IpiNwSyALpcKkloS3ggYrdeKbykPVIcng9mcssqmfKKQUWlXJUCDu+Ymwv84G7R398DugBlP
hXPG6/PpBrXSUJfFgPuNY2SvkVRbIvkF2JQpuhnigywftWeO/9uzua1ARi3Qf3ajtgqsAFirqPcJ
bm8cnXgiGBc7yUqpFETp/fJ6dgGR762X/AS1wOaIAGtH3GHSXYGSCA55BW8kyCtOF7FIsj4H7DfO
6ageQWTqTRG3TrImf2wWASyqvzKYdWv1aoimFicpvOmP5NBejd7iYkbFznlubv2lS5LY5evTpJom
aPP2pvntMf6SHJCnuEtQWkhU4lukZ3bi8eqcu4WgDwXRUHu6iHVtFrXUrxdFP76vvcLP7MlO7mWr
tkeL68svLyeeyE+lZbGYV/UAaekxOaCn7LAE6/tF5PFSznW1/t+rCYzPU0GtsI5GLRBUXq8NAcaR
+GtphMfBsxuCt8vHBKdpjJe47fFMMj/oiE5rJW2dho2syDf91l1sycW0O1L7y4ftsukjzJ+qp6dD
pCcDQsii/gzJPd7uLv/+boDH7AQqi4oEVJrzGKhjQqlF0O3cNYJMB+VXdo3nH4xE4ZrLEbZuxvlm
fQhjDlmdK52krxG+dSZUjUssYOyoN6JXeYlHONGdqxpz0OZeStJUxKVStUYXE1dOFIQH0Xuf9vI4
mu0f6r+asXfLRRjzMIxx/0qAzfd+vNTb5TY8ak5BbM0KrdI1j4DEuZEji3cD2stEN1vI9hgViz5J
URGiTK15Sn3dhIcmv27pf/P7H6bCPoZHSjENGA1Ya1sYVrtV3PTOtJWnxR6v00PmRJ7mclZ13/o/
VpU5dGqv0AQTN6vEwQHE1OPo485uTwDbuS+c+aAfuSLXn7xgouwUAAZl5DCrENxWE1XszNWBtGNp
VnIf2bVNDxMH5nYvDdlu3vr3zeVRxliMMBWIBtkSOXHxNgEPOeflU+9l1EtaMTmbKscyKbL3hZQ8
wcqhWYPpBtOdbMmm9yL/0Wb3qMvIfJBFA7qaRaMT60EBowqOev82uv1RQrkQueLLP8/KPC+5ewI2
wpiTntA8K9saJ0AQvBysT3Eb22r0gEZ0jkXu7taHIBa7cskrMa1lrGMsBKSO7SV8IfTAsfpdE9wI
YWKnEosTMcHk7ufHb43VWdJrYffWWqiKgz+8wPY+hX9mGhtpTACVY2OO4wgGr/i97EzHvrQaxUIv
1b3hFEcBYbsFPKJqpy6xC0eykZ5klvbIK6LIu2d98x3MWU/lQcnoAA/auarTO+OL4ou2BEiZyk5u
Wtc49lZyTL3MTq7XG2h1Zx7l1+IHZ+1385bNVzDxtq8kQVxyFFnmQFxHgHz9dkS3gHzg7TLDT/TP
SwEQSf73gEjMwZ/UqVWNDPoWht061MXQkTO64R/Fjdzkhr6F3uwRV7wK7eJKtEpLu9ZVPMKk7njF
W3ueVTPeoSuEsmsknFURNZNM9xoFbKMz52Kyn4Di+RZNrgBgBwnAqacri3lI4g4Ki80PgQbJdE1b
3ZLah8qMAQDTWFl6m/RXWvc1oZy61r5/+BDN+IelBP/CspYI9fS5p7ez8T0EdhXmbC9bz/46/hXD
JgF0QHYDKmmUz6JH0FtF0gutOc5hN8/4WEQ21icKeNCVIqb+IEzqFYBSuuO8JH+EIQ4tVQJt1VjX
ujMvCm+ml7d9bPQf5zRaEgXKiagvr00g872GrqT1/SfnDovubxim8d5HUwEecmorZlnGplbBImNk
GSnafO8X7Sptvl3er3Xbz1wf8N2BewvAVHSQnUoRmr6n6VqtTo/DMQnag4538Zr7rLqnDEaekGGD
eAOI78z1tRr6sKRmidq8cGNmJqb+G28a78r6PzREKltBzKqJIArCq1OBJLTyAQDqmnNQLYt9edH2
DMEEdyT4GxSFiCY78dTjOSyvZ1RY06P4B84CjyhZYs3eGiJGbiKxExaAsW2iOVIGZxxYuU/3SMpB
XqkmKECmyaNkPMWZe1mdnQN18vuMw88bYwJon1Gja/2bOb4Yxu+VqFHoQAQXPaHyebwsbsdFmGhF
gxGseFSyyZickdV1jn+oDya3bwNAOJWofJgNHiLVTuuWLoqYvEcjL7ovTbZ1i5ap2klmWB9qKbrL
RBdclFexSX8kYaAbiiOlT3oSH2dAVgoDosv8ltYPZdq4cg2/NfC6ps9PwOnXMBlNF6d4+ouQ0ZBO
d4j6MivUB12A8DlOhTWmYqgM/GxAFgd7EUg3T43FHI1xGY0KqBAL8aKQOLQQXTMMOaFsTx10A6PV
G1xRmJ1nNnEciJR0HU5AHUe3WZK4U6ejq7U7FnX8etledk4bwLcUUCZq4BHFf4xKQGtayCSFFJ1+
vuSJ32svdUxb0w6T29ynAa9l8tw+T8UxLkSL5AGNBsgGQYFpKYVglTSzIok3jrBzNz+Vw0RkBf00
oRHpzcGY72oTv5/Id8WUjhYp+ls9Ne+a5mH4BlbVxDIL3rgbTzobqAEN+94SglMYL9KzqI2ubrht
1bV+1SD5kARQU/WjolrtUFWe1AO/agQ6jnN5bzlrzcby3MgKoLrjKFTSeD2A+7VqKk+beFDN51Hu
ZKnZwN0NI5HBJDH4bTXYrYa23uonHQXgx90kYBNKNNGqs5+XVdt5yzkVyrrtsosxtmA0B1IO1iTL
ILOYrLCqjm062yLSvx4sJFOHGS+Ih73dGlX2NRUiHqs1T3nGvUdhCiacBsoPmYjvyEBc83uaMjCA
XmMQ0a6zK6XnjaOch5RT3dd931zpQeDZ6mINmYY82b3qk0TB6FygTx722jC+cJZ6V9x7Qg1fD0wP
prAryFWjzSrEpcfyXtPs2DPtqLKyI7FTS7xq/dQnd0jTnMjhldh2LXgjmvHruZQaTa/Fgy8k13rq
iWZvxebLZf3WHTpN0rCaGxnM/VSR4n93UBVuBPo8ff7B+PT3GUsVphz90xqWDzHTEoXXWnluYZZF
zzntO0HjRA/GEoV4lFMzSwafLLfT4ElongpvScrzrLtbAiNQNSALGvoZ5LECCndx3ZK6vGuJa4Qe
/Rya/XuUxTzHhwjGdw+xOg4ghB+AZgsQKa9Kvy0Gp/OWowU7qTIvhVJGEhZLn2+n6pApj9PIuRPu
1MSw8R9qsGhxotpMSzVDDXS3g7/2oLiZGzsN0HD89nvlxC79watT8dRibBlQ2nM5EwHoY+FdLT5H
oV9//lnzVCvGnCtpmOSxgIi5e6zHe73FhCRv6Xad6mblGFMepgxDKulqAH3izEkwVaU9zD+E/ns6
JU5c/jBDHp3zrhfADJEJoH5gn7IY/SoNhThcT2maEt3SYyF32gqA8pd9ze7+4AYFUh9Q+ZrvecPG
cxtNkoc1xeLl5lHvY2skjhBz/NmuH9jIYGygq9Wa5DJkGMaTmN0a5CeZnIbXuLGvCQYbDIyV4v7E
mMGiTFMSa5CSJs9a7YnCwzxwkOV2447xIYKxgkkrRYp70uDL85GUAPfCdiTS73jUrTK7msXny3uz
v24f4laNN3sTTaiVyTU0EoYnMfdJ3VsDgNWL42Uxaz59Fm42Wq2fsREjw6ua4bSaQFVbtPEy1EPL
4VdXfy1zHrD0nkqA1MBMCJwqrmmMLLDZGkD7glFnyhcU4SyqPdL5Z8YrC+xt1FYMc4XIpkYfSLOq
FD0OqgycodsEJd7OuAPtozUPvISTp9b6PZslFI1YkasQhpFFoLU76tOPEkSc0vfLG7Vn4VutmCjU
6bGUFcgk4eh+qNlbFd7JPcfCOSLYzCqcRTxNzfngx9OVKDxOwuvAg2fcFSGjq4GgBwkTT8ze5KWU
i3ILEWL+VEWgw0DJ93OIf//Ea3Ujg9kPQVXpkuQws2ggliahFQlENwRR7z9sCFmBV0FuAkgyxpor
UGpWsgZVcnLdz4+k9CPeACuDwvSPKqhPILfBxACIE5nl0rVYDMFuP4AZOPJk8ZucvfRAsuqGJ7yj
2QQYGKp2Wzej83nVtmKZFcQw9ZiUC1Qz6vsIZeNZuxtljuPZO6WIbaiOrwxsIJg/PTUKmNDG2IAM
2mq+OV2peuJMwAAb1cSSKsVWtZazYXsxVUf9Tn5nAAfo8KnEOCqUBJN2sAvzKV1+iBEnidv5fbQB
o76KN2NAzxvMxcQUh1FUhRkV43hqccecMav1Sfyl1SIQppHmrqwUoqEaTFgwpwZFMFUe/F4CLHn6
s0u/RcP95e0/VwQygCKz1h8NlbAvF1LdlbTviwljpGC6j0h5k5Ty02UZ507zVAbrzkotnqRmag8o
TViSnNv/Q9qX9riNK13/IgESJWr5KtltW93pTtKdpJMvxEwWitoXav3171Eu3olNExY6zwB3MLgB
Ui6xWKzl1CmrscPCeAIwfsOYNySpxY9BWE69ZPZwKJN/HP4jX9717CnZdAeaytWFRmp5o2VTPhTA
VB0pUm8/lSFv7rO8Q4zwLgfxV2phHKycjpX7ZLAmylt/w7yvXeulfMW8/TQn6Cdm06FcHkn35IOU
pzz+zaFhlyEWhQJHrLYpMMBhYuN5Ph0QB4E6/qVCKJd034MtNlqN31tX0gdgi8d1wvLJ1ULPnlT4
uLoHZ8108JtgiEAp/8jL6SUpaVhZs7GrRRoOpftxRrnM7LJsw2J0X/JcunLHyip1pYVh6kPiP1XF
8zi24dxsQFm3ZCivh8hRpepSaJjzf+vGDevii7C2GJlXH3oZ3F1+RsXH1n5e9b5TToc06yInfe8V
76dpCS3sc90KV7f0UZ6M2qWSDbDvg1s/ptnrYMde8PHt1nd+LIrLMEpeZdLCsUyjtWP1r4H0+8Lh
YT28+Wm6+GxqNp50LLMsGByG9NIdKuLfZm588KwlwizT56A2HkdjqaL/k3Jqdl7KwhiLADKpw8Ka
fnaafCftr2b+elvO1dUC+GbtSK/DKmhNY5Tu8mphdXaRkq7MTpPXhfZg7bLm0c28kLkgjgd4i5vJ
3gs+t2KrUnNVhf4tGSQsFHSEWOOrYvtoQpOkb6bslDX8xDqQfy/37jj/k/bicba/l2ackSoasjbC
nPxGC2O1jfObsMrG+nW8ZsQniNeU6+Y1AmQk4IE5pp5Th4YpfyFMnACCbg/Yhy0fi9F5R7Nchk2e
tRvuRH2Afsted8z6AfoZlvowABfqFP1QzUeCpEc8YWuvMI51Vmbec2fMlvlPDxIMe6Pco97H30Jd
MAr4yIjhrxUPSt0ySBrfnY8Lp5+KbLRP3O2A16zsbuPT/kZuXH1bD3PqYOQFJS9RLMoUk/Snvg6O
1CgfltoP5VxMEc/kS5JnXwVJT71XHG3hebtgfhlHH8RVGFm2syq7600UIcFI/sbbhOlQxzex0hqb
xjGfrS5vF6KTxZjS4Jg78jmr8FyIiRyIP73js7fRVVed7Nq1RyMOXSIb3umKXKh1XZKbRs5Pcy3Q
XfyZk6MwcsTMmI8u3qwXqkFQzEHQbF1vxAEXR7A0VS5OCymwbgptG2L5P6TJ7sDH9+W2p7g220tZ
yrGCH2fwTAyanVrvk5B3RVmEDORqwt3i6V1N8dJ+0K8F7QWx4BYQWShV9ZZaLXVrwk+JLO/bzDoG
wbzx3TQiwFOIUgZYpoDE+Q3GOosnSCJmMZWme7Tt0v/uGrY/7EmKhZUbctZvoqiCAAiRs4+bjuaE
kgIQVKPbuunZMfMHLyqNJRyK9qmamkeDj8eRBjEAExtph8b+wAO/kjD6FAgFlX44l9w1BFQ5Vmn6
MI4GCFIWfmyC8T4tKhpOxhYo8NqXIs1ZV4EjKcXeXXW3BJsHCMmHdUfABFLl59F4ntkULrV78Mhr
OXwdrOfbpqiV6IHCD8B6jwC3fflmMeIMZPQg0RApviqGpUAKIB8dLJ/yy/Kw5PvS7Da89pZM5cUw
5QC4Wj2TY8v9kIDxWy5Y/5RZUTVh3DJ9N/ovLjYd/oWiAAFhnBrxL3iyLxXNm2YcbGMkR2p95uVp
MZsI3O4Rp8PeqNMwF/GC4erbMjV3w8WmXvgVZK2ozSkyjdTKs6pL+AnkH7umAbrF36pma55+mMyZ
DOWKJ9Xi2GzwwPpRTPTJc0E7M7RAqN1ZtJ6KmGci70MeYPwbzLgyT/YswBrJiFh9SUIshRdbhEJb
SivJEu2o6bUeh8+pwNVlmkfTGje+q8Z/gkTNB7EdQkRylan3PC/SdsJeQobl5Zk17w27KcN8YZGb
Nckbkz8gK1FYBc803nsQCKnVlKwpc84sA0sQYZ0J9w60zSNz2sqMrnRSxChvAhalDgFL8Nb1QXXf
sP5dUFhuZGTBqQqmcuMDXoUwirD1hp457aSQOZkYzsg37CMfaVQ5084tnY1Pd2UKF2Ku3u+MoQKS
1hDTDsluEWiJIYS5fcWu+FT+dzxYboapxXVNiGJuZuXVSRoIfrLrNg5E/xVReJxMPCKFeHLn8Ws2
gFjIYDvSdlHppd+X9h9iuAfu9HtZ+//SPNuni7H36RByKo+3f97VC7J+AXj0NddGAUut+xK7sZds
jWDqIPbM99bwmMj3A0+ijtcbX0JnQCBHRFjqWWAaVBN728JoaD2U/JQ7H0frHUcZxkQBiHD6fxSk
PBmBA1wzY2CNmAG6neW3ghS7qtn5QIDc/ng68znXSHknRja1deYgo+E+xfrnPsIys42LoDsfNAJt
D7fbwlDg+hPOLkJLl2ZkbYuoL6gbkOn6EfPoL0suXwxfPKeV2IgodBcP/tpyMQ+MurgaUXgjxfaf
xeInUWbg2jD3VH53iNjd/nBaKbgYIAt2THCVK74EILCcuRmklLyIsI8+pKl/h62OGx/vKiQDCRkS
E2gChjXwxShXb10lhpxk5CcDYsziuGRZxJzvZnEnI2ltvSsapS6k2ZdH1U9tPvm8x2rdBYuJ7SDr
sVMRY7AE/bwNw9NYxUpqukKGzbUHrnw/o+ZOPZYBP3mZJ6MKiJs6W469CSfZsOzBSpMtOmKNcjZ8
l+dTlNDB3anY4SA8IbD4E8k7+uAE20+Wwjp0bbqRUOoUw+wwEiq0BUCTpIghWeaZmA4SJ9d/ZPYL
Cgqh4GCOcZ5YujF4rRWFO4W8A3krPuLlcXV4v2vuGe6xs+f0YM1lfgK30DfTanlUOm56VzU0+/e2
3WtcIMg5gWnHFcNjreLT6j5ok8Sn7tEcAm8/4ls/CcP7MdrYsJFnbNhQUSuOup6NwSQgcK+6Hpk5
lUvPkhOoSkKDLmEi3DCfd0Xmbty09Vwukh809Nb4A8BNx4N2SiCZTYXFYPDJicxkx5zs3uv54e3f
DoTKqGgA7mpdtXDslnNQsfDs5ABcZApEBNaMtZ4eMbLsCa2XvKBAcBIPzbHbgq+8CEoJ1DWRZxHY
JeKsS0Mx2GT5y2wHx4JjNQ8wm6LJX+sGMXlRe89BPYdmCgTpbaFXkB0w8NoWrlqAhQ5IuFQX2aQY
KJM2Q2VFTN1+ypJPvKnv/YbkYWA6J2bPH0yvuwOTEo2mhL0jFf85lz0SsBz0laT8efv3qLcFQ7NA
cOM3AZ0LSiH1YtY88d1mNrDGgD2a9L0H+rmCiLBK6tBzjd3/TdjqjM4evWUAkhJ1yiZO+fjkgYDO
cOePwEIfmBn8NEznrZ4bygHdj6oKNpiAhZMoKcpYoIsvbNHEC/GORi32FhhtbJptODfVkP4nxkP5
Bk1PdFDWb3ymluixInHksomBV8toaCPe9Ox3sv1upd9tstWj1kmz1lUgaLf/7rNeSmtc5CX9LGjc
Zc9L8WnIXvj0mlMfjxKP/PH77SNTHcCq27k05cisKunyGtxiceWia5PxRH4Ddr1+/gspvmlibS+y
K0CXLnUK+gAEmaD4j7umA7ajOyzyrQiSVRH4Z9CR49ohKrYvRYiGDX5tuDJuJ/NTAiJCFBwcMGgB
8HlgTtM/AmCMm18O4+m2buoL+1uwTzywiHtIFlRn7RTuQuu8kXFuTuLQdyw91Cl2M9NuM+1R6xv/
E4Ve9UqlAmyBkl2lIy1r4bY0FkAWWdhHI+08svvPNpv32ISTJV/HfiuQVd+iVaaDJAPDICj5XbEf
LrZd9eNoy3hdDmGMyC4S0yx2zUJCP6k33gqdgrjOsH7M3/nYUnJ5iKgqd24gZ9BGjfx5mUHb4Yqj
3U0xuPMRkI2oRkv2MTCz19tnqJX7m/cWpWfUoRW5S1UQRsRA42HyDnlpR3nxADq8KE+Sjzb5gAVQ
lreVKms8s43hJB/XD8NjuO6XuvpmFSCt62TcjFUQ0hxcaCjM5V2WR5j48ndmgoDmtpo6U3Xw3ruo
tQNso7L8Di4aAsmctTGGhJ94VuwFKn+zV29gkvSa/SdGDSqE7/R8stI2RlLyrRgWf9/48jily5FS
J+TlsqWXViA2Baxj3AAoqQzuM+vsjHUNjUvjW+/f52DqLrNfS/La1lt7FLWWgj6FhYox6JjUWRe7
wjKREhCLOPD/qbt3vvjRGKdk/uayT06NaaGX2yemewwwWfOfuPXPz5+equo4o6OMB/dUut1L5RtJ
SGU77bqSg9u6t07IX96aH/++82dSFT9jBL2DNcu481ZD9hU60KKXG7103btzppiK8HCnCbBM8BbH
wqLj3nAAupALyGlvfz6twcMpo5xH17KeEiAgEiPpGDQtBuG9DwFNnysxfDD66uNtMdpTgkvGxkBC
0bJQxIztnMwNA9sdBZ4o9Ka2iqRRV7HlV/XH0qy/GV3qH92qSTZumvYrngkml+bRGDlr/WSRMclz
8HnS2Xtfo1D7N2d1JkXxVBh/wcbNamzjLEkOdT8fZur91UHBF6LfGsALKF8wK11GZ79v4wmUAsGd
GO/p9Fda/BGhfKsiQC2vHgeIoJ+pJx9K6W/wZGifSrQugVXz1nW1q5s6u6yYm+0Ska2+AXusZzQw
XeuH072KZf6br3UmSPEKRjrZmVXArEmOkqQc32W2E03BFp+u9vas2qDLgDENtVrRLKVnjZPVxvX8
q/DyZ1G9Ln634eG0vhvIJA8FHxc+XMlA/WUQc7qYbdxY2aNb2DxaiIuVWggWJdAFiEs2Pp72lHyM
6mLMGZwfar/G8L22mx04t8QEg7T3ns5dLPrQ51sdFK0gzHmuIy4ITFVzcA2UdNIGEWnRYQw5Q/0F
sL2TWYF1xydbJTPdZ6RYxuO7aNogz1bu6JggnJhZ0se8B41Qx07GiPaX1+wCZsRjYn+87fH04gL0
LXD5kX+tpnNm6mnetSQ18j5Ou4aBZZh2KUpnC5FPC/ey/dIk781h3ir76wwSQJD/L1XlmJRj0nRM
ZisxA/B6TZPT0OXVg11sLZ7WHd25IMVXTHXnTUuD8V8i5Y9ueKqnsQ4/YSZ6f/sz6vw30KfrmDpq
+UT9jEmT+L0YZhg/Bv2qxD0OstsoDGtPCt4Ipb8VxK+y++Uz6OcHxAhxUsyv8zL9GFFXSsHvDODu
HbBmGyGmXqP/xKlrpq3O83sO0ukYlQAJbujksSPuX3hyIKFsx0V5DLGR4jIKno4e7wxkXB0374Rh
l/eOQciGn9B/uD9SlCcpH6t59LDWI16K5Fjb8sPEkju0naKk+2RWyYZOurjyXCfF4rqpZLLnhRvz
8nEFo3ai3gUO39fYQ0uXfVLNO1SPD7fN7wpYtgZ6FPs4wFgI3kLM4ynXuBzr1C4n2LlBv4E2qApT
NiW7mqQhaatvshBR040xFybes62NAdoPDLQT5uGxMgN18UvhZlCXNh0YYttprsIFNc9QsO5XgmEJ
MY0gG683S4Ja6zwTqZzp3FiV63IP8aAF0g53+jQZ/kbtVisCMSAg5TYydU+JnT2TlQAJ4NG0l+fO
Xo7jMG6YitYL/pFwhVkvLbtFnNHHdYV6Q5k9eqNxCIru023j0PpA9A1ww3xseP7NNnjm4n13dKfe
ctt49sZ90YITzsZaqWTcySXd3Ral1+iPKMUM8z5N87psu9gYy71EbQ0d/nsyiI1oWSdmHVvAq4+9
vo768rc5JinzjOON5GkJtnwO1KZdJeHsiy18lObjIR0AiA0RDQWkYP3zs483Myr72sIZUedjBqii
ecJsRmRuUe1orhD23Lsm2IERP/kqrMfyRG5J5vTxkNKXrsw/JTl9WFBrn7EqN8zK8u3GjXfKQjiD
eYYVPnepFrGXHgtcyyFGPfJbYdSoARnj20+JYjQYdXs4JxcIzEsZlWcxv3HsMQ48DLwmxd6e3FNu
b2GF1r/mvPMB10cxeYgpoBXkcjWm43K7q2bqdnHVL1jEdsrpUyO/Jg1mUe1Dzn7etnDNQV1IU5TK
aTKJpmBjPMxfDOwSFi81fe1yK3S2ZnQ0/oeuVXGCoAI7DdWykl2CjJiU+RSbIOuTHt83qC7dVkZz
j9YJoADAA7pWxBUr4EmZF5bf9nFjGqHMihn/8ndiav65LUerCkj6cVU9lDvV18kXLW8G5gyxmIME
k3qOdZAeeysMZzWEFVaNL2aauLTKVc0XmbKSExmjUvCC0uZDPg3YRSv57rY2GpdwIWc1kTOXQFlX
U25KFFWCdwvZuyvojxzm6i9qHhdyFFMr88ohnQFTS0CTZhn+hw6r0PKtsFJ3fWyAMoGgRVvZVanh
2hRkGTV1JHypLaNgQHMEhC/BEOzzIXmXLeV9VS2H219QF66gkfVHqHpUaI9bMqhwiwQH+ZGcdoWT
7OnQvOtSupephWfQePTr8aUS3bfbwrVGjzKtCWAYkAlqaRow96JMCQpWo/VVGL+M6ds4bDgJnQhn
7ZCsOsLglRwu9XNhMuaP6NXJJkr6ZQj9zv5mJ85bMcmrzWNOfcX1Y52nrW6vG3skUrYthpiPKQgp
6d622wNxs6h2t5CnOqUwLbhmBAE62eoTRRaXl6mEs3BlGguZAcjv37Vzsb99PBoH68JLUNxhtA/Q
aLq8Xa01dbROwCPBEgBMm0gYVjSCtrDCEoBq2rjKGp3wLgFNi3EnFO7Vbch2l2Z24ppDbJklhsW8
L07q0tBh9P1tpTQOcHWxeNyhFtIdJZZs7IA5I2qKqI2QXcVr7M5JxM+3y4ALx/5YAKAB8VLcEqFl
Yzi8xntRJ+9RXz945lYwpFMDIJ7f259A6m0rgX5ZStB9wJpRP+SfXIc9W5udYK0I/HgPNR1vJX67
PH5m88FMLW7Grkgx+WUE7uNUZubx7d8K1Zz/pChGJoOiX/IWiqSMl3s7t6yHNLfy/W0pmodirRn9
J0XxcogK2sypCU6dLmyHPOOFgHZykU0RdpvrynWmjGiOrDQjFryO8lp0Fqj/Fw5hokcpsehBudQ6
EUu3lrDr5GAydR0ft5Ec2YpvC3KHckGCKUbVv7yzghT7QJK+uMPOs7dHDe65JMUUAN43q6Hyhhjp
S4RVMR+BIfp0+4Q0j9+FiFXZs6fcaOfUy3xsUHV8FhFZg9HyTsolZL2zx5ue1xvydM7tXCXFIhJU
ETFFB3lgXq6icgx23rjsZ3PIIjoUDzbbqpVrqhEXCipOYeEG8tjcmmPCwO7LX0EXFbLsXz/BLrHe
Q9zCI4PLjbBS+1VBM4BpbxQVXXXgo0sm9M0TMsMUlzC1f9ldG+ZgOBkMzOvXRrhkW47pCuOOdxAZ
gAsPix6sczX7UXfEFGXhzHFrgCLcm3eN+EmMH2ZehG2QHzgWUxTL5yr4mpTz7i9sCNx8qAWAOhKl
rEsbwv/psUDacwwMUiScr7bPdhOxsb3s1AOckxdbtUbNmaJNAwSvjWo+6hvKvVgCNLgJL7HatXpp
0mwnzCcOP+xYIkyMIZLVr8zYQh/qZWIdBgb5kGapyJmKIvnI5mKOO9gRa7HtCON6pjTDwgXhhn8n
jZ9s+vf2h92SqXi02R1tLglk1hgCqSiNRi7uOtDjLQlI7oMsrP17Agql21I1/g1nSfBco3uFmpri
EpKKTs7SNCaIhhIvj7KEgSaDetPcRbljt86G9Wg8Amai1iIG/Pba3ry0npY76bygYhizrCBI9Luw
bZ3HeW6/BJ3Yp1O/IU+nHtoLKDVg7GtF1F3Kq4AAT9nCuthup3dszMPe8l77etkQs9qgkpRffEXF
0QG+WRVjnc8xVrcsO7yE02nEDpy722e1/i2qlBXUEuATIn9VV9k7KSb+aYay9Jj/yu29I78Oy1Od
bdQxdLqcSVGrTSxIx7R1LfSZqj4OCu/kOVtjQDpFnP+ZG+qBIKC7PJXBHnJztgds8nat+yV17txy
ijvfDd26+IuTcQCzCwAjxtyfWnSsa+yDGQYUtHyjOZCFfsI2oY1Ohc7GEMIjFAVVxlrTutRm7moi
W5cNMcX+9elEWzZ8tNMkx560fvR+3bYB3emcC1s/7dkTbtvJtAxNjcp38MXoBXrnp9sCtNr8uaFq
7J6DTHkWPWBhzlCglN2GRpWGabY1oa0Tc34xlWckG9AGBpHWgB5tu7dLK6yE8VS22UbhT2dpLtp8
NoYxgbZUa/WBmALpTWia+nP2haS/Ejybd14wP7qMbC3x0B0NLiWQAACUIzld//zsaHovNYTjL10c
SLouo+LFvjK8ev/280HxYh3tQVaKUtallCwLZrOvqikWgQC3u1c/oOY5hpYxH24L0oQ1SEr+CFIs
rTNZj20MA6iERTF/wzSQt+uIkZ8k8qXIW4DzJG2CeVO+ZRraM4Ov9tBURwn694DT2XcMWL54C0oJ
MUgKKLQL2ohWy/i41BQ8XkHy4bae2mODKQIMsgKj1EyiTqaydgV6SbM54X1whAjXrPi2EJ25IxtG
rrrWRyDq8tTmOs/sTCQyZtXnRj4ZwZfe29BDe14YYVgR0y6q68pT14Pjowo4Wtu8aXcmeP9d/ziA
gKwCeQ8bQpZ0d7d10pW1QJ38R6Jyhwtwe2Li3hhjDB5gnC2fP1iFxH84JfawcsF3eVDnO7PpseHd
x96vsdqq6+sC4YufoNw5kyKB7odsjC0rrE/l3bqdtG3Dab9uoN4C5msP8Uxf5eoRloM+RuDZ6or8
nZuwO7Cb34Nz8Hj7u26JUS7eaC1ejlAa+AujjplBd0uVvBYT38g3ddcM1Y01LMKbdXXNLEtSWrAc
xSAAK/vM3suJFOHSYHU9Go23VdLZ5pksdeqvLPpyyDk630GT7mn55AxfARyY+wYUXHNYsa+3xemi
TEBFgWFBFQruSLltSSYqRDB49JdcHLIuiAirnuWYP8yLdzCLrWEU3YGdi7MuL3e7VGXpWkYXp/4n
B9mm+DQPn29rpBUBjB4wJKj1Y1v0pYjR63vRpx66PgvWdgKNKoj10o5buZZeDOqda+dCA7Q1xGS0
FcQ49HXpf4npizl9v62Jzt2CNPP/i1DPpiJFVdhJ0KHgiRHU3kVNKtgoeWuPH3Gcs3ZGyBWkfnYm
L/WzTMae+Mb8B5/9IM0r4Q9DsQU41X6vM0nKsQxVUQAinQINOpFoqaxTlf0zmnzD0WqloGMBT4tj
QSh7efhY2CHzKoHfMSsjC8uafncyWSDD97ZKGdrDAW6Ors0ChOaKJMK4YckEX06kSYTddU9gGXt/
+/z1yvwRoTwawq4IgAyljOsAs2GJM4W1MUdWUW6N/2oFoQRNMKqOGYCrVnbfG/ZYogg9Yuo/mJPQ
CIJ/QN2zES9rje1MzPrnZ9GKh8aOdFLUVgMA5AoPA1pj8GUy7VNTFL8Mr/obWzgTt3raM3FgaUWF
1S3Q9atRbDH/LUClmjhb1O7atwHzKCBKwWAIUYHB0xqCidae4hybzyNmsnhKHSCdDbDopMuGStov
eCZMMTo3bWvTH5EK0Jl9KYPlEGCK2ienZcbbUE9kI13T6uYB6OpjvhQwB+XAfKM0pmoFhiNNP6Dy
GRqteLUZjySKaLdt/YqqH3W6tR7+nyzltHLTbUGDXY8xhiQOyy7HOleM6q4774xDcYeefRrdlqg1
erSsfIy8gMRE7fYtidXj3UMhYiqy+8V2P1HBQ28w9rfF6L4hiLHQrsJQFMYwFb1cVpd9W6AnDP6Z
Hbb6xcaEXRMJZqQSc+O90GmEHg+24qDkYWEc89LgS74YBbj3pni2sODeWr6VaC6IbdenV+mPHMWV
Yzqib61ikHFf/HLT75bTRcI7lH23cUJX3I2rTWC4EVBXuCXMlinfLk+zaam93zZhvzr76mB8dkMr
8u+yXfDm9b6qsLXoeOYuZp+5ZlJAGEWv1Hmtt6g1dQ/GmTJqfu2PokiSoMIYXpq8YCr3kzSS3W1b
0xrAn+/1OwU4U4GS1p4HhuZ52gIv/ozXMBzeTO3/+zuhfk9WSABQKKt1nAnJyMjxBKFTIcw6zo0x
KgBMclK6oYvO1WFKC9cGFQIgFxUjy2rMYYPHfYwd5sSsNh+LVHzhvXeapPvOy7K7259uNSW1YAhK
NoDUsR4LNb31055pxWjroqsEiAgr7nMKK2sPzfBhqT4n9a+a/7wtTHtOZ8KUT1jiFzhJAKCBN5cP
9RI8i9b9wD22UdHZEqO47x6sHqW3LCOgx9VpyKe71PHfy4JtfDqtYZ9po9zS0e8sWXKgubDejoEP
33PuBmNzSHFLGeV6Tut4qUUmFNvyXwRjnnbOQ3/4C6QQovn/zECdWSINNr63fitjSX6C6jQ08l8L
6IFuH/96vNe2Bs5gDAeusaOSBE0TUIozdXAurQzLsUO7xALB0s73NpK7LUFKuFAVrWGmLZDa4+Ts
6uClnowwmT+Z9sZUjP5s/iikPDzC4F3OOKgusL385DHU2xt2mMdhwyVsiVFdgj90FZY3r9WuJOx5
Gsru39nf+GbXdRJ4G+CVMc2BgRUXy2wuPUHR9w1BZd+JW9tsI1QNh2hGsLrjTQbuuK7Jnvph+mD1
A40ImbDLyKkwEEaF+e9tK7nS9vfvAAoPqxMcisD88ncI0oFROpd2DJLM9JhKMu4YGLnucQ+K421R
V87vUpRacutThK3gYqFxJudjCc4j0fCPXQKq76nLwspNPmBrzPNtmVdeY5VpIeNA63BFWym2OYLR
YFyRYHEPyt14cDqys6dlK8jTarbCc/FguSbqfZcfsei8pQSZNomLobX2dsHuuUEOHoroictfvBk9
53p58wzLb9X+CFUcYtk45shGh8QIlcEumPzI/PZjwbfo965utyJGMZCmMdjQMZPELiYWUv8nFctn
Amh/vlQvt8/q6i2+lKRy0VWLx7hTQqGhLz7NjrEvg/xxttokbDG7JdsteVrTJwQT4gCtrLXty1Mz
Allm9ljZsUWWu3rAKHpnxrbhvdWfrGqdiVH8sDVIydta2DFtgehw7F03+9+CfCu02NJGsfRg4m7O
Bmgjx+YUkHxPjeCHiyLL7UPSXqiViBkoLEz0qQGT7ReYgK24Gxem9ZTb09cx3Zrd14nAdcWgrWOi
YKgyDaUteGZRYTFjmpeHlpgPhrnVhdZd2BWugXEVdGxAC3x59PO0MJQIAGHIjDGsxcduOs7Nt7mj
R896He03zzKhAQXAIlwQGD5XZvNLcSWA5xOtYF1Ja+w6ULlly6/bx6I5fTDV4R8PBSnAotZvehZY
EjanDZJ2giZhYjwKdE7iLrXEDr5ni9FYLwqEkQhf16RWMTRpjiNPaG3FY9VGqfnQVHY0y42kTCsE
Z++CLQmVcBXCE5ipL81hMOOB5ndoeu1rx4yYCN5+N1eCiP/ErD/j7LONZiFTz2VLLDjbZwN5CGa+
B1XE/vbpaCwaSGpsh8cDi460+sgaqG4s7SKt2JdzexgS9190pIbjbSEaR30uRH1eSe8ZEytqvAdd
s5uz+1RYoekVuzzZKkpqHPWFJMWjlTV2+bR+ZYFYBmsoyhkgnOeWj+HMgsivt2h1tabw5+Op9jZ5
fo6dmZMZYxnWobGMfeBjzn8o7m5/vusyAC4p4Ps4p3WiF2Sol7bAiFc3bGZWTIhxWIb8TuZl6E9+
mHERCdnvBBYeiKKOUM0+9TPWHNJkgx/oN8/QRcyu/AblGiM546M/t1Zc5t0Ba21Pjt+9Y9hYkmFZ
KGhTRj6FcvrVWeYRq7cjydBnTtm+pU2YkzGcqh8lte9qWexb14wG7zEZ3rrWDWkysN7gS0Pwislx
lTXNNqx2qCccvusvD27ThwuXxybZ6Bhobsy67gTYNQctwyteWuJIxFNJ6cSzaOUDNQA6A8DMAT3+
7VPXXBpM8fnwZoC9gJJJiQGqnAwjWt52LIYs3VX+TLGtus92piy9EAyB1dsvKUa5QFP2u7MN/3lp
ZA3t0bBENSqeluClSV6om1BUcd0HP1vEhm6ai4OOETgC15Fx92r9shtgPfbIEfYGaXkYc9Cgu/ke
rAsbYtYAULFZwHDX6TGUUdDqVoLfEexfdu2XduyOzV5S43Vpkwcst3hMhx6hm0Wizm0+eu6w0bfQ
mMiFXOVR9Ycy95ZmRNmGDuZnCQa92BJ0C463/i1X2mHpCfi1kSShDXN5YMnsJW3L8do57AF9npn0
4UxZ2Dcvgfm0SS2hOTK83X+kKfc/BWHmAKoZJ3bnZazgbRyevAt4mfjYgtxL+lZkGZAoJl5xILHA
MAqk+KVy8HiDXRQB3I0l78c0e2TpFs5Cc8EuRCinVJo8dYIKRohbGHIPQxRTeuT2R3foNuxQLwlN
0nUNDbgOlUQlzbE72ZKExDXAk3kRhOC0CClqUiTgG++5/pj+E6Ui8sBYgJmOCZlKi5jOqqvj6C9H
rIDaeJK0Fg76Kpg5viHo7S6Ppx2tIp3w/eIkN9wXbBjKQsz4y8+3XaBWmT9SVBc4ukttdiNCx9Ft
XuuiDnktX61uyxtplQG3GWDDWC8FFO+lMmZKhszrAxqDG7gPnTFr91hg/mb2itWiz6SsRnIW0FWw
ssoYUjsmS+Y9Yss1vW87dzxOgAvsinlFxbRmsxGsai0PHPxgNoazxdTVpVAnT6akaDJ4QId3OzS6
P5AiLyPaze5d1Vpywyy0B3YmTnESfGxoCsdgx8zzD6Nsd2xgL0Y2/40YTOb6a3oMak/lqaqD0gp8
zCfFfEge7Tb7imwvyoN0f9v8NMEk3sJ1a9q6PgPDk5cfbxgdQdzR8T465c5xX0psr174HTWPpbfV
uND4crCVrVhApJUuAOyXonIqZgtrJpDwe+5dYMvHdOEVqlBZVPjTPquSUzfhOb6tn8Y4kGQC+4L/
raGl4mMLviRsrnKk/wUANp2JCNkJm5mdzO6f25I0N+xCkuJqF5qJTFIsX0IuiOUTIp3SRxPLUN5a
hoWFk5WVFAPP2MmgFruwriYYx6qzYxup2Vh4YT66J3SZNsxPq82ZGEUb2rdB0fQ4rNox7oC839tW
dbj9wbT2ABzyyvUGPsKroxnzTLakcuPelXdE0H3ipydpk/s+ye6zwHzg1P15W6TWGkBH7WPoGYm6
6iqqlqcFJr+cWIjGeFpAL3DKJ/Blpi2Xuzmdxo3bpVMRRRowN6Ngg0VAylesGU1ry66dGMjSIXLc
DotkGfZ1GMX03EhsUyuS+Z8+Maa3u0SwMKz9O0zhrBWWy6smjAx/KFv2kQeR7X/FyjgspMcO7a1i
hM5K0PJeh32wZCEIFP0oaHxEM6B8Lc2qiZp2MHfFQLamCXSnhsETuEG0Vq+ne5xpyGjZARpVExd8
YiDfHWQFrnf+mWXZBjJPJwuB9P8j7Ut7JMWVaH+RJfblK5BLQS3d1V29zBfUywxgAzargV//Dv3e
m8l0oURVV7rSSLelirQJh8MRJ84BSA6YUeMVajS3OoJCXm7F3cyOS7YEHbcfdKcK63Ta8f+Ni8Rb
Kf99zQDhHGgflI9kE6i+apOJ8YXmyfLnqLCcX73vvyMCrhTUGDDEPBZO2rWZpna1qhtTM4aPr2Nu
dQVKicES9FdT+dSPABgTO5u4damsk8LoqyBUwQevTc4zHXgN8od4zMyPjEPTwGXnhrFTL6vYXrKd
PHprI4HxBUIafPagoFESNUzOpDmaN1a85DzOwEHjQKhuQMPmdvDYMaOmnXg2aPNU+WaMyP4NKkYv
AmOSYVe8VTAJT3y8iPH4NlcFLRCxX+9ezgxRoBBmx3MpvCPIcqdTuhTfbi9m6+RCHgX4LkxZo8in
pBf5XDDLJbUdC9l/ao3yL2Hb7/DvSxOK4+nMypeuADCetriiGtvtngaz1KJhJP5OvNv8NBerUeOd
NmHgPq3s2GslYETVEbXtu6HZCw57ZpRMkza0Rymxs+LeKqdwpPUL8Zm4Qy1Oe4+vXSxo/XwXiTSE
WVOIAy0WivD+Y677YTPSRyr3+AO2FrSWQjDLi2cBCuTXZuoqL2uMzzixs6RH6mAwedZDDFu9YzWX
ZpR9mxmzRjs3rXjw2D80G3+naZOAPzZ6u09DE8vXAPhaG3NK2PHAqixMOjkxd9sJenu12S7nqSbW
TrzZuCN8JCwgU0ZNAgdVsVNDH3LMW+rEWjUCo5B3kQ68Y+b5ce3vjapvfCHYgmIjWG42lK7R2prH
JW/d2DbmD5ZNPzaMx4zvcXhtmEENbm1erPU+S21g9JR6oi2EE+OoHujw0XO6k7GrxbNnZf33C69u
68bW+wIZ32jbfWRVzefUyKuTkb3cdoSND3S1GiWCeq7wyThpSPP6/n7pgF6S3vMETvlC9463Ta3f
WilQQY8XnEB4YUB7Qb3qMDIwZqLVvdjurWPqV9AZPnUlfXEzdpL2EqbpO7oZsIh2Nmp+mABWB57w
gir1fJmMuMzmT6T0qnsUyJydUvjml7KAFEb+aGHKX/lSg2GOTe1RGxDrNOgdPSbih0aaw+3N27qE
vAsrynfqnBQybimgX5XGfwJfm8A53xMTwKSJoIX5MBTMr12OFn1KZpY68aoXgf5g4A/fby9ic6v+
JNogV8UPVBZhgPOs9dseU6hMNw8lhtPDYQatBGiP9hqZ26bAVeIALoK4o9yoadFlFXqqVjz5a5Ab
o6yQUdG+eUYUCQjqAf+aUW4FUPmxhoJ6I5ZdGy51HRsFu7u9aZtfHrcOSgHoJEBD8fqzDLo5mT7Y
OeOq5c4QTHbVo5dlT+M70hy0Sm2UNpBig57z2k5Hi6LMTceKqV7fgQz0MGi/374SJJ2o4CLRhYep
FqrUGYFvQM2YWmdOtIS29k6M2frs/jrqv2oooRakfA+dZf2A548FdsfpOR3AmFpMZ52+VRRqzTvx
NgZzkYOlvG6O+E61DB2z46abXowOokl5kbYB1+heAXf9ukrQBP8S0k7svLaKu1x/lbTPXK/q8D7g
rchDy/fLwEvp56xiejR60/n2F9rYvpXtCZ1/FJ1MKINeWyuqTi+51tkg7KoeRTp96NopXmpnx8yG
S1+ZWR9FF5ebTvB1HEaQURsdBCqo35wwaLbHj7S5GMyBQpsGXBdgYbm2QqXJzEpH3s6zKbLAZjGx
5ZAK5+0uh7TjPzPrtXexmKxPB70xkeIMhftPlZXfdJ1B6+ZdZvCkB5TFRgdErVOUGAonParrcQbR
nK4429DDMNyd1+jmlkE5C1JT0GgAZuJ6LbizvbaguAIK4WeBboEhpE6hDkF20sJNO8gBVgkRjFqp
x7SySNHJFo+QwpIfF/QTx6l/nopy562z6WcXZpQbTRaFj1RGuLFWms1d5kNzrPPSf95xZi6MKFFN
pB3aHxn2DDcqBQTXeXBWXSO3bXbKmVtITJQm/iBk0S7FvXP9daTerBJh3I9JlZ74cM/sLnJADkh8
kPdxHhLc25lzptAUYEaxs5cbhQpUUlEVXt8MYBtTIityLEJAiOvEkwkoZGyapwEaPeWdMf56x35e
GFI+Wj16hLqidpAmakVgehnggs0HXnp7qkObTohQpwNVY62Il+vtbDm4JPzac+LZ5MEEuoLKTQM0
vXc2btMJ0ZoAqAo9ile8JQAOFFYnGcxUxbnQzEOn8Z2re3MlFyaUZAecC1UmBMogUiDFhUCG0eQH
je11JfZWomwYq7xhgrgYunypc7Cz8pwXe8rCWytBBRjzDXjHofCsfHwPjPhtQ3CxzoyHQDqeut4L
M2/YOUprTFZv1XV+GV0IEIC96q80rMoKb1jQgbXmbxbFxPtgtEkLCoYnt2stsMgbc2hQrfrxdt9G
fx4VU0zGocei3BV8RVSMLlosUEg/LxoNrIIlM+rB7zCzSnGuWBF0y5UwLqXbVF6Ovhsdp2OtLzGt
l5CN9c5tscabV7u4QmuAZ/Ffa/ahMeA0eYbGhw1tHVuWkA4ef4BRO3Srd7T4VgA6GHIxYINaqbJx
lFfCqkhuxh0vn0X/tZrzBB2yd+wb1gEYDaY+0Z9VAix3bD6hygyIOXrXGQjQT7mZe6cMmkV/3f5C
W0fpjwYhpsbwOFHXM9s2hkQE0DUdcN4lb55gY+eO3TKBsig+DmBQGsLPdXirTZM4Ji1QF6N2xYEN
q/iI6wK8vMHttWyd2bUOgtFf1F4cdUCAu1SC2hgIqFyn56KpI9lPx4LvaUvsmVHSuULaqItNrgmB
DFMLWcX7qEgXI+yp9Q4gNJJ7iH9Bl2slf1H8QBR54db9YKGhPJ9Hkh3K2b/r0714unWlIq3HO9hb
Z4095QtleV6h24GNW3haT0Gep/xvIxO/a4/LUJhEi8a22jO6uY0XRpUI24F6Y4GMOlopBfvCqf4C
XcSzPWindzgFYMt4ekPdDCpb195HWlJhXBE9+aYuIl5XBwsaDEu2B+naXM3aUUN5ByxKKshbdk3G
XaMxoWxSOoclFWnIjOq705RTdHtBW8EOJE3/Wlp/yUWan84dLhJTAn9nDnctOq5ltQSQ9YzETD/e
NrV5csFB4KyPCiQoSvj2Fn9q/ZTDL5g4k9zPAhuCSrdtbG7chQ0lZdCWVs+8aTBjAj4gfTICR+uO
siDviQ0XZhQXJ63WFylenOg1pcfMlkE+mndGu0eTvLUaPI/Blw3sG0aDlLZWhYuD5R7B8AxBuC4g
OzOUz4O3V0/c8oH/zLjq88idy6LlTQXMTiPumSzuqi4/DIY8MwgA3/4+26Zw562ANwiZKBdeCmiv
9AUuPFrJOzu3w4rUyWikRwm8zm1Tm5uHhidWhrQDfa5rzybQ+V2gLmnEy+RGVUWCbOGR046H95gB
XQzI+zxgWxRXMPtKn7WMoZLh0ObQYvynAQ9lBPXIneRuc+uQba9vMgNccep6gB9IMQ9uxiXsBaws
wposaIJ76YFnZGfKZCuGw8y/xpQ4JwAR8+0BAQiE7fWhooMdoBMCVoq6/zlXhAeW0b6ZOgTYrUub
im/4WJJuekDbVbr42teWHYzSPNKZ7rVx9xanHCueaS4HsthC96YLsrH5BC2+Jpjq7iAt/6H29ujw
tr8cZJNx9wIGrJ4vqDpkIENscTdRvQwLaSUcnDKBDmmljOY7ddVNt181mv+fMSUCcr8cdG6WqA6X
jjzwov5eGlScZzLtIXM3H+5QO1qJK9E8BMrk+oTN0CoDrsAB9gPjOwXmec5m2prHStTGy2T1T6Zb
V2fKIcqVgfwVHEpzANYe+q6DfvEzFF8d88xqMXpnxlyvz3pZ/NUW1qlExeAdB319dqz01yjGKge9
n83StlsgXRjtzyi9H/Nc++TN7nvMgDUX9A7gCX8l5GMPEloQDsAaIFV+Qnv2Tmj1WbjG8fZqVh9X
Hzl4jULPBENJkOxRNk0fR1I7JmqVEKBzwFDPxdlrCuvgTEv/wZG4OS190kK3bthhFNUeIdGml16Y
V866NVI8VMwMIJtxgbYU9KtE9WxLMBncXuamHewlaC5R/Qez17WLpqVP2AIqgdhhXbJY1cnp62eH
VW8dwV9D14WZ9WdcZFGZ4Y62GFoUS93+WYdKYEeGj0U37axmM5BcmFEOXKfl5WKOWI3WNGefo1Su
eR8k+2EbZMcLty2hobHS1a8p6PWCCqmXKUsRi3tODl5lfRys/G605oMxsO9v/0R4Yq28Mz4eDbbi
idKVc4mONKJjKg8S4zJpA627+h3jmf7apLUAVgPfiEpbbqJpWgi8kuOeQs6TN8FQ+I/TKN6RdSAX
QCMIFWA8tJTwW6dAbUgOSBcbmzQw0xzkNq7Og3Kq+Y6prXz60pQSkKbSKUezmIEDZfWDyOi9O+wh
nbduShvTnhBIQKCwHMUE0Rn3OwnAk4k3MAToowbKp0fpF4E1yHM+G3uv4c01oSMIRcdVyUVtboiO
akPZIC4UtRt2iziYzh6udSskYAzwXxOKa3eo7AimA/HS2fzAyHxPi+XgyHd0BX0bCRS6TaucsVoT
k6xeZr0GUsgQnXMoW007Aq/44x1nB9OzUFpFuw6atdfHdPB4UY2oXkC8kR5Sk3/GuMKB+HtKRJtb
hr4Z5m/wbAOu5tqMAD2srgtixqOsn2mnQxN3eu6g2fiO1YArQ0ORdBXKUMIbaadyGQU+fu36Msj8
6pyXlAZjzndqSJvrWeWOgCddCZuUYkHRFy5GliASDgHrnxpjD2ZHMLX59lgA+XNwx0EUD/0gdJ6u
ty13aVbl6x1b10PccgwkQP/KaN4+nwkzYAsDdRe0ZiBEfm1mrkvWsSkHwAF6wXra4pBOsePL0+2v
8/poXptRIls59f2INkIKJ6i+WKX+khrpzq3z+rtcm1A2bJJ0HXdeVzLZB52JA3QlDm26J2Tz+nJD
swm1aqB2IJiB43G9YXluo6EAPrV40ppfmiyf5aQF7WR+dVz67famba3o0pRycpyu64iew1RbSu8w
sSGZ0CAMfPDJRe+xtA45gFvWB9blelGsHTCrVOIRjyfinShEYBvD3SLLd3gB0N7/mlE+0WDOIGVa
PxFk1z4T3bknzT9vX4iPZj1cYYW/qu48ktztc4LyYdtlD0ZPQ9J3j1C7/3XbzJYTXJpR9ivvIR3Y
YS4h1jL9o4drLiia4dyJ9lBpe/JnW15waUvZNJRznXQaUrTsoQGKWjzm8BropbzDBdDcRkLvrlcB
oA7XLlBQjC+3EpnU3I3JPA8RaeldR/aKXxuB4MrMutqLZHc2dGFXdQ9ETdZa1iEjGaaCTScle3yV
e4aU+0CziMtKlF3iFoM0RVF/8KCZ8mYvwFpwUePWgYyA2rAQZe/LxgRCeUL5IRKQSj0aY+2FdjV9
BO+1t3N6NpwOKSZy3JVdG/VD5QsJkCVxa2Xg6SzrA3Fy8Lnoz3rjHWfuHW6v7HXqBo0HINLX8jG6
F6qpAmpXRjsU3rPWPUv38+ifHLAYSSMParL3ytoY3Ye7rahRHFkb3qc4OLCwqYU3qv+MDsmzHi1n
Fko9KAM9NCJxcvaGDDfOE5B2YDJGgojWszrEzWda8hb8pr9TitL1ZxvTXKAwbrt6qk7QAsfb8nh7
M1+/ltHNAk3dyuyBCo4qStXOrteluZkltjsHeFR+FU75UHr0fvT9g3SfZD9+pcVuC2rjAFyZVU7a
0NrDQiw3SwyX9KGknJ/8wtpjk9hbnHLMpJda/dh5WTKAN8y0SbiMj1ZRBprDArcv0JOCnC/ZY0/a
WpuJgSEdiT5mNlTYLEYS9Hm2nCyplwUtVgxGRcCW7DGpbngKAAR4x641DsyFKMk+yWWqG32dJ2Bj
/CCrEdScoMuY0vnTbQfZtAPcHBqSkJ58dQDQwXE7WKLJWPwl3Q/V0ATVnhNu2QDCeD3TaH2ixX8d
d812lL1YPKzFn52wm+t1zKVNEavAkXd7ORvBAwMoGEtHk9V83Zf2srm2NV4VSY1Guw8Y89csF6GE
PNYed93moi4src55cZmktj4CNuHmie2BykIzZrCuizlfmTX2SML+3H/XNa+VaOLfVan4AXuwZF5X
WFVrpp9y62/hnDLhH5x6CDC2lmGgw63Se1Z+bqsfafmUIYkSzl61cuMKuPoRSt7h9IPGOcGPyDs7
oNQPMusZuKd3MHFjeA1CcMikVqYgXHHXO1vWoLrqq8XHuJX+CCneX83iQ7pk70pbT5Cyqb6DaTko
OaBeidbetZnKH5aUSZolc/2lt/7WBOZRp9+8mU5gyw7x63Zcc8NhruwpV6hnp5WO+Wsf3Dc5OpUQ
aatLUoV+Nv9+8xnwwRSEEw34O94JyrOK1k4zgYrSjyfdfPIr/VM2GI9Ob58NMw1YMex1JTYc48qe
4hjQFYKwXqYDBkfT0G/YbzmkcT3Mkd4CH317bZubeLE2xTdSrxNsXm1llbir2v6oVTweeXt328zG
zQI5ZjSrUA0DAYpaN3A0SHnyvPRj3omvheiSkddFwPTsu++OgcGXqHGbU+HvZXUb4Qt2MWYO/S5g
rkwl6heV0fYcOX081vnRGlhgdEYWZAX6Vr6bf+9078vthW7uJy4aOMtKmaMCjGfidbXXeV4MloXn
uvcOpQ3VsnSP6nzrrLlrrQeT+itScl33RbCE+o0kfDTdWA62eweQdh0JiFEHbenxoPXYz1oa3aHW
rXwnTd7a0EvDyobSFKSDY40iCcmLF/CFPzqdH5RjGVSpicfMx9u7uXUSQNcNhApA9XjOKNY0XpO2
wf8fgwPz0au7LzZaIE7j4FS8nUwJkn2QRVibIDjo6gT6wFlf0oyTeFj4ySLeuZ+zOyiM7AzTbK3o
0oyyorkRaV91ixtb9Tov1ns0mKD3FbRadRw1MK7f3sDXn2t9/4GODrNpSJNV5oip70reYX4/Lv38
pYYCsbZoh0Jn9/2YHdAJOd4299r7r80pkastjbnXRO1jLNaMdOZGZU/vBndvOuG191+bUYKWb0w6
aUoNQWvKHxdtDnMGrQQ2mFEx0+NM2ki2/R4S5/WXg1H3Dy2Zv1H6ZFXJzaGGUddcMN01h4PVRJgB
OXJTP9zexs2vBvgk5sgQRNB2uT7dePEsTAcbUEw1/0uJpXU++VoBxpRRecAc9em2uc2VobUDoCNO
Goajr81BW9Fm3WL5cZOOJzHagQkenUzaUUv33mtbXw4wOmht4yoFKHl1oIu4ldNU9gxPpVizx2Pv
mEfN/2bK+ZjL8qnom0h01g5YYsslLy2ui7+wKFCacEfp+nFvPAM2kQGgk8VW7+6tbMMOQONgPFrz
fuTlih3krFJOssjBWOGfWDqHmGp6nHN6vP2ttsysVARgx8dcDirK18tBjcKY61ogS07brxCLOesa
e6GjthPm98woJ6wzUj1varzJFjrfS2Z9BLDkYIDy+/ZqNjwPedN/q1FSRj31uTFreNZqBjvmHTka
jcyCAZAImdV72mkbvndlTHFzLlZKGbPLk84Ek/PohkZXPpVQ+hX9/Wz8rFz9fHt1W5sIjgWIpIPg
dAU5XX8rT2q9ber4VuhixPOcfxKYY4CUY3TbzPq7r/NuTGxfmFFdgpGiJxZenIN54inUDD78b39f
8QUAz/JOEPx9r/zUDy+NtZMbbn0XYBxAiYJQZ0Ms8nqbFkcfZWfRPDG15VhbJOzKD7leBhx6bZ3/
05B7/FebBnFO0Yr7M627/vtFSHDSwXV7rcyTqeqiVaOvI3XYdX7U1GPg1z/NbO+pshHQkX0igwGa
w0GpQ9nChZvEIj2OEzCVd84UgUf87EB7zqVtUKMYd/uDvU62gcFZ5z1QhkDHUR3gtvKhXFq7yhO3
8aOM/120L8RagqrQUJzVgnx6qNieKs7mnvrARgPJZyHlXn/T5Z6WpKE5R/gDnWdQmNOd5X4Vi/Ew
g87J9r511R4icsegmtm0gH/nxIPB3LVCO0uysQtN93EqY+YcarmTiG5ZQ7KNKVVwBYFrSfmALNWH
1ACQMEGvP8CIUsCX8Qh5u3CSbtBoLKCNf7j9Fbeix6VJJTZOVsrFmDd5onlTfp4a0z3nXVmGY5nu
ZYl7q1NOIEFq0PgFamMESbyg80EQL2KFfdf7IkhtN6jkXja15aNrvqH7NiZMUcS69pcZVTjbwgwe
hkNaZIlnqwb6h5PQWhUZJWC0ApPA07e3bykm/DD+gKr7KrJ8bRRHRq+gwJgnBnVk0DnFXTk7XqB1
9ZtBk6h+Q2APJEWWt5Zerg2V4IGHTmFdJLb2ZejMYBxwKPQlcqGCtqdfsOEn4A0yV8oBDQotlnLy
ujmlLu1QRvKRsbFOHprBjrTMOL957y7NqEIZWjPi+e41LEmtb0b3RZuQ9+6hmjacwkS4QlhG5wBd
bGXbWmSH+pSLIul0KxiXNrA7ESyY9JvwziyAs6NxPWc70XIjB8EAPR6RSNoQuWxl/3ITJ8s1sX9O
bgRk+EAsEQz9nb4nB7RxyC7tqOJ+FmsMoRs2TdLmtzt8cacoq6ugBjFA1X2dencnUdzICkBIAnr4
VQbBf4Wvdlshy8ImYE8jQ6TVUyjBl3zbJTZuNYAgcaFBVxXgMLUXkjq90OylZImjfYdjzAaoj/Hh
SiPR2N7E18ZXwhQ6BndXAQkoBCjxApVNjZjetFqhXkCWHipe40FfSDD1w/PtdW3aWgXQ1tIDzrDi
hjL3814uA0usDAOnLFviBTzkpeNVwby8fUgTgh8amBp0/Q8KcnWbi4uTzyxrBm73ECE6jOaTNiVL
vpPAbUQIcCyiggnuOSACVPmZlhcLaPS8PpmsX9R68tufWrpT1tgzoXyeYRCibTy3T5oJlbXWitrs
G6343e0Ps+HTeJ4CYYzxNUAEVZixzkXOEdv7ZJQQw/sw7sWfrb+P3AUoHTBtYZRV+RZlP4OZijP+
F8jDjjnp72klottL2IBKryBp6K3jggBcS42j/uTQUYImJOklC5fJeqC2gabDT6AIo4I+QyjugcxL
MPpfin6Pl3fjK13ZVl4KIIvpXGGmLIHuRVR5LVg2ftXGnqLDxi5eWVF8odLNotc1WBlo+VLNgoUu
4/Ph9j5uLgX7uOa4mF9TW2CMMq7baVkludBeSD6H2kgfgOXaCXEboWDl81hvcXTqfXX0D9xUUCVJ
sZaafm/Sf8z82Bg/vWwP77Zx8V2ZWSPtRRBwddGlDP+Dme401D9l+ltHkVP8Gqdf03xH870+/fa6
0AxFnRqDuirUttO5O2eo5SbaVEu7jMoadAUfCR0GTPZX7Zx6J3uY/ZwF7/hsYJb9/3aVy3b2+8zW
CK0Sl/fZKXeM9jDijRwwvJneXlvAnv5rSr1vDV7PPR1rmhAx1Oei7KZT1Qn32ZH1j0Zr9wrjG8gH
HOwLe8rhgp730HQDqZJhFLGlk6ARFQq8j1aeRX3OP43TCzCzYab9k/cCiNa98sZ2ZLn4Acq5c6pC
p3Zd4EjMR3E3nGjkh5l1mA48oh/pTs1w4+5f81sEY0xArhQX1x7bSrZYBCWVpPcDvEEjO2sP5tSf
Zjz0rL057D1jazC4OB4a5DR0faAs4fpnx8EjdglS/W/DCrXW2XHQP0UZpZpytbD15FzYIlXu+/mM
pIb57nc6WKdBFKdyTJqyfYA0bwQe/3tP5Id2GN5+h15ZVoJA3fom0SfMy2OeuT2gRAAVCVS5w3rK
9pKOrRB9+fWUi06j/lBBOJklxfjimJ+ybCfj2Pv7yjEf3YXPZbV+MH96dis98DPx8vZIcrEEFRzY
abMluc5YUg3iaFlZ4vMi6KTYmefYPFWXdpRjbWnFhMTPLxPvQR7sYxHn5hnoqUg/zHi0nv+3RalH
2MiMEeq0LPG8LtTc8gCeRE/bixRbd6er+dDzcX0bdBbq18eN1hPb6pJMmx07MOy8zAB4MOqz5wrt
x9uXdBEWbcVYA9ZrvyFak1DhkeJAQfk4RwORo3sPDiaf7xyizfN7uTjF9QQvMGFXpjIBy+QXv7Ij
VDZO2tgL0Erpy4ehqB4ro4dsDRLmQBPQynn7ei/sq/kd3nNZRaXbJamZHkezDfFgOcspPdw2s26b
GqbWRFXDsBFmV1UdK6i+mNZYmzQBnwPokjTzC3NlZAjtAxBcJw8shKeh23uE6WvN6ZZVZXNbayxL
DBV0yLrqxOzBIEzMn8KaPs1V/0PPWMiE9h2agpGe61HHtIOh4RYyh0+3F78VXi4Wrz7QSgsUTrOW
dontt6fFpZ/MnrwdCwfWAlxs9npEMOygnPu648xj1YKUrHgBVXzhBtPynOpFULg0qDMrur2krTOJ
0hSe0RhFAA+R8ubshiUr7Qbv27qRErLlwOtM4UDN8ZvdAOD19rR25WPQwYuKTjeKYdeX3NyDisF3
EGfMNJbyTuS4akQyFHv3zMaqkB2sXHiYysRzR1nVMHLQdFddn7hgxHTa35XEcGE2vv3IwQrK6xjp
AjRTjWfc7FxpclMmDLtLArtq6BIuiwDSoy6hTLNjbiN3hjkQsK4qnWi8KBmCJm1PugKLWh+LKE/N
ASjWHyDOeJbtriL2prEVFLkqx2KsXDlxmek2ulGyNskn+bUkn0Hhcxh9dsctPRmJOFVVExJn/DJl
1nEgmMeRTmRU5JM7WnXYDOQJEyc7zrP5Uf/7Saqr2pVRUJDgsCRb1TTLsv1K56aMWvaOrgmYTtBx
x6fFdIZKeuCia+KD5xJe2hLolIBJz+RNrNXDY0v9NdPcOYNbd8eFQXRrro8FA+rbagXCG6/MUw3V
n5b9oPrwS1++iVnEs6OfnCJNjELsPQC3PvNKhYHWMahLNPUz82mo2qHO+mS2vGScZMwLcicm57Hh
e4yem6YwTrxC2aBTr7pvwQ2zGLiH29/hPKBG89kS6UnyB5fuZIFbuRMAE6BUg/4AWhnq3Z+WRuNx
3k6JyKYfZtk9NYV3cNn4lKeTBLye5weJ+yPVdRxU+qVwR/IOX4UDoea1Ti4C2n/9ReXkcHehZZ/4
Yxbahf99BD4KyMFfb47eLqgyoSQNeC8kVNYL6+LR4Gc+6eXkA9ZWjyGom86D2YdY+M6lv3HvuWDm
hCIhEjeUJZTV0B6zSkvX497L0pA0wxdivp2aBSjRdYLZxGwPAFdKurZQIewRRcmkpyAWnfxliKSf
fr+9XRvrAD0yAN/wDaAY1OaPN+KdygjOmeO233WjCj1p7mlub0QpNCLRckXcROnTUF5TQ6UJMzNx
f/fruAghUBvyn/A63vkkG09TD9MbKESBa3eds7j+8o5oNI+1ok8KDFfUH/x0AJQrO+qzBzW+verJ
xtG9MqZc22OZe1aFub6ELHnoe6i2u+BGfKynndLJ1t5dLsq8XpTr57RghsYSUvDpb1LnU1hxx3gm
rf5y2xP2tk85OAaFJC8XxZDMpQ7iiGQZWeTkNGyt73aa7Vzcm8YAMAAZFdqO6DpeL8tujGUEC3GX
MPGh7/IwMx9Zdmol0Cbj79vr+nMUlUwZ8BwACRHOcVjVcYOqyYphdhsJ3Lwddc0/TuMeZmc4uM4z
qBKjomwOiCaRYUNb2foGTY5Tt4CjyBzv6gxd0DELOsDKBm2EEuJH6+1jvOYq0aIDrI3i6avODfIU
G4XmpU/01sSUfXlKyRg1Rn++vQtbGw4iYTBUo0iEfVD8Fb3x0uIa+BasFsNu9wDdYqYB8RFlzp//
myXFY1G+tCdZkjYxmjKQ0xQSpH1zje4hqC+JON62tlXrWxmS/12Y4raA0EFGysXC+D9jNN51pwyt
LzewT1rUnsqHXYKVjY2EUNEa8cHAjjCj2CuZZRe9m/uxMMvjYrvPjV/+1Ck7uVXz1Lum9fZr88qe
clK6vIDUDUYSYs0vT5i8BABR/5SbYsc/NuIZ8MtAL+FpAIyq2u/NAZDiuTaCvhaja4Fd0xByVkWw
2N4HYfs7p3/L2EpuhvOP0S1TV262EhID1qgDgr7Yxt8t084Vx8vZ17rHbpTvWBhGxJDJIZ1DEFCy
dtOkFiqkNYkLYnyW0gq47UcLYWdn3Jvu24jVyMVBa4KxOw8QznXZF6mHLJDO0bYisd73d2B0jKTt
fFiG8XTb5TfNgDESEGKoSaGzfG3GcvuW6uuKqJuBnNBOewhXFWfqaof3GLLBogIFOoQMJcepkUE5
3YBhC+KQB8NIw75AkTlv3vOFwFcLLph1WlHNc1quW3gtatDSsKHl29XgYOqDwYsxrvIOv3M1b+1Y
ggIA98v1zuXCXwoQG/uxNTU0LCvmB6a1fDJKHmXtfHd79xQnx4AUThIkITDgBnwb0AzXxhZJvVRM
qfvsGmQ+dTl90lxp3WsdYi/T0z1tMfWagz10SrEoJNe4rl7xvdp1D2QKMfXE4Zj5MQPWeVEH8qXW
LULbHgKJJqc/GRG38sByHrL2m8AGN/oXb2mSmoGVVgtSpocC0D8Bpufbu7E65cUl/OfXAW+2drjw
sMJ/rnej5KAygUaYnrg48qxrDqRocMeSh6ktQ0ncUGM71c7XFqEpbyHvRKcdxCWmkg6aowtdrYUa
ie/gckUX2dCeTDaCJY1BYFgLhvqNzzmsERaRQgMnjtEkjLlcr9Hlkzc4w6glMoNWssEx3PIwAEjg
zt9ub6YSAWAIbfFV2ApVKgPvHOVgGgKSzFo+aUk/oDU5saO0AdBx051As15l198MY7XrnBXEoEFl
ovK+cK2ZW+DRtKRjX3v2ydmrqLw+IRAH+5P1QKZlhZte79fAZrciuJASm/ylicTkRQSFS2+P5PuP
iOr1OqAV6wNEAK4pPD7VQSBfb4xBZ4b9nD7MB3z/w3Jufxp3/Ff61D+fxak513tVPTUtwScCS6gO
4CdAVKjrq58I84QOtzLDega2/t44FAd20j4N0XLoT9B2e36jP2CcBOfGBg+Hgwqipbi6m2WVMU+j
9Zz3Z9Jlgdccsr3nwauPBaQPxgQAEwSoHsxPSt4DkSDd94cWY+r9Mn3qjASKGCGnQ9zbe6XK9Uq+
+l6KKeUcaSMecYXv1Q+zMF5KIYPFMo4C3c0lx4AaKZfAWLSE9XvceXtLXP/94v5uFwbNWjvnD4Uz
R5j7e3Ra8EMZYKFoO+2NVWYXjni1n0pAXAxaTm2V1g9Ff6S2CHQWeLuN6FeBYjWyFpV9HQR5lsqv
Nct80fjgYict584GmWzhF1FJo9vut7lvF1YU18BZICUyovqBVF7YL0dGTxKjaNw/37bzKh4pq1H8
YkCXAFjjgj+knjMcbW0wnrRGmDtW1M7K//0yF8tR3KDsx7q1dGxaG1U/7GNzyiMObFu8hM5RS5xn
9vV/W5biCdKb87rG/N5D1sgjEyRq5zfq1r1akhJpW0dKXTDBH3LjviSh7GLBdpxg/ZWvDu1/u2Yp
H8ckFZ707cQftIEf8vmeUKQb1Ul3PrxxTlZdjMq5uvRWb5ry/7D2Jctx40y3T8QIDuC0JVmDSpNV
sizbG4TdtglwBOfh6e+hfLtdhWIUPnX/q16oXUkAiUSO50BSLe4L575pPmexQgfWNM0Ba9Rbg+PC
y31uCVCU9wvi4HKKqrxrSuPV87lCxNp+nYqQfFHg63GAPC6nXtIf3E5vioo/ZNVfgiWBlqlwMlUL
koJyQBRw5rKqvG/0e6e/bZ33RalvZ3K6GkmHyylOKjYhcz0a7q4EKUgp/C0x5veLsYHxDfcdkzxL
qHV+Ln5t4gkqM/to+zvOHwo/bDtFl8Hl44NHG1NCaEBG6vUCUdQb0FdqgaTurhy+unW+n8kMrEUr
ZNp818UPk/ni82Zz3QJc6oKFHB9BhyuWhABc0gUfQ+1VmVTkjpRpYPcDRhjGTVGnm8a59ztVO7Jc
C8BhodqAXgMkxeANYZHnu5hkTZIKbMDdXFtfvdmMYvFcorAa115QwoQ7ZrcTTh9U86epSBVHePFY
IHJFsRxigZcB8BYpHh8qinaHySCAwLnr652BOSzb3lIMxVzfU/npA/bN4oKj4gGGBdQIJR+Zp8Wk
5RiR4YEx3g76p8zcefPTdRkyeAWyOZiZWND3TMQ2C0vX+U52o2t2fZtn3yu/A8IbD0R/IEAaibPQ
N+qQ0Cxs0ybwtP7RsW+8BAAkPQnHnimMyYW7iQ/xMEmBFeObkOWUPsRlmTBhFslXFALvjKY46mQM
hTtsCbe3dutENlL7mj9+mvssBCz/hr63mLXshY8cCwYvl+593KHzvdCzNLGqxCVHS0tuW6PeNN34
ajd8S0uVeZarg7IsuePIAsFE28yG+GYZg6giZI/KnZUN068GjVtftAoct0HHMu3ziPbxG94xfk+N
HNRp189f1jEQ2C0gMvDwke5ZvGJpyR1DoKv1xrERSfOQerb2OJUlPRblOH25Lkq+Nm+iULlHsRu3
l8gQpinQnEpkrIxjv2j08InzOJrZU4kk/XVBsv17E4S0Bbi/FkR4OV+Wtl7HWgpByJiDAHCjzyLg
aD6dMx6YAKryxyTsWvpvdvKPVLlVx61Zn48lR13D1n8MrZaEfdtlQe14364vT34Il+XhrupoW/fA
hW1KLzviwwwFL8M8euUnrX14L9sY0nEIygG4hVQHIld43+cqgW1tkgygG0er6/aYoH2I6w5xRHW8
vow1dTgVsyzzJFRJktGuQNBGP5TN92Z4LG0WteJXaqnG+1c0fEHRBw8X4j4PdchzOe5ooDcddvzo
CB7mTpQMY8j196vcqRC5i8E1c582vkePhvXDdjZoBhsRxOaI9RD7De6BNqpslGJZMi7jGAtUOWNK
jy0JXeteq0IvUfgRKhHm+c6ZccUn1nHt/1CEpGto1vDsNv9HBMnDxFFMzy2uwKlXD3U+OxpJzwSG
3CsKevUvOslIHKWt3WaB5XI0+xp5y5xtAl/1fqrT4jnRGjopqp8rag7xAM0AlhEqhTKzS9GZbVvU
yKKYFY2a5ms6s8d5ygOnbhWSZBfs90L/SJJ8osopkEOn1DlyihZq4dcFeO0qviEd4M/B7pGHDihm
FIq/riP/CCWSjjh22nZmb9EjoQ/o4gk046mFD3bdVKiESFqS5HycdWHTYw6XIPGze2NIN8XMnq+L
UWygXBfLUw5mj76hR1imH3azc4TxiVnDB9NhQEQbFXp56fC8KeafrVtWfWIAK7dZaMcs79hslvxa
FrX7v/NrNMxfr69NKW3R0xNpANgdy16Q39KMKN38n0pbtvpEmpsOetdTpr0BN1pRsk3DxA2cYA6t
pdNZBTChXJ2k+30xUj8mhL7lKo0o2/7OVZJtvo0j9+P1vVy3KH8OTnpROq9Ly7SCsWfGgi1nWFU0
8Kx7aRlmqat+EoHWt3aA7pq//pNg2cWgAri2MRhUj+gSLIqX3L9LkyIq+7CsXj1LYf0Xu3hpN/9Z
pS27GYwPvV6Y9FhPt9bw1bAUGqm41HLbDi1H5EQNHJnb7OvmgRVRRxRLUKmFLRkOOnE9BsHG30qf
RYtaNBHZ1ju1Wigs/QUnRG3VuZNhQQnVm4BZ7b5P6ud5EFumBGVQHY5kO5ypZGZtQwXTSuP7cjZZ
HfVT4quSIio5ktVoJ14UM3rPj669cf0PBv9wXaNVSiDZCS92jNJHB93Rb/Y65QHSIUxZuFOqgWQd
Wq8vhzF/sw78aL3ByBZ2QIIFRnbaF6okvGpRkn0o0OdW6lauHbkfEi9Fb13ole+dEFvc9FPHQp5I
65KF5oDZa8+HrzR5iiXJjWlG3M6F30IP5vLR6Kcg88E3lCieecUFklkhGN4n30wgJEfx0a16QDhQ
oFQAf2sytv9J7xzJMLRFlzu50+G98PaCPSbZ3mn+m2rLIIVx28QA19K8xb4REzjTavumOpXl7yev
LGaXua2zVPuvIlCgxdgksOwueoWERnNr7KFlv8OM/8VBv0xBLZp8IkNehp+XcFtdhDJR9NsT0jaB
/txu5s1ip1Wu0OqunYiTbFomkkSzZ8QcKSGBwMU0xKe+V6HCriQhzhYlWba5L0GuRxLt6LPiybXF
h9ib9zQ2QydzXgV38yBvAY9Cs811zV51Tk5WJ9k60HakC5Cwd0xacu+lZO9qZuRVH23Gjlpvhlmp
InNZfSNOJErmzrXTsnFG7OeoR7p746X/6hX/I0B2ezz0QDCR9L8tnb757dwt2mHu1a+4Qjtktwdp
lzkZJufN0iXaZ2A61ZaCJmTVzp2sR4qZgM7h9KXW4og64460dShS77VrhgCQcAptWH/6TmRJho4g
dJqqpv7bA+Kb/i3I+O0Yq8qAqr1bNOXEHvWDPlHawljYttgxu76p7J/WpKrVqqQsfz+RApIAc+5y
wzvynGU/s5r4e3vKKA+ztlG14l8c1RuZi7EQRgA7EfQe57Jog+7lgluI3l3z41zT/VSZd6M7PIlx
+nn94iqPSrJLVWmPXQq+g2MdpQ9/xzDthmzT/yGGUW2itLAx54MWM+hFnx55nIeDgxGVdxIt/HZR
0BPnofd/IZCQLAMHYv7iCSH1Noeeu+v7/fUtW13En99/29ETTahMS+u9hpTPC3Z62OsDxiTcznnG
4OL0el3UhSIsb9SJKOke6X2cZhMSp0c6fzHgqwI3nycv3vQv8vGox6CrFGlyglYY6VzSbLR7s5nQ
dCMeSyRScr4zzXcyYv4+F+SiAIGDDh/U7M61undLDcysOBejrbalv6CEo6RTq6Ly1T07ESOtJbGM
TmOCwZ+zb73qzRWuvMO/S1MuZEhoVwK9utwl53OHeiWYUBYXxWnv4aJ0gypXswS7cjCMgR/vDbce
w3OSyUYDrjV0Ri1eJmvACOrRdNABOXWB10VN1m5tpNnQqBgKsU1yRbp/TcmB/LzMPaHp8KLa6Pop
VNroyDFDVZXn3i4DoIubqdBwFGLkYqPtCIw41il7Jv1d6iNd0311QdZw/RatuQroK0RhAQPjUG5J
I0yPNUMyeeRY4LJuUsKrLR6Mp+tC1tQO4GWLx2og8yp3PvR9nnrlxOzjZFk7wn4wz/roDUaAAFDh
mVzuGXqSUG8B0wRGQCy5ZFlreMmTeXKOGicBHtlAz15i/vH6ctaFLFKWIXuUgs8va+vPtl0PlByF
Bcg33digahO03jtJ3GETlrX8ESNpuJ0YGqgSUudod8lGFORmdD43sbv7b4uRzChhjOveJNCB5E4R
jeebfDCDPFGNll/q2fliJEcEM3okLn2IGZs98x6KUmEPVGey/P3k4RkaMeTMLp1jHydRFjcgswCr
sNYp3rdLTcZVga+O4SIcLJZ0LoYIsTR44OizvgowOHWTJO3G9NJdamSv1w9muXnnBu5clHT8llbw
mIJB6OgwPzSap3zK7hbkraRJ0eOswkRbO5+lqQ8VWsBSY2TjfGF96nVFX6OE2dOYhEbScGB6jCoC
u7Xtw2SS5S09+Ziqk6xN3yF35fWcHIe2ycPayyKuwc2p5kAUzffr+7eiERhLRzPI0l4KXDT5qOKm
LjtMpSyJLLT1IC2rbOu5aALGFT2TIZ2RSajfakwbXmdHAFywcupAT8cPnlduXZSeA612tpj4/WZ7
xl5gTj4o8sYNdG18NnL+I7UALOpPlioRtXKWcI/B04GOfWBwy0bQrGlRlZMPF5liLBIFJp1r2+ub
+/aES9p5JkO6b1XHiGD5bL02EwDh/O9pmYWWZgazlwUZb8KmaAKqOUGXAZRWtAHDWEA33c8V2Aww
Z5RTMLTPyd6MH7rBCSsO/5rTO6estnNch0XsgufjebSsMAVfFnCVDhr8FW6imXt0VXjBb8198mIW
gngTfgQK+XKrc6lZ2jBaNbhvKJppGmfn2sO2LfjOdr4CUJ8FeocBEuEEdNz3XRyYzofUzUO75wEq
iUHDy63hbD3vS91l37DxN138rXbrp97VdwOMN/d6INfTD9WobRhhT7UVuem9aech6MGD2HwewUre
4W1nZRlOQCKbW0AI/6Vl4PVzh6PFPmVG/CjM8TbN3Bt0NylO8+KqLDHVMheMnl4EBnJ7xjDP0zgP
NR40DMtkGHM2mjIsu/7mutJcNMEus+LE9MFShqcTYwaLeTgx0k2BjrUR2nmf1gE6p3YAr9p7H4cu
yO+WAgAN5/dm/CSBkr1xuDuDAw39kD39NmqfS/3DqBqbMC7SSpIMKb0D5orUmmbIMHfzdmnK1zbN
tgrZ1j6SoIucbX2fheW+2oidCiTmMk93LlsOt/ShsFnlo0OSlUH+ydsNOxqRD82X+Gb67CBKTe59
xTu7rObsqrgWmgnRsw9YUKCYyONohtXibpB+vK2ao90/dC3me8qPZXfIhx9z80WhMEs/3YU0qAxa
6jBfhRmYc4VJpsk3knkYb0FFGxTTczN4gT8kjwPR7tiYB8l4j3H6UBQqzsjL0B/r9DCkhoQ++PMu
EL0pBpqSiczdbYIBWigqi7yb5LtjBOWNsdH3VAXdePHao28Io+yYt7CxUMTm5yvFYBEoXwy9uU1g
MLPKifrCCYs22Y3Oa1v6x+sbe3Hhly6ltz5GvA4OHslzaZ7m1LagfnHr+smt76dg3iV3SaYCW1tR
ljMx0vXr0XeexYZeAI+57J97YZfR3Jl7LzX+GjE8czvlPkh/vTGOri9v5U6er0++kyzLXX2qq9uU
lK6H1dnDHHb+EN8Qnhd3zEn0R3O0MTSXgOIyHMlgovpkT/YzALLym8LAP6KGLl6nVJvBFwq0ajxA
U7HDNLh3LOeJW2HnDWyj+O7FJ5H0/WzDJH1nAg3cLse5NJsxImERjXv9przJNnzL3hspLSqAci4G
bMjixEgqwA2r70UKUdj/9MBpfgcegO7RIfGv64tafuhiTaAUAnMxON8t2WL4pLDtpKXVrWeVT9So
gon3EZrXbppKU+zfmlpjdHVhRkbYdEF0AvSRoeEYzH/DTyDNd3/QI23cX1/PmhA4VR4antEAjFbN
87szswwYI61tAveO7rK/2lwLW6YaKr1sRsXxgK8YVGuoWUAnpOMxvLwtLQeWbwTjDU2rTV7W92WV
bcRUbeADhYA9iQq7+TjoKk6ttQXifUbvMZIbCKYlJezMIXVHXe9u80ELEh45/oIzqdjFCx8V6zsR
Its71ltxMudGd5v1xS9Cm1/UVzweaxIQpoGCD5298Gmkc0IGHmNXvQNgOpoGlfhoqqbbL60bZv+W
GVCk7NDSr0tGJnXrMvHsrLnNOvvBoPFmrOyd1c+bYhRHQvjRRcxxXfcu7xJEQul0IHOiL1ru0EjA
JEjsgpW3cSpeGcD8bYyQiCT7yAGBc13UpRagHxgRBKLcJT2kL38/8dU0w6g7j3blran3+zwdwITQ
P/NBYRwWXTo3DpCywCwAjAazfXI7SM8HpzS8tLqdxrp76fra29ooHby4tKJ3mmmLT2ADaxAPUH+D
5I5uKzZ0bZWYAsfIgof/wC89X2UTx8RjgrS3XvsSoz3U/8lUPA8XkxGYSlgmzf+RIekJ4y2pQUnS
3tKvCAP21c6KAxTsDZRSAbD33kqWJEy6vMDMnH1AqQILPJ4ehF3ceTWLJr29sat3glkix7ZwPKEf
1FrARi7QtLqRaFObIswkldjOZfswAWcqn+NP71dEzNYT1HMw+4ro5PyIWNpzGxCdWFF/W9tHs71P
ucIdWvH2lonkPzIkZc+aBUyuazHSjQnDh/KARiE9HLbFQ7kVYRzVKmLtNbWDdV/SrpjjvcCqSMdc
pOOEEfLY/jyUd7rFA0s1c3TpUS4IC+B+xtE4AEKQVLuyWNs0U9fepokJgNmKt91hwmjDNitd9tAw
sK7GqcfD66e1EpKci5W0vciHwe4ptL3ZJGZU3wiITqNiiypnFs5hDH6TXUuCd+IVvynj6Wolva9T
SnOewJA0eLsPlW+khxaaC6wYwFmA7IpHlLmJgntsUT3Zep0IleexeWy74MMep9uYWFkw54kT6q2j
StGvGH0oykKXAWIE64JxuM79scMAcfm1mJ+BPRAR+ljEPwm62a8f3YpSIkWPaRAPOXp0GUoXTRCT
VxS1k1svee351nEB36BqsV1RSiwF3Q5g2sH7JSP8xwA8jlkXNyCt3xtpWBbHeAJWU+C2pWI1K2eD
TC3BewiqEceRoSkbX9cIy7gAiuPHhn4zEoWhXdkt3F5MJS2TbwD1lAI24bWOqMFeecuLzZB8qo1v
pe6rLtNl/At0mRMhUg7TGfw8bdBifTtP6W5OS5Q0Hkzkx8q8Q5DIt00B+NX50AzF9rourO7eiWDz
3Ogii0eoazBxGxfDw0CLPRkb1QmtWV2sDiOD1lIagjt9LiTpwJmmt3irgOjgf44nj210O891b5NO
FWiFUzLp/fd+7LRmN4pEHLEbPZhHrEzoxoe8wrT7sdFzzVC1va14JWcfJtkwf2om5rfOeAu3KrKz
xzo1gpYP22ZKQ2d46DkPBWGKLV9x+XEvUO9ZXgWwrsh3o++BAQSU0/HW7aci8Kt6YxAetRW6a4pu
Y5IxMgyUOju+GXwVbcWaNp/Klo/C7syc6XDHTbKN7Wcqnuz583WVWjZNMpZYHvDtFioUwH5KFjpP
LTqTEiKc2v+euV95bd7R1o9SBFDz4N9MAKm9LnHFcJ5KlM0zPB+3cctpvNU6nQfdbNS7gtWPVW+S
X0bG+V/Xxa3dGWTdAcrjojp0kTISVCA3LKYCIHfofDige+7671+eEai0UHL2MAy5BLjSnWxF2po8
X6bM9CmK8x9d72779N3DWS4uG55TxDXOgrUr2bWedHS2MkxczuaPNkPPfPElS1QZ98uTQTIPXNGI
zywsRq6gDi1CvwEk48e2/FjNu4G2YeY8KAu1a2KWqbklTkMyz1t29CSG8fMpnrhwnCPcraC17lwg
NyYl4LQTFTTL5dmA0QoePnBMDISccrGpKfhspIskvU4DXNeAxMsYqUKhV6UAoWuBtdHhsUpFOr2s
gIlRjs4RQLW+f2tmW6DVXleySyXGQk5ELH8/2TI+dOj5BWsa6oAc7lvOPmI4/p2MltCucyHSudS9
rS98Hc5R+FO7B5BOu62MZPx6fSmruwXCNDzQ4H1GnHm+lMxEq4sxVs5x8IoorfQtj7XAn/X9dTEr
Hi9WcyJHupdTDlteuCg9k6ff8V26q5Ow+UKe/V0ZDftWC5TQyetrA6iehRw8bpBkr7GBhYgbyJwd
PM1BZ/moTak4/FRCpGeQs9bMLb1AM8Vcb2qzDFO9DevxvTgib9oAX/zvtUgPw2jlXs6X0n01ojba
9ug+IIHVDNH1c1KsRn4NqJnOCWA5nWMd917AMiOPOGcA9679XOG3rV0ieNAennGYa/jT55rXllRj
8xA7R9O51dofpfnt/Us5/f3F7p1cUpsbBXQav9+g6kpjfw908NDk/nvHF3FNT8VISsabirtjiQYU
bSIvw8CjPC5Qhimm7VSNW6IMw9dOCGBzSxUEqSB0d54vq0bcMAq0xByH5DWdDuZUB73qEV29rQ6y
twDjQLkTVaxzIUAkTvx41u0jqDbtZ29nbsp7+6HVQ/2xf+vs9CP7x/uPCwh1qLcAVQ2SJbNdFAn4
5SyTHGFJdyKd93rjb6mlQi19e2TOPSwkmU7kXNhuH/0IE/ZP6/Vs27csAQOTVWzGca6iPLM4Cuk8
icwBruSklWW0zGKFU4YGusJMyba1kZZCg/wY8LGjIbaq2HAza3ag2KAbYTjfKTiPAwzt8u31HVp7
qEHCuED3AoYOZHbnhwL+4V4UBQ7F5kWAjHfgFC+d+SlB/8L7BcFFe+MzBMKG3MxpAli5SAhenio3
Nu6UHqjl/xy04ZAUzct1USvhDVQY2KAAPUE07cq5za6e6qznrXOMBzKEBJY65un4rfK8+oFUVXmL
8TQ7LOw034FH/K++yLodyXN+kxLx5fq3rBmkhbwXzhYyTqgwnu8vZqiHWgDt7YhJyQ2I7h9FVSsc
h/PLu2BDYp0Ay1pYlxfnRPIb61qHZvdm+dWtnmL0LZfJNuHvirnRSoqWZaD6Id5G341+AVFIMMTa
oCbiH50qRMFq5mFsK2ze+U5BhAcKZ3hyFlIG4LOQYWw64JYLpEbKr7ykQWbrd2bnvqvyBvu2AAEt
dgCYlYiD5NLHDPSUCQVKckxnEbHBui8dsP4q48nzOwXwdR1iABaIAja8E2QBz8/cqrtKY/DyfyTz
HBk1eIx1+NjVzJ+KXii6At6KeH9MD6CSETIAgwd+9gJPCDr0c2HVPAMjv63qOJgI1/ZsEgC4znjo
F/UP4fDIK8Gq0hjGpzw3gSiRdSFH4+F27nP70dW6bxp3dg18NLgZkwqX4TzwBHQpcu/oOgG1qI6c
E6hSz79tYEiOzp2hH11uNMGg8+e4cj4JwT5nlXgtHMCGYrT8+oU7vw2Qif3GVQDiCRIb6BCV9oMC
NacmHM1nSHDQgNEBHQRa/HUyqQq9arm6pzsPGEhcbAP9XngeoVKSk+aj1yy2Oq/46gETqBxvBu2J
j8+sDtNWcfveEJTPRSFqA2EO/BoEhjAl5xuJToy8MOdGP/rGTDY2r/09EJ7irVNh3rop0k3m0Z99
hflKvD9fXUFveuaNN2XT7fO5/JXPfh3Onj9u+hjYLyVzjH07mq7C+brYkDdXHB11HjbeRyx2/pUF
YLt52aT2Ee11kW2zXT5Z31zWbhDVhKmpHd950kCCQhUYTiwsPepY0v7j4mmTkejWUdc0pPENLmIn
yCvvqw3MB9UJLO/gnxPAxULRAI8WcMKBu+gjEXC+tnryDM4AG7VvMnSh0WentjaYHuuSh7YDW56G
Hrz6Q0y/aZ3Kez63Jm+ScexLcgozN7hRkg+TjWgUBl3uuB8Ao8k2senHdrypLZrjRWFVnNVHq+gq
FWXLsiBpwcA7RugOCDPwi8gLnjS99ku04O0LK4f7+bngzlPsFRtciMB0WaBpP5kxPb/nSP//Whds
amDTAK9IblcX8+h0fUXnvae52UEw40uBF+HFqoQKRmNtV4mOlmH42TpgfKRddXV0D2gmmfba5Eet
P2x5DR4Tjbq3YF52g+vLUgmT7KBVDzYjyKnu3Xp4TVqxH3n1KLj9lHWpQlFVoiQnm2ZDVTuknvfZ
QJKN7SXGk6eJ7MlJqgGjLaNqH8/v/HJii2WHGVxQScHrLPmPo95kI2v8cZ9n1WNHRUjH/pjpzc3U
NI+YNPh8fSfPrftvcejTwjVEHzNwuqTlxQ0bQeFIxn070+e4xeCo3d73uiopa15uowGHZ6n7oF0a
OQbpuuNc7HHWxnFfpTZ5Aa0YuUWW9FDWdg0CBO2+s8QcgsVVBNR1I8LEcz7SXZ2KnzUbbme3PRY0
e5jR0O8V7ENf51FGBQ2mqvQD3CTMfODNQBUX7LpGnoRWlxU7Wul/vXe3gCgPtwpZfoxMwFCeG62y
KByQBOdgm+mrm9qOt10x/vSHRmGILzfLg4EALR58N8Ra8qGQJPWMDHx/+7lnUZbf6wtnVfzZcc3w
+nqkEHI5/kUS0tg+ytEL/8z5goaOYjQnof1+joeo9D+7ww/q1GbgA1LKrr9rYG5pKQ0L3ga8aJ7j
pgsTo4lygJNf/5JL64jC+2KSvaXIdZFGndGzX8au3cM6sqB0jQAzSIb1NR1fs3zf6qCZEyraHSmq
+b14PAGoKQNcEhliSffdJrHzwWM+MHKyj1ZU7dKQ+/87csPlzV4QJf+IW079JNWRNMXsT8zt9w6a
yOFwmGixz7WvbrzNVJ28K6LQAo6mBsyU4f2QhxM8arPJn7CbnoCf4hxd/bvJvydgPYwnhb98IQqW
ChCPS9OEjoSG3FyTOH3WQ3m6nV/ooWiNm4VFBgNtz4PJd3iUVC7whcE6lydPd8zIC4h6HLud7mFu
xXUTkGXNsRVlHRA6r+uk1OQNBYG3uzQV6gvPlH3xeuqmhrtDeberP3cb74Dyf+g+xHddZIRAdth5
CnnnAdulOEkfsWkjNyjDVoJWx3tMJ4VZkdp3FgHwtsBwtsSDDsFlO9fAVACiq88rsS+0NsrgAVXl
GMZz8TKyOpgBKCL676gy7KhtAWBoVCzvPHi5kC6XmVlVIJuI6aa9l8XbVD8YOTss6JTE/CUcP+C1
cXP9/C5VE8tF+IJH1AYtpvzmzI2Zx0YxouJK/uqyNLIruLMtiE2eskFlTC5MNu7bm0uJ7iu098gF
YL+eO7AfIMGkg5U8iyNTrwBZfsNcxXW70JE3DlUbLuRCDYO5wPMjTMbBb+fKbw+sr+5TlnyIaxUR
3cU5LSJ8lM4sB34B+AzPRXSgz3K6arQPffGoZ5sO9DaC+cFAAxPPbqUpPJCLUzoXJ7vjvMVISTYK
+2Dlj3676cqXbCyCXt8nRMWrs7p5f1bmSm5jXrdZV05De7CLvD0kqa5HTum8+ynDggCmgBZ/5C0W
+p7z/dPmGVnKfmoP5VBvc5G8cN7uzRmWEIXyrT2Xm3kEjZUtRsUbenm/JcmScgA3V09aq7EPRCyj
WTZASbdWmmy72AocMu/jRIRG+jDWw6b2fl2/bGtaYyCkAy84sgVgkjhfNUPaU0dYVR8mZFeDyu4f
O1vcVU271VP/JR27Q2FQRYbrwml4W+8fmYtqnbyoRoaCFQZX7YMDx3Vo8aqaLz0GJtMGLkuXByP9
RHzx4fpCLx6gN6FIe8GoYPhHdtCF3rQVWKjrQ+J5m0Ebd2iv2CWDvrsuZn0//4iRdHXoiy6uegMX
3dS2NUmCaQwb/6eF/jfi91Hjba/LuzBg0rKk8yuqvq1nkDIdNGZuWXfAcxqY3jezVVz3NTkIM4Bu
jSIZSkrS7XD0uipJI1qQo85h2T8CpC2s8iGwCoWlXBW0hL7IEqM8Ilf/LZqg6dhNqwMbMYBQZ4CP
HLJIG9wdJtAUQeKaYUHHC7pBAIu+ZJbOFbGKG3+2hqo6gBgh1Hv6EdOcr9fP59JbxQEBxRqMNjaw
wdELeS6DGE07VA3GBwG0iLyjCIgp+lArnCCz/A9NmYSkclF4LI6aX0Z9htIDc0uFVq4u9M9HyG94
murDPFpzdZhqhFu02FqJoci+r4mAGwnmGwy6oj1cutSVVolCK/PqkInPjs8OU0L+hWYss1CgwcSs
IFy8850UkzZncw0JPmBLOyL2s6l9bFEMthz+6fqprRmLhSUByg6MYCQaz0X5vp8wGyS8h1rz9SBG
iiRwOhDcpJ3iYFSCpF3zPcAqa4K3B9/8FWO82uTOQ95wFbfE8jNnSSwoITw5JHnQKe04MrhH1tSs
MoRZHmbzbhLgUTcCrbkDEBRuusJdXNWDP6LkDhGN9rSmek4O7lxGXgoHnKryqwoRMidH25IRST8m
DmM3hVbZI/unwm5es0InGybPo9qUuk4zmOKQYxLKfqCEbcZhg8xC9G8U7Z+DkWGs6o56PMltAa8a
Q5tLvx/6KUliPl0Xozh/GcBKM5y+HVEROACWqw2Mhm0LS9xYU/NU2+mvXnt3dAmGMkwxw6PA/Vmo
A6X749RxAp5FcsibO9/cuCQP0uomHg4F0u7Xl7aiDCeikJ0+F9V1mYUwqGwOZcsmdGMCf7XeIyev
xI9YUYkzQcuHnHgtaQIkJt+fYROmB6QrnRF17GpjaCp4zRWTAAAHgEsho4gmO7lLsXO8sQBytHWw
Uy+o3XRTFhjjj02F5q04YadiZLRD1MfKOkW34MFuyLacbjQtfrG0+V6b80OX+0E+iEPF8ve/uGdS
pU0sWdFYLoN1wAjqkzmj57pKVXNDqwf1ZwPl/BAIRvJqnBNy4I0ZEn3ve31o6Pdzub2ueYqDcpbv
OFEIajeeWWIw80C1LtLKNsxdbYsxdoVBVYmRnoghsdOp0LTywOr2JiuQPCnK70AvV2QZVkwEOgRw
YS30pCA1JJ0MQLsdlnmMHAzrL8Z3+UJ2g4wtfUat9N+s6ETUsuKTjQM4Fy4sm+oDAPzAV7gDpGc0
9x+vn87yvdKTd7YeyQQxTPOMHoV+W0UfFOP8saiNl+siVFsmuXZtQQbNTFNyoF1+k+fGoYrHn9mC
3deJx6oWP66LW1sRaopIRcIBRkOHpAi0YEiW2H19oBxpH8c7mGOscLHWdA1JJnQ/EZRXkSo/PxnH
L8Bh4+n1wU04TodFFcZoBJrNr69k7YaeipEUoOitUmD20zqYzNg5qRn6emUELCVRbqpAbFZ37c+S
5HYKLkjBBlQFDrb+Ohceyvv85j+tRs7tmEaLdL3jlQcDsWw0VloX8JnqBxDGfMlBmqE4I8XmyRc1
I07iAEWWHErko8fmOQEJaikemcoHVmycLR1Sbhp0EB4tD0jE3yRG/IkmmqIPZSVYxlwsclULN/OC
PHeubno+shgFlfIgcnRrjBzplbmYAnRm7yu0ltfwVWoyKG7t6rpAJgR6G4SxtkyS0Xp53ejcNA+N
UX2uqfW9jFUYh6tH9EeEJ62ryRuzQAnXOlBxK5w50PM7s/jcNqqi4+p1PZEj2TitZyimtXAVBpGF
mLSL2tZ/brL0x79QcOBCuMggomVeBk2ZRmsQjSOg4BivXDJDlRcUKC8l5vY/CTJl86MNRaOXxDp4
KFgNZRxRr/gwjmbocfb630QtWnLyBqH92ycZ1S34OGwnDHfP0akfjGi5qjuhIgeTmpOWQAL2FOy7
y2CNj1ki6S7NmdECKDRtDmiGyucuAIEEaK2C1HnV2CPti7CKP3l1jsnjJozHW895bFz8X5YJRovP
1xe+eueAiwi+ubei7sWjZSQxpvmqAwBnq21uaYHOjFfqdrvC6/4fadfVI7nNbH+RAInKr5I6qCdv
9PpF2OBVoiIVKP36ezif7enm6DYxYxsGbCw8NSRLxWLVqXN+1dz7qleJ4vmhsCk3f9p6njlGrJsT
Bl9CzsuQpjc9ohdIMHaaf89VoWvzu3hZo1zKLR3ar6bLzVO7ogDueEfefzEzlYrLZiA5syIdatpz
MvYDopdd24cREi5MdxTjnaqFiEBz5qXdTApeOrw5WWiALJDMGxorBPQ5+k8+IWcWmTGRNKc6ygPp
h4w8+iMLWvahr3CjxWn38bqxjTWhiiNajiisOKDwulxTBo13Dk1kBEdDjxJ92vfL8sDK6vd1M+LH
SPnfhRkpNtZOpo35hCTTZP4cIgn8SQuWouJbkqeiLjpFEiBC+itzSMxEqQ//EMlc09LW6YcaKU2e
7kHF5JXu16bO3B1Dp7OoJlWdeXN5L/ZkUe7RRjVsMVmDUJmHOD2I+TwM8/eF/nF9GzecHLO4/65L
ZgHhXcXrxhvMU4kudJVVfyGx/vHfTEi3JQJn5yTphK1bjAfq2k9JNygSzk2fO1uFdDq9nxtlrhXs
RF1mBa6R/kQTqdqZjaUqR6jORQqvfe1hlL/CuVDW7Ye0CIvJefAXELqxXpE9bZkSc5qoEQBji7np
yw8JQ9ktd2qnPmnzR9O6rbuvAyjv+uLn9ePZ2rtzM9KlDH1dY6q0AseTZiGrgO+YH1bnHYUwIEhe
FiPfxxkkUCsGK3kyfGINCVJzuAMR6O76Yjb3DOkmlKMBfPDkCfPSWVKrM7zuNNsGupXFtG/Icm/5
2e95ehuh1vOlj3mLF1vidzkL3k2Dlua0OuRkEh705RqZFguN+rezZAfHekeJF89CAMIMzM+7AJ9e
WvPTWrOMaSUnrveB38Z1/sASsB5WN46h4gPYCgooEwAJD2gkBowkJzchAg9iMNjSOjh4B6zKpEJ7
vvY6gOvB6wNZSIia2PKslAbRXTIZpD5BgzKY0yLwqyzwUEe87g/iw78M22IgBm0mAKow9SGHN9qU
5gzqeIKu4NEmn63WCqb1S2Npoe2BSXMY99ftbS0LQvOQxQU8Be9s6Zu1S5fNGKAkJ8OBsRvPAOpg
UdzmYvelNeH4Be0AAFIGirCXnjDqHJSQQ1WdTKu8hYB1RHpMsxlj3A9uaAIykix2kE6zIhy9dgo8
DpDfonoEND6RgbIrTWhWNyaShroNxxqkdakqSGx0yi9syA+EmjIAUbKuOiGdjGAsHNCeX+aHGfN0
tNHCBT1swytCZ9WipHr7LXJpXYpRTmIRXiW6caqdI4PYzfLIVPFJsYlyGgHaTY16vWmcxvKYeH/x
+vub/e/8kORuZDVOeGNVFnLWrtKRi/sJcAZm5foz8DxZrtILk8Kt4MYHny8Qlx6GQDCRI90d6Vhq
nAKlH9fMjUx/DObJjDDMW6heNdJ39cqQdDTVmJV9z5gfV9m6y2gDXZ0qYkqhbmk9eMcBM+dgIlGo
yOJfxK9xFtLHCioxer7qp4Q/GFrkmivq5PtEJSa35QXnZqSbY2l00+PU008awyB/icGBUn9zvnq5
EinpcpM8X0bckafJI0ffSSKn+hMwgognOrwiVcQG6XjkfXOl/MvTCmpOXWmcqvaelSti7I6Yqli+
cTh4jQH8hwFEE6UKadfmFFDvXmf6aV4eJnCVD3kwmU+VUilBSvXha2jk4wGNEIcgjlG+Sydoug4U
VzxNT53fHRKGgcW5+VA7SdgWPOq9UtFYl64oYc7GmwKIYvD9oy4vufbc2UY5u3MSG9a0m404pzRA
gzXCfH+15IE7Kh7r0jbK9uSWJIfk5cg1asblSFF/cz+0jvXVdEY7aOjbGPKEdsbF2uS+pF5mpmbU
xI+pBabmbgGTc6mXfXQ96KlWJF2I0NnlubPyAd3PX3nzvWA/NA61cMU5ST7+vBZfB/jBF8wpKPhc
uoVD7bbU7NyMiT4cWKM/ObX9yUjs39cXI8UGYUaAy12h0A2kOZE+XNr4+TQXnJ3mHFll3RwBkT5e
N7GxEgfRTehkezaSMClJaTOtXbx+ZKcFIJ9k8QKG9x83VFyZWys5NyN9r12qtWnG4di0goi8l6EU
pxK+klKh581CDiSg6eAMxhTs5ZlUFktKYHOxWZPnBBliA7HS0BqnAyC0e3fiaUgchnTZDq9v4UaM
EMnXP4ZlmsRcS7wMKb8fJym6Jxnr6K3W9t2D56KamSUl2SGD+eO6zdeLxWX7TDgF58DfkgOWbbO4
2gAem2kZ2ZMxt25Y+y4orQv+o85WcHuXuv2ZQc79ZoTUtyKTfu00wjqoT4V/orgu+WVT0YUVY53E
q26Eab9ExdRGdTfuri9y2ww45YDhA7WWPNaYg0HBbVaGwT5v3bO22o8OCcrSiN5h5p/EBXNukuOs
3KOl5zF2gvDXD197IAT4YNdTtHI2F3NmRZzoWTqxOsmYQrgd4Evt0XaefOOpV40UvP7ILjMw6Vue
gDwDD3qLxEjnYdlPh9pS6omJzTh7cOArgw1MHoJHELOgYLu5XIbGQEXWaS2JfVo/au18083FyWm/
jEn+Hf8vVENYtOp3pompKMFfleS7CnB5lAOCHjBe9atuc9Fnv5DY97N99etMI1Xng9EpNyz0zFP9
Tu9ZovCRrWWjOyXYpMBXh9nXSytzWbGx8jo/LvLbzD04+hwM6b6z30Qi86wvhf19MSMWe7aY1Flb
Rwdh3Wke3XBwjR3YCU5Tp9L6eR2xMBQBaCWYzjF0/kqXqyztZHEyeDzVui/jPAXIfnaNx8GLZPb7
OnnjS+TZac7sPQtbnC0LMBdaVcvKTl4LijGdBWwxAYVsFIe09YnhVQoQHx75YjTrcvfqcaANsCBe
nLvuzpjdW0ejwdKoUKtbHndmRuaydnUKvoASD515HEM6TzEbnf31kLRtAvktiiJi+Esq8AwtAYU1
xJJOYw9VIQuMGHu+rG/Tbv/b20QW/bcVab9sM7Edhg7pqZ7L0Ev/6hovHL1P15eyeSgoFKAFALIy
SxZ1JRMtLY4SSUybbD8T/aitqaCSVpz9pkufmZESdduY19JIUPX19PkJjUXMDNd3+ggi/yqxT5ge
UuDaVcuSwk5KrHVIpo7hlSM6180dIChFoLnWO65aD/OFFob8QV4ow5bd1M60sjGgB5cXoTsFa/bJ
nt5WKPjf53lmQ9q7BvIoGco8/YnoD6P1aJDDUii8YPt4XpYhudpcsYysJffipUYeVtVTtHrmJzMn
XaA7WTgMruJ8NgO2heF8DHODg1WemsSTrrCSTutPqzvqEakhdzKs7hFlsifojymS6M3VQbwBlUUD
ZVKZjYTXtK+g9erHK7OPZVI8pSkU2nle7cA3HoMw7B25BKC9KFCgLItGs5RLEMyGtaNJoRFRaEfb
6qMFFD9mrsLebvr4ixkZIVTSmvU2QxSCvqsZDNT6tJJ1jrSpU1HNbZ6Wq6Og7Ti4YOWswkh6LyfW
CKGrRoDm7+bEjUfy2cdD8Xo0UhkSgffsJnKGdO7A19OfevdoGD8q9mD392P79boV8VPkJAmzX/8s
R6augGCbbeR5DggAGdKwXEAKPOIK/G9reR4cPlvLkHo9Cjuw0jfOx7TAJ1X1S9BB5KInmsLDt1eE
aTMX9TAHA4qX+2a1xpIvhIHHSv8Cnssb2+0VpQiJkPTv2wjT1H+bkIdBJm77rTvlJM4XPcrAWs66
7ylIWpPeD4jO4X8x4IkB3niKfdx08zPD5HJt5dDaWBx8gidTpJUZiNqMu76jh/c4xb/r86UtdFre
e32xuPEyQYAoqW+ptyheoopTkkl4/CwxCnfx+1OJStXgNfHcFW+ufCAdedks37vcrKoD+0rfkP6U
Q84luZmgy/M23qV/HMEVBPlCF9yUTNhjprcMPY8PrPw4TzSixt2c24pD3w4E/xqxpDtvBJ7S1gg+
Hp92JYQNkMlp9p+5QXedp3o8bB4L6N5tpKQIC68oCcpSKxwdiKAE77GmYxHnqnfZ5nJeTMgg/KYp
Wh2UPAyjYX825M6i3qEpH9pexTW4+a282JHrobXHNbPIkfaQefgAxJuZ5o8DSB6ufyqK1chiGivt
9Xk2alQ37A95+QjVC6i5gb53f92MajHSF0nMlYzGAjPowtyujRNarnbLqErzcuv4QZYBnjl0RTDo
L/kzaTJipA7iS6E3EZLu+2keFV+lwoQMQuyNKWk1B4XCFOWiILUXoOBbU3GrbWwXqArAKIYCGxqo
cjUSxEOV7ZbIOgAiCZ00D0vDiDznHVnHhRlpu6qp6Hyn9jEUaKB9mfCghd7tlJsKH9vI2c7NyIgK
8IcZDFlif7LtH+USGcM9n37W1dFXVWU2nNkwUC1DEQtPILQSLiMmeKD0mue5F49d+33QXADi6F2d
1XsLYwTXHVplSgpqbb8aVdlr3akdj/VYnyoM+4Ds4tC27sfrljZ94WxR0qdTTpljD4nVn7x++Oms
Np4+3nTKnVbh2KoViT8/y3H8nre1UcHOUvchT28IPyHRxjjlt+vr2fSGl/XIZXBMkeSoKrj9idIp
sJrD0H0cqhuXfgQrpcLxhP9KyeGZP4A573JJ9mQNDFyMbpxkzRoYHKKZWf6YmsW+XNNvU8aCoXlH
7nFhUyz/bBsn6mSk4Qmw/rl90I11P1aK9O36QeG1eGmhHxoIbonUo0/rIHUfKTiwDfdGyRit2D35
XZcXtcHBtdqfrKE5tL4Rzq7jBI2v7aEZEOMdubNpH193jq3U9Hz75Ec4SALSdhDbB0XrP4izHEvL
gcAYSHYoi4CwuE9NPSw55LlnVY1me71gbjHFX5gTu9xXu7AtWsyWETervcvybx7qQaQDUbpXgm/n
g46G8fXFbh/kvwZdqYiMoMjsxZq8mNVOnBcL6Ai0JMzS9AlO/o7UGxsrasmQLBJELperc0sILppe
58VOMYdNP0doowS1pcqLt6PVv2bkm2ucrZGC9L8/1dVyO7rLgQ8rRqP9L9e3buMWNgyQ84EjCboD
yPQvV5Mm3Cnd2ulPGpk+I7E95NY7ehUXJqS4a4MfN+0MpN82icDGAqgZpHZU7Bib2wVVZsDZMMkO
YMDlOuDkM4ZOGLRfy/mHwe78FLhWRzMUIWNru4CP0vEYtnUYk9ayApppZjpi+2r9Zl51BGuY4sPd
WghY0yzBWgVGdpnxxUm0Ve+b1o19nX4rijnKtOZxYpXCzNblIWjghPobxLo96dwxyICxVL3tT07/
YWgxbX1jlr/d5ZSbx+sOtrkeFNFQkxEwOTnNa3PoNTp89uLB8U8DRlkSo4V68NveRqCihW8iywPT
p6AxxaIuz7+zvLUAERw9ZUX+2fUTQHgwQdP36Ky6b1rRK1NyctQj5q1Tb40xpHMf3IncgBfp5FjD
41s27h8zmDxCFRX1bnn4aJ69JcHbboxLEJ4Y3Asrv3tcqLV7hxmBGxN032BZkVM9pwNebmH05ID/
ds61OWyr6egORAU3vQzSf68HeABRL3MBcJW+0GqpSa1XZIodWhPyuECLMvmdQ8QFMrxjhXQvKDSa
mOwd68PkFmh3Uc4X3nHpGHSc5grcf2NcW+WBed6RQU180SqFmcvA8L/VEUBbMZTogj5JHlGYkQel
3CT0VDf6Tk+KT81EP18/qctP9h8TuHYEPzVUDcSvcJYQjXkDaGOJlWiN1d+0wGnuU9/9PhVDE2VQ
FAsxbKWaFLPxM18Sv39soqqBjrYrWL4ubc4+1KjRox/jvJ0PdMzvmsmNRlOlYCcO4ZoZ6ZBMq53Z
7I70VJpT0E4Hp/7gd1NUcUx+/xhmRezb8kS8af9dlHSD03m1WLb6Y8xZR8IUxWLS6mtAHee4+lRR
1N/cQQLADSiWoU4m8z5j3n+A2iU6brXOxk+QJ+F7QuchHodCRdS06YO4ycHiAtawV0ispOQYJRUr
MOf8ERQD5XFJahWR9eZRiWkxUGdDYVN+g5YLBL/sLKEn0kMAJ1q8ncHuc/9u7u/W6vt1j99c0Jkt
sbdnHu+C/oikOhbklmsd6D01d3lZqkA4myd0ZkW4y5kVQyvbdajSCoOk071pzIfCS/ZAUb2pT/78
KQGVKYh6AZFCTUKKf8syz1puNRU4Jg41ZAQq+mTZivREeK70HWEoWjBX4UZ3QC54uZS8qVsMeJgc
WLwkKIoa7AUtmD7L0PfTiE2guwQQuVeq7myZFVTSOjh6BQOg9Pn2fWG1eV1Wp3xcjhYwNaObf7F5
eVs42M2VVnjxtL9stxgU79KNkAgR4xfD0pdsWj3X63GmJw/YDWY9UfpXMdCgq/btdLzuixte4oKj
VUiwguAH/3q5tZD89TCBmsFLmAkGqzXWjfF2Zdmv62YkCPnfEffsvpIeT6RcnNLrOnpq8qUJ9epY
JSMaxGZk4j9rgmGtxd6NZo4CSRqMVrq7bn/zkzszL6UDRkaSZPWRDgwu8Euad+eRSlEf2dhJMUv9
740s3Sl+DkBNvSD8GqgfkLV4KrNVZIUKKo8NM1DLwHkJ3Tw0OSUzVmMNo83NKdac9NivfJfoggJT
hYjfuEyEKAfioQt5BzQCL/1iIkwz3MKdYh1QNq0sdtyoKCB0y41FaRu++XRc9IWxJBvaBehpXBob
0dl0IUaCLHfWv0EH+c/UV/WFt7bt3IRwkLNomINXZfX4BAcYig9+noauYYfabCucYGvbwEMNwXPx
6kTufmmGWIldtQ4+J3/ddz2N+Lpr019r8vP6hm2bQfsHsRCcFPJkb8OmBgeHyOTndlzOUGsDQ/s+
rfpdO6MAeN3Y9ta9GJNcAUkl2H58psfdqgkc2/3Mix3cIrpuZivo4Unw75qkoNcOaDaVbIRj57gZ
u+quScD9ZbburiuTLighDn3d4Oa6wE2NCgEEeV8RnvI1M9IV4taxT5ZHJ9PjtW8O9qSCTm6eFSSh
RAoNcg+Z6rEyOvDV2/kU2313p7d1VIHplPM8pJ4qU9pcETraz0kZCBelLWSTkxLmDpjT0dbdpPcH
E2MZCdhIr2/c5opezDjSlY8OMF0nCPnFzNX3RfvgA9VTkR1Z3vMxndmRHM9e9QJlc2rEUAsfG1CZ
20W559DXGkIdb5E60qvyXVsIxL9IacTrUVobkLvMRhif4mzMdh0ghhXoA+n6jlsX9ML/WpHCxOSl
UNSx2uq02kYS5N1IYof7WTBqXbm/flibPiHeOYBKYqRPvi+MHmxtzrDCu/NlZ1QpFGXzvW618XUz
Gz7hgbIesDKMJoIyWXI94K+gIswxu154NHDnjw0/1f4ULiqKs42LXFDxCMFFW2hiShd53phu10LC
DV1PAq2hhmi3BqWlYnBmIxZ5oDrEvBF2DOAR6baYCYJ7qbk4n6wOHP93b2DaO4s0834iqsLr1s6d
25K8HG1cqmFwDlmmSw8dedBW8Ni4h6VWrElkclISDcF2CIki2YOEpC/tXE+1dRw0pzrN9DDV6RHM
U6GWJ4FnhCbJbozUVnje5sKgWQKJKLTaX1V6hqxqar/V5thDW3/1eZSm2U1NI69QrExlSMphyyGb
pm71K6BvPo3zrsn1gLaYMH77RwsMhEi5MMaMd6Lk4nPvTn6hZTwG5nqf5M0NZtViaBwoEryN1cCM
EEglGDsCSvwyhZiHUjdySILETRmPSR/02h8JwLOlZ+6uf7IbkQElHRDeY3gGegZybcdoSvDhJVhP
19A7nlm7oUhuuW0pyDQ21/NiRh4pnpllZNqqGbGVN/yeUm5Gq9+0sVUSf9fV3vfrq5I6RM8vDR+y
n0JrCz4H9pfL/eM+IXUJDdM410DaZn5pO0hkdlbQ6STgk4/+RhFOlYnXVP7HddPiZKQvDJYRAVGy
RXVR7m3gnV37Bs9I3GCAp3VJkGjlDXnkqKl2/cPa+wrs4dajCgYxJoGxeugCPf/5WVI70xyI1GXm
MV36Y20MEBP7URjrzgfBs+V4Oz7eNuTzwlro+v26vtbne+P1Yl9sS+GktrldEJ/zuOiPM51D8DtH
+ezvCKmiMfsCqptIQw0UIp9BXZ7Y8ivJ9K9W0u4z7diCx76ZuMKf/5+Tf/mVpGdE0hrU4DnjMZTT
Q06SYO3TG15roUtjvc/CsnF2GJkI8/JJsRnCp15thiDhNVCMxT9SaMi9oSBF2XJkDXOgTUY4cRag
sB165Gdhe2Dh7AJU7GNzYIqn08ZN5Qtm7b8ty96eQ9FSn4eJx6T+5fuHBXmSO4L6yos1w1TY2gwY
Z7bkrAVMByzXe7hbrmG6qkYPsktLoUjjqkyJDZM3FOtC5wMwHQRcyVRGq5SZKeGxpc0gRCxOmZWD
z2UJ1hLcTTku/jLMuLt/xzkiL8NzF3peoFiQHte8JoNX2Cg0LaC+CoAHwCjULuPNR+6NQWFj/nzI
bnvqf29aleDVVpgUBDZov4m2oty5Aoe1X02eb8YWnluAjYJ6oSt/ZFZ2l1bt4fo6t5zm3JaU3qx4
HlgVLGJ3uwgQsiMYc+7Ssgrdyt1VXaNiZ9lynHN74s/P4pRedyhkrboZD7Zxn6bVTmdOGuij9+X6
up7fvZduY4JTAg1MKKzg+SN3fSriakhGUhLbATC4EQuLqAr9nRUIQeb60L35gXJpTgo49boO60LB
0+ctddBXf+ACDdwyMhNVsBUHIq8L9wlCPIh9dYhsXm4g0jSKBmCFdX3s8yA9jockMu/NP5vbdQdl
5tCPmq/Xt3LDogVQFkEbFcTzSBsvLdaJu1So6gOJWyN8zdae+aUiXr++LtEEhI4Wnlk6xJhk5opW
g9iC0eXAj9T3BrJec/6V9v6urpIg1T5hGFaRJr6OKbAHGn3g2gXLpfx0sPOKTn2eudDcaSe3BM1I
b1snRANHy4Mis1q7Crx26vhTUhtT85GWWm98GTrdWR6vb+7r7wGa12A9wbCojaKArKzhVRii08iI
6agx37cFuBk0lHZLFdfw1hkKeULMw+I5i6z/8gwbnuoUjQUMFbXdHXO9uzH/dn0hr4OWEO9+sSDH
S9sdstUCbJM01vJN64WCr+6WHi4gu9cOk1kxxSFubR2U3YGGEO8yaF9ersnQWa4t2eRAXJKEk2bu
bGM6uXi/vH1hwDWDckD0PsGVeWlGx6NsyCDcFzvuejskP+s2goLnBw2kqf/NkNjhs9BYm14BPfey
P5nO58q68bIhmObPGVNB3bZ8wRCPc6F/LTL+Szsp0YuCV9yNda4bUdvnxq7MVaibzS8M9UgALxCt
QKV9aQS0RGZVEFMHYKmPSPrVHeeQMBqVOdmP9DMm6MMhMxWX2ZYPYtQHWTcK1gakeC6N2o0NeD0D
0tJyPxpTyPgfFQOA5Xj9nDb9DipCFmguhDCUtH/6ZC+raTIAS5oD9dJwLB4KFGzebgRxEC4nkEtg
Ib9cyjLOS+k2A9Ad5U1DyA6yctU6K/ZryxPQSBUET2AqQny/NNLY2pzVnePFfgXRP4eCRzuPrq9j
60jOTUiBZ7WZ4RoFAL3l8MFebh39r4weudsrtktEF+lWtFBrF0EUp4/lXK6kGO0ecFfcUXnzxa5C
a/5Uz7ed/lhoqcLS1unjQY4+9zODmVzdyt2Om0AP46oq08AZb2v9+1R/vL5pmzZAiyU+TkC9ZDz/
0vQOWASYFxNN3/PEidIJEze+pljK5tkgk3h+pKLPLZ3N2BbWwEsA8AZb07+VBeuCXKjGLhzakFmm
ewp7m8s6syf5dAJJD6NjmRd3mneoG4BDjf7Yaeb++u5terVQerYxoiuYaC59ASxYBb6p2Y2nFkuP
qOd2ILmf3UUlprrx6Ia3oR+MXgXUcsCUdmkpXT29WhmuhqVr42ntv/bLbz/lv60yCd2FxTxdviHj
uR/y5jRC1+rt6wTKCL8AGlToy0nH13dgjWxdzDdOpAMctNsNY6cIEFseYqKM4WGGUvDfSJ8VmLQ1
SN/N7JTR8X4czR04Y0/cN27y6T0B79yUdGr9uJDBnRZkKGZ3r2O+pJ2cw9S/jSNGlIQu8y3JzEoJ
bFAAaYEB2+MTjpJujgkZ3nFHCHFmTLyj1QhU1qVnEKvL2maocDZTDTasNhhyel9lqjrk5vm8mJGh
N41d2WVaQ3qDNd7XCSS4fF0eZm18MqfmHR/v2Ype+brtrynDzHvs+lnY+jnEOFuwDqpYVbdixLkZ
8VI4S4JYqbc0hfpFDMr4H2Zi7EAd8dfCVE/srRhxbkY6n8LpiNbZJdgCnCXixNgt1I7e/nmKlFGH
Hi2wKnLeWNTUGYYKhARlVUaFbRxKu1d8nlu33rkJyZmnriXd2AHdtVYPI9Txxt9Z98NHdURPw+uL
2XK0c0tSrPFzswToEccChrIbMHcGi5veVBgF6iYVtn7raM5NSbfEmFtkqMGJFNcDP5h2+rkvG8Wj
ays5PTchxW3wNzUepS7YD1Y9D2bX/twuPJ65tQc7bUSJibaVE2nVrEoeVNsoebfBEttoZsy/z/VN
rv1ODNA8Q2OtqRS+J36OnA6dLVAm1fTXZfUtkXUx+ntpDjmPe4gm6vNHa/01JR+u+8amF6Iy94ye
hPyPlA8vLaSoc4bI7TZPXRYbhAaN8dHrHrivaslu+saZKek+Kp0kq8AtAz4JAxIP3XRwoY5wfTVb
AQjljn9XI31THBmKrdWg6zHxONK1bj+V2WFo5917zIB+FK1SVD5kUE0/LW7LV4xsrhoDlGv5SQqI
ADWWooO0vRog1tDmg/K2nBfn0JOZ5yJLAGwYD03qRSardoOrkhzbNAOuCiRBEHXAmMpl1DaBnUjQ
JQPMdKTOb+rbRREQVnhNmFtLosJZq6xJR2TWmLGovAp8fKzYJRo/5lSLFyNTRNfNjxXNUSANXVzj
cj0djfHVXQrUTHqo3aVtWNZL1Ji3aB0oguumV0MuSVBViMEIafcaZ7AYn11kWXMWGVT/Za/zt3e4
25kJ8SucXatNOuoou/YJ7jsoR9hJlNgoHvJBEXc2T+bMjPjzMzMs1RDebFCQ9VBYtHh2nLoU9Csq
FtrNDYOQnhgVBTWxHN7gaV6tzYkf26yLyhGFZEB33rFhQPKjuw+dIvx9uRI+FuZMNMPHhFcagdPt
CLg6dIlVKnebsfN5ch/8VRiIkc6ln6hr9RM4mLj1YV2+eAn6Qre1u6/fRo/0v7wXuYgLijAA+SyZ
xwEkFJnnrrYf6xoLO12LJ0jdXd+yrUsH0xUoJAiuLEwKXG7ZUGoL6leYxxv7PGr1Jg2Kfj1MTrnr
TT0CwcfRbdB4vW50y+NscCWi94kyKsLppdEMWuZ9CuryGMRV4ehnu9lcIwEOeocZlIuhLQCABpAT
l2bIZPPCGVe89OaeBtoCSooxu4d86fG/2ZGWM6Qge3Rs2FmJcWsW7v1i/dbY2zuFKLWfrUbKfrnF
jDRlGCWzBIIazAFxD4KzwEavlFrZR08b3xHhoFsDyR/BJv6KM3CeSrtYOXigqsbcr24eUGaqOuBb
QQGPYUdHJwHPPLkwY+YQ/7AsQNHOGiP6o/3nevpfYyTd+5+uH9bz1ymlWUCpokwnviwUHqXAvXrN
bC5Da8T0dorIju7LO6cN3N0YLVEVad/qcFFlkBv+jtk/7OWzni2u3EtHrDzWjyWUosH0pweLdW/w
PzOuuCw2Lr5zG7LMa7XoJU0Hz4hHMJBmXf5B81C4Xb0dSd2/FFso7mp5CwXjHbC+6HRCvONyPUuy
plMNgHFcxFNcPiXfxLIe7YOzzzDkEYBuXpUSbXUGn0n2/jYp0+v2i06TmcNkG637NYK8Y6iFyf65
M7hP943ik96qEl3Yk/LjPB/bZhWol2m/7MyoObA5pDf2od61h2zaXd/Qja8AXC0Aw9nofgKCLt1b
us493gCCFQPQHKGDhWktTZEXPRMDymeGqWfkrQDVuKhTXp5Z0mZQdGMDiduf009uhmvkoLuq7bKv
zA+MLOQ7EILurQ/XV7ZxVWIoDJ/3c1EcIuKXVjFZYleu6BE6xilJjxXFsLD+l9/cUl1FW7f1AZig
U4JLAtwFBNalqWJBF2a1KIm9+i8LfFHt17694dnj9QVtfcqCrhPqbUKoVaYyX9c5AzNJ78RmrT3o
g7EDlPvPtf993cqmu9ting4YCqC75CdAxqYxGWss5jku9jFDw5ggLmb3LK72WqSMiuL4JfcA6B0T
16L1g0RAcsFusrhPU1+PTZsFbtJH4J8/ZiULVrsN8ZMCkqQ70+kiAXNVLFb87Fe2wW4ixJYxuC6P
D8yMGmOaOaj9pvOHyRuidXVvURi7We3uQ0U+5Km+K0h7rDsIc3j27WKVqt9hw08xbPryK0h+ytGc
r1cGboDRbu47/tlfkp3mlE88/UO333GxXhiTPDVfqt6gZOlPXZ7s0pIfC0cF8d6IKNCrRmMFVIdi
sku6cQpW8Q6CEkh9SnocF+uu9wtF0Nr4EjA7jToZxqtQMSXiVzh7NgxZloCCBeUKnz9qdJ8neTCo
lO22lnFuQ8rgmlFnhj+I0guh04E5tn6qvUbxsYntlt0PHQdbCBQ4SIQl128NMy+TFbA/C2wyhHwz
7O8VYKhQpgpaaG3pVie0wxROv+Vwvo8kWNBdC+GZy92r6NiBNAt0Df6SP2XGx4UU+Mbs4W5M5r1u
qqa2N4IjhoxfzEkuN9bWWICnx4srtN6dFITa9WMNTRPQEe6vf81bR3Zm6dUDfMh6uxhxZOlUnMzs
preJAkKwsRb4BF4OoIeE38lKaB1dfW0ebS/W/T7uajMwCkug9f4cDOPT9cVs+LgH/gnRogQE+hWW
l2jZ2PUVWinWXO542h+NAa+krlRkG1tmMKWI1iGoKCFYICUb7VgYo5FqwLZisxrfjjy3uqtRxrq+
mo2jQWcf3CDogurWK3Rc2y3t7Oo9JAqmVGPHZbChduPyefx+3c7GB+VjIAePcDSzLDA/Xfp21tQ9
lBfs8YT6FYDPhv8HiJgPWT4+eDSL8b9+Hkpzp02LIiJtrO/CruTkZDbtsjas8eQAHoyEZ6eNNL6+
tA3fAxIHg2EO+vtAsEixoqvShSXemMRJ88W3QmegUQLnSxMVuGrDJS4MiT8/i64leg9ag+n5OKvJ
DgO0kcPozklVdC7iKKTYh9oC4jjGsuERcp6h+fqU6B5PYlsb923+vbHsgFjZDhJcIMz+ZFcqlaWt
xBq4PkN3APMTMC6xw2cLS1ZulxDOYacprcKR/uq8343/pcYwg7/UkeHdUDD/m5kLUVGVusDW4SG7
AUUKHrXIMyTTabYUHkSdtLgqhsjRVvcDc5tfqZ5CI6suVLiWLW8E9AgJNz43XJCSNa/SZggb46Ou
1y4w9el3Ma2q0b7XtwjudrC+QAEOVKtwzMvNRJggU85A678M6bhnK8C2pqs10ZJMeUA46R5SjHe/
OQW+NCpdyrwHFrsDN0iMYvghN/RjNfqYX+wVX/Pr0wLPDISxnjNt4sjclclk9LOT1dOpMz0w89zN
8xTW2R9doqiAvf7SLuzIfPSk06aJ9t0ENeD+z4UsH0d9gPD9oAiKW2YwdgR0Kw4LwwVSUNSKHBO4
eqvFA2UQ5iXRmIMaw1UNSm+ZQZMDDR0ikH1yD7v5P9KurLlOndn+IqoYBXqFPeIhceLESV6oDCcg
5lECfv1d5NwTs2Vqq+zv2VXu3aLVkrpXr+VpHBGZ8LBk30lf+XXypVTR8G3aAIgP41sWEq78lKQV
q6HostiIvPu2ro+xQ96XmYpW8OUGQv8DbyAKFnqIkMhP/qIrSkgFMQ45aBqDykr7DNYFxTVs0wau
rwBxuiaYwaWuBGgY2ZDMWhy6AooKZhVW0+vE4ZciLtxYmZA+/ESaODZsfPiWiCAB8/ws7N1E2f76
ybSVCtZmpMNPpHbcxRxmkuidRr+mcw+y+4cxCatXCrq98EhW4wPFp82oUfMQ7He9+OkwiC//vO7N
VohhRB73FCC0UQKUFq3roz7KC6Tqui5ObZ+843z4R+f603UzW5/fXTDMS+UbkK3lZ6wOo85gUcTc
Mg4HJo6oH5xrtJKvm3iRxjCYhVvdoruClzwKE5cmCMhX2YgBkzAZOnoShPa7ZIbOS6yR5gQ5LENx
O36xcrBHlwRgAUaFEoJ0Q7HrTO9pPw7YnNmucXQUKNzdVJavLQ4vZlDPxO3OA7Bdbh7Oee/VNWFD
2EfDLUlAKYvRoNevHPhx0ZtYOFLBlnC5crxxch4NvQgzwHBaN3vXTuyd1dsfTSVv9YvNs3izMiWF
WzkOwA0MzRA6WQocYntHpvRhFCAqocZ7y9YUMfEi7CRz0l7N50E0sYGYIMUcWJEbuHGj+D6bYfDX
I0/+Pm0CAkTkAxGypj5kQn+X579aodKiWtbl4vr4x5HlogrxE/CMSPeP1nNrr6NsxJTBV9P4PqLt
6kEfNqqgDZUHpaGiU9teuGd7UkjonR33tq5h4Uyw2eap6/kszlQQy+21e7YiRcM01LVZN92AgycD
mvu3SABOnV89VCOtnRQEVANEXZuwdnZn70w2nbQ0eY+xDcX4puITye0Ot/Sc3szTMdTadD9le61x
fbd+ovS9Gz+wRDUNvb2T/q6djO/3BCiLSDeLsNGnG8/9BqRy63td8iHPIOebmEIFIt7Kr2jl/BeC
Mu1dXmgWKcvFv6kPaOFw3wQhHWUNCjia6r6tiD8Ze52i81xAemoMGQiC39u1Xj4Aa6pSI1BZWf6+
OpW0qRS49xhDOETTk6sNqV9AKOl6clV9J+lYAoUOTyBEMISt+Zk35U2X9EfovtySrt03ZH7tNWuJ
dcxeoycPsiJU6C89gvxFTK0mxmlBOYob4p0Hwr3rDm3G+cqElBpIrhsa+IfG0HX4PumF7yTHHCKW
tvWrH1zfU+VwlT0pSUBqyNIIxQKOdnrS3OhnLeaAVtVNw7pPGbqlYpxVZO6bgYE+9p9+PeAN0kdr
MdUOLup0CLuB7VPanLLe219fxs3ctzIhfSmX22mcgw0urBpxaMkQEKbtq1z1uNv0xAUv6qIviOFn
qRuVVjqJC28eoCkz3jeRd8fbVzddl5hDvxxVcOQHEKldxhwUX4aZ280Uziy7oUZxZDELudYpNtJm
/sH5SjA5vJCWSnE3YtYEMjVYsGbAThJTEHXa7zxiv1or+fiGb7MyJXk0gme9aXvcUnA1um2FdY5z
J1A30jZDYGVGOpjSiZHYMeshbKp+N9ndEdxbfk3p4bo3ioWTX5Esr51IHzNsWE2c8lg/dvqUYHC2
9AdiKD7ShkuAdeM5AQJCdO1kSPw866DcQgM57Ov+d1rPh9wy78xMNU+6bQYdBIhLoQtJpZUr7Kxy
+wgzA62RHXUShckEgL/mvMkbVJQW0UCMty0/Y3U+oLyVD5FBYMYr7igZ37dze5j66HT9A21782xG
SgWZUbA25fEY4rGxLNx9loD2l74au4miCMoVwB+ChRJPMWkD9XZc5SnNh9BgunsUUYvJabv/rpPW
VqzbRsRdWJL2z1z3xVh7Ayz17k5444lrLuZ+PedMZ/H5+uItv1q6GV/YkkIB4Clbq8H1FjYt2+tN
6tfk6GqO30dix+rddWMb2RTG8N3JQv+MtHoZECajsVV79RTaznyPMzIUREVpuBkMKxPSs7KAxHoj
CGKOxXceP7vefTQqwEDLkrxcsmcvrEsvUqaZda/DRIVpbGZqfkqOBnuk7ClmTpA558RSAG1V67b8
fbWRoAbndFrcCuxXjd86VWrftikYGK5/nc1QWGbcMI5q4KEkhZ1d02YhJeAhia0iKKr2AAKaT2gd
hIZWfGyt8uG6vc1PBVJXpHBU9F9Qu5bgVEHv0hAh9Ml9RimIt7rd5KrudJtmgJHBzl0qJzLXQuZ2
ce+6ZR/W7g8vSnyTfYoGVV/+ZbtgyQ4rK9LiTTMbszytRdjtrUOxh+6hE5jvFjoA7exain207RKK
DQYFZztKm5fxkE7cs+IUVwa0/KBYUdIT2gh3TZmqiCo2Qx3ztYBegyHoRXmLDrkWgRoCHFuZeahL
sudNep9Oxjlitt/p+Y85mQPDnRVcr5sJEOcSTiaUb3VT2mEFjex6mmwB4VwwDoJzNXXCpnmY6Kun
lZevBtIygKMxhQYEwuVCluBWp2LMp7AyoG3kNJ/7TtXM2VxCnLS4Q6Idh+rtpYnYri2Tlxy3FC27
qwc9RNP5O82TD1HM77uRHPrePkAz9y2H4sqstIS6EVV0HhoROrN9x905QI06hgCC89qJhmUFV3ak
FWyS2KjM2UTxi7RnQr+0TnVTTL+vZ4rNeFgZWfbDKv8ljdOD9s3pw9IRQdbejtXPCrB5rXlLPBjI
fpBoAcswGhOXhrQIoh9Nu8Q7cmwQFTwDdcmkwv5vbd+1FSlXgE7dHTIz6sPBErfW3O96bzyXVEWt
umkGDUwTODrgAmT4t9FicxXFcv2qoqMbp6cR0zpNoqp1vaRDQgjgbfTXjvR10ooW9eDgRaul89mC
4mbuNOfKcPodxAp9iJ99rMGhwOJ8jxLiz+uRofJxiZxVZHRlnhWDjgd7Yw4Q8Aa/WPFzYrGi9bYE
sXziY2oHoqLI8JjPljwUJh84KmAoFhmGttOM1rnRuakaG9w6fzFYjDMKc/lA/kpWNBCoF1FX4KVe
PybA9sbxL0t8K5xT7TWKA2SJsBcOrUxJy6aJWZ+8LhvCuvuii/ycm+SQj/lNk0ZBb+mNT4w2uP6l
NtdwZVLaWl2ru4UgoGvsC2jaUoBUbqyOs/N1K5vxsLIiba3ETVxzdAHpqGZyW+nfMPj73jC+vMUI
7i2uvdC8vHgJREbMeF6OYToaO1vTg7gqbzxlFWXbl2czki8aROQYaVAxhEjGMQKfhQ7mtQkD+9e9
2d6/tmfjuQmEBQbOL/eQZka1iTr/GJJpOs0F+d4Y42PWebdNYt2Unb03aLLzjGpHMv503fami8+m
ZeUhkWlexHPUyZv6c+s+sOaOpYq6ssqE9OZI6shjUYVkS2cScM8MwMUZDDN9S3gDl4IMgQs0Btov
FzEhlV2RGG+2qSrOCZtPA1ehrzc9WepQHmQ4KIYCLk1EORlKLjL0mSc9yIm173oAAJzk8IZvsjIj
hV0xWhqtwbGKi4qOAl7pj3r8wK3k9L+ZkaLOzFg8MH3pmpfWgaflfsLVUhBVc24r7QCYDFA6SJGB
j5MKeDHkuYHi0fvQSvkhjYZ3c5QoToet7wKyGZQIgZYFBk8yMdGqGVNvQAsLKMy0zQ+zJ3Zu1uxf
v2DLBRLYO4CSUK6//PxicnviMjRMXRDDQWXGbA5ubJ9jBlz8/2ZJ2jIR4UlGzQSHqjfsRWLvSqM8
FZNKCGjrvFs7JN2MJ9tuS1IinvvW3uuV68+s/Zjo+ScSebcZOH4Vbm3dIoHbXlropgXmNimwiZMK
gE5Q9eoqcpflwzsHY51+0eufJi09vmEJyTJ0AjIXnBPSErKe1QkR5YBrcdbflOBj3DfGJE6Zm/++
bmlzFVeWpFWcxaBZ5WgQwIIy30t+W/a3Jv9gsS8GUDXXTW0uIIBpf2Au0OmVctzQe2Ua5QYIIejQ
7yfP+zmN3YgRL6PG1X9SVaw3PVuZW/bd6m6H2uQEDhnUdw1OPwttemJ51e0cYvueMzzkHUBk1/3b
zBUrg4v/K4OibWorr7QB3NLxj7iEQATDJ7tuY8spsOuhQgVOHBwW0i5uSxSPIj0CUjcxfRQZ/Qra
lhMYQ4Z3kYpbT2VLCsJFSMrm8fLOAMAvQJ13Cro0if2sqrxvbmk7t+BpVh2EW9kQVVLcI1DWwdyV
5KBmt1HDxpSHQHlzn7Ox8Z2pPZBa1QHa+lqLWp0JhCSOKzkaWRFZoreqAfQxyU7Q4aB7KjT6pi8o
fAAZg/IRZoMuA8Jyx2yaKB63JoZOPV4HgEafLCUd6Na+wmD2XzPSd6ri2IpEl/ZhRIddD8HzqZmC
TL+3X62hg5fa2pCUK/TU01hVgcjOi8hw11WD43cuxtyXiubhepyrlk6qP/RR5LhWAp9c0BNVifdj
HKoACf4N9/21R1JKsueOOaIxeVh1eh0wpxnAecEOrDIU97stf3DZR6USwhE6mnKXoaAPxK21aSCh
Wz+0AlqnPzvjx/Ul2wrotQnpfJptzPR4OR5lRkL00I1r6340a3t33cqmI6DvwDGIyWbMUl864mg9
bTQBbgi7/rmUQxPtPTE+XbexFdCoIv9nw5EWqzRdPthO24VTNwQxXg+E3c5WaHpfr9vZSnBrO1LC
jvTSqScTAIR+bPdZ+7kY7mq3umF9MPCf/5up5aeszgbuAAZXTzo+jmsHsXEu2L2VzcE87rrhDVsH
D0u60IsRKNVI6aCx3E6UFloyqNcs6GjjK+aBbjBl9xY7BAV/wEpBLyaP1GduT23NAfSqxRuvyVO/
n429O6oKoJsfibgL0THIFHSZjCSqyz5PG6Aw9Zp11l0y1xZQsrjL3nsDIM27phftb1Jqzj/Xv9hm
EK7sSsGhuU1ZTTPAa6NOqn2j95+iKO0OtpXdikQ1n7C5qyBgtMxaoiogPzN0q+xKz8JdtuvzDz0f
fRs0AX5Xdl+uO7VtBy9mQBHALiv3aPooc0gp9A6tQernThUIo93zzn7DTQhjvogrQKcxdyEdFHmr
x/Nc4+YQGc2Xehh+Tq+f6MBZhIEAXJHRxMA8sXRAeJSjLC9Q7SogaKuxQ5N1u9F97OPfOcHKqXRU
t5Lr2px8ULid7SHGEQ2YGKm9+InOuqLSsGROuai2NiFlPZATjF3OBN4zlntMpnGPXP41hsSGjtuy
PfG7ulcx82975aJJi24qPpaUzL0K2cjOZuwt0TuBR/vsvdWL+g01fvTN/lqRnuplng5eq4FCxqEV
rkD63qqznWFrp+uxvbVhV2bkiTzgd1vmuF4X5tN9D1AUEJoi/o6ilCK4t/YQKuLLJkLT4AVbiTHb
sTNZPQ+nHFC/0SN+ktU0yBP94bpDm18H0y5gCKfLPVXKQBGJxgRCwTwEB3r6o+pi58PcCNWU7qY7
WJyFaRU1DhmzRnHSgiK/4CErjKPTOefRmz+m6atVPJb9ujIjHYBQfki8qcC9Xk+K81g+Tlb7SDTV
7WQzBlZWpICeZtTz53J5PUBwTLjJiTnaLSPlIcdI9/WvozIlRbXjJZbHBc6lKm/etRbtfYA+n+oh
yfxSU8HQFR9Jfkm0xgA1KUzggZHrm8l+duyTnj6+wR8wFqGwgcQK7qLLG4ojEoN0HnZpXz26+o40
+a6IjqOpQs5uurKyI0W1BmE7j+QLoLAy926m3WI7BWWhUvXZujYQcHdgsGrRRpI5ih1e5cg6yKY8
HU9GlL7HjGEWR/ct82pfz8Qbinhrc5JX8WjURIuwV8tC/Jp5EjhAQ/hFnShy6dYhQQ0c3AaYrIC+
kp6UttfblV5MIkRj/XfSd99YOoLp0vnCoFOS6pqfMU+BHtn6YMs0Ic4CDOG9aOI7Ispy4VV9aGBo
wDHyAG/0c1S4rx/o8NCxR3EDmlnQqZbuDDN0lKG0gKa9m36Ltd9d/RgpeVw3Vw+8+h6IuUA2ZUl7
NkbJuKpzlNW87NS6g1+l3d7VH6xxN4CCkHvj4fV7ij7bk691KSB4XergKh43RuobsdiPEdt3c/wV
tNMfr9va+EyYhwFAYNF6t3Eluty/U0b0qW0ANU0ggU1F9iC0R0Y9RfxtbCvMKkHoHbMqGCST2RAw
T99YhKNhalefh+qDziBsq32bqw+JcoR229RScFgIf1ASunQI2n1QB/Pwni1a0FpFnst3NKVH0pTv
iN7u8+oNtyH49mxQOjx43vGZLrBjUBYcY7u4w3l2fsNHwmULXT8wwaNRe+lTlDbQvUQdIMy1ySfo
vVQ5OEeiclZxom5Gw7MheaiQJmM9Vhm+E4Zj9ni9Aa5b3ojcVmDZNg5BjNj/9ceR3prEHo0+z9G7
SAA6Bqew74IAp4Jcbm2+msYRailrU1J8x2Y1AniPN0U5myfQ3+0HwzxVpYrvcHPhIOYIrkO8aoHi
uPxCDjRLmQdQQGjZ7RNHMQ1qN996pr8lEFZmpFgb57Ea+gXGX0zsJu+LnWWxdyVVofc3rpAgXKCY
LQOKA/VUedHGmE56hIQnBDvwmD0OGn1/PaT/oMWkdwsqWsjYAOkCBiUnuakAi+c4e1OY4pl+6Klr
HmKW6ge7csBVa9f/eLpW7hJQP4EEvLr3uFYf7DlH4Z9axf76j9n0FzGGCVGcIaZMjjSPrZ20BsZy
zIadLJIfiyZTVPIUJuQ+GkSAq8GLMTVlYf6mSrP7oVBBYjZj8NkLGefaxvrUeZWFwZgpPdZz8gCO
9sDUVLorm5t3ZUYKDpsPfYmpnjGcpvm7leQ7G2JoOlT2fAwz7a5/mG1bFJMxICt1QBF3ua1sN4qB
4PTGMMuyhyIaD5S7n/W5ueUGVwTk9uo9m1o+4KrUprdc85hADIwudN0IAyE44sBWjW1vmbH0RWcB
hy0mL5a/r8y4DbRd+waAFEG6B0YYPla7n/NIcYXYCjccgWhAgz8SVPqSN1HVgni1whNdTPRnXEbH
eBpO17/Npid4GaPlAgW0FyjGkZLS03RgD+J5uoHuyrHn9YdqFK+/4FEwpZgYVsFQ5kvYC+0rnuZs
DquK5hBJ6xwfje8ZGgjR9+sObQXb2pKUXDNMrTm4JkNwB0h7h9EdXvLfOlfc4YX6hrhGO3jhesXk
BdA8l1FQuxnmFgY0EMbUPGRcD2ZRPzZ09kkWKz7TViSgMgiNJOjxYmhcMgXU7pCAv4yHQ+2YQZzb
kPAj5hvGifD/UQkAow0+kwxEacvcsdPa4ehZiQPu0LuE8BN3TcX5t+0MMjSoFaBUI6OqRyfBa4rA
zGCD3TDVd5atosnZuj+i3YKRavRdICwsPZVKUyu7uiA8bCH63I27RNCg7b93042YPlwPuK0dhOL0
InAI5Dv0Li6jIBvaaXKguxoa9OdgxzeUPJl5prh6b2HEFyHUv1akfM28hM69owMoSeyAQqsoih8a
8FC6RRZoRPNZPQXEGm5d931bqnoyKhelBJ6XJk1YguirHCfoe9Mv4igwzVxxum5t3bWPUrrr8tYe
BoGPFlua7Q/QMAGVevWtGv8hmeotveXS8lIC5RW1ESTSVU9kbZsgu/Nw1kmY66nvtdU7a6r968Gx
BZADQc6zHSkdVZE5jkPvjmEMHGs8j0FUfxbmwcJQTpzE770c093uEDh9qlhMlYPSa8NqRreyBcIS
b/ghEGT6B22Tyu/Ltwwhrl2UyxKeM1vVlOOzgRBrL7rCN2hx8GIVgmQra6xWUp66Np0WPc4Ot4jS
K/K93RtTwJPm6fr3UqyaPGmtpRFxBwupKS/1rzmZA4Eyvs9TVeF1Oy5AiArwF5LGiwbapFu8c1LE
RddYftujj15lBxQwffRUTpWTnNvcDKahDb1JdWl/uc0g4LSkRrCkYRJJfsYj8ifejRHGog320JYP
NHU/AN/hZ0m9v76aS3Bfvg4uLS2rvbomTUMUF4VXjyEf762c+wTiLykxA/AtBlp+8uJMcbK8/HyX
BqVj0uu91rUzCla2kYSs1fwhcu8qVyVPpjIjJY/IajAHMFfAH9L7Gtom/Y8Uld/ra6eyISWO1IBW
wcgBKBrY6KNDeiwxNcoH1ZTOy4MSK4a7i4NuPu4VlpRzCY1cnk4LA9Wk3XjelykZztxmiY9L4U5M
KqaGl5v40pwUEW1S0bSdOrQ1+sbYGUkEkGA/529Zu5VTUhi0BbEqWrawUk5+jUqiY9p+a706Vyy+
gF57mZCAppd0JIO5VoiSglQLyFpIn9t7q/qoNZEij2/u1pUV6ey1UCQiLUGsTWAbcaFayUFYm7b3
3etT36U7UiRAe8PEVDQMWeBwsgoSMBDWt1QlkbAZ10tdD1NhS19Q+jYQdDeHGP2ysOKWe2tp8Ue3
H6aPhpaoikabsbayJO1SDF+7HHPXcCgvwEImzjqfFZV/lQlpk/ZTBCVEG+1A24vGfSL6CO+AmCjC
+TIEcEjg8YcOne4tHUeoxkubJmJkiGxhuNBKITcZxZRgluc+ROp9bygUHl1+nn9tYUAZRO6YJPfA
XXCZsm0HcJhJgy3caPdN6x0TiKvV5bC/nt0uF+4/MzjOoQm+3GqlvZNlhLQNqVxgF5u7Vtce21jF
Br61anjLAL8NUD16GNLnx2iAMYHmoQE52DGx9o3V7GK2Y0pZqMsM+q8rKzuyailINN1p6iBWOFn8
jjv0e+Gmx7yvP/QiPRdFpKpBbX0h1NoIxguRtl4o57S500LPooUSgw3FwnaGpFZSkfEhG7zoeP0r
bbiG2XuIlqAvg3n/P4+S1fk9p442ZTMhZ8AwAnMyTmlUfnXtchdP9c0rZXP/LOSFNSkm3CgvIx71
5EzpeE/m6hfXPdRGPVUGkojH/zO0QIrQI0QISldjEbGojY3WPE/BBI74LsgeNOhvE98I6rBWKnD/
GZZ7vga9sCfX4+sIp0RXdAvR+fDbC//lOe9+ZmfzsAhjq/UfNkIfK/nXQbkyb0YWZanA7rLBRzuA
wF0I+tjr1qETKkDE5mJCiAhjZ8tYPjBalwkDfANGkbuQMzc+iqA9F3vvawPKzGDYGXv95KUBU/EZ
bnn3Zx57iX7nBcUpKZsELWbunM04/eoU46li7i+S8IPXqIiXNvYayufgKwYFuGPDu0vnelG2ERis
HDDhm3TXm4k41lPF/ZbZ+ete+P9GCbp3aLYCk4zllBbSMgaobtVYyCTW9ApyS7xLPoKSZWSnEnVz
62Nf51m392hl2Md+yGv7mA5JTW9sWtviVLuF5iqu05srjc4vMH4YfnjxSKncCm1RO3XO0TCdytIB
g2z+mQxewKtM0Wh+cSCAaBjYNyC60IRDypRWWrjZ5HoRLTA9238xlkHgVFfcpJYFvNiGkonF21U2
Y11pj4XWjOcM855JVgajOYcJe2roic3izlU2YDYMQpQexAHLVoRqg3R1K/EYMZNsKnDVIZh67x/r
zPa1er4xnPk2mxelPVdVmX6RspfzdGVz+fvKyRQ04UCSmUXolObJnNIn16g/M4x4ZFoNLmfN/HD9
iHixQyR7Ui6N6tYwx8gpQnt0w7bvOqysvatAdai4BG05BhV31EDR6UM9ZfkhK8csPhNHVEMRTlCy
mbyd0b83YtPX7SCNfl/3SWFKVjkWdZPWPCdFyCmQknVkfy6oczvTYfQ1nn2q+etkj7D1sYgr3+iy
OVa+scRJnKJFoICkLPXCuhz9an5vsaAYbMUmeLGlF1PUQBMGV0rgSKRlZLGRpLEBTvSs/z6znQ2g
iu3swQR5fQm3zeBEQIsEEjqyR1wYo1HqfRFGxa84v5kpD6i3J/XH/82MlDOrIjZY24/IGpr47lTD
MXabTxEhQTnyNy0cSPIhXgNw+gv+euZxk1UwlZjvC4fuaHbm2Y9eU2kIbiRCfKBnO1KWsiqRZu4k
irAYzCAf+LloXzcM+m+4AQLsLe0rUDjJjdK+ahooC2r8nHjNQxR1j1GZnOJCNZO+5QmADgugB/rJ
1JZCLa+MyMkB08Ug6M+hBy94rpuq1draqmsb0mrplmA9z40iZHgVO2xPUUBzsv3ggexYVctV+SOl
VkRFmc3YO+E49mwRm3bOmuMqIlphRJ5MynhbFyyPirDuwYVfdHuqFYpIlpr2///9nz+MPGJBzbQS
s+UW4QDu2d0YJbof2/aARqYe0hZjCXPVfshYNgSjaL6x2CKnrkm+5VVW7q7vX8XnkzHITFS9myVa
EbbWz7Y/CZS39ORT7IaNUgFyKyOtIsWRDiotdUTbFzDFjNBiOzehfqPdzZ5K9GTrA+LTm1DmhGgm
KJEvczktIFJHEuSJCnqG5qIEa9en66smFY///YBrG8tvWJ0XQOuZgFvMSOKWeNC9mzab7YD37JAV
7FaM0RO0quvAaZ2Tw8nX68a31nFtW9rVKJAPjdbyIqR1urddCEjfzabul/nTdTtbobG2I+1sHhGv
66y2CHMM2rLmUIJ3iXk5KH1C/kpc6ssFlba2ZUeg/iIwFhvQB2umnT2DzSJJEhWLmcIr+WpB7Xw2
bYHrmVU/5MWt0Zj+YGOQKrvvXjfB+cIn+QjOSQIyDoEg0U1QFduBPdxp+T8Dx/XiVUCwl5akkIgy
UhqJgztgk2o3UR0fzBlkXIkR+0k//XM9LBThR6Ww0Kc56iFGiUNlzm9qNJmKmT24CYiSlRjE5WdL
7wUMUv3dyTI3d+lmZVrZOtwCyKNKPrqmdZw5U6TA61YApLrcy3ZVFhpJ4FA0fJhzAxxwn81MVTO6
npQgg3ppxO2nDGUyfKHM/FbOeWA7xv4t38XDlRLvV9wrJAtDVXR50jJxdvXoaGQk3Rmo8juteMJl
6U2p4dmWVCiKl4aq4Ihst292pKI/AHDb970xBrTsT1GiAkFvx9yzPSmle1o8aqmO6zm6j1+L0g7q
vKv2hTkebOG8DiL/32Z6Nibl9tocwfWcdEXYOxjujux9GdEHqnUq1rntuPtrRwZhuLynomEeMpE7
7szGfpfMhZ/MKoKL5Vh9uYmezUg3dJtwdJOIjrgoy6NHbX/WNRoUYKTp0V0dcvtmcjt9p82Gqnaz
HfPPlqUDn88A5c/F8hIGJtrq3CDRVT12RWDIb4KhN7MihsIUOgziUUxf0yk1fNOdiN9mMX3LDgNm
Bo8qy0TzRPJHcxMAA2nqfGi6Hxo6M8AB6fmhTFzF9XDziHq2Ixd9i2py9TzGAY9BPr/pDgWeUq4A
cME6N5CLu542NqNwZUxyynNYneocd2rIc1u7iZXhEHflseOvgzb9/7YyAT4kmF0GSZp0wrsaiIUT
d7m2DPled+O7YoaEUEMV7ZPtq9nKjhTvYACvpziLx7MNTo0wSWf9aJsMcpNg+awjwg7oyNc+TW3x
0WWsPTaWpqKI24zK558gV0rMIUkEBMHxARt3x+JHa+L/TMBKgzTneP3rbW6xlSXpMK6hh0EA5i1C
z35shHvoXdVc33Z8LBNwGFolEMi5PLgihlau4ywXM6hI9FNzm2MeBTrxnupRtO3KsyEpEMFA2CQm
kCXh5IoHMnuB8LTD9dXa9AVYbIICr0NRT730RZu13jaBcfqgRx9ZXO/MgvrCVLwNNv1YGZHiz5hm
LaXJUt/hwP1n2b3hqSrV2yYASTXQOkGpQvrqkMzmZuHCRG5qgVaTd2NGFF5sLxUlqIRghgul98ul
ytEy9MrFC89u9uNgH1teH2olecamJ8gNruUBwQRA4qWZxikLZiOH403IDp7Hd1areuEu6/3i/FuZ
kO4OhtEbxJpTHOcm8QHfDTJ+15m/UB/zge2ue8Uc8UbyxskAf+zlw2A249Kj2WGxlzgNygftqSI7
TMbvvXif5zsaqcA9G9/owpQUabqXZlo62fyclvrNGHNfr5Jb2rn7V++atRkZ9mVrSUodIJbOc6Kd
Nd0MC6c7jLVQmNlImmhFox6K+ak/3BaXC5e3ouNth4XTTBFgANabHb/yPmlcURjdKr4AZ4MZoEVY
CBJi0heysrR3a12zP/S76Fjs433a++kPHogd5CLPTHUv3wqIlTn5imINIH7z0o6fRV586a3mO8k/
QOfmwBLtrjRVLEhbq7iyJndxMKnvYhCyRPillc/GPY+9Q1GfCq5qO25sq/UqutJzY5ozwxpmnZ9t
zoK5G/d21LUHwxb7VhN75lh3gE81x+uhuJEuoDYESi6KATgXM5iXMTKxWscAWsrPtEiDmUa3Dphw
rpvY2lQrEzIcy7DGqqudZCnPk0disSMdfkYTSA3+NzOSJ56R6+6UWvxc21lQl21AxxmDsfPhupnN
cIA2xdJuQKTL1Q5RcupGjpYBh6WFdaH7BWYu8aj+VVqxYuE2v40FhAxGjKA8SCSPmDUBA9KnObjb
+xMvDV9zc8XdbvPbrExIV4RyIm7ioKSN0m+/S4e2RdWUBhMvVTz0Cl/k4IagbA3NNjcPc/S3hXUH
zPnjGz7MsysyyifVPMsqcoTZ3JxbE5JCIIOsbubpdZOIf27dmCT4+1U8acl0c8S4KEhiw7lNdpl1
LHi1y3VF6t5Mcc9G5Pn4iM3ZkGlIcaNA25zTGzPhJ2h5nHq7fVAV8BTfRg5pD7ApVCZb/Ww2LUZS
s6NZqhjaVSaWv6+qu0U9myDAGnMIgJWn3tBuYiWByqYJ7MuFbA28OjJ0MU2MVh+gI3xmHLAoo9ey
e/CxvY6M6P+//iJst/Dc4ryTkjQ3LYwX1Usri4n72qYfXbc/JNqo2JebWQYzm2h8Q/4ESNbL9QKx
aduRskYL2u2+WlPjT5CDHRBmDS7Y1/fNZgpwQKCJqS9nGVW/NAXKlIRyJxNng6TfID6nh7U9PFmc
GYoL8OYHAkQbCBdQ7YGU+NIQdFRj3ehGfm4arz2l4/gp1wtj9wZvAGpZHFogXlKgeWOsCyfi/FyJ
OIxHcUjj4mmwTMWVZ8sXtO3BYQ8+fgzjSBVOjWFSCTBJpObyc1lFO8h2v2G11hakq2jqsXa2ogiZ
2W73UVTtmnFUrJXCCXnQtckLoO5KPBUgvh24Wb/P9Vxxd9+KY1vH1wYQxsIySeuUNhW0bmKsk5Z8
a+Kz0IhfDPuMPb7+q6/MyHKwHXAMZcSQwZx82OFI2w1A2U3j67gc/938azPLVlplsQHqMLwFB8eZ
tuY+dx0AUMyHmVvfX+0N+tiAX4P1HDSLco6hvDf01hvycKAUNG71riPR+7JTSXpvbPwLM5I3nj5M
QjcA+mp0Adi6/nOqyR7Qmm/XvdkIAXCIelCVR5EPtyZp25czKTJv0gYI3EanzDGfWOF8LbTMj4ao
eX0u88C44VKQvhDQaEkv08ksmOVUjf1hGjS/LexzTw2/6HoFrm1j46zNkOXvqzhIPCehmH3Kw/b/
SLuy5rhtZvuLUEUSXF/JWTmSLSuyZfuF5SUmQZDgvv76e+h8iWYwvIOSnIckVVOlZgONRqOXc+ZP
kxHfN23z1xsW7UURGV6RIa3igYcjCwer3bXNZ2dC9m08eZrinlm1gTM5UogJ/NqyHjIBOXb/q2zn
QzNo2yR9Hej474NzvmCedMdwHdSIjp70R7fH5BGZf5S0DwwtU3hlhTZyIGNUAsQ2DEFmy7aW1WGA
8Mi7n7d3ZuWVdqGK5JedvCmKuSu0IwX3xmg/mnm8ocApdae/DB0AiJ3CtSlsTeYm6+MY6LSOB1sb
f5Iiy308P1Qvz9Uj+j8rwHUme+k2Gz2vH34H53elsZ3BLmq6B253f3A8FzlSVOMhxeZqng1dymNW
PusZoPT/vr0966qgkxwtimhylb1N0+QU81k6Bn6q4RkIPL5upnddn3/Ma9W45frO/CfKk7Qhg0nt
3LC74+gAmxsgKEHL019/pI58cDQH0Izt0GQhb1jpk6IKrJ5jsHNo9kj97W4Lu60QWKgv3dqE5bSb
AmYgRF9sezQ7vZ+tWZUyVklZdvDMefJW6/mUUBxS7wfI/T7QWtUloJIgpaNSZnlDa+Nic0rHO4gc
tZiNA3LMQVFVUsmRbrZqzixuD3V/tJa+gI5N854VSfn6DM2CIwVQUvwDg5a0YboZM4RW5mPJBEbL
kzp+F/U5V0hZdZ3/SfFkF6Dr42DNILg+Rpkb+xOv7yfEm0NRGG/xAS+C5Kn/qLWMkZlOd6yneYMu
hE1d9yePqGBvVv0AKHh+T8wtPUuXVpaLkpLIxisdOC9f03jYWKn3PjY7AFF+uX1qVlfuRZLM6uhl
FXC+KFjhSvHFy+5xs/ndqCIwXheyvNAQ1uBZKPmaYQbv+EyK7qhFwzYxmqMV6zu9y45v0MVDqLY8
0TAvJXmAuBtnAaQ5Dm7ryZ/jAvQNk99XqrLv6sE5EyPdodXAW17nfRb2UwVexdomLNqTMpq+3VZn
1QjO5EgHtCVjVHaY4w4rl/BNXXpRMEdztAFfnI66SB8pXjsru7RAlmGLKMrZ+lX4WabxRGfAWlYM
Dtoue90fJ0bCSXdVw9Yrql2Ikpew5jm1aNqB76J76guAymtiCkxhbRgaOhVndlUY3tImBUIfUHAl
67NLnvY6w4Ok0Mtvnt0ehA7co3bci6n5fnvLVpcQWRz0OKBKpsuGTrkHbJgp4iF4wAIeIb1qf7dc
1dNnJYgD9tZ/UuR+AMKquHY0pKMInQ+R6211Y9Obs19Hz7MVvbNjhY9YMfgLecvvZ3feULU1TXOk
WXkHCCmHbydmbW4vnEol6ehSZ04F1w0YhJWYPlJHj0ixDX7a0TtWO18JT57Smh9uC13XC3jI4G7A
HIP8TJlyWnqNYfLQiPoPZT8hTdmpMserxrdgLv8jQ66/xBbaxz1v4qFtndBXUGkY2aEf9EqF8bxq
eUgbYc4KlmHImSOjJhi57A372AOCoQhE32TepkLHl+ajiEZVE1+rS3cmblH7zCQw9Zzp43JtAA+6
3rdcP3K3GLdv2B88uSkOEoIImcoqcfPWjrnVHouJbcGzsWOeoQiC1pftPxHy9uijxt0sdng4pbZf
xsPfEdCd9aJR9GOuL9eLGOk+z0ZMLxRD1B6NHsQ4ebsdvHh3e7HWNMEkCQb/wNaBfIXk5RJAvTcR
gBaOI3OPJm+BZzh9aPTsDWcG9TbgHmFMAbNxy2ecbbypRfWUJriUIvY88g9tqXjSr60Uhs0o6r7g
2YG7vvz7Vt8MRhohVJgw2QdQpb1OVQWD1ZU6EyFthlYKpF7nDr4mzfcT0U4lH4JI8xQxqUoT6fru
Os1wkg6Pn7R23mt1tnGGQiFi+VKplcE7Wyy5xXPoMBaVgQXpSLNGHCsnqwJ0r/I7kYCPD+NSre9i
VFKxQ4rlM43LHRorMnNrSR/1wzMl5Wao8qAH6+AbzNkEHBUSr+gCkG/S2hzN0omWQLsDnRQxtwUZ
Ma30hsEbsGa8iJHM2ciGHMM3BWIsHROIovlLG4cDsombN2iDIQCAy+jozpKLB804lQKTa3g1dnHA
C/HYAr+G241ia9YuG+QocXIWqGVDtgfeWKKaAIwfloi4P09x/60jufFIMLi09+Y8eoNWwCRDewE6
IDGVLuUrAeXWk7y3WzSCTFuL1gGh0yYn8fb24q0dJAxvoAC6cPHhbrs0uB7YXchW4Jq242GfmjlI
XIkiRFw7SOhpAoDu8kaFQpci0i5Kk96m7ZGzJJiMfpd0jk9re5eUTuDoqtL42hEC/jq4GCzodDXu
xTiITjkYscKmtyIfKd/Sz3U++u5Y/3r92lEP6JsLfQsoICT7BqpEWXJR8TCGJQTVNJvbnveqcH5t
h86lSE6bWKmrix76YN57kznte27nb/AH5yKkHdJ5M6AhGUZgasIX8/e5SPy+f7q9WotLlv3pmRAZ
N0svsy6iVpKFyVRpJ4wW2uAXH6dHYdhiI4bOCqiYi4c8qbWT50Wvg4f9nWfGZPJ/myVXTlI8VQer
oDwshvcjhpKHV1JgXUuQfffYeG7qujyMDPShaUZVbcAKX+3ivFUhvq/bBFjNwUmD2XkqOYeKic41
SG4+ciPUnE+W9XB7r1bPEILCf//+Iv8sEOmqGTxiUceBxmQ/uuXP2CTP7fzhthCVEtLxQZ/iaBcd
x3pN38aR3fM5f/wjCaa0TElqaEykv/fc+zxj3j5gmBLav17Igu+DFrel8C8TYVsusCcAb8ZDzwSm
aMc7/dDpuWJD1i6fMyFyXNBoIwZY3bE7VvHcmF+mlERmGoyuY8/vLEBeeKdpcIzm423VVqVisg+Q
KMiFXb3htCqah9Th5mMW74WZ+zQivh19tLN2+2eCJB+nlVyLLGTKjlqaPDR9/n7upsCw0Nxg9ZUi
yF5VCmE8tEIrwFUsnybFJEgGyMrSMA7N3PtuTA6mIYDwqKLRXLNw80yU5BFiSofe4HDdSen6hj1u
onl+wxvrXIQUCJvpSHKQmuOZ3fRGkJvlewaSjlOGFKdi3dau8TNJ8mvO0nMzi2ccJhPsmVW/MfSf
GvsocgA7KnJlqzuEJA96cBaiFrmDYhKJpvclvI+uf6qrQ5sMvl4+1J5qZGbNy5lncqTtaT1NAMyo
5WErzMdkjrZOZn2IKtWIrEqM5IWaJJrz2IU6cRFtPSP7oJPiE8mHt6TiztWRnHZDmiFKjD4Nk+Fk
G3vixIHHT22icEWrdnC2aou6Z3dDIcg8sSnh4FwDW2u8s5N3MfVRiNhorWpqS2EJMiCNcKdMm0BD
hkG+fdb9LPUnjMU2kSq/s3pOX1SSn/d259lxM5uItQ2ySZLmiKkthYdTGIFME5bXGaURw4yMPT5p
bQMsz6Nnqnh6VHpIFuC1c1K39YhQMan9pqvfEU9XNJ6u7wiAa5YQG41a7uXuT1PiDl3rpaHVmr8w
oYJUhbUvxvqZ8kqFa7j8rZeIESVFXF/gDUB7P4gqwH8mHRyUZEjVMnMEyyMQp4nTEUjquJ8XFXAO
3WnY5TyNgObhdIoujkstryVLC6lRBqdqtEMYm+z95Fq+mw3fbRr5SJkpwofL4/SvKDAYgl0L/eKy
khm61btittuwqEGrlD1M+XuMnPuiR+1DkShb1+pFlKSVBTCgOK4XrVznS9PFD4OW1xtBm83sAHz4
9pWu0ktyE6UuyjTjoEw0k+fS2w9JtU2856g9ac7rHpjXS7jofeaR7BFdEEnlgLzX8o4zYADEmD9W
ZrPPdPfkTuzzbc0uj/K1uEXzM3G0SCcnzglIgnTtyWrEZyduv+SR+fxnYqST1uR6BLC7YcD8P99X
ZoVJy3nfvRLz61obKYAAU+so7HgCM4JTfLJb/ZMWxQen0z/+kTZy17IZ92B5KMFUQHMLaHfTwcB/
idMfbotRmLjceDG2vWGJ2mpDgLwGWVr6Vj75LP5k95/+TJAUO3iJYLwwMzDZx82JRa7PTQDseV44
8/FVId7/dggQ8cgMg7pOk7vXTYqaA6dGG7KBvdfHByczPtaF6hCtrhyg3xDiobnQtKRDBB5uNs85
n8Io8QKiV0E5lD9EVew1q1YFXpf31P80AjWCBWHAtJPf4nOPOWWmwbSnSaeBDXjCvWe8EvvpWoq0
RVVmsT7RQUk9O6kP8oq8F0FVbz2uWrpVh3CmjnRPRQ0e6UMFup7GKwPEszuRtxsLTSa3TW7Vo56J
kdw3tbvR4hFs2zB7PxX3I7+fmsFn4r6zFKLWNwjTjsDNRv7WkHyPp0+mNhZVF6Z2fUgqPIyySGdv
uSFc1I3RA2whdys1ANsDj023TMewq0nY0KeZHjS4OAp0C6HqX1rdojNZUppT75C+c3o+hiMIfF3G
dsnkHcqhUCTSpHG3/9ncmRzJ5iLU7pKhgWXTSd9YLZCFE2eXDr43JyxAZDZhKHIQm6qL/dGbvgOR
6mEyDMXurRqKay/LCjZN4K1fXlDg27Jz5Mm70G6/pXQDOAI/dr/V8U4gUL9tk6uGciZK8hoRycbe
pdhDLYqCxjR2Qky7PxMhXbek8FgF7jWQvbXNfq7zO69QwfMu5nwVaJ5pIZl71U1u2w3gOdLt7+5w
MNn3EYx5uXcfO3tMlGxvK7Rqix5aMOAWMFcn026hKtol0cJXBgad0yC0D4RPMSbmVSS7KjmSVhhw
aeDRwerM0mdLHLUCjFiKmsja9mOeBo3vC1MLyhSXlqbb85javQk6nZYBw88OajCY316ttXvpTISM
JtvRvh0zrcfeTFNAMLNngHKhHfmz4daRwprXDo4NWjyUKmxMccm9HzBlFJM4vERfGt/m0kLIrx2c
uPrVUO73SUkVN/u6bi/yJG/Bx6SlXT902CHnkzc1/hjVn7uO7Z1Zhee3ulMY5gT4PUU7htzEZ3kd
YLqytgvRCLJxKvZu4LniabhmbxhJ+k+E5GOLLLJb4OOC+2Ng32ntnmZskMc0FTPG6i6dyZFWjY3A
TB1tCw6BNUFsP1PQo9d4opUb23l6g/GdiZJudtgDNYpZjHi1k72LyUd3tL8DOt6vUlV5RLVBy+9n
r4qetOhwIKCva+tkx9DAa+dvOkpn2iwbeCYCbz/HGXJEQi0IN7T4fd97z25e7NCno3hprjnUc1OQ
rgVDc9q807FuGFI9RWR8bhMXAGMg/AiAsL2zG+o3pQr1SWV/0kUxVMZs9xZ4Bgkrdk49+pFun8A8
s/8zm5DcaonUQBsVZRdqk/bglD14Yq2fs412tL7f3Ba1rhHqsgtGMBpWpWWcq7pzuxaizGjaZs1z
PZbvMlsFOrLqhTCE9a8Uad1EZDLNcHGe4phvWvIhE0k41eMOhIoKD7Fu4y+SpKUjbGoLwBGA5rTH
OESWHwe9UURgq84BxLqgmkFzE1pVL228YBpSho02YAb7waCFn/GnfEDc7x1NqkhTr+7OmShp3Ro2
Cw9F5S4UI3KfJNm47viOu6niLK1uz5kYadGQy8iRO2yG0NaNe6E1fu01hwJNAVmjyoOqREnXeVFU
RhsZ4NVNB0SvMxgF+dYVX6rs8227VsiR6cpyzMmj4xbUsPCtPovY3jTZvgdMdaerGFiW1ZFDO3Sl
/msPcn/DnGVlY3jIeUVG8wEYvVuDWsdpSLaRYHd6ASiKblTBDajUky6ostb0GG3UbeiAVAKtnXek
9wKviHdcuB//bCWlC4rN7qDZeHAA1szeVShmZYhaIutjHr+uAvnPy+Z8IaX7aY5q1pkG8nkjqd9X
nrMFQdXOcuMnM7O3f6bUcvDO76mxAokeEKxCUzxoxsmNmE/1Y87fZIVoSkH/KFpgZLrJ1prc3Ezx
bC+FOHHT3JTjsK8d98EW81vuDPoiStJIS1MTng8ZypF9rPin1u02uRM2kSpVtG55L3KW389WjnBd
z9MR7/aycoNa8H1pZc+FXd2VY6cI/VWiJO+ngw4UCMFQic2HsThw+oO3qGp8eospvCgkOb8Yida5
aGF1bentrIrsUl7/5fUmgNBVOY91hVwD8esylSyPOKHKNFgEpPPhTG2/nfRjObSboeuD3FaJWrb7
2im9iJK2yXXiBsOIEEVAM58W7juu1f7sCsV1qxIjbVGk2WkFsJgBz1rns2sVO2BPZf4497vbm6SS
I22Slk5stJsE10Y1HAFo53eG/m4SleK1tBo9gOUSrasg7MSoy6VxzxOYQkmpD2FmJUFreZinUWEr
rIoA1TkmrJe2GnmmziYIkdFOgSu98Xaz1yB8VMF3rJiZA8ZRFwUfsD9gpFHSwq0pRdNaF1rk62A/
5KCaqcctr14HNbj4a8/AUJgHRiBoA1GXctoJY21Fj/adohp2reuCWY9iaCtVuIHrvfcWXmC0+IPs
Fp3L0gVUCmdqDFLYj2PUkn3KYvCiuxZ/MKtaha6yklzDLBtolcGiBP6AKxaltEBfgOfM5iMOUECn
Ai13f1Ekaoh9ioYvvWNupuhbXjrHxuO+qbWKfiV9CX8uj62HYQPwZ3p4sttX+D4Tku7wD0Od+JX3
IKa/8KjxI/6eziSoy3ujf3SSR1F+GM2Pddr4FTUAfPijNj+7Q6hZ3C/0Zpdkn26fPYmQ5vc+o23T
AfYZwJoWIIXLfY7aLu/a1FwAtszQDJqgCEjQhplP9tk23hFFNHp9QkDDBDomGBTs62qIFixjaExt
Ku/RiaftHLG7zHldp94/Gi2XMhKXqES4cqMtEWXpkYS6CQZ8jHuz1MIkfr69aovnk3YSZJCL2SJH
CjQFyTMOXdzGUyqKr471o4pG3xZP83wAJeAQv57g3MMEIGwG+mB3fhv12ZWcjyiBkDQvvnbFjzz2
PVTJebV9vTpYMVDBwwVigFKK22sDGMEzTe1HAsTwtjmMZheYrPD17g6sigo3vHLibWyKs+A2YFKb
StGt3kfDZNCcPlbzfsyYL4YP+es6gGACHuAtqIeCF8Tg/yUnCayu1hyYaeKBUNybOd/lXX1HM5BC
vnp7FkkmhicBkwqURVkb1nl5CSJvE2De6c+275/qMWZ+0ue721u0fPGFxS1ylsF2MFWh01rmjSrc
ZOY9a5zQSZCELyP3a8+shePoCZCfr32YQhZ1kC9YyL6A0CRdlIVbwE+XNmTN+kZ08z6t9f1gq6C8
r9zhbzEYPMV2oXtBbmmZR5aiQy8yw6HqTwPKCyBk/jqN6S4qmx2l6R2p0Mtnfb+9kFfmB6nIz4Kn
aukMAXLIpb+rRkY4sA6s0Fmyf2zaVUa9ZWmtOFJr+wVcUeyYhTOrye/GMUJryQjYyTAG4l7HyN5I
zM8D1jLPxGvfIb81ehElHSjS612elcQO54F0vjCH5zTOHtxpqoLCVE0yLbGYbIfm71sU3XWg8pSe
cUPdVVHRVG4YWcM2xexp0osdLepgLn6Btd7PwPXyhg0zkcECvCmuqGuMP4ChuRU2zOjafRHVH3QG
FgBHlfiRoIj/8RnmmZzFcM4cbVZWnCaidkMT88/uHPZk+Cw4Okh1trFN5tfVN30an7pJNbV1dZlg
/3D7OhR9SphNdSRnFQPotq1icLDYwiw3NEL823WnqnXv3KH4qnVE4YDX5bm6jWk0zLvIW5iKHnfK
MDmhmfYAfpgyjIe0B9dIfrkjcrvK8H7tKKDZy0F+CdHP1Ymb57FhVmraYWLHbdAU4xemCxaIDIsK
4GUV78z1AUcJATg9oJnFhQaMo8t9nBFYuI5bRGhjjPbtNISNlu5KV3XFrIlBRzM8CPBPcQVIB4F4
Iy+Hpo5C4IKFfa7fJbx79or26bb1Xy8eBqxcDA5qANxF0U863JYOgtRZGAtBT6Xv7W96MTI/SzLN
1yLWKY7a8s2Xh3sRhvDYxsCtA269y6WrhDBYxSdYotl0u6Fvn5HzTw6v1+if4AxVJKSNJQdsp1Tj
WQneLo0l+zjWCJqol7x+Sb17oqvIX9a2CScL7yykc0ExI20TK8SYVfXsIKOR5H7agpUPcNO+Xqtm
4q5vM/TXAJYFrxNApntyqympyFgNmub87BG3ixJoKuhtjXQSgOthZzhHdxiBgqlCwFpVz9WBF4jJ
FEBrLL+fOS3u0ZZoJLXDvicboCcf9LLxXeVttioG7sICtjA6iK72DAgAeouuv1DULPOdeQRurPkN
jV/+620DbYyIeBcGSZSEL9WhuW5PlgbboMb411w230puB0UXfSmN/rUPT7w63YU3jALNbylBX4rC
QwwwiF5ph1ZV3U/Vt2Y0DpYpFAqtnSjYHaJq9LviSEm+3bLEzIHY4IYZn0s/BgLApig0pvDoa9uD
YwsEayyadeWLsJYNFaDgCyeW3gnSBUw373N0r71+d3CGEFnjkkKAKC1ZNPMkTkTshW0lnkALGzKL
3JkAQOkyFZLPmkYYtqIYXART+FXPWp71hDA9IYCvzh5N4tS+F/W7WYkJcX0X4hGHXBCqmqARhTlc
WgEhnkBOOvFCp3Z0v6fkswN8fjvt7kRRHZzRecsSnsmT7MHtB4DMJ1jCielZ0Lh16HGgutB69nmn
AhS9jtUulZNeqYk+erzuHEQ0FUuDhkRBR8mXHuSkIH37leTPzSshjJcg6lKkdPlmeJgIMcYk1NGp
a7ruIQcvW2XWvt2/jnr7tyhwbuP0AjpkqT1K2o1aMvS6AUzRucgPcWYEAoxeeq7asesECaa4LYDW
LG9WOD95kNYWjWl3cT6BdC31TTMPRq7tHZYHA6yjQvgSa5hEjMl2MKMtbY2AVfMxJ2x3+/Ct3C+Y
oTJ0F0fcAQaZpO6QJb03FbUe8hE1L9A7sOohr77NjvDHoghYKnw8UBXmumJBEGrZOgomOIjyzGVj
US9P8MANNbcP0pkHnvNVA+yxhUqvLb4W04/bSq4ce6Si8O5EcgWeRq6+jijBz8KFvKF1N0L/npI4
KNlft4WsKgWzAVcVrAalvcszr3tk5Do4uEICAGSzfy8ICL+QVun7b2W1szoV7c3KHQBBuNMQbOs6
rPVSXl7Bruah1UIRjZu8ru8moz28XiWw9S2wSlg8V+63rAStoskVE3g/yl2PYgCN42DyEr+g+UbT
a0DVqXqP1rbqXKSUM+rbTG/todIwXNFtSBMPfokhZtfg3/9INXmYK05xtWUR5CS8eW+IxOfg9KFO
GXSkuCMx2+pM1WagUI1KYXCrRzhJY62FBK00U5T8qB37jnqRajpJJUcyDNGlhM0EHsyioLcovFNa
GIEDENvbK7gmBocJLXZI5yApJtm7OxV0rKdsDtsm2QrCtoNoNuWQbW6LWTPzczHL72ehKOlAn0cW
bew8e4e2tM9aXCvMfOWNDpePYwQ36DkaCiyXMpjX0GHUKz2c3TnI0LTF7C8tCF/T2t1EvdgO0Uet
T3xjroPbyq2u4YtgOVokwM8BtV0xh3XjbIwq8tGP9A49n4qtWleQArYBeTdARciJ5dhorRk0nzoa
Ipt3U06AU/VM8/mA6u++F5OPVtMgtg5MVzXirjlFPC//E7z8frZ7jjeRWtchOJrFxknzQLAvxVD7
0VAdRRkQRyhWdOVhu7xn/xMobaVWpTq6qmEuwpw3cYJEUhMfGysLIqIC+PiNryS9a89lyW8zoyOI
/Up4/CHVt1XkfHFGcSQuwC7dZAuSoV2atPdzhFas7DR18QHImw95islU0Sq0XrUj1AWBVe4BAkTu
EM0wrm5UZUzDQSPOPradttlYQONPfcOIYtVY9FrMsIAW/CtNcjCDUY9F2+C4RLTb1lp+aI0ySFFF
GCZvU6CtKYt/5SAzuH1WVkyJony+4K0CqwfAKpemVDl9GomoNsJEM6cdzaZi75qFvhV23u8qoeeI
lth4KKwYQdRt0SvLi7F/lBXwIEYZVr4swEuKZo8OovENZqi7o/uuHkYz4G0aK9zdiv0Cchog2hgE
dzwgHVxqOXZ4Z3Fi0RD5fhGwbtqKKnus9PGuq/NUIWxZMsmAKcbNUQIACw4qy9LpzDkXQEZCXDRV
rd97H1skgfoeizs81kS1f2vC0GG51ATR/4bkwqVmvVuBAm2C1Ygm2VjsY6N9dhp2ipxwblVQZWsb
hreXoyHbhOhIfh/HWdeioK1peFJqnyoE7yLu3iM/4N+2i+WT5fVbcOKhDx6T1zlBMTuVzSYDYHJa
APidbTxzxRataoI2IBdkZQDuN+jlqsWagzED29Iwasx+Oizdpo6LWjZRdamuq/IiR9odtMVqUxtD
TuM274Ymots0YfH+9nqtKoN+I2QTQEhydQ25FLxr1mwiAkr6HYbH9tFo7IFbtn2DGGQbgf8I48Zz
8HLNmDtYZdRAlywTe2JTv0eTXV7Fh9tiVpcMDwrgVeEph1zqpZgOxCAji2FkOoJw7jRPrHeOt0Ws
LhhiErg7rBdqS5ciSoejIwd1oNBlPNmy2DH8esDJNKxZVzwE17TBidAQ7gOd6KoCw7jRcifXaKjF
PDnSpnbvtCwpFFuz5gQogOQwwoWXGLqHLxVKxrSdunwGf1jznfMfwnvu6QeDHmitGDZaWznqwaXZ
qA7A2iRBbLRSkM+4NOz6tN4VZWJsSdOC/E2kKuDetZUDIg2yZBpuCWRpL3VCs6gXxTEu3xYdvnuD
pO7WdoWieLp2L5wLWRb2LJBqDGA1Y07CCpvcSh6jpCgw2EJA/I0yj19wQ0VfqVJKMu7GKLjujLoR
DkzfAZv4vW7W724bt0olKVQzHZEMTpNi3cr0HtNhvh477zAJsAXvruICXzM7pBpMF1SJgAiQEwBZ
ak5FKmwjBKruwzjNW+RUt0IDLrkzF/s4Kr/fVm0lQlpSpijjOOhLoTICtoMh6cVvGyGmW5YBO1r5
3ULGZoxt5LsVQkI2iDho8hHsxVoh3uA2UD7ChQasMRvtCpfGUjvouijc0gwtq7T9SUyTX4819ZN4
UBElr60sqmFg7MPFjgyS5KFMMrCS1hWq7Ylu+xWbvnCHfQNT4H3DrcJH0n9ze2nXDvZSYgTaM6Av
r9Ie1J4NzAtmZsjGMkQTACYW86QIal1VtVoThHy0C1IOUP2itn+5iLMzJyi0w1XZQ7GdhnzXFtYJ
PWXb2/qsnQIApcNL4SWNt5l0weNllrZRouPB0tNN0pNtzbMHTHEHbV2+4RR4GrD7QAyO6oTMRU/Z
VM4osuthj63StPsO0DUjUm6z+SUuVMPUi43JsdG5MMkwxpLmnZUhtoytKGAYDbYi4PNEf0foBUpp
sy1thTtRCZTcsNUTCx6+00PcbfcTC7O5CefE9jkvAz5Efg9GotdvHdDIEGYsSHtXLUdR2nWjOSL8
G8De1qTPDBQEJgC7RxVoxZqNoFS78K3CSJDxuzTFaUg7NnclDet8JF8z4MXlG3OqKQrdjSsY5vO0
6u/buq1Yv4m08EKSi8IjLrZLkW1KAUc1VzRMI2YGUTeCM9kx2qAl+RtOwEIbBdgr1KIR6Ejeyukj
5Pc7AlHUGv22p48zL0a/6dNt41ZPr9fLQAPNEq8BVlJ+KTtdksaRB/dRGPkQAKADHYPauPFie3db
0IpjRNTxIkjas5SxIkUhED64w3PET0bdCmveGPfFwr+SzvOwSUoV+cbargH+BvEbIjjU9qVD12t2
VicJxb1jkKcs6gJEQbtq9BS6rdgjcDNxs+DJg1FumXvYdtIyarXBCKPa3gDrbTPY3ldil6EXNYq4
Z00jhFawxaXbSZfbdLyKNZpdQCPa5ochsw9abAU2Sw+3d2tVDPpkoA5gBfBsvDT3vndSR4DwD/12
YhejGyiOQWIaj2/RBmTK6IbEHDzW8FKMNWWxYczECjPN3k6NthMN3TrKwfE1bRYmLjx/0L+FIsul
mISNQ21z2F6dISVrFYEx1QdvdhRmsCoG9/Ayu4lZCG/5/SwmBYxcg7aOWA/TItobgAO2aroV8IK3
92a5aKWbBBbwImaxxjMxZuJwtnQKhH1kAFywdAGIRUSrcOYr1wdabtDWiYZxPOnlZtXCbOwqijgC
mSLeosbjt85wnzAr8yOj2xvFFLRgifdvq7Z2kNC1iml7oOkCxV1yfXUPBjhQSVhhkVRkk0Xz1hr7
5tPcztEDE7Hz/ba4VR0xRrAAQqJBQfa0kadl2VjGcH6Ce48114BmyJHyNouMbHk/jyeNO/zYOQlV
uN11RV8kS7G+hm78oZwcI+wz976Kmn2VdSEhU6BVhmJNV80FCTTU+1DwA0vwpbm0VV6hz7WjoZ3E
ZN57GnMbf8gBQ6ewGJUgSSfPy2crzV0DnLr9DpdxgmAqU6Hn3RaCjpJLbVJimWPaODTMugwdn6ZR
BAMcsyIyXN2ehUYAGAMUliipAvRONE93lhGa3HmXYeIfpr7zuLtrY0chatVpvIiSk+YuWrNKjKrr
YUXFhqUY77UPkaXCe78eyoD3c5BjMDT0aKF/QPJNRqM3zWQTaOS5ZdD2uhcAwpw+GYUQqCsC4hnY
d+4Dd3QbcLixF9BBJ5s0ib8yJ4oV0wlSLLAUg1F+RpIV6YiVpr5ey1IHEUZzIpr5caDecdS1B7ym
NiLNj32nqiqti0PGcDnq+JdkMzwaorxpmvaUleVfndGdDHDDA2Zmk5ca+iN7ReAtmeg/2qFXnS7q
LR2nlyY6aWnmacRtT4x4W5L1T5VQYTioREhnep5orwOrEkP74mfjYVxBxYwmHYArHaQDkFvRiEbT
FgKyvYsn87AfPwyqeQjJ9P8Rgu4ApIjQa3+FZYUcRNFTCi2M+pHlPusPrFbM1i3feXZXLiLwmMRm
LKPxSIEuep7dlZY9mEbUGc3J3APvadcf6H7etvvmcPsikWeOruRIe154RT4MYmpPQ+C9Tx7mDap7
7q76ageoAw9+tfH2S1/k1niOXb+9Z7rCi6j0lAyiE3yKvNxsTn355BkPc9/4JYa2df008wMYDWPV
XOnvh8HVyqJqgRgBU9tXDkX3WJKIqG9PgCLb59vxEB28ferzTbzJFMrJvUH/rO6ZLGkXbbtrGcOc
5ylNNvpObNId6tG5b/rgotQ2dTA9D6on5opton0ZePsg4ECpS345ZD3G9gmqJadWdNOmKtnooxWP
3A0E2GS3jWflrF2IkrTzWExqYY7tyS2BgDdyDLbM3EWMBZv+VbJGZSv/z3K+6CYZq6Mx1nRu2Z4s
397rO7oZD9PDHMAwA77xjqrGHNVSSraZmW5lpkZUn+LWNMHoGf2dl1jT2XVUhrK6kkgwaksPPIbs
li85O+12hXmQ/yPtOpsct5XtL2IVA5i+MojScPLOxi+s9QYmMGf8+ncwvtcrYXiFGr/ZKrvWU1ar
gUaj0eEcsxqm2KKZ1+dfyUDD2fInU0aDqe3qdCZJ2LORuV3WjJgfcI+m5mENqQ//AsN0/bU4st+G
P0agbpIcBJl+wsbp6Vy71ahN8ZpFq/pSap65HlgRXbdHmW7Cfq29XraFzVhcOWqgVMqXmmpx7loS
MTt3GHCj/2yWcMWQdum2ztUgxtjiXm0+bVslESHZpjdwSkXbG1qT97jx7+qT5X8b7tIw9wFI+3Jz
zz2VzC72NshBIy2K8rgekQK7NECamLXqDM4W203rsfboKqbXqqG9SKo5e2t3Lof//szQ3XQqLKYa
MIT0Oc0/TbLZTm5IonPnDeImRgc42K2wN3pqdbOlY92MLOzq04zMmtl8zcYqhDbvt7YzUWLLj5tW
mIYoFhaPbfWpaJoPc25/rNb6cF2MGAC/3iFweSpotDgOmkgygNdsjxyNPcVj0FRBejSOeVRQtAR7
Wlgd3OCdrdVv5AlbVC06W82UTLFtH5XqpCRh9z6qGzSn8lGmM5UEd2cs6rz2lcniGT3o6K7+otf2
DZ1Nv1qLd2LOvJElOLyaFCxHQmiL3TRucwD/fxwmz5YCFUq3iVvmmWWPPZnUDROKcR8oD1pQhmOc
fe5Dcpjv3MB8uW4Uu8f1bAFFTzfq6wz0Uxb3ifm5LvvaU2h6zBPltutSWXME/7A3Z4pAGp9mBjSC
oFk2jInlLljBXq8C0/iUaPFCcQ0WiVev4Wa/82H5946dyROUQ8pkxVwaDJD0t6sZZuVdmcj8K/dn
13QS/ETigNjPXODvONdjMdXxYt0reuoxVNjGjRzHrbkbUT1Hs6/b/yqWr8kqY1bY3cM/aorAg8Dj
7V3MArG4sZp41gZPm+cT05zHIdc+XDeXXa97JkpoWAVDH5pTWwPmgjYNNZ9utiSXeEOZCCEhmptJ
laO+MsXOeFC2BwRN11XYvRExJWgh54XBcEvEIehJmmYqBWEvQFNCLTh1fha0x9xnvuHf95EbyOYH
djU6E8h/f3agGUpsep9C4ATKx+bnVh+va7R7rM4+X3CCHdJezabj8/tl8xnhC1c792r6M2MEHZaW
RNzuu+d8AQVHmOhbYyU67hESsVv+oiQeWtyj3s8D9/1pEudclOAxqkYbG4svXTfkfmd8oXXh5eDJ
sg3w10geyppsHfnvz/Zpq3Oc0hXCzA8A7wzngPiZn4ZlZCNe4tbR+0uAdpvIDq5vINfijQ8520DB
h7CqyeuuG+cY8wHT+BFwBdv0NDgfB/Z8XRC3hP8tCCPjlxrqWl7leZdMcQEakTFe1a9JKcEeuW7s
yLddihg2jD/Oy4A5e+NrVT9kTBL3vTZ1XtNB8A8rkoVb02KXrLvixTgMHg3KKA8rf/TGkIXZPR4e
fha6L9eXju/BNbFCXAvkiv94DSR2T1M0H6fDcJKnUWRiBF9B4SkY3tdzrN4kN0NURkZEDvRmkp3h
XUsAejoaQjjmnJjebZNaXQATOseFcjdP98gS+UvHy8YYTQwd+9G1v6Zj1OtIoGzHVPmuNou3th+v
r+nuM9z58y3EzK9WlVVBgVwVW6AEKrJ7y2q9Lj3lS4yOPd9wH4vRX+oHOj0oSOUA4ltSGPgfXwCN
y8BvQVOoLvgXzLGWRjphuUnUHNkhP2pxH4OeIVCDOVKCxL+u8O7h4GhN/xEneJgcCJn2qGa4epK7
dr2djcP1z9+PHdHjymv0eP9bgpWOdrkqJp3n2LljB/PAjoo/HKpTCteVS7XZtSHMA3MYKEzJ2YLb
UgZ73MC9Nsda+lyaHuxFUSV2KhEh5q3rap1cmkHEUA1o1zg4PepT8+/rq7Z75v7oIQJQ5U1ZkxKE
DDCC9DhE49GMtLCPnPC6mP+xOf+slyN4rqotNNo1UIbeIvC4ZUfjfvbr76bfRtSXBR0ypQRLmNjS
uGSGJag3/QnEUcflQA5jJGtH3U37Ap3jv0bgCA5rK5PWrXMopUf9YT1YN/l99awFeYiObjjl0icP
7DdBa2KAYdDH6yu6e5zOZHPrObuwe9K0aedCtmHc2vUjk+HNytZQCHTAnDpqTYnPJ1ES8UCnDZVI
vob8Y95cLZjYRrkcc/UoUF2qURtqPuN8bbFDWl9Daw0m39Pt3ho+X1+u3TADk8do9UJz0huuhGnS
Gndj7hYrXf28Gr8SlvqWUsQYg/dcpFyvSxMnjPD6QiseGsvQ2qACHUlMa2wZNay2KBes3nxbhclJ
i4AVfZQnx9+aATH4yDsYDVHpwAJerl+WuGwDIBJCjuSeLB/WRuZV+Vm53KALAeI4eruywVVLHp/p
fnsyXnOc1m0bg5H+FbqMSMpnO9cSBKI+yB/KGuAkBIsAynECyPANhzci0RqAmOGh+GxGoOYLVCyg
1DPxoOyNgoD5wywNHvvA/7pcwX5eNdp3PGi7aU/Ep0iHq6fm5MSp9NLYeT1w3f7IEnZLN2pT60bI
qm/RIufx11camZERtpGsY3nH417IsoV4l5RJX7gmrvch1A6W30V9nN9uBy1Uj4n/zk6eV3tHhy+e
25hIwgkTPGExOiZzQG4Yz92TQyuvygBlJYmu33okKHQmQ/B4DS2b3JnYHLtDh57JoGhfGhq2yPUr
Ng26OUqVL//iGJ+LFJygaTmp3nc4XVv909GOLmbTSwW+NnC37G6mRzd7zFaJmvsbd6anEJelWzVo
1owTByxiq7pPUdxSaB2UToxRAW8eQCA5g++nRC3lYZh/Xld515+cCRdOg4PBcIzwYCORpUrVWJkk
D823fhjoLSrHUOEkrBhNvDxtKVVHY7RwrdSG4pvO5JnWl6z9geGurPt2XZXXlmTxZJ/LEnYv7ex0
ct0FujQ/qOJbM/P6PmzUl9RGH6z2srrRYB9A7mLAoMjgHNYEtVq9DY31R1F+qJRjOz4jcbZUKv7z
6C35bZdI/OveeluIilEFR2fpW3yFNZ3AbgkLY6QKSksPt1WWeXx10W/W4UyGsKeDmttmZTU4nAfr
iR2Iv93Vt1tIfOsGuC+RFWyHEmh6lmf47Nv2WfbC3zXocx0Fr0et2jLnRZ/jtOqbh0xLiK+symEh
bMY4e5c+aquzopOtfsrb/DNYyPuoBh15aOfo/JLczNy+rqyFeDEXY9FYbMRaWGqUuQcddToZhsS+
vraK3A3qJ4DHFG4wxe07cOrBUc2ulx6niEeCo+mtPjnwUoMsT7SrEiJBdGvyOEp8xxXUrudZhQk1
yWfbfhoSjFlITu3upQwWnH9kCCa0KAWme0GdEK8H49DdAOrraH77++IC3smNIQlud1XCyCdOL9BS
34x9WnQu8ZLDCjp1uwWDVTkhhiUbz3bLIrzuJfZEIVODEBR/eLfIpUMyFLdRm0JFuKHcVjQA6esg
677aF8EHIjm8B6ZDLkWoqNZNDgBo4lw9dvWtnd51gyRqeu15F+0aJvePDOHJ09boeZ/XlMQAMaVe
Y2u/x9VRABQ4b940wN81aHo9IQ93JP30m1XjD9sdbc8o0D40LNMSbOh69PJhrIK8G56VpLHu+4Iy
f9KMO6c1aq9NV0wRWKYky7l7Ws6/uRA6KH2bW2lbLEhJq77+fUBMpJ+sB83vvfGj8fX6bu9dP+fC
+FadvZrUokFvFiVIFytloI5zpOnFYXaSX9TQA0MBetT/T55wBTEtH7vW0BCEsbutDJL+wQYvczJ6
GWBDroviR/CaBQiGvGRoqNAWiFpI82mu02C0xrAZ7M9ofv1cqQpoAMzgusi9y+t8NQWvYLduYw0p
HDspj+oazTJA/n3beB2MxCsKQzrCzTE6BPiQC13i4tSf8AiNs7+0SD3oeE+bJxnc8O4x/SNMvBqU
yhjydsSbrZw/gs62bz8lJLq+YHshrKMCqAyTpZjDNARzwBw2ZeAqWmJ0xJO72UBGv7U2THlsCEJw
0m6rhE1P2mr0AS4RXSJ9T0EAG9kctRGz02JPN/An81GvoCDbaAMqzPSEGRaARuWzRNDuOwdIbGjB
Qeud+mZYLLNVmibg3YzxqOftYVW0FZ6WvV6ASShL9+zp5QJD3cGch4XLQjBDAA8WuISbNda1r8p0
n+oZSuA/ru+ciG7BXzhERU8H8gdgIXTfvHA0xSztDm5qe0qextOAW72Pk6PlZffkUADD2zhdl8ht
QTjP6IPHPD0uQSSZxHrFkhpNuXRYw3RD+hccqanr6cOxziVXx87qYZ6A40ChzRhddkLRAu3NpgWS
VCNuKJqCGT2mTRF02iKxidcRKVGfcznCLWibjC6Dm5B4dtji67VR+eZSqqdyWaIWnXbgIb6rQcTo
z61745oZbuOm9sxJcf0mLTq/A47JJx0U4N5MSg2AwpjlBE/WqV7mD+jEJV5DNTfYzLq9SYtN90t3
Yd6oktHrnLXx2nzuPcw5HJBLyb2FvZMI+NU+ztUTLmBW56OCWXIj3ozpZGIAuUnzGystJO8F2W4J
tyUYY8jUUsuO0QH0MDiA0Ge18dVYLclFuSsHk7oIKXXA9YrAG0vXzQsYm9dYmT/n6oOu/p7fieX5
94qdibAv72IEeEWpJKYZM8V6stwt0Ko6tLU2rkr3I1ORazTtg6HWsvf1jhNGceCPaoK7mNJNT53R
tWNi0YguzRhOcIVkBmJLojpxPyU6aD426mWqEnet86DlZjykzfdRnWuvXLbfVVJ9txO035G+iSaQ
hnqLskher69D2G/Oy9nX5GqchSobUaraWBo7NksEZYxm6PNBjtmxvhY5Q+Prkik+6fRbIBzdlJNq
elmitagTNc8smW6SAvRTOtUOOf4pufZ3ypBArv3z1cTSlVuMTamolRVn+oQ4rSmf1YoBK5duz8VK
7qZxOOGx8LBpwAEZFOVkt+qvitOaOh3eJ1T7oTDl47KZJ4L73b/uNvfuHiTYME+GQS9kX8Vp7441
dkGzkiH1ynKvCtMb9WR5mj8/ZaH0abt7TM6ECZuUUHOtVFaZcVsbgKdpP9vdekdJ9t0tzMDQumej
RDklJX/pdPDz0Q1YR35MGvO3RvFr6Qju3jvtXHmxZlSQpsrSuWCxkaKGz4LMZ38pPthxstDwq0Be
1dsL0fhoJXLcBuZK8HNpplXn5F1B0MBnfHAnz7qpD0Xg+vkQdifObCG7Fa/KQ2whXoum1RoYtaQM
JXAn0kMk5ULzjhetsjANZEnUnQAX1QLUEh0g2RvEEpWzUhPTMBuLh7E7dnlzy1bZC2FfIR3zvqgj
cTgyQYburgNbGBRC5QP4USfjWEbsqf/NowoavXN68NXpYuT9v9LEowukbivRJkirrWhJo0kW4e5a
4LkAIZyoBloWqoPjl7me88SCwWdHwPEi/HsybrBLN//OIgD9ywe00RQvWoQ7OYPipJCoRtarReTR
9rMPl8AItyOw16/7F74dolvGWBgal1VMTCNAu7T3kbV4kmSZFoPg+M5u+tCh9BHE0VHZNhh9Gw7U
hG9LclniatcUz+QK8UWWlyrJ9JnFSv9UN/e1DDB8Xy8ku9EMgMk3sc6D/BxAL7UBq3iDToAjL0tY
h+0oK7fsvFJRHfgjRjAPN8WrFPAsWgwywYfRqI79mhyUHBB8JjtqjIEyPZdkGPYCaSCdoPMA2Tgk
eIRHV1cVhM4WRM5qWniuU/0aEHcGuEl9RZH2RHIF3tgH+g8wNq0CA0QE155UartVXmtxsrpHq+y/
UGQZ5q0+daXiZ8nwmLRL6CrJPZhjB69yuuN1+9z3J8Af4Re0hZyyYKB5l02ULjjhxQkdcZhEwmaG
65Py5ByXI5Mk6vasEpNuaB4xAIwNXKbL0+DOBTLLNu6b0b2zzYioks/fu1/PP19QZk7XsWcAUI7b
tfSLH+bwS2kl758di0RSDnPOqC6hL1x8k7N0KfRqXptviXVYdMBT06dCuQUHpWFu/rD+JdmenRUD
gAqSAAaniwWE/eWKVXZRYqg+J8+seDZY6YFwqMC9abiekZCgNkvgIm5embZhaj6bM9hTnOKkT+8k
0eb3AIcwR4MheM44lfbl19gGMrRbgfh+JT/d+ZNZlH7DHvMfayfj1NnZQn4cgBljGzrA/AQTaTp3
yfrCNGK30sOUNAelz8O2lsFP7pzyCzGCpeDOSVowRZpxMza+pqTUA5roXQlUzaGkMp7uvfq+CTeJ
dm4LKMrOm0n1tiNocGZWXNfFt62jL06HKFwfAnSHfh57xd8m4xuYZgM3XyRHYu+AQzbwz/DDC9Z8
wc8eBm5rLn2xzUDf0Zv7DHxx9han03ZnLGXQdC1YdOdgsFcQFUwezs6RZkMoMWJ+2QhO7uIrCEY8
lRswLjUcy3ryp5CHmek3vEY85Iu3oAzk7VZ7p+ZcZ+GtmLedYa862+IVxQb1q109X9doz3rOP194
E7aZPSG13rCYJug/IWaBE7k99ooSTI1CvevCZMoIEZ/pgvq6TGtc5drtbEb5Juny3jtxZ8qIlX9m
YfYzq3ADjGvvpf19jehrs/5/K2YLx3oYllozK+yIMlsAzPzROCjYbdthGk7XV0umjXCw14QoWUl7
FoN/4WCaC5qgjf62rqyX63J2dwXcIg5v2QHiBf/92bFijJlorUUANJeNhzqIXzZf/oUEBI24ZgD2
juLWpQQE5Z25JJCAAuShT5YQ3Buyk7kTfpg8BcqBWRGcinkbcIoRnP/Vitu0/zGrUx6ZZnVah3nx
G2BZJES9bdbkhEzG6LkUmOU6kZE5720Yyr0ANkUQxAPySzX1bmkHYuLRlCedpwxfNiD3M9mtvbdb
50IE8wM2oKa5IzzQMt66Vayy4Ppe7b1jzHMBgtnZbZFMLo9sphsrUsMhygL1UX8hnuPxdh0mg4aW
rZoQ34PXtgNABxJ7c559mJL+e2Pzylwrq+Ty7y267nO9BDN3kk5fhxTOwf2whRnagloUowo/+76G
zWE5rrkk77u7UXzCj7OcIubhep8dqzLt0HRPVxbry/eB9R6dJQHv7sJh3BeRG7rGdBFIt++L2hxS
CLCmj70VVpCxDZKk0r4Sf2QIStAC9e+yreCDZt9JTmn/4bq1yT5fuE9HICHo9YAbYQGUsuMp2tP1
z9953JkIVPBctQC78QbZeMpWuwDajRYDKwHJIOAPbNkWGV39YUtTT9+600jzezLLoszdvTmTK9x0
Y96j4UKBK3BB0VT2fjv/SExZs+VeAH+mnHjdwaUpWlZVWjwuIP7ZHOuuN1FYsypE14NOlNCoreRW
ocPX64u6G4idCxZ9kFvodGo7LQb4f9jozUlFI6nh0sBdkUpW7C9rDzxLYni0cKPVAL78MnvXv8Oe
4dgwegCvO0AwEuPQvKozo6HIvinmXTKEiayvYEdH3FTo1AJujI72UvE5q+KFx0tuPC2gYyKIHuxn
3fDIAzCaAuWUyNJTbw0G4jjVK3pa0Q7lCHFeavTbWm0KQhflZpuOVD2askLUTiXvUoYQ601DsWwa
hUpDaHwZ7usDPHvhqR/QghSmfvWh/mW/XN+l3VXEXQwGbxX4mQDavXSCXb1ZqasUauyijwJNtCm6
w60X9qQfsIpBJ4n/pOKEY1evWqZpDBqiyQB1gUfzmAUYpEVfyElFE60MMeCtEQJw4b/aWW9Sshud
cjerczWmxm1ZPxAtvL58u5+PeXdOioU2XRHFxQbfVt+yVsU4eldEmTaueB/Xi+Qo7ZkeRoIAps8h
A5Hdu9wjpTczPem65HnWOh/EHUcFoB9OJYPJ3nk6okkWRwrFZPyg1fJSjgN+asUAhH7moXah+bm+
UhSSRh/6o6sVNL1W+qE0K5QT2lNK6eH6Wu5pyeu8AGYG5h7yYZfSgTrmoK+/Js+Fg0GFdDqxojwA
RDm4Lubte8oykIIC5q6KrDlunEsxmW1oGzVaAEfY5e/V7L3MTpnn0C7ILUcia6fig2gTdz+KD8jW
v5nnKtHTYLVro8bZyYkIsGicW17wMTEJl70/fEL/FvJcPMC0OOLupWLlakxoo4AsNXIi+9BE7XEM
wU6FIaN/gycBYUjFchJnaCjebBjIHBQ4FD1mWobuU99dMFfNjkv5cn23dowCmWXkR3maxoVal0qx
RVuLTU2NuCb0oK3TAbmH4wJc6Oti+Npchp4AXuDkAKAkx9tAhJ1mGYet4vP21L1bsqNLJVHUnt+D
ABMETTZ2B7QRl3qMrDf7AhdtnCmH+mQfOj8JQPrBWv/vqSaZ4+O30VuF/sgTjnIGEhngFQxaPNnq
k6tmwUzU+3noPzhG7zl5Kwml97YJ7zrwRaOPkOAeuVQPiBxrboGfIt4qrQk1dW3Bdblqp7FDd+n1
rdo5v1jJf0SJT9W6nlq7UyBqBvCSV2/mY9ea97QHdkrufLwua3/b0DuBZJrjcu97qdcGJVyg0yGC
591CfL5U/aA9WQ/WAXeVr0ryvXyV3mwaYibgs4GbEu/9S2mr5rBSVyYN3L/jJ/jpIAU9zrJ0Qaph
bFD/VihjYGmlZEF33pMw/jOxwua1WV2YbQG0DpDwGF+0oOPT1X4LDCaveeGD1VJQMv5ivKKo2M+m
QZwyN5CoPk1hsnkoQIdKON7AGwN1/Sivhuu7Bor8CWfshZMUU72Jg/QuQVo0nkmdK43v5MVouaCP
0p3yUFZ5UX7TQLDOviydaY/3TUtL+4sCgriS+khTVMMcLU2uKmE+6+12M7UpCjU+mRi45ZWs7dbn
zQGpgA4GC3vJTW9SagVdG12jaGWD/7VPcC7mrqSr4bfwaGYbbijEg9yp64bhtE2rmcj41fc39kxp
wQlQ6hTjzCPkLkND/YQ8ATlNX+1vU2AdWiAqzF+vHxfZIvNtP3tQN5Zdrb3CYV+yv1b2sCBKJp3M
Wndd9ZlSwjUHFi7VQvcl7yMIrJsqxF6ecsXrfvC6as3zH4W3Pl5XbN8PAM+bF6dx2YnEyITVc1Ly
h5yi1r872j4563HOWoxEG+CTGu9Ad3QEa9fnxFiiyWm+gKIvvP4VdtU++wbCXgKxsnCUCthXjnrq
h+dSBtmzu3dnny/sHQNYv1mCpSmutfSX3Tgns19utLb9dV0N6UoK22eXwOzKW+ixHvjsV3GoIkyX
o7Uu5DY5yZDf95YNxRDc7GCxMew3JTRnyQmwgjmIk7bdrCwnaFpSZXBee7ctYI/xOsRDCuGXcE3o
+paBtRjPgK27b8vFA12Sb+efjBUkmf9iOB49RCp634D+iu4WsWhcOIkxgCZFjecfbPLTY31wTgjQ
s+/KEzmUmOKQVVL3nqW81ROznIgtAfLCbefsXM95blbJMmuxoZBTrQB1c7buNBsvOHrH1I8O+DK0
JvtCy/QAMhqATfoVqN0VGVD73l6CQMnF5AW2FHVk4WvAd2pzg1V2tx+b+zMptOC6ce5tI2CIkTTA
oxEQVsLTwNx6TFu6gGA1cgdkHIHCgkn71OW118t6MveiGPTOAl4UxXz+HrnUZTQz4JqkeHavHUBu
b5hxSpcPkyVB5dg51JxxFMV2GwNcb3IwU02SvHQS8twbPzCWWPWa5xaSJ/3OrqBqDHprPDxQuhWb
2pzRmJRxKI24H4q7ftIOQ/3+HKd1IUIIUOjUdE264REwlcu9uww3CZi13r315yLE7jTTnG2ra3Ij
BojDTzJMYWf3NyAM+5W71E/d7OW6uJ3tvxAnPAeaATTQSkGN2GTTLcolAMrPb5WM+G4uy0HueVzI
ekUYxusQvdSXpoYx9rVJR5jafJhv+VRdjwGp6qQH2c3k0S/XFds5QkjFgenW4AcVpKOXwroBnRiZ
yhMiQ3darFnxZjU5pL3tu9QIVyLDAtiZpLQw24uZBE6vjiSg4BRaY82URrPRtWPSQDPayJijDGzX
cCJ34/Ipne6ydDxqOnpmyZ0B3IPppdF+z7oa2GD42ZZ4LZD2Gg+6ZfudXYVsftGNX4asirsXi118
T+F+zVUMz+ZkMmJdTcgLMTLtfmr1xS8nJITVAh125dioHjDEv82d9tSo2U1eTq2vW8nqZ5gjkBj8
zrFF2Rgw+mgUwMUoWkVNKVEHG7cI+kEeqoKdpkrWJsyXXojyL0QIz5lBK4Y26zCqOwau65mH/Mb1
FRpNgePVITK07wds5G0HmGLDVQwcb/H5lPRbTZt8VeNUvWPOoUge6SxJsuw4VE736OA5iGzBG8Bu
ZbIUDSMJxjP61NwDELvzUzoilQnI67+uH6Q3+4OeQXSuYgyZwwAZYn8nuJzXJG9M7E//s0ufi0w2
lHUpwEQ+EdEQnpogYOVTP28MoJ7tBHAURoQeciQVAZFczJLr59LLvRUhGICqdciYoj4QVanukdRf
0RzuDDdNc7y+VpdO560c4X5oxhSlhjE1okmh3QljGOMSNXPfBsakNseMlDJgZInAN2mBhCxoy2r1
CMTUjyp7miiaYxegMiTIuDVbcF09yU6Jjw8bBNgKB82LMD95hxrFY9rIkJclO6ULXnSYszXPkkaP
arL4ZAO5tqPl3mT+Kmvs2XV1Ls/Qf3cLaVbO4qIajhBNZmbhLKk669GUIlvej4exBenvvEiMQiZG
uIkynv0q65JEJRlu1opFBUNmyu4km7NrCmAThF4oYOKNcXnhpdVkYfSqBjumtQS07jw+lmH1JNxo
GxbVJnFAMnHcVs5C8bZgi90othEZWRa7JaomyW3Z05NLi8Kbs0SSkRJKAv/ZrDP1hM3qC21lJuth
GKqW0IAuToGZwLF20bqvY1LeABfLd8XSW+rVbNgcTA5kznHQMqzEdbPhh/jPbfL2mwj7ufVr69p1
joXekoO+lffFCNOcG+dTV2fBgF6RrMoP1Fp/Xpe7ezTOVoDvyNmK52Zhzw0/faT/SZTc67ovY0b9
Mfv0L+RATdVCBhr9iIITWzeDmbSzNbAarJ/y9nkq7AqMNn04ljIeiF0j+iNKpAzDkA7qMJMKf+k2
j62KhNDU5J611hFT+5cZbEfXVduVx0uM4Pi0gHEsGBGY7EBq2IFF1snIX7m9+nOdYCoXuBXtRDyC
v1yXt7tlIDnkfKI2CnPCUmqA72aWgjNpDaAVn3VPbdxbg3zNciZp4N51zX8kiWWQqq2XrqHEiKht
RwZ1borUkjiYPT9mo6WfR9NgyhW9P6sqgpkmzYhyXDB9+q0yMgQeMrBafhWLpwuFv1e0D7zwX/On
Z1YOqtoKvB2lHhVLWXpjljxppPeNzjiUY3ljMeUwY47r+jbtanYmk2/jmcyiWkptLrF4/dAdWvDl
tJodqsv8bxYQk+R8uBhFJNH6siYzx3HIwGGsmYchBehAs0ZGkfvXtdkzOgwv/yNG0CaxS6NRqkyP
ljo/FksRVAvGQJO89ag9vFyXtbtyZ7IEn5SSdGgqMJRF/Yj+mBWgeADgo8v7UP3/drlAuoLNgS4G
EBSCmJakjJXpAGYSm/hDe9+atk/s0itk2ZA9B4EIBtEmsgjIIQiXKFHcjWDWFyFBYoynjJkV6s63
JhmUANXVOZwrWRCyd3CRrkP9FxR8GMEWHuBl6abaPE961CrTE3X1r602SOxuTykw0IPCk3PIADPs
0rxVN11YRR09StBsiNBKIXcjQ0WbPEzTz+v2sKvNmSh+us9OkkKbuVATbJQLrloFjNNmrUvMe89B
nGsj+FS9G7pGBSdeNKyKp5VtqBfDRysZ/N5YvqC4eRjaXDbNeV0tkFteqpWvykYB4g1Ia0ziYM7t
vuiX8N+sHFqlcOGiyGwIlucqLk7nikielCiSwIFMkbVJiU32fAMK5f9I4Yqe7U+VEHNVVsQQypZ+
yIdPdumENh1v01Q2A7a7ZASIe69kxuisu5SUZ62tdFViRCtAmygDkJIpY9HeVQbPbJ5TRFOyyp3T
mTIzcfuBNCZu86W6YdocoK02tM3yqbZlkFy72pyJEnxqSrM03TrLiLJx+NwbQwsq6LmRWPa+EBxQ
VAmAnyA6n3SoK6CZUvO52IBk2zVWe7SWVNY+JpPCf3++am1vmyv4AxDeWcdRn1A6kr3o924FcEn9
o4iwMdSlSPOlKYmm9Zvtfh3MxCO0lqzWrlc7EyJsiVE1BdW0jUTLXHmGEijmk4o349CF8EGSAEFI
Xf59AaEfCCNc4LVFf4ZwOldtArED4C2eh3C85ZwLZaR+mIK/war05+uuYPetcy5N2CKzdlbGkI+J
2nR4aEsFoHp9MNPlgHYGAEKwm4ZM0bjlvqJpX6/L3j1TZ4oKWwcuulZDhpBEW/04jkeDjv7WvdDB
kayoTI64e8jIdTRZSVTouae79z3eqHXj583p3+gDyA5O4w6ge8ENKTq6dhRuJUX+kWh3pFLAq8u8
dXofX/x/LeQfQSLJQlklFrMLnT9lPqsouBfzLwf03CZMpfxyXafdE4z4xAFPq4ZWJOE+L9ZNHUiB
p7edLoFj0sMwD5Lt2Ttc7muZEtk/BEKiGTSz666lYUQN4P40dObWmd/XPwngvp3f17XZcxbnogRL
cJRpmDZ7IVFGneOIvsJlcb5R1w2ui9kzOBQO8awFWyuvQVy6PRTUrdUFrEVEMdMHd0T9zE5+6cly
1DFHeF3WjkqcEw0s2OjQRWlN9BZKa3TLhkirK/sPVZt4GkfC6EZZZmlnly7kCH4CmUX0lZrQiaw6
yAExb4EMO/pYlI+oyn6q6PvKkq82TsAxablApuQdVoJeLQiXkw6UKRG4xQu/0MYbpIHups2IF5sc
XKeUuPi9dURCGHchykXATBViYysdS7VcwSSSMS0Y+uG4FhiTSd+HPfe3Wudi9EvTsMCTWmqEIbGi
bo6nJSDw1UazCea8kJ2rnaNLMH7h2AjGEY6L94gJ3ssKiLN65EzFqaTsxGYZMevuoukah71GHhDZ
/0ttXKas2zogkHRz9PVtyuq5bfPXWLyPMvQ/q/ZHjujw0gZPPivH5ijux5TcK2Ty2u6R5j+q4v3+
jhfyUO1ABQJNDcLRBXmlsaYJNEonI8y7Du2Xsgfm/qIhcYowEoYtpoKTfiEdyKJIZNd2Geo4vp5d
dzOgdkZZLLHzfsHW8PZpXvLCK/NyfzgXSwfeIVzuZk+eLTMF66ViNWFlsOzFHungDU5OfLXe/kXE
BMnYOZAaoTtSfGpq5qTnA98xVf2aKVHWWV6u/xqNg4tOivd7wHNRwpEy6gY1IwrPxIwp2qrV14GV
u5mygbAdp47mX7Cjg4AY/xapemx76ooGxSXQlJkINlUf0YSv0eQuRSriukZ7vlZHjQgoY7APdO9d
btvIdH3NF+Sf52qow76qH4u+0j1HzX7bJo3XSjamuKvb/5H2ZctxItG2X0QEJPMrUINkybJkeXwh
PJIDJOQEJF9/VvWNe49cXaEK9+2Xjo5we1cO7NzD2mu9MHj2LuYlfkigOEorbkWZeXwe0vwgWV7D
x+//y9pOcCEAylBBPruSMenjdessKkbhc04dOeYyTG7AHtZhFC1UVT+mVzz7xcWhkgOxbeB4yvOC
jhi8G9JpSA4WHM1m+rh0v+JkqKf1+PrKLtlBOeI0V4ehi3/F7aOLQ5CBLdhEnybvbcCXHywUkiEA
cGteKdOxKyiUS57kBKOBWAhGMaLzlVEoECndIThbHb8Ppvyey/KxoMOVfsilhwS4IDA4gRS5BFXB
n9dxlEBkSQSYBzFnB5dvx628hu+6tHcJ2mKnBi3A/OeOSuopg5rmUDyVQOsEqIQVG31DxBcmr+Gp
Lu3ZS0tncYzjaY8ec4xT6oY6wmxfDJDztWnVSzv20sjZB+yWtSuyAUY6nR2smd8nV33EtXWcdvRF
ap0OSK2tKKNDbtm6b70sm47ZHINn2bWpwWurOXsTy7il0bDBl6cJ+C8G5spakZH8Bzf+cs9Ob9mL
BW3al9TkQXRoyfKOtQN4IgpRaRJfcQfXVnMWsyAjC6MA9LKnvvmh1Pag9LXbfMl/v1jKOVo/AD1I
n2mYaJWr298xZuRd9FO5g+PPr/uci4uJQrRKSqBa4AX+3LQlDFCjtHj7QiEa1apaQ4j5dRMXP83/
NVGe1SNJn0Sz7hNyIOXEarmqx46UDihZCjEo8BJfgU9cXlGO6RcErohbzj4dabt0VgH2LnbFHTf+
mfbBlRVdiorwlIOYDYNXUN47C/WXMUyBAynIQViMesXHLQ+qrfwkwIfXfeHBj9f37+KH+sLaWXji
md66uA3JYe3nagSbEhn520IGP/+DGeDBAMUFCg1IoD9vAorxC/hrYWbug5tYmH3elruR8SuP3MXj
gX8GUQ3oXcPztIyCCJQLkadPbiNgx4GcT9E2/2ElL0ycfsILR7DkXTSuGGg4tOlU+yJvwHSNss1/
ycROcung10KhDfWNMzOgwDcQKvyn7LDD5PAJlLbL5nX3+mr+yRjOmozg9YGyGUGPB9CjswtdGMGg
fpS3T0ief21x8TUq6J0BLIOjSC0GdzN5w+tFyY/4lTvwiRqw8cdgAs+aJY4/TFlxUwbF/XA1Ert4
lC9+2NkLAqmf1rEIDWNDo24fpSgbaCgzvL78i7f/hZHza5lrkQUBvEeRb2FTjOpAwJ/ZBOV6+HtD
uPcI0BFWnlK4P48zbsG8NYk0fSrKqUbsuR/zYJ8v3ZVY6NJ6Xpo52zTheTdvBC00M/NDqIdqa7f3
ibzGmnnpBUELAE4QLCQYBTwLuYLBxWvu0DsZUXAu9afFfFmWT7a4G6Jvr+/bpVvw0tLZ1zYLbpCl
wtI6lpXyeieK4eZ1E5dekBMYF2LPJ4mRc5DHWE6FDmIExozOjScOkzL0Zsn5XnTx0/+XqXOQRxYH
IbOn7GJt+5osWTMI/WYqpmoVXfO6qYsb97+ris9eEXRM+n4Gx/AhcxAXG78X0TVfe/ESENT10KMD
DeB5GpjbU4HCAUnYFe+j7JCy5375Kvs3Pv/y+lIuPYgn5ff/a+jsUie9L8iW4g6o4FNR3FH1fkHD
m7UgDwIp7/Prxi7u2wtjZx6hyDVZc49VLa5tOvQ2y+3vpA3/T7no1OFGAxrji8Dy/ukLoOMMkl1I
dAE9QmodRrsi01dO/+KWgXkcSoMENY7zdzBmhkLaEEVrkvq9TvQvQMQ+sBZA9rgPDl1e7MLg2qTk
Rd+D7KiEMsDpUzrbuTxapmKLVnTT2uxolvBIU9KIsL8SIF/8XDExCL7CBHt5XtTr1yAOYllEB9/T
J1oCj5WOt3bjt2tgDv/hLpTgij95GHRvz97gRAksSOOgljKsAR2glaFAm71u5OK2/a+Rc59AkCID
lY2jyrl8GsgMkA94P0A6Qa7ciUuGTtMg4KXBrYC3+/PaOYli6yBdfEiLdRcIDBuCwV2018LXSx8Q
bhyq1OR0QOdXLy20zPp0wJMKiSQ0bY6uvRaCXboCL02cfsKLEKzAkE65ToDarKWtTNqUTu3kdqAg
gH/9bK6t5bSlLwzZfJmXvtzQKZHT565TeeVHOez+gxHQ0SKnOP1zHunFE0cweyoQjlGICW2/HwC7
et3ExQ3DnG1+6ttjSO3s09yWdAznrQRidDEoYAT0JlyDvHEyeJiL+dqNPnc+0BRCLRdkoqgNhhia
Pvts2lLGY06BIVMFj+5tDAJHiRHDT+jEzHuOMhg6gjl6aW15rZZ2+ptfBrP/WEZB9wSBQER7Du+h
KOuuhqrogJ7TkQtZEfLepL6KaXIcxIeUqCpfPv/d3p5swln/g6GEOzqXRPVL55Q5YQFXkzcx+eCh
+qYn0M6F3183dDqk88W9NET+vIyinedk0fCveUKzKhXg4qLiTq/ZIenbuML02l+6v/OVnUV50wrg
+cIASQ0N27PYv6XRvH99Tec+6R8Tp/Yg8hwwBp9fTPBwnBASBtBpOzZkbp9DMCFnZL4SRZ7f/5MZ
cNzlJ7IKcGCef2LhhDbJptCR1tvYRHSp6EA+wOlWbWaugMGvmDofO2Uj5jvSCZe/GA52qnS51nl/
dFH+l67ptKSSIMDL8S4BBHbmmvopJUIUffK0TsmdQK+4SPlfAmnPTZyW+sL7ia4YQF2CXSuBsXAd
qWex/KVjOjdx5pjyRCRKI588ADge1iIHtpDTz5isOHbZ3wYO57ZObuvFcsYUM2lzieu8yJ9zUgvK
6haCGOpvU5ZzO2fuT7WD9hMYsg4zm/fWur0NyiuHf8nPvTj880vWs3EL3alNqzvohDnfqqYXyXPG
IlIZx0g1MuUrGXSmQdOYXvloz1/FfxaYQpgU+jlIAM9LBuO2rE6EaNt5fh8KUEYi1nvdLVz4iED6
gs7gifLo3x0mOfeTNJoSxHii+zbzaX1j4zWpQO35EzH13wL0sKATgwDKRSeUAqz+eTNM1pNsDCUQ
43P5LAdBKwlWideXdMHT/WHjzHv3EN1TnR4xMKQ+dptpIvJYyKF53ci/4FLnKzlz2TkVhd8wMntY
mWsCsT7rdntayPZYcEg2hvN97uabJEqP83Zt0u/CnUS6gS7uqdJ7moT/cxPBaW8Jnely6NG5SF1U
sfVRj7qKWFm7eGv4+G3K1RX/cckoNP/Q+gF11L9rpdlKujJ1FB1k4N3ArgPdnrgBnQ6phCB7osbj
spTv1vyaKsylC/rS7tlplpu0UhIOuxBnK0eyn+Ra6XG4mZLoyrd+6eIABgl5LMh9It05c5GgQJqi
pGuBbHFbxfSHlJe1J1ceyAufNMB8SHKyU6qDwYY/D29rRdvlAd7hTZfNELijwaTB63fzwpZhiAFc
/kB9QDv5vE3XzmHQOsxqHVjb1RCoivr8JloeubkGP7uwYX8YOq31hZ+ncbpKm+BsluF3j2lj0kEi
/Mfri7m0Xy8Xc/oNL2zELnVjATJFPI1gzs4xQrnam9dNXFwG5rYzDOkgOzjPc6UcNsVRtYXDyAE1
GyqXbTddlP+9q8Xl+n9mzrEry+gHlIkCpDhjubdyrNTSP6RdtB8Xd+XduHgDTkUcJJ+ogaZnN1m3
7TSBBA5ICGPf22U5guLneWKPJGW71/fu4vG8sHT21HcuJW50SHUJo59DUCFUMbk25X7xfF7YOPtk
FmdpgQYTktDJdvU4jl+KPo+qdVW/X1/MaVvO4n7wuaHIWiTIa/4FEHArG0A1nedP2/how7eD5Whz
NXJ+5Nd6aadtec3S2bahWth5JNfopIb9Tx+RpjBAVQIJocq2AqvoAX2iKxiBS3cCw+Fw4VD/Q6P+
7NWwUaGFs3gWo9Y22u5KTNaLcK2Sa/PIFwydmmqI/0HiBZ2ns5dxbYcylDnKLHPYkOA0jtygnqPE
NaDehT2EHRT3Tr07FFvOFtS1c6/4hhcYiMgKrO11IXbegZmMF/sZ3eIU0g2v348LbyDqbeGpkhhe
gFlkc5d7zDfBUWhWh8lcdXbf5u1hpsON2IB5YwB6hFdyg39dytOMWA5PDiaTEvSXZ7e/pd1QFKYM
99GQyO/Tan3DJqFvN6nUuyKZ9HHo0+lK8/XM6OnUSsxGIOXAl/Dv1z7aQLzfbgNyHjGvX5Yk/DaZ
VOk61Bs75ltr3hPR+c+vb+/Zgf7L6NlTr8YSFQzUT/ZxbtzzPKXDXqkA2g0yRitnRVVtx0I9fUF2
Qfavmz4P52D7pFKUQc0UOSsC7rNnZo0ZuNvHONxTHrc3E/R2EMVxsMZoJrd7Oufxg+u5PfaDLytT
GPR7JL/WIjxzdP/8iCxBeFViVgYR+dmXU5wYHGAYEiSbvMmArYlEf0+hvPj6YgkIA//0P/+ydPZy
Tz4UBNUwsN5S53ujyXArRFSyIhpuwfXbEih/m6SalmHAo/U7SGwiIWgR0r5Du5cahdl2NLEhzGq8
qNOupSCvS+3KxYS/UZosc7WMMzlAhHPLTSBqxfq0eFrCyCUQjKHa65+ZKAxpFDRB+JferEI9gKYX
4AiUKrZhvO18a/Kx7kQk067uS6W8POBCDJw2ftKi+NRbzyEHaOJxZCU0qHsO5Z4RdfqUNjxaCL2P
N1cMuhIqKGVaib4ox1/Barm/IzZatTiUjo4J38l2WRkUwNdpYEMt80glx9N/mLcDenzd3iZjGTz0
s3Rh9rmInZQ34cK508d4XlBrY9G2zL9WWOYfmBtb/5QQkxa/XdT6DRk9qMeyOtbaBEtXxXJp6U5S
449JEpBF1QErmN9LoYBqdj5IqHgTKt7SrZnCiPc1lFSz8KcYU8s6FPpBpPItSlWgaTUmGy8OU7mB
ch+SAToXeT1EsS8PqQ6ZEntoiGJFERugvVmN3s0fc4U+3BHqXGH7dpvGEuwUmQ0luaFuQS+TeIzc
Qs6w9zhLkNFafz8qTzBCPID7MmomoFp8DZGJsneVz5Nh/bIFC9hzq1SDg+kG0xtzezdQl7OvHARM
PkYDaQDgdG+KWbD7NgQFoTkyRaLpA58QeX2KMj3CfbPShH2letY6zLyNk2u4nnsMaKRaZ5idgCS9
Ml2FNvpU1JGiUfB10RGksZGLqG5AxyW1xP+GOADIhSoRqmnau5lYsN+kGNmabwFCzOZ76Xg52GA3
Dn7uP7rMqYxU09oCyV7aSTwB/5hEC54RaJp+XlAqFqqxfdYH72aQo0RPU2fB8wThnPRboZOEFg0n
VPXVBLxkxmpFCyHe9J3wnannIqJqF1HehVU3BtzedrONw4OLtcifqHZz8GWgnICZBwXA5F2f6DVI
GttiXuAp6xyIPgUYEltwpTpKtg8qCVn7pqVrJn5oEFfPH7Zy4xl+eUsVHEbAvZpvXLG1oL3VoS58
jWuSTVmt1m7t35lwS9V+EzmmzoNAxeuxTzNmMQ2DVEQ9GT4O+W9etjJZEQXnY3g3gWlmwBxB203b
rQ84ABnVUHb40h4zWpTzs0vz5cHSTNzOqc7Mfhm52n4FJQuHmqBJTj6DiuIk6u3nJf04APDTf0c9
uuNL1c0TpL+OSUnbXh3EkvsevAqFKrMKOkRs2TEjOl1xBXLofTD2LAYBQR6u86dMJP20NiQv+tLg
uwYoHfRGfWSOHo2EJzwdU/ZzSDTjT8sQCRRnJkzx7ltjKQV/FhfJDeNBIO/ajgXuh8DcYHpUFmrn
z6hMZOOhN+UQ2B0kYebhqaNZJL9gFNO5m4y6Yj6wSQ7AZswTxNwrNq38SMIJUzda67FZ5lGYKoRU
1FuvoFfl48HJ/Qpyq5hWK2aKfVoVDoOqH9I+TjA3Fg2glnvCi0yyD6PVJPKV50OevPdtF1jQIjGl
/dFIjF3sEe0P/YcQq5p2IRftOjcpdcyOVVh0W1CVKuvGn7Fcg+IRLrUnjyr1s/rSFjiofaJMDMpx
6AwW7U7ZOPYNxDD7AWOMrZjtjfOF4KTqxdK1+2gLSP4OQ5VlABzmOCh6K3hMAfjDK9wRKG6cmEzv
Zhk79ZuAa3OeKxUGQVDldssam7Fle2gtsZ8zyLujZKBULMrb0GxBdBNIujwY8CgrXo05CHTLw9Z5
N04HM/WG8WbOt2yJKpkE3XK/iCDQv3HAgZ8rTFxNAAhPw2hoAdqPfDIe2IhRhUWFvozX/d3ESsnp
Pir8hAZzm+Vt+E4LRlgEHQDpWVt1CfdpAzoGPHpHTTcYXtuA3Med6wNbZ0RIHdYbUyHfhV6usaxX
gJ7wf7YloeNS952K2vdGW2sbmYdbTuqlBN4T9OFLxNN5B7lmXbS3QzZ0pgW/VTwVuyRY+xh8r7H1
0U2r5qC9SQYaxPuwmO16MyShmNsmg6RFeMCn3JZzVa5yLtR+cd1G7wFZs3UbivA9YIX+NgjXdKvj
gqbRM8dzljyVbKaZruYN8uWPuIZWPUal7rq3qsuS9riOA7B7qWBGvnEY1WD3cztuySHeTioU1eJ5
OB6YAuMnqblrvb/VbUrZrWqBBr6Vm+uGNzhXyh/XaPYpYIYt8/Y38ikr9B4oVERM4zLB4VULmGAz
yFnwfJVVPy2QJNgkXvL4CKFZ5/Vj0qpgvMUAckjfQeapnfcRn+Lpu+NgM2K1zQT2rI67LV5MlWSM
iE90Uy0D/zrm6x6zwCq+o7aAttYC0uWi4A9KDRGmxRAWpDggCNSnPzZjzLjzWcvb7zLxwXAXr5wk
D8MgVjHWqx0XkHFtiEH4Lhq6ERpD4HsM9K1y88ZE1YHkVH2DaHwk1roNRAcEAaEBBiUOUW96/UEE
KYSfd1MRswwUyV27abWDSy0QLceDNLd5yMAwVEP+THfyZ2TixTdqbpX92JMBf6Kic9pHvOrTUgSy
ypkfuajGcdDt5xTEf/KnW4wNwwpRB515A6ol6txOQJkmIxhNYZhDNW2q+59gXFy+TRbpxHE0DgNF
Sb7c08EmUQuf3SdQwSh4PM53UTh1GDOiAdrKAahr/Mh28SQ6+hzbxfKnbS3mrZmB1/LrgUie+Hjf
ZXhVDzqeyKT2ZcwjMUOqsfAIhWPrrP0MXFeSSvygxJLvRQ+fyhtEBOl8AzxiwYebxA8S5zJsWdvv
YzdhV7CVUGUswVdHbb7Veeeh4HnkA83Qyu6oRo0x26zPHqTGU1KRHJ3h2ykxuXmnWZuDcHjgrcTz
RGPBfhmDAVaP6cR55ncAsmTFfZFjKiSvN9WvDsrljhQL33HEuSI52nyWebeTQ+oPrXTLW0Bc7XqP
YT69RPtCtoUN7qwHhuytlaSYH0M6l9PWdM4M3c3YynJw3weoRc47Z4Bo2yqAvXkcVePkg1E9gm4k
HSUENJHov4sR7cb93vbErVttMfqgP2g9FfSojOd361D0JKk1QswRkgNwICStpVfhfAzwNZpdt5gl
SXeQzEyyj1EsurZFh9VlkCtOkQ8Fvh7phDp0XWiFdLGmYajCqRHESa3rHgI983bE46AoOusp4pvU
42kzb5lOUq2qlp5aQpteQ9XvbBJsKeCWBlEdP02bTGxs6ILAMG9o2Q/xh6DAjXunkZYiXlqYhFcu
Fi83tRtCioChQuF6xJRegojvDVmTlT5YE+ktr3ATOrrU3TBIoJQVqJTkA86E+x8E36uZ9qW04J2+
HZc1mro6KeWK8x2TXOcfyi002Q/acxV9RBSXdW8Raifshwb/efBo1nTIIUaWxZYiktPLcsPBNTTw
WkdbPJgGPpa3+QGcTZFs7OyXJKk9yF46dQhkFKHVqz1G8t6KtZhmSCWj4m0fYroWga/mpNjWbYdq
1xzfZ7mfzRsQp1sCV9tr6YPadT3GQJveb4lO3hZzouftyYgJ5OXvy1DH6SHI1Zx+VHHkaH+M8q6c
MOSSgjuPIv52MXvOkMgP/c3WZ8F4nGPEZ13F3Azd+gqPSFmONyznLs32SHqW0BxtsEbkFBXb5D3m
gHvd7ZG+JMmOqMD6Jyiou/B31sObPyP8hthjlYSn4nCjMo121p3rWS92WehzzpqUQZ2urLuYsBHl
LiiDd47Vzni0A24RlOogQmFq7bODyScx3XbjIIcHGqCjA55fkCCsQw0KmjH/vgkxTaLuuqgXezx4
bTgchTQdggg5x8RslRlyLyrPQiA8wjwUiz0E/RaqbxMLcFmla0N15zgbNYTT8ej0BtVS0hNDBloJ
GqT8LbhzivTZjK3rPo/9RuzN0CLP/JowWXhaBaUqsmpIFmmR/W3FYnoQzaKOPNenTwbZ6dq24DUt
U/gxumNjG9mjFmDB+LABjm5o1cZk6O4J8AW0q8pwoOx97DOa/EY+BrWEXRRNZkvrbDN865tVmiSn
Ve7KdEKck9uVeVyqsLByn29R16udsHS096AXZvpb2a8FMqVyjFfSQFaHpR8gmpAnxyXRGR5xyQVd
9oFZl/Vern0BNlF0Qby8nUiQxKiBFywPjvGyDMEOM295/xSCnqRGmCmGul17jPZVZtZO9BX3XuID
WlTpZXwPv28Q7a+Ys966ejJxxN8BZx0PtymkOrav3UQXeI0h0pP9hojO+HlnVR+j6W3KFrGGHdhE
jmRYqdTHtWzJDILYFAElq7gYaN/4mdk2rEw/DP6uCwoUAQPRlj1SRr727mPS22D8NQ807H5ZRJb9
t2Uxifs86lLYj3y2dvwUnHDtt7lu0ZLfl5kfxYPCNVAfoPJd9vsOX65enxylNrnTaivAs+oHIF1+
QV9x+ozn03fbbd4uefKm2ya2YPIKre/+e2iLxxSxWM5CMyh8TSET9oZ7MJSYupVhp9tKUkaWvh7y
GRNwmbWhljsOdh73vh8h8OkAIyRkGu5mBJ8z9GisjNebbKV4AW+UxsFN8Dd5wsqpmqib+KetJQUH
c75wYKK98R0Uh25Bix+r92zrp17vAHfjwddwcSqZD8DaZ8WjkipZ2x3G4hZCGg4nWm7NtpoinO6y
YXAoRKESh0+vOun5hdD31bzYyhuE3b0MmnIZqb0p8yVMbUMt3M8+ZwT5mMtnAvrXhLM4RJzDh8Dg
i/IUuZE7xDoo3c+4jSEWCabpDEGVjINZ1OCzG9A4aF2C6LtJ0cQoWQW2f1V88q4gleT9UUWl/Jrg
t2haL7S0w3pSltFO1miD8cCcXni23CEqdXc2TNj0fiXM5Q+piES3Aw/NKJJGzBxliG4GvvE50DMZ
b5d14Q95v+h9AA7YKGKkNVUUuqxvGEvc/CGcrUK72iL1g1iULzRQGoXMm3AV79Oe2lt/Aol/pgyV
kaprB5D/J4nejbzAZ10ki5V3azL29t04JZ7C0Zo8UW63YDsNa7yOdPiLzqP3SdUFylWr9CTdWUBV
27kKh61InpcYESCabawPZVqv4HcvntqM5WptisikDkWrzIwCNYYYY+RzZZ1Bel8FSdmbBRkB5ym4
Oru8z7Dv6cJzUPGi2mreYVSRdnnFktX0LXQYArCFIZ1fup5DO7aPZ9nM4eYz5ECeRO1nMN/M8WMw
OSHAAWEjEn0kKV/HT4MuzfrcgQqsv2utbHMPhUtuBNYUlzPI76jaFjhKQzJDRR2C7GycaxQzzMr3
ft2mwj4JD8TpnUgTJET1rOiUsCe00jaoIdbhyCnv36d0w3l3yQmMQ1h5RDJE/IzCopQaWVs0LySr
qEhRmxCrRJ1lQDUWHDoEMkeVK5ndmsEk5kcKLQrzNk4HCrKtwCy3JIDW2XGV4fQ2411aYeQtA7Q7
MTFkQYqhD9fuIS+2ad2RnJXijqXAid30YzxPbT1nMRjaUb+xfAdxDHw+TcF9nol6mSdGPmbYENQ0
iizo86JaGQIgiF7oXgAfBVwGvNJuXhGUf+3HJVJQS6RRvxf5aH8RWrZiD4+IExjSOd2vLO+RVuss
Yz+7WMqvKJUxf7eEW7QgLcEjmX1AWc3RFMPXzLlfCP/7/hsIvm0G5nwrsXELC9RuKeEGRzCQ4p2G
zkMnhbsh5Wz5dMs0IgHwo5hUflebRYhyiwIkJoEPaTCU7VYzFGri6SfYMRVKYi3ebwwmoMWQueQd
9D6CTdwEgLyab8gTw8i+SyWgJxCQQ8iHb1eyOSp/p8Jtma1TlEFlzVjYNxnb/KfMmMm8F53bwm63
bJl0Nx6Ix6lhOiUL2QGGQ9awmcgy0aZQEwqejTNrv3KEfduEZDYakwV/m0GBGTW8NF3RP3wvERnT
j30QZ72vssRqKasu74rtUW0U+VITguYEZeeopGMU7DLTbd7VxIR47+oo6jeaNAvoPPS9ScSsbsYw
lPM3VCBVEe9QN9PJY0sR/nZ7F3Q5HJ+yW9K+4WMW8edAokD6ObXbPLBGWsbcg0HLJZYNOlyIapoO
LZChyQZgY77PQznyQx6tI3LsqSjJ+CZbihke3eaYcd7BTbez2ycOI+J+F22rkgYrEpb9NqWG6gni
dLXhLEloh1OBhc8rhTTbxiAIHI/o8HTNBuCwW1GfGLMsrMNpGhP8qyQuWFBwn4cU/igx/KGct4S+
GZd5GyFLjmLJvE8ShiNEXuW7j1k8xAwj6iNgrsuS5dBlmINE2d2S4Mh2EUjrt3e093TCLPS22m2/
dJAdT6s45pxhKqPIUezyk9LlXoxgsPFQ+eruw9UV/g3zOsdM5jYGhX6LTc30MdPDUHwv+chND0Vb
OU5xJdcpDX6ClGtlu37SKdoNKQMpNkoWngMJVCPC7RbAOmYXojgRQuNZhZg/4Zn+lJadNZDGWJQo
PwMyfgo/oYTl0U/EwJKCTB+eF78AhIXSzJt1xOjRYxHbkhdVu7WU9bsWiJzok1ASlZqGtpbN0w7Q
tC4JUKGb6HoEcn8kd0a18fSOF5ZhSkTENGUW+1zI+V7EmFC6E3M5FENjwgBOts7ReUB0WBIeZPEO
CZLowkOo+zjTCL86l5kG37Tgn2joSfuBS/Tih+eScrOoCjkec/j8ZoTEvzbrBDmaAQiLj6FZFnkQ
6ZokVWzibj+qoIDQfcS4RxwIrbZt2EEb0XAO2B63OnpYV7wLGAIxJ2QHj4V9g8MAKATRM5iA7nLR
s+I7EpkFaQ0jLl3eJyG39IZtRSzg/1OkOL/T0OZibQBWcf2ChilXS1Sjhl4OqtrsSryuc4R/ESqd
WakgSoyqtfIPoLTZwt9lthp3Dye9TEj+psG+CxGBmxu+CUke6arL9D3RBvCNOowRnbtGujnPn9HK
4Hofyiybq4EZvZo6Bs+Kr4dgldmxB86I3BcKQY/bZ9O8FQ2ojFWcYD6EkfiRByDJzJsuYCJPKjxS
Pd5Iv9IekGOtEal/BF9BPL5dUzZ3d8OKyPcjwilk5jUU22h7EzkbxWwHk2n0o2TLmtsDavVafh08
OjD3UzdTqBWl42qhO+losnx1Du2Ivg7MGLRvHeKEcC94uD3Ec5CPUPJGscL2qEF8Xq3qPpeCl+jv
CPhwFGXXyDylwDVPEo7JLIclCJN9l7ZW689zW2ZM1eDgA64+lMb3P6QeFkX23f9Qdma9cSNZm/4v
cz0ESEaQQV7MDZmrdqUkL7ohZNnmvu/x6+fJ+gaYdrohodCNrgLaFpXMWM55t0NRUPjXYnST0gzm
vi2X+ikaI98v9+OqR0mZhC582c4R6fm/JGze0HzpSrNJ122OeTB9qWPR+6da5Hb2iyi5lpkhnpj8
79UCk7AnRS9vHnS1rM6rqz3CqpyY06O8wtTgd/pqyjIX1GrIp97aDX2UdN/i3jHcsMMwkT6nLFiX
ml8Vo/E8JX0+XfULEyCphhhk54QGZIhxSFYrs7MAEGLIhmCwqqyhdlI1UVUr07zXt9ymnTjmFPTK
PRrkMiDqmrredH6AoAmy7Mt69BAWNS0En0GikR+eb9fHFP2WvIemW4aOG351pn0r7Gy8d0d/Ef0W
cn6cgqh13f1UcS3esvxG1IZmPqxvjjhHT2zq2qqNvZXNxm2R9/V9Ow7T8/n6u+KC0/fKZm+YXLSu
xwrNSnCX9eBmzLzaMD4rrpnfGad+poM6awp57WUy665FUwvk1Y2cQrMd1oirRjnNErjZ4FVNKGqs
AbeADdUK9AgQIB+hhqzo0RtdXwdlwduLb5qomnCKQ02I4d3MuA3WzRz7aWJtxyoemt9ZM1fTTzDw
1d1x5hjiVtkiL3+YfIyR6ZF889n41HEXuW+J1kVnhWSTxKQuCpFEzn5lCph2aMMTv3mdiM2r1b6f
0zWCnkgUKLJDODmTDTOmHOLzd4AnaIhhz6UdMPnSpjKyE6LRX5qGRLk6XAElWu5sCFtQfsvw4TmY
+VcaDJSISLErQ6+sMnNrtZ7JMMamtrKNU8wQvma5VvV1XMzK5HCh65W7rIZQujMqp1F7nY4pz+R0
WrywaN0o3sbWjACxqIe5vIXDzoXcWxB9IgaimRbiufEISO0HHDj+FNqKnuYWsMxdKKcKDzwR0Xox
vhsFoMIYpHQU2B1VPNQF3nlFE1xsbK24uR7tyJJVvVdJnRZuKMtBFG9dMU6AwuPgpPaWBew2+a23
eH726GlJkmJQmszJDShhihI0yakOy3kE2mFqUY4cgLbs3nob7NmHW+UwqCkPWiPmowY9upmB5kAm
CyX4YAwK7i5a5lTUIWBlDH08mV4zhGNetjTiwEzDcIVj3alOceoMQ7ORYhmbL0kaGyINNesuX+5T
056zGCh10pxU2sz8dQnoR/yCcWE9f/lXXGqzLoLUi41x4/TZsBwi8oGMAB9oXK479OIe92e7TrIM
bEQQjFDsq47nb8x6nZ03MQNfVyE8+WTP1ARe6baQi/PQqm1ajeWvqmhF7LGEhZDzJoua82wCYfpp
u6+9LgYf89k3AZJxV+4MT8/VlU97NZQ7MORWw097gGDNhhMhjZ5Bgv3qGRpNJLAD5VJE0U09Krc8
GtEUyV+LtRj10+CSl6JCkSlj6XdjwxX3rcjqRVyNTMyNh2CO2nokaobelwHVHkj+ddrHStxGXMjp
nWUy4Gxvrao1aQYqayLCgTEBW7PubO84zctaHaEnZvdGxkleXtlRvJAGFMfC+2prOXVQsoI4O+sG
uClh8WVl0wmaqt5q5PViuFN3p9qk90iSVyNUC2Hnel1vVg6C4cucAQod6hQQf5N4EKfpzgTPPT+f
TdgDOlrZwLRdiqSeiigHTlt+0Ojrc5SJtbiLPBTZ5M0PWi1FfvTcaNA3wzTnkxeIiQ9bB3VreRWB
jlKV2CLH3PmG4tk4JUNcYfycm/qNDB2mliQr2yjuIASDls62vem9oXhfXZDp7eT3TvnoLpkUGF9b
hm0Decflw1C7emyClKbbYIJ9aaZpifaAfD9FBZiY6Pm2fWoYRP0klGLw8zjjGxunqQRxarZx0fjN
u1dHWYksANFvU4djMZj2Q5mvua6CWVod1F9mz6v3hoXU63/YxWK+cSAKDQUBduAyEKAUnfmYW1Ht
fy2QKOTZsVG0n2vQ+nU1vimLEYEwYETz6GpXpK0onuMlIlx6042jsoiQXSqlUZU1hdkdBwpZfTei
wrCaB2EOUek+m90ceVy4nqjK9zqOiXTYW7Ep1LdYNjqXZIjneWFv7aFUVRGY7tgkT06ZGcK6aUsq
/mQ7uvTwI8eWmWHVsqOshc+hsUs7xoY3FLFvpSzAHo4U5E3yA3qP+Vw7k1aEWh9iZjGfC6+R7TF3
NAUtFEIUud/wx6/+vQnfu+74fmpPhnIiCc4JsmyBfAjgopypocm33DmElwPXC8va9Pidm9FL/Ph3
z9Veqe3UE/nSXENopfmLAVWcjlsYXE2iielms473RJjl44IIpYUheCLpSHhGi4NgdUZ/W1WzF+md
2cp1Pq1jnC3Jxm8XUYsw1n69TEdvIe/H38HNZl528EvlVvLGpCKDRojoHUWYaX8e4jtv9QFiwrlx
4bzYF2nMzK3CWOr2dcRpl43bxnRKcgw6O6FfO0RMNFNpgMoodaaAwXuucfZIWl5q7cvJtySZU2NR
LPrBgDjxvhnUXE50O0RzMaovTSVUnDwUSVVa5YGgGCGwQGpA1Z0Ula5OhYpLpV+Z+eqBTART5RMe
nwaOgThgurUMHcXdrpKx090u2NnQO5i11dZ1KLQxGE+EXbbFlVfXi7exZD13D7RwNIbbplmE3QR5
4zKQEFFNWvj8sWk0XhqwWVTwlQ+IsssFFeA7PbtuX5qWLJvraBhsARPu48m7y5uplm+MtLOsoGzP
CotgsWYmaYf0/QU9DtrPdnqZJotyDKGGdEsdaKCmH7a7CPXkr3y7oO2NkydXc2SIrLtiPLzfbqla
jFQEXdvB7wex1Trl18qlbb3V1ijWJMzapWNP+9KJXW9X1mUJfV1CbFeB5KCfvw6DSKwfU+zXaULA
U+GtM+Cdtg2WpWsI59WKlzL+5WkO7Htn8al6gr7l2GCMQe8aJ78VvX4HZLeGrzF2z545ZW0lv/XF
0JsUkPkiV3UOGHCmMOvixbiBajTjGz6sK95lDr5/sPDTL3Zo9RTgCmq/cIpXXyBnPxZN6Tl6EzHI
C5aikVUchV1T2eoROZOHk4RuWXbmlRll+frQjY2qXoHcnfFx6dyi3yZ9nI/P5dIay885q6zuJ13+
GQMpeIuwA0sHIfDby0bR/hryfl2uhFZl+SNrfK+CnSptjQStgo1djga5RKRsxmm2WG9qtBbea2nO
ff4tEdVqvs6ZHaUPMeHkUbfhYPInNECMCJmfTXAdcSgiCk8dlnmaVAwxMJLSduCohmI8LolIlwcz
jrMx3vlgCvEXx2uV/dOK3DEP+VFuYwfrOplSbw03ksMc5GtT5recAY7K96igtDo4NAv5T9FmBUXS
CGNTXcEIqeqRH4XrNewXPokH4bn4FbMSx5nacLaoRziFkVZ6exHRj+xsOS/5L50bZXOQg9eM76VZ
iARJHbqOnYeUrY5hAStj3dbjZCOncg18jvIAtkJfcZUZRYYXZcqWwQmdZY60fTMtMqmcW1fkpk0x
Wyd2shtWpT13o90lVzdT12Cx2S18eyYg01hGV7m0oRI5gjmn0y7V1r2YUWGE65zSYQVRrRQElt37
Wr20bb+4Q1CYURS9c8mAXbSzmTtvjZ5HfUIl0aw/hxasYApGRYipt11bwLt7F/GSsyntJRLfKQhW
biQl1kbXu0UxHG8l9n/I7XXbtEZVvOQw2QBpuhHSeKmzuj0f23iBm7sR6lbvdbTiktn49CtM2TX4
2fIG+jkRYDlu3Mnh2C9Dkf8GkYnF0yKbOGGNE4bjHHlpwn2ba8PW8Oyy7rYpi9B8L1I3aeHc9YTR
e3WZHHxgh8/TV+uM8hClQIfjbcYFMIipP+VikKtR9oiwQuDmntRtZWVd9tSno6ASUZ0/MB89QYwJ
tIIisL0pCwPSym3w0z2cEQLo9tlxs0fLie38uZT+tGwmJzXH70nUeOnPGoGT+76aZVTdVk3XRtdq
NcT45JYMU/qu/UFKNJhLYz1qDoRoG0nKmAdgbO7ZIWI2xr0JdyOY/7eAHYcST3P9klpwvy9ulzje
fq27TEeBHzuLHuFj5TkIaNS59jnJY9//XZAmwsQdcPlVHO0i9+y3Km5mutuip4Ti1k/gCzvUUvKm
XWY5folzL145jmtFwICxZCo9daW3rAgCFo7ETY8eLPsxxyWe9G3eLm75woEaN4epGsjVSmp/dm4b
ozTMV4AVOC5ZcmfTWZ1BjmZrFKY5oyr0msgNh1lNg0RkP1rxZmoAf3bc7kPTkQMGsXW/tHPb3Q9n
OumQDKI0mF5KXTV/5UMX3gNahnn52llGNY5hwYanqDStKlo3FZMBhmNE5z9mgW9YqCBc4JPytvPV
lPZhPVbT+s2p8MK9ApEpSrRYl0kdRBXL5nuUrO783OolptLxylkDfWM8IDUuMEev0/dp2ZVInEfe
/Wp01fC2dBMi2aBOWuH0wQzEaN2OzdoZt7pCnfG9NdN4OEe6wJHjNIjiR0R3tXruFpo1foVoab5C
3kTmIbI5G3fL1HvrJhNZzLBdJmemL5NRNYhjhkj+jB0nukp1yimEzOweV8lDkuS1fh7H1Vwp9lf/
R1RnGf1zwv54yBcUoBAau8i37hjvd7RBcDdloYziWjkArqc+yoflZkVtW18LnIj2sbK8Yws1lGch
9Yv2ss1M3818MZf8IGvno0PrAnPy2/y1SKmYXvxsERw1VlK47RDIyGhkvgF59wAVgCzy9hH9w+hc
G7ktonGrXbLE7uMMOvte61Xaj2LtmhpGfy46h3onJ525QJmidu1iHjMCHZw0WAGqvHFTF2Juh1Cm
pFNdzZ1DaRGIaIrn13kd12kkspJAqrchrockVCZpLlzYfaPInHAjlm7gLFOEKtEaTRXdpbHKSe0A
Ah7r8cb02lkFA87qNqyMYQyQK0zrFUNi6vm6TVFUbcFyHOOqFVMdXa+OIag2bZAuwgQUlapey74O
UIcCwyToCnES5yN0E+X9XF3PtuTPeBF6aTR9KB72i+uhjqNvRC0Qdd3Y6e2U+ECOW2UqDbdA/6ir
6+gsFJTAK2qsnxY0Z8ZPbSejI7f1jE6QPIF29sUceJV21++D0NE87WKuAqpmYjZX9RvUIZ++4WPt
hnuVIOAmPndghNAhZrN1cWjNhUyOfkTHNR61A0xX7q16LRCOxk6hEDk7sGr1s9n3Rd+Cy2dyHDZe
jsoCsKyOJsqinJLP9LaD7FNEEEXelRAyjXS12YRqbib3Fz+f++vYKY7DRydJ1oUWjcWjf9d5l+vX
HHPM+NS6ZdbHGwMRz2PLjTzdMcER7+ZvkBen8DdLgf7ut2eteb3RqCanl84ZjO42ddeyodaxlY5f
UN0hKMngFJ0MuFP3ZXMN6cdvfZXGbtTdj7W5oBK2BpqPDGlmOlVrtDcrzvMCFYAc5OucjrNrhTWq
wOXOoWlsu8CGqqmRJjYmtfU0Vm31JDKfEihcC4s4yxDQHUw7KDOomlPPIUZIcR1LxFR888Nom4GD
vm8ChCO/zHxKUZoVt9LiMJ6h8uKmsHAFFQrpy7TWq74S3dBly5XFrIsVdXphkHdcIVUryD5W3BAE
+XYeeqsQwXfeJ5uFA74HH6orUZ41puQInpA+wG/t/IZRAk8TXJOMdimXp3lQ0VTPz6NkyYQ+tBCc
hadmLQ7lkLvrK4TNMlTBMhgcMkG7FjrfZ+CN8g3yMNfgaCB1XoIsb03W5gYheedfuZ2rGjqEhQyY
zWrG+fKrWkoWoVP7kwMqYZSQ/KsPYE7MCNC1+4NJH9wlKrEk8TYdBoN1ffEMpQx7MwzozL87fZEq
a6NJTD6rZJLF8r5Ao5XDM9IGmdyiu1tcgmrZ1N+SNSozZFuCfL9HYWbjwnEtOmSDPfkPw4HvxErU
VveI3WCEdJtPv8FPHXOH4K715bZKl5FJLJhMomrPxaPp+qmQRYKPxu4WroqkJ47/e5LMNbnNED7R
8L52k59mO6ka7Ce7qWzsUT5HcWlzMdkDv/UBikc4L+niZQXJHACeoc66Ut4Ji312h4K/cg4k89Ni
5WOriv1c9zKVgW2UUCPB7ESu/yPD4+TDi/mmybGFEabk7rdmtzN+YUdhHwaNicJ/D43X2sU1sdnU
U4e59ewWD3Kh9E9TpakOk3GKvH4jMe8t1OcaAPsYrxXSZnL9+qV7ate5Md796axECly0zsw8ThPY
6AqaJUeQyR9ylr3pzRr1NCTWOn4pkR6lE+L4qqQNrM9iBgbjxU45bNE/d7W3zaJ5BoId08gP0rIY
0i+wc/YyhdJ2R+vRKsHdrwoyxnUY0eZM3s2Y8kawhrS9Ib1t13P7Ig1Ku3yhX49WsncCjB3Jekwh
DP33hvxpdEYtmq01P/EShjYiM2fRyU3N/C2VBRjRHEnP2dul1X/rcP7MNzn1uPxSVx1tttWsQv3i
l2qrPFzyzDLTkLE6LWcEMEGt+u0woMSYt7WP3n+5983MUckZWOgkb7Jl3I67LV2VOusRbaJXvgAV
1N3GMyaj/D4NnSp+DS2wcnUczNgWxcYbWHePbIbC31MhyfYR1nDCHc/E3zR+iq00TpxNNGkH4aor
+0nIIKHaHWPEbsDeIKcu9ml6LpUWRrrxC13ERRDlZ1FpgPx3KJPtlEccCaEdGcgxwjJuessKOdlx
RV2X09wxlICGZB3cjdUTWqn2acfskeJKR9IwhwObkCFsswNxH4cu+Rs4SWrM5z+dFZzoqYmjVF+V
Q8yg1WCcyiF1Nxm1lbkfMg7PV9PuopE2LjYyy9rgy/L8HzkxdO01OLcDzNsmRVcwLs8CXzwWRSNa
BrqTSyZQnJq4ZwJDGU3dbMssdeb6ceAdZBKh+VCX9yZFYr+EPvLD6lZTB0Fs4vI2jB4djt0ZzrZu
VdZu9cDOOG8as5kQ1Q8ynm5puHGAbczc9eNxX1dRYR5GtqJzwvJkz2KTrqPR3Qlfo/bY0F7P+Q25
JAQkkMHsZWjhdV3HI90NN9wXrCayuY3WODLfLIDn0UA6jH4AtR3mM/xAs9OeGZyurUa5UWO5oBCG
VlJeaFeWttKb2DG7LnpMzpGTSciowqTG52ZEuV8evNbpfGvbt2melVtvWLl6uYWqyt1qkpPWRz2a
IvstmBTddAwwK3L/VyuR/OPdKc4KN4HKjzJtmaY278LWY5jWVYz0yK4CahKVHotMEkF4FMPS9fnW
qyU9CTBmvkTPnllXxc6aaA4n4hoct7ou3HGxnkxXNtX3texMk8bSAarR97okFxRVjgNiirreanR/
n+a4CK/TdLF02ECHQ38YMs5yJyRc3EbRQ/PQ9cEIYOv9nAtFihsvv+n0T00lhNGuMji6bjR/v9u2
MSAaeoa+wwVGqTz008uMWqcqAysuzb4O9YScwN3SIETm8Sy2dX4pcn4mb19oR6zfKnv2QKXBaa3o
vaf1Mryg8IpZwgzHKXYlCCC11vdTNNSODibb71f7MK+urjMGyZhDHAfSjl27OlixoTQaL4VX7d6J
UgUzUHtjP+S3ebLkiAtSfhICAfh/BAFbbBElHqHZLBf5zRKNY97VfbWoF1FBjbsb6fcEY2/7tdY2
WyKlK0fvNBCdle/TAUQrucPDAFi77erBMPV11egOvD6WkfCvoSRJJdv7JXFvoAa9cs1iW9ourtQb
a3DhBvmAqz1d+SXgl48hWDpzyUQAGxAV1fWctdXNRPkT5WGhXMd96Gu0ADU6AiOB8Yttv4ss2MWB
ii6AcfWUEyLILKIm9AwRGcRGa9qi/KtMjLKKt5gubBa7NacF3xgLcXE2/WK6dhYS3VysULIdciOD
6DFmZ56VamfS+SxMRfOCetO02lvRw/l8qereRgwUjp2ZFSd0RE6EEEAXrCjMZFbPfWZnWfFId1Oj
TKvmDGlx4MZiLQGZM1+jCrCrOQXvS5UqniT8Q8o51LZyhiCpLCZex+zj6GmFFR9e/aSdhmrTFlnl
3J9Dyy3S5FYfVKnB91V8ITSD1K2NBg9FhkkdaYnpoZ+absT03EkPjARatriy0FLVdOraUGWNbm5V
mCa82e7S4bbq1UzfNgnw4rNqxfuuoZseh67sm/KqY5Nbc9jwf9Nars0wtcjq3GzK+k1nwjbAguaw
yGlIMePlbBJamBE7ZdtX89Vkso2TYJzXfr1pEkx5zaZZ4i75ykO7iL+TLf7jmIppMbbZgJdj3nDj
2cMrFSSQKvEsy8DcKUpZ02CvzMpOSnrEuPYROyarfbsiXZ490I8k4u7qbRsRC1JTp/oNsVoJZ4cX
TyLzJYDLasE1urqeXrvaToYDjry+rzb1lBaeEeQloPtLWvLH4kBnsjRQcSWAsT/JrCtc2pgF5taA
oDkDCebYWlkWQvr12Rha2pfrO3o7Ke79FnHNCeeQWWhYBAS3v2hNWUoE3NRz/4AgCLHkBufIHD+u
6PSRHXtOWyb3AAbkrAIaJ2MW9tFsF7e0Vk2K83GpDbzVrQE4yEGtOV6P/Yzv+6U8T8Gctw6MFfGw
XoG98ICyoF/IfEgy4OZtnzGVIA3LJcLGu/T+GSIDTWUL5HMdZ9d5SvVaHFUhDjK/Im95U3YzRUTA
W5mMh2pGpHqfA5LXjyuDqiUgCJBCHERYSfwvEUcETgju6QGwPLWntQBytEe/+zl0npldWwPejXhf
9q1dXSPFN3LaCpM2cTnM6AbM5WrUiIXc1xXxaOb6HGJFis9kRndp4vzMl+Y8vbay6rnapLCizc6Y
RBvDMOL6qwyqzazn1cwSKGObN+AJJe6OioU6jjvy2piZwC+LWlz2z3lFwhJC1wHRpiXQnepxRka5
iMFyN5VbDu1elp5lqKMZ94ld7OzGd5Y2xVA3SO08ZWQfWq18XcxGLPEn8QF/GtmhjJRNW0YEs4tG
jUSVs/38/e2UVnH/f/6X9b/RQ02zZqbRaYyfB3R3VvV7KD+bsvZnRsH5IcI1TYpkVJiO5/nnHIr/
eEihY0cjlvRPq7Nz3C0Zc5iJtgz0GNW/iwg/P4qUCQKLsf4wPAQr2Z+P0g5y7jaf5clr32eflJv2
GTzpk3QJ688sFZ5CwrNFnqN3Ht1Mu3TxgeKEvdx3OJDXhgurRItOMaLEyPX7G3F4IFSxmdqfaM3D
zjE2rCxG4QaF+PpxPMBf75UPKEiVgp/B28G//vlhsyZPzVno4WRRVegY+SoPkecZVSgH6k8e9tdK
YY6Ox3/5Cl3cYuoi8qBC8+chZTNOqj+cC+wKLxj2nY8/0d8vlubYP4do81olEWR/fiJmn1aIZ6oo
DhgPmvywcAgQsScjOJmPH2T9/e4k9+952htWeNe1L3IVZq82i6oiK3D6Zu1GBB9BdRQbfZBH+6k8
Jjt9Vx6Xfb7L9h8/+O/XKM8xraD+qNnB4S6eaxuTSQpCEp1fY9ffJdVmlJ/ELf79CGb/8aNtoXxc
COJiddo1blSbYHWSc+HUnSAdDgmCoY8/x5+5FOctAB/p2uxrRm+RwHPxkDTCR4BYQ55q+W0BLbOu
1/67nd4YywaF+ScPO/+w/x/C8z8PY7MJ0j5IxbEvX5pbitZ250qezIIgheLaTh+8sg6m+pMEl//y
oQjcJDRNIZkgy+picEY7+FzeHO2vfZ+GMrlCm7L1EFoaxIydGQKYtX97/vouwivmikmlwDIvt/Ay
l+YE8Vi/xuIZnDvgpqvKzzKMLtY6S0B5roepTTLd2ZWX84mb0gcjHKR/wuALKW8d44Y4I3mwu/YI
6rz9eGVcfFlsYMshzIxj6RzQYl9eKQYahCLtI3Fq0pvWutWDDkybCV+Hjx9zEQTDJnJtLhUF+4+8
hYV+sZMmMxpaQEfzZLrTq7+oTe+3myk28Ksl6Y+kT69hj7cADnuyPrrNx0//60O6pDhbTOGVRDI6
pnlxz3jITMDsjOq1sGiI3AfPu5X+vcwfP37MxVYmNdAhBlsRFeAwpIqN8Od5GOcmtp7GGU6ue+2n
z3P76M7vHz/COp+p/7G5bPLzyB5TysZkzOzLy0Vv1i1xNrnw/xlea26xTOzNp2Grt/Yh3qjnj592
8YF4ZSYGVkIRlTRdvrOLHTZJhJ6sG3my2ufc+WFHkBSfzHu42MT/84hzQqbn8e8Ehfz5zrAp6wnf
hDy1SfItXd/wgu3IWDt4tXfI1ltGFn2y4M8L7T9eIA/5Jz+cHWxZpk9g158P9M+Cz6Rto5MHwqhm
O9DLZ3nYF8vtn0cQo3yGpTADUU39+YjKyOisV4u8IWgWNIiDe4t5nx7vk3f399dDNcjH4LUJ4iPt
i2W91jPocZtGpzk/riMqQ/PQ/9sa7Z8PgzUT3tp0mPwtL94XmhQczRHuSbND1pHt1NJvq+xfLuvz
U8hmUkydQTmD5u7ilY1Db5DbE8kTNNt7fOj33hEJ4Pt5JnO68T5ZAn+/NxQbSHRI3XQIhXIv3puc
U8peh9swdzeJ+zhLoh8+iaP8e1lzBDC3QJBZzlO8i7dmp23FGd7avwZgc3E7AByuV1Xk1n6+oTfx
jMdk6jv1aOMOTQ7Kbledf3INX/4KzA/iuidzk9OIOvtyrtS6FJVlAJAkhLgVIXNMt2Z/BxCl5jVw
Jn8viHT4+Lj4L0/0OC18ed5Y51rmz3U/RSkdE2Ff+ITJi5i7QBtl3WGrzURj3cspWuW7qOcswcnS
9h1nsUY+bn7yW1zcnywlPL3ynBLPNX0uTP/8LQj6so1mXpyT3yQAAqtZxIfYt3rsJJO6cmg4vjSm
XRw+/uznn/rnsUIuKH4ZjxRBoWz34qlkzDR9TSN9stAsXrdoF6CIuvzfPsWhBWTLn0tR9r13sU2o
833A0d47NfZZ4Cc2aCL/XT0KiWX7glUjHd4gKfQXH8Se/FX0snRO5jzj++seWrPaOiidPvmaLhcL
kU6C/0jhS24WZV98lNp2hoR4DufkGXNy8JZEQ/0IxrE37mMToRrwo/oLQtzqk5L+ry9KKRpBhyeb
56/rshYQmlQgz0JWAad4VJGzldO3j5fC5R0tOPnPfTqGDm5HduDFKzSnrpoLePT/N2Ae8uQobkkz
3nf7eGM9fPy0vw4zJv4oweLzFfl21Dd/LveR/Pmu7836ifpnPnl1bj1hi6l22Fjd8ONH/f3qzv0X
J4lDZSr/KuxnQzVyqC1qj7UMihLHuPJ2Hz/ir81LUUOQJrGMnCAEiVysiqUoZT1q7AwBwzf3vnYO
cczEPbKUTnbuB0nEofHxE//L+6OmP0+W8M5zmC437pwLTQTIFMHD6TBz4q3ARDwgT//4MX+9Ow9h
vEPcuM8H5J8Xa0Lnw1hX57T7vv/RFL/r9JMX99d2Ov98hbzfIdCcoSUXyyBumhW2n5qjKJNda2zz
FGW18jYEqGMV3abZ/b/+PMzIoAJV5rkouKx1rQYr9YJV6lRHw66Kpjuz+Szw9K+14JGoQ9/NQcQs
nr/KKLDQdiqRfp9lWqGumM4EHpdNdmBV1VXn4Gz7dx/pXKox/YfjlU6Z9uv8iv8D+DJGKBeHDKJT
gSshuYk+aw8uy0IWNZtUmaTEUn9wT/3583FcJlj9cY0plJ7NkcSvSB06Qk6TLxEW/+HBgpM0f338
oS4eynXBMcfrU+cmjwLr4qEOFEyzuDo5elV7WG0GMcbyOTGMvRafvb9/pgn9xx0IcGhLXGjnyxeL
umVe3P8lPjI7NVR2tBux8/S6a7MeS2e/s2P9FQXZIZP9K+4IVJsy6MYeJ0+1EQmMI8kQ8ficDsV2
XLwbw6ULbNAY49DFLnYij33TEpxEIAyzksiD5VfXKjm4sw7dLj58/MYudhKfQqC3kvQjiPl90uD/
/JqiNh8yS2PvWNbu4DV3c/yzmMv9ZH131a21fhbd/2f4rcvjHGr386sTnOJc638+Li5kaghU4WiK
X5O1DZ0etHk4km+wI35gQ54Pw2aeP/6I/ySe/vlNsQJNE1oNPxD/exF+i7SlM9G2R4eImK2tKJGn
kQFzioiinYz2GgUEmnICNB24vYTpkE1LljIhC2HqeqePf5eLXX7+/LaNiZsZVSZoxOXBiFiIlZjP
NsoT4ou6EW/CeIWYIsnvGhifjx92CUOcnwZiyQNt7hfQoYslao7keZpGHx2yJDl0mSQSgEgdwsO7
rj0U9dPYzP+XtPPacRxZtvYTEaA3t/JUmXbV9oZoS+89n/587P8/GCnFI6JmbjYwu4EKZWZkMDIi
1lrbsUxgFSxfF6BvLAsfALWk/88IpneC/nY72E9m+LNToDs2f0TZ58qKVlZ6c+//LpQ6Mx9s+Ib1
+d8vglmux0VrdpZ6gtXUhlOB5h6kNk7jKJ33ALuOXr0BvFsza3J/h4XP6f9f5j925+O+sAvfhgrs
BLuUm37WMJJsQZrJ2yTr1+7p/3GW/5gS4rXOmPDQj9DmlF4P+8dwTG0YYwfGHD2dZgWQEfmL4tVb
xmtXvhRihvf/Vsmt5QpRy9dN4dJ6pg/7pVqpJ14720Abs02RBqeQ8d8gsLWNGcLk1R1k671Tmzu5
Ozq2tLu/z4vne/ELhCjVga7yA1UBC1xNbpJ6TBjF/Q+/MqBfCeTP943dhkRuzYUx4dYMjKeFUcFy
HT3dWdAHSC2GM2XbNvb71A+P9TC6902ubrFwX2D6AX5V1OpJg5mLThvNRlSe6ZUEevEuYpCoKsuT
Nnw0px+kdi606SuevBCYiP8M9pBWIW5vC4uGlwz9lrpVT0rjwNPxx3G6Y2F9CeM3WZOsnObiBl/Y
EhY7QMBfSgG2ZH08t9rXRP5lxeH7xHserM8j7BL3N3fBecjbAA2iczh3U4Twz5QTc3XD4LuGkRwq
de/757ph2E1beZss2qF7QrOSoUVoAK6DQVx5sm/bvc87C6xuNKJcha5YNU+edtMKD//SN424MpfN
594l1UTBWDKiRFymkdvV8RtmoLqtUspgfXXjwJv5SVKiDxHsINs6CoytrleJy/h1MTNcMWeaRGsq
guJ3naSLD5tp0LWiCnMjesDIt9Yi5x58jGXIJ82PlvTgSF9a5XFCLdWM3vTG65oTJtky+atGRkH1
irRFCIcMDBlGrcaqC3GXd0zD8guw2fbBHxm0ve8+szdeZg9/Lc0NELJKsiRL+LYYVum3HeoxLqy1
6XbyO+8ceIO24qQLVuZaN81uzVEcStHX5wm5kV8qUhW6UZA91/nwVMOSdX8h4rVjIXSQuAlzmYj4
JiyEwbE8Y3wDE9CTNuWLDR8LeKCNMn7zzZS5tW/37Ykfx9keFVuDrjflxZte3wReijGVMHItsv5t
VhLVfLtTd4xx5itnJEYvTNH4pa0Dy5BGl0yMKCpEKdwTboP+M2veATPfjsYPRflWm2u89wuromJk
zvXOWTtJrKiA8o2glVZ11xjqzK30XD8pRZAcTCuZVnzixhTtMDoRpsaCVJR4hIASAUO0Kj2O3Rbu
taTSPpYjlQI9WblKN5uHGYMKBPVo5ALYvWvX6zSfCa4wN9wolE6On+yhAtwPjvKQdDKMfdnhlW6h
z30C4rCpEZRvBJIgMbCitBtLN7L97GtZ093pQkN5ChzHW2kZ3CRNdIwUesG8CVWHh8ffTvtFfhbk
gQLHf0WUyIZzBEIOwPt2BKPaW+OjRwsO4uydRMZU+/nKbVu2DWqckjjvUqbyrrd1nMfxO4Ri3azR
dgUzwO1vqZXjTUI9ZHiAOaiPPa7G67TY5lvAki/Mzqd9sWQoiIMuzYLcZYz31KvWWyolDH0Mm6G3
V27dTczCFJcOqRu+d1Q1hZyBjFoBGGXobjqVCpAZNXr2dSk43veXBfckINJfp5hE01EsJFSw66XA
LnOXdH6jjy+E/Y1ZozXXH2KgA/eNLZ0alQvqFpRrqcSI8r4Q+HbzAFLi1plyAiK+8YNffvvVb+Nv
YS3tmB232up5srOVu76wStTZ6U9zBXkh23MsuDg2OwjALFpx7qr1j8o+K+Y5CEueqT2Q04/317hg
ivc3/Wl2lLEZsfIzAmOqI2CBbsWk6AEkwyfoLWC6shh8StTAeNfnRbVyiLOzX31E5zyFB6jOIikV
G4Kr5JqvoDdRGy549lORTKdk7Le8Es/An15Xq5svACsjomkMrOKhQjjLcif1mPEvZrLTdNPn4WcD
qN/9LVzwfLyDyjfCNnAEqcJpDVYhUajNa3cs//CmZqxEXQkfSxtmMiZGw1kx6HQI0aOqtYLh68J0
y8JE1CAH8O18Rkh5L9naiqmlxVCkpTJD44ySjGCq76OmQC+DFguIGvOgMek9uLrjg+i/v2sLjkfQ
Z884FzJFsXivN02YWqUWzMOELnD8HTPNhwg4r5L8avjm3Le2sIPkxRbGeNOQLAoZYjrEvQL9QuBa
xXCsne4R6uTjoEM9UDf/4jujz8kOLRa+NfQEr2+vgRnLoLblxp1/Hpkkz6xj5ajg1LoDM4zPqf5b
JsXyKeW+fpGXhgVHBCMCJCfNQxexrE+R9w207lOYN3+ypl15cSxt56UlwUvQESjGZigT14Tk6aSb
TXUYyNG3ozQrwUK2vzLvtGiP6iqxmBcVbnO9pZYMrzGCMaEbFC8p3IXJAFLmYwx90P0dvMmKmSyd
q7j/a0d4HSqJ0wwF7J5unkaxMwEbgarxqe+SNN7FtZKZtDdzvfts6ElsfShzyG6VlQu4dC8ufoJY
FLX5k1ApsVRF+xlrXyf1e0uJEhKETdnVK8tVZo8QIvGcCdFg4EPD1I6wr0CO7GqM4sTNA9hDx02h
eIFp7HqEuEeHTFNrpG8pRBvt1yFRrQfJV3wF0jUVpFLql9rMM24FUvmtzhqYmM8FdHJGvWsi0MrP
kQpJ9YrfLfzey/MRp3Ig9Jkb8N7gIuODAlF9UAplr4fBSgVmIQiyI1SmGTYCyW8JNxiUJ8C+vhhd
raT0Xlc7w1grUt68kRkrujQh3FUr9ye98YLItenxtXq+ceI3UW1uyvTrUMAubZ8n/9d9515blXBp
jSSG4VmpgOI59kaKp6Mnr00JLq2KohSBHdoTm7Tp+p72UQebVTzfH+qCxvA5nV5m3hYrq+AaM3dm
dezD+PXZBLZ4XjLEp+Mdgg/bGSQ/UwkHbRG9V5yXFMSh5j2jTr67v30LF5MZarJbqgk2z1hh+4oY
gAKfltS10PROdnOjUz7oECDx/wQobDxBIJa9GEln6ivRb8myicG/SS8jHkISI3czw1RJW0YOU1Cg
kK4FDsxK2rZTv+T9irGFUGteGhOOEPALxJ2ZFQPYlDex+VmS343Vi+68vH43L80Iz9nclGNbqfXI
9et2O8NN6wnYbHxOgndJu/Y2WVuTkHCmEV/5XKXshR5nhwBfLAEa7ZQ27Lbwu2blQ57Eo7qS4Nxe
N56aDDfzKqIQQUZwfRcaCXKpEbkGV/WqB8uUnpPp+/09XIiG1jzEJfOqZVzFECzQ3Jhy5C4UNyih
rYKivdlWhMePYQhj531Tt4thUPvClOD8o6lMEm1vyqYRjImOCWtmF1lr+psL58R4DxOrNkuaRzyv
t4zGnB1bSaSCt1HB4ZSb1nDgIIwf19tht6bYiXm+kwKl6tAJvDZF7mJJMKPE7tSVGx2aRF/7NNrv
MnPlOt3eXeobpOxA5bi/hI5rO0nkxzDphzoP1uigKt/GXD/H2k+r/zG13orH3WYv17aEQ+oROBsc
PdEoTgKukg9g+o5BWsGNTaFB6dD1CFYs3nrgtUVhF0sJEKStmIWb50cjPaH2IcmH+563uIHM1TFU
x3gbE2DXGwilPQzCEDu6U9ARXlup9mnUhr690Qf68IDfzA5Zv0CO1wTZF1yE2t4M8eDoGNkSokYO
K/5o+0nuliYYfBDo3wbJTh7qegz4dOpf769TxOrMFcsrc6LzT2hG6KFZugPARL+HKCWa9nCfT4hd
oUwFmaW+A/gv6b+VRDlK8amjjpO0xcqRrq1acFhrlsMsFVadMIUgHYsu3YTOgSGh+8v9W8O+Tj2v
lys4qwEtCnDzSXPhgd+aRgS/76PePpE0bvTsfZG6mg1lZgUIsj1UDAZAGrgL0qOVfWiYUkJzr4Wc
izIh+Odpd/+3LXg1qEeq/Ayao05vCi5nx+AI68RAziPQ/HdBAQ0ZM23hD6lEKP6+qdu4qlyZEpKX
OIjhxZorPZEmbYPgjSytQVIWFwPwhao7D20q/df3p/N9u4TROqc6jSCHpHNhVAjPi5WUecnM5ddO
OE497GHiqdLKrYyu1bYy4lvlAZCD571nHMgvV566C6Hu6uMqrMrMgebDQErZqo6Q90m0XRsDFZ1K
batPcOuU46MutSs+u3Q1qCXR2GLqi6qcYJRArqV9mNauHIGstqDmtX8m8dnx1+aXl7zi0pDgFSP8
yD3dEcPV8/GsF4BWlezdfcdbPK85oJI70311hDSPOVcHQhbdcC0rePQrtT9NSL25gKT7P//NkpDp
ta2qw7xCHjQmH1rnU6wQtYKf920sngxVTIXvBC2tv+NZFwVTuKIbX1Ylwy1GZWd11jc4rsBUmhaC
oEzN3Td2+8ghsWPCmgH6GcMp1hTRXkQwSQ5MlCoa/VCFkrM1KQtubSdBhctLmg13sdx6+Uw/ayjy
Sn1p8eQuzAsnN4xcqrA1WavZPrcKnOWg33WzP/y3VQrHRnZklE1vGK7a+Qe0FM68fV4sFVWmIDDR
Axp+qEX1Zqy9/X27C8uzqT/SEWJOi1L//O8XR2nLqNhUTU5KMRQouUSgp6Vd5Bgrn7mFK3ZlZvao
CzOFB3+OCT04Qo3+OVDsA5zW/9GEEC4gbIBl3pz9hG8q5HdxfCKJtv+jFSFWpNEYwosXm67qV99m
ZRIm1qO1/tXioVAb+xsteGdr17vVOqh3IY4C73NnITuZHONhgI1p7ZWxcI15WUOcjWgOo/hi3zuA
nnVENcdw4X888oDah4Qj4OrqzovV1zakCRVACsBLUFhnlEk4HQ8quVIZvMhttHlZyZvBzw6Rrb7+
u0gdmNrEjFmnoiT4WQtR9cDwc+zCMXWUJhhCCyTPVqdoFtyZUWR5HuJl1pWs9fqAlFqdaW6qyo0H
c5eGzkct6l4fd+aeG81hxqwpFgobNkCwo4adYc2AYF19DsNXA4JJgYHcQc1O7wuaPoafr1eheyC6
B7kz3aGDIa1I30fZTxoip9dGmGsrojN3luMp4YQVo9RcuUYyVqkaY1dV2tokzO29oRVKd4OeOiA1
RRZPnw5Y0k656faxcuxja6P59UPKkOX9Fd1mQ5hhapeZVpVpZ/HdXHqqjueyb8j8ffOtAkYHtKgA
Irt0o7NnfbDzndMl/kpzbWl1BFHGqxnrYPxI+BKFSppoow6PuM/QM0DrXYuuLzrDu/uru40KDMEb
xASQCnQLLcHxCrvq7cJqLdeBb+gJwk2onf08PGU2vAlVqP++b+72Ks3mALMyCQ2uxBACameg6zIE
g+UGspk/NWOobyTZb15dyb62IlxYOQCiaUDf4uoKTD8v+fjsqT/uL2TheC4XImIxWxgWZRhyLLds
m7eOMupoJldMHyiVdfwXlrix9D5nHIlY6hrqAoELzyndNAtPZZhsk9E5pe3ag3yhH8+mXdgRrlOI
jjP65ZrlFrF3LKQOGYGioHOY4N9Q0/1CACbchWodnZH2RexOGldSv8UtvfgBgiumKFbYnspCowTZ
PyR5UglV7mztAbrogrymgOTMBB7ijK2My2s1XKuuWXTDJnZG4x001MpKaWpxMRdWhGibdyDEIMit
qKwMp1RHA4FXYouU3r9wDnqvhCgq4oBCr4O60zYFTKscWqq3+y7p974xvovNfgW8txglLswIRwNl
f5XOE4JuN5rIPSBjJMGIC/3lqRnt1z+qccQLY0KMAC8DULsDZwQz+ibJoocx1XY98h7/beuEIIH8
umJUWlC5IIyg8qzPWg/PQ2Lu/40ZME28apigtAUzclJNkZL5lau10s4qimOQBEdkcg73zSyeEACg
GTOlMK4qfHclFPF0tSoqFxnWI8CPo0ppx2i4sXqw8rq9GaEmk4Bx4R9b8w27SO81v/Qy9C8pR+jd
e7Ptt0y1HcM+YWQ7O9V68MmwvyBqtJMgYm/g1i9U49+c3cUvmG/f5S8o0SKRVG4XJOw7GDN2oZ/s
GmltVGjxEl+YEW6XrEwdsl625UrAMTd6OY37MYnelQ5CCvePb82ScMGKuhmYLHYs1xyGrwVSjQCU
cgQeWkNd8cfF8EfCzEgg6SbzIddbl3R1XVooPbrodR2lVN3ABL27v5iFjGl+ZoDp5H/p1wkmUAl0
lDYuOZ2MBjuVo77MYer1/Qf+6TCO6R+44l/vEaCKyWuxCrhYHLWC7MjopNFvXIlZxz3s3G80ZyhP
YTWsAavmo7iurZJ1An6BwWJG84uvAXsKPXSvi8QNGfpCl1oxv0DPqT2TwRvbFKLCHYoPa9ngwpYC
t4Gha6ackqHouD419E6gGFYYlsusH2bpnBTT25XUHKMs3klF8QbW6ZVDnP+iuMwLiyJitvORbo58
LnmUN24/IbhAE88b+TKDYc1DsEZh9KFRypWL8LeLLdgFFAKKGrgfDzvRP+FXN1MDzUA3L6Yy/4bE
X6AcEDHzjSfY9Ove3yEnOOgf2zx1GMPv0BWX9qMBJf2nWjHb8L2eh7o+7KaWGsExlrhGPQpaHdlz
iy5p8mw2bSohpi3DLoqSWFYiJ24W6bhlvkmyXyTTl6SzOpZVu4V/3Gx3cJd2/a8BFiQt28sTI+M5
0m+pNh6nBJW6FqYPaN6fgybWkj+BPHRrYeg2tmukK9SXacDPpGbCU4AnbpShrdK48ggTHrjYyCqe
ocCD29uaXu7f3dtAdG1LyFucMjdyXy4aF0G/Q9k0h7Eazk4Ur3yulsxQmpYZATFA494M4sTMzTe2
4rmOHfzJwvjR8/2f8Bq8vb+apZ27NCOsRuYo1Rx1AdcpbGXjmbbkUhqrDkh5JA8oPEgrUWjh00hc
vViX8BkuYiVperWCRQwICKK53wtoJ51YeyxmCmq12vlRsR3RCjaHP5ZV7lCmXakk3Ian618gBl+E
Yq1G6wa3rZzpubDV0fW6IT7UgxYfpd6wdomevJKZhtoCRjVCIsNdUNCJoym5lEPUZtqNqzDXVZl7
Qxq2oJyQEV7DiCwu78KScKJwcQctGqatW4cVOnPpoddq+DEZ8+k7KJatlXB066eI0lxEo/nfLxON
qJ6icCLuqo31Yjk89SzZNbo1nNZ8KGLQ46XPk4TNA9IgpLxyPIyQuIaNO2qGtCkNP3/uwk5+/bMY
Fhz65CCzaMsbgmsgMT3old90aFyE40kaa5p/gxmAaaz63f2Lt/SavLIlbJzjdZCktg66RV0/nmJk
J9w2RBxow7Bm9yUw4CBz7LgAsYVeBmPzzszErkCqe/93LG3s5ZKFDG4Y21kkl5/hDR+l4udrsfdz
Ue1qmbO7XvhHGkxdbE78fUYXt4bdIP10ilDoy5uX+wtZSABMgj90dJBmgawWxpSMYKwRf/YadyrR
dcp/S/opt4J9OVUb8G9qmq08LG8jJ6SITHerOD81Q0fwSA+BFRmRZcn1ladK/djWMsfzPlDW0JC3
F+zye8MU9vUGyrbfGCW0WW7B3PpGQtPxEJuSueONvsYjcLuFl6ZscQsbbWwQFOUzGgToJVvVtIPF
fSvDWK+ie9AhdWr6+v7+sd1mUdeBUfgeSP4ge8UYtbz+jF0nvfHiT7pVbcidt3pDXuK1mzFeO7s1
o8I9H33fyWCFaN2Q0iHSJhvDBi5d9nu5ifaZ9EGB8jqcftxf6a3DXK9UuPCt3AHVKzXPlVUIfMtk
4zOM06YQMthrub4yJzzX4fLalnCrm6Jq+iB0cnc8KwdlVx4D9PEe+52yD85V/+oQwnuCN/VMHUPv
zBGOMC9q0/RUjx5/fYrqZyVa+WAv3QBiP9wQELjAhCaEELXwksiOY8n1mgwh8N5g8gJ5uH2cJc3x
/hktRGUm2S5sCbc6DwZAqkMkuWOowZKvSd8gNXQheT83jnEubGMPMuEUZsEBfaJ/sY+whsxPJipV
kEBd33TN9+xCS6PSdQZv0wd7T1v7WC/lBpcWhFhSIQoeye1IMJ6e9IDxaV09hOlXxTzYsbRS37uB
Bc8pz4UxEb7kGdHYWSnGslF5Vp1HtYm2mvXO0VF1QL0sRLcx29TxsyWfTeksoX9w/yxvv2xQbPCK
h4SBDBp84vV2jqYeDeggS67qfOi0N/3rZ07mv0+/COQlMC1D2ExTSv0YHvzCTZv+4M8K0P33Plyj
G1iKyRdWxDI6urPKFCOn7qr5s5S8iSppm/0VUMw2mv5Bl2v3/q4tXTb63mBUZgjODfjXh+jerBDr
dWHFzWEP177L0pf7Jhbm/tk5BurmZwAqROKnMwyVXtLkqXXpGm284tMYHwMrdZUw2NEHf595xVtj
qlCormClSU7IyZ1rlM8A8G4LO1j5AC0uGMawGayIy4odfwttn6ZuJsmNvOPU/awdN7P/3F/woide
mBCiMdoC6OoZMk+rId1SMztkabhy2xZWAQSMEXQFZJsF0cq1s/tKm3RVQjMsdJ4LWJrN6gsK8SsB
auELBlxjdnaaYQxWCjfKaipSoYrKmIIca//Vc34r49c8WqmeLlphrJhuK05CN/Z6KYg2DgbsH5Ir
wzXRZU928JD5T8nw6or9TN35jxlhx+y4blSrM/iqwJVUBQ9e/0XPv8prhdiFs78yI3wcq27SPRCe
EiE3PRtKd1KnlaNfsuD8nVVx2BZdRIF7aLwFaHH7Z8Oz1LPdA2JDx3UNBLjgYIQ5gNmEBXglVOFU
ErvO87SEuS8q6qNel0c/l/fIHKwE7YVwd2VmXuzFc6Gt0UHKYdg/D/KYoBpfDh/Txkx+RnJivrPS
2KjIzwzkzoNeUtfYZRY8b6aMYGAaun/zpiyLrETVaxawuaT7HEXfo5JvVPFgrZFALW2lAg8ZgHO6
8qpIvq8wyRKajIgxYzQLrb2jFoGQyesfdvNjiKE0yg0G91K4rF6Sq6XhDZ2bN84bmOQeHSieXh3X
VFI/KDbQSQZzIzy5zIzRonRibi9IjSO69/sg/3HfwlI+xoGQCxkzezTQdcEfbLQd0564lvnf1fBX
bA1HfRw2ZrcBCYCMXrkJYVL3X82sAMU4fjAjJ2DGuuF2lFCtmeSOGVydsZnwJMPBFa6ML/xF7Ag5
OoNmzJkwGst0gSwcEPDPUvUCrXSldlP8ktO9d0Re/bO90zedcvQ23kP4Iu+qY3u6v6dL7ndhVxxz
QjMzH0pT692sd3Yab6smjne9b+zum1kIS5fLEwNGhvt3kscWys6ncEJQ8+X+35+35872qUL81vMh
TgNLxfmg9UIdByY/lJR+5M6pXmX0XQoMl1smBHEzohZPxah3+1HeFdq+x/fG8oszfr+/prWjEaKf
qXZqAqlIz8yE9qxAlZv4ztEK8n8RZC+XI1wq1crAZaR4QBv/KeU3Vbsf2j/oQW9b59S1K99ZZeGx
feUI8+ZehHQNVbCaPnLpoiT+dtrFe3mrb5UN+fL7eqdsq021lQ/+Nt4VT2sqEovnRiOKRGIm6FHm
r82l6agt0NwmQHnZWyM9xDbMyNOwDeBkuX9w+uxtN954YUl4DDRSEauFzGiGUX7xu/edMeyKPthO
6p9M4b+afQHA0niPkOamR5ox6Ix9EpXgv0Y04uRTNcouLds9uNctGtYk+84jxNR8bP/41vBFVfOt
79VQs7aM6VcHf6yOXqvuxqbelPIPq9BOaNvvpFh/yAb9ydfDXSnX+7HpdkonowwLwcgaenfxfv+z
YjGM0EpMMxrLDG3rSDB74SO0mvv7u7pyfGIIQUe6gh/WoNM1PTnNvvGkTYRkl997/+ZDdrEWIZbI
o2HSOOP0bO0FyWZfW7nXa3slxI8a6cQ+c/DD0US7Fz5Qf5UieG2vhNAxIIethR3HYbf+PtOKJ6QH
D32LKrePVvz9c1kMvXBa8DxU/taZrq+VYqeO3upR5Q5qdQKB/Yi4+K6w7WMvfxj9fs3c4tIuzAkf
Sj9Ch62NCSBe9kuxnrr2j1cVm3Uq/DmFvbnDF3aEaIHqYQ/JyVC6ZmwfRjomcvnezNCHzIatD1tl
rFR7FDK3QaS502q5YqkzBvHFP7sqhJBUlqJOmZjqsZ+gNtzWx/g3g9tBspEP5YG3o3W4f4pLHxvm
JkluTBhtbvKPTo4924uCwbV66Y1ug1iwkSb0O+3jq+0AWob26G9h7YZNeNIjA8rTvnINp3pJEBOv
e+MkDenrlwNVjjMLdZG80yK6dsrBhjiEmcOKb7T3vk60oxnZ7iSVu1evZmbwmCc3mNumk3ltJmoY
NetMBmuGBAwEalJZ1R9SZY2k5jZi6DPOm2qqyRDKDUnNzP8g2YWduzD+bpus2qX1Sq/r9hJfWxD2
q8/b3pIUp3H9Kjw09TFCHFtFNdOpnuNVUpJ5V66v1rUxMeMo8jIeJSt365E0Nzv4+4Y39zb6xNDm
wT84K0/i25Tj2twcUS6++2Wejj3V5Mbtgo8h7AZdRROo/c1cw0a1403gfwBPsJICLNzfa6NCmIpN
axrlcsxdBF31s7ZD7fmt9uR8kw/GtjiuAVVuH8rX1oRg5SeWQkOXhnKc/0wSOHkyZ5MVw0ZK7MMw
ICPu/bzv+As9hWuLQnxCgg/1vYYzDB67XeOWRxQE3vBA2aIT8h/3UnxZGrbXD7w6GQg1NoWL9O42
3Uqf9E3uMmZzWtvLpauArh+3GVQ2EzXCXrZZFCL0TOswrH746Tmohp0efRubk6mssTUtvPoYwrqw
Jexiibg4qYbMQqDSPsw8hO9RHt96bnNWP+Tt1g83gE+OElP0a5u65DIXpsWCPPLsRpDYxBSoUh6N
Q31EY1x5b77NTt1e2/JL3kRn1NZ2ydMaaGzpPl5aFopHVYLnjMAAXP04S8zER+2o7KvjWrq/6KKX
doTgrJfe0Edo1rmByzjpY7Tzdt7JOfYfwHCt7OZCgIZglJrHTP8P96mwpFpGftKSUsqHvvK29Z1n
y19TFlg0QQ3CoRDB1IgqRLHAsSez8RQKoRLUa1oKo+h0vH+p5z8hxGVw31Dv07gzEDAQKjhtg9BA
HFAEteS3qvRb69qNFf7S6jVSzIU6DmO3M/kVKSOEiyKafdRKQy48Oq5t830ya54kwabW7W0+Vl/l
rNuQ6G90s35KmCC9v8QF3wNrxfMPrCOf7L8+c/EtCKPYT7qRb4Ed/1HUT7L1FvKoXaalW83/IvUv
ibIWvZbO7dKi4IWd3cpDgGy5y9tzYyDDo3Ura1qywIuW4VRDhvtNJJ2B6KYOAbLlc7V/qN/Ka563
ECnIongwW9BwosI427/YMysc6jIJyA2q8JvCaaVSuU3Cl1b57RRvi3YtdVs6oktzQnYQpXXbQmvT
8NzlON5CFNn6v0r7d+IUm6L/mqprVeb5D4puT9vJBuMJqMc2hZtVynpZWQqXN/elL31cWht1CsZN
V7b6SphYsMQ0EY7PHAzVeUtYmprK/iCBgj/rWv4MJHOjtcXZSvsVMwtfMJBJiBDN/UjkC7XrA6PJ
AJHIXEtES3rraU+j/sGavlpNsunW6noLvnFlSvANJTcaR85BBRSpv7Vpgke5/9A73hGdwW2IqLqV
NYf7V3jNpLCJlV9IaZxalBrKEcrUD6PxFj4E34w2jrQfjJWRyIXLBXUeojQMtvE6Etnewkqp7aym
y5XnD1k3blqU6++vZ+m0cDqYWGchJmL79WlZ41DUCJJQLLICZgsU+ENyNDZ+OUO4N/U1KPVCI57J
2H/MiclUEcWdgz5IRQEOhOae3oq10Tf2pnyRN+HOg7JgZX1LSQ6IQ53+AxwoUOYJPmJEihWX+YwH
/dPtwvfBttxK+xLN7u1QbKetss13/akfd2vCNYtHd2F3dqSLuDVKjhkGSRyemyzyN2pVyW6YGP2K
gyzd6RkeLANFhf1IFy5bZaMsHtqSBD/bSxyGW638VbXdyh4uGGG6G6EMsJvwcIvqf3md6PWk0Yvy
dDQZmc21CpWr9npeZ9jSeP7PwkWoJlpCAqAHqVMA2exdBzZ6CzyyFlWbUvdXbvDCwVyZEbKl0ZRQ
oimq3h08/0E3qrfq1K6YWLhUJqEPVYg5VULd7PrsGYYvkjGPSxds1KYp4OdF3UypYK4xD4ysr1S1
Fxf0jzWRCpBUp3bMQfHPXSufbc/cDG24ux8l1kwIezb1tlN55dC7hTG+dbTibaWula2XnEwDFaIS
HZisFXMjua6mrkah1e2RbpcL81me0Ib11mb81swICVFfSr06RElwTrMPVt5sUsDP/s/7u7V4/JRl
GDcFNUtmfn38o5bbgw5xidtx/Kbx2ar/FG27rcdHa5UgZU4PhPTBZEAGtBq9Tz4Q88ldhBkn6BJn
MPzBNeqzrvAV7ClH2uO21FZ6hIuGZp5ptOx4CIjzyJPpJGYyE6MgxrXp7PMQNTuF+kW9YmfR1S7s
zAd4sSDVqJ06Lim0dx2KGzDV9YZzvH8+iz5AKYtP6yzHJtIUy3rLXN3gUMsHnpHn8Snvgn03rekM
LZuBnnumIeAjLnxax2nMw6z35kq7dmzi/iHNanSF/kUCDqkK0qxEZkQSxCqgY0p6bJl8Ur36MVD3
k/X64pw5K3dAOAtBHJj66wMpGRuJlJEPaK3ynVZOE/J4PlIJQbKn1riSPC7tGc2PeUaAoiYJybWx
yfJ9fSxw53jSd9pgPUKguslCZWVNa2aENcWT0VZZ0QTnsdRPRV2eMxkdmcg83Xe0JV8G6kvxlCFw
pBGE7wDgpAAOD5vCIvMIXbjpYQC9b2EpoYJklASR9xGlZpEoQqnBd9sNKXC/7ffKLtwXzabZmBtv
I++aY/1grZQzl2LbpT0h4ai1VPX7mkq93H0vnU+d4e0M/0lNnnwEBu+vbfmQ/lmaENqsLBuKIimD
c5INx6nutnys403WSJ/u21ngm+OQ8G5k68AHQGV07XSy2eZ5EbSMI2tb/5Qdgp3/RCNf+tjt7YN+
mgs2EFbcN7q4OIrqqBIwJAclxrXNBok8tQ+94Nx59j5T8m1mUQYz2pX7tPCc5WP6jxnhuKQkhvcx
Ngc3GaxmqyhjsI8HqdojuJ2+SbrgvVTb8gt0I+1usps1TrcFZ+FdS9I4Z9+kdkIErNumKzKlk16m
+uSkX9LmjW0HmzT/0mprGcrC5+nKlHCjIT8bEbPopRe//tH2T74Z7P0xQCnw9YNGM+sB+bY8K+xQ
D7s+OAbbssYsKdBmtf/gwW415msR/XYtpEB0M4GOqjNNuxA2eqmRgLjLyVnrPvfOFnnvrTPshvHL
fRe8iU7oPtnzsBTSsQwOi2VDycjb0Wb88xzYEso3IUKLmp6tacGtWREc3RnaLM6VLDzXqX/oHf2I
tuCKk9/s17wQWDH5aJBw3wgZIkbr5EWJicxifJK10IDbGGG8ifXj/S2bD/cq27q2JNYoG7msqpqP
IbQb3dZpHzIPjUsZWTIU1xzpV1itFVNu4zvzpYhHKeRcRHft70TLRToUZCk1vFLi615qB09J9w3i
7ro1bnTtuQpthuW/M3fO5IW2QUp0E46Pav75/qJvQhU/YUZOzYwzM6uO4PEyPLThiBzCudMj+Dd/
J+3HwfiPNgSXl1S5LcfSo+gfOVs9UbdDPSNa15irV5ZiCuEQfgCzjdQuOjMCM1Pdmv3vJP3+6u2i
nEf7nIqNSdYnZP9tEmZq2Iydq8fOVh7loxfXW8lZo01fcPorM8JHq68jszVoopw9vMAo5VlFAc93
jI1eGR9euySEAGa5KnrnEF+JgHZtdEBd112HnEJq7PusmrZo2UePcje9Oo4zH3phyhbCRaVloWOU
jIrqzXjSqcxPWv22qj51enD4N4siZkD6T+9chHEWsanAsCXLru71e9OP94aD7J6yptNzG/9YEJcG
oSUVzJBYH0d7sjYLP+5cJY92Q9QeM2mNJeLWq69MiLLPheoNVaIUsqto1Uk2h6OWvs273/e3a/5W
X4e+ayPC1bH5NHipRUuyNQ9FrxzS7kOYbZM23/D62P0LWzBDENGZOQAMcf2NlXJtiMHFsme1qvxp
Q7lFoaSOIcGTg4OeS/YmCmAyuW90cRcvjAqeNxJcE3XCye063esl3adee/L9+LUJNAkRJLQ81nh9
zrqh12uDKlydEjXKzvb0tfLcij65DivPWO8SZw1beNuExNjfVMIEKkHXSVhTFqe21JnN4MJ58WD2
+VOanqpM+iHxrac5xlxgdJTraNtGj1b6epmxv9aZWqbdgLiGyEqh/g9pX9ocN45s+1du9HfO5QqS
L+5MxCNrkSjJ2mzL9heG7JZJcF8AguSvf4e+My0WxCg8q6OjI9pdVqWQSCQSuZwz27njM6+KNM2/
Sh2QRlXfjZKEMcpcKWCdF2LhweA7r//dKb1fgjE1hGIoYKPkoz03Q+IkDR8v/QK0nenQzRdTNjCA
whQqnpQ3AbYDfgdIWCjX8a/s7U0jr6tK09DWOSd7kfg3jc12RSqu2jy/ytL+a6nTnTHWqgG9DWs9
kSvvrAVIsyHJxsvanaZAT3gTUG43hwxwGQqE4Q0rwiTgkjP9pU0i++RZGBpYy7XxcsxqVEt7AGIL
jOQ+FU0bDQgYm+qna9x4BWgLfJVve6vfE9ky4wMvPEwJlujYorq7N40bVL8Dko9hNaZHKyeBC7bG
LFFNmLyN806lyg4IMFCoqYNdhRbxddretoCyBctUANjHgw7CFV7cn3c+KoHSdjp6hy6hGiqm+hjy
NAkQtAcECODd/EmLP8/A9zsv8G34gBUudGAL7yUaxqWAiwC+tsoLC/NTAIHI53035Lsp/8ZU+YLN
/UPiaKleAQ5FnqBCD7kdM83uLlvBjt7M9ugt3HOfhG2GbNL8I+cAnrRUp3LbZFdiJX3y0R7R8Y/l
OaILpvTRLoA7Sy6GfJ+Xz40bGXgXTs3l3NiKzNLb7gI8tsFiDqhTtGJg+E0yHQyIjECt4zSa0toJ
it5AvwR3ykDzq+lzg5k1vH8Bl9eTMg8EWvv2HFkwxTPl7V19+jtIqx8Zqww/97vLSrNDJNOKGpfM
PO/sGSZcq8AI30Y4p9KkyCCL0z7O7IFGWouyKNh0rG5U3M0bx2PpmECVHDi1uE2kBcU162ncx8hB
olndJofBI7u6S3feeIUGaWdKFPLeeldkLJbiNS5osMzItIOGlxk5kJazyI2PdfLD8y5yDAj/9gk8
kSGfwMpLC5GMWdSmwt31Oad7uzLZ0dAoOwCCXAVMtGWZGA1BWyrWg3T0m9yq1QKXtQZTuOXNodlb
AU9fUlweQ52GTT6HInl2ymSXzSptbvgaCF5AeZdHuiH78DpPaUw7PO40d741qfk5q/o8LLw2MPzp
t8Mr7NxKlnT8mNUMQLDDIru4DkfyYCbTgRfPTmYGpW3sz2/hhuUbgCDSQfGMuxFO7jSWq5E2LN0u
BfC9SJBdq80+pMJUTQRsqu8vKW+iYYNqWVqWVR7ZOWYtMqLdzvY4/oDzaPZj3Obfzy9q66wB7hU1
cwypgCR2ORurjENCLbyS2zaPpqkVS1pjRn4BCfvpOAwgoynKhv3gjQZAjMlwlCnDjZOHuB+dI8iK
4h8ZXxvoqYlu9Hj/JcBaNx59Gsa9oma+cSWBhGbB30S7EuB0pTozksB23OtZHpnsU2F9Zu5DZoHf
/VNp/azta2f4/at9eV6ix+cX6pIlBfx+15pN4VtFBFq5i8YbPnNS3s0j3QniDjvT7XbCHVWPma0L
EPOCr7u4GNVqFwkHF9iYz+wStH3hMBvXcTw+lLH3BePlgdCRyAELD2Y2QwfYCz36n88b0cY2Qjxq
UnCfBoZLJfEYDHKAWG9kUTeTqB6asKLZNTNVcB9btop2AWRagMj+tpJn+NwqZ6+g0cBaIGREfLhP
jM+uEQ3ia6HS6dY5RLwEriQk7eFApdPu1JU9WgCsi0yAJInWu58q/5rO6eXUjAovtqE+1I7ROaCD
gQx9F5IXM/sGSOkNAYBQkl4B0eqAy+KmpSo8n42TgPYEAo5r+K+32I/ITBhzbbAs4kXxoShjAM+k
3kFr7SNIaT9aBWKnEhGv6N3L3zYPc0nZAtoeeUVMBp9a54wmMY0wkUfDkBSh3Vv8wISII6f6/bZS
mAXS6OigwvUDvpIlVlodBDFOkz83ZR6l0/iSFOyAG+q26P8s027/+4tCghTY9rAPGIm0KELQls5c
L0emuwXD7vzMdDwbhDX//tkCFsGrHOt0ReCVpEDG8PMIdNaHJPvTNkVoOF/PL2YjhDwRIhl74fpa
7Ao7j9yijsZphokMUZ4DWlEnHyqPqKAkN67SE3mLqa62qRo10AK4cx61RQsKsnzAK5Mr4eE3jjDq
2IgkYRILMK6kOsNElsfQ0IDb5o/G9GdmAwaGfLBa+/djO8jB3QKgdtQjXMn9GaBqsuyMFlHbGxeN
E18JR99bsXdPWhVN8faSXkXJ9t2BuAmdTCgWEbCW5h87yna6f7CMp/MGseWSUPMCuP4SyOFtc7pB
jTlxTbfhkqZY7LKu3NV2cxRNcnFezNZyFi5sVEUB46+b0nKSxBQGA2zgJYpsH4CAF1Ja3Y2VFSCe
250XtWVyK1GyMQwN4E9K9JxHrBYvepuaF0nupop2FsV65NsfHd99AZCIIsrspA/0ubzMUmPnURM0
ccjhKFzD5pIwNIL+KdSUgSgibVJRGjMAbdilj3n6BF0BJcsV2aAtx4BXEdLZHhLa6NQ4FUEBKj5h
jjOPnO5GT39YzYjEeejhCV80KmDCDeUhGEQMgbO6cDtKxlCQSVBgtxaRW99a9DbGg9qaIv/3yfsw
3LawEi4NNHjyyTzVGamyLGGA9iH5Y5x9yIx70j2eN7aN43MiYvl85d/QzDAxrqVlhObXwNHZxUSS
oGWq8aE3YjwXDPZAp7CxPyikSGKaHnsjhtGKOp3sKddDF/U0LVO1Fbyxs1MxjmRncxb3aTIOVoRW
zaPRkFsDmFPnFfYmtIMIG48rdJI75pJ5PFWYnTfVlHVZEyXGV0f4gRA3rQZanzh0TDz6FQHJ1oJ+
BVpIUiH+ly2tLwwkq8fGjtA2hvH2Ym/EKkTDN8a8LAgAGwvk9YKLJMV0eJYaAqh7fQQ3agaz3Vwx
0IMHeaqHKOYp0lBbdrAWJiVM/NnMe7No7YjRGbdCczD6HO81U+EMNjfJ/cW2s6RL5E4F9DC4DiZD
7agtX7hxaXJ0cYvHlByM5NEUvxsULwp8FSbPjAEj0tT6jDYR1xKMiOrBmDc/Zp0rTuqmKazESKpD
7TZzRUHtqE+dK2p4l8WkMLZNS3iVIDfsjsVUVtYMCf7w1NsR2JJCywTVgKr3XSVHsjhq8o4TH3Im
wEr1/MEBuM+YXzT139uYX4AUK99GKNIImVNBTmfsG4emQU67C2AjKWKDDaP+3zIWkgPwC3IpVauq
VqDS2Ua2q4ftbD75mB7I7UxxZW+KQQoJ5TkcVEOXDKDyW22KLdIsTYGX7pzdDi2goAFWft7BbewO
pplexUixqE2thHWeAzGeToMyTnddMX31yhJYu6pmAdWSFptf7dA4itrtq4xFtv9Ft+xvgyOCca4+
nV/Rm9AA5a/1ipbfYiWl0HINtzUUF3vIK0wtikXldJgGY6dV2hGlVFVmbFMgqqm6B5hd0FBK15A2
1wh8rbqN4mEOePm9Z1+7ZAzc4StpFF5hU4MrUdJZaq2MsxIEE5Hj1RcjeG5qah4KywrPq3C51U6q
7IsKV2Ik26vLlHOndu1IIzZKJJd9CRhTEXrIdc8zyuHfJq4CT1EpUbLDlvp558dlGyHyDxq3OpYc
XLMTuFH7cdyVJFNoclseHDm62xBDyvNhtYBXKljKor75wLMPY8HCzP+Qd49JpSm0ueHKoc1XUZLZ
U3T6zMCGaaOyIMHsthdcMMUNuHmKkUz38KgEH6qzfL6yeWtucAEOeYu38UVjsQCDH2ilA4Voujtv
Gdtr+UuQHNpPCLgEOgewTdWj0JObgQx375AAgCKDAO1wYa84XQp2yqN9OkFbdXKoMhLmRDVttqkt
pLJBtoqmePjWUxGeNY6pVsIPgSMrNNOLCb1zQ/k4DO+5KVZypNNaCB02rftNhPZDzHjoQxqaU/3o
luOg2JZNa15Jkg5sbqJhCSW1NnKph3aye735NkxaMA83c/Pt/P6oREkHNcl0cypRHIqGPt1N+oXw
fxqtFVRIe9YKq970dui8QdchZm7xH6f71FVW3elp1YLRtwwz5B2TmV0NbqyIUje93UrMsuLV4fEB
d92bLroIzLYLgTcPzkY0Qk8dmteZBfhtJwA5wt5sh2R/XpWK9b158HVoG3CqnkXUa57KgaWB57d3
czGr/LlK0PL5aoV9ydt21u0mGgnb9752SVHr44ZQ7Nf2ufprv+R0e9XrSNVVbRvp7vAta/0AwQXY
yoHU3hdecF53m47oddNkMEfTS31jTnATDiCvqmKwLGSZYjmbWgPj4FI1QaVGHtAp63QyK0fA1xGx
m7gXYO4I3Qm/3UOzXLYoUqCxFk3yGFI/3ZyisFEqrAc0sQBHtNeHw5DZoTP4+/MK2zy3r2Lkl6zj
z7mN4UaErdXdXB6AFBiU1W1N96DJUezNxntsvSI5IKr1uBqZk7aRNd2x6SkH0xdDg54+Bg6501QO
aXub/tKfI3vZ1MpnM2UsSs3hs8XmjxYGD9EDonCxm8b9qj95xIXMKdUnDWI0yneOj95gu0O2qfB2
XDjf/9ZeyeVHMmRTl3mxjbnkTyl74l4eZuQLXoRBosIWVpiFPHVSmJqOgYXEiersss5ZoGffO/bM
3BDDb4fzq1JpUPJCVq6xkXJYYIvoGMTgl9mU3Y4T3evVrGos2jIKY2EoRaF/mbGTLsQx74w8Fl0b
IakW8JqDgfWblvx5fkFbPmgtRLoK0xl14mrAVVjB0F3hH2vztwF44RzwssDoHkr8YA+T7ia9Awdz
ZdcsKlH+5iTA6/PWmpqFSl0RpW5qDHVFDIuiuxplv1M35BTU8lKQc4G5KQ7z1NxZZR9oSacwAoUY
ObPu1VY8d1MGMXO2r4UHrqxp+AAGLBXa75ZhA/r7P+uRIYxsvwUilI3LKLNFmPs7TwS+/sliz+2s
MAPVkpb4YnW7ct5wE8AcbdR5n8BeV6cPfvV83tIUIuSkU8E6209zmHPZfHbZz6n5yAfFKjaN+VVf
Mh9TN4jYnTWKa8hOd6XlfzMJQKXPL2NLBjpHMMOJ5goMckinsqdVNcSD20XtmO8xnn5ddqqa7rYI
QMAss6gLq+XpZvi2MTk203lUTOwSlNXXTNeP51ex5cfw7X+JkPYbQWE61B3l0SyafR0P91klygAe
+wpkll/Oy9q6StFTAE4dILPj7SM9VZCU4UNPOIvYEkqxevymcf9QMOc7TbRL9DdEZNJzxTZtLhAz
Nr/g/5cBWEmHsSADm/HdbnU7kxu/5WGpH2qTKlzO5uJWcpa9XB0crKZIuM6dSEc1onWawK6v/LII
rZ6GtLjuSlVD5pZPwGz/XwtbjtlKoKfn2FWDOcAowNAAu3DZh4z1Aeq91P50fuPe9rnBc69lSf4U
Yzed4A1k+U22H9IyqPPhwgWyyDz2+9J/Tsjnehh2OtoczktW7d6ihNUia98B6wE67CJRkxs8Kg6t
VoWkrb+QzN+9QxTaa0APj2H8NxM5YD4QZsbbLtLSKvD98tK1walaF7hxK0UwvrmqV1Fy4dcFKNcQ
6y6LhH5Tzd+5QaOyvGepoZCz5WmBirAEehiWfjOO2FK952M7dJHlfoqtR4c/V9k7MhwYkl5IECwM
5cgoZnmXEozSQUQ5WMEIeg3wgStWsekFVyIkG2CeU1bw5iwiqV8+GKT2nhe3qDi/m7paSZF8LeC4
M5t0phPN2RAMog9c42NeKXBFVEIkb0uRpHOMcoS24rtuuNONn3n69bwZK0S8cbLZ7GYwry5KzEjr
rvruclK1Um2a76uq5NsVjA3mRNGoGJUceENjcW3qyVcRx9/clL7He69ESZds2zVTXjMb2S0B9hju
3CRu+2mYq3twzP69vZF7F3JjRIUiF11kU3Yx0vJOEO2G0/j+/P4orFnuXpiJloM9l3URczG3PWY7
SrzDeREqE1g+XzlNNjBi98gJR35ZA4YvvrJApezZdP/3xCxmshJD+WjQpCUsGtFLeADCcLUbtf6i
opPCCDav1pURSA5AzKPJCoDXRlb6yZz3Zf1gpLemd9sUF1OvCrVVypP8QDU7aNyeoLzUAsYU0wOt
vivwSPl7upMcQZtNpjBrSEkwV23wn2lvBVmpqlYqbE2uima1x8EKjYPaIwtDJnLnI6V+fiGKvZEn
3isyYDJ87LGQpa/tuiA3lX2DUmXWfShiFfiBYm/kqqgoWn+ii2+rh+esakNSfctVzm0xJrlchGIn
hlhRedAxyXpq1WbRiwqt58BrNfk+SYaLeK4CuxjH0PRbEQ6FsC/Pq3DLnQJFENcnpgjQHC6ZNygS
HVckcxf1xRw245+98bOw7gcVQMvWwtZiJMNGHqa2dLxXo6q977KPFcBAZ7HvPKQvFJHUYryyCteS
JOOeEneyeJbxCNVYY9+S/Gdfi2PvzUYwasbVUANdPfXbA6m5IlTYssaVZLmi45VOa3BT75Dl1MM5
TvZNHd8WFt9Pfgns8/pGY8Xx/O5tnTHMfri/ZhVBGSrZS8VokekjnBNqqZfOmP/kVfyO6vlaxPIr
rBxtnfUdSGJh9k06gTJN+1qLL5M1KaRs28frQqRbA92xyTxQ2AfpCUoGfPhoDsPn2RN3+tAemKM9
nlfcttm/ypOuj2mK49zLcN+O9JvvXVodwdQhsqq+ymuoBEnnqzTTQhsYvKCmGej+LoPSMcU+8coA
OPIqBOhtYSB+AusXOjrfdLQTNCaSzO4iQ6svejAM0CFAV9e+GRThikqQdMjavMyopZckEkimeQiK
RBN539n425BbePqBYPE/C5InjUA4P6N7tUeCwMhBZuIFjZd89EcVju+WawciFoB89aVBX76qdHdk
GcimYeO0jgrrjvbdNaMv501u86yi+Q29+chEunLKpkH3uN6iGBZhDiDollFbJ1VY9dY60MqLJC0y
QqheSwl8EBjmo85IH+XAEH7wwLZ4yDpLv9BJoUijbfm6tSTp/OBZbPh96aC/LgZ7/Jem/qK5h6LJ
g2z4RsSf5zW3ZW1rYdIZqjM2LlCCdlSJRzpegLMyWOg9O0X1cmuDCBBZ0KeMcjaoCE89nUGzMU86
y44EqpdaxT7Qd+XU1iIkteV6ptkmx0pSsIzMpDiCRe1wXllbnhTTLCCqgDED20+yATPrLTPxsTP+
cNX0oF3IwoFYe638bpaaQtamvS3wgejrBsmHjCQTz3XPZxR8o9ybdjRuw9gFlY6SAWlz/1diJG9j
eL1mpSDFjqy4QPX6aKKs6/hPcaIKjBWC5Bu8TftKB8p7G/WjFmgY8m3G24E99Om7BCHCg5Uhs4V2
6FNTo/7EbK8d28jIFxxvgmpbjBETXQPRN0lUA72b20RAJo65XuC+ygSejSnqPJ/QatLVKLiV5Ydh
JMdy6BXeZ9PyVmKkYATJnrj2Z4DvkU5Uu8rGlermIDoWXhW2vovmsfjyvK1vntiVREmNqBty01+a
NShQBVMf3ggtAOdFbDq6lQjJKdh4YxZZD2/d6vcEo3a5aQcFv8oBa0vi56l4x8VKVuIWC11FWx0q
vlMLgONosj1wBH1qzcfeTkMWv5xflsokJJeaaLZbpm2MZkWT7A1CQyMvL7mpAstRmYQU9psJcJLG
pVTeiKcCmFql80F3P8+sCDEJoHjVbu8UEoFo3bLfgjM6PskrV0e7E0lJUA13c3ZfNvdjfdWN95Oq
2LupPwxtYSoMs6C2fJnnKDXOmYNOxSH3LurmIcvA1GO9I70JDPm/hEgHauz0SkcOqIlsTo40rh/H
wVHY2+I65dfSWoR0gmKfEaEVaPGc7AFU2e5nL58v68E+Oll3BLMOEKji/qEXs+JYqeRKx0qLS2DI
dZ4Nxnjgd1vXFmgcu266GMZd0j5ZWbJLNVVyZdNAXGB4YXQXMHxyMabV5rTIBjjdykl/Jqn5sTPt
C0T991WSoH22xEyS7ya73z9oy4z8gg8EcEG5+ZhSd3QnDfVGgSHTtC93aT1cDYmu8IRbN9dajHSe
UxMEOlbK0bpRJR8azfoRV/21m05XGtdUCIBbtr+WJR3qrKqn0V0C2NEYg4klx64wg1TX9+c1p1rS
YkIrVxgLU3SaDTGz8VI1yOkAVMnc9Sr+qC0XhYFjtLQvDeJoZDwVY2NijOkVNggDuvfubHfAFRmD
sokvtKZ4MONC1Z+7qT4MsaKNFRgYngwy0OVITcVpjrxY3NOPXUK0QxmbxmNLSlUJZnNtK1GSChtq
4mm1tAIPdfNod96xnNNnDir0nJNLaufhb+8YcKlMAEL8wnuXQ8+00PW4zw0CAMpPLP3K3SPhmAhW
5LA39EcM4GiCAgCJMtClnW6Yy+q5rFK8CY3UvHSNB8yAPs35b0P9esDZWklZfouV9dFZb+nceixq
p7y87hkTUWbmCu+7sT8QAp4QVPEXYmjp1ApLm4GQDyGep/U7d2qfi9i/yVw/iKu5DDo7/3J+hxbd
SO7+RKB0dIuMFzXimSFCEzXfYX7O2Xd2pZr93dohMPKZ6KDGvMUbaHFaTNWQ2pCS4TltlzwsLO1j
5VPFHbLhz8lajLRFFWsSAPGgNOfrRhiPNwnIT00wOY6fhfXZp4rLeMMdnUiT/ESX5JnmsUZEgwsg
0vZubI89LTF/o3iFquRINkHqqczQwiCirjrY7n7EYxcALpZmKsKlLdtba08yhTwxPWD7QHtiKpH3
aA+4gm8yOz/4ZhL2nbg4b3kqm5BcUaLPQ8JKgNob1dcEFY2seCy0VLGmbSEYK8OMAAAQZGyAuqi4
rw0pOMjQlB54rHAOmL8pgwHoyIp7fVt9r6Ik9ZU87SqGV0BUpJ8asMVkWhUkPN2x4mJIXt6ju1dZ
ku6MGYzuGJseIlyHRz/JDm1a3SGpqPBGCu3JzaZ44OddT90+otmTCXC0qv4zxkDj31qLnKJaYPo7
E92fkZlgCKsZMWExskNXo+3hvKBt7/CX0t5E6F4SYxRVIKod3bBB6qNk6Z8uSkSGxa9cqn9GZVcB
U6iwCbnZtB1JoU/gUo4IxpeM4t4gH50Bbhz5Xq4wCZUo6RK0Z5Sly8nro4R/KsWnVvQh92675AvJ
3+fNXxW5mM3qJrTiAXzMmQ+ziJ9s/nXMH3Px+fxeqSxP8q3aoOX6BOo2kHjQwK544PNnwd/lHcAR
ZwP4FMUuGcSBoG/bz9iis/m2BnV1n1+PlaoxatN9vwqRU/AmOLH7hEJbg3sZk5B4P/l84M3TeYVt
bv9KiuQReAtkDZMtuHfsvudfwYkUONVxbD6BLEzh6Db35lWUnIKPUfLEXIcjkFvhz6xuP1ujP4SZ
lamwfxSak+epYzdrqhETwZGOSN8TNwyTV021y6zfT1MBKOovM5CR+mffivXO04fI8+s70s5XDmmO
hl2KoM/iK1tUh/N7ta1ABwOuC3nwmzGsOB9Z2ngFjyYrNQIrmYtgbGkToN3n5zsk4WGBqNgFw56M
hp1ZfOKmZuJO6sbIgl2MCT+Y75mnRQP1qxjZ9+gZotbYGKLS57vW/Jbq2pWNBrzzi9k0B+AJgQYc
SRbQDZy6HS3JynQw2BBxkY6hbjRI8IkqmLziuyish/PCfn2bHBgv6EX/kSatqSr6sdJojqhrJ/Z2
WOzqMD86e7SJH8uDv6sVQd5bOC88L9byJKcaJ041ln4pol5vvb3pVhhoawndkTp3L33w7lYJeg2B
R/mkc4sCNDtNQhdjGYpLctM2V8teNmHl22eagKCrHnjUasORpi+cxEc2Foqt3JSCZlF06GHmEMXq
UykijeGN84ZH8XxPk4BqP+Z8f34DVSLMUxFLj44gfcmi2QF4kubtMHO7NzxVC91iBm/MZLUSyShp
PzrNDMqfyJxBjDk7en2gk62qGW9695UUyRh5XHoZdh0ZAl5iBnE/aT9E/dGEWVqKe2QzSAIPOPIA
gIMHi+mp2gqLll6dWwMoJDU7KHG+uF1HorMvYmbtRmAhBXmRX57fq+VyeqvEV6GSOdRFbjQaqQSY
9EDO6tFQjF8c66PjPOn105xdtuQ9ge1qlZJxOFOWpllTi2jWhmfWgpqTganbKIBCcn5lW1YIADSk
g1F/RWZ4+Xx1nEhRmeZIEAD2LdA5QFjhT1XgGSqSIJUY6dT2pqGNXqKJiJdzmAHxswRJtxhVCfUt
M3TgeX0g5AGrVWa9Mw1u06FF+2PH0h0dbxz34FF9Pzs7y1DcyVvnaiVKLsA7TusAiw+P3qrTbvU6
u5kaFXb65mpAwr3U3gFDI4+IiqxsK+7ay/v9O8ESxOc4/ZDZXz2ianzburmclSTJCpza6QZmjMhL
DI+6ecwxHxj7zxN9T8C0liOZgT0Ajq42silK9OkAUhmM0LG9WTYXaJdWePBt5bnAU1r44sBlfmrY
MceYCUfbcxRnF8K6slAQTfwHv4xms1eI2jQF41WUdFg9sy7SgbQTKlN5WFv8mvjtO3IRGE8AZg8u
UAMh2elqTPBdMEAyikgk6TcSV1cZNQ60VTV1byptJUa6LOYy0Us6o67iNu2OCQ+Y9dmRT7odMKLv
iDe854GzXtei2pX7Sf3BnLmHdXUOun8uy3bXEAU0zKZtAx4f82AApkL9+lSEz3yT5V2MU+Tn6N2L
3aAQRhog2Lzt2vekRx3TwwgdwHgBGSa9csZBb5kxYbjaLl/K8s5mN8y4N70L/ttcGIjGVoLktnV3
aGqeWJxHGn8axifi3OENsida2Iof52+IrQt3LUk6SJPtFmaSTEudZvrSVmSXcnEBeLwn7jpXIulv
u85UpVy29+wvNVqSubsVEuZe7gyRLshDXOCpOJll0CbtYa7b4/n1bcoCwDnSBRhlAQfbqX2UPWEN
cKkFnh94T4m948xgFvhRF6qshEqQZOvIxyeUzlAk0+YjJ9UNmrG/ltZ3l4PQ/vyaNs/xcg3iXYUS
njw5inpJqwOIDVn6GVvV7MFLjPmMY8ZvS48qXJNK1mI/qyNs6BVYNgzorxo/oGmwHcownlmI+i9A
ahXr2lQhMOUs3cdg7BtWDR/Lot2ES9fBrd57fjAV9lXV9fsp/m38zOWALegTmG3CgJPMOBxXaeX3
BCrker9vpzow2LivBv+ymeuH87u1FRytRUm37zTkWtfYENVb/kVO8X6czaPlVQpDV4lZlLvaKPAL
6hlBGi6iaBYrx/Jgj8W+4014fjXbe/SquMVeVmKSojI0Hhd4J7blNS3jvUOHp6bsji4ZFaanWpFk
ej6F9VsNAiStocfJGD+mcX5I8+o9YhAgo0YICEjAM56uyHFK9BNTA4qb6v3gGcckLu8oy7++Q3Er
MdLdUXGTz21PpyiurT01taCuU+DQCnjYofp8Xtam5v4ja7kWT5dkOiB/6HSTAa1D3GWaOPDS+Shc
1WTNpi0gj7QAqQILUB7cY35sOTk4GdA42i6ZgnY8iLQ0PomRiJAU/fN7VvUqTrqqarfpjJrCCfn0
2k6i0rw2LYUtbHq71Yqkm6nNzVbPQNcVxZjlImS+TBtMTBfWsdHtR6vK//2i+e8f4/9JXuq7/31k
9v/6H/z5R91MHU1SJv3xX7fNS/XIupcXdvPc/M/yo3/91dMf/NcN/dHVff2TyX/r5Ifw/f+Wv3tm
zyd/2KP/nk33/KWbHl56gGD9EoDfdPmb/78f/tfLr2/5ODUv//zjR80rtnxbQuvqj39/dPnnP//A
Pfvf62//90cfnkv81P9FN8tzRXv2LP/My3PP/vmHa//Dg02Bqc0GVCUYunAmxcvyCdH/4aBVGZxq
PsBoQFCET6oa7z1I9P5hA8wFcaCJkj/gVnAD9zVfPjL9f4AbFD0AQLcCG43lOn/853c72aPXPfuv
ioPCjFas/+cfsGycn1XCwEfogt5S3FIunh8uAIxOzxdvEr13NC3ej4aRVqGVlTYPilrPq32KESPa
7kc+z6I4pkLodP7RgAyjH4K4Nrz4R+m4foPkWts0HzNeF8VX0urpBK3PSRsWVanrQdeNoFmfGl/0
FyMKvUMI7OqCCTQhjQjXNV+rx59A8SPkoRtiJwVlukMoeLljV/9mLdzgD0SP0SwFUhhQOsasraug
sCoDEIqa7fW3JfPQzlcaP30OqJ0aAm3QrPl99wmVyXQZP3cHoOK0ZTXv3Y7FwPjMXMTv8TQWAP9B
nqkJY7+b/aiaQPxyW6E3pXpCJt5OnhudpsiqzVXCx5vOYo4eNaVpZqD0S/T2g0AROL8jXc/FXtfc
urkv0HE/BaldC/x3mc4pRjsMWu48yxPdodBM7u8LB0h8AdW9PtlXTtdPgW8OKENnSSmOZWo3SxIg
77x7V6eGeSNS5CcLW0+1HanSJP+aEXBxH+th1MqX2ZoZvY7tntBbUnrlvJtcMSYHD42h5HbAz2aP
g5eCstaDRnHngFBhDMCvbPzZ8s4xdo4x+PqhSApRhdTV0+I4ZnP3XHckte9rPcm1a71GA1JUs4rx
S7ShJDQk6OopgtL1igEqFSNop/HsG/YdFP5TaH0c78qkqUkKEiiTfEunfpx3PU8tBuatHoAkYa4P
RrsfYHjpDvtdWWG+TG1dJR1F2ZJr1pTsqOBVeTtNFWO7GtbXX6B5k/SBI3KjO2q20abfcwcgf26Y
OJbb4W1uegK1p57aw85qrdl9xgRERcMiy3v7Qphm/SlHZTk5Fp3o9agbmTmGREuNB+ALGAM6HKC7
kLaICjCLPpsEA/4mTffWVBniCB01CzQecDV3ZJxQDDQGwCXdg1qs0PfADgVzQ1ENwwEe1h2KoO2S
BpjcJI6fekdMZF/P4D/bd2468yNU132DSab5BZlq44p0tKNhp/tcBzBH3tf3JdOneGfHAIu47HI8
G1FltdLuGA+6i9pArMfkRvfjuj8ABzxLgRTAaXPXVLZuhaRLB1CfgksR/39sujtaiLHf9Q5i7Au/
6fL62LXz9Dj0wh6vvKbDuXEKEA0cAdGn14CJoCO9TJxJvzZtX8tCs2rZRyOuZ2TtQZTc7tq28Lwr
bJSe/2xT66HLOMhcZjEW5c7hIsa0AnrMYrRWwgUGPR9M++tY08wPNK9Ou0g3C1HvCKh9G2TFCech
83TMfhuAUks+JmxyX/4fe9+yHTeuJfsvPS7WIvgEp3zkQ1KmZMmyZE+4JD9AggAIgg8Q/KP+jvtj
N7Jct6+tc9peNetBT846g3JmisRj74jYEZu1S/sI2icEytf4SYqNaLp1KQY48QQ76acX9GdNUy+P
CMLjz343jE3RGeACoOzWdrgVhi622jSJxl1Iw5rsEI40dmeKQdCpSDZKumKzJvukBSw/czGMtM6F
mvx1L+s0WKoRz3m7xtyHNRU0HYvaLVOICzVN+z4su1HF5zjaWJubxgbyqFoxzvA09GZeGsCYQYn6
xR9zlyQ6zS8R97LwZlfHxagZY3kSL5YWDmdmV1HV4b+XMFRmRaBdGl1bEjt9ajs39pXOMrbdTxkd
zZM2W1vF4zDLMzzT7evi+e0jcdxi9sVnUZqbNUqPavDSz5GO1JdEaPYlGIn+PPB4SMsOZ3hWcd9v
pnxoZjrsomUdkYZ70StVuKkYL1LbDR9DDtl7zrE24XORKDzcaK1rTM/2cw+7rFCsLg/pGNMi0nPL
c5xX5tPQw0Asd6mMxJ4GEh4W1pJR5qlYE3bK7KrZPTfJNt3PzdzfLFmIRBefknU5BTKc8FnWh4d9
bSE4L9tubpaHCQceJp4RGWjDAK1UMGw5a1gyHMOM2aTwE8A/xYoDbfkWrt7G1oK1CVcOUZHGJg+8
ZjQ4L5jQJzvHVNd0+TrLSOJgnwg5TBP37e2Axdu9my0SyA8mM1lw5SNPdar0IOKgXCO0xPeNsWGd
hxBGsV07Wn+9ioG414cgW23WwvdITnWpkjkd8gBRbgpvuPNkdoTAcrA4DJWGSUmyBdgF22Kft3hc
IRCiOMRv5dh0oKHgC89twMI8a+ee5AS8Z8ldMk24KkTLyxFWsU2B+m0d89DMUuQZthXbBR4YypwP
c0x2OLlSr1BMCpy6CaJl8rRB/uDet2GExGBfNW2ZevGGJC0R62yP25oknzAHNETVEHrKlrKfyKNH
uO3zvpFO7iMEzLN9OFuzXMfYbMONZMQ2R5jlGDigzib6UEvWv64uBVjaytki9RCjXuZ10RZaJNH6
Mig8jOakBdQ1VBd9IGHrhmTcJjzxOmhhkk/GNjSF8nhHXntEjOKsyVjHdmPo41NwuOjZIHw7gHYa
dllQXyo0oUjL2sWRNMgIsNMa5TaYXFxh5W60jOspqndIS56fVq3NfTi1Q1ZYDgVTWyhcyeNOI6vX
L9NWZE3hUn95tjbiokA5IOr7iXBs7VYGLLh1MyYiir5NEYsZNXGSHFZqpvHMosZtpde6jZ0ERM7d
UfWdL762ahD8QIXrXbkOGIq6DSO0ZflAbGKPPqjH7DA3nsdOYNRdBs9+Rk0JTX8A46FtrqcnsfUh
1P2YC60FXsMw9gfVMb8pgzCCSKGIurR/XlXtmnMa8mg6gLsg7gFoGxqZfBrJ5Jc6Q3aEgVyr3TLE
iPVJDNXR5DfL8HFidMCSgeFnMj2sGYezTT96o7dzRIgREi9N6uah1b4jpYJ55oCp38hf7kcPgQkH
PoTvWdvBhWIStLsQS92CezFTehsqFegOtwiUImZ8Vy8w8M5hd44Vu5m5i08L8GH0p0kTZB/azMd8
iU9haJt7dhvvU3gmQkMypp27ooZIsDzwUcYTGFIXq51TMCC6Hcd1mvIOYaIqVxahxfu+zfDHCBDD
YZaLzYRNhXGwgSHKppuyWzJ1Q3PE0F5HcL9HjXcYZybiw9Dgo48qTpj6TINl6BfcnSGiOxfstgj2
39s8V30yxP05hmoeBp/Wl5ChcTqb/RCydKwUdbzOFcA5UmaJoPgCIYMnhECPvMK6UvQ0jjXMWzVX
tdlhE/bzOavVTPcRPtcVcrCSln6gWPgk4YZPj1tQc7HvU0n4Q99jLrrJB9Ho4Uua4e988rfRjllu
Uke9cpNrvN7QGhrYs7GpqnWuLR1ooZKxWa9szMa5ZPBNa8ZyFTqTZy8US3/LmUDpWM5bn9RtGSaq
M/czMTPfzf1is8uNK1dyrMFNrCo3/SLFY6vbLpT3CmiUO/WeZMO+SyDXe+eLbJp2GV5dfbFMC+we
GQ7BjHWzGpNdh8rSZfhgYq9Z5bcm8TeP32QuGTDmE6AGmqIi3IgMdnQa9dPaDK0t5rle/xYW/qMe
9b/tPH/qVn/Zyf4P7FHR/f+iRzXy//ynuszUfu93L00t/sH3BjVK/rzEjSKtBop5TNtcTF++N6hR
+Cd8p5G/nCLpA7rzi6PJ3w1qRP4MMV53sUfL4kt2CiCgvxtU9K5IocagEMo1GLajR/0nDSp+yk8N
KuSmGYQNuP4vES2I+PIvANEPKJ1Jxsl56cyrEUBrMTCzHlzk6CHre1HFQ4jzzAMOJQuZEVcFvT8W
CKUeDhOMD5+HJvauIft1plhTj9+BdQ1QpAXsdhha6CSnMDwivDZA/WbX7BF2aRiq6zw79IXUKyol
nsgTSmL2bqy9/jYJFWZL+4U0z0LO6wEgy3aDiHef5W5heuclc/gNNS3Hoci7h2Hh3kEMbYBipd6e
FYzC0fXS7BqBGTDUcZNszhpKlT0LLhbmMjFxMROZFj68XXbLgpJHKjmcmZVRFSSmLlM1sj5vTBdc
U4xWPKN/WSqfNmdIJ8ISt+SHJOH+jqc9qsosBo1UJ5wf49SDgZgkk32NELx4WCeUYaVHV3knPAH3
auFbciSiQSnFNauWIHRn1WoUx9tCtjys4bIoZ6kKCg+Ib5BBmZMGlHG3OBdeTb4H2axTacWmcbzz
ptqcaYCDDAKERe6IjEP8MaY9bRuPTlAQIrDQmqbSUe3uMTUy5CDz1h0TnSIFJqz7IuJD8KzgtH5O
ZAODjr5Fc7RDqgYXqAKG4AqjfMNeiM68XwwdTlxcPHfiwL1uoTc+SO2GPSpaVfqEt1WnG3GZzEjc
sTMdrmAdK14F2huO8AvwqgarvMCYyPg4t5gHtCxorpBXpZ66OMjuxFSHBMWCmfa1CfticQP7UCfD
AnviPgQUKdltEqOAW/tle9eIuDEFisKojBCH8Ei8mtzGkYv7ahJT8g3POTbon1Fs5g0aofcjHbdr
gXP7Po2Y0vlqavQkQVJnH1vQMEXTLCgmoxrt3CoXBNzJ2IONHxLCXzZcEi8jYITjrAesS3Qnqc1n
tmUlzBBgbCz81b3PQhO+pCzmT22SuaxUNTef0SzIwsFOCowzSXkeTcI/1G6DnRDqzqnkMPN8lPBn
fwmCjk5Fn8HZIwa+cs3pYO/WYNk+j2GK5hl9NxzxmB7vZIIQzMrNCszDUvc5bZuLAjmc1jtrEiAe
W5Ne+n9i7ZnWo1ds8QysJEaVeQcwxdx6ZGJj0SewZSv1yBxSh1W8TEW4CHG3RZTfDv2ILM8aMmB8
mMVmiZv1kIYsehFBHR3TePR5wVQYYbaIpF9NQoazgYk+utAsycU6eTtU0dkRUENXGafFKYg9+szq
RlQYSrf71mJeDfdnzFTucdkXAZL+Xiw6cUxy1r13ZhsTezRk/B0dk+xJsBqh8FGbHA2i4jHQt/bx
YeqS+DqZ2qXAWIOHyL6oRm7k2usI1tnROpwWP5OvbR1dJuO8SVd1OLj7bU2z/Ra65TolE+ChvhN3
ydL4CvjajEFm6wMuTsNa74NksFVAJ3NYpgBeOXXv9hrxXJDdgDkuNtHSfVJ34nr1wukwui3UeTJ1
y/uRdM1NIpnDxmTNvkObWIim70stvHEXwMU1J4BzDqZWy0djp+nVx1z7ey6D7pwELbtSqcKEOA1d
g2VihipTmblh6Hc0jNW4fkx7YR+4tds3j61NDh5zvoKLa1xI3n/D+A19z4KRH2laRxBAIfx96FZa
hK4TNyhXIU+ma3gvOr7hByK2JPLquWouyXazR/1Hx8Jhd0kHPXqx3fyylemyF0qhy+oRT/YoqHXH
oA3DfFzwO/1NJODBgHbHVK4Vych81ynhn5xc7XnsFT0Su9Z5iuT5wwrn7Jdl3Lr7ILtMa8KY7i7z
veBI46y/ky7x9pNi06kNZfSlJ3W745PQT/UwqzsfduIIgwy0zLO4N6h+Y5FPjQqu4FYByW220iav
tX4k1m1HR6bgmvTygrhkynzJoJdAerndTO5Jia22yWHHgQtcJVMmqixs12JjGNhMW8muhwRzxAZB
tnnGCbAkz9pPNAzXCmF566nHLMMNDDeiOrcNIiOySTIkZyu/QRc/prqBqmABBsKhKrWLro/rKoOj
QPe3G0087ZIhyPb46lFi0Wpyvy5dAKOxevbgqykoei/4IuwBGsVfZ8czllvPypI5rnEpj8kq8ktU
96eet4M7YCZwU7usaYMxJwGbfDjKSXtEn+Gt5WW7FN5K6sdx4G16XQcre0TuCv9oUx0eIC9Zvpp5
Hu79eZOvYg3IS+IBJil6G0TyJpvH4ZqiE74Kw1HdMBP4t6hBGcxZQkXzlZL+0YU2uDFpPety1qF7
IMhCO46oQxGXG4/Xoy/DYuLxXPCFiiecQMh9bYLoyh/WfkcAOp6RxRo8yUinpTaWFbUXkA98XbsX
wEr01C7Yld6WqdMSww2JIPq3DFM/PUQR9NvBWMd4aFt0FwFYy5sUC7YZI1NKNcV7v6mbqnaxfpyw
GV4khk7QzrsOqFHNl72xC6B4YCcVbsLtYxoEE8y8s9dFIplKTICgKpZtUFEYZg8ODfvJo3P4YOWG
uxvmYBXuz7DKjOcXvOm990st0KJ0gZ6CYkIbjeSpVbl3SQODMuxDeT34OPQbzP2UNaJnXhQwhd2E
kvGgDLq/OZDmmGg1PiIdK1Q5aUxUxi0nn7x1tnPBUr6+5wuK+XGOOHbBYsW7Le5pUuFKa6/sqreS
Lm1/A2OdeD9zMj+kaB8OxMQ4r1jfvBtUu34MRco+m8kPz3h4skCSRHgQIpiPiBtL7ujkQ07G5waz
7tlQZ4CMkch92zKyzVXYE5RfitdfNhMIJBGZrUccMw13nU/S/YAhrH3Sh6ZqukSfIbz39hlWxmHw
4uxDOmZ1CfBnOim7oBhaV8DlrQpuB5voW03J9JVsHru2Xt++yAy83c28uP5dvTbb9SqibbcJ29yK
JsW5EFuh89EztNJCDie2cPnV84ndbSSd9W7jmIXF/QwcrzRdGp4bLrMS8LUr46hbnjbZtu8yFvD9
1rbtZx5Qd26Tac49IGCF0C296aNWjoAtAS4vqE9vRKvS9wOCa4/KzuvjWjv0i+AqGoJ0NssfwcJc
ZtChkm+o9L9gR0iS84jqs0RtcQMgLf686gmTmJoE5z4UTYyGPIYr38Lkq0mpezFT0lbgkWjFOEWS
9rKutxFCnA+jQSm1wvPFFSEe91kFxnufRYJ/A9SLQjZlG3IPaPxR9NIWI1y63hHme68z8+dHHkQw
1J4B/zc5SQK3V7SFeoZ0zrv2iJa4LsfZPcRG9K/NtsQfknpbh7xpkmbMkVoKdV5nkRWtZb/fRrW+
6xMWnbXP1JoTmXVejlNm+8wyLXasc9sT1P3DKcsAtspgcy8whYTqW+kImchxY08YYXalBdTx6Q+T
LDXqRqkq1rfbmWKqoUj7sTvIeBv2kdcshQLGcGcEZfd14/wCtibT9R9romZEj4CoIpgyvWoSawGV
CHc/MfDKG9Oa50vUJyUBdpQWa7C2j9k4ZZ9+6O/+5vl+5PXe+Pqm6JNgxQ7dSYbZV7gz0DcSnlCM
jsBDSlagJUMkNCa60m5mT8618aekjcYvXS3t1wToG8+HZWyREIc9931o63/77f/A5O0Pb+TCOf/E
Ct+9mBc2v7gfO+6//sn3ntuLoz/hTAMrDWieUAXBAfz/Nd1eEvwJg6QEsUKXcKGLPvi/um6PZH/C
XB/ZmwSB7OiGKWQMf7fdXpD+iZceok1GIDxUqBH9J333G9kFYAB8FNob0Ks+gSj1opf4oeuGNysN
bMK6KmTiQZFgBnjt4/KIf+vO/JtvemuFDnS4BZCKb8pEc8spC3KPxPchp+9+eAH/ZkvA++cnJCHB
s0a6OqQxf03Rp/A0/vlvQg87eNkIYFC5GTUpeAfhFTbxlKlayS8vtA9JlSAg+IW2PIHnv2y1haRq
wH3AV5qaF1Sqhu1mX2dhDqp3baCsEP1UyjnrAfy3C3U59ni8C5O4Frdm3Yb4AK66Xa+9ZXNiFw9u
44dxxXWFk7+Px8rU6eLf+8qNdg/MYsJIDOokPw8XlB+wNtSjKcJoA2/ndZMCf4G+wRyyegnSG2Jc
wnd67ZKkWhCbSqoYd4y7MSsExUfcdGQ6DJS59ICDDjwJ8T0DNRU3+LF6gsHUw3bxkS6GOF27G5A1
QLLXgSXrcYN6bdtRB8agGmafjUclPfHN2SgShdUjgpPh8rHMRzDt/vh1DVoK8GWzTJdcjEN670ZY
mIN5G9L4NTXU9FUoSLfu65Ru6S6YQGIX2divLQHfhnAPpDiYwaqrhoPzP1HA9Qs8uufee1WZsGIX
LsuMCB3YBqh9HVOQ8rMEHHOPC8JGd12HNZwzJ/wvier7ZDcvy+IqjRJNFzjF1+gmITNKkwhOkrgH
fXTZOHy3NN2pTqL28eoO6qyk1Sn8zxi98yd5kNToukp7htN9YJSzSmic/Pt6xRWyT7WeCUByFiQl
Td38vl36qCtBtnuiUoa395RuoL2Ew/jbVRPbur8i7ZR8ygRbhn3Dwnk+Udplc2EgBuLAa2Ga+Bhu
KOoegbP2pKBJV08XY9LJVawO/fmItep7n/gIOcFu5WlzVccO7EoPnNp7l2itp3uvlW649rkjGyTe
wxBdp5vz1bGDOMIVygLERiZkI6Nr4Typ7mL0ZfZkltguO0bb3gIhmOcUDV7QhHkyJt0HqFSgWlSc
mixfx34Yd2Y2wzcYepDuhiGfnhzmDuR0TuEVIasVlAiH4mObVggZevReCEj3wlz3iAcpxk2gtoO5
2nAATEJzNHW0IELvll6m4ZErkcwFRrVUf7AJmMj9mArxfguD7X3vdcnz4vvQn8TcwY0/QnZmmnOz
jnJPwV5Z7JoUtvzZFpNnAQfzKa9bv9mquJ83NOY1Ls08THrkSwV0yPROTdnwjbQXhAe+mx07Eg1O
uAIXN3QF9QX0G6ITqf8+s6DBr6OOMnHo1wSUS9hpnzzwSMu68PtxdJU1sP7Ax282KKIxngwoT7Ci
V06gfSuyZetZ4bslKAEB1X7h0G7Whe1be5Kp0+zomzb2dslkxFiidh+Tsh1WXz9YM2HEvibQYRzn
tL9wmIT2l/bJALpJTKriHCKfxpXjlkyk9LeIr4DhmKcrZiep9yMPBriG9ZHNpsLAxrBPP/A03rzt
TvgjplxuwM7B/OkbIMqQ9hVsJ7z4DjNxzs0nPxqA2ZRhk0TmCA1HgLCp3O8D5UoA/l5XMkQvjBVF
tEwMXUe3NbAPjOvobkpX2xZYlO2tD+EyvRQ+7H5SdXA3Bmtkdz2QjqbqJKCd0g8NpL8DnvOlWSI9
bGnGrD0PS8unc9bxKCjAmHpnsm10KFdU68uNCdaMFrOsNiWWY+xI1B9TM9uvkwtaeayVCkiRNWv2
GXHSsypnP9EIrsLkelcMMOZ6T2axip1Dna6AnnEX7UCJzJWGzd+zsro7o0GZ7z0/guExMi2769jr
fSgMap/4BYXdd5NvUbSxu3ZlsNvNwBmqp95rIA1gvUTL0frCzJVaMZR6HW0gR3NgXDQsoyWCXalZ
VlgBUG9DdTbwFAyYwochoRPyny+gR4dvJpghS0hE6voTym8V3pFe+aO79Rnx2muaGAcAiMw4qxO1
xMmBe5dgA2qtbsuWx0AMxDws7yBIN/oQcoxo5+GsBYwvmhWyimrM2CIKaHe2g4pV9sQzbtRh1oBQ
TxiwQCA2B4H9Hq9CHIVka3KGrBSM/CJXh3ElqXvgrh1cWHMCaGvJaTy2TaGmYLvglSOfii6SJM5r
iKFoJbnKVEng0pNcEbRfUJoJoV6YadgNMvTgjAWa6rXO9PIJ3BWIVrQqKxtzw0UX7rygATiHO898
QKvRnTpjaozmN4wMZRQZKM6QRqUNQHIp1jL1Z5flPuK/7S7d2gzI5oUE3bmIe2a3oA4GcEMAg87L
bCjwmrqTOfjKKcO9k7hDl8K+Lecxj7cXMszaFo0N8OkSPMpTqtuly6nAONQ+mmna73wW6qmS9WST
PTIb+rOZwQ6UGjhMV3a49eB7tMQsgTwNiyi3EP11edOnmCxruBmHHHO/sSwhInIX0Knd1rxtJBJb
JrG22OuQeNMiYXYBs9u2GFt1Uyxd1c/+5ooZ0rd1HzbwIcwF4V5caByGJzP09po0reE5k7XUpYT3
CcCHeQy3C7IvzKFdal5f/uCtvYFYTEDulwJbuxZZijHqMG7m9rD4Y6YnAJh2S9+BqyYAeI20wH0l
hh+gx5JZpj6p3tfeycO1MaNFGz3+HIaNist4Seh6+gNavdjBiqmpgN9zrJqW+ykvAfuF6kajEvZh
/ecZ9RJzTzQ597FZS1QeS3f1R91ZvEsteYV0M22RhKqz2zXuCH9SY+DY/o9OdnxMQpAKPCOQTdjJ
sLZ0jau93OL3h5B28fB3Q0h/zRz+IJ6kSI+H5yNq5IsMA3X3G41tlsUg5WF8UG1tWFin50MqA/oR
x1KWy0Cf4Al0JpG4Vr2I8QtQtCyXIsQ1FmCEpyH3WqFgGqLfzXm9qakvvwvhz3+5tGTpJeD+50o3
WrqEeBHvqi517qxnP76TiEGoZstM/uuy+o3M+PsjCBD+EwKNAe970Zf+0CgsnEVtxNuu2lB7315s
pvM40t0pBGy2g5sZLscWBtB/fen/9pX/EfxSbJy/KCZevnwdmx8by8u/+d5XZugdU5gT+AGmg8Cw
ESzI71wupX+i8wEbG6ckoJl/8Sn9m8sNLgQwOiMKrhdDAwhx+6+mMoBEOcXCppdwugwL6Z+0lG8x
CQj10JnCCBrfA0ACXlk/LxXJApc0OCAOaFpw4A7tI+hVqEg96Cstq7KaRzt4xGKZ1mDzAJrT78sG
xP2/Vzu/cSJII8wPhPAvgjU5BuXRJL/5BQr3KqgBxQ6uppCIkaySrWneTaNB2RZC9qjceplw93Av
wr0EWlHoSMM0QtUbT/lIvNdfb56fxdfffw+eOYGUm1LoOC/c9w+bJxipndE1sENAdb9TIjW5xk1V
dGQASZK++thJ+Ty38+8exM+79q8vRieMQeoQ8A8WzJtdqxZ0dxqUzmEqU97vamnsMdsir2z8LMoz
K9+Hky2QsDUjHVUeNLRqpk6iHLwyJIOL9xA3/NrN8/L48Osn8uaHobDEGsXIPBYdzjD61kcSt1lq
vXRSBxmxOYeazrtBvVJXEs4z6AqYLbiJturXX0revIe/vhVnOFwkAbTCOvDNewi7KBmHZpMg9C9j
+vWclMifTaspc888/oqaTJ0dwNNKDiCRt4Q8L5P+GAu/fVr9pC9DCIavlLZ72m/jVRBCXdZJmf7u
rb39mVgpAC9iHw8GUMa/gHpxF0GIH1NzIHZ5pE0koJiCoC/BQEOOpkEfO6E+j/bAnIV+ATzweQo/
oUSGhhFeFOeutEkDf0Kl6UlH11NMfjdFQy4Xy/+/ENPvDxI5tDhlMnj8vc3WzTx/SFc/lYe01vEp
lZ+SaIChr3Cg1edoLnzPK5cIfGSc6W43sP59D2Oah2Wb3/vR7J0Iy46/ebf/9ichoxuO7aD4cGH/
vMe2qFlRF9XyAKnnEwS+5CrMhnejzGIQLlCxU39YQDF77SHa6o/r2DzTsOeHKNa7qO0fcF7e/foX
pZfV9PYh4e1dXEsxEfIv2BpDOQFlZtIfYLsdl6a/4CTrAAGABy+AkWT6tIBGydGVLsgnSdLP08CK
baQH0TjzRWX7TvoP3WqmmykERu5gh3+lMcB0WLKFw8PbnCdWswMiENYyppBTNNCUVfjrpiJaxDNq
0fSRwFe8V3DSgoJ8r5rJHBs4jBTgKHTZt91aiQlAD2TS0UEQCgu2YRsPG2pLCBLQ7HlzF+0A+sx5
EoCLlG1TF7ppu2sQxk8k6L07iBM4dA4ejNUGtAKqg0PE5X+yGtO/rAb7SRgl12t/iQ+Jb2OF1hd9
dZ1DE5cUZozozsUSskvTXmFg7gXjDO42JEqVk8TZ3V1mOFVkj4sI/GKNB35wjXxqPaQA/vp1/WXF
8OPrwl0ZEszv4NQE9Aov9p8XUGeXGAcCGQ6DXb4m6TxALJcIqCHkemQ6OPT11l57zpZr6JJDFuvw
DjzQDKqxtPJD4PVPnYNd59BF4K3MO8u86YCrsgN9ldgbwIKlpW1aBhNC0S3H7OY0dA0kCvGzjzGY
we+KhWJ1blpOOarGQya78UaAdM5nvfTnRMNPZAl2DRlM6Xep/8CnOPzd0XP5I98+hCBA8MCl0oM5
6JuH0PYxxrGQsQA4sUFM7eChVWl3MNWMh3jZTfBPwUDDWtVUfxwwR/AbN8q3IjCKd0ChFsW5glrE
/xdLaM9MFKznPB4aECg7Qpf1Flll+03P/Mqwcd8YrlHnrrlyKdA3RqP7ZEuv2ahI3jUNZj/QNIMy
A1qq2ga1BtVXHhrE4xJ2j9q61zSD6HdUzyrk8Z4Sb3xuh6EAiYZppYF9jEFbhtGcHQKx7SPel42a
hvsgHEn569X2Fwj944O+XICo2wgAsAhF/Fs4vI99kOeI98I0NG7iLfIfQe9A1mbdLYZ0MJgReM/O
BYWOItxC1g57XZu0UNH0PDi9flh7sM2t+bKKWe2XTLNzNw644WnHXpuwgdR/2xDEso7BIYyAH/a0
vVkIuUr7hp+kz9gO6k6Ebtsh3UMbA7u4iS0lhTSrYkEX3Pcd4yUoy9cLB4kGOMoTEL/4D3i3E5e1
0cHm8BgORSY2/ypo1FroLoswwgsPCNW2J+CsNWZgfFoJzvPgJtrGvdMX45hU7yA2RJpvvxUe/4fj
39/vpovTQQpBIYZF3sL/m43QkCtPHdZQRTv8PwBxRMVwSx+Bm4BC5DigfrNwg8v43NvXCVYRJQ20
kqil3xRaCGfHdnC6P4SA4V+NgzdOXdf6YQgwkTJArtVNjOxDHBg5195yEMD2N87SYtPx0wyHhiMg
afSOI26AtREfvKg15ciXpYrsHOZyCPqbhv7OiOIywPvmV0MWHiWXUoiQ6G2dLIEyGoxGdwczKYGx
pSQ9sp5v1Shy6NAc6YNrGxnoJwNM061ZJMuldmynpyaFEQfi4ojD4B/o+iP8uSslGgEFmQ9pSj3e
DoTtMhN21RR/7Cj5v5SdyW7dyLZtv4gA66LLatdbtWSpQ9iWksGaDNb8+jt2vs5N3UQar3VwDCFl
k4yIFXPNORZSWJgYqXrKjJXYchsmc7reS0Qjsg/SCUuKKkyZsdl622Wp2h+lkCdvbo2zB2Xfx+69
7hAhXlphF4cVL3Ps5gzLcLLGPrbGLZAwlvG06QylovFCeVKe0eXjpejMe7QPcXMo9LwAowuLLWFE
RDWYJ9cgRkbX3Iy2uU/9kkRGwCDfOwMCzskVdeJ7ZUdZzFTwtJqKdzEzhSqZmoQbf94ftGrQ/1Ci
3hqC/+eV3EBSbMK3uv17xd4OA4HhOqv2hWe8TY5TxZZdqec2MV+MzBl4AcOEIT1v8S8SMpmw9J6t
hH3ZqJJnsWHWKqVdBGg0JdmPdTm62bz5c+MYfp3a2i7rsSVMtpmGipIrIfKRTj6qv4zqUJ9s8ZR4
S30yBzxA6CgMWLKxzOE2so8ERSfN4sAflvIpU9cb26NMfJGMSNwe+bqi1OzQstLQ9PqMJNswo6UW
vjOuAR7e45SQdJxtV90JhiD7Y5e7h6InjIDb0n412jQuSFD62Pqdn6pszhgOXQTmUl6duhOB1s3m
lTpj32btdJ/zBmkAlVclc5+koijBQIowSImfxiCmu2BxvbNpLeq+yH1H9v0fioV/xsj/3mNU5sth
8eVKDXf623JXGE9duIoo9+QY+QX5GtgjKHAVcdyfsj9xtP9lmSLzqPQzDQpc7td8M//r+uhahTMu
fEV7cNp5sI5TFQH7JO2TTEWcQPn2N0wZF/6mSZj33Kf++6z6l7saGWVXu91IqGL/3vv+1693ltud
SfLrjapJL0v3Oq/YlDWDHd9Elidd8oen+01v+/vx3rDutHZZCraj33Sv//Ubq+WWkeh78hd1lZy0
7CMTHiPtbfWOorGiypT5LiuznYCesus3qmEBMMxjREtcNs5AGmd63NzyD/PV/j6Tv22Xmmabt7lG
MN/V7ywdA6Q0uKi62pfzlJ83JrlbhZyDTV3HQzqRIELnn88W4VW8K0kaCL7OuOG+g8VJo4xQvP0W
7uxZY35VwawLexnO+qAlhMfq+7y1RaTTIwhXb2nfiYRYj42H9UxXqw74FYQ8+jr7/361//qkuTCh
JlnmbaT3t/6/MttOPqlFuyfVHQwDq9cejA45nPlKSSWCVC/lQcn7mmgZO0qTWh5qLSd7rZUXerJK
nEqjDbx67P6wE37DO/6/j4AVdnNB8OViQvvnR6BXdoEJ0qWdIYwHQ1HOKAZns1cpVTy522y3Ovn7
crXmWAEP96ff/i/XSdQr+yaGafgjvhPycSh14EL0dj90MrmM4xIYjWmceAse16hdhbKlVhYv2gsU
vXOPqbM0RJRkG8nWK0I6wH8iU/391X///BwqRhwOt3nQ3wEwnVuUm4VTbV/X3hy0Rh/n3BgoJVw3
sKYfLtbWc5bejXJxLuwnNVGIMrmI/CEdyrNDnyssOyNuE+24pXNy1Mc523Wzt56LkUtK2qqnwdhW
RHr1VnS8jPJPYxD/TTa48QduJAIHJsL3Kom7bTJNrtXuTaHaiHO4VdchvdQWTZCyvTSjFaTzTT7A
uXA063nm2rmm5FX7JUxkkUA8V/9gF/nXv5MHuYoDl3wLyIV/fmYuJYHa9awA6SiOrxiORnR9KPwJ
n/e+GUaXR1NmYal6QBZb66Yb9hMOiwVRDQPcg5zVQN+gZf73yvyuAXE/gJbEcHguQtiHvxtzWq2n
lJ/dZo8Vm10dvSJs6+pQTlQolXyrRy74s9PF/9+/FeYiihzTFFyoYd+ufxUhAmur8KBwkr6sdqmd
HbuoQqNUvLCwc6q6ZaZwx536379X+5czBoaCdkMK3yhR399CySautMrMPjT/UuBsnNWWW5BdduZR
S+FfiVEWMdc8DPDkSPQCq4Yggd2YXJTT1NQROAY1SDnyA3XrvqSS/2lD+JdDmNqDqylmLg+Z4Nuj
IV5A8HHBjE928j7pcbreEJw+lmuSpjj999U0Zs9m3588tR52I4GAQR+2wzJNp7msjTNpgStuD/fQ
1Oi/ji6nqKnoXuHU+PnfT/NfqhMm11lMjuCJOqir//ykFXZv0hi13JeFrYTroh5Fq0UrUe55cp0/
Hdb/UrFSGdymp4IjZUDatyNkMnIxwFqQe+kKKFtksPa4T0SojFeBYTUrlDu3eZgR3uOtbpdDpehB
V47Tn16Qwb/q2/ZoglJxrduOTWjtW01m2Go/mLXaIO4uOqZo+wi36ygNmUVYiucwgZPjO6b5XqTT
vaCw9fXFGI5pOeKyFqX2h+fyLwv4ts8hNOsIkmgZ/3wJoF1ad9WLcq/XWRou0/baET1DeRMp8dFr
nnq/PbUo/rCA/+UrBRaDuI3fkN/+XeFe1W4gkLmWe1ypFNnu9mCvxq/VbO+k7d0NAx1SR9HI4S8s
r//+6v6eVPjPF2ByaUFEY2+3DU7Of/6Lqwycqrokci+6FeTaAOIcn0e4roLYWLm+TyX38Wwrfpr9
DZuwWcQocuO4wJANrJT7oWj7IqYTO4b4eFVRfZTAJ+nYOOVV55Pi5qz2u7aDZmAmtvozJW1AJGmp
H7ExdsyCbRK/Iub9ut1mqv4G8BTYgF0AVjnpHliJhbppJJGnSSAMBW321szti9slb1Yuqz09K79E
V7gviMsxpq6My0K1/Wys3QcCacTLVIVla3XnPpvbN6o6Y6iJVTf8jJbD9NTB/+o1sXB3DtvR+Pzv
x/v39/vt8bL9UKqpOolLzf72QXXm2lsr6t9emew3yYBzavD80AqPjHPRLv7U1+O9qtH9R3xhZsLD
VJsNeWnTDN3mFu/oHaZF1xI9sdssvHF4CPLePZX8czHQqAcAB0pgDpZOHTvi3Vu5YjT1lMaEkc7c
PzgY3f5jMYrLVo93aVaZvjnlSVBpQFBKguU7gccgMcgQNqzv0MZLMqqKi89H9pj24GNoYvX2JFB2
aaq8d6apnJtkviRk43az/ef21/9dDdzRqJXoMwHo+z9dJkxeCoWlW+8JHxZ+Z7plQJNpCAupQzYZ
1jeXxA2HSPoogUn4ztb/yAmjBPTPm9Brs/y8ZEO+z9vSCRr0sGXE/EiwRujz8oftyyHF+I8NDBkG
8Ugn+Gqpt6wUTNV/rh9v0wdSGVqz1zIKIifzWkKJ6JIQizCIPHmLlT0y8U25y7YK5bxrj+roTT4E
aPniJe8rZgQr751XA4/faRC2FSwN+TwvcchzanHtoSbeiZphB8pr2x7a8s78UtpwplGb7V38+xmB
lN1Id6zaq+Km0E1Xw74rprDdvhK6Stme9yr8mOeBifSydXdxu87lvrARZ9Z5ec/do1do/DVkpoZj
Pn4lhv1XMy79LlFr31AxxGBnmc/NV8Md567sai+yU3WKUll+5jPSQdWVvtOSCdNdecqnk1fWvLLm
ZHVoOY13tLsMTkC/tUHm3oOO8NvN821DXOGDhGMqqNE8sXenMeL2cqm15DCo7Skzy7gSamDN7puS
P5lLbHlpsAonagtCl+PFMgl8LowzSUO9IJeqYQpujdCtsrgX9V1uWSGDgXfxWALBaK8IpP6Ey68g
zVO011GZsCfxR+xHcJMxQKo+7qPAxtDTYJmq2q/e0srAkdMKoqHwQ2+8dOlZa84tR0P3II1gPTpW
oFcXYcRuEmg2a3pfg60iI5VHxXhei9A0wjbBIRSyn/pZto/T/BK6aiTSva0+OMuT4e63FfuUjwGF
5J0+B3FPqFY8GOpZqx+4aMZjtVOSy+Lu+/mlhXgtt9cmuzjei5fHJf0KGevZhbvmhQ+jtzpmLO8X
9F/sjs5esc6mF2b1XtPPzRK5duyWV6aUlta5rO5C1Xsb3VCIKw983O4Wscv0Q6Zdwm15y7sHGBzD
uSeoUCmP0tu2yPTGiHXr9+IvbV+sz3WLrayDmEA/ERdqTbLU+FHrn04LRTGhf/ee1OF2ppvy6C0q
Yk/bRWbb6cxoBgwlKw9XuQHPwSN+YgXGqLwZbrFDKmdqVqikInKVlviJGUgXehZqUa9nQVX9ZZPY
GjJELBWvOObRgVheWh6Spo2xA4q5jgqMVUiSGNaXSGpaIBt5lMrOQVYalT5YwUUwMQkcywVQGhcH
3vjY+xlpl5RotekNMY5l/jwPwsHhyfxItXUXqmlLkOfYEFHNZicYFCNMzKmjotyimTB2r6f3rWJh
WVBTQGyucmy7OgCtcAbHcWB8IPjZCfin99xrbhiHYaVY+I6OdUedx6OS3fiRlekRs9WFsXwArl/S
Dr6GuR23VWe6Z7uLe9O+ZHoRTx4zIyU40bJ+B9AfpRbglk2L8b6p5p4I7GPCB2GBXVEG/cKws5qr
Wj9vcVFcZLLdDUVJTFMJxMSmQytAzd+nnhvymPrSOcOOD6lSfWt8ECoyxq0p2N0V5rs+vmzO7pa1
X60MjNVbaK8omfJuWSXS4+jP1XA/ZKi4ph/a2sMS9t1nuj0U27uRftgqPm+9xnN4MpJ3XQMRkvP/
0iTSzctCL3N+cojiAtPyp27vmNa+rEiLWXTE93X+qFKM0ACFjOe3KCxm7vhZ9zi3J0/+yKafwjCO
k/2pdl/FkPlJ/2KScjaHDVBpxmGwhEWX+d3wu5UTA7sXPMr3Wx84E5j3DPdf2eOR7aKkeFh73Zc6
GwVjfJ2HjR/Q0xUCUMkV/qlICNhhxNjI3alf7vjXphvHEVQctWM4iBvBzPI31zrkZh7WOu7P/oSx
elctGN6qzO/Vl8Do7VcIXjGq7p3n9LuN1L490XcZPkJTTQ77YkkOVaaEBE2CRDf8bTT5rptDObLi
yzzO843uEd1pT7+izq/qiGW3JI9sx9LFfCCoa9Rf5UVRJ1qwhMaKJhwGYAp46qNW8hetm1c68sFs
AGtB0C/FtfMKv1m54qQfDYFnhZA+6K39KPsAp3JIbvngNI6vVy/5CvhI+eg+VWOJM2sKawAvymIR
2SgAFLV0uhP8kvOhzHE7zGyrlYxm07l4m7KXwthV+KKFEzhJHro9Skb9IJFJ29Bd6d5K6yqxC+q7
JOt9t1p9cgmBpGedrevJHAfKS4JtMOewpfvT1PhF/lYM98DUfA6uqNF/Ubay+S/+lm18xZCZWIWu
ybcglXiitMeY7dPsCDGI7yasqKHKVt8DnYJz4I9AFWrqpPbKqPWZqdReddc3ue+1NUdXBxOmDFB3
A43n7Hw2SZCYu7SNQHU1A1udr3qnUT61qNi68jxbFz1/Tt2PRb7kzcKhXsSt+yutIj0/tp8T9TCj
DAysoKjuRP/I7ObaIyg44gv8D4GY7bfo9uP2PG2ar84vocOl2dOhR5Gk86Tqd+j+zfBhpUT0ctKN
xLKzyW/4i3RmGsQOW1gjzypzPomZ0rwsK3amqgjEcGcNDfHmnwNlZfpWLldnfirx2Gb9KTBpsTZy
R9/Fb19GamYp902HOxq30bHiT9PmYjOwyJhOFSvRSYQvhjaw+MKQWZc6kMnPscJUaQRw7HPtlfPd
T/tHHrqdMb7ST4yj5TxagxHQ5AlLhe82exG6syMvwcJkCkdXxJw3fmbf1dNduR1TAH0TdLw8z2K7
xcha6/6isaBS+27L7ydVO8q13xvFyNaePiyE7vOFSXjrEm5ax6gjJ543O97kcpi7Y3kc5nfmSxfy
rat/9Pp94I67Tj9XVqQNr8Hs/qoF7Cgmk5tWASwHKJskJswy1J3nwrjDJt2YL4qkilK0CE2/MmOP
1TJkXykpjEb93Q3jfV24YWG9ZObts6kDgB6Y66htrdDczB3MOSxkxIwAdZK2XYs57Ccs5j9xZ4h9
7lqs1qsirowCAiW234yHVlzUSUZ5wZu5kFrpeNtpvGVfZLR94O1fpXBPjEM626lgYe5TOznU4slR
XhPjl9yeZwrIlZreVIAiGv4tjY6rIFCLIWw5JXuCkCn/Hx5tbCzXAoacyUy3ik/H0UBcnmpG/kEw
8ien9CFmp/D9WuegwWR87cbxmQxwu+fO4g/p65KZEAB17pKjX4ufppLdjeWhUy/NazLIoGsiwUXv
ZmWOHbCkxeMkn6vmflNft/xMWaShbaYHkSY+wxcy8CxtFWMDpzHtbXGucDH+kYtHnqAONmZQ+SB/
T/KBvmK4YnNPuLYrPHROs4GZ5Zc0oTPlnHRc2/18JjyBD/ous04qndTOilcn0Bo+xZ79iHCTyDk0
wykGMXkMOwLk4ivHPB0QYOEHa/5LxhzMQ94dx4IZ4jrnAWGjqClTssSG1t/P5b0nC3le0mk4pIN9
nnOYEyVW7rBf5cEFW3e/Wt4ZGEh97NfUvSg3mhYALT2qbIzdq1COTWO0UW00+1Rof8Hf8c6jiyhA
gTo3JwOYlSF1KrwXvSapu/1Um0cGINTI3QzoZrrXTy5wyDyMK1aHvTF5x1KpP1iRCVvcwnn7UKVG
1CRuIJ2P0hkC4jUHcUOTz3ewu+zIxQvqD9qwhU6hUlc9JO7EPuA92ePvZbIjfDLAHfcdwNGIvj5l
ZD2E2jL/Lvv0Spxu4KnfctqFX9OCVRLCElvl6+YM4V3nLZXJhkC/0HUnUG9fmu48pdAltHvwN4sR
PK7iSJg97tSKR/3q1NN5UpaLxjkFgZP257Bd5/xpNq2AAb/zz9DDeT+TPGLIokWvVee4ZUzDZAGD
0fA8VN2nKfUTdtbYNspQrPQ3J2engcO0/zLXSFDHzVw5lexl2mAufGkZFOEzmaA5e6DEsLcHU22i
lJpAzXTffbHLY5XmfVCurEiQGqmTUQq7H3TSqbc9ignzE+2bx11uHKwvNo3rlI5D3HT8cL74M+JE
thKxeBkofSYk03UOOsyt5KEIND8P/NW4PHKFD1aiG1BbnOeNnvdQXbrlMnEMI3/g//Qd8KGSRfx5
y6qp2vJqEnPnYEkbBBjrnLAg8VH6Lu/PU3+PBE3ibRwi0opBf+kFbMIawqx777ph0uxK3icGucAQ
58StP1MDc1q+Ia3M9RAVc7EGWV2wC9pXg7BhnBLfwejWsSxJPpjPpe3xH0sTHUUh33lGhw1hkBbQ
n4mcszCvhNTuc0k/ks/3wWZEpON2ZwaRXbndv2vCuyoEsOMxTZs4nV8x1sVDl784RgsmpjwrPcTR
ZR7TneZkU5ykPBjGL2BI3YtU/4ltIDvM5brX9R8wCIzDtNLw0fPRlwqquJaJ39XKCe8YgxY0/DOK
TI+km1CFbfxpLUBmjFQULeV6XwKsLd2T6XAHd+sYMxxRyM5RApU0k4QDeNJ6OzCouxboTydSYHsM
9jpt9RIYrWI9WUXmXOgNnfE0gC7XuFJ4g3Nftq4VMyTlbrzYi56HutjmUOvV5yGHwmM6ShoCNfJR
lMxd0svUtygJAUc2l6KZ7/X2tvls/dm2pyscxx8Gd8OKuA11KknOlIxXN/7WbMoh/HGndlHOaIyG
P9sz3ZjbW9qm+8TYfqgu152izn+7CrYj2IqHTqgPIouFAL+hpLHjZHUg6il22vJo6cpZM395C/qE
6MpfUudCl/eVACA1ZAExIJsYPhkDRoe/rwbYdBXfFmnBkout5Q9Sn8I0Ychajxg4+VoNug4pfJ/S
WUCoo5yoiixCTUlht5pQaMX0Y60ABBf6jhE8oPtInnkWPATNC0gN3aNE3JuuXgWUsSxGduAXLkk/
irIJmH1z7TcMZphKqxC05fMm55NaoPZNW/GZG1mgmw53gabNA82aDvokqsOwIYDJjiCY577PZvlU
GPazYZM/7LR7EPp7mKj7bp0SX+L25CTquS1xWKoughQmpa76zXi0jtpB3QLYPc94PUnPTZbpUw0m
QU7PMmQYyQsMiWk/ceKX7mKEzu3La536uEGBL6u+Ok9dG5XV6h08JQkbszUCclBUfxnG2J79R5mM
r9U2f3fm+IZk+6x0cMKQOelmEzhVtiWaVZudwMrOGEbWHUMz97lRnfphOXhu/cNLm0cTXd8fswcx
TmqkWJlFpQ0VTKUybEbxvMomUDQ7cBO+hduTBvrJTxhvluYNfr1NGc92fm7H6hW1Hopulp+yVvfN
WnlpFmy7WCp+29pNfgJv4iySOWe8QxAwH9nqxLJ1Lni6PmYv30kPKyb8LL9d1RMpMXbhJQvzZDQC
4yTXWScP13/A0X5bFfeg9A1XKE+8b9SIdn6f46L1jbZ4WmaKK7NVIarlV2vybac6d3R7sELU0S3u
zzm9RF1n782WCQKZ/tk5djxBp3Na+NJD5pEe1IznHOzzOGv8VDKdoBFJUo1n41aRpgml04ToWGm0
JQy3RC4xkHygs5/J9cS2Rt99zce92euXrlleR21+YR12/MvEbpLLWYFGVI3qg6Vt+95UyQlnFaMx
m79IbKbIYJ7fakXrM2kbWhbYZWrEZYN3tRryIkyDpH8KgKwSY+zA2gmIUO1MvXgVDeQ5WrN2cDtt
CUI/pPawc4fqaZnE24gjIUpYTv5soS9pagfFeiHtq+suU9rmT2Clpw4ymQXnJ4cGtltL4sX0xkSY
C6bSJiB8KTCQAIST07dGh7PEhL6SAqjwIHGABc4+1QXLFWk62gXrca5xzRVA7SjnISy580Ep7aM+
tBo/W4AecwclJGF1LGS5G3VBMklnz+xqQYUHNAqeeTA6tQtyjB5U5bofpvfSkiwMHFMBpqU7IN82
0XH3igQlQeLKt81FBu4WXmO2vtFVety2JUHKIes5DbgftQWAeIGa4mkkDoehknHRl3c9ZKWgKppT
7mxHl3x5sQ7x3LL1Vvn6C5JUeRBgiQNI3IO/9ZMM3bzxglFHx+04I+JmKw9563yNoJiDcaDQtOYl
gOykBhkUmUBkyaEBpRzWrgMCzSKVCVjKB+si4hGWTUCCcw6tBt2NJLt6Xq0XDJ9X154vTbGZkcr5
IsTKu2J44I6Bo1mW1tFm4zJ2eToHlcSgVmCg0tZljBRNJcS2IFD1ShMsNgWv7ST3c5UIsApadrBn
6Dw3jarTei7M1Rrqaok3dFmSME3ze1m3Dc60VvM9d6q5YVFGJ1l9aSt1Pt1K36HZ33iO7EQTKg+l
pQ5cye3aB6nbA/bSjpcp9Udc/8i7bZJGettTA3Tezh7ysGs7NoV1bjk31YPdF1CTJIHypnRODXKi
1Ra4A3P1qpA70iYSy8majNwrMHebtJfs9B5CHwUvm/e87jCAy5NMWOos2zqdPixspKetuVlOBs5J
D8XLV5OdaU8LQD39k1tP6d7K/Bns4mI7b4W4KfcTl0kjNa5roXx2SxJtqfErbT6aqYmlmnEJHuqn
vhw07vT1o51XMRGAk1tbrzD3q6AeXyZzfhiyVUSdpRzGoXz3pp/5SKHEWB7utYsasbfGYjvmaDU+
XWZYhywPhhjc5clygB4bAZxmUSJGK0X7hfytGpU8CSywUXqvi5+LCa6VrvBIW1995p2aiDxtun0m
M7fvdB6RBPTIWtaTt2zMJ+vGEM86ZcTMzUJu+mXyGMRbuO4PVg8v5CRbcWTwxmkYJazaJr/BAtdw
dFDXQI5eOrgAXas+06q5RUKNj7HsYqObf5Ru8pgb1ueoWXXQKjLUJQfTYlqfGVSoKqmjcqxOqq1E
6tZElVPsm7y7S0m4UOrX76nrdYgt10WxAaCZBeSI7Hei1S88zuv8d++vD+2iGa4Q0R+nZmMv72q0
362umZDdgwko80tWurq/JZOLkKHhAzVoXRv6g6vUX8Ow0mTwBI0fj4RCkt5PDDgI6UfeKuyo65Mv
vBn4Q23ttc/NBzVVdnpLHWkr45NaKfXOhaMWFRkIBGDJNJ/pkVS0uiS1iN9nCX89OnhTe3QV5WVt
dkvi3HU60zNGV+BlsHQ0jbupxrFqbp/ukhzVNTt4oMHCqYE/R78opii4wFFUfK1R3rZCDRhR0YQw
t34BT3wCU4B45eBK9trPtZgOW2ozOcDlaFC89wSO1aFLZB4WwoMjTRiZf9zjxgzacHQrcslsvEgl
uRMxraOr6y1uF0BctrdzbTZYFnRh84eaJx5Ht1BuQDybDdH+ch0Es8Uprpsg1J8528mbrAwqs614
PsKB4o9E9+iounebXT/h+j/YY/+VaNjnSk1cjNb9azRBFy85ubk7z/Za2oadGbZLfZRtn5xlaRRk
onHcGfKsCJw6k73X22o7mw3QQoxR8cquzO9GF+s980RKpwY6SmvGqBZxslF0jN5629Jb0ybn3Js7
NHkzSMoaKAVzlZyBZLwC9LD/MkfzpwELJoIqeiy17Nn1+E83a/pWwxQJ55F1w14nn4ZkSqM+qXEH
5vabVmdHZbCeCx1tUaE37GvTikNe2r+VzfqUzAEJ67VY/cFxvnLQ0g3QPmjNnRpCqaWI6r33GgUP
UcKylcxXLb2PDwqUMCwmHbGiVjmka0pvuyxx8rOjk/2lGHTc5pLkxrpv+vxtdjgUZfnOcRlvW/Nk
1WE6o7C2GUNgzJwCROuRQlc+pXZ7xdFpIbhCgcBijVyvZ2evZVPSbsNYXVSHIZ9eCnPs/NFcf2Jk
yHZQt6CySbLvY6FGK3jZbHispE5DxJwjyCNJMBXbiDpiMfFyDLUa4ZsdftgVlB2iXcAPWFFdeD87
ROowZWYhGtL40KYY6Z10vmsXLmlrlu7xJ5t+qjgaFoY50lJcltJ26Xhpb0BXuI6fYVvAns8QP5xC
/LZF90XQS2LQbKnvJMfzYMTMoHhea9Cpg8mQl/XGbm8T5HVorHM3n+eWW9N0C2aoiwUFpUIbxsVw
0FfXC5XSYmKsRYek6/OnpRFLBMRA+vVyE/OnDMZwmj86uDyvm17/KCr0YbzEXZCpFiQHm8ETYEjm
rGoggRS4ujqaJKP+tRno3QzQQ05QjTvOOfzlZZgyjSIeSGjcCnUqglsLW0xiJ6XOqSmhy9UUAT0X
KnRnXC7k3awYgmF/cvsrI7IRSFz2XgEKHKY5ozX0pXzLkvEvXePx0avZKUz2ilIof7E3q+Q+ZvL+
2JRikyZqmm/maWTCNfHdTeGXbvcjuzXXcyNch+0yZWsEINPEJ8Aa01rxqeUCd/LIZTDPepI1eNl3
xXLmFtQeW7O7L+EfRGnPfY2RRc3VENWTzgSpxwzFbWAchCkTWlE1DDXLgqumzHuolnBWlK1HRJju
K1pUByi5Hvqa/VTP3HlUhSFDxK3ot1oJA+gJ4pd06yrQsPvcsZ8EPC2EN6as9j1hAMuYEMi4BxZB
9Sic2qSwQI3PijY/JACckRL5Zr3JdZ/WYdypTCMOhzUP5nnRnpK6CODcKU8ZX0iuGZT5WEGxH1M+
ImxWk34E5ecG5AxTeobap8jSX92mPcxlBSIZTQVGCjZDUYvdAMrG/yjpkq7W9iaVvQs5qGjsF9e5
gYC478WlGFFzM0RsvjPfzbWHtZQfLntRXKwUnuPArA6aUbHDxtXOBtqJth77nqpHOO9Jlz0LJjsl
dWUFyux4YT4TfM5SzvBE1g7tVsOKCNzWm1fR/x4QjirIH7exHNj1v2iYHjUmDPpetnJMyXKfQDw7
l03HsxaziJyqkA92b+6x9adHxhJ050UPIDg1UZeMIAFkap5ax/ihqHq06mV1np0eb9yYv3uKAQN4
W0+5gH6M8f2Zhbdc5/KZXiRdpJvbcxEe/UH1tfC8Q5XnJAsH+wEDBJQotlV4GiJjyF7yIubu1SHD
60PlQGwd0ymQWk1+LP9gtq8SWEY5Bh3weYdWS6QwPBsAyHwhJ6Dt26TNLm12nepi2Ik6fybasESL
pJRwW2236DdikKfRpMnyWKyIzWbf0IcscdIC9j14Zv9UMtzAZ8bXFEN74j5TcxP2uGPf+ibWZK7k
LZizUKji3vVWco1M6BlFUwckoRhZr3JFMBhMFeDSemxXN4lG5lCEUiQziMrBjvW8exMqenVixiMs
ZlgxzT4zgB6pt6iQlSdHyEFoGNhwUuKE/bIaZzFiADbwF5GawU2w5HwcuCy9R7ZgRsIk2Di50B6W
A5qRdWbYSbPAUlX0+q5ZWtpR03tCrfzk1qSPmad2XYbxlJoFl8rs9rrGcwPnk4vWal5EqZ5gmaVx
2Q2HiSF64bzSGs9LhS3BK904+x+SzmO5dSRLw0+ECCDhtyRAT3lDaYPQlYE3CZMwT98fqhc9EV0z
U5JIIPOc31r3aZneWAHkbsIoVMadWl+6L23qOcxFNKNrRZ0CigE+acDFxjRkoXTGATiAwxrz2yiK
O8NzGDmLyd0io9zZXjzTfm6eEJKZ4ZQbL8uyHBCEvuj9fZ10J3IpxT5mb8ndkX2MxNTYeWQqW/vZ
x+rstcVVB3BPU7ZbXm8/r9neaZMKli49VxiwQNAnHqKWHOWa7OBLn0wnPQ/mBoyp7dY4Zdx4QSac
W1ln87OgBYLItZMuqze/7Tmdbeb0pXhrhLIu1oCxjsiSraoQ98ONu71rnmjWugk6CGem12gttGhS
Et6qZb8UQ3FALBAxT7U4Ui33fmDDJU11F+l6dPG0PdIsY0M8D3HKmr1PsaRv6X0mbHU2gcpsphnL
nT9bA94vq+hVm8CFhehQwaTlGDIIPhNqPGynuX9TNenUkw7Q6ZgP0jhj5/mcCqXt3ELdRx8kN2W7
Fnvbzhggx1ItH45OYf1KTJhBIQqmO8+sTgq4SsMaQ6w9CUDCD3WTp1qQ+bWficeLoTukQqziDrzb
vh6/wc7FZDg37c6QfX9ovPygBuFd/WyMCIifF050GR9JJlg5VWPLJhazhljRKaOZRMb8CG8ZP9ZS
tHNWejsnycAjWzSOc7x0u1IQqR+1b/MQdnY6PKa1+94kfDHRWN+TvK4QcTQce+7rXGYWliGzCRIi
6I+dlAFW6YbacWGEEsNUq5FUYdIsoqJID116mqoB9N30M+C+/Dzk1LQwsz4O0SK2tTZcdEviCSq1
/Mw+vvcLjZmnLEZq6JZPBKOhXzPqU4cDq+GCjSYMi17fBJKurMVOlp2qPGKJUXCKqjth82cOVyI6
jF39Hht2ea5KvKHo87S2pY2MxN+tVw1h2saU5HQWVUxahKKAPMPYZ9FhQNcfhjFjIjU8ypCs8Zzn
vXHUIw0sAtnuzp7Q+EykGqBlnxwarKYvvSh/UXN6O71dnOMqmnQzzb86RqQuRb52dOFAIFzoa3Bn
42oLUj2kzs1ipcxsmN/1Pfnlm7I3umtKOtK1LdHeNP5MIDvUjIFRz9ZQnE0GqB1MC7L6OGxTCa7H
Qim9hiB6knBNUSBtkheb5LgEpNM1pvikfNlRvwQsCTE2nlL+mH1i2Q+z09Z70Vnp1uVBBCzxnWNP
P0qoSEINzAps3WE164elggpdXWUDNylDzJt/XRJEHNGUVaE9EpzOCbZ625pwtKuHIWqG3TBNbThU
wOkKBHHhVc5R5BPmbb50ZfXVUgMQemJkMIoy1mHEd566H1vv3h56KyQM6oj6L9nNyxrelN7HSTMf
TS2+WXKod2kG8ugVZrubkMgELWaN1K7+oiRFNzFkQM0jMHAi5stSuleiMyKsb4hjKVmbQj0Z1WVp
mMBwcF0mY0bvhE5v6WX/4JncpuNQrjpCEsEtpdFUh8gszhjRltYFhqpcJ+zrcbrmjTNdq8p+1juX
tdGeQ/Kaqvv//sesF/l9vCelKglxi5LBRekUb5/xFHuuvJfDcoP5KK9knceUjZX2rtCzLrBA7PvW
1Pep1ldbx7CpAXTwv5KbkG3qmDGevYCCwMV7QY0CzVNLfTt0fqBnvQa3YMy7uUYkyt5kl5p/yhIq
O8SgRVtCGKFlqTpbkFAsk8ZEBPeHu2HP4laEY+UiffTx07YC0NAkTu8Yd3qgueXerxvzyCC1lcmE
VMBq0PfordzxnZubHHhOG6DZYQOgqbTnmA6wsm7NExyReG1/rI6QS8uZDPBVLQ6JAeiEd6oL+sid
fLrKjJ4HH2mLbiUu190iHvQ5+SyJRWZkc2GHu+G8qk2XqBtPjTt6jGZ2F+jOO886d5PXHsQgwatI
u9sgmt0WAVVCT5NO5qhBnjrkMpdiJDEYlTLnk6q0vVn4f3rnbxnz96oerpi2oerMRwX4t59S4F/P
twjK0qJ2b5k5iNeq56A//ZNZ7bJ0jMtm237zB0SB0rLDODftccyHtwyg/ZQhq/LI3w/UiI9BI0lw
E1t0CnSWRCM1pKe8ae7INOw3WWkKRp5qFwkI3Qi/NDOgPNOB1YQkaIFlZPxYoJ9UE5cMSqBJl8es
rP7o+qLqrUsoxpvWrbo4g6k9WTKpt303XLwUQRxStE94gm1M6GVgk+YJFOy8OVNSI3wgDa6Pn2M3
QX7S1mI3tvPJsegx72vi2myLkAb3jchMUCJlaax8nKgkuW/MzHgZm0iEseXfMMiFMvanMM1gO9uF
P6avsmWH6I6TqsqdcBS7tOkN/vWOH/Yd7GcPD6QV7nLwBvO+TCKd6L8hA8hHaW+ttW2+GXMKmz+x
MkLiZNxN4tHNV9bOzeCp28yr/MdN0DyxqG26qlyb49IjtDBMqWw+XPeFaFGGB61aMNJqpyTxHwmc
nPaZjYShWqJgWDWTGbESnqHP25YEUPJkORuy6rnGf9958mQI/wmF9bYuffeuG37N2v/xyDXffBSI
G9PMu5YNowGzw5X+gTsiKNfWByiKgpOFhSH0M+uCSPqdLw+mfRpvYkmf2txmqwQyJAXUnDcjk18C
JFOOy0nv5VPVOPWlhM9r1wgSV+ZvrVmeuFP806yyXW7WN9bdF9QQkuEXAW3TZleM9E+6E6tHygz3
hqj2I77zjeaiiSOvCC1Q5rkhPBgKoIJtvqrprlK9FxBlz1VdvatF/82m4q6TguVMJLg1c5Buk2pF
zTACCsWY+VSdXtre9cPavee3bxbBC1AcXDfWT+l6QMMRXuCjkrCzCHPMkvbdodnz4FnpJYH9sTsm
R6lhXKgX+7WNxUZA1J0VAzq9DncKMYhIMvVMEd1DND5m7TRvwQ8xyzfLq8qhiJScHzuurTbB4dCV
iAEjibgqu1Rwt5vKHTR+0HihbYf8mgEAXXRkEPMDCWwCEy+aj7ER77T+gFS53k87R6ESYjhZdPaE
PYCcqmi5nlP9bTTH9d9uP+CmiUOqI84EIGNjd6MXAnO3vYrcTVUYwy5p031h/v336/HuN5uMg4l7
2X8Y0JRy1hb+CywSiUOOQLbd7nz6Ofjs0mcZp/audx9n2e805fEEZ6AF3ph90VvLUlJpZ10zl52k
m3OrrEbf57n7AVMGweREBxmhC0LYhoc6TCIBV1LvnUU4YTcs7MoY++PiW5+yr4iwpptenBh6qbUh
EwmdG2+VwdaMYgIJHZnDaaAwvPTig6vd3Xau+osoLTvT3MwA5z3OOjCeKc/jyMtTSmpnFF8uwZ3s
X80rVUwCSwdZnJFtV/u2Ea85FCXEvGrKKx1UH9HaMRKht0sW+1hpA4ixBBMpvgwlz6VT/dJwaJ/b
MSGGlVY6ci/RDTfeFzjm0jcFefy3Smn+ritHmnLa9AnsqANS4AUhn/6nKnr7zP9qhQTIk7QqFJQe
nnbAru0A/qYjYd8YgwPQkyGPW/JTlk7trnKKX9O12j3djEQwjXporvziYnyjXCSFybYe+IztTVs+
j5G6t1QFbLN2TFAzxIzp7p3GeCek+ZWK02vU9r9JBgLnUW8IofVQ2jN8nwTZqmsG5WKOYPWrZy1D
OTjbTljW5u+khRj+qzpSCO0km0KtjlWjPxaFOseeg/Y1bl+wjLySOEG+A6pWfZJALZOzBXj9Kgs0
XKaoXkA2N8OIWpamkEAIsFafnR2J9y0tXyZeU0i3Gyfap5KkBWSUbG60Wu3tTtyRZpqE1Jn/Gcan
brDuU3gNETwhI9Dph9lQn0oClHGyRopeBOEEXVhL6j1mGYydBZE1TjetUtfC7vYIpf+ybPW1NHo4
5rXYdlH8nnlLHXhsJsAfM0GjgqhoiUM0blHgOHIKSy9fa2trCCVb8s7qMLTZo1fSg2EjNDS/JAzG
eRqICPJKhmHq97qxv1kjo3zj5IiuMySWitrBLUQ4E6zjuqjmAIyhsNkelvyQt5MKOoPPeuyasNYN
dDfwkARjbpds+UjdJKANUz0sTLIF/QUBaVkPMsuMO1sYx6QWdOCwg6tVbofARZ5seSaJxN96Ek1R
Tvo2iPCoB3Ncj7y50XPpR5BR1k0pLd/Vz0oXPKqG5OlaQ/OQioyzvq/NWG5Ku3syBfQ0PV10lxIi
sS3p+EPMixqq9yO0hXjFdVa9XEugpV16UCQxAhM5Rvh8U14yqjcHWSKc0bWrraKdZaMdbzXKUc2e
sJSRERH10YX0TQWduzw5suDh4NtksXpTFnqiwi/VpWkKAnA9OJeFlrKNnQjiiysEQWIzuAkRfOhe
wqTyt04Oh6el1O7gQOMQWTWW3UIgO82hcuNFPsoC+QGCsOdaNUOYed6mfOmCZSm/oshBfYmMp/bf
subk0vVzMF5m8s+DrjftbZbQX6HX6QE/87J3M/FMeOoZhHar9OmrodYhNLv8s58QQCQTozj5dHAn
SntGGgzWPgwnry6+6qll4HDKV1sOL7SWe4QIm/wuwvotLJ3aDFpS3T79NA16dMkA3Bu0pCKGFHvL
mvleu/hRqeKtbRwcTLGcNrmTZtveGy6Uye/nWAO5c7AdtF7QOvOrbjmsIs7SHi27++7ymJxGEP5m
wBbmP9gRJ6xP9chZKMEHqhB7NulLn1AslaM7L5giSpVRzLpwuXoWSJ49hIAY5c70sqPFLUeMnrqX
a9wzjTREGwHQuHDBC+16XBnt1h/k72z56I/xw/QGYhiUvf1OyoaM96nnyMFtMDr+p0yg7VI3zRGR
Ta8tzbyBZ99pRJju8XryThRpsak6n7A0jgkR5W1InrK9SxOkzkpnrk/oYNbaAQ9HjqSyz8pNDHDH
G/xOZ2jjIJKYhx7lLAVHXWX9jRKeZVbPVs/Ns8w5jHH/appzaFLmh7uLidw3gY71gH6i7fofGK52
I2xfnSqOiMg3vnW8+2sRB429aGywUpGsMLnPNjq+BC36KZ7bH6+PztLBjNLR+XsoLy7jOPedfFDk
XAQ6YTwZ8pvntDDuuCuDqi8C3QXDRmpal2V2NRfvlozGu4YuhFGwYERo/omJvbKHdJTUX3H9O5d0
pG2P649p9YoCpt6SFXOmuXU6GRSKrv5NP+PrpNsMA7biZDci51NE2Pyso7CtO4TqYxo9CpdI+NEF
8Gw0DVDDfbO0Bo6gSx4LG0x5FjGz5ksjl7sm086k1wVN5t8Ns/lkZRH6DRntyNJeowPdS1LkJNjQ
FDvBjxcdwvfB4m4Ueo4OJI0wJVTIVNqfAjkhrgzJKVpxllCJrnZak7Bo+24fuk60dcz4Fxc0KVZm
34WF17xmVoLIHBh16+H02qcg34JPhcus4TV3EsoBcxrVlBmKIvnGT+kwy0u587Sc+hjN+7E1/KKm
5gZTyk/npU6PQvy6OYL/phrE5ivNe/Mo1d6PHRrho++KQZlOBMZ93aEvqQolfRtbIpK1sMnKoFEd
KB9uJZ0YBpq+FiTcYKTKB9rXq/zcax3/RBtgr2RfAgTwG1lF8WzFNihTgfBdL61grvSGX6+jvrwd
w4nnIZfQ78mdbNbrNNpV0QjDrHd31EvomF2mT2XO935tHVK32hXRcBUq/iElyoH510kLiqEGUnAj
O2s/las+rQ4Sxy1fC8aT9SMZg7ywwm6xXqgsR8bk5uaGJgVkdbH70HYuQjsN8sexBg5H/WplbOBV
hLhUGWpnZv4PLZK7WAqGSrR9dQ1qhBMJYqvc2J19SxoyFWQT7edOPxWxtQcNQ5GuukDM3QvDdTj5
zaed5A/0IaOInf3vbOTx10usSwKDpA+uBfsy38dieUX5jEC7Kl9mJJ1y0ALbnQqkFwARBiaZtgJa
bwqSxaf9YIt62wGrupoMGJdvimEcEHLkOzU2iFAonLBp6quAzne2ol6Ip5GwiIvhtNeaNjKIvPim
k2nVaOaP0cH80SxNG4AfewEkcFOPz+YwcVmoYUtH60+v1KekzpML9exolG0h4waK2fZtC0Ku7GAR
4i2ymtBnLdq0efxId6eGPL3lA1UmZZ2oqeYC0HABzqls3FP63C6HzOFvdpF1dnF+P2QAI33fv9CQ
zJaJT3ed1vu1hVrURPk36Jns2H61opA86TyUpf0tMrjmYUjAMOcHp+LaphWy3BZZz62Yl2jzpvhR
y5AGocG5ZwLTuLwadPuUOkzD9I4v59ss+neZ4/oVWkMLpu+zxnW0CcwwcESXADWK9BrnSQ1Jtdx1
SZSxu87cgkv3R486fspopEHUZSAhFGXn6sXFLp3DIJADZ5DNl2hl3TB9N05xhPDhvOD+OtKK9V7B
qm5kO+wmNGzUNxOwWTs/uQ/6pfX8Iy0HTkha4y7zFW7lfrp1y4W0ghRlXf84LoYgccvlVAK5m6WJ
id1urv3U/UtJY9u2uyS1TSyqq9cidjl78zwgq2Jnzx4AHtdrWI3WjbjHsGzzbKcPFeY5JFIbkeDD
9fRp1zcAfY61Hxf5rlpRBSWaq2TF33K6ZfbklWxVBD8xv/F9uxSz0j6i3ATbPAXWVmabe9MhM3hG
yL/zDJLVteFsOZHDHJWdcAbcTSmaXNo8WlzM/L973s7eSBR1e2zxLG29ftb9+VCZ6Jh7NV9guOlN
UO2zaeCKpOuemXkpH4Y6b7eEIyiUKF1otIWxtn7w+yz8cE5GI6cdd+J72GoLH6vlUMae826L2COg
q5MqnGflBom97JLq3UvMaV/PiEpsg0YMGm5CPa8+ReW7Qc3wyi+LSsVQaTiUq/IEXWHtauu1qV61
8o9KUrHTXf29rK2wqBt/E9VZjLdSHnvaC4B7tTvVmc+tHr2SWL+60OXETKn+6HR/QyhvEkjX/pE9
vKVA1bqxVlMCTsClyUI6gSgcKDY9AMjzgeVIySogkc0imz8axD/QCZxpAcaGMgL6GLNtwDm3oaGn
zjHSkaU21I8FxpjMp2Ip/jmqeC1LcSsSfTy1r/WLpnzEwxkJidUK28TNhLSujWgx1QgpcxH6pbFC
Hq4QvKtxehJ121yy6aOg84Fab0RvcjE+etEuAatdvrUX7x/tl+h3SUXY5TZFIzaNr3wzbbbtWrFr
R3G/JHzHsrd+LZ2qR5inCSdOyh5c3qEo70mSmYgxqZdnlJtUkRr0G/Urg45XwI1MPI0wQA7ApUzt
v0Vjoo3nXDAJ1Sg6RZDndCc1Q7Tr1PBXwvMccgINEZK89yYTLRE2J9VxUBoEJm5dPTtRRGE8MQJ/
Y32JN5pNXCKSDuL5Og0JXZGADG5aMi3C0ncowPU/tDz/zvlAhkkrj7Fh8i9MwQzHgTzauTcPc8yd
QyvzsJsH/xXO4aT/10tqcCayTmjVre4tbZPoS7stya6vjPGBygqTlDBEzh240a4mB0LQTBemQ0yQ
bVfTeElHX9ZQM0tdzyGtSqgdhfmjLY/64oNkj+1rWtKoCwgR9A4cn2TJTLXPkqpSfSHK0MXIpRWU
DZlQT6JZjm1vW6y5+s3N1Y3dF32OjDANIzQ4UHArtiNAYKnLY1QsRmghhA+Y6j+TrPpwFhzqhHza
WyMr3mmkcgKaXSmMIvWOWYbLYDTlkX7GdxFVqOeq1Yxs7An/ZPJ3EtpgzMfUytcPzHorpvkfayPC
167xdnzkFw3I66yb1h+b3M7x0cP1kFKjdVFt2e7TvkZgZYdpP1+cZPkbHVwbvl2+FxUQbKH1r2SB
UVs6kLCKaRtsziCaL3vuqfvDqTqG5LMxE2PAtfsYDIWM1XDgXxo4ehVTcojhynKoYIEbtUwW30Fv
X6N6uC1JcnHtKQ/IrdijpLpFRv1hR11EELa2bdAhmvhjMWV1BJF13RjQ0BIm5peg2eqQLOJzHOyn
kQbPVQHKzzeYLekFx4k+H6JEf0q93j420wSO119GeEHM2g6dmKA2etPd6/WsETgIP2TTj8Vt6+bo
sHI8lvr0Qt9fsjEi481NyQLo+fMnp1YbGIgX0NN900Fba0pGmxS3UNKU+3QeKByZkN6YcdtS7Yt7
J+8IlXCKcCp8RAdnZYormS5yz8sxB0vlwJSa+ak1ZNiNcBmOEYgUwCBD0YkD4UgL+E9RrG8VTpC6
wG9My0p/6MX4WcQvhI9+W16HcUb12ZaEmpOlg5cliIcug15G6z0Qb2Gx7ihyTNC87mCq6t3Uzj9E
ZvcIcjmjhnNr2ledkg6sMCBFRkJQa2awLZO9lIbS5FOHQ3ICv6p/FRnPL3R2tcEiQQVcS0Hppi7S
1HHZS0o6iQViKp7az2noiHCpgQGHSBvXiPV529jY4R2PR5TE8tfKG64+FT6MsGM0eEeLAMlzCa+V
R0t0NgcCTqjFJa0Ut6rlFwdjqrutJfvlYuZxUJNSSpeu+eN6I2kIeXJVMZx9W/t2OAATEwY5QSVp
FdRlqnCQucvIZux9j2Zrhk6uXz24k01CrcHWngAI5EiXCxOHs7epkw0oqiFlvaf/cyppFpDuVU8S
Or8zneEtUfoZ5dhhdUBms18eZ83+NSJGpsLifE5NNmkqnxESJSEoaQs3ga47L2MLX2tByhaOoaTR
WLDidru4dbPHra0xbFibAQ3dQ2HaH3a6YnvlXd+gW3Yb64aI8i+GmYZt4tRWJfYn6NR9R9oDODOK
stY1dk2MIAPcSBsWrLfTsiOtzr5ocfEk1+EQFcfnWJNVQEp4C51cnpunYejiY7k+Lnau3+U9F15O
FxEKYK0MCx1XLsF9wUgU16nxy2tkcd2kCyhSam3XgJp6fs9j0hEGVcDJzumtLsxqv0wTGi+Mmw3W
040fu3xr/iMTBMExxOsNLfexO2V4O8oakrw7YIbCKJhXRyZxNoRu+qqsbOvibebmE6eos19wPFmh
VZSPsTve+hIuCyiNXm+r554tqV+t/F2hIQHqdArgRdcBprw09h0pkm+D1rDCeZT+9tC8ZnVXzAQj
of9mV9GgqScyfTecH7dECLLpoCEr5P+B7u2WPP3oRkw+08Qzjvwjus/79jVp/EdqWexgMEv8Zlfp
etcu/6caXCQ2ioa+K+8bkdy5to2l0NP1QKrcPyEc4OjIjmXPB54W7rdA5Q+kQIu9P9I0XzcWSK8z
Yio3VhO+x6zk7NJp3wvrgAaKJFxnvq9i9u5k8f91BrAgKVkpoIxFwkbyXPFCBFUmSoCh+NCNtRUg
uSyZbtdZgmAAO3Wf5n6++Qhht5bZUP8nqnDs5RVZOS7f1GfyXwQgpIjOCPD1sKtMHbKc1193623a
IFEukn/RoHG/8DqRQ8RXh0A2C2a3vWdU/K3MpDim/TtFw5Q3myAt7PQrE/tRpuQMJRlFTP3wrdDT
5trIhOx+UNL77TcNlQylcZir5lunLneDnMlmBCl+J98gWGPVKNVVTuAtSfNC7cUShb2VUdoA9tvx
WoIKqoeOVBut3KRyIAijJPibPctU9xqrnT259yLujiM74ipcf+TyeiyxZZdjskv6HgU8UzGrMYXh
G1vSTGELPPIV+VD98kEWJg8HfxzLCCb99K5oBNmljvbuiGPdwMtGFpKX2iz/8pQuuH6Yr6rz27Nh
Tt/KyI8d2iuQ5v53IuPgMJvgTkvxjTWkDCk/4qwuIfEtozxRY+0QOuqrcBj4bIlpQb7Oj/bpnaM/
fGK9rqgz5IArqal0n1k8iG7JiGRzFvxgfvyQ2Ya9RZgBLrSaAziy08k+2BIGqiir+0hWZB/Y+sHt
fmiTj/hzsxEniD7cCFFDCKNz+3H2I87j/0inVnjskmeNiqfN2nXn5iOm7wFXiAlwpeY4mK0B6ED7
V8zlTSuBD9J0epE+7Rq6/Zla7hN9kwjVJvT15fxbDqzQdnF2olNpsxOpKiDHhweP5KmN1JMPC15x
I4YWjxERDCoxzzF9jey8H/SsPgyOQ4a2f5yd+GeZWY9BYu2qbLdRnp0d3922U/5k1gm1gNJh+S7i
jTM+OA5VbPh7NuujA2I27gsf6ZrJcwxuGtD364YTTpBNR5IRy2IkkUvPP5YUOuos1LdJirucyjBI
43jrTP9AuDdyyN9QlBEbMKR/Q0JEBQVeQWMnxzZGWDun93hbYbxX+25EiGg5cO2gsZ0RolveXi/d
px5l7s4UZGXLVQGCAFTEC51XMzZ1Vf6MdK0B5pAuoVlJi65gh+vDGG/cG5ve78H58Skk1ih3Oop5
YPU/16r/DG3fmDpSWGeV0NnXCAHkZp6qT3xGj5MDTh4hiRnrFxk5zjYxV16qxbMiNTdHk9oRHqAh
FRJ191u3oxEgbjnQM5gHgvoNinXI+Wiz+UkeceIpsvQXRFy+8WzGzWvxpZwm3tY1CKjdcYyp1p43
A5BUMbt3Rjxq4WxGj/Nc3eQS3fMUqYD1lYgRltDBJ/LAF8y7Kpa4DEheagR87rj0x1xHZwCyScde
ijRiWqUfiVEfHd39JfuEdVdxgjojmpTB261BeJhqJcvzkKDmT77SfsHP5M10PY+Po98mAdPInay1
j0k6v36aky9UGzkmiiHohf7YEhm06ZohkI61axM+jgUrToy3v2jHIRw7VOELrm6iTgbrEU3AY1Tz
ESpe1TnhGDVkffT66W7CpMhX5VdXVkAF9UECKRbgaYCTZv+03PEnsiULxdBSqhhftVZ7mboo3yXT
gv2vedBps0YMDxiU+bc0rdvzhBo96yAg+5Y9Uf/qnfw38SC8JmunGwSpL18zDqtBXDnrXSJjoGco
pEvwJbfcRDyDvuQNL8zRx+3toVpz5q8m/86ADjezTN4wt4JPwsCvP9p1xFtTuZfR7txw5jTYTrH/
MBKHjfTquJaPbhOfkAWj88/cbAmmq+QffcQV5bFhbCL84UQ4d3nZ7OwCNleMfWjTS9h3+t3gmFjd
qleXtH7k6x2eF0BwKEJQ7A6NqKv3/zJ2Tlwmr65OEHVrizci7g+56Pug6Gmp4AtZcF7u2p6/kvXu
gK+YADJsO3aurmhs5P8jADv70A7Q/5aXk2ktXxtF02CNh4W5cnqnR4LPwlsMJAbbUjIrqLF/9Lom
Ca01Iq9cMSZRsb54PbFno4P8Irfw+cU43Es/RFAEaWg5j7U52UGdNERe0Q7JQOPfSgA3uhSzGE/F
Hvo+3aNNJfMNnynCKEHOTLabWcRLDeW8qDD1VOSkOPVVNOlfXs+/yPbvSguTT1xsUYx3d70anoou
u/cqh0EL15zP+7wxBVFpFn5u5Err645weUx3jVuwlpq9DPnzMJ3YCNLMGs5+vsrZP3k6laIAOtTS
ED+1hFEd/84RvLAbkwqQJkHd4l8sUQ2Mc0bkVPFQEAVSeeoOVT1pVPl9qrXvue3uKcks9vhToONM
fv+OgZb1Jd3rJkmVKj+Y2lqX3tV22LlYRWReIRK2v2B1eqJCBeTbWLShixQpnbM+kHPtH5RY04xI
iN5EBvFgSYpDxrETuStLLfDhtMkZJGOnMgm5FzaVgvJHOcuXB2dNl/2vYYp2w9qDQMgmU9eTvBtE
8TLstXg5ZjfZtiOlpXrx4rt8GQZyXaIr2BiSgTWgsa1foycGqcmcmzNjpEV51+51LIx3NVp3mjwV
162XhTMtMKUW+0dzbasnURdxKn2wZC/ldxILLHlz7aXj6KLos7zWjUDE5XjJaWwt9ZSQ0IZPuQLC
zP1Qk3q3HzPn2EiyC/xG+sHckeFhk+e3jKRvabJ870u1vFJYDZBCXY/JGNyIMdSA0Xai69/TLDvR
HBzd/LNHisU+HyLrNJPnE+TPrWm2X0XmPaRDmZ2jf4osEhzLWEORyxjH0YZutjQKGRGBlxpioioq
Qow9O1Ra8WWQ/rYnwuBkkXWHPCQxwsrO7uqhLMhQgJKjQnZDpuE7VZPukQ+eomBHuzdtkG7KTu9j
k7xlb1DJWl5U7oGUFoo/t3PKDVQsaCSSSUfJ6phUT8Soww2jOeJO/4dm3+d3sl/Z1QkQhGrOSfng
ExusY2Y/GobdXGLMYQEpfQsJwV5GnEnx0tus6BO6/bLO7+mH4r9M01NbVeMLJWHOljYPF+opR6qf
Ot3ZTZyrzuZzQXi1re1Yu9KcSaKJIm6plX0wNcM/k2qUKcKC5pUg+q0q9btWMIAieOJSjDHm42Gg
bthslqvQWSm0ZX4dxscB2I7i2/dlyNtnIAIsyqN/KWXJ025pexymadC62KK0nmLtBAZ6EmLZzn3Z
X2rD+o7H0jpoZm6g8YysS40CaFN61oPZko/0njhx9wiZkoRSFCqkOkxt4kEvnhMk81VuY0pI/epp
Yi2W9FgCzTr+WUxwqa4kY459PTnXBt271viSssWQnuRad5gYTtrgvyy8hucFqK0wokMBk02dBpro
IUJnjLtyeGjxF2MNg7jCmPSVZdO9ZauJFgnCqcYSic+a7N5XKgrcDsAE+Tdki2XeOYUpGUPAttAA
3SGpiECgom9v+LQlp4Pm90QmSX1Td41/1D0yY1FPxmFOAydsbzfeVY79krZVdCmNlFy2OPkfZ+fV
HDeSZu2/MtH3mEXCJr7YmQuyDMrQipS7QVASBe89fv33oGd2msKqqjYY0aFoiVKhYDKR+b7nPOdL
FdEeIoWKPdsEB3a0JZ9ZGxTVaiSbdWVua5PCREDoE13I8TN4knsnbJOD0zTXukchR7ntcQfnsehn
1IuzMpLoe5dOD21aTkfCTsGihal17Y36OkRKXQ1wTQPJI6kp9riDn6QcadxCG/4JMbbcWxm13ZaV
4lbkQ4oSf/hMYnt0Z+JX2wxmVsNFyBO51mXWuLhn0TxrdvnIvpW6qwFyvFazb/BJeqZnR95uoJ1+
8yYsyxk40MjIoErSh9umTjsnqTiY+7TPpCZ+9DRUIJ1qHOHdQO8gzBZvvshW4wzlmiQzrBf6xtov
jwx7tWdzF4+Dcu9kGLLUujp0cXDLKsy7TbxjCE7gqJllfAhZbHN/LRcL7EqowVevTz74LYYio7Ih
XJhkwqWd/lNN2ImEavtRV6vuEIjPzShSILJ9+ynWwSvEKpSmjIq8DQkqUbXmhkSCdYbf+BqFW7Oz
nIj9WV7ss9xsb7rGGB7MLGA9A8s2GFiOVw67TJyz9OqLHkKDQYsyUw2QP4Xt8jrUbkQv60cs6Du0
U3uNGqc+ifyrGoDl+2LL73iPjDtVgUqgCOANXR/FdxQYI3DsazOsHLreAyM1M3+QjlK6jp6sMTWm
j56ZZcce0Q0MCXBRlDY/OkoBZrBW4B7l8bg1ida9kyoPJAwYAXBmGlZdVb92hvhEw13uzKTKocxR
ZQ/NWRgfIfSaUGSTFgwSsPDvkJv9aLxMbDUrvimayb+zxx+VpqgPSi5A58HD0ybqDEHeikOlEGyZ
sgS+mtLZ05XnDxQHf4ypnjwOis8uzRk7jEU94mZto8Sw+kQTPRUOlJbSqRGEK2ADeHfyxtln8Ws6
xZHLwi/CDqhkt/F08GdHqzQbhDCsf68y3e9vnag4xEr3kXZW54bS2KpR6uy12cPoIBFnxxZd68mE
5AAyecOiruSR2/6Mm+Eqq3QqgNGPou77g6WGLIkbaW9zj9JeoCv9XVoGP1Wram56U1efIDzgP5l0
quG+BiZJ6DuzLXgCdJP1ogVrUNPTcSeUALO2Oolbn91SZyYYBOmXAiFELmsggLmOKeqvusjQ76xi
1Y5d8Dja2SP+GISjqJlZkgNJMyaW1/8qalLsmwWpovax6VbeldDoeVOcusV8mG6kBFYPXKAnoUx5
DudW6iTLCh0c77KmMdRjI+9qG5QLMEJw+uFDY3fO3Z/PiiChYPenk9NsTZRYyrNW8z8gNV54I20g
psjrzFL0De3vb5rOXCUa0e600O73qo6OMgh6KvM5ytIxQB6r8xZy/GSH6DthFTrNvath3BOEt/HR
OqHz0T/m2J8mdRaggJT/0CKq7jr90R9t7TtLo0Irur1REO6n9tcanGGe7clwphd48HMMmA+SzUtf
awdLftUBGLIqUT0kY/SxnLKrfFLBedOZv7aK9kukw4JtPZyQuf2hl4G5nyakCRacryn9Bg5K3Qp6
LKAX6dZEiah3Ux+5k0jNPX5lsW16/csQQS0z7XzPimFaeYX6oW8x+YnSzI+2pPQqeq1ZS8P/pA2E
T0IF++5oKW2rFKuUDToEq1dfX7ParK+amDLKlFrRFvyVhLMCa7YrUKTmXkM5Kq3Qj43O4c9fMKWu
+5y4Ec3x9eeqpaAXJ114TEHnFYmGZ1BBhwHOsFp3A1FZqloXHKWwdrFCP86LDLSmzQwCbZxh34md
hjrF9ayQ9t3MQ1EdvKw5ZBY0xFRoCbxKr6gUP0PoRJM5hPdt3QjiSRXKISL7PCS93BryR2PxakG9
YiMIc+6dvjIxFRDwWlIHHbPGAoeEWabk37lxFn5oEqUg8C3+Mlatcl8WTJ7e4B3bLvtgedMszB0M
8hfDhq7ZfShqur9TfNCa7LuUg7rLhA9ChbprV3duTQY3jfze2Oo+FXk4rrlLrunWobp8C/a0RJUn
h4PVzJDlzj/UAdrrshHJvtPKn8zZbdLFz0abB5tsYH/SGM5+8MWr4aC0p8VkQt4jbN1oBsqt+e3g
ye4+Rh+KM3tbEmA/5z1FO0DXiFqQ+/sEc7lBaX71GkCbMZkyNwHyawIZNyLB9ypNBCcItoOElCss
Ws7408+qdtYOZQfEUZIbfherzmoYgq+NsD8pNk0YMvrwKPos6htflndp132qHATvNjRIR+u+2Q46
HDQtyVOK1ZONr/D35MIfo5bNhF+n1oMBNq9j8TxU0TFtu+9W379kCWR8Ksn9PWrvoWu6p5717FhW
Q4+pUjy1RWaR1Gvqx7bvDlGNbp6EzB7ITKs/Jd2+pEyNVqFGZiX66c6TvHOx7Yu1aYQGwYZAWW2P
EBUMkujyBxXuJd6q6wG3SdTFOmVfTUGXaskDG9JvAtRIn7fOLhtK9uStMqcpKsFLLVHKoFNjvAf2
TY0sC8TO1yD1PmZNU22NVna7xKQVKGwL7b8kKSfRmXksh7zOwd4O6EDRUpUpHr4YEO+DOk5kGZkU
umVlWdt6zNYNRPBVR8Hyto/1+7QPjQ+kPdGO7adj7tcsC6ddWtr2ypnEcN+YMt9ohR0gcEDCZcdf
ddYKtxPRg6zqzPajSXAILgq4RDUv4SsET3e9inQXFi3zeNf1e4kfjLWUv3dEsAEOc9/3AYKSaLyl
IUxVqMLZonhWdaS5tq8sxVqx7C33sgSfr5lpCteX7W04slDFM1Ie2yjMt7rgsEYhqLrWZXIE6+Ff
AXZKt9ATENEMenEPLK28H2LctbavfRAtsg4jwvnQhl54gH7H23McddQIsXpA09hCVBf3EGnTvZ49
xNmYH3zohbRQ27mB32xVIx2ulClrEC4/2QGhzk2MDstOrK8mhFkmxXpPEvJqpNi+s/BATGmUHtgK
87ioySfVhhFgxrFrxlWGHJ6mwLx4sKZsz1Ze3RH9qm+MNn1JhZkcoeyLndKLbdfT4QS5RAPSguse
FPjPcHYOV0mGQkZ3jm0LX85svNvQYeAh8iBfGn/cDRsquaocv6XdIKZVoZO+zUYKp2DJ5qKxX1o9
/EBpqN1MQXNd0X66wdL6YMJJfGJZiZtWHJHGIKIoMkRXWQuZvCmes5aEVWt0mPGEFxyCvPgRYoqH
xgNBoxswVMS6/UDBwN+nlvqFLgKVVDU4RmNSPlkatgFk8fmo9m6ipPu0K9kK+cXt6IlbWTfW9zE+
JihZtXiioezfGGlTH7qpuceYDR2i1z5RC3QzCl0xHk/q/yRYVJa5G+z+jtTDQ15Gu2l0yq3Pivca
76HNDuKg0w3lQWm1vSo6N9JE+5CySG1s8aEGMrkXY7zTWzYxotcxvAf+MY1N8H0dq4x0SOsHC+kB
PvYWmYaHea9wYCIozrpljgAr5Yw3f/6ia7GyYtPXuEbsWinAtsGC9kRyR7A3U5+xmlJ2iYL+yfIq
MBf1Lo/IGFYrMd5YvhrhXg5L9oK0DsoSWZSnj0es41stRq4mLX+8TXS12wkusIFuEd8SLNpOAyj/
5y9eVW29xOp3LETSY5RNKKEiLPF4LAkXi+xdmuK3T8d0BJfrD5Tek3vsDd6B5IBn1ar1oxd2NyPB
0a5BqdYlAPWnatT2NhnIg5oULJ2NGpUfKdzyIrQPrV84X9u2HCFjukZopwevmYXFdGA3c+A3kSPE
dBTE4AwlK8t+LjYDKFijAaUyb0hxrE0Ctcek2GsFjOkCVm9iYA/HkwUQUWGxiUe6vw7pGwbVePSQ
WnRzUgQ6Z/C3Ine2TgZDx/OdJ4MMoA8xMF/c4J+RDdTXJc6rfSXBnNhXJLypt0KhutNLqV2NE8F1
HoJQJh/27dZsiu+MfZd48aMYdEIFaNZT8AJ8YAAxHE3+Oityn0qzTvZfqUQbvA3BCkz6k5VbTyO+
7OtgNPx9OG/+VQivTiVCwASq2KQG3mktJXhADtXBsfrch3T6Iwz2UQrP9CqD7GMn0O1Cu1Z3LFvL
1awENbNpPZnG0+T04wc5sk+ml2zd2zXme69qdx5K5W0rh/FzrcZPxAGJB0s7YOmp914ZmNT77NKN
LSaooBi6a6NCPca7aUCCJrAzW06wpzjsY7UincbB9/BZFWhbBt6b6GGI+qM4cd+kuJCAcYe3aTkE
H+q+7UHACXA7+ojy2EGmS7X0Bzt+4Toqlp7abLOVVkbPFP9R3KVJ+7FAbXTDR7iamf/E4Qb8vglm
wUE+3CbZHQXmkigD+GtXUTdVq9ZSkeBaswvETOorvYcxgBxpP5Yhpkhj9gRgHt+oI+2ZbvI+9Qmo
MacMSLJKcZJqNb+otj18YqPLBwIq7oxmq0VD+mTQUuoDHq1c5eLGLd2epLBRcPoRLJ5WgLWF18Xh
UPvIJr9hDYCYfVvlDZoMgCsI3LvpazcaWNa6p0kQKR1Q3zs244zIGdGyRIibPfrYazIjCYIfG+DT
gelftzAn917iE/UxwEbASrufPIyHSM4JJPYA5dKUHwNdfCmKTd1Z1VcHqDwOBpUYYj2vv1aAtiSO
e1tAp4mAtl0HEdgiXx8GfK3C/IqJHQxiJx/UCQqTNoFRGtqQMpWZa6QIWgFisML6jP+sjKvyC5ji
dmfacFMGckZ1thy8au2JzUCJtFzSlmgFw69RBlZlhfeqFeYnmyAiKgKDtUsCoLVqktyPWVrcaZqj
Pvi+saGMsnFMr3jy+4Zd96w7K9HdRqUdPSpYJjINjHAR061tnhD8aV80CZlXG+0nkSofjVb95GhK
fY+ECXoKnp+s1uxdk6MsFZ4THYoaeKdvVv3OHMqbKdGV51kEd90Y8rUabfXGcbp2FWUwg8FhAyfs
2w8pHhPWo7z1xki5DcOASaImZaaPcJoiBr+VKq9FISvUfBN2MlDC1fTd1DRxLWAmfekr/NYh76Ew
zuEsDVgPKnAD1xgtUFpE3vhRgzCCKqpWRHD35y/O6Hz0BJpgOrDqSlMJD+Xl6iooWlnJyBVoQTpb
SBf2MQ2EO4+skMqD9N33RHThbopQPKCGUGgDr4su7nep4e8kHahHRgUVEjZPtItouOcOAkJa+NtG
h3eotIyPjp3gzhqhz2jdKwql+kMRwOmj37T3jVADAF+UX4jtomcnbbB0jcYKEZ9T2bdyX4eTsp6C
19Y2k29hEBJyP6OO7FbvXYt8s02RR7g3a6Vch0rxgzJHve9jWazR7nX3PpiitYlpa4sOBMt/rOXP
PP7weM2nUU+V9WAxGIe2HRjnQbwTSW48CBxEV5FmOFsER9qNBmypM3LnoMq9boz6DX3W4jhpo+uE
JrIsyTvUV3QyW5oXk+CzJ/pnuFvK8ThOmbPSR+Hs2FZiqx2sb2Nk6xvV7x/tnsumWSXFwhRjrd21
36y5oFNlACBkRA6WOYKNs2GBXDdlOtzX9o2upeWhQyWNmpWVQ0CVDbnPMwvp7ylOmm2VskqEuCDo
xN6FpQHIDXTQSqvUO6OkLM2igS4tmdjNS/Mamj2CcjZ7D3Y77Cya0zcdYCJide7zQIOlpFhoLwS8
q7qGVq14o6sVGVog3MBsVG/F6EMFq0t2IybRyQLQVB44r6aRWY8dkzCCMbqPSHqu1MoD3cSyczOp
TXcbanV/EF1wn+XRj8QntmU0JCsUdsxYBEeEA5W6jpCDrkw93BH9QOU+qnkJowrQS/Dy3SC36CV7
1KQJgSpT6m/ysHXJakeBp0fJuPkzeAo/V3lsYBPRh8PKiWZhX0gVJr7HBhC/5GPWRs+mOjhPDvJQ
SvOVwXK5bunmayoCCoF4DfIl+pCBytoKw9isT8PGbVeBdo8SxmV2DVY1v6MQXvwE+xIdGuQoV1ar
BU/UkgTeevCJqohvpW167LuCdIPffd3Sh/tzjSM1AALkSdN2Uyf9oFQl6qf5/4D3fmr7OnI3k82M
3gvg1orC+0pNQGK0WCL3Kst2Fg0eXSK8i12InkUzaUvEHqhbEpNcUeU3OErqvaNr3E51BzUhfdTA
2Q+8fe40EKEY7PC1Tnrotmp5W/zsiuhbM8BLJjIFgZGoDko3Yi3nq+wzq9tQvXX9Qqk/mx1SOmXS
5T4wmU0Lv832bZqttbzt7oOeyKMsijCPo8YJdRiYCnEzGgwaJ8jtaxK5vH3uUc+tDXA0ZN8SxdDa
mFwnqr6NjKhZVlSDI+x0GmuEl6xCatIM+QsthIyYoazcKBRGjyHD5hCpqrnRuqp4xIK+k2n5rQHP
8r1Mb2Km/CdVtR5AroZ3g/C+eihBdyS7fVLyosG51NS7KDbyVdfBRQiryqYmARfBrNT6thVO+WBr
+g8U7OJJ9eodaXr5Rs9Kax3mjXzqXsfJtFwyXMIroWTPedZOz8gOcI7lzc2kxPnGqif/X4mC//V9
+H/+a37/r6y3+p//ze+/5wVLdYj6i9/+8yb8XuV1/rP57/mf/eev/fqP/rl9zW9fKLmd/UtPecp/
y7/yy8dy9H9/u9VL8/LLb9ZZEzbjQ8ur7PG1bpPmz6/Aecx/8//6w7+9/vkpT2Px+o8/voMHbeZP
88M8++PfP9r9+McfGmGh//X24//9s/kU//HHzfiSpS/V8h+8vtTNP/4g5vbv1B400giFbtliDuru
X+efOBo/0KShO7pOdKUxp61ledUEHE/+3TRsaUl+TjuRRc8ff6vzdv6R83dYcTTAbJ4dRpoprT/+
54v9cv/+up9/y9r0nsT2pv7HH78GvilkndowxYFg/Br0hldnqPSSDWxlJdA38jj9XOgZ1Jo31+Hf
h3v78XMg4F+BgX99/CIoMIsKH9tNTMquHxVHIAVMmMkIk2TVZY5oLsQ+/prc+tdR5pN7k9EdaLnd
FbVduKZWMlMmtWw+B2mOtr2oUTK4bWlOJuFNCs3x8+d16rLpvx5RGyIzt8opdwPFwcPXa6I4BHji
ptX5z18kT/91SnPS6ZtTKpuoCoxkzN0hrpzObVph1a5pTMUXpcNHNyfR9q8YZPwnJcG1rU8WmTey
CKJipxpa9fH81zh1muLXb6EgojAMoy3drmCdfm1GOR5nIubTS7nup56PRZJt0DVmlTR27sIo7kAo
SvEzSkppXFvQ0oYLj8eJgxiLMMOhQBseWGyD2CfR6CiCRN6xBEYomVbkhr3rUi0jX5uGDacZ5KWL
KqW7k2XR35tTph3Of/qpU5if/DePQx4WTddUsyqhCo3neMRTtI3gbhsUf3GIbc8f5cTtNhaTgeo7
gWZJjywlmnWbqTTpHCRZ+Pi+T1/MBaBuM4T4BOnQSW8fSlHg3QzsyqrW5z9/EST/nzFjzKf15iIJ
PEXGyDvVtegR96SCkkS2qxTf09dIsdGlQ+fOealj2KMgamLf0ZQgQCXi2KF6MFNgXWvKjTjVeMcW
w1WjNITRBGps+Re+4q9hoH99w8W0MYYk3BCWW7jeJBUCinO1DtbswYyUDpji5F/JEfERRnhZoR8t
G43FGhKHNl0IGp/v429mY2MxqZgGcC4Z+6Vr5ZVkweYZD7TYAXaPVnFQKF9+O38nTj1Hi2mjBawa
R32EgS33s8dUmRMYEEEW8n2z7zL/2g+LKabEVbgJ8BliOESWPttpIC/MeicGm76YL5reageSpEu3
py8FyNmMPig407+zwk0vzBanDrHIJ26FXyVYNUtXYWmMAg251Aa2HUryKLDt9w1nfTFpJFNlO1kg
CxeqUYivyNTpBBCVRhz4+ft86iwW8wUvWxb+Hq8Hos9FvUb4VdKyTmt0dXGoRp/ed5T56G+GNRg1
Y0xss5j7acAqe6UVkv5d3yW3Qw0P4sJb4tew7P+MzT8jcd8cpnXGxvYaNXMNu5/tWMKImw824Qr2
TUZNfySukBzzDdIGZLddQqH0nc/CYlLoArUUOtJn1+rC7MkOBfwXtlulA8HBB6Nw/irO9+Q3Y19f
jH2khH0z6D2hW6AC2TSPbMGUNfQ+EhBTGOIjpSSrGb+eP9qJGUBfzAAduF7No4HntnUhs7VX1Di6
J7b3z+/7/MW6YSCWVzdyjWVrzMIai2Sd/zAS1ZcXrtaJ768tpgDc5IWSlWHhho5DJqa04PJYSbI+
/+1PvAa0xejPB2gilYq9ohdcErQOvgihBSCtsp+TyZgsNw5rc+53R4U8QFCQIzokkjkvvAdOjNt5
U/N2RGUaJX2BqdBVis757AHK+wFrgRSRtJHKhWOcuoKLucFS0I+X1ciavMp7mPdTb9DMs+2f77uE
i0kho1uv2npaujKEq38N3cFw1j4SM+qgeZjMxpAQ257nSUIU2niMv9iepX8/f/ATY0mbz/nNVBEM
YTyWBgsN1RNaukKkGRBrGKNmeQgLbKEf7KDJ88fzBzt1IRfTQ6FoPqnZCY+ikU7fqEb4z2o1YN05
//HzPf/NvKAt5gWYWkpYDk3pNsmo0KXE0g7iCWgx7I4yf06scHv+QKceusWUkBKo09L7LFwJraJZ
60PXAqrJSyhnVLimZvW+wyxmhtFMcUJUHZdLRbPY2uVzgwaKOJ/kfQcQi6lBT7wIKC83H2MLGAWL
XDrvSne6NNhOfRN/O38aJ26LWEwRWkl1M6Td4tLqSbNnEeiEoPl5SrOrwVBlbyZaoKhvM4Nex/lD
nnjQxGJWSGWo5bpgfa5GInukhEkii9rpyKXOf/6JB0AsZgTkMxFtPPYwxUgsxBVsP1QMsgCnQ594
MMz784c5dRqLmcFPaNk0niiIhswlOTkWlq62LN55EvNR3wz9PK1SOtyMRjB5+iGzkUgW6B6e8hHn
1fkTOHWdFgPes5qQZgjbVSsj7ICgs3JtNv0HpQ6bzfkjnLpEizEfCEOWCqFVbjHAbKlsEruq0hcX
Pv3U918M9I4RnXY+ae16resHjdkkSTA1AYC/tHo+9f0XYzxQtNJJgU24YRyULyny2BxbSph9fNfl
URcjXJZ5za53YN2cjvldbirjunRgaF6d//gTQ1tdDG1rUkShscF0w7H/OXkkSZcZScG00kATeDeZ
EtydP5CYr8dv5nZ1MaLHLMYZkGfc5yy6n7Tws/TGjSar+zruj0WXksyg/eQlikkWNPuF0ztxc9TF
MAcP6VFvcahcReHeiZRvE9KB8yd04slSF0O7MeqGoEVmkMA2CARxwMwLSKpXFV2WC+N7/pa/u2SL
8d0OKB3QwOQokPqtiRtv1ei1hS/bWRWWUX45fyKnrtFiiDe50iE75xrJQIV6jZz0KszTcnX+00+d
w2J4204XVnrBUj8vgdEroPZgkEYrbjaOYwfDz/nDnLobi3GeAcbtiFBgR4GSDmAZHdS7kh0GCneh
tvE7H6fFWFeQSNcgbqAZymqt9S3kblb/77rb0lmM9FIvpB3UGvfBvyvEdMhG/QozD33X+sK9+P2d
xvrw6/uC6GCjQ9hSuFih8VshyR06iPlW1bvn78KJSrF0FoNcmiXWgrLKXSWdFFCdgHcreI4AZTOC
FohEeNShAd7JGkwaPS8LbxVZ6CYK8U/nv8GpU1wMeILZTFFlOUOmKUYm/bx+bEdkbec//fezpZwb
IG9fuMIe2i5PeJiRzyt3fkTnHkIKPTpoDg6UUhAuxpdiGrDDnT/gqdOZ//zNG34MWhKFAiJvtVgQ
nIDdKyK0vmG0bs4f4PfjRjqLwW9WNtbpeYpxrIYcY8/M13kI49mMZL89f4hT57CYAQLsOgEx1JTV
pQWUr0qdq7rJ/AsD/9QtWQz8hvZlFcGe4wSm6EOKFcBr8NGIst1mY/Ytni0258/j9zOZdBaDvygG
G6dbzb0IRqbjfkLxZuv9sfEN/3lgQbE+f5x5NP7vWV/KxTyQG2rgJP3A9QKv4kK8q67Yq3zODMSJ
jfMwlSOc2LIxL4yYE0/A3Al8+4ildafDsEShHoRFhPKA3ImRzC7ZPytl49XvewjkfPvePMiT0sVd
5HPxBmWQ12iRjZ2k2Xhh3jnxiNF9/OXTm9oIyNTlEWPs25uiyNudQ7D3+8aIXIx6xBqd7mRMzH4L
UbDNKnPFjihwbTlcWkSeugmLca4pWLZ0wcQyGqE4WvQH7uG4kT+XwHFfnX+uTl2kxVCHRkou1wgZ
qK5xTvtsc9dAZOoLFwm3wInndjHOC6khTY2JZdcSJ3voTJ8jRW3spqqcjlrc1mAkSVF1JvByZZaA
0kTpe00+bfgyABSco1ABDa5Ku0IOHFf67ABPdQMQeAntNI/kbApuvP4J+SHZCzJGTGVG8d6eivY5
CcH+eGo3HMLEQMVh19p3JBrVc1f1vklkuq5BI4AcAUXOidRrEvw8OrKJ0t2EWoBRIikmG7KGD5vj
WrIg2metgYk9ptu1xwM/7TVP5nfCINsQvwwoLnSGACxFk35Gi6TfBb03kX5lKT8JBQU7Q06L9TBq
kODXRhEn4DptQMxD2XxspyFHA+Nr1l3cT8mzP5pf4WSr3/I4xHEMDeFrOgbyk9ZgXVZr00fUSF3C
zFDIc4IsAk3HIz2zV90grpotDSb1kFtqvJNWIk225IAG9WnSHhG/Q8AXVvFsRRp8hVAZempU8JMx
iNPKxeGj47E1bLIUQisyrywLxiRZxBJsB4j4xvrpFShAtDRqNaDZkvAEPfKs+97I5SYx8+ABRgd5
h2Ooy4+phcJrpwROThB5l3qveRMGl+oBJwaIvZg/htow5GQUqQsxblopmT2n0zn+Wlfq5sL669Ti
xV7MIpkTA2us1YREJl0x9zjsCDOYJjspt6o/CJpjSBj1ndaSxbeNpIeNOJ+UfnCDMR94ZqFJTvqF
LzNP9r97CSxea0U96LGGDtwle7Z5ajItvKWA+eL1FW7pUCVmqOjhKGKtKJ1br4KZduEtd+JCy8Vb
bqR0kJF9nLvk76r4SPwSKRl2wDRK6guz9YlD2IsXnJn1iIHjMHenuilhtfnauNLpdH6RNQTl952H
vXit1ZWKEF+PM4yWoFs17Dc/fCcltRhMy6UuzYkZ1Z5P8M1LDZ65qXSakbiT1aoa0CS7BfXTyuLL
u2Zse/FWIJko7IAuAeBQZYyvRULACBBtnv/0E4+YvXgfjHCHe3vUYoTN5idPmxNleqdcNdJPr7Vk
hsclarup598mEUaO80c9dc0WbwnPUMIG0mLiAjrzMcmN1dYE03ThLTRPB78ZNvZi2OCNUqxStKhT
yOUcron2an6EfSkeglI38F/1sJ1KrNf9hWt46lFejBbFK4dE16baNYZYjSA3lp0k6CuWZJfD9vj4
rms2S7LePmfCDHskeUHtAk4yD15iJ/dzbui3858+T2+/uWbWYqQEiTGY0gnImTN92CgdmmiiWGMy
fuI2skljLCIQPOePdaIKJK3FPJ6ZlknKZaLgfdZAuOkF7TjovFMSvAxJ8Ay9fTOEebFrWe32RvNw
/rAnHjprMbNPAs9XkA8eW4IE0q4Pjr0MZXXhpE48BNZiGohNsuUJya1cFT8LNPNU+uYaQ7dDJEzq
efmFw5y8dsvpoIBL44RF5RoYjA89SMPyBW9gUBwkTgoPDjwV4E1CwhTZaCGG2d0Asyi6b4Ohmi58
ifmh+M3DYi4e+MLC80NjLnezSqm/htOUqFd2GfhrKLzUFWZmTmxZzQa7ijFcGNSn7p7+6+OvsG6F
JlwHrl+WxhOQKChJzqWxderpX85HeaiznSsDHB/QRWP8zStMPOG6peEeKs6n8w/gqUdkMS+Zddia
dqX7bozL1iACJGi+YP/sjVXupcb+fQdZ3BvZtKZGlcDZGmHOMcpEB1iN5QUCbb46f4gTt8JczkQ9
rjS4yQ5p7Fn30dJ1BQe2Y1943524F+ZiJhpST7MNJfa2ni3Mz12O6Ih1v4Y9oSf/DkI+Bdbiwpmc
uCPmYiJySquLpaLKbZmFFrwgVr8K6m1yLoCwn79YJ15GSzmr0JEyNAUG0kH1zPDV7mie71EeZf1W
UTMM3CWV/HY39KxN3nfExUxUp34clU4HkkUhLzKrgZpcYcdBNQBJl3cSWYVkUOqORRL7+SOeeiDm
P3+zBMJ4ECSBGSnbOkbQQ3hK1xTXKSA9ceENe+oAi8EfVIMHPYoJmzwC3IQGOrSYLLwynS4c4NSD
sJgAyGrSKuI3vC3a2QZ/V4yLIWiHg4y6d05g5mL0l6aWR8OYcpFK0o3rbhSrSGqXBBwnrtBSUYqx
3bZUBw8LpvRPRCTxgrP67ELF89SHL4bk1A1hrxlj5ioYkO7MsZ8Tuhz7wrU/9emLQRjT7SFZkZKB
YkfgcxzVcZtGiAvP5gkNJii5Xx9O8B6pqXpEmre+lX5ubMW4Jk9xuHJi1NhByVpwtAe0jTr2KasQ
2iGfEmdvR13kNjKs3HCIiXt3ABv444U54cQUZyxGqF6aKsAzmbqUDx0Gp+313xot9B9iEVuvnR/G
1oU39YnneilAleCPQKlShCkAcl4HvidvbFUYZNuG3ruaw3gGfr2+QFwcBRkNJR6DDAua/80x6VXt
ySdl+Of5+eXUWSxGJ0UZxAbMnK7RU4hpbCtDCpyoLlz79sItOfUQLkanp/WqxPBAuGeGDGSTJUBK
sL9nEG/Pn8Ope754L6dVa8IT4QDExwJi6CzdVVguXRfERN4lOf7g88c5cSJLqWgU4sBLFQ/2cVwB
D8VR2pcQ5eGEXbhSJ26GvpgMcgLJWyvAgtVNFqkhAaSsNrEFldwUjtn5kzh1jMWUQH2rsKzEC11v
jLJNqxpqslL60Rzho1rWy/sOMt+pN28tu/JtSnoed0TkAboMK4vClWbP6Ym6L3V7df4wp27IfI5v
DmOUSEw08hldEjUgcUOeINDAlu+8G/NR33x6bBmJn8NOcU0ZyWODh/qOfaJ4SKLS+vy+E1gMcK1z
BvgAHAK/3wupYuGVXxo37/vsxchOcKJZmp2SsVXXxb0cJIg8iGTvm5qWms9+QLlYV1bIuxzOPtQv
WGtElCk4m51IkBn0vpNYDO3IN8hBKZTQtdQAgn0sJalGmaLLSy3bE3PH/9J+Dj3hNqYMXM83Xpx6
qgk7io7GMNz23aBdeFWcqAQtJaBQY6QcMaVwFvrtJPrXPiMilOiEVSnFp1rR7Cs/+mAo09P5q3Zi
jC8ln0XcsXkNZosl4OMEcqjQD6rhN1/VsXufLJ/ew6+jw1ZNLakUujTDRFDK5E32VlRy2p0/gxMj
W1uM7EGLsKn2PrCEXCiuAO/m0njWL1yfU/djMbJ9xRa+lfh0mKbSIdFhgHyxD4PW+NYIJMaAbYPw
/3N2Zstt41zXviJWccBAnpKSKNuxE9ux0+kTVpJOwHkAwAG8+m+p6z9I4w3F+nVqV5EigI1hY+31
PMPoIfrbNJ4LyqEJkaw/X/+0rc6xYl7DYL6H8Zg4w+Z0ufPl5DzraSoeWlHyt+uvuKwXf0gi2DJP
L5AThZVtDumMPsqQ/2wXEG6E0d8iuM7FpkQ2m8B7+7Yg9a0FHqh2iFqQlDnjJgSWrx4MFSODmuAb
H2/NAV3tBC6vMQIcUkYPFPbNIEdl3Y5uauMQaSs8l2yAgWDfiXNTeZ/k0nyiCtBZ4QZ/5Sv/0iqy
856Nbrc1nj1bNPwAkAfpHNYB0yl17GbIg6BCe9hpqK1XWEt7MxpdAOyA430LhUbMoiZ7ygcHkAKw
bUCYvz64tt5iBb4kxIchtkKqxXWHMzedgmNe1IDzMZpa7WwgNuL/3xPHb2svzNX7KWDwVqEB0HGr
Gj4Es7lNNRx6VvhzXGeDPziCXu9Q8KgHWOI3BLhGk+3E39avt0IcZh8TK0O8wFcdvMc9V4K0sAy3
bUM9/78zr6z7efJKBwCfYig+BMvq3g3gyuysVVu/3QrmZhH1iuKtKB11A/YdNQyCD8BRrg+eradb
sQyTWoqbolacA939Crsa6E/m7eVONx5uSzn9Enxr4ygnBZU6T/sMRiDchVHi9Z++Me5tJWcwgPQH
Wgp8cGAdDMUVPCyGg9PkONvqnDd7F5NbH2EFMS4H1xlVNMhlsABmufB5OnbwG7ptU2jrNUfU9AZR
CcMoXpblMdORSOfGb29LkNqSTS9cNLDHGSYgOWBTQKdSL7CIGSYfHEwsCztDdKsnLk332+QgwKac
co15jhn+S0xgXfi999jDbXVnitvqAyt+0bOgDw/A1cgShheeBgoLoLzbCulC14rfoi2nwelxWSIZ
qBkVGeF3RqMeloGB/nR9rG59gBXEfNVhXZSwjp77Gfnpqf+ijPZubH4rhrsefCoJI+t08MSbB+si
Al9GGMZ+v/7b/9y73JZpZmMHIVNUizMsO0CogabxAXuw9bxMZk8rvfUK65wdmU6vFxemNBjX59y0
9y5QjjVsfW4aP9xWaYJwWrGgKGDLBgfnD13fGOB/5YU1cL2J/ty9PLKW4AFcUZSlYHUcqoW+w8aI
vugB1Lvbnn5ptd/CqyUwaltyuLHlchUfeAM2ZT5CUnz96X8+cPHo8k2/Pb0JzWyWBWuj0wJfAYEQ
LoV6viQwXmmF1+3MRFstZEWw3/pk9gqQfAfYGED53pdDLAoD9uX1r9h6vv/fr/Ar2Ow0jcQK31bF
XVZUj/NaFKfrD99qIit6iwWtDaiik4J6N8fgJkJflbHnCTNSAmuNndzDVhBYYez3YekAT34ZRK7+
2vVerR5Vk/vhB4qjz17F2UZD2WLLsu6DaYbTaFpjtkhmeEsjVcqXnW7+8+ad29pKFsGEDjU/aCmq
yR2Fi/fzUADrBGPvI3hU1dvghdnOBv7PhypuKyxpA5tj8MQuFPKiOPROJe8j6JjuOLLgR+a18x0c
XwzMo9tgJxA3xoGtujQtpkKw5LKUUPZCA9w16VqcAKL6VERkT3W71UFWtMOFxq2iBneCfljA0Gz0
ikMNT7Gdobz19Mvff4v2AHjLGvRzJ500LGZLBeAu6MzBzpZs6+lWlHdzNsB5XOPpsudpxlD4NdVB
/XQ9DLeebsU4BC7gMw64egtaQZcUGeUW4Dae8XInybEhOOChFegCJhQ53JKxDmXT17GLvugIaKLI
ARViNmcC06lDP/uw1Szv3Wz5df2ztmLGivthHrpozTMnRd1WJyFRRdnOvRYVLI/LJiegLVEeABpp
6OLvfOjGVGML0nQE5m9bzE6a+5P+BHvC+ewSZ3jxGrlXn7IRK7YcLdBFsCIFGQGWUQPQTLUPfHCT
KfYVfo7B09yucqf9Nm69oN3875geQpAcyhW7h84dWP4yGF9WR2j8ASzv3aH5lDnwY77rqrYHLGvm
fRMruO4tYISh8D8VDe7AjqZq3elFwJkSyCiWA98Encmuampj5NpynAyGm3PHaZQCBQUkiwewENby
vYLCjd605TiL0QAJZxdD0GD84Oj8AbiEewNM2PXxufHjbZWoVAbJUgH+TAPh/98SHu7Ag3LdvV9/
/J9zf9zWFMI5XnignkSpFu6RrOS75A4uKMrP5XpBjnrZs25N/+QU002Zcm6LDAks+qecDFmqgvZ1
zZcnFg1P8wCazvUP2movaxIMcI/e9I2OUhGhzsina506TqR2nr7R2dyaBAeIy5WAqj1d1gFc3/CZ
1c4zTtZ7Cf6t51tTIBy76GwAoUizoX6BSeGdA7t0mg07wbr1eGuymwsNiXtYYZ+WjeyC3SphcjQC
jTT0tyk0sF7+dzpg81QsGtBUmN+rH4WPgcTkzvZm49fbykE9BdQdR8w0ThYGRw44xHkiLZDhJhI7
o3Nj3rT1gt0EP7rMbXEYnXP+mc5ucQ64E30Crvg7TJP3Lss3Fh12Gby/7wO6rFZtDzWQcIV3XAZA
8iDl7IDVK/TRL1HR6Ytxb13diAhmRUSY59lAZI/kYZ97X/2AN9+HIuM7m46tTrEioswU7ul8VAhQ
lFIf4N68JsgldukKctTxppBmVlBEXAAHNmdh2hPWfyaAzX10kRVKrz99qy+smPAZaefWwaiS6wCz
jn5so/MipEIWV0yHCrAKgIgNd3ZmkI3esCVtjeOPVTMhBAVjJpVLjxmwJt1OU/2bP//fuw5ua9qK
CZfAswDOXLtAgwImWtM7YMeXn2uFO4NTKcwn3+2PzHjFpygYuLjz8wyY9SUyfp6iqO0Hh5O//FD2
AFNHjseAr2Nk1Id1lQB5KRWSnZ+6MXBsRVwJvO3YL02Y4pq0+DIPZfQKKatCol6Bx3K9b7fecQnz
3+JsWRy4fxc8S5uCjKeIjDReSDsdB2dXU7T1isvff3sF8GiinNcJoTwXRSIi8SRn/ssX5c62e2NG
otZUUYWkXynI0imR4jjVoH0igbLG1TQ9jzBkOFxvqK1Rac0R1eStWVgiycE98DAqunRHt6BDctvT
rTli0rz0wA7KUqQ6sJdohPuauXx4uf70jQC25W64X2951o8RyFBlQuHgGxeC8Xjhq4kLHISUJ96v
v2mrlaypgociKJoF0zaHxek3txAaDJQ8e73p6bawbiTd7MAMFd8hwndK++XjmIX55+sP3xhGtkVj
D0dtt/GwLLPcfzDt/CEI/IcRdWdzRvakjRvNQy4d9FsoKOZ0Tmiw9QJlzz9x2F89LutI365/wdbT
rViGB4zvuyW2XlFAqrQpc/Dl+yw6Xn/6RhjbQrllnRxK+hFS1mzSXwL4TX7z19F5GKQDINdt77h8
2W/t4xTdytQcheDxyPqua0AhW2g3Ar8CD/jbXmHHcZOZtmtpiFxZfQ8n8CPx6q+8GXZaaasPrECe
CSieMzAnaQ3Q1YOodX2X9ZW7cy7eGqPWOh+iFGRgFTZfHJbQ9wscUR9nODTdNZ6B2AWJpGhnyd/q
bCuO5xLXqNxpkNIV6lszg4juuh9Q7LInIt44VNnKuBG0RNgXV5hN+77tkpVCvg7ePeVt2vZVFCUo
tyvoHfrHlacMVQaAqrc9cg3XB8FGL9l3+OCHEeotOXh9PnaXUWOcDw2gLZ9ue7p1WzBkUVCVOeHp
RYV5GGC8DwZM5e2s2BtjwNb8RSxDOkECqSbA44sbxXFMWTTAJ2z5vCC9eNM32O6Qzgg2XuascLGX
vfw2a7Oe3XUyO+eUrW+wZqpm8ZaChwhC4tR3olwAnuLOOapRgSQIGFfXv2HrLZfB/dtsYibHb0iF
WxVftB/lHL2BI/zUZ/7nsYbw7/o7NkaS7Qvp5GyKfGDnU9JEw7EDiz6VkZQ7W5utp1uT1dqx1ZOZ
wmQ1iAVX4I1/zFnxfttPt6YqFPDMrPE1T6e5UWAONEVdQvgBg86d9t/69dZsJebJgDQ3hmk+LRmI
L2pI86bSn2/7+dYU1Tu1nFZ/CNMRAL8PtFrbI5u829xRuS3zQ3ZzERWHqmHOu+JUFhMoGgro25t+
u63vA3lRjRFDv1IJQA1TvZ9e/F13Lh42xr2t5lMt3MdlKMIUuKdPQe1NsZLRI+HVmBgWfb3tE+wQ
Jgq7jXrg6ZCp8ovX58HzPPb9ziS3sf7Ycj4ZIHcBYjlDLb2zgHCQy4MDHeQFvyR3lriN0WnbNPru
6M69m2OGU2GgQNde8nfWFJA/3tZAVuy6CmdHRQKWhvMyCjAVQUWMoX+UO+N/q4ms8A2y3OMEbGPw
jUb6dSUdOZsqFHf9sorn65+w9QorgLXQA0EtBJYarL2vIynAzgEn7gDy6J7ydKsXrCjuOImKMMCB
AajnIS5npUAU6/cyzxtPt00LpxYzm7qsAIHgRxwc/vapa3b6dyPKbMNCAiRYXS44Oc+NHgVYzn5+
V3jTmHaLBkcnAt77pl6wpW2TGKvV7fERSHKfzcKP4Np+jZrg+/XHb7XR5e+/rZJVBtiYrlYcPWEc
+t60YVmedOjLemetv+x6/pBv8aw4UGtbz06J3BTj/sFxwPIOlx/DWn/FnfW5Dg0Aqd6NGy8rJLxS
SMhKGUfSMKiaOHAk4DumzV33xq6wAoKDMFQ0Hc4nw+IN8ZQ3qfHC45Kx2ybVf+/9fusLsgTtPBqO
aFiQjznkkYYqCga/5DYyBbcVb2Mlw1rLEBsvPrUxSO08yaNxzxxrY76wFW9VAJVMKBDMuOzOkzGs
/jIu8GcoHd9p/42Ysy0LVTCWPUBwYRpw8rK0ajq1cOjvNAvuHOPurD0bAWFL3oZKw0cCRLhUrw6K
qCSK1NwM0Inr4fbv/PCHeLA1b9lsWN1kMy4eqygXsMej8HRaBDd9zDw49jyEIHx9gGgZ+Ia6DeEu
0Q41e+/7yJG/UN7g/yXmHtavGQn7uxJKmB+EyMg7htHc3FYngxv9/84JqPuddQjCQxo68wqwMAkX
EA7nea++4c9NzGyRh6kIW2VQUqSJACuPQ9fQr2PtNe7xeiNvDURrThuaMZiaFQyutkNd6oGj/8DM
oi0b44GDKLKzBPz5M7hrTW0UpoALSrqQrgD28i0L/OlrswJKfttHWLNZKJH7FcJHrA75E4YMEnZB
8ZAX+uX687d+vTWZKWMc1qs2TN3aMHh+sOYdXOFgZ9rfero1hELAZzwXeqE0BxAtSqKoFHPSz3yN
dgLpzy9gtuyvGJlf9zDbSZF+in5iY2g+h20wvV1vnD+PIGY7M9Yln1f4SkZpb8L+PpgH9ziVDeSF
WchuOmID1fTfIMtgs4P6hBzpuqwSGgU9EGaDuQgS+U3Dk9mqP+PjTi5CzX7awREl5QvIDm1T7Llf
bLXQ5e+/rVVi4FGVAaGcdhXAziLAIQMgzXzPfPPSCv87TTJb9he5tT9yt6Wp1613LIv6JK/9lMvh
Pm+UOOT9fNMml9mGi0HeLmLKHJqibH5OGweXHxUh7kdF1+HGwWRFcjOXzlrUEsv6XE9vdHK8Kq6L
IQJoZl2cv66P2GijwaxwrtXKgzyfeQoEIr0DM5j89LVUbtJP/OhEGrXU8ysqu7J47prydP2lG0Fo
6+nAcIAWJcRLXb7gcjYYdBI4/d519sYn2Qq6gQxk8S9SM+29Z/UKqyh9jnKktidyhLX5geNoK71d
jebGiLblc7XxS6PAJkwJAeEhnvQMS1FH8gZuqZzszOpbLWaFzTqCrCwWFGOQrp5ORajkmfb+/Pf1
/vi3puMPYRNeXvtbVIa4BiZTGLK0M2M8Uvdk5iZR9TdT6xi8yjgcyYP2+7tVqrgT8gOutW6TqbPQ
Wg2bFce4ueSXVxsPtwRBFINgARMrJbMbh5sVSMwUdS9hK5DCUB+sYRL8k1XRba5BzBbXFToYukCD
CDs29XCEK6ZK5JTVMRaVnfPJ1ni21sR+6YjRcFxKA5rFg6hPYNj2cUdLkNVdsHeWp2gND0Wwl4LY
Gg22jg4bRy1zQHJT5K8qltaV23bHciz6Pg5WZymTAuD1LK76Mlphti+7BejRFfVyzG26t7nySxSd
zW5mbpJqMVt0V+Ow36DSHilHBnEf6Jt5gqPnnmfnRmjZOjuKkguo5HKWDrM8YaF7r4jaSaltPZr9
N6xQVhxNK0WutGaLOcLsaEqUmvf02/8WPv4ham2NGXPbwZAVWzHUsIXjMTRVI77C8w8GLiHcf4d4
LBzvExOFdOKMkyy7AwyIz7GbS5fHDnNcJwGry6OHYlW+d5J5BH+6qvCpvperWb67QcgPjs8+0Uyv
Il6xS+2SGRaT7Hh94tmYO23RmiwgKHOKkKadHM5eVr8Xy5LHnU/3xvJWD1izS9Fxl0Ulubxg/OGh
m2PkRG4rEEIi4r/dW11SdWJlFD5HCv6E4Y9mFa+RF/643jhbv91emrkO3EjiWD+FVKFuV84Hp3b3
CqsvY/BPg8eaVZAF9D0uJUuBhdAfkRyq8niBpeyhg8Xa0TQium32tYVrtFAlXynHTmki/vcBt49u
UgUCY/J6M/17/faHL7Hla6gThSYWVhap8IG4PDq0HevEg6Lzswe3lKdmqQ15qBvd6i+OLEpxrFe/
fSoZZq4DqCGwVqEQ6RgQk0zoJBqU5jYGL3ICMbrPmxBWqdgSH8BWUgyAETPvFTht9ICtiXNyXxQk
ozTVuni/DP7L8OFiGuK8nG46TzFboruIbF2L1udphcKgFbwn5o8J8R29xzbYGKS2SrcLpgjCTeSr
lSYw8sWOB7h6P9hZ+raefvn7b/uSqJoEIC4uTVekFmFLF7X38Nstb7vQZbaCz8DbD0vd5bTpluLH
3EvktJBLdvdcHzamN2ZNEBxDSU/zQrFmER7Pw0U/UPMo9jL3tjshZmv4YC6NeiOmWZqBgR3EM1yJ
vuZ9Vt10lciYNUsYDvJepTQ6oBHDXZBTnXCm2x1V6Eb32pq9Hkwld9GKooAt0PfrouszOvw27RWz
JXsgz9UtdMUk7T2SHzInoodwdW88yNoyu1CBSaNbjJ0Adn05nKrLRsR+1xbivqIj+3V9ctsYQbb3
HETwKyrucF82+sP0SgR3X7hvih8wuhPtziL851Q7o5d3/xZkcIKEmLvCBA1K+Dds5mo4hrodvILX
piLY2eX05xiJ4q+Rz960886tnrcCG2I4XLNjbU7nKM+HpPHgAI4tsyQ/r7fbxtxKrXXfmYYWZ33c
BIJ5OISxHBUNErKu0T+Md+SzgUjh/fqbLq30h9WHWjGOslqclXKJpGRV6KcCO5q/GZS0L1nF2tuC
0BbiVZTxbOh93Ak6bLyjyOnhas2rdm40tz7ACvE27JVpXB8fMLdUJvk0Z08wNwv/DrHX31mjN4aY
LcFD+UnBQA2l6O6So5CdifVX3vmExHTtDb8Tq6izx1nih8QrpEl7KOiNYWCr8+qwDDCwDKYvQT6y
vnvSNT+sWBSxHy7/H78eHPr/H9w5s+V5wAOGUdHOyDkxL/oYNCM59TXdk/NuRMr/mN8R0mAkYwe7
jl7+ISTCO485rXbicCNfZsvzctUsU9t6QWpaPiYjfEbvGYm8E/DZ41HqKDtFYVbeFiq2lV1AWGla
mLJDOtLXJsnzolsO8CEtYLALWcYeqmhjQNt2dnAZG2FeL4I0RDBefDdeg6quk2IJb4tHG3lcE0HX
UkxBKmlh7vqy6AHBIXvubFsdbm37szpbvNFrSep2VX+qJojI+ewOp+vT1dbTrWjv4bsPVm9N0kvJ
5BD7xeR9XgA73ivk2Xi+LdGrepi9OgLPz4MXsvLmiaxhd1sewNawQQWhvFyU2GbKiUF5RH6qC+j4
poaxpWtIeMMBSGKnMxdr+eBVRYFa+o7t/PSNOAsuE9Rva+zULYvXTshLu6pr1qTMqjWEeq1bEQyE
GHriro6+5JOvv1//nI2CBXhf/veNWcaKcfXCIK3Goguhax/hzIAkqzPFl3zV49iFDfADPhCN6tAH
IxAYcGUFLujQFSOZYgIagTr6Oc5KcTT7zCQlg2E5NgYSKNmsdOH0hKrR4D5sdP7z+o/eGDy+vWoX
skUqA+h5FAnpo8lceqib4TbLE2aL7vISTkvgtQbpzHHRFy99W+mYdaW58TgRWD9f1bimatwZE48u
5WHwFEmctl0ONzWODVv2S+J0K8WAWWd/OqMosnmmTXUbHIfZRnv1HHL4Rrl+Cm+b4QA4h75vV1yf
VHW5Z7a2sQkIrKln7nHoHzriI41XfTQjgcjMLx6ZVJ+zFhrChkz+qd+9j99YBWwpXjBChsR4G6Qw
1Anu5tHxkyUjzTnEV+3snDZ2F7YebypxcyLhGA/xcdTwhLRV/yVys25IgraEgSBxmdpb1LbedZlY
fptAFCx01NgEXtrSejyEbkMTt/HNYwAMwvdwCszOKNtqNmuiYkJn5ZJxP1XrqnGFAWcRHYeRyoOk
17WabpttbaUegPF6UpfhNuOK9wz2RnbIoS3Z+YiteeTy998aqxldFGCpwE2dJgyTnDB+QN/siXe3
usL/79NrtQjFcIWfAn/VwlDEPCt3mg+gReCidM8EfusTrF1A7dRcAevj4+C9kDdU73cJz4Lu7aa5
xLdC0YR5RZrO9VImy+mtJ3X5WC3NHiluY7GzdfJTG1bL2ikvDSNZxGuvkWXUysnG2FHC/ezmwzSh
QN3JdkolN9rK9rwrAp+acprxvnmGJIGMTYJrZr1z4b7R3bYacKYEFMpSe2mli/pIGHkYanqaaW5i
ziEBvalHbF2g0SIM66X30sERw6sB1/gjVfNejnQjqm0xoOwgVeYNvsHUpnhcCid8cDvPNDGqim5U
/9h2dyuqLhZQbXxsuwV5EVLXjz3z/W+3tY+1tuZjOPXYt7gpEO31qUGu6+Dl1R4PYat9rJAOsGh7
nIVuuqh2PdVRVKt4kia7B2wERRK3fYId0iaEN5k3uulce9mBgZ/2sJLpNnYes0WAnEqhoA7wUGlI
+i/CWds3lOvtpko3WsiWAIZzR7upyxBjdJZgk1F1mAGDQxFg6e4cqzbuOW0dIKclDrbtjC52ev7W
YU+aLNMgYubM04NTBC2Qa251r/qpehsDs6c03foya2XlTi36osFcWIDj4cdyGOj3yHg6TxbA65bj
9c7fmEVseWBOlCNg/4UlyQTmzvPm4uigeuU0r0Ie20mPOwn/jbnX1gmuRenhOOG4qVcB0XheG4Bu
UTjejtUxG3k7HOFLUPowBL5sUa9/2sb0617+/ttqW8EZb+rb1k0LEDWROoKblx5zebrt6Vbgr5xP
oSsu5v+LEh875XjvtTHzzpjb+u1W4I9FI+ADV/ipx0d5HGj+HVjOdadhtvrcCng6DL5C/S9ipuN9
urhOdG7aakVdIg+fYCJ1m2E8+5fk+FsHDC0qEfxG+KlsCPJng+kuVuh7ie6A/quc+d8cJ7VFc07Y
ug18fP10CYT45ZKZIqcaalPWI8wualV9LAakE+7oUk1LvEhjcMQdnGJ9zVpVTweTZ9L9SGce+YmR
bTMd4eG6QN6HE3GWwBEF1IhS0UF9iVC36cbMlGQ6uM5YxgusFXSeuwkJUUswl1+VNA8Zz5qHOQqy
5zAYzTNYSippJZ+SbsqXWIZDhYWt92In7OcYJTn3S6G+eoO7xG0kqqTKpyFh1PzoKwcIRUnme7ZG
HST53SPyOsshwjXWIauy80zGPHYqZ4hZ02XAqXH/2EagOHamTjqocSfVfumo65yqqv9nCuYFVvcV
ahId8VzM6892yC5gPO+dGvkTlMsvVLtv2p9ZUvnjGk+unhPPJSzp9PyhVT5s2DzSnBwUQFMf/FvI
fNtElPR+6pxPLA/koZ3YJxBXdSxL+TQO3kvl0be6h9cI9bEJrXtGE8kHwJiZOyeiM99XsQz3jrv8
FaJE8sgjwDq1176FdfWeR9XHCf8/ArcqD4u/TGmv2ygZahO0cWVGgOqcqouDYjbvQis/FQQrSinG
xyWjr1mxOHc5vIyRww9in7nPZTTWMUy631qgUJNuDQVuVYfhEHLqxGqSzqkT5kc3wh26IG4Xjy7T
ULCI+zFairjgMIhTwfeSZjPs3f2fXUaeXdLQJ6cb77FDKuBMFkD8UQQ/Xd8Z4LFS16meooesX+7r
MboH2fsHrdd/HEXuZNUE6UJ0GBesBuE7W/3Dgo1pjNqmDp/YTYnMq2+yDL3DOBETDxlc6sAtKu8a
Dt90JPbpGUCW5j5fVH7wimI5BkH1lRf5B9WqMGbaozGlwHAQP/8156SKS78Wz6PoX2AOVUKDSJu4
0nyIO1xCx7wc/oFDkznovp6OvHbfej4tCbptAWizGmMTdct5UWOGC0IVHoKxrg8ejnaxLvW7T8fX
IZMfqeNB0quRo0UchbjLhWBiDPNXAcYjrqdVdaArPLFdmAOnYtWvHmzF4k7Cra7L1yHuuac/ECMf
EVQ/ee+eueBhIi8l/hOwTbEbRP7RUe0U+63+XJMG5yev/zFS+g21W0gLjbRLYIYKv2EfvTiK8OvU
NurYupV37JGiSAqSdzGZq78HPwIv1hmRaRnWWHmNRtC1P0mHcx5UxE+SeM9THQK4Oa13RkxtEvHq
AyXRCWYx1cMqfZHQAJnJbHIeTF6vZ7mqj5XKX1aHvKwMYYOL/zbtHEx47tD+44kxgGS4ladOhdjb
djShXEcnh+XjwXPKNZlrqJf6XjgJq9cf2p+qGLWYcOXn1Sc9uG8Fj5573+hjA+5knGN6SkYXopFZ
Qf2thCYnlnX/KDmX0KxKaGP6goKbRqakhstJvI6tSHyDyt3QN/456Iv80BmSn7QZTeIBMXA3eEyC
/GncxGnIU8PyPK4Z/9EZ9q6HDNUnMOrGSBnHeIK5TOoRmMJG4VK8Ip1E7/vRUUUsXZSO9EHkfvGg
nv0isxLUUi/z4D8iB1k8R6A+koT2yv+roHWpoJbS7NGoUN4XY1CeFKQkL3LAbDO6upkSTpDDTjgc
n/N4cpg4IfyFSQJ3ct7LCThuLgIp0A2+TGtvIecezrL37tC5ZwVUyWkKSoIVh+FXZOu43lfLhRWf
eZhAF0go7hgh+pWaSsokylBr5kMiicxbb7oPbi+RaywELUgczNAoxXCnjZ7csa1+rXlOH3QPzUas
Ot6lHQCTB4LXFvHIgvyBjn5xnrTPx9jDkfyTExDva5NP6gG6/eZXlA/iWYY9ffVEWK5gYXves4iU
eWoD7GaTkPbNMwmF8w8x8/RZtDNH74bOR7oWVToDwyKwxtHyQRlIuOO2b80jl5XqHnsAuYDioaxx
Yu0HwYeI6/msgmKpT8JRwTlatTn7o1o/T2E0vmngjz84BkXxMaCPJYsbsWQH6V9YFr2ha3OUfjj8
5HA6H+O8WHp45xuYDC5j9upc6l8xQzzlM/0xaEhQmkE1iVdHZdzr/ofJhvml6heUhARqjH3XlZ96
sNzu4RP0iEpLEwf+kobM/5LVwWuIARTD/E9i8cI3gZTWHvpxeHf8wj/A4gY5b4XxR8P2rzV3fqwY
SA9EqOexbKGcgqnz58rNMEgYL+7B4MhioHD8Y+96btwYFEtgGn+hFb/PqP+OysvxFDZwSy5Ma+4L
xft4mGmZqAF43XrAnTyKuRdMu4X8BP00OVBoXBMsed9UWXysHGStmeR9AqGw92CIBPIzZGsS0O65
7AC0bLoBIvgWl1VicJ8o8zus5QjWAZzLu47XTxpYUtRyZJ8XTRsAq/0jQYr/oMeeYgGfZOKvhYl9
1f5QIkK5q2FlMpppwqTeaKz/OITUjkqboCuSjg1ODJDqU71qkWRV7SS4MnfiNUJ9WtMFb0VtVLK6
2F5049LcdfnwDTfDAFIJXHg22J3EJtDpzLDxH0K1JgWlYTIDgHaAXvlzb1BbXtYrfMPc+ltYTEBG
d1oc+9J7hwlsFeeeV0Nb3JLDTOcWydJoShpH/q0z7x9YB4hYVcYcIumcGe1DkOar8qBLKAHhS/je
wBsp7mr/xfWC7h6FFZCPamoeWVOHWGmD0sAsqP0iuG7waZKf8iWYT33XV68E+tZ41UvaiNY9TVjf
oDHJHieoUn8u8ypjLPLuGcKE/OT4PTsNsqbnLPcd5PBR0xKxsKmTUPX8JFwNJiNIOuIAxnZRYpY3
Zf/cVQ7iYihmXNE1YAlUj7QLWnkOUbd+KtZLuOBceCGdG0E/BYs79KgZgJtkQivFXzDIpoPvq/Au
iLzL0b1o/5nWobxjebueoUQ1RzML+c1leZ/wLhw/hRMJ7v2sCM+mWLu7IaLrqxv45KPyl+4lA6e3
jH1Nne9ZobqXxSPZE3w52cmJhvyvFrWyZ9AysxdQd/VBI9/xMYvy9ie8DvJjkw/rYxgF+gGWiwKO
QgOum9us6ZPMLaM6lv6MGaIP19cu+D+OrmQ5UlyLfpEixAxbhhydHssutzeE7aoCCSGBQELo69/x
W3VER1dX2gnSvWeMkeSWy/Fqd7stuJZRI755Wlxp19Ijgn22ZkP48tO+s602hfAxTsbZ3PCsh+9L
Nyy/ugnzzSQ4JnEebbDm7RNe4bR/44HmL6sXYTPaPYc7NhIVvhXMfVwCFdOLiq458clhHZIAj+zu
bt0ytbWJUvlqA5ZfhEp6VuZJDw8LbvI71bGJHXykhrrjXV5FWRtWMGjyGhli3QFhUAko79A0oR+i
81iEU8P69XNqSfstjXPfYuvwe+qisElRTvtVpFvxUAARxJNhhtcVfTXPehz0IS9a1QyF7I9sHab6
53u+SVR4YbLIJASiLTktrp9PYjZwscUaMTtRul3gYBYYdjwkrCDJmx71phVGHlfraYzfIurTq8W7
W+dLpO4nu841I+sGHmIMHlco9avlJ5DODFsGnWAa1iZLyVORJelJrGChSi8LHJld24ZvC1uL+YRA
HrS+r+m6NSj1FQxNptk0lEW/0N/pijSj0sNAeuM8I5eRcgHX4US3Mmxt98j9ljyBQTZ/YrfSty1I
oqtwQfvpwjb4HTJaBG8s6RQA312EaABYdkY+sgG/zMMc7K2sCFnW8IMXgdhr5or+qw+UnW4smKap
UTtcgkgmRqpfxfqEvKPmtRXYT7rhN4sGAh9EB9DmEtiEiIZ1RrYlhvUorqOhM+6Cx1zMlyhH+WgV
atkntJyilv+LIc7BUU4GOA5Fn7H9hPpJGpdLkei+XnY47jGnhtPcbEEBB8Sg+q4ysZnDE9oLkNNh
0Oks/4YDus+vi915exKtDUjJLLMfGfpOH4ZsTeAVny1Pr128p/6gHQl4yTD39aXe48k+WR+H5r8V
2LiroCjBnKTksvJzLlURlBvJxgVSzRB3lkSJGoom2Y9xb86zAV7ErsOKZKZiovXuWofHb8BX8Exw
DSGhttdoV4AtvpDHYOmzPwKB6lsFM2Wg7vYQOoi6jftivMRmyOVFkTWfSjmSYK2Kyc/+Pm6DaID9
UxV3KpgxGDKnTfwUiwhOVrT8YGXwRbLi1sxWRseG6IWDjBXEvxSzHNGTkETgtfMo9ubASBTEB5s6
9wzLPom+oEoFJR0mM/qwUc8b82bE+K4OU+zI8MTJDB5FOt62tdJBylB1P/O5sqFN9RE7+F58bWub
ZUiIj6IAq4dn1DwjNC/il0FPDPTOjISYS26CAGPchmDbl30QLr9o0gXjcd6XGV8CHxl3Z1mIODi3
Ylrze8AAGQtKsWxhUW3FRpbSRPjaSuiIUhQ17lz1WD9H/aefsl3e9iRZ/X2YSlSIl572/f4VyYj3
VUtyHAhE6iC/DJ00eVkkxkEhhKa6GXk4ON6b0K3YDChiMIZyIL04zWHbQZiOMQE1j9tocHYhebht
REigGsVNiLeyYxb3sN3A/L34LqLk/acmOzqYMMAwTQceYe3dp/jRtCZCPjLoizLZSN7eoj0ORd1L
nBsntfjNliDFxwFPO9/wULGuSJtd84UA7UikOueQItOvFjUvt2QY6VJGaAXG4JQna4+faUIekRdB
sR8oWqFCLP2BZHi8fTHbMp1NseHtnZC1gZPfToclWNd/C0vs16qRpFxviKxtT1xCFn6fsDHDuhtN
IazYmjpbYoyL3B36v3xQk2Xq5Y3ZMVmRIJGL8SzXdgwa42wkUaKmJ/OW8T2IXsMlwhmG23zbK7t0
OUWVpsi6S5pEiDeOCf7RtAg/D++6nqqnZSjAa2LdbJcDbmXsfVFkBn7jZCfZxWDg4og0GNAEjlcw
s2e45MyvdhHpb8I62wOpCZeksrQFGVGhw6NbDtikp/3b2z6K70Ge9tNfFIUE5i9C1/HxFHrTmjAn
BfsOvZCfQYL9sIYRao3KxO3e3hNgH+YBsZ+o6V7SPCePqP/VS523zDCMVFSCLIczecdlEMa4F6D+
BsLkFIfHaFtkV++YZXAUGNazR+RjDPq9owhxuTDZTV+OF4w9xTKc0WKY6HVslJRirfK9VfvF5+sQ
4IvSg4DRk+1RuYdb5O99O2370Y5yJxeR7sPvuWNr92Q3baPSmG2bzghowGRFkKLQ1egzSVwT+E1t
x3Aegn/R1NO/i83x340BhsRjFwjdYlvq1gHb94azyI/GJLfZwqdxNsmq6GWKvPPnWA/aHmjcEnnD
ExMkz6AcDLAreMXjyiTpFjdpODNTDxvFLh/hVf9A0+yy/6UUct9fPURNvgR8PMTHPEoLZCJmBknt
VoiUQuhEF+QXD/2or/Eqc18HwZqxJt3ctNwlqfGsitKY5GcRjilFLJ7Kw+MUWCwDBcAbbB5k2fyh
R63fn3QRm6rjSekYd5DpxR047jW6LG5a8Q573Fc1yYYxbZJiJlmzrkqZI4A5g6O+TQZbZnsfogoQ
4SXwv3BduAaWjxlLAkIdSAlGgerSCMCw1yHzjgH56OiXm9PwhevN+poaEscNhIjk3s6CsWPRwZJS
KuZ7sJWQIi7lImnKr5icp/WE1TBejjZS/V4LnPrYxjLXsSuTscdHZS70QMxk+49GhGxNyudQ1kwN
4j+R8O4Nhl0VVP2uwn9ZD5VaOVrD13rus2iue7NFT/AxzH9//iVmX3RMdk3S92So01h17xnSZYPS
p2ny3xrTQZ9d2KdTrffZ4vztBQmmKhFL9A/O/i1pLHg4jVW+BbIWRj0mJGCDnbw6RBWMh2w1nB+X
JZnYBTlLKb4YVI6asDKtWtlBZUWf+pLjVeobuyCs5/mnq6M/6w4JSjh2004/mQIFThWIoSC9eafg
LOr2xREIHxyNYKJYR2HDC5bhJKt1hp/3sCDSFmN4PmrsUAzpS3gIUZGCOOnZv02W9yhsx9afloTF
LvnQA9yOjxHiCN0hRlTN8AKdapB1gMuQf1BptprnjCtIkZIE+UW/BE+4PokOdqjGFkLws56RYvkn
SLo8uBQIGob5KRgH/o66azEecEangB21DBFHj5dSNaTjNK75ZlT3gEsM1dGckFzJEpGqyJYvUYJi
kqsIV06rHdUWvkwKLKl/GCAzd/QuYw7mFuXVFUGKLvo5Dfd+rDAjKvuzbrd/CwycuLu54tsTNs5w
1mXLwc8cRuCJDxjqVHfQQJnW0qxO7fWcQiJ/7jEwBpeYyGy+KICr8WUMWXAq5iG7Q/5Zzs9KSBw/
Jow8NtAZZs4mkgG6heYpicA7qKSVp1UvQwZJtEpett1PGNWFGlJgLMkKxGOwbVtyHg5rnQZxArR1
E1r/WRNDSY1fJmufUF4HtFCqOHlRcOUr3CIAOhtILbrgAO50xcEI+xivEUHGlsuWT+07w43a3waU
2sbYT9mclQhJ9sV9UrAZ+u89mEw5Fbmtoy7crqjU2MZyVZs6zUsR/AEoTh+Bb2fv4birFPfnNjdu
mC0C7cXsn37mXFXuvYRWiaUApjO5Fk/9vG+qbKcM+DGLB3STJv1zkaQRMl7o/p3JvHvHzWKvHLV4
v1oSUEy5TM7HyfsZIyVffIsdGkmGfAy6Q0j6rIHwd7jRTbVriYMJL2+MYx+lZSu56mDD8wAIcugb
LVr+xecNMMmwr9ldrxD6UjFDEiCIraPN2FKz4JotaAMPtHkbg1Aa7EU6eRML4IvWQvfZcM1Jk62L
vgz4XsE/5JqysmgLkPYLRw0tsmSzw5y4Des1enpge1rMwx6F82s7jP6QAKaQl6HtkNUeGANwKSbh
e9EZLw/LPAqQD/2Sh9gLHKDhMA/NjqEn30+pxzb2NMXjfEmCFquxovwXUS3KRwjjj61cydmREI9h
kctbN2wJ+kLSHK7GZcssjjwZ3scMJEJnA/qJYihz3Cxc1z+n9ivnLqk9+O9r4hW/C/H34qiZ+pds
dtET6kbaD6rVPznlfWW32JmyQDT8ad4tjUrgmxsg4K3AGUGyu5AqjCsjT54HH4Mm7mlqkPQ12zvP
w+xLpxrnzTAlh6KLly+xyuXDzLK7rHG//hFZDjDe5eEKMyuWoNLl0t0y7Cmfg+zNcIh4kH1hsvuJ
ukkU/+c2LQ77MsKZjJDRLqrCbJ32uvMwbmGMnU1c7jYJfTnvQd+fDctF3kjduu2sWuq2Axb8b+7Z
K2exbuC8i+6D1Iu8CuDOaiZI7TEbYoM7ZJNaaeNhisxKvH4hEON9e8l9N7y7KBJ1sSKUqstt/4IU
aflvAivznfs1/COFxzjrBB1wQSW6pvMisDUJq8/9Rp/XnID2ZdF3iKv7BjkZWGgW77+jgemK6mJB
UkJsahFFE3qYxqIKNtK+Rhn76cMddt/o3SBHsEdAFXgkW3oCrCkT6XQSIioANaCMFx83Pjisbk0h
24+J7i3owS0/OOoZ4CQmDriR13fYk+ZjAJX/fefbU+YS2lCHooKE+KG0o4FdX2T2gw4dubP4tQ0r
3a6C7tvJGKlNAw8BAXeEfry/P6LBrxAx480Ck2GzLGg5W3OVHFJC6FwmMs++4R9OC7SRanXAkRM3
msTmzqBO5zxnqjisbIaWRGZxBWYSf7oVw2VgKbmkJl/O4OOC0z4inMstgUDujkvrUOTtazoV5lzQ
IMVbmmBNT5PiG63aMitxE/v3gUQeXXEo68Af9n8iibMrkFhnMlAeZYFQ6xKkpMf8sJLaY7Y40h7r
6hpNy2NKY35ejF9QCePwcpIhfpComhJg3vLpiEoxV47I2hwhjVD+GUN9Ukt84sZstu+xxxPyKOfZ
XvOii95Nb8y1x9pVuZHwchtWrNQhl+7b5347STTZ3JGQfI0Bz96sbd0vuXRPeUwNbP4gwxRzDFsR
2qEYPtMLFUl33pNprnI9zodpnqd34P3545706h000BLXuU1wzaBSs071mo7NnNiF/lJ8xLNErRbH
PIvyBoEcfQ1Rt0SOZ5LrBqNV3FgyR8+rSIoaZk556bnxmEILVnKZBcic+UE42mUGuRO7evJhdL9O
nalHsQ33gCnlsQ9kUAeF++wwI9zQZd8/+sFGNZwH5tTr0DWjxLIjA1JU2dx/tXt03y8ztppgiKpB
uaESqJL6ienujnHYjrVe+WDQY54BO5YtoEag7Du4DhoWWPHIhq+xjuM++d5m0t8KMYSXtU23EED0
Dw2whe0hhNi4ZqDo8NFYm1bWaP5Hp70v02gd3jYd4pgC53SOsrX92/NguSLeYbrM/Q8nV8Rx/Jbt
LgJzZLHcV9nUIaW53QJ/cz+dvokTUJJgEX2mMorfkySbDLZLmPirLEIXhWPhr4CrlzHJfF/lwI8A
e7PZokqKg4nJHI6XcpIIoC27CPFeZTDNBiEZAoHQu+n0H5Q3+Gto+VDPTqUG3N+CYnpAMWedRy26
rH146K0459SsLySlxVuwd8sX42DfZgyrdY4QpePmRwKrH9M3ZfAywrcor2NMsvNoeI+HZAXlMQCk
eYmLSOATEjRfCvyvofrQc9OKFIRfrpamC7sXJDUVh424eAc1mGcX2RcF4AnCoybHQPSh4gBJaKjr
qhJglwityMg9XnRdZgD3v31M6Msso/QUExyEetuKCxYyRNhhtb/6iGQ3AIHLTe0LaKdwOKHCtasQ
5OY/gdf1DTWWP9JIvI5jIC6OzwPY82X70LN4gnMevNekUZ8F9c1RSWLPm5M7L7vApwfu41eFc6Hk
0dyetMGBZQob/teLMXjdh40gwn0a3tOYi6MUQYA5GTwHJGn7Z0tp9I+m+d8VYc7gMuY5q3/SFsDz
FGDbCz4ejKTLTQTJdkjQWlUVyRjdG5zwuJ1UR0+cL6KGhAYGKFGk0zH/6daRlKurR8LbGaKR7qMA
7PVkWYrk5tkMHy5a7VHaZH/Jt3S6+GAlDZdseiimhdS7orAuD0U9LMw3mWIQHhX8He1DbQnpB6tz
gpc1ZA5QcY8pO4x49gDRoTu0/dbdRFt8ZWkknzL1AzsV4bxdSZel18EMoAKB5DzFbNoOllug/oxG
Y6WwBDd9N+GbTUWC9NYY5yBQO2BssGEtDcIOlj9wSYX3pCjIwaRM1LxwEDFjQL4USZCiqiDzbwH4
Oux2PL/rEeL+NvW5Qj8vaSL0odVjWIx3YYD8A/wlUfct89zDPB59Wj7Je7WJp5Hu8QMP0VajgT7d
gUBIGj1u/SlO2uQNrUvFR+KX9n4fQFeObFZn+Cr9DSXW/QVazKChVDYQnWSPHKNhQ4iyx0DidixD
DXMwlSBalGn/A8wDONE69UdpQC8u5kBh5KABLtq+8bEMmk2DEJT9ag5iSNo77J/ZaQHmeMB7gbsf
0NR57rf9r5sN4hS1T67bCGKbS9zntIshE5hNek7ELsGhsIOdd3HQo44OMWRc72xZAUXx/C1Oh+IE
I5K7h7a+qP2geTkbKHGgWwCPg5zM/GChQcQYudsboEl1P0R8OZG8G646A3i4GDFhqZ4E3gfkqyno
m6ulsOAgUt/VI0rQ/ps1yBLNlKjDFgMQIgqCatuBMvS4Xe7SoHgVSPuGJGfRdwTUwktnUeNZAhw0
d2Ff8Ds3+c9M9wQRL+2/bA8apSPxHESBRwgX2A8S0qQcfTAeoAcBbu8xh/X9cnCsdSed2s95KmYA
fEtYgcXajt5P6T18FwTI2GDFyauYNNqn33hpONKJ3XRXLNScsI5tGCUGcQTeHL8QEFRneONBKIjs
fUhQ/NnCzY5NAuWKFqNrtdNdnwPxQ3XsIFKc22TTZokpWyz+v8YxXMoUk+q5wFJbGSAJX0CTQCCj
HeE9G/Lhbf9xq/cUAS3tsJArNpD8nGBEftpsF5w1DqYD2jqhryGxn252LfiTgAH2PXOGPQqGVkz9
o8Fqu1meQZCLG9PzQ1BYOKBm/3vGINAA8+yqUSfktLbF/ZLuxQHimW/Dsq2mnejfCKaOhwGBZ4dB
g910mbAXB9LgxPr4vQvw6reLsSGCYYaxBg0+1Xke4R7qV/EXUix97BOwViRf19NONlwTsDh2LQZc
SAj8H6NEGiEMgWcXlhey3Dznf/0EVixQvWy2GNFkabiKQwCCE5MI5zjdsSjAAdidaQRNlAAsw7HT
9vJhSyOA1V1qK+i5FiB3UVaxQE53sk30neaiPe/OuiO1OdLkZQ/XHTzDd7DeTWUeo9c+SENX2Y4E
Rywm9NHnqBTakjSdygyQwvvGQVBnQpLa9fK338PhO6MOMTmFjbsrnbccSMnyBJ1LVqaiZXXWJn8j
h3ClNMz8cemYq/mKY07kAkOpXJeDp04f4rb4b8qhUdK82CqC1Qvg1mQezM9P6pj8nTNFDzkioZ7z
sS1ui091la4rKDjmk0ux0/8SbE5ASxfgDe14pnBEVwth90iUxIQZTGsdjRugUmS6YjqT72OOcdZ4
/UsDhazdBkwLcn5ft5KNn0gVVA/51LWlz6174wPi8IMoYpdhJ+os8uFvmNoOg3f6yoskbLLIRVCl
5HMdTcB1llDRJpygzZMIwrlzrTkR5HE/SfTS1Uhp5riy8KpttNsh6sBhYi0iZ9K+iPDjYM0A3zpU
6WT7UzGEAW6XcLiLiAPoEuAepzRAkFnC/y4BsVXC8+45oDg/EWEFtV3rMnPwcJbVi9JgTVH8VnuI
lc4jlA0VwNe0lGJUl+Ung2qZHBR+YGFKYM/yLDdhjpKjT2LRE6w3EokvPe2fkdBGoCSR+uqSmN6t
znYfYVjgj9oZ4JtGvLiMu/awDWn7Zkb4Z9q2RzZmsq5PBtf4pSPjx1yA7V1XDycGE3izPBX1NCcp
KJlcXAUJv1KX/I5S8D+uS4IyCKFVhQShKYoWIjYIonFXkAlJTTKwFxpH6QP89NnNJkN4Q0V8X7GV
Pi08tecYusOaFYWqdx3L60qBW8TG8RI2U1P6xQL26KBOj4cxxD0p0rIAsQbJBJVnoL3QDgUIHYwC
rKhdttiGxtAZSHSHppv8aDmUCVC/0bKDGKXsoJkoLQwTFYEjHoPk2N0WZoo7jkvwgadDcupdu71T
heAi8B+BevjphS2NHm2Kw2kErDklxr9mlGFD62zYABSh+g5SvOIRcjLIMoJQI0Kw3U4er/cFlN7+
iGyNHlpKeoC6Qd9k1/6zPOh+QZyT1JnBZWjDgF97FDGBekTyXLc6/cwQBFktE7K21564A5DO9g40
ZlDGCZg2FpCvbgH8ZzeFrd51UiGkSLoRAirkrUKa8WXwwz6DWJvPvelYlfTrE9P4wjgdX4dtjY+c
QTePo0D8JO19gtHgVZqSaz5im4IgAOb7GD4r98F+xBwmteuxn3tR4bcmQAQnMWSg/OuHg61QPh/h
qk8/8m3+isG+3ucpHzGATtc0C+6NRl5TMrlSDNPrHvknj3SyOtwgeolyfcjI+nvJ6OtMLVK6HMaM
3ZPHafewMgkJaruQ5h6PVASuIIqqRKV/pZ7ZUeckqOIIsDiaEtdSQih55Et/Gx37nW1Yjbyd5jKL
U/WXotrwDrMvmjGhzLiP8nnE8guZ73sO2+sv6cRKoX0tsJ4NsPpb3Gm/g2Vdjvls51MiWNGAY0lO
Thd5NRDIMiDhhMi88oNnfxSbkKLs+41UMRjII1mBmHrdmeCeruBPNTaefyDap9s8YiqQNEqHsiXb
VBf/F5BF0Fv1q9WoGhw0SKg4rSEkC4F/JB0g1ilbPwqagyFeDdaDXdpnCqrmE4l34lN3+ueqt+lV
dwDhIAlsyWVXY4ThZoda0wZL/LdAF8k/1Sm0gSnohHGBpfYtGGHJwCFDUE9PFhPSGme9OrRFG4Po
twheiIh0nxYlV6ccLWJIksv2c9xbKHdSv7indUpnUPfbfNjiYTi2vqMV5kpxB+QzvHG3sdO+6REj
9rBA54xyEnkIojb9B80DO68DqC+eTvrVFsycOMkgTJE4WvVQRE8Ko/zFLfB8bova6tiP9le60R2I
Jf6uOk/wqhLo/N90svd/wDciHISPBQWuCeblN0gc+YrayemN9knRRCbmtVFku1JKp7VU2+DLqZuW
P7bwky7Tle7BIdoZRGSoiPW+WaBbRRTZwOax7GSbneD2WL7RwwEQF1/ngCUayxgmif6G1YxcCZoh
7wBRCkjY+BpC6O2L8HMvED4MASvfEOs0sIc2BcmIW2eC8AID532fr+FxRLLvczcvNKsThCUDUeLA
ObDthmXeS/EGfdIswdZnK5bxHQF4d7tXtKgA8agCAo5BbidQa+rTdVS8qYKaG4P2AMudh1gWOZMA
VysQk1Bop/OYbc2Y7AWIkSSbr/G4YmsBnRd0JZ3XHhxPTwvR9Fx0azWPc7y/0Q0zLwitoMuqHaBN
M+wjhsIer9paxdMQAeNNeHwIws0aLCeD+obWNZt/gpxDrAFTZvqKbptBRVG3pqoe5MoajzkQ0I9Y
sSlgKDanOTbqsV2SrAH3GN2rEYzWufXomK8mSBXSm6HAqTGaIvbvoFJJi1IvxXApZIcH2EUgCZpU
WoBhEUoKOQbmDUw2XljyHwcAOD4PbQ/eSUt8KdUC3MfWs5gSVcPIaPPDhjpRc/iZ9B6XQMVFM+tI
P0L6XpzXpctULZ32oE0gvy5qHhCQxqFlIsI4ubLPGFUpSTlhAJfNLnK3Qe7id5gKeLoU54yxNEM6
NKys+IWIqZ1bHG+6iL4hNl2HJwZ4bC8h7Anj656rNKwgOottg562dqxsxoFvrWrlBpyfHiGIA/Tr
75kZlD5BdC9cCUANv6cW57ir01RF7euqwqV9cTLf1X89H200QrawCX5IJTjEd7CuzhwzhmFoRRf9
PvOj9EOY162V7I13Yn5UCPr5xWQPgQYBiH+vCcOnxLmKUSnJ+2ysx0AB5Y5mp99AG0WsBuqp/dmi
X2Sqxn3t3xcehG01o/XFXuat13tNR5eB7C62hX+D+I3jpyzI6PQQtbQVxw3KMITSL0SATkC0FIXE
0/3wJluY4zJt3Y/Ae8fUjv7Myb/GbqdfmxrYsSdzXAfhHCKPdn0exh4/SUf5qS3kWCN4Z/2VQTBa
r8H8hIXbXVOEvjQ6dgsGjuWJD6qFVD3vHKwCiTw4w2kpoX6t0XcMFBYftAJ+rO69CzBQDOOO/j9U
kT64ZAr2EhMbMGcwyQ04bvdfstsnXIjDiYU2+rXEibvEtssfFtQrwM43Q+PkWxDoU4Ij10TrqwfE
BorafRgKSVg3QKos+62vc5CxEGo6UvZ5yI8Dopx+ZkSkwA1KvYCWwrgZ2+HJBWSqoVCwhzzrfe2E
IrctnqDdSGDP3iwMlsRBiIJpQh0o5y1qYLMYs2umw/1+xX7x0BXrtjXFnAX/gbikOGEVWK2wneb3
le/2PEEfgqhIMs93UE4SXUlorcMKA7qquVnyhuTYCOCNwWFXirntPiD61HdswNYHjVGw3RfxPkOK
74z+yygg8wBay6AyRc4C2F8ELAaCaQdZT+BwTRTLdoiWJHwowGYAp8QDBbbWvnTJsjZWocUGTpoY
bgDBf4Vm7s463cez3qfkz6BCDIWhnB7k3k93LdRZL2lC02vYW9waWygWXGpYWMrAxlN/UCyekLEX
2gP6v7GwQViH+mrEumP8By334bJwwFqVK3/VzvqPWAPSKpN9L1yJqM625mD1zrgMlwa7ylsSpu1c
69SgtA4tfF96gEhnmtbgJcbkif3IZHXgEiTYZtBWJx3N3zKg8seQoZJuX9lzW5APBKIMYOiG/oB0
3ftRYf7wu8/OMWJuDzgZzxmEcDUCHtuGArnElqfw5amHTPO7yEracApJIZcbJG2UrVdsEjBKBFmC
jTX6VIxB6K9CcVR2mUoeL49FrEztJ87r1BpE4Jj85iUm5rnoxIXnWVrNa7rXZF0y2Hqm+9yEN0iJ
mklE8uTX4aT7reYZpIBKL9E9kksepYS8GtVeb6IfIYQRKviNArbPHcx/Gdspr4jtoZnKkl+gPbeG
IGKzQRv7J6RGt3Txx8TI7JyQ6W5N0tccUlfkMDkNqqe/4XnfgUFLuIt0F5Z7G+hTBIypNaar84g3
ySZ+GTJ86Z5iOgMhgv6y/5F3HkuyW0uW/ZVnnIOFAw2zYg0AhNapMyewlNBa4+trBcmqJrNI3u6a
tr37aKTdlBEAjvv2vZejl4YbRQ/3foMFi3TagXG06QSVkDdWObF9jEdd6zAyND1IJRqDK23hq1FL
qSedr85UnPDcYiSV1aradGUY3kVGcVTntnNZjZu4Qg1i6pPi4o/Ev4oAx6rNO++MaK2MR5owc+JK
ixZahdGv4oRjrBWoy6a5Pn30RI4OVDivmRahm3GqLJje9fjSGhMlmj5NTUqJ0wr5XfP7bV5rh7IY
Xi0RlV5gT882vsGQOSqj6kDdRPaMyjeYOpslaiIdVYluoUWVOzEk3jCTVxezFWaLriWepQ6l+WHn
DLbMkTQQIF91B/+qvLB6oL0zghi1qx8jDyJM54WDNuFbtQ9xMc3c7FpgP3S2/lCqKWsmaJq6JX6a
fS+L8l4y04M1ZYGL68pme7MhP0/GUL6FVjBQleXiwDQ7jfekKXgWMqHem4WOMixRKk7+FC8VH7t/
SzBgatLHxq7GM7YGZsk4GdzRCPTtqPZirdrq9DLw9L9jiBZ4cYVub0fKqSNnxRhskJ1WMyum1JGC
5bIkU1SFrxTYRMOCJoxuakkWZNQIATS5GY7ukGN03iEpMC2su7cWF+NWI+DX9pq19GMFy1XdXWKM
GBxz1j21K+YRCWt6GnGvmwz+A2Pq1tpQNR95rczrUgk2JN8OGn3LWihheoyxl4zl8BwXyb3sl89J
EezyshlXNj7jA7zmzkOP7j2rK6ZnXjyBlWOIPClrrwmespW2VdIVnSNPunIoFGKMYcJdamZY4xws
EOGeBDm3ZFsRdmw1bNqmqnhTauvrRBr0fWWZxZ5BN1V+2LXvZikHG6kxiq9Z5/owFMs4mjyRXEJU
YokZO3STXtLQI7tynw7d/BmZTVwDxkbOY0hp4Hiw/XBraXH00udQKPKORU5ZrhZPWcwD0TATpmb6
F2mGYDeZo/KFE2DcFqGfrnO6RYyUULxV8IjrdgwTV2dxzLFhPMm3tPRNJBFkJKoRpE7D+s692fs0
O3KUaS+9MlNzhCyCXfltY8WHjFxL6rKdXP7KZhO1TcuGqrsZk1rgI4lt+2HMGv3eZJ1v5FRFOR0K
KevXNpPGaJVU6EGMz+XorGh2/saFE6Q7s1DNm8AMRgPvoU60zofc1hkDIY4rUWXnY+DagyUTFxkv
f+Hm2TiCKorkwdPtvCJSYEhvhcHC3ZFIxUS/FegJNCc1O0dpFr609NTrvu/nz2Yeqn1iJ3Hn0bFb
j300l/IqDqcJkSHGJdvL5lnhom2cIe7Qx3rCCtTDQrvDD2brbpHPAqMa4z9qtbDS0Qvq6qjgu7tL
JIQXtSnTPcmFZoNWg5eMNNWh8hXpMCfso6nDqPKJv9X5uBR+aHilLLFHr5FM5Yai0xjZcWJHzzpe
6l2qyc0myvVppcC+xqjTWuqhVIvsonZW7lnVQNyhLdSDVJtiT4mKLyECm4CZBa/MQHqSwL7d3OUU
uF4orqqeLFvlucTBmLhD2Rte07WpOysKw4U2YmCvT8+aQv/XjFX7EIWWtNSn+JqkGqxLTOdLi6My
LBkI0C/zdPyKjSq6pDZxXkaKfvkZi5JqosFfTzUPLSOQq4NQtGirh+m41ataBzSkkbPzi/GgKrO0
5BpJFrphYVyeZ9VrQdA8xOnEfkfO/xOD6FtdNNEab++MSydqxDqRtZ48KzI8Pu13WcsRWULasVlP
B9fq0fQqohmOSI1bmTi/U/YVCcAB9aVSleAOn4++SYJZuQXh0i+aCk+8GPrW7VPB8CjUSCxQDpFX
LqcFzjmVZo3XoUZeuDoVkPMqfjO6cvoHHtd3vSpnXliwlrQN8LZTmxeUPEawEYxYeWggqKqKomxY
DoyQYEyt67P+4FwLfZwcArjig2NoXDYp+yT0rkbElGjS2bc90lekZzRfa0ljBoWfGRBOwgHThW3s
owbRrQpD+51NdFdVzB/3dh3ij1R8JrPsVl5CXqFKNxh9h3N3zOYpwt5rUDwA+/HYARTTl9sMWCPh
n/BrDC7vfLjqQnkfxPWJgXOMHIohK24aSn44/rfadaCXZtFXT3vj5GMC4rwPBbdjE62mPlMdmRiL
28o4nfBOi0VAJJF/+MaxLJQMA6VtHodE3Nt2b7oFpqvzwMv3gvfjS72GVvKA1k5E8rnX83Bpmhj/
0IWQPulYHFHBkW76PljEWDhpGCwJpcScTgaMzCKeQ28kqlld4xuNGGaH3cm6U8tc9lqKNpfG/YF6
InPqYADKO6yNEWdaoGPWE5W9rseET1NpRDX9urZ+1A7sd4rcsif6qVXARH2t5PgozS8eBKx6ysbs
M9OtfqXNxgf1cH2q1IiXc0ZoIX/R7vqAvHOdyGeWt1jrtrCqTRT5iWOVRUW7qzQc9bi/LBXrDQEo
CiKmOLmU+lxeeiOOKZbAVYzD103GiQnedWN5NEA2GufyKemy69YlSsgs1+5aWkAuECNeDXZkM8DB
mTvTIm/ZL/cEs9B2Odx2SNAdv3mQe5gTsoUp2CmDQzGj4FcZ4rNP6hhjgXwNO8mMqFJafaeaQ3UD
tFE6cTRP66juajrcqnUwJek8DAbcXDlW4ZZefUWa72LhF9pJupWi1KcaxW9E+4fyusmGPr8ZcVt1
gazTJfGMsFsU2W7WVNcgHeFQH0UQu3TsCSTrVqYVSty9tqw+GvKUucw6uNPzYmRaT5CgLOUcCW42
X3p7StYDu4mOMxbmmzHtO09iSdTRGM18CXOWbaU0akgJacO/jkZP+irD7e2Hk8sKj+Q4ymNA4Rbn
nmKNMxSVVl3DNLrt5kZ48mhfiQWFftCI0Ll4nNGNFZJttPXhtoqyA96pk56U6TJqgmCV+uKUZNVB
wtzmqoKsnDUWHIyIM5tGxt41RVb7qBCWY9CQNdjBsng9apHp9KY/nWK/iMmB5pSFQ+dEGDp5ssn9
gqf2Yciv4j8+26bGOJNniblrZ1O5a0PahrRnzW8blYyGpmuEOimQtuscQTmWuhUqVbuqcWWdcwPm
Say1vROL7oTX+FEaJHnRpL7kYEVrDiqvu2dq2bZQw0d88I0rj/rCL3XKkXpqj4hu821jmeW+gfpY
Ks3LaNjVMiHui+zGUpexQf0MNLbH+wrVh89DQ5/xiZEUuRl5hLpyPN6z7PJNjzjFjXAsl9he+kWe
ZP1KTcODr2nqorP0Wz3oejoPe20kWrqYE1teykER8HZU95rJ35dsNbaz/LFOMGkOujItarQC3SRC
V7FoYKHiSlmbUxJhuU2yjd+Ezb3Zq09zPSf4GZg95FqLF7O3PwQbkynlRO5qJhfeNCck3kn8khdP
eUTYQbkuNRs9LIpu1XGsX2Mt3xpKNL0S3Up2fqIEW6HElke+ELJtUb+WIlFo3PSaaeukntg00b/V
Y5EsZ1rM5zhV+11OCmJZEFW8TWsydHqNRTuQZFwyqq6Qz9BOkAMYcdtM/hjCOyp9GicV+UGtE65i
qCd6iwwSAyphzwps0kprw9fOgFCpd8ZVKSuXQGqXPBm3mMQf6ibci5gzDu9c5DYlLmTc9j3WunZB
4v09GPOEQzS7nlS9Y4mk8ThXj4R1MaHK8VEBf0Ejx4O19GVis6N08OfeI6WwsMOe7EknHdllri+6
vkGUbRXilMHKmGOceGn3ZXACg+Ywx8VEremN3PcOC+MVz7biD7JUNPYpgFqCiBBD0kQUC9FOyTmK
2n2aWVwBGldVIPFCkF59qWblnmfhi84kdel3Nqm+UNK8xuhwYtHe4kDNoiXn+My8MwkWQWA7cVOq
R1sNGQSK4J74BTdJ2s07KzFu1XIaVsE0XQROOxAPBa6emZnjnCQpLTuB9LIS+Y7arboGbtICydHv
H6KOVQKNgolAKDMm7rF6tqLmC8AIyVksmJbU4XBI/WA/+0RCcSfNLnFI0kAVe3BNtuOutdwY3S7I
ZEaBFDBZSlRFzAX2JoxCjlrIEbOt5j4M5hglbz7Shl1Lpz52fb9QFjpZakdu1D3RktoJE2aYxiSV
bk40wkG1visKVTitr5xZzY71JEVzTHSNXA4SnRtk4XPA9D1C0U5Gl3pbciP6roWVWNYSv3ru6ln2
6Rfzw2wb6ZL1IteBT3rSIqXCEFpitUvwsUY6sVLbrxjjKvNSaPN4spPJcEPKpodanTu3lHqfu2sK
PLVi3GvWibWEilLumKwpDsl8Y1nWROoZ8hIqtJXdFNTmDmfBwKAsjJYyvkCeSsNbNQw+0bMxXala
+9An6blCTnR6RLFrPj9aK0r1iln4Pgw7QopDOLtgOlOuakbZk3wlaTT3VmvWC1PrCf9cbfulQl+d
ZRRJ2fxgDSAh6PDYC+FLTOh1uV7NOK1YshkjMWt9Ro1Wl7O2SrMGDzCJQVv1pIlqwRmTmZtEEml0
Ck2ZNzFUjfSdHGbzgpKV14zc9QCU6mTuSBHxBCQxKd4jnum9V6tana2krpKEN6FPFSulkrH9BL0E
g8aq7ZbZlZ7H/mYIwg64bBKZIR6dseJ9lNTaXul6V9hHbQj0cSdE3T8MPpfvXWL02E2U1G8NpzBU
v1syJ48aJg72zK2Gfm6gN8uYvnB/RD+igP81bEn/vh3P73ShKibNtSFVuMZtW57eLJJVX/9Mivpr
kJdufwN5TdI8jqOsk54Wc4Y/auz36HbsKQqLyf3nbyGuXKi/IiFdUU9/QC0FqdKT5MXlFsmaLNYU
1bHgqkPkcicMfIB8iqhmK19uRK8U++V73VaTgabnK9lhFl1WrgC4jJd//nH+GjCl29dX4g8/Dcse
uKXRnlZ+UVB/2RUHmz68Z0b/PKvTD8h7f00U07+v1JMoKRKLMfyqyrWM8tH3HxTEmshJA420bhkn
3OOiwnv+z7/U310l34BfQViZCVbUeUXwDfFCSmev02rl9n/31b8Bv4SsDoxn63mVd5Xh0fJoa1ku
oh8Qv/7uEvxG/KIakAMlNnitegZkeE5l0kWInabp/4jY/ncvzzd0Z1rbhWxhLFkVws7YZkYsRaEm
jMMfkKr/5pr6vmRVykVOoIn0YlhdQqVbJ1rpTZRjg/SjHZ9/c0F93/7HECWF2JXNEN3U98pnJiiO
0oOqLKuoLv53F9GvJLM/3BnYlzt8EKyJrhMDDWLSpYXCVGD9zxfR3/0G354CI7QOvZTjmeLsOurW
m2I1ga5Y4ZiYPL0WPrCRqvwBOfDvvtm3mzzBLxnpLW9I0+vsNJSJvnSwErZTEERLq8xypKs++I2H
929/WmbQ/Me/89/vaG51FITtt//8j7si48+/Xz/nvz/mz5/xH6vP4viafTbfP+hPn8PX/f37eq/t
65/+Y8HwuZ0u3Wc93XwiALe/fn3WLVw/8v/2L//1+etXuZvKz19+Ah6Wt9evxqMv/+n3v9p8/PLT
Fff9b3/88r//3fXn/+UnJyy69vV/fMLna9P+8pOt/Iwsxd4DWYNIIyDJ/PSv4fP6N5b1s6lbsmII
RQXTBsbsp3/lRd2Gv/ykWD+j5FiqrOA6s+ko+aSGb3L9K+NnVsNe/8e6QAMKtPLTf/1g598Omd/e
ir9eO0GL+teH0ffViYFPhh60jbJOgmrCeyNDxnQjqcrWoRXV2x7ZB3dhd7UHW7pKqp0GxpicSM1E
C68GD6kVyibz3qbQv1rCqw/+RMIPI4baAdTrBh0xPutTBuRmj9I082XRDuXUfh5FGTIDqI0b5F8Z
P39SI7dndnyGShHggtaELTOi6QRIoU4KvhKEeYYlAvF+L2mQTih5TFE6ckqT5ZhEyXU3yCON9Rxp
XF5RP4o/0eyRKHaQ2PBLAqwbKIYZCvv7WkLaW5gktu8FeDxQCowBFtI8xTkh8KnVPbpwvJSEp7Ea
hX41Np4K1HUdwc9bqbORH0Ixpi+9EUxbNEhAZQMwqWxiuEbJPpPuE6hDb0OS2icmlDQCYTq0joDM
ZTutRSNUmRlpAoHHIHAqkRWfGWyMPfCHmm65hCCVRlKxxn1kvzS51HwSNggOBsm0Y1Co9o0p0vTe
7xXcY9WAWUTDGJ84pWXmp1lHy3UGIEAr1cD/kFl99dimsr6t0rhGl0qN+CYt5uoFA3R3g3lhvJMD
G6sCoAET3d6o3qDdGB+alkJgKoVVY40vmEewwuyGgrcTToCOdSaYi0PNVrSKrGuqeaZkyUyOIw70
HFvQhvaK/DMt9mjgSKv1d1Zv4VaaAOkzpUccK0wV9s9QBOswtqdFMwuxMQ0sNQ6Gojz2hCWQ1+kO
tqiMEKT0jDS3I+kULginls+ugdxIGAtFzLv2sdqnoydz4BuuPVIpQ77Wv5KpBukRVYOsrMNE8bH7
aUb7yHNQT9aMT/wJMEsqNHcOK/WEARRyZA/4Bpc2z+jXNlVMi3hwjGECiWbY5WEmDnYupxGnMmYB
c66vpAO/xCtjBVFqLrGASc8YirS7yDakeYXmhGiUFmOzFZIIvqR6Rg/xQIIo7VIiYNy6DTkL6FKV
QoDZ5D1EM0XC75OylAjFhSmWHPV6JXdDJeMOUNJLqkfmDUMxC5mFYX/jRLrQthpT6g1MC+g2QVtp
6zyUo01FZet2hRJ+Ziq/HWzroH+v2cb0qFp21mO1ivTFwPi9Xah22z/5ajeCgiqEKj9lfLCxQiej
FTLkon3FA0QPG4rJMuGNSFjrJh+qYKVbmJLg+151vLBUkpVkduM70l+6MayZ6FnTSunZSuduo8BS
H3igBky55dIPnhWQXCdaY+mi6b26lkCLBbR9AcF6mK1QoDNDd7p4YGAJWK5b2/mgbnpOM4/pKLaK
SA3ES2vFResO2RxdgWK6WmF6kJHbc2Xa9wm4BocUcHuwZEA7bhoKtNKsFfaCjbWhjrmgDDwWMhNh
YG31uU3j6eAblZLCb7l2u13oJzdg2sh5meOgYbvMWmYuaqbvYwnslAtW31pWcz6dwxgJwLXksnix
RzyBjlKxaoHwqwFiyOCHGfJ0acvEYDEZ12gIuRXtmlE1j7I1RadJU/qeAFrIkC7yp5uiUe6V4NBa
jf9ECLu5Ly3uzz4zIEK2YyJWGO2Hz1/Prv+fT2+qoX84vTGBfEZ/Ou35+N8ObyH0n1W6FpXY8q9n
N0f0b4e3ENrPMse3YbAGXhF/PLz1n2WMvbJtmLYmFEu7IuV/P7z5HO53i+b0v4uB/4fD+1eu+/9p
JGl2VaJBCswdzaZYsL7vRJpLSQ41MUBoMV9jyOaBmN4yYrVYXuw7tmZhHpJBoMkgLhUz3Y24QOTO
lldp6nNzh7lHQOVIAOcHm6D/XP3//mNRoSAV6rTk2rdGhulCkvl+lDGlzne2mu9UNDDdvjJ14/IH
zZJyrWC/vwaqbCuqpmCE4pX/cxtbNbEqh1mXbVrZfww1hIlR2cPbBQSamF4bGhdlEt4A49UfsBiU
ONN4QdJ9ljTvRiw3C57KNZMyBlEQdhVuPEEb4zSG9FFbX0CGfQ5WFKZKUR8IoPk/6DG+iQG/vliE
m67HAMUcxeB14ckfmg3TlorJhtu3SYT9bjBXhh83vaV9pngk4Oo1LK/NtQDzahOlkcjQiiD64g8X
/O9V4b/yLjsXEdGPX376izfsTz/DFar+h59Bgm0hJpJbm6EqwGwmyl4brQuKreoKy/qB3vDnVuR/
/MK/FqR/+GadgMbKfD/dsDn+bSyrY95Ir2G+Ydr1kUbG/T//agp33p+uEO4LhVNaNn59fblCvtPn
/dqu5UYvkg3zMOwlMhp1E/uHMjhm+afNQ32cr0Cma+EBRkGZplVmi6/a3+iFtAiSLfPVO1KYzCfd
lhmBsJQEk4r1ZMmwaplLHE1DORGqHlc8L5am6i8aKGVmayHgap6MJX0J4njXDquICU5td+4QRpaT
gfM+wsJeaIZ4ZjaC8k1itc/hX4bX1ONlqrLcrTTz1ldpQH2Y3Io1NXtoXLvanx9UP1hAkVpHJUpd
HJ4iM9sPVnUd7iLOhVRa0D2akmmkweU8+e6kV7e0l+Ti1mHY3zNhHBehIZbstURc7nZDhPw/S8BF
cxmF295NyKB7kpbYd1hSpqNv+755mzMGKZppJ6qQ1c/xpiT1u2i5t1CikaRtGB+xmCtPUYuNWTz5
8aQw/GawPKtytEM83E/M0baMDJsloee7ACcEFZE/Rd4cTp+dpW4EvAWXOmGr6vejQgwnp3/ooU1m
du6mU7mXeqamEU4fkoXRcMYddguLfe0bOnCUepWL7KGPWmmdleWxgRjctLlnj9oKUZaMHMs3lN5y
cO5sCBd8xRlBUGsRqct6Cvu1ItuvlpIeElnXViz+PE0ZLoVNFWtHIw3BKzPadrVmOEukyTV/KwlC
4WnGJKDcpQGbKAuMXZNtPKfTKLtDoi9IJJvu+CbNXkstNBQSWHHZsYoj+7JqRXvusjXbjQ6tfvU+
SJFnBNuyzrezTO60lvFoYqULULbDY2hLzpgKR5bbO5udWzrwtBYGrl29Ty07N8NsFVfWVrFfg+uU
BL5SB4dpNpdz3y2r6Szyi6FtG7z5sk9WBhJD6KOkeDk1NVAgT5TBIelPJttWTD10Ss3AysbV4UJL
+WLPm+Yk93P1SPUeyKuieZ/b26G4zhakyJWwrOGD1b6Mob4JSaMshJh2QeHHDvkFZgdci5YenYtY
lq58YjzdiPygYeDO4Pyx9KtLsWLiOFLfI7oO2Mwd2l+N6k9aVCQb/GfMPy/Xb5OU2q7XASAQnjTM
8pghjZasK7NVm3g2rGZfj1+aKnkZ2orVKzw9s1PWMTzMKPfR4UPLEdM4eH0MCDh4gqyy1tvoWJXB
kzrL+75hQIndG/tuuM315IOggYOetbUEkZHaeMyj6gjwLMU2gehOKg/nigHPOLvHhwPj6qzoV7qp
LDSn1vRLa/YrmzAOId/pbZiYwyaYzR0xpN5AW+aoEsaAjFLQgXj3MkNOcJJ0R1GJ36x5ozuNl6wf
f1PM/IhuY0F5YeoCimMNJEBCE7bAf1gLZeVZLzv99mkXPBzE7S5/8vKnYtFtlRf+5bc/O+Wlfc52
lmu52S56Mwk7s6La4YGTfl7ST6DOb4MzrKE4u/YzRbEXeV/5J4lM5/v/vQhS/X/9AQ0BL9LJiWxm
1z+Dc9+csuV4uGcodyiWYIJWNTyGbcQqResDhplj5pprDsmiKvPHXp5sxxpYGZVU0iWUHuOEURWr
ZLvMcho+mEob3CJdSKmcRYHViXeUMB9nd+aY+Kua/qmwOKiHl4KnrhQ3JM8eRrT0MDKc1GIKPold
IZwv5lMlyUFeWHIh0hlelOtfkHAZV5fOcsgfhPpoMhispQe9vDlGNXbr+zB6ZMs2X/YpbY7TR9zf
N+mLJL+EELXCEPgBdF9zukvbB6n6mBKN0CxJdt0dQE83cKBtvN8XxT/aabWoyGGzNmkNvs+VoveG
nJNvja5V1I5b9VtttK83owefxy1BFNIEMtsiK03eo8IoY8/aKVFNNHMILh8Rmd6rvUzB/JDLp666
zPmDU+F2FqwO6NTbUr7PeRXyBzgAm3AjAQRR9bepPQfiTS6e+uSxoq/S/SfTutXVrQq+iKQqsVFm
5skJb5HjT5xsdHcdgIScCfaVjFZGJfuo10l9EVayLODGWfoiXE9Te9ADtI0n3MBtsb++NJZ1F4XP
yfQO/mGp1rrrDw/a1YpqPXLyQwYc0n5tDj64C84O+TnR3prRx4uMUqC+FfLgTnMIb1i4Mr+rVCwJ
clvzpcNZy9LZqduB62LijwGBZrnES1gwQPXtjRXfEzjEhqTuICOSUKx2VHAPFlnLTuAxrzYi/HDr
EvQC3viUcC4R4mV0C1tflJdGGpC+Pn23zd+usSFYyhyOQCMj5OZLUJhHfXrqg0cFsjChVMJQ29Y4
W8p6yj8Y5fpYb81kYY9rs7hNiCda+ocV505YPoSFF2FL6r50SQe9y91hPmlIQbD60M7gK/TWq4Zm
ai0b8s3mLYM1vIdnBLIkXpTlVh4uaQ4KP9sX7WJOuaaBGFPYjBe4nku8+W5q7siG2629Tp+u2euc
A3szDxe1jYH0cEODIhSe4S/t6RQRRdT0z3i+qIlJrGGZ8YjTMXN1jKWSoxwmK719rhJUAzYD5IRQ
Lnq24Ll+CGTPHLcx+5/I9krlbrhaMZi1TIuEWM14bwC7j9dBs+paZDoNo9razLAcY5Nxu4oM8HOh
ksVVFmJ6Mip2VmxlGCHGSiLriyrp4h4m2qXPm7q6hbozhfFi4C5VZELfj2b8EVgHyWeHhMMWTCcV
Z1MGEbTUpnWVPGajF33F1gIhz249WTkTLbTE/Wi+juWImfupM/DQhN4QfBTKXmk2qubYBSH+aDHO
DLmZ80dL18gdN+5vWnvh8wIUD2wBSLFDdeFGVT2ZoG+K5FNux+wG873npsTJUhJoJAh8cLD52Wg2
vXGM2jt8xjD1gcM9RvldXmN/OaYW3Db9NHJjt8mnP5zGUOGo9qyaqslYZAGZKt1BzwI64qJnpv0L
dUXYTJ6XNw9lux/6tRXGnnrnSTBwI3vpc2mOGiPmSx19RgMeOWgss4Fn+rFrwVslcELgkBfE/DxD
xzY9mS47MMg1ipl0tPWBVxOfj+94ObmWWEfolW2sT+UWPLSTBClJ9AzACbsvQHUWrNGAgYrnbuJZ
1DUrMDbs+l5agbZsGCfXmDt6F3/+vageUwsrrXln0VQZwS6g3m7JlODRvAOxF6cXXbuPQbcau8Y8
pJyIdctai5ajmnXOlaYSLlaQyKDVkeaJAcVQOLDGI9Ee+pGRO09KmzLIa+QbV7pWveERfJ1XH8kW
rixzJ4ekgbnUzIJQpvQ01PICal859a4/veQ57kg397kE6wWvoAITrG6eFMQ2T9IuGhBhUT9047A2
m3eC2ALQfU3cwGtsfOLTbjbO/cEUXlLv9Oo1rJ60mlew0jbFtJfl13LEE0TVWgrFI8wHgjmclxj/
/HoFX3A9Ghqe3Ts7O2csEAEjG63xV0CbYrPEqrjFML3UscIH+ke/MlgsA7pClwFGYPbzT8LYmwEv
AxFz2vzMpP6qUw4BntuFl14T+RR4A2gVWfHmGEir4jhz9TaIeDn1WzNeZf29RihxkLm4qUyzvlhz
HUE1ImPIOZOsCRYUEYbInYFE5qsGwNgepSuCLAG75EVgaFStHfkrN6R9wrWHpxa9C9jd+9ViHpxR
zojHXgskM3u269dK/ahM05mD9+nKx6RszYhdqOmFfKAG/A8Z+6FNEtwnZBDYQSNHHhhgNheyqqZd
5hxjXbjyrXLRwpge4ngBvJHQFVeT207WqZ07DJdbNaicKr2zk+EJEOqFUdq90M5oQBg8leBDTR/7
19wwNoCfPbXmXeBAU5tsaeWNuihE9KKFuJSr2WsCFalzWWv9hc8m6ji9TBBU8U35twAsn4riK+RB
Oin3chAYLnriREtB7tC6lLCg+v6QDeXzKKcnCPTc1+VD1RYL4yVOM3xPZDmx9z7AsvyqsvZQdRDV
ckKTED0ZjNd2fFy2foXHSxyDZOSx7r/4ouVuIBYP0HNdg2RygJQnqubGOjjVWlna7HCosIBH7XnK
JbcEMaKQzbC+VKXHJeyVpBzlAHsTWLocEAGGvt7nYqUeFyk7W3zJYVXBfRpIK0uOd4ZdXnop/YSX
5ibdtK7xmnLUPcR1CdR+2MHP6WzJ1UvpruhrsY7i7lLChUyUBah8F5y7B8SDpJAcrP65qRf6t7HV
tamHuEjjZJiaELYwvkkWpdSOAXlhaR3YcrEpVFJqLY+Fqq1VzyZNOOo6XrKpzBbZtPBRhcpmk8AY
9uCNTIs+yGkaqD7ZAoh/PRrPOmtQdpWdE3DBf8mXsFlDlAwo4cnkZfUMtwtdTVWjbBlbfUCRhnkO
npwTVeNFhdTR3cgS54fU3mAPLgnBBDdmru8Mg+4q+7IEffum5MjoG9cYV1FEt9vt2vCtjjtwFnci
Gh7nMVYoxghaav1As7mFa1htBlNtCDeR+gyUKxC/OvajnDxEmn3KFX4AIfsXPTA909hqVNn2kdHS
ItbuyuACh3apQkQs2JjUPckAimpLBwOSLdIhPMNtgRK0HQyFcjKnCTl3jPlk+xBKe4lGt+vugN25
xgcA1ajdauENO1yWPI7AIhPpGvZa1gHlpL0rP7LkRR5ue+s2l/ahviXDOyosZwpxT4H0BsXvTNn8
qOE+2xS9PrDuFssHu60qKpiwwIQ5AuGa6DjJrc573d4AsUuJNx+GuagXHeGUZTHUXpAy3JqiJlnk
s77R7KkBn46z2yTmR/KIi002lprLUTWXpz59SbAfRS07h2S+HVtpkvo8kycxgvI1hNHt5Ews8l3S
rwfGnHPp9sXx+h6wEg38BvhbR87+k7nz2JEcS7P0E7FAXuotSdPS3VxvCBfh1Fpd8un7s+yeQWWh
ewq9m0UlEojK8Agz8orzn/Odx0LZzd2+CU9MzvzIvYTgBKtDmgMBXo/tY53tleoaDQw1oNzoj+7y
mQ5/NFUjsglsv3jTInKXWrMy4mctviwpIUuHi216HnUYEE1YfyxF8zBOL3V3I+JgXsZmn0cfvXhM
QMx47IQlIM5HACkVQ9B2NvOjYZY/GamLtWG1BBBrhJQYsruDPOJNQLsgf8XHLFHio5u9A/clXF12
a5XUrCd0DaQVu0ZdxxfpsKGXdBt5jihvSlo9xm3jGcZTjNQVNqdQI9+qrJT61qufmnsd3WhTFj91
f+3NkwRKJss3nQyGw3G9T4yVMufxpmP9ts+t9cHKnoqvIvuh150GHAQX9dWsQCF137AVPHd4M9un
pD4zJfaW6n2eizfjr5UsBXIzK+9a/0uHhDJcGUyDRppgv2gX9WVRLoiAXlP/1M0J7wolIu4KrbIC
gcndB9RX9Qf7uNda/FL5p29OQ/Myl3/qjD+X53T6OspDz9IezPqBHd9aYdjj2eOMQtqBWYAf2vWz
U7Hmqlp8kk6h+bmC7Vl3jfZRxXBZ6o3w1D4MehJWL/aAR3xBS/P6dPoZ5zVla1ry3Hd7drA1QX0m
vkog3Hli57u7bca7RfbRRIJgwu/6izlw3mmP5eCGh6bK3kmuculBanTCl3JKftuqQoG2ICc0Z4bQ
aq5K335tmn5az+r0EReZCYC0GE9mPmLOvStElmqwLz7CSCcfdY+bM3biMAWzjOw9vQiQctg37I0d
Tqu66+lIcWgjMCf+q4aCaDuVK8dKXuN6nLkCQaYbAEVVc/+WVnxxUez+2C2SuHIXrEpsjD7hEws4
pP40/drg6oMCu+imSMU+cUPJPCt5QDozgsIYnrKufnCoBQgMyJZWWpUraAQkBA0C8qDD+v3QzQwT
q3GL7Od4IwxNll5UG9N2SAi7l/ugo4n0Y1NNXwV6sV6Io1zMZ2okV2WHNtc9QybWWHCKDyBYbyjb
ZwcYdqQQtaj1DvXMTl2KtzCj5y5CV5p8NlH+mmqYQWu1JvX/FMVLAZ51hcOS6U9/UMvj2IY8hjXq
S2dgOwJzER7KybwAx3YwdzvdCnD2F1z14ghQr+ahm56OmP0MGpVepyTOb1gzz0kNsSxUG+Bpvfgs
dffVKIQC6JQjp0uHHBzYCeR/9mGVxjPOci61sQtPi8Oz3jnM8PMb3TBaQGyhIPsYvdWAPey4DWYe
Tj0bLurQ1UHcolUnmBs8N8XJq6UzM3Xpkwh+lXkLww/Jr2rZ+rWONSrTqbmJHfVtNn7U7g0Kqfmu
2bqyHkfyVGWncdAK5bsuQTAjMJYR95hIKx/x2HLfpsHjnGQ1VCPNXg82wFgm2Vz9Rk5ySHEWO8TY
7xNiPmwtjHJNulKRbT4ocqC+fdlBQtXep7yE+0v4c0nq+OQodyg33yuJVYHZ7n6UJzNvMC9nTmqF
w6YH9geoImqeiZjrBGf7ITkzgC7Jwcz9mkweTgkl2nY5znJsl+quT4ricUnrcIU33w9r+p5oi62v
cVX1ZLim76U0mzP5ggp6L7E6bfx19Ug9OJFYJ5pReRntK11JfZOrJe7WceJ9ywewjxJeOIqWLB/y
kRFYFeDYSC3ewVYu2jYXF9X8TNV9mm0682TaEtp0dLA1UNNLrq/UUh7jDHfB0lo8F0sOR8Yx9yQ9
LLJim2w422n0NCUIgnlkDw8KZUsll2DhPokppCEBpVlkHN5ltuVgnIWEMdfTRPhFCePfSqP6cc39
zZ6RKuMmU9cRWitXL6M5kD49d66Kr2cwdmb30cWS+aHbXhyrfl+kwxB/1goff38tV8wOjBUmoJdW
knKQTzK1rbtZqPbkdHJJPcNcVVeIYtBMVtgguCDj66TH4FJyFQeYagBQt+86o4aBfgKfOSLiDFT0
Jdt8nzUrW5bxNRsrICQCouzk15yW4FvsS/w6wM3K8euzDLtVoRgn6BDMRt7xC63bkKCKopM+jMfY
j+M0WhW6cxI1Rhq3cq44qnadU8weIJKHJaXnaJ2leOldLR38clFO7ZSxSaNgUAmdo15QWYA6n/bX
8qlIYmTvk25vSpO+LlN7iG2mLUx2XHct3MAgMG11XlstbwvBVB5ZwX5evDDgHxu5BrnmDbC1QmC9
aIGwiRDS+/gWjsu2sPdU5tjKporXVJDp9gqolJQbMAsB9OV3k9NIhf8fa4+rH5CSYhqs9G1Wbo18
E8ovK9mJYgNFzNJ2XOiIe2sV+vFeOxQwVQZ+H0AcmompyR+mJ204Y+nWi/uFn9wS5grel+SFEemK
ZajcwNhFq0kNCAFrS9tETHHYozRK+mbPyCYcXdorxny12A82ev6BIsmdK15suRbqqkJcC6dxB8YS
pxU7Ww9fsyNHv0tceSyt25j8iYgLatODZpOLPYMgj0qP9VlhuBZdrejLYifs8G/hGwJ6tHexi1JM
AGq3C8xfl8T/PXLEX9JfPrFWwXwyxTqF/tDU2x7XPmExbGhae3a7Z9/FNDtrkv12q8YbkD0LPD4W
v56KM3IfhEcfzOG7sVq0rzskIAmS9B277UYbMV8mgKjim1Gc4nhPlnoMt4mFZP1gD5dW7px+V8fZ
nq//kqZ7xiz3vyj5cfFlVBTK8Y4W9dZyPpr5ZSEtPvuw9fwJr2WzD6Fi6Z9tXHMl2egZrWLXouKa
eNDHHaWGK+4xdoiw82Hwu8a7xuIMHgetebYM5jeAE+u1OZ1m3GfNkUMhpaKV1+sHLXTYn+ugafbl
h2FuDOcpjnaTAmTgp4mRjsD+h3V4G/Qv+hNXU2h/aIznOiqC8BhyaOQpbgFzkZQ0QyA9ebWR6U+i
94HCdYMGzS4z1nzMuVxhHYrVbQU8umNrYXHTb0ChyTaQMHkzrH0v1gwkqaN0PasLIZuEJyN9zV3U
eE6do4pSy50wRzyZX1P50FjTfrh3QSgRMLonHYBaOlxqEse6gi7IXyQ0P0p79geLD+9XETeRnaR6
yMw9pkmuCbt4ehDmqUP/oix1iaAh7oWx06edLd9hkgTk/KhcGjj1UhZTUU0hUi8jo2oDYbfVE+Rp
rzmK9Bk6cn5/fopXyp4OvXZMoN3FFyA1HOiuZfZiixr97FeUJzQcU8Dk5OmkwdzWb0Zzs7UDH/ms
BjmIJdWizklj4np/MDN3t9TXEb+YCi+fbhF3W+ZbvToYw77TsV5s8vnJ5hg1pBdwYId+bcfnrjvn
I8WPLy1DiGL6XfrL/e9a1li89nRMDvLYsAYv9bCLxLwDwEjGZL5GoX6aFffKNw/9zo7xgp3gp51Z
gDWitBQR+6qQH8SVOfEHRaN5rURAnW9KSZAXNt7A3NZr2ZU05ZondBx8uul3bb7e+z+GkVSyBghR
6ttyosbAWZ6Ktvf5MQDcQzQ5loHF5RM/uNa6LY3NwDm3XFapxHx/LNxtwjitYtw+7Jds20eQkVvo
Pa+TPBTquYkI/j1BxNvly4e7fMAEWLGfki59NclqVee5hCQXXt3qqhDOBMbwl5jwv/I7nZLvtuqq
3/5fvch/sy//T4blv/2f/nvj8/1P83990P9/eJrvPon/2RXlfxZf1U/05599Uff/4r98Uar9D0vY
tnZ3VRj/6U/+L1+UKv6h667rWrpuY2vBnvx/TM04pizH4tdIPSPgOBbOkP/yRWnqPzBMqbZrglDm
JGDb/xtT818Go3/yBIEvMgwHl5Wuq7aq69a/eILwOqVLKsd+WzQjAxdk7a5onqQt0+PQGtVumLB1
auEIMzbOu1009CpcUElKUkVZw864hXKN28GZoK4kQO1c0rgot8XVbMFdyj5kyBNKfqOlY3Lq5OMm
4dpyBzq8wYDvnwcTULKLwXBmoHeYsoiryZ3MU5VwExtQB35aWTvdrpONoTFsBw6ab4wOf5Yb96/w
zYm6mtr6n77A/8blY/7dCGPfPxb77mRzHWHy6Zh3Z84/O29GdwD6F3fbXjUpULaabcJ/FBBGokZZ
p/AqV1BxO8KdAcRZ8/DXZ1WBLSH9NcLbSJq3kZxyBAMM94bCxZuBW9FXrwlTj67L232dAGw1NMG8
VdXOtKswf6GqZR1qrBH4FR9iqsROkYN4lt6D/qJp7k1mwg4KvkcPwbZcFdWUbPRx/ppbhyPppLyN
rpIfXZXwqqncvVC7yMBK7gqZrfvoz6IkmzSjjBOQ4jPhswyQqv1vDFLiX0xLf310JjY/nmjhguPm
qf7bR4f2qaaR3W4N1zYPYijlSm2Yp/Wsn3yNvh5hlbCcvtrN5Tyul6HAMEwhuyI+9TxR11jHT5rN
CK6Nxmc3nCKwm1sJKdrjPQKyRrMrysqcM8/B58M/wHTR/AT13dACOnfyf2Obu8ujf39DTMPhzTA0
HcMU9uG//33os0yFjLVua99/siWTLWcihWFZBayz0F4obKVezCTm2I7af8ZDWOH++8zB3f/4rz/c
hMOBGcPmfScc+Pcf3oth6G2l7rcdiAEwooXYA/l7Ku9f/F8Pzry8jam+QINLJU6o1LhGvZsFalg1
W7zKvxZfADKzXCuKMp7Khu23HLhu/b/fF+3uU/yXD4lWH9sycRdqjvGvGnNI30xULvw5+aCEP03K
Ap9VCeKGiVy4hAegL45nOyg7JbsLIGlaDw01+TdxQbIif/fn4esEsqzdTaM6DEUH6+nfPzCrzo3S
XeBMSBBfannG5Cc9iPJOMGDwXPEUXkPCtZ4c5N7SoArFS/unBbuP8GieFbO/RRks0ZS4/slaNGtL
W1PQCHxfVtrep/WpkXMLmT9iajZAWIBdmtppXdjqrlLGN2XSL31mHce7AT9xGi42NnW7QuzBFkx4
1I34KMtnFRzKoSZkvutqRslV7zCh1ls/l5q9o8Hy1YK2jmWM4o44Sp+bxG05x/fTPgS8hjmEf6tL
plaz03TwS7wGZtnS4olXcPiQWmIig1leLapdUzd3hBm3H91hKEEiW38VJtJbNOJFmmp7MwNuWjUL
VI9OF+WlyhF6k6jL4LID1J6gIKzrOaaBCU7fXHT3O136gEYXcS2aVhlb3xoLV+W70NXGpf/FfXoz
LNpAWOd3YGMeZosB1wDwQgwMc1O1fi9aC35hIt9yNTLX5hcMxSyYXTyUesRwuOJZ9Qvnrm9rnO3T
ShEgdkDz9pmWEIGw9CAcqgPOpmYNmX/0hZatpGQmU3T6yYnr3TJT4kSbCJOaGveA3aHupTG+DKND
KolMh7yt+DVyvfEqN3po+/6DjS0FrN7DT4DaZ+RMekgbfaXVBqxLsxonQPWzSW4iVB4S/naYDefQ
fVBccbP1ud/kKuSHZARHVcABgtc8n3p+PkgM/RLdBxkls56R0Rx8olfyMzRMTu0ftRk+O9uVwZjT
cmOyUIoagHAMuwtZGShiqTHhvgcnG8t4TZqNLmb3nEY1Zh63mTy4zGdloaylL5SbgXzPnAP1fmFM
qGvPQuuel9o8ypzDZ/8VCvOzcIFmD6SKApoxDxTlnlsXiH18gZ+6RXnCKNYvIJOHzlotVBgaVk7x
h0wg30JT1iU4KtX6gCXO6t0zgAbgtOhXbZi5hrWkOVyO9kqCG3IqnyHCDht0BqWMj7WJn4luZnuX
0w81oxsC/WYXw3YgM+MRfTj1p2jkfl0v3HAbeq7LpQfvvYQn/lEdyLWsjVRhdlJHnNAFRJ+4i690
2WE91E3KXnVaD1y35R4XTx/T2FWXNGaTtrB1D1apbqNEEx699B9zoo/4KCo+JNoo6OgxrwwVkZp+
RvZRBhnKwgthn4CFaKumwoUquHx5A1GidUaUYpvlEYl6nfyx05mXqJ1yVEFAv0rjbJxYoyM9749q
3+KlYexKYsP0RjG/SHOg3kipTmHBn8stsAqIBadd3divxkjSnKVn8t2xlx5/pHKyxrNVuIc7PPoE
oRxanU25swIx2m3pLR/krir7L8WFVUxVGTJuhA0v3tEksytm6QPIYBSXhO2WND5wxpcYIscaSOF3
Gld/ujSSN42lCsAN4Rl1eTNl9WokfbHJFaQMSgzHD2VnddU268JhV86NGYiIKjZ89OTSVOkBBnzJ
3PwXgZ5WU4NR4uAgtMxcpafKHPhDAU2hDgRcQti+Zmr7FqdQJ6RoUEgKa+NU40khNKXHtPQmjqb4
vcuQw12Wd8koS4hl+umBc3tFpT5YJeJ+OgIKyYzhdawnTGELPfZOJ4BhFD7Z6Wxrp+2xbXlu+rec
sWOAsdVYh0lMbZRxh+1rI/E9BaKzPhr0FVTZR8oxloKO+EHkZ3fWxoNeMsAuTS9bHlS1zVdFQ7/L
LCBxEFqj5ytD/KOMbNtTiOjPZTb7ejf+0D12t1iSF6jsD2rpi1R/g9VLcQsz18A0kcKRVbcMGhO9
fLQr5dlG4OkQfHIroOS+3YyJbq4imoTAqwJyVFsqyTEJ0r+4XKfKZ2Qn2qTeycSs1k6B/v9EZ6NN
EzhxJErIAYOZUHOKb46eiESUglh9Qk8hLBp/Uh76UsEtTwEEPk5u3UrW+DLqHXZGnCTACNZhVXhw
COode2W70Zhp00FLF4EweEvd4ZzaVYT0NrIPUiCfuhMBxXQ9Wg58XKAWAQrvq3QbVs+oeYtWtE/J
PdNkm+EG6R3VV+p4my1ttg/hhfWMgIQaPacMPs0hf1Ft+2YjvhRu+Nm0ZyaEMG4X6yOz3Z1LCfKV
vWHVjdg5wDU3Qd8Wpm/DHMHJ3QJWH+r5x6mhXOZ9gZU4IWwKinIeyZsNJvfrjP5qXKHuHzXtjZUG
gF/QLb3pqijbaTVWLJq5Cuk022vRDPqD6/CwjXtzIlNJiC+oMdAogp0HauiFYwdO81rgVFP6J9Pq
TzGMG0+dwjdazjyn1E9wh1Q87asFtEyTl+aGJlxtrZRipzXmU68URkCkn8nUVO6U0b4Z+jyhw1dX
vH99rdhvi1nMgYYjTdwrr2LBRQMeu05lJJyxpQ6oNjgxRaPG3Y4fK0DFZxDHpgtLkHbONqhLbfKH
lIE2eFfQReYM7sdkFKYxPKzdj9jEMGeU6hwIywHigO7Wrl3iXMco13D5xMvziH/KJeRh11gKSbO2
NKhExalypR24nO5o+pn6Hcl4IHpWsQGvIw5p4zZ+EVn3RXQzjcKEiEfv3oiAL5c0wogFTcykYWUb
Uii/FgUFn+O0GMcBqAx0luQYW2N4zOtuU2cTIe8Zf32S3jX7Qd+xrn+7sfkxYF7dFCpPbBk51oF+
4hYXTv2d22KVEVTFm72vhParxAvmeoUO3dawEZ1kdWqd4dmZsMM7NtNvcwEeB/wmopvWBJJSpRji
oGCZCyZfO+2woRu/KVaWI8jmDz3Nd4NA5qY1Botc0XUrN6dOKXeqU31HMC85N+R6+p0bDXfjfQ6Z
+2qLiCiBwCnKgboGQvID8+VM55EFTb7JNSQ6UNbdC4A2hgp4zwya+JJUWa6VM+abYeJYIY017Ieb
5WafbkRvgsU12dOt+LkVo4J/Uv2peXuAMA2rpX6kZQtVty4/WgB7LsFk3AdiW8uDnauPgKGnrRlK
AqJm9O5Kfe+2eUAY6KnA/46mPwQ0C3JCsXGB4bFGAdSQyqNkR9qA6jubstRqEC8RVwDf0eIHRr+8
SvNbykFl7vky6l9n1F9bCxFtGmhrapd7M5rmFZZ2bdTmAvH5I53c98apnqrkJ3MZ/xvhe+8iRhaz
XoOoTJo9o8WfZam4PejcGzFell1prGX7FtJv44swpa1A4N8ilfCrFO23OvTvWYzB9K89Yo77vZbe
CUMxoDyTwufQIoIxwKxHvT0r3BlWU8O4tnU4rDbxxS3iP+FyUbTpUpTDV6E0YaAMirPS8N97pkT9
NieDez+1U0GZvjTuIR7L5z7t/M7Amm1W+Td3/tnBvZ4vCheNjE5SOiEbiwerQ97hrOYesC0LTVF3
AEI9OzOJuzYgM62u3JmjReNI2XS0dWYXtcEuCcgqEFW7Sev2sdewc5rZcGuSjEda/Cwj6RdzYk40
PNP9+CYXg3FgSPS01DAMd1JbmxwxQH+7yiaLcOw4y5oEKRupgcNwULQDGFPWTac7061+BXCBs7mo
AFnm5jWmgm6U9pGU01dIMjSR6i03pi/VZka2YJdzXblvipDLhsX8jSuwR7GITjPyOEGAoLNbUsjr
a7RcI2JzzhzS976Qa2DuR5uJk5bqV8sNWR4qtlHegV/OpNKrh+aUWcaVhFUfLApjxDI7Dm6KLzCf
LtQBsQ44Nhhyrj1pzQxZJCY0Q5GBwYOQSXCPHzWK58FoslWnMrkSEZWPxTje6I+uaR5FGbYMDpdx
Vz51OQazhcvq42Dcx3IjlG8QTP7Y4+eAEuc1PQS2pNPjrTtlWws/xJRnaydDa65m7CpFD5kdMq6f
lAV1OxrVsq77nUcTwu8PMfrD2I4u4ZMUM4XKNWmyNgXvDrilsfSaUVGDNqZHioF5k3fyNLu4OUE7
BrpleQnbXpfin6OfgjaBSBwqQeptVp19z6+t0xmM31jT02EuK0iXSlyD/oyoInaAPq4NgjR+q4Mh
57mvm6JbF4b9m1OMEI6Zw0uQp4EoFQwa9bJtuR6QFb7NUfOa1fE5vYcDyGleert8E/OT0ZYETfJ+
D5CnBMvNzGMBYp/+NOEI59GMmdTVCcx0qImOaTYrZRhOsAm6vUsmqArH/EhtqT9ghGfSSQzJYL4J
u4V++HPkMi8ACQcq3Uixri/LF3TKH5w0m5nBZzRAcl206cDSCFh94ffOwDpbNoOz0nROgJZrH1Pm
S59AZcj+KttzTJyd9O/QMj1TBZteIQu+9o7mePms1sE0PqpZvVyLvYUK5rYYfeHf1nuS1uw3eDGh
Z1aNbu+0pZ9xHpocl0cnqFm+qMD0REVyCF/ZWWkqZT/OnOJpxQOlrQF0zRvwd8SbDnpT/KThbKz5
CneWHm0o7z0qZvNMOp65yo0UN6Ow9GQLqwuKaNyx5vELMeLpWJ7UVrX3WsdSq09XrtqPoW0vUL7M
VU4n901XagalgirO8a49JF0jH+kslY/G4ivVyORvLPONK6hPaBwTHG5F7qDPZUZpIKVPEetKq7bt
Oims+qDZgNIhKXQ+JolyW5OBu0qQ6V0bhQTGiFvryn6qJ2XFlN2CzA5V1TCZPk93UWHpyAplMnAW
ahiA1ItVmRIdtYtlS4/zZzSp1RqyZcSnmskNXdupD44M6ZJt+jgY7G+DbkEd5HDcjJLE06B/tznr
ZqZRhedo7alQe+qfhuI0hUWxIQo4+gX58mKM63U7OSzjzHrbZW8jLHDzFeJSq+NTXr1V9Ao90BlJ
TVKSTvulkDf8xhTqMY6zdEho5BM2k3Sw1ojRftQ19QijF5WNYRQQmxPWcshwCQGU0qYNd+Lyz4pC
kSkix2ppxzVCTe4NE0fhetZeLcn6J9mAYB1xnUkINYVo3P0dwVXL2dMTMkRKslMKvjIzYVoYpSEz
RsRklzyKYrQ/pWqHAQbddasrx0JrNrOUzJYsP1Owqs4OhMMnC7AEk0cbsGBbQZwQbcTr82u0FoP/
rvCow+DTZUvx5lknZFa3q0jnxE5Z2odQMc7NmIjjGvNz0TFwcpcZikccPYloO9HAyU0QB7i1UO/E
z9E0BonFGK4TAsP1wEy0qHRUVkzCMemqTdvEjLPr4mYrqWCXCT9axPDJEWTqEtuHU/XOG7l4VOMM
+BhEiUbWJhtVGbdxYj7T4TgFi8rUH53nibDogZsMq2mPUtZx8G5CxqNdTSOMQTEDU/eJcE3OR8xi
zzEWodiTDRb6exW6PsILVrjguqMh8BbCkewBda/ol6bcUpluS5QGhZmd6KFCUxo5XnFdYzvRMU5m
+V7GfUWfzXLS6gyxL6eiGMj5pSyV1ejc916nU0F/hZpvafk5a/8UmjDJ2KlYuPkjzBpifXJNO9Sb
aMK2HS71p/5tqDwdeTrtFreEvjjDdIQq7BlKg/k6BToYt9Z7rC/tXouyj1HAerArycUGbYaadRLG
o4EpAezrbpBlxFSe3BoPwzEFkb2No4ZBfTziOGwwptQh5TphsekNzp1lleztpKBgo35v3AzXumrj
I9gPtRrS+IQqkBeYxWGQDDkzGaLa3C1xDPQRB9Oi5+Qrux1rA4x/w34qpBL00fiZ5EWGZSTGpKoT
7yjFCEZWlL9CSU1eYP2h4CYUIJYBiy/c76aX2A9iQOqhoxIeqJ31bOAglI+j1r7JjISRtbcK+PUj
mR7Ux3R+XwoNsO2adl+KFEL3K15ITshHCukx/VOlEERNsjPsqVrXqnjWeoOOttn4BvpFHAfL8QjN
l7dlmPAqMZx+b/HP6Rcbs55ByzrxF5LBbATKvTKVnmn3RFT416wOFXVmNE6f4KXApsUM5pP12gIR
F97ImXFFi9i5seZbn1uEGpX7YJ2e4Uqg67GbQ+J9wDiCqIV5p4fgmwZ8yb7afwgdJ8294+OrCO8R
kjjas1ScMc5gL+8oO7iFvERj9ibzh6RlETU/122H2Kk/tu2tax7L6xAvR6eduKQQSFIiPnPLZPcE
M4NimgJlBzToxVxOm94xztksqJ4jUazzmQUxibp0xHc9adT+FsU3UXl3bSkhU/qyN2jp7nRvadfg
6TlW536TW91WNvZJWUj9kMdZSjTfsgrZkrcEQTn012xtJXj9fJzbtVmNdUAfq1vLaTM3D31sqkgl
vBe1Ip4aM7yJxrhQ//WnJ6DNN8gva4+ZA3UyX1GN40fOLiPljNdYDBywkpU22E+GkaFVF/Z2meKN
I7ovqElrgK9kQ1Y0i5FL/ZnGS0xSaUh/TDg5xfJelw/JxEmx0WAo4XTdLhI2CVr22S4epvxam+Qw
rm5RecR/fhtkqQo3lIzPi3XJbf5o3WvLYKTn1HrT5ATGRCEq8Kv3rgMGQfsjCIUZrK0OrsPwpefm
aFHD5JLHMM/TMH+ikpveYjmBPhNraRbnGcAxXmqJoVTE4rzo90IBSpYu45x+TRTtcW8GiUflGnmb
aX7PZIz9wmjRFwvqQ/MHiVTmxSYkivqcWYT7Ft1+xsExM1SNmV8k0XsUf8QjjRSnKf/Im5+ymxFX
8tUdahoO4Kw16Uo0srTFDxo/mbq5b5fUXgPE7sRthO4yxMUNN6yyjVuNZiDiaSIq6ZElpAVEaWBa
y9OmcOfMsPbDjbZnVhxl9p1efee9MRkYhxFrNfrm1tGzfFvH9VlkEjewS/jDzGu/bvbd/WyT+Nmc
+ub4xuDOc51HOXcxDGY90Pt51+k4LTLLPthiZ0XEymaSnPIHZoDvpum2K/n+4TPd9f2Sl0B+RXwA
DS+/bup0/rZ4FFEwqRjs5Y8+/SwgzRXaVTGf2MqEGRoGFvfuAjTtyG7RE3tMym+lYZ1q3q3kpN23
NS5Heveoar/zeGiUzeK802urFkcAtsu8mzC8O/hlJQdNvq20fOiWkRV1yn7izPFr42tm7SnR69r0
nRtQhwgW/lAMzirWktQdvEk+6SS/IfCclxkHfNcgRBT5wHqk6nTzseFtx9jlvAtTOtxF6Z6Zpu+0
127APdyvNCxaNgY+nIHgnLIiFwRhFSTlTWddE354jyN2DB+i6O6MIe7U0eJVWsBNlyn/jOJi8c0+
hAbAb6BWxmNhmc8CfWDFkZYJUjz4AJ+piImw6HPzUWRDCckF1W5fRJmHS4iU30JjAsl5pu2qfFdI
CWjau+hsztIqzN3W4rqahJvFMoAOPbfdtzmfMhtL+uNYnazsp0GlpWqWSyaPMGYtTJ3cl58nRqvY
yaP7sAQ7qdMBlyI+VPrrIr/2fDemKIhXZQ9x+B0BbZhs01PcxUMrDwaeW4f/wWPyJweI5U1HIxuV
IOcW04hdRyVhm/9O5nVJH23u8EPDCcigsFv/YkP9tvHmJJJ3nPCGImOSXtzfe+VBXwgFlst460vy
SoOu8zY12fcc7csUxgPpQEqAWBAiOpEN9ZDsaTZBuOfwAeeiptYpJGB4LzOK+XdZdRQChL7gW0nk
tMaXpNVB79obc5Z8XFWgwcn+wenxqOSup6lfVlhuZDteQEjtEs5JVDjw8yHlLshvbEpd+a2HbZAM
wy7NXG+GzFYRgUwXjQjgpG8GcajvGtticB1aLJbogR44v+O26fIVeXbfZ0d05bwIaFNiQJkX/T4b
lmUthfFjwWLSe6rr69rFNkmPFT6zBbBfUBJeUB1mWDKHKcVJx7XHdZFhNq/l1nB2EmgmMrmLvKje
k8tV2Plt6JBzH/yBaweTt/yPJUKUctR3aRwSi9qfVn2tRHuh+p2jc//Yxl3uOZ7VGo9OV+PsjDUD
PoAUAS27af8wVq3m1x3XEc3KgnFwEPT0clPTLsthuUbXUR+INo87uVjwGBxqfpwxJbO71LsOPgLV
3DQEpPYDSLPHsMkP9kmY56h7NkgIReYtkoWvE9gw0heDw0QH8aYFyq1Q7esIr9LRZEDTZYPcTpgU
m4DgBbLpPI2bNiFHaxjqL17rC0GIzwGbNpPSbWSMa31wDtWQbCIWS4H38gDW0m7kTAOgg+tLfa7M
pgoIa9VsjZD6Il7/FPYL3vpbZKAkKyX3EwXmlVP+B3NnsuQ4sm3XX9EHCNfQNxMNCIBgE4y+n8Ai
MyMAB+Do+6/XQr5nUlXU002TaaJJmVV2DJIOdz/n7L02hj6dkeWKOCDkjgSG2wy7OiNkjXpOH7bd
FN+8ard3hqCXoetIhPXynlkNA8WcDI2Z3KQRljyDRjZp9ih7t/Z4FsdseGyJ8EOwDcaB0RpuKH5e
Uai3Iv7h6TeWU/jIkqIOKM0k1aNTm9GyrlbQ5vadJpzPttdvKpdNnMyEtwxpqtHjwDWM6QS7mhFf
3O76hYRYlSG31tj3sSleYps29ezSMrHIGbTpGqGooLbZZNCwt8MVsyHKz0YalDHlfgWE7dlEjSrM
yymzFM2grTBzYwVYFh/MfJOBJFHHwUUJuCvny8AtoaJENEs0KObP1BqobCnbK6W77qD8Z1UD+i7W
8Jwh7Ax1uDf++DTV4YOO1V0O0L3nyh8KNr+J/tCQMxy2lPsyV4+esBmA3HYZ8ZKYa2amHMQRoozB
qaUwU3FKkqecURKEi52Ek9UrKAgRN4UEcZ002z0MabIn+zdUW53DDLkhT9sI/oA1iIdKoFqVYZz1
x5XrdzLl9BkvaBACZmv7NVf81jN3AtY6p1jADx7ockKjrd0UHvfqRSlUlAcbyUXl0x8nUpSRapC7
qd2spBSr9k0+TGe8RFEl+3MrB79ZvmYvPbfpcykA4fFEpFHdDOHdkL65KmYbnRRKuNyQ7o4EQ50G
RsZ2/5k6kHM4/wamQrJn5sJxrCN5bccXjMrMfMjzbAEBE2LnnhBCTI95EzUyUt1r2FO1thfjrdtG
ku13vLG9R/wUq0P2wA/TvFQ0bpwd42YQbiA48t0kbqAaJNpTYh76/MyvLAsOtfRXXryW2c+cXzUf
4CI+a+JMI0Tf3NH+Ql2sF+99TLa0XuJfwzpjhwu56uuLN9yX9Xnl/uWiOMVT3OT3JmFn6Rmt/Jg4
jJZapuU9dpKY0YXyONmMbcePArU5DRH+oXvPPK/RzsLrN/1Syq9Mf8uaX2Z5YylXRvagZQ8op3OC
YvIThhxsgFl3Jg1vqZQ728a1NRQoZmRB3kqH/bZnv8ZcAwhhdPQLV3M5WgeTu7gFRKJQQ7WzONdR
6GHeIu8A2Sr3PQKvJT8nz5AT3zk0JHiEiLUlldR19qMW9/4wO9TiOI2FlKim0I47BpG+n6V2Y1W3
0rrPWy+sSZd1P7WxJ7pDb9+8LoY7ZQhmnUjIzJLx8vzicl9Ar/dYpOthqXqaNa4/s3YzMgIShLbz
hr9Q6KIGrPxFf+5YfDDWfUs2vsM1e5zppbhvnfdsLJdkxuJfcEhYyxcDkkeDdlog6FYZTTFhiD4I
ZBX7fILaoT2XLeN/gSTLL3EArHE2nErjIDoGrBkDCObWFo97oGX2HaaMoz3jYC20YFhfUTru25br
NiJCifJOGSPui4VW7q01QcHYMG60oiyzz2SS0Cn0wm0QP0h0H1lQp29Lj+/RaoM8qQNSV+HLQwmg
P5UoxYkC7FqoS2gruylm6MsFlvjMcLUHP+Wx1o3rKYmDnJhwnb7r+FYb+Y+Fh2oe4mNROlGRIDWn
mUwCHGIaHFeiCJ1u3s3ccxRFJ3iN8oKr0FJ9KCaflPc5VU9ryoVgp7v6vqexPLcPCpr/XDv306+m
v1HcN/BDWvpmtQ+Dct9Nj0337hWXcvocx1sdBXn8VhSPTXGtZ7/y5W61L9aCQbp7cJw7dcYbyJvI
+LqVXd/MBLi8zrRLGjBPv1KL1JTpGe2DnwrgrwizvR4TNU6SXnnbLqJwbBciIEiYwKhqrFeiOOcb
QWl8HdUX13xruk9rvq0zPi54OtxBdrmNchlD9gKwwn5AdLIyXZ3WY6a3P+r1pVIe2v5o2F+xfMnF
q9vkn4l+MLoLSkqy4bFArYTtfPUICTdgFIzJKs9vZ2k+bDmDjlndCmNTydgugkPUmz0TP6b5qwrw
o86P00LfL9Rh0fDZWJ36c5iMkxwJ3F1MSdDikr7mHqZNLg6J5wUFIzQhsV5qr9pE4kbeT0HCSptV
1CxNZGYxuxzESgIf/clp+oO64iqip3gkVswpn3JJb0vemQlq9B+iR73X23Txafa8MYizU/xgWJAC
IpNUv1pe1fiSrUel/En+M6KyMDe7gPjSIG9svCjJ1ZLrvjWQAk6PfezO24NGob6LubrW5FXF9VeX
ACxWgQAhGDdoFrpsbeNXRT8HvoRlHWR+UBlzmE0Rzdr0gICT6X59KwMVLQI2vSkh7ST+bLdkCgSs
pKv7vQl1BdaI1a6ByWcxzFgi3ZdqNXae8tSuZ1Upn0jTuLNb5PkeE0JlfCrUD3KT2SWd3U5b9ZMq
LXC5K6bpNH9MZwd8BQ2RJa+vCJ9Qh7fCulTZsw09d5RwqWswAjojarfm5q/cmhB/2lYdo269tgin
ZPPOlaukgc+hNtyUocOBx2IuLLPbpKXj2pIhgBv1maHbueMr9guaP8U1/Y1aML7R7nvzQGIF2hxl
yY96pn+o2nJZquI1ycJWCQvtcc7v4izqGjKxsvshu2rkvVUekMIGKEBF8aQaV+jaanRc3gF/lItr
LEnfDHHr5lQ/UKGT6s2qf9nm8zKcDOAtKndb2juO9xhzG6IMjY0Hu8lC0QWdvGFDITyHep6bDXOM
E6AtQhkLWYVTQtBFf19PrIq7aXj3SozxHyLxC8rS6q5iNvnS1TjtP231NbMvLlaa4qeTv2bOe548
qoiiZqX0bfY2GDNIFdThrshuOu2sWncWJznHIwISGXvBnD2p5uM4P0/WQ6W/aja6B0qp9DOprhrl
fhZ7SsSdoNKdsEuPpGZp7kcqUvhA+F1/LPatA1jFnj/EcJPXl0k5roW1A3iEMrOC3O8+6IwWravK
eCuMr7h4qYdr27lylXDQI2KIvIlTBcOldnaNPcCOnd2829kX+p3bRt4YlAtJcloG7BO1b66gP5T3
SUN7LT5zhbwxvh0syxM5fJygjfZs1/flXvV+dVYaAr0twDXwE8iPxLzfnCveg+4+Eb5QwbGSWZTa
CeNx9zYWT0tyn2/Ls74I89ZhruGgoUzlEzhtntcbWzx3NDtG79Hkg0NQRbpSpEFYC5PO9dc4YXiB
/959c+Z7JguKN0ZucqhjX6uOKyrtVSB9J1hrq27ocy9Hj66ty4W51X+U60tqYc1OHt2KYPC87U55
cqBQc7hNroCkTRLjaiyT1Jgb1Vodf0CvKw2wenAAgFO/exliIvMlp2GZbITDEooVfLcxwalLTYGT
Dc4GYTBBTT9sNxG3JZnJmTy3rvFGT/Eq1yck2OYtvbDeuN2wJOy7P5qWnaZUkVmMS/WmpG9eIbud
6eWvBfZBXzrk2dVDefG8xIoEAYs0Kewb/OYrG9aI9ttOQXeWSPGwn9q8Ymc3aHK/OvRUHfQd8Iu7
oeWyVZm7BJ1DAsGZo/4SDxTyzHioaLa4botONwoNh2U73a/yPaFIrQyDA5srwGXsLlK/MdaHzPlV
Qw4jkvYaMzmMNO1ZesMUuAJ3z/I6bVQHfWp/qUpypZedul+r3tlVctzTblfOow4uGbVUYHsEnzJs
ExOdcl2dyQqM072h4PlS3NX2VVLqD338ULvaF/qH+gRBStOQoJS1eYnJ3FgT24AflkyBSQbuZI7G
JZWvgqsESUhaUOBHj8YV0cBo/NCxrsZCZ/KJAMyv3Yl9xgPCA+TCdzPvSIvCCDLde7M794dlOEHX
9S8mM1O1365g1hhVGQuv0uZnb1H8pVa5G+I62eVM+BJUCZCp0Ra2+KtjDP/jpepNpI16r/tEQEEX
JCvqMHdM4pXB4blfuT2vCE8jW1cS366GcNFi9WYBV5nYU3XJy5z+/HJTWbQXaC8rDlujVmrMq/v7
RvdO/biFuaUmY3GrujeBzUL/wj5nu/mrGHCHtsBjDl5/T3p3Hg10IH09Ux4aR/G1pZvwRdduiITK
T+eE40OSk9YA1Md9Nd+Amu7DWH318hH/nZKPjLp58trWeMuJCTvKgQLTNDpGThni6LT2yQyBE9Nk
CSCvlfVmnNYOUSbxUrT2lSxFkYogODSpy86M8gmg9D6IIK4PYy1JPVZA1JjofSAGu4HTdTm6Dcz4
sdbtzbyRQNPxAwIdOiHj6Pe1NhqR2c94oFOT3L1E/UyZo/qDnPpdKxYsJnHzNsfX7ZK91bS0QETc
O7QeoWOjRZ8mbzfSVaRfV5KHQXOmwmpvMZBhhN4QPixWcnI9/nfFlOnMw8eq8gcrOgsDyZIBeBg1
5BIPpqzaelVpoNmkjqeWpGU/U4nY3mm1R84GKd5YBdzJnAn3X7EEBgiXaB3cFyjvzFVNvSvuEsQf
fj8ZV4kVCrO9K/P0xU5/Fn2OEU+gjFTkY+ZWbIT2iexSiJIBfkVuQjpdK11VqEjFNtla1SeJ1tbv
V3e6UtNrby7VKF+qPeO57uwB/cO9/DEiitoJc4EQZS/3kIIiYgvvZsG7mEPbnC+mlz5n9+NQz/fp
/CTcDiLLQlxI0dYcCrXeBhUPGo3M9MqrptLXnPm517eEJygoiEnj/ZSxzQB24PTEUgvbX0XCwYIk
k+9jLX91BXvF1LPqhUtL0MPbJGHddThpVUFvgZgSzSevAONh+diUANHsnLfbinXfm3p8IF6TlqT2
VjKMDEGtu1HS4sVQJE6ISRmfS5psm5TQwo7ZXK+C673KBMWbBWVCS9fYxW3cwRYlOdgMraWNFuzZ
tAfVl2TW0OHY3l5kBbgnnWatO0K81GLtFvvQZ5wB4sc+cpUIL92Pk/YLGyP6KJlIhNRKhqiQWfO6
kNdszLeKW93l/cjDXdN/pSO87wTNTE7ErCp48I3kR24lPCmp87xyKTbGeQC3gaN9rnvI0YTsBQSK
/oA6FWnkKB8wu3N34fozotmu1T7bx2O2d1RvPnYOQ0gi6fclBAPOuq6POkTalaAAVCdOdab8Fbla
oYHmYOh/qcMcB/W8AV5WqvoeNR3DEj7PtSYOAJs4sPnzlKF/q7TbzsYCKlyFDAVVPVm/TQ8V2akE
rSFLBoCpWc27TJeTSxJDIKz5MPTVitC8uhoMmrv6jGYjMbfZEqspTxBUpR6qgNK+KHY/nvP8nZgG
+mVDs/pN5lBADBt/Wr1TzOyqUJgZ69NIpGGO2BMfGV3XNiQ2/NMYScnsgGVpNok8CZgDluOACE50
txvvSyCDXAZoyXVZXIqy9c6dqA9zPkXqzCDYQPx+NrCmzHN2XHKjP3iuZvFtjw+ePcKApTl3Va3X
JoxWf5hg7OFBCR0XJgMas31neF+kfYaj0D55DHfrMiPzTXLlvGUKsnCj0cRwhTr4LXGJciWAPSyK
5LmkB2mn6gLAUOezp3doDdlPN6lt2iCcKKVjktpGQsbE+iUBbeEkyyVC0CaaxBJAX/1ZsO4Jbx2w
V9hJSrLEA8LlIvDKkol8w+iQQEHE3e9OI7SIEwnumlsy0LSTd6MnE54TkVnJGDYuMtROs94AopJA
nA5qaIK4QQvtxTAaIWW2oKfi1thNHT+HPntPwsbToFPc19Si0gZKHJPK6q08dKy9J69fyiAvG4W7
WruEte2gc/PgDrpuifAWUoXWpe9qLn+t8dQduvbOLcvrdpK9zzyZfLrOODZp9dhKp6KyaCkjUknq
cY5UYda+yuWmU0sbPyACDEfDeAddGatg25u7SZNgbUZeh0hGrOS1HUyKhxa8r24Yn3c7Z6DsdN4V
A+3jYjLBIkb5UXH1CxojY/eWewrRvIMWebNV+krW3C+zpD4cIi9NcrIQpwcWnA2Wk423FDld+4Sp
E99b2CnZTTxQgUPiJo61VTyEkVgjhjbm86EMWp1RiyiRC/HEeX/oO924ZCpDroptAZ4KR0HZHZQe
cv7sjqe6JjPU6PR6Y6i8L1ON7R2ZvN+YG9gUCJVMZz/vjqhfPyCm5icCm98MeJDgCZ0rUeYH7mII
ZMCz1gWK4XJGyLHA41Ht+XVi3IRNUv5MejrYuSinoJw+ekJeOKi4YKgMYkOJqyvpjmTBcXUcW8SU
yN2BjyYfB9Uy3wxnhiDvbJGONgrXsR/QiLR71FtcI83s5waGj1jNAfggcAMoMRj5reUeSBR8woob
kCc9zK4ZQiQLRw6HNupoueE9MR7ASWWe3dF3hjjyQff3CHA8PrSFOCtjibHDxvdgLAieERAxloOC
nHR385SriLMwi5jKkPtqFT94NO4Qv64BmssElCR38al44CbnXrwcwEhG527RThSnb3FW0bCyOFPY
RoaTDeYrxCWgjl+FWQm/VNU7MuuQE1oECsFAcMYkeyD/+AjH+l60LRowp3npVpuoT9s9mm3N2Y9C
wSQKF1ih+cg1N0CTHmkOcAv0b1m4uOICr9HY8/lctAQuSL9dakyXGiSmDbdLXVptUyM/xbh8eF51
RBmEW9NpvrwqhmGVRoL4dT4ONQ4yI391aOczJmrBZqfs558oHR7aKf5AJn4BadZFmCOx6izrs5jj
Jao18ZaqGgISifVBYnBxFD1MHSve6zENBwFCzKmbj9moYdKt7Q+QqM/UfwXA+hSij6HcrDpJe9Ob
bq9ns5Yvw9Jczduobk7Lw2KAoeXWanp11DoaAk91UqLCpuqJOw5a17ae3UPXwYOZivZaLfFk6PK5
WLSE1PpFZVlpxNLq2g4x077N+z5yJLNxqt3ZJOySIBrtQNCnFcyij6YFmX9lWT8XmjnM4ueDLFdm
cJYYQpMzFyL9jwbVRLS23mtdWrSzPVk8E8ISd3O2HwTNcBBjL97IZUAYNsmS0C4mxCpgJz00lBku
H4XfG4wPrxN4TarmXRM/ZpP9NgVnK9fmZBSSFJiUvzgSirx6s3JtA2Bzxu6px+sNi12WewIzIozc
PKtuLgJJodwnTF3UfL03UfOxl6KBgl7Vdtpz3xIr1UUy3ZQWOnWz3b5MQoeESE8w3+JAeYwzO4VC
0W9bBGVQqZP5jO07qRFDCcvmM5gyGZKhnBlqvh+aoTqkeh/ZQPaHRm/9hkgtP9fALGcOtOJ0b9W5
frQ+dLj5GBXYS6dZfCwO2oQGAqRMdIFUH6V9bFGy1kA4s8Irw3zcPJRpxNDNwgM/M9gsQxwFOlMW
xODwVJpCyU6jUd8MSAlJRU2vJE2FpkjFOdNaxEpKQR4osQjqlPqVJHairuNPsYolVDGEQX7K4OxR
nKtTVgQxqixAH6XL1gSy1YuLm7Xm0Lc9VHwkLUeGM/qZDr3D7WzUbiXy5DLFn6BcKiUdz1rBHDx2
EeIK5JI4PVbOJ659uA5pWJYnPSl+6oCiyN1dR59y/xiXjOKcVf2YZerbI/zNJEneVKPX4NA3JXw2
4hEKa6bGAE2jT6rHrYdCwzwoFrlLBlG3vuew38eMCs1G3Ldqehi5MVCzM6+qBvtjMYZnrD5nY3o0
Wj27ci1Gj62J/9XOJDZ5sKEDrYKihddkaqfOM9PAGTLJVuGOfmWmm4hbvqjbcAv1H3zgGMx2jHDG
MpT2im+Td9kWZYjNAudIPxzjVYxhpZj5Hi8Wm5OZPFRCq/yYQ04Uo3fTMt1dGrXem0XHHWyqnADb
R3xGP/u1Mkv67SX3mvlmhipwQ3B67ys4UUIUvBPkWNKVyqrPzi0pDnoaKaql3/WXRA7atSO+itWq
rienD6xRf1Qqwzpn87BtgQMaYaEL/EVAcDyLpGNdXlqjfmyEM+7KSW+iPgGzIvLeehxaPfTyE1/z
i7VyMCWg+3vdaIl73pRlaXX5/Wd//6QxGkeiDbA2oPewUsGTgYdhl8CxPWqzR8eUMyDARQM1e0Ze
nSIi7qeL3mESbeZ5OgIlvE9Ze1fuPESyc5Sj0q+oA8EWmDM6E21Y1LOXnopy6BlTsJI3QoOD2tlv
VpD0deKyIaXdsdWWX+D1vZMyUTmZThm2JV4JpYQa9RvhMKccJp6evNjboFzQHA69gf6WzOnfYlPk
Ur443ZUkx2OgfTNzEuNFLS9V8sjfMqMUDxR3nGx9aGV5ec3xrV+PaVYiV2FSBGIeqlANzVRLxveR
YS9e0eyOrLF7OYg5QoSJRsGBS22tXGU6GZtX2F1Kn4wAGuqzG1S4wIKMMViQp8Ot1mtPnm0+OZks
ImU+G/NsX5Y4rcN5ytqw09rV182u3M+jbAIkvbpfj68aDw6cs9bad1P2c3bdqwHc8kORr+8K9dcZ
s/RRlQz+KszeMsutOyFh5TU9erS2F1Ht9PUpjxkwwb67diw6I5XJPD1Rk6NHV/PYlDRfExjJVlOb
1/FMOpky6FzvyHajJglLFRv1bxRGaSLa5o9fysKF5N3lO69dk1eVuZBmZEHWswfVunZVlbxtu7XK
o3SnPXE6cl8OWhMkJmQgHb/NeUOmKWPlRaW6xfqh265Q7Q0YfrEUlMo+XdCEFcw7lhjRBR+ed7vI
9mNGATB58tFqVb4PLjy92UEkXy2eVOjBnEfGtdb3B0uo9kmxxGZhKnp0RIynNc/hAlSonPw0/CR6
cwSQsHJQA3VB6xaypaBMyHig5Kt643NtQAfLcqpgsYEBWazyfuwBGjXzgD4dxFm4eHP91lpY+0SB
srBh++zGocLDii+Qx5fSzwpLD5pXv32gYCmBUVi1sS/F+P4b8wCLsToqWXLqVk6YzIyT+6Ela9Ca
xLExMpzP4FoCpxnqY6bSElXRyVvsvpXW0crUrJ+//+G5pXlS2dVMiCxouB6qBRJUb4lEySHZT+RT
E2caLhlHpKzxhMh1AqO48EQIM5aBYcwApZx5B++1QkQI95B6fFBW+6oScTCK3Ag0ukZHTFjOroZ8
HVq1dqqsKruYGzEF9Sm2mSVnK7Gke0zmOKTXcT9m3Jsb8QHNJL+3oPIrM+VmEvdF2MFMui3hR3KU
YwMElehVCIB/U03imGES6vVD27Ifuz2pFRuuJe561vdNNQMMX+aq8TU9qw4Q765UzmHfMprxLD1E
VyhLAI4k1kHDsphJpDjKkPHLYl6uYnvar7ZAS1bk9zZDzm0Wqm7+gQW05Khdm/RHq0RnMjCgwRW5
eU1bOdTI0L5jHZ+SrYu3jLgu5gzactxkv9Yc3rjcVtfqEceS0nhGGSGHo1N45BVOtzJTxXWiJTTJ
CNAAJ8B0YfvjzWzilUz18JfCojsPA7Gz1UrlPHv31kRDxwEJl9ksECVNGWE0nLHFcOt0FmlQKMqS
ErW8MuFKmpLJOhVTcxYZDjF8Kp1veqyQuFOQQ2SpSlk035DLl1BlShNt5vJoLN2PKi+pAOO3HHnl
fzAy/q8YTv81eOmv3KX/8f+Gefr/keEEh+b/zHB6aMV/u/oo84+/QZz4K5+Yhcmf1f7lOpYB/MXj
P57hgEn6D4iT4/3L0nXVpVVFHeB4G/nkP5NpvX+5huVCubE1z9bB4cAq+U+Ik/UvTwPqoqq04zX1
97/3fxFutzGa/jd8xSYhc/uxdHCXRNx5qvUtF21oDSMztGYJe+unlGcng0S8/IkjvmF7/t2LfCPR
oJRPenzXbZge3Sg/JCfPBzp4Qt0asJ3+AeSiGf94NYcPx9Q2ABMgLOPbqwkHVFu/BSOBabZ2AJ/3
SQh+Mt/NJ/ZRHyfeH7BF2j/f399e0dyIUD8/7uk/kwKn/XfXwXFXz9j4cCrycjISPoLHawB6fuln
f3p/f+flbF/Z319t+/2/vBq+ylExzGoMzWi+GiImnXt1b/jZTgTW8S8L+fY/vqK/JtZtxJu/fXGW
qWuORrggHCHWx/bG//JS80oCsamjTlgHdKbql+z+sDT0f7yZb6+wfZl/eYWpm/N26HmFyU/uScba
uxd6I9gZ0p1z4PZH4seuAEuzj1+R2+6HcxP+8ev7xzPw7Wf4xv0RluwT6ZhtCKolQBF6gSl56CLz
Vrtb/TUcrykS/gCG+ueS+faa28/0l/eNAarSMxp9oXMzhWZYRURsRFxv/drHBbz791/j38FGrJhv
L/YNQwVjgVNZxkw6QHIn4DfxmDLfimrqmH//Stuz9W3BGI5DaMC2d2nIjv/+ttaY1tToYfMcbG5+
Sw+I82wiViLXx9fgk061vncZffz7V9X/8ciD2TLJ+DZ1Gy8Ce+LfX7ZKi4LGWrqGfVAetZ/imuLd
l9da0EVQPQ/NpXzpXhXffhy/miNjl63yCQhT+fc/xj93nm8/xrfNVGYJk6Wua1jMqk+0xQbLlz75
hMESwOQ4NH9AZ+nb8/ft4/7b+/621RlpKQVO0jpEoxFpAZICpKk1t7sd2m2fWMmn5EIM9pEx3Ylk
HXz4V9nlT6vrT2/7+/bHeILhUzOSuhUy/vBxN/kmxg2f3LajCVdl96ct8L9YZX992+a3HdAVNDs6
Z2nC7Jgc8lMeTXtzrx+yP2xO2rZsvn+8lqq622q2IXp9e0jjJROOVZsVy2rbGIxAhDJiSBoQP+Kv
PkPHO3EzHf709rZl8v1lAQdCWTJtVLzGt5c1i7gqtUZDTDzcM+oCofih9PFBN396zW3JIPQPy/a/
2IM3jOP/er1v2wPh18AYBG8TVUWgP1PeR6QBBkxxo+4PK/YblO73VvS31/r2pJbgM1SGzFVIgBdh
KPTmy6DYK355Rvv7+1PFSY0FPWoesYT84Qs1t7vWPz5atgddZ3MCnuB+e/maAlsXZLqEGf1XBvVC
TU5S5lWUKHp9HOYatnlpO+ld00ooLzP9UtMrplOxibFw39JjrGPlR5LJ/BlElXUkjQVrytSu/Z0+
egvA2bQTx2U2rEfJ4O7VdgfIvjFsFzwjAAB0j6YkIBb1fWlNHQ55Qe/H7R0u/8y2pJWsSdDa4zZK
7hUL4UyfCuLpZPPDMc3cDIdUm2IQYWVPRGYNHQT6SNsynVcFng1HYC0iliJ/WXhDYexaSHZ0fbHv
XHeFqqLL3h3OdJrbCe92ggWwMxXO3aXDBCMKzJOJ7Wx66XVRbmmyV0SeWlDMPANZVFv1aH2QnYBL
qyCzVfPHnJUyOZIlSmVtlu6A8gzSUJTTWm+hpKCC3PGfIQ/yJYbelJZa2jwlkrMjUp1unM7WorZM
BCxvASHHOD0Dl7HEB2QuhUPChIGVZwIHE6V5R+CZazg3DBht7FKig3EwQry5w4gkPlZdx35vrb1G
mqK+AMKd6fejeBSO/hxXoznedp7XvolqSDB2LGJrT8cGkhbNAw7lQ8UTr1NmDle07Od3wyS/jYzp
6j4eCuNxsKbiBp2woCpbneaWfMr1ZqlM5SF1h+IwSjOB0MBUDit8Ye7GwmRt1TMcmFxxpo0X2IPE
Jt8M/2KFOcuR17AVZr/OiawifgRLRoxrNelScWXWOPvXAiFvUwGYB+Xe7hfM9b7A8Broi9E+2kNs
3/VeW2NPTZ2rrsXuslZNE+oaiM96mLXr2OrWx3hJ5qhpuGQwvcjhc6m1uxuWmIKVqCKGG0OMnfDY
jnlVHkCjyqvGxWOKr1wppr3WSbTzcTVZYDVzqf1ybQcEvJbLgQwzQ22s0DEIn/8Cr9nnfLndnAzP
ZcYvPQ9NQ2ilZtl1iug1XRaAOKosUBeVENkFJEYl7AaPRIQOyIB+kFZWh1am9HcFi/W9XGpMp306
kXLoYuBbCI2jxnbdH17RI0BN3YIOU9sRRqKl2BLJp4AWNMWJ/kyRbmEBLq11CXiaae/PTPEXI8HG
DgjghssHOi+bfrAlE3E2lrgJmho136S4k9/1a4UQRq0jtak2l6GZDQb+xLZ2I2hCiRm4RQ2QTXEc
RD2Z+ZAY2cYfUVA09di7LhhIjJt40dZwGT0iwWxGqqnrNUqQ08/C1hQ3dG/B3nIDaQvVXvZrk7T+
rCrDM8a/xkfkMwU0kLRjpYv6VRj0H3ejbWhhLDMn5J5KSyuJy3MxfKXKLT7QVdUv3uC4xC817UFM
w6g9pHaKODO1LRg65egBolSYZTZqAkhPw+B0NQiXtqkkcfiqUc10U8RX01tRl84jZBOYDD1bAhNh
lRhIm55hrNB890fsncjqeMRJuRIQPlRTN1nPPbmU0yRP2TCK107TxeekKMh25mF9X8ZEh9SGbLCZ
BJ6zNhNwfgsJQWXIPpuOyY+IDfwcdasQR6ROXTRkln492xP8GB43ctNG57rozTRCGlhsyN4WkyZR
H+XRaHJxO488dgF3Q4VvwoJyu+s8+te+odfEEzqZUz4KZ1kOQBxxLXiY4vzUjnv4E/WEh8MU+KtM
y9dkfLP0Kx+FvraRkabMQljNb7SRgHgThoQsEz2Cp688J9moBSkXYVDD6qOWJ/KdcTShnF03nRh0
kmXpMmmbJstfeTjQRS7ZpXNyxsXFNvEpBe4WTLPRjA/YyEnZ0KXmHrPa1s6zVz92yybqH/RbUbvE
sGruCZ4Iyn9GnItBlyzOzS3zzZQVsiM923tbS1ZTpXtSbQiSfVZad7FJPBj9Vqv8OcImuk0xwJ2y
zNtE3hU9bWJHTrnnqLelZ5GyETdr2MWM5s1afZ3xt7HddhQlExMes6wIgo4L5WEczPiLickQKJr3
tWr4ukWpJFEzK/JhkChCxxjjNym1JNxlQ6ycaHgw1mVQFM6x5j5UWwB4O8f3tKOfU9RFaIGbB73H
bzGXlY0ktm18y0zckzYrTObdZlXCCXsA+TXE4JgWH7yNIfFtFCuTDqUucVhhGGQCNkk8ZPGCvbKe
m/Z+qtvp0Av82oWpiIO+KgxvmdYmv2azj8+Sw/N/knZeS24jSbh+oYMIeHNLEqBpr5bUkm4QcgNH
eBDu6c+HnnNWZBFB7MzOxe5MKELJKlRlVWX+5odv1U7/PKINpYGoT0GqQktK4aqPEFKrrn/WY+SU
1y0clBjwA1S0AeFmura5asLkQF3X7axKcduWgh3FWTOg7YEZ3AjWKg/67BOpkQZZzAkT1cOkPwX6
H888fBaOPkaoNnwlfNpXJwBwJvXPldWU0aGiM7NW7U7enhTKGCg7O+s21JO/Ir2bio7UE+k6DiRH
Q9F+nIIhQQFA8z9b8Zi9Jcik7WqUe3B2DVC+O0L5CagBuXY2VshipdJ9qzQ4E6hV/Dj29nh3xAwG
uWmkCKT7PBz85EVqOqCuZo9UkHzsi7emzVD3OZJe2evIAI2Gc6weyhM9jKEyA3QBHDxqOhiU8gaf
QB6zfhUOu5wdAijqBBcfYD291RxKN2Xl449qGFpc8eBh9/eo8NT3dl5yghh+9ABS0/aioIWTZGE1
FCqI8NItLLC0KPrCvX31Va9fxgZnojapJNuqAwGA++LZM7xroS10EuWH2h1cbYPeaH6wjMOEadS3
OIp+MvERW/sr1PzB12yMj6GL2eNK3RqvtF2iR9ysb/+i2R9ky4apIEhNVU64oFqd1hfJCYsUGc6X
jyUd0jcvEGo/d9bp5+1Q0191+cywZEU1bctCqFy/qpNJBtQTlWsSWmUfjeBxAMrU6/ZkntKdft0O
NVVQrkKZikrx09Rs+f2hdTbNSoS1qXIEGGWVoDXUTYOu2+0IyqXq+vSwYDRnIYS3d2f0qpUGhPBP
3HJ6PHVHq/PM6qGQvhyh5Z7G4LPhS6+ZKi29aa7fT5ehhVc4+PcR3TdqqPKBG/2a5+HWcq0tIhqH
xffTXCxNYWEwj6ZuiAUWv0H8VA/YGN0a4d+PICY29Kk9zY2/LdXFrpci8HKHCqqtawblYWFYzWAp
BtBtgJ4qpk+7PHiLUOwqtIUVP/PKvoijCdXTuit0wO/JtAcVDzMgrzK2KqwuaqjTxlM+M5EAOFfy
B5Bmt1fN9XPwMrSw/aMkrpp8akHn1l2qvhWkyuThdghlYRq1qYZztvZHYICRrDI87o2b6ANeQIkL
G9cFwY0qtAfp+r1MnNreQuDr4tDl4ITSKmobKrcwBjdVo6aFefqNSu5q8Gwv/nZa2AQzO/x8sWjT
n5+NEjaXImUSweLxryQ1P4Fy//0/jmf6mGch9K7J2tM0nmkiYXsBEVshJbDyn07Pwy59Wwg3k1Au
RjR917NwvaWolLUkWgbgfFcgoozHMeszzMbq4L7ueuWh9BVgFHmjIJow+gA2+n6z8COmrHWZOHXb
oUxhmgjSQ/8XvmEQtae2COsBt6+V/M14onfqRQc+4ySNEjerdt1tQKX/OLrFdrG6eP1NDZkSFIcj
T2pdF7M2SQgqYBHxIno6fW4ptYVfjh6aOVvl8bTtdz/hvd9PVcb+E6hUjF436pv17ERLc3C9SfkZ
dM8cXDIMxxDP6DFJfGQkpIz8AOXpCSEMF6rDvj1MBzOKJHfG16WPr15//MuYwqZ1SuuIyHCQu0ji
wo/dKBuUPsYd6K7oBf3EdcmmfaRkghHoU/RkbbTX+m7h01//BEujOUjrReNo43wW1l80mj7erBlt
HlS8Hoi6kh7CnbwzlxLwzJlyEUnYu6cyRKstsimwHGzq5f1d7YUfmNgVWr3rhVFdL+jLUQmb+NSP
lnk6EstY/Z2UeudFH7YGsqku6syfodusJypq4SmFF6nuUglQWRqssK3r8BToyolpRRbJU9f46x2M
R2srHSLPXprYuQx8/gmFy1wo0wsACj4NtnODu3rb7pL7blOt1F13Zy9M7XuZ/TJXXE7tNPVnCSuF
z577DQlLsePkPvTx/QurgJdPo/D6lmMfCaCq/WT3kJd5Jj1kIdoBWpb/zoPihScSGC6belvqo18T
5n3+oqkKtTJsRVejrryapVxtJKlS0K7CbT1LLfBOfkXl6Ii8zDDCbClN/SM+I6GrHxHDU7CafQvT
Cf0wNv3rSStQwFKM088eTwLETLNyH0z6anQAkYmIJOkvozCdhVm5Th62Rltb4foCyld+76CcTUqO
zUcJu753AwWMF/B/INkVkvMLy/r6S1+G0S7nvjKboUoyo2Gzdp9Tl+TYr3vER3CwXVn7/zGYsF/T
3MrNRMN3sEDkuKnoeKU7nNFUzSvQFvCtJ5xwwtOd1Py02oXY10fC5TiF7UvRKJFOmQyhpo9KerON
7Un+aC/dma6fJpdhhE0q47odpYbdM53BbniwvxtvHoKKGN99Rg8JqfS7ZOMgV7ICjnV7cq/z02Vk
YcuejLZQjEDpkViRXLWEA1l8N+pndLzdE7ys7vPtcNNALvfsZThhz1LBxzM75FPKRbTRhxLR0cB8
428okbSNV7eDLe0F4UKvKeC9IGROQC/knguUwuDO5sa4EGYmxV4MSrzQo/bOVncYVLyPdvlLuIFm
uDW9/Cn4F51tsDV4qZhYRymWqgtDilogaYqtFW7gGF6MlYEduXJ0hBiWLywMZWb2LFM1AUEY/D8P
9Mstjl1GE5mIVLnQAJFSlD8baHdlb86DvUqfy6f4O93n7dJeV2c23EXUKfGc5a8wKOLjadrrA6SY
fOX8TMdV5pVrap8eItNcBdGc/hLuYLy4KLCipLlXXOVT9qAuHGZLwxcynOPLAVxWfgj68WjM4D/h
aqdvtxfozGApRRiyZXDVm9L25WANqMaG7fM1sxCqvVw+IFa9cK1aCiFkliRpk6JSstqNGhtliCTH
csHwbg9jZlNTTFJt3scAkVidl8MoK0mptYJhhLDacQMekLxo30tsX24HmkmTtibTmTY0B8t0VZgv
x4+dzNb12u1i5zlF8x2hBAMxNutN1nsoG/748XbAuZFNRQeQVboONk3IjpovnY5RhG+U5XzSEZA6
nlCstcBgd19vB5rbbbbOBII/0mWFa/DlHKZxaaR9Z+fvRYGU53Ks7QxtT5PPWmMV7CJy11Lm3Prq
biHy9QXRPo/sCOWIZoj1WoLG9v5s1teY7L5ZLgArV3peqrC8fyAh/V/EEnJKDVbZhqvCB1x3bmeu
IDa+JnzFbfh1vLe+mNSS/E2DD84a9b7746Pidl7zXTocD0vv95kXzzRsOq8kUg3vSOHTpnGv1ePA
sKcj10ebUv4MYxCOxot5YBZewqdkHX6OnpEw5FWIotantvqOi8V+YfqvN6ilE583DwVQS3OEzdNx
8xwxLODol0vA30HlPFbqGLh9BRHRDyY2maq1Byj8JgrO0IHK6YbZOIP9XNs14IysG54Kpwj8hWNt
6YdNf36WiQsZJcBySk4o/1v0NoAw+Fq3dMpMw7tcEfTxKcuSPywbC0dh3Q9tSNn9xA6rXfvFPrT2
Kt86Li/tj/WvZBM9SfcL83194bkIKB7Wee6nPiZlNS9d9eBvm488u1zQw2sQCHtlGz6CLN+E3+hd
LmHg5ib0bKiasPiVY1THKq8Ct1bAhNLyiDFYWBjddYZkdLxTDI1WpEMN4/KjVaoBLgki0/sG6z/i
NLxR7todLVU329FoXUEIQ752+8/HdnEFUoTPGGZgtlUYGe5gOju1aD4eo+Hj7bHN5OKLl42Qp9DT
AI8uqz1eV7yeqI4c4e70yE837eZ2pJmj/yKSMInHkR3ZWtNgyt/HPvPC9Bfds4Ug71NyufIp74Df
AzVIznfEyjZENiUOyqR5z/jW0+CWBxmBmUPo4fdeuGO10g5YiQGeQTNrtYy6mj7JdXz8WjGfB64t
gr1SVfZ97Vg0blcho2vBm25eEuOzSsnLfOwhT8IIvD2v6vVmn4b8J+T0ic9SSmYpRaYi7YHKVPCW
BcqrISe/IlPfZEZ0KELzjp7yo5l98mPMADBXXGXBTzqNLnqBcVhsE8V85AAddtGkOjgguPh/sl6q
cf9lFGOcrYN0PziLcLGlXy2cFEqfHBGfIYS+1Tzk+vud+rVdO/Q7gnClgM1ZhjxfJ6nLiZr+/Gyi
YsPIjqVZNm7r8QgLUPlaOYhfbRNq6BD9viGhto7dTPUM/b8pWk2X7FtLQ9jNrW/4A23Ixm3K/nsd
qq8FIpa+Uz/mWvYrDCByBFL5mEKoXMdIk2sjOu1xvrRB9JlfMXXqOKX1adVM3+VsEvQ+tEHSKGwQ
6xQccMuxEEG3ohX0An+d4VXgmk3JIjlVCgh0S+22VSwFr4AQEi+ri/KTIx/HnZ2j1Xp7Hb9f+8T5
Of9l0y8/+2W2NFSyg0uvq8P3aorh1a8w1Tu2LzhXbSQM8XSkfPQGSSSjfvIt7TNCpjsnLU6rJMse
wkx77LP6pTkOh9s/bCZxcZOg3cjVRubVJiSuZlQCs9Vhr8rSG+10tJ8+FNBlbgeZu6peRBGeaHWt
j2k5+jXsBvSeVhOI3PBOD+Zzyhk6cqqtlpGMsyNjRPyj0cAWX0r5CZ+LZpBqt4+rT2GuuyyHckV/
pFwa3cwxM90G/xNJyFFmTvfK0ZTpiqp9SdD1AHbIpVR9Bpgff8jKtelRJene1Mfs58LEzuz6i9BC
okF0KCpBa9ZufO+8ts2WN+8mOMjPE943Bpx1OFGnVtzYlTZLvY8ZnCqVd0vRFYi5PLDE0wh5u8oI
k1Ptgpj+mNC1S93kJfmtDZvxQ3oP8pc6NaCJYgNFMtzeHvjMRic2iHac9WTdEE+iTnd8TDno/TsK
/R5EHVahjHrj7SBzh89FFOHD4pkdxUnACKe3hxO6Rb0J7A283ZdsU+3pw/KVqWJCX80h1CGr7WUI
Xpks5qVn0OxiPhuv+J0duUZyCpvGAXEowKvIjeEhh2Lc7REvhREOEbMqSnzS0Kjp9d/5kD9rTbjt
46XjcSmKcFbIQR1LZk4UpKJWiYNos6Ij4Z7+b4MxhNsftk2xXk3PpAwVYlOJP1eISOAgALrx9qzN
L0aYVNCOuEK/g//PcrvSJqqKzVLtnpRgL6sAVOv06+0QM2QYNpsN0Yhiha2otpCnJVBSfZZyspkY
8G6RFH1Aag6ar8WxPlHEli5e04ISzivi0UyUqZtcw1F69YgWSlH2bhQHnpSmv/SoR84BAzg7AJ2W
LZ4Rs5N4FlBYeo2agY0tY45usz5INc4oqlUspUt1blQOyg4mN1hQG9PKPPtSDToFsGDN6ZIUf9Td
2At4vdmrqaMWbJZYdjO3ZUc/CyZkDxQjZAeUe80lMNopu2gLe8mVd0upcPYIwO3NVDVdA84v3HnC
DOPt/mjQ+cWUfMzSx0hBN68bPia45KQ5AGAo2c3Ckp/dwmdBhetMWJwcoz2xt1SpPX44Wn15N/gS
On26PhbewtpfGqHw1RwbGSQT6jccE/gQw+fkDquh/U/usdvx8DchDNTsqlh8oi6NUviCZmEXZoFf
h1vK5gcNpSSerAgnLuztuZVvyCwUvqBtq2KJUoZmj/cgw0u5mtvWJyDACxM4JQdxMwPiMzFh5n8h
f10ue0vpBpBKRPgbFhKuMdrYTeirYWe6C7Gmv0uMhaaaQ4EGtq5uCbHkKjwaA2r3bDG8aJI7WqOZ
h9PsmoUIXjrfZFt0qW8HnZvB85jCauw4GtFMYKcZzWunodaaKZvbEeae3iQMqLIWV8mp7HQ5hW0G
EKYxucHKW+O4tn5qXvsxnRLIA5ZL22ZF3Q/jj4Pm5k/ZA4/vhfDzI/wTfkpsZ4lLbu1eblW5cY0n
f5t5wQtY9eadv0blycWX118Hb7djzi3+8xELH7I4yq2OOB3P5KpwHcz9+jUSgLdjzJ0y5zGEDxdo
XXKivYfNhjJ8aYvgcbTttzrUEf7zjuvbseaeYHxCqiYalXlTlad8fTaHeaxFQT5aWJtuq31zDzxq
Vbz6exgo+9bV1mgKbdHjWey/zX+6/4R9R2Weh7WOSFLBxnOl8U0G4BygTHZ7ZFMaut5yfyIIa7PT
QmQ2jaxHyC3qXVJze6+VKs4HBe7kRVQuQYKXRiQsRi2uYw3eBFxZBF+wB5cmXPoSYfX69HQsKPwg
b7FCtBUxZ8ErzMt4gh2r/WkdZ98rJPikHmV1NCgUGY9vToHir9sTeT0wYpogikE6G1BlhYmsywCO
oz0O2Ojpbog5zmkRoXe94i9DCHOXY9MijXiUTJUhwCbH9cCzie38tVxLcPtaV6FxOa6c39Eiofp6
QxPaUmWkFMDLmeL6b0z4eoWMjQL0KVC/mGkhF90bC03QmZvqRRhxvSNXlAZjZ0909WZjVRvdHe8s
t/kL+9V6FS6jlaYZu1z9aG/yAEXIgCI27jiX29ocozwgOU3YWMS8YRfunLW2bb4H6/8GnTXz/RDx
NaZe+vvTU4hWqlC3O0xH3SPqIuFQbqwu2RgwDQYEef3s5faCnEHGoouva6Y1YdBJWUK4GIil70QK
kG3d0+wtGp7Vuh5dul5edVe5fnOAe6etZUD3//zJSf1sAtZNV1jLFHEDVWCUEiK1g4s02Nq3tmOB
pJu+cMjMACEuooiPNLTv2jrvu8Flwa6Tvtn2evvR15x9b8lwiB7DLv49HMP9qZXeKjX/cHt+r7uL
JognA/UQIPeOTEn9cvHorXMC4o+ijf4gPYVb6gmQCh+zDXyhdeehaxn+jDfSe5EKjxv1C2AiAAz+
W7AI+7vmWQg/RXgA2VybrC7jp6A9sB3W8UPj5aS778kOwTZKZXhmNXcwA5EDPqB17/kQ2GXP9ODl
YaP+fHtirgnrwq8RFh4M066xUgeK00HxdNBaWrCS9+PL343l5qu89Fq/yr0XAanqXH6JSqliM7NJ
G5KEEFcn4YW6eAO4yoBCDCG/JzUQorjTOel/Wk/Wl/ox3eG90q9GFBlfTAQL1yNESHm1iKi8yhpT
YEvjlo99qHxVi8xCU0dXwmSVfxvJh4iDVxvIf3fajjI93hh0L30HI+M10jKL79DrQp0QXXjGNFAX
qI5NGfmgH5ChPij35dbetGsIxMYjnsQExjPwhe5Ntditnb7bRXoWggs7rPN7tARVhh7v88fMa3cn
L3tstss4J2V2BZ1NsrCBRkQwY2R4p4MHW4ZfiqdtsM3bKIduY3oV4NWlDua0B24NTdgj6clBTPzE
vMpav878EtP1fWoYW8v0kpMX4aasDV9v78uFMYqHK8xsKY0HQh6DEU2rV/SHV7cjXNfqLz/Ye8Y+
u68ajlQcKXRNVJ1oZ9Xr+lvkFj86tGpdPNcPlOoQbR5+/I+T+X6tOAurtMFYn06EjffNfoIBd164
S70lEMf1iSoMT3jWYGicmGHwvkryzxRQ63X5Oz2EvKYmOGpdrPy3arv8CphNPX8W5/viPRteCJPV
kDrCFtbROzaIBlJWoJq4Wfh6088X1yRvVPAhEMls2sSXaTRE7RNFDq6wzYYu271ir0JvGhrOvZ9x
Yf8XHBDm8zygcKHNkqACYkjA/vhJxpKqNZztYLFWkDQIm28FNh5VAI491Jbec0tDFb9kX0aSkpJZ
5GLtvGqe/b1G6aneWOOOYxqNoKWC3tw3PB/qtDnPvqF/qpFKnhTzHL/dY9SXfjHKO7+Ku1+3P+I7
oOTWR5x+yFmgUyNHBe5T7PL77qX3uPXtMJhNdvlj6tYkMn+NJR/kNjoRqOc80Pn+OZUwJzpYNLyi
yExNYAk7f1WEE76zcIiokN07M+Am2tYvI0ZBgPZpZZeJpw2vKm7HQ3FayHXz003jDGS6Rn1TWMrQ
AtgxHSvLH+F4WrGrYzCUjV9uT/ZsQtB4av7/MMIC9nn1nUqrm94P6aOUrhGG1T5AWt4gAYAxqYc3
95qhRpuljLc0PmH9BkWqIUrYMz460nmD2H9xp2tPt4d3VRt4/2x/Ries2T438ZPJePRVPSpHefgW
yG10Dw8t8hBbX2gmzx2I51MprFtJd05lMj2Oyhyo1OkDZrZrtf9kHj/I433VRWstWbinTj//eqf8
GZ6wKs029EOqz8xh+bM+PvsogN+ev6UAwvUly9WWEROgM47QNTDazLrt7RBL60C4txyPiCYXqAS7
SXZn2Ifj6Xu/9M5ZXOTCVcUIelNBLXs6FvLvcr6tv0FSW5c4u6QyunGwbZYvZAtTZwk3+lMbBqD1
ianolDmar5MAw+2Zmx+WrVo6emrvRZvLRFlgyNNqOV8HwXCcVL5Eu+ETZgjJw6BxXSnVVXefe5N+
9WJrYHZwZ5GFhXcEb5Tn08Ir89Q1U9Vra3thXVzXnKe96zjAHBXTNOA3Xo4OJ5whzhsSIDz7dhXv
i31v7x08LyEAR9vir+x7/qwoW+Uv5TOd/8UW4OwQz8IL6zIZudKqOE26drivG9xHkF1Z+H6zR/hZ
CGFZtomOAHTFCCfQUv8x71xAMet0r7nqm4IN0GLOvS4CX86puCiHY4ry0Thle2yC8Xb7YqIHsjq9
jG/VXXQf1165z+oVmLZdttb+TS75M1pLONDa0o6byiR22bV3iK63K3lyh1iY0+lvEVMiLFhKN8DC
+RchCacIvvgyElGUuZu9cYeAP+ULRI328eFfvWvPYwm7wLQrLTUjvp986HEJBdnz3fCUXbL+efzu
bEMb4u1/o186lzExT7aojSnI54iUXwmZi7zPWJlo/+79gLe0nL4klrbAsbrGf7BYzuNMO+TsHhb7
SV77U9bsKNPmH2r6ZkhDb9Xf/Q9Usb4h5V/UK8iYG6wlEYjeAINZOV/HhTNumkTxg1LXtKhIW6go
iDgb00gkxNQQoWhTea0Y38b22xB+N5IfCwtnbjM6tmwysbruXOlqSLppoXLLrXPSGK05rHk+R+sk
glE2icLKO3kJZDCXYRxHpsIJdgr9QGFDxGkIV2LajEViU3o4rvvi078Z1FkI9fITOhX4kqxjqUxc
VmTo/h7UaTMiOY+owHLXf7Zydj4o4VpXDKWNLNl7xI6rHRYvq6l+ZoHCrNO19X05qc1du84jCssU
SoJpQUxAgrY+HVoIB2V/ZybhU6th8lhr0iqtj5+Htv/r9tzO7EJYJ/DKDMeUoZ8IyTuxelQx6gbV
Biv/MiAuDoRng1zQ6+0w709WYf1PIs7Uiam6E0lYJUjxRXE+oOcxgWknant7hx+7h43jU7Q1SW3F
Y76J3cAz1lxjvKWHzzW/zFT4xwZmZjr2RO25XEJFSut8nPREUAfkLHaV3aTCWD7QRt8lbujpG0zs
9z6SjFjQI4abbygg7PO329Nw3VcRfoZwHLemCbQo4Wcc91girHEmmXRT/Vdpq+7MYLUE75vJOhej
Fr5unti0FLGUc4+YqZR4Hed1tkWDCH29425haDN54DyWLdwUZTxs9F7KUcbYK565LrfG41R1V59w
U+D9ZX+IliZzZstwdNgTQgG6InKbl9800E+OfjoxmcOhuU93wS7bIE+FLv0qeHHcZF/ujd/th/JV
vlu+V81lCEUxUEydsJM0roQTum2zjlK3MV3GFW/cI590lzxUd0ytl3uBtF46pudX8FlA8ZhG7pLK
KJfVulpNjH7Hk576TbdVPx837Ru+8tBPx8fwyXFPG6S8Xhxjk/xcrpfOJQz6c5OQOqcMbcjLSVeL
PEwamcyomIjylD96GSXppHxZWE1TShfzxXkYYaNgUTQEJ590iD2rfgBnvMXb7oO5UnDm+S8akLOL
92xUwlJy5MLsaoNRySYmZKn1TdbCaOlSd3tMNBMup640MaFNHJYMcGZkdtPD9HxrDhOepvuxlPFm
vxMdP8NSJ9qwKKthSIFUBQ4XjrIfV9zCkDpAlroJ17c/1FIY4djqKyxqg4B3L16D4Hi/J6ejqy7V
P+bT5tlghM02ZJWSqIVGfdILqPbiLuGV0MXAgwcfFTfxhkUSwtK4hN2GOpldh9P2xtZ4175qd8EL
+Kd7e4Mi4DZ9moyiF6vn05q+WvNnoxS2VpriTZTKfLJcsp8pKESrQmU1ZhjHpuP+ZHa7tF9M2zMX
Rhjlf9aJsNFSvFNQN2Cgk9AWR/LKwpeEAixSFzg1rmplvbQyZ/ca6AUHJwYce2ThNgeI1z7mFkVI
uAxPlly+pbm5cNue/3p/QgjXN2rqgWHGrJcyNlc4OrnHMV2N3RLtbimMsPitrC5HxZne9pi0rNA5
hjFu4tsTJvYCnfs6kmri9aCqmmNaPCGEAU2U/FGrExgenblpqmKL4ecjftpLOer62xCHBxM0a2Wy
XxDyYHrMkxwNw961rSH6VAZJ8OScTHtzO2ksRBEbYPZptLSwAsRlOo86ZKq4/n47wPW9R2WaaNFO
kk7yFe7IGg1zMO2C57NEz1Bt5AMivC/9kKV3Y81z73a0ueGcR5v+/OyFqcVdZUcqunhFjxqq3L7V
qrXEyp2pIyFhyGDoCM3JJKlVoY5OFP19eCCOoG2KV5D3k+hEDW5lRRrcOPt2q3tHbtHSx38+xPPo
whBTP8tjSQ4HN4CBz2gfpdb8fTvETJJXLVXDCIZA6FyY0x44m8awL3WdT9VQ88i/W94EAcL1NVpV
vM6XFZpmdtR0MmqTAoN53c23BilGBRkul3p8y7uXQsZX9PR5YUgzK8M2qD7A8Z7QTSLZPK4wN80b
Y0KPy90n+5AcpldHcvRwCqMlsUo3CCb/uB30+hRRbYMdDHeO1XJFLLeBEaZWKdOYxBnWsvbqaN81
dfVqh9ss8DBtvh1uZqtdhBNWhlOEiTx2NHeMY7zW69NKCZ4qGTX24F8F0jVwYhoabWKdIajLTlIs
xnWK0IVDN7jitpHHuAj7Cx2Qmbs9U6jpKLEBXcSYSMiCzknHWqxoJucZ4M9o322nVxoUzOPq73rD
orXEdLRfHv0XEcWKpopmOZrPZMTGG9YS8CUAHdWKJ+K22cm47WAR7h4P/lry6Nsv9bBmV+mf4Yol
TSdsSMcDn7BLjV95lu7CWv/HB/Ll+IQzP8zbXNOPfLx2fMzUn4X2NTc+3V6I00e5NYXCEWlVoVQq
poq+RKf4z8pQ1j+GMaj/Civq/KCDap5qSoQ7rXI0SkxlDan0bv+CuRxNNgGBJtNUQKRVuMBNVnba
MFYtEH3/BSu6AcZZ/UEtKR9BM8vXlht/rz4Hv8IR0CjtmkXV1LlldP4DhMtc5li00kp+gNWsC1iE
ZbmSv5b0737JrwiQUdUA5hsjY7IK/7lwDuBNjAk0kwKnjpmHMP/IIcdjVyatK5nfnQ7rvsBeyUvN
ovkB/gkiZJsi15JqGAmiOHir5x9BHSI7/Wplb35arm9/zrlEej4g4TzSwsSvDPxeXMN/SY7hl8jG
5ipIvwSJulY11LvDYeEiMXMmTQxe7sbMoHmF+6CFjlxGEjM6U99XGSZ4gRJiYFwtcS3mkvZ5IGE7
tkVybJLs2LpphAN1Vh4qx/5oFfm4CvRg4RCc/WSYymAr4/CiF5U+wkwqbP2EC+2xevGR8pxk+Y5J
j9sL/85/3/5os1P4J5oo81H5rVbqIdH05FW1nnUJp6Qs29wOMpdq7LMgQjET28/Iwc7y5AYSvLNB
WmXlt9O4zUONV/awcsZvx95YWI0zMcEsc5UFxgv1TSx2IfEfh2VMsWvyAkoPDdAqrnrL3aBpmwpp
1OEKRttpAgxfse87XSoKR89oGD5YX7R72GdrE8uu4BdmNf/uGgY0GT4k3mv8y1U5KQlCJyiPhGvj
Q6Bad/1oboKl8vPMGmTiDJIyOlXUWIUD3fQdHESyunePKdCiHjWnMCt/YXiTrvschzkr05d01GYW
IkpVPKJsvhjdESEd+l0fKpqC8wLWoJjDOKs4gsrd7W+vxJlWKJVPLkSgxOCEXV1V/Dymb1IqLXWK
fpO1a92dbKn8TQX2pfOw48JoDWTKMq1u7pKEogdKSnAsUOkWQWpaGvRKl/PG9j8Z2lrngAtxH/zM
ZB6qD+Zd5C2dbnMzeh5QSFqp2WP6PFAeqZ16LcE0xoABKc9FhfWZ5HgxMOHLOfXYyfiXTC00/dDs
KWVjQ72ynydBrnxDu+nJf1vGFs4gXyeFlD/zKRxtchQbcYJ8DpdOiuiR6UV3Rzh37arc+K91Q6p2
l/UV5h5dk+oxpzapBSX+aeecPbr0oe5MJ/x/DYn2NfQmOzPtAEjUjZ6WvuD8mjEnXTVaoXR9p098
Fs3B5GXwR6LpWx9Tx0ke/IiRm+ts2618FzyFC83f65st/qEWzqMTrgQLUCGeXkqAYCcZTzzGAb4H
loKvurUofX6dM6cw+IpN7qd004QVk2R1VWBQDEn9vrmX3Q6Rls30eEVK+XuLEfUiiPH6MCAg7JWp
CD95DQj5TFGNVOG6S8DAPzQlBic+NtamHx1wTfk5Voq/CVvnVzFiMnY74VxvjovI4kNFqSwfH3Hy
dTnomxQVgHWNSwmoAUtdHW2wdrfDzX7APwMVnyZJZHbpUQZS0pV4nUtPWrRwO5nZAJcDErOKX0R2
P2F6h5eW+qe2879OeibdJn9edtq7vlJOwehWoWViQeEVvpt6tJLMUVNSi3Fq15qu7+Iu8nSIBDij
rMYEB6P+WC7cVq7z5kVQ0bawPplDYLQI80e29bEI8JWXkS5WGmtJQmFme0+RcPWgsgLh6UqtpZUh
FeosDm11ckeQrYpMf1NfWdthXz3Q210Y2fzq+BNvWqxn6QTzFynoMkbWJ9GbpOX25ijrS5fya8VA
83JUQopMta7LwyieErONWpU7Ykbb+xvEAftVfih/Rw/BVl+9d3EiD4zkMjZgBiJ3+ROEd51SHbVq
bJlY6HFbs1xZrWd+RStsXTxq6caAJOfs1S0ggXIJ3TG/Yv9MsbBix1jG089i8CmOYYgrFetxKD3/
5G+lXP5xNMJ23ZqLQhnzS/Y/UcUCcdDFuYVF4d9eEkrNS3aqBmImb69L5CEnESzneWmoS0GFW31/
ypMwDVhNY6bRPR3vgUGsnDB3b6e0pTBCwmmLVsJWiDB18MUCcz05aGm1vpA4Z78bNfypyUIhUGwY
xHg4ho7i47nrZMa+V46hmyVh9ZiNSrYfZSPetHkQ7CTfWBKjmrnITIcS/GyIv3TlRc4hPsd4aZVI
3/celaz4V9jBjgo31lr2dHs3PSOWd8j1BZ+yC8YRgEi5BnMVvswESTSgEAt7082q0bPwdSuGB0nn
rj+8BelSnptpxRMNYRXE897lFoVoqKGB1FGH9p1dk7xYb/lD9Mn8FT209Vp9HretG+7sO8XFlG7t
ozm0Mj/IyLo+Fwv5b+4w5v49KeMi8ULp/HLUp75zQu0k84wvI6/P003goJsQpB5Wg7cX7VIkYdFK
+knqeo2DK0b7XWrHbVlZr6rhUzL0X26Hmj1Fzkcl3KbC7uRjtYu+/5TsJkncovsl79P9tOvryGv0
TawvTORsgoWuqFn6hGG5uihaFWbqhc5M9soqyp+jbKuCK93Ua1RJ18XnWvtlyFsav56z0Ze41tNX
unxxc1KCIbFVviEXSCHFRnUZRk3JeDNMiA6RH1VbVR2qz01uld5AS26jj2byl9GEyj5yGueDxAF8
X0tN9uv2zM9lJvzkaTRCMcc0VlhOfQ831y+wjOjrdm2nH8zoQ9eZC4lp7sw+DyKspCJVAzXPCXL0
P/XJy3GJXDeX+M7/fmH1gPzSQ0xGAQVlr2Z37yTY5BXKuhuebQPTPyQD/8WkmSqiLKYO+1isy1gn
xe71nMwTatyAe/jytr0qs4WHzGxSNf6EEdWax8p2rFh9b//5W/DGWGBTQ8N+C9DYRv+irHE0k/rD
UmvgmtrN5ec8rrAmTuOAAifNZtc5rfzt6SV8dZDaiCOAl1iXvt2ey7kszvoHJwg330C+4TKfyceg
sYc+oBiU/Cx9H0/XYZ3b1eoYwehteITfDvd+jbjaeSgOWCRyC+k/IV6JxXpX/v3kbrnUJduT192n
3jKLYtrCYiBzkvyS8RlDY0zY4maYhPgLvldpzMPf/FnV4/K/sBavfdL5WmCMeYNiSY8+tLj40VQN
khgZYKxLS9fJjX7fhVL8sfPTxDNqu9BWSn/K0H4douoOWXVb4ogs/WRjlmkir04jzou7MUL6dF0V
uf7swwz8gF8lapuNVq8Tbg/Vyj9WvbNqRruJNmmZFflTU8lGsJSTpx97NWkWhH70sBR6tMLSC6U6
UMMBI4ITdt0TpBCc5lOy7df2CqOKpyWphLktBhSWCiGyYlRYr0ohJioGlUSPqtpkeydfFV6+ze4m
+yXnYO8K2M7GfmEBTslOGCLS7xQJdQ4doB3CukjHY50F4M5cjIm844AEsGzjfes/quj1ZUOymbyV
DZ8+YF9sI8P6gE/vwpqZewBjvu6QwKiNTsSvy01Hz13L1Yy2+9FZFftJDin70ay0rXaYkFW+e3vI
MzvhItp0PJw92aRAbUZfGhALyp9w3EwQuc3z72qGOCOmQRXyznR2b4ecySoXIcVd3mSWeYymYkmP
T3d0GpA9zovHwQruoqS6g7O8ROCd/kbxsyJNRx6bqk9o2F4OEmp3bCUK3dy6VD86YbcNi8Grq/Ef
g4I0Gt4O+IWpBnuFqaaNqZW+EbKbT/d1m64r5/9y9l1NkuNIk39lbd65Ry3Ovl2zA1VmMlVp8UKr
6qoGtRYgf/05a2enqzjF5F3bzPRYK4IEAoFAhIc7alRr/JnfzZ6GypMGnQdwm81NNJc44KZ9MLBK
wKB1qvCg6jKCsiR4pUHmhRBPX/HK3wQIyGtNm0JH3wsc89fJq4ROADU8gBmcsemTF8r+hNL8rx/s
f9P3/Pyfhaj//T/4+Y+8GKqQBs3sp/8+hD8qsOb9bP5n+mt//bGvf+nfp+I9u2mq9/fm8FLM/+SX
v4jn/zm+9dK8fPmJnTWgqL1q36vh+r1uk+ZjELzp9Cf/X3/zH+8fT7kdivd//fEjh4uenkbDPPvj
z9/avv3rDzS6fNoa0/P//M3jS4q/d/1/bv6xyTP6Dw8//O3vvb/UDR4hyP8EsRaESUAAhIrMVOPu
3//zO9I/UTMEjmVKORo4Lv/4B0SNm+Bff4jiPxWQTKL5g0chADc/+Lk6b//8rYnPB10+uJVNeifC
H//9/i8r9Wvl/pG16TkPs6b+1x9fbYObyikoLeN4+2oTPA3SPqg63kvhDxOqQFv44dNM/DnS5yd/
3bK/njyztm5AO3gp9rwnIIs5qty1Gsv20Psr96cZIcOv589SVJ0GedEYnCUefWkBRXzrO6t9bu+q
V+XAQ+sdhIf4IFyNH9ZS318d7a8BZ95O5wuIDQQt75V0tEuw2qrGm2xATSK9Grk9B+bZsHu/PHdL
qzL9+idfDja9UvRHDMXRY1OfNXntov311vnrG2ZHUg6ZSTGEx/OatrZ6riIGZL47gXAp215+9dmh
/2uI6WT+9O6hpHdcX+Ld03u2b05A0iEFUz3IEonPyaZ4VqFznZvC2+XhZrnEX8PNYhkuCkEPiXuI
p7bpPh5VtwuNXQ+orRJ3pxaRvMIAL2IU8t3iE0XhH7JSezGqr7OwhUS2vI3q9CZCV3vRQG+dAnbf
FysmOln6r0Pr16vNUOl5oeidlvO8x5TocfB5iB5BoAVdR7JauNBnXxnme2NBqfLrhAsJ1Lj9HBMe
BM8ySPSylZVceu7MNdCMq+qkhmvwAQsPup+svr+8Zt/PCxze1xem6E5sVB4v3LaSE/G5KTUPOboR
EoN3g2jlKNe+N3UUp2ejNLmo5ckIcU/pXZfGQ9NASq8BL0R80IMIxHyatosHztba3jR6yRTyZJfz
ikOF9i6NccuNDbDjA7o18FYAlbh4rLdtVjicNp40oMiiHvFz27kp5exQzg6R31u6HlPi99WG8RBc
FxPb4K/Bsws7Swgron2lK0TqUM+t7tnwoHOh3ST9Lo/v6vq5AOuJ0gXHgc9OLZeTaALg+JoFiuZj
z9C1nYmm1Eo28ztXADu0Fldu3pTm4Hu9xLk15rEV8kMieLJ2GkOg6cunXOQJq0I3Cn+kUQpGHM0C
oyBpxNfReIiAo2qk6uryon7v7qFZ9XW6sz5SAh1JbS8e7yA4Mfr7aq2iNOMA++9Ggk7V12dHUVel
bYKNpJYg9ADg3OiCn0INbU/tXekas2xzwkps7bYmoQyZYjFwCoD7QZ25DWNoQacvijSQSKP7piiJ
osibLBa9Vos8PZWufSY+U6GyhrazL0/G90fF3xhls5qWbVHBwrsOJdhul+YpUSPIxFBq5tXjOOok
lrW18G5ptJnHxTZlo8A1vCfp/sMQQQIbvJNc9OzzEhkNbjsk70IEeepWOQ1Vf+xSYDNSZUtVzZPC
xvJBVt01FFJc/AO6zJ5L462ldxEFqk5S3dHvHKkdnqCNY3YhqNxF3YyinSGhViI/ybliqk27jWHg
flqbAhARVdebuDaQLLylMZRIUrQEMwgsqbpJ+ZteuPf10Ypq6BIJNUmbNUqtJXc1Owh8Tm/7Fno2
nggQigqmsiZ2L6/mR5bk744c8dhX+8sFCNiknMB7AJaZg96aEkIaQ37joqfcsKKiMLv+Ri6vm+FI
o0eh3vUttQ3OJ2I7mFWAq5H+Y4wDK20isy17JHmuIjAV5qNgZSJAW5dfc2EC/pYKAYNrCdzR4CFo
3lC5OUTcj8tPXnDY+uwkMMKo9aEzg/2X7vS8tTPtEINsJtd3EvpaL4+x4D/02aFQ9DQC9AunTcOd
wvBN9k+qsXbjWogVFX12FsRF2sX1ANuonGzbbaVNdJLP0nVpjdB+yNzQGR7W1JeX5mrmB4ukyKJC
wFAxx5sRV5MOhMgqj7JwPaJR5ve8rT7ziGqS1Z1QY5SGPcjcO9dew5ddXogZAOovb6vPY0S1V8ec
Dgg+vX6HrnCrcKYOzNANTfD+OFOze+pAfXglWz9dZb4Jk5Cc/Lq7SqPUNb5j+BZRhPvm3MwHj/+Q
WJV6LzB2qHz0ZMTPVf4oMaejkRUmxsGP78O4MVnomyFXWxOHStuVZuvXrliKdtIpnqL6ZqJrNjTo
HD8TN/lokN7XzDAHQ2Rz1tP2JKe3fJSROn2p+dLS07061kTiNDvE/kVRDTn6ia/n8sTOeBN+TezM
Q3GdxtLB13gv2vuHSYU9usHgqUwahMfQLgYO4yzf9Ht1k8SAfOw1blPmm9q3wDwIUNZaO4M4bdtv
3Nm8n1gthroKwxQTbuluck6vDbTZxl66kTbMYx5FYah2IycABWLviI6470+BZgpQh7niN5Bsdi7P
x0KAps3i1iLwkxQ1kxFXT6hx9bHTdZ0nFK98oq7kqRY8ojbzW2UzjpzoxziGA1dLtx29ufzmC3t8
3vLepmGEfY54JA5FmIsVKI8ylKFFHWh4IH0vD7L08jOfJctobwkjf/QSSHbVXgV2hssPXvKG2txF
RVXRiynihcKq7fhIN5NKJAe6I+iCuZNgQGzRlTVe8OrazE9NUE1N88XRU+vCyTLNEmPNE+W7y18i
L83RzFWBubOqpRBzBHKRnKhQlwEFAYceVqS0PX/H9oITvmg3gUiafeHEdoguoWpznoQJlR1IiWy6
Te7VH9oOAuugN5R25d640nblreo0ZrJKGbQ0CzMPR2MezFuxMeImFZO2xAXQBx9Cv4YgWzLHmV+B
AhCVKwhoeUA/EC2+ZfxZCXsilSDxWCPfW5rpWQgUDlLaagxjFN1jz6WEquGaOS74/3keNMyTqh1a
+IHKio/Ntj2UOGmgz3mt45RZO5YX0hKKOvMFwdiljZ5ilMYqiQgmA+N4PR1orQXVOYfbryo9LMzU
nJaqaHCtKwFyweGpXiXncmc4bEPdEJY12vWpuVurTS0NNHMQzKgoqxJ8kVqiRdY41+oKOd6Cuc6L
d5xYFEo7PZjSU9rvaH0o0uvLO3bpDFSnj/mUHUraIey7HrOjuhOTRe4GpwQEyobjbytPcCOIhQZ2
csC112nc2AkOvffbKzPzFqIBYaVoMgHxSnX5Q+0qXgfKaLaLbzl4gOyOPV3+ykVjm2/4dDRoU+Ar
QTK1724NJ7VTwB14pzkGHm5Lqywsswapv2KKOVAFIiN1VZYYiTma0x9Uc+qrr/YoKLvgQANVh+TG
5+56vAt2a/O4ZHczVxCXiNOrGkOm9IpJz2X/fnnWFsxOmcUDTVyEPtomsHGSndyjxak4JXQNczjD
wPw1Ucps//OsL+Ukx1ExuD2AhsVNfUcPANruZSe7QlJgVRZ3wRvPqywJDUY/6eTRQ9YM/Eb9tX9v
eOWdvs027Gd2RHta+kM4VAcwmK+Y2zRB38RzyswRBGE/ZFqDicvLBKT7kc2PIwEbK6mU2mQ+yHDq
0WSZtuKwF9Zfmdbv0xamTeCDcQjDqfypY/dxsHaOfeBmv/uQmXMourrs0EWOezZprJS89RBDhGI9
KcmrgH7smrwjb4JYheHHjDx0pME/uoW+fRtYFPBVJW5g12j+e0tAASuRnly2zEXjmXmONAhj/CuN
nnSDttVxm+9wP7A1u35UH7vr4k5cuQstOQ5l5jharojaUsZA/Y45wyG6qRpSefFe2Kmb7E6/Tsz0
4fI3zZANvzbELGqQRqHkpBjesLSrbXaW9qdyp20iRz0r1zVmVAN9SoTGiPAmugKT290a1fTS9UOZ
+Y++SYV2LA3m3XuDOYkH3t+nWObn1AaXmhM4qWnYodmAv7+1nu5QxzETvMCqI5iG+cbI5iBKHVzT
YCDDFI/GCweQT5ePTgNid5aEFoCjXOgCrWaFzfnyPC94NXnmd2IBLQNdpWG3KF46bH12FrLX33v0
5IE+bcS07AutKeBpIrCdjz5YIQcvK5SV0H0GVPrLQOSZW4lT30h4ithd1Hnz9XXEpmNmWXQTGb69
BodacCZzpcoIgNci07AaOXWYaony9vLcLD135kqaTC0zn+mjB7Apqbh9GDz/3oNnrmCQRFVAJIkH
F+cMvGbNStplyU5mO7+S2jTSAixmFnhJGxAOgA2oL1x+6aWHz/Z6JdNaMib/pbOGiClFJvcqj7OV
A2EpCJn3QfCa2FN9CnlTv9tFimoGRmJy6aZt0BMeC7ah3BnUIEpKiSxgK0NymArXieAybptQkGsZ
odsKuzCkK2+0cCLOu0HCNsw5qcILtca5zX8Co0WKQNwMNCV9lpk5/9BIq4fD0mCzHd7loVy0aTJ4
CkmFHRc+S41BRv2lsaZrRmqOLmD8CaKBAdezTNhJrg6yg9D6raWVZk6AdVCZLUBp5IXpzk9eaftY
cW+/9+iZA2hqFFfbySQbSTD9JnXS5DrkxJU1WjqA5kysiaZKVV2JzBMrWEsHnZEusMFkSBpIkJaC
AsDSQIDHsyX+QRxaj696wlOAlqXQ6mVKmgL6HCJI4YTwmGeclYCRCMqpWzmQVuZ2chbfHBXS9Ouf
HOyoCrWa9tjrAY+qUbRlw1qos7Rl5nhCNmplwld4dG4XFlinj7Jd3Wib+hC7CXGDDb8XcAKnVnEI
V/z5tGrffczMwchj7tdtPI04nNThNuIUJEw2SrP2SeJC4CvNnEwZVUOmTp6xh62H8pVS5xarNpGa
m5zuEy6oXUOKX7ksIp0wQs7xZ6bdCr0joEgfpobV9C96J28hWB/GByhi22LTWLEcuKXabEteOwTd
ayWvhD9LszELQio+Qq9rnw7eoBQkH2+z9A3ysUAx//+xGv91es6RaqhZtmUt8YMn8BU681+4fg24
vDDPH3HVJ6tMFKUIQj4bPKA3Hclhe3nCb1qTiEWP7uSHvWRWbvt7x9LHYn8abBTymA4FcsVah36k
7i1o7v2WreyvJRfwUfD99PQwKZjAIqxCabe2vCu21dafWsHO8Sa0davcq4/6o7Frt6PtE1DDrjUm
LWzsORxaEpSxqlph9HhRNCNdMXVxjS5hKWz6aHH59E1lkoICoMyxPGiyCCGgotmK65Njsap6vTjE
LAYxOpmrVQhiYdqYxd+Jdyh327xV3wh3xsrSLI4xcxcc4BADoLXTGKPFPdRXcLz2aI934/oY0wn5
jUuaN7obEQTU4tJnXoejEoUb6LDzKAWkHEGjiil2V7IlE+h1OK2nRpWdibkjNue1XseFoOgDUfRp
oQqloE3VALHQwUlxTx3A23o1bi6fnUs3uQ/H/+npbVSEStAzOBiXgUBAgha6j1Xq7N1LDBHNVZ6j
ac2/mcMPdatP43QD7gB5hnEmb3Di/kNW6mbokK6Qv14dZuHW9FEs/DQM8xsKk5g+x8wsUFe4mjmx
h4Hz1r48YQur8dFH9GkAkH6ERSXD3rLgzBTxuVRf/K5+vPzwj8vdd7M0jfrp6ZUq/bnh/To3S/2J
K+N9SK+Evia0pld5CYxpadLqiBOKtEZkB/p7HyckQoe7jzZCI8xsKgDjcxslnYkmlFC8LdjVaNxp
SU8a4RZN6qQC/ETjQ49FDDJtlKR6tkXG6UTDrapvWnGXBMOmptyBq3xn0DTAAgLTlxHwjLuhg35n
fZfisPBBMVTzVxW/8vEzobO/jqIPE/308Y2ipZXe9ZOJDG7lTNJHAF7YuYvKolVa8VaHwtnUPbiq
KLdkLTMHpYFOrxwoj1qinO5U7YYG1AyU1knaH7lfOmmQAOr0TFcL/Av+/AOJ/+kLA8Y3flYil6Fz
dpZt5GGFIW3WxfZr6mYxTRz2fCYbHBI/oJySwCstQVyb7gAhs0Bdbspeipva9uqylS4u1CwogZBK
TH0Fo+V2aQ+maOLSnbvaNf/kO/s94CSk3wSH8vXycAs7bk7dAqU0YUgms8iEiqgDvi1H8TtegyUt
He5zaDFQ7RTsufiayuptyYog0xic9K18Tt30wNkGSD+oKdmpkxz06+AdEX2+4nwXIiR++vVP5qDK
RaaK1cg8AbhOGfwGKI6ZfXWbCD8V31i5Uy+tFj+7HhlJI+HWgozytFYdaIcNSOrFG8gg2FOXRwmZ
DuZGXrFK87q0YDMnVoKir6tkTKgwnjUAFfhSMg1In1w2hyVbnxDvn2ctBrApVWN8j3rFLLZHNvC1
OHWbH63VbuvzcMMOGVjyLg/2cYX6xiHzMw/hJwXwpU07eFr0koT5XpV3EhiE/OFWV+/GXHaMFBpJ
VUsio4E6jnoo9dgsFXUbBgHJFdQ10tZNg9grBwFGOzgNg86EkV6JwIGn1Y8gSUievTO2UbKjJtqC
X5AxU62u4U29Hi05WiM1E2ZNb385iTntrtwJHYiEkF1Ja9UaaW9rSmyFBW91yXPkC2ZdvrUidcEM
b2pD4ojQ4Q2S2vSN/TCMZGjzbT4AiS29xmK4DSCYKxWVk+cI7oSXujrSuDUZ2DT50Uw1xW6injB1
23LU6rPIDarGbPHksrst+TOoDm0FvOyg8qbJm9SB47Pnr9kAPQBaXFGhIHEiOHwKmiZg/VVOdUpf
BCq/M/mwPIMCjoDnwarjpz70RNqC2MKOqreYDVac5ShZnwow9CTnDrNb4+aYgzNRbSAykD0JHDOL
Zp9luzoRiBjnpOv2SggQZnOdJAVppdAMNMAfS92UKMASyd2onLUcORKdHqMOeV5QOWXByR90M6Wy
HfPKsdXvQ3qETRJhjO0aXD1Su5XrzEyS0Ez1ZqNHqslUzh6paBZlZGk5ssfCfRfoZ/RSmImg/d49
aN4yNwaqEJZTKkCv9512CJvHWl7xVgv5ozl5OQD5pTKk8FbQ+yExiD3UAooJxSHvfXOoAiso0l2v
/16+CEycX3e5L8U5mjAG5mXZUxodlHQgWv90eVd/f6mGSMrXZ+tCWIxdjk3to62U5ryl57dDVZpq
H604qaURZp69bjs+bqczpR5Pdfmsxts+fEnWkgIzGoL/7mR03Xz9ADFrOLQZwQUqKEAN5mCiLkhK
VJwih9qcqdiC21uTcvaA/F1m9qgwZasx9sKBKc8h1EISJlJcYPRgD0kp3IinawMH4XMDxaYCAgiK
+zRAMwg1kekqzK2Y9uJXzxx/L4ktOjeR54OfsUBE7JXX4QbyHeSHZorbhnTTiL4Jvwu9idwSN+uc
wd+f1ODU+DrhWVFU6Hulg4dMo8WMFN2ymHg+NTN2HQ1puGI2Cy4a3Vdfx6m4tpORXAJQqHns6RNf
nv2eJyj0IDxQSCWgVSi5D9ufl/fB9we1bMyixlyNW2S5kKFJM1drQXYg5w6Qf2th4tKkzcLEdijz
TA7qwTM2ogv5aeiddRvlmG2KDd1LrgiGMf8YP0i3l79m2r1/P6qhCvJ17oQ4kYZgqtdBdvMIppBN
E+K6AMyeH9ebQKLmwCcr6zST+PxrA86RxmoeNl0iws1q0l7HuccZgjny56yE3MnYOIXx2vd7PaRg
qDvxOK1w1gGaTOoIaOQwNJXBiYWAZH3h8L1hK12KU+hN6/zDxPWfyY1b4fAFb5MF1Ro7ifd9VjuX
Z2mhSQG0gV+niaksk3RgVT1N/aEwaCkwatapaLajbmbBq97ixO81EhWB2UETND2pxRunU5NpUDNP
0ZsyxkDHlR7SkpAlYlbR2mkbgprrhiVHFZzWaCm5/Krf35bAhzp7U8bpldGgsCcD6McRaRU5PO3a
7yxlFqCOsk9zxGjT/UXc+Tu4EHuSjWstCZjhwlzj9/j+wJTn4GeAIvVE65G9K4rbXN8z3tZDMxwd
JmzyeOvn29+bpplvChUaBEyBLY7+tqwE0iLCufzkhehXnkOeaV6FFTi3YSvcs1q9aBkx0ItXGc9J
vtXyK7Fxah+tmNoP3b8fxNhuaOjmUbfL0HLBwvSYdfUxEFAG0QIzQqtF4LePMvfi16qJxnc78n3T
0JNTnjoKdLfBjGbK4i6I7iNlIC1iq8ufsWRHMzfXyBrzB44fPYNH0sR3UIe5/OCFhgt5jlAGDcKf
81NYvIt8Ba6P8a7xhCO7BjnYeJyoA6Dii2M4c+UjB/indKoc3TZWln7Bgc+hyXogRFw7RXtt8tOv
e8svtrQ9X/64hVmbg5L9Br2+QTm5OP1Hlp+5teBL0KbD7JvtN4cljw0ftKOBC30liESscgKGibh/
ToVTkEBblk7o5Nesclq6AY93UjxfgU2b30n63ZDt2vCYFPcCtIBADdKKkRkZpMP/tJEHaQ5PdM6k
w88EQudZ+gJhQRNNTgCbPjFI32WVqcRuXboRhTowCB4aIzdDHWpJqtlWJv2Zd15Y3UIfmUg+aKwL
otfJgQ3vPrfXjV1QXQkKCjGWUCAe9YrswI+HRPGa4b2pNoXsCNyTGt+E45mrQVNU9Y+lHm5pnN8b
QnnmaHzq5cBW0thUVcMRoFjVbTQtvlIQutTRDqxq4m2lPg39KYoehtZGM5YR3Sj6c1PtK3Didg/8
LRwKbjqVCfUERx+QpzUKNBNs9QDYRGzQ5jqkOV7+qLDDGHkyYN/MCdqTWlupeoiYajYS5Bxlg9Qd
Oql8s0ZCnr4WSkYC9JWGzW3feLJA+tIOizMmcSj2ZX89trhc0zOf3YzZvvS3PHeMsw1N90V5Gsqb
sNwmyV4NOKtXwS2uOyzaiki9RnYEyKfRn2KRkrG6i2WvkN4y3IyTaD9mN31XWmVhyVNHYv0W6HY8
ghJRNxWmHbVIeByE7DlQHwJc+2ruCt8vt2+XjXsBWw762q9nSyQmvFQWPQL0XW3j8HPTXXJiD7Ep
ucBX240rb5S1y8BCEVWeI9HqgUVjOE5lfhPlIwyW3Giv7fv4oFrGIT4zV/eCXfQsPQXuGuHqQuyl
TLv6U2op6KRIaAQJoV2MHo0SWd8Bd2GNhqh46hCpCVYmcsEDzTnfaS8Nrd4EKOsbvdUOmSmHr5l+
/5urNAuH83pU+ELDKnVOtx2O+S7dMUSPhiuZkadvhk14CtzLYy3AvWRldkpwuU/HXMdYvDkptXMP
vQuUF1R6A7M2QddvAhRBBPMudTJb3YRW6KRWZuM/XDg46/JLLM3mLGJmktTSUeuQOSueKrkhI5MI
Xb0/Lfndmc13VOrLnMdpHuwZ5ONq1GB8gBIN873yjGuEoaCTlEzRatBYodvhQ5uuhMuT0X3n8KfP
/WSMcoqEV84wcC/uYuMw0pWMxEIpH9QQXx9copE0oAGDfaBF0UCYHEYkk0eoHqREQlDaD7f9uInK
G2EkB2ncc9oTp/wQRqAx+W2Q31NkWXm+OgYZGu2050So70euNLkKBF65K0vVSiC1NAGzEM3nm74I
BYDrUtYRhTo8fbpsMEsPnm2QcgylKEJbrTeAaLEYUgLBvJVFW2AskOfMu2EpxW0FhRyP2yhEQS9C
TV4nzCNgrF4IXGuFPP8kC9yTtzXCnoXcLvSnvi6ormaZrBVIUaLl2zIehY78JzyXrdYp99pOd+pT
tlvLMX2AG78xzHlLR5xAwPEDY0mBRIYl2Xn/XCluaGD9U3CrZq+FfA6NglTxCfOB1F9p5f45R85U
LUKSBj99/jCwGBhwdK2PKB4NP4rhyCKUjnqiqQGUhW+K4sDVR0MMzGHMnRDd9l0SW0My7scq3fIi
iDH1Y8w4U+ZFt5dfW/41qM+jDCooT6MnRToGIcKMNWqNBZOZN5gYKjcIqT/hactrOfCQMFwzmMma
v5vN2c0y6pgQyxRWPpnL1LySWbEdgYweXAMQqZqQsuCVANF3YQZQsgFFMPk9oAR0iL/aDTgVJS6d
bnQj/yMPzmourOzchaTCvMdk0JOCazl/8KQfg/LQ5qai9y4kB0vF0VZB/wtuf95skrWM8n09IBjR
EZMOiH+zhw6e4rKPWCgAyerM+wRZIPGBIjO0+pakCjRP7rXQ1IrAohik1N+RjQaZb4M7V1WYSiWR
NE4sLQI3TcXl56YQyUC55xY0ZcQH/8Dl11qa2ZnrGtFolqLrcfB0LTJLDX3OD8KI6wuCxqjYxjeX
R5mRnP2VqZk3ntDej3HW41iv0G4iOc2pgtxwQ8qt6rSndKUTaQF4L6szv0V1MSykCqOA/31b7qba
GsJs1NaQiHS47WqQMj3vmy027z0JOQ50jDEiSemxPmqesJHwH71KTul7dEzPCPQ37MBvioO2Naw1
CbjFYHlawk/ndw51+JLL8XWl3ew1Z+p8A1UbGoVkBETiJtmlGVmjiZOneOu7T5x5kY6P2iJo8Ylq
9eZ3hWmod+DXBEvSPtY6ohpPRr41IqS6kWuTgys9UC01ftfZtYIiz1gCl8DzjlJle8ruRHUnUbSb
sEMuNqZRD26iP8qQ9QI3CseVyCqFdp8dm+xhFI9jfg40WwZ7iuAO6MGu49uofxnyNajNguP9wHx8
mkVw7BUqT1vUT5r0EEgGFBbXenAXHMgcvK+guGgoIuJGVXrKJj17NO7oawXkhV44kDF+XX5JyWS9
np4++XXmjA6Yq4lAYhuRkg18DcBCPQSHp7p/9VFrSFZLyUtzNvPrYiHTpgynAK+MUbYLzUoL7BXP
sOCA5pD+0Ac5Zi9+eIYSTMO8HZhso1s6Kgm1pZOjgsC+MtdYuabJ+sasP1qDP62+xiNQ03Lghhqn
Qy0xA2krKsXCGnJ+aaJmPp4ZQ8KrLT4mbV87/Tisae99AKe+e++5m+aqyijFFpeGSa8ckrtAvrqJ
B3pgEpCfKLsefFtfbbNYOqs+vMKnadJHhuw3H0/DFXvlEZ3RVoaqFhptbdGptxUB5baDJDTqWStm
sOBv5k0BgwaaAQn89lOTD7mlBMgcLPtdvw59W3Daf0f5KxU/qhjh/pkjJ0b2BYnIz8uvv5Bjlmau
uQeD35jIeDaPGiAl70/HuzV01EdF4Juln0P2/Trj9ALMFl6vQPMmGmoC5d4XQweRUUIfFPlQh1e4
f9l63puxyJFhYKao+kTXz2DSFkitgj5VPoviDaeDuyo9pP3zOLx0FJyxwBuDqFJhqa0Y3bOc+o6O
IkiTI+TwW1Np0AlYBc1BhBGEd5nsqAC/VVulO0rink9PuQhCq5GzeT7dhWMGSTsgARqkvst7VjPN
jgMFSuFDBin4UaHmiH72MWsIR4utH6cAZ7SbofPR3SGlez8HllPMdgW/FQ2PMSTgvIBu6kR0xRpQ
OYGJ4FRPfVOniV344Xnscy/k7NzXNlIkd2QcJFKp7TY38IYlSAQlARzsgquDmiPrjVsjVBX0dVB1
k0triyMsbHhp5hmFtmZp1GPhH59fb6n9/rDfBeRmnbh4KaSZtz3koLqWAiOE1T4+h+Tadd393c+3
y1a74HrnDQtyXRhl2wVA1YyGNRgnLXks+8AOklc5extH9/IoCy533rugNL5Ugt15ajar3WLMnJwD
ZiVCQVC9TobHy4MsztPMQYbAtMoswkJ4SNeSmoyYqxHecZeZK7O15IPnHQux4KtyPGFOc4U3qZ86
arjtQA+QWJwtRBtFLQhfgTEO4T3DMTw5x9+8WM3V9Lga3OAyz6GGKzU2Na6LaI0OfiFmmTcelG1f
MR599l7s3+hMJ7JSkwRkXivLMk3/N85r3n0AzKDIhBYvrgoudYBa0fJTcBPeiuNRHZyfqeH+ZtJu
3nogauMQUEbR3qg9swzpJgXxI/PXkmcfE/Ldl8x2euqXdZ9BfQbVo84R3WCLH6ekJJGBvOxBIwKe
Plyvobe5q9BID2Y+B+lR8hI7Bb7RX5nQhYNm3orADTmLOR/FfF/3UWHhrRBy2gyNcgCt9TA+VY2c
GirUK8u3ZB2T2/sUB9A2H9WuBjRBlHZiP5BECojG3XGcZo7ojkvTipRJ5ipFZUUhs4uGt3i/M7Po
PvatlXeYYqfvJn769U/vIKl539cQ3AYVx+Pr6fb6/KSTu5uVTf3hR797+sxvVBFjKbSTsayZ7yoU
uRDhPpCio5Q98sY7ywczbmo0+gRmJit2gYMoGX3CkhOniESXd2PQW0YDqlo0jkrCvawztPVtuf5H
Fl3HrHsyAp/Ehur5Qvfady9xfQMYBI+e8LC3m7EjUauv3H4/zpy/f4o0D6EC9BD4kI3ovUi6lzgQ
FALq4OvUTvW3TuNAT7WpwDcpQFkjg4UYwMI1A0PbFEpXxq6IVdKmL5EoAwQR1Y4GKg+hEFEVijZR
jooJilmoV5XZaA6ICpqC/V/OzmM5cixZol8EM2ixhUqkZlKTGxgltNb4+neyVj31hk2zWbSxqppk
QtwbN8LDw32jo0lYK7VthXfWAqAqbPJJcPVeciSSgP/x7f/VD0gLZSkVDcluRbrR5Lu0eZHDzm0H
HVQ5Pbbxl9Aei05y2nEzKNtEvv33z/3h0Pp72iONNaQFUiqeIj4OtGs0dnV9l1v7yfx1SOKHhf33
zMeC8FzP6kYtzW7d2V3tr68PktKHu8u/38N1k/7/9YCy/X9unLZNuzxXzHmfWiHQ0W0v/NJw/6mT
9ueE/MeWrKI1McLpz5Vf0/XURR+HE5cCAaBRt/EUsU/UbN6y/9+UodD5+s97aZDCTqG+0OCaclss
3+b5ofrflETUP3jLP+7GioakLpVrsaPdpspDOj/ozS+5zw/x80/a+I9f3dWZmPb5ijaOdJbXwTWN
27b81aDhh0X6Jxf6528v2mnRZI48kG9Q3tRfA/NKl998vDzEnrCNzsLNb4DQT3fyd5wslrYeJV5A
P+6U9L7Pt4388O/r9Cdg689Q2T/uo03ytkd/mRYH+bw4Yd5bNrYiPrZohax4qbbDbCsJcl2J6pvS
p9WoTlFWO3kcjpW0/nKy/rRb/sIOUzOS+lSnwhbNZ6F6LH6zvv3h9/49N5GIiWRFEjcn14+lso2L
4N+fmmz+xMT8e2RCndQSV6ISRg37D+vCYoMC4ZB5wkFC4Taz55fotun9RjupoVOOdo0FJvXgbHeT
rY9e1fmReaOkrgz9LA6E2FkTTx3cXHmrmk1+SIJqOuJpqZuuwYiCtRlMJ0ydPtpkiW8l9qjyj5Rc
NjQO6YP6LqyCNPWG2DF0R4g/W2nfh5/xaAvvZrrvUrwVbfkhxbBG9q3lUFj3KZoo33jAawZiFB7c
oziz5Uv62aoPlddO3nyepOcaUIiCod/o3w3UNmh7CDVqWyU9p1g2Ij5Y4EMiJHbftc5wmvpDbjoj
dWFnNxyvtS3DLb9JNai4UBukbXQzDzdlaNfDCeCvrXe57g1Ku1mrYSOsfpPKQXOvtK51iRQxUGdU
xqTqMD4u34Yy+sY3zED5ubcmX/igtVkvh1y/1aOS7UA+5mjrspXaD8MabaU61MiqVQfje2y8Jt3k
6S69uXqSFnh1uuvWuEXwp2luNP1D5McK2WuR10UC9h4zjhyFPeHWLJVNqb3VN/Jl2KQNZh12e59W
ARkfxaxZOqtsryLGSnbYvSqpn1GNcCA3nsxv1u+G7tNE1hwTUgSiocPAmbVhjBS3XNh0onES02bO
nfEe8dGZAQLUhzuY3tsi8uTJLnKEf7+myXIt43lmW2byIQIqW7WN9J3VuwjyHLJxvvYpVUhEOPJ7
54sHNXOMS2o4ZWAdpMbGYGpCHlI+roYTjZepec0mpCoOS3wZu03bB0KL1Kady25TusnqtUIwXbrF
Lm4jf+yfV4xp4w2CDPFLBIcfb87YXSt3ui331lNjnlPJuV5BsykLT32eX8fYaQVvutH6k4mUMSMJ
oAb6GOSTa5RbyXIN9QxJVNG8RnW1pzBGqbs5qXgNFr5h2dV7wjD66i0UeFkw3WIZJ0tIfy2DLY9b
c/b70EGEc2pc4ZTDcLacKXf6aqvPwWwFUfdYsoKyXcdN30Ib7dqPsHCHzEbgwjr0IRYrn1m1WzD4
2SWQ0t2lfMxou/QkT49heJxntyqPpnqum+0a4iiVXjp6eKabIj5f2Gm2KatDnLlI8I/mI5iP9gTa
Hj/riNI1m6Vw04+OxR85AuO9q0evc6r4QTYPLu/n6NIOTty5dXNcGrgn7szK0W4tw7b6DRwg/ipE
t5oPeSguHCnd1JIbRT4y1/pb/pyhTWtsp6sNTiB/V6h23BSYX5kZT8OOnqx32t5R6xiaw0xYaN3p
qzePbCdewkHr7rvcY7nKCDN9VtM25F3ntvW8KtumscXh2F4v2OED4udR+qy7YJ034WOb+MLC4++k
XfGVb41kIxoOnZ3s8zqJuVx4FU34xW7R+k2vOo2CLsydgAHv4LbSQ7LsumxDfAoDM/7SEZSu4s8Z
adQOkQjNTugAJ75cDXbNXkucCbZU7AviSe1eSzj7A+awx0jeIECA7o/ZbZrCaZhqsWg+nprRQd2B
NTQN5xoXbOZo+B4864iCfjdcOfgVOJgtJyqReLuu227ELdQ1pczp0sMsX5Bc1IRtVVwUEwmzczft
q9Qb0212iT5S0zGHY6fYqkIU2GgHfEa5jHrYpZGrAG8R7PPtCEK6NxXHpDHeOLICy5l5HFtbgiU9
qdkm1T/DeqE03I+QPRm7ASBunlrELwkE3XOuuMPDXBCBHCOENIRQY6AYKHb7IkJOpq2/mfQZIlv8
0hdH2qetff25p/FzeCzg6q4o13tcl3UWj1Z+bCRv7Z1yeTSUgDGl9N3YRxuQ49HvFfiDNkFPKB9E
lDa/VcNtzwMcpdYuAlWwx4/J8OLJaRlTqHbZW3yuWNlZYNHIn52pxzBzpxqbIt0s7XlN8Tl9zUO7
L238gtYglJ3loWEGfLoz2tti3iUCaulfekZF0ue2udw01sMIiV/ZZ7fCAe+Ae/ReHL4x0x3jekqS
wi7PBcWNXL+t+aHWYAYc2tbTbs3L+BR/LvK+mYP2cx0c9jnKae6U6S4gJlCr5pR9bWs1a1xpbTXO
mJxCwbEdXNFQnEkjgWHv9xatTovwImpecj0autaWFHSKo9Lvcl4mF5oPREG93eSw74aEeCHPtizv
2zazx+zLaJKTSjcsIZXX9MuKqr06ho6e65zBb/m8UfEA6wctoPt/Lha3E92GJoGXqneNfuqTjyR7
HNODFt2F0V3UH5LwEhabgbkoI/SW4VRVD3V2ks1Nke/ndVeN9xz33tr4o+i2lucM2mkUjsUyOFHE
tRIiOuugrr27WqcmR4CFM5GR6BkCxlx+m/LLKr3L4YtpbsbwZQlfpOE75/8Z0kYcKi+pxt2S32Sh
VxiH2PhQGUaod7hf2Vb0SU4Si4Mbcm2ySdJneUV0xqjQnhPU3dhWinjCDg3vqMKVzAc6FX4kNEHG
AWyEXx2EkBn92wFepXm/hsdMro/xggZcBtsqw3N1wANU5UqnzTrjKom+4rjJkcUoN32dO5U6bVWV
c+R9qfAAsBp/Heq7lo1RllQ68/skdFtgLa/nOXPgC91OasRAnPsN2hfbroTuZBXOZGqbWWydJde3
7fAVcu8Mt9pGcs4Vay+NU28biEjkhuQMA3FX1bC10O1WvFfCzO4FxQ4F/WAlN5p6NsSbXCLecAgY
gokSSuHEiXqsTeEcd0Jg9owJLPch+F2ecgb1B411MOWSK8zbVpCcOOVGgN6L+rOdM9KAfENrxzFX
09UQvl9WhNQ4caNQdSMS71JjpkyYbAmCaJuXvjScxwlaExU/YzdBnX3kkuqoqb5rWvCvxrSnllcV
Fk6lvCYClN68so1htAt5sM2IY1ZrHKU9ZNyzVbyp5XdZTe44yBvDZMWsyr5M/oBLRi573Ug6SmKi
D/dKlwTW8Br3Z6vcp7QN1EJy0vkuSs23pqiZWJRso07d3Eyx2TP9OnvM5MpNhouoNk+JMb4tlsHy
EY5zHcnwX01kaIlvHABhOwSpmDtJJL3IpUIDOnqMFOzIZm5/OCqMCMaRsKnph8Qxmy2zoyjzM6Br
GC3tivIbdz40pdPM8a7iB+W+ddQm3uht6AnRU1U0hzH1suy0dveK8FrGlylj8zJI2RYF/RbOTWnX
iO25s7azbJ6bsPTQruE9PtYs4Lx9kOOnmHsepwe9w7Y7ROAk6lxNf47ZpHKMDyTjvPoo2KFSu2sp
QaLONjG/PFQ5UMWNqGzW7iQLjKVd/0F6MP5AJlKQmaZTMzQZWQBQUfWQKK9li04/2iMiykLCNzo6
dtVcJOFszK9D/dlru7gPhqLd9v2ljj5qLHnC9K4yIl+Xtmv7Kkhfs2Hs42sAHI+1zm8aS38JH414
LxnHNqVhrTwK8uQsymSr7acV7sz1VqZiBVlRhUNt7PLxIjCwgA1z1am2mI52vkwfKxzocEJxfYb5
qUvuhAh6tlPqlyW9UWUKCUbRw+J9GIgRjYrv5ve8Ytn3OEo3Yz/bkzC5CWp0eTRva4XMMCZ0WUcD
0+UiRZhu6R7GMbcVYl44fubRqWUAlaGgcQQmM48dnF2xQkFSopFGS726QstpWDpddtdXqtdABsuv
KSBvYJmTQz88zuktBo8cH1IP93sfzwlb/vouBuJXCIteeKzpOEtvuMMU0aFcH1f9Rp0fMuGlYgpZ
eK8S3Fr2efukSy+NTgNLObaS5LfNy4TKm47cFS6RXogIu/wltrE9DOpXF8VBEUfbhqcm94I9aeTp
ZMt6Kuzb/i0aBbdqVbvLkfwSrcDkqWhxwQM1tqKGzyZcorUpvWZtzpYJcgeKjglIvO2VbFNpW6s4
W8pgiyzBKJnZMxzLVrcRJs2RjclPCJMZoWMiR16N22a5rQuDDfJaxRBEFm+QRv8a2ZecHTy1pwpB
axxXggoaSRJ/Z+E+HhjLfl3E5zTZa8tjjmu0QFrbRekmqr+K9DLNx5kaJe2cflZwZzo0KfF84nmk
uHgtu4ncR+4zu4pq1yByLeFnqlI1apJdq+91BoKHtnVV7XpcNSyVCejpKIdPs3pOUNmotunEQFBx
VgfJXiQZDbpzjrWQvuwkoTotynAshDmoAFblKXYXBpmNNHalaoV0udAS7xt7rWV8n7vbmmRq6HrQ
U8CYNXvv5yaYB8+QMG21sPAIm0MxTbasflgQWkKp9jpttlvjJYbdmCSJa/Y4hCiCJ4dvy/wtlhDA
5A9Z2loS6aV6RITzpFCzqIgq0RXe9R3Uz3q+eoQ6prqZrNSf+t6RpNlJ8z1SWYw5LxwlTLzoT40S
+2Mjumv4qQMC5KSplcqOqh/1ZldWj4MRByu1iAi+0nbVebrOevczlkGnOow3IyXE2AteLVtOUste
ofd3phHjrqOyEWWnoZpd+ymQ88bXsQ0UyRqPXc+8pCJ5JnhD2tOWI1dY4w1IrhVzti/JQzwiGGTt
suGoLWyaaSZfPvbzgzWdrCLoO3SX0+gm7yLu6hHNQ4wbqPNTxafUy5TxkKwh4/mQvzvhQBkdgcIb
W2EunagxvZlOFuRSCk7Fz4TFbVT1eeAcLYA5BFUn5VxKzN+us+Zulxs3wiK7dFDC7kZtsq1u9M/q
VLlYpQDgZQzkdY41HJRrg734WOoNyVG99EiRGU48necRPXmOw4Ea2Sgb6qzxpquKvcEzkC3FE1JG
ZfTZERkqXOfbuYg3eRvx8dJuVI1AbdbdSoZbaTdxK92oWrkRILuK/bDLSpVyhzoXl0yyECapYBg3
zhrPblOY21lHmbggOaKfoLaUOXLqquNOINqmVyqjIgIiiK4SBnkiOb3Q3QwmmU+jHxOjZDA+DqyV
5zRIjjmaTgfaFpUm1SbUIpKRVIJA2uTITJY7VcKUuhd2UxI+zlP8bEyT2425o2YD1j+5rXGiS5Vh
D5W8jZgVUBeiEYRdpBTyKHc6RN2yejxXSg0Dt+fqamcdiB9TaCvKjNCc+GgJzfNEcoAXGnjMavcF
wei5U0hTk8KWpMlDfCQwrlP9w2NctbQ39nUm2HGDDIXwlPMvytizcF9kIlSTb8IeB+9kl+fji2Lt
5mWbS0+CoHiasLNmr5Fzd9EVIstDF2Y7azCcKf5IgTP6wsSxy3KL3AoqFCOMs6FQFq5o3qqmJ2cK
5WfpXH2t10gMRurpIoJ8Zen+nCAZPjWnhVCjTF0waKMby2hTaXKwKqUdxagKLX6INVDDWtGKLzMi
KV6NzTUMaCIoWJXR4Q2z+WkY9KeoQ1gdhevwTmskB0vOY6HGNxgxuqb+XDYbs76GwiZAUW8zdCBG
3WLcF2gdMl9/VKIzb8uOVgIIT6NrqeOVyA+pn6T61DI6KoqvFXIqQjpXFMXXBtenkdBDn9EUZL6p
khN/BIUVxBxhgYnbbZlpH6dDK5PXyWYwhsSMJfNK3lq9PpQVuVm3+tp0l5uyF1UffbnekYvdiYh7
drPlzFBadYHH6OOmB6nbEG1xlPxy3obWgAzG7GjTtjDgfBiHMRwJgZYjyy+NlXmDNTqWMTklc7tx
ONvm/G3EMCFBr4Qx+uhk5TCCpcV4Llo4afWysGsYtFnbq6Nb4ndC7Omlfp+SHSSidQ6n1ZGsY1oc
pFDbixXVc//VUH2FQu+Oeu6sPQXNrHLkJ65kKExgvqhIgJWi02fjob4qYgA0WuGlBVPN+irIldwN
M8WtGpx0Z0ZjetkeNO1sxI+xtdiaJBy7VXXq+tTA6VV8ozxFyDUD3Frkosmjpl7W/IVu57TcVrVu
x1ouH9I6c1NJ202TereMyimk6M2q/AYFb2a4eju7Zver9NqG2Z/kv8+io5LJW10fnzXUFOSBvqUw
RfbMipRq8rT6pkktyEAJnN9r0GDLDrWfqoKvaeNlhG/NJwOXMrpWkN8a4bGKqeBST+qXgzy1jijl
jtaIOxWLDruiJBeF0sdHXlMPo256es0hMS92uxquNFHoZ6hTzDqxfzprbXXoQGUN8Jn1LKbLdqTe
USwBHl7jiL12yYESrJzssexqnPCqgyiHYC/SzlSak6jqyDCvAlmScWp5RFP0ZVF2SVnmDBwqdXyJ
TERc1+0MQqKQucVlfuxCMEVwCCHbGbQ4xXJASYSiIaTTUL5O9UPJSbAs1Amy5mXVe4oT5VTvRemQ
Ew/X/GrXSYEO683Yz/QbVRiQRXxbx08KSitpbzoiHl3Qqe3CeFOqUz+CzOpvndR6JlmgkJOxaCvE
WbRmhEM3b6tOcAdT2epDaeOLbhvd90zlRWIKjxeFpQlX0rXaDPUhR9igFl5kGe7l1bYvGx2tPtGV
dCQAUbyXNsQ/RymY8RMSf1W/rFh2TOGQ54xIQRavZeZta9yzVeRjUM0ZtGojVmDUFzVMiMFUrONH
huDtwDjlPBzjEI9tnfqZhH6QMp9GoiMn+fcM0KUaj0nBwd3dSnXvTGp/B16et+dGB7mPvkwD9FlE
/qGUd4lWBvH4JUsgMHHhGfm3sG5SizGWutgqVbOLRSNAzuasG4dhIqfBfpVNfx0TNTnKym1fFs5A
tSJPTPRO63HFOdp6LSXQChE8u9YRaQJPTKKHAXNOrXyt0zjQmcAZ05Ap08XVpqeKMGfNyZNQPIdp
TdS9GU01KNKUVkNCHvbZoiozEofHZ0H3ZNBWITtmpGty+tRJew3+iPaqiUc5ochmkVlN5aWxbqvd
eFrX7ySsnU613BAvn7lWXYkQXaX+CLhnxdFBnDiIy4noLTA0ieWmWu9KCVBqnLyGMJcU+TYmQcut
1S46AAidPt44u4WkkL5ofEUtrhEPBZOv1Wj6efc0rNhEzq9Fj8JteK4TlAzKMzbDbpXc4XkPrBTb
Iuhm06cHcxSZfiGhFzGwEMdtr2bQFqi5KeetPnNGiTUTIpWIp/U2w8QyVT/DNQwsc2P2LaA2V2hA
Mp3BPq2UxC7B8hJgoOkBD7R9p4e7Jl52PXBlYsp+r+b7tKH7wyhvkWl+PQ8g5CzluPOqanYEQwo0
3P4UKr+ZgXXVbO0Jn8kZ8h6rMJgLNRj0B60r3HaN3F4gENS9O0/qSWzonahvwkrQEQYXE5gNqbDf
iddm0nSY4PCW4G6d0tixIj/IXX6nRx8m4OtoJX4F5UK4jg/B0DKj0tVKEj7zuzVe++45ja/1S/5S
KolXVuhIaJod8zl9Z9wWReqK3bTV+mmXdeaxINUXEQcDS9g3qPll5UQJlR5rEbpPOG96yzjmyF3I
wlYYzF0VKm5DLwyqjGvM6NhSv45yRU8BKLyIxuNaItwQxZu+71/EZQa4zh5i0fIUiyJDrXVP69vX
3lA4nIfalUAsinR+LMeYIu9aCxpjEhTqSmmJQFQhM3EnYkQk47qW3o9rdOjqMdpMxSu8ys0kd/6i
Ye2YeZGQxbYkxH5OLVZLzEPru2ph6LaWd2m1tzi6eulSjoeqfBnnF7V7m1rEM6JnaUULENhFZ6Qq
LGRfsMqXVOKxSLYGcgu8keqlF4ce1PqShl52mjXJqc23WnxJaOC2au5mfc5IXwOG+iEs24Smg8zb
M6d9OO8saFtq0MkJJYvqGGP9NeSTV7G5kAIc1Fsr24+gfStzyveZ+jiCiUvWs4qbfDwibxCXb1U0
O6YugUnGwZLTsxJn6QkfZm9s2rtEFO9nhKXkRLjRuhuJ7LPUEy/pGUGYT4I0HbSq35T6JVwPUmH6
YSZ/xtMhH48Fra+mGY6WaHbOJFe6q2rtTYRRLB3RB2PVSBrX76KIDbuTHus5/MzKgY03ys7YLm7I
sWABQDALPhfVqQbKtjJ5R57GY2j8jsLIyLCay+/yMQsivT9VMcg0+aaLdynYOSE6vI+FnMnFG52I
GyudJ/RQIbSWvkNLR6zL2VB0MLQW3Fud/KitAlm+rLQOrdo3ydNHS2zsacggBM0PWpQd0rF8MxmD
n7PBjy15u/D1+nccOX0lXLcNX/sYsj9fRYEKnzAy4M1p6+2+5p30Sak549A7elg9rjCNcyN6j1Nt
K4xkgIS0Qcx8K2JGBaQfpSL6HcnbXBtuiNiAIqPJUIP+62DfgCAIjLhZhIrLHrkx6MfF4s9Ke4fK
VzAoYIm0EilafLlebuduR0N9i0rAtRtpmQvdmPkQxgM0uBaBpeIVCpo+fyfmc7S8l7RCu07ye62G
qwxfk+pLjd4q6dKgmG2N3sKzbKejRTNI7UNXYXrHFHyDb6/XL4Umm7UuyFIbvka8Erh0rA7skj8v
7QDmg3nvsdAMR5FWtyTzxLeBVl1RHor+c8zfkqEJFKwGe4ap6PqaYGwjxXJiXJT8VMZvEUcFXiF2
rH+02kISPtBuKu6kKHSFiSx1DpP70aAfV5dCUKzxKTa2Q70Fva7o2kz9tmPmKJrOrUDSKppPQoKU
a7Rd6yCVjc0gADxEvVs2hqfTf5TSjwmlPGu+m1mqM3oAmfq0qBc1H86mPAbMr7h5gQJBwgZXaG4k
6aPMSWZfs04jHTwpS2VbqFV7paUrRYo/rFuRTEDId+O0HyfRF+d2h6nlhtAoDFf/5PFbJ/ZVXR2s
0n1E0cLxlWo4vy7JcE8NoVKVJx9mhvlRqn4o47VeVEum30Rrv65lUI4m4VPEeWm9ILAqOVabejM+
i0TsQ9VnF/w6D1OXHUx9DeKEdTyOQT/thZbaVEuOha5spQFDHWJkOlPFr81mULXNiuYqjr+q8inQ
vlIesoVU7r2T3hk3imhASMohyw49ZIhpoNY8Q6PQ9Ys2nBryADmazwIdGoHOX7Z+pN2TtTzl4Rcn
Ouy6kzoGQ8x88Vmjg2eFWz07lAi5QtJsJYon6QbSgNTSv2tuTOHGhFNmiVuh383TJWuPUX1S86MU
HxPpKC4fvCZXbO+6IXErK/KXJL2Nq9cyWg6rmKIewUSAtcC8r0V8Hz/05blRchvu4U2lgZQ0hZfT
rQT1AwHUb5vWYJbrLjG3dbwTG7q+VLr+ZOJPE9/pLcIYdCmb7LaeBfvaJVgZ+kKjmqT5fgLKGZQd
6za0cEiIbtX0tga0tpqH2tAvwyDfRlJxjtRAnIKab+lHhaeou2Hxjeo+BeRhED+ypXrvyudUuKx0
ZSwjO8yI6BaJuokJJxaDX0J9zM3rW8VyWTkJyPVDmxgesuyzxupzjUA091NGXde2W8kQ2MFQBJpi
3MUSRJbV2K3R5Xo66oVEG7tkoii13oZqOM9qS57cvc7th9U814bm4yfpRxads+ZRN+9Kq6Sd997F
xWWNrKC7Jlh56dZrv++KGOdecydRRKnqV0UkxDy53xkiOXFh7TrxZFqnMWW0bSInERFwjmv0RJR7
sewdo9T8KWyCKH2yMOyI0kCt34wOjpam7FbqZTGRIVYhVIKQClzA7CFJgwq8WbxrrpUmtBI/DyHi
0ACJHGKcAbpEXSnkW6kJmmpfiIuLj8EyAamTAjttUwNR7UtuYE5vtPBLTtXXLL/tqOvks4jy1yN5
ySj7qviuQGwQqeAZ0dPl9SDXIU0TzuonjuH0YbVg+nDGROmtNtlt99EYg1PngWwF+fImGa7wHat+
IZz7LOgvyGTKJvm3s35LUFzwKu0c/czZIYAb5jAUnLT2sZ3im+SzyRPGXByaEmtwZSaWk+th2Zgs
3M6BZxoZRximxLUcAeyJ4RI3pd3xvYbgqJ4wBZmmbNQyJVQjr2EPqqe/N4psR70T3o1ALLX1WKAz
UGNH75FPrfWhq/ijyGGUSgdmDsVqTxOUDJZsM8PJUge+exIyf82v3XYgzO61ewuzvZzvoDNr2QFc
baC5J4f75REX9pOpXAYYUegpVIYbJ/thesjRn8+8nBGt1KmlW0G8mTvSOFSkL1G1G2pqDJBSR8oY
U0CJLHkaha2RvXN089GN22HgtJvrz+iq9wVuArPJCWMMZh9M9GLFZwqCTL/000Wj2h49aQiGivuV
H2YqAfJykUzA8gmuWRX09YHEIoQjkTmwkJPz/FqNm/XBrD3VuM81J6Hi/e6QwvxNCUL6iex2ZSr+
g8mnxlHXDhNkt2U33md7GihQJ/K9fhffmnvxncJdP1m/qC3/9Fl/UUJTMimyFD7L7CgE9kL5C/X3
JzqieKVA/uMmxCQRK23hF0+75GTuxhvYMuN7/bTcsK7exgsJfCPa0ue/8/h+fGbX+/vHx5Wzkcj0
ckF8nHS74kVa7LpN7NJks+O9iYLi9y8f9ANd9G8R3aholLmnlbGvBOzBVOoRYqek04HGaaePhkAa
wAlz2S+sLzOc75oFCBLYJIbpkgEgwWVlE6m/Mbuv7+m/0JPFvxilyE9peXq972VTeb3/fKY341z/
oyninkT78tuQ1k8L5S8K+ZhNuplVvE+xOMXqpjN+mwn58dX9xRk1V52ssSiQxjuK0CXaLZj8/irl
wop0rxIL+S8uHv/9WSl/y7AmSmtmoYwIyIjxjYGkr2KekjC1m/o3Qf0fxouVv9VYEzHqhTERpr0R
nmeoTkMlbQREEHBCtE0ZrZ8RtqHE8THjQQNQCuBN7dt4E0zBGU5Ipd1aVzFiOTmrkXDXhICmbQ24
Vh/U4hem8B/6/f9fM4r1V3yhOlrFOIKkm3KFUo/OKX0xOWQEH5NZtJ+J00eUM+PhZtTuJvgyaBFT
+tHQXhLbrOHdpTQ61VvJ8kSpd/99Y/14VX9FIt5MBeRkMaP3R9l7dx3Mhgnvk71jj7w6N4LzFDn9
Jt5Zv33kf9/Lyt/irw125F0nMotGZ5YkwEcPm3nw2TVsSKLb/HBVZmXHbq7jSN1z/02RZV3MM6wg
P/N/s/b8Yf0r1l+ha6raymhXruJxdGFgbVaGACL7BosCp/Jr55fA9YNWpvK37KsxZZIqWPq830O5
s+vtq+ycaSDZsf812h9PKnomnGTu7gT09W65n8YvT/l6G/9ttf0VoYxWzZopaZe9SluwyIsAE5Vf
2OY/rpm/ghI29nK5DvFV/JJ2tz1dxe5fMFM89fBq0//j7MySW8eyLDuVNP9HJPqmLCM/QBAk2Emi
qPYHJulJ6PseM6px1MRqUe4V8Zzlekpzs3DFk0SxAS4u7j1n77UPskOrye62hpc89E/ZN+zeL0/Y
xYQVWmyQg37CwrhE8es0zLfZ4k23S/vQLtbfjc4vTFXK/8eAjWTB0CYD1ImKo1CJV9xREabkTj0i
Nip6NlNq4WmJsKumeN0F5puGWlY1km3q72iWlcayltcGBdPmh86uOCLoT6aP0Uj6LuVuJKKFyIbx
EFispMQeiN/zzGrKyofroJaXVRXBySvYt0jfrAn+2imrXIJmDTmmwz2g6CjzJ52e6aAga5+C5Enu
5Neo1OrPZtQ308lf+4KUTyP4TwuCKdEyPa0Ydr2D13/Rr9mhbWOnWUU3UBE28pV/BWDdifdVsyi2
gmvtim/GxxcmR+WS9arkapdLagQrFUMSNMZ9s482FaCRcY2a0Hnv19lKtU2ub/2hJZV22p4hE2xa
VukKbfXfu+7MiwVYr4PigQU/biezXyhGGy7amX7Srw+v8dXhvZi0NPx8kqJx5WnGRAnkiKRaVE8d
EoIqpuqgUjOOr+f4iXZrTgB3/hqGr/QouX1QhTuLXzpaKuODT7VTbV5N/WDGm7SyELfQSNOpLgs6
AVHRssfqJ1GU068F400BCKb3TsHgzYs7DXN93dERa19VZDEhDam0eGwjVEo7S3yN4pvIZD94Lcw3
Xc89JbyKjAeSbpGnvFfZcGX5W0U9VLT8ZUm3tQjfp//sU8WV4u6oG9WmNEw7iWi8pGtpCn8k6Qvx
YqDhV5lCO2z6hnv6aTT6iwnSPB/in0aqjqO+jTsQohVaEqobCFtTJ87EZdS8q5OwnMLVEN7lc7Yq
2VypwuhYQfjNkuiLyfkSiksfuRAGLGHbsdoH/nqQl78eH1+gihTzYmaWi0ANhYygQc1Grsd9bbQ5
sc5TjaP7x69fQ/nqzV/Mw+rkG81QY+MN/AcRYQTa8yIn/Vme7bzRXasb101Xu6pJB28a3L6MXeSG
YMy8MPGsci22Ky2dlqKMHgyCb1pUV7GmPihDebREaqqpfmPmrKWFd5OsWqnJFrohPFoUL9mv7gxa
HX77LWD8fFn+xSi4xN/S9hnyOZGwkAOmeazIMPM93zOWbya3sHhjed/NC1/dvi5huH3TFEkd8kr3
5wjgV0r3N6Hz9hQsEpdD6fz65Hz1cS7WmDVBb0mWMbBQBBjzD4zWa70ev9m0frG5VIyLtWLUDF1d
SedLZlm9lMBcKuJtolW+HlzVVXfxjb+MV3/vg1xMoyyJgeuUvNTA1VlSBm+VwpaGb/xnX10nl9RH
kczFTOxIbaJ8uFBZSZzToXL75X/CbPnqXFxMMI0g50064j9PbNZ+z68Sy8vRbu23p3Oq8Hfm0i/8
rMonIvmneSzRg0boGz5KAYHIXEEg4pIfF/yHtxWcy0PNHS9xv7fxfzkMLiYZfWgKfzgfvPt7jaF8
BY/m+PbAFQ7O5zuD8ReLFuNiksk607JUP+PgTbWbgiE20J5Vd0NxZ4i1W5nf7X++GgmX/EY1FiC2
psq4hYFyBg2yAQC1vaCv/c09+9Pm+xdTzCUtMe4DXYxMhnLpdIvHZ7rle5JbvcqZF7f0uJ1w/y37
8oupWb+4/LM6MiyxYIlMQp5DY3GROsVqtN/QQTqyk7jfoYG/2NJfshJlLaiFQZZpmijd2ormdVdd
jWdnErqOv3X9X0ITE1mcQlPKxy1qbb06q0JsWf8GNvDF2LpkJXZiHCoCWqDtUJVuoj4m2s2kNo6R
BWsRFYI/+t+tMb46ThdTQJyqgz4mkEM0TM5pekfNFQNIuMi4PB8qz1dGEOMPWI++5bycr8G/GmwX
2z46Un03NRLX5rQQFxF72p5N/MvttxHQX2ze9cuLXy2KwKTfv71n1UixncLu2zDSJyK/7bwbA691
J2AfypEGJd+iQ76YSy/hiLof+LV03vtFyTqZ4oWv30tVt/z1WPviqtHOvJKfZlDZEv0CtQQALH1L
r3FSvrkZfzVRaucB+NMTl1Os0eniZCBSdwV7dvNTCO9O9WoIZNpiXOXL79gqX4w07eLKh45VyaBT
+Qzyk25W6H2uZ9qOAs6wXx+kL87AJe1c1hMzoMd5PkiPM51ZZTpblr7Zon51Bs4v+tOBUrSpUoIG
TFicShEiaNUp0B//+o3L56H/F5fEJcc80PAtduYf8Jt8VzrVtlmXjr9Sl82quING7A3uvJFucJ2A
rs6uvitLfnVr1i4uf1MnUxui2QiK+PlVWSvr1C0WR4qgi4bJH6HAAuHH1j9+94Kfe5e/+qgXV7/a
DpqVWMO4FRvsW9LkxMhdx2AXByjcovfUID9ZxMJH/bxN2e3k3RJ9uq4gTcDGG9zOaXEYk2cLI5PW
YG2PIXpHDds93c2bp5GmfTgIm1muaU3uVQFSdp1dI9hfJlOKggNzh2QsTXJHpfN+USXXYzgH3ObI
3w9J2y2UvCCFDUVEIi9gw207RP5pb3lRP9gFb6gLd6GCpkBHcDgjvDRe5g58uXgtIO2YEhIG6DsH
KBhDwD0TPvZeCNftmb7Zo59udmkweaKfex0Kh1nAkHBnoVvMrB9FQeybuMspzijxg++fpr6xu5nd
h37w1Qgq3euvR9sXI1k9//ynkRzGgRglbO62pX9qcRgJ39xK5K+GsXoxmAw9R2rTBdCo6jcFWWda
38wyem0jO3YZtdq02qhN5PRTgO3WsAOVluSEDKsJohM1WEzALKQ5vsaNkT43Op0SNXPbot3WYrgy
p2iZKvmVmr0l2NKaoXVzQ1+ekxRybd00u8R8Fs8Cv/EHQWR9hsQZg1et46VtdpK4w5FiFLsq+yB4
alEqB1L7Kuy6NGBktEAWxteq8b0OVUZrvLUiGEAhWaec5rEr1o0VIC3K8Gt/SLq1aHXBNnEC+DUh
eYboqOmLHDyPrP8VMiaGEbVYdNbmDIdWH71UQ497XWSap4auOpvrsDqEhZeP6lOfKOtYIYmiy7Ak
k7F7MIcOFT5SZqloTrnaO4AP3R4jkJ8/GcpyLrdy/2BoslOgCjPKrTX5djcZbkTwRLcbq9ATzrpS
7HDJ5Cn5xlJTZBBgJdLZjYVTYQnXWUfANz3hkJzDQcJBDuJgRC+kK466LElg990Ab480oPgfgmVn
Po862s4ai/nZalGNbmpOTk6c4aTE67QREFFWtwnWEn/S1llJY7dUFiUZYh1eI6V+6ZO9nOzp42CD
9WPgFK9KJi1HvH+q+WGFbyp08PIsyGW/neN8ttB8p0hUfBG7T7VqjdIxNeO9VIhKMcelGKt23ose
Nk7Hz5VlauRLicpRj0c977i76xmaD4RAAdjWfnSHwj/GswyRlIC4lOxYbB99I9xb1bxQx2JtiVcV
JI8gdkbWcKNwG06pI86Sm7Z3gXpsaf3WEypY9SMvJ28Wkbzq/aKA4azEuZt1eAuRb45oqOdEW8aN
fuoM5DQCJ0Z8Evxo42ObOftyaw07aPoRF/tGuvHrH4M4rcQGIochfrNu1L6cXy8WPzDaJIk9PHBH
TMSS8DbPb375HgKsDENhNfQKwn0Cu8zMLqmZGQhw2WguJ+scciRtcmK7MnHThv5CTjiPkA1yX6IY
DJdAZjhYN0JVInOiPjA/S8p1beC8lovVnJFHjzPRbA5tvYkH1R3ASGY1Bb8eHYuMPcxY6AGxeep2
rojiYmGRlGv4TBshgLFqQVfWyVts2Z7lxmLquoXaMAioGhojXgINNUTkplnvEv/kW7IThsg+uidY
s2tV9JfldKehzuizl0J+9dGhBgi0ekbdURpvVfbmYXU9oBxJBpT9gknKDGr4QnOTJr+aS20XRKRo
oyYkuxtcprXoc8PuS4QjhHLVkrDQccNNAySHJj7k02PRmGS8+F5KDo8aNUximhsO+lWIxFYksWdI
lNsJY535KEm0GUaYSoXi6si1RdSkaXRfILYuasLJ3LjCDF2uO1yCAKAdw3q2ZuwN1OuH0nQsvYat
Ue+KpCTGc1D2JnrFDhm9Ol312euUB/hI1ln1Nha7qb4PRXNRyYpbmIeug+UULBGM4pGRHkSB6ZUP
30wCFVn9Xo0EJ8n44GL0IbT9qiijE+mThLg2x7hDuyHcKVpznHoCAGPDUQcTzzV16ug6Fg9Dg2pH
mNc9uIQh6r1YGMHEFIs6QedieVlxbdXVsjfDzQg9TD2oI64ffKamJKzOxg19EmypPkWZwv/lqyTk
zhmjhVwpbecUwE4lv3E1/bkUb0scQh29GzA7orhOu2wZGrhldXUx6zXFa2atAvm0/tH2vps1CZwQ
LmGG7ahWR0ujUUjATYCOS8wKt9cinKnPmpQ4ev3hg5gUCuuQyj+qElZMieqJeNhwtIvQsuOUGdno
vJnCLra3hVTdnKVzffPUptmhFt+N6ZhwaQhY2wRhb8XtvpQwRI3LTH3UxcGp+pfGvMq7tVjqhyzv
vV4ul4U4AhUAXR2tmY+tEUiLiK/bWBsV5yDRaPu+iQNq6OGjr6ttBwMiT171fI+nCNm0shCT67Z4
E6r9UAKmZVqZi6VG01X005PI/JaEDxjOl7JALjo+riw8WcGL2Gz0gBWMxJOdpAABVV+s66Fx8Z4t
9eTDQEGkAzkyi/u+2WooeEpTf5oTZIgR4evZcxjWLq++7upTpp+nPYPRi+gwUbxS2BDOBZ9mckxW
UUn80TZHwnKWQ9zbbelq4k1ecj+RcVK89wo1S2y1FZfUkONpbK2FCDFDhivbcTD0U5KuzPzdyNd1
jycWvfmcvsoCgZ/cEhRQenNG1lWEVCmlpt9v5WZnWDkMAWydOp4qvzvNIiF0aFRxnsSYPdIBZZBm
3fbGtkFKjfGqjPDXrZVydPVa33dorY3mUUgTmv6I7XJEmjl4nhEUgx7t5iB4j1U8ad19PJYs8B6k
FmmqVq6zho/zDqceWFZ7XZ4b4PKPbLwZwYSoEZUt3GtDtu6l2zHYJkGGxn9jZWx5o3zdogoxRskr
p9tefRGrxwn/wxy+WroKqYFSfqavVVjubDFsoSiWQYc817j2iZhEPpvd1CiQFIAuJvovccq3kQQX
QMal0bd3yDmRLBvFskjC91RSvLq5zYJHFX5g62PnY5aT2ocpz+ACBau0mN80NaDLb7ybkmULWsuK
y7eHxkc5XgiOLCOwV59jdmp5ikg5C7dTUL9l+PCmLAPMgJWR5s5rMHQQPpQJWB0ShXSEV4+3tdA4
pi0GhLxOr+te9zTrJla3viK9UVB3oibZ6rmrRHRjXmvxIFcPovRkdOExjDNcwvmu0N8K5JupVa3q
4KniHSjVvZUAhPTzvdUGWCMp7/d3XXnS4OlMubEcZn0ZJOcBW25HCfGxvO/rV7nfmMh8Zxknr8LE
HicI3Q8FauWxu4uKV13H6tumh3o+1cJTXswOnTGbnqQz9yjF9qAQ7FEipbSdFqmF1dU6ceNci6hD
9Ym5Wdc3E1wRu9V7bnKSGxMkGcnRyhff1RAJThzTfsDCPaHb0K1TldSv2FXcAQOTzsSQlSbHaKag
jwoymz+sKXPl1LQzVNc66jpyKxaSyvIZbhRxmn7+WGjP8jjuI3BDShCe0ogaTdNTHuqRHPq7oLzx
MbjrGmF9reI1aPGKvSxpe+RQ3LLPz5ZzxbaPtaQtxxhhQ/I0myxUfOnVaJr1UKO3jquNj2dM67EO
JglG2IepEFxpACOgIYrIaUVEPYyiEKuCsA00srfCt292KZ/tyL/aKV7UV4s27JIy7CnlM2RDeXaj
5FQr/u2kxqsGLV8kZRwywU2Nq6qcd031ZiQvAbOAnOpET4M46E8hGrzalByjFpwAG0GaW2Rfo++9
mfEJDfOBmxuKxiehg+KkRYsR7pWQrSwxX2IMLcljU3Q6gBbQbhTyGaivmpNt4miKjFur37Zd7Rkh
tQBYJJb1IvqgYar+I80HZHOeLj3U8dPIFqiYPS3yBshUUUteN7cXruwpuvcBhFhFfq3hSY2re62E
/ifOdlTgsuKmWgmxZ3bGPk4waZ57p46EoQPXvO8/yRK4FAOFzrhofJMTgMk3rYHOTIeYbibz0WCV
To08F9w4GImZmoKouQV2OquAO6T7d35wFvCCQUo0pxN2kUgT1cwwhvkrQZZ2Ux8A9C4wHH1M449U
2elca8J0G9RbDTuFJhRrRQ64m5t4Qww7GvckfPPu4JsUx7glDC8N3CF9DaLHAk2/4O9yPrVYITdF
RKpWNGXSh1h/VrvjYL0rSFQDqXNirV7FXDSU0ISSZTbeySgZtoq5EnRoW4q4i9JDyoToZy33qcHB
juyU/bHF9xcjCjZxAwXySoBPcTQarKsYKqCPkdds3CqcSD0lRDrGpIBlcFKvxeEOU4rRbxoTjzrR
jKP1LI6s9KLXtrccdcZ0Ht+YMuvpt7Tv4WXci+JNGLwq6r4eHvwqcdMUaBLzXMedRo0w5xxJFIVC
MuCMXBP/4oRwT2I8l1nUMpUZAq5SkPC9RSw7DnXHID5QiIMlU9CqGTaWLLmm7h8jQV5GrPiavcls
ZikGPk5x12bogHprK+ONbfv5BV8WG2rDMcr7onm29KNg3UoopmuzBA2lPqRl/qyqKXbBp5TcL328
QTHNSGYKzNk5M9CaoMdQflKx8kFTPLunNz6+CwXNtI+GPxKC2zyvcM90N52iX0ciRBlLciK5X/jS
EcOVXbNatgx/0ap3Cv10cebRYrLzlVsMC016bMFfUJabhJZKT7YdVMERJGWfgLmYSycr75XytgxJ
DmcWOocvrhmbVbzPqUblt0bnduGNIDzI+U4bDs18W9OeT6/q/DYYNxKwWutBT7Ymyo3qJcDlZ5qW
U0jrMtrFEsr38dgFGELMGx8NWy8cu3ZdNVcBuKigL46GGtzlRPNAK5PRqUNI0Jycj1QC9VBA4d37
5L2yys6SFb+ZypsIZBEep4reeya9+e2E/7Sf2BiwjLAOSrlRw1WdcyFBP6gXel0BlyPoLlhkiRPq
2sJsHqSkoWcoLy2UAloZr/q+uTOFZit1Op1nHTzfB/vnNGzsGvNxWEktUj/gHBp1cgNUn+lvsEhh
sQtZtXWOTHFEtShJNSxFYBGxDXarrF326C+QMSQBa+W4X+ud5ZV1Aqxq04NoIMhQUJfFmDqZ5ehG
xM5APKfXLgTkDla99Dvk2qznS8pZaCyS9hrtMTKcQ2Zh54lw17vtCJWWUlnLDGJ6ZrLpM0xJOu6c
OcRGYfvhS5ND6QL+FrPY6247vXT7IWGPP+LUQbyM0yi9ivq79Cx8jDw5XEpgBWUJiAY+C0k3j+Us
2SPjKelY+FBiY+sNwRGaZU6aDQe4LHQ8vTTEyvAOOJQDVcAjW+c6Tt/q2YsI9/MbZBv3VS7vTLMH
saJsxuAktISLGpXrw6PIwPCRJC9ymNT6pvCjvULwZ6sduildEuK6nAY6lnq6jIaQwDLTU8XAy6S1
RcVibqAUxHi+/dWgPQl6bUdS70TDWzy2pwidoOIp2UNv3EZwGBsrf2hbdZ0WgRf6/U5mA/7rm+VX
wqLL1J3C0MGCmFxjxTL3GB7L/lQd/c28y72S8Hp/BZ/jBg/KQtpgKjkWJ2sjLetDt2uuMydzv2uJ
f1VOvozoGaReH1QqRFuza+/0AG9JJmOsxD4703qV/FXe5gszg+Zuvlc+8IcaJy/CvAEp+1AZ15ZS
HIsYsL8VHCz/49dH54u+wGWyTz1bFV46nQwu0CaxjB/VYg8afNvS/Or5zw2PnwqqamL2fZUadE/x
pbSzeAe1NJyYWPlQ6XyrYDvvVE+lVkAbsgFMPtfM6cFzNH2zVvqqi3MZ8kPsaqH7EqdfkQDj1PFa
pKw3mjVO3tzxsSPXqu5QEwcnp7ky6+mqq5f4/SkXsmsRvxFffFn/vajti/oUiH45TltNBu+Xs5ut
Tm3UwSnhDjMfh/IxgOOm+NAC23ZdE6Pd5NUyBVkxcE8UBszLdQz9K2UTWMQLnfVk137MOLN/PRC+
qnxf1MYaP5bGtsULq0RA6iob+s43F+AX/drL8JsqiXvKuD5seDbPUYsIk5m7zK8Fk9UHFc3EmDd/
6zNcRuGQKZLLFnWBrVrfp2HoNGz+/94zX/TnQAKwPuRettXCFR+H7bb5zdH54rgrFxeIEUiRqmTG
ANlhn/WnjBvJr9/y+Qn+YougXDTldKaLgSbAsE1m7jqUQwo/JJCHNNtcdH79EtIX7epPjdlPV7eo
1obFgRm2InvaGASrLp6L2hs1pmgCNimG/qLXdM8xv6ni4tev+sWUolx0UvJZEo3p/MF0dLcyILSO
4moIQObXT//VcZP/PGOxYQuzGekjWzbR9sttONPpI66TLIpvXuErUfllmkvst8i7NYVPkARQWETY
q9IG/QLYi+BWiiyXMFs3y9RVpw/XEi0Ls05X3TnJPFIcwHNOV8KqiRUP8IqdCPI72rR1CwmRlqVr
0oibtBdDFtf51H1zprXzxvKvRtPFhrMKyYHqVI5KiFG+G5VdUxdLqx08MEwe8c9UA/Jlrt5GU/Sm
hSaAlVutU++t3CAEKd0C+8tIIB8VZGYdZEI3gSFdyR9BTP8guQ1Dy50oTUikopnnFUVE9wVuXNCw
FG8h4/iiWyu1q6evxvScaBQLB3CQU3Kvyv6K6LNFAMebeymmoZM+pMs4hVsyj68skx4S7a4Wfvyt
wfG5xvhpwE8JhmS8ScNWSglyZcvXo0GZ5Os0fP98gf98G/9X8F5c/35Im//+L75/K8qpjoKwvfj2
v/fRW100xUf7X+c/+9fD/vxH/3146aP8o7h8zJ/+hGf+45Wdl/blT98s8zZqp5vuvZ6O702Xtp9P
z3s8P/J/+sv/eP98ltNUvv/zt7eiy9vzswXcQX/741fej3/+Jp3njf/8+fn/+OXhJePvvPxHkf+f
/91EHKrfn+9ff/T+0rT8vSr9Q5QsRZFNWlqqfF5ZDe/n31jaP2RRlUVTMYjIVdTzzJ8XdRv+8zft
H7op4loyLfKLVUXTmEaaojv/SpDEf1iipoqWKcmWbMiq/tv/e3d/OkP/PmP/kXfZdRHlbfPP3xSe
709Xh67LsiYpPJNpoNM35UsZR6ZIYq5Vsb63JOTTCbFyK7loY/yZMNAGMBTARbFiTkWfb1gVQTj7
/B4WXQYWGWCy0eZyhkRmzje//zMWqnzz+aUSgt4JNBLr7xGR68t2qMtN3KhuE0n6qmgi8ssENhi5
RSEw7/SYRJKMfp4uLQMzfP58wNjXbJKq82N//17TSL0/v4QVNtMiVM01ich6YjwV0qNsFh9dKx9s
YJYKsLnRI84MYIJ8KoNTBGQuw+ew3lTq62JjwkezN0vqKa2zgy9iuEvqT8HStifLWgC2KdZ2BVXO
ZrrK1h5VomDl0rY3XH+wPU3tPc9ztfgp6p6zEKNFrDdQwst3fUbvMJwRdFLlhL21XtAKW9JjDpzF
+fWiUFssdztbbirbXq08Gz+hY3v2yXN7NhvuaRoSuiNk2irG0dJNVwXrarsldSPvBCQgO3hXV24u
mev9FRbs436/T9tHAR+ymNCQytN1lFuqG8bmLkOw5FNTDsUU+bv1vjgsoTAJ1wsahea1vdytgOJn
rr1i/+K/Qkwj00cLTuZkbM0pX9pLKomJs7RXNuUJ3uzRC0GOnj93EJTHqTyagv6UTKcK+RcpFIUz
Tjs/iWLby6p55wWWfNC1xuHx9dzY3tWr28Fzc/d7NyZfwX18dLo6tct+Ww8qvrMUDDQMJ0JzloEh
V3S8C7pcc/Q0wbtPaO+xUQXYP99XgfXICrR/kkr1DbxyuTCjno+xtKvxEd3m+a0eTyc39G9yKbbd
K5fYh1N+NdFQsiYooqJy52vZm+2ZmnjlHjn0sKUWHNfnZ7efRt5hVQ1uN3qUYncklBlOFQDnblz3
yiKNyH3eUwirV4W93zoTBVxnG4XU7yhS0kfZNUiuU+M1DCL21XK2ZLNsDDkSUm1ne57YpStOtpcG
9c7tYOv4PUvqeZOrXpD4ijt0xmYyrYWiqOuh6xwPYYWwFg3B4faQhCtDrZ2qK3jvbb31vMB2w0xz
XO/KFWt14V7tu3hcMijMYA8KYQswh5gKs8fqTweZaAgSrw/FBNU7uor0butFtksTeOleXe2f93s5
sxb7x+0WgPlAqR3cV5VsfX2rgsFyppr6eu1ZDzUYk7nDh+Exbl0TRIR7ddq32rhxn5/3VVge9o/7
LgthmNw1RU+LV1llJvxI7V7Sr3pltlly9fR4pjsbJFG7XrmWrywZWV7ezq574sNUucuTpSmVGPdx
f8Z207wdGhBMXXiqTXiIU5jnTgoPNUEFQGX8xZ/yG6l4gORII65YpXJzY9t2rks33srzM+vRo90P
qr51NbA8DMskjVfu6fnqec+pdPSxdt0ttFdbhETeZbeJWtSbpFVvmxBZxkDeNWkO7zrQ1iIFbtAF
12oC/B0+nyDfOh/rNSlI6/XmdrMc/WYZAE/OXQMPuh8Y9DQBaqkq3l0oTEYSbAKAw1EMoiDEE4O/
wUMT7Op0n5uEeI/IA2Oz1qVyZWgNyNaaeWq6X+xsCivjmvENo2xydP8diTdjSUw254OG5bUoOnfv
uqKoO92obruo2uUBDKY6PhZ+A8jZGN3Mh5NEH8YRs3nVFfXKEF+YUq84WEEkbb2jx8UjJdravXpG
hhVtuCC04ioIlD3OUOiJLfN6B84kJlI+ic/obsl2T66igz5wmRwCN4xIVrC0Q1Jb13MxcNSNZpHo
54s+JR1stqYbcFCw80mlb4Z+ZM0krRT6l+KT2d00SrTx7KPXYDHKjchh4iuHlDF+Bd16uAv0J9jH
mzFNX9HoqCDUF7YKPWMBESp2AEwCWle3jDESqOyjq6r5/fkwuVluXruuy9jhQnYN4aqihcNsZDB1
A3OkYzUG8MTG6uRbxY8Q9PC5Hsh/VS3d26vCrG+47AQWtQPTmTxZO5fPq0oMf8+wJJ661ZeJRtQz
FVyT8r7r7tO+3uz3j645xit5oTBJXO0dZyqqtbN1UMupFPqy5SxL90YhOlnIJJMp5T0g1dd+Buip
KiMiNsIBxrdAOBqCsmuL7OidVS9rjlBgnziPMmQqzv9+7GRe8vlx7yg5mRnCvOsf6r5wlb6jxolW
q4gaZREqHSKiBglXnET0kbuTQd04KCant2n63BY615xo9FdSM5vcBHZJ3T7aq52n1O3GPkbwo72j
O+b6kou/QnnjXs21woftuByLdVDJT3ksXAtQ/vJBfAKbd959ArFQwmRylLLbR3SkSj19sGlPlY8e
xKH+8Hk7Bct0PjVpe9pzUc6gjbj2nQiImVwLdsNM2heG5KTze01V0O3i9JH3oGB4dD1mzoop63DF
fdRw9lePrNgT13nkf47gUrVMkadk1pQ7RtNtoZfuZ2761VA6zn5Ec+g4NT3ujv5/yDjgHGGnc3D3
rR2nUbwQGkYnDjsKGpainXRquUX5JsT+02ygy/pcH31+Ca1Bt5szni/RVLAukpTlG2CYfDn/6/Mx
l9/+6yG///Zfj8t+fwaC52yzJRvlc1WVp+Yf66s8G3iBf6+3ovMi7KcfZk14JtKeF0tVIJgJd1Qe
8Pn950M/v6WdG1FWD4JlEYkstZTzq5uRn23G81Lr81///tnntwZvIbH//ZjPX//+1/9+eJdrr6qU
dsuy6eRm+7lqHDRd/OOfn0fNp9idr6OI1rqsymutbgvIs3y8cI56YIFG4PssZ5BwCAKm+TAqi03Y
T1nL/YhF6ef3QZs8hBXazdHSaANxqlSW3OqNJJZ0pzJAs7Kv0uBtzfyQFNB2kzwFuVLrAmZbCeFm
Ne/LTixARNIhhvHJlD8FNK7qtlxDr49cVqYEiJfNvA7UqV8EpaDe+tUgHa3pqGqKdvv5kzxE/yK2
abL5/JlePYtmUR80JAo0jue9CnXuKpSHBow2Kb6hX3TLbMqS3WQQrSI2hiciGW5sk6C7lRDGBCE2
6YzqDYBbMqTpRlGL3KPyRyBoW0ERnabK05UuvM16LYF/JN1i/gXng2ralq1AuWu3UQSoN9Xa/A7Q
W3gb59UILPeuCCTt4EsynT0z9bf+rPrbuuj/+PL5M0sqRsqNHK5KgSwrzAHyRBkam3b+EuiNuguG
BxqECtKefF2VQeZlmd7fpprowwWmJy+UEWAckxtKFc7GYYyVdE8b8EMVSNCK46y/4XZobWIxAvkS
WclLbN4YddC/CgbRKYRqTzsxsgiMoY1O4wWVdp5YJ5z84qFUrdvP70RcW7cDoTSf3/3+xUdr1QvW
jWgQY2wmMRqyRt/F6pWoTdoptcxiETUmesNG0E5tkM3LGeS3i4RQO0lSqayH5P8Sdl7LkSNNln6i
MAMQAXXL1DqpiuIGVqILWms8/X4Aa6b6nx3bvYEhkMkudjKBcD9+RIVT27wUTqafA4o0XIwMwp49
8mcm2TyafrRVXQNLLsQ80gU7elr+a5ZTfeieYV6Wf2oKrF9VEOBKR3yTUAZ/3MLv8baaD7kI2w1P
W3+bh92nP9Tm9/lkSmyTuL76M7cK6/vEyeCXw0eGtQThjowbo9C6YUbrXUNbSWbi7sg8cPrzQj2/
oFq5b3JxbCybRInMo+8KQ/3cNko7D/hqngO84EapNffZKSo0429hEaR3Y9IxqZ7yt24keG3UxGzG
mVJmD91tsKW8284wbTDEK9dGGKn7cg0SlH0MLeyt53e0acYk0M9fILpcdT0Uj10f2U9yaI7Ci7Kn
sKz3eEipKzHKxrEbyjMNpbwul+zMGfd9EESroQ0/TdMa3sKKDgoPi/6GGZm2921YtnaZB0dY5Ocy
ofBAE+afPENNZ6eePKjVmfuczl9VVZo2Rs7mi+tOjb5uAh0zXZu/mpd3AU1JiWtbECYBv4kVkuum
sA6el25nBte+lUd8vTqsXVuxKfVUrYO2wU6yLfQ3VbeUaJ4L+bJJnHuepeRsx131fSJzj+G/8h9b
29TO5aR7sFl4odDDEwNa99VWGUQoKpYRwtAa6z/zxRCtfxojCQsgZKmYT92KtL/mfW2+ZI2tv4zb
5ZU6dbNDNxItajrDTXcDcW1iYj8KF15RL2zs1yFtvrhR622HYHCIWCjJOTCwOjXMwjsl5LB+HTws
qg6O9HbLdYIcA2iSOLV1gXUZXDtZVUk3fuK9H8F01IJHa4JWZUlCwAebW08lHTa6A8zQrpTBczu5
8aH3PHgY1jBs3TiLtwPPZkoRDm2ffFR26e7qqvxzabkOyu1QpnXppqoYLcFvlvbGnK2Wx15VWCJ3
nxB2m72VaYLcWNHol7B/86MY8mFTHuraaZ87NyCwy7W0Szd001Ntui+iltZHYo3uGnNA/6gFwfjW
4mrK49P+gANOblcPcSf2m6fcdWtm+k3xbDii25U5jD6nstXRsnyTpL86TPa5Hzv5WvlYLPRUIpjj
Drtaz8rL3zOptf++ZiZ9upkV89bOrCE/yCLzT2nTjTBAi/FTz71LY8W4OIcNluJxXq9jj4CDvGKw
Ca0VUosWtjdNtrCZ/vMMaUOylimspcotCUwPtOG+HOCuNRecNbezV9G982Nr34cW82Y35ZMz2uwl
9OJuUzWeusR2MuKgjP/6RLzOlTREZuCd/pD3ajoY3BovThU4awZdYrssy6qJmQQ7cJFanW9XrBHT
jTdhvHE9pp3L52pGzkfrIKEuaqvEW9L583kHKcB9CoXmksI9ePKC+oU0UvsjsnBlh762sqbAPI+i
JMorTOotaI73rIRqgU7T4iTdrNpMg3MaG815zlvoKHFrMKEewvLD8g0oOy1cVa1MnumW0m2PQ/F7
VmG/0xdDebVQJXxrCL4otCF8l2FdnvrA61daW5RPQkzfhyl50hnRE69iXFBkl+9TZ8x5vPR4ce1v
VFQ7+rZzs5/Kqns4AE5/4Xk4XJZlaOa/l0vLYfKcYS86ieNnVGsh020DVx240ChMHsN5IccGu9TQ
elxeckMejQFWnDsts+a2yPhZOOFwznPLfMYVqNDS8hnTDBawFZ0euCZxz1HcF286yZVG75cvKoZa
4Mf5xbHy/EmCMZU/cEYsDj75VJal5G93gKfdOcNPQXeJlbVb0zbnPxqBNQhWxygn+38SAy5LUObt
y2gOMTu5sk8jyavSx6s16e3SPJppfOtFVBzKFEJybpEP0tMaZVYCrzDRNULylKltEZ6N99DI45ue
Q1aoupd+tIsPJyQ7APfzcW/3RfkRY3DsRkX5Ngz9vjaj5CUNjF/CjOO7k5fFvXLuTg9yoQJIQuB2
woJxZ2rtP7EXey8E6VoPIm3RoXD15LfyR1uTqmWAH75pZYiTH0XSsfVK+VZNwdHuJgIUxuDYa159
U0lR3wY5hbcIA950SDa2acabwLC7l9GZjDVWV/jbybB7CePB2TsTJL3lVbwHFHwSn9pJg5ItnCH/
3kCoU0Zq/7J8EcwUCO0lGiS6JmqjY5CO8c3PoAfZwtlaKizeuqRt1nzfMvKyWLpR+t1D0XyL4xZ9
puV+REZwVDLAzxJ9NYWQXj3Ol2y9qi5Ba/p7aEPS2knB6EB2nX6eEkc7j1ZChVLDU9JL53ta8PTv
7xbE9ftkWfKu5jOjzz70JpqOf6+XEqYJflUuyp2wF89eZj4GsWf9En548JUxfcBgJoZBCxgo4bB7
iDpvjufSPIK+fjeTab9TlmPIGA8XOXBfKQWfZlkm7NKGCrLjsloOKbvEwxCNI9yLal14GmEkYEnG
DoM1/FDm7/XYM7pKLcs8s1/nb0yS1qNWJS+Gn2E7X8JaSdJ23NAXyPOoo9KmVKi2PtxSYlFDDMgR
6ZhGoZ8zt8heCqhdWHIFzr4mXuyl0od4LyS5CNbQbBEApG+VZLwY5pb2pGE/fsxzrcMoPEu+iUoc
Ks0xXs0JS2h9kP0DLaJ8TclKsCdyn+zazOp1XmCx4seJux50siKi1Bsp4gxY3fPZNF/7e+b39fT5
933BVB6nKNr/jzfk1hw5MABs90o/1WTYwQXCfjayG/sCTR7e4HwYjci+5OIzT0rtFOIrtioZJqxB
QKkC+SvzMRY5LjjD+L0C+7vEsZ2+RK7lb8pu0LbLcpDwrS1YdwcTccdtOfC8+a4pqf3rkh5W5c0p
13J+k43AZ+V7hbMDSUNOjE3GXpeifiqHqnki38yKBEQYV+Dn5jNQtaus3I+ChtyqsnxjeYX9XDJT
WoVeb32Q5PFSur722zVeWxQ7XmHFj13kVvdc6JelffnvlTQb+WrXg731Fe03Ew18qt0kX3m2PayT
SB+ZtIXBc+zq4eP86tIVLZ1SMSBzWd6xXFvegWUIPpFJRe5uFqOpoqkoNP9s0APfl57BkChOhqLx
z8uLccg9Pwl7AoSlo0iqIdqWfmgTXYZxJVCQRlaRNzWfPuYjZ7/SyEVqdPGtLiprVyhVkK7CMk2y
am0VdTI7ADsXswhgV4XBvgXE/yi7Ai/ZqG/PuTdOF83tKQ061/1Uc0CNFTq0QmzWWgzLMeub/MlN
U7m3xYizaqj057YntcCpvfCXSw6cGsN8a3qUAnloFhDfR/nEnSY2cRtnF6O3Z9dfz9ijSm+vXMs3
baH4/wlRX2Y21rt2XN4qjOMOo94Z3c5tiBUJAxgvy6tN8httXc7/woiZtIOBr+mZLhKvPMcMNCxJ
hWjd4ZpNbrXl3qQJaUrYsgXhgF0xnuoCSeFykNIviJCL8EJoSvMWaml28t3AOU99f7ZLRTbysszi
5jxJ4KnSR9FB9byq3YAASNUY9uXrVCR4ICKUq8LmXDUlqg+JKvKyHCh2kGhNc6htayJRJ/F1DBTo
X5k3T1o96RsTYH2j9079JBtCN62KIqaaKvXYZfrOnBrj1U+lehyJiI3078q2100e26dwDPJr0ulQ
N2t4jZ0RPAkK7VunOuNVw+83ra3xNuWWTcCo963XxOPyejk/Xwbe7c7vjgICVfsWTImwEyW0b4og
nyuNKS6B/WSQEdKZG5qctzZXUHTnGmSyUrOHmd/px2SpNo0muwGVb7T5hizmGzIfLHNrtxWW/PM1
z8VoUSTNU5t4v8hzImjOwt027IdwPdCO6RB55TdzKe6hiG5VAB82JN999DzuSYKqE1vs4Xhpj7ou
kuc2iqFAY4cdZhNGzJb48CfjVejgFTkdKfABUpE4JdWA32X5DXS+IikJBXcr0+XJzpt/DNcTGwjZ
1ZbMb56wBR5IyzKoPmOtyKC2qvHRr0/Lzy8HxjLlqjLrMt44EB2NIqdI8/NB7hqHrCwzMOpbXVb1
LZM8ycDs4NX7zY04DI1NaopwBcqTQX9xCrt/JNxhM5kUgaS6VJvlko0zz0st0uwhA0HdGBjjP2Df
KHbIa2B/xYVpr32bzIGE74oqiFEeqzI9m+boXNo8J1iYR+b3Eq2I8NPoF/EJkMVqE1A0DY1tltOR
m6MG5EW25r3AJPJuVePdIWEthbr6r4OGE/wmc0og1LK58aSJf/3HCYBA8nWln633NXzjxcgXySil
QPLCx0l3hSiuFGIfJR3W31n525pv2OXQaq5xsqxmqy3363KtkXjDFxVjST0XN91WhJPPPYXVk0ni
A3tg8VM/fl3qiAbVKQPqLTabHJPsq7+FQ5wY6hQ4U/yu2JkCOb43iD9ONPyY3lB/EkSWzMKzANP5
KcxOQ1TIt1QDWSD+9SULyPcIPGHurTggc30IrVUmktFk8EI0heGm6MfzTJKRDGfEsVX4QzGxwlDF
/5DGSBDu8g12y3RfzLZhRpXJVy2unMOyLMcsv9YGnQH5co9T6lQbu6msdd6P1ePfaw5s5lbGyFnz
0xRn2V3XSxddTIVvmR0Z2zGPoNqA0AXzA6Byxvn2sav8qkVDsHV142doaD5Rqe0wHgrXjJjjutbV
FmiUpgS38PnSlGlsoMGAHZyJLXhsW9qphfjwNBTjD0fAUFpWcd7kWxzu9LVXVMGzyhztaBTQLzML
U+Q4rjr4v05692isSVBkLDv/wn9AzoGkJ+SdljiVjn7xJnO4Lweh4vEONnDPHWc61SFGdeaYkNI3
zBZsmZuvgfXbAzV48Rb7/kcSxfYtS93hWxfvXB4L+1FHD7ts/0Fb/hPmVXZaVl2SRjdBsI546pxm
+l4ZjbFOxqCD4BZFT12B8nJ5Ia9hI8uiU/dINR3tVlNtEAn3lzELBhoyDssS+SQNKl35VtoFEjqz
2veWVnxk+A0ErU3wrMDF2XAF2XZdlVzrFtVc1U2r3kqtFzWrw5ezv9f6Aql1M1rrKrGDJ1tial5N
hX/2tAbz6l7mu7rxkVXXuk2QbzodCw25ibLFKp+beMPGdSBq44Dkejd8DBIkqySqoCmO7LuVT+Ji
4G/KbWuMn2luPOcouggjJMtjQeCspU7TUpdRhklIwaTKM5JX/T2MQ5vaOM0vtBZEIBWYgLupivEX
DpsXp7PnrNmw+welPTuxtzVNiZRxwnYrLPU/h79LfMe7IzuHGHG/rXDLUmP5nTiCn8sJXIZ/nZRu
8hKDFulNG94846EZWh6gWT1w1/nOyxfiI1s3OLsgANu+i7WDZZjp4eveN8PMvwLQ9ZuhyvsNJl7F
tbH9i8jByZn4HFWZVjeqRNpZerS16fTfEoNkPyPQjNei92GgC6P92gSyeRngKQdxiuhR8CPIZNcB
5OSfsfH3Yzp5n44lsE4F2YInY999YWX72DCzg+Hn3a0VTogQLQlpyMno8QWMg3GGUJcz4avhg5Y0
I7uds8xC/T1jSKs41MN962baaTQRuvG8Hd+ttkBCPPXlqXGG8T16TCu/f3K7kaSZDApBGCApjjuk
NUJp8aXyaB81F3MEvaQ47Vzy7YjuSw4JubfPQY3q2aym51Yjx5b+NVnpZt9uVB5SfuHs/IisYXln
3M5fSIPA5LBAkCl9zPS/bs9Uzw5BS7CW0VnGK45C6jSQ7Y3ZgXPS5ppJa9zunEaJj9hyXqeNaDaJ
oLUa/OzPy4Vvv5gS+oqc+2GCR+pbvgVBK24iKcZNKDxcVIUHGdKwfvklE91gmkAq2wBsjJur9jr5
OpU9vuk9TVNNct6rk0p32/ctOJPq0MWwGxnG5MsHuyzUNcHxd20oGmaX6rdvpl85o+lbSy7oQfSY
sg8Tm2BTc6tOpTtuyCxCdjvvh5EeBpcq6PyLbprAIzPy1JroWKlrvksPhBUGsn/TcD06ukJ+UkWh
idaC5NqPDsny/8tZnhj/fjX/HiiC53GLRsY74F97DLLyQJuin3PFqIAYjQZSRGKjEaZoq8bwVZNh
ckvCirs17Aki1AN/PbWJcWtCJzwAhNd79mv9nvvtD6ci5cEOY1zksx6Lfs4yE4/BIp9I6OqaSzg3
+z0Bgts+HafV0vYvAMByzRCMoMKf5Tz0KfWkPoUuSX4y7Xj4RDVJxq6F5iZAGqEMP7mDA7SruqQq
aSZBHKXtASOJVTcjSUo05vMAOfsPgLdftrtu3gcrGkFysQus1eZ9sFBld7GHEkfExMAFAXPR3/yL
w6632uHiGDqGioXUD30+uDcVWulKVbW2dUIemA/LRY2Ux9Hrj2mjzVJn/vWqGjFhlb6gBgLjStoi
PheNxSyI32o5BEmz4+nXHkrRkDtfOta+s+tsw7e5fLcuiXJBhaLnxg/jc8wecQHrqPfmLCROkKsd
tL5IdyKsLDIguvyh67ts74xptW87jSydJPLOVL3dt87sH7QW6MxLX0mVtW4xku+DY4fpbgiU9cwY
Yt0V8sUJfevXZDtzI5j9MGHjr9IEPVkGUoQojn2S+KvybTlDHVW99R3PSxFJHAmqbo7BYbN1+dlr
F/v4XYiM/bKuzUsX5j3jR81x9lOSNuukrihi+FLjia1/4N5Vbb0yx6V3NDYKUFMnqCCwNn0lnzCc
nfAEmZMwsAx+H+dbUhTVLz2QpHeV/qs+KXvrlLE4QDDO7q1tFASme+5Pu8dCYVRbSe7OhnlRj3oD
1thyBrlkGzdjdl1KHTMOkQKBFK1GjB3PjRVB8eM/udYcGMWZVQwXQt+DE2knT1pri21IGs63UrNu
BZmEB3MKsq0y9eEyOgHTmrmHs+ZlUEaHBPuOB+FoSOeGpPpo2/sya6iG1NwKAmb2y2Xd/F8v9+3d
ATR6zLT8pUuq8CkmDgN8KoHeZvT7zAJUslJ1HiYRPOInFAGdaSj4zVZ8q3DE3qSUlLtlWWRUXV1b
difTz/adcoN765HNy3zP+pVAw4gJ9/yuEtNZgUXHt84pG+KneggvtqO9/H2vgdiIzTr/7iYGw2aw
2hOuMcFzZuJ4AK5krDM+D+aNDH3cNCh3U4Iw2A3Z48yeUXLX2PVNLoPhMRquoXma5vmHFYT1ufya
jExQgaqsuy6FY6AMSSReQEQnutSYp19ZbQZsdTYAn+5J9eiM0cESSHISCk0t1FCErL1D9tPInlm6
XnVcNmKYyTVfv2FCwQcrzBYWFOXyKReO++opnG+Tqrf3ieEXzNMYfw7m4K3TaTB2/ai3d6CNh6WI
/apk2UMObVQCts+FrWmaNhi6r22DYYxHOGfMeaIIDCgepf8RBMUZQGJ4Lnqvuna2NkAhTYKPJDOw
K6TBg9iZW++Ih4g9OmYtLZCWGv2TSdyMsATRqi6Nrh6P2uM0D3QR1vtsgZN9rueRbRfNTk9Awys7
j34vn+1yWD5q0+WtI/FzXz0FVtyfpTQE5YNxHONUHP+1a8URhgpWQJJbPWl7Zl/dC+AygWdaCkVo
XobzdDg0nN/Lyif3tBrUcK1T6a8r3cKXarnrS1mWRyOtP8ngmKALwgEri9y+l5aHBwDGAaa6m8Nk
fx0ay5zzgcLT30sptC5crnex1OJfFc/1XFq/sqk25oiibtMMPu1SiHjETU1Uovp8JxSJw5RIznPt
+REPy9Y4tXX74cRs6EMy9ZelSawdD1FwIvBWmUE2yr0/r/593/IWknAIAZ/fsrzgWy4hF7K0yXQB
l0FAjYnQXOX0REY9ZhAhllVeTNk20G0dkagdDbvIfBtygmUfVE70wxhVv0PcvEaihb5HRU5rblfa
W5PovKgP1vM4JOY6yIr67mTRtKXdzskLDNUe5T+k4aUaGBot3uQzxIIN+nipTas7DnYKIcAq2zNj
QH0fIqZbL7VmKsZiCyzOc8NM0Z2Oq6V6ScwhezbicSVqk+Kyp3pvsiZdVQEJVMUMgoAzSxI358ln
P3mPqox9DJF4wbBN60jKJRY4cx1EnPqfpaeL5rmt4pX735eWH1je8ffn/QBtqe3a+tbNTPPEhB9j
CVm+RnmaMymZrxlW2+5qE3GxaerBEzX3K24D5UfJCH/TNzi/i8QtaNEgWQ1k1ZtN+x3yMimHpEU9
+x6UxEb1/h7ltXxOCmKKeBBaP4uuOtXKD96HsVKbQRKATuTtjjTafmcZhXafEKw8GGOV/nS0Ftmv
K97Jq1GbMBnarZWmojmwPaE9m4k1CzXE91q8zjv5kfdD/Vhb/XH5zco6StZ+HXvH3MCqIsTbYrnu
wgFhQomWNRE2QavJwxeiEB1l7nTPvtSqR8Svj16j5BtEwfig99bc/JA2pCzYAl8wR1vAOmM32i9/
Yn9ehp3a5WAyG3OmxzQ5Y+s4cI/LajlIn0JJFoKEvAW+kJbE9wDZKlZcI/nog6T0mdigS5CATJID
OeMIMg4kc2jnH60PxpMpxx8Livm/gprLK2ZgX3USxPjQ52Ezt7icD6UdU/g1Ck7fvPrvZwHNzdpq
dbKO50ta48WrcsKvzusjZxf6unZwbfgdJV/ttS/r/j2MskM6/FayF99kOXRHlZNBtixLAS25VeSM
LksKtmIFdcPcGw5eaKK2V6Kf449nNk9gkXdk6hFOhMQwPuVx8dL5ERmBk0FwrVHpFxuuc4OjjK1l
wbGaOzmRlMY+7l3SlMYAewq7/0adUT3GKhxhsPrWPjAjnkPhvFYS2rjm+NjcYqjp1UmFwsuvb8tB
zZhdigLu73VliAv2DQEELzgZeVeTQeuob38ZGkwVkv8icKBALOBqLMSO5R0hytl1azM5KV20hkUM
tw9vIo9GSej62aq1Y9i58i6yUd6b1s62sVS/ExuLmFxv81cYsuip2YS+zpZrTVQfbDYoeIwluNAA
E2Di/+9oKQB1v8ZcvMP08cVyXOKlReH8xBpzZatc/SaU7WYXYvgYR/obEdv9xjGQUUf4u19hecHs
S43iwyo6IqB7Iut1rTe/1ehN1dY1WmyYVJwm+AFYmI/MCJB0tOzuGyZZlxMVekmZyLNivLahRshZ
OHqnOMyn43JtOdReWl2JLh6FqraSaPtVoltUozFF3tVD6jEGcrgHfjauHD8YjnJUP1E2hc8N4aNH
pp5y4+v0W319iPiT4iCA8xhbJ5G2SvJETCdmscu6bfp064tS7goah2sa1x5PBqh5Xe5Pu2X594XQ
BDXjD/EzqCcc+ZMR/9AZuloORWuugdMfuqTwoeNR7ufe5F+qoS1OxRz3C2/w3ku/JcpQPywr3GOw
FYtwklh2PL/0Dip0Gacu30NhigMMg2YtmmwWa2WkAv1tMZczp0XBUBqFIleZ3hOPtVMjUu9YQa7w
Jr3GkgRg+Qtd7tsJViqB2T4MtJUbl+EPxh/nLLazb0B6yT6O+npnmllB6rOfDI9N0O0riIjsPTpo
H5G15T5tBu+a2OmfQ53GyTbwyf74eijVndzWQdg99Qxa8LL4v8/y0kNnGw76nmFqka7d0NV2uDO8
AlTMODdUbUfcfdeBy8NJJBtcnnTtXg8+g1/fspHyiugpGfq3wGihWswrxH3DPcTXbFkNtvGPi7Rw
G4alOjuEz6+weB8/R9v+rO2qeJKVr84VY4tVYYK3fPXoZWp7W73pOgiVhbCPlU6891zZJmZwcJtk
eI61INrKvMYqS4+dt9olnGNBzObreCXa+1676ImprssH3kmkeEU7musFzw8sEOE/k4/SKg/Lh1gq
70c1ENb19Tkvny42YnKTaVWz8vPht+8Yxq2PTFxYDGr7ZUOW/Lm+loigvI3E1Xang8Jt8tEjNnlG
0pdlMpCAbbojToiR170TXwGQVVG4ZJDUEjizZ98S9r0m4RUVimV+71r5y2TrejJrKY8i48NZfsDU
5y4+fCXB+pxUVbLt3bI8kLgVvRbBcKs6Z/puuy3T9sKNrgVj1xtRnYLdnxF3aHfpNevjS59a8td8
IlT5dTLOV3oVXjKtUL9GToRvmgxF44+gxXNC9yP/ZC7cgzi4wBS1HyerzV8ijPYYUOZvpefZ58yM
oIbM7zLSFCS0YNax/FAYDA31bYfpBsddy5/1YCUqODSOKi6YWpQAg13xaKVNsu7B917JGyahNU+8
zzw3Hsd00H43dCcFDCNYf+LNLWyIWsolnsofxnurYcWTpV33I66qmxsZzusgEjxzy9IkJpK0Q22q
X00EO4Yh80ej09LXGO17B6Dz5qNWvFoOfq1tVjkv/9L0/VHN/YdK7j91tbbDHAHxnqtryjWR3Vmz
rPdfEkrD14VhoqzayQmg060/J8hn8Fiq/hp5ejx9S7SBtTvld5FDxVcDH4kSSXAqG5rGNB/K59od
tIfJquVGMvteV7YFTTHlUa4JSaws6IaRuyHwGhyanZe1qt6KwUciMk+KMpGV20Ir8AbScTFrHJ5e
akrKdTwZ8q2xm5CsIDreZZgyNhHfsI//92ega//Xh+AojXpBSuBQkxHXLCT814egQt/Pm9mMgOra
Wzd2VZ9HzE3DmZMghbQv+nxYzpZrA201NfNDPbMnhGd+dKnsrguXgifbR5WX0SnBaLOvfet5itjj
HOCBnUb653OZ6fXJHXgI9arU5khRS+0DBzhuapyN3/s5bQpnpKlg5uIP7iav/f86c2CHBFVHSkRa
bPwhbz9QP4wborfC0xjXdI2OOlEeTkwZCKWZUdC//KA6meX9TgrM4EFdb1JzJ6w6f2vxJ3wwWths
1ZAVbyXlh9UE6StyBHIv0IJNLXKH0XP8a6aK4GLMFe2UNN1ezZCL76SvWteZP+aTPnbc/eQValcW
PVhw2+GL4hf3qJh+cveIc6w1OBzStu4t6NTbaOrHT1d7z8c+/IgSmezhFlKRp/3GGzX17CjgBWnA
RYKxTxyP6bwMim2Fb2h6qoVNmjnjS7gvhURpZ78uxE1zhLls6lB7lqoCjujDmIfGG2TwQzjZw2tg
YBcWhIaPTe/w/7MOQFc6i9L/yrIdSiGHsCZH0xkVaJZt/g9/grrL227IQu/wtWXEeUHoVThFj02X
NsecTOWtqqFdQsqROz9N47u0bEbXanzXYGdutQlbqGWZJtq1V018dfNe27ijkd6/6gM74gsAVgyh
bviRqgKezwJw6na/QxuRrfI+d9b8VSF4Ir89W1O2tuaKuINIMlhdeokdK3ucpFgN+gBQ2bq0jfWm
9uFuWGmJCaTGSL3pgurRqp+WhS4N+SDj0DjWsk9XtQyaY6Mcc9N5OSpGxzT3OAUzovCNFrw+jdau
VlkP4KsMiZdSJe86vHqaIt/TsMdr4TGPyOwcyDeJ89VCC/wiCMbrBCBs3eoo7dbRnBksgRheYmlY
G4jgarOQn4zatU5B4qfAeIGxzaEzr2K1FF+1+u5o6t0gnXrfzyMOPbd3QJbjU4c3pi4nWKF6DwTd
MiqkLoNL4MvkPUDPi3u69eSJ4B3aWXVeDp6d4Mw8L4WB/I2hGGg9WKcCoYh6IpUpfQEE6dQz2OAP
aYNz9jw0naieHlw/NHd+VWSbQnm/vUznoVfizN4WaXoYE5HerbDAW08PdToJ+Byd3UMENpLLJJr8
4omxIoMawTEz+5Cg+gnnmnUVltjyGO+tEYHuh414yMtWYw/qiljfeEhibypoPXJm48dl9fdAQ1iB
QsgyvzkT0cItZoqJ1GF+NUq9mDNDAyvKi2554dNkTvLJ0MXRTIR8qw16JRPOQdOgw8jaeE/KvAs6
ari3rMQH0ZHH0VLRrTAmgOAuwpEvgaDjxl5CyvmkPzML3S2URvAcf1tMhr02mNjhdOwOGEDZiuDb
gj1EhDZfwyxrtkI3Adp8XcEAaZ15+pjr2k3w7cAw1e6em0SrdzUegAe9eaBAV9uFMJUJqmgEAuss
w+SgVNk9LSCLITVrzdnuePliOU7qYWtcNFcjKz+bGeYAhv5alTMGsryWqFcSwDPhvnQCGqEVGSc4
KUTKu1KtU1vDx8NO9WuoM7gsivE9cytnbyOMJCO+vS5j+tHVeNYNWBovS68KsV2cl0Mo39OoNZ+E
w3DVzu1X/iz1Hv4bBRrl/HuPEVdYXBcCo2e2/9gkX75GjKO2Nh61NJ3KXbldL69ZK8K1chIJzGNz
jzQaOcu1vxuZpjxaaisywZN0HPv9QnNYDs3/Iew8lutWtiT6RRUBb6bHe1qRlCYIUQbee3x9r6qj
+9R9o6N7ggBwKIkigTJ7Z640m2aPSh7TYlOzTJkQ/umLJ1+5CBKxX/jaRR1ceZZ7ecs4AjBm7YJd
fg9NxC6R6w5Inufi6nQiY8/Aj73G6TRhrcj0tnjMBi/YaLYOAjfNauiRcX/Oh9J5cIv5y9wnj2zO
mk9djJuinIJfbdG+0g7y3oNseJxhv18rt8lP3eDgUXMjfeNhyObVo5kDxKd9vFeuUO3PIW+Fbndf
S4rZ9ScVRDcLp322kAqmRO2JPPPlvdIL3LUVAHTTAmvch5NbX/9+saDMuvf1/d+v//sFtgN+U9WH
pn4jclc6gfz6octT96n1vTdCqeqvCMun7VJE7mHAyL3uStc/wYzfq4KTlaD69z25dzHt4dQlodh2
US0uxgjhaBrnaq0xD9yCMQuuWYhMt7djdmCgWA0I9Wh+6fuUXfsRpoR5z9DQ+qbLfvA1EDiDPNqi
6x9YaTD4xKRHzyVSxjlEZb0gStI++2BJfwYwZ3jjo/aFNQNKlkmW/drka96+Uz2dv+GF1HdNWGaH
HoGxPVT9n8qrBr8t12rqFkpUkoiODWk2HSrL+OE2g4k59J8Jqk5QdWg5lNBJsKxNy+TY1FgjE63W
H+n6z+uuJ2dgNK1oY6Z1eUua7AlKzgz/M2f5SDNjviC7gJ1Y21fmoxUbZDTONQuO1LlMU2MyumYJ
r5FlP5ZaWd0MJ6FT5zZPtjZwcGtxvfsVGn/tVta7+gswO5FeP+etccwN5z0z0u39F+rNgKNZ8sJd
F8PZ73rWoYZArVDEg7OnF1idojApN0jz548g8yKM75ZxSXXdhm5ESHhvJi+F5T+HrG4gfhbakzor
qCE8zRSJRNYbpyZdkAU2UiaoDQgG79d5XiQotisoWPJv/z2V9vgRNOW8vmt+IrlnQscMLVcaWIbB
v2Dd1q9NAQZOa7PxBB3jZ0j62trx6/mFZ6f55dsDltw5a2736WoMnYRVQVwec4/dSSRlAOmIJoly
3dMcAoTZLbk4NAWgT5YF2ktXBdNu8nySJdFfXQVN2q1vlN+8OosBFUfXwbHKZzvWpudsMcEEOOMX
oVb3YzwAPO7YwNe++e7yu7wkZg7u1Kmt945ImMZxm/O9UlEYlo8DugGqa0UXK2TrSCnB2+aL5b+G
GVj+oMiqgzFgpVsyrdm4Jj7EKRvnj5ot0lJRVBBWXr2OWf4eG1n3KUZ88onWfrdICdHF75Sn9WXG
53xwoq7fd37xZWnS+FbXshJVpflRhH5x07V42OidFX90BD3MTjEiyhfzgx9Hv9XtudDFbpkwmZvy
q/TFPfaiN9bjkr9GFq3TaAK8MPTevkLM8kHEKrmHpdGforaKngAX/bYp3ntuykBFwf+hr+LmwZxy
fPKAzh69uJkwG6YBPQCsNfffSGa6m7z1rK2fWGxe3QbrAElO5i6rcCfkmhNtJi2hmuN01UuyDK9W
1U/vDj7FjnqA0hoj4mOF4xXIJuTIbgm3xONC9wfmM0TP2dG/5L07UZGgt1FFJtp/B6+3IV9Kay6M
VWUPwy4c9e0S+r/zSkcK5MflQUQI/mMIHg9eJjHXrKw3vju4J/wVjEW6lVyb2SjfJn7KU2yv7yYS
c8JPn7Xd8IgSbTzQMA4Oou/dByxWPt12K1jHpZGzBspXoVFqH7XedAcHFOsOB604hDoIdqxJcIqr
PEAcRRFDXaKvZp6Rl54NjWGpdq0eObtM7iIbq2lWYW6Ja28tqFIr/zSW5g9tnr2nKjGoKzjhuMaN
h6wptR6detGA5qdNvhlopZ7u748WMA4Ebj99iTHOhjmNCXp78140wbIzA9oKbhLmF6UKnbWEtEj8
oQcl7VT32sOQBeWzulGmpXNwY/YeYnH8qyhaply5G2Y8Kh5BjyBW7tACx0UPmCkPgKmiVT0lnUeR
jUbKa5MCgo+xuqgrMfS7+zfpEPCm1vOORhpubtew87sMkUI8Jie81ru5KS3CbDqsWCElULd0/J3t
Gd4Fe7az97LO3SBMzL4zClPBpIm6xJN4qJo5X/lIZF8Nuvv4McbiUrQ82gvUOOKe8n0Yxs5VnUVp
++cs0c1h3RTUeauSJmgl5rvSBCz913AwwTBP5iGciD9N8jB4mZAOIXdc/Bd1L5zQsN4Nzdpgwm03
Hf6msKchFZI3/cSBWL4qQb0UZ5y1U7Vxkjq+hQZaALq+osngrVtVeUxcCiqIqR9aWYFyZLXJ8t1p
G+HTZKqXC8w4b6A19LGxLcNAvOHgX09Yx14bZq3nvtCOfIfizdHm4UIx3wBdGiMQbXVmV1SEa0b/
7HGuZ+iuhTWyPvHGr2YEf142mf71FWCRavSvq0gb8m9xhg15jnUQvqO9jmIdP4Q8dIFNg19+4LDx
HR0//2ZlmbZtHGCIfV+NT3SSOsJi+8ug1rIWCIdtTEuMNTvZ56T+3FWL3WyH1y4CZV8JXj1K0w70
EJ4y9bzx34DZPgLRTpzkENdpexy1qXqYY4JFAnsOPtBwPPR1gnHXml50nL38PZX+WvX9vNWXpbi2
DIKnHuvAfgzeMnFTCvChqx6jWveYsINrnUfXbBYA/Vclo2a7HmM/U7t6+GVI0AjhjWngZwIXmksq
xOB5uLyNjL9fjlimWKadZk/R1sfSeVB1oUyMb7nrzo8Dv+oVfUgAxD0k2bCxzceibbttLM9CeU+d
qXthg+E2nFI61ZQy/6qE/GVIj+qeWthE9chvzgiKQxSXTNz1PDz6CPTBC7Tmzhad9qWPm48U49HP
vsoeR5uo4NDujLMvlx+40DD+sBvC5JttWtOmeGV50k6/vLGuLnbd7GonlIv6Ay5N8n/h9v0oXrse
UWbuBQu1RxoGXb50GMRcqTegdRAm71HmB19cnemCliAq8jLcpfoSHAIgFOsu0tydUzlhv5KWhov+
0E0Upb2wHC+BPLhJwWcJJfo1rRlv56YxZuMqeGbf6z01uX+r3cFk4lwYcXC1rd16arfO2OtfUUY+
p9QOn0NKs1drZECvhlD/imCBTR5CfEwtU7sKUhhPojHF21UdG10vH81Mfx21NHxvx946zdlMblLm
OvvRt/KDl8FvZNP5Ww/EDoSd/Ru7OoQM7siPCElz1p2/SDIFc2bksECog1F/rIUBN0H3os+8mJ5y
8WKOLm5eerTPvU/KpdMmH2WTZbidFptgLhF/LP2SU2L2wotvjfWp04CrNhEKq4XWyKsP6m4X5aV5
FkE7XwzYZ1tN0L6P44sHAPoJdeSXZQpf2HTpu046flvWnMhZOft7aHqvOGaDdbXi/PjHcOBp+Ztt
uA+uCMWv1gqQSUfNd5Qq7TqpHlyoY1ujzOMLi/fyiibK3WiWrj9WZXWim+IeNDGRKjNWUvgQRAcM
oPi0hkh8SxJ3XVZ68nPwgYMO6Vg8J1gbMCOGDik37nATFZumIvA+RJlnh1raPG3Hcc5GtLyCcaFe
LV0i6mB2wl0vQJf3tECWm9Ai7C7/ePBmacTzpoRRM6ipqLf9c74YwUOuO/oZfyhFlyytv0aZp/Ow
1sVtHFmxsbIRWzFbzlPHzsiK7fprK3dG9FndA++1/RLnw2Exo32cpu2bHtjWMel6SlByjVvTsP97
X0+yX2PmvGrKHLKMJSM2HUstS6prVda/iskm0ToPYDQa7kcl+2nq4MXQCku/fqe8tTEyPX0v8rw6
6qw9thTtx7VLGWUnvFy/0LqRJjNz+NX5+bjqXP0cCuvtbztV9VSn6gcVqf6hMUrr3mUNR7teuSZW
dafv+qPqwbcBsQ9ZHpS4fKWZi0ZkU07zsxI7JjZ9G/Uh/bqenC4Qv9Zc0jEMNZr7NYyAO46ichOE
7c6hS9DAMwWl1yknpE1euZkIjris3pRt15G+GTG10TV1t+qOsu6q2yBAf+hpGe7vkAZF5aCVF+xr
fXmcIjPdlQLFSRu41qqzE+K2JEvhruSewd/TKD8rfgbGu/9O0oAeVp5JDIqCF9Bezs+5qPDyWpn/
zELM3KO5xvatVCWsmIytTSFyLbQ2+NY4Ym/gV/4FnhxoiTfsg4x1WqB2jlSb1+zell0uSwcs1x8c
gosOk9DLgz3pOWFp/fgwOk28qWliPUWav6ff6T+og8/iZme5Zk+6Vf/nXuNUEFXUmneZxc8oqt9m
acvgYV1QhbNhVpcdnAlE2/OumCJxmaoB81PbL4dK9EF3ZJfKvxrqr6mf+59TYd5Phn9O5EcRXC2R
EQX0v38dPJfgq941G01LbpR+EGA29hOUwf7dkojjpkjbi8g0/9L2AbwaJy8+9B45L8GtNF1ilHod
qel2kpSnXLOGjyw7ZPKt0/3UO+Q5lHPhbBD8lu9JPlSbrqX83fVV9T6m+ddK+DY1M63Zdo1b7Ufr
zchT8z0GI3GxBsJ81GXCsm4V9hpLa7+5oO0czo7+kssL9jfy4Gd7uhLp9BTycD6XPTFkI2ZTeo8I
+NvmSR16g8Z20IGBreX+FM+1dy7I6l51sctyi4YYETeYNyqp9aqsAzEwmAha7zGXMqtiGIydZoSP
LLyQq7Ljg+3fhrduiXsWaKP1LOJhj7MKMKlbBADzJiQXU94+TRVxRKYmPeUpXRh/ABJQ6dHnNFjd
hg54cfH7ujx2KQEIrQawSy3OOlOH6DWMl7kmQ8aKwtdYbuMaoiTMtPN23pgWG53QovMyt8OmG3p3
1duldirmKKQ9voTHSSrjqRaWrOweqE7QsvmfZ1EXBvd7ZE1wRslzU+mol3jZQGTwOFowWSBELixN
5CUNzUM3F9+c2q++80/sI1ntaR0Lrl3qMrc5h6LPyIWNME8rk/HYwM1j2elflcnYpGnXU8h+LXqY
VwhbbZtS2oLq7IQXZIcY7nkUerAJq/GazOwr8a9B0bBHLzjPXibOXWSdAmcSJwizqFmscK9BgLwk
8sosuxk9jZ9sl7Qpj6VPQOTchvxC/l4nNsGVFsiDvb68dENcP6rfUaRr1f6+tW3x8HvBcAode/wl
T3ARTOpkDN3gUhsJagEpxWjygjlLnqnDshB7zyN2UfdTOhX0EtqrmsbSwHa2mW16m5hG03M+E5YQ
OFq2GQR5EWbS9r8CzG6MSO2PPIlDwh8q9wmegthbNhODWTXBw1gAEptTLdyPg67tMhQ0i6aZ33Dp
/kaJ/eckLkyexAb3WJlvopK+jir+OsWv0e6CtyFZlksXQtxXt/02MFeET/ycvCzcWHNv3bo8oO6t
TsGehL62q4jooCGAdqlBDnmx6g6sTiRIVkxEFW6LqGVbHwBYUq17Uhf+XAZzNjzNfbBVZT/8esu5
WDSYVzroslxyKbt+aY4ClanSOeoibF/UlXSppIXPCKeUHONgFC9BBdpoKfTpEWVVfayo7m8tyNFC
opR8eVBnsLV4ajAoj8e7WsHzh9+d2z8tnhdfjCTncTDQdYbQYJb8R+xAKbPSOHx0yaG+Cydj+Egk
IpGe18EQQ1QslSsCBcGqsQMZOSXm9Wz43pX08uXmmxG10TCNPw0gWUNeAQgAlIWenO8oi4oNMppq
baDguX+D6gO/fLJr/LwdzdLbIA94dXWQ+km0hUyQafvEdM5tE80geRPcVqEYbq5muHsrtfTz38OC
QLRe1ZU1Um5fvHUa8Lqw3UKS9J+DbljJIfBJZsKUv0YVMWxjY/yjgg7lmdH1X4hNnbb3H5lTBsMq
LoS9pQavgTAr2CjJfrlvDtX6brTLGpNQE9Ia86Z1eNTT5rUw+5deOtCkX5sGi27eAsNvb8IxCizA
wNC7oUZdYqefjuix44Wud8EPMK8Hj1YUvbtxo8kZ0qqSMxIH1DHyKpITaWeG7gno65MeQ0OaI78o
QQmGC2XsxDkjJbC3etLlK4rcfrurPu4Pjp4JFMJytE/8Id02tRZtAfu3T+peq+t0y7SeuVbdo8bQ
icY6dlM6nHujG86tPKgzdQ9lDvdij9pzmB9qt3vom8A6qZ7FJDsVix/xpADbOqjGBT9BVoukOaz7
hR8mq5p+o/5l3au6KxPOXq3RUWtXaAuC+b6C/7tuV2t5BIjpOZ/asxE4RxORwvU+yRh2siduqI+i
4odWBT9xJLmMaPr7fRjraOB/mkjisJH6P/rRwfrXx+Yr1Yd526VLdsD5d/SXgB1M75RgsYstFu3m
NXCcDJ3n4u9Dw7Ff7cb8UG8KLd/vFsAYSUbRLn0tV1NCM9fxXMngQi0hjsAoH6J4tPaJbhXwaoIX
n37PlwAQOfjtAF0w2rkX3U8gcBt9+o3Nww7vJOBc3sQuJ8aytevpsdKo1vlBYm5FZYKi5Su0eflZ
uGn2zI9JZtPM/clAsf/FnBHPRcjlnKo1NpgkAn2HkAHFXDi+VEDXDrmlFR+ob1c+wPZvpeZJ7WF4
7LVR3+HI959Nl8wxN7HHhz9FbdrUKzYgB/VdRWmuU0Dt5gtkVnetiuPj3G6JPayOMYCgJGmAqkft
1zqcNZi1ZXZyasrkCb3kIVinUy0+sW79GtoseptRx23bxoquPQ55quhdfFR784TsU/bfGslo2YzI
IiGai7cciLulafW+roMapgC+JaNvm3OdwxM3x7JYA5NBqCuMGl2GzcY1nYd3kQEFbnazdEVE4K1e
PN5ddIb2mxDBtJ1Y3L0ytX5vhd89Zb32oRSprZ19ClCYBx1d4TqtqH9Uuf+9lIuhJO72/RxO79j1
V0rKgHBsOi6Va64WP3MOJkvc+wq9lct0G/GabQSke44hyTqIdvYD0q5VI3UpdU3IrG6PT+qfVVJm
4Gy8GLqW7mtrJNWyd26DZeBW88N1JDLYarM7fVSlvme3SnRVtsRI37qU5RIGsQzG8FVdznUen/s6
JtTGrDEmBxrUj8nQYJ9O1dfIKJN9F5rGZsyTAMWhKG5OdvmzCI/S5mrrpf9Q40F7KOKy3ptFgDXX
GvFYmcQFtsCaeYpg4a5rBONbt6VoUCzmLkw1+4Wptn0yGwqTUk2D0Do83f/mydKIyQ79b0nsGd/l
Sdt39xNkp8kHUJ+TkyKLlgbDpc/zZ3mlCAhJk660MooeA6buVVu34aGVg5lazqp7TT9UuwSzh/pF
Q6kIAAJFa28Wwf6+R6Ak7qLnfXUQl9/ISPcf1CYk0NvmkE5FvZow9T1kWAT7X5Zf8+saZkQ/pRga
7DvCB79dPIVLWB7j2HevtFYoArJLv5/ppZVuE8/T151Uajahbv7xNdv9rlaea11gNjVbEuSkD1vd
I6umgxvbG3Bv5viRusszQiVnXStMjVst8w4X7lrDJbBNU6t/GP0o3XXwVu5njTxLA4sJsxust6mZ
bjkd6y8Mbf1hruZknxRIxO4/f/oF32EMAMvuq3fHrtxr0BfARiR3L59mgYyICBXDMlJShkW41uzC
u9HfWCm+nvEf7l6yiOeoWOgPSe6euQCGcKfcqD+1uaZ6Qo+CPemzavInVnXGLARZV6A0g+hDjAmm
pEe77MS10VG8OPqCGVWjr52xANm7MLufu6yAdgTY6bmsWTXUxfijGCzUvo0Oh5uV3rrO+mlTjAEi
v4zJgz/fnxWhLaCXtPO7FKl+UbF6e7+bV82ktHD4/VN1YKR2N/PclWsfctKC+yqJCkpeuhhYdVTw
whF5k75OMTJJS2MbZQnlWHlWEtH8OHndIRmTZaUECbQ1ZmTgVrb2FCRp6FP9qsacjJ5F54M/xIV9
VEUCVRvo3BiNgq0fgawsezIGWE7JZ8ayLJt8KfHDle5XD+RsYzc/Wd4LQGIJxBkB8DmUAFBTpznk
OYN7oGZpv8y2Gazu/1FKKTRXimUPvce7iEGaCMteiJWLuZW9V9m9ggPbq2GkMUgbVxvvu52lsYjO
MGmW3DebQW5WOw/oEdVoxlboCIApdKrLyhQ8Cro4gUQwhQ4HE1LY4c9rLhM4IMbUV8/HfwAsPvpM
HWfrezHyHadI9mxJD00bL2tYqTAtWhSG8Dzqdz8dtbUTRNNWdYJbK+H1jyF9/y2ZtK4eXoaSSNSO
VXOTtd7uXmyC3HIjDtY+Ki4K9ILmOAkiN3Ljo6bY91ilYn4O0YSXWjtcGXmJKVW6Fl6tFXq77KoE
Lk5nBmBomGjDpJj3VVbm61F6CwybXhFqJp16sccOEZvGgzojbmg+Ghp5c4Vf/x4UfWVOjSu7o980
S+PL/efV1q8UnYZDQs/laQ4w0tO1s39uvbb7ff+5aeXXRTLhrJwYNGZlyhiUZHySW7aO5ecHJcZk
N5LjByM8UF2KNMY+KZF/Ws8Ahk5/o361Novctd4b7QXPkzyTupxxmb31Xdbf+mINfOZ3WmuIRZ2i
uYzs/e+MAUadd38CM5OCOd6keYwDz9LckyJClGk9PUCW20Y1UQf3jqFTWFuefO0SSedyqtfYlwcx
nZPqMwns5yIwh/ciZfcrQvSQFDlkzZNSXq/MqJ1NmO0duRbEY3NCM7KvlP8/5728t5emwFgnbV0e
MDi2F3WGo7SFPca9Rd4Lw/mfT1M/WN87LvriwJfs4Sb4qb5D5EyrdCbpE2sEKdmmYdxGWpbbrKoJ
4EyscB20AoajOb1aBYJhw3/tsKe9ZAz1607QPO1R+5p5yPij3oEonC66eoh6qxzWbeqwbwg88+Zp
c7CPcOZCCSqsm11iDaVmue59B3FJnRHYFylIx6lIovYSz2Zzqf5zVg6GdiSWaV9Uz0omDst1eg31
51bqn9qpUxfqE28giNxZAHqLosj32G0MZmhEpbEsA0RlOCJVlC0a2xrTJ+Iqi300kyuNsBXf7IBP
G1uXuU/6aHiLtXpYR65PO1V+2kEkW1WA4q9LUfRvidXdpizyHgnjsZESgpCw6fivE8FyQWQeLoMg
/a2FUPZ5YnnaRKSjwjfY6w3DstXG3H+r6v61yGbnojGX76xMwtAR43GCmV/AxrS3QBqIEEw6/6CI
SKNBmdbt6gd11Y7aCBjT2xtT/vlXSCICGhdxE32ShNk+VVWKAkUzKiqW8Tss7PY9TH3ylXQ7vjVB
1ZyGbATH0wTfsX+1zynWoVWmmd4njnpE5mPwK0r9/SQDdqX0L8ciAC80ry+mOWQ73Fs/y8Aut2bY
gHmTdcgpZfclzNrcVsmiH60q/6n+5CT/+Gy03+/6lXgu0eQpaJAAirMJHZZ/YjGBVcgDoUDRda6T
bOVMQXIamth4NEjGpQxFQ87LlweC462bqJ0vrBfmkwJl4DczmyG4qfEyzmtnA3hGW5t5gOMy52eL
Y9J6yWSDOUP9nS1UxPrUyh/KaRIbYl4BGNVm/hr0oDJc2oarDnzNa9puZjGlj04Ay8QzQPWkTYpr
B0fafLRyN5QZUu7aCKrx/sDfH2x9m0JOvc0M8quEHVFK2mherfAzTlep2WazncRfrH6BC4O46ScK
CRjBYXgZZcoFhBWI02lOg0bON20qHuu4G55ITSo3ZNeUcrqozskAYR8RNh2I2X3I8yZ9VfczeR+T
5XAsQt3dZn68sPIHVmDrnfVqVuVLC2/qs8QysoohTXZ6vlWd0Dgo6aGW+r0vmhfiZVKb6vsmqOTF
uei62Z/bonjz6Guc/x6yofvvl+qDuTTTlZ2jkywC4AxdnOY/WrI5IpTEc7WgirxX3Z0RJCBOcWp9
yAYPc+HH6xh1JDNjSSHU4JGWTeD7MD/BhB4Ri6rBVQ2z44trLwNTIfY502qjHaQBChny3ZfSyQOV
poJ0CyiE0AckNBhwhl5gyjEcY7iqwePvpfoUneqfT425yMB8RPR38W4AEA/f+6Aiqb6ysPAEQ/ge
ByC4hgqZufp0AMG0FbBUlS1WlL1+6OpeiW1Da++aQGgiHxdo2NkXu7TbB70qfy8mgpk+EdaOAjaS
c7ki/1vmsJksVmZrjAevBiZGEQjSkpFrT70uN+WoSNTVyJXyXqorynkHn8aFnvQXHx/qje8nOtZN
Xq4S/N9nwx+yOw3XsqmvhmJ6UfdptWWbqtTcs2HPBjWsoibx2nlQXpS4neYTpkttrbwoSUuTP3Hb
jdU5aJ0KQ/sDnpj5hhcz6G68QfQ2QuJTBj0gFt33V64sc6P0bdEvMZIAf2sePYsI8CmzxMprRON0
23GGEqdWU6kJBLeuAfPWCHPw1fZMIFVB7lc7APkI7VVY48bL5744lhRTec2D17iagwvjW/SiJ/js
LLN4trBBnDwU4id1BhMGhsL8gDiaRrMU04istMg0Cfyb7ibuQ1fJUGH+Y6+WU58L+RridPjallny
WBm5h4oqxE1bFmeg3d26T9zmYuq5s0oTr3yP68nbxSWLNtXlEOWQr8N8oItpFPqhSOJ27+H2u6bI
DVY6remV2qshPR7ootW0uC1mFrWa6b24OypstAJFO7LqrS7VAZ7cyn1LqY3b9jX9z1tij222a2YW
Guybv5eV0FizV9bJL5lYRDdBhFEzU5B62a3w7PqcFjXckQjlYs7iGMjXFTjyybGtH7mcSsyWdIIm
hnWCK/ejHev8Bxv97zZQ7P39Uf+zhGkoGAZyX6PUtZZLHLUAIbZKe/v/ieX8X5wLvgXDQDMMkh7Y
Av0rdxKFlaBuR22lLQiCjcv93xZx3MppyE0eVWndEoTZWJKwHWgNRRg2tKpvoDoI/+olwDtewEuE
4BiaiLie2Apor41tdMia8nclAwqU2kzdv+vOpuTS0Lw5Vcr+Dq703E4s5AaK8TdieTPIva9lw9OV
u9l0UmBbeqjetnIZnHucVq9VHM4nO/HZF5rx8Np19aOY7NNiO+O1NpbpxDZrr3YYXkFidz0V0TIi
9oSHNaE6XKs5oLVoG1RkqNNh0A+Jz+DeGDFlOLOcvhRzt3Nbr93708RbhNj3NgXDGOzqYEGHH7Bk
rG1CfylOosBugN664TDu/2/zkqX922zia9yzdJc0M8e3rX+H4GlNmTqYvBt8eIu5R2+IOSJIrDM5
LwuW7hqMR0HYShIO8SWsNcR4i68fFSoDtlF4bADHkeN1IunqqZaFI0Izslta9Z/qaiis9Ca88bNI
glcUjuXXVjsuQ8xYzUlaN/OPsnff22SsHkNUG+eYVR1NfhB5CMTjnUOAeZQZ3ouN1Oe01NN3ARVm
E3ehdqojGHrNRH1bGDsEUB6wpnQCUdTgaRqS5xmw6kUzx7tXEQYPW1U4MwfN06sHLOUIz9HHtDge
j0r01nWNf4CSW6+DynRlyAcFjiXYsIcrn/RkLF6TQcRrwwk1qEJJ8UoQULoeDGIPBgFFthmqgdUq
quUUO8TV9t1uheCqveUdbBS9XFjofg9MyLq0YXAHJDhsgIY8S9URjVN0P8ooztz2w/Ty6gW9NMha
3W1egA0au6bp43PlYQwjKEC/DHbgQDwxXvS8Lh7b2TSvi2WtPcavK7Hm0gdXlEBoRhphalpr3AQQ
ShShWVxoB41TcEkMp7nQVZGF0hbGhwWjJ9bt/K7uyqeSZa81pdSUohhsF0Tdso/KK+sHhjHfnz9y
OwU8jvPmmtlhQyc0NXY9wJqnovN3rqlNRwMx8TYeXGkSI2Ht3A89DRfHDM6jQwRLIX8KQkT5tTBG
bX8/06RwsDDQq/sJYZh+7Tf73PLxvHUpNrPc++YDubtqS9ZOKwcd7PV+7XfFOQdpoW6pg3H/EvQN
VWMBo6SL2cTTfqqH6ZTk82/Z0DoDL9aeHEDI6tdSlL29KyX+LBzHaBNGpiTVsUuZPPvzXunJY58t
dNtjKZmwfZfY97PeEr+CKnmLvNr6usCJh0AYRkeH5sV10bs3F4nvT/zvOwRP+GVl8nrvTDEmwGiL
J3T4FRhM+h4sOoRTGAP8ZHhvhExU0ij0p7X3bU6T+GwnrfTqcWaAiGzjwD0sUl9jjjPIa6m58Uo3
xAwhgWB15Q97I3O+wldfDlE6VySOQgnbswalcF3YiGAGqw7XUznlW/pbuCxD3Z7YjHcALxgcSXFm
2lcrUXVpDc6wGYolhMhjfbVqP3ope29ejebsHzUN352FiHY7lXiU4z65qoqZOhhFoG8rYktof+df
kjBB2NidqmYiBXRhXWQmZ/ba0UuFSfM0+T1+TzVUGq32zc0cIuoDzPSaSzm5KvKvNikddDfIWZib
ztroQ3/obbNB20VkqbTRtC4lV8dfbpqoy8c2TNfzJHzGGBt00xyy0K3QPg1u/SVwgoa4wsU7wV2r
D+icdF5UOjI0uq6Tllf7aTQW5FYwwUUTtiflQMrb/lgGYfIyNiy5DL+JeszS5RFZbILStgEOyGpX
ZrrB7DlU0vGgDrmIvjax56/GdHhkAYLquOsQ+8uzsA+x6YrOBTzRPVuOOT4ovEbgYXWHw43NCTl9
jptuTy3eP0UZ2a2UYD3ACWX0WkEU4PeJuO1ebhPp1FxaquFFNWefccOIR3nZfhhKVBP6kj7rDtWC
YEaiopbc3cjrry7HEeTFfW8ezhA11faPigGDSrbQTaDStg5bnEwjJceDNVXZBVLrsfB9HFzyIawK
ErZumjzV8fP+IcRAYls2qrvglCxe9G6ur+rZcmm1r3orQ+KXF1vHqZh/ovCXQuVowIv2d/aM+C/C
zmu5cSzbtl+ECHjzCtB7UaTcC0ImBe89vv4OgHW7uuuhTkQHm1RlpkhwY5u15hxzqKZLSeYhK7O+
8xi0TZxZp8gt6EZgfchx762hBilk+gGIMavuQzWdqkyznzxqPCfpIeR7caJuQuaex/5IqUEpsikB
vD4pNPhasI5NVsf5AdUgdZmGHg6Ev85uslg812EdnWnxYfaYu1YD4tgJWOtPM2dOX27necW7Jzb1
1hfML8R3RChND/Ouv7EkitCKDEPJzSE1eqm1DokjcQSV7AtBoNSQeiiB/32hVybT6H+bSi1Zw6Ws
ySJZC7hU/rnOd76GiDcfsh0a/UvoD6hbcHRjD29k9utKeM5G3EAGUDnbT7RqU01+mflBmc5EXUzK
lOK1hPoZzelvgH2nQ77T8wbWSFPq27JTNTuXdGEVgkbYQR2DnNWPJwqqSxyO9GR88CPbJmf7uCnM
cbzQje7W/igIeBIRwfz98lFPGtGB/PuVkNT/zS43dYtTpK5baLQVcmQtkeTZ//ZrK57Imo1ScycN
c51bGa5DEy2lqbNTtmG3gU5Bds7EPUTn+RLWXI4iShaunvC15sG7F1Xv/ZB5X9MTL6+BjMVkzs9U
VvBIRP0kGWTKXpHW1D6oE05Il6xT+4NgFVfBTap9X0fmWZZowKPDE5ZtIRo0sgL47Y3lXdH45ZtC
EsdN3Uz6zVQVQJPA7FSV4SOQmQPTntGY8btAacj5a94QJNga5pS2ymHH16RF6lE6GTtat/QfNqOl
WS+Z8CecbpPR1C6wbODnFKr3TGmvfaipKu0Vl3fHBrBTtmU1xCup09HYEyDxFsU084Q8P2h6S/rH
4Denpg8/UH6RBaoU5ooSH4eurCDQkbbsda6JWf2nJqkaE+Wo3XoU+x42ZjuT95moKEiMhGuEUQDF
uvgmQ5LbiLRireEe4ucd+GMMUhq+AvTU5iqE1BgBE/WLRhTlQ1MxXz5qFaNZCctRd0eAAd6nJwrD
m99jldFS6ZrJhfdi5ObTfD7qu5uIFDR0R/ESaHp8gkLmP1J9Blo4LMqSY+WgXp25OjY/VGnY7EO9
Oph/p2+Uoj8u2ZuPtoA8+yIM2vtsVWrBYm5cv86X7GDSdQ8xytFnGc4sy0kQyB7E4gs1j7aloJ9T
bu6WqZsIgLqH6BT4UCD/ftaNbewMRiHZszBnMDDlGezm/4/gclX8x9ygm7LKlKhrhqZZ3PTiP28I
lnN34hjHRJv2q1nmEnqVdEDRYieFQbLZQ18aF7g4Gi1H0uGOwapXSgmVEbjs2kfRTidp8EEGlVxZ
u7RSclw43rDdEuBhmi7xYB2IwpHqiwmnHhwmP5sfPLWkiJ9lu1IA8D9KurLnNKUtC+gQLwBQDzqx
rVJd5+f5RGEM4W2cXuWCUTgZN7gtzfFwmhyaO5eY5ITF8WDWSnCgcDOLfWc0PNk57w/lELBy8SkZ
qI3oqaE9tZbUbII8L9ZpTOZMNoT7xEuK09jn+aL0rAi1PHS7uF1B/Rx2f09+uj8Ap6T1+DDBo3hc
AFb0n9rJEu97VrgwJg1hup1PKv2I574xovtoWruijsDfjoX4gLuYYv5ZaVJ6rWvKVplQ3+dZN62j
6IR53Kl1wYl8tM8cKASnVkKeRTIwvfnZ9F+VxPgyMx9fAT9+/IHpj6pqpSJ+UIpznskrSUqaz9IA
EJ0C5XkC1C2sjbrbqoTLXwp83Y8zmwvlPUOYhAcjOdG2bkj8TE6jH8ZrQdTT9dhmfM9UztfzVkto
sIITNYyTwDwaCk75RhiapZ7+yjuh5OqEg0YenNoeqbIUGNfbelPm5hbjQwMzBzdhHyl7bUQw0nJC
9lPN0Twwmy6+9VDZq+L4hypktUiy6LfvYWd2wncqF6oTY53pNeNjbIp0CZXepAtuLT0UKXGefI4B
HUmiugU5p2Fbyi9q+6F4didJpV2UjQ2B2I7EHVkmOgASM/jxBHR351Y7QgzA5LTvQpTSZFRYh1EO
Tikph71sbCzLcGq43BwawK4uaKwXOQQBTHztiZCZTt7rGQgKIgq0hSAtheiJJ4Q6SfKyahZuuGyz
nQYg1FbJRNxpH5K6LejlISlJ1+QdBhkVvp0/2NqdrE6l/s3MbdU5QW+TmGSL0ss4XHsLiOVaaS91
fPYxePfb2F1UscOvS3OkodeEHeFnEtDtv6H3c8s7xRfL4LARHgEFeQOgSGfAbYEsMx3zbcjhzy4J
ZSYaYhUAqVKrnkuHz23o5GBNoQQ7dKiWS7WM+JpFD2RDszbURF9mtd7gzRN33aC5tucOJMlAG/UZ
jxSc9L0wPDf1lza8Zh3him9J8iwNz3r9ZfXP/BCLB1v3deh+pdFdFI+JtRfFTTXcNW5vPkb0R2oo
QzYVxQDDDsTSaSnLpC3B3SyLKQFm9SiRB33JCm/rla9u/ydlkqIGbeMzLLvNYLxrfmr3+pff7Svz
tWguhvfMeee4UjA6mqIdKCqgPjp48SonKrvy20Xhr/BXGixQJknHyjbO777ymhAORcWUhvXeNa5o
lLMswrRy7PP72L5r6Z2KEFGxmyp/DohB9s9Wc8w8vnCarWeUVeNziuJHWOJn74Nj3YEKXmvhis2R
Mqy68bqAfUiI4Z20lwJTpxqvgZdK+ragCGJtW4u61DogX0U6Ubc88vFMDA/FvkifDHboiI+Bu6b5
1/TRmw3vX8ekKya2Q9YBeFpK+XYDkA3NiOly99NOFBbT70FF5XMsYt0SFo6uv3umwb1/zLRtLu57
/ZLmx868WQWX4GRWDjvW6dcVJXQ262ZpF5g/Yo+GW93KFqtgih2NDaywVc3Xjk50d68Rt5XZ2YhW
auGwzePKwX7dV9Kxro5WfqxSLDZHHQ2NJlz5jISUL9w/QrOBYFFKe8X6GvvnwD156Y5JX/AWmXzG
u9QJxBpZPzEowq3W760Mu+iKTbwSOoCoR9uCUs3IPRNntZGqJ0mRnCL9g4Ef5ci+ERU744SPuNym
7UzuhB0nHyY+LDZnNO4bDhg58oveduM/qkvR/InUeAbgbsBmL8R3sbuX8K6sM4cEeyEKnAz4ALnx
xcjiA7IFM7uPMaSZ41OhoMOQe7W9qLx+/nO9sK0Jv/bCwsYNZmuVip++s3PzhX/qtRC3fPpQuGrZ
XcuezOhPITHQ03vO6Eu6D6l7TWPM1ufp38xDtSKMuqpcwM6rPLmvvFq16Sw5xFK7/Wgb5vew1Cmu
u2nCVRsnWBvzVe9l8lbT8LKU1sEoFcs2M94ux/gdNdZ+RxxOvyPt46brMso6D3Oz2umjExCK5kEz
18O0X2CHtKUkkuymy7aU1t4KTSwcORoPOXJdSCLUHOo7J5KrVUWLSjqZUN9azDP+oCyJaltrvkdc
pX9OKm07sqstXJKn5JWP9kWxqE0QW1GNq7iSlnprLQLTpDMdnC35JiCtrxJGwKAuRH1EEDosZGNb
FVxJ8d3KM4d9v9OB6ohk3fEChjySgZGRyOlOyNwtfcxTUnLN+9C2xK+RXXqnd05ByF2KRL+n7i4B
yBCrTWRy35PhauEl7/V3t9iwCSONKrIt79yV6Ocx7sk3Xb2YyKXK4hUA/54t90KZEtlZcCpItGX5
BeGX/ABmMTjHQsko4wP2NfVHzvxZS1rMvZJflebSK59TINV7CZiHCW5ITLuowNaw1ShFF1Mnqszo
bknvlYAvoW4WOfvQjiHUa3w0q3cEl9GYsAaRcOP9pC4JmkRfuQNn9wJaZd+v5VS80nWKSHsAG2BX
yrQnnwTub0Lz4sUgp7kq6RQbWpW4xV7wFSnqSh5JY78mxlVpr1Lxo6o/fkie2ZKAW0xn34n/kk0s
Z3UzZtpuSAukd7p8lFLhBysfpm/fHnC3n6FHHeNE3xthPdJX0w9Fy86qBq9md0K6KC1m+Lqp95YQ
yA50RcoBSrOm/k2cLGQUxOr0ZXsrckyyPCWBHVSf2asgWuPgtdalD1TRHQyJ7NlUpQWuVBvVEpOb
Umfjpmv8gymWr3+HaKCZpv1Ln0UpSYfJG2OlmLH8UkXDNDy+g3KwLpEpsjiYo7jG2d2SFdztukCA
SNJENbhljO5myME4GyyCp9r6PkgoNkkxzp/qrn4hlv0US723+1vhNRaAc4jncyIxBs4y7as7BFPr
YiFFFZVFLzw5SKoGJBqW/yNXTk+lJaeWeDLrrUi5QSTTamLIhd2XWL4zf9NIFHQnSm5VvenKpc9+
ayGkK11yzHwjoAEtVmWCg/wlgUaTrTvjmwpmVGymgnG8IlkygQo9OknkxEfBWOJfDL3AjlskXLsu
vPXR2qyXYrUt1CWoGlIgumVpnRSkc/t8zQQAhE4/GJhULkn3XLBxpGdnncqRDQUV6SX1XCNbqraG
jlbcBj/8Zrdcq8PeSQCKfmCmJYtLWgQYVJOl23AVoTatFbr7gPyfK+kiCzv3GxV/LVxIhggnhMy1
4LBUHYt8o78qHjDnZ2PXSkfAS5z9gMJ5PthrYkMX4ENbYpW5YkR4R0uv3mZUXE5O/kTUEd6BPVWP
XZqu+ce6cSUufDKpanvCBKOyzM9es4N0LZyYFdEIHemf1/m1opIRUbBbIIdMlEV3ExoI3RvK5W/8
RSm6RO+Q/kd9X+YUEYTPyliH3SHPHSDytio0tv414sySEfMFSPPcJ47WtmqdheYq5ZeanDfxpPWf
IQGcHuldgKGBc9vBCo+7LUc3v/yJxY3c75N13VyEeuVMN6cSOaOog823NTlb0hh2Kk3ZCVRQcqNa
tkq5avt7JnwyL6KIv+X8mUuurOXIkXqHbre5E+t97+9U7xAPrMvHdnj33oz8UA7vXJREeJreSOYf
hoDd7zMiawIG2LOUSAO+Qqoe4kYUr6nUUiu9VibLx5fKuN1U3WVI3/g+4CUY3Y36NqAIclw4SqnP
RuaEwaZyV4Jq0/xyTUqAB2vqwzKQz7W4q+JDFF2BSenhFV6F1zpSusZd86ljZSguYnA1i6NSHbSn
XnqXodGT82zBOPrU3GcBrm68ERJ4So4YokDiqzk26aqqzsbSX4kZgUVX9i6vsXoEgzFZb41Pr987
3Cxl9xmkq2YMl72609P3uLuWCGuWZnHzf+VniiOUJwCx1OmyNU+VtaZcJJ26YK2WC42td3eVlkOL
qx1z09FPXmp5qzYX71yfhNEZhE8+VCvvXONXyg5BvnNPomm7X3m/KOKVjsgOFXt1DJQLV7dY6AO+
2SM3B+GI2jI/GQy/8sjxOvrGC1+4a27zlECoaFmHL4xbQ9omwtlZAgwfQOGS4Wy+q8Hh1DdIX3dA
AtDafXiEcTvW8pZjNeouZr2qqy1HwzHfGPFbqO2pdtrjsAwFhuI9dZ+ZBYnPJUGR3Vt2lbiBqbC3
GwOjOxER3YH2f9fccp3t1YWrYuyKxGG7qq84x+UvyuTm3oky29Or1XwSukJIBOtpPrV1jlZ999k6
mGtpcPifoRytO4uFx/ZxiRXYpvrEP8ngLfMLCCOmOHp8HzEkDXb6uyxfG9Ehal8Tdel30zySymv+
lyHMN9e56cjC08DSEx5c97yUIEq+g2WFWCpb7LJXUFhkvKpOdnJNp6kPTIN89SLvel9Ux7jFyGJ7
8eqahPtUonjJiFggl4rI9EJ7tQ7Ly9gt3r+9clPA22svnbEbwlULAKnYAMhgBe6Z86qtQuvumamR
L9ag5qEa31lwDYnB2MQ5blpuV0dluwKfcCQ4LLsEKJ0Uh72c1bD93tEtV601QGomjfRu6t+msNKS
3wL7LK2DDe7K7Ds0n5k0sTM9xkqpHfNxYV5AcDpFxA3ghKfmXW4WmOcI8G6JUlwW1plJIF31nN9K
Ry3s7AmNT9EtQ/EppF6PL4sWqvjOPsgipIO35YeLQF/u7AQQFF0JXbqU2rtIXWIS/a9RpgopDcU1
33gyhWYv+PI0tiBevnG7y9jjptw13ktb/mI89QAZMtYN4ZXVhHtCZCdJZX8VbY3qwG19UBdGseq9
Wyg8F/p33S3iXdHs+25bNkeZU9ahTWEpvVniIg1+ajG3J0EkiZrmyjfsUD7z1jT08XQXpnMTfWaH
SB/aHBim+dWSvh/ld+aMjAOHdzDbFxqCsr/WLAcoG/IwyCVj/xnUmyr+UMZiedXF/ZgtuQvK6hpc
gkvirV2BMykr1iGL3xC95H8i7Zxrp2b4Ed2zrXJdyRpS32kisP0/wuCJDGfIVtil23yZR5uQnke9
KN8BWXP/d+aaMeKF1/SUDc+aurPyL71OnWrkrR472POJRnccPWTEDljqPkXtZ/CX0oS1BOAcRQsC
YG29PrIt3zNEnDo4ShyIphtn0dUcBTdAGsNwy1Lme7bwwnevqfucEdkKB8N4rvx1LO6mdwrKzzxp
yDKRHS9ZvairMXYbmnGVjbcnSG9DvSXNm9GXR7A0CQ18d8f0omIr4PTNFz4C3tfjN7FBVX+lvuV5
pMaCPg04n75KTBjxm9Ys+/bIcYMSttv+DkTbIjoPY8rQd5ZVwjGD5jWAkycIJ6U7Ml2ycgy8ec9b
VMTJU1p6n/Y8U/zKJ7+Sm44yNVZdY9xR4V7xQdgcoPjOm8+sxOxyT20r2hCKU7xlxrYdt6mK+ZXj
vs4elM1GOdzF+Nx1KwraCSFy3lsFmBoYQmRtWQdxQe44FgTnJz5iPu6wUusVo+F72qbpKsqgNQtm
mi6IAStQhNkevFPKzNUnEX1CuM3w4BjfsnvPG29V99tEG5ddsMyhMvHttAMv1la27Diihgct/3bz
exG8KPK9aJ8HtNVed5PSDROvjBXe3eT7knJDerDbhsZcmTlVoTg6QMias/CGM0qIXncx3baQF9He
drvBuzKbacKBau6n0t7TAmcfn+rK8cRhBa0j11bJkCG1lrWHGb9/xUIbntJPxNFl+d1FHwwm1p9O
OqWKSCdzhddfLLaMt5D9G3Wi7lnjPohvA9EWkpPuNVRp9OO8KyMs9c9is5neSk0yDMW+rNqZ7EIt
69ntT7QEK/dzqFjObL04ctfH3ptWXLqscpoEmRtVhhf+FUW8t41n87LrdyN62JQT0XAhQkz1rwNf
JPtTbq2RwJYMkt4ybmy7ozyhdjbLNbhQN/pC3mCoO/4xOT/CFR0cV+E6oNEMm1/toHinAojR1fSe
YuPqKjv/XZChW53UfmvUy6a5kuuCUzOkaTpiuWAOXQrpufb38ZvCJL1B4JKWzEf5vlOOXThhKVd1
Qbffif2lIB9Sd2sQWBwvU1BEbGOyX0P57Ytjrx3MwBEYOZkNUJnF66LWX617t97QGebsQ7XoTLSD
vpXbmw+0pDvyfvL2rR25b9KbkrwpzW8gVhR+zrH1BH662un5T14v2Q6gJCe/Ib2ZSO/jt1j9FWTM
h2cfLawh7BNxxyTvVguj+/Xdp4IihgPTazSvZbH0/UNf3xpxWdVnCqOE4wX6K789t27YOExKiDW+
Ktm9tq7r+CaEYA9R4y5q300NEVpjurcS5v5SELXXQRJpIWfFCiXrve2i4hg3AhZZ09hTOOCQ4GOo
K6dQr8RSOQLDbyyeDltDpguwUwcKZKipPC9xxPEiiy8S8DjsKv66jDZMWMP4ysLUgvrCG+FOk10y
rJTyS/s14aPXxUFXMqZO0L8D4oX4CU/jvSh38vCqcihWtW9feGUjRFHA/JEsp1F+I3pkushxvGVb
JNqy39iOzpJoGt+m8mt2CKPgOWokAiHESFxiVlpQgzepROj1ZKIzMpoP5nTNfM6yG0lWRf5e5GSJ
vonyD7MSAkanDLfQ3U1vzZkEo17tsb+mK+X5L2X+0/mn5tKIKt1siGKnd9nCV6fq9viV5mwZmoVl
vbstGb4euMZjrVcQr3DU4Wc1cw3xuuD4dbTELQwGzu5lWpHjYuuq/c1QP41Ym6AwttouleZFuYpB
ZGOc5uwYAxlGzGaixv4RVYqBS8oqtb4zeG9df4unv3vLmSmDl7AybEpmKBAAJsvqj/rNkj/opkNM
weTSSN+ywAD7epP7Z4LweozQVBpxwhDv6OBAJCmO7MJkqkG/lpkWHvRBPcuizCBE8NtE39naGoRi
adXSp6EO9bJF98jhI/FXDRClodx6EYRmxHefkfVau3xJnTqsReiEyXcc5xGwodi6zHqDwm/XtUnr
hy1c1wTIouQq35i5WKBx6zc6eVgH0TXeZnsfPm8UVGYiOyC5CPPWyE8bIys7FVg1lmEnpxRTcoxN
Y0UPNmG46I1nrUwFDQkkRgUnNaVJLTOUE1kywwrV/+Su5mfzf/UagQxABbv1sVM4agsdXWJ6cZae
FqeHJrSi8kcthmpQFlTdKw7HKT9QWvcuo+jxVxOrajbSHMbqEWxN8SHBcUTYGtwyRMoYhcZJlqzm
Q2ln3KIb1TDRSSGQS5twcGS0ZksadyI8HLCIEFKU17oShpVFvMgqmCR3rqwpq7mTPTSSB0VKI4xx
coZBufShSE0H7NnzpgM6InxMI8Ql2KReUD80HhkOfJQNvMwiQlYUDI1sF5BTql0+oWHIbJJTnblw
Ui79Hy1/eeLQ/61+gFMvyrKB/0kzTCSckvmPln/a1tR26rpfZaRfrMWhjteiGZrHrBeiv54l7IWw
2MDcnzS7qgK8oqYsP79KylFBbQoEW1BdcxEWlsEzkmJ9jQeKbiyPiniy6Cezd5c+i5AUEk8eBgwc
xPmqrlS+SZb2FfKv/ojEcFmVSQcPcOQCkn3x01jNryLV2qvEqlTB/ozSoX1SIvrBQlP2+1YMRroO
rUXRU+mfZKysnGdz/Y0+2QsWlAjgZMa6K7tiv491KaExWEn7QUkkskra68wmjNQuAVAgSUSp6eKz
6NdXbYBQ6tZm667yPH7Fag6hFKjsamagziaW+Wf0Dn/5+sS9NfinWRc9Wwg9jPt/Oe7SyGdNCxVl
nUb4pudnpKoEj2d//+zxzEPwWOTQu3s4rSuchsNHGn6HqFO55Xq8UtOPSSM+jEAFEPog8yNRm9JU
Johrb3o2CMpfz+afDTFFKCtoLHI0iEdro+dKmTiHrsR+Cfbafn5ZJWK5gleKjR6YxVB77UsaDBEt
wcz7mJ+BghPe/+tZ1L8Y9fuMYZgJDHNgWl0g1YTGbyznn8Vmdvj38ar9I1HAIqdBAf2uiQquSkO0
/kGA98oClF0CIFFZ5Ub9HApS+yxWprbXJvVwM7asJqW2BNPcLDjRcEKcX7fCJJtTsGX/BTs0lnLY
meeoilalVJl7K4p9yW7ZkLpu+uVnPrnSff8xzCGyArsZcPDfhqyrRFmYw6UeIurvDcZuMW+fu0Ty
7GBiAKAXAemafIikhi90jWjYXkQl2SvRVdBd4a631WK2Dbl1lFUcaPCfCWIRr2eZWTnttNpIkOjb
mDbpjdZmlhP7Rmziu1Kw5/fkKMW4287F679f2fnK/ddEwJXVTfBrkmQZMhdYUf5X+wOPPLdUbJC7
h6IsKolFLUALvHpEl1jZBFnD7oEZr/l4GGajfHTAFRkLNAb6BC7665maa9R4g9d8NkMXsRItTBEL
lsAWg7Tl3Ry43qishX4CySwEG5LpbU0hARvp4xmEQ8fzRc5rYqZTl+qtxIEDFSzhqosf5Ara9aTq
j/0MqkBhAopuY2MvqaWDeMiyBR0YhDNmI5w/AL+9pkCoVRUyEnnwVV89uLJnOFxfbxGHA7dLl1N1
0+Nboqf9ZPOor0o/iEfIx8dZrgOccwFMLkZFOVJXQQ677z2wPbgvKGaaXeCUgxE95WNnbmQ59TeV
FtabDJAbonfsZPND3sa/mmpytKPyiNE5yTeRHlZneh2E0nbiSylk3sGPJW+R4+hYEdDerrI6orSn
1cLeiPIXEf3okhVNeUkiYdNpaQFuyOps3UBtrJWMGk3KobjLkntoytJfQFK1Pv99pLAq/M+aYeoa
HgZLlGSJfo5lito/Yj1ycjMTK4n8jacXMnQd2Tv3pXWfZWL/ecXgR8lN8slODvplp4Y4ZYyYlr6l
Drchu7QBdpKSMMLj/CeLJPTtugId11oJa4XQyj9GNujHlHadryZo6SVrCx+CL6oy1FPAALjhHNxg
6INUimzcngxUUC1TAHzMr+XC93ThOj+L2Eo8npmJxFClRExXnlpg/6RHAQwdjAQznUJEJZAKgnHi
e80RNJAHZ+TpB50X4PXTNqHQ849KSusTcz7nTl5p4ItWaUMbUDCGcVmKnvUCpP2mylO4RmftY1Vj
PYe1TI0QGhrtRpjvbAOeWADzTde1yQIvTrhoFBeXqV7kIIwGWuplIWHkIPbmlI5YGZWwE6iMeS1E
zun9tiZc0yC8m/Ad925EPNjDQoxyyum0AJZ+Qdtcq6TGXWU+ecXzQ9WP8otoVCtAnftSZIpXEX2u
jEkbP+u45ocIEpGdmiT3zeGtMbBqdDn6Up1k4mHORhr5zXdUxMm6GohmVZqqBu0iV/LZErGR90wb
EQ3hO8xGDPzpSMnayP2l3MDnswnHcx+5ZKrqEbka01pU1DbcYH4gPBn8hd20qnhiS1je0G6uIeKE
z1Wr8vnxGZzmm2b2UTa9u2fjxu6pQSAacoJPq9zaPp65Pafv3tx7Bp1SpRkGDOxd8S4DCnPDdLwr
ipgecpGGEJeseC8jYUl+XLKqY5LZZ63XrHNVMvLZHkMLVgNvgQ1K9+zH4tYdW+bCNJIcPwvaS9II
3UbPMndTx90FvX62HSgYrNIhTk5CZ1lU9DoQcVPKyr/fkbJmiv+4JZnRRNZEnKWyZuFcmdbN/0ra
GStDUOHIuGsZvdmU+RfaLEH+ymo9az8/0BSkAfj3a1WlHGzUn30Uf82ZDMLkrwJD8RX4unGW4Be9
R6bKodHTv1KZ0gjKZeGgKWxOkE6xyTdj2A5mwa4pa6NF3TQaJgqzfW7E4nneVxWKycTAJcuEgPkI
g+dZ06AoSRNsSgncS+dFxlMSCM7MkEFNiS4CLceQ0DEwNBV6YUQus+WJdyHVX1TcoA/XIPsQCrXT
y0eeo45+yKxccpkTeavoYMZVdvf3DB+E/eD5fyUR71GUKvmplIyVpMjlp1Z7kDdDK37S9MbfaBa1
wXQwFjOrdg6EU2VE0p2mMA1PMvWiA2bYCSpmT5fs0L6TrvPZ4T+v5nczvdLFSLrKGtmn//lvs90x
DahEgbAlkUCjRwIp7pwNgbEcATYsMqACV5IKOioESCtg2XjHUUa28tDQP8zrdWORojnzYNRc1gli
qXdzBnHjqy+6kra7Rja0hZzGtK4n9g12xEWsle0nf/MNawu6jjCG9yGQop2mbXzATvmbaa75pA/e
ofeHCPWGFl7nh0TMZCJNWpRtc3iwiKFR93wyAyXfgH0XomDV4dGTrVE9GYRU/n89u9Vg3caKRrlf
p+s2ZWomMrKgR5J1g+PBS2pwt5Oy2fAkb+9TiQoMDQ9Zh1XKUEK6dmYGqrzqtphEixs05OUclqIN
Vbb3FQC/mKQIVZsiY4TkqSoSzoemenps+3pdfS/8XrpAkkmXDceLLduN4MWI/U3TcNh8/EUvYPmf
nUEmSuttL3sba5KzevnX455nCaoRD9Ttum+NAeVZestrQVj1YUv7qMQURdlAb/elTP7MyiOAgDth
+orMdYZIoldR2KGJCLTp/1Mz/a302FokJHDQ/ZrQftZgueu2R2dmTFY2shMev1jr0nEn+pzDvSRn
vZoir/Q0D4kAUUDewYisSomCT2x0K8NPfyEJ5BOAGZTN4x+Qs6a3hyHuL1EukLRZAOc03X4jB22w
hMxXrn3EePjB4KAQjxUttGlIDG4TPglhQdGe70ckFWX9SP5Rxx0zl3cKTSJNKRS5L0LhFds0VqND
H8D0m94gZ0zI5Go/YmSGIjQqqrsV6bHJIoiSyY01W7LmB5a3W+ohcpZ9qjwt7IW9COZwBYIsuOGX
4KoPUvME0JJQ+a59x5WYPEnEiu80AkNXXU6k+ehm+srPBR1KdJ+84pfTbbLiLXJB5ffZZiKAiFxp
E19B0z2tWsFp8Z12gInVTcE4MzxEm2EP00Mud9vJotiE1T7zovoh85+1/qbW7ts8pS7blsXeKnxx
JdYmZd4E7Ah9mgx3gOX9mWNo4gyBosQxZW0VQvoqKK4OyyktFvhT6kfkkxiPP0NTFHuWTnaoLoAq
Xe0CLjg6pNlnWXg54apEfaznl0auGZs0M8j3AAHklI1KX37aBxQfj0sER/huFmJyiOIuOOiZJiwj
LVNuhZFmNkYu8y/matZ45b18VabJKRkhaDSdh1Kly19RvM/hFdKAWmye/0u2Y/PtIFVIaPCHgYOZ
7o68J7DkkUUUS4ZSrfocOUoIFpWpq1HweBO3AvIGPU7n38oyBHit6v56Xmd6IpIm4Xaz53xoOjVu
gKWZlv4xN0z26HyXIlyFps73jw82DCBbJmoUIh1OAVL6eIWAihJBOL5kTbGOPAzDVeFjjFPUMCDT
gz3W/GBOz+pEEpFAzNtDvBzz1ix8JmFl+FEVFUSUUltLP0NP/K6ySV2UsV8eslBbNYHorg2MwXZM
pUnCuaZHTiXIzUpBCTLvAX2DhHOCMf/EEcNeY0huA3yUp8zyVe7zpntpa/e34IxwfIDt2snrMYWE
kFcGZWw0bt7gRfvc/3+Enddu49q2bb+IAOMk+aocLGdbtl+IisxhMpNffxqnau9aZx1cXGBBICUt
ly2RM4zRe+vTemySblfMU3sIZaF/ZBj7FLRZ1O0voa7ftOQSr0MG92ypDTCTvrBRe8jCyH4QMALP
bpdW2yxlbdgrxGtoHfm7XAx2+lUvZf3u2A+R2zZrbYnkDLTi3ajlmx1T8S1sctLSorn2PoG1DNwj
cSsNJZmI823fIZsVyCgOuijlvqea9BYTEop9DRhTUzv3teivumw+BwJj78qFOZvG0480nctjZNr7
NgeD4lbuUnsdx+PAr9h0mINaPRKLufULZj53x/IAQ9nCMeHwwxigUSAaf0LMlqAuuEm3oUqvawI5
y67bEpsUXW4hHnXqXJoJLbS6ULXlau3Act6N+VNrNvklKlkaNcu0I0WcX0gFTFdTTfZpllkOUhtD
Q38HpcJPoXxQMLoOKdeBZYpqkxpxdClccl7VA7iq73ZXNCSCJDDEgYWDntOaZ/XgVQjoUtqFtdBv
5lWncKuHJCvW1bKUcJoKFl7szSBOl8uuHzDHdh5kyCWAxdbotZRkS2LkWFY6sUa/UEtxRFusdPyh
KF4hBcb3bWy8pCkK67LnJqcgOZ18pgNFCsNfW93lLpVlm5r0VQ88sUsnwt4Ty71jAYa01YEIWoaZ
fVVHmDqJg60YYIOmMDZZxb6GgA2HephW3lla/6tI6206dvm7YTd0m3MkamneQV/JpL9Tn7dIeqDd
kVnv1JxaVexdjQ4zQtdHT3otaQ//90ivLeNwm6pmSlLAhcVrsnzEKkpXPYR+/YEvpb50+nRQoEjP
oHbeie5blWGyK6dxQPqbxyeXW/geQPO8CeAZ3DcFMsuIGdqIaKzHC0TQ7iZ/J8AKobGN2E0S/7mJ
/Wl4NOwwfgE4iC134o5CBf8YtSOmzUJWN2Y6SK09/LN542pWvyde0b43Wfvg+DOt69gIuWeTFe2G
yESdwh6BQKO8PE1KQ9t01lMY/fTDWr4KBAbLJlKdxPUXrf+fpIOYd6qUOviduBOGtxeZNC+31d5s
/AbaXqHRkixQI7N5kOxjbiOvnNErG7j7tmp55beavESW8UMazfhDzg/D1Lo/MS6O4B8neomqfGwY
TXX2B8G63Y6fFBgaov20cw1r3KjTrh/dw22kGlD9utAuhtylCLMsIMRwbM3ce7dk2VGp32BTIeR+
zOSdJmrx7NgSnxSU+amzmKMir7rrrcR9ztvy9rxfeC6/8/hhGtQx1ecncfIOpijeyjJyHmRdfJ8c
ejGBWzaPXdh/6U0i3j3dCLdBoxuXWu/SUzwcx9HVdm7gumiPMIeFeTb+AH6z0hgQXkUs8tXkxMMD
FcBy7eST9wWmcAURczt4efkKtUR/tMr0vXZ764qjkgWWsN8CVnG7mrCTmxcz9vFwtstpoSWoqwA3
HFR5t2Z7orXmczVhuDTHDD1A2DwUoVhWtJ19awbEfoKJo53oSmXUauIlaUKPjb3tW+5+zELrvavq
09hXyUof2Y0rKCL7Jo9A5BGllDIF1pSGKAsGx25huo4NpS+WXc1mbNzurIUt40y7MF7VuT1plzDv
wIB5w5kRhkrVcm2ryz8043I1VYNzAsYVvZhWNp6t5S3q1SrM0P+3FKrz+g1UXfPYEubzVo3XZiyq
q2iN7H4qU9RGUUT+huP86vBA70Uu5p2y8Lhe+En8mU8muC+eoAG9OBVeY+agf7/LnvTgksxxfTfa
gmDW1HEf5v8eYY/+89zfozCKmJ0RH9/eVwZpdbEivhTLwhhSjc2pT5vofjbY91S5lFfH6K9dnMOe
XPz32Oe6kyaabBO2TfFxg58VWvUECv/O1vPyqntcjGPP3nGcfvBsB2jOK+5rfBghqpLDLUWA4Ex6
CzJAK76Q5eKMNU5TiAYhG6dqVO9DkmD06o02iHf20qpmXEF5qnIXAgJ3gwDEkl9h4i1c+qH5DMsl
dLoCXGm13PIwPyEyLmVVnJOJnmdPY1/8OVLP4VvInublOXWUeCFqTrLVtNa2rg5Eq004evlJnbam
PBG5Z21oO9UbBRhXzHGwVvGObACsI+nYUDWNTsG4gDZAD268Ca8Tpm4IfovnvMsYnW5j9ERjIHCj
/iXPRf9iyfGrJijwLoo6KvB2J/YkWNNuXV6kuzJAokKhJQdWVziWkp9i/rDSoP9e2ROBGCUQt7bp
u3Pf9ca2Ln0sS5Vh7ImRakBj6Q36KKriATGMXMiTfUqLFJR4MGYPvZtCRvXM5lX38StlGQJ93Yyf
LBeDUTUk1qYntO+7ln0QmhB/iuJhWExnLaisXTib/IkpbC2QRP5ZZPq7Tmt30KLpHyJkM+qNzdgZ
9WF26nUp9XnZrteoMVPrSXPM3/WS+DGRy7djOJe0dKV1N/chdk1bfJMllIAgFz8R1NOdlbq9J56B
bUrSJNsMGf0tkEoN+R1uHjLlKCWBPLntW6uKuLzbJ46vHSO1G3/RbWbbtzTfbhMFlJvNTB6sgmJE
PaHGpTsvoa6CfkeynCfw61elxxylow/6bsYT/77jXad84JaBn3OwvVieQnJukApgvpiTsiakFcZ/
6HjuGxjeVSa7cGMZY34GvhBdBxxoKmzEYWN0mIHBomTTw/UN9Wc5oj/WWvOooGVJmzkv9UwGjoa1
tzaQ66JqoZSBbMQPw0O0nKrnMhvB/2iZBYFtGEtSGwEFw4vY3bqdc1GKNf8MNp0sc87GUl5qKS8N
ldu/Ezn5wF31rAzuoG+rvZE0w87Bl7AdU1g7DtgoZ9TcD1/41m4obFJfJi96K3L7KWj5dm4ojRb2
TZloLKKWpQ2j9i4wUd4Es6c9sDJnetK4gOWFRVnFlNliFErlVmHJZlvzYQwm2cWcvOah8mpUBLVj
bdLQYS02ayA19Tx94M6Mn5m63tyhkp9UPYwtkCKL2YoW/7As+boIHmrkIz4WrbbR4wLV3pC/qvXC
MLvlw3LWOmZ4ahpf3zoTNq+5bsNvQdw8Jd5g/u5imHydEMCfUxtv3xT89I0lS83sPvkIMZAMonyE
xXcbCwgH8ai1W/UWTOPoMFX03/uC6Gg61+zBlhg2wmIBxbsyukvNxH3TyMamRhTDnjZwTPbs9vK6
R/uMgWM/Z3AqNFgHaNCyCLh/VG69vnX3bHzu+iqevlxb2JsMGf8ptkbjxHWWgblnyi6JESV202Oh
YvXdte+/NwF1g3RwCUyZu+zOLDqqLBOJX9J2kLmxAKmtyd5psdYdm0iw/5KUybJxsO4aXE1s9Bdg
8ZG2ifnrfx9EkXsXDGkMWWXZTRo5AtuC2gsMpfiUOTHJELZzzqknPwctULCqKI6WJ4GFWKwGg1g0
p8rk78Nv3XzM8EdYWmQ/cp+VdKQxqGGwo6NFGuIYdd2Fpg72tuUoWp5TR+o5uJfzRge9sunw2G6C
ehmpJvekELLQsaQW8CdW7WPXZPVziuI1agxcoiWqFzXdGDTVdR/l/GR582PuXEVSIqsxQ+fFkyir
nbkcvmh2Pnh+BvdPyhWsR1RhbDxfKDkEGy/ztaOPSGTXJwiP6mWhP6Sld0/llBKCsxs7BnYEDdm5
rombU/EZJi0KhoQ6BNlsPfsW8Uqq5MA3jgsvcrzXQZAvGJhxdSwsQ6wzr5kpZA7/2Bk1pVbuhF0h
QaozxD5d88PGmKU6rU5nf7ad8N+jyv3VOcidvWKcNthcoKMVefKA858svez27rgvvo9QFt79mT4/
9013sb3m2VZsXIAgQFDd+RiXeCzUbdR603ysIRevrap/dbjrXkIf173mNPkzm19xyr0J6X9hhl+m
c7WstyE0009YG+nBncjBVltmnoZ7l31KEi4PJTuQdYy99yh+KoJtlpnZnYW+UqU41kTpPRDQGVMp
1LJPX6uISUi7S1PNwBB1/XcfG8NTGqP9nkPq0ww23WEUKUXZ5WhWR2Fc72+1i6Vxsoq6VscY0di/
i7GNCaUPy2e3F9pRFU7JqatARU7FyU2j4uBkgJdwtPk7IEHzbevptSaZTmkXE8zIqtWYpHe8TTiR
4VkHNgsgBqiumUx9HesN1CcJW2yGtRcfDI76KEu/4UZMq19KB9S0dXAYa7CJ5kKKCJKvxqtxwAe1
cyil96ysRJFJ24hOdrUu4yE6gijpzuqoNEV7aJF63thP0aHi7n8FV+ZNBFu4VE+LOo2c1Z/yTpa0
yB7CcS3NyT72ehPumiGId7mO0iwRZHIObeSd4d/iawsq8C4oGjPN+G7XSJG7wBru/GYsH3wILX9e
WBLebFueo6YzNqk1hZdUr9Efx0DL1bY2KejpZdF8MulOXVixfYRjc8BMX/4mBOZfB2OG9c3Xgju7
I5q1hVD1aNfS3OaeSAlu12lu5kwrl74We1GE2J+L+dIueqF6eTACC+EqmtDQ9oq1N4fzXu05wF0P
O7PHDK5OM8sLX0IAQ3DvQXoveqcbgmkS+ERDs7Bv35SFDfKsTtkrGydjIBpEPZd0Na7GpYtJv7o9
S/hXq1sGkY7/fx0mX+ryqJyMycHrbZhKLNfZAK8UDbuadZqSLmSGTe70JKR51KVmx8LaxEOAKOW+
qQgoYtO/C3UknlYz22t3av8sU3oumtPtVrXS1gKkQwL5Ulv5W2VxghHHmm10RzehsyoGcl9V7aOO
7eEcixaXuip+sNzD4ebewcPQAv9FL4zwNeU6BqWATQYiR/Qal6Lcz0v1RL1KAzt+yFJE3ZbXP4RR
AwbXAN7WzMUBekX8OKZVvNHLsvyYCtBVYandE+I4rfMi+zAb3X+ZZTIfp0hLdzn7yC/HgJrTVtW+
pMO/D9nVnyR12NXfipCk370RCzielOx+XXjpcLVcOOvMlO830rM0iESKq/KsBkOvmE5mlmZf1ETI
FjSi6ci24EFdKZWRO1vLzKbbPWwvlQE3TJB8O+bdILxhz1J5hriB07RWfbpKs+5NIrjXQeyyeTHH
Xdzn3Q3T35fo8xLTcbE+dNNmbFtqKfVYbBh6qq+WZIfcDL3N7du6Ce8IgepXPrRyJtx8uM7DBXK4
e39bUFXAJHB0gsmpqyrZ6r4PB6juiAuNDopf6RUogskn1Y4sU6L35fl+btZmqbnXKvaKrdO3DGhk
zqjXVCICi8J47zBY8MGSyrUgzAtiMUjxHdgKxvajsAb7d9AJ3Glm8nPK2oausuYuwlpzc/utqVUj
w6UNybLSeTEmtGhO5ho7vwI6mmTaa+yxrMDx2e61jAWQPQowcXH1Zkitu6voOaAfdMhyDP1nLRzf
tMSxvxdD8+8DWcJxIft0Fu6vwiGDQSY0qWuWZQnrn5/aWHwvCcr9IAKlpL02tS+2iYMCKE93LgLt
UORL8mvaiEucafhG+KuRi2F8V0fh8ly8vPrv9+WDf2CyfEtYee0CNwkeqxjFciaH6E0UtEnA9+qf
pV59oiG2fuausS3rEQ1q0JwdsrdhQGBxS3Kt3zmChdToQ18KJHtONyYtmNWFc4joSz0OgMDXgqzJ
b0Vis+dMul+swr8kwcRsXpNxz1qZwKe6+LBU8dEccFpOHdjj5TSRkB9jaIJUJ8fnxqIlHMgx+UEc
ybpF0vlL06qP5QTHaQUQwM9fJS5dXECVOJjJyJa6hJUrUrZKODoQehjmN5DVJPU1IQ669ClOCudT
lsiDkC7Uz20qql3GrqYKX6XR4Z8i5GcWlraKS0T3ExP6vbtkgddLjm0TTA99Vy7Mp5xGHvv+B6Vu
K0DGO3yEP7RApPdDXtyZ7UxPSZYZRQBieM5w1hJ8Ci5L5xGnZO9hnwkaTz7dYPKE7rzoS4mYroAP
zNc4qzOVYswy8JJJKIBlMWA7tJu3vvdAGCPGfC7xnENEA4Fkm/Qlwug3mY5gbtM4XZvLshiL8Mb0
Gu0T8Zzc0r9pz1ZQIkKOaaz6Ur+BbAvDeNO7rH51u0Qe+2IKNpR07uXQV2zemd7ruDDPANOwmy+n
FjQJt3HstbUA2/6CipPGZFtTlP52SuWuaJvlU1neol5IqUvSK80+xrkf7rVmEIdGlN6G7Z111Vu8
lyF1jjMOlyoY/FdnYBvgdp52p5rn1nIaz89UKmBGL6M75g24Szb8DXWaeV1zdkF24SEtLjXrg8fE
DuazmPwlxJgyiEUwBogV9lNOdlaMdrirkshpD1e2M3VHeNLibLS6tS3ynnoMd+hZPWRuLW5HfP1w
74tc32pBQD7V3FvGWfbNfw51bhtEVwN/aFCc8tzsLy4z2jaKA+11ijCHz2RS/4RsuTK7/ufguva7
24XPkxvNn7lIm7VM2hyzuD7ust5I7mYv75GLyH6rgJs5+tSzW2Fm7pfiRWd75mqSXX9UFwyVbIRu
iADVlRMVZIBU4FMScqropjKjxzkTpFlanC5tvtjNBshBRA2E9J5Yx7QvIk4C6Cmdt03jzvqyyuch
5rNrLe2TLMajqiirB+EGMyRPUGy3KrOThw91TwIsofVGWJTwPiL9uQFtqP7lejmrfG2jvk1ND/Jd
net4KrX+Se3TCdCr93IY6HMJVhzEB+uXIjboVGdmiT6BbW0hkupDC+lea0NsHYzMd7Y+lWCLeJ/f
CZlTLus/JDn5M4Ha06c50s1yKoLNzB5gmFceFR3PXupXqS8e2nA8KvmGetC1cljnVRgTXWUd/vQw
Z2QuPcVC0F7hMoKO/iXtdXM75Wnw7Ahfrp2udT6iWH5N5hD+agEg0EmYvkZqBFuj7h4YyKxb0dix
RLmpQJ+uQbFPu95wNHZjLcviiU5vVJVPBV/K3ZRQFVACgP+esoEKDllnTuvab8Vd1BcAJs1ReyuD
4eKNqKLHKCGOAkLqcjb4bfLqZcXxNrcVmfvZU6k84hzwN603QoCdWQN5UhgrYk58KGzsar1sys9E
pPxSuRBOmohLn9N6H5AClMwA2/immi0DfJZsNDJrinfqveqBL+M41El179QUFQukDlQivfERRNPR
ptiIsI2z1Cmmx6YBtE3imVynqbyvl1Fcz8V0H8nh8UbHH4pkV3pw1JhPf9yyJJT8rO4ocLUQocAf
3X5r9W9P7twuG7GEDU6Nt8YKWVGFmWU8EjOcr+FdNWD2+GdCE9EYGpZygyYifglROObMb/5Xb0fQ
5mi/KXWP38ruTo53mYtoKMiwXS1lqRgDiMm+CJCze5+i1OkSL3/sWz0/967oVmnNytAMreKTBh9F
TKYrRBKH3m0wW8PoBAJKynXo1sPGn8z8MVsSV+MIqok5pPWmYQu7UjcHpQUKliaEJXVKN9I8VkOJ
EZudfMKajMo1qQ6IuvV9xpz8SAiQue4atHA+cGTXd5Ot6WnVDp23/RLrenwphfFBOdg93j6bYTa1
2zqMFl50YgON67u0+0ctGUb8BP85moAMP4bg+7dTla79oAruFb8e6fo96iT9nGTlRLVUgtGgiohq
kxaPiGuJo7QrH9mZ9/eU5OA4ShnB+I6xj0sCmfbFksKc5q2xkXqXf4XAofyQWppmU7nVvN59nnOw
IbWn54dmbl76WAvwwpF/ZfdTS2lc3mV5yKoudCnee9pHNlg/nJLFsJPfEPsKL5kN/sylApkjHoLD
UPghEHSjPU7LkWYzo4Qpwk51ql5Qb5n6tj2ygorOw3L099WlrHn7Abf3dfO7UY7IihfedGCN0EmS
KDqWFPXWTsxXkQz9krLgTd3BCXCstdQcDtQj/ZVCNdqT2GFTwFuol8PLn8LmSMvZdx+dce7u/zGF
8pRWPZt12v6KQ8k6phk+QMtKGj4+krAl/FGDTbjLs/JFDciFNztPujWDK5I7ddfHQxkeDT+Dp9WX
w8FK+2SjDAtZr7/4lKvIJG2pfQxh83tc9O02FtSsn7FzYQFk7f+n9tpO5TUlKg6mEPW0nubJ1WmT
b47DF1JJAjZDkqgMtCip5QCtyb0O7UVcXQebaz2mXntR4H0qAWwr8nnbJO68F53eHOqlZNcTy/Fm
et17O4v8RzR7P4ZBTJceZ7O6+Gjm1ruOfti6NpfgevWkXhRbozGGGz7epx7NbZ/HRK32Zz+I819h
Pp65w/NfTdCSXuv/SW1A47qp3cjGUjVUV1lLjJIkQtmUf95l/qR+77HC0tDXOUKR8Fl9cV4e6g/D
HDxNTWdugOGap6Ryig2p7P6lnahMRrGTbx2f6FgiiI/9UifOuNVYqOVnLYmqF82mMlgsPfYizUx8
LTRRiwtg6WIDh7c/qn9ZTyhRYwR80Px4fLdwiZtp8kyV9Zc+6CXrbGrGQcYGmbVZAqmq6F7lYByN
uTJQ2huvBPRGp9nDB6rm4EpG8Yl4XSzQS7c5zsTT0Gt0+tTIbpj9AnIazKNY9GYD2Pt90vNXvQSd
b17BCImLh/hr1S4N37xDzVhH8dbH93oIUTO8lM74W606lyVm3rrjGxqafj/RoVk5gYn4epl5IwIy
z3ODwJh2C9jgeMR7CGHmKbKzo5rD1Jlg/upM3Ntu0Gur2Z3gvjosFFMv/a7rRvrby+g8oy1b+RrE
hyTw7m2ZE/Tl+80GaKMGzlCPcT/Tb45G8oWFt6tqs/keUye6vWHMZczmncbz/31DbcU0tEf7+K83
acYuzbL2//1T/vMG9Xs0hAtdWi86s91O7gYqxSup19rnaJsDkpJokXvr84vdofZcnk+EkW1zq7CO
SZXa1w6Hjnq/C0l938is3NMUbqH3mIAyXMN/Gudsr67IOCbY5za445Q4Dsje2Dou+8QRIL5Ma/k5
g/lce4gl7lIXA4A/CeNsxzHL7sDL4GncvnbNwS+taWF4O511OmaO122EHPOHNEMAVi+xK6NZ30eF
a731pU3R2+rvJiMMbos71zOmfVHlf07zzJ/2ddt+m0BvryDBx2hUvBAo/Nh/6p5/jbto/GXjLpUB
pdJVTlMnlSym4mn8sjrNOjeuWa0nh0lSGqV3mbw4YDeMLrRwcv/a6xAbJMlqRudeCaj33/A7Njtk
hpRJuBkfUmKe1ylOPRilcXySADLXsvOKZ8d3BvLH4WBECBXPUdA0ez4M57FL0zsIyGiYVG+h5rN3
5y8j6gmbbe/+sedzBfezWzR3eouxurLbd6sbq5NMynLDLrghRJtNlmopWdIiPt0nWAG9Vrrtll4k
4LhQgvUFTl9t+8IdAQXwg1K/Y7sfx8kGqX2Olp+ATXXEVj/8c8SOm9V/uSY+gcCDGRlvhMR3Vhvd
GWJDa9rNT7NHguvLsnifB+yMU/V1g3uiuO4vWJASEtWypdc80YyUjXaXddJ7VA+ND2R+WT94ONwe
cmOGMFG0K9Kq6pOaX1xt0NgTed91IrjYYS2vCjYLmoMOv50v0k+t27UyU0bVWs2+xvCxCCIMNmyQ
mlPs5dmDPfZE+yZd9S1vx41oCMoLWPCtXDvRX0MrtXdApNe5F5bb0EFZi6aEvyTTeqL+2M7ucplS
vV5UW62Ak6ROHbqBeMGteZ+P1YsK7NF9Ea50FhybyQMB19dTfAoct74NhNCz4xOmrT+njiuRV/Vo
2GM4RFqSpk+6wy+sTTX9q5Klc2dR9EdLJhDElhc1dcylFpySpOjWauQuG3qkKVAbNdJGvvnDo313
UbuuQM6fJBsI+lxPhDoZF3uaCrRSrJ0qHdgRKtaO6OrZOVZsso7xjAVPH6nW3n6pALFJOlIZVT8a
zH5/jv/3aVZSYCSegHDBKP4qQgQPWjJHf45K/8Is1D/h+5KbHBPXg+MnxmFwKkINC5NC7VIXs1EQ
JFKLHlOz0qgVzB/+bDbPar2N1ViQYZkgFsYrYPXu/8d8aoHT/ZdtwbOpSPiAt03LNzzdW9yp/7At
NJQD8A1o4bER+LENokhei8D3IFOgONQzy3+N3cY/EiBJGt7yKtLhCY1L8E29iJ9VPMmFUK1eWx4a
a0HzYONw0GRt1PNziWZQCgvqOj/Q9QuLdWvjn9SLNMQGvkHP3KtX//7r6tW2wnRk90a27jwnO8xD
57OFS4fnDI3UaBQv6qEmCnTD5O9ysfAcWbjUQuBtMIyWt3eYnYes3nT//F+VOc13aR18/P0ZQ09b
KzbrfOFrly9uOCSnGuLuSr1lJDGgpjR073biJTZlelGyHRu5zlHqKSGGStPWVfaLIWaxoelqb/tc
Mw5O4rvnISrMg7UcjctzFM+WwjzyO1w3R8Q9gTgZlp89Jnoj9hGNt7UKEIg69g99AEHJqPWcnaTO
DiXQuT0ROSDY02rziBYBDTJzVN8n3RFl3njx+d1WFBiS3bCc4sEDM1ZqSPW/OW4wfPOSxtqEFPsp
FdbTibrxO6qa5vyPYGuzOeX6Q2gD9ablEqyUxTMy3YMUSBNRHRnXRhvgybF81S28U3054VsJqW74
NT7uILLWmmMtly2kPpI1+3JbayAnvMov98rXk7cNYQEBRrnJpzmzbDPmzD91IBi+9B5NjktgPEt2
rMV4+7RdRsQYPKuT58aJtyduM940QSQ2ttu8F2IIV4XewY0tQFH+PcJZ9H+e+/tq0RBq0JDtObVF
QdGGtw7FQlZJRgwaIqbjAh2yXGS5GZPJMsgMCGsd/75xBzu9sJ9w6NyOBztKY2NlJAOXcgnXC/UD
4yBV2Scw5/2FsV+ulQrJrMgBzoQA7+LlGyXRwu501PSBL7WY5DEYHdzSMCsgfjj5ujLYgpUWmiqL
btMiWl5I4gnuWDDF1AUSEzYdDOhnFWcEuPqDz5f89uUpe4F5Rcax8br2hk8ewkkj4ka2XA+m9VaM
lXYsaIWCQa5/lqnRwi8dAqSKZh5sIaI7D3+Pwop+Xiv1/qQvPUan01KWEJN1Qt9+k3vDyNbvSpZP
8KWs6mazU8+5UYM7XP/WUL/bM0v5n3Le9o5urPLE94/Uh/5E2Ceh2yJVRUTlsd+t42k6q6O/D3rt
jkfNa2/v+Pu8WHODQEupI3PTNg5100WRrB781oW0NyfhxnNIMG79aqPEv0owhkRV34RUMsHhF9UV
C6xWXKEGVA9tWf5Ic1Fe/S6JjlGsgz+bshIi3uRxUesgciVh1mMyyU/PDclHs8eAhYHXXlMTru/y
fFUG3pZFMSRhPjI9uOL9bV7VSTYi+g2z+y6sqAb0SEg0AnnLOAcbgormSaW8Wz3NR/Vc2rr9AbmF
xMVL42XACLKyBknZe7nDR1l/3lybCTlpKyK80n1Dbe7d9eOn2aiyT6zFaxjrzs6puR3nJWq+Wxqj
XdR6dAyBv6qz5YEkBmet+eEPpGFYsjUwaLsunOzV7ZpnN9Hv3XAynrGE/Z6pTn1PJ5Y/U5BoT6rg
nUeUskxS+m7XcqLNB9kDxpJub13ZS4M9lBMym7h5NILgikSwu3d4btPRdEmzlM+NlJK9lWgO2ojl
YzSBOBfgY8aG2NVUw++dkENTibwm9uQVRfkMhJ8I7SEd+EvIWuO20amuYmQqI/Jy1W2g2vPZKK4p
EuRSdVWVoJfc03u3lwL7At1fx9Z2bVm5tHaaald4SJhZJ/z5Uya4nRoLM39JgtdIZ9/MTutvHDz7
hyET2IDht7NWAkwf2hWWuFS6R+Sm+zSX/e/lIIrF7QB5wu1AvRQN2sY05Aqup9379Z0K7hVFPl7S
LnXpgFQmrOwcfFEvEpAY9GNXTeczupo99prCbUnPSYej8mfhbgOiGHlE8QG8aWuW4mDqWym8e3/p
PU5pXp1YVYVQVVziBsp2V1tkaMwuGH8lovBlQNynsgHbcfmIkcR+KfzCPWR0yNdKqiJQQhH+dKgl
dM/CAnrWEYRINEIovOPY+yCzQOzVziM2nPTP+NgbZbOik1ceW+5vWrMMP0mdxC9Mls1dMLefvmFy
i6lXHd3UtlYubPmdahXwh2VIEzVUZSyt7upvfFvQEROE7DDdjO74rbJM/8F0av+B4j3QK1IDb2f/
fd4fHEqxWgAltTZh/Gh0RVKPMIoor+lYcEqIJHzcIHPuCUYUWz8qsn1H/aSrqmsa4loqM2KQO3Va
lkznBW1Q9WruASWaDEGf1En36m8bcQI+jnO0DcZw3qGUQTNhds1KoBv5BfxSLsmpw5wkK2mI5q0o
rI8sqa1j3MRrdUUKe86OfQuUQzkCxT0+3+BJHRdtaZNIhL4Itj9dK7+FNlbWmkGBHe9a1/20iyw6
WiUxKcJnThkJtTwnUH3hjEApW/6r3V1M+Ay/3iJBJRPRGr0Irce4auqg3Tvsn26dhW45lYlP0ndP
6yPpvQf1DvWUWiO7mfXnfxBxN981A3rI56I14aURI01tQtb3CJlnQjvnixrg2gleYTcQ4qjGQJnr
0QneCmAyzZxfczj2NXaaS+2XcEBMy9QPaukgTau+hMFjHybUqZUpGJgyVVe/re6CiThE6qXyWwYb
zUagXUiXOvrYlIzDshesTJ23NgF1g6UA/nVmhWy8Qh8nR3XMIznuTK927jS8Zo1RaV9OCk9VjlDl
ZCU1Qu0d5FaklNrXBuMcxTb5pDQ5y5k1Zh7EbOkca4dSkfBQGjitU28qKwN5c4NcIJtFDkRToEjE
tk8y4+hFo3jB1PuhRI29U/cAnTX3MTSK4Who8TZtZUbYiO5fZUyQ9GIocsv80aC1f+8G9W8kg3Jn
zDUBNmVevY5e+N4uO99qsucVMvfucRytDthbVOEDMtZ8ENF9vlTGoyVcvi2QlFWzw+/kNDe/0gBu
EQyh/l2WcGIqlryPvetfI1oy+xg/4U01mSYUO4qGblfgR+5maEqm+hjPpSj1/qceZutGNYvy3j6V
3tx8C7rJXUWzNF9ISyL/WmthhlVEtashz1CZGPBj0s0wUsn6H6rOa7ltpI22T4Qq5HBLEIyiREVL
ukHJso3QCI3QSE9/Fqip/5wzFy7LntGIJID+wt5r+0j6wpuq16M9vYnzbn9OJgfj9DTzOJhJ2bVF
5x+DoHQf9QVGUMNjRnXTy+2l3X7BPLLuAILLoGGXTu0YrYzATJ0VqCg8PSda3G/Q+JP7xrs8M5eE
5dsJvwZ00afByZma1woDA/S5sltOq80ZFH0qnoaOtZPTG/kTGACUNavDzV6iW1Geirx+0IHF3Y5s
UyeW0cYNufkpyu3MOFo3ttKccumNdh7DnoK6PTNDiAl9CC4tlr1nd9Xezb3sNvXs9SdtQi2xILu8
mUW1ticUwBL5nlOUYI957SGlCcK4J1UD87G2AhwLTYOZYGjs7+uYoza7Lo2ao2mdznOz9cdEMnC/
/W5xaJEbrEv7Bbbj7bKugqK4b+Jp02qoabMsEA+tpy0PhFmV//nyJV3FJU/65BnmFaNGqd3XOh8f
CoqKBdMEqvj//12SrMmMBm551qNnN4Z/XFcdOqcyCUhSlSYujXWh3ao4v5Ce+0AK29tNpqubKdTW
kWAaYQ4BwQ3s0E0AIkk2/lt/w5hs+pcIHLX8A/TVb6PGmQ30j/gPbq9HQc/zzcIODXShgG+7/oks
dUmCWdxdsa4X8YbE+YC+AiE5loPpuzdCKY0cgSEYlJjgv6vZOrA+pT/vmsr0X03TeOtaKnt0//7w
5BGOi9XUWB7ddVKckgXJ0ZqSbTdiGErs9FC1ZeUfTb/ZWFA0FiOb77O8/+8XQgvnezSs94vIq9Pt
z5P//SW52DrZil9tD9dh3aTZ0urv7G5oN0bSENiAGgFCAD24aY1PSmRsi9wW0NnaJirGwXu79iBb
r4VAv/iXJOdnStimX0i2+e8XnUUXIbUq35K8+/XDEcEqej+b6osmSWgsyWqick7NeoFWavHPqWd+
D0EFxLBhcri06D5NzzK2wyqtdpqJKUrrNSR0dsbOJvj+lW4ivO2j6Qr1YyOtJ9NS37cc2NsvaavD
GAPidFvfjYbXb3IPkTBkEfi4wsNAFjN/eTAxSJw1YFer9AwOI3lBoVxSsfNs3zkMsZXetQVkvMDU
uqOeFffZ/15rydhnO1bzvHN1rUQGqBaIlK1+FtpQRmY5v/3QbxIefUb73AM8+XaUaYSi8Ib7oKxJ
dZAoM5X53KNhRpAijatajOpxDpLL7WrFDOPvu5wUqMlukzBxsvyunq0/8ODIH4LGvs0a9DJu9T4Z
uCcaR4BfSWLotuwMhv8ld1qriCDW0f7+vAdxAmWAGu1HmHt7QsjKoGjv4n3t+gSNroY7vxBvZRw4
d7pBLlaQaghJVp3aMAXxRuqxuVPSujNL2wtHAYAPtM+mqbTggFKBU4uCFmya+2CL34Hq2WMnDuST
4CkYlvrJHwEGUwr0Vf2cGcFdX8+PE3qJkNG/i412eZqY+rlDHWzbsjl3a6SFnSD9MJD1aIM7R9bI
maSIgTDGO0T8pG9kTFhHonEJ0tkUPZyEVlkgitE3OZZoNjnhaRvXD3ZGzE8s0L9ABOX2tmP13Lf5
hIvBgK3QPyxm4G29vBWEbtBXCfMwkxyKVYTtba/wsmSsi9XkT+QbxupuEvx//VLsAn95ZsiKZbEJ
wmkB+xfr9qEYlROKXvtl1MGjKCqxHSbhIYaU7obA6z+1o2NTxiTapAEOb5agZZsnmySzmMHActAr
xNVdCi436P19UPZ3mTuaO1qM0wjK7ei0LiJsyMRtZRWhHliPqRjLTV/jg0+JVAgnsvk23Mwv5ZKx
zai737VCYC4+lflZE5ckc7EzqymUtne3qCHbNiRWbhKWu1gKyH5z4xo1iPcJkOHglfqv9f3Sues3
VRpkm1Sf6buYtjgUZpQ2FEkdc4yjF/Ofov59dNriYuuKhCkHbJCnw1ms22cOHnyOkJEsZHlu9Y24
bWMvLHpjDgoMjKg4/fbELuvTb937jgyInCvAGEv4JVp5ygHchNoyfjE2IygE/VJXeu1udhYKtdmc
OKkSecpm78o04Hvsq1915l2b1QTvc1RZRmFGwmyZWHvDCPtZvwatdiq6QLvIYT6StJZQPMPxXObh
10CjHDaLd9Jl+deR3OqjZW0N1/6tKhJxCHXaGspY83RftKUktNpffygLx1C8MkKmSoP9lT1Xkugl
HvSaQVzGUIM+b2IGuxL9k2MiXb10DWdZvpCCMeUky1BoVhNwaw9vEaRlwMG+bcTYvttnnOrZveKR
1mGkVD1bIhasQHc06IlpBuN0phuyYuhv9ms1EOfit6zXJp/UhazuSDyiu9jYdfrhwEK5wwFKfq23
0eeq5EONuXeN7FvW7PUF29hYZmVUGOnJTDsI3B2aWAWMnMfxr3ZEDFWOxCe2zAdiS4vsTAARrNFP
+XzPbaarT6sIYIExIhgyJzlY7fCAoqalLsqeKhLqL36Xv2Nj3+HsmUM3a2Zk6+v44pvNURou2czr
aLN9vhjvU2bfqaX9SyUz7FsvebTdgRcC4DM0kfV1Ev6y8lEFxnW5bFF7qhPpG2fdn2Xktf1JzQwf
TRZn6QKntvDw/pguhHiKqmnW/hrNAv9gllenH1BQuOreD5jwAS57bHQPX9pArE0xLn/6Xv/TN3zU
AxvmDRaJY9KYX9oiUVKO/XV2tQzyA4SJWtWnXhdvPJjR6Svo7xmjjjXDilyZsKzjz6DsumOOcWVT
JIRKyLxItr2oYG3pGa0IuTQjpZbe579ypheIKCwKWmefy/bB84pHzYD37hKd4DrZmxKU0FCiIIkV
vbcjBbjdDDMwFnLkzyLL967yKbk6DcWlhvAWzy6phQLDwrauTWx4gBz3SyvfKklvoiVIQbXkT5mO
OY0sOlr/OJY2syP7olp8RrFZvQNnfLCVlocu98ZgtV2UCkWYnATpEC972XcC2vB7H4PIQS8SLk0d
wNmnUAsYNCEbXKMkinNd2RyGEwGhDjG6vje1kV5lD0HfvRdG021bTYAr4uoXL6gTllcfPG3a/LXg
Be5x9RZbkZIkpurpr59YGQzva5o6X7yzrZD127LEd43jhh6YyEjXBAdL/wzA75nPUp3cNEZbkCwT
x0351Rsm7xOBJT2z9SJl8Y43fDIecSEZj3FWIOCL56jr049K6uNm0q0P2yFoKYjj9z7x5F6izQpB
OE7bThRbyxn0S4OeyyXrbeOLxSSfCImzkC5mC9odkDJMETTst1sts0aSUXx7n2XOYdFzAvv83bwa
5v0BUEPsLmfR4gFyg/FZ2Jd2zIddEBtvlgQSXVIpba3YIKly1na6mwmMvWpAu0Dqo6hSYB0YwTWn
2CJVZhPSXKUdo5BLIJYWENnISZm4/Np/Sy4eyZZ+JAUPvN2aBZDWW8d1L26nHmvhHHJjZj5au+9s
5gZGsF8G6JpIjqrepn3Gpsamux21FzM333WZ4j/Bo9MZGBqDNgAqHXsvxtIMAIiTnIJgPKmBanwG
MzU083Dn8b5tiE79SGMS6hwcijSWLFBNBlF1LJ9J/Y392dxlzA43UohTTB7qnTsWf4H/PFW6PUZs
JNa0JNyXYwfiuXEXcnqt5kmMQ6SEewWHCwGt59MS3aPWGzppQ3VxYUN/pH9Nzl0HugXbgbnpc+3b
dZancjGvo464ih3Zm0JYerpnpPpdV9Y19thoST4/sH5fmKa4dmy4A/M5NbTkLRu7PbTUlOkFP5iL
3JC8hcm95M5HYurntlFF5GK7B1yMento7nxMBovhhXlFLzc6OofgJEHVVPe60WACNecD7yXPV24i
sGqEYnO/y1gAacJDt/Uc/6PKc29bYqnmqei/uCJ+9HQm1wbIosGiEUQ8V4ZdchWKPZjIkUq0DMhQ
F8TRQLNGiZyEnCcHyifvgJjrkXvQ2CLqi0nyE/+8LntWWQy2v6q6zbjAtg4QgAJRm65J89FUY42z
TxgnwgdBS7fOGWYTkfSwOaI2kdynapzJMlzTE0pOVoxsRBqRXpWby6WU5QfJOXbhMGUqO/8RqWVr
fCTxSvg3KRJX4G/Wj5EYLqM5UvH4dPI57EFLa4dDrgyYUzoRC/H4bo2Qe4ml8S5i6q7NpIA9m+qN
4dWwXaacwUaVELvUwX4PTEr7ZACWPbe+tWXmfhJgFVjLERZkuWMQMQ4UOEWzYofdKdIQ5ER+XA3Q
UmGHBpI4CH9hYdlUNfbyPt2asgTBF4ycBEbxu2ckx5YDOaSr1Z8Jb7ChyRc70yTPdgcs8VrixHG5
121iq2YrtSKR1pt4CXyMptZ71nnfdsmlbyFUeMGg3M1u5Gmp4MmV4O6U1ALS+peVgc/czeGEYyI5
sVHYjnCfCiaV1OLM5Z2eT77mLWwsqTYjUgc9x8bFGczl041HItuFl1/tKuuOwyiR4uQ1RTOm3skm
fX59w6WNkNYmvsCT1GpmlbGammcs08vb1HR3iVdweM3c7YPpfg5+ctKYut/lQfaXtgY85iLXPCDe
uUDZz3XhvATpVIU2+XI4dStXI3gyCK7+Shdj5Ia7D91IXxOvlvYFQWkuNoLFguI3mCD7E/Ivxg7P
KdV4YRLjYhDzG3o+ro3srahw1LYm0qjJRt7R9CXlUVqEE/pQ0P54yBL7iEz0YrvsmwStF9B7H4fN
1MAA46A1pNnz2CVFQC8piQu8KDaBeH4Jphb61npjdjk5ULm0Efg16TVDp/7LLcIKt61CM8AUrsZC
N1zWu2Xg5fXo1fVOD6WWvMIYec9nsav5WHOz5/vFxt5L/V3DqgHBNdFURp9eLZ+th2NSLixs5PTB
mbd63NzTPjSOddYAstEvzf5m8e2zkOUfP2dDZRbdHwYY/llZfxwNLbyXpMaWydqZggq+pF0Rw7Ft
NwlQr7XycHbSxhJRGfc0xcTW6J2xH1l5jZabbXxUfGHA4gcJHo/4ZDOP3rmzAbHzQNfukyn94wbl
RbM8tnKZ/qgpxGetJi8aBqVFJ55tgXS6ZQP/W3nY18qZqzQG3dRUx45boQhgnDjk0lmkqrHXI07y
iaOAZQBlYWBl9WlgmY6lugvrsni2dJiQg8o2sD9Q1QfjW8Hsoq53yj0oafyOExdxKkP1nZ/Z3mUJ
XsxuMVFic7Oyd2OeoV+VCyGgo3DoIyfzXl1g7KFC9915S7A3DeEgvHe2PL+4GtcbWffHP/NYHqRB
lzb2w650M/POU/qdJhMWROVShcXjiiQFx/iJJezk5Yu3EdQ8kQ0uZjMSuQCJ4Dq07MlJkDDZxUat
G9Dp1b17FHToT26dkKuEQnmhsVqgwXHNaERpzR41bNV/97G1lV2cn0d6vrlFjJYQNDcvrDNEU/1q
Eu05aAI3tDXWhvPYlqHbEl+x5r7TlPRnBfp/Zru5ERZjP0snJND2EPGUZW2twyTvZHV1uXOz9MMd
GUERN34NkO2uDiIZ9cYJpg+UIkmydJyQ2WD7H13Vv2udCk0p633pZK8xHphwAMy7qZzk05X+E0KC
BjhEN20nWcodQrS7XmdeBo3yIl3Y/KNG4YtILd8F2MqQLfL8H2N/hxYJQV53j9ifa1Q/iDmPo94a
8a6kt0xJJPoB09Worbp0J2LacHzfB72IfbpFUJQrsh8JNIsd3argMjsqNOLA3IjJoi3l4RUQ07sr
+ua9SyvIBh4hJQnrrMNQTdc6i+cNGIXp3SMRcIo5ZEseWB2dmedPGne2P+LUS8eVws3YKmWXO4gC
cwoBvPzdS6/6KwnmNo457wN3YVkMftQX+lWkWkk99KddBvbqkAlRleLShd6xifNyegbDhuM2b2Ge
cHyqbFsbxEFnUHcuevrmTyD3FkuyGEbuZ5ewUZxVsBcPOBOnZTn3Yu7eekJriDDqMlGC/2r0yLbN
CJMOxVRZ0Ft6wTMavemYrIgJUfrfkxgJdpjS/hEOHVh3xI8JUgbbrily++QIwjAy0L3OOB9TInuX
tnTZ8lS/CnqNDVbljVrP8XKOP7xsvWh18on1TGHFrxhsuxhxeV4sHIN4K6p8hTCxgexx9dQu7BBN
PAY1J60jdk4JPNrC+8b3oLJwtWFjdVazJatAgXVVwZEZDPHCtvEPE+VJKvWFMZ61KW0v8a+rxn0x
dnpLaFiepLwnZEsfbdCIG/xDgM050Nug/Yd76tuAh7KtDPuqtzkBXrm8GxuC2MTQeBFhyCJkJ21j
tdaipFsgjCSEgKug+2c4ZxpM/5jG/S90qk+tlnZRbssrzqitm07mNWsa4sBqpwqzsv3Gjs9Qy1iD
flxYZE1P2G03/u7WYDZibbj004j8AAKxin9VN3pbyvgEVltDlqERean7mChOorUNdlo7iVxl/IK6
yko+iYOtKhwSJfTXZSQVygIDmgA0ZJRHCVxqL0S+vk5ZTeaaOb+bGGS5Mbt7T6vJYSgblznt8ljN
2XlwKOukI/5JhqxnBG2k4DoltaDenVScofVJkykCdgkIkk0GEgbt3jQKwnJddInmWO7rcdx4pnVX
Ie/ZTVCRXNPFf9Uk8z424/M0ycdCS4k2GfWXYYLn7nOlkz84FaxfWRcmawJz5vzVxupUqDfwS8HW
n0RMyhOfHRDGEEofkboWLTS6Fd6PUX8eusbawRBCA5pve308rd/dmZxmtzgnHveCIRSpiWLApqHw
AVWas3E6Dlun3yXTYEVN03/6+j/cbUyDMBJs1Aw+uB2pWEUKUwzD56ZR09966CpIJmT1dqlKmIR6
7dFdsLGt0+5tZ1FEojeyCbMrqFBWZgHOb1qaYH4CQEehsMBfITeXqaGaXhGIf2cMTdH296HRS+vA
aQFS7i4umUDmKjnRBnkRQZ1ZGEzJV4ECLzRVy+VMNjl6v00cjA/cKS2np0zDzDFegMlhANf2rtG9
4tXHaGBwE9ma/QoT1qJR05+qfPmdrk5dt8z2Vd7zqDYnEDDrPKbG56oPGp+/VoANcwg1RQmPEJQx
WEDX6enul90H81Z6zckbYcnPfc7JE7iEsrrTy8gYlzbkOxhIZZmCbtg6La43AP1eEHyjk+5pwB+Z
77DFTow9yOzp0LpEOsaWwQ/uNh7rRS5I/g2mVyaSTI68cmQmwHaCNAlO5g3AOtr3JAwshK66UZ9Z
ZS+UI9wYMewQKPXTuTQIInKSBjRUosjtBkAwM35HOruVeX7P1GLZ5suyYIBwjyWusKBcrrlI9EgG
1kPjMBqbcIEuBLQwewusjTmlT2gAzjU0ZMBILpPD4Mv11HPnNdciiLcAanHm5rUe2iPByhMlRArF
nTh0/RttPHns0iMfU/Iua1X6CdAmYhLAVHipUb4BM4HKVW9xKJMv20Kq9FI8acPwjLiW/WGjrG1B
LY3yCWk00bsElubvWC1K2hFn3kAE/so7xSZHEdCI5XOuE9zp5jo1MYkz9tkJuETJACY8ov3rwtAN
mJppVIkjOT1WRTcArphBticJqWzRr7VE3msieFwsMsgZ9ZLRKejjRUAuLkadiaPVIkiHucr34EuQ
qtlrni2RVq2atA6iQFJlr+Us00MQO5umpeiCdF9FcTDB4COfKsnD1uXTyYLsxTDUkaU0owx9emSP
vnIQqerTSr0OuINOKklGNIYOmnQh9IggrwG0GVBdWu5VnrRwdgZAt/b0wWNW9a+LZ+0N2RB4M5ge
I0gMMBP5SFqG76eB8BZMsQw9jnADQ0lU58Xn0Glf+hS8dgUxAua4ppVnMkYCBRYjiPGia0529kvr
gMn53RHAh2toIHCo9s7ipveJQV9nSDxXg7+ZAGpB6W4Zc42noVbFrkZuHFomPSsO1ik0qEw3foXh
tyH3kVhqamvDfuw97CUG4vldOWafRRt/NF7/mAPt6rLajLz8bRarL0dQLM1LupO+Sh6GqrkDpBdq
3LgRM5UqDKh2TOL4Gp08UOSuod5lr0HLRe3jtojKLh5Dxin7zLZ3baLI5fW1v+VSXlOJoySzePaZ
jjj68cI8OQDK4+mdvZPllG6J56Xgqt2/COvloc3GdydFx2Il+qqpJSoz45mDBupfuerlqfrhnG9H
o9dOeTzvGEb+dWBPhl3cEt89N2dD5AI0ky8YhO1BMOFbCnS1mXxvJisBLkZQRKNAWD+lhPTGM7WE
+Uu0JDohJHe3LPewwlbyYDVoXgkEMmeX6kHxUnudF0YAcFtYb11QHSFKvREBRNNopGXoVez4BVGT
RhC/V4v10fBmbQhwXufUr6LwnVBP7TzEkeoc2t64jst0X00uB9rgGPui+auDaK/G5oCpVHuKMfzu
K7uLFvBoZBfzGSVlZBX9dKIK+EjmyQnLBPmF30skQ3yG1cKsS2rQYhy+6Nwvftyzi+UM+DCRGYF2
5pggEH2GoSxXf0vy2S+K7ivw/+k46Fs0nZUy//STfzBFcioQy9rQQU64VB/c1pQketj5zjTu0pna
1K9Iira4qJmRfbdmwMUPomfTljznwZNuPcG+SmQS75hJSnWv/hJNiKEMRCycf7821oLJvaur+k75
ZDIi6cKVUpxVFZNxGhO6tsKnl8q+2gbS0NTGNB0TiiY7FlIMNn7jFpMhykY6PQlb0Z/iyyIGnohY
7P2G6Djbvca9hbZTwvZfckyhgnXGkCLrWIANOn7yi+M4nZp/Ay5ZYBGMEAglCIvaJhbOqplyxMtT
I5hiqE65u8mlSjcdNFNugBc+4Sxr28G+tm787bMGRRIyMD6hkwW1SUq4mzZHzKAe6kG2I6OlN6FN
3UShmX77YzlskzwhMT3rkGnZ85dIZb/veVkjPiELAYcnQAbiWmKGts/0Ue0RejooPREcT2yxNxma
NWrxuwzTiwemEO0LW7NWcw7IjtjEjlR+Y1zt5LkqmGgrRIk5O7qXkmUUPmWuWXrffcp5pTquYqXi
Gr1q/1v3E3qBwP9QHZcKUT+HbBgSUgd5WC6xuHrotWCT9nRHA9W3F4HWhw6oeVYUN8aFp1q1y8Gl
ze0iWRGmmDMoUpJC33PRrvdkEERZNjyiQyVNbCYO2p3zd/A+4OOtDp+dsV+Afx3NSpxFPp1nBDH6
vq1pyy1FOKhei2c335UTkGNbBwTHMeguhGXJpL/DqWQfl3E8AD/w94z7Ga4uoto0Y7Mj4ubNkclr
roc5wJG9nVt/7ZITT86HoZ9wm4wpGwD8D9IyMEEgSbNNs4kQ3T9VEuEB9NWH2WOhpInsIJmeh9Iz
SbX2/NDpqoKLA3hC7LgeDFiDsYLVnK3SzDfofELMXUzSe/qOgTns1I3dIfYHlioTIkdzHJqThewr
m3mqm7UPiK95m435r/xF9lp8gJdKkyVMAuGaoEKqXlUXzMSnpdW9qF9LQlIrDELSIEYVFYUsoqkF
TyaKRFSotL1yjiMVOKgSiknteu9kyOmd9ANiBNBA67b/7fW4tzPykfzmy57Mb2QhO4jdy2aScu9P
pXsoTJJZ/cmJoHmVoNTcvenGL0Y3H+Jet3fAqUtGBhe1rHEZ2FE3xhAfW9381AJaf9+/a1W2MKga
DYCZzqsgJexMn/c9odCUWQGSeB77Y2eX8FD40ekbeWcKe45S95+ZBd+54glnm5T3oiTatGGkWjnV
Z9MntBVoj3eZVEeMs3X9FAukwXqyYwRO0/MwKWz7QLn8TUBomJbM/1TD0oo8KH07u8OdHVDOOHLE
cZcjwSzlaxvE6ZbRymdTsyhFD82Q1BFEA49fsB6fXTC+21wn9AL4KoPe7rnlRqJyIHx+topyO6m/
jg/KFq4g3pSwrwURAt78y25QWfYDV6Q1Ma4wmH8OKVCyBObfdsjtV4EgJW3Nd3YMpK82LYMTLULo
YHukLZBqDl6PhuXSFtWrC2QHELsdoaFGnpp91lX2LZp2v/KEQsSsC2IW5v/TVM9b071WLgjCtHwc
K3qXUbPSnYHr36pJdVESfRhgmnPMTCosc5Y0rb9H0l7uS1ffDy724Lhlac6oit09jyGbhR2IxLCp
VlhGUIiIcnOTpdwUds1dl7u8vKBEkG6Z56FneGwWPIx79tYZI3wGm61cFf47TcuWh8AiBzHv03M2
alEJaXSX1emfji3xJsjXRzyY2mBhlEqSmxXpiHMssibOE8sOYGwrMdC8GIVUYUn8WV8PY1SxqtOE
+1WOkp5isd+1lsvJ8LloUB4CIiJskQcDqXPmtzYY/npUg1Rgh4G2jugKsyEMtouPUwfGsEKuYVM3
bknu+TBmBogl4RNXf4L6WK9nTib7nWdpX6ZXfwWm9a+yvywQ56E5EhlOc/FMzNdWA1jI+a9Yiuvt
uWWRs+lZ/+yV2z7Hgd4cG02PrLgkKjk5K1mIIxohxpxa6zDB9wmO0OM/mZjYE5AB0ur3kzYpwqy8
VTo78PnwRjiu6nZz2b/0QDZ3kBC5teKoKN2vmDsSNIv9tOT4tClojr5JLmHa+S/e8hsg22+21e4F
eE/ck3najOrJza1yJ1HlGylPGKPEj0qSgjU8FPE2cD3Ov6bd5KVPQGuAg5MGUzLTNOe9nbl7z9Tj
e1+uGd0Ug2Lpi13u1CcGz49N7+UoKsCsKu2vXDelDWh6TmWG3HHJ9gYlAYGBmnbXonQHdAwLgjH1
0ZzaT3O1m9ae3Tw3YBUz59x6UJ0do3MjPHb23ukTZ2W/WKE+pdWHH2ePFaLDf3VugyB3nfuf5L+O
BxJRWgoBUTn+9ho4VmltHNPJOgpGq5dRNMlFxktyCXxuJqvJWYp4LrB/A0UhBUaNT3X2381katBa
0qk5LDZUjjK7vSn8WzHtqmZNR6qK4sno+i1yofoe2WgfitlqotLTKnha5hmYozp4rtM9qQQ9XqBR
Mv58ueZCyBJN9FgJxRNA0w+1jLV9J3Xz7v/+zo+LD1cn829oLJRvw5LcMzu615kor9LTFYcRVO0Z
aP98KRKajzRGA+F50I3hBERDv94u5mT9mqcqR0zQJHdQH6xfvilCfIoZ8uPViiLZ0jY4VqiGTPNy
cwn/eMcn0zrYc65fSlSHCrb2pfKx2rIwIxdvVYDeuFrCfWAoZqEv8lhhiL6v9o0cYYEFE30n2kjP
9KvdYNlETvOU23r46bnioXXTt9cPs70GlK4M/ttfmC7eP4Fn4DqVMzr4GH6RcJZ74SBPQJasRz//
HwKX3ItGKxaNRms9zAvy3h+nNJs3E7YfCncuWTxjWfZCsN3PV4y5eIHrf5mzsNFyPzuoOB6j2NeK
nbcKOkBEdg9F9/rf+5tppCD3BrdPnf29+Twxsf18dROh3zTp8VC8ZQ3+43S1pFe5taEPcT5lqr39
fJuRMISv0loi0zCW3zIn9dHiiHpWSC1wu/jkFaiuOiMkjGaS7Qq6JlaP+G9NSanl4rDbW6q7FLbu
vFvoRkTX4oPxDDxp6ejdtWZpPaCKpueFWRk1eYIw20j+tIH0HqvJznmgdwNWJxA2658rYV0J8vqF
UTOIbuZ8ZxhJ1CKILWKrbb5aLTXwaImPShnGg2YX6xGcmA/cuSCGGW4eHPKVVu27uFskaTbsTfm6
jCWd5o3TMjjDXc/Y7n7o5vbqxcD7nAB37sDsMvNlHd2SU5DAk/+kjY9Nru6SyfzUsfp8LvZkhHFK
YITCch3e4FRJUJaRHNrqB3+y2HpJv2r+ku748RMVpk+wIEWQLuek0VYpLVJQaPgGOm77VOk49bEX
d7tKkJTyo/Bvg2C5LlQS2ZKzr7HY6pmWV7y2CHSRY2f6xcpLceIIzEBL+qd5dayUt2AQ/HS89f8R
OBYIyxFrVPfAXnF+7/N8n5aARbUUE2XQ1ixdWX1vc3fViiyUFhr5S7tes6wTw1P9gliXbJtZOm++
SU1VzvOdla0g7VUrD9x5iPNrPkvfR3OlrbN+jsLYSeZjntjbG9+GYc1Z14P+bIox2IsKIkg2Ttq1
drjTtQ71J0u5ZKuzqGIIDaVt1PVDOyMPmyBr/nCJhgYtFkWwjHIPD4U1eNWW0BwfBqKf3DupTC8o
XqAwAPzasHmJtxJ49UHU6deNBePh/N/TcKBNWCMQHU2Go5eW98v61e2Pytn6Ww0WqH7mTT+MEozH
b5pp4bzCy3SSbeHujGAZXkCysGKOXfUS3ByK/bhipNAUsu0ywVSkMHn7NG732folavp8Y+D434tx
WRt1MBiJlT+YmZ5fb6AMo0FOl675OcZcDDvZoSv6ecZZ//sa1QyvWNcV1gQR3R5fhmvWR9fDdCW7
trn7eevHNpigbbFuWyW6uSbpUljhXxTcXtYy7ZN/810ImPKgQrt/tyeKJxA5ewF3GR5ofVNUMHP+
HwRSPw7qNHbDLgVah1pQ2QfHyHnHF9W/xMPbgDPj4eetmDO+5aDY9yQ8i7EJ8LvcC8IWC/yh5zny
0K6/SGAnoTWi2fn5M4xuW37KYF9P7DzKLmgf0GxZkVc3zNEnCpgbmAX9Q8gzfv609HePjr/PR31T
O33+J7D/3MxDbrp8EzPRvIlgrqIR8AvLJpYyN+G2NTkfZtYO97fbW6X+h2OWXdgHLp3UXGPwc+Ms
P2oOz5HbHar51ePUyeKppIi+ek391QdvXWIZ15v9H8vIFmmidvx56I9jNj8yVx9LC20icRQmjnWD
/HbZGsQ8p6kbMnIsv+fiNGf6KiLp5+PN1tRXvnuS7nLlWY7+L9V87di7dIU4bZZjkHiId2Q2PHPd
HW6XmP9/CDvT5baRrNs+ESKQmPFXnEfNku0/CMtlY55nPP1dmXSX2/5uuKM7GCClqiIpIJHnnL3X
ljbAsqwt+q6cYpmOFmsOqLvBAocffiaWr2ZTPRvB0L6gb7Cxidpwy+Tr8TUh0PNrgjFho2XGfChn
hjWQAJqDLUt73wpNgC1zywxQ6Bl9ovEM2ax4YNv68wFJnHMHCW+kxyB2ko+9ARs339ZCqrv+Sfc+
w+Gxn7Nwrg5DOGdsYV+KYTK/enQkQHUF03kMPTrCbIT2gzS9KjNTg2gX/dt0l4AY3SZ6irUQkQQw
LWLTlKHE64SJvD1prhqd5cgSFg2I4ZsRzv6hnit9h6DLeSyamvS32c4+ysiXcJv+cQQtd5cQQbGq
uIucO+IP3jD+3SVDP73fbgt2zG0syJKEXkvV7pocs8VEDoii/Si4UzsMsMEcHGkSgF/NVBwoqnqS
JpG6bFrLE48DNnWC2cgbkw9Ba6IfqAv32A7MngEtrRQn74bO85Nzl3D7Vs8masBzQq+oqF8WS5z9
tI4/5ggNf4/I+2qC5oM+M9DIlz9Il2RXmbH5rjOn27WLle9jTUvf5D+pfkH9k4WPFCzqxjtYdvHT
4GoXZTzVWks/JDnDTK32zXeY6ahu8V1ouO7WHTUtMHgJzTV6pJdxXMm5fW9dhRGjt2XPtl8i49JL
T5WZUue4sdQ3zs1wwe9OwvrsO29FRj0hsnPJ2vGE57J5qrLlrBZEt8ncw9ho+dqjHbCpe9571CAf
ZIYWEHZqaM8QGvZ2Vc3Uow05ljoowlJaR3xNhryTkHTxLO9urKPipe6Yz2d93pwbsyteMvBIm4IT
d2v6ev5S8A1A56Xms7wvDBjtZzqc9nM1s9tf0ulREQ0jnV2d7IlaCwmxxDkC2g0v+hTXnwtCmXmv
Y71ReZ1C1z8XdZatR5o9V63wj8pZVFvBqzE0+tvUQ59aWKQDO/ga1RXiP+k3VKFtJeiBRjObLcqi
6t4uM7KUirJ69y33KwQt60f9Vlj28MM2ixeDWfd7Tl2/1k1/vJTU3idbz82NkAiam8vvtnmbI+ch
1KAONfRKpRx9eQkSD1wIDKOP3G7ISowAFs1ZtYmNqPnmesZWD2zm7MB+sLpZ26WrFkJiWEYGAOZ3
kaPpF2YsJfN9yAemEfUbE5EAELXKfLXlU1JyNPrb9L5QOoRHnw4GPhGLeDYrXT7lGWHNxPQxQPcT
19o7lTh76CMv8GTzNm1uT9QrRUpD8fY5DJfiIHWS9p5UWZB1ZZCs1VP1oNuaOEIlHfdJGU4nvLKQ
A1PooyNbPC+Z0QH2fry95ZCb+siONIGCxKzzE1kIHsO4Krs0VZWdafx9DhLny/Sv7dud03RvFpGO
DoCi89cPcCWmLXPuqifCCCMxqhG5Oo/EKFK9wNafWu/+tuqaWY3SvFySa9gSLOBQVr3XXfSedlbw
vcE7BVrNPUJDsOktw+4XQekfrCbP3npf7BSGRb3u+t4hW/DRMOUBgTokTPVC2m9ql6nQOA7QnIWZ
7hKXX2dWy5VlBPEDuRcguACR7krIuau5lwq8xe7DnVkBy6OifPFdJtkQvHRA+9bw6HfOj9502MU7
2ApQMBXjSaEqm0Gzj94SMLuTqWleZeFVmPsRUy49LTqHg47h2pR+bD+3ivXf02N9CVn5lfztOZ7l
2qaju45uYhXHBv47hKURVan1VZ0fbplTo221tMfj+D7Erb8t/j3yaL3eXuu4kHxraV4jdgR+mASv
ehQV9wxw0DJGdv44h7nTbsscXdboBaeFSmpjLVNzZzip29xeRC0pDjI6Ita96UEb6gedqeTp5nPs
EeNudKu21vSf+ju9CgsofOPDBIjvflAPWbqw4UWvVef+vXo9JSrw4kT+F4//8rNbinRrDToO7DIo
T41jetsEVuETJu+nMo3fLNsPXr3ZBR0pj5hCFKsxh7TSIblcE3ICrA2YpHyIW1SaYeM2Z/XUCHRn
bVv5pgyYWKhA90g3w4s6MiLxVmP7vAx6/57qo30drMF4ZahEllzJEuoB1sjhT98gmJ6OhdKyu0eF
ruxGhmBO+15iKtkS1oVJWD4EWWxdHU/nE7vpS98bn24YQRdPMloVHNixnjI6asDO7v9+eph/Rgt7
vrANHnQ89brlWjIN/L8YPaCDeofEb/tQuPZn8uFCEB4xEl6KUzbfC40o+M2GlkasmbCs6OKJfZqF
R6GHDnJAJ9hUOIKWHSIlVNeJvtB5cn8YSflDM6YPBZka5tQ7ymcVcSCqZta86UMzImtvueiNTE5i
6fPBjlcX8fPfP6DwjT8vAB9ngmnYpmUAIsMt+fsn9Aw067Mw/ENOOwtvmuE8oy0v7zi7xs9+K6u2
bA6uTkJc3kgLcTVPMolBMBzYueZ50kX1iL53uZRTcYbcGe/aLjSIuB6NlYfv+To0Nd6yNlsetVo8
x3EXv+sF7T3EjTh9Km1nzrJXvsxZfKIdXCNiMtP7kIWAJhw/jm0EGBpxwUeVdq41jz1dVSh+WvK4
RHODuKnNrvbUOtslGD6j/7fXoYTndEg8pziNUZM2qxmuW8NmIlrODXgT2xlf9Oy9dDJxz3yCjr5k
Xxh+jTS3c5GF1RAQ6AxUG+WFnQgiCW30JOXoeudk0l0UOxxF/x6xOU5X3F+elOc5mI38oU3Ces1+
BZm2MG4J6qPbtHuy2Xbg5v5pDIezFpMrZH9rAQ+uxd4uHRqc2f4PuvgkUbC/obIkSATxuDmS34hX
VEuCM1IKd0cBS40u6SYT8dZn3f/qZ/p3RYghBt7c6hiFaT06mzBC76iONJA/91NhOxvTqKDNDwAf
5bNIhjFbyCnIecM2Id2o6j/YGXW4LrFVbsNx2iZY/r8ZOcPOOmYbpVP//6e7J2yXobedVxkTVa04
BjpEagIK1ox76rMqib2USoF3+4A2McNXkBXQkbj0TmhtOfF7339NmrpYRU0Bts1wvQ+BIP1CI4f6
HY35BhmTuynUWZpYuXkBidysOH3jb3Pyja6axQZt+SE6yz5MXY/UwfDb+5BNwZ1pzNnj7S2mdo1S
OZaj5jqth62TzP6HNjbTuSDUd0zyF8CF3N4LAs7mcOr30M/me1t0m19Vg0182OilHo6SrXo1KYyv
1dSmJxUvB1Fjn5mZdectC31O6PoZqoGrJ9jwhf0Osvl8+vUACG3G/+1OdOkGcSSIgC9yQtl30mbo
c3+/3G3L/z+Xu0Eej8NaRheS+an7++UONwVfUpdFR3g8g7+ynfROqOapDiF54wGh2YRzMTy03oIG
sG/xdEXl1TfpeUNhq3agFyp0yS6OAxlXefsmm4hk2MwmlNbEl4XonWjQk3o+cDGvVCWHdlAwPKjQ
s6Y2kSw2piGV0FdnibdacqaLeV9BOqQbrB5s56MiReLRbpklmQl7vtarMRoBzDtMFFSIP15miNx3
fhlq3+36onWFeRYD7nIFAW0yEs5V98N0u/IuTXzvNcWYOaH8x1KCuqeFxOdG5jecme2rMxtfCttY
jpYsPVQ5UsVWs7fZKfuBjzII8JhH1OYxgVMIwI5kT+TH09ekQNFcTsF3PxsYPmmgWgDOcbOUu3/L
xmQM/zg7kXcnAz2q6NRFqUkFVdKwlr+yCI15Z4VAU+14kznfI2H0cFThLlGsKHI3MPyaB8bvw3vZ
6d9R+w+fAnktVbKXKzfKc9cYZydNqju3n6ydSN14UzjVdGFjPF6q/G0O7OjBi7GeezrYhsUO1wBt
mERUDbuuJm3Zvg6XxLJpSxRHdPYe8c5xwUQb8BVmyM/qSuE2aa8chumsGC1L0dA+1k33Wln9BIX+
58tGIlG9qU4LnxFTKKy3yCbVTPfnaUOyN6lELGPK914gwyeYR95WLPgItE3Y5tUyYc60251maaRb
pFYkG9Tmbvz4eetBqzRX8/OtaQqSuS0o2sAaOA8J6p2pSbHwWyliHi8dED/OCNewr2IoGBZENoMh
L/sYLw8D5bUCQihIRDl+lIFDQicj9aPXZWjPhtnD86iuSOpi7kfE7nxJ/Bk9suY/k+trXQzBBWPG
+tqq7YFBrB89Ly1UwqB8zbvsxpvyaqO6z4rkRSIjgOMn/scgs0PtkWxZp3THlUgSMawBIA79NsmY
kHep+2E2xfRazF4poRPxMU9Ev2OTQXhv36Kxi2ubWauLCc5eTWlfPhFrpMk5t/kxRvbKN2b9mGho
m8gizNmia9UhAUzFpIbvGA9ifRF67X8If7ssbX1UAUTy32eJEJtzOBwUR+92cybtFt2As1QHzDKj
54pdHlnuGtxZQt/b9j88LPkHxc3rSghIERoSL2XE4QbmlRGpdQ1rfeu1rGpMAJuDFg8vjfwzqzdT
YB6GXLnUEB3Sa7/YEIw6F4xgUWgsjc4zQcJ49zNKfIs7252r9dHW7/x+by2VOJSahx6FZ79+TWMj
dofvY0AHnpgPgx+ebTo3sKqj7yW2VOjVIzYBRmpT26crdbfxy8K71ID4r47bPBBV1Z0LhwgDWucP
KskmXTR3r6eYD6tmyj5gMFBRORvOl4SeWQ9sICjZNFhtfhgahMiiSL5Vnpa8NIPLM23e1HRBoY7R
ferDfEX8S0NkNc5yFF+sIQTtrGZFxU+S5jst2qSP508h1+/d3BJ4PBg0ctN8xkQIcIaM6fwwJsG+
CbBLqTDaXTXb5EonZXoGEEgDUTBRVxmI1M4YWGfuLEOVlXv1PrKRCjofppwwAjwxc+tvxsBvHonI
vHO7mUtSN1GtYApy327/bJIEBIfQhmtlIrnXuOWx7uvPaeV3l5Y5FTZFjDiMGw+FfHN0deENJHZH
n6H90Mr+EDKSf4Oi8Z+X1S+M5l4rXbQnt2dT/VyRwuYk+VVtj9UDwIF81QQ10V9mufOYSew5B4hg
asOdC092Qzvxnz5hDpn15Z3Bufykh59/VbGsT8hkI4QBQ1dSiOEYeZ1M+DalWxY7bEAjXP0oTjcj
8fXHpIndzbQY1RPUmW1T+gPd/VBsVYEa5rW+S938Rs0vI4lcyFyINeb9IsbuK+lVX8TcDS+GRh/e
chAXeTiUCaXRkXVARWoHMrWhpTUbIUcoJoZIphIxierpsr9lIc0ZQw8ZcMRE2t6oKKrobQJVilSU
ERFA/FPs6RF/L9rJIcC2h7qYiRiaSIQuooZseBmJRfKyLpv/nUYCXjcX83mGMH+LUq/1ZtpZopi2
s26wQ4Qitp/DgRW46rsDOU7RSkFuFNom27aWxM22BMPbnVWe0EA8h8G0rQGjkzLCBgGsYrXWk8Fi
VFeaFyGZw8O9m/TOIZA7oMhtpxOF8FtPBNVdJuPbsTrE7BTCmcwzBtDqwWmH4Hz7Dm4gWMfpG6wm
Goj5gOTY0ErrMxNNYEAuii2nT370wkiPhvycto0caMQDSsqq2ClAy43SYuIGUq+pzFC3j69ZBWtU
fa8uSVX4oKbqcxMG82F084SOS18fUKhaz86sNYeG0g43EYIzx4g/W0kEEbRpfsgDU7B3IXAY9kCG
esss6f0M3ULs01K5gDlrWhdsp6JdmbxmUEDotXIHEYAL7gLQfLmf6m/gdXZeHDr/IHT+OicQJKfI
L0rGi/hqCt2BjClh6uqoqMNPZa4/sa4vJ8sS+aYwvfKLFqHrMV6qpQaAwJzzDpfsjnnZsPdKpzuK
wcRc5YwEYM1WfUae7m+9IGLvb5Lb6cgAWmcIxEkTghBh01yVnWu/aq3ZX4g+Q1CwICS9RWgPlkcW
WsMbX/2Pnanh/bEz9fn7IIuwLQx5tiN8+fP/KrXZRkQdTZb6lEdiQkI+dictF0Z+0kekH24jmkco
9+DWygbqXrLqqMyP9SLEqxP0m7H55mEO+RFm/g7jx/onDiowHzpaZE+j8BjfyBEVIj+FKZzOjZyI
9+Uwv3pHtYeig/OGrtLGOSXcDSQkRJvcKc5+OEcAKUBd632JBnrTGk35GOsOIMSBsfHOGr0q3ZS4
Dg9TRRIE1RynqYFRFyLM2g8AZjn0NN7jiE6WnTifjbaEktQlb5S0uDe81L3vcIg7ZQruORqtp7ZN
r3UFshhQPLYYyaGqy+0U0dzOLEYlrmbUeyDtwYbpN3DkjqkmcarjemgZ4VYW/WwD5/bJmIiQVPRT
oZE87ZT54RaJFgM3U7cBtx6bfcjmh9lUeXXlw+32ACPxdiWyGP4RThcAjdr/zL6lrXNnel247v3C
/wIiY+PKfTVTix/Rtggq76QuQnVraWLnsZVrIGoz5xxGZH3QtNYf1FEijzCpf8KLFx0SvT2oUjqX
oDTftbOrwVnIjhYg1MhqOQ3cATaWYf+wGi6UfES3qXk5cwy1dXOZcW86RYpljzDfersggdqdH6f2
Kg4x/i0SwILwGDeNvNhpV2nbaQ5ww6oIX+ZYm96MQWmXDtHCsvitHLSn/tLTEe6D7oBOlF20hGWN
Qi/2mhaw4iscLUP7auWNAfGUIX8QruDpXJu8z1l32GWTKscEKf+WIwEkxTn6goBn2rq1RVM6yX+4
DDd2SRKT3NIUEmo3CGc7TtSsLhU2KaD9SwxK4VyMAQtMAA/h7rasT03nME6lVVDTBtmUPokkKHO6
o2sM+19/4Jjm5oZ9w7D6tUGbNHaEJHNjoWDPJpzKWvle5xBBw78tGYZxVdc+tJamjnEI4JBI5wCc
4sguM8qNn0ctuDNuFkiF9KF5rCbEXRP6QYhq1B1jFRHykCNcpftyGRzgqfS3PwdzeR4jt39oRhZl
II6YBuX3oJ5O0biD6gLsH0lMbOMNtxnjnujGV8/1ML6QWfEcTtxDIm1uI5hf+ufB5oSGWLlRKZG9
N1RPTfZeBN5zLKehQ0WfFtlb+dwSRNWKAIgj8LFBJmguceUfUG/nVGraTIKV+EnlMqNEO9uoRop/
FMzLguO06bwag7oEjtYi5i1GKQZD4y1t222qud1r/5zJAmyCyimnl+JWj9n58MnLxukKS1msXd3X
DxX9trdhYoH6d2CtphBJGRk7v8bV6hGACLIAzS1TbEF5IXU5KdAEeootcH4XfFuArH+qi4iSRsRn
BRlTD0ZAU7+nvMTNKWj+wOfKyJJY20tunnvfStbOFO/VAgi3pj/eFjPCTTCT0N7k3JV01zZ0nkdG
jai7jEe77FBD0q3Zu5zuWwJIvBNyl+6sx64UHtna0yjNymDlmhctIagELd+49QxUpx1qgzUjTZxY
cv0Fjk1gU20LfEf01eVeIcgz5ruLdfJnO9oGzSh2cVExI5wJH4pEM59VdW5X9jXS2mp9i0hZ5lRf
5Wabb7O+X7A/G/UlxW0J5Ys4CDbAxoPIiNVy0XZ+DMEgBTB3msaIuECdpA40mDKFPpiPIgeYxHJG
BLNo1qRdTsfRdaTzIUu0UxgnA6Jfh6ixYs7Oha6hWhsS4tgxsb4uqNUzFzUbMIUEkhzmEX6iDv79
EdQfO2tfRN73L/VoiQ0ElvYAYS18L3FgYWzX175IsmNAG3KHB4GQczmOLAa6o5X/akKhOsaSM5ZP
nXNCXtpYD51GbITcUaqODfdFPErWlKCK41xpmzJHCuWdAw2YG6ZW5Nwtm0xsMddBRNQaXX0P0jPa
jYo8PIpr1Y5m/ZF4hXftZF1QJaP9kIGnGNkSEGYFL1iuFBRMkYnWl7XNYAO649t8us1S+jk0tmos
32cenomghdQk50wTLp07pwaYZi8+XAUCjdbYo8OLerD80+0UtDOyrYGPrhL5CdQyC6O/vVdtWa+Z
XhuD3goCoHv1YFWFtwdugrb939cSt80uemHgANOG4o1LkTw3gEEbXX5R6tu6SZh+/aSSFSCjf+MU
lvjy0Xjtir7wfx7F+gPaQOeouipoLMMLFYKd0TMhPiN9hi9IfFPoJ0fVeOo6XJPqaW/7xZo2oNgK
sn/v64HcZnt6CKx0flBHZsRp4ox1sqnK9jUaBhSs3IufGmudihJl/WI3I3KZaVhHYxjzHExwoA0D
CdP8LoEt47ZxoOFMNJ3VgM/xosdKON5z6yzD6dfrkZ/81+uIVKs1Vye5uM2E4SArtoFWpwiP2FFb
8qnPvHKrKqZAp9nRjY+BJ//OnSi/JN/Vf8ogz4WWkz3tyryQr2aV0FbdoJnnLCawPWXIebRo2v99
z4hs+bc9o+t5uqtTptkWg0oksc4fEQp6QzKn64XjFlFgvM9hu05OEH5eUs/cNOaEaoR14xR21Wuq
Q5VRaFD2j9A48gklWq+1p7E22lMnj6rFAM8NfmKlfkBDmahBOwEZwU0kWQ1t/pGncfOpeskti8J8
quqdPuSBnFBoF+bTPY6tUnweG2dfZwACAPsHjyAj2rvWb+OnoGdiXlr+U5gOBnuH3jwyLvx5pF7D
jkh7Ub4WTuiQ6XR2a6cmwaf0anuNxqR5R/T8Ptpp8EVz6/MBrEz6rSrsFEdMOF6wiM0ISnDz9jJX
6umPH+tDl29g1EL3qyp7zy0RfJYfh9eOCfuGsfz4kgmYtaKoG9CzELO7+AG94/y5d+0d1kzrq4Pm
GNey6T8RYTNsW/KR99xbNqpBwkioXxc5xHn1VD2QIQGEcT7eyrnUEd5ZBQKi7IgnxJsJReehypPh
OEexBH9+3DZtKVfGpmytCnnBFxOb7kmLWcJNOv1JPH6PLfG9LxAtTBMFUuNF+UOFVXgHjQM8CZzO
fauRHqUCdxdIIMhGh+pR8ZDt1vwn6y33HknHDyW7auCebDm9AKxKTldJNNVssDEoRnM4aFbLkRHj
ZbWZ9XllZz87vvZJD9P4QwdMABAt9h9Q4w17x8NAsJCPpdbcWC5Wptwdel6pHeXr6pl6vSQkfnGz
tTtU1LYhOmyUy9NLaLMglHXeUf7hU0YbtHeH0d6o90mQXXxH4e9uQFERcJzVJDfX5rsBZuNgeoW+
Vk+9EOUP8r1d00OZHpAfRxu9j4d93zMLUW8t8dtx02m9wbrvohWzo+mQHUtUdiuaUqh2K5pc3IVe
MIgQ5dt79BrGwLkLmXuf1UNWgUq3p9H5H3WgJQcQvwbyXNJC4A72TB8in4mcSg4w/qsMpJAphRi0
aTvmQtvngZcSMeo/FwwJT7Ko8LR2R9+DDJ0i/hBLoTO71tDvj+N8pPGq8sGFAKQ5GNF9JO+RWVv/
WBYJ9k2d4lGBfbHe5Y8eymtVWZmatTb6BLp3rGf4/9jS4POXQdGj8VDiDnxAxWc8YMVuHzr9FKgq
o0LUWs6Yl13TolXsyt0CO4/TDbzf9dxFlGTV/aeyHO3+doyBYPv3NdD4faDD9+V4BMnowvPRO/MW
5AT7v74vF/tajQqbCBcHEozFWC+tgvYj7Zm/ywP5Cra6bjXW9XT99+dN3L5PjYPyTZFdu55WuYLe
LwoDDZ7IhRZAX7bLxu+3wllkrwZl2escTW9syuCLi3mCkUCmTwrmlg5+a+3+/umE8ac+w/Ysi/8z
erd0VBqe8/vHC0Krsbq40XZZHgfg3auvfTv2xHEEhFfouHLHsDK+LNPzEpbWVoAWp01D5qCBPHNX
DaH4PEU6ErbcfwPMbB0Xe2zXztiLz8ls/XDnOLsbg6A50cXuGe8AzZCGjimdJn9tBOxT0nwpibsJ
rhrJwnvNMYMTdEbtNNp0btezzKU2ewQyFjjekm7Sw+xpt4JdnVvxgONpKvV0B6rlIR5195rNnoML
aYK2Wvnx7mcOPM2bjZOGqOKrCb3rWNFYDb8XXibevaq1j3nhQrPOWnZUNC+FXeq7erC9G1eZxLHH
kBH4KoyDel/XtXi4aSToJK+jIZTkEEI5jmmrXdQem3QnGvmpZl91yQMcsBA+I4TT9qMdZ+Rx2Omb
CIpHI0vKc8R6tOntMl+3RVve28wPD63dJ/ty8uLHOc+/3BqoRoYBXyz9JyXuKsXS7r24yOlfovWy
EdURYtXzJ8yid1BD6K/j7jXLHOvSXJBdozq/BH2x6RKZOCofxrrsj7cuw+3DLBX2mZt8vHe6Q16k
X4iLyXd1XXZPrW70EM6uYvTapybRWvJAaKjS1L2bQ819UJrH0WqcAwAdRjsR2cz/42RVapBfa5fn
+PxPdxyuQ4astu39sXYlhWlh4CB5OWz7+hURmQwUScM3dVRa9G9/HYU+hFQv+qoKiR4EzsltPGkm
pK5AaNgyMLSsu2j2fgZtcwegrRiOvdy+G7tfma391LFEmvGz0kyq0kiNMH3iZLhqMKWbAxF6mUf5
EciYmN7XcYX55bRRi5aqc+AsCK+/0jXzjhH74u3iRs1rM3vfQhcFCIk6kGu4luLZ4T7oRiR7R/OT
qNoX9boeagXS/Lg/pA5jVoscqjT2d3M7Tc9D2tSPYxs9KSkoObbJoY/Fo4FY+E5pLpmy4gBpQfSo
Sme0gPw93vp3ZvzCiGcfLkzCE2Ns76dxpNRNtHpPU/DauKI8k9HWvxUNqc4oDPFhOue4xIkLc3tb
DBal/C0zAOWRtAwK/1jXydWKgDGrBjB243YHJzNd5wbsnAbNOdUNzW2RQr6UAxvVExuKwV3XCw5i
v8VYFkgda6krsQR83sYdAI2FkJUAqa2LOmr2tZyRqEHJ4M3v9mIVq9vOJtPdL65LdCxw9vbcFqJe
q+SBOJF0L65DLe4eTG2EfbmA0SjNNvpgo7srpfq2sst6NzTOlzH2qysoq7BmfNsnen/p1RRjInpq
BaSPGApz6B4Ws8YaH7i0A4vKu7ccS6wMs7XTy9/PfetPoZTv0rY1hM4NiBWDLJ3f1+lIHywHyMdw
0j3XPeS4rjzl2clbCAeYQCHYkkWi4pxyXNMVO/QXO9HHs15O2rW3vYNmIE9e0t6/R53h3xPfshx7
lno6WT9fikPo72wQjlEyFJfZwo9mhM38ie0CSVMldN2CnMxAZja0c+KcBzcdz/WYgsJsGv19CNwH
r/auoxXMnyh59oWXFj9mr9sXThG//P0Lsf9Md6MlaXiWhFT5NvkXf64FwnbygNUA8WjrYz/2G1q/
suWHu/8wFZP2DpHgSzuNX1TnpfNQ2nfZ0yzzhxK7EUe38n+oprcJjo9Ul2arHHu/ZiXqKCeahzWm
izez4zr1xh5MOMGzO0PhaRESyCJTk0WmZwz6rlt8YFfytbmvF3qLOlKZujJeAUsMTMTk4T4sGjoX
fhmdBzmEVQtN2M8yFMU8sSVq74NqHpCyxMuRputZySj0pX1m9Jy85+40bmLSdf/+dXr/n6+TzY3h
CBOppqHbf+g0uUXj5DWFdrzda6xOD9bmLAcgadnulaxcJOanONPKB2AebOPSxnR2jkVy3ayNGJQW
TyJasuo5EkK7j9JyG+EWeE7kA+HgrHLOu+b41bky02PZNAi+hUi0NTAVf626fkEBDpJG7yXU+v7Y
umClLCka5/eDZdLf0yIOt70xHVW7sxkQosWfK1TyuAqx/8VR+4ReJkDRkvwzYK3cskbau7GYgjP7
L+d2ROgKAwWjrXCVIZQFK0iTQ2owGpsijUpYULhRpKESaDaB8N98f8rOvZTNWITDX90pPtWofC5M
sbA/wlQle9Ir392C6ahg7rfL5dPaKuc7aEch9SLNPBcsLC60eA37iylzmIXP8pmSWPAnCa9t6DsM
myCqqSkoVjj4iGrF+fsfmmg9VorfbqKuQwUgPGGaGMywgP6+kkwo30bN6KMTv1QeGMUuT0NHBeOm
/nY08f1iaVebzsYfX/VkKd6tmMS0Ypjf27GDvT2faQOyh5PCe8BYufSh4JTzuAnOo1hWoTyHa0OP
1rnsFt0GWxZZh9ridLjhmdA5triPRpG/0N4uT+6QPFV68JxJy6x6SJnpXQICkYA/t4x+us4od/BK
ta0xAGZRgqdJ+lfC1P7ZzaKpLDGY4H9VTkTlw1rzY1wEkYXJQU63eg+0Zodli/DMdOtF1dcQI+cR
JERwChYrOFmhcZiz1tpDfxA/5zh6gURKFT1xUjyYAdP5YrI/8KwHWAs7TG1qeBqbznQRRbZVV39v
mQ+9Y03nKQ7+AeuIxdzS+Iz9PD/SIkiNAFFEKZzj7S5seEt7VHOApYy10wJdP0BPOq5JQwzpdQtt
U6D7C3vtKSrxNYNIuJbY01/cyI9OCGtpwlZm8F5WpNUBo/nSsNO/Cw08opAX4jNTBxSDflmxD/2P
+ovqzlzR8D7BPuKGalY7jYaE6MJNW+jVIzC969wJ7W3JfQTnkYGLyYjDd6HpyS7sqQuCro+ewHl+
LZdpGyk9qAaFs4OUN+eB/tZFxTYmdZvNiJz+a0CoN+rMKBrP3ixyIhzC8qYCtd4X2QxbEoAAfz/Z
rT/Ft9wtSU0ABUz8m3CZSf1+rht57PWWB+W3mfzsJZ5zau0K+0Qi6gux3caXqeOTib5On0uSYbf1
xILrtXHENMhzN7ge6Dx2A1a5KQcnL0dljnYAcDjcKwmqmqC1qTbfGTq5SaNVHklmb85dZLtiS5rs
aVIurgJoapGGLxpNjW/qoOxewMNlTyFGLnRuInnAmWHvrbQx9l1bBd9Np/+Ef7XZWaDXHqPZMv9H
d+//dgIc2E2eZ+hyPWB2/0dlS2OyTXG42zvG0aSHt31/CVusXea0xN/Cze0yKoBBWRPy47a1egSl
bU3inD/hHjDwlF5Urynqyn+sOZqxhsiEmdGS1mzi5c5FPevkTprVkzpCQ1E/0d5mByePCp08Z6ck
EtJtept80gIY0TI4JHUl3yMjn6A6meWjmc3HTlTWOrNHpqtFmnzKnepkFkPArNbFd2pw8kRV/Kmd
Q38XU81vAHXEn+Ixn+8yoLmbv59VnrwX/lpBaQlwIvmuMB3D8B2HYNXfz6pOm+NECPTZt1FWEZEs
RtukfxWVfkp8TCeVbfevXHDP9ONzkn5i/5ExHz2kHO51pmP5sUfkxk46XdQRS2131xCqeZz6T9Dg
Gk4OPpUXfkKYXXNH0ThJlhJMPOkqALezT/qylIdc6l61Ns9QszDxC4LbKJoC3dwcIneijJHFLAZK
ZldD+6xkK3oSnRBRMStMbOeQYJfjFCvrp1BDJ9nW1vINNQqsKKyWTlUMa/zT3e3fOyyOdHpKzn23
AIENjBMwZf+x5BrqQDSC87al/b3+1sMeWYlusdstMBtTtrf7HTRaGCSyofb/CDuz5biNZYt+ESIK
M/Da88hZJKUXBG1ZmOcZX39WVcuWpRNhvfQFmvS5VDdQyMrce214vgSMJKNxQc8OHThN66P0BO4S
A5G/IxfrONMNbHuSQKkTDeXWNAgRTOQv2uQ1T8xLVxEioZcoJKb7N1/vzy0R+fWij/CoXExXxwOt
/1IKESgjYD6GRIHpbX3Ji3m6uI473Y6KHPjpbFubH29VRoFcPkFxloZhcy2jqr0Foi5W+C3zTOfe
Cb6qlcImn+kwGvFMNAluaz/ph2NjDR8OuUVgmEPnCrvZn90rKEP3qt5dvKLZG4SxrkZZLdKW8530
nsgN5HvyOWs7j8Dj7GMbVt1pRsUq1uoQCYwOQivQNyaUh2xhDlcGhOFki/81SOlzzlk2v0RubO48
bqUTPCDtzme8vO41zfnC/H7bGYn/FQfAV9eokUEC49xknu6cJy5UJGq4aHPNOQPRcc4N6xbjlQrF
WxVJiQIcuoMn0AspxzhQd6ln86fbe6KD6CYA0uP34Be86D0GzghKsyqfo0XaqUjvuo9LYqDyOm7O
uNJoLM2l/5vul/NzKaS+aXAQgq2V7XqW/2splOR+yDrN3o98JG2vijF7KLyVJWD45DqGITUVo2Pa
IL4CXK9OtYVHpkZLd1t2ZvXAHl3Ngeu8n46VsfCws3iM7Jqe9vQwkSAufVeB5p57cth2cyjEJwJC
N9jose+n5rdExq9bVYDnujTHDT2A9hXGH7yOcJq/CiNEtSg9f04YnoyjaiIqbad6SUYHThyoYHZ9
5PT05I6PUE/v/H6cif4MCNcshYB2XXDZlnN6hY6y8qfJHuHNd8jIFsBEugrdBKnf44NA7pIvf6Jf
8b/p6fgwG2b+URoh6DgGe69lxZC4SKvx0cKjtDOTdriaTegf3LSLf9Pwcf//TjRdg2e3b6Ljc61f
F1oaDpoRwHrYlxUkrRp+332ZULQmvfuRLCG3gHxR7yftVptePc9/IqfMfOsnEtImbyCBUS44Jbf5
qgYPq6Q62DLWRHZrb37ImCYUE+M4iYKQ7y+Vd0cMXHqiP6Pf1Uuo37mpIe5ywkHQ0IbNTv1Avad+
aheTcc3mp2ZYxNEV1UsL2hzAX8EXYWcV3Y1J9vzLkz2SWEr1+7XQvegP0/GQgkyj/tgn+gtJXcWW
GPfTL87scSkOAXSwF2DP/r7wF2+nSnNbP49WT5BgM4EnM7X2CRuetvYKLdipU3Tm85HQHEKQClhx
Ki6xH/p1TWjeXd0a9DbStlu3hN/+5qbyf95JypsKlRmcc9PFACFX0Z+fjrgjWfwpaPYAr1EbS5iM
34TmLhMAeW/3RyLiL0giJV9hpFr1qz/74eWHjAmit7lOzcHcmV36OZYycJ5X4ymw4ox6G/Q76fIk
N+ilsUqAkzx6LUF/wVytRkGdMI1L+Zb6ZbsRuEyOfADVW9VNX8amEvc2KFhg3z1UI3gNT36NOT0t
6LiqU/Uyd3RTynx4cPOMyGbb1zGZ/a2gnCXRZ19649nrUoSOUsm06DVXJ4lKBBj32dPIE3nvujQR
w0kBPtpXAkiLlWa4+X0dL9UO0ALFg+ynqZ5ub5XtzS+v3C61KR6aAozQD0dMYkLVK3BG7ovWdx4c
LyRblUm/spCOZfElRsB7GMvZ13ctavQ21ZentIbeOPF9q1kzusMPqawKotB+F3+wwbI+/IYoSGPR
plNUu9OTX2m/qzF/HiAzO7E9gbuP4YJjWY7wftls9tCA89iZh6NN/+ruZlwACYbwOXqweqM17i1d
5vYpUVdsxhV3MRhT2T3ksxSbSgNKnI0+JClFekGzh/BcsR3ycErOtw1U0HlkqNoTaJher/9EMc7u
XirtQkMj3sEmVE8uFA1D+tM8+y/2ACvtVqbaeKC2I3dtmixP6tuc3Hxci55yNpFfbsE2PR3dfDdl
ZrtNZWp2hZphDRO7PMXyFPfJk9uO3oMDwvX5v4sR3ZUDmB/FJp+gYyAisIkz0x0utV8dko3vzjlT
POeo4e5di4RhAdluFcDCWgDOLtgON74dIRwurLsYGz4ShQwMq0+Wb0b2HSDsa2RW40OYZW8qAhhR
7XRonZKAmzADt20KHtjtEmzpFzIIZMlbsY0O/lgibwP8z/pWCi6N0T7XzFPx6Y4QMv9GRwgxkvda
d6+hSTiLO/njn8CUojRwvlJ1AuAGIIJ+uwyOUIox13YHr0mq+8o0vicZhz7iqHyU+PTKfajD5U6F
C/KQBGNYFeG96wGgLktoi/HAHoiZEcAbWfmo8gf3mHWxDPTBs5+9l9wBBFwO348qz8bm2i0POri3
3RJ22N/TOLvPbIidgX8fJHF4b6aTdW8ZxbFDDJD0yyfSn7rHDv74oxeWr7PDHMkpMbWVTUgOTOti
ZuzAMO77ZqJGE5l3LZt23qaBni6vbd5UkG/z4EK+x0VNOVMP+qFpWfFlDp1LUA7Rc9Mb1r2bM0pH
MC7oHCiplt+l/t0yzK/qDOrMMXAZpqVF278uZXuOejf6Y9Icxu50N+7ioceCvNgXRUNyjCy9aBG0
jBsdye7qF3+W83ISpus7rZzxIZCjcM/lP9e1dRDALrYoHurPkd/+0Vs66j6hxQ8hOTIr1gTcU3Ec
IvwH3GHX3XCpsOGe2yIP91jAwqeSm2zdRS6WhKxGEIhGOJ0GvnZN/6ZNQfDiivGFgVOwDvqyODiR
aN+CtNgtY9d+WPgnNox4FhbxqXqyrekvi9TqD4AbpNIZmEbNJfwzXvKr6PzhAu5/vBD0Mx0DIzyI
ZRwvOWFkMk0Vx99K/U7f7l3bbD/XMXKCOS4/uY2FiCvlIg4s2Mc3gcR/353Or/0Ftgq+wdbZtSki
Hf1Xt58+tG7FhrY4OcFYXqqa7c9kYUYwu/bB6DO2wbek8XLS3bPLhPDqyxekeDlfLjj6LKy3t1Dc
PmMP7DAEhdIeYu/Ko2reZgtoyba0tzrEmosaeE4pwJU5Qhwy5ShijK6e9k2n87RopnmthPrqtJOn
kdRLCQ01qpCcy6iZ4yd1FOp5/NTK1BJdjx5wX2Q4iqVRDVz0g5CJ3riSt7fmRdMP1rrH0HWB+kBA
uFPy/weP4aWaMHFmS/uVdD3/OXOr/pDXOTkxI3zjkNpg01lGdBeVyAI7CatyCvq9czuPv9mR27KP
89Mi6ZoUHczoDcRK7Mp/qTlYOHPDBLhM+GIbrZhKvY4GvkLLOLH0YGB3vPJKTyD9qMDPcRbUL4xR
8i25N9NdYBfknAcJwbE1zY/KIw2GPzaHCoDnvUL1l/g5e7hyo2pvsP9fiiyPDqr+tnQtO976HgYd
5OMcW6tOhzgy5qE4hP1Q7thuTl/k+wFsl1Xmz+aha4K/1EggcAsTllP0TZHQ/jnTgtRdO8XYnogx
9M7LAIddPfDVy1B3Oz2vh9+YV52fKzfGq75uoFx36Arzf8F4/ly5MSTCQdK4eMLQdxRV916MHZbl
aREwPon6IzlNnhdtTixIL4hiDckZcfrutcujnhQ//o1qExWCJzx3ZHXeThv5U3Wqe3tQAPoXhCBI
gPmDGBsja516OVCwEvFh9/4uTazmLZBpAVix6304jvEByqVtHTQPPchUezCeiQ9AlIkmwLPD4cF6
GLaj2ZBWFgZ/xYUAwZAX77lksiSRi4gST/0xaQCZ9Kb+52BYBAENYE+rMdE+MuC8lUyqT/kPoyrw
EcZCdyi05xu/sKmcS+111srJNPONeJpoB5u22VNh/qZcMgz5Ef/7QmYEowuqZ6S5PmOYX2kBSaUX
Zddo4WW2+POyZOw3g+tll3QW4wPxPdiCJY2Pz/dV8yrYfCijt2r7yRhLhhaLv9SZmqeE2HAwHImz
+lIo0Y5emaLQoeY4JTHJTuMQbBSqpvBT1vf6TBBc+VFp9DB67pp+Ni842qsPpEkmEly3f2F3nG65
v4kX9wSDscrcVrURf+58AD1y/Lb4dJE8rWIspvXuKSTOdF3nLbe9jnfG/oeeozg6cokE4tydaLKR
i9PV/HIwxdqq6Ub9EJn0ub1KHGOJUtPgS+26pEJsIvtDy4S9x6yjRzIED0FgTo8wWozVTUp468uB
pubTzHYVvGdyJtsPVZYki8EgKIAJ7BlAcOwEnmnF0/McDDmhb7b/NCLR3eoue42oH7MjDh9tE0ur
oGYT6O6m1qMxkBUkG3SMWPbp1FmPasiIZxNBQLWOSdkxRrqeriCRl0zteutJVfRRN+P281iEgIrm
xPUOjdzRgjNn5K6NqJ/dKAFVgFKIEFVYhtz+Wdt2q5tppJjNfVgzIMe35K9alhB8UgyTGq8/TlBi
5OAo3XPpFkd37o19gsTuyWFyvups/oPvxYBBvo05+R6qZ2AbNUKth9m1iPKV+q1lIVXJm86jRv02
ETOCxJJfSL2nRGdEthrSYFqLsmRXHftPGd/UzeSlpv1+RHbAAuz7UEHn2CyurV+h0O7IZbK+2TC2
rKJMP3ycN+uIVtZT4xQHKVHcpgkAuozQk2eiUiLMQ9xqyjGGNOqhsXnGTEJSKcj03Vextxz1cNHu
TJhgOMDiB/ghoPpB1yP2me9+tOUL0inXLTPYq0BAtAtF3N//OPLoIvpGc9cWQNYHggSe0jHoj0MP
Qcki02V0mi2RrN7eyFPzLTTDr86Szvd1ow+fPMdZ2Wb2YjfWTYcsnXt7HbzqVmcTWuXFrhBBdsLj
bcCRsisi2khlHKzB+FTYfkW+BFBwWDa7oM1KInF5GTQB89VpjNWP99SR1fT1Gfn7Ude08pp48wz9
OHPON8zSf9cz5q/bNZYf9mvC8pk6IO769TlaeU7LjG7xz5OA0MbA3H72HfhxZg4ZWA381Htup698
99hmfXpjYSkgVme59SEV1ndIFj3wF732wEe6ZPSd4ffol6wxxWWyP3mVZ9zeqTr3vQ8Iw1XFTY0z
NVzIk+zGTNvOU1rvvHFxj1WMyUUpj5QWaUY7v14Igd0PIIsO2BGRA/xmLfZ/bj7Jp6HB0MhHbOs4
2ES8X2ZHKV7fvjLd4AwQ6BFkg7MRXoV3U2qTdXfB96B3n4Jcs1gtEfyo9ydIeiS5zIinysJdk4ot
96W1dxSZvRwQTVRklecLedXGqtGs6t1tWMdcnJErJS/0Ynu6T2Y33ulVP923QZQQFMd7Ya7HpBNg
0HLd9lPBsjNTij97Qe4DYkON21fVGx4854ymBY8TqOmnaumIxU7zEqOfzaQhWowtZiHtVDR5cTWS
DBqO903tpVQ/uUmWDFlDiSCffLSHIXaSO3uOSYlKowf1lnqxupLEYnssNz/eU7+SxfoRIn55Ue+L
SqzM0e+vTj+OK3gJ05c09ZimJV16D4pW3EPsw21Ip7WDjvYnmdyXFHn7m2jtedeRxigakql+MMMQ
fslNX/7ue5M4GkmfHTn7kpqWKzax+9fQ5hbhPL4x7KdUeKuKBMmtXTfaVYvr03/fKIYnZzw/P6gZ
mOm2qdOdFDqV58+10kAoTNrQDAJDUYAvl+6RJA++2XYpg3jIXCkKPdwWfvPm1nZ/AYHtw6eqrTeL
C8nKTJsU9bIlsxpFrDoa0SKvS0vgpMNzZdnB9/d//MaPo7T8Vjn4LG8cOlS+F4yNlw5YLCPLfnxs
/jmymEHc3gvt6qMClYQoEgfl0o3m6faYFF35GSx2tSfeQZcEjoo8a45ssIVySutkjwWbqs9GRk0n
J5NJ1p6qxc+/LLOF6CYRbMrNCldtcPaVU0oxMBuTSfCtPcOQHoiE1LHKEZU99ulb3tGZC5yBRQay
IP9wukibkIT2Pawv87q4Swn6zDOupSEtm0I7B23wpFE89YTjWuICOqg+NwEItKqYti0Dm8/9jL/c
LvGdkAazniut3Vu9H2/Vs3lJrXafwTtad72vYS2052jbNOlzb8RA0+ac2Vc6v2ljNZGz5C2PRly/
A7epPpfAH7bhMGp0IUp9c6O5hEvO6DrHs46y80nVAllI7HQiN1KCKUpdtCfyGN0nA2XBYzkPAIoy
683xoL3ebGReblAa/QzhK+PSfCoNAf0ocDBreg2ZcOX3o7LV+cpSsnFk3eskkYRjAy9omaNNckU0
eDhtKinWVC/xZH+krC/nzOn6rZ8LUhAJoCLTqi8eqOPmO0XXanr+yeSuYo+LY53RdeESuItyHXfw
ZVYkH6QksDBaLTlYPijaRcvqbSCXlIV/PTlok02EGG7haOq1tXpgSigm1k8xHv2KSIY0nppjBJLx
VKQ6cBiBe9HgDtmGVeWtdYk0bxkgbusuFmDS9M+zHwg2Tom26uTQbxmG5ZGd88bwepc9a7JWo0yq
quoqNFIDxprIULiPH1mrfzIiYXxyJiICTXTiIHW16nMsrGEHbS7ZaEM6P/9yVJDTZOqTQNpoPgyy
ZU3EiXNqjYLkdNhrCRJzTIJxQVAO+3daOtjWPJdceR1DAbPzZj4srvFqmsFT2pX2J7fKGqxaGazz
iA9zCh/1YvlcRMhulEkeS0mymnmiHxYInydc6ccBI8s1lsnJLnGackmsDPfVTtCB3yQUxThoB1JB
lFfBnwoc9hXE2KgoscwVVz0I20+9nZOvRh3uN9laN7yN+vMpYSFsyr+8RmmxM2Z8CpF8HqsXkgi/
Hznjrkwd7XL7VykbqXopjXjZm271l5P7RP2wkyALAWb9Smhdeb0dkm0BH5hHQOSmziYyJKYicx9s
XzQb4h9bQplAq5ilcTXSCN4qHTwlB3ESuGVwVxWBl2YxA5mSP49g04ckr7yn/1642Uz9tHDL8QRz
R7o10JRRAvzfJtcFWj+PfVTvI4uk50GKmCazcC5WDkRSniVNIJHJ5L7dutJ1x9M9GI2Z5gaDPDQ8
C4aYZdwZMt/Ay1DAkos+Hmxnma62pAG1pOesQ5q5q8mLFkgyUfdUlkS7TfIIUfKyUf6joiM4g3GS
ezfGEWk9Q/EAbaC5J3V6RnePI9es/ySz7F1d7JoVXINlwGURE1Ki2BYW4b6bpM3I7P1nQOH75UhQ
EiQnQUTtrZDm9q32LfKjDbslDJ2Lbd6RAEw3gv76Yy38O7Y8KF3sqdHRa1CEL75/9RzI+0tHygXW
mnlXEW9wV8iXubhSX3wkdY2luq0uuC/F+dafn+KeWbTc1sA6VGy9cCdajOS2nunr23jDmDe3J48J
s2RtB8G6NZMC03qCFbEJDcKSacnKs8VjxEb8BwvISCDAGue+fudDDtcj7zkh2fklzPFm1Yxa74Kk
cU9Lzg2eWAzYDaRUGzV3VhNotPv5b5pOuvlz909dStQWPvIZw6Pu0mU1/S9rSGKgKx6DtNwbWQQi
tjbCHT1hPsFhrp7US9Mt37R+IdqRZuqq08RXkPkMGsOiX5Ocll8T2zUfl5xEkjA6hWcXq9tdJclv
g6Vl2yUQ9tloh27Xdt3HUkfVXUr0E/I1EgSlBAAkcYYVt6sPHRQ7+u/Sn1wCl9lNY6nBN0T8oppZ
fZrk34dvDXmzdI+Kh6DQiwd1ZJQy5dqjfVP28aWsh3wVjqH5WR0lc29+juplZ03NcFFjlYnwksPU
xO+qBx/5nXWtW+9oFGNza2Xn4K2hBQhGa/LpvlAb8GxM31VnO61Z6Z1xcIgwTd/1kd58MTvZTing
RsnGC3XnwXMzDM5GWNxZECE3AS2jrQK7m0WRX6YA+WhghtZ6cltYR6CC7wi7f1Fn6kVMF12rJ5ws
Trsqcj3YayM5Kzgssudi7IkeUwJWsxCP7WIPp8DBPxbnASQh20vf6nJ6D+kmnBZTI/crnu793vXe
EfCQWTQTzw2GlhhyAzcoDeA/Yq/Jr/ggxV4dFcYo9mN5iM0hO9xMY5F4EYvpPbhLoD3PsE9LothW
yExA1Cwj+VtmSjiQFVdvAfkBsACZ6avTRLQHjARXdEXuH60WbBKkrZffLIvGr/Us1SxXse3hr2C1
orT9+VoeCIPugUYwtR2SKdhR+A2XUPZd0oqI1Cgb3wuL3MtxBmRYZk19Lny6J1WtNVtMwytYXNqz
xQe2KgeiGO3q1MtSkdRRnvZ4Pu8ZSP85gVJfz3bgf1TdsJ31MvhrjKcnZpflu0wJ2xCJ8zjHgu1O
Mv/xXX9mv0WNFbz09uBAdbTLA4I+dD/DIGliy5rQImTYNZRWqgh6ciE+foVw1cCquiuwFeMKxJW3
n2VMIE314lpmwR3y+PrFWfTsvDBo3qjxfxKF92Vsb+fWQ/0uLysWF2PlRLFBGgOnUTtZtOTlzlSe
TiLqTgso5xXiWMIMFeZPA0FCx7K+aFb8V1FCYh1kdkmNySmLRvjCjim2tY/mdNdFenJX5V67N6jL
WR0INXLQO2BtgNzVEJ2LGKhzt+oUruuxsKrmmeCzj4JR+sc/B1Tnf2jJDKvVEjC4lGaxiTOq4iF9
Tg02dcqTv+TjgzaW9SfmVMYhc3JvN8E1ea9TqBM5KXlpN6cXB2LYlvF0fEL1638ygo7QHIb0o0GD
yqc71kZ0/gmEcM6AHrStlWCnHsaMoC1DdH/hvSRz2gz/HDpA4qXdTI+gVbND35Txsc0JP/nvC9f9
tWNhOzzMHSFshzkMtkZ5Xf9rDe6apjU1QWk7JZM4qLp3zly4cyJyCR2SxqXMsCmbqAH92uiPOIes
NWGC/X1DzXvqe4OO85h+NZs6unVSkSEZD7EOPUiUp6JNib7SpvaxnZHe+jNREUuWFldHk0GfciS3
+MO2brP63V2ckBim6BqB4SHbHaVBFLTGIzIAf5PIozJuH9G0FSsh0D8l01+odJwvNwyMsRTOi4tE
VYnZewvJSNd3lzDLxxd9strNZI7TUblwomy6E2wArmh2sTHPwYfyaYzYr3YJCRL7iMWFoISouGU0
EDolcB+KPaqrNRnWzlaNGzRNTDt1CuOuPs+FCQjdNe5juiGPbZfjrTabi3rxeq3flRVbOnXax0L7
zTf5i6rSc/gmmd64hu6iHbF995fpQxNNpgiYsuxvku/SCxmbKhuRWLRTCRF+XXKzXMNqGvZhOnbX
0ov/PipHUNmffvz8x5H6zXCyn0wvM6CA0DPXSIpgRNOsqz6jpuqn4YIDF7Kb3KJmgf6uI+bcEMra
XNowPuvSiVxZRIxowTDd6clAg7x0kfWQTy8GWzwNwgp3phFGF73C0DclvcelpJFXkpv5BqnFd9yr
HnreHv4b+0/bZN/QzS7xeRnqaNqrr93Qg6bt9I+pIBKlqBfvil2c3hEh4QevCJoH2vQB+6tgvBJC
8q4AFWmaDGsqjOxg1QUri1JJRAssNPXjMs+PmWGEiD11d8NQzDloKPRI9av0R1KcivMIgWnbSoGQ
Re5A440MjIv5E8vXkVFE8f7f96v9f88Z5qSGY0ACp8uIOeGX+zXPs8DRfLEgoWkp65ochZLExoRx
/9RaZBHePGULs/VOdN6OPPL6qE/G8oSaulg5SFR8pohHSKKUr45EH7pjmG+6uCNrMSTc1fDCp5o5
8jMF0CjXabVYQxRkU1YmQCnkwh6eJHLnsUYpfx+ZEKOpwp+oQl4KBy9oEQ4R7iUSGkfQ+oXnLsdf
jsiCEsci9/HpeA2aXimzbWtdrHSnMEllz+/UpM5Ogpjbpqi3itPh1LZ5EABjViViCqe4D+yh/U1r
ynT+/yOWtAabkHkLpfL/zZCaWlQViVTu3mc6fzcJGvPEvnqvhtxmD1llb+oh9YAwUGbG5r4UTDV6
EQmSJw0wfsKbKiYVaMq6LE/uw9aIp0/pKLRD62reywKDUYGiMfBwiYyQu3zU7a1sZFikXuIBIQa1
9Hp7XtnoidkKkIxjH9gthSS2F+mOkosMYLe33U1Y1QdDVD3wAeIpwrYxSVnPku1UVOaOfj7QPvnJ
wo80ADpVOsLuudwO1F+bLFiCcyJf1NGPl9YjFWiwyLgenZGEuZAcH0NlChQyXuBfh+BhUHx4EUjT
oXqk0ZJuQ1vgbJBdW3e21oq01aJi81JKlKlyQzn78i/sscDOlOw14Lq7j21PwaxWCasI/kKEYSNQ
nkiemEp0IWVF5a1asTPoyMMw0bSK0tzaKtaoOtUSThO9DVaseviL5U6wz2a6n33vbxOZTRLYVXq5
iQkoZmkyZdlyHzjZk+ogZa0z31d+8RS6w7zOpt7FhOGTDugYDX9B5n8OYha+hvjdcELHr9c5AUFs
Aa8xkZgPcHYI3ZY7E0ZRsOiTbv/LD6HrwtX7578aUVc6BD0+ZlPzCh8juLPKKDmTb9+Qj5sYhxIS
8PnfRzbROooRcPs3ZEDDuGfpN/HniAsLOR5/ZIMkYqhJr67EE8ng2BeNedneqMvoaHVt+Lw0yat/
i2kS9bOqTZjiftgzeZ3x4FuXZTLEuin8+v72RRJzzRM8mulW6Vm7R3A+XUunbfdQ0b4flSI7RnZx
JNCm3dthMl3RarZ7Ux5N8r3WHC8zhtqbORxrg8GeuJ7O7QSDzkZfE6bkSYforFB4IuEIx/L7ZqwV
oX/WLCZyq172LRPPHg/494jFsF9mNKNPmGWSnTmNxTlMzPRuTL1mE+SVu89psu4vUerjYQRxuzUb
3PIyUeMGr3KdL1XfdTKwjVi1wr9ry+VVtb4Sk+RLRjz3eWX0jwQzHNS+q/zpLHHq/rFJ3YOdTKuc
7d4ndovtOQ6Y66rnUjuIca19Ie+8OOTFwPabuYbDbJfzuTY+KOZzWidEFPUM+Egu3kUgulaZl5Rn
pSXhsWWuinpcjmijuu3tS2vYJCAm4Ytv5UszxfWuaEDGqvdKVpw91yHq6275NNhW8hwRUX6Jom+9
QdNCLSeNXc+7GwZCRMPGb6aWuQbRQgF4pRqr8StbKeuo3u8Mb2DR0GhsjXPzyGZ+k9NiuFNnYc8O
dfTpExbcGvtY85JrwRbFtRcigOxysGk/r29Ajznwd04+MditSo+2b2lNp6Sf1n07mGvFJjKWZbuE
HtG0aiPAFTSd5g5iy6wRWKAGyHS3ELWNw+GmPQT1jt5YC59RIAebJfeSnfrgJt99uUlvYGgtay2E
JVrgvLlqoO7AuRX3cLFhtdat2KngIvUyERkAtTfftY4zX6j9AUbJRqhSf3ZWTKqh19//IEDXIvS2
Q2OAdQ/6au+GcHR+qPWp9+7rqWgvA+LLvYXEi9rXyB8S0VvrtmjCXSbdUKH0MfBpXWIH0/8ImfDT
UNpfTCN3v7Il5GEwBp/74POkPEERHzhCQFZ0+tiEXeqkpngIOIDomuzVlPdnNJZPYT1pZGdD4Mu9
ZwWyBqs2XYXQ001sDfamRSgBcR92En+S+hvUS4rl4b/rFaZ+bCB+GvQYrsks1PfBZDAR/ZWXQtE6
+bmXISVzzfg0laSm1fNdGI+P4Qwa33ZOYZTjNzXhsTldsTw4qPOOeSXsneH3wUOZauiAe9KUk3j5
rI7KWMy3o+if99RPJ8bV//o9MkP+xEKjn10f0+Vk2PW6kYI9Bmrg++yivI6agJIfB+hewaWQpqG9
ZjYrnanx7avTofSXg6OTRq1Oe0ZyGyLiv3ZNQtpvTvwikp52EyUGlnrZoR3U6eDWe335mjnop2gS
dnje66TYqzQV9ZK2Lkh6k8iv0VyilYpIUdtwtfmuW7r0KTCnnfqBj65oVSB9oRaF6JgwXjyYyZS/
0DcN0eWUdOrlaWFZn7FjlBMTp/aJ4XFzCdysvagjGkItTFGbDbFGvi8Lw3Qy2qK/amglJPN57ALk
E07fr1WaDUW8we2Vk7CcD+nxRikzQjJ6ybEdnusIm7zRzBQhUT88D2HbPTJ1WSXEVJJRZ45QiKBs
L22Y3P731DYcURc5mcrYpHtw2oraynaz5aTnaDFB643QvlwfnfZQRAa7rJa87Dqrb8GJNyefn31/
L/ZpUJBR0+5cRnI3GcCP4X8XEXMcdOVJvZU0aF+LidsnWlp3D966w5LbV2/wECSePKxOo5S9M0B5
Enm/b6VSfjL8tUNu4VkrTPvVJxRLDbSy2Cmx5GuwtLXKW+X1SGcNgd0DsTrJORm9F8KUrW6byGuI
Qfy98GI4KE3dbhSeBR9BcP4BajGWbjlHIdO7EpSt6kBaFNn3epmxpRE23u2/TfL4esat50DOKyWb
ycAmsFU/XfoK3+Ucy6w+cE3Up8aFS/iBrLhkWaaPyCVYrE+97pRNrfnkBs23lH39Je4wE05t8Fg7
Y/tewoLa1N7i3jEwNI4GsRPbaG7fWwJMdq0aPzTwC02kyju3TScKZPlsL8lEtju/uGNfkr4RvKNA
GtZYQo71QYzMZWxeM+jRG8tM6s9DFZ+GoBe7Is+tzcKe+0KLqL2oI/Ui9ImKg/yxIG6Nc9mNzetQ
Mp6iLfR5ctrwoJELtIta5nlCq8Qmo1Xh4kF4a9Ip2PPAbPaZPo/vVstwTari+l4sm7GOxZkQY6a+
ZrqxxijgMTQSeHTzVMw8ji9GZKJQGvKFz0IPSMcmgsLMCtITK1pzWH+Y6MmXMig2QasRFzO26BpY
FEimxSdjlMvznJGxfstYujUmUC2EJy9pCRZIseXLKkaVMmha2jUeMQ/LsNU8BlOqb9qmnbZO1ERH
Jig9yQF//2Cq82k7AiC8Z0y+AsCS3pOTgCFnEQzn5iTfuH3lnfqqGd/YRK9S+jKrocHoEnh+8mil
2UkMoFtmGyiHN6aMgQUbSF3vna/byh7sr0xodZbBtVLpeQ3S1gi76vk2jpyDTTcE9aUZI4wU0xhv
bC8zvwgTNrcUq7e2fkmTFrqAJXcqcOPlzrIjDNJYwT4fyVirDzcJcas7y5lGVHC+8UZKbclx8vTO
2QWldwhd0zmP8NkPvrZVkh8U/PsJwSwhTOyRgnnaJ6mLENxeTgahIBGdQ/qDotqYNWDmWzx0LoqH
rAf2CYVg2Bp6Jj63LFXMr6eNXbf0YsIUGWTR+S4yJaNYq5lwF+XVfVRzgVUsU1k4di9sSVWkXdcw
zMHALK4+Gdc3Y3M0Sl5ZBEjTihhEecO8UrsJ1P3e2bTR0hPKHbADbDymU+X1pu30dYbxwnhtu55v
XyZRoDDP7+cyWeWEPlgZtleFfjabYW3GXvlMyURxD9FoTZXOmClqZyDyffTlpqGzuvfR4RYrtWet
MbXXGnWdMMbmOay85ZnJPgVcGr752BSvdf8/ws6ruVGt26K/iCpyeBXKwZZD2+1+oTqSwybDr7+D
LX+nU91zXlSAOtgS7LDWnGN6AqNs5z3ZA/7URX0fVOV4Ch2d58tx0OIvKv2yaKITBT24lEgeX5GO
v2uP0nKpUU+KS3+O6FO0kiaIWdp6xOuhQ8XqyR4RibPWfUtEfjtA8LxtvWCdpXp2NZYlVdzYd2pS
Z6hiSDC9CQpklKOsBxp2uqO3or8il6OkskQ5sodJdo5njsil7WCdEmNxmULAvFlD/h72h3SrxHq3
X3RB8eKll1IhKRqCPI+iZvEHZ56O5FbPLoMN2ncC0XSyFdNeSZiTfCnpUp00sorY2is+1j6N5SaO
bVnYinKNhphOukn9kFUOzxje6SyksW3RCnya8+lxudneIAy0yBeC+FER7Ux6rQuhW52S0zC96uwW
l/ac8SrqnMCs1qT7t5wuD7tiAfDte6PG00PwqJu39Zs80jLn/UheG/QKB776iTmtf+ihB17guwi0
6vzeNG5/OOFIRnxGrLSdCPc+JlaYf0yv3vqWuz83KIzqQzjevXfFcwdbW7ZI1/Ws9EPXue8Gsjxz
ozzI1XTF0vNigIS9cXnMuLTv5yWMh8By7TqkaCNgHhWrgiSTtVQm9HqgXy3EZYQWH00r/BamIHpD
VRs2Sak4m2Z2zCeTRsnuxs0SiQLbsEOcKwKQDYA5G7K7NLf3Rdk0D0SpfqWKq/uDGsxrRdCGlfsY
6XISec/213a0wy1kLdQh4FX1DKoheKcbhk6xRax6JJrD+SbKfRiH3lekaImPGadbZ1iwMAS41nWq
zTcpDphnQrGYEXfTbCDHDK3Jlz8zmcHUw0PMhzCEkqCa127ATGR6kbgfrWoCTh+S8z7O+acocF70
pUsoe27ypVFzkMWqx9R2VZlNz5Q3pnOGaH2jNEweStFcRZcz6xg51BNC5brMIGU0ZLlgVsm2rG1K
J8OwIZrU5JEPca2zTRjS+tkSvdjflDU0p61T4cxfZN639Lb8NLjIa64x7m4If0/MX4PAdfdynLU9
E2mIXJuVnXEdcm/z//4bdaz53WRNdwI9NWmoMBnD3jwTufEoy59Fk3yeUnLUl4OQGps/cmcfZEO5
KdeOHnpXgeJ4o1COPkDPAic5L4qOk1LqzYNDezPxUyvIN+DMkBfVbIMqPp9ROnnb7h5eVfSjndwv
xFgMR72uq5W3dLHUMFK2LhYQX57CF/Pu5RGeCrFKlwW3kdfYSoNxN2e5d7nta8daWTH4aBvWiZ/l
wrAfw/wQuhSywctUr6ltAO1PS2dvJsRlqFZg3VGN+9gEg7hq2Kueu0xbj0nFIiB472V5qSFOYaVT
64nmrYzUkmlaP8O15BEEEX2NrOI/kESoUf7aei1xBYZqwHlCoqD+obFrO43oUdXrj5HmgGofbErd
KgbgbTTGNP36YfBvtKJyiEEZL12zysyOrAPCIxj8em1Mk7U26/YF7FF7Ajd6cuUXw8KNspJXnNrC
AVvl1az8qQ5EJZdQEL7KvPMiK2iD46g9dL33tSO565YlOtcAHuKByHU9sy+l2R+1gTzLsiHaS+nr
+CyoY13sxEYFo97pw5zhusfqjSZz9E2lV089JUp8CbW6KW20yyGl15f3o++39IBl//aUBtUnotDG
Z5Bv6jqo6V0lwnqJs/QGLEoqqKJdiYVbUy9zbPyQaSTVcjZyJq1AZCXGvorl80Ry5MlaUCJA+q11
olLoZ8PrbZGKlAh1PO2xD5THpHFCv7VDQj6WGKOmqEZaa0FZUFvX1xalLQLWIf4t23HZqjdFEB/r
3n5M0jQ9WPbogNcmYt0Na1TvmaouKUzjnaEN4xmCzkPc0qm3aW4c5gj9FMpxSgCi6Y9sYYbNaBi4
ior2lLrjZxa9Yq0BqFwjMtlHoVcf+2Xm8+xJ21lLQ6+jK0q6DhB4Fzw6GwiiKokE4ZkbxL2TWlsG
iPl+Rip5CbvxE4kvpC3nanWSo6TzhjFB7P69YCCBmb/VC0wTLxLmdw3dJbqQP25a5EBtA3vPI6cv
czdVoa6cZCy/w80l/jtonGctq+ttYWKmY5vEDYS6dF1a7vixnro7b/mzdttc8lG1PkZVP63juIju
MCv19JVLcTQM1O6LQg3vwXhN+tCXvjK7Z+U/hTWQnSUsFMllvrupL0khZIEXDjCREwvhXJNmvI3x
F+ixdg3HwO8rUt7cWhz0zskOvdLV558vmgYiu6cp4CPvzu7LOsdaUKVE+A1axtoQ5yrhpWF0Mhv+
2nIN1Xx+cI1+2tXOVN9PivZdSiAmDaDDrHX6RlukkJ4oFTQ/tbeeqsxbBYtt3w1YKNIe/PD73yxE
bu4CS9U3sxMXABWmdO3ZRmYwIK5LL6/vqsiJ2Pho7IY8K3nUBa3SXMNJYdOsfZTXInAw68IysDPa
g7n/96/9b9KQiu8dJbBtqtaC2F1svL/0obtKt9lMBOIIe+51wuk5rAfDNNc4xbYZUX3+sBD+7URX
WHz1K3UJE1ck+V+on2PnAba7s1XTUaUXGJh3NxVGKIKEuRByOz6fiPQIjlyRgE8ygVZgUYjXTRoX
b0JNGGii4LttJUjBCakdMF/OWphcFAsNhxe53jH1xk/yLOo+3WqxFv1hx6ujW2CxhlNtSP8rAPgv
a56nE/prMH64nuqqFE9+/2Cksr5Ua6y3uHTTiB56C07qgzxyFbO5mzsnWbuxZj23wqKHlyn1ztAi
+zlro2mHjGtaa8upSNriNA0EcqhlZ9OHivT7rM0v8q/yjGHVT7VWR2GxIIXKkRW32nbHoeiNj6y5
iA5knJCJEeYi0sN7k+0Gj9yrami3Wc9NRwbVeJqtLvCH0FHfUH+UdG5i6z4Zau1a40DCtFFpb1kc
1utYjXSsRct6KXBF/zpoKagzw/6mwFVaGSJunoyymNb/fp/p6l+TIlQa2qfQFXQQRBRLfv88a4xF
nUNB/VhVVbJuDMItBUQ1LcZ50FeVegQchZG6yJ55tLe5gkzaXqzwtaEV7zQ16h/OpadWMkyt8220
aRYzOWXP1JrVGDU1q4GBFR5HiHVnSPhI92SUJAHXOoWgrN0G0ewiIY29S0DQ9ypVi+bJmcjpdlMX
PV9kgb/qIqtfUX70EGtPW1VNBHzKpNqo/eyujXlhnUzz/BrobbYk1U7NJtAdiqj0GCg03ElDu7Sx
yyNXyR4LrR52ZtBfl+3YBHTgUW7HlrPWbdRHOeUtZ2Qg7Vxw5TI6Sl/qBmoboersSTJn4+6WBF3L
XC2ZR0dwB8VnykapYqTATylnm8OSOOSyqtvdogys4SPLCnM/xneaa1ZvaT36iJzVjayh8jGR3zem
ez0ncrA2q2/yB+vNwbssZzqCxVWvddwsdtxEOwVk4M7zivgQ2pF3dfqewPqItZ1JV+Zca/q4RsWa
7OW/Ik/TaNqiiIrnl1LQ/oCdBwXAAa+P+rpaqbWO8ShK0+U1BgXRqNqd3BKyWEE9CPjel6ezoYMQ
kaJVqyV33NC7YdMQpXTIYd69jGa6lcJTi+2hXInfSkBjMpsrMY3RaxYWBxl5FydEpIt5yO6SWBj7
AX3BFjaAex2BzRM3izAmGYKPTTNZT5WZY4YBRa88ISwl273VtkpLW0+GX4pWezIC5Ei4DMnlqFR1
ryQjQoW6jK6hp9i+HRjuW1X66ugcfrcgBGNnsHMcquvCS9McNz8GQ3hLPme4bu4Ue3gpcvNjRs3o
VNax56cBORYWqosNgurwIJcC5VxsbUFKbt4a11vDJCdy0knMR9muCFkbM37F69moOlCv3bBQ2k2/
XhQjVel9nCyP7bOaDmejw/ysLjgZVVc+FuCarp3GXmLhrja52CMAE4BkOE2dbFGokSzgm+yfQau/
j8QYQ79VdpT8x9jxl8LGMxz2ggzIBkZpjwXK70OHqkyzMJTeYcEa8PSmLbKJECSjzNhJCubwljai
UU/hucVzeUM1plH4IY6D/MlarpMw9X6dOMUPqpHEII9ymFPLlthjI7AyPEKP52V6U1nM7M1cG3xK
2E9mlX5uOPD72XO35ay6LsOGq595qNm/efj3sjl/JD6MnONpSt4Gk8iX0MCqbYztQZ41evp+HbO5
8WCZwYBpoUDVo5ErAEkt2iynSBPzHe03EAmecVUwTl5FKaK9F5F0La+lyxtCAc+joYeuMEXh1J9j
hnu1j8nLK6f1lJKeECbIEiIZjiNF00CuFI+aTlY7XyCHXky7mL/hmf/jYO7m2xWNA8egTjm5sbIe
On5V6rwwlc223iuhmvxHuwqKJ9/hL8tP5lkcSQ7MDs+El+RKnP0v6xDQhUUsOkU/3STWoZpSJutK
7LXk47V3JmrFQgFQuskJEqWKrDCCxWN+NYrG2KY5oqQ+BGOp0Y5lLY0t2G5FenacOT0XOFSlnLcb
u+muFOZwsN0JbpbTlA9tGNe+M1nqyaEWeuOttIv4o+UpXndDBUkWGuil6vq1zCrruC2cet5YmRNe
irK73lhAgVWv3XxoTji31A0+VghyPSEQc2iFB+n8dbHX7kMrR2gYlQ/oL/SvFEN/HpQNeO0GAcI2
SgiKQUHJor/XrJekaskAK4p6K6rSerFzPPZhWLiEUcT2C83OaKVMJMGoImAF0mrWMQ3cdgsCMv8w
Be43d2qtVdkAa1edrN2FaC0upeB5MJeYWSsmQTsz2p3chbWJx71YB+1OzkkC+A61hXLf5uK7Nibm
ts9Zeqwjh8SnipHJ1GssCP+8lJkZ+1GC8fjnNXnUatM91EYgjawOtqVLTUCuZnT4mruBnCi/cFVz
bc9q+yoM9yVtzeB7EE0UYvP0GA6OtrfMgWGfwksyR2LVAOZ4yvLmrVIcWgeKpX80OgwEwxh/6QoN
pmWD4IUWSX4g4sNG4pFjcIgwDNcJvKURCH2jJaEvEZ5NY2KaWU7lGBo2Jm3HAmpgE3TfZYZzloLW
79tvXcScL9r2Df08Qd6AJS7yJViOCrNkVzNpytbSLHVV4wM9aKqbPJZ1mT6yCParqk6u8lJnEYQu
rEakm6DSPmehO76wS/xBlyP7kdl+ng7mj6GLP82sU/Z11Bsr2UuWGcnsjqGXN9NBiZR9ITUO2cRv
j15YJxGqOrB4xiVGgPZa/kKxkmmIdUt3LX9dl0jd/1BBQjv47QF2PJi8Bso4S0MRpi5P8O+DNHrQ
WcN1qR3haEX3aWV328yrPBiZTuunimqkl9JQPrSekt1lShb5cvkXVSGdYyRd1ykdduSYlNtqyLtr
ZyBzRG8YfQ3qr8RwU0BpNXc/5fF0ZSBG31p7n7S6na7G8kJzR9vfeniojhi323OyeDJDQjfRYxEG
bOXdJe1683hbttUEOONa/paUC5OhqtA8teVD4wqk/+QM7qNaG3aJoHxml94dYOsZ9byBvTGvH0dq
qeCUjW4l25LplMZriD/DARVPgo9NdLtxcfJlefZqtlWxFXPwg9nCOnmsZzbqWHt7jdqBXxHiscon
hWXP0m+apqm6zFl3H0XNoZpt9YM7WcWRHkJ8c9Us16dpa9WK+bXGU4H5pf1G0+OuMVrvyXX4KJsa
7YpI8dkm7E/c1VABqTY05vCYnR2ZkPEXl5IdqjnlDa9RvoXKMhxcZIF+mMXzqa3ZRYDJdS9xNc+H
2z7BitLq4LUdOYMuj8+qjFBrqOrXVloQhd5/g7E+/sesr+l/oeOpnrH3YsrXVYPt6R/T/tBqcKAg
4737PQlfjc8KC3+QiM5Fi1pvraSauY2mSeG5reudVI5GGuoc+VyRc7nuvQrK9hRUG6tQjQ+CkMfb
qewJTcY/cwOiknmF2gMHDlazD5lqa3vQPn4PN/sBCYF+k3vaTLNdBD6pKj8XUFxXyEL1+0ZR3HM1
sK2Ny3B6JHyNATcL00ON/vC5icJnufSkhcI6oyvH+zl4ppdDEOUiZCDoG8+dF18COxdvihGnp25p
VhIi7QBIDmJfas08BUfTrXWnW9lWLou7ZQok57DfTkHS+TPkvj3cBkQLFjk1edqLY54SfhrqqMrU
1u8sp3uqXShchIfRjl9O+ymezj0usttZUPRPRjS9dIsWN6PtuDPnvH82c6gdUwcpwl5OE3CG+5oG
jC/f1dUagW+R4X8bFOKJ7da+b0PDOQiyHncREbqs7LFUdIYNXRfr2EqOS53XDudyCsTttGqNfV/n
05F2K8G/Q9ysKmssST4V+tHOGVYN8k5d0Zm0kqbllp4Re2BtYaNdPg5aOH5AYXqQi1vaYeFGN1xx
dGip//tm1rR+G+uojVnUdmnusBsEEWdIsfAvixWAZvQRHGM4RdAFyiI44c1zX13yZyuw7yrI2n06
4cx0+P5XssxVmkdmv+bseHS2Qyh3q5IwDFoObvo0ow1dl4u/J2QQuh2VqYOmsigIZNfRJ83gZaRz
rtDwXw5NwiIkJjqzFXp0JOonvllT68GFSzIDK5INHPq2ORHh6ZMuTGWvekH40Gvk/OmLMHxMqCMy
WT3lhm0ewqYJt9WHf/+c5BP6y6LONj3HdC0d5TT6I2rdf4imYeHYSEznCdmZ911+DvIFNGx0kUeT
bmypwOzjwnbMPVEDYaABYE3V/rEn1n01KEiUcg1AKOLRTxOt3nXU2u2l6GNSlUAXrkMN+vZc8qn0
StK3q9Ga6vM42uFpmAntWbQ3aaGDQNJpWIoFbGGmwctk9M6dxFzwHQMps9lDl152dgd4DHMUUd+d
7GjlitAfsGHZCV+LSLVHsbzoei/WwH7UbUh4Su6P8UsLc+FB4aF9bGuRECww1YjNhtb/9w/0L9IR
H6iho2ek6WGDq5Rcr19uPDsA7RDa3oivzoTLvwijK4hvYAq6Yte1tbUNgY/4aRY/TbMnrnpJ4d0e
9kXaEGFstfrDWIFO75HVlEOun7vGhW25nOo6AfJhPuMCrNJD2Xjd6zCoPmAi80cBTNToFfvNmRyE
LZlaP/To1nfcuACEgyB4TwxeyjUYH1vf/DIJy763c/0q3bP/nEn7xj9no2je+jBsr3nSaHt7qnGN
L4kGbO5pGWn5j9DIh9OYk0YOsdY+A1meD1ERsaTTdEGYWp3jXnTYUI2q61dOYr+YiqBFn9rjF/JU
j3Qwp/9ynP0tU1dVw2GFQzmLDGdIy78vdFB7kKEXCmtbl/eFq8+vXhQsOwhmahkoOTWlsgPrB5NL
CRt8O1X1anjBW+SOxn2pRcZL7q4nF0ySZRMch+EAPOMiU87VcBe0WfPSWzyRP69HrbKdOnzota0+
9S7Ri6FOtETcF9Rq9TEjdOmJrnr11OV9/2ykWbSKC2s4R7rTP6cDSxeR52Jns/mDxSuKS5zRCoFs
gcgPzeeFX4JmTj8Ee3i22joi3XFXW1AFy8UGluCIv0KKRjaklb7S1pBJjbh/7gUBoykgTPm/KlBd
fZiG+uF2aoMG0uh9jWo3PjpgGlbl0gWuzUMkrPI0eFW+/imR+6mTywVVhqRtvWuksykoyUd5HKvx
7AlxbNwJEQa0FpQbQznvB+yPGJWY8mSljBZjvxbVlKySjBwSolYtqthB6tvGEsSGkiU+G7Rol5kR
yBmbphFTxiy/s7THx60HlywOvsqebJ95Vww2zSFvnK9y2JDv/3OWZKZLuyYwdo0dLrVbOMNdFU+f
iKXVV4M2xffgDRDj1ovVwkNdFzLrMnIXBH5Ng/NBiWKQKhRlbUIbt2atNjtZvB0j7L8d/HS8uPcD
t8XJDlugmayl37yA5WnU6OJuohqzh0qS+BRtr0ZsiTd2mwT4sjzbyz8ba6YfW1NI5BUIzracjkE+
E9223Ghjnp1GUeUfaEM9NnNGPczI07dmeJFTZ+mRzxqMQ7pXqAwtl4HVxAcPudXGdqFaCtOpNlIY
rPUlLvLMUO8SA2Ni4Go7BA/9678Pe86fgDc6JDplH13Tmb81rMV/PnKtUvcj5LS8IDe9rgkxWn6P
xpzCLUrMAKEojRlBE0I+SEVivV8nsmAJTrX6nQ2udEWQhnGQshliavVzYkSvuETAaMh3OzMmtQBI
iGXY80dKsDtp5eQRM1jNWbzUTXCyO8AhtTHFX5tSXec54+MYqOfS7MQn0YVQQ+HH7TI4B+vYSi58
Qv1V3kDWkF2M387GICyON8E0gcHU9VDfrBWlKB/lEZU6rAEjadDFoJSP4XIUtx3oQs8ZyTVSzKcZ
1ukq0SfrIG07MYG0RDHg+BobYx/NmbgiK/AIdyZTbvEPyZe8HtcBNKWHfrlEcmO/akAqngqdrN5/
/+YAuv6xVAJHaKrO0lty+fIo3v3+1dWJptZKVhaHsWln0hfyxrK/auX/ArQr5iPwXCmCxznJXDa0
6fONK7kgZYZycJ6seFYIEWC81FryWpD6QNnEnMo2BHjNYAh3MyKGoaYbvuSDJvZdZ30pY41sO5l4
LK95sfsF5OWP23Lx5v8tphzbTlIC5cx3Mr5FvqQ0iS8YNVZNqTmPyAs/mpjjmQBZTLdRS22vrMeL
ElnPhqJMe7krz1oFVAD2yU1XuMFWi7BBtHoOhSvoOwSg6oMc/tSY2INCyT9Smok2oZKyhWlQq9ZG
TGRzas4bzcraDc9C9eg52wIcDtLA5t4DRHEBC/TiKVW2n/PGPOqdsf4Z/DRVXfHOGuzsPaUjPsog
UL7YbC3AmZAIb6vkzuKX2TCBsEyKlsBO+WI4CfJ9aR2KgtjeMZOAI4bAR+Hsn5doEBs+Wuzv1ZKU
MQvlszFqNtkqCw4Dk+o5G8NbJHw8ThTj9GAe/AYVxLLVtPpHASjnWvRfQsfVHqS8qQ4oarate+xL
Jb/DW+9to8omVBTyxqlg4qwdstMUQHJHtXGW6Z3TGifjGhRpuKZzG7NfHxRfGi2sOflwMyfcnISN
FqJd7YkgIDx49VNpny3if1J3SeJrnnTbmgHP/U+Kj0a+XkLlvZVGgf1Co+yXN0HEnEhaSc7y3wL3
6P7H2u4vhhmAD4cxFLmXyWr5L9UIZAq0LqPaHjzF7OFlVbM/SDB2nwBqbbSiJVwvu9XlRrpTD1W2
AKjt+cO8N9o52oVumDyH0QJMWPp5AZFCQ5PNDx2F2K1Cae7QAc/ap7RRrk6lhesgFM1HU9Qf8sJE
hZF86IKZ+ILgIJ8b2T+SR/YwbyZPZ7WR6lSjNad6C9IHUYj/+AicZen0636BgDjVMzDSwotm2S/3
Xb8sb0MjiUysh8QRaMPFW2qfJZzdY42xzL/VPhHFbcO6jrayMopnAEGsShqFfFcdXQLU69rGHUal
z7PM7GBN+icHe8c324j2tAC9t36kVNt33bAaZ83zZTiOjLVwRWHjQVO8jTzNhP3+XISxQkBzXbym
swZcAnX9ctL0ffNlOTAqi8+Y0M+cWO8jIgto6dHs+AE372fLwqSgUY2Dskdo/RIRa/QTEthap2FI
NsWe+otBo/jBBBa9ouGbv+Zewm4onaZoh+IWilA99ts+FNlGZoekXgzYM1e/NgtiCDHNtOpqS1mm
LvhQIvgg89fli2rP5p08slCb/fvYbvw5K+NwkYGWBgoBfqs/S/YOU2gGGjE8GkxP5I1Gly5QzE9q
Hkd+Z+T5k0p1b4vl2jsbfIJHNbKCnVrsENEgfJ/DeYsAt/wF/JR1zfc8UHaV0gXtQesGZzeoxnH0
RPvppmFWEuUEncj9Fs94MkAEdy7EsrZP1gJiPOF2bfZapDTi4pwubQGP/z+rUhJl+vtN6hCdQ73T
1elZ/HWTpo4peE419ZCMfXyM55T0tjnZ2PEwroA7VtslmfEkX1icN6tbXz+IRbgZumICzJHDelm4
nAXsXx9Di06QTd2uXKsZtvANatBdlW8sm3Q7x/7oeE5/JiQ8vfJBXGoKS/ZHV7vPIwfiJWTvWpDj
MgbsqvGLeiimlhd+cPguRvANqTD+sbnDNG7m95IIMI9ELt4Qhzd/083mGdmLqWT0zslSfB9FdNB6
e/5kBM3s97VL/rTG05cFFYuKNPEHTekjYsNxF8pzL1JMwJBNBz6voHcSC82ikIXai8w9RVnFJaVL
pSV7jZCaFUN3fJanVSnC3aw047qqsLlVtSmONQXHagzGZ22OwstcqymdOgT3dt6QcN8G1rkIyAu9
TVtuAANMpfPzOQoq+moQqIpw6vwEbNfNlckjP+/qRWdHDGG5TTt1XEmdmLzmAX4a1oTLrGZbm66Y
g8InxiGa2n2dHGSGWh2p7cVR1IdkIt+Zur3227u0ii5WYWurVKndK7um6WgoNv6CRKtOcBD19KLT
ANvkZlQcZqU3aNM03qPICIOvRKu/3H6RZB4/RWObM8Nr3ZkqUY4f1URLXzcuyZgDzKW5Pg20z29B
OhKlI6+XWXOSZ/IlwP52W+JkLtkVxSJRoBgX+5TvmZtbcgLXjjnFOywnP+oqC55jjboyMqf5mDqJ
d4cm63ITYZmt2CWeR+CLkzhktSC8k7eurkxPACXdw226lwgcwNPvN7uqhT4VUuvR9fBoy6WPZd5P
STZ+7VgLrtQJlcuqaiBFZGAqFFfrHpAcdIhCDVgVC2lSvoFvLjoawhyvZBA7bAKHaWewYONu19lg
Jt6SVOOCniBNFIQRwRJJZ7tbU6EJjsjBehrTPLzGiCpqGvPr282Qk5+0QpM5r8Ggh5t4DKiTm9Zg
3SuO33rUauWKJQImJQBepfkS9tNMWKGoRXlht6+r/Vhp8dOwAFJaCBR+U0W05pd7O4+9aR3FKPVS
ZMyI5A2w7y5FVseAIhxMNrN0S52yyYJtb0/F1nS84NVAx9BRVfgaqeYu7OtLxTT0zTNIcuBJxMYR
rQwFY6maYsxWK3Y9JdKAatF+1gg86WlUn+QZ2cn6PoGM4pdGrexn0Wa7NLKSl0kRD2GlcOuKfD6p
XeodpohFs0UKJega8gacGlf9FOEFK1j8qN73Smv3tx/WoK54CHr+bwpr7VsHFiAdFQLfpcVeV0eV
tBrEqPJHiFW7WnUa6xg9rRXfSSI6oYt+U75hdMxRso/KZIUMbkkgtqoJPbNbTHekxdDVj8d67XXe
eNfOlKXXqtNS7bdroIGUliCYZhezh4YekKtwE/G39YvgyaPQZdtExn6vSkATmaue5Qtei/cjg9TG
M4EMw6K8S/j918kQ9uiMTSz9hLcgosV9Q/AXswmFQh1A0ONyRh3VuJ2pk7KW9QHNI1xieW9gLPDj
OAp2P6WHetuzxE691sXov4lZ1PZ2AeaUICLa6HgmsmLX6Il1mjzzk73UtKULRpupXZXdusyT9nlW
kGmMht48l+TI+OhfmudxuSbfDavqR1rFw30/6eKptitflkCCTognfRK+FWKBVnr3Kkevjui0NcCF
cmdT61sJaeoPJ8fwb5sB1e7AABcx+XRTR/y3mmH6HlOxk1DiSm+sE06Pi1wVFVrTXRZNrRw65YuC
RHMFJl3ZCLOLD0hEHn+OReqUiRMWoF+Gp0fUB8VdF2J9zLwQ47qjYaP26s96oje3j/H2CcpPdFqM
ag7f1XyL7+PWEgf55Dd1n5xus2vrIReQG4ba48GMg+ShpYb/pFq0e5aNgwMOfJUmARsVI1TOhHOi
kZ4hNk0Y8zaSR+1k6nd9yQb0qvmSZEl20aqo3zRDaaw7zcYfgVcgM2nh0MUT56HVxavjPMjR0YAf
jR3ZQEIW29EtIssmi8PPe1PgQgkNZjh4DjkJsJsAhS0mvzS6NHrzRTMUZu/YLp/rgdLeQJ7tKRT1
eJ4cnJiulc4PiRMyXCpKwM4lVvCLhh3igla5c9sZd2Wh3uekWj/EOJJPYUShYtSs4VrG6bihJztc
oZgNtyN5DS/v+7vwFkJ8ZCpi1H/+sDxCp+76MY3lNYpdH/tm9LEdM3MfJ2wlpNCKbEB/zDtne+tI
5Z6t3NfVRg4BcjAAJhveI2wlRgN0iFAvcoSZl2EmyvE72SziQyshwaDDC/zzaJxrbZ+UqHAdMbIX
Vk+umIbb39b0Rnlfk2coMvdSWNqQY4/FKwb+aRmmD8Ul3os8/s4H2zzGDgjLUvlWAILLfKMq7F0z
oT2eUcSEA2q59eJzbpXwJqv7+TOGzKEDpvx1Z0OvjCsaWtTnPN+xvfmtHsfbIkkQmeXZF2lA7qpC
uSdZ6j7wApBftmJvZXpPVfblLsH4TWpU+B4uDmkHO4kzNRd0AsNsZB8TF5lp0OC9aQK126XzjCTi
HwVtW4XTwWYMlJe0gFQ93EFgN2YtvYR1pWzYI+v36RK5Ck0+NpP4Fk8ug8ql8CRvdrlN8hPkpuqJ
CedkL72qZQe9NZcZVk2Np9YGbbhBOvei8pgfq4T69O3mu2Wl9wktDTkMyBdIHcdQH6vzbWQILGwK
1vCQZcNOsjz5pA2sJSiYikr5LCeXGDnb1lGaJQzJyu6sL7pZ6qdqNIhkrviGxipXT2o/fZbfHkWt
9rEmQms98cQyr3ftBf/aV/l7Dnqm35sz0cpNIag7WhNJpnRPs4v8n9y8vkTCTY7REKcrQNxouhLH
OefmUZHLIBc9I5vCah3Pcf+RSXoVtaNHUKdhIK1lagW2zwxl1299rQEzCxAQCtvbmu0wvWRhci8S
z95nQ6ihAmaNHQzWSsVA7mOcNe6I0P6YhEn+NQfgPypZfBS6oW1p+K7k5JKUqAfRpK9kFyqOIu2p
JM00MtXokHq5dlOmTUnzGERNAFgYYVqIt5PxCKBgqJuPBhojmFeBYm3FGJOLZ7fKE08+ZcQkfK5y
4flliUuzCZTmcLsThX0hKqmhrBF/Ih8XerFefmJ9Cjmt0OaTYjS4MlJPX1XLi9tNKrup5TTM1FfX
BlxkwC5k/KNZsA3HlMTTKp98iNL6W4GXUtYRcC37SC6Nr1GFoLIn//BBQ0O7KloKGm4bu7u5xfoW
FzmQmd7yYJ5M9bZV5gx+az3vKzTx6xYvs/+T+UBx1HZd8yIVf3aJIVx32rN0z0uRMEsqcIQB0cM3
vkZLgX/j0pBfUcVBb6SEHuYn26w3fYV1Zy+U6v+oO48kObLsim6lreZedC1oLA5Cy9QCyIlbAki4
1toXwU1xYzz/B7oBZJEFtnFEs6qwEImMSA/3L96799xPlKWsk2cyGMhSdlFTpHeJmQN/j3a4xHZC
KDeSBzZ8wdk0/HOS0UwIDNM697l6aWw5eh8cMiBaVcfKHBgEOFQTyLFsVLNyvJrkoYIUkAqxCO0L
wycruu1NkWRpaawS0mCiWhuI5ByjUzaAnUa2VupzpuT1CqVJspJniNUY0Gmi+aUrk27p62hIJO1E
Qf7WQa97MDgbl0EbZUuX+v4Wh5JzNgczudwbok5dX9QcqAXo2suNGBTEc23AHcH+ACfDmM5VuLiU
SBFAmDddSNZSNxTm0cTkcY0C4fbyqt/H3cENGzyp/jSrJy/3WFl1rJlNWgkEEXTTUXqsQqPvt3zQ
m//OhSV/DHUaAudZDdatNmOsruVtIgBJgWuohNGDdbGyVd2wysHwyY/IF63S84/jVPlH+XDqq2wT
9QzrzWRMV269TBkgr+RNY89MilD/2kWs6S0tG/GYlLS9n075uS2q+6pVrKN0VLViJQvd8t4OJvuo
TJl9kxQ7NSvN/QR+h1PWm17CyN+Upd88yefN0MmXZWW9VK6lHKZUmR6cTD/XqnUHSLXZfz+PJeCh
xU9VkD66yEs3uZ6ivt9PlRnsCnfOSBsl/VpzhvYV690SAiU5BHMe3KByiZo1qveEor5vJtONJ/AE
5CGpYP729NmhM4nle5nqzLDinizg2TG9N/lqR7t8r5ZNaH8otGkDmqxEFlwNxywv3PuJRaqXwTBo
/OKoGhNY0twnvkVsdxWNUy9M7OpTYU7jTT2oF9TjxKoQr3WQscyv6nI1jsC5F9LP9sNLWT+U9O/Z
fKs1Ano0YWi6Hac4Kw16kdan619O6AFZhPkHKeFJE2tPNpt7JdFwQSOqdOIi7OX1OFcgJaJpnNch
UQBxOfQnO3XMdmt1SP28DFY0IbSZYt0qdVzeRmxqxzqvHqPBur8Uh+PRSDf0NQfa6G60NASRVoKd
5b3vL3x/DlDOXUeE6D6MPLRHXneYycE8OGnfUYAR72eJKFxw/MNimsgkpoVJfNc/viU3UE9BlRzk
d5b6PUY8NqMnI26vMRDSnML3JccMP6Aa5JgdK36SvzFghs62Hx3iz5BYLVVQkrt6mrQd3jC6oEJw
IHUJ06DA040t7SCf080qvELGDBIXvYIVZd6RWIjPKAvQuhJ9ioqs0AjvpH8eoctay4euU8eHVs2J
bRWv6mSrXlOsvg4TTWNtSpJTNrDXHC3ra4+mHIqQ7t/KG0KhDIuTMRTPIKGgdh5hnSPPNV5qCmVO
DLnqZmX1KiU6eSakpf9Y6woyJjly+LaKKVhEI8mDkHbgoVXfqi4PE2LLb4sxJruErZIfzM3N5brI
sjlamHPw2npqdUmLNAfnpWzsh5q2zDws/MyvnhpHxKfr6odmZE8vr6ge9dhaKuTdik6M5c7dViqS
5EOm825rhWZ3nOMu2AVmfwynQDlHidreGbWen+xxepKQTlLchw2gCfrL309+LXyqp7lehdU4rOR8
UFm6dY7y+lqhZXzKovr6ci7L01reKJSY3Vr5oGlGT4OVOQSJw3ycp+6rqrjTVkffSfuMPPJuBd86
3pe+FW4jUruf4LTQyHeNxbe5L3Vsoodj7zoIfGdPBs3HTCr25XM1haBlNxCpwf6+XFgSeXFStbi5
rYUIEThafpue5H35bJn1wG0Pk/iJ3GjXvpFGJ1wPFz6TrdHBKZrBgfakK0/RmD5QibO/eHlximt1
fjRFpE7JIq1XHX9nYPd8bivjIv5M1CLYEEocoFkVowu0AHspHa2mKBjIe1VIN7Nugy1ekAZaG/w3
6XqOPMEY6bBW9jVfoDB9Yt9zUT9NOD7EaBN6MEYc1idH1Wm6ree09UbO9GLyLy1MdR3xN0sKm0zL
PdqSgx1kz3XPXkIZnss5yE5BiEhX/hsfmkXk5+Whn5F4/jzEysE2bCBQ50260lCHr0sT3N8o3LNd
c6zHaH7Gd4MmvXCvfLu9ZbfD5dunlPW9gU4Sgpxh77NFWYSDErH3ZxYWKsQA3BTBUha+sLzplYPr
jre174Snyy+gxMaaNvAeqBmbZ9RzbybiJjj0WbLN3dm6FbwDcSqN1F+R7Vcm3eVd7lem2E3uMLFZ
nFHDTsHh/hYG1Q+hJZ01MyHLZYqSW+1OnqNyJZSYPlZ5wAIiS0/ZXgrIbLjzA5LoX/kCoD/+qSVE
A9nSod4jIrMNXbz+Y0vIs0o3GkxjP6ex9ym565UCyETXXo0R12FPWujGcBIAm5O6zczI9sH4FmuD
pf45YEksJEn0YJel3sYUpNBLRXXNQJrb067wOG0xs2R7NSjPOu3CG/kUtcByoyGpaCZvOihD6t70
vaqhApu8TwYCdPlbNZx6JycpyM4tOlKXWXhRLtcfbbvXiFEy1+D8OqoeLVqxoULwyDWzzp2WbNIK
ZquZoKFAh4Nk3aEvRR4WclfU47iIwDZZ8w0u6te+oluqRQYAkiH9orh2uI9VWKEsqrObIicMs+vi
r0wq3LHHHVVpdy3z1HJFGbeKEKDJ8lJYmB+V3AZIKrbfBoAgstkaFPxjcm95BgO0EdYbm8juBeqq
6cGv2we3JPlL8QtKO2Zuc5lldHUzXNmmtOWX+BRSPNsA28E3FQRBLECNLorAaXZy72bmfXkztdlS
qSfllA/ZgzSFoRO66xRvEnCAkBxPOgrQAwWOlCmFCqV537ZAtiE0vLlT8iI/8KCUzkapKkLaC+dl
8iPr2HYwBTW8pVg4oy08dgLjgpBNBeEDCoBPkD3qunZ0d21RlAo5rsRKOMnm0h1I1VclGp2ta+eM
oUg31nOGq0FKajMaDctcnkkIte07FwppXGjFuVTqD7ag61RT47FhwnHhiocO3cltNaNpla+mjm9c
mT4BMbqSnvSYzINe0calrIGiNMQuFo4EfJnDR7tjlmCHGeBlGQDiFPB4SXAgqFbbAjZ7k0qVgpXz
rWpF28IOP/ZWbVJVpuBRj2GOV8b/jKP/ZOSJcoVuht+WWrlxkJaEIvdK8TH9hafWeyLqhmcnHhQE
qxAnW+BO2x4z07Jw+WKVum3vsECGF21oSgjCIk5U56An2BxgZqSYjYLuJY2nTUYB+6Sp8MpLyfJR
VGXpUygmpIyCSzng+YeZFG/ooetw/Rp12YuORaLZmkiRXctFloluyB9Zo3lJNR/sBFe/VLBMSbKF
r17t7EbJN4qt5g9J2Db48gz9xp2nfNmQH1TGVv4SuEm86eJU21MvmG8CoGG4lCdK+cb8UIMMXWu4
Wa9mzGN70wYgoVeTv2Ex82aBTTnZIGGW5Owdo1iN7gOvKhdKYVYfc9dbFIPSa0snaJKrSzeohCQE
3nERWLrz6OXTHfYdGqvwtyGEO3sHMNYVJpVmkzj5BISG6UfeTFSCmvoXeZfGn03bOGll5JkBhcPy
3uuPu6qmvTpmxkGhJbceCHJdmdOj0wAr6WUghmZ/Ta14okjLlG6m6ZVueCmLGCN/mbRmH0e4MuVq
qpyb+LYIrYU53VnOnaOFfK9tR+ugmbR1T3L7g5ZoZybVr05TDTGAOWhVbMLIXDS8Zl3rjf/BM9c2
As40D4sP6F346ou8OiR18pQ3OLYqUT53jSRbdEDO1t6EhSAI9fHY2/7aVwgSiEewkGGMsHeu0LMn
nf955E7s+Z68g+OyK0P/o5a0FNstnYGgw6zD7kSY8QZKBV7SNZvYdM0l5MbmGMcmRtvYHnHfp2iL
6ORuwW0WS8MFSyiRYQoLCLzt7gMHk6FQpRpURR7xVhqZ7n1YXbUqyt/JdpXrxk2rLdvmazmYJqa+
wS2rInCHxFdywoOTmvPrRsNDIZIHRmPMTxihraU1t/ojORjGYuiJMJdl5snPjYVidC0IdxHoVOhh
to5d9lBhqzv3hUnTJDjUmllvR43IHxBCBa0q4d2dfYdoVvoKG9Q0vmC3tpsgSb0VlSNjkRmegH4O
7d5WEvemJfDEtrL4ObacE5FK2edKoRc3aY9FUiQvY2Bg5GhKb29aZbs1qEQISR3MlRMXC75plvAn
kNcqgIuO6loy1zf0sKlGKE3zDJLoSzub/TbQimY3BBTZbRdherD1aqW8H5C44EXfumXlPBNNgIL9
hx8hMLgPFyX260x+gcoMi3OYSwR2DV/tpZDHgNAOFR96ZCfcePWDE1rPmAni+6gd4KdFk3o1+H1y
g8itJvHTJOKo8AxC62p1N6bgw2SXKYtwTzkzkS6XPq6fkPoVDDZ7cgK+M7OzN7HQMOlUJOdiiFcX
37AVVP06df0rWT/Vas86uSRQydlIVhfFRIjSmfaAH7xNUX0juwx674OgptS4AnFgUMIh6Tyymk0F
6GAjhafypo8UnA0UvPaVuD4LfAwLiICwJESUce8T9zqoI+QI8TAraNuz9dz1lOLv1Qjbc8zQSBaC
8Tyn0wGsmXVnqWlwp6j1VachKSC3NthTE2quHa0cly2h1lXoKGg+CxJBAUK8jEQEe/2+z+PuTo4D
eR+yia9nAiLN7IuGLapZaSI3/bJjRq0TYppjgLPgLgApoLfq60N2HacQwfPEhCXpOJedtOcX3S42
kGxZRUifxJ+qnSHuhfRT1iTFMEgyRQZ27C+cyqb0J2l1Bi2/3aAhRZ7UBdHhNWTngQAUJWOPOE9r
LHDBudJtKnJNgSBYZoSrgdLfYWLXdiR4TQuu+C8WRO7nHvUwc0Y/neVxCt98Az9PPLLwkvUdeuj6
phKVXq/FuG4P40tqMRFRMJ42cBg8Fiv210h3CAWiuryOxylYVRPqykx122OoFoT6BJ4BWtjWEbQA
Yuu1GZGSR6O4zIu3S06BHdln8QgUEUx3quHbKEJWJ5TQYZc8mKzpnwC1Xg8KJHiCjPTL16qVCZWq
SbPPalEGD8jolqxzESxrmY4RlFKb3DXLm3Qcn5vKMMkgdKimmHF+VvsSK2BgOiikOUPnXgl28jD0
U/OpaohwLxvjSza67V6WiEp2LKwAOMah5X52vcLfdaQE/ko5Y/2JAKGhW7dsnBy4BIUl5OelfJhq
xcyCCcUfGtCFO3lQb2SF3O7v60RrDl1uZMu6hG2pwObYqWbR31NX2oSBut/ZcycWpQMuuuhpnMcW
c2Z8bzJ1WZl6h4dSf0j9Ud+oytgddDOMr0tWw75bDK8I4vMqGb7EHaTyES85ElFDWTKYPKS9FZ1l
0akRQ0MSdZ8KAmZPaj63m96MIWeL6lBBktXa8eLsaLtMVDPjEsjLpe01w6IOcmMlkSh1IVgQZP9s
5EOr0uAbzt7DjEfvZhQ3c62sCrzX50r6yOl8lps2x+baMQPcgJbH9FyOOptSEc81pom2ICbLewBm
RbXeNN3LvVA8NxvjhA+Yut0Y+EAcnGAjK8KUo75GqW2jB+v5JdrQtXQlaWwn+RyegTYx7neeTfNN
8r9r8AcY6i/vCPFw0Y4oTgmGqVYu9IdV3yOoCOv41VRBN8cN0Fxxb4gq+2OX6M5ulv11QeeUiE5D
6cJV6av53k3Ngdqv5VzGXiO5R/mi8rnodOVJhu24y9tbEwf2OsWxyaTo9N9qiCFlwW3QgHk0prTf
oBTxllYFubcpS/xLYp/lBusUY+IjwojsEUWzi1vbdrkrVhuht1S88Kov2vh59FuGtlRley6mjzmc
Ho2xmpd+SsesDMorvfXdj2gsh2VuOQQ2a3BMiQ/WDtUcn+exXmuyny8RqfKmcNlsuoWONIpzg2z6
7jz1HNDatZHFO/51PtHmxYlT/0JObb0XSKKtdAx0i54LQwXSwDtaDylPgV+MVOE8NyQngDzmxs7V
z+KOASJR3rHiOns2u/KV8sg6D7X+iiCNed8FJdgqLUxPVo5XT2yFKwS++5iu19KwgPmZFI7lCmcq
gUV0tvd2mYoZedeSL0jtKDhPHmEqSVSSYNTV9/KrUEBcwOOv72snqw4iWWfRltPTABvoU/33O4nS
P4WVqi3juEXOIo5cIGbeJpk3qTM0J/mUvJH7hYrnzZIuLBjVYP3X0kXqB+/KCghMVWqSxEw4Fkq+
90rT1qjKZq7L+RBE8RdsjcMRK8y8lJJyow7VZZoYH7Az+Gu5qS8M/HidW2NoQYJ4cmQUig7g6iBr
QWMxCzaXdk5AL7/W4AZlprgmeueJeX1Zk4NImVd2E9PoEcXs7zdtlz8ZGp5jTdDiPC8l3EbUs2Sz
AL1ssbaNKVtrLrAHi8bLuUBv8oB85dhPSHGnumNW0DBn5P1IRuLsUTIKm6Mb99aT2DGpsOo/+jWG
zZh4nQ1LxF6MCvPWbiIaOBJgbxBSjQhAX+iWXi2zbmwJh0m5yYCrBllNHiZipmssNodCU7qVWvT6
3fd7Qept3dqpDrIrIxsyl1aNfExK4eVvEw1eOQyKm2pICzwKZreQ46NNK+ZGDoNTRAawVSmHOda9
tRpEzrZBPYvbXo9eaJQli6a8imdmOpl7GLhRux6VkD5wlWb3YA7k70tc8xWmgLeX7+hD8Dn0rvkk
azekBhz6wNMOtpdGK9sVZiJ/8jZ96hd7isnWSa63sbTP2znIw3Xe1e7RZx35DaKjpSUgYiHmLXT8
mfKnC2/CGsNe+TFCjLQNlEZb5wERE3PDCcHgPX0QxhK0Uelu1Nglx0MMhCKEywrYHN+VeBhCaK3S
GGVOoxuPzIrD0lRz7B3MnLdFk9yQ9mHj+AUfbTjnUUTiyh1UL+6NlR4vQ9zh62y2vr1AyTv2ke5J
lCrM1KnNE4wzoboNjDLdpqKbxdPzRP246Rlce9SQO7McqAJnmNizWuk/e+kCJdbCVrr++oIKjXCu
w7+6M2Kz3MtchyxQ6qWrdsqaUrV55VvTsz0wC8iEFHnTWOg+ZxHNG4B2u0BOcaDqm1bH4anGd2qu
9CfHtpo7LJjNsXDsz1XYNZTcE31t+pO1TOPRW6d95W9hHWP+SPpTRITUQrrrfdMrD63gHTrZ5C2M
TBm2XaiO8EUF+bAsmm3VrouuxDk0TeNB9SywxfD8EfLaX6CoFosAL+w9tTTYGIGSP+M+q7eNBZNW
bed2izUnuVJWmOXVfQtne6t0Ff116Fknq9TNJzLQEDsOn8rcT84mEo/DZTdBHN687vsBYf4U6nu5
B1BU2lWX8TUc3uT+DIAu89SUvlheeBuK2SMekZYTYmosHMV4cmiKH9zENh+sTDnJLxRBpEYTL/ym
frjQn0qWiZc5Um445Sa0phi56nU931UUiSJY1sfWHVhLo/ZrkFq7YD81vSCLVy79m1bFlTJkAEnE
snvsyS4wTL+8SFKC3mEfwPJNzrVViQLBs+ppLYUNc5zZG0c8ZADeoXjxzsCTw6OPs3MlpUO5Hl4p
DY6SQijb2O2XbPxcAosntVxAtX4runESVQCe19FQwQWvDnNn2mvFn4yFNxJNONYFHdd2Wsvd2IR8
eq23rr+PDtKzBXQyWrGMDuHqouFJAxIs5zYBjStZVn1EGmJPwrA8iI2bQ0ae2lUzYZGXdTqp/9Dz
FuwWHdwF2Q4v8o0kdiso2o2tRCVEyuSBlPfiWiIDQCo/KNX8EQJis5E/LbeLeYmbWHFERg8S/O+q
Yy289unpnyJTX9t2wC6RLXR+14UH3W3Uj25Su9s4L70NXh7wqBYBilMF2ppDAIVVbHqJXhAOS770
vRx2JkhzG7Y/5SGlv7ZF+VUvbVtj0EWUOkIm9yiOyU/CMr2DV0lUDA7x7ABAu0A3aWtsWwnQ1nDS
Lhunu6UjwaJJ+CWnVvPOGIA2gxo/dPC/oFezN9VhKmwzendyxJMfwsmNeG2yUaroP96iYx5W7kzC
NH74/pg68BbMFgZ9X5fZDtUkp1XaD2ud+PY1kujh1OidyUJNwbY3YlGR4rQg0R+KpvM+FZP9UCQk
NuZWHBxm+lv7wlUPgU2ks250ActDL9mnWh+S7TpHS4l41tgsrMeBMaPRxtcL+bhOOXGM+pIRd0mG
g5+wAzF6lc1uuc+n+FFn3fNpZH0toTPIn8tFowCG8bSabhQj9smV82dPwYlwAAHODbx0W0JHWeHJ
oHJT2jimsCYTo5CpJM1ayVe51bCjmspSiaI+Gd48s1Q+6SGCBbeujWv6xnL5Q6CsuHoAvbBIO16S
G3IKRgsXI7Sc4C4oKr5vwe9rBPXNUYnrIwkX1UpEoQ4lFCQvuUDxjICLqW6tIxmYazB19UPlFtbO
sbjOO994akz3qxmO2XWZ9rtEc/QLg8E5DV7vnlhTjAdvUA8TJZmF56Yb/JDaeYoSGwYjqmI4CHWp
PnpmMn8w1IlgGm14higcUmIfyXEcWEVP/EGDl5jkMLfIbYd+LemadlgUR71Wu2VdFXApLKJrwFqU
C7AQfAoBKqcWijGrh30n+4Lq3DKPhE1+aE23XzCkxr9YH2r2n9kjug18RMfRYJr8/862aAyh2YyZ
j1bMnYY9KyjzmAZY/QU/liCmYplBoaCnyRIJYWeycol0vTxkLlcOwVTmC6UDodo2nEh0d3hAgE/z
mD2hYWzOFBQ4QbppyYLuA/3+alsj9dY2bki6pdlWd0ZSECWbqbe6UWf3XRHulWRMHrSqOChsrXfg
yiyyFF135ffh8Kg2DAgIKIbPNBTRWNjRfdGRPBjq7swOLfaPhUmk21x247Vl4TEe8gZ6nbg3Kjkd
Vhu3dTXYTxfovorbmiXOxybPRBYaCiWzU09g6ry9lxuCPvAtS8FX/efJR1hTC2J4Ms0BeJ4vqYX7
fwBVRMkCPzdWJ2YaKV30Om3D2i4+yaqb4ruHdA76izj4u7GhG/2DbvTZKisAWXzUKQzr8PRJgfaN
ZdeDyl1IiK/E+cqGSeJDtbFY1iV2lq6h834TWkrdWxCJPzh0brU8HS7/Uv6jyz8ffH4dfkVtkadh
uBmU8AA0pj6PphLf0RIJNj44tFWi+1jcrbYjKjbNZnCz6XY0guHeEdrjsZnYWGlu+sEmjo6qxhGT
TU4chQqgLWutc5a36l1tFg+2V5qE6CjRGv22sS8CsnedaBzh+yF5kjez6hebzjKDi9JJPtclWHgu
gIE6mZStbI7Tn9Q2JqT+JYVMgAR6G118weNgnYdR069kU6Wxe2uJGhxf+pCQFUwxXBnshFgmYCNk
ilRjCd5qat8kBzSvnXUkUpH+es8lE01/9E15pu5h3xZbLlbQmJZ+Lv9QJKVDRbrioeqzk9xVWRjH
NqaWdYz/XCIgDJSNogffHgZJgnMOCLXROsfCcykOCsPRPx5W1HECG4dpnun1KnZa5xyKG3kPZJtz
bipsxgTTy6eBBXztXK+8kHVDEx0GXeJbidiVN+YIjMQKocnIh0oZK+e/PgTkGP687YRyZzi6p9qW
xd9KI+qdkb0arbZF+O0cuwwryGUEn5QeE6Orzmtlism36SJqWrFNaRsaaUAah+HQ/a/qh8EM0vHW
M8a3WDWjHZFAwc62K/UBjuVDYlE+FqLCZmyQVzXj5ruxMaq0eOUl0QtjNaxIEX0lX3SYf9k+kGQ5
d/WqkbETvYvKKRGuQyy7HCy3G46t8BnGA9lZU9jM6xrrYdEHzj5An7BiWYHUMndGa4E1uFwbo5ev
ahq1N7XtOzdpyzSIDko+Y4+zc6NNFaj23Dt8fyqO1GeEduMyIGJxkVFULa8uALlaPxklg9GQ7wkR
xSz4j7x4eY9VNKpgsbgi4211cSOPaXFdH9k1Cj2uo3+6CNQrK/yYld4307N0PqNWKjbzaCcLFvzV
OhN0OGlcmIeBvwYw1n1sA5GHSQdQoymDJUl2+qq1QszmtX2rR13yIUz9N8Alyus0RoiygVDlI9np
AZw9cWfiGWAV7VU2gZbyhNfYonWQNVp5Jb3IhBxWq8v0jg3jOp2y5FQALzqlDJ2HHNf296esGQ65
YRu3fcHQTjGou6ohtF7lNm2TDpDfJ/IM5wrcrMfyTvCkKzNyr6dmQDkWDvx1seHvXKciYU17vWhI
ujmJdvCMvIVUPzpeVZ8ucPpA0611HR/NCR/uOPcDqSJpRpuIxoPddv0vzL+apAH9NEBoXP2Qli3P
dvFg2e+kHjqlIrhaTXpsLVZdcqp13dZeJWydlggLwuOlGSELXOhRd02vmU91q34skX5D8pvmzTAp
AN69YZWaan/fq+19PjvKjvkIdYsw9ndy1zOE8UersVZd3OdPmLnOl5quUXzRwjsJcQqHgeZAUxdA
21TvWGlAZ6NsyLnIJv8+0+NkW5Yw4MfGYxlFvtBlRidmC4yOqTy0o7YKQOW9hhapIbM1uSh01Rnt
O5FBWUauGsi/cFk2LJVl0U31nWmFw+DzMNuRWBXP96OqRYzQznw/ZCvDqqpnxRGNrczBjNOBHZ8L
cCqVc5VGfXMzQTkCkJN9TquYDIfe5fgg3UpGR6Ur1tmrQRute0wqLsHtjI0jBgshjQjiENjvPHHC
5uj2veos9/N1WhGVSC6RbJyVs4pWySEHhNYHGR0I889d0FaLsXebW7+KuuMUUS3ONTf81GFgc/Kd
l6rK5wC/VRF4L7QOw5MUWLhdkFw73SMEvebqsh8z0qA9A6fLr8cpOqZtat27dGHuMqvftzO+uKlq
ssUM6vcuTYtvOua/Hpt17U9LPh2JEROQ55ow50xZMvxBaTTOOiMcOrDDZZyNir5ks6UW545toAx0
9uQo57jXXTb2CzKNoi+ltQ66zvnSh662GKsKnp9Vj3tZZaK+zpk3xruiNtbAqb4p7FTNQFlmqzdV
2pwN2HABDZgrPSWAGYodMOw4pKMMt4NmG249FOezfxO10TLAG3Bf0lNdWrKyr9gwFiYIN6dMgBpq
Q01O4VhFexp+UEBC+4Cvo2w+XvoAE9CeRV95kGgEv0JeXrrLrOGGTMBcDHmzytAFqWREi91EW+3r
NvGaDdAp9DZFbB+7Ym64zCjgWL7TXkUDrlOt154uI4kxo3Vr/fqGNrJmKsvGpfnttPqIah/Ug+I2
JpvVHoinWJ0FtVUvR051qnY1VWBx475cDj2/k0hKWqbY+6MPY4GcPWmVZlcmkf04D/HV3BMKLeqk
rUB1X1xrhRjcHeyUi0tf3VD8E6U2dOCM7uxIKaj+4PbtWlgnjorLPsABwmyknuSNK+5prOs2lzPT
7AvkW2xWV9KMJhYQa9QtB6NzsX6KAsoAL/Jc+ZX7bQJNcWKTriaU0aaeKhv5JuTsyd/sDJqDVT7a
Vjx9oyv1G4si7RhPlrqhXOIuEGPlF0JNOqrny9RGCfilFP0SQp1JDNA5AsjH7GapGMxEc1f1m0sj
vRzQMzpyJxpVtGm/ZwujSYZcIxTz8jkrGonIq1N/mxiIQJtR6/bStCV75vK5tGq7fds6Ly18foKs
NfPad7T6YE1YDcQjtQ2sa3lv1smTSejpr+RDuCOIEaQbR8d7AyP674d+rvp2G5XsdWR7iwuOgq8F
cqTF10rNGxxTG6Hak6k9BnsGcCNZupqJ7rhRm4A9ptOWW020LmI25XvSjR/iYl0kRn6S3k7p95xF
KypQBlqodWUfx1CnkzYGyY2CAYeAAoT3uDfTw+WyaFquKWrQjarTuVXmCyrwXz6P/xq8FTeX6av5
93/j8eeihGMeoEb6+eG/PxQZ//2b+Df/+Jl3P3KOPrNBKr62f/lT27fi6jV7a97/0E+/mXf/9ulW
r+3rTw/WeRu10233Vk93b02XtvJT8HeIn/zfvvi3N/lbHqby7Y/fPhe06MRvC6Ii/+3bS/svf/wm
GN7/8uOv//aa+Px//Paf/5G+/W3xmrzV7//N22vT/vGbojn276ajClM8CwHPMth/D2/fX3JtwRUy
aeLYQhGaU7oI//hN/V1XUS9QDtBUi9U1qoTf/tYU3eU1ghyAhXqeo8MRR7hu/Pb3z/fT1/j9a/1b
3qGijPK2+eM3uRj5YbFCTopjEatqaYZnIN52xEr/h9mirpSerDzDuDPd59E7Ux2mEGWV5675pDQf
qmYzsahwbEJ1135/V85Pdv4pBiBYvhrKMSlPJivxXk8XXvemIHdT7NuuOzuYT/2TM5/9YN3rZAEF
bEx9OrKPfVssmz2OP7u4DnDUZFQcln12b8xL6pPOvKzV6wbr1920r19ISmerajKavPnP8W2f38Ud
Dm3IbotxQAF/MsHLrydsLV0aX8Rp/9QJ/787m6/Lt/y+rd/e2vNr+f/glNZ0urH/8zl9eC1/vgTk
z1/OZ80yfmdZgeTr76cxL/5OvIhrqDqsQkM12Q1/O4tN63dakirFFNcw2CwLVPq3k1hXfzd1cn0p
TLkerXL4kP/EOSzW0z+cwrwBimoEiyZrHfQUzrsNuar4iTuPo0cfeIusSE03bbL+4RB8u2x+ukz+
9BZ0qXUB5IWWyt/5br/LBQbPs+29q5n0tS/1THjnuus3/7c3eacrmTNCrX2DNzGJkK9WtNKMaGn9
KoXgZ761y9H6+U8RR/OHC74YgjROssG70h04u1e+vtR1auq/0HaKz/rTd8IYpXO4OFk4XLr6ru4Y
gyqczD6M7tWhnjeTp2aACvpg+9dH7P03D0RPN2143bYKQxTs/s9/S4PYplTVar4pdOwZ3TzhF4hb
fTMNqfoLVu47/pvmuToKVdu1VZqgmv1+UxcNlcZWvNVuusKzkAkoaXzSbFO/8tWC5Wredo9zj70c
UtlEVSSNPvz1n6qJI/bjERUfAAqtahqqoRMe/+5vRYw2QXc3tJvc2SUK8RFKdUznm5S/OQkoTiTZ
sdHDTW0+xEn0i9P/z388MjcKPoZtIzbwbPH6D+cMeco6VK8wu/XzAI9jvJiHD15zcO0bvfmAZJpd
mv2LMtv7bQwH/Kf3dMQ254f3JLUvDgc9z249c3oZlc5YoGJH25h8yW3E/BisW0IJskM/hHdTFlz/
04dbvD3Bbq7lGjrgv5/fnl1GyxY7yG7jqj74Y/Who25pDOq2jyIw6WH2FVuTiryU7mnI0Ri1X1xB
2vsLVRwAj8IObhFGShjEP38CehsGcUpaeqsrxtWotOc26T82rPI9332bXNtm29E+NszVyOEPs55e
1x3Nk6J+YMV5l9nVylNIof7r4/LfnQmsShxDN7i4Gdx//lBcb0o2RG56m1jdKzb8m4h6iu8la6AB
qyhpY1Sd1mPWZb84Gu8KjvJsQOui2f9F2nntNo6la/SJCDCHW5LKsoLlfEM4MufMpz9LPQfTVSrD
Qk9fTGOAbniLO/5xfSyGpCvmxXLURS3RLJakhObxtGBSV5SZDkM4S7X7Ct2kSLf+lw3465AXNUpj
0rZBVbADVAo/h/5l9KlAb2xDlx3PQyDZzOyza50Sergyx9c+9mKSxTxEjw456SM15Yo9RWhnkaWx
6UFG4C9963Q1Rjgmq+2eAjp6XrJ3NRPW+jTCL6bRgxwybwC0fmNb5DifBV2oohFC0yjA5JfveFeC
Q0HBAdqzD/23XhSwQZAbSg8mXc924SULtc8WI6UAgDnpo+zarzyls1Y7N1WC9u6N1pUycyEU1XtA
jtMRpmrnq4j5jOquCqnZif3BNvMgpWC8usl8/9ESs3WAnnYLF8tRuuTBkOJHr5x2XlxAuAtv+oju
ZEFxaw29sSJbI44361XvvkX2PjDV5Fwf3zuUUU9u0QUFhVrBPDSB+RFSEG3a+twhSOaBaTxRZ7rp
DWuDhrpqC4bwfC7ia9MitsvK26uKCiEqIwlh9E+JPq37cz+iTg2rLbXdoqDPH35+sZSNHmGEXgIT
0m0nMVyZpnAUjGCeMy/0MVXbKSrWP6/8xXt2lgewaHC0LFqU5DOu5/fTFfv0lrQgQ451E5JMHEcV
qSzROCa60F2J4V/cLjIRyrNBg0uCdC3EgIvbxUvks2fcGkfTQ83ak6zYMSRd+8yEhAJrtU9XP3/a
ZVT0PyfY4gGRdGw0+fLm4Dab8mTQk6OuTOK5KWchUAHvwvxZD768CMZypqUUMcHCz0HHpHrhIouy
DsLeQY+Ddm60YFvhiLrD8cov+/NlVbnPJFNXed6NP143JR/VIlTz4hiXHxpP2pDZ8nRHraiDUjcM
FFeDN6/0Z9Goa3fMnyddNXTJICKiovnL//t9wakJi6BnxcUxoUVoA05SmSuCXM1gTNUrlMVqB9WM
bit5evii9HK3iLSxvYlk4gGTJIozIVH0tRHS5YHOYmkLod+sVU7LXOzj9uPneZLPP+Z3C4QfS20u
GHyMbcoofv+xZqgPhd9r+bGyVmH3EeaPvtFuuvq5HTMYc5NLSZ8vvkiZZssi4mTEQG3NApoU2B64
04YTljanLvuK/WxWiM6A8HmWhDMtIiaobAcxdIR8uP/5V18cKbYdoTKJAOB5gbHeL45UGPmFgkpS
cZzUZuON8SEOSxIcMGuv3NrS2Qe4mB6T/hv8nLPbLp/dnV8NFtLEUiUrfXGEu1du5J7KuHESvLVo
hsnyDOQgp8XdoqMUSFODCno3qy1YP1bklDGyzXFID+jPH//N9jJlXCw2FnlK6TIUrBtE+r22Bh5Q
Poy9dpulk5MSMFQMgtrvqpgsfx7vT+vg3N5ID5ZhaOBHzItLRRD9HFIVk22Zo/I+5FTkwuID9+lX
4jxFlORLHYXJiS0V8A/AtytL8O3n0h2kW4aIY3rZYyuILRX5FAMflU7MyK+jhCJJ3lwZwpugyz6g
x4M1ya0rpsmlq8MOM+kD0gxefnzaS3xoLQZECqfzJAfJWWnNRcjpyhDfzuvfQygXtnCVqIXpxQ2b
2FOIxi6GzpuJGo1jnQpD/80IgSaE0ZXN883J4WVQzg0OlGqT6v59P6c5IkZ9YBVHObOOHTpDZt/d
+3Jw5c37xrHR8N5UckjsUP5xcQeWod/mcmZUx1rS9hT4DzTV1accpUse9l3hizdVqK4GhRIZKy1u
+1hyf961f95rv/+A87b6xdNIqB0bJ9OssC33Gmrkg5+hO4LiiBo7nWTNfh7t4uHlQjqPhrDU2Zn8
840fNFGcwlqDsxRaCy2ulvQ1rCYzXZ7bwf7xUBI6dBoVQDhtwG1//7Bw5PYbC/I1Ml34qLqFKMxJ
VOLB5vjyPSCpPw/354bRGO4ctiQipKqXPj+rK3Z+3dTHAhou0MQ5qU5bD68Bpv88DJoEsFY6O2dk
ui5LmgILBlATDAyjASgIlf0UJiujj2jkNDn5pNCbmtRHf+U4/HnMz8OaOgUPvIL6pRg6SigI60kM
G0+9vIIyGCxFhRa0n+fw21GoMMHvO4eALw9dZ2T1BG6K7o0pgzOunjJBW/08xHcHjrAJSQJMTVX7
I5JQKhTvxfB8jmb6hVQ6zTDUzukoAJl3AmqMUzEgPn4chGOaN1c2/3ef9+vQF0dN6T1IcyaTKCCW
g7YY0jQdfco/f+A3+/CstcWLR+gcAd+LhzgrCig+SqsdjDPqHq3o9N43an3JPpl2/3QojDZRww9m
P+p/LBfJUBrl9Cg89hPg2UYGnpVJOY0+dH0sfh5Kutj3Z4udAAyyEcjNw1e/3BpFnKS+WInCUUot
69lXOuSacqlcIYkj7Qnwiw9UHkh2GYnDEzmT0vGyof9szbLZ0zQQ71rFwqMZWPqt4FGEJjZ0r6WK
2r/WedokZH1T4UoU5eKu4ydz5k2UMM8iUxybi5UoxEQmuZ4Lxyl4pWqa8MRQHeLxyut4sd5/jCL/
fs2ppTbFyFQIRzUINITGtPzQ+4GwFcVc+WeXACFAPsVQ0XY8B66RzPp9qBgHleNjlMd2tGP03r0r
W/fifPzx98///penqKyTVKLguDyWL02BeNO//PnnmfzlzxfDlBupwM9HdMlIFrnnXtmjFzbwH7//
vCF+GUDWBEP0KXg9WtPBfLCkI85LD3CJYABpHnUR5XMAo+rjJNz+PPK1ibswIhpNHXLA4OWR61KC
wN1e+bJrf//i4iqKtA9AGLAw0wxaF02s/+73nw//LxM3QncQxImVyaadqt6K/r/7+9qFBWlYbWPk
DX8fY8uW1F0hXLme/jiEf50MA0EpCo7p+rn4gNpvhqLVoTOb5qnMwekspPr95zm6sNP+f3P9d4i/
Isa/zJFI/VRi5D6iXeowA9hFgYRJdvBRkAs7w177ebQrH/TXK/rLaKZaBw314uWRuK+VL3uEPNQr
m+raEPLvi54rCajC82n3DEgtjixtqc/9+Su+37d/z9nFhSVRfi9lFkPovpNjQAtXZuna3z//+19m
yZN8LYuRizhCEKnSWXv6+edfm6Hzv//lz0uCGkqUPlfHc/NH66Yo6TX/8gsurqw+ThM9TMzyWN3J
6NFZVxbg201LXyZCC9hbmnrx55XqzGkLapwLVDzrouLFzW0jgby28Mpr7+23q/HLYBe3oFkLaSPr
VXW0DAhtGfmR5f+wHiZxf0rAVZ1w1O/rkUKFiaQ6qo6NRQ+nuR7UJzPIr6zIt4v+yyAXe8qfYnlK
MxY9nap5MWmnit55wRKvGCffroylmucWZFnRtQvjpE3pxBhFhRtrQQEjxLaDMq4m7fDzjJ3X95eo
0H8uLVI5Z3ObIu7LCJ/W1YKJ2BdPrrSme0H5mhpXf/p5jO+WXfkrYIyaB1nKi2VPZYScSRxXhKdv
6HJHT+fKilwb4OL105WmAanBAFbtIA9GUdaVAb6bJRxGVSR6REP4ZXKTWkOfGZxoRXute7AcCwk5
x/yK5OF3+0qVyOfh7ooEpy6myUsab+p8oih6uxWSp6HaNdeSdt9+h0zNDipvJnmqi/vKtBLT71Li
uXEpnqIp3uV+8w72wSBqQ1j5ny+7+stgF1dLUNBB4gvErTXj3Zatt5//+rVPuZit0U+VPu2S4jia
ru6vvNC1NLdprxzCb0dRMRkomCaPf6mIl/lmhFXql0egHeHeDN7V+GmSr7wi321fUuME6Yi9nF2o
328t0i4N4pUSCx+vi7mi/1P/A9Pn1z8v//7nJ7PuRlEQi2Pmt4jYHXmo6Az8eTW+3bu6TkE5sUY8
ngvzakrJ5MlUwR59UwP9US1o6bcnkHE/D/P9TP13mEszkfeJ9vWYYRIskXQ6jSiH/zzCZV7/rwuR
LJdBPZx6vhIvjojRpJPctB5ZBGNJFWRgrTRzjvAvVb1tNUvfpMb9ecRvp+6XAS+OSRjkKVxJBmxk
u4v2MBHS/Mqz+O0utgyCQshPETK92GAaXcKGkjGEINrSINtJ+VFqhm2s/pcv+XuYi43GadcmYND5
UfU8ytkjt6shkDHez8N8twkIaYgq3QRUBF4GtMkagviJA/aafDe2fFHw+a8GuAxnG3qHqLXJAOZX
CPRP/WdBmb92mCYSdKBcTSdocvFaiVpKZ5jPvWgqc1NfpqRxlSsL/v0U/T3ExXFElW1oJCkFZSDA
r35L07ufZ+h8uV5aDX9/Apm8368UtdA086y1cvT1AlplbKth7ngqrEEQZOm1h+S7E4JBR8KEai2D
+NLvo9UqHcKk2/MjhRRl9I5/m9IE9PMXfXdEfhnDuDgiXQ1RkCczP06Ko6qPowpQGAavcmUYCmO0
K59zmYUyxEEfPczsY97eolbmit1Dpd+MSN8VX0ILLa24LZRd0x2i8RRYX0ObzD1ftsllqhEVq3Or
fZb4YU2xzKrVgGYRMgu22j6rYFab4ZyOfveind+ZMHLfdPU+645S9zWAdpMkW8g+m/aGyhGKJU6K
tdEbzYZ8aXf5fdjMs2EZxVuZvxlNu1jbR9NB8I5BfzMoX017DGnrFMBfaSm1Rt0p1F/jdKGEcOHM
58689fMl1X2OIXyN6QZM0mitxWLZIygVb1pU0+JgFfinnPym6G06QE/pXqVHqplu9OHW62Q7k0vb
zBaFehOhMGjWkTOps1FY1vljVuto39zUoLvk+6Id7Lp9zekVanrZplNbzG8Tlbwp+JIpKGypmtX+
Yy29mnRFeBtxWhg19SJvXkewhySnCNIyT2ne1l3LLDZCfazVvRC8DvVzBI2zHN6jHNxyMldTkBw9
jLPqqBuzoj3SkOPUMecKjV/jIegBiCd3A1d3UC8946HpaW89E3Bdb7ovlI007Mx8roprZTrF/i1C
K0Q9HVPZFqWAwvc9hWMshOvl2XPqD2CEkpNYzmv9IU2OFT6fN0+0N/h4YviemDcyXHww4pmYrFQw
fpEW2h1LAkDB7o3JToSYFkPR9sObzntQtJVcLoxmlg0rTBbU2W0VuHc3nErj0CNoV6TvXnxKG98J
VPorqvnkISp0GHv21rmMi+5xnVlXtYe4vavFbZHcxHweeF4nERatlM988SwXRHB51oyFHamBo7VH
MwzcvDh4/RZ5cLst3nsptgddWYDAto3h0AWnUHgZ6nmRz0Vzb8gwW4uOpOudACrHuq3yeyNHZTOl
oiG48YavzlzR0zvJlu1Ty5SpyMqn97qewxENHVOgqDu9I380lVsN3mKzO+MEhXnobSk1M0Ya+xBu
FCPCMeWJnuOmewq7mQGFMn1L1VtAfs4I0daUvyLrLhU8p5/e8mYVNq+9vCA7bTf5ng4KezK36njK
+fi4fesAiAnSthnoEOl18n6dndOYVHDsgIFSJJFsKT8fwD5XjRuPsH0bWG8HCcfBepHzrUXrusCZ
u+kB5NMTeOZKJa0LkW3Ql62CEsHWQG/COMXjp1weRO8ut3ZKTBmlGbBftkHtdj5sx8m3lekphkNi
iW6u3lPMNJYLcspFuPWtbW1smmGwAbw5mT5Lu0NpnUwxhHKy1slt5OGccF4ZF3YiG66Z0c0xq6d1
RRsjV7qmHCTYec2iEQ80sanUM6rijSCfNPMj0CS7pjaruAui97D4kqVZQQG97zn+uQuvQJItdvX+
5CsCO/BxgN7f6BFo15cCPSNf1R2j9RHImlcN/M+1jo6dJq3K+MGi4VtbCuVcj1dN/tlJOzU8DPkn
BCDBuivRD6+9wK2n2C2jJ7qHBH9OaX087qx2l1oU6++EbnCgv8nyXZGcEnMtV6taXlkAo0VuNGQK
wIwhIAnfHN63g0owOXEUkoTUTkSIR/La8DZl9ZCAv61MD6XBbG4hyK7ybSQt1pRqzEbN31PuR+S4
vwtN5BFe9e7MUoSTM9hDTKVSKbmqsSgqiL+t6lKyBV5pdNU2QnTvHWiIHWvvZTHXzFklrWNlH0+C
LWW3wvAq6OtiXJuJyBt3VLvDJJPsre/VHESHi/AHCs3ZLEs/tapyR/rbCGUmAg07O0E7dysdBNQr
uZCD8As2C1V4kLGsjYlwkVkupl6Zlb7M6npOYzQfMfVnwbSnrcj1EugrerIT1HXTr6n2PIMjnEqh
aDJcIagCT6i0ExArKZi26KYebnTlRmxfVO1otkfBP6iW7BrNXYPcHyosNvXGbqndx8ObiFwKNWK2
SDe8pouLQFihfn5bSyegULdW9jCpz42y93R9pXYfcUqyzxdK1wCbqhGaN/JwXVBxBCOQ/EzhnmmW
cq7RXVHtpClzxthjfqlTCWR7rCaQ9JA8Eg2RTwOibrpMNRQa4KyYxk70d3n/EFh3crFRm08VAFfr
S/Mx1GzIp27n0TiizgO1nkv6Nopem+AepdtnS31vokMm35YAA3Wq9KpsDiF5HuZ0ZutLUV733c7P
Fs1wRBQomhZlsg51ILzj3VAewYXJ2GDSE0IlRrRJeEes1FaNTWh4bopsa7MxjBe//VIpFBXWcLlN
1HTEAQolUocB5JKtLy0mZdFOL5bxGJTPorbqpoNS3tbtWwocrDKh5DyZxWcYfYZJO6OZdpYgOkR1
sj0i4dNZqOHo7533rI+IaMA27TChaNw+wnZRBxDQxl2moVrIk3xfNrexRuKIMoO++EQKncU4eUnp
qMnaTI+at26t1pYLblOBTt9kaeW0Twr7JBmcYrRsIy1sw4y39AJL6RzCby9zTxenQtsGChSO/jPz
N333DkScSweoYzPr8Km0+7AtlwE7Fs1SZ6A3LZ1Et84R+HkcTApaoy89PIoJcBVxbfQlpcXhShLD
eZoftO4pAuSfjDBgYJZlPDTNOk95LUaMgX6H8sooH8USKdO1gZpPv4biORi0XPezytqL9QA3qFtA
wXITHZHMdG9Y4fnW99qbetrr4QGBxtY6oY9pKy064XK9ynXRLi0cHMVYeFMK9hJwm3CP6NHSLHdh
qB0jNXP0zoJR0UDT+shVzela6N7Fc+0vu5Fq1Me+3IkIV3jKiyBYJAqwBHoFeNRSb7hqUyoipler
1J2+uU+0bRvRRKksqMRa+03g6BESbLW0kSMuM+6XtqZsippEioGcino3AWOww8fzzyQG0AMeEStT
viUVyRZ4NbNk0XPtJXE/5wV0Q67boSwePevDYBfWSFpn/kQXUzaT9EMN+SuAD1No72H0QC0bmpDq
MiHoGYBZ09uZJGVHPVnnxnPVdSDVNpbPHi+UrZBz8sQ7EQ33sXnpxIekfoEiTUu2rU1PVkS1vrqd
2Bip+dhjmwnaZ+9ljtfEdiyfROroVSDWvdHcDoXlQjByK4RjC1S76q1YQNSYHnJQs3k906bajbhY
FfmBPZOUQASEWwvBgn74GMZd7h3VYkMTvl3DF0oF2ZaRxQRVUfEsJTS0S/6wMSt9nnNnJ+NuUh/l
fhm2r3WFLJdW2lr0wv2Iqst7caaxPRTKjG7iIr+VqCRs82Q38S4g6+NXvJRfHiQNHy0F9bYCP9Ej
CtzcRe0OqJhN1nYmTQNtofdpCnkk+CiRa/d5l7WZaoKoulfAydq0ar4r5TyVn7omtcszVqideSX5
cyoYJcMe6kfQ/QkSqwVTHqMzVDa8ZhHx+00QohqswvNpNQdBDTfwJiobEWebUMfKqGkwtoO/8DxM
CeUh7JcBYX8THh41FmbDdMsPdTlvMaetyR3He1P1eLYGJ2uQ1tMey/IgYdFlqBvAXLbzwHAK4RBz
jwX4HuBIFUqG2l0cpY4YPTRquk5awdbqrQw/Bb0yV2s7O+x3gSLa5CwZJLSVsOcPnQQLomPvc5F/
KP6tZbyY7ZtsJS61Ern6RQdrIN+H6jYMX7TpFp6M03TIR52mdJNNYHmaQ9+cNWvp1m6S2WRQIHLy
UjCsXYjySehI9F0NUD2CxKWRye3FWWqe8nSyK3IEtf8kFxUmGGAMCgH6fhaVxl4sRKTOVFdpNC7U
DXrM8xg+UiolKHsgbSg8pf6jiHgcfkJmLiXvqawyzOedIK+m6rkYukWbbbjEmwwoULHNuAjrkoxd
fRPS1CyNqdtydSa97NQRJfCl6YCzm/RZRzi2KpcmsgIeUDQfaLdJGQwcSTBqBKNyLovRmcLWGZqn
FvVqLUKPpVz4JSLgO1QqjfEkF6sIcteZ4tQlbj5SU6HeSrJsowO0FOKtiqtX3DcxHQpbNWO+B7f3
npSxc5S4dwLzLhtp7qUypUN1xKwGu8/hBge+3YX3sQDqxOxmutQ5EdDbmiZUZS/V0P0xGEJUzvxd
n31mygFdyrh/HctVqM8FVOUNY0ZtvWsQSKPCYxtDclaUhca1qe3KSN/pQX+IQAOn3kFubgJz3Vgy
4hHSEaVHFykzx9C2jbW0gq1nLWNok/qKOnRUoUx91aovU1M5ApX4iYdRT5s/SlXuKAmLUCJzbTk6
kk+Dh/ebRACyJlcWLagv9aJFYA6uIWxb6r7vOzq4uwId0bajJAT72N8O3jIUpkOZoWYg3I7jxrMU
6gWGhZIvpXw/SE9J/iEW71OlLKWefVxqsxGWid/s6kDgGuInoSHWeImj1unMnJAoRoLG2Bsi9dRa
vrIqdK3mQTSfxA3sObsMG1uv31pwDhQDN0hze5jgSLLs0WuzS+40hEYSYIcyGOoyI2zItlGiYAXD
cOZpZPG0eV+rtlU8S/oq9O7k9FSXi5RsdNzf44Ll8UajrsbAymJbwh0M2UCvFcjq/qbMn0N5nDWF
CEAe3Tj+m8lic92gXOtKEu0lVeh2RTmXwcfBmDZPArejACUxIxIUyVsLd2lKOGOZK+Fq0HuMLPOL
r8ySet3opyHcjuKZN+yO4l0pv+fD3kgOkf8clGffRQd01qKAWAiajVBlpu9rA3lyZdaksDMo4PZr
g2fuk3KteZqa7gARMspXQ6esvBRZGsVydYHybT17zynvle6MfBmjGN2mX1FYuh0LEcixrVTHLL6J
qHc24tdYBSQqe6GEcIj6CGodwJijSLT+D9Xw1fM/GDCtQ68g/3kB+C79ECprPpzFLgz1RhS0beE9
DHC6ynqGrzs3IzxCJFcioip6/SKjoZCHkj3yYHTyQ1riu4GY04p5Zxr7ts1cUUpDO6GXH+TAkIuf
fdEbN72vfZRI1s3aybPc2KyNuy6F4jdkoYdAOhX48swbJaeVGYnKXi+anKwUN2n9eV5ZsdbmA2ym
oUYzt3xHAlZWPoG4O4YJj6gZFmXe07vfrpImnp+DCCEaeOBnfO0VckJXHIZBdQxO3ThmIhF944xd
twNpcopk2xYLv99D/Z9r+E4xvTldefKsWZO9WEFkj1Y4h0acEDQokDoOzZNizhuCTUU/T8a96h9j
4TaNbvzhHcGrFoS+J+8CuqeDTlqNPuTB6REFJ2ANwNb9XYlj2oBS9ZmKdVGcVUCz7aidymiNaCIk
ZOSSmF6u0gojCGU9AwCyNTxq4q1kxDYPRYiNlcLxa4mDBAaTg0nXWftGQv/3rTBvQi/AT3posJrp
V3MAftuS37jIcbmN/qDGIHOyCE2tx34o3MYseX8C2v4Gd1DHI3jIyMqcFIYi1BKKu5zCQ+2hfMmI
mIXqrZI9xdVD/pdjbkW3hfo+joA+uckT6bPAyM1hr5ioaE5Ys3UGeo03yIoEN03qWRjdjBK9nKVN
ALAQZx5BUBn7XQMnB/dpX6MJ1EfWxooID2EqBUK/17M1HkvC8QUM5XQdshnRa6Q/RslzFHm7GBOm
11ZN/Fh7zSoxFnJqwv4F78Zjo4chF1s8L4UbVM55e2KIqHcg1CZrVlqZDRrgHLHpsn0jzxqEScA2
2V730GNVlcUenWZXC+/b/jnO0pXV7L3wxhQRBka8mFMxAjvOfbQZupU+IZD2Zpn3mkgMIF+ZiFgY
zUY/AxnFdSsbdqiXtlqib9x/FDJQbWKdZ12fhAnQMprBwAIH3XyQ963GqbaORndEw3YcVzXRqbCM
bDFL7WHUkKWmc8oiHjFs43gt6WutvONatZsKlm7yKQtLQ37w+pWkvTXaeiznavkmVqTM/I3SogN3
N3SPpndqeQCtamWGuy6Z6+EmFhO0peJZWe6tNuXKAaaeN26viTfAOe7pg6U5CNazF7Kf0dXpP1St
t8Np2Wmmw8Z0tT53zXgxeoiIcWOy6aD6+QVeXxO4TcDB0cd7LWrtqijs3lpPaF/6n12CVAYODq9U
q1Vum5cHRY+fZJ4LYlsiOpzDrRpHbmkgNiQ/GLRre8QLjfYll6dZHVizWKlcyW/dpFqUPMYRZajh
qjQJbBbd/ByINrnKyUgvMlSGNNjKPZYISof0KNyjUud03gqnxR1EIrv9cyexAfp4F/oSxitOfPRU
aqodc1EHCnd2xaQdA2ymQPoEzptqLwlaF8R/vO6lTBZ0ZKrE1iSjttU+dkVw8dG+8XIHnd4W/0Wv
WG9xL2qQ9nV5LwOo9Zt96J8r77fd8NSo1gmapYMoNTplTMvkNvG2jOADCk6iAJBWasKSm4J3WGk7
ngc0pjXY+P1NYkTr3HwFQePIYrTI20NrbQlLElorb7AVZoXx0k2wYY2a27/ZFNgdhlUv4fdgeB+C
+qEzjtmQoy6jOcCeHZLr3GZ33AaIdgJSxYTkwZG95agsRAQxQMGq2VNLjabXFhD+3YDgBZGcwLgr
aRiOljobhIiCJ8xFgT7Hs2w7p0aYdlOv7vImtCVYpcibriS64zX2KsQ2sR+wUP2PtoHJrxwgJj57
WNVWQLcTfn9X9W9ewhM95L5NmcMMfN85ehxtTHMTEf3qir2UbACSY2NB317nnnqgpy3RZ9gXDnoo
XKA7us2glAfLsXrSpMfzJSNZ+0rR3TrDYlFqLMkUc7u1BZRcOgSUc/7ekC90tZ/79FmhjGLnsLkb
cWYm6zQEqcceon01PkQKHnuxxNNtgtoZyvO526fSnh5h21S5p9tVXwBUIyprhc+T/zj6hst2wTRM
l76Zr2ODxGZGufGrYfHCFk8DDiXUTzV4raFZDzTy6ZUKrOatNQVHLVMXLdHzNeR6YsOvYN28YifV
+H9+4SjjaxDnULppXUk3XT+P1A+AggtwSrPUQKJGNFeip5Bm2BGwr3QBd2HXlSDHNFefOPK8RkVk
l/3k6D7Wb+CI3g3ZQFsO33t82oooUC6tJe+uKyI3pTA4Mt+h2Dl9TizDOFDdMJ+m3EVky2nMajkF
6rGqTyRKhLF3okDGcHrxrQdYvnYDsqfrP+RURb/kSx6XtbGVtAfqTO41FcMIT14NjwoxJau6i+Oj
wWsbYVkoB6GFgk4XnLjNki+/JFwJb80XF545zNVaIIGrUnwkIgOlumlZ20NT2blCZILwTQthPyeE
I2NQpnTrjtEjlWQIJeH31RUqGns1nW5Ti3gkiKbed1HBdrPOW+aEIa2smNVDMffbbA0O9ORh0VSh
/gGra9Hgg9JzuBQ7GOTKeAvVg5AQ0OQUzmn+7ClPmuAquUdVpXVCbrxvMPTAr/r+WVrH33J14SUv
jegt4bf0nWrXcbEotGJhJOFCL2Ge4V/rptMIEi6zT74kXk2BvhqsPdCrSn5Hu5cWS2sxBUez6dyy
qVy5jl/RbPIy9tqTRkIsfJH9L208xd5AxsujG0d0NPFdDp57hN5M/EHYlIQpnzyix3X1Gg61rePw
B94D10synibhoyRemx/HcAl/lSZj8KbtV+/thALJOG5QDOFEwRGq+plA+9RkLtv4rRo3IVLF+iI0
X7MsZ1Zrmlly9N9jZ2qOGqqIxExdMY7nJty4CspywNuh+UQ4NVZSf1E7xs6IBinIeyPZgqWjRvcR
mnhWZGF/EtYaWf4KShRUKFzNjVAhYjmXw48YhOsgWXOPTyx9f2bxM4d2pVbTdlK5zoCjpvqNUT8l
IZs5Rd2hsVNs3qFBSZDIXb7qqa9WIsltx3VivSkCwbcg3ni5v841wFZMmYb11Ce3vSnbU3UbDSut
e7CaCN9V5wMxkyhembxqhVQ7WQ/VyWJphh+2jc/NBehE5jh+lfrap69NCEJEMW1VPxnJKSimjQy+
zZAWbTI+xZbgjkmCbxiu4MzaQ4VaZ4rEQdURMgBk5ehVCqW8IyCS9TOFiKMNZ1lrwnmJOj0ScGoZ
zpUWIWxCdQYOS5Y+ttqbor710VqRV1BOxxgDkqBlacZM/CrqHw0R4d5j1d6YyrOcHUKlXyQ0xpby
KkLFb5A3IGJtzViL1R0Vvo6iklcV0ErjHRTNJWj7t07S7RI7XTqziV9LYXMWQ7foX21LH0l6y9WI
wcTNJwJzS6Vo5on5WiSmg9TurGUUEXGZziDmxtvrcddzFuWUsD6BCtm6LeuH3gvm3rQKwwemzauj
V024USRE1BJ3MABOT5obJ8YDWsx7ni0ye6l8NFDGVGUBob4vdMtfLKnOXKDUN0IsvwmTtjC89IEq
l1d/QHzX4BJuFEIhqKdKY4+yinRj0Nom1nCSYo9IPbHbIA6eOimeESdmd4kbNSQZqWonYbKOHF28
Qh5fQ8WkkqOXVmFbkv4FftAE2/b/ODqP5dSxLQw/kaqUwxQFRMYYY/BEdXBQzllP3x89udW3w3FA
2nutP0ZEnpYFoNFVLXnRJUiPOjk0NMfwOZy6FCwgEr1YDqB8huxMupmvJxNYKKvGYpWVR16WG8r5
tpinuzoBoFopom6luhPBDhqY00AfEudCUl5uUb0YwEyqRfmdG8O+Vst1xW7ehyqhT8uRtJ5TWXO0
SHR+MBd4ZOi4VaZfUPWCInXvy2T+LeCcXc4ZY+TrhBTaKkmB2OhpwhuzKgLlVFTGtYpkSmgD9oZC
cwK5uBlTtS5ywqpyuKOkcRpunjKALVMYlzC6eZEo/4hBuO5ri82K7BR7NIGShfSZajH9Q6y3ZFX7
k2q4c5NfQj1zSVFYTRqjk8EqbOh+M+frstLOeQjoNI/GkfbaZ8L/EE6OgSVLTiPvO1UXbkJj9liE
f9UAa6rGm0gsdqNunoWmoGxAqD/T2iI5a143uHrzdroxlIgr4OI35GTUZvXXGppWwqm60kdpA42d
MUqrTwFOYEkIaujM+VrO8cLYN2fQabIvhYsvj7sx4FAd5ic+qjei405JSEJzwrNtzDp7W18ypEsE
8AnbYTGZthIaVKxTLImeTtClnWvZqWWMl2iNFuf0M7Osq5QJ1yEUV2UqIc6RrJ0oT67eU6Ha1Oes
qG61tbDPzQYpN9ohDdINWe3uQoryim7ejZKHHCVqzEDYvxk64E1e7WUpec66vFUU2TfYtzULlIXH
HiZeAmFIr01fe1HWb6bMeJuZUvWCbdXkyY602pnYx8amuAlqzq3U7PKqeB8FCgn4TBRp4vgXBYOX
InurpvI5dOaHPtcTknrBU4TmZLWMGu3k57SRil16jumhg/zI3sMyuQiG7PZ9uRf73EBTAP1kCv2B
J+ckzaFH3tCmzqVnJ2gf7TR5PKwHjhkydpb+vewav5XL20K0aVY00LHTeRRSVxowcaUoH7q5+VVi
+TwO0R2GGH3Bsp7zfAPF4arDfKvlnoVsPg8C1ak99IZKRpbeuBrgfiXRitUpF0v9P5Ch/0qq/NCM
wlfeqyRfMMxaBZJ+id9jC2MjoGVeabP4RJIDhJzXh54m1KkhQZRs8WKI10Og+nogHEsA3WJs71au
bgNxoLaC3aUIRGCqYqADIP0ZhtivmUuHNLzOBemHwusqjSS3WMpTwc5GmPZj6VWJTIH8IdfBUa7H
o5Yav4YgR3YqSo8hSDy9H32pRvTc5KmDmeJHXrRHYiwmkZGT22aNsdI0dvoiim+GMlPnDkqDN+9N
aCKH3J3tJEEZViEHqXZUadhOB+1NQiCqyqmv1JbLBuMlrFaS0d9FGaC5rc8drYH0ToWnstQ24RCk
dhYHftfJ+3TUtl2nEV+SbntxekvK/r6Yo18ucWz3Q/HMG2PPPPMj1sp3w/1hRsp2THT28sDVjNpu
wI4rIz5ibPkItMQLM/qcgvTYCN2bScXhIkAjz0XqQRcwJ827TE4+1SA6KhlQTFLmR0LPnSqTjlbF
tFgkp1KgzFyCZeoAGRPhPWv1HYwCa7IWPujU2KA2ARO0Dm0g7rQks9sl8XHXnpAYvuv99FEE0Vs+
vAKlaXyLRgDWKPD1cDrFZoJVWp0uRp/UWLWhF1Vray7KvoCQ5c3/Ir172wXzO1PP7GCe9SOTRM1+
ZJ80mm9NsWYKoULdpuExtg0Sa20h6HYhwHaopbe+wo7RyeIjiunBCw2m0Zq6SYrD1tYYvhvKuNXK
19Kszd95YyEGMZ7RwgweW1Ho6kZIEza5xIKScfYHt7wVt5Sp3Mmj8SVdOBfmq5y8hvOTgytxXRLo
iiKsioJdS3lVPkqe1Kcf8aBdRmPaT/ny00j6m5VlbySMrSrZJI/J+DSjBXIvfpcEw+aXQWaLAnkQ
gDNp3/pUQ0MZ8ycDuGP14i6tzedUTessBc+RNdRgxNw3ssvTxaikyCupLE8SJSN1QqGMAV27quZi
XdZw3JK5i9PgS0mx/UthgyCL6GV8m4AOY26TYEUTYyDYzYTSJQkvehf89JJ5Dq15LQeV12Qau+Dg
RRKqkoDKm84aj9PcHkuxOIHT+6LY2t0IKNuEPsW00NNhdEYASZ1rw+pgCptRERdH00c/W0SfjJCb
MSKmqpqDEhf/wlw36BNAXzawYkdA7gMVt2FSuQEhtKscxMNQSs9Ul1OgqdQd105jEQ4+Zujbxm3Q
0fqlqbu5RxNHuVEIc5/qNCrpwHM0uJOxeWoRMjGD7ZQ6PA7Jwmmc519z0f71wfJT9SyrXUNbEUIB
7DVqArIexuozYKZcZKF1mmk+dHN4i818rRbGxgzgrYvho+xY68ZEdISx2o+Qp1KM6IpqEEoB7RJ4
bdUuDDCNYRtd7cZG6IpK4yZhu11iIi2N+aCXAww1YbgTWfik6F47uXRjVQBEjE6jGXz36CtmsmSU
Qr1KynIsWjqys/8XGSJRWhkkWF3HU/JXi8zIQdRAMRkOLVhbvQ8Q5/UE8pA/pAxe0hN1hcJEL41/
fbt4+tDe0rn9ShuRBK6Q1mLTj4vQJ6XlkSzSDzUGJ6ADuhmZhuisFtXsqqqMtWFy0vjkq3JB0qHx
KiQGnkbVMsiXoM24LbqjVIJm5uW6K4OPiA6LUuye02uARBK5xXnsiqLV8UthBBRof9SmUw7kSKCa
JwSBM5qp3yrlpZJ6+uypcmN5HIa9QCJ63VROFZ5Nc36pHoYQPd58T4rBG5H10Y8D8n2GfVKzfdlu
52qr1LUnxJeyW1zGkZkMLmkQEL61fDKHOv6TOfMi2DmlPyrBj1Q+LI3vSfsqIcdj+hZ0oeRdJrkK
BKGtPtPgaAEXVIW5ySJlBXlA0xbwlyuaI+3sp0WzEHa+W91RD8Ev2B4mhdx25FeDIHsxEy1dXqs0
g2qG0y5R8FWS7mYZTWbTuDc46s3OpdUNOt/vjOvYejT0AYNzqEy9E7P0qPGwLpBktWZgG8pk190r
fOlP758V+J1KTL/xalTpH+Hrp0qfxtCuB0YeJfCm/poiYiuof+QQGrpVr/brTPon81nNhVehVAhJ
7MqlM/H0dhPeJzW0G41mRPW7IBJOWBRHqteJ1BACs23YVpIXu1Vl/DA04hAwVv9Y3Zcs8GeMP/or
Xiw5DQ3YDS+C0TJyVdI2F6BlaGBvxkfH98Pw2AD9xoGnjQiI+K2rId4zVFJkJmxM0KpByP3ghdsG
71n6EYJ55ennzDw66U9ViH2hpWxcDuwFQR9Vl6S2vI/VaVHfM9QHusUn+aly3AUFlPm8bdLRSWEi
tIJYF9rbYddT5aoQataMLF6/GtRISGqsmd4Ka0feNbH1FnKvX0sCzontV0lJJKhItH5aOp8sg0pS
mZ+OUioDisBidAgHxatC4RDy3lC4FPLD9/K5Fgd7ESfAT8nJ1T+lWZfDp6r90v8DD2J5sbkHtijk
b1350dNzYKxTyDsj5Rgfeoo8oSkMNAsUsBWjUza5v/THMVeZD2QvI/2Do4O4TNckR0YTPgTC0Lj2
7JgDRZ+BEj+16p9F+3iBDHWh8aM6RhrqR5R2Ye6b0xOOTV14wuq/Wf6dokc1UqO+fMwZ8HcPzBZt
C/mz6D+n8vDqSRGS91J6r8YX2nWMQM5j9UXFkaWdLzTHaI7YjDTkpJ+msMvogRvHlUYRqjkgVuJt
yoJjMaOdEnetukCUf3eIwWLBD0Z6540txeg0MbzXcemokQZKhErNNKjmiR2Vw3/uLlJ/sChHHtnw
WWRsEyaPVnNmehggAoWHqF0lE8Wzmubk400NnhKStbC8C3m4lk148CK32bQL473lUMqEy8BFIyTr
cGL0Fv8WSmut8WR2PyWDSiGh3tA2KMOBPv+p4a1p/4XonEoNDPs7KWirwtRmNXDv9SZoPg35LWMl
k4K9IPwinbaF7LOI90vuj9ZBVUnly4BMFYrXwlWS38Kc7QEPy3Qqx2fb36qmdSrw5zI9BMYza0VO
1W0qHsl4QLHoDOZoCxEAxc0yHUP9IQIM4PVE1j0kSmYXaDf7wMTaMbljeR5KmuqnfdyjsvxRARbC
/B7X3y/1YyaCPCArKYUnGfT0ZTI5K1yIcBoVZR/KI9Xe5+YiU90lZYM9orROwhuFnDDSDIStAGT2
XTRg5V8zDTRZ9q+FUK6LN7k7p1YF//YY+9SZgX5KYXDk6U646CqqJyczdkt8ChD7xsnK0t7E6NhL
vzoihkn+JS7UoUfdDqffDtPjsDxe+23MQ6jOqi21wrYqUchqfhA/izZF6x6grh2pdCnoi/4pha9o
QvW7UMglcCHygyPWzU8d4HeV/GnZnYhU5CA03BQZJOtdBB5RdzoI0qyDFy055OFD7FCqwZCYNLhC
uAbUuVR1ZvfpT1v8a2SmpyheZZTzTR25gnO67pZNQ0FF1/0o3fNFEVhEUotgzsnoh0rhKCkIE3Uy
V5GJ0/prlrdR8It0I44uiOCKIBL/JYhaIroO6kOTkx4/hQ5xtGLwZdDaPX5Nmb8UCNgNzinTdMcK
XLn5sqCdevVjFkpaWX8W/UnriREgLuX3NaCPMHWAK+KXuuNUWms9ED15UlZEdpN1y4D41UmUoBdX
ffolUeXelUhJjkZW+XGlbqg2WOkic21819TAk1TFzZN/grAJ049ufJNN/hviEhCgqkgqq4bjlD+0
ZqhruSUb2ljQE4XfTfBvCH/FiKdCRxdf3hJB36uRis5gKyYmLy6KUiTU7RzbstqhnNXtHAVLOKj0
QASOKX4aKeH6/MB1hlxy+GhR9BK+KI9rpZN8TYi9ajxZ1ruUGs7Cq7T0v50CXlT/Ccl1qb+n/Is2
H7tmAZrq31ijajpLIM3/qRZ5lGDjTEs5Czs+/UX5V0+iq0Qkk/N8DOVWnnd64NWQ+qlfk+RnLZPX
R8UKao0AwqPRwkdkvjqxeEQAKMg7CnVvVbssF7wgA3c2r6JyZ2NfiQac5NA78nw1pXe0wraxZOuO
gPMw7PyIzke5Pw50a72ONkHnJMIJkkbfvXGIp/fRIniTiB0KpYFWOW/yz2RavzjvWfouUZTJ7WHI
aOqrjt14LrlUI/LSIQIcEzoj1ga/zo+yyntZfHXGPqkfgvTX8hgbzVszbQsigFHnlNpXg1G36m5p
sucDfFUtEljM4ckCLw+525oqHO9pLrfttBO79xlY2spnKuX/0K0ZQsUUdl5a7ij9USR3XT/25k14
nb4NW8Y5NACROxHCGOkpbbNkSsHjUHTIjkYfq1h/UgwuYYcwUh5Ms7L7+aXTrKgxhEvRXo2V6BJL
xgL0TeJwkqpP03pPXxaD4r3ON0m3CaSPjmeRgcvWlMKu1XXB0RxgkNA0WyX8vYyqjcjir1z1+Fiq
e7XczxKCJA5S0BA53nP35QwPJZc5hXN2FV1GdV/xDSXwWwolfZB+KqRb2HT8MOgIxtu4oGaUaLNE
zdZsyVdzDbP1iH9bFXSv66YjwD0W5o5dj6jbrRK96+UuA1CZuGRHqF21XQnyoc6eVevX6OFikyrY
2lXZ36LornTw2JjyG7TK3WOoz1pTv5ew1+a0APSfBnXg2/UD/VO1aruSryPQQqhCBfuwOKuu+DOY
7BJ14Jf+YzCgjSFr5HJLTGkNENOweZqxthplgoH5sKFa7daA84O4J1hNa5c3oEFsKBw24r2sQV2T
s8rQV6VPzjQlXb8OMfOltmnXS2F6ZsG13VyF6Zl1MNf40Mb3VyjmvDA0WrCnExQSAuZGxxn1LkcZ
lqFDJxwkeMhMo2BJ7+wo+ouGv5L/IqNb3OSLFfep/n7J6+Yi8RT4lYgXJAj3kM0JEw7nBh6xLDoX
Jdr1RzN/wuGEgOhSy/I5UREg/MXzruaNncdg3/T6QU9kVOosBMsxFi+tyYcQNt5ANxnbaMNRIms0
xHnz9AN66agKB78h8TefEz0u8sILeU0CyZb49JLhjJowQUiivpXJWU5bBoezNt26/o16ezdJTkGZ
OKD+RfVRTF+Gfl7yjssDjURwrabIMRAD9vW5zh/R9K8TbiZNP7VfS4NXt+lOpEdMgxHK70J1L3WV
2NmnzFsUMo6nqLhwVCTGJWDdkCfmOwJ+YdKawR8VsItHarxPFTdS/T1Y+zDc0bJgWPekv8ErmwMq
MYvrfhfxtuqJO86MdoFdVBSmor6sEKo1E09RT/zEkHtG2Nupuh3bY6y8hfObzIqF20M/zXiYIx6X
hof4agnruQg9CQzFhMczKH9SO6xWvWNYl6E45sjCWLbb/J+ovcvLcTBDIjxNl9JHG1EYD2el3RPj
OzbPenDmVS+nbZXvp5ZfUoKqDFeG3PzJ+aVNL6oMyvmUyhTZdbiuBnQu46apr0PauDWAo9pAJ0wf
PTAsupxev8xm4/ChIN+8vD4AuWHKm1JXraxDOZ8sBR1hGvqdObmLRJBfeZeQa79eHzP5RlfuirFG
g+joWNF7Eri9WAGQTehCW1r8RgKFsQCgwBVP9Mushi6CavcD67cRHi2TKoWSmIosRPwmRqWOR+5c
Rt+Uea+SjBWdagoL59VOgaMLoq2BCbAAIBMQdUAHB4a4ilPRXeIJcUxsq4PsRejiQkv3Aopmx4gb
N11Q5zAxNjnfQXwJBWmdkytamOOqUlXOzw+aupyIgiKzXDeotV53cEpdXrfuOc+RpzYv4F7hy/V/
uXFRhbtGbPIw/GWkV1cx8xhYUM3AFhnffSivSuQUjM5aw2mZ3JthD4ynl5t+OU3jYQQppErSQjli
Esooqt6Eqjwcj/p8DvKjRJ0qNh9WS5J76YWTNB5oiNLqXqfvBVFWTfw712TKbSbwJ5E/d9l1Qr9T
MHjlkryjfmos1a00BTDQ90TkgukD6tFJfbZ6lE53MT4Z7Wc4Pxfj0UKTSDXKgpPcoltuXlpN6QU9
Jvw2wcYrjJ3pKbTeFuKm68klFuVfw5HczDpqF6S/cr+fdNOV5t3E02F2qt2gWMX65aJQWM1LYxdz
bRNH4WO7pwzvUQk/bf1ikEGE8hcpMjn8dBTX2WDyS4EKIFxxW6M9QpY/H5v8xQv/TGzXc4hpcu5w
pgVrXVaOsV4eS9Q7SWHagwnZr6H1KG3sEkV4lpHN9dJwaJjqVZW7JiAqW2DWJlFgrJ5ZKdkxcRIk
wi8fupFShYl7ENK+AOClzm4rFcEaOtMJqeluTGROnZvWOEmkHRWgCGX/8EUOyToLEKXy/kuzgGUK
fSuVg8Gr2Vt6b7WNjsqrzk0ENrpdM4Ga6a8Z/ejR29RZHltzCxJokbEIaLCPMy9jbCzHC7VOKzr3
jlrw2c3JJkNlNlP8XS7WqqCjfgpd/B/23LuC8DHlm1I6cbqDWhGJs0viGz9WJn2YsEH1ZNkTReWW
9ZUptygGckugstUPPadyYzmCn0L61ywTDWIm9FPQX1r1blZ7PFiDZaCzuWUi9FBvnsZoXjXqvhW+
xqUCpXmEDB09taAGNJeMf1cZd9YS2kZA3Xrj09HqVk22LRLyxEm9MFR0OS36cITwcxIzzLqLdsMP
OaQGCAqPKnyOjLIgJdvXIh4977E1YXpCNIuTEs8baoiofbPyj8GEAMguw9xRoNhdO14qs0xOeVBd
LODQfL72BEARHeLOUH4i4vP+FiNUqfk9JsJpFreVEdnKpPlZ8KUDSfUL6yeqCBXXrCbhEsDB2Elr
XHD266AUOA/EiF31nb04XR4NTV2dsArKajNbAy6iwQ6DR8EPqDO81fVPV32gMcizu8aNo2CfkOaf
hMM1Y/sb6EufsBkp46YIjqFEvHyVHruYJ4cTJu/PeGEAJOCTa2ghjaNtXBk1GfC3SaWOs9ukFGWG
e0k8RPGjSVqAW39+1cfDwv+20xejpLpspfppiX6vBlsg03PFd9nNb7q80RXaNrTd+NoqGAvkC7Ws
jghDlYSmK/Rf4zjzl7wZL9vxkjgZeEz8yDIwItbFnhc5nMervPxFaLNpDh8RV8Mqov6QN6OIDoUb
v0OO35iyy8BGbvyIRsxUncC8BCPP/ohyW3dKJT0pzE/deBRE+Z4KlR1U8jpX3ukI4A/LV1GBjCz4
tKxLxVqQMWoK1UkeLRumEyPcVS+uRXmPOpZWj6+im8DqPDwzStMEdUMd5a6AmnKU41XFFx2nw9Li
SmCDHUvgOaDAl8nS+lcZF6PYGDPnA61kofKsOTZoklgtsx/P1xYHiCjJ3tL+BqbgQRvX840Zsgx/
I51f0bQuidpIQOea6UfAsaITQN1Km6nwKWZ2adsAh/oxuSfD9uflg28gbYKST1g9xRA7EDYjhkat
+JWawMc0mqNTwtqAH+knqb50RroU10zU9a7RX62cZwiPnmD9LuNFjK6SYLqNXjrt1NtacwoI9je1
8S0t0VRQ6KFEdKVhwiwAxvtdbFK4zpAQcJRApWObQznb5bZRYaO/d+SL11WEIe+wgNoUxmdOhSvZ
DE41ksRM1lmQV+4SXAo+ACtDNyZVHF8vYJbeCmwkYf6TpwAI4TcnL2oHBOvjd16jXxBRCZvlCjzl
AVDiCSiFRYPZCF0EHQYx+gUlLz1qUFch8XBobdSWfulsEwgVbod3BGx+R4UPjjiijWz0+DkG/qpF
qoDzDGG4Mc3e0otHs8cttOwZZ70p+lCyg572HsYEv2f+aYzJM8x9OOxn/jUtqZyof47ajqgZzLB7
Kb+YFFajO0nE0J3iZFMnH7XxWwOb0Ifo5xMd9csl5K7uza9o/uHZKY2vKms/Oh2bnbb8tsrCtV3a
1MTaBhDtApIELp0tG5TrTot53KrZMrG3P0mlddLhXA1ns32GTGllYaIiG/Cn6wzlEIoE34SPKtzJ
qIIy0GEjtlbi+K9C66KRg0T2cHcDD26yu2I+payAR1HcGEuXzlPRxNsgeBmbeNKNxygfpkpwdFaY
MMdTAlOQMXUk/tJ+9pLuVHOIuGyXvpyBBhViQejkJu8ckvMXhSpQBpIaC4K2xdXJPC1MvK7DZ9F8
BADUSvuyeI+rOtguc+osuCURt37CHq1akS0bg5Ii1Z4CSsoBiw/Djrpr0XuqanixFLsD1L6gLdeO
g8TsIMlNlc6pW8Gh2WkMLB2WP/xCVd+iacROpDDGY3Wznild6mr/XHjp8+om9hAIkeX0MmS6wKsP
cmaGkNabVvilKQEcDSCgoRZ4/lVyWDdej1jNnaiptzicWSUljPbmb2z+lCKWJra1BGufDAOqqF/U
KDhaywJGLG3clrjW1uRsM5z/mHiMqAX3Cu0x45UZZ8yKHxbPrNJ6zXLVzCOLmYpiYdx08lVSt7Fq
7mUT917drDWS/sTuphXrftoU/QWUCQLQYpARy93MVaJGHbmzjyKIma+fffwTByedT8tS2m2cVc6I
QSTVAGxixvzeHnE9x7p4hQD3JTnwDIomNTRvTVI4BIY4YZdsBcZUCc9sZAZObw5eiH3DDAzOLUwo
uN077OZUNQKNqLwTdIrEq0QaV602cCdwz2flTZSQK6FRzbUSiEc50vG4CvXmmvXUJQD/B1ruady6
SPbcOoBLpggjmxIBE2FzDnPSfBqNixuAWmtXc9WiHsKmaXhB+U0xKVBu/xYoD60CYRRx6PABd5Ps
DGpni7VIjUW/07J/ajY5OcC/VH5S02ybQG89kOyibGWRTIGZ6hP5bjH6hNHomsL3GFBAkbco1JeT
RkLd0om7hmbxXsW2xssXibqnT1xoHUgK+YhKB8M0GJsgjWy5BGXTsLZDdW+iQVorfB91gbxswLaI
8aikvzQJ/pqAeJ9EdjRNc+Vixv2traMw3lWYrBaMp63FcziZRNAkqLqRh0KrzGl0UCXhbdIUVwGW
orXcl6POb3T9TRVLHFaWQ4KHleBUJhKhGOvffAgOhaH6Cxq7V/fqEKKixCBdZdktkAV3YezCV7h8
D22ruGaKg6cyJpARa7FRL9hxJHs655/SawSn/CUZOIdqVv6g/7XxRxuOb6ERPhrpNculxlVswg8J
NCic0LHE9yhgiGriw1IVbtiChAfGR5JV/+rZxEcSz1stqm9wcH6X7+XiUQrzPpolRAdNvI8iWJuh
mvhSX5Ttrqi2j8d2j9fpn1zD5JhK+VnGdwiXupi3bfLUm/CsGaCuaQBPV90qsPw5y9EdNuuc8VOw
1pLoV9JHjhA64tps2isb1ZBTADFiq89uOjZv3hEacS1Qd4ZG+doSFyENO4k0lKzDH54u7aUu1NUM
NpVinhU79yXGVnKPZuZl/jabaxdvZn0MXsfQu9auEWWW1m2U6GVH2/QxM3WrmhvQKCD2fsWNJLzc
W8DAeiJRnJOBT1+aiD8dzMBCD1Gy4Ol8+WQmZ73pdjSS2lMKLWgsXseZhoW1WRSv5Ym2yumGexG3
+/FFG5sIF2bOX/GiRNU6M99i7RoB2/XyXhzDzwgyqB7bf1Uv/KgCmrxxnyKf1FzicClCL9/qSiIR
MPirZAx6nM3JdMKPcqqhgcWFivF13p9MhKIYY8puN2rPpEUKnZZU5f5JsA7WiB84WXNd4C6MU8Sz
x8gyzwmqXC4qqViHodeJJiIh5V9f/SjNp5J9xvVHjM1NF1bJq3R6IN6m2xpJ7o0Gg2GinWNBeYxE
sCzQOhSyIfgeFEJkzmNzY3/knIRJ87Eyzum2TC+K+lOpEo6Rc6hz8ctupvvTDGih534SH8QsdUJp
L88fQil4ElKeBUtXkWDxx9nF5K33vxJVXlUTbcUhO8Q6Nj9jAGbRMRzP4ZcUhbwxrYEZZUB5ha+v
u2TzoSlpoz/2JWLqEy3E4rgOSLIRQHiUUHTJnZHxa1O0wzgCbdHuwGIK5STzNKVVh0ss30TwIXla
PgRcMJj/wPT7TUx0wCrPsr8gpq/eyoSboKJpxxOlaXdtmAs7io0zfy/PcMIW/hSDCedjyx6qOfLg
T9Mm45/I0xpQ+6MrF6eBMI/EvRxhshKC+NQAvZrLKSWoQ3w5D7upP+ONedk5MOpEqZdVLz0HDdAi
Wur4UnD/RLErm39Nh4YTSeCbBrcEnVnWZA0dag2sqYoxk2R22V1yfkDKBbY4Vi7thK9Y8KvgJOuH
osycdvzXNexW2uyVhozQtdw0zbQWs9ZJq1PF/aRnfhH4vbBJ0ktKQ+MYP1TtM29zuxA/W+vXNEeD
XxoC9a7TeVyXN4naLFXonKZCpGL2otuVvImptpXLANXbQUPXOJToRZRDV7JR8+XDn3i+4b3Lhr8W
CmBAI2Kh+883tbEfpw+qOQxPkAihCGKvGSJvsSB3dx297iUe7yh45FqbngrTchIrdud+Xwxu1kgG
MrQQbHAvCbsBZ36rMXo1xjfV047Z5E4GPSeUp1Q9VKXoRgwOZo0HDgInwyqAUM3k/812FV4AbxCL
0OxSOLPeA+VKrEFd6M+hLzXty+f/DOJ8zQjnBQWhZRjCWFNo9CZkaLSHqHC1KN6kpggZs9fabQj+
DIVeV67BOG/gjMVlAVUSvoJmjTddf5f7mKyk46zSPhT/lQOVt4yvc45kJVdmryJfYsbAEqpcWcMP
vpkMiQobj9WBKZOsQMWZLm6jhVutonOsr0hvt8YOMXwkrM1ycdPsT4EVQ6oMOUfvbXcyeGLZ9ty+
HteVYUH+RzbSaqAUAMKmOFiTAKU/ohqj7SifvEr+i7VNLtTrCe7KoPpCFUF/WavmSHQS/aug6dyK
scdPRH7EIQrfjVkkHCm5cKlgURX2YsptRGIWWLJZpHKCBBHOqCedt1aCMhq1w8K6nZGgNda+1Hdn
mmGc2kIjhKwzI6ykQbOv4COC6Vm16Imy0ZNf73gJPU8fWu0GdLMNHD5mdmxwrMUv4c/wWLTL0F1E
garedGtI0Bto8ZIJfzonYKMe+ASKdPHI0Vy1SfAWSJWjordWJdkRsXKUYsx5tKBpK1YZNn2uQnV+
pClrCPcedGWNO4ssId80PiWKxw18NZjhB73avEB+5bUlYSPsBacvXmY+YoMgbkUh9ZKKT7QEwOry
8pN+TCerv5LZEfp7kvmD+mUOCRId6zcSPnIjwAJMAEkE75dxnZL2VNQJeQVojEhFkMLvPt1kAt1t
4vM/js5juXFkiaJfhIiCLWArek9REkVpg5BpwXtb+Po5mIXivZie6W5RQFXmzXtPwuxK635h8Nhj
1AxWPC6KOiwNF6G9MdS9cYZ15u6oVPxpZRr0d6TZaChaKE+bhryY2V+9jDuaYlFFr557iysc6/Mi
nsH+9DuCcp1Aa1cvfTJP/wcSKxEfu2ZpV02x8RhHkmWiXuZfbDTZo00tDGrXWku/JZEn0/U3US6X
SbyqrB05UX2wlxYlh2p1sFLBI3bkg7O0TvYwOyJ73cQ/AQOquHzIaufQGzf+KjFudUDVIj/Bid0r
IcdFG3/b1YqZf9MMV7uaOuJyyWqaAIb5ep9SWjMZM3SK7HKggZBZBUVRVZxeeUHXlQlzGRbYUiRW
2ohcyBNrl65F1//Gwry0tBJTyyi9dOFeIf4N1Vsd8NfgBG7VVkxciV6rGExxCOLYx8ANvCg9mOJi
NbDbjP5Usk0Y9kR7GWmi4ul5qngk7BeRX7XqWLYbPfpQXrUx9JtVzDq4D0j0rdCp9AR7LTDokPaU
433KPtpx17Bd3kgprke8TTg9AEh81C311XAs6+086FHYioiKoKTWUN7bokgvJSNTjjSm9wysglbk
p6TBCaPeHfBKZbtv2nQtSC2Yitcj9N2VMqLHJJxFOdHEdaW+6tP8oxk+G+HASgA9uvTpTLtopkzH
t7D8DLOt1+1lGB0bnAsTtOMWmM1+JPkHwsymq069cmNHl0qQLIqWdkaWNl4yUvERBXU9+5mw6jPp
zNfkpv4msqQ+NnihmS89FTs3xrwvb5NlzqZNmpcw+bM8tg3lLV2T3fiP0FlH+VZ32x850g0OXbAj
D7FQhbYrmNwZWf3TeNrONeAtWd+ibRZVT6QSH4/0dp3xYngfWv9ZMqyuzm5A3hsgXnWuAqKoWB8n
8Va6dxwTABnaBfGGTRYfcm+riNr6bGmGwIXmIEgGp0l96ukmnHwh0NYBKAyaRcVz0ogHcdVaDhaP
aDVU0dnqzw2lwNSey3DTpu8kq6hRd6I9d2mGeWy4d+631G84OTc60zoU56Q4VtEJfZX52gnl1UWl
N9SL5W89fzsa8UbmWx8bX4HNvGmuiX7tjbckW4f9c5KY18w4KCYCxb42280on6tu/slT6tiE9obs
YpvWsqXq5rZbVqG2Lh21Icu9U2oiVzle6qHaBXgVymoiXgd1iK8JxU7PJ/yZ1jZLWB/rk9GVXRbt
NTe+EPlwur0FV8F33lS0H7HOdeFBSWTkHfwmG6kzDHaqcpZ+JU6R+a8P6Rs46Ii01JC/eGEGtYj4
4giTXHIOXyGvYYlOIXQWDBJQE92dd1pH1OKltNuH0n5rPlmR2nvT7+nJDo5xZJGrovMJk2sTapdG
c16q5hCGFy/9ouNJtLfOOVYtaBJzG2tbOyJdPDP6iL3lRv3UBQEN3MFgNNmPO9fhRKzjddQ+CDcs
ABqBe0rXLKdbKu9gZCTeudoT2bE69D2wMKApfVO3FxM2SzFXKzvyzK3ajfi4WPGyIN4gsmeWTOj5
q0X8AEHfKf8SfIroQV33UVQfeU54y4RxdOS0xDljQEL4TthH3/Jp/lQRvvhvf/pICbtzDC1Kr71p
HqOy3F1hRV4XNgVehG9wuhkR2V0n/7RH0vwN0Voqw03l+sS7jATbRMHfR/N3qeW+IUC8ERRbNAAc
xhp2SsmWRhvfQDVU2GokoUUSFwDUNkRpqC/oDiqPXk1SZdUakb2M62ho3OOcXfXFvqj4xqGxcfcS
dQcLUi41DW+us2GoZSfZl21hiARRdOk7wgOVY/MTiN/L5MUDqyIS4vC7uhm5YKaFipjBDR9evXWD
X33CWDD9hOqSGRxez446sjOnwVoh3C9ncJ8qgu/hLCS5b/Rso7szsueO4EhbbI1odgVQnTjAANE7
RqBFFDPrhrZsqPeJ9SA8t4oqFN1fuz1OAac+Lr6Gq8Qhjsr9F7L71T7krPbk0dDvfrX25a0HDWUy
1/ffdGQemyHWIOYUEmOOZvrtu/1YsBY2RSYbFgFusLQ+RareaImHFf3m++9hML3YMZVBq18E4fu2
zyG83DQjXrqBB5+Al0FdZ7tFm3Qsjx1CuAUDkvB3ptaO+vWsr9Q/YeXDUaPzSfSSLMWlxLNTsASU
WTaiK6nIJzknOmmGSeyiM5Wo2/0qCb57hBFzSmjsaopO8FATUQX/GBrRKpf31tL2RnuwC3H0sGq2
uBqnbavt2mw3iYeDnzOjBE1Pg58tA4PpLDe066xi45A2NTH/W+eNp65gpsovFm14yEjPR9F6qF5L
i4nsT1wSNfSWpHghQFXOE2VRrv3F/bGc2NEs5Ldrn3oHzJS5DpFayEsxqngpPIzdNMskUDqvwfmo
9lrwsGPzqXc+PKz5IaZjLQ1ePQh8pX4Zyb2zjFh5kMns4hYipAaDRUj+I6EH6igMmbgMQF0i6Aj4
fUzv6KfnntNzEsTGmNqHZL6MO+tM1wPzMoeJSUSidKK5ytr82BQMkEpSheaqBlHYOm9odlz8kilL
Tq6fX0uckxiP03SQ8Hi1dW+9hKTm811Aq0UiiJhKydl4bxG0DWo35juw2ReZfKQG+AvQKG36JaNf
Oz16RGG500W3q6OD4YoFqtEiw7UVS/1USW5+DqXIkwjd/KUb5uMmk5iWD5PqAJ/ZxJzM+SdaH0/L
3oQQbJsHj7E3gcCaaWNn/eBoWunYi0JdrGr122u/hnnINXLCRM+t69DeiuEEjEiP7339K6dHQKw7
R9fovauLVufjoMfQGWtnXXKmdkflY2+wYD4Ro3ftXVqLRSUPBBtWSUIUISjBBDRrKDrLduqPth0u
bFTFYeSWT5ZGexYFUeYACySwPJ/Bh9ltHHJXOYRagKjCXZUOpTK9TKQRl2rWgUtKsSJ4q/0o86sZ
PuIU6ZXJgCXfi//zzvmyR98KC+icLopV/TIaJFkdbAc/mXgvnYZR1SVWOGtgRsB+CJL6yaDLbe8a
N2feLwsjWprqrfMPZfHPJuzpXUr1NvAB8GrpUY33JF/YPjOAaG371CHNeyqqXcGTEodcNnjf0unT
JCkT8zApA0Dm79RPa9+EMrRp+WbtseaH/qPJS0n1LoFuQaYYAT0XlPLIJ8Futud6nYszTJttuk7C
eueWmCBQNeEu4+rUlsj4YuuaEyGVnxyjjq2fDBA90rimtUnwh+c2ZZrww3u5oMNHxadzrUvuemaC
5YaMuI/W6HF2KI7WuvhzFHjaSS08xvywz/hG7vDBqQfQQdFcJFPtqi6WDutxld5vbBzmprPJU4Q0
6zHYz0b0ppqXqcXW8a/rvwu+EwPz/JBM/3rrHnQPuH6rmi6woPrAq0ml9TTwV2joO10qroiijVlU
mF4JOPUes0QctUX51jB31ZnJNVgPPMCJUFoBaxIQViVGKjxI2McyFNy6J3icLzX0AIb2jv5vBjaz
b28FENLWX7pq3/cHdr3iyNi6TGZ7bAwjiDzfohghIWDif9CbNw0gZMsQ2UhfXSNAq6AaKrdFtNOD
QxR9oAuEGM9M8V4zzSvg/ORlsmjMFGhCyATaWnt1/hnJ/rm1u4tmepseNir4WAgPhAbOslzV85r0
cj3gzJD6h1MEzH9wthDIwPxnhmRV9b3ycWt771qOBlH60M4m8vX9d0UJbI9/QTO8ONEqGm8D+q2H
hqS8h0mmqoFf7Tv/Bvdi6TtnwEgsf7XMYJ6F5y9Q3x2pg6GVjFTt10kMDFEnwtcDze2vP1/O87e+
DepzjeXBtdoP2eFdgzqF131rV3Jdj3JnsCMb1uQ/C1h46w8boQn4OdoxzDhqrbDRl60Fq0JrTsYo
dmXr7QLh80Zpu84RN5RqiFhgE6J9I7dpvPLY/gZJIfsc9JALKyxeR5GStPKRN/jDilPO3dR07UZA
vKK1SqpH4V1hQNCZLkTJPEkYQJyZLQwO5CoWwuTmomaX84DXLI4wYKcQB0OK5cp8F/GPXV6kvJcV
6lMTNybQ7vZa9FjI87h+9CmzpumlMrE+Vif2kR69utkMHm4TlHbC22gsp0E/IX0cIzyyXv/LlI8z
GUNuQCSFB913sP+kpsfCYYYOcXWjkj34TrDXQoSM2I+POkk9UA4AnceIB74prgR4j3Kq/imi4wLG
QVJRKdC0ifys1VcvHb+l9MArooeLL54UMg7WKtQySkmFPRrvaifR9MtdRbduRDkg77U+8Gi36wE5
2ag55qJz3SGivpjh60QF4N2UTge7BGHmtCc7ewvnTzzE2Gp+mkS6Up2bxOIeoVTjSGqW6RhBfqWe
M0S7M7k/+FaamxYk2Giq0+Dccpqq1lt6NMcO0xIg44g98bEiohq89ck+rneWVy+H+BiE/Uc1I2cM
SA7fenDKCH6yqQIHBZq2y9NvrKrp6tNfZ2SFzAhaouvxSXXBXQjizKkmnoTmW+AuEp6ZAnZP/ZcY
7SLzzD317zZ0tqVTbQYMYQ2QTKHjSnAkrZ56mqlGLMdYRtkxqh8O1ACLNEpgVrg85QJOBY7b0isw
o2BvkL722fTRWSE0eh7mIbGzo/RAXvdsB8ORRPHRJOI3JAyETHtRIkR2DPKYXaF9K+q6a5VwIUNj
zFc9ww2ITHb9GyBOjo21dkrQVAWeSkz9gx39lih/PsQ+S/9zs3iHdLDkflFgxfUQtglonZzoBC5w
as1VIsjOo9vP1V800VjLs10sWsoWexc2QNqWJgnCoY/3KCx+dxvU1hQZIDHMs5W5yTVOL+TWOcBk
ULaR4ej54k1N8dgk85fGH005hQU3qzBoJ09uiUqd/pZUzGLOPXXP1qTvopTVRUT4sXlHwE7M6GDB
j6rRqMn2fWKHfRIeyNtiayYGNViKeT9EBUN1xL+m2fgVSEvN8fnRZZYyMShX/IuZ/mpZcwx0KQkX
+oa7EKPEhc7ftvwskEJqBqomSCobuFsV7Z0KINZ4r1iZULuvI4BzRiKKv+WYnJF5lyg1nX5KiZmO
UXIoan3hTnCacIYEpzT8N/uQpwIW0k2j1oyIgZLDK4N1OOERGFddvy+s56H7S3lGZXlmbjPyXTQk
wpCn7Y6bE2ZRnhinth4wZQ/I5esxW7fmDySCJ9UedG3v8maXY7WwQZBUCTF25PMErFiYw2jmqyyY
bNRXk2FC+NLKkxFQtVQ3LUOUG2CGAopnqG31y3EmlytQDtHak19RdiLYSTSu17dWcR19RrA3ya2i
HL774DaEgEEbQMK/IvtOubRsVFgY/QpMVAitrWSqcRY5sYH+MMBnp5gasAPm3WYimhTHKZm8cwAO
zar/TR3gkrDbNOnB0PduQRx9Fm+zjQfn3PDeTNToIYF8us/FIfJPIyBQ3LndaiRV6TF46qqVKOoF
C8OWcfhi2MZB5J9cf9RIMeJbmZtEG9VT47ZrSxI/o/jwxueqwayHh7tigioqQqtM7/GfdxDiBRYo
Spju0SavHhA/h5G4gRHOhokE52FhT9kqGaPVLJBw94rsq6tPxSyKNTsLWTP91m34MfdhvDtzrOrP
m04eQrDHaCAoN17wbDeHNtixAbPvr31yxSfVGauhfI3xlBnErmTzjWvwKbepunKuMp+1htmpMQF7
Q0zQdnm+atqbh/mxwnfuXfqWu/GBDL6Qw7h2CFsOpb4dO3V0molGl5Ua04D3wN1n5SXNsaCdWutk
YOeaylOJj7AJL860SfSjDmErXw6zfZcqrGCw4BbmTpPEGTxzOdm8yzGQGIwJLHGGfsm+wnXYHBQk
9+LuRtcUoIoX/ObeJxsqlmkpNh7ff3538mSp9UezD06V2lbOa4nhSKHnZhOeysD9sOsXpxnOJe9J
VILpa/NHa96r6nV0jINX5NfYHw/KogfKGPAl1KLS/NPTd0PIT1xYvAnWVk7GRuhiM4z9AWQmj+qI
Th+rbtuo8S+nL0lx9msYF/R6yeRaLACeECsKSrijpLM5f+AB5hkeCWyWIC9Vri9qPGdDzYjL/akU
m2PUgAds32RABNx35X8o56vzqK5B1tUM3PyDPaRn2KeB9ev739Ncg8lvz3+ze0RE42LV8maUW9O/
ULP99tMmZDpSkjXui88h+fNmP5vH3fEIAUfNuEt/F0Mdsm8jhOQueA5h0QWPkbPNwa3QWZd41mEw
dk3tEa8lsTS3OSS6uY/Nv7wPrkNFpCFajTH/dRwfeyd8Uch4AZECjeZI1ai2nwGs10ap1ZRcjGIP
LNJzyAndZbaImPL2mzD68XAS53/WqDYZJDLqwEvaxeeo4oHAtyTs8Woo49xzI7oCmqpkOJgFK1b9
Ug78ZM01y6JtjGPfDBnkw8kfrbObhlSQYMDFdQhritJ4FbZ4Gu94ptfFJI9R9id60NS5AV/sxzX4
HsqJ1DGe9/DuW6+t9eP7+tYgtW568SpFwZ1RxiF4AbIlSb6pmXlNWPpdwMUBrOaM2lojVWYVydIz
DzO8NIcS4fZAPdYmKdr8hlxU1AerfG4YXPI7MLpig0G/CqxrEz9n5cnyDpDqmGbJ6JSkK6e+2A6a
1znD2TLs0wguPWGL3YzN9PAxnHVz/iW/3psOdfayRt+QjF4djeQoO458CZ0caaLOz4RHHAQKIXx6
vGDYTMrlqsGwlczuKpNPDVQZ4jC+BQHXzfP/QCIG1NhUYVWk/w6ocoXrQe/skE4FNvx0JL85AMcc
Z0CmjdOhChkFdCzUWExKgFgs9XUSNdh2Vf8cFYibrcG0Kyov9iAghTfNE4sMuZRQCUJLfNnttHfb
4CwtNH/cbtwIGclapsK+NixGM/eIste4dgoxNytfGgSgnE6g49DCV3jjfxeJ7t3GxCd6NG5thk5G
lq2NPFFbK8/jQzQNYINjqALBk1NAyo3i4GgQVyBkt1JKixaTA8kmizi79QGjWwGWJWSQ1nmafAsH
V2183Y5+CgCImh1s7SD1CRxFATM8tdM7dPYs2YrC2wbkXc1Mx11LxC4eBgSpqeM/zjdurMZt5Rmo
wwHsLb/1jmACKioN70Ryr10ZHszBhmeswOfJDqYjJoluo2OphZ6BtcCD3JXBcJhlXo9+q8OyXme0
fAYNflelLsh58yJL7Go9J1JbcO4LxRw6MIm9YVW9ZnOqzB1hBdkou8yXl64xe+sZw4jx5nCTBjPK
wvI/bNmBUZc1PnZc3IHpHDyL858cYl3QaLpsb39izRaFOMs09JxVd3blz1mKqYB1YqDkdXHzjldy
MzT+NpHOCu46gww60oHwtOXpqKxB9V07RscsbFIGn3LU7K20zU+pModLMKqDNcQA4519luTkBbsX
g0CN1qmVXztXe7C7t7olg2HmFYb2MWdAtDDMwhy2rp0zFgmcwNYXXuygbVEviF1BuyCIylXOsLNy
5V8DRR8y2yS5fZIhxEEcOrmOjK/z+2U25B2Xcr+paggwbNf56JS1K+s7I5inUlB5OkH6sJS9EoOz
0vLpFufnxoT8yZjbMP7GkfRRae065awtbuqQEYSobqq5jhbe0yFZVNp8AzrfBnWwnmfHlkYYrz8T
xWod+x3+XeAvYrp4ibH01F8C/2KINf0cs6HmNBakCj0WRSjbeE8AjYDOwYxsrGu+BP8/5p+N/FrI
TqFh/pcJKwg0kDj+C1WX5Zx3pvvaOSGt5zDFknLMe2/15htEIgiRETKFpqBFWC0TPj02u7VWp0tD
U4JinEw1Cs+TPQekmrxe9pW9QECL2mPTbIX2gERNsNR1NpN5jbA5k+1wTnYTEbCdGEsYfOq/U5dt
epIzsfY9+P9kfHbFsGiYlI6c36X6VRitpfyIcgx2KU353HyspZUSujrpOuNWjCvK/J4bHXvosQzR
EWGXSnCEC/GH0mDXRx8pPoJKEWKFK12LAU8FgIgQR/qZmC+tfWUKtIn8/Llkw1Nb4Hsm94e3led9
TZJlXzQ/In9LptsUnrqEuafTo55jM9IIPjQpOJRpERT9QnTBpqlOZIq+/PzQF/QZtb7NYtzXZZT9
RrivU55P4UP4bh4ls7c8eJjJa2YZ+D4ilyfD3dotZDDD3MVjfWzhPuKDKfsv6X3Vw66xf0r7p2Bs
mWNWx86uDdUm5B7GMlanFrd4iBtDLMguLgdH7iM88SVOYSP4tbKcTU4QMtH1R0V+E2e6UK8sIkAu
pXr0gTSNrxH/cR9SJaDh1ck99l8tmdKgW9intVPetfcyDf8IsNKhBa95NZS4WNHZKh+TqQnXpSVz
qZgzzbG3gngqEMOIHKNt0KAgK43pbeLn6kJ/92Aatv27pnE2JWLnilMZF6uKvKeml0Sobet7AoPD
9o+VglbQZn8UYQAhmaxaC794wS/4lKG+9vZlIJPo42Vht4CBgmzP8ZUUohu2rGVT2V/s+eoWOVJi
yvqmlodmbE42JzyLT+4hKo9BwxbGjvfhVB3bpA5l/29KBWeTIg0HNEdXm7LYSQwQA653q29JFbSr
jCKXI3KToqEalCAePjRki3kJwq0T2iaR+jEJ4WXl7rLQsJy36OxsgM4XhAgXpFMWabBu/Pe+Laql
ZStSTEQXIMhRvk/A2WlhHfUso5q6w0t/Rwx1VvVr6gC3ZrvhfX4zeu3WEWxhPT1yQYfEfmdOGyIg
hEazzIW97HUSHSHeyIQ3jsEGshJBOrOIvvIerwXebtgobiMY+pZ9jMTf5Nje8FFrre4Sbc2JEPEb
67X1YnpU8LF6DWZLZw0QWla4RGoZsmeKvG2HkBGwHoYRRQjy0zcwRRDeqIBoRYCcbdzPvUMV3bvo
+94uVNadtWRbN9NY6lS/ZEF2isJ8XwfaYdCR0of6GrfWa+nmpGfIty+Iv44rnjgCYCUWQW4P4qsS
PngGZsHcFnaMRh/svbjtFhJz7cEne8KmAoz2y4Y8/1eHz5iIZeEc3bYa942BDpoNYIgT68nAglCU
+VsjpvsAuKwIgcHrUO4wu+zGadiZNaYAPUJH7tLwUjH9cSTgFR09ZTC/atlvzFEg4YfNRAag6xAz
50zflNAJ9cBAXWgQYFD3TpbjH2noUKZ3LdQPzuxO6xCx+Zb0mFyEwZYIDUu2im1GUxlCJDqXxxWV
pdk+LuX7oPx/WQ43Q6stHFMoAh3rVkDV+FbQoYjl3w4rLDz2mgScTWOafTstxEWzIK/jcmilpOrF
CJKv7zUARpbxBLNqU3vWW6qY9pUJyGyrZuKKqcKs504uZ+tc4wK1TPVO7iddc1ZRq6oTmcpuyWaT
b6MZV1YRvtaWfengvGYpqP2hGaPbEGjeKUh842FkjFBZIFAutCBmYdBUkPJlR1/nMgGwwGjthipE
q4a2BAB0kWsZfuWyehn6kQpRWVslzR0rMHeZh/zR5wjtkWxR4z0/fx2nhseV+qf6x59PiiAvJ20D
UeI41eM9LB38AeB1c/EZ1gPMGG1f2wwwyNt+yImktI3ns84wi8Tms6bqnd8+gEU+iU6u9OgzhmJj
gxwsR8wv6RNkdqmS09ApuinC7SmpRqZLA3VNaK+r7OATpS30aes4/MUOtvQwX/PTlWQCb9gHx+EI
/XaVKnz8jGM9tmbE1q2If9vhuUg2oGJD9zt3YdVzaPjbzN/kCfiv+mLoP6JEqAvtVave8g6jYkhw
cshWPUVD2bTHOvWPg2ByAdMkilyyue+9LbZVwdU5zlU5KyS1bVK/Yvh/6uYNhtO5dQhqXDt1x7S6
0Mt/Ix8zpRUueG5j3eM4ebA7EyMpoI6L1x94Y9ddcJx49VizlQVbK+UHW70U+BFYor7UEKOiYCvT
99F6TzOqrH2JThkNz1n4JQnj4BNIm3uV13urA7djP4c6p+6a4oPdIX12nHWUFI3bxHdeZ//mRM38
kvtMBQX+GS3yljPhBbWraFhlokh6uAfDk+h8OabGbJW5cg9zj9f10ngO1BdtL92UdXf1Z9jd/fqa
MlO1MPj6vnOowVULJnllVF7Bh51av6HPUQwXjORnksXZSNyftDM+DSr7KNG2g299UpiBLY+yD1iR
47JPWD3qAR1FW9vbkX4Wvv3Pimhh0Fufcid7BEYBYwzwf2WNTOeJI5muoCbGtcLYW25IEoKz6lOM
FzrmYNC8+WgyVWXbTmq8jJPsFjghMFbkAyufiWhvlJ3R46ruKklIFmm9S73hJv0e1Hf7Ng00jkPx
KB19Jcfx6vWYwWvWU/AusckGDYp5Q7HrozZEcyczVDcZLjsQEdagM6cvi7ee9SboUzQpGo1rG1N0
69jXuRbLHoqAXz00gcskK9+DGSmeBeMDPs3ezz1kxxm3CueShB76GYA6ep6keUuM6iRCsr0ZH7Ob
BviRNe9aS22daXzmY7VOguDi6jB4O3+nYfXGHNAR9+t3ARv4YqxdoKtxoQFEhVNUx+Ued8m2CUHI
ZOwMZy7zlABijuMYQ5NF6AXqf2xf6mpeJOZsxohBaTw+/Ar64uh88TPsEfcwKCX6SdjlKdbjtcYK
mtbS3zi9uWVDyUS12cR+D0IOvZgbc+Fp1m8TINRB0YeDuTPYyxoifao0OWu5v27qCApSmW+tsnxp
zeqo5WCNwNUpqaHwEGvyjPLoTNm7HNpl0wLQDyBnVuUiCxuqCgF0IDn1Qf1XRoJVrMNWpdCcCZ8f
1TRuSthHGao6zE5mVfoOmt62hEI9BLigyax9dHqlNhxGLqHkiAUdxbVuupsripNkOyC9Bk4ava2W
tl68atjOe5MfT9OsdN3eWVG1joZ0Jsj/c61kV3Dnw8s8h6xO9QyxCyGU2k68jDT33A31jyWzs09Q
Q/OCK/kZHFfYG2UMcZPBa8ehx4aYtWciYAj31c/p8lT5U2vEUob/I4Lcq1l4yVyyKb2mcDr3367p
kkxwszXNBjsiywPLfFdVTyIRnuyzTHTmdsTd/di4TnlJ5jI7h5wOSZoc8zkPNGKaHiqYtkF8N9Jq
VsCWviYPAa5iG4z94GBV8MW20dStMsIznoNnkXnQXdXrkJonAaY6Gf1LTIBOxO1zbY6rUo+e9QnL
kmOCUh694+zu7lvmr1n+nIcEvyps2m7xrVA5AdMcUpMfmJufa5rkp6Yql1OXFgsNkjWgCwm9gvML
I/uIDJ0+pJkwaOLQk+ls4Wo3tlHQ7sGj6XDu+qiEkZeswtw/hBUmWDcXLL3Ttqk09z1z+t7XjjpL
g9re/VSjvPZj9VaAeukz+I94gWVcf+ulkjA1W1BK2bVoUISg/gQuJVgt965VvGhgw+GaQounX4Rc
azD21IRcJwUEbdCsgylPXWhwIIcxhN56kdYeVjjnMA7ja+G46IgxkpeFcchijXGHbUMvZoNwfsTm
ubLb4rcHxsrIawN8FiFtPt2yE+GL1ZRl18GE+Kjs6+Q3uyHzv4ya9WpsJtSFwRoMl1ROm4qb2ZF4
s2Hj6MGlVvbOS6H25z1OmFD5q4CvnGViCza/zUE6nfmYtfd0D23fXEssaX7lAibTd76An1K2s3Uz
ZSdVFg6fuLSXKSThGiw09uyLsIw3k8lqlhdMGXG5shEtkE9N4+6TTP3U6bhqnfLAwbWezIqVj6z8
I9aRqHICz0ENaKpIYJOd7WMBU2gnQG4a9gZlW2ojFh/jcdwEWAUxFUm2eqpU31S1vTbkVgHgp/+b
JAtRIm8nGbJn1gGbZzyBZiEB1qYoVDmUyVLsYJS78R9QRHBC2i2PviDZc3qeSH2R9GpXQhsZIsJx
7C/W5Gz8DixrzE3/HMXPSvS7eX8bytbyf2mNAVpjmYS3+lVfmYtkQCQ2HgGTH8N6abAaDhcENP5o
MNL5P1G+pupnjl0kGX0Nklc3gHVkItbeHcBdwO447Ux+y20afJXqVRLzzyQWgD5fjKJddGRHxuzD
Kv+68BKOa9vEcPDRK0xw+wpRTMIxIvZSRf8appf5CYDmE6P0Ak9F0Xx62k/avptF+USjaju/vGmM
cqeFLY9CXi3etHh2gmH0cq1raf+2OP37W+hiwR9ZqKrfA+Oh5IvTf4T2P1u2h8bgt6fsSLFWTLyf
KgRX9o4ppY9v8eCsYVvhcqDRSlhuDF7N1X+s/HXiZ+HJTYabTLCoRrT6c+x/yeqzLeCOZ4wHOQDo
GurmfUqOrniL4NX0xrtHpKjCZ/XXkd7s/waDRWYBV29wC7WPyT3F3dWk3ggvw5gu41Kxs8peytmF
4zB4xeINk7cUWLWnigeXwaNzGU3OokNHx9dXjHh5tUbYJ1Rl0tOvYzkTPrLVWDx3hrGomIJB3FHY
iWyJaw1vPQ4jL+JU2TjdR4njklWcSxsemxCvY3gw2YuBWVB0xJPmddTaVzlu4Dp1QLYE89FMy2F4
grpDLu9xVJFjZ6hp4RH/KPlgx+ndw43LGqjFyJZyv2BPi6p53I8hlVRidi+hE4KOncH5HB9o0eJf
iY8mLNyVxyIfOxI/li9x0rB0Ljk08qTieQ4I/Z2hEn3Pfyydx3LjSBZFvwgRCQ9sRW9FUqIkaoOQ
KQFIJLzH189Bxyx6pqu6SoYiMp+591xFoOGM06mNbs1ItiasLgrOaqSw16Zm41jvMvpz4DSFyTHi
z5nMFLruHxY15oLeVtos0visgQap/H3iJxHmf6H5U5c4IJr91K117WJTMHc9hSmCw7Ej9Sn8BwFD
T9AQ1P0mAQXiO19F/em1CZAzBpGeQHnMHgMmPbtny7I3vmgfqsAQylzBhsaS4aHtLk0Gkb/sDlH1
SYOXkao7fHoGPBTzJ6Jv5ORYuOJtdGgaUNsSDgC0GAZ+sRl9cBFufhsR9ld18IoC8DWLm8/Bwc3H
gxe33ZcT0G1bEGRddJx+151q6T8NUY/mhC33RQ60HlcxEgkjj/EE8GxatxygJUVq2OxC4qZdce7Q
9puHiPcb+28G3+vYYMHq1Du/92CnfEcIS6DTbbXI49jNkEawXG9Qxe8rj7kwwjmNPDnuaE17rZgU
RzNPMj5MvJJD8yAEZGEQByjdYCV8773iLe7WLwYjrch8SWqMT9k2tq5h1LDXd5YdK7kijd58Jteu
1/LUMdLugEXcOctZs0F9hVXjybfUpqWDeEIn2hlbNfx5dfyCnXLH6PbJZi4CvQLr51uRu1QVmPL1
sxEaJyDDvOjbLOd12UpyMAfQsCA5dFxGsMGNrxK9hGpx4LlHrEOIBMRCa7Fu6z2Dt/7LIa5k/Idb
SjO+hjDcCK69KUD9QsjBPpkSHH/dAwXDMdeDW8Q3XblyW/jDUW/rZ/Dy+86u9jZEryrmHRfB6kRo
2cHnF1SV/kE1MA4m0m23RUlkrXzLR1IKdjqry4z+1O5Y5+KO0eN/PYm7TfHdZLw2zhrnhBXArcr+
RUOwGN1+NVg5SSF3E8JvZmKiV5zQ2hHYkN29CCzQrXmQwJys6qsfn4W4S8yyTnpBRSgA6NOAGt3d
BdOSccqVyVF3Ny74tfg1meKjDKNV5DM1Nk825Cgn+owwhhTzA6f8bY1wP/aPbfDJlIqgTzXw7JKK
a5VE4rQ9Z1a0cWrvKS6JB4N3wLsxMr4N7eRowcYjR7d49xmjifwyCu794d1t1hiru/AlYqHusBrL
guWITvmuDNPf5WJEGSTScdbGeTWdZSOInj9qJW3yOkrsYSennKDLOpiWSoh4wbuDKiIzIdrWlnL3
llS8CTzADJaTEqhgMfTuBHBDp7XxpyGwgy9TFLzXu3jZicr+Un6ZbMN+YlvdQv3pmiJa0sk5eCJQ
fleNE+PHr+SrUFy8ejWqnV8XBSNTRSg9IJdFkg7GUympCF1R20s9yXMA5b7NDzIpjmylugP7E9Jl
PNDbjsLgabrGnIUlso2IrHCbe16zia0g3FaUvQe8fsNnUQQIcN1t1YHbtYNmeMiwa46onuEvtNAw
wMRzPjgiPtvK9hHqcsJXQo5I/SwflYoGcWxK5e/Qh9mq4Sd96Hh9WEjWUOpkw7slAmehY+NY9tPY
Y+lEI82y7LdACr0Mkg7Rq0dzOU40F9Ln3Q9T73voqupu1hL/XQhUKgrEDwhw7pNxtG6ZG90nCTUq
1LjyTNMjVigcQWoPGaGvhqs4T1o282ETbvAUcjGpVKcA9Yud3WXaAcOyic/PxYBapjM82WM4Wcs/
+OwMF9N4wnRt5s+aMWtImDWA8au6Q8v0njkkrmXbdZP90LNCcGzkHGGM81mEQX7WHK99jjOq3Mie
upOpec7WMQxgcG0GSkyz6y9iuRG627m3IBuzpyLnWq3CAd6JCynzGJLYluIU5SmbCid5TCWtNn5I
HQ82P9rJJ0FTscFj7YF4ahv1NrVfjf+qBOLxBM8OAF9iC9x/oNdjXyX7SENKI8YYutr03//iOWs2
JryFVZuW1FxhaFa3Mm0HHkDU0lHB2A5yS6gYvHGTanVQr52eV9YVbrT0C6CVA2NeJPss/52sIrBk
BKar+3r7axUTIZJ5bevPONtKcrNI2DWszly2DUxKKT20gjKiUXervROCHvKZna49hRsoo1hkzYMe
vBibgeljLUix0aNrVZt4QxPP/Zj8tj+UCndGx9jpGk7YdkUxp/m4BJgZPssBjQt0ZRAbAYCvxeud
EFP5SLG4HWRYeduiamLeE7HzxCS32vBaMRjXMVyGY+2uzNFU+9g14yXxLQi8MiOgLYLeXxSsxQJT
0az7er7pm+DdrMismbLpSzDfuzrSlPlmFHZ/SZjdb/WahWBdaP22mYg6D70IBbyiwXdiy9n1g7Wl
c3EhKieo6iTTeSkiuZuJ/2ffqRNArnVzKCsPbYmuPOun6H3xI3w/olwDsmdU3CxM+lg/TIx42Ry3
HAMhR1I4ot5KpwFnkkHUl+Um4lkr/WApAhjzWEebbZiiqdR6sqH5Bou9BsjwxQgk9scJz1fGcoTH
SlsGRdxg2kYbNmjA3S27zMkoLLPXWvMQvluMVUUGsp6CJ37kRjUeaVgpY2Ktox1nFNsW7UCtqvwV
oGTnRlINVTTLYFYQ8aDFS0IVAJinEl4hLdrKTSCGy5BDbZQdM6gERFXlgCHXa8d+uL4m9rHuBIAS
BpYJQyW43m3AUi4RNTuO9+wyGKJbRanRbyetrG4qUjqpWIW7tvVB/8W6MQNoXIFIOskFaURY3f4K
Nnb4zhWGmhir5YFBVHzP8mJ2EXnj8EqedLYUXYC3KykBVJTImp8slXjPYUZYnhm3DZw6D7VjSBs8
xhIFT2VoFrIOx94r6c1uB/2DESLTDzfDtyab8DMePePTBGq7iihJIfux0mBlDMrKDkaJxCkw3hzF
+EF3p1OSofjLw0r+1tPw4+UpwlShFESTQO0dk8lyjrQP+YAcgDWhK2CnaRTYWsyoFVfddeYAgwJh
AxHQPM7+e2gyQDQai9q10v3qGIfKPWo9yWlDyLyEStK/EswWAj5AssD50rS/5aj6F2yS7lvXQ1Ce
uhENd+03W68L2gOevbFHeIZHIpMhWmFtsP1T4evFw4ZGErC7qjGcWDEGKLPD6cyWimYOf3FoDhRP
ZVJqyMcwrmkbXBFz991yKk12/i5C2LN5P83Zt0K50z/Sm9/JL8JnCMnM/Ub/YqBe1ogesd5cBLPp
UL1kHMtdINwFgUKj/k2+mms1qzwUPTkQgjXYZoTASC1OvrWzCvOTPttM6kVust9G5Z6Iu9ujLBr3
o4s3e6hpA1HzeZ9VyVFsibvdr7nxl2mnE8s2oOlG7aITfGuX3lMCOYd8gh2DipVm8SNW/a5zqoOY
vh29XIYFKkgUOGja9PDTwPGi8k9HJfjA/jx2dQplVnzlFzYJV3X/HOeUsQGaH5hocbBMMqgXFMKU
okZhku7JUDBpP5ldXZT/r9fXynrraoH908Rvq+nZufSLWVOIGF5GW5+hkt2PG2MSS1tddZ+CkeA7
5GgxKbCudTHZCZTx+2QgpYzQO5fevpzmnLm4BuBcQwoBT0/AyoTCN1ML3THwGLfXiXg56BUMhRs7
XPpwVpKTBHFR2fZfLmlP0OfkX5G/tkxQPu6bqE6sv4wEWy1uYsP6LJJfl81VG/1q4b8qCOYV2JOW
3vJqJz1Gd0zgo3xhZc9h/g2DZPbU0U7M6bZ29GfrVyN6iBLy0t5jQaTxz9QfpvKLdK0ZI2pmzxax
Md0cEdF89v5edu/VlL5x/h5ja3qyR1bbb81MmdCOTfraWu+u+CCReoYzBOGhqpazhlpIJqbTQ6eS
i5FLy5J9+pfOsD4ASmi8JGwZYtqpqjpKdTQSaLLmdpim/RTVOxQtW4PGU/futsPqkhBWOITDOxCR
hSVvmbyVwaM13qKGMFN4j+3d6NgivfUxRHeKwyJst56XnEK+qAoAoYFDYnSBdlyd8sdAfzsYfy30
nTFCfhbRtC394DgwgIkJgipr/QoeeM3dsrI8MgRiVOrbqjq0IxT5YSMoOgRJrPm8pB5pxt2nPj3A
p6i7je+utWKXpn9oK5noGzflogk1dkqs8+qaEkRcVmfDsBcli64wgZvsXkVy0TnTeXeuDRZScUL7
G7y5aJ6po/HnheYjmsIL9gze7LBR8OykCEfBVeL4ivBH022queYV+Zc2oSJo+hbCeXeAC6MUxUju
8iFdiQh86B5eflOQWwPosW5o7vvYwuMOCMfLlo43oGSIKeLhskUfhNzgAI8WWsE3WANS8PDjutmD
BhQVDsFlnrPzcgj2Omx6pmsLx2TcxaBR9jpnq6Zdu6wC2hjwH+mvRfvslLm3jNz+wDX0VNmk+pXD
nVQKqIinohDYLb5Z066a0j44KT1rZ644kIfytWtYA5wB625lg7gLfmPTnmMAgxRHi6BM3gyjvXdq
P6A78POfOK4ffqKt8ACwlHUXchbsw2q4q6Ag8WDD8gdzHg5n2WHgtV618kO1h6B+zvotFDINGAwz
MVgQ5VHH85DtsuiYuscwWaf6iyp6Mv1ABmTFI6UkQHBlnzz2tcb7MNCiEUPzbRqXKDv6bAW666DP
7havy3d2a/nbIHwP/AuRkV5603PeQWzQNdaOsQxYdefutmjaDTtpoBrpwSQSNwwm4oJnOm6HyKxl
ANNYxTrScPQUCS0DQlKdKVag+9xLTAKC5MVOXqwB01fxGlg3rWJeYPxLmZKnOJJ0djERN7hbvIKF
n/9YbbwW/kuhCNmI7xpG/xJoSneX/B7PltXdM+MVKcVT6b8Y1m3+r1LereLVNBkpdHctefn/v1G2
GqSCtvzx4cXgI0fyngwv899wuruBvZLfI0Sdj2zzd/nIXHKSgcEAiG6YmSF8fWb6h4QQe331HBrX
gn6RZ5WfBkUokQNw0o10ACIFiyNoL8ojDqTFv7WwCkYdrlPdxlaeXIDkg27yMfJLHowXJ0MgTNYC
ogLYJTzz8b8UOabZ8VEc3oSEBY+OttYU+knvXic5m+QUz7WGqT3W5jijS8w/nei1R49G3eESwtWG
w/jcGw3iKACqiB0ynKDlRHwkrXtnhS+pP2094cJDGc5J+l6W4NJClzEmFVvVDvsgAWIcMVD3evFd
Gw69VEvOS2LUb5KDTNLMqtp/HuN4WdpsDk183n9S+7M7GowowimlNqxevf59mMNkMrJ36xjj3HCG
hL0telbmWYze3/gXIV7Aluey9UaRgpC8c/GAkVu+ywEzhBipbemR7YRwDeky5N+Qp5oDM8DGwKhw
icoN6jHy+iEFEpfDBGPjvbQIZyP66Vl2pISUH7YXf6ihBG3rL6Iix7GVESXEf8vZmLsWxIqGlMaQ
XwdHH7PWtJY5j/u6tIf6v8wG+9VymOqAdYSLV1vxhhc3WyFJHF9sTSuYbOPuZd0ybPuif/TdzB8R
5C2yNh+fkrfqnXtbf0FJvw5QlpLUS0B8z2ZE4NOQEyAPjxSCgIBbuKRTA3KcaxkSsbYJ+bQ0QjBY
XKclXhjz4hQi3Rtlctd1ysWiKf0NtrBvs+lYZll64y2ntOz2arJOuY8zox91AjZm9XpH3kzqHtzu
4jtvYR4iYFYobiOfRkprmFja+ecA/taKHj4eDFn3T5pGa2CzBmXVAW0mwZYxgAOCqi28W83qf/7x
2X8WxlTC1ZLqp2lejQ6xWtjPMXc7PEOLOtM/plh7ydqToeQP607T/TPkxEBC006lLmFhyn2LTDqm
4xy7/If7Aq2tWGW4PsfJW6YGkcAIxTpcUU3IW9WMV+ymnmyfDBrdfmt6l+9/Ql9jIUlm+FGNs1xu
E86CJia4TvxPzf5KJLgKiZzl4Iqv30tBRjo3a1Lg/KmChaFph1pUCy6/ledfcvzmvQuasHudP6ct
r03KcknCbTALH5doaBPJQFFf5Zpa2bELrPMlo+AKMW5k5XmgqTenv3JOGsWJrKW4/+EmYzKVus58
2noSoERswJJarZ89PSe4eYJVXuqEv3gaphOVUZ7YAyPIib/RmegEkcyfMu+uYQDXlEjBGMRc2O5d
NwoNmVBNnquu/zEcxzX7J7N9OBVLlzW5FVrotEegNQ8vODIvWeo9bBYd2kZ6CC3oOEhpGa/0ipAm
jFjJ8+izAJvwD07Y0tDSemePfVc3kBvK9Mwp1z1rlVREG1TjWK70Ve9Nmz6U0AErxhwebm7iTzCB
8YovQvvqdj4zPyp3XOGVM0PvUDZoBP9AuIahFl0hXtYlNVzPihaLuujvRClp7vikxfAJkM2UI7M7
pLw5ivs20p8Ll1Ij6AH+NQxFjtaAzr3e0ipvCvO39K9lVa4aGrkCaFwHd8SsHqWuL+dEO+dmAayY
NSvVLfPPQM3WGk17jcuh/zP7Yh9QnjkuoLlgXCYUEOTcbpTFqvye6/c256KpXqOgX9cRSIN6P3k8
9D3aR50YgalTRHSWI02tob9btbPRu4dTf7aj/eGyzx+MG0XLqiL4koJIcOfLQ9kAEeBsYakU+dFq
ci6F3PX6owHloRfwiKubTWJN5JFqnn4YDCkAhUZE1FUs7jNSMRsnXfYGS6TQXs73DPYmO1N7Nbyp
kHVdAKomfIcbR5vI9lKQpLnV5VEzop8WH1BXkCyEMMGKg4XtNLhi4RPu7f/mcnikIwLcWcn1M2P0
5Pnn2FVf9jTujAT6E7nfjk+WSWEsozg89Zi3XabuBU5Hq6B1HyXscrl0e7o9Y5IbW2NKnKT4JRok
1IYBU5pxTd4T9le/hT55II3/IRxYf6jY2shaGXzTdjZLIDhrsJrIWasYTP3RCNPrSGyICTaKhLLb
pEhrSn6i/j7h10fvbXLw2u6qDB8DKRltdx8b6zgjBmUevfSB2ojAPDR1tOpkfh87F+ch83MEcfay
jgYCTbRhZ+fWR19CQ9z6wrxPbgTyHpWrxKqZkpmW2NsKCHuAdnSKwQ9VZsppUkfrsgXhUngX8Osf
ueWfYg+CBNejph9xkb7E9fBvctVdi4xjyyetmHq14BO08QJwam8gWKgRt+JupesJVg1Tl6C7efXV
6Pc+iUGt3PPsBYZ7jnkEJqqwznxtx88xsPe9orPTiJhys3sRwO4EnM0evdc3HvVAVb7ZAypLzLnx
TyR/wGxF4DwES1QqE56u+FZaR9VdNRzafvqSSX09hvi2uvRuunjxaNaYWy4mLdiaE6OqcFml2Sro
tP0Y7sPguecStoP9DJOuaBuhI0YU1TbnftPNKTbNvXdJJRMWqJN5bOjeiu6d+Q3iY4t5vm185rS6
aCqfSVpft4TzNV6xll55SJgvFu/lQJZ3aC9sGoU+Z528DSH4khCag4snx80llKuAyq1IFgxoRh04
riJkN2ngZuS1tHRoUPibRXGL8uAwedGmRLXRDfUiwY2vWFCkEkA8JAVQS+Q1ooetljK7McF6ckSy
NvEiG2hGK9bRzb8kJBrHrrehZs0i0H9T1//gl1oKQhAFQrLGqdfKJi7OAzwwyX9Mto+NR9Mt2M3Z
ZBKJEIeShlGwlc9V/4uo5AqNwJSvmU4rnPrVokjVM4NG5DTTYWKlGibOsi+7ndFjgjIMs/2qVQNR
Ibd+qiohuikAUyV2OINWorW+B9MlW27aQI5C7mpKIGHNq8v+hvdPVfMtdSjrGPS3QbUraggDeJ6X
2JC5oA1ktDIHmV+O3NNonCRXpvrCsAW9jqzlVY4tFwKc8RM69anpw3+prhM4Vz5EMn6VtoAkygxd
G6c/j/HUAF0mYPkZ1XV/SMxNHuaL3PL2Hp7KmqV2zwEeuQ+2RwaZGPWAPdszl5holyOGZXOZgYKa
UpYaVYpEoVkKJDu5hAudwkZu+++ooAtF69phMpWNRgoTwiINzQ12wsbY2l1OzID5C9w3S91/miZ/
xHjtkEkZXwlWy+i1YMAV1NW6qt1LpG2b+trNuL7CX3W5xysF5yC7xQbGuROOKQgVjE8bRHDvlg4U
AOYVaws9dMDsMz4JTXpbxssxXydduXfDbwJS6iBdNB+QbCjwmYshZcA1/zs61LHjChAZ4+ps4Co2
sXkihUeLYKFw97HbU+D0dEWJByeyfxRsMgSRDJa8ROKligCZ45PoHhW+ft/7arEoJVJfkAX2hJvO
j49x+wwHKUa8JkCNzjGDES3MPkJ+567JktftzySnA2B/qyT4DUasedftEyz9sa1YsyZPTvFV4GlI
OcuD8Orpv1VocFCNr/TJoo6uREnai1ZMP7GJYJ9vK7aek1FwQ4w/Wucvx26rjwQH9N6/og72ZrlT
joOQKllkEdzKiWS6YiQ/bsI7DGHXMnD4ZdqKwcgeBd6GBiKqYXKUNmpYSg9DIde1ae4dDvUpGLiP
DfRqrKmTN9MxNxK2T0L91EUs9xlZSQYHCXY60/5r9K+ofWTxwPzLWWQhKUj2u3D1bZveHXCmzIO2
I52bcuzfOCdmCtiQ/WqMu5CXYLrU6UV0Vw/jkZ9tq+kdS7cNGt7aFyxvo1sj8q0MmIptEStypSPS
2ZoSsRrjET9mBFSc5+I1ASPAJzpgWvE7isKKa8iYugUbqYcG5JOe1yIGhcUA/U2540YvnpI+XKts
0lFTQMBxIEWXGP81luPLvsUmi6d3OzL6J6TE4pRwjroCsSp9AYnAP5STg6Qfg7DjbLRG+kCZrhUI
zSa71uro9v9SA8N/xiWjld+Cd0ZyyPTkyO98hnb5mBpwai12jM57YUZFyspbMJnfRon0kLI1qsFz
xVu7fIZPufS0nAyxNvwoo+5ldPJNyGTObnc5YRxlDqaPtPqSi5n1DUsItXGGu9991gPpCXx0AcDP
4x5kjDTup/KapbvGFMx4Y1oqm6xwGMpxnD9pXgpYmlGY51jLEQdmGZ1Cb+MUw27eVPfIC3zoESiy
V+Og38r2JnR0c/PQSY+h7kWQdzPCNr4ctKmm+nAKycTV/gynIH02vaE8DpaDn5KXSjlnSX42g31C
qqAqai02FetgdNGVrxbEHus3WszAFGfhkavENVaN0yod4oWkKWCOBsSdUzX1nuqW2FpURjO+rZoF
u+axaNOz6MdrEVZbK9RBYtlvlebli9KuUcvbGHamObuxTS2yWLR2ryipC5cONSDUusGWL0d705ag
eOLeXxYgJ9WoHuxzwP6qdZikR9YbG9DF+7YiBlKir2hAssa8vpUB4rCahu8g8b6bqO0ZVs3xtX1F
FzyfXm7SwUxn0q+AMmALU3UElG/YCVGvdYDfAJ1KsWmpbQ1JF0sR7gj/aKTeOhUuJS5w48oDe6PM
+a6rnuKs2Q5yWncarIbQI5UzdFvUpLhQ8BJltM2KVMiF5YDlBGLnYu2Y/3/4J8f3hDl3w0Fr45H0
a+pTPngfm2vB7rxCwoMLlqA2oBYMjhIcwRmYB3fwOFJr3FqGZSH3ql7yskLRRx4gQtOM5XbL+RCg
MonaL0GT1pDAqIU4cEnhVvmP3/ANwK4ddJiCY3E0Apg3HWkEEX47b5S4F1jyMjDrKz4X9HbsBZPp
PTVoI330ZR7RleGFHHDeiO6ysjnCR0GkYvTehSTWRaemZDLUXA1SGTEFWzmbtPqtK8VlHMRZKhJl
IeoJpimkr6+9kpIhia+UzAdNcl6z+OXgbiYsWGWYbRiEhifHAJk35kfL6D9x1WJ70UceBZcei2Gg
ydX/MUoaVWUbyVMXupfYw6JRy5Me8OfwJHhqPErAjDaCSJ0kuIyWvWXT4TXupuKz6CWKD21X6efA
hptBmxaIeeij3CXZJ8HRRJ+wCpzYXtrun8NSCqZGrD7Gafr1g3iBCoPnCKaGx+6CLf26L+Jt2xJC
OpRqlwh7FSrsF65uWvS45yp76Skc2aEN23nF36jg2WP5JcyJWATojuor5t6/xYXLl9VcE9qmyoaZ
ZzeXum+RIFTOUkGysSPf4kLryXwnlLR4d5V618SljkewExli1JU0fwLzVpO2yaRHvuFECheGHV4H
kr+Y7MhzWJubFnOwnQF4Nshci0S1Zhe0z9GSO+45ifvFnEDkmy+hsW1t/PFsDutAIYv4zYEP2xTR
yaw2s9l4l3OxggYHcdqAljlvb3Vq2rQC2HUVcUmMvGo0TxkSdHbHy5IKvSs6XJIVW6sJNgqxJKnc
DI25iMp4E09yEXX0a5haI75kM7qSaobP9YTTeZk4KOIw1/JqYLeCEuPWOxPMqndo2E8RVRX0r3Xy
mRvdIhpSeAeXAgyYT8hxpaw10Rln6aNZLWAnBdjZDHd2uCawH856BbKQ6sIrOUclaMMRkkLyPVbM
BJr6EABXsug/kFou1LibTUMT1U/l7WRqP+kRzR4OzZSKts9ha0N3pvKPwBMZ3GVar22K6tgaX/74
rDmnPDcu4PAAa94K5KRGtq+DN1mgztip8ADDxwmrhcm6HpCwDoTIzyYud/cD0wxz3q3WbCdJd9Ct
jWJt01/yV1GXbup47bXMmHJAcaeeZqATB0scDCt9jvKPBNyl7752LDzFpB8LNGQsnk85N4yrBGsh
3jxRdJj+C2q2F94wfQ6xAkZA+NnGzqrvZDaK+h+VexEJmRmAH6q1lt8oCWMfIw0hUJTVkf2dJs9l
i0DjJxnvoDVRi52YSbTmKca6Iag5A85mH0VDiOPedRzckW+5NQGCtFaFT+1P99ux5099kmbTZD2/
S6uIgD0b+JzXJ0zu+IXJFLJu6uMMitRhB17s8OKE2U8Prq4f6Bw4+Kprgto8lOQSkSpisOTVva8h
o1NCrmVkdxVfJV6E0lnluf7UceHl8hF5jyb/8+iWVIGyERE0hJyKUsewv0V57LPnkV0qqaiD++cS
hYfDk+VF/z2IRymOMt7NIVdogKPqOR4/Qq53guMa+lMHbJ2IXmxknrxsc2mNa8yGv9ea0YK5NVUF
2CQnwEOK0TKWnGYd1c0ln32Z7Z7dOFC1LcoZpBzQLJ17VIHYKrC/55SYv7bxEQC8JpYrMaJFzYrU
qenIh482wPSqzn3xG8NHJzqGwmTndyev3PkFeK0LPGE73dBToLE+CTTS4I6a4tUhqlVO5xa/XUzI
qUx9IA6MyyG5+HDtUjxcp6TfR+6liYmhTAFIsx+zuOj1EJ9x9GqO3mYCWVUpHiFAw1z4SuDEYuiD
ICYkCAyyR9NaTPt4L6rnsjeW3KyE8/hPTqbWNvpiJ3jvuayH4qqmPWeMmbt8i1iYgD34GiBD5z6R
ZdlEN48ViTV7ZPVDoA4YadgZXHpOnQLSg6e+Gwuba+IQPAeqeTxnwG/VF8AtdwYWMyFBV0RRZG4x
fUTyU2Pw09BDRvMX7ZwD66pb+lPpYmrTbqW3qus/ZJT7sLi6hEW3gbWMfeImrZd44Aol91cXiHoX
KHd1+4pHFfXBDWLcVtr1Ooe/oh965lsSDBCPqMa88LcmxbgYZy8SBXEAc80d7yV+7PTd5OXJ1aN1
1LvelWsoY2uFKEcbxkXaEw+ekTBSveEQP+lYOui5Vz5o6UE1HxGzvtbpATh2u75e09+sMXROKExj
bGBDdwvTfZbzRrq5vCtH+KLGg4ErhGvAGfVVJpeKH21qZushvCAseSq4SHWfiRelfFZwvRmHvsED
+tWj1Q6C+8CDO/IMIZM123kYNtukH3n7abT2alT13ojUukLWzHCbnAyNUWhwsqv3ikFtF32yj3vC
j1eWHyWOj3k75fLDhQdF6iIJ49oJ4k9jY9vljk9SUiXPSePuZqPdwKYev/EiUH8dnvdSv5g89i3K
UfEurFPDvq/NkCeN5OxR+Gs7jQnZIDhZJtbxxiXsyHCuWJl2knFxm17q0iNyux+eVNif8sFayZGZ
N1Bd2cpVTKVlkG9Qjw4n9ntkyGvYag7gc4im7jsLSSgGZ+EiG9hbw8uUnMWMAksOvXbysqPmngbr
s7Ssdc3bq7FjGKEvtINP4PPG6Htsw60y97F59hI6+H3N2UCgyMLMf4t0pgbxs0F74v/05btS+9B7
wZlHXFo3wEcOj5Wzbazr/AAnz4JxuM1BXpw6rjubufDQ/QjxHdAUOFiSJK6j2F0NsKKmYE/CXlom
66HaTgqWWXEbWeRr2WuMSpZGaVmxoPALYqgkC7nMwL9HTh78tLK869Wjnz6Ee0DlhkQGu+WFGSoe
Xa4FQPcwAgnTjCruqurLYpTVwAEgwJjdN9t2/zPpXxz1qaxnI9E5IICtopJPGH0jhqN2b7QRzcS+
465iSbYzk9+CKHDRYXlovFNa/iSUUnl5CZqTZe1hSWxT2mJUIAuZjiu9flb2L6Q+3YNlwSPHTNe/
DB04qqNVPwSIgjDZVvIKiOmp9bap8SIA6evXmKkGz+4+4u02EiqQ4s4OLj4iY81i7PfmOl9j+mtO
G4gvgl6Io2AfUCjOLCvVkJ8TnutZNKI+B6R48/ykBhuXuKTFKara3vtWjJHSDuVpvS46ZFqGu41i
AcZMe9K7N1ETehe9j+NhQF8yvgXk+qmWtg4tQpYs3OrhM0kUo79LvNsAmG/QePzsv5GZh5LfED6o
Iecd0I4IhXMJc2KaTkH03OQbIz563Vsa3TLr3MldhGS+YuRBmGV7NPm2A8qgqCPabatBaneew4Ix
DeJcYEorbUYqHazx2c/R+K6rmAax7NdKG1Z5ewksRj5wy6uMVD+0s8Y+q1Zd9dEDXIhNuTQZTfYZ
SRjqPRD9DGNe5LxhfKgL+nhgTMLcDOcEPtiU0wBFee3vS7UNzaMQzzoSpnlxBQb+KiCv5eseYXG5
s8JTZO5aSO/yWYRXhlhsr771iNEAB4hPzd1eJcOg/3F0HtuxIlsQ/SLWIvFMVd6ovJE0YUklXbyH
xHx9b3r22rzbMgV5Mk7EDgK7Am9d+6+wLjmHgLHXjXqTcveJyy8VyUEa7jKHJtRORlDCfEVevxn6
IWqOtlDeKkre1A+D3ADdeo137omNt2fBja7C7ZPUG0v7jWzsHTGmhjN/jesQQ/oFDrUV83+F4GPM
9f6eGUdVRIsxYsm5UIZN2S0KIgqU9PJya8RjNIF/eDOjYYE8Aix8EZjQ7Ztf3TVYLrAAgAqWwFpD
xmGCmPpIGmVZssivDWD4GPOhW+0V/WB0a0Dj07Nk2pcSPD8OH0O+8FOxDyZy+GbTuwo8N4lPDfKX
xRPxLAoWR+PdKs82N65QvjT1PTF4P1TDStFXVoo9zJPEWrmnIV10EFGDvyZBpnO5hmJOEmm5Nuh6
mbKvzquzg1XIRxO74znRAS78v7X0vXuFzW50F6GCf/Aat5shvfEVosaH3KCyeZ8RCZrCwulKIWbc
jL8VxRa1/qjQ0IlJjBXfJiJgdMixM7QMUwcxcuqIg4UNJxeXpmVWUW7oKmTZ8WbgmuqyBa6YWVyf
AkzKWAiNiCKHHCzDQ1Pdd6OESEFh9Gh1v6hTfG4SviWpXiW2HPCKf3qwUbBUZB3hqO3QQlMoVcrV
IcC47WF6SZSqxU8nekXtTnpHT4nh2g35fBwnpgoEsEgTP2FvHiNIjcX4SHtcdAUex7C8TFneQhtS
VsefQf/pmFcAQjjL0UOw3aZ1Fi9zNT4XdXsd3JuEqkZoUe3QfopL0vxh3d23tK2Nv7E4dwrVIfVJ
kYFYqvW5k8cm+bNxSfTAwyCuVOHGGRSah7cBs2+ibuvu6XDlICYm/i/LYP+v7oJCzEve9CZzjs1m
nAi3XCa1d7IGKiv6AjImqNiSnIqfwCAGDrrBDpqTUs/fW8422tznyNh0Fsf42/UdaHsemtHP1hp1
OPGY3/OeZhbxng0Yjsp9ONTbmi2ntouTGq98BLKUYJ+/iNz0ILtVa65Z0oKEjHzAhBIMXN1y+WEW
ABjLSDEwC2PsmtBon3K8NgXyt1nRcTkSEHIrLviDBjECgZwXDncA/gAliCm+I5gYdPGyCrx9U/6a
3rfOZpFZzk/fpALSpG7Khc9htDCLYm4J2DIDe2mkLRuVO7N9+j5/ZcqloGUIAdPBqjgEl+G18k8I
Hs6DCwReUT58cRyBJTdg1XuqaunEPjja0sKkyHWk44c8GO8qlx3iaNs4hpoZNauyZiJi2lA6dmTp
KvJPFYN/Rx2vNOcV8Uap3SHuDLW3h/e86koqZyntGJKb23hbo3CWqtSOHZFBm15sSuxYuDDo6e85
zuykfypSLjNggJ0dgYZL3tohAeFJlZiNwiDhI+ugh7kH5FBn67kx1DR/FOtAcl19aGU9H5j7SOOy
5vtotHMPYYlBsg64Q1Nc45A25G3sWlz1OfQU+Dg+64Ve5ZHEPpYlTwKKC8O4mOPW5bWfksD28fG2
tMERrgAbhd7W2eAZnc3YvbxJ6cXkGrHoU5O7xV6uhz6p1fU9oXFbUwSQMIlfApYQGCyMfbyTqBzg
q+mHi6mlM5SXVQrOKx3eHRgOsV8uWmMPhXWuY7WcNFqXBCA5qwhJaKrSm37zncDgR8Dc8vlSv3X/
bERPOwP55A07z/7Xanhwq5jMAwcrbyQ+KbgGGCTszzQ2ydqumoruJcFZItgR0RERuy6ojdXA6WSi
KVfjb67K98R6mcE7vqPRXzchOWSiObwLTQqO8Lc6KJzdiL0uOg3GvlGjdZgeRu0R0zxibyPt4QB7
8JsfcCabLv6YntCs+Ao7zlx47AqlUDL8dC3cdQaaRj6LS+5QAcY9fEc9tdocwKypuLs4+bfgIPGJ
qPkucYSeYAtODyVJ33R2jGV8l8a7DY2hbqiRvpT8XkPa4AjgqjxmIXxAJXmZydUeKsp/Pm2U5kSQ
NjflMiYB25b/FJPPOJewAhUplfe+uDTmTxRDCGKvOnqbOP1t6m6jcFo0jA5NmUEHhJFBM7q5VzW5
iXpK32A0KhFdhJ0+526Umr8lcMOUXbfZBF8NAlSc3smroDPlbIWv/PcXCk+8gU0t4DLMR5GA80yF
EGAxclrwYyvsUBJ1J79ON/WQ9FeILmZTltUGOs6dnsAgJ6zDTzZ+juI+YC6tgn913q9d96EqcpWN
SIHQP0iVbbN6mFnJppt2xPWPVssFaiXN80DpR4VzFkM1PmxAF5LmleQjJiUexwlEtrOPyccflTes
KbOMx1JBUiaU/2bmKotzyNb9aeRvRzTsTMIY02gH1M+NP0Il27IkpNbNWyLoaxr404doGmT7sw+o
xfw1NLhLgYcBGnL1kC/SeuLlKbuIrDFxnwKXsgOQNOaCOFoRSfVhabsxERMBe/lsA9VAdwKj7csH
C9M2xfTGP8p9tji8hJA6kaJuinLSWn7KmfLm98uKiw9J04huBjnYbBO420+sTYxN3GWdHHrEP3rb
5nhLWcDAfyRYRCcsMhpsYgwdrbhLVeAXxwtKA4TWACfd0cIsfNZZ7rFx36W6cK2fanivMQD6GoUS
iOYVNYzjw41UfpQvOkjwFO4yVfnCQwvc8Rq1JVtOk8vg2uQ9Sh/EdNRjVryX2FAId7HIx3hiXad9
r5NXcyvW8MjvZATgP0D706+qVi2ddG1PzuQpK4q9B9uZgcrmm/G8oQW5MU8gqt80lLbU7IjN40Hs
K5ytJRx/WiCkMkuNj7Hv3gL8gAmOK8MCv7XOi4uWAag/iILTlBdsab237hNL85irR0dqb0O5t8iw
hFgGaPacCZ1ZseWBkBWJF+AS3k1gEahKbU5rhFHcnPppGX9kwd40SNxNTyA5KSCQO4ukLKkR/iEh
OBsRmMLxPefWldKQZ7Z7ycltAuikTivVjSUA1JXgapN3O+CEbB+seVD/s2DldghfzEuSnJrOAhtv
0bz2XrXjr3XNX7pKf4x4MRtq/qGjpaZBtdYikK+yf6V+dml7wo22KR/CJITt5siEhYMHJXG/crQs
WtrStZJlvx1+f6rsnHCW28oHJe3PokvmuKPJXlKM2ReYaZ1Uhx5bzsFgfEuMwkDDVlAHV3GFKmmP
z8yKOIEthxZh6SxapV63BKPe1ApKBq9pQgjb2neJ2TuXJLPOvIG3XGjWViLiWd8kP7oONlOZ9A7v
LxyVryHX6XFI3VsGUaxNKRl3B2byzFgmGN1S0LtokQRI60kGriMSPMxz8N7YGKKX+pwHN5GeaaYG
zW/7F1Uz+LjtAr5H0A8EgdZR9R5MzdrDpi5PSWthGNupnAuNTg/6GhbgPOw+66llPvoz22BZG0cj
fVImaCpH0/4a0S+TX7OAnIqBXiu/4vQErQFYt4sR8Ykaz5uDXLHHQrGLFzq82VArF8P4HShk/7GO
2GT33P44LXbb9mJgJrR5mZGhWnM9GuqLyms6WkXIAozlM3u4jDGdEs5y0FteYVNfKmvF4VAUR5/3
uw1GJ99l5TwvVQbQl599e/WPz/dqHtiLO8Qrxa8Vvjt8NotSJ+z4Tys/LIAPRdrMNfUIkLeZLrvN
vAHIMPSb0D2KBlbPl2/jvobcn9O0YTXpDBCvHJCij/S7+0wipLW1ah1yk2Gwo8Tp6lYB3jEQAFyi
dcJ53ECnqiuN9jFQqECRiqU7GquRBktMUoo81cWn7/3zTBBRZc3KCMYorhl+6KFBb4t3c2SP53og
/7kVtAk63lVjX1VDiov6q9XAkp5Ovhh4M4aZwANsDlQWyx/9Fu9+MBKH2MvynDDyD8gbkp4wcysE
ZEgWb6N7L/Mt5Fh+Viz4Cyy35Xi2tX+ioL918gwcgvJMZnTh4xxKGM1q9a53FPVBR15G+FGLBjsj
aHwtXRk4IBrwSGG6NOpnjfblJN1K8betOCuCXqGLFx1LNhYxkA3nzdE5cGN7buCSo1zEUQj1JV86
SQr0VJV+NdNmf9ni+tUvBW6z4HvAJFIwdEzUcZN2B5f1f0SxIUfJnKZ0J98IIogR3krGxax5IXm9
9S4eM9KfBZ0bZKdonK30X4PRgU1Zf3OiTexvG8iScbwznFUenpmwYmfXxueKvFRcXjX/KCYl2uU6
Ci+WQtJSfxQYlzJtq09YKo4caOJTDxkuEMPH0n8GyIJUvY2sXdl/Bw2UQS0mG4ZJzMekge3KPDQs
gqKVmKruinPuPy0V6an5AnReWO+QqP3opKUUuAP6QmDYWXJDVJcN5TrBVxzKk47TVQo6Nb0vpo3Q
WQku4iJpaLrM4dNCc+9PtJHEWTvXYJ5mpDNsE32EDaBqwCVggzCOHW4L0JuYp1tFmcfUvmY94SfV
nlPtlutXi8uorgKTccQKLG3o/9WmumE9gFvk3jgmKBN/L0kvW8HBr5yZJx38XCGk4fVky2hDeg+R
W2Kt4zn5TMefgooXF8efpEGwLM99+TmFH3Xais9S43S3uEayIY74sSTKDWx3Y224MLBhKqe28vB7
lCtNWWW0B3YpF5KRN8wgn5oLIuwp7E9M0KZgsPvt3GPFX0Qk/3A2SJi3SdBRkfRKenjd7k6gRIn+
JZV/+NoG8vySjaGDCSGCJK0wNg5+sooCk1J20kG/KWGBbqB2lj+WGVfH814pC9dMabC5+wgBDYT7
io9kDUJXxVLenMEgrJQcTc2Fm8oNzg5XgUkzbsGYHAH4HDGm6gQfwYd4xyylmyUT86rOdhkjv9XP
reojYDzvXYZsB+7KJ4RzNYfUTPmGav6rLdA+rEFIbJJ70GdkQGjhmquWfCsA6w070p44O6cqV3f8
tALMd/wQ0vhf05/a5uQa+s7nTplrX0n8nkJ9qdep/FHCjaEcXOMroBlB0lx9IAKhsgOB0DBvHS6l
spxrIHiTVSVfUfM+BTl62EnCAwriLwpYsANtDD4bazuHb7YfbCxtyakoVj4kpYY5TJG/EYGciIHU
yFdOvxMadj5rp/Pd6sjoivoNYWoS7V371VePVj/I+hxgs0/Yp1H5PGXeY4fAj8EfRPLWwCRscy5X
s1R8OvZ3MRku2mUTL21YwnF/GtJdHa5j5DvXxlFOLC9jfw6LboYTeZYOzcX06WOh+Vg/d0huPcma
KF3oHv+Nul3ZlPiVQzndrqTxqw3fCnR1xftX4sjgyzf0VW0tSIvOx5AjAHOeLVmN/o40e/X/FKV7
a3BlqiiG9Le79THmWXGSeVw/h/xfAMG7Acy2MilMKk2+x3RyFHeo3zuTT0kEGACPC+NuSrIacGNZ
/4scf66ycKVT+S3zNxpju1mSZksgSzDf6riZm5ppMr4YJjNxv4ltdNIPSBZC8Reauy3Eb8PoH7PS
yT7t4CRTaPpwJ7zvrP30TcJp9kcrwY//Nnq9Snx28fkefxug+rlDc4Y7shpxgXIP6XKaanUe21bF
Z588q/5fMhm2UVwTAfzB51OuHXXgnyp7ST0MiRn1C4i1OP0JL3LElNwWrFJj/8b920Aj/44xYGYF
f+M997d1fsUnNnVdR76G7oU/PDhOiQHNBROHIDwtXgIxJ3UxMwaiVqwBItTEfpK5NBfXLdOOQ71o
eR20TxcZteU1XQX7OHoV3AEdAGkw5xdByaOlkzA3oM14kDrjnwLckWuxJ+dy7S8666AO1wSVgY5y
VI1j3E/eOMa+nTm8QoUqsUfIgx1hInRHBLnr5OWXuTFFZmY5bzU7ecVsDjlznIKuVu/O+EsxHqqX
tu20z7C7mHxpLTuZeli6xkFFiwvJdVrhp2CxDbSbZ4dPiQ1pn8u05t7i5lEFlzBmT1Qg9W8C8x4y
tDUuKjEbDzBmjdypFGZlLOaU/jISOK7XYfY9RSENV4V4jJ+IWdMpSki2CAH4Nnweabd4BOMLe8hZ
0yltcXkA0LOS8AD61zP476NnZvk80/9ByfbRJZIC8RfRxiAfNhwd7+yAhUywpHjs6nV+JF5xwWj5
P/Eos6CfAMnJaJ4JAvqrSXVHBXcCdMREYlkyGdevtOJxt/unYlrK6JMcY6Y7hGlNrHUYXGX7sqks
UdX8UimEGMFxd7xRVbcEMYYwnPTFUyo32l2ZZcfuBE/vXXDeGQ1uJ3tY+vaAAzX+5BykUpB0hyGX
QAAJRxjcuBYQVgCbfgLlfQcANE/yb6zGnf+e8qEd87NPjkyjMGY6KLr+EqMqVd2t0TKEUDbN+NA0
5yvDgC5ca1FxOR2MZmnVP1LeElwqRog4Dvm8IFqNwcSVe03/yxH3IuXqdMZGtZkWkkUl91aJDUTh
I8eE4slTaWDrLMj3coqq4HiQbiAyIruAV+fIxJGKgQ9HbIkyPm5aXsheDntEOjMaxxOF9LoFBbf7
KtltTrBpr9X4rH6NwEvNbdwuIvnt1P6sc1+0MGjBzh2tbahJziISZrTL+XedhFiU0OPc8KZjOeoQ
0uYmGoqAsnr2CB6bA50r702QlNL5ukb7onarSDAiE0cBSUiwynRPY/vsk3EeVidp/wCyZFcN884+
JMZl8FjecfENi2c2cDmX38nIG2DcNzabuQksR0+sZbxyLIdNxAvikvCZjwsM/uaP1pnI9CDkjlqj
zlvxz+x/TXJOkfqjkbEobBIcJz25jt1fRktVbJ17EkzELVeiu/l9TgkIIDW585OHSzMBMNcqONHe
u3I4xvp7qN9Zkq8i++FUfxqwYmGduS349SUlbizFbxIQ0mi5Ar7i4qe3PizedIa29HESdBk11Szl
eYi4Utr8vrimvsXyS3g7akqNkSvUHjVA8eFKcPrp9k5Hz4oXJW/s6e75x+hIMo1oSkxBLk4EzuKw
+ioVEOy4EQEcEIHVmez77p+BwzdzzpqSHyAvv0WYoSHdAcvHeR2VG6U6Q3ylErOWmzCGT6vOhabP
jfybNhmU1jUIebS7NYOBHj6dAAnCXnXOqRZ/1YhSUmL6LvfexCfCyRdZ9aIYb0PMZ2CRF+e+gcUx
3U2OHW9gi200LUsLgrd1uVNUHMsETLgqkJCoLQ6aL5H/Epfv2oXNp0siYFYseBNuDB6t6rcM02+v
s1Emrlf255KyKjX9ioO7LRnrK4Rn9dPLIBripWto5VDfvYw1RLrvOw23NDLJ+J1gem8Ldxkpn01X
vGsVtHMiESURN5KqHBycfownnfogWhd7v1xYc10D2Ui3lgM3KaXHeutzAEUVfybIDPPcVOOqTBkJ
Kki3kcvvtl/G6Opuz3wePtLyotfYnJOb4h57t+Hfye4hQkDj6AsD40o6xqci3fX63XetbSb7hUDW
8fNToGWLNmAX7jxi1V80gvUovGolYD1gpIvMbGcOeonhJez9tHWgfXTGK2x4+dka/9ReNAXCF+5u
YYcIOJRDYpL3qg9SB9Ca6XN2nVlYJw9sugfZEvodkmsH97TKXhUHkjE1N/XVzg6UGWk85ErwWDJa
ZCPWRtWf6c0zjnTkcoI9KBFV968AgUelRstHRucNXaavwrgAOs6bdKmkOo/UeQyUOXbGlZaZO7v7
l9mLSvke8vhMTutYq+Gcjxg1Q1NEj1sAIFQPsp8lxdLwsyV3lFmFdtHZCxYHkCQ2gmhyOI4gUdb1
qO19aSDnMFb14a+FNj+kJLfr6Metjko0HJouOpdR9LJaeFNevoxdxqezyn0Swi+0nLcwWfc9Hsyv
Tv0W416Fk8ZbOrYo9MKnB6SJjmYgJ+YFjJyaVas4fjT1Ft6lrv1pPC/0eJBlJHT+EbOCM+O7ga3S
YSNNsxkNvhz54aHPiCSkPyqVw35u7lRkhsa7OxRmxa2+SNXzaB6qYGBAbCjUPNaMhvZRJXXeQrZG
ZsDPq4sfq95mYKE1LJIlpxakwrk2Ee4gegl+by0qXqzzExwowvjSOjY8GllKTSx00c2c9q/Ktjbe
hUi/iPiU4nhC2phhDaAwFLM6RI73DHXQETd/2KLaWSV9x7z0OIBAnUBWBBFBMlJliyz83ylbZDRH
E/dOWH7Rf70t80MDzNApdswWSXPtkH11tNE62Yz0jBEws9aJjzGaSz6rs7ngWKtSD9DUo26Wftgj
0DJCy62N1Taxbxr3ZQHhLbCcJXYfSDiAgLv+4fPCd72VqR39+lXyiLvM9E33iGgnkurFVr5YSrwx
HABkDRheF0OHYMWlziBZj2OEXICX3xNrg9PMseGmUq0Y4NBFTlO1B5U13A0hUekF71cThzGmSuz7
+l3HaqKhTzt6CSAHJztwAS2Y7PhXYbAU6fD4/9XxOzlj8oghxa74+WEYYUJN/1qQ2qhXxoR77l8d
ALvR+1UnCan4CwcqsoxbmwVLR8A1eYflhvjCPv8vDAhcIOq2Bh2n+9pQCG9xd6+uPjaooPqR6AER
r1PQN9g4E2aIg8jWerHsYa6n5b3JHG6YXIXjBFUSeinHgcO1WTVfdvNLv+aiR7PsUmfm9n+5RYHw
cOt1rJDxzYtvQ7jSkJAtr4FHrux7/5EZWx9+EVO9QN2poHHx76RGsxk5zz3AFHkhbjoW85TXTsqe
TcOdYBCWzrgBiZaO52MQUiSFZxFJ0MyRCCIDPgeOK341CrWPtvnwsGv2OAxjBhQhGibJZtGDBfBi
d5Vj9B4pTrHwKw790SC2OrbpvACP2xU1GWCDdu12bWPhYaLNx2vB/hBXh7lV3Us02n8OHWwxVSZo
9A4hPR4JkdLk+5kitLXk8hlZQo8rKYSjlMfOSGlCROdVv2GhiLacZWF3itIYUhs19p7Uzq1qzf2A
Z8cpTyElYKVXb3v1T8hiVo7cIdMzq76VOp4LHaU1OEdEgEPSOUVywBgd2d3aIHetTZsjDj6Fo93Q
3Kce6oseE437ruoVspyzowUjYPAP1A8luAhiqs6DVx5fz1IM8WzyU3Xo6cM05k3SPfBo7eazrepH
BpWIJshgY1IJM0bHiSQ9WZUTAltRPiXgtDfKzMCnkNk3kVb9Sxq9QKZjLcd52bM1ZTD2qUcS4DaU
4KcOsY6AhSPEg8hEgtcsUbIwpJQvtVQYPcDUhKfIvWv1biiKHZjUheMgHCbWVibhnDkNINu5QlIz
ox81ufneYegvkX6sajCXxdysvhPnGiJhTdsOxQBYQg0VoHJsJRxSyC1D8Te4Tw2ND5vwhjbM6T0V
ccglnHshX6bJuWQFf3n+moYaK/tu041QvqdXzBg9IaFarCz76KbHbMmUU8qfhLkLCZPdwl3x2Jfx
b2pjMSv6aqHjx9BMLhbxMbW4//Wf2OS14F/J2oIjpGgxpxOsDGh7Rm9JSYEYwcHUrpINWK8/9ZRd
6HhCB4T5/dFb7yntnKLvEWrl0tCqRTR6fGwXUbpxlKvUntiB0dq4DRLRkCvcfG+h88xw1UF0n1vW
d9798xn1x8iETss+qrlV9JEG5q1J84NL5xqokgqJJe/LraLRGE9yQ18K8kwxNUWPOrzifnUoyaGC
1A858mlIdKLb4CNaAaTqwXZCRyn/CS5TTk5mmf2JTH9BEbAePyWYgSU3wywlc5ojICE6xqG4hor/
SDV6cHjt9fFPZdO8IJ6RvcP5NR/9a+UP6BT5glpdznFMHAljh1gZ0wTcrQZ81V2w61RaNneDh1ER
a3cakDaHpobmQWNaqDarIfwQ6o9BumPwfzUTtwINlE4/j92lPe4zeS3tGeAPNiFPezjF6keXH1pI
OTYhOKvceD71Gjm9pIcWk0yaXnkGXV7oY/rtj18uHh99U/bIYpcgWOba1qgW/0cbVnRWKDULCng5
sfkTxEevoQOmZDk/4MkNHmW/SYuzVF/ucLKBX4yIhjJ7ZCmhlILnLPmpjJ54008/Jlw6M6Qp7LGD
jnjIWGX/VOXL5+Uco65okntmxs165Q4fLLw1suZ++afaxynlRkVR2i1THzoqm+Sz3V11yY4YCoon
ypWKTVyYKyqeW4vKicv0VNaUAt7U4BHWvwSZZXMvrFXE5lcoj9Gin4YbQomb9toTIy+LlY5cYFVX
L4KvCoqBdOG0FTE+YQ/xmiBuxUyjGH8R/5pabepi18hXYt4Jq/Ag7FS8YjqslIWM+d0oe7NjTscn
0bKpKmPKhWLkI1watH4GvGbHrwrp2hgPvO8z5dBMKHH2/4ZxKnkaNZZTTnWzg2NvOlejxP5rYWin
K3iEpEIero+/LMk5+t0QRcow91YwnQNJnGBfoDQEcN6G8NKlR7v/w4biiveBmdQviAAk0F0+O3uD
CTXPwbFyUU85B0s0cjv/SttLyFfOLI/j0oPtVLkI18pRTUB2E6s3gnFWDPOA6kqP/NCI/Mj3nyuY
6GDs2QNbG8kbOXtXESf9L0t5FeWngVnUmj7bwbgW5RHBHA7D3gm2o7mT1bvrTMtvQgLdDvpThtps
PiuDKEnynlcP33w22LoL6yvID2azqUDfOP+EwjqNRjTgAgV6/bToFIyVLnOW4/yL2C3n8YYtz8jW
iGR9OH4PcEI0VrmRfxAsgmtiqUN6ghOUtbu+PWn+JbGOCXfVXr1LbcRhyzveYJAv73V+HIMbZdbU
Lvjeuk1eXCWDcKe7OxsnD3ttAWfAcuOZT96g1+4M3rxce/zy5TpEQW1wOMWoeF38F9oZmWPC3i7l
xGs7PzZY9N1xD7hjQY80hS0YBGsbfIn4E0BTQkYmEYybKFyB71ukRAiYNA3EJb++1vVZVDcdExtU
Kek+eh15EfUkq98x/S1ipgMbLTwjHIQDikkBrD9QbnRq31i3lOzE0Q6OKsy1r5wsav5MIYTQ5xnO
GvxXY/9umwgZf8L6rvBEJ7eieyZKu4r7fUK2v+P9rAPSaJudLG5Nd1bdtV0duQaM5iVpTwPslPGu
1qeU2mrq3Yv8V882sfhIc+rHTW3RIv/qmMBSUtqEEtngeUS4PfVWsChtIfjnTMSVsa4aXDiPXPAq
p4KmYLHQSBq8Nx4ffOro1aB8ixgdYWk0gtweCnUZcpwLDi7lxyFhQ9pBNcoPmTrHwfD3anZWKgLE
RwCcYX6crlnYzNuQxBGyjp89FHaYhvPMk4LmFQDTmMOK8ukhiKbWOs+RgRA+uICO2aZBnPTCW0vj
nD9+5+3RH0JCuIsu3EZpd1QRWkPaWCo7oa1DXxl8yx7qnoXpJf7uMLpLi1pKsQL2BVEIBYClZ+L+
KKwbwKtI7Gk6jvZcoxqnpyrHfgr1WXFnTPTr0LFUowFe9tS3E1Wtj0at7j1rnEtA79My1O4OwOsG
jJY267Ba3mWVX6Pyp831FUnEWSVIVY6ssFljKRA37BKtF9KsQwr5S+Hx65aKMbAbS1c1b4VSoQ09
G5htvD9KW94mJGGDuNvj5UUEVtxvH3HErhWeN/5pRQZp7sb6lv9V5vsEgFmTKG9ujXeR1USIBb3K
lqG4h8N7R+ZtshNMlrre5hl2UbwwBRkXneCBPLQe8De82B79CvHWd+uFCuS75jUiVA9H+ZIljmIe
M7GVekWbCec2X1wa7n0ahDWT7ATrUKsG/qlNQx+1nwz7jT1Xiz9Mrmjy2SbMjZXGlg+L3Kyqk6Vb
09k9FPAKMNbVyKQWBka4OTZ90tFBGaAKmOwvHWXpkPGIo/00JigDaCKPRtmgVdinAw+UcoNxjcIp
7gkDpqKz5OJsIpvk1yzhEsrrfoLheT6ez8pbD6OyFcBeCF451jcI7wW+S2ZqJXo48qMdD7p15dei
Bs/Y3qbOJh1fqvWiHsjk4tsQ1AhZKUxxyISnnKrKGOq34BObM9BH/Nq1AtnTIxP+CKdWyGlZ4Fdb
8Ni3Jn545T3EzuV1B1ecTXU5WVTMrJ0VcHVbBSokZkkHmAHec0cfljkeTu4TfLQjw6XDHrVCt1kz
sAbD26CbR8v80PtfPfhS2gE3WMCy/y5L9An5xtWBX+aX29QLTIP4KJ0VCQ96AtjkJcvCfmmkSUIW
DzCKuFFBqgNKqCJesTCxPyzcvXHwoYEOTJBFIgbRjqxPX31ZVTH3gUkbyYcRbQuTfqqWbByHlM10
VHZnyREhKOct1W1bH6S7cuz+5nP3swzBDOwyYsgZVJpS3t32Iwv3blvP7eK9CuXbyH03dme80nKT
sdsl9HOO+Na8LkDtXUEpJ4Y/gzO8dIdvwZBGl+hY8cHjsMk5G4OI+mfi/rlHrc+UD8qp9UbG4XDN
qrUyPYXj07WPQOCq8hF7N0s9FMxaY3nKoltR/xjeMWUMSVF1GaNHHy8qLcoqxjF3meCqV0mwDwGc
igOEWQyq4DvyZU9aXb/SdxvhToFxprd3U2XpzuFAHq+VhKP5lhsIS6LZTGRJE6Nu8pRETEmkBfkp
FlfBgSPqRxzeLUhZRDmRML5T9IKkPJQORhDuVFZzq8cPs7tN9Qt1fNQxkaVY33QELQMNlhXTQfd+
p3I3ehwcujRIq5NF8JYZKyAXMW8kT+IkyxZxYyRvRQfXjIDlm6qYvBVYRvMJU/K7zmk6iR6ReGj1
EyOFoi0lU6Wf7HNlR+/cokOPkcUuTlcJmWiGOsf5KexkWUYAbP35mLya/FzKE/e4GUuLvKAo7iPC
UyNCXvHAMFAhp6VbydqPT7SX/KUx3gf1WaRMyYuBUz7JP2p746tMBkRjjMn1xg6qQOf6l5UrsrRx
xTKENWizSYpHMexA2WE4WNjjJZ4qHnkk2yZc6Hi4tO1orHVC7rkx4R3uFi0bNr0qfHBU+9QJ7Mjl
zMQAS49TCjIh4qLb979a+qwjKCjLwbv443toEJihmxM3Qpg9rYr5dXrBsqa3BRvWfhcBUXPMfYFU
K+JLi1028lUSYby7eOs5XOG4l2b9R+Jgkx2594DJQNnUx2fK5lHKemm2h4SayR7zaa6gkD2xiL3p
XC7ZcpJuyMpzIX4ceTUxX/p/sTNX1T9yB5OA5GTfubdNmZwsXA71+wCVHPZ6zIs6jZF8Ed33hU6e
MkAToryTiSfG9ahgLux4wOL+HLjYBnsS109Tv9P64pafnWEv1B5HBHHXBlWqx4EStEtK0juQXo0x
IT5RCsSN0H3sQ32d7vi3rlzn6G72PifsZxczvztNgOG8uSY6jxpjYpR+OC36S8Eb1foqyldOA4Ld
RPw3zWv4H0nnsdw4sgXRL0IETMFtRe+tSIkbhNSS4L0tfP07mLeZmFlMt0QCVddknkxRFPBdRgrx
KNm84Rpqg7tSPRjd9RFa2PDJRJ5VMdoGUDDBwtb3zIuZsof5q2h0Tk/Qf3TGVnOV+T2yiBL4yMuP
NkKzE7V0ys0ySb+i7NGO7+a05q/5znxG7M8JNlR5yMrYKAt9wNV6i3QyI/Y54zDffkGp9ayz0cAN
ZuKIxZxJzbSNueiYXMix5Q0hI9aCcvMwOIKT6CcKCCJkdsmnEqBNsz2MCyQzYj0RCh6//o95MEpw
FlJ4daK/vt2P+tFi/NImL4f/o/TPSnqsuR7kuCas1bU3eCZDBvlJsgewVjNikePKxB7pfKlcv5Lj
M6CzhgKNj2hS1PrdJun/FO1vFB+O5Mz9o2t1yZW03we4oInEK4q8OQi/GDryxyL1oAGCZL3u3adq
HSr/p4//Evc9GTbEJlHW0EUx5/kIxEx2G2iwaKyyZjWqDCz8jc9XVt/8+EX6haM+/HHVegxoICdk
K7NYVbBu6t5YlwSPe3Ree6sy1m2fk747zFiRc57+2Ta5VrhRYdHm0a6PNzVNaIpdxWZoV+p3k9OH
nJFsKuSTx1AdnGiYRdx3jdZtzXSAwHzRwqvOnZMCAwBU46JpyF+2/t4MRDi16F9Zp2mTHDVH6Kzf
u0mXQRrRDC8ImmwTjkVsfgXRE8fSqF46dChUJa5BGPJODXeypwWLjj2aiKF77xnPA+WYRUzcBXQk
hV1neBL0A128FIwDx08TxZe3COxV2JzgB+EZI0BtriHAqHg6+JLHYKkYF13jEKzOlR0u3PGfH558
HuMh/SUwkRRxZA02jmU41wVicNCJEXut5KBF49m1oUWYJUem1x2VlkudURlYHDITtn48TRWS6i6K
bBvG3AeMYvyY3zVpZ8I/FYU5o4ZESjqPYjGz/B9JbQQarqqQiTI8IiwNkXUjfgP9WKgYvCt9Wbg/
qbqdILoscOLsYBmnITxlRAzRijtBvJp2QSbQuzQwZ5Y6J9QVlhGuHnxxFpTLj0zFxsVXCejaLJ6t
cvrv+O5c1ODsKx3W0RGcKDPGEyL5MosHTIcvnwlsXXnzKkKJZNLs40fTu+JqtZSovFdKs0+Dg23c
Mt5s+1NRfnz7p5U2gAxSmDikW/biTEWsjWLdGKSSY24z/QOoejbzu9Mw1L3l3aE2D5l3tGqHudxV
Rl+t+5kXJwlYps3/dMYKgI1nphoQYAiQ8FU5f01LYpvPRRYkJ8dx8KlhhWGU5HgjSx74cx8Wsmb7
SyGyj6Oiak+OiQ0pzWfE0jqU8zygNi5T7wfMIIbSbdAsalBduo8oiSMIYAg6iYOKr6itmNgeneYr
KVALI4fTxqPtTS/VuXFakmuZ7GzCeuPAfOkl6I2GQNpDhjdCyg8b3YQe3Fo2PTb0ZOfLjwe+Y5+V
O1Vy8OcymzHzuYbZxLDHdYF+R+uWbrgyYlzC/zwmgG6O7vDBp9RZaxkyN/bPPk1FVtwj0htTXDQV
pFv8bMVnBKUXcauuHP242Tvi1Y2EScSsL+CYoEkx6L4ld4lYuiSihnTxy4LIQWMjkg0LfJZBQ/Iq
ZI2o9JuiIeUFECxT/NSfFdpxohtmOC1cGczifq3mP+Fw6OHMIpwhvApJfajvI+Y+Le1gLx+iBPV4
xyI8wZsxFxJyMQutI8+vsPeRfDrGzRX/ZLIQFeFiOzm2u0TAovxElibHY1ZAgTAv+OzeDPFv2mTJ
lxKcomaDNCWvp0WzNJjB4NrWHXDTGgMKf+3UL/iSIyIwJAaO90dvBQA6byMyF9DwIEIHAr9ug2dd
f+aAQtNArjSvfYu9q+b0h4gNhy4+imKpDhuD6qOcHizvS4T/HF7Z7GENW8X6zqOjmLpipgzjzmDu
FzX/2OpLcSp0xIbj1UMH4Rf/BDpTFRLcBO0PmNlbPvjW7t9QPIt6q+q7LnyYasMr8s8N701xr6K7
ozyqCSaIokVlYCAAn7rhrvS3Ct7ZPvowTKw9nx0cE0p3xYuAtOZQc6yLzw/932l3RhNlotDz4m1n
vRKPalV/Vdq3AUiw1lEQfErrTDoOLGIAETo8Q6TzJuVSSHmgN1z7U1QNFFHk6H1NZLK+q4qSE45b
J1uKjCUNQyJrBPvqaVfd92+5h/Mf/Vqmkb6uMU1s/uphY8cvBdO7Q0nuxLR1V+E9RP5rgw/XmN8M
bYGymgDehNenQ6izSbCs+GSq+Xjax54kpCX5vZQAoeOgNAeK291bHgjenDRsdi3lqdS+YlYF4FIH
pVobtBvGBNJVJlT0fKDSSY+a/q76bCo4pqY7wZt1k7nL/vTDvzG62OE76n54/Z1yiNKVnp8LXpKs
XgXZGW4ZQgEAgiq8lQqv10YGhxKTfndP2mcdnNQcq0Q/a0KDLKWr5oKL+8r0cuuKq2kfNQbNfcrI
LH7yHFrjxZFLNf4nczGrC/IjOV2ZYNbqWejPrD1aCAQ9mAOq9QQLdmgC8j/+bGjZDQv5gHHkoKK5
NwaMb/y78BalDvVUAexMDdLt6vgcJ/cqaViG4SojIF1vwQ65RLgR2r03yUlHmS/y9xh0DmJhgG0x
BIvi1KBRIUNpVoo/3wu3hvVImChnrLgKc48k6U0gJAvpNIugXYwOvgi7mmARtxzX6rgbHEBqa904
+uRImawZuStF853YP2pxCLLwYTQIf80dEKtA2YwKUGa5FPGyKbJZ7Ydrn9e0bX4Ej6MKBTWQ50o/
mQXTQnSdpPO9WdYa2rJSIEEkwcbUv5x0h5eJvK02L/5qMOIcUfvCTN8LI3kXYKQmLIWVMGvSC2Zb
VJUi+7N1Y+ZGv2XzaM1XCOWnxK0Yww2lD04mDyBj1/i/dcIjdElrM/ZFQE2IEisn13K8YNfFm5mz
ZE1mFh1DAXtxCOkbx3QtgIfJkTS2EO2WpfF7AqdCDDP4P2lerTveriQj7FpsdHrpuFJ5Mu1lpfyM
w8YFC0bQjc/MsFHfsUSjVVkReCpQRbU1hP5kryIlG5p/OfYznyXw6Gw0/eZwZJVpDvn4B9wlMEbO
Fkdi8S4WebMLmp51E84V9FeG57GD2DfcxiGaUIpuu6HljmcU6Zb4DPpdxuRTGKeR54xcTIwlNaoU
VgCQxRkeh1awnHzXY+acCc9qLVCAtC8eiQuswRVb2Qys/gUUVsjOh2kLqST1SopgZfT1v37MDwN7
WcvsgPPxrJfePg91hsDObmzVhREAjklOBhmUFDqpzmy7e5oqQA3+KWaJsybiFWUoDPPsz7fuinOI
0/7Ncs9d25Dbw/adlaxkcGZce+vsg2Huw2Au/F2MYyPWr71eb5IAZMYFOcagBusoBIOCv0i5uD29
efM+6cGRUjkPzfsugMZH7OPJFHbzDf1irp007JL4KRV6Y+/hUUxg1/KNw1gtc2ksJT0tsfJKvVX6
RdCswbZ24GLQOLS8M7X7SrVtJh6tdczzY+S8GCWmrOsUJBNZtfW4YacyJuzWudms3PadDqhu7Dej
P5ST/89krksX/EOix8okrLjPD+EE6HoM8aJybmO7CCY+IAasAOGAW/dzk24FOHjrHPSJYmIhZMu2
kIxcWLlmfDTbqx3Oq+J7jPaWt2uKdlb3PfbKrdLdHP+oy38IN9ThlVsvrfxlbNQijPM+a3XdB3vZ
nAvlZLTrtHwoJTM9SBXsnz1nh5rV5oLSwp8Ce0w8rcUtite9lt2NNN8RRDuwqcsupfJ0g91Qz30q
MAC3fXNGIdOUVFC3JvwYI4pK1VyXwedgXRmN8KsgPDTNf0l2iWjxSC7ujZVZfuQ2BQ3uR1WHDr2J
gwXUuzef3tWDFVCy8NEfoTiwrHXHhZ7+oGPN7EdVr80K6Mf/vVrN8FCKu4+bVU2WmbiW0TVwr4l5
jfoPCbC/Gu46zgUziZHhn+vmmkGwMJc1xS/NoF/zMuwKfvUIuhE2Z5s4jPJEsrhL9su0MC4nIj3f
itAZKvPMLGmldJddbLYIqps6KEz9AYWmc9E7QG/eyxAfPH3nLU12hbru7HvDZVqi8RaMdbLwriMb
UNEz2PRBlfYzsKl2NRwLDHXELktoc5gYxq9gOAUZyrazy2cMycmRnNQKSw6EZPG3ZX079odfrUuo
NvWwr5nXtchqkd85D4PvUAfBlYOtGMc1BpRRbhLJTdt8S3LNBjnu7HIiHkIIRWW4asaXMlikX//K
6hngYrXYluk5/GFYqqQolUCsI0bei1p+OPpKUTdF+LSN75gJdmXx8nMLRRPdO+4XHmasrt806kNF
oT7CPnfe2AEVzhUHy9xWKT3xt4i+mHv2Ja9+bet7IrurzdlsuILeTXhPeFjZt/N/mcSBVMTPMEOU
43dewXCOLtM2Ux7rel5x07KUnxdQ6HLMKAxhBxdB+042G5n8RurJZpFNojhcE2Ub20SGb8MhfGOu
08CdjshcnQ6Cm6Kvom5tRq/R+UQOjnZi3497h9PbphBPqm2sLSPxgB56iDJz4UKKM7CnEEPIjpJ8
KI7OAPexMdVwyKCYb5ieu9X7Zdju9WFcmKTIaCxHfCTQDXFc+L5ssRwgQbW0CjrMDSU7Gv1RZL9x
DGoCSo9lvwPFjdpv10dHnLSLBGMZU7k4AEkBQBXFatkk86LbWigPnEk+Ysm54T9EPLC3T+ZD/GeY
K5XdwNQrR2CGKAicWNuiwN0kKSL8hiCHBmz2qmr+LHMpPGZCjQ2aj6JTouUwifaJcal85kwgUz18
s4q9qX0E2Y4vj7/yYTnvhX8K+6cKdKlL3mPjlo8g7n5ytt4h8sS+RlGifzZwfwmoWwzULij7WxaS
lXcxwRfxZE+5SbXNj4a/J+jsDcLz2v8T0aYZrvQZ+HHsgJJJAIa/TXnlJU6elgm2YB5m7vHmgrXA
j/GEPunW80awaagMImtuFb9Hmjx8vBPRuIjUL8VFv4IBrzTZ0jm83HjenHHjMfKT/byElCDFKiI4
LCWMDXPDqvfq2civOqUNdqKa9QhXB/R/TnkloirOtnH4r25f9UgG43wsPFYo6yGkcvLdN03sPT3D
CXEx7C+Lhq837zXD4MjHaI4uemi/tUEi1UQ8qW8V7eoCcx2RidQq78lXrVHwBE+LtU7wO5jrvAy2
kxLc/TdYEYOyleh/9OQ7zVeWw+qK04SaZu03SOjSX7XmSmnnlhwWIHRxX7Rv0h34VdbmQDiF91RM
Ptej16IrEScWwZxMILROfCBLq7EQ10lYz34wl5gps01iACh2rx6JhPLqkQ1EKEhMCJOa/kF/nWvA
f+txO0gNH5X3JrpV0KIGBYfkNcXKTpNF5qAHsJDgLe2MSJf8kiSnDLyZADBrJEe9wWuEyx5DBwLB
3N0YFAwKpGUY5EoRLLsaIHI2d7Af10z2DaqaxtunMSUJ6VB/PZYDrX/qKn8gvX9Wn7TBeTNZkPEA
RNZH355RpifK1Yx76uODr+kL0YnV4G1kdO8BnJeMUY0SOvjeb79yJpUV0l0CZNYScUQ7TFnK6TJB
CZY4AHmZPSM7ze2PTv8SHviHjKjQa0v5Of0iDlUzctlB8jKR2FXqggn8o9D3pg84bMpNH5UfhejZ
kOMO8xh5Hilo/UR/pHwiFo6xVoPpVxyicNma2yC+Iqh5s8XGZCSdAEDwKpvlMkuI6JbGv1FF4tfB
mWyuygLuKQPql8+spis2Lr44jVgz0ODgwhBNmU9SRdBW+jPTu3nGTeGHB9U/qxkT65y2FCwBU5p2
PGvMHtP4LJJgVoB9tTUEpPip/YrOrtoVeF8698Qzb9p3K9kX3j3r3m15G5AtDdGVWQUgkJPH8DJM
b4NPFneyCIpbFBwlJa2k3BPOwwRdOBADg9YYRW6dbcH4Lhws5Q0Q+w5lFrVVYR+6Ee5qsogJofQ1
ksduJYgHVZB09IjNbCP9m6Fvsd5IFPVVc1G9bYmarcQOAVxmOdZEAYv3pPhxm2NZMyTng8Pi1UPS
BOPq3fX+iUGHMF2kUdasDT60/mXGI6NitiJsKnONLGKWDciPBz5Jjw2SNXyCVceUzhyaSBj5JWA4
TSwPs9pBiM7lR8d9L8uN6uK/Z3b1SNxTlhzagrlgtBN4LmLnUeLhU7VHV63SPlzK8NjnOzO+dfVB
V6CXjHSRn0P3A7OVY24jcn4U1OHpLmfQHLfhXOPjq/JDbwbLuNvnw3GsV00LsZtJj4IC1VZQD2sb
GUJh/tLLc+xeWwNSzZQCdVM65k3JxqC+c7kOCwk+bm24Nz1bieLd8Vd1R59W3uOetdKt9o5muNGd
nVe9UpaoLvWLZB4VIQPxA8CERNLjSyQKeuVFdLVoHcjJhPlmz/mLVsEUyzCpYlhwObvp0JtEQy09
uY/0isTDeRBl2GNxpuXusS6cLcB5raN6Tolz6xep3W5iVNMukwQzhcDIxVKXn1p6LVJg8e9eSRa4
vQ7FR1Vay67ipSOItHU3A5LDqS/2A3MxDNks7n51rIUZYvYaZYZmMq1Vlmr4DJlR5YJdtG1eInWc
i3BZUtbZxlZ4UGb78wjpBE10M7wyIP+ylMhexHwK4M6tcS/i6dUHX9wAGbexNYXbCuObAb9yICQT
3vjY8vfF7ITdYS5ZviXaVhluE/1PPDRxgOlv8NT3UIMCc0NYhK0uEm/V9q9qWJfNu8V3bVdMN3jQ
ErS9xPqWAZkbdGODU17wYhj99OMEhDAQRYa81mbRH6hrzb+VzVcUVGed49jXP9XivXSgS2H9kf/o
mkYVvhfzfm4Xwi6XJko3yCBzpb9V6d50GFOq4yJD3E1bl1mHInx3lDWHShEbYIFzVoirsDjkAPRq
HL2Oy23K1R+ZDtNRhOjcdwk4izpA0x7PHdWYedlNtAYkTbbAwoJc+e64exB0It0T4AAm/ZryZSjF
mUXKXB2vloOSRaCpP8Wo6mybac+tJkAMy3KET9BH9G49h+arQE6IIRd4L98b5y/Hee6h0TJnmlbN
MvcbcbkmH0P7Pq0ctPDZA+gRDMwknHOXSSXTfmEuBz5Clm1dsjNpltEWdn26svg6Mo10aeJmEChb
Ci47vDUOb88w7oN8mgbAVkBrnMNZT09S2eWKAFRwj+CSchzNm/yayXVFveHHP0n7pyrPscrgs08e
/XPMrYe0pla+0NC7LOhUJF41sWVCv0QKDtb6R2LizpEJdyOPcdTvbAYdJB++1ZH5ZlYTrBBUc/fP
9TdRLufacBhosuKW2UtNOTWQFDy89/0+iQf4R8xJ4lWj73V6r5I92uQDdCmi6mRR+Iey/ybi7C3r
bzm+bu2dItJLbgMEBEllSk2bD19RuWrFvUeAWHqvoNrWdKyVtvfC74LBUcHh4TWoozbEiswBxEDW
H8t+bphoNhVc1ujzX0n7paWfZJvAoqS51RyQit+RybXgwNa4FSyHYhW0G5tg9STidRMdbQQPgRZe
BuaUCEu9FMEJ77DJaAd3fi+j3yGq+eA+bBZyLSs8dXKbM3HMHX7zl+UhEJVXO3pVjCvMeiWCa6C/
E0zyVvMj5O7DqC92GSwmk3qByY0myue7Mibo7E1WeLD9jeZBIgMkFjGDqfDjJDNAszV5sOgk8pKn
PlsH7i+YngbRx4dnM1l+NcOkVGaalf1Y0afB2jgS1VvgfpWo5ft8PETNJ70Jkh+lINXM+E7QxiGj
non+nis6WP6W2g3vlhMthoAKGBVejiUwTWbo7RAsfJoAj/3ijh4ynYSaYDxShn+w8iQqxpTgFO5S
oe0UixiLWF2U+YC860+lv0adKzu2qt1R1U9WSoFm7pvkAG48y4ZtyuMVcl+1GbwqZoewlzRr4am0
dQjMrX3lX0vKZUwvMts2qIqU4OwG3xO7VEUq2qu3AuFyAHQsowAiMNkB5fvtaasCNtbwPrTRTCrH
HG9EVFqLZtw53hO1dtLu6dZ5Vo6BpLg1Lzmqr+K39n4NsMX9Q46Ygbu9p1Aprj20hS58GFhs1EU0
Bc2Z6ZaJus6uv/z2RedjQvbRIAl3xtcwfLV+h+2qWXYR6r0RJXDAH7YZGRK2qB6HfZHuBdWzp/Tb
quHo/6D2hNk2c+2YURWxf+zkMZO57XcFgbQt1U0lN2G47eqrZT3N4VTAYij9Pend+rjrmA1Fgh5i
ZE8F7cSD7Emw10wylUIeJtASCwPulcPi6lEHe9No8a1SuBLJ1lf+vEPOrxMz5GbNogX24QAMTXns
7CmPvJ2r8pman1p7LTB1DUE3d4B8e9HehlCO9nNoH754JnzvEldMcXGVmSu2CjM5s9jT6YDaTnJs
y3zNMVkA/r3r/bmhpIsSVUqY3I0aX56/U7Or1h1Csi4EssOKFkdzd3i2gIrNrOFiR2yXTJRxLmiv
UmOx+RHLu5uzdR0C7WhrkEKCLzs52NpecVC5O+e2IyQ439j1hzpcQnObmayo22tZ13sZJDhEiYFG
ypT661pfJeGmEHvV+nTz4W90/qkJpUXAbBoWjpxs/tWmM2h+827h1xDe+mgznfo5U2SnhXcWf4j2
02GEELsZqkCPf/jlUWciZfnmQhRHdMlzrRs/4JERQcZHFM5U0kAojcpmGZGNqNuQe3mwuIrs8A6E
iWrZofAFSZfcPRjtSsSirpo1nFcR8lOE+mfyUWYp8lJfcYjJfYlpvUYY3V3o/Fj13iifbYFrH3UR
rjrUtxpQG4lA2Gdc7jnBamzEwpOrtIL4hL3RUFCfmE8LtAuT3rSg4h9ZltkXTVRr9mcMtJOZEWEn
DGM2SPZCuEeL/qXO1g6WghBPNzNRm/zXZG0xT3S0vauc2v+mQQxBzN+Ir9Wot71zkcVR5T6diEGF
/+WVN4OQxwQau63gFz276iEz1klxihg5DvFtNL6c8EomIuOEpwtO0kfHLNDxBO7cARNGhdPhbKtS
Y2qyreZVMX1QvfdW1986HwkkfFC82y0VeeFeXF9niua+jemvgUkp6SjJefzNdeE8CuvQEA5bfsaQ
PyXCCrBjY0epZRpwaet1XPRzH7eSEORH8CVaxaWwsMa6GCGxeLgMQqrCQq3LDAoF64gap6QWanLM
SznrkGM7Uhg3H5MENNHdpRZ+a8nTxdGoEsfgcssP+HICAgLs9u762Hy0K8iomRi6Xdp/K8Fj8NkJ
6BpnD4sqhx9ErCVDOMkGizYOMSV20WbW08JmqJ8iaC7oHbTyw+OkVZmFhQ+Uf2r/x1AqFF9p8U/T
v21pzSq1OijmNXDOYA3eesUGas7MbPAQbB8RgQEIw3VG39odAZsgArok2iNj3SFjSKFgvGryF1Xl
M9DjmdKUO5cpUTk2257dgAf6XRj2wnURU0+03wkC0V5VWYBacFcRkuT8GgZfenNSiCRzu4WWfsv4
r+/7tR4oE8VrpmqE/p1jPqlK46mU4cEcqCigvSEGnPSZKvygEQ1vZEYLaZ4Toa86PyJMmfgYFAIK
N1iZwYTTP/BY+UQ3KiC0MhqpwHo3GJS51GNFNc4NFc7Q8ONSUbekznTlq6WMG+kiplunoUaqu73D
1atwX9njEv/gTAeq0FBrxcquQq3gB2eVMXrK8iUpqveqJbBMuwAbZ50BSmQzBLuwvk4fnjO8WnWf
81I3tr1yxUHrniFWXM1GC/uPPI4OLbfFcK+iJmpwKzXtLO0vJZWDMI+B5a6D5FLEGzc41RFGqeKb
u4EdyB6xBqB2Itx4TJ9DHSCj3LHQhhU+n3iiFGbm8GnawWEi7uo55uubZPBuLDuS5HClYxcne0D8
elwfFT0pCOEu35HP05d4V9/D8MruEJZ1x+YvJfPJIT2TFnIcdzp4QdW7Gu1WEuvjlqzG0mvETKCJ
+msb5VtS7APeEwvYFKF6YXtP6WPIeuWlNEBB/CrsuoSXAbVd4RR1IEO2cEoJNngbUORK+K02Ev9Q
0ghyK5f+NaqRHS6NqVTHAmjgFg3Uu+UF7OXAbga4GNCIh+Ws5j81SIl8cQGiVen/5iQkaF2zTYkL
BefCsYoFW4NYKIx/ln2rFAb/6ONph7TMWeg+YP1mLn1mWPiSWiRJ47CwmogN+Zww7LZAX8DCJS/h
QfECqf2Z4MXJZyL9PyP9zox7ViLzR9vvIg4sjxa0UZxbX3XoIpoyfj3nUyO3Fzc+xLO/KemzckAP
+IxzN6MKbFuySJMgFmnwdCAoGS5O/RWDXg0NiOEw6uu4IcQOua95t9UTMQVvNvJF294p5ZMcrrnh
4lmN5hZTBye+5+XBxHEGpd6ITiGSfKd9tV251qyViZYj0YnGmFbKdRSsYjxedbN3J6+8uqb1S9vP
xCMvZeo4IxfqHTnmE11UmL82HtIiBOHQ/vn5Tamj2SgubZbtO/YHBYZ9RjtXjy+WbOQjRbjZGD/c
z4uC2LuYTWPnOx/BoM1NXSOKoEMGgJyV5CXSJpMwWSWgFr1U26XDjdC1Er6k2PRs36L2WLhMcJgB
YEuKMOU289a+xay9U/WTxIMKxHBm7GvGR2lJnsZrADPEl8BRmRD+Ch5m2ZukWkI40ZHA83nPNWuL
bIjNDRM5YMp8lJAnxECoxLAahkMon8LXCZsjpV08kOpuhfKVcdzVGGX0ciDVJ51pzZHqy4ZCqKuY
yl86qmffgRR/Iit+VlXlTKXpD2P9EPuXCF9ziozrzPBV9YZ7p0VHjxGV05xDYhOrC3KQvMf4Q83L
vUdv0TnvrnTpFDj+p+rDWljOoZXv0kuXA+JPbok+WWftPQ7XTflUeo3dx63QdlAYkhIA88kPtk7I
ZmQXOuiOsfm7ztosp7FPJgmQtEhsytDxUS2FiCEXqcG7qs8g9ozc9Bhq7Y1rcyaNjORjCqS9Wa00
Tp5U3TXoS1H0hdVaUw4KBrv+K2MnA1UuJhtk4dnLIFzVdoHZciNz1gIIjvt1QZiGz1i23dbKTOcQ
zvK9VE/xhAI4NwwU2zCeJ12DmoflLcwM9gstlJRA+62VOf1l1e6H9Kct7JnuHbkfNDwAiPpYJsbn
LKiWfn7H2K6Ue7IY6lDFl6yjgqc3c5dgA/ZxSsjjGdDBouDL8YgUYQqzU2nkaZQR3Jgx6yV8Lyqd
AuAhUsd7ZN2S1yuap1z7DIAiufGtH5s/V4uQ4+1ydZyBcwmNE3bVMnwC8FO0X1Os1eSCRCvLVhL9
GIrJBpq3LGcdqxc/OIQ8jk11iJj25N3P9J1bwd9ITmuG4cECtGksTOeUV0+V/TIut+1E1tAgibyP
AUfhpJhPnqQXrwqhASU8ZT2EKGR+c2hpfQrZcmfJRYMw2pbuLBuX4CCNatXW7KQAvosWX+LwU4Ro
BLUtySzoKAtmm6QzZ+jfaNjU7JFbGwuFw8gcelQfRb0ZLfqPrdS+WbL1PJSu31JDLPkVY4Cc2llR
0Th8gr5ItE0T/KA8fyuUkdQpkmYPir41ncMwIqnbhv5ngzfEvhBF8labWwWmMjIK7Y7RSs/WtjEh
o9ncASCdFRCZnBUSiT4+BPlciVZ6s/KMQ2YtAMCmdPHQWqiEYtKtw/sk8HSUQ0ht4oYH6NpZv04k
Lsf44MjNoGQUsUreHtNcqRau04l3O0s6dhQAjvVYj49oCReSRRqpck176NM7xO4FEoi3phrQOYuz
YwJmNZh9Mb3G38y+eldHODCTNSN2BnHg4cj66jSMzXrKZ5htnAH4TxrP7eFgtIR2hosuxOvDDQv2
Rx6S+pGhgSHaR3TvXsyzjFrWHT7Lhm4fWSdNNPnTVHrZmkG1T7lukOkhz056sDDaoRBfmPVHpDzz
YFuNm1RB1gceK+78lYvmtIbsMLxjmYfPGkku8uJPkiCAupsZme6++zwVATuXYw8UA5BNjkNAYYxN
Rq0KT1obAb7hayNYxwQ3KD8FpfgIFXandura81Eo9+os1m1Y72AAmBBZLMWUFk9GtZFwTAWVm4u8
vsputfaoUTCEL7NDJIvTO9cn4Aw+lvBXtDSBEt0ZPyLD3LcCjURqgd5pMFzsR77CllbOR9KCSZew
yFnrKGeLvaXeP1isIa/+0Tm9pDjb1k/ZTuNlbCT4TyHaLUadoROfpn415BqiErdMI+Y5ylUXLXaI
F0FVgy30eo4YxGUKf1tH4W8gJgCBFZvnIYjXsfGyHbTL+UA3znynePX+CHnr3lfIcHGvMAE1+HQS
ZWNyeLvYVCKWrzpOuNC5u/pC1XPM9I9MAjSIl9MqRK3STVVsEamjD/ixlZ2PyFghMpsVgsO2sOnO
g8Rn0mVggSgPs9kUWuLG3FyYCFAeVqMOpGmXswD1jUeWf6oqn8iAnZgBbG7BXl1OWU+BvFt+jSFi
LpOtIODDd14NJ48ahtq8IYOgc1yQCQcLnVX6bPt/prqW6UpDvx+728z9ys1zyPkVsitGJIWFYFvh
4WLTxcvzhkl5RDsQww8gXesSTZotG4q9/W/klO/Lf1V8t829V58Eyxm//cxjyMEM2zU0X4p2HGF/
luseXd2wtvTfHNdX692a9EPJP0snmheCHgUlLxp3Xp9K+VSJSMoffl8iV4ZKibpCz28CZlXJFr91
jQVf1bQ311kl4OkR/rnufit320DCopTtg1tdPCkmUuyHJV20Alg2Hok4xxTidd+FeQ4iFNr9u6us
TeuaDH9FeM/rn4gMEzve1wiStIhuT/9J5Rb617HkOVeZGro2LYkRrcb03lJahyN2sTPX63K6qsvu
G9bgvSv+BNN/K/xtAGD6j6i7qPJjSvUCVKsgxfBhuay9XsSbKMEtJFPY4dQK3SKI/Oj6P47OY7lx
ZAuiX4QIuILZNr0XKUqUtEHIouA9UMDXz8Es3mZet4ZDAWXyZp40LKpB4pzERjJkODdzNJisexSY
tARIKWe49tQgyQ7zBRdHn6U+vlr9azR0ywZSiPptsLXFBMaEosN1CncUmK0yjeB7/MvtbulBl2xH
EBzSXs40eKFtRo01ST40m/NHMDH+BWPJyDcnGCkTsTJYm32asoF1vGOZ32TeW5UMGxPzaMd5KIi3
mXjI4Nc5t1gzdVA/n96uai9OyT84MOUEc+ysXAKTcgcq6F+J2UBOx8Ilv84xpJwXA/snY5sLQCYE
8snN4BDN4O2bDL88zsQ89yxevkaBQHKOdYY0eKVYRzyyV0AcQvHcdMcYbbXibLEPcbzwrDjtyXDg
vQHedYOXxjxH5S0wC5If4ImIJEXGL7PSpVWthubL5z8mReaSsOrqEDUo+oyTU9k9m3TVT86q8+bB
OEz10djVyNAcpG3lrnv2DYs6FQTEpKFP5OzQoE4rrchpWoWpWd/G4dM1eDzeUzg/kIM5QLv7xKOX
AGxAqZ0ICxkTodGYeS8cT/fgRsaqlMchejUGNNvqrlsHBHHdPTj2LazPhnUvQiTJdS0PWXbDoEOd
HRWwSzs7I8H/K4ZLGj/ZEDOi9iONcIvGB+FRxbdRUJSiECfEizDvRcrCgi+lat8GLlctykqariIs
danJ3uLcBnmJKBbOtbfJuPjdiozEUrTfffCa2gqoDg1Swa8bP6DOLKz8GKc7owJoi6mKpukVpYE+
8dqWnp7MBBJ1SlwIdtxzDX3tVD5mvmQHCww4HjPyUzYqcj7vKHvH3vwIO7Qw0790CKu84feCa/1U
IgUaJZGSAT0UPyvHZc3R14mH0Tm/ETbCmrc3kdYruHgpDglVTZifviOFTSVHS853mfGLieQfrtqY
V9nU4xXNkxz33quKvgE0qY5BrRYxAglHOlrmTlnmqHgmA3x6fr4usz31s2n4prpi4xbXjISkAdxh
4uY2cqqg7HjObJbOs4lSEg3NrQv9rYHUXhETr4N3hSOqGF4CDKkBrcfA/woo/JP46xsIz0CXys9A
HsuCM1HMK17I1VRry0i/NL54mvzk2JYhTma2HRDWAaJFyFc8wBv1TbllI902nflSASfpihTkcfht
W+Da4998Ki59w/oxEAZGqAqZNrvdPnCCvVYRBWA0b/ncQvmpOc5WZj7YTRH80Din8WCXGwBxQfHT
xADki2Bd5z8WXZiNmayczsZbH7yAzXkVJf3JbrcGrldVcx3bDOLGfNhlzARrnwMnm6oZ7xpfe9Ni
tStyZrcJYSFLhX81wRpvawThUvMiJsjsSfJOnfTSgJg1tfWRFhYmHBUjqIBWeuvVTKrPCb9YqjML
sX6q7E8Kl8+qIA+8hEytsvQt9TO+aY2Sy9fIf5HMibsaV9b0pcRKx5gw/vkVdpX42zfeQekKxIy8
AfxT8i44dCjDnVnWsNqs7NjTS9c5d7B2BUDmAVHbwALI5Uivf+L80FWfwrrSC/2vsA5SHaqCaCsC
KoVHO5n/j8HgQVs2nIFM/XUI00WLY93JIwSScjFCgeiYGLb1obMPdUTnHT+8LsU/BYi41XamIhde
Wl8e3+Ds+DVc5Ao86TW9S5GzdwaOxg0If0yjTKQckjNhCnOz9/ZEwGC4gLvO7EVmnwvrrghORgx5
DPuXAbwdnGvtYBCBizcdOTePT+XPmhGO7r8OycoDfwLtniETa8rRJKTAE5IrNFTxmyPQehZH8ltU
Hx2Gu860idM/XZ306i66w5gfoRnhBkNaxc/Y2Y8Kev0otpYDhymx/tUdqKy703FZ1wPsJE8B7Tbq
tS/e8PC1FeaaiBPTw6C9aaSYz2UN4Qo4T0CDkxvxMuXPWY9N9dmrb6K596gqyuEiz+pjcvGwfXDC
+q4AtZ7APBSTBWcLG8QUYcU6l9oh46jTTLfUPWTOGy3XiwlcE3EQoCtgYnI5XOSw52tEfPmL2bkn
oJEWQaWMy7bMtH96/NcTTWMgGGLKoRQhwjycs7lSV6DXYj3a8QZQqgWEp4rPBstpBZ8Fkg1i6FIZ
L32BLITLR0+/o+HTx2EqGRBo1ltufk3oa8bZ0ncZqCcrHP41FTik4hV/kJ/8dVQ30s5t+DcV3e2W
IgWaegruty1FKpDrq6jDxcp4Kbo15otB+VRb40nV+vXEFMepGAnbiH2Vt4TUR3p7mPEWhrfAZWF1
r1n7E8DYkmijHcNfZZP+Rk8lb5CYDT3BX/Me7HYGslH+kAXMYRL4PQOfCgtfYyTXtmWcH9A/4R2L
/ssDmxicJosB0K/TXHLoKuWVpGuIxSLkb3ktpSMto/DAW5ZsRiOmsoDJHpYJFQJeat5cUpWl/uzE
EMpGoOGkc1X0YeFaNcHWN/Whsc5AuifdXlnc1YoqBc2+mdgbEP4qrLUtuFd7YG+mfKSonE3q/HXF
3p/WkhWjIC7k7qT1GTJVDhxMkcwpErXNciaZA87VfoIpyxc7xdBesIDaFY0n2xEDcNS/C7AvMrq5
nEdk8kbTVSjooMD7FrxE9T2gccB3v8LquSb4CBRoQUUEgGked+fFD8VSMSqu4Siyddcodx76KrAJ
8/8g+6fPUcymABHRWC9XMHR5nxkv1RcjvkHzZbD+oiMJtB6zO4NjVKatrMRY2jwqLp7FcE1xsp78
le7Dpre8oyEa8ymTnHblCGbp/b2gKUn1f0wT2Yftrcd4Imr+Ml/HunkRzJoTTvRR8uSQbXZfqRnj
utWR5H5WLmoCMvdDkGvDXQgRkW5JsmFLp7lprYZYDslTu4basXJPVbTjFwz/FmYMUzrYoCfPoYLI
+nHMR8D7qWYG+FUxpYhZ8N3iDg17XhLH+OBxt2y5xpjth6sd56GQz1+LeHMxpky/GjVGxUeECD1f
45DXXGKeYbHC67pseNvK5j6ZD2Jyobkby2abM0A1wOQPDCI54PoiYsV1cJfpu4ibVDJTxIxFRvaa
GC4VOIwgZloT6+7MVhXURXEnhFWBTziJp6UqqOEtzpXziNK9EyGgKKKibCu+3TLcXdnd1onQNSir
FpuYgQj9UEzuLI80BpIQpcp4Z0xCa8xquNsW46lh1XUBS2YEpUFNsdIDxjbA0FCMPJzR06LxPWGv
T15l8NGIFekmhqCxQ2yFUvjW8NdmjPptKcbzEMQ/owQTCvTCvDrBpTE9oCXpohw2WYfcuaFzNA+f
zODR02YgT7UVcPY1F7NxuC12irkJ45Sj30Q3LeKiqmNtwf4FStX1aXf0DNyMMNYR6HKWP9NgxDn1
S0WpjaYBwSuIgpPzLjsIEz6dRhx2Gb/Bcoadg/F4tvGZyPiUNWOt4NxT8/1GuHnHbW6miyjv935F
GCJwloPH7v03ZleS0E55t4jwjEx6UV1UcYnZo1k6mMDGitsCu2KOi40E/KYnOSC0dwMWbehiGzU4
+BJV+FNUtqQPiRHB5MUYOCbP3J6AYajnAkTnHR8OXXfTrGyhiW1tnmL33SmwOjIld+0H3+XEHprX
xkLDNhj1hAJmVY+qkR7HFJMT5Je6pJ/1oufAkpW3ENZWsohqlYeDwlyPuL9xdGgmw0+gARTowtoh
NMpCH7Zfhk+6uuO2RNmNIO6IWoglkJ0fr+8/UiI4AM1lg0LrT4dJPooStgwwLLK3q656j/TTgH3W
xF7iH1LyeTYhoRY+wIkyLQdNywRxWuHoBJNX+ccS6GeMJSJ4r+ajB4S4WH8IEnbhvlI3yfQtk3uT
zhINzkA4bLWBGoQ9hW1EEiymQ2aJBZqjcpcG22z48NXroF1VTW0K4gUUZYsvP2IWoeJja1AxFXxX
4cRkwF51ydeo6zxhb3F5askFNhKiBJtyzrIk3FeD85Io2YHpJ6RVwjl3BDF1TuND8iqMV5ujSGPe
A/k2jaCa+kcnCYg0l84EYvBSxp+ZJI7t9xSgGUfHfur5qbVzHZxb5z7kdMOpRe0RTq3B4Kz/PVtJ
rd/e4/mG6lDkq4yPWcp3zf11tOsMmS8udnrQiAWpLRbwGs9D7KAsBD9h/dU4zzXXjqBPwRRt2+Re
c0V0nhx1GMgMZi96NODMY7/Pn+qAF0ydHevq4h+N5vqcdwwXKlhrggvLVxAxk9W0VV6/uoRex+Sj
CqKNwJJTEi1MogMTQZdYXEHO0a22vk1cCHUBt3JPKy3sjekmWEQoqSvD554jicPYyQCWSq2wiQdE
x0I6gPvqbLnKevd54N83+ZsIMADqaqeJ3dCuQu4RNkToUfsRlIz5dDr3zaHVPnVeL9qkoSb28iz1
ncQOUEV/eCWDaN0P60pbT+0EfoYnQ8/Xojj4JR3C7kHqYkVVDHIfaF9+pBnSleb96lO0zoJHiw90
8oGogWctzKWJjhVtHD58UbGqecFSpkgebBqMI6IY1yaJw+4YVNtRm80vpGbwMrzmEb2Jx2G4Uv9T
his28a5ZUa/be++5d6hlvW2lRoPbgOuEGcZXX+5b/GH5Z4M3oXJfXPWsqaOePkb5ouFnld3OsE46
cnH0otqd6Wxlc4+wNtF/V/l/KSm08prV37n5GaWkR+84D6OBEzbhfEw7Lspa+dlVJzu8R92bQpnv
yqtLZ6CDXdtKBA7QYhlBGWwoiWMiwtE9ivt1F33bNMjFacs+tkk4lE0n2V2pKmIBBcVI/5+7juor
FteRC2rOqKrnjxb3xD9WXMNd94d8f6hA1zEHIF5hTCQbdXqJLiZ5F3ZU37mgW7riIHPo7mz36blr
77CrVz0zjNYt16HmLGH+cmP0Nhr9kjwVPjXyd1vtU/Gd6Rx+gufB+xTuteGbwjmv0WLBB1BC0TQ0
F5Y2nP5udY23/Ohh/4neCPOjxlqLOTGdcsTXb2W9jqK3AeZImRBuYCABkmGeFsAOoJL1ptXHPHzh
/V7Z4z2xPMxK+VeR0RI5GKuRe1DavDUVZGksG+ICl8ZtqL7FVOZ+acTUShER7kQVyMplq0ak3uDN
YjIU9cVjxJFQMP+FvSJdjPOxCcB38s8l0zMG2mgQIRauF8N7sbQtPkmFe6FyrwmtY1pNe18kgMXQ
MgR4Oh76VW0dqQdb595PbuuvPS2yjoQ32Em5Aagt+b6qsEdHOOmMhePiGfy0M+TrXC0H6mitYGP7
jMrblQ85qB2ylURssLCsjsOvlw/UCH562F91JA1sYxjD8ZVzJSothKYABRkQWYW5mFtm29ESqT4M
ceoZYHc6h3ieQfeTYysGp/gyk/1Kj+Cbie2y/JdZ67Y9GunVK77N6KDy3/nbMCgftdaDyUkLo4iB
QzPfG4m5nZNCmbnl0pjxxvBLN+AIeSwouU6YlzMHHTM5kpBrU9uMzn3T5gwWCUcAKLmXXiuEY5uj
QMMwwShRrDoCq2jTKMhWs0kD+uowcVQYDMh4EpjWNaA6RKnXNYtHttGZ3SkxH6kZwu3DGJldAlND
nt902iNMNkaDHeUo9Pem/vDINReNz+WX+SrXOmleYi7jArhKA+mQNsQe6gsaxb8Ux/S4Vsa7bUAP
I6Nlc7aPR5aHrTbdPYQj+4IpXwA7A8hGBmxtYjTuBQdU1uGpWEpdLdBqKv6aZljsqi+jec6TC8GV
Xt/7AjfZZ6M9j/I5imOkMX+nh7hasq+IQUoFA16EiAhctYnLo/vvjDHYysx56jyk2Vosi4G+Revs
1pLgVb8mB4eAoWvr2N1n4+tAzkEhqcR4wfpJclzbZOqryokajrwlEBOD8ju3XB+pPYMhYAwXn6E4
pSTqK5dPpn1w5MEy+qVVNovRXTvWefQxIMLk6u3xw9XVJy81fbwtaV2aXWeHf+r5TzaGww4yDplc
m0RJ7BAbxIyqYMD6YX+03EsMba6E7kWkYWF7gKqidpVmE31v8LeQrEPHXzTkhSxtU9TfngQV9512
O5Y70g92DYFrxq9/ddazadyz4KObN0wi58ZdKyHBcs3UueWm4hoNt7y9zN1QJpQm7eTr7356MlMy
83sd7cAZCN/jDtDij9CkHmxChw4UMVnCiSUmo8AxVz0hEDaTgbMN8uxprJ+T6qUr50K0yIMO8OJM
nCCiAt5fwSEJ23N0quKNhXqZ1yZzVEAu6ZtbvAfdIxY/Ij7h14Mh9xP458D7GxGlrSgBi8t1mBxP
/u0k3628DRouRiBFF4F7pV5Ji4veyKeDfkWMlscW73pBT1BJohFNPQM44jNALayB4ewrEcm+Prjq
MGOKzLnSAnqzAwRvKr8TYju5RzjsFoXn1sQfNpcJPafeu5TnSn8ZpkMR3i2DuDA8GQiAtPxxFVxF
OUcNjLGjcYg0nDDbluc6DdbtLL58KuPuFrsQexOpFtj4ZfFm8qUbJaMGxiTTti33lf2jG9uaaMyg
EInmW6b90UYbOyXPFlHA9MJrASbCjt84vMtmH8rnWn3Uyc01OP/cvAzr2/hd+t/5fBkHMJ0ekuFq
dm9Gta/xoA7kjFdcNZziO0EgiUfadNVRtXRYfXX82eAFxIbwD7195Jy2rUNv0XG5RZWyqm3LVN94
LbU7QM6uoZb5hVmEjy2eyOBIZaJ9zilRsVi8s2cdLm3pP0vzNuXPnY8YOSxM0pH4Yr2BlrwDtQ+V
OOniQe0lw2CBn5bUG/eRwn72+gFs9jaX1Tr2MNyscWiYdGtoq4TrgxjPmfWw9avPMxyUx5QuJrxR
ZXnWELe4IbG0b8N6nXZbK+JwgWN6F1vHCkzE6D1TLVmPFzvfqPZsUceOwY8+86lMFo7cZfppctc+
t7ikools3VqvHvlW81owThmpcTHQPUbxp4j/4sQoiZaHiLa+sfXCmf23TdUtRvZwtE1l7rMy3YTj
vQqwVMQu/vBhW9N7U2mMoQ2BoCCsZUmCPwLiZLR4DHpxSMQZOEMAZsuKCVZJHBEJwjUBV7SiFD2n
MnHrF4eWQE429f+k/9MUKeeH1xkVNYQw8YNybcGwGwGkmDUKx5C+lpQnS+D5HMI9l8OpAWyuaC9u
Pl0Ek6cqpn6vcXZG9F65O1NeRxlvCvYNSECNRceDsWFW1RmbNNmW6dUVxlqJ7jXtxxyfHuVJxN6Y
mW1QpqjBSA7TAHxMPde4Wm1yU9gUFGYmlAy3/sK0dTZVuzYGwBNRvE6ToxmcTH45Q3M0Ge72Zsuk
+zUX2S2ps/89riiFSvuYcdJkhReT1bEvHFoUiOmVaqyB/3eCK1+/ODOGv90l3jnCshF5Oi587APe
1tGe5IBbTp3C/Am0f8FiJDkU20DjWuM1Y2uXPt9i6sBToXQrtl98fdO6Cv+sM+0DrOUWSbCU/65c
HTy+yRGBq47Uh8va2ejed9ikBx3SH8FA0S/BIFMT1GC/EJRJsUGVEPw1ZjSEdMqMVFDQXgsah7o2
2Q60eYyo4O4j0LkTM60ztbul3+l3BUNy4v5DbwSri0hXhGH1gJj5wnOXoyW/G3qiC4t9LRWzPQo/
RrjtM28xhdNVw6KWdwTGcw6ZHW0lDeQslOC01r8tqtjNQH7bbkCrDXkqm6OVw6ycdFoxJVuv5Wc3
IDjTjr254QZU+uOmdPzZ83AQA4dNX1LhbrTuTujRUZUSOzmRVuVsPJP7dTXg+QhbAqp9tyyScRX4
8VVvvZVj0SXuvOs+l7hMe7cK52q0RG0bwI4OA6qUaEUC8N+saFKcVNftXE+d0rrHAFHxso4I5uij
fvJbEU32bO00KsxtlQZtVleIldw9A5Dzvhvvx1HfNY352Vcj0S1ikja+nNZlcqckCyx+AnxAi3oE
VK6HhxgCj22Tv+raXcXYy3TiWzS6+DUgTmk+uKwUmko8fOUtURMLs68z5rdpyLZjYe4s3UdwAtOj
U38mMKtkAaoUkDhRciwaov63seqzKdy3UcNc1DbuOSrCtwpRc7CVvgi06pp2inVHA2aVm+vU8R9J
GRynrqGQnICEJ8O7n6tTm3ZQbJTJDR+6bDcSP7T6YoMrBmE4uthE1iRMjLFmJomvYFtmzWw201ZR
jxNbDcU2wK3iWtPKitgOvR4As3A15g103uMe4corw3KfS9YDJygb+izJyrXS5ipJdUBgkQQOmL+Z
/rT1/JFzT3OSpr+ptOHQSP6iZQlMMv6Pp6w1FqNdENeYehHyQodUO7J+1DfLigotKRBth6FY+caw
7nIgDI4xbmqwXspu5CJyrA2Gb9JODMkyNu8GAw6u72rU8kONA4qO3GMS9B8qNI5WGf3RQffrexNy
XbIsaVS17WYT2/l+AA8gYdlOUGkzbsUiTIFd4Al18TB67SUU6G8+UIH5Xf/Vc6c6KCxUsZFfYs1/
aWJ/2/gp99UqXGnRsG6Ej2G+fpRpzraJay+1OdCGLreDYNzakhs/iqVMuPBPNtPhvgXfslda66wj
S++A6FLQLhTEdUKv8D+FrG5dg2BHy4uzHP0wP+vezEdKs3oRSA/vWiG9tak7hjyYAYsKtc9cazRL
HHRR+XhvVZ70uAvcoGReOBGWq1hsrdqxYNQj3dOq0W3SdprcReFkHJ3LxmGCGZUVBIU2V0DK65BQ
RKkJmKAEyr3cR6yPc0f9c3GzEV1TzT6tDV/wOrQDcE3TF3j+wgAJs5usAfSqzDisGuGQHRKjVozF
EqIzHRPmps/FUhSV/kGzYPxpMM8+ukZgAiiu5sgK6Gi7DfkgtjVtvCB3oQUnDWagX9fABl/FOWyw
eEiIW5aEBBltck61/YSkiK3yY2TH9rMQseQcbxGqNIOoek2dgOBf4ti4NbxpJjXkFlS3tvggLeQj
EYfAJkrTsu+GlulvDe7NQ5La9VNsVjpT7ogONtxt8xSjnXArTGOvv2UDekrcVQx0tTj3vopG9usS
hNlSBB4SdlfY20kXyIZTnpFw7EOIYEQ04lQoTt2FSK9RnoNkHkLfl9uoyA1FuELxR7QsyNiSlOSy
mYzTrzJ4UIYe5llg98w5Ze50ZwbsabtwvTy5ptxr3TnuaZSOtw0ShFk8s/59Cj39mscoql086Ie6
MbuNochdiHBqjrrvdC9tQ4+ftPx07xXUHygloydDj+2nQVdUlHnwADCjy0fclYSuJtXjjnZcWrQn
RfGSje3QISAUx9QhFtY4ws7IC+e90k1rH5OroMho1JdUtmJaGGBZCZMFJvU00ntGZN711v1repM0
kJsNS8xeBdPhQO83oxfyGPo5Kyl15dh+uq73qXsz5gBap+BjQZsW39Xc5lsAoLtnmkMWtSwTudfc
Zlz5oZ6ecL43357h2BePVCZtUb2aAPbGNteiuE3dZe039rKMYAoVs/ULh9hE9Dlpr35Up+TlKCsq
JcdY1ySqWlQahHHNVOt+hATYmjQnZxEntlZM8arq/PlpG0B52CbHc/IABRJA0Fp4vzRmnqGydZ7+
6FcHanhqeVoBMUVhQiRc6jPOh43EnoFHusfpuIw1wd4VY6qozxj0APSlg7wB3iNvwJeJtdUn2R/m
FDz4x6b8MmM8mzAtvPy3oqEuSIF5C1esJy/c2zEnp0RcqxJtWk3+F6whnkUc1PGw8ZCRSK1cVFVd
PHJIeQXKwpbRK1SSLw04JzCh6M8L0nViY6m/ZKNJvJCnPu6jEmpD/FWoGoRJsZ7mXDyWHBSSctoM
glAjZR70fk/NNtW3Dvhbd1tN+gZO8ACUmTF0RyJO/+ix7xd+hTp1stsTGBFSSY+8ITsIEdgHWeD/
+uwBHsEuOwKnlD4n05PBOKunKzNpgz0Urx8cv0TCnLfWKa9RQ2tFluxIN3vhuqSmqScbt5XWy8hU
qQ+aAyIaibRhwQIIieNjkL9YaML41ZzOPrIGm/eiM74G7bfxTqX+ZbTrEsbIHDJJbOJsG4NcTWH3
q96Wp9IFnHYxoTVl9s4tx4WmtrFbzWRAptxfpk87yqTTyGJRBId9Pte2Yb8Lp9+ojTltcDqMJ3yV
v/0cSyGlUqTuSst+lBUQHCG4ltQRZvtbInlrPHyxjGzSDJ6I/y9oIJe/0a8Kq8fR3rpsbbpUW3NF
tzwy3OlzSr9qOs9sQL333AzzdcMkDSgjNDDBqXEumT26NiNyojtszRI83UglR1ni05YUMpmGcfQo
YzZb4D68J06huA7mWw1Yrx1m70HQL00DwTskhVEArDU2+XTsTLHGGjQHGQtKNPKJvpG0QXUZroNL
qdXIAE5UBwnPIzOqdYWjORcj7ElFbhjI5rRSZbuXPM9tyQgz2ATJhCymuZsQiVySh7JZz5p2+Cm7
m8ESXfRPSfQ0lJf/QRs+c4Mnt3hS6VUEzHmYPPbhKbZpRg4wG/AEYCuNW7hs6O35KVBE7Cll0jad
A69z61ubuj66+sbvYEklFHRTHRe8meXRLZm50LMR05SVl0i2fBdEhnA5zR3kVbfKhnMLPDHv3+uO
lalullPmX3XHpjuTFA6QM7BiRs0F+dbl557+P/gQy46Xq2R6DNxwxV6xYGa89NNrOzO80a7a/EFJ
WmsAA4ZxX+F+ZyevaczlgEmNn/XK1rxSBAETbrze1Cy0CCZ2wgCW9TmaxpVAe2/iJ40TVp1uUAN1
TiBiLZk65w+Ppsi8Zz0RVEa3cOfdPW9RM9ymyIP2IAZ8agMlM+rT4KWQ1iYLLrhQMFFb/s1BMqXf
XZjHQW5prvEJw9p3vb6IpqYYhXMkjIjYfmujE2ZivEfpWVnWQ3rJY0IdTZwvfdga2ErG7WBfM4CG
A8J33wNaHk/0TKoOoSEDu/j/fISt2Oc8ldKlPYKJyN/s6F5GgMHEtcPGwKGFSqlntz2E3aHG3GbW
hOcvhQmiCX0y5/VKs5uMTmN8IQYx48L+9S4UFvYEXD8aobmnBHOBINsS7zg7b2oQ+il90ghIg+Ih
KsR68EBUNSy86IwaRlpFW5gGyi2HhswQFD9a4r4M4TGUQDwoGNZwsgYCUKOuEwJBbTiT0k+oFvU7
HxNyyGmBDiYgJAFaQgSrFClYwWVw3nrjgBVvpn2a5bZja40Zi3KSoNhUe7LG5C1i2IsQKq1lTQ6r
+mLpwPKjunOB+i3og3Ih/dMV0rBAdRRmRJ+A6TLq74rXiU9ngeyY3FdVHVPGtkApe5oMw5eYVauF
rhNhv4DCSNaQlzg/Jyii3PiqL2O4OeHdbKAgMUrVT21AyMMZbmackC/zltnsC3ixnT3HIV121H18
RuZ7GFr7noV3qYG/sLRmJbuvju/a0tAZ9qNa06VtT0ct3lvatwG7Cx52vPMFsbl9Jzd6JRdc9RrS
uOmqsL45r0RcBKIHucZVY9KXyj2EgKAiGUuSuoQGUCGoYo8lhqZAnGAWS7/MHjdgiqSyo7SOhPYa
e9qAiJlxRWOnw9j51w7vAm//JHtCqvlGj41z5xg7qX9wxlmOzL2yLqMEU4J5Tckwi3BXVGs65gdW
+cqmJZH5LYiK+uJwi8L1CxKMWZ5EtfXI55Mxpge0ip40CJkV7O0ktWC+4BWm828yoSAxZnM+hEZ/
ycHXbgNx1yBmAywXvakIqJlcjrG11c3K1l5UTTQW+aFnhdewsCRNvK5r4DotBXKjwsjUbsdKrmVI
Uow66pNpnGT1VPcZfFpBjosCjzC/2C4CW7+TBtTfYBv6hI4xrBW4xnvkz2rLSq7TqWjbYPPXVI+4
ap+Ew80q9pVGPaT5p7U8lMZ7H1G82P+I9Ku3XBrZ3X8ZXnvaozXjPfJ4V5o3qiQKiLDNtse8T3+I
WV2GYeMyio33JgI/bcPi3ivW6ptKHjGKbgyZ+ijHS0XBMdZg+wjQ2OYTvlgUkRhp+GP54Yftnl1G
zgYOkd5+n2/BtXmvGBJzlEzm6HioQ3/9Hkd6GeZgY0auhshmZHprPSXnSQidZbdFvC2bkRoAchze
d6OVyxICaB7NmWlST9iRcYb1OWVast+mNLtZhO2V+2S0wzKfb1tt965n/bZh8YtwlZHoHjFMWuIZ
8xindnze0Mn6rtqZ2YvgpR/QBCbVHBu/OlROvs4UeV7K46qWYiouUJNP0rnPdxX6oKnwfhgQa2kg
bePTWPxN1RGcOXWkF5A2o3gpelCDAV3lNq8aS71GzKu75Rgw7eJ79LEtMAgIs8eI2yHRqKIK3Vk8
+MeV5tLVw29l0sBMY5aSoAoC73+ba6xJaFBoT5VgCzfAIGJBTlwmF08xjRoiSA6GeNMzvOml5C7T
Ftk+9cX0OlLjQ2tBGCCNlAKSBV0lneJX3ZzdiuTMpK4p4PZaY24VM1+CJwt/JvDw6faA1bni934f
LxWznL7EIOtMn05VyHWQXCQM1vXIMXawCfd28pRwvRut4WJE8IlY1IUwN9VUftRz1NW6jLAAXR/U
aOp2y2zs1zkVZxHYf/s4JtHRUxHMMqJINuwHFLGm3wnboIkwjj/4wp1smeed9xOkpv2kZZ42LDSv
i9cIFtsAR2JFZ0EJrZcir4VK+xlb86bxv7r3DWJ1Bt8UYYV/lpmtSoFdw4vXlu/3jwG9/8/1mnHn
muR2pc/1yLbstwkKf10Sysjtdq4dqLed4HZuMbSBnV6tLUa/M/DYiNBby9HmyUzhF9POyT95VW11
C7UZ94/xDn4+kySbW/fkMx+XMQ7ipKKVWWPA1wd4QogyEKhsuWKTwGeHC3ps9B6ZoLR55C2NSlzp
j1nm70Vsg3REJLTBb4n87BYRN2rQnB1nOAVgwqHnl9/4uh2rtYOjKnAcHXaQ+xUF1dnzOSeI2AR+
EGyw124U4bFSljud1h6dBEiXaM81cxcVu9uC8aKb+7S6slvhrioodfRLWiEsHCNEh/7j6DyWG0e2
IPpFiCh4YCt6T4qU3SDkuuBR8Obr52AWE69jut+0BBFl8maedEi6C0rSJ+yIqHlrwyGcEphXjZhu
0ei7aQiv1PRioDI27gBgrtL/BKK1VlI1LuLlOL/5Nu+mZWX/vBysiRHDIky94zTFMFTbf4XnHOjJ
XAqaq9wCuwLqTG2LY1+z6er82KVJaU9EvW71ntLarljcpnDETCpeUnM4FBFhH06DRkXqlKrdxAMX
7psO/WDuIfVcvP7mSZu0laRqOsXA3FQ0WzQUQgYuejlWTx/EiT1Svgx4x+prYjacCmN7zx9ccntm
+Q62jdtSgTa9SQNKdQhFaM7oDb7iRhs2f4lJioBJ7COvql/fdX4sdh2BO4pG0T8Z2OdyaiGdEPgS
Sfk2Dj0eknpPFgMXRNug2CcNjRsGe69v5HsvJCYsAsaSce1yrtEZl2rvRW/e6xTYg6GcI6bIp4nK
LJs9LlG4CwcdRLCfrAY6Pzq06RQbOX3Rw9VRGlAExJu8Gq1ly2qifPh4pKcxibkbXDkL+riwFXZG
tW6iftWC+HQZcVRNwxjB48RFoJAz41gTjslvVJcdtE4csrR79Hr2CkHhlY4HLiWj12hMUlPk3rxU
2p+0s2prmh5xZ44cmbSZFAbO7LkrsezFIlnXE4NF5X9EQX03KvgVaqJIhAQfO0oUL4lVEAzSHWPZ
SgElKMMUJMPqOBjOES//3sGqCQxoExKOTpmqInfzarkmqUwru+SBJG4+eg/wXtU+VKm7EI0SBDV5
uZngImBOJFqDguPg4B5rXdQrX+AT1DzsFs0o8LTQAoZsOjWMkSYHj1JIeCXsbHNf6j5EBCmBRHY0
HRm7oche83LcYNd4s7J9EUxI2Q7WiKY74VVzDnGje3+68rzXrlPkmgPvWWjBpYsR7ws/R2DOwO8F
nADJZsiXwjh5bbI0ew4d5V9E+dQQQdwrBbOscDl4CLJOln92jr5VZAKLzt92M+28fYgsZTJAyjEb
Vn1bIvWhGxXjyrE+SzfcuzalkAGpxd6uGHaPsLLHeJdbTKnM0j40sj8JQZtbEXLClnXoPimefdT4
+LDLo+Wgu/gZzUmn3Ke3G+Cry53Km8g41AESvwWE8d5Gj6B819pHheegRYWvsVaF2kuK0dzi4Nr1
VB36z3TBz2hBH1EOjkNHjTAb2Hno2+eMVwVwOG6gPNpqmPQbWZ8j3yMXNkp/2GVJ6mOnBYCIb4Qp
a+65v6UAMVt2Pm7qIcBcm/o1KUKWxCRN723mgPzPNBXfKo8opqsJ/46WS/dYV4tFLziQ+p6FSyfK
Kw9JtaTZQ4rB2fkz/7QeUdccnzEf66F7UkZtrdM417f2lCHNZda0yAeOi22bzraQvuLmqmxQ+t6U
/oDMUV8mewbFZTMICQUSl8jooryosMdxqA3dwJPlYfRNE5DYVj4lCx5TI9XirowdjkmeW1C0hGdB
EV/z3K2OSoyeouoPBDWMuu44UfLsGZhZ/Bhn5zDAKXPrFJ6ymmrwKGFo19dQuawoogqEuyyHxPli
f+u3vPpYbnSGKodB5j23zyJdYvb1ac/0woqCybnHOLdmxSvwIFeYOjbFapSkT8aUAchAj0msx+Fe
Mq0ucdlb4MfroXFOLX/7xTOZJWgNzOtQ5a/2LQiwZQYNtwwwV+bDlHH7iKXU34ywku/+/IHh2U1P
2mT8mk4RnmBxVOfJRBWIGSLEqbXMOusgoSBg9MBLY0LYGQMf1E/xbNnVuvcdFP1+r3IMLgmI/zTf
1X2u0YGE4VFhrPRz7+aORQsBaBZKUx1Lu5NsNRPIRBk9JNrrQg/ERQNnGatkU1MLpBLtkUBmxx2y
j1J6vWV04FvH/8vjxtrEc0vsJ6MrzlXEtDfz6HH0RLhrGRlK3q354k/zsyMuccovUmCjzN23sLq2
NFVtkjy/Wo1/JCW9NQy2rywAHFZxeI/3bhb/lqi749NEQQF5Zk78qPcnRhB1+9R6hYqxCFaPrkE5
lQWurO4Cgf45gUfoFvHGcdSmxNbU9d1hQPDseIyDconFylqK97Iic9aXPMUuQqyUMdRAmYCGddOq
4FTIb1Dkm7/o7cxAIFmbNsGuswV3OO7RsXEzw3ARAujIc7EUvMtJzLUwM06M4e9tGRDYBMfXesgG
VgwNMnI/vbLHgB4ku7LCJGm6wG7YkG3qOedyAMMe/lJIbpL+XEZwm4qTyoD9yEC2dQKdEPpw53N2
hy+Ny5IpOCOVVifVbd1oZbx2HmbGsNA3ftEtx5aEWjXuw9Fc+cDIrbQ7wkna15Zcy7E/uH37KOL8
GSt49uy1aFYy+fIYagASAT4N3hOTBUKMTo9kGsYXRqN/XQVzqTXWwWwwrOyF52BSyLrmnzY590kL
Nno6vjq+u/DLaZFifh1sqAOOTWxVJfXK8buPsJweSceojAXoiTNq9GQEJLG8eh+HzcptFHq1eeWT
so8TSSlZ8pVTHQ/aKF4FNKng4ABBvMXDTinPKFyOmt26yw6YgQdiwAw3VZBuXJ9Czn6A5RI4eBgw
yAzda+wcWnnPnZ8BLxkU35apVFTTMAl2MyRz7NKdOHJLrerzmOPNAJdU/cyNX7EZQMxzjp3D0iM+
K6i4wxWfyoraSEdQqTcPen2Gf8smMfZKgYxoCeiMjEP98p+tvI+W1oZFMksZ9PX47ofJ/jEVPEsG
l4zFNk1XLW1CL47+J2fmNUN90985Ouhy3Tl5Oqkj5OAinm4sLmi83cEgqOFb3sGvmqNMjXsjrbtl
OgddE8jy/TJhXGvIH2mdxIhVPvrCpK4xzK/CEjx2bZpM3hnmCgM8WVP9KgqndH6gNri2hrLASM93
kq+XdW/biYixbPBUe8O11QYooO90a1Kxyz0vah7lWF50NN9Ra08K3MfYVu9V+1ylPUEadWTXvwCR
27Zh/2aBr2phVwm2HrZnAGoPpcKH79wgoDlVfo1C9qRUMJL7o60nn97LAJ72HAV/TuxXD5KMp1vP
YdC5p5giJp1MJobiGqhyEvQLSoPcTRjq65QfWsJBt4r1NSGnnWOOCxc9wKnLpUOtngRPIOtiLUFo
miQ+je5SB88yjfe5LJFDHaSs+NfEMjJZxuuENiXxt4/875x/9QJ9ZTkdcsUvcWUrOg/WI7G5XDKL
0Kxdysi6KLNd7jBnbiP7Grb+LZFYoUTt8cHFEE8gRf/LoTR36a7UPn3oVr4zHjogQ36BFsDNykSZ
9a+Td2Ka+tS6W6H9s7p/AxXX3T9fA/C/Gx3COP3O8pkmn4uWMNNZtOcyxYnz4EHAYjkH5rknTlfY
wNXiAcKRB1kDhFD8I6Jr6L97voffWD2gjSyZIa3wtKx8M3lJfVy7on8rc5qLmVTROkDRcN28T5a+
kWG6q3WmAHgjb4bmn3V4H3HoO4tiULTJutx8jGZC8yCUF+UiYt7qkkw0KOoTlFi34dRS/F5AjMzO
ohmITYH7ggw9oZfnOB8MToa135JUEAGf9WTf8n4lOS+sJv9Aoa6MCS50FKw92V2nFjum/BqVfjcr
MgswWPJ9WAxLQ8OaXrnUXHM+MToHCM74nCYdErqJeayN1IvJoTTCH77Oi+hD+Q6nqOaPWcNLpyRD
6W4VkHl1J8K1ypseLkwCjhOS0QrgkzL6iBHy+7j6bjiy8AAI8BsOWdGMFoCm97eSu1llEfmbgxS4
9HogY1pJPKMxtpoBxcZQ0JxjGsL5dRJLdL/pHtm0nhR3PdeXZQQAx0U2J+TuZGRqBMdq1omo9R8E
5CNmMKaCdiC96dNR8VtOQLNPtX+4ke9VAi+g5rAbGfFaL6OV1hWY2t5Vjd0LgX2Aa9INawMxqP6K
Bb2jHTYXCLYSMKhxr9Jv3mrMs6ANivbUea62MiL3JzCabQaszGXcRmfIOpHu0mw+LeLr/Crk33j8
Ts6fIC2znSwyXqWZHMdSY3Mw3wIz47tqHnqE/RIboBdxBTsb5Zm3bN0BPjBAcU6dtx76X6aKxI1Q
22L1YjPUxdRI6gwAdzbA3Sm4pJrtV5PR61JZzFM6/D7M4BIQnucKBEciqufatVYZZ94B5i5mC4al
UQXGRh3mWU7MVCwNuZQR0bEGnM6MBNuD1+3bsV4GxXeLusaX3IPZ8FtOU8TAK8sA0wF5wEaSAt6W
hfGyoh1AF8RIo+cc6mkJ0olLiXJvIrn22scYhwfgXS+TX26G7N7Hj6mhbXqjcNaN4U9sindfNvuK
lcM2xQ7jwXNnMdwtgNtZ+z75qgIA7no1i6Q2MZ48vfVBsuEYNYd0LlOlb0WbbKc5ojVe+vxcDdCQ
3eIc8cEougSWAxIPmWScLU+zXBc6yT8m74S+Zy5kF/8FUKPcU1rcIxz6+GM1pohkn6ZdlYMBvodV
2hwEh7RhNWDKEsnBSYtomysZA8MjD2t8t8afI7Fv68/+uAMWWcJGoZOc13yF1g6fDh+h2nkdfi2t
W3h+erErYNrcIR2pDo1otyrnx5hwrrdSPPJFjKx0qauf2IA+MmTtuo0zuFOOojKjzykHsXwktLil
ENtK++/GIYDCPKcfv1rnL68p2k5011yZ3CEOodlobOqZeQh8tfQdarXLCkkKzl3rbGIjClccresf
FYls7cz1fOwjweguWs06RHzjdTzeoctxAJ2hMrpfWG9kQTHnqv6h7NHZD61FC55TjgegNZiaC0Ah
WWuXL77XG6tqQv2s5TrNHWgxbshYwOOSBVA6tyA3FTCgmPKPQ/Tcl8YWpJRfblv6F0ZWD4CYybmI
csrgImrEiPXwQjEb+3DT5wIgcopiyq4xqFtY/ur+x0iBZJWJufmOIfmiVy+Ge0oom/fb7hDrydmy
hlXk8hFrYAaaw7p2KRxyJCScgzHb0xAzagE+fm2Jr0pCrOib+liG9F8wrKQ2i6tS/M2G/aTXsGBN
Y5lLTnhmfhjb38LKGX5kT7L4HDHGpeNpgrga6RAc/nCwR+KcpRVeKYXk6dgXW/6MrEGNRgx3yUTM
iAHA5ujS6CRaD9qjEWADzT44uhFjGN327gEuFqquCeh0hL1aNP3kOSOwRhe3wWBUt0PwcCNzdrie
OG2k+dPTIVDj8sQ8pbqbhG1uK3WIW5+DNJjVuLewNQFvjm2aqgJrU/EActL5LdXTc4v2C+VNJPX8
ZVE0i0zrT2X1XufdqRu3pkAR7GlDuxYqAKpNZVhzyK0DttangohXSYuyHfmLivpPl+JlWbgrXSMM
XCxpIVjHYQZ/6yKxqNgzE9Ai41RqqPfAsZLQu2niVDJPTgedb5UurKb4tR2qgPLxj1f0Q/M0mlIg
XTkVjbgHL3yTJtCI+mZSh1ZqAQ17hEuKa0+qtglvjc6bASFVS8N9huwT+VQ8N9o20P7cCQOEdMmg
8eGlt+pnCq8k1GkpJI/rZ4yJXNqwMUtWGKKgG+cn3zAgpNiocFxAOcKXBNFyeeSetNDT+rOL1wH9
oNOHRgSmI4Bju+kywN/P4tnPCP/J3LNHX9LB3HpM4s30xyFQXruvtMiJ8dCL7lYA02DAAPN3eFCS
onsGcynxhBQx4ULmgGSqnwFjRtasK2fNf+3KaDLmmDi3jxYE3muIBarB+mZ+5c0pS6pdqj1Qn54i
L9rI4m0Owae1WrbRpVN/If4xVzZQs2veRIbb6mcMjWVYXhTzCJPMS+C/29j6LbEr9XrZjYeIEE4a
Y1gCFOBFtr+LFA423LWiTjaSWrgCCldPk6/tNBuB+8OPccxiggNobTiPkexrxoYHXJDSFJgn/YB+
4BOH7z9L5iWxgWt4ym8dYiOpBFrTAt51nhydWQNk1YkWIU9/Yy4la1BNwEE4qns+1TtSQcr7xjm0
Z36yDo0PpbkraeW3kJAgVqpNE36Z9aGcCVUOrhcKFHf0hTaUV8M1iId0Fwx7oa55VJJy5fRSZn9z
J4077ctCYIRDdZTmn+e7q7qstxknb47JjFNPWmIvURnTpnuUKYQg7reYc3X4Xnn1qzE/rHrn0Ef4
KAPeWTM9utj+h/JHxRfNOqf9S6Dfx2DYBp63ALMfDOaTgJLZ4gPArTxh2w6z7J9Od2JJsnZi4Ocz
IhUm0GvghbW44h3jxHLW/BVQNGzBkEkj4l/3nj+Go20lGDIFbjwusHqqu1aBiS0MhI019D2nKceZ
XDUjCWwroImG0uCp+7GLf6qgfhg/T5i020xPDoHzTbYEjdZ96tVz5RzwPhrM6jvjgn7+1Jr2Xucf
xQ2rFtrF7q/WgMk1cA82L2eaxWt83PjgKJOuCPSy4/T0QXX0kDByG0T+4nUACzvFrkflJReZSmdZ
JISpu2/8IJ/4mvu4WYRde7atLQiVpKFqgZNk9pzHH67xL5wIHYjsODeJhpQoGejsEbGOCbaatJ4z
cU/aE41d7bit5ypegEhouXarrXu+CgPfeYDtIzUOPjtZkLnbifmByl32sCOWmib7hGNp5ffJu7Tw
0jm8F+lfPclF5KpF1X0Y2kSJA4JPoB+c2Z6VHhP92tSHQX9DZNwYNSVE2DFYl8dk0VvPo/45Mvsw
uehaa9s8axjVTGqWdRCMzdCcBAO2idBk6qsfocZ1XAbASKYrgvS2LMdXKplXlpesJd2Xcxobp4XW
/ot8IutyP8WXuVoqwLRi8nNgNLOJuPf6BYUWclXG7TrLSVdG4EClfqI+jWf57c4L9jqyP5T10/T4
1DeeSTg1OJjBIWu+sR0Mam92yJwavSHrPFiHU7h0BaILLAkdVhYWa3rY8kXPmTogKItJmEI8UBsc
ayMwX279qAgqmna7Hp3wZGCm4jtF9vnAB0Oskv5xTeH51MD5b/2Y5TYmnAaBlPGgMFEpEfbIIs4s
2Ny4qRGcGC81I5jfuLjonB0ceW9KYhTyz0k4suLxHJEXA1xBXkfvajQT1ZxVKcAj7S0Gm0G5HEWy
BXuxA9RBb+dbRY6/BMrhhI86fG3EnaLHgdxitWexNolSjKVDxsxi1+2eBo3RzPc4boXz6XAaJYTM
UaAi6/rnh99NfOv4//NYInPuQGL+D/WyRdC3zPAZ2D4Ag4ietsi+NN37KN5lhEcrpWiScwwpg5vr
WIQYbra2tnxKVzggByCcwO0E6WHAvTnV1RxoACw3tru6c58qtlsOlIO+b9xfFfnLnkOw4T8QdRwO
LiXHyJSbqyyXod095mLluOIYqf0Fw0vWwOUyjmaGtUSvKUox0XXvY5Rva1j9LSneMXoV2Y+AGWO0
+rohoBOkDrxje+100OUYChTauzvDDdgLCaIsJxATQ30tnfeIS1mFvob/9KVg8Zrsl3hmGxJa6Dz5
qD147qtyoKscD6o0P0bvB3/MwbROVZ69+TZ5zLG+MPXaz8c1wI6B90XzVMEzEXiSi2dZA5MTNuyR
Bfo3ZakhBawoNRMeKtNZqeHoEwflCA4r4DOLR7ziv4Hxr0qTlRjjtSGNVYPxTPDpg6a10swrMwZO
BVrf7iaM1uOvw+k5ov7FIREaE9WxFKJ63q9U527zsZ/r97hzr7mU3CL2N4sKzq77NUAe+jIEIkVk
Pt86/0cJjHthmp+wMa8otceu9wi5eE9T1oDrJorofqfdaz9I7i5lcY2xy2t4GoxSJ26FmceZ1j1W
XT/N16AGlg5EJZM/Y3HMkPhyIrlNSnW3OyZVQ3XsLf0b0Zuw12+a/HSzd3DGav/WJPAMVsH0/+UZ
nPdaavqyRlFOWTm7BteS/tGOFnh78WSUCIPJtsqBEw1zetVZSIP8hz/ewp5oqjMtNIAO84909PKN
gV+DAiokJG0P14sbD6V1vk2p0WoKHkmVnAdcBFFFvtV4jbJDxAQ5GYNfjznXFE0fjfHQMuiofA6K
DNNMuUg1gEDKP2rwFRuNIkVcfD0RMC8zuRNVpCWA5TYTMG0go4Kx1Ohhq2Yf9Ze5D41kZElI7pkd
M/EJvgP7hK1428ViEzkCnULuG69FCQBZ4hdQ2fID7gOW8x0JdVpXdTh08GlWrlxM2U6WG9FgyAuh
7pYko1xImrgo87OT5vT3tXwrJlJ+elH1bRQ8nL0OJEVrrx0aoBca+7GLABeO7lcpx10BqC6D+e26
oMa7XQdHwiNnUwQ/FheilI56J26WeQPQJIdRBpolduhXQCPVnJ1r3cz/8YPxwub+idGJ15DmFGRL
nVRR5i9r42S7sL/uPgxYYlbLIXdXJs0Oo8vZJd02VEvXnDkNPkWgZYaW+h02tTxmr/cP9OJ4sJcn
/Ns6GWU1nCsb1abgSNcUa6IQN22udYrIzsIV1PCSW0SMInhtPUuZgUPMwEaV9RSFUShSW7up2xuA
Gdy2XMwOEUOQOvoJdb7seA7YMvwrMGo8TAIjGl3VzDQn4xA1x4z0P4Smgb0n+pxs9RrAnAfEpvNc
yJHATqGcQBACHKplIZxThf/Orjk00TN3KZs9duqnRkKdIDFQVCRCxaEk6lSl18z5Ccpomdcns9u1
eL/q1jkb1Q+tzaRozU0vb2B4mSiVJiA3MqVtpvHOLQVxtLk7YNq2qVzG+rQdEgb0tAdGQ72tRxBC
dNRT3kN6awougiVBEBc09Y3jMgkqP82CoS6zB53k02B/jOTva0yGTX9WpL4cblQ9XxNVWZH7Eucp
NKdx0dag99S0KqyLlvubNvwIDO/ZZNbduh9ui5rugIkmceNa74VH2LmZh7b9OgnwthR/E97FNqcI
ihqpMHnzRbowjCX7BOnzYwGOI9bTU9GAhio4/bOXG9FIUhARh+5ajBzgnP/1NISpDka96+1inSCq
/CYPvvT4WHWOf9ApHx9qePY8BpjUICMK7Ox5Rq2dT/kHVn0NjiF3Om48a5N/RIFnqIvWaN9WPG4N
rNujDq7BabuLjmA9S03u+AGOboXdbdspQRq0L9nAcdTy4zBt/oOjx1Me9P4E7BEC8kzNynaJBjUb
u7PL2iEdZqYpULjuOWqwetM+Ftg2Vu9/ptUDpSZZCz5/TPaDR6JN7M14ht5Wm45zToY4mxTJMYFY
BB512+L7ofF84tNuUHBlvxr5kU2Br/Kb28VTicMyNbtzogOg8D+bAIgD3EaRYWMyL62No7Miketd
TEob0DMcI90Vcb9oFf5D11yEqjs2TMlV0z+GgMZhZ2Worwml2IsONXSDRJ2G3n0WqE9C3Wr7Y0oY
4uFXg+049yqp3v4JselFxU0xJmjqX60AUx9h2vNXVNhyo2BzpGlEDdk2k89cuQ5DO+581HWX9lDI
z35Cwbo9oxe4+SMCpVjzLAmAHL5r9FIxIo87Z9M7YNGwhLVMvtIR8AvNcHG3V8Xd8L8kYYIW76eL
g0iIb+YPixZqjS5t2rdPLQyCajgE1Fd4mJxKnNtZ954DwTC9EXoe4WTUJotgtN1G3FpHkMXUA7g5
s3rGin34PNq4Z9yjhsbstreqpAKEXI8MsmVjik1cvo/OT060J8O4jPTYeG9qbkHnJuyrBD7BgYH8
rp3NRuwJRvyci2otYKdBiHQYSr1aJf4G+lyLIt3gnae9BCbOdBHDoTFeovbZU48AEy0cRJseKrJi
f5mxmXvFg/FGSQYfMNDWrnujJ7iEIli96e69dZ+9Uqwru7gZipP5yDXR+kmgF8TAkeLaYt9td9Rg
1PiMvb8MegQ3vnVqMQypkMiMBhbjuEroPxizmT+L69sI1gXEfFVHLJUY+gfKBPWH6xOUt+S5AAUL
RHnpUmc4cA02HoPNDYEXDzRItK04T4jsW2fuWiarOqZfl8/ikXBDNextdi2pE+HA2k6pQo4amLZo
Fkb1vy4siKhN5WtZVETUi2tl/mIh2VTi4SY47cWh4oJG7grTPTcS7p+jZMeUrDceogZgfD+61gJq
PNfiOECpp4iE0s2aOKsa/JUVzEMktOrXbFDLztoIcyNyqq4y3CnhJaX+D41Xg0udcZodx2YZsca0
nLXn9jWq19ZRgPkn4IMCfxQZ8ImlkS2ACzyHngj5R895ZZm3+Faz0uB/lcm/mDi6xZpDtmFMs03V
UqA4hZsmuBfEMAyPxBhqnOSM2kRvUCuedAhaE1hg6GXCRVwlNZ7x1xjBz6C94WxZexiqvJCNQ5Uv
uDe2GR5AL6uOIumQbWjTxSiovwbcTTKkQxzfdgdtgOi1lNxC+VCTgaHDuV+VOHIZ6a8STmSxMJdB
1K1Gkl/mqC2Uix1AHNrhi8jbpovTZZFdTVz8zAvDxnuqUcQN67PzRjavmGqVuxsSR9raVG34IP2E
pBKDG2A3LrKBVaoHSpQzQLbJgfY9bUImHTLTyASge5Z+8dO549UCwps27R7j5jkX577HY5ZzJgPi
xKUYXyH8Cf3g4sNN/RIYAaVfVf3iiOBYDsjcnrn2Bsmw8I3ntZ58Tunld5Z8lRq2gIoqLC4UyXSM
yxiDszkHCOHikrZIYx1PI1eSPtnWgdonsbNVU7XW3He8XOs0feS2g/zcbjLTI5sBKgArhfEmgxDE
KoqCtClKZR8AYVLWHBD6nG7OHpclCZI5yc4uYBs1aD2fKELBeYsW+bZ49sZoLduXvr01pPEEOJOM
I3hPWW0p5bGXJMbav4l+G6i8Y3PqdEbwvOFpdmn4ISkPHQKZN65vkbKwJvgHTT9GTrHKtDeGyoXg
pb9HfQyKAE+Z0TLxwoXEaEI1uOVYSO29QRRAReNK7w7JBOiJcUXZj5CzPrNshkU9d/LaEc1KAjyE
09lQ8XbiQyZRZVOLzeJdZzSuGT9pSZly2q5D5AVdvtn5I4rii2/l//ru0nY1CQj2baam6tYxRWu8
8RhT35Hm5cbkjKzkb4MoV8XlqosTTLnhOq+vic4vo4Zk1gQkuL54gbsxRvkrRvOQe/l2ZJ3R4mIx
0qbVUT8nFZOG6JKjo3lEZwsIOSaAz4HiDOuuY9jTQmYqrxm/GnH89ORuEgSCmBXWfBiJ9Wo0ycFu
fBwg0cbUABsCsKiIKxiFwqWBPOwWK0eeIOUs8ZWtKIhbs4jCUtAwsXCy6jn7ifSDWeulRy9rI31h
QLeWWACcemHKezm8x81Hk2UrfFPbzqXhlCCBRTf1XK/NeXV8EbAyQnKH/tzlEtFqxGEnwltMo/1r
R4+B4sI4V1gDGTs2vLZR8y/2X2y5VSWvjfEU4CpxxXvH+UjPb15EWm/uxDh3Aj+iWnfiPIE26g0N
C+hP2GI+xJk3a/y+deWrfLJyjI8EvJX6sOpiFaFZRfLk+NwKv2naCLh7detUYpUlD4CVezVAIiuR
Ymu25IITWmBH+2g6s8NyV4YZgzSoz2kZVLdee6to4jMmjFIp9eWcIzsswS1cXAUK2cDh1auUAOS0
rWe/B3VMtDQ3Nst8vcV2x25egA/7lhGuQhS9lm1KsRflLO/O8Ek4gJS54jDBcigPEnhGOy+KG7tH
zWhWo/8W+9d2urlU/+QVTp9iq7R/BU08kQ6AKLuWFHr2EKza55jZSW1jkWAjNE9zuVrSEl4lB5b9
eKAXsdBiglj6HW0yvBSSE17DUHpqHmP7aCFSJmnPGmKt2CDXDmAIj+Zok5TTwKbROHxliDa2Gra1
zqewIZZ1EsNRqj9WLNgxFsgW1hAaArjeLVPuHb5D3Y8WHvTCAJdjrFwu7jI4e0O5mhVTF5HV6cmq
6PBI4j/Dlbs63HiYtu3unEI/5eJm9hyc0NYioOIZKPh86B8NpjEr7E+agk4lCcatFWs3va74HO89
6PTAADPDUKEiVtgl9ZKL1slnNlWPryFYs6KltUR7YzS4EgwBW3oTCvtc6zcFn9OWl1Qzrkm2A/m7
TpvvMPzSRXVTIj1q/DW2mElXxTEgT4ZdcNNFOROov6b4MY1+q9m/JpXGNp9kbp7ImfRg1sFbNeKk
0crnhCx1GrvYnn/bHktKe8GwBkbuUM4SMMKLGRMnjpYKT4Ixddu+E5yP8cswli1850Q7LbWquIiq
cFf525zdtiAiDWB52aBZGAydJmOL2tVFVxICpDoemJGJnDDfIq+KIzkmWU9dB7+zMfyPgYV+Rlbh
hbdAGiGqLGumJAFo7RnmEzr8U+9ZXlaT+DSz3ayi9i0znx5TFO1unnOLPVCeM7MjJ/lc12dLcEGq
AO8geCb6uz9d2+Ycur9eTH72jxa9FQGdUP+cxzgNHGfiWlBWDxHsxzC7BxCHOibGgoWjE08VntmG
zdhx64PZP8cc/eeiq959rYMjl4+QqaGlXqVL48uwd+lpIOK9anqbWzwviLaMuU7wej6jBjXmV6nD
4jchxs0HlV/FiCtnkaR41u82Gr5nI7Y3QvqbvFEI6+5GGda2Lym87gnWRz9a+aLrb0JtUz1fxcTy
VPUom087v5ZYCZM/HwHJ6Mglp++hujRO+yTClwxwvUpf3PCDGjtSbhRL0hjwiCmlGrDGeYB+5Twf
JDpohJ8xycjpmNJkwNUg6fERXsHWoq6+uMFhQuyLfk0TwftNa/Z1fxwCxaCEtXJ8E1yYIhbzEuXJ
n5KV5sarVmNnpmXFAzZX4yn8S5GjGoAHHlND6KuY0KT/C78Z6AZfJGe8+lRYwGNWORGhOgyZUoEo
HqNV6r60HTeQDZMCwJqF/imd96A4iu6zjaOTZ6tFD2nbnE/RqX8rcZtiNoLdjCsKkXPAZquoa6gw
yVVocxDr0yUs0YDnMRd2VAhtU4Oqxwhs8P7pxnZAs/Eo85iLHUqiJWaJVmFROs5FJAtvHdckrTxJ
RjtUzHr2r9EXFGoNGI7IKRoP1/3gBsVwxjcuw9RvAeOaY7k0Db67/zg6j+XGkS2IfhEi4AvYit6T
okSZDUKmBe9NofD1czCbiYmJ97olEqi6JvNkQLmNIx10IISkJwOMJJINN8CODcHIGjcYdYl2vOPW
SB3ELCShEBvwxOilhIDbFPaiKaetT5xRd8ERK81tOpxKFFwBQ7HQZY5QLd3Up+m+1BMjl6lYefpf
jHpVxW81JDAFEacHuOFmHR9Weai9NyP9HD2KJCvfOONdjvdZoGBSiMhDAxthdFE3pBkFu77wO96r
ELNVnW8Tr33qI+MSF8meuTXrpo2h0aTi98qbc+qRcMWFUbPQpo8IuqPg/e66fVDYV9KMSUzQm+sE
4NmM+l+VOvu6lcgLLEroCO4Z+D16bJccuFZ/eO2EmRIZDf8JmsrTkP6TMt3bstx5YLcAbCOjVPeC
fWgQqws5ri1NeN8tbbaK9BqNA9VvjJqPANMMZoaRi/XQm4eegYeq6yuaDo7LD5O5vZnBHIZ7ZREz
1iF4mKAKTtRHBrzxjCQ9KZAXOTC42WT7UPBKHCAdNNbiPcKelJfyXCbtjPeJwO4nj2ne4Rts4eKF
j0xaqDNST25rgQ1wzI11ZfWHyswPUtJ48pHVADUN/dIbX1V+Lt2lIR6BT7caUA47G+IQkG+Qxp2/
u6w4UAxKZpSsnIBDf2vlmOFZB+xojpW/cC0LnvBNAAhpO/CO5bPGuFiKe228iQIzZVx82W2zHsL0
0rMA8uv8GjvQCtA0sfsoqT2x0CCdgPgxgN0cUS7DmzZ2Se2wUq9ec2rsWgVHs/znEcyI04PEDuAn
/U/AFDD1SAipXiBLrEX4L+IvSNGVuuzrcoo/VypcKfa2GfDV/ZG8tUhhkujYJLrDDJaJU5t2CdAd
cHknXlTmleDqhQ8sK6NZ6rpr0d/s7GHWa6O6N3w9ikJu6A7S+5bTigh5r3p11WvGl8WJNpELgHKu
RUVJlw2xdeBk9/tD2nW7Pv7rgZ4ElNkMKJp54dTuLWIrWFxhwINb7TLqxnILc9bRPkaOhfikuS8s
0J/w/RNFY62NHsGH9t3XLiamYVl19jHzfxq8lVEOupDzA9Bl05+tkmfVZUUTQ+CFgA9cae1M9Spo
653moo5MvF3Ek5Iyo1LJa+VYIFlwenNKUOlt6oJRrPZJM7+Pxk/NuejwiLGllsNHUoyzpb8ovbWL
rCYDlG/45gtp9Kkvn1M2ciq1dhqiQiJkN6bxgP80U1gDzmgt+yaNtyViPpU4jvRLDYMKQHROOa//
RSQE2ZwvtY3IKvuZ4K1piDn08BcpT1D2+wb0dS2IPAKKXiCtq6kQihBK+3vfbJT/NVhbkzwwOt12
J7i9q/K3zuqV6t41CogOg4n12udf1KsBqDyHi6QbaxpLsAFagtyQC9AFdcU5HmcsIPn3mCBlz7eW
vb0n+apEtQWjOYMY1eIDdoxXV5AHumMGgYfqN0CQYXDc6cB/n0W+b7K/MXieOGFxbbJcYzgG6vZB
CjUm/xk6ZTKVZLQ5rGL69BCtHR13Er0HaAgM5MkWVhL2BftixNbma4dgOozQmtP+Ec1pq+FewyTo
aD6v85jxan9LxGEB5LWpYqniS/ywzKbGW47zvtqL7BrFF0N/t6wPffh1YC/ElrkFUyKJJM/pLjKf
jR8yRFYgDFScItiVQ3u0vVmdGWzY07Fx6Fj+Ouuhau40jQzm7HXRvHlybdDHaV+KszovX0RlLdKE
bxFfzDK1XWo3ZBL2rxbwl4UgHaCNEZ3c8FOPIr7XCBGzbNdnX6CNHHaa4NtVTJQQyxqTSUoV2Euz
29tBio+D1Fp7OdU/sNpMwjxtvIX8dadkjjGFA/DwVbapB+vScTnGBJSbg2QoW9jPcdIf/Ay9zFSP
V13TxH6w5LVwq++xIXM9Uf3eawbwForB8kA3OmE64YGP4jW8tDU4n0va4jVWBp/yFJEsFxl4ygfk
I6Jw4SN5s6qSy4RnNn0aySd1yUGv8GZ1dQYGhmi7qLvhSFvA0cEQhrO+Jhyyokyz6uXQMsGvSwb0
5mebDueKaqqcqk0BOLLNmodbeP1SlT49kXg1h/DfIBsU3qjI9ST5a20bA3u2N60RniuLwTLditw8
tHrFezEiqoSD7WkNYnnKxUaVwUYF2HamYeXIlhop++AKPBdkt9qpdwoddY9L4+jMg/wySJ5bnx/X
U+bdgo6QduZKxvEyqakre4tFka71YDCbmyQUx8raW9TjAs9LDx8Sl2E79xy8mgNNnYy9EEGdWsKo
7RZFkbTPlT2dNKv9Vj4VYgelyspxMWrhRxG5x87WNqM5/cStthY93F0gUUJw+0/hPcXuTWiX82US
4GsO48qbrNuU9D26CUQ0JvfVkpBlomnasliUEohUSIlSNR/TQJ1j9shHBnynTB7yU5C4dwu5XtaQ
c6gbe6+i6Bo9xrM2i7zYRBBhMMbs192sPdHnCT/OkNZFsOqo6c3QBEjQpDjhZwZtqIGaQAslMAbB
VI0PmJmAOZf6S1yQ+ThIjPVkTr/2gO20HCxg3a5idMU6GPiG5lif5po+Z1qfkIBm7fOm3I9+d00V
yWeMBSFn9CjU5CNrtbe8UcgrGwa2HRl8qZ2R8GOHOyOkm1CEn42Zs0/tgHOtyrjiZHNCEPpsI76S
3nSgPL44PYlyDaFR8B5t5excvT5UJQNI9Ni2pV81kJiF0d+1angLVMR2JPuN3PoyePl2wE3YxOFn
27jfQnDxYQQXhKe6ozzqLoR9M+WiU0mzqRPr4hIDKEULSZ4wLN94Bc1zDSW0nhyHoc3cZOQYsuzh
3Wu0Iw7Bbz30LlrvflI1HdFM/dMjHIqRgzCRM7xj0DUqsTfYH0xetLNH7ySQg9TVhmiuACSX90HF
QW4GOA6os/W1x4JEcpwr7lVNctWPA9UkdS6gY2equ0OXJiRHpsnzCtrSqOEG6ZR5GRHgBvoD+BK8
XCO6mdElWPRo2NWii940Y47vGOB+VEcbn1I3VYzTKlLgMyGfDF9/F030HOjk537Cfl4ZAIkSHa0J
Qm1MY7UX3rPK2sYcJXXe3xINuBMJBynTRNJNbiGSW+p0tq1ZSIinV42XyVU3vXiBQHPOVbM282qn
oWQG2oWpnbmI9tJEjL/L9mbTNTcuc/sh7DaEzc7ay6r+FU6W7qosLI+GfJWBb18sd0IpAYkBWoNU
FqYjF/w9CQ8VNmKteOTsA4FNrWXtrkLlvBiRH9/MjNjRKkVKqKCEO9wfu6JmPGGiAA1rwgt6wXyt
yPtn32KgV/rxIyXvJwc9Ubf6Vz1oxWKwiD7qu5Ow9N9YEOKXD66kM/VujJqoLVudBxM+Z4RKxUr9
bSx0woDokMxssslFs16hwxtYfxVngP7U281A+GVhqS/GLmJvYwImy0LzTX/bGKqxF/yA6bYagIzF
SePs26BJcAqTf9WjIj2lOUQbZDIeYMk2W/suNkWJovZopLyVeuKWS9PXmKSXvk0Fj6w6myptOQmB
Jq6QDqLnpERBnFQo25JUd05+jjJBNV18bBJF8xOFvrWwdD1gpO/77isZeBpoQiBgikAlTO/HMqma
9ymlIHnqyNmhorCaZ7PCLZwb8bQUbAl2BicVqx9m8RHi+lug0w+OA/BrkuC4hHu/ghaaqdtgYHFx
NFFd4j5F6Y3UGeAf27bcIJdXRRysfdXnj4SsoclHqUdY28jYszHPDqRbpAJ8c6tGuMaltcCzZGNT
Hp0CAFdukH7tlJzQrVvQEkeGc56CsNhPKc9iJCoJB6JV14p5OKmKNoEpDSCgJnCiVS8dnyS+JsGC
awVnSUD2pmlRpJcV0rwiyFEDu3aAKmamYPRkRAa2kkRzQ4+2LfJ/pnoAEKnQ0WYetO9aEgMjAjRo
SJu1RYmsZOtHpvhkVgUAFBTt3eCwXpQOxFa37OkaRKITfDTW2iZqBV41qExL12dCYaRcs6MFYREb
K4NAIUM0inqnr8EZVtfBCIOlXzfmyXIaDBGpPjV3qaQ8MnaOtomMaz4+TTuORoB6XiWgBlLH/jIE
xMJItzlTIy+fRSDumpMVQEGaiHNLmtUpt8LwudOT4JL3PA6MIhWmjtqkmW2H8E2ird62WZTvUMCC
xnH7amFEcf0rFeHlSuic9m47T42tkLgmfg28Z0TxxlZgnwVy2o3vVvKaKTmdxEC0r+oAjyoeH9YV
FalO2szY9VwSPLoKCY9Z0yGP5bQRuuEus5kTjpsJ4WEHHn9ZNtxMthOma9gIwx7ML0qToeOwVwD2
OhRi07sTs2QWGIYWk9fLl3T0fAaPNtdGScVbzSKYKGni9VS4aCG6oIf51rAu74NSYFwakOJUWOE4
u+qV7jbmrmtH9ztq8KxmpQy2OOFBjDgpYumWOZMRsx6x3VTCNfXjddGn1sYDk8KOvIn2PXaGrdBR
wBUOFITCZwWVetgBBr3Qt6L0X1DJ9ZtAFcnSywZCAAw4EjxKaD1iCaSRMMknrTKK17Q3aoTWybjB
6zuea0eRIWc4b7ZtscJ2IBo/e23kbmxH45AJuclLDvFFK2JxLdK4fbe9sdr6PSW6K0Hi8Py575Uy
1XKsRkme+GS/DC358JMg0LCy+bJzQUNhtX64j/TGdGdufG4yAMHaapaa8VVYdnvtip4Mr1ZniGKi
Zkhdx8NpkyLbHdvxrUOgtB+MpCD4ADYd+gZ7A+a0Wfo6PgOrIZgWAENGWn1o5i8DJQWx9wHpMFE6
1k9Y3mbkTIc8iL4OTc2gI0X3SRsZijlh0Y4G/CIlVEDNm2DEjNZKawv0OkPS1fz+ZfvhOMJrFjUb
2m1K3XV1pF6wRvQQiiiMS7Yrgu3YFOMxCvRgVeZZ8ZWHGuI/AcIBXlVF4vJQ8XZljGrSqhgIix0Q
11YaWPg57x0RXEcz3Yh1o7GDAxQmTlJXzdWI4IqlPlcwX3p97C2T2M4Id3sT6vmiqLGqlMVogbuT
7F8DQjhaE7GcPvjwNVWKgEt0fOg9o+AlItB6IzGh/wJSDS+VDt1ClHTaIZdZq3mWXOU+qpeezTnV
z1Du6tK3+IsxzugZG+octM3aLRhtTAOa9ch25NbSZjvuaORUuTgKs/ntbOvqn7Ti7LkesIhqHbaP
rkKLrPsz1SrvJywPIojYCuU2XIjEeyMuxPkzO7fIiHIw6o8OC8WLO1r1pRuD8XOyG+IEvaTdVDJ3
dix/kCC6TcU6qOQ4zhJZW+cQVbZYk6d8aBCMPPeCtlmZuUk/3HXNP6PFZlHw6N7SzLPPAFub50lm
4U1hyEKeIelsV14bGxuFf4ZyqJi1ZGTbWB6M2VxZqB5IdGaUS+Y3zGajxDAxDPt2aryl7vbFokhx
kruR/mFlVshWhY9N2bRkoTvfnflkP+ogheBmVOamc/SQrWHgryx77NdGSHRtjTGNgTBIWr2PFJA4
BJxBWzAbFJ62yYXGaCyC+mcWgUH0c5y+tVGarzk8f8OstYBgOO1+4JN7ci0PK8FkDy8IjItFFtG3
kK5CUdDV5sYuWAeHmUxohoADTgPvT9SV/9ClQaFCFIXoJuXKaip8zgrl5qSCkywDDaWW5LUAprbK
c83eEgnOBskh5UNpVsjL0Bj9Nmk0Ertse4i+tNrrcYBrpDEpgoEmj6ekKJpIMV+uE9K3aZGN1MtX
wQBVInAnIMZ1GE9vo1aFIP+EvSkcyF2u5j4c2/d3UifhwrK5NkHM+k9ua2XrNg2crSkGD/Woz3bQ
LmsmjyrqhFjVtS4/cJoEHppL2V2byht3QwWrkVNWrG3ZIJHDYH+y5eDc0CPpv6NC+QFkfw6VUtFJ
RJqaGaEgCQb+0Pi1irCEG9WrKpo9lsGV9NRd9HPQJ4mqOQgAFAQNiST15FyHMKbw4q5i4oxAFkrb
a0yIcs/wKR4TEOfWHS3TDzrWezU0zIi7nWI47NHNOJ6/0tCEKY2Uuy5e89bO9KG142WHKda/k8bY
o6Z8oSTZJFAzpxqahvI/XHPcu+RP6PARTSbrEa7vnKW3ituNkctDr3yWsP3dce0lkNSD1Oul2apt
KPIvEVV7FYHxrM0db+nOpjBzSEoc2hFVabND1H5M0evl6cAZJA+pZR7hRrw1qWJTXPJ0DAtN5hg7
cvbb3SJko2mMNQZFxICZdZEgtF0dkWnLfDkftXVZxpu4HfjcJGa3bEdPupQtbleTv8ToVk2hbUjA
O3QVs2YbtWXb1CZAAmvLjUCMRsE6CIlN7/CPUGdRoSd4nmVG3LVK+Vo6ecqqHnk+o4OusndKpLuC
yMCoYO4axmjCZRx9iBpVqh3HX9bQki+uX5WyLrkL1EwLu1m35mCvs6DqJYM2IdgEVVf6WryB7Xup
1LMRnfX6YxKnIj6V7r1IbpLvUPHTok97CtinJgTiDhck0AyBYEEabF/Jiza915ld1f3U8cPv0Qwi
Gk5hg4qSBigzo5MTdUxfHBiNofns6CCTxG2+3DtGKcSOWn230LXfoNYB9rAxJT3Pyz8tvHGd3Ofd
jht4YUz5Kk2/ZeZsZLsZhmiZsdS1R/Wky7st3ycTVapTrgaNUS7yorgCiZr9m1IEGgivYkU4Wv3C
7QNBlcU1aYcm6lv4AprEwTns5yS1ythVmHSN8WDSISbt0YI5UiBmCbWX0H4rYkZ02beivCjgdyji
o2RpLKf+u66aA1fugm/nEJbvXnca+QwafaMRT8Kg48nQyRqAzy1ezDhc9OBWC/Y+gifUs+J93QEP
tsXGtb9Y9qERJFYKtVQ97AOOIk3LoIbQcVRkZDCYizOLif/V1DfR9EngjzK+ZXJ08+sU3Wax+sju
ecJn6bOvzvW9mXlrQQkwJsNiqNJTEmRn4T+mFlcsyqFRecuBofL8tlbdnIwG9889W877QLKF35kL
jszNyHsMIXoxsc1wGdnMP/nAN+yxRnYtDesVyuwkRJdHjJsw33OVUUHlq0xBqckdciVYSRcsNKJ7
i+EJkTpdbr+Q5g3RONi0DDEor7aTySsmE8o3218Y5t1DmZYJWBCd4GlFfJqg2IpL+WKxpkx4oIvI
u+shbmym6oI1AGaPZZLuceo3rrsrneYfvce6lN8TmtuhJ9qOD6b3mmvd8IkRDXsK9Y0MfuTwEwc7
g4VKAAIxyPvNyIOY6IjHcB2wsXPigIhXVj9MVfu4XyY8FXijGb7e3JwctIJ7JHyGQ4c3flUEH+DT
kZCwdSh/4/gbVDlLpjlGZ2fBsQ2LW+nn256bAcf8FmJRXozojp5RbigYl0xrDu70GzUH3Y8XDdqI
CYWAk7xP/k2mr94cjYjQdPZBG/U5U88BI0iNKViFtL/Qzom49e4jG/85xUOLtsLcGfB8bQBPMymq
oz4f7a+8exfiUY2vQeDypmxjFP1e+qnzpkPBRgwfI5KklWNHEJXPTtMtVat/g+BnAsLjMmCwjF99
4+GmF65J3B4I1kxFEFf7jL/tqR/MnY2lqpk7mTgHABUudRS9wPU2kfvSckHkGp5kGMiUw0sNv3E5
S46gtCY1thNsVS3itjqCH2ryAvPg9xV59ra7aiPrNvBjRvI8UEdqu6q+WHaA8IQfyDq0RXqo6h4O
bP9kqLe0Yfmbn2qC4IzojZZ6LUklS+OEXdW+Gz8N81dlL6wVl7r57AeIHkGNF/6E/RvDVwtpCwNX
NPC/TldNa2xG5jEp55pLVeoiEh7BDgRGsCNDcfY1aoCb3Omed9hsdfcO6RKlQj77cpuBKSwWaws7
pY9oINYQb9XBuo/8XZSqDINFB/qpYLgh0bRwH8G3mleUYW9CN/K+6oqMNE3PD8RJnHVchYNKT7Jo
n5u2JCGtwt3h7Qd4rV6JZqsDZo3lOAn8bc7VsWb2sa0d1kZpvK4a58JVfRx779utdeo4XHRaWm7t
PtrLgJBemW2lAb4o4KPrNcwXhTPHQg9HCXrHqLy/Bu4QKh3jqXRZIUGh4MX3XVrHqbuPTr/QYSsZ
Cp8d5/ZQow/sO29TJe9t8qvbYJzlWyyb5y5is8q8P8b7Ax2J7dpLnrLzLY6adh6RoJt6fRPtQEYk
3BCGqPpY7ATRkSyRCYG55Do0r3LedM9C5ArkUvxhkUw1oo3dGFa1iIwfvdsjIKv7t3p4q7JLIT66
SSCbwyeEaqZ0nm2es4w/KOT5s7E98L108msKPqR+ZJtIVI/DF5njhkE+lWHhtkqEjUy5EY4Hcgdi
78kbP4SHbsx5ijoGEwERMhZYT3ONsZ+FfAwF9MgvJSELlMzHNDFn4fIMccjUUbeJSYoD0oEZcGuy
scnDS6jugKW69pvMPYQSFGz9LoDvnGtsw/2zk79r5gcbyza86sXF03+gITj1WXDY18QFIA+rjo7a
udhzYssgAuNqMd/yOLG86rNESci803BIen+36msWDItE20pQc4aRLMhiexqpTKIefgryQDnDHBFB
wJl5DvUDKrzI3g5oUtVtzK8VkgHqBZuIrw7fXORcRn2bu8Refrp4k1reBcScXn4BcTm6R32WaFL6
9IKFIt6X/j3V0fEN3zFy0CLX0LSdHV4pzaLTBc1i2siwAEV3xntYgxbrvlT5bIWME1B7mNZfG11x
Q+TovxK0dLMQB72LLvBWEqdXv4Xxq5m9NvwgGUlfXXe09O8mfUs4G2JyOCxwb46lMVr+c2Ns2TcN
PiVkV053R3/OQFiQ8GrKXdcfteqeICSwISynx7r/MFm71UymcCgE7mJs9Xs/Zusx+IHuMpCAMEQ4
yjs4kCm2IUZIgQwpMKbfgTM6E7MOi1071M+YPOO82VWovbH4Wxy5oyQz0P2M7ZsGKDvJNjxL4PIW
Tn+aAD+HQkcGKZfWvGqHeiCQJeGjXejt55igG3D3YZltI9Id4MOSWpbwbhdAoQnD5HGzBiAcN1Ft
uewxfXGjMbeMTgYx0Y346PEiRa7EQbhxGmMZes7SRVCQBrsQtqDGI4RPYOl6bG4clHbZi4amUWEr
SYJu6/8/r7rmZKZV2UGigi27k9Xlx4zv0OLCiCvITlRT+iMQ2TqKQA7g4XQi7qU+2QVTeDABNQ/2
Z4SdIgKjpRWkKiMx6n38nlcx/FXmS+/dZoV/STjj3LgXlJv0DO63o21tPC2J/yg06H3j89C+xj2j
nxJL/vcE1jG0IbUdRX02WXISduGdTTm8TOyXXHUsA7LbBlafgAEcfqE0HIAHcUNYH0l2jkzEltHB
BfkjYAiN47jKCE5GtWyE+GZtRv7+q+//IvE4u4IDjBm5aTzM7Kd1vnQyrkZ2LZyOHYzufiLSmCSC
TFAdgAB3OkI+d7V/ieQfnqNa7kYUVSVgEtf6jkaq5ERfZKwfavw+PhMW2kemqYinp60tQ/TTs/6b
17T415S/WQwOY0YHQTwRBjb659K4O0gqsUtxJb4nKkVIiz4gfmjhmxvj0MOr2uZfs7RVolpX444o
GHRJOLXF2mdL1ttfM2/XRqClM0Wsk0/di9aSKhEGCLJN3o1WbmqGkKBg2rSnvg0XlriEYtwK5DWZ
ay4SrG+G+TVxzZOYRlQM1324y60HLChlzvFx5drrb6n/aST3ytV3bMWnQt8VnVwXvk7sL0I43N8w
zMyF4+ic3eXDzeJHLKiIuYZlEj1quwTjH6PSHBHasjKxbOrqXWw+dHm1rVWngR2BvNhF5h8H6aOp
pl/8hMsIEm0eUza9TfGzcK9tu+9wQTF3l7axVDlb6HqhOd+9/zNW/6Z+XQa7ZtyHqT5znlFf2D8t
vjGFqq4qaEMSPhX2rD1rnrjgyqCgxcCB9Bd5IUMoMHJdpBaOuGf4oGMEWgmYNZeaPNtLivehj9kw
PmvBKbRWHpqP2KIoIoQn6nn/QNXN+TxiDpIyLgGUbR17ocxxXrPvJcLE+AEbrRkHL9a39Wjt9eAB
6KdTz2O2KRI+7sZkBm2h74JgkN7LYNzUiJ9susmyXNl+9FCN+xik8w9PdLPIM9yNxCUly8rsLg2J
s01a72nvtm2ZbPu0X5X4HYYp2GRY07qhXeWcabh5+X8RtYYBFy0CDYom7IvvqL8kw8LeZ89abt1N
RGo52Yz2oFPAGn22hhDCYVqA2U5z3KWhsex5zC24+wnNCpPBDeSHVRRXeBzGlz4OX5qeDNzROBKI
drGDALMsOuqa8bMdtCGnMEAvT91yJz9p8kWfXQRkyXXIB1m+L2Zsrj7BDoYqUm4gsSwinaiBk0ds
3eD8uDinyChOEcaKomY+hredcGMUyljRKu1uhj0ORoqNyqCBxaeT3DKG4eWssPgAwjMbtVk8kBo1
wFybyykOaGV1kJZrfj4oDEbJQhswlTiivOiqa6veC/2K/9oW5Ano1gJXV0RIeJ3uEYjxpC0p/pA1
88CmFFjJQ3NwmW848phtNAu2NKuMD6+Qb8JcM+IcxWs16by3QEnXzCeQcOqogaJ9E90DntVUPir4
TFyWOrd/PsGd1fZ6H5wz7t+alc+s5Kq7eySGq9vUZBvIW4rYkXulQoc/eOXJ0RT2MmunUqCqhX53
AhLDKN3c4dzTPpZtusDNB968j491gjEZgbxEudCeAwzDbfjnkQlK9aD13spuLjz9C93J9gA1d61g
wMC4IGF3KtzxNx6DnZm2LIchTBAYtQgytfbla1Ky9C5KBDBkhTPcc2x96RMFgPw0O8QWEZ8hb8SJ
0fFT22PmGeKjqYNcQFLvCUA+2kuHoaCrICokEV7Qr855G8wPh7gMfr4ELQQpuosQyzDRAzA0tYM9
zrj25CSro96QnN4g9chWTuOtBrM6ZCEML6Td/TGBieSHCHyafZn8uOWFKRcWWwzL7nbOLqnd8QmV
BvO4/J+JLyAveXrjbNsDFsOWYIm1ZJGT9GwgKEa8jE11fSyxV0dzWqr47HKoQv2wZIxMU/EVAVKt
OFI9AjkmO+Ta4KBL3jGGr3UQqtW4zocryUgrETaLMUHFF8OvTRjOWO2T68l9UwEch1rgfUahujhI
NOBK/N8FhPa59fazjXQI2AZp8brk0vXzfZqnh1wZHwbp2GzAIGvbiKiHAMRA6a4DmuUsy69dHbPe
wc7gv5Ed9jSaN6n2sFQF7t0kw06fXnuxmelzdnqdcErW2M87cZD9h0+KQNF/+/aBgrcjgXFEMa4y
xgj0OgEy/QxUKpWMQFzUQO13kBd2FqvkmlzAaq3Mv9JLcO9h9kL0kxhAUymXgMTwnLG1dGBv8zB0
jDtM/6/uAU9RGlnVhWUaf86xtt6cYS/MD9y4W4E1hA9nine8MlY3Kxy3bgT7dpQM9LWV1L4b3gvy
YCWju9qkEas/POukhhujSELJuK6bTQHr3kP2qNwAs8jeGWZW0HiwFUqvkWkjBqCcfPdRs9YpD19q
fUAs3hExuR2ZmiEZAcNHl4geaJqZpPpZU6jhaDDZk4E6ZXQf7Cc0aK7+Vob3xnjxOwpmXl9MNwge
QWrZf9Qe1D0h2WfDXpnJZ8tibeyvbXiwnenWkQTQ6YCxgDloDRLYedgmc0J+Ll1GipnLh+W9Dd2r
qBBRx5wwHaYOPOd+TcVa4BlGsM8DtrYNf1syJI2ZqNbczXn8z6bdqEdslr8s90lxvQcdAo/uFmGm
QCW+8NBARC6zGo+B4/iJvmpvjZBmo3MP3Um0n6yclyA51pwigeDQv+sQc9SEFC9fNcGZsByqKae4
1d7Jj7cKKlBj/Dnps6Sz04mH1ppnRoULW22FfXDoTvww3mu4ddI6Z/T7z2ERFsU6iCs4+m29rdyW
NSJ6QL5SlJLYix0EDO0SfAn8K6Irmv7YWlDsFWjJ6TonMcHJe3KrN57efPgenA4LN3+W+9O4P3Ud
7qb+WhDJUpRvgkxk9ho5yuSoetfrR5eighwwOdeUAUl6NtCRsh+tePHi/iymZztiFe0eG7bp45Ws
TRJhEJtRvRXDT+QwV588luZb1vdrm4OG0diT5O0uSigBGMCUf2PLvuoMY9EazBT4nnNtp2WnuP3x
o345awzGh+Aj8PK/0Xswsl9o6D0zYNMCsymln0UAaqAxBgBVwiAudz769gyQnP1KM55ld2J6N+CJ
a8UNvTgGoVasvWobUgfnwU7T4Veqv5aS2uk/pXFKFB6PadeGx8zbN8G+Hf+Nzjv4RhoG4ylCgTue
JhIpiyuLkKdK4cayYKcmxIYpcYDERYTYEbRtoeKdTqpjw2+KzHqE1I2wYVvYf5X2NsgrP3I23dro
JgDt4UaLeTCm2lowJ1iVHgi7Um1K51aR04JKFVTTmGbs+FqMFLz/PjONCLQOaEYXAFuNtZfN0GJg
tz79qP+lEzQHDe54mtMQyV3Y8cm7g7Ock4zrhgBbqwNVGPL4nESN2/5d90d8CVfFMNu2sHrwBGVE
YduPqbMZ+WHOg51STd8evZcu+n1KGRRY+P/x5xWpOIXBhS36qtXNc5r8MRatINMpUCpD9lbLLfIw
0qn870CRs/fl9vrGhu9Qq5Mbn3311hW7qtmGxNBq6jmd7o51avKbXpEt/5Xrny5fsq+wQX4VXDWM
9VYmju2SejwYPwrS7VUBNe5BIgX2wr1Wrx3+LdCtVWzelf1B0hC8xIMLKiwIjl5+C/EqpsZb0H1F
yc9MJ/Oyf2ZwiY29DmIAL0DST8dGkCWXkrOIYsmiGnUVH5tAwk8RgWIPsWK/y3WLzbBPEo/NXUVa
z4Scwn02m306zM0GduT0P47OY7lxJIuiX5QRQMJvRe8lUaQkbhByBQ8kvPn6PuhFT0zPVHWXSCDz
mXvP5X4M8JFLi3sCaSTpfxTgQLQWg/YzGIxkJbu3aamLfIVf8mly3aslMDsTZ9PqNnK0X0PVu855
Y/xGJvVShVhdj7pTgXTYGhX5ti3QMUMkMPBaAha0fUGETpGNS3SyUD/xnUbQEJiZdNW/DA9nqMiZ
Gp7S6bNw75q5Txp4L79md+iMbzEBrQwxQ1jNxlWnUa1BAqD6yL0LAAdi7yNspRPaJ2OR4qqT7sXh
jY8GxuqzOEk/BQ3DUkIu6uoxeby3zgdYMhNuRtL1y8x4Y6qeltp7w25JTT9u85EoPFntR+eWEDT4
kzB09eFuSP+vpBjkZy6LdZc/DP0ujBY3HOHx6g9cydp0iMxBoAJwfl+H44GJTOww4md5UuUvrQ8+
nUFi9JrP7OTpqBgi03AC/75X/rdpUDN+hOWHn7aLGVRre9+zh36ICVK7KH4O6WCpuvdYKX343JhU
6XxlgAU5P6UGzT6xP6PzE3nDU1z8cwbMlhRe4WRjVh4hgdbI5YjR7fUdQjmu/kfBsg1sNTMaBKb1
v0Q/eYRxpTcprw0XWhiwi+XTdl5zNEQdWdg04hZDnlw7DjWwEJBHuCxb8c28Jy6fff1RYgvpxYno
BoHELjT3jb1XEiUPLo9W21Z1voeTFozvWXlTFYHacyplDh8YAffkvk7tl0s70EoGYwrDBCcsaLlu
opOhOuueYqbHlcYekMGPmd+b6gaIJIi+w+YZN8to/CM7CIEEQlRg+IpJWnZq8H5UaD/cjyw5k0Qi
vAPsPNwUyLqw9rjkE7GTtKwRLBF5xXBdS/elEQ9nIiwIZZN5ZNEl6YsGc9z3efBsMQatUId3cJFc
YzznEfplWkfIPAb8KWE3a78KNoyKlmPycLkahtH+qBKbKF7iHajMW1LSLTwPFdaxKf9pGZF50+ek
/STWGnbCGEXwW5kwrKOCmjbaTfmzjNK15rzYzl/NgzE1aHMTyDTuOY0vGasZL4xXjq3OjZ3tjLa+
ysK/pQwviukrIERgBpSiYQTpegd0ITghNI5QPSm5staN9mrT9qAMyZxbX1zzfJOQdZHtmbfTGZ1h
ZKuAG2ZHm4LsIfUA6LIAwewRp/fEvzQzEIhss7rqD546TPFLTRrjgIN5wv9xdcDAeO1XILwNVzsF
RsxhnWwybrv+NE7vHFU7nB9Pmv5PJmfNssGgvxtTNSycDD+B4R1ykaw1rXiwAMHEFtLvdNHBH7zX
BG9ahwmBbcU655EONSpwNkbklT6N3V9m4dTXV67jLRv52eq3qN5G1EZaS4tI61WFwT63w3WRJDuQ
1RSpsJyhn+iQw7PHNOIO81wCuf91LWsS3PfWXVf2S0SKT8EDaKl8xxW4JF7gxDJ54TJczvuJQ4zV
EKMYq71E6TmZfG6EOziuhc2ORSALqigMaur6WQJjWAsvSd7iNnrvGfxU85oIokXZ/yMUzwy/suJr
7IFNMMxtP7UoOdZVsndr7dSyn40dCLpBuLTx9WTgcoCbPRl9CUkyY1L6k1t0mvhqoZkvhjHZ2FGO
0Ro7THwLqmvnvQ1TBafMeaoHSCk6GYDdWwttV+Ei9Yzy5LUMMCiFxmtn1UucM4uesifRNhXcBGa3
G9txFokBMCm+NdF5VtmTZEb49a+ZoEmwX1z3JTOOhk8U7KVCIOarXcg8qYmHGyAtAjFQWrHqZPiw
IZAN2i+hitmt8bHYDMB+zlp4aUIe5v/HBzeih/nl46KZKzf0b2moX3VvBuO8zSVeE5VPnvVsaWx5
//nde9bc2KD0JQMgn3sPuodGMTMwVRgVrIFBQZQWh8zGSvVjZ9V+KIptVWlPsfNZmG/z2pWucJyp
TCASEOfg6QCZYCU3rWbprIJVVtxKCjSK9lFDVlNTpWnucV6PyYKrJJLg5IuBepOKkfPDGC6JRNwA
arvUX23J0NRc0rp59pXwTBpFUWLX2FgowbFiE01pae2qL44eFqMI94koz9WYYQkjhTKF024R48nQ
UHuNUL75wV9QvVScXANo1d9If5VeuIu6U1CfSvasNfIUkqjgl9z9ZjUEHNcc+UMxrzvo4s1GrGuc
KmjeWSPuYoMRkfPHgh63m8OAIfBwdyGz0/Foli19lHnqoy8Sg/exNys9vR3LZSR2eAwNTkGk9ckZ
edU070wxL1REUsOr1pMNTrEI014r7qn7VbCjHzGhJRxzvo4kHja7Rzlwbf4fxFMkoI7Bxutl14iX
sHH3kwKHOqxz68uqWVfoNOkOcKWfLNjHJvW7BqA1FsvIZe6bql3eH4L6oU27uGF0TGRs/B2jCUg/
VHM02Z1nsN2seO3qx0GxxcK3Y1nfMffLxJfkii/HXwfV3mhuQXqgBzeaP8d9uPbXKO8j6aTWSNgz
fWhGPOMYPzgrpohmOY6cFdw3PmwT1Y3LAENpBKX49D4/5bjV+2bdZO+pAs88wSGJPgRfeTS33mKp
6ZBl2dzEDN/Hg83nlxD56tcveoGEjUNAYHjnBi4BNZtAAEjDXgALITX5rSPSzsGC3hRMYKJVEXUb
Zr5Qcnv3swbNMpZ7xR5tctjOpOxH/6nxrZ9BdCWyA7y8fHNm/IbAjpXCoULh0r8HA+P4Av8aa6CC
T0fSiwdEIocI1PUM/XsD3uB10uEBgUrIg5OihrMpBMALh8Yp6++wV5PxaKlfORtM97P4fc6Qr+Te
rA8dYXl9/pG4qBjQAneIKDtqZFwdNfVtwD6UOZHN/iwqPlPOS8XONDPR4pFDyEfYc0eRvfw1IwOM
gkUxrMW2f2jBoxWvBJO0RMf0rHl87VMy4Pct6Dflsm7cjziWhwBtGmJxZLzEbOfNSpXfIZpfrzib
PswDxcdzETjfWpcxmUs257jSuN3MkRI9+rBYoTaDcw1c9ISMzTzWbAHGOFSeBjIYqzjFHJmNt+8Y
yxb9q0OXKo+eQYv2kTd4YfhuqDSMlZPvzOY6TbtGfETiHk7sL2cbZXOMxp6vW60dLGU2KW+G2HJ5
INmqeE1ahUcFHgDl5LwrN80G+YANtXmc+bFPGt7SKXgLQSBL1Enxrgk+TTYbpCqMQu2yoLuYql6n
eoGGKtkVVYVBqfwM+oH1ZbTxqee9ftgZwDl9nwJmQGqkbbATEpE+P+1cKDnaU3+qNnPQT40ZMABQ
YgMasrSfhpYzts6i2hGK5Sb7XqNDIAU7yEDzm3+anW7z3vutFV4rpFxtCw64XAfWV8s5AoQxP4ho
CQjEbp+jcd0YazUuM/NLmQtnfJHja23BZEGOOK7IMDeHq8IX4emnzIMxfZUtxN9lnv0MuGWKPMfh
TUDMNQshTN5GlshSroYKTCHT3Rh+ih7HFyPEfcjmiNn7ImCYMMhDXxJK2AKdZ7/k3HEU83PY3hY9
fKaap7y+YXvSxpOAdoxO+mkMyLwcX218fIW+NhEoO9aBP63SSW2s/C9EMGS7ew2N0cEH4COsczeK
p8TwFsSd2olk4EmzPPw0Nh8rkCPH3IXFZ+/eatid9Yfhv/MIoZrmiG6f3Si/zcG2ImyWULXNSW2z
+pEAXKkeEkOfELtanEw0POGnZn3k8rlCD2CHsA6OtftTpB+N+Yls8ynmXxpVr6X6iQVrjWDVJ7SE
3r5t703zEzfyyWS36qxBoBr8E1j60Vkwi9fCoz323z0hLHSUFxOsTK4Ha8ksR7SwEFe+gdk8QL+o
c4BtzfgA9kz1d0exF74mZrzsbSAHJj59NSHn6Fm9rwajW3sy2yCQpHD/lTFGY10/CNEtpjA7qKxY
NazJxPSJqZt9k9qldbKKPJgNY06siljnGuiz6maW2wFJrxFTpQz+QSvYltjt1h7Ylk7FpmKmK0jX
za33HDGqjKjG+Er0GKliz+6DoJh5CtZYwYcGIX5qrUWsToQoGCRJJjjoYcGL5oKhYSkibUnSB83i
92RzroKexV9LN1+r9ylDy3UirgbENCx55yODoYHHcBFU+IPm2TvTuEgx7N/UPfSs9GgQA9tV9cYd
yO8eCGUaPda8Heb9mB3DT2pYnDV4ntlFp9PDSKEQcvSnYUNcBULeXRD89BW5duYFkIEOhmTOGZFT
uq2s8TSAiEgvFVk/PKSM6bBeDRrS5Q6ysr0SyXgI7RDtULoykdHohnGIaKBmJ3vNDYQI+knZ91be
8uQthaIwZoyx9JcOD3ZgXCpsc8ydLO4K+ognj9G8btwDHDwhKsUoLpfzFjXJTmlbQDOeX1feC7pP
NoyRDiWdzXnHQTOpm4UTlAC2hWajpJ5XExitKudeFcVLC1AswLzKwwWezKqeUtP/wq3iMMyF38bS
RwMtQvTeMlH4t9gS+q+xc/D9g5/+cxp2n7QI0FW6rkS22C1scfLyI3EXxJ2XH5FxxC2g5Q4NKVcu
Q+R41KG1DxyRBHGzLWcjinvQTJCHhwWQpUpfWY3YoAVEk/eiwcBv+tsklrr+aXQvrv4cWgeX+y0e
Depp1mWORduv1Yw/SSMuQ/OoipXCbAtAks1droltrU/vaTIHMjH+lDBsU0RwofUZmhfwkbr1XJkv
bpYfA905+Y61ndVVVcHemFqHyNfoJacCsYadxSJZiD+mGrh+ODYjnhjmzP6qlsQY9cuSDn7c5TPt
w4/5lf2LifK59W5BvKkafZUmh5y5QQ6ao0cfI2Z+GJhYycJJsR1X9btTbAw+y7Ta+97Jra4q2Xoi
QE3xmVTU+9FHxiBp0so/YnaRa7D8Zh/lFTkzvOGgmFTI5Na0IJv4Gp2PILjyWYBrx2ZxKMe9AyZb
devWQfPerjp4jCJon2rjFDFKYfWCborALYGAja7tFGnPLTptZGqsijLu4EnfhM4znOiuoyhDkB2y
7DGpnPlBGcXp4o5hJuff1uXPQ3xPjJrLTbG5gJ8dnIfqlbbHJW3JhuRpW2y8Xg1Oo5CLPvZus6zB
ZtBkMe0lBrRDzFivBnagNhSpDtmSxzrFTb+T9h8Ul6rNgBPD5fRJ/+ZKb5IfR6ptg2+ghXE+MWi3
K8KjRgQc+VlztJWK/YOYil2NKb2cq1RJCu1xYipgqmItJGyVCryT3CftOiXEUZcFsDjWqjD3Oh6b
qUHW76PXmszfvsVLHq21BDg9Ky8Ok5ZZkb1t+lmfOUeJTwvHTRnXHo1hL2tnObcqgHrWGixmezhG
/d8Ym29ojncckssyDtZ+ZiHapW06y/Bia8+Jk556PaCBcg56v/H7zQhlS6YskHQkO5XT792GvAaO
lVpsSu2RabzamFSL8QNJc9ShyBAFGqPvMnoNw2Qne5Dn6S13qp+qvNSO9ZKC9c2MXRIelA7U6JAF
b5Nj/eosVyy7OBaYeaex3jVIaVXDcRXSV7ncG5Va9z3TU44CqqJWX0asxPTye4ImICz72cGNFnC6
atPSz1ddBP4ASJgTogCvjI+YubKFaZlgZGxUuF+N6Znb3csg3HtvKO/kiLYT2F4hAf9cmwi46ZS+
jbjRchzOpUzpzYxzW4XPARChzLFnLEhFUSy3aaW9ynAeSLab3DVXkU5ZJUn+0BkStGG0DDGWWeQg
qL5GYr7Ru3toYLh6Kygv++rOVreLL3763ufTBpeKKa62G66kMccVWF9RoCGTGY+6+JVzw+eTdV22
07cVO3/gsZcmkmZnfLex1z5p9dqy/TfGlV3HZDD5q32PyCaKYFCxuSA+nhR6OaE8jECCTa+TUTtb
P/F+YyeankKO7RrSakMAfatx+zDfsTBWWBAihw7V8ac+aHvoK1xUrI24BmTwl6u3UWcFQwjeX0i0
DZdbZb2JakWs2aL1GkYy2so1r27JDt24YuBf9DmQ1SkLznoHqCPOZuHArTH1T1V7a6cetjmZZrEa
tloRbojt04zp5PFt1yr7IuSgLFnx0JcZ/c7i+GDTM6vaYdRsWllsrci462B50BogHo+QaMCkxHrX
Gc8lHYkLjLtcx8ElJpq+WUDvc8ZnakIML5wEXA7MYGX/heIduJLpoTixX1t1n/JrxrITJ/HstVnH
+m3AgzoxBRcIJq07lqFFxZfxf8dDzlSW/zMZVTokfqODSUcU7DizcuK4UJUtHNLczaYhdTI9hPqK
F+iMQWpO1SG8+MtBIEuQ5XdX4es260cVxLsstd4p+pIG5RIxNCSlx4zmY2QodW0eW1vu9faI7f/N
rj678eGxoDZOKnlA22SNdFVi2FcAUVL2lW5mPWAXT84fuSFTgwhnXqNod5yCq5ihcBB8TiDZyl0p
zympsCg/m3VXGhQKIBy85ljJHuMgCcac33O1FaPkCr6L7mW0jnZ1sIl8wA74mPI/FWGeY0xRltaq
cXEJo03E4uIN/NmHWKCMfICN2PU8DroFwXZfWOwbKIQqhlMV3wQgURsZu1/DQkP2bJhy6SFLQU0m
zprP/V5726mV916Wy2ncaYJ1ag0IZcOs7GB2H63HCNBKnhKTAWzJpwge3SP+iMsoschHGrxNAOnS
nRaZlq4iVVHvXLzZ4pARiwPVLoXDwhJZdOHJJu61D89+fSnmGyvJD47oKS1xvyiORNjh/qm10e3O
BrDh1vootNkKIffIsi2htk78gkVlXkkEn4n8V5dr17nko/5UAeeKmMRUHIGRDsmr5Mny63OocMHi
JmgZJIR88Urbl3bAnRLRUCOsJuUhBWeVye+Jw3Egdldw9DHj9cBGockGmz0cc1BzRn1xhjdAcGa2
M9G5sNvLQWVqycPsdtwlBraGkSHA4MyiwnjpOffaHB6I2RhCs+njzQrJSim0b8HcAm0AUvd7Dq82
QwYoXx00hBl/10dXk9Ryq/md2qubsFGo/yb52kO3Mvg7fqXP3sHiv9rpQVavInrhf4vNBiUOLiVC
mdhAgSpCHIK/pJrFgn1zLPEeIO7of1I3uY6sUyr5z6hRTZho11R+JpoZhdj4ZOt7WE5LWqrK2/di
O9WU54Dx64OWbxjgQUDPMKdcCwLD+DGWUTPdZ/KEzbjDJLNQxQfXVxujc0F5PUZxr7yTgmyprxx9
ZXdfXvGVcqHUJpkJhtiIYj/iw66R/vMN+76xCqAe/r/kP/T2hxO/p+6LiT9eSQaKwSZAhSImmPQ6
Xtb2lIVbnYmtzvfXkgVg4Yy0uBQm+yTGc4Fxj2PSsn8gqmvg/gEToLBFrlmaSB200L9ayaCfo5r4
1uTcFv3aaOZOa8Yp5/YN5+nVCv851GOjlS1jJwUFoJ7tkrUBg1KE182GImdDzt4FeMiJXPl1hKEv
1t8DvUCwDsA7ePYQ/fpyleM4ZJgcYWgIW0T2A6yYmpQcuGTqb/STZQPrzEA9Xq9Huv+OSqT1Mav3
UXVN3WypPOpDwGZBhX7Bm7a21S2IgCAtkHEwaWWslAbj6ngkhH5LkCxm7LHNBDeFlbujvdP4a0AT
FgrQKjltN5XCEg0u5h8BO5v6HoyrzzJVUpqbwcVhbM0Hks8EGexPpvVT9Ns03Cr2uF2v7cGjLyYG
5QYhPHr8zHrpyeo/7HC8xeABGNZTiuc61l8vP8fTp2WgOJytf7hQtOZfmj7GIn3rhphZGbWZI5/L
krUWmsiWYWjZf+rJkfioWdhR+O7M+gNSOlPBByJ7f93B3iVAOmQICcdiHs/OrbPuLbptAhgN8lkN
l4mqvSxb+uho37mXBqypKHaTNr0OxQvPAI0iUt2VbR4Mk3jfh0TJSv4vqjG0MH8D3aCtkN4NRP+1
SFp871o2b7M5uKnKE44HgJk01B17K945hY7YJE/Td0cy3dUuQafNRm7pgzdMLcaIWGl1Nn5mWn+O
GV110h4BFp07n/bgjEkb1TjaUXX1AwTYziKgzNEk+yJiuVzoVal90/1fDy9u1AT6qh4nTDqsnsEA
4Szqh0dSPUvBPiY99lqCmdjj9yI96OOtBJceSn/lEImIS3fraWuS//4pp391qeRitC8ZMuHBeXMm
xtrcHHb+V/J6YhehW+3M+MVDaGRzpzPdwy/05OEYzipSwaoMj3367jX/MjLUylPTMNju15G3C3TK
HrHp85eIhCz8ozBKJBScDOufR+vO1DUzzxHZETTDsYeHmN8g5R1APdwfHVogSZmZRYOdXXwUSn4I
bTWkFy2GFfbHRc7rIUd/aZYVy3prTl4MUSYmS50J8OQTWN9Wu449hIljwKwRXQXmTsNqhvN3MdAr
VCw8ve7aBm8uKLLG71dS+xi098S7xCNwaGPddcl2MCvE5v6VU4dpzqamBoIURLmGH6qFeESQuKNd
zdZkpy1W2jSgZ35Fl8Ywkgndvi5PrXc2SUeat70pme8JvytnJgU8wHKe+zBex81vOYb4XGhTPLbI
4TAtKjHbGZ1DEUDLGRmQ4TsG3qhQ/littrTIeBvZJRtsXcapXYw9IHQuWw79QzqR2JiZGy/5IYXy
FCPjKWxUS9rcKtUrIYZTWk87B2SXM3j3cAy3LPfWRpas9Dg76IG3dSM+b4R+juEQwcIX6yfrEq1C
D18jkhwOqICH9C+QePizQwWeqvVRRM+ZkXZxwn+2svXvQt4bpEMmWeGYNP8E/kUw9OhFY1oeZq4C
oYVn2CRn4Ggr5LLqgdzgcWARCTy7Xuv1tMwIcItdRl4D52VNe8KQ3W9pGCfmBW4+biS5layVUOdK
Z1jkuGLyW+dCsWBz5uK+kQler5pnYS/l3ESyX2bz6Ay7yGAhCkAkXKcUOCr+DfjHtHTxWZf463gK
eUQFxkDdynmV5aVtkf+ZSXIYKUUEfr8UV3Lv4VI2HBzHI8IEuofeZMJQioVt1zv8+p+5Ub1rrvVs
0FsR8lrtCtvb42XdOR0lzuRv3QDKqZdq/8YECGYwO9HTqF+m1rSzA7B2pdHVbLTHz0A3+4WdIhOC
L4LFbY6VFGGxAI1BSJrS3yIhH4kt4oU7i+bALfEf7XNsMJFm3F4t2Ldc9SDUVjlNFnBmphQhZc4I
cXLRKEfbaiykrHhYWrl3YNu4xhp9qqNk1WcIKFW+UjzLloH1Lqq52E35UHlz7ieHOZ9AT+jjGAeg
7BXNu+tEP05l/HHP4OeFIAWGa5GUxB15jEzCIXbpJht4LTY4Y3ey0JWMCWuyyXzXfd4Bzl/Vhgzc
/VWWEGTNIrEpezQ1wI9H1KUARP6lydDudJOkClO3FpNN9ltfElSWvrQCd2ZHaHmXfw8ds2eIkNvU
R/Rl67+6V+JkgNVuuBc8K/xpDBJVi7L9FX24n8juLO1+3TlqI3X3DX7TZ5Hjgq/sgjkLDz2fej0N
jyCz9mOAadONcGOCV8/N/QiaxgyGlZVyz0SQZZ3iXwWV0TPibYNLOuO5SmK3BU4OIMDhDZZ6/6dZ
ySoIxaWvoniV1RCsO3LYh4j7B1DwQuvxYUoFo7/7FkY8kZuEQKy084XT0/1TK7cMo8sONK+WvZsu
02o7oC70BZG7hKUbcx6RRhvksVIOoViHAThI2hSr1JY644aR+YUpEHGAdY+y8aKV9t4Ya0x0Rn7I
ZfGehOJQV4xmQ1IdPWEfkriBUYaViNFF7NrHbnK2Tg0EgWonP0wjk4vOZCflBydHRMO2R+suPMa8
ujHTHox9B0sfHxztHEesWZ4b0V9M6grfFhs7ZVYrEgJyajJL+ItxI+kU7ELrWlxrYulc3u4889H0
qnQp2/KZXHi0qX3KqKuGdMQqP44SlEXuEvVugLiUEagPF7eNhoUI42PcGxtrAn2cad4t0qv3egg2
KFL7pRTNbgax1I1YVlFDDCRQwS6b59fUP4ouwZi9cZP0jm7l/msChOVioGXjz6x4HLAgFh9hhgW0
U/8fSjhsAytkfll+xq7/D8kVmROJ81Mm7vegIw5Nq3oR5Qir9IlwVyMgthw6C70K2XXlYF6UjSOm
Vp8B2+whepbmP91kHM4cwEbQqXvQ3U0SvxIEhJaETLRsaAeBdCvk1+2SKeemm1DTY5zRNJ4B0vhY
IWTM0FkLYy9tTZIL8dNCOk0JTdAyyCkEvVQ4Kb30t2HIAvT6VGLpidAOWdmXj6tMm77DeIqYgKfk
Z5c7NQvmHBCGaIok3qQAy7cd7mnrMLZw0vDmFMuiPtXTGRLsi1BQgYdkW2L7oV8IX+leRbrllsIQ
7GcrZGyMfskcXuryIfM3Lf7osq3JLkjhJtr07WpQSCq0gwg+BhQOqT6u0Q2uw/6zg2hVjPtm3Iv8
LxHglVwNR/6hCCGxnBvWfwEhYB4T/ELt3fFfhENndtXlxa9ZnCK0Y37LM43vuACd5x+q9tuuj3OL
HWXHajiq/GrQudZcv1AE2+ophKULfdYlJnWUZHt46cHLgm2lSPZM1ml1FtlRMN6uWlinrNZEzLtr
3l3tpSOHSrMQ6RBRi/dQVbcgesujt6S7dCWUYMbtnwkbktb6V3VvJQ5DHxU2gJgnR/3qEYEmb3aD
UIcf2mt3wD/M/BGzhcHIBrVA5OEmnEtgZFNffruyGEG1pH3g3FraaI/T/l7Vp1SeAqi70B2SCELq
IUm/yREcmps7kbpI9jVLXnukma/HRZ2SGtPp26rk+xwHlzjFtNmnWniCh44VpFcnhyZ8MsdH0KGJ
iTUqCFtuWM3jr9cfHr0I1Foci+WbypnliMl6uFKtEVk0ay/5svE1mLgrCMjErjJcdUYOyORpyiQr
o4y2imFGyDzIjRj6n9ziWgMf9luChL100zT9bi74fTIP4upkjffeOQzEnTHxWeDPai1E2BiMAlRZ
rvOnmQ9PPJpErSSHt8FEoMH5pgTrepDkEF4HDXDreI9sIj4hAoFs4lqXV6LJN7mPezHC6wlan6+H
Whhn++Q/lPvtAgeI1UKqozesSxPf+KnOw7XCVhAbhFg4mCOTeu+HxYYMD3pnAnmje1G+mdq29nat
cau9H0pYtD+QD3SgBBzkyAEQX6BQgAIAnPfNFthMEaUE2CkTh5SlpeGvRWBB6yBMb1dM2oIU2kUo
SZt/0QbErqtyQEF34P5aB+1zkXnYGRxYj2oDF6YK2FJWC7Neh+NOgNnizJMJbzJ5yZwubNKnzWhs
nOqCsX/pVuhuDc97dLpATDaL/39l8xd2Fz/sn6KOdVCNbr6hG/rxuHqdjN1qNL5mYXAOkVK3OMG6
YGAsRpyge3e8jTm9ooGreGX9/RhtQ2fbuurZaMcvsCOfGqiw3Bl+uFpesNBBsfPzf63zrE0e4RUT
TLsIUTneCPeCSUm62I6Y+Xs2XlIWqUCpihcENLQp+SuXDT/bJiCHpmFmWBAhtw17PEbORmNHoPFN
FtbKMXZ5JNitbUapaD6iaddKUA6OpPkpLPYeRBsg/s8JM+o6tD+Gz84SerZz6dgVzSbaoox2EiOo
O3zX/q9hfWFzCjy+6UUOVVNPH6DjsAoyh9NQTXB1kQasozH9trhBPERrklbD1QiOc8t3A+FV5Xmv
dcjiXtWSTUS/yDuYT03K9PemdekywSWby68WEV3dnFpy5qoWKXOINNfGJ0CVnWg72qZH31irJH33
ESeUBCLhSFiXgIZzZ0/MFj7Ol3Z6tR2q1xj0k/GFI62xDj51c5FxdpS7lhV1SUExeq9W8F3PgHFC
uGbHYsOkmLAZuUqNP1THFrEBkYOUkQWZsy+jPyINdKEzLFYMF6tD08L+THU4qe69gyzjQlLGKHaL
g2IfhsOrXyFmE18yuTYhoS4QAnPrnNSUnCh/+QQw2iLSEqsk38HDQjpWOyjrNIz4iM2j4bnktPEo
1QxdnKYcYBahCbTTVijXUXvMzetQvjAaCpJDxCyDibvf7FW7SbsN0jLbh0dH0vrwHqBOwIYJvr+x
drLBcabR2qIVhy62KkYSJVwyONKJJFC+WBZ41vssNOjhQDQECtoeP23HRhfXSB1t6CJ/LZBKJgmK
XvMA5XbR8r8eeKo2N4MlHRAZTpmFFrq2tubkwrSYd3EQ04qvyHmPmJ0kIGb9M8AUlHOZhuThFCc0
4MxZtENS47PeKpiDSEuAt20HBClBlezI+FDTJzpMYVxdJc+jeezHZ0RBOnE1XWjvwI8wxDkDkk0C
jgg2sWLf2iR9MqlE7wXWjXGVFymY43BWUbvVI9f7g+lAIncVvgD0AySYb2iYliHaqXaVtLe6uXrw
0Ej0Fc1xHD8ky4lotoX41wxFZtlMyzJLOFZvHcLgCPmLQVi6Zrtrq7S2ieWuQyDhVF+vceCdJ+Rz
bctRxFxLby8sjQ6F8Uf0jG8Ry4sAY4axI1FS+qF1f/3RfJ3ces9AdAWLmr0MUNr0IuKb5GpW/SuE
dulcNGw5BV6SovgQJIcldONvDQGVdk8uuA2wryLFt34PmCzb1UfQc89BcymK57wgyG5WfHwmOVux
vN848nceBlXiI1XfswJLu0IopCokNY6EWlIDKblyOnkyfVYi4vTqqdskovgKFQ07f4uzIaHsDvtL
KdZBjnHE+ChCxDvpxSzqpQN4LQ7+rO7YRs9j84wjfciyZdkBCWk4/16U4x36GM8lgoEKkyO21Lrp
bm3gr/tpkwK876nweZfl1kOp3ATFamiHlSKCJBl7nqe0QC/z0Y2UUgWu0378SnmhZYdyIeBhiq8m
/vSW/0eOaDRGiDe4IINqWoKSBUw6As8z6SSnxVRS36Nf6LHoBNEFVSrt3LhU+OoHnzkGqqx0wHBV
bljdLtNyl0O/h7q86ybG6QJ4Brmlo8lcH15PSKogwku7qRcOTqx6FpbaXz1bxUwU9Lq7RJIDwjh4
igmLTw/Kw5PTXjRJ6s+myA7Q54ELsb4A0Ypep8b5Uf56ZAo1cwAqCwaNtkY3OzoIzhIUnhJOFpCy
3KVjgD6twZi3sGGBSltr7AJ0yjgDRIrMdKYxz/AoF9JKWKGyMmTH2ruIWa2v0EaX8eN2CCRZHHf/
cXQeu7EbURD9IgLMYavJOWgUN4SkJzVzaLKZvt6HXhiGDftJGpHdN1SdAtIhxdG0nyt2mQ6E4oxP
VVZ/PSubzHQWkVZvXbKYfR4CLQjPIGb3ESocmy6p9d7smqrayJjxoybztYXDYw96sz7pBhwIv9rJ
ztn2+U8R65w04OR8DTFcvrQZkpT+vUbfFTI7bnRE/2WxCZtqbTZf+I9XsU2QSPlbiAwdcLEEzbfw
3T9242FMOslJ9R9o0CL0MvE796QdHeoOLg4fFvIglTL3qv/QEOnaa4dlvfJDdOHjqm+uFvVucOp9
WqitO700MsYyE5AFfkqLepGzc8BNwsPCAqk3N9IckPnojKkwkbSvfS7wRH27ArgXaEhiR713vX0u
5kCMbd195qaBaLi/BrPmtiW0k/Q0p8BQw3HLkEsnx7BlATQRIMgOm2mT0z/7MZ6g3uI1Q8E8Uo+1
v8o69SPUslXnX3UT2ojAnjwPLBx2y6i1RhJn4HDvqrnJGPqn2hE3CySXP6Lv5Vhvbq7hkm+D5q7F
C8auaHDPtNd7UxMvovwpzVOWNeReamu7ZNHLE1JSoqWHQAGDaG3AQBt4jJuUV0XD7Ddqw2vKz5B1
xMWMl2AiEW2Tk2BGLt1wZ1JpDARDdmiSZbgC30eOWb0JhunA53WvmuSgde7aDTgqplvZPbzwVLcp
BTXbcI6rqaXcmufno2rXUwmCsGy419XSn+fIdHeu5qydgpCiF5QBx8pE9pRsm2LdGm+FQT4Ay7f2
R4vktQ0RDhCA6LwSlJOH2jZhoA8N0WhPsQfTCY8MhEsCEl54j/lHxsixt5XUsRnyZC6VtajyjeLa
b/p9H5DXN3wSuG2MLKKcr9HbdMUcG4dCcGe0VMmI352hOHZogW11KRgtmDYMcYSzYbPU8Vl54u5R
m7YeqpdvzSWsNA/hoXHqbkiDIjd4XTUHWYbPrfTPlSAwJkE5wy/AHKhUu25Y+7o4onMVRnBpA+0s
pXP0y24veB0Mgo8UMkOMyXOWZrydOTTECtn4Zdu1C/e/3LA+i5ujxm3a4PjIudGn/Dyod3e6C5eU
LJRxmIb4m15uQftGYJRzz7jhsuCpuPrWb1admCgWDdfcbUjvWgnGxE4AUlhJcBbeZxesHfM4QMiK
CJXwKTvNlYE9rcEpXLxL119V/ZEd9bxP5//oQPKOBWGgJayrbWEdnBin7j6t4uVApVQQ4ghKICch
jFcqfhXiHIMDCdqvMnrOjRuwItkTE2iTUoY10Dk7Zbuu+7PJJLcsgMUIsTbMaG3S/kKXVrcsaPDE
+Ea5TXSLh0OvCDWAtIjRplwlgz17rufkGmfpmMQ71zXNv41jVycsArNOVX325siUBR3SgIkjVzWW
kWAd+WDEGmN4bZrqt5MAwHuGFHZQ1Id0nuVYxacdvGnjq8Q1I7+S/BXF3cR2YnAOIvewnvzq1o/e
NytGN5sagVrPiEFDJ+s7vyFDVNmdO3uYZZBPGUEfHJ8AfAy2OkBkKtR5VFmR+4F1B0Y9V/tPHl0t
/dlCfM9uDtv0l0yxLDanqDxp4Y4m2g6vZb8f+Uqa3HOhWWW2lA5nXnGIh+xchduxe4BGBGS9siyG
5yziTNKt8f06Wo2ZcdXL/mgKXvpwWkq7QJNRuafEm2dLoE7JOqCjVs/W8KYNH2PyF9F7Z905cSL6
tKNFmeaO9sHWQ/Q48FwgFcFdasTdwCGicGrILHxA5+6g9ZJu2KYvoQlJ0IPeUF58yjb2YfbeAcXT
b9xwQxgBHCITdHh7r3T0UsdOUUmDp5jkyWCslnUvZvSOyLRbgEJdih78w0DrMykBP4fc6t7m4ppT
tXBreB652HC2jOmoBBzVgISQVVB7rLndRUMDMtWUn5hBN24R3fPa/Og6PqYYooN8dxLx7HbaS6p9
avC2S4GPIWCwTE5fQhhbh9KdKeo2xCDVcAD5bf8U9u+x/iWFc/FNDYPkPeL98Qp33yHIVIi66tzC
0AEDoML/X0+t5MnOVh7Xm96CNZFy6QVbg8vS9gNGADYTcPXGZACJFot3nK6Tl8G64ifhMNZR3JI4
QsbA1Z1PQeucW2sHRdUwHsbpu7f/TdAgCoMLqsTBZRZ4XOkqGITFgc/+i24++W4ZOwTF2mVDFVKe
TWjaiWn27z2FoV5ciYT2PX3d0ODkvLjazY+ee/Oj4NHRLFxDvLi9vY3RbLOWo2RSj0CMW9vRt33a
7CqIo10IywW153eZEgeNKAhsGMm9FiCvkUjVXYZFqay3LMNQpf021q2NSOrAUjRInPqPQU0Hrdn6
zdYeiCAaOwVahm0FhIK6gCjHs11w05zntsiinHuLKNsNE3n1vW72qS821ErI4IFhzaEAOli2gv+s
vFSDj+T47PYsEogdhcHgG+CTBa8eGKgpdzZF9FJ3zw3p0L71VkENsQ1Ut966qd9m5ceoSKHGuI7u
DSfCyq9XMUJNuJ9ZhPrfsb13bhqsGhT8KAsQC41ZtHHNgWqSqgDhEyRGf5lpe9+FMu4+vEbfICd9
DMjXLRLK0k+PmoZ4gK3vCCKMm6cu3kltZ7sXWWLOYywwxDpKsGLtQQfDyqdRgBHwhSBypTg3/HuH
LHrw0HIKufH69j2vKYlpONdTizofW2IsgRMRYxnhkgMK263N9qvrX333vfeINfmxcbuM1xFaawq1
2b64dvtj2zTDrKzduDob1p3XfWqWbvtS84WmeW9iYsdzQR6A5lUsSqm0Ro+oB8IwmCfWBZSfmX93
tOkAfIQYJg7j1YSqvZ3OnQG8X/8QYlraw952bxC3O4YpHsrfnq/ZJVev+qi5mqsLqks0TGa2zwey
15+xjn1qZvCTY50SUXDl8F2gpmQ/0FJ2+Em5mpm1LTKBFD1JknQu6coz9uU86SXCyOhzmn4CEjCG
9lwSH+1vAyJ1u+wV/9+AjGkYvt3iOQG54ejPSPRpIw9lOy0C/2/k4gfratXHrDzRQixn52EH7Wgo
GW2Hzp6Y0kfTpMSqGGGyahBQ1Kxm9RJLfv7ilj2mWS4oVg8O4RrdGN6J6aYaoIwR/VE4lcv3WzON
QChkhc16InSkJ1BQNtjla0Zirc2iQE+TDwcnaQozHB+ExSSSoXYY3eza4OUp9iA7F0Ff+Ggawo0x
TyrBDQIngkAKtelpMjdeQ5YBGIZmq3nbmD08LRFQRbJUkFcsvXkoNc5AkcY1n1jdW+oDbvdTX8Xv
di4OzJhc7cBKMjecb53M+pUltg24C5SyTdg5OLKYpw7VT9BEzLedE1MsFgoF8sR4WWr9e0fHxObP
1L7JtNiZhGkIpEqowRD3ZdwIq6JYtRFlF1bKeJcz6g33NfrIQVR/dMWvPZ2xL73HpGgwJ2Pn+wVU
A50JeDx6x5R2q2sAVeBmq8dvp7nVKTkwdfUaUfUOtr4PGW4S8nVqrTMRyQ10yKJYZ+HdsAdI9NSA
YJcUVT6Ve9MgTLQuZf4SuXhtupVKKbtZgA4sCQC7xsFKaQ9r2iakQ6bnEQtuFXkLLWGDq78EleIV
Kk9dDLj1EQZnNz6SUbesG/TNJxJiTCYx5pGnAE40/mJ4MCvlHtOGCKgToCdo0+SfTozb+9XQ7qE/
TQr8A7Q2L2c/C5kTWDhXJXNWygh7IHkwfBX9PrAZoiy4b6nxk7lLnbbV8GVU2q7u6Otc8osBBFX5
OqHPH31JhYy2yWjFHOP61NZYCF3e4ZBEBIStfIoO/Rt1Ah9b8lM5TOiVXGTilHmfAZJHcY8ovQvG
o3oGvYhw3eI5s84OEu48OjT+oVFrLfABYdDzskhqruQU97qG4TPkINMQMbzgYF13EBsMBQWreIn0
XS6OOT+KZa1Ia1kP9jnk122jq6tCyhspF2F6jzMmR8bX4H3Mwg+3+1cMP/r0LNDCmoDJ9YgpGW58
96e3f12N834+gxODEQSIdXYgLYP7zNi5IDPxLiptL7kxtZwKeF/oGeu4CDDAtXQvbvosEe/Hw8Ei
Rqn90gPgkXzFfLwNHiRKoz50usdyCJoypqwwPOn6aTSKC9h/VrM9RABOLk7yjCo+fvEJzGiQ4TFh
071Fh/qH7w2+gl9oayP+V+OtdMnOzmHdDnNeSLtLK8RV1BPITKuk+9K6dC1i99CENn350TSvGZ7B
yN4QbTmb84AeoKJM8qtGrFeOYS8zZ/vwl81SyENcY6sZW8ducVpZ0iTGKz4BZILj3jOr5GaFwOCX
K9/YleW+ojLEalpU95b1WI4kI3X+nOHDL69Dvk0ZmzTev9H6tZKLq86CBydlbzchX/Vc9BZYWoOW
2SL1tXRvTHfeq6I5RkK7Skccy0D9lAW/c6Y+U6bv/AhmL2TmImsfZs61Uun5UfTjzgq0p1Z3tsJP
yFyjxAj4XjwmXZl5C0qsjkl4rhoC1UwXJBBZUnUS/eX0tZniVhL1O5ZxfJ6qfnZNY9m35a6ViLGN
bGJNEr0N84CAjCNqvOmJZAAmFiV3CAZTVjZmxTgqPU71LRw5PgiPEMkbq+O7EwFeauCgTp1i8J5T
rGjqHyT5BakGuEUbvL16NyySBviigemfiNvW8b9iE8zJ4FGj6xAwwN32QKPsO/7LKyEQAa0t3E+U
+UbYwwjxFNbVtgdgg6WQO3M/mMnOxOPAfpo1uzV9xBJJFgCOyLC+qiw7SL1GimV+6/n0YgT9Uudq
dBNK1VbbJ6Z3CHx3bQXc6FDtNq4TcTfiwM0YzmtUfNKmDQqqrRaXX4MoTr3yo4UaUzgLs9We1dqI
WN60+gKMSfvryuqAXucRxppCRC7OFSuzJqNRQ5mPP9Zc17C7QtohpZenqcI2PpHBrgomaiW+R38V
ewmeDZiRDamUSTq5T42J8wkZuV96f3rcXSYrerUG/1vHeVXK/pwn/SEyEaLbjFpiTGqdc9YztcmT
Mlklef0xBNVaG8O1VPpJhzMZIkxitgRfENUIXA1k755600KGalK5K7MySRjhhchDm8jo3LuWHuAH
M2NAqHCBKPIXGDKg3bSy4SuWvrsUXvqCKoaBvFts46raBBkxH0Ooo/YaMHVEaf6ehhBabPygJuB3
bcBJWtQo852EFnQiz5n++mQ2+eeArT6LCETVm3+ygu/qpxSH8bSSLPBV1N4t8pt6qkExEqGZMVvC
GjuM4b5Mfzuhf3aI0mTtH/Mxfict5hEbxpvetXsTOpCYM1k6jc1iA+bL0uqrUcdYrmOYQG4QbYta
nYfO2XUtF61Xv8mp2SjFHdN7DHwbXf/NDKSi1jAxfIGNaJuzveTaju7ZibOLF9PIR+Zna0lvEXlY
YGRz5QC42LbxLvNPMqh2Olu/tnmAOeN0ji9ThhuTn5It0WEoo72H1cjxXweG7aaA226sBwLZDLNH
dBY8MSaRMjr1TMHS6ATB1vXVfZB/jtkgukPOadk7Tfyg8Cnqc6yuEw2PLY42d6CAwMEPQ8i2l6Wn
gJHZ5NgnhT1Fy6zbFGtv1hCtWC9lTEgrzvfZ/uPFzkND4e1mMJPEW8XtFtO84nKz87dCexWkKbvH
ONy0EzKZCYIRQ/J8znA4GZa5n9P3vFXL0154BjIVBrfZMbQ/R+thoqWxit8WzF/Jkewz+wVvxB6n
TtglYdQI2M6lv8r21+SYGBHpqZlc1dVVsMuDRVE9iepQeF+T6PbD9MkDzD2GBJ44DjXiL1J7ywRQ
YUmefKijQfmaQV6oSr4a4YmfsyCz5Us0NMZ6d/bsU0RnZR695Ewcawobs6apiKLvoUXb7m/SId2P
08qAsxPBUCT7B7euSr8i5j850+Yc74Th1j9KVsuSQd08vipLAxUYtFw+YkqC/ESDtYunjzFQL0Jt
hFzXrLBywG24fGtr25vrnAdLtzfxkJ6KlHfP5sBhikCrMlq7WI+BCju8esN25LKW9rG0j8N0bPK1
Y7wEIwQ10rDbCs82qsLyf6SuTeCaHE5Dy3tw8/oVRS7PU2LOY37yVMV3irsq5eToZuFgVe9Vr34z
3F+NdNhOAf4bl37fHHy0/UF+AcYWp+AtEOexjYESUGzdblc4ZD9GCDCyu9Ff8uZaon4gF2ZJ6NDO
S9/c7liEL+68sTwpxiDNmJ2NwCA81FkY+Z0F/MGQzY+exVt3dkwE1c0DaVMxTXb5u9lx15axMWNN
5J/mwLVokUbklRYsqHe3oHEvMbHMJgA7Mb2k/UfRav8AHBbmWzQttbmOjw+ygYt71bwDn1uSEAtA
SQ8mGRV6mf7rOD91D/13sbTNXc5cu8tSiJ8QLJxDX4T7ePynMp1UVRSSxScaHRMGWMJ3kdbFu80x
CrRoVeS3jqKxIrJCP07j+0C2YH9oh2VR3YKQVABYi5JDElse+hzSMY52uFNyXUFViJmQUPayONfl
ydV2JXB3wl5sKrCY+i1yWeSNE2ReBlpGE/C7OzcekZ5oB5RFl+jDulb9sXXRnYTjjRKii8j9GNZj
CGfN2vPcE2yUp81T068HYksmqss6u9Rc/F1xls1bU14dDdQRI1ZaUf/DRgKRAhOe3uCMIEfA52Zx
MabTk2ftufSFXBGU7Gr86l/K8hV/iMcWm7ICnS48kuyVo5BBWfg0OWiCRqXgbW+qEn0pRCg0khCq
QO4ckIbEbfbQHbQ0y9rgOefMs9i1p4chD86B/9tmCbBB8ZG3hFT5jIafowCaB2egYaxYB7GRpQfs
xMpjoNTY75jPFuPkUIoRFOVtQqLF0AGVMyfaf2WmGyffg3puA4VXFBDulcAM5piOfzJq7zCGqMn8
VH/qm+zTE/6pF4wzssn5SGPW12H9Fnp8liZ/SGKiW1TGdjItELiahnAGQTkDKYzXywkvkVlM81bx
4aR2SY/vDEiuUKi25KULs1mT5vQFcXkjE9o8C51anE27QYsvCLPXlWHsspAtsMneA9FfeC86Bu55
x2ZsKKjJjWw3Fua+1oJ/BtjaOq5uVUuCXmd+mdiKal1eTDYm8ch2u9b/ioRZVZmvB+TQgTGd7HCE
b1yw+eR7xo6uK8q8FHGFq1sk2qM74c1KWb9OVbQSqdjnWXBpeAgGcncQeS1SmU9Y7Iprzmfiue6p
Tc0zmsa1TpJ5048QC1u66+YSlTNZWm/MWZhsEqWg/STAJfBMdaSgEP/GkaUjvDOjWy7aPdqMXetm
H30DWIm1VRfwtMXdIcIUD+PFfmskUmZ/Yvhuzzok5HZJi0iBDta2iGtSqYPNIgueaa35Im2h3dmc
6zuzgs8ZWdh+AwcNYoOKDosgf/k2ZVhPj27BU/ETqqDWNbSjABGGbJQNTEpwEyMC3TOiYzl2X7oU
wbNDBT3lgcLfVcpF4PEQVs57lsAUL2ksUmYFUoqra6brJGBUHU3zbjQlH7gX2WsW+rQxLvLAGJNt
MuEoFB0ovn5f5+ZHlAkUbB4Jn/Q5iwZvT09PR1ILdXfsvrZkmJOilzMw6SIyDGC/9ti1RxctIq9v
ZzFB8m0mqMQ1bQV7gIFYGhkCGNRUs0XqXTJbHuMhWKQe4XKVQxCwI7ZtucXFAvshPxFJ0oPu2doC
lT9dTo9H3KiOhdGAqZOAdMhLYhroA9aR7MU2VYSITU9yIjap1BamJ+ElMLtctcWAlNqJnXXf0cGP
Gnr9QloSbWBoMZsVjUjOAas8+ntcY0ni2zdnmlDU2UO5TMyKGthRONct/KuuRGWptTVlRAukcLLC
CG2GU9DR2RwDcFrbbGPGdnx12zn6NEvrq+PExiFOEl5+VUFNSIWPxEjNidNVxRZQ1R6Tihzkd2IE
h3h+I3yRlNt08q3zEBf91agEmavjgJvPLMZ7MfbiURttCiIEXXqdUN2U5Tgj0FkBJaQ1QvX2YkZb
A+hYaenFqrejR2LI5B0iogkpAZV97DK/D9BNAI5ZsRG5ZAN9Ov+i4PaDN9iy827S6dHV5Cnz/ubf
ccIkQETiEAwp5ZyrqqU7jto8yR9PdZL7CylKExpk50H4ZNO5HFz2RUhFxdkC1DyHC2Hxidjji5G6
PLITdZQT64WSTNGN1brMH9CbsSOwcgTzgrl8bpYbO5rQSBVedEg1gLbcJtnOKLtynVi9f0zBnu3A
IHSrie934da8tPqkWeh0yvDuunOLnxhw1o0gei9qyTYQeNjV0pAO5V00l8vqt/ET5yS7BqRs3SJ7
ybDaBJ3RrQ1LIAEobJhXM/iMYJl4G2sNUh0hCSwy9XBBG8Z7KCtwLi3R0ZIlKFgwIz/lYdptFfGc
J00E2TaIpQb6hhq5aqBJhoOVUA6xeLX9uvtAWhqvnCmK372uZcZaIgGwvMx+AhM2d88ZSYORiTlJ
x/23GkzfRzkEQrOyB1aVaoKFLKsUq3wgHumkeTtfoC9ksjm+UlvxHhUTNqYI71LfM9cSU0fjR5gp
M6bWOdHfI8smMHjj6Hp5Tgw1Pz6sLf0570GPKrUj8RaMQlHM+srU2PoZIW1WB2CoMprx2GJtWPkx
vi6NtDZ0qArAhNURD5cjP9QMyk81aXLL69Uu3QbHFRQe2ti47w5kvZqLQEewA7kt3je5X91rn75H
KMaa0KxwTM0xzeTLTizr2W7wyZbLNHURCo9ui6oOEGFo6Hdj3pqPpj/jlBB3ioxqm6qIsSnk+Xuf
TuKYtuiDypanQtYhq0hVRNvWDnnC83ogid2Wa1lX4MHymndjmAgzC0kb2U4pOoesnSEAJVmCtYZJ
1CZ3h1kh00IkN8VZ0wp/NSLr5lqY0DYXoJxCc9IvlRIk8JYWG0tpdv2vZkRUkpOJiCiX8YEc5dFS
OzKHCD7MWfuX+r/C/UfuB3f8h878XEKgjyxnG9WfnPVsXjArl8BkdXH2EeaBJfQ6/5udTaH9TsDr
C8RYcvS7LTGO0zaKgUTDBy8dAykPZzL9vtQOGR5kKDIdHGsBtmHS3yXsHER2s+gMgHlNv5kK/ELl
XYJt9BrzHFcOe9qH3QJP8ibkJ+4mnPbjoC+t5qVEVO5gpqpHflhQbzN50ZIhqEQmujgjhdFv21zo
KFG9FaK2VyP6N7W7oH+vxJsh4KqytuaqX/LiQinYG65LcCna2w70ZQzUNmbElzAFxq4fLqRHZd2+
Wf3bkP4Uw19j/gIwXzgWHwf8TNN+zvE5ItIGgDHb55OjqvZiwGPxZ6RnvT81ZYVwmSbH5TaaNjpx
yS7GsgmCz4Cpv1dsa79VRVbTVkuPOqPZhiiAEm9OiyDI3TWK13wsGVGvM87/qk5W6DRWhPRk9XqA
cShaVt9QhnsdeVjHRo/yXEHwHONvPSBU+VZq/5DP5eUjd9/18B5krAfTNxm85sNZRJe++vAIsQSv
Sw49GwmVPMbwPapu4xze0j3X3SbtxQ7b1iVviVLpDx5Wj6yHGoz7wEP5xMn9pOVEM8Wxtu5Jkwjo
EXXm3sn3WIbH3Pqchg/h/ETci4q6WZ/Pp59Zm1RLqBVz3JgnnsuUb9rJ2FqHKMYIyphCd46mXbqO
ueYp20YNhGB++T2td4PMGUu0lkFMtHL8ZCQpNn8KPieOpZ3vjusZOcms6jo49hvX18IAUWOPZwN3
joI24HrPBIMgy5190UYMyH/6zW1G4yn8uvipT/a0YTh9Ppwygz1j4HtYa1VGlqmPmKa9cc7htCUy
TJgbQL6EdsO4AI6ZAcVRETpGmhi8U2lxs9p61xLNlejo4E+J+eMmF9/60F3iKo6p89k1t8I0XqaK
OTERfFoV8CGl2/meo6khUAhtEzcjZcmudb41lbLV4Oqoi52f//OmCJv4bByVmzj7G3NkXISIta14
9OW1tiZEIFC+0G3MNhY28jARnAq0Vt32KzYqi5YP0+UyANwbF1LbcCGAiBRpiZCq3U55jYL61FkH
bHikEjwRWZjjPlnlhSJK3RAHAcrBd9lxJWB8fQgVnT8sqwalVIqxpCXwtyg1yiSsH1qv7ziXj1k0
s9Ma0Wwa1tn9nA2jzJXes87p9ORg6qfSvobMDke4qyxuI9tZxk771YyYZ8kY8p8CUEeOwxrFRuc9
YhdjjR0SdC+gCNvt3qiAEsBqw1KSjTVIBwSAe+ijOm4ER2G8IUKB+REaZxjyafvhsc+0hmJl9AkS
BaSDMSWWNXEic8X47H0tLlNPZO+ph2cxGs1PHM+0Fx08EkJPFYky1TGp9j0yPx8pfUJZZtKteryJ
1QB+axx1GlEdLU2DPBGqV+pT/LRMIYqdpikH9B6bcRvsaItXUQtswkVcIgBMXje/IM9QXDCjUjSO
cmDJeWuMedIINprICXraBlRGb/RfVkPaVING1nGTNZhPf+3ntvothfq1h55aKR42RpCECy3Qf6rR
uY7YIxdZGB0NM2CCY0OgUfp70Adfo+VuB4YoFstn4dEF6Rim7OIjoZnTXfefFfwL1N+gXSIo5FpD
HuIEWcOGxY1ssfRA9vMY5Vi/B7jRGWlNMTYohVl2nJXptC6sH1rjqmfDwgiA7HmLyriSbpjwRAgq
iBhPmAYMIS+cbyOfwEc0XwLCWEXeNyVAzMiQVd0M+klw+1igdfr+Oa1I3xEaQFJ63jKgBk9PZT3c
PATEUv+fHcdx37gE79lVsTQ6DXNO5ITrITH/uUw2hmjfV+a9nCdYrcFBHQZXp4Bv228NoiR7RGf+
3fACJlfyjHGrNNephtYWKRGCyF1CoLiXPmQOmyAkNSjzfzqDANyaXxZYJ6tcDgZAlDw5ZFEdrkIi
jNfFgAp4jDyUS2gYUoVjrZ/IaJDA8Ju3YUSyXOADVm59bHU3xqvE1FwkgMBx0fJXBzmabXNBG+9T
RznWZ5F/TdY+5YDkyk6ja1tsPUXmyZW6kAideAO86qvpBKQqmX9kRmatWPm9pgoUmINMflpXvuyW
pXhws5OA0VIU2M0j4o9fNX5UriJRWkuPIT8MhqkN9UNpkI7lqH+cBa++x64OLQv7K/yZ2NHTAtW3
ZfnLBm5vbf+FbDNA/jy5HqqzFkH/MEWoYCfCV1n2ptOx0N+cEpC/ziwdjgebRO3TQbeqBDB3SfiB
OdaXoMTWnHnXWG08Z+VrcMlXrVWhWy7vWGQAvK2TbpuNWDhycq/6hYAa4xkvro4tpkW1zvCNkfFP
Rsjm3GAPGNy6Nn9S9bFPthqwCTOykc9iC5DiVPdcvDSH4GAevfdtN+MqzpsLZB5wnCVq2/hbgj2J
7fxSCeOtD7R26YArsd02Wiqr+hg9/G1YE5+dVtEAV59T/eXOU8xytiD/RaNYquy1ZDNUMG71eJ+a
8EdZyO3zaemTIe8VzMOwyzA6mRJ2NZgupefsSnI6eoJH/DZGaIcbSqGHFlF87NrTwAGDyRjrTBeC
Zej7rcdyb6grsQmqgEl3aq+U8TXx3NeSRfJY4G0LyX8GP8vnh+K3TjYTlhRpnuUMapkEJeOttkg6
JR8Gh/YPqEWu3xrcEvqZtHiEk33XizBdhfyyE/ljoh8cywDQXf4j/JccWuU8uXb+DQkQ05nMChxE
i5Yhkz4du4XT7+nrAF08RYoJYO1g4BpavBABOeyKRqrumR3GA4+O3/CD5fJoaTebm6Qk3ctP69Pk
00wHYfo2GLNCw4lOSZYcJrx2ZiPBN6MAV3FwqGourocpOf/9imxZrgtQZVoy//QuAbWovUw/eXbJ
ZOhijmR8EDrjOGaVwIYU1YIO/lrDKa4QXWAtfppA2NT282hgD/OdEi2YRyQFNkiW6WO3RC29sHRm
mtqBpOGMgZ5kfe+ho44KjPY6C02lo0dACUSmSYi6o+C/Ker7oMSekHSCTDnnHfPh9Velb0q2Lx66
Vuvb9Qhav7ISZis0DvCuoFkRx/iWM1apSJoAl7oHqNZsIygglDZIO4xgrnhGztAMCFZrkUrvFD/O
sDX0B4L1RThssT4Z/T6cbqb+XvKqAMCd9nALZP3uqn2Mw9xOT6hXYA3eTWufSZaUyBRc9JxVrOiH
6OyqT0d7dvJrZz2i5oKCsim2leAtj36YCC9iBJeKkziI20Ws7HvjpVeGIAecsjGxvOHBUv3ZSCym
EOQBF7SOpnsHiBzI6LMr48++GV87Zn5R/xJV9oeRBzMrxoM3acbuWz8kc1XC5AKjeIRgTEIOU0Du
ubSfR6gxXWmidGt5LeQzO39KKfUm04MbYGlnZQ2gJk61bZ5eHBwmgpYRJlXRb7mVGokWJvduZU/k
DKj0gWnoKB8E5oUhM+0jCN4ItLtzttW59HemeRjLXWq91qRDCfMxIFOZoXMnomfdcktWraFOndw4
xTHE/jpuQhan9i7Hv9b6OGb0O6nLWz0Vp9Zxvq3cwNXYYyuqMVBTbh8gAXGbatGaxSE0PbAaOsqi
IOj0i1HUYiV95Fd2tU2IJIk8EWCUHhFQ8Kf4OG3WBnkYTToizoQZpb2ZISh0hk6M1vMABkKVcgMk
ufGXJJyyaf6RTLvUqN+U9iKd19qvbioqH2PJmg1NgfJQVMjegP3pPincIexmyR0/ue0+T82lKHg8
SpfVmYgQ3gEoyRlTSYXX1PgqhgQz4nBJ3Eslz8SBI9/jWkMvbGjbzB7pK3579UeYN4JbZMeTc87i
dY34yBKsE/CkzmGMOoq5Zmvwb6CyU+dRYgnwUB5TeouXJEyJO0x99DVddiiIWRiGcqsTcV5GSImK
6ug23ns8EE/bY41K0XoNqvqN0/qjMPO9PTQ4cYGdEQb9HOYIWfkjC6t9TWN5lbPaorKeu3Emihbr
0K9zMiXY+wuwbPCtIrHTw+xupfJNMSSdCs6vPr3p/3F0XrvNG2EQfSICbMtya/Ve7V/yDWG5cNl7
ffocBkgQIAkSWyJ3vzJzJk7fcyf8zYW9I1SM47xWf+3OuHglCXmGE5wxBJ80RLh21ybvJBMtdKIm
LWLogUdsRk1HDHXtxMVEFjuw8KqLHfzZpjkzUX8vI302UHeEWAa7bpihR6LggPtYLao2kQw8t33A
ZbpUWcaO2shYC9i0ex3YjAaBubS1lTZQ3ERdBAfMgxPt/tZtdCXkyyWjTEh3rYxUUVSgtPubnopN
QnMObXNdVc09Lb9xw6wr/IvGTeWETi1gP5MMHduRhm4gH/Ujz/Zbm/2O5qr3EdaVV4aQfhAsU/VQ
wEkF6DXIH5XC1x7phsjHatIfmOgY2zaVgCkPKYfvmozzdcviqWM50pDaWO5SUS3IReF1CY86YBhK
dt9sbrpBn6woCdmZsc4yqpQ9bt2EIHv/6IYcrP5IWaGtG3fjJXtQ8CM6B9T6g0N/llRI3CREpXEe
aTskvrMwHSmiCo1UbSZKrv8Jg2JWdQRXFOq7CdIHJ+SslggGfIz7Tmv/Gab2F0XpWrf8W4X0w60b
upxIUfbhKB5By2waYd7AvyUGJGsx6aAZWqxD1Eb9LEKuAOl6MJeCJO4i1S5K4qXnrP7tSEhLDOYQ
KSGlMhgvvnXI80MPrR6jIHJSqNMVTy1LXDYQXVPjGLv7E30mf47aQu8+NHzsPk6knD9L8Nk1/kAt
w6dOXakgAQkmWxI2VdlfLGgUE9WiWVSEKuMcBV3c9nxUx3qq9uDCAvCT8H2UYFgUZgre7cL/p5Dj
uem3ib1q8KmMGZHIGxf3c62BHGkPQ3PsjBtCBjoWEopvSfupM7WJnUXDMZ5zD7sF/qTixEVsWXR0
YEH/gpAFpMfccR8RFDkvYmdNEp1HAVp37KYmA+eAddVI/jmYVQrlavnAwKd8LKBrzNyJI+m6u477
AacDPPdkqYA/rmuqvwD8Zron1qkRzMCCFb+ub8yNAobeksRmpdyF2X4cZ5X7oavXxvjrDMxJ53Tw
F+A5bbmWkbfI8rlAxDwtCkGq29pSjT+REfcpDtKVKL/dPsRIBgAlubvDpWZlqaIV0axdqYGcpuyS
7525Mqt5WzT6m6j4Ww0NUda1yzxHow2IvhRTL/SjRMdqWpZPscTuMs0PvPye/hEh8muHG+icdRrU
64Z2MwyhbDsLjNRr8q6q7MlM/Jr196re4gfxKKGM4l31gDQitlAvldioHRHONMTZXc/fm2jL7KUc
DwGfMlcNnMiDbq1g/gmqm9Q+lfYxinuE5ttucvfjW5BvLQGTKfDZ8GyRrkYVujRMzBP4WN0CaAs3
UlPcTYSG6mOM1poL3PdZpivDfYr26burGCQW6BlCjrx0Rfog100C0+rDQQ5JXtiAVGvOxAEh9eQP
CN89HAHU7zSI+ZosrrNBvEWdx8sQdFBXr4RNNin2Y6+7KflFQFOLU7SDMqJ85vQmqCmn1BzBCfFL
8lQ949ZYqKTtsT0qv+MUUe2KB5BNCmq40T9gW8KMo4rvYVgF4RVcC5k+KhlEbIA562elszGoa5WI
DU+WnUZkRp3XrFregVrfQN1mkYf6m1h3mh8/Y041JUep89LAtyH+SalvxwIf0HgqPO6wyaFTos4T
dJs71ULEDT2NCWy5YrNCkIVYGBpF2EmQixJVMTIxfILNMrBBDo4H1SoBJz8GEg9svYKLL05Sq1iH
RR8qMQzlvQ4/3OHTYWZUZZu4/bJlt+dy2eZI9YwOLyBL6+HTVvI50V+UHwTokURV2nigBuI61Vi7
09EdO0XFo4IvS0/mRkdEFcS2cfyyx395ySjNfZmwYOs+nBXUpchXBe6qZpw47zlfnr3vjI8uvkEM
mWrwqmJ/NqnKGWnWA+LXkfqAClLU9tFiLZorwBx6B3VESOpIqBjgl2k1Y29RyHcCw2pkTCW4L1pD
FiskpXrzFJdHp6QbKmSYSEuhkmJBs6GlaDD2tdhjSFToegb/5ARrV95LgdGO1Ukbu6uKRs7owIFb
8beVISEz7b0CD8dJUb6ORK3Y6iWiPWUHSFCjcctG8YoKBqa5vgWidERxBhfhPSo/cgkmQLD+gVaI
DybSzjDW3hzWV1G/AhZr0C1r7DFTVvshaVDcBsEu0TkSBFAmAfe0Df4sBpdO5/zTxxygqdnedKky
6cMbPG10Iv1AotGywUrv4zZOHl6+Rb4MQOORZYdOiRFPiPE0DlOudlqeeocpbutSbGZhBWauQzpR
aVMCqc/+gXET8Ll5glUuTPxvzYL8lz61AHkUIB8mef1cTt94AIU8/Qu8f8Js6dCKc1v9GIH7rKLq
s2x500oJUDGeZUZx1Cob4poL88GZdkopI33zZHbDzYsONjHwdeOve5DxCeB2KNNdqq3tntASi0qg
N4mTYAbtka9N87bzONpDrNZu0K0UAKJZ7LzlEi0AAvWWJMDszW9oATeMLjHo6dVKw3gcpV+CYIQy
WSY8m8T61e5fSmdnZn807m8Fl6NHMHxkXEr1o6gX5FLlxVW4J0bWi56JnTpg8mV90AeAgpDLaMGn
DD/8/thUW3Tra72I51m+CqkFQ4gtdHDjVQ1eufoRAMizWUQzudb739Zl2fHoig+64SK9eQhJ+6mG
+oeQLeRa9RkG2yqFdeEsCltf2AESGffkU2dkuD11yGFB9E/FLedlT0t/coXL6luqxawFzT1lz+hT
282gbhgOUOJRyVXnnNuqlVc/ZtcdN9D5EBZddaqFyEE2ze4d6jBHVG9i3m6Gt6KVe9tK4OdsnObh
Yg/Wi/cqzB3WrspVkAPqwUurhnoueaDGRS/dBzmAk/YE/WFqfWe5wBCIYTRsiI4FclUzfZDxK+7V
ABdLuVOYGlTiHCbHfIQHAK4x3gt/XHTxayDGuBgOOFUpO+hg7ZtX0EQjI/dadRVxJ1W69aZYFy1h
Ras8ZQ+tVvlWgZ0TP8iTcAsob9vyI8FXMbrqbOiPSfw+xanULjBDH7tufwvcv6hm2CBwdKZ/bYcM
FqiRzYKM1RxjROVB88e6tQ7uwcjPbBwz6GeBz3S61NZIPOHIEJrmvCmZNrNIj26eA423Ev2W4rOx
5z2u7QFeJomVqWae2aoSTsHZheA5D9jo9PE877Ffm98SZp+P3hroDzP0YhEpP2KyaA3YfkdjV9Gi
IYw0IIK1A91uehrZNpuA7Fy+ICchD5h+lIvFRQHeltYiDUnWKldd+KnZ2PUPGN3nTnEJ4qcrLpp2
G9QXJVef7cr2pmQ1FAuIYuqvaNBzDRcNjRCYk2PEUiz7q+gWS7WdaS2tefMwzLNfECln6zu9BoTk
kiwCtgs2/KZqhnPALmNUaOtXgbtqbSjIlIxzq3wkKJrrAV6e/uGnd6TbqnVMvT12CSf7SsvHIN+F
9VcgFszkA2oIcCaVUGhqNOGwWB8xSM1lWR9l+qMljMrAWRX3GHVM137hSscegw5Od6HkIcdo0PYB
z+M5MR2YzX7N+7LTcJfgYJpPup2YwzitLUrsq8y3Jn5Mgo56mnRAQwSEy4fi6HObJBa815n57O2H
7sCYNIAo2W/tqOHpbw9ZMxxl1ryQWGNzgD+A6sixr4Ek6rNsd2HUoA0i+QAyp83msK1RSdAi5X0P
boA6BzWjU1Cb3Mtuo1hAl818mwTWV8wCUOeYoXjBmnEARCMF1MyTkgQHiRnXgGQjDXSA+IRUcinV
Cn3KryJ/G3poUv9Crj/udUf/a6lFTH2F4c0GKORi3yEpr/ap3xGZuw68qahb6RZGOmoQtCezXDCZ
pUdAutknL9UaET8RL2xms4YdQc+URIhynTZk1YpTKv1LAypjYFMqwpuBz8dwCG8dfgPPnnO5tlF8
9gXChd+uPWbl1YQ9OqkgwvhFiUPCDbJ0xptj8F2gtnJKNGMzjW8mw5rRM40AKyd5u+j1Pevhu3cH
3mEmd4rz1bnvYXOwWTjSnDD1g5FbDrd42GbapkT3oeLP9fBCht4/Uxx4B7GtOf4aStHKYJlcxWhV
0YObmG+i3DrIkK+IECoLIjqAWckX0IbZLjZ/6/7R4ZePkegEfF+d8R5325HQNIcFKIKpxipxMLAY
sQ/ShUakcczTRyn/XKbGEX761kFN+WH5ZMGw64YEvGzwXSqZQ7OLHg4BdcQziQdl1RlzP96O8idi
mC3zI5T4HsGGiiOeld286J2FVuOOqb489mhFPJ6Dnm1kF31G8BIdXszREpuiVg/eAA0hJ3IcV+dw
rmiwzCXhqHBXJxRXrG0DVOMjkKqY1BLfafaqIM8cXIYMoQoCssnHdlHQHldZj2yqmA8gYQquqDY5
63G38TG8FMrahqMbUYp7veAN59rggquqfqk5cx8pQDZ1qhb5Uyj9/OxWt/CUIiwj7VxG0Kgh5Zi+
zegphTQ1eQv+jCZcOb7C1fNrkUmD6jNmTWKf6U+S4Fnh17cRWgcZ1RAmALKGNoUNi7NE9ZwT6Zht
REmnxDqwgJvrtnSDdB8uaiisNl62HlVkzOgCE/ZPqQv36FGjDHeL+isp115ozOos+vBtYkcUZw5x
DgMc8lim5tlXiwGhWWlEQOWEUudAQXo4w/0iUSBABVcss0giJlYNoxsMulzCSIHmafQIYx3LHe8F
9tSc+qLOlKWEgYylyAl4REt1F0wZlNgWdDI4q2BnMNJ0+HzDwb4X6k+Gdl4p8D96K3Yfub0PME62
5qLtGCUSymA07PzWQYFyzgIDfEQ08ga3cmBio8ZfcX+GyOB5yyQ5huUagYBiE4OszZKKGYP5f788
ioNmYY6r041RmSvJ8rXmxrSpdwJmoNGX4nwXjGFxr9QQtY0J5qQeGcAgliriDggIQWKfDsRVY6Lr
3dP2rkP1yJlyC5QzNYW0q8THAA5fu+5QGLA3T/qYdY42aUpZ2WwkZnB4sW+W7YAHjJa09VCIXn7w
jDjbPMYtEFtWEqSxQ58d+6TVUah2AcHN0/y9Jkq2pGXvfyykCi1CNhSxw0AJiyaO5iXEmwpsZha2
zA979ioOf5MLa95iM3InRhPMGhDqdfRhQfPRrgOPSOXmr7H+rKDS23WM/3SVRq+i3MJBvGj5o2AR
mFQfTfKTkxACmVXwM4+WAgGNWJSGnIrvtp2eNNJAPUn8hzosQwvNVdHi6A5oco/oan0SZKJmkr9U
GyUSm1RNljhObnifrlqDMcW+RkQzCSyiUqg4aQkOmkx6yckqD0FxHLGkR10C0mKNOXoWEN1kdvaq
jP4pygm77K7t2W6LD6sAA0GpV/Dch0zoaydg2UaH2OGFm8I5Kl5EsNxc0AfTWDnaR16dXI6r/uQy
fUiclyMhFQX9xvLPru4tNRJaNKpq11gqJTHSzhxDYKBxvJPbWXMOFBhpMo6nLP52gntRoQY7Dzg9
5HhPw2rjsOyoRnLx6HkStPaFwdn/6lUkemDkE34ttf2tmFz3zWkI22VFwjG7E4KR7I3ufmkukGGV
JBYyYoB0yea9BeMP46aITAjSG1H8RJhBXH69mOVtAoajit/d4pD0SGwwIHDOj+ZLMSfy3HvVIaHG
jnq0iURV6+sIOFaTf5HxZ7CXaalFc43B56/If/NgI2m3Ay55YC2Ec2CpJcCpqPa1vsthVYfpy+LY
laSkWX9u+lWI7ALaVjh3s3uHFVXh2IdHP2wt9qJ1eOw4ZP2LP14HX1+UAPeVtdGuDfz4tp+sDIpP
w3kLy3OCsbBmRSiiI9hF5sKIx+21WePi05+5viv7dlcxQvMBbtpIGhj4NMeyO3gMrZv8qyJYAVpi
aT0bOLC5TeLfGuWr1hIxs/LlT9O9bG6xTrmO5aWwzfkQ10AIS3AMn4qk1DYgxhfGserB1vRwm6lj
IDqiTENlGxTLIog2UYyIDuwmA2Pt3iYnIPoFatek4VGRt7B65dD3NebHNeyKlipXR49LbvF3yCh4
iqRSAsDw3cvibTOZs5hL10MhuZXRd0VU+RCSsAheHrXgLvdbNPM9oHZ/0zEEZma+ifObCf3Wc9Cv
43ooSAuA6pCjt6xtbCNtO9dBNVjewox5x/q3ciwxWbAaIQV2jb6EPEfFR9OIcol1MPac8B5NnK+1
4Z1iHIM4cPWUM2wap66J6fDcxRBjc0KJp2ozdBCRcQ8r903RVq46ZxrDUwZbAzSC2YCUZ2CZ8bQm
m7J6qMMr6dmvL8Rw9pO11j+4d1VjjY67G7DEvRUVPAXYI5VNV9jYb8iSSZCJG2ceWPlPgvLxjUKi
hFtlaqACMDLk5HdtcmdTD0yQ4pF+sl6jZe60YWMyn/IY/Nso8GLFYv2vviRqU9V+GXH9pujgpkgB
jBhgZ94ij48OUxR5K4wS0KBQV8rAzSHxOT2GdD2kv9CaIwE24JpQZrj9KahWZvAvatBgHUqXoLZL
CwtiIK8x7z7s/H0qXFLyIag4+3StEpPFVmXVyohdt4SRZOHZwdHvGBioY1Ul96ibqQ21OT+c5+Xz
Cf3MiwQLSUFAVct/0lxS/pc1vCjE/NOozIbcgfHW7WZN6SzIAUZdQkwapUo3rZVIb9hQFHfD3C1m
TQ2cEgQnQbQqQAo5hnPR7I12Yah7IGmlxBzQAtzYINgF1snezulXfnQVxBG6+0EHXu2RUnK0L1qU
LBh3hewPi+RXHzH7XpWhOk9byCjFoisG1qM24PH70H0Lv4DYd/G8c2R9VO51DA36G/o09UuH7JmM
rAcrhmc56nPft+eW86mwl51wGKPySZ7gvJN41JkQMTdByA9n4xgWnyZD015B9URYuUWURGyYBA1G
NMgT3p5vP8xBEOXUFTHfZDsX1QMk+Kns0Y0xipUn0TIrNxcRzSrQT3SYmIUjZ6UYtF0M7n229GUA
4IzwXkUmC5sAn9wGkiH0javfph7Kfrf5MlqsFMno7iqzx0rznUUoQPe9HTEUXSIoOLmEBJtqySWf
MP1wmeNNwi/j1PAutqi5TabMkcY6z3zq7XeiXkeHGQbjNAYXc3TXTDZdGNgk/s0mCISq9zSq0ZVl
zdobui07vYVn7i39XpNvOFT9ZzluU3aJjoagYe8GDAgvY37ydG1VZ/55cLEWJ2KhYGmvrlZy97y1
ZmxT7xKY/KboJu1X3j6z6F3FUqO7zzLZ+tWr0P7VXbYty08bHiUuCJ3Btev+hjyslGS2j2N0eBsK
F9nIF27DLQUj4z861qQoziEzYbJdlPK9dm+yv6HygiOgAm7jhLIS2sLzqPizik1Cqfu4VK2Z6j3L
iNESOJyEA7eEQxIreFY7qa2iTN/VVn2ATjqrgo4fHp1xgleoAYHad//QLWxgxR2tkYGkMNbGdDgA
3SZI3CMBs43Z5YD6ZjXF94LV/y029k128tkx6jSpNWWZD4ahxT+K1onVGx6Mt8m5arD10y/l+FDT
h+bOyHy3QCZjosU6MPb/+v6S0kUG8ma6l6amDBLIP7K8mrVMtwam7l200sZzZHzpIzFopPAhhEVJ
21Hft221DFprW2FkqTmQ7b7ata0g+DF/OO6uKS/AAdlTNsXGVSpSz16hA/f0HMsv1X+J4JwhNJZL
5Aw5wcnRN+hAAhMK7Uv6+5CNnsZnYHbEdIwzWAbwxSPye/LgDElpgqw3Pka6PjhSWI6Oj0z9wf4X
/6v21lf/spEUHfVNsb/C/mL0fwN2N7IsTTWYRXyU+OB3uriAiWE8XbbKLLPJ/U1S1vPfo/5Ckv5m
piRWiLkvdol9CjG9NsMObQQbDGVYGeE6z9eduhvU76lC90xGdygzU31Z+fC4KyhSFG1YPSPGyuIS
hN9S6VdRwXLI34b+h9FcLP8YJsuC2aCNltJSv4qRnXz4ryDBtUbWkhn7IFyLhAxB7V4wrRmqW6Xg
5mEVGFrPkDovNghEeTemRcnUsJdzy38ilp93TK87DBQAiWA3FTMtggQ4EObQdMusoS51y63vVbPK
ObaVeSq7hzBPUh1mpDQuSzt8lM1BLw+d7d4UHnaYXA27RibPVAMr7OgELyQ6HCS006FHFDE1ZhA9
M+WsWzjjR9Rbm1SDyYeYS+jQRZuzov7DyxaY/0YXOsyuAKEWbGL/jixcH77znHXop0mOZoT2IVNR
JLxPD5+DRt2q10Z9jUCTVwuEMS69Xk2qLhILfqD2zcTcEcLAolppgP+UI9mOvjlHPMGJFefXRN/r
dLypz229KYq7pn2rLQ0xswB8QNE5Hv81gi4++xxy1nP/ZEpgoIMhHti7vZnmZ7iysP/ca+6vgAlq
xBw6am42Vt5OX9S8PSUdi+FDUUOul+Bkrm/CrRc69cYoj1Oeojpe4AfTqTJRTybp4ghvMu/e7cRC
9D4u7Yhh2cpSTX6MsxuyE0y+jWhtmKS5Ym7qSE+V25YKM7oXQFqH9CeqD0L/0JOHKI6dJJLnXXYD
XLJ3Tl+6AfLnvYqTiJmc/9nB2w38lUV4qgneNuExxi3W7QwATSx00McChkY7W4akVM3rfhuon2V1
UhBDeUjcLO3PZOYel2dNnqLoRBmu+Buo6q0OCPQCyQgYfx5QTrE8JTJc6OuoeajcjTI9JPWDy1lD
MD0iXvyqxlsA5aAOhnMynJ3wCBI+kpwRPPHJVmVAa8FG9YOv2A4AcvrLVie1yr2V4qRzyMTVy5M/
ufGI1VWuvSpmEYYB75pXQ0fTRutgdyR0PTzlx1KvKovOItqF6jT+eouL2+he8mw3dH/+tNTFkhrq
74rcRoSFVYLeAtAWDtSYcFJQrMmN9S/FGTJay0dZD6uQqVndjTMWaiS5EMi4KQDP2c2bxrZEZwac
lb+lyfQDJsU2zM5OzaTs1ibXQf2IgXUWyq9avushtfg0cfUoR7W/zrxYxZJDspCXqHxF+k+jWpsB
LHOZ4wIu9zac6/7Hjjk4psBglbEe9t78lBBwYrlXn2Vc3P3kxb4cJofsOkdCOCBEzt0Q0WmFrpQN
Ldz/AhUTw5h7x+rVMFhu93bxhilnHvsmKV0xMArjqFP8ulFwCgYKM1/zD24bn8mFWWQSkXeAemxQ
FsS7bJvpMK+znRj0dWqh1B671RhQ4qecOG49zGPn5nvPZvC3NRNGJdw28UNNIlBYV1JPJxNg59/Q
/aPMIbhtm8OaaJAmKj8Bw/9xk8CqrrtdwdRYEoz3f61w7TEvZ+3cty9ejvV8GdXZrEOz3x9yheih
Awl0BF0xe2nQRC7b8YL6EREFSBcEKowZE8VftIjpx4FkCDyL6LCWg7qPi4t09v64ysQK/X+GOHuI
UEer+FFiNMB2KvGRboX9FFje3UHMnHqASAITgcM4PgwdFw9u8p/R/S2UU+y+S3HMNbISw7vB3D1B
7yEQsKoEBza6jy3nKOOr7aIEKpaGpm6U4dxSOvtMgZDXmbq2bJW90jT8cKQCMFiv8/dS+5QpQoNV
MmW0dKsCWepQkoLmcxfhemcVTbB2xHanoU47jgV7zr+EZYFBQ9cy0lblbOI31GqFCfyvoDwQ/Fwp
uzHVjfEKfknc0hwzNkGmfbtRxk8leIcaQbZgN8+QqRhosf1zCALeQJEJIM1PPotcoF+/9blAKPGX
1x+98ZmzbMGyFmF9NPpDG/0pzbUoALetxnavkP/GbNvyP63mkMKNKnaiP3XBl02dqK77goKCAUOz
E3RkE/sHadqiG0GUbLXx1PpiKd147jZQPAIwCpxA6XbKoTEZmXjDzk8ZvcNnNKONL6ythSWiHQCi
Qu5HUYqNIu2x/jpvBVPYdA9jb5SfgX/OOapNfW+yom7R1DNFegsKJtoT/XkbozNqEnZEGStQl6n2
FQ2YMyksa/7YNf2yA+hkqpvRIbZccDccRu2vd5YVLDn044wHthbJOF7Mbv/ihsSI34oR9UiAwuLk
msRWv4z8S3hHGa5CyAadv/eoRtFfmeF7nN+V9oSYnv8MpzjM5AFMJ6fod2Bai4YjPCKWV5msNmfV
o01Z1N3TGzZS7mS+HJVDT4AUQlxw1D8VGiAtgWwIWijEs1VdFQIGzPGgRR+uPNo2pwaujEleZpVX
6W38cU+N3/mYouc0wFGO+LSBVg+8hjk6Qq9RWbcdM1OjWPj2s2cEqwCJyr/z+iRBeKnjR98clPyk
eWheKYuyi5UjN9jrzi3lJswGFBDKPipIEZHXiW+lMHzHaJv3d0/cNX9N7WoYuIjx1Sr1U+p33tFa
fI8Mx3PPJf/sqKI9TsQvOwaT9SnT2pLAOhkiCz0DC5LBsDUwLdpwcruVaf/wUU2V0aTOIsRGJUUu
kCjJQeJ1Dkw4CCPTSd88u/DLIheKwD557axfBd1J5D3zjKy26GNgF6kimhKY+wyM+z04qxhHN7QU
8a06rxJkbPRZmu01ML+KOKVj5jOGUWD9qeo99uWzqvRZLLkvo5ur/UOPuDJJQK0BAcPj/fS6fc9g
V+CvYkfQZ0uL8pX55FsMTcxGuK3tS+Np8phq5adp1j+RFGe/MeeCGQrOIdAIT9dajrAPKheKJSGd
ihqSW6Vi++hmFJHbBgq85l4bPr1mWk16P1ManqK+97TjVrHTGQonpb+e4newenn2Pu+Y/hGY3G8j
e2f13yVejWZk+0/I9eC4a+am1Gpbt3o4w6+mX5A2orueVZgtfDQpZXWLBaj6h9qsJOKBkiYmQAhj
wutM04fTQf7FDx1lPZvYEBMimzV7MRp3gxRov/5jjljy7GbYAHPM+MWvSQeK+uDNQlvELnAzDC/T
u3hdvGgZhNKnzivfnVuYxo1F68JwsxZJf0q7/tUDBzeCV2TjCWBW5yckrURvCvFgbngU9H6askN+
zlSIdiIY92E/BYRkGy9XmH49vCnLS3wayTbWDIhlzEIMmp9BXfgI/nPlFzK2xonNriVvGe14RB1h
OCjSGZtXASStAv+Zi+OgU4NPLEagQdFfTpHaELMXcYmNfYw+9SIQekBCkOFFk1sD/UfNdNmR934K
CcFQ1WhMSSmZmQfYUPPzDgU1RTk0RpBarDno3llysxlHVbtQRp1W8ZEk1qdbWMcSVEqNbQSVxtwk
HUOyhmBbEkdfceUQDHBQqm1lf8beMbIY3CvbgY85iT//X8H35UzgURvkU+KILVgsuSzxa8i69tSv
KeCdtc/e9rYtGpySnnOEE91I8W9sH1m6G/xbEB4UZeOyD8gs1KcamoOuY0z/acIVq2W5tPqTbWyM
ZtXwnFjVQxdnp7zZzqRpviR5PVdzPIMdXuBd3rn4VG5NeTODrUCtke/CgWRxTo5rr7+71Uoq5FMu
TDirk8HQzdeWrZKueyR3IiBFGSpLzTwUH7l4b51Nn4EiQaEFyLnhrsqLC3ZeydCmGn5658voP7Jw
bWB2LdoEW8EzgGLXVdeho5j3iQPfmuHFKQ8qUc/Oli+mZQfjO0AP6GfIEvJAJps02jo2D1jiE2lm
On9i5ndhewfLF7usX2/19O5IFmblNVePVEVD+64GJ4dfIqHPUcjONie2Rf4XWgx/ST3z6q+evk8F
gFg67N3rpcj3057Ix131LOWXrE81HLw+psPxLm4ScT+QdMOFmaQ32V60AC+B+54Guwq+JcZbzdw2
3m4Ua80iOIU9gPdlFi/H+ANOwQv9DGCqm82hZ68SYVkVIPAJnOlytqsMZrzvKSujzH6r/leDgUkm
k2t/SBSQaTnOBmTkrv9uxPus/aCSt8dnk1xU86FQAEjjpmECHlvClDuAv/qfz9s+5BeX42hyaPQR
sHyb0BdUwwYmTXOw1yr+oCz+0dns9qzc5FX3Xol5c/xz0u3xaXNSwV3xb7m2N10WeyZbvWDD3IEW
emp2gpQFxlWEP657FAIsWo9ydmeCHzOig5VsqRY1MB7t0ySbqBfF3NB3rg8c+rcLuc7be23hDtwX
KKFUxhPSJ8Kyf5ntw2cZV9XHumYrRpBpqa6tAn040ielVBeqdQlw1UOs5mxCZfYea0whopnu/dO1
KcaU3RlIB58dWoyU3y9vWajMWTmYHvhTZLSV90xsD58XkScHjRm+zX/HadA8XjUVCLnYuvWGRyeF
SNUA5odSx5D9PbQ/3Dhd+gJ4S+/NiWhTQuhf+K7b7GuSDOesBJzxR1QsnUE+8n7i76lq/KqJyU10
USs4Oog77H9qIGflAClx0kOzw2J35YWXPNXRvt684S8J/znsrCSCq/yipK9wgH+wL9uD711ij/DK
uUNZEJFsta0cTnugIw5fbBpNm9kpyAFr2Mvtz1Z01YZTZ3+W2l5Tv1uU4Bk1uJn8DMRyCj7B9KET
65WsSNPOYFT6qNTLnJ8Y4YEARoos2pDtmyATtRi/K0vOJNKoGrpV3paQi3v+evYUZ6lCG867RYUl
rOWflOhI9afNvdG7W638dmq+KbaLxk9T78i3yvqfsqpOcXcJxU9U/Iu9l87ovt7U9sXwKXSomhux
DybsmaswRMdi1nwo7fl/SrwFV2uhimUArNkMf3uek0xiJNEoYncCLcCImSj/catTLi8+MUz/HzjT
6/GsbeD9A4JqdhgZojKMTE6pbzzjBcFxb5frrvsxqE4azCBa8UjVpRFfFUHYj8N6/qoyAynB8/Y6
NVYPr6hlr6EhAkPh0eW8Zj5Ncv7X4smNcvAh4SnNzyXWYxDd3DsP1b1iFJyp2j21b35Zo5z5cSnF
hXZT8aAq8cLjN3cxMQXcDw1fApGwEvYQnA24UnDNSRMxunxpJROVhefPMrR9jcINo9liCOO5pQGM
cCl3CDSjVimoeKMKLbT76zdb4f4YFfwjZHQOzpbypuaQ/UaHeIVgMYpzbiaLCvm6oGtvnGc9fMJg
QNWxUZCFWIGcQzzI40NYT4ufNxmcc4dd2/E/0s5sN25kWdevsrCuF3E4Dxtnn4uq0izbkihZdt8Q
3W2b8zzz6c9Hr72Xq7IIEpKNRqPRZWQwIiMjMyMj/l/zvnc69dkvlU+l6K1NSTD0GU3zMeo+OTwX
8nf/5fT+EGm2Nbl91n1suUb5SUafArWsXfxNHylQpG3GUbrdvxQ/Sycz5K/SiNR5ZFvzR3v6+M9/
/J//93//Hv7L/54/5Mno59k/sjZ9yMOsqf/7n/o//1H8+//efPvvf9oqj2y2odm2rqiWbvGH3//+
8ynMfP6y8i8pcNSxCZ38UcLA+SH7463DG5qqOaqh6bZmqLJyOrwdk+8tqPN4hN0NWhyZXLT1vC7C
PNMAEQawl46mmoYuO6ciKp+8ZgTE8iMQ8qP9OW4uTIJbaPgX63JmS5xaCiXoC1YxlUb5vmCpigYA
MLacDEzih0L6Wy8o5E3piflhBtmGqCWVjkXZgkqDp4WwvWSP4/A18384YGw4HB4tiKTXdVoSZEPJ
SWu4xr+02TuOZl9v6UcpwyF7VPQLANIbLrwm9fK7dSnz5wqW02XLYgnKjmM6jnYqpVWKajRCKXuE
5pMj4xBe1F9GoC/U67L/ti5KmcdakyVo5EMCjZsjK+f5OaHwoJ0ebe3z6F1H1veBJDkday0l74F+
N6ps+JQern/BLODsA2yqmSn0U1RFnk1+ZFLfg0qvzdP8Mb21ZNAZrteHX5gxXT4aXvBCRyvqShvj
/FEu7sOSFtYryQfm92FdirGhhOCAtmMrtt0jpeRJjPpancD/5++JEJZt06VqmoWIUGFT/IM2akLr
uoQFU0EiiXsDVwq4hylISIayDUoDqvG/kvyPYPgjiKH53pChqOeWMlRDtQgNBjbRBSGRb4w0mrJU
4z+t3feOVL/1YCe3oAYCSU336DDuA+fzumILs3Ms05BPXayvKfloYzt7LAIaMOzXuHAuvMnf8LQt
KULojoMGguaIeGd1rwEvEBWdlP0wbsSGhag6W0/THcfRHdkQPC2bLD1uDNar6nyu08ME3DY8hq1B
n+H017rZlHksYWkaBDrHNHAKh83i1G5N0IOyMKCRdhlTZbJ/NgEYSL56RPKOnd7yPqowN0/en2BY
8ICejJ+i4YYy3/hy/UPOLGupsiXjLqqmGPM/p99RdnTlTr6jPtGx3dVfKvVFtaVv6zLOwpAgY/79
KAw1SQlwIZs78MOPmfPw4/dGFyzZVbIjBxGjV0pz0ccHiYq8dQlni1f4/vn3o++vPFNpBxkJlgJl
A7cY7iN38cbqVWcfPvGIWYpi4wtzpDY1wfs6pfTNqE6gyLC9700ZXAKAdK168E52oJC2/d/QVfAw
Wz/qlJGbo3ahRO0lVzgX0DuAxBNwK8CciMyrMXeAiI25oGm3nhddrRvjfDJNxeRLDZtN1FEdIejH
uTcoskzPQ+u8muZLdPt7wwtWoEGxiXuA0l36CkzOuRtLfOHrVQ4XiqzJKge1n5NwNJVlHBZaMBjg
603X7XAVDRuusjw+sES6Y8msasE65C39zpMU74niMp4I7Hd8vmqaFluJzqOzrZ56opqVSmHJtfVU
1R8qWKPv3mx8TpS6btr4IgdLYSmBtxf5CnCNT4BE8IY+vH1uVWM+jRi6qRP6hP1JKXKjiKSENzPy
ESor6c2RwFQNW7U1RdeIZ5owvhbo9ZBIlvQUUtXi58+l9OHt9jkSoAub3dCayphVtvREBXbkX2X5
xgVotu9pCDBVU7HAb1YsEtmK4D2Dr1qKRrmQS15+BNpoLh19h4OalmHKbHQEfXt24KMFUMhFNEVF
LT3V/jfngwo/zbqJzmOlqcuaiW9ylFdl8ZJlSE0jjaCWwot7GKFr5c1tunbUtzvqiRRhHSgUCTaV
poVuCMXLuKcsdl2LhWV8Mr6wK3KTTfK6Y/ymumnCG3gVfm98YRb4co7NoK2642d6Cuzy7TGau6ei
ctvlcMYJ+XSSK7sH8s4oI1fxYEKKlb+1qf5rXYOFeWaLcmxH1nWHW4Aggu4Ur5kGLXHpcaA5Lrnj
XkiyYF3I7O/CemCP0bhL66qmIuhUj7qskpGns8SVW4oz7Rdvfu+8o6SCx5V1SQsrj0Wns/gsWXE4
+51KSsO2sKyord3U/sjtNqbMxPm0LmK2iKDMiQjhFFHmAWiuTlm7ZW+RPKJdF7jcsfyg9I71Cu5k
9CD1IW+cXqrrG9otibZlxVZUncyEIQtxJe7yOImVqHHbkZsoDGs5rxlkooyRtuiYqzgF6AHvcQY5
1HWlF2bQ4cojk29RTN0+O+ZaZlDFmVq5vKvGvFublfwxKoz2Sms1kqlGDnVcmWhvj9MnUgVTZwGg
mLqkVO5lOXyJpS/rOi24PqPrOqkKRyajJAQHoxyoGGk0dFI+p8BJ1t1NzpNzEj6+Q45FKwtHSzJK
P9MLR6Haqh057wdejKbwpXUudKXbl8b3VpI2vGPJ90m8cV6Zj3SmuMpoErL8ujQq1+41Cjq/9zzA
pcaG9y9EVMcwwMS2Wc2OJub2FDB1SzqPKze1aAQIww9jZd2s22tJD8PULY52FitZtFeVhcNkR1Xl
9srQUJloR08AldF16CTBhqglt7ZUFXU4siuyLtxHfTmiEFPLGzdXildJtSHYnLEsPfuSIzNvSVtJ
OGXJfBY3A06uP+OtEAk16LYbnd5ZVy/sjDKW/jowIaj/QXnJpe+p14EqfQkz9ZEyE1qjb3MwMyG7
vgQT+untRj76EEU4AjVlXwXJxIc0NJSZHWQJVK+Xr+tCluLVsRDBvJrjgPZBKt4NYPKaPhvWVZA8
YmUP+AQO1uvCltyGSz+LzOHupehC6J9q2evMWaNseK2aRw/MTSO/X5exOH1HMsSAJPuylgdZ49rQ
RcyQltVAUea6jJ+mFzcYHB88d5ukHFvZ6R7mWI7c68bPAtuHybubK8uAY3LKr4qWXesevR0z/cWW
2Nnz1qTOc3kUpbzeVzx/mmpXsTwa+28y/bPX3wb6Z43XThOIKBjmN44FiyINzeLUoRmmJuYshnIo
YfENmDFaEw0FMEzvIeEhBjjSXSR918tnPX5H+LKORM4TfKSlkzTg99uIDJ3KrQFP6+BFXZ+/RT80
yTrJlo2r2MISD3JqNaXCq12Nq5f5ATgwKK/WRZxnCC3T4YRj4yCybtMvd6qGZ2dSHBJK3Ib+vZwC
xsh5NOsHtQV3xtqX6jdwtkwnvqIfOA02hC+tgeNDiLDO/FRyplJjDYzDQaZkpNzw/63xhTVmR1R3
+DrjU04L+Lnevv326hx/v+DoetADZm8zfk7pVUxdrtNvHFvmLxSXEmc0rk0k7G2QQ09nRxlpoU6p
C3Er/clqXunSdOzHUPm27gTndrJkmQsgLbWcrC0xzxQ1bM9jpLNgLyWtOyRqf1gXcO7IswDHUHg5
n3dHYaIny9f9oewQMLw23pVKtwfYLO+QMSfJVB1qXFuflTxaj3qfDLEa+DUvl1dlTOc2vWcbUeZ8
NlCDazhnPAvMQ3FfcPzB63QJETlMPdTq8IQNVUq8MeeLs3EkRfDaVB20qgVs2031L5H2iTK2dUMt
7Aqo4fCKK//bVMJsyE0VD5zuajeG6L104eAM8N20uBoobgV92FayC5i/1qXOg556MtcojkWWDdi9
Y4uxjNeadFJVu3ZHINMkSlwoAKm7jQnaEOIIRxGl0wbYsKzaDYpPk8Fz/KFWntb1OD+IzHpAEU9W
TLZJXp26mQePLlQkrPmQt4DmwgANCPaEiN64Q1hsxJdldX7JEuKLPNhBUlUpqx/uH8CEwY63N1bm
+bH1VB0hwHSNB3ZASW+HpfUw//D6aNHI0HPImplSqJtYt975Pn0izhQmKMryvNHniDlSHyYNF8oI
vXlAVVVyB7zfoHyoor/WJS6t2aP5MoWDY+SVA384y1GB0cWfKFHRnaum3TDjxkyZ6qlXdFCpTZaB
lFp6GKKvfnTvwRi0rsmWDGGnLho1bAH14AjMEc450B5JF+66iKXQc2ys+fejGDqYpWGXdF67tn4J
9Vqtbphpa/xZxaPxq3ZoJq8uUWF41Y29JT284/vnIghVNrmFi5Od53ouJz0LBkBbmo6AJ/j2DgGq
bpHf4klDFp86pCjQ5L7USApFr8FlVHx+x/AaAZK90uLYLkxxNchR2/VK7UKDBOa1+vR7wwvTq6uT
Zk8Dw8uqdEEOE1TadQGLwdEgjCs2G+XZJTj0VG3sFI+KVqXZ69Si5xFw/fe98a0fqou55nVd3mL0
mjP8Dldv9eyiptd5PCp5UAPoCe2Nz6MfHYP1dzmZriFauEiN/mpd4GL8ctDNMihKOTuRx5B1FpGp
V26XGDejDoOeBpzG+EmzbgP6dSCZ7eJsY9EsRjCeRkiqzncBVVg0Vht6fuuRMOvjihI0e6d3H7P0
q23crOu2tDjnd0ayqwbvYKJvT+lkWFWRko2swLmlZ19WhjdfejlzWCplUHMtwtlbmxFZdL16Ggdm
J4Ummu6qyNys51nU40iIehpkCl3qGgmODjdmOkxww8cg2fC7hVvTqSLiQrVKr60iq3HL7CHwnqm8
ogaQxibqFCfwcnLArq8b8FUS2kjCdOOAuOSEKiFI4V2Lpz/xCEJO2FD0Wmlc2vPp3r40aBcA5+gg
Td8G04DeVj+UYEy+3Ts0hUdA29B1jo6CF2p1rsRanbYuCbXdg0eXzO+NP6+Co60h6ENPr3XGt7Rg
n4C5OVD0uS5iaQOlMI4LAmdf+yx7mmVVVKfgpbkeNLtT5AN5oO35ixvraGm9agYXkPm9lCcX4cQh
j7VtRFKGJqa6801a6/aqugNGY0OdheBHDOK9xWKzUxwx59H1A5xngTy4uV7QstXTtnrT05Oufyy3
DqILS0r5eTEkKQwdmzN75NHkSNHQR0XajK7pfwNnNvtzfWIWLKZQY6MaJtsG6RtxNUXm2BmBNbgy
ZCP95ZTeNNMVdJbrUpSF+UcM+Q7VouhKltVTLeIpaSFBmwbXBFa1mttBwKHzX6ICSlmgluPHnBrf
ptP3lAPuChDZcohnYp0mKN1d/5RFhXV9Tk1zVLHEV+Ncl4EqpV3YbdMrUIZBC/O82+iPdSGLk3Yk
RPTDWO+UXo5oywNw6CUH1Hl9/EVzHo0vmDPseDUy/GwEWecGLnvaFbVkY7vdspPgGCNkDkanpagQ
/T1Xz99Lxj4EuWldkS1Dzb8feXc0SONUmsxGUF+D8BnWj+vjb2khhE69GRQfDlYM1d5SxOx1Hybn
3nnHBVvRjqZj/oojLaB60eDFiUc3NO7MQNobtPFobD/ruizbimXKOcFwzjI5uUqltxzko1vbB2Al
1fDy98YXtKAIQoElEadSeLbQrqNk44aw7LS/vn8OqkdW8hKQBywFqEZwXj3l0qC5r9tQYVEEO7Bm
kuigal2Ybs320yRoIQMx6WAoLmgwM5WLd1jpSIRgpVKroAlI/dFNq488Tkzl0++NL1gpqLQYZCRU
cNq91R1YdevjL5mIklfNpC5VYyMWxpcHnuW6BsAiw3yK5L9HunOiaKMgZB5DSDgpIKxD++SwN1J5
dTrTlWP6lR8VshsBkiOprk8br1peh9NtAN7Kuj5Lq8KYGxR0zuloJMQppQZgJ4dVw1X6u1qG9RWQ
rnUJyhytRXUo86JOijc/S1OFLbiSpyH3uZW4vp5fjazxFNLjsM9uWlu+1mrroxVN9E45r4oBJgjo
++vyF252lCgrNDLIFgtfPP5BDNP4JeUKrlPPVeN2dKv6t8mMkAYP2YauS9a0TJnTpsFh4KwQNg37
cSLNqrqtDpkj1Y5Qzq9rM8+9aMxjCYJv1FPTeYWFhL4/AFdzOfzw03e4OG/nvBDhfLi64BL9OHfH
5DodQ+mBNrYMtsWtEuglO9ncQnn24nWIa/Cph1uep8NRE0xuroIFGc/4fBtKLErAnXlgpsfaEp1O
iqQimNJ8csFr3AVgR31bn4elOED1iUHKgHMQWpxqMEIM1+gy58qytWBl/xQPGhhtG9vvkhLHQubf
j0J+CJsuTdXF6E50qWo7VX1HMD4eX5iGJhmhSwMcxNX8K0h+6Y9eN9KSsx6PLzhrMqqeEWVsWVRu
XbXAEKXBZ0N9nOAhXhe0bCgquHgG5P4iFuppqueVfdyNbhxNFz6ANrbx7c0SSMtRa6govGWdp08C
3RxqDRrFskpv0mB4snxvY+s6b7Gx4DSjFkejn4faEnFVpGmgJYZW9uQw4ZAteQDfwcUAIqZeppdT
BRaw1kHKaUlAxjmNCa0oUfW10uvwuh5GoIZhPe42ItrCFJ58kzCFCiiCtlXwTUF1rdogBIF0mn+s
QPFft+/S086JIGFjDQcpLWWl6l0tzegmfpSjF3iO6B+GYOIPc3yygOwELuM9Ui0qDCge5Vgobg6G
Qrq1iv3OjTWaLEEncIp9MVxBZwqToLOXs2fIcCqt2JC7ED1UnvtIN9IoiHghekhOAguibbWu4vwZ
8eZfzSWBxsbGt3CMoGZyrmc0OUhwnjiNHvUQe7RIZB2lXfdSBu/U+D0eH6TkVmm2LvQL64+KRnmu
lmVz4m5/KipK6qk1lLZze/DTwS6Y3h6oKMJlO7IpvjvPf7R5HNjxOPRuRD9TZYUfq8LfyH0sTYmB
A3BSIMdydkyQtTHNS72E2iA9pCwo/UnR3HVv2xIhrKWqCmPLbxExOLtQBiv/1trKFGyJEFaRFqnA
N06I0KBgD+8G+H62fHdprnlxx6VI6mq8JJzONbSs+eggxdWveuMA69W6kTaGF2uyAtXKCllj+P6z
rX9s4rffokjW/Ofrfx5Wj7ZU3WzSwWsZ3mguIukus/YQF65rsBQyj0WopwaSc7+jx5Q58D9XDdyX
O9CoIfdbF7JlJmFxT1OTOXVQDS5kGT04zVP0/fcEzB9wZKhQCQCOntfDDLr5V5L9eMfwc1E9NRvU
8orBKWgK3a5zVvQMogNmZ+S9IzfCG/cvCYICql76cg2UpxtCinujxRfvUWC+U3CjmZOLp/ZJRxWS
86Du3WIq9zIQR1svUkvhmxrT/xVgCeustJPOBlGC04D1MUn2A+Ut/pQeaK3P7Y2CsKUrmmrSo04b
kUU3lJj4VSbDG7RybF05v0uBQ1C+6MW3xoLTC5RV3bxthjtd+SvX3/4cMJ92iLo0sFP9JqqopUGQ
6GHpehVk1oBOSK9VGhzmCBlAUOmDHWhsiFywKplLgpdNTY+minWF5hg1/ACtjJKCcQUzXvBBqkC0
hjkqNt/cn821+liYUAVR2prnp5pduDo3eNsGfzO/onC97h59oGbNQduv++RC5DmRJ9gz4TjTBqFX
uF6WfIHMoXcccJOqAx0mWynUhfhDfmiugrd0Jk98rw5rp3QGWYGeR92N3/KNnXJRkaPRhcXFK1zt
dSqjG9YngDIG48No3Sjx1bq5ZnMId+kTHYQYWvdOplcaUsbxuo+BFw5f5R8qjMut82OU2r05qBvn
vi2rCTHJqAY7NQckFi1gUZeltOEAW+PPx4OjoC3VdZlOtNWBZwd+J0ReG9+/cLzQbdpXqOfjjKSJ
HRBwssPEo3i5a9hfwxLUuNsq/mt9UpZUoB+Qw7E8N7BoQp1N0nRWCNBf4Sb3gH8awzssdDy8+LRg
RbQrjWnhAo7WdV9o994w0eL3G7QF8ExDZ4U5u/bRFLS9rOiSpOXuqH906gevMjcELEUwm75DjjGk
NrjxngrIxlrrjIRH9TDP74YQTlvgJmOgI/3avlCLfiMZubQU57IBx6LNkXU+f86RPiSds6YJ6HXo
7Ccp9/Zpnhxa2bU23tcXPMugqA+cJ8qs6BARPDcJpcIv6qx0wx9gKtag7W6YbUEPWsKJ+6ZOAQSx
/1SPOFOSogUH080hlAJnqrqtBusQAerZD/GGzRZ84ETW/PuRzbikt4Ztp6Vbad89STrYWXB48yo5
kSCYq2mcafDpRXcb6bIYPWgit0rhF9zsRILgx2lv56C/oENckYGAZQJc0uqKinvLfF3XZWnqyZXO
3TTsyqrYslPbErhxnl+6xuDaEIJ4IDNdrYtYyAGDZfMfESKwwyB1ZR/pbIxVfdPUcI9IL4nT7mjP
3kflg6FubcSLDsCFmDu+aZPMETZiOe/MeLJU4rx2mJQrrXnP9P8aX6wWDRuVEFYxfmJDOnMAz23d
XouL5Wh8IcYEXVgppq8XbtDMb00qnI0AjHcbd7EtKerpMvGDLu/9UEMKXCLBja4e4HLyzI00yJYU
ceEDBA37B7qw8B+lyOLxz7po9OrgFdHGzW9j2p3596N1z3Ns+W+zFQEA1nBabWxeW6oIqz6UzFrP
NQw2gWfaXUjlLZRf09Z63NJi/oojLTzPa+RSRorlX6VA5hUbzrulhbCjtHmrypnPIaXNYIGLPdiI
Bql3YK+AxoKWPv1y3ZkXI9mRMwun8KouJrNL0ScGj02+V2mply/pUI20jSiz0NjGo8mRJGHZw2NG
YWTKshwj6TYZjK/NJF80VgnTlO3xntrYj32bXdnSdFGq8nWC5qWU38PKru67wPq6rve6nSn6PJ3H
KCd5G2XYOU8vAvDc6/v4a7OVcFo3riJm3qcyDeUkZnV5raIc9A46PUPWpCs7BOK4dQzgT2kM3jD0
sodyt9JBeKCZYf6oIw9VAhNW7JJLnFddxvmltFUTvXQfZiJ/CRBcxg8UNZYzk1NiqDxaIJ+ptfYs
+yAy6g5sLcZtPwM4B87lpFRXpWM/v2fmfokX/GiS42kcDbarvL23IDBNQdGj/ng/wXiwLml5+v4j
SaxqzwKtN40KSRM0UcFdLj9kwXXu3202NC1u8r8sKt4XHcur2rbDop16AEehBlRS3YiOi5v8kQhh
O6G3xm79gtu2que7wfmR9F9C+YNe3AeFcdcEG9vKluWEbUWm2UVPJaQFQf+SSs1eDmJwqv2bOgZL
Wd7Ec9rweXP+/cjnfdWGn72bcwnOvVZ/VGEpXneFLQHC5tLKcm8ps/lgqwGk2C4/dUa9sXC3FpZ4
O4LZcAw13eBgBHWWDHynU/ytFi958GdiXAFDA/LuRy/72MPmtK7dcjD85ehCyLBqv4OjHv+rlau6
uZRB1fUu4nZjq1n0coPSSSDqyN2JlRtSohXQ2U9MEuw14SO3i/2GHvPSF3IWvMv/kiDoYXuGCqs4
W4xR3TjtNeyyRvEcS5dlAFnu3VhvpMsWneJInBAIta5yWtPq2TtN0H533dv7HOcyg1/qCJGuSGLI
7E0MVsZXr83WPrFhLDGXQDlGLI8KxgrYmsxd9RD630EEt/J7HzTf96yfX6powpkZgpRO0WZVDBVI
ZJDCg8d1F95wLk2Ib2VC6bTZjoUrJTBQuob8CVqIdREb0y1WNcRJNwRRi8FmFN+nLho2bLSsgq6B
aGDT1C1WGxVqGg2jw2lBg3VTeylk6BvfFceMXzJmHY8CpTHkDtx88yG5uh6jh964fo+Nfo0vxMlO
Ses2yxl/NC6N8CbdatXcstEcyY6+v6bfkAMANlLqx1i61dofWbSFRbMlQ4gilsNrgh3PNvIvev+6
p9r77ehe88q2CIKUEFEvLHjrpAxJ7hRzbl/PoLguSRxt5W+XtfglQtiCIf9w+sgmcVDIT033pYWD
AnK59dnekiF4U2YpQW+lHJBq/4uZ7yXzLn47auGppeZPOJpwtc2iOKPwwK2q+qAHt15t703nXcHj
l60ErxrLDIyun0kWB+alix4ChX5jcS8GDxPGKl3hz1kXTtoX0sANiFhexjCZW3uz3YAUW5KgU1XH
ewM1PmdNOIOV5kUbDYRYmACGK7hF1id7dntxcz0eX/BZ/HnUaPdm+46+J/BIhd0TeOFG/XfdeRtR
ZOk8cixK8N1S19QhtLvCpe0ly3ZefAm5Rlq9/p5CgveqE7yXSsv2rUqv5XgVpZRwX0K1BPXEuqAt
dQQf7sq8U3sgw12jrv5SCv22LKvLRIFkaQBAf13W0jn/2HSCK1tWa6R5g1IG1M7x3otvp+FChWNP
frDVDVlbegmBUgFvfZg69FLUwxhSsQxH44d4q7lsts6a3wmnrKyVa21M8DuasazioEGxZm5cjpYV
ASJ67skGHEk4aCmlPDixTcRvOuNjPsjPit1DRFHBwx5tIXRtyBKzk3nr+YMyn4SqGwiDtB0MP+M7
Muw6LUT/o44jHLakbJzUFPxr106vlOYjpMfrPrYcaX6NL0QCSoHyso0Y3+cuJJd/Qre7MSFbEoQA
MA3N0EYBEixXm3bK19/7fmHht/RbUPvAWTGloQ+S562D3NYUC+u9Tf3YN33cqZWvpfazGT9UxV9h
sFGXsLwufs3C/BVHO6MRmG2kmjKzkD+k8Wc5fJK6i98zlLDAw9GyKFBl6Q3jpQ/Vlrs+/GJK8NhR
haVtJ4NaWt48zRBWlVF48OPPAXWNWXEnpQ86xL8UGe9s6y99uO3UD4Hz3YHaYP0jtlxNWPt5DbSF
5bMeW6oqGh8exw0t172BmrDTefKLotX8+WaiQj+pX0MkNgSflOjz76hBafqpFI9j2JSnSNG4ws2M
vBu7/7qZ6Ls4HV8xwz6pCi4/KmzTHaToG0+ci+NrmmZRwmjZppgC08q6k6Wy4i5dRJ/Iu/2hRvXl
O0x0JEJQIQ8VdTQ1tqu6emjazzMx5u8JEKJWNdQ8E2Mlt1KqndXgrFsluVtWmn8/WvOT3fRNN6AC
NO8zT8pWicSir4IqJjvUctMKLUSuTokohALJhQKgPcyciXmlSBfwxLzHTr+kzF9xpIUq2ZBK1yw5
PUkP+UwJam29MW4pIkQup8vCLvAwlA9LTu0/69CldhZsqp/XVVkMwhwZQOImFFFQfKpKlpZVrxYa
OQHzi8GhuAOvtGnlDcdal0LtxKmUPJaT0JsI9bJDtmY3ea/VVlZ/0bP+o8hZk0BqdV5CvSDnxr+n
dNd8XzfT1ujC0vMsyR6GkWt74z+VuyjeCLFbw4sLT6r0Us2YBcm6yjSg1Dfsv+hNR8YRlp3XaGoF
Iw7ZX/PKvsy/PmpbL0VbMzz/frQk/KJLS3N+szaS/QjRcAM977uMBEyXBWKzqoj5PnlseNs1UIJn
6xiEi60XhuXdnDVgOzq16ETxUx1Kzp1pEpfzsUffteU3s78LTfielctaf4UY4BBQsDQZt7F3X9Ta
LnLuqXvcmKlFOx59g7AeaYwtk7oryD95D2NzaUL5suUMS85mg805w+Kr6tlKySKvyYyuT6n5Ua7h
JDvo9cZqWVLiWIKwWnJvSgen7VJ30n74+Ue9vNFAoFhfkWcubZOkA01DtYwZvUtMNhqJp/bdWOcv
gRPaN7WadjdtTp4ZaOTvcpltPc6fs2D8lGc4pLso2z0riRxiS5aTfMpf6tKCffSqs6zDlF5maX1o
0+u2vm8Tjc79eF+PBWSA8ZNUNPdKmN3rcbHzLHVfeIFbQ5b3djOYnDdsg244WhvEyJG00ygVXfni
19ZOM5sLKXrOG/UqMrYwzOYd5+QaiwGOJQkxZCwASbNgLXuJWwwAIW83Xo/OSwiihxltPEycOZAg
a/79KJqMshmXJY/AL6bvXYyg5+CuF/1mg9CiGJs2P6CLKUgUmx0I6amB05Qvkf5Ns7qbcZIOWb5F
dnO23lCGfmt81OS/zsqvafQC4NIei5e+SR66Kb31Iuew7gVbIoQF19cORR16X7zEg/IjluzrOKmf
3ywCYBcDvHxDowP2J4jF0ZToY1caUpoVL00s74tXO9uCYFtY0CcC5t+PBPB4oCpSlBdQtlPxlt22
cEIOvXNhbG22cxgXHPlEkHC08nlAoFUnLl6UQHpQnAby2+Z2ym8glLiMmuZQwNn3ZtvZNsw1lAXO
CINiA1Vp5NB8B33+ok3ZTeDBWS1v3G4WPHkubIePjmS8A7D0qfGstFCMsQqKl1GqLxJJN2EtNbxd
XscbghY8be5aV3SSM1TaiuDYtmT7QeQhKJNUtuC/hjefrQFggvJBY03MLcRiz57VaYYewQf60jZ/
jEEJl/AWntSCoyGBtnj6zahFFW3VxBAW06KcvxjcZOXH3UEJP6/P94KHIcEBFAL6tnO4scTQu3jI
5fwlNNK9XsLRG/6dGfVdkwx7BeZlzdvK2CzN/7FEIQAYUxs0jYHEyen3jf7UyM8WRJrrai0abkaP
wMcsjknCCk27AuLFpsWN5fim0eTmYjCz6KIvrG6fAj+5sbUt6USb7FyYTP8mzSunPp3WylD0UxK/
hAlFo5C2xuaTpmxdtJYcmuMkixPwTJlny1MpUhtnkuM50UsAcNohz2/WbbY1vDAxqh9MLWD20Ytj
VMEnh+roG8vcTNidm+pneTV0MnPZ/hm0UzWmqkRdf/DS9MGlBLFiPzgHp5Mv15U5F0P7p0k7rQ4q
PowCwoxU2pBD+DM0L/R0HSLtWhqsfQw957qUc5Ox/ikjs2fYCiAlhPhcm2k7mT4nu3H09+0hgHp7
XcD5SQZeKNB+SaXYFIyL1eidlbdtP0nFizPql0b/OU/uIx1QmukPq/+6LmpBlxNRwpIZ+rBoqsIq
XlJz56Twqb7dVgplh1DoUV4N2JYQ930tAfyM8teXKPV6+K6hka+rbMNe5+sekhzgUIjGNnu/COiF
P0VjIzftC0Q5MuSx1fXg7+2t6LJgKjoR5pMsbboqaFinC7EOpkoJ+yl4obDR+xAmen9h2GGxkXQ+
l2KRG6KMk3MMnf5iSZzB5WqqvNJ79qvGODgXSlXrh7fO+akIIaLYciD1CkA7z0bwlA5uff17wwsR
xZPisWwAXnwufnptAgf5mwUAue048xPs/NorrHI9M9JuaEr7WWmLi+7Br/WL3xMgLApTA0y08iv7
uR6y3dRQjrbxknzusITyIw2ECFJpQBRxg7Cfh7w+UFSzS3adBPwhCM/rmpwHxPkIwQUCfhXFpMH8
1GfDuIe5urDTl2y8G6GN2Wkj6Wv17U57KkbwKFrj8xGwovRFvSqD4aDLW1Ae56uCajZac0iZcosk
/XGqhzaq8lT1TvxCK+/Ovu7kreqBBUMhYM4wssQ53IlTbnherLVS/GIkn2jMipQ/wtZdn4vzSWfD
AP0a5Mm5LUPcyLNaydPY7mLmojkYxj6H1Tq4KJx4Ixou2OpEjrD+IoiqRsdHjmc4u+LPMHLevP5O
FREmw46tuqhHBBQDl99B3yvhW99XQX/USWTMJFIaR2BhNmK/1EalM/tnYMC4/x7saQsI7Gy+kWDI
c+f3vGOcEfWktpMPdtIPz3p7aPyDb1301dX6fJ/Nw6kIce1xqYoyM0KEwiPbJ2cLSuDMnYThhTUX
NZ7l2z3De8pt+8OLkp1d3OZbAWRRCUKsPuNXQUEnRKrEiFMTNojhObyV5GTX0yu/bqUlNeYbJ6+U
RKqzzrtBnuo61KbueXzszJvOe/HG13aLjPF8tmF55A1hXtiEELH8IAnDsal4C3XDId05vlrvbDm3
92pVbtw+f/bxndzd2ZO4SZPtAipkhn46DVRRXfaVWaUqFRvfYw80F1s52Emx7/XbIvjQjfe6Xu4j
ylnt8NJsnsL3aYo9jZ9MBeKdZEgVbejiTgVnWd41Izj+QXIYyvGwPmvnboGaynwPdjhzAXx8qmZJ
44EclKPqGq9ydy1vtclvDT//fpRqmXoFVoqC4bV+oJr9Kmi2aP3mw9rZPOEOgNzJZGlFzGajlGrb
Lg0U6JOLvs9ZPNNujCC+pSz7LuutXbHZ7bDohUcyhfR9kSW6mbU6MjvA7m6r6YO1Raa1aDi6o+cS
V/CoxdOjlJtVISWW6ib1l8R7ld56WZy9m3s1dlNnuD7Bu+nHLNs8UFlH9a7jajUd1t3qPBjQd00k
YJPkAZxEy+m8g1zi+QVHfXdML5ryOrmry2trq/RlYRoAYybdiQozSp6ghO5JWhBqme5KVX8TSt19
qA0fynK6XNdlHkbwMHVuwbaZDViIxOtCXAVyo8iV7k7mcGhoo/GcT3Z2X7VPI5gC67IWpp1qJIXm
ZVY9TUmCSmUzZZmTaYabh8G+Uh+H8mFdwMLEkPBSebbGr3jLEFx3qubEuheYbh089t20y//4/6Rd
yXLbyLL9IkSgMGMLcNREiqQtWRuE3XIDKMwzqr7+nVLfe5ssIoig36Z7oTCSNeV48mQNAGdpnm6L
mVgHNLQgNDZAmEgMaR2mzm27SBXz2LsrTfH1mVXMfV5aRaK5FTK4+Hyjvpoq8qr8XoyFqwFggfBN
cIqAK1WyyXXlxrUaBObRqgvv007m0AkTV1ekBdGKCNou+JDS/iRu0Nd5l1pHoBrrOACJA1m49t3O
F+YCYOCpirHIaPO/GtaT8aRUitE6qn3vuYWfhp93n7INdwIXSsVoZDBzXr5ypuUxGYfKPhpk1UUL
Y478eOKYkTXB7quuYP+Xqya5pg56hKTfMUOTDQqMS7q8dwE6WMrBaQZFiMZGWU1ZnVulI8g+j3qw
aHK/SmeqS9cLuPj+lecYwPSlSEAcVfLY/k6LGc10/ZgxEwv4E/GOMQtWl/Y/d4fGbi0SHIcs9lqD
oN+pe7H7D3sOiXl9XS8Fib+fmXGjdqIeDOzBkYbL4gFTa+Ymu0ytBJSLugZqV/2aXHXU7KgPqxTo
Ezf3Cf1hGd/C3iPN3JS8iQPBaBQkmTAlS0wVk95di75qQo0yPHHDz4PHyJgJDae/j/KbhtEroJCU
NiotAdNrujY8IZWY9Bs6xwk29X34aUj7IO+Ahy3ZVWfAJhV6HJ6UIT+Y7fiQkOJuCA1IQc5kyJc2
zzuMPsXYuBP4L1WWrZLYc+25q3u9ECDTkQNwbBMPGx725Y1yM+oquUucY7sA9rqdu7DCAFza7MvP
i/t2dmF1Lc4jJFKcI0uWgzb6eqb6evfS6rYf6MQP7w8RIQ+uCKasw4m+otxsw7isei12gfN1EA64
qxlVfv0AL78vrcdyedrkZYD1cIzFWQTds3q/ybsUIT0Nk6WZThKI0KyV0nqlNuNyin8vH4ngoRZU
ZPBnZZMa8LEJuZ0oR42PmCsAp7PYOOgZCl7cIHy9V68jt3QmS8qcjHGS1iODLKc5IJXsAnx9twDA
WTTU8xHvojwp+QeB3dtuqZjB0flOwcavRnezI8LhRPzpAiyABOMV2kINjd427TY4Ng+F4S65Pixv
r2DihVwIEA/07IXU2Vg1ddAER0KTddjZD0W/MrNFrS0srd0EurO6LW/iBl/Ikx68pYxpaiVYUGqq
n1HSbeIo27A0/X1bzIRewRBqC9VpA2O8wJ90uaxurPI6zrAsmr7qxZM1k++d/DzGjSCowU2+ooOm
mREDO1AGGJTwI0fbfn73dAGcO5BGYGTCaHI4VtLFGmLSVJaTB8e6B2pqVWl3O7bYHszSRPEDtDxX
6bLY6FhnNa551OtFT/w0Xdze/6ljRpgkktQgt7/KjRY0HRu9t4yjUWTbWq/e0qFcAdI4ow+nzuFc
jPzAo7oYOsSGR7S6qX+pc02Hc6uQsiImKMXBcegaxxykjFWc+NymflWW/h9sFpgGoKoc1FLl8mCb
0oQWlJrHkPJfauI+N+gKaild3xYzuVkWErE6YlggNiTN3pdtZ4PW2jqSvvWbYjWk9p+cuotMmSjl
COjW5asrSxKX4F7CreJ8MWb1AhTIbE6DTC7jTIi0DEPNUKnrIWRMXM8cXrP43oqdCPLPBEhRZUlz
JwlDCOhYhlYK6v2Bl3AhQPLe1KZA54bYJtCLLdxn270/nhGkZBo0E+rZSPNKSlYtUmpEga0f9YJv
h1hZ8nIm8p54GRcSpJPWjL4LxJykY6C8sWaJOWkzV2nilKFZdagocPcRQIykq1Skpaa2sXUMg3Gr
YG4AGf5Ax2KqgoEAH1BG9MxKF0lrYkHhHVjHMnoydpgld/dzA3gTxgfDfuEJyhD0zGqCsddy6zjQ
785O0d/+4PNAESKJI/DDsoWIClLkQ4dLhGqm/hGzX7c/Lw5QctNsAn8DI7ERV145HqHuZikvFeVo
fVA++Eit+qXJ/MKdq8J/MTDLkjQCQy2o9oHwkkqaBbFTzs1OATkOX6rDMs8f1eolHtcxSXxbX6iY
QeUUM3n9ifv7RZWOnLcLVntbEsq1Gr0zCXePQ/hWWebSKMtNGt4dBQJSBq/tv0IkIx7qKmarCSG5
uStWqXO/DcfTQKwBMkXQ3cr3l+mqEnGKzyOPuGOJ8R7ays+7bwHy6WAwNywkiTGq8PIV0lpxzZKn
wdGtFnrnKb+ZvY7ncJjinUkXADgM4ImA87HR7i29w2SoEx53gXvk6Li33V+WdQjSrf6dkjnA/cSp
i7cCiidiolAoF3NUK25rmC3EAz1b1wjPSK2vskZb3961a90F2mNLcI6CIwhOu6R+wTYe1UbA2lNk
Nd5hwIzv+79vEMzdBgoHwEg5HzYqpsmLPmtPuf6Zrc3yr/s/L0aXwnBgwDfotC8PvcN0nXHMnebk
jnsn8knx//y+pNqDkhd63eD7oePb3+6eHOtamDYj9h2/HyGZZJkGMFnyEbOcvzF1W5ur5m7nAGT+
2HokLQT8Vd57NwuArrLj+tRvbCtbujVb3rv7X14/nH+DIF8rowoUjQVIpGfVCQh+N1qqwd25yMvv
Sy5zq4ZWYJhpBZaf5Dnz4ryaEXD9yLDzIGZAIhB5c+TPL6+PHtRjPRRteSpD/tF2zHd79CK00cft
fbo2ULAWQvsBq4myjAyqjdA7oOY9UOfN8CMxdJ8pqMgAu5BVc0Ws6+f8ZZcsG3R0LtBokhJ06zoa
zLLFc+5BzuZVc50ec9+X1EXc9Eqst/i+Hi5G24s/b2/U3OelBzGaTmenQ9OelDb0zQ9mzsFmJwQA
PGkgiDRRBLia+WUNTVkFjtqeMtCS11uCefZ3rwCKFOE8bhRehJwyKvLeiDlr0hPN3ttl3v+4+/M2
XhvqxmiVEDN/Ly8stxxmZWVJT52zaDDGYcYaTLyHi89L+x+HCtyrAp9fpOZHtc27/+fPl8xnmjV6
AKAZPWmgkvlZOtHq9vZM/X7ThRdjiclaSJtfbg9jRONcSegpjZYGW5NgOWozYfx1EgqdYQQ4TAHx
RYQqWYTOzZyQq5QCPndy4sJv68hvKebYOPYyLP+ymhl5EzcWEFYgvaGkMGVGDriNvkhr7kT0pA6q
l0fbuj/d3rNrAS44a1CMRgyEqqcMYB2aAP2vipmf+uQVEw/au6Ovy88L8WdJu75MywDgwPwUgn/F
BDdgQVqvb82Zk59bhfQw8OCbAhmL/FR5BV3wOdZhcfEv/b7LVUgPgwfJgCAJn08N5pnGd2XJunfA
ju/WHsjNomiPOAyePoqsl5sFFCKIMeJ0PNVF6dlp7M1xOk1skygeokMUecZrxFORYlhhp43dyfKN
7jXV7o4ixGQc1FYxHhfRihzMNwpm1feZOpxI/FRkrh+F+f3nLAIVgEBUMVdRdotRI6kZa1x2iuOH
cB25d8cpGGhy9nnJn4zoGEZhj89r1luXnazl7bd2rZ/ghoG2A20iGMwHh/jyfOuSVYppFeoJNfxx
kWa5skQOzQn9tq1neUfls0Z1GDOTEa1aJnTh1bQiI0VMl1U6P1Vku0/J5vZS5Bfx9XV4dxgsjnQg
nJvLpViEDZyWFT85GXN2pRU7T6ijmNsqqcvYT5Og8m8LvF4OluKAvUUU7oEEkvauc2yOXpF4OETv
hbMM59Bz1+u5/LxkOiKA+Cmt8XmdYURV+4557KRYRXMlpblVSNuWqFFNQhNiMLG6dDzuztywue+L
v5+pW8QbodvE+H7uxl7FHpt0JqiQrzAcS4CI8faAh0bLnlzOJUESqf049AdSnYi7cFQ88te7T/pc
hJxlCfVISWrkTQ9E8+rKj2acnIktEjMq0PLjimcot4VQV++qRM/6Q6euAYpy5wq5U98HQAKlEIFA
AL708gg6pSZFG0f9AalTEM5R7/7tAfTjq8NQx2sgkgeihXHq6BhNcKDa6MVu4mV/3d5/4YWdGzsc
MYpFiNVh+A0gu6Q72sZ9E5vu2BzMcqsED7rqYWotbF2inG4Lmtgp9DAKTjs4s2Ic0uVOAaKc4kUH
gKJaXhAuyIzrMfd58fezt5DYDqa1lfj8kL4pw4dxL+fC1z6d/XzxVM6/z+I+HwZ8X1V/kPpAD7d3
Z+KlAdOAfC9S66JHWnaWDd6WWZR3h6jP36uyWdmD4rEsnzF5c2Ikk5fpmY4KRdYd4mpF+s80XRbd
3ECyCeV6sRTpyhZmX1jWiKWQaBHQhZIu3cpT4pmHLb5ydW//3TBZb4AviyKZAimm8hAXigc2II+b
jU/jv9PuBwcKupu5wHIwIG4AvDxxSmiuuGotZFaJ6Y9hTQ+NGaM/xKqHB+RinI8hiJxtwO3oNYq7
ZpOSIZ2jePjqNJJWK6gwAPf7hwlO2lOlpIB1lDY9RMxKT4bd8dRjdZzvUoKQJKUVX8IPjJ+TqIy/
dbzqE68LompNY5cvgjwbO6/EaMl14tbusjbtcMZQfHkA0g+Ew4rlopVCwOslg+2mVZbSKEsOXEmT
TcOTIPOjwimOnFHz2VQ4WZScKn5PTfU1d2i+44FuLLpQI16nVuNOibTq991v6uI3SbqZoB0pqNAK
c2hY9NIZ+W8Foze03t7eFjOheTC/CToaVFcYteZIYihtR5dp0Anaq02Wd8+6wrWDK4UYVAwmQu+C
tLM8bk1rrLX60K6U4OSWM4pn6tc7wIIhLQUug6sab6SRrDKaqj6kvW+mC3Pw798dFF7hP8BEIsqR
FFs29LaK69gcjPiRbrrsDzb//POSQgtoYxZ6g88z82Rmb9WdATk2X9C3iCIAwA5XrZgsi5U2VtTm
UOsLhy5DeyYnObH759+Xyz1Vo+RxFOD7Q7IwAm+Y8R4m1P3F56W7UzDLLPKWNYfCYc8DHx+cOvZ5
VC9un/GExodvqNqIMpGAtr4qaWe2kVY1awvVrA9qGS5y61Xt1h1GeZfhHPx8Sg+i7mMZYBCx0Lso
l5ZyPbCqkLT5AT9H94GiLBZRbXHfLVJtRVozWTKLl7FHuIJJh2XYJL/1MM17n7OY7ngxjOu6bME8
mKQcTTMR8HIz6d+JLUdtQjTRi7AVleZLP2FQMkMNnTw99N2wNTAafFOlMV/Ugf5+e9OnBKHZEkVc
oHB0gMkuBRlZkdlu3KSHpsz7PSvd/nEMq/bJCcNmpig5cb44VoAhQUgBbKdc0tWdMY2zUskPybjp
km1YPvXxKytnpEy8BQHOEPPekKHClM7LBXEnxyTMzM4PZfxEnFUy1y48tWHn35dURdUruL8Fvk+r
V819ruiLk8y8t7klSGZar7oRba8QoZI121lz70zswKWRRT8JogCwM8AJMWUYi5t1WtRa+niIDU8z
fqBOqGrLMPrFP29fretliL4VVUx81XWRLLw8iZbHmW3ScTgUdBMvk3pz9+cBvBIjqIG0RElGOohG
q2KnMRp+GLu/o019L+ofQymEAwJLCSIA3CXpHo292Sdq6PaHBsMJ9Lf8bnDlPwJA/gOcKNItVwa/
7+EEmelwGJpPzf5M77aYQMojqYZ4DyNHkaG63P2acVTZFIbcRxj4yVo3zBkB1w8BAoQTC2AXKgC6
dEsHOwmBD63Gg5mYXlgfHPUYZPf27mKTDJDQAe0DKDgMpwRkSNFhRe0qNg8qfzCMRd3O6NlrnYQJ
emCWQbYLxCgo71zuEu/SCP07mXUwnxr1u1Omy8QtliZ5u31Xr1AgYh2Ix/AasGXChZHkBEbQRlVs
H+roQP4CDbNirOq/e/YJyp9NWMz40RMvD9IEnxAC5OsK+pBHyEkySOsikGMfivwPjgWLQRUaZTEY
UTmfwEPXKdQxbw8psbxnFwxut/drYgH4PooYqMkA/yG7ez2GgtQRGHgOACb72hLzkGYur1AOkg4U
4DHUfTS0tgPienkeIBOyY/QjtwcrGnyl2cXtrikenW/aSc3U5R8s5kyWdMfyTIncLoAsBRMXqthX
qjkg58QtRmIbOCwAUhHgyQOpjREEVazh7cFUX7pG3zhJ7402AXXJ3MieqYNBLhqkOIA5i4ZEad/q
NEOMUiNR9bO11qG9vn+rEP9AcbnohULe+/Lz4dBGSkgTEfR7nb28uzKGZyjiq/99XzqKgkSAYgW0
O+Qco5791J4BxU1dK/iv6LyBq3+dJyxLXdEJ+pkP1PhdsB9N9FnWv1L1Ixv/NsncNKArCkWxGsDj
UTyGQwL+HaGhzxxms1cGDhbD7uCOrpcbS5VumlcGZshWfbNS3023efpQ/qoqv2T+ECxodkQTLwI0
dF3ePrerSVXyT5HuRVG4bqcpOppF7dKrlJde+WDxB1VeklQMbDDbA492Wny6LXbCBOEBg54CSFC4
lTLBKBjV9TpLIqih9+YD2AIgAG4LmDpPcAwKrD3ym1c0G3rZl30TQg8Ru1xX8aY09XWtPBoJXWjG
Rom6mTh0ckGmwJWD7EH0kFyeqOpUcdoQtzkEprmrFbTr9corfObV7WVNvWKEF0g3gCpBaKZLMcNI
80oreX3AVFelXCtzAN2pbUMrJjwzeJjIZkiuQRtFZtiGQX3g+a4Nn3Rarsvi2MdP0fjcQQveXs3U
pgH15lqiOiawgperMVjRFo2uNYfSjOmy7gHqithQLUMQ+C1uixI/XDIbYEsQrcVIp8DnlESZgVlY
8ThAPw28W+WWTddWFRmLgL/m1CPRWxEM+kKrwuL9tuCJNQrAl4YqFor6cCEu12gBAGFnIPI6KBWy
czGIvh+cca7dZ1II7sVXywfsojjWM30SUTsywKfZHcZwmaufXfHUO+bMYU1cPeerkIwCI4IQmfCh
R4mzoMxuv2pmGCnNrGhGwtQZAUaD+4C7fT3xWyfpgCJwPhyatnnsAPFVe7rpmbtL7OIZXD1bXicv
Vp3eHXdqWI8DTNgXRaG8sBQdLWGvOd0hscfND8UaN7dvwNTGIWYTUDANvZ1yFZsMY23wYuwPyd9K
tFLnUKpTZ4/79dVPBGi9KqkEYvRBXjGOAloPW4G+zpARr+h+370IEUwhyQncuOguurxh9dgGvV4i
Cxl/J7/4z3s/DpQw+mphD9CxdgUZb8yMdhZqmAcl0B/g3T1alXG6LeJ6ly5FSP5JVzRO0GQQ0aqD
zwtng2nczy6fgxR88RNc6hkBeEZSBieN8FlGSXbVaDA9bSDHdT4CtA17haW+p5G+GgPnQEm6HXUQ
xpqY+Or1nav6Vqc+5qrxQ3PHV2aEL5FuHTsTLYiKaw8Ls+ifbJpl79UwBu9Gmf0Gamj0auKGCzex
wIzgFK7nGMOb3nTcs5XuAJX6bIxV4XWJ86npsYFR0wb1cha+h2W9VVr7LR3bbTySOWdW3DR57SjY
C/gBfNkrQEiopYPBeBgfYpqtQ6P2HbLOOdv2zrgtlDme9YmSAwhQYTQEi53IPUpXsuur1B1bnR6S
VCW+Fn7zFupoYT5kWTYLOFee0rWOZ7Eo/2HRKvfNttb8oY27GVdjwoXCDxE8WzaAemislowmbyoU
PdGBdaD0G0sx21NdVsljETw4w3PU6l5KMB25/uVac3jr6+gBjcnQlV8UlNZVt7UCiluH2UlyYCUm
KkUUSPjO4g3mveuvdZgtbz8hIt6IdL7IACIHiMlkE16rppVlhkHL9DD2fAP3zu+Gx0BFZ3+b+ZX6
koKVOifvgW57RfVdy2YM6bUaFcB4jEJGUIk2Ljn1m2Tgq+BBnxzsZNWEm3AuMp7QEBffl2xoBWpH
V0265NBWr2queDF7S+5mcgVz5IUQ6apUlsXKrhiSgxo910mxKKufQTdnR2dWYki+6JgxKzRZg2vh
+HWxHbW1PQeRmzwMkLMJTxfejZwRDnUEqVnNkkP/SZ2VS2bKLpMrOPu8pK0b+NhuyrFNCIX73BtA
LzdXSrh2NnASwPlhCXi2CFsvDVpiDhllhpEcMmVp8PcxSPyYPQTme5sRL8+ShZ79uv1+phb1hUWG
rUNOTNZXuamNZu2UCZAWhacHmh+pO5SwZyKECSUMbjNYaBH2IGcvfsWZK2hovaFRo8LJlIswWHSJ
FwSbBMWY/u7SlX4hSAocO82scqOEIIO8OuVzs729W1M3zAI3D5LQSCLacmVsHOq+0tr067l3yWqY
uWGT22TpOAk0wyDQkbymemjRK2rWGE6g+xjJrLzoPzG+LZ8bRzd55vjxCNiQykXe/vI0rNioytSA
aWCj6DnVeg9t7Lc3ShIBVACUMQJdQScpgIaSiLCJG+oMHdurVRt5Wjf80ozwg5dz1JuymZMFyVNH
rDzQMow6ZXuM8VwnXfGX3hEfscw2T8xvruJ+jlHuAzD6I8/cd+QgZ8zs5DoBxkYYBUatK7Lyuh7j
hgSU70nzDsfHate6s7i9lZI9/WeFZyLEnTx/Ow1wK32T8X1sL4yfYGjL6k1zJ+Xcf4RAB4gUPLlS
nQ3JNL3hEKLzBRoX83H9J4v49/uS7gyYopZmWPI9Gtt7dw0q/6HdaHeOcrxahRTWNq3DuryHFL1a
qroXv+tz65AUwD8SoKIxE0IHTZuMPSws1iZtpLF90qr9IuoY8/Lavg8PJQuRUUQheu5Uu2Jsn9b1
91FrX8IyqzzSWqfbhzJ5eaHLgOFQRdpdUjdB3lSgNrDZ3iyeUY0em318Z9noP0v5V4Tkv7hhbYN8
ByLCLvXIeOisGY08uQaR3BUwFJA0SJUQpc8RRVELB1JEXo5ZymNnLTitlre3aurcwWfnCsWMLJTM
kJG0TsyYYvA9ilOtV8w1NU2t4vzz0kmkTmu5WY/PR5290H73r/0wR3s9pUY09Fdgi5BtujL0rFH0
mNFC3UfVIi79cItozprbpsl16BgAJcr/osB2qauCvkETyjjyvaIZyJpVbzlvNnYy1yw+KUZgQxGc
I4sqJy+cNAjikITq3rGHpUvrDQ3QC5vNTbCfOnSggxBXCGIclCcvV2MkOnABCsOpjDR7pAQTT0KY
1ZnXPiUFWB6MUEBnPYoU0g1WbeDxlViFamxWynLkMzd3aq9wFsgAo5njeiiAlYXo2ucm3zO997Sw
QpXCXuZzoPJJKUBribQ5rKGsF1EYJqbSB+O+M1SvT36CDstPm2/3P0JgdP8rRNaLSKGODuZQjnvw
SSJIeVPruQT95DIsQcCIOidyBdI7TFye96FjjjiL2s+UvzFtCB2Mxz9YBkJVUWmYqOogVrcpUJXj
vjDL6glje/gqCLu/bwuZeu44iv8Jke5u1ZhJQm0yQqUHoDz4NYganrIZyX0V7y8FD4Q2ImAUjK4J
qsyszOpCGdg+7gH319T6kWbJp10NK7i3cyWqyUUBXCS6lQU2UFIvemMaDLP42D5ofzpkmwWbJgSG
dK7eMCNG9vITVdUbABXY3rXXVFnw9Dl0NsGcyyVM31ni4j87B78Rj1+Qf0imMejzsmwN7FxkM7Ys
8jJ7wQjDYJOb6vCIgYMYde101rID8GYmzJiSjPYeAz2K6Mm5agZGPx9JlC5me5zdr4zEz7Aajh/Y
BfFA/8W8UtWVVZXPhZpTiu5crHQlWVgOaIiI2L4GnrOoomXFDrcvvYzE+9pTBGZImiNVb+FKXmps
QM86N8qUESvDvA0egaES6RO+ALZH3+rwDzE30CaPY11wjLCI6SK1MStjzJVsiWtbbdXIidYCwP04
oI92RtFPKRckxtDuAS/iejaTyYMiyg1sOx0eo/euWqjR8vb6JyUgxws2BUwLAPr3cvlxlPYOOm/Y
nrDIS5zaC5RvRTMHnp16HiBZNoEyIhjUJEsZIprRLMIm95T6eTU8ZsPgUaQY63im/j21nnNJ0o2J
IqsiSQqFPwT8t1JnuzHDSIo8jmeSIFMPAkkQ+MBgYQfCTLo2oG1EotTV2T5XlOex6peUB+sOxJqh
koxeOtA3VY3/QHGKQwL2AbTCQD1dnlVYYX6sU3O+T4NdYbw6ICwfqK/MWTQ5P/r1JM7kyEZTdRnV
MGMbnuuYLzCjeNVUjeeOiqcm3+30US/2rdZ6Ln0AZfq2bLXF7Ss5tbXn4iXvJmNVECgYX7HPyaJh
fs3fiuaBmItM81R78wey0EiMMB6laFSELrc0TsYqtjoNkbJiMg94Qc82dlb2A7T9a9VoHzsw0d+W
KA5J1uHwd9Aoi5wjsD/SITo0tgs3xCEiwurXuqLwJ70CQC7Q23KZujoYsToQmjC7oFticucPFDks
LzqzAblFe7Z4P2epAT3NQ0ERxPd1s6m11gfptse1U0yMlWvtyVxcKrwfabUisYqGE7DfiyjiUlzt
xAOQRwHfm8orgviMrcr6UXM9604yVXFn4QeLGXBi9ALoYS4F5a6dQoHH6p64z5gFiFrRZ2HOvL8J
ayRmImA2E3D0KMELLXe2d41KWMLsTt0X/BRwzJna3r4ak983v6YhCPiRTGpbFmFG+rEi+8b10XM+
C9Ka+770+9Waw0zpKdlrLvUTMnrVnWya/5wCap+iWxscMbIzrCLPkaXgTdqrmJyjLbg715M1tQQk
hDGCRINJvFKBpdMMWQZaxL3zzKjuKcro3T6DqQuLPl18Gv6AccXs1jqRo0d2r+2roGFbZAdd4FPC
VdZXf41NflS6ucEQE6YRvVgosgrqE6CVJX3Q5QmKNC1eCC+8YfCt74q77PMZL2daCGBz4NYB6FBO
2+hJQKg9Ruo+T4bEQ+fcA7Qspj0G7LulZ+vbWzgpDMQMgM3iNV5FRFYeZWQoIMzJ3deuoxh4rhJP
yehO7ZzTbVkTtgKj/v6VJf5+9iRpOoCs0EjUfZp+wFywDhCvb5373QoSz3bmLseEcwGEBVLToCqH
BZaxurqdO3ZtK3zfV6EPjw1c4Ahdozks29Qlx3REdIurAFMCWn65KC0JDDvgDQyg3vqY++rfScD4
9UxRfwTfCxYBPSYZgToEOkUtLWH1Ks98pOiqu30s0yv4V4CkaXRUkV271fneqFbW8DA3u33qHBDL
QcMI6D2YDy43CPRHdssCwvf0B1MfHH0fzIFRJhcAWjZwi2Dq2FVyG5AFML+5Hd872WcJ9CAQ+Ld3
6FrPiNFZuEeoceH/sq4nWoA2w5raO4BB/SHahe57jOGISuH6COtmhF2vBsKA8xcpaGSmZLVc5Kw0
ScysXUEe4sf4TsYr/PrLz0uPMAblKeE5Pp8/OYXvzg13lKHrX9+3oO6/uBIRqYi9PHvkheJQ3Rxa
c6dW2qLmuzE2Fy0PFwNFijtvPEN5VAC0K8w7QeBXgqWFDUqo54E1mLuw/l6Zjj+Gc50w1zcZaCGM
nkH9Fo7FFbVT7w55xRMsjcSHqttVYeYl9uvtq/bVh3LphCG6BbQD5kzg/2UsT8EBdKHwgXdI7OM9
Ui3tvERNqpchV5yHqIspwLoYw4pOrAMfa+UtxujmYzt2xadaj/lDqbbGusd7eLXRxb9N0oEfcktn
W00x2I9O6Zy1AZb5hzAc1KcuKEqUufVcW5pGaSxzgnZfb4xBdg3vo2GLsW7MvTnY6UtMImtZ9DFc
Hc0yfhRZme/TnpZLSh3ylvBReRs1Tp6smAL4A9SGtVaRolp24DKMfEy4c45pEnMQDKm9h+xu+9Sg
/PHMjJEfR+oe26L9e0hjfTnA2vVPVlCHexCxhD9yi6RPalb2wSIkHcgOBqvpP1KNKYvbW3/t7COs
RpYW1OUCbSY7+1U6sLokdr8rggy8B6ruxomX8rHYF20X2Z6iRvo7Ii1nnY8dTqXAvJIZp3Lqhgmr
L6YxIH8j+xdWnlWZlgHMG4e7NFrZ8aaZGw03pV7ORMjxot4EdR6VEOGuUOHO5vixplSlmLyB3mEX
VXTZeSmKQQH5T2jtVHVYxcqGV7/LrPWM4CFU2YymnN6tf2VJL74wjQSTHiCryB/0IFyG6u/yXlIY
oVYs4KuEAYCRB6L2Up/h+7lewc/YkX5VLs1wc/vSXftf8L1hU4QIwUGuXX7eDkukIkPi7Mh47BBo
VWaDPtKNMZc6mjh2tGGItCpax6C6pL1qaBxWCumdXax+9I+5837/MrAONFLCH0ePmqT1UTZQyih0
rR1VFWeXJlX4QTGF7MRTfXgxezWdiYy/WoYu1SQQm+Jw8FrQnCs/1qDrwp6ndb5LXI23nm2mSrwo
kN/B1KDBWDqspN/CqB68TIGFbhFkP7Ay7bd5EVvaOnZBxN0V+W8nTyqfNOn4WrNg2HYltXzWOtwv
lGKOyuH6CBD2AjEMLCta4MBbcHnUbprnNcndbu9u4ibzOn6/m+IA6oUDQNoJXchyg4fKi6BOLbfc
J7bqD/0rrbddhaRnF3g85zOPb2I1wBEIymhMycNypBOH+u3KDijmPahiHoayXxeKNtOXdv02hLE1
TRDFIIa35DMOU9L2SsazXV94qtl7dqN7D/dX/DGLGAYX+R048FdF8siFXYzIQHe2Wvk8UDwKcqnb
j+NaTwkRyJKJ3kTcWfH3M5coSAxqD51Nd0nY+qlyslrd1+6vmUIInHjUSwlGb8iQ/ygMMatUzZMd
prp4pp0hy995w/j37aVcnzouFojdIAQ5D1zny6WMBYPS1Yt0x2K/eGXx4vbnr03w5eeF+LOdogQD
1AcTnw/MHzxeKu3Tcgheq3ZN2/VsQ9TUWsTQCoEtR1ZRNlV0ZDZTR1wvLU+fbcdLi2Emv30twQR/
g8CPggoUtV/JdmCWmk0dQKN3pbZolHVRzBiPa2OL7yMqFOQEoIOSH0hsqFHs6rTZESNv1rwaiF+S
0nnWy5xuE9Oqn1K9YG+3z2hyUTh80bcmqNylhx8ZpdakbdXs2s8+9ei321+/fitiSf9+XbJT6qCb
uR3VzS7R1h0mtFnttmUzxmpqBcgJCh8LZIL47+Utc5O0qihPmt2ImdTMozq5WzeiDgYKPjx1AFfg
B10K0EOcBzFw7qx+YfGLncyR9cuIf6FEwBsAxL8YJIg7LC2BoCc/CZ1QQ78UMZaJlVYLysseqHyO
HNFjnYXRM+Luwrfc3PDrIKe6T+mgZl7qJFru08itPqKgGn2zjqNFwoCucTBMu/Gqri43iZGUzyRl
7YooVbjJFWNcEaD70K1im74TmMomyofgkXZO13uGTrNFZI0YJU6UBoLMwiwWLpo/N0kWqrvS5d3R
YQz8Xh2BZ12DAaDAeE1z3PAu4evbN+j6dLEjMLHQgZgzfkUKpFaR1rGWVfuOb216cuZo/Oa+L3ls
VqLBX+vx/bx+Lsu3tplJXE9E0FiAaAoF5hymVTYXTRSOw9iX1R6g9xSgDnMsFjR60czAS5VnAl5e
k+xYni1u79sXde2lS4Wsv+hFBUmrmIYpJTeDxEETiVsDJdYrXqHlHvi0vCqgy2h8q4NHHoLt9r23
PoKSemq4cYE4UAKP0KMxfOP/R9p3LTmOK1F+ESPozStJmbIqqrravTDakgQIEvTm6/egZveOBDHE
VU3MzL0R0zFMwSUSmSfPcZuXwfybE2WXJSTg1ZPZv1z/fZd3A97FICdAGQR8VBfFTyDl0THVeubB
MvopTE2HH8CUEwfMK/RQs+I+cOaUhv2YsD0oWPQf181fLjvMo5iPRBZWBam+8zM9e5kyV6hoHPQ8
BBlVaFJlc7sFEfCIR79ol5bONEVRJknmyjzw1IgsUjxCcGclElnYW/iJop6loTICFlVp8/az3cZV
axmHVGlmH8xzReKbqUfAy9ZaDxYdsn2aVjo4xGkaWjG6gAGXWePZFAM532i4El3gulA+EUQy8kZr
psYANY1xMK3tzO+neTtl29vnEoQGoGpAhQnhkHRJzRm4p/LGNg4EgWkaolx+/fviv5eGAKyd6KxE
GwyyQdIQUmqihJWIc1jW0Ln3a68Ly2TTeKF5Ix/Au6tHiy8Sv/jfy+ixqU0gdwFWPRj2XW5H2rAy
FF28O6Sx2J6OVkQkafE6kf0NYW2ZcjxNDrVK2X06NckdbUvtENutBp3ith59VmbdU8ZQioAzUvdN
P9j3ZHJRbC4THY2sWrJN6ehsrdlrtzXRjGf0g9QbWs7pp7Fti0eWDsXv60uwtJdFshfzAswFjo10
XtTWUYamUoYDMWkX8k7NN0rT6GmAjs0yqCd1CnUPqUYXfAqvHUuA7ouddo0lb2Ezn/0K8Yg5CVkt
mjC9Uul4mNHm5m0T49FwN9dHumQC9WcDpScodUD5+twEtLBSEGbCBEQcjCnzG+U+UdbGcfnYEpv5
f0bkmiwnNIF0LYyokRfjwbx35oDxlYB1wYmeGZECYh3CNsNIYUTxfFL7IDW/PlNr35fcmz0NbaPT
Yjy4IFHIXox8zcDCuQcJCLQshToLUlzSLZDG7expg9oeNDyCnECfaf0VKfXmV2Zy4we0KOcmAARo
LaC83AHg+RcAAPQpg7pI7ugw5iFNs9boDuOgd4GXJAetdp5jII5WJnDF0PuZO9nN0wzxIRrr3UHR
Qo2HU74d17pTLqcQ1yOaVUWqSECMJNdsmWw0B5e2B4TePQ0KFqBnoDWjbi1IvgwYzg1JT4m6zxWv
dEDVklHd14utle7isQ1mnvo5Y76nf3bJyrWzNH2nY5NOqjLZHQNRZ3tgpK628whqONNA3+vEujXu
h8utDjYrIPzwCANUA5fpuVNQtTQzew1liNgs/Zl8YUl4/SxdOoRzA5JjY0k9znXedIehmFjI0BuD
lIKaRlPfTY80NtZaihaWC5UVFW1RANpA4VryDa6raJTSFgN6i980FrjTjgZmERjFrh5uayPDLYqE
jI0XOXo6UZGUr7xsrBHNOVQ/lO0jqUDyfvvcIeGD9itEWigqyMEiHygrHTyUD0PzSMjWc5Bj3E4/
ry/Qwg6AEfgEQZmBYESaMF3pUxQMUv2Q6mFl+KsdnWvfl5xpVvOhaWzxxpxea+0nJ7fnK0Va7N8B
SM607TVSMFPRDqj7qC9D3TZPmlO7BQ6rOzZ+0/TzU6FB/uz6vEkbG7RdggAOuDy8DkXbuHRIxxp5
0qobiwhapeTV9Ys/xdqNbQvfchJTvdsAcz2CXM8A55Xc6WdNWmZjfYoILBwk990RLLQDEhKBFweu
w1/qVNmkuXVs0QhaGXRnommvD3t80XlSW4v/6Z1U/1QpafqHp2Z7TIscaOvJzY07fHj0bQ4uFg4h
hMeuaWPfrooi5EVW+zbyAndxYQKxaRrzr6ayE7D2FaAgxwuJA5SXVKRBT1O65awEMtYK7HneFOWI
15xO7WLb2920S1UoKdd9otyNXGBsS50c4h61sO1EBvwLxMZjslNKZ94PiqMnfjOZdh1o4Hn+7LZm
/4A6my3ExN3kNecmieCuvDw0S7cLYt7ZkNLVbVDTt8aDUXTDr9Fj03ewonrPvdOZb6XDmh2NcWyU
yXSjkXnaq2t09X1cDGtFXWmXv68UGqRQFUH3jIrL/dyPEqcfc8Np8siausc/rNFWUMELuw3dJXiz
4k2H3KwsKmC1Lvp6celFCfx0Nn/X6FM23PfmWvwmXT1iHKgXC3pAUea5YEohYJip4zYronwafY8+
8toNuxulYv4xokEnFzJT6JQyJJeQakY8qLxmEUvv4ldnur9+MhfWQuj8ItWP96970W2J5PLcaJWS
R07yNqB9GIRNmw9YQAyNQhtS/hfvNo9zNVPSooiyKrC6z/YaQn1xBP9+X66ucpZNDMj/IoI8tbdx
7d1/+vmW5PITj8YWsnRF5DwYjd+S8PrnpdDsfXmhbPhevwVbn+y1milP6pTyPJrtLmh4d4c3ukqj
2sruVGVcyUUsTdWpMenguUNuMbAn5tGkPcDnG/rr9cEsHTy8l3G5i2AdMfv5wTYpG203wWDaZFPS
xu9I6TMtLLfXzSycOwvxF+TvdJQhUUOSzMQmKbyJsQgNUoGalrtscB4ada3wsmwGtJnofhDwBClq
hkpgQ6w4Y5FrKA9UZ35l1KlvqGvDkaIwsQWQWcbFhUlDbkN+4CTe3DBDTepoUgZf97qNPZDNlD3V
8bNNWj/uBz/Ob4vG/rEpdPhsEZCB8Od8ColZYNNpZR2lLworNnVZ3n7qBWPqP1WFSyhgipqv4Yxt
HfVWG/Tgv9H6D1hAclK80BFQgqvqfAjMIWiMLMsqMvhBxV1brGzmhZMJ6BlYPEzBw4bI8vz7WekZ
iI11Hll6yI7H8XM9hmTlQC4tPbAOAGajuoc2CWkMldlpOcljHuVsWzb8pecbU1V8ux+2utO7/o+Z
fmTWIBIFPSQcHeCEz0floEhSkRGjGhkPOvwTXT+bCy4GLaRQUAP/pLgepVmbGixVoRJs5jQPAGaa
1qZs0QCwG3hDoBR2QSqsKrhMLOibRk/UqdBsVK045KXvI3QA3hieEiGENIBcKwFuZDUmyNH3XZtu
De3u+hQteEk0+vxrQbrRW6fSajfpeTQnuZ84eohc3kbpf5auf93Q0lA8CBYif/H+YJHWOoVmIdpU
zCpKflTp3uMrbnjx8yJBL3CTaFuS/KOj9MAX2XYVNeXnqQp0Zy3zs2ZAOh1koLwDTVYVmWynqbt4
5VGy8HlkKyCGgIq0EMmVpsfsKmbalcKjJqv/Gk33CQWY26Mr5FzQxSmSyPAj0mZycz7rA7QRI6ML
uOOPa6pEC1vp7PvSVjK4WxlGge9PLvKUPP0yDdmusYZwSrr9zZvpzJQ0W8bYAFGcClO1rw6+9nb9
8xb8jvR6O/u8WKyTLFjZzXpZKzgUTr1XXD/mT3y43fU56BLEQxQxg0AgSCZqOios8Urk87M6gKj0
pmUQlLk+jsUVAbYBlMg6+s/lih4wmU1pAuIZxcTeJp17GKdsr7TVNk+0FazOwv4FFyPa0LGzUJKW
4UDa6KR2prs8IvRxBl//yitqcUVOPi+dPvu9qmvb+HxD7xx1A1gkhLJXfOHaGKQ4RLNZP6I+wqOC
bd18O3xk0/47hgu21kwZqpw4PLKLgJa+cqP0nwijkNgwAFVE7KaCcfR8S+lxy2laYkvhJagdNUVr
PrU0Ue9MY5hXLlYx3fIBQf0Qcu6iG/XCW5XN1I8GHrQRVIe0p7l10kCnQB+Izm5UhG17a+mt9z03
Mv3G3jExSnTfoBKMO/2d9+98lA2jBWFjVYC3kAV5u6/zfZKy4OaDI7Cr4Ig1hPTEe3rn1AE4RTc6
Md5Zbbuj9R823qv2XgXJ3XUzC9N4ZkbacC7VcvyGsoh49sM2srvc27kx2sm8DdOTbZeuNYsu2tMR
pQK9vgA2TRnkLnQFOYJeyf12NgMTOESF9WHdo+j8SyG3HyhsR1zJuPhRXJQzbRO6+Q27T+GmLT8H
P6IzfSCyBxAfNXnRlQV+AulOU2J3sI20KiMr3ibKn8G5/c48+750pxFu0rYYyzIC6s3Xxz/oNb++
BRZ8DrYyGJxRChFk/8Lxney0riV62akKiRwjqDFLa2HLguMUNLNIdQtIKKKL8+9nVNWUoplJRL0A
cHVFpBtX/NqaCWkNjK4wG0AFSNSwYet2QwSU/oEWxcpmWjKDQBVEKsgDXkKMMwiAqk7ZUfGe9+Cd
2x27ke3r3becmhDn52Qx0s7TRy8daJT3Mwi8E9PclKnr7WljqCvrvjYa6ehrSjrqCp9o5FlVhAam
Z3N40twVyMzC/Q+9IhV+Gg3M4PAQf34ynqp3vbnukcFpig0x9rPtq3UQ/7x9B58aka4dPuJZnHg6
jSbb+z0rzeTH2rC73YYDpgBAXJF0RJB/PhB9nLXC0kge6ZYPLVvW3/593CrI1BvvqRy5lFIr6ux5
ccYjpfmqjC2QL2tU4Avn/MyC5EjGOnVJohEeee0GNLm6snJjLeyns+9LM1TUBVh7NYzABTFiAVhf
f6yG39dXYdGGjlSXqJygK15a6YyxnrHELSM2+9M3DsrXla20bABUKUjEiwYSaRCZ10G9VpvKqLDb
p8mun2qv+so9dcVhid95Eb0IRpb/a0as1cmxoD2woQAhlFFX/fS8txllGfAnh7nxO0u/XZ+yxWUX
uQGR+sdf0rIXuBVLVZsRKGVtAFCUrzev1y0sDubEgjRncWmpVdOoeEgU7h7c0oFmH5qEB0yDyPAa
He7iAgkadkBe0LUiN7vOuGQyJ+Zl1HdIEOhuYvipXt5VxhoQfHlU/xqS7pQMVNLcqroy4po6BXmG
vN1QtbafgVA71JSYHdk8sJWmkuXRoS6MTAtSCbLOARScqj6xsS+GAfnVXYeepW4lnlgzId0wWVVq
XGlhAnBC375PPhFu+9c3xKIJoWkmsMFISYk/P9nd1mj3RlsrZUSsY9H/8arnjG+um1i4V5CJ/teE
dK9w9GSg+wNxXVnOAbWirFV92/5t8LUmkyVDApEG2AvUrS6gaV2Z5tQx4yJSior63gDJOdeODDZq
Pl29ZJYmDqES0oTo88IjStpzRqGouTk5RaSX2iZLsw0BKLqhbnB98tbMSC4BoIpBS/G4iBT9NykH
36h+Wfr36zYW5+1kKJJTYHM5VbXpFtHo6Xtv/JP1lZ9bSdiY+cpuW7Mk+dIMfo30JUbT0Vez/mxN
qGLr5Qbo7BVDS54UaG7wM7uQ5LnodVDRFgkwaVJGemE9KAZkQtJ05XAumQBgA8gA/LWQjk7siSQQ
0oti5ZVPv6tp7WiuGZAmq9YGaA30FlABY8hrP1mbo6WtdToA8eenR3+yUUrR8H288XxV31YduHEB
77++uRatgDQRoRjedRf8UD1gL6AUH1HxAsm3Yh7qFqTPrvGB9UYyCUhleGJUB6SxNHGWgaGZMizG
MbMgdbzy/aWNi25u9M2gbic85flcGWxoIGRps0idd23OAZ+B3Fa++337XIm2LJGSwTNYTouVqGZD
oxjvx7lDb4Yah5QUTwn9dN3Ku46WHNFg3wK8DxIPJJGl814aDnqp7byMRmLND2CcnAOiQD1WHTVl
p3h6+Wh1IGRrdQJo5+BVG5TLBh+Fts7XKnsC1opzv6V261uEZI8xpNY+sGmA1EUrn3jAXWiO9Vyr
4qr3kLZpHqkO1Wz7azX+uT4NSxvz1IZ+vqR2x1VFU5UiUvVIqQ61hSTbWp1BvMsuZvpkHNJMz95U
JMyDG2o8fu/ow9Ex5rdSN+4rwkMvbx7yLHk0kQT9b0Mzz4fGNL3PBxfTV39lznPNwr76iAV0y+AN
hNI/upHPLYAMeXa0CtnDDpRoZPib9j+LqV85dIsrdGJEGsagtAWHnn0ZUQ7pYSVDt9E9gNrBByYL
QRyKmaI5Tq4nO+hzRirXxhqVD+kw72Yd+Du8Wa5bEaGavBMQY4mWFGQKkcM/nzAIWpVKg4xExI2/
nvEyZ5/icse82m9t02eraktiaq6ZE/7sxLcTHQffhhpWNI6fh/7Z+H19NEsrA4/ugTISeToUy88/
n3f5qKixgajRNh4g6LMdvPiFzuZKmWvRjCv4PS0XbMsyZt+JK+Rx+rmIyrSNKq48VJ7y6PBx5dm1
9HwQ7bzvEL/LXBFHm5OmzLSM4MdYu/WggJTuDB4Ma2wKC+NBag3LD0gREixygbYGO0CsGA6NaPsr
J5tK21JnZWUW9pko3wAoiU4Z/C1dVF5JFHRAKDSy+d8h3oNJOvBAI9jTbKt5h2pa8QML9+KZOemF
At0oCHJNSR5V/dtslQGbbfDrT37uHW/ecYKLRiiCeuANkB2OUqGFf2YejfrsbSTbOqv8GEyF140s
jsYEDEjE9NAMkQ6pwVg6O3WKxFHyFVy2O2rvSdOGWrlWz1vaCHingBoMLf6AGkierauroi87bART
+eLYs6+5X9tqJapftAHeABV1HpBKyrd8ots8mVMsTaH7sxIa6UEd/tw+X+JtbzsArSIdLd0CM9C2
tG7NPFIGIK9ZZOjDVqXc//+QERIeRXJo6IxFGgl4I/AAyqp/Cmn7ue7qPIo7Pj47aou2QQeafEGL
qsxfNUYTRTLaj9msq2HrEH7n5lb5OW1cL0wmgXnV7R8uLdj3ytKqLVFr0M7Yemxv3SRLnuKRmXeE
KfnDZKtJSJpOBw2RTvZdA/iiglqln4EKPoxroFqGrEj/IJmhPDbI4QSe2Rj3LAbTo4/KbX3vqYX3
bNGa9T5jCmSfUERhTwPiMB+aklMQJ423b01SB0SdWl8HL91b5ent54RZ5FcCtcs9obN714Gie+N2
eb/TS/YjxRJsEIxl20wvp23l6sV+8gqAyJy48Xns2VtqDPp9YgygD541e1tmrfKgm7ayu77olx7G
BZODoKVAalWQB5z7/qQCnSUbCqS99TlU2Wer+unOW622/QQRoafcfcCcgxoxssZQRpRBjE1b263V
pkjkF178yda7OTBI5lX+zBozRIPwDKZZhx3BL72WEL88QRjpiWnplvNYXGgxIzCdjnsWg8TANqAn
Ap6DtUaay+sallz0ssPnaLjwxC85ua6TfKK0IQmNrPJbATD7DMbA69O4MBa8VSFDBig1JlL2n8Po
GlCs9LIo09Gb3YeiDdZcy/QsDOPMiOTWElFeIwRG2A/TRY85gtwPjELwY+NWwWhkB61OpZpzsDpF
rkl2SU1f+JQ/6Um3cqstThYgEO/wvEtORWvsMqW1OxJpRPuCevguK4sHdcxWTtLidJ2YkS5PAgGm
GcQ0JKozEo3G9KVwmuP1CVsy4SADL1hhIUwpK+8Ae9w1Wa5jRT7rzZuSvX7g8zrIPcAkgoe8XPl2
9b61ywqfjxUa2HudrimegWf/wvHj7ItNixo0+pAd6Y6p53ru7GnMolHhUBFoD3GzVRPiV5MxBPH4
vaxenfZlHh9GN0FDyJtjP1XTm5J8hQBEbXyatbfMKDe9cTfbx4xtmuQZ+kOAdA5B5kzbUT0Q5z4u
UZ3otzTdOd7OqHaxyTZQgfCN7jWffie0ueflVzz5t0n6XTH2sRm05hbKGboegG2E029q/ndW73NQ
LvZFaJffpyHfpOgTUsw/U0rQuvALJBj+3LR41WszCJdfUvWrAlC2olA/yTI/Kx+AnE1t4uf9kdPM
H+e/jjMEJP5uDb+0wtjOarY1KoX5ttHvvcYNWIdOLs/1CQO2m4FtTc13mvbFbMyg815K+85O74r+
S16ZIRRs79DS6g+ZG47Wpmu+EvvgdE+QF9vPMwurtvdnY7zvHd8h7b0x7bXpUyJ4NtHbX9ebYeoD
uzzOoMsbpq8xfWQ9+kQAcDDR4N6Mm8z4UeTZJhn1zayUoavFvlrOu6pWtmqXqGgj+Zn1tl+bfe1n
ZrxxXSjyjd8cE/+X0g3tXPRtAS5MPqGZ1CqPObo9TbcOm3nbuprfGfOm528o6vuqwkNScHflwC8e
E4gUolJsolAhx0q07zvUecwsGir0kVXGQ12hTeX6Wbl8ZQigE+ogIq1xmZ2ehlqrJgXOMTc+23Ya
5qq5G6BaTOKwj9n+urElD4Y3AJAvOhqLLvgHjFFlQCowErWWc2BW/exBYNqj5Z/rZi7HJMJxtGWB
Kd0V5CXn91aus6LxqKjmTp9IH7SJX1CyMm9LQTlWBiU+F/026JA6t9GgXzvP0ha3cLUDwPgZZOWc
3OyJYQADQGUMMjJg9Tu3Uc65Y1Q5bDDebJ7Vot5cn6eF/YW6OurRQjxWBMvn3wfSVAHsAfF+pTe2
bxP7G+mdL7fbwM4VgB08yw1Xuk0syPdmPac0indxB+jGShz23sx7HoGDlsiAoB7uRVDIyOtQltpc
5RoQFazLSr9Jmwz4EzUJypo/zEN7n5TjQxqj70zxuBeAFXHlByxs6feGJYFVA/JfprpUaVGrzMFe
A6QwGjOyV3ut8Vm1ViJdim9FY9T/s6OfrxVibJdOuYG16t2w1NrQnu/o3G55fXRrsCX1n66v2+K4
UEYChhRsKhd1xKGrHRO5SMxrH29rFJCaNAuUfF4pVyyaQbnKBYUGsBEy9kmjtde6KFpGVB0Dnjzq
2iP+3cpZXdrnCDIdoVmJ4chFsT5ViqwdDBLNW89Gru4DYzB1APpQSYCEuNzFbFhdQ1VjBHaoqb9r
BD1fGTh7zLj/cX1JLl0OwnEgI9EZB/EAHNrzLTCAw4564LKJYmseHubeJpvESMZAhdjEFlxIPLpu
b2lthICNUJHDsOTgnPZT7HkDHhqmvqMuAPUbe95+wARQfCjAIMd50axld5VNSqekQHxQ3NJ1w8I2
UZW91RU3UmkDF4WLDhOInAPKYpeV0XicupYbuExz5dja/FdZuD+yzvx284iQSRW5ADy4UPKVfKrb
ZACxZG4WoY/CUUOnfB7WqKIX1uXMhNjuJ88ySNUZlcpxZfeDVoaWNz/rtPxqVentnSGYspOxSBuu
HusErbYOXmd0rxvP1u1g4vPviw1/MhANFQFj1PF9kqm7ymLP2PY3t2UB5KOiQgYEGVrcPCkUaCx0
81aQaYjQk8XqkKwckctIQ6haIP+HfjYAeWVwemI0eBSarvKiQCnSfuiHV137rI4PjnH7QYF/QdrM
QILjshxAJrWvipqm0WiT7ZSOd1WqhmY3bq7v3gVPCTNIBgsI/GWq0apoC2a5LI3ST9AhyH7+t69L
6517U2bjWZECPxaUxeMqLfBSMHD286WAqebo/rQaGKjosM8NZaMQpJ3y8ZCrcxqM2fRG1ezFHvpX
zt2VwckiNsLBAHgHpRWBhV3gN2lyvaFtlURpSSKrf+Htz0LpPms8P7ZGtgWj+K4AGZGhke2ceE9a
syZjs7B4pz/gfXZOjtOgzUaVFfgBXtxFahm/qb258iJZcD1IP6D+KTokwO4srWBim9Uw1HoSqd7j
qDwxdKV5K0dq2YQDon3BFQQJs3OnkLp25eSGnUSZtW3Y/WzcK/HKLl/aJ+iaw92GyFEFeYMEKLYz
i3bowUpQ/e/4Y9VZ/G6ctH7fgXXpqE0qlF/dBGiT1pu2/eANj6Bkv72MiO2CO+m9/UBUXs7HOfBS
r9XRSqNWe8nZV1P54bmfr5+35XFCswTUUrhbL8COJVN7ZPCKDFWq9jGvwHaQ56Eax280ju+6onzu
ivrNoHrnp22c3h51oVqBt6voh8V9KB1GJJAJNaibRm6fBeOXOVtTrVjcKScGpKeFUk+zOcVOGvEZ
QeNjxlEtXyn1LR4pNEWCbw5QzovMXqcOsaY2HJmkudoMrYbA/tP1NVocxLsMHAzAkhQv2B10YGnc
Z5GVWWM4jhkoMZoU2FSnDv6bJelgdXqjeayBJaO6I73um8BTacqv60YWnikgVIVWGF6twHLIaXiP
u+j2rFkWqUbVjH42IbnX27b9hHw5iDe4Nh08NdFDtDI7K/tN+B7pJYgLHowoyFQjnJRhKsjMKlNq
T1lkDuWXoYq/JZP5jArd/djYK9ticdFOTEk7Lx6BtC4aZP+UbK5CT6mKfdXMQ+CqZG2TSxEGeh3x
tv1XB1126qSE6jUmkByTYgNJ+lKP3Czo401eZ7fN34UlySGRGOThqe2Ro6eBlWGb94gzoHywMnXS
ibqwop+7PVzRlVv0LjmCaBWSfOUahYi0C/75vpDLgl6OUJyRAj6quoOigkDmGKMio/nYgwW7Q/Lu
+jZfHAWKpBAuA48ILvzzUQDiVyI3bGFVCHhsks8GkqW3W0DojcgS3a4uDJ1bMDXcUJPFC2BzAi3b
9t7m+veX9tXp96URFDVu91lriuPsvVlTG2bgzkmgAaaSrz1dwSSLOT85mWJNkIlzkMFC0s8F/ej5
WDhDAO64SXm0Uj74k9X91fuq9ZlqH1po2Crz4CtmtYMK5P76IBeWCa89KEACZSfESCTDWW5S1yZO
cdTjTe1s3bUHkuQH3geGzNk7KQMU4HTp+8DfdxXeLeyInPJzS7Qf1GvvAJu5/cwgzwi6J2QZUCuT
35Q6a1Qo9zTsqKe/fljk5+2TdPp16V7I5rqex7hmx1QH6f5xraNzaQ1OPy9tZGNE0ao28Hlv/uJt
7Pzt+q9fWgLE3IhvQCwKBIv064fMmVFJb8jR6lDl+KRYn/jn6xaWBnBqQRrAzN1UbyphwdwwczN8
uf55sUfkw3H6eWkPoRu/n6ymJkeb3bf9k22RsC5tVGQ2H7CDPD8SEwAOYRudH8K6nV0L1VzYAV0c
rbaFN2xzMDhRkDRft7S4JMgZAoPlGigdS4Ff00OGZzQycqxY6puTeV8x1+cT2143s7QuONu6kFYA
6bM8IDJRZo1zSo412aKyo39gvjwURZAqQvrzwsWPYzG5dZNjvvjzXAMv4T40QFV3K5O1NArcUniG
6O8ZUOnWbRpu1mkJM1MxIzVZbihd0wS6XA+85U0AYfCgd5A9lHZYb9YeRdMmOeq03ukFkJ5tUKDw
d+tynFuRVh2dTmgynRCoAFYd5MYnE0rN/83CRdQVK42J/MdRMcHM7qH2tyaVujZTUvBgN01hF4lD
jka9T/ndXD6oa1iBy/XGNKFPVjBHIyMlE1hoUzI3ZYXFsFOw6VkZKDy/Xp+mxUGcWNDPD/qYeBCA
UmEBksBu/6R64Ne/+4gJUXPB4UPHoTRPMzGtSh0xT4pOg5pVvlsCeL5KS/yOPDz3jWKy/mdHfqfr
6J6CLC9C0vYr6XyThkW1G9utux2coPmS5uAMXdljl6HKuUXpOFp6P0NbBxYzyAjMQCuhnFTd9ezR
NZptPpQ+bV+vz+Wl/z+3KC2XMQ5zO4yw2Fdh3IUA96EMbXYrznJpUwiSSg+5G4GTkk5nn2VsZFTB
JTa+tum3MX4Gadn1gSztbLyT8SwCnBiAIemCUcy67NJMyY+Kkfpa/HJr+ymiLVOwjOBOAXe9qBmc
b+w5Rg3MJBU7Kvw+9pTQLbrd9SGIWZD3m2idw3WCvkqUvs4tjM6kz1Zq58euDXMzD1zyyNv7mWTQ
GAyvm1qYLRBhAaUOQkWExp6UgmIMrBM2H5JjopUbI31w5ht59sR0nVmQBgPJ5ylvFVgon2tjw52V
HbUwADQy45kvhBaAHxc77iTbqJCKTLxX02PR3JUBv5HHRPx6AUVFCQX5c1y/0ucLE/T3appzdAD/
yLdK+/P69C+ch7PPS3di3ILbp+H4PM2CmHgBsYfQXivUXB5tFJo8YMTxShR1AOnQGZ7Xx27Tl68q
wC4FmKgL6BGQfavf/D44tyNdjOZIOXoZYcepXwfuT2s905dLDWJ9ofqE4BEi4RfobZvlrNNp9tr+
su2HuT1eX4uFacJGBYYahwFUQnLOqIOwlNpnlncsifsNMO0teVHSemcb1bfrhi4XHSlQPKXRyYwd
e1GbSyqog2Ssi4+N8lJ022SGNGVw3cTCVCEDhVozug+Ap5HHopeGN/JUSV6TccN/ljfqtuBUgG78
5PPSZWEWZlXqQM6/KtUX9ydvVwiQLv0fKj8AGv0jyoNM//mZLuqm0GsoI7165M0wXlP21ctf7SyM
b3ceYIxCmxPKcuJsmNI4LNJYzmC17JUDOmbZiu84m5sXAuojeBfiwoB6hiUd8N40MrtD9+jrocwV
f4TS7X/7vnS2udebSs7j4tWcN+awL4aVpVjYSGe/XzrTjVUOpid+vz7u6bhdI3deOAogUMO1g9q+
0ASWIjhr5I2b52X+ivKGz+3vFqHBALjezZN0akUmbmmKsagZCmCvkEoof9lf/tvXpd1KzcYtmV3k
r1ATmsdNY9594PuoDqHTDxCpCzqwvhqwvl6Wv87o8SLhtEabs7gGJ9+XltjQ4pbmVpq/Ouam7rcz
tCroyi5dMyEt8zgrQ5t5JH/VTTQQhZm709aEARe8NxpP/zdLMiMY6fOxdHKMgrpO/xtc18An52QE
RWnebmndKdvrqyJm5TxGc6ESB7gIikpAvMhhpsWtjreA973mpeoXSR9UUONqLOrr6W623cDKf1w3
eHkS3+vuqBIKciM81c+dItUBto8RK7zWyg/dpr6bf/1vBsQPOImkui7NDZ1X2Gd1ZFd31bAyY2sD
EJvk5PuWNSblNOKsx/N+Lu4SZ3f9919usvMJklxtmZAKncGYoISF3Ah77znvwusmFoYAJy6CBCGR
jmzu+RCK2BqMSXWtI1L6ReGXa1xpi99HxUBwIOONJOM4nDQpWcIS+6jXz3xv5yvO/PKMgBj438/L
wf7MeW0WVLGOQCU+Q2b2zzxM35DJ2Ln9Gv31wmJABhSJt3dycDTSn8+U23Tl1CqadXSACSurYIi/
2cPtxQlEOCdGpOXIGGG6G8OIC47+fgqGZq3stTBjCA8M3RCE9uiglxxXXuXdqHXxdMzD9CdPt30R
TGsCFwuLDtI1xDp4DosnqxSEsIzmXmP16pHyl6HbqLc/8QSp27/flxxHhQYgPVfw/dQ48vZFN1ac
u5iDc08IRhG8vYDcBdUxaADOl9oi4lmZ2/2x1FmyzzS6GbP6Oa75H1wqf6uxvu/MNr330tfrh/Fi
bQS5MujI4X8BBLmQckq1XplmCBQe0e7mlyCKBom36nxO+t8fsANmA+SXQK18Mb7a6EbFVYvuKPqq
mj5kVchN7kfXrVwcGIwCfLWQTIcaAAiWJe8Yj51TMVJ2R1rseh6mTmis9duL43C2UDCBfkpIEgpc
FQBp5wuV6lqXamPVHGcLXKyHTgFSOevCKilqv2yaFXd8sa2FNZS9oLYGbDey8OfWSO/mtjtAbyOP
d6zdf74+XQtfR0cNcDPvmHFkYs6/7jacE2Vi03G6R4U4qTb/6fMyOZPS932Tz/j84D5qu46sOOKV
Xy9TkJMiNuy6x+dbZZtsLHP7kV+Pcj1oRVB0lNWxc3SBxcB6TMf+USv3/c1p1/9D2nXtSK4ryS8S
IG9eJZVrW+rpHtMvwlhRjvKG+voN9mJ3qlhCETXnDnBxgAaURTJJJjMjI6AspIOq9P8+LwS8hW7H
Y+zg8yxHs8qjmT2mMgq2lQlCpgLAJA5d5YfX+fLaSsrSrGrUl7SL/fKOebKDfWW7wYAFzC/wvtgP
wqHYV6BKnxhRXyikQBPF8OeyCUYpRnZtHLCC0J3npiAudD4Oy0M+BDtbfSntsJ5DVwY2WRvG6fe5
/ZOYah5VryYzvt+pzxBpo9V2SffXnUn78Ebh3ED/CiJO7DegTF1+EJ8YqbLMTUlsLC8Jq+an1mPa
JobyjK967AdD7gpovPfOUn4bE5rAsJ4ER3EXKZn7U881y8flM/3SgRa+A5Yf3WF15gzHFLQ6gT45
WaB26mNspQ9GXy8bUlfKZi5T755UlATqjLbS2HaRdNcycpgY/bO4ZRf2TZ3var2lTwT9AL/wevdm
PzfVSdmiiah6TjuTQb7XGbcj0ekOOU7UgmhalX4228auGxvzt2nk3WcQ8PwCTnL2tQl9kwXIjJy7
0gL7CGDTk2syhnp9Q5kPaE2/jzuVbTKWKBFSBsZWY+608UqHhM2ioI/NhqLdF2Tz+j9mz7QwLb3h
a94PfRcWU7mZ9CTQTdbvGJ10AiUAy36qk0nxx0kpXyhrnK8dkOF+66rVa5E2aKyPC2cz2Vbt6/Xo
Bui876K6YsuvxDTG+wrcmmFeLkPgphpApege2zZVhuY7dWo+lWBIDNoCnXtuqY3brDR5G5yu/TTA
YLPXGlK+zqAYA913YsXB1Nbv6eKU20lhu5lqReixLvvSJm0Rjk2XPpcFQUO1my4HyD13wZCR+tEr
tPLz6C7qZpmbIUh7Pfa9qvQ2Y0ES316M7wXR9lOrTIFRGZCHLrM6GI38BR2qqd8mUxI0Vpf7y2h9
BZX7l3LRNLz9waI7s6rw2QD6Y52SvTpXnw17lACyLzcOYhUN2sCQV+KKJsLGbJfC7OsxNV8Mk/g0
3prpJrZ/Xt85l5v/3Ia4OaehAZMQbGhp6D2R5uZTHp/n+T3kl8DmKUL2XKM2qmp2jBd7Vu66oGpk
eJnV32+BTpfL1F+KJ6O82dIeWNuXBOGOq78MMok/fnCcHywYwYkB4WAZzVlJtNkyEZD8LsB61UIW
rcmp38uycJeRDwwhbawDCwAOLLFlxWhIPedJa77k+d0074z4jbGvzvjiVZJH+ppbofMGYCx+6F9A
ZOyx0KeJZeZLhbodae+y3vCz9u26X12kHjhMFwlkQKNQg0Im9vw8VnpdS5N+Nl50sDFg2/o4lRvz
oA1vFXmydYm1NS/gMgp4kGpAhorIv65Sp14dJu3FaF5n5Siji9VXv4/vIu+OG+aiJKgxw2sWe9Re
KnDdF9DbYn/yZtqhjBfE4M3Qdp77K+83wIZlzcOEljqlczZLk+GSuZ+Mwm/sdrPQF40+Tf2TZfs6
O5rObWwhuLi5VND//cYLRYylG1wj8TAHaXZsAIotA2eUxP9r02BiQdHFh0jhQoW+sOeszIBpf1G1
vcruFwm+Q1vzTEQ62G9QJr7EYE9J2w8EHD8vlan6DhhHqV4EfdOFOitCh8SbtH4oanerpb/j1AuS
6r2ie0d9ZLqM5vBypKBWA4UrBDfxNLholQSji2t3eEdGUJMJ/NyVAYwvT5Xz73P7J+FKrY1p1mX4
Pmv+TIazMXV4T3Fw+zG4vg9lAxH2YQGuD7OeYMhAqXzUgzyV8WKtDgXzBGgngDMXECbFjmenZo4V
ga7uW9awT31dH7TJPWbGjZ09cHH0xmIP4oREGzYOsPNZS021NoeR2hDFQlG+mY+DxRa/iPXt7ZN2
akfIdoDlqfeQ8bejQfliYPuyRdZKvrYsSJVzESQOaBNf0rk3TWacxlbUOKPv9b1/o2zCx1RB3BsA
BpwIKHkKsQMlWVksuG0iYs6+ihO+jqcN9s3tE4WKLVIrH/p9IqhTUWa25OjHjqC7HaiQuPD8fzGA
K8QGhRcHKp+veJcUqDbPixVlc36fZ91rbssyDhepITgVUo7/b0JwKkcfXSB8VbDaujHYr3BsltpG
y0GXWGzAKhAwFb3SVKaKvOIADn+f4mZEa9DF287DU8HSRluNQDqUKL6nSVz48ihFlubk+8IBQ3D3
2s2M7ytDYEClPg/SL9eXZmXfn1kQThYnzT3c8LAwtVvN/ZYCE/0z0yRw6LVp4l0xuBOAAEM+6Hz9
xxh02pAYUCPHeS7AfyWZpdXPm3j4etiMoKgTsk1KYjdkMEYVrVmuP5qHHmjS67N0GQehT+XEgpAD
iifQP6sQ0cQ+/D25WyX+UbAqcOxjrj8U042NUnzXn1oTt0sBZqrOqmc1GszqqUmMH+3i3LFkCq8P
6jJUPTcjrIo30pF0KgZF47e0e1HTR90jALZ10LmRmFrZnfyoRzCJkgY6uQVTDhC/lTnmMOUdSgph
7S+LXobTPO7S5KXv3S3tJHHU6uDQjsMbIiw4Hvf7k6vZzKelcZRSjRavDJ38OSdvcfOK/eprt8dT
mEceZKC6D65YUYHPKV1aq3avRlr76NV9ULNYcv2vbdJTC4L7MZPpg953cIiEBEPCvmR2HBax5U9a
8v26U6ydOACd2aD4QaOve5Fi183MTppUixx3j64lcIN7r//NgnDiWHFsasilaFHvAAtK910c1kwy
irUT4XQUwupT6i20XGAjN32HhWUnOdBWZwlveuS4kaW6eKkkDKkwJE20aDG/m8WDVwTeKEmGrQ4B
8h9gEkH1F3wE5w5cJlPlQYpai+pi9Me9i7TK9XWQGRCcChKLuVX2nRZN1pdh28s24OUUIWMAEgVo
kuLkvAgodb1OGjWPF7Q9bdLpAM2Bprw5s8Ib0CE5DPFLIOJFlBaxKDG1ZlkAXd0h5zXme/QSXp+k
y52HGriqI3UL+kbcLoKzJqBvro3cWtAKYQdau82VJ0uP6HwzlpxX9k/sCA7b4oZc8txeXrQ2tH+B
0en6MC7XWgXZDfghEd+jpi8SnqZVhn4tpXVeUB9ditAu/+P39XNnbWa3R3a4c17ycgPmSH8uZCI/
l8horoFoAyEEmYcPJPm5ibknOsntLH5pTAijQ9VJn35MZdWF5ogmK7831N4vCl25WxaE+q71abDJ
m87c1+sz+bHvzjNJ6Kz6uy91IZY1CxucVEOD46uj9w2q87U1/ciI+5LH9A4X3d52G6iz0108919o
Y+61ONuNGftRj05IsjkkRhP2XRoWeS3pVb9cZd70BXo5JBpxYIg1fTYtaWvVnhaNZOMmIXpRro9d
8n0xLkno0rA4t7Uo1XZZekB69h++D+ARWmiQ/7+otKE2UiRjrOP3229u//p2/euXBxJmx4UL4X84
k0TOQnvxCtbSRI88tAMnzuwPE9lM0xheN7MWKpqAl4FTAgRJppjE0ofOMpJOVSOTZQfHKzfQQDqo
/RQ2FDRJbG6+g8tTsjCXpxSGdmJTCK+6xGnapIDNBASpindY6L1uoNcZ/HXXB7c6hyeGhH1ekKlw
nX5Ro9FMfMt6TyoQ1lWShZKNRnj0euNoWI0CI9NMHlPsElYjhwThEDdzJIv1URW72M0nA+IufxIm
lvngxGxkKk97hIsW0Yn4ZY0KP6ISUGx5EKQtAYun7ddq/sy6fRu/XJ/RtcFaaFZCOR6lcshknP+A
XqULlPAMvF0svxyePVQpkgBPjOtW1pzSAl0XiqlAT0CI49yKWXUWymAY5kQe8wzaD4/K+Gqzt1nr
NmoneVJ+cACLk3pqTYgsssaI53mCNRBwB81cBCpIaUvyPWeJX1UMZFEstBjZxq2FZqDaNxzo1ud4
dqQ/G2vcVylACXoVprWFKs27wyZfHdlmnotQc7nkQ7azywlcypgx+1nX8TELnL7J12ycwjYG8dlg
+oT+Up0FTYVNUFrvRpGHtawleu1RczJM8SZA1dC1FT5Mzfzleb+N+JA7eLIlKJP1fm0mh0VWXFjb
fqcWhX1OXD1N4wb7HOW9sG3yndeYO63pX697y6pP/vUWXdjlPcDKdpFjA/ZsS6djPYVVszdkMrer
N+npaIR9bjTDXKsqnu1Lmr5l2rz1aL6tWndrz8ue5tOzRYttX9AjpIQehgKcoVm5zZJ236Nfn9jT
boDIFPREWzjQLAnwRW6bjzc4KLPQk4HdgpYGPkcnB8OU1l6XeXzHFHdVtfeogRrym2YehvaBtZmv
TA9V2d6RhgSTJ+On56fOxQY6Mc4ftyfG3XxIbTiWGrXdJr/LlM319V17G3Npk48MPRJMghvZBi2V
rsPYQJfaEdTQe+0w9+/G/J0QGbxl5eQB6hpXGt6UkHUQ5zHPR69TvEyN0niTV1v1Tz3vmLG1tNdE
hvpcM+XwzlgwsKg4r4VDDqJTIMsgePL3FjkYdv5M3fSFGdV7Hrc7dOduZ4VJztWVDYmEBkaGjA2n
/xBnsp5IG5cE92Gys7PQIoGRSxZrxRfOTAibEcnU0RpMjIpzu2vNF0AE/evuIBuEsA8BAZ5Lo8QS
oXADncZPM4hspQVY2TD4309cuqDKNOkMRuL8U9fdpfW/DAJQVrgztq0j4pySYcjtVkGGiZPFk/00
dMEs7cdbmykXIocg9QQ3AYD+54OwQefepZ6xRINjv+dTEQLr+LuxlJfbF8TVkLlCkQTVQDHrDxTK
DKEmZ4EW3EMDuRXKXqteUqVbOePxOv9rQ1gPKLNhkHworlP7SgXSX3Adaw95KnHf1Sk7sSNMWUEn
mnm5uUSKuSFd4JU7yLRdn66V4wwFGOiGQFxa5bXw81WZUZipetNbokQ7sPnObsPx82TdnGtANgPY
U9QvOIzjItfQ9jZxRnWJmLZr211Ld7WshLEWjCIi4tSjOuoY6BY6H0ieOwg9XcaiqtbeoXPlMwBl
0J17BK/4bhz6nVk3mw4N+ZZdHBwAcJp+DHUIRl2fz5Wtip8B9ALytBqytcJ8qt6ouGZjsMgOsiIP
zKUKrhtY8b0zA4LvGUNStqR0WGRa97X5oytUH1epcqP8LL/CPeAH0euDDloAMoTpjKGnOaJCx6Kl
D1CeyyXTtJKRwPc5lzBYXsCdJvZq56UWaxVJlshJ1OfGKIPKuS+yJWg0e8O0Jzsu/NY6qs7PWib9
INKcfQwN/cZYI6wPh2ecewqtKZj3ltyISoCewrhpNq3lQAasR1dIntS/u875NbVDaFvIiOUmkfC/
ri0gep4B1QEmBLe64CFDrOdIHqpG1NkgBv/p1ATJva0hOaJW9jUqeih7gigCdVyRTm0E9HNpcs2I
suKh7NuwZSnYjf7QygumRBLvrY4IpHF4CoLI6wJ9rxelbjAw5EXu9LzE3+3hudAUkELJuu3X7AAm
C4wQUC4rKY5WN0lRzLCTdRvTuusqkNtDpUfWBrW2h0/siKjiDlgKZ0RDXTS5Tw40evCWvb6HZQaE
yAf1MIC2DBhQ8ztHhaSoZHetLb4NjhCOuoaLi4ufTpAAayrVjIq6mA+ovpcPhKp0Vyr6HBa1Um/K
JZXp0vNtI8TdnOMMhwVXA0IF5HxblRaktIgyWVHVPzT6vqEPWn97jg4mcLFzyAA6+vm8nsRBda6o
RMlqK1oy9hVksF8WQ9v/w9KcmBAOhylPyNKrMJGa3UZzpxBCJv/NAvfyk0GUqdunkEi2oiJ7nTez
/un651cCefSRoANbR+378u2VagtJaa2Zkc01ve/N9A6qOll+76qBFMKzuuQntrgfngyFdYCzov/K
jOig+4UeuHU4IG9wfUCrm+XEiOBXw9CyrPsw0ge/1dsR7ChPoDHGslWD33nCECC52c16QrDX0/4O
UIUwnZV/8doTE8IAnElXqdKkJgTgKve+zef0cUpyTRIXrO15BzU1ro+DW1UVrpW5MjO3dSisjKXv
Ap7rJr+0Fm0qQ5gos8TY2pqguAb2XJR1TMcRDjCH1TMI8msTmpP7Otv/wx7EtYVTHo83DXiqc7fK
DbsoSy3B8Vj4yvdSxvm35rWnnxc2IK0gxZLy9RjNjZUHffvgmpLGkZXsFuLQvyMQvMpNyngaS4wg
oTs0E1QUhYs9VTZowq/8WQawkA1IcDAFlHJJ3cKaUbsBs58mILSdand9G676F2CPDscEcLKu80UB
n53ZUyMzIeNdBozVQWL9mJvPPddKYF+v21q76FFxAzoX2YEVCVl4sqfW8GX0tvh5/tkeldChr/38
D/fwqR1h4mJPt4pGhx0tToy7WW9K6Kzhdrw+mtXNAnYH6BmiIo1tcz5zlddNdT7nJmQsjy7ZpIMk
/Fr/PtRKgXJAE5EIEKrymdOSLWZkkV1dQDJc8vvX3AsUmR6uXO7S4nYELKVxi7rWI2PaDhT6PX5e
SB6Iawt+akLYkiiNTAXaofSIjIG1hLN+V5Egd//hJgGZB5SkUO8GKpsP9OS6GpbEbW1d1yPwbrd+
NixzoOdEl1hZHQseTKAEQgyGV8a5FTexqspJUz3SPTTueYUX5k3f+uD53yju7d17ADgAiozWTZCh
XFBrTXGi2JWGupxVBuTLKHumrY7FgFCJCTQLkALCOaa3rbcwaC1EDkviz045G5u2Al+vbzFTCTxr
sv7h6EemADlI0CpxmvzzyZugvKSZRqcDGwKN1CfrX54Q+C4gOh7vFbb4XjpxAWZZSQYsnR5Bq6oh
IJ36DfSoPy4391UjlOAYXbyHQIB+AZ5WGtvt4t4G2kFZAnWxw841A8dj4fWjZe1QRvoUeXbw7KBP
RhiONQ4JcrNY/ol6O2dk70Ncf9cnvfN1LXb9Uq9laCqZRWGBeqgbZOUAi4P1jbhvRbmNiy0d3wxP
cgesnWp4Uho8/cDjWTHE0EatVy0FEB40CzjTO4klYdmab58a0M9dATwQhbmMMOC0h9Tb1MvB7A6a
TB5vLRI4tSKcBhrt3KysMF8A6y/zNrkH3GJydmnsG3/iWOIOq8bg1tBgQYkemdzzIdW1oveGgu2a
jllxMJO6f83UzsE7oNQOaYN2Tbg6h3TlTqb6MVDrkh/AL0zxDYiIEAABA1VZUOmc/wBWF65eeqUe
FcrwUDp9lFvGbu5QVnQqsoP43AME6DfX9wD/5jWbwt2RNICAM6XAEdhu2l8020tJolddEc8ElEWQ
U0Zr5fmoSqtYKo8fsqP10ndPkNP4lxH8/b4wgiLXS3DvZ3qENJnf6b9aror6+t9sCK5RsmzpvBE2
uhjX3mwtX7ABIAhbjV+uG5JNlhBT4UQaMs3GtgIMaFf1ZWBlMpTI+or/nS8hFJ2UKZtrEyZwzad+
PJZBkulbxXIl4eHqCQHaNTxC8H8XKLxyZAY6Oh0NnhUmj4oatI+zjKpkdSwnNoTpcsC/oCiexWE7
72Te9tp+GP9cX5FVE6CjAdSS/xPrbIVH8dqsMF16cUfjbxUECyFUIIl6ZEaE07QAwcCQDbEWAXzt
j9az2nr+wGTX96pznQxFOE2zoUlLw4IVXTk62Z1+ezYAimlo7kJ+FgksEBKf73R0Do/ZPFnIzaK1
tf0+qbcPAEwrYFqEVBquNGSfzw0sKqTzCgVp2fl+qW2fQgH6+mJfzhDOXgC1QNz7QYUo7I1YYzMq
eRYeA5m6cec8IIvkbXu5K1AgRqMh+HPAsAO5pPMhNPO8tP2M5KJRs+QhmbQ3EAQADFZUL14r62q/
DDeQxkSt/UOODfQuwoIn8ZTb+VCaERqtl/xbu4TgMFCTd+P2ug0UuBxkgECgj6Yh8ebqWgZd4bY3
o/hxtu9iKjni15YFyQxOoYZw/YJ9eu518FxneKOp+T3yM6lM72/1+7yQhwwWVl+sabR0jC0lRY9b
xwKIbfe65Ci83N6YFxQJUarhzdgiUSFxitnNPGJFjYO61j61ffT/3uy5YP5HsyFKw+CNFFmCrQoo
2Ab420grZ+21Tr3pXZmJub9uZQWbgjwfij683ImObEvYIB4F9rNH43+kzJ7fD60PEa3vM52CySkD
dy53bXpH+29qHC31r2KQbJ6VdYI0HhpUACGxUJgRrIMLp04sU1GjbWyquyrVd9eHt7I5T78vltWW
akkGVQd2n2lsi06YzUyJb1joPwZU5bqptaHApaEzaqJ/AymG83PAqpdWqShuLrNjm6ehuVFcDGU6
lFAxTSZKCqqNcPb8+5pJsyqdUKZT3G9jNDSfbv75vKEGXq1yTVaRmQZkHyV0nA0jcklQT5/N2wMu
/Py/378oIiUFdezWNYAa/MOqh2xGLmCWrPbKEiAlY+ocVsGTZcIStBZN0UI3GVGODZm+d+btmUWU
DlHN5o9Z7HqR4VNF93rf19kYKXjkoeH/T5qE15fh0mFhAbl3yJ9YXA6TXwAnD/KExMVYm2RCNeSt
Xx5NfZs1P7teEgJdThSsYJbA3AUAiioej85goQfUUcbIKKrtaEDM2ZJYWB3HiQX+95Nx1OgG0fIZ
FhLE8K0SGqCFcshBK25PvfOhIH4AYgrJJRGw0Wt6CQpFfYScY7ZBTuB3n3u/rq/J5WF/boLP5slY
QO45ZlqsjpE6lXdGmx+KuvrRFrGky4wHU+cPN3CRgeZOB8bNvRRzbViraDWwR9CS/unZkWOkflVs
WpA5GQsatGT9xmvmkEkAPyc/rS4aXhR1obllGX2k9QdqHUdvbyeAbOWvU/K9S19vn0JgUfBWRLL8
Uny1s/ocCUKlj5plT5yoyPdGJ7lK1lYJWx44Bq5kcoEjQOOrXgxNPkQkM/3W3lHtNV4+/8MwIFSM
lAKahKD+fO4JHUSSc1DKYc6KwJxDU/MtN7zdhM1TmEj54XYX6woo6I5EMeHPRf3ae4NP1WdTxuO1
NlUucEF4/ICW+iJLmrWDVkABbMJZjIJ7bT41BrmrLffmIA+Bo2PhH08UXGRLk6UempIVM2Q/8o25
5LtelXEZrI/krwnhgZKpkDteFJhQXFCLup/Rp+9LO47XzjKX4zlwMMOxxFi4Jbk+xw2mK5nfISY1
Z3f1ArEySfxwGdrz2fprRTgx3a51yraClSJ7MJV5pyXAY1VFoJBfRvLzupPxE0s8apDyBxKCd3pc
KBtOyeCR1uhmSIk2ftb/bmUpnNUpOzEgrItlsFzP4naOWu3zXN3F2UEnb4RIHGwFNWVixgwcUwjE
QasozBmN+9YtGIWHZV8q5XM+vLR5uzG9wp+SzE8qGij6Xas/tEMjCTVW8HUwzYEReH4jSBerTG4C
gcbR0adIbXBOV9mb1wNg6RnHLKfHxTU2xmIHkNC6y9J0b+bsuDTdYbHbb9dXcs1rEOwg7EHtGSqL
QlqY1VlLsb5TpHeGb47ogc7BFpYB4v7QWRKk1tpmO7UlnH5ZpbtDkbhTFKO9375j6Y9UmjfhAb/o
mac2hBDONiYg+XsbRxO975XH2vCnJrT7u7ra1vkdSK+uT9/aRjg1x/9+crXrrLKIymDOczKf1KlP
JJf62kaArD24lcBPAnS8EM9V8TxCtXHC2QGZ8QDUc0+AsB9oFX8F+8qP64NZ9QW84/i98UHcfj4Y
dypyd4mXKbKH706518rKH2bwruhh15eSa2p14tDIqtmcPRXdpue2vNLIwC2UzFH9NYvfTBkH2aob
nHxecIMijXV3rPB5tYbWAAmdBNSiuj/Zuo/aYemNoarcXHPlLVN4WnFKp8v3ldGSFHnapIrM6s2b
IPCZbdLECOr08/VVupw5nvWAOAeUOUCbawguB2ZFOoymRqPKt8Gr70m59S/dAB9H8QuVW0QRF5Q4
4Jalc7YwGpEtmknsPx5D9WtT7K4P4/Iw4FY+OtZVJLTElzvaK8mSjrCSg7/WB1WZLyuCr0zUqQXx
7V7lY2G53ILmbgtc61ZwfQSr3wcPB7IeqEpCd/rchUlndEON3n4EjC9lYCSSFNHlzscE4XI1AXFA
d7+YIqo6Q3FADEYj5J8a7b7CI4g4zHf6SnKGra0ExJ7xWgSwFRgh/veTM2yewFFpkZyiqeOTk0UO
3Uj5Oi/fChBpR4EB+GdUi9H1fW6iHS0nJ+NURdbc+pNX+93y1QLWX026TaYiwe3KMKdrs3di8SJd
MMR5jk7DCpjTZqNb7WHo7cov+/kxq2NZy+vaDIJKBuk2fgCAgON8eL2deRY1VRplavpFn7NoBjum
Bb7Q2x2O57k4HhREA6Jsh5lRtxxSBzt/of6Bkdszhsji4dmAgBtFT9AYnw+jnNxObQyFRuj//10m
8Z+eejKq95V8ITeC9zaYq/EfohSWV8Q5mpSyKirpU2eZPl2Y3yLZpVaH1H2rxqdl0IC5qdBU/0z7
7fUZXDvaTo0LYSXpVYYNkFfol2cPWtcnfpEMe1Vv98lSHvt8/nnd3ppjoHgMaDrK7lC14l56srUQ
wmZux5IuImjbddAsqLF9I6OTXDuHTo3wQZ8YWYZ86NIZRqgaKo0vawq+/nmUos8/D60HM1aKtIuM
catuu1GyJLLPCwFoA45Wc+Sfd9G0tslu71gDkg5PR5yfOOOQbxd+PTOGMe7LNrL8dN6YMnHHlV8P
pTKkDHnCDepJwtlJvKJdYspqQCsTvxu/VN+uO9Dq93l/F0ocgEB5QpjUKnE2Zy2+H9efy52avd3+
eVwtvF2Qb4uLrpRYc5IBBLWRN5Ctrbab3Lyd9hA9StjseGPxmELE0RZT3TXI49VRlnzvx9THCXx9
DCt77MyAsMJOljtssWDAm7ng4lJ/LsxP102sHBtnJoRVzrqRQC5pqiNWxijG7uY49Kz7B2p8vW5H
GAqa+HiXATphcbyDn1uUBQJWK1koHqzPTMUxcV/qoZNJ+lgkJi40gRIV7fd2rD3nBW7fABQN2o23
oTgKR9jRrCv5vQETxnyfv4/Zob0RRsctAMXKWQg5FeHFfet1ZGFOS5fnMS+0MEndsLQdMD3X2ac+
N8ObFwUlNGhn2xCARsZDOF5BWD1kDWHLs1fP97St9r2lVahyQYvmuiHBy/53VGhzBLDAwytCBDoO
VpfQuO2W5xwnlbu8dWocpKzZqmBbYnUjiV4vraF10EITIXpUkVwT4+92WeY0773qGCuab6O3qDN+
VQzY6uqbVRmSoV163ZkxMRQfh3SpygbGhuUd7YIVmDq0+T/aENwOD5a5sHSlOlLlsaB7c/pEjC/X
V0g2DOE0LguForqDYbQK4DEHxlq/v/F5By84nyohllSMiU5MI/UR1AphUv+BBxyuj0IIjbkFqEaC
rAoMiEh8iQ696KOdmWWVHp15Un1mkT3KXV/ylHwaQNsuWRXhArswJkRctmaUrGqa9NgSMKwBafFg
MWN3fUDC6+J/baAUAYA7tt1FEXgcoK+apA45sjKs3OPYAawRDKrfdBFL3q7bWps8lFLxu5HFx73M
t9VJsDXQrhsaDAWtlOBpz8PC8ds68R3ZEbc2b/wYwKPChTyKWCk0RzJ0Zjumx944fLLi/fVRrDgy
gtK/Xxccecw8M+1BGHykGouYy57QlPJsL0xGHrk6WyhCOB8qQojEzmcLjwlVJYOWHsvy05zdJ8Uh
oxCtoZIQYOUs40xi/29G2PqkGY3B6dT0aJvfJmClFgXqCymAG0i2Q9D9X+burzFh7uoKjxPFxpjy
0Q5jlNXaMvEn/eW6lfX1d4BpwnsS4hGCn5WdkyWoiqRHs7S6Hy0e7gcQkpf/YAUILcDRESMD7cL9
5MSb03rQiWnF6RG6xMMceI4koFkbxen3uX+cfL9uad4mBOzhVVG+THa2d2pdsvZrrnxqQpgoFRoL
aG7EEJLyoGb7Wt2llcTEmntx/C1OFgfHjPi8X6zcLUuKFa91wALUu57eI7sALibdXyBge/vCnxrj
U3oyZS4g2ipN4csqNHFZhQakn9cNrE/Y39EIaw4+CWcCNRf2ZD5Cx52CYioLK335h3Egu2cB2gYR
mAu2fj1mGo31AT0Bd+xb0fjXB7HmWKdfFxxLV/sK+mEjORqK6T/VjSyGXVvy0+8LXtVDA2nS8Cg6
pgPqQMNGB3GL+n1MnmVB39pqnBoS7sfFpKVbc0PPk/ITZL43yid+3I2n3xdyOplCnTQz8X0Kzssx
kEmMrs0TRBkBUXddiHSKMSuZRsPtlIIctcHhmikB7Rx/0vJgAQm1M0gil7XJ4o3kAM9wOS8RduJS
AnlfRsjR7B80FWqE0w43tKT9a+XOwoMY5W24LmSkxMCY9gDpUJMlRyWuP6lz96bVdG+X1kMaG7KM
28qAOCYKcB1gP4EIFPaiFlO1aTwPtpJQ+YFuJiuR3PQrGwWgPAwED3weTAhXY166vZIubXHUrOSt
NA6aukhelCsWoJEESDUvFaAVTNiKhqFMSmpWyTFO75I7T/a8v1wOxD+8d4k72aUMrD6nrmKbynCs
Nds3FneTGBSyLO74mujlzUsPW0hKIk+xJm5qlqU96U47HtPR0zftXI8PMZi2A4sk8dZwSC+xJ9af
sTu5QU6pBFIqDQ+/88PeWsA41s7JePQKsArWtU+0jdv/TJ2Hvn5uIWI9mD8U7ynPX289PvHiQ4M2
5Ch0MJWLEHaU43plLufxiHf0ISvc7ZzLwP78YDkpxH4MDU2aFn9oAEwjpvwT0mUuQqXxWOomqPGa
TVVVfkH7YKCVz/LFN4edubS76wP76NASzeJVi2ZEIEdAeyn4O8oPfWOStD+6vf04pyTMWzfUbLpF
C89d57VAeVjeXkmVcKywnYHFubMcCgEVCqhMDl2q67/ncoOjDROyqegjBy4LL+3zBVY6VlaL1fTH
RDUUkP9l1j0hrut3cetJLtxVUzgVkVbHqx4h47kp2qUO4HpOh/fP14rk/rBsk0Gy19dtcAZlVDkv
KcYm6nauU+jd0R7snU6S11orD0N1+1Me8uScaRriO6hFiOkCcBu1KsjT+qNibTQU1kfoZRUyfo3L
c+vciOApLnFa5KmKHnvvYdQfB8ly8ItbdESOiUajCyIq0OCeLwcEUjTiEn04QshrM5Dfc0H8Jf1e
mc6uUaM5kRGnrQ7nxJ4QSJQLuiFrVRvwqq/eG/BLDsTbXndmmQkhlkjbjDRJgSEZ3qNm3TEZGEvy
fVt4LdbxYMZ2hu8n9Hc3f6UyrZfV7yOtir3ImyBEbooeW7Qz1Xw8ju4U2L0GjlPJgS6zICwCOks7
Y2iz8ZgXe9Bny7B9q5+HLyE9jMBaFamOikK1Gps5wzFrIy+IKwkCcu2q5UxyaAtBzHCB6rUQzOWp
YgzAcsbPGhkfyiJ+Q1r0Rw3ik+uutHY7IOKBXA2uBmAuhcMqTUybdFAKPNrgDZ2/FuQJbLFgizL9
KU02af+tjmMJ+mht8nACIlJFagb/BJOT7RBNzVQQlhXP5PvMousjkn2e//3k3UaYpWWDtwzHuAiz
/nvePd3+fcRXqDThQcXV18+/34MQxTUW7G+9/ZwO1CeD7K4Sibw+ruxTE0I0gnaYQWMaZih2WfG9
UEzzQN1heDXaUX+qFo0Gtj3HfrqQbxOivqcqdZ1/WCQo9OIOxksbVW7hiPkf0q5ruXEcyn4Rq5jD
KxgULUvO9gvLoU0SDABBggT59Xs4D7ttjapV0/vgST0WBODi5nuO3bh87mdXHkt7IFXiaONfGOTf
FjiHDfcHj3lZZcsjcyNqRqa/sq/5IJck4fclzm5K87JCVwrPyAbbgNlpEf/1N6Lwv4f0r6Ig0p15
2WIPvffhfKTW33w8mn9gepERQqz1U9IELXptdhTU8Now4Uf41wD6L3kRiy+EiVU0O6PV4OcCnlMW
hhZMeIn5azZlce2Xqza4Js4Xr2EZhQj+YVs7d0BdGGCnlVCWenootjq/oiyvfPx5WXzwaz9Im+WW
3RTOrOG958q8lj+9cFLINaP2BL8OReZzae18NvQuqFSPvIu5FjFv3f/HAvny6H8scSatXl2JkvdD
d/QnjVD26fPNn6X12h7OtYrScyaNZQ/i1LMNMikzu3bXl1TXUmNG9WwZRsM//BQpbZroAILV7qjX
+XiwNAAQaBNKAJOWuhEg25+cXDURnZkVzW7wYVORXXGOLvh7P77BmeYyeaA5bl90x2wo4qDp4wZU
mKJ59/oEBPdz/vLnU70gfks/CWbeFg/5X+m1vGpFYzhYzsZAmtgZ/OvPn3/BF8C8GCZjgLyK8OUc
2GMcYM7A88OPtOrCAkTHlkuUlgzF/3OdRXp+M5vpoA9DYVj8qKlEBzC7uy+ClfkfO4//EXKkWRYS
oSWVcG48OWac67Yd+VHIsOebao7Ta9jSi9I68/eRAQGEOBie0A543tAKPk99GgDiddRKRhzjLpMt
Wo/jnG3y6unPd3Pp7n9f6syTSale6bOPpcD2zI2wNK+ELte2sqz/251UbmYU1YTPR2Mbmdp11n11
Zh7azl5e82ouLwVYc/TOAt7nvEBUBXOrlUHWHmeptppuvFPVxk473Tr1/OS76TVWj0tijQY60Eou
kG7/AtQIhM3NNNC7o5W/ewXSlagUUieyxOd/vyJ4MEjvIFBe6uw/j9DkSvmj6rpj2msEgJfZlSu6
IAIoDEGeQe+Lsuc5UE1Z60DCDeh0HF5MY1ewKzr74scj+Yn+0wUF6TwvVULOx8Zl07Ha5+6bZz//
59OBZ7GUBjzYtn8BQeSV2zYpuMuP1FmYMJ/r/ziMurx3DNUv9DyY2sKTPHshamFqMmZTHQfwZWig
Vu+uFQj+abw/e+9olcQwM4CcTFTUz/S9b4C6tu7c4cgkmBYLW9y3afdcmvbW7ZwHns9ksPo7aqqn
kjdJg4Gcss9js3K3RS2+uO0e0St1S4drX+zi1f3f97LPgug80w1MgFnD0bbQpYKUYhD9+fIu2HMk
DtF3jnr7UkU6cxgMf5B1007DEa2CC40t6cvnurhiTS/ohQVXbPFx/5loOluEtqwepdCGozvPRjg5
7T2l3hooJR2IkosESJlXdnVBMWBBoHwCdRdt/OfuXGeaTRUMxXgEwo5BTOGMoZwqoAoJLNuN338+
w0uX9E+KGYhZHpoJzoQnM3leShdJbXQPTPuAXYFiunRFEHt02NpLVHiufazU4dTufHmcedxQ0NtH
trxyQZfOC0NDmHMAJNfyyH4quDkXrJuCClIgjHXauo9l5h0Vq2Or1P/iapAoABgnkvLIpZ09ZtoB
5s2da8iCb+xE5e3AEPvODBr30lr/xb3ARVgm2DH/fa5WM6Rr00mfh2MH4L+Y4y9//vwLTqKFjhvk
xFE0AzbG2VYCe2RzKsfxCEBG8Jd37Z1ENrrskJpmwl0b1Fp1eXANvviStFnoEIDPgP4Y2Iufd1Wy
asTcq1RH2zy5zt01iJRL0majUIaxlGWN87Ta2DRqMsU0HoNh12mCsPzdzV//fHCXtgC/HmisC8ce
ZkF/bmEQXTO1iz7Iejf60JDT//PnXxLn3z//LEixwGnhdyY+nwFypXIlZs2RQvd0teP6NarTi3tB
Myzm7TwTAJZnazGOIbh5puPR0d5BE2jmqz/v5eJ9IDm/VM2Wttsz5VKkhsJmguE4yb0pdlZxK7vT
n5e4vIX/XeLcyGg5gAynEks0ASV2DnDcK/7NpftwDAD+BQB9AK/h2R7YpBkaxvimo5Mmfn2YzMOI
Pv0rr/3SQQGCZUGWXNyof7320pVK9XI6SvNktqeuWIlrjVaXDgrq3fCWsRdAb5xZY0NMLSucbjpq
xaMWSnX/53u4VED8Z3QHmBtLFH9eEVcWEJbmqtWP1jhMT7k1oYsejZBxVrQWOLrnJkbjz7Q1ZjR4
ZnOlgfBWtCehAuPKA7qwUTAPoFltmQdGu9pi0H+LGRpuTQ6gzOejMTXhaH45xubPW11u/Mzf+rHA
mRJTsht9V2GBViSdCDPtPgVDCNwbSepyP14zOpf8ux/rnUng0NU8N5gzH0WQb0xLhp5zsNse8VBG
9Pk1Ax1VbVPSoGOyATGFlSN4nffg5Uia6qh5Y5xqL38+gQs+EeIWeMygSgGm57me9fwGUGM6H47U
ZPtOo8CjWTdplDKDdOovYkywNy7dlDC6JujEf94n5Ep3ahv0Hr0AhGwd21fZTC+8PuwGUCgLlDdU
+5ktzAOr4pkHJyXT/LA1byrtoIu/MH0O/Ei8jAXMFeNGP7cxWh28pA4lH0XfK8KGK1dyQep/fPyZ
UFLVeNSrigFN1FnYrVh1zbZeWgBeFsbmFn/7Xx0vQg3KKVjQH4FDRRNjuqJmr338ooZ/e7Uenayi
5fj4LJ+Ifjs4zhWH59oCZ+dfcbfweJX2x2L2yfQ6U3FlBxekCOV+NM2jTRbG9PyCdRtpMFAzjkc3
D5VPKKa+1ZWaxMUlDMzduageIaRc/vy3Q5qUxcapRKQneLECVRGZx5j9RdIdPQvwDMGhshCFnxmK
qSi8wikydWydMCdNc+WYLt3D7x9/5j9lvV1Nc6CNRyOLgGrwN88MBXsMDC9NLMA3/nlE1eBJfTRL
eJg9jwz8XPE3Ll0BagUgTwKqEdIGZ1fg5WxGl5yjjs0QYmivq8P52ojCpRNaeFIXWJMlbXO2xJCr
tPTGWR0z8DfGoLT97y/BRdT8D8AXMirnc1CDn9lycHt1NFWI0h29RoOzqJoz+7gASqM0jMAPADPL
/n6T0mXakqoKN5xmN7MFzkdLhFZx47MdrbOoVFfKkRcctB/LnR0XctIzcGjTEQ87/NDfu4Hwa2BZ
F27EBbhjALcCwzdoXvu5o2oQg+7MWKKvkrle5Y9/NqcXHAp8PF4bxtICBEZnMtsP4BxXTavQGRf0
N4MFxGdh6fwVtM1ICMpRVcSFs7R2tdqPuZVewwv49/aQW0NAg9UtRIPnQXoZaGAmXRI1Y/FLN4hy
/nuP7M8Fzq6oln3vpJqJTNBpMndXUXYvfn9MtS4VAhin4Ox6GsOA91kijPEA4jHbz3+RtMf3/22B
szhJDrUzpj5SMrZI1BALequuwftd3gPm0hcMG6Qkz8zTWOSt3wsf/RrtIdNunejPIrac8M83CXhK
PHoktqG2MAD5U4I1G0OD9cDQA2cXe72C5kJ9O0fSTP3nhM+CWg5RBhQ7yNrOw2Mh0J3riE4ea53F
Xl2sdPyoqY7/vJ8Lx7XA/OPGAVS6UE3+3E8wdUVj50Z/7G9dFcSmfi2rdG2Bs/voKahd7MrCAqMX
jX5KcuuKMb/QIBjAT0BW28H0E7B/zpYYsj4XMsASlOXx5Jy481B13874Uk9r3ZYkA6LR1Jch7yqi
ahhj34wqM/nzQV4QDAttbaaBFPLSzXHm+w4D7S0fsnfL+62/ULQ7t8M1xrJLayCluYAgLBru3G0x
PdkpKXvvVu/8iHZG1DDzzqma/y7jSGmh9RueC6Yxz7fCGqiHrG692ykfQ2NcWMWf0SFyxXriZNzl
UM5e04+VFuH5zcJR16J6pmGluexRxptHI1QGnVegHCnWzGlYVHLObwYhnBDlEWfV1o715LcYa671
KV+ZfWdFhsjTVYC/u/UTDSxUgGp60hotAT/OTnnFk+P3kcy6Gx3AvIQX+aeg00HN6NdzBgGs2Yag
1/Mk6byD47+t0e21NY1RgMFhLtfStJ+NghfroqH5pmDq6JqTHnPPg8+CjB/ai1+HTF/PgIonnsNj
31GvXuqzdWfM3hosc49qmtow87gCR7TcBaV2U3uAimwLkxJglemkUdKKgVn45NHurfVx4pKhW9mZ
QVTdg6RqNOp72oknMQ1xJ+sJgavZxKZZmJuS5zLELL9Feq9U6M+vZZhBSkJDZB6xHaPZ2Pq0VT2/
R3y7q+WIhRu/IZklusjS5ERS1tzn5nArKnkYhqwhDq82U6o9DhbNYMRUQheKea4vT3hBp4HD6Vq1
je/G+sQa0iSru4fJBbc4UmyHTuiJzMrQKe3Qb8pjU6UrS7i3UHF2BLTGaHRdmpQTj1iQgeLUz7+H
1AcKq0S8OD+26TfrH3sU9NH2KuIgt4k9WiQrZdh6G8Plh8q/0Wn1PNb2sU+7JO3qODetrTN9jRpw
xYQkQgATiLffwAdbw4sls1cTPR8OzdDdY3htS3s3me13yYfVBM+/q7u10YpQmlaYpzHm58OUNpFX
unE5y5uA+Y9OQ3dpi8xbZUVdxY59zdaWTQ1CXR7N+h3PRdw186rlYyy7yKH2Q1p4z4NENWxQc1i1
a5sxnUjbjRzlrbTRBXqNCE0n0fXmFiixpFKvPHvX6zVs8GJUgIDcxdYkYqBEbRw922iSxcJZ9zqI
WczDlD9Y866dd05xGjHRIssZs0VAOZudxDDWrp7tzZaGbdGHbsmzcNbF2uBJkZlOOBn+rXQzCGW5
L6z6OOZyJwMJeykehdvMCVqq0kS5bX7Pqs7f6LPeP7rIlHDLvTd0kW18XqNf9K4GgXZm7As59wQJ
SpZYxrMpeALyq72m2n2GUfHOF4fM6mN0Ib4G3hCPSGiVhn9f9SMAxPmN6PbTAgGZjgk1nhotiMxq
XLlGTOcaUqHHjru1ip2S46Zyglcf2MpckyEbAbM8D8Rxd5n97jrfPpsT6dsvqhrCzsRQPxWJzY04
zbPtpNd7x8Ux5mnYtGItGwyulk9NBZwaO571rc33tf+iuW3otE7iAjmQBogYeNil/srxjnlt8BCd
5U+lX9153o3N+0+M+ayYd2foiWoT1zhl5Uhao4mGwSOlV0RmthNZcMP7EeeWhWDtbOQmsz4kffGV
g4tyIxv03rxJiSs9ooLubtImIt0inB07mhoRG8F2nOjearUoHX1Sgae1MYMtdetPrwGI6vCcjb+E
oZPeqfYslytT2StZ8rDNHmX13GX7Vr9lugip7YeF/1WnDFrrwa/HkCojzIJP5s8ErylqHQj8pAOL
6M7xHwLxRlUe2XkQ0VasMp6HQ/mFHq8IwyAL+FYD5HeU0iZPhx1CvdC1dsbcbGQKBh/6S7HXqTpC
FRNRasRQdQgeEQh6+lnPuz47KOET2701sgNzzBBBVJSKCbPd9CEF4AZe6P2suSFzJ4wxm6vW5asM
bf8SGl0lZf+gFbeWX62sqli5uGgdCA7WmIY18gWFpa0CBuAO0eqJNhS/GBXPRqcngcfiwZc7h/nR
qKkNk8hweyBZ7x51tBKxOvQKvq7rNrR9iVTco+i9XePOR7cVt8IrNqk9RSp448IPzXqdNk6US7S6
NWu9ze/MIPHGICNmf5MPN0M+oP2Arrzs1S4pAR/GnLs3tfMtF3TQwSd+7pO2l9sBrHNypiunzyOq
vsvmRqlpXTDrZQLsGPwWZ6/3zYviXJAC/UEk6Om7E4xPdaaQ/HXyhw5MeRiOsElv+rAgmJfMuze7
AOMt2IggIxgP6x89cXCyow5tlXl3kuUEaIiPvrobdXYDDyJxzSIEyh7xNT1xoc+CnoX54BAxIwGa
TnFW+nj6GHHQaEO05g6eCQlAPKfQjdUN9UE25n5Qxk66X6XrveW5B21myLfKpFOoqnI3MUxxY56b
sKx9YIx/YLwXdtKviCO8t9abKTHQmdC4KvFUvkkzeyVAcyWnKamol2iYmmlpETf8FxeYbYE1ABFh
8To2L0NbhS0S4cr5srwqEm2504Kn1hyQOaKktgA4hBdL5sENFWP3fT/DZ2oeU9/dSMcnRhoQHz+V
92hn93UxgFfL3MyGiFn5Upc1LG8WNSAPNlIXGhTqwh0+HBDv9qUW9WYb1rK9rTIegmZYYN4HvYOG
na1LZWBqNTND5fYbHXnEyUsJ857/mUgZFaFa12Fk+hnwnhYxWuu2485xgi1o3OFJwb61YjyMjRX7
WvXicBw623S9RWTzonXPbm3u6tI5Wf1zCzAO7ZWbT7o45NNtJzqC3isylkPc+3VodL/M9F14Js5I
CzthhtVUxbLZYmbfNlK8vDyxtRxdYL9MUIkVfQpFYUQTZsrmuyBQkV4WpJjMyGgBQiR9wqwZHVDq
c+xcSaADVxhn3ml5teXTUzochvpXj2vRMYAKBg3MpK5FVpOcFcSe0N9Mu1Oa8kNhJZoAJbOCaZj3
fGhIo+EG6adfP/pia42roehIDkixJgeuam4RNCXvy3kt5ZuRv+v509y6O85HXNtnGsyQPXiMOo/p
tAU+GC60DKm38mVB5hSMm5YiJjoOrEDH6NcIaf3s7UT0LyhwbmWZgh1llQ4QluatdgcC3IFwGAyY
Bye0bITBbhmlSNUy5JDAWZFMxmPrvGboYvas8QF7jYWdr1zub/o62Pbu09RsTX2n188p+/S84xTc
mq0f4W0H0y+9e3cgOakvwfTThSmUlN4CnBM+qvVETe2jMdQqrYKVLko4NE3Y+zQc1LRRMAy01yI/
fU3H1yZICdJFkdbgajq6gXnbCpmGrQpWiH3XyL5sHTVslPCAZmGukAf9qMfqUGVZ5OnQ+8KNKl+C
5Iiu7BpsQHmYWw0mFeVq9DAFlOV3Lb5aO2arwNdCZjz4o0PS4HXWxnDxEDEjDTcumnoVYqQy9kQb
awpUcSCpnju+NeSJmcDFfQtyFjIqd0XrRS7fFEOLQpIbdpUdUo2FanT3wtRjUzarrGIS/nOKka1g
JCMMyeDmeBz3Y3vwShSgSigjbobgJAiZcBKNlbdan4WVWUDZNLHHXwxFTdIA/HslUwro03lgpBfs
rR5zYGKMBA1ibW3f9xK+cJ499cAr0el9kX9oxhGjwavG+nKsfE9nM9YHf1fUDYboOCRB7i3Z3UMq
koyx2MqBVu1O+2bI0QeKXdgjqbsndEwQ4U7RIMw4M6qndr4BKCXR4G92+C17umfusXLaMOUPqpsj
1n7lc5XY4mZqqw2f2dqzYd4ytbOUvakzb61Ja1d423kebrPCjczUCYfODUvtkcsDL+g+N0DHJfrQ
RGMibFSs9c85LQlKlLEoKDzwjLTafelu60X3ejLM2QnAHXGLFqVaSVJIBi8T1TbFknkA3rN1AKXY
pqzYV4Epcpk9d9KPfFOsdKUnGAu9kfbbWI8H0QPI7dkrvtKpW+v1r672QlV/m4UM7WaIjMIgqBGE
fXWrsj4sehljcDDWuz5Ba/JGG5sEBAxR6fNt5qEQ1Q4b3+mTeuhJavO1RcfdhFZbZeVxCjvNVIfW
33aT++1eMMz/1QFh80xysyYGrUlXumFTPbmzR3K8psr4wtBnPA0+vJrbSWPJ2GYxaysAfJjP1axF
6Hb6FiON2lEPWxu4dMOvMXgpVU6ygiegultr2q+5qDZe46wKYyIZqkCsfZ6cuzkADdFLDygKc5rC
ri2iQafYqJM4E8A1W06m6bOi7yhQx2zswoGCakTr9Ig3uI2S+ls/+xRwmSbEJIG1ElLc1v0d+Lmg
m3MyomNbmfatHKrEd38JJDD0d7PApvosppg3HGErrWqELeyiefyiM6BwqywSXro2B2NdYP/paIZm
XkStHaz1WT4YwIXCEZGpSaoqwwM8Tey5yIKdi7RSNPbWSrb9gKN7VXjDDtNvRs1AkD0RH90y+fAY
VCcfJl/zOamR2RgKP0x7AzGSHiq5Y8DvZ+pTVZsguwWEPN7HhwPtMc9gvPC2I8x1q49QuGpdIYKv
hiaeWkX6qY2MEXiRFPxUICqyM/3R4T7s+rBBT+cBPgf+MG8ceNcp/qtbbmjgxp0GfgWBqc+Itx6i
00pf51W+Y1wgLoOh1buTPRerAU1mZDA1mJZinfsjRJ4d9aI45MWr3q9bMRM0WcVlV5rAFbG+Rm7u
GDq8pV1v4Ji/tqredMzqIzVDTQfogYI17O1mZWEQNWzTMdIz5P5mN90ZlbT3hhj1vXChJYFwRfIU
diSV8BhcETbwrgTAMMvyzmH2hpv3DN6m0aH0fG8OL6zdpM2W0pe6Hg7G8NK0NuDKCzLlt5N9RKCw
zUyPGGWdaN3RKpaqtaHhbapvxZ1wBHTobMBaUuOhCbpbt9efnb57qb38TpkfCo6AURYAmvZC0FuF
hUdXs9scK1nvZlYhKyJgmnMCruIIhHek17B9uNdtA3up12FqbtPaw0HOW7eGMHbS6guSUSBm5L12
j7yH/qxsNEPOtXYvVVzLOuS+SXSRh93wmaU6vqFu90QGJksMK82Qn8tfeCVOlAMTW2tvWC1Ws1ZE
nUih7attXWoA2AUnGqOJXvpxB2W1xdTxGNYD/+UFzUF38hu/ROdyXyel/epO9yPSQ8DRjnnPw8I4
VIWXVMGBsxMdngb2mAVro0F/QebHY4+X/o0TDTWJJnjXiCQ8+O6k9x9wXdctmw9BNhOTTZERgAiM
Zhs983riuW1JyqLcpma26QuEwhZTZiSkZRF3eRijsjDapO5HVu88tS/aWzZtquHbz5dItDn5AuBi
4GIH/JcT1nBuaXrohzSuJjCFFo/ozQf9qQgL57PUptAu2lAvT2kfz3Piix1zA3ARGmEHf7HXA/T+
AUBcwogjKycxnabL8chrJKCacujIXN2mRld9pej6jqXBKFIaoMxDKoJL+A5rv1j3g7Mx+A1tNpYD
uDVPWyEzg54DuGbzSIR/Klwkhjg63fWbAPzYGkBxLDMnhQVhzqAHaBmpskhGB/qmu6NVjC6rqKu3
AZSNAmV01XaovSRjd6eL09gDky547IeHVtOPDdtozQFTgiyNTe2bAjnMn4fQD4ZQ2I+TVxIerAP/
ee7USrDNiGAJ1HyxqHe4yHpeBfNphia0nLeBHRRYwrxEZHeetckAa9yDoLgEo4x538iAqOIuZ19M
zQSdJeiiQV/JZw+/EMNv6NqF9e3GZ6aQHEoZslEvZVaHMn0GH84/bnSuXro+veG6hKa2SBP8qub7
QO3n4shSCnbnbWek75753eFE5n4ngpsBvSsKehFBBvzjO45j09mH2Wy7bNM6q7wHlP8hYJtULE22
+8aPtSKxvRPVymjutJDmPExha9vKxHe1Sdu+oahFlreb1SxOzZNGTfQ+D2FuztCh98qrkCzcjnoZ
89oOJ+7gl7h40Ua5aqrm1Of0pLO9M9MHv/rMuLHiHP9HjlCZJh3ItppD1SZIKpN0/jTUrsv3QX5X
DFuJ6+jM3aiD/ONUVd+efWfXyKXX66A7MAhKJ5650MNSfYly7SFdqnsDxm+bJLeSmm4s/qgBiMre
if7OGGIGRCWXPswDjSv3oQc1bsV3aY/sWJUnfraRtgnuX9yfH9v26+TcDHzcFCnytSU8+uqT6rsK
7geN3fqwBBiFKcgQ3Ok537VWGTJpEdE7oaBvBo7Ncm50caeViEVfsn6ARNAoSFUy0rULAW3QCIgK
JM8T+C6ednQKM8lMxFfsMWVffQsnd054cfCKJHOLleE+tfIrc1/mItHtAuoJvHH2cw9V6OBNGDLp
5JPbI8AZwPlt0FCbqkjlR69u4krKuIQI1pRwGhBNo7DXz1q65/2LMaN/hX3bfRcGEq7/A58f+vR+
tnziwOQaWyFW0rrT2iMECMFFKdpEGTyaQF6rkBJokc8ojHWbgjG70TeN50e8+gbrI+Ba7GQ07l12
3wRRFewCO40MxB36VusOXalAF+sGYZ3WiehqYgObsJeLtb8r1B2K5jsWtG+ezL9yAyDbTRdneO4e
7FhvRVrXQpvfFRPc1TqyhxvHXYtuxa1ndEiFOj9ZwJivptvWOhnevT8hQqgFsVwVGd5rjemTZprD
3jgW5j7vN465DvQ8FAY4EpDMQAIb/5ZBhh0dfbQpItky0j1B1HxQqSSV3I7aimo36cAiV+mEQqM6
IyWFt8rt8QbTIYyUI/QPQpIVhc/vT56/7nNzVY7wTbudsaS16K4bvaeg2021dlfg7edAdTep99EE
PuY7rXRVyTGxnMINHYFAAm2EutpW44SxKZ6UBnAljG+FZE7vuaRD8GWAtLyaDHhTqXfk3oPutgSt
DTlSf7oR9fm+6V6C7saVGz4lfnNHca7ZiHAKgIOrrNun/a2lJ8LzQt35pOaj1cGUPnTztM2ptbbq
Bm94TAIGTwsRFe+2fr5Og/tGzwgbH1EEDb3WjAunj0vPgFyUoXQaUk4sBI7PWMRAVA1THS5h8ZFl
JbHbOZ4bG0S7yKQFDQbD9Rsfxs3U+H7SnuZBJS17lhOSFNS7kXmNQsHaDO5hhWMZ8JUe3BTILRvF
fuJ9aPjQj+1rZ78p433xqvxWRS68Y0PddbAXdv2Ws084DiHHyBEFKocBEJZ6o/RDYH4piYT+ypxO
unEauRcaM4TAvW+qmajpMTf2FDSZlfZm06fJO7nCTwLsuhZ+7HktYa2GURPYMubEDrJeHh8jD2yn
bsaIh6iBP+bTfd1/18gf9tOp89bAniEZ6n/NXQADwcweQVsOcftO5Xdr7ewZhHBw/Olj7UIhOC8+
8mnlsxiacGhuTP5ZmY+lyRAMf9tz3LQfgHojU3EqmzkcarYZ6u+su8uK13pEgaR6cFQbcncF4Asw
XYY6e6+KnZlte8WJagAQtZ6QlXHZe1tuG9R9CvnLoG8gOh0QSfSoaM47cxxIJp6cRiM6nqAOsZmR
h4JPmtWYE8z2wQLAjvxuU7zxIprZIy/zaG5PEzwc4SNV+pDbx3mcdxMMWd18TM0vivBY0TdQHEem
8WjRTQ3uDn+tD8CpuUFyrcbNwUSo9iVDSCcFoJlwrKfaeJUM3UZ0xPrH3LlV7UMLXG+wFxA7w8PY
mc3Byl4ttKw28AMqLy4NqJwd7cC/BMPuzInbvabWKTU5CHx3XH0PjG0rWUZCPIDcEB5KHXEUDWyH
TEEZdvOxmBCjYI1+3GvyF0M3+jhoUWuY6BMdwwDaRqf7BtAM/GAPD5WQyFrZYSE22vSVmyyqxw99
cEJbIIeZbqbs2/NWXRDjN3KkCEftO6vWTX9w3QepI5GOLIT0d7JHssuGGwDwZAmKn34NuJvU3zXG
iSOlNZeRVBrEsiHGDHOYTxEGnwOepPUdQ/Fgag8KkhUAi7f6H47OY7d1awvDT0SAvUxZRKpYkmXZ
kj0hLPuYvXc+fT5lECTAvYl9JHLv9dcl3cN2O66PEjXBANOk2StLfRy12jTPbRzqm9XtZvnbmDVP
V46c/4bgMH86GguwTaNwSy32Oo1xgFb1QXa66LKqqTsB+Eo9dXvlKij1plh4ybtbFEKagY6H8i2t
j0aX2JKybNLwnCd3OX8siur2iBVjCV/Qt46Vv4RCYY/N56IYGzm6R8NXvXCawrgv6uIM0T5n7l1E
6KYCArTsuEyA9lzJZXbNtAr257cujpHK6ZcjUUCdoV6gW+6GBFQxNU4jwSw0XgIBGrU707pE3Tkv
Rl7z6k2FRJPkNWhzvl5YzgRGdjZ+CiFoYssX+HCzXgsys3PNSN6bRXNniiPrZzfqJe7j97TCoGTk
o22o/jJyrLEoxh8NlfG2kjipmunLMgfiRcLyZym/ZZ7Dmi1OwbmxZkWAh2rR4Whn5stQhfmFN5Cy
WwwLqie3rAKasJi+0k69Rhvk9DUsP5QY2x06VCexJZxTQzrMeenFEVhNczM+qiF9acIXhT6kho3e
ggZag4MvqhdJOmph6rXiOW9+E3WroTtF2eqwMAK4eOm6j2g98pWja3EqsDnDip1F2E7iane95cVW
x5FzzmaAwxNk0lFIxTovXse9dYqfQx8TkKoXdg3zKsyvNYOk2cvuoPp9mHElnMwUPbbbT5ZuizOS
9+LVMh/E/FstnhEadlJfIwWm6K1tIqetdwKrElfrUOU3KQ2gbbVhk3ecz+ZplDJXyg6q4hm0rsxo
WOvANZDxRbS3Uufbe6XfHLK/cOMw2oR6tllNhm4tBeqgrYbn1thF+Z1ZMk39pH9//iitPKbxYTWu
epw5AuihVI4Sh0giqrYRbpPostSWI8aRHZs/FKzRLNI75nKI4pdaJ2eqHsyo8izrnBQmy00QgEma
6uafaB4y5WPq32rGBEPzammvLJIN7daLjJs0kEmraltjBfW2siZjtdt4Hy4Xtdor00GparuxUDxY
CJ18J3LQmA8VSo0+4hnTIrsUZjlQYh8nt12GCUTITrduglJtTNBGnNGSmqDWSo4Q5Z4qZb4MWpEm
y9Hz3u6k0lai2IugCUsY6npAqoYWnpW9pn+XFvQkMEFGV2gYrWMO2qn+lI2Por5l/BHC8aNWfo2J
UYMbUYhFp65ZEXYYq1MpHCwrwW4gBk9WSVA4h3SvNehOne0IjbJpf7Wo5w44Jdqnpf1ImWSb84sV
fidi5QzDpdRyZ2n/mVoBpwIDX6VbSxO2lOzZ1B0lytcYF/t4Un1ZseCXye8B7NrSrvSfybqSLeby
G7y6bLzSAiyDPSHS7Uzd1ZwEuf7VlbAEEX5GNbKXdkZ/ulYzbOFxyCBXL0P0K0tf47TwzfwhXR+W
uXM0uXfi4i6quzZNz8rCQTD9lBHvYcqNT30nOxuCyhTPEZP2BJcfAvXKgZs2fcjDSzRdpmmwa+Ms
DPunvyOJ9oJ6jOR/tfSnC6ttdZx6CAHUOgnWY552+XiUs5ek/R3kkxgeVIZyCL8lOTfNX01yHkUN
DsJcX8eOG1m/KuqfHNNv1QW5HJTVfWwTP9fEQy8rGFmE50Owo5/byeDBuykLBIQ7ds3bOSpmLMze
BAaJibeWsbC1hBNeNkT4lPASh5YcMX2nnIbiUQ0BHlIZZOJVnY66tCAgDt7EQTNmZzWiCGktd2XZ
BC02voUWDqvRXBmlzGT0ri2ZNdG6+8QrAvsk6+cQsch2Stuj0k2eibrL/jKXMjli6H9T9bMIn8nc
7Fdk2nws8AaYgVXqvF+hlzSlJ809o8e8n6TFKxKunJHjK1qejLTlsjGaz7LbiCuPU71VzO3CcF5N
kVsL7ytPRSgf9fKtjNbT049Qr+ivGhF4fUK7N9yoaDchZNoU/5QVwUfDcvppT2suoiqz/Ty5Jc6C
aZiO82J6o3oyhJPUmU62RK6cMZaujOxS5Sym24Z/JdJnrL4Z2q5q3Fb8iPP+Zv3/VfzFeD6mcbat
/DtkXq6At09k195M+apDurTytCX9GRTKX2P9NbCshnxoOD+FOhjNk5yezTTQxk0u/7FagA7W67xO
Di+811LRKSySY6az3SH7mcr31LyM0b9x0gIz3hr6ewdMVxr655Wj2Mlgv9otBd1m9aeNJcq2tF3W
v8MAOiukfKuNbr1aG4zDH4U41shQcPoZiKR3o670zSI9F6b0KPtk0+NYmqTVNUDlGmmWnsYHnX+G
tnM7/rd2TjfDpD6yPKfNrvIVs6Fc758ZXYbpNOo/ef3RKYpTLJlXAMbMSvQMivIt+PZ4/kcQwx64
gCTjdcV9YPziRFn4c+Dk8OUw2TdFGCQ5R4L4Uq3fep5wjO3bYlur71P4Vo2vXQ6855ZXjNoflq2Z
7MhQ438ItOioFocmAiSt3+bImylvu/C20s8Oeun6i0DGv8DzhEVnlzL+TAgamvnbKv/06G2cgyH6
TrPaLzJoYlSaBr5O5QcJlFEV9AVOauQmBehGuLfxo+m/c4wOVoyFu1yfVoSnK4jLu3J7Zr1euS35
x1Bi9eLra/u/lktPbgs2CHZO0+EY0d0Jx5ixG8UXo7lo/D9n4W1Rcp6m335kEIFwjlWv7T66unEy
qKQ0AY+voj/NgqNJs8NW0tWM3WbFlhKfxzyzFTT4kFGMlhGz+7Pq1V55gMzoCUE/RnQbvbnOz6at
NNvKzTlL0FhFFYSPAKFaeNGZTtNdnvIu4C2B+UyytydIIHhra81WZ1RXN7n+MrGqEFhxskiMsNhm
O8ZfsLI2xjBc+YujsxN7RupH3AZ6or5x/uvrZzO2TqebgBHESyl2TUarYU0cK4qOE/NUhhCdjKGd
1qdYelFxolmCsFnmxNbFazyfluSXihx0l25bNL9VSADDZG1U0TpmSDYpD/diqtmC6C8zJ1MjMEbS
Md7ibuKBbzoFzL8Ec34LtWgjrxFSySmiQE2FNy77czcmvlltRQS5RUeXxgeEEaHtcney/FE9s/D7
BM0YDOPgScq/kiOIQ1ATXwXlW1JiJ7N0Vwy3MdQYN0AyUpPCcLUCInBH2EMHt12odlyeWjl1U9Md
k8YrnvKnnPuFYHh18lkjCSAnVKy0HjTdN1vshY9uqBzZ2q8F+kNkD33uFDMzPc/xwldnWmjsglum
32n5EVW3uTSD0VIciZ9tYoh68ps/UvpYy9SVW4RFoz/ALvsRI4ohcBavCaQq6EUv7xRYUKzqq83H
0jwY2V+MpXPD7IduUJyviKScs9p6s9TsMEoXIYaS1sV7uFwtTpkI35nQjhvJ6N6m8VEu6VdtTPun
RNXiN4AQY8Q6Lk28zaVtPn0mYoO3SHRS9nSoBVai9NVMO4D+1RjrjdTcJnNvFbpHcszL2+OSTvZg
VCc9bb24gPVL6p1O9mNpJL8f31bWOInWHkOTM1VvqfwRzrWz5u9FmrrC8jOb23J9SMPM0RNYynst
G64loFsneZBaq9P10Mfwc9QNbOp+CNjzwdKVxtNXfTvhTGvr6VEUkq8zHlSj5rWEUAtKp8XsBT9f
UHUhY1n9T6v6F6lVt03WHQoQvoXLsaoFu2O6HTQnq97bjLMy0Th6RFrpfVOMf6pJ2Wd5dimEYZMY
DA1AoXJ80p5NekN658uqjW/DuGfLl5l98t8alkDvXw1jEw5HVTk3xdfTV6MmI1wPkBIbS5qU9lx1
Xiv7K2Q44Va7MB5iv9fViQLU3lFTBIY6chVcUFo5cddsJfnFkLFzDbJdj6Fb4GFJi0cYQ42IFLV2
0Pi6XzXzRo93EWJhPIRuSv7aMi49wppqpc4aHZ5EabOUcChwBYOO3Ic0Ka5OlvT+uNzoY0LX668T
wk611DwxOJKer0ZzqqN2k9QSd+OCqgQDHue4bgQ7wb5Gq1YQjfspXjyRjckVjlaWvqzdrefHSDH3
JL60kQNhXL+pXrQLJMJo/TTF19S6xephnZDGeHtMNunI3B+GNLqqcKi7w6B/DsyCfNmByM2hF8CX
Vdo+b+9yFV2pwn4rVR41ZS95Su8dlIQ+YS59njC55cxw+DF0Xj9vTHGTDT9tH9uivhEsy1nnOmg5
W4ryhnXKNTXhWlvvGHhY7+Mq8zWZJddMUJeg++Mpdkq925q64Mm9jyV8N5qbgYFkFUt3gm6twRx1
flTEn2j86xfFnYcsEMvUiY1jVBeuYN0FKdnqIsaGLJCEzpakAo5Jhxj9VBf1UbSPuX5PGSpb2AqR
TcoFA3iOTKPltHFJ3QtPcp9YmywtNx0UwjiEWznbtuY9oYMTyTikLukZuu22YsZlgZjRpKMr9DVY
xOJZ5hyeK4T9X5Lcu3netdkJW47S6V7cvNRa7gkamFIV72qPGSqtQGvYbCMIw0bmN0KX7+PZedL3
HfKhYATTGKRqeiwj887G7GAqucsQ86fRUdoA60M8veqxCTkUYOTxqWl3KD84hx0MMW3w2azBk/H5
N+NRyTWQJfB36jcq9qQJJo12YHcxu42WWVspCw8z5gcdH4+c/wvN9zUBN+YfCmbR2HDDAekXBbuq
Pw3tLs9XQFMDuz0fDcWP586um2ubv1Urllnq+ou05xsGXxYeqpjZ75dU3gyg0K57YO1Jkl0fk951
hP47TgZcMD/JcJiUgxgFfM/OkyMZ69Kh3Mcth5tlbEPtpaoP8XprtFsIczfH6WZdQKE05lVCDIOE
OsBnmnT+UA/bBU9EbDwW7oyGGzL/W+rvMFcDQUed7b4E0+cZWY0+mIQc3hR7lqm9FLhFtMSw0+Vt
HOBhONQXvMLRq1qDrfG+sruRmQoDldr5ZijYAvcBvTtsP/kc5VvT/qipvhmsfYQnW/qNsu2TStbz
KyX6EA2vZnUrkoecv0aqhkvvr+Jih0hQC/ojR7cZ0Wq1Hif/e6J9SSNmwmRb4xLAzidjDRQhAdN7
XWrQ75U7aIcl0uy6PS/dfcrXTV5fLBwNZQaMVYY9hx9w/mEJq9cjsTZYC0F7M67A9CDpblL5ebcP
OxT4fYFPPF4vsDJF/Z5bW8pf7Gcps2zBINX/EhDQWGBtO7dT5jbdY1p2uUZ2R9qoOcPbzuq2Q003
/FXEgmBtZyV30vw9DWF2SIRrvD+ZLfNdZ9k27vCxfjXya1Q/pzIdw9I+6rGKI8kjrMUIiZH4VWT5
Pi9OfRdvmAOdJms5lvh9+r9O3oDteTxOTDN2XbornH1NOfi67QcwUNhvWGTtSnGFSqLs+BDwpqrX
bjrW0z4URRhaHkHlX5KeVvRLWdg3wvcTRHDihf3HE+HTuqUr7yYz67R8jNDp1fKipw8xyvHQZlgK
X+XVn5PlqKb4+SEYSqzAOrabEZVbeBPrF0PYWca1Wd+nMfLQ7oHbftX19lg9Emw5YvitVC+J1fEu
+onJn9zA1Vx0nMmar+E71vfWAjMyglkeM8fwaKpeImau2f/2/abSEOsrv0tpyr+kjPZDsldgEFRO
j0gNIsyk3VvX3HNljyLmjcVjmm5L6MZrto3Wn3n50iFnp7hHbN8lnUww4UuvUjstYDQhPJg2nXgN
zOXaYlYk2+YMDU10uF+hT1XqjfJ0sMcJ065IPS1oN4XdSlvfUD4wGRTSi9zg1vZn4ZBHmCeV1Ab1
OigzcwuDFh5a6yjNPxme6aj+zeIWBgTiFU1xlt/z5t2qfjURp+JmAuRH2Yeu7bNu14QfAsq6AAGn
Q5F1XeinynpI6veyf1k1SLNM8cseSrX7kHJaAJhHTNyBQK0w1lii+aDhhgtwZwLtVyStAQNLPG3j
+i+DPNT1dWtm73mM3g67JSZMHxZDvzaxDgQpPm+8UcBNkl4l+JcE3aWEyod+nfuzyscx6weLobjJ
fosejRGrctn+YnuwQ8WwSVK6cT07ZXSt4s+mGjdJ85RmGj/WT9RuM6+DwrJr06WX/60NoJlJx58U
bltjceXO2Ezcqfp0Fpf0ZZjvxcimeUYGBgAjP/cVasejg5w1ES1pPzSK30p5M6ZjN+HfTl7HcLvi
OVnxGsJR4KOwdRjb0ZXFg9Aj43R/bd7y7bxqwqdaIgEAmnqrC8wo9WONsR441cbc8sNrPsleUx4z
ax8qPJ6mYhdVtSdEjE3hc8w+13YCHF/HCUf/EHnPv8ekMCIsq1AmEx67yKB7Mgz69on6UDNwjv0M
AJMoOVhYj6YCPYZHIy7eODZZJLtthF+1/Gys9WxVf0b1k9KOqPMyYEwHKhHpEU1naiqAX2x3UJVj
eOhySPllAKp+zipAQL6vvF1h8tPBPXeDr+iHqj4lZeTo5Fs17VXX2ZhHBqRSY9sy362I9V/UheSH
FKfiSFZHFx1RQupUxWCR6DZA4/Rl814OYDH+WlmpniJKELoQycGo22H6JrrBvyMdVg7pSntbp0Mz
fSKf2hqAuqrNDQzv059JWNIuG4EcFE6GnPXccrlPheFoZY1trHi2LFjWGhFFVHZD8ZfjGMyiYzQr
u3HBKEa4Qdec8ClOchiql0r+zTVORm60YtG+BObZtmpxzkdcXgg9NRmxj6HZpeGjgDHL6hPhnkOs
ZZ4McpSo/Ok42iOG0rhPPU0c3BLTllpupHFHCIHtASyti2Xo/zhzVfWjHf8t1T7JDAylsKNuph0l
67udv+I68wfOPyzkTNLZpZ9UTyWrMlvmRi4Up6+Kc0dFHDD0OMiy38XMFXyE2Y+K5m1Orx3uiDZ0
FW06SFWPYlJiXYEunDkat1lyaaLKSSXTG5jyy1neikjx/fSD4xb7VYuUc2p0CS/mRUcI1GA0e+Mo
0Zwmt62nmOyxiTD5W+0lt25KPnCtLI6SzW4iS66IhiPrvF164nUKMvwisReokMGkEzAnDgQVQV9p
X8X0jGXVjipf4mIV238DaMxVO8bLYt4NCGxSPyDucJY3cwbIaOpj3JubMddJvh+nJ4zEXWTGjm5g
RuNaN7PdyBdRt+3ZamdyVNDc0biT1I8cQrJcZK7W+ySk2Cjv7ZA7bXOTB4aSMbZpHnhV2swL589B
7Dz23TkyvGM5VqDsIM/Bbo+VscZKP9OsuOtj5E9QAcNvo76G2E+GIEr2a65+QYG6mZBwwKeblAti
VYb3hZHKPGbzTly+n4/6gAZlLbsk3ordQQs/zPkqMRxlz0uIs7Fvai9jbggJt1VwH5KFG3zePtno
VDhF0ac5veT54BrdtY4+ccBN5f+OubKWtznDZKOSRisE+s2ecYlrk5O7QtKLK18c7/OEBTvEGKHs
DQM3PpLo8E824R3TxwQjsQot70HqJOhtPbM1vip/yWlnmnJ/Gn5K4a4UtZeHuZO3fiL43Uis5SQ1
L3J6yPve6Xl5FHjtKZU2qfmSzL84JxK2oBi+qG0YRJGyWlBhDM4qa5EbhokQogXtX6ZirkWwzwVX
npqTyacUqzcru5nNcE2bnZhcJSzv5ZyhfL1qCBpihhPuSUQdkmp4FPPkaSqGNbwbfd+i2VwM/uBK
vQ2LfQt3XlsncDbpohtobjMlvddhjHqy7+Fr3oVOq/ua+huikmITqMttPS+OKPqW6Flr6MdwbFbK
mTGejbAKcDeamBDk6qUmb9OouxmAwGoDfn/EEYv73F+7IMVNHW26ZKLu/MdoNxkm8mbAcVxAVeOa
zj7zttpJUIfTVkIzKzjg+mE75gVxqptY7UaWhU4iHUygPDIDEHzZU3ghvCAb9e/Axmtjig9jYwHn
90VNQOmbRytsoNHKn6p6ZaMeD8OmsuB3ORVKUdhSO4ss3fKODVOwqvrZ5LpR69FNNOVoVthkibaW
37oJticsSg1HNNawguoFBLlYB0wbzXpICRe0u6EO6EgFSCwIHqRn8J5K3AumJPjr3O/LamH8afxc
rr5GYyPm4DysGEDjIiRM+sTvYyVBBvASY+9KiotgvYrCa59d5aecdC77gVhOdjHz+WRBb6TPhbZK
NNszdt4VPypiKtJ+QS1MUmp2Ee3HMijxGtXyYdb2FDM8k6VPXn6zKPuey3KgVqkUgjyMHbPmI16+
MWg186tM1qXNX/BaEXJy1SpQe/gsqXGIPXnR+NoKTxpuZ0RBov+yycCJCOAVxzR9LZqDjLdmQigQ
RpiNmjqlN4VfTCgafs5+giftlqOcqJuU46atzsXyZ0bfksb2GOhHS0bFCiQd347qjNa5S4pNF27L
dhuv3+Pwry1xccplUPEpWb0vGhxXSbh5vrR58S3HxCh3pYQ++GCbrTOTYemiL/KXjlGIdpLfOYhb
7WrxmM3O8+Gx4hcsVLF+lgxX1MGJso4GSSUVn45q/TO07+dS2lkQmFqgwYWPYTTcRmfJeWG6WtW6
6RC06d3ArK0TUaoXIk4HSca2XXwxmTkVC8QN5GtY0ZjP34iYkRa7QllozfdpOQzmYRRURxe/tOEo
NaQQ0895aLg9CltRzqL+NGrD8w6Ay/A2F5VjpNc+hhmS2iBBNLE4pyDG3ChsiGScU9DeWj/Pbq6/
k4UypL1DfecSaeitVb2kzUUhDiQ03wKxR408WbZe1NDXtI0V7i0JxCDAuC+XBq9TjNffgnG1kqus
eSVcr47/MbnyZ+uykzEesSPDcB0ntv7AlcEztcSRj1V9Vuq3BOo1tDTn+XcFy0f2TNIMXoRqJfSy
o3ELTdlNMo9G+TWr/6LiXPGWiSG2QsKZuK+0hqDKsLz3lD9XCV3J8eRrwnslkSfoweniXzSlL3IR
+l0ve5L42Ys54OSejZ9lfMjDv6I+DOG51M7z+q40GwUmS5k8pT/MK4tMsxJPhemV8CNsIHVChOdy
+o6z3xoGZcn4ZQVtI2OCXpnwEx4ki8zF/D5EO1E9WcWfqaBrYLWslS1SDzZMsO66KdPVSaGocLpp
vCSTDGsj/fWG7HH52TIlMgXe8sr6Vw8PJbVQqM5Te5cn2GNsUZQiKJXpVQtRP8a2DFWlWLk3CS+G
PGAQUpFMGHVHdmevoFA1BWepoPB1EnbaT8tNtC510tqh+C8lSWnpP2Z1ylOG9RWuvHPLSN0MxeQz
R3kjt6a2POaECK5l+OB0T6vxmCT5qYh7u2lJjXMMpUvFminAWagfUiVxW4EzK5bshEAvwlCe3xXh
U5ZAdekZO2uSnhNoHCPyesFwAIf2Wt2H4tQWjZ1rh5gTVckWBNZTTqIhqa2Nkh4lrWJInj2x/9dQ
fqhXXtn9i1iWIqAsVdM+KcPXFEtHP3ozgy8dJg4mXKjrBc5Foq47f057HddMQiLBAnQtC8a89NAM
Y9AJAW0AthZNmNX2JdXxc1BX/pquUHsMt+UhN99GnEddGADEo26bGHsxhwDDXy4L4TZTNrIK35r3
TttvBfWhV1+pdIROQzb4e1rsi2b4kFLSofXT3LLX24YhGkn9yX/0FQmsQYBEkm+K8qWX/8IGWrg/
S4QGJWgNgXwOY2K1bov60nWaY9SvnQITEp67TsIj8oblyx6lvVbuc/m3EKUt9/A0G7xurK9/iiMj
lQvhbibg1NRuYmL8o9Us75uXSDc8k20QYyK6gwUGrVRHSAVvlQxQreiVymmo3toObbkjXZFvJN08
6Dp4arNGF7O5Dai8NGjZOY43KXqMcJmwjliqobFMMIvARMiaa+EkIsVOjKChGRTwOXNNuhdNoe03
eumpZeawFIycgp3xWHfTu5o3DksMuB+jt6wjF5U/BPEvES5x4it4bcvCqyJfaDKnx0+fSSeJyH65
M4qvkghJ/wH129fZXpLeKuR2ElG+ZFpOmZbncNK32aT71tMDn97yxtUYF1Ttk+WWYDaYU2E8Wk9U
A6+ka50vwWgZ9bFUv5YBvROJQP0KV347FhRmDF1fCmN0KF9THT9Zv5MH3GaBbmxq4A3uDCB7UOtE
KHit4wGQ3vW8d9eewaVvOb+Z9VuNAoR2Q/v6TIa5JpIvi//k9N7ProGb1oBgXVbtIuPZKHTdttQj
6SNvDkd30U6aMLjtdJLliCed5x7ruvxhrjttCOL5MAvXEXlNF88tYkeznuLSj0cIdQVujuzvNHtU
s9DxcOqyBRNS7iaD5BEW2WkSaIcJdIaB13K0FZ4hemDX+jeEkJ1VZoNXteXu8svoNCvb3nBk8S/P
T8T+nzI4kBSvePzk9+zUtIIG3a5NzwOWvqT7GdLrXL2ZQGpJIs3RVQj4yDRLurPqabNKYyDjqM8G
gtxN5UjpsYseWu4n5XYCcsXZ62LeJR2thMhlSAAVoaiTGUQGu1Fe55i4NGJYhPV8wSA+MTzj/DJK
nzRBpIxODl1Q1tpHT3RcVmOPTcbbHP/700ih6dB/sSdGuwYvNJ3BVAbzfIhuthAA+DSyf4NxTi1X
6QuUwQBhOFnvhXzSwrcZAmhcX9riGdi4xE87oV7sm0HeCvmjhaw0tRYe41li+dSfLpiAwN94aRcT
S+87VHWFm27tSGa9tRLvQUT2FcrGjOtNB4teSV99qxGI6d9EgaqNojlljbwlursX1nnTRTguC+2j
1kM/Y7Y2sF9HEr7qz1l/6NNR6321fKgqS5TVnzqOnKKnC/euAjs19WLNF2CBIt90tTsqbe1UeP/R
6OSOT8HYGAom8qAV72Oi8qCJds13Zqo4P5Le1oonWzYzhRfMA427zlhVkANT0/TCdCFnorhFhZog
Pb3fTF2ncjqqzVWeX/v0fdF3IhxyX1vExhm2GU1bgmFz9jbk11G4m2Nrd2Polws2u+ajrndjF8T4
lqGAlfWkrR+6sMPXZfBuqGABaQQ2fJThfhzuaYNnRfqzxs7HGRKpNzo/YuUjTH+1jEoYgtyY9PK8
dLKWTgHLC7uzpf6V2PRoJ0eWOYEvGVRjZwppnVg+Q/Wgy8csOjUpmeKMG1b8TdHWk1oNZLMg/osf
n8khk4O8fWOfB3PEq4CTp2vwWMa912IilPYz1S59dTW7WxoJnjnHX+Ycem2u3AcssEMLYlwnhsja
SF/VyjBcFT/5zIouq63e5J5fLcuge9rUONHl+2bWT+tZVO3WNP5oMaS3cflNh+Wfas34CmL4P4QS
JmN4pxd6JaiqxckbT0w4M3bQaZrueVue27Vzq2y9jgqTSSGFX1YU8kMUI6h0Ks1FrfloQcZP9xO2
KFEiKBR60sJjtw6pK8FdpdboLfPwNRTKo23NvZhNF3HFasQt50XTvMkjfT9EqZNnmt11sqeuOO5M
uNdb9wwTcA226pegvFojHCwTD/WMXMknTdkl/Jcr35B9QU3Rnh7p+CvqwqZFqFpG48QFxKrJ92aG
72hoBnmOHsLyqakzAAL/5BoY8l6BQeDit+iOnUw3mT5z7VaKgUBOT9U4cXqn4F9dt7TeGIIXMZyM
+SHCoGrIro4/vRIwKQzOUunXsb6rJJEheWWe3TX/VPRP9iJfRtTeVVUutO+MTYW+YnpKIdyT8ukm
psVGNYNWO2bToc+CInw6LOogXhQn1Sn1y1WASFuTDqO3SIpVhDCdpxO5gRYdCyFgTEgESq+1CFKQ
hGOKNa6gCCcb4vdxOakhQvA43iboQaU3tl1THRYmSyXE26vCjazVacjDYGbf70sflwaR+xqBpLEc
E33BEcEWDePefxyd127rSBZFv4gAc5GvlqgsWXKSfV8IR7KYYzF8fS82MHeA6Z6bbIp1aod10CzA
WPfOkzbh2+7GdNdwNZnUXRvfGu2tbJ6EF/CGwet0zpOiwm+UhzJbDFHmvr6d6Q+gSmwAYvDu513X
Ody8I+ImuUayWJsJp/RMAZSy540c8osmvA8kBc9JAqKY0VLNPOryMlvUky4Ol8xkuMiIunLikrY4
FuIoBu9FNUm/JkixbkiPsUngZoT2RXTsyLw0JdEZ99LG7WcZ0o5oW40zj2aT3KVilzCbSoYLYVlP
MskhNtUPkfaatkGZsTwm0Ij9mvatCGc6JsQlsgudAyaOjr/WlLbrCPW9qY65oXO+/CYWOoNTtNpT
S4zYcclFqDpHkmCJTwtawgslqSPtwPh0if3w0mIF61PDEiGGOh2x+bmv+IT0JEQ82FcI9MgT5anT
g7F+1hjr9dYJeivbGv3f0Pc+WTkuaDH82O5i5fp1Xlq1VnzWNWxmeBEzmH5yANRylrpa9S3xXmNi
QLM4TG62LuO3MDNxV7HiDcXok87+c+m0z/zeKx4oOKjviiVqsROdEjA0vhsFKcOkGCSgg5RuAanX
4TsFf+I13ymPVlVDMGozTnJ4VfW2cd2g80UQ81blkV/FNoGbznZI3uDSVcLYTVX1WCKmTlZ3LPUY
BXjpAY/zYfa+i9F7kwRgxMA5bVrTipn5RSXR0W7o4UfDCYZOWXxo2dmSges9N2P6gHPTGkzVG6M8
mcS8BjSmsTsw/Q5muNL83xJERGoBoCHgPaYbzwq65jw65zSkkxLM9X7hFE3jh15cvfzR44j1Lu54
Kf1LmxuPtXhNreYojFNZn0bvMzYOPBlBw7RqL2mMflq30HCAEEzjJXF2zJBl+WbnfBba8ld5n53+
Mcyclsangfwz2Fhf9T/d1h5UV68FuQJ25q68gahf+0k1us53MztEbB8kQbeq9LeWK3c9D1d6lVN+
aIZnt4g4V4mUgGjs7G5v0sDtQT3Mg/2UFO4xNfnOp8al8/XX0MJxcfDPyBWT8DMyFNH3RrsJBL3q
mSRgXjbM4vIrC2+GuVTQzlJ/Ev6uWWpgY0MOnHdEba79zPwG0YLqeq3aq4INVS8b0iBdJMY7Ghxn
yXtMWqRyLj3/qepHw8r5i1Pwge2pt5uM4CMv76AfM1APqvrnZQDy4MLp0lmPSJzJjEwANrrwAEch
pvFbZARXENS2LVkI71/vtMTvHlkRPRIm7ngxFNL/qfonPxREtX5LKmtL15E45GCl68j0kaLJc8xq
mQIPRUIcoXB+zbYAocN1njtnjaRKIAFNCY/loKX7Ijr2fNypiuTMxuYpIZg1m9anz5g4AlfjebBu
CeuFiTm6IGZQ/dSgthGRlyh9jlv8B/I+0Wu1iDAKkktzrpAQzeGrqGIIQO+aIMmuX0uQB3UfBzOO
hkFirCzBHfTRLo8PZY84mvo7O92xtJlGx0R93CGH2AWid1dDVj8JaV7aZlpP+Xcbu2RHSHcoTwIN
ebVnn7IfWeae5n14or8415/KdY/JJK6ZcI9a/jbD+JjyYTOZ1p7Px6isdezwMHRo53Xg6dXFyJtr
jwY35bQUaLNnMyMQ9vZjmT6XAxnYyd+bcbVvPWujcLUkLyajIqvJJjYcDdqbPYXOHtHrYoHdmseZ
C8tL4UwnkwlQYPj2xruVtZuqpEPQNYISExc5YTxVJlV83MCMp1WztPVAJMofy0Ntv5vtR1LPBzFg
75F3YDUusbiM7kpElRbWlBpeFSCcdtTX0fgnhQ6zTTtXsTg3XEj9+VFy4V5sTr8zKY3xTpwL8hzm
MdVv7twzQqEqGRCKqDLFHffo+CYLaqI90pnx1U6PvkXdwy4a0FLeV5M3R2BOTqMd+XEOCVBABQy6
kOv7YO7Ytfogun3UGRuH2/PgyEc3/EqqDggagc80W1m9AQXK3ImRcCHN+yIEoIWg7ghwSjVv6uHB
rPYLzgXKyTofjyISZ8OTj5E5rxO72wiAdiP5sKyyj0MqXjpH57qHFYgvXPbdIRTWudHyXVX1l9an
u1jEuJBiXXk28YNzak7rrMI0nbbQUfP+QHQZKcChbWyhw03butE9BHGav61V77RhW/lfXaJvpjS7
qcmGn/EDKn0VMQEtx3nloegR8VBIXU6L6WmGm8YZwaf05Dp2S1a30k9+EpER4vuqTVuU+nsmELGH
tUv7pfLmdVq6m7SJcdgOXt4Hk/Gnu0zJ/R7NUTBBFr4gQjPuZXMcu+E5mnRyyAt2wzjoFhE+TV4G
toztvHqk/4giXYIRKF4F8GeX2x5vLnQkEFnDS62/Keyr2PrKFRCkgubNyUsOpdiDdiyNQ12cDNBU
cYzR5j+7CmHoQzPOaXoc/QFE4a+jHNKgDmzZe5VupHvSdNK/8x4ByUdxzToIYzjXlnqO828Ga0JO
h7hswPXkSM3uimW9OMun0TgbM6nRjMPon+OdXaSSSR5sb4L9gztTfowUx0pxqovuYciExe0CEI1e
XYf6ntt3NV8MbeQwoaue4Bd9oAJZfo1v+OnZ5kp4yZOy5rWP2x8i71eMKzaa62QeEpNzsex+TKbl
MF6AvHPzyAud9xE5sccaL9Pl9tzGrEwa0m02UmHlyjd5DO98zmysdlkI9PrHEaIbwJ/9SFKe1Uel
0ZxC6ztFO7LudXpneQI5TZHj4J9c5gFjGk7Ys9LlVwjLfqX7OHgWl3vcGw8YwEwSoKV14Ot7aIQr
YvAPcRbyfBJAQmXBQY25wMzoL4JoT5kRjWRsrCL6S2hMvUehvP3y8O+di9eKk9v8WDkdgO4hgY/k
asDYmzd/vPjTuZlyEmoleT9aYMRCW2SAFoCVX5B+OBsjNQWsKo8S08TWp1VtTWy4XyzHYdM3r3F2
NAQPacg5vihhCyTA/iysezttxpAjotcRQyDxUYaW1bpynFVFtFHKapVwvIrO/0g0vqtVpr8sZufg
vaWcxrBUmF3PxrRjQ9ZD7Xp8ldRtyu569STmm2b+i7lKj+ZH12tIY9ZB8ODZQ7Of+cC3ITl65r0W
nc/0aCjghqiM7uTdS5rXpS8JenKt5p3WLfF/SFqJxZApEKOpJjfGe08NzCwHxnGUmcZ+GL1oPaJ2
WNHnkjQRDBh+pm+iZgexU6UW0BIDGtiLVOMWEuhuLijTtPplIIllyJ+mvHj+CRYeEjqMQ9t/tFW9
9zhP2+JAMTGCEZGfI+vFQEmIaNGQ2Qw6NZPsqORnU3ITCh87YAoxOgxlKu75kumnWfvJk2atOwzp
MudTlmLHu8OJTWkE2+rVFH/H83NBSlDWBnAqkDumRxigClxumbXLUEgb3hoReV/68lPT4w1XmJBw
B3lRfC+PliFZ/BXYMrZjCh91I4mgJLnrHuqWnBL47swmQB9N489AiPeNg+sRLLspyzig8q1l1T9r
auMRYqwOZgyZ5LfQn+K2XCvkcJcbSeU5XwL919KdIOv+lubz0HxUHqVE11o14b+6AB1qUWHD4Ygj
Pt5NoLyUusQe9TvQ3KOrxR+euCo+Lzlcm8b+hR7KS8qn99Phm5bWrU1es9R+yKxxo7rwwSYAJZ1k
Pc2b2qJ+rgW+xUT+EbpvVXSMomOifr2RYz5AZq/rnwgiZ96OOC1PTs47vSVD1SdXmqkmENvcvrgV
n554JEW9ZZMX1LynlCNpbr487i4F18DR+ZeN/CwcesyB1Tw1D1n8XNtnxybo+xG2RN6Fucrzb2WC
Rezfbe028FmVnb+ySBM78Rw4XB79mdncxAmPsxvIsshZGfFLAS2yjmCvXKFz6kgm/CHJgXVPHjyg
GXSWU5oslOseJW9B6k4qwBBaYaJjvtOHhUSBmaQyosHp8FP01cbjAjxO3YObDjtq9hO9rXI7JtrD
7OC9chEi1IypVlLcRYHLIMl+Of6+bv9kR14FS8pKPSSn4sAFZhMZFtF5pAT/sSPSDTpo1Sclmem9
k1CU7Q+il4T94KoUF837k/kL+YDY5h9DbUnVwXOsdTTFACUuE9nErj/5JpnH9HUaj71Nbn+vGGwy
2W5y0W4syEdMUqAaGT2jflj3yb/ZwUIo7oWCRPWteEeVQCGaQXBZ//Xym4DgCSlqyOjlOoIQs1B7
QdpjbKwg9H97F46JACvRHVL4edrRhhXiPgIYM1Ah4hT866/su81C+AQ9F7h85HN35t537Jp+T4Gm
a+0TkrgsKtpXpIj57pjab+KciPVL42BmH3WBqcLzMzongeJT0kiscPQ8hshaBwVOq57qpRHX18TY
cuGCV0euaeQLpHnrKO/XVYipMb2O42vUU72vg9K8V+ZXTsF2msZNMxJ8oa3ujK8dqQQDESec/FXp
7/v0jVYA+YJbKQhOL13W8CvTkAk6d4fStl9kSMt+qwqiZPVvb2u7zvmrqqUaslYOYYPe4r70Jfgz
2vho2ddIbCcrkRx5JLuGOq73EhUmIyaeWP3dtpI41Lmu7109kbrb9v7dx5GaM0A41X0OBY7xn1M9
Vz08CndH1dyqbrW6Enduh50WxStgoGUdZAVVslgmPCOBTPaKBGRv72eSAp53q6xDDR1lxsCOwp1Q
75nyKxID5sFLk11lAfaX7ZF9H6vSAluW3QWUk8lXT05XnjWTMJw1BW5qXYcBiq7+GjvG78APy/rO
254aGVEp7TTaxds4hnwXmk6sVZyGTL/dTz7Pt9a1/txyObJTTqQi2WKtfSZuzy2gwEonbCMj7cvj
BjUn071O/Bczx3oEl+Fa6aPtZidfyieEOj7iGP5GfUDJw7druXb4usnM7OnIxRbxLrTpgZZpRMgQ
7Duh6PizJEgzOSXEoR4b1d10Q3eYev/NXgZrcpZ0IJhKs/5jyq/a8DS3uF4Z8HIPD23o0AXtTQhC
ZvFo3fmz8LzjUPUrE+ZUO6vvRiXbZOrNda7/6OrZ4wXi0UbFEnDivTWmfzwkoIZK0o2Flh3NRD4a
TvRXO5RFQI02HEdtTJNxcvbKXM6MkD6gubba6FNy8547UDAWqWcygqkGoTyzUJltEG6gMCIcGs1p
1qbOb0Yc5v/aETqTA54UVs/gztBe4p2HCVlZ1Lb1FxlVyJAqf5rxeXgnBQp0tJ8CYBiai87fuutJ
QBbPGnFGOjarsq1WhUUg0cW7bLBi2YRORv+dFSqrUSMEkvlWtFM2rBzRUbIDR30TPn93EKH80fds
zj3HFguYOcHiaWZUAF2NO65EdfSWft/iAtoNJnJlBQad2hpfZiZrF4f/XNROsXjsPLwrNqzR4mgY
Q9vOfu3c3qYsU3Oi3Tqz+uoz/bMv04VF+KPm9qGVYWDrlvaQlv175mJd5BFTjSGCormmKM4W6YuC
bLDr/IwU9HlYKcLK1ej8ETrAuVisFZJ1uK0MBHxBwaXyxRl5W3eGh9N5FYSql44mKTJHd15lhLYx
/5ZesqmM6W5S9Kh13Gi3WLdifprz5tHVfPIZ0Z+th2/TcnR71doAC5jH9q33RwgTCRdrfWVHt5GX
fZ0+o0pgc/hsDqWT2soNhQ0QE9UuZVtpa5V/2ty/aUUcwPMm6eYzAfvvlJGIQ5Nx6ZwhUI4Grtvl
SlkfLKZMbZg3NnkHB24zUlFy0MX0Ean4meb1Vy7RuF0xAB3E5hrjeG9G096E0JLF5F1T3mHKpqCq
pm0WFeuMbIVZ4no2ihKzSHiReDFMAxKDGJvon6a3i0ZopfUQPoUxuRgaPlaM3FVUNsa3329zPT1B
QnRoSxBIKOnje2O27lIi63r1T4cIuRFSXEuIT6UXoffTKivDrQu5sUc97wAtZYiEm97CsXOE9Rph
VKeo9SP5yjzlst9axZe0qY1wm9VGUoYT6FFfuY9DRIKVun1COHywgX/BDGy9dJ8l9aXTKX7ab950
b3gseoz7lLAvnT/0qJwSjWB100xEbQH6xvrGS5kNBmUzIbkoOB4Lf8O++tPy+bfj/ZzpiOYztKyh
3mIckOthGk/kHCgg+BGzdsz5HI097xYDD4fBorlW2t4BjP/wf7Sdp7nfg9Zby3BPgxkz1F3eL9HO
6bkVhryN0X6dbWTmAQGAyT+jw+PVHOLsKuVEBui5FIScp8Cy0geJA8iDLSd1ScY1u7F3miMCV9Gz
kZ8ugGnL3rGHh+wtCuJacP53ujybBve+WMeCiKt71BWXDnSMrPRPOWYrH/hDRtE85/op22nHXetZ
RM6bKUjfElnXuoRXyLmOHkMqwV4WZOawE45BGbylNDPjrWviSzh8emcXDwZ1WVlb5e+cguAaP7Ql
9FCL8hUw+G70lzP4Ty9mogrmoQkdHreECkZel4diak66w9eXcY3KPtGRb24ju9zBxYIXR9HOrZku
EHF1nS0K0Keq5cvy7AJfW/6q08vkkO0kt5mG2TY0qq0vqfb3ggD9SUJlcNCyWOqyirmvF7r5rxsa
biYFqK6uIzvnh3Lt6k60DuFhIT/2EC8oBOZFzPp5OqM9ySgHj0mVT6XPVc7i024gp1kYNtFABhv2
c7sW5HC4UQSZ92OHJMNCMNCQRAvyVDgnrmscVUn1PP1yjX0xOOslZ8ltm5sVnYn+Xjg/cjg0Vbxe
tNml7Va9e5JH1kYfsY1zL13iQKZcQoCoh2tN3syFkG7kv57Vrnu0sHpbwHiI+qsntJ0xgW8hib3D
o4koT9o58Q8T0fc5T28pELt8/K6d+KCN176svnJ7vIWDwA44FSVB/SEwO25ZiAQhg2k+EIvj13Z6
DMwvDYd/mLogb7ONWw2nwUz2o0HRKy+geEYO41BMR2MOBBQcTQ8yH3Lonu6l0e1QQ/Vwxz9Ju31B
DGPJo2jV3IPDNkG0nfKpXOv4pJ12VbO5tWYnKCnWWDOFxAoKKnQDIodYiigXRnQoLWs72NNmAgnB
1JWHPj3It5iSuVtei4i2xi5X2qGqra+xjjb2kAapohfDZi+XKEBf88ae0xXzZh1PhEydlS8YEmgK
tHV4GqjVOWCZ2SiyysS4NRWh9eGl49bfLR8ECawC6sjA+EmRbIRo5pUvcw66WpknW/3mMzaX98bL
T9rZs1ry+/Tlep0DWbbeJnUJZZs3I8I7gow2wi40QwT0oJoOZY4C4Rmb2qmD2YQtOtO2JT8oac+F
fz0jgtZ6PGENBbD+QQudtQ8DyAGKIvBAC6Z3XhQemcJwpWDi8OsnUI0K7sYNPby7MqcHR3inqo4X
peTV8Ik3N/eYkMIcfpX9P1y7NjzG5vsSgfQRSqlk4T2gOA0gvaIv29e11WhzC0hsftreb0lNIEzB
IDmakBY757mHNFY4N0+udATehT+UIEoKtNqgz7kjaKBDAyhe5TiS5bcJSNlHxyM9syObb/oXjnMi
kxSPkuoySF5QMUGbNgv86F5zuxfxLcb/7Zg2qcsXJraIN969Qd5qcuwLe9IofJQE4uts6AA+4VDP
iPpjY4De5PMRY9dQ1DA2mnsGdt/Vx4T/rcn9KPaxc2fahPddTfCFYGKZsG+Mc9Nfae1HBhk/c69c
PHMQpAB8EneppH/Wvbcr868CI4g9LTwpH2HDW2yNGBpTVnL5ThiEdtwHC+JF2zZrFGYHrQksGc2L
lWsxmMUdd2xiWjBtaDSfehH9xGX34JkyGOA8S+HsYurbg1fsoSF6/cbW640cBx7IV9LmLlypllCq
3bzPFUXGj1k7ZkN1La2Tnly06e6aVRCDJMA3aGwewwzfj60UI3EbKArxsCq5jRjlRyPMtzKBgKFT
Yk2taAmqcKVnsDKADpTGxsV3qX12YAxEmgk/1da8ayvxbWg0AkjLWvV60o6GeyyTNlDVpUHZAEoC
hNcZ9VdSDw+Zbq39ZRi0AvDcR/rXG8bsrQTxZRjZUSgzSKOUD2cMn0dxv/NnNMLUQ02fHA2Z7JaH
xLIshjLpfXUlpKYqzXapvVfhBeDLSpmfk4cdRWjwRbP9eZu426HTkG69QzhMhN/sV7yFQBE78Bit
WGliAw9qE/QS7Z82A02V95rUYYIzbst/DhfUbTaxJdOmQIdRcShttQoxFirDeCx67eQaFfEd2kiu
vEzglxM07pyE3FT/JFx6Yoyu0IUEZIwvHf1j25BMpuFlZIMO8maEMk/4am6ujvHSuv1ltN67wXqO
0+jU+sm9is5SoyC3oDgwdm2dl00PDRSeofdllUsxT31ZBTkJPaDEaSi4Onxxm6h+UL29YjP3Rcz1
MeLDjop0bBrzy6QCUwzzXuc3TsunJPX/TeiYLy6IqbLOsehjUuXdMXfrmwWrJitOLQG2zC6COY6e
vZCgDSjMTQGRRlwti404Mg4GlswYiCQHV+ejGRGV3TZ2vTxXPawJM94nXbLBh36uopQuxWRjcftw
s/qsO4ZkbHdjTJTOYo0Cl0Vz+vVCr1jrWfE3LRAa16dYMPpcJVg089exDrREwbaGDVri+E+vCJho
kUR3GpWGhsiSEv+kD9SfCsvxr/nyX7FtsjHB7glVZZLMKlb3l2NjT9pZ579mXRi9FWWiLw0hdBXe
NnucjGQjdcLo9UxFUJ8cPv2V7N8IOBqk0n2Qi8Ta6tLeEK5FItUbaz8TfxaQlbru5gOwaot7nliQ
DSB8u/8m+cGOogfXa+D20CdAjkctyUoSVnwnU1sFDUWBtDoP2b6bd1Ej9zHidcojvG9gZereuG5o
VZTzdFLEDbwowl0FyolKmg5o7Z02r2XtrWawYdIFSTmOvCmaI8uw94IBSBPVqXKhIcQSF9/jpt2l
JmORSFYi8jYD+mJuGN81HvnKypm0o6R+dqzpMUbmiIV4Srn0yWy4VnxqJ7YJxXq+znNeh+y1yfi8
TiHtW1YQ1YTNfedohBA9463PBgi7fbchqwhQcgaEnDAhTMM31cIONyiT1mn829TIweYcJMTQqqHa
TxIIvMGaYNhfhfbpLkYJwUyTKi3UP0pQzH88aswr6kMNgI9Tom3jS22L/WS/pziYif2kzeklzDmR
PBO5cqlfFGsq8A+ND2KItDY3N4GXl3gEH5inQAOOiB3Vi7NAg2aI0mwrMhGtQuB/if9exu5nyB1y
ZCXDui3pWJikoMb6yTfsx6gGCMfPK/30S/LnmkcuEvidJMMFETRjW2fvtaJacfSFtra86BjTXOj9
6KLZ8yo3/rntNc2fFiCEmph9ZbZxYARkxaPLLJA2xlZpv0r9hSZW13CjE88wpR8AE6TPvjWjVeXv
HdiRyV9isQoYK3X0EYXfWmTY8ZdLSexRnFIt2bCSM4tN7MB+GfsN6Zza/Gy6nQA4Ed5ko69VGa1S
V55JIlA5zv0dVglagRBvMqQxX5VUOSBI1SSjtAVRpzMFR/ZSVt1GEYJxXbAOkLEIMBX6Z18Vx3Gk
b2qBXPPLozKqwIpgwdh8TwhA91sHyzw7a9VPrPjTIx4nZfjQoNOtWqTwosgvlWsOK+gKeXgpyd6P
R3s8KTY4WiADE8qzs1LUmT8T9nkIY9jq1m8LrAuRi4wUMSF17EGnhIsXRGyLe1LDpc7K2/M0m7up
bg8LBoE7LBovBkZDmwZGcEy0f0rkacbyNEx26V1Nfvk4+2OjOCCUX5ExLI473cXuG3hCq/Butk9G
8ubo7P8gNF7L31G+6g31FG3dFBPpxCkIcRF8PILsRR9ZryHJzZaP9fwumbiB6MAr2CEUBhbop+xX
S3+HkG41afit6fYI6iX9GEwVO9kaGpiiGduwW4VYmggO4CbaBRLEwgz53GUR5RC2PlB/r1PFPf+z
ingf8f9ooCY0RnW0ZbluFZGCp3566uNtZe7ChpD8a2KwJC+YO06djK4ZIELxUsi3BECYRSfVB000
1jFLFt6E97OY8tifXXRrPP59fu3cN4pKEXxeOvxkpHTSY2FMXbpgEQMhKKV2hXPKkF51HjNabFH6
WsevPstPOip5LizfRhHrqWlgNADUMMYo7UYVtqVaSK228aOcYduolQir13ERsZ1bK58GSXXQQMN1
NL7GinFWg7bhcSVS/tGLXnQLkxY0M06l37n7ejI32aRJtoDaX6JJPiQmSVvqv3mBjIHmrDkZCw7j
51lPprUdYQ1xI3C9D6DTu2mmRO6hD0/TWvBeHtOYo3drT3OgA/03LFr9Bi9JMDklzfKS0WUU7qpb
JkXu5kx4Rzud2K+Q7WAk7lJvubj6ZCcQWDngBjS0sg5fs5mj2Uu6u5SAIvjiACvvbdwp6oq8m2iK
m8d6QfgZT5136XUmZdWl2wYyhQ59AzpnjnTDYg+gl+UmYj63z113UZghM+ZNR/LJhsd54OSmvXeS
IMnte6ZA1Ws7Xz6l6jzRGVtW/iiprVjJ8Oh02qMr86PNr6kXX3XBMhcYiKTbkD/lTQDGlPJvxn0X
XrhuqA25QCBs+v9EZfshJ8SBYjgae766Dw64Yl/kJO+Yhfn0Ybg0fkE2K6KHqKGXAEV2Q7Xz263J
7OMQOlfypcU2bbR3LqLwdIi9Vw7M9xAI4l9d/uo9aw/bg0wIytnmtYfCUWpfkczRSbNiWxfZQUNx
52Tb0PkkJPLnc7w2fCs1R4eI8m6S0pjj5xa9NSJNRidil1YkuSZwmsi7Az6CiRmk2aDY3+b+2pGs
89lsUsGUPssQq6hSPGMiUA0ocOPPNnjAQZWk7X7KueHP2Tqfwf84Lz3xpxSH0+huGgtciRWt9Gki
Tf0Zd6+EzR9s1srV9m8mGKaXgp354+tIc9FNJzXhnqdSMDu726qcXn2XjYdmQZovIosfI/GR0oIS
zifOAI6m+R3wSHkwrP57nK2KU5QFOOi9WfMYguv3Ap9pv0G/ruuCvwWhvoo0ZZauY84QxYMXk2dp
ScC0yWc3fw3jt+DTXQBjdiULcignOdZWj8J1ueydGk8GexXN6djaw6qFN+yJ+hrm7WdIbccghRdC
1VvcJj17NJGC2vjPdN4X+l5zql02bZKJ0pL5MwNV7TEZc0oLl8WdquYWBewLxVaNJfujqmvdueci
MvdNTx2O8kHPQvioUjsMo93cvWX1OzVgH1MrOs4JRRb6qj7phDBom7PDgDp1pMG79t0IsxNETuSb
n9SyzlaWvUbavNEs47Gi2TNGRSB78Ips4NCTckNFaeO1/obw1JYeEI5WvjJJRxf62W3uCaNOX79k
9d1pGWCWQQN4XJzY29BRB8dhCEwG4LPzJq18Qmg5qZZqR2cTslnFC/yy4KkKBNrFjO34Y6fmWQ06
JxLOVoTqJdVL67gouZydljj4NN06/1PvJiotOtCtGCmUrhG0pZyKZ5rmCDLOm1WS6TDc+4B40Iwg
dym/Ty9NvnXi5zGNNqrBgHfLZ92iXmc8LvZ0kew9UDDaRS4JjUldNfldGK9o6JzR3r1nxWHCMBsV
+kapzwwtOy4GZIf06KXeuVDiZHHrkYjTDs/IEHZrjX1yAmiClnzVpBegoW0FMcs2vpvzR08Mt6S/
Cex+X8ogYXrU4svQG0AhrL20xQ91AtAs86qhDJQ47W00WYiQmztn9leiOSU8GpPNCxhLJp8CeE+d
yFZx9FZLYEQa6Ckq73OE8EfQaJBspl16Mwij809u3gT7nOYB8ZZW1arnENGoK3Sg5TnhTTqbqfcH
/hDBggOnaa8a3KMi/ArjF7tPVg2JZd/99DB4LMXPy7+t0mBT0C9SIuVT4BaWjaSi83Z1hn8G2IQo
m050lR4I65ImkJw+7iVXvIWYVTwQAlnIdoQGPvR7T7B+RFMrc+6nNfSp0tvbfn8asqViVrBWT38E
E7WR5KqjCHGbnqvGPb8A/ezOMSxCf3iMueNm2rU3gaKgs2JkJc1PLO9s9X4QfCoMDQ8mhbbKv4hQ
tIm0YBwBF6dRiJPC3t1g9HkmB3KDVEgNxQoLjAd229StA9LNejchZa68pbhNWRq5CliaP8T4y/Z7
LcurRh0fFR5nmQG5vJQIOs74mVOTy+fHHBGXHpvU39g8y/D7Wql3W3bbKQHuQKK5AaFTh/pxWhDT
TnJrI5rf+CVV370DhvJ8bx1y62w1lhQAFBIYSjb7Bdp/atqw4pXGM5mJ4kfPMERJai6NAif5rVkl
4I3WLs4VPLjse16a+Usmn/vNemHLkCto1Gdff0ftrw9WRqKWu2H/rkTKuzX0NyV5yzoNWXvwOZv3
hXoN3tOu1ugHv6lrHTpzl+hcDgg2jK6ixJac/RlXIHee7JFLHE3+3KOcElv3Jqy5UHiBES8RG/j3
s2BrBXXV4ml2YCTP3W/Mx7AACdpwU8n+ZPo2sdAsIufvtTdDp6q1FfJsVWhS5nthHCVELuH99bB7
ZmYpu4v2S2YwumphuIprlmaMcq2709Gt/3ppPHZzTJQ2ZCxTctctD0v7lfkbdmmm0xKxslMmOhbb
nWk8DKizKn/2sUZUt7i5kKQGElNO+CS64qpsA3lg3rQUVCMgyj3Vrq5FNExUF4wcss6SW4kJEMAG
Jc5f+fuk/6pib60QNb1p+I+j89huHMmC6BfhHCQ8tvRedBIpbXBElQQg4b35+r7oxUybqamSKBL5
Ml7EjUWo/3Zkx1PnbRyubf5WCkRjSe4QWZmt9ypIji00cI1dcE1DXhW9WnGNq3OAjR2kNqHjmrak
vl3ZRX8I1J/BIIernnRxHBwX44OGcObMPDlph8mnHNHXE/WgQXsAcT1ajPAOu1KsWCTha535TEG+
ORNAM+lwyZFVMvFeGf9M2KCCN2iskIp46k5PKpmPeS7vFe60vksgafWH0qdjlvt8TAAev8FZx4rW
kghPJl9f2MHtxaQPnLwROKM3JXXF2C/1esOkVCqflkcBKsbaoT6JMpoHmJWjghHDIIbk9beS7MdI
gLPNqDfmzK+59HX8vAeE6shizvK/Yv3XYV4ovZ/WfStiucxtrthMslg95qaxUpyLYDA2DcqQweDU
UxYwqTcqQ9aEUiNNUljA/s5O+l0P2iLryevdffWPtoJKwRAZ0oKcgen5l+rngEtEYEFyeMObjM2L
aGFQvoNp2FRt/eHLpavhkw0faXTKjc8JA6/wfo7bz2jSZKmJqaIPdTxkONDpf5jlk1WJYB/38Cp7
WBQFW78aAn4PHMGsH0XITre9JT0LBP9Z6+5S1DbAbABI8V8cabvCRZvCZlnHFeyyt8mwUdVsVkAU
NQNMCoQnV/Dsp1ANHKtnUqoWnDGoUW7GJaiKVh203SHZJ32w81lzxeW/mNtGSt7zlsFASaN+WUf6
kmoHHnV4NYZ1VdPnhpOogNoj1DfHiBaa5p6dTt1FkvAyxmATO7SHNTOf1uCK3BggUIL6occQS0TM
Vyg2wPvZfxCwrKCITS8CInqJohtnKyUofw2Gdmidhh+cqGXw+nsaHXsrXqmhszV9gXkdMgR+Py3F
v0h+1VdcjFGYYqS5sKXY9JBEJ7c2M2c62tsqXXXIMFBKpgGy5AwaY3uGc3TuiHvrkSdUoV+wsI2L
W4bBnJqHg8A5pTo4dRh9vFrOYvAj6VvDlt5qzEVZGYsmf4L0xxm38+urN5brkkk2QKaxPtryYKqL
lN/RpaAEmqNnwdovnn3Li3tN8rsRpsvC2XQucr5WHTJVW8cWINHxy5CE/nF46tZZzU51zI234Qd7
xLwRtTw4JXhARHaUkZlJA3NWUuYICLPXvR1FKcthgNlvvOc8/OxA3nJPWQ9mjSzXbBo6KDqP1FBw
j1I2gRScKNXvgDE3JwrslAffkBcs6xSEImrjUMhCDmutXSEXzwJeyiFoeZui7xlHa8Rdw+BY9ymF
MVNovF/bHEWGcu/BuwUWrslpp1MnC9BkAlU2c2lRhCKhjKTGaEAYfyPk8FxwidH/UUiEOf+i/A/e
hs4SZkjhJkHajgfoqyFKHKA+13ULvXgr7YMznHggKQao0CbPN3nhbfRiJPiNcYg/UlfOWkNLs7vT
WxyMWGVcV32zetjw1LMlZkwsz5jr2lfTQSfFMMpktJAtPmZB1Jy7fNgzN7gnbRovJvpB+2m5L6Hf
tIr4YRfNVfVVQoKS9MagmLvcqNtmIJ2ck434lhnUTtY1KQm93PxM028f60+c0ZZZV6fcDd9CLV3L
hORNqC8GxmiVBHj7b+zYTiHW9OY7maB+4EUvI6K5z2L4NxrQFIhb5WfdZ/OExKNhqZdQwnXczbJK
NqV9AtdYjdfcaZdDWe7s4S6arQy4b2BRUkxsSnSJ5TBUPPrBbeMyNuy8CSHjWbgqpb8obJQ301tZ
uvXmpCpvbL59ORA6wLyvnQ0IeWlAlWF39pWvQrn05SYb/rmsVIeECsWzEl1Y22DcJUfEgeKCOFNw
0AZwiDVzk3a8SManCw2bz77bx1eN/lkHKBFdEWhio1bvWm70Rn5Vh1MJxpEoCJWlm4qRIfTOTVEv
XPUa45VtePpoq4KzUIGBWFXoW5q1iGLwKVFK4xlbNzq0kkLfuGgg7eAfEp71Bc5YR/6FoLZiTjgD
NtbYCJw/GGfNp9WcK+tcGfVad/CQue6CL3PX8Itq9BCJvtiwp+ys9FQ4xP27R8thlRW0NlKGRCDV
w5Je9zqWTmVGem5DKu1hECDO+hJH3BuX1plPQU8nv1upX7XS5P52SFCpFCLKqO0z3StIpvlz3QE0
Vz88/cNxJsy3S+CNbIL27kxcHKLIFEhqKNlBZs4EEqHPKRvwAW2SazVcS/+CFWDNc3uW1CGQFGWv
1YCcO3unq5dI8HikOVGj6Kgc/qUhiGWgFLr743gPA0mPCr2mxBEOfl8Z6VPR7l7rPMs2PFi4AiqV
JsCpntz5IbqYALJKMKUY7spR1lregs/Lwbg/G5yfXfQpe33pTFwDn0AcV3Af5JPT5osSPVHqv+34
nAieDeA+sdGT78hpttiQWBdxIsLjwaCbl9/NcGsDfZuUbBuLYZ0gWqt8l3wRPrzQtqVbBzEB0Ta/
TAes/d6oN3ZeOmj02C/xOAL/5KJQELpCq5t1bnON66cM7aXOx73qbnmqzzRg+CETe2T/s5qKX0gd
GodwOjybYCNCcBkx0VDyJg6Et2Oq41mV14ReTU5Ny996XXYsEV1ME94+rkMXZ1MZ6CgD8VzV/sb2
y4Ui3PV/Ec5eC3lA4nLqw/JYBOV6GiMa3Z7pTBoRFDRj+PCdz7x6Sg3b8aOePAJdictZLAivLnPe
hL5zAqE8b2mUdVnMe1q9CPBTWxxUALBS+WPUBu3MbBcjXtzxZrn7sCFCzCtoHH3/FYQ/WOT04EtX
bzn+kAw1Z8x/WuVtjI8C/5CrfGfmWVc/pXZ0u0NaAxqNlTew28xx7wV3ZOqFARDzm2RHjRR3Kndo
6jj2GNPjg2VjQtiq9s0MUGM0nNr5V4fOpAHJY1tNdvkjCDca4lKelStbfkU4gxpL4AE5sEgjj6is
i2AiZ1er1toZ7k8bfuHfuuWYJQe8AxpWTtOh3aK90mGzbbutb7/gTNIoNdHntuVUbsDs2zFLBuRA
Gptq8Zx+3+ArCydD92PiMuTK2YHQSuOzh1M/QSpzu4tf/2vRNGI8yRlzMY2CJGKFAV8F/HSIA6mM
wBH/aO23bM9x525Ck8+4AIQPRynFyQrTo6JikiyDu5wAu0nzUEb8NUwQPsmBYTirtGpL/k8uX6DK
QoFRkNpMGGH43zWuWOXRM8mMIxWYmbcyqyvELgdmeQvpNA6Obr0Wkbo1uAqnaD2l0lEcs0zIPmCA
gfPt/9b5D3eMGY/dzv129VVqvKnZpwlDzMUq4ijgmnk8D/wGo3q3FO9BlZHMGbgAqKg4u2+2bR9C
NqGasu7819T35NMPpnZfaWwsCBqj2d9AOoY1eVqj38ri0FA8XlIwxwgTdgpOjGxRokTI5tInWxBy
aQgginhbbDxJkNp4y/Lu2JHIss0U8vg+j2/NqC3CVCxYbqzpdG9RnhszWZhFvm5lvZEJsGPnveHx
GkS3PnsF/MCK8aeQmyZ4yQjFnC2j7S6r9kQ2g0b6YJ0mm1bG4JoIwfMcJwRFnlMp1RnyZqy9OWzC
mpJU1a6c3hVc+HMkfK0iOtEPXQkKJjsbwtoNo/FMqP/VauOvohvd5D7jK81HnbdMZdbJQ/oowh+d
qyqWr2+wA9Bn7F2NTV7nJh8RwLf4pFOoVVCeGgHwvgTcQbJJGAXHnjp0APjkVi4UhNGHYMyNyp8k
DxxgmLb1dptjEgo00n8MB603rDKJJ4FhWtfpKuMdF7RXiNsws00bk+aq09685C4qDFBXt3YWbCI5
hvZQ7/oK803xXtaTFhTORXQOeYv22NXdhOcdDgHiDEC7Fex89tVCMNDT6CM1QrFodePbQTZRB9b9
NlJwSatiLCFrbGy6cdiDK6nz1OpuURKecRCMVbMk0GsTcYxIbbZ3zxx+UisElWNxUYrwSSDoWLdh
WnNZfxG3j75R5iz2F3331QQ8O2NxjfhrKMTKhodiV9taNxdh+cha+dm5Ofjo7s30lXPGlYjPR6wS
1YF3Q5Cn2/ZyutqSLSL1WHO8MJxWIzodeD18gPG5U7w56UKd79dDAvOBzTT+uySlm4ziIiS7xKYn
MNAdW+HtS7vHmjY1roA4QUFyvFNj2LcuqH5GsCoGp387QpvUsNR03qGJ1BXy7V5j0QowGxMjzSoP
XX317av3Hor/WahnBb1d8ZqjUr3zym50jUkN31/Yb9vi3prqXDe5ZeJ5sOy5z5WKRxWQP0leZHgN
Vv/TYyBsAa9bbnawXNonIBWpZf87+OO5Ne+OfCiAFEbn0AUpivq2dzWsC91F6e2P1oVx5twEQmA8
UHreoDryTnE/Rx94IkYIO74NPQlceSgVfEYBDDRM1k0FwG5djr++WLj9xidETe2BGYqlFfOsJ/c7
EvFh+ZT/tt6exG7GUd4i5MsMJgmVXksyEnPfIJo5paPcmlXCwWRRR2TdB6zOIlxRCRryx7gUAbIk
5UGWY9xm57EWI0+Xct+4y4KjnX75WZfEoBr0ZxpiY+868c/Arpw0Ey6uc06aqSFip3M1OdXcd1KL
PRNf3pQByYNtokJWE4RdhudgYiLMAX7eEl4P9OqFDK74hJYDQeMcRa93np4plgFGcNvhnKpOGu0V
TWuD5MCXXD6r/Fim5kJLT4PJs91AQOvr99qJyedpeB+uZD+2JWbOgMvFyHUmSS5Z9K6Uz5wxvpju
W8M2F48h6RexUW6wjK20ghKGkbt5aYJPYXdLma84qNW1GdkOZQ4ad78FuhuqFRMbDCFZ7zEHbRQI
HsAbupfT4Xfw4F3iw8lvrfPRNRrrG+OVjJcMOJlEJfAqdemjKSq4eADfJ9FnZ9GdwjyKaGWre51j
lBK/GUWVxwgJZhI/3K5cpaVx8Ihh0OiiyFuQYweLljrzA5E0VxBw5RHfjH8OB4LONRG/MxH0dUto
ipOQPV/5OcCZ0QLqvGBgjwZaPzilJX54m+gnd+9tm/5V7beo0QsAajM4Pq0cRyYO3SaCJzr5zfRZ
zMdDdmyVV4X63QEACg0VBwbwCjKMdhXsIpTicpq7/dtInrfNpgoKlzJJtANAjYQnWzL3vQpqHqPN
0Pa7BK6UW0BwlzkC+Vfjs8lqsz3WcHqzLSwd+tqOf3uD0C+bT+Fi3o6pa1aWClyoQfmLbZAL+tpB
bbJSSLZ7c+BlwiJr1ewMEcjlHlWa2wmy1qYfkIp6+ET6Sw36TYnL3eSazvcGVatFu0fHFGwVSAUs
tS46Ddr/n/LILDdDWl6yLDoVJD5cPiEdin2fV9uKDF76zOxy0yXKShOvIHmUzdPLaEIbsNBSucIa
/Z8vkRindqviEuNUsVKocR8i2LNEtN07rWNxtKMQAwq+vmjZ5A3s8OMc/y+NhMHF0nCkExh2Y+cu
bcynST4C/smJ1Nu7lH8eQGAqdrsKXLgNDlzSd7xpirqNxvRi8ulL3YeCi1erCc363YZ+AnqiQlRW
YimdTc1BcRACj8I0pIScWmo8Uim2CoJ2YSIZNOyZCrlV/VMo0Ya2iYahD5MxAQNNz6ng5WVr96py
Vf177P5OXGGm9KXFRiyQyaKr8nVZpC8LP2jjfurACSwSTFb3lkO4VPx31/inNi44koar56M1SNKO
q0Cl7cWX8EvcC1uBJpKXtEIcFe62IvMjxaXQzjrCiOefuWHOGRd5uwApSdUbNUcHiVysxiwi7EOi
f+M3roYHEEb8M1dUf2hK04fjyJUXEQlLr+QuiJdoQBqu3YuT3zScndZPzKjXap9aGS9rSwDQvTRc
1/MOV+HdYKTQod2Yyk/ZMV6b6tKoXsJiCtx6xUfWcsflc4kpO9T/6uhX2BjvlYcdHWP+zhp/B3wm
Wn1zQNHRYBxFAP0BQtjPGICBh7rpASluxh+fy5LWoYNTnzteNPez/J+2USwl8R3NpReEMZ9EMu+u
ZOsbTNglrlbObtcj7lQcTPSLzKTObzxY8FkN/LGtybNlZ6YfZb0pUembAQ8upwsXuNBw+MmRLzRZ
NXzaDtZeYqMWEhNtMbGGGlHiuS2Ohc1n3WJBj/Kd2XMdUoeI323nGPerEVd2igfT4jnA15Mk286a
vCMrE/1aZf3SPOyMEgRr5tEO2oAPi2FpqeE+INcXEjMsPjPtvQpqgMsadcUcAu4fFQthHC8deWnS
oznSUfXqmBNN/XscNhKXC+UcTbPtSkDKnJ3ts0sZ2OR7Qjp7aEzugIzTOu3zVFzQU9LmRy5cMS9d
i7s6N+9S+ZcEbxpHRmW5ZLS/FJEsreBHTNYxXtHB+VUUCi2CU0ASZ3S4YuP9ZbFer7EVKLxrBxXM
OjXAVnB15D2iGrjqZ0EyLjrBDBNyf3sOHmHsQ9Qcx2zvs8OovFeBomomKmm2CpzRLS22RbOv+Dxo
SMrBps3ZcBeb6V4vyFJNm0XLoGGe4a39pvZ4VquX2v7qYW7a9p+FRueg5Vnmd5JwkGewPpzFtAuU
yqkqaHRq7gF1F0qXr/pRsIqeTpnk2Iu/1nYXteBKYGVrL3oqmMU741SSBh+Yhpv4XUvgmiL7cbPP
o3YZ8fVG4NP0HDllYFFBLjMOhhWc6RDYrMOIWQNfjGhM9u+eRwSazrW/Jno6xh8khL5icG8EZhWw
RSwqsJyX2jbrbnSYZ4BriRasbO/ck3jT44fDd+ATD67ykzcBVFIyv4SILQZQm8229WVwPumTk8BD
d9InHEM0T1NMT5+i5E/8dLIfgXSi7rp8b6k/roI1i+CUwq5B2izwDx6yHRXmBMc/knAkqoZgQaQi
RZWbqmI7DiJ355oECLg6gSmmhRp4ycTp+g5M5gEwwA5LS7d89UnEAzzhUvQuSkr77Mnt+6i5YsqE
obP9SmzsIx/8UGv7u1Bw2GjqVhtiYl9XLrBqqVDlhknIeR/anc+3Jxms6wxCNQ87i2MKn44/fJJR
2mC3wUN5akhyqyagVtZfI+eylj4k96PCuHfiU+PO4o+/mvts2VkE+8Y+8t+ae9f0dW4uFCxUEmSU
BQoInqhBk3wmWXiPa9V7xPotYkMXYqsxsESn4gMQvs9SOnG5mBgbA6qh6f7g1eUmbW3YX2AZmIGN
JWDockpQc08eE7LeImCcibAPRl9e+3R7FbNPReuVv7RCCNKwr+IXlsS5qoC1hYtRYHKTAfulU0ai
t4bQlpIOqUV/zFRMI8Mz5MJhGS9uCiz2eYuOe8/1yAzSvu4cSxxnuvzreD9RSCKz8uAYmxJBZGjw
x4bbMHmv0gn1D3PEGxcFFRkjAdDaKggag+H1aT2TB9kbHx7PJZkSDGAZ5qQEMZ+l/7LavyLs13l+
qQrKGy0PScHbFTRMSs4jjQdn9EghBvTEoafxyDaYAuTdhxBahA+eOgmTW8jtEiHCpUPYxJRKm3ed
vFAQ54nKgIPGn/zRlznE2pSaX5UWxlt3ZwbI9ZaNewjbBFQFOiS5LMw95cMujk53NwzKQ1t/oZgf
bgID5SNw0iWlyD8mhpg+1T/cGj3CBwVAQrVJy5ldwwuAXjWAjBKmjUV+mCno7DZL2h7NXHgB6Yp8
lqtX07jA8lta/T7R6NnhASXRSBoKUpxTnpGPNf/pOtEnG8oClxzj2AH4TnUMIVwkNzV+nYIwPzNp
PcKay7+U6OXKEk0i2FfxW5UgCihUxTBFaTvNu0b1oVG4HYs5MeNFx95cvsnoGgzQjV+Y0IjH0dbD
I0GvbjbL9zZ/r5jd1Ii5Br+JqbPL4z7hfkclZdkYRAiNEd/jU6rzQZ88fxh9XDVYlLCmtOKfMR2i
ZbqRjsXnCASV8WvpFJYWrJn0sqKmfJz5No850yVHgYEOuF3dtmuSFHM95hT2nYDd9V8YX7Ik36uJ
SS/auLeZ+hSyK7jqEs65UamvKm2vCUvVCEWGLkzdpb4Ljzw4YZ//9K747AYYuyPqKoQmA5tjuKDU
fK5nh9h96uNR4rDt8G37BFD0rsf19lE3ZK15OBv6weh3GH4V8t7hPquop/fWddcsbJ2W92AVlF+y
e0Xad5l+1Oi0jiMRYkYS4Fgu4R2H5rXWbMZhdd4qq7r/9Acxw5yLjremBSckXWiquwDVJvOO6XAA
IqCJT92LMFzwQlWHiterxk/Ljdnlwnb1eJNo9dM31gjVgsdXRQ9ugXWdUb/GZ5Q59wDUsz4wa/Ka
2V60NrM973MFNEusb7LslmgfFr6Q8Dx5PFWVqRlPGK4CfABZyGLcZnbBMkTnJkQJbMn0UyDmWgZ5
WHtpsr6THAy1wSyCT82Z/pUgUQfgHWRlzi09QI6JRvW9c9htsq7twC5IDCpDi6hWvkVYJRxtxzZg
UUR/+PV9ii659i3Sekv4BsKKmBdwN0oLCYb/Kaluql5vC2qw8mxniHeJVdA+0AWtxhtApXlG+7Tx
11QnJb5J+91j3WHUtOZAVU4SBkmdpyKf6qx9UuLMVzQuoLyBtN7r+W+CNM9bo7N+ZLWrCdqEW9VV
FzWgFo1jq+Jux3BXDbuApDbioTvsuoluwMGV6AeT0TyMrgNoYbaX1bBx7a9GXPLuF5nIbPfV8Jum
d09ubJ+96HCytfcATLS+gkc2M3BLUfdHZgnGhA94UJ1l6rXN/wnxLEm1x1yfIgXADgZNY6J6GdeE
h3+067EsJXCFQgw/OtzL7m/M+QDZzmzAQRjga5wKeszmMtCz1sR/HseZ7Z0mNmx5H6N3q1kFxj31
3qv66Bv3iDo6kv8glKbxkBK9TarczPLNqNkYgnNjA1ETGOt4tzvJ3TbJ6OPUniyMuDOi4hO3+qKJ
Dl78Z5uPLGP7xSoL1LsnSsa+bx2MUCeOsX6cMuW+eLX+M57awEGOsdxlKoBAnLnzmGNeEXvH3gyk
WOX4pQQ8gab56A/sR16/GWMzq1wqPhCXovQ58s6Cz1BVm9ToF0axy/ErtGw+eoZei9SAD3Anwsya
85GsAzbn7rWxsbawjpUhh5UDMfGbH6Kdc8NWWKrDIyPtkH4k1rouroRTZpqOUxprlzcqi6H9VexP
aoOJm/7G48kKPyx6R2JuyRrC3IOiYTRvPoC8dQr0EjaGObFBoTyD8USCbO4RWLQm6zrW4ZGNmo70
gLFPwgbqRn1jRd+sA3I3W2GXnuqvCWh5IWBqwW6FTw0s5xChC8OZGC9GOZAe+dAmYobxqAPuEHz3
OnMDmuXEcCghZfHZqDpy8/zwchfPFiQWi0Jl1nSlftI7Mn30A8UtvWncQQJdLDN11yANCfTdyJrw
69TohGwjDHXrjJwnYM7Rc1Z4pBvvDu3JxBSUcY3xBKrMGTHVZb1L2gfDKrdc3QWNRMEhe2XGdBvG
GNCeEtPVIRSk1RWa324+3rx6UEAb0B4Nu2NgrGnygX3zruB4gys/H7pXQMn4ML6pJGzT5l7Jf/Bp
vBDrWAjQIoYZi4pQmUjTW8sbcMayH40IIrzxJwe6OhurL5RKYmwM2Lh9YlhJE54h5t9hlJ0B/5sJ
h85SzCTmuK/4WfPnyUw7Ruyt4/Qq1GkfiTjmH4refNhBvRu9dB3bHwZqee3+DMOGAJuhfknhfero
ZkZt8kbuZkL/5zjfXmtQVcUFB7+w5bpEPu9Ju24wV0YFuWahwVxh4HSNjTMyDhaE8t3vEY+znHJD
gq3yAGfYKq9lZ+yxzy8yQK/V1AsGdaBEYBPua+odKemR5lhdVpa1ER52uCRaRcDsXecT1W7huQqH
o8cAhhRp1pMxxJ+VQ0EVFzr0hy2OmPuS+JAagPxXUxPxqPNDsqNDVg/rUeXfNeWisKpNy3rCRaPx
0nxhoP/jWFI6wPjxJgyZUaxkJdVX1LxSroaZuXfT3aAsZTQcCpuDq8Cz9m43ODDVi2sJ4pMR2v9a
Ex2ptGTPvgrf06ZFWdNUZ5+XBMFpqgumHfmi1NWVieg41sEBQyskGh1MUnDsu+m01N3DgOujsOmY
0HgIkAeSZbbQnHZeNeOiCstFy1je148SalHTHWoE6/Do2QY6laSvlkSKvswZxTz5OVqfIbbjgHdF
d06T31H7p4prkFDusVJwjpqYdVtEddzLJBAxjxeI3R5GbGvn0KlVVXtfo+8GPVDlmeTvEn9bG/8y
WKix5OpieddRH89Nn7CAxu6+NPEw8qBW/O8ikxvL+ODjy4UlmS7lXsZgZtUSS2sxs9CPu3yEORau
XJyz+cSxq5Gg+gI/yKDMnQAmlpFucL/sbOmtGrBrUYkhL7v0irlVKh7DOW5Wfat4HEv9h03lsGi+
8/5Pl/+0bl823dy21bVZ+OvA+MuwrI+QGp3mTyY5+QPo7eg0nXFOcTCxgH1GSs1I7cx1cWb/Qhbj
PWm4rnI+mc7DJC8gH20N5ZJFVgaozU2/NHVJ5ZGecSYqXLExtDnFfnA+TRUoELIoOrn0ocEqNNhC
p9LKhIUeHbIraX5FoNQRbSOMyyPx21g75ZMRjKEkdg4K8LPk1o/PMfgUuIUtc839i9v03aywBz8U
8cqsJ88vGRxcXGB0bIzZweUG41msAKE3HKj7WMAiUcECOCXswiHbZMYfWHHg3RPGgpI+BeIR1zbf
1A7cLUmMBpu04ENOeUB8tahQm4A9zrjPocaZwAux3AKDip/EwY4gI4lPBSxH4eplySbFBNVx3a7o
lSh1Xh0waQnnf4RsEmDGkAzZPr7hQQl4/L23ooNzz4LJZ7m88Zxv3ylJBFxzpFv3YxJ/AvNckuvA
fmR4zqJM+KhE0MfLKwmrBfmnGekOhRSjtHF49T3N1fh9qclRCEOThkdeY3VRihlpcijVbNYJB5Sk
fNTCoYlq5CDbeP5XSFhtFIQD0FQhIHdc8H1xFvW57797vnuBC86l9wy36tzCbuL4yVExe+xCwcqn
gjHGN+AQxXWsg65Zl8D5EsAv2XSdWtQh6Scn0+XWlJnpOTRz2rRpaGeksx1usim8JycAX05HYVec
88CaY+YR3o3cqGp+2dpu7PeteW6JpSNRiBN5XJxPu5ExCKLRvO009o+AAIAcKfFSqpfeWoL2aLwv
dfw2SYBjjlkDeVpnWPyE3u0qHFIDZUUJqkfRdvMhOvgZ7l52LLV+qNRX4vBrr504t5q9MsyR8Lkg
rZYSsyiXIgXn70H5K1kVSa5vhkrB5dDulYLVo/brVNhoeA8T5141iGI1haUaC03cIwsDRpvhvIJB
LNkLrPzSfe9zfV3gz9DYfWKXWMDomCJqfH1zO2LmNr85S9c5Hyy/JBaJH1qnScxYBRkvucP+TUGz
sZcaWyHw/BWf5ZE/hN4DrQCQXr0bFFxZUKNBupvjsZfumXofoPes/fWlKgne8FDIqV9KOG3BP9pJ
zbrlafffduytWnD76vATE8axyQtVjkZv3kGAUpDeZ5f8iAxcD6g8jIHcRoWdo8eZy9z40HFsK/6r
13CIBsVNYQOeVOG+ZK/mmuNOg8jIqnbbZ9hGXGM7LbOoEGNia+YVsuiofSvNnqLKWWd9Vpy1tP/B
h5vsX29VS2wXnzURchdimcHFp8GjE0y0EhFCgxGrqMAQwBBl9z5CEk+72lwVMOxHSEdBTqqMaGpg
gWLBvWbAHykABmTagu2vQx9RG18LnvXTsBxY/yw1x7N608ovk3O5oiDTHP55tCIW/bsdunDJgC0o
HVEbbrPNeax4J9EgofbTR6Pfu6zCjQBnhQ5gcMS6WNwnTFGpX/LUWyXcVDX75mju1GC9StQfCN1z
leeuG+0IVs+wx81wMZst9eM9xv78N6j29kBXC+i50N5mlCbpDMkDVFy3h3pcnWX6ZTT6wZrqCOlH
CrtNEx8DheeoQ8j7IcOzzbWwTgDAcHuqf0LqAjgRqJCaaD6zrnnhdeuJCgz1n6O/N9hjRvc+EDGJ
XJYtgNWyTF9q4HElIg5NHAsYNSzhkwSI3Xs57h359MAfGzsejLLYl9WRv4kCCsx4TC39krZwJGrq
ywQzMOiokTrUzEMmNcdHLwASZNbST+86Ri6DtbWo/wVFutAbImQKBZGwCkdWES7r0wBeM5fzocc3
0HzVqOuMb2VKeinchAXhsZ+qeFrIwhqqu1lyZZ18IwPdIL9WWDI50hIcnhT/2dDKGlOOaPnAd9qS
ZRPagpasvaDfYWmm3yBbuUBUmu5PsLAMEaGKDsNPb+9Hpd9MubqCEQbfK7rezYfFYNP/DFKaBIHE
IkuOD46BjT4CVGot2VSPXGYdpkYYl4Oxq8eJk+WuhVUsqYNZAyjAxAngOv4QVAkqqyh5eRGvMjeB
asR/gqNRBZ4ok0vMbC0jdkbw/mqsYPr4pfU9Mv7Elkq2DrfVyOBtr366yIm9djZpsqpwVSYgzWKQ
mSp+fH4RzrZ94GULIM9UWRONEsXGybkPhS5icAqEaF6IEJNs5m6yKlyYHGsjKfnKvqj63RL5TBvS
WUIguyLrCzxhYSINoT3PO9Hhj74kieS5yb3tLpjUDT7buY2Lezh1I8T6gIw4IGqyMGkKOUXtVx6k
ECLCc5MAdUdCUgleGRuINL3aBDl9Jn4nXTXhReTNTgX+olUOCeRg2dAskLK79fk98zpedly6ajYF
dhUtY/45hG6jYfRHCt95PX142tNzSMPg+wrzycRAvXNDxq5cdebaiTeU7TahA43OvhbDNU54vw38
pJRnPpDuPaXOu2bffX1h+2uRXVE6sGYliEzqRmaUeocDE3MOPRyNWFG5tmWPuuOvER40VKnWd5c1
Xu4I4hpZdB5aQm8PdkZkmJUJTeKnge246IeVFyDjY6YzWTm7bNw9PuAxjGHVHk8DNQDcYz5UTz0k
SDNtLnbMKmyfLxVCfJC+OvWd7zfxGZQAXBpzV1bniB4CdfwJhmfr99cI9nxIHii+KPG4q0JAqK3c
h7x/c7rzclIifN9ILmwBkzX91m1n0yf1T7AwGhmNZJq82XxDPaKSCSVC5lyLea7kfG45SsiHs+1C
lAP6Nhk7zjHgePVZOW/MQugpD5yD8xB8lqG7i5BlZDy+bDgQqJG9/1kpzTKEFaLmZ3q0AnkuI3om
m5NaXEx93+IIak8qflUPVb39j6bzWo7cyILoFyECHoVXsr13bMMXBN3Ae1fA1++BIvZNWmlHM80G
6lbezJMhN0xHeacDm+v5TJmuTclo7xPdPEYFQiyuap8WHu5qTrnQPKxvQ9v/eHX2aWs/yMaNjlJY
1Ph4QtxhJicu5gDW7AVLqZJVebEf0kUN2cWLoZVhXpd4li0jOQT6i8YE6S9G6mX9TRtjtiZdFxQH
wW0+NE5KdSg7mPksPia78LmZOBF8u6dqnPIgh4tblcs0pE7O/5XDOTbUTdKGx0xBMC3BZC0qcrhe
nKEa87qk8nMbTB6vYNX6+2xaHLj0Qm+UbhPiI8jxnRGgrB5EcjMyjMLl59DMCK86Fr1DAGaSo4V2
XCzMeq+E+InD4STIkHfCONU9l2qSMV699AEDWz7yXElaot+LiiXzahBrNCZnXIM6mX5lVadCccro
OGhhHyW6McMJ57LKG2GZcVF2uo+Az1FhMJbFuE6KTa7t8RPr474cdjnDhY5tJE1gszjUR86DEDpc
xHZXQ4qo8pct/wBlDGQSPPSzpNw32XduWhgpQGSZ6hOITFEeKnUbU8A8PuAChexGeQ0xCAwzI7+U
6R9KrJ2sdMqGy3vZI2zy8jM2XXctoSLbbIUAbc9VbjpFAxH0WHnde4MTq/JwsbSsKY5BuRH9T+s3
OyVJNjja35vsCj6Y0MOicim66LtZU6ufsRlfw+xSSGi/bk9FFjWqvNlqm0YhvsV2z6rFuNXir+dN
lnmS4HbFYKJwjWfJG7kbeo5mY/Y1xmdRXbQKGz4E1mFcuoI1Gmg2qymXpStuhZYu0Le3VY7+gfXQ
pdNGTV2WPSA8BQY9rAoIiYRtJlYQZc6IdQjydD+A0lHsXesW2PTNdTnlZ3XbulcY321hXagYWFG7
vS0j5h2QHQHTJCUmrfs7OH8VyUDlKvgZqPTeaeY/GpE2PTJ8TI1kH/W0FdNlbIYzo0RUYknm1RMa
nXcQW10HWc2h8UoGB584kIkjJU25iVfhBqDyKmr4JWW3Hnqux6AP0UCbdymDJUw2UmIvX7dxTpaX
Ueu991Df16N5DINL3tFa+hOTnsCowwICi8tkckVdrRruxZBmFZ3TL3uWkwlcpRmn+RcpD/R+k+SM
TbSUs5PmMfWod821UTBV4SRoKInU2nnegQ+3uQVY816/avnW8rzFwC80xlyOPNuceY61R/qGoVex
G0zm6XDyc/pe7XIrimze0gypsZfNubnn/rAKnezbDW7Cbpc4WfJm0Ru/poEfbaRjsaNlsyQ64uFx
ZNnrKcAhdePsdfgHpSY2vm7yJs7myYDpt4I/pinQUb8D9IvOorOPfIqiQs2DDMNd3P5vXPi1Cu7G
Fbk8oD7ShyTBBdvZl/BtgQVhScE16xy5djLYvoeVu/fE1jN51gJnnmJx6cFqKawucnpZjWJTjdcc
DCkpd1BFMR/VlEqCbk6bNxJX29E0lCwV/R6TuQ3KCiWDJe4pzr9jn7n+oJoXRqAmQCF4eBDXE2Oe
Eg7ENp5ayB3+K1T2Oh2YjouRPICgP28YSHIV+Fh3kDrm9nQPdU3Ikzn2+9bAgqP4iwkCoGWHwF9L
5N6uYRSb4ib4xnRWsdR17Ax+n6BT3zplL6ctOc9KVM+kABlLZXhWW+BSPox2lfctc8lDmSz43UbV
rmV4LrxP2Jt4K0GCZgdoFatykAjelGw56WLwtM2QfetOTVFrelQ82luOivuo7UeId4yvIeurIqXb
s4iLk+tsQNgeKkhHXOt5u5A+J/4y63TxDpQN1bO9t+z6xyFdlvWX2RKUMLaegbiMJy4kaKoyOkoc
PE6+qipor9P/RA1miGXH877c7pMYWgCdu6JE2IL0yTMh8jUTs5PLmVd92eBzDATkPsTYsVfjfQGm
yy+2rn7IhzNVKbnaLdx+ocffo41dP0cP5x3pGQcNn0nAKzJi0LMRFxzMbGOxDbR5pqpvlqqtovKu
DCT2sQ/k1W+smEc9Z7nRnRqe+ujSVA+NBTIEBJw+uKLfPDTeye1qhTe1+h25I3VEWdUWHYtHH8H1
LWS81tQIcPnDNF+R+BhxpYE5WoYdBPh0su0hLxkXB2FjjP4G5CmCV6NyEdqu8zpkHvJgWEn6fueX
xym5XEw4pHwTsl4WUkG/uGYeDbjp7+hgo0zWOpBvi3M2xeJVa5jEMQGF8b5Sd3V8bfyTRfmP+YgZ
F7Np6zN8VvHFAlvgoN1gPstIlIdE4OTGqxdsAbwYhB+vRgwAYRlthPGvGyCJZ/Y8Lm+Vee1pgIQX
nyMjJ0y8MGHfFKiFDee+x6JlYKzKCkKcM/rhGlrhUb5VAcsTrtrAn5lyVJU+7RoHNTbEifBbjXKT
8BRY6ZNUM71ioA3aWdk9tGxWOOnapEE1wHCyc+WvF+xS8JpRTZKFvDi9X3yhHBLz+AeCkUIfqmrE
xh33Da7rwbvUIXJs8SX8caaHn615DdHx7aUIDgUszUZCiuUWGZJr4WnzGIH8p9pOqKF/MXlwdfQX
mtjhLEeQS2ZjRL3x+Cm5DVit5EXENZIAgKyIxd9EYNJTe5TdTc1YiKUDGhqiPv8Vn6WYwwo5j8KF
QX2LH61G75bKYxccOvYkdsvUjX1x6omsuTtgbccZqCwM42xae4trhIqoXFMupTF7mfILINIkR+pB
Bqsb49LgEqC7lvl3kiMhZM8sv5NkC73fGDG06m8ujm34xVXILjL4jXH8e6LiDk2IFFPbwFKkl5gP
um+CdqbJC32qVC1xkBvrsfPmkteI49N7yLLMZmFQMeaO1Fi1HuvI4H1wdhKTVnyN00dpkEQtnrp6
bEuYflgsqh0U+AtNx4gKxwp0B0hwCdgz5CGv/d3IhAE3QEURNKuGOyIVeqzbKMN4S3Ay2ma8JiXs
YpCnloRPnI0J368gXrtgh1oSMEKwloXqz+awm4xIH2OCMK+80RHGnfVaGI+aqzkBI44j9Gz3y+sB
7dpUu9t88hH/F3R+m7BGDmlKx3jg46iKmdrEsJY9G9geLwM/b/3kUMsnDJWXIC/l6SVYL8k7zTOm
fa0e5njn0vhWCmVhkQoJsLV6TCj2pmAfp2L86Rt7VumfkyvSSVDquTMB+qprFeQfQ0P7qYSfnffP
BlyjCpZSGYs7bum2/ZkCJI6hDLbrqeFuFM+EHLqmtwxJuP8J+evZHLvLuzPwRbQOBadajfXGBBhp
al9RQ+Rn+naV+PUin2/VB3Q5FLUNXFiDQJI3grQG45/Exz76rprbyN6gpqaZ2sDeuGC3mZeYX6T/
Jb27k5H3AGtmsu2Bx5NMmRT9JoedSfK1Q6/PiUc74LOsYFmqPZhfILFox4JXUnTKxDZWlkJrqRXF
coI3SBE/eBn55Lrp8ecOCs2JC0yGMWKEz2V/T1UNQ/DhuN/GZNSvSbCQHlT3eCagd/osXPGeN8Q/
sSOOqB0dl+mC74VUHrRf7zP9HKnYO3mZOYTATHbCPluQJP+XFV9l/OHiunUEQzwJA7Rtt/1XaJS1
c9minxyIwUjRWWB8TfBmOiVtTvZG+a7wrdcowmnLHwolX6fiDh9O6lXvPSH9gbk1lpziJs9bejeq
Z1N8aMY/PcQPgz7l8wdL7XcrVxd0YFDpTGZBboiw8PSz4QDO62QK0zDLvR7ESIayM94G+gJM8oia
nXBBYp3vYYIpThkncijTd4th3jUhnjCMucqLavZmKJinhreC3Q+pIEtD5nRWJWvkXHsIgk9m9sSl
6wIJm8z6Db7TUMCypvcpIw6KraKubg1lHKbg5Z/NYW9LiJoGng0LQE+8tpx+4aKGeebVBp1gQNrP
wKrBxkxuSuWsjGSkL+6VAd1V8YhoU3uqWNFxMboUlfP7KHmIKuck5NZuUfusP+m9rI4HOIeeQz1Q
uwsIhdk7rfkB5ZBgak7EsZSHsKC7Gdks4lTiKec8fa89rBuKfDrOq/Dqa6EAjC0ulrfJuu7W239O
Ec8LNgilWy2znu9bcDI7h0v5kRZmdgqc/5uO0Xjot5Zk0d3fh3IBHLdoT2XwVSAcQPDuTdi89H1F
KHiJKNhGTqsJ3s7FRak3veXPyfzyLXgvpbbCCLZV622EoE5q921KTpOuWALZmrPYJ1J57JVfQWxc
7bahh8UXsvmmJr0MAdCyYpT80xjwrz/NHj0MTSZAonAwfbLTrNYu877dbBSF1N6Jy6UKaieiBwFl
D2P+gFA7VWpzZIfyUQ/LzkAGX7cwMBl+6l2rM8+w6ypPUXxywG+l4lORn1H7aNvb0BlzzWRKpSG2
YiMUovRy9PgORie7Rl8gHBQ6C88/+IjZXsLbM2O5Sjij/DSCXeszQV4g0yXNb2j9xfInaS7IlwND
XB8d/O4nzS6GQoylA+pBxsBlG4IrIFnjGBs9aPqU7QXexXQx9PrFvPL3U4mgS61qhKBDZlxrOHO0
VVljs28/E575ymX5y2gRqa8aUkGIeGNa59zYBsCJeYd242Vg1SxRiHfBsHTbr9K8luLiRzOpXJv8
mYZ3f/gIYfUpBNaAefTmJmX3lDxyb6X1J6v5SsW98XdCJQ5CnW1zKC31raxIlyUlPgUNaPqB1Bhg
5++xWZtkVixTY8zAZ2xISpMxL7D5DKNdCyzYBoKEfUVQuMIDaoY/Cebrgg/VEdAWz219dAiPptzY
M87DMa7fTXVeQHkiKus5e7TUMKH7GG2reghs/l5RLbvCOGvpLbCjRWN3lN3wWjSmYD3EVNDyHtqp
N5w9JCHX3Yc5zFXGnAyYiV+CDQbHyIUYKlRG3/Lofk8Iz+GKK5mw7jA3+vVkuMX65ZFX0adGuVSn
9bgGu1ZRXduAk+5aiMl+O7cB3tFrtsj8ZBtyTiloQWAFKS5K+Y6U0t0WmrpOh3NkrH2WnPBF13Yd
MYEejWhn6tox9MNDa1e3wc03RRstLL87K0g4rtomzLcqmJeEpHDPlUlttkYTX4VgRgr4DbTq5Auk
RU/J8PFxrag0XMReNXmcIL90+1Hwk0vbm6RfQaF5SNr9vomyBVBMOI0dHtyQRB9IrjxJvwydutha
W7iJcZw0d5veUN8Rv61Pj3pNWrbuMfSVzp+hJmeX9QqpsWRfaZO2QrBjoDi5SN21PTA5T9ez2Arv
AvsPLFAX13G7rzPlWWWoAMKDEj7uhBbs/M65jkr2Z9Jr2omOSjllrgJcdGzk8bQ+Un7J5qLeCyXb
GmTFM0P86qkyBebGdQsY06Q7Fm/jQZceqYJ8YqwqYDQc1T4YQzoPEG9CZA3XYFOqPQflRMPQMaw3
Cpcqg2CMtqsKZz2lGktYnyPYxs5KNwJZvR8pw/BHnAYeitOpLpiT/8ulYoeUoFEDTJV+wgUbYwyl
aXn4k2OlLPie6ulao0W6XzvdxYLDBOT3jbcndHQeHkx7BjKA6qx7BouOxQcc+0URf2FECdWnsLZq
exu5K6B0v7PvntJ3kU6jhE+PxtmyuQRXHxiSXnjnXtQ0Li2HUiYSVUqePywK0gAN3h086a5irGDj
LwfJWdcQqDBs3m2gxPpoZP3YidlICNjMiC4b7vfgWqu+bPaiS0nOdR8dQ9x7Z9JV3tcnFRaHBIlY
d/hLiuDsqChmPq18/gjlBA3O0/Rl169MHVBgcPRaRFWM782xUziN6cvGmWgaPxGSc4tKqIJI1Yid
aKM9I4CBm3c14M3N4Zzo2sBlwGLs09GWH0O47A0waF+mgDVHMMfFlBZxoEg4qkaBkBxdWGaFVIAX
9pdkjpDTnZcduYEzOQlhhIvl4HtLZiqLDqoi17FXYAWp1mXRopQPAAmVOXPSrOy/TDq6HWbhQf+T
8h+LB+5rWF5MrJLpRg8Jv5Sbpu8o5ynZif9EXIUx+s5S+ptaElHVHEZm0i8RyLMo3VXVmdXqW2l1
zPassPIbh6wB6CfVfjqqGzPvqXPwmZxzaKWJARoheVVoH7xx3nNx5147K2suLiz+AvYlDvpj6/Tv
Ba2NtOfW4UdF2IaizEUQo6XwzobeA+5uPYBfGnom0GafO9zSqDp1nPeBD50e1reeZt/+F7/oDFCD
Kn8ssDQF2x0bRNnB4mKHkk7sldOvgXK0HIs/YIVvuex3ql6cLZw3AuVY7YtZx2UM5kzhHYdJjnKv
JrhZjHvzrHwmPvN6HF/Uoscu6rDIStCs+c343JsdwyaSsPKgwGXFe6rcqx5KMpcccVCIbuvlTVcw
naprwrzeuG28Zey/FPU3wCyRcLZgb5jhfFyWERXzccPE+iwzifutYYPP7Y5PnN5FLn9g/kBLxfW/
xiFTSr0d1GEmLe1VirPLjMuNu2G0oBK9iVYa21Iq7KmUAB7Q/0Ozw9j8oZTo9P5RB5lm8NjQ4EF2
f1nDiFMagAySCmTMiFqGw3HTmKcaHndc8UljqDXLD3YiU8LCjZfQoyYQqtdl5JynHkEaOsXMzO9J
GixNTqTmJZV+21Fw3GUMTeBGFRZ8NvJI2d9UczPm/tI17Lke0z6bbqYWyxGqAqoDljUOPPGmsOH0
IxOhjtuaf4Huy7Wa6/ihhgCj4CRhelXccKlNFawIT9mwLJhISvMzAbof8Swk2pNRk3KGkNgRhRiY
Xy0+857ntgMiETVYTPArNxPdn7qmhO4HEtQgBshNd9Kb9XhRGqRQrTylMDDSn9aJ9nwVGFKGq8D6
oslXaF/xnsCKQqYilAjs1igkl7kvbyBg8OnUyTKepuWABXt3GeHppxErv3Tv0hdGUFFcQwwAIriE
YhPlkGeTJTo84FnGxnucAg5If5phuq6/55BbCqBeaoi2Z2JFGY9KLA+aDyVff/UUBAFeoaJwE+r/
ksE+dMw6CqQdQParpFIWzDFzeuRYgLfMziqBX8p2yYanAaZNhSobGihTDQ+H9WnpZzs5m0QrsMA7
3LP+cT7Q4hoc64rpwBz3uamtvXbY+ZLimELMdfNcpt+xjUoLZ5Bdeu9wUl0tKi9cHwMSnsKkv7iB
/wg9prJAw5ThvAW191ak/9Lht6HoUCerrpVyZrf4o/uJBTFn9oyMgx0TGjCsmwmfKvV+svSryD5r
RBzB9ynm82uhNA0ZATWOK8IaXEN5ZrSjjA7kqt8E4kAVnzu4AMRpe+XLKS5quEwtbZGMLZvvdVY7
fIm7GVaD9wIvROt+2Np3VK99ewMvu8eiOJUW85rFa+fF3LwxnWZstx4EJxZq+1QH2Gp00mOhlXTh
dKdWrPmOcoIQn+S7oe1T+TISuIc+M2FxjdR9gaQp6hVtTPi60lNI31lh7KJil3AIKE/C0Qn+1+qn
He4qs8ykQjhww1nLqt7BZ+ylUhTrlk3EgoumNfKdZ35C5wfXUUwaSvBJ74HH0zOmL3v4C+xVFG1S
eQjCe+siDCEA1XOT96MnO67M7ND6Vep+hET0HWcu+1Ps7elsy1hqjg33NrqlmdQmCVv4HW8szC3M
zPz2ZE1J/WniQ7dmAl5sZ2AnSkkrtSNVvMkGnoLgq1B+TRdS65ql22o42tkKzofX7WLIR/lzHA8F
v0AV/OnIOsoAHIEHgfIJ1n6YIQkAKWx7U/tSN822M7SZygkhf0lzzqwWs2741yBw+fUnC2i3WRRy
7eIo1tSnLA5DCXHCtuauwmK8Y6olTWc4U6TFY4ec4HgYWXHA3aj4UZBn49UPC8mmf5uNX+D8mNQb
p1axKMCG6S7zZqXwJssgIFCxrZQEXBcerlD+0CZMTiPHCdzhL8cT52fcWIeL7rIXRNhJuMeJ6siX
zC7Y8reHuEeGGifgsY1bPqaQgW9IjgS2jqhHzwNMMMUODkRKi6ih79Xy6dRw5jEOvvVTwSvMEcWP
2fQRspAmth8uJwMkHLf4MEXFBxjNdExrOueuYS40JjRjumLhmbUlV4ACnhnuD9nP5ACPAKuiyb2C
dySMjLWvgXi/Ej+axX05C7BVqp2+SF0I276gqwoEvzlKamMBU3fXTDqP3OKIj+KdGZnzsH6p/dXJ
bjU0gharbMPgMfLWHfHKwnspB4pRnHCWjaQUkNtZrjPlNNw0vMNQseNDvYvQCOiXepsoZQLdLuRC
q5BMoR102Xk4CrWLR+YYPLAXXWKXADrjlKvcWwW4i7fQqOoxylsa7YRyh4jXTsSHcJ+0zzEjp1N4
iz78ytuLrV4MOfdHGOYwLlG/+uGsG3+FezHKX7UQBKPkoaY4T/JkqMjHQ7mfuLQBYWQUmoZGKfwM
mqfQtzIFeC+xPCpYSrN2UVD9F0xdmjgWO8mFFWC5DLqzRsRiLMW6ZPPYI8xHqFsRS54w+jYMBjTu
eTjRNPM7QtvUqYE1cMfBJaZ5LeuPtN7h91nASG+ja+kfVOOUhZuO3iZuZV0Cvbufh306awFf1uCi
6/RfJc/9RKGL1dVYR3etHC8Vh4Xi93Mku1mH88xmL6vg7Mk4U0uWvgSelsBir35R/yVejnWknnMd
4JwmSBVOGfeQNwHb4kiq29GhpxTnS8+WknfkrOM7Lspr7TrLzN5Uwwdug85fJQkBwGVoLSNjw90M
vilzTBktMc8F8I/96NQ1+zo4VPq33axJ3AlxSunDsEbw1dRbjZgKS/6TPZKohUuUR2zQT5KJzp18
HP7TgienceYaiCm+QG/GLWl72TpTHhgKfYx38UnNtkH040gan5mRDB6/Uo8fA/bngo9gdB4EWXQ4
y4pF4ehnJ+hiPcp+qw3nWlub8Kxb4pG0pBE9mGf5Bo9/RMI8AOnGm15n8pfewUEVIqbnmhT5QLoI
4pOc0qkPgPc5ty0br6on4UHxEAApQJKKiPyRXUTJ899Bu7wnekldnZxhUkWYIzJesx5+xFOmjg4b
fGaJ4iwSPrMJP+0oCORc13XjQwVEPJWfRRGpAa7cGktvuz+UHI6FfizM9L0Sn9bYvektlOq7TQH4
mLsAWE4W/7Ynlio/Vaf8pxjcuB7SfRXGpkqfKC1VYrE+3WfRFVcF4eJV7y28kTUihtZM+5drYPBX
/rQBiSQ4RmouGN4041CTAaZK/J1CA9RqgPqcezo3fDdlRbaKeUjxwL/nxidWIOhDo/ZhdDdhsfzw
0s+eV7NRdZABfyeESK//NTqV1bzsfymq4i+K7K8uFoFBTPC3/P9f8I+wx/KPRPDXWOOiCPPlGD08
xlMAYkODlbKGumtfHJo6rWgRRTMFV9lg71wFbxSTtJkepbkPbAuNn/hI2h5LomhR7c9khJQ2ngp/
ZWcvHZkw7cibBetWDc4ieTqxv5lwSzlpOkuQ85DfXvlttP9KlSj9PW4WNP5FcueUtwzRO8xj0n/N
EdC4BqfV5oAdJhE67kllnUXGAfnRt+vYw1onTGCAWHgsY0+v6iLjfPNJjeSMl2Z8HMqrqRwN556T
v7GpkRpUFPtgNrLoB3q3qIx0k2hfGpeW4qu3t731g/elijY6aFBQWPncVCtg+vlcJYrUsV4Czot0
FfNGHkBBnEKxK2MFwow2t/t1RpAaJqFwCPpwy4AlPhv4UXqsLqZRAoo13gtuJS6Ae3aNg9wZ/sup
9wVQYO8m0itduXaoXit78qMORKI/Q0JEHbgGk5O6uGZULYirlXxjYyEZdMgY4iz5sAWesTMW10Xj
PX331crtEK095y+0MgrA8rmMduF0HPLiqC6e8YKoONFt6mHyA3A+hUHFDJMhZ5NDBE3dDkc1AL3D
dBUd+ya7W7hvWhAhkbZrIOkCJFCT+tH7LyoucqJZubYt6AWU6tKeVi0ZXY5EtNKSWip3FlH/E6kz
/oMtW6pC7lpvm0Abazi1NfYccbLo1F9Fagv4newhV1i4fC56UxoATVId3E1i4FR6MSrgE7lqOmmR
pRjAlPBCFYtIs+adf43KNfspb1rlcFlubO+9CJG3VeWjosJJpiSAp9B/t/kPZ1muc7Lx/8VYiP+w
qBNgMFpa1eN1aTWLto76hTGaDAEDlebWsvTSM2rWthfyr+qLYwm7JcugQ0bwF4fmo8XS4fWExxqq
ivMlnferVqLQL8P4Z6B4W+k+zJyEwzahnCos5ylfWOcZoKQkk7LaY3BHMQrY2pUAvXLj0sM85vjH
kLN04XMqxZ+ubkW3ybRX276a8l+dZN9x9GuBZRhJnimaDYGCF3GeLNVW32QY3hsMWQRs0Bo4C7OI
pZNsl3robVsW1hGVIy2OkrcsGQCK68RETP2bVr3b0CAyahFin5Pt3akFnYDCEFFTi3NZGO1PHtMS
GYVzlxdzhvw0vFI2X3r3L6wociycuVYxUclxy2t0FrdcF9tRv6ONJpjMLdS0iG1bmiifwHDmYwu5
NqnnRvsFZK2BgKL1xLwra2aRrm3CZzpdBseTlu2h2WsO2P19DQqpoECOPR4GbZK/2O3JFpNUJ+LT
9R/2hGgY9rF6iC3Mk5QFmFhUIp3c0MLqlzaDSwf5m0twxLA0wQgj8TAYDRyzRNdNtzX9J9l5xEzV
G5Qjf/h8nZ3kHse7hvu0iaE6/Eo9KjReNjpZEEwM5AwoDsZopWerw88Bv0jITjCr/nmdSyRFRwga
UVd51guoKqSQSKvSIuDzC4BAR6R9dgXUdkH9YAokexujMbf4q6Pw18NHba5Kptmq+B1ZJVfVr4MA
q7Q/g7Mu26MybEhZJVjsOra/IZ0FpSSB2Gxt+9eqLj5qT8fSt2LKn8r1jHbyM46LVC5UDu0EW2SV
UkoB06SjFiKiHaeofmt3o2NIm2ggrr0t7Q98YLbp8jf0btYrk711ylYmCgjMYWxp9H0fdQvIdtOt
3Mx+kMyYOZ81zpMswKCMNIXzwSsgQ/aoUVR94W8Pd4l/zJyXBtneKHaDiWy9xSDNhXHld7TMQyjL
7b8gZ/bzHwk0OxZUkeFCtqHUxSvmHb90lIEKeprp51ATPAsgB/j4HoN1Bzjd5BswhNiVKLlkB2iW
+JqJb2l0wP31zitUcbmM/IFwPCrhX/dfxyKvVZzK1svgAKnyBbMEsLKzVn5Yw8HM2/cSipkOttob
MUOOf6OaAT7DHM5eGxrXveDKwr3OCwG60wMZnWgow5H8lrWfePNmLgj7/tMf/2new0kmpYgGCmXe
UMxeyhO7UFQFTMfRPq3PVN9JXnsigujOMV3Rn5FarEDVuU2SZQrK+vumP8PDfxsQS3um/bJqOPxM
rGsdxU/Ju1bCyegOfsvekeHXBO3gklItbiw2hLpQ4s9u/DdE1kZiu4HCoLInc4h3t/IuoAYHChdb
FQhDkM+T4MMkI2fbmMAysUJ2yzkMWU/NheGebGPiRWpXS0M94BliBa4lJzu6FVP7Hen7UvwQYoRE
lztbJwABW8LX5ghXq1OUb53wqfePAoTv1G3o4TnJ/JVeCNbW37CFTIuiyeSg2iu/2NTsVkMKorJi
nSPkN+2rHY92e8p10nsxG/iF0fQkJRLua9a86tY9+HoivMeCj0DFs0Wl1ZT+LWLOQwKkTw1YQs39
NTJI/hgnH+VM9M1qtGijULntB3BPzFFg/+WVF1/94R6kJB6PofPbxpsmUt4Ld5ZXhLKoxMTxa3wY
8pqOhwQuZxt8hazEaKqspxUBHTDoiYpyAdQ3U2mYn9b10WSsrqk2OCvwQ6T8xEv6bvDRkww35a9e
7qKpSwzp2uU45UU8l/AUy1pjUEdvrjFxa4/Sfmk+Gw2dhmpqmMIcAvTUyGk/q4r7rI1nSfut3E3o
nvEqbvyCsRYLrufThF7hwPD+2mTF5j7gbZc7N9f+rZuDwMmSxIe2OvQqprK6bnbkoTiKOLfqzZit
TP4qra3t0CtE37WFh+YqsZZEzbmnmbvgT2gqzU8mzX9hTTN1OG5iw9sNaYMA0MxzdsPO+BeWwywL
LwrDst9+s/RINK5SAfRhV1/lOOP61qLm85W5F0lToB9AZJXoff5Mx4rmB3v60UjCLxUM5i53iBwz
qoNAZZbpGnb3e9/9o8+ZU22Ko3Rvsb6XwLIGn6xGfdLrh2phFdsZfOumGi6CmiuVNBc+y7ecZkZB
kNthPRDllEdg6ltbTbZUNP1AaWrMVqS6NMY38j2lk9/WcBqtO3W8+DDuXRqD1lp59X6sj3F3rHi5
OduhWxXaQVOh+Q0oG3OLQsQhJA80XHUBOhMGdOnOBl4V3crizNEXvRbzpvsQwp/TjMYNB3fv2SdC
FCnlwTP2NhnKxMbivg7NtU84c9ChieLTo6ZP6a65selHMgZrg3cCay7p/vWgaGknf0tU6nOKeRv4
bwXMu7qBPt6tNZrbDFA6ZX5X2Y6ayzFNZsmwREqFMANKANQ8HRw6dnHPFcy3PoESsyRCAigBOIm+
G110R5iYraPjQihmsYzvCVUhpMPpjkU1yKAVyXbutf3BTz6jbE3m1OO6Ye/q6jlAwhjScClGZryC
vFkyuWHSWUcbW/MqbJAci04/uI6xcJmNHWSNisKgkPW6M9OmQCWbd8+7DE5wctmbWvmAtHE0/C/o
dViQDz3x7qC0Fs3A5psGavGXWY+sPpMcoA+3CvCuaHRmp5sePoBlIMKy5LEusBLeY3/cFGNObpU/
M4Jxgn/XFw+FaEl9rcm7sH0fla/G2pN+W1jejXQeMQF47Q3LcbKgQfoqerF3gMMkwT1wvmocS9LX
fylj3aTlyWRRbvpcgvStGGCIoDo44J15b2NXtrGP08Tk3pLWmUnjUfJ2UkrOy+g42heLgSFjN2xN
TiJsW3FArURwy9mGNyz2KceQVb/F3ruNHYRZDWZkc0FK3DQK4ETlLdP/fOvak4S3Nha8upwto0rd
mrU0zO4uQE6GobUZ4IyFe8Ghk2GfsxV2FXytCGd72aZpL04zzNT6K1Bpdyf2fqe0TLKzVrHCq6Tm
G2LXsbMz4y+T/VJefcUMekQsFeM2AoabUq/sCO3iPAI2FtZdrY9+Ei0H77PB8hVShSTZZoQwL2Pc
sR2ViwUktY5hratSHnp/GaMDatMay8MJkr9LUFYtG1qPZladkFZVD3u6f0lMYhyMy+MIV2iSG6cu
y1zhgIAdOK2zyeW8B9wNiuhcAXXuGf14vy4ScBgB9V8V3lUDzMCEqTCWeALAPhxVZa8SFUr9hsJk
/MjVuBwN8g0uzplDGD5F7THTbE0Mv6wsuBWrFVdOD+4xErN78rGjKogIBofA/zg6j+XIkSgJfhHM
Ejpx7dJakEV1gVFCy4T++nHMZXdtdqabrAJSvIjwSE6FjgueT1iNw8rSZyMUAQ/sv4GliEn0dzwc
tv6R2e8s3RO5+zoIbjTrLhzsbQZHAURbrKxo7ZwxTfMpywlSXqzgkkQDxVHtoqxCyKvOMuMDmFfV
lrIMTk+E5fzkHTYBWCr54uKy4XxaGD4aO3mULfbOzdCd8on75l8OA2mE+xBVnKatavgTyN9FwXWl
TWkisBhofHRYX0qOq7NDWNNtSmRcyomjnQI3kLncHmna1EW36Az73QautwjD/iK6aDsl6b5S2ezo
3WplAxblDwPFCv/RT6vGZ/K058qKj8N0nmOHPpDPiTol5PRSQ+oJkbjafx54sJLriY2NQEFmqmhT
bFitPOPQm6hbFzfcoztvdP/OUsiA+QhtdakoNw+wzDXRvRHPsjwOnMQMGb9MU7xUGYy6XG7IcoQs
wCHsG/vb4HRcO9A0ne4e0VxGcnfT0Z3SDITTzLNMDlpdJkulWfsx0X/NOqYVKGhasJoeGJMK3YFA
XXAomKYK9RbE71XE/ltRxLqzrfDfFP6S+KSVD/GG8VmJUddARjd8fkgzAO/m/8QlA2nBvJUHj5+N
e/pfbSVXblj/zOJaWtsGVH//6rM92mB86o45NsxgVe9LasSs0oSJ1r+PrPQRC5FZga+s/5UCclS8
0v1PS/Dflbu56dYn4D6Rxo8pDmI8mShwWfh2TId5WN8B8uIi1MgbfVwnf8QCXyM1mJrYZmG3qXt9
ZXADiMoPnctjUdJHvWqohbWIe4bM4hUYEwkXmAfS8QnIXgpOEwNtMT7Set3qm5gL0hRRbvxa5Dsb
e3sliGGXKxdpecB5ZzsMmuIXIhMbHyK5aD58uRc1daXsPSEdq7RlrXKiWAb0Iidl4BFgW9OrtaWt
nWljcSrxk4ssMpxNklF+G8EUFDASkNFcJj8pVOJRbP1yH2DUnR3m5ov0P2ouqnllYN+O9iJ7702S
WxETHcmMCoaDuhNYXdTogXHNdzi125nRqWd0Ov7MbWQOx4EGibBOvoVJ3Vvhs+FWq7adRyeI/9pw
lFzfXR45DyZody8EtX8rl40bqwlFJ0703hSA4VaGWGbyj/oe7NsdYoaxE8ZPAhTGHK9E/soQFSZb
Caov7YNqyCIN3nWgidEfYM5vnehqga+Gh1Wtk3odSJQOHBoBDrm9YHHJYvAiBPJ8gb2WODJoC2Hw
UtTnDA+83p9Nylb8fqQfrrkTn78oCLGhPp5Cv3syeRCxDXHyiobTZKKBhNUWirSUH1TKLT2GoILG
ZRNDOYYDnzF8IZbuwBKI+KkGCC5aDSkVGx3X2WZmBoQvjn5uwt95RTUuMlqH4f+0nxHQ/VQ/fMLh
AdNAgxTaLSzxrOM+Nde0fTOy/Jrku43EE3PgquFjICWUJ2AvDGanNzT1Hl2pXhYa/jcMp2FNm/xE
fAgL1ux+FBxgCdnK3sW4gueBUXeEQ3ag2z4VZxzfCz3emHMaZtoDjmRlvTfRtW6KXc0NCWs2e9/B
YiqPDLIQkXXqsPwk19rYutgtGRjJdUAAhrYmCr0699iQ4PbvvtqVxaWfbbKSqz5vqNbyWowbx1gz
/0lwpMdgBXZZeRmaNyuAeE0XuTKuYwGDDNfY+M1dTzr3Sr6H8V8pbmOzg2rG1AWwoMuVjZamgiR/
EZ7GOXgxrlwsXikxw8j7CoCATB8+l/ckk/CziGCabwxWYv3gV3dh7H3AYvHZ5/5pEwGLeM/bjOSQ
iZHGp0CW9Ec2QWGn64NBbNDQn3EYpw8mwW17t6e7a3970C1IWnsgYuzvHPnYJB4s2GFSGP+WICZ/
1cxjP951/rAm/iwslODZ2THRggLZI45vlbcb23UGG0N35HIkNtXi/KMRit+ORkEa0FaRBt1vNukP
64ar/8DXQEC7CdmQ+f1IfbZnt7hMkb3Oq8fcClcDkXHEU0W/hA0LJCIbYZDpwA8JxMIOnhWMEWfL
GtrqTx2v1+jv3dBfNhQCYqIT+HVdivFausCZ+sRL6RQvlLE9Ta44ZTYFsOh/zPnyEsjuXagXsz65
TDnJPDqz/Qw3Ac23VPMsm45l1z0VOB2Rx/YuDnoW1KH4ban4JuRNtjPFseAmBlNMfoxiOzNLge7a
JB4CqtLI3i9zeS1dZuLMUux2V+Y0ryxETyVJp7jKt6tYP2eJvkqAPE5GsqHgdB3q8g6zn0mkWvtE
uZp6WMluXJZSbUompsGts+YKnRhWwLCNSv6WVDyFTEN6E59RewQTsWlxRUY1N5SIeEpC0KZnhOF4
K6S7NJZMlipStOlTQj+6sfegS5tQEwv92Rx/eypaPQKberUrVbdt23YRMRKR8tjWxNPzl9R/JqjO
eaZayd5cAqO3Rb2iwJAkGimd/mROx5qZ9sAfXnBvNvdauwUWgWLwjnklzb11nnZnJ+zhj2B8Hzag
U/7ZCQgzKlxBmiqTWq3yHzfFzOb/MfBUjZjfTh2Yja7YoZHPKtDE+dd7GAC18GpkLc1wI4dzdbEU
eGZy8RYtILN1yOZ5mTc9XSwr8FHz92mShkn8V0WUq7JoiNp6EGfhInPqxfi+lMTlNTKGpOhdENJY
lnGo5hNGNXxjXV8fSm3jTLtBMCHuzrFikP47Jps4/AwA4/ArNvHDYT1IAUBYBnYztrRKyKcE1dc7
GcO0jXuYPmmyaoHuIrfovA1dXO8dGBhW/SStc6ztfMNfW6BiqTcoSzaRpRFv6HrFGQ9hDAKtInls
Dj8J0ORCUAZerQNt5ww3j41+UJxRvXbjEQ0USv5TtHNyfvFZUUuuZQkuvnzTaqS+cE75JEBq8WvJ
sz4ex5QrMR+PIT6MvkX7JZzin0HvyPhg9q/KutdyuOrYfKsBz4GACM3JzWAC8ZCawfcw0RLiM3GE
Fs3hpBm5NUUNk7aUE4770RffDeqgDit6SJ8rS0EBDjDwPM1NE5b35EFT9OwA6OLWINSkM1iYMXE0
ve2s5kAXC3slQ4oXz1mJKLx5Uwbks/LQ4WkDEBxgmUpkmL289sdS3A54Dc0G3vFTzPYgR44sFUts
SLZL+qhRUPWG2RZGM4mB394s3sL6aZwiBkDPI0eFzn0rg/OI8qUPqEnWJ/pME5ClAJVtd0cgaIDz
AL5mnxpoKOeRsDWV6nmweRGptZesor33ESBU+HNSQr3FJMhwsTUWLV8h/A5aANBgUa2uwjvwDmIm
eRgdhzzjVwVPTscAzXqT09py3oB0N2lD+wHmsoRjdfvK7A/pK/MOU33Rw3NR3zkx8NHuVDfsJLQ8
rCCgXLgcYekKhIuoA/MDwbGwS2BClOYQMOEjyNoTNF8AZGjocquLEgXxy+3prmryo+3eh476mnRc
g9K45NZLDHHYvprT2TTeXY5ijjqmSG9eDclbm7lWXILJJB+rnlgZFtmtCV100hXHaIe/ciuZq5gN
XjQNCLLcW9qLGgI+i4IsSolCeA/qfajf3O6s0qNXvCFVYHgC8BTvWW6SOF5o1YrXVxgE+2DOcD08
Qry1GESFaoS4cHPbX4M5dpkh6Cf6xUcl8Ue1HUfi5fpLDUAuHXxqYuNNzCepqWMR7bP4jXNeaFb7
pDIWvuyOGb9GrFlbtDejgJCO76o3n3vrp1I/I5/knHaiCWDbVeK1cPuHwITX9oAIYbiTIPrXlbAG
nkvnOXEo6+b5aViHfVbWab79BWArvwk9o1KbzUGw96jx4XPwNN0zRSQVa0avM7pna2YRDNy1qm5T
TYkc4c1m64bVVZkn6Qwbq/6JMl7xCI5R497T8uLnjN8J1hTqS2d+H22LaDelOx33qwlSUeJ1MnOx
UfqwaQqGYcFX4b0Y3pMRPaJa3+JD36bYXjpNLhW3dcVLGETuQsNWlhhshpi3iDgWqDb/MEGfIJ6S
M6rOZf/p9Wo/O+kQprfN/J0UjGjJZAujwrrNLD/UXzn3LFw0SaYtays7+f2rgF+tA6vuYkjv8crW
C5/eD7w+DbNOgBTtHxqFTZ9WwktkkyH0EA8Cm0pKEMs1Q8bGrFb+bJYP5JtdgW/udkNIGJebORhW
1YJ5az5nF01G4xVG4ggvkBVazJEZkPDUIuuN8bqT+kVzX/veWlX9vk4Pvf6H8QA9mmgHE45w5Flx
aSbr2m2Yd0TP6XwG5XP38+B7ct9DY5vgguujR2ZQdIubp+Pj8iZ3FXMwR5qY+vEg8wIHb7hU83ua
OXU8979GzPfW01ChpyF/IUM4fOyJHmy0iaDNtxhg8dhvXrEDGrwwkYM8/NsVt/C0fgKLtnZkuQ4o
akQbnaWHvrlZXNaCJMGzjWjP0NoHtIwQBni++Rw543A313meHe+JSSvNqNjrioul87BrbAxEOE1S
7q0xt7PuJpxRHptVzHStD/otdYHjIP/V/OOeuHneBAenxAdKMm2QlIfuKfF5ViPuUhZiU+M/5inw
UvZ+/PB+es409Apig+ZMkcOjkdHWCWJy1gpt6tG5JnjkvAyYwtpj4JpXg7NCbPVBq9GZB7BgV0WY
6uheAMRH0MUhZ/rqcf+a4pMHgrvnVpYi6j4RhKjde0ltdJ4ATM3uNvDvjuFSP7Hxy+ZbF8NSo2Iw
bRHbeLamatgk1MDog8lAKdyJ8iVletMVGxvaSuaafLl8Bm6/HKcXah23nU/3dHdqYIiZjbuXXOaa
dLplxkvcsxGZzzo/CDM23TL+lR3/56Watqp+9VJEfbSxH9ACA8pAjyAf9z/SwVbcvYzsA5ommH0R
Y9ZoXpr74iBgu/Q3pkdRbgrjoImjO63yji3+24/+/PTdZ1Tsda8Fh0Bl7sdyQwDaxaeM2xmHAMIZ
1wGb3lsrguXGexO8zD3Arpduu/xjpNqC+jjIf9GyJl1IkaUEHcDSEeCygejd1RwNVqH+aHrkIcV8
JDna00cH60MPSC0X/Srp1EszfLV8ifbIGD4+NPY55EGU7TdFYa7HOEKaG5uDiLCfRh5BUip5B1Ct
ssgEMrbyn3q8xk1+67gpFMGnxWmgBFjSTcaFRmPUOwN35THGaEiPliGnXTUoIpA0R/hPlru2nRcP
SC4UC74orATzevdpIAmZX834qvJHDIQycNRPGY2nBnpal8zdYy8RkoZsKUmqulVbqGtmr2vrs2Rp
z+OllR8tEWK9/7D7zyEE6eiRPsflFB3G6NQyEXdMWEAxC+bwZFEyrPKZ84HySvlRXeBSlWePCnbX
umQz8Ta56eDhUg2vNBuhkV7DChqmEz+08LmjHL0ul/PNt5o2DTHSbr7rVMia/YfNTzfYO0N+4AK2
/ZuhYyD7rhxaSg6l4X6E9MMhtS8n79K4zw5Jrb4I1h0Fg2nHdcK6E1HQW8a/nIQbrdna3shxY/ju
iStWGPOCuPgMGnWyesp9B41SLwojSFmsErc+lTIlMdZcrZjxUy0YLBQiy4iK8IpQ8gtBBueJC+uY
jxVvNcXCyxoN3sk8NhuyH4UZIQ5Egl3XuevTnPrrQbTFJMTiNAFJPvYLfeKS0pjitQnC4m6hTXEt
e4Ouz0brZt1wIc3OpCDX91ZtX9sAkpIuzxl690o3Ibq2jj5gWu1/h7zaWxl26VzaxsZoW5fqHutS
ihpbhKTqwKSYcqmPnvibsl5fJGZQLSuJOdQit9Zbi4KKrKjG7mIZF2MwMceWvX+A8b8NAigNCtTg
ii0B5k2JFpoNTIATfFez6apXLOeOUdP3hM1FwaVVPsMLM9b5Y02En7kbL6t1HfAhxW2esxFN/JOE
2saFE2SHaQs+Wz5nlEdvsmSkHxUXCG6VrN33A068jiyo7PNzViC81EKAemaNQshLrV0SRzinybD+
U23uA2TsqpPvtWdY3MPSUxi2yKyPl9xwXhoqarwoKfcmU8vDkObYW8eS25zBZtD5LWSLsb2GocIO
nLt0a1pEHJDvErv79eJvu1JbcwbNpunagilB4dw69cQpxB1o1+A1eOL6NH2eWZtB8mrX5hZPsMP8
Guf/os8xhRJ8AJlumb8J/yTi7SNh6/DvzdAG/qte4+zEn+LwpxHso3BkOiX8LQUE4Ym/NWaQ4PBT
+PF3ys9UzdLiNIwbw5kicFUOxT72pR0Us8H5bTDCeTI40n5C17npfVYuuh3pw7Q1TwNcuQSae8mw
X5m7LpD72TlcFTjbRo4HYqJYJnfte9vAd2dd7Hp7Lcy3yHrTeyZmsMIQim8Yfwg+7vAkrmrvU4eI
2PdPRfI0Z9Sm7I5rje9FfJlxup26q9NRh4npuzCMTVWsW8i48zkjYkUihdu1/UqXHOJ/hHPRK++s
6WsSMHW0rnJra9IH3Mi9w7TdTR8Ztg8SRgGRRjDg/u88ZjFQsRwQkCQmUORnGBJHWQZ03M5LQofL
vA7ASLfWPayxvPc5opsxEcThqwxm0iWoCOJTMXe+BmvPKRNbyKJtfsjFRx6tRfLRFO8i382NL6UB
7woLdwO9taiGf7FLaKcXpB/FrtSmj3nS3JG1Lfj3pjx6j1OW5kTDJQnIVdS/RRwurYi4WPppV7dm
wg0MjK3w3CUFQmvSAgvmS3QrPHn2VSo2ZhzSITVPzRStRDviBuTagjt6hMQ0yrvkFJ3tSpi64drM
dzAkUEDzD7eyb24RUMglUg4muA9ihkaWVAeSGaboN2lBL739knTbPD3ClC5HHAt7szwMRBroFkqP
JiFX1+AM9tlS9+vjMVjXmPQFUgxXxbSPwV+TsxwqttWRXtpmArEcYBFS1skL8qs9v3L52S52ZXCZ
sxiGz0hqcn6iBPqOvjPSLzV/PBTazFMeWx4D80AVAIf/i3KLfzY20bS9hyMUl6PouWxqp2as7h19
cXxNajzG3PkKpu3tcSICz2zX4b0Jjhp4F7f5zecUBa4ZDdcGA6wlrEM43IrMNvI6J4NuqDGJv0q4
01rPKuTe6pY9w9n0zbmsfmNsla0RLjO6wyG0Qv9AbStDbJvcqvHpJMy53A6AJ+HAwI9OOUKTSxTC
ATzq8yrzoxH0GSZS58aybh8p2lAOwr4hnh8FJEsMjgiXkch23+t4C2eMAPaeXO1NbUYrk5/gcILB
0VTrqLoTrADVwbwJHzw9cbULb5OKKqUbmEnSfmXM/wMSPcdeEFaZ+MIHvOM2iJ7pLCTFJzr+Rn8k
nGBITKrRSUT+hsQ0mkVya3izfHLCJpvdkAJyNudXLTz2TNxbfHGRywwUBcPhC18MoKUEClFbVefK
rzGbYaVyZjyPip5z5hXcCYXgKHjO0bwi6ndXeL9yHKv4nfmtBndWP4O1HVMud5AMwnUeAl200yIa
MEEpOzwLTTuB+aICOQKZXU7xXmfa4jdkg9vhqSBgAKmp0GnPWTNlqqFxJ99udvbMa2V9wpcpVLMS
FYi7VLc3fi3RaQ3r3HRyXTAMqkX1llk/qXaosnqfzypmMu7dZh+AkZr4X/3PgOtdcuQu/HuND03x
+1bNB/hEUEnPIV4Gc5xDPK9qerWIj8TQDlLnRAhosLCPjen7VOwiZmHc0oyEcUB0cgLzbazMm4f6
h8RFbyFHJpejUPLwuuvsQBLXKoVZBdWsB61JXDDjeuXRKWOnp0AGa1asdWMy0eViRyv7aKfvjk2G
zjlXBnO4YvqrXVpfIhLNazX2iGpUSUy9+a75zhYOA+3SGkEjogaGtjLHaB0Z5LOtad0R2oYhMGBJ
waATfzjB+K9nXO6G9jHk6mO2EID1zcRluiZ9lw4/anzRSEGG9q5J2RypkxgeZcaNNIoxvdiXgtl1
SR7YQDSCx8W0Kg6JYIWoQNjWBu0wxK9l+ewmRJbxk+z07ElimItbe1UxfZfgHEAxLs1S7gsSMaj4
24jrZ7YZ8iPXkya9BSWfr75MKraCyU9eNawN+k06L+Xc0IGHg39jHZKMST7L7GswnlOCXZ61sVAO
CvzdMBYgRFXRNqzKX2nGNGcoFroQbgaza6pQQTmjc7NjIjeI7ODH0H6Zi8a08HYPN30nk3lO+/TA
tTUc+6Xnke6gpRG7mLVrrR8w4g1BREoPPO/P5MREn9/CGzF8kPdADcrJ9KU00slD02OHtwU6yr0Y
HuNE4UZ2TqOjN0fkkRR2ojiUxVHzD0wJ5y7l7N0Hce2ttG4HEDOpv9pqn0YfXvPr0ysQUNNTezk7
P1d3ADIQxumrLPZT9l36O1xLQJuhQgz6ExlnWf3p5KPr2sTn2V/SAIeXiM+dkpsBASArzXs+oEgE
Cwdmmj+8e8Mrgdlj0wPnwYBFVWsKjHF29cASQk6pFpKxQZ4JhnYxYuIl7J/C2MTw/l54p5YopDZH
VhBT6+kymasp5FAOY7mBtTR5eJ9tCJ1oWqND/lQ9OpxqSX3Oq/olpdAzJWFBYxQppZD+bOyHatxV
zbOnPWacbGv0Rx2TfE+8rx0kqx2xBwY+vP+7AuepA4k1AG3k4keEv4fdcA+3bZFyz48iCkrYxzF0
VjgUwAr5Gqk/xpoeF66As1Jx67FY9p1NNxfv3xDu9Lm4x910BFlE9ONgSbMVZwtuGxFmnkEUl86l
KB0ajcc5ycI5dgyxypgk4v32S/mwqPscBITiQ6CpOpK7yTeXjP/XE6aVuEHo5Ooom1+ND1ram4Hu
Xb0yt1Vjv9k+jUo91iPTWU4uTS4YujIGTLxspkVcIMzphbZvSUJt/QdQ3vWoeIBebCh1QX+02EV1
i9RWUu+7/E7WjHILzLe2SbGOXrVfNA8WPPYKC+xQvQSeDJkjDeE2s1jLbPXjjZA28kTwvZGNohPW
WdvjWmHE1TSQ3C0Ote4U68lchkbigSsM47HyNbfL7xI4UUQC2WSe/an82f8ZgGK8BYxUdYXB6zHJ
l1iA2Kz8u8sa2c60nsiL4B1/CvebSmSip9hKupaCR0cYR5vZ5CgPQ3Qao+sknqz0MUSXMbop5M8p
JyUpMc5Rv2PjbwZhacXxFS/+SgzDBgl2/se9hqgxN6lx3y5noJbHcanempyOaPBTsbHMHPJzUIVz
bhGoMqgdhfcej58hziCN2x0OKxzKhb61A2XvwQao4YhBQ/Pzs8SnMKgPfGGuRz5fB+iZF0+JRciB
Tgl5g3NKG1XsrXBrk1jadYOzswTVAr77XWjDuqjJCnv2g3nFUrV7g95AqrPg1gIMTxr/kATweDym
7MEQUJVkZpQG+qxz/jdeJHZqToRWzdxCCnF2q1tv77voVOTuXdEl5NvfvbnNELRiwo1xCvi0nY4B
tQwxdeguducW84Lwj67xqTrkXEMHNBYN5DLGTWw4DPpxjXFr39TRiMkWmoIJWn+siLzoDoJ0wS14
q/H2QM1w8D5NZfIyWeVrMNJPytW/wz8VoVvwq+EnSIDytOk6Gv7abJPWx16+MykgOUXD3XSaYnut
SLsVkJX74dFqnxlmIS5FPRpRGWojCbXnqetXgLSk81UZ12kIjqI1uXZpCwXLyXKGpc7W3jeUnQYv
dv7USaIFyj2DAV46YLkS/+JxoouHz4gCN/a/6BbHtAM5q15QfwSRuinVqeYcaXiuWDdBeaOcXKeL
NcqHLenVUJykuW0ha5TreNooYvmuU9y8HJUP5oRrvZbjI59vc/VG6/EPAcHqOLE21fTlgWRw8ZJ0
Oo2TPIjRNHy2mbmYx6Ya88Aeha556OnBC9xtI6AUWd/GvJ7mV1mtRftqca+t7GTD8waOKcQ+7BU/
VZQs5cyjactnlc09Wal1CYG99U2yj9JHytUN373Kr4SJ0WVfG64Aqv5nzxZ2RDPNO7faNdWiZYbI
6OTRlXIc3Zv/Elf85vBdQgrDbJZFN/wI0HBGoziWjHYc8TWPtMJmTitp3FxWDmfBmTOEfY9tvMA2
1NBwABJs9P4Ir5Nh87ZkShokNZ/PoQmptMGgMcWkpjGnDKAI8LMF/gnEyjJkcJ+Q0Q55hFpSn2oi
a6vodr9rwateYGnz5tkNZZ3RW5Aw2M6+83E65c1HyfdefrTDT6SodUWaty8Ohtl2bSIWm/GXLbD6
o9PCBkqc57LpOfswoa5XWqlv08jbJ8gVYnwzOYXH6TORiUtaYJiw6Wj7P/uxV7T7FLRppnih9fRt
sB9pSEGxfMLiwGXv7Iz3Ub0CB0TqxrmQLSUQ2Xzmmbd/uvZSRjeyh75zqRnAmxFx3Qi/dfElDCob
sn1UnR3ep1Z85lm9JqyKYa0g52IXG6OD+dFApIrZtPprhysb96HBgzjeZzT6eK8TIETczWNC3IYq
t03050rcsH4DoUVb2SOCk2hPjHUSNjxgXX4GD2WpFTRb8AVdMwJvHeclX6yzDDHjJQTWRKo3rr94
4w39ro0BrieSKFQuk8Wq9mOQP1XJGySZfeUc7QLTGylM7IKYTDIgwibcpTl0rOvZJc7At9jPnfs8
NDtuianfryA6oBnaMF5c+hGZfO67cRVQ3+4Yb1J/hz0fmK+NjcuBtI6/VP0BA8MAOw3oaofpdK/R
EpcBX58qCgIRDUZGw4BsGF5yuuGqwW1iypcqZu19UJwsUZpIDSctNK9wbTHJc4eI14f+dnpYYsxw
+ETsA0Fu4g7WXKbDkIGuCVZf47uR91klzKYHRwJOBjS3v6v+NeZy15sHjz/dmQ+yQnLg2E71q/Qp
9M64A4EohJE/qY3HhmHDC6yreVo+MLXFiaYU39CfBs9TtOEc2oOfK1nVRHiobD5a3B8Yr3v3EfEQ
IplMUBAxvYN//cnwEAR0WBMB4Iaxjknh4ycGTirjTVS8WaUik0eyNazWRvjmVYe0GRYagqJBa55O
mtf/FYCATK/eg4VbMNNJfG+TxTZ1SO4qLD8LeMUhjjlGs3hF2ovNpp+OPyEJaB9EAYGPYCJTFdw7
hKG0KDee5a4iAjND+jTfVmWPTm/dAvK8o3unaJv0ycUPHx3z1VrdXSSsidc5qp9dt8Lgo28G6t1M
WHka12RJyBcXOQFlG+0n2DqIbyaTJrfKl/54qBmCNigqdPkNyRMn7wGpv93W4QbyUE1wYuTIOC/E
4ByUpjYmz78NvH4O9KfWdOz1mPh34C/i4DeL41XMEmFwu8/8g+CqQCXTmHporxcw7DDC6CtHJNeO
tv1aE/qf8WJmdLBiCrj8ndQIdqC/2G85T2VrbxJ3RVEruty+xkSEobDPP/PiJkgotxEVhe6idHZm
9epTrEIVRvHregtKamxz34L5pkOoSKgQaKLNlFJfqn71+FY6m4Et2dHfIiR+ZW5z/R4wakvCufhr
Y00F9tCdNq1aIs9Ce680QvTtuaCnwR7ydY82NOY/02yFrK9mwdllIoXWfCUDuKVWUaJ8imBBtvK3
RvStUDY78KqCZCyrxivI695HreLSSTBp7DYKKnrMycUAMKm35k/NvmDGrQB8g+favbo6E7hlRorH
UGJdYS8MeRN0wFYaKmdC3rWHeDSQhGoVTTLgprpVEa0zvmSpNYsK3QC+9j/NoaeDwtIJdyrFVVRm
83poxPK3AfgciO2SOItbTyhL/2uIizFol1500KijEMNHRozVyjFdyp3j4rzHJ9fuzXYXaXjuoj1f
ezDclPscAQqklgkMgQO15ZERVhoQh7Luzu9v15uUWjkjwy14H7jOJ94czNNXdXn0qn1cU/nY7XKC
UsIu3x2pbnCOUG1jxKVz5R0Hbv9WcStSyaGUFFD+G6ByaEtlPJPWpAeRuhKy0IWA9DprmZxI6YuJ
OkZ08bJ19jG7sMFFhvfQQIcJLOpE9YuX7yxcIj3vWQsmGQ+syCnI0cFv+y/C2I3OpWckoU0ku4av
ytl10XfLQRjHVmV8FxULK9MALsJ1+T3JfGl0JjllqMgtuOCGinPFL9EC4KI7yAjTpc3AZpiI0LD6
mni2g/qj09+bHkcst+wc6JIDuqkZzW2im5s6v+cMWc3iBxknz790fS/lk1Y/Ym8p4o8AWTs1jYOp
4WHtjjWp0HY6u9xXUArCuDqqGVw9QuzkYYrLxdhT0kJF34Ao76GKB/ZlYH43Wc9spIBl+r1NjLS2
hoXXgQPjEdS0Q9tgAnkPGXLimsGeTOMPV70MmkorWZjLA/02qbc0JZIPJJbYDnaq/5WaAxxcLR0U
H4eyAQwxDEErSHtZM24bwqO1+AjER1s/6dp5Ys4en5PI5k6M9Q7/tklJns7dQyZ7MhyLoLpp5D5c
PLljd4vLlmc32itAARU/2OxhbUkyBQxy9WA60xKy5ADu1PnGTNnGpx/W85eagsKC/uOI3rJOk7tW
v/ce4T3nI6LLzpmDtvS8FihhHEoqgKQxHhmc7SEvsh7vJIP93v028IGZKYNPdiXBzTTJdDxnomaw
Rz+7xaISGnSv2oToksuQs47S4sRJshp6Dof4f3GJh0bfrzyCW3Mkk6f0X1QyBKEX3dGY9Uvm4GuC
p/gYQG2Va5c9p8ZfbvIARxabhi8ONlsEfxlxW2epRQ8J7EKJawgU2fWWHe6WMiR20uErbWbCxah/
zbcfHUUs0f4sHJ2TudUn/q0jQcuY0ogS9HZEsJj2nC5gWqyT/NdWfD5MQ2Yt1CkOPbNuCibXakAj
C+JH1OUvnSMh7xfhFfGFc/audq5S++kL3AeEyuP+QNsy7zBT+5yvzGbFpeClrqhxCzDNnQZGykKt
xZjBVDGDi5BfTYwpcbr401xUzqznOWSwzW7nD5BGxdd8njbb42g3p2lkvQ5GTKGfmrzCklorBZwg
YmjI9NHR+x22in/4wTZV2G65Ls7gubJkjT+00Ucx0jCV7CXogJqnMdHejAzkGiU91cHq9iMOMY38
7pRzHRmHB38k9uSOOTAo3Wxn1HtTP0rCGWy1PQhBCX8sDxIqLZnY0BxmcAx0OXUz+X22W5uwBgWb
9eP/inGo7Bym2u7Wl7wGyE6lS4ENh8m3MMNSqH2OTAPHFAumpCcOvW9ON4WIz3pAgMgG5ZA/phB7
/2zxDTJGnvz128G5ZhmQMu+nYxBuRdWXxu8QCqCnKMwa5tu6Ky+1iaE1qsgodRYEP7y6ubrqyDnW
iGWCyzcqSaXOxnT0Q3Qou0Hv5zlwrLWTcf0XUK7+I+3MdiNHsi37K4V6bqI5m7HRtx/CZ7kkd82h
eCGUMRjnef76XqxG35I8HS5E1EMhCxmRNCdpNDt2zj5r03JNHw48kO86R/uhv2vMeAuR+KauHdoD
KQMj7aizN/ziaCfWvhSkDnpSpy7pdiuEPbcxiqMd0nsVsASXklP23OjGV8C5RsYUM6I7B15k5e18
cK1u/GThwocMa14xhrekr1AvsKvov1pdW2pmvKBOjce92OsW0T29XXX2MIM/hXa0C/+uSfKnoMiW
yqET7menIW8V/KBuGQBeKbvHanolAVlZ9m7kw6KDSIK6KVD1wNtNBcd7bVdD2k7vadbP+JlF8Ren
AM5/GU3PHjrFXzXuNaWxVzQ8lfGNjg+fdesgNA+zfY8DbId5Xg5RpQ4PAwjL1hVsaeSXxc+Y6q8/
xvsk4KA4exBCu2PFTubNF29Ex1+VlKzD8lEfKBqLlnpWRRvvZrD4mN2dkW2KYa+X6wKeVqlQ7TW9
udLUdEdNTjoHj3wtgSegapZrKoAuvCy5oE1p15gOENOjxBpI5JAP4GKIGhr7ozkwA6PnloRjVoql
5a4961aXNsvkd2eiISR9q9KtaAC1k3BAFAJOffYMb4pvZL1n8HlHo8q8Vjcy2MfNY08HOKycCaU0
GD0hl9Lat8Ot73OK+2VVEFIfwwiVUvQ97+jCc1n86AOiO7IXj0l/6CWN/6i/PLZRk/qi4WL0h3HF
jN03yC265pU7XGfxvUkRAQsa+nauOntuct9l5V4NP3KoNN6EXa20N7lugkqP+lVFFsdWxBQUs2Mk
ZKn+3GEDJU1gTLc82BLcp3QRVUgEeJLzXcXCxb6JEsP0Dai4lGVzeNMBMxrDpJ5KvI520OIH+lCR
0BSYNZ1RbFMZVqo5XQOR8YaXZTk8RCrkm3+eE3puDbmHPdR19mK4YynFnuTa9+86tnNKs210lXNO
nkbxVJmPensbRTN6k6mumxvdwjmFwH30xXKMv5W+oKB2NVAU1a9HquikNrWH3nvt5jod4veCUCGK
XwqK2rD+rwp101hPtfZGLs+19zWZAx/fRiswjtqQryb/a5RGa8WJqwoOhFeyvxo47qIBnhC75ySy
44S+43rv8Zvy4bpEEz4bX1HJ9djbxuhNqa2hHXoDY8YS73fyHilRyDg3QFiciibOzazP4BLM7KnN
22XvNnfgDXuypJJHWbrbzFSosUE9JRnqygc9/952qF6J1Do7X2cyQoP1pEaiwiC5HYkxwm0KHH9K
bXwqyA7NBKlwZ9SbiJbeqWqea4OTMl7R2RUrZ4bgphk5tv4Sw9aa8ZazvsDXH2DvhCaKcRrAYinu
7LHdZ0w28saLjh3XHZDboFDzkYRrnrqaPwJNyIdA9zZe0LxqWNBUkDV9M36RnGqDCvKF1xBdP5dk
WQbrquGYh02Jom85y65yPAmIiswJLXG8UbSc4T8IQrrPbjSp3FVFQVXvqlu7wBLaAN5F903C5KIj
bzEUBNLd3uh5NSSjm+otQi2MgAEBH2EP/iKW7ywyL12HBl8c8cbosQTA+RhgOZEsySMY2mvT20wZ
VIphKTNIhZsiuMFQiPAZllR9bGsS6K12nbdfU2AZubUpANNCtpsgjFSwZajyNt3D0IJ8HWmyJiYC
rpwjOOnJbo2Uv53xruJ0EpGo8Qdaz/1XiUl6tg+dalmr9E6hEkaTBo/EoWYxrS2lrUPt0YHrXtcv
QsGewp27eJIYO0kywe4McMmwCiHz3Hdgau5Hqu6YQkr2/WlWhblHz2dWsUhPD3Mr0NxG7PjTOmhM
amQtYpx9b7p7r0R0DhaSYsf8BTebrNkIuBu6W9PZ9+SN2yrD9QpuVTBth+jGmtWhcIpwMU1urPi6
KnVUPDOjyN8Io9jq3AtNlw3EGiNXXwcs0xyybg3o+4CeNN20X2lmPGjBjZn+6KaHCXcpjmjrcgZP
gHEvdkm1G6SzG9kJvYBOx3vFid4/aIPY+EZ5H4Zg/x6sXlK+S1ZF05A48ZYeS2wQiCeHVBa8iEVG
iOApFh7JmjX7fpRg3dUjspvbtOhQ1gWcZOAhi9ilU2km4PTeoqQnvLnGs6nS8V8aZpl5Cj126hBi
Z+sS7YW6zesXs3uZMwoJqvjGi/F8ogjd4t8bgkm192YM1frbKJ/w/QVnigs8TdK3PWPa8380ZAt4
Z1CVhgYV5rijlL+ISScD1WzY0RTLqTIhkVyxkeblI+r7UNyMGjllmgiBUkXqKYkgRKvlpK5w024U
nw9p0K3DQKZh30xVuFA9pi9w9xzil4lCn4fGMrhxgx82RnGlv9NtGK2Z0d3GQbAUwYPuXIUxsom1
QdxeUsudho7pzX7JB5Jg6QSsJ0jUyqN/z6/vDbSRoX+ws59YdQP0wNV1Y6YzVRkhq2s4JBQUKW3v
i7AeSce4Dsz4+6BmE+n3pJDSkXjZ/zn3Ck3afZ6t8l5s3RxeiOzuUhsYpoNqFDTOII+WPAQ05sX6
KpL+lRK/anJY2HWvirpHNj67eq6nfst6m9D9ASZ0nFvbu2Posrd4G9TdNFoASU3JIDgkf8VriLdh
HF6nLskOlAGDSq50G1oc7pLHOEO04PNRkPYqsfNr4ajm8JOHbRJlJOq7l9LsghsbunHYw/eS4kWX
vf8GuJV+8tBOGpaDlJptk+xUmgFSMoeeNo8pxOorqNa08FJoBnNQ6I9ZxjnJQUZ3XbsaE5Yd0Dax
/lQwLFMyQXiXbXq3Oni0wSUa8ofS/+p4gMGL+SmPlnQPmkXzFFUwUus68AP6vWBZ0VvE9qm8e7dB
cNpakLpsZ1g55JcKzvQkstA/ysx/HXgueUr/xEA3YUhmQXk0x5jRcJe4LdoLFLhGF997ZU59AzOa
OpJYl5i0w/Gpw9C65fBxKG1KivgSU1Wq7qStxWv6J2JKyz2NDhoBpmZU2rKv9Gfb7Khs8aJpiEET
gpaTPdbODibNK30Ili6YzG8uC2ns9RD+sG9yhfugJwZGFvZdonOukRgDLxtvTjw15B46f83+dTvG
2bdUQBIt+xxKPVl1kV0VdBiYgfcYaTRIVCRftBn6pfG3nBE+RmHP60PF4YYgGKiEhxzam+JnNyr3
tV8jmJHXml3d+qP2LSOfoEighXUIME2/bTvjYHXJRlXtPtA72reQKTjUB1Lnllk8cOajxScmWQiE
+LpzRkr+lFn6DrZhSLRZBsmLXjdXgi1iCOz7MOHrqlBRLDLdf7IVvTyx9tIkVDUKF0AEsOxvhQuj
cDI6PEZTxLZGaaKy0ldKuLuoDFdBDmypi7cuWmmTplC9pjw61Nl1U3Ttl6lytznnyaQcD70GNM8Y
Fzqy62yIvsaFQ3kRFHfIMQwT5hTngCxu171PMZKGnbEWJIVWqv6uo1gui241d8m4AAEAsNPvxDeW
U/uf88n5tE+pZZgFkakhFt7caltvjeyerB9B71UxIPv28T+KeyAS0xeRc65P8H7vWHkzVAvTTqO4
FzCZZoxpgVZeBW+SYwYtYwtImk7/MiHaF8WNAzF7su5n8atLT5XKgEyNVwHyy94lbzx+xy4qd6n3
62h/n4jiYmooHTpVCQGrGnR6ualP8SNR7OVsfT25/ZZCf+hep62+dqlPWh30xh+Ree9Xf8X9i1ZB
5+E3CPKsUN0Ac9MwBDF1pLuzA1sto3IZFXdt/ChGRIt0r4rsVzD8qjko5g3LB9Awwa/FIErlHItJ
b1ho00qS9xLEYVO8ZvGxZIvm7DmREdbqbxHHENtjirzl+vfa5cDc3rU2rDVzFU43aCb76lpHTKen
PxM0evnGbe6j6Ab6AZH2HlvGtQAPMqG5xgbmS9e9tuQhapajwPiaDUAjMXtJ4m9GRqnU9del+aaP
d1bDHOcQTEXYwyKv3LktMuQGL6H6NoNdYr4hTF3KGNmqfaRtY+XzIRlov9Fzg65h83D2RXc3dD17
4W1F2qJceapdNeJtIC1A+1RszcomhPXulfLAH6tF5QEPs95ijvD6X70gfzGszZGaJ4iXf2kl21dN
0qNFLsgCQxSWP2YxJ0inGs6HVkfk8uZiD2y2Z7dbyvGn7zwKj340UnxR+tQPB1pXVP4QsHaJ/qZm
YuTtz562x0AMyzqlNrIpuhuUJF+66g7DXC3C4Osb9J3NWGM0zjJalG+mAvTIXNSKv9KM+p5FJIcY
rvfRDXbQEIDza0AevHpELTx36NEG6ZuQ0SoMu8mGjdWiIidXpN9qhHoqRSaVaUTbgAZKtsqxBz8E
3KgZHlub3vYeuCeN8L1a1fGdifg1n/xnDYffdlt0t31woxkvkf7YNs/SfVXtnaU/zOmXcFvofLRH
/MHRXHIaBj6BLg9tHlw6ihGCvNOAJCwaHrOKzusCruvWxz3Xr5udwmoa38Q3eka9AWr8wXFvou5x
lF8bj2Kqx4HCeO1CMljDlg74VRXDiIR7lgUtq14D4MjvxDbFeD0qjqyCSPbvuc9FmD5acEYTjbfW
PMX+semJPLxlBUAljB/z4lcEelxk993QIRMB8m1hJIk1tU4UOFFnzcgMSzBv5Ua5fMvxMhV7LOpX
TkrKvaUwnpMlo7GD/JDZw9GrrgtsF2U1Z4a/GMV9Eu+EXdOY+RTl93H1I65e3Patm8sxxauCHKfe
cLIbw6dy/A6Dx09n0fSXPL6dMWtevLdMcvfaxu6+pphJa8VTN71IDeWts4uGfWNrQF92k3ut5Rsy
kal8rFm2i4OibYjKLS3SNxRcdwaavpgaPTNF0L6VH1r6kEZwYFBqlP6AzGWZsr75vb8qmLqa/zjw
JRWvcf0Irp0s74NNJitrVkb2FQTxlzQ6uMNLL1+g2Oj5thl5CYhFJ7lVNnWOaPxi1d4Xa3qBT275
W8//SxFTA4hcdB4HdZxQJv2JEiXCCgQ/6DtluBTubZLfsLIh59q5dAe3A9tQ+6gLJJ4cM2GWQprD
gdrRDxGdQHV7HzXloifsSHKKMd3Cj1CCI5jurgY+l7afyzHMCrYNI39L1ZOKHoJs66b4bczCd//B
MDJii59O9E0roVI0nNfbZcWGk+/a5mtRrDNsRSZ8xLwrXCt6k1B2aQ4/zQCFi723yjup0N7OZ47g
DbwQ0CY8vsdrE2NgDWDehNQT2dxzbQ6LoXuVND/Z3l3gP7kIPOiLMYprWV/XatdG26Z8Sg3sSFoc
HxcYwErUdsNzFYPvoiE7tZ+C+YWAdnbXM5Co5OwAeyYdvpEQr/qnyeG4ey+RXlcoMGP3kGLHqrdg
AGoOJD7Ya6THMPF8B6F0X93Tw7TLgmGH7gS/lyLViGsEFUm0kC5lNd2Og3US2v1OFUqwsNfRdUez
4NpIxn04uAbZ5vpVkJmNgOf5OanVsRquNXfUln7YHC1lx4Rcfb4ScHV0IjW60zalws12Mhf5RIOh
Oy453ailW03UHqNpmxDI4miebwsNV4RIACRT+veBgJDOIFKCSXffupiQqiBEkKKjJqP70dsqGDC+
Yz6WBvGC00R3Mow8egCcdUHLU2i7j5VuPbh0kyWxj00UPXmlm62V3TzkoXevdUzYIMadAc6ol7hX
YW0566HWeRoGvvE6fSHNeGM5CHUQtuEVHyMOsnhNqLaVDCFK+y+BSWqug/Ptu3a962t5X0feWzhO
r2NT3YvUP9JSta7tYIMejIrAWCGrI+srk4BXMsA8ApAkwCjYSbpxEP5v9BRCoKmvRsoXQ5YvIZjU
+gLGrCRHncYH13Q2mbpqBmIkLUZN+H3ESqAi0OWyAjmX1+yl/dekbgft1nUp3z2x2jrVPnEeeza9
Cj9Bad62k+Am2hsz1L8V1KTqeNwE9vClMpyj7yOP36fWbVChYZnNREtmYoSxS0QU4lhbkz3I1I+o
pN7SwNolhg9A4pdGkInWIcOoKoJZ+xjI7GvUdIcEginHDrPwjWVptl90+WxE1XWb+nDKVjVqML/b
a60EShtEOyXozukhMQBCfWhM2jbtfzVW9OgIc7O5ClOaW+0W4V3/WgHkCHUOECJ8cif71YfsFqT3
FdZQ+Jc9lmlYberwlmeFLH0aVvQOmCB0UecVzT4vr1o2jpiC+zrAD0ebeTazSoqAJXX2QAHwd3lM
83pptvFt6NKJmTir3FVH5UK41S0kYSMSBefGbjyEX8mSO1xHdLZr7Vf4iTrZ7/SerFZe9FdF6V25
AMQUZfhMcKiPwZIgGRo3GX1CTVTS/REj6J2tnptV20ClKvh3dbvSRA6P77lM2MpLFFEJ+XszupW0
3I3TUZB+isFTFMG9mx6SRmxCulvHYlFSKUgU5w3CgIAMJ5xqm8isJYhXk1oNeIx1eA6K8runfc17
uJ1K0ds4brOqPnrMhI1nIH9r9acOx5B15NFwEpAycJCEl35HKYDjtgpicj74peXy4Oi4Q/v3XbsK
yNhpPYtc9qSb32OHDrig3UgHychQPyRJv2wq68c4xzDI6OnUD0joio0QtOFUaptmpJbx86rT4aYC
jJC1w19uDHWajztmtShob43rZBfP87vtySXb5FaTH6nx0wtzdHRUo4k0RwxzPDaYqL7Jw4OhR6SL
XShpNGuGBsZJdG9jxaKVurWx3L7c5LNXUkHhzqTCg8T0zgiebcHJy4CTosmfATt7qz3MHNqS1LyA
Hx2QNzHaa4kyIGfT6+J8mXnVlkp15T/14XdtSohqa3aoK4smwmyA+TgQcTXkZKkuDYM4tPQMp3m1
oA8T7KxmEmEWyH5pccYDvZdzg2lcHzokg9VBpZTzH/LZbyh8dZyfOYcdqUUwKtXCmTFacQaXjnyz
3xpbryvvHE5zfZfcFKn+Ew9JsD5z4+OGA3Kd/jCZb3a5Nqor02i2lXMfgFDIRxrC3GZrOtUiDdH3
ikPEKVpip1p87fXniircbFFcD+2uareptotAMsns2icnaTvESSlO2riX2y9YHene2tLdfdhqmwSY
sZX/iqsnw79RJVY6CJDcFwH2AZws2vWeoyMN4v0dVCXETBQbESQA+jwqvlv0NddQvZkuq7FrXs2o
ghgMv7sbDxUIVOTxBdFBUdypIaYC1u2z3N8bFVKYBDB2NeMzoEfkAFUxUFASFy/+Dx0zZHKsYtnE
+o2yaHqsM7w6y6R8icNsxpGK+9SiN7kyw0etjh8dHa1hMrAl9P2r9MzpOY1MVOWQiFyfXplp2FU+
jKIEn+yAounA7YfckCcCnAy1iN6a4MVMQm1JHItpRYyp4GwuLeC344RB7rtOFWfRiItZWvXqpNW+
DaZ9ITkaIqv96eCgtkxoY5wSd5envE1wOMAi6EBu0HDZwbarxusG8W1tHdJU35Q9rTvybZoeYpo3
TRtDHr0GTblyXWtthF9Lh2cNJcP3v9r2ryI++kgQ8kw+ZZEkXv7LQKRQjOw+9pVwX1Mno1XB2kWk
SSJu2uo65IP6nUuduqyQuZV8IrrdATe/1UH4aeOunexbJ8EtMpxI7HVS4Pns/QyURYsi0hN/oiGy
Kw+ulz1OWn2nwn5VANAkf/lj0MOVnxMLNAN8cxaPhCmWUjkEvk0CflO2L6UW9mAzUDUL1DeGhZ+k
eYTwhcEeHnXF0Q8RrbNdkaXcIfa5b3UJxYweK6tvMU5qycD2QUpDQVf47UaRs9tMpok1Oq99VSJH
p7sDg2V+FdIv3YDiaZXluPLGiOZuEU0t8vRk+pqJf4HNSSEozer3hm+pv2xyvfQ0a9a+z4YGFzRq
z6OC6mkm0KKBDI3IPZB0xC1ts1k55jd24fQou2A0d3GDxaOaPQFzyzxYVYLw3tehyC5jGwYZQii0
qgAWUusuoJeurSfiVBxY61njzwNr9zjcdolaNqG1k/xlmsKWQXWf064d9HRJ5z5i2Dcfjki4n1q+
KywbuvtOiOUMychLkmYBZOWY7J18sOkwo8N31Q/7lLYDz71pun0pMHlSPe31ouq+qZDZbSYmbG7v
yonBWNbj1xHmZzBSyKNqoZGlJOqwr01eifA6Wl1JuAMzsTHKRLpIuggBAnuFBpGmtlBFhm+xQiKE
6UkjySZ3Qt077JaBbDGlQyVvBzrmKyntAL60JeqDFrdEEaCFbWoEd25d4iDhtopCR01EYyHMGXVH
TJsoCt1nPcVSSBs0/xaxB/g8MQlj8c9//M//87+/D/9L/cyPeTKqPPsHDgvHPMya+r/+af/zH8X/
+7e7H//1T2l50rMsQWuCNBwXUbnBn39/uw8zxV82/gf9LXUA70EeUhdVPmrpRN///gg28YpkGCF1
52QEWrl7XTNC74BK0A+PTnfzn13f/HgHQst9x+si72CPC8pS9ct/dnnr4+VDXXRksLk8H+sAi3p2
QfuDEYTlOOizhSut+RW9ewWloocpcVBwVWkK2xYGQPYfjuB8HKGqIC6UJiPQ2TI9C+f28g24/Oen
c4h+VGnotjQ8YZw8otIsagAbAZevIKKT6P5ShvQQe54FJaMrfl0e7dyMfT/ayeOioKZDAos9emdJ
Vpmgou23yyPMj+PS/Zw8riY2K2w5GWFKIKVQc9wB8rg8xLmbcHXdZTExPdc+/SiGIIrrWlDBGS2o
mGys3vPvDwABxHRMG0tPIed39m5SeVZuOaL1xYGGveGxUQ+XL3/ulb+/vPh4eTaByTE7Lp+Rzo2G
bcBptqQg/vuPyebHm9IUHs9JNz8OEyrLSno79Q86RtzhrZN98qbPvIYP1z+ZuZi/6Ebrcf3JWni4
hGaLy4/p3PUN05OmaeusfObJ2gfgQyv7qfIPAi8dklJ3ly9/ZqLa7y9/8ngiNThh1nF5DCPblsbP
pbW7PMJnN3DygJLOQcXdMgKCYcy2jfUfXJ5ijmPrzCbHkh/fb0dtDmBEA16LVPnOBotx+frnHhCV
RsfUbYs5dPr8cfPU4VtV2qE2mucUacZQV2i/yk/ew5mvwWYL9eYd1DR06X28jUI5ZlmWVD0r+4df
vLVq5VgPUf398s2cexfvRvH0j6OYkSb6mt7lwzSLguhU0Ys/eNvsQXxvlsM/Tnciuq+10Gp7/7B0
03Yhm+YPPof31z9ZWMci4PgtO/8QoalWewvx0e8/IqaSYbmm5MOwT1Y9FAR63yYm68WQ3EBw5kjc
/cGUdSxDWoZlebYhTt615xha3HmmPGTam8RDYnn5Ds7N2HeXlycv2a7t2u9jNgZjIBUG2fUvU7v6
/SGEDajBEbZlk4j7OI/SvrUSt8c+eEI6IPRhiyfIMcA+8fIw8xZwsovaQjhCOkQF0nLn6fxuBzIT
UZpZ4HmHEqx8Q34XU0zon3i4CVOtvapO/2B2sdHpHhGAxf9O3syAjlZ1BvdlUAuqe8CJZE8u39O8
Hv3tnv49hHHydqYUAH03MIQW3pv9HbyqpdUAH6U5TxkNNiPTJ/d0bmUR0nNMzxLCEKezzUT+MNoG
XwwMRHfVbZNpP4ofl29qfhF/v6n/HuN0ylV2oBwl5q/Sf/U5t0zjH3yVRP+uZenz4midPDUIoRg8
joSfUxKtqbkWk9pcvoUzc80ROvGUabMQ0zv6ca61vhXpFFlcZCdPUbktU42s19eInCVNfZeHOvO0
GMqyPcnHL1z3ZInJ21gCuujcQ3sjzQenfb18+TMvHAIYj8qy8UB15MnH6ZGK8WQWiYOiezNMv6cY
N8r+WPefbCb/mqonb92dFzDTMxzAUZb18ZGZorGgWvTuYcCLDJpa96IibGIKOP/x8NfQ9/qOx/pk
ctzv3Wz1+3dpW4Zn2lIYhitP4iKFu5kZNoFAJ5FdBfY2uIXXrlLvk5XuzLtybds0rTl8dFmJPt6j
4ZR21eYM0xobBbP9k6kwLyinj/D95U+mgtMPFZQT3lVlQnDQv3YW8JKrvCywBbirxDFtf11+bPPv
vTTgyTSfajeP4JOKg0Yu6hngef98eYD5ApcGOInHLN1BQGUxwCzX1CHINCRqAoqGLkCypnu8PNrZ
23HZqm0Wbcc6zT2Aw/HbcOJTspNfWnhwtW+2+8kMOLNg8xUZZMBtS3iefjIDsmyQ+RAKjbZ0F0OS
pyT7UY5XjjNQKMzWMcrC37+l9+OdTIk48mXDYVg7KBMea6K6BS2a+8pr/+DREdDqriFZ8wC3fZzZ
GKf6UGAd7WDGxZ4E0y4MxmWcVKvLt3NuPkhLt+dg0DUtcbpye1Y/qYrbMWkQ8I/4f5K+gY1jU3C7
PNKZT1XajkPywHbJI5wuR3Qgxklta8FxxOyPJovY+2RhPXMrbNw6IlruBCzLya2E8DQQ6SXeIXrU
sX4il4eTcfK1xDPh8p2cmdWSotMcHpLSEfbJlGu9RIS5nXrY4ywdyinjyhg3l4c497DeD3EyywTN
IE5YZKS87mBH9NHvT2JPd4XFwkxLDJHHx8ll9+hj21zKQ1FNuwoOVN9j5Quo6fJdnFk+PZPEoE6Q
aFvm6SufCKSHLuDw59mQFuynwr3L3bXlHf3km1/f1rAKLg945rF9GHD+83cRKYyngcIAAzZfawV3
LPU+GeDMq/ccyVooJS7gzulqo0iKFHqTUQ1K0fduUc9p1sPv34PjkbU1hS1d7zQg7Pqoz3rLUkf/
aoL8ln0S4J57RK7guEwijyFO76DzoJvDV1NHBDDVxus/ufyZj9BjPbbn2MkydHESdGTKSSfVGNSm
gxnOR6m0DAZEWz80CwBG60yPv/+0hE3kifulxWw+WSZLY6gHWFzBkRrlsMAR4w8u73AfDsdlvvWT
yyedCAe7rYKjED8HxNfeJz//3Hziuv99ffPjhB39NFWdXwRgOju6DGbii9+t9MauF5dv5LOBTt4L
tbRGg+YWHAEyNBgHJguYppeHOPe1k902Hcd2XWL1+c/ffXzm5MpQ1EFwtFpqxlkYPGUda2+smWuH
br8vmdUcg5kEk47gUC+PbcwP6iSumVPr/3/w03NbpFRrTZ2vjrbQwCS5g7NPVIlCPByLtaGa6cZw
7II22uK+ARmzRjogdmT6q6WTgl++/GvOxCQffszJrClxqotFPj8J3V53OBVr/UGpo6lojLeTRT99
UoAxzj56YbieYdu6w0Hy46PPiYIz4fIVeLxm+Mga2PDyYZCoYfUsD5ZaQPRtSFT9MjF+9RaS+6lt
O6ql6cCMa8EYFijvVaIkUPtZjhgGxt52/XpNNffr5adzdioSqnMikdI0TosJIWVE35/nSWSkT2AZ
7+klOXRW9Hp5mHMLnXg3zPzn76aj0Sk31pooOJZ097rqzaM//PdHmMshHul3ci3WfKPvRkDrrKu+
nvxDTZXeSaBffbbdnLuH9yOchAGaj1q1cBiha48wXSL5/J/dwcm8aXDECRKX6+uwO1DyfrIZfPbz
5+/k3QMacXttMsR1h8ynQLGwi09i//n2Tz/694/nZMVx60jXU4noCxP5Gg1Ugw1UHN0ldnJ9+Tmd
29Uk+73FOZoihX4ylzI/wvdN+v7B8W80bwfzhBI/YoP44GPd/gdjMaMM6qlSSPtkSwiBIZLxt2md
dIMbL8BdtbgrGrwlYPSZ4pPS6tkn6FBAIhwwXfN0zXZwnYHOyCmDpqW/nL74kUXdrnIqrMTr1eX7
OvfZk+eiNYfMCmfCk68lRCiQQS+gElDTKqquTfDLOPN88k2evaF3o8x//m7K9U5ISWliFDO5Al79
JWl2OT3sg/hkyT13Nx4KT0eSxbH+drIt7Ka3vY5EOjBo8MLRjRqdbT2qT97PuSQOh9p/j3MyG/qW
IxXMbqa4HHYynTawjt/sybmpx2gbDYDynPJ10OrHxkr/YJ3mSaLYYEuhun+yi1ndMGSOcPyD36ew
t+hpoMHF8qzP5vu5rfv9OCe3mLtDk5uj6x9UhtI2sW06//PEviJPNl2lLS7NVhnqC80yCoKISg3w
DubVign0pdKs6YstUBJVsVbSL1mASS+wrNGMdC99d02rTw3iosPCFgHMsi481IWIRlZBhwYV4wyg
CSHEiBiYBccSDFp1z1O0NeIy4bgOvTtxQLWbq992dOdhJYrgW/ZK+6lqMEJZH1dLzRnUph9o8oR/
JrZ+CHyI3imAqBlWRzJ1/ZsqTn4NQL1t1VffS6t6c/q0Ig+H1EkrKwiusoEYwyFqawIY0h2wWgja
02QfTV63CACjLhARJWuXgvNad/t0HcRduejS2tqb0BqXk1kgNUodOKdZiDxeVnjMkqrQ0TbK/g8+
Mo9djzQsp8e/JWPLVs+iSJNsSx1qs7v1ojO/XV4s/rbgehzkOcZz0jKJvE9jBAv/SLdt8FGU2lGz
rwG3wDb0W6bDw+WB/rZFnQx0srJrNPNUtTFphyRBFA5W/ne3wJPrn6x6Nh0Obehwfe1h2OfHP/jx
ZFnJJQvKL/bf9r/AjhPauunZZqZGKEjLwLu/PIYxb9IfNtn5DmyXlnbL5kRqnMQIk1+bSVNERNYD
HWdWmjZXBaJtwCk2uX7VB28VXKMvQ2xDHaJjDupdr7bg9uOFVCF0nx4BMTYFPc1JzGC22GATFnX5
rJXgVC//2LNv891vPQk4sknoWOkl6mgY8mfYoQwuy9b8ZJC/Lf0nD+TkqRMkk9OgdesYqNtUykUv
6W6ug0+Wxb9tZPMoDjUC8veO4TjWx42MHr0kpBMWJ9H2BWcKmgz3mEsvTQSqf/DMhLA9C8S5zmgf
B1LggNOJFe3oR+NTktoPpdav/6MhTstDEQU9p0WnfXSCaw/HQKCUlwc4u1z8+x6sk60q9Msq6nNd
HTsJ3L3+0eBPXyqajUJcGX47/Te/GSIzSl2EhH/LaonGbX29qdUxpzPCyK7M8ReGzJdv6OzbfzfG
ybJUlH7mWHmrjs2g0eXdAbcEI6vRgmw5nzy7s9PZM+bcL+ka9zSDknl+6DuC7zsFJaXMbz2YHwSD
fzCKwemc5JDtCOQ+H2cZOHWZypioVmI+rIYdEFbXEpvLT+3c5/9+kJNvptNSOs3IMR+i0vpZhzBq
4+rx8hDnntb7IU5ejBZ2U6GXBMyFfBrjYz5BVNhdHuL8XXg6NS1jFpycfJAdB1ezGKhogJ1KQDjm
r7U5fnKgOTuGY8HtoSpD/ex0W7IQFgkb2Yy7GZznzPhk+z77lFzSMZLdCdbByZ7hOf3oWrWGXGbI
ji0db22cHJSvVn/wpNCcEioIj7rwyftm6XSHzne1g268wncY9YfL1z97G5LiCxWSuX51chsBpfkm
MCu2vnjjgywzwYV+cgtnhyAnbeARZNqoiz5+F2Vp2ENQWdoBhdNAOzvNWW43+JusLuNPFvozG7kp
qJESI3LUM09Ts4kcerPJR+NgtOODXoItcjNQTZ0p7/wS7yk//b+knVdv5Djz9T+RAOVw29Fpxmp7
8o0wO0E5Z336/0+z7/tMNy20YC92sTdeqJpksUhWnTqHwsxgK+nK1l+0S45WA44Cukl8Y2aqKk9G
3CiPBcysvnyMMlo1y0+oj5fT/cTt+vqiLZwFKnkfShtw4OEcwqIZtudLXe7Ij14O0R3SaQXMskgt
atZ9iWzfdWMLcZrKs0L4xP3YTcJeRYpqNNsoY07jDOmjSiofKqWcG6WjfejTCXbd3IK3YG7OCjCR
L7EDg2nbUkcVH3QKdGpwH2fxHZQdK4NassKbjysfGTrqNoJP+lEROGGtKI9tn9AJ89NTM9joyhUr
+lyPEy6WoKxkMBbUOUxdTJ81Hm/KJCmNx6ZD86fVoEPCexEBir3mvsgQYI+ntEJvicfgu7CYku9I
g/v3Q9vmt2iM0W1e0P4cy2ZzVKug+tppdfM8+JkNsYiS4VmRfah9SX7nqcasAg16HJ7BYG86kXTQ
KlYJGUN4Zwu0qLNkFkpMYOVrbIQZrGLsUOuRx2AfDmhRSxMvzLocIeZHOwmibYIFDIWS+Vx543DQ
jbC9ub7SC451MTnz38/yGD66Z0GtN8ZjRDtJrcCjsDUh3oKt67qdhbUGTqfxj0nXgSre7pNWd/Kh
Umibs29y5T7PDnZwuG5iYSgXJoRLecH9Nk1yTEi0E1EuH+6C8Vb6+QYj7AmQphTmmP7L+YrgzY/7
sLMfbRrFlRt6z+Glw0tWnHYhlgE7+2tGOP6bMphaOcGM2UMtEj80zk7RfgU9ZBGPUWCtOMHL7A/k
Mefm5tU784JElaS8zhsaxQyV+HwzNfYsp743vHDfICvUKSa0R//o0+frs7nkFQr3W8XmyQemQoih
cWHVFWLq9qOGrEzTo0ETaV+KMN1fNzNHRyEC6AoFAHUu371sTQmqUY8tqaCxGOalPH+qrJ8S7Uoz
uXenflClL3FUrCzg4sjOTKqXM5rGkKjEfWU/WvmHjkboYOsEKzm7hbvVxagEVwwnWJHbqaThxs9/
aGP8TxHrx+sTt7SlzidOcMM2rXNL8Zk4bficJzd0OyEpdey1lfVZmiz6C3gVUry3VPF0o/KZKvao
AhaCb6pQnzoErNpxZUWWxgK9HiHCcJSXD12Z0E2PGogkvdPgBHO2Gv35Rfq9DldGoy8tjGaARzMB
6pum6NVGTm9lJM/yaYZn7aEJC/dtOuUftNThVMjy7tBGtK92kar+YzpejBABFPBOBJP/qKRol0WN
8QMgDYKoNEg+Vkg63Nl6096FSpsdVLPybvtEoc0vaORvXRZM+5Jr1j6MOYhox4bIupN7dPRyGs2e
jAbpGofD935UGoRG+kbal1IcwfOnk6dsPfsB/cgOhoLURGnBGkg9yt2NxaNg60SOc9/AUHuguyFn
ZXTjPtL0bCVwqy/risQftBxJDBjkf8E9XO4WS5eVfytcTgdLu50ZCB2WNOxrgQExlZXCxmnMamfK
NpIq7d2gSTQ6jpp3OxRICjj0hh9qboXIUMG9kUPGvovBbR9RtID0BsmzBzuDzEgPECQ3ssTby2qj
w7FW+xokKqF8TArT+Wr0ueUmkBii551X9xPOdEwsujKLsa3g5DK9fS0hAznoZX4X9cr4rpZShZb+
EGK7qDV/VjYXW8vLzR0lu2pbQAOMVoMzvR+CMYHaAWrVDHKQbR/niEWT0d3Xjmke41yCnjuqkTgO
IgsSXXn6aI8Weo817fC5IpGdVRQPrpAR7k01N26mIbJ2UI8cIPakBzPo3mNguo1lq99HWYFwCxwV
tKNWzU2d6l8tM/lH0RDmk+0OUZwkQlk2hcqCHvR2mOS7atBQ4y0k+MtkuXLbmJblMZykjeqr0VYf
g+SLboXeVoYze6836g+Sd+iw1LW9M+B/hR1QPilFCruTkss7v4BSp5tAfYKmGHdQJU/vZV5PR12i
9bO1Zf/GHwbIoOlbJuHdQxKZdPFWi+du7Zir4CEmgadtC8WDMkODD6OUDP1uChTzxorR4itDut0H
kHoQz0y/ytFiUeVApdOgSk6OOjfmxll5SwKwfc/i0zbZFSqyAUa7V1OdVk7uITMxpY5kKGxHrel9
U3ME3QrJYuagLtmVSTQeFbNQ+63sz2wvA7R2n7VUh/43kzTQWIn3seh6yt+QBdzCDT38QtL8i5pT
+SaHL2+nJIAM0o/T71TzYMAKaeGsG0dFoc6CAcnITQ0NRqtCPrPRdr5fAiJykETd5e1kPKhpnN1Y
PVfhMaa2lGvgGCwn+13UKWSsHuJjalb6d14ke5/KMhx/gTJG+DWykWmR0N6E5rF9Z3URUoPN0IQ/
Yq0aESYNpS0PafW3Xvo2Gui+jwKd3j84EbQ/baUXhzzz+l0cQzSf6FbNVU2zN6aH75owTd6FWQJj
FXUORJ1rxE6souvua6M374YELr+pk5UtvDewYtMVfgwcuz2lqNd/l+MCFdRsygzYv40i3jYFDLAp
/MmzNH3/Lp+K5J0SSc6NKsMDYedmAiHWrIhaldK2lBCTpiszfzdlfXAbanVx7KbfyE5tA797qMkE
7TS9SN5wWpAUoe40N4uZYiOO3HdWb+a59zhaKqXRnosD/+PvwaMChtTZ9WN26fyby72KQu6bm6Vw
DSrlIkuglqbA78BDkA/IflXeMa+Qt7huaOlkIqTMFV/2qOUIV4Z81NCydiiBwYJErrcoXp/uAeGp
gWKy6Zmh1+AyjsOtAptRQKE8jmAfyCCoGmBZvz6GhcmaG1xVcjGgLwESX9qwsthG9ik0H2GykcNj
Fu2l/va/mZivEmfXYSrIsWSMmGjzg52pxEGJfvGVS/fCWtDUAox09i5uC/Pfz4wkHBQE5TByUS0x
0R1ZKRwvft6Zq+0zIBIXvvx8pxajM8ZG5BIyTNQRVjxpYRW4gOjgB8H2AUJSLz9f8qiP0IWJ3A7V
TjWGHBMOnf7D9XVYGgPXAUAvCgQNqthFlipSYAajEroQfqB0QXj7b98XXGlQiqa2TL5vfY70wyCt
uNG8bcVnx/k9UHiQ6lMlTZLEjZMrQASpMgViCFPb+s63f10fyKIltjNzZBgmDZCXq5HHQ08etDEf
iZPwUd9YybEtnpxZEVl5um5qYU3ogATCQR4KPIKYxge9WEVRrZuPk5FvA+WbA0vT6y3MfVcztFM1
aIu4HExqtFE0trCWBNsKXj1nNXO34LuUuzTTAYcCjE3EVadeC4AnD+zHMkHwlyOZi9GKZ827S1z6
cxPC7tOgOpX02UStnJBCsVBqjx78L2+YKH0mQrA1ur/F5LrBLUWfIpmuEeNJ8txo//rPE2hnOBL/
vkjZpB5ENVFfW48x8D4IicKiW1nppYWg9kBJ0KJn90V9P4BoBtUMQDR55+3UZkIUIiD1RWZyJdYu
7Y9zQ8JOzBCIS2UdFE3ipO+1SkcJ3L9ThhIGVkgmR2nlGFzMp5zbE87BynN8CG1GzlkvzPZy1JC7
mexgF6fQ5ycpmjem2tXgNtAMiMe2f6Q3ovp0ffkWJ5fozx3mz2kpnPWRHNXGMIBRN2CckH517cOw
RpixZmKOFWdH2KgMqZYpmOijW015SponR36Dj8+4oLlqDOhUrPCQWAe7XsKDHQ7ltwGB741X6Ctx
WlmKaTZHsSnTGonwtvj8NMx6yniJP3Y2JJ6OdtjGHXyxURbdSFV+5wXS6ZCG0q0pISLZ2p91JMOu
L9ZSvADpr/8pWyovanFWV5S9lSbAN8zhV0g1IYuSzxO8Q96rkeDzUxtgvi6bxD5FFaJrE5hAkn0a
m2MQ0kWOxl1elAcQRNH2+pCWnOP8TS+0yUQZp18cDXS4wv0Zjsa9Eic050WvnzlaigzaMWTOvheN
AIVfkVkI89AtDDQWnU+0HEbIXiGitL8+ngUnuTAkODtPRyNzpjp0h8OoP8vy0/XPL4QoyyY7pRom
B9OLYD7Ykm2bY44qdy7f17D1JNZJD3Ny/ijo1B//mzHheAozzSxQgo3cXvMdqMXGd7zeQDQ0ZrJV
Z372ItI/Xze54A4Wrkf6dXa6FzVUq/cg4JTR/E3QSUbIdgzzuxGliOtWlhZpPk9kh7sDdgSn8yxt
lLvBiVw4+A1Ef9bgmAv71JYhNZijKrgxMVIEXFPhwlYiNwsg0O4h6pJ/GPq4S+ALvz6Shfm6sCTs
07jzbUiduGBHJk0OEtzv1QcHKP11K2vjEQ6JiT66JM7kyDXibzlIwQJm0Q5h0lV+lLXhCLtHsosg
jhU1ctvC1bxjV7hhvxIJFk2Ak/mDZ56RrJenkR4Eja4WrH0cfml0KFP3pvx6J7bnqjZdziBzXqBx
jTE1s8AqePXEyYhUVhoFHwJkU59yeVL+ub40C66MLZPzCBQLFW3BlWHo8ip1qiO30vcTYur7659f
nK2zzwtnngxNfyB7FSFA9Wi+iN5HtnyravJrofPwgZ2PQnBjL+jqpvebyK0neOG/FZBqFgfo964P
ZtGNzwYjuHE45rXieGXkTtKdAdu2/iGvWf2VE21tRQQfVnSWvnFYkTD2NkVJSadyr4/jZXvRn+ki
8cSSEyplYdHzGpCyrBNfxkKB5VRPyMVFpqQeofUa37U5dU2SdTGsF6meboNec7aFH0Lr6Mf5m0b7
96cIDuJUSA7kAT/F8nYa8gry4fpYl2fz7/cFz2iCAGgvOEpXZaPuxmp3/fML5yn9oIBV4Q6ey8LC
YvU9/WC8XjhP61Maw+v85MUuqnCN/2riu3nNzizNO+3sFgw1k1JPZceZI/0CQTetUUstOvfZ9+e/
n32fyqxJQpstJGWWgbhDh8Y61JlBmm9ldEivT9v8MhEergwG6AfUsFAdiM/7sUPYpO5Y9TTZ68Ow
DaR/phZ+Q7pQar/btOnPeq1JeNEROFIhPKLzkXP1cnyFGhgoyqWxi+iRZpwy/S2bymBIMuxZFpgd
wUCEamegwCrpZjlKD870KfDZQMopctBrheq1VW9plescF4DUDtnMNzg6oAeqaPRwU70R/CPNpyCb
Yid2eXa2UOW8ljMP9wNAQ5u1Q9LtBTgbNuHSGXw1cSvjO9Do/uDM9KwfrruFMu920S/AzpDatSls
voAJJ3HvqeWIlbmrvnoeop0Z0fm4g15VAm/RNxAQS9tmFXG75Bxcs+iIpVf5ZbrJnH9M3E/YrR+8
D3218vRb+rxFEos2aJKYspg485LMHLKqT1xwqUN0CMPXH+J01diEoDnQvXC90TeaydbC0PXaJ/1r
WT5eX5aFn3/xeSFGxzHMqJHD52HFjnQ4T4d2958siBfePM0apU8kdFc9/a6u5Oc0yrXNdRsLVxFQ
qDbvAhBn9KIJAU7VEmgf9TR05RqdNpuOl5ORP/03G/NxcRZE06izMhRaQoDO1UZHNbIyvshatTKS
xfUAXsBAUAEj3lxaKSoz7JHhDRGZ4comfUAw4g3DoG46gxhkHr3CgvtWoPuJp0F+OotYeb/jpjzY
abO/bmXhxAEiQXe9DJCT2CJMVmSg9QENeOiCPgi03xPyC1Zv72b5iuuGllb+3JBwZZedrmr9luGE
4yPU6taEPFn3ajYv+PRm3CTPQd6dLzIEo9RNejyR5R8pWHsOaiB++5ZxqMAl6RK1SVMJ6z4pSSWb
8Ri4rUwXRRt9tKPsY5brpzdM15kZ4ZqrjiVA8xQzYz8i/hEb9S6X2mmnIjm44gJLN1FHgYnVMKlK
gq6Yl+5sw0hJ5DdG0GGLC6eTBQdIL37VcvMEGvZbVgazNKy88dCr8jzK5kP8HOveCsJp0T3OfoMQ
GLKG+sloM17bhrUABOFdHWYn6tVrddGl4+1itILHTzy0bS+XCXO2+TD58mOoxh/z6XtVJq6e6Ajo
9I9FDqWB8cX216wvRQ2FvMhcjyAFKDahZXWSIv+tB26F1Av0z6+/yNOv//fzs/mzlbTMcfB9zwzc
0N6hK2P/c90pF3899Uvy3byMLRERqfmaWSKnF7jUzNEkCnhJOv2ryQznPXxmRBhDm1Wl0vctRkpX
074Hpnbs8n7F5xfdjYL/XE9RCLCCkTwYU6OejTjWLfTZQAw2iLOshIql6eIayjKDrQbxJBixQtvJ
mjLmINJ+g+f05ZXr4NIgeKZDuUL9CVY0IRT1rVPUSWSz2kg+Jjsn3ydrsWFxCGcmhDAUZOmUNAkm
HDTr/J21e71DAQOEZIsIwhEn7EXQKGrhjxTGCzRfU0PZpNPv6xYWHjnOuQXh2MnlpI16k1wkb0Oj
duXwTpIeVLSTpu9t+Q8KLtfNLc/X3wHNP+dsAzZxWfuRj7lc/uAhtpEjhPKfLIhpTxBuaSxTl3XR
SYito7SyIvOMC5f/8/kSbx2VPRp9VbIictYfR2m4GcPhppTbfaxIp8Icfl4fzTz918wJLkxeuknl
Lo5cD+UkHfSb5zqqG2F7QAfNi75fN7e8Y/63PKrgzh2RJaCXgkSEhACchPyrXqjexnCGz//N0Own
Z37Qt97AQYohM//pBac4/Bj3X66bWLq5nXm2WBK2yE1XlRKQNPT3YXhTFu9ITKN8f93KokNzn5or
w/rL9hCUxUPTGqhVSGl49OJo17yh4xhKx78WhJNfkbQsLUDRuuhXbtA9QtDtvw1BCDLmWMX0uOBj
TfyY3XRrrObLMwTvpvLnqm4IS11ZGTlPUwrdXufyMJz0fq2dcnGlZ2bP/2dh9uozZzKLrDZCCxkE
kOzbrPs1GR/q9iBVaxWVxc14ZkdYCWCTVpbojCSHY0DyfqJY0kyo7aLKoypIRI3l7i0r83dgwsoA
fjY1H6CtKyFjq2yGcOU6tLjdzwYkBH96NYxEkezQ1dMAYcgSBUKbmseP/zQKUxhFkjuV1ps+e/3k
FDtpWJmkP9n/FzGS54Y897iSlxFiZGhH40jnERE/HpDgcVCYRyqk3lZarCAMFKLkmWTZzC+hIxsE
CLYvnGbbmbL2zeni+pijp7pVy8g4pVna3UKh80uJwxx5TyvaWw66WlNpRrtQHbwtNNKoCUeRfjT0
IHmvUgM5KoWufYsnVFioh1Em99LsmEPxunKbWTqpqRlS/gDpi/yA4OUOBbc49Gw6I4Ppc52gPx94
s8aVJRHb0huHapLvtV/b7tX8clw44Y8BUgXMkAuhYLiXZClyFFid+P/QJx92GnLvg2rdqGrzXPXO
/rq7zO4gLue5OWGXTWo62EWGuQCB8aIfDrEpAX6G7ikdH+0wWHGfxeBhgKbgWKf9xhSOvLJt7dIC
Re7CLfKoWzmSbfD+N8NNFK5lX5dGpiIfMSfq4LIUgYJ+6ZeG1TlstzAjQWU21UEK8uBglabykJXF
eGPDRP+WPX5mVBhfYoQ0RiYYNdp+Q5GZZp+gbVaOkMVAcmZEuNbFUK/YRWkRGeUbp7xz8vdKvJK6
XjZBMonkOE9wEU+LvrZejUi+upUnIQY1SsixZ/Xt4Mcr/rdoiJwVWSWIVmwRZkPzjTG0sLq4sKxH
Hhpf3T9hvYJIXbMhBN7eyBo9AfLljkP/PpCmu9gxn1FtuL2+leajVdxKNK/KsELqc6FWWPswQTBs
9DnZo/4gI/n7X78/2z87eKtw0nO0/CgzfyqNrbWWDF38+YR0mA1V6kpiAaYOrCaE0Z4KYPxZR8Np
Lbe39n3h4BioK8eNRAk7nrZ+h+j8isuufV+YfnWoC9MOKMXa/c5J92vJjMVwModlGNJoGhRTk5Nt
Z44c8xTJ071hoSPoBZshCzeV+ZlL4+66Ky2GSV7SvNZ1tqAsRGWvkHsp8jVeBlhIh3yTe7+RGduM
xXS4bmlpb2jwWZKh5EJnvdjo7dB7cdqDdLbsTZn8CCZjP9rqSlhcwiWCtaQZGiw1FSlTCFlaVBSq
PxAXq6A7Tvl00oYedicpQlVMoasmRwgpDrodB7yR9eFKwFxyDR02WBLXQLqJNpc7x/fBHGU2hdKx
v/narJ3Ya18XHFvLyqrrPM605gttR+ifv36Fzn+84Nf6KBWVH4+RqwW05e3GDCGFr9dNLLnbzKtJ
WwPoJfiuLudnsse070uu9E6sb4oP1n2bbodqLee+dKGftQ0MXrw03ImhPs7loWksdpDnx5vWeN9Y
N0F80+dPheMgYv8GNPdMmfE/c0LUr8xqGGF/jFwFydpoozRP1ydtadlhCAPNDd83CMD572fhGO5V
ezTlMHA7Jfts6NK9kdgrIW1pc9KGoCOfAQ71hRxIKFW90XRIc8bmriuPU3Sk++n6KFZM/Nm4Z6OQ
CxRoGmumzc2+Kvmn2v8xOD+vm1iaqLl2O8tNAHQV934TG6nh+FTAxvI+958QDnvDDqHph5zdTKRG
6ehyJYYwSH3bCGM3K3kb6sO9rjwV9poQ1tIBwM1c1snPQscvCnlxUyYtaMexa47bOr0LogOMdmXy
MLyaGn2+Cp0ZEjZ8VkgRl29gCXp1ALwUVyvFjaXdfv59wXETGNM9zeD7tfMceTs5+C3LP8x4BYq+
tOrnVmbHO3MsSBdsvwmy2O3rx/HBaFYGsbYawgnpt3GUQtXGIJqHHpGUMvqVIALit/eOlO+uO/Da
hAn+JY1FZ6kNtgYU7WPO4idjPK7mtpZ24vmECfEK8PSoeA3+ZaCyHNVfA8Q2U/MtJZ9zK0KoN602
qMKasdjF7wrxqn5NpEBZGYcYUTK5LCod2lU3tpwbBExj517ybiXvYx7+9Gmzh2p20+TvNee2VQ5j
feOk9ACv7aGVJftTdjvzPsWaZXAjfoRXbMdh5wc3/nRQ/NvrjrHo4zbXQbrALU03BHxPkFhkbtWc
oQY3zrt0rT1g0cfPPi9cW9LaqUrV4vNp/h12yPhXFe895RgGK8f/y2GA94PhmZ7TmZNSZEEIRofO
kAnoVZyji7Fx5NeDfWHaoI8CLUfoZHkhXcYCws1gBXaTuKFKUjX8Ujf7SqZ59/UPYwXKzplNEPiA
/uIek48RZVtq+W5RfO3Gp0q7U42VuLM0V8hvOAZtTw6cHsL+CbK+GGJTj1z6t71fmbTGv/Jy9/B6
1C34q8hakOKe7Z85rg7Qs5erLnQzCa1z+GDzV9eELg0IcRmSoEzLMwzkabMBdd8UrxaDBfQwM+TP
zZMG2CZhtSPF7popSFP3fiw+VmutmS93Nl83KcXRdsHrSOQTC7QRzbfQT906eW4kyCxqWkDN98nr
wY94LBR15iwi8bIJzfRLc4qNIHG1Wv+QhKeB22pa3+nNyh1vwaEu7AhhX8rMyqhs7MQ3xvtwzZ2W
vo4Mytz8QIM9GJRLdxpUJx1KPyxcKUK2+slu+pW715oB4efnXU+7eoMBO9oBohra/fUQu7Dc2vkA
hP2WSYMlTwXfz4ovg3EHaUMz3EXG8+utoOKFwBJN6BB1CZsijIampEOodLkRFTeddlv5N3Fxc93I
0lTx9iTO8h/ukMJaFJXiKU5oFa7xo3Q+6erH65+ff+Nl+ml+v//9vLASbR/K+QB3hFsk3TavkWvf
2d6amN/iGExu8sjD0BotHu6WJU1hodNeb7V3VeBsYODYvmEYsPipgIHJtoj6l+jQh6Rp1dy1qnG4
icOk+6qHUftR70tnd93U0mBmYV4TnDbUBCIGMy1Kw4jCuHDz+J4a7KuzjqCYzr4+e/ZZJE/NKTGN
mK83xl2FOogGaXfVr3Q5LC06yEUgnnQPwjElbI9YSYI8LViP3B/o5r9tnaepekMQAS/CDBFzaW8S
1RUNafQsC0YmV5dPRebGr1+Gi88L1xyJ41yqEz7vsTUK9w0RCkAKmTS6OSEAEgsqZkXvZTlouZvZ
jrQdcsXcAlhQX78Qc4yFeGuWuoRO43K1DTlKDS2achdvg2td2yhduO3h+brusvN6Cpv8wszs0mdO
5XGv7TwNM3HxqayGrUoWMuuQOHwcgHiU+yGKD9ctLngY2ac5Pc/bXafb+9JiWWdZA88jyz6km0Hb
jfmjlK6E3zUbwuSlMk8so8ZGp3wKq5/oG+z68nh9HAsHyZwMAiuGfie0F/NvOJs5W6KXIUEKzlWL
h2l6krL2GLb5Daj7lSVaiCoXhoR9b6WRLVE4pXK4DWPoZ4a12/TCbCGoNJNkmvTgc0u5HElnJQVd
tjN1vPpVtg6NdquvQesWTShg6siYElvEyDjC0MqLt0M0z3nWo3Gjmv8EcbUS6RcmyiCs/M+IMFFJ
iVRSW2NEN/tNnDxU/lrgWtgt8AgAgac5YeayFo5Ex5NUrc0RJjLlD45abgff3mrtTz16qGtlq2b5
W3pmuLefmRQCcg7BQ5wVsJrH8efKeOdA3RUcM30lZC7ARufnAWWaGasCVYXgA9UQBa0yBfDAVzdh
+DNwjn6W7xW0Wprio9l8SSEwirMP5fjj+i5aXDNgxn/4NAHICjs1Bk1Wa33hu625Tb8Oa5m8tc/P
fz/bpJPapk7pxNCcx/U2VINNkdxeH8C85EIAZeL+DkAIAzW8YY5TwXhMm16yM/OjFH6WA9Sh9t5b
3Nugo4k2SrLqYgMDt5g4SigHP/KEN9/BTVzfKtkbioI4wpkVITxrVi4NySymY1cHLd4mxcotZnFF
iDN/3ruw4QmXVg265NboaVKpfsgDsga768uxFGh4JpLdRp0TUlPh82Nf5Ug80LegtOkpSfObWjZP
lCJXgv/SKM7NCIHAt+q6l2XMZJn63IX6syNlbzExM3XDpEAeWhdMeJZRV23WhK6f34/VzbDy+Xki
RL9VHW7dXIxJoIgXvbrVojzXjMDNrJl8Wd1VkbPLrHrro0KovFqiEczzmTWxca0rSTz6pQXqWU8P
aps8gotdo7FeWhOS9ciCK1yTLTE4Q7uo5ImFja65+xXJK/t8+evMFiMBqibid2y/0GplANoO53/d
vZPW2pOWHBcKsP99Xzi81KHJeG6B29ebJ3kqj31ub4Lp1aKG/PpzK7NXnMVDxCbtUpcZhZF/AL3y
2bRWLitLbqWhw6rCQgJli0hdHsph19U5G8NSYberkODw0qdmJmp3pH0AlGXF3tKyQOljkLshfcZ9
7HJAfeYUmuWxS7hCbd63vCCvx5Ol8aBTx5chckLbXDh+5VRO9LCcuTKaO7N7ZytQ9EFlsgt/Xrez
OA6doK5o83Ei1jKNdkr0Vi2paYWevxmSnkYU/dMbbBikTUlAkZYQNdkkKImqoWSuioe4szeILq1M
1uIgoBqEAQnUhyMSyedOl9LtPQBWqoK9be67SF85A+ddIEYtchJzd9L8gBAhMRNoQWu0B6JWJe2i
HqiXfmrhuZyCtavesiWueTSjcisW0St+rdi13Yy+6yhbDd7WbjNTKw/mmwb014x66b/6WOiIvPGK
SKx0F1XTriRN63jytjbWZPJmV30xd4hL8FqhiewF4KSAvkodpoYRqRtIQo3+oCsPMKeYLQ/9rVet
HPQLEA3uEWf2hAMs99CCSErsjb66ycBjaNUBrsNs02zH4tEL5U0+vbpGeGlS3K1mGcApjtCMlmyL
ZCe9ngt7/j78zvQOm2RZhWijQIWmKTnKP47zTooOXZFtbfn18kKXRoSToJNHM0qgmnCn8kMHMEh6
AyECFpDB4wEjW7T0CtOkOerQxxYvyir/lltPo35zPdAs7h3HokGR3AJCW4JTe6pUT6PZIDHs+acI
XVQYc05dVr9r+jUA/6KXzZLcsywLzyRTmC1pVEu7KcAboMdao5Lu3fmld9Ck2J2MgYRJeEiKmVa3
4Xr+el45MjRntoXT1FRDI8oNGsYk52DL92O3hu1fOn3ODQhbKEAmAfQ1g+v6+yj/KkFYbU3mLpa5
sslvCN6gsHla4NhcCoUXYDsUVtF7Fk7R3EzxrXX7ep+goRTRV5h5XwK2lIDu6zQg0GVB5VLPPYzD
9E5S+5OvWa+vSM2EvtxzqBLqitjwWU5jO8AvPndIj/Wh9cPmd67F0xoIbCmeQtk2y7WbM4RDWH20
xQaYcLlBV7q5bbX4MBgPDlTAPoRrgdHvjPy5NdbuV/OKi0H83KjgEaoyFVIiK4Hb8JhFVh2A29cy
8GAJO2bhrzRYS3YubWWSXPMwCRbgaS/Pp96ppkENQQzVgf8QSEm9GWsTPg15F4zj60uhc8vi/7fl
CNVvR7amVuvoWpR6DbXYEgDfyvmwmOZwIN0ljY6gHdXEy+EYijR4aj0F7iCb98VUPHtINoQGgiGe
/763qg9ePYtVKo9Z6WylqNxf3wRLl3zQnnNPPVvshXIcrOWjh1gLbcBW8H7MnS9VUe08W3vLOQV/
qTVj8KisiEExtO3BB/LJqk3Zzqy/Dc0vq1jLSy4MBv+GqBVA2cwJIrhGjmRMmuYJIL9JfUYR93aq
e3i41wrkCx6IGROBdC59EKkKS8aCQVrfM2eK/Ckc4I0vhm3IjsuVH69eHAiy4SSCokOfy/2XvtEV
QR/mDeQNahXd+p12bBRjq9bmSmJ/4ZLM1RtcAdzSs9q2YCZVdLh6oUt2JfvGD45r5fjF6fr7eVPY
REOSpkbW8QAzIKEp6mNcIuLjHcZu5cGyuPpndoTjwvO4OCcIwdK2w0UO9TuJ9JcTreVzhNni0TXf
T8ivA12AU0es3kHNq0lRpocnqz1mz3GzclMRRvHn86ChKdkBUp9JDy7X3Atjv3DaKTyN2jHJh/d0
yW/KJl5ZcmFNXlgR7kPcwaIQgluslCPK9r8muzhI9VOv6CtNRkuzpeBac/s65OgifgjMcBNluRSc
vORYqTfjypV+8fMqSQqy+GxGsUF+9JM45fwJTrXzvv/oladXbcB/p2lmAZ5J3W3bEc42cJKFEo1F
cGpn3c6i9ZuPWWdMD2Y1rb0jxWvjv7boG/pD/Qz8Q7tceEf2dWuQ1ODUQE1YoXXRDFRUI2UThBBC
mOEuDttuFyTy+C4IJfVhqtN05Zqy6Ht4tQ5BFfUjMeUeIxxuKHSEnczBvlcShLLgDg6S4/VJXfQ9
3nwceLCyvrjry2lWy4GUBScgoA92lB/Hyfnlyf1tXYdfrptadA+bShhhgXqSeO/KKcAbvR0FJyV2
uv0YO6U7yra04iWzF5zdgP5dOQICLV+8zDkQLldulNquHEnlnwKzHR7rpIA0pHQjfWi2IAkojful
vtOqclxZrjkui3apV6sUZHltsMMu7U7F5NR+MjCRSv9Pk8AsWUnx1qodZ6va4XZA20pWgzs/11cu
LUt+wnvdkklryyQfhQMjCnJE34skPVllsYk1Lphfy1fmBf9M6pkNMT9beJXlqTY2iuRBDX8YJpBK
pd693j+4eMkwQRKbXogjqXbbI/qnJic5vrH0rbVW9V1ydZKAf7qtmS7x/hhF8ljxdibvT09IXX4J
mhiU/ie1WYmySwsy6xBYXOEUmtmEOOWrsTR23pietJm9Tv05xg+lvlbMXBoM6VNC1Mx38rL+r/mZ
78RdeqrGA/JOoX2LZAsSMteXZHkof63MW/osHxwNeZVpWp+eeroz6JDe4dtFuJZ5WhwL2B4uvlzj
uF1dWulkPctSX05OkbYjodE4Gy//PjbDymAWzQAj4tJL8efFW8WraMozyzo5tUqLDH2B/E0+7nKt
+dYabznSsWPBU4cw1ot8bRQOmjNYbXKCy+eTYuU72uOzjebkxymtP15fpMXD6tyY4HDNpHSVowxs
nMBE4Sl5jhPjFuaCnenLh2myn6Nq3Elp/ajnyvN120sxXQekw65C0/xF4V4e6yxH9yg5dUP1CQVM
Wh6dlVuF+Cj7E3zmxm+qqCQfXtSepUBJ6zLK0lOgWI+gj46+HBHijAPhsNgEsnILs90xHpy7NI9u
SY7ur49xaRMAwTXBPtBH9OIhY0e0YjhhlZ4QDdJ2EBjtwPQYGwpKK2fxfDSJRwh5KoQjIWiHeFm4
m8dpHIZtS4Dqhzj6kBkhGkuFWT1bE3JEjTeNO6+11wRXF1dwrithkvNfPC/jqfIbs2F2lfrovG+S
ldVb+7zgm8gAeEbLq+M0Kyv2vr1pP19fncVJAyqETg7wBKBpl8HDyYzRrnQ/PamR8d0q7hxzK6XZ
XW2U93C67q4bWxzN3B/Fs0OnMVN4DyiO3wyKM/0faV+2JCmubPtFmIGYXyGmHCuIrKzpBavKzmIU
IGb09Wcpe999AwUnsMjT1l0vZY2HJpfLfflaRTA2P4Cc9nN7je1Cbmf4d7cD+qYhgEGVUu6Na7rE
zRltiqA11NxzS/7FDJ29k6Q7A/TyKAfs6v5UeZNnNXvClScw135hKrRGTWBVr492aWpNeGVdMPSC
70pauzEGd3rX0iLoM2vYtHZYQEMs0R6wk2zPtsFfl5dofv2EUTDYQVRQg7q5nEOnYYjeSY0VgZO3
B3fSfqalm8Jz6tV2ZPbfLs6VlfO9tKgC0yD0f1HjkGWcGQUxn9qDb63Oiq2b/EjpGkJ96eYBEgx4
XzwlCCZzvkcri0dtP2IidWdPsq0W74i71/u76zO35KdEngXQI7Ad4NqZWxmGKVZIZcBPFvTAWrof
VO25UeL9dTOLuwIlIlTYRKxrS6/VJNQQv7suDaj207ViPyqLDZ8UQGf+FHSNw2Rxbc6MSe8wQ4eS
MRKs8E65n5t/CVkLCpYMgK/UBNm5kJCSF7/scdiZmYmg4C6JHszb0PYfp9mCGjnKKAg4cFPO1wRV
FCOGclIWCEU5S8FLsr2Rvlo28REdnMVoupbyLALDT4AQob0r1Hq8Qx7M/MSxRGSGRkFo9cLxiV1x
ZqUb2qlWa5IFHI//xIOQZrqpqVpBza9V7wfTGBu/6KzIXPFBS5saWFoQMKH4AG8o2Y0gUZa3Vp8H
hYI2fqX6URXDocjHFTNL2wDBGip3cALIWkr7zOZxonFq5kEShig/Rv6wllJYsyD+/mwCp6gp4jyF
BYS3oGJuzd31Y7n8fWjeiQIN5DWk75uoocUAZ+UBd57yTTeuPGqEr5djE8AbgPi2UBe84KfJ9bJP
GxDuBb2BNAE6eWzT7/XSw+0TK49FWn7CKZ/bk5xZhDA+AbUQpiuiHrfqTc3XbpqPd8W1MUl7ixtt
FWm0Rdyc2Ieizg6FAd1Omu66BJ0fVll4YAg5QLIS5HzlY2ezpz4ZdnVbb7owXUkfLC4fvAFiZFx9
uPjn20OptNoeXPFbrHaHw/QaA2d7+w5BQRcKVIgt8Y9kwmSKVVa0y4LJdZuTWRvk3rH78dt1K8Kj
yZOKHnIRkIGI/KKEolS5mqUhz4KseXP7lzh6BfxVy59K87E1ey9V/l63t3QdIRhDOglUDzbigPnE
xWZq1D0ts4C4jHpV7x5o7t7FWf6U8Piua9najbE4wDOD0kFTepaCdqXIgihugTOB1m1igBu8Tv/o
afFAKTc9qAUxT8/HzyzgmWXhK89cCKET5wmnWdBApVffxHQlD720BwGNg6cFIQs66eQwpdOd0NVY
FtTJieRvaXyj1MvHVXVuQAodzBaELGmNter7fvJo5jxA+/0NOssv1/fE0qUhmE1RqcHWADx6PlH5
mBo6wGRYIhWU7WPpPKQDP4DKc63Gu2wIRSsdiTesjORBHGikdKqCvYA80JM9GV8Tg25svfjn+niE
s7s4U8CV/D8zUiCejSDMsBrMm2mFXhwRP1KpDy7aLbTeP5EkQcD/X1Ni95/tMU1FB5xpYESVpW0G
E0oCR2L9rdmNRNL/boX/2kEf8NxOl9sRzUvsZaV/cKKdWn8p7ZV68fXFMWXEApqY/mPCrg9k2Df/
kLX02KLvORuEtJ9zc8ibrBO+J2t0jzoMIZEZ6JCFtaPhBa1la7O2vBHQog3uZDx35T4JK84rJ3VH
nFBoqcYQ1N7FltdY++vbbdEPINkCOjigVyCqOl8baEINisPULHCVH2jcL79f//ziIATGA0Vu3Eby
ujSxkY9NiFmrrLwSMh93uhGejKLbWn27kn5YsyWt0Fi0DrWmJgts3QfvrTF4g7lla7iyNSvShFku
dflIK9x50H72mtJ96rlz1zXGKTfDNUjr4qZDelxo3Zr4U/z92QmlgDNNah3lQdzf51lAq8ln9n1G
Ej8fP3MhoHaP/Sa6kuW3eKSXrUUYzQNnvNOSQ+5f3wiLBxTYWTTMfICKpJvUzizO8hiPo9r9rSon
vXrr02/XTSyuDIr1qN2KBnq5fySsqqbLE4ygpT4374Av7umBr1G1LB4YkDhb4LQSTfRioGdLUkZ6
3kdiSVoavZs53duF+usTAwHdDFKDkE9EfmRuQgkTN8nsNA+yyS9NP+IeKEPB9nfdykKUjzwuEDaC
NwtFXGkgeUFCFbo4aaB17C5mBo4n5MzAqzv+aUbnyS6Ub+A8uBHGJu6CmVWxiOfTV+a5ZUcR7gJl
ugM4AuTwBf9LRuW3UnW7Mh5WnMLCvkNnCVQUIe7rXHZfV/EY9oOa4ewU/zjOQ11lnlPcfvmgyRdP
JQGoBX5AWq9oNBKTOngvM33P+bPiPifJ7W4aj3FklLAtoF4rx/NV2+UFhDiQW8jBpg/dgOt7YWFT
zz4vnU6nKKqMhPg8kHFTdA8fc/v3AWUHeF5z8FyQqQLaPp5yiKGkQav79eSvLcDSzz//vBQzdVWj
NKOFz0d0m6evo/2JSMlAtt4EYAvcqZAxm+9aR8E9WQH9HzQK85wyQqkvBl849Wxol12fqgUvBo4O
cSMDt4HjIt0vCR0rELMAIGIbsadGtU9AFq2OaAQgayH6kgcQbLsOSthYfrmaXIRKyc2oS4Iq0QM9
tw5qy31aoGu17Is9SZM9UoIrvm3pPCIcwNhQQlooIsVdESVKlQS5En0ZXfIwNPUrGJ8/cV4AxISP
hiHr4i7QMGkOWvuTgLMg4s/6yiItbDgLqGl0t4jNgGzifD/0HGQzRUfGgNQ752eyRmcp65QILzn7
vuRRqDMwmykcFNta53G19SvjeSR+UzueRu97F0qAd2r3pCsuWIO3N29AsNoKKkPwkyBskzYgRRvN
kGb6ENAe7CfDW64/GMWX0Aqum1nYfChEIbUjUowgOZKmUKd8sp04GgLdvVe6hynNvIr/IvWRTd+H
dI0beGHbwRoAKfDRCKXkSotO8wQqcHofUDcGXN86NoX5mrT9ytwt7AtsapBQ4jmqgodQWre0a7Ou
6Ns+4AbxpvibXd+eY54ZkBbHdVvo5fRdH9Sl10FHl2+ur8rCPM2+LwZ4dj03LG9NQ3zfoX8iZTOq
Wzv657qJpRL2zIb4DWc2eArxs5IMfaAUynaoDE91fe5CHPLRUvOtU0Ao+NGy1mhCF/zqzKoUeMQt
4E+IbfoAzXveRAov58DtcLYFzfbt3gF4O2BHEXnouK2l927idkNeahV4aOsXc6/1X69P4MLJmX1e
OjldpxohtfH5CcnKbJ+2G7d7bkwfzeCM/rhuS6y3lI2ALUcQE4LbAEHOfK1K20APaFn2Qa+8ai3d
VCrdXbewtC4C9YbABtILF9A3QgUTU026IG9/GHXk4R72ROV7ctakdJfGggcI4J2CqPWi2qo4WUqg
LdkFcVx4ifHGv10fycr35WWvCqU3xijvgvbYaJtsjSlw6Wie/XyZmmHQK5pFLX6+DsBH+sDH+4at
hGkLa+HiSSAIwtDXikmar3bTjGprR3kbJNo9ynu5fij5M10DmC2VvWEG5QU0gagofUtObMpyqmmU
tIFjIEk8jF7IfhThn5B8G/LXrPaKbW959jHJ/djagUzBXNMDvRwnHnAuSFtAOSLQ/+LvzzxQP+jF
REmMcdZvJd/z9ndZPq1epJf7AbTEQKvbKAmiSUyGeOAnlAhy3Abn1PZYybxkjZNuzYLkCUZSlS4T
FoRSYutVN7LnIAzBCNDsgWgABITIDMznCdKsrFRT0gTJt1J5H8vf1w/M5Y7G5zE3H/vgMgQgLK/7
Sk1bwDkORuKXuU/7W+NAPDaB4wHWRRRBLjgA+rSdgElhytHauz3orvt45RV9sQTCAJrmASlAMRSa
APMpqsJIRVtwFh7zxzIC7cfK5y+mSPq8tFMZK+jUm/h8lG+0Dtydyj+ReWupQbIhn3pUwLI2hB5R
2OlAsmbesHb3Lk0SUPs48ADWXzIxuHoTKXrUucdy+h06Wxqv5cmWpuncgLgyzw60Vbo2JW7rHtO0
q7d63+ubusuH+4xx69aEAmZLYOpBFAherItm4EJXxpSR0j0a2pOmlj4DWmG4GV0PI+jZAV02OoTg
qKRlB7oekpisUo6TWai7MdajO0KK7BOHA1lZFwUgjOQCVzrwumhIzSL0Y2Y/kCN5iEpya7yKgaA9
Fm9+aOkJoun5wgyssCEXq4XHtI2+uP3wPJbZ4UYvIkzYHy0hog4pn0AjjAyjDJXwaFTGwWyT55xE
21hbY9hb2mLoMgc9s2iahzOcjySvcyPsMzcKbCcMX/oMiMA2KVofYjQ3N7pgROemJLercw2c6X0c
BxujedObt+vztXQYkYOF2wU1HZBX0tfBdTdZTKujADRQypaHFt92aHDYXreyOF1I9VkAEUCiVH5F
uloyZa1tRoFL/tb5bxa2ntLcXCIRqT0VHew4iujulDO++WR2aevkceDYJYoLftsSzzDLTZuuobrE
6s7iYMmSmNQzB9NPttYzjn6GIiQBdZpXteN/xpH/jhnfInb+6bbD3+szKM74hUlBXiIEFNBfLrnl
IUktMoXYcBOJ/ATZ7MzcowUlsddwV5egWzG4M0vS1q4caL2T2oYf0FN9b9bkPUW6a+tEqrXXRzfy
x7icdolWcB+1otqjxHSDGE5lLSG1OGTw64J8TEhhyLkvN80KGqtNFJSu6bPipIBEWjd+6u7K1C5s
TnR6AVIPqK96SX+gtRPRRrONAs0KI19PqLYnbhf5RZW0u+urKE7TxSqemZLmFoqSlttXUxTwqT8q
01T4Jc9TL0YmpzQ1n1PIEwDtkvf1rSAesahgxhctRTZS05LnpWk1kcFQlCMo8iMPzJp/kSUPzCz5
mlb8n6HVvjlAya+EKwu+RXT7qCjHg4cFtR7pmNCJpU5XRQGaew+xURxqM7m7PqGLawcOJOg4g7Lo
ouenKnVqMCuOgmLIhg2aksfvhVmbm4wmzsr9KE6YvHaibonSAQiBgTmZj8Zlo4rwDj7MttPmvsyj
cm+oFDSFij5u0cD7XRvLNcGPpSOAG0YggtHhist/blPPUjRPNloU6GO8yQ3yxTTVna2BKSmpV2BI
SzMpMO54CcGSJSe1QycbEBzDwRBzZ/bPdfen7Q+3L9a5CTHaM7cJ+BPqaFkUB6ymHoveGvvJ6m9G
tWO/nRuRHCXooI0IIX4E9pcBYJk8+x33N5cvhQ0BxxFLAkyV9NKCrsGg9w4a9Fqn3XL7qYaUDe1i
//p0LR2fcytS+pCxvOsmAM8DvawnaBnV+V3hGJ8IlmdjkbZ1E4I4AM3nsFIlvwnTHvoS7/AW+f/r
o1ncX4AYobMZrhzB7Hzx274iVc+x+PCAh6QKdxmLt7njfGIbg9AXaDoCJbaLKJahUsob8P9AdQAM
8FpT0G08TF/skazRBy8tD5C9KJGL8SCNPB+QZVdOnNgF3npR/EINNMBEZMXlLM0ZWMsEewkeABfx
ctyhIKO0ZXik9eRuGmP6JzO59hCzZK0kt+RoEPULsTw8yy6gBVnIjIJUcXhsmpz5OqnNfalFPiLP
yrewSiv34NLcgUMYIHKgo3G9S5uuqu1eD2u47TTc99Xo9WO6cniWpu7cgvgFZ76GG0qrTwwWctfL
rGdIm2T9yiCWTKAnCWQikKAWTNtzEzoeL9akJfCY4db6HWY78/32I3NuQIoWJryh0JoZwZWhOdKn
YKDAgYGuRalHZGUsSwtybko6nfakZGZYYixqNvgsea3j758YC04kcPaQZgDby3yy6FCYpGQIQGLt
OcsfSBM0n8hciPjmvybEHj9b8qqH1AyvLOUYuqqfdkghRSsNt+ILcghwbkFacSuqNWiLYRAcnC6D
5ie82tqQ/6FtcH22xHRfMyStPHc4J4Rh5anrl9l91T+7+T2AZhBqSXL8u3JYFlffEpgvQZUHXrP5
zBW6g3KygnFRyKMVm3TMN9fHs2QAZLV4KAtvdtEAnqYm483UKEfXeNOqt7/Xv760LHD3LkoTyChd
BIFl1LAOKYHwqFh/Qk6e8xYKMKang/bpuqGlZTFBDACfDzpJUHTM5wkKdlqbJAWi6KKivRfmeBIB
0QZKsa43sCPiaT8ZIz1lVVXuHS20V6L4xWkUiAPo9VnoMJbcppmpeatZuXI0oGzItdIz00/c0oil
0biCTK99EXBmKW66oc6UY2VbNBhLNbzP01I/0CbMd9cnUxwWeY8LPmHUYFwE1TLdiZByKPqKK8cI
GcaCHRRkZAujApX1T5zklZVbnDkHqRqAKFxBADVfuaYtuQP0tgJpu60N+oa1Jpm170snqOl5DAHv
Fhs8erQbz2av1ydr7fuS59ErE3GAjd9PITnZp0Cc/rxuQBMu5WI5zmZIcjl12LhtIywkjq9RT0u8
9JvypgfKm/bxX69sFMOr/4KSaEq8UD+EL9d/gViCix8g2KQQDmjgh5OCaiVxJj0Je7jvbhvn/uj6
WrGy5RZmEZlNB0AD8RYG1858FxSDGtHSiZ1jaVp3GO+THtqb66NY8EUzE1LQPhSomk2GYh/LWP9G
XbzU4uRLN6aFr9njWsVn0ZhojUb+Qjy0pVubqWAnqa0S42H9Xa3S+5Lzzhtr/Y60KJxeH9nC+uDl
CxYuG+3CSBRLW9C0IVgfI1MB1dN2V5T2XRP3fh66Kz5uyQxQIEDnIawGTk/ycawz+9bhpX20wycS
v+jTl579vj6SBc+DcUCiBnBK0fwsmWjysSs5S92jZZXvRa49K3EzeqkWa56TKC+kXtPT/UivSHt7
ZlFszLPQpCE6C1mSuMehG/bgSttHZrmNqfMMSUQ/iciGmca9VVgvBoAoVVR/o1VzmvR+ZeAL9xfg
/SitQ7zQwptC2i/NGHMd+ohIjuP96pVDe6i5ekdpsq0S8jfTp9iri2THI/v79RlfcC7or0OcjIZL
BMtyHmMcaAZaKMM96ujp2+tRSr/UvNU9gvZRn1nj+KAJcjzoWa9JGCyuNb6MJkxYBx3ffOYhzAYW
tFBxj1rRGY8ckOCDVdkUFVJDyR9cs+4J6C30+M/1AX8E/xcrDi4T7DJgf3C/ze2Olp1A5BilOoVb
3d/RIvGd1ozsJ2U5JEmjNnkKuyj3I9KxA2Mj3ULb1QDJHCk3+L8yX1OY7fXiSalhyUa0smTJTue9
vUaOveRDwMzz3x8qHYZOq0DzkYTuEXiM2M9sJd/YEFP8Wac9oF7YSdvrM7N0vs/tSUdBY0MfsS4J
j+0ELr/4PowNr2i+XTeyNijxI87O2xgPoZWPMEJzzybb2NmVvc/tlefA0nUi+F5FUR8ZITml0feW
0xCQsRyzdrpHp85m4vbt8dgHpex/TMgoEugfdIVeKc4xb+N3PeuOClFeDbedPuHcLUDioLeE9hJQ
18wnrBigWgJeVvfYR6eoST02Gruoe7++KkvzBacOqSUBabyAYaakM3KuwQsWKTL5mYs7/nTdwtK6
n1uQNpfFG5WEGSyU/FA5B2b9oW/6mnz5kkuxIBWGexC34AXck8a2ouSp6xyrcvJr4HFT95fW/QOu
kC0lN4MuIP+K5gLBxotGDLw85gsDKsVcLRPNPTL9fih2gMhen7Gl4wiwOiIi1M3Qbi+FRKlrhGE6
qO4xB5fjtgntAocyD/dj7aS766YuoX5iLGe2JJ+I/sgI0mSDe6wa9TWuw6+ssZ5Gd7gvivwljc0g
U2LBb+1unBqIxuvWFwcKTh6AMSGjiazTfCL7uFGmZpqw+Tq9qD0j1823brLcnxZv2UoMs7gNz2yJ
HXTmftK0NrhrAsVYvnI990rjNzit2YprIAI4KF8x4L5UUY6wsBPlRjogp1voWWTAHtgVecyGlm0T
8Js+jcUYbdQmmzY1s8xXzl1yR7MO7Yk8r/xGoezJ7A16Z5l9vxkH297mucEPbOT8gZroZA3NDD4z
ycmGMmNNyXRpbgS4z0KtAZRpchiZtsrU1twOj5me7nXrYJoHU2VbsyKfWPBzQ9KDRhsShlYANzya
BjBsthlbd7RXq+8sG8uVnb3k2CCkiVQgnrIAsktBhlL2WpoQGh7HYaf9qrKVM7r4eaRm8OgH4ABU
JfPtZKKzGlxLgOQ42YN11LIVVIa0IoKqTPA74NMAqArFhPnnWzAuarEzVMFgpX6bbGnWbCMdnD3F
GpJdCgP/tQTgD1gcgTa4SM4TBoLTwjbLwGDhj7FGqzQR/IOa/p2obGd3yUuVrnXoSef+X5uisxnh
vmAQliYPCdpWzUOtDNAS0nvooCxQerIfUlddq1dLy/RhCZcn7h+Uz9CAIm24qazAVYVEWpB0m+lr
sUa4vPR5kMgLsiNIKFxkUN0QQEnHmqogqrTqfmyt6uRAUWN73U2uWRGb5cx1lV02lEraV4Ebg7HG
ju8yk90WNol5gpoFZF9A9mejGC55R8MKtbiPAPhUf43N/VisbOeFEcw+Ly0DZ46LNzc+31mb+MjV
/c0ThHK2BogJ3k+IvYX5swlCMSNtbYbPR7+M7qd+qyzvx+ygTKYjEYJVxoadfz+tHIWhP6oLVHDG
QEnIy8uNfWNDzH+MgKkDDd9IyMpcwHaigsxgoF1AzcqH1HOyhupd8CnIsqFihVyl4MuSFqEsExp3
ZtgGk/UwVvfJ+DBlfrsmTrZwtkULB1h6Aa8Xsk7zuULCikWpgrmaOPWi4r0h70RZeyAt7aczI470
QOoVxS2tHnPVmD8gxVz8vL6fFsaArCR6oSEWKM61tJ8gFxnXnao1gRLuU+LXPPi/fV/YP9uvWqU6
FNiSJqjae8X9Oug+r07XTUgBsdhNSKMAWYJHpIXIWFoGElNwEDpZGzRY4VqbNgb50RSnsThFa5xv
C4sBlisgPYCuNZGAl3yH2tRaN6L3MfihuUE+rczV5deRh0ZiHSlioDpBGDmfq65xzZYkqhFA4aw5
hO0KoH7h84IiFjhO9FGBg13yrRonZhUXow4PHnl1nXrWzc4bJVVcDeinAz0oLiLp96uKPabmZAQs
er/v43+uL/PSz4fiKDYpAGiXYJS8Z62mgZo4mJ7y5jmsXm7+PCQZkIlA7wdCjgvkpp7b6HPrSODm
ZKcX/BsSRivggEuvhN4yECXhCYpxXDAepoXZJEahEUGjEpt+7W7C+mB2tzUA4zgg9EcnJTAOsHGB
Mp8S0V0ERtvAslO/d/+ktrorLMe/Pl2XfgNWcIFiqlS4J/nFzgw2OqHCSMBsVISRjS0D1Vhpz1ya
L9H5JwiARQebtJ+gw0qEJCsJbO489lCu9uLMfp6sQfWgTXD75gXbIFisEOR8MFnNNy/gNCD4Cxsl
sL2i/h6H326erw9maPFo10FgJ53tZIgdprHKCZK+fe2yEEZ0z9WU1+tmFg7JzIx0fSe5aUzUZk5A
CUCoHMiGlTVZMADcMRDHgs0dDwLJ2XZW6ya5hlNo1G/kK8lWfv9liI7jgbIc0E3AmQK3N1+FUE+J
VZTEDGj+FrW76odaPo5kp3LIjv29eaqw3hBvAHE8hC/kAw8ZrSbJmG4GbKtG9+kadm5pokChLji5
xbNMTp1xEyTMvapYQYEMb3Vo1/jT174vbSgnUdNJ1RI70F7qEDwC0Y14ZuFHENOgKI9cPcEhl5ai
dxu3sMtICwowCLrNHZ2GjV08uPaNFHgfhsAmLchnkSNHOmG+5mkGhuCpYmrQ3Kf9MZxujveRcDn7
vDRRPWFpomSNGmRg0/fSNT7shXWYfV46cZWeoPI14vMJYJ+uF6crr28xzWdplo/ZEXEsUn0AB1+E
HCztTA4xWh7Q7tRZKL3/Gte4SpaGADAhqjI4c3C30kpPStUzpay1oE8dr7GZ39C1x+niKPCaQJwJ
OOkFzj821IxD50oLWhJ52RgkWeo3/M/NJ9pBLR8KNmDhv2Rw1ewInOVtqAYOeofCvvD7+sYWqH9X
A3IBiJaRRya2mMqzcLZLGw5lrRiXK7mPIHpt8i8DubGuKoyIHAViKfSK4VRI6zFShgaoLFUDtfhb
kscwvguVnVu/3jxbMyvi9j0bijrZRl2yWEUL53upHrNwd/37C0uOHhuUuyHaC54VORpU3TwcoPqh
BhYoKtS49vWJe0l4YzvXx2RBYhMpDzQFgsZBOt4NlLVbQGzVoFXJnhkjsHZrfF5y5vhfG3ioImgG
N/JFgg17zUnauFaDWG9QoxwIyBrN2ONhdajxzFe1fmuY1YttgEmK8jWI7MLxBDUBtCvRGoXwUR4h
G6ZUVQyXB7Xyak5P7qp6+KIB5OBxCaLDC+s13wltElZKEREeWKn9qPftc+j2369vBrGZJC8GMv8P
6jDBSy+7GNqCY5wWMFHxYx3u1CjaDpPpVdEaMd6iIRtgfwHrRAFfik9aYmRmxQZ4e7XkXlXYhmdo
8V2Z6WhJrdY4J5f2OMQWxJsESYAL4kInKfCkYBaurjLxTQBj8uQlTNb4IhaCIvfcinTFRKj3QGnD
VAOqPvGQ7nsQsNCyg8xaB6O/mbrWen05rI9wG51yqPqI7Ky0ISAbXieo1gdpB72NGkhDKJHVZC2l
uGhGgDpEhA+WfWmtxmQiE8pZU4BnJfXcmB/juLM9kncrQav40Hz3YTz/35CcYi7VZEK/Ogwh4kQw
Bv0p/mhPv8zkK0FnOQUIolmtnF1uRFsVjWDwF/jzYsd3maIa+UCmYMi9LtuCx9DNPH4jSzE8E6yI
VBccLF4V8ps+JNaInugRRzepvXya8K4/uunb9cN76R/mRiT/gJblpqrBARoonXqvFcV9T29PpcGE
uFKRvwF2Xt4KyZB23GrMKbDdPeVflOlLd2P3tZgqEPAAeYUyCaJZuZTJM5JrTdqUJyjIGx6eHt7N
swR1SoFkQCEbrlSaJbdRUOB04/JkhoXnaJm3hilfWAbUENAhi1sVHawylgSg+JRSuJxTl2+mYhe/
3v77zz4vJ2WBwYc/tfH5mLxGfGfFXz/xfSGwicwQiggy+2Iy1omWOho98XbwSKd55UqkvDQ/gNhA
vkK4Y0Qdc69FQLpZTxEF/tVrwh9lueJELj/vgJwKNwtSjcjPyeglrhaV7YwqO5HC8EnjqcWa1Pql
n4cFVNpFR4coVUs7qDBGrdVKjZ0gsRxDvM59gO6XSkFyfTckK7moxdGAB0JUcnAw5B6iMXbzLFPb
+hS1iGLrx9pZWY1L5w5FALD5ofQFPN0FlycILaYm5iY7hcop7WKPWtSLm5VRiBmZO3ZhBHKFBty7
SHfNl7xrlYKrlLPTBspvrrvpOt/ytDVywqW5QtoUkRHQ6UisSetCVTtposGtTgZVNyF38T662Xdg
HGcWpHrF6OSo64ywkHeFPyTqZmD766fv8jqCBSF7jd4nhJFEjPEs2nepDZ4jV61OLINazTaJDk13
3w7b61YWZkr0eQpaPeBoAQudW4mgwVpxnPRT01Y7zfEKc+1VsWQBLOVws9ARxcJLa2FDRxtNwA47
6ckrKIKbu5sHAKAZ/DSK6UiVy05cCUsOxbuEniZU01O/uN1Hob0JVUeogEGfFEbmE1TpbQt5yjA/
tTHbhKbutcrh+ggWFhodLsimgPdLrISUNNXMhFtTa+WnzthVypNV37vZBk1VN1vBzxeKeoI0Hq/t
+ThCS8tzZ+jRFe1l9ft75r7Vtx8JVJthQIcijagSzi1UdOrSMEc3Q6NB0zf5yvF6vD6GBXcrEh5o
qEXaCZeSdCQyZJ3Rd40LTzGzx3QwN8pgbFjr7kbVS0ePNT+u21vYujN70pzlMQv7OoU9EFBuLaPd
qmtS2eILkjvUwW4gUmkCT2FKI+rVlI/ZaBenkO2cMBb9OsxYcSRLowCzhYa31QdrA5mviw5ZDMOp
uvJEfg2Df3tSQnBaCkSI0C7D7pp/PSq1uCgAlzh10y9C3nm6suZLMwQRAhd+ELAShJzz72u5DW00
hxQn+wUPQrd+SPLg+iovWoCPRd4U4RIIWOcWchC+j40BvoA4NYDnTnzXLD0OQsHrZhaOOdok/2tG
lrJnGfqpahNmSro1iqOSvhiap62c8sW1Rj8W3K0DshEZRWyoTuXg6V6cmPtOX7p05UAsThUqbaLZ
By8vuUoPDjyKaF0tTnr4C01zXmxRNM2t4DEWkjfYUoK3Bv1fSAvI2TQVrWVOk2rFyVEVT+sOphNu
ouo9TdMtVSYvRjVpqFSvGquV2VsaHvgjAPYD4gQcEuLvz65cUIEUdcNNeqr4u+6+auwbmf5e3wVL
C4TeXwS9Qm7goiPLiJMuogNi6ghEmZ5VNQctRRvBJ4zgPIIFCELXCN7n4zBaPJqaJqSn3rA8vSq9
pF8DhCxNFTYBin1AGqM5QIrjyhQZvInBBOsfHRsJjg0Jb49HdfRlQ60DHfOCYWg+irxIa72ucWNV
auZPEQjQoNqhj3QlgBDxh+SCkXjCk1/DhhPihHMzAzEKbOkpPrV0/NEX2gasjt5gjp4Ffk+gHb9f
X5slczaSrLjuRRLgY/Of7TGXoc24yYr8BFksFRssfa2IDkZJ3VPDr9dNLew1oHTB8AB3ABznxXU5
UgTbvYnAwv5ueT1ZcQaLn0f2HvwyqO4DBjGfuHDiYd1iTU75V+h8dmtU3ws7DAQPuOXxRkelQ+5d
LIxYCVVWlqeWbPJwY9qbaa21YMnToMCPcpmgHLmUKkqsoexbJqJ4kn1xQPyOnu9W3efTwbK/uc2f
sngGn8yKl1m4CGZGpfvGhuxWGjZhdTKd4r6c+MYZpkc9Ibs+aleu/v9lgECDC4W8S60gPFtrNXLw
iIhV5kfpcwkijbT6STt3azm/p9HYh8ilsXxlayxscpQg0eiO6hSelHLfXFyDCbIcneqUQjN+Sl6y
Gl2U0z5kB2dV83NhGyLyEG4ICQTgiqQAoWbuWEXjgDXkRxRIfAgvehwsGwPxogy6g+a7FR0MlIxB
sJf0kVexoxavFYA+EpKSF0HCFzeHyPnrl+mwitmZQYb61HPliwUdqNp6Dh1767CXrk/3KKVtJvdH
Ubz3BHI29J+W7ylDW+YIfUjHU7t6k6P1xJruU6psa6FwEHla2T4OMZAnwxsOmgeOul0UHlKqbh3A
16iubnul2Tkt25WJvidht69AXuA4v8BMDF3c0jP6l7YoNrG+jyLof6QQY6t+WfaTWdd+Ocb3ClKQ
fb6WGbxYfKQOkDP6WHwdHlXyCxF1+pjj6L4M4xcw0nuTtqvrrRHv1ejmDJ5gnkD2DqTJyLeD9mLu
gvSxGrq67qoXnVJ/X0XZylFdGgoefqKoh2Q3fOn8+9akTCSGisaLrnklmTZQj900bw37HZd/bvTV
GImr4hFriQAEg5pbyrO01cfCqF8sn4+gONxd//zCQKAubaJZH5SZlyx3Y6KzvKrj5oUSx3PYThmZ
r9LIz3TfDdc46B381tlZwIMZ8n/YA7jmRI54PhazIJPGa6t/cad4k4x7td4PysklP9scumnfr4/s
4vgjrwBSSKiOgFkFSQwx8rP7lHTKUIMqtX4p6oOCZPdKMLr0eaQuDFAE2kDPyKW8Bn2IvZHH9Uut
/422enFrOIhfjwoecGwoFrpIps9/PR+A88osUr+4ZPPWuivbd+nHn39dmpuqo1ZnJ3r9wuhv39JX
0qsXF7T028U2OJt5A5yMPXo365df6XRSfg3dt9tXFhk8uFMIGgiFjPn3lWbI0ddvsZe8+NkW/0PZ
de3IjiPLLyIgb15lS+W7q/2L0Oa0SHmJpCjx62/UPt2dWexggT3YGUyfrpJoMjMyMoLH0nT+4VT8
/QmQIgN7RvV9l4D8a+gIvb5pHIbFDbbTuqK62N7qek3/+2P8/ejhQ9BUhwQEIKS/2YZWvbOVbISW
N8HgYjdmBF5pXZ+5/vPK/oFI+Pf1xkeBqAjqCeRS/2bzAXJROCyVnG8mSweW/pMZyj/9+vt//38L
vkKqlvctfr3kRzY+YzL2v7+p+2b/93sDXx9DhVhUNF6cv6LpoFqWFmPLfKs9uqd+kJhmF5cY7CLT
P817/oeVhxcsOF6Qf7l3TP9yRUmgYQ01VnVr7W/Ni8HZYvo/58cwXsJqoEgKUYeB7fzvr0vpqgEh
sl5vyleJO8yJ9frf39d/WA/73rG8+2H8h0mVquQt9ZhUNxpGnJ4o+d9/P3ry92nVf6XIf7Wsw6ub
tsBo3JvIOIpVE1IB//0B/sOCA/QAfQnVgwEpib+sAvwJ2w0jI+4tbD7c+sa6zDay4R/qu/+w1Dh6
ON6ALDAV+ddcFEMFG3I25tz4o22vieAQ+PL+54sWvMH/9xnWvy/1InwMRfn4DMashKmXyf6nfsPf
Yyo+AexNNETvWPpfi2FnkLJjJj5hpElnnxFOMs/6Q/2COGlj/I/+0Mja78YusP404CTzd/kdQy5D
20P85xZoY9cYCXx9iKjy/776iNL/YW3uVLz74ApkhHFG/v29TbPUJSav7Rtb/BdrsgVP/dJ6dLfQ
PQkLPWveszIDQuLzuDQ6WkWLU/sxhSrCySI0mDGfZWxWXIfelK9u1x4nIb544H8ZzZ06ODXBnG5m
Q/eSLmKnhmq8ONpyoCbbDnKKRwI/lLFDGeRNYZ2Bx2UXU9P7LArDtU7qmYzIxRiNUSNiFmz21ke6
yvXRwtSb6Zo0tkiVLdrKuEMzs1OR8Av8WxCkBBTMEU5ywoYL+2ClnRHb7nWeaOZXGeVPg15jOGO/
tvb0o1nStuk6tmXKQ+Ty+6pM3S3v69aJCaVjPG/2j2fOx8o3iiAk0TLTyFr8D+7We7eVX6QeYyvA
nBooTr4BU1pH5d6QGdDJKQczDnmwt+AmYhyoYcUL7I0kigNQ7/5YLbqiwVEGXbzaZ8vMak8nfgkb
BVbGdPhsQATbwj6aHb5bxiFu3M8lKOMGAP9IGX4NfdyMchfi7wa7Vr81MjdJVhnfjXG2+Z4HZmYN
S65DJ2osMycE8PZmH7bRiAcb4wxiSMGFiUTw2LFctoUJO49yPmn2OJv8NBufw4zObZ8J/J+7DbGy
rNhF+VPOqR5UauI92FUbGfy3Hc0rI+qgzaPcvsMRpQb0YDELBfmGFkprsJQNXxd9XnpE36mJBnno
ddaxCzGKWe6VXXjzaagxxuarbLKd0wBGZd3/AUTj61OtsqYuJr5EK1rhQV8lfO4KPS/ppimqyjKn
GNvFYNGuD2XWEC/CB9rceOeYjl8Ly2QPrD0gC7xqL1ceg02WnRuMn8hQCEcW7oAo4WSGIdJleOtr
c4y40e3cVlwVWyLPkZEkD4N+JuZNGCD3zlZU6p/R7mKAtQdT6yNjTR8HBp65q1JLQtPqq66alC92
DCrfzmbL7zJeaZWS6s2xL7pmiUVJRM2Ecj+d+uHmkHGOYN6TdnUZyZYfhr6AICtIKn628H237qhl
x0H/0zaPWzucFYypOyfmjR+poc8WdWvUbnXRJatf8c2i3jYhOv9uaTOq5iZZ+CFw37t2vcqVyKRj
YRctPe2y0iMcxXH5h9x/lLTQEpp51JtHj8H9ZF8KaH/a6O7AVEIO8Wa0r47zSbl1nnqDxWTEcdpb
3mUyn6B5ZteQcYO3rnUNOyPy+JIC7k25xpCqGbVO6svrMjwtvp8oL8hEbUSEmEm9DMDH9kzzyMTQ
gmul7fJahy/a+AhJE/vGV08udfU4DSKeRxi/BJ8jWSOCaWSdWuSID26B5tsQImoyId04gGgut+bE
rV9q3DtSxYH1vsnrygo5pYH6ULzgzml1Hv2q2Oq97WGASBSb/mjVk2Weuv6sjfWH+U2iYGkxCzsp
/V+MvB9cloQl3Xe1CR+3N1kWznS2jYPrkawdBfiao3xvWnK0uofRlyfmrBGVb3QbIx0kK9m3Ux9x
+4XLOtZSR8BO8lVOEZ/XVPVkL4CCRk4pL2Spcs0+xvZc46fHJibDkz0d++ltmhJXvd5hBAevy8za
4WA5HV7uY7Udtdi3QdLVO/gMKPlslm6iRziR+WPmQyWuR4/LI7heG5r0oMQY/Lu056TzHz3vYLYk
coYlwuh15C0fJX8i5HNrqkMbpgwAcxhgIn3IMEsZBZCYjhBabvMAicNhz6SIocj8Rn325iA7BZkH
d2U/XEIoX5vAUPjyPLpm5I46nqcq9oYuUZD6Dy6UncAAB9JiB5hjP/D+JObCbnc22a8M3cUBcpBd
zsVtrBJv3vV0z9xDSZMFg5xWc/RFLnjW1YVRZnOT6e0y0mszPy10twT5xHdGs19VEdiJW9WR3+yM
LnfJI5HfLZqWgZGNdlaGsRgfPT0ldEltXRAfkmBHw3qu7YdFFsI4ty6cusYDkTmsHSMLtbu375w0
kC9MmZG0kQXkxngVBiCucIdVbsB5oNbOwaao6bNbncxAvVTjy9a+Sk1zjyN0sQugJkZOJiT29Pxe
2/XOKN3IHPuDTRCGrgFZYnPchsiG483kXIEwR7N/dcOcbY8+fQQFPloxqoQI5Yr30Lm4mxczttOh
iBw6JKUdT3DM6IcddrhsgQS62TaaifQeVJPPLJ/JPThnLt3J4DbQfbjOkdvkGDxkTeqZLN7ITvMp
8qQTS4F9Kz51fQllOlbnkO3H8cnefnwc6vG5qwo9PZlboYyPTotvsTknZ/GPDRSyW6MwQS0lNfJ8
mgsLqRMGZIPmBarrkR3+0R5AtOMa/mk7K2LAxPT40U/ncDm4TeEbOuHDdbMzqwUNVrbXhddPqten
oBoji8PMtwkP/uRmaysy08yRlQPggzhTQdjHbB04sv9Q4Xs9dcEYT9atNHjcInI5eowG8byI9wBX
6LZeNrfg7UEP34gVs/9cD3t7Og3btfcu0ChGNlJIunOCAEeNR5M4OHMbVd3Ocq92kzmGju3uZOJc
M+FBz/rmhAlF4sbkCyGHRR2mtTCCJ9d57lqKS/1J1W9hs9MufE3Kh2lQGQc2FM5F0JwxZm2Mu7b+
YD6ut1cmkt6/KHYouYCpYBjN5a8oPwcoDtnI3EuGC76L5jBIBYaYqB/uBPhDlfO+LA+M7rwNN715
G8W5Kv2U+GpXO1TEvWHsl9YtPHWEk2isMDDBWbyKj61cMJgxHHxriab2e63S0oMCxblcdGStiCmf
4YYbC/uD0z/cmBOtsW804g7qoHLJluHFWJ9qO5n8h2p4dMZf5HDRYJxC+7WFYMikaLQRhcd+bPkb
nVMuC6sHOGocrPKqxRrN1muwjLFPLpZYRIrpgj7GUM2xUh/tULhLC4UgsJO3KV6b1CZ4KZY+uqz7
I7YlLn2RrHSJ3IrHZPqQdRUT1e3NGfJIKkgt3Hd8qRJbuGfMMPXjE68zBolQbkSL4vGqMzFkTOeW
au0IMypV9+tIjVtKXZzF3EkRZHKuIVVtvbnyYHtF252d4WaPNDXmp95di2HUp3WxUqsdi9p/HpxL
taZz8CLHNl6a5022jxrcVg+Zg8cSTHZEvXaTwDrTEAFARW3p5+Ywp4MIU93jIEt4KQU5ZNOjnn3o
MA90nUCUKVLLpQQbrSMimVaZmFu1m7sGd8CSBZo/amrlLcFUPS7SfoNOVJc2fmIZj3WIvb3JyBk/
lFFgYmJdndhrdio8cQpVmZEBEsdrKCqgMp6z7owVdG0vvMvfUxiBdI9+zzMmHLj+9RNLHNWlpnCT
QTC8LmzHcc75FqZL1ae1aUd3QkqzIDMCx1MfGvrI8eXtVidLoF9xJ4LJtSu5e7IbcfJ5mzH3icJr
mFxk+Aw1EERHFzMwzzaUhw1yVogagQmKgE5UvezcKV3ZM/CMxAu++vnT6S6su+ryOJHvGTmQ5+4d
CHRVeoGFU5DPIGGEY3/s8JALcSO/3/Xm1e3XCO6gscmrPaqfIyH7RXwaS42y4cP0firjKljmgVJj
oofRQZ0KJnEFLcfEqXeu/ex7b5stTzoEwbwc0nVl0Ro+1/KH0UKsyM7sdN12i7uzSK5lTgyVO/TP
zPTO4h8DxdWAv8FwatGITVz54jU5YylwrdjfDq6PFoOznTdEzD5RaFjM1hCXOp8dH42E0yi/6q2J
aJus4aFhY9JX103dlH5T3sENkCXSWE8eHMjRi0jvvGrEFfz8KFICM2rdZUoWDEm/N6L6eJ19GCrg
6TyD3jzol02NEVt6Ql4Xd2sylE7hChUv7c+4LgVIhonh/mms12a4NWbWbwHi9L4K077XO45MUtDg
vI17r0UcquBnQDOtL31Aou2ufWhUCSmDBMbCMRtJNHIW2XywIKX2sQY7fL1EDRC8Qbum7ZMxNNN6
lRm0L1N4kiAyoTZknpUCVUgs/ClRd2z+94qbyJX7sjxNw9HD/8rz0looHGSEZhnMmH/58jpZlxCx
MSS4TvpAQMYSxjM4McDmczH+KLDZAu+NLVPkzB8Qi4lGb0uWSl+sMTzZw7LEof+E8urklSUSGhtf
hqShOT4wZj+ubO+Yt9XQURDSSBivnJ3rEJl/Dauvq9cgKzS9xJnmAzyibv3kYT8H7Apz1dyZj4vx
1SJ9bjs3miwjstkWh1RGTV0lEP0Oo2qj373UecNfhvUg3fbIwy42VxULqmMawnK66iL0CJKwxxPo
yIeIXWhhh0341z6qqcpbMV3Bj37ddN1FArVniQJz1mUBr99iFW3kNNCwnr79FXXuFLUeRMbcLnEp
3P3coH1YjUuHNIGG55Y9YsLre+7A4oZRDGRbr/6GH2jGfNvsnTu+C0jFtjNPBiQyo0MexX2ct1me
OBxfmtVM5hoJ0SLUiVnk3ZsGGDF7gwX37BI1x/rd0y9mbqkOxtQddDqaLSKpFXHpHGz4EevRQyk7
Hwh0XBz8YXiZ1hIkvQzy+yimYMsFCMZ+oBiakN66W7f+gwd4HVVA3jXSUWMaj1vYHSA1hVOBhIOp
GJOuOCUYo0UJK6lbmP0bldNhIv2RuTeb8R6JfX8em+rP6g474frvYrynok5W+l+eOWSL2GKLrger
+hOW073T9+Q0c+YJP5KWF1Wla2ZwWw7SmpR9YjuSJCMKptaiMm4IspOqE08dndIB9aem9W5zVU7n
LYKXPOSFcJWucVAJnE25q9j60oT92ZODlYwmRF+dXnzaE0sZ1+Qk2q4gwxTDKyWCHUZMUI2p7t3l
z8HUpp73eldzlHWT1fo2zDLufET0vo98ZVRwTCb+v6KpJGtSjmXeKVRo0CV67MbhA1weNLEGMxEj
xoeCW8k/yvbiqyHV68vUkDOe61JPazzMooqrCUY/1mjMOqK96H/WrodYYl1N7autbL/Lt34yr1Cb
Rc0APfVTpRYMNXdG9atswE3cFm8lX6F76Y8lf+OOIIUXYC5KVhLwfjXfX0s5g6uwLAtWYCzbFtGp
/JbIDqDJqJvgKGZpOUdnsUncdeYTxmnwspZ+fW9NCiTIr6ccfA5Nk0YIZz+2dfAqewhsud2a++A8
OauXe/NwtHur8Lwam5c8TJtT1MQM09GVC/ByL9xBokkmKgBhlW8p4aicEWB1YMSNJ+PJAGNjoK+N
V+IOpBS8dYVRFNPeje7AE5M7UBLfgISYkD+qA3qa2ZbOzbI3zDqDFsxDM7MPE/mVMORbC1LdiY3L
xefY79UH97rnzqyS6d6NXz6X4TgAlCtJRMYqC7j/qiDpDf3jt8F4aWGBPIM+Mk2XydOQkMLRaV8x
+BFhWaN1OgmOCiPY9eUvVRjHMfYqtOHwCQBJvYdTEDVmkwb8sZ3BE5lQvExJLVXqDVhlgEtdEAm3
TrbppFCphOTYoiCB2EKs61ej/9TcQrvVjuyyxbbfl86USHoOBeA0Lg7N2v5Z6RTDVyiruR8R0D8d
7sfOZObQi3hwYekdt1t7bN11jcsScEk9Riy4GRQpn4FrigZR6Vp7NT5t3ZG2ziFQ+oBntCPeHCv9
HarDylBYgsbzGkBhtQmbFHID0Pb0nhSd5piPyxPqjrh0i659q4jEps5tzKtt6yeVZTyVz77zMzdf
irnxthRWffHdfTkfPHWwDewrpN7luieul3YhUCt0C6OlRImvLK4SYW3zZeq613DYfvp5E9DEKeyx
LoD/ZpVWGbRIofX2bY/fYZP17bdUBzRzAwdwxrYdzN5ARQLzbddYXwj2Dt0cO/cBQSml9ktV5wCR
C68aPuaGHn3jRfi3yoEcNNTwNS0k+a5Vn2DU+1ySvi08s48w9YVsEaGjMZEI4zwhWdf7BvIb3prC
qi1bUCD5xRo2BwPazyk8AoDcNLupTeYOODBJIQgdT43zu1Xk474OsCrJWP1HmsmE3zL0F7gpoYZJ
fcwC99ZTX/tJRVGozlPSC0xkYczFBjzlbUbUV4fVPLn4JyhcpgyljZrmtOMm9EcbtCOTrUTZ4iGU
TLh9cNHTPib4uxAqXMIh08Aa+GhGa//rCLq39X4u/4RihVux+eSZ4qypH2mLZeixRGEHZLfBBnjd
urdq+mq6txDeYLRcs2r46USQzu3OqYvSflFdrs3LNOxX+3sGXsvltS/PlAE/+WjLJyN89YSXKS0i
MQTx1uhMeRJrAlbrDHwVKrOZXZVRpUE3F++OcWQSEPP463Rt3hE7oei1thzlQVhH3GEJTjXUotcu
o6XcGQpW8t5BVSftLFmFuApfbNQtRwK1vLLFJbxmZMtbOzW2wkVVSNq85jcT1L21dvdWw1E3Hyv5
K4X7NnrybQ3W87IIK8Yc1V77ZFcBLIBlJX60K5p+Ts2h3JCF+LnXsdvK/cQg207iGELX4nWZZX1u
pPXMmzYttUr7ak7Wrcl97j3MgX1AokpBi4FqcD+Y52XQxbSax3mkGevdFJ6P6QAu1FJSd0nmRQzd
rrGHB/gBfpVz7QOv23JNUZhB9ztsMYQGgEQ21WsI24jIDCYjnu3+RCAgEoutbaFKsXUCNwxI0bGn
FIvQRCtsUqW101wo9mYkO/UAkfvLiEmF1mmf17l/UgHbdxosobp6GhhDEKjufCHhvVg6BMwubefI
bGz4ZGlXjaZCbykeld5QD3GIHNwGQmmHCevmXVCh9Wsuf4jaPkxjxPCLl5cG4DCt/beG4hDBLnuu
pge/FkUXOImc+q+N+S/as/NlLp/v+PdC9G5rrIyEWDXiFy6nt6E2LKRp9qEbx8yr4frgj9OJUCv4
BeYKKRk7l+H0aIK7+zEEbhtZgiCBte2rCVUYYHoVugpLnTQjQUPXpDnEmoZnZ2DPQQ22FhzbZo8f
FKnxgtvp1K8Y/OzhARJ1bvigOK++G2aDybqK2PT662pOSBj3wron4WSbRwA5BGw61FrdEPsjopb7
ZIhTp3+E10fad48zCMucj1fljeQdpIsl4VvnRL6EkZoq0Y5vpnSrgP4gHKklwNnto2qwr50YIt5W
Z9dfneOgGjf2KE1CVM6CtD+1gT2+LRmtune10dzpaVEL+eR5wI27s92sVyBCp5rW/xqho91cVD1/
coh+EM76pSG/EPmDj84Cs2IHzZEAV/tcl7FfTm7cV4Z0k94qu6ydK+Q5LgjQqjM/KxJkLoG4/8xJ
nSsQ3Xpm4M+A8/IbDMi0lzV1pZ220vhipfwmoDZqWzT5pKopGy23O2DEYovtSfvHoApoVI6Nk/lL
g6WjdFd7QEjDMQP8fAoXw4V3iS1RrIbHudw8XAzjXXWVfPq23aWTPcebXJ76VTzbw7x3cWw893sC
+DrWQTZhN1vOWLT+ayW/JHDeWGv08WS7gwAi1IhKix+8gYRpZ/stlGSY/92g7dMLIzZY40TMXH+J
ZWQNJKAdazrIbrz2/MNhn9yFw8lkxjJAnci7bPBlTBCrh5kmXncvynA7AeCgbtsliAXPqhU8GuD4
UYXTM10ACDRVoQa54OpeUfrWk0QDa11Pk89RxGnvLP3wVcidmHGaMXMyLkmAmed6QPJrvWj1qjAn
x4yrDWS+NYNsmZY8CL+2TqL9sBXCnr2kNEC0UiY79YJATRItW6l2wGivi8uTanaXlFA/Rvd3Nzb4
0oAcmshA6B5oF/n2uLOaccmbjbVJC0EiK2TJas9no9+b/sEpX2sM5Ss0tgyYEJoyPG7aSUdABAbk
TTjI021opyjXImORiLBB6mgB3icOgLOsv6BjPIMB7UZGOD64bv1KZmRVgf5jUu/JbN3HdQBWFhoD
h8Wy4OBXojWpVLqNfVpZPyGf4xHkUmr9dD6yZxgiAv5dyyC2XIx14kE0ZiIFql6BGOAOqDG2Np9Y
MMelWH70BPS4mcixMT5A4ovaacutzclDm0duuebzfK6BtivyJM1L0CN4lhdY2SIJPvhALodtTaWN
kGQdu3vDDuCFz1RE/K9pO7Me82AtVJU6ElWo8zntYIEcWt/rZBzW+XK/Fvt6aBHQ0H1c4I18T5ct
yGSh3zv/ln6VIvDG/QKbcazxOj+s5AcGnqVtnMH6uIxiPi9S49Q+h51Mm16mgfsUTmNcYrVaoDNO
CiEupNW4HczEQshwyi87LIL6jZc5N09z/QVB3tgEYiNEEfJzWx/a+cXtW8BXY2ZPKqosVNXOpmPh
A+k3h5iKNducMaeBzoWWJwQcOyJgiaBLj6gwIbeeHGTtXWij2G3vk4lLpOjJukejdr/570AJVxyC
ej4LCcB73jfVuy/euPoOFDY2YGwFTTiUXWi1IGlZUclqP+PCyCAhBQAud0rzem8jMyTK0KjDAfQB
VPofk8F0VrVYl0BbZjwOhyGUEazOogAFt7WhNhpZQlsv3XCz9Oh2Dh2ZUriwQlFSHB3vCd08WFJE
OmyxrFCX739tmxbImP/Uys8ctSJFRMFEkq3rwQ5Y6Ro1pLIBSJZVEVTb8Itd66Mz41VYRa5xH6FY
bLApnAbdUX/Go2xNSgK6xU04689+GmY7LTcX0IbpLr6Xu8CvdcQ3dA3mgKHlqyQCh1r8+rTWjlVi
YN8DDiqM4AzvA3QLGkjE0TiY7e3JNHovtT0CQLVtmx2Bgf2bIadAASCGbDKoCoymlr6TfbuTDzTA
UfXPIBFBJtjYN9URNdoHGQEQUnFY0PkC2P7ZyPBUjX5c9u2DGmu86TOrdGL2Nr7xmMPBI8FufFXL
x8C+wh5OUxN2yXKl5Wcn0QB7Fdi89R3WBYvCntmV+dbjUJF9PfqQiF8epXbQ5d9v1a0pcZN4kuNz
ywQ93hjjKjeMCu8JZiIwUbvvDA8ANKO5hW6KQdbnxuqehbiOUNFcOdpfGiWJG3eYBhjlL/FrNNo/
3XshYtCEt5CPpnUKg4N87ugtCHGl1ghUQI46DpI/GqYCS4on9R96dPlMB4K/wHyWOYzleg/xLlLv
r9XNG+AIJFQp8T54ewPUXNugGqCv39okNeUcgRCPW+rssgb+hEdSApGyglijkygqNxEbTaEEEvtN
MfgHmwdo3qOWq/2+gAXc2zK6ORomnN6v4NU/Y36kRMVmZm6DYlGZJd5niSO2ClOmVvjGuiYxl/4y
YJInCMtkcPtEb1fu3ZhE+5EdOuQZG6uOJfoIzAOo5oaFbGUGEcwcFccptDg6syblUSvQ1MV1HDX9
zzij60qQw4cN3zKMjp1KI4DxhTkdWiEkQP9yjkp0Ugjsq5EzkWFLSs/5aTv9ZVY0MVCAOFzFqlvj
xUZrjjgJ1E+y+301jipV8CJgkW609RC63n7DzGmIuBQwHKr1u0afT3W3O8kGtr5gz9TAKRQ/AZ0M
dQdWhsxo+1QbyJjMLuzFE3eVE+Qj5jE5oo2pUzZvMIceDZB6OOCLnkRzA3ZA18fjrIuV9ruaj0UD
Lvsqgq/N9WIXpW6HO4mUAktp+mDEuwBp/W1KEBzOtDNX78Xv0FKQDYUd/MALWk93cWbeHDoa2HtP
khwjUSjVlBNGDrRFA+amyxzEHTaUwLcC4SStqvm0BQHqG7L9UWw9zhoTLpGyiWvFiLXIk2FfjKZg
aVfOc6txP9alwsmHIjTpxasxbXuob3+X25+2UrikKxgUBKayzoQZyw0pMgmjCexVC2VXq63Itd3h
zcQhKdGtW3td4sQbOdnqB3Mmt0qoPRHrg6XHw9rpa1nynS2390B6b/0m41Ei5Fbezh8wAkkrWUCZ
GhEfIo5h3X0ZQNab0jvYpURTQcQhANyuCuLF0ZlUZS42791j/T5AVehV8GtyUKo28xI3pQH57vB3
Cq3TvKxPaAUeTKT/TWVdMbK9V7JM6Ugvnq9uurTPKMJwnINMVTWu4v7TpaWX1qjxRqdGp8pZDMR3
mqFZlXngRsG9E1tQJj3cINlaH2SNhkSPUmhdToYC58BVC8rRERM+jZcQf0Q3c/ZY3ADOMFbjoGpr
vxpd7KN7SkTz2w3V78TaL2UimUIAmWPP7EakE4ANxTDgFpyWvV+V8TboLPQ4iiIfhx/1kDXHAoBu
CusC+tgMdzWoli/xaJVBZJHx12771w6XfjurpOEqtcVUOGxvIT81+ENZodQeRBEgqMMr3DHR4Npk
NvF6b/wfZ+exG7uxte0rIsDM4pTs3K3YyhNC0paKOYcir/572oMfZ8uGN/x7dOADi81QVWu9aS3N
c+2KdDWaLosnUhQ75qYywfuW4uhb2B5wDBCTXvO3+zeHBWpSLyGyYKAAOoSVsLXruPWBPe1yNbvx
FrFZu2YTn0Kc+MVm1u0ijBWk7jAsRxG3FiUP/+NiHWnGtdt85f4S1ka3irihjrffegsPp9lhiQni
AlRB1vt+SFdEjb95PfyRtsQ7yjNnlaDJsKX3Xbe5EZqjH45lh7Sq37D4nqVebfXGWpP8yHfSolzT
Pys5H5reMbeZYSEOePIgE9rShO9Xd6OKPuD2WUO9fCDRfZt5CLuaiV/h+97JcZrQWyBshU3fXgQL
sHlveOsFw7vWID8bdFjxLhXZwStLZF/puamRr1mU0KfJS6rjFBHiEWsq7DEs0W0++zJZRbG+rvy7
WctWSZ/fR627i5LRgVo31cYe53RdSUq6eJm9g8qKCNI1UiuhtTvXlKsl1w6TC+oyFBqYkMUuPuWT
ta00y1wndLZhM6fepnedkgmn8rp2osC2k+SjjdrxhqS0+DaPa3ut+SOMcsQQxnJdOka+qWcdzVFd
yG3jW/OuV325b6O6uWMsZ3dMe0MxQ6kqrhOt0zipRpZbs+TIz5W27khF2WOtolhmp2caTaHPQdTP
jCVOx+RQamn/StWU3YkxdU8xMYCHaGQI6yFlFsZD5mTAb0sUFeNaLpW0w5qVfix6AD2z6BO2Esd4
G2zKlo6pQWs3cexAz2g9dVu+LJetW8vdbhtVc4xjAESQGLPHzK3KXVyo4taNtWzN9IJsDhN1GfyK
BTRoY6UOuMCHtV0UbjBn3bLKptE9mg5EspfIZl36vR2zQ/bj3q71BJDF6TZDrhy24ViufAbMrB1v
YioyPf82Yez5vpH529T4xqYYyquuiCeEexYTLsekjNeutDg9lO28JLV161F2bdWCjIz8ugqQL/0G
8J+2kY2YrLMkikpY02PtNba5ymwuESjHmJNQOtYYtgIJISkPw0O/zM5amYLzT9bjl+7gITNNyYA7
qkGAsZ60RUdOKNNz10KcxlNVh6JveyM0HOqWEZxtY1fWuG+WGcYjyeE8gmRS0DpuIvVV5oJhczYy
ktOMq30k5bw2o7bbZu7lbAb8TotuJ7IrNJh5OCBb043yV2PVQNT5TY3AArfTqmmcN7267lsQpJZ0
xpruNEtj69RN7U2y6KhJE5TI1S83rtNXy81vkor03dZYLrE0rgqsueg4wJkKMDjFdZfykJVRnl2X
sm3x9Vsxm0cy2rej/93q3cqX72YtxGoZ5l3iavq69pZ9nuS3ej9OsF3WKqmpS8usbRE19jeqrHjg
JnUoE4H9LNqno9rUJG6y/GGLTGfrp8nNOBWPWV+sCDoJkdBs7VSsqB1/8Wb1oB8BrZU6RtPw6lT5
d2POgDG6v89Es9LUdPLS4uwAhCPkKCWwRI/8RxyLTr2ryieVlIdgIkLwFU48nf82Q5VWWlS0eiVe
KreGXR9uPC1a60u8qaf4CzHBxOZs7/RZrRyjflZ11iEK7J4Zc36LegGPqPtqDo5c9RjciG+1oBei
bdY7N5rDwqo7uHJRf0eF95wk7iF1Buek5spGR+bUm8FBj9XCDLLHrWMp96j1QMQW+xrOLb1ZRMTf
kgg6c7OibWw0/zqtHYR+kT7vynlJdppyxg4N1Zy7dMwXDqqpC/9KQ/cW9G79aevRdaI7a8nvdpyb
LuvCiYmmoqEjSOqQZI7tjLC0AqGOJyeQE7WY78MEaKGRiasWgE6iQhjrrwrMKY756jV9Y5hQk62+
QsYfiGmvHD007B7Jza20E9QXH419r3X92jSiK6V7RQBjvxYu4ZFdH0aCPk7rtnmlB54iWUhOWlD0
KdrAaK5pkKOM8K0JIUgUHxHp52EXNWo7zJoFJBgnW4q2B8/qvrRSrzcokVd6GT8YVnxKsmTlKCO0
nTmwFhnE/hVOZKd/zko6pMQ6yFo7Wv0vKu+VYSHWSR333Ma0b+PU8wWP8teS6ugPxSU9OitWtQka
r0fp1jCrm0VroccsOEKGN6zYkU/sdmGWVqtkoHaibpouw0elG0p+kyPnkDqD1po5HlFXr8wEvapt
jWd3GG6qji7IqiAHOXwZZA/SQDeiNP0hwhhqZd2zNHhc49SyCSP3y+PqgeEr8709ZtuMckvU86rT
qB2TOZlYe4YX5peTgX3nPPNFFP54Re4EPZolgsJE4jsbxsAph4yqWdw+8LgbEgCuDcHJYrr7UbT7
yWJPzZ747MgNc95brLn25L7FvvuUN8VLMaavjHh5SLv2xjekWOEfvnP1/tGP0wd2YOY9F3HopB0g
KHq4oHS1jzzOsJXm5mtbVwe9HYsASPBLWeUbVFCxs8sqXKS9n7A3wC/w+Q5F4VwXBud15oroLq1w
s445W4TnS0ai+vlrGTlgGJR5a3LzZlRKFxnrUG8Kh9IhRVAoomurT82g1rD02iJLV4kzfIFi3Xfs
SQHNHJuDlbjBMNoa029NCVtt4NFYjF1OuZW25nZkxGu6pDtSTjj15aaYkdIZaf6UaWLvmd12KunF
xnEzzOVH3yWHyvVuu9l9UgJKHMaX6hb5qZapc2XQFXfps2EVM9C/em0XSE2/cUNhNBJQ8qLp0Gxm
fHq30gGaihJ7U3jLNs4txgHTexQO42a1N8IPGHQinwHRwyl1n9062WMPvcvitghHP2k4SjzgL9sr
Qr0w75pFfo5JcwO+QMqplvrQmT37s/eRycaF6BKvWZcPt7YEFfTSFyncO7VMLFaE5FGLpL+OziSh
Kr4q8ypNvCpMCyMmZ0NIwOK8vi/sysO+lo07WS31tmQ8LoBCJTeeN6K1QStLdzc+tFX8xgSdq3IU
d3VMQYSgnFrDzruVljTTak7oowav3KbJdJCzfdOju3br/rukPu9KfbPk47vMlpdZx60e16uiRhBb
w7fN0tzz1TRh5LbYz3QaIC8iEyYG60iOGI1XfJPXpRFfK2lsW3O4F1FzzIS20luxtxy4KeU9giJ/
Zw2ZtrWMfnXddNPX9Wtulo9gWX9JFrxEg/liIScuZFe68rN8E1fZRkumt4ZJRI5VPXjSPg8xuuuc
rbZldFxUtdvBjp+6KbqDyripap8vsempjVDLFUtx1TLyu6Q1VJWitozsB6vOToUaT5aN/3Yqk0eq
ll1lTuijigjg0ZsuY1Ym1EnuPKwlEVQIaFIRSpcdo8ovGKvM0Gt2fryt7EwCL+fem61dioKE+aFb
KCutXzfSsuUJ8a0UR0cbmTeVdFTwSDL1MB+jdJP2cAaZj7o206I3Vk3MA8YB0qTWZfAm2orEgxPN
OOfQ0IvsmeAzcVpqM12rlMDR0dCRaJBL3L/5sz4cisRzQzOXgLHElAYcjRM/Jc2Ttakvy9ZapuhM
eovot0rqLsVqViKYda0Gr7wdd+MLxXgXxPOSpyujR4vysMxF/aV0BZQMwnNrcOw4+FYoD7511coV
W6TnbxzMC1jhqunNyZkXqG5bNGKtPoYOEAyH+zFHkVSQt5kny71IxpXVuZtEyB2TmK8j63lg3yw9
tVLdWXojj55jZGlYRkQfah5UT7ay2vixr9J9XsWrHA48qugEBcpsWd7botwQZRhKTd8JZ8RVgwK9
ikNvFLvIHYIagov6697g0U6Zt6l62HX0fumFiRXG1h7GHQKpF1fGNahtcWdoD031ldfelV8oYDTU
NKWM7pJGi3aFlex1g0paUCNqyQNLENEogZz0WV3otgCcRYoAbQY0jFLQyjkXFz3gdEDRueHnvSR5
RcPgcWzeRIozv10jKUUk/1TxbZjnFOScItOfrECqUwGGLSsNQEGFBMAGmqwAWGe+erGtPA7T5nWp
xhtNu7GFAQcUh6or9rk1r3pHVCEZMtFdnbfu1VA1YusbI3qLOdovcfOUoEshnTl0zWEV5Xh8UX82
pc9xVWA/SU7GSLBi1iGtX9o7WqjyzoDfO8Zt2zzMimlKb1qioVydQbM/FqeClX9lKjQC5YFiU64r
hnmaorhBjYqe+zZDc6kgoxj3GSjDWKn+PBX3FaOGRJ2fpZltpwiX0yDTUM/Lz4Z0zaBXFtRB3SSB
mTpvyrITUCG3Rint1atO545UZZ+Ie7l3yfpExASgn1F7JkXP6/hFhvImH8RajzEF1YcM38JgHvP6
aZJVKBSEjAL10y4VahQURraS7rGfCmaNUDYZ7dYaxGPRpdeoXw5zRnOfI4EvhmZrgT90Glhmhe2s
GA4zO/+sHnuY+4mB2xaLz8gfumUP9r32UdG3zYHaErAGobhwwWpHVOAwFpRqLc0hNASFb3NnIQ+K
Sm07Lt3awWwGTonTYu4hsSgci2afqf51rlWYTvY1tudrk/Vqy3oXGazbLH6e2g74Q26rZLSJEP8u
Tblxa/8FAu1hUs0cyCZuEXgyPMBvNqlnW6ul7FAGpcUpWqDpZk4kVN4+2ldVXEs9fqoqJz8MtHlB
bVYz2syegxcFm+dt09oEr4lOURoDjRhhPLAHde2jU0g3UAs2Bi+O0rBK0XsQu0KN32gNAidU1A6D
lZnoy3VMt53u7cq+ZdBVoNvLcda8o597+8SuWvYBTR4UjEIQ60O30QTqpQvJ4A32QKugBRaak8Wm
No+Mo4Ewpo/lWepET1bEXYZ865dBBuW6vXhxNAMVqrqu53lvT+gJswgrngGBLKqKD0ArsU3EW6DP
cDZAUFKchYjgjSawcHkS1//ORFR2ENaFheXICugJxsBW4pZRebjGWg7IyhJ0FuXwkMn0QSSVQ1MX
Yx8oz3mjdkZrIKFJj1pD1n5tA9bTFCPJ2ZJXfRi1eZ1P8aq1hvvE1V/cKD9VOj4DR6InmX3RhW3i
H1Q6XSNZw2My9NiGCEweIxfuiffZ93m5gTonP9TXd61QVADiqYSyxwfE8tAHiM5Bj0mPrhhxbObz
VkVGu851D5rWyLoEoVuMg4umjOKEfPgkw3BlDWZ7H+mXn7JgwgiiizHALrXQHOY6lBF9Bc19TZ3q
1I9LPZgfIqbm7sYOOi1iv+RdISn1OgTRC1uEt2mWFh9Nm2urin5jpRfs3LOWPA1Fezv1xtuYIA0X
OYskN82dZjtTmPZVCck6pGtD42WhU97ZUl1hVz8lEvKyLDDpBp3LmcoD8S/snTbIpyqd/GBpHLw1
VXGIBXpfdphy1RVOcmWbyGXGZRDBYFt3PVZV0Y77WMZ3JF7UdGPLM33HR5LmhzIXoTXiphoM71ym
SxUUovvC2uXT0eePF3YsbGRz7EW/0ub5O4YIAjrCwRVrcgcJX4adNTprxgMP13FsnPXJeoxsQzw6
7vCFMPoqa5v5bUC/+6Kl02px4vmb7szdpYjCirBzsmztp+KSkCfbTU4C2MnWnAbep2nGx0qUNEMM
BYo5r2KhkAtYfrcC6UA4ktrdh4krhG2orh4vaNBaTuOnE+V7OZbfJsB8D+Xb9tYGQAhlXwejbQaV
HF/0NEbC8tl4WA076ArUy0AAbsiY99456ubGNzdmeV3gdWFPRqJD4SRuquVqJPuG/xhEC0jU2Y/d
yTf6tQclinAh7E0AR7d4n73lPEp5wHV5MyPLosxqk+tOMwFdqa95pFRM1wmPwlZO4OgI3dsYJXyb
Y7MxR2vVgWPm/ltsfrdZsk5jO7Qxl5a/HNCBunjycj4G871m6vO4Jb/QQo/GTpq35alLp3c7uZdp
ummRwrZm4d9Unhut+1Y7UoUhbbPLX9VSWWHKQdMCsTTL1vayaR+XNJGR7ew1S1+xdDZKmasUJoM8
15T0UJ6ZlMl7igkC6GbjZTzQzp3sEzAdQlXL8LPX3ov7q6VazL3fV95N1xg9QW5EbVU6ALzzYTvW
0dD6Ez3faSrcq7421gqzWjSXoT26G6fQPxaBpLpLrA8/nzeQsNvIhN4xOGJGgY/XroLBYZ9ZGr06
5DLv7ufaFNtZunyGnnq0l/Y4djZnf7vyXG2tl2pb+zkqBi2Y2gHNw4CUBe9HMngPfa3tZ7Z3WfYv
6MyLfZw0QC0AOL0DQmbM8V3p1FczEHgelGrW9gb7TJdru1x6YVnr5q4sJorydCpOruh3Dmq0Uek7
Y5B7yeqIcsjDcThZPW26QGLEhsrTgtrJlbYVonwQnaVQu2jLFq/LpQ5t3xYG5SqKT7uJAfyAIO3s
ELMrmD0FZ02vhh6rAxrkEFC5i/2FQjpuys/U05qgbu3nOFZGQKm1qyNr7c7+g5MOB3OqNoNOtW5i
Jo3TK9P2MEi3+I2AsHJzb2POBXvd6L6/lU2zlX28t2ibNFGuCrnRLrBsTmGnsFkYu5HhvdmvXMQP
bSEeGW96byr2NOPTQFfc4sweK9rT0TDv/XR+qIpkP0PkqMbEgH+vODnh9zbusqzzrrvzje7KTVGi
XkySFVjEeSmakxvfp9NniTdoOkLYyHyl999tdCodZHaypOXlVPHMx5punUOKR1re2moVR9ccRAgT
zi2tBUQx/1rStBfjrTs+L5AlrbONs63ffUj9pS3yAwdoajxrTX6dGZR9Zb2vCv9NKazoU/qAiuow
aBnPwj+LvtwK7aPu3KDCzdBg3OWcCzRw/oH9dvZPCbLUtIGQFs9dVu+E/mu8iFCHwQ2RiTrUfktQ
Oc1mFtgIZ5OzXy1rkcLsZ8ODtozHsiK/GuYl1eTdnLHHoPBzfRX4rnZfVhngsHNtjNO2G/XjkIMF
1NLf6AmSMASJWoMJEQ7jCc4X2ZsfP0jvoWbicswouyef+RRqwcz3mXikp/k46U6mthHZp4kNp3rp
CwSFoWThmMgvos5d+2MdkCW7UQQJ2wwCNTQW1dQQqsFgZnqaFDd1DIc3oADNBF8ihrXcLiKML50K
zMJ5RFfAn4Dk1fT+U/XwA85yNyzNXZ3VXz6P20ctU5fXFrdmdVvTPZWscCk4/rZFcSejd8+JUJUY
+9k4V+UYjmkD5TmR8P2dCi9EHzepl6i1QsIREYUgm9OTjUz5/YgrUUcEyj7S4IZGbqxb7y6ufxmm
sfaQV8vlCfx5I0hQ0BD0JcVpnsytIJ1vdjRGAbPxa/bRITYtdqorPDiui3My0c+VRUbaHGF2SYGs
xuG7tQ5TozaD92QMx0VQqcEuW/o+mraF+4U34MiJxDbUfTX1lT1Jhr7Z5wXPZOR+OwKLlu0Eo/9i
AXKBibaopZbkO0Hv4sfRqkRR5i/2qs6boMRVriHOycEoHBR6JjKp2jXDSUqU/19j2gcVrztV0XvM
IMxONIdIbwGtRnyl2j5SwPreh1melF0fapz6Vd+H9IYvSQp6FoPxYvnaKW9e5ejvfH4yEt8KLF9t
pxz/MZ4WVbya+pOV0QWnt+iuukxDk+CGg/lEltmWUoVO9ZBiaEv3s7uss7FZuaX2bGQysKxX06U/
T1FPeZggMQ86iGyYmXLJnxisRyGHM2mmO2dCXQEa10yfSgnEr9pqmCd0YCm+DE6H/GbEDq9hvhvm
Z914VMYTIQRZxhPK6JDjLHAuQz00uDBYXtRz3Qih+trZam3n46fX9rt+Qrfe+rDiwGnarpQvPi57
Ko7A1J9llm4QB99Fpo3CzJWIMLJm2w7GMfeoluiJVzJrNob/7EhkuRKmdr71kwttcOgsfF/Nbu7K
64x+mMPk4LVI8LxF3i9G96lrfqjx64huQzr3ObgWmp3nGaNqZT/W7XfpO5vO8F+7UhOraenAPujn
QAlXno+U1Km2VT7u5wSy9PJLLi6rrYPdN8GOSBZaGoG7PxNSIpzr2kTohNu8vGFczE7Rgvko6Ooi
DjIv3hZ+da5H60Nlxks2s1xN1lL6ZpX2VotMa23aAzXJbO1T9Rr56UuTmp/TUpKd4Hs3RpPuHVx3
glNkBq1OLY7f0b6zKn/rgD+5eNgNTYZ5mWzINQkaEZ/G0Qy9fNjD/N6V0YhS/XnsPnqURnTv100c
v2stqtCu+Jzn7NNZ2ut4rt4rpbBm0JNr7sUsMZLTAc1mQsM1TE/Uku2FAc2X+d3wqaDxON3nIjpI
/TGDk/oyva7BeuU+oIVKiA55EACRk/fkucxUwCeVWshCCNyXdRrWU74yimWrXOjBtrwSClt54+zz
xllr4D9qgdDDPYDHOn5vBqREiVmuYxC1y7lQX84Gvwk0/H4mX/iEBi0hEYbCm71/ZN7Z1MUrrcS1
lSLIdiIjD10hX2ehAFjTaNcv2bumLSjDmOt5DcXrEGlBBIeFGFVlFgwg/gJhnXoRneLEJt9Vpd5F
vTXh7ZJ2+zoqY59UqJpiBWMArRqZT3nVNtBcA4cNCoPKGc9d7v5yfLDLzAmshsdMS8C542bREdZ1
bbBP54W7puh4d1yMxRIWwyywR5u1OrYCLXodLWGkvappoWOnJZoX/WH00LO7U3tCWX7jmekuS9SN
7427mDwHokk3y+DPh7JZdnrrIUWYeuTLqSuaY2tU6RCkBLmMqYUTBqAHpNRYjb5VIB4uHIJkHKp0
3/nllOIRaKgULwOuaDeT/TpXVr8acg1phHGXpWpGJb5oFwPQnVkYWJmm7uwrRaB7iYiwFjVnU4dS
FFJyU2POKo1mV6ZAbqhG8Np3q8EGV87R1kZEBEDOvcYEa1pIksb5l6uZr4L2svDiJyYyryEGHz1P
nryF8WlYq0vdOFk8VviPE1qDoLWTO2dEq+g7lIhuHqYVqWDSXeXzU83/J3LIYfuOwL5jOXU3eeyR
sMFaWfQXHixG6+VgOBpOKTPIsT0CLKwghMOuXUKtN7eFM2xGU+6k4dzkXotKWYTRhLBDrznqknU3
y4c5Hqn8kK2J/GRp9jUTcPBuip2axj0U+cYV8XFx9Vu3nd+bfOhguvqvuMKS11Xldh79iNeLvh7Q
4ClLKsSsRovirI8eRzfGCNf0AV8O4lX7PrOz04SpMTejTYYDe7Evp4L31WV4jqueGimKtS3RdbeC
8iSxtZ1h6ZK5nuUVbPIHXqhyhSCE4Npkk7jVN6b9dV+KUMOE0TFWDcAdo3G+Tiw7rDJkGhpCCweN
LCQX6AwxL6Fl57sO54SXOYeqq+eHskbkOVsI6TlFvb670iVUke80iCQQbnVq57sUne2LsHY9eIMx
O1+mohVdBv1hEGJruNyEbh2RIb0mor7yu/4ql+NpsqZyDSu3raJsn8ueCAVH3egXf6sy5B6V701j
V+9wkm7Qe1lMw2ajUyLXYu6vBpHD183gtPLKRRuQOKUbTliEK80+GYl2reNLr/VrLTsb1leuvsWC
ypzIA7s5+EsCX4icxFb0074eXgSw3kJfrncW9txow9DRTe6f/D5/ciP8dKTSdLWLJJJ4PWeU74k8
luZnP5a7SVJDKIfCEs1NtFj7Wr2h+QoiKMolemzbp8QwdwOEJyJxOqibAUPk3NjrBffLjOC3md4j
AHczUo+SY1Yfl23px2uh5WDzkpqB/YQMqzTpnouuPk7Tm/LkUzYh0EvxAQEQVIE7y/sL/ynLYj0p
7UZKbcdWH++cvDbBVxb7MZpbTLyL9DgjrWra2WYrkXRI/762ZfwYFd0ChYp9wNTRWgRDTBJJcmGy
gU69szYaZ3eJuyc/cwQvNQayxQJQrpsc0H4pZvjWvp14ixhNTYv5DAhnK8CF2PUh/ky0ipk5kcgg
LO+IYsO4HipwcGpe+zTEXnmfa3l7iKzMfqkl3+doRzpCU3C6tB31bekq93oyyWqJmEcXJEP5LWLt
q3XYOdPa+FIjqE4do4lmnusHnj/iRSLSz6MlIfpLn5oGTf7oPuIURxbREagSTq1ORJUSxeNY6lQt
nt3pN8OU+Vel7WsEsURMt8oTu79vhtI4+7H3PPqI8y07jZ/sKKneOZhgUwexNC+QlMWrnhoR2r5M
ZndJ1MQ7IxvFq4730VknyMpQL0c+R25JQPtMVks/VVsipKZnwsZ4mh4iwf1idc8gefgAhCQOTcUa
PQEWt9AyzBRwtu9vyFqt7/UBL2igj47rBXJwxHUkkZtQpETeBg4fcSn71F9k9/A80NXv5sZC8tf1
BJqyxlkpFXZi4pxiUeqhssnYRZdHawUPiHIKfvYpLzsWD3zirzlRAtH7UDJVgBPVQ2RRL+tUsFwQ
cvwaZ0qqoiEJwETthWQts1eenTRfKWnD9wxR7u+tGFVclxZPbTsjTCTUrbMPpZ9gJV6SjH68HUBO
Ey+vk3Aoif7JiEFuxppmq4AiD9WYpy8xrqJVW0kF45AjO+mNDgem4Suo9p4HSDSYePDrGsqzMYhe
+fdYvH/KxHNMBoY5pk5nZvxIAq5rG45omq2zR//rrUdrV03/PdiReekE87quQRiw/SOuMPME3oYi
s0imXBlENf0pDfsfgimZKs8sYls3+OfnzByH8cZW3JXWmYChDt7rTwnq//D3fZMRjpf5SIwqNX9E
fheZHvlZ54tz73xMRIH9aX7nP7yC//371o9X4BLZg9Sfv5+T+hdFSBf2Ehbt39/zH27C+pF9aLQS
6VvJRYzk1Lg77U/pikQn/ghTveQJ+xajrMke9S+X/5+wVpO5tzBXrseUkcOXFH8I1fz7j3cMLCWX
mGfBCHb3xxMSs29pVjJY50vswV4U/zkJ9vc//+PZwGfbZhfz5/X65Hv7cdlP89bL/jSS5U938WMd
oJOf6pwO/Vwun4t6SD7+6xv+/S5+xJuadVdLQlMtko92xVVp/eEN/z09lT9PTCczGIkEZYje72/Y
Hdldk9rh1+ugQnSngf2F9u2/3wNzZFyTmE6D+T6XpfI/n1FUG3FWp2TAEpIZ+GSBYTP7/7gCc7J1
2xOG8bcpj0nalUWS+s7Zxr4BVVlUfxg5909vGQ/s/7uA9/stuGm1pHXHBQYc9pOAx+z/c/yrYzBw
x2OEEGNDudbvV9BQ+qNiNO3zEwdJ4EZ/moH0T3fANHHPsglk9d2f4a+TL/C+1oN7nqo8bBF0wXb9
+0u4PIPfdwvicUleZpaHSwK98eMZDZlNcp6NP3+crhf0uMV+2rb3fvnfV8Rvl/kRGY4qIZO+4DJU
wfYKieu/38Xf923HZBQAnRAfkmX/HPjYlVODi7T0znruX2Ww2cWWn/OHz+kflh3x9uz+l2XHVJUf
L7t3DWssal8/N6KZdpVtQesRvL1WVozlDZ3ZH27qH6/HsGzXIhfb/lt+eGPXcoL508+t/67MLJxU
RJmS4HYfV//58QmTa1zmyjtklv/4CKZEKO7bnc/m6E6S/NdxOVGDRh/odKqHf7/WP3zSDEsXJiM7
+OZs/cdT9PqsZhxXT2LyTEbp2h3/8EGb//BF++Cv6L6YXXpJl/59TbaWF6mqogYRXattlOtrXyiI
2GLmqVOMi9MjciDsyfaCfsFQhf8n28P20czim/litI13PRj6cOyBHbdeb9VEU9HsrWdU0jfALtm1
pd7m6pSMvbvLmGK/yTIUvlbV2L/ofwnaxftq3Kepq7b//uh+fBCMUfSI/dbtyxAZXUdS8/ud+XoH
RS2r9A5GhXiJ1r2zMC5Y/+2E/9tVzN+vkpb2YNsjVzGqBx8sKx/+sI5+fAF/u8CPL6AlyoB0Zy7Q
RlGQeI/dcP7352RcHsT/bGp/XYF+iPj1y4QiNs/fb6HqCPHxSyXvLH+4zfsIkmEijJCkqkm0J1zU
IIwxSq/o9qJU64Cr/v0H/MN2xPhRF4sM6h/G0P+4vu/Nse4uLZ8gn52fP8zQBQIv5r9f5cfnQFY3
w/G4jmnblGMs4N/vkjhLxyS8wToz6mllYy6MY6KLyGgz6j+1Jn/1Hv/zRLkWM/gu2xDTnvzLmNjf
r2VdGP5S6NHZuOk8J8A/SL7NZ20/+klFEi+gA0K307/f34/v5K9rUn2QNk6RY5s/BwBGg1sJYo+i
M73iNvo/zs6st20lW6N/6BIgi0ORr5onW5Itjy+Endic55m//i6mL3ATJYiRfmigu3GOaIlkDbv2
t5airM7//PkodXmXTFy+Foc3v34nOahdbLl5QLtdR/tostO1f9YysBv66QrTHfxpDZUlxGqEyRWa
gZwJmdUvRGl/+IWcyd06AehJsdpXdyUyLT9p9Ci4hDRiF6CNvnjC/vj5lslmgb5zi0v8+vc7Td6o
cRNx1wXBWubU+r+5BT9d4GooqFwOuIaCC+TqqrowdP7rHWanSLUCzQfuYRpQfv371bZ29Sz3lHvM
i1H+2lf/NpLxhPL53AFp2tOeXVwNyJHmKTThucp9Iveptuao6u9//+/jCCeMP147Nlqcd17dX6HU
nNtoZnSxx23qXEILyOE/L/N/vcTVwiztC1OFyBNdTIWiGqDMf36JHXaLAP6daTPx20sG566IOA+I
Loa6TXaZ989vgENp18CgJEFl/TbZE7+Lu4S290v6jTh08pXQ6PcXYPILa6zvba6CI/TXBygqEpEU
gxNdOMPjoCB7+vv9/erjr8oZoi2tmib66JKke7u5KeUXz//0fPw6av/y59tXG0VD1Jy0G3y+RpSY
hA4kyikBHJAKseMvdu5/eFYpWUkLXSuQOtO8etf60LL82ElSMqAPQFVmnEXTDPT33+v3Gc/55RrT
7/nTeFoklR2kOddQ6C2kuWqpTeXa5d8v8oeb8stFrqYF20qRPpNVv2R6wYHffky/eCX++EsJLKBS
IB+U16MqIT63r8I0vUzdW56bzssy2Lhxs/4vvsdPl7m6IV3lWqlLGfPyWCE5Cv95anMMbjarbI6F
f98yRHFb9l7qy/skeq8pHovbf/7rcfvhiHG45azlrm51nFGP7TPX4qhkAZTzn+3nqON+/virmxwR
9zd9j49vg35FaDIj1/pffAHdZHKwWbuwtfr1WY1FYI3t2PED0ZoYkJ+njfTvV/jDc4Thk7nNsA1q
udfFAXqaNcrftrzvSthDSytagcD++yX+8MKZKntdDGjOjzf71y+RERIWWdXa96YD/ZBcjrLPQfPF
3RcT3R/eOXbu6EqFqdqTrvLX6+RJEAe6DQveC/M96NUvV0p/GAl/ucDVQO7ThFYObW/fR5+kPAn7
EdyUcKm/2qJNI/ZPIy7aJ1u3IadSm5v2ntfqslYziAH2Urlkg75MSPIoDRoRJB7NdnQGesbpcBT+
F0Pv9ZaXSzFHYVGSbAkoFlyX3dM60DXP7XWSEUPWc1wZY2pgA77x4xHBVVPkZOsCz8mOUd3o51R6
PYDPEBC6cGkhTmqafqB0mIu24dZKv28//XBos7Uga8dp4wPNheAv8mrpEM6bgvjDLEctTlq3cMEd
mu2WblJaArtBRsoXz+DVY/5/mzkGS9YQ/I/rRVxd20HncHJ0jv1m4XGUW0lQjs//9KD/dpGr4UaG
SsT5muadp7hxRQTIp9s3UM5Ke/n7hf74bTi6cJBM63gqrp70xuyceOTw9Syt/iMxi1tgHjsKoN/+
fpmrF/c/38e2hMXehgrlda0K0KRt9q7wz61jzDU9fUvt/D3Xx2+lKL8Yqa8v9ePh0zkOkBC3eQSv
5hlPQGX3Zatf0GM8r7P0EH1xb64Gh/883YZOpwxM4t/XeHSe1o6qNvpFBZ4vYVm2YvH3X+urK1zt
c6qk1oTh8xWM5kVZu//FFxA6+3PNYJPATuFqmeenFImpSfDxhrIOQn/zxSL4x7HUL6MOp3ncAcsx
VCpEurxa5+ldQJXYLvQLnBxnx7F3uK3StnvE2jecYq1WiFT1NHD6A5F9M8rNm6B2OIptO1mtpN6Y
Oxnm8WsjGFvmhllb85T4/9Iz0Uk5Y6VhrG3snWHZ8TapFFIeVSDnrd1otLm7zgKTNkeufqeFQKkb
9TtclnHlG24KdNftv1g9TSP1z991KoIZJvUOU0AXpgLy61TBIECjvBOSkrDeGeHC4NJyoE2PWeGQ
HCCC/vdH40/vK19MTueyuvWbi7KiidQmMO+fOzIr5SUsH3v9i9t3/fT9+EbTcpAnnRYj/WpIiLSu
YBtme2e3XNka+Y7T37/CHz5fsgzh58LDNs2yv/5iBGPHwRk991SEqIWNC46of78Ae2xhcUZh8uNf
fYGYZIECQME5Jd1SpRfsi1vwp7+fTarNqKmxljKnJ+KnVb9m53LQPNM5xe3toTX/iz+e0ZAzTeFQ
Nb6uovWqnmpqJp0TWp/MfOqSL0oc18Mjd9dWOZzAUWxrvP9Xz2sIE04faD48VyYNO9+gcQk0Kt4X
2/g/PKa/XGX6DX/6jbJaugBKW+/sVCDySuuSY76QoJ3++U5zGbJ9bIY5kVKvBspWdRnrkQ2drWFY
27q7Jza0+Psl/vx7/f8lrn6vxKvAuSNnOHtip5PwNOd+uq6/qi3+6fdic8HhIBp7PNJXlRuHNFXR
4hY+xQg+Bv3OLbbF/d+/yB8eW2pPzPMM+7wV1tVrpwFUGkt6AU/0bhvlhraZv3/+H34oZzoMsNjI
UJ24PolP1MCOhlrlrcs+VECdqrPL6dzt1H9bm0/TL8taphaN15sJePopf3q0ohD5sm/1xkUXn86b
pz/+/Wtc3wk+nmlR1QyEo2DRrncxee3aTmK7zF1Ebu36xk4yTmq+/f0iP3ZbP88aP67CFzCFsE26
a66+RDLKuo8cz7jIQaL8wNX0zJRRG68CUbU5jz6QiUhwrd0qs3YlxAv52nK0rrRfzF5X+5Dpx+Rp
0Cx7Wsmys7p67mhfrmytz/kx65jeXf8EyfJQSDI4jgbZtqvu/v7Frx+S6+tdvbBOAvfNpVX8Ypj0
D1dQgAgjAVEuvrjO9QEBMmuV26cL0MFS13gmf31KxqpxTLQSBgx9cwEydl8O7qe0CA8Xxq6NALfZ
Hv33JkcTnd988auKaYHz8+11LAZYh9NEDhU5HbteYUWdTiU5Vr2jaMYaME6mbJ0UbEBSqPENmWeE
OSE9Y0qviW1OLHhWp7gEiF5osMY7U0VDFnuQ1jiNVLreWbLU7ZeygM5ilW23ETG85L/fmN/PqPiT
DZqxpmeBjcD1vAAmJYI+q/vHlOaLmRnoz30p7bvSylhahQ5bestqbun/ILitOPUKDpa9DdIm+mK8
vX4ifxwqTme/gsqd5ly/GXqoxmUMePnceSIFGAdCGaeeumuMMF5YegyUQBuK9d+//fVL70xzolCp
ilD+Yva9mtL72DY9mkOd0/itjo7xY9P+86zOBUyb0pFBNZJ166+Po2faaWl6tn1KvUOwLax/q37x
8k47/KmzxJ4c0tc3T1MqTnViYZ+kshpuzHD795+HJe11IYGNNAsHlmsU/nmkfz0mF/9jtS7MqlIZ
Tom2goy3+p82F4NuRuCXbPeUEJ2JtF0RIl26aNVTMM322ZPvvXHaLb0OMooDqTafgzHacHi31n2x
jWFB+f7HWD5HNbhHXgDLhiVJXrDDr0SvdedSQirFok/Jvvbane8FsPfXIPOTgbAMJ31knrbEd5at
DxnfKZ4KotNllS/duIa/B3XBwnY7FBjxgnMmUdfQtd0HTxNY3dHORJoXaX4Mxzun9eZjoB3U7FSG
58F4kcSAyyGzZjFK3rCId0Va07/vrJREX+S8ltFwLPCzqbB9MlIKyW5UtsKNZ4W+G4wnM30xoj3k
3UU5NRIVoIxQD9k3VW6uGFMnrAnEohuHDJaenEmL2+gO8JqqAsZBDaKyr27gmi9FX8/K4skty1tP
ksiJofYQZII5tSpxgDTxu9T2bvait6SGtzmMY5VAkB6hhtW/tyShBABX/PXLEUQCDjZB7sNMT0F8
r6M7lM2tSF4rj5bTyF1l3XvSDIvOuVUBcYRaMKOJ24coR/pVn5ws1vcCa4Nad81ca8mc1XQxycDd
tfprkUMoc/ZxC8ftuy8bOOkX17+PsH8C5NSrLUT1Aumr8epyj4sakxTEWKcfVgFxYFmWMy+uF5W+
UiTkyrKaR9Amqym23gJLyB8z+wClprdfCsC7fpgDmqEthJZYR9Yz0xlmHErPZcAv094gf+LYyJi3
gCRM/dDjf4xqaHgsc1UonWzjCJHSbjpGBMPYopn5gd0WU/3eS8o59LqFjGifqKc2az6s3oUVWTNI
HqAVh/o9R4VjOPXGSvutTkdyjwxBVd5B+cyc9gUK17bk3M0K7qzYBD+vg8/krGa6M+O5k1tDz5ZJ
43zzzeozyMRrbCWb3h+WkwoxMN9JA8y0ciODDzK2/IoN6rvqFU/Lpqo/wHne2ZSeoyhaWdk7zVhr
UcHYT2Y2o2Svg2GuDTQpGiE4BLqoUILxZHFbVXVhoBZDvrLTOzy7iF16/20wQGKX1ZLe7zWKiUVZ
HB3mRn2cj+YE0vBAhd5o/pNEV6LkoPvodC7ow6E8NCzK+my19qzKT0N2U/U3DbnHpAdZMm4AUK8V
u5trySHnFZH815GIXZcQu3PLbV7uBVCGsn1s4bRA9ev8JzP0IYRdMixS3XuUkd6786uXnNCQmHAb
lxron9/eqsrBFeqSCAEZpe+qcZbwDPX4GcdkCdnOK0n9W+BDA3uW8ccVw0lFzKvjr5LkLI38wUlf
SnKUOf03wHLsVQqq3YMAmgwhQxEBSbV5bBxyc6UszxAKQkLj1B161kZI+ZLE/UZVgZ5zSMRhPteh
Nzn6pylXwCKgg+UzCdSYRR9M3ZdC3ml4dc3NaOEPBqF8Nog4DHGwqgyXp5JntzuRl86bfhbb4U0H
G2S0P3z4/10ZrIrE2ZhVizusPdeNulGAEWvhQRvfe2db1cnKjk+KDUfmkqmv9CT0doO9gMwjEG4V
xoouoAOQ6QJAX5dPGXlJD3xf0eEJocUOY1aEqPu5IMTgyoMvS4L4IWA4Rp9Sm0cZhNPxmWCNluwH
YBmxed8J9IvtWUTnMYLj5b+I4F6HQlz4F4lzFcmJODX5i+F8qrSfGRXAnmxnoJx0rEMO+4AQfO5U
3ISbNERN2UoSJBsLs1BJVrIKn/zuGw4AtT7EUxRJJ66I9QZB5EwQDbWKV019ksp92I6g3O+JvDrA
Gbt+GZFQybKRZ5uIK1QG3f+o9bNCJhAGrkOIqjTQ49j5yhyhphBqg2FwV1SFuiiVrl3Sem8sy+Ah
Gb6J+DRRAuLMnIfuoYuXWpn/JyEL+k1VNNzC3pI8Xqrc+KNLL39yQ8xloYchvtSA0cgBq1aDRiZj
MrD9ARUOTZo+m0/IxVpwUgCcgveKyGAYKpVtZ5Y0n/F47yv+EsXyykmc1aC89fDRS5pmJrvcoFZb
J8+Wbb3FQj1YWIY+Kt5NnX/6R8T3TcNOadTjhobYBZqtG6Oy9iFMkQoeRR3uQ7DsMa6CLngq1Oal
EDv4d5NZu7F2si32QcJris1Qk+oOEnZZe3vPeUgE7isYgTWzaoCPw7MOMb++OHfmvRqeY2sHfXzJ
oFVnz4GDowcMVeKKm0E8M71rAPisdzoR5oIu3T5qFvlEiSN0Z6jDirL2Lk+gADcvIFY24UhOurfE
tnctvIPRBijG0krcFafrEJ+wfWoF33rg5yz3jZrPEzV6qCf9JvOHAeGiFkR+pTknZtd5JTBNtDxt
DMcnutF95TB6GQn06lXRv2lasyqrgoSSvwljfddWHYzr7AAlGqdv9GgA8i5+CHADiCqxJErfLwpV
A5Mf7E3IrJVir6v2JSyUjVr1YCGbNRGJlVsMd2Ysz5qWPLEeKRd5qO6G1DwRDFt5zncNmNOYlrel
gAVqiVQSuHNLxNzsuFRBiDmroiUgj31TC3hQw8GEKmBF+YuSUTZBk9eQN82taEvW+uSG49KJSGSq
sMZFBSwGG1owgMPK9I9Qlqe0CD6bTPsMvWQVFuNChiT3EWiZppwVop/n1bRywsJRyK0fBefYhOsX
FdvGVG9HY4I624sBhKFqMcaiY2p6m/hltyVaC18EY2Zd38bk7710JIQCFh78F0aeH2YPxQtvba25
SQdeDasDr6N2By8N3w0t37a9v8R+yHQeFSrx/eEUmP6Rj2KNP1HO0R5MMcfA19uzm5feLCrJ7ykB
9kxtI/kr2UVvkilU7undzAgVuAVGsazHZBHRFdilktP3/KjJ6CB09z201UdYUwlhKl1AHCt2QvQX
QzKMkqC6iyOsyC5JzSR8iP2Bd9E090HaLQkck2nt12GWP2msXahBwMMp7q0SEFmbvuDRw0+TEfcZ
5kqpgtD2tIuWefxJfrnw+vrgl/16SEny1pX6lDrqrmo0nUl2+DD1clz0RbkZeXz00j3Gbg37wl6C
/FgHgJIbZVyE/TFSNICK0ba0GGgrfTlwKGaFwW3pfg+CR4MQLgiDmSk4FAO1O2ggrot1b9ScjEXH
0pvAr3Nby2aGc6mcB824R73QejANrKQnYrkbVTChAdgFrL9jGqw7mW8DvkqpgjRAXxzo4JJAd+gl
AJKQTqUYJCRwffhNQn+O/Xet+qi78aUEBdqZTxKGb8nrimYJyRavY5fM1Iy1xVAdjIk22PUbIrCA
Z0c2kRpTKSpxSdZUsZc1k25hvljZg8dAEKCBribOipGukGkQKv2s6Owb5aUpvvXCYTnbTmLl+cj5
fpnk8yG9baWcm+kzUq2b0o93HluJZhdbJz2vFoXgH2EdlXqQFki3iqHaR+xYy6o+iqQ/pl62UMQb
dKFlE9/QbLzAgrQolDs3+wAQ7ec7X//ISEzgdgsV9UaMYqcwbCrcmIgIq2/uexktTBX4cEks22Mg
7jV75ma45chRs/FRxb73tiqCZjWfJG+vdDDMG26Qq6NvMm0WTK+VCnGkEPvcN04jhNu4Q04j22Gf
W9xfqSx6tYiWkgbLedW49+QGV1ZbrrMoONL1/YQy9dlK1U0vkhuMoOhwUViapovI2r3Li2I2ZPi6
DHUNHQy7RPfCn4C90j+YVXTSjfrYlAh+wz6ZK0P+1rQwUaqh3g8yPXZimjHUE436MJ5gN8+EEZ9k
Up76hBCMK5ynauCbm9TwA7c6wNabWJoLv1BvGpF5cyMJv0ETJHlbQuUBLa/CQIBq8272J5aM80qy
hkyMQ9XjXsjIVo+870D1Sf163CiYrdukQ8Jdvxn+i6e+IEFdGhxnjzk0RBw0Kss9XVH4yOGdsZHO
aG0R6s1D6hMKJt6pNKsq6Cm02He64a9MsKcjwAOhES2s5MVx/JVW3PbFG1+djYU385AnleFbU52q
4rEJlHkprFniv0zydIMQoZG8xixBm/bZVtdS6UmNKqyTv7k9EiORnQWD8ujHbArZz4wwQZAtS/Dv
XuQeBpgxKAns1oVVzSfLm6HYtFoxT0oydtAViPRV5V2nyg3x9Hkz0seSo3Ry98IfFgmaC3XNCsOI
nx1cvEgXiE+mnJrnLHAVFy8RqWBGsrAnS/zYYsYmy9/ww6ZwMUFZLB1ehX7oFtK/SaKbAVsRRkd2
YscEKobTHMyYdnRFQAB+HtzH2i/WoFdBvBFFbtN5LE+6IM6PRw8BHBWiCKzfXvqCHAsL5vy1dbp5
kt6mxlYb7LmPiKLQlk20VnCi0Xg0H8t7moOHJAZWjxPV3lZZvwC4PS/z4FAXsMxoaXOiO5FsiuG5
18tZrR0E25BpIvbNo6qcIvkk/buiPvXyJss+RcVX4MZk8rZ2jiOiscy6b8KRURP/d78ZxUuWEkJl
adYrT0qG4hdciX+o/JNRv5flN01ehi5em+19SdzZ5LglcxZeVu1i/67VzrRqn1XWg0Y2cRnetFE9
iPKzarj8JmrZ7OA68l2eOmieGUnxQno7xg0TwlKLN0T0a5CPc6xLltjV2inKWs671sh35jg2Quec
F+GiwSHDZpFxpyvcBQ1yTCsQ/zj1914cc12WMLjbrcGv2VcnNb/ndJTujdOYih+0l+He4T4OUbCB
G7R0U7JXwCQS4I5h96ErnxpcCwS9dbzvxw3HMuuiSJaBygRvnjTlxtQ3frMr2aL050RhYqnoEG/k
WOFo8dGd+QrmvPY+QNKR1PVDOoCG7ehxC0FJGxarRx2KTixvE/GE+HM9iFWR3Q7pMQX4yOiXmvcO
bbqACKL4lnA+ZN5sVyK4CLXDOMmLOpPtYuDcir5chcOzKxCTPvhx5dzzJhNWKx4U94HQyTYaTFZp
jDRm8Vhj6Pa9+iVtDrHoj4EjV9qwjox2ZyKs1uEbCgsd6q1EAF5y79WUaEzch3du95h4/ro20vfI
DDdtmrGOrjBHsf/vxFOms/q9F96dUj111R116cG8Hwi1V/X9qJ299JQotySFEYqd9a6zs1tdzcaL
rKAjNU3LYqFVKioIfQTtt0PFZLSGRWGIBRob5ZgDtx6+yTjPVA/yN3KntzqVAYhH8uSdoddPmQb+
ROlKfIUu/+qlZZdJY7tRCFQnEatK8uDgrjLRn+oi1i9p1XfuhjWqugGLiN7NDplfOXJtC3ioopv3
sQ8FtokcVBpUmYLCxPGeWuCQzAjxYazba7VP1aUeNnoMHjpsHl08V699HJbYNnqA6JgTxsfel7jf
PNyWVDYSgvbkSpa2xA+VQ99gv8MJ+aLxFPGYFdnk2jMadkG5AmecLoFZAXiYqk/ZL7RCItSsa3zo
ACm6I8Af/CmA0z/VRC5NjRJ5JLkS83ZNxI9QO2Z48t6sEtJnfqdZBLFusjlpzlnp1jpLeuUhMfdY
lme682QY6264r7XHDuqU2t+LQZllRXACjbFNOVexq4chPRQdIQs/gweAoE1Nl43fIYvSNxYMbN84
W/Y4w5umOE9C3zRhjvD2I20gRuvVwurQhfGS5bxBpfyMqdFZ9cZxtma3i+xgpoaPjr1o3I2rvkU+
znMWvAD/C/sFTcG877Olz6tpozfAg3SLYewika7Ql7+p+nitOeFGhfRVx9Vajb0Hm4VgzDyLK2cA
S1yxNk9Zl4PtnffNc+Kv/OZW0x+d7uKaj8nwNpX3snE3Jvpcx8CXg3acLFBe8+z271n5NtYvfv/h
dt1njyuV9Pg88iv2EsYp5rTZVy9KrMx6qnNBA4s1wuueRaehjrZac3EKFv+8NITk2fIAAXCCfViy
8bzT7V3bQPCGA8EGwY/YfeG+ERD8dQUmU+PoTx6KsMAVEEHDcV3mNp5D9bvmlRmkwKi741V6j1Oe
EWxfDuBGB/ZDpVX8ynKA/B2jKwiPVZo+mQUGRDe0KReGt6GILx3VpLEHO25579ybeGmweNUTBhsD
Ae0ANVYm6c6rlL3iB081wg7aqxn2s10UtdtK5znDCKCH6e0AQcWP7TO6mK1Eym2O9VKtAYTVQXSq
2mLTI+KyIUrO7VqFY+d+b40KYC4Q+N4NDijIlxkcpbx0F+ColuQwdpEU6yCAsiiDM3uShaDlsiya
78zZq5GSD8TtBW0YVDpz8VIPnC+rHqUasRpoCKRfCvJijaGm8OAq+LhZjaWsMH7E1Qo52Wyw4dDD
hLdvw/EmQU8U1+pDkxZHBS9N3Tgwham7R2xr4gBEpX0TU+HplTfb/iyYJUF6BgaUuxrBNfs5t3/W
opcCg4M/sihGf9fxzbRpdmYKY+OwLjtWRuZexGyAYg4t8xwAe89w1cyHgXY+UK9gXw4yV49dbu60
UJ2EF1TIy7UbU4PNV3JUOBCbmkqcpSO2HkisqvumC5YziwFbfBI0xwTJs3PUk3cZVPPCZ/sXPrj5
JeL9lmDcKH3OYg+59zdLO1nGSg++q9FrIV5a414imFT79hINHoaNvdVmy8CD5ozJOrfuArW61SS8
QIZuDHBldII8SWHHAVrr3LG/KGW46YJVi64yj9R5U92jyWXK1HkWvwvVQlvO2hoOTq51x9z/Xlbf
aT8FEMKiY6kmyAJwT9QPIms/UobABmlrk+xq/xviJy/ZsYfYRuyOGipbzaV1NhA3YOCs8ba3WOya
7zUrUAnikTUv7cubpj0EIabzVdVi4WPpHwcp9ewBRUayjuGKGMEDvgUaVCgOoLD0z/kA/UgNV02L
EpMA0UU6L4VvbJuGsco0HsB4bBCsOGO7hNEJzrqrAVcmy6G/c/q7yXebB/4eYy2LdG0OijlObnr7
UKafHkt8PmHlA7QOLUzIiVi17oNZxvBY3kynXMrE/3Dpg+OcEmJiPzfhMtWTOhveRaAasxGFBXlG
tiLxJumCjVE5Zz8BGprC4FSSZRyVS2bFj8C291lA3YEDrRwez9FgHxXZ6hu/DHB3WFROpH0vmNqM
0FikbD8YmSk+cPw0HBSsC05tb+PK+CZQXirGJcmVWWSM6za+sVjeRDlBWetGaBdjXDQ9uLqjPtwb
1YcXvGgts9X0H1y1lQ2+LN4gq18qundQG5DKvr0oh89kOvTU9pSbbwP+36h7cmMWSXQi3oh4euCY
muLyTavvC3E23Xez+GiylyzcWyY4RH+uaQJ+SjyL2080CHPE7TNb8B7YxrEXn5iaZsm4G+o7NXho
IrQ4Cb7NbuswMarZNvMw10T1Wq0OU4NIkD3CwH11xmindWvQN226V534WDK4N+3Ztt4R022T9CmP
d3nFsjjwguNQend14j/1OB7FycdV48QcMA2gwDZoBNd9/OgJMPMeXmdGZMcZ8OxKUL4dOut3Gb63
wgdznDKBfZT+1qOY3FUHwaFD7ZUz268h1xSAgU9grxdDEa/a8FxB23SpJUnn3ozuON9CWLtAMqoE
YKNNKgUU8zqWsYZ1SsKnLn8w8mXAZiQFH56HD2l2CCdObi+OIZZdJXG+o+iYlSGnASkC35sc4m4b
PKQq2KxkAUB/jprzW5H1W69hSmytiqJcsVCDZsHKZuXnLM7Dkhpt/1iDTamKlQyDTTIsQrHJrYXX
PmHGm6uw5wQu49FJjnpF2maEZxfNR2mx0GOCQMRUmug21GDtT+f7u56tn76rzGDncdwI4KjkTFRm
l9LbSpawbVE+eiUdUS3IO33ZUvZrUHuZAoh5vfK0I4TbMPA5kpzzYaiIt6FILi2954o9HDsr5W9L
mXmSUzPwe9UjZhdq9ezDOO1EKYE6/i1uo10wCV2MW2GzZW8+Ku977b3q+WulfDeYF8lVlf3J6J2N
0TfLQdYTb2/NM8wqbZIuHcLoLtDqWVOBwwbLhO8CcXKZppvGkDudCbk2HgvefP5GbeS8hgVqdayt
54oU/RDF8xac2BDsDMblKnRXIfqedFL9MnJjpII7OrCd/+S5YmlzsmD9JSyfabSDG4mehnKzoL4v
LyZmhZKlYe50C9o7OBUjM2QbIFCqHQHERRfBakpnvuFsGurVNooUr6wOel8cmuzJYyBV7ZUXkAON
c6qe6Uwb2BM/l/IuKPJjUk0aYJjAvb5VsI5o01bBSteKGa44AVjG3qqNngksbZLontUxipGx3KSW
85DmFzN9tLTgYSiaTWvSx5JWxc7szUdAjCrESC1Tb70i3Y3BTVUPdyG7QFUinWPfNC2QNHGXDME2
qrVz0R+Gfm1SfgTxNFehDUXKd9r/lnRgzmjUmzOcLxpnMw57aVAe3/UDZf0TYOCiObjyUvA7pPEN
xPkHCV4gHB3mcWc9Jsp95RUnG2sGLSf5UbL0FQlMxNbcG22wHuMPGoQn9TUN7PBKu2anR2IOPzuO
hlNMb9e0VWCPybpxwFCebbtCNvMwzl8y+u1Tz+c8Plyginj1crHwnBtaNDCA8KNr1PpDhuSowdjp
YQMR4A9p7DVndmstC53qgjVunV7eR2Lq2nf8vWhyiJUaJkp6AHLE1mbICSE1YlPMwmHdsZxJJOWc
BiLksALXyJouRgztz6Gj3+tp+Fa6ypPeKM8Ims+5ItdYR6jab7ViLRt/T9klYQCOKcXR+vgcSPM5
s9j9BmIlJ2AtCtuBx9fKFzqVSGnvFSN5qbGdjjFLn6RMp3Mb70Et8ie4wS99nb46inuP6nNtVTHV
U/pkRZqsNcU6maBbWSAVPva31PLnEAZHpgQT2i8Nd5pRLnPHfcnbjR4erThn35uwEXyH25lqzaaD
scRLp8SbzvjmgNL3AsBS8VNLCdxgCdYlKQdHR968Ii3gfsfAi3kR3ZMXWQfCW6jY8cYVtlil7Frr
6lGp+FuyOzTwO0dN9kJZWvEKneMWreVMjNEjPuM4FYuslXd2DkwbtLfSV/OpHaloJz35KqADIIxQ
jBeowzoU291wygpnXpvGtsiLuzIZX0uPBY80mLtIK5QZbR0WUirUkJFjzXL5ouEo8ClGAyCP7ZfM
omzvuY+RDhQ7ZYko7CMmZVQb43sTdWs49AtFNVZDDrbWDxScWwXzEBSN7jswHmpUPGzjcBk4CRvS
D9Q0M1nfVzUjtMD0lR6ScGX76tyKedLl2ebACAZZ3Lz7VbYZ2mEOpHadpjBZtyrTirDf8IV3o/8o
Q2pgvFIjous07vctErSKI/66fwwb9nyoTMuum+HXLbVdKk49VNRkKrBjGRy23uCtPbANvSP4N8eD
a6do2DZKBmkxCN4KtD4WY3meytsq6I6G/R3C1iaOblOb2keeUA57TWyAeih+XYxHUrVWPi3s3Xjb
0Y+nhLeK/hj7N9BkbSa1PrrLkzufmcwbYaWiH0dVMy/UI8sTel6oldshQ1zJgea3wWwOreHcyIpx
W0vMXaqzGCa+W1vN/VDuhPbghScK5kjglGYXYkXK6z0FCKN7NMcOv1lC1fWQhcep16Kn4cCPxqXS
uzOKoK7zmOoHK1wP8N4H6xMlwATSDuyFbjy5Pa7ueKfmFzjEcwUXKrSUZ0qvizA5Z2ykQ/SEs5Ki
WVtdBPZtC6ZqSyXaORZDRW+ccmvYb6EKrBP5nS9xcxf/y9F5LTmKZGH4iYiAxN9KSCDvSipV3RDl
Gu89Tz+f5mJiY3a7e7skyDznt3c5bpxYQ3qhfanTJQ9ar+jf9fYGrUXh6UiBlQ/lWT3C9I9XSetv
CZV2Rs4uEwX63s94OEVhzOgV8iWqWChc+abkSDrUm+F/odBrm31S6Huy3AkFpqij3kV0Assvvkh3
KUJ8QyO1Hfz+hzLHzZzZ33rUfhD3+jP7HOoDLe0piKu29eO7an2Y5rPiDOgI8C00GowMuBGowZQK
dHkz0g6t1w4iBrXxoD9K8VWXH/AMPq+iKm1H1Dkvsi9UL2WhAyaybOjTIaFzAfic/sGwv4r8xoRO
jHixlai5oQmVretA0dMqJJU6bH5s7FJDd0UmkMwAhMbTLH5NRDcQ34q2GavHkEHYnuX5XGQoo8I9
VPIy0hgmOVn+egpj6C8DBTcWPVerTHOecs0q5m6CCW0KuUvjB0k8GG6zDBHiELfCjPGXDUxulCqQ
rkxEcDBq6zxMNjI1NIOK9pwSdrl91uDejX+0xts4/OpcHnRUkCV+aOMTK36VPkIdALg95fpB2LvG
fK+qXkEWxJKSSY+oLzZRReZ0GwK/9nK2ehE4fXSbyMJPq11XXUI+cSIgeR69GZZO7d5EtjbijTH/
heSxd6o71n+i+wv6rZz7O9/86uZr3tMcLSfbtvrQQOrthCY7Tr/2ZufSlo9Z1I9Ccim0MFg1edhk
n7SDzN6S0umM+mYsHvTaIOOUReZY2l5Odx1LIIGVcg1vR1PaS9zpmian5ejQ/Kk1W62292pcch3F
rjb9Rs2GkVHNrxoaBqNCJYP7V2+9QXqm2t4fxB5GfWlEGys4DQkNY4lTzBSWuCVv5cx9P9P8YxJE
xPHQeRT3VQjq6Lza1nGevtZkVxOIS/CrfIhmFdHzE4kPzvkNbMoiLkjI7b8QzOSoQSzFK2QXcLSs
UYqV897wf2MzWHcyzIherJm5F0UcHkwuObIw6Xg8ZeZnHQJqSq2jNzuUDDpX/BxRTg8RRiY00djL
tvfp9gKZT728XFkZlVUhkfA1EboAiq+WOUIdDVtZZkoB+cgf0uZ/qh05kcJhgHlI2RUyIrVIOFhA
HLsknFX7TYwB/Tw3D0OandDsyFvof/r+3Sg8v/7VwrcofbNrCHN0IeZ8SGwdhulBgZtg/7a6az0o
nkFXWp8AEPo1keTbEMh5ug2wOUMgnyMKrAef9pkrjboEunBQa+y7HI27kH69VCKNe1eLhHUDJOqr
YJSzWrZQk32AHvSh/kxffPnIoPCdAjRgIFq0hjhyyB01BCOAHrtJsS4de4G89nl70w/NJEQ4PFTd
q2+cz/NWBx7vZ9tBX6wA/jdFSt/fq6rcPgRZdBhN1tD8qjSXWfMXZvXd9wwC/CM6g2XyJ6LPbuwI
6ocFHvnkM1iS2PjxXxI3sjuU/ncmrreu4uWrrEYfKrD3Fv0AUeEM6DI6K3uoFga5x4Qa7XF1ero5
HGbuTrJAyau9JTlPLS2Mc6ksIwWgnyRjm0BqSTnGDWxOuKNxdTn744mQ1u/KmNcBnSaTZG8NrAOW
uOr11SbTKC3odj9pWrr2h7MKGmZ1mWvqx7rpoKkYcxo6iT4i1o3ejZSXVxSxp5ltpOIpEAxyFdKc
spOzY5dvB4pxNBv8PDC2/DdWHiyL8i6Lu1JepGov9aTODzTe8iCVAvAS21lq169aKyekLKF/9SlH
4C9F7IV4qEX2ExmPwKQzYjY8PQfY1Ol2yNgMLcqXYAVF4fJs7BBUb82Kj8zKD4n/pRVca1fCCRC+
X6PgDkoz8RQl4SfjqzOwgGgSu/bwxsUvBT9JcWm6+GxQKFsI7a6FWzy/i7j/RxLyknIFh/od0PRx
m2RvRbGnWs/tiqvMgm5zCeFTgvLF46PcTZjCNBzdqGW8suS9zPxrcDD69RdNupI+LqUoII+2cLTE
WFn9vOzJpiZtDl3mX8gwqIwUgnyX6JHEEK4D47vuoPlmKjHb0QnMltaprVJ+j68/k0rjku0sz35m
XawQ6yytuF4jF+YdQjlnoZUpmAZ1241Yh5QPMdBNdi+1D6W2v835X112niaZBypkV63NaYZSM5a/
8+JrCr4xFzmx7w4ygPbfEOyMeVv54UJRtzml8Vnz04f2trbEqQBOhdpH8FMUO51dPOGz5FPxYy8O
kWN8JXxNUb1p6Wurgy+NF1nTY0fWkFhFb6HerubxbFYkRVtnrIep+VsI2/NpRy6mI9H9JmNyOtMN
BSIXEEw/Iq4iw3bmytE0rxg90XmV+a6OqkO+wqrO+3XJe5KaVOCo9orOocUQXHPZpt3mHoT6okkE
CH+9l4q3Ofkx27cSnV7Xm6tSCVf4XQCknYBbTIdVS+RNH3y+nmtxNcVVe5UH7gYN6aCGnzIvyYs3
nKRQtllc7Gr7jcbqrpPBVNEmRNdJJ4hqX5VfdfTZK19pePGpxx3y/qgZdEGCL9cvaRJg4DCyAAw5
4PQhqBE/do9Z4cjcZdjvFa8ufhXyhKRtYJ50Nj1bS95riFbVNYLfQf9MOs/wo4UU0WEi3WXkvQTl
skw0bqR9jXSGxLwZcvRWl5rzksZlTL5FWzgzu8HI2QWoSZHSv8b2gua3YdqSoKAKWJL3ru0Yd1+n
EFFqGm89LDPFXXH4GcXERoOF5svE/tHq04tpbGnpTsPljLpEewkcQKtNLeGoAs8ttpa+zcLUTZD+
xY5qW5yT/9qYjuFDTGj6MLabsT9XyckcT1VPTn3A5Jw71KHqXevhZiakjaSrcN0TV04LiYaigGRv
GJ/K+pN8fOmDeNjAfTV9BAk+9U5dk9TuxBTWpbFCKzHDC6WoLMBOT9nSoL1J4xYVCF3FyONqj37D
FnFWBwMup5tIXPzuDRPv4rWd5IRejZwnxT0MxdmPxo1Gind9VasMJY+97/SYKwL0C9PyMs5gqKXw
2dHe2jYnU9nk/RZ2JwZQjs3VJPZlPjvZ8K13yYI1mtDZ73l0i3FAfvbsLK9LZPT42UL0aEW1fG9P
+rLp1e1YrrWEtqB0qjHrkkRevHgc3gyPhd3JBUl1N7pcLn1R8xS7GQEAU/OvbZFvTPa5mI+BpMCG
ALUPVrnSMM2ozaFvHLiVBcTu0G0QCWbdKqO8I2gPWaN+poHlSmzUL0pMo3/E4HGp42SlgEcNZIB0
FA0o1HCXtxmQ0y9XYU5VpryDCCsGvpP8neqkZUm1PLqsbU9Bw9BdBpT3qkAPOi7oed3rwx652rGa
bsYUO3lylwGUffQUnUFWdWd6HarOMKSiXj+/apVpK6D5JmJukZeluc19qq8twvt9aV0FmzrnKkwV
VAv+VB0MO7l15HwgCJvSH4ixRGmXFuBpXFtL0do8KRgG+OJKnq993IS8b1QX8VRM2c6s9uPMmEEI
dL3NqFrrAaJB8Kts3zWfMd2LotjXkVcDE8p0HtfbrvJCJE/srA0nmniN3yHtHdxXRpm5kfFMmmdS
WqdRl/cT7+mAmL8zd3V2J1lloYT/jKhd16PYwXY2gbxGRRqLdiPko88HrppgQB7h7Hq6z/u9Zj5e
04OfECavfCmpZ8823klAB/1S2NfWIFhbNV8ClNFcDKGgGEI/jbC5ZXOty/xkAj8lqE0yKtbALnOs
WrPwDJodStc21kCvOknsQdDBKFKmBDgdiAfcbEbVdJPsMgm6kVOHBgIKOaIWjSSyrp+cBCBl4Gmk
k/1LHf6oHqI3Xu5aWAWgYWCrgYGMMrkp8eQA79M1TJyKbYs9KJ+cgKoBLHi+F4wQLv7o+U2yroBo
qG9ESTG9ocZ1LHNeq/FbmYvrTEsdssJcrBAWKtJZjT4QjrykdTbfdELHa5xLtLDSR82vicuGaoaf
wLCWmXibOx+tQ0QXz70yznYmGOyjc91CqRth7tkQ1PMQIONXFnr4g9NDh00L+0dkPzOUMxgPFmlZ
A3e3i6SkkGdonQFdfhBkjorK0J40t0SApFfVd2XnLhZ9J8xbJ9UN1/AF/YPBTZmvgc830nI2BSvR
ufA2I8lAob/TqIGc89IN+3BZVhd6y1fKa5TkdLXELlFrtL4EeeSZY1ToVKrrxLFeyuiwlnYgfbbj
oaZY0ULJEt+aAR0DhTOSG3fJNsgsoCV4pr5TP2alPPVGchSDdfdtbR1bNHHWjx5BUayUCx2tCvnr
+EgeU72m1HY5YfaWk4fZ+p+GBZU9UAhpjDba0XvYURtsxQ6VB7fU6lYl4lifXZQEiZVVjue0UM4j
ZyrcBj2K1iPR0mZl0rRhwJRiFkUHReF1VEIahI7qW//M0OLR7SP8TnsGAcdClJ0g1lHjPwJMEQTB
uFpeXIynNPMXqobnpA/xCdgDWzMKQq9k0Gx7+UetWJfVN1VLzjXAiUIVa08oTJ60yA3gWlp7wXgU
68+o2drYx6QtkQ02yn0rRQ9qrQva3mWCEUx+rZUdRaWgUOUKp4BH4NOoVhnaBts/zhNFp0Hjxq+f
YhR3s2lWlr6fgkszyAszZvXZ9+MhoNGZxKlHik7O6rj/J+G1ue6MhvZ6ddhccv79Msou0mDA1qCs
VkXmTtV+SOLvDNdPUPFF9y8QEU8ORYeCkgC4EBxgw9rQdw0Lj2b1i0K5Dzoj2AfJDOgDOcl4xzrl
xJfGf9jsgV96oqDgeePZ0Oc/32Rol2UwDs5MVg1bPcCRSPNnp95FmXGSMzIiiVZvLUIrEVg28LyW
415UHrpunJUOraYS4TntnbS9TGO/LcHd3AbxIE1BKTthpD8mNCQpe1YWfGvTW4zpdtYBCC95fzaD
0jVDmLLmC2spMRPVNuoeLU3pVT4wsqehCkCEbr03F81ke+QbHPPyR02uufgccv2tUnz4xmyBN39p
Dxk/6QdUnw8FH8BVDVazKQru06QrnKwAwfRDvvuBBjsMmDgMsIEt8jS/+VZErebRgjUbrbshf3fD
x2zd275dz/09ZPdWnkp/T4bDYCl/xJkKe1rJoj3G06ci5p2fYngItxoq2QZhdW4cIvOHabVN430x
vo2C2UjSvK7gu4qCC/fqWSq8ojGu6CBqKNZo4ECtl9pk7lNbecyUegqqhF9urm3nv6vsh2F18AvP
biG46pmRO6BZFeGJD7K9ykakUjmbLrryBopP5i8rG0rmNMgrFgZNsHHEk4p/o9AcA0N861PcO5hb
Q7aXFkN0FKsXcgUU3VUYHuv4MaiUFaa2V/iwsMixfwVbbJFuC2lbyT8z9dmI0xL1T0nBy6J1xpbQ
Sk47o35UmXognyTweD67GJdN3tLp3Si0JIcxqtSEkj3sQb0Sb2suzVk9IYhJg3hdEHvL/wo8zFVO
BNBeL8hy3Vb9ehaXuH8bFCrB+R353LoTX2lomxSooW6mIpKvuitCZN24fjQZErM7+XH922Or6gtl
R9K5MxaU8rbdogqigeafwWkTeT8UlAwXFb3Wk6ON6B2mr8L0UTiexYxPBLMEuRV4eYpvPzTPk2w/
0nLguhy+qYpG9soohKj2GKjHRrYRZMQudnpYeqzlpgeY2byarjdRcygGm+nxb0K7XJHgMELxIrer
pP7eCPstZwSN6ith6V+j2pCCI9FOK0X/BOhLOIhTBWeDrG/Rx7gWzfJuYpTx+UR5EFmdtvO4iTjM
fNxY/eiqNBLn7dGuTv0wulI1KEsF+szw/dLJYhat9lzDqwZZhqkvZ+psu28T51Fc3CugVD++Zdm1
5UYVLXRh7+aFvZrbnFXrj0Yaj6boI7ScOyBMCgaTHXiTFC5dnHiX0dadO/1TavZGuRVRA17tVrqb
cdSTGfhRNt1alYZVZP6TtWpnFuoKcZxlnNp6LRmbNvNS+VtRtpq0stu7BKaSHTN+RFWZHHPEz9bc
zUH+nRvYYU+SN60yHKZYX1fSraYuRi/bRwxukJPNlbQQv+LuW28RfqcmoRwMVR9lr7tp7jYBfj5b
CAQ2nDpujT8cJUmNyC/ZCGtjhjGy/nFj+mhbbhmAelEdy/AnVWX4WYAYs/AGX9/nJY7Y2nJLvcUn
UhdI8gb/OdtmfE9U5s0aivLU0ajoS/FNBuxD3ciB9zfySFGLtEx4JfMa6/f0PibpTs9WBr7DoLml
eKsM5eFH78FIfZXyVtFYMbfrXI9dQ/mWkMPLjCYp9d+WjSof6ymbg7oBNVPgeNScxdOtjMgRUoUs
qU4wfnVrtIxoSKjvbK5dvlYsT5cfvUGXKs++XQE1tYBgYDFNuad6ye1JHWYGk6gRGfc62fF9Hzro
QmcrdcQQux3+iFjzhsTeaCZcaXAOXsVy2nNKznoECljvleGGMDcn18si9aYamzW1XuuYVIbpWyPN
tu6qtaZ8vw7BsK3ox26PTY2nrFWtT99iz5tT/aLXqIQTHXkd4BOoqTA8swIfilZm5Ka8VayG7Hwd
LmaOYopkWtR0Ey3Hte3/TuO8bizTtfmbco0ANs1gOCAG30mApbBBYFitbIOeolZ14xYOlt9otxMS
XmtlZMpBZwGVK2vVEK+Z8JcDkLioYnLqDliXODXUMKCExF44jeG21bPTQVI5Yq32Uxmpz8n/mfm3
xXRZDW6ENzk2noX1WQzMNz0F27vG35qdy9QT5XRoR8U6foniBXVevbHjq7jaXbOipmFlmeV3rs7r
gYbIzvwxBV5HASvqs+u2xXdPhOxo7BJU9fN7FB3VaNWxKIaFtFf8/DB3FJqnUM3irVF+A+2PXrNX
80mJbtha+Qk+5XZJYVs/bQW17UPgSiqCUkVsu7k7iPFb0SuPEvAEUM/u94rBF+b0yS8lpOWwTceC
+sNlE//M2iVEA24pcAwYooJwNWYQ2jIFqrjBGFiFGzQnbQRgf73/LeTptPYlpACQYXlV7gpzpXIL
Bh+SPzmiW2c9Iei/MjThNL1L9s62HkGINVNcx8SHBEXloheVJ5nVE0ojo2E00r+icSdl9yzBEpEs
eEtx3t1wga0j5GEDiwHPqY9fMGR9KSlJy5ulFblSsVeK7ltM7aavacwjEQM5Dv5YSgnpE5U6XLJp
4avrWuki16xRo06tNXsV/ZZrVJrgtHmrUsyJNT2sbHGOw6a++NjS7nquSJsoq8RfbU898hwjY4eN
/Ok59awnpUgB7CNhEKxBB6v1ersoX6p4RLCgzKoRUEVbmg5pW/4uGCf45YBxwc7kwElyGXWtNmub
QWAkqqIEuQCF3wK33DLVoVnnCURf8xHc5pXxY809yrzR/KC+sGUuMCR+vcAHQSI8lvQX7hKVlCCC
H+0wyAUH2+RHZjz7HTu4mjQ1w7UApXGrpEoP3KXAe8TDQc4UkMD+lO6xadlEw+b45SLQg1KtCDOg
SjFaphWVv3UTJIguJaq1sszWHN3SgjUl0iOB44E4yxnidlMNwn6p2DOIbP9CfQRrZSwPQbOkBljB
DTLrNrLdVN6rdZOvO6Wzzr0V1gc5KugUL1V/O2H9dsq5L12tVg06epNug47b3guhlABLAu17O0HE
t3Pe3yYR/KWglmoN4VIro7iicsu1ZVBo4iNvM6Lms6yhVhNNSR8P84OwxGJVv1xfgxz+DO1AEzT1
S3TZaeqefkd73dhmsoP0Nx2ssuOq7aKRZ3PinC1Zo0nDfJULg3rMyKfREXbtim5WCIDRzziB5pG4
74j4wBaDOQ4KcI5IEjt0lvQS84VaU+dNKLassTpMWu1mBBWsOlOfd9VgiU1UNupmaBt2+hGjYTu6
gR87/WRSUG/hpKq5Hm1FLfdRlBlvWUhkTD57L++NMMUzGwzXbIxPQ5oFFFMA/1dLmB7Qz6NKI/9l
KlcqFWv6cNXkj7r6tbRrFd0CHxsERZ5tbdBfXIf7rO62YWfdTWk46yTMJXhxM+zPMYktSzIZj3mC
GjSqkZUYi0ajgZnjqNqW1A9n5p8AslR95IwkAWifdnK3JvYB7nkMjquXm8kP5Vvf1bdaDNiXzzmi
JLnOPHiSdWSfS044/mjf7y60eaK5qN3EGDG0vfqvYcGMU9G8qnvDVSdHq8H8kMLMKZBPSGFPxET9
MPjCglh6j2vj0MuVV1ngVKFe76AO2QwhqJpVLwcGdjnQYzZUKz4NTeMUWvzUG8nVkniZqOhDNTQb
PNSYoWtSYIbmqAXmOVRa1LbTRgQctzXGYEoQDVU6AGXcK9iHWPXyeliPdbMIqUV+8QEt+HCJCm2M
B3fWd0j2ZwshJW5dO343ms+5OjTNszWZGamCNYrm1FuaUxS0LhuqW9SpE82pa2rISYkpaPOXB4b8
h8yOVyOjSBnShMzs3AzWNSwRClEiNnKKTD0AA89NuRQhjqiNnT7lARExSwnNwbmC2MhPv6OMrbnG
s9PtIks51ik8pc5SWSufUyPcPDilbeXVJZUgXbnqrENIS7qUMcPO9j0csy2RycdBji5qKd9mLQTY
+E0oeR4FpXVs8NJH8gIQNMzsLx91K0rqF+M1XcfqsOlt+Su2C1fKCWHEKvp/UkjxrBuZZxkkSuQM
RQNK3iPEY/VStqQYdejOVSyxNKZjVF6zvvrJCGsi48iRGurzQkrlJhl+UV3WfAqG/k+N/UU8rl5q
DDwpy74WCPTsjTVMz6TW1pDRLxMOoqwcsxDXf3TW+Y1V3wNvKo943hMSSKiARtCB4eQapaw1V9ox
MWwnbb4Sy6ayREFg7dfdYoAZA1xiQv3S9GsBd+ZHIfzHRQ+feGFA7w6yLpaSsE8+NalSiXor/DfX
g5cDW2ol9Po4P20JXFG/Yb0ozVtroOaa/009RASJpEuL6SuW/pUcBRbtArrSsneYn3SwvVU5SjaE
/JGurE20u5H8rLrn67LIw/FpVuk57KLdoOPLiJsrhlxUUcbKl9/98FmhAhhKXEDI/mZVco3iZfmF
Zs1mhm4e5YGpyVB//TLxXjBWW2dwmG20mPzwN4j/NWZ3Vmiflctux46MnVF1tMJfJmSiqPTIx9NJ
lX4HU0JwrWNB3WHlgWAsD4VuL2LxEZgokhoFZCtB5TbFmP1JPetu4C/tKleD+d4qmMZbImfXRi7y
i9lK6RZUur9OvTlqjHlzU+wwdo/TIrIDdRkbWkqAQ1phmhhfBd2C07kzTGxnpcHYaXMZF6meoCgM
85OUTCVMLCbfkNi4fT721j0iF2tFVRXy7ttoo4+TEK+ruVPVfxqIk1WCmcXBeiadV5beTavHU4gj
GYsbInWrP80YhbTYJiqvdngTUgHza2wS6ZJ3lUOmcrA09cqpSM5Ri+s0Fe5k4nNHmNSGj059yva8
V83skdKjWyXJsqHRQ6DxVvSDjGG0AjTVhq+S7PgwfpbF5/SCyijLId3z5msfcl152sCG/XqasFoL
8jS6SXPq/gj/46rGuNfCDIlr+WV3BX4eDFDVsCabY5mPOmkRF0UrlviejpOWbSjUQGSQ3+m5Ro2W
o8ejOSVlx8Sqzh/53QSX0QodA7lV9cp7wIVYNuJgW8YHORHL2ZIdORReX3zPiEz71PfUVANVsxeS
ToIGBg+FqnU7OZqWtVLK/myXNhRitbbZ+6nCgCyia7j8YVcDpoUhg90CkI9yIl/s7F000TOnbTat
fTcOus2Iab2GNQCgWQ9jQLZ04VSVTT9qy+eYrjCyP2i2Xdvl6MiJ7dEgRQTIRELKR9VNXuxbq7HO
VyoNQwzg4JaUY2tQVdO0MIIO3TrbS3sVxqeJmlaNIMHgAfryFMJYiWIzpVez+RBq6rVFt0zk6q9I
rqOlIKdBRSo2usyxj3Zbr49Tim0ts3bapB5iEMiRKuUcTEVtMZs2aMkYe/Gt8JOCRwkTgQJ0aUl3
L1NA/Y/Qj2VZ4I8CUZHtctvW3PMjcQwjBbE8qnZNRooPV2J/CwH9bAx7S3pK2KzNXEfeh9UPdH48
SN3Nii+5wSGEXlM0pyg6NQmybJQCg/VbRwMC0nEzM2m2jbTOySkaqdwVZMPkKHeqiAXVlB+WpO9U
sNbSVxwF2cuQ1qu0Zl0keqQfwTbDeM+0T/gL6oL2ErwgsVZz+2ZaU9QE8lgt5AG0ShVkeLBVI9zX
4gbe/jvPgRxQBuilvpMkf9MOHwFYTtdEu1bxLCtxjPExZ8FaI8CqxBOtVr8SAm5imFbScG3H35Ax
ySz+FcTC6HqzzQhc8c3Pptb3GvQ6t6dqfKj53Q4hiDfqBCoClJfq6bUZ653SsDj5qSP1Ey+4T3II
kotXFhXe19Ys1zL/rrb+Iiu1q1GNi6ZVj2og7dS4R/uNZj38MhiWLUtfZzFkRdd5ZjFBkxSPEVUc
lXvLgDytzGq8Gcm/HZ/V7siiiXHaUaMhZ4+K18xmabbrJXxE/HNU2p/BV1aNkqCe0dwmb3iQlEUP
ajYjqEoKptQA9IkRE5n/J4EcN5+5iYSqvNK3I7SYjdFJUtSjHCGQ0uYvxa7PKIm3ivaTGccQms4n
esIw/FWelQdyztbRUIHOEo4QC9cHj2hle9Xybdj/0hBYtjy06m5GLAk9YxXrsiwfUEZ4r8f0WdTm
Rur0swq8FegKmj9/n9AtC9ltY0f3K7c2qgtF8I+mQZfBjpZR8pUmBJjb5XCPY7Gep+QgivStC6oP
I61uvQ7bwZqNIE8c4thGSFYaE9e4ViLTrgjE0jtHkFtmly9JPlnsXGnjDqnWdfDlVR7MH7HGLmop
vYsOG4WGySWX8XcqgvJdTcU/YUnfMscj81q4MRv1I/YhUxRj9DQj3pat+WVbzXtYBs9Wyi4aDAX5
ELxxxpIpPnyphxELaQxYwtY/CeFiDJbrSxTwBIlmV7XxR9pUZ7+MoiVRaMspGLyXctXsGGfGfKNE
OiarIqT3fFqxchUr04BBtevqjy2TgaWNI5wS0R82r3dIzFUph/oyKybPjMUlLwac8fFKYDavjfBX
laZdNPGlKelh9mWgXuneS8P71Ck4NylTiec5QTAYucFLMjkP9Aq08XdaT5swzSGOgWiSqv1qKRkn
PmXaGalEWpAQuDhC19ARLoDQHicRfVpW54pAX3Ep8u1MIuU9B5juq692bt8Vc3RHTT1ZRQmsTQsz
gQq6J2YeR1qV/1QBnSWaGbWsv5LlaSMNKKp9yXbakEAnP5NNdKUVcwhoX8QH4OPpazSTxz/mXAFR
G8hA6n0dFafJOkIo4GdaIGyjvpjwlOwysYoYcrlB5/9tjOUbkn06/MQ+UqVdym6M52gdhtn11RgX
VMgfusGdCgRGfXWQlZFDys9wBiLfrMdVVsfnzqx4JeBlUVtC3n4GAKv12CDUipBSvV6AlvQ3vbvZ
ac8AoL1rGU3bkXLlXuT50JYpvlE5CNZh0dwC2tBKhRlrSmJ6jaV1VIDdtfaT/LWthY54FMCQg9bh
V8FamRRvpZle7GTkdoE19VF5wm9qtrqemWmDcDxo0ehlwDW2bd/qEdY/tiCZE39JVs0tHpqKl4gZ
LTDiZJkCuhIDgzcwRGApbXD034u8x5aDe9c3HfJzP1sZx4BhVFzW89YCbBat/hZl08GMKHBL5+/a
jA4lyoop757TnG0y0e1xQu0rhTAuFmTID+O9Rq4fdLRzTlJzzZTqkYT5ezbUuzAjrmjGPBSA0oV6
r/B/mv8lVov5fTIeUjF9GInkqthTch1l9VhtMileFWp8ngnzoTTxjfKES9WqJ0mdeb3jeWsY5i7p
Uw7n7h+l4k4F7WdQbVEkhmfE1sqWzykpbFaubqoicnUSeYir+4vDaa8m0k+hzidVpMfKDnYzc0MK
SzhHwPvg6JaoN7I0ez1d12qZOlMgbfKy/8mT8oyJYlP4hH2oyEvN/FCNzCYdg6IR4HNuvBc+HPpM
FIK4AQpdy6ucNQ85kr0gUbeK0R/scN4mg/JsRHqXGmo+RpNp3K8asgiklL1XgyPsslUVRVzL9mcm
qZcK2b48GcSTDI9klt1QkXj2G6+WMDT3CR3g06FSpneFNJCX05LAycpwilq50TRB+BkhG0GEdk59
CYQGxoOkRz8EjN0G+THITfb8LlxgR6H/W4zhGpH/qVNYwhUtdoksKBZ9FZx0o/uuNMzjlnUlh6PG
bT4fk459IsiaZymppE9mW70L0XaXAHwF7H6Y7G2l+ke+n4XAVng2n4SPICVPxOU/0s5rN3okW7Ov
ctD3xARN0AzOmQulUcqkRNmUdEPI0nvPp5/Fmov+lcpRoqqBaqCrG8gQyTA79v6+tVvkh8ogVioi
upOqx/3Y1P5TDbmRQnIO6sHCIBBL46rr7I0mp5XXUVtWWphhZa0gvjQvaGTw0rfZE5cwvBTeWVSM
54SlgBidHq8xrJkUMXA6bmpkx23A2sWwKCokveUsCPJHHMMRHezBdER9vrNTT1m2iHAyxHd2Wj1M
DWnEGKGU73soDKI3uLyLCSP0iIU0BZ7XVYR9XuFd+dWcIpha4o3hHNoMrqgAU0aWwuTzWjopkf8D
FCgBz8izaLKQLVvlusO6b7fiQh1QS4DLRmzZrsOQixxGH73nJ3vZPhoAYomnLbAOrX1qOMN50gMQ
FDbPO10RbPl4MOptZUC2JHVA+sBZs1GhJaUcVU5U1hvjurKQ3jsRHqrQdkM/uGHJ3jtZQ9thbXzU
reqq94cXXJtoQRUdbQnRLqc+X1dHkp/4MYc8G7uccHzOAUGp+VchjAvEBMw/5UxY6Q3tMJ5GUxNo
3+FN5f6DoWFjolxppCnRRFbsSKIQkpbWhvbWOP20+DU1EYkE9qndGRdeCpRu8vQFPE1gNNgHU3HR
9OXNbMQ1fQLnvC0XdaCfBlEyyzUeIy57q6kGrIUL5KousLvQcBKnAprfulegf5SvRo34Pi+oeUfV
8FVaBcvcAxpUTd6zmAk1I9w40VbXBTCl0DY+PU95GA160uf9pur7typrdkEUPtCqGeiBYW6pb1Lu
RiutynDn9ea97yB6n5qc5LnvttlI5mYu1pMSL0R7Z7RYyOoYYdsARSGa7tMJJFIU38RNuvIz55ze
ajdmbKzNkoxfmb0N6iznVOSnh2kHQCImGyHQBUQt/hH7yqkre2mO/XnnZEvc6AgC+isSk6clpBYv
r6/8QDnNcwskhHVS2O1WL+RjZEQ7r/R284tYo2dsTsgaD8s+9V856a7xBkQnmq7gZbLgaVlpuMSP
5opK+7RDoDZFF2O94i5u8QVEGd2kTn8TJdV6zrUMGR1PBiSDeOqjajX6zspWorMRKyZyqOteksab
dGSvHavLv9DNfqNx4lI9OZUtsYSBy0vNvR0tXbE5Po242WkFocBswxJkTgR39n08XXn4k+J3z4NW
RbYOpYvjJKuEa79AXeutbXnr6696hIwTmbq21SpAY5MHrlPDInNWmCTMUGdTwBLpbhJviY5wIxyu
07A7t4zmptL9Jdac2ybxSMNZBnKifgPg+ozEaYXxaFyqXvE+WhOnE5YQz9nmfrzKZ3pX1RfPZpO/
FN14VtEhYNmmzT2J7Ze6RY8dp83SD+JVkvX3fukjR4LNK+M3O1I2YZGuaJL1Wk/OTT6KS6dA6+JP
0DN79aXLnGtoTewgRvQS1/AX9BDfJulkDTqZmaKcGFTtyidDHVcQ6nqt3SYKFz4zJ8VQG4+5TeVL
jFTcIm9Zh0jlI0vcJGp2pZRUx31wmDRluGz5SKLT7pS821g0s8+d7lOv8EAmlv0KqvG0a5pnVSdS
brh4QiEhMtFfo5CrF27Mr6BP76JMfY6kf1FM9m1vVtzxB/K0jj9zB+R0ruM5zHxIgXDeFmHlP/ax
7Ja0moOOYm5LuBJky0yEwc9CZQVhw5RVLh/qATRAVgQgVpr4zg5neV+HmK+I1oiVyEFKHCTizrZn
lQDaT5ECaEa8YCbmTUd1ffTGx0bNXxtb2ZbcXScn4t4a3fh2vy0kdoIor7ZRQBIluAvBlDSQQmzS
LgO5P9OvVoqnrUoq8f6lLt97c6tSQqDavtDGnPsdoAXWJlKGC8n1z3xSswfKTjgDbqZI5frpnWjQ
87QIxQ46acfZ2Zisq1pbDDEyr34Xo50d/tJhky5BI9JRfCx62By6xT33KUT9nRWUdXG7YRcK0K+n
w1NM3Q3bN2U+dSE9UrJ0eFaacEH3kQu9snH2PmnBTdi82mBk8iY8zdPijH41ZE1OShxTEupbnWuL
rHlq8ld23hMSWJHFEodqC/zjBNvJIhOXcSRXgcxwQ+rrFufMRKVTTPNujBOAI9+8NzK39J7r6DxK
yDXyNxthd+rIS5x7LxN3TT956xQ0KK3rpXcJx7vqc5vlRjYoa7/alPybVq7VKFnUoJLgGhOpEiqe
jNNEti0995qL2FkBn1xY+Ro3IAifRebouLlBRhDTdcAKk1lJmpMDStR1jYF3HN/s6U4hk2C0XNZJ
w763/Y5s/kmnndN/e1Eq9z2F4Rj7dB/4MxKEPPNEDahbtJF1EnvBmdalm9p38PHnc/zHpYz0lLMO
uYlp0PpA2yDiivmeszwgRIxbL/IJAUsLfOyyViH4PPsEwMFbBBUhJskwOJ8TXb08/JptUS6C4k1D
kJk3EGkoN+S8I7N7HNNPjcJ091oNTyZFvB4qnaiQLfYrQ30ofThpeOJTuztvzGUhP2IwsdOwaalO
9DCpEuejLUFvEEewOhZG85rlt5b/aPukye1L3wivO/YMPX8R/VcXKLu6nx+jwVN6DZQ3adLZEwkh
9EUFeuhp2qNn+6ei++TaAfWna8p1m9VPfpqAXTXxOtbubK+Bb3Oi8t97oT9B3lnnLSiph3Qoz1V5
nYWvMTkUJ3bTsd9aDtQtuGetfFKm+N7XPxxO+tGYqwgkmXZd/aRQ2ZJ48XO50VuBzxaSEcWqnKjW
wQ5Xg77LnG3knPsKDjXrKsJ1FJIwk2KbBehGZotlnZFAY4mRenN8To1bA0n3OIfY2u1ISCMGSIaQ
WkjH5fmug/8zyGIZwKZtwXn3LYAIFpyPzZdL4apVb4rhIzVYc6Qf2vY5TXZJgky0uteibOFJeZIx
Fyi9LMNgxsdk64qYXgXGKRuK6LmPG+nOxupViPSpY0UnmH8yuRuHC0rzsGJ9xF59eoOAcxHXz1mW
LQsI5WWoLlrKQ1ZcbHTqOgBusylYxkN+WhoUAjGQWUI/iwe0C2awM2Ah9Z8q/Xdp2Kk4d7lxRQGZ
7QfKgL4NehVF6ees6hqRVWkTuRMCVD1BMagSsH0Y7W1WvozE0xLmaITmHEUwqAwWcwpDw4Yx0Dn0
xg3Zmi4Dj0gRn6YGrcHCMIQoQNV20ji37CvA9w7i8Gp8aynY5N2Xbj2Z5Al9ss2y8ZiWEYAcom8b
SGK0K3D2RRFK7HRd5N56tCEeqw+ivsjaiMjXXLQw8it1i7tjaUMUR/Cm5Esf3+DEd2qSu6BCl0ii
gxpQI85kRk5HVz8rOrBCHY9U4yKn2lJV1sonPhMAfTOUOlmxCQgGcwI+JHJDcFZrXyGVGNOUs4Wf
+dyzyZMUtrn8+ho+hueCSFzLuA5iqIJM5BEbYPsbzfBJ5/Bw+oj3ex502yZ+6tjFVK3GT3xaej16
g3g94edKtPRWx94e+haU1fomQKnhAV4baURhKthh1Ph6qj6r+tab7lRF2zYUI/Jzq2ABbjFHA51a
KsjAE+6/UWJDD71R8YVrI5ouWH85vY6mqV7FRn+R8B+jqKnM4dVGPYGmAXR8uRp0bRm3FcXqXRK5
nrJt8iuoJB7ubMEN2tDONHLRvkYvIPiMarLLgq9KXCMNDNOepi0S9fmn6YAXA6Z0GrNbZv69sF81
/awxDcR//ZkWchmYsjPLYGsIrqpOrsIRuvilZX/VFeXhhuz8uwboA0fHiQKAh2znCRQVrDQZNjoB
1TegFgHDHAkagiSTqNmh5FRCFhdGdTIF74a9qvJ7BR+WiV0uSB9tAvp+ilYyWzbRR4oMpHseUDtN
1bgMqV+0cbPKi43RnE7oTqBAoHn0xTs15Yk6HWaJCukIZp1SNciRhQvkuxoyImGyD6oCDTdAn3wn
sOg0+c6aurPKx7T+XJb4Z7KcJBWgNng+kXZXVJfYqJDzUZy57OKznk4ISXupNBD+T7MSISZ5MPz9
iMsU9DATkZ2FUk5pL2s9R2QbLPIxXhjKvaEjq1rFuBWpii0HxOoIjRBgPE72jvvxEkhzRhrA/Jgk
vV9C4gt+mGyeFl45HupOZu/QXUOghLeYMrdma3hxUlFmdhTcJnWBXBr4ESVILo6neKm5caAJoCQE
atMMTsmaKO1z5qur2HrzjGsVyGHSyYUOxksrnsaqP8vVfD3AN0zw5U12+RCh9gD8ayLvc9SNyhYc
N+cGWOwRyb/Y9pRfO+5aJge8SqOI0L7usLWhVwDavhRZjJaPVGBRnM7y9aYOtyJI6T/MpQYajUzf
+3ZOBSq3lZdsqwmP6uSf9sGLYb0JG9Yo6t4J/VMl3QItYVogZOm/ovLLb5J1A3TPh9le1wECKJJ0
IE4caP8N0A0veoGqQmm+xc99n7aUm/37xInODEJii2iQizY1NxJ0OiFCh3hTY2qpvG/MfOjNM1oK
GFuFe0qZcrPtKMIlzkqf4iu1v/WiyykDhJwNm7jGGdc/KJYDcyBalfG4RhK16NoLL9g1c3fZhmiA
rEF8FWLTBB7NvKcOVHV00cjIeGQXVZO+dOl7G+EUVretnV9YtvWW949hBmkBaDFUq/yz4gxFZL8Q
8FbjfGXHX3a3betbtbxWOH4s7xnAbp1gwnwsnPAk0u8G7bNp7uDak+Hv8LVjJrepOxSNWKTJWePd
6vVp2wNTq988AqkYJX9ASdDKb2bcTRVsioSSpYrR1b+rEYlr3XOfnkHzU0A3WF5xpoMm4AaxSoVz
03U0qRiVlQf8JYQzpuAcOEfvswRndNL5ysonps3Gr0x9DDk4JOVJn4qkrNf2X+WYS6XHUW88JOz6
vo4pwM431tita3Gb6oQSqCfM7LGM7wP9qywuG+exFU/dCJJE8LdwhOOvs0V02uNX52Bd+3581qB/
KapHJXn1h51ukicYt4H6KARxy3VXEEXbzGRqjYY7w3kQiYrgNClMbGToXBxg9CgLGXnlFY+lgPFL
AXIyXkgbXFTgg4Bzkp1YKbELJdKjcDV+mNkXhwdVuvuC2CYu7sacXWG2/YqXzBiWLZYSkeG4uLfk
tWpzKJt3JhGC2VBnpUbnZXxgXJ4m+XGlOS/lxpPk0s4bsauy27L+GMXtmM5GSbcpqbRHiMP5Bhk4
Gyjoue6mpIkyvpWj9jgx2YaGDXN7hTorJRouJ1DWyPtoZmlH95b6iENQy957emUkw3aYtlaFN+Wx
DM8y3yRX6p10wYNhACxgJwcbviTMQM+TXeAqXtk0nvAQGxhcWpgAZJ2gWccZ28CIL21uEbLsM6wK
6EEskFZ1cdXkFJHsSwAiomTGo+hNqVQ+hiXJCUrwnhxWPcJHAagrjx9kcR/4fH8IK1xc0Cwpb9l0
JcrLpsAQ0orTNsmwdpUfRXFRoDyS/UYh+ettWukRBl6Sdxm0c9O+aoj31QmEgA4qLtmUwztZEDJ4
CmV5t50kVIe7dHicfe4eiSBtgqFhC/aEiybnUBZv0njUVBqb3nslxvz6gtvrWUk1LQidM18Z3FnQ
0JZvVP5GrJKj9lASreeBq8vXgiOxTV6nAROI9tBlXx1ovjkG1mu+Q0hnDnJvFuyxAuiSgXBqsq21
yFcDQAZ1p4Z3AQVd/TJKNN4El538jSmyJPCviw+7Og246o62vkJKG4LVa82bMQAdvWuRUgsa50UX
Hfc6iwU3tE8RSSD8/J4nEGSayzI674ozhU2WTlonMTYC3VzP3LqQ1DkXcD/e+uxi6R1KfowHOCzU
G4/ElGM91BH+5YGWBm14WY6vurp1BpwnzoaAcQhwxMdkFx3jVFJ5TYuKqHRTi03soQsR6tvc+EOp
zUVP2kKh08GAY6R6GtLHSH5IGAkNNfIAEmljQ8fGL9iY5brEgVNDa4MRoA6nxsAxZsC9IwOta+c+
KaoCgsa0y+se4OWFobhoQ9L63stAURTFekx3TnjZeViImHzmQFFkHZpnebANg7emyFzQQU3H9tyR
eFe4tVtgwID8kH8GwYqwiuk5Ji8CBnNvrHPyzE5JJuUpzKkg4K9mG6iMV5phLmuuBIjSYWRsmnoj
jGuZFhctbQwifT1k1yFGeq17zZPnGhtmlT3Uyjvqcd7dud3c9Gg16ayTYh+v6VzlVT1QE8j/Z7Mu
zCN2gg5NgyeiS/UtpBmtiUI5z84S/abNLjo4TM3sh6iLa1Gch/LdwlMxXbfw0Ei/dsnOtB7LwFuU
lF8KN/efO4ISSTMa9HDi0mQi5IiSuuRZYpuQ+FXWvnOjFndhdQMxznDeG+Wyc4qTPv302/PO2nC/
bKkmp/5V4LyN3gW6Eq1/sas7toqTbrpS0TqCWZqb9qTAgS4if6fXl11y4cE9D/svJ8RbD19AuBG1
gSB4mzrIMSe9QsL0fSrxXM06A++M7AccD2rSiLe2YxycGPFlZL2l3qmW0bCG2jifrKzf6XjDH/Cc
BxCKynOIIYpBRXnJZsWkpV9EQesCH036Z0DRjoJRmp8G2nke3NcN15YEON2WwEeL8Z6VIA2iC095
T/yJ8JBvkoplmgEPra+C+rWpjJM0PKewFRZAaVjSbL9TexGBjREJ/b9QulAnas2JdiMCxUlw2cGr
a/KzkuC3MK/g/43D1RStFeNNq3cJDsUQo8zUPiEtPpHVaUEOrrW5HhEf5tDM5kMEQbfAjj7Bu+wE
pbcGCftNJ90+3ZX1l5peBTCJBkBfdv3a+p89t6cS/ErWtiuDcoY1K7ma27p8L5P4DPXwpovvSgsv
PCkq2KE25HSqi30007hv0tyAH7UybbdE0Z/elADmME5kagV5+N6AS60+YtNLScgLc+51h/Lv3SP3
Y9CcK3B947TRnkRx02kfjqM8awAwVXgyajVtFO814xabG9u2epDyQ5PnFfzchrlZ2xgPsNTYmMaa
8IYeV9d+D0aQSpKmgsgg8d2wW/kajRm8NyHPNeJt2TwLseu7t66+pg06XkZ9mTVneegW6Xkxy9Dp
XlVgmEZlS4VgM5OZff+9oJ2PnzxEDcphFTrdbU3vqxDNcTorA5lSoj7r8utce+s8tIabOnpuWbSD
8mFa9AwiSavEO45yR3vup8+6f7CdU4OPbbHboqmM5U2raQ+2oN7nvejyaiB3FlAgosA7pQgwdFBO
RIMiwnO0NfprrTiNO9LZzG/jKcDXw5FAsWoB6gxLU0gk9+LUrtGsDSshKCANMO7q6KYcthpdHEqS
GOHYXVT2dSQiABHT+dyTLVI+eGRqsA/U0GPvI1ce6t5E0CbOuOriLdCwPiH/b/xFWWDk5nN23hV8
kJOkuaqyd4M2GWlEBd3ejMF1J/jnoao+qU/xdgg/J3GNdKxlq7bNl6G9z7loIxGJ/Seb+ezH/lrn
FtwgbxUlvo1inRYwGU1XxBetv6XEiq/7NbHfsAQI+SAbyhPtNsQyq/WfZG2vgoTt7dYq33NVP9U4
IK3suS9f7YLqyzMCaFNkEK/Og+SyQmhrJB2XFl5X2p/UHd0S4Cs1CM2rfE5CrHv7zsuUjeFTcpmf
FZn9TW2qy1I8IFE/GfGtTzceN6tE2wn9QyExTlkmKG6n6KErvoTG7ahchDAP6vG1Mu8i5yGeLobw
VhnO2vE2JfESUcpscQkOg72wnXxhV7cZLQti2mW8C25yIe8GVGJmWlSBxSrAMSPJ3xnNXRU/xMmD
We5iA1iYQivx4T02IH6ga0ign+IcDu+M5haDZ9x9eMPSIYrRq+uovTCrnYrVWud+bGO64Qu1X0V+
oWRb8BVwjV8SdamLnTr4bEerpN4ULThKZPLMSAPzm+WQ1ZWfCoxebGBtS/l+q3C5zLoLanqo6q5K
89ZIP1VormFuLhQyp9wmIvmc0s/Am64qSc6HzCtxD36Nk151A+er4UKhje9ibq7FDShNwUeC3FA3
mfbVETtHOMIbuKYjxpF//df/+j///T78b/8z5ywe/Tz7r6xN3TxEkPE///rZPNixLLhd0oGP7djW
XhfkauhNOTn25CKYMbXLKT/SPPjQ79sWCkeyTkLT/2o/+UdTX/o11KaTDZPbtFdDdBZof7v5MS0y
//37xl5H+t6zFFsN+X2HpjukPI90T/3ZP5T+mKqmGfB8bFP81e73jz9/sOxC6oM3uQT+iH5hpaxH
WF5//xv8Ochek9Ka9ElPH87JjQM4oSfRf/jzex1znSk066Hh5y0oOPlN6T//gz9f12xTsx3V1Pb7
No9WOZpxoUxuWr+4tf76+6+rc6fi/zdvzz7+519z/2K6TzvCUS3TtlVVzjPsj09gqx54x9YU7vgo
7P5xstbpLDNbAA1HFljEy7AGm9Nf/z7sgQ/vCE0TZDyZYAz8fVRfMUXbd4WEdlxeSjnn0KLuYc5s
/pNxpBSatPAeGXsfx7IRNYVZK13VuVZrF3rCGN7/gyF0TbcMqTowbubWzX+8wNbAB2LS7cRtDRt+
hOkmTvJiZeySv48zT9O9D0VXX81xhG5qBkN9HyfyJQimjv5oNo5lHc2qXbEpOuo9TdmeKzjMQZ8f
ebT52/8c0jQ0U2dMae4NCbNlsCMDpEjuRyfJeeB//P5IB5rjYj7SWPeWyVQw92ZBosWT9DLPcrXs
owfBR0tHom8S2xRR4BClwZFXqB56IE01DCa6rlm8nO/vUBbU87NAzLhsOCED0W1l3ToCpnmhPzdm
dS4987TPg1VFT1XHD7djdj/oCgbOwjuy9R38U9j4bD6qodGX/fufMnpNo0DpM+kTIRYoLSJUKr+/
3WMj7PVO7qokDvpIM10fYj7qQfo2/T7AflNytg4adrODWGxOumHvLa7cdjK7oELu5qAcTGfdc8Tj
wKftiPJ3XxZ8CqFzTmi8LUdYe2tsVJHz9Varu3WGOQIJG3ek359F+7EPzkPYFgEqTn/N2Z+LcZuU
gPhpxpkUcJ8Xqlh37alVnNvtQz9V3E7rndKkeHL8RUgB0eLCmnMt78+CNiFA+jTLBmfLwm9PB/Xu
97/tx2Y5/2mOMKVhmPPE3XvPg1Rs0BOl5rb5hfGp9Re0vvt9hB9ThRFU0zFt9FOObu1PxroouiqY
asONcT4YNWW08siGf2gEHJf8Y5imQ4vy79NdMWfbJvUyFwR1h7zTPhII/fUD3/YqW2gmIZBUdV3a
uj73R/9jG5ad39WZV0xukMydM59bkp/lne1s5/4bsX0Vjne9eEZgXGFmKo/0Ef95is6jaw7HqaqZ
sP32NhYKuY3dUil26/aVy7yByDrwwO8NFxM1c+fUuTYfqK/97a+msxakKi1N6upfU/qPR+4BZ1ua
pw2uCQhCgQz59+cdv2oLKfU5/jC076+0TSLEqG0xuiJZenOP1HMlcP/+I6hSU4WlGg6Lb/+rRV5V
grfiETy0pSF52vLIwj40MXRVSgnUn9kh7b1tUIPxPfhlP7gF9+QSwyRNo0ldkPFuromq9HfzWUbA
gWn4NtL+7PfnO7B0dSIrVdoOoY61f2ibBZQPPSkGV+39u24wLqXt33t2cmSYA6tL16RUbVM3DZtY
5/uXSvHXxVK1Rrex6ZAwaBVgxTiJj6yx+Vf2lpjO7DbQSjGQbu69ydBBldZFygggPwd+NpzZcPjE
zNCiiw7dXH9/dQef6Y/R9vZ8088TgwLW5Np+vtECOt6JI8/zI/ywOVMsydLVsL8Z+8+jVhxrjiKZ
386djYltas0zqa8LFZUKzTrAIU/a7veHOvgKbc20jHlKEvl8/1BdX/SxhkEBXyUX0awOdr1ubGMw
AaPZzR6Zm9/H+xE0zo9oc2oIVXN0uX//xEcm+wK4nmvB7O5luhZRzEUL9YpYGRUyWis9EmMd/GwO
WyHv1BK62PtssZ9mepzro4vPlHv72J3nqnFkuh9aVdofY+xN96kTjtVWGmOkzypU0RTwHems31/d
sQeZX+0fu6sIY0R/HoNkKc24C+w2xpERDj2G7nBusHnbGmHU9xEoaGrREISM0OigeyJaho+XA092
ZBx1vqXvLVzKIkRqlGRVrnp7h68YS6MsU613q9rywSpHvblmS4RYYEc10DvFBG6TahpNx4LuQcuM
GIYJX+9vv1CU/BaLzWEi2vvhYusU0k5b5r5GEg/tyPN/9PPOXqpCl61Xh/PSqijx1fmJVmtHHuDA
4jV09nLTcQzBxrH3GtOefgg9dmG3QQ9vgRsipwUf5VJXcd6zafz+PPNC+fHRGETVbV3+vPfTyE0D
l6BDVAByqOdPA4KkBA5AMNpHRjqwDxq6TeQr8Xj/DH2tCresCqrUHQbxqEl/XZkms4LWRSdxbuG3
8ocbmQ4nKoqi35/x8Mx0uJfrcwaIEPf7EgDx5eRKp/au0921qA/7luq+oi5KCbVho3Yg9lCoUBD6
fdwDK4/loM9hkyMI+Pe24aCTpuhUu3dpPTst8zQL8V7Y/arRqJH8PtShlystw+T+QrNW5s73J8SU
iuqvcgZXcjtKzVNfuXRQgndfJVX2uHmqECz+PuKBjYt7AjEwBwl5gv2EROIMOXwXfXB1qgcpZfBj
t4VDb4/qBacYuRuh768DnUY/WdvRiTwbSaQ7aIihxtLz9R98JNMxuJGw2gw8WN/fnE9mxQJqMbjl
lNFhw8Kvi96aHuL/4HVxXDlSt8ix7YegwagUVlx1hKA5Qge/hcITxkH68Psoh1azRXbNkhgTCTX2
9vrU8SoplZwOUjZd0IwNtZm1qux89I2/D3Rok/pzoL1jS9da2ZZeySblvTr5gzp82tr9CPuVm9M/
GUrj5m+RjVL1/eC2FXQh8mU2uF5f3IZ1egcSAfPP+O50dLb1O//IhDi0lFhJOikwgfFwfynlSZck
gR2NLvAfJF5k9+tyJWW9EiYWvq+8o2KPvff393losluWRfLBIsP342YX+eANTI8bSlvjViOrJ6uv
aLj/fZBD90cpLH6dyyMzff+Kb4pQqYsearovriUeBOgECyW5brEFh9DLfFSzutgG2leOguL3sQ9s
F0gq580X3y0POP//f8Q5Rg8wRg+F5pbZiLMa3x8Akv9siPkd/zGE3ZSq08hJc+0U2Wp6qhwLcw9M
+m/PsBd09s1otHrAMwhpw7NfB+1Zj/YtiggP3/7Bs+gq/aw4sgjg93YlMRmaHiWZjq7jna43x+5Y
B7/Gv39e24tihtiZ7DFL+HlYJ1Azk2PligPzmQ5IpNLm7Y680t7RRzPJIldCdXLVto8utXTESjZ2
NP1SZHb5t1+VJez5+qGpZPv/Ovz/+OxVnKKDzHuGUr8a/NU0Vfl9gEPhw7cR9h4GTVs2qbmY3JB+
j550YXJNSogn+tEIPuyJCmlSbiKcaL+Pe2C6fRtW+z6fIxnrtN1oJ7eK/DuSMDQnxqTnNvSwH41j
ef//z0M6ls60IHdm7K0ejwaB6OvqyR3nNpu21t8VWrHKHOB28ErDKKOvvPVe1cPVGDjjke3v585E
Dlr8lVQzLPal/bxo5elVlwV+6Aq6ZrY7R6GlCKgUaGyJUSwjOSFQQEwR32m9d+Q1/zgz94bee81N
pEjhc0Fya9QJwaABS3JDxAopLpvfP+iPk4WR5siXOJQ1Ye2fLGM3oJTueuXa0J9qit5JpWxEfiuL
u0TB0tKk0EOOpAwPPZyu68ImuUbWcD9f2TZmr8HeUa4L3VgF04eA4jWGC1Q5q9+f7cBAYGJJinJG
mzpH2ffJCg2mMUSIa3QCTB3aFzOMBJzPBiH48veRfmwtFBFJ8TJFSUPhBN8bCZly3bdYaRC14hOY
VKxD+rlTyiMPdGhKfhtnL8TBfTTq0tMCN4HNCIFwa7b15SBojVHeKqF2Xaj2OhTAF0DBQaA4/f0p
D8yVb6PvHQBNVHromHSERY0OUxedATowSJTxtHM8bkxCPamn29/HnJ/o213w+5uVe6cCd8F0UiMZ
cOjUJ2F75QN0Hwv5YoFIntL8yjyW+v1xDM0Darqgbgq86kfs3WdR2dB9NHCZWXT/5UY9PP7+SAcn
y79H2H8kz4BXEWbOrM966kPaAGwT8fL7EAffGrc7SWHHtMR+8muMdZT6Nm5PNbtOyuUITVBdOvE9
iNZeHlnOBx/nj7H2oqiiRz0V6cJ34R3DSBJXxnDkNP1x6MyfxJ6PU8GGbBh7Z92gKUEcOJJ1TAGI
bqvxVmA5ucZF/PtbO7y8/hhob9vtjIpu8rbhu1mEJgpJ6Igs0rkJk0tMwhg4wxUwh4UtAel4RybF
wWn3x9D6970K8oJvePB1XB3mIe1n07ffn+3YO9z7SkmoA6mT/H6FuE/bVOYCMx8OROXs93EOPsdf
S0jopFb+esV/RD6lUilt7qfMBg8H9gCGZZMKIE+/j3JofutMBTQUZA9/XE16WPCFNXS+qzm4QnQd
JjqavebUNmkMothxgtxzctZOH+dfv498aLZzdDmEv9z/OTa/f6eqNrS6DEBBO8o1AIEZmv7m+Vf/
YBBqW+QKJdvMfuGmVuu8MYbRd0X91jgId4aHmXz1+yCHvhSlDJ36DGUNzsjvT8LttTFrWhC5AA5n
n+aJODLAoSnHAU9RxjQR2uzHT5lt1UpXJ4FL+93hInTQsaEl353/g8cwqM6o5iwN2b8/tmGZl9hF
A1dqj1F17gXtkcc4ONf+PYC+dwKxvxn9BAHY7cyPELcj3pZ4CT4LvC7ov3/wMOzXFJp4InQa379J
CwDUAVIeuJVyrqxs+8jiPDR5qaTTMJWEJ2KavcmLDFpkWWsr1yX3khHHF7040/M01Y/liw9FXn8M
ZO29s3wK9MbPPeW65jY/IZBOMUIo9O+W7t9/YXPiwHE0tAs/TutmFJ7ZjRw+lMpgLiijfRFManbz
+yiHpsAfo+yf2CmNItp05r9bdgKpsLui1QsQvu46S9JTSQNv3ZFHYq1Dn8okKUdqBG0GdejvM6HU
aMQ7mhxFFq2vELYDaNGNIy/v0FdCo2nqJGgdFGnz3/DHXk2vzVD6ZuC7eIROVHGVksmPybmYxhEJ
xKGB0FloJGe5f2v74YhpZ7ZBtyEeRi3Pytn0MY5g2MwVDVD+dvHKoaJkU7yfJwWCjr2H8h2z8xOA
pW6uaguf51GP3JgO7JvfBpgf9o+35oQYczphh24vAacPS1qk//1dgBFImZP6tYTc33GmwvfoAW2E
XLLxiuMm+/h9Oh/4HDYbP0k9G/GBqe09gS+nhmp5F7oKYASuTQtSjwsBP5T//cjK+XmF53PM0hBO
GlP7WQRIQfGQyqtD1+s8dHv5pwTKEUhjNdCwo4xaKE8RBhFjRQeeY1naY4Pvb0N2FnR56lWhayJ6
1vsbadAxJnu1FOjD4qKhT0cmn4P/S9p57catNO36iggwh9OJSpao4HhCOC3mnHn1+6EXPq9RD/cQ
0g8DPhEwxe6urqqu8L7+2z0SS4Zsg1IKfTGyoIGJKeuOn2ShW4b+Jh+PA6MAlw9wwTjYuox+zLUO
0NgE4wBHrzOQVg/dGRm7qm+tyTskTvweKVRibXL3xDti9oUE2hDK8cQEh6E9jLV+o5TKcUjkFae0
dJ9IycnEiuiJIl5YvBTlB8A+XM0CGmSXr/nvhTAEb6fh9ChckmoWNistu6JGMWOyAOnWKI8MnzCf
KsH/kRrWypYtyqKrgm4vdS56CX5PS8tarukC4IUMDCYNBxHzzwa4NQ4zJEAlXFaDRf0md01jIMUV
WCuEpeUNPUSRU8ZkqBjAKgoQnOF86BTMUs+8OlTb7UPj/E6NtReZqmLkhGc5bVH2nFihHsF/r41g
OFhWUKtZ7DqlY92SXocTpDYa5kdIPg9eRWTRVUxUFuDSVXJDilIHPrsbJVAWirS6ss3U3hntqB7H
ybQ+NgxRPmkBMHfVkDFpmNu/y8mLbiwV0oCCGHblii5dIHOu+Cpz+ZdW6Nef73dgr3l5EbtxHB5A
e/mRKu0hBotl5YDmAzjbpv/kiIHDGLVV20YckK0BfN3Hym1dhncWD9j8AdivK0Uv7qo+Ax+YWdDR
A2YHCAmjOFz+jKUbZpEMmMNKhS5P4f1sApzWFZKRumPfMNcvXQXRiiauSZjV5cQnWkMBiYqFBKbV
a/kWhN3LK1g6Ly4vISUd8yxkvncnv69VpZZw51K3TaebKnmxg+7oqz8vC1lcBC8Imr5lhULB/BEn
QoCGiVPN9lLX6CDolXZJ+OuygIUw0qYR7q8Awe+GADwGRYyAagDxJwEteuz7LYgczsYYpN+mHtxk
jjms2KTzNkBcMNEQKXQa1+aS8ut1DfRXlXbkJK5X5bhewHiinx6UsmH82wizTVIfE+PW6R5MMzlY
5a9waN5x204/QNC/NqF33wAumAn/O69y9qnmH+z69vLmKks6YqtUduZhIP3M7cJFYStJ5DOwpMMG
E9DC7BfXdDLdWM7PtJOOXqICUwqfjAdwj27fQHf/uZ+RI+Lma86o5uXPWYqxaPThRWKb86iFsOZG
k4I2jbPUtVrg4dQkAsCoAYE6NBn+D3xtbRxqYfX0czAMZVLNxtMJrkDKUq2pnTxzG9rdDJA0Q+tJ
6V7evKi5MME0jk3TNAH9a02So86vlB5XmgTFth2AC06DnHlRIJy07PmyrIXb+EqWsKApHozU8+zY
VdID9AqxunItFg6IZSgEBCR5TTqzXq+Ffq3SdPogcePWPGrtc5P8M4OLwVF7eR3nkxcOcc1/gsSY
wGurirQigmz1UaFXGSA68GU3QfLBAHdAD7TrcXxu/KfKglil+jb033V5WvmIxc08+QZBG7VWmzq7
SRJ3gGrwkfn0y2tcMGyvlijoha7BmFZJceI6srR1psfGfpJLaAlhg/20mttWFmKPV9IEzbAype5M
J0Qas+vjRB/RbTF+k6XfhQ3ZWLORvNsEyI+wj27M+OnySpeu2elhzht94iNKhUgll5Et1c9tsWGU
fXI+vUfEnAEy8dU0pr0W0ZtmAdoUZ6UQJFRJ6caO+kAW7+r/JkbQ/2DIayMMEQPNgJzcZh6AOWW2
uSxkIR4msUC/L4UxhYmfeTtPtovG9CLMDGxyYacghd+GcEWMdyBT+V8vC1pScKJuflCny5O2+teC
Yhi0h8bGxyXRAZiUtb6vJWNx+vOCggd601QqTWVuGV3N9A3QbOvbZnh7lOPQl4efpk+UXKYQ5aAR
TqM1auwWwU5OrntwHNsVL7mkv6ciBOVy9LErrRgRuXeXQ+Sd+B/GqnuHtWFwzqHjlm4RWZyekEtz
1HvF4nGwCa07P1kpOC2eNTcDx8rD52yyUbKjNgrjMXbLApSo+9hYa+Re3CSeBoZN+o2XvKi1NKgb
pdzHrgo2fOzD7w09ufl4WWP/RADC24BY0JgHj7jlzEi8VtnaU83Mj9mlPLzWi3+gwvQA1XXKz5EO
Y3fxVA2fIdQwlAezPQzt5zBqdrYBflAE5xbgbGopHa0huBnS/DljIh1I+wa+wMqETmd6yoNvTfPQ
gE7rZTfFjCYButjlBSzdCY3wZk4kk6vWBTNc0j5V9D04xkHWyodhRgqThlx5sKZyODRmtxYQLMqb
J6XnBxs1dmG/Ot2BHKJIUjfkNEYyN8cu+EId6/Kq/nQxnR3LiZj5M05M1jzRrjlDmrKs+CaFTcT2
0/tcoqEGSo8cUMWAYVcZlveMFFJgAb9bqNeACe9tJXrMo4hOPLDv27DYFxpo1qX9cvkDl3ythl7y
lFPpdhQTw3M6TZVHDw+kwlnm9NqnLBvVmzFO9Xt/LF0VgsLCH7sVdV3c/ROxguNTZG9SiwixAANs
rE8TjOQTMzC1/vHy8pZqsI4GWK9pUgbhqEW/hAcvtNJIXG2MPkgSLT6JAnEDSEeQD5JaiEnm6QRL
44Pe1i9gNK5YyOWF/pUvNtMnwViqlo98Z3jWBlCvNzIA1e/Irc1FN7wiIAPy2cxeCJ5r2ehxxipL
umzuC++zXaxEZfOFEDX5VIZg60tnUOA9CTNX5rGXSj8L61YNVzL7Sw6e3lCH2jGJ4rNCbAlpueX7
Zur2OsyV1k8lwC+WHpB8MzRutnY5l0K/U3GCH86ZzWrS0sIGwJTdQXVP/pxEF0xP0wdlhnkzEkrn
N7r+oRus7Ziu7OjS3TsVL5i8otRBmlURH7WQCurPnQOughFSMIk3dfSR2t1K/DQr+9kRnmyvcOv0
tIcBjNjJBRF+JzOMW8jP8BnspQykpA5wWFxFpkYrccjSFWDuYp6Z0WVDFju2GYv0EmlqUpf67dam
8zz5rjCdEK/VuJblMP2jzgAMZ7O3feiPxWRi0c28/wbf6W2aKTd+JAMkNWTf3mFXmEH4K0xwH4BY
S3AS8yBv4c4sN/G0nbRdbWNawIXcdOpjYoIWtnJ+S1eQ3DMlPKofBEOCvo4GrPCjTQuhlaTbYsRs
5XCjrWjlUjw0BxA8Y5n/RVteeyzNnNpem0BaaqRtfITu/fLOLf48zQ6z41MYrBBCayfR/VoFaNgF
fBYkuQ9lfXVZwNImURNhvJvMG7UGQckTs4EMNgxDtzOeuvwaghsvWjFTS2v4Y2rpdQRmVZ818cSp
N3kzRLYWh8At3KbdZ9AxLy9hyTAQAs0Oy3QMhslf/z4McmoedCwh84MrFGJvB8w7OKDDJczZEmCn
U/p0WeSfYxVtw6lMQbeipIPjIUxDl5zvjdRaM53lToPl3AHul0z7VhsByC7gLYmgd8ni62mw7kLP
v7ab/C5t4K4tousMfG6arnaqJZODUK5m4roENgYphXURjsAY+uC8Bv3es65h59jL6bS7vI7F09ew
MszVMAwtzuzY3Tj5g9OwjO66hbMrP6bZOy4I9485aKpyGADhgkACFxl2WISu3+5IJUnmyg1ZqsMw
5PxXgFiwdSTLS4oQ9cocb2OQ0KlGyCOe+rjcm9LHRvpZJQ29D+rK1i3Zz1OxgtZp6ljKqh2FQAnW
W2t80vqnonaT/s3jSGSwTuUImlaBnZOAfRW6SWU/JeDyqUnTwZe3Vj1bzOycChL8qznQfekwkuZ6
ZnzFaPcTrEl3lV6A45H9hlvn2Dv2jU/ukbB4G0DdqPXmp8vquGgpTo5y/vuJpejisIrsuXhrhXdG
08BJO20uS1hU+BMJ899PJOSD18nWxL0FCx3cjKupedLWmiAW7dGJDMHemQ3NwBaoDG4ER4inv4wF
uarwWPGECaov0fB/u2Bi4iKRIL6wbPQfhtnc+qhEPy9v2VK5cUYRmGFXjD9V9dd75kdZFEBNwQ2G
56GrvnjRCzkM2QPP7zHr7mGnkSYAfmMQ4j6nUAiAsDZjeQCZogHGn3THPIE1+r7WP2TlSnPqUt3h
1bcJ1iUcLZCcRr4tBlISmEtbLTd+5ULFp9bjrtAmUH3cVv0xFb+G4rNsPFjGj6z7enmH/j9X5387
pMhCkSeyM/KiJTbObPXPsE51m1Zvbmpt2vk6UO+pTf+Vttf5PpjyroZAf5hK59flj1jUbBvICXr+
aBkQ1aAb6wmSsCFwa2ghtBnB3b8K2nglXFi0eidSZt0/uT+alk9ONfX0LXb+XkstuB5B0h7h2wy8
lUB46RrRg6lohi6TjBUrggEII3YS49ZNJ9kp6WNt9hBiwAgGDjjR63GiMevyFi5WC05FCjd3GgO/
msC0chNI68L24NjfBtLcjfMYhzLYBQydxCBCqGCkSsPe7O9rsACp0698x+LKaS+xmMEm5BObMhRH
ArujwoAUHeZ++NoWDwZDhl3xXW++DPFKI9qS0Z1xIf4nTVi0qQaJ0nnYD8MJrwooENbG8OY7KMZK
pwKEzOqQga4SZCyng/ZbtwEWLr6CkdOH36DPGkp6hvu31zwdwsF51pqaJF3KopbWI43xc1DbRPtQ
a2FUYM6lj5qVyHN56/7KEUMPTe2iFiY4ermabUFXfLdyBZbutAW8CteZhiPwMV6vw66jupBU7Eoh
fTO6o9HRFN+tHL+yqG0nQgS/T/5AASG6ZNyp+NRNv5PxSTdv67zeR/qhAYi7es66Jz168NQ7gzl9
6dYqXgooez2g94eryzdw7VuEAKBgdF7yGr6lm+7STyEg4nRGa/sKjkXrcFnUUmWezp3/NlcIBepW
VvsoQlYQfE/rj7X9jMpsJPXBiT6Vhtv6EMK4dnmkUp3V2e6y9OWF0ltK2YQijdg8NDXZJOURd0LL
HuXmo5nUNwbtZI4XbpgH3rTKqm2b49GzW2jN01h0oZDjE47Znoop9Kd5Sirpy71TDf6ejkMNsHOG
fWPmceCjyyAHM8uEbKoVXpu5V9FmWa5hky4uHY2mOOHQqSU2xGgjsaRSMV7XWcZV3XbHILShqor3
lhEcJ0W7goZ05Z4uvhFotv0rU7hIuAxF6yxSAXUm32uFDVf6dA37MowJ40Fqup2eRg91Wn93KnkN
4m1tvcLGmzP/cT8H8PpobQy92VTSfQwTkxkm+96+kovPl1Vr0WicrFW4Q302gM/Ak95V9fxnKmE8
ZBMU7e7XZTGz1T7Xp/+2VLg+dhdAl9fiNuB43/W9Dn03hITUhIoAN73mQ9akCU4q0Fo7psFkDgbk
x6KV220TyfeK0770Q3Dfxc6K5V3WGDLgM5QQk0/iKI021b5lSuxiyZNSSeq7TC6+OnF7NUb1SwIN
SRhPIOurcGysvcTmtZzt7AxtSN7Hsc/wedS8UeDk8RjdCOrrKgwOcp8dG5pnGujiLh/ioq6ciJp1
9yScywPIKfV5ylZLRogGpSdlanddlL7HHzPqAqg2E6dn1aN0aEK9lBETQ9SR5ndO+qla6/lZXsp/
MkQNAfKpIOYldpP1D0Xof7WK6C5tzRVTsnibT5YyK+rpjmm+R14Y6zX49odAC+4syfvd9zCPKVL9
sbOdGyn0VtKn840VFQKR8zA7cH+04r2W6ZsZ6eZ6jFyjirdDGMz44pf1YEmCo8/ZGdpmz2cEwOqK
lE6nDdjKrqmHrOW0135+/vvJpjmVFIXh/PNS+m0MvzMw9o7PNxRQLMBTA1BCMLFNL/H5E33upR/e
h371mHnBO24KfQF/RQhLYOgt0VqFrm/d3sEFlnbbYG2XlmzcqYizY4bUsjVaDHbj3dZZ/a0DUkrR
498l6By0TK9s2rI4EIIUC4RAoE1eH4qVOnFRBBOHUkO4OTV7G+sdZTo8TxAgS8rVW8+I9DW9cYxU
0FrGv9fiMq+JjThOI9em+djJowmyDdvcXRayUMCck+REy6AWkDAX6/oSgAxOpERMLEPv15nfmbKD
QDTaSPmx7j/LCqQLBpye3lfHqFfu0LnZRjTgHABjgpZ81uhrtc2k6l4RuIHZM0Ma5zAd9YUGW0k7
Y9x7NnC4l1d7foJIpCI/A6jSeSmWikZPsSrP5DE+6KZrMeeZQGiu9uV11j3I6puz+AhjItKkPMxY
gDixKDWNUUQDSJylNBbbuNQe+rb7fHlB58b1tQzhkpmmNDlGheeLrehGwrEPdXFVtTG0Jc1RbsrH
Ku3ePO2JSLzsrCuOfAbGmGpaaVZDy7IYrXcgHN1YAYwGvrI2NXvun6hBzVJoAyYXLuZnJm8ojDxT
AlctfjljAOFwu7WklUu2LMSZx0bwFWezKWrlKWVQkwTqYU/lPf95ivXt2Fk/L5/TfA6vHRKOaG7g
B5ubRiARu0qZvEqWmznEVF8YuABucS0FsrSQUwmzppx4jL43IEvScLNTTYkezJFsqOCd0PaXF7Is
Zu7aBSyGt+D89xMxvuoZ/dhSvZu8m1K6zszNKtfAQiQ5b9Z/MoTABOZIX64aQldFe1KdLynkjWZ0
9FpGEtRHr7kfwImJ65fLC1u6SadCZ9NxsrB2SpRk0nh0RFq1L1J9E8hfA0ZOC5ib0qLbmM0a/Nva
VgonZuVq1zYWEh3Hum4L6b7skl0W0cNzeWXKkp09XZrgt3wtVYZoQlAQphvbflHzn04O8dY/8CcN
yrC19ede/8SMIp0BX2WoYfW2g3Hs2oOU5PKnLNnfky8Ru1X0Sc2HXKKYQJ/cR7k3ntSsvQG8/oqZ
p6tIWpvrXTlTEUUeLBWbjqM5D+/cK+MdCXhHhlmSBKU5fbXiX5cXt+hKT1cnvJnDuvP13OCBNzkP
cfhbVslkayht8bOVfIj6QB/J5qb+n0r/eFn0ygmLrkbXRicvVPbVGBR43b1NYzSbyHfcyvk/aq2I
QA5PGy3FDoss27u0eyyU615f6ZhcW41gYxovomurR19RXJjKteBgyu1NFCibyVhr6lg2zH9tjSPY
mskZNE+32blOHjbD9GPsvlw+mjWVF+yKHUhG5FSzwUx0E4r2xs3M4NZS88ckKogI1ho1z3PHs/Gc
yWDoOAVGW4jsiyLK9Toi6kii8hDDWjYp6bHu6IwxnH1HYbdJDzNl0+VVLh4ZIAAAdxMeO2cNzTEV
jWzOWBveo+nF28TW4QBVNmtt4Iu7CTC9AfgHE5Jiu13mR0XXFUT8vXlbwPSc73If8tudseZOF03H
f4LOLJUVykM0F+E97RbWyyKngkwTYerfqfo/Vv50efvWpAmhfmmkUWxkKMnoPCfZSN8CYan22Q/u
4JRq4nblIbPoeU4WJxgqP2eSP5d5/TmqdSztuyGmSBTLK1IWr9aJFEETR3D+AniuceMGabtP5bBi
b9c2bZZ/4rH1iLdtCf4i82nVvi3UDd0ke6tzdolVXENbvwsq6siXD2pt5wTT5I+OnWUW7R+QuwU9
xH3bVNtdFrG2LMEiGeaY6nnPtul6XG+KUNl7YbpLeQdSNT02dvg86N1KVXjRaIC+RLl67mkR30VT
2vowV3CtJhvq1ezOtw52Bg3Tsxd1B9v7USZfLi9yUTcocel0m+kWI3Cvzy60fE+rM+JhxsVJY0NU
HWfa2yFjMIUWdpDA28YuCWo+RI3e2bNRwtJue+c7HaWXV7GoDScChFWA0d2YSoQvVAfnyquVvVob
X+f5yMtiFjXiRIyg6OXg+ZKcz2LUbGdP9tGHpjdvHpXokz6UEDFeX5a3tixByaPYmvw6Z99KlbzQ
S9AD6ZOuET4tagAZNJOZbAo0YlEj8LomLAZQHaJ2K0G+bR/fsYiT3xcOX5KbaHRkfr+1t37/5DLp
vXIsSysgbzLHDjO2gdhFVwcA0TijxQpCc597u0Kud5fXsORVTyUIa8itJAe1wyYLrHcMx9MUoRVH
aovWWnfekltlBHUGnbeZ6REbDqe2sKImo/JB1g5o736vK18kv95Musb0xop6Le/bf8KEiCjnER6p
NcKGsj7KLXzC7f7yvi1KAJ+BsVoSL2dt3gN8KAnRFg0+03UXOTwb14qDaxKEkynChMbuwQjdF2f6
GFmfLn//4rkzbMNEDy1EZ3xNntWBPkOTqQuBq3Q1MnRtbIe1W7545iSwSbBQNDkbwQ0Lo8sUGSQq
37H2kRIDWBpsxulXAJ9z+o4hJWq2QBfT5aUwMiZe97jvulytkFYYvyCsvovsL61UrNjjxVMhn00u
kfCX5NFrr5LTWGwMGckc8IRt6DV/veNYmJEmXw7LEwRPr3++9DTUKubnzd7YS80wY51vWw8s0H5F
0pLFpw+WCF61bNpZRElN7NvZRAxQeuO27gHwkz5k+W1R9du+bPaN/p5nkM70BZ1YukqD+xwgnMRS
7Wh3JXCZdE1nu26TrIWCiymIP6Dc4DeBuyxC2zh54nlpHsWuBl3HXUW7zk6uoHjuw8ZhzFLOvuoN
UGjwWkc/vDJNrkOzrG7ZIHvn5Y19oBpsfgciQ94lUmt/7QpoHC8f7pLu6AaJ4T8EoKDhvN6BImpa
w/TD2JWC4EqVQePnlNfyH0ue9VSIENvlQyKVIEUzRCddlXG0sUlr9to77OupEMG+jlYVgtqAEGmT
2YdhbexzcaN4gdFhxivsLGuvZU5LxbriKPtR3lpdRxOGHtgrV3nJBOogd+szliaMl8JV1sdK9ylO
MjUpRzdyIm3SLtvHWbcZrLUxncUFAS3FRBDFQtCOXp+8Zdd+bwRG5A69Me0kbdIP8SiNK2lze3YJ
YgqYVrm54gEjwxm3i5ZYZpxIOgOIzaDtjIkwMR0s7aHwQgovQPLaG1vLhk3ktN0ugFR6Qyoa0u0k
i/eaz3NmsEZpb0aJ8qGA03tX4Pc2TubBfRgC8Td0XrXvu8x+ivUivA+aCs7ERm1vvcxx9oUDbd5u
sA3oQpQp2UnT6Gx86oLYMD3dBkr6JVTbbCvrrf3BJj+wbYvgtzPo4Q24AzJOYW4zGesvTmN+H+Ux
flL8ONhH9OrcjrYZ7xtP3wFQFN5offEr0s3+MDYRbyQ1jrcdhHJX2TDWCkTWBjQhM4msPUJwY7S2
vAv9bDoE8ad0eLGnx5yuuk1jHQH8Gg95HoXbwIv6He0SpkzWtwMwaNzmvrH1clIMuT8c+0j3dmVd
l0ct1/RdqVTyVoL+6tgxFgtPtxUfJlDtN91QNx8vGw3hPuvU53gygZoBMAMVNBFIucwtSlhm09+X
5Uwyo+2Gyd/rxtu8wb9STJvcCsB80E4IF5pzsVpmdvr7ri83WaXtVGBDQyXd1CnkyHqFa1hDtxeu
3x+Rc4GM6qqmAQgyO6gTf5DaXse9GPr7vPw5qK5ZQTavgdu00uYgXL0/YuCkIHgGDJFIVwijwIpq
tNos+nt9VvdP3ioT0NIBnQoQHKk5lq3eqQiQPwVDtNEPurIG+y7EUWdrmNd4slUAxYxJMiHCv4KX
PZV+bScPILUflzVt6UDwy0y5MXdCF55gpDK5sb28RcrUbSTnOECIfjDX8uWLQtBlYFmIOjFWr5cS
ygkJ1iju7iWr20ckCW1f3+jOjyRaMYZiK6Euz/Bm5Att+uNnrHzBvKNaSkeRxXMlpuqezbyJ70YL
cuEeVKjt6DPx1ltxexukufVYFunwkc5D/WGwvPCQykr3aKWRtbm8w2e6+OeTIGLkMcdTyBRa0hvf
I+KKes/VgDMwIKDeXf59Iab7d8nGjO5Oxy7jg4IqTnYeNUYZSG4g5d+kqbwb5fCuj9xGsdtNlRb/
hJjQd4jEozGmtjRqF7fAKHdA77lh8tMw0JnW3KTOd2b8mBJWtm29cqxn+jNvIf0w4FnOTOdikF8E
/ehbnsUWzjzqIJ9L3zJ5bwRrDYKLR3UiRzAbck6fWW3Ynis38SYPSB69Qxdsave4tj8DcsJZUYRr
tDYMPXfcK9q1/WazN6euT35+Xt+JyTAktVLzOPJcZ4IwwamHJw+y08tnv7RHpzJmy3gio+z7yEt9
ZAA7HQ434bQWy64JmJXhRIDlxMFUKOxRfS93z9Ua4eiZ5Rb2SHB6SpA5KSDqnhtr6Z1fe98mzXzy
7fLz5W1aEyOYvMDLamP0ERNmR0+DPXWLm3iHCIyKDr4IdU3RfTsgLGZ+ZznuaO9s6aqzd/UbZ2r/
2Bbwkv6KEFaRNU3V1DUiguDYa8QGK0tYutgzW+kMocjLWizvpLEZDUPXeeSHjp7PnM6hmr6Va0gp
i1JmIGmQwXglGsIqtCh1MksucQpgrj5Qgq+fAWK+fBhikfbfrToRIjjStmicLnQK7kVDANoNwzOA
Bw3lD383VuHHEBruPra/6A2zyUZyyEr78fIXrKxS9DOxFljpxAPW9bPiZsiMuz7TnhOQeRPHXBvI
X9RumFKY8SWaI/fy+o5GcT3EM2mEC0dkOx6laUtHw+XlLIsAUUG1qciRrXotInbS2s7hIXDhvArD
YJsY3WaE/OKylPnoTx5P/57azFYCKhMPNRGfblJDaShAlYIPwEy+qUHRf0osdTjIVsMMfhs3VzSs
RLuujOOV41qUTE1zZqaAnkWcJ+fZFqWBjZnLuugLeHKPejSH+fqnqJAtHtj6LqvX5r8XVYS8MiPy
xszBKYQidaNNmtVOnpvEI6ibsM5u+gEyjMGU5G3l1dXh8u4uniHjzNRiwF00/kx5nZhypSEci8Ic
I6i9+OE/VTFuanMNpmjJX4AgpJL7WxoxsjolSpJetd3BaPZZOeyN1li53GehOD7jRIQ4XdQxtR9J
kWa7Xvsj8T/26qbwtkVAjqX8ennHVhYj6qPqy73Z9Ujq1J1ib9c6Tdd+XhUuVV+ZUkNihJLf9778
oq3s0/LPo1eoNehj4usO6DvmTDzTxtJtfNAk+v17due/3xdsbNeQRFHhqoXP5YuXpZswWsMcX9LY
mSb53xVAf/N6g3zF9vu+sG2wOO4182h4e9m7vrwIsQ3tj805lSG8USqSM9LYOLYry/51Hiu7XDbU
rZN1R7qKbhU9fZKYpN3BC/1Sa9XusvQlE3AqXNCAqtbgEsNPulC87s3aocp3X8BQHxZvhZD6d50z
7ylI0BoPMyHY9bj4YZMltmvn6pQydd3CTK5V+pNUteOPdNDGT0rUJdBR2/10G7RSdFtXXvQhdHIA
+JUi2sB0Gx7B4ygf6Awt9l0RTQ904NePEgSnH/K0H1Y6hBYV+OST57+fGKyKYbt6mCLbNdqbvti0
3opBXNx9ekKpvkBvccb51ZVOVfqWP/9+eVDK+CYBdMVItE3edSsHvbiUE1FC0MOjz5OqLrbdOL2J
4ut4rftv+fepsgJqqFPen2/SyVYFuVYqXZLZbulo117FxIVm/7ysq4uXkcbW/4mYd/NERK2OVVVa
oQ2JDsOHyU/gWLcEkyshwKIUcgUQzMzzRWL3vd9GeWCULKRl8oMuJm/a52mlbu288VfaIRb9CFM3
pLeXpm8af+ocKZpvvmPeFW164O1+Y0/hTHJ806jN8fL+LR4Rc1MEGMBOyrZwAX2JckgAKY07WNdk
SldD3sXf5yVrEQbSgiz27BpSJRthUzk0UifT905PMGUMMyQ0bqfOUXFy68pSkuDKa2HLZLC2OhSA
ZO2B0yffnjO9sw+Yqt34WiKvZPmXv4xKF1HHPKYz//1EcxIpr83OjByXQYCD1wyHlDrkOzaXhNnc
aQDyvPh0kSw/Yig4cVyLNMt9Awbjm38f9zMzJ5Bo0c860lK96Uq5IhKQv0Xa1SrezNJ7hTFmG+pe
kr8zMcXrLQImf0wTMoJuGiX3sefcjY36ZCYAN4TSS5DAYmml9V61uqcy0+58WV2Jf8UR/9k9UEan
3Q5OAhUiacENql08lAVFezc3bXIVd6160HQYzqsjlfW6eY5TeAPymyjLd6XRbIPM2srWykcs2ONX
3yB4w0kd/EJKbMs1IjveKLlBxiybjqou+5tGi97YzfjvkkGBNebLwntDsMmp3erm6OmWa/fbKk/v
9zn/Wf32HZqDPYOzHdzOsy4FeYw0pQsUy+23sv/FTlZm4Bb3jJcSQ5GYfVIPrxWHBFauMt1HiBrX
R7Bzv4+GXG+asL8yV6noFmwzjBgIoX7Mes7etGk45KMlWW6jN+Z1EI3VRi/NYd8NXbZiLP/QvQhP
QQBnZ5J2yJA5H2Fdfqm2VmuleBtnCl4iLw+eQ9LGTwOtYN/9oMFBhFl574z2dJhyVa02MgHOhzKQ
7WsbNJu90Y3a9ZT7+d7UKmtrh1q/U9tQucnttvgWWNWwo/rsHAb49TaePmNEe1X8IUnGaTcoHhU6
uV7jNp8/WlwUWjDjkzpwzzjConqeTdAb6Xx7b22D7laf+s2gP8r6P0Ww4q0XbC4T7TJpaItk9xmN
kqpLTFJUBBz2dKxKkACbfy7r9ZIyKDBVzMRginxO8wGemVfCoeTarbUtAx5IXcoAZrp7jxh47bk/
ZNTFh3klswzKbjwyQivhIZ4+mXkWbZXVEaGlhwCTcTpM0txWOqqFw5nsUK9Vv+UmJfAqBnrwNTSs
z7qZYIVs40PReqTTpX0Y6U+Jk7091H0lXLBFmjO2fWz2vGkd+drqmhs4cN+etgeIejZ1QOZR9ZkP
9MQL97QaVUo4Oa5XZ+pNTOfFM89G/XOrg8PTZqW8v3xyS5YJuGJgOAlHSSoK8jSqPXEylI7bjfe1
9iGq7yP9MZfeHluwqv+kzF9xsipPyby8tGYpsrcZnZ9y8Lb5vj9egpCXtiZqgAQWglqEatfpAIg6
IJ/f13G3NZV3pAHmoPqvBOHsk6LTJTDTHFcbDipodu/ZIVrpSfxAt0Jp+fUOBcMwOFmQs0MpRUVA
kFYMwVKVD4VyKD+BtzwDyL4WMEpSlff24MDYdjT9m/Yff7j1vH1ob6px3/9w6n3IqIC1k1ayM/O+
iNZUnbtHQD/BPIgKrdqT2uQlj+cEljjvk2q86F2+KfOchoEvUZeuOPJFcczC8RpApYGdeb3MvGgG
Q4uJYm0zP1JyuVOl9CZP7WEzKkOzyQxd2mgp+PuXr9GSIadj669Y4fgcuunSWmLIZ0iVl9FWvpoK
76/LMpaXBmPhTIqpnSX+jbC2s1LhJdRa2UxFsglTRoOnr2nzKJsNSZe1cHpWibOjm0dXFLpqOT4h
ddRbYWeVsL64dnarx0ezuk6Sd5gf9T8RZ1nC2jLLIFdsas/2daorH1EOeZNl2iatlN+X92/J1BE0
w/rKDYO1Q7ARRhrqRaxZZNrC4qdmFAwax8GW+vtvmwu3YpAWhc2dnOBFLEzmFqR3UP3OdkO7CD7U
RSzvJlnJt31rF/d1OUSHy4ubP148K+rKZI1tcv80hL3Wey+hO1Ed9ODRm655iA/BrjGOVXxtJe8w
VLglysqEprTaCHYknCxDCxnSfayiby1UoO9ITWtwNZGWplbOE0s4palrZK8rquBRtbe9dqsbK/mE
pZuqg1wEypxDOC4iCWW2UVfJGAaPen4rJTvSF28+CNrX1LlhmOZKstyvDyKSe42RAN9yuyw/dPVR
G38YZrr1VRKwa3iQC0pmESpAo4Z1pVYgnAW53Uopu950PRrqcyW6lofputXvkmR3eVELm8ZgCBEk
50HLsLhpoVHqci43htvCB1A0G2d8z1KYPuFtrTJmAnTc620bKzXJgkQ13GGKH0otfunLfJOX5Qez
Vp7fsRie7/NlmZ9jwq4NegzYASMerpfemtI1jH5v/31uCJzjKiUq/n+9lLBU0qweQsPtYIEfj3mz
8v0LfmAODP/+vuDiIj8uVGPi9+V+n39LwZ6qqwjG34p+knazyo61dPbMqNPfy3AIyiaIa1QznuAA
012dcvNVtgaotZTTACuclxZZNxg/zpIqU54Whd/rrjKl8r0VOO33rvGKXQ8k1t7PsWRWb8Jtl/FM
0tJs7iJUnCMMT8oBFBtjr1a5/uD0mbyi80uXi6wjDdLw/MF0O+/L/yPtunYkx7HlFwmQp/Qqmz6z
fFW/EG3lKEN58utvqPdiplqVqMT2AjvAAruTLNEcGyfiXcwKejOHKNlgXlxNOyD021hJXQdKpdre
wPobmcUV841W/kIsAsMEAZ/VnSyZmjfUrrAJ5bmyf/D2yWLcb7MxmKtb2o/Lb61cBWw0aji/tWI+
wHklc0VTYrDtoisXjAEE6H97ZT79hR1EQqECsIhO7Qd6D8epOjNJQUWnuw/osnu6epTqU2Ee8uwW
BOnqB8EoLW1vFMfWvq9Jixo1AghEW8k0+lrfy02nqhNofnvxF28b1dF/llq9bdflE6SOCuuSoB7R
D984uYHCvHoRCNjMl+b6xyAFZenRmVq8tqYotXC0ZxaMFUl3OdHyUBSQUVXn/tYU0LWrjpYEEnew
gsNprW6fXbLBmVHyvKCnG1AG2KyooP4ywn/dagsvMeP68oGtAj0DcJhj5nD5U969Kg2Xz2oHx7rA
4H/vSecXtogaVX4ZJ3enURoUVvsyVemtGeJrdwQFAwcGBmg4ELr/ua6rUtK4Fa4jd3O/K36MzY+0
u1WrvGYqbXORVYWEK6htVvvosoGORmeZIHeI9fZcgrrnc9dy9StQmILEwm/W85UtHkCCZcwJwe3Q
A7WOuO5lbvT5ElcP6N0Sa7OnZS2RQENcMBLkiVLxlIwEY/drJKex+lpNls+AeP58zbVyzpK+owCG
cAxtT0QB65GXJhu6AToV5gWYp/48cLCFuUOlhFWp6ZA8FKBl7ni947PQdq0DrGRbC92vW21ExT2h
RwCGOhtUcyDT90eoGYZ1NqOfjlqkGoyO07c3zuHaK8VTRB3ehWf40JM0rRHVymn5e+dQGVH23rgo
FRJvvIUavXqjoJ3zu/n5Mdo2x7yaihS22ujHR1PtQ8x43+rKXP0YBKtLyxDTZ+vgTldrXSHAZl+k
+iJ0HiJy9kb+TW8bD8Rk8edHff2DlmDVXV7IOjzWGerF6iRNjAOeHbKdbxEVXft9gDGQBNko1XyY
nu5YWiYKWGsuSpM96YXcauJWJejaI3y/xCpUzUonTzpJTcABzNobWuPZhVZ4oHXD9vO9uhbo4ZJZ
iFUXyfX1XhkYcaOIcMgl6RLb77r+ntf2AwP20myHUEvkDtPvb5+vefXjYCWRniIU+dBuaWSpaFOr
kguIslHNoK48W5behXat3uJouXZUKBWDJlKFPQGW8U+TLBMpxyGV5KKZeZTkViTU6oY3vb4EQYSG
Xgj4q5b//Z23yerK0Dq7IxebX6hyZDdaYVd/HvMSS/sDSma/2yPvfn7mBkkZ+Okupoh5UCU3zl9f
zPnaWULk7Z/fX+2QJjtSLNQKF1ZazPLMNodaUpnzNz5145vIBj0c6oJ9ndvWvHRUzZHOlhRw/VTx
uVqymOllGpEC7bJCw6CTqU7ja9rbyaEB36Avhrn3x3YwAtVuSFCxoU49GKHk8fM7de0eg4wU8S2k
96DVsricd9ukQwTGzVLuXLopLKtA3ZavCoYKOp/ekpu4Fsi8W2ldThooVSol71Cgb80HvRbn1pG7
RILtzeDfPv+oW0ut8nxiUCUtysa5EPCDZCVmnfjiLytP3BycuXrN/t0/YxV0apU+g265dS7CCrLG
U27FRlc/ZRloQsMLWPg17aCoRm5g4BSFxdzacegMqSQceus4J8qN93jN1aB0+c9Ky1/y7ibMdmao
s46Vuv5rVWne6H53zBm9aum57S2c6tVte7fY6vU4NK2zygSWimE4B5GBp+Q35lSvGcv3n7PyBJZK
S+EK5KV1sRE2qHxe2C0bcOsjVm8nyUXeTh2WKKd70n8z/0t59N+R17tPWMNbgaEYSZpikxr3aba+
1I7w8pvB91pi4sMqq8dS8tZpO1Ejge/mqG6bp4zmL+B7Oo619gBg7VkuNPeWWR5Qnw0GtTmCkC38
/MFeP6ylOroo9H2oM1AxKYmVCAJpMhbnnMSJm7yBJzn+35ZZDvTdFe/qCvwtBbxaWjQb6O9+NzU3
GoryxtW7ei8g/vm74wrajtW90NwZM6eQbrpkyUudIXvqbsTkV7fLQt6ORqvmolD653fkKQE31gjY
XaocrZp7s3rn8Jt4x+XgP3i4d6usXlDRDP1kNgArUNFibhT8dw71u/HMlczTxUtS3vUD8bJ0gdiQ
4C9OaqHI+i1+9oF0wU61YmgygDIqepTlNjP93LyRJ1w9pXdLrC6DXmh2Bl5c2DvM+oIrnt/oFl//
/aV3CwzeRyYHg8m8ShKCW0DJW5OPL7pBbzyb628X2JXfHeKPTAst042Oowp4qd36TkucO6XhvW/l
KLLk1VerSzaFangSd0OT484pXdPrk1sZ4lUXBVALvnEJI6wVxpjp2SLrkpPLwD1uBfYrq3385/ML
cTVOebfIykrRRq2IYmKRSVeho0ybzvrZpk7yRXHV4Wtft1bg5vjOLKfyRrtoLQX0HwsJQ6z+VrL7
0MDO7boomVOTi8Grx7QuYmD0gx4jUJrePoJlPbab7Ey44gPr/uwKrfGcVj2qmRtmTf9aFuPj53tx
fcNtjBihob4MLP75/KcpkcNYU/symugvArvD7tW8E/dd6ppxoje38rarkQG66xhERVvpQ/9bEVmh
zmoBmBfbZcbe4QF6c6a5kWzz+Ydp10wOzBkAjmiEY/5/CbrfGeh84cbDX2Evw2y614+sAeGRESuE
QHp0jEH+uc0wTO4JvY4SbdhALOz+8z/h2t6i0Q+jinPWP5BJo0Vtuj3KOEuP2uvN7013tIFtHvnX
z9e5Zh3er7OKG3NJuc2Fgi8tY4P68pYBvVq6h9g1qpWLAB/gHX9upUqZlGzQbGhUNiW2sU/bmKsA
Ecja1g46kIJRq/Q/3MGWsWN34Dkl6XSarK65GyZQZfV5KiAoVfxNhfvd37VOA+w0V2x9wBELI9/1
de1bFdjb7L8wvu9XWZmLtNAKXBoYRlqiyROASfjz47vmgSF4suCrMTAGINqfu8s6U6WQjiCXnDpf
OpPuqF2/0v4WduvqbTSBKV0E0j5yiDAgw2zFnmF5NHff9M6mtel3rZpejbb5m5AcfuSftVY30s0d
5MwCMMthaAKQ0JyA+r4Rf10z4ovSGwIXAo2WdScFddkeg/uODdCCn9Og49FkhwUoHNu9cStxunpC
79ZatvadKQF2MRNWBSPZFODrrb8ikvat/oZruHo+KF1jNGgpja7ZV7TanCaMJaDIMN6PeuuLjoQ8
VwCfkTdM41V7AQwS9s7FjOKafGVUjUHV5gn1JliLbMxf0rm6BWK5umX/rrF25JAgdzAwgjVKTTtz
M9toRnNQBv1Gonn1UwgYmxbU0UIJ9+fJZBVUvzMD8IsJHFeVyu5r55ba9zWP5b5bYuUheV9hto5j
CRShdct3ilBRDu3sN/rDX9gBhDcL7odgln9lBxIUGBK7Rfo/uKXPbWODSlRM2C0Bh6v3DBVTtHkx
ePhx4lfP1bZLBDLBemO6z2KfsTvduHHFrhw/AiyAFQApQrF/jcFxm1bTmqUAUDKQq06ePqKsdWtk
89Yii4l49yzVpBhGEDs5Fz0tY1PGibyY9S3g5NVFlhY/2mbIkte+jxZyJHWNWYCeWc/C7YK57N96
1Q0/P/wrFxnMAf8ss3ZlNJHa3IKk7TKm4/NUZzvklk+fL3Hl4LEE0oeFBWERUflzu2xQvA/mAkJm
6ZNePffkoa+esxuX+Op3YF4FpF7oL4Ky6s9FFLsdcsgKkMsM1iDpa/99OgxOHoI2EjIVjAavfHGS
cFU6YwuPP4PPP6jtG/bkymP/4/dXjotr9dQA1oFwuBtMb67KoGuHYBj60VPr9InOxg1AwLVDATzF
WaDbCFXXnMdjKuYJnS77YueZJ4BZ7CI0gLl54+yvfhcCOABDEQl/APCbpEXsX+aYs5dij7IdmJ1Q
J9fEECW2u2PjrWtwLfpe3BiB+IKFAeR1i5SnhTooTm1ftIbbX6iapLueoeCU1Gbhi1m8lmURUTuv
Q0kn+9Ut5RBZFDoon9/55bqt6g5oz8IxwNJhg9eT8no78EYH6uOi23uFvs1KArnXW1NyVzcXU2QL
nHfhL1kZ7jQHtybpoW6iYeRjGdmKpcqeZEWeC8p3FrqGn3/U8nsfPuqf9TCP++cba7hTQ0UVoU9S
IA8PnKGHPr2fE1+AzScb/VZuP1/w2qMGu4wNPDGIAKw1aKuEhc96MiPBIIHRedX9//bzq/2bIU5W
qSp+3hpe551K/ubn4U7Beww8B/r2f26XU9Vjqyr4+ZLs3fpk/gWSEZ7h399frsc7NzRlXSM6it9n
W12LeBZ9vjvXbhdoCQDXWHq39ho3Jbil5KNULZDZN5lnCisaaGd7YCmYoflaFZ4y/pcZD5rd+tKK
BvkZ0CkYk1odSMOcwux7m1008aL4Bb1hjBZH8+7+rn9+7esYAPyWTPHzAkx3845aEbGisQmN7HuV
3TDoq6v7ey2ADfEyF9I4ME3+eTjdXKsDG0uG5gDYP0hyZF0Zf35AKxvznyXQ73IxkADPtx6Owows
ygduzy7Govtbfat6M0h5e+MNrpPwD8us3beal9CBGbCMnZzzYVK9QdG3dGp9S2S+4YgzGO0BHZqP
TgtAilpXh56VgTLpAXiJbqCDr3+z6YBUEVNhH6YMUl3t6EQndmnJd9P84g4/rebn32zrv0usni06
uoI3uWCXUnwlRuvT4j5ht2i+V4/r/zf130VWbxcJkKynFoukDYbNzuMQEUhS5EGl3fDztzZsdXos
MbNU59gwyxSeW277+alzb2kMrIKJ//8aHMpC3wkl9FXJq5NZLVnVsYtC7F2vEY8AL5yRbU1uYSOW
Z7N+wgCH/7PS8uze2TzFVtuM1lhpGkzVB1qo96GkmkSNUZhBa6H7S+oBsM4GxVtVQNrm87tx7VWj
qra8NgNVYrI6tqFmcihG0POjLo6Mv/Q769YXXrsZ75dYHVhtg2QHnaP8MlE1QOvkWWduKEsR8LSM
mpyHn3/RVbZeWBAAoyAJjZmw1Xqsx5f2rId8YjdpAZlnw5vNgexG8JduOzZrB4cBfKQhYAyJort7
bVDTh47D6vmNOk9HCrreyOA5281ZyeM+YcYNW3rtDkMVD/MAi+rIh7oBtcxUMZIWmK184SuuAxc6
y/y/nDv+fYl/ux5gYdCpXlekWUWb3GxBwC57lkPvdwYnNyTj1FADVfDBtqtbUMVlZ1d3GcPwKIeo
qPIBnLZ6NZIj06B2WVxkBd4Umlc7rc9OtLI2s6s8UiWo5a1mi76EaH+uuWDgULYCuyRATOtBSmq4
mP0bkxk6kLqHIsaegQi864toLI5jeix0y9NB+ZG+ghXDI/zXZE5+pu6a9rtjPKBIC+JwAPSL7Kxh
4unzm/jRiIAnFwhwcGAvNNjrFKvgFJJcritOE4j+ZJLA/8stJT+T2bxRWP34xJay6lImwH3CvNPK
N8/cLhTFVMWpye6n8hsv3zDK6YGOIFC1GyXyj1f3j6XW5SgkYG1tCylOvd77RVN6Ri28Gd2Vz/fu
o13C+0AmBYAFGJcgUfqnWdSYoqe5lcpTaUQ5GIVvPMCrP49BJYDeUFv90MlsmDCEgCj0qU2gWsYS
bxIPn3/AR7uOD3CQiS7NTICpVkfCaoujyAYi5mE+g47NI/pWES+tc5pGkMPZXt1owecrXv2mf1f8
PQj8zpM0EvJdTZHLE5Qobfc+vak/eeU+I3FBjQ4UqxpgIqszGTOLpU0O5eyib32T7ytk2Vp/Vtrn
zz/k48gytgtYboDEsMiSDvx5+HbvYLRbg/Zj1W06J8KIuzduJjBhYTarsOIZtbYk/nzN1ebh7fy5
5MppZAraMUZSjydxNOpwqjb/28+vbsNkDjnXHXDTdsldL8/FLRw1po8X4/rOEP7nC1D9ACGe42Dc
e2V8VSVJrF5R+lNuDZdihGNpBDnntMd8d2ntWKvuHGElfpcWWzRX/bLaVP2mRHdEtR+ppFHTnfUi
HuheIbkHBcPQBvu1rRgbpwRBtxUPQ4kr/KM3jKBXWw/6erWXTnrU1IYPVxMXeeJZAt0Qowmt3jpp
egVmcNWbdS0oJZpbu5buB+POyEC8nuxIvSW82Gfl8NiCTTxBgKXnOx0UKhMIMmY2BJbWbwcQTooy
DQYpYpGMUa9+z7GenUVSD435JR/3xGab3PGpLH29vsxt/9jPYOgee08dn+HAN65eBwMKswroiUQx
xTr4BCHRiKj/0R5cT3cVv+OYgK6jgZxHNw10q/I0W/iZLA+ls6+M+7ZSgry6WEaQi81IX2bSB8S4
c6TlsSHMjKB2zkn+a07GS2bLl9Gu4qmFxG7BIQr7pAnNd8X0QmR+GvINCvA7FzJ+lJu+0k6eaMLc
euTN9942PLUrtxoNnC7byN6nybnuX2p2LInmkc7yZKMGVarHSpeGY/EsOwxIWlFf3VuaL42fRpJ6
lZnsqoJ8M7LsrhSROSUhBPY8Rf+aFRu8VyoBGHLVCBN9Nl6wW9K4NxNQqT0O4lHo24Rup+Hg1Aeh
HYGLfAC3e5SYIuqh81juMkxaK5SF0J31qL2T6T7DcelYRNeSuKmF3/JmoyFvapuN4sRu+5CLKlTI
d6KGlfaFy1crTUNe/xDsbmCbVIAyuQ+pGTvGczvPEPM4FUQPnarHfz233S+1jJJxI+Ytt7cNSu1k
TnejPuyyEanMMHg97yK9tj2qAALTDapHcHQgXPElizNQHrQDJDDfrO5rSmJDOenC8Hv21gxDQB0a
JzRIGQPxIwtsZde4l6bjm8oYfKujgTlV26QrNwTde2aPmwL/8PGXcI8OyFU051GYLThjNF9QO6CQ
3tRQe5s3y1CeFSRocYmxvctxolzwQJuOxM6jSlpB6sao3HkJLmaSFhsG/6BlfTjZepRDALXKY1c7
F+yBD7vBjNkY08wOwPHgNXC4irrtNJJh98uz4eRn0eIOTNvaup+Np8beN+5dSZVY0dCNLw/z8AYp
CH9qLor6WPKDpQRZ/mD0vyo5xHZqH9Cx8lv7rraOZRYCMoHpvkHdTf2m0QxvBD2xM78V+YuVd14u
smMDMAnCatt6qPpXJeVB0j8JhABAQwat00VQMRuNN9AwxUObeXIwvMxWNr2j+NrwBnV73zFjtBs9
nj+KSvXGPKiLFjJ/UV6+9NAKL4qopI0vbOtSDNM+dbiX9/FY8EBJ9Jgr7OxqvTfTSNd4mPaV1zcX
u2NQfEb3suoCOv+wjQMpVK8u7GjWfiqlGgJO57cm8y0w7xMDv9i5fpmC7scSXjUUltdBSNSwaGw0
MASk+JlCXVkvbV8qd7P6ZFaZ37pF5zMD/CnzViObnp8phJdTdqhQL9CBwUos42A4jyVpIyPdVxT0
3yzmQ7OtjbeisOOWaIe8h/3tx8BAoq9BgnjrKFtebMzkV59/7dPeS60h0FzmD8z2OaV70wH9//jM
5shuQXUIl87dzVx+GfO7yWl80zp2w7nVjWCakycyCfwV9tZo5rix7F0t8i0mYXcutbYMoltpp+K1
FPI0987JoUrvyTT92SHPhORGqPc9LCR7c2rXV3M42c6flPaucWAwE+lbpApnV4tazJeQWjt31IKK
ghYDqNAMcmtg67sivVPnsNMi8MzsbGn6o9vFBe9OLs6gS7NAh2Fm2iPo+X3dgbaozH0uv5Qj3xkV
ecuZw/wM6Zo0y8BSZUTq7tDrddhD3XIZXJw0yzeK05x9S5RzQbhv26Nfgtim1V7MtLsbzfl5zH4Y
pXNvjOZOaatIsL0ijdiqKk/C4+gpg3gF31HHPlj1pqvqg1uUX1Hc3lUpjxUmjlqdX1KRbgqpHzPM
O5usDUDtG4BGeCvoccrGE3QhvGRMApaOoVbvEtWBHkzjGXOBL/xKzCMtjkn3OI25r3OopTRxBlVJ
o2AHbRlo78mTnYwFjqIKpwEzyMyGX8wjYNcjTTGQheZASAOH/0AleaQzsYJSl6qn2HTXkuQgOPPz
aTsoO4Pg/aFWBi7ebkkgVd8E+2pA+Gmw2NcuqT2za88zs4M6hRSPzbzCtl8V5UFv6J1e8otUYIHM
3qNW6RM3i3OnPCfJ9EAxC9SYjl+yyTM1WNChAHVQkgjfKUs/H99q61SNk2cN0FvXXicbZlaPqDZ5
0BkKhT08kbrduaTegfMKY38XFUM/pGjfLMiDmHWyywe4WWlEVl0ESovjUvxEbibxOGPajBetn4hz
Nl7UJpJz4fdpjap8G0vD8Zi17cYHY+RPBsiiO6ivZa4eCalg9g8kCGWYlo+D86h2Xxq32Guq9JTZ
8Zq5852RRlDuCo3pIZl1z1LBIKrfTTkL22KOS8UNeq3YuayJlbTf6goDSr3Y2Kl1sPOvGO7xK1Yj
WRjvrU6f/bZ0NsyRT7SxnFCdzR+VnH5AtsTid4k8zOypmeFxM3ZpUvlKJncMwND/2BXVQXY/RFd7
eXaXTQOM5hc09jvtV9ffoW/tzTUB+mY/2SeZvIz5YZw3HUDyNkNMowpPATCny7QDz6qggjcAI7Q/
6+yAGaFgbszdYLi+ov/iVrLltR4YJCb5fVqd8E6nfKPONUQZDzB3oVpkKHK8sH6GlUo9M9GiWjE9
QqUnOMXpwzwSaH0brSecLVUbEE49kOSryMzAdB7Y+ErtcMAdEE4BDTwF8QzqDX4FMk2ltSNBxKYS
EHDJhn2ZjIHiOIcMA5o5H2qfUBjCnGCiok0Twwe7/4iJEFMegVmVEQV5KO5YQ3eWOdzPJUf8P+tZ
thGyuLdkhHnPgJP7FmKZvX1R0/u6v9fN7TQ/pPwxx5nrj874ZLqbQYv5/FPi7cRuIQMwxYWMiBcw
ePuZZTy0XN/WabatHBkO0+Abs7JDeuODb+9Zjl0o5YbzA07MUxJsSEreRjL7eZp7BV+kbeijLuRL
kwC45Vpvpap+oxbrA0YXx8dBg0XrQJsvtP7S58fRmJ+ZE2nkvuqZ7yYU5sPVdo7h+CBL3gGT8QyL
+dPhxVGav0bzaw36QqGRqOwP5ez6LkhaNf4ds3onvaorjLYsqlMHIeG30wxZ+HmaRWhZTy1aJ83w
ohinArNoVdWeRrMPpf2LOL3XuW7gMgeI9aggAlHXTk3nyEnRlDXOIj9pIKOSeGiGLZESPxU0A4di
V0RVrVTe3A87zR139ohqUpdkkaV9N8AnPRqJx5x7a8gCW5i73viZT0fH2Iv+TOBxUHr2FUhxJOBs
HFJ7K/E6M6I9p4goZGv/MEEL7ThHK3tbXJJa9J4lmVfX2k5TCwhdH40c2UpaP6lcTdFJ7p/yHGOc
+P8R7bGUO96hsoKxy0ltzrOTesUMs1sbnjneQSg2GmDDbb30cvyV7tiHLi77TNyjrN19qT+rWb6j
44MLLSuaQGNFsIXtJhgVGmvCjQwrNsERKwxMVbYzdJy+CXrvIgwYQT0M6DocbtQaZSRVJ3Rbzeeo
1eroIiBJeVCmn6PeBSrZZtAhreJC/NDnYDDPFcW74p2XasMDZ7pnVluNP5P8aWoQvisP0NcCX35I
Qebvypiqm7brOSY01TkSeaUjN5kehML2VIqoqpSNVnKsQh779EeR5x7LEE6KAyQqYzCORkX/dSg3
andvFT/1lPvphLD1YAwYwJihjZn+4trZ5RmDKQGRTKpeGEuCVDvNpR70GAQd1fY+l/Lsql8SUCfq
6cuUtTD3uVdNo5dB4K8TSTDjUWll/0KafdY8jNkGE8UHWUtvpEdmVHfajGzQtX0GTSRcpIAPeyvJ
4MF/NHlopN8ScGpDUnWTNmlo6eC62wj6pQRSqNNiUb5NPFIzjsD9G3MtKJHjmN1Nlh1V8cNNyljF
vHzhtKmvFNl27iA2p56UBMfYsWCe+NaRzJ9I6WfKeMqlknsgtAiUHt5EwfgGT4Np2CBzxO/XGxv1
k9oy4eKNLNLK+zb9plWHgj3OcvAdXFabPg/DiPpm63WF61UYFpsgWoD+zt7pI7MBp3td3E2QJVbm
b731E23toMSWCedxmkvPnr4LMfhdvRv7CdRv97aTblCbjc1sCWUfNMUFLSww4cV9ryGtIb9o8r3B
v2/oZTAZum80bEuy585Ej4WqZwnPxArQgIDCsuy8mZuh7SJsbtLBZ9PTkuPZ4kAU+JgnmtIwofW+
oEk8CegADkf0Bvx6eK6TX0be+TZDRF1crLQCTbwb8wYHWDyJuUaKioRYR0/uLZ9cZI3VfsxVv2lB
SdUFqKWO9VNGIPRpHdnsbM3J2EAkFTf3kLETbTfdsGRDQ1jwyWNVE/LkB7PJFlx+FwoNr7Jtvyx0
xbaR+VpSAer40zQrmOkRyajmVy0Cd73zHLIX3eAT9pR0g0cUI5SmBSfHTxqMXDPjAUrUEYrJK6c0
5mkV1l12YrqMGqHGveT7uu8RsA47GEUvoYgnuYxdlodzpe1SATU446T1J7crfA1MX0BE+2BK9xS4
hakoQpUM24LSPtCsKs6VO5oVd5b5LEmEKEHicPEUoaDUbeHIIEWMgAsW3EisTV7UAWQx4bfGQz9g
KFFL/HF2wkIYG+kWnpgatG8FMLEsaMs3UypbQHAvVnUYJyRckNlTMsPrrbciMTd5onhp0V4wBe6n
xveyz4IRlI8GuEw1fqem+7q5o91D50Jc7ZCrh7bbueqOIhy0LIpdy1H2IV6DfM/WMl9x9GgAJ4pu
J6GqJV8LBVy7XQmPJWEPEx6MyZ1qnfVm2tgj2TKMKlCB7PQ7bZw7HSEwz5t9Tm3fYNo+AdMIhIhQ
4DF2E2+/4HtQ6WE7aqjb1G6/Ihd9VWsYqax4bWb8HVA/L/YcyYbOk23Om3Nr3ckZhE/6TpbJt7Tu
92M6+2WTBRK1P1IfVdhhBOlB01gbHdNIDpr5cA+h1juhkUyo+uDqkWoMgAz1BufVHlXEqUWsF9+S
fGcr31MX3f9RfO0gFUuZ8tgh/297FpUd/WkZXUwU8eDMKNniIZoT9WYIcU/ak+UAew6vgPdVIY+R
vAg5/mlEGtVV62cT34xLNXm0v7Ta61g+DGhP+RipBGZT4XuadB7vf1TzQ0MfTauGedlqir5RxjQw
Oxm2Zn9y6iYY7cyf1B4hlYZMNA8JMrcKNEVePs77UoVsvGw9EAMjqrbwFJOTxBDQBElKfamglZsE
s3u2WQRAU3jIAgKIxBwTpY618jsVx1ZsFfvMUJAq2b1De69IZo+MO0OCD01r9kpmhQmvzh3aFara
bSsbQJxWml9aJdkXQg3SSg8asrUAQ6RWfpDLFFyrRiBMj2bYUlvoiA7NYB5Y2MCHDs2lHs8UOGn5
go9AjUoGmqYcacVRcZJ+IQsMT2Lch+9SCHdmKso3zaNeIEe3Tb+qzwMmHSFsFZvlM0HTWl0+snnA
yEto2MjRB7gQY4oA8jwpXQ/uXpiksjjo9cMAjl9F/aUNPIB/TZfMHcVIrU2O5rBnJQlrjFOq5uPY
YEQj9SkShc5CFcvkMceDAl20PytaOHSZZ/cJHrQWFaqIITEWVo7tdd10IiKPrHLYI3QFsWUS2s09
H5iPJNNHpWdD3PnQQ7x7lDb6t52HrltUpiijMD1S2LBVZRIsgcos7Z3iysBqlKCVP/nsfCsdHhKX
f28NF6eDjKt8TJqd0qFEt23A99a45X2JvMPEcWXkhU4ovgwoEdJRijuA7JL7BiPOyF8M487NoSjf
EWkgpVQQ4smabXExyrCZCjXOQc+p4jKo6r2hDKjyiaZFcs4Fw1SZRc1otqj+KkrZHXuqILeU5S5J
8e91J9Dr4cb/H2lX2huprm1/ERIGM31lqHlKJel08gUl6TQYzGQwYH79XfS5TzepRCn1eTpqqYeT
cmE87L322mt5S64nsGiMz5NUXiixK8dBvjHbWNvGEFiIUQw2nVq3g31LG4jsWKs70b6mDkAgbQWA
BALXBzUC41mKlJyU3UG2U5zabOFNsglUXvhNThedN5zNSYU2VBdT9TPWf/Fs5aoOqIhYSMtYukAT
RCZWtZfuMxb7bDwUlb2obTPQ0Kbi5vqKSxnI4iarq4DGfCPK7URyvACwCezcWOiTt8jSbuekOMym
9lB3Jy3RAsNA83XaDAvWAIWqskdWgmJYFOWSdPm9oRc3tLBzADvjghFtnTdimdqvzMW21MpAZfcC
Ki3K9Y72HEk28YLDOpq591S+6uoIMQ4tezRxLBgrCp8C1hz0fN8YW+kuU5lsCRzTtZXV3igHMbmF
VAjctERWPq+3XGwNL93a6oAKfuNijVnZfY/DGWrJfj7tOQx4S0DcjO0S+WSpPIAtnTntEawW2UIn
d9DJaZxVaeCft4pjKWmwBq6Btj/waV8irOzc+9LbCuT3unWQ7DyWnu8iFkkByFGOLnkcrrW5HOIt
XmmCkvnQIiFJGmsrSennAmCOtH5I4GOU4XQwJqQXq75o1ry9g44UrsezsDL8Je7Y7iUmW/RQ+Ehw
BKIQzzetVU2XI9lr3o1XKMib3ffUWrS2Fqbqrtcx8dqqVWpHYZetoOGdC7FSHXx80jqcFOK9AVMy
5StNtosi/yncsPTglLXjVtSpDRvvKwN9CEivO31b9odBTr6Ed4wl7XA0Ds4ELLZFrjVU8VaN9aqr
flvZGIkavRixu7JbeI4CWIidc8+Z78pN1SZhz87OgDqzHXh2Fsj+1tCToEYShftvwQFVlhkJaX0n
6S527qZehSpRQP3awBu9qLFs3/WqADpGEQDSPTrmfYXI1GjYqsa1A8ZuNemIPxJfmo6fVtVe097Q
bwhdjSkEpBRie3npmUt7S7NNjuZ0aR5LceSzHP6kLQ1GQjP93XNyRpsndEtq4AdsbaGniOLIGNsG
B9XWlbvCXPes3TT5zmvWdnZssh0gzNSL0Lq0zLszS6o1h+uOzEJzxmEhFaQ7InQNhBISSBOc1fTW
zwfEV1nja00X9kPI5dZwX4kCu5M/lp0N+YSCR60dR7124u0yI3c1ibG+TSAQ1Ne0auFm956FhJCd
IUYZtoPJwlTeUqd5dVgZGOOKIr7PuwdeoT1+iJe68TSO048ks3escfE+hgk3WP2rk7CFLB9b0UaF
/ci0n47VA6p9NvPhTnhYlRZCNp7sNQku3dLUnZCgrJSpKuxw2Qk1rYRTL+tBB0phI5ZdVeYGGPkW
8saLWnvsYUwL54ElNChCXu1ThuNmGn0Yh4aw6PW71ArSdsBT8aiIx5fK2LXM21dKhny6tfPd2B3g
fzbrrmbY4K0Nc+5+2XvrBJeXA5xV6yMWN0HR0oWTopFRAdDynh0OHeyM3uXmtjYXqcH9riWhynep
o/kNUt7czremdhJZtawGkE7NZQ2DMtHBHtOsT8LF3A23BhfmbkKrGWY96+pnAck8/GXBdl3qoCpA
imEjiUyBfLbxmunCSHxkqHWAEv2o+6Jy7O3glMik07Hdx17f/yxRFGxxLdxw7clR+iotXiy5i3uk
UFn/kiRGZIzlTu9shMY7uIM3hYOmEOjcWoCPbvNZ8hOXDUT7LQS5QDdMbAV3Z0Eywq1JUKPeNFtd
K5oGfaO2eR1heN/SXhkafXLyQ+n3IxidTg8fmIPodOxR69EzVeIT6CIFiWs+2UYDsHdY2ACnxwRg
MM9umKoQngNOQfiTyE1LD0p/ySYctvItcVCJ3k3yrSuTpZMe7IGv4wlaRjkCwxYSvQZNw7ZI30y0
alnq2Su6MBHpDqlb5DDsxhSkRgVR8VzhqKj83tpV1VHn5jIexgWEhnywLkNDQzKg7wtLBhCrxC6B
ezDcLRyxZYLfQhQkyr0nNr1Y0yrWzypXt3VjLpSH6oe50VCumTLiw5AN/EkVFGCmZyaEb5x1qdii
o9JvldglFKGf8D2XL4U1LNwYpVS0jueAytaKAM3r8kjB0BbhjVl7AcfKGlGPLLJqYXi/PJgx9ka1
t1EmjtnWa84Mzpyjk4RlCfhSM9cguESlyW6dMkWlFABRAfkwowvT9KksjjZHRFDemxAXBmbhmhsD
hWKzPbWJFnbTC6maIIn1ANlU2LrPBT4WpTLJ6cLozqI6K5S+dO3Gi5cQKFuWwB3T3g4np1x1ONlm
WEJ4JDJivJgOYZrCXaVvcizYetwUBloP+ULX0BQWb+Dk7A8GthTgL6/7xazVRJ3AwwJys8fcpYFV
rQe4BOnVfSXeOrtCQIitSeQ97nA62EHGQ9PoUcOCkxCybzYfEyA+abSKDIBdjUhQd3tA2bLrsC/j
Iqh0DXUovJ/qQZYICkUR5iXF6nPDAfJ7jYX6R5qdc2nAMw1wHQGs4VJgdXH/SNitAMG3G1agaISo
3Eg/lUYAP4FFSpFY9r3pz+r/jU4ePOvVUj89HUcA1qXAOlVRmrMAbTFRNZFXDe64Q/HYYAeo8a3A
VVMaWWADXrP4xjN/uRJsx/5cus98UGiqhp08kNwYAVAIu++E/ox74RsmsqdthiuzgpszQ4gwAZ/W
+2nFRxlOQ41JKNeCREVnIqdfuVMa1h1K2WAqd2a67Ko5jzMXsnji7aHUnpG16tO2dkvfGREwjf1u
spIFG4GVpEDtlXbWvfIGME0kjIOWrYV7w1HXUQNOzTTwgDqhKFH/QA22s88thyoLva8QD3HhN/iT
0z31EOtSaF922oMmk5UTq00lT6lARVg8a2KVjG8OXlVm79v8mGh9aBklPqVdmMOLCYcGtJDjimrI
yqhBcyhXaX6IUQ/prA6LLg6aMfU1+eLxNwt1E9CcfZXcZi7wIJdHzbhHAOb31d4DuCpK+0Wy6U1N
1boYwJ1Q0Na9Jyg79nRXe7cS64jkBF1r8tEqNYSmdFFIAFTTgXcLVm4b2NAVSMcyEdJszZCqAxg1
8gVPsGwoAg5FVgyrnnARmEYdClQXG/wqqDIArh5bPdnK/oeCWXrLCpwzWZCkj7NJV4XbuibAG5aW
AFI95cFUzl9aDw1Fl5MX36cEH5wkLdCKOmTuMbNuINkAky/TdzUNbgl711658kkCuHdKbdkiywco
BGB1FScI79IXj/zqk9/4Ci7dO/yWUoCBaoW6T+qrcnKQj4g7iRXOsxMoCCtAx0E2inBIKU7i2Zhd
1gjS0rA0+rBCQRHodNogXDA3ZbG26xC8K2cuqg/bJC7wRKhBab+I/RPd6UmLsq6uNj3wlGEqsHF+
SjxjR+qQNg8Eojq0bhZJl65Y3tywhLzEcgSDgszX789i2FqoF0u9iVqZoip8sNXG7rZ6iUulWTAN
+XmfALjH8WptPNhc1wti3lT1QnoLu3yMm+rPU6Amtaw9nFFG7afpLRF3Iv3Vz8lheRqzHDtLPmpu
RNgDDDdCe/iZmCto8zyVFg5ciVtyISvPz2geJf2d0/foCXwyLIC7IMt1ih1wua21HH4PHliPKb5/
W57jJAYbxfIbvYc3PSL95JmqV296Q9/30BzM9tg3b0kfmXJPVRoBOLKzs+bcpfC4ZtuEboBbL6Ck
GzjDGMW9vcA68F30JIrmtXZemLwZGg93Nll0mv5Uor2bJHmYwJcWBwhYGn7p3cYVBHHT3E+z4VVD
JZ7UJySI81T2bnJTg0/gMYQMNy10jkSyZZX0bbJy5IASgVzA0s4vixdnMIIC8EADbQtsrwiGDL4g
W2ynDDGJUzcBaM2RaMnKrsugSZ5ltSNAEfWuXjhODZSh99243LpgnQgBLVdEjaBMhFZMIg3SbZb4
7SGCdaR55w64jQjFzX871Rl+XLioSMofRqkXwWT1+9g+atbKSpP9QFiInFNT6jZvutq3xanpJtgH
ZqAOjb5wjrx2/EEbIzCK8UJSfJ8bTWLjeq/SXbECp0J1Ezcs6C2yKvWt426JKpa1eSqgXW+Cw5N5
v3L9blIvNS4pDWYECmGkjlqtO2s/O/o26/t9nu06xLg9cXHz/WYuyI3mBNUEFqUiW8KAM2DlPZHd
2eLO85i3iAU00EyQxsBp2exvs6JbE1wF+OwBUcTd/PvCeWbg88fi0KIkn/8keBKwud1kXKbQVXOZ
j8W2G4xbcxYohVC8vndQJEIA2SIGdTPpxwACTXYzIrzh1SZ1apAPYDgPKJm0b2nyIxfduvWaQzoQ
f4A8MT1m4q72fjjNw1jgK7vI3NWt1afQSmH+7JVSmqtW3HYomeqoQ4yoryIFLfkvJ6WBU/L7vO+X
TlfdTtVD1mobHSmeRHnIAS5kVjmeRT/bwN46FGwAmxug+BgtcmnD+00BzpKhw32sfG4YN0QNN27M
g6Rz1R7daKuYZlshy6DIgd5P47nD/8gm6ltNEnStWW5rhBVNJm6TFgQkYwIP18l/gSt8C6JhqOkQ
iXUSFCt0Dy5QoCujIOEMOVqujb0G7HOEl9qR0gyaMfVD19sb0ush7+OgIuqQp4eEADVcse6M2MsD
ycQJWjMUqPpQSF063s1AziO2RxYjY4Z7Tes+Ufd55lJUSMuMt0Th3AGwH9vdAt1D6MCXmt+bKKSD
0TeilGQfmNiCoB7E9rNVvY5F51cc6i5n1u4sqUIj3TWoBPXZj9pRgFKx+1Au0ciOt1akN9TC2Wwu
VZau2taD6mg6CATGxmxEt2DInfvmRkD/LZvWSN0dY1fzUwNez3BftwcPP+nCE2sgCFzac5+cGy10
6lfLfrGBibEHyh4AjuXVXdygUPSbZ2/Aq2V56t3bCoByuRi0IrJROif6XQLkTZQdC2DZgNQ7Calz
b7OHaloi6qqSKAarAhdxgiuxgQQqQRkW7APxUhE8Xb2PmQBv76Tx10I85/ntqG4oP43JWSLV1DsP
vGck64jVLD1fWPnR8fTIBEVhoO1Nwo/UqPxyXPN6PSBhrLJ2K3Dy6SKy+U0vX5HzlpXEG7jThVrS
jvjGuKvcOWN5nokOY4obk/Cl6pbKenbt0B1u4mxDO1hLbJMqA/CFzeM+SA7czwTlha1pXvvzB9nl
r7zY26mBvQoS3mNqHXiRnIWdrM0q20lVgRwjAk3i7IwFalQJztOXpvqRT7dus6jstUX3SCJpfSbp
rWmeXND3exMHPxqyYrZGh+O5meKV0nH3IG/L70jKNkXVBZBWAjjNI2j5b5Mc01rkG7to7mPviCs1
+HtWrWdAM3vupLDQNPaRJ1y7lUFSWchDjVgZiI9ES+X3IxD3c08D9GrfkZ4viMEE8GNd4XA72l1h
RNagvwyyH+9tHYL+kMtGBTwHQtcJ194mes/wHbT0Kcn7BoW+JMtWmWDySLRcrfS+am+bnmDTsRwG
hYU1nJzMAEdjyMHccmol3iwxdiEjub2yvIKeB1HlAer2QDz1rACy1CFv90qjbkNhAjmechvyvrAJ
+02lnRarSVB1jHnanLVeNEEtbW/hDrG7qyajPI9oZgc50un3FpcJoGYB7hLV5/pXpS/5MLabpOOI
5QeoJyxzMszHUuvYkQHAzQ5oTotN3+YOwO1U88WQWMJ3KxMmDbSJ7WWJbGXfjoO+yHDWgmXoDKt+
BGXIQwkjZF6HGhZI6iDwUDtqdUoW5UD0OUNjIBEa8Um6ExAFXlZLJwe/I4EpfDCyDKA6yOjA8QoQ
iQfqJWdF+2JHKHODcRociVRp4BvwxVwhf1uQdxu7ZDUwbTWh8MoT7pzAK202rd7fpFpHl7lRNnuj
qlDlruDT3gGqCZu2UUE/k14cZFlHV6v4WauN9GgRAR6obSe/hFs1SzZm/S31NG1rV64Z6RkjiPbi
2rxNqe0s3H4qF1nep1ELV4OZi0BwiVY2NXekq4qt03LqV50rl+2EAkOKro4oK3AYAcZ1sC6sCrMV
D2AkdENomUUM2rtXr5zSTRBt1EPoVaAeoY2YrTOuOSGTOF8V6UEvzHEGtR7UaDziWOvabBLYvwMg
y4YCpSg9lWe96+WTaTXaphCA82WFGFGhoLLEEEXQEykippl9oLjjbJwpJ6tRY0U4cp4uR1TQtpoc
qoB1iMuJjohGGW0NriiCZ146uCKQxm5AJ8ruiGhcJB1t8btJJ+vYxC58F6gYV6NdQvTDGgB/Sx2T
PoC2kblDFklX1yKIAydL26ZekM/Pa1jQB06FKteWg6OjT5wc/VnGsKgtDpkkDgOmiU85fqwB0Fu4
1iIuBaAV+Kx/fwh80fLy4Qi4IO/D4rZ2hMAR0IGUbsCDnpQnWx+vdCA4FwR+tGt5NsxEXY9YfzS9
5q/xrn/DESwZ83Jkx9FM7efC0gtQUngy7KWRV1HS9WUkaexGnHbZm0xNdwclmHTT9k+GXgYcntWg
OkKK3pCPNdVBL+vThU2Z5tdNNeftjRm1PEle1dSDQkYekzwpgzxrRJhrFYoe2BWgiLWgaA32EGSy
aMNGAMmUo3bXO72xc23WgLvbdEtIwhdLD6n+lklNQ8kTWUwiRqQVDSMBbFuyiGcTbviYi5VeUfkj
zoHAZ4nXrmMTxkVxMepRXRoroRLAYazW1WvjdCrqSoEin6vLUxx79qpCrXaRNUjv4iTvgAeN1oIK
C7w/Ano2Q3KJ7K5DsOV04Ix5thxCCln0F09pA2j8Ne42zRgetQI4MhQ7yBGcD/by/fK4aB35897c
uc3bgKfz3LHy8b2hQwJx9UBS8KeMsz6RVVEMf+kN8c8YFN216FWCzcEfr7J3a8NA2pxXakqPxhCa
/Sm3oikDxuhn8koT0Vc9Pu67geaHfTeQLXWTaxIDteIlR6M/6nEE0eyVpuc/3/dds8o/zwONPJTg
0Uv0SSyvZe3UpkJLj4NbbQvq/XTpgChNKmBjiJP0xsBhONz0hh22hK+aRN+Rur0vGbLI79+e+cXu
RmM+JhY2BBC8vtRZSUwXtHXUCw9Wq/I3CkuXDWp8LAk01rvbVjrNThS8jYZ6aNEOPOfZGVzSYL/V
AWk2BTDPjqYxQllbokhbFUc5FijaZG5i3CGeHBflSJwtbkgIa1GOikWNw23EnYF2AJ6HNMbdNE1K
W2Ib2SsbeVaoUWDvvshq8G10uCdCACo9GLkcMz8zKlCKDcT/38/DxYv/0z7kwd+HztI5UNC+OH2E
7aKJElj7Ic3uy3YpQFTm/VPBf34/zMVm+e8w6OuDxoetk08tomAdwuc7lwd48LpOACXTKzHhxev8
ZwDYvcGI2kb33aUzRzfEyDQcvT8UBm7Rde6hOebKSf3lM7wbYp7Kd3tECtgxZZL0h67d9Gp1zfH6
8xPM7YLonsV/BtQQLhq56l7P3UzY8uB11abuWhg6nWEX/LfvATLy2HcYCPoUkMX9+AxjqTFSduOI
GvcmYwu4zX7/+fPPv9vgeA34fButr47h4ePti4cgg8qlpOV4oH0MSstvyX5N6bSJaY/7i1/p5vxy
MAeHCTx1IWV0qZHlplRjelKMB4+U60LtPZ0HSkeZoLPQT/UvZo4SeE5CBwMeTNZl0iHH2pvqQR2S
5xq9ce6ViSMXDc1/Zm52+kbn6NzI5158PkjxJc8FYAAJgvo48kWV8SdQxU59gi4tV+k/swT3WJ8A
RB/u/+qt/ROCoGXeMA2o2X3W2bRKZptmyo59yZZ9bW8M6rUAmowfZlNvgIVeaSa+lMr9Z0AHxGuM
ifPgsnsb5txFWepOekQcMG6o24zrfG6eS9B5FRW6KI+iTmfTbFCP9kmjjUfcTdqGSy29MaWKr9x+
Fzv709e5mPvSKdKUKHu+/eyd2dFbhTzk+ym+2N3/HQKGd9YcMUBt7+PGIxKavH1upUeHkMAuQCG1
77npXnmQa6NcZK151br2SGh6zPt7hfqH13Y+oLDvH+Wr2bLgOWjDWA1yWJc6i6rxaiRBEq3zZPQ1
ME6Azn8/wsXG/jNZs+YUdhvkr+gnD6LJq9pMZ+w4gRlO3AnVi9IXKDHAGi0k5TXpiHlW3h1af4aD
dYwO5wAbbduXoQCk6Q04NdZ4N7ibtgXTq11mpMlCDaJbQSCIBmltYzWaLY8fv3/SOYe4GNqDZhl6
92H3MIsnfFwWXPW57kIv4JDqkqyoXsgzob28icu62ugDL/foWHAWiEyMKK2t8ZpIx8WC+XPqwOlW
nzci3D/0izutGUywuwo5HCTw51I/CPpEwX75/iG/PNvg7Ql3OOj4woNxXlHvbk4X8LzkWaUOmdBq
5Pv6GCihC6CSeUd3vTPZP3so4+7sqhH7TkzdnTG08u8O8Pkte8D7EHfit1A8udyBrjKHRCrzUHMo
JxfVRl4Jpb7YFx6uVUOHVybuV3LxlAbszvJEJc6h3BHrWPIrYg/XPn5+le8msUAFgbWmZh+6fsP5
qhyvvKWLpfBnft5//YulUPWUE2fC1zfqRdn/0rzf7bWNdunT8s8YDvY0jg9oPXkXz+Ah+Bj1guEZ
JAMoLUCZloExCQcW6LkCvqtyMDBkbTtLYGAqD1FuQgthXaKop8V947ciObuAXgjeMprmjPZQdBx0
ch1sN69KhgeZJvESR22PYkGSo80SHK6II1W8ckR9+TbePcnFbMVohuEgsdoHxznnayH+7mVjQ+q6
hYWk69D3gGLMxUSpzHMszZIEKip5BAh5x7Py1/e78uJ9z0NARB2RPxYsQk7r4uhRJqoKnirwvnuF
nhQcPT/qUjMDYTTXlB0uJmseCmoOBg5YAtsUxLYfly6MjbSh5FN/yK3EK3yeUvnCNGCCf/1EOEw9
C1I0xAUyfLHDTYBBrlu0yAGQnBUVA5Pqwapo+P0o85t9d2T/eRicuSYh9uwLeZlpsEa53CrVcICW
ZcTN+1q3opFvO1B7/sVAMHwCMIQICV6/H2eNiC4e9KkbDoWAqlvSlX3kWilfmWX+SBKzuvJcn9cD
8AVIggLNgLss4rKPwyHj5VNpSXlwxHDnevlBwkEJ/YfN+vvH+rwYPoxjXogv4q7N0Qw0yANUh990
JR6g0fxvHsXQIa+FmxWx6sVCyOH122VWIw/J9NSZ7gIhSzhk4m/1piHwghMN4A+KENSzL6VUW7fV
iFvLQ26qrZOjbAOouQgpaLt8bK+4MV/KW2HZYcHZsx4whRrwpxMh9mIQvpyxPdg5baOGgHaoo78d
Rb8EqoyDMUbSRh9wfnTbzls6Ey0PZdzyJzYyxPQMUrJOEouo7dAGWLdMu/JWLwKZT1/vYrFWrYme
t7FvDwpkFE+Vz+BsoA2p3Ex1eqJQ17SVdcj05ApG+3kzYlaQycL/eo5gLqXfHdITroRqDzLPwDDB
1BtNH42Dva+R3n6/cD9LsuIVQAMVcBFEajx4L3/cIeVg5oVdo1hZN3fT8DZTSU3QruE6B7YQ7hpL
oHbZ/DLjX98PPC/XjyfOx3HnHfXu5heGpnmpRD89U4kB2ii5dRJ1kjnvw3hih0rrH74f8DI/+/M2
HR1pKIThYQV6GeKPMDIGNbRtD0nTOv6o982O59Am4AZ4dcUosy0fNApXPRWj8OikQTXA75pnGg3a
Ul6L3L46mXDVOgQx5JwSXGznruEF79OpO4gB7Zo9WsXQtnNKarQpf//cX62m9wNdpE8jQ5iMuekO
KBQR8Js1rqEwlQZdWV45oeZX9umVQmYMSNWMhF5qtEGZ0SFp0nYHGMeSH+CJgOndj/T1++f5tHAo
4LB3yqcXC8cbPNhIGco6lejQ1lHiAWNS9SCcGq+D+5dJNLSDMBhkQmcFfhy8l2JkeQnqO+xxrZNb
/sj0G2/5/bN8mrGPH29dXBsDEAOQNvHxmZ7D79n29Ssn7FcDQPMRSrQQW3Y/2V7ZrdH1Sg7mCVrP
Ljh9slqMUH2+MsqnJYbHwBLTUctA7PBJgaxLEzEltWaejGLJpwWax4x2pbLg+8n6chQXuQg0u4gD
7ObixGi01iYo9J1mFYXRdNZuAeqeodK1kvLxX4zlUcCKMCr+jGxUADO8hHTGqRTOL+oiW0er/2Oa
OnP3Ofowvh/tIlf/s8rg9IhJNAmCosszuMgpWMb5aJ5UF++mxgDtoNWizCNtADL0AyJNE6Rh75qf
8FeLA8gfLgDdmZGPi3gcGGau7DYxT7qUd0pDu13nXCmOfDkEgACcuTPIeAmRl2xseOqmWBn11s5f
oI1wZeq+WhSzLT1KjQhWANB+XBQ98yBL6VX0lNXg5AZOU7vPaaasFR/QoRpXkEn4/l19Orex1lFW
cLAwkMh88jAoq9Yyax1rnSAyeOo8s/hhC3sIa2OYriz4L4dyUCPGgJZpXcYBfEIDoqM19BTn1Z5C
b9F2pm1cXVPt/fId/W8Y5+IQqlQ1ApgUGKZAjz0Yb1de0defj3dPcZSiSnJx0xFoY1Sjjc+fxpOM
n11y/y/eiDeLU8KSeQ4kL5aAyYWXcs885XF9Z1Fwyln8a2q9n/+vYf7gQe8ClgkemZBVtkFghOpS
6IKt66MgbUFZIbX/Thb4n/Pgf0/0J2Z7N1Rq60CGS9c81bOsUwo+OgPX5crq+uoehaH2/03bn3Dp
3SAt/O+YrhJ6IsxuDB9mNtqqcCoa1ZMFod5mBOHfHK/piH61pj3kxvAVBGDyKWue2pgb1sToSS8i
ja5ANc3yv4UZsEOByc0AA25t05q/wrsHqyVUXcZCpydj4j+HGDRMsNz+fi28H2I+ld4NYZOkSK3K
pCecms1dzigLraLQHoeJyOj7oehXlwNqQbaOnA/OZZfKqyPR0fiaJtbJQ3+3D0TXiDSSem+q0sY1
S7JqV0xKoW0bbGy3Ret6XWtjoKOVW4MqoAYrBZeCeQxheA3c5LGCnojeQj6RgG+sgzBsGEYc1TXR
A89ovZVRlkbUV3m3SkyTLvTczEKFny9ydCsrG/Q8KOK86l4/7AsPPcXOMDfwQ64r7PMRNsIjQoSg
c10GPZ1eQzugnPatGqGvn5UVnGtS6BPAZw/E2ILl98KGRlnGIKdVlp5CQxxlR72P/4XLFZY6QAdY
W88Z9MWSAJNjbGnn0RO0ltE2hnYEtCNpEJNI0Jj5/fv6coG/G+piaaRJShtvSK1TgmYjey+qKDUW
3w/x5YqgFirbkHud5eU/rj6eeVPGHRyoVT9TXWBAVcXoWhYTOMFe7FseaMel5V5BBr46xrFtAQvM
kBdO2o+jStolrdSoeTId+xkGwfDW6a7s3C/n7t0QF3PnsSTuew6KZknQ90esszeSlQDt9F/Mnzvf
qsAfPqe8U5WPWikdXBhd9wOp3WYScKgboFejkiLCknhrLXrl0b6cPdisWChQgxp1mUhMEPzLe+jB
nezijIZRS958/0xfTJ2HggcY3a73Re7V8dYDBak2YUa8UbYbDKCxQ8Xk+0Hm+f+Q4OFyRS0c6R1o
NbCDuACHqjGWWjXiXnIE+Fw12nJupVnUUVFrNKIDsa/kFV9MmodjzwDqiVAcHIKPS27o2n6UfUdP
jplFsWGhv+VvoZb5id6NMH+Ddwf5oPHJGzhGkGl8Li3IbGnp1jMbCBXlL99P3pcPM5eLHJB8iXcZ
zdmkhwIewqNTg2QCvenepF85F75cA/8b4TKQy22FlNhAaAp07PcEKiE83sWmZg3/+zMO5T1sH2t2
AkFl6OOsgbAyCB7H5mno6jctBjfUnUw0Vhjouf5+0uaj7NOKezfSxfupDZNOhsKK035CxJf+aDPM
XQAUoy6jSV2hXnw5fyBe4HDDGQdPm4+PhSTpvxFRbNZ3SnULF7II1WBdOX7+vIfLhyLouQbIiuLh
J5l3itpQx+zBOLG8h6YBccTazO1kWY2yAT3AZd7W9PJuaUiEX1yiz49oqb3o29a9UbTUV3APJRDL
0dFlYwL1fLATCK0mDE0TLqvYlkHl52BzUobKbNFD6IriiH5oEcB61Axdh7mL3u7QXzDhmKUMDRyy
nKCCGzfZQjqgn/hxSxkE5XswEp26hIVQbyk00AOxJ7IudoMlDrqVNguVgzQiF2hMd4HclnfQLGJa
oCa5y5KG7nGTw/GoqMHKdNMHVCqLXWpCN0uh9LsGRzy5LeLGW7ZVXkKV0ZkU2NkQh4UQRnOfwxo6
tBLqRHZMtZthnMqAjLoTVA7kNU0u6X0qebWwDdJFXa9fs0P8ajEQuEhYIOmSOXf9uBi8+j+kndlu
48i2bb+IANsg+apetiRL7p0vhO3MZN/3/Po7mLjnHFsSJGQWUPWwy9gMRTAYzVprjqnh3yRn6t4A
GOumAzpCx1hi1vb3ISCKmPHYVomCky4/aid001ixwSvuOxXyFpAiFHmXv6FzC8+XFtSj+11cSGbd
9zI9aR666glCxeXnn7lIjGXYOpUGY73vcdgvl2zbQ/uq7nXNnflpv2wAJpfWR2r9SkV75Rs9TRmw
YisMFr5Hxnj+Gd/blxXbqbqyImxMLacvjEcvQP9XEma9i7qinaWZCJ/5X2ImZ1ApYLntoXEO6yRT
+2mg1s4sjn0FWo5ePOtWXWzykLzT5eE4t0mSkGeP/+MvdHxOkjImi0E8Z0/heLzWsMNZQXII3iPX
99Z6NnhXNsmzExWLMTIFulBgzH8fkNjVNT8jArgnD41y8L6LqHJy+ysv+ewk+tLK0TR1+nzotJ5W
8qKatQTMybL+/YXUVrEOoviGgxLHjO8dKQbYi20wKHth9TeeJeqZrIJ0c0BkBVl8iyzF/YdOqSQj
x+o0ThjH37gUq2Gfc/mFcH2TL6q/rJ0Yr/Es8JTyoUMBZX+c77ZiQ6hS4Wl7t0Ct5d974T8Yo+N2
g2rIZplT4Gp+HzJfsvwqB3mwH8qbADSn681bNHB5pM0uT+pzr/9rQ+r3hsiol5mQCRXydAcngwiY
7OUWzq0iX1s4OlMULWQEDNhZpYZCfUxEiRhajbK5RC5hWyWOu/DI31yZcue7ZZBexwSQ+pmjpVEC
8d40ZUDgVb1Ri18u+PDLvbrWwNELitpYq8KMBiDaOjei/4cTnzam7DWsDNHkHA0ajul1MQYi9sLs
7rwUBPMAcamVrjRz5sJJdShlG5izKxaWht/fPmXIXq7liroXOA1wTp+E8UMmm6s0eeqLg5x4V2bb
uJgcH5CQgo/BQt4Lhbff20vZQFo5irW9gfDJV4tXkbgLrFxWSt3cBbqL6Q93d9mony+/rdMUIV+s
ZshCaCwLZJmOxrOrylD4KRdQbcQ2l4V+q6nuKky72cAaS+Um9Dy1KX+qcf+g2fkPwi9wVF24UZd/
yNkBRxuBTS6L00kRsOrVtTeYOe81vOmKZm5DsrS1CvH5MMNVArWEe2WinttFdGpMmESUkZ3c7qU0
NpRc6dU9HhHqsHYrtDhXtu5z38LXJsaN88vOnTUKkcWWkw4Mkmob+Veuctcef3R6H+qEWgJqBvZe
/aqZr3+fyMC85//G52iXhdWjNKbGj1efDWSNAhLA5Vd+7ecfbbCaXkdcOWgg7lZChjEFmvJyC+P4
Hn9VOpXJNsWgGunv4wEiS6YUsVD3IRrESevH+rJCbofciLpogUXElUl8tj2DemgyGEJhl/r+vg2S
F1VJdHGfoqP3BpRRyZ1sfKowUS537NzQjSUxQmH6Mn/Hv3+ZWBJAnNA1fWOfKfN+5mbzy48/1w++
QYoxsO8hiXH0Zoo2izyS2cY+Lzeyd0jT27KAcGD9Sy/INcKz5QR0YsYbZnlkBq5m7CMsYbpJJl/Z
YM994QYBIi7uRA05aH0fpSYvgzCHaLePM3giTwMYBX95eaTOvgjOO+p4caKs4eiN51UWcEmNaEJ/
UDdN8A9fOLLeP9X1wjgRp/VuFqudExv7yvvI8QHRw3xxuQNnX7U5KhZJ9zNvj75yPR+CXLi8auo4
u/scXFMwn/1DE/afbZTgBVmK76+hdAqPA7tj7JHMm3EOcxr8YvDZZO//rZ2jr93MCtfLBtPYt9jd
+B37VqBPEmDU4JAut3R2Yn3p0dGgqWqnpSmn370NVRIL6QGLmyvv5XwTVFlqGheDk8s4dbVBajuN
AU6m/CUVw93QBm+cu6/k3c7OX8wW/38zx+UYos6DXgKcvA9lZeUNPt5Zj38/VlxdNcEkVnGGPnor
quLnHNcGxgq0s57eS2IfKv6VF0J2iEl0vNQLJFEk9y0Nf/qjV1J2JuVF1kDKVRMTqNJvNZfCnhxM
Vbz29S4iODyUASDXdplDiFOKJ9jICcwM4F89ZKuOUlaEtbguovBrF5zVplXbzgMQI6bUrRwHO2nv
xm6BFqfeWsOoUH8qM5hdWrHRTWfmQI4VzSfYO6y59kELiCJ5xPBw7cNKwQHKSX9RmethSa0XP7vc
gh8s1o35nNbqJGjLTTbM3RSuKY+SyGhYEVzT9FdkyPwMJIq5PZECasYWHWg1+87UdlB2Mu03qNUJ
DDjXWvcx6HsPj6F2p9eExcoYn4h4omdPsr0Og6UJhDGIFs44BtEqRkBcvDr6S5IacMceYuVOaA99
6IOrk2chxlPQbbtki6YQyK8xVUQ66zR543qL2qUWJeqmBMOY/maLqcyw9vw3D8KaHDeg0JbQ3grl
s6n1dSTvK6eeFGYJM+tngJ1OBK0NKF8PugO8sR3Xy2YEaGPpicwTUg2qWDylBsgyDZcfI63ndi5N
o+oXvIXBwOvjFls+HCkd2JfLADQNfQu0CmT/IhYgYyEPhlhhLLxWmQJblAe809baaBNqMObZAub0
q2kHOx1IHVQpy/kFuXiFrmNNumcShevQ2OY91dq4GCjw4jx8LGJnKsaYoEIc28XRMDKmaDtbZ05w
cTQ7HqRbJ3E3XRGALOonWt2t/HRnyHM/EyC0oMfi5FRpM8JShGPsZVfvIA9s/UAsgUVMuwRKYFHM
ZA9SdVNAVvnlq+lyyDC0MMKZKJSJRlmk6MBkWVsXt0Zy8pWBydYiDVdqt4AnFbWbNl715qJstr13
Zw2vuQWOUNnm8JxgqwdLtVtm/FaVFyvV5tRNSK36a7WhcgmG4K2jLCIJ7G6RTAV6cD3wlkIOZ3X+
GHnv+R/28cF1YOt7zMxmGeEeL6HoF8kk7Z8aaR2ZPweSnRAuHANQHJNe0yYU3DnE/SGLlO4rj5y0
YTR1cFIini2n4wWX/1ThkiIwt0i6u66GS1DgD9hs69ACnCWAg3gTgO+hBkq0cBcqHPtCkycWVmm8
Vd3019IwzMtm46q/NMWBXUTBKkg00a9FhXOWsk3TdzXGxuwZ/qOo3vIsn7TBj0y/Nak8bCDsxS6u
bMFo6lAsumEXoAbQQV6RMFVkXFa0iAzwMM3MhSmHExWJgoR/XTv3ot9dCi+wYDbfy9gNuUuHKFQp
smnsx9NWlDPfsGBkvYfJB9kDSh6fAA1nUXjTavnELmAJSbem4UwjE7KtlC81N3quooeurdi78MNr
/LWXg6nb6lr9AOphFir4DIXvTa1BZCpnuoWo4AbuxiQq4VETouKMQwHfVCcs4qoOxN3mQB3RpAc4
PiTDzkizia9qkMyHVe+l2JreF2UJkd6HS4lHholN3eAiUfoZUgRLwQSuMGs4fFUNDQDXg274oCAO
TCPrURp4m9pXOZrUa4HzG8Ypd45Zz4MMsyYSzhw55glYF621Z4Hr7j3s94xMeWkisPfmrGkOInhL
w22pYWDEkonlYP8DPavA6whVPpw5fVFjRZD1M9k1IOBh5qT/ojZ1bmf7RtQTF7CkbLzmRMv4j2p0
UNJnhCnrXHpVrA/gH5mBHmvd8fkzWYT40IsPiVnfZvFWdj6qDoUBdQPIVcoIbLc6qcqNCvQoW1F0
3cuQKBMAUra8qgLYu8WNKb02TP5AXjkR7mcLJR0BvjMrA5FpV09xpYJLNEA6H8Cs3jb81RSjjcwP
qUXJHCgAX/euv8v5IpQeNQtMoDyVwWuqr10LG/SgZoccqySE5Ae1cHY97PIyJWOP7Vyg+bcWZC9M
iUwD+i5aUkl9qv33GHy9jEdkeyuM2966iRsA53p6EHjewEUbwIVaezPap2D32AHs0WBEe2vKW9VY
WJgeuLsIhiufqt0xlW0xa1iuGwWiaW1N6nSg3vRXZkPG3kv1XuXub1OSUdlvDhc2r5jb7keFWVvl
3nZC5rVv9HyWGe9N+t7Eh0h7CQDwZwwlQBTwxVQZA6/KDTi1FUkTOgKWOowhiTfruGgXIKsnJZ9b
VGaLXHtIE0BPCw3HKPkdo72pBZW2SJK1XC1NX8E+3G3XvuGvfRaW2uqntQ9KtbUmklV/+mk7Fz2s
I+jS6kwotzG/XfQvMCNLVVAsgusPyiP8sRy8ZgIwV8quD7apmNvVIu9WmfGYjYyT6lmrto6FE0Ao
T9VwrzrL1N601Vq4N4b1gO9XLf8WMTnB10AsFOtguSBNi6Xe3BiKuxDyXRy8ltZvDWOVIXkidLke
uhxzInPS1O/UoGwstZip1kdGrGN4gBiEccEUfaSaLDT1yYoXXQg9cG8DBFICbARYYJvirtfVqWV2
C6WvF45vzdIWmk1kTv0mXrWVMuug8mgFBjR6PZdTDCsoWcmBOxXaS1O9DhQK2sotePKhvrGrZql1
b96wCpvnOKz3gaPf4RkHwap/MfHU8M0P0NWYoD3p4WMEmbUucUNx7Y0LU9zeVuUsUG8q6b1U0pmH
6WifvZYhWOpeJx/fTfNq5ah3qpJtW3njleEq6NFBwaes07sQGnhDAn9TaO9S1ZNL+egbnM80pt2z
HL5IdZQvU8fceP6nmxjgjWep1E+15qetb2xOKpXGl/g7waraTUBoW9PGXA6gsitZXpmps7PJLcn9
1ohhFi+laqn42lpNhmnt+HMjzn/YhX8n+TB3c3eTm+U2TAtyJRAi200XdBukAFAgnxxlm4RLzzBW
Gh7c5bMVthDocYbYA735rIOnwX3GOk/4cyUCE+9PMOXLOHGa6F4z8z3Sfni4kxuKhwnGY2YJyL4G
+CmOn+qd7Dyoib8Kcn3SJTM3XaoAMB3OS3n8kFqHtFzW4Q/Ipk7wEbtv5vDDgcwYqS92hvHTTlfv
Mnse+8G08XIYxfltJ2G2Vus3IvUPeoqFQZze2uasa25DG8CnCdZdyW9UNqJYVyeE92aUdSLhw3XY
fQjdW119GBpMNRZuco+bF653iYU1kUlELnwukacYt4UAsU0qVPqNfmlBRP5W6cy5OuQLJ+P/Ed8K
DBtl1hHNZ8HFheYBulpdLEYmXeI81Pa9W5azNl0MAYeI5HcZfgTFZ5Hy5fJTgqia2Ngwcjjrg7eg
ru8yXawjv5jlCjZUWJZJwSG1w42Bsazt9vMYIaHfYlf2IJqXwclmlgNaytVnAxQMhyixuIEBW1pv
DSi1kc+s3hWge82aejxbh8Klr8zmQwfQ0/nGJAXmpXcCu7m9grEfG7gBVS6Flpw61TSKdnp2KKrn
tryH53Fr2e3U5YU4hraWy70mwiVJaYzs3JY7g3rTKcWDYebcQm47C6BsYm31LGE/5+xYB9jd3tZq
AcXtoKB1K6qfigvDvX/PS2iLhKhaHA3qK1VNpzfLMWhkI5Cmup8cylHE14cAZ9upB8RPNjD4iXeF
xW8PxJXY558s3Pcb2fd2xhvblxhVFGHBN8S0E0Vhf0Pa+afhOva093EbGIuRViHBJ1TDeBhaDjzV
ymqi2VBE0M7jXluiEyBk44ZgM6VxbNL6Iyizel4GMCITt5xkhgHhty7SjT7EMJJ9Q50WrecDk3IB
tQ8mhSCm/jDIgQam0b0P3IIVv9Oqxwak444DZPSsK3iDCiiHk9boyfIlesfS0DlTpZBxAVNqe5rY
Q7ryRFIs8CNqp9hvYLgamfG8wGHpRpebYt1yjJ0SakxmednUlP3pQF+507fLCifTZZGW6cKuYehF
tVkuhSnXL02e1PAZRT3PqlaaG72Z7CzTSte2rmaAkhT3Bb59tTD7XP0d+3q0NpwOOHYdmhKoG2oa
4ZOLTWrUmGD4arO0LZX7mIC35GWJNhP4xsyUmgPi5dv8n9Ll47fK3EH0gEKE8uOj63wO/G4g/5oc
AryZR/O7whyNWyPquyqVSxgoMlLN3JFKUJlhVkszpcC2TQ39fmlLlgI6ltMzNhpiK3wVWx5w2+BH
xWA+Fdg9HBTB+TNAN7tzZHU41BS0FrEqzUpfY5EuRf+QppX5weGWa6Zk2XNNwuQp0LmD6BjATPLU
wi7atdvPwg9Q4xRSspJtHDG8LJOvVQWdBh3GmhkDzBuBM+r9jz4ldIOgYn3hHVyBr+8U16nLo30a
nPv+/KNPyNayOm1AfB5qe+eO5aQ7NhVI8JdbOV0Qvrcy/v3Lh5rUieFDzfMORrRQg9sQKbd1uNzE
tY6Mf//SRNtXgiXX9A7mK0cpywLTfpO0Vxo5zaF978fR1GytKBmqhNFqvWSR44YXZrDgjfcuWCvl
ncAZL72/3K3T9y9T2UgVi0mm0KK08nu3VLmv1IFFhmMAtsf3wbXyrNNh+/589fvzzbTtQiJCOo62
G/6RXLxeFrY/+2+9OJrFsu7EejH2wpOmyT1YrMuPP51eYyeg7ZDUswRipu+d6GSMo2SsiPYDxs/i
sUqevGsq/rNNQBihGVUgKDqawXFQ222uUoDSDy6W7qNPcaP6CxPr6st9OfvCR3mcih5Lpiz0e1/S
UnRV3BfG3nAeja3Wvv23xx/NJ82o5MbqeLyiTBQuklfexNlfT3yUvBFjZf6BpX75CvUBI3lDTwmQ
y0Qhce74p+frKkcLzUK+fzSRVJFklE6SS4DLL7Flu7/+YXjYAP/n+WP/vvz+Uu0TWap4PiHLaGun
/1BWJL48/mgWVXKltoXO45sXa4QCL6NrkMhz8xQ9LosF8fZRUvW9A35fls4w8Clk1jpTlloW4rCW
Lf9+lL42chQJBxuNT7pGIwKbgWnYXUkLn+0DYDPqoUl04mnyvQ/URjpUKmXGXrPu1HRTAjDV5//Q
A5KChsoZdYSofW9CBhQCiNYy8LdZI+5I/6UHFCipIDlk6qCOspsOFj+oADOxl4nM+k9Earn8/EMP
qKZg1UN7caJgMc3Y6BUdAqMC0n2BLzsmnQ3aksutnNseQIxZFNgLpOXHJ3nFdUyrYbHCbK296Ybw
k6z0bdd4WPBcU5ydbQppEdgCqkVOlOQal/kAmBpNFUD+RWk1GAEQdyUPFpPASHDtvty3c2sVX4iA
CADN6YQ0SLUr8PeMEQyqG8u+qat/WKssMkWjPg9oynGhfdAobcdpn7WkxTpPiHWglf8wCb42cbRc
RVSIVr5B5kvOp8RPm+zK6z/3JX59/vj3L8vhoBYgYFWeb5B5bnaGeqj1K/vduCB9P+3L9iiv4K2P
MLvjA04vmXbC0UDbw8/9kSf9IuNf4iWvOdUbE1IaV9aucfH43p4iy7JAuKRSskoZ8vcuKVJXtVEU
63sNQdu8GAZl7hHhCrKon4R+p2zGepGZaZKfuTzdTseShqF3KRBTBD092roio7OUMPaNPUh5jsJz
DCBhbPz1nPveyNGEGKJY1qyIRoJiie+Mew0+ePrNfH/+0YSw/CzWnPH58u8GE67y4fIYnYIz9PH5
iDlYN2VG6WjhNIDIMIABxxO/WQbQ8Kd5ib15y/26A1msdebExRxjijPVXPPddSNdqy89+5rA9VjA
bUY52NEGCrQSx41WoAMbjNtBzj57P170WXeN2XNuJHkYs4E1bYQefZ+HLSEcCMgVWbZy7Vurayfu
c91ADsHmxoLKOexoIBVP93Q8b/V9p+GMkljkRxTsMq+VYp4C23hhX9qxj46rfiyHJdmhURcam78F
Agmasgibaq2SPGMvWd3LiqP/VLI0fPWLQlpllau+Xp42ZzrL2sGpE1AYnOVjFZCZG65IB6omiwZG
pFEva+fJKf56TyeNpbKns1+ApjtuRK+qzNJFVRzSZ1nGIergkEq43I8zc8LiIsPJh3M/hcdHc0L1
1L7D6bg49CJfCbTCRaMf/lsTR2crv3S02h+bUGL1UyuMd1ukf7tpwD5AICmPVednBG2O04mu6fHI
Hqib9e1oPYh4UQ/KlbqSk/PC2Mx4zaCoiG3jWLCJsLe0nNatdmZDcQBGfAUJ/iDv7ko4TpcH7WxT
wALALiJdgRvw/VutFb9VlKGGwaJVeCZTrCY58SJR8570rX4leDp+md82KPqFmJYY3Xg2hcLwvTE7
CO146AL6FRuzzpC2VHHvWw0xkhAotaK4e+rz5KCm18DI53rJcQXNCfcqAB1HS0aoOEbVq3a5C0Jn
GoqWPHSwKMKfvtVeGc+TPXjsIqgHlZK5kY521FIdUpXnWjJIPjy1Mr1qJm6Gk1giEV2LDHuZglld
do53ZXc5+bzGZjnqwbDjkojY7vvIhnYwtFJOsyGP741mx+r/cXmmKCdL0diGYA8Dakz48hhgWRYY
10WqVu70oRnmdpsMc0f54/42WiAqKLrzSpKmntUJzK9M/dlFnTXvdXOgDiLRMGYycUykTgRkRK3O
Lv+6MwPAtRktMIg4tp1j2hmbQof1F76riYnFm+NN3KvxxLNNcJ4DQmBxdzs+zpUGcVe/oYlGxpbp
l1Jcq0s93XFkavO/tKB+f4tUsXMXiWKMgLpFluEfl5JNphrDLh8KpZs27XOQP6ttM788dmde7Ldm
jz7LOG5EHAuaRfyXY59HvfskcJ4vN3Ju9HS+CaLefxQuRx+G4SDYL0d+V9cbkyb5xcXib7cYRu9L
C8fijFp1dC3q63JXqBvH3/x1oPfo8Uena/Z32/E1OpBjttoFGCXn2J0rV3TfZ+fA114czQEQvHGs
STRTZrvexwE9daatES5icului22WOe1kqsvk4crwnZsFRIeg3wDjOq3oVw1HIl/nlTsti/t5nerV
POcD3riac+1odW4uUI9L4FeVwdQcQwN9EuJ2qrBa2SQisSxbVWicL0+3c7352sTRMHqulSdq1DKM
eDSVOLhhSphlPy43cmZbGeuK/7cfRx+OU9pOHQt4f3b34vZ4boqVrj754fvlZsaz0dG2+a2ZcTi/
XFVz1vMqG/uCiahvTrENQILrltugurI/X3sv46B+aajRBkn1ZMzfY6e/lcsUX8b+5+W+XHsv45B+
aaKLKAfUJIZMWBlVdB8kpqYNMtbLrZztiGni5kDhOm/o+LRZ5aaX4zS/w1vUuDFaCyIllhbzy62c
e/2mwV5PYN4Ay3e0ImCA58SCsOTOjWL7PjNMb+aUhFsaPchXpmdrT5fbOzd2X9s7mtO1ZYJ+C/ls
rNSj7PW3pz1GlNldbuTMZOPoaXJMItCtnlxTuZdaruXiK5YEonysciEWcpRaa8sI7FmD1PoQ2LUx
vdzo6eWYG8Eo+0CjizbxREgVK1UZKOOXVDXWPanMeR2zuFJbk4tmpin1NDQIZHCkqv1N2n5ebv3M
bLE0xFPcspBSnGRl09pOnCGo8HfUEvy/dFLQ1zTVZ6YKTfAPOyDMqWPhXekoch7ncbHzFPsmy7Co
HbJN3cmsSeqVF/iHHXu0XHBj5DRPoGFE9B6tSrrfVnHoBkjuy2xdJCjiQirYXDGXhmKeWT9EKM29
qn6q0uqtiZJFp9grkZmUMmGSN0xcadv71cSwKJR13YnphPu4KSYFSs6+G6aJV8/qEM+CcIrGfp5j
nViLbdP2v/7+pRBO0jW2CHiTx+GSqBUh0g5MMa0kv8Ny2ZuQJ19fbuPMYX2E/P5PG8cJKaR9bipK
M99h94WN3jboOfjkD14RTxw73vrRlfX1D/Dk5NVgYUR6ByYO4sHvq1+Irp77fJHvYqtWf0Zxa+wq
305uo6LC7osjGOXiOrXsJWiG3La7Te8OMuyKBvFNXhkPeWLEj5Jmjj5RcaNDQZb8ad7Yyr2uVr/C
YBBjHYyGu6/ZR+21pQFONb/v++8nDiDI2LPenYFLN4aRJtRiYMvV9PYmzqtFnAWbQqdQFQ+dLSp3
gP2qrK2BUEeULMoPruc9ap7G+mv4w9oX2NoBspX2nDTajZbE+gLDtfoGK0P1QI0ahSkSoxAXqr/0
czOdBXIZHbDoM3DdzHDb6mLwspIZLClpLDcYKf3q3RznPCNWJrbfDkupa9J5XVQHIx60ZdYmLj/N
+NUYQUVdH/FP2VPVqe87CT5ssJ19dvf50KHoluLen4PrqzdFrr/LnanM80iHsYlbyTzImwcS5OGd
Xnm3TlhtqQz7JNvoENQV1hySjvyZGEM6FSalxRmrc25azirzlPlQRXdeF+4h1hwCg8tn2f2pyZc/
5ciosf+zpZuyrNRHhNndNu4lHOERlIByr0eCVkftW1Uf+MHtykjC+gYkxoca2QvHpQa2H5B6ShLm
5BQmuVPA7xR6FL0x07K+W4pc8fEur6j2VGzjrmyc/tGTDDHxorEktiDV66bte2Lqv9OequpcV95j
027JTHS4XHvoJVrHe0lsyMlVD5Xe85F9FBJmgHLU4x5fOBp9zPQbvbHara+JB6NTbhIzxY9OfQ7a
cNeiGuu77DMtyjsH6z7VLT/aEkgYRx4sXQxq3aXRhNxrw2vz9XTRJRZNrBMl8h/m+tH+rAVqbHau
1m2V7sFSF4g9OvO2vRZbON2Vv7dytCuPMsOsHd+cmvYTYacLKoT9/Jrc87QvhBVQvLB9mMappBqW
AWVShs7KoZtvjTHaugtvkTj1PFLF358z2PeRbXPPt0kfHW0gdWeoxVCJfKcgAYsoKgS7PRH+2+XF
99yuiwqTuzSeH4SFxh5/OQk2FI86psta6BwqY2tFfx9DQwgObmgM1Z2aivRJ3aqo8wjTSfOGT9Z9
B+JstPPLnTjzWohCY5w2EpooCxgnx5dOJCJJJY4qoLdz66aUyimhtGWu/+6uVmmcLr3ciEmt4E9E
rYZxrKnHZTJM8sgd3UmS37ESGRNFK26q2toAEnQmUoQxhOtgXni5g6fHwdEZYcwkjjmlkyIdH7Ev
X28v74yhD2Z4a9eznrLP3kA3kMTUHeoIrC43eToxxiYFyWUiaOgcjuLuEb6mmB5G8i6DNvTUKMvL
jzdP39n35x8tCwSuuDRkPD/uI+w33Opd7r0d8phZ5AerRgFn6AZzi9pt6g9x034K/WFmSDFlV69u
000pmJw4ujUbVGNVec9aYD16oTkJDSRSdvrmVDkF+8osk/o9odVkasSCyKqsPA2KsejLd5tbfZ/5
TBVAiJibZ/VL1DnzEjxkwHKKk+w0lYZ91tiHOA45/ubxGhfLBcTN+1xzKLbuxgrv+slLsofe9Gcd
C7NUGKyj+gwP5bmi5g9tSY20PywbRDJeA6vRxbY+b6cVFqpFoU8KK9oUqXlTSFyM7b55SgqxChHJ
Ih6ZlirO8S2KuDC+CXES56Jwpb5VHVfF7ycJkgDA7WRo/hzuTkLBbJqBCFt5J1VRPy/0AvPZXE33
BILzp0rS45nrqcq938XjaDuW9pr5mDjJSl0+9ZJmz6jipMS3XlIKOfxovTqLZtgShlvbERSCexhR
1HUtL4ws/ftQ459fzB2J7BM+b0fzR9Lr1MSjUGx767WwXt3Z5fl5bT85Wn2l3Av7VGY/kdPfgb/E
S1qWX/5bE+MX+GXV6lSsREN0uNvQnrrdttSnUntl+T1dN8ZdkXfLDZyQ6fENvAp1R8E0utsCgpkI
lHDI4NCxAc6/JiI/XRgtPLKodqEaAZX6cTowU7p6qFKl2eIPUBywCYCtXHkOnvFKNG1Nu96kiZDW
Tq25n5eHkSrVk1k8inNhJFDQiwr4mABn5qhfe46MWzswlpUnVmpk3VTOB3bwPaWAqfmmhrexdRil
kGa1Dcu9bJVT2+Y6NZSTCkyvprTzTkQLP0EcJ9u4BD+47ZMlnoFUT/p2L7RPkWiLDMEQeG9K/D/N
Upu2YYZx8ehw/yuIGiruf8rZc4mgtMCV2Mp2CMkXqv7Y46Ad6RIcd3M16Gh4+99B/qgam6BZ2faT
Hd03An/2kFwMghIizKnWz5S8nZdtOwurgOPkkzS8+h1Lo/bquYjcsxpxnUeL925dTeP4s2jp4I3a
rXF47mx8cuNZKvcLjJQmkfPhJGhiPW+aFD8aiH+cGWet28ziul6oWR9PMu+hcvdljpLB6TeKiJ96
D5/4oZAXhYK2M+5nraajfHbnRVktgBIgsXInDqFX3chuB3VY6HI1o8BiWhg2+3s+9RHOtq20dNB4
YD7w0424pap4PPv6ATTgrWQnuzRTD50czNrGXteZu5ECaT5o3cx0bbzOhgcK4eWZ2/brLr7TmmUT
OObEqe4jF8fltJz3PiJFi+LsHBdwfKY/yyZcuBECVxN5cz+Un5KtzV18A6dSgjhC79/VqJ85ljUP
ymCZmYmYAIdedpn1og5JOvEqlL91PtNRQ1nevOqMBxQo01TelyGD3ua4jAsE2fbEZ0tqsodKxX68
r2+TwbkjKK1NcBoJcaEWBYFi/XbQEF6gdPaTZura0gdeq6tGa5fUwr9DgHqozQ71rfImSyaK0RCP
7WBGYGkzIKqSm5mlV5Mh/t2hgcTHwhQ/OvfdCfkRFnpp49X1rNtMGm7NRo4nvhcv+xIpM7Nj8Nn3
oqJcOJ7qjxpNdHaIwyRXTOvuZ1G6nMQeYoByQwfzN3r3xCO/bOobNuIBa52i/vWbn5GxDpt9K97K
7iMp96X/7OYvXbAV/Wuuvg/MGtfdGsOTFrwYQTCrTUSzIdri1ppbWcN2W8xl/yFUHpRGm+uVfYu4
YeoH5Y3ndxOz+ZTiagWKbR0ZRGybt2G4M4d7t32JzCcTSU2O0fVQDrNEzyajpjhn9y5seRF35crW
2rmRfVIcgnfXNIBu7KW34H4WENw2XqaitOYtZB13vrc0VXCzx6LZeO1hM0bc6IGgWspvt1uZ0g83
eSuMtWfWG9tzfupBuHegpIXmtjCfJHSGUJLmuXGf9Juoe9KMB73iroa6L+TuH/V3ObeZOlao+Hfu
XYtiVK3wqxk3oTvXRC0YDmLjFvLomRnyHuQDGMiX1i3QxumzPGix8X4JGmOSUGlaRS/5cJeqT4X7
mtXsBbIFfiXYKcOjn+RTABC3gZUsR3lU0siL2mB/HkVYzSxyfkol/YrSWZRUEzmlNufeQ5BspZOE
3JUhPYC1vFFZ61SPmJ70UoR4mLGjqe+NexDWc2i/hX45U9GpI8wuzDcz+cAIOEeU6ciHFhVUhiYl
qphfEcrjSKlmIeCZ1lzF2X3Oypqn3aqXX5RuA8Mn7W8CZHty99bED6XYxCriefVDVKiBY+f/kXZe
u5FzR7u+IgLM4ZTsoNSisjQ6ISYy58yr3w+F/dsSu9HEjA3DNvAZXVqBa9WqesNOKOFMdoK+lfLs
1kq1C9V7maT7Pire6z4i16g3ZiPNhtzboS02OD9deNRXpjSF4AL5ODNQWxwLLIcQ3Gx2mnfIJ871
+F1O3mb2RIsisC5iNolHqeLDoCnDaK8jIljRAZ7Cb3oB8YQTdpB/hP1zazUYR/rfTTHzHcy9d934
zvpNTphLN4Mu345V9hYbzY3c6HCOi2xXSNdiehtnNcau2g4V7ArcosEboL32UNcaa50cSoQKTn8K
ImcWRU4YfGvHawi2JIdXsfqW1M+teBlokt1psd3AWIbQH09IB1SC41l3avvocfHo47Atq59CZFyV
lbStix+xf+8FrtBX77RWNj47K5UmJ48ewcU4SZns9eFObNJNT3Jbijf1NNmmspZUIKFzfOECykEs
htq+AQZ1UUDDL6/wcLHUDnplZHBouwGnc+iEbWcn009DezAFeStGCaz53/pw6dVbWSHDDr5naEzm
JOMdBarCOiiStQ/k6XqMZVuFvy0ml300XEpKvIEz4EgYL2aWt7EMDrjm16C2u4mXD3bcdxSk91Wi
bTLthm7ktumS39PoXfB1OLgfhTEbIqB2Zf1us3vduAzhzgJtyMLXQmk3noLSZQJtv5K+RXLi5AMA
rPa+7a7C8NnMQngQPd3ewBFzhNYVOK2i49Xf9exBsx6pU+9L7bbINogo2SHMW115VcrBUYxuL/Gp
JG2+0XIIPAOc2NDbaF75PTKDfR5o2zprXo2+RIBeJHXmLxhkTJMoyeDitq+Rasd14VEw95Lh78K8
olgSwz0uKrszryZVwj0w3DUyrejOh2Rc7NHdZuffexHaGapsd8GVGP4I0juzuRNn9A27PCOvEAJ7
8iwbbMKTWD1YnvfSpVylUXOtC6QXplv2w9ZM4eWLCCoMV4GVOA2ZSqGg69dfRQHbKHIL6a7sIAnf
+f1LV12pE2da/eDnF2H1omipnVmstI7S3DezGDiwqxujgmddSDbDvcSz4AalPnGvic33DsGLoJef
UAW9IXGz8bGzPem9ywa+bcNGNQI9CpwAq99l8FLn29Hbh9Ku1V8ttN0ybrY4eRcrzVHS+9Iqdy33
vCG+6eV92N9FkKxG/2ZMrvqZ0V+FnPjSJu1ZUvm2ql/K/FWOHvSRgjzKeyNtPKL6g+dq1hWV0I0o
ADCToUvylIc3PRuph6Zbawr3EK+b+AcwsByfuFS4qdWXMuAiILXqxVddTmy4wbYfum1+8OrQ6ZIf
bfsK2cIe6mQzBK9NfeeLO1WP8HLqLpRksHuUBkr9p48NiQlJHEmQFFo9Fw10tAxWWaRjF3dfFNeI
JHjZwRfvCw5vL3owo3sruJpqn3zAspsB7QQKX2gWyO1e1EOnqF2pghArPGvew6i/GNY2Cq6KyaXe
uBGNh0Y9mJWxTyGUVfE7knZb06ovTS6lKs73fYRYltfS8ya16nqn87FqyrJDVpEPTc1VYOwUvZ3Z
hTac1b7rNpOu4UX/0gtvuQYZ36USo5ePkXUnhg+J9BqXz2qnOCr+ZH710hmJHSq3URtu2GeO1PaO
VJLZRC9W7upocmCqaBvoyPg8qqM6cTpWkhxGzVG6yBXwhuMeKtZG6/ztwPOaBTCUy1zh9Pd6ulRI
tYcSyE7yRG1Dic3O+SzI97Xgz/nHx/EzEY00TVeoGuO/dwR4CRIT8FTY6Qet4ZP0shz7tUx7RqX2
+Xyg43IMgUwATQaAL2wlFkdumuVSX8eddlAF613K89dgrY/6oez2tRjwJcQHJuLTe5QsI2nqodUO
olWLt54q+7s87eVXdJ+z0TEbbNSFUnhos2jaVOkfxOr2WbJpYSN7w++y3DRkeIe8rbGMV0pkbEQ2
mkdtXKmRQqQ6t+sp4X8fdOiwnVcKl/GYxitVpXkWvg5hdmlGjhm0PcnjR73j0xDiMc7TLgYJCP+1
R0AoQDuiqmQTLDYakH1sUZ2j6dDZdRE3V3nVjBd/u0ymBLUH1D9ScOCTFpVIsSqLWLNy+RBTJ7zL
c1Hdsp7ZXyMesMODVICzCEZXXMRfKwehDHfBpIt1SKct3PIuBfl/rTYrIJjjLUcU7ngDfWju+qUS
YGl0ZeHzpR2i8n7M3LUO6fGnQ21Cw/sJgK9BL2tRYem7MG5KUaLXYvWpXcaqYEut/yrq5Zp7zXGp
ca5NAA+gTjR/rnP94NOuSPK8UttC7w5+4m94JF6oVECyoIJYbznn1/+4FAEJHLoP/xahj5nzn/Ip
lKhN6phioXcIPdxKazip+6woyl9pYA2PYh6NW6kbqpUa/omZBHQ4F9nBBmJRvhif4g1xW1J6Psi9
MG6aNOm3RQvZvzNGYeUDO7EnkFZH6PADv0n39Ov4NKXCrMQqusPEn/OYWiKdN1WaNudnUT8VBntL
vuEZrHyMFBUl3+TNxIqNgGI1lecpope1LdE1dym5kMU3IXI8aHQcwrAo71rZQKpMH4qbxlOql6GI
0stmMsMrD8zOtvDonGUIkGGj2EYPVgdZni5h66DmQHJRqJpjFRgkchMX3mEUmuk2Vbh9WjERd00b
/xGtpn8cM1R/CgtSbq4jjdCLKJUpnaramp9G23HI92kn9BeJHKERo9946hQBmqCoUqA16xaR5u/U
QQPbIA/KLoap4ZRTIG/kUtAu24zWuh6pyesQKuSF2tAjMoPk0LZRpXb2BlG2sTia+ygrY1fMWi9F
LkY2f7dxF9zlWYiDuSLhpuboVd3fN5HXZytb+2iXSSguIPONOBI9Kcx5vy49+mR9qxh1SAKhoDHH
Ha29Tdyp55d+Lcr8zz99QHIBSXnCMts1vVstfjOUK0i9fx0C3uuHWCRGWjTXvoYwulEck4mBGFTr
rVRCROQlqlaO6KMdTLNLFA0Jm2fdODYKFWIjaBVkRVwp+ebpL2sg1aMjbf55IBMzUEbHMmvxyQ+4
ypR86JEre9aw1fKu3saCN2V2UnBtS5MXrPWDTiwMEQ0qE2Qgx7dBn5r+1Ete6I4WIkImLiXWZRCs
SXufHBfgYYhT9FexGP66NrpWCsXgT6GbUads1ftseGkzkb7ayh44ShQkFcIh+Eq091XSt8U2g7ki
QzIyYreZ5cj0uop2haX3W7FXn2FQoK6GMIgzdF3tSKE/bf9yB3I3cIKiZ6HLqnHUu+A8kCcR3+6D
2ogeOl6q8FoPXnYrNdROzoc6gWQFyzW3dvAYgAO33ClT5RVK0MX9oRZa5JgiBc0nucVItjf9a30I
/F2Tcx6Z0TgdBCOmjNLzADr/RxztHcZroTWqz5grjS37dVUTuZO6Jqz7A+Jwj6T0Psdt8TvTmjW8
6Ynrl46lMhOGYIdAAPgaqJWSQNFKcoqAylWEwN7G7O7HyO2y3V+P6EuguR3y6ZgSsrq1PNDgh8Ho
ncpSdlKQbsfpf4yyOKlybAqMRplIkaaLXPgtdnagrSR5J5bm00CgxX4dSKv1nQD6cziEozNFT0WJ
6sT/GGLxTRdZQu+6JkScbqdunwvv4hrM4OhzxsEFDWYINJgRAAFdrHsYlI0Hi7k7DOrk9om0Kya8
wYB/ZIHipFqJ1KH3EMfjypV4oumFVMOMaxAl/K6WuAOzNjjh5bA/5E19KMY/QfdclrtcHuwG9bNc
+/73m07lLuFrtoAxLkep53C3hETpDv10L1QyslNbC8zX+SCnppKPVUGAVpW5whZ7boyExBwMrzvo
ueHQe73LpvLbMMbXsSiMdqtY74XU7M2kN1cm8+joZw1NQIDmzJpH0mmxhrjRjOoQdtOBjjPtKXfS
3n3EG5tMWUkxjgKRyPA0NDiOwHDwaP+65XU5LbCfLyN3im5U60bNnr3mrUVm9/xEngqDIwHS5qBS
mMnFFSN52G/Euha6Xfcmed/8IHI8qhqlHK5M3NGhx3ggqcFwptTJBb0YT4SLTNIn3Mx9hYysplxx
Cu5VNEEVVdnX/crXfCKxAakHDAUFCFzLlvdJ21ER1Es9csf02uA7W+lYH51Hc5ZpktDwIZ+ocwRF
AHswpMhtTkhRGfHTmMrbIFRezy/OB3rqS6XgI5vF32VmiZEDLFanbVU5V0eU8+JIdcz6uhkffeUx
jA9e+xDq6OQ5Um/RN0RweHjI5LX87eQwPyXTixvRE5NOjqQmdPNA/02L8rGnTMFzpFrTMzm+/+dM
BzYa8u4isNHl3SuUJbyiLkpcpQxwJFP3wJt28SC2YIqLzq407RDr00Ytsxu5/XN+lo9HSfmA8iN0
Fvwp4Jh8/dLEUUnMVgxzV7yvB/pHth/tzkc43o1fIixRSpkspmqB+YcLToe2A+pJL6WhpPnKJ3Zy
IB+QWzYlBuOLgVSR7ymB5OfuMOyyX0P7Wzfv/34gzPxH2QC3wSXar2utpJyqrHAHsDVO3qZ0wSy5
XzncjxH+4OspjlGgmgF/R+93rDCiuJKqwhVRAUSdjC5YsM0t4FPPWaTemJO0CULpMk6oltFHOj/G
o1kEYgjSkH9B/jwBBux1cyojaXLrmo5/HQn1ThuqZDtpY7By+B6diYtQ8775nJ9FuS8hpT65AJGx
14k26WhuQXClMlLKaxJnR2kAwYC2AnGk9siqLHZHOfm1lsqZ6GZ6091YJlIsptIVF+ngRZuZ/rQx
q2q4DOJVJ6SjO2aOLJPschTPWjaLY2QwoyavG29yLRFJ577QtkaW3lhF9DMv1zR5Tq3e51iLKS3L
QvGMPhBduOuOEkm/tD7fk8t/O79J5p/5cjB/DIlnOQJDqDwt+Z0YsVVKyInkosKk2mlNwSTQmpVM
6sS8wYCH/IxJJWjOD4bAp+2hDqVEu3AUXEW+mYrXuLpVmu91tOaIdGLK8KNgV/D20tEDmf+MT2GU
sonLtm8EPuqg3ac9JeHSwOXR55myPz9tJzY8HVdudG5OJm35cG5kYcwkMKjoM86d1m/j3Gz2HrO4
s4tuhUBxclg8W2f9MINcYLHfY00XoMszrDC5ikAdec/tmszISogPds2nmbNKPNpVfGvdAmxi/NZJ
l238tycuTsw0sP9vFIr0dXGSNm01teqZsWTXZxTk/vbOWPy+/PX3R/TXM6VhlrTsG2Qt2wI6kiZr
ig4nzp65TgI5h0f+sZecOgDhhHPguZK5DzhfJOsOYedReTS9GHNO7++P8Ln4i/AXt7phLZN0LTGo
OnoyzdIWQVjQZXEMUWtYWZrj7Iy5+xxm8bwehQ5uekQYpEnLu0yMtnGfXfWRFrg63eh9pXRABJq8
oqWnTHey5cf20I7flQG3YeqgK1nGqd1ILR/5DxQyqRYtvuNBtLJ6MjzPFZL33LiZkBmvxrfzH/Cp
I4kTfL4/gOMf+RXFVaKO9Sia7sjT5/LJu1aqlcwdJObx2Qon7T8xlloqXZCHak3fzpWRCnLHBPZY
YxmXcg5MDDbIvYV1n+P38Y8iMqxd3FUWhRoIL1Gc8pQ2QVb5DU3uKNBf80HLnSBQDvHkCQ5V42+j
gu9IJ5kpevPG9zLoa9vq8w4UByb1hghNAukW6NpWRFfQfwhQorWNQdBttNiAWnRD4BS+fCOMcFEs
y7v3Ev9B1+eaQY1OQT1JT3E5Ap0Kup/ZENwVYe/ve1R8IClqlTNGUGIE2LL7BIWDhzTo1NvWmFWM
O7V3dBEdejXxg8tgVFwQFAqPZ9VCIpfioiaUEQwn9BI0k92chJKIfnH3bnQ6zlSDkiBt3tHWb/GS
s+JE3cTYNW9rMc23SgYUKpVF3ALEkA6+6WdbpQ9vvAxsgef3P32DP8s35PspHB6otWi2kqiHXK1f
jQA1a1R1EZiG3RTLdDcKSSnsdqpM+IEBDfSQGVGDe+6X9yoGmyj3Rn8hDqG4jxBVuQli/Tuz9iKl
xVWZ840k+XiR0t7ElcT7IWG50FeUoYHnyNJeT+pfY9DMRidFD6qDeU+FutjrajP/TSK6Bj5CcgGj
t6cehGEdwPGiDSHuy6lotp0SaVuF1Nipi6rAkgigPoo/8I5MobnIK61DCjjtr2nKKptKj0Tg7O0B
cdn7im1m135ya+HuakfpKCHBIT/EevpTAW8TpZJit5o8XQiiWDi5NsNcZ9eXSTQnR2gHlzX6XUt1
yJ8eJtu2j71dAtoPjmB8nyZDtAkF4yUJwRJYU/YnD5U//J/fyqj1nWQSf2FolgFWqaOLNrWEfYwI
yMYKYCXrFvV/r2Y0eYxZQO81na2GTbeH8O85mD0lTlkCvdNk7w0plgyYHvh4a8BAZMItC7sdfRc3
hroNdD6kQRUkO2+bn1aXs25i6DllmvtgAPt8Myljxg2WPKYqouWxoBr7ocN2xEwxpGin+j1szNxJ
tBl0a7AgsNdEdrrqJiapsdAqh9CAbKRpQ2gHowFEVSlApFb4wQQD9gBKaqVbKSjf1ZDik4lvQdrT
48ogMGCXIW1qjq/bXIrvTEFguDI+O15Rixd63DH5SSM66TipdqAaT2Y3PlG4Blfkd6+1YcxQij60
E7qYzI4qbTwxzOBoyP5W02ir1R6MsbRKHpuO09ivjZ1Y5A0ivNlaZerUVafSLIYVxXsdnPfXCxVh
86Giw2a5geK9anJdgs1Srxtdugu9obUDX3lusu7i/LF8Ih39aFNT8YCHdZQpFuyruEsaz5XfoeJm
2//t1xc5QqUgzC3k/LqeQ7QGRqu1K/WUk38/NB6KvLMP4rKJ7ydmPeo8RFwvHC0bMa+7NAJ29PfD
4FFJ14bqPsTxxTPENDAA7uhJutaU/gZ/ua2icGUcp65g2AUSxCvuryMGVKNwxCRK77k137keKo/0
++0KzP/5kZwMwyabyWo855atdJowXpTmkuVK8rQRpuY21qJdgsX5+TCnVgUH4/+EWeQ3UdR3ydgB
DZ8MN5RLAMfVSqJ26j3wOcIiR29SpQchQgQpdfP+EhCbMtwU/UauV1TLTuUtnwKZiwaCVmuWMAkE
assbPfXt2VtpKv6of4/iICf8HGiRr086ZkZhPVpuHorgsK0tSRnoPBeT+5XM/dTc0UPgOY0A2LEw
SqIGYdd4uuli4utEwvQEL+87uI2XBrX4tFQezm+Gk3sOgJ0CqgtUz7L0w9XYyEYyWO44Q3nvSLUE
4fJ8iJOLxOQZiNfRhlvCNmT430WJpJTrxaqDOl4M5c7MI9xY1jQ/TqWY1KENigCzlt0SmqR3Y4As
qW+5Sv6UitsYVJwg3zT9n0R48wfL1tf231rARW4+8kjxy5CAoRLv4j5Ha/dbEE1OoN/KOSyf/CVc
824/tT8+j3FxEek9mOoK8xi3VFMnzlJUAF50DODaIgWOHq98YCe3BzUzcF6U7hR9cbiOoEJE1s9z
x44MN3rytcAWMSb4hx1CO3HGRbBLlt6DsTkpShri7yA2s0UWUJji3bdwVVt9sZ46++b7iH1IRxrC
2NdrXBK6WFBEIhWVaMvmNmzLle/3uMrJUQFNl44ggEkwC/OUfqoeiH7s9cg06S580YPQRa+VqrhZ
qe5TU3+qSqz5JutV47+DYPoVD8LafXhiyQBggMUydSAzaHx+jS/Eva9JYaq7lQGguJSk1AnHRNrq
Ridt/3rdCAUjXdQ5q47aMTGJYptTLwM1+zoNF35vkM3qFxKN1n8IxJBmeTt6J8tEItGtsg7NSnfz
IcHZu7nE6huuiBze417+9yeiRUeVpzDRELpbbHlPE3ASx2/BJa90Eg5gVRCxtcI75PyYTmxFqK8f
zr200Oiofl0nsRgjavKeDqYlky6yNIxxMdHTlRTyxOFrUZpDrI76DHnkYsP3YhnX+Sjrbh01NF1w
GwLgbAk/+/KvwVMgXxUUgOmdSeyH5U3SjhbaN0agu34kU6uYOsD4vrpruBRWdoP0UeRb1Gn5wiBb
kouDxl5+Y4rVxmKo9ZpbmV5+n4d47aGbVzh4/ULegeNUmbdKAEsG1qB8XxvWT2NsSifqJ+MljOOh
tEUPM6lBr9GUsWoFAlQqCZiZJvEmV/P2khaVuBXrtMSNKdIcQcvwfbJM07OlsZQ2swnARtaFWS4D
QG8nVcqtRf3ntoDBbJtlpG509A8vqkCMLq0eYoPVKMJeMwRtJwv8JWkN+lPVQPgYmTj8DIY0uvNh
DGKPFrRO5qej0xQ5PCY46DtPbgLXy5t4O/aNvx0tIdh7KcH9dILchzjJgwVy6bKRffrygiBxvxpF
8m3O82AptPJB9krR5t1Ob1sd4iutnZBD0HP1rcFWzMl9w3SKKAtxTCUB8LXIvO5DL4VQJ1r5NQ6n
6Y1iddozF0EI3arIfiZx3e44YIYrZRyySyMdrb0aBiHba5wN4zBeTPSmcbLB1He9Aqm8NQvvSVCr
6RrVFnyKWIsrUxLlraaUBqUKCjLyOE63ARhDoPVDvPfiHsJO13f3ltHWVEWSeo+9bLHzpMzbDGyO
TS8ogu2FKvU4hK/tuAaEj6U77jlNOTqd2sibBK1rfi9Qr1B1Hd77oQiRpvExuIKYepXnfnEwvMx4
xK8QsZQhDpyS4ullB4gDFRWOgKEO271WKNFTzXOmA9qDpegwddKz2oveyn174pkJNAwkDGASRHCW
ffvC6LKka3TNDVprkyXPWj+ilAieCN5F0f9okzXFxBMZzJeAiwxGQVBEEIAVu3jiVem3QfmRebdh
cKEp92aY2zFVqPPH3qnr6fMIF/kLu8o3W4GAwIqgAVMF0fTd+RCnzjwNMvZHSwz87iJEWILIaVXP
cPs/gwWzCsh/KdjxXztMz1B/XmmolqFCfYQZiX0ZdJQ+GG6n/JI8SEDIFIx6u3JNfEBbl2edhvkz
IlWgy7Tllhhk0AJg6wzXByC8las+2adtXsHal38OQAmuLU9RXlEpwsKuQaLCKwsTBm6U7abYKDZa
kga3QT9qT+cn+dQ6kofOHSwDiP6yta/1sYxkBZOMwVsudnw1rYOu6z8EMVDKom5M23jZ+obOkGSz
g49bS1UNzUlOLmQFZXklhhp9PpR66j7W8IIgd6JkcYTM9ak6x8E0ma7Z4PzXljXptVSnLkbQEZbR
amQ3LQNsMiyT8xqbuVyLOhv0awGX2cwPiRy20J/zcOePtXjQ4GxiehpJW5SH2x0yHtDQAgC/hToo
F0kwaRjoFcHGp3Z3kRf8fJvjPuHrtb7XkjHZoykePIRTUGz1gdPbnxC1EtNGm8hb0fbX1T7Y+QNW
ZX2kWrdNNKSXSqgPEMgHdas0mbiTqfw5PU6Rm5z9u4LtPLX+KO0iq4TAnGIuy/kYSwqRX3eaW+i/
2wQJq41V/l5ZEjKg5c7/HGKRIRVF0igD946r3dRw9MJhDZ8yHwRHAYD68u61QPwsIXR9hOl4qCea
Gxn+7w7FQ8fL8cTV4m6wkb9+UyJ/c35IpyJ+2mRLuTl9kJUx8STTNXIfhh/WxaEuQ9HWDTy4Mbkb
i7UD/tQ6wQiR8I8n2TzC7dXoqwqJgNeMYKiHschf6rB56pV0DUG3FmdRVaJXFqc83UxMg3+NIdzB
9HEK15AVa0Hm2+zT20q2sKHPyJrduniRk+tai7ZFUK1cHycPgv/OmLwoKhmonOHAx0j88qWF3y8F
9dqZPv/EcuN9WpTlG61UpTEhtWWycsquYfaU6IItq8h6gpO2RzG8Z6QlTQb1IhmQfDi/CU/ej/PV
BdpBgSUwz/KnWaw9ORrLoDHdVr8WCigIUb1BnWvb0hQ4H+nUYxgLn/mRSDULht3iMaUNQRYnQm+6
YuxtvKy80kicrajY6YH1SE11gwzcOxyG28Y0uEDDy/PxT+0X6mOkAlTteQEt9ksjZkBhkmReSjQN
HFjF6sO/RADJiforiJFlrjGVmWRkQmG6DfbHQWSn0YMPF/Z8kFM7kiQDuSGyDchqi4RG9BqxMzzK
tZVHQ23X+CvTJMkn9uPnAIuPVxOsojKb0XCbFknEzEabEqmRby3l1N666KHWt/DtseMctqL+D9Xi
GaT3n9EtFglwW9f7IqOr5TdxiOBjK06cf9db02n9cuUAPrkj/htMXXzcUyNimjmKBKvTm0mjn94U
GwOvlfMrdox8JDmc0bekZrxUjyB16HyonRxEhhsNsVuW47UJdRqBmspJA7GjeaS8ZSNm9ZX3M5LN
X+ejf/igLc8XCq2wZahjQD1cfOGBIXq1JuWGS/eupL+W8tos+3FWOOgqJCGRHgsgID3WTaPc1gEv
y6CK0QvyMIEWCuFn3fFAAr7TbULfCy4MTNz3WiWi64BM71ZrC4xVlb7cZjFv11IUXwLDaC5TD2xC
GFAprM1RiuGaAZ89P7Jj9Yd5XmnCAe0E1IRG8dezKzNroFtEc+W42YztH68Jae7KVoYWHhptcSuL
FzP0FdUTUd8VqZw7sCItZDqE/l4SSCBzI2yfZTMQ/ySTIXwb4YLuYnQr0Lvh9fvmkxtyUOjiVTDk
o9vWfr8JVcPPOZ8R7whNrzqoJlISJl4O2zbMHwqhVG6QAWo3iT6WL9Zfs7k+hmwCr+K0nsX/vg4Z
s4x6qjB0dcOJpr/WbnVlpUh08nyhyPt/EeZ//ulCCBs1GzWJXL6Kk03gtRvawGvp9akTBll5rNak
uTa5+MhbNeqSxJMN1/PrR0kYrwh5d35vnP7m/htjmZIWvSRXWasZbt4KV4llNjY59I+65H8UXeaq
UrQdBuEqw6h6Cta0LE8eLJ+CL5JVtVGtNOoY4KBi8xHyUKC7btIyPz/IU3e3/inMfJJ/WqqpBDmI
8qMBQgPHcttobvMSiMhKCnQqTf1Awkv0VEEeLc4Pow7IGcuMDOElnxD2nVVlyFazTfRwfjgnd94M
uf//gebhfhpOVGh610LvcyfVUajxrNktr/3+4uYMKr3uwobff2tHxNT4iv/+74eZiDgCneHZe+Xr
3++ZE0yPODeRu0B9JbWa20b4hx4Mji4a2BXAXzSGFztLUodAoalguFmN7tCD/9Zk/7AKvLJnZdG5
vb18BwlF4Ad6p3ApRrKt511qC9i//stU0RDBFQw0/pEVXl22dGvpfCJBnF1MiCdZ+uYfFgPzlNma
he7HUoxfjoNQTmOLrNrPd0r9HXXklTGc+vrmBIznIiWPI36SWAI/KfPAcn3xAniSU3qZE8VXhZas
WKme2refAn0cdZ++C4BiQtw1dPlG/0CCiQzg73+YKxp6AMexGjmq1peWmJtZHluuIY53iu/djY1x
/w8hDKhpNMHwiVw+ciy8xn1J60w3EAO77mxx/PO/BZC/fnxonYNL8nlc4JkOxK5cOQRPnehzdW+m
roK8XF5ZwQTaK/UoCFG58YRfpr6Xy/35EZw6Zw0TPJGI+TlTtThnvULqETz0CFGKaCGhe+iYk4X4
+TAhXNkaxYUhI0x/PujJTYznKf1BOie0qL9OW5vIYzAGPD4r5SX3A2TArvPuOl9b/g+A+TIJ5bqH
bTzbkB4htf2m0eI2qS3Xyqt7L4x+GJrwUia/Jk19qULjFq0C7q/YlSVAp2JIr6NxizIFZBvaklDB
LlfewqK+k5NpQ+ry1psRcniC0yjU3Uq1vCkE+VUookeqG/+QrTBByIOgdyzi3/l1inS9aSPwbpYr
jDsRV+w1ws3Joi4kAGBLVG5BLi3WQCykopED5iZLnUqiSGer6iUti1h9VJVN+U3MdwVdqdChQTL9
tccLCeXn4PPh8+lw4aE3VoXSWG6UT+UPq2ySXRmZ8soT6NTe/hxlsbdT1P5rSWGIGlKZ7WQgsHJH
gdU25Rdp/HZ+S0tz+rjca+iscLuA3VaPGoI9uitlWXEUtHGNGGrYBrQBm+vaDxHzkqe7yUqfRp0a
cpFIvd2LzWOtJOE+aoPMiS0ghqjAZU5Tc4zkQXQXe4m6RQb6R9H50sodcupY+fynzp/np9mn4Fib
YdeaUDMh6KjZb8Vq9ngavJ6fklM3CHZwHFxoh9CfWOywLscjTigofagoUWVRabdlv9KsOplwm/TZ
2E80d6kwfh1Kg7yz3HnEoKv2GihjCyo/vY4NZL2Qer1DJPm7lNUXSdQ8hNFa9JPz+Cn44vRvMzM3
Ywt1NHHUrhUsEhptxPpBXRvkPIjl1qK6w55Ch1w9MlKOS1XI4soAzyHeWRlwWu+qH+6V+LlGHm3u
tXoyWG7d3zfSWvvj1EnN812eOaJcDsv5FRJfbWqAJq6MBtvgaXeGVe3U3EKsN/t9frucXMvPsRbT
CYRdkJrW0l1UOzd0Dl4DeZZNBciUTU9F5j+bYnUrtJUTQfr4h8SNEwnq0MdIl7Qr2speI0eCjkfG
df2sNP+QTH3++cXQRC+ppijg59Uytnca/3F+7o4/NdTkOXdwTWWRjjpHJb/ee0PPu7P4lTU9F3fw
1/cREXj7G1A0Z2jg4j7CzIPiHJQAN7Yj7VJec6k+/pS+/vyi/KePcu7HFj+vBMK3TG5uFQV4CO3G
lSvh5ERRZmCpkSijIPv1vIiUSZZLf9TdCYJYlAR2/Ov8ShzfOQzEEjFSV8AjHYlRCXUfa5naAkhK
cYcJ7HJ6H7hHu+JaMdcqiScH8ynWYtJw066LXqh115RGtOrqDdKX/9to5kvv000R1FUzBDqjUZub
JiqQwUTg+9ACyq8QKT4f69RoKNHD0CEngcu1WJopMZrAGCLd7SLppvSs/dQ/nY/AK+/oJEUeQ5vx
0/hI0A1YXEm+MJpDo47+3dgZ+W0vRBbMDr1E7dMSX9K8r64TSXpCPzug1qDVjpAE6S19uOja4E7Z
pE2qXU5aKG4FvRY39FxLW/e0yNHT6RWJ5mATDaV/WYs+rgBiIFHiJIFS0+J5QPb3MoDY7wyS1F8g
wKM7VWEBLFGlxrYG67fYNNe+VluXlKkyR5hLRkKLaik/X1MX7I2XivvzKusndyzS33ke6QiVWtPO
h5LGL8gSwulFA3jIEGASTfrOlIMfwRA+C4b307OUYIPDMv5bcdbtRrQ1t2GR+Ne9nz2JXfSDXqpo
Z2iG2YZOVQdQ2/Nklr+1BiGuKi4zx/Lq+sI0c+1KNifToQxkOvXUfB8U7xqETGyngflt4JWCG+Fg
170SOf+PtDfbbVtburaviAD75pRq3Utx4jg5IeI4Yd/3vPrvof//3VuiCBHORoB14gWWZlezZtWo
Mepcfalc5UtfgPiiE9/cWmnv7kAZCZAzGCSi28Lco1jTrIyuDm/zIDuGZfdKu/m3OAleBWXIwEWV
0h4atOg2tKx6nedUUWI5tDZVCmeFkjpf67zKgcMAHhLzCg53jve966IaMTR+eUc6DlYBJ6fTo2pI
p2pKFUNOFrhwdKPOWvigB2BH/e1Ug7rVvOCt6yExZQtAoGklrp20+l8/kg5B5Q6rWm1T2xqgFA8K
468hJfdIrxT7qk9k21D6Y11WdzgF2NVbuF/dUnhru/ZN9OGDJn8KcW0L8/Xg0xKjOAmqS433qorJ
q8Clb6s9u0Mu6c3SG+jM6hpGBNn3vE3S9A0V/fqxN+TsCxSVt7EBCWjaJOpaGyB4hTv4CHLxIOVZ
fuuVunw3hD5quBFwYAT0QIxlzc827n5puf+c5QGU9m30gJRFtyI9bY5wo9eMQtlKo83a7tPBPZK+
b2CLdqytq7TRHXQVMeizbOHIzzlL2FzGngb4a7i8zt2LgfaAqraSe3AaUGm9syXNRUsloOlStuxE
aj59DYMTHQk2YEjiXX3x7swMARCi5h5qo9rFQrK1On2hy3DOw4xCDLQgg/Dl3/mQ3KFDnVfR3YPq
yamdJt696AbHQPIWntBz3hLIA0VF8mUQrEzsNIEHRV9KT2apD28mUjx2JTkLAIs5GyPZHXBoQvgL
ZpUocxMlc0rhKQxl6kVoYwsv1z3y5aMJrPV/LUyTTFIdq0QW9DmXcJ71Q/Uto5nRTuNwn3jiM8+K
L3phrKXAer1ud26VLO3jfiZVd1EbI29jar6ROU+dEW2D6FdG/SmAcvy6lcvgmdGRlrVoUCbtOL1t
OF9KLcaII+RJDzLwW5v8gprYjvRPP7RGO1BajMk0WoTk8z2X9VFW6mVIk1MELukhXALHz+wDCY4F
Hllsazr6x9k8iQJgL/UbPJTzVMdfYHSPv1yfppkSPXhdiFbp3QePfEGF6tM+YyaOLzzhD+Snhjzw
yuvLP2UmyVtIQdyHWkGBCCysaTOlyi6QtPoRSI2/vv5DZscpgyYjVwit4DQ4bAdabRMZis2mXBsP
WrcQQn907Z+/4xgn6u+SAQ4AfPwk+khpt1f4/bQyVGCqZF8fVgUcubYTOUg+RlL02rdJspaT3NyR
OctWReNwlfgiDOGoib9XYuhtu9DNViphzModBSE6RJlWqSTUq9zTYU4xKiipaxqF41RwN1FW//Ut
7W6IoH8H8GWSWwdmoUqevwkVs1sZWt8u7HppDDsnw6TzECqG8S2F35hsF1fvGoOaB9se7GoicpmS
c5GG33qf2LW0b9xiT84UDs3bvP6Rht46Nt5juaA7j95NOVoJ8qukRgu+bKYgTV85P0mma2mUy5k4
TEeNel2KaW3T3QfUSew0pZ0ZNHUoFfS5KrDXCXYQPMH+kmY/FRmoOskENf8hIIagacNGDd7cMido
+w1Ijj9odtCItiQ/6MGrE9xbqbp2QF5f35HKjKPiV4MLw0eNGP3JDVk5uVEHgWY9hfyaJMg2nsqb
wv1LGLiWpVuhfUnUiq7h71X2kMYGi7ppKkjQvZ0ibgU1WeuJty7jnxrAGse5C8IbXXPsqKtXkpqu
yvRYWi+tuh+6n00V3ajCJimcVRx+jdGukaW366OZAXmAztdJ/XH9ypD9TEZjQmpVeaWjPmkoXDTe
o1DexuEdhPIgBVZBRoPZH9W/SdxtuNg+N3O2yW8D1Uc3lCLZ9OoPHKCCvUbkb9Ay7BDkfh7SxNOC
JyXkPqCFLmA4YHwd0UNdBvm0CjgqKjwmArsGAGZttzCNl9gtTNGsNIo+A66YJiuMMi7hB0GySEGl
lEb8nQVwvPOcOy8qNmWVbMu4PRa6+guyuffrtmen8cS0fH4V1G5d+x1STAe9N38MmvwCa8QCvcqM
CbzkiNQCe0/z8dRETpc1tQEHomNEaCPj6OvCQpA2b8K0CKBgWgXLcT4KHp8yfeZcOAoOII2CVb4Q
nX1wEU58IIP4j4UpyrJ1kUqPBI/ARjFWXp1tOklGlEcxDvGAbkMefYGmfaca9aHRzLseiFOY+S9d
2W8qtd3kvr6hPRZ5jHp9ff1m/AmtMcSlJmHXyGJyPnJJy2FVlkyuuOyBJFoquXbeL0TZM1G9RDyC
YONI1g8T6bmNqKBlIBMl4amvvzjitySCQULM7cHStnH/5fPjoXUU9BaEueSnxt9yEproodpqiR+5
Bz9jJfPfAmq0apZtrluZ2y8SnfcEBaTxL4SzgzrJS3jPITLqH4Ngn79f/7w0EygSFIAvp3cJKq3p
gSYbn5YNxLNPOowDW6R63U0AK+lfqYuFW7dWhZ1KoXFtxvWbWAbFaqgVZyPUoXxEGNX8E0fIRYaZ
U2y7Kk2/xMVQLyzp3LaBAWZ8a8Aue8FkFxia3KL2O27nr67urhQIEvqmXnBss9PwXytTNjutF0JO
gSY8ibCzoK7xs27vguDzKS2JPClEvCMR3AUhoChFqTokiUAftRPhPZvCJisUryu/RW+jR/uyUt0l
QO/c/I0Z2pEKk1LrNLIcIrflaZ0KT4Ie2BkE5631V2r7hcM9E3jRYkeJgC43MrXT7n01DrPYzxia
HjlQteS2AbOLrxZ7gz7nVrodsu31jbtkcPz7yemL1FQGeMCwwvw+rB8gkcy0zDasl0o+xmq9ED/P
WpNYOIma7mW7otJKVlBmPEflZJd7D7DphJa9A4tni+nnZ5KSB92zY1J9zKpPBjaAjHBEXm5p0u7k
Kt8JfnLfOEh5O0TgWXFL7L4QoM74mFOT081ftH6ceiZMFf1gQ7xQx6/X12rp+5P4NyJqMHqd7w8o
/XmghO3r35+78ug2hhxyJFYEmjKegZPNIGqh2iRpAzeWRO+CsQbp1KebjDwjM/gutDq9I9ZzHfZ3
paWsNXQxeRC+dG17n6fSD6G1/lz/QTPbZex+HjXuIW4HrXn+e1APk+He5LU1ONtGqOwovxWa2g49
b9+58Ype3oUZmJ3hE4OTCVCa1BRLGvKeciX7pYXWbecYL9fH9PFEnMQVvGBgB6Q/T1QuUjJ1L8En
HfUwpgiPsW7tU8m4DYPX1M5XSt/uFKfZp0N0E8jpO2RO2yDulqjpZpw0vwA8DaqqvGWnTqZvdAGh
TkapR2gvCY/MMk+556o5Xh/qTBTBbhqpWxFbQIJl8lguMl6YdI+RdBCTtRppG1O6d7v3rFfXzbB0
NmYHhWPmtUpGDT99vlekxhR7OtqIOfVRX5MbodsVCZBACXzI0eheO5NOXlHaQFRqN4g4Zb2/Knm0
wIS+Cj9oP8jwDA9jkcDibeto6pOYfU3iELD1ThJ/IRBYFTzKB3SNNdnunL3QyqtAvTPyO1/suQ/g
Oaqe0gg2BcS+yp8RdDtu++j7vwqzXxWJB4D06HXt+vosz+xZlUMCWfwIMbqQsiuLvi1AWqtPunOo
s4dsYRFn7j2apIlqeAaQB5umAlQkmwh+c+2plvy7OEw3lQf4G6W166OYNzMOYHwTKdNEG/lLanrE
nU9J9mDKKIQ79//Al8h2/2CH+P9sTNxJ59ZDU5a19iSqR+o0drDEyTy3FLD+AVPCCqCcifsoVT3p
uoq2VBn0o20ggHZ9kma/D/0sS0Eod5GNVBAct0qeyE8xor/7+Pf/9vXJ9BQFTr2u+HqWf03kR7Nc
QiLM+AOe1+Q3yZ+BF5wC1ay6Vxo3yfWnNjX+In5Gb1KXfYUkcd0b7r7TaJa8PqI5g7wP0WvQLQ3I
+MQBGa3cSk3A3i1iKnYmVdyNksGXR8+0c/BDo6VNHday60YvFonECNIaY5YQD3sBUfV9eMjMtI6O
VJyK5EWJ3q5//+KkTL4vnzs6WU+Fpsny6OglfXNTy0q4ycXS3WtuuBQcXswfpsgYj+8ymHAukKqx
6RiJW2PKcL29GFAvhrXPo55X/aoFhEKTbn19bBdOfDQ4dlHytKX4Mg1Ainbw88SHFS/RHyTvV8EJ
8vN9ID9fNzM3hQpPTjQC6D2mH+p8CsVML/K4scKjRjp3nSfe1wwCdXEY6gWvNjce6CzoOeb+u0SU
5YPSuo6lw/JHodn2RHXPA3gVWNXvTFY/m3Rh7gAV8/gkNQdmahodyjFPl2EIjzKan032O6++X5+1
MWI+C1wmBiYbL3B9Tw0cMUSFXHpXVfc7nXE3hR7tITtZUyb/LbvpI/xq2oLXm7cLNyzET9wD04SH
k8EplPdqeBT1zJadF73N1pXyk5KT2tzBsWFHSw/M2WVT/mNx2gNSm0nsFIISHjvpT0ywLTb5yjX+
woZ5fUbn9uEo38DCjCzz05ilEUIXcGuBq5BDWC6Mo9Zbx6Fd6kqfMwOiSAIlOgo9ThvgW7N3JCXI
xsq84X1R3UH7biKW7MOCu3B+5xyGTrMCOLNRamt6i/da4qJeDptKXxTAGMK9m/pQl6D0Vdwa0gKo
bm5YsAZQhkHChJrPxLtHaqb4sMxnlOzxSe1Lj7Smoy1N3sUbhF0PKovmdBy6dfEij7W0DhVFSI95
5EpbIRTdlTBoqA1J79D5PAeS85iJ7RLR/NwlMmor6cRdMFBI49hPXmKeEJSiEWC1ku8l4d5ayKAs
fX48ACefz0L6M/3czY6w5gY0ai1sg7mVOf31E/+qB2kpyNBCHs2faU6M3KDi+g/e7tTEuGwnIwi0
Iqr1cQSDv4GFX/kfJ2iSPYANoYiLmM/X4l54lOTd9YM/59Isgycg3b60IE5znmIreQ2MINmxEoZd
Gt92LV2Gr0H6Jen2mrzL+yWDMx6NC4/SDYKExPDWuCFOpqsuOiWpgyI5JmJe3qHsa95FQzJAP1G7
AFMCeWEHXAyQxwIdG7iAMXvMbX5uz5FTUcqVODkkMcoF2tc2fReHeJtTTPEsGi20ZNOHzkLkdeF9
JkYnu7oeZDeE6SM5RCUsyfG6d9eZgsq1UsI2e3N9BS+2+GiL1VO4bHkcTUPLwrIap0n1+EDLtlY+
Ciktzwt78GLNRhNk4BVuCBCh09uhU6u0IgkfHxIYcR3rvsgr24dKxPx6fSjj2p/d6xM7k6Nk6YEb
9WkfHzJh9f3zyIOPr0PtRuA/EwKJ5GNr063jg6WTx/Glg2D2C7Wg2bWgpe3/TEzWvfWNQYKKID4M
r7L3rFX3gb6wFEsWJg5NbPpcg0M6PiBfH2uHpr43l0ib5leBUUDRQxg3vTpRO/XJLjfxobHeRDCa
n6eK+1iI/xoYf8CJC4jaOHUEqY0PpJHD+FfWLBDPzh15PJkKHR2VvwtWRMETI910y4QmMPFGL1sb
7ta1Jb302t+0/eblj1odLBz4uRNyanISAQyx4Agi7bqHJjDupLxYQ6a9hmKBIlXzfv2QzO2AkaiG
Nnwohi/KJwiqBshHD8lBlr72+S8FujenXbAxtwVoleVlTNsQjnOc4ZMVMpWy18uUGRz56KKo3EtR
tZT7m7WBkByEHaNo8VT8Sqf6G0ZOHh1CWx52mrK9Pk1zn1eBl48KQyMMf5zGkyFUMS2flQ6IWbO+
avWTvHDS5z5P/W4k4aBBx5q+D5vYbJo64ZDwMASiCjn+53/+6fcnnkTosiiIXFyhFm3NxF6kMpn+
fsJUJNvI3oD14pE2hXklUiGVnt5WD7RGgy54Sxtvc30E0yMxtTA5EkrQtaaUId8cQrSfwRD/rbhf
hi9Mb1qskOTgfc4ikJifFsM6weotVAKqh7yV6Ctxt73jflUzyCebhyj8FbvPJg1QkVXbmRPu0+Yo
CC+a8kNQyltXLKCxX5IqucCljL9opDAbU0u0uUxzS5FfplJnmPWDk1vHWLR+OZH+rcgVd12HwY70
xo2GiHvUGo9mB6Aqid61Qa8XcqUXMLiPX8FDjqCdn3MBgzNLC3WchF8huc2WUGyntnDyNHX+AHTu
vss8NI7lKoAz0nxO9fJJGRD4vL4BPsg4T69zzgZJDXIb4GSQN7mArypORJN2XTwkaRnc0IDar+nv
eq6s4EsxkIg2fGcn6MKLU4TDfTQMj5lk/EzU4RnIwpq66bugKt9UFzr6lJY2Nyi/iqYf06AUi4+O
VBXbIq2ijdO3XyLQfesevjCEm6HMhkWuUpW7IOq3sMI/csWtjNJZJ6rw2hvmBqEMHb1oHml+ZvyJ
cplO/RKlANWiX66K5X2q9FvfiHdNGPq2AXUhrJP3lpw/enLw3VKHbSmQtEWC/M2V6nBh2i5PJsEJ
kRZkoHQuXOh1W7UzKOYQFQ/lS+zeIjF7fVWmn+eIQAc7ShtKYFUo7Z77xTIWvCKIBeXgmGsx6VZJ
uVQ5XrIwyc40QuM1imsoB+9r7yPhvRDvLn1+4lec6v8GEAyB3WUrdOoWfO/Up0ynaPwFJ1cHIg+B
IQ66ckDQbRXlW6ncdOle/WU08kLYMDsWjgjYIa4S2rLPLWU9iEUuEZVL6s288aSf19f6si93XGxc
EUVnEi4X+ISSrn/YqhDYUBqQ+dpBDaKVa31BSmbbmwMUdMaY+IbwdVvrnv0YaHb92dfx+AtGuio6
tKlGTG/5GJhcXniNdhh+Jyqx15frI5ybQBnxUW4zom56pc4n0EXcKnbqRDt04kEIvktLTQWz36dS
MHpSVOG0yWkJ29IISkpdh9a9gQcoXdjLF5HqiNGhA44wiCiI6sD5z1d8mLfDiBKAYN1Gyhu6LT8t
DWpbg9JyuQ+cJQ6A6Z3MzlZM+h6YMCbtoi3KyfvEaZLcOngDzI3ODh2irahVq7xZkjifmTgmbMwB
w1am8Yw4H5nYZ6pgghE+0K6W55C9LnGxzRjgcqEFg80Njei0Ip97kpLVqYA6S/7yu8+/Xt9XF0H2
qFkBjhxQGzGwYUxeohU8UUqY9MlRcWy5WSfKT6tZMDE3gFMTkxg7jePABdyWHLWtEB+UYuHgzSw1
YkZg2cbexEvedLNK4iwz6xje2+bGc4yVKh0ir7fBNyw4sRl3eWZp4u+jznd8KFPjo+BtfJnBrIRf
hvdQKc/X12TmsJzZmTh+qW2RBaqq+FinvzlVEEC/+717q5vxXgJ/Qc9qbSOGudR4MbNOiJdwWmDe
oyfiwoN1fS/Ebhkfx3ok0cDCOs3stLPPT3Zap6KRklVFTLb9OR5QabQQgtOshTWaHQRgYh7d4GBF
a7LZIL03O12L46PX3mYbI1+A9M1uNooHCogxeh2mTR2W5CtozCXxMRAeGjoRnORrUPt7WWm31/fA
3DjgsBgJd0C+XWTai5S2NDdyOfXdCk5zW4Ne/B8sEKuSmaQQwhP73HEVBXBsvzOjYyNKazOEO0j9
cd3C3IqDRBn7BhD5IsdybmHMw7adr0RHEQp3aRX6YOoXIpi5aTo1Mf79JIKputghOtKio9yI0MR/
a9Wl9pa5FT+1MA7yxAIEL0mcxwzCidZ0gtTwfpL7bhcWY8nK+PcTK7kZd6HTq9GxBcKZhu/QzPOG
AX9oLOyrOd9yOpzJRUyXZelWHoYQobsJaUtWNeFbqgZrxfR/N7AhUGW6R0VuKdRcGuDk9BtZ7EHF
rEfHvvRXlmWPjMpuvleXQC2zGwIWKRLhoyObVi71vJNSFwnpowr4x62/et1Czm3BwGUg1oKfE8ZN
3Q62BT+Hkyw8aWenCrimBoGNhSrDZMepgtEN0EdEx5L2cSWEV/NNFu+9YHP9dC6ZGf9+suVQf6vC
ypHYCd7aN1aBv2XrSUtef2a64HYB2jhGGeN4zq10nlx3fRBFRylo14YRrAzh0wIW5OlPTUx8AF1A
olh1YXRM08fQf+/k27RZSEZfsmxMbEzWJDE7oHWZHx2zaqcb9zBqEi+V0tbzV4Z1Zxo/ymDhupw5
qIwKEhGRuTMuOFqGIjIrMc8iIMFjNfyn30igMPdN8003flTi3lyqfSwZnEQ3Ab3shkMHBtsugnsH
KLTddisZlF29qeStQwvVpzcgLwJCz/GRziUx2Rrc/aEkd4AM5GiNU3DaHQpMi7oFM0HbmZXJ7ujN
NPTNFjwIWEXbUG/K9ldhZWs/gGBoiY9v3AWneSBeHSPLBzIQAMVANE3eAtQXizwNBLA08l9J/CZB
lpAuZDWWTExWKWlTWCRTTKTFtvZ/B/EGGZLr6zK7EU5GMVmXQK7LODI4T7wY9lLyUw1eYCQCSfmu
Jd9F5R1y6+sGZzzR2bRNlkgnhZLFQRAdXf21s9xNlv0qy5s+f75uZnbqUDMj7AABcpEjEKSm6R2z
4wrS7hJn16hQNxgL8eGSjclQ4qgsw6oecKo0cULDkK4TcfX5YfDW5IVAP9sIZTn3qInEfvY6MEGd
9yUCUxs+t0sKGXMLAu5nrCeMFIBTGrWq7eVcigGDWsKq9m/knHzyk9P9w9MZfBHJEnPETkGpdj4S
oDgNTacNmDBkKJp9LH75h5k6+f7khgutTIPJbvx+973xfgjpH7NauBjm1vt0CJNwCt7KVmuDPjzq
xjqoH2N/LS+R/M4uxskoJpGTDtdzlMZteBzKzaDfZNFXJbypPk/Rr4KiNUC6wkrBhTntvVP0XopB
/uRHqJq3MG2vM/Mup6H300sCdQDJEiphII6nmfIYVhzX0cr8KFW3ubRXc7Q1Pn8Eif7AXUCSr5Ns
mrivRoCdUcpK2mP1N4EDEpI6t1LhHwYyFmKAKZHaJyV3vne9IYstZJqKowiuvUIl1fTrdestab3O
LL45do8BNqdACVLz3IyiVTFiF2JxzBMUrpKdJ+x8TbcrmFOuL8xchHNmaTJteZfArV21xVGVsrUX
wM6jp3YnoFOlbGij3kNUY7e5Yvf59+uWZ47QmeGJy0ycoehKYSiOqRGvWv0xVmW70j/v+0kN00IN
9lQizzW5maW86tIs99Kjkf6Is18GXGJFKy7M4cxinRmZLBYKVXpGW0M6ntQ4ttHS9vpVkG6vz9dH
XDSJMugTVfCbYP5G5On5nug91xVcL0qJDAdj76ghfLaKp6ySPAlQtu+EnZC32UaDJXbXiUWyr13T
PXhRThNBmgh3PU21mxKc1G0XedVR0KTspq8E687vxRqKHTFe+wOa3V01iDfUVX7JKrRAZupK0PVB
yS4abb0ONRS8CjVNt1WbaV/okhJQMvfqfeTm3K1aISy8u+Yml0OA8/iAVH10g548VwrowOO6ExPC
U5iNIhTGdHOjCKbt+j+uT/BFYZMwjoaI/5qaTLBpxeCrCiU5qv3PUriDRsM2onurGuy4+paidqml
21L924jGNqBudt360jgn7r6TU5U8OcZbFL0RHApu0bYb2oUwctaKQjIZDmHgD1MRwzZKASS0ZnKE
rzaQV1K2C2tbMzbXxzJztCm8kWPidh9bdCcTqTuCK3e1xprFG1naWvk2XVJyHb3DxWE4MTGZrrgK
Uie0dNZKf6W6myzRSM5NlAm8FqElgGdI8ZwfNi/MSjLwUD5o/pPa7ZTVQI9TsICxGOdhOgjqIjTX
0p1GdDrxTpYXuSI62ckRPZJmuHNkF7fxohcPdSksRI9zpgjsRkV0uAKI787Ho9K8kKihlR4b+V6t
f5dwenTi19ZHo1hbKMrNmaKyi2wrgSoggXF3nJxYs4oiz/S9/Oj0D3nwJ6E9mwZoQIqrQVh6S87a
Ar5pEEpKY7Lh3JZrlJKYB052lEt5pffHXPiuUDWNFOVGc5YSDnN7TgP2D7EoHFwX7fOSFlLMV9T0
GKjBPnSD295wFp5E8yZUkPck60bUx/l44iHSeRaF2bHNh2brq4GwRcDs0/ydODoeEpT8UBy5hDsG
BapnEMGmx+ImcO8DayESmx3EyecnZ7MvPTfrfDDJhfbr3krerjuXuZNJuQLfAi/JZfOF50PfI9Zg
0V0gDWsxzCM7gKC4qtL3yFsC187tL/1DbJsOI47oZD3UjCy/0HoYQ9xzkPchZHaVeOT/tIdSXbgC
5o2B8aFS+kFQdb74UqaUsVtH2bExfiNHZ7tw4AkQe1r+beP/vj6L48GYuh597H7//22Na3hySL0e
qbbSwlZMp4c/HEcOYDPnJf6cxz9cEcCIu0RZOTu8keeD2IV1m2ZJ4OKN5KzDBcl19FDU4FxUyMG7
vd/tUm+J7XPuCjoJ/Kb+O8kjtD97crQFKiJCf985h7gqNtcnccHIFN3QGFocquJoRG2/Km3yWufl
FyPXF5zCJVv2GJhARIJSAkiKC0nJLHRjV4qM5IgIrguxhe/tvCgx9qLTFwer9B7kBJ3WLhHCJwlx
i03edR6SslW8N6CQXKmBl96KNaKubp5qdlzS0O0EDmyeWhc8GVG6RJl9Ac76iKROfvB4hk93VxmL
nZ4RALiZ2tiV0d3WmvViDM5GkyHhIcQJu2Jnxtp94KSrxl+izJ/zQKcTNm7FE/u+FQgDTYcJnlqG
kLOEPmlhTZYsTHwcArWd6MWMsH7RDDtfAtnNfv4kFJ28ysC8xVWmSskx7KDQLP+4abWwd5csjH8/
maIiMKPKF7EAj2YlQCG3/vzZOA2mx7Nz8n0/zdIyGkegmqtgWPfxSl7CJF8eP5zI2PaOxhL58mki
mdZgvZKFOj/qTrkqFGIMs8epfLrLlCCGVjqg1rDt6lz/5yMRUXNuhMIPjinBkr6Cf/WzM3X+/clh
GTKofLuE78uaPcD62m2s5NM3MiYo8XPbk7SAIu18CJ0WJKFgIQbtVca6rCjDpZ/tEGOSxuI7NCDU
rS/6PLlFRE+lofSYm3d+sIOYL4wXXoIzy31mYnLkQrVzpV6OfeLKFTJhobYRlmg5Lg/F+Sgm4WSP
uHeFDrl/1MttFW/iT3NDns+SOUFzeW2pO7oV+cegvnVJFchRvhBDLEzS9IHXwVpSWC4j6P3vevY3
V7/05tIsLdmQz3eTmWeabETYqPOV2O8i5VZd8h6XJE8fM8WZg02fRoDpoeuD3kOnTfBI3DR0nQ62
GGxS/SlIbmrojhV5VSk3svWz9v7U+rtg/Un8vVdvw6Lcfv5wju2V//c7JofTUprSSSTHOw7yupa3
prfWl7Luc9OJJhU3+wfX3zRxKTgNDGBV4B/Ndq3ou8Z5LoLd50dxamJy/o2iaYwQuaUj9Jeie1NX
ewo7102ME3EeUPKoPBnFOMoTfx/VUlpYBSaE9IcUb4Rkb+Sr7PPX7rmVyXJwG0guYCXmytmU7T4X
/2G5ediRtABLNCK7z0fha0MfuKHiHVPxJkesNtmVS4Lqcz7m1MRkLZTArJoyktnZlQ1TuJl8OjJh
iuBuHMtdEAupEzcJM7Xkgcf0jl2/dYxNsHQ0Z3//yfcnPrKBi7vUu/H7yspUDnq44OYXvj8tSMAd
ZZm+wfeL1C7/REuAlKXPT3IuShUYRRHo44G281f97fopWPr6xDUicqnQN2N4x6q61fJts8TrMXvK
ALgCbgUVetEiXbWlafRK7x1DeFbzXew/+jCdfppcBedLKeU/ViZbqGs9+DwKTkFowvu+d6z19Vma
9Xgn359soRJW49Q1RO9YDjfNIYhvunbzP1mYXrR1KjsqrPresRVhwl837Z/Mef20ibGgQKhDUHjZ
/JFXoSmbneseK/ik4IbPdt2nhZ/orgEfQeabDKFKje7cG/VN5auZVwsHBFdsy3jPxW7B312+ybFA
/xv/sHOphygVmd9DsnzQg2dZo18k+Wa0eyV5L9P99elasjSenJP7QSJl3ySxChKcEDTx32QrXeuW
b3f5TzldwNCM8zK5i85GNbmLVAv1hMxkVI5617mPgVLZjrfr4x+heh+xXNdHdrmbP1oVeZ1DPjLy
y5+PzMnzeKDDWjxo+h62RyN5rJaISC/dymiCnJc6ij5eZKN111PSVkkk+pNXhqtCDLUUISxYmKYy
BjMKEFMYLfg/LH3VLuXr5yaJ/lHaOelNpvQwWZLacrVK11rp0JXGMQqdY9rLG80rP13fMFUI39jU
BPKXvNWRY8Z5J5TSIUyDeyeudkKRvUtOvsmMRRzT3JRxJknIQHpkXORqh6zr477spEMsNLdGk278
tlvYWpeHhp4MkTwdPKqQrU2jYMhYkM3xdPFQoLQU5O2X0oAlHDaB323T/ex7fQlXe3m/YFAeFWVo
2OA/k/jH8xqrCNpIPIhx5tkDzct6p7xGfXdTKIslr7k9QeceZRYGB2R7YkxCXQJu0Vo8IN4sUaQU
/5jmj8+fzVMTE69TtfCYs/PonUFbVGkcWxNy4KGfR7QwbaD1KKyhNQqI/twFyGYQD3pliYceEvF8
qFaWt1QfnNttpyYmkwUxSqEF6KyQ77uphqdsCdiw8P1ppRyVMKEeHLxYqTd2sjayfmEvzxrQwU5Q
Ohn5uCdvX01vNIm6A0dTffb93xF5oX9Ya8IWHOTIcGxMZgi+u1wpTVTfTNVx1xoKgwjLmOrWAkqz
uW5qdixj5c4i4XHJVJO3bSY1Aouh6iX8ef1K+3R7NAy3lIH+Y2Fy9YNzkd0hNzn5YvbsBekzFKBL
u3am4I2RD7o2ZCpoAJnMGFIcmVV1hnjwiuJNDbiJPfG+UiNh4xblH8QmM8hP/X2jp3vANXYJdhKi
5ZvrcznncjRY3ABtQ+dH1+bk7Ph1I9ZdIx9oYs1fBOmA986HhThnbsHoEiRW+5Ctm7oase+NpnY0
6eCljryvDfJ4eWaU/7DFATfRtcX7SAfDfT4UhCndRixF6eAHoe1+Jd75Hw1M5srMnKbhwpAORnDv
d3f/ckRPf//EjRUqxHZFP0iHwbFbb/1piUv29OnnJ9uNiqaGzCWfh9CuyW5S8fs/7CRIcBAAhjca
6u3z6a+zLgnjmjawDHHJfDcq2Ur38pKgwOxWOrEymSQnj2HVSxQcMXzRUu2v/14fxeypZADo7cC1
RcZ28jryBC0g3vPFgx9/16TnRA93nnbw5EfZT++LobK1yln7QreKnKem/fTre0SdwwqoyNQ9L2gf
0mrICi83h4NpJmvfTdaffgbwfXzNyFwBJHean3TDNEXSdRgOFDYc1H3aWn6jzkmXu59U66ishY2m
9M3Cg2DOx/BYRssEdDbM8ZMpTQKpLmuJSKNNLNeu02h4aCI9W+uyE+9jM+wX4KFzewR0DRwmsNSP
AnrnOzEN8UKtVYiH2NRvUivaCnr7D67g1MRkG0J+UJlZk4sHNVbfhrDYD0n8aSAHP57KB+tkaCNP
5Pko8tDRB0vqh4PTp7sYEnFV9RJbbbqHtPJe+n6xE3EuIDw1OC7jyRsx8qTAg1t4OCTlq9bcpnq+
1tDeuX6+5tYGuJ7GkDSuPHHqhWTByVsYOA+yhs6xtRKHJT70WQuAUuivG3sRlfHvJ8NQhj7zJbMX
D5Gf2Vq286TPl4yIYyih8/wAIQoNxbkFP/N9VxvG/dxmK0c5ZLpkB+Hb9YmaWY1TI9PbzInDoa9o
RjmIqVbZvE42neGN1Uhzd93QzHxhiOcGLoGYZwqyCOBZD+OC0VjVvhTewQp//qxwH5NdBwlqWbAS
nU9XGMa+bwihcojVV9f6E30+KzdKpo9SWKNn4/49/34RlYWgG/JwyIybIH0oytdYIbORLNxvMwtC
kASiyoDmlEtusnNpM5fSXhCGg1+Cbn7SkSFc8FuzFqwRX0oX/RgunQ/EcBNT6Ux1OPRC9TtMyg3M
wfettYRCnDOjkDVDfxcxda6CczOZVKhmb3LDDcKDOJQrYwiQilqoSM7sKsgqwY1SFAC1Nc04pF0y
KCh04r3SR7F/jP5c37SzY1BHLRX21Eg0cj4Gns+eZTkB7yUV/no9XcWZ9a2uhYXK7awZLi2dHcbu
mgLcyrhSaKJvh4NW59teaLay7Dz/P9KubDdSJNh+ERIk+2sCVa7yhpe22/2C7F7YIUkggfz6e2jp
3nZRqJDnzkgzmkUV5BYZGXHiHGc0ny6PZgWxASkRHEI0HMz88UtKW5s7ObeqGK4Xo6JSdkB/t8ib
dVlyNSTdjqOGL8pxBwbelHJwY6MjNt74iPO03fwN2H6YTrwRl7d0YoNfDHScMgRPcuDaILPX7ec+
s171KAlqRbvhhbvx+FgftzaLyUAwDGmpxTKKEfidQnSY3yGDfh6YUX6xrBiuuB59aHZTHUdLKb7z
uNV8YQ/lIVY7eQfE+pYLWVtnpK1meU+g4pHqO91OMXe4qszfEScj5dNEp8j1nEkGl9d5Hs5pZhRT
rOvovkO3BxCa82d8upoms0yatjBlCGHUxPXsnLO9mhbVbS3G7G4qSoFGlnGry3ntKCLyd2c47axd
unBcPXBmdtlrMiywsIoT3XZyq2q0EuHBkfwzsbhzx6bPcyBEYCIzqDXeGq7i8xhUv/zr9S/wweOF
gVasmRhtmcdIpDtGvVbI0NW9eKTFVp/X2mQhCML64CCcU5jkg0Q2UE5TOHgivrPVjVB4bQfgfKkz
kFUHccZiLdwMz2Awx02hVrArU/+RFmrQaE+18wOoDu/ybltbFPiteZLmtkhrcbggG5a4VcSn8JrY
rztPiV+//vtzzxK8BeqdZ0hjKCbLrsq7Keyu4s63kjtJ7tJkd9nIynrgzBDcJQY4eJAZPT0yeKSN
diMmM3TBsPac8W//5edxFOdLHWHQco5A/2UpeWeCvvVHZR5SlEQuG1jxqvj+fwYWwY9bZwMexjDA
8ZDkhGMUwnedZ2KKgHAVQh26f9ni6oyB/hrNsH+LfIunSZI7wwSnAovgS4n35cbFvuIqkRgD29Os
sQUZksWMdYPgVcs7O6xjmuKQPFTZxgC2LCymLCrNrkj01gZ/5z6bXvK+oXW8BZjYMrKI4fs0Ji3G
YYd9FGhaoHK/3Tge6xaA+kczJ/5cMgjpkW7WqFvYIcosSLrW+Q3Z4gFeOeFYi38m5k/4dJ8oVaNO
LZJrYQXiilKZvaGR/6i+fX1DfbYyf8UnK2bhEMklBpKqV3axJ+nGEZ93zOJWRP8j5BOhlzWDPxa/
D6WFauxEYYdm8m7VR2eEjOy78cblFv5rdUVQskEuYq7pLBOuHa8Z4by2w045qvqry+6qdCOEX12R
Tybmw/lprsq8E5qVw4Sp3QxqQKI/Rjt5JWg3Lq/J+pz9G8pi5bt2JKkQsIMzIoyrKPGNfBd9uH1w
2c76eGbqHQssi2cdS+BrViakdaxQMT8KxWud+9zwsv+ywXBN/a+RhcdyU9XOGzeCEYc/mzJCd4ex
kUxZX/p/Jhb37mSoCiTaFStUJXkRhrUzqk7Q4evKaHPzCMI7TAyQsSDQPV3/sY4LB9B3J1SgKNb4
8ZbuwMo4QAiLzBaEXhBGLh8kjXRTbYSuVai5e7M89L+gJ3N5xVeuD1QeAUaYa5A6OsRPR0CMVnSD
bplhXxzbn+lW/mdtAATJYfQjI7161sFrNapbtcJERpUJL8saL+E3+te5z1xYwP0HdwL93OUYrAHh
kDFmBHG2N+nUFRvvlvM5QpIZFDEWhMXwaFk+F8apL3tWIAmtV4pfkxzM9t1GJvj8gMMEIl20CKGl
Gnf56TLEujCcTCokBJtpNv607IdSu+nyPSRjLq/3+YKcGlp4rKSz1LzmMGTIkpYAQWvAKW4CY7eG
M3/FJ7/IrEwp68IloWYNnqHfQ2uHRgzdEOm7mf3++oh04BAQX6NL/KwrzXG5ERe5TULbjrH2CTWh
yp4WwWUr554RbYP/rCyzKLUTgZUQj+YwnoLIeIorhY79Dzv6eo8dwEeGDtc7p9DPzuOQWBUE9kCu
ycrGl0aeUZINHyTWrzVHfSRy+H55XCt7e+5/AqkiXigz6uV0pZQmjkSvjWNoD/avwoKPsbONvb1q
Ajc+yOIAkjx7Bmt6bbRZYYxhZj4mOyN5vDyClR0NejWws+PdM7+3F3utYy0jSYyft1/z/oYnIGre
COpXB/DJwiJiMe2+BAWaPoZRntO+e5q2Ars1A9DKnh08/gZHdroIauLYqU6qKczSyWOdRUX8ZV0H
UEN9NrEIgMvYsca6gQkdUWMn/QGJwGIr9bCS4IEVdKtbSASqWPHFWsT1pBPRYzeJ9qBHXqXTqtmD
7yxWPFuj5hT0lm99vX0HRDPgNkI4ibQSgqTT2YsFL3PeIXXuksFzWjBEbE3eyvrAAvLlqGojobM8
JJExtVqv12pYxR+G9tsQfy5v4b+h6GlMDIoZZGgdhBBIci6FxYsC5Na9QC2GsVvZ77mp+Y3iQduE
Gg7ilukt7m/j+lhWO1Ene1ZvtEavOLdZkAMKZQ6aSs7wYjOXSDJCeDyElPSOyP6QJvKps7ucGpa2
ETKvzaU743fATQKPuiRem4ZUxA2vZahE75X4zdItoMWWgcVpzXIWK3hEIrnaKX4ypCh0FBuP4lUT
KGchUQFWLSTaTndcm1ooO5mpDKVbcmr28ghi3401WblCEVUaIIsFVgScwYsDm3S6lRYDQ204L25H
JfEhQ7sjcHaAPGXhUFofl/fg6phQJUBWBB0YZ0c3VzK88iusi97F1PS66Nfl319x09hHs1ghwnK8
IRY+DkQSAswd0RTW6a0KZpARPb4i/fpVoyOvMysBQc4az/DThQFpq5O3MdJ5hVT8jEuv3HohrUzT
iYXFskytVDKhwULjeM5bv6XsOH/gwhGAL2AmuEZGZ6ahPh0AQ88H4abShYnZHKshUuk0MFp1012T
kbsacBfwxf2H+BnkoXMOFI0356pNzZjwOumrHhEUorUp92JzI4JecTCwAJ5oVFLBH7DMIumRNRn9
lPTAIw/UbG8mZT8OVHeDy3tszY/CjjvzFM+EPsvcd60qwDsosNN2FqKnX30NBYe7VB8PqnLFu2M8
ZjvLvtK6xM+rau8qW9ptqwNF5IarFrN5VtlRuJBKrOc9kL3fFJl7RX+ceiDWiq+jnwAa+WRo8Yie
9G5Olxd9CGb5zMtrmhXNVplkba+jeRx/ICY9x8agGJTaGSuGsCxelZza2sZpXXFxCKmhKYvnG0rG
S3hKAdbKmOVchE3p7DqQhhMyeRXYkPTY8WWxESeuWoMfdZHoh0zMsuAVx6o5lGUlQjtXgoHc5uw9
VixqRfEuZW+XN+LaNsBrBEhbPH5n0MDpMVbtsrWtHvswURtcqFOQSZZ4ZQbWhGGLAGLNZXy2tdgJ
shXa0BtZH6Z/rLi95T/1H91Q3zY/N3JQa7sB6TrIf0DgBWH8wrd2dVYWOhRYwlz4HTWajbO7dj+g
aRZ997jzdOiHn07ZkKelqNq2D3ke36np+A3CREc9izfev2ujAIwD223mxETq5tSMBWwCweWJc5Mn
/u9Y29LbWFsNpDYJLlFoJZxBrsqxH4DXifoQ2h6IbTzpPiGWj62Dk/3QtrzN2pxhM6MwjhQn+DkW
g4FG1NjmGbwNyubU1QQtJQSUt+TO5ytteSd9tjJP6afHvDugkk1aWLGkc62R9AgqGkkdNh6IzZ8r
h1RAxcSgt92C9qzQpUHtxUIuHQ/UufN8EdnnRG2BUCr7sG7FkxDRXpP8vhaW707cE11/25VA7fH8
PR+ULUzw2hGGyoSK2gdClrOHOBs0l9c9jhXpQaNeXDniwba/19A5uewq/g7ibHrdGXAA/Bdyogtf
IazCHJUIvqJ0jSc0RT/EWecjKzd56WjexlV/tKwoqLJp50zES0vXV6bMrziY3Uk93kGE7q6P3T2A
dRtObHV34S6dOwbwul5GoG6V266VYgbK9FA3NzlaqKXxdWQdSMsh6zAXlxAdLEEwgMW4JkCXU2io
t5W2194vz+7KcUfSBjUZgMNc1F8XTqtOSNwbjIwh1ziNv5nTFkh4ZZKQcgCawcQZxHNg/u+fDodV
aqRyc3y/pR+zIaENCfstjqeVA2joc1V3Jic850TohdLUxTiMoaK92E6JTPNDN/3UzWfQxtV9kLIv
q7QCf/jZ4Hw2Pg0qL2096pNpDMfqe5peT9HX+x9mA0jYwnlh5ZeOC5ziUEaI1TE0jYC7/rjFIrG2
KsjHI3JBeAFZmsUAGoOb0+haIoxtl9455Fuy5XpXogk8YrF3QbuBV/NS025IlJiPvSqQE7aeFOnu
Otml1AXEMa8h24socCNYWvFHnw3+9ZWf1kQf46KPuSbQMgKhAvnT1gVl6ZNtbLzP16fu/wb2N8Xz
yY5qKJCJrmFHb827SKZXPAHBu9HsLx/MLTOLqIVrA6mqQWKFBuTUyJ2FUlD59fZj4GjBHIsLBEhE
eNjTfUwssMr1LQJMkVJp3kTt89cHAco49O7OQETQiC1+35CZxqNuDKcpMCZBWwiaiug/JDSAbMbD
HG0bJsKWxVS1pMw4c5BUY+x+il5i4+PyKNZ8JHJ2SDgjbAG522IUbsK4Wgx8CPsEUWObbKz01s8v
XDB39D6rZTuEzehL28u3Asf58xb3J0D0/z5/9p6fN2wK5Jwc8PvoPhrQe1rtNe3IWAA19cvztGFo
KUow8NrSMjQ642T4vKCF8+BOXmEixfnl6uWs2QbUOtTTV0jXKqczFQcqdaFlCuoaKTr/wRbKnODy
eFYXxgDQBhwySD0uH0RDreDfpyPWXb65ek37zTLQ2sUFFeH/tbCcMdXhkNhwxBCiQOMX+WNt34wd
2io9Xl8X7EbLt0gD17zKZ4OLWIpDHtCqJxjsR50O6U3dvEn5/fK0rdsAaBLaN+BvXWKIlMk2AHZV
B6hs4SpG15GRKLRFp8hlM+ur88/M4tg0Io8KgHmx22of7HfIVQyHyxZW9zPaM5BnQkf9mTRACdz8
yGOc+4arw3UuRHOL9lf2RLRe7J0utx6SfDKvLhtdmz2E9Eg0AlR9zq5mTjmy9SM6H+voSVOP+uiL
reBiy8Ti8m/rmW3dhQmtfotTnSKxSV10N1weyNr6IBybGwNAwHOGD7fGprLKlqAmAF0Kv1c3Ate1
xYFeEFT25pbnMySGEw1TxGSPmnPLg6q/mUxUT91vtfXuFPn+8lDWbKEqDFE/VB3PwduNYYw9oOha
2GtvwuFBJKXvGj+4mPxOfL2B30UXJKpD89UMkOj8MZ/ctawHM01LdISkY5YEjcLI7WgZ4h7MX1t8
C9p8RpZXA3LoYF0EqwPoWead8slWqwCLrI6o2zhi2rXtfao+oDawc3J2U8CD60OLFsuYRs6LHIKq
jKihfbDhpqt+qr21m6xDM8mNLMoK19I8frxq8KrEJy1TlA5zp4rrLeD4xj7qbK+OtHu9t7xWZdQZ
9j0oRhDY0kh5N41D3jzADXia0XqGwves2Epn/81EnU2RBTeGdCJoipfvr9auotwpsBwDFwj0C7+s
P5Qqe7D6oAFFRQmP3dym9YdMSiB9BZxd7439r0h3j33PqMLjoEihA2fJW6eF2lA7bNRa1hcRMzZD
I9CwusyltfksMqhhEZvsxXUSyG/fZR1KZL+KUfM0WXlDHR9YFZZi8FtgDJIB90sBVoUppnqh7aJ+
9HUt3XCeK05m7nOYc/QzqedfrcxPWyvizjBGJRoeRNtOj25sDNesEuPeqqYtepWVXYwciAlqLkSx
KwSysVBM3mKJmNKyG4fzZod5EodGjXu/B9/xfQbe+Puudbf6IVbeHCDamB9RsyryWQ3KJLmpZai3
hINDfDmM+yxrD4PqgUj+q94UuXJk/oB1Ai4ffmhxUqG3kYH+tezC1Lkm0/Wfyw7ubBwzHb0668mh
yoqnzeLXJ6kYg5prqKrU0MKr+jyhRpqOnl7Vxj5F6eurfSQLe8sbaGiUFo08XTikiqdFAHGARvSV
tMXWJXSeIZstzQUjJKkAHliyMraNmRvAyCM313EXIlbVtE8JQddqFjdeU8ePLUgS9szMb21Q+nlq
JcvgP8ztzBuHhhaUdpb+HP2WfQl2ry7UxpvW0KiSXcv6W7slyXN23c4D/WRmEQ7Zo90JMsKMXpm+
zQqaZm+XB3J2ouf+RCShkDWYgYPLdFdr6dB9RoIxtGXyUiWaSzUbMT5oLo3X/2AJr0ZcuHOdaonU
d0pL7Zy04qEumxdeiGdNnR5J1G+861YG9FfRdI7t0Cm0TFFwlJbRZWQ24QTsdt0/FMXh68zwaAVA
rwGgfX9tLLMSaCK1oTgJG5pybOOY5uoWon51FAR0Sdas1IW7/PQOL3PNSNImYmGb2gMVZikCphXF
XRlJe8MJrbgJ+Aawm6N8iDbi5Q4gcTO5Xc04aruBdA6mvGrF1Vj8l2VBjwDglkhMob1lMaCIMbWx
Mh5qfKoqKrW053TkmrOriJtuoAhWhoTLaaZsRTkZudRFhSBC8hwRDoZUiCNaN8ycBRUadcxoizxn
5XyidRmBFqYNm3qZCpF9MUwKqXkI6pnxkLuTu5dl6mw8isyzuxDkFTijqCTPjYaIV04nr7HLcQSM
tw4bBKaS5x7+VhVo0ifUyP2Gw9Pqh6jYdT3zEgn5CqpBQQM4FmevOXt3OjZK6FSVlwBX52ReQwIr
CUAHBRikQQuxz4pno8YPOah50jjBPVEL6KYdSfLHjIhHsO/Eo6Nfp+nvNvO7+tq0HxLbjww0N9Pc
iPZDxbwWYzd2pXmYlIhaeeM3uUETN8BKewK96br+ZSJSvEJQop2LqejRgGc5nRYtAuPkqA5lGGcC
nJlvzXAck2hj8s/30omR5Vk3HVYUKpFlOFUdphU6E26+a6fkmrnq1WUPOX/vSVR6Op5lEjKSrlqD
Q6AM3RwIiPqxR/18VL5DNclTFbRETm8tsTeGd76DT4dHTucwYTpRrIKUIVReXM2mira1SqsWcPKx
ddH1qy5dmXRZ0zodLNR/+HWxcdK3fnzx+VnnVKBWwI/nBOIzvogeLy/J6up/+viFJ4Fcypi3KZZE
cY7N82RdldmVwTbW/dzZYw2gxou6qYu//n0LfIqqY8tVYrPVyzCzjzG/wd6yzI08+so8zQlhdISo
M9Damcf5yURboa5lZUkZqqDrpGJL8HP951FfBggJKKQlkJtntWHpSo6dm+1Eg2fTVl5o9nCLo4Hv
/2dg/oBP318SIQBFLMuwINZuLDRPlMkVy+y9ZkU301RuLPtKhAlqFHQgoPKPBw8qXKf2krS36hZ1
s1BPAn4YoU9Fjml6zK3HRl5Pz/mXW13g1ZHNnZ/GIK87i2jVqHaGbBwxvjy6Ht30uxyqVy3NG5qX
QqWp1T1c3tjnoNWFxcWM6nbVunWuYke4dYP4tfDxNrgHljVo626fCnXfjCbtXLaTlvk75XIj8DxH
Lf39ADShIsQBj8mS0aBOjNZRWlGGprBDpGICA5wzosl39uju2rp+qREueKmT3SeK6qk8D1is3dd1
s7s8EyunT4MkJRQnTaDpz26RvndbSxK1CLWJA+ARKmJES29PL1tZ28A6+jTwyNNmlvTFhhpjJXOZ
YxdhF+U0IvdJ9phUlod8uGd0yUa6ZdUYHkagiZrblZcQIzXVFVmKrAx5dW+LlpbsLtfUvYqUrUim
jflbcZHgrteRFzZwZJC+Pz0qPLeGsm5x9rXiB3Efo3gv8x0bv+4jP1tZdiLENR5cnYUhJSainSSm
U/ojlVt9CCt7AVBDC28ENCPM2aHTsTgSaWOrtKswrl7H5jUvv+Xk2+WNsOIqT0wszh3kz+xcG8wq
7NWr38Td//9+fR7gJz/ZTbKMVI4BVPpLiSU3mq206cpyn3z//N8/WUAkCpnYep6i4V2Ku04t93qZ
owCYBJeHsmVocWIazvmI+6wCLQVNdD8GlDE/lFsSmH91CRY3y8l45tj703iMGdWcVzBjyd7L819K
hLjL9ZCyD+ziw25SJLcMzxmafWUV1Cr3wKd6sr53e8UryKtQb1RUcC3lRmv3LDdpVr/hSeUNwqau
m1+hdxzR+rVDGjqCaro6kHJH0u5ZatPOVSrPJb9BU0Kr/DWbpcuVq4pUgQWGR1vzY0hlZhBiccxf
qnjJKzw0s8dJ/YDyNbWSvSFEYPBbs97yVStbFOcZqZW5zg/4xWIT5f1IoqKsWJgWQACx2OuNrz+c
/hKmgEGVzE37y/RmbU4Vs/AuC4k2egM0NcYtVOz8kYt1nVOV/2dhERnGI961tZ2ysNaegaGS0etg
buzQ9Xn6Z2LhLfpOQFiTFyw0uo+ku+GV/+UTcDKEhasQHVeZmuP3B/W2GPaxc5jkLu42Lot5g1+a
qMVqo3OpHw2CpYBS+DWQZ7QgQRztEf2gfnTktrvhyVcuJ6RWoUCPjIODDMfiXGu5WgDCR+rQzEqP
xQW165C4QVZFVOhf7oA3sc9wO6HDCBQ6ALWdnm4TeRqjG6I6zDTQgkB3XFpvutB3lxdqdSMApABW
UJ04QCWeWpmIjhdozFjYdzeZTbsttNzqXv70+4tR8D5rismsWZgXT5n7wFFE/HJZdJ6omR9z5obB
a3rh1vshF7bTEOy1Unp1/5iSl6IBmuCWTe+XJ2t1MJ8sLdbfFUaW5pHGwggaDqnd75v+uu5/XTay
uqktEGpg0Wf638XRVLJ2Vs2yMGMWnctM8qrSKBlejdyTX24m/jt1/2wtjmmkFIqSQ3cM8HuQhLTq
Dg0lG9H6+pz9M7E4ow6vuCZbDMfOBFWivYOKz7jFYLhmBHM1v3gQxWE3n+7ivI6zKdNdFpYS3IUm
uBl7N5gad4M/e9UM1MZmhBKgpkvuSZGxyDHytAmxPDSKEZ0ORcCU35c3wNqRnCvUwFiignTGcGnX
KQSOrQJp4ALBYqSn0NAany/bWNtkcNDIMpvYZpBsPJ0w/PuEpU2FkaChmPlDGcQl1SHJIO+ddINT
Z3U8OnTtsJ9xZy43tINhGGWWNyHgULrynSUb87USbWEE/35/sYllkhFFRlkD8nTFd8S1lr0ZKsQ9
/sPT5MTOvDs+hVtNFNVqpGLOzKd88NEeH9eoVR7k1tqs3TJQ0wJ0Xweg4AyR3kRiKuMpwXiy6h1v
zZu0iHwrrlCAJteuTDa2wur02ei/Qiodb4ezeIYlydALDEvlH5X6U1Nr5FDvJcrGX9xy4MwD+wIC
JuDCQS+wnL4OzZpmw4pQas6NDZ+mIl0fFU9D1EOvT7nO9E3K6/nyOokPZrprrBm6Bv4KJs2n4NOK
yagAm48mKlC88BtzbGhrqJS1qJKrUHIXb61p3QCSihPwEEXyhln6NdoCmb0vZLlvob+XiMep2auq
9AlOeglsCmcZHcz4rgQKNmuhMW0mtEoGKhkQi1PuDxlCXQA+nRG9Zr8GTaUDyngS81odmYiD3imQ
qLyN8zutTb1+erVTlxrRc9yIIGru+7g6MMN81MZ2I3aZp/dsLlBPQOoC3UFnp7CNhdM40L4KbQMj
iBg13I4K9ufyIp+d9XnG0a6BCAnhBGrfpzNu9W2U4pasQq7/TJ0kAEhkIxtxDoBYmFhEx20fw9P0
aRUSPbd85GH+WEWb7JzWMEC9B3GJNOm6naOWwwvSQZAC1412VxaOCf3uPtnbTsv9kTeTJ1ONecDw
syBtRLqzB2CBRyeaoJo6uIFag+n98uSAGWJlR2JysBnRz2IDU7K43AunnySzkiKEpmfi9Xn6y7DK
G1U6T2Pqvjci2kki/zA1ArU40ljpdB31zRXYkAIxcjrpP4dSp31Ve1PrUsviu0Rtd8QedtmMizH7
Ys+n7KCjsMfsaM+qLJhAndQo8sZ0e29WAiyYhZZByAFnLwNzds6oH8Za3rijutfKH9poQavFvMHE
eY2mB2mb+q2J7V29AT0FVkMLoKbioEa5Nw6GrxZmgAoTyJ5r9DYYP9vhxQRD3whKqBLgxMxVwdJX
71vHxVumfphaEH/LnDKz3Ukt80dH+BzUSBOEw8zoYdR0zP2veoY2WsRzSL+rY4u6dsh7KIu5HMgw
RmubQd698QU6tdLWoDV7YeovTeuOhXUlTTx0deWPrVWBCahfpua0jZ4U/H9d+7NLeiBMjAf0VXtp
krwOURZAcO4Qa/11TAiKTFUwOAjt+8QzIn3fulMgpfpaKxn0hCZqG9xzBJQlGOW65hNZ30JiMTDi
2y4G6r7IfyZFdJyQhBy5Gkxt5VtSeJZCbiXITtDK+a0ywKsh8hdSV/fO1NOuQ2Vcb/odyclbVZeo
SvU3bPyjO3f1aNFk6r1af1XjtyQdaVNOfhQ/6Ra6FqaKgoKWNipIKMcR7EISqtXtg+EKj3QoT06S
6pr91KClkeR/qhqMlG3tIY0XqmAVtRnIDQuKKi3Vreq+QmksAqwv4ZpH2DMhYLJX/miZHTQtuY3s
PpicyVNaclAdBW2FoIevzZ2qgJpLlKCltg9m+jZO7s7qy6scaQNXe0pZjz54w+/i1h96bVdad93w
SpJvZfXCUQsyAJVtOb60fx2T0qsMhCDWAzo3gjhntFV1mpo18A/3afnRMQfEi2yXKe3LxEDACd0r
p6v3ZEgDtzMCo412+Lr9YFVXEIn2MofQrAOKCGW8NFFu58SlkdQ+MfR9XLKjnZeYVhJ0HXBb7B1q
SM/T4NCMlOhsYFeyK3ezppDOAXZkVtBCpHscoJaCoqWYhmu3+YiGx8ZWPchde2SMfUVaD4rd7vhY
H8eBXSVFTxtD9SBM4+l64snSClIQAzSDETQy9kiqXPfsrug6ChkjVEMjrx+e83yklTLu7OIlg5AJ
yutext4V8pI5knbT5LkdP0TVb61TvcztAlUB7KvIgyQlv+IiO9rTa1JAFNnpvNzOMEIZMCf3Jw76
awsJYtv0QLxBZfbh2tmPCtSG80h74fhg5NmnQwkNv9Sv+izQx2fb5XsinEBXoA87ChylCjFvgVuw
K2mSsSuLoFyr1Z7RphElbXzQ2yGYDMvPh96zx9r8xs1B8VImRzp1HU4XYjOG/GqdBq9JoLPUKx6V
gzZUoBw3d078yCxCK7W+gmSEb04fzWRTB0etsVChzT8srb2RpkNbhA4ljtWU2ajn/raRzKrQJVSZ
Oq73FMBeiEGZcYBk4p1wY69pJAWPJ00aez8ic9VqrV/waVdmUSgRF+D37A9RqL6K8rOexF6Hm3zI
OprIH6P6qyDEr6YC2X2gqKwCZz6jjEeeWSd0cBsvH/ZGqvsm+KTK6tnmpdcOBPHFSLVC80vnFzQD
PE3Ak7okcBTpRfX3FImwrgI8DB6WKvXPSVV31ngnuvGYqRmdMs3PUakVuAVk/9HXJeXGL2Tovao8
lvCCumIdSzQpF22L2jEq1fq91emeWsTI8DlUQedq1JiHGS1Zo+s9G7PbGG6mKt9TYvlg+tnp/Z+R
2PvYSO7TyqZ6D1TVlHg6PFLVMDRBAy0P7uwa88dktIuTO2aNV1OieuOEEnuOKrz5q4v/dNq3rCDY
w4PXNRjyiCuh6wKQCN1OAueyEH5v50EG2sYIS5aPLoLmmKrxfQZ3o2ToGTWpkb2avenZGA1Xm6OE
aICFbWqy6MqCFjKUqqCUKAMLyk5Ag1FcaEBfvFVootJGF9EW3KARI37scSJq7dgVKU3SmGYsv42b
eJ/wH10jg4ywIBHPusA/xfsu14JGfE/z2M/q3zHkAsQMOshHL5/h2xOqdDjeBUe2kuUeejy+u0W5
h6bRrnYsTyUAo7ok9sviYYDMeqo1B1mOdMiln8n0yRQVLVI4VW2wH1ukCKEkjMs5ugKKiAq4bIl2
Bx1nxy7iuwozGhtImfJvGo5i4rK9Xn9vxjujr482mm3QdU3bWPM7riMEtYISoNK+1R5VNK9ATf7Q
jFGAGBcx6w59xceJGTu7MWmdmujP7gInMXathUUR9ZWtJ0ckYivcEIpmBg7rvSgWO5VpQZrogdub
+7rXfgwKuK31LugqSJDzn/NqyDRDsvM7dGpuqk7zUHA7lKzCIflmjbFXFSKsTO6BNYgqU3M9kvea
2B4j7nOOFW7GnrryJUFENYm3bMiCQZdX2ah4imEHMglZlnt2CXDIwD3QkQcTDotaDS9GY3uDIq+m
Eqlo/rNM36ZJwdH+mVnFtVJUDyV6dRVhwR1Wx7r7YIZ6N2KvxLbmcbcEZ8HrKOXBknKnNegzSWyI
yto3iuV6Xf8OHHUA0sH9pJUZ5Q7iI0YYJRCtUeM2GETm13ygfdrtNLQdV92HitvbtuKAI9BPzQdG
CCAnw21XVUFqFEeiOccYQJ3GemTCocBi+nZvBtEgg7pAZEFeKq7ASOWlNqc2go0OZcLcuXf6/Lkx
XhAw70E/vKszc6+IFL6M6aHrtN84OlqN9meZPfS9CNyxua4LjcrxvTLg7JDu5z2Bg4tpHOvBBGfX
JeoP6JjT0kx9s3yyGfAyvKRzM+zEzHepJR6JwVBiIyZLBAK/HHz/zQ1TxIujf7hgsADZsdfk9u9a
dX/bUw752GFnFn8caHK6IwLBhiPYzvdmmnhmUl0lCa5PpN+qOe8CYA9vfszBHkFEUxqpb9gfWoHK
goLPGdxr5Ldv6pjsuFKBQz3D1XNsXZ3G+c+0xI0tqh0v3XdW9T/RDnqNTJ4ukkMs2D1qq4c+Y7d5
/mFXjc9zezeAwlhp3KDozL0kA0SNpl2RWscm6ns6/g9p59YlJ45t67+yRz03fUDc99jVD9zimvd0
Ou0Xhp1OIwRIAoEE/Pozo053Vzoqh+O496OdGUEKhLS01jfnaq1MUWuzDPQ4xYgh62Efdz04Uvgj
qKK0EIEFde5HFNb6iGp8tgXTmsxjDPNX8DJVkFmDX1h2cDV5z3TZhpAm9K11hZp32qJJe93WqUOG
TMbmY28xsFokQzSCpe1uNfUm7ru8tSVwZpbEdMwkj4opnrGsQxRsN9nUwKu+qXNRIoK35QYyonw0
vJjGKZEx2XVE3tttWZggSEBfJIO5J96cjT1Lo+kEfD/H8FALmEjMat/DB/KgKoSo/U07Xrs2Q3nr
qxWUWL/WlODO0oUXNmIiyAqSGHaR3TimUa3QtNsuunVIbI0dfPDSmcepWbFO2ypDP2P8/5jaKsqN
gACgjgvkDG+7qd0hGZpraac4Q+0UFTvogre0J6kbyr2a7B3QkawP/BSbVNpPn2ng5gGoeRjL3Vqk
2VtelPuuuGn9KTf0oXNvYGCRliGa0pvvwo0ONvs2dUviMkRQbnhjRyVShyopw3k313UqgioxPd0I
SNS8qQEO1uaz9nak4jdWt96bekwtPmdce0emqgT9dxHxOFs8rMRWGitElVaDTO2eZ9oEkGibVzP7
mWr5NkIvDxO3qWtchAoM8V9VUBitJu2Ax1nHWwvbjizb55nbO2jir5xK5NYojxIRA17c5bts7aMX
P3hWk1irvQHhnkHwHODQd+OOTiJMeFTto5r4ASABlQo1M+yiOJwa1KHZWO286KWCA5el0AiG8K0o
x4eRth/guMyzclE30wAeTtePpuo3K5UZxLspDrF5tJS51+CJ8jD3oi5bYEc0uamwYQIdwDrdClPm
eAnDXhpjR/ewT1Qz33FdbgcMrFvihLObWOsZ+c1xQDdxYXCcDO658ayNiz1StAA76bzBO3LLpvAa
0pEHUpGvfFQ5lZ8CPMXYE/k8+6lgQPHuW9okjkKwy/ddf+PATahb7rqYJRY8vLH42hh26/CtNZnr
JRw2jHrXC3vo7Y9hdT/Nrx1s72OjNxWX205cRwKh9hJlrsAxkD7jdTj49rOqpsSx6TVj8qvR+ibC
v7UUT44ct30bbohloRd28yHARqhk9wKX8pRovqlMlCvnySq7NLJeYFqYsWA6aHfA4aAObvxpeeZ9
mbJ6L71mA2RgU5XfFwchOTRrTvjJATnEmJ1BO5cP6pH6nydX5VP3OPovkzskZMUppb1t6isRR9ns
HRi/JuWRus8uht6r6clMYgvRwsZf7kLcgABfHVt5U4mNz/u8oz5skcaDTQAd4zQV+SjautZnMd8w
zA/NomSYEZV6+MMjlekozDoHgS//iHYf0AaZZGy+dGY/Ri9++2mQX+txwVLppFM53hL8xWHlFK12
cgM2yNKfiHYSt5bHEIYFnqW/GrSUzhAWoTHYJeXXpXTRWTqE0H61SdUiKeV+N+pGRL/Kjv2RK0LS
Ge52J1bnDPAIddPODRT4cDL8Mi5Nwqw4+3lO5/0R/PsK54wljgWrKldcoSkxU2usBya61M/m/WuA
iTnBRsjVnyXrQfSMZBaUI1mvkxsbjkw/H8NfEs5/3KU/v/8sTcrKcmQSsp1bnHwqvpmjosSRfe9c
wKYuDePsYdhuacRUYRhT97VkSEhdyD3+lQv7cRznjjSTGDyrm6zudmysXd2VGaQW+eqy+5J6yCoE
RU8Jxwluzini4XK41If23RRr9O/7GJ0lP0MX23YpS5Bw/c0p/UHUlfG7Cw/r3bsIb2FUuVAehMPh
jxlWOE+2cILm/FadKlwmi1lT/Hw6vDuMN1c4FQzeZM07b6hXux/4rZi/DPZX4r/YF/0kLl3jbEqT
yZrVYjAKosJk4F2q6xh93B5+PpJL9+psYpNqAQNOITXzV4R+ONVfKGmc7sRfcupv7tTZjFauDPsq
FPw2Yh+buM21t4/FI9UXXpwLN+scIOtMLSvlYxg0rK9nQZK1wnkFXbV/frfeXQb+HM057YwSm4X8
FEaDwowfjEiXdwgM6iOyyunges8/v9qFZ+OfpfHrEtIRJTEos043bKizjkW/quo6rQdxAGQDjcag
hzvbXUQUjTGdFYoR5rAinG3JY2d/+/kw3p8Cf17jNMw3L8scTwGv3Z7feuIbG68sBFdVi6yxdck0
9f2n8+eFzt77Stpy4BUGU/UsgYP9lkovR1UjrVe10f0vA0Jn9+5sEcDCYzvD6d7F66SgGpX3vcM3
P793p9fjr6/Pn0M6ez05lbYJXFxjHay7sJU4N5h89j5RftQ1mlSWDyG5MOsuPa6zN3ZisG1lIdY2
ry23QnnXsQVQErnCZKWXAPz3X1soQEEIkxMh/+PUWKZVIi2KbRVuUBMpar355S5bfzykP69w9g5V
9lqrxcEqil5k8zd7LsZLa8J7bylB9dSGY9k7Xt0lnyvRoFhxW6LhdbPKJEbG4uez4L3bdOrgBbck
+D79RSGEw1gVBzzChoYDwgSDzvGUJmLOhX3z0mXOJptRoaAlC/A02INvH4dQpdZ0YaF+/279OZSz
2TUvwclNDteI/f28JG3wHyxob24VOYO1ysGGCQ/B94/hS8gefetWmO8/fxrvvSBvL3E2aeOgQofz
Goys6byU9PFRYeOcrE+Gygtv/7s3C+g10IOTCOpc1yG7jlSwiEPUaR58NDXU+oIry7tDIVinYrhH
whfutKK+WZpjPVowX+vE7SQPcadTqpFwib+iynZhap2mzvk6BsGjC5UH5NBOcLbPGONEyHI6CGbC
A1OZXyfWl2rjfiHk9ucP591b9uZCp5+/GZFbM4k+bLhQNKAEk8y/3P8M6wn8yqITM3EqXp/tMVyt
bgO0H4cZu8thEYhi8S3nX5eTyyy9xDe+OxjoAnGwBbOF4tOPgwGM0jiCxyf5ViKrD2H77ec3670N
86Q7/Nf3n6bHm5vVdIFbl/wUjYPMQI2oSyHOaPob2eQ/v9C7K8ubC53NM28yblv7GIiAr4Ko7tHK
JBH0VyGqPx7Nn6M5W75IHcUWfFkxGsY/zKG4HthyybjhnYHA2c8JIboHCfQXSSiFWWhtmaC5ZfGK
3OgxGg9jkLcQT4o65fXWFrxQw7M/fDDsKMOHevW3ZvhVxg4DtV1MCXhbnTCSs7uJvQheNPIki8MU
DG8ntAqN619uEHB2kbO7OTUQW64aysjWzWA6Pf6ycPDs+882glWK0uMQNNzakHeuq5U4YvPrk+7N
bTrfCuZIjO3oQgPloYbsqyCt0ahMuGP2v7vM2XawwlAiCi2ICMvhZVoWNFMJcta7Fwbz3kptn/DN
EAF7CCnZj68qs6Pe1wFUhJMqen1X+VtWYve8EGicvuV8mbbRBRGNFcBB/aXrzLigEkEpdExoQIzK
xJcQpjnzilaSVnL387v23tIGeBP+Gwj70KzjLC6DJ6gZG3Ayt+szyBHkUf+Dr0dYCZguCk7W/D/e
Lo1QbeC+7G55eYdcovT/k1jpLTd39jxszzhDXI44cMYbJEcXhf5rFx45JLTvsFCg88A5Ag4+mfv+
sAGQv41ijNA6Oea37Pamvf8bX5SeFo14GZNhRlmrThxscmN3ZFV8HcefByGOnY+Sd4SiblVlgeWk
USezzuWo2oDyMPUrqf2UerCZGdi10/xR3Q+erNUvRgHdeTBnyv1A4mdlwZjV8bLOAoRgNRsLJnrT
KDOFIskwu1uHdh8GyIlpOG4pHDtpa2+tur7mAlVrwAaafIMEBVWeEumkr2qgiQTDgqozago8rUx5
C343GYJoRA3lGX2DAV5gOVNtWpUsaXF8b+wy43Gf2G2TqmCPomdRAGu5HnT8WfjNUa8GTdjnTVnf
xaTcdoAfYsvajwE4gxleOZWzr+09HaK0t0TuuUMRVOEG1g6JsevdgBtIlZctgZ3NxMlpZScdCFxk
cA8D6Ip6rDNbeEUDzXlPhmKla7pa0wZGUpvK9kvo7G0gUCwACOSjCMZCRyXwYHAShG2oMoxDYfMp
KzGI2GqvVIDcWgduqnQye27y0UfzTBFtddA8t6j6LcGjWKm3U4Z2MG8aAmCUyCnUEGxW46Fm4sUv
1+AAcVbWWl1C7F6lE/XQgCqevJ2H0tU2bkJ67a70c9TOKlVUvbKKoEHY0+LF+xZ7b6X3EyqqrR8V
wB8zrwZAZi0ZXsSDAmbUTyrlTrtBhny3+v6zmgSwmypXtMRiE32GsXTeIbHeDGhNjRWht/qcNK/c
tjfdfMIJeULApQUSj6x2Hx1ltl31Ee7kh9E3G5A3nA6FB+3lUvepXGAloGwgKngMLQhR3Kiix5zp
hi0Ln5zxLh6rTbnEgIIsVCD9rPKGLGrs3dR+HeSjbqr7VVvuxllSTmShgdlxXgIqsKucDd7ehf0V
ulYeOXwy8aRyEa4FZtVVzMyNw3QDKz1WiE7iik4qUboPGgsMWrQLBrHTtZWNVEHAUiamMmlpqW91
5OQOCsZ9xIsYgi+D2gmUDdpRaTmzI21E3r3U7tNkntx2E5IdbnsauwWjPRyzUbklc07gSAZXVWpn
PmwyyjKvqp3gE6gStF4qvYxzsqv9rzHIKtm3RT0GG2cAA8vqTz5ZC6P9veWTnalFAsuITKChSkBe
WJwyDcjII4VBVT1I5nBykwXnlOeJdgQPdlUHiN079ETWbgpFmtjTFTEfFFSocMJFB3gYSCqHjqLw
J7hLMIUCrapK8F8DHunirdB9DlInM5JSWc9MeWT2PBVNNFUHkP5zNgc91oIauC+xmheb2/VVBwNL
1EM9nsXOQNJSq/5RzhRpLKL7TBoK4C5S4WadUa9tLE1hntj6u8nMdd6wFm0O1kVACt52xVrq9hm9
rZ1c1N0AcMaZ7mcvsgqLzeWGL3OY82bWW96CSqiqSKSGNEte1/DUdgdZAmMrHdT31bIbPc3SFatW
jgm75qqO6rxijZuNUWsBw2n0BjGDvdHlBO6mG0Va4jyRVBP3ssgYtUfRuryF+Zazscs4s5UPmzGi
k8Cx7IR6Mk6DcETpEEKiBBbeR0Sl9yEH4NU2TcY0Zj1o5hEFfzqfkCuYuI1Q+5FWfVmb8iYaIRBn
8nFAIJlqJ7iWtvV5MCNmnBNA3jRU4BbbDi7l8/eyWlBStY+r8cC8B8eqQQ3W8b5VY3/XKfra9/5T
WXbXgwi2i2pvlsV3UrfFc180SAcrHAKYX005enMUXjNtQydEy26xcXtnfzJnTsq+T+1I3A2aHWdw
IYMHP+g4LmLwShGKynN4KtNXGZzYcuYz4GHtTmPH6aTcIptxBZHO0fJgJFn5oCWCWqP8HHZAGpdP
o+6vIa5IByfe6QnTZOyLPgjvp14dGAAtvoCp6yO3CLAhDWv9lQJbog29UVa9873hMehRb9fda+lO
r7D5AsrXR1vP7jeu7u752rgJmpTnLScfAn/+6LHoqQ8JrPGa8FCtTg5Xsm0bjAW4DXBXc/yIAvhu
mTWK7WZDJyupov4Rx4kUzimbMUTlOK6BpdbxPqrDwqqdg11Fd/Dcz4QvATMZkHXI0kC4qVOUqNJh
WvZo7449mn+WQXDfDCEWyGEDpDO3FgNW3t0GMfBywW2AyHNZjHJwMqdZr/uJ72rOryY2oFuKu4k8
fuUF5qUsIytdR7mDZQW8jwJMY/AL3w0Hz6LbJywoAKS7V7h336Ef6dE4ZQZbZZqMYfVad1HmhOTa
VO0j7efHgNYbytrvrK72gSePLF4KhGpH44GHK+dtIxGTG5RnhMHZolnu+54eRrwGdqh2M2AOK5ZJ
a8mMEv2wVNORgzp0epI5rDk22Hxl9UqteDv1AHTZAKAreIRZaxqDmtIrZgpz09oFCU3AZiHw78o4
cXWZox6PJrBzJkbQ2EwWnEPTh4owiyr8f5w6jZP0YIZcURanwEMTL0HjGdx2F7yP2gysy5oAxFYX
ZpU20JJ7ATrAuPkgXumMSlAc7ZSExwOEDp4M9wbctt9bH2DqCQDHuo69seAD+wB6PqeR2UX2Q8Dt
gk4sqUqRN6VJLcvflRitjtQrYrNceeCPB7JhJ/Cp4ulYDdvF19immqK1VYJq5T4YVkDT6x1gwmNs
psxiSxLAj0DN/d4ZmzsZh7nVSnT3EaAtyn3UTFduwDIT4okPU243UEm3wXDbYRp5Wl1bISgh91sM
nk8BKmxFcFx5eJwY3RKwcny0E7TWy4wtUlV2WdB+wg6doGfdfc+BvVEC4hVxUI0n2vnBPhidbArQ
LNNGxi9AkKIWFAYxdYT1LXLqa9LUR9JTsJpOPs5D7nlfsBIN+HyU16PaDmufCTalKLxl0p3AvwLr
BlYLsDRfym8yBt1FUF+ywMswXtTYtlwLD+WU7/XGJ7TPShYIDVopXnDuBpwC9qLy5NXssY125PMM
XHy06UMPRjiQawodW6KhKZa8zfBsCvC11zOMMFcbwEUM8sfIh77H70ASCnM0bGwYcAewVXwT4QI2
+gZU2YeeIeqYVkSBH9j0MBoEZg4riCx3wBV2AxSrLuUC09/7sqBzAVz4cjHg9a2HDE2ftqy3b9Zq
PBoXW6r/qEG6lrBmJCcToTnY+hJr3tRs6tBGgrBJF95vB3c6NOE3Fk4AdD53Fk0I9hJEj4njiEPc
SHiBgBNhqGEzaidk5qk/rgX1oV0fwUK3ch9VCCU6nsNAMgPWkPkVByHSQjsOa421TtymuW27do9G
OumkY4iigFLa/LNdgvYwbcpXcOZyOUIShilXpVHMIGxnQK7afGXxbeXaG1/oZEIyK2zxOB0vtVwQ
FSArOYwGrQbhMZIB7kILdxUH7OVIsrlZaeyHTvFEEXpVD/0DJV4aD0HRlmDq6ikbmJ1KL95EoYKt
eHsD26Ct7RogjE4WUysv5QKuNroO0UMJq1Lm9wTQBXvwKJDwSO7G9cEpOQhYP0H+o3BNu1lc/2Yh
Zgf5LNZUkK+rTqC5SWbSHwD+3zboKTcCuvOXCNHSlHlolzDI4NHT3XG07OtpLbO1BhZvI552rA8K
dHc8W9DnBx8059eNzXLW1d84iLRRT9gjv6GLNAQW7ldtELppq+gIKWZM/Mo3eEIi4w3ouKDPRzmm
HunT1vY3td0WONolgyDb2Fa51QyZFgOEIU/19CzwCjlVjWdBv1Z+k5FmxH665tRuD37TFDxGX4yT
R4II0wiEOqHOEUE7lhWShlAw9LTNWYQrLtGxWeI7MwGVQ8+GOsZC3Mm8gRJh6O1sdIas7Kas4rA8
WErEQpjFormiflm42i9M06cK70bdT5njL2kVmm1ljy8UrDOa3m0kkzsfyB2BUwudvTDpY7Jdhuqh
lySXpbWpY7sASHKY4roIagGYycNv0RAQkMsZImi5XcinEcgmAUUUhPK7i52vH7FiNTy1G/bHudAV
Q6Fn1FCiFy/mSaTbhPr2fQOzhMTm3raa3Xsfkpi6oxlHdmKGXRosrpKmh4PW3G30HGKRX/ImaBCm
yKLx26y0mmcUmlJE/Wlbul981SeVC+8UyXfxEOURDipO7e4dnEtbr0WguiR+AHMacdq+4wQGUfk6
g4ULx2SAUxdCoCXxkFeS6L2Uevq1tue98Nu0iaHMGFSh2ga80emIEK5476E+gqxfWdBA+P29ab1j
ty4A7MerNaQPoTHo8Iqtz/5U8zmpPYPtgh07u80ahu2krfb9yUaG0nxp1FVjD0knBtClN9ZKNzQa
7z2ESjYN985KgN3hMBlWuZxwaohBUrb8gasxM9G0YeUnK1aQx1R7lPYOY0Twhk6AKWE8CT5VQdET
IlCbyjqfIbeJIll0jTjqqk4HyNViInLS6UPfkp2Olwx4FPSJDKO1Pneg1smK6BBHSA1bCQsRPTlB
tjjhqQDU/GBljlRJOIGNbdGD0bIAJ1PIheZpP7URgNlo23V3ytSpMfEu6OSmBCfasE/CnzYQAEOi
NKYdaVLgrok7IousrpsSuzRr9zKCj7Qh6LlOANPhBSbOwQXVNwOpq/RXqNmSBcKOxUUnA6L24WCy
Vr52gEUBfKdVYO6R00370SAn8mQiWgyC5UrZe1jJ48FCq+MB+m/IVRwgSe6gd11n4RbBjS9wd1S5
W6HjhDG2qQL5mQ9VBtd5aL9cUJxzCo+CrDUBFEzylSxLYURbtG0A/hHHTuwxLCBbWIpsYPGLPdSC
zrjE+d/JDFmyAOdih8k96EKAiGF17LHJtBVFimQ5jhKBY8uyFrFL6U2Y8nUSrOjrM47QIPWbWeHw
6M5pLLoro3gagNhd4OYLVi6ZGWKm+HMgoG+E0KkEj1XO/OBrgKi1xj750pv6y3Tah0qygelzA/j7
qWnbzYliNhYDl6d3uvP3g0+KxQfvWIpEgyPXUbtT3jOXCtkSUJToHAGh+aZt8E4Z5Bi6CCcBRAi9
tbNGcKn1p64lB61N0dQudoghXwwtzBJDn2HnBmSuoW1BG512Yk3CNbrifZ8zhpMGnFpKh4EDJce4
hgoBr6dsVeEGai9XO5lWJ/UdaJ07SJMGfxcihpRxfdARKXxuYd7bFzLB72VP0WwSZhToOIiS9llO
E0/eox04UUBofgr8PkX3L8CFX6ENcbv7X09wvr3WWYIzHKsevboMWIfpSCacPH3/Qgr1nVIHko5/
juaH3KPzNyh0dT01uMI8fyzd67B90L/chBw1gLeXOKs/2aNT4yK4REd7iAi+xJd04u9lmd9e4CxL
G9BOlcTgiZyimTWRl3C297Lyb7//rEjie41Xhfp0j5Cb0vfCz9DzRV3qL3DpKmelEpvBw80smt86
3ms/3MsRK9BJnT1//fmcuvDEz0FNyVcTdBZGc4oF+nvdP5XehRrdhaH8wSe+qTi6yAQGIdzvbvvv
DuQf4mhNGYmKn4/j0kXO3sMobLAbL3jqbQkv/MKpb9oBgP//8m6dlbTXjiuKwxy/taYU+QdPJNhE
fj6QP27HeT3mzfxyzp58H3eTT5mN/P9ge2AZBZZtLhYItyI3jwKlE3g8QUxs1VCNMbVcwRTJSuCQ
e6kS/f7UQK3GQ2tLCLPP/hAXzggl/KPBPNAU2TVrTsSl1fPdS4TwP4Bl/8kM7uxd7TwZyTDGLK/K
67W7k+6ngVwo3767HLy5xNnrOo/2YqEnCJaDOkPep/pnUej/vMz/Xb2K2//3ZNQ//gf/fhFyGeqK
jmf//MfnVz7U/H9On/n37/z4iX9c1S+DUOL7eP5bP3wIX/zPC2dfxi8//CPnIwD0u+l1WO5f1dSO
f1wAf+LpN/9/f/hfr398y+MiX3//7UVMULTh26pa8N/++aPdt99/g+nfmzl7+v5//vD6S4fPHeqh
ojUYqvHLXz/2+kWNv/8W2X8nOLWH6MJtg2CKTrU483r6SRD/nSBp68FfBb5EQXia3lwMI/39N8/F
j9DHJcZn/vUjJabTj9z470hVwZQdbRPQpNF2nd/+NfwfntCfT+y/+HQiCyCt+P23H2cdWgShKVGI
lh24WHRqAXq2VlS109ptVPVwZoPapOtknK/eXKY0RGb0zZ3556XfXgoZllMt+M/3+XS1IMa7Alss
lFfdvzS3XCzeSBl4kFINA4L9sF7XvC5ba1NOhGxdqXyeBK1nXc/jOm0bdzA76a5jjjZX3X61af0Y
Lz1/biWxbqayhPqclSOy26x3dmOLpGKig2m8YqwZvncVkz1gC/Q2qEr010bE2aIpHa8t9XH1GFow
zYrqKu3mfkABx33qoSSGF0dQe89sVc0X5dfQ+Pp9NN5NwB56JPhia4+6J5Jyo2ijOfG1Vd7wznES
IbwZsaomWzmvp2NHew2YbDGJGH2CpqHMe3XqutqgvAV9FenEjszw1O7nECrugOKkvaowuOto6IJl
wPl36EL1cdDIpLtLW+YouKDY6fEZ4t9waNrHtWrqj7FqRoqqHZ0pjiPxeNdre71fSqTshGjlw8iR
IeFT1CN9K7qdVTXIH0IqZc9bl6+KosBpLQ91LKrXmfniwKGUixLRRBCKrSDI0eKAR3XGJr1+Gaee
7/lM/KcYom2E+G30DeoW/WiPM9LfSObeaG9wHqPF8q6UChueaNQ+rloZhltIBGsErZ2BRK/i+zEU
zqu10HGPZGyYoLk3HLYD1SBhOTmmhlND2CHOd4aimoIQQmOCU59iVEPC0kh28LoFJQMVOodGdfLg
+IHKG4H6HlLZXjsmbUmc53iAOYTll1C/sU6xO8JshWNRrJG3CWH+Wsets+lxH76DXbFMUnemg4l6
PV6bIR4h+TJEPUfKtTadBR2538/6I/ebOEp1o/0XGij4sDSm37legxQsUtXTiDaejbsmA3Oc75Y0
wX6yw2kbNcL5Lj3UMgmrQlQJQZzBArGDo0SMDhZ4wqXcCW1buwA23I/j5PnIcQhUlboR53PthvZ1
G4VDLvQUFiMPkUAWJUOPPVsqiaqIikAtsZ5lVmk7n+EmXB6o4mgyI2LpPMOv1ddbmLmjJqDZVKhx
oUhCBQMUx1ZU21HSRV3/UQ89bEAkktiNmL0mqZfG25p4Rkp6qlUFQmqe+BZW3ae2sJ332FeYdX3L
2dW66Ph5wd6VVb2c20R1qJOXtWFZv8h5xhkUck+zkJOYMZYPMKREX4so0svHupcGCf3BwlmEKhun
L+HVp8frFFqPOh0nbj97HmpMVkxC5Lo9Yj4Ha1velj1ld2Go24OcbBT3BXeRo/ZJl1O/I3vBa5qR
cLGhg9KWuCv7Se9tNBQ9UjQmTf2AebdwvBiuVTDVG38WDUo/fNzi/+wjCZrwGJPOf27HFcrQHmuT
6EfvKtRLiLN5x3AMXOvNCpHsBmVU95Z2k3mtDCR03LTx1Wz8NfdNLO4oPNWflLWag6VsTF/QcwSS
49Jcdyxk6I5qIX0oeEWRGHb6O9Lo+SPaQkEcDja4+1CKCtNflTCtiMfyhArMkwySSqBoF/WQxgJs
J99tHZtjpGK2x8F6hh3M7O0b7S0bV8J4czTy1sHK9IFH0K9hQZx6iPtg2wAVNo7BsZlRJ6IlCtgo
A+5gauHkZLbcD21TwwrUgkmzWpbqepFEHgVz1gyq1OVQuaCj4aBTY7ajvgVy3u3GXHZafI6mfroK
Grza+anBYoaQo0T2g9DbGGDBFRqFsSdK4MJW0zrEHZ/EB4C/ZK9b4RxHoQesUejn8W0ZYaBAMAFK
qVx4+p/ms7HCp1BAvj7jc9CpezHO+yQ6lH455DN2kcKzKpSWqb2O19MErCCxVMB2kVfDVSli45A1
ZR3ekp75n41w4mtImxYk2VS7opiq+62/ckgTYVIxJdPgWOiVWsLpZyhdit72fLlRhKi0oSbimWxa
5zPQGruI2lrKwgqXuehqT+cOqfydDqm5qxqUTEGn9RnqQUg8OQ7gj16gf4tXxq/oAdOmI+tgsmI7
rbedGx1sq9YNCrQilS819ErFJH3UyrDYQeyt5+gAziMqwkqEX+NqXq/8LtoE03BSJM5tFlWhd1/5
HYp6MIV4ZNbq3LApIPeYZPGVh0QlzG6sHrsIgSglbeD4Agk0Sr87FIihfiMDFmXfU/xGkoU9y8mw
Vwah0YfVQ0tEz+MjrKh0hZq46t0QrQ/WftzH1uJ/tGTnX7mnGp0vDGyBphE+BIoJ/xALRm81X1G/
8r2oR4WNkuBFoOZ1j/UTzhg8mMocbyS/9syKBDYgyQUa7mm4q0qJ3lliaGOYN01tTry+K2Z/GF57
Daespm9h5jSdDDhavNcFFq8Jr5wLRynk/a1U25UsYC1X7knc+DBtUd1TBEZNoStXFwJLgDbnQOda
3Swz6tmNiP1rWiJt2Ffrp6HtBNiifq7u/i97Z5YcR5Js2a3UAsqy3dx8/OyYByAiMBAE+eNCEKDP
8+w76nX0xvpE5nuVYBQBSPHvifRPlQiTdAsfzExN9d6jTeIFuwDr+zeSL/VaJ2XD1t20m5TixyIB
S5HMEGQAF7WccelU58q58NxrN4ksf9675/qwZWprNYFdBgPQLmWqMYd0AVHT8opdJCm7TqHbPjpK
tBuBle+TX2YCSkKgPehJEx7TtHT3pdTFvBKa91ljp4GDoLIRBUyAF7Vp1EmktVgKs1fzJhQqniG5
wJdbl45zD8LT+dIYfXwf5li7O8y3ZIlT25nmaSrkSpJ3u3PdItOo4tjJ0mmDgLyoh9NrRsqPhaJN
iwjmgGvd6F5pLWGE9cBXEqPfuBaOaACcuF5Ht6TOFdj2LnJyHOkqHuuDhd2/nwVpNUwbt7P8nTfo
8zIBgdZ1bviZEzH7Z1QWUCi0IjSPXYvkROZq2OKbNNZizLs5sXG00gaH1HUvw4dBy+CY92G7bcnT
PBtR0pMfznrtQZkDIhgE1/4cttZ440a+sba9VA9QJoZMLObyorKCcuUbib4GJe48ZCShz5qrvPzh
y7FdBNQuHH67a21b18UkW5X6OvSz5JrzaHoI4iS91qLSJ5c8AnX17AS8kfCaZJZPKnixc6GcqzwL
AjZNuy1Jm7uUNko96q/CxvTv9Ho0Qw7NsX+gnlBxT4lEXGP02s426uQ73QzwP+u6FxULWgKoZK55
FSZdt5XGZw5xPt5qdsU1FAgN1bJqqOmjxVv5TQrwaiB05/sLxFPvOOIoa19885IouLaLkHrCENMI
b5n67TbtxnM9MTTXg294FWVUO95xyWqfNSK7j+ww2GJdko8gYJtDADjzViJIuyv+3MTyvqN+Edbu
nSdpZKZXTvDCzt9TjYR2B4sjn9ZBplUbRfjVzxxPZfumHGFK0RCunJuZjMinW+F3N2pUvuzbDpUJ
x3eMPa1YhFrlr+G25su2N9LboijFSfXgnpxoQKtSJtQv+1T/FFexetEbDUkA1WT/i/AD+8lPY2Ne
66BYZ0OqVw8yS4I7qkLmQ1lmI8lymv/+0I3WhcLUs2L0No/btFSEZNolNo6ncCsqL1ilXuYcK2Ni
fyPPrW0GSyOhW1sjxUJrHD83BWJDX3r6NtNtf0XI4G6rMI7uhHm2q0+pfApNq7ihB4d+hIQvvrcI
OgIqmjotaJqpIPi1i4k+haV/l+SZKFF+SAef/2CCBIox0Ud6nV2nqk4x2FXRtTTM7KbXAuQ8hlYm
RxsRyE05JAD+ga3AHKECsinNGKC35xk7Vpd4g4jBWBtV5WxMY+xXo9NES9+stUOaUHlL+qSOZilI
7tng0w+O2WjtQ1KHN2UlEur/Q3QfNp6/NCNlLQpbczd+6VQ+mweR6nwocTaPgz58CT1fPNmVP974
zti8dKFV7RxB4bGUAZFE0HkP+eCi4DEGzbkboza7U6pCY9MMjb4CV9YvcpvSrZuZYlM6sbPJxSQW
qhBThkLaxNTmBmG4TurQgm0hzAFVkEBe6QX6Rug9L7Zuze5rYublWYUi2Q6nSrsqW/g2M2fI7Ro0
w5Stx6Ibln4wuNoi13rwK5nKkGoZ4xAkd2bZ1Gg5TA1hqRkaqAknqx1WFdSVbayjo6IUZUtz4XFG
+Yq121smqaTOIaKiCZcsF2pZUqHbS13VK1+iZrlOgqxaNkJ+6/W83UxTFRxqPP2UxAZjYzbSOAaj
228G2p91IrDAxXZ3XWwgIxyau7jSm3UsS04gmgyOgoJktybOLw7QU8RaiFQc0qCwAOyZ/nUdTs4D
jbgBlPh1hGbUM1nljWCeiTFahuJc7Kjy4ApsILo4g3JKNEjrii5T/bVuNhU4JOl6lJhLf4kkqFhU
lf8FwAWfTjHxpqzOm3dN1h3HJAdx63lrmcTB13aMSmSNVXMUQ+Xm87xpJQQWK913top2w6QjfRgj
2owQlqDzc50p2EITK+KZE0MYXrcQBNFjOJEHfQL7jL+QaRKfMJ2LxVQGfjkrEQp9wxzOtif10QbA
A6li61q9pT+ItvG6z4Evioc2NBOESn0xfq0sC8bQ2Gg3AYf+bYBoZO/WZgBMo0ehqqIOKViUJ5U1
T0MPA0sVYc+MC5c/LkTU32U+BfvRHPMX18hiYBGsSYiNNX9aISAL71p/oBkVANFkIQxdUo1pSIWK
3mTnTcv2e2ogp4k10f6oTNfdNp0o5q3fTg/6VE73XRulKDSdam4YvQ0DMM7KVcy3edPnBTJhOjkg
MGThd7c0C8cknid+EsyiqZ0+l8ryx1nrn48Ebq37NxQuCxo4dVonSV3nnIVcKANba5BEYYUMI6qy
Pd/O0iisads6UfoFPH5kzdGh69R7i0FRHUxwrvdI/SxxcqkUfkki2zxWTNpnD7AxSoJpyH70MQLY
lR006jZwVJevisbt+FaNMzjOBYDaztshAC4DXldDPdIbNF9pOYjOpYKVkRSZesxl7VHuC9TI2cOK
Ctqz5uqrJkftxGHQWGuxVjzoBQW0RGQI7gr2UOiK5q1yWvkMbwzVXgFbv3Nyb+FQLUV6aSKv1tmy
j44XOIc4DCTbpm/Vp1Toxs5zezEj/5WfC5UcnT1DG6HS9AagTBdv2J2dMHXn2uDa5aoqRHydxrav
baFHUVH1iMUemyAYOdXr1p3KYnkfZ6J5ZGq0h4Kfgsy1Sr76uhdvyQCUqPy61KXzq9/tXdV7N47D
yRadVlzekIor910SREgps+ZT2BbOsw4K7KqPPNwzY5/ug7JuePBKQO/qxdckNuDW0E2lXkj6xjx3
5tDtdKPod8o0vscOcYZWdHLjmGW+CKbO37UdeuJZ3xT9/Bx3nXWGHikOOxu/llXXImUpjRMHLuM6
ttPwQNLERWCgm/kTsM1m6Tp9Ni+Nadz57HPzcBzw2LRNlaHbavXsO/zFdJn2Y7rKs0ICZxrDXZIp
Y1/4FmGIN9V3RoraAlWyfkU/2ubFDHQ2AiWsb15emTtT5wRbabbGwjn45nXet+jBLK1mK6IpRLix
J8g/Qi9RNBtKiSMrlHtMCIzBGWnFdqCyi2R4kmIxDlFzKDhXOLSksEwayQbxnWm17SNCGDNYGAVA
1fng+T293lwV54veR3Q+6Fa/oU0fQzl6tCAQTiABSbwS7Kvg4+SYb/PI5bhCJkI1K6Sr/UPZyWRb
6mP3MEV2fFWRA9qVbUXtQ7MbLEhj7w23GqzBI8kuvISBSp1donq5Y+rkKy3BEaANaM0nvQU02knf
nIvaDreunSVrI7HMvcYBdNlYMIUNu5R3gMeCbT+p8d6C4rWNZF1+HaypOBNyCHm1MSdQq3VzYyLA
+1xowXjtDIBapvMnqklZ7aVQwace8lS9iMnW0AcPadnMdCbAk17oUUw2PNuZt2NTfOtskd8RK077
yQ27L1UzJi+ugMiMM9LCujjUTeTPQ30ElCYDWJJZ+8PhVPowFWk416Q7oD3vG/p6sFokxqRtdEN1
AFVTcaT7daQvML0gEWrPYgi/j70bss4aKE9UtCjjJLijoF5MjoZ2eCJIHOmduyWvpop56Cc8YDIf
iHDyoPZvzdGKTrR2MPdKtuamtO1h6fSVOLVO3n4qhT3cFKHXPYgypJqS2OOWI5FBuFwTwExEhWbE
wXKZVKn8RCOHaJwHgSV3sV+QM8oOAfnXVE+jK6OEbOlhJVjk7lR9RgE6VWuh6fExmNzuugms7Elv
ZL83Wrj8yBItfREEmThGddrhje9NAsoqPRR5bs1J//scS2lQKO0Grwp5hlmuqNAHZF/2VZfbO+Uk
4KbdIthMnm6jJWpT0NNiWPd+CkVIZvpnmiXaB0kctCceTTa2BTozqhXkRQNKaDsGV7V0yrkxoGcQ
VuTvMrTxjwj5/GNeZV/NuitJEgzhWhqpB/ms9u+qunGfOm8AhJujCYOCYx9zNITf/dA0f6B86G4G
8pRHknf50pzgJVWVhe4O64I1G00r2RQ+2Ua0zgWy17ykoF0Pfvg1Z7loATdVtJkRrITLQERi77pV
fDByKz9zwuxvUVIb2AllPlwpWaaL1J+q58RMiuOocswvacWfaYW16oVhbV0p9HtUzd0Dh9yMrHyI
kaZN0M/rToakuEbXxQIPuvg6nHJjk+uqX/iqa35khkQ6l8fVri+7JF10k+bOVRFpG8g/xRWaUAj3
eTXe1F2I0NHurOtC1rG+ahKwvhOLYEoZHUkwcal1VRQ+UDIQGM488Fr7KcyLfOuPkWezNvfpMB/R
rBMwOF2pZhb8oX1hSA5GRS63/Pt2wZXRStp9sWID1Waqbe1dwU6OR7/ytyNYhSujw5COgQHZNM49
SqC09F71/bliETr6VlW+nMe6YS6ShkP3LLLT6q4O+iSYN6bhA7zM0psxMTqWr4zxSRosAg/KVyiR
8gx1b5POgcj9DJhRFhU6waGx1zxEnVyxyUErdmvjiqxzvbRCU81peWAdiAbZ0fXBmhU9lGQvBR7a
qri5yvthOrLfm09B5Sbo9TArjAs/mVS1LDvdOZg1ndqViSMlSWy8UwVWjA5ZPSJ96UkPSXbkYzoZ
c/0Ge1X4PUn4alSAyyWoC9IRWTsmK9T2STxDpoMsjpPoukFBvE5Af93DnzOOfViB6Sxqy9BnepxT
+zCDEdUdEnLy72yx80R2JeYHvRqXqdIRR6VRpw6DYybLeEyHZ0GEBTLZTL1DMk7uwkcG/LkJdLlI
XKFvjaQ0Huuujg60kMNNFLXO905J2BR1OKD67KIuvxE5GTnqfs6TKfSiW5VayXsUtjbtrGlsnkJb
ZXdJQ1fTVg0a27c+loumKIJd0hSInyaTMDf1Bo7FLuIpfFDtsk58+xsnbG89RKXezE0tiV5CL6aN
d1gqPITKGvd9EIG5K0HzYZTKjRQ8sut/zyK9vdPD0CCK7GvzxhFowvEhtAg9Q/eAz7fbe7Xfr8vi
XG+RsVnAqCSIPhggRb7D4CDNi2GS8Lr0rj3BMjZPpyAMZsKV09xvh3rvRznls67V2rlgl7odPA7Q
FRh5lOj5CDR16qFk28POnXzbnBX5FFozvfbkjXQy44bqm0LwPQZLu3anI2JgHTVrnx/csA9D1CWl
C5DaTb/k8ag2bKTptWHmmPOsiWMVUjKDrb+OzJU6+yrKNk43DQbJXdXZOn9mQZMqhPWlK4po0cVN
+NJbOVmtEe4qxgd7vBPQFX0WAjXo2LzstJu5RZodx8akpBHrbb6Xrq7RJbbhNzXh9K1Mg/CTyes6
WqOyH8FDqxU5L/nE33PhqDn1U8GL206dba3boFff+f6rx7ips3XcZt7d2NLV5+BqhU5lwaK+ZzdN
e0rZHT+nsdncDlkdHwZbVHOXHl5HPYBGxycit65moxQvyLWwMEvO8s1n0/HjZGE3GSHagKtoXjjA
/sjPBebRddtu39uGvej56/fsD9xR6sXg4rHRScxLSEefK7pW4Wdx3eQIAqWmolXl8SeK0/U9D5o2
t35QNAov4IS7cRgq0VxncUVDmNhr/L204XhythDedTrVTrsdQcOIQxaQJetGmm3kUW5fa0HcIiSu
/PhRGF585WkCr07Z2idphuB+MzaRZy3y0is9H8wbfQyjbkbZOl1UjbTXue73xw6e6rLRsbhJrxR3
MGHVaZR69kzRl3a+dZsad5VnGBsrmaxlLvp4P4ZB8eSHnM6A909729bSz8WEhxHD17nUDfO+jnQe
j28CvO6amNR+VnxLbbtOZ0kat7elr0ebSjPrZZuAhonDXL+XuT8R80TofoVnHiUsiS1EhHEHhMeZ
j8Gor5JiTLZD03A08UcnDWYOtrYvsmUEQ2XJkXx+syF6RlpJEvWI6ca7ags3vxtLM33OO+r/JKu6
8PosboEJrtxpo2rtLCyefO2r6tz2mFJU2QuhRgCpPeGowiFt94Z8Srq23g9aH39qajFeOVRp5nma
xVvdcN2FM1j9oUOuu5myKFyryG/QPbYBq/iYRNtGixCaQrwH723H/hUqWWcVjbp/XxJgfC4K0hOj
oj1pl/rhanKm5h7CAW1VuJmXPgNknnQ9CN3QiUmDx3yViQ/fXY21/bWKqZP701kVSlUbxKMT5cGm
kmV3Tb1CAVVunXCPEEu/HU2Um6UhvQddpCEJQuUM66KKwkdRVtBiyaY9ulRVj+WoBFFLb2/qrKV2
Y5YIilvRTXgx+anCFNH3tBLDvSC7ch8pgzxYropdmE1MqiZJDzhxzxUBLL+mCS4/a6hJRyOJrD4Y
on1PdPe9rEZQAB318W+pY0/JGnIcfetapvmTr6bqR0fwe8TCUC8KP+2/ycQNny3Oy6y6bsUJ3GzO
vRHy71pu1vu4pd5GMcqqaUXGFJmBIdTYFEVVfQlV0Gwonbc2HbE1PAZZ03SrIvb9jZH5LNRnDVGw
FikYGb+Q6c2AieChaDz7bDKisyOwRvmjkXiQlA1ye7RzfH224Rw4CA/rKany64HW5Au7HnLcKFk5
bj3Lzhdmam6JEiqI3RnCC9/os++ZIm3kc4r5Vtidi/mpLypQk0Iezcj3Xkoa0Bzgj3UMTS+9k53b
1nNrlSR7jFZyrCxdp5gVqe4dw9Lofwi6jMzDRrKht5pqxSb2BZ5LOUy4TFKnC56zsM+3IcrnlQ6r
nVyYm21k5BeLYbK0dWZ6wb1OE5HPghn5NWjTeFuZRrtvbTnu2NzJfuBq7E9+YOL2GRyCELvFtznY
TvlMNtdemYHmrPSh4n61Ud5ig1K7ohqq4z9VGsjRN2hdafh+ssT8WuELwU6aDmG/7zNf/NCsUvuC
9nfcdPnQH6dWjz4XZE4f8ybGV0tJi3SI7tJko7fKXOKubottP5J/65twWFpuqj7BdNWPSYyOm/wt
iFkvdhdFY2MWrLJCPSnC0ysywfk+0sv4+Z/kSaQXWw5ahMKfcKFKKrmmFsWoPwqRvRBXtktdo+Yh
Wm9atiXOmaKtxDqu6NhkQ+tZFjW7JHafl6rt8gOBc8ZfHmLPphgumrvcQMu5qVorREsL4H0RNaH+
FQaMRqqT8OFKg/G2sUvdpkIWyUc56kDBw7Cj24YTBLdekge7VuAFCYciuclpeKFHofWFywJHNjpY
pUk6fDLTwNAWsscFFamyvUpLjg8Wx7ZFHFhYIIqRtHPU46nsfI7nYU8kCPl95QbEq1PWOF/wzdKh
JTLiu0S3p2n2zyaLU7+WdsixAwixKoW7SpwkWk0CzY7q+uGBSgEeZoQTyazxQtTC3pSRNzJK9URg
NWDIalBT1T6C/FDrzZNZae0dON9x3YXx1HOk6uL5P5s6sJxAJcFm8FV7irxQ3QsLtLZDg7wff2ql
/iMl3ZsyuZ+kdcfiJbtrqpeX5vpb8T9BUKcjbPxf/61Y+zdB3f9GOZX8YweqtG4ulHjnf/iXpE5I
y/7DhDimE5m6hquflXN/aeoEbJo/HECEAJ1oe4xY81+aOmn/4aLAk4CEQBhZ1lnr9l+aOmn+AdII
trI0dZ1TmfOfSOrUpcySvsRo+SzaMoL8kWgcUMG9EvnSQXYQQTHI+8AZta7YCeDyCnukT1q98Z5C
nYgCgLUSsR8cK4mKzD+ORq/04iUXKV6TdEk0lbVtufwnICbmHKv9vSyH4btrjKaz9Ic+8FaVn3ao
R1rNjFZ9PUCYsG26iSx0ZGycU2PMDjtEeB3ZJbYlODxx6zpLO7NDE2Q5yzuCBbeq1gmiEg6osWOP
y77DXr3gNC6TJdXU2FxaknY8q0x2dLGRhhrD21ev91eqwJ8ViBhQDVMatqU0mjnbmJLPauZXT8vE
MefnFnOpj+mp1LNO1xjW3VRiES/DK6+kAq264SrDrp1oYoddepe0pVx4ZW5jrhDbnq69s/d/1Vls
+7dQ8b9+lKsRSTm0z5aXTZgyiDa+rwJ1r7QXMeBkQlFR4IAdBiJrahnvjyb58t4d7vxFvXoG9AWv
OCszXLmcHsNNuRbLAGr+GizHzjpMHzDCLvXhfz7xVzd3fiOvRsuGFroAaxiNF5pFJoc1ldNZNbkb
Ci8fKbjP3/p7D/Li7WZTRgL9PJZ9NwRLfSk38RwtAa/0oG3jbXLwZvQ3WIlFuZ/u3n+q/z4N+bBe
3eaFoLrxtYLuWQm32ZEwDsBHJNX9+0P88tt9NcTFTA9as7B7y9Xvp1RfeUO+TZpyY6fD9v1hPvw+
LuTnNsR9Kw34Pkj+LOUCPsTauWqWxqpau4v0L5X4/997EHMjSH5775nn1f/9Py//eG7/ccir559V
4PzDv/Yezh9/WK6NkBljAmvWuZfsX1uP1I2zMhsfPzVwg1bq/Je/5dwaf0a7afw+xpn79K+tR9l/
WGjDHf6rbmk2//uf7D0/f/OC3YYYnnzfhRmjpxVI0fuDf0uZt980g2Ose4Ajh1eP4xdr9c8Lx99X
Py9frxYM2/Jo88Bh+yYvKuI254oSwzolHqIHyLR6f4yfp9TfY5yl46/GqGVLSo5M+C2lv0+2Ndpz
XRtS6pPh0/sDvPWIzqypVwOopmhK3NreTZ13UHq8UG4yP++Wv3V142KGqg59QOjx8x2dlKbjjNeh
R2ve9y/+xrMxLpYZ15yMosGtfmsICSi2F/m3tG2zZUdrvs37Q/y88f3r8RsXi2XPCGKaGKKrg3Yd
mz05Ht3YjKHprtKgu6FY8sHNvDXS+SN79R6cwo0HP3K8G9iO60AvNjFCjcCRT64+nHwRf9Tv/Y2P
9pKCXlOynkj8ujd2l9PSk8ZhfkQWn24hydwJtN/7bM/mjtd30+TDMGWW4dycdTzX3Jl5N5hhc7SI
ax7efzVv3cjF3E4cSvMkKJybqG0P9EyfJ0nC0TK4Szxj/CASeWNyGBcznEA6yzLTsm+omH8VdElh
rTQ/v//75fmH/h0L/P1tXUzt2KkKKghtd1OXaIvLcNlPOXqwrd48ONMnUrlz1OvLmDOiTcNTKDhG
Mn7wsZ0X2F+OfTHrOX8TzGIUu2m9cjb1zVakt310bfnnSt3TgLF3EBO2aIy7j+dOWpmlZklZ7jzt
KnVj8GV//l/Zmee/k9Kjx8vJl/bRRuQ/FNSWDx7RG89fXSwfmlNRRgm67kaJYKvUUxl+pXpHZ+dh
X2WIM8dZSjMZUTmL0Fc7OxkQjXTbXoWL93+Afn4ev3hH6mKJSdw0EpXO6Vujm06D3brneTlpg/ec
R0PSC+qWgxL7xvNX1OlmaVVQ6q3mHu2lbPotepkx469CbAj6+oOXZ5+/vl/9qItFKR3tmPi+CG+C
rn8mmXPdD9qjU/K9qAhzfaLNe6gS9CxyV71P6yTVomzthw4DcvRg65j5fYzhlIWObTR9h0N01Edx
DaHhcaj9T3YsvsrWWo1y2PW1Pq+Cce9IcW23yHyGoKaFKVkAN3qJU20xueC6QhO7jYN2GNwxqgjP
21ROBEpsOljNcEdgsNM0b00ZD2+/Pw/GczlRTAeghVjj+33TBjsW8H2YlddWm392/Xat9BJNbLUO
wuQmtFx6QgpnZSb0WNTLfkZrEvBU9DZq+nKlJ8PO7FhazuAI2XgbJbNbmCgr4nn68TT5w1haHyxr
f3pef/Xoz4vRq1Va9qlfmg08wGiyboYpoAqLdhMsCs1lGx+jL6rr9JrlNZuPY9et/M6zP5gMb82F
81R+NXQ9TBhWKKOexqpYVW26yMp0/f5n/sZq8OfJ/dWlEaCFhkvHrBP12cfWQrXewBIrii/vX/6N
lVpdrNRGnsaOVajyVJY6fCiz2I52sdZz8qhN8IGX861buFipO1GnEUXi8oRzsIYRZgt1gzjROEYl
mcUPXsFbg1ys2CpTo234Y30am+RQiWI/auJYwml7/zm9dfmLRdmuaunWpV2eREl7tSnJbz1J7tIf
9e1vDaBfLKdIQx0RKb8+dSiZ5sKMSS/XsbaOG01f/t4QFwvmYDqo0ixZnRoxniaBI1hVzVUJA+6D
d/DGNDhnv15PgxYtU9YhhDhlCb0Rx0wjy1PFH72Ct65+Mb8HZ4iolif1yaAZpUVjSsvyX95/Mucf
+Iul48+t+NUkS13q7VrQVic38n54eldhyJ5OXuCdusB87h3tg1PJW7dw/vNX49iOSJoObg82dyBN
zDtvlrvd5/dv4q2LX0zlSFHjpv15eaIh6feGNt2zMZ8+WCYu7O3/Cog48v30yxOkB5GRh82p0SAr
NYvUXkVNt/W664wOgEL3nnxkauVkIWNp4qffu6N/m9NjXcYOg+qut6IaMM17D87Z7138Ykb7KpRT
XDlsF6Uc8O4ENOXs0Da9f/XztP3FF3WJAUg7yuE9HuwT9SVKe1MO7jS+K+Non2kWVhh9lqfOeIBI
YH7Aa3jj9cuL2Q2tdpy0mIdFVHqYZH3XG1QR37+bN3aJS3y5m9uYwoymOtWu8dxCPzUq+7lqYXtS
tH5/iLfCucukagMM3g8LURAJVdFjTNue75k2ppu8rb1lzPc3T7JSPzgkgMH7jl4+pxXpLU2ckqum
gzrqj7631HpZfrbSbNoWeiTpIjcQefU+RIkp0W8s8JwffD1vPZHzPvFqJqMJtIdBaM2pz/tVIcCX
qYn2WDAgmRzvP5Hzi/vVJ3R+0a+G8NoUIXWT8vUT9m18U9ozOxObVtkPGoa9xiuHbxbajg9Q9W99
PxfLx9T0qYubozkNCSjCihbzEvnwBx/QWxfXf74XAA9eVrWiPiVnuFIdw/OqHdh37z+pNzbnPxet
V09KKlFOCWrQEy1PQ/CeecQzw3LMsT1cvT/EWzdwsVq0kVmD8I+rE6oKZDbeiJ/D0ZPF+1d/4wYu
O/p5pcKJgQbmZDeYHKTKHlNPIUe19Q96rbzxuV7Wd5wBvncI5O+UdFW3cyrDfRrdVts4ThBf10Zd
3P7ejVxEALmdtLGyqupUTur+3Eq2qZrTZGc3v3f58+29etG5IB1SQcs6qZj8jgjQ/Q0AKuvu+YPr
v/WcLqY1WmjVek5YnaJ8aLeyxIwbKfrGhoVUG7yk6gv6k2JhA1edQWlF9qzHNFfuKkCnCmq0AAIx
N0HRcYxzk33TyXRPIjWfl52VXCGApOstVnpOSCNtokH9zg1VsxeIclyjctOXWaGB3grM+7KDAiqn
vlyI1NGXUVvZh0zzdM6QtBTHKqFWMcT8lZ+m2lVYeOzHgVHN4kIzr4oaJGPRuQnaZS++VnK0l1WA
tg1fq3tQZXxT5vTRBf3tr7y4H3dYMdtPVPeibWTgEkZsBo+uk/jRCzxWZCGbj+pHv37AmKR/foN1
L5JxHHKg7bm6ylIgCU6YPp2r/edzzftv8dfRHPySn8ewgsIxAB4Up8quo62bOsY+w1f5UnCSoikL
/EG/pK3o+4O9dUMXX7xrJH5TJWNxcgx1mIrhkXTMoRrzvc27en+IX68O1Gh/vp+wmOpGB917wgzt
7poWmaHr+/a+aojxfmcI+v38PERXBUbta1ZxSh23XjckDBD1oIPrcTn95hAX+4sOfgM5iFacQlkf
AphC8G6TezSsn96/hV+/COMSC9M0sgYLafAi2OvnAQXkuV3SQqQKvWBtDfb0QaDy67dhaBdB6TDB
6NRsWZ/qojy6nnGoEROPlvfBx/vW5S82miGMiQvLvkTRYXpfg0HQuMYOyyVeguw3P9nz0K9W0Vbp
sa2NjXXSQ8290pWiaQh4d0FL2YWYjP639hzlXnxTrWgpAo66dSJs245ZeJt7NHQzxk8R7IffeefK
vfimJtsqkfMwRGqL9TBVtxC4r0XiXWf6R+1qf/0+aLDy88OKx771LSpnpyiZQyMPonlQfTAjzg/i
3wM8tAQ/X9omxh3h0VmncOr2URO9+Mo9vf9g3vrVF1+RPgD3R+hqnTw7cua9wEHaAp+MetrXvz/C
G4usc7GQV66YvNFxwZwk9Ieghcipl9o98P0V3ag3oww+CEt/HQUjkvn5ISlyo6WZpNbJ9sUy952l
50wvXiDPnlty3xJMtOv93sS47NhTDWWjtzXG1CguQL26NlBdF7tVnoTOoq3VR51W33g7zsWCrimH
nalTJlEq3IUpG548rZJX6FA/akjz1gjnP381xYXrxrppSPPUF7j2RX19JiIL3X15/+W/8eU6F1Pb
P+t/i2o0TzRq/H+cncdy5DjTaF/oMgJ0ILmlKSepVPJmw2hL7z2f/h72aj5FqxXxb2ZiNN2lIgkC
iUTmORxSZWhgZlNtvngMn335j291mhoUsg3mZR3s67wxryHZPNiV2P/7y3+SKNbtj6907IiG8nrS
VGnlGo25YRV26wSMG9ZWZ++b/gZnLJHCV7sfbXuj//Kmf5RmgjOy4xRZ4AXrCKjqqKp9YWdePu+0
8pE0E/VDN2WreHZ4notfmv4911+EsV7p8kgIA6jmRTSnhKKmNfxi5vxku00j5v+OECOeqyVLC+ti
02UpZ6Cz0+/VeTQiw+3b6iDCa85GjOHWatJjNp7LsgUYO7iTAUpm5Qiq2aXNdnbSyPKLGeXPTv8v
d8n6MKVMaVqtUtKlbVOyNMXUPVM9TdNwXBxLWdE1gf7deCtpdWzCN7IPWD+E17S9VxcnI/xKErr9
tr99iw8TTmn0CaCbsrrI8W4dRuL61bMqjtdoE43TyNeGV7Mudv8ei/o25v722z6EjzElsqiN4BH0
YxoGtLXpJ2ggEvRba7zWKx3OdIQuxzmpv8fh+Dg5Nn3lcb3c9tD8sckAtFDN6jcykvsiUipwui34
FKGGnhQyCppifZwL0FiIllMvS9lyb8Aev6FkGR8HNVQKgGbhtJWbU3Tu22HInzCpX6tj+Nv/vshP
Zgvrw3Q3U8dgDiE9CIqIf2ta3MAKp8r93x/+97DvT/Hkf2e6taiobVZxuWFRoGHf1AlhaSmedaf1
6L34Iir77Ld8mPBmrY4FO/T8opvN2RmGX7I5yOlZAs7792V8do8+znlWV1EGPBaXiFKsyVCu07D+
Ki3/J0n7t0H2YcJL+hggwcq3HzSjP8b0ID/IZm2PFmB7r86TiE0S1mpvVGiTo4GMe1jn+nVqFu3J
gFS6j+uhdlNW+ruVZMHV0rXazk7wqOVJsV6NKW0IYzcYRBoVjiP6huYvgu3PbsuHEIlGvBCg2phf
YFeAhoOTl32Vwfvsoz9MgHAcSz2nrecCnYcOhf7R7PPXfz/Mbar4y/3+iF61bGpRJpjpl5yeYn2K
PNUGxUV7lNXQmpjeFHP29n/7TR8mKwEJzRID+a51aH/GVZkCY1l2sy1vEvArYV6/xkr3xbr5yQ2T
H6YqNERlbOhTcqm63PJVsBs+WpCvEub6J6v+Vor23xdZLxV4HeqcEMvvRrPxIbq5k3lXDkekP4Up
aEWcT1Hyy7HUfTiD4IPrhobM7+PJ1eWzbcQ7k0OhyEERAvK2Uh8UkcBwecxoPLDrF6vfEcu7ma49
hHRTpmG6n/hvE33Mn1+hRtb/bb77XwWg+v8msvupasC3mVfxPat0rxPKV+/yZw9h+/l/AruUW0Qf
SZVdZKFdUUK9s/C4/XssfRYXyQ9zEP6JSCpZmTGDXgpxa6BJE+GlAUnUrJdUyn0ob+vhixn1swv5
MCfp0ZTG2VrkxPVQOyP6uer5K3T1Z0Ppw6yRF0kW0+BdXEx5xHmTNcfmqxKtz772h1mjKvJSneTM
ptzJMuRsc3+ga8X64hF88unmFpP85+mSrCsL9s3ZRa8aSIvJJRLRj38/3c8++sNMUVZNkRWtgYE2
Rluka6MTgO5sgn9/+icznvlhbojxIsp51Jjx7OKJTEzrKkb0POjzjZXq16g9ftRp98Xv+uxKPkwU
NbZWRTZDerHi6jEZHWyOMUnYf1/IZx++Dan/PIFwpSV2ghkDHp7m6zH+ZutW9X98utvv/M9nZ4ag
ug8IxkVNHaRaaCtorQu1w7+/+SeD/mM97UpWKpJqgju3MV6KtPxu0B0ea+iQ/v35LCB8z78sa+aH
VzaM6iwboKtdhKbsG2u6ZjIw5fOkHSEOH0WOXao4diCCrYm2tz6I+5c/HeyL5i3R6tMv6DuFcres
dO7La33Q9xu9YOp+6tkjH5Kv9D7l5rXGB8keBIccDj19kbBVMUe8oJejiMr0MpBEmeVLQlk9E27f
owhaL8zzcto69Y/VcBwFwIHB7Sw2ceS5+clKhznE1iNrS6PHbCfeR8AloWVcN4VxwuvCn9Eyw7UQ
pY01OCaa+1GD3rJJv2bhsMPhe6LeWzL2WS8UHhyoQA8bVcDaUQ1wlmNjz1dorP7BhPw0a8e2WK7M
9ltaHKkOtAqLigLsUk21awEV8JHqnMG+pUYvveHP2LDi+QqmOlPBRotIcRQNJHznRbT6JvLx667z
mnInQ+ifv6TZBJb6zKo3ivoU5oY/JIIj+ZAG6ObECb0TRtsJ/bYWLiTwizG/rdThigTHS+jE3pDd
ZOq9mi++1vBfpu6qBUpFTb7wHSKHfSgizQG2gqa+thxPyNJ8q9TpUBnTvqBVHUddsEaq2/U3mryG
YIZqJdsNmwhWqAHoLMr+hsN2C9VZeOwTB7EbsI2sZopXbpfo79tFimnhMBzEi3o/L6PXQBhmb2Vn
8ob0BZ4a4XPB/x67n73VHxaEeOL4Gr9weulSqMBqaL5HZIb//dnbtPO3t+LDipAVcQRxmA3IaDjP
pM8XbjsC7mopubRSii9+zScz7MdqbbtqZUvxdEr6XO51tF010fAqVq/pMF8O9U6E6hczySd362Pt
dpM19JIPHTEGutojvCoL/h2wsX/fr0/mqY9l2/UwOzLa9tcUCT6ASfOVoTlkfXHz74//pHRXNz4s
D7ScKSbNscml5H0AM44haDrxwtH5EvBObDFTl8Ej3EUS+IEuLmr//O9fvS12fxkJH8u387mn7om4
8tIMhnwLna5+rI1iYnoKm0edsvQzJNev6t0+vc4Pqwm4EkVtZ5lcbDMRV5NjmndChb29rEO1tyoY
WFHaUKkRDg50oBZr59qma1DkjnQt3H1BUjn2FyPmsyvX/3dlo1Uuz4HPlpjhq/qGhpH8rESreIDH
bfmGsUQB/Vtf1dh+8sJ9LPy2M4g664LeSrezn0XXPneok2ir9kQVfzFGP7ueD/MFDvq1aCnWuahR
BveD6ckVqWF63dSBDZ3Y42qqVn2RituCu78Nmw8TiDWrS2jPGbtz0X9H+HiGYA5td7xtHbo+4H64
ZhYCv5h2/x6mn7zeHwu3bQvkOLKV/JJN1Vu5QSOE9v7vj/7k3f5Ykq3HbafYxpBfarW/cgY2vnJ8
t2X/xTD7ZA7UP0SZy6BkfWpo6QUA5U1UGNsCikQhujUbkoGr9g7tuv8q3Pkk2tE/zCNV2rW9oDGW
05lDtZ6K5hhT4Mu/6uVGm34IBJF58+Xe65MR92dX/J/YUA0hgOWOkVxSJbYezLWTP2Rait9KaRdz
UKZljZidWY3OFoA9cadiA4iYzqgoqPd8F+2ajnTSpWMF6XGqRuyOeo/CDm3xFxu2P3f5L+P0YyVy
2y3jpNZOfBnAFWcmCz5ohxJv3lzeEfssQGG3KKz9ZhiRv4VmpnnEHbBPt0Q+Ulh6r1j8u/VSs6NM
2d3nabbnJ+zUe1kEmVUEUfUSt0awxRdVhPCd8LDI7oduJCtVkyL9KYbXcfhipfhssH6YtGQBlc+E
RL2d7PWkt1IPHfy/3wND/kla/+1ufQiWQYq2QPu69BJjKrjR+ibz7cpe0AxrB6kr1h10J/sAt/8t
0zvUffDFMD8WIlCnPNpbpXm/sQZx8WJi2eMtmTy7nzs4CgoFGaJyjikvceU2syieMy12oLWO0SPI
mtRVyoFIsFMLH2Wo5lopjPdYLDYodzgKS9PNbrrhdvvKLiAbqz+qxcxA0gHZbmqzPzhV9z2eiNls
dKanFFzpvm1b/WohLPBmQ1lPvbrq59FkrGlr99ql5biLqc88UW6nPBndnB82Y8JGWjPdfqV7ycpr
svZr3BJTVAMsOhyZU+JwztHXgW0qupuOrdhRMRztBPQpD8pcTK4mVq6kBd4aSgU+Vq3EeaCm7fdl
FPl9JYzixgKlUtMHMUZ3ItfSe+hyL1GkFUDzpP6cFgp7ILXvvGmV6wa90dwuzhVighmfRIh011yn
u6lUcrwBKz0hhn7siwohp67fmXHErmEIdc+MjcEXsMcOnYMMhDJFUOxZBBUMCOiJloJonzXNN/Lb
P7N6So5aAuOoQkL+2FRzfiumXr92ONaHbptHRwG9Cx+YPo23pcj7/dTPw4Hzs4dZ2p0fL2F4jul2
3xmDIk8Z4IerVAEBxbl288weDB0HdBL5LY17db/CN9klhZPsDdDGwWIjl405R4ELNsDR7zngB6VM
ERN2TDvsaZ6OojWop/QFpsl3SwDysjJ6szr89F2RozApbxCAxF6jtD5Go2NsjwdttB5obIENmr5P
MxzNJWNSiqK59+a8ebDg5Q5NekDRjiRRwwSR6clLNI6BU7Py582ViHUyb04VAMdEbTz+RLYS1Fbr
zQ77piQ8qIUV2EnoMremJeyMPrwfKYkC0HIOl/5KnUHjZ/H6k+ovY78QtK3hLtK/CQ4qVMucXUPf
6Xq+W5ggIwhiRHYhv7qFUzeXi58259KqDl0HlowGBAQqHhAd1O/wn7JqL5zcFcPLHAI7nN/6gZyi
YKId2wBvDXVUb8Nq7RW20q4jKr/QjJt14mys6nziqPtJa84Go1g28tDoE/WZRXil5+O9RhZcOiXm
0xGkVjTiXoC2ia6bvel1uNFBEnOFeIiABwKm2lRuoccnA77mUH0DD/8GroYXUgYr93mlosss4cWp
WBkw1YaKJ03n2zhi+gT+6ywgDkNju3+jypNMlsP2RxmQ+xzkUzsPPvekI4SJMoCKtOk46B3abg+9
BMqxpKB3dlU1OzbpG2zoY9FyImp2N6TOprG9LLnmd7kWdLp+qPnba3Mq2Xo4A3keEmxzrPi99YAb
kNrF0U3mXQ0EtZsgBHfrHf/HjB/67jt6G2+mKZPr6IsX4OtXovg1KzPkZwV0gL6rtV9ZlK4+abuy
c/aj7K7BGhzHfsHSp+/MlhrtFaqOG2e3PH1Ns4JmuVFjCu/42xrkoW5N1iAqwsOgOLiaQneW4W2f
NBr4Ly66OQr6DytJpej2xKR2YysjqXlDCRjXPITsFIPsNNbcXRHFYuQA+gZ4rLXex6G9BiYrDqTB
N8XyFTYbL60Bbc6JfRMbjBZOtjjPXT2OFXZJaYJ6AnZu68MuZrBVoX5Y7AmucIJPxGYGUg/gv1x7
YBKNjF2Kozqv8t99lp34nrWa3bRhjQaTt3/elZF2jGUe7gGHl1Q/31TdlaNNPnSOO55RVoWgxfAL
88LCSNp+ZCndmX+FqXkA6FHfh0kd0Pp9rYp6G285iXu0DvTNdcP2wGwjmnwrnX72UfibjKw/qfSG
6j9xRtADYV05UXs1JUwLDDZ40F6y4amLMKjhyuZjCKsc7n9fH3h0W5QSOew8xPLWYyEApAn/OvES
8KOAPRgz0zx1JAOsDCaY9UuiBdDWjBW/8GCRebOmbCNgao27ur+b1otV1kzi06memb2XoyaTnc4d
i6z0SSGMEHmGsvwhwR7hUL8fmyM2BB5e8atbQYLTAjaC/22G45QANCGLxIkXNiwVDDVG4ll17QJJ
8raszm9zYW78saeSpaTXKVKOxbdtwDfrEwTjh9AhLcUMm4uffLyxvmTaEy1fflXQXziKM7e/Ybxs
r9v2VbZfkjUER4pf5gVLOeAoNtMzZlurMQ9d8YLp7LXnPeER96v8blihP6BpTekKlNlPKQx3ZQ+Q
ru/bfYdu7uK1uB/yx1iud5QIH/JSO1a29bQ9Iru33hR9/aapyXVk1tKbljXxMR7e6UwFqSOCxLbA
6GZa4sb5fBgk0H84chmHUoneL4ERl6/lhM9WpLeWVt62uNWpvHnmqIfUvz17qZZxOLnoja8a/clY
xmNfwufqwObdIx1BKZCVByubmFnM1R9DKW7UcfSUJRRcNPGhrbajm8XjMwgzx6Pg3HCbDFX2UDDR
qmqTP5oRGaGY8acB91CKSPpJgiInitX9pI5Xay7hLNlXmBAeWjG/jFV3v+oKlbrtDoMs20xeXxg1
l2maedcT9jjGEwmpt9xZnro4OuX8fAAzw3llO1zX0v6BZf7cRuGuKNU3+iQfE5YySh0KbzQQnNci
D8xZjz2qNKxzUzJLS6kkdGjW92bdPbNulo9kXA9D0u/myblOc906lhOrzzLLdJfpYrrKQ2fdEzdF
PwxUc/uZrn6UMbXaeM2UF0HjWNSWQammFrbt8ESD4cM5knqJTvjCOaKEbArjnXYt4NjwJysfO8e4
pxS9D9R+hSDYTpZH34R5qicLvBsmtXlHL5BxmqzqSMk3w3ZAQqk3qttrrybsTUeLj207xX4BVe/Q
JNb6AHrNAb0aI01zVv2tE4l+o1KDU7jq4iQnyjOQWchJLR+itoj2YrI7ztF6q3hWx1K/NhWjxQ48
GtSE5IuF/TjXqdQy4hcrj5PXiY6J04a/3GdFj66vLsnxUjqLnCR2svAwqqXc7vecXfV09vJeW/N6
FHph3uYhGMdAMZQfZTk4+KBULQMyKMKnniI3WLddJR8Y1/PBUVHLuVWTAHFbKxqTV+TTnF+1xfoA
nVbifpjWnx1oaxKtoA6lDytTLBvqkbY+2y5UdJ22wlZFY32/0yXAXOQ+c/8jVSxKI5rWHJ4HJysu
Imun33ULxJDabHUGkazpw53Nxi0Aw+ZMAeC4PBiMBog7W7MZ0nlJXjmdRMELnLTHpaoWqi7A6Oxw
U8DNhdwIK73sb0LTKin9trfinyWmlBVpglNjgRiXbBO22KLHTJewZeqnzHfKabiDG9P6+lwMFKmv
1RMVJeVT1FKpmFnVL3suSdEWiLoT/VvfGyBQq9L8MceAFbu8y79FsY7Vpxs0H4bQ5C+SgnWjsg0/
DGsVNcEotZIFvhh+mo1i7qD3a/dhX2WWq6+mJB287SMG2oEKxO7BUi+aXxj27OfDJA7YTaifH3PF
R0WC4TtKHS5J4OWIuRg7ceLWN9Kul2e1qzQUM13/3k/98DIN63RdUP63U/RGv002S8mOhi3lQdc0
46cGk/PGyJr1qmg1bEaGiLHpKcq0eCWZIU/JWS4U1OUuQgH1G/sm7X3IIWh25qxeF5EY/LC17WAA
iHWWVgvB2jYogK2FuJ5n8oruEk7T91GW4U7oqTzG7Vjuh6zSTkur21dKG83MO/ryUMRDc097Dr3V
GqlTl0vQPVq0a3/pFf2MrWu5Gw3b8fIOLiwkoUG8qpbSB12njEc777tniWJsJ+IquY1S8Y784Ico
rNtSZVPIxXbXcHFXlwmXQEcdJv4knTmr3mdeYeSwO7qS6dYxU9/c6rUlFO+jnvccq3bOLa2k96k9
+gbRiTkBLbDXR6FNREwlPSyxsvpFoV6iVjp+aLPS8RYtDgRMo9oNK/F1Lsu71HSIIbV92LCV6rT2
IR2Mm1iGASW5j4jQXDPviIpWSYsvYcfsHDqCe6FnQdo491E+37TlQHFSNN0RwLyXBnoknT/mxsLa
a5rYx1Z7ZxuL45oj8Z6qUqG/nker26eK2KfxsgsX9EaTE29pH4558MF4ukBEWaniV1Qb75ZQKg5J
puWCt4PUyfiC5AOVg7gf7WRnWFttUOHQST+ijWMQ3ReQaQuaVfy8Nu2d6G2uWt85tvPsNDnRehcA
0DJphbCCsWRe73vJLYQA3RrpTQfNXlnjG9tCEFRnj91U7TLNYWkfoScKYZd72+it81Lq0T4t4aRW
kbDBqmKgz4xQh5wtMn2vmQPRQh8q6qksRf2oc1xS7Ip1uM0ttgyLU08/Rls3zoNeszvQ4nOdhWdZ
xfe0ImVerLG+xNMVWg5A06ZyI+cVF0mfXFFh+mbrCVamqg7MRIXeXxY/YXJv1rCbrDNhtJPe10Kk
wFqfYcKo7lCb0NhsDYd6q0Lspec0WTCzFvbL8Lzwge04/Jic0QrMymoRVJJaiGC+uetQ/M7GBp8e
3h2QY4T+Zar/HhvJIJpuwFUetkKsAbO6USS/NMHfSdr2KhHlcdBjRmlj7bfnbuc4jSwrJFSqhf3Y
OU3opSvSjVQfqSq2XqeW65MsKcjArL0h7T2whR1Z7/s0L61dWBl9QKD0u6MWRKvW0t1a8R1pfXMy
dJNctdDqu6Jc3lZZnfqC8Rtje7qnsSs9GVYtf1sCZq6Ii/SxZjrHyFYeo0GZjnKxt4rN/hGF+zWi
v5PStwclm771+bi3x+EkAR0s8ToGUJyZ1IY12UHKVv1hc7aq0c98GBIP4eMhrBQmBCV2efe/2Rp1
Cf1CHR/1CqAQxux9aHP7CpkjCEun1gHD224Lx9ZjY+OV9RbAQnZVeF4ci4JAM4wqgu+uXrdCQSbZ
F1A++2OGrcOO13NqxYdkNL/PBZ1SRrnXW7MDd5+fuaadM6RpAAOZkH0Nxj76AeZkcKkuQToyI/CI
qytB9WUgVyRna13G7mB3TKbIXT3LoJg8c0wj6DPbdBU5P9acNdjMBBZ75bXsTj0oEpCgV5mzfovI
j3RxS3FSFd3aPbsqs65G14qsOxuipuWU13m7nHU1vLWxWWL3Y0OqzbeFpp4itdy6K77NTnIoVgju
1ui8ocklJso5LR1Mtp5oSTNqJ1zepruFxM4sVX9s7euxM+60yDyhdKzcXrGPueK8QuC8rSdxbUTz
71SVj5OlkQrIhhO4XIdKWJTC9fRURc21Ppo31IjVQDRIDaGYO4KQvzN6B9lL89tGOuuKqL+Qr3mn
9pDWBuu2y4c30yEW504ki/NYWGguKjRMRJnuvKgjjy16nCNxG43FIcmyw5i0NTWZdrun/tJk2OqB
NS8NKZT2QbbWbU8Q7yapemOP3XdzyuaD6RirV/ZGdyhIVR04bxYe1bwECk0DGSQ+9T2B8RzuGdEJ
5wZdgEuhhMFEqCIVsBi4777rvMeF1BTGEsnWjqfj2WUYXXeVMxyTwSzBWRuNV/RNe6846HKVauko
nFrgcDuyri/akJYPiW3isDPSn0s2Pg9zkt+YZZmxAGjaVblVoHGVjHVl1qGxDg7tbQPWuGZYynOu
z/qb0lfL66Qm1FM6S34iUedAPlW1Y6RtTEdZD+9WYeC5WKUpBYJRGX+f2inz9ILxUxs5Pj9SXNlu
LkKTNJgxnpqO5VI26FHdSB2HC0+1+QaKmArXTMBqh9ysNrt+wY5ktsQxWUfsmRaa4OAsApqilivY
iK73BgqBg6aXW2OdvYJM1uz13AO7uQulUU9uMRjRK2HD+GAvXUkmc1hcjenK0xP7G+GFdT9oUfsq
hhU+z2SrGB+mFj/esU7NBrCPqYerS9NbjuQ1YfebW1MA43Bm2WyHyTNgve8TtaSUrRm6+EqvpThB
c65PdZ/axz+FlpOZx+dF11TAlxoKtm7Mzk3hDDt1rDlfT6zWL9JVnNehtjyhjsJj8crvHfwPP5JJ
XOJwXRavwk/nLfjoYfSZ/agTnWntzmmF0ROx4Iu12bE5JH7rQJPUG2uKWK5jW2QHCL+cMpYOE+08
iQDQKXKISFIraqajdYiyIXlqaWrZUw25uE2XKId2TXGeZCn1ffwn9rSFs66GrhQ2Pep1ps6Kb/RG
fsQJl0Muos3tJe4i9U025nQ9TIX2nOpT07tKOmd3igULvUqL5gy6/bvezCSxuIL6ehXouDp6H96A
LXS+Mk4DGOKwu+7N3jzMMOnOWMKKM0XX5inN8vZ5GHXjqa36+nruEsdtozx0TWOogojGWRcbWx8I
FH6+kZU6yWGqsFfbyEjW08NG4pIJukH2mlv05pnaoD3bE06W3Jbiupy6MgB1X/pLQkGKXNrYi7oq
vxJ0m9xObUkNvdFBRuQV9suW6LxoqvGQmcDC0wXVTGxYbE3kqB9jp0FjSpzX/qJECfTT0odoHzrB
psOmN+ZZyU0qDbtySSiKCaf1FlmKoAimazPN1eIWWn6bqA62WL2qf6TRVFHe3kJ+N/XWX6qi2XdZ
1J3SnLRwLowZqKs+Bp1YENu005h90wfa6kSpcCzQUtXl6kW7zn64mMVDCfXnVUhL3bEUqbdtrXAe
ZTXb2S91zc5mBx73zer8nMI4CQo1ZpRwBOBLFZVi2I7IbJyouiPxvrprby7kA+ral5tUoUzh4JPu
2GKjpEbYYLG7rjGjO5I9AKcm7dui4VWI03jmt02JD30y3nUofSi3WbVdG6JvaKOow1pgjb5DgfsZ
xPt8VIQtA11J2lNjmZbbVimQ7VKX7+Y0c7SYiizQGyJFnUOcS91VcQBvYNlhhxygpyAZ5tyoC1s/
7BLukMpqb9MQsetVrC1juLTMyah9LaW2XnpNGb0BpQ6erYgrjuPhvViiGaPNsrLFNQcASgRQYytn
V3B87goSXfFSAppe6VktcvlLKdLupC8KoWgY3kxd/TtiC5uUxU1ZtPeWo950jfaYcBwYFGt2V6fz
iS3czZAUv9uKOa1o1Dc9I5LOs6n0myYijKiN1J3ytPQVU6v9bGoMt+poreJ2segZ4pGN1MOiKFcd
clBaVrLvud3Q7xN3j9h+WDbsWEViXv3IiJ8rmPHrFAam1A4iHfDL5+ae8fNDibD6ORpaQLywznJb
NujhZjzFE0twMQGorg3ORKg7MsZ1s5ee2rQ+cDJ+DAUZz3aLy63ksUW9RlSfPNO1ssU7+UNNjCPQ
JrDFVPnSfXwdblD27QCfDVzHHip/hkD+pAzGOcrr59y0f0+NfjTt7CUHF+xmoSK8SHJw3K5Nwwo1
v6QlAXUzliSmZHYzbHMwCYTadTSMX2BWEjaN1sOIJtUXOklXWT+vqnqG0/d9yab3KppfEXgd20k/
9Oizmdus+7FMz/SS/Y5m5V5DciS7ZFe3lXyytoWDyBkrrp38atQSu3pS71aiWrKRnJjYpCpWwoLO
1p60tKAeDbEbx6gcBR6KsNmpafjs6AmGAI5fQkc7MKo4YNXrxqsBCvrU8ke4X7XXWbFe9C59MSxk
tQ1Rr1uzzpPXP+mtfh2OZF6StYmuKfMrfHDOO8DL39G7I0IgNEG50dKzC80zWBqKyEplY6ilhBhL
11+lIzvSAkfhaMq3LlbOQojUc2J1OM7p2O9Y5zQQZOY99rmQUwDOeOyO542RQ6kfozVGCmGm+H3K
DmuntYH/f5cO+fla8+dKnGeEB9hN5G2Glo60sf3U18kTBhYRNJkz4JOZ37cKxDhBtzHqe3YdVJ+Y
UYB/Ez8gx9BtRMCEU0aJQna2i32HurF0kTESgleiZiorbwySGq7UdeHzPp2QRgZTxmGLopzzlAfE
UeTeVjRfVuX7qpFGlVNL3r0WPgkofF8ZB8jGFDPdN87JhHQZOEt0n8j+dW1ETkI03BLuybR3YtbM
vh0sf6zEtgLHj11Zo1QbbpqE8LIuMH4k7Daotyut3xLJTqStT5zWnQWF/g41YG6mhjmAE+fOyNX7
jh5JT8uH9zDBtCHz5I7/23ppnp5q1f4W08vmQSAgAGuL+3Y0bmVGGrvUxDm3q5pIvP9Jpoy+8lW+
rSKyjnqvUUe/5D3igTDxaqvWva0Av8iIIlCJsGKP7E+v5lR1NtXYs9Kuz4Uxp0E4Q0eMq833tJ14
IWiMyWX3yLOyQu5ww+CorbnpZN6tIA45vGgsO5iS7LcotFfipg7rVoatFtHGj6lKy0MV42YEtSp9
vR+7XS066N7DoLiRiexLn9qDluhPTEgtm6mpu41UajOqVOGwa96aBGSy+kMUr0+9yW4hRusTTEbT
PWrq8JMOYuc6tCzg5mPSBRTR6afBUkofsR2FxVQ7nm2lvMVHO8XsbXXTjVpyV5KsyD7WozEgEnVY
ZFrtxOk+BqRes0hxV2a5W7PGwQna5gwTtXgU5jK7cdv8SuOIdRkraTTp7YnIfb5lCbd+9ktnPliF
QsFPG4rFhTiW+W1i11eyafgZ1tFDR1N1YKPv9iKNZJDgePDILiv0TFL7F71Q3hpsUtjIYqzZMA+C
SlhkvGpn8Ul6TFc20gOf8DzaQV+3cBjmhhdqzU+sLvjKuqhgPxKXnFykTEPalL8pop7P6qD+Lqei
4my24qR7im3PNuqa2oxmDLQR/YmeoawZSVaOJuOLEw1GN1O33ptujBfE7U22ZOlotAeKXMjmONTM
TumUuyaoQ2/oVdNjQi8DUXFwToorBiauMdXDjsM0he5710vUUuDTRy+ygRuqxEz3ol96xNhS42gb
GYk167PfouJjZWQEZGNvxpuseDqXYDD3SE6RnPdILzoKWGo1cu4aR2ELr5FbbjlrpF5jPeqMwIPd
jtIbUV95xHEqh4CxcwnxNyAtNoIwHbDy1np11CLExxzSNLcJ//j/HJ1Xc6PIGoZ/EVVAE28FEgqW
ZTnbN5Q9O9Pk0GR+/Xk4V1u7s/ZIhO7+3ohUwD4jvZlZWytOPQv5cGaWfLWbxS41Wv0Mg+cwpQzj
XmrsuuQdWQHjG8uoqAhobIrpuc3lNtKA7liOne0rUtrCxposOkGMf7Qbl0hrTRFkPfKY1eWc2K86
fLevP6Zp1QdsZs/SHsVOFzUXDuVHMDvaYybUQl25j1C5tCnlThv9UPId2cWHd6bMn2xCGWENqX8w
F/PJk0saLV16Fmn93ibTj5TAj42eNNTONkzKfkcxR5IARI7dGnSMwoFhuHNEyv9/hsnhwa/A23sy
m7xqFDQFZiNsKJF2YwPdqkp9vrkz03Y/co8Naloo5uGCLJpvBVkVz8zLQ7cXqp6CTsqSW2fLsHXn
H5Hq9t6lkocWLC2OevqI91ahv+W+Z5+ReFShLIc1bDu+QJxrdypdgB3IM6kPduYlwaK3f1KqfiKS
NCZO2zRYQW0g5eZoFwKXfHFS/gQh4tw0F+Dl0vxjaKDbidzSpPQc8h5EcmcK1sQ+tapjr9yPcemT
wOyGB1QyFILYOb1qNV+HqQcInTq2fDT4Nd2lMpeMcr30qtUdfdvbLt1MR6tOgK1WqJgGkJ/ZgLJT
WejveUHffeXpVei38uJmpn7WF604MbPUd1UKB+GV8+xTE7QXfVbQAKbfmtr50/dUDKqMrtjeBPdI
HAQZsUVs7FrPZVjXI1/CkAI4IoMNWvziYNqAOHFZGDdTJ2rCpUjlAhIm9ulKfe9M0/dX6msNaLoA
1GmWv5nNmSUplo+EwjHA3xpGCplwCDxRh5Wwm4sVF8Bto2Gya2hWWFsz24mGNB58YX63LfWtlbpx
r2Nauq0+Lu/laLHbx+ZwNdykixwkpaHrOH3UTjRO+JO37nIUJAcK+8YXgGp1Swnti7SuMt9coFuI
D7WEjkXWhCZ9/3PKHFonaGMOB7DOqyILZN8bpTg1RV7u6SteL3idN+W+WYJiZbT+1Tov7MQZUNbD
y0QH57mfquww0GgcmHPCw2xp3R6kLYe8k/5OlqsK3Ya9uOvoHGQ+nG96YtLkqNpRBT1X63VunPZO
LUV/1vxRC6zclIg33PYk497/NHtySO28s8JCJlVUr2P+tlLXfMillx9G2obvsW44e4Wl8OY3pjj5
GtiaFi9+mBAM/liOfI6s7/N/iYrppluG9nuERjgksmte6M0Bnx6bIduRJYyMYykgqMVgsu6Wkzq0
bT7DBY1dpJcbkKhp3q9Obw3qkMp4rTsyiuKpt8KpnZcHeIjsx40zRGutmYRzVY1Pea5f0EQ8xokP
vEV9aSs4GdrayCXxYlCCpVr+yN72b0sJgV3HS3dSIKochYbiF07ck2enMyfvY1FGzrLmgqc2iAyH
U1Vn9peSvnMBGxVjkANDU/6mHBHqtSPusifazchaFTrUUyFhqOXJYYjaG3XKtDR6bXvtqFtD3ZEy
R9axRw2GO/mPzmz+t0reMdsgrtiH6wvzXpCSUGdkh6kc/M1ICRTW2aGprwfW1lKw23kyTiOpjeEy
0RQ26xX1PEKp0DNR0rgGua9dgzJz0uZp7+aWd1gUHMWcxDErHF14D+tYrZHTOyzqfu9JhGdqvnYm
irxMT+wnMmS7qJJ5/54pf4OpYjEcq3paX50kqx4ahrz/jFWvX30mpk/snt6dRr9kzynyvZi4w7mZ
l9FQKSMyC3t94KHyP5ZMAVksVhvNrppDlm3n5M0tOhlrSfeLnteHuGuH+5iSo8ExGmS+SobmJYNx
ey4pwQp1qaGLHCx6plfbiAzHEj+LVZkHpIXJXhpzFjiaxuxbEYbWQTz92Dor2UgKe5jJMvn12qo7
MrXR9ymS5q32M7WfgOAIqc7Gl4yKqv20aMmX7o7iJofS+VzSbnis/XpCxkLdVdwJHpLS0PZzWdhP
7jC6d1HV+mvTJe6vVQr1E6+u+0DDdXWfGmF9Lb6R35bUQWpW6vATpfRf47rvvixbrhGixvroeyaH
DTvpD6jHxte2qaa9XcIakqa1ePRfremDXnTq2BeWEaqh7igABwdXg00Kd5x1kWHbxfuk691JUEEb
Yek1H0s43T1Zd8Nfqyo6mt7BXmKnLT9LGlgDfWjnUB8n8azyHqAsodyuEZOFRqem7dVKWCbzJrmg
lsixNw2AH0rITwrNY9arSRg7mEKbRtIcVgI3wYXsw/7suQ71xpSJvk5ULEaL50je6UnT36Hf1wfs
9tVtE5uRBEM3IfoXoyaC1+swcMfonzLLtQ8V+SbQvL2x7PPGzY9Oh0Vw6gsFX19r13G0m2wn+J5f
ZuXhNIor8Bwza0daOr0hSGh4PRH4DZUjiBQ6EWfXPsJFYAPj/Cw+SDxLKOOqJ8ZHQXgkJD416Qvr
UCiSZXpaJrGeYstYvN1YT9OBhJfuOopsvVFvyYxAbfl1XeJPXm+qV7115cVv4uG4jhSBxg0+i6BK
nYaMx2b81604oINiaYe3uZ+zk7Br/68naOqUWZJcBgf4C+QGhp8g3/G62HRz9SmEQ47efw/4wiue
aH7JItsbT0lv+W82taCsakvNRdLpDTTRCsvupyqR002ccq5WW6UPSVM1lziuXQ5f3TD8R+kXHX9m
3ljBClVT70ynRhiYiPEj03L9afBZXuvV8M6YOJpfy5vEr2RC3DdC2i9W5nr/rWLq93afGWe3loSx
be+JIYlpBCArqyBpxvbRJTcT6IYq2s5Li+eCRem7WkYvKm1PfMzD1F2TxGqOSzeYF71JHQKSSZIu
vXX8lqNJaUXX0N/b0MR6oAVwfSNosgo9Xa5312cJ9uAUL8Zq631AwdHs7TLfjPcZkpYKYo4CT4eg
/HAdwJOatJvPGg1MJHAm8lBYKZy1ufQ3MEY9tNWKHKNe/UMO9nOjnr6MaGWeQ6LNajR5VhItJhtq
PQsEpo33t3cQ9NSciq9t3/i/SeFHC4vmrlh085aKetrRjm0H5jDUjxCpeugqDrj0dg9oWqAjGygs
phMd2c4851S8Q813ZkMPDbnsKDR5DvKu+40LV3x3LWQ4+VSI7EfHJQ6hRGdh5+uBhm8AYwadvcw4
M1F2tez9cWxhvyfnntbpdHc6MQyMjzgfwST69VSto/uS5chJ6YkQASEecyjX1Xzr/fmjzVBzMsEg
Ban4S1C2cjArxzqyuENAUDUK1MJ9Ttb6PS1T81nTRX/RhCeiWSZJmNZTGQ6zOmUA5ruyAAVjdvlP
1OVrgsaZCIfM1gK/AqcGlCPJpvZM89txwE/Ikx6mP5rHAO/GsREuNMNHeuo7x1FzpxOTJbb+oVoH
BGsoJ/2URl80EWL8JVkV7cCSFLd5Kc2zUQ/9uYpZk3ae6JxzsVZHqlvqQEm72KWmcHeGT8AHIzdn
zdbvjN1QiDJMvRmnIinF9yx2hr9cnPU782wEM5ozBo1N9IxfVHoIelIHgMbjKbfaX8IHocNme/yZ
Vt/GDBl/DIv9X1ytf3xuGpOJV+1sJ3eeh9E/4/N7XWos/k75z+egEyR5fFhW80qMS7ZLRrhHcyop
OxRULqJS0h7LxvKe89LokMfnxa8carhh3bYi313LnkkmBqPWV7IdibcP6LHWA6TuOhgWcYu8c1fZ
kwVibzRD/VuYVdSgUqfhW+zoFS6Cxqeq2zVP7GwaJ2DE2xwqo3jJArNl6U/Ee5esbLHG/JdF/KQy
NFVetf43r21IhkmUV/6D0dI+xX6zT5AKCjfep/zTzdS5Qu9AZuV51OOX2hxuWueosMrtJFQtIkwJ
+4DH4exmswhUT+iwJ0qXBKIEHWCns5r6aP5Ofo9J2C7cK064bSnjj6Y+yMZu2lsrP+QMzOg+Q/8E
dT5acbL3M50PUXnnskxuondvZCxEemy9rc5ydY2EB9w/W51xTJMuHJr0Ma/4b6vYSRP5Qd3WAYht
EcxDGpl84rkwbznR81WdHptKnRgDkHFqqNnbQ5kJUHO5Nzcyc8VGvNYmvtJBPaKBOEy8bms83YyZ
ckQfBb6ZLTuFpIi3dxqA0X356C1MZbWwLgk8JHDB9IbcCmfXdHUdPA4jF13rdiT66ju5bCK52lwi
d8m+Wt18VyxHCO9WwhF22LYPk4gpzHTHJaOAgRLzDOBzF7dwtO7Sfmk167A/JxdHJNxyQt3fmjjx
OH3HD0ksb6utzJ1IvLsoWwiO0vno+kZj8G7m5z5zbJ5Iee5cG4lvS7t8VT7biwTKa9od2k3tqOeY
eNN+r4wFJcDangQ9wbBT672S6Z6G9rfM7qD72u9MLD+FmdzMtKv3ejth2UCCa3JM3im9v1Bl/TCI
Qu5ru9+brFc7k5Oi0emhGKzQZXoDh5cvTpa8F7TuxcphiHffynIo4frqIci08aLNAKh9ac6BZ7pn
YuQ/ZF3RiJy0Our0XO+TkOOe/l6p5Jqi1cagrrhMw0qHzvJgeIitHdMMVlM7U1r+anvp75KZz944
fsN/fLOJHhpDvc1EszPkVxUrKRxNSTFuMKq5uQkhn/u1OYxt+pVrvxaRsFzHavVCGOZ9w5EcqevV
AD9fDS00ZfLRMXeq1QTQab+qdXkSvgbjm/Oi/Wutr7VZwilTiHqXKMeMnk82sJtt/0xW/oeWn984
X9EIWl+qFYc0I/EuaSI6wx/6bH1e1vq75D7ZMVBHt/xrBbGuRPfndfHi8DPg4c+DZBVe4b1TSovH
PGMGsPdebzNT6M82CW1bbmjXx5BKyjis3fhoywRofZx2LlXDAbz5Tw28gaTrwKDyYLo6IQ5O0Kzu
joCub7ssnjeqzh3soEFElagptOrhqRYIfgTFiPb61+1kiumA8ZkRdV7Et1Z9euYQmHjKOTs+9272
gqk/nbPI1VHtaEaAq/VQpuPZqpZDhooH4dvzSsmthlwvz5L7MKaXFrS5dGbMvOatmk0cHK8zpqTB
he9q0yWMXRqT+uLUzytFw25oG7g2hJ0h+SbK14jnhxLFIsqnuUzfC6juLPePZoJRPVP3zHUP261K
lyWC57t4dO6oZOCovYZ6C6qkKPm2xkuf26eyiE8lEGpqU+htS7Y1jq5a/Q11ellxuW+PQ5GNe9sj
ZYC8mFTHsbDMEqrTY5Qpg1KsKFJfFEmSm1ce7UPY8DjVfOjt9piiuyeVDO3E+CA3QOLI9/nfpF0/
ejYwXQPNxP1axfI7di6k2brfrpvs2siMy0cituWuddrQqdg0eQS6Sfu7fca8cCKpyWiR2V6v3DeX
JSW30ozwGLDbZHrSnfIsyu4/DEAXc+wj3yuO2w92xQhYtbxvyy048YH1JvApHiYM/gGaakfrbQTR
FOUE3vhOdqw6WoCNIRj0BnlqcQbA/7PG1nGeShqCLHtX1/oTgfVBwWqcz3NkZxxRMhP5HVECFA0D
vSVhO7cXSolKnqztatcDZ7ZhPDUprB5C+W6Mr+ycik+vQgOOrJDqPW/sezPH1A+zi1kCIrcBTW3u
GMB74MHXxLVoz+7fcNHorArZYezN9ylrj3OarWAs21Wq9YcxHWghsHTCp9xoQfy240xsI+Yr/iB0
krs4xaWzaG1or5oP09khZNdNatlECFYWVQkelso/Tv5isdbXXeBkKlzd5C6kd8zS+J0z2S2WsNd8
gV9EBI8yKw5Fm6aMTIk62r1vBBM6qajJORU4CKyHbJNW0uFsdOm+q1Nvr5X2c6XGS6n319YW742g
B2mamj2JqH+XYnijZpIr1j4UY/omyuIytssP9O67auo3QxaCwt/hne6DIwv4Q01L9k4jBX614jNz
yb/EiP/Ry/OqaxM92tNra/WP2tpHReYcisK8AkuC8qmxveA/u5qGZ8LXrZHurh3pSPgNJ3QX28cG
pEYFOlqPjtYiu0s4aMTbQ5UqLCuzZCJbJuxFg6FQStevCGteGnt9an2JgnvGo5fOQ5Sl2iOsmXbk
ZPU4s8DhlbNhH/O1v4xUTM4F+IpPowZ1qkHL+5Yo9dxOPrsciRrsygGadjSwLW+i5sA6mzJSZXKY
F7gjr8DMEZtGiUqR3+J1B28qzvkQ34CWX9F9Hle2Nx1oC7MMnJxsjQVxBiyuPtBox8PpDT5i0Xw8
O/r83BoDTDLQK5MFuzdy2bbKBd9QXCxNfxxXgMpMae8+ftBiKM5+rt4gdsgdqRHSGSzgYEIvra4i
uzN/WjxGLEli2qVFQgH5lP50mgb1wh5ldsCLDI0PccF7Pkj9qivzWVgV+/BkHdKu+BtzJBKsOYln
D8G6uEtYxau+G/LpoJHXMchpBTx2BD+gKmRciu1j7b7isj+WpfkNB0Pdqo7XZnsPaxq/mrg85g3q
mt4VG7Qt31K8FwS1Pgmr/VfCJcWd5FTGyb41piuHMNwqxniehpbIp/4el/m7phW4L4Y/GT9p2/WF
WIOQWLfr2CTEtEw0kyul7bV0/KcMSDAn809G1r1vpFtraz0a8mLLgftbJx56QqVdymk9m4uxiaX/
IhqO8qTZxMOR2VvHyq7uQF1H3Kbbc2dUXeCyIQ7pdIYcf7FZ9S121O16l/Ti6B66JrT7jfbi5J/+
yHYnD3XnBz7PAVefwybSqXEKCtqnCCB52MJItuMkPZYHscR3v7SueBTOZj28GtS72q4f2mjJUMVg
HnFpGW4CrZrCCb/VvJ14z0KLP2N0pijprPLojv2Lbj/qEzXtVfmFImC/qK1zwLnWzKagrJ/86KhV
W6LN5t3vSmJ98SFW0zlBohI76XkTwqBFintg6SJ+aRit8T+Gfnwi0SUnX6Wo1fuSGycxZN8kKhxj
dE0VyoqqLx8q8JrWvceGjT3zt8+uiU25V4WDtoMGnFvY6U5e8sUPSJZxsCXNq3ebOEpxZD0QXuOn
InLd/sqfbo9ZvT38XHyW3OMIklm2bPhotEhSfpCi+1WcyfHGVa8jW2Qy1lf+X6mb+Oc2TegDIPnm
8whNAzBQO9VjvT3QurtD11mGMvUobFc9LGhPtCTPctOh6JGRXzXjrogrNHxVs7N4A2y2cn515pZf
0sTtx/5jJcMxGZarJMMDcfWHn+hP0pr4MwCcyb0g7Avdvn3d/mnpZUQZ8RF9SDhDRKgs/0ec/iXv
ENDz1ZDQapcZbLR3i2j09EtrWUdnscLORaReazSzcz95gUbnY9g0ofivtvHCed3+NpszVjXWZ7h5
NCBTaCrxmI7eOW5w5dux/tVU5UEMfthU9tGL52idSzKEtWPCK+RyZHaQ2upx9lKwsMweUzYRPfAC
new3I92jcu+19VWOj4hC0FmZu9X8MGV81fI4mhxkKmMQVx9OD2jGlK3Fp1Zc3f4f3ElQAeby8Vdc
feDgAUrwsEr+EQIaYkB/c2CPd2vWgUP7e9UzQMZVIJi8fNGe1rT/fz6K0//rm9u2qU9NHHIyTgyk
I0CqtMfxpi7Lp0kSnLFWp87rL3FOjTXErUqaHtlW7u8bmbNubVCcWCC9Ib6c3DMeQE+Ai90vvuvs
vG7VKJjJKRdDAtfCNWxvlMMdnnlpe5axWHGw7W0RxajPQrxXNQVSKHfhn5CDdlkQ075YFBH/Zrqi
3Rf69G/c9Mxcjky3XiweK8vHVMa5QfLmguMhkXi2idBF/cfkDyHDYS1YNFfs41GiMNH3BfLqGOF0
wUuH0yggaTBdUG0j5/dRn0Yqbyf4o1rfqYXFzCWodYdTiugCH+VBijSNU1aUZjUZtMTNMRq+d6WD
WgifwLaU+cQIUykRuaaDY8eObJm9z6a4lZV544vMHIScpHnaUmqSIj+kg3beFiBeLhsWuxvSgw53
QWsNTmoMM0w0g8n47wzDXer2Kwm1BY02nvlfAQiMmv8sofxzltbtKTXkDNCi8/Ax5xOFuGy2l2l6
ls4IGAdOUNegjupvaW3KbI7bLRzotuDFj1xTo3HXwFF9uSVeuUJVYZwL1GSIzn29/ymKcj2aU8ai
ULq4XVrca3osvxvVx3Du3pNfooTVP+qCBCiiya6LbPkVc/qps2LTPTIjXkTjlo1C4HGsLra0n0sd
d7bjPucC9YGvDf/cvHw2N5V3qn8sq3Uqqjflfdrmf/lY8rDk+1GEnRizk8UxDRxaH19HoN+9Bv/w
mq4EC7rSHP54C0hkqa2o/JYG/nhBeVs4Tvcat1UWqQmPtpn078aCXm626HelKfAPlJaFMLIfI4p3
i5+1bda3GkUolvtm4bwhwX2d2fp2VhdviZH3P0Yr22/N6hBWmbmOlEwOOsCKP7ZPjjUBIzRqgHXp
OamgAmv3+rIMF6o1pt2ynUx4AAeoNpopsqWQx5VPHs15k6K4bb3sJqG4j305x0zjxgDZXTOF2UTd
xnCre89fTQIaVutLAo9mUSdr8WcV41qEqprBdzOX1sbB7B+sbLBfN5UHe9CCxsWQnEJXt0sCq1C4
HoX3M6YsnYo+RSoUUNEhQZVVRtXJ8E2n7h8vluQsKM6lu2GQREI7zfRPNylc3DWZI6JEo0nQstNq
V7o+ZhCeWBGVtZ2dCk9CNIuBlKydKaVog8rP3ZfWtYxLUdTs4LbMjwj/UFAmLTLVdfF01rW0pjpl
MSL8edh/URqQ9T/aj6k3zDf2SYBHN1X3rlntl3YeU5isigM7Kawnz1f2UeQ0Wm4/0YUU4cgLf5KE
CCiKgzVNgAFzXCfXRbPraGCVknPxydxU7rp6fiIF5jwDVlRg5oGdKzyfJq9GA8C3XnRVv1tWfNmc
b3PcXCpOwCsIjak4CbvoT33jVnlGQkMr1prRbe5AHMAKnvfuzlhUx+K0vZ9GZX+KFpeuNh6w/kU0
t4W27kVbCrbCpEdER3dhHj9Oo/0QO/KiOd6np/S9L7PIJgZUy+WTUzs7A6dK0povynHfcd8chWU8
ir44Ckc7ORzZ1lH72Z67DSLwETPvTBMwHuGaqvpbkdDSm8hvzDi4hXw2Nj+jB7RNOJ0yNu662R3Y
lBRwvW5fzXHob+ZkPtJIc8YeUUS9bA9doS484jg07fZrTLWDgZR1HSSoXuKfMG4gLHJlHXaJ9VJ4
Cel5JuCoTdQA9RlOod16I2MmNW6lRQR6i9Yh5WdHu+jPOoUGJ/ZKZhFr+C9biEMZq1dqjZ6J7SWF
xrrnGVi+N1/msX8ri5kkc44zKKMfRx8PFOEmgaV3UVJ0d/QqCFMx55ZdFq3eeCAlxw/axVY7jIT7
/5/AhLhKg70Kn8WJUO6n/0MK7Oxlj6+iULAy6cWvyjdfb77GuuCG8b6nJdUy2XLztn1ibodDlXrP
cT48bgchNVhLYM99mE1GvZ9d/Wf71nlrvImFKL3C/tLm4qBb1bvbbctf0j+UMc763tVIfzL0s9/W
/8V2+zS18jxl7hOgMMKUwkVCxvOxWLe2QVhmACsw9XMyIcDc/rtwhQpXfSSw2YybT+DU17Ef0eGb
x25p0XRYGu6K9JOrVRELY+Lg7aN4MsN+zd4ydnSSCI4lD8cWJChI9ilRFTBfjRg7xbeXLy+ZV5yG
Pn2L0+ofqrya5b44FQQCLkyDqNlOucu07RZPRo/2Hz8KxlAf2wiTkek3f9p2NkK74/Mn2Qqmk1UB
hOiJNMdgy3Z3kxwhLSUWjoHmhlCO86QXwDJMkn7aPbjINQaPHZkd4bfxBhj4eXNC4QHfGROrZrd8
jov7gP74OA6EEcppLzztpvf9h8G7KpkwOY9DB2l/NgjGycmu0dCq9dVJLfQ79bGHsGv4nHr5XMbE
EyC/uTcaOTpi8Rh4BnEEGkJ039Y/FfIDkmnyS4aI+VyZ9VPf4EydcwMCN6eht0yeBByZ4fafqO44
Nrf1nYt/QOiS7FXu5U9bfHMHXcMd15pdsybYrBtUtdiBsE+myA0TBvM1+dvb3lOfAD6vJLupqjp3
k/GBYjyqVfnUOj8cMbaHNA9mBGXzksKjuOfJ0P7DJfe23U9cos8aaxsSt+GobJQ9Ze7eLVU+elz6
YUsW3O40TSr2c+fW11TNH65iDNecxLzb2vBWCmJAKyfc1iGZ0vkMzmNgyi+V95UkK+56PzsaOgL4
Vqm7OcmvXuWPCGlei7b+9Fi5tn9vuExo2B4EUZRboH8z1PAO1fwQz36IueQSrxYOYOuzFikZJRsC
Dh0feI32V9Z+5OYOgzEpBmVz0dqeB6EybqS7fGE/KPd+jS9KJeqc0s8drwmvU9lbO1lpZCBpnYcd
Y3hE7wr3p/aav9wTsURN0z00cg78tdvq3uMmiGfjj245/iYDIrIjRlvuYObbBpfF837IyfkuMen1
6XDqe+9cGPZzbfBSo7be2RmLv9Uhg9P89QmU/+AbVc7nT469zwW2VitSfYoe2sIIzYkYVhvhqn3I
9YRIO/3YYCfZfqvTVM8AtgdNAruUOopel+SGGrMCsbIw04aJgdQiUHXqnomQQ8xrD7c2Sf7ak3py
ySt1mzycjSmokvhhKyzqmTQq5UT6kp3GfP1PWs6Xv432gzi39cTGM2e/BifwsuL1MxOObGxZqz+e
UP3BhSIONkUVZHF69HIXCLmA8Uz8i7v0Jwlcz427V0kGVOF6HCRq75/wquE7V9X4unYxehF7wEmZ
nlxzGA9OKwHS6rOxtEXQmegKa2O+peu0m1GrRN6y5n89o3swW3lglfsrSmadoTVvDXr1HQL+FgXD
EE1ELahaPK+jh/4cs965Iszhpepq945cEwrYXe69gXGorLZihSr+WftMBqUrOedMMfPlYGAs4WRk
u/WzlY6/22cgliZKNfchMVDZwFj/SXDCcfKeeI7UIsOUxuu1Mx9NrzPwfmOS75I5XGRycpz1tWO9
gFZv8fKgJUO4gknI/05t7bkopxOJR7uydmE7xaPkv+na/KwSCERlc+xOqjc3S7HjMe8sJSEu/VYU
AhtDkodMUL+n1h7Nqguaav6HLWUv0/Q6quHcpb8NesquxjTbEIMrLO1xW1FXliOBzCJn3Xan4dAb
/tGZUDa7lXYvzDgiQQA0yszeLK34wlz9Vo0lyyrGX0MdmYhuOCPOegnI5KhP0kCuU9p/OSVE0xap
H3kFz9VkzYRXV99tjOwxc5C1D196Eff7NGmfhpaQwwGAo5fZ2ZNCMAUXbpR1uX4wOwDyzLFoDcwv
rYs4fRrZTeOBE0m8bPto6r/EQr4NKI1hlHEyVOtVNYICNq+hI0ARRbZqB61aPpMledcSj/yNMZwn
/4JI/zUf1rfJ9ABmVrZhYTXtMa7iARLMDByS63Y19by8YpuA/MGrSLvTQe+UQlOLFK960UbVHkaI
93C0ifMZbG2OxprArLUf6UtXDdFesV87B6m1dPvEzXqOcdhu3hGStZCd4tfV7fjg6iWRRdoIPLVQ
RO+4XBto8AKHMNvbykwd4EXE6Dauv64C9hjRGTwThLF+yd5HPmTZhAzPk8uGHdtnheztb22L6ccf
qjS0HDW9KyaVOzEFy9Gp8+48qgkEzc3cdQMGzwNVnMekW+0jfj7wwBgW9ODYZRwaSZufTRuowM4H
JK9jPDXHVCeJjDqWfgxx5ZALtkBWVEOGO45Jrf3Ke06BTMgW58mORKlzgweImXHErW+k6d6fpB55
Q6JffIQHnAfKEcGOkqcGHOwTmvm/0Rm7i7s2fVCnWnzJcoJkagPQYzVk+tJXw/QwD/iwm7JHe1dC
xoMYo+uYEFNxDpkeUhabs16Bw0Pnf1Et7j8yPvX71XW1G6ykOEtPFnugSOPktOpV2TPFMX7efyEq
aIK1Riyoc964YUCkQEHp90U0kM4DesIWamRXT4Rz8ckZemOn3vOYIbzXHS+IDVCzRBJ6005N9jgV
gijkWhQfuuZlnKR78Vsbrs6t97qERAeV7ucu+6fz3u5gxOZXJiPikROQPM8n0F+30RDU2A0CUIgO
wUwCklp6/yPtzJYbV68s/SoOXxdcmIeOsi8wcpQoUfMNQ1IqMRAgQMzAQ/RL9Yv1h2y7U2KyxIqq
G0cc5zkJEPjxD3uv9a0Eo64JvW1q78hdHjqN2dCcFunD9QUg8QhJFlpwKr+7QgFHI5n6K5I8Pv1j
0s1COB5OP+7ihQbcIzjG3X5+mOrp8Wj1P+VipFopMk2y2YhMd5hcVIVFKgieOJx2eYlDSqhaBAxV
AlcpjsZqhmC5XeRaODyypzYcQds9SZJaeu1xr8x3plnjx+yBdkmJanmqfnzRKNi5iPISD4JRFtmq
paNtHzLDwMwM7TApxQh1MhwOOUJGmHQxznUNVj2K2sY+JnI2S/fyrdhq6o0lgfQSRk4DRnylqhbh
IFL4CgrrjkMG9vBQe6gGCjEI+tCoFGbiq/zjNhWSu/0+fW4lUZ0l5ZReXR9v9536qrVZw8yI3Qz7
IEy5sHhQejmBayEebvfygXSNMRafBkKKbbMwDgz3HrVYrqmkDKpH0/m3khOpUKlFs5EL6SYaJdfU
lPlUw6EqOAuzYp3G+E7GaDNikVB3OLfpmnFujo4hUPO982+FUhVRuMe4LEnKeioMHXvto6H4WlrZ
i0mpdaz39M7ZlQ5T/ZURgB+u8/oM91sjlMfrOkGchzf1YT+RxxTjQcHSbNdqWbl4MlI3lKmfa0Vx
HxXwE6ZakVVdDVkGgfAQHOLiTrNy8J2IlNLUAfjuofu939fNRAfDA4a0JEzcPeJr8Aj1ixHRHATJ
cPMLnPnv7/3/Cj/yzf8DZFb/+A/++T0vqJCHUX3yj/+4Q7OUZ/8x/Tf//9/5+l/8I/jIr17heJ3+
S1/+G/7ef17Xfa1fv/wDiyV7s5vmoxxuP6omrX/9/dzh9G/+V//wLx+//hYApx9//+t73rAA87eF
gJ/++s8/mv/4+1+lKer03z///f/8w+kH/P2v/+d/px/VX9avZRVRO/vjP/x4rWr+DkP+G9MEZ1XZ
UFVJFWHSdh+//kQX/2ZYGDxl6AI6MyuQU2hudcR/pP5NN2RDh8agUzYwpqS+CoUWf6T+TTNkArN/
/3d//dcNfnlFv1/ZXw5NtslxklTTX/yVKGyyydBw6yqqZUqqZlmnuTfHcNdQ2xXDLekGKx2q5H6J
qWE5lTD0YBScsHGRwNudW1DmW+UfyTMfupQ/E2XrZaETCU7mHCWs9qrbHmZqONOTjbrfiBqwSva1
w/MhfUX4g5fWtOP9Q1oi85F9WAOFgBBz0R5Kb9A3CKXQxixEaGlqAinLhZ2aryljDF7NrocPLWDe
7sxVHG7HHCPojZQvdMrSLZ23Ad7p5FSY6wY+kxl/klHsa+cHyEQ00iSwkKhvnOFDfq34etj8un1m
52sZIgqOcV/L58BKdi7KasqCtQ1FyJWBnOFQssfUE+2swpfYwehUXfC3EuKfYVXuEs9ExZYjpp1Z
yrbrPrT2uW/KeWwSB7auoe9wSH+Eq+UgVFYlYPnrvpt1+axo97O0YWvUPUhj0JSLwqHfgfPnOi0g
81/V3dzYuwfxSS2xwItvfeuxjH8aqf8cCF9e/MSy/c24/ed7tyRLtBicsjwNvs/BFgktjiZLpHDb
+tydc3B7pFQBbLe5OqMqqFwgEJ8gz/+83gmaOcIxG+cZ1+scyVcd5sQ385mTriMEqbfbOYb7/Q9U
viKC/7zgCXi6KHoT5w0XTOeyE9EXXkpTvc7pZyJ9N2SciANg5K9HxY3tO2kHJNSvD09y6+moHBxU
OOKVpPuD6IbvfckZdVwh/tOGhcW7irqbwnowkF1duG3pK0z6X7etKaqmG5qoncajWhCbYYXJ4bbu
lkhZKX9SyimcY7DvFzWdfe+AhdAMALYdXdIocpqUFwDqv2Difw6N37cwTRmfuNYNXFODOmi47X0Y
ooMXaU4PEfDoAWijqnjcL03oft7eoVA9VisOcShH+sGnUqPgR3Hk3Alxa7qxs7eu90gFqar7CsIU
HzDBULFXsUudm8+B3Ffjba4G37/6i8/wZGxbaE73JF2GW/UmfyAR5o4V2YlAS3ki+kKwwc74UDp0
gHmghwtPT2JqPvNh/X56JwPdEhksaqKiN/Bad3QNX/5Qanvnpm+7WbaKZplvuehoxFUG49a+OH7M
SwPoZNzvBfyXVHXCLd1RYCJj6ifFNXxW2kPDdpADWhWcYexcxTMTYFITIZCjplNnmUZfxjYIkYRf
RPIAQOVAbGdW7MfysldfC3NROQftNew9/j98V4fjXTSHBFnMVUdEGTa6Eq2Sh/Kah+1usM0BWrVu
ZXxF9mjf1TtXfMDWhpoXbeeO0BmnAMazjnKHTTYoT7bAWOgfU3qMA45dO/GN3O1KG0c3/074WL9L
1xOoc84MDjXY7u2a8dhQYvfCm+Qdw4+2rdnm2Ma2WnaSY2yiDwUkVmKLb1QOlo03uslTHDoC/jJ6
fZJDh/5tA7qieuegUDM+dg6upxvjBz8KqYOnLdVF6yvv2ODZ5UO3Gd/l5A4TdocwjLng+XCfA2VC
6Hm983pfAhpL+Rwulq2YNkVLQ10zxEfpvsyWIaLyoGH9mMfGG3Rx+BSOEC9S7eaoz5vdTZJtkGtJ
PXkyT/t+k8hzPfND9S0yHqvh4RBY8RL9cYUWyIg+Rn2jd5tRezSGpwvfztn9gPV7+E4c/08ff4bU
G4O+Mn38nAfhej7FHtTjlfree8Mc3SWVz0tz3tdsgD/nvOmT+nTNtGjicndgyJZ10OCFAh0/h5cE
DRWZKms+SzkT+J7qiJ0rLM2ssEnhJxemjV9heP/5vKeLJ6EOQLz16XDAtBHEcgChU+XU5TAS46MP
RBb/ticjras3VC1vcRi3S3Uu3Vg3wsIAMXdvubQIntJ57gkb7aPHlkDIHV3ad5pxSMGMjb7sNC+6
HT1xVa1MxVNu6zvF1Z0drG8XtNZ6j5bK5Sh9Lc9MP78T3dwNt+atLNpTq3sODfj7ly1/P1fp4mlm
RrkXc7PgF4/XLSyCBe3eBjt5Ps/1x+kHznADt54QsP9yo0nh4Y7hwhjs/E5YdNecFMeX8rW4ku29
b95+f2/S+fX7XwNR/yMbHlxBJWfcm3xTecJ1cZchwmTe2ONixhNigyTeJi8XB8H3Y1EXTxIGFKS8
akZNaau/NB6FFA65iOwGxKdTmBNLGoMTEFLjlvWSJQWf/Hhn5DbogMfIxehYmV4reYXqo0diqo+d
xAvV2SBfs59UG2fYLdj92u3RTgLxJh7nA724V6qMPaELSOWk2d4NXenglO7xQdaDvYujEIPxE/Mu
HZnRBw9Kr3kRSX4NLVtzktIh1WF5KSvvP9mv/X78J5uADC0t/mmeQ+3SdYxnx0BwNG+awhQnc/dM
eN+/718bztOvTxY1XVM0KrW6dbJuJe2xFUxJD7fJnPOrY/jFXJ4dHCr0bskCk7rCVeuIfupmjsGB
hMIV0q2l4O4uLOBntz+fb+RkBoyzPssP0y8317FuHzZ71BUOBTgobMrtPmCfjD1KfK4Xm6FxKssG
wC675SJ9CX35KgavvTKehOciQI4venJwnAmu8bzfciCnRn0hf0aadhPfPbWTqTNXKtBbJlud48+J
JgLODHmrrSNqZrpK2M9L42x0+H7Ve0rwV9+/M+ncIeL3oyJ54OvEnRmFXg7TOzusynm33s2pC/ki
Y5Q52tUvXm369v74sRLDQ6L3K5qn0xW0WyHWCpM3gxJP8CKnag62Kfw0+yCqN6LidtpVKq5owNEF
jJLbZqTNBD4qqJwRVQlm+jlcN+Net60AWLTwIg++fq3bmMQMSj3oRe/wJiv5EqUKTAsRQKjDOWGF
UDNxEb06euiWxSwnB0FwaoAzWPQ4reYue6j25yRqfwP7hduMiGta+zsbE1W0sFArEr6NfcYx6Q94
RK7sHLxkFO33sxj/r2exTWNa05zDsKJP1LjT+TPZ291KnKu1a3Ey84zMfm+wRAN6cin6THB8nDle
u1bD1YHAbaO5Dim9clK8ncqIQEIRIZHumxULKZzTJ9aVmT6+CWiQQzzyd02NA/xOFC98xmfnDVNU
NEkRKXcYv5acT2u5AB8DRfVu2v523vEqX+QBKuqV5EA3o+XjXpyozq1hny6onIzBekeXNk8t1onW
JQ7d3XvRtnikhHDIASJ5jyuq7W59f6Nj2KqdMrnwg+Vzg/Lz9U/WUAlVhXLofv1gPj/swoAugDlQ
0T4gVLuDDs9OeLhOXmkCyy7bRsOVX2RoudUa8bl7fLvwTZ5bwD7fz/TNfnoBVRHilQy5n/xnDQ51
tOGwqmx9KydbRG4kOa1TJ3NwZNPBG7TOhWSes3sKkxfPFK5Ymnz6kYpqQZ5Ddoi24qJpbqdAPY9u
ckwtUnTELacvcTsG2BB74ByJUywBeeO2vUczjMBwBxBxGQoOjrzQCQE10CGzLzygcxuLzzd48oAs
pEAR8P9oWy1YaCgI+/Soi7fhGg36asfUJSCopL594brnBoohWpYoEjikSopxssBB9TEEszPCbTRu
Gi/DRKtjjuM8VqC6cmCVhBL8uWVFr8bGjpceCaWwxRbGzLxAbY56G7vchcXu3Of65aZOFjsoQWN6
aJlSxYXiH/x8zWDdrVg2HDYxwe6qSS5dcXq8J5P4lyuerFhSmyToc7kiuTZz4Ym0l1ltx/PjvL2J
vItHizPHmc9XM09mh67ZpWMv8dCHxVTmGtbam3WLSM3BDrLV34hk+h/+PvNkPki1HN3bwBUlUHQ0
xEu2LpE7ZhQWwdf0WK6DiyvjNHS+eabmyZA+HAEVJnRQtuwJxZ/HqypAHfOCnzrxTdfcjs7u6bhJ
vGTaTX7/NSmXLj1Nj5+mGzr8mDCnnwtlCzr3leQao6u3nropn7NFOxO3+nP0hHjNgGc9lzQM4z5I
meypd8LnbgucUVsPnLvDmbT3zJIl1i4XrBQlsKnKSXrHmH9/x9KZCfLLkDjZ2ULC+ud3mP3EssS8
yKniDiAHToZZPZsqfwMO/gcs27P++cK1z2zXvlx7mps+PS15r5PyoPC0eh8JXfR88FOo9472Mn1z
rSc9pLPSaWX/4o+exvnpCMExpap0FWgeqCcXxuhUN4Aeou1uzU7t3mSnBgRqk/nVhQFxrvhmfL7S
Sf3LGMpGMmhHbiG9VyVlFjeRqYMd3GyNno28WdhvI0xKV5zql24VXphnpXOf/OcbOJlnRfrhyCT4
qR38UAw1XoVy2KVRsFPc/coKEginrIuXP4UzC8uXX34yl3bRiCSsSaNtG3rAT2kuSn4PKKykOQHl
sXrfFT8PBodXxZ8qZJ0QkHM1wueioqQw6lxgnBJmXw2jsJyin/Ird2e/HlIeVFwvqRNldD+DvXzp
lU1T0neD42RKBmK3N6AosiJ6vVvPU5/V8AlwSmC54+b7L+DsKvjp7WgnE7LSZoei6zFr6i8DHVhH
Jql5vJNo6ND5/JnPQ4QbDphY/BOMFVZID8waJJoeC1S3wS2jXBgvF+/oZMLWFaPvCB6ItkLvVwJH
T7rt2RBkjvRy+Cni4/JLB8mvBY/QrnY2gnomU3lmPA+zS8vV2dlUEgH/meinTdrFX+eHURExvk0T
ufhCMxh5fGHX2/Q62h44gQgehvZj4gkFoMWgrJxIvrcc/TpcmFSQ/PJRWzduNQ8JHqMgkx5ucaJ1
Ex3OhcazbzdYTS59bMr5ofP7hk8mU0nowz0yAiY05OEO3nvZAZuTusd7VcLz5Cm01Yhkam9Mklj9
xu0f9BkOLlynC1iq4QxEGGKL9gMjGgRgyaEkjzzt+zF37pDMh/n7Jk8mPxOMdAhEmPqiu8tAMdq7
n1SaZxIVmz6k1wMzpJtrnTfMBP/7S8vnn4+FiM+QNF093Q3UaSGTKcQJGZSVdkfOx6LYHFyAtbgG
7PBl58rzcYFNt0V9BdWF4k6svu7yBdmB39/JuX4YD+H3nZzsEaSur2N9uhM1qOfDuqL4jUBFvS7z
+dDdpM3GSNe0PFtHC5pV6vXRAjWggzMPj2Y4i3DpXCtonlq/mJ6Vg44jkxbd23EbvaTOcfn93Z6r
LHy525MPoZBUJTlGvDI1CGfDfhpEtU2tPSB5R/ZCV/e+v+DFF3UykHNYFnyVPJ72ffRDstSA8bht
czU8Sy+c5UFMUMk70Kbs33XCEl0W6Qge06WhOk21f07Fv9/SyVDFtg1xL+V3w0eTfMmNvV046/Cq
Iq2xlZZGiVOjm7anc0ry0hQY/9Srw/E+1hffPxD1/I7h952crOPkLVnkx/NAxAyMsSM7xaYJRuOm
pBQmJgRioAwdMZIQl1agMB8pdg4rwYHvF5tUWGQMwGFASYWm0j3CclleHeR1T3F8WCj8JFTQdfsM
VY38lTvLfJCrDtT1IzZQU7kGa//9r5HPbbwkJBiTtMtSzdMo9k4b8TKV06HPS6PXeL9AnTeg8A46
wRP3c8lN5Vuk5GkZILJXY8yIj7l+C3tAtguHnqViegf0CRGJBP7F0ufZHcvvmztdE43U3Itxw82B
COCZlm773vZLzmNErEo2tWZwd2iWOme8FT7MLaTVGJ4LZSZ32JZBSWfx0jC88Li0kzWxrFJRUdFh
b9HTOWSZwcTw8IvPOcYg+LpqNunLYX3pqvLZIffpOZxMUZHRSQ1pbQRP+oPTSeu42FT6clfaqkMT
ymtRdxPnYZtPfI6JvpScglyg4FIL4OyZ+NNY0U7mnkPV4vwSptfhC+V8XGHZ4CTi7+6ozxskJvr1
5WueO0Z9vubJ9NOWuQiWjWtKVD32ft0vj9QJ2To7x4/MAY4U7sBJu4TCUP9LvUMQpk/ffyJnz0WS
pCMwBNRJAMXJvjlJU0GU0yLajtQwK196luYs6ubA058O6ZDLj3AhvXE/K25pTfrG3YUbmF7vH3Pf
pxs42T8bvXWoCpKSmPMxq6q0n3VXC7I7hUkkdNMLY/z8XuvT5U52vZoVdjjPK0ab2xvYfu/13XaP
6p4cBTO9Mqp186pV89aaR4hbFx1iSIIFuB927Xgn11nzZEjzUprlpLLOQoXgtdKT1Jsone+aACwC
DiD34KgESl2RKPb9szpz84bMYk4tXJcMS/m1L/t0kJTqPCE2HJZ+5cU6VvjaB4iLppWK9ZEgoFRy
6mw5ZSUb7YdSYiD0MFb5qYeMnbBIZVZh9yAmypO8BBzNKnTR6BZ38hRCzULXOQWxH9bqEKTFhZj5
M1+XIUuiYomqpliqqpx8XaXZ6Yh+25Qj8C6IDTteCE7T0amgZe6YM3EmXXpYZ06EXy958nFFOxKv
6z2XbP1wlnSc839J2ipv6oyUC3GWODgz/htv6PPvPFnJMaB2emNy0c6JS5+cbfaZB7eNriRog9Xw
nJVojh9a09YkQgPWOtMce2XjwRLvCbsJD8+9l1Y/DsXP0hmIzvWPRDSI6ZMqI4W/V9VXoVi1IrAv
H8hfd3dpTdLO78Bky1JETWNKmCSIn0sVEyW4ako6S/JaXOxu0g0gfBGZMzILSD3QVcP1YW4uxPV+
QW0n3Q5rCVf3e0L2IqUdOk54O37s7pKfkmZrkcOiMVd6u9rIIDdWk5LAVrzyKib0lZRU8J1OfB/O
8+Q+ZYsTuQ0hDzfto75pFFu7Mom7WIPDcYx1MWtn9TYPYqd7eq/f6OeoHc5Vp+J/XSWoSdsLimU9
o/KVO7j3JccU5ooyr/WFUARijetjQ3A1peeOo2Yeb6Dx0ZZB5mjm/mB6RwdpEsCtZf4htUSSziJf
neMjoeFMaDKCFtGh2E8iEWRizzrMoIuwab6jFUxPqJ3t4iv+NqL69OSK4xl5TEQ1L5PYT0A1Eauk
6IskK4JBfSxECz7JK87VLF91u5/Igm3t+EinOcW6vuSc1xckV/Tv9W65b+eCGuxNbzJ1CjZRQ4Dp
9hgbyVlwS9g4x6AnQiAO+hKarV0XjlQEEc5G7nZAsuDFirNbyQmWdM90D0sVSqeNoGyfLPsjXG0H
3zs+g3Z22C31TQuX7flAmoGD6FH9ocC9Ne/EeNMkYF+fWjrBr/oPbiAEaOhgAMpsBJY7v3oXLIfp
g5ZVyinmSiV6ZOR6q5qf0bqQOqt4w8vIE565Z0EqsOy4WCvEDDVp6Egq5Nrde9VuozREp2zi0w+M
uHahmhTvqQowtGL7U2RzZV2Oa9O8bjEiDsx30kOHX9AOUz9Wb8vSr5FsIHwOWoJ3wuNa0Z4y5Ky9
TIpLT0EKQ7D+PJgfTOMaDwqYpmKbB5/0pQEWW3RdwQCuletyfDs0myr6Me2+RZJEtGYjFNQ2wVOn
/cMuGQLNuuPZGDgFNcXpzRCIwU3VXO/atRU9Ryo4JsbMaDVUdCCLD4vj/gE7KoMSMYB9DNLKaYBU
+EYLU5QzKTV/mtyxh5YqWwwf1b3plh4e+fjOKJxiVh6DQZhprW94CDTcooea5OvFIokWMgk7Ag1D
0brLIa0a4Qxtad4T1tGtkwWiHXGmxT96k7OvZGv5rXG8r4hHI9gJkcur/GbIy3F/1Vk32hFveLXd
EypzrURbeYmPOiEczIjd0LwhvztPIldRtor6WAu3meSBJWp50j2CLHx1GSS010N/RZauHarreLgV
qtS17kTwkkLH2/RglxL7S1KjDLVvR7JNC1kDwZSUCCS390FVEFerUm3pDg4adJIb39OQHTg4iJ4y
WQwbG/jzsaCtbgEQm6EYEq/Ym+OX+GHlnK+zpW5hsiChN3Ky/lqSkXDoc9y+ujwvrI+EIF71Vr8q
kqWywaQZEzWNfJ++oNuh5k1aeChAvNh2xzUHZW6IJsVhle8J5vFG0PY7F2eZHu2D1PpQ9WTV8JXJ
7Y+oUikrkovIuaZ6i27GYYGblVy8FKlQv7B2H9X+ppHvG930gWHxZTH+Oc4dtXWZvzbHMSi0TRIz
m6H0PHq72z5xx90H4RxYYm1ZesXT5x/aNTl+1C+F21Z91Aj9Y2eqvTTtA2IS0Px9v8jLLfBvhMoM
2PzN6OwWXi5Q7PiqjB+i3YdebNvslUAoYMdenVyopf06Rv2xhWNdNwGGapqsnyx6g2iWOBP7qbqX
oHJxC2tGoBQuD5kkCfBY12DzVROdm7vX3Q7RHfYVJEZuzzsdPUlZyYJnIo3L/KLxVFBNTmhBeUNy
Exj9bdr4ZCNQEGTidmMM3sR6Ha+FgayTyleo9Uo/wy6I0xWTNTI/V7iwQ5XP7lC1qTSHYF5hl/x1
TTykYP1adYy2mUkiObOrT39s91r9nCK+sKfZJrogyYE8JaPMQfPF4CMnlKKqM0Yzy1UuVVPPlpc+
3dDJzmbIWhKcoFzTfSEiizZTsW4bdPJO/IpbGGbgHCaPYEdHj6JchhLpp5AHwDLKD/PCCfv88UE3
wKLIBpaFXzvWTztSIWzjY1to0wlbgmu1yqfzC7Qbq3BJhgo9MNCecIMERrszG/J37UutqPNvx+AI
Q5Qw5TbxZPBpebUHLGtNDwMQNs5DWg3+cUSb6mqmbe6vMixRXiZ9CPrztN2EzgDNmf48qouB1BFf
+3FhD3ju9SiSichekrBWnIohMlyZID+E6ZkU84HbYLeDCiALJKg7RGn4o99S9ks9PZxTbjL35Cy6
B9rfEikkeM5mRGcGEgmQzqTykOeZdAvSjBLEpTOvPJ2tTj/cT3d6qqLoGuBvKZ4gVMPwtgkqsDtj
ajc3GGZ1t3XRs+i0ER+Y3rLSIWGBLEYGVk6FF1ywsICb7hB4E/+o+YUkUj79F3q509f1xz1OmgIc
ZrJBB/3r1wfmvJcjLYu38YO6UB2qUTN2hC/ZPJmlHurLCzVIZfp4vrveyXlUGo9aV7dcD4aZA0IC
dgqPIPP4+DGmYkknFQuHm5kFwjuusd6pBRfnmfhm1oRL+cOBwtECgzh7A5Z36OyKK6SPzE0B4C33
0geonH2F+uTmMJDtiael5gbNR6ZEDP8WQhg4CDecHdB6N8+7Zwk7P3tWNvCTaqq737ksPTmmXbl9
LjsfrG50DNBPFeEa5AYh14oLHIufLTwRgHdUZm30g9QT0QI36KT3l9oe8rnqh/Lp1k8KP5qY4hQF
lbB9WLcut5nHiNiIXqoaN36pmyslX8Tyth3XIivn/t7Ir/hAXMTCs4xIHWtNLKAD9VLY/I/v7GTG
NyQ9Io+Rh9ohjy1H36jwc6703usbB2YZgeADauC9UwVmstTRHD1kc0Naa8oCzh5JQ+QFUC4nXWx5
Wfp0TjKJp0zWRYRWBpKWkw8iStuwLyEGM72U83Kr3sfQwlANBx3aCnYv8ZxHQxZz5AGEpa8eDMoM
YjI68nEiPzgJUbMVbsYLTQ/lXPXw832dfDjw8nJ5zFkKDFKe0o/ccqkIB7tFcx+5u9g9WK41rOPD
fQN4sHgMWzcmoqbzqmFhImFzG1cqNuKONL+p30bGFe1R/MGinUe+eVxGzVo+zI6RLzUX1rCzs+Dn
Gz8584qN1eiC9WsNG1nR+XQzH7vbTrlREzTRdh76oOUjhcc2CbwyL/J1l6ywJ9DE2ULCi9ymC0Fa
y6j4uGP3UnP9bFH+0w2aJ91TQnuyQt7zxo9e9VBzTLXWSjkvzPsWYF/iGY1XVwC/vIYkCWfwmhs9
eiJzxWBHSQsBRbfu5oKvJLO8dLvUaVO7fWixOkVeSssjAndxpY384dy6GVaZZAOpuvCMz86qn3/C
aWlZ0w4HQt0i6j+mvqzElwFLxGFb5CKFRtS9qB+x6pKkQ3m7DPjEcJXb3bVMDSD+IeSWQ7iHiIXs
cLtbweLn89Jx6Olr67k2VkQLXljCzy06GJFVQ8enqVqnHVk1sZAQDexoR8S/xdXgmeoNW1odXCIr
QMd5ySIlmD5antQ2FuzjHGEbFvfeqeY429mnqnMdLk3hk122RxtIG99CxF3g/HUAQhgEsYzVixBf
qBCebWh9vvGTreGOjN2ihkW1Ld8nH1JESY+wFw5I7i4PqkDwJqNjrnnIUtODt2/JOaLOiuamVN3v
n+HZUhLmUsNURRWR8GllubWkYy9oVForjzhrR5pNRptf1j8A70QpXDqGnG34fr7gyQREErBJuGIT
bRUwLiXCJI/M6x5hg+BV7lHzsnoBIbeZT14s6cKe/KwAZvqZmCt1k7rayQA3tBqut86Dz4/vZgCs
DQfTVQQv3H6vVC9rKXNWdNMOLoW9WXdJf3ZWzvD58idraU7e9hHzI5dHH43qzJX8uOQA6MHw00a/
wLyAm8rk9ZO0sAMawpwr+ocB6qyNN9fnAC5fWhHObs0/39TJMsraLqo5BPUtS078CtInpjbREv4L
scyvtxYsIE4rmhM9wBOdqXoQP1G9IApDXnZUZ78fj+eneUPRZISYsqKeljZBvejFIHdU/mmqjIzG
teR30szgpJIUdhr7GgALAjmCWMWlxXb3l9GSuxIP1+q8d/bVXL620GDDEgd9YF3YeJ5/Wmh4LYuj
g/iHN/egH8VoBKG6BRGkXKsLM52FaZAC/XoMZZ9iYGfMB1cSrgzdphMzVSS6ZLb7wKLKnN5dONQr
50696qfbmZb7Tye7UYIGJ+rtpOidIA9e7EVuWnjh/iGmZnnQrvXxCQ1rCaKfAsgRGstUk+V/+X+a
D8E7zLRg9KhiuoCpCAdUOehr1IPuEke5+/7Vnin1cxr+dK8nWyIT/a0QFtOrdfdX5gfFlHVtVy5m
nB91AKXXuajwOHdK+HzFk7kGTo0cH0qumM4pu+lAte8oEpLqGs4HIEeUS7XCawdU4Ct1ImZ4Osk5
5IQ01/XuwSBtNTYWhKkSA3/pQHxGS2CqioaRTZd0HTrR1/dWE08WF8NhctSU84PfzhpfCKZN8/fP
XD/zBD5f5/TsSM0wtiozmxS9k7WbVm191cv30tuQO+1jfJ9RgKBh+yiQqng/kiWQOMYVTJ2WnOOg
Mrw9WAt3/0GEAnwYUbBLDjCEBjxTmQemc9CCnct4ImZaRwO2KLeT9ZiIEpDkMzwYSEZnh8Xej7xm
dFP1yoS/R8UWklRNtTQFIpo+tZRGWuPXsLs4mZw5u3z59SfTvTRaWSnGPOXp109NuP6RamcYzsdm
c8zeNNGOc1IdgvheVez6EQavrbuDL3l7P0tvRDLXDOFD1tZ9ssS9+v2rObfyfrm5k8WAJPMs01Nu
bpLRVE7FyY/nvRqdSd2H1uL7y52buEyQahz2FU0TaVB+HXFDVAu12YHDUtRbqQlE4A3BHii4m6nv
CB1x2pTrnOxKv0TrDUenoqVVwqYma9aN3UuvBojonyd4CFKkDBNmgrHs1/1+mrmOI/werU1DTm+T
+psmB6ZkLRCY0lHR3AOvkBUINI55Z+yJh2VfcK3R4gFdRajQffJGRAEV/IqKu87c8YiHF0SnBEfa
O9bPEjQvqn/KtK/WGGYqY3HZQaMpgkIMDqBF55Xkh8FUB4QkTeGkbm0wYQR9qNat3tx1nUM2bDIJ
gImeh7q6X2mB4uR+uhYj33pOb+LSw+FUr8XHI3m8iXtAU1cupW3/Pko23h0Bd4R6e8Qj/c7uX7Tc
VsG1DJMGYCeR6sQ6OBjcBQzLmaevkdrWWFIRMa3Ga8iQu/vazx7Nm4YdqF8tiKf08i3O32IIyF7t
B+ij1s/vR8iZ7q/25Y2cbgTGCjzejjcSP5DmiONgH4y3k6tQ9UnnmWUXltLzH8CnETDNXZ9GAN3N
WlQS5iYUa+yCKeuzeO1mbHi82P/vqNa+/LqTCiTwSlPajfw6MiYD3UHhXTmT0Fry0NLy3V84nFhn
VmZTE0Xya6gvasBivv66ejDgYO7ID46F1Z6uSWuAw30H20uxIieeLAvMbGMdOPC5SerEHb53QPX2
QUWRQJqJi94oF7xcgbsMjMVRlcCqrs0XufS1J9mbWq7hfa3f6DQup/16enwYhxkcqgnDvZ/RQNOF
AN0usJY9W7fOjTL8hhxnVnBkNTLcjNYVAA0e54XxXKpBBWW2dKHuib0fSivEqsj/aXHVVzXkJpcM
08ouycDYEoTWGNOJnwYKsWGAzm4sv9g7h41CyHHhIT48lKCzAnod9DguCZHO7SK+PNeTXYRuZjtN
jnmuEV5UjDoe3BiacoGBYgI1ynu2vWThOMfh4ZITjQd/EFu+k6mzqhWx5VQp3BIgzHkNUHXs9Cth
qQcyufG63T2QEHBj3A4bedzwCvayaz5FP0uJyr7Ik+rc492kCxL8+KptPfPNej7OxEU8o/vSbicQ
BBU1jMy9t1PnwOsuVcp+qaJOqqWff4B+Upo4KCI2FM1k7t+md9JK2oIPco1ZwuRW2+KHfsOKnL01
jhqItD1RxduKe9jWkhMH8lYX/MTc5nNp3ZpetbHWySMF/Gud+ATbfAZO5pk2lse1+EbtaEX3CskL
UnijdihmdfB8Lm16z5Ukv/yck2XdSDXB1HqLIQDU3kmVFQBwIsTBn1CWvDGerGXiRy5B7Ryj4xVJ
j5i16psWJ9nUsFWcOoh6+J4EVFxYZM/5k0kl0jSNgp+lIs/4+tGPQkkecyILUIrtGilaT0t0JrkW
TQKCBjzD8sjPqCOMZZGPeMLevxKps2MDtrP3t7I3zjI+Zcj7+8wnnq2kT2bgq87Ct53+o54UMQVS
7Et3fXYp/nzXJ1OVCg+UwDcRUmY8j1JfU8E+LQcv88B8OInmG+N6sKBi7GxaMQV1n+8XnjNnPkOa
6uKc+nAOm9bJNl1o/i9nZ7bbOJZF2S8iwHl4lShqlmzL8vRCeOQ8z/z6XowCumyFO1RooIAsZEYm
KYm899xz9l6bnDhR8xL2zuAh9Rdjv7Vm6qtEOOkst5yAzF11xgDNIFuG6nIoAV45Bnk/gp2gvjEJ
YGQY08+71darr5ywfvlyUHPhlZ1QGPSYLlsGtVhrJUmC8SnQtqm7b6uVvJBhAni7cBqdZckRQ7dy
35krjsThIl5W2hW57y+v789buKgUx8JSSIxHriQb89jdKIU9kFKQbFOg5vAXAemIaEBBbmVnqBwq
Z7kC6CSynJy9Id/0NUE6sCeZX9PTnWzx7snXp5cBbEGPlRFP41LfuU5n3SFPaT0m5Qg6p60x3Agt
6K5ZEx7VahtFc0Tljx3jiisvzh+P088V6odm7vI85AF24H/NpJkzJ02p/BnnK4H3t92HwbLFJl5j
Yw/f3R65+U4cz622avK7qN+r/W1GSlXo0k6Ca48pXLmd5GoJMZV2IULQIUBCQbKK3ah+TPWTpuFs
IwRu1mQrTihpvMUPT8tJHK48178UVD8+1F+Hr7bt1ULid0ML1FDj+OBtUNSp65r+KRFaKiKTKwc+
Wf217qBvYrJfKbJuXFRxuZe7QjmWwl0BSjSF92q5tR3r0cyUprfJIrEDZr7+JLmwvdvXWvlU3rUG
VPSNpPrEVpozRZ2raOmhJ3j7SFz1yg5xHGzWEc/PGbCnrk6n5I94AHKR34bBayDt/3iYI+RhtH2l
zRTgJj9Uo9NPcSZ7iS42pCMkN+++xtvSkMqSfVXFfTY4RJ1AU6xYLqXbRVLcisY6rAB3/AGylPKS
/w7JLXGwJuUBFN4sb0P8+pzWTXNfAlwNCYhZeTJx1SHSLgKbtqL/3mk3AhoTVVjV5B8VJz1ctvpm
DHw7MXf6pCPJ5zV2RzjbuWOgLQk8csn1ZBZz6us3ZnoHsDRWXgXjNitejOJRGN4EZKSmTzBg+diK
b5K6FqWt7H8I/bsy7CLvK+0+YYbOa+jAVrX1eUkE18TahlgOkqSJcgi6VvfQNyRWWvfdABbb7iLo
UwEfqHVK61lrSS5xMDhhA8+yY1HbcvIaaDd6ktpSZJEGcR9r+4LG3IDvyq+ADhHnto00vHTKy1TL
6k6+bCBH1+FNpL+YGMwl966Utqr7bFrPpvmcyydxfIsYfKYceshnnSEiNOspk/SGrmfiJKRkm7et
coqSWyF7zapTTyud5APEddgv01UbLXNzp3ifpHZxmAzFJ9MVZkn/FeWbAhkS3qHqFOY7qULMNBfC
bdN9WO6HSVpmU3/1wbse3oMEnnXB0dNfyo6f714Qn7CxGOrBk95M615VjzUUleRtjN9i2YnRbUQH
Pd6Tku4dpfB9ou+NFoCJm05bpi6sBekculdeJGPaqn+uSEgr2cZZ+8Gki5d6kkElT93oMuGu24wO
Jv2Van3lpiMHB0PbFKGdZU5t3MrPLcVwPfVNqm7uKScxnVsNjNDXXop5pDbIkSYlI3tX91wQDcXo
iemeoOyFdCNAJWnWZO5MVAnyfB0rekP/KyYzsDYZFrwpIBkJ4qbCdFQdBahf4dRDHHiiS3DlnBbv
4+ZeFs+pctCTNY8KyayU5cGBA6nVrJg5gasJl3kLpde20rOk77R74wroRJ3qrb++KooeUaZnyxZ+
UY/BRdZIZZg6yMaaIF+GK1Ey81Yl6LGFtjIo0b1HJhy5Qf65TSfZ03eD8hH5C9k/W9I95A7VwsMD
Pf3sAWollKKjtUoQCPbjYom9SRsQm0/gDS16KJDdk0MjXfX3/DaVQUyLOgqVk2Uys/1ZvOl+pjVa
nkyjkIjz0VZijM1EAFHIJHe/4bw/PI4MmbhVto1ilt/FHIuvSRt+2TUmTe9/b+OiGpLcRmjCEKuq
91quAYM869oOKsp+6g8aa4WQ7SvjqN9wTj+ueHG+MfQ+G02BD97581Qmc3QuGnZ1UFYW/ajJVmAd
pIX0GdjXlMy/uUq+X/nPP//WAhjMauiENPyPRmpCQbraYcpEN46Q6rAYQKyxa3/dubguZjhPIS7/
DzOH6fjz1/P732/8ssTr+jJo05FvXNxEdDo5jKEJMexAp2OaQw/C40PG63QILkryv5ghz9TomSfA
ff13JfybUOvH93FR6ZGOYXlDxfeh31avFAhn49F91j+EPdMO8hZBkKHQXiFST+rZtdf42mPwZ3r1
7ccIetnspJ6LT0dTbdzVN+NKZ+JfP+QHdxtDUSJa49rY/Jf6msfdRMwuGopsiX+EFN+uGpeiFhGG
4J8abQY7kzGz71SRbd1Zi8FRHaS0BX9hwHyVbfebIvLHpS/OPYRVWS1eAObHTNukpRTj6noY3b2W
Pav6k4snIbgTTHqxW80/+N22nZzfWyl8kaoV6jmPlx+ATp5s+75a0EaPVUdW70z5oU8/Y3RFUbni
b4X9S1GuDdWZEkD2UbWXUBCrOzmwqyMBizNA+HvKM7KWyisdNu23WvD7d3uxoilCLLcWwUCn9l3r
H8Vxld7Xp+I8Wk55tJBv3IZo79CH5zPlkDyx7aIrO8knItNG3j3jXHiLFObf0Tjn5ax5otBI8NwV
8wT47qvC6N9H90H6x4wzPpsV8eLBY/pER2qUHvKndOqEKsiV3qx0J979+1X5felgndbpIIsaEoCf
qzWJZ5nsKpZ3SqqdAuRYwDtDPygYsIOZtl/t/Pa1yWclUvkWUB6a0/+cng1SSv59K79pakyIOpwR
dQ2w0uXhpbZ6N5CmkfYkr2zanSjfitGmLdYDRb9iS6uEZcvcIUanarFDaU8EUFGvO3kX6KsI3O0Q
vFfFmckJOchLZRFbCyHbaeLWVx+hyPrmLmxXkXxlsZGn/upfy95/b/vyeOJVQuCaGbPDjFAyoPvp
Im7n+UeLaFuflYKttLCqPkE2iwqvYtQuG0JzfIOadk0cQ+igWcgXrq+hbV7++xv9fSn6dmsXP66s
RVmlGnyjte1qM8lctzK65IkBwvi3QfSzI+bjf1gS/pyOLr+TPzIIEaqhyO/586lyo7hXtaxkvEsP
vI/VWVB+4D1L3IMi7wpxnYkrtKv0aa21+ajJ+8CzK2Cy4aJUF2WSzQJxZcq3UrQzpb2lLaRknupf
Qf6VSGsYidkmtF32ErwZcOlCkyPVKqydySiEBjChg2i++Q3pcXapEbg2z4m9wnCCHiXfFikZ20u2
Z6taD8W2GvY1k7klwTtGuhXqO83bWzh9hkdFuTdpHpFFNA+bEt7LjEQ3g87EtQnWb8Zd8/uXdbF+
un2ClSzGFAhOJEgX4iKrXgsAGanFnslgkM4VSnnqY2gIm9C7HZoNUiakUOGslp0Ue4q/UTN427bv
X+U1/PoMMVlSNZXkAcL8LhY/lzjAuE043zCpT9mxAbMtYrtede8DzUHIoffjYuqwXVNR/bqjfb/w
RQEnSGZsKFhOTlG4ppkOE3rRHpMeGLu8tuY+U8hiXuMfQa/pXW/mTef7v57gbx/7opgjn6IQ+gJv
uD6tPgzWUD/O5OdJnD++xLfp/Brl7Tepo/nt8152lwdtrOKm5PPqZ0D1di8j07Br4XiEtMszWpsO
RDMpoak5JwcNvLK3THI0ePGLhRJ/HnyNuCIy58oS8tve9/2uLpYQVYrNAWUT9AvHIyGaAxyBO7ed
Xf4HiXpl3PP7u/Dfr12fbudbGVNkQtYVPV/7pPZXK4dvodIcUILI+n1w2nP5TGhLOH/3v/r5KK58
ceEyWdm6TzWFAw2RiRV67VH8DSzx46e5aAYVguk2mgayoFq4S1edVSkMlc6buwUd/qx2XBjMNKS6
Rcyuwyvr6jtC4fy7ABqev0gXmbbuJnX70q8A5OF00uf4WmIBaTz+Oyewr/WCf0N007mS6VyJk0fl
krEejIrWtDqAc2mK6DgHwg1PVLukhacdO2LBVVSU5J0ug3YuC3ZhrdXdhCq6egr7bXP8fh/TP//2
e6ZhI+qZDPe4ghiZozVCPp58loQp2JY5V5hQsopdq//VaWn46+X99ukvtp9eymSdIDzvZBXrbpIn
pBVdW2mp6lDownOA/VvQ33LxMNXJgHhoQ2BhNRfkUjNSDhAgzUPVqevdwDN4L1fLdGoaLwV53bo4
agXDdo11TVh6vfDqe+ZUin/s1WPSba1wrU213DwogMF3+SZLbot4f23W8GfV/esT4rbAp2NpVG4X
T6SVjYE3yPUfKE1FwJQsggkt39yUcUexrm1x3nJvKa/KrovIA1YXYTJH0tvnsx5Fmr7wu4W7UOo5
i6vlb9FumgsywvlTLzUHJhiwwFUbm+5us0a/hebpKRghYuCI2Kj6WzxAU54CKW7H7NAviuo20R7G
nO7foimXnYI1DQjoJNy6tkz+vh99++QXT1QQV5EiKBXQjo3mdJ+tONHYhEXDuYDpz5MIBFK0g9O1
M/avA1MDuZqkIDdRtL+sGV2WFXmTox2Q7Nr2b+S58OY77ZxSvvXnE9RavL75Tpvr3z/zfy96sQfG
Ql4kZlZAn4WZFTnSRLlM0g3ngUcTiALl5Y1HvsccHXOI0+54Far26/L/7VNfbIOqkaaqLmSsI+/k
Mtig3KAY/RHXjHvBZuD/7+3m15nkt2/5jzr823qRW6lq9DrfMojZ0FsGvpN0U+3acALgtWJsTB4J
qnNYkfPxYJxjcd0vuo/xVbRoE/Le5epWg1F6fx2a8Zusm1Sa//tj/Onffbu3tin0nqBFQIukujd3
QWJ3w2KQNkrCO4bnkAC6oz7BbgeOJjbZWCRGYvojvDl6Qk5gqriHT7FyH5lr2ZqNTIxehHAVCXtT
ttWQXYC35Rq96tdu3PebvthQh9ETJV9FHiXBTYxW/VPknmrmOAs81DcVi0DmyOts5w4nIVlQWfop
vRHiy65XVL8WOJYsTlNAtEoYOn7uBWaWmm3fhZhqw80Qngp3kREPSHt+H1v7iIA8wkpa2wXtq58T
yOHJWtCoL/tolnQ7vB5radV4n6mbOy7luoTpeCQ30Gyp/Pv7CWHuKdtUW7NGk0WK87KMCRrm3cyn
UV6u2FpP/y8unCTFgKxXq6hLZzFN0+6oGMciuDXqVbWsVwxA7bSfolOPCols3qFkQL5wkxe/vEnj
tZ+dDObfmNY8p8ZNPGPlRcir6E6szax0kSDFrGyi5dC/k1EeJgxhyCCfBUAZRmaFpj/TaXMTGrjM
gegGRHoZ/dlITl68G0YnrXh667XsvhXtRpOOhrwPlSWZdZbmcNgxNCfzlyTv+MTWRa8WyRIII1ws
D9uaYCIM3o89YQ3+zLwbU6LH576+MnghTOiL4V6ihh+Nh5CB8L/f21+LdRgd0MtNmQP8pd5YS1Ri
XcYK1y78CW2n4Vqz2NqdbGmhbBhsxVp0uS3ytzkLXi13zN/KjG+Xty6UGYI/pIFkcHl1qRBRAZdp
TuetJ9VBehL9VT6ZdLZ6OTI0O1WtXRvH/NkP7Pg5uWNO2u8qcRGWm4Hsjr71H2r/pcJbSrCTstAo
imJiYexmPz4K2IpaB32OQ2pOxIJvJnyaONhESM06pzQOQQw14qEWN6V2K4xLq18Z42sThLYEx0fd
WMJBttbgIARY+NlC5TxlLaHYHUfoAPFNjp2YXKX8rgbxrNl59grfDml2mzs61ibLEbpVMCWHL69D
4X9tmH//Di8qfRJxEwOIiHCnzeSN9ZQ3CMks9lX1adIDhbfXDJlXL3i5NHlVIqgpI1bMrIsJA/iB
rnbO0BJsqtuyCF2r469e8aJqKmsJOGnFYzIJWdubsMA8qMPlGFCKkeD9P3RC/h+XhBWNEp934/L4
3AVDIJtKNz2ZujmfiD9IF9eNDVttFW6vq0CuXvCiZCBmpNDyqhfuetJaSAIO4SQ6FqYQgRyuBUuX
jKroytv/25DPUv77IS+qBM/o8ZW5fEiiZBz3obpVVrR4D0ycaMPVZ2ZN0EHmVy76i95FM79d9fLA
XBWV1McKn3RS/jb52yggDrXj9/bIOXqmSO8sreN9qC/EM8kWY4VaGrPvDRUEmCPxMz010OZ7JPwn
WC5quyD+2DA2YbMdxs3gr30D0Suvak0spKXHs4QM0jB+DqqvOr2X9RMYmCb8LEJ/FilP+fSHezLh
SCYIVoJ7O2CBITtOX7KmAGAoi1XCdpMM8O13QkEMyXuzZ6LNctKds3iZxVtx3ITxkb3KeISoTpTl
H3ZReluDZUJhVp4j5a2t+3kptI7pVjMhj0mVvhdSOkNG41hxxswQg0vEnlivs2nrJEHolSazuOsP
5A9XKGlpNvItUStW3ZPUMQv1ZkSge9XS8DdZsUmrlOWOSTLzmXwndGu/3wvRNg029djZFVtaINzX
iCCKRT0ujXGjxQcEjle6AFDB/q57rUnzibSflDA8Xj9LBSFtGsucgognX/I00JJzpw6dDkqWsi3O
XkRgDUCehL/emjfZp3fLj0cAsSYjnggceUqVtmtEm57FOKQniWlhKk5iOCaObtlaiKApxIUxOoJw
tKSbpn8NZfYB/S4V9kl+k5srwxm3MfLilYRQKTkIhE4SHpMsFKwGOnnEtoISnoQog8Bie3jNDvoy
x6y4VolUqj6hmbo24ud0tHtQM7QrP0Tp5D9oqpMoc/VoLJNha4goxSvUIwB06o3Zb/PioNfA0R/8
VIcnszPluzIasAifhPKcYK5PkUqncHi6YqFpdqGeTfFOCD7a/LXGuhxRTGK0aK8jxqcO5MUxZDL4
m3iBJdCCl5WbOMhB07v+pLGng9wMM+BlHtX2Stm660Gbi0d6j5RhCZrAa5Mtc1qU/3XxiwUtDsPc
HMVgaiG0PkB181bfi8YcdXeCPqY/tu9xMDO6LbSValMKM2tlyXOG/8bO3Q8cHoCDLPy1tNYU/lEZ
nHN0eQTAn8RDwMHRMW/dpbfFOaaeJRYAcCbmZNuIPoEChUR0faXlGwMc5aDdebgcsHH1yxEGEROn
/hhaB/VUbyD99HfyMc9uYL241aKBrPtQH1RqLodhzkedLrP7YZcupPM5Bg57bQH+7djEDwRRlxcG
Cusf6du3o0nQuVJYW0g5+6koXldTjd/PGnlDqp35SgqwrtnQYDGMzAYPFAMtZlK4lkW9YZaWj3Nt
rheLHBEc79oCidq1ftRvEN0fN3hxah8aNU+JW/3TrzBIBjdzcvHWoYqgYlEwLiPOuUH7LLQzy3Iw
5YqMR+4kd+4ZC0hIhIv186kzH6056zYLX14hu2pEe+zt+Paa+AsW4F+PHOMwTdJUUSNOFJz2z+XH
9bRIliM3OrmFU5Gvlz3kxd4jl7jZyPKylA6pgZ/lWS+An3DoVuf6JypB3s3QSfYCwynYHHh3bNBn
4dFcY4XaGCzW+gJuz3CvPNBvE9tZyjc9L06wYpJjvldX7jYYt7p4KEbHNNeScGO5jwIYpVR6ttSn
KLvvxAcvRn+uP4c6TUbjgcmdHYucAQYClktYM/VBTl994FmWdEZ5s3AtxC165/QJ7fN2DbRL6j5K
gU25uclQ2Rg7ETSPLjuguUg0JqCd5FMaRL15PxCQ3ICoqU3tZhA+gwbNUDeLwTwVrk8tG8997CQK
6r+2OsneVxW9Dy5raPkY19sAPpq/EdS12a1z7RhXJxFkmhXvyXqRhbWXnZXwNlIeFW2aiqGpTL9G
UBfZzP9S0k3SzazWJhjVh+SgzER+c8iMwiqzHpgrzQ1guYL2QuZxC+tJ0rydWeqrEalYTSBKnzzp
4Vb0VgCkZZXomhVEK/dDDZb6pBvaWsqa/1qOdkpu75t+U6WvfCbrNVIXIn8Kh9K8vy3Nk3iywqfs
SRUchrblYDNfn2RHyJOQ3lTdrHru3tFEW8bE18pgMBXY0oebfOBbmwXhQtZX+r22l9+HdwSjdKdr
6Hf6mf+PCozO7Mwzz0V/Ap5jjWiyNnr/6FpHWZ3cypo5JzFEIU0HMT4TIdQK2UzMlblpMSxeSIad
d7YiLofiyUuem3YbapsOG0wUZjMlYnO3Nmn60Q03erHWtG0X7jJjVaCXMk9BcCZQGq0VA972NZEn
DpltnVt5xTL2gl9WMOaDZ9fyKpNoKqWHGO6Y6b57qu33u+QpGg4FvHvmDd28EVBDcjioj13xIvlO
qO0FHh69XZGBvcoxg+lwI1xOWCKaQi8/Z8Hg9OKIaNDADfHpCl8J0r28IW2rBzoXG1NeotSjn+yz
lSvRI67qeRN+kJE2L2tsdZzmy+gYc8CHaD63EoRhMfYmEWCxzA50soaPtNgMA8GERrzKY7S8AtYh
LK85v/5Id4b+bqYj05xGKgP445yqZpvqyybj0LgSaG+BQp6zaPM2e9yorWd4UTdVdJT5N6EfnPNi
GxT2qNlyuWwEgo+2kPbd8hHNE6/mXMU9ytBX3tZlaqvjO3u1ITtJsy3TN19/rKODlz5Zvsu5blup
UySEH7CqwNp7StCFV+49Ubz3BJybb1OTwcAMsQtGcxGQkWLcDMaL7hIUfgycVnzS8A4nexmvwdDe
pP6X2Y7LyNiDcpeGe7HYcBd5nC2q+L7I1mSgoHhcq5CH1SqhCDyoPNnx+BRoS8hbsrrPwvvOuC2g
lsuOBW7M9RcYDE11iUaw7W7dfidZD4qx85yudXD8d8VjYdxa4rZHDFAHNyrLcrqxvIekOfftNqu+
JKNfxkRIFm9daUBNJHSyec29VwlaXRuF86I9W/XSNU9++FJ6tGzgow+tLY+A6mw5YKF4GDGQjeY+
UbCsqZsu2Q7WzWA9iulWpPmpbFL3LfSXnXdbVusate2Awtl9VYpby3o1aYcH7Vko1kTDD3BOvfSm
JNI5HW5UdZt1uzw51sp7oKzzblaYhyhY6/qzSxGvpGdMRVKzL9sVoNAi34wNY+nw2HDU90dGyduR
YCqN6K1VGh1yfxOA/9Cgfb6oA7779pDQG1A8kFQrflXikftGnaUvtD+U8uAWkA9ZtU5B/6CQb5s5
kgvsjbMB0CY5JxTyTlT2lgnaZF2Zhyw6ieHGgGgQ33n1IfVYoDW8TNGtxTaxEgSInwujoy9QzyTZ
QWvsT0kCdf8cNVsLDny/ihWEf7QtPJsVYe7W25HqVSAnekcLqUbJDP5Y2GboQUeM4uSX0pXCJU/0
NINzKDrwoUOcnwovm/uZqS+S/CjUz6AjZqWsgTewZVj9bEDIfOFPClCEF2N2Ttv7EYRHFkl2RUmV
4hbBqge3lR6b9uLRnukmM76JgRhbIo2A8DC2IpJUfSYYu0rYJtTeGr/ajPEzuxpYPgmQO2Ld/BHe
W9W/N8atS8yy0cyKjKENZm25eDTaNQ4qX9qWwsdgOui8UDsTxCSskXkmxrNYV2ilqdaDG7ljLHeK
+ZRWsDSUmxAeuXky+fTNbazNLf/FyG5LMtGUyVUoi9cOsX+fnKdKQyUdHbWkzGDhZ6VRySpNp9aP
T9KpYUKGsRewLkuRDTng1RjnIdNtlqJr9dgvU5Sf172ox+RGrUXEkfFJ3ctssov4A/lsP8OTSWYc
+wvnG9qIVw/tv0xSf173orIaRR9rmBpw3eWwsNAaHSq8XEBelsITtSr1H5DF+FkRbR2JfXKD7js9
ucai2Gtbc60svWchnoU4VdqdTKAC7CHrU4ejw0CPhXRz9Xv6+yD6834vtBk+GehmPf0+OJGahbfK
j3RUeCUGulRMxlZ4+K60Nf4+a/284kWXXAyHTrY0j8PtgASaKbg8RwZsSegeeL+kpYepUMTrjw/u
/sql/x6b/rz0xUlLHfUgThU+rKzbKmImQFqGtnbNxRjQ3F7iasSrQOIbinfUak8hrOXA+f9wJv68
i4uzv6cYehSL3EVNRYaNm4httiHOe8i+OkesVuFAWow47K7V/b8MzbkyFAGTmt/C9nHx+ZVG7HxX
D//wjA/kPt9Xi3StOdoqOmd72Vy46ynasBCd4uZ/GC/90Xf/POj+vPzFB6/jjlTyPGIteA8eqU42
3l34kbMQ6ItSvoGDOIsy9FviqZQeg5xS3p0U7tRbbCjlTdO8e7KyUDmT9OWzpj0EdCUqHCY+hlOU
X6G7gVpLytpKHVeu5ih+Z9dEBXXgUlsqvYGeNYDczD3lwmZgYJ65BzcawZ8CsO7OonUYWmOelrZH
AwTYMYlHylyRH1wNFKS3x5kjenv8XXV/Guo7E3BvJz8PPQ3y5k4ZD+bSb7CO4HQ41Bw5y32FbCjs
bNMD7mwoG9fYysWhVnfa1Iipbn1dn0fDuSo+q3wLknWOEmx4CA2mrewjrVveyQ31PI6XWP1s8o+a
sX5EjvSLmiOL8t25JO+0jmSHpV7dhcZbGe5E86QMN4q+EqVsJgePWnsK0kPmWzNL2xX+sQOMi/SR
6nYyNXfSlmN9rm0LnAIG+zUlJRs6LcF5+QhqikS94LNAaChN8T3Cst/Ia2DkaO228VvzPN6CWpft
bEeu88CDTE/SEY/juJZPFW05yv/P0rXzVfoQws6kyTAL3zgUlG/+W/eOw6b+aganZr4oOJFBrvlc
UduZLD+EyBnMgfGihtPefXS5I2uYJR/Fsw/AvplRG/DbweBAJmSVjmourWgjmmtDm+Vf08ph9TZn
0RJ7anZUw3M1sJGX88I9x+i0mw32nOymX6qU79DU4lW3I4Y2dOkcxJtWXLXjokfa8iydTWyr2+jZ
EBaM0vpx0XBgefWBDz8AAyVeLArs1iJUFvu/NRd9W0bJU+Gm2DU+3OaVQM3qziz+bfXLym+Y3cre
kj/jA2/WZ+2rTFC0TGTFkizmyF+mtaMltjkesuAuiHYSlir8Pa+ED5eHONta2Y1BYYk20C1Xebb1
0pA07VUr3YrqAqkYbb85BGGits+B+VZm29TfV9ZZLJjRYTQi+iRcc6LFY5YJG91YYRKVA0Sa2xaD
H+WuzCMyo1oOH+Vn4HzgFG76u/IL+9+Y2CWmYzGb0Y5FDhd9iPV0uO+qVRpvhv7ki7C/Wg6xH4J7
qIWTUj5gGcyjtUvQRr3Oicmp1lLloKHQKoe2YNngZiptSdmM6QKJ0xhvUA55U06HT1ern8l0lO/V
8aQBnzbtSL6pqFQ840sghUshQNy1Vgpd6ZCloRAfEgaOTZ7AC97p7rLkzzDY1CDJyu5sckL8ew/5
I9L9uYjRJMTgrSsWrRNybH8WNFbvNZpf1MkJQ5Gc2OKCcVupkQg/1wLHbG/bdJOOq0ZbZO1SRCmu
O0DvjlAl55U/D3qbZhApkAosQt+J43lS4i27apj4hZ718y4vRk+jlIlSI1bJqRpI55spTqTRj1oy
D8cBX87HZJHryCpoMunJXsOBb//7a7p6Axd1n5Il5dCFbXJqhvkIKsUpABNQwDp0jCco+ADPUDJt
zpeYc+n3X6k75eln+NfPdFH/dUNViF3WJCda5OO8XJv+usJuTlDZ01Rn4M8RS7vWHNdYtSaKgJxx
NyfBTcnp7/Hf38XVe7moCQOxUPWh55FR6NuGK3y5zSJmz9PBJswViag0WwSVjGvE5g0cbFzKgrFl
34Ocg/Dx33fzyyQbFzVwAhUGsgGK9eKXCZMiT2U/TU7CKt0J7wGv3ErakmL1IR5lkFjDOnPGYmbd
JG//vvIv+pKfV774TTJ/wERRJVx56z0QdW3ufcHBzqH1TvsUvHp3/ke99rY1lh5CJ9cxrToa4LFD
P0nuD+IpN1gadt6adOqDvBJuOE3pd0Ax/n2bvxwdft7mxc81DoHa1hpf0CTTbz+GT6J75tY+fbXI
QpqM9QA3r6m+4IL98sB+/1kuCvHRzeLRi7Nk8o+P4oNv7VWrsb3/hBDGlEXyDgJM6S1H2gq5ue7E
JYWEqDaLjLiATn2i/hHEHWBbc1j7nCizygnAKrbuq+XfiR3TtakloaJpuzEhiUquy+Aogc2Eok7Z
xS009GUcVaSCPWLXLRJCY9RmagWs4kFcij2qguB9xG81rgTvrIn43Nh4pU2THppFhMveZ3KCeQJJ
YgYBqqjArw1ObK0eCuDvaIwNR2KxG49ufddEJwV2XMOQodEIF8a5muFc1a105tanfhAdjA0w0ZPW
Y/Z3j5EfNVE1ufuxHKgMZ1pzVWvSXMuOGZthPgHimayb656cBA56GR6aRAWD+NEJN+KAKhAta/ox
5V1ItspNtsqXIQF6EI781rNEiRa9Afw7Bl07vshRa3vNXdhslGgXBncuX5fcvrb+q5wdfIodQ/ks
k5cwr+YBifKBf48iQ4MfSrpjvqzmWX9ft4fAI0WBOUnSLLNWxZDMJLKWZyI8KRIl9YkTj3NiBFYU
ZDsco67rILz1CHTLbwzrMctmpkcTdN58VJjT81UC9Mh9ENo9LPoOyadoM5sMHP9s7BQSORHuiq8F
SbUTdH/ricdQvEmkpegudGgAwjowHZ3up9Ht035upqsIZGPWfVbkeaJTyhdNAEOYUlqfN/LCqpEL
xA+mdWv5X35rK6S3lYRsmcsqhusS7RJlKnMy5FTyMow3tbgeja3Pcb65G8cXxkHGuCp7u/wKxMNg
rqxx1Q8IS/nQLLX5ztPvPCrheQkGQWpWagy7An0PmBZqFuVBE/cJj2Wig3qSn/UOXiyEVm/hmusw
C2ZZszQNjN3LYjeiAaX3uJTdfQ0JtaN0ruonL7xroWhQV0jLTP2kKPXT5QjXl7nqIJ8iWlIiTGVm
04LACxFNjadPr3qKCD+kTtLogntL8BGKvDE4UpiVnfQF6vRJp05CgwJ006JTulASOysXQyDy5PKI
4AiXtrXANPlZ6B70bi9GN218D+U2XUGCIYMIRbt211kbycpmSfQh6JsaDK50sngRBhXVDKJcgkOL
vQpcfBFqs7DYhtIqZyIt1svSOoXjsVO+AogHQkir+w7b2DDJ68IKLpyg0Y+1PWxM/kRnqP8DXCFI
MpkzDQDkRxSphq8fXPBc9W3FPOEHcfO9VFOvkcXl7RN3b0DETZZqeqzl+6nV7qb3orl8TuJ5z801
/4e089xtHFnX9RURYA5/xaRkyzn9EWx3mzkHUbz689AHe41Na1uDtYFBYwYYdJWKFb7wBtkeMQHX
oSYcvMxKFwOSRcejbps1f+HxjeOASCZxG+bMqGTfU1MbkBhH3e14KyW+jJeI4Z25r6dnY/7Uf705
ZwUFIQAlV0N1577mZjAfci8AZkOqGG2x452KJjT7Dff3UT8RVz9GVWRTwkTg05HuexzYI9ElRWGE
GEn1dOAKbNJFRzVWi0xCWMWpij/duKJjLh1uA6wFWsGTY8LCJ+7SsHFVLkRs1FEsGS94CcUPFUGE
LQKe63KzB4vlgHolUcVWJXCk6+MT/6Zaa+FeKa46XDr5gckipJGzJo4vFsOHeriN40fSpunLlAbi
hYv0Az4SUMfMLh9GP3/D9Gc9XArrwxbzPGqWqRc/jIYdITutAylF/Gmo3iIFUnXl5KF3FOgnOSg8
WzgEIvc26awK3bKRl8FePhct/izM8OQqukxjV0EvU5t9QlMYLStrefwGdvn07Gq8JbUdjSin4MVj
FC5iN4MrqjRbPoXmeMr+ng3tp1F+ftJ/ZjErj5RGXDSSVGXUHxyt8yFwJaVL7bgDkLDE7QUjmAKr
eZWeSbjuS/Srl1D6c/QU0KUMEL45HjcH+AYTALB3xXz5+5Y7Hbl9WaVZ/eTQ1paQTSFC40JVGSjU
HdgfdkC/jL4irTNCan1h31M0LMAi1mcCoxOytN++kj4DIXYNb5+kM37e2R1A7cOIqZ5MWZIOJ0hT
xxQWfW1DSSP70bCBxbsBEaAMqJJm49iwOpdknADcfp/QLBcTrKgbDbnOPsk0mHMdWy8IV3K4pjMt
oazntXSRjvhTuxQEcrc0N3G6EQw3oNhPPlvDQfKm3hXv+Lkq3wnw1ve5zTKwIqqqTqrYTNN2xiMt
DbdahVJST2M3fG9yCKCPde6rBHTC1eiqJeqJqa1lW7QYkN2A6UkH3K6tG2DEWu2G/blEdprAL7v9
EyPwBVKhFYNshQUpYoAgbOGCUFAPjoSYsEMIUdHYgbR7cAvVKWH7q14OuC/18Jaj3jEpnQrnk8aT
uTUQD9wPZCiVeOJ9v1OV4mjkskCCgMCAzotNlYgaUbFTwDKmDhg3VUULhZ1WxD6QibK8HVKIgw4O
ZBICVJSPXCn8mxUOSOsgX3Fup7z7zCk8Gah/meQsi6Eg1emwU6bMMplUFwfpkrBrsgLGm2nyjkBn
DyUbiS4PEqJOx+UpuxpCZ2cuzZNp5dfVmuUp6ZhosaqEGWRO4uvqkhcYJY0Lo0E+yK0QMsVgE6ss
bgVYAz49vx4KDL3B8ynlz5I+e/3Lksxyl4OohGAVE2YCWXFVIo1Q8gBiAQfALASRja5S9ix/dgnN
4myt4QTF+/vws9djPOhZBrEiwzWDwqcmT+RuRMESOgr6n4IdbdNToU2ePYvL6k0pSOL2WP78vi9O
f44v6mSzWVjCmO1lUUhvtQCGeaFzrdBfRalAvJAWVOiA9PeGh/5osdpDR0Mq9P3YbtDJMQz3XDp5
giCGXSL5PdQlTaL1NtsbR/kYaftxTG/Hd8lr/9BlkjaZbXYra4+o3P5I4Q7g7G6UXUH3a21Xa37/
llSrjMTfbnWncXTF1iYPcoPGcQlV1xUrt0hfUuKcpF5p68kbwSKu3lYQZeWlnlzo7eWy6S5jw93n
TqLQsz1z9E4w0b//qtk+MwshVdtooH9zoUD7ew/j+wKKWw5VCVb14vhOvTKgiviBR1BCLLY+rsin
sAT/gwfg+hzaWj1xg35b5NkXP0r52FniMb2NKWwT52FGN4BU2TbRRTtu1PZBDGvbkpeSHF1IAsiV
kZzBDPymdtuX48YEXLRIV3q0ksytCWZiuAgQg62MXdetuWYlaRXnDoXUXCMZIBqiSmYY/oGgsPbi
rl/8voFPYFJZXVPHxAWro5/GX6UhHEYZrSfI9HTz7w5Tl3ZKGka3f6mrxVlM36nlQwbImLgyqKSr
sz1q1E0VxdMebYlgeAYdS8VZym3slCuTqMI7HBZjtKKPLXo0tK1xDVlAkCgp2OKivDg3nxOiKoh2
fpnPbHdp1ZiaWSpO3bGMqgEPYXiAoK5gpzBZdPvEyH2CNcSKdgJ735FWR2X3+zc4IQz5fQ6zLVUJ
eppVyrSlVtGSRahQgux9Q12OWriAkHUctihQ4/uxjKoN7zSB6KhdmLlNeihlDp0ICDrI7x23dCpU
4UIxDrRoSBnAbBkX8SUIqw21F2HZxHftQAKhnTmj5om3gFU0NMvCLQLm5iwmyzNJig3z8xcMlg8j
q6atQ4vf0R+6l+YlbFHIsbWN4nCJ7Hi5WnNXourU3wqDp+TP5EYNEgedl6P2iz2LtijipbGLLtEL
UIisRVsLnaG6k7mG6AyR0IIuVDypv7SiZ6tw8sfm6dDZNCpGwR10YBDcXbbxkV6auykb7K9NGgi1
sw+dg4k0RLeOR7vBf4XGlXIDHrbxtMEV7rOOaJ7q/UL4sAJPSByQIzJdknUJPpJUCmkndI7OLN6p
CF+WFSxnIVtLOG3MInxdpRPP4UTeMN9QEbalfk05ya67S8EGfqf8/4tA4x3XLlP/XKH6RH+Y3acY
SOxoEn+Ys91X56NimoE8meyKNk8pNcDpGEw0JxnfDR8FPEpwMBXtrLX3AqIIUXNuCU5k89/mMEvC
FMOo+iFUplNYQOfLPFqxnix5R+1N81ETdAHI7G31nEnMqSACzzkJdVEV8q00L4uHSOAIeaumt5Tn
a5M65YqqaK49VOO6mi6AA5WTwO1AJa7S/i0Xwej6OOQ6/0K6+EQ2/G0qswiz7/aS1Yh6ijTDReMq
NY/pWu62DdmWBdx28Adt3aP3alKgTOnITdJ3Z2/Dk+f4y3rMbucKZIillUwCwxea6aMnZsuD4lnG
uvDTYbs3d8VKR6pisQeoGJVLI/d+vwtPtZC+LcPsPs57Y5/oey29Rfwc7FB4kanrHN6IqCwm2WrC
SlDd2rKFeOafe9tPPoaTBSHyvLpuaJ+58Jfs6JCVYVpMWAX9AojwigqhrbnCxaS/9y+oaSc3PcJ4
eC6CkqIC8T3xiUfZqks9m55e0GkoAb6My0lMjJKCA86deu7uv/uFX8acLa/UZ00iKozJFqNCuYB1
4hs+ijAEUK51ZZ1R/zt9t30Zb3a5FEYp5XkF+CRdlSthATfkr4or70q+QoEZ1UdnfFAf1Yyq+BL4
4e976QR/gJvty+DzW0XTMICywNxYrZ2uCtzDm2JbNNQKi7+WrZMtyGtTeEcQVKbY3rtCtCIIi0iK
5YWMAKex7oeVSHTM7ZMdPEDnZ7K5k8sz1b4syseGaRmz5THMZtTzwASIlSLBswUWxfu193OnBS6L
KXXjoGwamSsBkQc/S+/kYnm2AHaiaSp/ncNslZJMHo9GZJA17EYvA3qQeTHoRbtxrXdSu6Nbo9KF
Mi22ukqyBh2TTXTq8032k6HY14nM3sE+kMJ93DARUGmWjm7renCabA0G3c78IfTe9UWk/dHVTyV3
UELnvsbJTOPLBOYmba0SJWaVIe1WUF7V0aXV6YRthPw6wRtinamXJYB5xGkS21wl8NjaB5hSECw1
aaluC8jlmFla3X9Rsvn6feaxVZxWOm11a3obO8nXiJn7dR44WeoP6hIigKWtEw4SsIMuuc/gyFEy
Rifco4K0R8NlnVnndu2pi+vrOk0x/pdrsm3FUZFDdm26Ap7ynKIpAogYNfLOye7qxQFEdumOf34/
zScE+Yxv66B8HzVPVKkIS0YFO1xPAKHPNDvYKctDv4zCZUshAHOj1mlxEb80NuMWxlRouBjFxraE
bUJoS159lQCNoAXlTThA6jdjdrF3FPXlQLTjyGAW8g2glOYPFRxD8aIGNfilCHoh8OASgYY+fwnI
px5dxYJLqytTc36eEjUpba9+T21JB8ozqetLd+HVAaBoQe69sfZoHlo10u86bpEBsVhFZ4dOFagm
IhEZk9DD4hqUcjKcu7y1kx/6y8xmr0Woy0athVQ3yvcE/iB9Nj1ZBv22MTdlt+mgwww2SPTRS8Lr
QhzxBHs94gPRAzGTlbWYT5lAUV3uled4vD0ikJY9pt0TJuK9U1RXPR1Fne4nJgkjR16sHjrEo1Ns
PvIrLN+rh32+iWCUt08qn45qjg4SKmlvqvBCjOwkXRu6C3UvfcGWLFhOkjehuFDS6/ZT2x9mq6fG
gIoI8+F6oI6p9raSLC1pfSh2RryEl5ibl/1aTl8Swz0Qa0Jkusb5Vbcunsfy0qxXMrDlDLalD9UM
8JPlZ8NGxA4K6d17AmFYmfES2cdCc5Bhm5RAhalQ2X1E+tY0tq11Zw5rXVj1CEgiD02J1Q+TleSK
yzL2Te0eJgJopoRaK+ozflpvIWFYWIYhvA5aSnQCiQbyDhdiQOuquoqk2yG4yxOKe/WDCgjC2IBQ
O9wiHILdBLtzuAr3T1r5kbvVuM3vY+g61e3vp/D0i/VlS8xeLHOIiD4jNmv7hE0O9qW0i8jajZsM
G3Nb9lpI/HgCcfucGXg63rPKtfz1lMyeKTM5BF2ZUviUfZmqtM05vrJe1Xd0nzkG6K2G/pkRz+3+
2Xs01lEiSQd+agUu+mmPL0zsHQtPeJ00eVqUfxd8WuFM0HKC6c41988Ca7N+S9odlArBsClCm1Cb
qSOAVPXhz1LQbe/j+3PeN6cAOgyoYc2swLE0PvPDL7e5nA56hBFadsvG6iirF05dO2nox9ayEy4D
LIQ3Ia8KeIB+jdE1SsiUiAT4DPQd2aRANDFxTrB1BxLphhjDx+YTfD5AjErqW+KOYty/KMif/jj/
mfVnZvdl1sfhEOiSODUPpUkZFgUCtLYVCFwR5TbJxSwzW3QwVM59nnPjziodDfC2tAymdhz8OXkx
3B3vCz/ya1q77H7F7f+NIdbJPPXLN5r7YQXtvhEzpZz6SgBb6JNiQglqZoWmfEyzTaBhv/gM49Wl
CQj3o36XoKI+goD+r86EpVimTPHuh5q3ktR51/Sg2ug9AMi5o2J3m9nF5LxB3QdVx4XlQKf5fdRT
LT+26D+jyt+ffmLkSj2E/zPqHk3UB8hUGh8apqRX0JGk2k+ivF+Nvoj+HFp0pd8jaljeQLVDOv35
bKx4+tH+Z0qzaKQPSzlVTBppsL+ExkXBvnkZNN8iCtTcEbYHXriQ+R2wEVIKe7a3ceZNt4j5JU8F
wi2QygFHlZ4AndX+fblO5tCqiAAHFtMK+ezs4qrb4JBkIZ0ZbaqylavJq0W/Gi8huC4nmavxofKO
m+jtzLBTvjq/ob8MO7+5tFQT8yJh2HQ1kFC6UNkH2kGYQTsWLFEsSkHta8/nenOfZlk/xyUWESlj
sSVnTxL1sywL9p+HA4lf3N6lYiePrjwsYU3W6S7GR6t2MHzHacPJ/2CcDdBJHeyKck6GJH0kLDRI
Y47VP7RTfAW0Cch4qPjNERXv6EaXr7RuO8h+Vq+z0AfRolXccljJbSKAPsfrKNnp6R2A6rO0GePH
dWOqoFxMjPlk2l26NfttSddY5j6qkv+8BlH0p6A+lhzcUdsVEK/ZZLKNZEQpu91hpRig9vd297fV
fTD1BlXV2FVjepLgGzAFWOqSJwfruv/A5AhUGWSo0pEOH/iR+XkWLwXIpVX1StbsJw11SFW/xBPc
bltEio/PafosB7tupBdxGZTG8pCtIWNkyjpBoVYm7HjVdsGDddsTXn+k+8VhtMP+qVLvIHJcy50D
u4ArOn08lrRt9ohPoN6Hf3H8Cqw+Ux+wM5YqbnBHV6EjuaPujeVG1+Dp6X/yAUGQ0E8ZEd31cRE9
wYqzK3UJe7XbgfoG0Hvkfx2G+1h97qEy5cOrwTHrNN3VGsqpkb1v7hDxG2CTWgb8Ej/hPRdvsPGU
y3VNOSCng1whqJDEu1q9HIOlFW/641rqn7tmk1oPKszysegWh/7vnnjnOTk8xKq2yNM3J6hc8/A3
NTEJdVBUyYQNRY3sbdLsAjvzpl92b2Vy2Wi79uCiWt6zN+GAgaAqHOF5RLae8njs444Rvgw06V6A
chLW66Jt/Qn/YgR65orQfiT9075CF1sV+Qc48GxfSb3eJEmgQsFcA1e00p0RciCsJ0V41YK3Gq5c
PXKT18t9jzviCo93EYrupTBgS0WFwhFsvVsF5fVBkRZDexnvN1pzlWjv9f6RkNvZp/ei0aAG54FN
LG+O9IOhVsn7GLOTG1SJssFrEbUAXxcp92P60MXPYrFC+gBZtPCs0sfZXzuLHXOIilaYiAkpdI93
gRFc5Va0SHOEsZhS1uPBdz22yyjwGlgahPv6DYQjOVtzkTev4d3ArQ5gdhsscw9OMYroF/lxYYyr
pHUPbDqR9GVPryYYHyuVC8WGC1F1a1Fz2ZW1uRmk5cihoQtSwhhxO7jgocLVP33j3y9h+fSHtSbN
c0mlqD8rKvaFeTjs9/10YRhPYurG+1VliQvIxJ9u8ma8wYZH9ZFnFXCqw2YagBWoxKNd3J5Xx/ss
mH67mj+32T+zmSWQEdJ4HcYByS1uVNy0TrmHeaJMs3oLCleZcva8XKuQXh0luNgjaA3IaP9maugO
la/Sfgt0gdT27At56lpVJMVSNFMj6p13yvMKb5f0ILBKoC2pZvuCuUBPpH7r7Yh+0+iB9kzdw1If
z3yfn28zK/J15NmKKIpEC7Q1Ex5JbkcTUlGO7MMqrdw6X07O7l1Ifascr0XpDYDv2Rdl2urzL/J1
/NnBr4Y0lRTBSG4Ld/Q0T37trqlx3CbQIw6OAcDTCezYjW67peb8vjV/Jhqznz47hXpcWlW+56fj
zDe268CAS3ctkDnnVLv7FHSZxIUhogYOb9a6rybLasBHq2N/DWsLRddkKaIj0j5JEWQ6+bru3jKY
SNJFEt1k46Nmj9iiTIZvv8/7xJHSqM6KKkI0uMIr880iDoLVD80R3BHEVfRcLB9oZwchkQ7FwC2y
iO71O+UFMDA9x+tjv8isZbZfycvcT87t3J9OvWzYr5OZ7Z/YMpOxk8dyEi7fE15mtvAOcHGjPFIj
eBb/hB8F9WqYHWjiACBo0h3gZRDgZz7mz2LtbB6zfSQZiTqk8VDeat0CzIe8nuppyTq6BlHiUw5c
YduEFigd03+R/P3cxNMikCUT4eK9OW/bNVVmpG2tlbxe9WoyrkaZRdpvIDpNrA1UY96Fj9o+bkoc
ptKLs02UKX7+foa+Dz/dLl9yz/SYxKGaKOUt4kwIRom5G2BmfXRpUo8MDooOvY3nyD6ik7lWaC9X
rUvKdo0n05mt+cOc5vMr/LMQs9u+lQdszFWppHcb341w+/pF9RqGTr0dt+ie3ZJ96E62Eo+39aXB
eYJ3f65n+Ln9f1uN2Y4M+0MYJ3QNbwXr4iDayLBKnqisDUplaGGLngrJyg/VrYiwMYzXwgQ7Ptrp
HVUGbbwUER8TLpKbY7Exg+uJvgIBiJ2r30itm0d+lW6C+j4n1EbUre4vhe5KqG35NjRhVW0N8Kd3
R+USw49t0D1XFCGOxG+d3Ys7Knda6ljBTqMmYYV3loQJiYjngPga4WRvCwLqmJ8d/Ty+wgiFfg/M
F/VxjDca1TxaU+hbCh/R/jkinu3kAeYttMVkMRx2fYFd59M4vgrjnQCY6wonrd8/rfLzIWeTmSpF
GUXVeaFmB4x4DOtLUy+n5tXg1av8udT+itn6cHn8O7x1E94eCugxRQXJ1a2F8NJLvnJJHYCS7JXi
FtjHNI8tDu64y2HWFDvJ45kZnjqFQD6QRsUIDeSH8v0YqPs0CuOSGcqoAzevfXxDt0SlYXOj4Mu0
6HQbz/h0+BP3nnql3ADIBaAO2QE/L+ipIR6xr6Lk9B8Yh5Afcm8C0uD+X1qda+wpkV6ODboi/UqK
/erc3E8d4a9znx3hhAaCLPbMPUTpzZMUTFRs8MHEtZNSp16jKlLxH52P3+HxErr0hfmsXTZeXS+g
oIA1Ua5RTpL8g4Nm6hKy+PgcSHaBKa4Jcs6hc3tmP5Dz/bh1aExTBbEgopqWPE9z2b6W1rVpfHu8
VhYHWzP8IbjRw/DJ2lP5vkB35Q8aPiE+Qlha1NIi+SBmLY+e+QKbBQ0Ykptjs+3fc2mLMrGmo8ra
rE3xejhsROk5t3ZU2UWp9urqrsP6sYLU2lBZvsraLQwLAmNRX2S1HQrXRrmkEDj0V+LhApnynJxR
P6yS9ApsTWssamKqmPlNktb8f9gJTAzmCs9p4ITIoR0uu9QtoWc4ypNsk1heCEj7bJL79oB34ALB
lMdsSXyORRx/4nH3OnlyU2V20jf0dkYkmR6NS5DKaFVa8qKSfUWewigdq3g2eweJxVVIDEtvIEGz
PCDEKaJqJvMBjecEw502+RgLH1WHC8WIqzaqTIj/uHBcOoUeow3AH1EsHSetalEQGAVL3OIjzTkm
riS7wXjd8pcFthlhnnFc7xHhDNFn0hD3+ujLlQjVCkQlUmg4OF3v4nLVY00rh+jI63RE0EdCfx6d
8zuj96ripgr+drHfxYh6ORoCjfWmjhGBWjEDcB4KikF3LCp2gOy9/QDbeNNOXqF2Wdn7dz2cUgxI
9BJsuA9hDbfX3FS7YodasK1fmBj1PsA5IcxVCK+uEJwCCry3J3thufOCD0Xflvq2Q8tzf3SGfokV
TKjDJfNDeTPIG0SALOVWCJbJLXCLG4hGsmT3k+fi1CBv6UVhFCkgT7QqL6l90hBx9JvOWOscBB7i
aqGrq0Z8b2S3Jqu1tgZlUhe8FvwFx7SFDqUtO7WrDY0QBynQ0omHJX89eVhMiQwqUQOKTFq099aV
hjnJBvo+WEBU+P+mL0dkgWIXuFj7HGkrOLXAUqRweVx2j8K2ok5qK6v8AgwjTDWbqgnqXxuewAnq
wNWIF7lnHidBJvMyeKiDdW5nDgA7xGGO14JHGh8miNEtGLEyF6r4fkx2za72u2XlHjZI3JWAsdCu
yC8+JWWM1a3iouOJM0D/FBNuHZfqo7nBNaBdtBcKBit/E0yBCRdfBmVDh7SkEqi2VJHUTX9tfUBw
O1LL9DGpvauu5GWzHDzhXbsVtodldVv6eDeWfuEdVuLo9aSmXrJCrpF+F0rGsHTS5dB6dEH4tCCo
ID1sBS/8m/4t17JXfhxhGIdr5Wp/k+wwuh5eUErVkpXZM5vC26dbYqUJeDrJGojHjYiBhmoXsPvj
LQ0u1FmQWwSCU6z3D7hM2uLVHonhy2aVuwm+usycahgHCvzUCqmxa4459LmtxV9W0buPfDoBoR0u
oS868k3ql/7gNyverDhZjrjCStcofb+U+GhOcFkGomqV77BjBSDC25C/tq8SdNJF7Ycv7TVH3ZGf
wld0xC+HZUXmsJHAAtwjEHYLGyZZ6U7l7513IkKb704Lbd27tRusAr9/Yy7BxHRLoM1SMtMWU8Hv
Sq2W+Bi61mAr+UOy36bIJ5s8UX31Nql8j4iibvdOcw9lfBV/NK0/ZD50f8zDiO0CkIXSpD8JvUpH
hoCkHiG6amHeGYxwXMj1ElSyiG5+gTF6doV3h2flTvUe5hvauWh6HAKnfOjuEECodSd4L/3UF86Y
vf2ENpB7GaYky5jpoV8wr/cMUB6LQmpjAkX0SPq1eK9g7UJHa0faolI2Fy54g9XQrW+6P8Al38S9
QxOfU3iBB+yZt+xEbPN9NrNMsB7TIR+DJr7lZRqx7sKGB927OwxMzXuQzjSEh9alOKH+VSukSRZc
lEpIoAO9Dd/iEKGL6rN2mHrRXYqDWuAAuV511plV+3xSv4e23+c5K6STq6NKVrBqSgA7zsERV1/n
yqIa/YPsTRLJ2N8NbkrSyf5RfPHxXHD92fv/ZQZz5wg0XbpAHlipGmcZH3WcWwTMHewW2SLJa/me
to7ybNy13sFwRqf/ow4r2vIZhxzxVxsFaFDC+hZNx9gtntA5qitbQhkhd2F/ylSEUD1xjm88x1zI
mgNJ/Myn/l+W0JTgJEzdCH22hHG138tdXcTUo9B2+8DYCFm26x4/gvCStr3dv3DD2PH63Mr9JPR/
7vj/DGzM+qhCGgWHTMtiCi0oIJqL7kLaCK7qKNf0ipCAqe396Byzc/Wdn0HxtGX+GXbWH8x6pSr3
TT5FacnrJG2gbYu1tKx8lLwvi63ycdwSNbQXwrN883s8fqJO8X1o+Xs8HqnSkMsyS51vi9f8Stty
eBLEJ3f753KpXcc33Z31N3a7x/ha3UTv/0JX7GSI+uXHzzOCcJTScmTN0d/AUe2agzzS/lkANAyQ
174ab7gtCU8R38FTwqoWRCMXwhnYij79zp9n5p9PMIvtMYQUCwU3Crbc6FU5UdmGftQhXSsghg5O
hiqptBaPy/1r8KkEyFVnXXVvFOwhYgxX2mp4xxKOdFVRJhkRdJiTelN8WLthlZsvRJPJgF7pcvpF
hwWXknGvvRDYSNCgoO6ndNDRV8ZLvSSpaf2WijlhbzU8NiY31YaDF+UeNz1Cb+lLtzlXITpZZvu6
A2c1ATE4FmOdswMnv6Tyz4SkDtCMON4dXo733d/qQqYKHy+wJG0at1C2AmxihI2e+ovwRVvpFwcs
R3bDM8uBMINc+vnWcMSz2snq9BV++0qzskFnmOFxRIX+k8YpPhidXV7BWqLBfS0f7eBB7B1rG1fY
PscXylW+NfGdnT7LZ9c5ddUCAarJPb3ihcD4GoIioOhi0VOHonYb4cFsy1yaH3rrVrqLAJS6/Be+
Taf2mkl+LkmGZWA3OlvsITgawVEro89fMfncS49TAQpdUje/aM68Rz+5R9xpE1fHQoyIgqQ+Gy1r
JBNXU1LAeEWbc2zZntR79h+FYatNjm16tOiOdCeR51+mwhZ9ZXJtofZEBzUJLNyn4N/Ezm3yCZeA
E+4dLXaol2A8P+39VrNRBVLHbUHhFSXh0kUZJC9sgvxz1/PJy+rrT5l9fr38n58yfhZVocYju3LX
7vYPFsXVG+MtpCX7eNwNH0TsWuGP3TYm8BaDxZlb8+QX/LKmszpLcTD7JGpYU6oUKETSJ3RVuEaJ
E6ORpPm6sDxGD8DF+sbb9z66olrhadHVodlkaOhOSoH98+9T+gkBmn3mWXiUl1VoKjlTyp+AhfX2
wcdP1U43I/U0W7oI3XMVzZN9mq9fY/ZK7wP5oAgdIw7eAP6OIBaRIpz/SIqROkGjpXapmU1hvdNS
OsOsB40BnFxspQeLtxMOZ31UfpKivi/C/P2G4N0Y8pEpTT07uUep1CFkDdyYMAftWRMl33inB6uC
FHX4o/fPqnpZHP2oIGwkQmoQh34bMUqd0PQZik/Q+O8kYVUfnyJhExUrJVgbhzutFBYlmXk3/B01
1JzPOrv9hO7MfscsIFCyqq6OEr9jtFDwc1jeBFobHrHoe1JwQuhAvUMnLyl2eFpgy7eYsm4sydxz
9brTR84QNTY7rUF53hqMixwp3eJzRQ84LbjZkfdsjZ5BdFiZKIxvBNGvgBe7UurWPvB81c/yVSVs
cMwoTO/MJp8O+Pz+xyD2P7OZXQCUghsrSZlNuqrh/72ODr4TSuGgJwwTbM1jut4/Thn18WwP7FSY
AumCUppmmpo2j0m1SJQHTUqmrXVwJYRqWjeWcOTE43I4OlKyPgQ+DEwkEK+nniihTNjtStX5fQXk
6Wb5uQL/mcZ8hxthPpht8Pk9RFQvSIe9BPekkUZKbqJd7BmlK6M7TCvZntQ6iNstO/mjwUFD3Pzg
t1SNJFSffZS6z97Pp57nL2tkzLYtGieN3smsUeO2W8plqvkEHvmgXfak1cCsh0X3HMrP5mT0NN0F
KcLrKyN2KDcX+zuqPf9V24fn75/vZkxX+Ze+SxslSi0KzClELyGGGwHnOlhZkhsE60TwAC0kyEvl
FKGKYg2OEQXmAvUF//fvppzeuf98t1mU2zVBltfofLM0RrwNzI2J8M0iK2/C/KnKb7rD3RGVTfVl
P1ylx5uyR/bbE4VdiBRWdDExiWKKNHoCfHlZV46Jj0+0SffEk9dxRHBYIQvhhoSR3rmm3U8c3XQX
wW3CA4KutzGnmzRy35WJJkToMivvmpdd98Jakh10u2wEBHD1wwDAoYCNDM3RC/yOf8eDetEW9khX
4byqwsmV/DKf2UOXISuiNWk4rSTAdxJ+VAymKnwtLvb4xNvQnfeZjS7dJ3ffOpebntzjX4afvXpB
nOctXLBoUjAgkspxQ7Nuph48wp5gPKjnNY/nSPo/6ZZ8AwvUDRvZAOb7+fh/2cSpVO47KzeiW8RI
KFiTq9Of2eQHrxL+QrF7F1LHoL77ka4xpNg3mw60eRqszhnQ/HT+nM1jWpwv88jrge2AFzia1c1r
TnWNc2OLK5W68KflKDVHgC2Xv5+dk6/h118/i2Cj/jhOsNKI5CR71RsvHLwJN9+0O8StVA+dfBA1
EdVg9MomN+qK+t/Bpkh/Zh6nnoCv85i9Pr0eBI3UMo8pusDBN7SBAB4ObntAW7/difJtYT4E4NQq
0+81LyefcHWmyBlIRL/pKXtXL23ix/EGanbrN9o6FZbhORf1E18JbBYgTg3wgWoqn2/6l6+kp53W
pqZafs6zB2mLdpNLEEZCR63URrIaFRK0Rs9kGidCUMY1REkRdTbpD22mg4FHhaTQ4g5Q29UA2dZ/
tEeeR3JkzIdSr/cDrvzfP8qJWtH3QWfXgSzV5bFp+LHoZeYr8ISJ5YTvn7HvosbwXnAjElXLn1yd
gTSI3pnxp833/UH+Pv7sPohzIQwbSf4EehSohOJf5ge0EXoP5XoDHsh9ANiLarufgKCSV/+34fVZ
xQrvj1o8Fvx82PCaJ6DkBpLAUQD+d04pY/iyOpTPspP7gbqTstczo/88Ed9+vD578E3EU49mzhcf
vK6icuihfGzC93HRUUKmnZehQ9Laiayl8oHYCiGIJqz0s7puJ78BNHSSW/jwuAh8v5baILCOegO+
JcFbRnZ0Uly/8MuKtLoj/Rgvh9fhhdKV4O+bq9+XQDk1tqVIOvoeOujpeUO76pExGI5NQSp4cI8P
heHlhn8c/aFc1iyAiIk9kAAK9lfHJ7T3BnndslJATOEG9X4VOdpf9K9oabXJ1V5ZVqTXV7Vn0Hx4
BMkp7ye0Z927v8/aOjFrGNtQSKEaAhn4AREem2ZQyra8NS8QYNCLK+uwiYKLTiuRGqcAuGg2CN27
uW/aZHdOfQeMKlxWiUMr09iouRNh+Ol0x4UA7AJYFo2QJwVZ60W7S3cZcGjsnAw3ulfU1JbMyGmz
C9qie+yAyIXVlYq0pYLSTvY0vJnPSns5Fs7+DtVhlASoiuPQtC0c/a2FkICDi/JX3ZpvYHblyFOO
6zZx1Mf6emwW+rK9VyOPbhhGg9nD5Cvb0w3eSffIdKbrZtd0rowr9kAv7jF7D55oQeLFdDZfU6bo
bXYJfFvO2SWUGPuiMtO+nDSMxXqhvasfAyhQ6AbAvV4qAlvTi9E5fC7eu6cGIWHUB+vrlrsJpIAH
PnYSPpp0W/a2jEbHZU0EH3kZnLTn3z/8CSihrmiiaIomIAxF/vwlX96GYj/qzT6q8Wi7mAzStwji
LJTNsGnf0IW8YFMSwXiHzTns8E+WvKmrqmxqMnoJ4K+sWeQgioXFAWJcpBfdvrfJnSbgBH5c7lCQ
OZ4LuE8PyHG0FFz6LOVTQezLD833nb6nyT5g/gnyLtS2OboUlTO4UXKDCJ997heeyMz4hf8MqMxu
Yr07yFpvMCCiMPpT2D4dANEd8D7elPoqKvyOrZnd9YBt5GJr0G4MtweDlobKhlExNdf3Ky15BMy6
wKT+eE0o1X1YUnUmiDlR6f0+zdmV3f8/ws5rN3JsyaJfRIDevCZNemUq5fVCyNJ7z6+fxZoBRq0S
SsBg0OjbVWTSHMaJ2HvtWuzryuJGiPRGh+P4WpPAxhksbaxmZep2sV56wAM8Ewp5drcVJh2087iz
lm0I5FRHo0PPcHh282INFbWk6PpVpfbDEIvzRPVqWuQsStQV/13To7GczUDgchYandmVdZpcAc9o
9TKxkE8Hlea5jmsmhuWSXHfdKQlQgXTyKkWWD6K63wQDbiMMVnGBF8Bfsxso8WD7ODr4FHsQ7gnR
eadDpDijclUHHwLGE3nBCpOBhqIr7t2m2GrqKtV+3Sj/UM/z4yxlmSoohBR+V4cOmR8reVOOl0r1
ptprEWT064YGoovFZwWUdbbRgyYWYZLLugCT+PcH9odo0eWd/HIW3+pZdeyKpEvb5Z2Ep0vOpnGc
ghuDqBVpvEfnHtRw6aTHfmJZr3aZfgUvsUAfZPoAJCNsJJg9Aij/U2aL+GRhIKB4t7wgnTYxgtIu
f9XHYhVUhyw3bLk/9SLqlAJUFYEal8Q69hBsy2RDVJzWwzVnCUxd5CHEovfWfZNWdl/eZdLrULlN
xWaT8LPpY+q9lNZbG21mPg51fUe8mvmQ686QP47jdiHtgJEkmWrxiBwM+DdIAIVg1xQOoYPM5xV3
/tO6+xTKS4LVL4NhOm6JClP1UxT0tqY/qKnqmv3VgOJ+uPVfI0+LXW4B/QkF+QAgF3MVYqXh7S62
KWoBNxoWp1BWAbfetox3GEDgUfF+bcb93XbWUROzjhIIKzI8+NZEID1JUPyMSKxqPsbtDtKKvJ5S
t7I161YNyTgYbgNpnxtw0sm0l45N96iRYmk5qfWRqUdwSwhvfqlA5WXB+O+3778n9W1lN/ImTgWd
p2hZ7VhD7Gpao1nKb4c1A3e0N6TZgYztHBX6CkFXwqJbOim/1GHS/2rZ/nsiKrszrFymaVCOfd8k
z1EuxOOYMlbp97WxVUYv3ALxtm5IeGg+S8kJtH2HHhR548EEdg2zKCfAqMJ/KCIMS+knMBEyo20d
uOPZONfhJjxGn360VeQPjIs5xTVSVPE4aSsSyMxj8dK2PF/olbyuuIpMO2MRjZfklZpW7aYQV+qz
Vm9UA9laiIgWeSD5JNL1kH4WHDAUnv0JvN95ZppmQo9IrBvN2MYEws3wooMsvAzpR9LdJTO0Pey1
xkYs7uOwc6TZfLake6G41aRDUKKQEZ+kapuGd0H6YfDmQsXCBZDCL20/9PBBTT5r6aNM7VZ+hyy+
rv2dma3lLAQL4KaPyjmA40GKbHwbvGTTiYtTfPqlLTHRE/bpIa6d7hPrKpXhfNOSWQk02jxNQJ6r
7dLtRCsO3xm0pNtdmzqYcNVcaf4uahUMLo+JRDDzClNTxtLgdHY4nzmqf025GADhm07co0DQVkL1
6FfAao2tGD90WAqyhoVfXRWKSlY9YH8Gkm3+pMEd7pqD2YAeFHDVk47+qRTH0ISOeCfOx55cSPOq
k2418zQyBprPcr1nMonMrCPKzK5oVbPeYT4mVE+0Mk+R6BoZW3NXkmPLsNWub5KSPdTy5UuvSKvs
yqOF+qjbNo6/ydbTnTiu/MCu6H2hlEbrsp0/A9geiGLKvYAhBbVR5eJBuWJwnVpOl9uW5eoOkzE6
JfoW5iadc0wT3RmJ943wPJ0LovM2cCSovYIbefUyeEQSsXtMiHCRsM9dFPr/dCvn+lI5Qb3JtVV1
kHRH9GLiYAvGES4A5+mRLwcSpTwmQ2it8wtgbJO5C6bgJN824r7fkWDJaIjcOUTOPJuefkMmCkGc
4Ndvo7P12V+xOGqf5X16Xz0y0UkL7g1QfBswnFLc6wf5DC8ESMhq3qhbjSzfsbrKcGNcq6+MuChr
Uy9ptrXwgNx1emvexhF79wujIJ482uS13TyZxBzlVwHU+ghEBmVgt16uJDNvNIpxTEbsfFH1DaKd
3HL01s5gIaCDSv0zxdKwt7o785TdGtf9alxZfC03XKvys3dlh8iFG5Tg6eqJjkxBIikvHVS7/Klu
LqNPn8YhE0bK1v28YQfGZAwFHYN3+Wl81c/0bai9rPZFaw6DtQqla6usNpaAKmsoyUmOyQokGoC5
/oZzT8OT1T8v89I7sdom42Oj2fmrdDXTg01ip5jOTYVLly6vga6eoUn0kBCihwHk2pcOlUFw1KpF
7Pakmd4c22xR5XGrdXfpS9G6GdJM62qot2D4o/hZiB7QwGON4+imtBoAgzYuo3ieKu52qnkN7P/6
MUELd4/WVSocBRVWs8y3ywlZ6XaQHBGVmwzewibbiEH3OK0IIM3iZ6K/Vo0k3upcybB8C+cNwAkD
oq7g0tMT6SoQH9m9pBhHkDPVeFm84rH8pJEk8rk2nPY+aZzwQjXW5E+pZriJSZT7tX5AFmgexFP9
KQHEGve6Y6wJqvKCW9pQVuZOXGESKSrUEiDqx3xfojqtH0H3S+JaaQ68OhORDw2AvebNsOxuOvOs
sIFULos0ideSuT33azTAo+M59DqJMCfS6Z9Iyi1GT2+Pfbk2g7dAuQIqCcTccMVR3IR8AUYEDUJI
sMJ9nlyX+VZUbiJi3K6Do/CSYell1WYrKWYXFA+o7Ui4rWInB2knkEvcuzNsBRAdGi7p8a3nSgoN
Gn+Q1oDJIfEju4TQ4aZoz/i/9kqL22Pgo6hCz061DDsqUh4s5SSOayEnqPLYm09BRKIqPoSabZHp
J3YlpK5mkc+uPOi0FIdrc4DASGnTb6t4bfElSoiTzVm6+3s5uyj6tSBSOh0N/ZpHTBx2hNhGxHWS
d1D5/dnoWYjmV6RpJEniLS+cKXY0cDv8TNOnY9vx+bhRc/zKcFo3ZBbZM7JKM7rSo3OjXkmYHCJK
4vKBRAL2j7asLPebZPl1N665gkr/PvTbKJSBu3SO3hAEfQyRWUrzK+zIVUMUVwkcuixd8cnqPsyc
whLHUefxZ80O9dla5grzvSSdNrZFDDE9hpSqJwNb2xXjLkcQy98zAUtCtBd6HRfb2semxzVp1RPi
FCPbssEum/3c0RTfpMl1+iBulWuhp/hxCuuTG9cYbtyd9Xe/tytUC7VdDIB2VzDRKfmLaN+1jlHv
WR3L6EQ6M81cSSWz4shPG5SbmoTTdEnvfORymdOjH+1NYVtFb8xrfH8TjwcS7EeuBfrM/p5gZd2i
8OrOVX/kBY/howLIhjVerjMk024KmrBcDbEDWzOQvEx1+M+FzlOiU9dvKmEl5NTkrilfdfpBM26r
5HUudjUXNWNwbl63eW4H2hU/nfcinRal6BjgfMAWi6QeRfuTz6iLGLsK2PRgY96e4ns5PrfxScse
JfEytntpdsz39MF/N1UHpBF30OePo2bVtpV6ZcS3fvEyLOi1vN8ZdWs3fAiGhjQ+7cbSazLC5LOK
msbCCt6flf4KxsUqgufRrId5F4oHEraSkCSu/DFgB1DM65koy5RhoNnSETROen021EMfrjP1ySz3
DfEUQr/upau23SgkIiSBV63GcD0qrkDhaHlJ50z4BuBDp+w/bfYhprBrBL5G6PNoquh5Y2csclp4
DBqiq03k9KFNZoYtIBmRdHpuOptc5T6Rzn3wKItXSYmTtd1Owl0oQgJ2UJmxvvL/Z0ao+CEEx+ic
dtwY4WYON+OwDfQj7E2oRY7qOxHic7qNOqCn+FYdDxUOIcbz2apgtZD8S5VcM5CpCKwJrCeJ3OiO
SDe7ndam6bXCZRYuOo9emlyJwn6edh3yeKJmJZY7yDjlsxpc8flZ0FiopfuQzmG3XcJzh+Q2Z1eK
xYmeHMHf45ASzrypgTUD+hf8iwRkg5MMgw+z+8SSpJV3y+nSOSMatiEeRlhk8jn/gT3Oj2VP2y0+
yZxmA/+5YpCWzPSS0R737xZ1cVDurHFtxPtieivybTNdFM1WK8QUqwbnQRvTxLBLmTie3p7767Sl
hNzXXeaVw3Ulvpam27xK/TWydiO/zIxmauoJvKS0ZHJ0zQedhUUm3RznbBLkLiJ0yiOElvqO/1hq
HZ0P5dL/m14XuYV2ZMuVU8HUw0rF1C/exQKiOaovuF2QAuSHJN+o2XYKNFa2j1abbEFScLsM7N3y
eB/GSwouXIED4/ky2EzFburfR2MiBB5b4oZjzMOq1Zs1z3g0tU6VQwjp33uyEf1yHVb09Fgdu8JB
7MQfUVhu1bORXZJiF8fr1DjEHeUjXFQqLmyoyXWmbDT9ULWfwiHFMxY0+8m4rq2CjvSKPMGM5m90
TgPcJ67c31cpae6v2exYrKeAyPzSRT6ksEYoklub93VPbNIr4gpTHbxWdXRjxUh/HFay6GrdrXDA
n5GxWobWvXkp5ouungCHq/393JV2E5GqdBXJC3OgRMePWK6VPKV1tH7bq45ssPkYyFpkoSLSnMUx
dhPOleLIYqQIeIvIH0KkouxolHcEJCjjui48miXiVdycLOO+7DdZsUEkyZMxkSPSnJSYd6pEFMSX
1t8X1Tqq1iKCcULlJmeITlXp+ij0ROOpU7bzuI5NFx1h0Xm4Z1PlCkRZyuEz03Q0EeWjJuAUm6m/
K3T2yknloRGx/bbxFQRCTtrPVppmD/17m7GIkqSbQfeXk8cgJQ0cXcaGweDI72XxRbRY7+XmU46P
/26zKn/v1NmLGtQAIkNz9S8Fc9u2rIXin0Ep0TukWG+ZT9q1T9DVQcnZNnRHurMuDoBq9gh2h38A
nYr+msKMkIfUJdegM+gkOI26lpVTa96H5R3WVJGB/y8jNPWHibolAn4B5rQAvb9rfKSqbqLalKKb
npl2Vp716cSlgZsuNTv2wsioNiSAL8oe3zUtV20JJ3WK0B6TZ4vuqv82ejNxMrY2L6JRi6Qppn0i
1iR8b8rZFO+10FvHVC/qRbd27bw1rKvMIFSMQJmOzauDvyQuPdbEpn//9434SaS2/CRLEyXdMv/i
JOdqhpaHo9wop84F+C9IEOFcgcQm4H22QAbJSh4wk5OEuqe8UJ052UCq1D1qpOgpmKHA/XK5fxpn
W8DD0VKoCtgu7du0KhAFsRnlPLohGQpIRJmTfkLrJEPyAZUscWmYVCQkYXqqTSe59ZnWFqffJ6c/
NG7gF2PDNMgmAv7/fXgnSJGsxEUW3SQGYzmCsoioSNND0Xp+ROvNSeNT1K4T4SiUeJKMc654eGXo
4tjTr56FH+YS/z2Z5YX60q6nLU63Uedklq/DEurDR5245R5xh91a5KjvINyrIc3mAL/MDKnrlz7W
H+XU9/aRYjA+FCGa4dj/1nDOorIHVsht4QzyfW9t55IdZnAOlEdstbYxBOgH25VCBYbAqi/5V919
QpE9EY6JFmxNgYvzCJCHWp8M/ZZPWHzHW7DOCasONnN3orJ9DtDVxi7oqz1pE4/NRr7WjEOYX0Dx
+azodq9vzP4eOoxCwvYfFy5APwxyFkq3lapfS4SJqto6qRyRcXp9DBC+uASQIRiq+R6zz3O0yPn3
S/RDu3ppE0PTkiUR4vWfJ+nLzckKYehTi5tD/KZ4xJ8LgNDNSx5SJ6odxnVEwk5OMHAK1D580Ki5
KMl/OQ35p3Xq62l8e0ZGzjBvlgc2BnbRLQIPOlIgi5a5I5/KMHBgNMUOqM4JGcibokFwlOkyQYFm
9EPEB2YpJGbGOzKvf1+hHwgLGKQWDwe9fNn8qzM71qKE9i2IbgS6FySXepm5N7DUB/uBuRqtWpJG
HFE/F/mllHbq+JBMNxOCzU8yDbGQBf4TDep/n5O+DB2/P9Bfz0n97ytVtM1gkTwGlmNy28Trc7t2
intqdZI7fXgaT5r/Ir3XxoaU6yI8FvNJwGDbEvpMbIBdBUc9/wxEPMK2OLq5isL3nNUe125goaAA
6kXAWQQlI8XplU3CJik+67mnD7sIYJjJsrKRhWuVzpFebQ3hnJv7hdE03CkNW+ZDUlOQ7esXpAqa
C12TikNzxvpMSLNCixJbLTtcvIn/vio/3CkGkCy9miEaivKXjjPWQms2Lau4yTFsroUAZy4BVSgW
nomgwdRnprb/PpLo7AjqPttm7yr+TsIU2KGnv43hf1j1/nMy39Wc4ZwXRa1xMo1/xj4ME0J3ZlKb
FwJDwlB2dMgRBd+7sVDTar8GA5nLwOC/j8h/j/9tGKhFc1aFoVHcUHTQ206NyxCc/IYwdd6voCyO
SjHeyKbgIjWbMZ5WvGx3vXEt4Ge9SlyGPKC5fJyZ7CXYuzb0EkLGJc/GRXO7o79dveG4xMZ5r1xh
cCTXJnyx6Hsmd+US6bzO3gckssumoNpPvZP4jhHsxP6TIrOsQDFa3nATPQG3GQCqqkDcy+fuVg+d
/HOJ7wbVmh0VtkMqW/lckNEmf+QZ68CE2iIjpJzxVYXVdtwu3CRHWKRh/36YflRaqYuzXhFVIJjf
HZJiMJNBxWbgxghKYB6406WVWCzwvm7Bb1okxVPMHX8fb/+wFnLnvhz5m+IgKxH8J+Py5LhWzDZ3
fIitU0KsW7VCA3rL8Em5ndyxOVrWdd0QN+NOaY+x6nPUjwLg2qq+TlM+JQPRpuvfuKv6srT89Vx9
ObtFN/TlgzGnEPHFICxvAKF1NHr8I2Vl9UKKvdSvJ2mjh9dD9AguS6OJdz+k25D4oI1JlRztumpm
bHCVPftbzPt72sLJsFJEu+euoqS5YKTH0x6ufMVtWWBWwbp2y3vsyoQ1Wef8uU72AWwkMmAQPysa
7fKdnF+nNFt87OBRTlQfjn57Ch3UDt224HMcYOD+95PxkyJEIatGZxalLcDHb0Ve3AqZJsdxeYMy
lxJz3nZ42z4BIsRPbEsDwzMe8IJBBXS7ypkCx7AIoQQ0T4eCNMzmD5+WNJEDO2HYJ7FB83k1PFik
x77/+0x/fpK+nOm3KXCZt1Fayn/OlAjhvt018g53fviebGBt7S0GJ8/K5MYZkpTVIK3mnbQzdtpH
5Vk79imb8BCJv7xXPziPebq/nNO3WqyOmjE0R86pfxQR9QPbAs9dO8AglmUHLMl6Xoc0luOd+DZ/
+o9sNDZcoPCZ3oV0Nn4xB/6d0Acx5+vpfHvZGDoi0Cg5HXbHQr00GfQ7avYq2WSCy2vfbod1c6c/
GRdUZ3RVTu1eP/T1qiCeddwzDyFSTHZoPqzVX7SxfyT13980TWQPI/I9IyHp23PWNLM/JMuVWmQE
nnWY4AjcXms3JR3fnuds37xkuqcTB3OYjnns1TfVTsFDa6yGO6v3EPAyAKC/VmKrvm1Gm39X8IZ4
Vk9bmLRh9ZS/5nvZOsrifS/ulOYqGuzkMKiuejO9j+pxkT6TOQXQgq2T22EQl+wqelJJgR6Ha1l+
qYguxlTaEBncDrQ4wLxsqGmTN2ibcPt+syVpf1eJiABZkkGemAjc/iBRvqw9hdUZQtZnCEIROBGr
Nte3KmMfOo55e/Qj7la51SpUZDiaIdDvNb5C5jp+ifH9UNvcKfAs7Qn6SA/O0MuZinoQJ/ODDGWA
7GTtpn8HGw66hFEWqXkkmqwoQIODNu2y+X7mwaQztdPoFNJDbqiepr6FHb+36FHY/usAUfOXSu9H
rtaXn2x9kx5l/mDIVsJPZnfOtn10EtKd+PjRcHD8w/ReBW6DjdXz90w9G5sR7W/r3a+n8K2SGNXY
apskXTTHiQCCnhgGZqSpM75KMZKWyIeCChZBphNj4xQs6Dz/tuT+LUT4z423vm0PjMY0yqhLeJKZ
sz/jbWf/VkQomTwo8/q0TspDYh4Q40JGIRZGKlyy69i3MLgjG/qY3WTGLmhv/L3kTrIjAXa35f1v
Enrl76qcs6RUwImJu51/+O+nEdmCMPdVAQfMhWIwMTNHZMmj9z5hy9yVp+bYkKCm3uXJidJ6fmCD
+WDm3nzRnk2aBfQuwLLYhN5Slb5ayVWhbVn56mNBg3w4WrqN0iDyBO/fXwntpy86qr0/UFl94Th/
O21N1VNjKkuYAugm+D6gszUmr0w9TXUToKvh2nyZ7tLTsA4u0hvJT40jTJ8hU3OayrQTNp1McPkl
0M7hTbE2W4dNdCuukqO4nbzuQCOaXD4jeACPna61+WUcCF9dC3TG+PhBwTQ9Jhi8QSVVsLD9bVvw
4/d6UUQqsiiKOpGi//19VjWkVhGj4HyExkxjZhIXD/fMB5GZkDP0l4htUA7FFH613KyUg7Qic+TW
GlfFI0PMrqYnSVN7G2W08ghSXhW3sqfdLYrOf98J5afHHDMO7mGTjpb6XbqL2nGo625YKj/YmFBp
wOp81Iqr3lmvCtZb5c7oeDyEz5YUCKYlywItrCGrE6spl0ylvAngd3pdD9usfiiYS00gbZRNoe9U
df3vk2W7yXX77/cJ5yA4MgLeRPX/RDtfVuOwrAt9CKb+UgPVyQP3MTS3pXSu2piHCKgOI9ZEelYz
/DNScj+QNy4ysZmko545GZxglba/OIHpLT8L9drsEt4Ny2m7h9J/E6npCvJM8kyzA/l5tN4Mv3br
s1L7t0r+LCIpS1W0xOU+mog6frWw6EQWKXAcTYMDlZqSU/TtRuNPNQS46eCXMiGzQ1Mmtr1xdZ00
bnXkUT932pPMpjCslN0IlzY3GK4kF0kevaah7JdBNTU05zXJZg5LD8ZgoZ8I/wOjFFn7rH2XC6bv
+pM+v0T67RzcETxa6LcieIN5P9XnFCvfGL4K/aOgf2QIpizEvzP99t7aAL3dSEK3pkdLxua47sfc
hiWfwKEgC8ibrQVgjePOJHhKvZcEtJrKeUr3hv+Ui06qvZRNuMUZ6CvMsjz6sEZpa5OLzkCbjzhz
CYxk6iSMT5DIrGkn41xwkXCVh0x0ytE26PXyzZptFahQumZfSHXq6PNb26zqnf4QV+w1HL3fZXS/
1Pgy+CcfFYy5lZsNiXlt4FnkAvkrJE3xfXU0PDrhlOyZ9jFSthEGEL3R34Leg0wT30KVPvOlrVBd
nEUEOVfZFsLrWn0dYTKYD1NrMpY7R8yKpST31MbVSBdqXYM+GghSy6m4DtuWpE/0A5/hEbU38JLx
rqlQAN0pOVAfkdZuceov44tM4LKNuv7ovxIUgqRBe5mVHW0jDXnNtuctT6/mcRW8L2cf2Ja+ymWa
Iqu58UraAxMqd1QEDVTmdgeZrh7vSkJ9+lUPWVsizj6ltncBQRlk/d7RhQpiz/qAOm20npRCpWbS
4mryvr0WnmWUUYvUcyeu8nXxkN1AfSqvx0/RmXwI6FedGCLq2gwtQkQkrnZJCLxtmPtOdtzBX6mb
DlCB+dC+jC5SjCJ0a+Fq0l2xR6CP0gjQU3HODWe8h57dMmioXhnQvYyTm9J1vsFEnH1IHPrUn9L3
JTmtX+knxQAMmR7abJNip8Vgxc67w2+XkkS6wb7JP3bxJfDfZvW6g9FbdJvFg7wPkz0UaPRgI06M
6S63PO1g1S4ztZyYWO5pueenCNVnnJLVRglG8o9jvOT37QJd6i9pjzzajlOnR3CMyQ5dow/87A8E
rL2ThJL9ZLkMgXWef7t6r05MHO6Q9kchRgAbX0D/Iq76O66URrijS19SNyHwrQzsOfAKhFUx70Ok
LIDdyYkqjhyNfbGb+B67S5zfJv5PnaGEI0lHEc0wSpqZzgWeO0Du6UZsHDGzldYj4I+JMhqKlpRZ
gHeEv/VrZsqI1UR/RfmQAYNjzAGlVuabnTyOhII+B2dQCnfdTZhBqYoaSiI2eJxIcMvDTwMN5DNK
hXVc24q5l6KNL9h+fBFZGYwHGmOz5nDDdWtT9TvewMDfxsQqoOLKWpyhXh0smep1usZzYwpUew7Y
EqLoEDmizsL6pcHUM3ecfcZbhg6fzt6Kx0RUwV+6NX2Y6gT0k6SS2dgn7SbpUBrZAklJAB/+cJV1
0oGXgfsu5jGEVM37nThoi9Q3/joDbl9ywG1cOWTcZIiatfc0fNTZxVXqPUOG8kkIj3PJXkC4Kszl
r+fIpOgU2NTOTLkBuSeZl4+8LcJRQvgYuNObpXrDsGd8NJctApHHsvsIElKqiT8fAaOnmQ6XP9r2
/LNA1KmiGKtePS0SmdGCZcOI3T+HDJE7a0H7xdopT48yEh7Exj7WtAnpM8YlaAkyCTrBtu89Wdrq
4ypyE+xzQuFAqo8xOnZPNQPGkD1wy37muhdfxfh+AI4RM/LSLsG1tkDOlzA+LpBl89FjVMJYC1G0
zDgbjjcYekhn0x4thbbtYb2HT6PwwTQ1hTkj0j4HWF+5ivqQImf3WZtCZBbVXQhxQCDgN0Jk+BEO
2zi4WficqKiVl1B87IrNZN2m0y6PY5QJVxHP2zLsFfyPofeMioBQidl7dG9WNyZWse6+7MARJjbz
efB8CCzh1k3JdcMkXOMvWXflLo33hn5omZ/+uyT4oWcGSYw2OVWWQovouwNlrPpQjyO9xycxewNx
Sqv4JlojZFsWQFgtD+wNfo0UXGr/72XI14Mu5e2XMqSsa83vTa2/LInFup2SPeRvelf3lsiz8Tct
8t/FMj9xiREUAYWryveBaqSOeV1L0XDR2ET2YHW79QinG/HHkhK4+CV+3X8t24a/fuCXQ37r4lSl
2kVyngyXcNvdK4dFnGrYxrp9QbYL4u/X4/1U1339id/q5dQcM1PN+IkLDoEqR92ZOhtOelrjDYsl
2tneDaUTui/7t/BBadnO/uu3fmvHmNqM5CTgt4q7/Kzs281iSpEPv3dZfxh8/fdGftv1FGLS9rEc
DpdpiRVcJbuEFUNfoeqkFRX2u9LrN9Rof3j+rJ2h27Gvdf/9wvyZB//1c7FrWQj/KbC/O2HyZjZr
o+v7S44uhKKQzztAZC57F+HlRd5wyuNTqm567QTBtI69xfxahl4R7PqScbujOo2yWgTHKWsMGWku
shPtbGhQ3R4p8GqSciO7gPhEuwLcwLpZSgW0jDg2EfR587n47B287irxBU/JmWV+YU3++1f+gF7T
8cPoOhNG7Ih/NUzDrNCzCiUlZpT0Fmv52MJ4rdYmAfPUNPfJm0AKjvebTUz96b0xAc0hfkCm8Zd9
s6mmVOtlaTns5M7ttks38KQHwqSLDYqxE1PXkChsiigU05IjKDbChah3fDzgSH/wIAag+Fd9voBu
0BLP9ngfogPkg6FuRUZuLsHR7GaTbfbWfkAlqF6p21sYuL/Mr5dH8ftT8vWHfFvhmrhUisifhou6
Lq5yCPjKurxa0KP/vk/KT8Y65euBvnUcIy3LxIhopUvhuwTeiuee9ux8atiHpiJWFEryFCaj9lh0
L+Z89DH5FP5NIzxIMl599WOkh+yX56D8iJQn1PgK2YDFQIx25MLEWrfMC+UUZWd9HQi0jrjQI4aa
PiJCJdn63aVo0eqaj50Fb7vO1wLOnAxHArKsdVtRG44Plr+bqO80VNyDvgyDIf8sVrCm3SZddhqa
FMldv5oE8pUag91+B6E25+1gYlOQfg5kIRintUQETkcfUFA+svJDa1C5S2frUZTzVU+qIXxCe5DX
fvBYFUjKOc+JDUuNDlMm6UeiDWo29zDVgP2jyQsSbLH4kbUjKvQ5dzHQyQQUE41MJe2I6rYuL6b4
JtQzylhzVY9bk32mFdwSLxjVTwQVCekuDx9xMBUJvUgKW4qofLrLYhR17EiznVWs9faRbabihvwF
TqpcTygmmsVXABLXrBgyOIBIjTU6y+LAw8kUBVF6kqy7O/lTucFmQOm/QKN6kkrm9mAIB8G0DRYD
+rTTubxnHelflT3ODCigpWO5hHjNi7Q7eILF+6EilhZXJao5DtDuYky9opOYr4N8XyVeBrTTcKQC
QStfp2gR/Feho3cICxfReVrx7RCvxejZai5LyLqxrYDh117P/1C1cP/QQvLvBQGUcIG8wH8YBfyV
xVOLgL+4yphUSHhwnqj7E5pTuduZOF3sFPZAdIcPv8On3D4GJrOh5yp8CaaHnOjIhCJPWiH1ZMyY
+ldK40nSekou5riPIwrfRWQqQ7sVbgTaAbLsLA7uyYW1M+1T0Y3LK13hRjSvSUxMMIpEc2sGlxzP
j1F89NJ1T+Ipjz/7rkZzmQYgepLYpYQj4s1jzgGltQzqPtupwdqPDwkJnQ1bXgFAc3jhWEzGRX9X
g6kRvLK9hP0deYlsTfs7GG385ZNJpKtXRrc1WtP8IqmnzjjgfYvuCuUz3Oj6OuLSB4eAdvxKLNkm
Ut/JFLO4LXbhuPOLX75X0o9LqkwyvSrBuGPQ/t9aK5T9Ok5jc7hIqKUbT609gFHPMgumtpRAPM/Q
435dyX+sK00aY4sEg96YsZzWlxIvzCUp1bWuvyT39W22ge5js0HcLUncdA1trCS//NA/092/ltwv
R/y25CpmFeVxxoeZmZBeexN2JFqjq8aeN5ZxWyswstCSrbR2P6GZ7m/DmGFKB68k3IMFKXfVTbyW
bhD7xegqwQ53rIvuO8YtNPSG7FWc9rCtXv+9gKs/VW6mromyZFKg0oL+73WqhTHI1Z7r5KPnqqDF
HBLMcLv6aWLknqwbcgmxNabXwNIaBjpIvqtw16k3erI3mVfGvLXshIk7s0m0wCGc+PclmHOe1xWr
FHvLcTzKyAXScyI8jcxbyumpUF/C4SloHibt2MdrTUPr8Jgmb5L68OswZPn+/H1X/v/3fRsDIAM3
JivhriyUlpawwQDZAfJQe4GEzVBikBpaznj692X9uX75clm/PX7zFMNJWh4/pKVvsrYvt7mH7p7H
HrYBai1vgt3GnI329b+PrP9UDpsGRullz0Ht9O19M7Spq8OUI8f6xhqv1Hw/kMrtAPVHcbnqkqsK
FLt2xZconA9l7aZknp39+TEZn8h6yhoPyYStIZ/4I4DBbYj+O/ro5utQWMMgndZEBxOTY6NcNruV
SM9/27SbMfBUsN/EN9L0bp5Uks9oIbYYfnOyLaL3GPQLoo11Y3j+pQ6PLa+/YzjqbwSUHwQ9FI5f
fv633cCURa2e9tzvbAZvvu0d1UY0GHk5MuFTxOcsE7aCekRYY9PjlYM9eis49BFfIs/8bfH7YVT8
37P5tmOY0yYO25yzSVgQGg/fMvxRxeMLY9OVYLPrJ2sl2C82+0klbwc+RrWlVVRatnQnIf7HWiBu
6U4SjvorO+snRsHXa2V+GxSKejrkQ8TZmc8JnS63PRdE+qG+fV8CcZb8n9kO3nNxEyOxOIEWPHV7
CCBv4DruFzxF9Us1+fOiTRjIos5dbM3fFiOp8vM28DkhAAikutTETgZQDLHtQ8YY+hXTgT98/H+/
Mj/MiLlLXw77bY1QYj+wovF/SDuv3sa5bNv+IgLM4VVMSpZsOfuFcLlsZjGJ8defQV+g26USSgfn
PjQaja8/mGLYe+215hyTqQ6Tnnh0sfjih42fpN+t2z9VJ6/Mt7Xu9hIC2N9iviuBYmxKWlKGJ5uO
Qc8cg9Qc+bXobpu74q37VT4HS+OufI+aRUJHlSIMhDGjMgYJpFF9aF+ZQmNvZamvyFh1DKLqtj2W
383xJ3plVukVOAsZOyUMka4sENr8Bfy1IppAE415JI7l/88VXxmUycizoTsYtH6LHVsWlsbH0dhI
pPWStedQkOnDWpbppKtvqR3JswkF4Tyt2Ywkm5Fu8NEWyQ8oD2SOBenu2N0a04cCTKEvBZ+ocTuk
hUiU+ibDduUoRUbyxSPBXFa4ynL6jpjTg+6rzFqcDkvctT4Mcil4isYeaD5UbYMsR0IUJ+mFjZAG
iek6x6spyZeOSJYIb5cBrCT+NeOLs9qatIlZFJYWKbNFe3KI8lRJYbUBKZp3ptN7muYZsq8xLYPr
yQpxrXFywRmgK5zkUaJzP4kfPTs+ZW2r9VkzzduTtVc8ZXuSbfVd+GXezctw49fMp3S76V1zRTKY
X/wOB88oNjK9HOIGsNoWRFng5EbKJGGtdYqrA8ZLvTIL2B+xzhA40FD8+bokWO9qCQ8eOxkQVW5O
UW6bxD8Km6DYWsr7IGza/iZTs4WK8XjJkNoVY/wAbjQ4TGlqf+rcgulJjLo+XJPVKDKjmS15jiZ5
0u9/f8o8uL/fbpWFQwUhbuiGKp/dUGiYZpia03AIHolcQmHFxhcv23w9nB5wh0vqVsc9O8Iu4tzq
ihTxolr4YvnVEwesdiSgmZwC+M8ovZUnPJOeaovqAqfsiWnFXk93IRkg/Z1SrCc6EfHeBNBk3hXm
NsW2iF8Xp5bGcFrK76nrjc8ZwUhFhb0P15+OlmaZUQTBxtDFBdq0OHQiASVE5pIEQvyrjcmCFnxA
WFW5knImUorLeVdAH6EQwTMueuuuYFzmHwM7Xf2/pD2CPUxbshYjrcx+mT5bPb6eEIMcyrJ8W+HY
jsIHpfritKKdPppBwlhZLlX9ixlbUL9G2p1F55PcFIKXT+IVDNylfpUqWuApdJGcJ+2cvNOaQxEE
gjKDcOZg71finkunfg7fDCJ6pO2sTXkAPvNc4DKx233kCreBHbxNw2bijLJDX2+OPtEYCocVUhqy
7KXkiDrW+9RcFaGfQx//ApHeLccV3BRc56y4hvlEpzsb/H78ELtPS/Lidmd1d7XwdSTTgMb6leL/
AndOV+lVSaIqSkSBnrexpXIcGiuaf6Vh6/5QP5SKg+8RV3UjrJpiP9GswNzlaSSfU4xhhOueyn59
5e2/UMz/cRVnR5C87yf5dJJnhAsj4IH8GS9D/bLGKRbFKxpTKOAXiEJKe1Du+3b3/30bzr4+uQ0w
QnVcgLges3XO568T0SkeJybn+xE4beZhxFcZEbssWzzOML+rnq/chQsL+x934bz5LauadVS4CHVO
WaypZQaGh7akLRNtGbtJdd+la0Fem4GvmU60HoKvWsMJcE0PfKm+QuRA6jLaRdkwz89W0rEkZlGQ
5lef6I8+XQ6df1SouHkkAQbqUHWP2hopJfMhBqav8Wun40lA6V5Qsya7gPZQSY2tYjMFpqw3i3/f
qUvF8h8XeFb4qN3xNA3zBQ7eSWama4MtD7k826IQbZJdVg+LY+uhNAo7GzeSQzSZVryrkcHo99Vy
6sSd7q9c06UF/OdNOzs5taXSaMWRp0fMDLEC9NZthJ8Rk+st5i30iQ/VyZclME13EOnSRdctleml
OO2U5MmMrgidvkFkZ8XSH3fo7IuqpawluI47NO3JcQhj3Og2CKEcQnhoixXkFyplIdlP8OuITViY
lDfFHOalU9ATUDenvNTdbcQzNLDNonrsxYy+ZbqM01vsTHpPeCzUChJV9P5BbqH+az58QCzuIBPo
nPLZvOgvTJ8zC/enLxBMcFd/4m20MI1Hv/MT6hNc5Ni+l4zpCIhO2In6Tzl5wNJJBPTRR3VQfyLF
7zq32og7bWXdjs88yJAwpPQ2J4It4ZMMZDsWD4q8Mbma+Xe9nRp92ZLLZs6HkuZeEV+E4KlAHhre
By3vpg8m5vb/8vAVhaRyPhdihs7WjyAswNDE359uh2oBr/fkRe1ynPkqef8QF4cuezGUNxlqTOTH
+goaVAapK+to0na315Trlw4kjFn+y6k7exmHrg0FIQE71rgBEo3HrvEZnVpIBVWPQXh7m9WH/8Wg
6ULNpf4kO53dhlG0+qozgSjN80nVlhbxXb2hPe1nLn63ay2Di8sA3lSRZFpRhWd+VuKVo9KoXd5S
MyVrmiS5fdTgYS9KQCuZK5MGwU4MlISTgenLL5OLap6xv4x+zAmDO2gXypWF6YITBorUf6/oXMJK
upOhRzNFKlnFS5pKrD3qTkgerOMSMyIiJQa1cBq0mwED3LV1++JT//nXz46heT3piqDx1823PLoR
wQ4AlEZIdUJLo9gxag8XFUhGH+zaAfjC2eyP3322IAdqXjVqzJNQ33QAGahz6FlEjvz7ODqtN8ei
F6/TU+YKkMZwil75+v7WEs53XYESPO9W8nmrNiwVQ8xH/jqNqnqhG85Jc/n1jQWyZiuj7p+xS65i
2rqnVbNYG4qaAFmJ6rVdilc5rpe6J39cz3y3fvRwa03p2yrqhoNxb73E+T3mOY2APrhyoRMjULKA
LgdegUz9A1RUTyZCauO3EQ2bg1B1O5naMurwMCvNMqhTL44/JXUpl++jRbE8Z1vx3znLmp2/xA8M
RExAI7M8GQ4QNjRbxr0I1UTij3oaDWTOupjrMzv/xQDSSdM9ottojQLoIWELcCcZXNzw0CceGzgC
DKHbN91OeWwf8KJ8skSbvwYsNihrKLSxtNkc8JWUldZDsjNj2VSSrZAaLcT7Oe3tY0b9MVRgDLJL
DhBusoPKWRkvfHDQMGPw/cVw0wyc/W9oeWTmEl4sSgtEQT2qUwKxrK0FQek9Wpbx+oiCjmQZKBY5
gjc0Uo5x7aP9ruTP90pDlSRLm6mef3VvqlPYpYYw8rgEj+ij0vR7yUc42bV0hzPSLfVbU3su5cdW
JPhkYb1l0Jn4GRQZQumV4QrZitdhK6nLDQO42ZwZX6kNL7itdfXnNZ59YIVQ1PXR4hpxfuOIOLKM
CS7FhOh0mDmOK8HtiM1kYohc6YE+nK12t+1pAyEgvnb2v3otZ5uLqCamGVUcVblFtcP+gu5ldssX
7SsqgpGzX8Dbns9CQLsuvdArETW2TitfWXW+Dyf/enBnRc6kdlJWF9wUqHgadD5kSQ8q1v37elU0
j1ol8WVQzAhYZm1ko3nj9mQRYjXzUWsZMNkYaaAYLlZ6ujdxjCjUZfPmnIS8a/0SWBFlxL/Xqu/a
+e9rVhETS7JBRX/Wu2w6I0vCYD5wrTlWKuZqihzhpZR2vWVHPX02ckgImrXVI/FDwFEWNY0AECaq
S2+q2qpehqPFMdblgVn9UnjINz3WNwAv6Qd9LiSs00215yiaL4AnRoP/78u/1KXnPfzv5Z9tMZnV
ZTD8KXQqbVFbC5LYaZJVT7ppayg14CbLrkw8NV3ZwalEmwVPWg5zSuUs3IDcvkA/XduTC2KN2Wnj
VFsixHzFFTesxIC+/GAxflQfln/CtZD/wubmdYTlSXQ3P5i0zhr7U7bsV9l6bh9F137eXKD89XRY
BkQFDLfF+O1s5a6yMbdacTiE6T2diR4y2ZZ2KdzbNFvl2mt4INctQ+abMVq1Xo7atiGZxEvpPCL0
oIVkrHOn9E+fyrvoMQTPCPw8Pg/qaw1bZtGjy3uo39NtRbMFFYo/7BDZF3uKU/0eLaxiK2hh7qKD
ZpvP2me6BSRNvTtrQVXNlWkTHFi/kQG4/36qFwsHQ8MdD+gDp985/bvQ0lMgBOrArHOh4bh5muO8
kr0BUHZBl6VeSK66vCb1uDRrUg0d1CUJ2jrV6ln5JsWnvMwkPgXV14aNJd5jSCL6ILDHfjOaq/AW
UbVsV/OOtLxWO15sfPz44+eVmpxNg2gm/OSeNBIAxoAJvFkyPCb+IK71zItiWwe/50AzCnZgZa5d
waUJ5s+fb519SoGslVPacAUtL4W1x6UF367atiTJguWpiVMbJFuHplY44OFq0LFP2EsLT0KH/YnJ
PKNJj6yjvJ0ZhQoZZ1DtUIou4ncZzN0X4fKQyF4xF7BnsTvDuYM/lHlH2Z/3BzqGRMhE/4f54R8/
6myfGiI+K+RJw6F2aOuRna3epaXfp37YwVneSdNbyioFLXjAcw3b58ryeu2dOvclQYk/GWPD36dH
T9EvrcbMn4V8LSydCnH6cXJRwBBdHAKmvPYZzavDX6uHOYd9mnNz/NzTIrMwTk3JE82w3gFm9GNj
k2f000yn7demAnZapxG6OlFDYW67Kh6QLxXCBsoBEP6SAsDh7JUq43Cq9U6bv6hCXLa82SC7lnRr
4SR5H83MkbZGFxUGp359A4TkuKC0u44nuKQ4pOf+3ws5ew0KwWhzxeBOqLoDiDnqfAM6mYKCYxUA
GMVJJztt5kHbIB06J6F03JrjE5tFcuWZXASF/7ySs2KlzAu1z1VuibAEZxEigllwRExyPgCmPk9Y
SiWnoqULiFKOPpkulwA5cP8bePHd0XycVD/YqgwUmSohGFighTC3qnknCF9mXNG6vWYAvKRM++Pe
nVU13VE29Erh3gU35QObvx+swHejOkdbgePh30v/xTP0z/sz74g/zyrSFJeQJlj6j+Qh0y0AK3ZU
H5t0I6rPY7iu9C1wlHLas3SUB5GOfpRsSlAH4q8pXCUkdTn/vqKr785ZG7QtirAtC65olh1jGOqr
nTY9mfmvtAcOWN0bDC3vJCJpwA21m6HbC04N3DGB4HblUi5Xuj9e47NyIO4HKGLafHOMlVQvI+GG
TigMv9gdu6UOpZtinBlb67N5h69G71D+0yqLoDIvqmvZbdr80ZwvL8Bh9BnOwmb9rVj68ai6LD3C
ltPnDiM92SBb67Zwav0Rk5+ao7hvHtXiV+JUxVb4lFnkoJ6Ou7L+vkS8NdFAjoMNBFYXf9XZh0Cs
yZE6hPU4PD0nsi874YB7rCRkfM4lEmccb7WiYZJTC1dLmMONJy45foEjPnHGCTizXvlaL97wnz/x
7N0PiUwuOt3kKCYtTsEN2XCKPyUejm8NaI/qAJ+EC65gyIVR7QXI1xCojOt+/D2n1f37Rbx4Lvx5
MWefRturyMNlg5CJZgs4W7HW3NGQ+BOYy7jtYiee2Efzu6LdK9q6TbYJUfEk1mwIEQTcgKOagaIW
wtG47RVHpu/XPIvC63zn/n2lF8JRdRKSFLzijDrph529p5leo986BcNhvDPfjD0BQvaAwtAOuGps
OCxoH8ozcNi62URgwn8fEZoaTvYUd4vaVQkfXwQPaJ3cbJ0gVBCd4YazPlzGG/OQQYiEotajQ7XR
Wue/rvVOL6Rd/nnxZ90SNTSyUau4+MEbXctT38fCN1644eHSw9hEHdTiG0mmbZRCD96QTar2Nj8j
pKKR/GOxqWSnui3QeLSgCA136G4E8qh0VngPyB89hXRf8DDq4qqG/+IJ9OeNPythm6lWski32F2g
3xEm0SwnAE3MZUVAt8ZNEK3BC5U6JxVjbZBp1hGRQ36G2+PF9Ul5uBuXx26ZhGvZ9ARa8Arop4xm
ae0L0Z1K9s7EkejaCnv5K/vv6/L9z38sJGozVZWectV0nEJCg/EryWsRhbHbYTn0SDYAch2j6131
xi8EwOZyVveG8lXKwcUq/Mf9+y5ofl5JHOXhCRgYBYuByBf4wgoeJ+05e6xfFGoH1iyfKnfuqRzr
t6m9suBceoDER5AMaKii9rcNeYyAK1mzmKKBXGcXS3Vu+TgBPNv2NumfSEpaMMMdfVDUJ6YeTvQ0
2c3D6aDLi0fFsvPAN+ADpMzJi2jPbshUx2oRg6MRfvr3R/6tADhb/k0s3SLyOIMD6reO88e9Kq3m
OB4H9C8x7SfYhPSWByJKD6gytQrU/Kqr79V+nfY2xd1e9XJiRtwixqTpBuFbHG6F7sE43Uyipx+v
dGKMeSn817WdfcMNltda6FAixQ29f8aWWDHh3oO7m5APOjBpXVZvUfjsodXEyn0wo5Tj/dF8aGPD
VsBzdLcnbd+KLwpabKGuAQOMi5qlFD4XTpC0olnjYEnfN+JXjRIeA21SbCZtE5rbo7ICiyyo72X/
JEEtceVir83bFyErvzTCvwmBlzep+CspDlJy26Yc6mIOulPntf1vir5+3eebI4WO/C5QZiWbhN7D
uG2Thy65BRPbs9XnwibXr829L0x8iZiD6ki3gSwM8axeTxgk5UoZzm6HFl2fcEcXmJwtwLmhSzXB
uoGx4HNA/sgeCHXFPM6g3qsV57yrnj29Py7jrFqPhNRo8khAWcUn6Ilu65PrEPxG5u9nh3l8Gr1d
c6xcklf/8TfP6vIkGIu+4J05VGj0SIs/uvNEkvabnU+7GS4Y4ZH3r3xCF85Hf/zRs/JCMRuUvCer
o4JqaZ+S7X3ki525pgNNciclhN2VNE/M6Zvb4lLCE0uN1ToN89DlVTffxds+4zxNEs2Vv4ClVSlK
oznbsojbKqFaUXYNS3ZkVA6kBVDh0v66VipcvO9MyyTdpNOtU/n/We8X5amKcq2dnUKzcqyxm5kf
elqEt6gDEfddz8yan+T52/XzL57V80mjF2Jz6ua/GB/oSdqJZ67UFZ3D1bBjeXr990O+1MyauST/
+YVnxVASTqlRDN+/UHtB3u12mFZvcRDbDS6V0qYOuCbfulQqWnDngUryl6GQnv3NqjWmo1XjJoK0
juHXad7K11pYI+NojAWlNaYXdDVEeGuSC7E88pjMz44wxuKazhVt8R8nVbKYNVyhU53ohv77rnzn
dp0/BRWw0tx3Rj95XiI2cqjGQZXNk0le8Hhthlh63R7suUh75EPfG1/9gwm4PipnqD04r1Z1u8rG
z0SymQKPzZmUZ7W5HcK10PvRcDMHgv77IuX5VfjrIrmRqm6hABfPtziB2XJf1c08P06aJUGQzzhA
4UEUDgdzlkYUFZGHOs0nmtc93kAyz2h5c35BdYwA63eZLP59RZcO4xYdq/9c0dnGVhV1lBQFV4RH
G0l2iSMt9tWF5TMguCr6V6/9/rNy0tQiXVLntDdkSE/j8ZkgLfKpYGODGTntapJWFq32i3AMqkxg
rZ7pgG09gZ9hxTD8ed6S0VAhm7Cwjz4HOVCuJ3s60owK9UVLlAqkatMbxcUXMA4hwUjjdJkfdP8L
eN6l9ubPO6eeDTqC3JQzRauHA8ZDKJg0vuZGBnkcgM8y2Z30dQ/H3TZ/E+aiPkDK6B7wM7e3ZEzk
eL8Hm5mnYSy0X63PENumckbLgAxMh18CrR8Sv1DMv7XXbrLuBlWJ8C30IQdG3cPYE6+9m5f2jh9v
wrkoatSGzEoHnk3nhUuNYHim62EENeNOZRy6hge5mjW/7a+WsVHGg1hiUY0ppZ1/v5IXWNC6pRF6
ObcZJfDcZzvn1Jlxq4UnXklr0ZWL2fGpPvU7zuzekC9GskbkZSZssAxmMR/L6M1IkQQJqOmF3+LC
f1/PpZbrH9dztqlyJOWknHFjVN9c63j7Ey9eor0OEcCLH6wmtsTMw7s6tLhQc/J3DTSzukya/bnA
V22O9anXOMX0JMjb0hxYyhSZHASfJPtpBk9jistPpEV5knLlIVwSevz8499y3h/FeN6Sgp7XHFzE
tdh46eBOoLe525H2kp/8Gagmb8VlmeyEeIcd9N+3/OJiDjpJmztBKLDP/QbBUW5Pok7w3hxqcCtj
9jUdUgQn9lUOdHYz+vIJkduSOJXQ/Jq7eMYWeUDm6amnPozwQxIcpjZ6/bbbqYjUkvRWrzclrdl/
X+mljrT180rPSstQOxp1X1TzfYrEXacf0hSUFjQiud5JHK0gT9M40Zp3CBeGr07PdYGXh2BLUX7P
44d/X406r9bn+8vPqzn7dLIkrYciZE1Co/c+Fz9S56nSBgg2ANEhtWPdOfU+PTQSOvLM707D4qFg
JKPfG4TgSoGnzIgMyCG6OzGJnZbHo6uJS/OEvGmbIOqLGXtiXK3UlDi1ZeidulWarEO8m5BL6w3r
L7YdhpwQT379+7ddILKxLNAWnAcPJMed2yNks4mORYPo5JhsLcBCFZApfXg3ZjereictIzC8I4Es
UYEsK3ympRYQteYh6H5hF52RLP0vAQsuanpnmDOzmtvErSo34gXfNNW98ADbudHXCO8McdlAZWS1
uzoTnAulv5+QCW2CYkVHk8w///FdaaYlhIbFm92vtXs998lmKb1J22NNtkk0QXPaxofRGSyUVCJl
wdXU8YsXQAAzlkIZOd/5KPQ4MADWE8QNc/eZ7apUbWviM3G0dBZT4YSXvSRZw4OqlbV6FSBwSXtr
aT/+/tlqWobBUMENnV9R8IMdnL8qIWkMADGuzFr0uAxUZR1zWcr347JxyvfheK+xlda+1u6nYRUe
H8P+RUEWXxyh3Ic4gb1/v2vf5eyfT4l8dJkTqyyx9P51cmkHrGpG2dcHsSLLmH04tO5H2EYGhNzT
ts1dk41Q39REmhHUi8f5Jp/eJoNIWYrvEu7PF6cuWMOCZE+MWvonXdkFvY+rPTpu8umWZLPahOiw
VuuVVuy2sUVxA6A9tCAfGeEdqTDAIEAnEScY3jQqVUHoG4Eb6YtS8klECxXHtDw6CdQ+5iyon5Jf
pnrl+H5B50XHiGelkILAXvx9KvjxsspVF6cZZ7vD8EJDxvwq3mnNNE9asxo4SulHF7fU7EdTbiJn
fMTX7hQrQ/d6hBz1ndEewtMq1mcU1vUe3wXS4R/X9r2F/Li2xAiROJwC8aDtzQnRLlhzggcNvNi3
XexWhwb/Qrbl84oJmq8IWccYCUJ9XhGbTxnIHXggFsRhSdQ1E2j5fnyJDtHpKRTvZ/DX5CcIjwwc
VtvxZYBdG7/UNyhfKeiee8WF0yd8Qb0KyPJb0WOR3/TNdaE6ytq/lgt+JRsgu6BKU+y8Fgqk/BRU
aiQewmRpEeqV++EOmONU7Id0a6WPervVTx8yC5yawd61ksURgr1RJYjkUAwjrVsmgjMWdjeHrEN6
IqPIg6eHXJAwqnD0rGSFGe60C57T0snVFY4ILI44ssV9RZ9SE5478UZqGLhnnT3oDx1mBW1cJdPK
ekOZp+QbTd2EhlsJ8YI1xS9uB2J7I19Fy+JHnKEqr9nq8tzwGUFK5ncjcWPPHMB6YW7CHtMbDRDY
uBKaRUuig+Rl4mISacwAq/WZJPswK79QBhlv/Tzq5wAn3jJjJegsJvTWUZR9/wpV6/gVVfakLdTY
Ue6Utbi1/Mo5bVQnXVWRq+L0ZxVxa9pnZLogR1wMlnNsw0XLb5ACYiIcGQR1acPTwlYLFS1xO3Bf
4Lp8i+aB4sNbOrT8RHrgLFOcednBV/KHRLIBjN3QLeii2iEZSMGyJ7H4UL0od5x3hfc+3vURuhhY
H9GTWhvrFrSa7lTJW4ccREcyBOGQ7gRSwfqdGMht1YOuemcBlO8rYjiJIhU4FIFr9cN4J+5p4nL3
Fwlpb7Zm2JW+RMMyGN43OnwGIfQvge5Ko5NwiiKT+R0ZRfk07hcKQT8loSGecRcI4BHncMkysGuT
AJmdAna28OrPah9tzJd5IKotkuSugKvSEd4DhKlkYAK0ywx/I8WMirU1LrtkVRoQtlgWbVNYBhIJ
h8+BtMmUxzGh4yKC3BUODVPUil0ldXXpxcyeBu1RnjScFO9FfhtabkckJ+9NaDfqglNS/HlcSnfH
J/Nl8KM7kLwy4aU9tAv05Avha4pWFseicDXiEn/rQm/wpc+e8zGJZSKQtDWSo3txqwmEx+CNLXe8
zhUWXSxcyYH3OsY6inUs3PUPwbNSbjuCHZKnnAjpdi8jRyEAHhlpjzP5A190dmOpt+mJFeW2HNaq
+TCoTnja5afbqbhJwN+k4qveYCdlcBvvAtGVrEMCsCtPwMDte55PD540irdpsiTuFHjWcaeIJDzR
JHHaaE8I4wD0t3gqrRtVfKiaW0nanqQvIXqUySsxKPxvzNNjIj1pFQFT7BierC1yXholdsT0hUwo
YPJmYh8fh8eqXYDqS+lq0ns+vh/hCgkkV6/q097q1zLAPHR0NGJ1JzQeimbXjks53/A/T4KfJ8uq
2XYxj+amL57k7FOvCVez1kfxS9C2ef+hxg8Dve05bqxLqaJocDf1/WjJePYQPzgn0sTIrgqW8sGQ
d+aJPJzmKnD87/4BQDIkrBpQMsAV54qqujODSukb8SASmOnr+kL9bMEDkiFltxxRtJXc34jE8oWu
wOQHAYSjMdxFXkc1Y2umK+CM7OAkPgQu6Qn/Lhq+O0x/Fg2cVmZHEXQkc7bU/VnaKWp2qjXYX4cw
d7QX0R2NW+253pzc4kGdvKGyhfXsFldmdA3pK//+69rfp8U///p8637sh5o6FcGUT/Kh0eZ3Sgdp
gnCZ7VheHPEL4K1ElP1y4n9O072MyQo1o9p42ZEZgTvicQTxaiobbH2FT7Zi/EZbyh1sVBFp9Rpr
nxFap63sTAWu4HwDHtqqdxPAvSKjc1W9QrhEGYsEvab8YfZnESSSL6RPS3CBaZLNcbVNYF56GX7e
77Oe5BQUcZxWikwliSQzhDdUpStdXIUCuszfOnBO7XMkuSBRsCLM3XAnyt9qk+xgapMJj+KdXt6m
IJBbwKdP04v20sAMQnbQKndWKtpHdDth/VsW30bxTdCiRWdgGJdWaYP9iYHaTlTvTrLlyPKbkZGV
RiaCKC5M1OXTWgRf198cMdF9IgmK06cpeg1RZyEd/i3qW1bHNvhKCHImpa6Kn6xgsBvJExDGCTJE
yfGgEY87pr96RA4awciMVtkqOqK6emVRGE+WvJfbBzYm7U5sV0zFROszJuoUtI1T8zQH8v74d2KH
PqeFHYsdqxttnlBNHi2BxLQrUC2xYwV+MW5Mc8WnnRK4AJvn0+qXSb9XZE9BFvRW9D4wUFN2u25f
TijdbBFG4bZiK3Uja5WKy0qio5sum+J3QPBYTaaOjThtircD+zNnYHKI63UXOrl5n6DoZl9ulxUA
TZajISAr+1lHseEKECzD5WnwcYzlwzZon+jrtfUmUx3S+kLS26XHsPJZ8eLsxnjImT8nC1VZkY43
kIzHILULvnpqo47uVbdqYkqbTcZgvVFXc3KiWfkjI67pQ2RUfpI3LTsxgdc9MMsk/mySV1PfQy7q
HyASSe+ieRgBXdlB5xcwL8WTYjeRCwkzMTeq5Qt3xVZzzdt0NtQHTvlrWupkRQcfxwPmLnSdpM8v
5V25jvhCwAAJb9JuoGEzd/BeCf3dCy5H6ttuN///6FQSkpIHq0AA5roBUWvm4sK4oQQoHiF3fuE1
5t9j0Sj9YnoOOx990CTpMLgOagFlKTCose+iI5+xaCvTWzk8EqzMKSGRln0ArPIDrhnxBpPb3iKp
/k1C4Go8ROtra9Cl84JGxoEiq7p2weMtBGarSYweZ0wEdP6B4ABGXjCDWVpgf053Qn87jE9N6peW
Z+14fe9kY9li9Y5cWK2ncC8hBtapIVjOI6heNy1mkitNkgutLZOrxAws6jAf/wqBMqKqC5Wskmgu
ySCAlK3O0kxqjqc7JuNY5UEhcf7AQQcX1XXv6d8tmj//+tn5Vy7Y2QKllg4dStan07RranSiJ76i
G0kF0ePg88SRmLwA1kVN/ouy3ZGIyM3up2wN6bV7t7LnNj3AkaWPBN2lvrKTSBd0WFwiAn7kNmAo
JP1sahtx66wAywreSvTvmBDDcid9xE9Rx4W6AlFDGHEGNLySjz9CwpUondZzLlH6Rp78MALJ8AEt
ZcavCPWWRvedsN2Tic0R/BeorISSRFsY3ABjAZguZScKRABM6Vtzmu2V7NsQaCLJY+xE4inW27kT
ErncrNwCOYjXSBZvFGxw0kh687spwGHdQH5vTQfikUxkgBD6CbHV64pM6+OzuhcVWw32Y+ifREyL
PmqwWvbxdnK6Q7WqvrYWH9W6R6LRn17E5LFtfQE1UCmvJxtsQCk/zIKs1qYfJuRuXrwGHKWOE+/r
Ta99YOdpmtXcv48OKr/TqlkiNf517pNR3kpki7EhApG+U+Afg6NaFMk2gFAYyeuqeJVNvwxc/E5I
2So7w8Zl3WTyMkru+g/9pVdtk5BdifSDzo+ZEBCwUt3AEJDuyo0BbICJ/o65GusTBLMUHT3B48GN
eS+5xFv7NVX1FXTABQXjny/IWdOzswo5PaaTNKvYphceoVQs0D47syXuRDwig9Y9eecWh7dxSUIq
TOlrVK8LrU6ugRdxRnTwQn4LX37WO3oiTV2fyofTh0iFjxQMS6YRzj4GI36vxL1hrYoydUzsulEI
PrN/kQcn6STHapypqRjGm8lCIY4X1pfgV68TnC2YBenyhLTCuguYSYXjRq1vpvYAQNnCM6OvKumj
VYiOtzxlYqe6yfXHxrjpdTe5u9b/v6CH4ReaDAnR74DgPRdPFGkqWFZcyfT/CTQRl1bkp/kmyg6T
Bm36Pi990bil0kUOEwgeMMJFUh+Cat0dYTFWm6ByNbjqt9cKr29Q1XmdiwuTAbtCb+yv5hgrPNni
Qc2dd0iMyL2M4zLup0Omu4Rj5JZtYYhxxE/c/fq7Mnmj5dJvQZw2bPPHes+5huOirTwQY0TxpX2p
gAvp1nTss6rcwg68h0eMsZ0vJUfgzeGiXGjhbdLAe/FU09VnmOtoLRJxVdCuyGEnyrpriD4RZh0k
+8LPrE04fWX1NovvFOPZDLd9uE0/Wla08S601t/+ZGlBjxchRrwWeEtIVpMs95Q/6Yhxrs9y/h6u
8SwtHOuiopu0cs5q1TQ1Tr1RDTJdV2sP3mAT7clgtsPX6x3WCwqIP//W2Ui3lbScMp+/RfMQ+yKp
NygS6GK4Y7MUgez9L+bafzeV//yTZ13tOpdaMShH+TBXxBBl3I64r21IR5AP03RJeCNlcXwj6aLb
3Ha26BnZQpstKb8CsP65d3pSPZEJvHLNtz4PPM7f1dmBY4DR41s6HxrE2jSZqskqcfzgbZ1NXABv
+GS0I6dehxgccDNMZhHsdxRnTFjNpVouUbVCu7+W9HhBuAHdSZZ4eyUNQ9D3AfLHkpW1Y2Plp3z+
oANfZwHqKj9k6u+M3jzaPpGaDjFmunIulS+dk37+2bP3oYsrsePjkg+p5LeuQKfCOSLEMbcybdHC
yVNnIN9Bt8XhIfeBSjD40FQYOG7Zu6fBBtFqwfpK7b641l+e94m/ng50Q4oMRUGkeHZiNqOizIc6
kA4n2PtuK660ZtlXQO/QSim/yMs7LSpH/RBrxwI0im3VoUqUG188ba5XZt8D+7+vhtdBlGi0YpX9
8wSNNFWRezOTD0HHeuCDGKaAJeyxocFq3ut+ZdlEacyB8U7Ci0y6GEuIssCS39r5cI+aUkfhy6Mc
fHFJLMj9VD7K/bYJVmmPKZBYB7h2C+6o4Ez4oEUSFq48auXSMoM35j8/4ay4nGJBmCTj+w0bHBmg
iWXcpYitjs/FgLR7Ia+LfJkcb/gQocnqSwk3uTB3hVuVMFsafLioTgdSu3FWH/VbPV+FwxOpmsZV
XeqlFePnlZ49+kwTurRrEhapjzmBInmte695wxr6P6Sd53Lj2tWmrwhVyOEvEZhESRSVWn9QnYQM
IqernweaqbEEsZqeb8r2sX3sLmwCe6+9whvEQ7A3d8ZrVR3HiXmYza3d4Stp3s9i6Yl2n6U2+rS4
fPQmA6BV+zsF4wVGJkIa1pFRfCtBhN6O+WsvPlTd5t9tlguTac6wJSpwVNCh/qby3cpxXjJZkx4s
JBXx1kY5jgQjKt6TCZmq6W5A5lxaZTsAKnTOd32/hgLeYnIV0nCd3sLytpoA23pR46Zu80SSSGd/
aF2Qj+3oXFnsxe1gIXMDfICm2cdN8SngVOVQ5mHXsVhcR8CloTEU4Nvg0lgMrUM/21mfb4dTt9X2
yi9L2UyAt2imCFAT7Eizoa5PWFKQbXeonr7KQPgOEbO6/8Iz+FJVBETUUCzJIkAuszmhCnojiEX5
YRLwqHL0ZAdUETMY/IdUlek9s9H5C+MAh7Iyl0eRE51ocIMM8CIPrfUNquoI527wD5mlCJtrqnTa
pXdJuokPOA1IVMjn//3TuwxGwRgKdIMe6Hg2TqAcm3qTIvxBC3dSnkvhvn+XmNhlONwof7J8z5Qa
73oIKLzmztHfUUEA3MpsIG1vGzgqvqdZ9yoENXSfd+mtbv2K1Z017Uz1OdMfhuYBOqzhGkfMkKzi
HpL0ZFMlR5CXfs4wP66oK3flR1m3iH8zUUpFF0nmQyyjscGOtwIxUh+S94wfhL0FtjtII1bFnZ7u
GFGRIcUreXya1JvqT64A/cOjyIlSF+VntF4atJGUuzGeW1RyYwcHSdmiCy+s8AAxutmWUpsVljxq
sYGubAax2G4wgfPEYtsdB3xcTEfDWoXpIaAaABwlTCMAUKNJF55AvNInB+JDIthBOdsf5S0M7FVH
dnytlat8vzJBOiJzrxmkuegUL64CIWl16Vyk4M0TnMSdDF+S8tihPkFH49VSGOegL2G8NS/ili9T
Q8RsOSr7CQ8bkRM/rsLb7L5ZjxvyCFyCZdnVUeCTVj165H9lyfWVu1DaB829cg24Y8wh/utX/Lr0
xRUwNmEd60JenSYM0sy7CjH8Cql3XIjWZYqJFvu1JxYJ+m9apSYCKpDvR4LPUYOkLUEBkNAsql+s
4TlXf6Z0YYKjINHqUh7Q+EbnaVRsaSdxE1srgZT7iAy3tksfwmC1kl+RVZtnaw/Fy9ztwqnGt471
9OwXSNGsBb5n1u1a3c2lbT48ydVBtrZUrlZzU0iHEjEQ1WVY6GHlfPKrk4ySIeJa4KdlaMD/7zXs
/J5QwAOJAdDMXJxnKYknKTTK6qTXN3WJ5Ta898d24pByN9r5r9KJmlcpezekH5Od/Tl7eGpdY7xd
KPG+LmJRSBe+XE5lW1UncUcJa/xOpq0k3peYt5fYdw90WO36TXBpzQMfmhjVlr8HDHQAFIKLc2gR
g7bRgRS6/744LkDw5nUZjDNQfJ0hWF+D3ZhlalxkUXUqLQyvga9Dm3F61LEzOAsrMgrEsDrfyTvG
rqDgsNmZZy1C96uyjWRdQbipu+d/r+lC9gwjEHyvDHDGxChzUUIpjJqaDELSiekG3mYWhUPhKeB3
HFW/6T206xr80sDLYhXz70df6DV8ffQyg7Z8TS8NsTrR7xACR41fqmhlVisBBDRGa9PK0lxfXg8Y
F+z1v+e3/IRb3N/2raakwOQxts/nm1iCzrJLDDeObeXNh0ADaeTGOOY/223pDX9NdauSsByYUkkF
g9Rfcf47SDx5nzNGl6/40X7ksssoAUGK6MZVBuNm8TLjtMmz4swhG7xU+1PMQjCB5VCwFeHaoLMF
LMcYTpm8TnEtC+7K86kv/9TKzsfezWfQhzWD9tyM+zi303rbQOOdsUOGSztafWaubZMrp3ZMnja0
eNY9nYsaS6Xb2tqKxQ/d3ERmtBJ2BXL6dH5j2GLMYCR3rk2vtSsucAetD3QzJvJMi74BnppYRKtI
RChNJTC/ZPnaGr0J41CobAAFQQn6g2z3eA1Q9Bhlh7Pd5oyTWVPekVemt7QDmPQz8LTLAJ8IN1FK
26e/XamPajK6hXL0y4PUP0XVEduAut5EzUb1D63+oEAsvV5rX1Ao4fcYgFvmPImrehG4VCs1YoTv
6tMM4ArxsdBhumMOJ69xGaxjQDDBfTk4/Mr6zCgu2SLZRcp0M4m3kXiH+Am+KHRZyzsGdRNHBvZ+
ZA/wQsL1WPxts5euYIpFIh4e+diedMtsfIhsEx85n7GfkSBFHdyO9WMBiC6vn1FSdEKJM+DfVhqq
b6wgih9CREwmr6ieM/9XXOxF2pKQ3K6TWEH3X7jwVGPmjWmG8X0m3GQiNlW9Up/aXb6lcTSQneA6
VzGwGwdSRFRaNfUZmephM9Eq6m7QkG5nKZdh3xV3BUoss5TspP3shVu/uBUoJ2SQVv5Dis9e+DD6
t2WLcUezS7JtUbs52n861rSDQcseXUgu+By3UXqJPbJrk1hjAIhiUXd/Tn6nTeagPtsiMNKjLMro
3HhCGvYHuIwqmS2Zp/sUB+hKvOuV56x+VatXAyBJCNoXmaszwJDxkbakhknKB0lZfihTzYnUXyDH
ZuXQk2beD9qRGU+/zWmhnYO91vNt85dKPhrYZ6YSQoPyevTXwBnQ1qLQ+1PCNGQ4Pu1Jo/HDAUsS
dLs83VbDz6B7LXTQ3tKmO/6PrB/YuSZAshnFKSJotrhVzoFUFlEy79weieQ9It0zqNviogPUYgZ7
Ce1/WoP/jt4X5j1fH7vIiCpuE/YHj52dBsriPaUlyShsjeaNzY81HCPhw3p6sJc3VxlZl3YnrA6F
ihEOJnDur7+5EVXIy7FVn5L3yUO0+kWELVOtBke7ae7imYZ+GuxpxDvxrqXQ4ozQW0Y3+hrR44IO
gsWkR5K41BGmIMH/uhBZas6khSwEBZWZGAV0T6EeWRX3oMNEmMS2fIIzjb4WPr7OTFAbIQJ4E1QF
/0pdeoGfO69F1TnM/JNO2Ne1GH4tDYLPWjC2YGjdvQb1ivoICes360F5SIL1GYLBs7SrH0HmbRIT
VYprw8qL+cTnRSxyrywMe/IfFmEgj+7KdraBNORgcIdBMNaIsWs+XBMwvIBh/vrDFx+hL2tDnVSe
Sb5pFMh2ES6Jtds+MVbgvsZyU42/8+62TZwKEXh5yyuxzR8gt/7Q7a7lGwN2k41b2NnOJJvpRjI5
DLuV803WIRg/R1hwjX56pK7UhM21u/Sj7lmmDUjIzUU6HRBjKQOayOYopALrh+qW7mimrgUkN2OA
q1iv4s99/fq+0NLilX165Fyqfaq7pzhK+irz5+tbMBCFcPrJhh00odpsuj7UIfqY6Ca0YAFcED/a
6KgtinvizVwjl+dN1zkYYMp7AmcA+R4P7r/nO9ohV3LEC0SAr+tcHPSaTstZq1hn41iqG/20JFzt
baAi/RssJ7pBgC06mgEMU+fBA/0fpM+4EK8RIM15D337Rgy4eWfciJA4vr6ws2bJqsIRO0G3R6es
aNcWuciwb6YXrdkhGVeurLPTlDsRg5UKl5vkDvJ+oa1lw1W1+wIzN4MXe6vrNznox2kLdMhESwPW
FbbJgOriTavtxRnmLD2CvF2DUNaL28xN7zLSPspJ/m/ibQYaj+ves1wwy8+xbAtu6Wg7I9tJ4iYl
1/pot4vl4Vwe03fgnwGyfmfRUzQnX6MZoPlYQlP7BYwQpHjdCHQv5Sf1BaH6GgmSEeU6fFOv8jku
xutPb29xWRiWYQ6+xdsr8EBAlx0dM+/8c7hBdw6vomJGOCHt03BoXfYZlTDCYSHseP/vv2+tC8hf
9tOnhWhfP6M21UJVqixE4kBPhylYY8Zm4ALCDHql9qsGSNVDeAcO6ydVeVPO3s3aM3LQ8fus5ZO6
1rYGZKE62V38pPy5srqLrwmhllnVjFxUW+z2vsjg2IpzBMeQA7dlW9HXs+965UwYK+Opk/0Fmxqt
yPlBeFQTfbmNZhutw+yb2+1/oEzF2/q0nkWF1spqgPsx64FY+djqqw5DhIOxmaejBSM32hYol6iM
OUB//7p2lVwslw26RCbpJ+yUJU5e1OKmiQwf/fJqYwABAPzkhFgKuqZyYooK338PDIvMHBhP3973
crPCUDox1t15r9glfJWr8DjtO3IcbX8NFKKhKsyc9MX+Mcu6q0fTLGfMFXu5CB2lcsTn8bb/K5nH
ghR3in5oFc1JRQKaTFO9k1ejemowjKjXCmzQdlxFt9WNvx4ez8fzk34fnh21sYcR34/ZHxedQsiz
aLmOgqMECO/QwHOxTqhCCqhdnz4axc8kQ9v/uUMcESWuElVBpwUT192bgJtKUC79Me3cJvwdXBu2
XcwxLKCYeNZoNDGW7QIxFbSgI4iQ9c23e82IpvGmobe1kKqWLqWSHHA/9g8Mm6Auh8jKkgT25tGH
R2QpynVm+qUzg2EHwyVAC4hyLLMe0RiFOleqU3qjrw2vXFebaTc7RcziH1f35ByoFteALOp0/S2J
mfO3YWPvx2kgGLRwMJ1ACmfyyvO+ql+r8aR5veKVbzE8r4Z+9c2U74b5AqcMkDNvELdqOl+eXlDb
/44al1IuWUSWfdYCkL5P2CK/jwd/bitN2Y98a3jK8Dd0SvwWje0cs6xwq6JeDqHjyuV89cGLqN6U
VceVGFSEhxyiMx2L9I4y3jlLwWrmMma6m3klcDNl+z/5yfCETXkufGhbfQ3j8agndSmzDcFZI/kD
bgt6sFZ8oDZSQKm29Xz98OuXPr4kMvJWKbZM0Hhfn5rWwrmOCp6qroMNoVlF4iHAR3JXq6MboZPf
tPs8+SGOGoXvJm7Ojj5sM3Aa6NsKtvzXwuOElhp/L3VDbMJFruCfUJpAcxgbBXo/NZsNjvmdkSbV
pw9SmK4JbNTsBmiaX8RMkB9L3C9H1YakhbVhL94Myt7PjlP0t28aN+/BaEWupfWr9E3BSKRw0BTD
K0e7Tw/X8u5LARoLkP+8j0USGXeCUYyCRTAkBjIHI7rR+qZphQLRr75zxQpoOAw0SCOpvhL+4oWh
2P2fTHR82FU47MF++PfGuFQKyDK35zxxwb1n2X8Oak0RKsGY81rjVdDcFN/1EJ4C0BnqEGVl4UZC
697W3qbJKQRcbV2RsbhPK3i+0qLzHVhiEB7xVgaPWnkTNEi80/pHhKlF08vPXl/ADY5B9F4ZFMmX
dtfnpc+B7lNKLsuFEFaZSYZZ3+BZnsJQwd9znQBHC1zrN8I4NbYAwJ2h+SD1gnUUWE6gdTI3IdKM
lFYFqtdXzvilBBwrbxoLlo5KhbLsLnRNp8rVwAudA36u2piZHmP8DvFIZaL0lACTmg3f0Rx21cgb
nq4jCIz5WC1j7uclLMLMmAnD0EosYW7NNVsVm9NNfgfYAoemgc7Gmw9n8EM1Y/BX5jM6RThRM5f3
+gkn0VX/JkB+kpnWgJfrt1nvoiMQ64cguW0aZkc/Oa4RjI/ZA2n+WVn4AJ9JJKXHNdR6AWw4vaNo
QWt+V8X2bO1d3Pp71HWC3/lbr4LqZpetKBnP6eGcvqqKsippOsTjrmgdtJQUhA/7TcmbQvVbd67D
oC4Vc1++0SIuFUb7f75R6cLU2Z6PbPJHoV0h5JDQlXsP78Mf5k84COXBuAVzYa2SR4olTKvEV7NZ
B3hnrEoPVfct8An1SlP8UsqAKYwhAtAibLKHvu7rphjS89nS2dfv4A787DT5d3VEBTWTHGOoDw4S
p70A6+iQoZEH4nKlxfddco/mxNX7+0IZ92Uxy70UDVUfheyl+h1iwKpCKBgJleTmQAOJFclnO/R0
cY//ANQB/04dvOgeDdjztohSXFSta4PFC3QLrNBMcZZmpLiEuvz17Wh1MzOwWVB4E91ar7iaF3j2
ZJ4F9+mPZO6Ecof33twlPs/CXUpwk5+QWTKLGx1bKLrO5IggsexCfwNhIN0yJZ0esngPyVeBWSfe
aef7yNhAgh7e4ayNj2oBwoICFL78I71ksd7qr6Mnb5F6rX7p24cWixYsvM8bg4kKTdmCIdnKAFwm
OmhUH2plo6FRUb2EfwMRgSm7gV8I6vpZpnkrIDLvNspLyhTHGF+L/lHR7sfUWlmArrEPsOCt+Y5+
bYddmCt/eYeLyOkXbRq3Ge+w8wAzw8aInEK8wUIFo7MVQN3z3Yw4fon/FJ4APF5fNc8KnDREfbrk
djbUgQp45SK6VGhCRFc0UUelGkL6YtdLXRIOWJ/VJ0gFWOLYpohFvRviTYw26zs8lmmmMQcuU31D
W9Hn+YnYY8nA67debn0kF/D+mrO3BhNzqdya17TX5LmWXEbVzwtcnAQlMKVoEFlgHq1S2ZFJ3LAA
zF5y7/zUbRibwsVu17N/Qnk3PgVus5KlGwNNb0ymQzdwFDwNnXp0kmvyZhfTClJrBR69iE3lt4y+
jiwzShnFyKlD/YtoD5mzvFNo7wwueFX80HxnGOCHoszcy04W3LdGRLR7AF6F0RYWz6H199+JxQUS
BmXPp0Ut9pgUFJKkGCyqdnUGxXbX2HnylDbkclzIXtveCT2Feb0fo2dwU1ZyAmEvOvoeaR0xbFdC
dtJsLE6Zc0aoYiJTVrU/uujK/P1isP28zMW2S8ZR7uWQr9p5zJcznBSmFzjE/UO2o6f4A1ZtRreK
KrMCHZoip0ORJA27q24mF+Q55/dFbk6ajPzCchQqDnIpDmZXnwL6ZWh6qzjDYbK7Et+KreqGNLWm
B/MkK6vsMA82/Rs81ZnBrNR4L3bw2++ZizcA8VvYcfkbfhBq+GMsNpmyagEdv0aOdRWCfQGF9nXN
i3aHZNa+Os1rnu2PpOZo0alK71DiTp4biF095ju1+lKevY7uub8rrJMgPYLZcIBWOBEhUfZS/Qa4
D+YRf8+asYrpKIG3aF+u3mPztbA8vQYjB7gkYNkBVn69NvB6kbssr+alouU7j2CYtqLZYO6CxBGg
9GKSEGluO94GGZEbLS5xoxlu1nrKNblj6TvKzMKT4j9rWUSSqehGEQbpnJ+dTbJEiD8hjjVuFG4m
bBvnuUfl9BU8OHcGkVUN/YGbfx9P6VI0+7yGRQo01JMkimMz73uF+9yLtc2ATcSan3zTO0nkyNWB
OV380RxWy9O/H3/x2NGww1eXoIU036IeteowisP04xW0btq4NO1A7FOWoa5R7zPUPfP7YDz1IF9v
cB2X0NkSU3QSBPtawn75TfxnKUuJoVIeyoJ/zQm75E2NqxISbVXZgwxwUTga0Pa6SWon0DDhCc7b
8FrT8OIpMmATI41KbSgtT74viZ2apUV9+rDXIsEK4SRg0qBhTnl+ijAcSNHlzIiAobpWm7WR7wvE
LNrkaWzR64CPZ/u3RbtFdNQK96U6zTOXUn5q4l9h+j+AcbN5NQkEDLr3LHjRcg0H31CSMeYabPE8
XWvFcbSzW8OTfvk3Bji4WSUtU6HskjDFK+3dwjSHmieANzV79gCuB3ZuX9lO84n5dro/LWoRiLQE
lcv8zKL8vzU2t8ykqVHbcNPIv2aNbUQemCokdjFHeAfJE/PObG08fVDXw28EgwA9v1ZZX97in9a0
2OKJPGWmJaYkqjB+kb1FTRZ60ooJnyto6747wLwAA7vKOGvM4akI9fq/KHYuNp0AJMD3oCls0hz+
GvnkIDXPrc86anCATHxltxAxm3SjBp8E2OoRAiX/xcTsYiH8+bnLZoeVnusqz4gwRbHyQUPf0fy7
Vd3zWsMd8YcPjAvJwx15G1S2yTVRx7RckdxvfXX6Pb/q79vDZNOaEmKcy1mUMtKEGrOwPs12cfUa
Ud/7ZJd7tJRKOtKARlfdL5WqJb/Bc+COtCSpHs272XW336jizwZrY8OVgILStnX+vXUvwF05TzpT
A2QtZbbLop4prL7wmymY14YQI/X1GrHUwjwUEno+j1GCViUONzgsHTR9Z6AhlsJKJVRh92bItqbt
EJCG6pZFqxKxnpZLze2tu8ZwNG2fgBahsGbyJb6BrkczJT+/pwz9xTs8xziGFErWSS5+q8lJk95j
YCUobYyiG1V75JUlYavEMGSw8zNWVn1XjOhWqrd9fIc5ztWPdOGG/oiAZEHQZKzliyjlqNTrFiTk
3DgxgREhO6mv6/Lp3P2I5D2a0BkzvHmAkrV7DdtfC7F6V/Sxkugeg+ZKPXIJrvFlOYv81ThTJLJl
qlNbeQF6qt48A+/jtZJvCpccpqFVywDQ2GrXOIUfBf5iu+JBJqoKzDYs9T7gmp8aW+jyZ+dCrJC1
sKP0JEd3hYN1juIF5ove//IDTykcDdSqm3oafH4FcvrGdJgieI2yZhZybrZW5Q3uWb43g3tfhAie
Z3sR/Pw9xPZ/799Lx5wBPOJUsohT+rebvBphIcrUr6c8cDvI1qBL5pCLn6nlGLD53XlO+GewGXph
kk1axTwcs7tr9eOlMPd5HctrPFDyImsGvTqdU6exVh+jDfv8N1rPiSiRBlTf9Q73pdLry1MXp7ek
m1CA6qWjb92VtBnyLdhUdJ2HZ+DhqmPORr4fqpqczMmuhFtL2kbtzkxtxE4caxvVV2r7y/v2P9/j
A6f2afNEnSFVSKtVJHbBpkMjj22LtwRnmL5jYOMlOI/7lX41/fn/2wlLtHpbpLIRyRpodU7t85A+
JHAswzuxQCPlf5NyFRFfHEejyzisAoHcDicv319fj/iSeCHH5sOYZCkkmIydFmkKgvdTJMdDdarZ
jcjVNA9SciMgywA1mMs4tP1DcmtOvpNGTtq6ABOtcZ8Vk9v3MGXCDAjdLR429MJV5OHqbS4cRIDq
wn0FpRANiyJ0sxJ8aX6XxS/n95Cr3VjJR+Ekjxi8uxhXbLJjAbIrWfcoe1XrKjtgXyYpFUrQHnap
QuChiFEaWwJY0qDfBn4OQMKuQafBslwUrdBtkvOnInok7fN9GOazMl+OCiaIh8kNq79VuqVOqZn/
c4c3HibtwFlFPUA9Ioq7dVAfRgHL4R6Rmqp2RuFnO72k0mZsNqZqK8O219cSDQHpV2nSgd03T0xD
tB8qQmUSPT0QGRhagKdVrrlHfaDNvgU4HSP0OeOdG3lfU5IsbWJZylRw3YqIftszfLXZxOoc2dEm
Y16dHIzzTtyWv41p1d+Hz8bRWtco2f2Jb1uP18Ld9wz/vPWQQYIwuUXR5JZBw0Z/Mq9ZpXzvFVsi
fSkgyjQdTSYkizSu6boY/XijpHDMoPHLiOxjG3oy77mEzz+Vx+J1FuKXOmBslQnUc+3THIvuDWzq
gNhY+dpAW346zrdtKmDk7EhXbd2/Zb9fl7gMfUY9aq1VsESzY6xUbQvvDIIRBjy1Nb2CbfuYocDm
Vdce/GGi+OU7Lh68iH4C85ewzBUejONGOJzqSKU9fAiTbjUUPQAwcit6/NmeHhCfbWZQJxkaMeYq
0j0EJlD6jJsN2ii2FXmxIw9rS+QoIuQAhsw1wQQc0/SlyV0ItI7AiEm5iYSDKb83+XsP6CYT7yPz
V5qpdguAp37Fc3J0lJ906J1CvZKofQedLX7sIiEY87TPsfouT/oheujmue3Wf+QHPNM1VtwREVr3
3wGVamqZt86PlOA9sPH4D8sghii2oPbVUJ7oCKdnOO23aD5SSGCQVKY7UXiJMnWjoCNx7lbmmK3Q
n/Lfo4fXUHbUdwMSq+Z7Mwu+tSvNbcyNLh3QqZJutJuyc7C+y2FXQh3DsLr3yCq3KvQJiFGtfZYd
/xWMEeoJAdTH8WRJ68FwzvKqNDIngB4AEv0AmAI3cOSJxi0g3pHuCSImzW4MnZ9ov4zmRjLtpHKA
c0rR9txuu/PLWdzHuDOjJSedd1VKgKJV3jq6l781x3B0GnnbZjdIl4n+Uc85NeEbyUKDcl3g7zt/
tpI+v5RYbD8aVzoi38eJ88vmH9BwDANe9OKgp2elKvoaVID5ZEHeUD1NsYvZAtZr1zn8DnWTnxL8
NVD8ZechGmDaRrpRKTZHRwZgtk3eEQS7xgH7Tpv+uqyPM/jpPh/GkWDZC+VJql4HfVP6FLaqNzgT
JGQHn/kQrRjB6WiHD7sKvcJgxWWQOfFDznhd2sg1COxdCHJ+Vs3WH/69Rb83xRerW0SAWAZUoNDL
Olmwu2i+11u69bbwoDjsxcILzZUq7hPT5ebvsM9aWWu4aRIqQoaTP2DAM6M7GmETQJe8BvP4PlFY
rG1xYK26KxCuBm1x5rpGLs7YitjeCK54DlcSoi3+XRxRC59KKFX0APNtrmzor2LpRT86ulElp8fA
b+A6/+G3r2P72gFOXjGjvFb6SPN99y2O/mfrLevTpNaMZpT4xoha+jtxhgSQxL40q6TfJ6mt/p55
+Yh6Gf7m39/veyvy4x1ZGFTomgTjfJEmFefqPPlmMtP0HqRu37oFeJhoV8e3YbUWIRX87t61d+O5
iexKxCT2avft41h9/+3/WcGidVNNQ5bXIhzHyEdRHURl93ucCCzBoRmkle6feoSJAvmHkr75fLgp
gqXfElNw5czeOg6oaexLOCIdaM21MJ4U4W6E4RMcxea3j3OZWr4H8OUR7mgOQ7uTmq2o/ZC0TaB7
AiNdw/YTt3wKjsMsGVlC5i7hDOYHKXgrzq+NdTwf0Imqhx1Yy1P8q0bn8UhXspHvyGQt/qyJbtTs
C4DOsyO9DXaJJzPpGnLbz5gf2sEjglgogiD7Kfcvmv/CTYnN4E/Oih0eNTTlYW49BpivxS/tOnCn
5PjbeJsHWfo+dEuSiSH6EybNimwpF1+H9k5/AfQmOtXacEoXBdYwcXz5aSpuNPEV96E8/zWeX+Oj
etsKCE4ydlehXtQwlc+ORd47wZFp0Z2EsVOZDo40q7P+gDSQOXmWgbIpAeXNJ22MirtZIRhFVQQk
+bPh7jpS4XvRNm8/xUKtUDMUBbzE10QwrdShLiQqXfnQOEVmJ6YzHma/BW1WFsL6HD3s69pX39pB
i6fO+dSnkJo3glhUMU8tfn+YDxsI6s7Cz++DCkbyQC5XfaAmQhCU22nfrdC0rf2DtbOCY4RZbTmc
GKYBvx026MdV0ut/gZv7NqJdrHGRIudhEBjJxBrnUQXtn/VcVg8bP3HKHfsWyJKrrho8odEksLmi
oNu4jJupSHb8G3vjSqCYA8G3Y/rpSy26eTWMolqdvxTzkxt4a0X0sy7voQ3M9SWqOTuE3TRE9+pt
bT58WPr8ewHf52OLF7KIVLWgqHIysgB1PQg7SEUifa55bpCgHmluymyjvXTmUWrvU+nXGcOInp09
dWtxWFfg3Cp7iPDkdS27grlqoovh1rMo4CHkXpKTR6PbiulRVLeCtJ+9G0P/XvadiAbPtTc57+l/
vclFwOsSzdcFqL68ScQQcONw0MG3tUNecuhnD6irMfZbLTy/OhrAs40ByfUSJR1pYpnoObAzaOTG
nYogj76mD/xE0pIjHuBA4bWt0kZIHykcMvfVvz/d9ybJ/HwwoAp2veJ3DKwu9E1mgfGFXtznLhDy
JvVgyBWTVw9ODVMN8mzc4erQc+VC3fZdQ3Dj4r4FapGvEMaX3Lx7/PeivjfZFotafIairsqw5q/0
XUlVzurOEHZ023zswJobarx5ggDZwMIzrdkLOL1kPZY04AyHfSzSnaWTL7yRsNoB4tKZtCqGo6of
MP/0Y3hlqPlg5Hh1inkxcn16k4scVUS/RtawbeMQyO9ccONoY4Cs/ZmcIAZbHOoV2JZ1sAOTMre9
IGUOHq6TElbwMWjoRyxF8YCncQhRb0DnCuArnkjKtQ9+MXj932UaH3XNpwDbDmqYhyrL/LAMScRt
ohMZPIoQZtoR4ly3wuoDNgEehkKvrTco4QnxpsaxGs1zG/H2hMLkv6CfXTx8n1a2yFebYfL7Luar
03ExNg2G5MJucirFyeDnBDcTzZNYX2fr2Aed9zDo+yZz8+K53J5hwptUpZgap/bV6f/lLP/Tuha5
ajbEWFrM0Q09ZrCJAM3gcZtPon8CJRzaBl4ZM0y6qzwjOJTW1op3VftEKor7tJ2G27xklLzyrzpu
qRc+JVsK9K6FIAop6uIe0nuzEtqOFzYLpjqa8pzSTCOdSb1AXkeMIUF3MrS13EDwDPFQVltMBdrK
8X9PtQcKMPubRTTBtn2OboFT1Jux9qhaqP1fkN/EsKN4rIKjitwKoEg9uZnZSDVZzLrR71XfsdDz
vlJWfyx5EYC//KTFVabMMVJnNnXKODvWqtb3WruWyTd12D47CAeDk1q89FDbpL5ToUjernXtISNI
IfLmqwyG14gKV3Y/9/+vXQ/q9+vhy+oW95yfB91o1fML99RdAOH5eb5hcUbEqQl6yypzIq+7Jivz
vYs/awnNEG3mYwwdllqbqaiFYiXz1Fya+6NFBTyCyAwSBiJN4san4MmyUQsYMrcE14dMJLopdjwj
NuWrUe5CrvFlMYvDgApx144ai5knQXDHgH5JYHYDh6uDc2FOmM0h9CLoOzpG6b4Z7QSqWw9l3htN
eu9Os85lr5Zm0ZSnFNOBH/++O76Pdhdva5m2xme/M0UWiBHCoLnVPblGGDn1SnkJvbX8h+5bsuEm
o5+Ctjz4aARS8+7KPv7eRV2sYt5Jn6IsmIFAhmBXkUgYxq+mPtKgxhcHB4Nw58fMGwoHNStdLFYx
jjrqFgxY6I05V/0J1fw+8XTcBfwZQS+4gQzM5Eb1Yv7k7EF8RKBehuaYbAOlQdcRQWpX7K+0XC6l
/wp9LdBO5qxhtWQljGqXVVXS/O8PDZuSuEfv8glVaviUWx3jXgaw1xx8LsXaz0/9wGN8em+jMVl5
FPBUq/mAATGlOjdPuCFbqWe16+qRJqYdnnDYegMloMBdF/S9gt+JDrAdLSKvCXeN6sjNNUD7xVj7
n9fx0Yr+tDA11gO1UPmgKT1lqToaxsO5fVArgMcHDbUIxG5s7ReWpW6Cvpv8o0pOjEOl2xrlBwwK
1gZ6XogjPV+jrl/Klb68scWBNEMrkaSQN6atShOZNG3cdwkNkkMbHXJYAdPq3B1UzIJExsWd7Tfl
ijEFc2ntIdxg4hPfTppD2hFyS9WzMWRo3mhn0QlHW+q3IxMQ/va1MPJdHnY+H59e5+KUmqWanROB
19kgrohG776UD2GwV93kGDoRxwM5+hsFuDomYkTzoXyqxt3V3s6F60ZCboARv4Xqpsho++sxnbjX
O3XSxZM4HhrrYKi/peKxaXYi/FLqlmLfNNvG/x33t0mGeVhJekTZIYzPfRyt5HhcCdPfDiSi9hjE
B/WnnJ+A2ZUy5laeUTllafNXWTnW4PcLilNJ/43+G3IRafwwCicG6ZN0K4fbrj1V5m6SfgdU1vz3
BlnDWQ8qh4r0QiRospVYYoSyOfs/Z8HglIb9iNi3FkF+hSbg72RuH1yCSuHNqG/oDIdoGGsukGhh
IgV5KejNJgPctoNQ3FTmTRc7PWoroDkTbDnsRn8Z230krAdMEKBqVgcoXggPo8eVjrA05uFWBxru
vErB0k7E83XZr7t0nxs0K94Gc1/lL0L6kis7GbxYuBaTnxk0FF14grBVlZ4VbFHmOmevbXWqlFOk
75S6sIFv4FaZDzslQkL95d8XwfdhqyWZhoGaC75EiH8s22dVXCq5MKr5qZmToobvRQMerfXiz/iU
cWMm2wyOUXeTeVcdvL4Hi6+PXtQvbT/KYzIpOf0xWB5y+yCErkYjggYOaJVVtBWDtaUc8Xmjz8/I
8srtc/Gnm6gywaDDRPQbsbNJA6usRis/qVi0QLatN7JteXOiKhmraoT+YaIcR9vQxiGr3vz7xV8o
KSW0sv7z9EUOp6eZLE6jkZ8CLBeCo1z/lso7TdtKkSen6ym5A4yw6mmNu8I6NuyBgRJDuDDbsN/N
zB7eWNuVzO07lYrNgC+IJUnS/+LsvHYb59J0fUUEmMOpSJGKli051glhVxBzzle/H9ZsTNuypjQY
4Efj765GaZFc61tfeIOCWdXlVFMPGwtHmQq6gQY8vYIWMN2VbD6EBA1XExeQZ6ABZ/xvlts1f7DQ
rsP7FpkzGouZAHdAt/X6kGDv6Dd21NyXc7k5/cEiHgWW2IPjYTkjyokZhspqjDdGcz8Kr0pnuDFt
63+/YPV7Gjo/DHtbEfnnGy9MVeDu6VaenURPeo1X01aE0vxSQZZk3KVLp3P4HIY/df8oyz2D23ih
OpY3h1EzR2DUVsqFkjkWVTBgVnEO79PbVCWO+GCi47aIGq8f92q6ij9Kkd0B8a53AnGL35+wENx/
P4sxX09fE/6vz3JxfWliZzWKlmUkSpKLrIlbhbQhkr0kv5vrhik/xreVj5OZvIzVyFGKDTq1eyF4
84XfA+mQKWj4RZB4/39FEj06hObCYP5L3+RNRdxhKj14x9PTeMpB7T6Vh7Zw8AdCMSR5kJ7ArxcP
2Q9GCVmrYV3EfGGlNQfhV4+ixrF6rf9YBzFeoWbkxdnE5/4TnDcaujty93tlnVcB4huMdULFER5v
4c+ujDXlWWONvgztIeq7i3qjl5IgV5MsP/lA4+hHkfiT9WcQ6N0eyUGOtf+/8E27cjnzs3D2ZRXF
JOlbwRHR+h2VvM7pCQkkWeKdaqfhKlNXurDCMgQXQmGjjQeQ98qStj8eHMOuyN9xEPr35vguqgbS
jLaUOFubcjtfErSbvu2luKzKU6i6GWWogQoKavhQFtCCRu0OdIVij8/Rq4grhwotYeEXi4V8P92d
E1egTfDT2st0Eiun2+SZzfTILJ1RWgStK4GhIJeFaAvqQ3ing+CKTFBDp//FnTjma6FbTtFzFXmZ
ilSo9+8nu1KlyNJM85YkHaUNTbwo3ZO0OEdAs3iyP/IGH6A9JTeJmXLXRkv5VzK7EtlMkVf9y9Tb
csbLd8Yba7j6mT+v4SJOm2LeWqmWlqezsCuU35mxgumk0qo6P5iO4u/67mUUHizR65bwUhhRehGC
g+bz/+lVoEOgwENXER65yMESI1f6OALEIfTQEu47zNIgr1Lx/FGXGFSlVAB4yrhxTziW0XUvy4dJ
3osrETXaW0O3v3ycr/Fo/jD/Wc1F4VaRc7ZDEZSnKsQhzE0txK83OS38FnH/gZmMU+pbHwI8Srmm
Qff/nK5azzBdsqi5BYRfBHMuxDhEPuL4moke6nEEC+xp7pM2XaCLoKEISjAu5Y+YMrisvJSxwc1J
yhVwDE8Cj57dRYsIg8av71WLpXHQGqM4hc/JY3I/ne9HGqlkO+NWlPZmsjCwcM6f2sgrAcbMOgOW
F+Jjk4CfsoU98M2dqXwYOfrr1O34yzFztMOXf399/XvT7+sqL1Il00p06ChaccpeRW0h9C/itMrF
/ZguYzzaTbvpFtar4mgvdevkOkylhWDN1BotX0mIQ2jrDjI6nfnXHFOBLZ2vH+k+hKMdygtEZHv/
3crvTOxIEheRjXBtTQsIQq/tLtPd8BfCuUqyWAZbdUtWf99F90K0VZO9yTG0U/QghG39Yf0KP27V
uX+Tz2/b7NPHuWgWl202xUbGx+HaI71+nyXnmSdKkYXXqcMAnE0j0bgwOHW4FclNcCOJuB6B/rOC
v1LnnwrarFCCSJ9YQQ9mDfkLlFlwQZwb1W7ZLWe823BAUhfzFiqwUD9IMA1tLD1vFmHzF/7Hq7hk
yOH2Pnt9W8UJAzzA3DC6+M3AkZwZ1PtXmyUR96K+Gv7o7oDyz02Gwt9r9PsKsGSjuciw+zIYq70S
jULTFyds2q0GsZoNpjRRAND50Zcp3sB5Nx+JhgvU2Qurn2qwN1JbknHe8yLo/0AG6y0Ijw5wX0sM
oD6EqmzHE5xtt7ozBiwA6eos8AzqQXqfxXtZUO2xWkcJtBp5geqeFuwbY9vvpGVClSsdtJ9n7C3w
GEWt6qQfwwDqZ3NXRc54/Pf5uwISkRE/EUVesg7B85J7FQRoRQ6tXJxUdZv3TrFuQqfpvBq3LfW9
aO4IE8z+LbtX76rxWRHHRR0+m8aBOJbJb9NS9de6sY8xzPL7nuwAV5toGd/YrFePiwb7lHYUGfw3
oF8iCqlVTW1xyv8AmMSYZZFA9UNhH/n/SN/Sy57HcxjdEoNx074l+XSloJrf0n///iWKL+2qpPHV
aj6uI0XNahruiZ32+AZx3nrC8Wee+fc4+XbQ52/ULlc6cfw4fExLZEqIXsdFrqCFM/m2jgvqqbuz
cH9GRH55Xppri59LF4ZOcg8EgE16q4z8PtGafxg7Qt2kWYOe29cbpDLbICi1kb3x4D+UdzV2FJAz
7GorrsO1Cj9lNgRNNv2qXp1v3AtXikgUiSRQ9mQo4FAvq/eugL4YxD0lrBdjKW8Dpaqql1K/Pw8P
ZnQvxY95fgy7PVK5ZG5OiZMTgkLhmxQ9q9PP+cA04rYNbpQrV9BALAtFaLxC+BzffK8yrZ1yhmdz
aqz/kcstTDD5ndOBCgHqOOzBcSJ4bRSBS+zGIbiamqCMMzNi4ckA6P/6Ofq2MBrFbLJT7i9jWn31
so5X6VF6hCNTC7/NyBPLJ81/y+CUdgc92Ixn9MnsQlkKH3DVnrDGkrHMZrr4l8AYSID+/uBUN/qL
8NX8MCenM5egFIRuNRRPo/xUnFdxtsqHW8f56t2DQKCsUMTOPicXt1+iiVEbZj2KwbZoY+FQWthW
78W4ATWxT8dXABOAPSCS46hUeVNOXu9vK3mL0iQ2gDci4JUMBJdzQgvK/eTil8crUzp63fhynoI1
WHjk6/3zfgiXGUO0bRxuW3QXZ4b2wW88VFer51mMKbMNyZUttxzB04P2Wd9Yk/z9TqQhiSaQimmO
ib/z108tyrlgKSFrKgZgoD8t9U+n7upsM027GYq7AYxtkhfguoyUOjiYbJuv9dQFaIR9aaaefFu9
Bba+Vi58XpM2A2I/JQyTUVltlrGmCF/MVx3d3Lykz3gUltO4CoctyZScvc1WyuHCAvU9bvrujwAq
fNHdQi1cOwpf1nLRt5WNIYu6eUygemO+7ek8nrexshlgZkJylHubrQ/+S8PX8T5zUq+CvgxQh5ns
LEE9+0hvWx/U2KLBb8WBe4ffIVQdmx1oVnaAz1p0V1hL7mcNBt7zbc3KazfalyeYd8Cnt9mVjSKG
EU9QL6thOy57Rhr4fZwRSYyQXT1ykRXPRv6bjo3K1fp8M+0Sv3eRZJlrX9F1E2kHzbyoD+RckQKz
K/4qlqsStBd+aZbsFKG2G69Y9MX8e/9UFvdYbVB3j4QGpfESdYlDMU2iCjqR9DL0G73aTuOrhR7q
6BX1DyDi0fl0Fo+Fnayk52lfINakLCYXZ4SysmdoS/chbcWlvBmoNXYDc+Y78LK+8VpzkVI2xWtT
/JG8MTSj2IsdxXSNO+MOLp3/i25QgjQc6vHlCB3bXI6Rp75JgZtNRwglU7EU60NGk9P/y9KwFipD
ZLJ82hTQfkgTsmWJDnMZ78LwaOqgdDEjKCO4Lz5cUAwd4ydM/oKWCLrpfyG7JxTu+XALz3z9LJFv
qbpuQIG5nNwXUPmwETIBjyNiW606APSQEOivMVEduUSKJ93/revLWXtueFfbTd08NoaNcgA6ejfu
lf9hMTr6YwCRvptdNlqnpFUNyjMdsZxlFHLIgiPSneZv4E/GJtE3bb4z6vus2cmuwZwGSioKUj0u
iTeW8l2BGP0YUf/PUi6qbyGPpjiWgbziUSv+MVV3KtcVjsKzMRjkNDg6TGHiZYKluINOVCQsE2WT
B177i66yk98aU12ZD8mkHrNMKt0JAFoXGVCWS2Hai8Usklb7zGseE+3YFqiy4P1oPZ4LzK1h8q0j
R+/t9Lwpq1WDOWBxPy0H6RDIq8xksNU5yY9bx/cKKAAxEXrsTDfmHtKlNph+pjk2lXRNJum5aCxC
b71oigM6rOU8ZFjoJwODnPwuSCWv0RbiWl+U67axW23tc53a/76wrvTXWY4BPp/ExEJM8iKYNFlx
zpCUmxPkOoVz0/TAMk7Ci2/t1OpOPp/SmXyOnwGU/fKnD1gZM73eCZXdxIVKKM482s20RVq79LeR
nzGZKhdNfkQGLNJOCXN6TIU8hUofSO0yy248wLUM/8sDXPQhSFWG3Dd5gPjZx4jTUfSD8QJ11zZE
wJwao7fzXQ68Iw3etFtOV1fQ8PPb04B3aCBt6fV+vQxazUqBlfjFTF9hvI1zquSoD9gb3TfIXZzk
3zQ38fm9P3vgdsYFgKyM3HdOkRKgOyhRz+7Z/rKjHZ7dqD6+6wRyJFWSTkxw5yHapfbPpMljMnT0
CUpEUqXFWO96IOB1DORkOBg6wgfFntrRx/lUJXhHw2ZL/ZXswvcYV9aUIhntp+BnJtJSdFLZ1Qly
55VILFYjOl9PTb6yhl3pY+eKXRAJ4TpHN+FP+1as1GwHGaV3jU2wrcL9gB65hU8qw890fEFQCEm7
Ee6t4dTVAzhqXKo75XFchwcpwg/FDj+Cm1icKyURZnQYyyNuDV3/GypCFkslFtXiJNAwknbig3g0
dig/bPxNaLjyU79vnwzM39zpQ0VLaked9JPqdOKrphtgAEgc7muaKPubhfy16/zTyi6RE0kfGpMa
sTK2D3Ll53Fpce22tv7H/2NAz0HI3UUguVppeyVFzRBgpC380fhGm5ChzybzbglbXmHtoORGzfq3
g/MduBR1vSI1RVcw5NdMT0xJld12GZb3Cmzj2glgUEMoxCMmsoHd59upe5dRu6+hzlDPZwq2XbcG
gVfzrs9rusi7ylItI99gTeCXei4WC8eyyM3wcV6W0RKXi/yujndn9EQM1Qm6dX5Lq0qf2+oX3aYv
b+XiTpEMqTuXMr0MYWV6qq2t8skOc2Qun2hhyppTIut3/tN0z3WLCH+sOB33bJU+NLhEiQiOzIKk
SnYHgbCvfoQNJqHnZjPEL80yQjwjATx9TuxR3lHZlQr/nwdKPpSvdIIsWRGjPN2dNSUiO9iZxzBd
5jStq9Kp6nLhx1hu4s0xYbttPCtoSdfRI8P6LPgldI+N8FuI4HgRfKMQ0zXj4eZ9O7/9y3eD5zZe
CJCDLVz0vgbCNKHWo86dv46ARbBS2KgsFWvdHjWnGJ/9jBF2Yb1Bpy8etU03IMW0S3TH958gCTnt
rWvt6q2gA9wVZUwpdFb1dT1FJMZ1L+bFaUCquYYJG+LZhcWvFzJD3aPd4N9BFumPCnKSv2/t1b8d
+m9v49OvXwxolCSJIilKuRYMQBxOOTypBkStBKurrGBC8m6EuzFaI1KE3l+3DYsjHTEDZx4vUnAe
ceiM6dUmq+/CCG7mxuy3ugL6w0kNj0m4CZp7SrElodnc2P7M/b8JTprrsH89wUVaEISC0mdWNEeA
vPhVgOpdBz/hEHvSQH/fVs+oRpDjasOBtinCcNCGgZ0uZp04BZkAH5xxyK1L43QkSizzGwpjf7Ok
i/XNwrsWastkUt88jrTAn61INLpMiKFb73HwYAxbufswtIPar6TUxiEcCtLw4NbaXcFNpXm59jIh
CWuRmtIiPRiBa0pubixRAJnG3blb1TKjqrWSAYXBR3ohRs4Za2nNS4GsP0alJytLo3JRLapSTBru
Kn17Do9qOQtHZuVLYjywtzoNLNIBhSMgnK+mO4AvZexhLmUBQpOgO4I62gNkgLTaxhHRm7mh9iPz
n+k+5ZbbjA8WiWe9r3+NGa4ZKM/7DUFD+G2db+5SEvTvH9kykJCGpMa06ZvQu97Whu6LA3CEghGr
XacIJqPDp5heOy6xxxFSYGd7VlyBGhfcGaVmerTajbOjhU9mfDKjVXJ+l+udL3rWgEHRCjVYwfBU
Cbul7gW4pEXYMyD8LxhSMv61+GOdwAWL2UGlywdKVB9jVGKq/FFi36tLED/te/YWP6j9osL9UVxg
sTXdxXhy+a5MooErRLjt4agDQUW6kKYOjkaZnc2Cz+C4F2o+/6dM3HOS81uGUKC6SAvXoLEoxQ8m
7oMdhfoq/ym2ZC0n9PVxvbM8MrLOiXu3RLxg2OBEn/pza3ZGGjTHPHRy4WmabPVVJaOVFnnlFPGL
pM2zKQlqEJo/zL0UewrgnPhYCPQuCdMBKpgNeG+oXOYLwzGDrc6QxlqYh3Cdvk4btAo4PrBukMgG
1goTeNoMz2G1101g6GpNYkjyhSParJmVp0cTC/vX+q0bnUhcjCi60rRX1lp44KEjdZUGmzLeauNO
GlDbAS+WPoSDTf6F4dcTTEuqsmNqLfLdrNshr5InLDVXIOGPxZ2881+keCmLQNQQPl3wV76cX1F9
1t4jHfY3do7wkWNnU99rT0pyb/V7FXG/3CkxKUE+j5GbD10CuY69Ki2L5jDmADM0bE5ugZSuJHJI
mwEGspAcmlvNXyN7ShKQy1E3407YpL/M3K5/G8k+3hcvDdLU8HMBuhKJSGrBwJh7rEGc9KT8hn18
J933uFV5xtut++8K5RP/sU+rushOprgLkqBmVb0Nx3qjP4/7cfTyH+YbOKnegcwM5UYG5ufIkO4f
/13EXYObfPn1i8wk84NQH6I6O3FQIRHItmrPVAIO5HJ0Z7WKbgFkULvVzbtWPH753Yuq3y9HIzbb
NjsZJ3KhhvbiIqBSRYEkdJsPUBvKtGiyVfjENeh2s44i2iSNZ63bTROjQp/Yssf3cUu2ri24/hHf
P0wvcrtFko75wK02xbW04MuCL9ICzNMnOIAsOH6eNbssbHwXxlFc+3SZbP/n7AwUMTulcfx+4xPN
f/PlhfV5g1ykBJnRx1Wl8cvn5+i+O9Aq9H/hNMZtEzzjNLtCf2BjvOnKjxu/eyVp/fLEFxd5WypW
nJn8LiCxhCkhUHBmsx0NIt/WlupB8/5LkUtqbxxUnAhuPPJFZW60inGORcYe1rw7zB/NGSKaLU8L
ubIl5Kkx0ol25LObciWjrBQuwhX+NA4V8zp4F9eYcCv79hUyE13C4KMp7Kx1W9d6aNWl8aTczUdd
XMDU3EkbYyMflCMSweh4Ee0I7Unv1JguGctWIPEVkCpejMJafjM1G9CdfF7p9wXTeRCVczBkVsGI
FpDHedMD80RMgfHk3jJ3zM2nHKMsB9MuzTxkr0Y7D81O2lvwYDmilzwiP7sU0ARaZD+tx+RJPfrJ
Egni6Rctzu2tyd61PhvtPkRe6NboYIMv8my9D/WkmuGQnYvx8LO00FAkKZ6mAKPdhaV6LZ6NfwwQ
b7YJHMjRBI/SAImHMFtbsKButP2uKAJhiIL9AThdDV0tUomv0TibDElQ9RRTzPHeNOwZ69afRP/e
1F4706v8DXPPWBcX2J624t6fVsRGW8ZK5KTFEE7mrj6lm51yBHCY0maCXaO61biUX30qyWfhSf3V
YTd7JpZs0LxA44iYEu9aKjCoKzZQfeY+B/0A1XPbfGA6vDRfx58AvFUH8kqv3le50yqnADOUqENo
oP9DT2uyXHP0DFqPGytCG5SOjGdu+3VEhVXcGfo2u2sflRgXy5ZB9V3dLhs0c3bFe7mbCcEgydVt
MT3E3JNMN7tDXDg+YEVlJYVbZH6E889UfM9HJnDHG8f5Sp315X1fhJFzCBtU9nnfpJEuXfAK8RfW
uQx3gncO/zeiT1cDyKcvfBFAJlMMQm3+RRqlmVeKq9qcbaZqnLsZ2HCkZxPxlnab6Vjmkm7WjQaf
cm0Blqiq1JXzOPtSm1zQAqglopXS5T4AMVUfdGCbWBc7Khgb0sJxOb53QPR/Ml0d+S9LxYF1YgeV
m6CLa3pDsmgfmULY46tEu0L+matLLUW7jNn78lbpZ85B7TLOf17tRSJgJaocxCr68vRx8j+WCVwc
EwC0rRcS3cFd8er/zvzN1J+maVgM+SOZszniG24LLeacD0a3lcd9Gr7wcGrigTGjkO/9rdTsR5Dw
qYakx45JDhLCC8Pah9H63MbLEcMAgwMYrXr/TgMChuCqnZT0+fljNKq8hvwUXJLwkmB3iUgBVIQ0
3mX5vVLhBOIiYUDn8lFWjsN5vwvU1yB8NMR3k9lFupV6iphsU9cbPXbD6rXLftVGvJCRlfAtDL82
UvbLD3YCwC3L6ygAS9Xt/lpjmzd1Uq9dKZYIN4ABKxCHy/BnVUUaRKKRnozzUckORbNxxubYxy+R
tZac8ke3VTzky6NkZSq/rPy+GhcJXcbhZQ7yt5tSV8Pxp/UYF6PVeEKbjfIFVe2ZwwMbV7bjFYr5
gp0XbsIoENfiZWiuLGnTO+W9/yKsmzcxcOGkZP2NYKxdSzHwsFd0DCDl78bmnWpNSKO26Qk8Xj/P
JU3TBog3YzEFW+86txg/5PQ963c5ImR+/zo0d13gVgS7lk7wvTbsBP2h5kTr6DBiiYCurJW16Ec7
KoRdpC5DRzSzhdz+Rn0qzLYp4XzgslvX4QH6e2Bne6Ip6abq6XC/gJvg8Gg5pbQZuqWp36YB/dXd
+3baPj3yRQKaROKojCaPbKkfwa6BaN8yeiyMJys9JOWr3LyLzVOn74AhN8mxUo6ZdIoLNi9am50a
UexA2xE3SX2o219KeB8NKNOMdxn7W6hWtfAik9Lm5ci4GYB++SuGmzvih0dfVvuloxjSHi31t1j8
NlAoHIq3WjwE/UaSnXA7c4vFE2RntV7Vys4onxO8iLWAe0h+EDBN05Z6Z1t/wvRHMh0YX54Zb2L3
EihvpoJUDeBVZFh+ZrmHHYzGrPN8nPofxvQUSs+j4VnVMQ2fpHEfEs3q91z5qZtwCvV1LZ2UAvPV
4ZjWm1ZZiMoyHalumRFG6dqQVwWE5sKDtaiHd9IRzaUSnDS4DZR7PXHCK8RR5C0mE9nTv++uKzM5
BQwYk2vNgNHxLXdpg0ESy6RKqdyS8lEUdqD/FReqW/8nGXdNe19az2fJpUqPUFUpwK+vUMBC1bxz
ddI0/7lpDubwS6cBenM88L0J/2Vtlwc5Hdu0ifMy5ZaT3E61ddADj2W/pL/gIxKb7Kv4UUyPcnDX
LDuA3xS9W11FdRI+tV1F9wZWp5Vma+363y/N+H6o5yYmlmLoipsA6S+u32GU4I2lYnuyzD1KCp35
kSJrLDMW71V18Vr1L6Z33rbe8NEjEbUQnwY00+zSuNOxS8/O0DBeBydqFyQK0eN5lTgMOehTie+g
VxXMWWhZ0EzHamOlAc9tDkjlaMGjHz7rkRd1d92KhkGKLQdck+J3UP8kRwuVZ0XaWPUu7l9aNl1q
LBu0hpGhdi3lRUN4vh93FQ4w5aqdIfsMf57b/vXcbnNRRTFki13Ov9/SFfbp31bv7MQL5OwbSygy
MGuoAr09NXQgM4Ymm/P4ozG9tH9CQItQyMBioJ1G30QBSfWIGWuNSVro0W8J9kn5J2xX8cypCTZm
vP/34q6M6b8u7iJnAyM/iVWptKeRBnAi7yT1D9rM5dLs1ka91UWXMkTEdMYAQVIvSBQGe1SWlReb
b2n08O/F/J0mfY2YXxdzsZ+Y9ubtUGrtaQp3eunS1mNYn6EEOS2zmhEOdtmEqQSyvtt2KyDN1kyz
2mgSLMeNZOv4IMyK49jj9MKBdePpskpuMzyvwAi/rvOieMzO2lkpKl7auT6W6e9ztmSGKQs7WrZH
NDs5mcugvQ+7JWJ36vm5V4/gCSCBCM7QOWPlodJ0Y5MpV2LEPE/47012UXu1TTKeMTdlkznzaZcX
6oSWwWYYXuhyaqXz15GDDX8QM3uYSZJb1HrbwUVvk2blRCfSxpoQnTvKU+wzJRIGFtx5cJJYcCS7
E6put8CH14+GMvsxM5DQcbD8WqGF5qQUimS1py57E+pV2uySEa82D8pII91V5cr44MqMXMuurc2A
TiqEf3CxUWiXwgbFQkQCpWOHB2/ohtDdb7zU744m2C2K/1medpFBCWezz9XWaE/AHaLZcL19n1xk
S9Fzz9aoy6p2UK5wSTNpWCyn4WOqjygiSQhKVEuU+ArNHdmO+gsc7cbpk/25WP77xFw/vp9WeNFw
7P0412uV2DL125K5VkyXDanAoN4PuMAsGRBE9TYf7iTCau9WgJp09LVqGHBVf+NtXeGMf31bF9WF
qBfFEClme5JkeSHX1P4oNT0rcEPO9yp9ZMjNGT0K6Snwt2q1pNKZgIA1TnD4OdjQpCqCtOKo1QO0
4CP3SD850HtLwysnfYHcydQ/oF3z7xd4BfHyddHK1x0YmH0qSwKfuF72NMPhWRvMbR+YCMByRqY0
5Y49r+BqDku/O/nBUQcH4wXF7mw9/B8AmvNiTFHFZ8EAfXMR/85mFg9iILRc9CPextJjQfmKgE7x
ljj+emRAURs7ybq3nmYd/7h+jM93Z7gcpnqYuN9vXO9XJu1fl3MR5iCEBoI1+jhTrANplkHma3BJ
MAEAsy1HuNj34z1KQ3Lj6aOL8F69lmU72BAn4O7hJVdKNzn+12MvkUKyGK4xRbv4YGI1iE2u8I7E
7F4kb4TMoNdua9p6D5ExUxaoowdOGnmC9DQw0DYP+NSd0ZwtjxoiQ06hEuVWt5pNN5d1kez34fmc
tVLQnQTRietjQ7RQ/PfBUZdQiUoE27yxXZvtyggP1D4ntdwjJxdjrs6MlJHIjAxwbmztOXh+u00/
vak5e/sEBm0MvRiN8dydCP9N8Tixrxf1O7zxKfCm6kFSbatzMRmyoGgsMEMbTJcv6g5Yd/ezLMBf
bk7ebIdo352JYfBSbwHOrsevT2u8SD/8VG9zdeS1DT+tagVOC0dpi9n8zEXoFuMvNXR0LlOG5M64
junJxx833tLVHNaUDQk2v/HdXc5I2yHptbDj4uyXJaPrBDrO4PydgM8a5nggInaH2rRy56Oji5/G
UtSX2FQZ6NFQtuDFUnb3efFyY13zWf/29T6t6yKaDmjAxpUcdyfpgDxPPi4l6RlskF/vzHGBZIRY
k1rY/uh1SC4ARMY6jaBKBWyeBrB7bvhK+8+XqNWcNJnbUrfgplf0+QgPn1Z4cRIFQRHksUm6E20X
5xVEVvs8Kc8pspNEp5/6uI4wpdZX7TPkeJ055570FnvIAnaJYWty/rcgBIkVeX7kGXfqoXpvHloN
/w26Qs4Zz6jONd6Ue8Qqb0Q2ZX55/3q5l6e1morYrHm5GXxQmvuBxusFIGtnnNfyIcRmGgTPGomS
U/Ji0TpGnLNcB8Ehj2dV9uw5rfZis/FbGzVCZnjKvRitFNmWW/ff20C9tQ0uDnGcSzF6PFF3UhbB
oxQslcQNkcoDaDX86GaI99CB9V0Ci8T32588U7jryNZlp6fzhDrkSjWg/naFzVMU2hYZoLp6VU/A
TA6wxsYAz08ERBZo9PYn/cPHBRl1L2t3LooljPaKvC9eBr/z1b8f6wpB7OveuTj3UUbfZIzZO9EO
0klY/pw6C2riJn+P68VwCn6WT4BSQpDWsXse3dZCxto1K5pnSNstWsvrVVt8BPMWFBC4l+mN03eF
HTWvD5MW7mFJ+sYlaUc/MdB5JSooR8rQ+d4r7U7z5PpAO0LfzvTFBn7jTSrQ/ODfd+Z///BlrR8L
5WhaQdoxigNpV6xTGmRcsuncSW9WGAiBYeviBZCMW7H4f9hq//npi1xSTqsg6FN+Oioe8+y3P63N
6TCPvXoKmfgjLqAL6it8P2nHMeWfUO59il6N87MJxdDaGAghpMG+fp4cbmFNsqWBnlHxfh72kWOG
W13bxYHThkc6vTnWzc2DNKD8ssmlRUtXnHTVGdW10u3rYZeKTzc23Hc4yZcP+lcx4tNlKPdyK+ga
DwczgpxK8rThpFTrs76Ij/JSjre95LLloye/9cJ4h+dnwP5zLOcmLvfW3rokR6qxJtRpwN4CraIk
tHTUZ6wjEBEDmJYkC/212hSeFC3+/QauX7VAbgEE04T9xslM1VYw/L7qTuW47lwk79SBE7dSRlxD
ak9Yyukuz3fYnkHL7/Bd+yi8ACLc8sYy5l30bYN/WsZF6G0sYTDCuuxOOo7ceB8N2/5ef9Xs/HBb
U1e59WMX0TNqzNwilHUg7c8riBzlsggdVVwpELICsD6IqSsMaRYMUNUHc0Nb/BAcGB1Ru0jYKFB3
tOUqlO786WTFazF0xphBL5CpGy/laqr26aVchMM+KJtJ0JvuZJqnCT8dcVijMic5TMLVVZG8Mo6s
X632CHqF5GzfREuEq+L/WxMBbWZLhcCjqepFBEgFy4ibeJq3yML3FEf5aBHPkbwcDwLkvYhFmDxj
QdTaBmeIHpX8VlCZ5D9yC82bF+EpA6rdHlHPSMm088JRujVet6NPa35x+/Ner88/rfciR1IYv3XW
2FOXVcdYQAzJk6Sdgu3k4NJm171wNYHyxvZXOhnZpspWDAbhIGvyUurcga+crnNsUSFSx3RtUyfz
0pvv9PvMjcDzaY0XWVKvhmmSSF13CgFEyd0TpG+cum2WUduQjrqKbve27T/gpdPTxMFcfG7ZkTXV
sS0wIMGREX0wzGXhb0mkmsv+jRYNgzNHUtxe+qnLEYKW713jWgFw6wxx8rD5/e/9+T+co/9sjItD
myRnX/b1gYfQXBkvXih6KL7pcECeZ1NSFbN3ufrti/t+gnbUvwOYIXciofrRtL/P0V0DTGtuTMe+
sYjzvaa4qXiqp1/9Snv891KvFmI0WfGYgXVpfXNXmyYlTOjk04U4KD9DUFiOURwiesAENsS0PTyb
a8nVjIXKWEGxU6cJVrpxRCBd7zwatDcynStq9yj0guufbR6vsDA6szwr5VTODQbfaxFlUTO8CDZZ
dYitbSDfCdYqVjc9ZOjn7gQuDVmiQt+I4bZ+y0NcO15Mtoe/ghhpxQ+VTyq6GLRFXS8jeGe9gxMK
iSDNHf9Nr7cVLRIMjCrKlD59Vc7jAkEiSXVAa3b9us3XGcM9jFfsGy/9WpYK1wQSsSZhYK5fxNlA
LqJGlKQOAnM6LYuOlo19ljx1X0c2OJS1cDBagF7/BfHZx6AQfuemF+qr4g9pteIJ8dr4o65uvfyr
HYzP67qIq22XFKUyEdCqsyPjSBJvpmqlTnsUFmmS2aUn2KPoRoGrlB4gTSEjrXa1Cvswrw4x826g
HN7s1V6bNaGC9J+3Nb/NT7lIoSvDNEVydxqR2Gx2ml4vesYAYvXsBzCvPuQyW3SyuPBrB0imjy1h
ZLg9BZ+srYAxGMXOQBBm0XI1qKdo3NzqHFxBNbBnPy3wovGjh6OQj2dl/pwTgT5bghMfx4ORP3Ty
nSp6AQ2NQV6kygMjZcjda998boYdJlYBI/ykPibWHf5Vmc+fbUqnrBzrYXhPnfzw/zh7r97GtW1b
9xcRYA6vIimKSg5yKPuFqLKrmHPWr78f69y7j60Spi421npYC5gTohnG6KP31r4my25gPTX9XQLB
2M5vNZSvQMy+X/my0X65taqutm1Wi0uZFx8LdS/rOzJ0imZDggoSXzAP6Hyp7Ux5NQ3bQXGR+yjG
auSjwpEVe1Dj5zf5SaWj3JA0tcKbDfdQvUuOsKqDdZ6ABl6Yh3J2p1d+W29K0pb9dr+QGm4V5Fd0
mwvcm1YgvUAm538brl/+mGzMIz2d1IGoDkIZXlG4jMmrue2Q1bjDprKc88QAXN6m+VqxI4rHh9iJ
nm982tf2r68XcbH0d5FWi6HORXROR2KLHvvGvM7PPnUAkqW5vk8KDowPE2LiZah8L/wOF5SpnUYv
Uv6bZj2+K7Af9V4U3qrq1+1AkauH+a9XeLH4dFMcxqrC2wpG2GXrt0jc+ohQ2ZYrVIUZ1vH8VAUe
TXumQd2RecL8znelNLuu2KqcgZ3qkY2XS0UwXX5CMKDWk1dCumvY3Lz/vp9XZ6Zfr/ZiSRojUynO
tb50vOJHi6+4cKR+awQrFTU02E2NClxcDMuzRlPuuWfVKjicPATlfTXtCE4uuk2JLbpWnoLqXtA/
leYpLTimEIPoxtOmQ51KMpq0Q15oyH5h7SyQGsk7BOeJbqnoY8VRJTJGD+SwVi/xvfRi0X7XXSW2
qyPyG3aX5IU1kFyncLDlYdvDJowJQKp+1Ix5Y09FO45KM/IT5BQJvPSNGHhC6YH8ur1WLuXR5XHh
6+26WCv7xOpzQ9CG0/iAMjJj41uLWLyS16LbDujxGHRBF2ISaKv1pu79PHrE8wWodMFm1LJ76/ld
nXJ8vaCLtTE+F8Ew9bxtiV890RbA6lXNO8ncxBmAizs9P3WQj2obTGtCDrHbHpm6OfFh/AD1cM4c
vdmM8FQ9/qHwZarXuglw9aTz+dyUoFwdr8HDxVKoirppKBc3L+ybSigni+3vo3Pa/CSgaYbzsgjl
RH0dwdamtSHx5qNURZ+BBQwoWmXiifXVdfpRZJ5qrW8/1L9zjH8e6pfruriHk9nL1jniurQVUYNm
9TmQuAKY0V+SesFUaSu8BX1xJwp3Yf//4+Bw9Sz89cZcbBMSgex6vtyYYl7yIUd2rdktaFeYQGEy
0mgW7N+fQbifEl+xp2ML1pHO2K0j+bVmz5fLUC/ni3rT5Ym53Af1kSA/t2nuyK5cl8HjEtAxdhtt
2lDbVe+hc3O2ea0F+vW3L856UximWTcz0wpfVDpwIUJmj9qtfuFg4lXzPqAjCMn0YQngrR5HcV9X
vvQ7fbudNKNevw0q0mFmX4y+LhbwIiGHoMqFZdMuBdcSafCxWI2nEa27Ym5y+L+sLvUuNHkWIHqm
h+4Mef38qU9PgemeO7vQD2nkk6UUcGZaPGjob4P5PlR+W/JDVDMkS9z8TP0p+wud9sE6J3ZSP5an
Vr/Ti0NQYWM7Vnr4/0eGd63zhOKN44gsKxwBLg6AcxpUUiqF4ylFbQcFg9mKBRFm1bSoAiGLbITf
3XxXNY9qh9hYgg2SVn6t3py1aNeaIV8v5GInb6pEm4WJC4H2LzuWddCH90l6qYXThMtT2Uckonab
mjUqSd766a0kMM1ebH/iQzL/YoBsTlu5/hnO1M3DKx7qnGC3zEmjn0b+e4Yk/WKhFWs2TCafFBoV
wltfew0msuwwCju9i+xQeY5gPATwPy392Cm7cTPckttcccIqlE3Lf9Ab/usPjos+IYGKP1NRXMU6
hN1jzy3v7f7PhLb0bKO5GYhyre5VxvPyNlMIH9xAgwKGakub8LcJ5RX669NIFhUAPaRzhMdlD5VK
AdTtopx0sGMF0xZL3fhUS7tm+BwUX2iZVvWSs/hpImK3TomiOqLmptavSoe3lumroHkQyt0iFn8u
HiK3Bfhoi7B1G+y3deHP2nuv3qnQZ6XJqxLnv+uOa70SDsWiRf/PgCP9dxD+tZg05vM0JSoISoW+
g6c2n+f2YIZrQ3rMRAcLYq7fdxgR1WOKP1nfT8kmp/Eesijg6HQr3YHMPWTHUnzslWcBMlQJP+So
3owzXl7Di81Bx0LAMI4cTPUfMFkol1Y/DL3I5tAT+gBJ+bxRFxfbIv7U7PNvEHo3zq/mrd+8KMoi
M26bcPnN4MC7UaBFkFdKvNIQOeor4UcS4Alcsa8bjLXs6IkYCmWLC/78wTc9lDQLvfJnDSt96SXB
xFbP24xR72Z87p/LA/rWPUJfmDEYCOJeW0XBaf6RYElV3I701upVtmhGFZuB7CMMdNsgdKXiKDHb
ecGZ5Zou5nvhSX4lM1EDVjz4surBhCsH5FF+v+SkOn2764w92tb87BjEObz1LXjplfFGXEdZrObd
mYSK51uc5Wsb+bdndVFg9OHUi/rIfQOx6MQEDYubJQ0SWOZiLcxDD58EmrHfDGqAW9361K/1esAA
QFJBhEhY7+UByRpEDF5aws+vM97Z1bQWvcI/s6rWh/y5EFdqtRqY3Fjb0B9cFlZnBMWEkvhTnG99
X1cMq8q3i1nesS8fWNFlyqQqmYh4o4kB+NloHAEbJnz8FNCRA5ZIkValhs1jNfSH87iioEiIOuH/
kXroSpmdcxKFMgTi/lmR9rV5hPTe4hkIF4dPtK9fpzdBcMyMOFW3IlC89qXaTxkdkO2q7Zha8nKZ
73Nki8QsdAdSMEfop1R37KjYTr1F1dJusSr0OHgV3eUfO1tI9X/WiS/Q2g6VcoEg1wGOdBIn7IaZ
qGHvrHgvTq7SbM18o3R2nWzoD4M5N/i7wCfpT1q00zGoYsFtkOjyoO/O9eFs3VVMpKX5VUenPCh7
9vFAcFUCt5FzPSh00juMQO/5vJXmD0HxIzSQe+G3eFfNK3gkxNBq5R/+xzitacwM40dMXCNowOxQ
C48SFDMau7zqoo2QOKp/BTRsRlu/HzmHAouM4brZ+HT1J36TVl/ETJ/IZtNpq5URPmgvjKuGxwgc
i+FpL8kuaY4BvQ4FB+8KCgrLNL6R809Og42xC0huazdxvh4KGkOrkJSERn6ygnup3U/SNuGOBocW
X2zjI1egtZXh4TCptx36uCoMBNWgx7WqEReffRyzbBSStmskkpFZYTY19sKCY4RTNcZq0h0dBPXs
1nsTnL0iYlVdzZTB0112PkC4Z+c1CAdlZAHQmZ7qWlBWc/pEKk9Y3nqrr5RmWNWxM2BoQJZ06Wk4
p2WnhmfGH9F8REM/ObptvM66M3UHNHoaBmpbp73I528nP+UG40pAOU0aD0HqvzN8gxv1VUhualv0
K10JOImqJkPwlghLviiq2lyog7RRzif5vW8Aw/390nKb91JaT/uB1NAFOI2qVjf3SrweVQIv7jEi
47fOCj6GaNWxiWHyZHOXSfiKK9p+p6g/TsrGesyTXSjhgXciGA2VnTQrnkSFykhC6EFTKPOlbt3q
S5w6Hjwr2dX5oYDrR1UQPI6Fr8D8qHkNVgSfVIewdhVCPd9Ktwqdtj0WmY0jL+3bFZpKU91O4S0U
4t+D3cUeagLYhOioi4jarYt1uUurcWqzfmZdhjvL97skSmrS4zQctcglMkin2/hsGPiTJT8V70aF
GW3QvPNhlQ0vug1xNNsEqzT2oqZyZIXMls4fhsfOHnfKpwx0RXnvObEmjjEPN3Zjaan3/7l6CHL4
CGVZ4y/4vpIOqtRUZTVDvEbBwvdSeks6bj4+KKK32Kdp3pEXPQsAE6dbRpUr1CSk7F9+/GKmVOpy
zOF04MfJw3JDWLTn96p6n5nY+PFGqRWHNIH+PkVXXmz0cKtrNpNtFBQKznWxeKq8FEHJrD1HjMhH
n75I4/1v5oWmrNJRh8VNetflZxlOQaE1sTSfKoAHH+wcHYHffnPPTD4H3JG45ucHsMTooGDq8OO1
NpJh998F5V8w6D9PyVDRKsrK0iu+OEOHaT5NYZecOU4w2GhseoLpBGA5WQuu3srHFMk+TI6IeYuj
rk3REV6WMKWcrhOwZf2Z/wF0y4aRk53Eel2krBIdoXuqsrnV0L66NzOBgcQpcd/oh3x/o5JI1Kc6
i8+nMPEN7IkMg9/05wGk2JKiCESDKRvOIsRKXKqSebAH3Bu368oxENuTSQ1O8BWzoItP0oyluurq
cD7FaA4seS9L2xChM9MygGW09t2i9Geyr8LtJL6dOW0FwodlPmGumR4Rz+KntHOdiJd99W7pZCXY
wEz6B7zoxa2jwrUmOhAqMFRLWMO/Xq2zEIn1IAkTPl5AOc0abz7EJ89YSzvhyHmOpvOr0N831pvZ
vxmcKBKLRfAhNV/KRl2J5XPtiGsNSSOxzTEg9cDRQk6Orx07l8ymrxEHGKn38cv4xzwEzwDgE+R0
Cdb7m4OpK2deUFGKIZrmEvZw+aFEZ0URrJGlZCrJGx6xX1bGIfcsuCCrDNna7BoDBSsJW9bfw/es
UYl7t8JrrljBFFMX1WWoIjMNvnz4YdBOUi1P80kyDzrBvjNB6dQS22WMW1U4vG+1Ka/NDr794kWL
LTSrUJk1ljHeM2q/qMbSDizTaR9U7cguaLit0+4BlQ41eXWVfUvLfHUR//onXywPQqsXJhPj+VS7
2ZP6U0jW8zO8MrAjjatsQ8Ym2qZ7jm75Wa6c5L7+3eZFS63mcYfK8ncLO+yohL442l5Cvy2SuMMo
ouPgfWt1uXYK+vabF/sV89B8yBR2W9WDLmasqPJteMPeB4AUm8ebMKFTEZamtKVutBCvjeq+/fbF
dtW2POSAN/ykBZyBRNcI/IkETZaTJU0VLosD28lmLU4cEJez8bp0owl4JJULLRl+Pxhts0PIrQNh
fumZW77+bOKeuf0RLDXZ5Ybx5Y0wL2q24az+v0WJSe4DVuiCpc8N/PF+CQJNZnTsN5/MtUri609e
nMkisZtLdNnzyULODwk3RpF9flriNdWnbJVqLttSehMHd3W70dmcCclCaEXYzfft5jwapSoJ7XzC
5Ogq63QnbfS32bxHK7NECs1HwvtWgbZJ3ADF7rb7ffPzv1a3f72Ciz98CjVLiDuuYFgrazbn1BXc
yFxH5L85hbZb+owDod1t9iNXb3yCfztJ/zznL3/9xWaba5DwlKZbPgdC1dPPCI4CfQ6Sy3052zNY
+5O5kCDY+TsslsFLIzzeevBXOwNf//6Lhk6vV5Gui/z9IKPUHJoKVYmtoswnXsUmQpmXD3LhtBnv
O1aFpnDmHxBpDO/2O3htYISQ9P++DBcbf9dnCsFm3A4O86nECpFnFEYM0AgghO00Uh05Yv6yrFcm
mittOCJSsaDRSKisDgEDioxp5LJspS8hdrjb8/7rTwwXJ3ukRY0iXqzVaS1WulqWvC3CGlqBbIf0
HdL7oHyx1BfVbpBuOQ04J4a67BRe0eyH4Y5cnTiAHHxzMnGtUjLBBi9bpmJix/3+9USs4YWc6AV5
uFm+YLjonNQA+576Y2QvJYiOvDSwZV/ztNoWOz/97P43sHSQIQY1I5BWxWR+/P0qtIrkCUFXF7QE
ZYL5Q8jWY3kfJL62br3YU+gxYUFkG3MAporJO5CsAQkZXSCQd7fqmGsFxLerufierSqUGSJoyz1R
EfXswi2UsL1k935Bys+twOS/ZdHFJ/zt5y4ewTS2qjZG/Fzzo4VSIJMjSz46fY9VbNjjI3Fhyaee
bhIC4MrdYtb9qMpV+LOK3P4lIYxkI8FVqlh78tVvKHbA3H/RKFjysnzaK4W+IluVQcyfoF/BIFBw
OD3KgQctBRUQfh7VBfVAOjgyDOrfoXSwZYh3wkF4gKgGOca0kwex3gLaaH/F5tqIdyTVZoL/3yX7
NZ3Ot7twsYigG+qKuOUuwLtggEAcHqqR3k5yu3oy4XmrGACXAY7iVbJnjZxe7l2rBqyQrcz1vMHw
D028e/vvq9KuLO3frupyPYmVySoUXsz0D2NLSd3XygOjmxL5wvkOKjhRey6qVgV4TeposEgJjWG1
k4FWrfBe9K2bht6CrgNYX2GUXU2vxmNKir2yGlbaQTom2nrSh5Vo3bXFmvCpJNuCxp4gqlG6zT9G
R6gXT6iMFs18GM23sb9vs4dg+qx5nMW0shzhhkvv7yD0n/eRRtTCWDEgy19UWAQptNIQ8CQwB/Wu
6HKAUEd3Lt1WY3j11Otrqd+19XoKnidUO7nw0is7Mj1ISu9+TxUE1gqiJdXYOXNr5blKPTo2JNTi
eVbpCFdOIdMVnLcQMB1rOkgmiic/mW6qP65/xxCJ6FhDiNMuFbamQY9faEywU7je/fY9/d3R6rNx
3C7IF8E3FOe/X5dro+4lpfJ/fvGiQCySLo4zk9xMXPNgL34tDHTX2CSn2JM/9Lvwnml7azxHRwQB
21uwXvPK+evbr1+somZSqFGh8usjL6GnoH1gCYckCIo3wOdPM43rGd30ODnM4Tg8Rn/KbKenzgTO
43f9qP/sTkKInsMRy8fMfGgqt0NSyKQ+IYt+nWtOiwlKWPXglPpNktGnBFhOLjLOqGNC6Fdmh+ST
ejqyes4cDaCTYdVkm4QlKHeZEhfNqtrN62SD7xjyV7E2LVdr7s6CpxX7hsySZDemT3l/b2n3Vrk/
y2shPabta/JeZB9iekf/71bYuHn1C6epiQMUqhCiyu9bT9yGQ1sHbICEXVA+9o9AQPbxsXkKss1Z
/z2A7tJ3FUYgypgZLucashWtMqblUmHTarSEhZIIQXIbYZHxsk/1Z/kwg7YqH2k1noNdkLhKgIjm
WE+AXHea5Iogsgt7EO2Sf1f6acwOxvD6Q9Q+1MZPHmH3iE6RryiUQIy2g12InBnBZT+om9CJPEZM
teajbLXONnLlZHIKJt3l3cTQpUJTO7ckew+HmUA7wQ8jYphtqBW3+2JX6n2Mof/3zl287GGXTsXQ
87rNoLPFFKXeqsiALypetOkwmKjgPsu1pt7coK8ppInvYdyskrDyb7ZKOERtUUQ8s9HGf281NHoR
Ca402Sn/hO0KsHkPT3MBAZ1RfOuHILmvhpeIEpm+k/U8tn7XrMPIrcT3/lPc9OYaMowGsR5e7+pW
efzXJHu5nn652ktjeySNTRZMrKcZRjLZWyRUkvRrQiPtQk4Phk2T/5DnLXwmcqBwjXnSASqVLDyw
I0TyTwYucrEHVddYTtBjOyeu1E/IU5XWH1mzOPRh3hGAIqaHLvvVDYfRXCurpN0qwWZEeU8fqB/W
Z/k4Fi9a+ZwZ+wz0cxq83ToHyctm+M8fKhO/xpckKdZfLNGXoZwaDJoaxHKxkNU5AUau+LP/GW/o
v5SIPfq7YNxi3keinFCMB80mHTwrtqX679hVnv3CfLGL4hGiyc0GyVKy/delXVQXUdUNsplyaaid
HP2PapdnL+RcoHnBjyJck075eqt2kK6tLPKX23FRO6jGKMzZyG8Oa+uDTgVBU2enH6gIXA3J+NKu
oMh3YqQ3a7HybmxFtx7GRU+KXTy0koBfVw9sfwti18Nxk9qdtKiwO/GtXmC3yY7GoW0qXpf/vHEB
t275xTlHjM5FKzbLBXgpkk9ASMyqn1Ma1Nq2wb+6YLhuaQuunf8IO/ifV1C/6Ei1IsGgU0S9tvQf
R9PpCTeY7iEjCIYfzTvUvGcqFhwhXoUCXfHj+j2AiZSaGzN5VghSf477H3r9AE+YlqqF3sZOhA0E
pLb/3RmumN8oe5Vlkbx8MRWRrpVCoxwYwcVdEiy5H1pDXO6S8GEk676+j2KXNUxZT/G6Ychl55pt
kezHKV65S5OXKcMGiDvQgQ0lOvEPcZNWWBju1P5+EPCUCxUHiE3WE6Hg3TouXoPGWF8u93Ity2ce
qWqel6NR4MXJ4S7dxS6u1zB1R3mdWW9ExlvYdx1Z8FYZk2A53ZsdpNcULbqtfEo+efcqwQ5EkQ6/
xZt6liujSiLALEIxRXUpYC9KoFmTA6OxAFlHCEXsM67/kH0a7rIX8RVSs9qysQk/lyN+SiQYedXJ
7taB7vpN+nIRF+dHpcFXqvD680xbnbPBtvgs1g1okAEruxu95MlxqN1w2gi8ZmjUloFzJPopiTSM
eRcp7a+ek19rF/kjUPC4SpnhWJv/xff59VZdHDuNsOvSROZWLZ9K/9hEoF/Sg2Vn80r/YO63ibZ4
vP77R681P749n4t12MzhrUnnuTjJnoky1s6abdR6tCbj9HjmcFls5mKdY7VuHkSnPdE0g9RtUCcK
CDfubo0Kru5YzCsIcWJkYbA4fC/+ilor5dwcC/TFg6PgWyIfYAI4AJGWoDHJ1ciQpZsHyHhV/1AR
0kVkM0zEYRW/QeCcSTE5OxP/ZHqsX/83d8oU0TKakkjA7sXjMVVhLmKJS4t8RGRUg7yzb/U2Ij9c
9WHXk6Q7d3DKV5O5hHQ9hyNFzH0TbavDrd3z2pjWQi36P9dy8dRw9QhTOXMt+jMEmQGQYDu+Ge1r
yM5e7YEZ9X70AoFJ6tfqYhkXcfOENN1I++HkcKImscqfxnDQK7dIESfd6thc6UCqrKGwZxeFAs9z
2Qy/VB7TOW3UMesW+uKSsE55Hp3M3PKbGY/f9JDDUEk8E3ir9IbJfvGXt95cOZI8u2aGFz55kUAC
E/Y0uP/9GI1/z2RcGR5gHdTdFSxunoVFmrbcutaNyCLwRQ/REUPcB6n1EwXPP7z9tVRvWfrzyCcj
OLuLHwzw8IJNE7AajvVvcmFWs/WS9o5i5JwontZmFLFg8JdWE7T4RzH+VFq7q13y3TuyWCBZR2vj
QL8IXkYv2eIvbXAtuooy5H6ohdg0GFIppCQcg5g0dZqgWGoOIQzA4VgWP3Lj/bw4n/KVkhI6fep7
DhHtazbc8W7dODJf2QCXG2QZomSQ3oC+7PujU8TzmI0By1DCxJ+oOHU4NEBc0pWFuOxXhDAqHRGI
U8MQHNd3Ds4xJD7WsV/DAoaVimkXbv8mpbBQ/VkBp4l5UwcYrk0PVfqh3444uVJkcMkGT/Tv0iFf
dnAjNpizmLKIJf78UsBYH32j2yWU4eMmqPbj6JfMWnCJrEmmw/AU3fF4gvtl6Mke6Ra0RHaiSXPZ
y8XHM1GPymaItqP8K3RuOtH/3r/vBQZ2BHLGMETy/in6xRIXD8gJWh2eoTj7menNf4wPlAMkfJnb
3K0RZ8Ot8MX+Tq85JwgvY5qymWNdyI6ScYhxsxREegKQhVbWwzr+nDgd79r3eEsSEZsFdaz0c4aB
tU6qY9GuleCYYUGuhBM4S5UDe07PQI9/nuvPMHkspp9R6cIcOet2ZNyP4mNsrSVhExZ/Qb7jui0O
FU0tzicg3bqV+CiXzNHInHgfDTuA5Svu0F1J6v3NUJ8rvRtuFHfKoL5BvHD5VMNWT2OtHXMUCzN/
1JrjpS75Sv024hDibDZiYWZ0J69k9aU3Hs36TZkOmVfeqrGu+CiXC9Es0RLxvvwjXggKebSsQIFA
mWx1zwL+qTHYDQY0zS+1tc86O9x+tB9FdWzOGyHdmnymfmd32a6TEDeed+X8O7xpO71ynOGyDJ2g
BRzr7JcXLxKdQkOpJDM/1clrbezMbt2AM1l8aN0WNShqdOGuYPgVkLCxue0/vxIxoIrE08F9Xupk
8bK0y4NEa8NwqVfSNSVL4RJSUqHZs9ZW5YyAU9ZZCb5UwAcpvEJ36PQHFn0kFekGQTCiRlVxTOyd
5Tp6CABBuRA/QoejaqxyDPVIyq3w7ZTbgBCwW8mrV3bQ7xd/URJGUjDrcsGSQYCHM/kMpca32Nor
KOLq8DRUbj08BMIGeHbu1yitHrKf9Ik2WvwihZtyuO8BC04huYRr2Vwnoy/Kz7dW4qubKBKjpa2C
yEi+LIbaKDWFfolEKP9I67lwjHpLMDrONg7Pji4hRLurlc8GU1vhyrDvc7Q1SFUjgQPISbOQ8Y8k
Adm3aF/qv0ck7t2X67roM2VzK8TzQKbFMvGXGUqcxnq1jiO/T1F8rqzSMR7VJ1Se82fdvSmyj2xT
ZIoFp7fbzj9CIlXQIqD7EO61e/GYSY4RE9PqmpZtKU5cuQb428nDOWEASLoZrHil5uX6l0kf0pgl
n/7iw4n50psmKJc+wJzvBsZZLVDulmPovZgeTUd45lKVnwTIs7hY2yLm7Llwjm7dyCsyle8XcnEj
RbmSp1hqCtz6I1cgqqtBhJA+1d4ZuWvyOjqW4NYnA9VWYBxhq90+n/3bFPh+CRe7fVqXolXk9XLo
CDx10RrKC9Og5IN2wHX3AEMkm6xe/UYddqXS//7DFx/g2Id6GQw8BD3ZCp0Hxho/iJutIRRAFF0c
9O0qQXr1YP2aZLe0LYqffh3bquGTHBlBycZEUh6SmjJtdbNz9u8U9vvVXRT7uiUqzWxUS3sKLBu0
GFuNGfs5cHKM+Il3fKGGhwrjpS3cRodkxCa6jxJPv5UVefUdATOmWORBaQCZLh5QWailaRkFB7QH
2t2luNGVdaiBKF2dXxnFufI6QcHCmJpmjuWPn7cx/1cEHepCOvufS7h4VKbV9+MskzPAWlmuIpqE
it22DCftnkQl6b39ED8inhZPCGnJXsUIvRl3t7bhK+Sg75dx8UyaUhjIleVOAKt0I3ik+eqvksDG
GEPjfbfE1d1UVC2397Ja+/q3X5y0lLxvBDoHS2ebPLo3y1zVHgJ+Z3Ljwq7ebx+drkjHvv+ZF0cn
C6ZpFAb8YoNAs7rHiGMxNOaIsBqoSvljG8zI/m0b0NXC9OufetGgTMeZQqfgh0FTM1stOFbaIjFr
0mMr79oSy6C7nAI6dxjs6AfpHHLyq6tcXCbRKz5tX87XHV2S3m6f1XolW6S8IZA24FsxbfJM0jpI
Me/vheXTdmBgidUSq1fIBAI4meap/rBdAGyuLDtmsifgqnpZIj0YnK2SfUdkjCx6QrAmuE8P9uH5
EIx3UkCg6QYHUFOuJ+pfbdzIrU1v4tZefLXYMtmEOc0uMlrpYs+Ya6uS+inh5hgw+PfmmXbQqnwP
XcvN90CjOPS3Gv6GFelWOLJvtGmubrlff/5ip7AEJLx9zc8bBJzMtI6l1gmY66o2ayRrdslM6kTK
+Dl9D7pHWNHa4LGOJ2vJZM1c4s+IsVwnCo7Eh2rJNRtqO+PUMe0C87Agw88bEnBFa6OgzXSnhGbY
PuiOSerGtygVV6aivOBfbuXFijZMVZDLfcR3vDVOzd7g92L0YIDl4OIjebfPfF4KsemOiKlMXsUm
7qF3Dk28Liz1eM2DoxAc9HInCNsqPAITCkp7fOb5Q1Psx4fEekp4OpwqeAuVe6VmvB88zsqrLK3l
QDoUJrFBdso8c+G5UszbfeTqyl7IT5lwWhwwWH9Duztvwzi0Bw4fKne5lH/V+UP0PsIYMPq79E7i
ZNntWvHRlH6ZAhhRzl/aPVmBk864dzW+5u1OVe+Kglmi5sEP7X/d6rNIN1+Mi7W5FEW5GNt4Ofrm
sjef30MJ7cgeLmzUHMpuHwj3dbdXpQdJyKB68P1KdBflwsXKontE/Xl6+y4kT0XtzvW6/x0PbzUG
DxB4TlB4Z+FQWZvey0NfsEfzj+JJ4kbIPuvwOOE5MzY9igQ+451QupPxoAXL9578UJTFb4olzpdg
3+S22T927WbdKQjRZAH5i8UpypsD9pLHIvUHlBu52/w880JnW+JWGWNPvwxqrw8zPLTGjqctvgj4
/1pHqd7ODsvLcswxEHfS0WZ6WOTbGhwpOZzW5IzGhxAeRv15NHwr3gxYKEtHSx8slBCEzAgrFq2Y
f2sLBjw5/8r6dUr9wW0xfcg3Vo1nL4cbtGwncvIk8rmoMHMNJpGp8vOs1atG/KFM2KPw0cQWRxfd
cq1gc562g/ijXwW3SoB/zKvgT4ixxrbKuoMv9FISFkRNkkFqFU+G4ZMhdwbHSZLHHxxv2M064qDJ
aXrivMWh304Fgst2EFtlumg1gE7S3PLP9A1qotktiQ23RzyXx4HLy7vYIodCTRXV5PJUTyw8SKhS
sJqKlYiDekEe6iYbhSeSo/2U/NHvaj/blHfNM6lMAJKl+rmUfqXhflSf47tx0+6kt+R5mMgQulk/
LNfxdSv/e50amn4D8SO9l4t1J5m7OVKnWVywBzHkQ8XTmgPaoLVgh+JumY1o0kEqnMgiyvemVvkf
PRXNWlEnWh5F7uLa+uta+tISFRNSw3JVNk8SSN89uI5X08Vr2EKuodHWMv1suqPOyLtykX0ZrHYv
SMX0dfyh/ppJTtzd8q/+YyP7P1dEWwOxIRlxl+SB0CrCOY4H86TcFXvpziiIGK+P40tBctZnpfmU
HOG0xJhhJ+NUz3BknoAN+Chqq/ypGe+bBuQcWha7ae2+xpf3asTrswYhyUVKVJB2SWqchtNxRRx1
3i5T1uwY7TToeB2Z2n/KcF9DhltNz8m7/hqwHrz3rDP0qE4keIzE5556caWpJ2vwYX5Kwmrm6gIM
aefHAWPwLe3u5WHo7w2ho8J/tSst/rCi4z7XqXUqfsyzbc3HGC0CrwUu9bvwYcZuecx2VoX92EmR
MbMw/KiDlZwDuSeQFNWJFe+GW+hK49ZVXXxf41AF9TREFrKOzE/peIHp8DOW0bt6RHTgUZOrRLJk
FKgETKWyF0Rkw8Z/QpoqZ3B4dkH4Fzm7PWhi7LNUkk6FIZc5INnW03MNSW2dEeW3qoia6lhkbVNz
zoIdgTDfajsyo+1sJz1Mj+Q5dMaiohtrB05OTHxy75UoZ86oQgNGCvdz8FMs3+TosUs3HepUpz/V
1QK+Su3ylJ5YKm8cI/8OEr5/1P+nCfb/PbKLarnVm3Qu5dA69cI+Vh4MGgvmBt3JxGr4CetSlrzK
T3c6bWkCE/Dywcx1hd+ysE4wgGxqEw1+tdNg06zU4BDVNmAIhn/BPbG20uhQJmmCm77l674jKW8l
fAp7MsO0aqUf21/hieTQHaRpwc9feyaZNnGGZ6rPyVNuCB//Of0scmBRo1mBhwbK3F9Ry5flIw1S
yawGEQCIS6wM9nraQl6zme/afbKB20Xi2+N/j0rADVyumBe/eVlcVKOsCLFBvo5nnNIWbWdJ5iLT
mT2KT+hIk2uRO2YdMxb06WRO7/oD5HAxd9rYFj7Sn/AB4ODFBFZNu5bRM+rWpvfIKO4xofFP0fO2
INl7fGCAoKJiEceJUP3+THfauBKROaarilTcxI/Ox7DbD43DaTwmY94C+b06m4Qm/SF7DZArGVhG
9VQUd/i/83STD89Ssxl6Txl3LSAD2Top5/uz6WkhZ412FZk+mt2KgCZIV+u+vO8aX8kQ35b3YbqZ
060UbI3MLuUtpFFjlf+BOY3mbJQfAvzZQvQYdQgH/zQ/Ej9BiCaX9yV1g2kX82t/voMCrie+RPCU
ru/OoRfdC9ainQ3DH3G/15UnqCggCh0NokvjV+1GCr0xOkB7SWIniA7TvMuFnFX1wYCDOmDjxoRd
2/qfSLWr0FMNBxD2xF///5B2XjuOY12WfiIC9OZWdPIuFCbjhgiTQVL0RnRPPx+zgUGWolAx6Lnp
v6qyq0RR5Dln773Wt4D1mOjW9pq1AmkkBau08U3O7Hi9b7/rh3SgneJpza6vvOYt/bz5TGqKNdwt
bUPSGTmMwsKnOAjLndJ+diIb4gI+iJ8doseExuESkdoSRWl48/9nHK4YWK7rNckjABVTjrmCkwgn
KV1V1tLozlfUHYH5bsnrMtrV9YeEJx+4Su7P6o3C6x6z3mt5E9fNoe/sTt6BCAktX+dGr6Kl9VQx
bUtgyYmOVD1xgJEbDPQztatC1/t2fTIex5dmNeyosDrffGHGQUqqq3ZL7dz8UvCJb7sTola8p920
wDIYB77WMMP2O5E748Xwxj6gobijUznafk4jvsWLyUWRWRGlwqQfnkDkxisoX79CdRFcOFgxXw4y
L6WcsBbd03VZcPnpUqAmiIi1xsaP6p28lt5JJ77FNFKcX0Sv+kwu6Nm0k+EPTxYRqpFtAlIpiUwh
UcNprIWwY4pI/NqZZpJPJIhXrBCZiaGLFogkq2EdLK8GVBUap/FlepreZPAaGpkmHjAQli9ZgqZg
i564BfL6FoFw6jbNS/0VX3JxmaZM8fmB3ZKt4LbgvbsF+BUWCb98TISren1sioXy2iMQvflp/5gD
hdO8jNd7XCon9aOG7B76BnkEmatzDCCUkCbE2/QWHkcWuo8QSMgTPR8hPKX7UfDKp+zSHJNjRu0u
b7lV7A+ZvkxW5ZO1k16T1cjV/zKHZ7WikqpOcsoc1NF2/MhCTSA3lye/wBaQvoj45Imzrs/WtLry
rsnWAcifNR623ZeRPBfDRgCysR2d9jQ9GlRpvu5dXTggsxUg+v3TImjdC1ju1927rpMqC/pU8UNf
GA4+pcmWd7atoYr4xsDqUa84jZvNdu68o8uP32JAyRBqpwhKLcqaiP+lLgO8w+bUWKKtwwWV/DZ5
vTKK1JoXHN7Xm8+uTp+n/KzW0rJNTnK84S3HMaQv5+dC/IB2igaqpGZ/wq7uNSsTar/sp28prz9S
kXStjh7Gv0WreTVWmciN3ngqiRVvv/I3vPvdU5W9lrA1IiZSBRL5ySW05CaAbXin+CVd9Ya6/0v/
6LtFETlJcQgIfDdX9L5l0vA844snnlENpmW9XBfMUj//e7ORv1UR7DUSJ3MGSaqkM29jL/prf1PM
QjHTuksvrVc9WTO8cBF90M24Lkwn3EVf6vwoXr8INUG8zPSA4InnMdkZP6kEv2Hj5h9cMhWNnB7T
gqty1+npNCEMIvGWXvTkq/ZY/NXXdFtvg3WyKR9wEST2cBalxWTYFJcJS1J2SFaTm7rWqmPV8I3e
n364Od+q/D/XhOID0AtATLJf/nlzxtCQ2qvBNXF8gdyuk8+3qbSFusutA76HooChNiyK5qPUV1c8
DIScxw+58AsmGPZXRXm1wC1kKBjC3UyCyTung1FRpSVb4Clpdprllta2T7camkgsDuCuO7+vXTyb
1q9M2PzUtzDv26r3X+ju1y6zPM5AMqWXXlwP1mHqniXREzbIh8Vj00Pji3TbkgVHUTSnjF2zj52w
f0+q32HBawPUJeJ5tYxTxtqvOynahH1nPdfBc06UvAi1Tmhkp2lPANCu1oO5CEidLmxx8cDWMaY7
oV/n1ll+Z3CWhedR3v7pqjod1ACTWANXmyNpyKy9fQr4d7SN3KxZLwUfBIq8USn7r4urm9J0Kx+H
txzws4OLGGkHnaF0bq1Z9VNTn0BNuRgscl76t/9+W76Zbv/n/hnwITDVz6mi/3wgFC01tLqXuH/2
cN3SAECSdIOwsYkV70pgmD7HZxedn3B4mLXInFn/+wq+aS7ur+DubChpVqzdrCm9jPm+d+nzpJYP
CUplGlNPnonzMG5jO5PXHNrKzC7mGQpwHBP1GC7MbO5h7IsJRzqaDUoSJDbP/FituGO6o0Eglf8f
HLHfhID3F333HmEJNcqwFv/cNq5hnRR+GF1CGqKaF6OV4KcVrEemwoqylSub2k/lfjrXmGyginal
fBFDv9Q9pfkUiW1MO0IdsDY3v6/JpjJ+uMV/lCD/qG1YiViHTENDRSXTMv3nj9wIQ5kkOQYMSKNB
vlc5LeC/Un/X094ylrV4NPWX0dZg7JRHtEyk8E2jJwpHCRoP06LamdoefrFvrpXtWBEjbNdLIQOT
7cSXGyIG39j1sHa+YNcE67Qi1di2rD37bgzNAyFJQZr3yH5rlrS8lrxQQ7kvJ7tiv8j9AZ9XxikA
2fQ6P8O8efzJPvPHKPyP74/Ty1B1/q+o/lu8tCRMmqJI8Vnf5atiP4NOiYUkg8iWyGAMnZ8yffRv
q9L8gRqkQrgilvmtIRJf1aiMWiM+pyvrJRbd7nJ7y54wv1EKSNMe7SigakFeFNISGashfbTDsQm2
MWvSJAgHS60XYb6emJ+QSxNhumfZvc7QnYQe8UqWlkrgFdCqHsPX+rncyA/qwTxwjhwo0tXI12hG
DymgQDAMNEfT/iyGxyT4GKdNGb9oAIWM+qhOlAL8K3Bn5WOMjU1vnFI6DPv6R3r7t0G5eXc/7lbp
SA86ZSq5H8rBPOEOgnqlYvnjbPKlujGKKj33AOrW8LiICHwiiNI1Nz9nOX8bvtxfx12R3095KWoR
1yHjAOYxRODYYZ+uV90BF2q+BZoq7swFKQCJ99Po5ftSO9+E+UACPXAm49wttURLTpF0ja7QspZW
u06ABd1QIbm55WUYIz2ZUCTS8RYJbLCb25XvBDfBO/jv5fbbGPjPLfjrKu7WgkHLpiRs4+u5q1Yi
XEpX48Md9G2oLaQ9dK1RJbqX6SBUMQqohJm98hNx7tto8v4i7pbP8JYWtaBzK0Cjce7Fv6Y//ek7
0xlkEoaFe8HBtIU2Zv80gENWxGr3bTUwaFaapv4vKqyktLKpbNL4zMEnTh5aeh/JupowrbxlMNYH
c1q20uREsmBPera7SsQw6CumhQCgrqMXXJ91aY1dTM4ZFmMlqCOmQNumLL2m+NSQF8OHq3iMCUAT
SPxZE6oXNUt4UI28Jl0vq64swoSh0e/Kgn1xOwsTyQ4fWi66JgXWyw3bWCauotRc5PHZHEpHD57N
gsND0HqQKGquQfVUNkaQPzUldEDRoEiLNiQU1a4/rmgBp1VbHER6BtUllnZTVy0KgGhjgPyNv9bU
36aZ2YPFeV46ht27PDymkQ/Qqo2dQrSR/o/4dZDZM7ZiVEueQq4dyufhpBXHXlhLDergBeHwmbSI
dT7NQYs6FV4JRTbxhd610hUVAtXxtNHKjaKsIyxkMciwcHrolF8dQLpoZ4rHnjqhuqTB/qadJ9o/
6cO1+CRtcDXtmoswAtzeZhXY1AUBduYlfoT64OR7xadv2AE9Pl3FXfmmJlsqUqF8CoK1yu0IGVBd
i42oQyClZVJ+JvyDW+qp8jYGkJz7EW2F/ItzX8CvzR+16+te+xosLCQoyoZsbhfAbpaH55ux5D9M
YtWLob2g36KOik60r0xxUa6ryFcYhtDQc+PYwVRN6uWA/NMXSIqnZRP1b5mJvBJRxyOlZvBB8jel
Oqo16tKZ7MaM2+GYN6Yeho96JI9rEdNLolTFAEyCecsihSQhcGkk4sDEZmmkzvBV7rtXgtuJfRLo
jFLtCW5gjgsl+2q0j2wVXh8LeRvgMa4Qrz6Wmc9A5bPdCBld59gGVy56swwpfqht08OPuA8OdBWg
+Vo2pynUoMN69IgK1p2KNMoOp6/N39PWfNEPQ+qo+upPQk0V7JRTrc2CrOuXMe4E5YXmQUKy7Bcd
CmNXPiW0Ci51vYhXZKQxOCzcZAu3O6EmO8RwmGSOBVrqBkvjVCC+DF0mZBlmmMJRBT/vPk0BB+rz
rXgcCgd/ZbLrC48eTUe/WKl8BtJdRc96XSO4TXcKtLo0PUnMa4fASWguJ/1SSXdzqEqFytNAUhIp
j73WeSLjP8DNNvrVIHGzVwk59oPsGgWJtARs2zC/0n2/VZ5SsKKWXfxiLRpcCKCM9uCmSY91tU1q
t45Weu/NbGlEdDQRcZFbezCGpuSYL0AQVdUeq0NWLoTYjtTNUG2bljDthUqHNXAq5a1jEtjzveoH
wXwS86VkuJG6SB6UCnbtYo5ffhY+ewbMymqc+0vtrzEYWCwvOsi9mijyIMfcZLNHEBU63gh223St
k44vNI97TpPx/r/3ju9H9XkHMyXGGgbpV9+EolEcWcqtZuXMyqcrgy1hUL1ZlV+zXVXrENm22mGh
heR2NOij0P8/li5v5eByN8plwSqq8K76PY1nIPxMaZWTpV7E4ERoWbqzGAN4/5+XPG8Gf3UDij6e
kljN4nPtRNWlXLW9n4TPue72uQ90NnZSwcE7NlxSYVfzvNI9Bo5t08u/2oHkBAiW/1ApMhYu6POx
q8C7VsACWReqS8q//77ef9+eLROLEyO+73zhrq5hDqvX6xlCqUoMoYuPoCyh4u+Tq9+yIqPXX/Wp
Ry6DjVe4xXtpB/IP3rVvotY/+/NfV3F318ZhGgxV4yo6Us1CdDLZezG5beoJpo8jd0wY6fmNYdNb
1ktvKDAjL00nylZYjDjea9ql1z6jfC1WriC+NNbJzFciyew/qFn+9W6ZuMF0oOcIMI2781wWj1qo
QqQ7s2ArdiwdrMhpxX3pWcKGWxcyqqZlbNA307bXelsCvUh/CmzW5sPr/Xni74u4kzuZ10AFrJCw
VVuuzqnWKapjwVqXPYsUhDXdXSpTcz8mS94JJz+qxP7iPTKBffKE3YZ9f9ulXbiQi63anzKQpar6
ENHnJHmyrdZY+BvkQZktPM6LZ3xuBbe52ewzqfCcVvuxubCTJYfCOo3gT009I4ftSi2JWUJ+K7gR
IDXTXfTj955Piv/1ve8MjnWn6lqU8WqVL7R3ZYfYe+YZlIm9elFxOlurRlpy4ghpI4PDGhxZ9rLs
vW8P1ujggOZR1lzF7qnzB2DtTmHsOvDKhR0KTtauJrR/xS/FeoZOAHsjPubaTitXlG43ZyJxwc73
bM0WUoGLNazqP4j/psPNP6K5Wao/RkrOZ9JvXxcHtIEDWtbFe7HvpKZGLus8a2BzmCigL+mdAhPS
nJrhTtDnyr3COSxZiD+CF/+1bsGOT/UqmiCa/5QWf61iYZfroxlzq5UDX8/46FYSnj6FjfI4Rxzc
VtpT+3o9/fR+fW9zsOD//bl3j/Y0mlJrGHxnnuAvHWtzvmlV97qdvMkhPOcZDkKIt6da/M7fdUT4
n/ov1Yk0T2ekQlF/hAc8Q7MNF4r7Tw11vHL/9ov8dVfuHsAoiIQgT7gr2deNMF+G0Ltcs9U1MZi/
o8CZ0l2HIb/zuuBXlhxxsQ7Y2ORyS84OcsQ8PXTaqhp21e01MZjbxEttkxK3pLwDHlfM9cD3Aki3
HGRbeYfYeFZ2Jk344ZmmBee5Wl/QwMl5jY1NkVGOL6a5aj8wPlKtuYoy1tObIPta5nDYYQLCSAcZ
eKfPU5SeXhZueJGQSDpXkJEq12weksONuO9c52j0qDDm4ugyFsvRrB2zIygVwrNeeFXtp7uht5m8
EH2nPhQCuYBM2/sdB9PhV/0iR3byJB2SdyARAfAciFPHn5Jnlbl5/e1tmBOVMEwR7XovJRJu4tW8
3sqYHSI6AhpahqqTSWyeIuZXiL3icx8t8yB2yVrDLYVrEFqv19d+DmlzPxRbcoHS+pEXFrYPzg3h
aLqq8sP+8L0Fz/NriVwjpxYIIPcA375M5FmhEZ97m+lul3kDAoJRLFyRMVy0FuoH+dh3m6JeTr0T
GRuJX8mOQYkxDAyPkb6XwgeNkgOTpp0+Fpv/3uz/+C7ub+Lfl3f3emXdeE2BO86v1wDfPRSBmpG9
RIsty54H610LDmm9ym5vN9FvZxFv40zVGp2R+kqUbzdujYGI4Z3ElNlOy002bkLy65EzYjsu6l2g
/xaapytwvuB6DiuAsSGthumj0/ba1R1/ai0o36UFlozAbCaOqZo09zl4aP5apqxrqXS3yEzOFWzQ
ChTHKpTX0K0mYY2UhFWz7DfdjbXcHibvqmkQu/cR89jgXTfGZWgF3mtkSLYp9ntxUBYZQ1alWt5o
4aoh/3i62ZEUOVd9jgvq8d9hroB/3gUcflmIrOu7IO7r5mJdz1K6Fd32In+hcem2w8V6VloiE+3Y
Nz/FT+U0fVHjJRftS6b7D8Ox8RoNF/6y/6XWB83Yy93menvMG91piDyLkRPExmqkYUnx0gMRYFfD
tYXJiGrQNcYFy115bk8ZZ2GcY7FyqBpq2gXSALM9Tx/8ZYa4VsTxv8gZ/36gvs1xh2P6vJKRzuBv
IT0YN3hQC/21B/0R7ErTrz9U4FKcQy1HYNZibjmM8t3lDNb0QutW2bgViHTQHNEifI8h/r7EB8+o
gIm/eNBlh/3ozzwU2wyQgcGuGN/Srn3T4jURLg12aOL7IOzLjmw9xpEf1bbcOJaybjFx89JMzzoj
PJKxGYXD1KfkUXbQrvlarpV9VL2PSHLozvxxYfhV7sWxf5s2N+Pzqp40Bn7MN6qlyL/fbVNOPvQA
NITYUNCXBkajHEcxSs0a5VOgfZUiwBuqrabza3oDEOCjs0K6+VR8TO1jz07Tx7RDRwc3Mv7L4JOJ
zSA9dvFhvPrD7ZhLdjy96MZWQz1IpGrhJbpdsZRWCzThRHKENw1BeXPCXNYnC+mdZB4W+ABe4SPs
dZRmWb/TnpWrh+RQITWw28GAbksm9MektKd+b9zqRW7uJI34+uWoMD4/9OZRQBPyJjeegJyF5MsH
LlRmExR2VGwklnTlpsbWIO4bOBnmGTH6tf4tCftJejXo9Y2rOH4XAbppWyswEU5NDtL3RrYnBkfK
Ji5nGbqhOjwm1XRWA8UT4VuRRU6+gbAoRf7jB7H9rZmVnZDDSuxNbo8lgS1fSvamIiETry/h+9h9
RCW794gUztYNz7qtwp8qLeN+vm1h5QKlrRkSyqI5TuKfL/8YtKkZTkJyrl+qL+YLNXLsllVmHWRr
dXoUC1+FrcYtFLyWERhvAWMBgh2ERRqeGXdaMkZH+7ZOSrf8MB4qeS18iG/kuJDCPqyil1S28d8S
xX7lCFTferB2mGXgLFYT7OEpWsbJezEQtfWlBktw2fSITEgkoLtPo4fGYzk+pKc08TvdFvpVIL9n
JrIaXP6Jn8Fdig08OeCTN1K3CyQ3JSi8DtmxsSeb0Wgr7SGMOUDwdNjh83/vA8p9BXF/6+56spYU
pvJVjtOz8qB9NKjn1GqOkrqd4s6pc/j2C0SRExdpR16JF4I0sXXp0kuqnMIu1pHzkaxMUnmOlbZt
2yctZJaz4DDxXLxnP+1Z305dbFiaxTwbFKcqkYd2t8hrqRRFoiZOZ6nbtIJntH5Kz0f9JACMBKCe
czmCLkr7Fl2PSzNRRjSvE7ZuV7/jtWVg3XPawB4/a5eJz9yHcgwHxSgYTNgC1+XbZM+Sj62WrENK
p2pXrG54YCmCltYheTK24K1PBOcytlqaZLS+IYwZ7SL1RoJBXhXSAZojllBhfJ+K9ShoToACX2NB
Dr7S6rnj2emvrtDsQaAVNFoUZWU6WvtlSG8NlkgYPuqCQUv7zPcjlCme4wsGYyFCqXifBY2ryVfL
E5/Yh05xg9XlTYjXJkz7jP5s+Ze4slI3epcfhtobj7DtY8mbaLTlC+H6gBwXsQp6DbUrkXn8NtpP
q0IHGhBMsr5Z60UUrwImhyfhq00xL9pih0QMRgyMEXJM/KQlhGCVU1XGkTtlbspzma8ldVdeL8Kw
nYSNLG/a5HCt1kniF6MPhcqgHgyjtVG6SIIbFgQ8MgU+r2Opr9MCPdX1QwiwdWcvuFRTslALAgqY
TtOXzEOnkx9bkU7uB302Kb6MHcv5TpLQG/8WIo9KbEz2bezp8/R8PVUQV2e4hsp4hzUrKhdXEfxZ
fLOlbCFIblJ6enGu2tebugjDB73nt6BNNzMU+ZS4BwTa2ZMZO/FriRgJOOLAj4tNxqYPCmKuDRcg
EG7dLwaJ8qVCB5d5qPWve/Oh8USv8HLYPsWZHucioJfYpLtQNz2jXITvVe0pD8ZFDeyCy9JYJ/JV
lOA3n9vYbGN6Z/PayNEGjenkFOqhERcpZalAO5Iawq07mrzelS0FtZe6C2l56+uBJZhoCFh8JUnT
KwEjFzsPunVkS+ChPZ7QxNZRS6BBaB1VXiLrNZNTBBJM302qE+arlJCqbjWDva6LznBNfD8DqRBL
2n7Q3dreNmliyI9msYwxPk0virDkkwxyS+kkht1XD2BOEBbF4XZsmYxHbivvLJNW5UKnR226RWKL
2UlKXJ1WDkniqqPjYoFj3ksun9SOL9ptJ+jbHA0fVOV2E7Ao7uNnE4NH9MikKsQFJNbejVOFq4M6
UD9SmF+MMjuc/hxSkuy31dCwlLat/In8QhiOlbxsxacw2KRXF+HlLfu8UYRI2ZsiEHwhvHRtw2Rh
j+qAh0JbWBe5qJHBuF35SC/TPEtsdvmLCRr/uiluX033JNIK6a9U3equmK0JtAhmQl8V8GY7pvj4
I7T0W8XNKqeLMkFzGtARXfwm3rn15tiY6nQeUdW3K/nm1OKs2EHTso7cB9NVgISycv33TiDdl7R/
PlYRdREIBYzOe21/mgtxVTR8LL3luY71gUH5EkYSFMM/0va+tc/uP+2u/rDM0cA3zKcphHwP8GDT
LRkUPuYbd04Ji+2RB9nN3Tk864cv+n3L4/7O0ihARboMLvmfp4VE0lMzq6bpDPfj5k8SfPXRbQhQ
tUk/zla9x2xqzj7op5+7hveNq/lrSyouVNUwgQzed3ISRaEwbDlPzZEbhskpZK1lK2R1nNaZ5wQN
M09d9W/aD81d9NV3VfP9J9/1VdU+FFALlBP1KM47SMwVowHULOZqOCvE51QL4D+ausrp/nXZjgbL
Tr2MKNeOxOml00dxQ1FnA5fMKUrgIzZHVtcLcZOHaFgwqEAxRPuB9RLSLKt87cZrmcpB2wGn08PP
4sqA4Gh1nyL/3gQN4zD+ugHevV5Cdc/exyV01rzdhat5cYXPDPR1hEjWOvolpPJ5yd8E0+49Gjo0
6697Yu7gg/HXN4Vh2noqfVHfTu1xSHYaPT5szoZ7hayUHwMFZKg7Uw4nyW16O3qmc0Gm1048gr4B
iGacxSMzPeukfAmnK9nhHPxYxn8VUFQ0u2Y5tMcdQ3pn+qpJBEPu+Zi/czOUqz0Zi+RR0PyYaRzR
GMIi9CdAdDa/5xWShttDd+7Zn1FaxL71aTHCtNUZlsdQwo2pCxmxfCHKLtx8V7X29Mh2eQy/9DN7
QLUkExP34Me4lnfJu6UsUhWBP3yBh+ZZyrfqzbtaYHJXt4RR06katuwOrHuClxTrtFvmxjZJTrf2
mMf7cvBiVlIdPJ1Tji8Ma5PutoBUINyWYAJF0QWFIlDslrb+ypEIoyL7SaHNIWdsXYS7QBV1wuSU
E3UYFZ7sz4i/27CVbruEJbXYhvXgCJyu6uu+bYAA/DS4V+6boPcP8N0hPzFzKZYnXh2Uc3S6J0cx
FxdJsAEeqagIbCv0zd8YtiLvYxUTHi6sMwCr2l7/1c1qG9Tb4QstGMTpgV2RYNHvCDdhJ1VF+3+x
wPz9kt+dqRtdyPWu40pndP+wEt450ANJRGpClsCJns4Zdx67M+eD/Keh0093af7zv/ogWtepYcHq
hvwnRoZrj7+jl2CNsgoBFS+PuMjA0arzw2rsAw+Ntlvu+8sIW7NaNIfqGB+t12Jeemfs6xxLxsQ5
9m7i+4/7zU9L4bxM/3WlmaLltWVxpb0NF4fBRDjiBelsfZEdMWfZ1qqofmjKfRN/3D9Dd0MboZ0k
OTHnX+Zj8vJLvJw5EaaTvRCk8Sb4Kaa55oeq5Zso+M9n0jdH8UrIoaXcPbeDZQ1SlCXTGeCVjPG6
2s9jlRN070qFs+ZNdGL26iEOwRkiT+729as8bnOSlbRD+FAtf3g454/7u/F3fzl3D6cgSHmQlun8
cDJfu9rSInSbeM/aTTHxVJLIdUte/vszv5k/7z/z7qEsKrmQEZhNZ/FECxwCyGLoPZGD4L5/A6eo
aG7b2dY7PIxf12fzwVTdUaL6PJqVo6A/J8P1Y9b6BvhyhWUUP/1wef/2JKoG6kSinQAB3Y/yemvM
8kq/zk9iBNxxcOrP5pVSuOONJa6UhMfP1nLUB57MS2grLg7kiHkSKMUbLrSlsZJW/31F/3oWY+Bi
oJWWNZPE13++G60cjD2O2YnurOYZBNHZWHX3swKgRrmxyT/++/O+YZDmH+jvz7t7F6dGq+RbxufN
NBzylFJkYQENS+1Y62/qxPRw+DQf05Vq45tsfB5d0NpucEVzjGaXvT4ifZe5mO5VpIQV3mQ8J57F
8fhNoLFMy6pd9LcffrZvE6L7i757mWuwUWJ05aK7cT95ohtmTOgg1am7sT/hZzKd+K1eaduK6x0P
6B4jXi/56mFWtaPl7YETHk40cYsU9Id1Rv63w9bf9/PudCuKDCjHikvTEk/3eeJTd05ZG3Gsz1ll
iU0b2AZ0lgMul9y+98b/3fr69zXcNUvyysqCIuUaZr6iNGxUStb9sMxvvzssNxpRoe8kHv7EKYUx
+y8LDP5kzZIxejMgvztet7Km3YqYz21f5vKl8a0z/EBtOlvNprMuCVmNY4MnoieJcVuK54aJcRYt
Kz9PDmLyxJjEUUcmYOtSpUietlm6aYalahyDnuAUWHaKQM+jb+nu7DTRMUsvSJ6y5jHB1deaazFc
yeEqKL2yXquFzXzC8hKMDdNWHU+lTCpp50g9Mja6mBesZkH8JYocDXVXzz7UsVjE8TKce6uNF1VL
C+SrctuU5cqYtpN0nqCT0XwNdRp83vBZ9j4TJ/4uxV5ZbS1tZSBda7OLNH5NlLNtodIvMc5NY8Gu
gMSIOiam5U5U5a4NfNS0ZWfT1e6JZ0a+4tXWSga7nrva6PXlbxIhUo0oiIFE2fO18/mblq54hnTM
kwg3Rpy/knH/HUjFiXQXHjKhaER70K8rdmaOVDogGpU/ky70L2Rxk+NEy9zA2hX1Kqic9KtDq7Og
/+Ajk6JlXMd2ARAIvhlJryjUEHkhj+YfIgWW/fDzms//DPGhSWo7/fzsGHf84cIIXOHUvkFPebwZ
H0pGPp54mAZIotBnaUYHuCCpHRxEGSMT9myrykeTHPVUhTXQ74XxJCSuWrz0jV/9Up/hT9wqVzKO
YCUL3R+un7eE4IenSdm08VdEB0DEnPWA3U3p6dHQ1ivZJPpp8vuw2oXpgVUogwVdXpOvJtqGTH9g
DiLLO2RISn/L7ZKha6y9jVdPJJr1agAZBAyDoK1JaByFz5LOcIhTPy5yFfdDJX4kwq+hessZZIRb
ufa1xJ/y97jxJf1Zb2wymokW6DciBVNsrLvgKUJMj8W6kRKIFb4inPXCkekvq/x/DNenTF0Vzz8N
9b75vOYVkWwNEaQek0esP//cNmQrSZMq7cSzumMekTmkhsQZBuh5q/UN/jLbY5L36sinxwaw5AZb
AyWBuFIjrGy/ch5+fOk7jEI+6JR19JntYxq/AS7VpZz7hMPgMZgDdK7YWFedtQj3RCRDS6iPt50p
bzQmGa7kYOVoL91FWxa+sheestZHXZ2pZ6vepuWDor4Yt8dM+czEY1BdxMyrs2UnukwpkDMiYqCT
dsNxMqwZvKWv0mBn0TZ/pfdHaxWDqnAwyZxYMYohXlxy9A+ew4Zgbyqlx+GRczWdRfGnEcO3+eLd
rbXuGOAkUjbFrQSUQnIqmmHA0xBIAJlC6kFuMDzP3NB0gF/i3ozTf+/O3yRR//PZoBARDetoEe5O
A9Uo3+TJSFl9JNTSDrG9RoL4bZb0TOMnysIh41diAKOtZ5bIFAApcjQ8hTeRwauh0UQ85dVC1P2Y
hKzbQtZ8uob/fZF/Dkn358oZKSZh5QGVfU+mKOMpKEsaL2cypSO6roKHCTn+ynHmvikfqrjK9XON
I6V3yMNO3kTISqEbQ4xQn8pLyuhyGz/Lu9tXfhEnF/t1fuzPzbAw30LrBep/9Et9g7kNssvKmExV
tHURoGJsd5odJll7hnIIPPGtq4FmMbul2bw0TUaO3naMDKhBFzR/8biRlIvEYX8v7W4P6bLeN0dz
k76K71P9Cna5oudgOeOPFaE4b/jf746CCwY/DFL8u00xanOpjotIOvdrGpvBK9NWQ8J3TPb2xkCP
2KwMjKuJuJJuPkLtSkItNj5rMaKqYt/Lv9phIxnLKPSrcDdK6zHzo+jMtkWY99Unn/v5tmFgW/aA
lWaOVEhCMgSKD3qzm+uWwQPJ3lYKA06LF0R5X7XHDggYS+71Q9LXeQI3YdzKIU3whyB5TzDJMkK0
Cld/sE4CrWSioWaVqUN/PFJWYbypjYeQyOtuE+W+bixT2Qc5dEUN+pGRKDb6Eo9bsDKiU9zuiCBO
rA893Ay5Q4/DpP1BMbwZtIuI8Dvc1HiRQD8sWje4BJ58EE7lnv+UuKx+KMW+wULmF8lArKeIpHha
32KJTWlqo1sjiWciyfo1Y/HhRfxSvybygBuK5e0QMgB2xIiWsLmq0Mqw2s4d9fYj3yIhCNA/edU6
7/bou2kSVR/ttMPMmdGKjpx+ZA7ksRgpbN9fVo7MA+u3hRKPjoMXPSG4Y44yvojtWnjVXhWfRPNl
8qKywdKUMEfOaOuaapRsJNSdRP5Wh/hAs59jRPX+U4Uh38MB/+dWGEi6VFkkJ+Du8Jx0pnjT61Gk
wqgvcvZkwCOHLyzQaO7s20ux6lfSY/5a0vK7bcLa7R7jn2vRfyu8ULX934u4OyabUhiWuchF0Dj0
U8q9RTBcIs+wGaz5AbokLmPzU+NBm7/a/btIMPXMoVBwpN3rhzIpSDMxb/lUwxdTp8T1kf36P5yd
aW+rXJaFfxES8/DVGLAdOx4y5wtKbnLBzDOGX98PKbUq17HiVldJJXW9pTZhOGefvdd61vHEtm7L
3ujqf6E9MSrCbYq40Uvalfooc+KD1l64EcjPyAXVVdyVD+KR9mifo7i348/2RUJxSXyyyQnS1fQZ
yh3aKul2eI9WCDwOqD6ieGGApeqfkrdwoTxkx5VqMt+z+VYDcQ6LAG3V6eX3hfniWQTTLb1mnYkC
iw+341ufZTgaQSrIQKGDybq4FCMwmWzpMt1fEPlw31sBgx0SjUjaYFpISFx1qhOdENbDa57ZH6qo
6bWDzzclZ+EFJPz634sJGD20PunEdB9Mjmh4vu22Q9AC2aTTvDh3oTKMsFZJ1PHi9jny0b4rzCDo
mEjkFTRg9MCFt3uosL/fpkv9cYw58hQWiLwcMuy/V3ZSVFEMA2bL1ZTn3OKlDDdgPVrsiehpkc54
QDAIAWK+PLHAO0dkYMvID9n9BhWdEbiQDVgZv/IpVNvsXSXYRw758e3i90u99ES/X6p2VotUqm/h
KhymIQJsr3Dy4zewX3UIMWuG4PS0IGbbkBcSKEAzXVjpHDqbZeqi1buK8b+wkEz54RPimn/92NnU
XBlNLQdmpGwJOihuRIw08bryl5M6lUFtkLs1AYsupp+xxKYzV2q31WB4XWNjXbgt1qQBQaaq4xUw
zisQ3/TJSet4t4a99qc80WZya3OeMMcG55auAkdnqD6DFDDqM0AUbXWvOBO1+VoZfqHL+O+FnL3k
pZFWYy0G4gFJNtSEpFkMmkuqpLSQ6abbirgZZQ/btgWCfn71Nvx8IP/++lm1GHPq17pCmHo5ff43
rDdKvVT8B63YElsazZmOq7BtOAfeySYLXL1Mq/so9zKMBYACrryqFy9mmraBHpd0/v3vV9UXkVpJ
2lGktQbshvMsvBzACKrNVDVw2CtpBdqsgaE3PmrD7PQ2dX6FjytXMf3Kvys+t+TbVZzNvkqtTtGn
cxWTfDhD8nSLmxtaY/t2+ki2nKhpOof6jNMtyzSegSUVQPh6beO5MPP89zLOOsHpKUrHoIg4nnnH
4LmOl0dg0Y1jcX6xw7n6AdfFipctxS3Nd1t8unYBFzpm/17A2YspnNLWavRkehrwPyS3OSaTWLLP
bxifJOuacaA/73dyuEJgYY8qeamwzWvfI8M2nBodjQPbubuhSwwX1XIm/czvj+pLFvvbozp7exU1
biOhy0SGs/4+WuL0qTIb9V0BX4ccU6L/sE7VjxL9EeAao0squuzxsWcM548F3Q/jDycDQOO0tnvL
GfTbPiED9y3lxNMoDwN4l5Qso3FNQozW3sTmLigPJtEJKcmo2l3cbqNsFn+STwhTsYKahClshkD3
xt8e8buZtrA6/qGDOHjdsKpOy4hjIIlfya3OkXUzTfTCWTw+Kqcl6PzaXGHXK2WnI35HuB8oxmk8
DNqyOq7SEVX74pjdj4lXhjeZ4lnZnRjckhYFsNrAWd3yv3E1CvdVQL/j+gxenh73b/f6rOubinGa
lGI83esIiMXCD54T6BD8mfehdEv43nGF7ACNJiJXe/wrhZvGnJvqY+p7JhFfvnOtKr1wyp5eUIM4
ZU1B53Uumh7KIM6ikl5htGStKBonO045z3OBMa9r6c+jPqWqoS6/8tp9HaF/3or//vBZJZpm3ZBL
kUKzdCNXyI+8oX/r6F3i6cExCP9rrS4xCyJjvvfzbfTGuyC605Kp3Zuqd21Io0wL0m+Xc1aM9E06
VNFRHw++TteI8V1tq/oNh+huYhPtAwBcdFRoIWPimykLXyFGopRJExZZTrhNoJOadfwRf1jYCtvV
CYCcxmnGxdgXuOPu929WvjDi4rGx8cporxVJ1s8+2qGZsJVJy3wnezzpUHjJxyLLy3KazCVRRuWP
mNRlSEnwqpBh+4wDv4VLY93lmeQI6MkJ1hKe6C/xRXNEBYydIh0r7PqQvAjPJyx8SA/5zF6Z2wfZ
i6gvdH8lxXcguqBWKftgXSwsymsclCR66AvMElgeWuqRmXk32ZnuaZ46cgP1wI7vTp72V+MAPtg4
RCUdfMcK+2ixCLfGAlBLf5qnq2aBH9bM7/VtuDhtxKekX6Qwi5q/5h2aMllxkOhB0BlQF5BYUv4B
GLkQ3cpBYSe8Rfm8VhigowpEVyDedcYM3fBw9AyMBjNkAyB4UBeu+tsaXUHyNOx6F6FdPI9uuFgN
7AV0Fid9RmCVIbrE8EISGsotlXCJF5Ewr5AI9G5pIJ5gaKqd1nGz5b9O8kVIvbfLo8kA2VF7bdIH
hYAAzJ5i/gY7A4XdSNBT6Wj5QuypThDlWikJ0avedCoW+P3US+mcKMXtRZzBfbdHDdzepbQ1/5Ch
UwIJw++0NMe5FXmqskBeBkc4I+88wHJxQlnook0yv8CXaefSddIje8jhPAP2iBzziBaj/5AB+oCj
HfRiifdUOEJW/aPAUzutzXCbnbyebvVoPhaaDYv+Qx1nRb1Fvn7ltZ2Wtx8fGXHKwExNHX7o2XZM
kLpfm5ARDlY48zfGc7ETN/ke3faQsw3Sl/edLnWyQ0miEvsxq/a8WEprPOqzBCM7g4hrTTTt4nf/
7ZLONmhL0JDpqFySRF6GcNfkL5pCKhMNohE3K3Z4Adeec8SnXRxnJqfz2bHY6eOyUv4eM5jm6MHJ
ocKpG6+sg74GeeZnW9jQeuN1dcJRwE0x9GxJrUTAo8yM/FY0Hzo1dlPeW7mCzTE7GfOJWB64+sik
heOW6x+M5bU14/JKTyPM0lUMbT9EbkpfixD+ODZYi2QpTMWQjGLInNdkMd0Gdr/9PyA4plXz5wP/
72+elYG8fFFXH63pqEL9AEQaGuPSuKmnja5a1M8EuZzukP7bOFTopu7CK2PBr6DIHxcAlIXzkggI
6wsW8+0oHvd5MQ5CST7TtnvW/hhkvzHKwMz1QnByy0iZd48OLvAjdh0dTZKXxrOINXvwlBvxodyw
vB0CT3igy7lnXL8yHkuk2dY+Wxmrck2CywJSzq21VBftErYNLWknWvU3lTIzyZ0Un1oi1yXajPO2
mKNNjrc6w7hrWKULAkZLkoneUqeTPolWZx0HsR+jYIhosKj0BqdQnWzOn4WkCmkyOtf5UbUZaU1p
JFP/78pnffXXz7ZyQ84UTTAqWgx/AGqawAMe2ocQXWH4ePor2RFat+fjPLsaOvbDUgWE+J8/+2zT
ro9he6wTRgQ1StgJIN0jFtC2Zjxv2Ztw9/l7v3mFkdcDRBanNGFt8npHTlyeJptzHynMn27wjsjR
BHT/8luXwpYepGzO2tNjo4nOUd8ExquPTaDSbzFodECKu9NLO370C/Hw+wp58cDy7UGa0+nu2/t6
yn0xi07cSn0jIHFn/0bxC+Vs5s+VW3Uqixcs5v6M7aG8C652i77gUOffC9UG2UHcWIz/Z3VF57e5
lfncUcaGfxl++pobm8z7Jp9M7jUL2BEaqv7gs+TbwUn1aRySp/E2+4ty/YVJLYl0/k295RBT2xVy
a2MVsbT0n425vjby/5H09fX0FVlHs6HKxLWfPX2/r+sqOLb0lhlaDDZDZnPR7Jq70saVaLeAtpDz
hsAPEbdyu3RYJROC9/cnpl4q6WnG/O9VnI+pRiVszKDm06udYpl9mN7JtRZk3ml/jW4WPhf4n9cN
nvhw1UkHPVhKlUfVNPp2hqjyT/sHGZAMD5ImloOG226BPZQzNWW4x0Iiok43Njq8Ff8xCNax7mmM
2R+uf0oXWznf/4yztgGNW2kMpwcfLoNbdZhpdOUZ9twEezgOc30LHJJuK3Edru7iccX0uYHhsP79
Zl48H9EeJ7SG6kBnqPXv669nQXrqfcapYTXXyey19QfmMv6nCqWVQWf5AHGwPui4wGbih+9K++rR
eCRR0wEOfM3heKFhz+ry7WLOSoOiDRXxWPJ+5eOiqxdq8rRBNDdLV2hePni3VZqPM4AtHXYFC7Yk
c3OLbtOVg9LFffv7ZZx9kn1v1vFJ4TLk1xO1+BS2xCVMJ2XLsNlyQOvuTdIUr/Q8Lyii/v3zz86q
iiBJmTTyu8l6EBzGMN5UK2gao6MKzfS1RvXFHt73v/NsD+uTQC4ThWd/yra9MVfclCw4CviTE0pM
bsp7jaHNETH+7+/c1d89273K+CiWVcXvlugSqiWjO2nOT2+ZMtNPSOjbQBFu77uH8unKL18qhxXs
YDIJx1OT/myx75XCCodpIsSZ0zqR03DA4NprGAG6iJAWV5PvcZsGtmmupH6Je/pqzvalNt33Kzj7
6oOYqYE2nqa6gTGorK6CaicZf9SC8MGNIa5HfStZ+xYBkYYNrd8cefXVg1mvhGEpg9IiNFIBUnOy
/cJJtW3VbSPwDsEpnYuUGZhYry36xqX2JlGXJLFOCEtKnn9XCEFm3yrKGp0XEbHlLYbM/kEmGnaf
KI71FO/9zjGh/kipNdPeydBuqbnSwVWam8Jtb/HZ1fvOvxc4KOkeXABtXR9SaSHM3mkIQsCUpbnw
KuzpBMWjGw936QdM6Dzg8VA1erV0MNUHqSUXBNX7TlWXolHR4nZLQgswVMluIbuDtgH3U3G6o5Hz
pN/iZAneM6/BR8M85fdX6IKZ0JKmsxSTHXrw0tey/q1eSGWzAd3SjIcgIss7uh/nqXXThI44lT/k
XBn3kvow8o8UlzGYMyD8ZVKi3oGTspU8mhH1SdOxQ0ohWGvqQ6Tm3aK2WOVQ9ZWzay+cOn1M5/WF
imZhSvjFknG+wBemlB3L/kS7iWQ/UMN/NGa0zomkX/T6d6dnOizHW3MPlzS4NZ5xPTvRXfUe1jfk
W6jB55jsLSxSIHw4rnr0Eoq/bYs6alGvB2ZBHVZzp7+3QDngOcPqJbkCFMp+Zu2KT+sllpyrO9al
PwhbJDIRjdBR80tD/+0BdHHgq8PAN0wyfVLtq84TUUH26Opu22h3Or6YIW1K7bWxdnWGJBI9JLk6
tmJAjUikWXn6iNNNoE7esWoV4420WzzA1/aQ6as4v+3fr/JsLW/z2Cgik6tUPV4O1EgxITvzxBUj
BGog/276ccKEuUawkpDy2aNypUy62O77fgVn360il3WWRyOru9sJKziYsohGdZ2MN7yoWEe6BTGg
45yJhb7QVDcwFuWyy2gDKO0c40YJ7f34J3DV/0/B/f26zlZ/cBFlNh65Lj/BmYGazYWOv+xvg1VX
Yc7hOAP4gzWYTtEnSZMGXsKrWpVpBz9/OgbmWqpuBZKCcVb11LlVCHrPNQQTYUv9i8HfTRviL24F
B4ukDSEwmAfJ/bVJonZpAzIsnGecGA0AVGc/LBb1eKpTAqPj1MsS2zTs0rSPsoc+sqX4C27zdCaR
Z8SkundT/JzCQlEWuDL1Yja89LRoP3AREXMtwfWJe0fhAQIniWzxRXrt/6Bg0bfaK37NdQ9jHzwy
LfsOoLK6TGhhgV1/t5YYNgGkmSbdD0ykKy38m/QO5sXEvpZc87U3nN9n4pAMUpH4axmd/rt3yLkR
Zb7Bbmd0tBQPstM/hC6lZKEu5W4ZE0/jqeOtH3hArdBKuWK4/X25vnQF2Ax1k6atDHHrvAHWNcgF
laGU+A4FwI6U+ybmyBlNV3fqe+O8ncRmS8SbhIyvrm2el0rJf37+rKJN/MIcJItovvA4DXaEdobb
iXVgnnr9TknxHiLrS1bXxueXTrWwQmAZEcqsIJc8KzNGJa9aTDISZyRyYxDpzo1n2U4X0k03Y7g/
a/4qGnDCyquvxhVd6hH889vyvw89l4tTZE5SvhomAhhJayb1T9Vwi7IrQAxBZSuDybTbV7IKuelQ
dgD7INqgkQeUFJUfPf8CY+7cJD3hWfFgDZ5WBdY7ykJzKg51BcUEdl2WT9O3kXCIoau1V6pU+cIK
/s+fcfapHk9l22V9JB18CJ1/yYzp/nRAYlgq5sJh8qxbB/FlXKSv3QJP+1J4xR0IxI0uajCPJZtG
79UDknTBZYJ8gy8K5TlvtHb+QWm6IchRNEgH2qJAIERjnookBtmw9SxtEkeb8I+weBIJUrGklG43
PqaEBonhMhI85oUF4jTkGsmNwTvJ2FFtXotYdaz6roUYNHwoQBzCcn6UETm8d3iE213IPJvAPomE
SFQ0/gKzYJHPB309TR7Ex0HZ6bJtptso/TxWy8wgzngut6AyJhynSv6KtdIX6ZaMqIVpw1yOkPMp
M3lVvpEu83hSbETSBmqo3Qgh1JqVjtE6leRKy3ywS6iayq2FbSm6NcpX7DUZ8YHHYR0n+55AykWR
vnfxH8Vck+wngifTNyGJIQi74LyB9+i0u6hci/kz1VW5VoJlO3xI8Y1lOkKwbE4LS3860dEHF0O3
XvESDl1HB0lTFi6PhodfLDnNjJfj05VV6cL+AxcJtBMwHwNS7tnnKaelHArHFLUri26zIkoe4yOw
CegxIM8AJ99xV9xBpKX5+y+rF6p5Tj8UTti0UAeeTx8NOVS0olUnOVo3D1+gfgDfsokRhjPasPOC
BSrd/DTTP8MXRDblhGjxcUkrzSwq7ww424ltDM543JSjm8frJHBxKRRfmIlSI0Vd3/s6LNK1BEm0
XcgFAo0rtdVXm+lsVzHYQlFWTRrHHxUgIQsis5aelt1eTKDnVvbJf7f8h4g466iaWS4nC31jwSLv
mSkPZO4yFWskW800N5j0bBFRm/2mrV/DMGTEiMXVcoseQvRcHJGrOTkSeOJekueQ3JhsBvoUGzPp
2eFnHhMlzIiPrsDMl2YSasmV8hYeFz1dZ1qa8HEZhefNTRC5Ze+W7U3ZnWZKt9Vp1YkaXadHXfTp
g793xbrSnuAHMDefWp8fp7e+9UjG8fon7d6XVqJXPkWyO3akXT1Y6lNK8T20uqvqK1a9o3Uv5bB5
76PXa0WKcaFIsSBpY2+RJg/5+ahTEZu875PudCA7XQsc1hnhDxNLymzExpG1ijGW+H2zEBtXZoq4
ayGPAXzLEJfMOCwEzdb8KAz6vK71pukEDxvYM/5CYqSzoMp2DZcC37L5QhhlLLngUFAtEIfxMHz4
iiO2k6W55G0kO/FZXMPrEY6ER5HKk+y6mIlU8ifQt2bLSZRnfGglJ/M/zaMO2/xGiWEeLDs04L4d
chQuse0KC43FJHerYKVkB0WZBVe/5h9HEpZidOsWYB6TXu45mCsLc6kW/FyGzqg4WvBYmW+dclCs
jcyJ2d8V1uo4bgLISBWgGZN4tmOrwCF/9/VnuhCqhzm6Aj4mQlz2p7gtQovrneHvNbG/GeEjpTuN
FdcC8RFIDFapUktMvt2rKkLJYkKHe848eRWLSUreAPkItjGVFSMJ5TcGLRXyp9O55Jw26RK2CJuo
34d2PeEjZNWGA21soInRYcrG+xAMBQEayuekfRiR4A8vSvAcn26Qvtu6YoeDQ67R1K1fjIQyaHZH
t1l9pBktVsu+2hxRr7BdhG/j4auOH7KXoh9navVcqTBIFLKn2BRk+Ir8/wgY98671Dv5N3xpIIPR
bTOYDF0pmHGcFFbBK2l2JsWp253WhbqI+nB1irZC+RT6N5a/NgfyTZlR2sKeCcwDUvA7XX0rGoYx
stPkBxXW1HGBhUWT0ZrsGuGzb3fI4sc7DTj4XqAOWaqyA2c7dBibVzrWEJUR8FwhMrrZRhLX2S1/
X4J/Dm++3haLcF0J9IVmnHXRc12NxcBseFuc07yp7zs4uHj5poRLPpZsZ4ANeZgmR512pXkhTzXL
Pyvn9NOGZSAU4/jxc9/x86Yg/lI+GOFDULvJPVCo43ya4QBluC3eAX+yTCG5BDxG9OqdD0LgUV5E
XvfQs29fuRE/dsGzqzkrFCtfbjUhGuXDCScA4V5rFE2OkC3QA2AUW4nyTOeIYEcbJvi//7T8NST4
cSeYUk5mWPaRc0BGblWF6GeKPGnDiy22uvQWnxk5w7byx3qe5KVjR7PExDpEWYeGEPEE6LMAbROD
ZPLgIHCH60R9n/6PIII7zr4QY4ZilKAzWh9TNiZiOtxkKdrNDqtfxFeW3GrNLITSpNHJUqfFbPg8
dY0TK89SS9Rc8NSa6xyLjVS4CulayWsUvI/pmvmabtk+WbzHOz1zBLBp78VOPW4GcHTKqgIzrj/6
vDVds0jit0DdK8VUS2wiw4v7Lbu6AhJPRDWWAmcrKjCnb2a7bi0R1IUyF9t1N5cpgcLUJfzUOQ3S
jIWo4j/VeaV7IR55gy5F+y4R6hdAA8zVexHMLO48WVbha3u0BfH7yfjrqEmLD2uyXmDpk+ftW3DT
kiAXuK1nMVDrnDa4McbXfkCIZhcjqWcMNnQ+93Kr+bd4JkHQEXD3ocB6Cjdye1pUKaZl0NZZtSuK
4jYOoFAU27Jx3rQYv7n1XvEP24bANKWdNTF6F4XpJ/OeaT38FMlFK8GEdx3z/s7LKkTvJVytPxIZ
IbDeEtzAJLr1w2eF5EWv6G/2bNnZHYoBjRJ2OQh437J50VtvefU8NZSs6q3XD+J8FZfzzC47F6tc
C4szWYjHeez279AXeBsqN0f2OWseaEHNpiAUmf6oG44e/hFRnEcHySNEjgKAPYtWBODJYa/LjpXb
aunU2SYOveOHeN/cnghPDhyC52zcfNbJ6RzJ6eTnwtPmMvla8WpI5sNTb6xQ97viHzQudvaKnDyd
UfGWqP/mwjL015a4wLeEE3iwhTvypr8CBrqD4E38r37WvdRbEjPws016dApm7yRMDhXERcy27chC
sjncdL1Nqe/9/j3+HH1MS8G3z/FsKRDyk1QpLZ/jBEqgLH3pH7pFBblhZM7jXZu0/By6SnR+yNKl
hLQskYX43yOqcGr11tJKha7AMb2rUFwpICE1Qq4fkuGmMZdxe4gJUrAeTuKOoNKajUliSo380m5K
B7ZXXy6hlMmAS0Kn9reKWdhyte/J8hCFt4RgU/8/ZqHCu9ZaNC9UG7BWTcnij+A/zzvQdR4OVpqJ
Cveqd0TxtWKdZCYAQVxEGBMOmI0++/IWP4fKIt4Ge6VZZe0Kby2BQ2b/UOpuiVk4e/YpkIBaZhsV
vHSs7bHnas2+H95iDTvtLI+9SF+O1itlnQHsLcLMPKyaYjVILrwZSGqyC4wN2CMZoAeII30fLkdi
v/pDUrpNTPmACHU1dhkkxVVGgFj9GWRuGJAtPi8/WlzTpT1UK8YdGsETmOzDdRg9n4zcKydLp7o+
NvuCzpjBzFFZpbTRpVu+1sluSrNqPF55CX/WvdxQnX1ZJcoJf8T52agVC709BpHKxhzuotCrfHY+
hXPSONffhHeo9k3DyXSnUVu1TwrlfgTfFpJHeBMcvs5wodiDyVxZ6rbAkU0fFXVX5WBFxHWECcSr
bPWd3mo0gvYkYQJv8ErH1v9skvPB/yze4M0jVhvI39RzjxbNfkDxkBtzeZ8Xi0kPE9AQtc3txCQK
0PCg28o5VzeH5lGzhZN9Gq5+LKrxs2jAa4vwAzkP4PwfLbT2pOZh2atIaAmTadzBd/Ibxr8z8biU
DyEktjn2WI3CL3QsGcPmJGMcPcVr3jlRVi+kzbf70nii6WVrjkHPK+hWQfqQpq72EB1EXI0i2kdz
buyhPyAdkW3CLXe/rzA/DaY8XPKp4GEZ9AF/iLG0PlelRMmmvyKmwSSslPTVwAB03LC5lvoT2EeW
bDuCWxpG4NSf8sE1xkWevsog1uecxFAJ1NsKsjwuHbjLnJQ7rKaz36/z53xpuk7NUmSaO5bxQ2Mh
qQ09a6ZPXKdod8ujBJBCUB98JtGhtkS2XoAYODI4a91gx2D4Vex2p2FFCVvHW8xkEsK2yWX1QDLV
aPuzfE6yLvbHebm9PkLWfxwVJQZLdKKmpXtyP5zVskov1fVxzOSDUAJZnLVkGXiay+IRFss+esyh
AsH+EpSt2m78fE3rSFXuhHeG6dG9Yt535r3wlHuxLd/BmiKlihLLb1N3jO9N85E/k6iLkeM37xP5
QPlq0m3qrtnM1M4mFMaAPDBPot0oux2M2dN+aHailNuJ+OyrVI3vYfQnNe9H9clCfVtz9lMRDxKH
Ut09tio8ANcXrzRYrAtFLaW1ZtDgt2TmpWd3xBSGTM+FWD4UxpLdgbKeDqG5R8qaTlwXMoJbJ1NN
V26dkNQaA0E96RwYLdW7gGHhwnAGt8u9HjHN+1A+EHydghXTPA5Lln0U3E55MwAT21RSiN+UG0Vl
YnN8GekOjCMA437RFutEoCcDrorAGw/DRziND0qQsBSeNdO5eeDPsnbqcm0nhRNOjD1qMfto3CeT
52ENE4vuiq++VdZgF4knh+mUTx5ontgs0KLMFXCNqJIKbUdrrj9CxD3K8462ysjsTcMVGPb7HIGr
pVnzsKUEmlpL6q0R7k7ZFQWLduFMgwKPyC3QuApHm+mff5sHCoWv5IXPDRfNW1V9xgE4IUhKZuIw
SIj6yRHQoLQWmazAu9TFZ0t5KBvIFua+gBAX3+Ql2HmxtlPPqGy939DmeNFn/p/wUWSN47D+2fAl
SXZ3y5CdXMTOTYI7CXhtQv8wh90BiJp8BcWQONGuu/wQlQ999zienvVrySFfw82zY8s/f+zZPKE7
lXKdytF/zo6muGWXGtSVVi/SmHVCy2YNEXgY5jXIB1G2JHknRYGXzDPZU/2Z9in1jl46LZQKIKQ8
PXWnNrcVf4QBHHWjIHPhJJx47ZVV7atl9OO6p7C+CQoII2r6ar49JE1KqmioEh7SSnNLxa3HFQwS
FrfhdXjj1iPBwLGFQNTYyYpngiipjV14Bz7msawdMTkIYN8EkJRF7Zjpe1uu5Zo6vHDIlzF5SasM
7knMKQd0z6asH6yjC8AHyCJso5Jz1G1Pi5K5jziuGYqMsSNp86ktkPX7TnvyoYzHUcEm7GW0Gsy1
kR18iMVd9BgjVlfI+ohQZGQh9cDvy/3Phj4LKFoUmYAVqO7q1zDl241Jo6qocrmcCl/kdOuivcsV
L4DZLamkQmd7E3wK5yXNSYwtAD6aqqRa4b42rOdEe1Eayw6tncZrnmCuMed9/izMrSsNV2uqvs+f
nkna7/SFcbHna5qQqfXQBv301g2OpqLZWKY0Im0mDWkWA7pC3JA/N8FjE9yU+XtirZJ0XcobGS40
vaZlo65li9sLO1C14Y2grow9hD4KHR3pFot6QToAnnMXM6HI6QSFV0Hj5kZPUb6Z+qYuwYvfkJYG
Lxr60hpdHAF6I5IJRB8NI9IZIe+wszy5OAgA4UoaVWhnzHKdQ/+Zk+sTkE80LyRHqnecKkanUzhi
Hmen8U0vVTeM/iJoY6IUbVLx1oc2fF+cmEsrIysYUt6FL7yI4W0TU/Zc68hf6snwSUgIGkTs2lRZ
/34aUhfV8qDI082F3EMwi0+KuQfVuwlvTh2RXSvwlfgHm3J3YioheHm6FnK7+szhImSrYcGdvfJS
XlpSv1/S2SojhG1Qd4k0XVIiE9/IxoSAnNIcRPtU3GEYm4ZAT/paBO/n0OGGZ8KSeqzY01ZG5PDA
fr8k5cfcYvpODChhMsuHZn4Z3r99J2aKr/AUx+qB9L8COUPzHvRvar4D9/9obEEibZI5xpAZFEzK
BlNby8ayJpetesTyXU6jbtOfmRKdS6KdPGsXX6OnqBduGhp/2CBTJAYjiLMlzoijZIyyUDkUgju1
zA3PkB+FeoWfYk5O37RSje9E2eyhdFkPLW+oc1ywOeMJCJe00KE43Sfm6mhApocS40bjI9qvDKKv
13LYZLaoNa7EBm28iUR/V4ULKvOaXOinNo8vHLYOw3rTlLUfmPlAz+Nc7ujTTt5JevV2mtyW+4lX
wJYIfYYFNHDDze9P90v2cLbAMKNGFSKZIs24czV90QdBnOrJ9KsiIA+KW3LtZS+rFwIfpjFTtGWX
L4G0Ft1tAxepfoozmNMPaXin4AaahojDkQMVzMnPCe6ghTbVBwahcvR8jU9/zElS2EnNTIw5xMyr
ewIzegfJLcSVGZtFDZzLcjRERQQaCAwdDx3sjLlm2qfqUeGE75rFM3o0PyEaUn1LxpU+fEBX8kmG
m4QyIH3EmjZKcyeZ6yNrVbiC0gN0+vcbpV2oLk3Wgkl+RpGJpOHfxcIvLK3PtFg54PeZtRz4P8p0
ReCr7EjvGYEl6isR2Jbw1LfLk3EHNCrjKKV+YgPRFioKcfV4o2HtIhR2SjciJe9ThbpCSu9gzKDQ
Dk4Y0Q289R2MM8ayp4oQjT/6GoioTwG5MvRVTlTxXMaiyJw1cBVJXASAlqzildPy73/spaIBhY6h
ILNTphScs5WxaKyiUMRIYVbZOyOiCUV/rZgSqPouGpk+uwQWqPDVWBuNFa3M8aaZ8gbwoG6jeFvl
LAB38A3l6Iajem04ZXdnPZhb/VnGlD3aNBSwYzf9g/9cvtR3uFgJKogtziC3iSbNTgyaQ5UUEWDl
T2A643ZXMiIgPIaW5ZP4jj1hIorb1bqs0UozgkmXKcGDUcF/+fud+KlFmPbdb3fibEEupbqXM5k7
MaxyIj3WtWPwkxnBMzMZnApae/PrSHBy6EzHMLQZTAaIhgMoYTybmcnMnCHmlbrgp7jm7LLOlrxA
gnIx6FwWhqu9vxqXHPz4SC0HeeoMcR0fIjKuxMPhLFwp+/ULNQlrFEdknVOyqpx3wUwsG0kV89th
QODKutduckBvFnFvTli+yPo0ruQGETPCUYnppLTxmxXPWydbG8Kx8ZppI/OFd/NIQutejT6iYI3/
sEr3nfxeJmRJH1+aqnG69gRwEfUjOF1jLkhe0Jm2Kqxw0McimZCemW5GUiRyp/0b1zclzBFn6P4O
x61WPGindl6K70qwIG9qOBGGbK5T/6Y4XqH+XOpumIplgvc0LVSe5/W1cAqDzoiC6VPxpRdpalu1
zoQ/Yd8OHNNfMHA8Dq56b0bzAssl1MDAKQ0SmekR5DPgIwXIe5+UE1rBY7e4OuuZ3tDzFf77BZ7p
ITvfOOqV7091rmiPc5hz/WLS2vXz+CNzor1pzNTD71/NtBb+9pNTX+tbyZAAAqjGQJhGPMECs6Dz
ZUD1rpXwP1k701fw7d6fCRqHU90ctZSNP5aACMykybex7xBQoAFaJsl9dRe6BLS+kiRMyqybulaE
9RBXKSR0ZrHV4IgK6O4NyMcyIN14JjW3qTo/+QTx1Ej1KFyxLDrKWwYicTniKSaxqI3m1V3gGEwF
sEtbLrACSXmqjHUU3SgKFv4IcRSZvjRPOqWf5ddg6z+VbfzVlAd0ShVZVbTz78/yU0ZCwvRAVwhJ
IApKs/v2M/b6KdvWGTBnbK+p2uQL3SZecNqzzKUZuJ+/5VkjdKIVm/KhQh4wL0xslcTjeZMiiGSx
e2QriurFwmz0nX4N/iSE4hDMlRlzFM4RwyPW8P+D5fLSSvT9qs5ebaWvjFryLXpgi/jRZDc2lOWw
bee6Ky/Ab1+DHf3U9k13/ttdOHuvi9qQlSblzmPxRAoxg7kpz+q3SV3sz/2FEi8QZuH9Hp2E0nJ2
7X2//OS//f7Z+55nVTYIId8V49BFTdOaqbH0Su/ZoSiYiOmi7b/9/ilf3GnUSY6iSxayt3PGilnm
aaoeefKdK/8lzcAJbRrKeJpBeaA1so+ZDcvbQst9peK6WNZ//+Xp6X9bRcxjPcpKashf/dipIKau
kKo7v/8fxs5rx21s26JfRIA5vDKJkiqqcr0IdpXNnDO//g76PLRLJVgXOGgY3TgWRZF7r73WnGM+
quUPRsjIpW86ihJ0vezCUMXJoqHyi18KWYWfQIdWd1XLV43rUL4zxgBqYb9txt2xfihlXFRld5MS
fU2RAeeI8CkkdsMzihFdDsr4Nkayf2ktPltXaSuDQkYbqmmnTdtiQJeu1xpzd8DY1Qe0xxEAH3Yv
DXeufdzVOwY1fCNCAWBmyVvCsSMMWQiSQFN1TIHe1e4tnXaWcpsA+X+sXQsyQHzXPJNvj2yHIFHv
KPoxSQFXi1PZhYdvEwL4XZJs5Jvoqv3NuASAA3pjYoSeapKkXmYO+yuOvwZpknDoAY1AtS5VdiRc
+EXP7pV/fX1jPWr+9YsuqhYPfauuv+gKZSfaaECZgnmhRYBoGl4/XJdmY/fWbtrRa/EQFL2BrmuL
oCVbobND+AZJuI3VbeIIoosT5djuJfXCwOLsSYxldXXmaeCeTs9EdZZkdZ2u6ojbBuc2tU29LXCQ
o5Z3RWSXzXYd0kLVu1BsKuvw83Tf/PuDT95vKZ0E0HGc/lM2zqO3fiZrbHw7QODsyE5TshgB06Ym
0FyurtcfeB0U3le/TXu1lWebqrgqc5wvEGscBUbcm0gOhxmaF/KyvyM5VgEgCmeeYCT134YPwnFM
lbASVcrPCQiVnYAAs65wf5rjNqMeT4AvUfuB+SfCbXRWiXvySco2x9jL28CZx4ocTIs5CHxalbHs
STHcTKk0NCDWDuL77BScRFvCIG0d7T0OC0jjTC2J6kpsQduJxLUegwnhv7vmAPAbDoOrMQMoA610
gGYxyAeLeWnlPnvDkJtq1qo7RRx+cnrM5cYQwkJdB5yGQuJhQMAuCN2R/ED6r/b4Ru6JtOrhXeWI
JNjuXQmXZSqsce42zND5wgFCWbeqr4+aCoICE5XCpEQ3T4F0IndM11NDPciZK8lX+rxduo1ibuFa
C+GVQoYjv2lR3hvlVpT3S/7Kzyppm15FDoP/oXqcYL9uVEQUza/F9IiXW8TXkQE9yxHa5hkx7ehP
8e+l+6wUP/Qv0Tb/VDn/+ALayVqSaIOp5o2ushdWUKwRhdCHpx1WQ5cq400DzqIeOX5ALMVrZCV7
sdqF9a6buJ3y4d+b5Nkn0EJTrFqMOXmDTwqDuYtLQx5N9TBZHGU9mBmmvm91Dh507VQhkIdgRmky
0J6z81WGGfaEuMCTQeu6Kd008fv2ZawC9WeTebMa8M5c2nv+DIu/37D/rvFkcUmPIUzO0lrHm2Gx
SapbqO1ivpOA0+APjDFdGl46PCjJTpCIvLfVYqN6JVCZuNuhuZWhekHzNl8Vp5SdGBFoIjuaeVWh
pZqYeJHkeGG7OFNu8YwaGjJYmcHet6MVA/FjmglcsRD0aGF3SuYUWyYYTrgbGSh2DnIIw1kNq0fU
XmSKJxfekvO/q8lMUZFQq2h//vtfG1ZZLkJxlLGB6rND21+5UiZyoiM767YRnsLtaF31K1O0Gz4H
DC78/hHnAUe+WwsQjNLIs2cIOSoUml/JCJCvtqvKhzL/7+fvjFCAO/Xfdf7p4f51nX04a8pkCeqf
WUZ5SMcn1F1y8Xv2sDcqGNtxe5BL1L+in8bCVJCPobnk2RBP96iajkyXHtGUMx54YKefGq6V6BZV
XDbfipKb3MwAKDkvQvUvrs3EySCfgTA7ti/rOCu51bb//jpnNuCvX+dEJHQ0h6Itcr4OOs3QnfxS
tzv2Ok/wtGLX+y3tIwdvVfLr0kty8ZPlrxVKpZRSJXehxksyekhhOCf6M3NiWNLG9brL9g80Ei6p
ooCXnFuOTQRR5DrL3wUwYixE+TBF2gFe7Ejg0W2MVhZgUP3cIjLsPEl2VXZaaVu45OuoWDnaIF3s
hUcxdbJ6l8uvvfbQpLdjxMh5uBaFIMGTwSRGCPRhO4nIfEYZubKTLI4C3YvhauGqDGsjV9+uo+gu
C4o0KJatxTEXMSKyc5jRCrDS0B37N/0YdCUEnRkVBkwqYB3AsfBLmEw7gTB7bbRTOGYTt7hdej8D
D+0cUcccGXq+hsIBkbH6iLWVvY4wPg5M6mbWHKY8YXw3cTjMnqV30wDp7Iwf8YIs8HURvJG/H2hv
aOf7Ivps3isHMfmQekRCqWWAFJ22zjBcGVkQjjulCu3pyOOdbhkcEqO1/Ebtf5e6EF1RKJSe2u/F
QA9tZOjJlhmBuNAasltoR/UikETEgSbemiALiytym0ycDPDtQV5jVhXpLBHRwtsyvlTS1VjshL0U
gR1/ojSd+qBMX2HrEnDVGj6RisS3iNajwJwa9C4D+4wUa/0xzViqpt3k0Y/a10Xw73fmzAl9fWf+
e4JOlveWuKNZb2KNJUBSvVq4E3oH6PSMZ/FW8Vd9L9P1Q6OtaInrLkiee80zu51ec8sQFdEtLC7v
Od8L2q8XdVL2WASRVkvOY839juWdudzW6ba6ax1Q0EZnt4fIiUyUE4BnXHnexSqTvmujuGH2Lz9C
W0dp0jma5gprTrTEmL+Z+DUfQl+6FAB2Rhv+P1u5DmGemui0iDShGNdKhkoJFiSSFQk5rSfwBFU+
fCRuHQNeRliDuVf01bZ8aeU5t9Vga6cYYxYJPvzULd41YhLlZqMejPK6iypnmPaK9qFamWvMPjBx
vBq0Q3crGKQqtoK8rWfiXiZsMtAxhnInpj7JcIpzLJirP1A4EtjJ0am/u3il65N0UkhwpeZ6giUS
+VtHYGSzbspYXguJOsOZ5jW5z9RoVSQTPbL4ETHzjtrTInflT3ncG8R6OEn2gqiWCcKetJ4c41KL
37lTH3DiXjhFfQerSPySJlWYrqqiAmHo6xpeY3Hm6I2YkChP2MCuMj0s6gr9F2Qbl0gcbpPseuHk
P/tvVxFWbLCBT2XEs/WW67wT9uUXgZiCbzdN41eVkWxR/TNHPakQ5coQFiTUNNCOO3N28mQbqZ9W
Rk5wecN5XE2CqIR0966i5lPIvhANROk8/9fC8VqmlVwBa6sf1e6QJZUzTftiesDLwPEF3KhbhPux
+zkk5Hrh2gmKcR8/jx78L4YCM9KngmxqRndeAu5NAoobY7l9zQ23ywcn2Rp1kJJHPhmkDL6bFH3r
oNnqfALKc+MpEbwKMkS8JWWXMEVaKkagtVe04qXit2UQ4i5dCfOtyf+7b9wkVJ0jIl5wkPzKHvOw
OQfRJ5AtG3pLQRdQccZuN5S/gfprw4/+eK3Hhzx5whXg98IukTYRgpGy3ioU8ETBDLlrCMhRycLK
V4ggbChtzekFjv0clYIzICvDetQXP4aaQGGQTPMGgWDvl48GhOyWIfSG7MvSzjySHebY78aAFqbC
lGnNLwGHlQiHmhOz+dzgxfaXhmbMpid32Y6P+2YibdKh+aCjO77UyD1zKPz6TJws2VpvDIMhYl7q
VWJoF7dBkYsxZCCK3g+JwyUUkphclEXekcMitDU9v+7H30jYjCMERZ88iX9vIvr3UyGlLtvIOsxA
iGudrNfH9lhBH8CgmnB2WmT0+qT1WMRJoNCurFvzGDpRfFj8WH0rsTHON1L8xANn2e2N7qxnBWF2
OBta0Qg/5HmUf2nXWfY7DX/MCkHtDxWIzMTtxxVYpeaHXNgKv4bpdu5tqfGFwdXRNhd+x8SP2OWb
OtypibvclNvpZrgWXO1tQoMIQNYYkTZfx81+OAafsrYjTFhjucFTHwZmcv/ve6J9L83W8l9hIVnd
v988eeqol7mUxOv8JIl42XJzP41b4qBR/dJdSF4UAoj0et8ZIPu3RXErNAl+E6gPS+uV7VUu3DF9
Up1MvsHQobT7pdubfK3+uDNW5mKxX88XhCEu9UcJd1S8V8f9aP6Ypec+HSjLyWydfaEl6WvsiYZ7
lP3SjQV3DCpk6E4o39fm/cUB4/dx99dvfdJaXyJ1SqaIZ7P16KiIdLY9gW8JZgSLjcGebCvTE5br
jXERn/F9f/n60SdLZVlW+VQU+apYi5cFnt0elx6FFmkRIf03R90sDcLwbNyE6SfiYY/ZjWqDVGS1
oJpLCelWBNqfqubJVdAqPy6mhZ5pxHOJ7CxrWrwlf5M0E3c3qbl4XE3+kCCwj9GKn91aYlwPwIJy
RfsspId/P4hn9MlfP/TkbGKmw9hHBh9a55tGcybJnTX4z8KLSK7SXN9hYpyEax40ny0Z1u17Ai/m
2AQpvcEMyjP+25GJbfncTjfdb9KsmJPMwXGxY9GmudowqnUgrCbqhVP0mUPV1wtXvm7IeU8ce7eE
67MEhqAgZ/ozIpFzlQnGBDHEh/WeEcV8oRA44zTjcy2NITVzMv2b41ogsEqQBZXVbLvOPWuoZc7E
HSuvVCS3go25KYPvgXGgtg0REfSVXCH0QZ6boTmtvDL67Mh8H8m38VIO7+OzPrVOFxlu3N9myGU0
Mn1Woubt2L6vEmANuepIMhEYfqwVuNjgS1S3XXS9zq9RTNW4rpy5DSAom5HbAhYx7RYNxbw7Ztd4
ZUt2melqOP4eSxpVu5LfxXobq12PHZ22PIKK7reaYIVxORTh7jY6yMbwWJGQDMN2eZvuYvRCzY6X
pO79mlMMczDrl6mDOjKfO17gw7+fyfMvwl+3+GQLGzRzjutOXyEfIQlBAGUiN4p8VAgfhSfuoYK+
V+OFbsd3GCI5DFgloRDhxMGFfvI8yfHc9WOq8aH0XMhuf5jzh0HfMlKJAlboIzKkxUnvLEoUNn7K
ztGkprvEo9LWzfBrHfz1MtaN46+mizKkkdUNsnSYkLsiZTSCBR3cstwdqYo01dNnu/gEjDi+U64F
qvy7IHqpeCIONa3fZxCXBPakfea2xhVBzybpxqLwKRFj3ThmvDdouFAdutmvQfLH0CbTvuluLWkv
IoV5AjbZjr+ttzp7rcKATO/Qr667X/Ft1bxDgtLCIOlvadWMIN76Hqngpd9gXWy+fXlIkCtd12Qa
cFIp9JV+7FdsHu/0cbPu/WPHIvy/JSXZtJcOHWd3YfW/z5NO2r1zFJYRCVfSYaZWa4BJuJJk/29A
Yt2M0XM93svCocWg3Tz0Oi/7WDkqgrDyMOrkqE32rLkWNJz4bVwgh2u3MtZ14b51k+Yjka8jcEfq
PTYos3tYdCeHGIZbwnyeSLNmGqbDOWMSw4+VL4fUxD1Z+hpn1J/dvCkrF64DquGbXthf0qhq67P8
7T4rQIuYRWnc6JPZhqEkcmLFZEPSdTeaVxkAROMWmrcoQDLtnpbEA77t/Lp5Ua6xMXWeOftUDXgS
UnyFOL4ngS6OurE4MA4PM9GcHboEDoZvGicDbb9u5L9Lv3CMt6PEPxgE0l5JiyAG3FAc0p91/ynT
p+EtVpjR3aTCvv7JhmH1j/9eSs4orVAfYhcmRGjVIZ4egNMu0mOznoCjdDuVxmX+Vm3ZWrEuVfPP
rgjE/nqka4Do60PdxoMH83fzhHEdi5xgl4wpKm+NGz/ui+7CBnamt8KZnLGtIrKL6NJpG1itrJjz
ZKMcMnLneLmz+l5JQHWHAY5duOfocn8xGKE9GL8Kmr/QTR0yiuebLoALY/dbMtPci4WSdObZ+Puy
Tru+SSJHZqO0Cgdx4Xb+0W+mPc/tpoaplH4IF9MzLn7e6cGaFkWmTh0624/4Jg6mKmCupt1ItLeG
zifwtnUuPf9/VPgnz/+X77iuQ38tsmqqCZkej/hFi5sj3y3fKGh0f5flb/B5ITtr90pA0RD/0Pj6
bSAr99Gw6ZFWAZt6zN8FT7pBJdpiIp9mEIir4+dzshBnckA99vRLlndBohG4ker91Hxi25wwj9Pc
vlCMnNspkcuJCvAZU1c4X339Im3VLUWMGWGtaoN+U3KSctVHaP+rUmElrjG9uES7+dO0Or17prQu
G1jvUK2ebM9HLa/NeFw1xSivw8PgjrVDr/NGxr4cbanlSScjj22obkRXb10EnMWb0PkDU7MCigP1
djS//vs9/54+AUIJgTM4S4M2GzSZrzfCFMfpSHKavKKMLdWT/IHEYNyYMwNrv6l2I2tRvk9y5H29
vR4K7Zu3ETsCadCrsJITR4Xrx1bSDf6EgZBMsjujZ7O7uVQ/nn3t6SPRrUH3gtv35CCSHy0laQrU
Gomy7ufScZfoOpXinSDekf3kI4BmQzA9cdoNxNnX/gx25nUifvW5VK7E9r5B+Wb5qM859F7YgL/j
hCBJAIpBgIk+lfPpycXVikTzrxwkRvCzR9Hv6mjbdhUQxmSTaLdx6cjH31b4NqruzFYnoj72JQLg
xY3FYyDR03foF8puB6LZ1VQXeCQV5ZHdQlQ3HKozuKzoakFcBZyvS4NYkLv0krngTNf167c4eUAl
Y0w6aRxZ9PWgRxJ8hSoE06HXwy5rUTbjQ1+RxwLUTrdoqgsv5RlT19ePP3kpK0tdcsvgJq5VjPkj
9o53cf6zSW7n4ZrMSk6SyGxQWyxYqHOgCLwZKz8U6fnPiJ1/YGy714uAtIbouhJsKrXsV6att1PB
WK3fl5cITGc8K7ooU3Cra9yVSYvm69sjYliJixKOyCrA04Ybc7wXu1uS0BQOMDyM6OR/CJk7eLU/
BtI2qd9z6216k6wDkJ5k3l1aoJW1yv26xJA5SoGyWreRYZw+h0rWS3IUd6smrduyJQzQGNpN5pL/
WZm+Kvpj/xgybipTzOfE3nkzZArlKpLeMgALObRjcqZpvBUogri/9OVwVKl3cf9bLV9GDTcSQyvR
urClG9/rV4I5FEXCbCNppO+d3EfAFtGYjxymMdaQyAdpQztEym9GzKHIT++HHeiPncJLQlRpRvZ3
49aCJydb0boBlaaaD9Jrmm5FEbrQg+TzR4ukrwCT/W0k2s0LTgZOlYxbxQcWhkTamRbxePmvKY9A
jzimgoAIgJR5I9ExA0UL0iBvtjEclFTFiG39MJbt3NOWdEByym79kKWc8b3xhW0inVP0qO6k2MeK
Phu5J7dHOVCBUuhefOmJO/cDg91FtIK5RgGBd1KBDkI6d/Osi4euvLfq10ml5WH5ZnpXPNTRTqz8
edwWuFrXLojTukcMIajihQ2wZbuaaD2LTyGWG6ypqytwBWrP+XUrUnAj9VqPuPKPhbXmwi6zngdO
HksIE+B3JZGG5jdYcLnkq1w7Bfe5UMpmNBhxTzDOpjKjo7UKCehzk2PLqKcfH7Plql1PLXua/42P
cpSRHfyN5k00t7Cfd5NwQ8/N7aO3i422dbv7fqEroVOEqYbekf/+V4EDEa5Po8lYU9NqfU/ODSdo
+DPvi7SZMJRfboucEYLo0p/tF/a8+d3QNYSF1vCQrWf2SrjummAyt5L5lFfPUesp0i8589iaO9xn
GsHs6VuRPlbqLbpokXSsyZ+ix4rcDTftMO4k6P4DR5LAqwVHtIj4j6GcXPgtz90iTgSAQzj1cw5a
//tftyhK2q5vamGlzlVu/tL49fhehS5KyP5Zrf2lRo1MBKKLDmM+MEDslFvOC/Nn/4HCW9nxPtVX
6dWRl6yxiQffdQBhLu7H6+90+jv+fZHrOvnXRU50cAuEedBk5ttUejs2H5Fj6iMmwkYkeIj3OgsW
2RXsDDyai5VKIdZT8xvCpee9oUDiOODUHg5wwci8qK2nmnka81vIdEzK/mDVthBTBtOzxu3EjMAF
cZZeKlPPPhysjOv4zAJyckriWLUJpTjM4oHZETNQ4YPoT6IvktwZl6Cn81U73HQvnd4id9Tu5oTx
5MzKFBQMknaj7gnJZ+gzFcr3eDJSNYjU+/qTs8GLeAnY8B2wvWY+/nWtJ8VD3YTNhB2QLBa//pGh
X9VixAl7S782j89J+1JPjzpP8hyDJtDQI0rdQe6cyVEzSjdXyzf1iE/fIgkFPxbxxPS1hxnDOdiJ
mrvLmY2pBEuFaTBHvVGzW7QHBXLKN2PhxUDyLNGGHRKPVl0HkTEY4wsM3TP233WbRxKiMtOkzDt5
8qd2UUyhmcRDASaLCHp/eDB7KE23ZAWDSWbLn+yWxkbkI29kES3HB03yMPdK2AchanhG6WE+0Q2v
FT7DcNuya2gbjA4Q3aKjW5gLUj6Gs/1N04Dj9MbpwaL+MrtNV+7NzstXpyOn/WSv1vdGvlldWxC2
Os6ZIsZIySlhPwRhfs22qeb2oAeW/NKWDBIn6PE/2sZDeucKBRa9u1HZ9skrfcg2ug0Hf9Td7hdO
AeVJxPMyW/tycYXEnl8mUpMQbsJIgJD20QOo211adNUzu/+X+3rysuplFfaNwH1tvTTbKQKbuC1d
tRg9/8SY+zIPCx5+jG3q5oOkrlUUNwcj9B3CGWwFxJYTPazphWBhFJs06SNBR09lDhm1Iu5Q8YXt
8amtHZo2eu/jinX+vST+iUs4XW04PK3jbX1FDZ9U/+3Sa+ZkAVcueJb5H7LuVR+AfGbZrZoeRfrx
B52QAwvakH9a574a/D/m2muZ9K/rOH0FxT4zsqGngJ6ZRWWU0RxuYSiCAqWYdiGcKct18pyTZyGj
B0ZlvwV9+++b8ecc9u0iaA6u/l8NzsFJhTLGGsESWUEj1p+JvIcNxK1AgoBJN9nEGx3dBpKxFiAb
aD/l4rxqvdenHw83RmWpoUXEUfvryk/qVhaGIw+Tuua7z17ff4z5ToXuX3q5/LZYm8EMhOTQwniy
I7/GP9PZwJWzXWO+jsKuUa4HjUrjY2w31dPFFf1MJQRpTyUKDVYHrtCTu9PkclGOZS8ybr0y8002
32FMK4OUDsiGmjVC1Z79Eh6mR8psRkRTy4NtaPcwU1IwHosmgogGO4ezEcOLZ6aPEjliF3PTzzSX
9C+XeTJw1IBI9JZENMl6FJOg9u9XGQIpB14ee/0ni8SFsuLc4vrlE09+t2zWOmmxSDOSEaqTx5DW
jnoj2jRFQB/GruCL9+UzxubuMd7nXnwfPVQv071xH8HSE9Z37Kfwc+kcCQ5Gdtcq+3TZZRo10xq0
Vk9Mf/LrnBsKjGpUb1KSDXEQEAPZOXlJiXyXVK7ROlbtWfvpUQrUI4RUUkXIRx0+hekwHoOym6nt
oR619rHxluUa7T8Z6tXkapObzEHdbprsTtJusiho5P2c3LISa8meIYFp3FNXg46wVSX040K9SrBa
JPzehSrZgBtKJYiMq2x09PZCZ8I488CtqEsWJ+RM+rcjqmQoS9jHcNxowYc/+PuVhwSyQ+taH+pu
ehWumuvinRfRJsQTZcEWt/kjNURXOIhW29luS5dEpGYFP7Ke1TZnCB3d0/o4MGxzRFcGfzbdyH7M
QYkSBQU9TNGn9m0kB0V3S6Qu0Pg6qOVOa9nWocZX7tXu5Jl+9yQHLbkzj5ozwkZLN/guXy6sRmfA
Ipj4//v+pylZbZG2WtHmfP8kGIGx6Yzt5f5JGB6O8RZQM+k/9jA+ZONe40w83abaPu8XW56v62qT
ILMWbKn3FHi2THGBrvC3ABtfPONoJ4mfYzc0/VYIqqDU7nTVRc805N1erJ/G9fW1myC8Kkp3+Mlr
jG4opyPgiP1Goz6bebFXLg3h7SH58uEOC3PKTB8vwlt8DwbMqWn/MIwlgXJ8tDh4FswnS2dsPKHh
sxwFcWW7Fae9LsHbBLW5H3hJzM047uXjrpq9TNrJkw9JOJoSVhm/lPYprRR87itBhJOvZzbBGLqV
5Vq13x532JvwNtHzQ3Ss/ZREW74D0++U8OVdBhJjTAVCqvimNv1lfq0ZLeKuXN6k/Erpg6WHesvr
Rr0HBAN7l/fv31I5s70BR9Tps7G+K98U6PNyzIzyGPYHzY5v4IEdqtejZkuWrb9nG7xIYCZuF7eo
bPJHgxXUkByWyIG0zEwSqL5ki7f9x0qrI/Xhc9kMqyHmemYAc2Byub+UqHeuOfTlck/W0DlvjEii
tDkcr/8n+eweQjqmt3SWf2UkWNNwfcENM70cA2sDmiP2QxLPRHskdO3SrnxG0Mhr8Ne9O1le59RI
C5jf/WEmCt2E+RA5UFqnT4ZkuT3em5sETiaFVOKHu3TefUy6Gz8d34wnxN6wpIsNWMfdEMFUuLDw
nzEWrleG+wUKsCl9nzTFq/6pr/tD82ERX+kXV1LrCcoal9nljrw4mGrzxik+1SeqbVAHMT1eqn3M
lovdZ4wHgvBafzOcMP9TAlcbc/HH26J0ygrg/vgCul4i3waaaGHHb6sU6EW9YME6M0/4+iVOStjQ
DKMRn1qPF5XVlcw25OArADC8lh/psh3pGREHdJFJ+MdXc1LtfLl5J+UEkYl5KhvrzYOSVyw+scoG
yNoN6E7F2pAuUcFVhRqHoATEMeJiLBApSaNeNPhMtruX6o2TuqsccGMpkofYq+QEBeYmQ3bO8MU1
w01Ws0SLAGOKbQ1zssb3OYEVcYgIVIjzCOAAVr9AG5BuKV86VZ7rd335gicvUTQufRrWfMHq1boV
YvhKdqJ5Y3g/RF5/gK/nowbuA/JTvNoZgrTbMDDa0NfaqbJdE81J2L2df8gv/U+eg4QzAiYfcob+
vTTJ6+vzr9/h5PXKlmmO0F6wy0ClEF6RsicD+ng7j50K1fRt+3R0JV60OxI9Eiq3Z9KitsXkzbEn
B+twsN1dtuKdkfp8fSpPzgNqIutdlGb9H+d/vUP3KXqIpdm669eVnauNOFLLCwwG7Uzv5ctPdtLM
XbK8UmuxghwL0Vz1oscZtjS9rHYNLSaFpRYDOJmYnTTTTt/r9/Cdh7Ey7VzZH1PPOrrpLw7PysGU
X4x27RKxAPUfeAhQXxf8EZP3J/UChhesTxZE6KPdxl7NZBpUN5icVdicQG3vNKcJ3Tl5jE3/3z/3
hdcd0cXXQ0an5mnZVPzcnctimnOYgD7iLpvOq35kB9lO/Uv18fkF3JI52OC94mhz0pmMZ4L8pIGP
XJNDNqkdwSyfb/CFWJmfkWDOjLDd0EOFZ0O+J4SnxnCPMKLKfSszCmeA+JSiixi3Ia8Ee2CyOV6q
Nc84Znne/rrG9aD/V9dNGuJYXdZrpF1Fq8Z4ALY9R+i+WcvniSmMp7CocJm9HXuog1VYrT+gX+uh
p7ZeDuwNdi+Esn1Dcjs6ac30MthQT5c6DmdmiV8v9KSTo9L/ji2dC60Urq5SHQuo7uwosy+2frSm
obsikGPqLvwpOA0k6Ik2CX2x5gnZToMqvfxKQ6wz9iT74XJhHPLniPxtNbFWtDGT6e9tP7Fso2HJ
Cx4va3ecvKPqG8lVO3uJ6iG1oacRgRBdBSWI5tw+A4EjaVcLwLvOhhrYEwUte9SigNeh0BiwnSXf
iu9TYWMcejpTKxZK0/eJsU8KVzHdZvKyFC36D/OVPbR9TBjvATH99ztzbrrHw/HflzpZjEZrGYFQ
syyMjrzL7rSrYnCayi4H1xw99iieh/HNpHX5YuACMOwJhAuWx9whPuIhfxy3FMKmB2CN+gig1EB1
jR45IZfWRnwUv8iX4PjnDsFfrvhkIcsnzk5KyhVzwx+7bXMb7nJn/sxsbYd7Fbxe8O9bdEZehCeZ
HiNCLuZ3NH2/vj9Da3RiNh67gyo+Joy5ysYXM/e1ex3cI5xAe9VNLoF8x5+Yk/ntaEP3asERMzvQ
d+D0J1xmCPWN3ZzelBm0etZLa3pOyu1gZ8S7JEHPKlwRbiDQcGB8mjF9uROhRpmelrpjinhxF+16
Y6djmcI5bL0tw+NFOKwsft8vDTBOIg47UUZecNpKrTIJynRYhQ9mHOQivmamkr/b5VpJRXs47lrE
ciqBxG35GeYtpKme/pFpzyn509prNT4oHRmMgai7xfhSWNdK9JQvyLzdTudIr7hd/F63NyFWBTDG
c/ZbO/qhKtpaDK2PXJu2vWkF4IE10IIgpdNA4iQd6B+FtLcwbKH9S8sgqt8rYTMYm4RyNPWPxV5p
1qC+I6oURf+Mk8EjusimsyQqOx1foHArUNzr5EPyrwfjgEuQ+Nqqvac6BLr545jtCTaWa0fWMWc4
VUTEn7xX5iukchXD6w4HyBphlwgOjj3dXXHZGtBwCVK/eqXyWsvpIY3uVE6I6Yc1/JS0VRHCX2ks
iN5iLAK7lqx7LOs6cSvrlK0hMxzRWZa8FfF2SoIseYipUEBmzW74xMxJD6Z8v1iI0ohVza+O8s1A
kgC4V2jjya6TgRPftBJRDDezdZjETdY/L/GjSWtYjfbHdscnqQSX5l6Wb6reV14E5yMf7EW8Xor9
AovKeAK6n22MBrsysdMLhx58ZjmsGkYBUBOOREvxZOfdRhXeDemekILeFX39oRSYVTspISnVo6hf
pcKnPjyatPlnZpdHAYevJ4N39ZrktZsDSX0lGzZfYa8xGlO3oe0KcVixCVBb3GgMjtq7GN8uWJTT
nyHGomllpOBd7u9Q5f77NT6z0vFwqwovMBw/ZGonRfl47Ouwn4zwQbnVN7M3bAmKgEhvdR78hxla
8T756ERXsvwV6QyHkSPow/ysO4DbXiw0Y6KffuSfyR77OTArm4wEypxKJ1LhYlnxvff+9VpP6uv5
mC9tNB7DBzJ+N4vM5Twtj+KTntn6j0Jkw3N7ogppnyGApaGhgiHQ7iM5uHwpZwzmXy/lpIbW9MoY
C9kKH5ItBrYJ+9KbBWoRojBWVqbr6JgHuG5d7YPwVbINyLELHYYzMh4uQVMRFoJG/66jFad0skYh
jB4wxGI5iu5X8N8uHEFHM4DFNmL+7onuq+8U/mi6wuILuV8ATnPjeAfqPpZ9o71RH+m6JIzT4bf4
wib+EJhhx4Qi0Fabr9eqn4gL806yCO679IOeOTB9+Qqn0tyKGVUpKEnEXZxrR3tFFZnb/X32UTOf
4qzEsfmqJdfrfbgt3lI8XPZ4XSh2nW2yh7BGQPhn2eGUlJvXIdYEulC1yw3/f1zq94PCeqlM2Tn3
Q6w2TioCNTOO/BhZ9MDcR6fRuilvSA9+LWjh1ldWhU/aVy0HQVqOATNF1Tm+kYFI7ucfBziDND/M
H3kzjPJnS1x01NqCyTty6anQzr4jf13nSR1Q9JOitHkR8Y4Qz8OpjokKIyr5l/KzVaEh28TWpPQ9
6ceP1/PNLcE1ResOn4rgxHqI+NGLYYcDVN4zmrTTa4VMhJUHTwLl7MuuUflq4h9rT0WJoW8axe/y
Z5B+tpMSrjMFEZMa4T6sg7gOSDv9f5wTxbXe/VpwGgaODIpiGU2JfPrQKLOizHNp4r0TNyBICpTz
Mv7ucY/HSsCmWGaU4148/shCWB6PpXCns7xLLg2bbLnRmm2T+aQzhLpddF7ZXx0FjxvEE1d0To3X
5d46ZC/LZlkCCpIMHYVux3c0QKPqbvidE4OJC5mdlWMAkN3lJqebgXCFribNeq/HionEgaFmz2Yx
4+jyQUOHHs6PytrL1OBgFUUC51bNiMvmKD/Q++RfwoajsdoPvHm2Gj+HNcaLdh8Lv6b0PnpR7glC
dLId/E6zJtqmuor0O8XwxiLokhsq7Hy6ivVdUl4tMaFZv5ZkPxEZUwS0QJuLY6t1Tzj9BejFy+tk
yJS/7RlzFOdVZukCYyua7fJv8z380VypID6elT13X7VxfCYvf3oIJUrZne7Dd1GPbsthHgv2pY7G
nznZtwsiUxCCP2TJb5KsfFiaVcQqHAawrgh3w02bu0P9mFW3x/8j7bx2G0e3bvtEBJjDrZgULMmS
Y/mGKFcgxRzE+PRn0D9wuiz5WMB/Go3efdG7SJH80lpzjnk4r6xNDzpjokgormYeyb1+16leolGz
9oaj/mtWFvVLVHnv9XZchcCvdimp7fc4YnBMAI96mnwIKzQDFReswLSt/QRtNrnm9Cnfl4RR9vsB
1vKaSt/99+vzFzpcw5D++2mXX3s5xXpXVfy0Zk3Mgk/mEZaJZHMafbW3ld2svIXetzsR98WqV8Pt
stQFWAXykxp7gOyf3mJxfdEC55YsjvC0BiWZIInPO38jYy9nnbklcjpTLxtpmVLpqtj60kYtXwnu
c04udidDSRdqCAwiZDokAy81ULDYseFI9YJBZeCCStZAJWboH32Nt/NWfIe9F+TLjZpspd/F+5Qf
NWKw8hslka8f6j+/4KICmkSt0BchH3CDiBgvL0f9hUZYX+Wr2EdJ7PsD1R6KWPrWbMal8Ig7dHyR
hEVgzE8VUOfj92+ZCKMvhhQSbjB5sy/wqhPcNFaStZ3IF3z2x5ikAncwfdAx7OQlAxqwa8CNbBea
BPzALiLqxw5MA4XcKqa+B/OtiFccDQRr0ZN6YK0scoOmTUOkluEF0opsoH7ym2GZDUsV2T1CDGXJ
nI6cY1oLPqkjRbjrp00GKuMkOillyZ4SgousF/dGuC/2wMsVhPoWcYJ3EzbF2utoyHDCoxvhRMvh
D2KLZXU3jW6h2gXb+HVRO9a0iuXHFJExAItnSVqPr2pNliHoDtivdqM6DFQHz0nvaW9h5Mj7/t4Y
iNhcoLOnX5qylYQvh1hCQlkTuURBFkRcGAvOLXG4LEpwSYtxcIXi7cb7mFfzywnl39dxsdpXJnX+
qJkETtNEWyGRbnYK/xtTfqYdNQtPhzdxidkWAcqNS9/6Ei4W8LNihDRcuTQyF9OfMW7pCdqda96F
j7OkuU3slinpfKPkoc2b54ufbOkioEYNF/c1iErToz40VHmanSoSXv70AeZGNj5F+pnTwErpqNNj
oEaPkSIt1Q3EOlSxT3NgR4Jvsare6HJE+bLvACbcRcRuhPynqrjClbsYa+PBjN/MhTVRQ1aQTpLp
2CpYL/Zj/iqpD5nypEIXQgu0rMkZPe8zeTmcIKp4YbEbo/1JnGxjemWHUSC0acX3M+kz798/+i9K
WaCJIVOIAPxwW6gXJQ2pj3tJPxnT0ZiBeV5PZhK/kAQ6O0j8miSpSqJNTIzpnWhsLGtZ0oCC0It7
xI76e+38gO3dbJ4S5CtBsKzGHZ/6UFLkZ7aTvUBbDdadOGJ2BDZ2AsF9JFZ02babMbwDREnOlOan
QPpvvNkvlPKff9a8Zfyn0pm1yjAKjTYd28geQl/VnVrgTOvkj4aH70deSqcXqX+asc8kv/jfP9Qv
ypcz73lelOmbcU65OGC2aTxSZ7Amuj4ncaWWu4hGGaCgn7NglebPIgnWHSE6DOMcJ8ICyxzQenai
slvafeAI4GX87pYT9AuCwufbujhLQgfNWj0JJkY4dtwomCdOilBd4CX90oIuVNhUHyrJqVbdoXui
IKPETo5mDiyo7DbibZvPVwPw3wd1caSMheg8liYPagZICbIjJ2v0CKsTEOQ4pcfv9TIaaOD1ITGJ
37+kjxLW5eA3+EsyTBJD2Nh9/kT0Sj5rufnxNHosIeO22UX3pXgvm3azmx6ldsPZS2rmzVDzi5IF
22GBj/iFp4Ra31x19LHQqiOrgJba8jmzSan926qxr1buGR1OqdOYgY2XkvLhRMS7fhYnVu5ZYb9q
ENORCi1twvJnJvxVgz8jpTCDzBIcpcoJ2Kauv4n6Oofmfd532u5kgcA4WtlRwFrz/VP8+lO3KBDC
t4Hp97FN/WegpXUrtFEZzoJsFLrIcRpnihBRLBo7BXnb/wDhQGoO+Zymk4KHJnESCmvhxXLrNNMd
W8tBc6bgmaPMjRcMxeaL6Z24BsjraEE5Nl0Mw1jJITSnEVp8vq7zfcJBtnoi5thtcCKh5IAzGELE
04nW7hZi/KelkFqBSZPf9cRN200z/hBLyhv5QQr8bmXKfp8TWe/yhQRsU/wot2WiTskEMnZy+4uE
sUUuw7yQitKekxUpkGO/csxsWITyyoCHFz5Lp2MJ2kLcKcE6ae/oZZzZOTgkIs193q5wUL1hha5Q
1sLM91XNU+SFRed8IcT7wNFEGwiLiXl4cMnl06a3sUesq5Almr109X2Wv6XoeQTotsbplQP8T3Gq
Fp3oKnONs1rJSblox+dcf5iqn6fSggIurNv+XjUPk/JSQEausm1iHcaEmOWbb+TrF6KhI0MkMkum
Pw+5IZuiNJL4ktPaKeczuNDYYrI7hUs29mB8Z6EfYiUf4PBEMCnQ4Zf/jdICd998jCY1RAd5dPFV
qM1gCnKLkK1xG8xnTDot7i9xiarBxOtVkmZkz91yW9vX/wOQE47pcKdSTgZpYgP0aWoqnnMe7kKR
2gVJgLdrGkghv/p4lTlBg9ILaTsXU2OPIkRoc3SSp8BtXeGXObnSoiNvNfQI+6U2Ldoczj3RRsu/
1+6G/eAJrwVSri05VAqcQiclbbf5YRqd3RAaTAgwRcMil+1WofL71JDeGNf7IrSIkj6Mo0olj6M6
YuV8ZYISBm7hV8ldLS5l3pCPBXSOpCnYB50R2GG0SL1B3yiqF0KFyOK3WPNUtrVBS+STAzKqm455
tu0Q9jTmRo4OdfM4inuEWVblQCiE3wP8O3LUdKVwtCQvYvYok0fAw0dV7JahFz5mTwK8PsYFulDp
h9TsLNFFd11GMBkdNXlDiFPvjGwthn4i3ktAPvakHIAwOUI3yRlDTYZC0XrgeJv8JlIXepZOZKi1
aDlXnIgDUejUKkt4sTQL5OEuD47xNppeT7AnDP3uZBLTW9zJ7X3U7kPlSYG9LGT0Zpq3JHg8E/jF
v0XYwwUVIlziVUQXDjYhXOdqQWitAAIntFvO//cz5ES5Dyy4nEvxVh/sywUCsr+mY83C9n7lEa2b
OitHjgkAIGf06E9R9oe7iGBQ9pxudURM2PuxB2/orZsAlLq4rlXPStdF+4rzHavOrZH+hdlgTq+k
gSQpHO0Q5H8e6bCZUzPXS5Htnj01S6Dds74bxZC80F7JajJaO+98vfoThIdAAyA37UBU0y+aP3W+
aE9Bnl+4Y+7Kggtb1bIABOF0ZR7EQ+HGf1ssuW7Srgd5nfcUw+MnORcRLZicqw96S0ZrRmrWm2mt
5ljwG4vel/OYpmCVktnjEXHz+ddZajREcoBI2KKObK16NKPSciwYoB6cTck2ZcRbCwWnd6u49YER
a4+2Cp8JxQ4H0A02lY/Uk5ubmi+U7rN1+b87uzjEnUhuSzqDO2tc7ZUnNmKcmxbE5jbEHSIfixzN
oHzhda5BEYIs63VDMuXhFqJTmffXl5urf+/jYnMVjVIXlZzpjvXcOfTx36nJQl6fH0m8j5ZjvGnC
ldqv4uGe11lSuQSM5hTI7jGlk1IsrhVUlvryXHtlstaIXHPmjXqMPJWKJfio71/oF5p4HptOU1eS
ZhGeefG5JmKLeWRgTeg58CJF9Eu26TS6RTuGfKccWRCd2XZZxm5L0fQmzeH6g6ICgm+QoyiD5urA
IKlDnZjpIGB3ZxIP+el2GnvsPQwDNKhhD+txzwa9iBfp5uzO92K+aH+Gp0SYu+1t4UwPsc8RObvJ
OLt+kdyZzJINpA9W8+Uu+YQm2zCrdqa+YW5epJortXa409F8SH/SA7qtjbLqXnEK9q7kaJvTG0jV
IqESuRY60EqBh1OdtGFD26Ii6nG2yriEDmq7F5QnLX8NjXsCbcbyJ31WTkLzzmYuNRDEnNQuSX79
+TFU39Ns101rLVrT/s571yyccDpyQOrfo2oxMtL7dWHd2Np+0e/69NM/tH3/bm3LKo+rgJ+e3qEz
T5qFIS/GbTAcQvi2+j46xhxrsZS4hNHUf9LtrUH0Rf4BN2AaeLYAXF7P60MfmLHUhMGxkg5Kvepq
ILdvZu7y9/gGpIW2y7uKvgXrOa6ks92Oa+3kJaFdjeuUbry0oabUnmhtANewtpQf1+aSoJ9XnabX
2em0hWV4FR1bYxVVdv1T7hYaSZalPw145RZnW1yk/oCn+IxSydN+IPfJh9VEu8TEd0zF/xCYoJH9
yljz7RWNrRDJTsHzVvX1CxXl5wcx14/+eRNGcp6CvBKso9g5yKto/RHPiHoz2Ubv2RaypzI8cyyT
Ok8KkNQQSb1Qtulz8liPC4Imt83dyU62WeuEf/STE0oO7vSaFiWG1lm8Fuf+R7a81y5GYtDzA6L3
TuDhPIckW9SbKFiW8sv3U84XfLLPv+liG5ok84CPA+tIfbO8m81IxRplAT7b39Tv71S790fTDUuP
Im0NbZeQirM/b/+p1jaLuPbkVzlyyESabcFOhGqYiFS2zMaIDiFbhaB2b9WQv6iCc8+WglnBUiWZ
ytnFexhV0axH0zrWgwcf1M6eB5xDdNa2kB7Kh+CMULUz6EYhUXjMwjWpugPqe+uZaGCDXhraoAfU
AdNPZKoEjYsvsU1CjrCp/5TrxFOBcBF2nK1kZSUyx90C03zRev10+1d9haGK86nXrWMPVUT8Id2b
W3rqjvp0WmvH4qlj3v0NfOqhOWqb4F5/PNcw/BwlA/MPPSe0O/90r5CpZTdonWq/x89ya86Zn+Dn
dfPzLV4sRFJT1EHXcIvTw5yLpbrhIXHDDRkay25ZlggYMa/4EBPkFyrej99/k1/PeHMdULfwPNPx
/fx+5VbL5TpLAlQstgImMLibwzFOPBLYDvSOQmSCoYvrc3ZbY/H2jBu//wPIcP37/7uDi/2LeDLj
oaNGRZtNgbWNkEpxSsXpAj88anvplYZbOhcYlygPUnq4bC2Z1hCYvkmsg3+ag5q7lejqiV8ckhP1
D3aGi3JTIJfpnMZax8FGJ6+1W5UvcFVdzQ64hliuqtjLn6oXKC/708/TX4geyKhTkq8ghjsalWjk
wclieiZJfsUhEEr1MV32r5hFqlegIm74qHrDW4jeGWhvbBNlp5/pkFmEPK+QEv05q4sI+k9hQ69L
D3PcyI1XN0+B3z24i6HZCqJW9WMcHEXDPv3EZeEUTzQb5N/M8th+5kInwR3JLd7B11Pzf5+MeaG0
HbosZ9N9Co6IHQesM3iQfp6xpFmrFJ19R5yh3feks7rmsK4hkZc0QhYcLZnASH9qtsE6f6RU5OD9
bpWFwM3DgdLgQGg+//8dRDr1VfWIj30HtNVr20ZZypHXIKvjoJ5ssp4EAad5wQX0/QP94lBlyujf
cCbR+GCPfzE/d1ofTWXNibC3k59qwrkFHmPui/EKZTtKE3A2YkHxn/1ZvjmfVj0A4ep+Om1lbQb5
Kn9nZ9DtsuUXmvHP93VRxGXvX09ymwVHc1u2dkw9e3qfAlsnON2ZvUDDTtNtYXVri/zFjv7zdS/m
hrHry06OeB4VXjPRpxmnvum76El3e7Zk+PUX1n4G0jRwtZhJ4+duLS3PGzgCovHUg8VZawSgoGe0
8z9s2owbOYsf2suLASCLKqkiogZ/44o61ldRIg/Yjz6cFiGylMZp3qonUhXvwbsha+hSmhCOjNHb
nd1ItBLx+7Xvt46+5nXhhuoSvlo2zLSK5cuKaNvp1TRB5Dla6Y8CxRvrGP3LDnu8ua+VXxyIovJR
IXo68c7BMsx/Q5AQOSLdUWK3cWypW+unSLJO60XRPv4riiBDkP9R+nuKzruYJqayQjDRnHyWpTp4
6X8wqOBF67qbBrOJrQGtUx8HxpRMfcQ2u0NdSnOAClkbnCf40/RH5TDu62yRQKJYsIcIf6S5A9k7
KJ0pdWVtGRs21CiRwntiQ9Jkix0QjzktNIGoJYTX73G9tLC7qdvzj+8H3pcfOOg4LGRUCTleX3xo
+SjVhhAN1nE8hD9Px2aH1SVxOELQiOX77k42EAsqduGNES/JX8yhiF0VSFsq0CDrsuTWiubYgEKx
jq1BYfd5atZN+9MSIB5kf6XyUZru0d4oZ+gsvhy4kWIL7YJuWUmiKEXa7iwtshGt/EL6oScL6Rea
qQIA4Q9Kc78mjzj5ZJEty3pbfdCf8/cmXHbnTfInfa9+NaBJgfcLTiNheF3CLKVmhfUNx/wKYbBS
+fqq9eq/1s+ad/J0FimmPGmpG8d0ItdVDwLF3H94acTXNHMF4W6EH2PNDhscnwFb+VmaDvPP3KH6
RCmPEFWsVwCAe1rq0b6XNrVxKPNl0Nnpps5cWXHzepOe9r2yM9n/PyI61dgNVLi6IMO6hbRo9iij
Ku4Uts7L2Ho6e4JxkRHQi4UHpFIAFv0R98drVDx9/418jKHLwa7IlJD5QBROzBeT89CcDK3NOusY
jfckALSGx7J3fi1Xhic/IwBD3JQ/QK+buV5PBfLcteyzWQPW264pC8qYvyDaDMsmdlX+7twYiQMC
qBJRHusY6Aaa7Mjsmafc/pdEiB8qf+CpJ2fmRkp2tExJO4GQDiXl57CdWkcDvVj5Yul//0u/MCmi
Nvrnl15M9/qYSnp/bhH3fpgJqO8Fa22Z1nSm5+YUQPHImwNT9SVhsZjyng1gNNs5ro/Gio0/truV
bil9URL4dEsXA7Qpx/NwPvfW8ez9D1IUCwBkTerD0bL0+1sWs48txNXLBjrFg8CEeNWiroxpPglX
1lEFb2fuWtFHfzO95qELZD0J7nnXIMXCuTgy91nB3I4x5YCdZqzQE0TFYvLYP99py3BJBydb1K8I
mqc7YAvvquqkJK4Li7hyW6y9xxJKzz6nbBEe0W5M8VrmUy8W1lNde6dmLXKyIXbF6xCQr0fC07WN
OXgdx4WQ4eWZldOhm8jtRHmI3o3gPj3GG84MYPrjF/aKFLLWBDcjXlckr2E39BLuQ/HGPPZFS86c
y5Lo98mBQqp08X6qwpRHTaVWFt/BogeqMZsjcuqlS6l08AxDXSBvm2PaKyDd8xof0mw/Kidfap0E
AlXnTr9P73J2476+aLhyX7RaaRLKoMQuy9TnvJ6EYDrNNbxnjN0c5Zch8u9nemt3HMnXBTB8j7lm
7P3WeB7IJU+Ul7JGh45HYF//hVFOVOwiTrFHh8TQHKv2D9ttDRmYep/1v74feR8bvMvP7t/bnVeL
f4oOmZiWWjwI5rEgW9Dcd6c7RXetNrfrbN9F953gm/WmshwOSoClsYJMnuimJMcwl57J1v5dDV6m
vLSFp2DIj+9T+o7tqq0cWhytsOzjZ1bloPcBQEu6w6GKqnUQ+kXkqxGzDyG6fzpQs/8LFcDn13Ax
d3aYeWWji6yjsMEdWmz6A+6U1fm39Z5okD7vwieWhAIuLol/4sIYfKu3yRwSl8Lv75+wMV/p6gkr
BCLiLAZncVl1TduA825vmEeDXbRGu3UZaq9atYyE1VgQRfGsiYjr2bHh9LcCj2I7yy5jN8h9fXI7
0UurWY9iaX4ku+J9djf9LaUV+++zuMI7P2SuaPh1vlOxmCblNkXbyAl6JC7e64D9NPenkLTpLmOX
9BJbh0ldnvHngcYXNl25xsZsRrORZ0wxns19v1wkTPMv/FEFx2rsniq3SreR7I2abxZLDM2cy43u
0TgzTXkSSGCdNtMtdJZ+DYwAYUm1mIa7Thjh5TCSNTVspEExj/q41boHQV+Ri1Ily+h+rhPEj8mi
35TrOFuka2FlunPAtuJRIJyN7SxkTD9vWraICyfrFzmkDkxaxqKBKmAtAtNPiRwnm6Rku0zqgkEV
SdsKBdn0VNRY//mPxtd5ou8QSAMw/8N2p8YQYhLqBvITKqWT33KgfyHm+fyLL0Zir1eBICeyeQye
Zs5a47Munzf6SqSVP9tkxWUAkOjWkVr7Yp1ToAYxW2kKKLKrHlYo9+dzKZlHaV9JfptxqJnuoSd8
ZL4gJiyQdGXlz6n/q4fgXtaSsqqE4wB9HHpAt4j/8tWcSVkZ5/xMY22k6yq+E56SVfCrk/3Ussm3
y06cEpMeX/jaIqTDeqTVJSyD1gsB6vMsaYpayO8ctXAbTEO8kxuD8Ktzk8J3BL2MKj8aiovCQRMn
gmJ1pjlXXLzOWjZUT+haDrbAoZJ2h4S22pVSR/51xhdNp6tlYhInXn9/GCsf3NX3s8JXu/B/b+gS
CFJN6ZR1LTdkisywi+gVpZ0wOrjnlHKNOqKkYvdbeBqmwW7r5dwsMJcsW9EfeKtB96uN11RtxltN
1ut+PGsXUHEAaYrOF3FZG4vGeFST9lQfrdotjVWRnZ005y2rf7VUoOC0kppHlCIWaO0IAuJGHtZa
6auGb4zIa9cyfW3lAY14/8sMYSn6P/J0PdbLMnUGeakFm0E/2bkA/8MN+s5XKY6EpPgUjnlHbX+n
zLX4Q4Q0FJ2U6U798jzg0h7tgnAyROfSsEU0FuaHqd0jGZ2CvxI917I4Itcu5Kcp+6lID9+/qOth
KavyXAQWYdewml9yvifcVZEeaNVcESB1S56WdHEHR+fkaMMwkDDUuzLpabp3OkMIunXQvu51flxf
RdkjIslGBP95gcbNb6r92NZUaE67FC+a5lmNO7p64VP9SnaZrbW/O0BkkJCN6i6rHOi0OS0+7/sH
8dED+7SOfdwIUjKFJiLmpIsVVcy6vFL7vqZCWSvPpHxNv8x8UzDesUn9j3e5IoLQpxpppAfL9ALD
xSVTF+um8IzKjy2vth7pW0hHbZtjo30+r/PxGPxuPMsX7xBLUSwAA0vtE00/e5+T7gvyJqIXY8BX
+1NvhXtrQGq00Jzvf9r18WP+aeTdashloLpcHrT6QirMOBfrYxK4cy1YO6M/dqNoNyo06bXkUaMK
cPJbxzRXJ2E9EFHlBeoqCbw6vVc3tCNOz9/f0nXFkVui807yG+MQV+lFibw/iSerS+UajuHoGiif
0vbF6naGDhpsabSvY707B+/4v5JdiqAlOOjqg2asRVFwCyRO3WNKgTZTf4dYlbPOncFv89EboYro
9CZ9CEwORbsLkIfk8bsYoM/d1yrpbOhi5KeweYAomVJfZmrXqicKw6eQjksFA/DGd3Wt15Sh6BDF
IlKLh8p6KfwTC0vWgzMDLItfWncMDxI6dU8r3cwk0Gt6r4JooYp83KyCZvdK/aaciHd6BFilxttJ
vxuHIyjj75//da/84q4uTqTx2BfqUKjVMZH8KbNbuJDLXNmH43o2ibuAq3yepraqhWUGAuHkTbF7
4xbmBf9iwH16MBcjfzClIAwTboEiXnTf+nCRjzJclIVOFQWcnW5bTvh+46JXPXo+NrapgOEMjTF+
CXggyFkRO5lRLoh3EakSozfTPcHf8AgKP1F34xlRVr1v2ITRo/XOgx161tjZ39/HdWFaRgrKrQCD
h7UuaXP98Z9ziTgiFI2Tuj4SSXfSOQe5YeF3tdMmK4RhxCjjJ5SWZI/2/q9EOwYgKKIAcPJy9LRn
CIeVX4U/IhWB2/c3ps8v/uKtwBUBkavy0ZIZeLGT0I1zR1ReUx+Lv2zSB6f/qWWEDhxY2KRHaCLL
qWK80kVJ9lX7Juu7HD02HPVjRDTyeXEaaBl4YHBCgNytG0eb4iC9TIxhg17A2NzJSK+y8CFVAXNu
5OqNVIuEUifAlnyjA5mKnEp3RWyoxbsqQrEtV2qyH0WQeM2LDmpopEigGYs+3lf61tLvRUyj0URE
EUUVrGdx+DKUHusr9I2blqYbz8a4aJNMoiSOJn5v1irAG3ROoRx9rA+psEUdTzJt7MXTUYpe5uQ/
O1jUIgYttNdC8XPUfQkTOcZCpb/51q7jgTgwwKqmlvYR23xZLZCtMThh80SCHVIchyYY2RJVkJD5
k8nby88biM8h4HEsS3V9hwFSHuB0lu4tQfYXaw13IrPIgKmF4nq5w1JJUVP6NJvluqSf6qeVxMdx
QJEDYyG6p6WFC4jD1rAmhIGzCiso+Xn5yT49yk68zm7n0JvXb22+IxSYOCS+0PEPejFa0oSAWPaN
fdF4hbivwkMk7srxoZn2ovCCt0BBhybssN0V1W/JOT9kE4yXBTtXFpBgHZb+yaVSxUbudG8FdqPf
1ydP7JZoFGoYg4KtEQOcPoYJLHBskrYGIB9By4ux4XR7LpchBF7BcOZ5vo9nXF9L0Vlygofwd4my
q77P4QaSJ45/KZzlkAwwjEudvqujhwG1ZwNGimQFQSNB67Uln7l0TiqkvcWId3Jc12j+w7tqP26i
JwSLMif+fnlybnl0v1g1eJQUMmnt0p65MtCd27DVzSQRQR0Fazi8iYV3fTEhJEFhv5zRsNU90bU1
rhqUqm83r39dztEljLOgmgknRFRzuZgKsXLqjKAaDx1c/cwvpHWM8hUZRVjTocLqMGxMapeo0FKi
zJa0ifJVeSKF/qB3B/Il0aS1QF7KH0b/RBJw02BPm0/EouKIqEdcMkGrX5QGaU8gFupWsNGfxz2v
rPcy2i05hC/wTtKCswt0a7u/Pz2Wf6kutsVTyJG6JmB+Dk/TsMSgcYzskb5j7CqGrZ52Nb12+WEq
Zorg2K+jdKt+QBSo7J98yhoIqM/UUBQyPaWIXoCyT4t1Jz5hW6QWupuSbWl6yMLpBavNXlcwm+W7
EYgTaXDsa550TJWEMEAxCX5nsV+d/XxDThoyM0Tg9I/bhyjdoPVRz/dwBPXxfYRr0nVLXWLZIS6t
MhS0mBEyYMZlIy9UbiYyTn4f20aP75dNKrXokFVZJ2NJrvulTEWJoOKx8JJ0e06PRnTfq9tajTy1
fDkZj8Bo+NOwE5NbdGNPe91g+vgSzBkETHH0agGtR8lKonM7HubSaL2Ugi3ccweTwnlZmzuK/1BD
yV19GJfKyf9+jbz2PF5ce97Z/LN493oWii2S4cNg7oVgLQJyWynZIfbqyMsALUU/48KNUTvKALJu
XPtqNru49sUxRTgJfWBVXLtxkdN29UryZIAD9lld0S6NkOKslZ9piqyDdeZW2ep6nZmvzuDXsfbS
Hr3U/qOzqJIuqEeqjdOcFt2+gdzAZh+hGSrJrCSx1hW93HSgHnPuJRT9TvC+fwLXpYWLe7h4+rGe
WPVknOcnUMg/muEtJpUMsF6zDrQN0io059MhG7ZK4HTibFs3E69oaYsBPRkNuqBkbyTnh/jPzbXv
qtbEnaGWnneW5kf60OfvQmXxO6tJMt+ZSg8K9wkwUx/TkbIykFGqy8HyTOrlHSq2bUVo4FbI1mG7
kXGJBP1zIP1M6lui2Fv3NH9P/3yrWh8bkZpzT8Hb+Pe8kpaCnS9Bnk4uxYab0uXrFeLiEVxs6ptC
kIys/HgEpyOp4VsjsIv4N3MXsTaFk2grjAe0yisfLszNSWHenH7avM5Xp7ukIf8FfHRZBkv1/HyW
ej7PzlOBGZhOZK2gAdWK2yLdmeE/NWkPftP5WetST6YMptNUn/4XZY3Pd3JZ/1JOjZrlCgsVjUqE
A/ibJeBQiGgntvXlRtyjWMz/xu84gReiJwa+Vi2Avv/+fqx8OVP980AukzYyYrSH8swDOTvZT5HO
BPHpdvny6+yKkYvLqaA6+P/9Gqz5m/znmztpmRmVKVflZGceIo0iu31qFvn9acnZ+83YBUv9AbCz
hbaG0imCzeWtrcI1K/LiBVwesNpTP0YCL6Acd6JtvBIEOqA5t0fdm2FA++QAqvQH7SfcFeyJcf0S
pkZroMWynd0XXv+eSIuA4NHhhsblWp93cWcX85dSVOLZjLkzwsk7Tljn3wb6z9+4eHzdod2RYoTH
bWLpnDyLpX688UncGCPWxQIylK2e9fPlcdCgBWcR0f+2/Hw3HO3xZ7IOnwivp0kiNksofJkXeqJ/
s3/19Tzx30i1Lqaloh11wThzF6rfp+uBLAF1oYIOdc7v7bBAHQuyF1wE2ZQu1sLAONyME5grTNdz
BSRcUWNTe+UrLFKxTjKzHA8yqd4ILJpVBegMjUV5x37eckPpb5wsSfGxExGbkwdYgJT2HJgPpz9C
uesbJ+//x3fx3w1dPJJcaUylM7ghGnr5ClLwmVM0FtXwTyZ4FEUgRKOV3OELxA3iEMNx48OY//yr
BwLJQcdHi/bqcm0PC0LsQp3rxwhER+R9sBoW3b46/A9F0omJ6ul8NIgehMCbU/f82X139YtREelt
2zfjPCpQrTbupDEOABfohT0tAaaBR6M4TeRSdWfmK3Td3//4a+r1PCjVOdGLf+qYTT9PWXnVVl0W
YgvAZSr5aefX2FhsmHXFCu69SNG2f27yn0PghOAyhTuxf+zP+xSXt/UYOXg20AWMLoY1eLi43Q5w
K3XLS9GJ6rYR/aqVh1P3rMdzSOuvZiPELhFq3/+Er+f6/37CZXVCMnIpE0NhOOB9Uf9KjvhHKZbD
gl71fDCrj2hZdX2t3oAyXyNTeXKkFBHvKOpwUy+PZGyF6CoI5nAwU+jIsl1WDjqMhtYHcSIntjqc
dk/CqjGWobBtiy1hSQCwnID6kKN5OY0o1H1o4VuHBNqSurgGgLg8bc7qDSLNl5tXXUPNh6FtjrW/
qDlLFi/Z6vThUAJigNuaLGvgmGSpqlu0V/B1KPppb/83zvzHROKM7OU33dbzp3z5qc8baNwg1EjI
f/38rY2jmWdqKw2HU7FDbD9s5L9UI9LmINcLkygT5b3HNZwfhe5vOf1KfICSSvMulTyk/k7qtyJQ
kfGu4ah24wu6Ko7qHO2pUzMvG4aEW+jzjYlGpiJdZ91Gk9q7RrlXn1Knfmc6FGzUZ5IfRi5uzWRV
+yfcIqjWXm7cwfWjmYsLGJQwcOHo/zj//7NzELNKUuTgY/uIQ0mRKLYsZLAUK2l2HgTTQ6PgIaMa
fXP2u55/Pl/5YvaVUj3OFZErSw86ypUNW4VQd5o/5QvO29Y+ta/yosT5uLnlQ/xiKZTJSJ0PDnSo
OVRdbJmD0CLd8BzN+4G0W2QS0RCTM25bVK/yai4j5G6b2RhEKO/cOrJcTxqAp2gMMYZVjHNXOTJl
q577sySnD7LPJKclT5oMUh1EmNMhmZol5/N6c+sceZ0XcXHZi6dthmGuF4WSPugH9S18BqvJckNV
Tko9UJ/dbxJtAI2jOt52D/XJzXEP6w4sOnGXw8/HFWpA4Qw3yQ91edOwdbUOftwbXbIZLjlXFz6P
AjWTLOHcAGODmqoB+22pgxcaD8JiEbCL9ikVfOX01JyPxCaqnCboEyRrmgl16I7TMm39vthJNE6H
h0rcRspdp0HSJqRn0+qLgULTs/BrDrH/a9TOzDVNULwtzPvAE181yR/Pr1L/1FfbKAfdbLzrSGR7
z4xg4vJvlfIbyeQinO5rijElcI/T8EK8xDi8RJBQ28dmj2d5fC/elRI/3a3Cx9XekUfDBDpb74HN
XM314zCpUTVA2BHXUCJI5UaV2T+Po8vE/xy9jn9CV3Pzn9nk5cJDBF/6JnnxerR83IIuk0yhQvG6
bJwERSWNvZJkD72t1cuTaRfAFXiQbkseuGGLCP8Mh1yhzD4fTrfzoL9+Av9d/mKb0hVa0AmikD40
6w+xfLaTiFl6m17CJ2qGd4wYFOrTs7QtHsSXYHerPWPcuv7F7r2t2s6qVELxoOQGaxMDeAUzC52C
25l+i1EOBVq2lKInsrFIKFDO7Fr/D2nnsdy4lnXpJ0IEvJnC0YsUKT9BKGXgCBCeAJ6+P2T90Z1J
qpNd0YMa3Lo3QiDMOfvsvda3xE0t34++0iwLBvkdIhtn5Mizw++uF/55Xx3iSUyUPSqiXaAsBNiq
ToTz9uyYom8cPRUwr/VOJhieMKu3jX2skwOHE4a2In3QbjWScxDaw47+o9av6/O91frjnsFmsD3u
x/cI1Ue5TrI7k1i04/FJgMXY7yS8WAzEtwX+3OIXnE693iilnRNQ8+9d5dqld/HOXKw2w7HUu6E+
Zofs+5x5wzJNl4RDZ7bePB4Nb2Q2RUHw1D8UW+m5pz8rMGvjwLokwrXGzYqIr5qAvwWxmg90iI18
Zc3g/TiRh6hsYVreLZ/Gz2+5jMpShlNNzNfFTnwKz3V8knjLixd1JjqiZ6rAbUnXYkvQ7kEyAfJ/
5anstYV4q6C72gmnu/XH3744vY8Wu+Bw5G41HA0f02d503ritxXDN8X1fWK6Jj9KmC4QKoAtPYOR
sE9rSMcT4Ucy1yoLWirat0oDdVp2/6qaLi7rYllui1rISpFbos4gqGV4KGxAvySim99kdk6+fdXR
hYP4LVaQHYPv0pjgVyWXq25NddfgfS0cQVqK0K0Aalpu1312wPJUP/M5T8U1nK+tdjx5qN5zMj3S
0+Js3fdft90/1+KH6aeQnaaRaWAxBL74iJmG1ol8jljDcBMk8aNa74dhG1Y+ptsK6RANZfwHH71b
gqx2ksTmlrZvcGUDBZg8Pzh5Ld9KMhlCkEVzAftvMDfUpTBpy3whcgrbJLsSpjWMD3SUxUrKsX3c
hTuJ0HPk5WfA1XaBURIpi+pGX9Li3x/cj9s7TEt+GcdrqotpFfujjBu0pOjTNDgeWs2WGa0zSF7n
r3LoCKe50UCysVOmYHxaApUcklk7xIhiOKPTro84I8PSO3ECDukK5YbXWm7w/u8LvFYFMv4n4MFi
/k5gLtawvy/wrCjnrpeS4yFfn58E5DDJV9T7ffNQIq0uDDzF4XY4zWoLZOFLC1omBU8xFHdS9K43
DL9Bnv6qq11wOjTH1zZ4YTdMvW7eYn91WnOuIzbXxUVaPZTiHRS5fFjExncq3PNeeDq5lTWPSHTb
ismdwmN4rvJlKT1LyHGyJ7Vwo7do8+9ffN01NwwOG5MCyOBERrr73784OaXyOFRRcsip7TVIxNNw
M41erNTRn8YXfXlapvRIR1cQPemNPCIAVLSlqi/YOtpjdqh/kYhw45qmleTvT3q6JpOJHnw+jbT5
v69pjAxzCIo8YTObLLy5K62iQ27S/gln9OWAzmbrdj0BFNtnZTHcaw/GJ4kEN67iut77+you1rus
Ho+WVQFtxw8NeZdImTPaswfuUPnEcVT9YnAALdDwBj+Znx74eqxowxTBfBFfMsqMdyggs1unAmX6
7f+6NxfPKxQ5bY/nIjmUbFAuyefvxoFCVPLjeXfI/WAhks4AbP8uwlh0fzZnaM+Pp9W4tB5HelaJ
t4w2eulj5MEuivPrxk27rkMMXeKhSTprGOLviw9IPGa5DqslOYgwk53sO1ZnQkzuqhem8xGjxuCj
ZKHRSvgWE0PmmDgcUYLK3026VElIqWy7gi2oOpXuyr+s1/JGN0SdTk2X94+GFdQwXUf3e2kTt+JW
NbQcIqmJCc6YB+EmwFbcuEK/MoYDdFpPpbszHsgUYIpNV5xMWWYzPaUKoo1hEZmI+lYUPzK2v3HR
AVWu/SJbCj26lrVWTFGxcrlty+0Y3lfZwQD33+zTXejAHHU74TPOF0LP/uNxa9BU//v+/5Yt/+vn
XXw6UZZZcRmcuf/xojy7GeZIxDKmo6ZzXmD9HRh+m3oiNGV1UeHZ9E7v8cp4hpzmFt4w+MMH3pGh
903jUT0oUFi9btmebP0F7hLr28kRBdgJJFIFE0Qhwrd3SwKlXEngWZEgZnGg1zlpYXP5++uvkqCw
jEGCGXtojEWm+XQd6CH1L3x5Oek+30boWlsqVaQGAExpQjyB4EWF25AnXyHG/eyWo2Mt+zt0P+ad
7v37Fl8rUy+ub+qW/LGJaclZG8peTg5Tkeudzq4ITTFZCC/nTbCTd7sdmTotXEMLsRjkWZfMs9te
euWqJ3NxFZcfmiWESmJyl46LaKcQzbWFB6X1B0rW8UO+t+g72qGPkxQTADgtCtVteafN00cQnmX0
eA49EgcNkYbNXIPHhqPJ2owQ4sKJel14xHWZMMRvTB1/3G3+eLaXhvKj0IaVnnHvGsntAc7gcS43
5+9QWYYIa1z2ypW8kI1Fk806Xl02Vt0lxXdxXhfLanbcQI648TR/Wk//vKKLDyZphykRhitKFuVT
sMHTIZX3krmgMPGzTTjLoJRzkqT7krnNk/SEKPN3ZNj/52VcbDaGfrYMQMrJIdjAgnkgOTh21O/h
ySIRMIZIDJktbJdg2V3MXBt9Lyxuzc9/aPnw3RmKqqK9hQV0Kb3VaUXpucadYPSi+enogSki3021
CxILecEqu35Q58bi378ci9/1ikzTk/2euSzJkpcqZKUSEuBIUnzoK6+X1nK1L8x3jLjxyZUmlasH
3DUY7QDxEA2Xvf7UAaJ7Om6bFS5odC9F4ETlc9zds0DnvDToX8jiKWa86CjJdJKwUBK/DRJzVavx
EeL0GTnoMwQyRCIfkSau8edSbvJ/KPtSsGE+gCj45D+sEW2/sRjGll1Bnm/uTJMAFthGi7Cfdael
bqDYsZ4Szsa/TsES7Va2Tt4lQi/hp8xU0VVSF0VWlLoCiZznGbmcRb8sDC8TH4zWq61Vk69bbdkW
z6bBhu3iKiL6NeBAfAae6VL2W9VWz91emFlcsTAblRur2U/1xF93/+IMrMhdk9a1Fh8anwUE1W+l
keQw3tXKkgNGJJFgRK6LsQyeOBxLDtmPyJcAUKLO0zI3ITQOmB6iXGLhKtGLSp8TPafQAMby7laX
41odOxFd/3hVLraGwRSbU9Ia8aE2CWd3ejJ8nhryXOM9ndF23UczsIgBGTs5KlJbeIPtXZev7ejL
4l0w+KPhCjOqnrkY3FjYtB+Kxb+u7GJTCPJ+MGJZiQ/ngpcQ4AWcUFsVPDTUIe6e5iMTnRCBFhyt
Z1oiUn1oT/votLAkHCFO+CXvzq/p5rQhL778UglNfpQX+TcI8e4bjFEVgxuHc5T74ujr3WyIVhH5
uIWTbQuGJpzVUruBQxq6KYxEWwSmcX4SC6yUcwttw38/FZueA6Yp4BkTLegSFWR1qTRmtRkfiOVt
9QnmU5Fs5ZLtbVmPlnh3Fu46k0MmE2u0r8zLz/OUYRMBV+9HF8dfSzQzjn8ViQPMQsV8wYaPIPYt
GZy03oTptGE9JJaTrJCpvt7q+/xwzjYMWSQC3NSpAK+wZ+agdmJSV/GhQ7Gng6/1zWF+PPqJsi6O
ftUsSbU1ddeyNgFHZ8Mt4TUT49fh23SlB7AmnUdiYvylsr3SXszvSLeVKsREMwL/5GpxJIzjQQJQ
qUwjggSGDZ5jXlfNH2kzhXvj97Q02VjKQfiM+iW25X8vqtemFR7QH7/w9x34o0bJi6QpE6GND6jg
CgVH6jpQVyqKP33Obzup/ll7GZi0dSsaXr2EJMYhOTXM3ZS18TT1+ZrE6SzyGz19XQTeudgUyVw7
zobwQ8uXgvwWm9sw3/atr3mTmBCfG2551Q6eyQKpEP8Jc/5pOC0MwZ6El7doVT9VYaiamUgh21eI
bbtYCsZAS9XqnMdEaiFs3EENoynn9HOTbbuf1eKKTsJH645e5neplxS+gOZQtM3xxq2WrvtP3Oo/
LuTyy68N/XTMC9Yk3Emqw2EH3LZTu5PtBFQo398ticLNP3lR+xWKHkrm9CcJF4RS559m8ACW8cNE
GSfu9mZ3+dp0Pr1O/+c3/n4Yf7xODTHeUaGd4gNPlWnL8gxw8jl8M13hfZyPLowwJoH5d6B4yRSN
pzhEXFKmkORiJDihHP1GL1K5cdMvOwTqGIjjKcniQ0IvgtkQ64YKMrd1pvK3QvXqoamyfmlkV8Ee
JpSzucuarQIKtt/DZifiBkwmDcryQ4RIzJuqPFqyLwPM1GdhgiDsdh7BtTL14iZelHiileN8inlq
ZydfVLvoA8Sd0zn9t+qz9s3wed2Um/38ptDbAWWKOPPK1nJsxshMzRNicV/xldgdHsf55OLBcfll
TAPTW3qNa33V9Cv/+IsXv7LKNFGJkiKidxPMVAfFfOgfO6f5BMZdsROIW0a3lmnrT8NGeobqinGD
9pjfbQiITrUK0yxa6214c7aI2u+HQhN7mYjlbXK9Xc7XY0HIoZm3UzhXqvtR4+GxIXUGZUFEsVLO
tS2oPlq/UkzmR05QN33V+yL2NPG5h8uJP466jiGH5ZSUnSUwRbhpMgE8XgzoP3PPEQlSdsqYdHws
rPlJmRmZf0bE1eoI81fh9O880v5GdX0MfpV784sJSwo9fDWi21HnwbAMXtVFuKDHJXKG1LxKfNMg
kTUPY+wcRW8w9n22rHSf/aQ/Lsd0niOpp8hFZdK0jwoJjOhzXsrF+NRvynRrkEKToO3WoCCW/iB9
qIQ6GDvyrjJjVuZ+O66q4f3MRYa7Y/PUmKtTudXNuVnPzYhE2Nltuu41aWp6P2Be4rSdjvmXPW6x
CfKmyI3ocDRnCrsK59DvROaWOSVS/cpJ1uIyh/SiIdfmd3noMMZnqLuNaKsP9Ytwf54UQJ41tpy+
NyQlTllHAKudf++gv0HhF40UjMAy5HuCM7jYiz5bMbSwRkaR9/ilD70GLeJyfMHdU9TzRH3iaVuR
lwuP8arajr9O4guIM3mnvBn3GpHEBEama8yLEVFlryNL9DjRqYoCWTzdQ/88F9Zp6//7in8sjmW6
63x+fICqePHl6Vk1CDJ5YQd9QyVvADAiGmP0yuVxy3yIwh2ytvyR7GXZrp7Mrc54615bnlxWv6R3
MiwNFKK//n1RP4zYuB6TVhvcXRM9/sVttAZZKlM9jg/KgU6JTpOGZpI0y+T74Tt+go7PYe7UABv3
qA7BmnYgQLbG3bClcIJWgKFAOy4B7ZGBF3fOyVp0tV1TiIWzyHSL9/9EfPz3xlheUl5PUSGFENrY
5VHY7LRaDiw1hqMPccJWPqyPEmegnaVuRQwsvKx59K58l403vp8WGZ8r9MvCEefhIZZunNCuuZxc
jEpDFauuAqzgMqhPzOLeiAwxPgxLc1m95mjCEWnTzLOcAYNH+6sV5yL2wCf1sd1kjxXThgKbMb6z
9/xOiZxRWlY0pl+G4S5BvPLZfMuADRdYivtFhc2+JpHaM5Gi7yQMs5Mx5da39EPPlZxBGe+ghs8V
JePfHTNT6/W6SYf4oL+dnrK7klCZL9bVPJ4NyJ7xd4UrvibxMbxvVvJDTgKlZUfJgmN5wAgIvSmR
UIyDjo76Yi1NX3/O0xkhqD0e1Ozl+FXi78md/oYs7Fr6N913i7aLPjlDiRP9+6qlrst0NTlT9PQE
MIRuQmAZmgziiBHoWnbMdMR4Oe27bf123GJQzi3/nFJPr2KydYqlYvpRe9ckW31nPoifCeEn760f
VxtirAcSEnRblViNn/tjanfqc5bc3/j0fugQGmQLEC4yearNy0OaIEuZoKpCdACqax1koqvaSQmg
EE4O72ObR7A0F/mOkoCog8aOMEYT3pP7YIXLeCdrjrTfjTOeAOypNHsTO1vQ7ZD66jEtXIAxUDDl
+fEEGsD+95X/vrOXa69haQjyGHMzBLqo7Tvc2W1TNfGB0UbNlbHtUuPpnMns4S5dpo/DDq8VPKZp
kSDR9+gbhtviVX4x1xNDlYQiaUUN91sZ5VU3FtqfRgho0KAwiSKvNEq9ixej0PpCkKzo8DtpRzAW
Cch1iShwN+LlSNwuX2creZav0zt6J6OLwDwvFgiZR0C4PW+2H5+9IPGsCDFE/h0FnkjniIPiuzVQ
GjmV6baf7UF+JixI+zJK5xTYI20/EpVogp7nt2q2a3Qub7pFaAYSHtp+V9/nuTydxUAqo4M4Sw2X
lE3tAPyOBhSsjXoZP23a7+y9Pc3OjS/o2/bsKepW0JbNMnoiIOeYzst6ETeLMvZkuIxM50Bmo9n2
poPX5tYE58fa/8+rvZDaBL2YGlrJ1Ya8zO00Rx7Obg6mjCixtwKPPzkDSA3eBuVQ0V0hzteyBdVH
tM3yx4tCNIIZcyKdlsj+PVmJKz1krLnXRF8mlIDEqFvKTv2n7hD1JrcYyghZZBdLCY7uuhANMkyJ
+8gyryJBJ03nZ7g8x2R9rvc9opw3FflIsDyZDgkKogcYmDGNfdpU+HHJ/lH8rHImoVi9EXu3Nl24
uJoAitmN1Hmkzc5Q2Pk996cXxqMFnwNBT5Sa+moklwe4A3AgBgKye6ZdRgI8PdAQHTUlLgdG0mwQ
cJd36HFwl4baXEHWTrbq3mLV9RNPWJxu1AXXeJHfr9z/viO/h0B/nCjrcRzMos2m9NlgVoUrYz4d
IY8ra3NapzvtyfgifHKm3Wo2TzvN3ysLeCw0Ygi5yYi+opSlQxWHnSZAfV/ohGR9GnPKJdfcGhnO
tGpm3RaGiVd/0pyE0OwgJoYCiIYXA4YsLYS+HCt9n02iDuVbRomFhC+Sid6q/UTaHdvlSThI+l4O
DrguVJ0mnyfWPulAMkBMVy/2QjWleluoIxYhsNpqYVEMFanqjTkPW3gdcbNJOM3PIK5O/E9ECRQu
IuFVKNzSJH2OT5JYwk38yK7U2QZfCEdAGTGLi6YihrOGqSWtZ8FzKq4h2rhAxyF1YypeGNoh4jVQ
4pe+X6TxLDlvG9CAJj3pO1VbVzSnFXQm05zEmlHHi/SESTg8Pk+HzPNpc4QTa71E8WY8PyryDDWt
Lcf4T3t6ZN1LKO0qc2XES/G8K4PFEeZstkviz/yWyPtaJjQ9BoPpOIWxaV4J+cO+LDtTHPU9TPL2
eIhmLN4kizjSKvU4jsYrgNPDXXYvn+EVl06/NqVZZ82Or7SQ70PFj9+aX5I8N+5J1gn5XCGnnu0o
mw+H0q+DWdk53X3w6xzN8I7d1hde95eny0cOTNuVA/TVi5vFUWGcA16SsyMi9GE6DQiHLK6oc4LN
UfWseD1izyDyDTq+6PYdEa5k15T6s5RtRnrC/bgOooVWLrE/pskT8PYjrsiX/A7814ry/LHZqCPr
gN+nMwAvXeHH+aY2l915m4wPlfxC+A1sIq3bGuNMD2ZHdRnos6xYRGx7sGZvBj+rV8f13z+ZwoW9
CU7NJaHLyIzQkAKdn7w00KbwQZQOnYRiod/L8cKMnIwTOYtgbhe5rZ6c7OgizSmIMYKVSQ8htDlv
gTBhRDySB+SzQlaeMFNXYvssd6T0wYWA/+IUb8Oh2w9uQIXpV3sRSOLsZmjg1ZDr4sdcHM7iY5yd
MYfq+9pjugMljARhnVrMHU9bprd57hs6PjOsgPOWOJ876/vU3A8YyKvlOfEjA62BjUNi9u9KCxPP
5YJocq7AokF3Dw7NVSt8MBExHU8n7fdn4dUCcFlfEnyN2god2F37DAI22YSi3RiQC/2QbSR06+49
0fYmPAnVVwiMLu4Q2x6DTZJ3ThvTKYfYSad53GoL49V6CB7Rf4jBLmErysCrB5tseFPpXIj6Ko/A
X7hm63ayZ6RTzsUIN+EAurVTOcbY0ftrkc7Fas5hPxKeG/C0uwARGw5+iFqDXWi2uQVUhFW/ZcCH
VKH8gN853pUL0W3uCZAaPKvy1yyeoLqY0BGNMcIX99OF+iGcMal7DFnEENcnwYhUBLBGkicw5aY5
CYZ7iSwQ8ZCe7DydQ24mZpKEnRdT98Z7jXHOR7vQehvHKN1+9leIu5F5QLc2TPYVWwIQYQMr6Wbc
s7m8OqWOhRL2Vb7RDtWuSv2/n+Jlu7/K46QbhaO2R3s8xIv+hWk62wHgkTp26O0XLcHmTgk6OLKV
B4C/M8Ud16f3Kd4BddqrKD+L2fug3CFqoUsATrhnwgfDs3E/isgv4LKtgOS5xZ26At8wiTw9TXGR
f+TqBKMdwBZ/tJ8p6rU5OrnWPUUTWj+VnOKWLMv4YT8FTGbqCvId5TpYWBoCowbVpu3BME+yEB7p
OxlTAkNh3rLuEdW5YjwylRpwsCIlhHnJm3DyIaDQHw6SJZso6RZBAp951htMgGeN/NkytuNB0To2
HbHx1fyAB+j8lhwI+DrzXN0R9c/3iEgJD3foKqVPepESrHuRmNe58BR9t5ozbHnDI+44KpVwFhNw
POULHU4RbBq86ACbTbyTz6P2UJgrwqsAmGF7Cva3jq7StaVpeiFQ8zFSh3J65dmz6lE0KkFX9+E3
bZdQQrJcEjz8VifPnQqkQXq1eGkD5EwRNIIluIBTuizBZh6qcqPCrymYAtfyqxK9d6ozNo72i618
ZdHfOi1gxZzWNBvBRcqH9pWak2hZFM8supzdpWzWEhUguUQDpWD0kHlyy9Cm3AtTgQIkAv4upFrH
1Mg+QoNrIzrNR2ccnbqex/QB4l1IjojSf1BNw5rq/HFlqneysW5af+CEVR1C3ZEVYsWYsJGvGD+D
8pVQSlrLACYV78Jgs1ySznXS2Q+ejGTXRCwgS0N7Lhq6UBUJOLC8Nbt5lQ3bqLdRNMfvLag20kZO
k+3L8Yk+FM07R3rMvxqSFopZ+otIIo7+QnvroH7VHuFh8ZTQV5i6SZvkokLMze6Utkxb99hu4c2m
T+E+XCUPvI9atdTvz0SFyB62H93RtA13ok53aXiohjX4RlDWuuKFQKqwkafzTvM7kt+iGavSiIbZ
9C3oeepdKmFq15fFLd7stWD24tov9jXdytNTRTr4nh2D3YyGXsi6PPqZujRqAmwI2V6hUoaPlzcH
gjvKHo5ggijNr4lcfI+emu/jnqdtfUumO373Z7de6M8kX51KjyemAjI9YAQ/w+Y2VimJm09jaUuP
KQo12a4XxZKemyusa5K02DfKRX1rlHoNLpp+oUwHk4OxyJlhKlP+OKlYQdXrOgYXwEWRNUuleYL3
AQTQ0/icOagMYtUd4nUHObZyJriGE1ezE9zap5x/3qo3lnrp92jrryPMdD00UieEPg3KS4Vlmes6
ThdL35MfBoD2yGkgy1dEllrlxhjvBrKCBir+F4q5bNmBPoFzkIMgnWn1XJHXwmlrEIPrWOmeGoSz
uubK5I3OIeUtsajkNXhJt9YOlbjuRIb3xUsks9S6RymxaYgjza5sFVbXyKxe5ASu9pmflYZH6opW
TPl3uCIgH4t+NC4aEtf79CU8e9wpdSdJ76GVzbN4jZu9LJW5kiOuP0iOAvMOO5tgF5TV05AW6PfM
dIzdeTUwpSEuOXHo92sMdbtoCm0sy2ctuROHtZDvS+Rj4gD8K7Ob4hF2nJ3J5PSVjxp+6cT0usQD
U9cIIOs+a05WqoIiSCA6CxMsZURPtJTZP526I28korfjgxo8aBS34eqsq570xHJ5W8Z7PZibniLR
xDp9ZpApv3e5P98qsymsUTCnejCYIWP0ZRWFNYoIhCMei03nK7eQt/L0LV69OX/8zYvGiRDqoSKX
vDnDbKIGY56DKpQvBulM0IFNCJDmiR/WPqVM7j2ycL0UerrxIFFUoFy6UXn+tOgxrJBJPkNtz2b+
92eVTXt7KXIDzo7kS24CUhml01Ty9RMgjfDw46bnkhS36ZfZDbnO5UctQTWdokQsy6IZgBj4ooXH
eVqJy3Q87hHIasVD0h8SsbKZQ8WxA6nOTQ7QYCq7+TaGtyb/OudblBs6Ec2OPs8BFxF/7Pz7hlx6
I64u6VJHYJ1N81yLx32cuaOypsBWh7e0obhqDTr+iyldfHKU09ghsj4IPkr80FbuWswdeHcBmuhe
dJzhFQgaD3CsBlLsWXj491X+7m3+8Q5dXeXFY6vUUAl0RT4CFA7naefK4+MoEI9qB2CGWuiQWewV
5LGPS2FY3sbCkkP2w0vM8JCjEuuxdbX8HZWyKbVU1Ong0AbjrGubmsvRT5E+xN6WfjdCPrWYCrY+
SMk2ae+O2HdydCEELJKP6VDijtI7eYtJ4LbRpxl+mqfHzHo6aTsRsFf3XZ8XNGdT1U0N75g8wNQK
xdUZGSjpqh2mfRDxM7N+HaFkZZw3yNSQH6pkwcSWbFC/eTxF3qB8DqcHtTtE+Z0o36nFm452r5iZ
5kyi81Zgu0sPRGjaEhZPtUq8jA4KHqSSOKnf5jH7SENM0XxTfB1JwCsR5wxkMOXFvVz+KpPUbTgh
BfV7zL/ILWDCPtktOlT/JObwW74E431CIobhiWfkvjGheWfVEYYXg+B1SXkWGFv2S10f7eNY2Bbx
IMMSf2i9q5GrKXbUuacRMYnl65KXt25tLNXANc6vI/jfcH4uvfw8127MW645FyyJVD+wPy1D1KXL
UaGU1G2iGxmNsowz4dp4+E/+BBEO6DBZF4BYMREyXwKiUKYT1S3z8Y9r8p8XcLE+GtJJT02JC5Dv
OzeelzMC+wC8mYyYE5KNbsnQfvc4//iWRHjCMjYECfkS0CzK9L+XwKgfO/Ek0Blsjk4q7Ebt4yhk
m1gvnAind+3Q0nCqaiVwQE1V0zEfQhDsfrwztdAOaQ0bW+tpfIeMWYTEpgrLckc2iC/deC7XCR2c
tRDLQak1VSjBlwxJoU6PcZ/q2l7RmRCtEwjyjeDTmvBGkPPSXE5mwuiWZ49SgKKe2PJ1IxKrRk/d
Mar58aFN53FSTeqyvHTLct0W/tBt8sCFkohA56CbswDR8zvp9qps80MieTaonOIcPlqO9RxHT8a8
BM2O8P/Rui/u6N9zrA4DrMxuzbFKmJGfFPjKfY94Paai9w3AqUhVKfH38irFiRjZBmTtTU9rldm7
Dbi0vuvlQ9B+GgYLPWHV/91KOT3diZXAMH7iuHID/366Lft/PraDSuor3lqL85AnviPvJBIXtuVT
iHZ1OvmQ/05u3NdNX9f08ly8XBSJEzqA/DZmVBc7nHUuNUUIenXfl/OYLoa+MoU7qvIa0pHTgrVg
xoqwr3NK1SMkpH8fczcWXaSjRGW7Vnuj8349tZluh2KonFXZe63LrxuNhZJLI9cjzoZl+N7T/d1X
u4ZuaS0taFUQeDMvQH95jYfaFdsEkWsqZnn0Eq9d71Rf9Wf6gMlfAXIrYSptdyjMSvt0KxP3p6Pz
Xxd6sQp0g3AujzIXKr8BTGEO1j5FDlEmQ7iItWcOrRMdUeNo5ktcioxfj4LTU5s7q97++xW6nstx
zwyavTDLMPxeEQdkY6g1VWk1jh5k6r0MqWe0y8x8McVFoKp2K+ykCB2KW/B+HVqn+z02Kr+6Z54v
HbAXA3go2G7amXxyELVOsSeN3qnyNHllkiZ245W/dHdMxQEnE8yECnHCxtXEmdc9GI1COu6VyYxC
Ud58FIskWNCiNWTvNFMfTh+IQt1olZiu5oA2y45reY1IfqUtTjd0E5fL+f9czVTdcWqjWrj4AuRG
rxorEUjpWWR7usGMX8Le1l8Nx5iBzhgZdNxa0v8vfxPxDcSgSXJ3cVis9EY7hXpw5KOPMr+9E0u7
C1x0wsLjaZF7lXbIN7eQZtKl8uc/vxRuNAjWSbJy6Vqt1DonM7DI9uK9vKT9tdagC5LahzcCkM1n
TL4DEALiLy0/KXGXOnkzpyeFNjv2skfaoSzpUzPnQYu2IU1AwOpsSJsRfVV1H72rD0KwIt+5kD2O
X0wXCiT1CIo4wzl5YKejLYZ+pHhjuDa/wn6ua+5Q+mHnwtdLzrb6RJOGTx0TPSl1DaYfn/ZoJlN7
wLuloSKslcyjnUtrJkSrTDSuMIuCVc3JgFzf02NElB8T84hyBDnyruw8/rOQTDYvfiAfZJWxVTJZ
V+dVNM9VAnNRMhGl4BTCXOoWdXXI8z0sPyKZKoXLaXcUNsk9cP2aVr+D07mYYAXCl4QMv16FjMKE
6s1Snlt0MqR2n2nLjOf7plucbgVs6heN2/88ObrvjIRVCY3PRTmth03ZjPnxCFUbo5tRz3O0iLK0
GZvlCAcvXR/L11hZjkxYGu3LrD8K/UtGCNDWT9JYuimvtaCTk7QTYprenQ2dJuXc0mGWLSunzu7k
2paxyvYuG7MxumLyEbdbnWCsfK7gckGHopBTYJM1ccTlQ++ldXrcz6g06eQ5KtIRmbwH+UPr9kbj
j29G9DIifjQIjGv5xvOsXKrsuJke2V12ZjNJMUx+QUubx7eyQ9SfbtYkZWUMRomoX0ryFBy54Zhp
x33pmTNcBjpZAIjxzVVp+Fhz5WypoCXqpiYdMmBBWYOvy2A9igCCgEu5mFkyfUfuOoLgMOelW8AH
z3poXtovmKC89DJi4OGQmktZ28ZgW9PPVP2VWrWdsmdnxrckvw3d/4Mq8nIc/vs9oBrEMMsqTybA
RRuNzmBeNIl+3EvMDpI5qv36e/SLnfWr/zWdx5Xs27pnJuvftF9dNAX+85epEKax+BTAdrFixce2
sNTM4Nj5Hb4XCz7E7fE5gmt2p89T/xZE53J3vfpzF1WRIQlRbZTmkb5HtJss1dO9RbrhlfJKEm3B
4bzrK56kOya5GaWfavPbImVt2sP/KI7+5yrQdbFj0SG/7L60QdiJdW8dSZmQXlJ4pONcPGPoCO/r
x9Ob9au1PMDRjBSST4JuJ43XsXRHGCXEsaJFNXfyK2CCdyI44fOgxyPFhVyEGZ2B+jnktbE5IrG4
CK9xZJ9N0CZ3Hcj1wm0tEtntdMsq1ejObd77ZYvnPz/MVBRF/k/q1sV60jVi0soN+486M5cZyQ2T
UBClgVQSnOKAIc8AtDjpuoOpoDhIHnpKdD5lbTGsbpUDl8LFy4u5tFrLwamzuqYjTDn0KnkNYzcy
50ftS+YFoy8perXodPrsBDC683qGI9DzNhEK2bNMpwNUNQsNFr8jxkvKdwo/o1mH1i/h+6jes1R1
4laN7NSFaq6334rqZgaxWKYXVE7w3pbPyU3b04Uz+fcPgkYA6IhGPWTIi4pCKHWrL8/1cZ9+MzNZ
wIDqfzUYwzs343go+eV5IYaL+ng3knpOFNfs7Ad2MpcItGoZt9/xKwJzGWYPyeOowI6yVWVT3CKW
XXZIpqvU+B8OLT5nZroX74AJWM6wBDOlGiCoZkpqUKLpBdDorb51K+LujxztOXLN6ThUpoO/TPim
JnAQWjL8ZfMnbZgArBs9N/749Vf354Vdan60shcarY4yQnyJNqItbc1TaQsje0LZpHNcJLT29+ka
FEntE4jO9H5zLuzgs0TAkveffbaRpF+AKaxmLiiO0j8PtMpgcMLYqFXUS8vw6HUFEY0zQjOaXeql
G9p5jtHu2w9LW6rSal+Z93o4AZ8DZ5zMivVBpU0s85GGEQK3L47Wp/9F2Xktx62l7flWpvY5xsjB
9c8cdA7sxEydoCiKQs5hAbgjX4dvzA9a2/+ILRbbrlKpRJHsXo2VvvCGSJvYKjX+mZE850BDMvbI
tCSVRDqY9tShq49efUjanZ0a2MPxDt1PaRluSnx1TZRjY+bbdWa2fsDRZyAvTp8LrV0rYCer6knP
zWkrw+iN1WmgPyhyPknEz6H+hrOz5zLeftP16HZn+GdwTHg/U3/Vq9FEtSfXCSKXcPzzYqHUgugJ
Xqt0VS+OfxMGVVOnQXLb4TKwUOc9m9GYEeOp3gLcot4AvTxhf6KnY4Ode4HnoEtI3NsxrC+zWlmo
kE7RI8KDWRInO5tl9kL6UWDfA6juGpDuEhPya7gaoRIwLnPMiz4m1U5d5qqZENP3zcNQ4gwWAKLC
BA8vqmGXeDvJefWjGyQXxrXkQwxbFP6YT1I/8JEeJ6DDVKTMn+pqqzdrkY6EtnkozVv1FMcU30x5
QqToBMdMpkbeSbswnqbOjW0sIy4lEAuTsYGf3Vw7K5UzDOziSsK84D+f7CLtdCRFd4OGiUDSY2VZ
m9Q9yf7aLY+ZuhMOi3ULSm4wHu2fCpU5eePG+0Lfcnda8gx5o1H+p+PwnGJJhfOKaA9ilwzLwTk5
EADscc5Gd4luia+K496QGSbtRAMuFG9UFbzvBOhpaSy8foGxAaEyOVrp7iHMmtIiyU9xgZdiNRfK
pKcQCoayAzL8k564wMOOwMlcZHfWe2xNE4xYjbXTYRe0QoxsE55wgnmGC4rPZCdWxTCrw6VqLANp
K7WrFoJeSD3rG116M4YUui/M0YwacUPcEsLupImXFjhgtoBA3dUz5Zr74Gep04fHfrH+5cr0pBrl
nVuZXBnZKMC2yTxf5wt/AXi01A8h8sfuPS2rft7HoPyRPXwpdfKRRWRPUP9TMWumgXzNBeky9/9j
pV8ESqmb6XWl2SEhytiqCRctWBITpD7asoUUTeXgTa4OMa2BFI3kOavblSbpU3QT3loQjZCZHWYD
Zq/0w9ziTgfP4fXfx5Y3Rrb93KXTlZegil9pj31dtbi6Ry9uyUZWMB30vegWF/k8QaPM+U7HGsGt
9EydaFk04dJSENKi+TYpAOdalCkmioHR9prtiQevBRUXX715/AS3on4U7aQAlHwaxcSCBUwVTlgz
o71IUQOu3hGlgEA7NMoDvn04G64q50pl47JU+2s2dEWmkjZWEy6x9DQ4RRgZZnhLZI6X+9RaZKc4
W2vOiy8e6wxQ3bau9w0D1W4THYTI3AJzG0/ke9edubhHNjs2RB5udfslBItiHFVnppAmqVfqbJ9F
gCNwXsbTBgOxPxqLmmg6U8PRbOxspTSNNBun8Y1Luh9x70Wwk0J9qdP/xW1y1CgypkO3ssS6yTcJ
/WQeqOKPB+q1cV3Ads5P8PdxXZxvttFGaY7n7u1wGJ6BCYyU/XxhfZekLWW1zgQBOnKUFER4J+Ur
mik9AlSE2tADzXQNBOOaN+ZnrSyqNM4oeGGRel/C+L2otsqgYoe538S82Gsr9n47B/+p7es5ePEN
ACL60v0TueTi6z3y6bULI0oDyYTdK5yYj/dYKBTbj9UsuZUQWHhrSe978arKqI4Y+lSbtfUqfvPx
fjWXGAdq9n3VvJjBsvBWLsAthLAhCUxig6Bo5dvKJO7QLWE5NQjTL2xcC4qR4nFlyONJeHlB/T7k
i/6kWY0ZR1gkt8EjLBLaTNG+/AEh3kyRf1xJQJ6An1OXh8kPD8CZK/kKkz6/XLqzUl1J6b7o7spo
MwzrSD7m6jLkVyWuq0naHPzsHDWhXtwKXGiv7N7PWqvG70O/iIi9UKSS6sTJ7dnvQNk5Oi57GdJs
Bl1neOP9Xuywd4f91EeTNN5lz/2zZk4QPOKkt+WbpjpFxjsune46yNc4E1wrbeCB9dnThbdn6bqh
ATO5CGzqQu3l0BUE7fqi47ZxNqr+POBNT818ImdHc9gZ3quezIl6BzMERylg9R+1EXAmjfgtCbFo
inXFfeTuNZonxi3ivUa5TpI7A8Al+CrqxCp00AxjRSgTwD7m9sbJXgrAc6IDcdHIW1VBXL+5hcia
l7vY+Z7BBWljOKjfFP0xG+aAizsc+KoZaFx8ZBMgBBVuDVMLTDl4nflw2yC5Wq338TDxtJnpz4V+
Y1nPBlp6t960W+aP5S0aX/KhnVNIP2nTgD7WOv6Jvkyabw2w7Yk/E8+mCiRCXlnQw9Lmu1bBIAeP
PjLq4/KtLt9SZSf8V7lZqhK5jKJMYYt5R/8WlKd0GlTAZkh5t2ieysPRE1vbWvs92bs1s8pbvVh7
9abe6gcs3iFBwg6JyIDcOUKD8Cag0vYvtjavaMRNg6WU7cmSENpHv6HeQEGaGFPp1NJ2x3CyRss8
AGgdzEP9PqX9Vj2qrJ9jgH9KL674Q3yGWTBorf/3Erk4QcvOaQfFYAO639qZBBQgwU8PNgug2bn/
YtwgR4dXJf3ekZPzKqQDYNka4ZB8aqJG9+DMrp1inxVzPozoIngStuaGouIUC9flWiy1bffdCqfe
Jr2TkLyfYLA9SuNhFYEVUzMrwyV8oq9PpU8PcRN5bBoOn+nN1ZrZN43LEAyIxCAal+WxvSN5nZrr
GkAH0hs/TdbWZuyqX1UC+6Qgyef/7ze3xk39G4indgrDjyLOFX1HEpm8in3YACKZBtEs1NcqoVfs
vYgC4btp7E7lO+0kncyF/uTT+KCy7W7l4JC3O9xdB2KCcJk8ff109M9Plf8M8KLDrFedGihJktwC
1JoF+2GmzQwAE9mNqt35w5uX35aky/a8gb/czn004LAFQ1HcGksDWBiDV4VvGwQzijLZywA6iV0u
IF5OeqrLIWnVyci/te6tFcxrY+q3KyoaX3+Gz6/K3x7yRWnUTZzB87uUDJX80zkIzIoqCra4cmvt
Qhbrwt+o/sYznoR906MQ6d5K7nPVLYieiRrRaXzTEDBHKQeif2gew/CowxnERtms921y25BcfT3i
T9ckYYUF12d0fLoMLGK/rs+KtLf5G8vCQncN4Dp28mTzW+chKGeQcgWufFBYSWuIMr5+f3UMHi5v
6hEcCKwf1Y4/5DN7Xziu64TJrU0hEvCoP402uQRfZR2p20bfywYqfmsPUcNyagB7zyb7+tGbpif+
8y73CFZfeuC1fbMQ/bWreLxq/xibMfaAiaQpN1wEPlLlV4Zfk+bW2DzYP6myqv6qKzat/jCocyPZ
WflcwZc+BJ0yz/spoOlGH9lJpTeNvbWFWA6Z40toPGXg97JF1y1LUsMrndfPp5AIGmzeaAh+eR2X
VhJjZkls6CAbdq/M6LZCnaaIVywNbU3db0pHYe5msyHaasriqoDPpVjIOVx2fhvAxWFvhFZoWyF5
qUaASJsKRQTcHQnnoei9FusCZNAEdRlvdo2pcvWdLw51xS4iLHB4Z3EC+Jfsu3X17hpTDDkpys1h
nn8r7vLdNULgJT5g/MAg8oghkX2kIHVZtRSanjVSWMa36HI22bExEFKaWtm9CJ802pMRZrgRQQyw
mHBhjiFCt6iMaSEBQptr8bweVkWxw9Gt7meUOOJ+KhmTUl77+c/aWyAf7s2ukQk/S7V+AxHCLft4
/Bdh4xd1DRYORCnClD3p3rz41iM1NPqr4AK5GIVwgJ53FI5AKz9T9HvV8d8ESvv1lr9Ucfv19Egk
qPnao2zmRfhol13RuH1Drzt90Tj0Qvdgi4equYliKH2rJtvK9Y382uz8mbEvINLrc/Sbhj1y16q6
b+qlORyT8AFx7zTYQY2Nyg3GtMHMu+q0/OlTA7usgxQgO/2j96JH1CFRiA5vC2NS5Y9pt8V7FeoA
fIvwGTgcdFY5hJu7BWfhAfJBBaXDMhA5knXc46VAY2/yd9/+f7x1/9N7z46/DqDq3//F129ZPpI8
/friy3/vgrcyq7Kf9X+Nv/bfP/bxl/59yN/Tu7p8f693r/nlT374RV7/7/efvdavH75A8TXAh7B5
L/vb96qJ6/ObMNLxJ/9fv/mP9/Or3Pf5+7/+esuaFLu223cvyNK//v7W+se//qKk+NtSGl//72/u
XxN+b5qV//t/vf/jR/OPu+bHH7/3/lrV40vI/+S8Rq1FIWN1cKf+6x/i/fwdVf/nuAPAO+AxjKYL
Rao0K2v/X39p9j9NEBAa+nCjUBwth7/+UWXN+VvaPzn90f+2DOqdoH+dv/7v5/8wU/+ZuX8AXzhm
QVpX4wt/uFEscmgZYL4F4AQcnQqO6OMuNCLF9AZJ8o6djvOsUYbhvHCBf3VZlZOEOCsvq3ZqqtJu
ssBy53Q3ZHIXNY7ridISIIuQMlRn1PtIdMFCxfoLktihB447VkUPfKoAWwDJx5CM79ed91PKa3ZS
gLll2d0CvDBXmRNEc9/K66VP2zDXgLa10UZuj65jQTWNlG4lOUOC68c1PsAnHx/8ALuJpg8VceUi
PCpz37Qoi3tHWY3SdaOUkOI9GTxgA7y/32VtaQP6gdriR4GyqUi+spQEru/r8kVr7I0WqttOlQ+e
sKSJnJsJORU5zW+L6u9J+32SLvrb4yQpCGkwQ/xhuagXk1QXGQ6YVhwfoyyAlpUY2kJ3IguqgIDn
XQQPRkZyGns91pPQemQnCRdR21Nh9qW5L0A5Okm58kuO2bYww83Xw7soWY7DY+GoDt1voBjj0/y4
hvygqwpPrbJjpzj9PjbabG514rsCTBXXhwxciwRnKSrdm4yHczDrFqq+om/yAUQa+5IWU4FfcGKq
+17NcO0NFm2YVTdDnnv3OYXrQqTvetW3Uz/pfpoxzFWWdIhbOYa0TousS+gUW3JQQ66/U/e1d7Ir
G9s0i4jQjW4MwTH7hR9sIYRidaeywTja7C2KFnorTRXHo/M8GMZWRB4SU4OHs7Rm//z6KV2ke+en
hFwiZAVI1A7g+Yullrha1Tc0eo5p2Sp7y/VfrapF/0OrIB5pPdATNaVAW8bJyshDbRZkVvbomMj7
aFE86op4c0GzaWJa1ChEUEhTmtUo9pnSrdeF4err4V5cNL+Ga6M+ZFK3tVFyubgTK7kMNcup0mOW
aNmanTMTkgmHDCTT0CMAm7hkqXJMKaivtG0Ans5x75PI/anESrZq7AeRSzbKX/F2sDhdQpqLpimC
ZTc+Y7N1nnRNuVo8/xi7M2igtrpMXIy8s0oh6CL6GkLLyY06C46Wlj5JSapMgza0T5Wmv5dm4d0n
koT8lWTDWk+VW7kxw/s6L++1Mk73LeVoQ0pqYOr8is1/zQ0vw+7dVfJZ5hTqVE/LR39IhleB/4vW
W/dxnmPk3Os3Ehoaimf422ScW61JkYfIsl2YeHN3qKDeWay4cuiHmQFuPtUEHI08TO6rIIURV93I
hYmnqVUumw5ilknLDbQOHihdiG2TGZXzryf3fKz9J48Yn5Oik3qDW6ETj3PBxY41pNAIuqa2D0Uu
Z+tO6ZR9TSujcgZ5LnrPWihKyxSnAnmmUG33Xm4+ZXJPVFnwHK4MZlxJHwfDOECuoysPVhrDro/H
R6ImUtUbLkSBHLakJ8Cx5eWwbuQK41AxDwzX3eTjOPtQVdZC8h4DExqVrbQNUm7W2///cManwoWo
csNyL38cTm0pSRNLhjj0KpjezJF2roQNVSXFMgduAPMx7yhSKBXyEi6LJPWYLikB2+fwr2UtNdee
0AUydJwuICmcqxi0W2NEcJH2uUVne1JudwdV9Ld5I2d7rxg2FmTL1l9KmEfBqIAeaqN6rZWtdeNQ
W3sJx2UcojNURwX3LM5FSm8gFSKQ2KvgUkvGokYfI84tfWrXYQcsfZDxOEqMa9fXeLJdTDAETaLW
MXBhrsdL+LdCT8KKyrnDZGSeOAB0e6TJN6AmRbwyKhfMVIzljOJ28S6PkMPQ7Lkq1zC7gvb+67m9
6FeeHyQ6jrAQRxULlMku1r1iNJ5NZ1A/RKUZ0iwAGu2BNEeoug33UR5ZqwCSG5Veb9gmOvYufpss
styVlrlp0NvUxQEvd5qwYu/1Q7uSwoyH16FI4CfoGOZ+t5bCYS9Jfg5o1ICjF4T6MaYl9PUHuciw
f30QC3E94G6gsJTLIkkhV44vClU/WLUZom7txPOhjn4MElKLgQOp0IvaVd9n5Z2m3RcFWD/PTVAj
oWA19GnykGqw14QHCd/IXWWt2r6YfT1EdWyxXsz6+Jgh6OkMlBj346zLZhyZvRJQKM4wcXM9rLBq
oCdtYezTCCh96X4H0JetiYgDtDjAcWR5uvP6+FDmw0tZ6hjBd8G8z4Q2LyscplojdZbFkOU3vkdw
mSDNct5sekApSI/B0qqR6s8xebryUcZV8dUnuagDNnaRtJHw9UOSmM+eHyBwHF6JDi6UJM4TCt0c
6DdB6Kj5d7EyOczC0vZs9aA6Ij5mvmfOdaEQ1IU64sCKWy5a3QWk6hffReo9R3b4fv5fRypyXC0B
Wnh+CMtHNFyxkqhWslfuAxczhUq0DmB7BK89aAOJhlGQ4xoTRRjZOrfy13HjrtpABhARJls9xJWL
oGnVec5zrWlHBZLNTWG5Ka+RmtNE0u6/XijKZ4+XvShzJXFtU/L7uFCqUBvwDw21AxjL+iGUnTsl
AMzYlrAb2iEgnpVreVGCwsTAqfzu5a61r00RzjOn1yeqBddqSMEafD2sCwnLXzNCwkY9hT8AZi5i
CcmoOxVyuY6QhX1TiFx7qLMIVY9QNba5fepzU91qCfiBwDZp0EdlCJoBDJ1ItaUu5doEF0gJH3pd
vqX6c459tGj4HptNeHSRz55FuY1Dj5LGc7tFh2jcBiLgVpEV19i2ZSF+BaWhJegKlVqysu2euMNM
c0rMHsL5NsFJnRyvfO5PpoNcVYdXhQvNn7HBYDiGMNRKOahxVy6CPrcXmSxu6kIOllqLxn6DmaZZ
DZAk9NHOxfPRFu1bWpaZsQ+kDG6wiZiYLwxrrqkVgrU5cPdA7ZHUwXJIVYCq6oMzVQM3XTUo3Vcq
3tzn+zQsTAy0RHSjpPnb+YmFpbpNLNqfZgEWxhgt7nzzGgXgs2uB3Bd+1mj/4/DZP67AwR4Uy434
yEn+GLYFZHBHbla95Ut7dzgb7RrponUzjdpU9y1o7LdBkjHV6kiIdV/bBaH1FqBkZzmZv/Vi8RCX
OtTpoUA4dAykWuCxZZWBtu+L10DxFk2OhMWVeRvP04tTyoQzMRqeArBUzknkb7dsDCNalwpFPZxT
GWYLrkghJdsuxK3E8xAZOcdzSmmBtnTDcl3Kt67bZWvjVtKj/liXAJ0oXSorKzCtdVolyUxqqS5B
rbltm8aArwltso6C8IYjEccuAOuaL3FEqfWq94CO9y15SOyHFu1I80pC8tkxYWLuazpjgQteysV+
dKgvYMMcKgfPfEaHOFjIagAVjo5MPYBL9MeAjPNVQaBIPA1p9FiGjXNqKhV+dtLQ270e2Hwsx5+P
CK5fKjgQjBBEky9OLqOTNbVIY+XgoOrkhYPYmrGHKk6ivimtDefQtGZB3ie/No+BYLJcx9/6gW3c
tW2FWl03ydz2qa9p9nWN4aP35VgnCe7qldXxScTPYwMbT19jjCUvs8/WzAc/dARDzYWxVWo9Pqow
ExGdr+Jt42LWlLlICMSJc9dLGk5ysof0hU9ZODCvjWV8LJcrFV1NBfVHhCGoZX7cbk6jNHEppSrx
oAROrGvWnWzE0FWMNf2qndXpEGLG6fT0aFhFahnO/AA1gb4acGcYKmdVRh1A2yF1l2GGBEmid0ul
keNrA/0zhEGhcjTfhlwyOttdpgJdpjuB3xgHBNM5ko16HejoI1KKCBamGwHDGUzKoq27NXK8JMYc
Rfb0XWIE3sTWcDFy5D7c60G0trwhupLEnZmjHx8j+blijHE1Znt/rL6myTNzCHXQluPVkbky4Ba7
1uZSzNs7vSJvOksGBmRlxawMxF0BFPZ8zLpW/6gGptg17N+73FSeVNd2UcY+Za4hZo6O4UGFTOdU
bsFKuoI+G2Ub3mp6LpBUpPJVZPQnyaKbmRlLrH2tU+TUbwjnoDcdReqUpzMXgbUMlMZeW0FhzL4+
7T5Zz2PJFGURXDRGENLFGooNoUsdpI9jJWyU2GzvPjUhG1B20We+5sZLX24e7NLzt/agumss8QQK
L7pz9MIrgQKo8D/WM2MYJQoBh39iK+qHtdCHSvWPukU9wCuSZp3DRA6zbNpEKQlN061KupZ+NFiH
KlWgNSS5ryCssetyu5qpYb9pTYVCj6xXswC4dla/uKkj3+jNKW+KYFkZ3awp5Mc4N8XctFOaOONf
g9bmSwXjrrlfqeG8q4PbFD7RzGrb4UaRWnvaB8iCtT5m1xliZZMmC6pllGv3NP6VPW7Mk2Iwe7Jr
YLtNgGeUDrTRl2EKhBRCO2SIrC5vdhKdzw5WsmoMj4mvfTtfJKkZvcZBGsyCUtnF3G57H8iiVjTS
1Enx7vCauJpGzRZi+GvT1sq+kaJi0nW4Wsi4ZPlh8eyYvbdog85bDhwD+CYm5qkT1mNq2tMA31Cv
7hLEDOOD5EHe9N3q2GTowpJlnrzUXnS9rOzDWiHX1YuZkTsucp2NMskEXLrEsm+9tkX1h5lDpHOg
G6c3zEzYIzbb5sFmKPSfhlxS7HNRt3J8vOWEcQV28tk6pRbpmBau9Ezf2b7pt1s5Gas3esc6/XXu
Jg4sYhPhMF/9YcudTcrSR5yBfb92wkLZn88Qu6kgdJvSlQPjk6TRdkbREGpjAOcMYzzufhuL58SD
pgsRHDsPyJySjgJ5Y7UiF/KGGmC7Og/hHBO8q50LhrtB87WMlLWTDPddLDsY1dQLN+roNynRsLyy
p/+8F2wssPFMR7UY4eXLkiOy4VoqSoNgugaB0nP+J4holUmioJhWlHD23LnfkRoklBZX2hCv8LpE
gVAPCDBbYDq5rX3364YlnOUK0oX+2mrRG7oyzHM4+PHgRUKDGJa0dmTT2RfXft+6TpsJLz76pnTj
FEl2I41/WQpWzbJ5c95u4MIYrF5KW99uZ0WvIrSstxmsjd7aRVhTuZ0CpT2u66nTUAX8VYgbF/S5
SCIRd06MFpCinNl7o68UHKMb9ckahL7Tuto9GVTlIkeeZWpuzj0TuTCzDzBMSYPHxElQBa3KH06q
vStVoSxlrYzm+dEE3KPW+jx3IafGpnrfaVAOBJWlmS5V+b3cYmBjwTGZ9GoPNqwMoHYGxLJrzcK3
QYlrb82Gj4MGGcmmfjznBLmO6ZpUeAsJ4XeEp8IHJUvUaeRC3W3TMt+VRraksSHW1MeUaRbG7crM
a2NV57m7tU35XUsLf1mG4BH0bDC2pW+WO78QeynLeQhdnd1m0CjpQISUTvN63RVGMjfsTtuJiuY2
tvL2sfEMexlLtI8Hjmi42vmmi+tVmh9L2ew2tpkIgJ340mbg1GN8W9eDM1qciX7Y68koPF43q9Zv
w4XOWwCet5SnczGXTpQOzejYBqm0CKyqWitG/y2ugmbZxVjaJnmFZQ86tWi3GCBwO1/b2KVz6uUU
CCxukfhkn8qxu9AJDanAZi9FsXffD0+D7BJ/RdiYuS3gWd2Zdm6LEbVs4C5hi13WuP6swDdZqJmY
ewYs0zGkmpi2l+8jH5/ywDN/qMGtV4Ny/HqRX+hkjaEtghVjtwJeJV7KykX53xOZHut6nB09X0pR
fYr0raz27qTVbzrTCze1TwMaK6htrXjqIfMK/GMyeA2NbnqLIAM1lpURKt5oWvmJdOcMaIXKRMkB
5f8ZOe/EEtZV6NCYAlxsTLChtmGolBFAmIyFyN8OOLOOiyGWwuLYlU2NNm9+UxCAbnsF3btAoXln
NGE2LdKgXaMpjCCXvD3fUklDQ8ooH1Sj1h76wH/4+mFeaOHzMEdYKvwgYkgIZRhnfRyXH6lqnNhN
eKJeNoOBDqvYRVbTrKSNlagggZ3mKKGSed5PbVTuu0GVJudY7RwHW3G+MvX8KeYcWcgy2SRmOIB6
ZK/ann8qU0WyIh1HEj11knnk4irfRGhSxdAxKg8t0DFE7Ae1vEmC8tZsdZRgTeCpbowUY2JFhyLu
S2oppbI3B8ToStftJwph+ZV1pZyFO36fI1JUjAE44zEzsLiHLnJtS3Wt3Gj65nBugzWlThWqx1kT
n6POgA9jF70DXyV7biB3gxrKSvvGQ+t6qo+l4jTJ76LKCk5NOSmUE2JmlhOYj74fb8+vN4QZaEXH
O5xDMVl/ptpbr86Hq+9SvVEKzgE3rFCmSSFde5bRbWqi4FkFMWqXvQpX2p7D2daAlBJaJSraNuKP
Xep3O9vDJtnorWxTu8mOWtSykZzwjlAOfF9IKbOvMd0I6tQ6gE6f4Yu7skVr7lthwkYbvDeh9t1d
r1qP555aL38TbX3TZ7IzTYymxWEse1E1EHeGK22ogWUzGR9JNUOfKCIy34ZWHS1MDTFyuSVWSxoj
nVmw6hEEytY+OPfSKyE7D0GCtUW/FaGtLStsSZx8o6DZSTdHfjivj8TBvkYPwocww626dZR1EOjF
9pxHnFunpi6t1bQydudIr8daspWa8saqs3mU9/WN8K0TnVrMdYAALIomeGraYidbMjCnskc5Mg7e
Jeve06DHl6m8K9BxO5VyouyzKqEFoAPjoOZvprgoGUXkL6xe25m1WlEedqy5qnX4wfj5VHhCO1SV
R3JtYmMetQglt/jUnl+lUHOU8ocSr+Bx0fcuUaOXCmmR0oBOUlZ/W6vFXUCOOaZoiuGP8SiKTZHd
vfbBkM+9msq9WibOhK7iNJPMYE2an6112yNGt2Mbm/EK3VeD4A0JAATxuj6+wXbXWckBrlCWr6xp
kz6KRj2qSqMvrbK+bZpydW4M+YZ5r9Kivm+Dd+qL8sLGEQMUDitQpOxnr7mR9IziS5ceUvqFC0mP
b1Kvj7apei2TvUxRkLcAMUTbmSoAGjJnqOtvJ6PhCEyblVI+uI3wV5VF/XyIEKMCThix71Kaln61
LxWKXVxRYmXHlX4tvPvzdAavAjhtlPewHbBqH09BqykbS+vU4aBJeNCEsYaeJWbFy5KwYwJcpIA7
g37wrxMs0GlJjgvmnHIqqPNOAs7sqTcE6lIVgFe/PqPt8d1/P5fG0hB+6SRwNFW48S5yfUsoeW2l
unxIYreZJ6KQZk4q5y9t61mIbsTg8UN0aw2nMadukb3BUbXQ3KDDm9iJtYkrd9t5qruomxpLOS11
8MeKFkJLjXkrOpDDrYRevasDRIieNImk5Zy+BPhSZmW3k7XuUGgSmlklGhZaJQRMwBZiYA/DNavs
/OX8L6/DPqfVUPDWwqLEFry0aPW8+QAZFn6SZls6tSsrUcBJR+VOMTF2OKcUva8eJZFJOAviQB16
Jr6CJYAfPWrYnLYGp2rTDzD1qnu3UdqVPDTyAgfEqaeQep5PgUIR0THww5PTCqLRPMlf7CH2b9pU
u88UFN7avB4Np6CwKDoSpBB2sULNRbiSimrSSwEifK0hoTKuvCpBgC+kqi17WULKe4QE2L6O/pqk
IhoJ+zcM4FhWRuldmWb1V5ZzMdFMMlVE3ImgD12CaeK0LSKvEX/XSYe88/eFvDrfF0bxrTLQW22s
HOl+pEIned1rOIBCAGmj/NlGedMM4xxVKBMLEs/ae5rxrLuUyM+J1Plqjm0kVDTNs2da11VzJbG0
eZ8ist6J0Zm0h9aBtp+ONxZqtglPzceN23mHuVDM6eYgYpsW1jSy+24qGiVbV3nxKuk11pj0cqGz
5nQGjo1kHM53Z+ImUDvUrt16dbzyogLPnKE9SaN8sihw/nFszF+cFjB92CpLV0rEQnIqWp6Rh1eH
Gza7qC/ytR5ix3a+J2MLqyY/cKVZ0mXWHIW1muUQhTddmc+5pl0cu/OeFkjxPQDOggZFl89KK/7h
j+Gw5ZnaFE0WdSmiNsX6NoI9Ubrv56K0KvfiTfcxWi0t/EKCoMCQ2fluOOkxluCLIBw1IyCep2UC
75WOemnIwY4CrtJMEy+BZaaykTwD/6LK9hZpkx49I6vmma1hxzOW3+KkZYOBsC+N/mcupGFl68Fb
nbZi1xn2u2RLi95N04e4RlfM5JWrEMPO83UcxyFGM4Y5GZN5VB8w6vU6sTMtia2qxj9qtzCOeuE9
WTI2WxivK8czEkB1GhjxstMeVeoLE+HL90m7r+2uf1bdhrthNABqm3fbIQRLcQkQUv+WDKG3NoX+
o7EcggegWfOeZ7uuC8RxTd3tl14g5fOwksL5IJfo9crDOu+qta8PxHCIBp0jAjsKlb1SAU+g4hvC
VCF94tNT3+CSbIYyP+IynBZd/SBk3CfOR2s7UIux0Svy+uTNyijAZC0uZmnLjLEPz3tdjoNhWTkY
pBg5OgxA5aeaycTECq23sWRAalbxwjGWAKBMEf6Dexyr6rpLu1fTbtNt6uUdTR3Oz7oLlpTmTn0J
2ryNYcBLJSrTWQQvySOIn8N2j0thrazG4rl6Hkp10Y2HeKqSV6cGDI8cQ8+uFXl3jsy6onWmdWy2
U1sgVOmH+FZ3irHVDqB1pAXVK4pLibtRZSli/wKHaGT0rEsleSwMZLJ93YV6CrkXfVP8d2NRzgdg
HXtLRqnIhCYRG1jBKK6foNyNjqUaSvISsgr+BzR1tMF1gf238ENrpXvSjraT+MCjamT9Iv+7lqA8
2tWVv5ayOJ4nlfF/CDuT5biNbYt+ESLQN9PqOxZJURIlTTIoUUKPzEQPfP1bAN/A175xPVHYskxV
AchEnnP2XvtQdq5Hf9iEvhAgGTFpbssizw9JvjT7LCL8gCdA6ysXMVFkovgJvPZU8x7ZGE3rXdPC
JI55siAUZzNnBEpKjBOvVebWNOXCfr8+hcqdwGWYyS9b8FHyKueAHwFX4dBsfppblPDJeHeQWxxn
34rIrWFIE1OikxPYanBW7XRXQ3FDn2fde8Lu2UQ+25b7PjaLDcKfP3MuU3sC5OYC5lTEM758raRp
DSALHLVGPVKd3j0Rda85coKtsyiFojSLL3l7chKVHuLR/xbUgI+HWTkHltSjiI2Hddjh8tdt/JmE
0W6OrhUdvlM8W+f1Ucuw9h8lkbSpmNtjRsOeFimFiWPp4ByXP2T3LaIhFYdxcVpnhrZZk1rUJme5
PPhekdPJWFVngOsgORX9n1DrfWv56U3L7NJkmsb50uBfW3Rr96Ysa3FslDUyFbG/JmxNoQHIjnVv
uCYCi4gmhMcRv2DfY/DeiUPm5kezZdcdZHRcN7u1mCvN+KjMtLwY0KTqsnoY6uBLrrV6GAdf0wQK
iF+P0x4Z4HNu4nkubJ6V6eOerktxntW9dFLjuJ6htem6z01Xva7/jdb3wgDqyU2fEkAGZfpb2/n8
kHXxdVTmz9FTz6YieLaPuAZVngPzKhO8ffgFHp2Mju76SavOcPZVyNhz7oHy9c38sG6mJvEHfVuU
l/VPiby6rX2JQHjzNp867+ra6tV0Mu85z6N3PQjUMZn8jbANrwWw66pKQdTYNWblhJzjZXcpzPhn
6Uu1URG5FxFNxs1a161NL4rUeh/GCSuAllJoTjw6ADJ5kg5l7v9W2quIrIRC4eFAhdD//4fDJLEe
YpnnT1W3ROvg8lw/b5SAjG1pvkKctb6uj+sgmydFN9GSrf7mzQEuxSZAqYPn8VxO0xez8hX59t2D
7fEhwtT1XzoP/3lPbR8yEnstEvNrmZFGOve2vTFdoz2KES96ZxveGQ0U3TLzSQZNtE0My7qGOsHs
ogt8oWVlTxeXHWmezemUteMvKeEMOllJjlRa/kRJxOpfZnOuJoZUFS4pMkvffs7fLB3W+BPd69S3
n5gkTZd6DXTM00sQNzW5NSFi7Nmojk2H8ZaVSkhSV9WHsTIR1+bGSx2VeBFcwBR2OTzMbhM+G8Z4
5VhRn7hEvDxHBNdeb9GHspJXXyY8LwmX8snL5EMVeH+a0rMu6yFJDH1A8Acx0XYhybA2vrrwVdat
mcUNo85r6ueAH8G2Edi7NsYIk/jXSbrugyCQZlMOGdiMtOa69uSHuJ4++BKM3mjg/ACXauyVl3f7
romoofnRmfTASQxGflA9EMd2Gl8r4cSf8ro8W024zVEfAXHXgJJi55RqHksdbkveHmjM6p+iriPS
cYNb6tGf672ZE3vaHfpweSGaTXa2//BMQSiLRwFXR2EHzqFlCGKwc3iVA8Pjk1TeWVmAzxyvUh/3
Jchkd4jlixOVzb5FucIb7aytKaabo8Q2Y6LigxDdKPjBTwBch1/tFJAjYua30hmeZ0mWCyK06VJI
llNnCQDm4cntHqxoTK9JSQpGnKdEJ5bVE/XrVhfEnn1sTnb3XKk6v40ENKzzbfwDHYz3qCuf3TKF
RUo5bGp1n6LRvYftL/YCIjsQFD+v65rq5xz7JvF4iwBuXXo+wtMnY77HLmF8I9nyokC58bEN8dJb
/q3jt5XQ5oPnSR9FluSkbqbDo1ElwE+G8fdaaKxLbw4S3IaNqvdpU6QnsIvdbhh++AnVTrj+4mUE
UKh9UkEBnVMzPa27ZZL2AfW4CXWFIsvR/t1SOYb3vqD30mzMIaHC7+R0GThy867GaOBqa89oNDjN
YW7dJ229F5G0dsZA3E7FzUw7f+JRwgQjnVrs/aj1DhxZdr16m+ApXcMEoCdjuy+iQqfeRdVhfXHp
3o2PY0kpoBzAT22c7XTBqZAKEK8CsavoL9eGk9m2l9QKaV6Zo4V1Ysiuk+scu3TRYy7LucgWAwTd
xpHPdTb6uEX9iGZIuaf1WlnuwCukV/pagHQ/tW75pUVGD/8zVkc/HpO9VHEJpZEwgr4klaJg9HKr
UGLE1jA+pPF3SLVohqdoIC3EdDem133nPPnLHXnbiUWSKlJxmgRsmdZ4FE3yOQ+bfovzY3zKVfFk
pVBChFLGQ1xcVFl3JzuPf8+kNJ4bl7i90fPtXe6zKFSYtNu8bOKdiKYJTXRHashy6p4TdqFi7kn1
yjSezOnUDoN1j1tM6ZnQOzRPp6lI+k8DPeDTPMCX1LL9FIWnlpFtrfLXNLMwNGolYO0MKK1d9YnR
WflQgfU5VAL8sZjzn9p4nS3IOwJl930wWBSpEVKAhqekMyDDRTFW1sF9xiMFR73puYoxB+j1gISa
zjg0fnCYF7UzZxGQqqlBVb+oec24a9myKead0Hr3KsM5xZ12N8oewTrNF7Juq+e+fdG9aeyGcvgt
eIaOidac3T3e7lEZvUvEyQkD4rM5dM1H6Ybm1s/Rk7ZoyPcu/oxd79kvnKiAcMloYeGPHTQRVG+D
xWPYWHN0aIhe7xFW7lXVCQLKQvOkzJJ4Pwlla2i98epF+bFoB7nPMiRWaW62n+agk9vZnXFGdwpL
fTYmx7zG0a2wCj5mYfRl7e1ZDvmrYVYOMLKYNPlzum+a2n0y4fFnTsn/PRHt1WgmaOwYL3Mx/yjb
lAO4J5OtbPzbgEeQimNOP6VdNhzzJM74dPYxjvP43GfTb2NKftPhis75WFJLwGM04xAZtSHksYdz
PQUwW9bPEmYRpE2K0qWJoXey7C9xfm0aBElc5e9xZr9ksftKx7u/d+74O3CDzylK3EvLMebQVNHd
jQAqZI5pXkXpv+qxBGvZIZnsHVdxoaWz1870pELis/AapvdU5vCyxW/TVR2jdmXuKk9+tbxvwOZm
8DQno46NberYnwIIh4dczOqLkX5J+mMVlinQvabaDaIqXlrEqnPkabI+ODU2CFE3gxvdrOU4EOfA
7Ojek4i4tNy9Zc6e5+FOa5l/VOyJkz15bYWROHlOoz67Gshy9srNSYts5ukwpZ23a4vkZxSG2bHK
8cfUQ4Q2OrbshbqmDloBUitcazivz04gCgJ9JAlKXm27h8R16cUIHR+16fwSRtEfYq+cNzLOn+dC
OudUshLayv7GuZX4p0UmPobBuzcle78Y508zytHAteRTyvNRu/1MTb54Nrz8LR2JgQuNPD+vzYdg
YMyiUnKKJsmTUJZBup3cCjhoEhZ3Lto2McO7ocb8maltEhrmExs6+U81WKyJlm9pNe4ePwenhiQv
doyG6XMltP0HzTVrU9Vf7FL9tL06epSeeM9dJn9r5TuU5ovMUDN42o3vlOYOaSUdMi91accxOBSV
1ZxKEQZHkaUvIGrfPM+b7h111SafmooLgOZqvYHd4P2wOLg+x5+GKRQHw2gR+tAzuK+3MMYo207V
dAv6J7TzAn1MAPmky7/3odcQ/0jq2uC6CP8Ib9vbwdKIU2QfuCgOKDPlqZ0lQo4KbS3B949pftdG
+F5kYf5id9V3cuXE1p3a5ojU90FPqXU30+gNb9ymCy35A6LjafbjNxR8+edwiHpmGHvPT9tnbZob
kwt4B8F1/Xh/kg2UdVCtk3qyXrJ6RPxfRJe2amwaJdZX6TY/ZT7HxCB4T9iwBBb+ctq73sBeVDQ0
PHIrfctdcWlKGwJT3qvnBumF35v+z8EdOCPZvDlE239BTcb96of5OUS+MbWwcCMiYx60XwRnXRTo
tmI9nfnaL7GNfd8YRPsSlWgPD0MyCuZNwcbLe+/qz817Gu4DBjDvXlC8+bwvXDcvfpjmt2buj0o6
/ns7+2+1iMJniSoiDITG5GrAsmJR7WcFOCHOi2+0PqOzxGvGjlJ8w7+Yn9jru0PX85CRYCjdMb8O
ZVECi4AoWRqls88ttzhEDIevzuR+LKemMYhxbOLrIgg7JAwKdjhzykteJdFGjs8q95J3aY0EPYhD
YyX5uWWC+pjhzSNFaXDOpqepaqhvPptm9T5n3mlmR7y1UXmsSq6om3TBdtIwxeYwrel0tL+nNOZ7
icmkO9W+6cVx1YYNI+pe30SKuUgPLT6JJAouOcDRoR+hZNrOHzGN6sRUvmRYAZIqKeJHUFvWPu26
4sbIngHg5BNF1k3ju6kMjkzQzey+jk7DYB8FB/kC7wBixNLmKfkzF+ppyrwvi17LTap8K8oW0iOG
J+0wZ/dTgods4ycXhrcELY2NqjgtTz+DEkQ3pwQjlqeJoK69n4qLIURP3Vwtic7OphncTy1ugcc2
6w5JMXwjONE5Ir0esCS236uWZFMRlOYDr6d5a08HT6bWxi8tSBl5u6QKEz3gVPG+E43ehBnFczlm
D5NVf3KbeNwzN6LykcWl9uyvWRkBhxQ+GU7D4xyD6JN1+kXbxLuXLv2HLp92jkBmQjOqc6hWCpp9
ZnrvzZxThA/spqsD0qjq8NKEbrfHXokHgbEN/eRtVqF5nR217ZKC1uHCNwY68zp5kFZLEkl2NXNG
D0PT1qAVvJsK6ibXSLZZQTheMf5oZpb20MIWn+f0wUicP5FEeevvzBEetSuiQ0+E90ax+I7VNH+u
xugpkMbvutHJ1rbATeu4PJS1JbY9L7CdMSPjrFHLnUsTDT1PWtR7LyPd4q0x2taWzjvP7krnw9wf
T9alt6PXwo6OYUlaCS4Ck1EzpevUwEXIiAbvE/AI1mTeo4ny1fF/u0PfM1+zdqOTCGbGCDLDaDz4
Ce8sZVs4XziUZaF1WbTpBUXXMkmmsMkd8hCTVyyZZFAyNzHYeqKuVlt6J9XOhJsmDC+iaTv+0clc
bFUvYPO0kISmKbiiz3rJ1UATL6iqbREgpjVJ+BCSjhQWufLYe+M5GcvHODzXSYLnL9hEbV7Duw0x
SMYzOSsRSTbZNnJEuAvl8LkMoz90CWlZNd8Ik+N+5BIyQuidmxF0mR4csS3K7Cq1wM5laU66oXjl
9sjD3E+fvTR/mwPipsuIe9wZPRCAekO1ysgRpWVkiJzqe0SrYjY73pcvTeP+yYP6LYmtl7hvtknr
A9I202/ZREMhi55s/uRGhrG9Tx3rc48/dNP4FZE8dXKIBu+b33r1fjJtB3NxHZ5CgDkQq1I+uMsV
/BQHCdPSoCL9F2xR5hHtmZvFsbUNsZu+cZIAO28FxbEZq0WS+RLPBH9MyfStczkJKjCJR2cOjL3d
WpvknnIwRVcjhl3quV/kCFAun0hxGOrmd5E153Zk/m027R+/74GMBD3AUOHgAJeX0ZdfzHKBJpZ8
qaAlcdZecRLWc1jmj4ED+Wsc5bapqk2Uc54fbazWoUuUa2qkPMMarNYM4sjlA1o0iC9MY39ZSdZf
eBTe3E4/eDDblAX7kEHRsRsYzEfAEGUvLyYow5wuOKkczY71b+8wYXfHLR5p8pSj8WxTwO5j2293
rS+77ex79TYK4+Ca8a2Uure57Z5BRjYnxNobemwH32CUrUzicNPRDYl5S76PLK2dcP2rURnlthRd
dcqiF2McKH0a8O+aHBCMtJwVGnBi6WNvUrBzMbdtMJBwl3iPfoyTo6imq4/gZIrOc5D91In9Kyos
BnPo7ZrG/xVbyW8CrgufANGxjKPPupDIBL0i2kZ+7G0yMooAioaXyeq/5w7qkUGSEIFl2LpIOaCG
VpIBXBddO09eMjoUUWfXx9RvxZOdtsOTwcxF0tlrZGqf2qYb4S0TPmvkybEgy3Y3ESO34VoMh75s
YUJpK95L10FnFxewWhLnPRl7cdZRwglBZTfqrObS2MaLN7TmZ2mze0oELw9zH198Z8nsdImlxNcV
3kQ1/BwNWd4t87sW/q/W0PlDM4GRK+xLYBEiJ0qldxH9rFPBVb4qKv88EC+zNIvz1LkJSlgvOQ1u
DTNAksvkMFwIeimxoRBymJVe8JSECW6a0aTRXX+3nHkGtKQRBMMfICGuCsPn9Rc1ggjuEsbyUVBF
H79nVe5vfza9y/pbtaiQDfUz3Exbebf1l4Ca/dYqQMNhKODmRxo+rBv9yBqZ3GjHTltFU2Tnj0z2
KtcdaBi1xDH0IGLTgLy8fpoyWt5k76iaqEwXyOUQSEznS6sgnQUNbupkJhv9z8Tt+s9M2yKwdnEh
jesqKshJL4SsGyH6ml7wKp4X5/2mj/1wUyGlGYzyT+w3NJDgyDbR9OTNrf0llONbXePwUrFiKklB
NjnD8GDYL5aVVEcUo0Aal87/qnhrzDY6OZQsBoIbBBMFdVT6WnOodqqtrZ3wVKWe2mpwc0nYkOud
6r1VS/K5alXhjQzGB5e3OT1mi/YpGY9MPMuo6r+GEyZplwiVYaqfUWJ9/A20Gl8ihWEy9Aw8fD7o
M69ZckXz6SCzBlkZUHImGKDBhubRrpufnVf3l75sNkVrIwDxnHtXDeeSHCeOsvLzqnVSIjohcGLK
vHyLcTB+B2Qv7s0eBGku2D0SEX5etVO4rZwH00yx09KjuEY2xInafyuN3qCrP12EaT8hi56u7VDN
m3VGVnWJfAhxUH64uhiltImnXiY83Rt+UvrR74tThFpTPv6omFhBvGM9VEVLDHUDXTmOgLaIIuxv
hIAyzaOtu22oUIlWhSjqGbZFVmTzkuWzPPMPxVFbjnGg4GIsz4Csm4Or1zGsoulHilrdymKLDRIX
uuvoyxANTPLlfDaZ2TmLKN1Xaq+r+hW1Kv0AK3/qAkJIfLiJyAlbnpt19Nd66hx3ln8jLOU+RPjv
0gpFkXIl53S/Izdt+dJODwJL80zgdcVzYEj3mVN1cVinNSrMvzWY6TaO53gvhjR4hzdwWwXnztY1
L1XFCd5XIKE7hE9MSyFYlNNhEL58pGl08ds4vBY98pR0OcmQzrb2POMRFa0oQCrFJVzMWgPRxMIg
DgPRw47V9WcoBMxj/OGlDHtOXE1v4EpbGpWLlDKmhCecRGSqvwbOQ4jYxrECfbEQzu0og5MDSg75
kAT6M+JKGrdd8mKN1cEYAgiMzvTIFY1YwcAarWS2t6OT/3YTMozbWNofrog4sAkB7UrvOCZu/Pxx
9ZKcHOyyeTJnSjGVZs4Xb8xPw9LXRyx+Tw4GswdeNJ6+pVWgvjN7T66Gds+D16nrmNPNaN1hOJZu
455EiwDAdeZDUJXjPhU+9XPx0dFVGnuDKb7oYvg6GF3ELI96eHl2qpqEdDX+nnpzvNkal3cmfqy7
zTxX4TWdNI4aEW+1AKyrVYAIrLPAN4ieTm1THqKxuTGbL8myIequjVuQdTHm0jZ5DMdivyrG83FX
TdEmSsr5RyinL1nObauMeLyoCSvR2iqwOY8/t5bYc/ZdNrx4Rn0oaWXdJ5eClqVHEzyVQ7btCncE
00z8bm0Gz2IhmPQ+jZXG2BXmbaKdc1hHYejwnKuVFa/jwgxZFbYNl2hTF43ahibJJKvFNUW2lQxm
v1vXqpVpDw54fUgEYhXdkGsfpuE5oQYXAca/EdfbSwKMT1ZD/oC3NN46ScCN9XwUBOXCJMQTt2/a
IGQxz85xfTppJZQnOl6bdSiltfnKyKI5rE44Ag/CzSwra7euMZo94U7QeCH1rbWZv43ZMTXHX5kh
v/ql88234L9qmNoXI1AXmzbvaIXjxyQUrR/DB4E6ftOl1j4u+PIU2RueVgLYrfnNKQB35shuIl/7
RwKwapLLsNxnZYO3dJ2/VWQPBrH4YRh4p5YHpLNcDRssUjcKR1R00ai+BwXqj3iOjh1HlpfJw+c4
dZ8cqs1TDg12OyZ1sAcC8rPlKl6VPXPbRrPxaVD3/WeL2mz1sQWpVe86s36UlUj26wyE59Tf56lD
/Z8xo3GBsxhKLkdd/yno6/e1oeXO5QTMX46bGEH4xlYm+MeQhEhv0WKgCsVB4pRkYFhPAX2srYjn
5GC3MXOB5TtOmbO0UYk7q8G01ji4NqHmKsy6Pqw+oMSZyoNXlvGBS8lQm8cDnUzc4MMd4Wn5OZkk
va1wSRaYvSyGvRa9aLqFozwZ/cAkVSRXr7FOtP8GJgkl3SLP3LGlhhz4rIhG7o7vI0L0WFE82J+N
Ut2Eh+h4+ehxSntY9sl0hCki932ZohOowYbYXorfRn/h/WW9eDET88SLz2D0Io5QU4UEc9irpd0e
z9B0epssZTsSGxjI6yABOcIvsrnZRmmsrkOdlMAdg/bCrvJ1sCw74PiWQVTIVHHMS8OP130UZq+z
tjkg0zZGp1X1F9AtNxulwhaQARYwhGEHmtoTeUW1OFc0GmFebLoKKW4cFkxq0SK7kW6/iCZ/bOga
XSPA0KfAAESXmOMTQvKnUG7yLJSvnZr/WCBpz23pD7/6avzVdl5+Y0S0WZfwXJdodnL9a/Rz9xgx
hnjKsL3ePMWIdonhtgQaZ2SbkZ++JRrdh6GW4JjBZc6R4zv4mHCpjP0rfkDrtXFU7WNVzsRWB910
0UPoP6ZNysFreVh6hJnPDcsDQpL+XHf4yZhcFNWVNlnziJotPdS4h1p2YhFI81bw2hSR0JsZm9ex
9jr/0OUAuWEXhCffICWrs3tuP2/FY4f19hf3aAlSnsWpiE20//qHnzdoz5vmCA/oJEcnvYZNzWhx
Du6Io9utTLr+mE7uIRB+cZTFEB5QTM4HTNvNRgxMPrVt/UI43uz4ufG5YO4HNLUJTmVCOy6c/mQE
RT+ZNf1Xz/YZY6XT06Dsn0NYpDe7QVhSaWHe/Bxf2oeURZZkJ5XsL+iYPUQmgzOf5mgw79byi9O2
/ib5FJu04sM8QVjMCyOOcSZ0i199FFp9n2bGB3Y9h59nKlsLsfsrQwxn342IQyyeeyLjav2S1FAz
w4iyr2H1Zsk3eyhISPVL6uWVDqRrCMKCzLXA4AK1hJNVo56O8MTUSWrv6KjOh3TlN2cktftVrYts
5DS2/F0lup1VF5E1v8qBhGrdMSUpGFmcA2isaMZOXpx5uzFsrH3goJOJZYsXS6pyF/Ni2ZUCWGSY
uN7Rnpm4eKijR4VNQYycRVECXkO7f7ESODiOnQG0ViGtzxm3peHWd6Nvvq6vIlv0xXaOC/9sZdOp
msfwIVf7AE5tjnwgdRVjDtGcB4XrLF7OtFbrPcjMIjul77NtInuFUc9+qxBEE9NiyktXT1gCEIjL
wv3Y4xCGMeR00ncj7clkqTqyaBOjufsifPOG6rHHDsMQN32dEmd8QoV6nRz3mknxxBfNUUSJreoa
605z0d0EHPmYtDOGotjdZ5ThKmBW3PL9t3NucVTy/PPCAN/lZWt/+BIansF7pBV2Hd2QZxLTEImh
RXXSotnqSTA5VX5m3Idsygi+8LDmRwaSJMVJtZzkOEJCfWFKXDbjzkw0PlXtvLSOYZ7tztlJP7uX
lWEc/ZYGSZ9b+ojg5tesBeZ5edFlAElc6q/rDDZx3AT4tEtsfAl6Kasa4zymvAo1os2Lz3F3S9eU
unKVVwDWuxJmWOoxIb3GI/53PlaNjKhh50toRa+O2ZvX9QXWVyZna1mf/Sn8+KvWw3QksxuiIX1U
ZRJvVln7cmeZ2aOsMdqTNXcMSexzJXz3imsOhU/S3QNIv+CCpCITpnSPjO2ypXhhA6uMbDn2E+Mw
C4ygNWUzu7zb2197CeYL5gLFmEgxkAZTeSpkMW6CSi7FybNelO2EcPywIkF6glX1Xzw7tja6c8VJ
DxbVhjJJLC1ZLKlHOsj6BUqZjTcKoA9tsMCDdRwDHGoF6q2TIQPnOODigCiDWUYaxcEvC7C79GFZ
kVSkhdcs7G8ZPXL3dhNWj+s6NM9CIz1jDpoXlZRxiM3+tVmqr/WQrIPZJDTvwQH7gFirtRFyOD3U
MBefBRHpMYeuKICEXHgaSmmsztLRDseT/lOt7eqcdQN6lp55o6RjNnzFd+SfmjCZ9gHb3yBbXAkd
lVxBJOBGJaI8EERKpI1xdEFhohrzbmIUZyZkw20ekSr1gJuXDbqJq4zaxIt2DenUBY6Oi4ps6E+c
Kl1r7Ml5RSg9mMQJzambPacELLEBklcm/CMAwYuX6viaZNl7njXjpnHb8RGJSpwzEpJ+AiY6XLKZ
nPCSjMTo5o55yXRDk1fVD/Fo34x+Wi6D+C4si87ISPKP31dvfjK+z3Zf8mYdLsVEmm8s6NF7zV0E
Zr1pTN0cJx1/94M5vzV+voujoDyVM09258uTy1L7gJHFyKypz+hXa6SD2hjQTsUhSg+EpCauNVAl
dxqbqCLcp6qU4ae1josaWB0+M1zXWyQ2ifoaF0lwXe27fjgwZLM+CbBnW6cfPJRvicUpA7ITvsHq
lNrMV1Cn3FYFhBiNcr++bC3EZKdoEDXeLG/iU2WwaHMUno60GMg59HJyfIZ+173wzkGibDLyNNLC
PRXZOUsXS7L4UTkdnmObcsVWsUQqD9e23g8YhS7+PLYH3y7IHrTVI7VrRLfDwl8rk+OIXg2k2A+h
AXX/b+/Af+GHAH8IwtALLccDo7m4L/7irtAtJ5tJttbjqjjMs1g8mlYGlOjSF4hN257CjVSUk68x
5Vc27OhVdWDVeXAMCxrPgygtNNEbD8/NlRu6cYNYvWKBxVeTGJ9aM7UgseASdZiYZRzSc+dfHCL/
7TsAGDMDx1vcfsHf8RrdWNPpUfn8aNpzgLg9qA5+KtVDrKl+5nZDv5nY4AS1rFC9fGiyrNv3dSIp
Vkb35IjYPkytM35vnGFzPi3BIxSz4k8XZI8CquWbYfhq4xlj8jr10tzaWfYv0n5rcY79p7Afkil8
VTsAPP1P+3BaR0PfCSP8AKBUDnxpUQtqUwuTaFZFERUy83o8CzMaAYCGom7dTe6qf+W1/ZNoF0Qk
ktuRSX60af89O7dvmj5TZWw8rtWhUbn114rB0ORUWIGrSiPhmEgEG0lAMHJOAaU10lGhXCVrYWRq
MSI4tZZXaIxUu65/FCndsdwfF2VQu+0XpAkEP0JKA/eEXbR5+d/P88o7/vuVhHxhLhgZy3bsv8EV
qNXp87Sz8agctZ/YPx+FIsIqtEfvtB446O3sEuTDdCHYPKPEMPZrlQ+5nClcHVwMz3uPlbkfq8Z9
NWuOMPYuiSr1WuEpP1TBa1T39WEacBni60/3kCPynVDsUhUOPtSEVrUfUO6eY5nFaEgD4nCzlqql
Cv8FAftP0CWBRDRbFp56CBluJej/ZfGKwqv8IdDuIxMgaj5Uxvchmy/zUgivZ731JgoYtTQOrHOu
w2YfpWo8oBZalXYV8+N9N8xnRybZtYowXeQoR4cq+e1772s9YrahPP/LTVrMrP95k0I+tRlYRFzz
yP/d0kUn0y7a0HYea5h7e03MQCCB0KEzfXGY3WwELG9eiNExtnV3yMqMADKDiVmRIh2b/K+r8GPi
j54rmzml55Lz7mK0OsfHtZirPRQ+zaIt8YS5/fCMrGVlY5XctdRm+mOJGwceUKtL/eoFtbGn5vxX
ktx//abAD80IF1sU/Z3IKF1G70nJAKVhk996KWKqSc3vdqahQPazQ2UEZCkbxD6M6otpuMMhtoi+
bDxZbmwfc7k5DrRZ2PTQxQbEFywt0VXMSpfX3UU5oq2COWXHDORf7tI/NyXukgdsEEOLzzf4myUZ
sq/yKwM6GQS0mylTmox1WmyLCahoVyytmm4ob7lDKdqm2CtjUhAjMmDW1nQcy26XmXV6QDrj3bKm
2IYl51rB3A1lYkHtUjif5tL9rpT+g7TKY1YHEKfCdnsAmUeEw9Iv0C5+MYnzphmiy3oI/d9f8p9o
W5aQZwPz8UywElD7/vP9t/Ayh9hIbeTfLd2WWXffrSKP9zioSBSbXXF1eyIRL1BKwqd4wdclwVYy
vjvKWSGv7ACm163n7QYz/RJnU76rShTOVQeY4F8+6n+7H1iP2dRYPE6wslz+stoNs7eYhOD+SguW
cN5xyTDD9WgrQsztmVIXw+VtZ+upY79jGB55VbGLB1Nu/+WT/NMOGcK6A98D7w+wc/g3I/Rga3s2
+gIfmoV4LhnTP23UOA/OQTUESHqFFeJDm5uzk9LEXiA3eH9TXZ7X7d9vQvIIcQyd/ven+ltMzuL7
D03MmTytthlF7pq09JfrgyMLhwfu8sc+oOFbLjJjhMrWmM4npPf+Zl1qVkXSD8U3J89BA8h0WV0e
M98pqd9lh8URf1++k0YHyFAHR7iH48P/UXdmyXEja5beSlm/Q4XBMT1UP8TMYHCmSIovMFGUADgA
xzwuohfS26iN9Qdm3nvJSCZZea+VWXVaDiYpGR6YHO7/f853zArFZK57vwDAYRdhHfLJCuYoeuHl
q8PmsbmqFlsORz96a7HIy229r52LWe+PbHff6cjv/QKf28vT5HXsDEr4ZfSd/Z853WCjiMVvpdW0
bm/ymTyX5p/yQt655ZimXRxY88IE+tbbpwMymiayIbEvXh5G0y2ws7jGr2GC+GA1+DZwYovLQiPb
GEJGvH2p8RmKzf8n1/adeZT3ua2zUNX9+UK//SJaZej+3Hq5SCc5bi2NN660TiSLMlruwCXZoY2b
gvb1MCX5ycsSNWc159M5X6KUc9deZga8ryECRaHWbWVgmyDtirOXSoVd9rxEcvdM1EBZPvnq7zws
fHO25o4B2MFwjq6tBVyftYjjXDiiNE/dsr9PVe57i0CvMAGxxgB3TCsqyn6oQY9OAw9zTt2b1BBA
GGtoGq5UHxm4MPjlNAoBTz7tt4gmxS5pHzIzF5iygn5dl8YN4CVto8lW38/etk8O5J1rME+WgvvT
ZK48XloVwsq00HK9i0j3NShdWnfb1s71y+oJUsZ970UXUW+KCzGaW9oP7ibRZ3rTWd5jKHnZSb/M
4CrvdmqJGwybqZMM5/2pi7mlH5Lg+uUb/x6ucPnbiuIozeHol//7Ns/4+ziv4U3Ow38t/2H7M5+T
E+rjj/ofGf0AZfnf/xat8Ifoh9Pv0/cEe9v3o7wIfui33AfP/TKvKt2ZaA1iCq/x33IfhPMF+7Fp
ENNB2giWeKzmv+c+2PYX9i/c4gZsM5s9CM/B77kPQv9ikzA8A0QMn0cA6tDfvtybi/h+7oN/NNE7
iIddFuMvAWTGjI+bb9RXE309jEkmIctttUArewqjLi3ohZkByDz4Fv7PM4WlyDqt4LSQLJ/5s3Au
FYVEpxYE01VfSIkTMe1GSsBaHej5pu+1ujy0DiWsr97cx15ERlhlu87UpvpnoUCkbCWFaiZfiQDq
pJRa5pGnLsJRXlY1y0kkTEHq+ysb46S+Chq/GJ6B4OEg8/QyNNYmHAteQviLER+INFO3cSOC7sKw
ZIX/voNofBUFfZbtR0GR48Skb9Le5ePU6BAbmqonwBjhNt5NYPzWDxzqmrtij97Ep6HpBckhmezQ
wqoaa86O70ZFiI07csyvQ1iqaUTibKoR33PbQFLOE4dg+84VVfgrM6cy/Sq7Xu9PjZAKN0qAuEvq
X5aR4GtYhU2DtltHBavvxql1Oyw/k+4scjcbvO+BmxgGHQCUNU+R7sGuaYpoWWeF5QCtmZeVT7Xo
ShbvoVMhHrU7pWget62OCiLMeoVtvC+snv44Nc8It0/SlVVHEyV2nPGUYm2pqOkhxD2TgWaq08Af
qqBcumqQhb0uBjmYCLkaMFZ3Y2lLws47qyqLbVmFzoW0q59oSQPtkXYvdR/VWR5hikFm7aNMpIjC
HBFnoQmPXI/q7wXdcc9edGU616DyWkeymNaNDkGIBkTKMrbRXcC9dk5xbgodI7jFZUapn+aZLTuS
sjs3P2CMVQMqkrTNJDtdngdm+8CJMYoisVP6nTOKyV2qYIhp1nhWCXUDdYR9MrWiplFUi6kL9sjf
e0qNU9xhLKPjk5n6M2EUmdhFNXaRG9WKlj5KaoRDucyiIUzRGk3RjYuQZNihdCDLwDE1xA442zvL
JuIi8/DQgh1oz9vSo5Mspsip7nuLcuwptWIx3cQirKZfqKcM+u3hmGs5iqAy6nRzNelh51tIFwzH
OfNMUAq7HrtDA/Ml1SzQSklRXkV1XAX3DO6rXeNlE+DjcF4bQtqz/LJjd9z6/nmo6iC4SEk5YL06
sqFAgdhME9FlOzhYdmZvsCQVcwJ2HkLi1Tq/vbWcEKMeiA9EEdoi61KDzo5WVgOIq9xAf8Pbpm9d
nxghe8LRm2HMDa7kMJU4DM140E0yG/sSjQygMVMJllfIim0SS4tcI5cv91wtRL0/gpv11kSN2HI/
o2VKnDEljreFE9a+v0G5gZ5wgX4ljjcoXhVa5KJNkkujRcK2stwawvqCgFdVKYRAcd980/JaeMgi
e2AtMqyTfoR1LRTSV5NDZhPc4oXekL1BEM5ChF0mD00d+MWZ1oZRypuUTI6HiRVYwVZdyNqjR071
4xS1l6d/TaEiBWeE2yTjrVkNOtkvE8tFDk9GdrntwyBSaJnrKViN+A/BI6pkLK7cRB+5OVulTESl
INtigcsyE+GqzFXBFqdzs/GxYI8KIcEoSIbSPFMZrIqn3l37JTKn2UmVX/TAd6NDpAW2fQ/MocWW
zV2XgGHJRrmx3MqEv1fZs4HRMDwcIUiHW/rGQuuT5GxS2ZRe19YwMZ/0/giECDJcwrmrk8Bksx5C
ikpvc19iPMwL9AmY1RlqloyiadCjJV4FcSXSaui209RHP8MwcqPdBMFE7xa6HtG7iuykn3ZVCIRn
Z0M0qui7oyHKVkZZz/tYLXYwTFUFiLJV16KZuKjsnFz1YWhnwM5oUi/C8Bub0UOnp3rxY8zmIG6N
pDYDwaKWKn81emYszyBMUuAWbFKoCwUj6Lmex1wb2/JyTIOoLk/NRhqqPgsV79nbqqaY7J0XpYhr
GAZVFOgoMwmcpt5oJnY4YhtKoAfFE/2EH6UpM+dO6VYB5r/S4ciUYR/l32MxOdzvk3AKSu5oLo1d
Zfuy+gnoQEvzRVHHUQywNg+H4tY0CypEHaXbR9tJNRMXcFUnE2E2QvZo52CNQdvypTLBMul59K2y
+2g6TYUyEe9llSofm7FqrVN2DTF+3MhmHrHqkE3mUOi1tU3Y36l1XFEXuPfw8AXnOM2T9k5ZOlwa
O8WjsCg8VhKQxNokSHZu5QGaKYaMEBNL8/CBhAZyzNVoCxWx9e7MDrGr5G3bdYJGJv/yXLXoskCg
X3c9nLgXI743Z6WwoAOw6W28cV08goIN0gDHbWqU6jSfsg7dmo0qjDWBbQ34z7qOl1kCda+oVlzx
MboOxjjz7n27GIxVZxR9/wBaWA8Pwu5EeylyrLxbSjltxfLc0OuDoOjxS/a8EOlP1YDpQFKowN/7
XmEErEmIkMquPDZr2WEMrRgteBAO2a7ARNVswrSkG4RAI8JsTnty9u705PAcAido269lEqTpUgfC
kj6bYZCOj3YXgJjUulnIovealm49AyTzisiPqlpGVllEwFjCNF1hMNP9kpMUpcOmkAFqQpNnollm
pin9X77eFO6Vso3Uv7Ajz8rPmkIqbVfXFF1AjYXkVH8dUuUOPyMMZcn96Juls/djIC8IADVfq2+1
RgwZbRgpKetY8SilWAyyoYGpZJZkz1GMr/XQ9KWs7lNrVD1myDoqHsbBgyqwtAch6Dk1bgmi0aBU
ehpnEmOJV1Xk9CC1r9TSAmMEu1uFvCEh2VRVTk1MV9E1XkZ9QlWZ5vJZcIGwYAsn0BS9LNJMjEVT
6DK/xcgPwnbEzIXu25l6vXiOvHGMdhK0xsD7Z4z6c7+yMoX3awysdokMMYDnOGRi8hZpVwTZRaQV
k73y/TQfEFeWVLQWiha2Rn1Yi/qnZmCevELGxKS18FRCrXYVEgqT7OIeNfa2nBc2SdgHNMty17vL
WVpl2rKIg8A9VLqsJNXWASUga1k334osqox25fRZne1rXCM9GGOhuds+70t7l0dpqe99KWhjRSaE
83E1BPYYbs1ksC3KGrJqv/Wxn3VLnF4Gy154NN4KIUd6j4geTUZfTL3a9yJMw00zBWn22GedZsPn
sym1BgMz66FMG0UOVjJVuB79cEjWOVEN8iYuCFM/0/s8di9xvyhv4aakjZI77EONWqOlsPpLzpqi
kVfr/ORCohMZzxydBGMADPjGVsjhQaBIuvHXtt3hmkeTNxW3dptm+fUwDKxN23jw8kdtMjN1jwQt
jb82DhrKrx704XqHuM2qyQttCOeqwMog93KYm+irIb9FJeXqtXmYhNvUHJNsfmIsdqbzSNWuuStD
X3M3jZ7F4kyS6tJ/K3voN5vKdQUcRVujnB+rDvijN6mpP0mbpCUULnUh9W6MnCXHKWUXo7gyPDND
Ymaj3zhxjakvLqoJtfWuZqHUnkZOV2NDqrPBtWnx4vp5LMqEQKOljAZZIUtqtPrRo80jL+Og78lC
mCR0x2kaHVTVWenH4lc9s77qRQV6J982kcL/sel8h377CIc1vRa9Y3fQh8uksPcE5Qr9MTCi2jho
jj8gDXcn0+6ng5t7TTet/T4kz2qR6iIn6NuyivoOPJZMr/owdqZvCJ8m/cRBnNRly7bJe7DgrLDk
Sd9Z2ETYUoT+wXTisftqGxWcStzxUa9dxkr2zqWROka0q/qSxOM+4AFeD+aAcaZk9h9/sF2KivNq
aof0zEDYb5+bSZdiUW8tV677nhmU9VCTDzd94UT6T6eiRb0VvGkRKjNDtj8ca8z7bQkFH6SCC4Ta
X2tR3SU/xzgeIL72E/s29M0jB7cbJktqCxvkj73XcPyOX3sm43ITjEbQLCloRuFDaZh6CBICnhJu
pCLrLoD/CH/VsEps23XBK8bfsb4u3OtSull1W1fS8U41Tenz2qG3y3FnuLJ0z5m5HPYIo2myQkyF
25un3aSkeZLWWVf9qK2aWo0VtmawolbbCvphfpHttNoKbRYebB4I78a0XKqTjm1YuJtaqi/5gu15
GSx7J7V6VmdFAvlkHLDCzAyQMT13x2FA0Nuowq8xmZmufhuaIVjrhQXREJuaGizUDkUx6tVWOkw5
1xRHfRwenh7hVu8hpTF96j7zR2E7xbYou0ictUndklRCX7w51WyWEriDJjXS3M3YClwqNlz9lUmu
m09XckBCcwbxs41P27hFHKZHWSMvbOUN0w2BrmX5vbOd0j5BsuGYBw9D67QyEiyKqyJRVb3qZFLC
doyyAOwc1GdPOynsPPGuJM1NGEDZwABkltUIBZsYBDiob1+7zKXbdau6oNAby8jtT3vXlu3WhlZQ
ktdOVMuL8Hgil3qiFVdNmdnTsNfqPvxVD3JOGcyyKGHzPha1e9qithpOkmTSW/zLFsiYyPIL46eO
kCy50ZVXR8FymEYSzmIivynL8l5mvzJGhp9saKvZ6a+Bd3hsL4YQxdMh87FZrbOadMi9yQss00+A
3mXxQycIWtkUrHeyn1qaeN2JChN6V4ukYbWE2itC13QIRyS0j66jcpu8Siqt2oaFd5HtzQ5I8n1U
mbOcph8bd5aPWxi9AkRlVhk84kudpp3WoyJXaFAtfdrIcjSyH7OgKK4WWjr0UXyW1xHI5UNV5h6x
4E0Z9aj0I+EdsKTKcFd1PaByDZkLeSl2Pc6iGVVybVdN4RFpWzi8e1c8UxQpFlavuSC13EjNWO7E
7qYeWFKQwNvvmn6Mbax3mkI3lDhskn9Eghl5H+RlLG60yZbOeeSqdPgZRpVufx+sQk0ntgprj0Dd
YGijLW4ch42ohpO3P2NKbyNzoeG8ofA8hqyhALLU+bnUSm5IK+mi28hFPceegD4BKo4pSh88k8tF
qQOagHaT5HZC9h+7pwCWZmfa4TLI+3o6N6Tjd49Y133/hAStEBqtK1W4YSlZitVQwTKGnNdJd49g
OsWshrypzDe5keniO9qf/hoqA0ujDNWlfjtiVrNuCjUqlHF1LGM2hsKMrDspKOWyPLGdSBz6eKj1
jD/3DOPJjisJFtfBBgD5nmLEtSPYzl7UmtkG8iym7V7QT6N5uNGHPKDTlsQ5DRWkM2dKdVmyZ8YJ
+cKTzNIdttUq2xoSxgSlBd9EANvwmrK/N1k3mRdZmHTyorGlOT2BqZHD19bQRLBUuewwg0dt3V/o
uUy8TUW6UriWHI/aASh1KgLEWTVfZGxqE8xjngWShoBauYf8PvnRZqRPiOyyoBaGydNpC+AWnT9Q
V1kGLQ/2sJqazmi+Tlaoj7/AwLbAZvgECghhRS0G/lfXy0eSH+DKsneaVH+VVnrl3+mijLyee71v
tfNMH7Auek7glMGi93q92mdCjOVKDTHoTaK3JhtY+YjgbD1OdVJ9I/slwEBTSF1DjiUF2U1PZhG0
0zqTLg8+kWJuUTvLnF01hoeoIkY6rRPD/uFrU9HYi6b29EoRSNwmaJ0hfhVEFqdmhRKMV5nddPQu
u6aAdJNH4XityBXqnycHT8Oqmdy2OpEJwoo9+1MIH9y8yMMjziIy8qLFCw/oSxcOMcitpiUCFSbb
OfdrZWlVs5fSzLK7zsDbuCw9+tk1lkDl1+kqTeTUjKd56IRJcjploYrqm9rNZP7kVOBZVmGaNRHW
nMqICL0JWgABOUY8qi2blGaC2k3MMWo94Jhx7mlvwSsqYzUVJxSZnBLZkcRk6e5ysqVd+o0lpEwI
sm1e1cGDmZbAbe8cl0Qfd8/KWhf+nSQYoQh/gOl1kD+KMpkE19zuqvbKyZwh7Ne2yJwM+pYz2m18
HVRaRxhO6Tm54TyLoYtKb9MPTeTgFUttChIWMK8x3zoRunF8GdijynAJw7tuUbMj7Me9OmUGvTGT
O4iQTBmR67nKhykS4zZqutCP171u0aoIAuBx1YKyt2fVJ34NQvkypd1aFwunyTP+o8CVagd2LlNz
7aJm6jaOUIWGhrGkYhshmO12ThWyeAdvoU3+7atC/O+17jdxuTOq9ZUyQrfdWRXhUHm3rbnXe9RZ
LbSWVh4d/w0ZgtuO7erG2IFNHa6NqypcNIt0YSzJbdzaq/CeapHx/PH4c7f7D8MLC+ENmGvDs2kJ
vK6sk/6SNuzU5Iy4g2YDNajfEoyEHPy31gx9lfeL+HPT6+1Ac9I7N7TpuJ7JQuPtQA5tIqyLBg1Y
ZtN717JAIQIqw7T98QHNX/h4HEHOAW0C4OSc1LfjUNyPEGejqAxN2Z+xfSbkhVX2pVeSWutLbTgJ
Q3S+Hw96FAbBRURLJ1BFeGSQoa47GrQQZlZS7M02Xm/zBhl4ZzWUxIMI5x+qW9yBqzgarz4e9L0j
JSNjBiTTROaV8/ZIO4Jl66gpOKM4iHdBN+RbvTXzccHcFOx5hKKvUPnLu49HPe5c645O2po3N4fp
X8+d4rfDVl4HxbXT5SY68bZjvHSZ/FfDDj7WubGsoge5QBe1lJ+c4ePb52hU66gdPITgFwOTUTmu
dRE3MEQ3Hx/Y8elkBEFLmXBXzihHd3Q6tVqyR+6rdEPiAZQAFJzFTdkN4uDT/BxWVTsiWgaaWjx+
PO47RyaIr3OJzYZl5npzN/lVb0sXvU8/qoXsQUeI3CbX3Xc0pz65WY6f8/nobBggunBJIPrDzZIN
jta31Fk3VmYWvwLbHZ+BItqYCjOMA0FqBJ/cJ++dTs9EKKo7HJl9PK9NZlv4Df0kdCB+Yj8AHk3c
xQDXzN64gqdlGUQJqEQ2LMXlxyf0OMZmvkOZSFEQ6ZawSZ4/upKi9Fn3AtzYuNBZ5Im1Ia99BWSj
uNW29UW4yp8+HvD46Z/H48HnQEnroIl6NIVTgsdz0WbJhkr/gGoDI2ZHOpVK+ktqO7ArjKgK+r01
Orp7rbHnHu//0hcwbK4r+1jHsAkBFjybb28hJPq8mQZe8DHvwQXuvJ1Vmzt4LL/auZfYlVcFC/OP
xzy6bX8bEwErlACPJvCLLPPVbVviwZTp5PYb8k3UmtVKf9JUUfbJKEe37csoAAEZhFhLl7/eHpnl
Zo7ZxQZLYDKuF2PR9Nsi6eOdspHbu5h8Pnl7HF3Kl/GI7TMRk0LR5/45Gq9nejHLaCDoKbuKsK2z
BTUfHf+ZEswjmpnLkNbuJxPPe8dI6BJPimfaBpPr2zFNE9cU9qbZM9U0VEZcldRozqPhSstyavN+
zcL8k+M05vny1WtyPlCy9QwWH+h+DR7Tt4OW9EqboEbeKk+ak/as2YkFYLCTalt/ItKaP+iDgV6+
yKv7ZOhYVnvUF1lWPdCjvkPWfKHI1kIutiD77TFOwXgm/WfHZ743LHFr801D9pE4Oj69ShoqkRwf
evW1vcGkscqW4UHfkGG+sj+Zcd65gkg9Z9EnklwWAEev/zIztcGzumkTSJ9cwr4opY+DsPdu6b17
34EQTtMnBzi/Fd6cVt6+xGu4qKBYuenHQ45DQCSIJ6aN6smqR6HoFSbAyPiT5++zYeY/f3X18KMK
kY1i2FjGr97A5fID79HHE8n8CH90JPPJfTVEPcRlZyK62PiFIx/YrAYLnYYdQZl6tyWL29/lJkjO
f23QeR54Naiu564pDeRzTk1vzadSnKDDMBPnXDZ09ZVX3nw84B+my3m1xP1hstB2cV8c3Y8RwVqx
ikwAjY1zJmN18BL1ybV6fwgXyRntYdbZR9cqZt/mgbgYNrLyH520H/YB/oZPhIvv3RBztYTQZwby
j2PPpoTteV4yIefpfUIHtm2u8Dh9ciSfDXI0C0vLacZemwchDiyaDhgF14H3yX332SDzn7+6BaDA
AdozuCKdD8E0nsz7+TlGqRx8krn47nVxYVk4c0yVfvx2ptFuJ7VUwyZ0zPLEjNLkQqvN4a/Osy/L
8X+McnRHC8ILvBCy7cYCgLcTvDRPxmTyLgkq1VYcJvh3U4+w+iTTKkxIBvsn7u9XB3l0fxeWBKCN
PIi8BkpYcIG2aCDEJ8f48Zk09KOFVp5NpKqEvJ0z0/a3LhkV+9qhxfvxobx3Y7joTlk5om9DDP/2
xkhhyIaFD7qiirsrpEvr1kjAflmfeDk+G+boghEDQSF2nsEjUfQLqevnMYDnBaKL+l88oKNrMxaF
CmXqTBsrghCBmlxrF6X37eOzNn/d42n81Vk7tpXZoLj7jAbxRpVkagx3gWPTYT8v1M0gLyd8DB8P
94dXLrf76+GObgUPb59k8z+gyMHlq3XNqYqbNSikdlGH3ifBmO+9ol4PdjQfWU1QwQdIAPVH1PDc
2kQKE5kbQxZ3XTLH3vTbf+3ojuYm3GfdgFZC3xh6S0ar3BMdeTs7bxvPXX081DvPlGPRo8YRYbAt
PN68UF/OJ6QD46augvxcEQCyq3UctB+P8s4ZBGzuUmbDBSRc/eiAXDB7ZtUNiAqtGpz5SFxYHUYN
dFEfmm+b4qr03PuPx/zjGneuxLgGO3pMgp51nJJUN9hz2qADwRKUWyt9DOkl2PWq9PxVb5Urrxv2
trlpPPXJvfnOKWVcb9b3syUzjg92SMpMFkbWbBLroYtQ0n92879zNt8McLRkKrRAAM/vQU5FYmeA
L8+Vv6lw2BSwyb27j0/jO/MUgZceRhkCYZH5Hi1uG7MNAS1yNLF22WDKTuxrmly/TVF/Sbj9X1Nl
XxQ/1U1T/fzZnH0v/n+QZrN15ZT9uTj7P/9P+vPfTvNWff8RxRWKbEWfbTx5/o//NYuu+dHfJNp0
Mb/YrB9Q+unOHNHIjNf/rBv+N2F/ma2bFi8906UUyP34u0RbiC+2QS0V0w7BvqiNuVP+JtG2vjh8
iIELmNIlSm3zr0i0bf9o/mctaM17WALT2HKZf3g301tEBGjI6qvdyWurOmHf8tAg3dxGoUuIhUx/
OLZ80vyhXjEZodmM8ZgmmNhpNIGl7AXVy+gqBZSxFKAK6cE6C6GN29hq1V4Fzd7AirszCfom4Wda
p2RHL6Z+vGmQOm9C2X0HOvjIMPqq8xfaRAiT0mCtJFOprzBv0eMqwYlkJwCn04VTTnfCGohanhEf
mlGeUBtbtvCWd1pqRYveGH+A3Bm3Y918xfncrejA5CujgdVcK4hNJoR5i/SrcAwPymmvtJAAHshT
y1QlPt/5EWwkrZhaXI2eJBrQSL7P/2CvO+0Vcmtp1Xj1SwPZDHnAs459HYXnGZ4uflFEKwzgxVLq
EQkw9woEzTYjHZ3aZ3bognDEOFd0iCA0FFGWzcktrwnwvlX+c2SgbJry6HSqy3KlF/eG72wAq31X
0w8/VI9lnePf96pTLXLyfcenFC7RxK6XPhmjdeVN38JabmnJbHwyW7MpfordCjOtyg5UKe9EhKKX
dJiNl0/fyml6iikA10l50/rE8ehkhdpVrK9besfOMOkL5D6PyFJ8sFrpWZfTMesD8VzliY0UkKab
U5DhC7X2yspY+tSlmKDoNqz1k18o3PftQLKJ3lQrxP9AfFX+rNGyBviZPAlLqBnuvKij/CZ0O8LJ
Qe26cQNvF55lJjR8njmAm1o+BeSJGHH/ncGe4swgSLcwdilkMLdyr92OcKY2cXeqvjKAwK5NUYit
3qTLqrflunT7ADYXIayVheQsNAhA6QzQBRNtGdsi/SWVv+aklUKuI6+6dMYOQr/IL0ktvcun/Ik2
hFi103hvGgrmLm4FVO/kjdhOBv7ci7f0SjHHzdgYZ7gsEFU0/EadqsfB9B4TMzoj0GFh69kPrQLo
Vj1Imq8vf1539tqrwxMAhTdqDE/hDhZrmoQ4GRrzOeyux7uXoDer0368BHTaQ3WNxocbqjnTG/Ru
kI92EKmf6QWfJiN+hv4uC4k79yLntlXwWhwdbXqVPmomMcOqnkB39pJUMrMm0UDT17UeojEGUEqq
/DPqUsoRmoAaE7CnHsEPF+VJjtZ5TREISBZ2aLe2dgm8tIUR186CnIZnndtOlBlJK128RK4FWaS4
bCeopV2YHxxtvDOH66IiRqtK5K9AaPtk5I60NftGcy58P4mA8eiLqRofMj2/THwjX2Tmt9RU7Ybm
qsMFgsFpiqdhDOyVQ+9/h4gqr7gyxr6cLAPJqAmo4w56Rk7bkuauPrgXvWZexXNOw2DVZz5CscVE
fM2qLADjmgUbxsrkSoYWHG1fhJDda76EqSx37Y46Ji6RcpzLJoTbV9nucFr3xSMaOLl1VD/u9NI6
HQy/XYu6IiBUkq01tQ8QX7ZmjElq8ol0sLHBQvJBgectotDfkNQDDCiM2L0VYlUM6rEOuPB5YS9c
/Sv7r5uaEwSt4wEFymUsxnPsIWuUAmvPmXNkg/TQ4vle0ll+sqbsOsFJV2TBvW92z0Lg+I+FRaCm
OyuZQCqXJrZspEq5KqdNUkNvB5O/cNL4yVXhaRZp+6gqbuBifYMKvfKpexNc/JV0qKtGJc9mbt9i
JroK8vB50q/yPA2XdpYnG/wll4hiYIO5iEkwxox1hgynIh4gM29yLCKrHH7ssrXaXZ3TztZwsmzS
CYicVAeVjtrCrYJ0mRFmhZ4pBqhLxruWI+pFZEWEg1kRHTJoNJFDdVONTKgAPTz0WUjzN/ZoXI0i
+RZa09rq2guj4/NA9629WP2yC4ImJ15JHGW3paXXkWU5gJDX5JMV60SpqhPL5TkJMo1ZTw7Jyieg
SAPq7NX9YnIIadBCle9cp7kop+46LvGjI87emgPBTn4bPLSoKNCfoGbRABdFgL+Yylek5+VLn5AM
QkWUXLoEIC3kKG4IN6Zs6qfjOnGyy6GUh8lnUh3s+f73KvK9EG/gqAkVPKXgLBaNcZAZaDdg6GFa
Mf1wIsuuz7bfmBFy+JjqCp4x6Gq7RsThMuXGMj1UtAxz5CG8pYgQCmq8ptnBCJOnOgifpQ+gx9TJ
wEbZRnwOQrOofAjQpeHcuSPy9g7a4IklrkLmY9h39Tao5SPignJRprimGuIJMeeWzGD5eWtdB/pP
aOOkmnODYg2PfwUe5LTAPsGpeTDcdqWK6d4a5Mm6sEJ5MWn9ArHXk5VU3Qm6JyEwD8WVuk6ZjLaQ
e3F/XLcEwCIb58vPbyBTnzQ0K9NdGg0IOUcfabR+pmch4JzB3XLZdKwfXALcOHcCC2tkmxOk6Oi5
Q97edTRtgGwkRiYAMPOC7LgChLBDS8X6tQ5qZl9RBlCOs4xdS4WkY11Dk4Qs3aitkWIMD4pvmEzv
ZlD7wjKrBwozT3qSPxKJoHfAwgL9ijMVrsykkWsji3cIEg9G4jiryOJNZfFjImF9kAh4nZmDNYIE
yFWVud/yWVIKVNJeBIl/l8f4qqG56CtCqcu9KIL7RlPDqhuybIt0xVgMojm14P2ty5ZsORrgiQd5
31Z8fQp5Czp39Qoh2gC+ktkqrUhUS117ZRgayQDxbZE77aKLoWmkZB65BwxeIJRMwBfMxdEC7msL
kGrjhEvZhVzOaW+XRg+ezP2BvkWyVbChBWv9QfNGouBFgtm6d37ZBEe9rJj/G7YPf7rJ+B/o6qQb
9NHG4S7+z//b/BsW1dd7hpef+X3HoPtfKNLiYbFs12dFzuL/9x2Dbn4xaDZj7KV5beD0/vuOwbTY
S5j0vigi09SDTPP3HYP3BYXD3Odgk0GB2dD/0o7h7SaZW0PQOOTz5t9/VXZlTJRaSOv3Faw6wlYW
2mh9UiZ8u2P9x0cf7VSHGB4pUNF+D9TzzPCslZUkP7Qy/KRh/2cfb7795oUcCAbi+dpDjZ4IeDau
Sy+Bzoh069VlvPytaPZaE/RnAxzVtHyfmWZIZb9nTUR6aWsthzy7SJPA2nw8ABf+Va3uHyfoSETh
F1ri9WbU7223PfhQL5ZYS1kOlTfxMHwyxp8cxHE303PqNK/IW9q3Notl0Zja2qosIiM6pX1ynv7k
FrKOKqcD2kG9NOtun48Es+Cd8hdlnGh/qWr695N0rB7Iu0LHVUrCU5yT3OjVjrdqcxeS9dD7q4+v
w58dwHx9Xj0DI54jJ5icdj/q2j71srXQ/O3HH/22RPSPbz9fllcf3SdxNwTJ2O1Tk5cFstAYdmcL
8sG6RCiLJhhHWYt3LDJV8s8djXl0NF7bVTLzo3ZvlXqz9Zu83Bowx/+5y3Hc1TLHpjLJZG72pW2e
kXV28f84+7ItOXVl2y9iDBrRvWaSDVS57Gpcbl4Y9vIyPUgCIeDr72Tdc/Ypa5Vg7HzNB6EMRYSk
0Iw5RxtH9FrMO7P/p471fwXs/1hMJTmA2q9VzykZEsFwVgCweW0JrBLDck985hfKh08Opz/6GhUF
3/iMpqI46OjVKKudiNF5w/r7myWb0AA3tfMkcN2WJyj7fELL6u9tb/izOPOf/6a+EqNHgQIk7IjE
CvPsl9ELcPLgdfDSgsM0T2wZZJCn7fknsHAXy07RfF32d+ypVj9JBrzrAjbnpKG/0HZ7XtBvuSyf
oSG0s2K6Dyj2GkpQtuPywhNh9if0R5/A9nkdoSubtW28bTfNkpjKTtJR2kk0uPHED5ePrizuXPbf
PeD/Z0mwif6x2m6Ott3UtYaky9yESvYJxZ8EXfs7r5uamatMCSFCBb1LVCTtYHzogY8Rpf912yi6
zK5sT5awRAsuO5Ew35/RciFN9miDfvy0AoBvTO3KDjXTYgJHAxMJp6b/iF6eFG3FxNzJJRrPUaGL
WU3AYGN0IvF77zml7J4hzXchRZPk4u+cEjQhZyubE6UgCVgy/AM/IxVudOgrPRhQaH0dg7Q4rP3d
RypnCpkf1AO3F0az5va6F7xJIOiICXH3XEuk44Kma9ZKoNZxUCx33v51f0mJBlqJwC1QT0kaP/wg
sYlcvdI5A9bzqVzkb+5SGQnaRdt/RvcxJT4KiN60KfhmEwKQ9omCcjgC3PeeowKZSu6idSoGDq/d
2S7XJ9B3kpWKUpzMxfF7tx8Se8YdFQ3jyWRaf815eIcWsh/AIECqwX4mFE3V239Pt1aKgxfBAH08
6QxJ5Qe0uYChEzf7wl/aHfNpxv+H/eyNL6yagLI3Yb4CykynToKSwyvzfGf2mhRgKc4Nvlk0duMt
CAkrBDEkZMmjis7GNyHBZ7BtIN0nFGceIDJZzBWceUG/ckeHXwx93OCbdJ+3x9cZaM0NbwyEDoaZ
ovGjT7IinaGW2aJB55yOVvXrpvFVjMLiD5Uh0HyVAHhxLDLUZ7q9J1uNaVQ6uCI008XyWp6gZ+5j
0zWv81hdRpfsZK73LQPenj8tQ/kMuaOM8gSaIP5JdhW7iBwsvNt20eRea/1Tb+wuPcpQ6MfG5NP2
C83kFzyUHKcA9X+nZjvfeP8f4Ir55zf4VFVgr8VRjjbyJWhpUs7era6vJEEpZMkp+uGScAT5BXqY
IC54nJtsJxFp1vYfTPMb8wCY3mJ85B8CqqMDjuffpCgfuIfnmm376z6g7N65H643GyQetJH1HyRK
PGdmtg6ohIYl2v6EzvxKboMseD0N4DtJQn6ZoT5id9XOsUAzeRWt6tpr1W6wecIg8FI9VT3q2cVe
WGk801SSGhh3HTsH7SWKV9A1nWcQMdFo4flLZjQ750nd/JWkNqFGY5R04UnX+OAaNsm3gQ4Xmjpf
ti2v+wtKUjNzCNQ1fEDoCgM9st19GTToArZf8e72efsT7y8uACN/xhbF43LOJuQ1kEOiZW6JRGlf
t4d+f/ZAofw59Ig2At5AOzhZcudjXlpnNEYGh76BImjoL7+3P6Kbv2Ii1/PrwfHgQngP/57P3WPZ
8fP20O+vLpod/pw/euchwwLwXYKXEXBZQRXIeyqMncOXbvD1/7xJDBQswH2w2h2C90UG3YKsOqD2
cdqeus4qSlYLwH7YAmP7z9R/MSD4DsHs/nXb2MpJbpYTL4UDpvNywCkkmLyfPV62t8fWWUXJZgHJ
fLyulH3ig3lw8NH+ObV3yzLu5JvV8/59LLRCJZMBFAw4BiiGEsAtntLMvZe+ce3otEqCXDyL/v/y
tbY3TvMvVFAwDQwLkh24C06iY+ahkiaAULQbw/JMQH+zAzjUrDG4+P7wILzdFn3NXZ6AAuD3aM5f
ZP1texU0gRsogRtmaKifeqxCT735EFIQyQivfAKhxkfQAe0EgG76SuBmfWcO02AhANr8znTr53ns
bzvxqK1XEvwIZdgg83u59RtIEDxyQZJ+x4dW877jQ8H6f94ELlQrlmYCXWEC3BTeeNggo3IExc4r
m75Xzl7bo846SgA36A/MFogHJFOGB51wRGeFQe3X7fXVDa5EMI4MoPsUSGxz3Z1sCNLwvaqbbmQl
fvtwMaqQY2RP0shl4ClxH7fn/M9h7z27K7FLWTuLbk5ZErTyCHabE+5En7IF3cJdHhwogAXQwgSr
dYN+feGcmVxOQOzjOW+PnlgT1b5yjjZHx8y8SfZJ7UMcDrDHTHyn4KnrXlPh+p+3/6Ym9HwlqEOO
l1WvhAEXMB8Lx0LgWQczMwDs3VOM0P0PJbpB6BNMNAwBYChY5HIBLn8IiEHAcfsf6IZX4rqCsCSO
dAFLTPb30CWu/Dxmf28PrTPO+sk3oWcuXm8C1YonUQCmGKmuYBq5EDThBvVtJXwg9f78BBHl6Lad
z5OBEf8g5hAsIaDB2Z6/JjrUdmJcSWXXF7iJmeHUQOSysI8QZR0v26PrDK9ENUq9IYjUVsOb48FL
/y6t7xUEDbYH101dCWzDHkE50sH0phueSN2dB2Ov00E3tBLYVemDitNHYENY5pJb3YNbzTtVU41J
VKRw1TuenKgHjU2w5ADa5vb82DafbjKJp4SqJTPhg+KAJeB4BisJv7T2Hlu2xtE9JURt38kcs4BJ
ivEzY3eU8GMHxW/TFzubmM4wSpCaAhmLOgAXpFBRC5l1lOwDuKh2UoBmRVUZFwZKzGqY4SwhC448
q+6nXuzcuHRDr7+/SQFFKQGl8SAvm7LWeUIbKcBMVEw7o+vMouy6VjVLHx1SSI3EegCr5gnSoS89
tI+2PWZdvne2ME+JUH/q8yUTKLM50+gHR2Ea9s95shwoqk5++MtcOBA+FaOc7CyE5v+oFeR2LGrQ
jiwsAdfeIfe+l+3vurlxldX3wR5S3GXlw4f6tvmKxHaCvOHrtqF0q6xkG76giVy0DVKCZ0UB6X8y
G5xn22Ov2/V7i6CmmxSEEejswLE5c17boeGQoqSfaza+ODL9Dvzid9BFGcccgtLbH9T8GVc5NzCg
MD0eFCzpOE2ysUjq3fXV5AlXSUFzuT4AEwxtZeYlN+qruZh3wL2dw8LbefbTuNC/iER4EVrgyUEq
sj8MkPrx6nYFyp23baMbXclDKBNCmynDHWaQNQCunj80H8E4lwL7bBvktmTnrh9/kzNkx2UKFjuW
jIVhguJwfPSBwnMrKGBv/wvdCqtJiRPTNcIKy7CALyss0OftN1An2h5dZyMlKXHLZ6kDSfrEs0C1
MJsBgGDSgmih2FkEnRcpaQk63tPk54g2cGMlNtRh/c56ALMQJCVZvfMndCZSIhplpsoGAzEqfVMD
CmqZZqy4gJ1I7nX666ykhLVoZptAYpgluFgeB9kDpkgORf+8vQaa6att50bagyeqRKAtYRV5hfVx
YOPOnqOxPlFiOBW0zEDTix1tci5plvjdQ4CigQ2Z6u25ayxDlMMEHotDYBjhnT3o3lB0OkmwePOy
u3F4JYQnw+J2ZjY8kS6kgVp/lXCy6SogPffF39t/QWf+9a+9ieCyyFdO/pkm81xnL6BjG+/6JXBv
HH396pvRAzsFi0nJWAKK5r8Mt380PHtvB9bNXAlekP6DTc6qkT698CctgvuR1/NtaYcocVvktQGK
ZDgltNr+rgaoqdqC3ji2Eq/mCP1G4mFVKTD8zWmSBRhVbcfql8ftJdW4vYr/CQWUyw1LYld0ptgJ
BufgN24ycPa8zOJG11RyAhsC2dohMqc9tZCTp1/mOrh0vfFl+y9o1laFxBWGA8L7DpGLdwuA8t2k
85ad4pjGOioUDqqjdQbdChQ7mubOnW2A50XEsyAR496NTnMYVfFwuVN5Rko5T8BBU7GHxSYmSF+t
lqaHxW4L81JnWWBH2QRurZ1/tYbrO0cvFcQyLtC7AAgEl8iKHEvczCAR3l380bktS6+tdG8DOe1p
yqp2YMnc55+gKPDD57eedlWiKrOs87ylHVYk8K52lb34ubNzxNL4kQpf8QB8BFNojqF9dho6Etu9
83STi6qolcFYwDu/tCxxMwbWObw1hHLvcq2ZtqMkfpFRpw5qWAT82L9l2EEJnDt7DGw6V1l/f5OT
jRIMkxAZw3kBjQbIQaCohGHALhdE25bRRdj6r958IAB8PbQ5fKVh8ytgQneUh4fAkz+7cbitQK+i
9ErHnpoRklpJOnMIsaLrbohzD40y2/9AY38V4FhDzwuQMDQidXYG/mb5sW2rnQcMRc70f9Fs1j/C
PW+sU0MZvhsLRKro08iw51hAinfo6oiBfc4owPBsUbQZWs/STVGXcPZQVv845jspAt2rfywLDhIE
jUHhul9O8UjJqR3zAOhJyGLlZVtGHorv19ZuoP08BQ8AyZ+hCdMfvAUyZv0Ecczy1BThd47OEWdY
HowCT0kttFWW9pfV9fems3wLZv9q1xLaf/mxpRAwnpc79NCft1dlPba99weUHESm2fVBqM6SEsLi
meXjj9xb8psNWfiaGCdZ7uyfuu8oe1sB6XMOWljUWPwaDZNO1LfGpW4h886NASRFXraSfe8Ei+Zj
KvqIWKlHRgcbKSrdASDywbkAleYyYtuD1EFPzC8iLHfOwxq3VrFIzMgG4XCTJQbL73jOPo6h8W17
bTRJRWUAEctgtZmPoWcTbUKNH02W+Wnos9uS7dqX8Tal1AEfPZTpaRJAJSOsrUd73MvjmmylomwM
OTsSailYbbRA8IK/oHP2s4GWQiPcq3zrPqEkxKmvq9ER64EMYiwHmYdxKc1IhPanod4rJujWVjkN
93YFWQWOlDVMxQVg07gW7LK9trqhlcTRFT1kiweUer2lOqEr62F097iedG6jhPS0QAmotCrcPkYX
nV9h8RFCD1FeZjuhrJu6EspDgNescMHUCe7fjiVOQbb34K2ZugqwAUdwTgOQ5iec8U9QNzuGVD50
U7VT0NTMXIXYBHR27MXBNuEI8zOEC+4Xr9rZPDXuaCq31lWY1QHzKk3qNPg+1t01z92HYCpfuo68
bruMzjjrp99scgO0lstqvYKMfXpxCs4OhOaQHfB3jqO6v7B+9834rtuBMKTiKAthOzpDy2v4nvZy
WLvuzUd0Ku7pOupWYf39zXesFNRkhGPLyfsWOg/iwSP0thO7CphvHAaS74zRpGPOfQBVrcx2Pzsp
+a+otP5zzFBB86M7jU64YBPzIB4ScdtNobDiu+ft9dXccFTIJqGTN4y5jYxGxQto3k/jkJ/Q9niZ
DOGiC3Pe2bF0fqTEL85JllOULk080T7PQfaxos6lbswdNMP7w0MQ98/lzYXsciA9GDAx1a+mgbDA
5BwhTegcts30vpuaKgIMtP9lAIJcjF+IuwwE0XKUr7hBnVbKhu1PvO+h/6JK840aYkprCdyY8hNU
LqImsHYWebXCv89bwFP+aR2w/aN3nKPuxw0uDu443Zeu/WrkxiO6by8WJLQyWkRDdhskD2wnf34P
2olyqNwZl37UkFtwoXcN1JYC+8QYWnu3zfX+ccsMlYBue+GiRxtptXTda+0Z13IsvvupgAT08hUk
9h5O3EW0/S2ddylbslfYFIIZWH2j7S/UK55Cs35h3p4G+fsx+C/p8bGCCkBY4ODSW1lkVtnXAQfG
hQ0fMsd4tLLxxhhRtmjw/UEXXOChC9JnEqpXkzhUc/OX9JvbCmIgdf1z3YvayFPINNEk5dApyNzv
rgSd+/YaaMJDxYtJMwXlLkiEAProRvdgmF41RKENvaadRdZ8QEWVOFBQc5gHh8o6pA3IDgTHHi+d
x+3pa1xIJfOtw3aB3ieiG9y2J5Amn8opfRp99/P28LrJKxEOrkvIWXsGjl9y/mxBUQiQidfbhlaC
mdu23QLcyRNUdg4V1EerMTjdNvT6b95syhAU9NlCUHWvUD998AeHHfA/9rAe639/J+up2L9wskma
U0KTnhhoxy9OfHCeAlJey4XvbP2aJKSCAGWTDx52G1TFZXHplzm2Gv9uyEUWBdCMOUBt5J7l1k0l
MDNQ1hjSAf4CKVdUBmvnAxFTAknjHe/UmUpdYzY4Rl0HMFUOoU4nXxK7rk4hpx/gWPnOaq+Dvbce
ymqnEwG9hj/RxOf1yXeXo5X15xnsLtvOpBteSdItKRkZCNCA6AY7+6L5hctrgDfS5Xl7fE2IBcrl
afHHwQg62Ei07p3RNA9F2Vy3h9ZNXcnMeFcx3JaFqMEX1lcnC3/b+Xg/e87eu59u6kpezrxZoH8D
+7EXuiAdAwk79D9BD7Q9e83oKuaPm6Bamc2SJyMES/BK98k2jR+3Da2saWjQELhgCZvbxgVdEH8P
xh5TosbmvrKcE288nErgjVC7A71WcbRr41Q5OxPXBJSvrGg9MEhfDxlW1Jpf+7b+FBTmHZ4AP+J1
6HXbNro/oCyqZXbVBIJCluB18VflgOhpyO+hILUTTppVVWFhHG/o6Wygch06IDQrsidwzOzciP9p
7HknE6ioMJuVzAagcr2MVdXPoAMVDAQgnIO1cCBNTLs/jtUoAKrmD2k5WlE9l+hLZNPZFUTs1EI0
5VtTxY9ZuGaG6OxkSTu2Fy6NH56wnvBYeFey8sJR/6w78zsj3YcVOrV05Ov2smk8Y2UlfLvngb7B
JtBzxjHDhgL6CySfj0HzOJp71QzNYVLFlUHaMbTKEbkka8cfUAQdzmFaPXmkP0Mq8C+f+XtJReN/
3uo4bzZvcCPNFafwv9ATl7EIo37yjpO1V6vSDa+Evg/CUh568D83PXt4XU1p8CQt9uW2VVCiHwKZ
HGhNIHZMIzt6nfmpdKpLKtidZ99WjgTD7J/2CYI8ZRYyGIrbpohs4TjQO53osZYZ1Bxm0uwEqs5Q
Sh7IXEh6hyCmAqVBed/38iSqIqbG/9AMafs0NHlARWYVYV4LhwH4UhTDEfKv59n776it/7eyYarI
rNSEwlzWIwLFZB/nHuxfaBDfXl+NUVREFs7xLWi/4T1QCbz6IB9siXus3J2blM4mSgyDgTuDTNa6
tGEB9crGkCun1208AGDO/9NxQgsJkbbIEGh4PXLPvgOwaSfzapKPq8Qsaqg1mv3wnr2w0CPfG39c
vttgOxpfCbivPs8mcfjOCmhsRBS3nAw61cuIdwQofeZ3rQ057Kop/jt67/9zHSU7pM6UglIAKxDS
8tMg/TiEGm7lpDsHsn/eDN7ZoVw1P0ArKYDePcpVtnMqgjKGNNF9Q9L7ubNPI+SsbNOJqlR+YCmE
SfPlOXeLO7JkD2mP7aoMHrfdWGPElRPrbY5NST3YC9QbE98cT5Ur7sEPsDO0zhWU9cH2J9Kuxz9s
vP4Exve73LKTybJeQVcd3TR7FRDmD4WoXY5FCnyoI0tnJawtbutJNlVIWJbnoZQ56RJq5mCe9UDv
6ZTel3SXj1yzkaqQMLRdNXY4+TQxnNY52BDZC4PsHpr1Fxev7HgIOm1bSXOHJEoyQVGmmGewdoFh
wm4PUEQfHq28m7MDWLBofwC3Ny+PPcmbr5xDtXL7o5rVJ0qOKVIOcNu4gsUkO/l5ecU5Gzh3/4Mv
hpvq1qZKdjaIlmYhqHwTOeLPDA5W3mPQjd3+A5rIIEoC6ApepH2PVzLIdDq/c9MUgAxLcdtzganC
xiwHHXE+3iWScgyazz1B6x2kMo2dwPiHYuOd9EKUuEbXv8d9wIiSyQURnFk3B24Uj4MBUuPcAn7V
SU/VwCIpcOwOIf/KzHMmi6Swig9sLk9j6p3RZAVO0+kRomqXmaYXk1ixMJe95geN96u4LcvJJdhE
cfOaULo1aB5XdSS99MAhC2U31U2vAlAu/DO/oYxaStDI4wTgD+xzT50qYsQzwfkbVntdguC+x2jv
WFtFcYGqOCtbqLYnq2z5pRa0fl2AC4ggxVRCOrggJ7+e4KMT+jnvgTClENwm7k/D8FNUrEMwbvUe
Ofpp2J8oRBCOoBxsjpWNVRvaCReWJrRPEvJu0WSCWp+M498NyatLPbZZzAE7OEB0XLyi8gHi0XpK
zYORQxkW79XTYcrTPPKDFjyYoVHfLcKGQCxoxKI5M7Pj1BTNMZwhfWtAvRNc3WI62DYXULmBctRU
g+17qTnUbt0qO7IhNGIQ0A1XKIM3B9CqhAeOC9axH1O0IBfZXxl03k8gXBkuPjfyo29wG0IADShB
RV5EyyIgpDzTr7wVzRWypfwBei1gdgaJ8RFd1/lxouBuxksOWGBDKC41Tlo/tlzOd7YLft7eYN1p
8kJxrsL8texzMGXaxMGC2ikYY+lz26Dl0OwJP5sEnyK2qCOS9qBsDmX3KwiIc3RzDom6bm6Pfev6
l7kcf5pjsDyldjpGeOgE7wqUS05QKf6VBQFe+SHS9DBRq39qelJ8pW1IL1PW2R+Ya/bXtsaXfXMy
ElYU1R1ac8NLGZAXex5/p6z0wQRHxR0ojIvDxAx67gx091BjrI9WZ0C3uGfpi+Gy6QSqerCNQzMY
nLEmaLdBVBzNYlyixURr5U0JTUWhgXOW1yO0V+Kh+NH37aHL9pifNGdhew3xNxe1tJQ09NIujNv+
BMV2PmARodR127TV3SuHgPvUr4PbLMLjOU6WZOewqpu3skdJB0J3osPQFnrCnR602uBonnd5zjQZ
ToWG5bSAoKU7hjGf7K+EruTIRnnIfP/SZ+YriI/3dNl0H1K2KhcQ78y2WRgX+QTAVf13VZc/Uq/7
aLjiq2D+0/ZKaMylQg1b1lPSWEubSLTatYaPJxLzvi26PbjbOt33sqiyHL1cWh8vrFXSVUb/DMc3
k8Ax7JiMbY2g4+Fd0wEiaAnf/sZr27krM3/+ZjEx/phzn0YcUXub06lKhTbEqqy5QKcQQ+noK/GW
GUK3SOY7p3/Nc6mKSSwmOUJMGp4B1YVjnzfJ0lmRDS6zfCohV94cmBMe8Wi+cxbTlcNUyG8ddi0P
K3xP1Afji3gA13j7bD+b3YF9MxKHHMwdvIjORZRjBwgxh7EAnTzKA9jJ3Y+9kx/xfHrjqig3ijG1
Cg/1hzA2yzx4bNzWfkKdz/227d6aE6sKAG479BlnHkaX4gcfv5rNjyGEcnnxa3t4zXlSxVSWkEZv
PR9BSgwO1m1Qj/+PzIu2gKIxukqzBkmgAih1pDFDXGo4DhQhD25524rais3dBXiQ2mrDuPModAUi
EPocQrljco1NVERjWU4yGPvOi32cf4/LgAqNBX6629xFxTCSITVqSLf7MU63fRQIELUt+VTfdrJU
YYyFgFaIEXIvNgpXnLI8zZ4gDmxdc9pVO+9xGo9UoYyT6xte7VMvbowyj11jaK6tAdbUEnLYRy8l
txEoQW/3z/07ZIZNUFt14zJND4FrnERqgNr+xjquShwWtqyk+TK6MW+9k91999JLQPf4IHQupOx9
RRgEsrcGL156esi8n578vR2vmqhSOcNIKiDtmtZePCANRJVXfSLUBb+82+9Elm51lVzpG6geQtDD
hQOll2ZMj2VJ73rZP4v/Tt77PzUsVR12dpaSWZnrxsLuceMhaMOQHZgsbjKQimrMWq8g7iLdOJXy
TFN656IBh/fu0/bwGvOoqEYrQGuZWWF4QeW5HO/IChIX6PK57WVdhTZKqAEFwEO5cT6DlLiacfMJ
iP+LglEhlCn0wlkK5e58r+FZ407m+jffnJG57ZdWK0Ks9iShw+CT7mzKHhwqg7HXYqizmBLGPTT7
+rFBnJn240A+11kVW+xpafltGc9cQ/DNX5AS+Ge3FW7cOr8Yyw+pAdlv8nl7uTVxrGIcM8JKa4H2
QjxboOwOSmGeQovsXdF1o9t/Tp36Bt6oBEavIKp9GhY7OJq4De1Egm50JZINPDP0toSrTrl734ny
S7eQHZvrhla234HkJO8bJIkOUjE/jDkbx6PsS6M/32B2oBrDPw1TDZJBhcVy4wJI37NbF+1Ztv7e
Dmy9e6TH8Er5ZckDrzBzAztL9b3LoUI8WocCV90CqcipvpSMH5qq/SsIbcgV2bHwqiOrjJ3t813b
4ePKtTSoR6BObHzctgpymEavO3pBFd6y6BhdCeiQeV0JATg3llkZ5IeGjARcxAC9/b5tZZRoRju4
j35wTuI2wPM4UFHZLr/bu4kCU18N9iaQIZqD3uauNuNOZiccWg5TA5L/xY94XdzoV8q2PKO/Q6Lr
zYRfweq41Ux2eLrNMGosW9VUt7hBxywtPy/MfGbNnsestv3XDRSGUQK5aSEfTPNxiQtBkTsleqiX
ELJi7V4e0n1ACWfPGengL8Ec52NwlCH4QOZGfO+LYOdMoRlfxTBWDR8X1uRLPKxoh6ItoF40syA4
A7dffrvJ/irqDQJ7k+2U/hR7wvvgtQ0EesydoTWOqaLd5py6eDRfphhVu+NAyJHlxRF9XIeA0ctt
s18//cb3l9SoCE8nzB7Uxwc5hy/edBPKChDudVXejN2i5htkKKHGk0vzU85aDvlhvK1U0gii26av
hC56qcMc6lYTKvEgxhrqU5unOyGrM74Ssl4orR6br4xRVj7ZkvyAOtVlMf2HdG6/3jZ7JXQ7oHwy
swjxCYvfB/V06cRNHCawvRK6qU3xSNobIsbDU+T3eRy4kOIWy47b6AJLCVxU9EVfjPkYW9OXtv4I
aeuD4X7atopmbBXe1oGEdPKtVMQLSK1N4OctIc/LbQVUoP6VPbgkM94UAGuCy0j5xNAufOl5MBy3
J6/ZZP8FO+6cZnJyU8SS+35kB1V1cuQeb7NucCVYa4H9uyhHEfdudTZYc5dJa+dgpTO6EqteSaYi
6LIxBobmguaaOPc9ZOVhJ5h0wytxOjosIy7rxpg1fX0gzV94okwai73eZnUlVpmcWD0LT8S4SFyG
gUS+zJ62h9akARW2GIRjQNMC3jiRDij13JtRDnit+AuQKMGO8XXrqgSrO5XWwE1LxI3rUpChQ7+w
DIMp2v4HutGVWG1YCXkRcxJx0RpPSynPReX9vGloFbPog7xlcs1SxOMCpQ7qJ8FS7yypxmNUyOJM
0JdZuAOWNPc/gfwqKqbyaUz3tBh0wyuHYZe2o8BFRcQD7g6Tm517gebPeo8RTjf86k1vtr6+zOdJ
Gpg94QxPgwa7gizmx4Qnxm3D68Zff38zvlWXKbpWqYhDtwCtYnB0xoi32Wl7dI3Pq0jDdqgHN8DD
Ymx4V6CU2tC6FBVem8q97i7d9JV4tduaQJFKIsUX9sihUUInuHzh4B0Sr5ej97z9PzSer1LbTVCN
MbtQiLhcQNjMnXPd7j3X64ZWQrYUJMyXJh3isKKQsZzOJt+rD+qGVuI1XRw62x0ZYu577SskQ7w7
MuH4epNNVHih5zEfW5QxxDPUjCIzICC6mbp551ygmbuKMPTzsRSlW2BzLa1jHTjnKiseb5u4ErEO
EEnSkTCLHLyLEwKM0e9BrzXu6CrR2pFmlXgy+tisliOD2hdxhhMV7k6w6oyiBOtS4aXGkfkQe9+D
8eR0Nw67fu5NDvBxjQxpDfoOazSOrl/Gk0g/b9t6PQu9c/FzlfgM/dIvPFRV4sr/ujRAGvfDxxKq
VLRYImi2HiBjsvMndKZXjsAOmUYzr2GbbHBplE4Fjc3RsK50vDUXq5i+ZvKggVT7fcxL9zNh/MOQ
y++gQNm7xIYaYynxChFIBqbweYjRD3tl4wgt1cCNQgtQCqN6NvFcf5xldWGmc9MLFzox15m8WXm7
l04ImsU+nho7rkT14Dv87EPweHv130fqY3zliJznflmMWTPEDDK3LeNo03jxIA9rouxihc/UNA/1
xCO3rg6m2e59dbXXO06n4v+MyYFSTl4OMRFp1GdAXDGGUgy/9stwyl0nFsVySAN236Zs55sa71Oh
gN4AYeOyHvo4CyBO7xRHE6wr83xbqlUxfy54JOx0wDKlwDDxyjuBiuu0vUS6iSuxL+cZbHZe2QPi
YJOradRpxHgzRH7V7gmsrHn1veVQc4DRAlkAyh0QL5ZOItHk8KPtgzrHNXtk9skp09E7OAyvBTvm
0iQdFQJozp1EkwqFuZbgC9jsq0MTDkfmlY8sZ5fA4PcTMW/BSsLDle27AZG2EYx1H7fGQs+CCe9o
luVNjCIYXckIlTFMUFKGW0EKwTy4XiCh+S32NA81dlKRgjmoM3K75zwOJuPgAsN6ckh/rOf6ZXFJ
ETVWEAXVHp/TugW+4wUqYBCYAgiC2IzHYZq4qOvKLgNzwQv4jZ62PVn3AWVbzyY2EDQB89ipIIE+
zF868im188gk/g6QRveF9fc32XLIi4m3KK3HzUwiZvntoQItGKX0VyH3Ql2zBzhrnL75BkBu81D6
AY9ryPoYnR+DCP6cr2rapSOha44tYLH8o6Sp2IkWzaFCheTI2uqKBRzcceDxO4OW9/O4VwvQDa1E
vhM4AQg7Ogw9B1ENRU0bcnXbq63JWyryBiVebLxAOsaO/Got5JhCMmvJ9xihdBNXotqcAuhHmAGL
RyuMUm+K+pxFt01cCWkPF5XcAEtgzKv2IMAKnPYvZPpre3DNvFWozdx0qxrLwuKmy7KvtlnnoDeq
zZ/bo2tsrgIdQyhRpNBsZLHr/M6a6tAxipfcPbCdbu5K/Hq916dFidFHn3fRkKKzaIAc/G2VEZXO
uxOdAW51jM6sEvje+ppNey0nuomrIcvzLAuzGpIHjT1EpMumkwXCuh1/0Z2hVLQjXVtpnQWA5A4Y
3slB87WPhglyAHI8DZMaUszs52QVZzL3N9pKCdtCNm6RmlMJ9JCFd8W0reVr0y/NnhK27vVShWwh
4aRpD0he7LOv5WDEdmbf1ZReexsovaZ5liy4QnbgKxjHPrhCHASe0Zxgui11qLAukgcOpGcM90rq
ZxQo74YZ7KypfdoOEp03KPGdF83CR1L417ET0NXqUnF1UqN5uml0Fdg1gzNKQCvQu7qOd5iK8FAW
v28bWTmqm0NBGMDW47Wf6/AMwjsrQmdvu2MVzbamgroAX+R+5mbjdSID6thgAbHSA/HuU68+WF6f
FPXHYa/vUZOmVHRXF/QWND5h97oFHZXLyjO6TR5tt3zZtpRu/PX3N1t0LWVvA5A5Xgs+vzS2c6bS
f6JGmN3mn/+CdRnQsKE9bOWmIoR2QvUgKNorQSx0ve0PKPHtQLKRyCmEYy5ijDqjf7JrKMFwVu9U
WDQHJRXi1aT5aNSTL67D4D4U9ke0Wd4Rix1TuYNA0C2Bsj/zhrb93Drj1ajp0SrzaH3LRF/wcdtA
uvkrMWzlbDbQRSOuIRo9zDpGY+dB1PfU35m+JkeoCC/BrWYk3v/j7Mt65NbNbf9KsN+VK2qgKOAk
D5KqSj23u9vji9C226JEihQ1k7/+rNrJvdipuFwXBhJg2+1mqSgO37AGu5Q+msdybK+0v15AX50b
+mQbxxJqrFyv2GjM3BBFdhAHKX49K3/C234Swp8iu3o0SQPOzVKGnXo08fjeiHE3dsfdXGuT6yh4
3UjHi/6I7zXyNzvLpwivNALjZ5z1UnK37RnpHwxxF47TM+vo1PV96QRqU8C5Y6GSu6CuZc4jIPvj
4dOvp+zMsXeK7EKusKBSvCwlpXa/LX0+2y9LjIKH512vdNoBXIyFxS/QLs69+5N9nSi/0YaLpVxH
l9cIuydT/R7+4VTKbhx8yPAIvHpVzzuuQ2iRGbczA/0tWjD0p052tLe0VW98uZRRs3o723bXVji6
g33M91+/inOv+mRPw+JpgQZFt5SOe8XmfVrUt5AHF7bGz2eenaK9fDZpdCIw+Oy1sGcQgLaQ3a+f
++fVE3aK9KoGYk0iMLTff4f6d+ZAuzpSmUz6LR0vRcc/P/DYKaJrmA2sVaDOVbYom2Wdp+4qQCAG
P34diH/h1jk3R8fP/su1acApjYdNYQm1fj73pgi4vXBeHw+3/z6Y2KlqXRv79ULw/zINOWi3w7OO
lnzxbgMWlHWkdm65VFr6+SpipwivJkrRAZqwxUIX7bUPn2MZ1x/76VJj/tyLONnCqrMjxLQ5Vmkd
3I90zUbzbk5CxEeXuB7nPiE4eQ1Kp8Goj6/BJkWLdELEY5akflabS9CFc5N0spf9OWx1u+J1dKgm
2y0syTTezNslOO654U92so5QHieAAJSbJ0D4cNkyfqPkUjPkzOinSK+BpIsnuhZXgrtXIApG/pBt
IEn+ejefG/3kepbBooPF8+bSozR3YZjReMuWtbuwEc4cFqc4L98MFvbYOEV7E2+58ZJnEDH3lrh3
vOuvFGHffv01zn3OyV5O65YKUuNrpOnwNWHeU7q6uyA1tzA8yuO5vxAnnVmrp7ivRMJCTEt8DMwI
CHuXBEtmkruNvf36W5wb/nhS/eVEkoQ76kNur4xCnS3xg4w/Ncu1ai+EYufe9clenmpO42nDSmJd
lY3NcNRgyevx0i47c56eqpr5PeXDqNhcVkfnGybtmHciupTGnnv4kz3MmaAQS0WOUFOqwdLQL4lL
H8YobS4s1XOPf7KLj6WFZB3w+CDnHzbnHVaEkL9+r2ee/RT3RZIg2BJKkX4E5vMQ8WKa+QYg8SXV
z3Pjn2zicA4nKJiEc9l7Cej9rA/uYHtpwN4mlxxSfi5j4rNT+Fc6OQYgNKjQZpyPb6Fypn/gfTpX
eUwWWT3LlrSs7MWw8gNlgQFbXHtQG+CJX/N9BQmUrehoL6Zr4YmEA42ZblU2CR5dCtnOvMHTdmhl
IH+RQBWtZHXT4DVyWPTM5ndHP1kffAg1yJshuOCzB+MWV3T98HuRSHJyelVLTBeltrGkyuxqISym
9KLzxplZSY6L5i+HClt8NrTpOJYkhfvXGntXAhInxa9X9rnBj3//l8Gbro7h8raOpfDn3crQMXP1
wC5sm58nK+zUv5XW4cy7asCSU/zgVIUzkarbAQSPvK2rW+ZiDS2v6F76/m/JzmKVnwQjkC3xO2DW
/gynYCjRaD29mlb8FmsWw58cYm3bcUF8NZY13vdV0xp+W1vsCF0t64Va6bmz4GSZzukKNV7I86Nf
/77hdZbW/UHMv3mFnMLiYolQc1nliHBTfps38sRHlJngP/z11+vpzNOfYuMW4cVVByvx0vXdZxeF
t7GCmIL7veYyOxXqW3QY8SQQY9kaiUp1/xXCh3cra3a/9/Qn+9i5zggGGk/ZUjbB06H+JqJ2F63+
pVjwzHY7VeTTft1sDp6Z5bbApjyKXI8OVn0pWDs3+slmnhejx8lg8lcabGDtqDibSfxb3ClIzp5E
HzO66nD8xLNXMf/kT+tVOHiHX8/7uQc/2bVL0Di+RNVQzkFdRIjvYdJyYTudG/pkx6bIQQmZsGIW
713TzjJPY7Q8f/3YZ7JEerJV/bWXcYOzuIxJ8CrnZxWPVyis7mux7FkTArJxiZ51ZludQuMWvFCI
nMi5bNNI3aQwbnyDLQ9bM0XGS15CZ2bqFCBHUNvxJz/G7asglruq8Vu19JdIlWfi+1MRvrChcy37
AJdv2+Ux/dCuELaVBSRmuH799ds4N0enm5cZTzmDj6jS5AMP6He45H1IInPpK5wb//j3f7kq66kn
vXIYn2zbdaznA/SEr4P595B+7FSPj25C6xgCIWVNcOr3swcLr1p8VXD1+L3legqd62gUDP6KAKhZ
RZdFcfstAP8oCsxBtGOeqFSDUk5/822cbOkpXN3Q9NEI6yiATY5h0eIVBLDjX7/sM4v1FGdGtdeC
ao9QMW3koaIKwqn0QtHzzHs+hZj5emuondxYRusXAabjtGS8+b1WDGjK/7mI4g04JSizjKWEhkin
bqFqlGwXHvzcnJxsgNbnoqcJxjY+je8V2FKIzoNLB+mZHXwKGWvTmflhMI/lQD3RZ1LqBToQ/Xib
tLa9Ig2v7kCE5L8HImGnknEB9OBZP05jOYbtgdXBXRhe4qufe8EnF1ka98Y2BtG6k53Oo0nfV8w+
dtCpyX5vcZ6sfTMkcEadELGLaDpMy1LUKvi9m/IUHeYRCVaixNDwQLiWTVh0W3cBjHRu+ZzcZhVk
VdwSLphxL+V3lU+bfSg9euHBz+QCp9CwIykAItK+QqLh3de1+QS/4Y/1jDrqwsh1oOnHUYlPHZvY
7+2GU3iY66J0IMaoElprfpDNbBZx1sVUXFqhZ5bRqZRc7FnVxrJXZRC012oMPiXDuuetffn1Ijqz
3041nLopGEwlzFjabhcZLwMa8IbYLsenZmy5VPr8s8//k0r3KTyMt2M6GtKZsvag6ie/b3x4qnvY
KvdTrm16V5MbGfnAvL2v2Ysgagfh5aKSc5H0X20nbpkXFS1w6fai+c25eT2uz7/csxbV0mmAu3k5
9uQAWum+r8k72k6/t8xPFZ1c6MWD6N1WNhVjRUBIv9+0fymfPp61P5vOk60PaPoIbJ3dygAktYYs
9/PWFqDzfFDxJVfYM/v0v1xbBcyASGBsycdQ7X2DVoHx2CV/m3Ojn5wCkOkb0AevtrJL7NRlxFOB
zBmP6PdfL+sz458CyrjSzSJROSo9Eebz2u6ouYQCOhOOn6LJtCBzg7xqK5Hf9iLzwqn1ila4GFYi
0dC5XI+cTC+DrYBBmmBl8vbrr3RmwZ6K6rnN7y36HRsQYK+xrTJv+LBtl7Kuc4OfXOpOdXUE9PFW
6gqXbvN5MC00Hn8P9MhOXaU9G8GxgWHKpsW/Iasu4fT1LoI56K9n5tzLPv79X7ZyYp3XTQ3ZSnhw
NAj7qcjWIb0w7ecGP7nG66jSAcDGW+mPffueoRAJoLyCEcKFW/xfs/CTzXyKKms7A/65SPtSQQsg
ehlIwq/ZJuPpFvWBqn9eExK0L2MtmibM/GCwss0UsDySZHFMseQyBC3jMGUV7B7UVcSlj7M7ZDp5
6ni1pkeju7m5Hu12xD6Ocmm/QFdjZgfJSMh20KyMQdMj3cRu9WjUtBc+PDV2ZDW++YEGOmR0/Whq
NexacSYUzsA5JF8kFB5BZB/T5cC3XoYP9dh74yENNqeupt4Jerf2LMpdbLdth27w9dIF0Ydeu/lr
wll0x59w6Uy+zTYfyPe91cr/1nBPb2jEzCEtQ9hqQapr6OYaa30Gi1BvQ1gXrkdvCN6zOtLPpA2W
H26DnF3WrK0D0dAfZ3u9RqPR30Of1BOG4ccC4Bw2fXMD3p1kNx18W+zzvKy1fobVh51LqIAwdTtb
I5ecLhIZMDfwZHrsRV/Vj5VrR7ETGgTVXNSponkXppW/B4vMxteu4oIX2yiYy5CA9u4AW9z+MUrA
iHmDXGES5ilOujqPhDAfx45U1Sc4oC+fGxgy+VfBxExVNBwlhEPTt5Jmk6bL/MMsYAM+tiB96ccV
dsXsqqsWSEKLSSmZJ7Nmfr6tsWMZnahSe9VSCieJoZpcISsTxdAy8FAL7UF+NXtnm0jlTbB5wMdv
U4tX50JYA/jrRAjS+zVhJZPUHw5dp+r4wEk60iLF1FYZR63c7lpZtVURz9Tp3Aek814vC1O7GdhH
HBlLLdv6egTRiO1nO1XAHfUhUwUYIMOSG2On2zhe4yAzU9MnWT2Q5qsPvXzgxNrE3bYa8I+iCrqA
PAez9GRZrY2esyhVsgffwgNSupnjhHxMNp34mNZ+aXKvVSm+7Ji00d6qgbMM0SQEmePNuSrXSoML
HYtkDHZx3NAgVx0LsQPoulX5sgzO5pvjNc+mJAZ3cVAp1tgYCkEL5ot0ebEu4UnWbAAYgqEZpwO0
OmMe7Xo6T67sfWuCvOsC3j6qGUy0DHYeZjkkasV9k4phVi8eNXKSGXCiviwd8aV+IDblGwR0QSrR
b0mTDmkxAeNrdw1eINhFG5j50JjnnAClX8/PhClBc2b0lhSdpbTdQznK+dk01DZ+iPkKF85cwLnH
7SDVvs46k4Na5ZWqQ5bsPUhXsWvVedDOqFKfQmlHNfhvK8GovBotFf7eF6r/KEPvmRqyc1WYoizg
R+YmkUvH309M1i9kjfhX50+9+DT1rJP9rp02qcVuHZdIvmtoJdUPtCUJ3UFWKWBzBs54SK+3KYRM
Z6aWOuYqFzC+6SFsPvlrCvWadia3PfWj5SBWGse3rJuEhDmzAEkIEuWzez9Kr1seaiiH14emE131
I6hn+BRgOsKu/j7C4swUDmWxLRd8XADG7QgwCBJY8uW6mmLYR0NzZon3HRY7/+zEIMwtbmrW5lGM
pfqsB4FbCZ352n7yUlo3T1SoSu0sB9/0rkvaVBy6eQjEPp4WsYp8mkIJBpCNxwidnVhAyhh6hWtY
NAhkzAEclK6DtQuBZEnX82TNwmRQ8hZ15BoKeiypw10ATy1aGBen9K71vPWVKqbMlRauCOFF3mQr
JNps3mxPAYSgLTa4QosqynhlMxcOD66GKHQzvhPekLpdC+vnzw1UV+KcKkqnxy3U8feV+iPkQKzj
AuJlamrLOrAwEijiqM1DkJo+iGjxh5wSGmTKwFk4SRu4CFSItHXCBOyrmy48gD2cyqt4ThqYM8v2
67w1d+lKm/GKuyi9CiITY3NvXThmKevUZ2iLS7lvIkGwSVpPfoKXu3CZXfzmIW7H73gG8ZXYkH8L
er9X77RgFJKjjsL0DtJufrLzHCTWr6eGzS5H8kxsMfXtJt7JUPj9vUSiNUPGGajcrKqkgbWJZrS+
67Y43MOq90hM8O/g64EoLNmoW24j+OwOOFftqHgmJm9a93D1q82d0gPB7K24LHPXwhAxM5qYMEsh
PzVnXIxVmivXNz4M4kE0zRTVY5Wb2gJCNsxz3V33kR3sTSimpc98l8ywOgfzN92voRbqkHbSs3kQ
N5Bb5x4DnydBsWG79nVI7mwoNiA0ICxE8xXZaQwnTBJMOwMlLxRbG5/ON+NWQ2U+iFaNUTiMltyQ
zjyrQ2e7rE2qMLjqaoHTMa3QHyrMONYsp0Dxs7um8wzWirOYkIi2LsporenwuXezaT4llus4w2EX
t/ueDF1UpPMa6GJ0kohchakcnmTtfHPragoEgAcr4QAMfnCkb1vfVUcf54q1O+Ppvs1CmdRNMTsx
h1cNKH4wfQdd4cHzeUXyOAoCe/CChlU575XXHgw8OkimQYHxP0aMLp9jnOQ9tLd7s+V6VSQqbIwD
5HHhnda7xilNrnXcVfHBBbIHxHGN1hz1J0IKHqBzlrEpsDLfeO91JUCktjUZlI/n7s6367zk3bwA
hL8M8HuHaPo6fWp6MLJvvalu4jvSs3SGFQVeMAAOEAR9XZIx9ngBSNwSvqspyiAZrJPS8LBtLi7H
GUHS50mG4/FW5Kt3iKtlSHJYy6vDNlTRdg/nQogSMtXPYaEYGRApQYVvfbQVjJ6yekoxo3EFZcd3
ntpU+xC6gFMstU7ONudkXWW+9MM2HTTET/n1kEDiraC483H3tr3dCpxnjf0kAdv2cp8AYZpjNXWw
IqkXcJOVobIq4SOBIxidcxkWAGXV8VU3dMOaGRZhvyXNtFZ38YJ44chjBmdrwF5C+gXjxelV9Btz
jx004GiBXcoHCCB0k4UY/dz3N8jZvWA3BAMgTNjl8gOYshD0ihEIiqsonar5Vkah7R4dbmXvhz+N
QGrFXdweDa8kmBjGdJHKyBShm+Y8byHX0UjGFHCrEbxwPI37MasQvWHSVEGDd5wwt6f9KJsdcTDz
e0g6CJfvhcaKQQ2b9HXeeHD8gGqjt7ZFA9JHnC1VvHwB1Lr1i5b4TbKXzULtEzRewqiAdLNYcrJs
0BcJK93JfPVM4vZzMjQy424dvZ1MxBzfbCDOBXlcRWlcCJ2aNLM80CRf5znYitWkeKMItDp6RHPp
YT97cfRu7my43Rldj/VBRq2aD30/Oax5ZatpR3CNd5kLGj/O+hqdtIPoNhkVlZhs/QkliQBeDHqC
ZVbiOv9jDBjutG+SeNU7OAxxwBUSYRQMdNdJ3yQ1TAKiro1v0EEZw0MKFFV9ZVvVRe8rOgUPddVJ
db82wD3hRnXd9xDWmjACVU0Pr8hlC/R4M8FDJtpXOBXuQyq1yRyRgV96Ecws92j7iPm6WSCxVrTS
n+ICl5d4diNZ0puABmuXpcGUkmKyrWt3W7AYkiMK4DA0QAjV7cIGucE9XHhkcmBTjCZw20e6OTS2
kvaLhEkwFJXd5MUPsGu2C6T/062GafC0BldmTdQAU9dOT3sWhm304AV0ZYU3rvbNqCWEVmDjaInc
ZMQhu5EE11ybenrIAhU2t2Fc+3gAn0T7bnEQy4NbPKvADuk7uhOQO6lyXC5TtZt6XLwZPJtYsF9H
znCmuih5C3hCOKydp8rf8R4HQzYCP9blfsInfxfbFkJ53ZhGn2U3eF8rg3Axs22ivXxLIZZ7U4m4
Sos1nodbRJ/+AQ4fWNZuFhOsNhIosyeVADyJTQ28xnzjkywlPNmyaOCwDejnbQuuVTUnL3yELd4d
23gncsKkSe9rRFmSHDhuEO+p6pHawYTYLI80SvgR0E7Cj80sJMCRolMPsfSi6dvskq3OmIgoLToc
zH6JRlwEnT+wNBAXSNLs+mppW9jhOZwGA0o+uIixS3gGPHhgcg9dXqSCnZJVVi9owF+5uQ1lLlIE
RxlDRPTUMqkDWEwI8Rojdv7EuFjTUsXdIHMp+zU6VDZY78Z5GR71KrR3wIE+wr88Oa6zRS5rcqgT
6iOfYi2vD0zrfsUxVJv4XtT+Mt6ncZQme7LO1r5Lh0FEr6rm4/cN2+IHanrwsVixCmH8Yrd6zY0N
WV+M1ZaQQz8A3Hlr5oSKQ4jHTx9i38b30daHOAebOXzydbW+Tq7Z1GEZk2jLYo7CJbjEPSeFQqld
7UU/q3ov6Yb0I3YOMpJ+4yUktyx165VxA1N50jQ9ea+GxpG7cN5gI4BUCQBfnvZxn9ftihWOq1Id
xQMopEcKLaErm/nwXlH7SHTRWAxDl8p9Eqqxude1rkQBHTza7yhpSVX68KXs7saJHG8qKEKGN90Q
hPYlBJnHXgHmZclLUBszfud2tOZ9I8WY7OAfRdcDUoeAPiByUemPoYnxlGDqkNBmrd0cfaDBjCLD
Krnrn1tf9F8JfHKDL5uhU3jjcZOkn7Wd9IrQEDlsHsvWT3dprXl0naw+LlOpYf2Za89foTmuHIFk
oqdqEj16qee/IodENq+MEemuHZVvbiBEP/uHFhhMsd9aCOsfBZVnU/ozaQZYFsNhCbm+IkPugYDf
QgrN0eiOGPDwShdserzvNyT1SCPjrt9bJ9YZFQ2aTLDCpbMo4EQqvKtuqh1E1ifOPzpnzFb0YQqO
yTwBz50HdCT9PcMpGRRVGCXx06Z8r89xXUwrLN07NT8mc2t2+A+IsS0h7cS+Yg1JfyA5i9edSmRs
Ss9nQOuZdSHyaUNSuiJL2Cp+tUiSxAI1GutN+xCis+mnEAdqIzIUlBCbsWTogoxLG771sDAfroz2
AnfV4SCCYIqn0sZmSdSNy62jqj9yxIWx61u7EigJhlvbP00wR3lVxIWof/CNu2yMI/594S3ryojW
/nvRRmmQe4tfQV6IWKTCesY5gs5g4gDjwEfJQm/+kuxGOLmwD/0AbeIr2ccQb/ankLNDIrwAYVpV
q+gDg6d7kPVI+NuitT5PmqM/SZSOOFbUFn3xJi7ir8wZ1AvsYmYkw5NDn3kWwdbsUHshOttkF9sL
UgbnCrIn2As8n2ibSoOGCX/VMkk6UxjUxPMxCWJoQgX9o9KOHlgaXjIvPlcTPK1ek55ovxv6ckOi
VUBQG7Ic2/RvBOH/+Q/9/vGf/4M/f9O9HZqaTyd//OeL7vC//zn+zv/7N//5G/88vOn71+5tPP1H
//E7GPffn1u8Tq//8YedmprJvpvfBvv0Ns5y+nP8+k0f/+X/7w//9vbnKC+2f/vHH9/0rKbjaHWj
1R///tHV93/8gXLiXyq6x/H//cPjF/jHH7evevyvf/72Ok74TT/5Ow0jGoVxHFF2RCeub//6gf93
aDQBaIp7nFD/yJpE7jbxf/wRBH+PfTg8pUfh1oBAhuKPv416Pv6IhH9PCYl8hPbMj7H/2B//91s/
/qsk+68XgVn495//BguiR92oacRvo4T8s0ZMEIYnK0HwWq3D7Ekc/Urlfqq3F+CP0bhmyCa/1FMg
75cpaL8JHqz3YAjNdxAgjmTRonKxXDnIZGzgRSfI92dbb18a7W9N1gdKv7WtZnB6ZBoNDKMCfoWi
VlxA9z+CGG3kxiyauvilt5K8p02jbSZUCFpHKExgsxpBpcqHWsv7LRiSj34/rNe+aGmB9G65hxsu
LXFfrx9oHAqep8DnDvCMiqdn6MHUL+ki6C1SphlBJwRcMn+oxLfK4ObzZ9uDg07W4IeXhKhXId3x
7+ah9u5Rq2FPbouRzehlij9Q105rUfdm/BBZjisZ+ProOeSA3h60SJCP9w1bniEelGRtMCVjhkLU
eNuitvMurKAqBtHvyC9pt6W3frixj5aB/JlBQdqj2dpW3iNtyfyMZKz5YLbKfIlWsd7I1Iw3C6hH
NzOEwwDNROz8rHCRxvncmEVmVbd6MLEC9ne3eJruMB/BUWXH8TtUHPXXUOAr71aolxyAyEtlDhQU
3cfGRjstFvuAPnL3lFQuPaSx3++DVOl7Dw64u7k2yiG0p9sK6nlPPkF1I3jSbIg+hGrQWZ16CAIs
2HTvHfO2NzmM+oZHPt8tPfjjghM4I67dmnniiJIdK3/MSbwiTKlkDbOtue6f0AeObpFxdOXQ8SGX
ZIlQyejbfdRO07tUGg1AfRcdwj5xNyHEfm+bbiaq8LooXFBBVenTMAb6forAYer+jGJo5xt0sVYs
sWxCy28/+8t2GNeZqT3xQ9Q5ZFoVAjoBt8ixzR4NdYncPwwe622ExUI7LKCCCAofqXkV0YHCdf1D
Y2z9qOeg+RLO0XRvUFe/J34LgfV4GUUpDDTuU0iSuIzB9fBDMHXiO14O3AipbSPQ6DZEnZGhVVkR
LXezYj0uQSAyYcsUbvQRKcR6Y6VNc1hfsK+St3qEMktT3SbJXJc8QXB83AJfmsiFiL5lV0DxHSHb
GNT3PeS/C3uUl6zljIg2oBw2TN0wV3v0NjjssDZkrpSQN+Osgw5o2oI2mA5TjqJOdE8b6XbIcWBz
HDWQNkA9rL2RFCWy1LLuKuo7y/KojjV8xRCY52saY0GEEPeyrlm/2MbVn7qeLDsXJul3n6Xec9hV
5mXGhX2Larn/fgOa8sPqec21WKV74w0wMWXr1nUXhut84wF+mdnAg98RI9GTZ3v/lWkISee1D18T
OSCUgiZXer0KZEQCbi0PrvVV4apR3k9Qg7mB1RACbQqu0wpeHuPvR8e70qK0UE5xsCHG+TMqxwxy
m5HUorKuCZQhUDhI7uBLud7ZoxJWGIztQ2Jj6CGkU58ny2Ap+jAIRlCxQcQfCzY9Qhw62E8z5UtB
a4aWD2/Gx/XPDEEw83FubXVI/JS87+w07IZk8vNOmhlTtjVy5w+MHKyPF5ZiYz4EoUJlsWbtJ6E7
/jkQrC1RMoN4/NBJebtAsm7XWjIWa9eSG0smNGkEEwWeDFxWeMY9MIBw7kkw93m8rvVNcBRORQnN
0FsXtOub3dqqe65UkFyFXeheRi1Qy2hCfjCLq+9ANoSvlLV2KVrfuB/bSMN7GLKYOGN+sj2mzKM3
QQTVesC3k2IKK/s4BwPOuiocLBxJR85dEXMyHmD2SZB0Ys3v0apD0BbODYyMHBuekjRQRYL2wh6f
Bvr2MZ2DDNFyPfbwCtNL07zxY7Y3ohP2XvStlhnS2CZr/kwHl46QLyD7jX2u40FVdidn6pcStjot
YKk0KbhNHRpDqyFf0j+TygnI+SuKM+5h6hwWe69M/9aNXrMXWzTfR8xO06FZDb1paT3dRhEDiGmT
7fDOpRsC1i2Knzt/mEpBpvbei+360Ad19LHaECtm4RapF434B8pZVbeVdiBqHyP/yTX6L7CGq7f+
67rU7hadrfTd4kWAwukwzhmWbR40+j6Amdzzig5WVgeTfPAQMZdBJdkXsJRa2JYqUt8NTsXfJs2C
nQmmKQsiz9yRGmaI+SpxLPXL0H7re75C8Grqcl3B62qr7LRXnmSo8dm15BCQeE8IJC3RgUWGTwKf
vcQNYU9GpqKckRlBc9imtxGkafbDBLh/T0WNYsy8blmvDVJfkej0RvMtOTTJyot6XNrvpt6GfTqw
5iOJIHq/mME8s2OBQQcOtYZ6rLz3XdWKXeSHw6vkdNuTXoxFvBB160C9u9MoVu4hLBJdL2hMsExI
Ru/qxYY4fiO4Fq64yj/zUMhd5VCiQgM/8L8azpY2wymLqhZASfZBdUFwv1YDAHuj0OIeHdRoDxYA
QY+UoRewwF84SYCM7uNo17palOvW80cyefJt0mlisrpBypslMCPLVAL1SXQmliQXaPdFGVoo9iUN
+uU69ef+jo90uaKj4bCWJf41W+Hm0EU1f0QlIXhGnRrfBR+UA6zLDaAGkT7g6m5vgzSsnxHSI1/3
uWvyyHnuYxCT5eOITfwUrgmWrm0hzpQZyCS+qyMOOzFEEjCAVCa4JqEeXhtslMPQTscOX9RVqCXa
oS8SFdQ6b4chbAtpquDag6DR/f+Sd145tmNZep6KBqBdojePTXe8Cx/xQoSl956j1xepLKmquroa
rScBAhKJezPDnkNyr/XbuBzDXSri4ZhlIdEDligvzWjYmYfWQj1bdqS6NQBH49hZIQOhVsVRU2bC
wADD3ys1WXc5dTqcgJX6pqqREkRGNr00aaJfi5igpyIKl/1cT4g7qzmvez4SrbgLhDrsB9IL2cDz
9StHwBMdVqevqxTYwtT8ZOTcTQXUyBqTyCLHmniKaK/6jBs5g+VTVesMklwegYhlX8zmulNLYEtv
GJq5dibIhOdYs8Sx0UJjG+eiJfWI8vPWjfCwuVFbhR7siXQI+6HYLLkiEGel6hGqQP/sBou5T+dY
vTZzWxwsq5AOnGzpa9Iry0O/2Awq3dhY+ypaolOem+HWzLXFE+C4p0keAfGiMlQ5ttaSl262zcOa
lbFvaHI4Okq1WOe1TLOj1BvtA6K56EFZinHXS/HwMgLj7ya9CZ85y8qdvuqABs2UidghkibEIGr2
DRUAos7cuSPk1jWtUNuqXOqPTEzpE+BJBrchAzfmNLhd275sPUBixZ0USyS+kVsULCdFzcJfa9Te
youVOnHb/paQdG9xTvcn66101DO1n5yqII8xiufwgqcwhsKvludGNecHCSXjg25pyU6BEwFKg/+P
N6Du76E1ZmTGdM8N0XdrHcZOwhvmsfB3qtsDIj9AMfPMrdU8YPN4Tyh1gayxmC96uNKgLbX6uApr
UT1lVQm3yfkSscGVNClqZbk9xqDPfJFHaMAwfCV8yPYqRbNOUldQepitWXikz9O6qNKgeO0Yzh85
3P9TQq4lW0XVjYOTaYu4SUJPT8Sd2J3DjDwfwVGYaej+0EtnFAmIiwJkttHMjFmvhEcJkkiWfAht
GGsji0vuXTM+gfqMV6it8FgjC0AAOUheHtNcHiKPN52GzmQah+Nx3kdQjufR5D5ZtHmocafQwmOB
7zrThLe4mIaOmDih8scl12+LrDOixRODWFjG6a6OssifAASvoRnlB6OMx2uaSvK54sWrXBZzxTds
s5TRaKjL0wj/f4DBF8dFcJeVoC+eAQHol7RRH9Q0yv18KZRbYbXZuyKN5b1Fy1DjqHI/B0B+Pa4l
q2uFjyFLvmnVzKm79IZbVoWyBf0Mn6iRaVtnRbTwaPTZtDMHWT7N9rK+LKVZvFNBwFlfrXrq1mvY
by0xgLGTYc/FRFf1+2r30xapoLgB581fummlFw614cuiCc9vo7SiF6GTSH/so73RrjY8fhHa/vRL
cUyotXbsK/0DeW+NIyt5e2X1Ms9ilcvE4aZY/YJZe6O3UZ85oTmX22rUdbY8c/6culD/sRU5vg2t
XD30fTp9AcJHrmqL6FgLa3aJZJHfDaj8rV4s9vMScXN3v9uUI88VBWWaMLFsFutFGiK0aKLPo8k3
9Ki4ou3ogjIy48cxqqIbOmt7s1pDdZbTKHvXdKHtATq1y9jXqERmJfMgntdbQxPN5xBp2pMkL/Hb
MEXiS6/bbkRcwWRIUQ1rrW2gxGiUGpHFMvI85WHOqNVMzqwwek+EmLWOmippAAisnpYFMtKZl0Y7
TLHZXxu95gLmtdHOqyzkd1WS6WS2rOizjiNpcsdOMUjzssSJ+XE8U1ZE14CsVYYzgOJPrkSql0cT
GUxSqCifzdCb3hzLGgejqUh7A7TT700hNvZijA88nVSWh7hzk6jJj7A1UIJ6VVo/WlXHX2u0roYn
cZW3xGRWlidRQ/VkGnV1Xnq7vCA+M71OTiHgLFoXA0ht4zsDbGI4kmbwtZBPV5MJ2qBHQnkJh3lJ
fMnswkNoyqQA0QMpHZVV50W2OZDqluMsTxLLZPMq+ie0QcaBWiTUDqxcHSRgXkvbqY7LYIFyuSQs
sdcqJtHJyYvBSpwWZNTn1WrhyPrkVlHWTVdzxrZcScL8WTQ6YKKsnPcKK8J+UeKKlDSVQM6ikrnL
hPLRt2r/UpOk5jeZbtyF1pB65h9Upb52Fdma2niBEmm2tqQM+3VOtFOVmAC6ybISH6ctMn3OfTZX
szOIihlsluTAqlb1Y8rG3xKU8rdJc2mFCW9aFHtdR00Va1Fvnqlwo2tTMYst38QRjWJtK0V28nRX
SAO/oml02duSqQjJ1m6NApKZ1AcR6/kKvjysFzOrm2wn4a441QI5CNOVKFQig1SFWrWxOvDIyo+q
ZVEnxmNP7OZ+KRYKnrvRvmizNAR2YqtPCoLIZ9RZ672k1zELnGk8Slkz7QHV5ZaRTmNqzoYmemtW
Kf2R2Bw+Em3oOUnY2FjQxe+BQEN60gjpRchxcZd0y9K6qAXVp1FNuzsrm3FWG0UMIa+vQr4XVOny
H/olnpw0R56HEkulc8iY9ewn1RdeuKrq6ucRsdd3KkrtC1S1KBxkjNnXEFXLpYanQ0/UtPdrVVB/
m5YZeAZMeX0ojdj8XBZDnHTUT2jtW4PH0YKF4DPkaXqIeyUO6rafnuNfnrSHpN6k6TCcRo7R78Km
XcJVJymuHFvTI3RqxaQqaNwIxWcvT4cCQIWOdjdWxfpq5HHBhJhFr3FW9XviU0dkaWZ5l4/s0yaS
ltRV4jo+GgrUt9PWcQIYTcqA3cX9USkV61nAG3+li4EaTBjFcD+Vw8Q+CIzmjkXTDE7YhGES6GE7
/oZoNOtHBq5mBPVSjo9oKNCxYU4ZFj80dfmpH8x88pVZbb4wIvM0GKIJYnSxIhtpwKire+6Pkm4b
OtBrZDySvS1Yd15SScx3hSEhXswrUDFH6WrpJvSu87OxZ2pKu+g3HzEerJemkcKDHVbzsu9tdXLb
WipoBBYq5HOXK5Xush5JR7WcDcqD50L+qZMsf9bWPmo2SZSR9d0mYfdtwAFafEbdnKY5t64qLTYy
jy/2vi9AreVaaeHUBAIRFqd2CHHvSHJWv4UdkAqKnEQ6rIZibYxqkBpYM4KQvQhO+NEqo+otnSNl
25Wj8RiFKapuU5gHXc7AkBo1DvpEsjMnboz1DFefHQ21094s1GqlS57b/IwoHEGdqlnSNS/n+ELW
Icsra1Xol02oy448qelDPpfh6mGa1cReieRceJo1l0dNtuxtNqIEG4yp+woVxBkNYeqaaxNJszGS
VvfleVIeK3kVLlHh00u41tn7GMbWVrMN+WgUMvrYpR+HB9xrxkYZ25j6yrq5MqLnHYI1dXbtpVhv
tayNt1xUSpDEFekzljKgkC+MJfaKrhd3el6t+zktZBeVX+MbkJPU2U1ZCLs3ouLTuyrel5lpO0m3
1g+d0CsUvUL5XWXNmpitvhlV3+pX9E29UjyAiFooHhrrJy+F+NHNRLqI2c4iRwor2EhF6r+I0JC2
bP2Jlxhz+EapFXoADGYHBBtwH7O+HNtwUimY7jnuLGs132F262vRG6GjEM74NdXJ6HcSIgOnV+t5
F89Cv5cHVX1ZE9F8kwgZv6qgLtsoSpG4KsmnYRfLTtPM9aVpS1iq2sZt1kpaZBD6ly2nfp3CO7My
jLepFWrqI89W92Orjx9lIdneWMpoPgl4QY2ooNqw7D4XaCXn2u+HtPxBEo3kZlJHh9lbectI0pTd
dLSah8TmTtfh5OESl1C6A0krPCmcosxJ6gGwdMry7FjkkuZGupn76LVjf0X67JRF/VEJbRvLYefk
VrGnTZ61Z9qKeN0qRP/xwFAMexOpeXkPnRRvKS+yE8dO6l5zFHqVQ8RXU8E51HMiOLbK6kiVYGW9
yDR3fmvrKt4raoN2ocLJ3PNwqrjaaLgt1EJjS06q5Ng1ixG7cjsbr+3I98Boo0O9wZUP0MO1dZLN
sPsQcgX6VlodGh7gtZ2KLOg4yFaMwkMo2caOoZLduMx0vxjWmJU810N/hbOUXCEB+JK8nDRbGXfg
HptklzggbNZBRPnUOaEU9UGtKflLahrtNZIwgjqoxfPTUs0615UlH5fGELtqTuddhEJxM6RKOTuS
PfdfeqYkbt5GSgIkoCutYyDQTUCEKsxcmm3tw2gRd/wM9TZkj9xbxlA+Liuq1VLve8IYFFCTvh59
QxH9NQtrwVQWldsSti7o9UiA8cXTjQfr5AP25FQqampQtLLqD5LS7Ds8gqccVfyz0nUoAiFq7a0c
lZWrdr39UCdK+WiubJcRmkeO32x8r6dKDkIGiW1aGAma4oHRzwJeI0THDoMRyvdl0dGwwNZ0KNzK
iIJcI0+OdrQMvtplxH7CAYOujukuk7Pfwgmtuy9QsZ4NpjiXIZXrTsuLk0WE+9bOO9uvTDM5SaaU
ObzUnK1JGPtzqmqVg5q02IRjEu2bCT4+r3ruXtGLEzgeXFABhe92ZiU7qjG3D41WqlwauhUxbhd6
vM9TcwymRK4OdhOq95U8jOhuqPOZPMvuynfO+WKENbYK3Qsju/vC3oGs2UiH5NDZuu7NNA2DtWem
tksXCCzHwmPeuKyN5kPeR9mlqkx5GxEDcjCMOJk88lpEfZu4Mu80lDOm205alW8yNs0UUYdQP9Kk
My7NWqcvRaers7POoXFldan8fg5Nkl+zlqJPkazDU7KI4amxFuNhYcohr6PstDuo92YOREIAI8LB
kTHCVIlEdRMr4rHAcrj8EhQCpQRoTm+T9G8mu6WjK4rDWEIKMYNCfzLgrauryXR9ezmaq99nrAjf
9dngXWh6hmZ/HtGWu8qij3erPZq32Nbw8Zgijc6V2g6ZKxZMW96s5Uq/1eIa0jqKc+ITjBjQkoRn
9KwsHaGQjxHw8UxpR5f0dEOg4/AiXDqfcyxpiD+bWgWob6oGGW8Sjgze2CvwDcE0bKo8s6PDMrah
/mL3sfQj1atl32PBsQxcbmP62HVLkjgp7X4VY7eST6yeYNLJZ6VPyM9lrlbhl3D838mELvgsR2uI
rhwgfPosy6g0N7K+MCpMeTp/S3PV5t5ggwr7Oe9l6wwRI6Jnh78I7Aqby2RSyebnLImpCAzLEig8
0aIz3VqDsY10uWp9/NCEf4PRGDD/RakkzNEmqGxZp4kSVIpV76tesGFEq2LuG20SFFf1SZDjVkt4
8lu9/BFWfXEnkeyzVTiP7+XIrk9j3o+2X48dpywfu+zVUdXfWiQGX2s7gAyma3u11pBBMFox3lf0
YpiR1bA4jZyCWqj2O0684ZToksLMagykAXacSb1jFSJ+6URqf3cMtd+TNiJdHXrBozUHDUMam47N
d0TqW7oRhV3PCNoooSVGanTGAsh6odrkPV1HRKYpXMF5CG3rUOX05YmmzH9MS+sv1arUJzbgdRNL
FMCXLbdRoIVo+TqxZi/8YpqvUr/kTauioWeP9INJadjz2i9tkCorsYgAdWJfDEUGVzvzyXM1vPdw
p2TcWUq6Kdlq3gFembghPfKfQSqK1wqr62WwEG6VBA59Ln0yBHVtiMrJEDafWmhbLzYm4zbowxhQ
78M013fNDAmqFcphnCr1jhzg4b6fDXXTadawj2ujpd2mspIXQ8kquAcz31Ty0l2KeLIOoWJwt08Z
hBfkpqc1puXrlqh5LMrz49JDGy/m0u4HKop2XRyJTV4mbZAsg+a2COQRtw/VclbSfkCnxTSLYTZd
PPKhzMXjdVHvMu7q+9GUU74ulkC1TdFvyVhoUO1cIxPRZ5KV0xMLItEpCvLSbZaJyE+VQXlj/rev
dRErG/yE0dYOu8lAcJrLvdsl6ghF/tvW5kjdSi1B1qvGY4g7iZQw5FRnTmbzYmRrjLS8S/trLyAX
jjDJKGljnjJOIoeKV1SMR4wfaGOjSTsptSy8GqIEfY8+a6+oSYEOzXnQP23J4kULecfZwTtrLzdx
xG5XDKjyimJGIz1Y8Ca+QtgtT58oH4X/h3ji/2f9iI6253/8Vanx7/Qjd/92/99O75/v1d+JSH4/
508RCbIPQ0KkYRuqjJDrV8Xxp4qE/6Or6LyRkUiyrf+6Xf+PikRBKWIiI1Fl21J+W1n+VJEgMJEl
w9IkWVUNw7Bt5b+kIvl1Ev47/5/CZf339kWew1bdoBg9mKPmh/Y5q9RHcKsp4vE1XUMukSl85gae
Dn15zGz19W9eo3+iXvmjcuKffd9/0E1Jsdb1RGqOyCUC2gtz+V6aqnMZPcqsRBKr2EXv2/cwryFu
Da8z8VdWeyH5g3bX9NucD5ByAIT1W8JvOOSlby9QjsZlwpQwadbWtKuNlb1yoDJNHdCsIH74+Nc/
u2L9Cmz+2Q//D8Ib0x7GIo3i8ZAlu1n6TvWPPHljPtR+n9Plqz4HTf1Zyj/mfB4/ZfgPjIPTVUoX
uIizvVwnu3XN/Cxekw/+9otnVCuCwqOsHE+92DfFvZk9YgJz2iJQ2FpChMguLdP+vK/emh+wcy9N
nHhXbQmbOZVvHSpZRwskD9J2s2xDX/d4cPmDP3urR0vNEeeVE/mRb3kY19zUy/zyIpwP/AVOh2nK
iY+QXwslx34VPuvAvKYSKPkDsqE53qbNLpRfDRww+SPYWiH5pvqYIZ+YJH/Kn21EQwiaHavMER1i
unO78YI4xYoCSL0l37/B1VX7DElmcqmB9++E6prd1mBeYBatAr2TgjA8Q+t4GbmefIR6y5ZLgyww
dJnd8vaBbzhy9reyJ3eGW4dB2u615jgVZ61/asp9tmxVfSvXWyPeyhrJU9dmuFgRz72NNO7U8cuo
Fk8RDqHVRcU2G2SMHPpyF0+hY6duxfqxlSD3P2JveETMrmd38XrST7keaGQg+jmg6103kQ/t1D7O
xf5JaCcDYLinra692L8Ua4BXJPZkjplmBmR/hVBwlMkZ37VP6XNQnT5Fr4TGxJqdLhUE+Ht8NS4Y
+W423RDCCzWo8VmFF+sDF+1ruel4YTtjJxja7pOXWemDxpafJ4PNOzp34WbpHuBbULxznkwEFmix
m/G2i1MyeAznRRa6S/KOx0qO3HaT6x6vEyuA6QndSSmPgovPt6p5KEtPfVr5l+0DWxd4YHbJ8jQs
CXzU2TDAfJ66MWgCJWBF36k+qWSP9lbZ64Ed6IHkQ2qErqRtCPJJ/pPk7F8B3T+7w/4xjXI2iETv
8cccxH1+DffNXt7GF/Wsn9R9eZ7P5b48ydfiP8kclf+piFOB5vj7h2CKtVfDMTAcsOE+Nef2Ot9X
b/F9tEHQcW7PxetyX/rtyTpX/7ff8TcR429c48pi5it+k+EgX6R9uDee1l2ziS/ZyThaF32fn6Wj
sVWerbP68K8fWjIanv/gNf19rf/me475NMioe4aDesFTitdP5fqCTHm2z8meCvJ9/jBXDg7z4mnZ
y7tma/hrkG25BfbYS/b8t6D11F23L4/2pxqMx/baX+ogOZTXBHVTzqS9JSGntx2QGKy+BL9FXiNj
8wmUzI0UUiNdAb7K/oKjh26xwidLPA4d5hvlhIV1+JBLd7ols5crjj04zeINqYsZ3Dec1XRHyT2e
q+Bmdps5w+i703tXf6mPyiaSuOeO/XjDVSg1Qd1vdGMrd/vobE+HsDvm0COqg+Z4+VnQo/FrP2UL
f5kLwD8nrRzjx6hcdpFiU9ykE8saBKT13tw1Z/vw0G3QNsM16vDmuF1P/bZja0TX8NJGznJdhBMG
hXASRH58yx3f4IJMAEMFcmPX8mp9o6WekF0QmCL3zH47RIGlbJpiPzTfBEXiSPuxX7LuM69fewD6
8ieSaB/dIi+aP5XTdBCvvxt/6uFPSzdkQNXRdpCc9lv6SE8Y334wh6DqbD+jj/V1Mp0xJardKT7m
q3RDDMdD6zBnbyM7fOG1qkurLH8YUC2FFBFtJeP3D3Xvc0F0P+bgrJ/JGXp1G22bJ7W52drvOaK6
vEn2tjssB5aw6dm4k+6kW76LH9SXwQf5CgAVT/mp2g5uy03Ue1+tq3hGgAj+Yl959eWJx2NApVz0
698HN/Rqnr3AfTvVy4NsU271U+vDdbhroNyoBptcy2cB9LMzGbeSWx/HYA7si/QTXw+Rlzqtm3i8
Uc7Et09dc5e/NL59GZ4oR+Edlj3qcjV/OnHo7Uw/DGAkcZQ49Q4Vp7t0XPweJzc60OflIp+jty7b
9PYtItR4eeq4D6KHkoyyKoewhpErP6Rv+9Dc1a/tKxdBwz9IZtJNu3otaXK2q/lcnrpPHoLuRj9S
UJZ+8ghFLERgjTsQrP4BHtSNLzLuyOpRNx0+lS9ArBdyM/lOWu6tPFBv0tWaOErvdCvAE7ITt/Y9
Peu35kW+LRfrKHye0L56RGjkZi4GVSf1VufBcKNtdSdezEA//r6Ywo3dcP9GPy4fnQaNW3plEAfZ
yXRr51V2jWB4MIJ+E/vLtgleZ/dz9q1gOWZfacfR1b8n1/wc3qOGIICZXylyjGu2byBE+GqaI+/X
PWeWF7ugedp7pm6AftPSpe8LDLybfPlD7p3Sk/yMfQ6OD+i9RsPKwS81qGoYL8B/7rjuZs5gNkiN
ac6xHTsog/HA3aZ9pa1TvUg2xqiDZWCEIIlLLgG6cscIuvv6ZITeuGwybllPbKojd+K6KY5F7Nf4
ILKj7pPAdEvEU/VmBv1xBB8csMt708+End7eLVz4ykmMm04NpNlFXDXbgcI+2bnZm+ZHW22vBjj6
XGMnP8vP6lbzacYEJt4Q9YZM9bzuhnNzNvbFkzis1+k2fiq6M9OWGbtt4/3atRbsfMGvc2l00k8W
yeKmGA7AHhsyUbGNhQB0l0gupo5k9BL7aGWHgRSXwevmm65u2+6w9lekbqvkkviH0gG9HnqMa7ic
58VfN7PsT/O+fi7vs0N06I9dBn35pMivtflhZ2+GeDZfojV77SRz25DPkUgx2QlO9xAtP0hOy9RP
H/NbPvcPXZl/mCVQWeRWlqNQL8rPsU1Pc+owoIIwG5ZPLScC2gmP4hc1EA/j1X4e8xotW9O8VQoJ
aTZGScUTmVLwy/DGA3h9F9/Wq3mnXKXrcilWKFPmPfb/z/49eu3vxlv00kzXfOo3kjHCYTXuXHsx
uTXIKIam2ea9GyZvUb7RSxnRtYNgo4/dKnmkdy/OdnnpJYxQ7V0pIre/t777L81wmJpJDc/G43Du
L9qrcc+QMywvmjB2WHCcblZ2MqqnhWfEjGXuPUku47iJxp2tbPMo0O6qrzQ8jOXWSJ363nqSxo+s
+1rknXgpnvoX7SZxxY06ju2O6W1vWK79oQyeCoXJ68MtXhVuHbv1+LQOQVgGwL1s36gDBOVjnjnO
x5pROMI4DjKq2uhU0bx59eQXnduou/ixzkd4J83pnzXPPOkTnlGHoE0gck6YJtkY9l0hB2V4UJET
yEGtXgaxYTNqD0zPXeYYR22bXZr7MPhV7TzpsTu0SM4wI7vl4taLN5KZVzPq+ctEQIc7M4hGvjYe
pCwoC3/SwCgf14IrjELWV043frXwiFH7Fn5GXzGUbsuXrcvrUrzCizrxEOQLsOVu1AKsBChPmTKn
aCOpIKEO7nxgvOIbdivuNroM6nnT+4PZuTzneE/Tn19o5Koc+9vCtVdv4/ZdVQ95eCy0D1tzQhZA
fQeEwW4nt49JW7p10Tv2tM16N5+dovbS2Q0rT5dR1Bzm/EOOU8dQOJ4R/ZCWEmdPxYwxfP5KwgeO
TZMBBir5sjzxbLzB7Hfc9eKgDmd9OGc3pG93+Acv9YtaveUv2Our5+S+uqjANRHW4SeoxWrXefOd
/HblmeT3bv2YeDBtNQFmOpVT8cxtti0zH1xXjwhGcAhO0eytNZE2pkImT94iIz0uDziIHWkcXWm3
cOptVj+7thBDy3b5iKqbcq/bfjFmbsx6MpUPw33MVwNUfJZP0kNzhf+oV3eFpAR9jl2Wy/k2fWKm
M4GLqBLCYpDT8O62LsAcq8Fn5evHdHC1Z/PBCrprrrvpBhleyJqAjuW+f7NCJ5ECoWzs+mCSBVQf
EhhMrGuFP3i/gcTbwms+tMLJH01O58NwX97yb1G5WI4JB0CnzRwWO9VH8pMeZxhyh6xt4zE+Zs/h
GaJZoNvVXRlwLHXWr+YZC2seuUv9O9goyhYrRo7dhOM7dtpAuuNtJmZGkdz/nixWk2JEHA9JSEaB
4GFEX8bWsNKbeDFc7RGNOCdA9g00bA/In89pdxIGwud9y7rUdU9YpnWmnGASoxuPpS+Ab6VpU6N1
0MSr3LwPee5PGPeREUKGYYZ9mdrWn6ufP8bv/xIsdko+26qrfvp/NE39nc/q/D4m5U/1jx/z/6Kx
Ssfb9B8DY6cK9j1PSLz6/sOm9YcX6/dT/oqL2X+xFcmUgcAUUK7ffK7/hYtZ5l9MA+sUKPb/tlD9
iYvpgF8a2JfxByYm/2HJ+hMX0+S/ICM3qEm1TUU2TGp5/orZ/YlH/St3lfZHCOc/wXhMfuC/3Zba
cgBzS8KCvAwdvQ+lHbmGmbssE+QCF7T1UEN3baVHqodBOOeUz5ZeLTx0iwnhG50eD7XEExA9/bop
cQ/hcu2raPwekMsQhGJD2cN+65UgUN+FZ8nNypNAcAfTs1QtGl0lEvqcueMqNwoTQmM1reakMBHI
xsJk/RUfSHg33rMMu/RdiqOeMccqJ93YhZqNCNQtbYQ5Xz31h2vsFpo8CY4VcoJCWHeiAsABFjzv
eDeyJa3Qa61Nj6htgwM3Yioh9G3NWRqIZFE91WiHmkG4HdQSzAsH/QVxTKnRh0eMkKR6xhpGGe2j
uqICSPTCoHvb0Sn7IRwlwqLauEkaT4RizOUiOKdrFUtV43SSJDUnazTV6DEzeSneVsyedUYek5pn
T1qkLdpbZI6hfIVi0suLtSiVnXuNIpHEQgWlrss3ua5mjGOlTXVrspAwfIYgIoDEz8K45uSzulh8
ZrAxX/D0C262MkVcJ0tIXG+Dmc3LZkDCXB01VcmToEEhm5GtMlnMIoY1ruiramuNb+TCtGHKg27S
UoJgLYkBBQcW6RjFaMdtg2GuFRj51iXJP5IEbb1f4xJPfJsYEA4pUhkYV7qylB+w02Ghc5XcbFCm
wWBGflsnPPqHEXDxKqI+rbdpNtbtccStWpjgilkrJI77Er+y2w063KcbjuXQ9F44QJ8hIhLEKcTe
SvxJyeo8CJKEXFnY1dg5lZZn8wdeuDVnfu8yujEgqRKctX4j1yTY1LAT8puE6Dpmklv4HYidUhfE
lwbKOFRwWrie+SI2qUdAtWVywjBZd8p5kXONU6pDmEB+SDVx3/hG0UzmfSpg3Ssex1ouHYekl8Qn
iv8ubLylUUWB6UFJmwZ3DfET8DuVDoXzXHeJ1cRbfugxeYBpHqDpElwnFJJ0oxhLjzeJxgzXMhcV
FZ6VVpktudFsyU3EYtm3xI7NbS7kD6woS/nUDWweOvAgpORPPCMcLByptENYsFxesl1XGLK4b5E1
sPpZcUHoBvL59k0yGmsl36QbNLZpYkLm6Cm1MoLxVhWWq/EmKeySB62Qlu4sV1o9gVnoNhQW/Ppc
1Tu+ViIHUNKxfKdZqBj/J3fntSM3sqThJ+Ii6cnbKpbrqnbqlr0hZEb03vPp96PmYLebRRQxs3cL
DDQCWlKSyczIyIjfnCxo6+4poscJj9JG6rw8V0AHg+82YKDyU9PpOfs0B787gPEqq6iZtqsqRT8g
txkS1B0lNPPNRLqBZuwNoa+C7DDIKADwGKH5EvOxi32k2nr04FXCyy/gspr0q6/gLvVKB1OJ/ooh
1ltfG6HnOSUPSIXDt7TEHUrdlEjvibPugt3fl3nbdw/8qYoqJo42LbwsS4FggkBU0PQbSSLCAPWO
4sDcgv0GcZ35YNhfzTpVFQofaW4+S2LU/B80C03rDKlAte97tEqKXYiunnbOQgzgqL4gJEULUpL8
GK5JA1Ly3CP9Jf3oqzargEjp4XAuzMT3kcXTPRAwrh4kB0kO1TY4hB3Qxe6kVGnfHCrU1oyPkzBU
CcCO6/sD9ES/+6Z2bdDdozNQUuyIg6pUz5VU1xWKRY0FUQrKfvmA/rWnsGQRd4g3WQiPTt+UGIvR
kgMgLTUPXhf50UMLunx4sPLI7LhoKE2FxbwhyaKH8CVr6ffBV7vyUoBpy+gFiLRtgm0YGb5+T8QK
kTap9ZhrkBm0Ybt1ZUvtctqLhhZcaq/t9C26G4HxoiVdRDx2pXZo9v3EICdz7yqZnrwqBPp3SHWM
1Ho19HJspNq0enjSutLPH9zWEOMzMjJ2R/lN74zuk8JutJ0mT6LCUdMBazfdKu1uH4dNZ1E1w6No
G4+2i+iuVrlqv7NDwPLPhVpgwuhYWgTss0uSIAHQ5JeR/VuoBKlLMMkGARqLTFpIGxzXTb5mJbVg
vQVgPvFQAIqnnIWNufWXOqH5EbIKe5luxUixZSxNEbyWvm54TwW4Hu9B9odOvvNduLsXVRj0edUK
xNVE6enFXYUGV/GZsKhzX0BPqNgFUubBSMtTWftNDx3UCScssgfPld1ow30BofS3V6aR+xsAX1rf
50Y3VGf4cKF4GbySNvHGzwc/2fq2mUOHi9E1lA9pLDcC87s48J6MkcMRLISt+V9Coy9kJOTzjJx5
tJSvQSJ+07KPf8RQ7jQ0ZzpZTp/CWlGKXdFCb9hGiecJ18kLfbqRSrkZ3vmZWbd7Ha9j20H4RSgR
c+4Z+Q9UatLq0Y3B5lDslLoyOPtubYyvY2BDmqxi3U+eUJZS/YuoDDQrN6VWhebnbFCH+NxJoY5z
kzs0kmMoYaueG1eJpC9hqDVxiPF94dtfptZ5dBQkAOEuCJBWqJ3I7or6cxvGZrXTyjaFQul7CZ1u
6M9yih1zqUiJA81BzT6oLK/sTgyoQT1yaFfmBywde4/7l+En4sU0RgVMCt4u4QFBIio8RSrU4d4d
K3BoGzK/FprhiA4LvY/Bj4ICCByUEwqXXdmO38xcN7SvFZ11/VvcIV9yxjpk9Pd95JlJsEkb8v/X
LHfr7gytzBKvvhIpxQmcMMIjW2JCHH+FNdPQkctcU7mjg6C0P4EE5/Y9UAaJL5vgCrPrBP/URHyS
00c1kxUPmppXGPLXCoRi+TVuPVcd4ADypOMeRCsYvo0y1H5a7YFVYSO9V8O+GZ8qZCgruPSVkONL
zP8MHalND4GsXWQOyngOFF0tPqW15tbPfQ2zEcZAg1QlMOMiAWDLweAaEL36Utg1lAEQiDocYaG4
YsOuTtIfI5iU1N1nhaKQieDQ0sfND5IxX4XYH9lay73MjdDPOoxEEEhFGYhUNOaCNByifVIB8pF3
g2ykaXuqlCSw5F0yRpJdO4g8aYm/rUEmCH0bhzVgPYcp7AIiVEOPWj6LNE/13yEpRFY7UhaO8vM/
vwr9P1OYMLi73LgIfY9/Be1f71Umpr/y90XIVLnu0M0n5utIQ/zPNchU/suwFdtEXllXTFWbZCz+
cw0yJwiAbtvQe03V/rtx9Z9rkCT+C1EKHfUJXdE1XTYM7Gf/wUVIft/rNjXG1xieR1EsOEx/RCje
dI8I2gUiC4FwVGuEU/ScVo3TZC8hNcDWbXZUFkksjhxu+zdztIAQmLUA/x4YGoxsCd7SMP882JuB
gSqDF2xr4TTaFxjDOyGSi+7rG1Y3+kchTRdQMGy+2gq2fkV9FSQzohv0+4WjIxwe2Stq+4tToQoN
ML/QmeJ5uzAViMeWVSEcvs5mVGruWfhS+rQmSYmsTnIUBDGr3r9Lnm7PhbL0EVRN0WSZG64pK7MW
HkDgKgdWLxyuKIdIuWsS8wjyd6cM2fe4sz660m9L1qEea/fcmXYppF3DoP6ZA8VWvC8mx+JAsU7k
Tt07gNad28/3vrP496dCAUsQNCxDNazZ40mq3ZJ1kQuCbd30L6rATS9Q7kUhOdFAbxX240g96fag
i58DrRWkw3QWuZgbB02pGCQARo0m0hgtAOwodtnwFGtfspJIbrf7Sj/Ybr/WvF36Gm8GnnsjGTaq
Dq1ohZO3VO+4lWzQbHyMzS+GDkI5aDh3+wehWa+97e9uv/Q0k/9blWCmUcdmkmWDeolClWTeP4Z2
3wrQmU5AKUEZ8E/OKJaPYM0yaWUDrg01a44bdaFYISLITkkLAjL4TokGxy2lfSh3K5+SGHf1VuwZ
xdAsC7W4ede/zQU1h8AXTh8AI4TECoXKidV4xRlVnsBF89l7M84fXM+bkGK1jWoHCPQ5o4YNEdIc
mFwcwQaf0ciA5U+eCool9aicUnvXNPvl9se72iZ8PFlRqTWZaKQbf2AIb4bXNdJ2lHnZJjLCUGjn
gm3JBu/gGb2T0mQjiFKz0I63R5UnKNfVW78ZdnqsN8P6rRujYpYRPIBbcYUz0YbbcMXblPAfagHD
IM821Li2OXe6Zm2zTMvkanSVNM8gPqAJP22mN6MboSp1usq3dWlL+bDBFPVYD/1Dp0g7TwZ0b9y5
UvrdSr6Ff3lGfRyq8WCpFeoe7R4c6FGSmzMs1JU5WfwUwIRtQ0eQS7bnT6XKIg9qVkJV/WjRyalj
f2dC0agKOinReFf0J1m4DaXrYDuO6Blr2l0Dc2uMswM6I0+tpd+D3Q3kc6J+/DfPxgmucoAbSE/N
vpftD57X+py405dSvybZ57RLHGozB6XRt0EOIiE/uKa2lax202j1Fo2V7YAsqM2UBZT6BtPbjb9K
Zc3eVllaSQpVWR5KIf2YH8lITvWmpXIMDZqFkEUL53M4tOMnD5J7BqglU+yLrlrobngfsmG4p0mE
uk4K/dEO6TYl+nFQYE2Z1kflDOfpcRzjS/JPzyI2mSrwNtEpd3Dez74suvZjl46JcKgF7UwMhCOr
3df2VGcDtcEswYu6V7W1BTWVhefLXCMZA7Vp/UnAZsucaoU3UOoCUGyfkAd4jBP3haLYrqnCbZml
aEy0O6/y7xqTRnIxPrQdj2G7n1Cwv71+lpa2YVJTF7phI0w5K2Abne7qFNFGcBYliLjqMBWsqcqe
uQf8DILvkEokxr096PVhzLQbtsrJpHE0mSSd77Z5ItSIgg42AJSiIKpv1Nx9tYmqCSej63WAb/yN
LLV7v6pXFPgW45spTJIAVZi2PK/YI+BJUUhGlF8b/S9t05+r4XUM/Z01EF1M+9RSgDCqExLRu+kJ
tGHVYGhpX5iyaRmWokzZ8uyoLAwkXk0fhqCVAqgFpQ9X9YAC9QekJU8Nagb9uZTbP+8fPQ629GVl
8pcWn6kQzoRskijLs08eBz4teYvxkek+1qfhk1LGR9RTNtQjd2bSP6A79Tg1IHt4S21GeVACZZWW
a1/iKjFiEZj6JH1ny8Su+dLT/KKVwxQBZM31Dhjk3lGZPpqjdLFkGMeZe6lgKtt+culLb20O3gOZ
/86MCD4ye15VVMWc7fvcFIje5pxyEkoVBTUhF00BrXWoUZ4jut+2W550s0EJ3931MjrC+Sns/4N+
p0G3LMq3tPdMW9WQ0SfOoWn/fhdYUN1FmvEhoELsugRxW0u5C7yYNspwkHkSS9kgV+nc/v7vbbT+
fnWugnTR2O5Q66b06s0RK/Bf6myJTK1I6TyQkypCApEUH6e7SIeg0u3hZjbb/xmPrc61kO8tz900
/VD2lVhSSUK9ehtUVKRQwKxRVXX3umS9tv7eEvohlY9dCqtKty+KZ79KUfak5muPspTRWbpFERl9
RG6pUxL75tVT1a/0zMbwuteMrWknmyB5qnIFOpz3IcmrR9H1D030GjXpZXDD08pELK05epC2woHD
r2I2uhyPEvRD5GOT3nJ8ytKqoZ2s5OeYJc+F0v+E/3ZxywGw0ngRlvQdD5kfUrPy9ZdCL1vf4qav
WtyGrOkp38xBaIUNOvFa79DcDo3E0W0o/0UymbagkQrykFRTDP0hFclmZQKmF5ydeu+Gnq33EgHx
akDSz6mldjeltHiq7HyjQZDvSUvUezQg7trUuw/k4K7sf+R181rbwyEP1PsytF80ebVqsLADmQpF
kGLLpiAev5+MyFJS9DSwtfhzQerDuwoVrbJEsZDPRN39hb7PvWFjAgeOpMVUYjSjY6VJe3eIqCY2
B20Mn1OZZ2u523eryfhCiEQ3lGIKPEIuPMbs+UIpbMfE5PmqottPvYamjh0WEiVZ/7fh7Yz2KVCo
5TWrh8TiyBZDwhsRiCjOAiQmEp4H15XFWvo4jgDer929LFXnaDDuTBs+ANjc331Z/by9SJayRo0T
gc+imQIl1dkrK35gBNofmaaE2x0kXroM+y7v9h76NH1oHCU9fNY5v/Ui3FIU33rtYzV0O08Lj4GY
LvG/86J7kJSayqj0QT2MDT11rgW3n3Mpj9Cpw7GZVYpr/O790qFzwo23cQcmaKOW5YhdBS2NSa9O
RF+jEcXh0mRweXjtqnSrmc1W6dfW78Ly1YWKK4ciW8p0lL5/hrFCJCPWSKNQyHd0kRz7KHhuUyQp
J8OoIQG1gz67FazkjMvvzp7htYUG13y2kVHfN5LcIGksAv+g+MZefK9k7S62Kaij91+rw4Ey5XYE
62QPLr381SxuIZZSUpvSR9R/OFpmb65WFepCfs4mLb190cQoREfPdiFd4i4+Dt1ZgebA4tqUhnpM
uWcMffBB8tY8d5XFx0CQkEosSphYU7z/AEo2yr5t6RwoBYKaGNIZMmQAGbRm6+s9AjjDR7PAfwcE
cxR63yvV28amuZHz9mzJeJx5kMyrhj5L4eRQpoX9S0prsVEU4FIDxOChWKkILZ3GU7lXplRMsRTa
2Psn1inOIooiWC6I2BV2d6l0fafXCIrknfHLQBJBGj+GsKGQyA/sjRwffJjjkZacQxX9XGO7so0W
zgRdlg0Ib9SpuITMnifUo6CTbZaSnLbbrhxgxiaPcYQaRSsXKAZJxXevgQCR4nVkjzGSQOk3fxgc
I+b2Gmv3depRB6r+zQpndSFbyRSRK80+bBcWXBk9j9QscLGD0tAFwDPoOFrgnyUyloJdj6XwZvTy
5xSAoYUUoSeS3yuzs1DqotwA5olaOpX7eQ0IP7duKAaWuV8kRwylLpaaP+FP/Wq47T5+QZsdGSCp
fWgRNA0j6yWsxosdqSf6U196OBy3H2ehOKMrFPa5O4Bq0uanEQ59rmJHnD5mUKJs3NInsn75tQkG
CUYz4QZDup//fEiVO/JUzKZaPB+yriyzi5RxcDqNYrkpnKlqizwym+wATGXLE619+oUkUUfGm3lH
A4kYM/38TYJU5nauQpRGJ1A2v/g+Ipu9fvRq/1Dl3NO98tEtpGdPBuLTMfuV5a1t0WnJz9IkHoCW
jG5B9KSd8f4BCpRP5LrkASo0hQFPeJ/7AgzpdFuOpAtC/SjmI2ulQfzWJGqCzaEB2Yka8HP/9fbs
L50vtIUsARlV0MaYbc6Mxmc74CDoIISa57ZTiPaMk8DzaMFPPPYCoxPKJbfHXCq76hQ8wUFwMZu+
+vvXVwIFHTyTgxVZ0xd7rB7lWjtJ23SjFuZvS8c7jzxoEmKK3f6wMvZSNDKE+ec6ZhvG1dXcRoce
IBPESRR5vd+djv9a3Z4r2smtqR8RWjuadEromJCJoYpdF49+rR0zCVitap0RCVl5oKXFiLGciVKH
iVrmVRqGjlza2XiMYXtyJ1r/w6hUjxraJH1cPmKx+0jjGrR2ckqV6CgH4wqz7noBcE2kkzQ1DSEe
W7NkLAw7gWk085EVEINYB2N8B7rmxe38r98jARI4P6688fRPvl/9DGkJhbhrW/bVG8eGb2VDqEBa
AdcD9xe0iHeyU+NcDioXtTs996BgAJsw1TNV4UugrOa+S4+gsfs4JBWVjuks+KNJ2zcuxj8UJlTg
RMlR7T93Se1MZTJ0kw4W895r0R7rOkz6PoVd7KxMwnVeMd1JDA17MBImiODv98DoqWVs5dQhqMYd
pmTX7OrT33XdCNKyvtXy5DjepfmvQkEX3FA3PmoRtx/iuk4A3pYCDW0jHAjkeY0uFSa4PDvrYQIk
xwjgdOZFzwEghCoH/EwYvj3c9dZTBEkhpxxldtLpaSm+CbtN1MkVqTYIbF7X6sFuVv2h6IwNAMz/
21DaLHlsRQZCKWcoJeQDIlES5k91Co9B79aC2dKHtDWqHibJFteZ2VCZqiGlpTCU7DYs2/LZGsx9
WwIiTAtOD0oiYiuQLZVA02xCZRJk17+FpfEgee632xO8tJfR+wc1gB4pEqGzuEo1ISEvNGkeBdkl
tatTOVqvvqXgcpu330zYHSJarfEtbCWSJ0GVl8scNc/p52++apXByQcj0ztV0O2BGB8jMKxqNSn+
oi6PnH1ZB8dW+pyzfEWewj1xP95+7eukhVBCc8SgpU0cFbN1lXFLl7Gh6J0GlbPsEJIz+tGXTvlc
c3xZw+obL3xxhVObfI3aKggI/f0ba1VRBmkBOxXZMCfFJ9nM3BctpNL2l09LQ0IlajBxabKt19Kw
QOqlHyY1l9svvfCteWvuI7wwrbR568WsWkPtsGx1zELaCdVDeLA7a3HoyFDrK8R+9CH4Sm9txUl+
IWQQMGVr6kSRPM3zhRShUdyQis7RKYeo9AkL5LNLFbujCko7QrX//C2pi3BGMOOGOS8VtJntDpXd
w5SxYifgwmn6/q4xcMKDIZwm54yerVxEayfU9ZmsTBmwzLms2pQSZ3t6THNKFGHSOS09o6Z/NfoQ
f87oQLKWmhuBkqsnPqQBhfzqXwRJhXsvbG3KDrYxr1fZZqLVVaZ1jhGQbSvxpUMRoGn8reZHK+3v
pSWkE4Yn7AD3s3lfETF/WxsQh4GxifSBGjsSO0eI4FSN/R6azc7vjGPj9ysZx5+6yez8B6wgUFOW
bd5yXlsoge3JKLl3jq395bag6qpoXxTFzvezbwHNgMz8rkKFxNPz4CeoUcngWWTr9fbKWgoaICam
mEVj4ioJGYsqwGxewRsm9g+TF2mrq/cBcj7IbW5HW9rViEXdHnJxvjUgDdOOnfbs+7ihhEiLpQnv
3ZH6evRm84ll2jyHmufoJs1JpLnjZuUkXEi2FTwQwYtZk+Qr0lPvR+0MgMg04jtHthPHanFo8OTq
6EJVjKRDNNXmI/zgPPsSt2QAgVKdbr/10kQbZJjkfCwxZUKtvT0fmtasjEhhoge3PULf5lgCkr1P
a88xzhgcr+zdpQBFXdEmswJbcRUXR1Wv6tJqCFCFvyt8vNJD5d4UH/2EogwNl9svt1BrZ3Z15tbg
6KPpP0skDd23RKMLtivkEauAYfsXDqHfqeE2Q78fIpIc+7kzlJWT/mpSEQ/SOepZuvhl/4ECvpvU
AEVmNwNxVCLiXwRIgUOHG7T6bHgTBKjb0ff6p2/6Z0hMrhTmFvnT2ZvqKAE1ajEIB1hEjlhneZCy
/mxj7oQ5n5NbxsXFedDBBAnV2X4NKiNffVeGJxpybZ4gT5w975eRQPQVFTHKA5Iotp0SfkWSwcaB
ueAw3uZG8hvv1h+2ZT1ZFm6m0mdXRL80fEBNddKQGPRzEPefFRR0bk/Ln+vZu2A2PRepB5rAMoi3
efmikvBZII6A4VHsX/gbvEjNYWjqI27ZsL4kPGQRbBkcOcihJFuQYFB/UcLH1DSszWc/Rqf/U9zG
F6vznxVb/DSFm+COV9+HpnoMaOG5gpNutNEfrSK46CHqbq6Jl7q347xc698sTbItJicz6jCybM8i
VOOFWhfXgBaws8EpD9RIgptv1e17ETs63OTbk7f4Uafyx5RATuWv2ZqqtdIYhCgxyK21+6Ls9gFm
Fv7L1C2fmqSpjMxMi8pL/BoHGLtaKM4DHShRCI/heRmG9Sk25JUM57p+yhcldxZkN7QzhTKF8TcJ
rRcMldn0TEIEu3bjC/QAwgReu3JGYC1WukPtNXstU+8MV71Pu11fNDuMlNLtyuRcpZnTc6g08Lmc
A2mcB2645RjeuDTP80C+yLCK8iq5d9FkJZjuMHp1RqM923rwtWqsj20F0iZG+ClZCd8T7fL9bX16
DI3jmjIBaI75vlfrpu0Qi2GBq/EZhXM0L8KLPsAT89KNInsfkcf/APXvrvbyHRj859zg3KYQj0Il
opv0abiAQIF0oGh+aLn198L40HnDPXqG7scSHeFNa61kNsp0e57tygn7wBnL9F2jT/Q+yXOYJkDc
LOnssYbQnNI/+lrwuawqSq1RiturSsOPJi0C5YD+QnRndK06+eT0tQQsoLcuap580/lhmTU/Ymzn
nVgyd+XoIl0QS092y+FJVX3ls0+BbPbo1CWoTLApgHbOCwOemucW9DrQK1ayTQqEE/BVkfN7vUaq
qY6+ZqlyQkd2ayNaA3vjtdRWsTvXj2AK4LsTdIDyBBeM9ztgwBhVNzNrqs9JH5E3PA0JHKQGF5mu
+1HhVNREl0699GlwpvUR1f5KonR9qhJJJ7g64VSmCj3PEI1WQVNcRd0sGLQXC7TdmF50t3uIus+Q
LXcIITpSj2qK8ev25F8fq4zL5idBk6fFPo9HvllpouXFfUW7r2o6kb50iYwfqAFzkUwcKDYrK3X5
VQFlUYJVjWuYSg1vrU21kAafr/yslf5iFeJZc9Mnf8i+QhzOxu6x07XjYMj+ylK7jvamwpjGVPFX
qF9Mm+hNoNN6PW2hmvZOwf3NHQMEr8eDHOp3eYvPAbC025N73VOcviqvyermjLmSGHS9HEsdk46L
4rm/UNl+0TAXzIqo2MYGIDFw0lian0I/elY7Du26/sXd+/vKQ0xr9/32mh6CZzBNk5U1X9tFGEF2
S+zByRFnM1xzV7jxBZeLD/q962N4GNWn7Kzn0Yfb404rZz4sZypYHNkEEjZvyg2SLOkq/uZOUxK0
6WLWirlLzO8gD/a3R1pcUUBfwDtytWK8WcI94EIZYyRBQ8UFu2pWwE1MO/+Rao/440y6K0Er4XPi
f+Xrf7099sKKgopPok+OyMqaF/YxBK9hOLFvPT12kP3deTVZjPxbAIGTC2Ml1Z8O4qs5hdxPrJI5
qOdRQtIVG/YpJ4oGmGpiPxRUyJOqOdu9e5k6h2SS980apm0pRhAeaSGwhK8vjtCu+1EeiRGhm9Hq
lX+imf/dgs1l6J9yV3aqfB921RcYxkejlxyvx9odFRS1b8nnnhW5wm1GjNsGTaN/Pvk2l3k6WyoN
1z/r4s12jiREyLWoA65AP6Pr6seuQ8mmeNBJ15tmrQq2NPmAODhbDWoVJOXvgwdMwAGLctp2Ztad
ABpxK7jP3Xyf2dIRbNQmEv4JnYK15GzhaKKHzAVEmRDzdBDeD9uzmoWQWGGGFt6NAYrLk+oJhomI
4kxcE+sz3olHLUBRshiLJ1FHtA+Clc28tMUAzJCdkRNNO2328gktwcKtBR2M0n/RE++v0vsGlxEC
f7g3EZLCYgybW1QhDeXn7Y8sL8w7RUed6EXjQL0qtw4hdaEqRK5YC6ItBh57te8PyJTBw3zwbPWI
K/wPZME/T9B6N4m/YQ3xVy9qXGgQK5fGi1+FJ6/TL0b/NLGBVp7uqnA2YQ6oJYGWkG2Vu+n7z5MB
cxpTmzUI3uyI1VvXRn9hxYXGHgCR3sRbNsBcwUBzSU8HwDR24Nx+goUIBFhE5U5Obw8I5OwEF6VS
DdiC0FlNxAN8819dRDt/3HOs76JRWlkIC1GdRIG6CihTAUB/thoLHM00lQjreJrxUdfrE9oKD1Io
f1NCea1qtrTyFZAmYgqvEBVmY2GsWEL8Zqxafsph/064TrwP7vKEvg0SN8QkR43NrV9+BOVpRWtJ
2dLCg35nE9fhGoJVe/9pwzzIkgpyNUA1nCuoqveldhhjVtlQIArUP6DgqtLWuP09F0ZVQNBTKaR4
BZ51ttN6ywpQ9oY/1ifVoy47nf6iSt7e9rpzr3x1kfXtR/tf5GR/qHU0UfjvahFJXgWMsWh6xw+9
+wY7Oc+XXqW2uy+Tu1pGBPeDEQOtTIN08y/eFrYAlW7it23N7t9G2rX4vdBLUvsBRcovfX43pjjj
eNoxx77VhzTx71JQqt2wceBxkO7PEwZXa9RRUvmycJKlCIu7yn9tm3aHxdUpOpXIPo8SCrL16fbL
LhykCnUkQGYsaA6R2Vbt5BKHlzQjlHfw4VX1TqWYjv/Aizw22FziiqTpK/O7FLgVjYqDNXFpKHDM
WjeygXxB2beDEynhHfYjB8Z7DVJchIEeljXEvRBed/ALbvXzv3jbNyPP3rZXRSJNwgMQxSsnHD9b
dOjQs4TPf+gHscncNZDJQiSk2ssqgiNKh3ceL3rY8q7R0eLW244qSnOnZ9VeH5H6Nzgp1JW8eiES
UtO3ABEAqgAyOdunmGHIgTAnRIuubxHh2RdgOnvpya2aw+2J/LMcZ2kfZUALZqBl8SHnPaGg9/UU
604CoQgOwh/GLVy3ERHO8NCXmISIcrhz4fNDn+svutlvDUm5K3QdBmjZHuUm/93n40bPM2uH+rPl
oLyykqUsTj1NBRA1qBxRHn4fKlvcplJ9YDJCRLtJiA+gzw8u5RK4wZiXrfUVFlf1hCSiLQeK2JwH
yTYcET2Y4ERe6O0DPbmMIv0Wduk3ubyg6lcF/r4aP409l6rb32JpC9Nt5jDgKqUAlH3/ooqVFCZe
BKSc5iRJaGx7wgb2vI5pTLIc3b6CZ3V7yKUDQSfpB4qpUR6xZwutHS2tc7FcdNS22ygDkJj8YKb0
YYdvPYLcSTEeE8iatwddek8D2jlUTZlS77wu4BV+MeiAVhwV4SbZio/ofDzGqnBSxd1aTf9g8oFv
D7n4USegElUgQ7suYZUFCkboibHM0XfqkVJEtfJOaijG9J/xctj0IVQ7E8PG3FoZemmKAWeB+6XO
zkVn9lXHtAk9DU9twlR0MGpwqpgbt0BtfdTz2/DLiLafq690NJYCCD0U+HLIClBsnMfHvGrNMGDQ
Ng/upsIv6Q6CNjjP/vMWK8uHqwPU0z+kxXndox+bsIlVhuoysM0gqlJ93HjUWpTKXYn6i1PJQNz4
oUiCOHy/QeKy60K8MAF3UVYU8EbzpjtPV8NB1Fsmn6/nfRnUtbx0qdSicAv8n3GV9+N6eYJkm8Qt
QQ0vcfZVQi5yEBbiIo+DxrZJgJamZ5xtN8njxD+8vXQXd4tK9VwAr7pmn9WhKtBloUBdtMnFDrsd
dliXCA9Zv/mgjDQW6LTeHnF5swD+mJhmC7CEto3csW04XdsBViciPgcp8tCkKB/jzjv5pnqCob+r
3PSbmv+rdJHiNXiB6R5AVHo/2WNUKZKJL7jjd3Cow33mG4c8HQ/RKbHibZPjdYmhWbdy17qmUUzL
mG4NwGF4TleFYlWK28ZPQZDlqoJ5G7fRYTRHvI5R8C/uJVeis94o93qi/NTpVnh+c+rjxJk6F0OT
lptqcA8I4WDB6DtWV4UoOPXlNjc1NLFlXAKbNSbu0rqAl0RhlWUB52U2T35RDEoM8cgxzfGQewJ5
IGQSx+6AmOuTbjqKskbEXByRruGEqzanNvj7L4NlF/3TRukdgdS6PGLhCJu+JhPAtlhjcLyZVspD
S0c/FXObD0OznQPj/YiV2leub1TETpiXWike5CpxzMF89QP56K4ugsUXRJBFgPoCRTjvEVmaOnad
1lELD/S7pm5OdpkiFFg86mglRzvPKFbyvMX3Y4cxFq0x+Dvv36+sR9sMYt6vtO9L194qqAlP4gzp
+BiPayDJpehJQom+yaR6cwXRp5AbQgViwfg+/EW5PpXEsdD4XlUKUJxHkSBzLq8dvEuDTotzanTT
QJqfDhhwYLrelHxBHVq64n3wSxTiI7GRXbHLUhsvWAVFuzVQ9OKwlO/4in/Lmb6fWB3HvaryGTbB
OjkoomcJyAuO44eJJZ9G8TeIJUbiroTqxYMCKNtURWWfXF3CxiH09AgTSCdolG1e7ULvRzy+yAqM
QVjqkBfperQxws9Gua37f5FW2SRUmkbxhPv9bHumRRqFKV6OTv6zG/V9p3mEApuiMdjJqNum/Ror
f2mSbUAhtOpp7V71m/Mk1hR0uHhbQLelRK4RHinu3BdCvUukj31kIkz8r9JzakOCWxHryphnj8A3
4EF7wDLloT5htBZvQBknGRRQP0akszmFcfxNtv5KUFldOReve8hkym+Gnrbz25rw5AQ7tMzwCB8o
GjYVW3UYDj6RNjYjvrax09DJIQ9SPQQpsTCDerfyDFOOM7+v0YgA7UXbR78SjLL0VhGer/L6YmQY
9U53kxPXbfNbNDEsyGzLj/XoPUmr7OvFtICK+EQ/mqSq5knloJU1NDGQoZmJoVWDukn/qWzE56Is
TgAy7hDx3doZSvGEz88rrz1F+qvXBlNPN1FdQgblMonB6AH9GNyXdMAbBXbRlPohBfhRzj/Tz30M
cWdQf/WIc7M9fw1BBR+hXFkDC0cEkXrCXv2poc2zk6Hy9cite6DQOm2Bik5Jkl5Szz0WdrwN6NHn
xRoGayGXZ0hSoqnZBXVyeqQ3q05gXliAXSHBJt/oI/diNygBP4RpdVyZ5Om4mU0y1UgoJFMLSFwJ
LcTIDNpJSaVOmFBF3ZjLP84hlYRNDDZXUn7ATMAxEDeIMZBZGXthbzE2OJGpEUTRbnbUB7YEOSuX
eUvN3RaJfgf0bNPXd10u/up769UefmWBd4ot/wNoqee6zfeu9eP2QyzONEWQCRU1aZzM9rdthPJI
lQvwtex/QVDHxnmljR40Sf19e6DFVTQ1TdHV0DgbZ9ezOrFkqTeIYVhzY1pPQVa0doyAY+RUGFoZ
JMAb1QBAeHvYecCeYBBTesOvE9Z6jvrC0FHBXhLVaykQh6m64RrgXjBG0Mxom8tYQCPcJEixbg97
dSz+Pa5JV95E1ulKpCgRemNpoUAtosZ3deLLBz6GNcFGw41MN5DXKV6lQwWsP4Ak7Vf62uKaR4/p
ASxKK5zKiMjY8yykFB28yFZtHQNn5ip7yLxJazfAxA4xu/AVe88iwk8ChFZERMe70YqfDVAEt+dh
/tX/PAVPAHqTBXZVaisDoUhWgGhGYeCBDEo45ogoRXWqqu4kF/q+oPJye8irmP1nTIgxlsFVihvV
NDNvggfu6pWdlVbrhFFwN2FWB6wCIu9MY2cbC8yQPvJdNqb8TxOwv8fFPnHaRgIux/txxwHx41ph
xnuELNQRq+6aG6MqIy3uPkxifhYiVNyVDrffd76D/wwL84pFblBE+9Pve/u6boEeNYhNRyn1u0nO
sEH+ta5++I2y1taY3uBtsJyGohABs5ORrkssShhkahEPqL7gzWJPHuJNfkB24XWinGbKr6wTmMWh
2oSTndpVl6hYrd3O4/XfjwDxX2ZtE0lmkyzVUVmqQ9c56S8v6o7TwCVq0jCAXpXmRcmNSaD8XvU/
3Z7kK8j5n3EpUQJyUcnp9Vn4YplqQVqCCvZw6g2jBAObgs5ZfBH11zG0/5uz89qNG2nX9RURYA6n
bHZQS5YtWZZtnRCOzDnz6vdT+rHXr2ZziWsGgxkMYMDVJKu++sIbjowLdjICjgYDbbPu97RKd9QH
G6d6LZpRGf7Pr1hE60S1+zBWm+GVVP/KZqjmY5EMN0URewEYCSHaJ6BzG0+/+tZpT5AKkmtfBe8E
znepjfXgieiZAEQVumH1qIO7aQ9Fht8QmyGUxqOc5hubbuWREaIW6GimENe9EbmUmiExAG0a8ujW
LcqY0Q7Zde3kmE8GrlskLhu9IPESF7ucFQWOCwgXILZF8jFbTUJGGA5eOgGqmvUPOCkhrL+fLWdv
RVvhanU1FIZM7CnAoSwL8I7kT/JLpg5CFHEcEDjT0ezI7yr5uXS2yKurLxM0KHpmBEYIOJchqovU
MgwCQmOndjeihKlarECtaAcqAPlP5E796pud/lM1Rg4P6RyJOzrOqIgts2ilsJnhVRK3AAjdRMGF
B0t4HJs3Tsda5AdQIRrPYGUQS1oM52JJaa1ZNnsPpfHDKy0DBZ3Kis5JTGFqANXC6K+WJB5Z2rh1
Vt8sMk06Q/wVnpE/xXNRYrT6Gvz97kUIRKVFdgdnLeNhExseQbQlqLlyuzLB4JZH2IP+3XLuKjmB
1AP+G3C1lfE+iLCle7LM7gZek8DOOv8qqxCSaNT5qPXBbVq0ozOy2cKvk8FrtX5vFJjbgc+qouJT
jGuifixD5ShEPdGN3llJR4KFCCUWRpW1AfBcffI3v2NxDYx2GCX0Av/Dmsjzb9r4HCrBIW6fx9wb
4s2x7zJVf93Br2MFA6mHqz5gjLFBqZicUiMeb0UfsAc4IKDcGFEqxqdCQgI7zI4xIuRClsqv0y+J
qW7t75X7Fzg3c2chc3CNHOvLITDgivReG0fH3Oj3vm3swtzcq4XkzThN+rG0j8iuES4WRm2I6r9/
EaztcmgqNt1QMBWUg4v4wTl2zJ50zoIlEkh40ioU381OVr5GSMam5PAY1PyLRQWUHjiOaKgto4dd
BnqVz13vaTigi4IwpGKwj5PG6hng4Q/JMG/kVFcjYvG9EcgGI2WgTkkmefmgs1o1ctxz6zCe/DQV
1GL1qYrx0ogG1++fxvoz7fxdihZeat2gAejK5nhEE2IfWrYb1B9sPBkhKW3s+isq1uvPgqFKNg0M
FvzY5c+yswxcZGT0HmYtbmjfVOrHLr7V+94tS6irVDTyi2A0Ck2k97/82oHT/rvykg8tF7GSmhHJ
rZiaCpJ7Ffzxo5+h+hLQ4JPqzfplJeXgAzD6dpjRG1e3cJgrEbIvI/VLpJ+04VbojnUD5dOwd9rw
0Z++ovXidtkWfXLtPqbXpAu5JFOwhS5fsZ4G0VBn2FWEHQhuJLUEyCMipar99lFJ/MP773V1OVNH
oYkTLeqky+X8Lh7VYWxxZeIoa1K3K5Bdc9QHAw/sstvqh6+uBuXXAN9JKr/ELidBnakdUp5eFodH
qUWPzFDP6E+B5iX5UJzH9x9uLVyIvQqGVvxnGS6sqSrUKWPT5D3TZ4i3YpYxtd8hDLgSvInAQF2w
3Oq/r54SwP8iTBEkiRuX7zTumloyBqUH63UItCcf4ZPwtxMalLnSnlsJhb0jLtNj42xAC1YTEIP5
HWQbaNVX84bOd2oU6Difg0zfHf/w2EcPjm7DHPt32svY1J7e6rvK3hIRWDmepOX0ywB1InotLzIf
8htdyxuUAAMVD29D2ksIwzZyBcABF8xGPwsGwPsfd2Uv8U1pglMSCIltcWW+qTvtqo1stYJmayjV
roM5pNbxPmzvEsnEQXzr7lvZSqCSuXnBlwFaXQbkPNDHps2NzsslhnAhwHCRXsTmTuhkaUeGZbtO
STcecXVRdG0ouNBVIUm/fESrS7LJAe3lfbCsdq9GNEtQNgoo5WvsB2OpOvx+/52ubSBGYq+zDAZy
dBIuV6ytfh7JbHowRTe9+VNgcEOuEi3EllJ7iuWnzhqOoL3+zbKAvRijAPy/CrZ+oPfaGHBiZMyd
C6bgAtTgD+ndGH+V0luGVa4YPVrmP+7tc6Oh98gASbHhCl3pmzpYN0mtTURS1NkTutm176lDf6R9
cDPFd7bTuM73tq+OOHptfN21OEHdIWTvueXlq9iLcrQ95zKfVyjXiGS2TwzKkq+OlO1h2MNNG6k0
n2JQhKiT/vPAr9NIoR1qqTDMlkhNqdVGtdYTQnGd7BUtP3PD3iKm3KtAZJItkZ7VjUX31YbnIJiS
y2vNTgInHsOS+gRGcRk4nh0AoYYRpcwf4+Q3TAslmo7zsMlvXg5vxAdmYm+JG8cQfOPLHW1M/RDA
8YWNX0h7J8BtYxZOGtEZaIPLzF7oeQshQBGkLFTc/sXOBoMLDgrwFc+/uAvoWYymVNfsbM3YiRsv
GkB8kcAb4VcwJkju4ZQVB3vIkhtthLWWkf52aRGz3wRINTd54UBSPSEUGtY4/NnfBxy7jAZZ5bY6
j/KNCcrOLg4dGY7W3epw9jYeX2Qri14Gv4FZNC4jKyLik9NVla5n7DLkqEwkAgopP/bRQUdEW48i
cD1eiHs8CBMzNs9mZX/BHenGxg7v/R+yFkmFkDaqH7Ti6VRevgsFPlZf6kXnpXH/UFj9waZuHCf8
zuedkG+OKkwnpHLr8VeSSHDudAKg19O1WxbIo6Ylae60HVKA6lneRXIH7/dv0eD9h388WiRkBu3N
nGyFcZG1LV47W53mvyGEC2h9XD4u0KYEnFrXeXFnnPDyPNUQSCvzcxCYpwinevb8j8xsd2OTnjJ5
qyO8dtgvll/sPK0tlCo2sdWZEuMsl4Cj4XU4QPDk+uAMH6eOS6xr3ArU2vuf+bW3fv3gYpIk+sPa
EqGTlI5VDg0NswjgQZlD9uSinCFvVHshihYl6LRiZA9obR+VT8PnTHqQ5i1WuNhMyx8hZj00w2GR
4F10+fZTTB7nOvY7b4x/2PbfMDUxbKchsRldxHu8WkgVEul0YRgiLt6zHQ1y4khj50l8ZiEO7/vR
uUGgSbVCVxwqg2O28YbXtpYCe0kFu8xpWqKypbyWyUji3nPKcG+MhiukZWCAn/rJfhq+jTurDoVb
8hDHJ/K3zxvLr5woJFdwxBU1i3NlzGMnaPumKQcZ88k9eu/B5DwWRQPDuUKcCn1ou+Z/JG3aDebm
4itRBIAL2QIEB8ryZT1RI6yWJj2LV334LWz6QyfF38cof7Aq51Ggh9sk3/ez78pS/sl32tssc+6U
2nKDWaFdbeBp0d6Gjl7vtO4R0b6tcHOdEtODg2QCGUFUdFf7oQr0oa/9xjP5DLa+s9ArTZrw6OOX
0IWhO+vG577NX3wfsotpf8bKiD/7VabzfRtIzyL8MmLZKEquNylpsxBbYkQEt29Z88lQvbNRUxuv
Lr53BIEhHA4oEgXZi2ol5xg79Y0tsrog2FFwKqIpuaRIDBN71FHGRsgfRMp363PfGK5ANhr5Q6/u
hEQdyYc3u2Dtkb1FpYG2kUgx4+jUBUApuB83fpJ+dVBF6fDfn7S8fhhnR/4wNF7Z6LB0TVdXO2pf
5Acqw7Xxt8qa6obS/zHAaML8FocoggBqSM3stPFLrs8PoGHRDOcOYGR3BShMZqU0W6VGDMNwY+Sr
m7LDkZdf0aC5EiHpg+Fr40d7guhhY+3rVEysrYFxFcUM/17GxTafTcxK1dpL84+G/Knr71AkUOwD
DobkBoirhXd59Edytmji18cWBWp6OSSe0NSvGngB6G89ndvac7Brt5AjrQu6YzXP33+shGNQQCk3
PGw87fU2ZFXGdWANGDtceauBATOVRs9qz47+463WZiBdgYUPGsa2JwPbYkvHi4dd8P9JBwOCDprT
7OyecF5BRAjCvdZuXU8r2ADaA4LGDnAL1OUSAqnLEnw1P6g9vDbBfdBMDodX26SxD86i8DEJ62Jd
q0hOr1Ma6/vGy7k+EBQwoKmgWROmrubyUysZkxo5sG6BdUUtPItzjExJ8SJ+SobsRa8kSM4YLl6u
r3mSgHZJ+aZOmqigL29QA5gr9nMEJpJzY5EoOUndDk2l1V4sM1Ztnur0B4LXDFgrtxWi4IHbErI+
x8led76ze95/DdfxmtWJiEIqggCxRDapcpf6ZWLXXmgCLKOxiZroWN9bWu5GQCXeX2wlN2I1ZMC5
wIB0ATe6PH7YJQflFEUNW79+5WMUOpMo0Gt2MB1bXLMc5Sx9qAPaGpi86ulJsdI7dNS3guF1emRA
ThQgBZpyzDgXv8M2Jr0oJviHL2Eyf5Lg2RZIKtQWwGYUO4XTkEARYB3tiRTGQsO596U95uHA772/
Gy9F5GKLDcCvoH/EPIPmzjJTtnMjS/wkwE+YjjZQZBcLbGCiWfpsB3+sMnGLCntXqsXyBid5re5c
1Y03TT+ukypeyZtfIWLJm1Jt6CXu34n6o+nupjQBofvST4/szM81krr5Q20D9ZQMT9JjHNqbjW24
Eh8F9Q0AB3YrKFKIw/pm9Sn3lblXrBKKdY0xMnqjIc5cjNGyyNipaDqT8B189cv7r351VZ0hnons
FB018U7erJpNQZwXrVF6YXRMR5R2+PhCBEw4+tQQHCUka2tzY5q/UhTTbqGxxYJijrWEJdllL4FP
IPbZ1rfqFPyMEi8Kz04/uVFdIjz2eypPyfyYYDrWKdbGi147gqDBaEVwH8FEXpYn3D9GIGklt68N
Aoy6ZHwy9BdxBYh6cMKFVyqxOUlfBgbxk4ncq1Ayp2h7/9WvvgX2OqA/ovD1DTAAGo+0OK1fgTRi
iNf2u5xbGN7JTqgHC5CYuCDFIA8dea9EIzOutxrlr93E5eGDX8MgSedGuhKIip00N50xqr1C0bHw
OpcAWAAy55/K+KMFu970T9bwq0gkF5wmarTPSdLssum+fTGl3aBZbhU9lekI8GXrS61c3qTSwt8D
1C9BSqRRbzbnqGepZEOh9hwGE838oh5nPIe5n0hbaxTQNr7HykUgEkRBCCRP4Sq6XI4RujSUSlF5
Q199TLCRJx8FWpzW1k910n/Ns4GZ43/uaJEjZNxEjZpTbox7KbHusmIiqfLpmgzK1k9bSRhfyc28
Q0oLqorLn5bbbSlno1p5tTYfhwE3Sc6oaHxLEQ3TInD1FhJO7w7mFpf8SscMMpIYgqIdBjxWmNBd
Lq10lTWP6lzR2W/d+SkuIPCV3AR0aSfk3EThOepCVi7eOXQ0xGaNG/T1wuAmLx83PtHKexBtWpEn
AHag/r38MaMzgbSszNKbgnE/pJ/nZnRTRT3b+nTfBfT2QB9FVX5nGluE0SueFO9BTBzQZxaqCVe0
o7qYsIRqic+qlXrwkVGEPKc4IYUYYAA1EKapMsa0WIx4ArxDo3tnFeBqxkfNTPYmSaaFVnX3UwpM
L0v727oaXLpHW0Fl5V4nogheFCml0EW/fEOkt40KUa70HMguzLhcrRkwYQcRYH9qO2k/6TjfSIUn
R/e9Wd9ME4T5iEYoHqExE6NJ17Y6oCtZ5sUvElfQm1NsRiO64JPNFQOj16H3g2WJnZ5z58Wk+mmh
UYmAJ94Vx3oyXxqST6X4N/sYEhB4QfBclN3LfVzLcab5Ebd7W3+bywcJt/r+RWjgNUSSsW93YieL
ryaguJWUYo1DHhTSxlC2SrC1b0RXCokT9jFQpcWRkgc/S2I5rLxWT7h1nS81SW+c5vdF9xEPmht5
jL6KXzL1xq6LXgSOxvbzVysDwbkMNvvj4tgsrgAos9zFBFqy06WRxGREQzgXCWccgeA22mU2LJZU
9ZmDHBGGQ/YbOV3zb286kVviTLNRpa3EeVrkVGeEXsqQZTerI/1WhpRTLRSEe11nJGy4FVQPpG73
eqJ54SZPau3y5WJBno62sA4BUtQkb3Zlo5umNGta+Wro5Vg/rKDZCcjugFFUWZs7u0zRWLgbwuJg
K9UNb3NX1xtk5RWACRx0WgAghTFdv4qtfTbXaJA6hVfKkN7jY9jFXuVOM6EU+F1jPtUwbBgK7BKT
tEzv9gJALDQe/BjTyeh3mXU3it9u3TYrJ5afJRgnuJpca+02zDYhngac2Ly9aa0vdBvPCOzjc8Jt
6NDdo0vRlpE3dl96XX2lPTHPcbeD7tpXErgbNqVAEFwx5muUYkYpqUsPE9Sd1rY7ycqOzXGqk1Oh
t/uyeyyB2uS4eiVYSkXM2rc8yNfqdH4C40k2Cx5n2mKjqHMxkuynpaervVvn2UlkajMmtWOFOBQc
MzOSqEulQ1R398JuuYTI8P61txIvaHPCwiRPF/ME8edv9qpT0O4s86j05EIgUbpXX/pRanbqtIVx
WzmKF0stEg2t6C3fSlnK6b7WQfBBAG6E/LEzBPs8ICDOX//ps+HhwOSTYwCkkJ7Y5bMlamdNUDcL
T7TBBA1UVaQDKuKY622ctuu3KFYS8R/qsADaXK4U9bqc9ZZRvNpUAM4U8z/Y3jsp3jpAqyu9qq5T
zEE5WW4ZqUySou0KLyeIhKp6nmZw/3Tn9WGrebEy5eGpRAeJ+RaiWUuTzlQv9bTJp8Ib0NYkH2vG
4Ggb6bkEjuZzaYiBLrN8t7Ak9/0vt7n0YluaY4TkTDcUXtPUrwzeuaD5XoOPk38Yo+42WuoWirML
CBkbS4tteHlh8dQwWoQvGe5bxuINV6URK31VFjiOV82hnWhXWZWbjcCZb63Y2Sv2/dAek7q/NzBD
F7gmO8pOWUa3ESfJjetrJUQwzxSwbe4wIOpLJwdZAt80YNDqAdZoR3Sl2+xOio4dquSiotRLyUsN
ZFUEvKrCuHpzHCSaNcvXQTNZINWgE3CcLrd2UqSt7Xc+h2j87NC8riZOLDdInDzpUQoUluEQ9MSS
aDV0W+ota7sd/ytxlYptuATlGKFelBma1F6dcIJ1UmLqVLqJrswB2/ju4rsuHxTUOomTAMszzl88
aBI6gwoaEz1rymV2vdScBZ+pwfibroxIJH0Un2uFaGXvFCqiMd4AE1w9rqqBB6QOEwwYytNFGJm4
AiBVAcVJ+mAf8pJF44ARvkIB8P7TXnXFxEoIAGCPAUteW7bozNTqCi02c68x5CPWJJ/0AG8fdQui
cNUCYhmhlgIqREFnaNkOkUeGdWPGMuPIrDLMbyLT3qUoV/WycydAMRXaYVq8hXm8LizFuvSBUPnE
Vfzqbh+aoAyrxsq9TNLP5r4oGybE3S4ypX1I6i3Rdldx9KnSeIcM03kIu1sy+H2odjhxb03Lr+49
8WNgzSPHCf4SfZ7LjSWF0MhMScq9PPjkwBLLCdZBjoq4m2UP/4cUa+3bvl1vce31GYVK4Pg8fPOI
AqZrczxBTHiVPx3lhKfmqFpN6zrZ/rWuFYOxMNo7yV4rNrbZdZLFs9P+Bh0Bf4BdsLjzK60oEFwl
jhux7gozljxnda2NH5RpLvAvS0/WlJ7mFGpI2Sufpj68TWX08ot4S3x07XAZxHQasex7dsblZ6jj
Oqcdxc0ZU7E2ebQXNrYhZ70v9I3H3lhq2fYH+zLpqOgWbG1cOpp41zGAEr3ueDMfUNbXYgSFYjCN
lGWBU+WIO8VNXdA7QB8uwwyGjdXm+Q95QhBBzz9HSfVIYPGkTHtOrdbe+d+SafqWge6fQ2lnmeFG
///qAhXfHFdWOgUCnWQvboxQ8R1jzrmyZMnYCWhS18Xfp876PRdYq2Px9H4oW99jTD1Ep1PojCzW
68Imj7s+5pJQOeZdtC9bFJJxaEPTYF9xcQwFXW72nuN8zrtg35voC23BR68vap4aAS66NyD9SDcX
10cEAcf0TdIGSXoRTCu/PjTj7IoobiM0ZKKm5Ge5Gxh3xoi8gvJ54y1cta+QcWP4CjUJzd9rD9Mm
iQoDm8oCDHJ3U6JEMjaW785FDAjPv9f9jx1DsNrXvCCcn99f+7rNC64SCRu0qlj8mnqtMkaRit7P
vKb+hWsMrUsye9ASUzAcVKk/xIIrJHeHFJKSYEjRjAF6vxdUxrzvQIMxDeIg0v069dVLFphuMfx5
/zdeYzFffyMuucCnxcZczEASGtRjjiGAJ1qcQkpcdmAagieRGjrxkr4TZq6Ct6sbCZY3WyFhbX+g
ZY4FmIC/ivNxGX7SuajspuUdjdEXrKFc0eQU1m/x3B0S2A0q4nuojx8DPzzK9oNUZ4f334A4Bhf5
DS+AIRBZJJUKQVC7/AFtmExJaVj8AK3aMZN80LFO1LBven+Z1Qd9u87iRatTFMitWIceQzkPKDVB
qhkYLww+TcNk1zh4ZEeukxLkRbtB2bpvVz+1aH0wAjXxpV6SEDUQD2FY6sxZGO9V+yLdd9qhReev
tUnnaCaH2e/BnF0z23ISXgnGTLqgSEMk5TUvUYhVa+i9gaceda1ykIfwlCaG15KH5HWy0ftcySqY
r6OvLBQ0mSqIn/KmcEd9ejIJScT1SP4oWvYBnRMqNI471z3tjCjfWPH1sl7uIJtukoC+oQGkLr7s
7M+TFVZY6ahVsUNYmK5rsrN6hGnQVoyBvqq0VsWcWVfwLA58GifRWUDKQT0LKGSkIzSub9RrKykm
7+G/P2oR/Wc9LCiA2G4+XaRm7HbN9BRypEd8YV5hp8jXO9XGotf1KYfp7aqLt68lZWbM4lUUcu4a
NoAjyvH5q5J9S/zJhQPrxnPp2u2G1vD6umSSaPTQMbpC9yR5omALjORAJb/kinEyKUEFXUAfMIVl
MOHrz70dwnnZwpSsxnj4Lkgu0vwH0bF4z2atd2YgsfLMDD3gBedYZGOI4JNLOwqsYoJ4O7Q7a0Kt
R6aYqJVdG9+YUKpeyyZ4wH2onwygD03UI8BKV5zBxfvB58oL3Rbf5c2vXHwXVW/jRNckYXr4g6le
IZ/UUaVLgJ5aBA6CIZJvqF57o06FmyUyM8/nXTCGyAz5e9+SBHh1lP4W2a3Ys4KnPMcb2dFawsZP
1FGroEfMjFgc7DcHt5ygPXZGlHulsHHjZc6gZe1E/WBiAirK6QikSpemngAKCa8XgWCaRk6Wxslj
QJRH0kbd+b+8NiFtSY+BefHitWV6hrOdneSe/QWD7aNuMrYAejmQUYKkEj9QHG1Z6w+Yecl+5aXw
/2aZ69oMjzQWXcHRCypzVxv3lZF8b22alYPs79V24+SJX3IZgyzMn9j9GP6ItsAiBsmlVlmJqUWk
Gne0lz1dLw669lt3tqg51/GVhRC5hu6kCKX2xWeqpHwccYGNPCuVkeXtPBnHvTBGF7NmaDDvBt/a
2LwrO0NI0zM+otXC0y3Jl0Zs2h2TEkx8zOxDBGwvUk2vD6tjUE2R61v+c1zq93bUfU7q/MGhHdLm
w0muwp30NOUKvj9bdL6VkC8af1jc0BRBZWZJIlHzJhzDJOMnWQzzJnmflOFxmstnu9cf0lE6mXJy
SkPkmhDaUVS3Ueoffhh8DlT5V6C6/kSLzt7KtVc+De0E1Dm49sAZLSe1FZI7xaANEXzdyA2xC+zk
bKeMj23Veka216WtBVe/jMC4UsTyecCeX57ZrrfGLu7jyCO4wPib3czGYZO+H5ZfZgyaKPZpcYTH
HpxTaxl7XbRHTaP/DYKcxkegHZTggzX0W7nWdU6H8qCBArwQJUC+dRGUO0oJSTWkENmM8iw3+tdY
kX/11dc2yPdF3D5FVXWQs+KM82kwDX/A4353UEbC9OAXUsHvx961lyTMG4WJo0BULFHxIIEaFD8p
J+WZnRnW95nUHNnQrZthcByWO720uReTZGcqX79UcXEzq7HsNjHThtDOjxSOW8DQlcAG9QlxbRow
SF3SC1p8OCYsA/rByIcW/U0qozEr1Psq9WudIOTSJgFnO6sBjbaqG053ej9/0x3saAol30txdzPU
/sdGv2k0+9mknK5lwNSSRl0N+4GeZ6KCdt4C4K9sb/DdkJqEVzPAgMVH7Xt5lPvA5jeX2l2Hx31f
zV8mxT8PKoD0SPtVTdZZybS/jh4+pFV60h6Q7rxt65xh/PS7bep0V0xDCNPNOG5845UNx28D4ASR
j2LmNUt4c3lFXdtmCeIIXu8rd0WkfnisZPU+CcYvkFS+ag7UJ9Sg8Frz1BHvhTj6nuk3g1z9QTp5
qzV+1ZmmvyckiRDUZXQGuu3y26bIYEZSg2zcnDpfoiZ8RKHzWRikNc1Hq9bu5DhFRB8xP9l/FFCr
jVch/vrFTfS6r8DUAXG9SsBVI3XkvIxxQpAzD1EiJJGYMKvYXjA8TKK/Fso5UcitqcSHqQqoe5K7
2m5/dka4xdq/rv15E3QRLYO6gwJk0fGjuQqDpA2QrUU1AR3nu95ubxozfIzn/JOs0wJwwns7pPOW
T9LzxnsQf/nVe3CYEQmMKwnEoq4MgFLJTChQ70MeysIiXiBOGxV3iKQ7kImFmHFM9VNkHHNN2/gI
K0cF1LcOvlC4ulxN97HcjE0ps3r4wFR1QXo3F4Pr5BipxNN+gIjYbFrEr1SXVPD0EWDT09PVl31E
utylXKAc7400DYQuSpLjBYkBtBpMbuXAY7UOopvBrjxl0sYDr1TXrA5ASSS5FvY6i7Sk0zPzP26u
Dg4rru2XNSwHq3f7DjHfbsKorDOR2sWbQpGrH3ImxCJy5v/TRiS4LrtEHwNPc3pNAm2yCKx9E4+S
kZmDZ/vFJ6AuD0PYerKf7wO7Pqt034B5Avg36o1b5horxalncME4QUBcKHEvTz0dHK2WJXt4BTrN
NilmUuzL7ENCVzfAogNEy98mjD6rHVmp6Ty2M2qmBsObsP2Tl+pOCtJd3qgRR6HHHzZ+rtL+p6GN
90JU6/2jsbY7HewJhcykkAtaBHJFqrrZlhx8jWtqIqLDEMXnHkGJFKNVdD2NONmIidetV17OmxUX
eQpwFK0GdoGMlg7Al85bx6qB+csGFC7S8X/8fNydADlop0EyXmIHzNaUxihDaDHG7bBQ9XOh45+Z
uXC8j4rp3OnE4vdXXNv+r8hyJtoUK1euwm2czYPSotsZND81xJD6ROFqj6B39ufsRQlIu1L1o1UW
t71ePDI3+/v+DxAvcBHsgHEzGka1BZcFWXyAN/efLcHnVnMUNeciOpOb3QYG4B2rPKVWcXh/qZXd
Q5EIcgrGF5ji5aQ/q/JmTieUwa0i3gnFBTyj9p0peUldfcJ5oI62UMMrNT4EWtzSyN3oEpLrXj6d
rI5z2I+8XQfGUspIyKpu8sTOd32ApiOq7EpgnIriZ5AkLSmG9DwizbbDucVlh7sj3d65xMEjMjVa
q53rZ7qxr4ugdQP7zz9/OQj2kIiIlurVgC/Mp65E2WXwLKwt2Cgnpdc+VLQegiY5W/TaM+cfm1GK
6R3pP4UZigLq1YA46J1MkkwiT6nPR0rmu6rVz+WYuImfHkJ9Swl6ZYjJekBzROHFkktmeSi3WPzm
PQmG9pzH1iFX25tBbQ8aylDF1N9HN8bwxcx2RS7vUnytFUl2p4jCGwb6RtRdu/ReidV0zoXo59K/
pS1tGb3rdESaOUaHurhPtecmSB9G+wZLCtCp6r7SraMjtT8xlvnnNT/ZDdmm+drsXBIJMJwygsIi
wyiU+CxkOWYJv976Rm+2iBJX3nXiG7/qUYPLIvu2FkPCcuyjohFSxFaSf3Kq8bY29X1t119Es0Oy
+4PqxI+xEp20MbxRi/5D2QYfDW5YPTkUafFkNf59AwGtjX+XcrqBMlqJ7m9/nL24c4F2hnnuD0jp
DtE+tLuDH0WgaiUQ8yj45/FGWimup2Wss4WDILLFJNhLXmdZFPSpKrRmMil+xYv6lr6DdL7RfFoL
qbQ7wFwgIgtlaJHRxHVaVs2IZCBdt8nSmcW0zEuBYDCefT9obK20+LjIN4RZ3JItCq6oYIE5Ji7K
BtLWxsarW4vdb55pOQBOAmqCoWSlvoCPjqLYoCDKq/WAOeiswcmfUG59/+FWxqA4V4hGlSi/4d0t
greelUwmE7TbBH5FdPAKNd4ZSneIVedYwSGw/47Tq75kPgGi4W6utmReVncM/REhxUt7c6mLNETk
bE6MHJOIwAGQ9FHp9ttuUmvnAEDr/yyz2DFdV+Qt3ssw1Ok7d+GfLnkGD0UP9RBtDpNW8lyhLQK1
FHVSANWLM1dnQdi3Fno5YsYhwPgWQ6O0kg6S9qFtJ+a5PqIj/1wPlThE0oi0iQKf9oo75XRoDIw9
qjVR1t/qmMeKt9lN3a0W5S9S1HpOkO+kXj+rvf20sZFWXi/QceIfQAn+WWYBUOD92o9MHlmISsAl
YEgpKK59il1m9wWdpMe4/Fsn6UPjDF8zS++g6bhDNP6RpOmWjtRzqCffQtXeqH1WPgVpJt0lAYVD
rl8c7ze5FzrXVpWPFNwpA7bcmR5s6S5FdqGKjSdst63Yd5uq37h7rre0AE+TUivITVBfLxK+xO/o
wsSIUKlOf9CtZ5VYP+X/fG7IMAm2GnUhjDV0TC4fzYjl0Zd0vQPu+NgNj06L7KD8NdE3JnjXX5Zl
QMKyn0T9umzzT5IG2ldVOg9EgttItVsWvxjFluOHqtx6pJVRlWgDEnNMUaYCart8psJWysGeK1Sy
p/heTmvyw+5udHxEDX93Fo2zwnHb6FkFuPH+Br4O8yxM5x5xAFq1KJZdLpxrVjX6PYJAXem7pgTM
anZcPT2km+3FlfcpXMkdUhOWUZYz/V7O1aBXESMplJt49AEEfmuKBwZjdZZt7MPrGwWzHiRRgQeK
sd8Si1sXOdjw2aHGThzYPr+1DKPsQXLt7hRlFbZZW0orawviBo7AAp0VoCWL00aDXW3mhAXH5MUO
Po7m9yD0ICoKf5v4+f0vtrZXVMSJeaxX+pW8gMhpzqxj/GS3aBR/e6n9B6f7nbXnJDlUuKciydZ9
f3/B61DChqRrQUSHFIIM5+UWCaWU1BswlKdXv6PxsUOqSsYrwD/5Obzw8G/jbyQ5KztFEA3EQdBE
YSV+0JvYFRt9m2ZmgFRT3DCZR9h8FFgl/6jNN7BR33+6lVQA7QV0+enSWjpJ8+LoVZPklGWN9JeC
r3HuJMfcjJBSr09mRlEXH/yRjrth7GfDvs2i7n780Ouf/s1vgHBNVifQrMtY02aynakBMjJh9Di0
d/3oH8NMPlqRfzTUzJ2d5CCX1kGektvaZYajbgEkVsIAlEvmhKJLhRLBYgPrEn3IOo47r85zt0p/
tuVzWD3OzDTff9K1Tys2E/cE1RGzsstPm+u1plT+jPJUbe+CJruptS+KmRyyvDgUzef3F1spUIAu
8lFBttB/vIKZ+WMejUamoVBTWzsVqmCgPIz+6M7Ng1l9ymYNhe3vhU1TIvgO8zifs/2QD3vV/qXy
BYbT4HzX1Wgj4r56Vl+WCshgEm2F1AJHatkJqqPEMHM94v6Kz3mvuErwCaIEdhBPg//cqHdAVdxU
Q8f+1Ldf5uElkA5d9c0vPmCz1skPZffw3BeZO44HMzvKZetq0b0+bVZ31xMDXh6XA8pGggq/TOaS
wci7BE86bzR+K8XwCDvkkAW/7cS69Z0ROdTmdoasLNnPEw3D97/cSjy9WHuxTYZgakpl4q5IczE1
bY9W3zBG/6K05WGEkBKkWyCV9RWRRqWLxBx7SUPzrbmsOp/JNUavbs1QizaDGxXI2/Z3RoP1eyFv
7IP1FQH7oj6CRNcy/9dq3e4d+KueHg5H9uHcfcH89tij45yh/uGPf95/pythnHf63/UWcW6K47ox
a1TQ5pSA1ms7PO9AEs7IRcf74nfIAGLMf7y/5tpdRdcbH1DUhxQyqUUob8nNZxi73Eoqtmfaz6zU
bmQ/2Rn1L0nTDoO5N+QZjIt62lh4bfdqoiIQOpoC7nsZaPQUhoKEmKWnkunKIJ3GUoYh9jcdAAeU
6GGlPXNpImlqYea51YRZ+7baa9tTFHdX0Da1SZuYbjarl7Frps+58iV0voK2bdP7WNvauyvNLyIK
fU+4L+gqAfa4fNi87m0rV/PO68uPDpIlAz2IRnkJtX1a3GTj0c95WDPcqf23mmHDUUvuJ+1m442v
7S++NfL36IaSxy7e+JBosQwBpfOs8VOtKruoiTBIhpb3nKg+jl26J5ePpokmd++mvix+EEQhBXW0
0jVPdle7AUS+bNrY9ms3GwppTF74bQyIF+8mxTY18EuypUh5EgVQEneM1BVgtVvK6Ct9Pz4Dxmjw
fyi5lGUPSAmlIO+ZtGJE+yv6K9gEKILHCQRSmv7MFYvWy+THcdioQVc60WJd2MIU+XR4X6/BN/mS
E6lNNAZc3mG/6wpsOAkeEJ1O6nCTm+fue/fLAGZXHCX5hU5oER1Ip5wnB6CBfA5Nb6v0vGbTAmvg
wgCxRZZPvq9fbkcJ0pCEzmjnqdntGHjIS3fF/P84O68dyZEkXb/Kou85h1oc7OwFgyFS66yqvCFK
UmvNpz+f58xuVzCik6cXmB6gkFXppNPdzdzsF7gPhNdpLh8i616FGtU430xn3vWwnFP7qkGazcci
EFHScmevoi3EiCchlxqlAoWVG/Hy7tFyv9IRFyK9Eb3lQbs2x+p65BzE1a1x8zi7kOXbQHmpwcnE
RubGUnaZpqlrzs5KZDubbrI2xL0VyRP0k48npwlVM+XKwuQEKE4GjScHA324xyTM3LxoXKyaPUNK
NjYxqFNqV7ssg5UtcZKEUaVEz5ggJwRvuXUePwJ+6zSGsqn1bF0H98C4OVtRTzYyHYKVW/Tp+4rB
EHOiFsEuxO3keLApaJugQm/My0NPooimfHKan5V/6Uyukm4bsGmha2ENrdMKk1cm+z2GHn33xeDa
8eAq5vIBJiS8qXLZRQ/PVuIKgnftDeHTbN3M4YaS7aZmtqUdCgSRfDPY2zJ1tfRBtjfzYVJjvGa/
tPGwsQLXUrlg+ejWFpv8m5qEm8iOYTgqB8gdOzW8L+e7qn1OnIdOTt1OR7u5Ut2+eJa1zMWpY4OJ
8yYP0402lxtlelCybWBtU/uL3sluRaptoIE4aG6A1Rx2ApVrhjsI30H/AyMr10gslJ9Q43G7mN7h
oc3uGtBBHx/iJ2c488XhJQjnMJFOyhC4CmRSlLctlhYvggklVILzyQNLQKscbQgOkMzcfjzmaZsS
sjExmkY9yQmMg8UKSSWpi2MJOUBRoRRofyG6BELDLcFvUi8rkrcYMZMp+BIaKxevM+9Lb4o3pjeO
hqazGDrPEmdyCvtdHFHRAsH0151fkqa71oaeRZeswZVEBXSxII8GXCxIOa+5uEdO4xWE6AgGudli
hwZFOOfPgYSjBdsCS28hwrcyzSdnoJhmNEJFvYfwLC+Ks04a5AQo3rU0ItcKrrLCdBGm3QhAttCW
k9VfKZNvmKmnDKjwCeGpcdhWa4nC2Tn/7TkWuX0tj6VTaDyHPwPrxcRTQ+qtHPrtJCMuJI34ms5e
uXLkvWPXlhMPCERk9g7XruWZNzWaXOWR2Xp99aVtnmrn0CbPfrqZ9CfJ3tvdz568kGtN3EaesW98
16+2yrhLqj0wbUEQs9aKVKf3QD4IRRUBzKVmRKRcHE5OOTuobVA0GndKfbCsgzNdmTUyF5/LgzRz
PXSTwIUKScU8az3Nvq1lr4hc+1OhXRt7a0CcalP9MIaN4z9q6cXH6+X9fncyY38+3ntq/1tWUdR4
GPQRZZ849Kp5a2Q7fNbq+zjd1Hf1hC7Hbqy2sc2+vM6uZTA0jc6OvZqLw5xfXOeNm2guau6tvA0V
EACbAwAAZ3hQrJXz4x1We/KgnFXoBgKrgj95PI9ZHKf+rDCPyqRvbWYtRCwKxswrXoo/4gDOvT1m
F46MBaClePQnt+OgXqROV0C1qT8jd+dib+J2/q86TvZz+QldrW3Vk0Ib0l1i/jJkiArWIaWNat6U
UUUP34tk+2APxcFIUaVHMY8UG8sD1dnlfn4AQHRhGQ/kABtJfWv7mV7IZ7QUm/IlqfT7SJZ3wN0S
rE2jLj20kvIV01Ohba8Kl8LXOPGqybwKu5c4fzbNizikAGDc6Nke7XY3ka5Dqdp24N59+T6Qf3Xa
fcRCBt+RYKWdihepLgsy/sKaX8Ii2aVafaGlAHkQXiYgfbxMzHPHivKefQK9oFSwOEINxw/GsVAJ
GeIpd83X4Kp6MIZdiTYU0fEq7g4zWF+odOpBMYG10ZnZDuNGD5B42cDIqNRLpdk43f0F7idynLih
gr5V/oMFvjWMXUQ2W1+w+7QH5aZ9y3ZTy9m0dQjPv8xr/1qSbuHwxOOm1tFB8Sj2qMa+jK/K9s63
dyijpY/KbbVz7sMSlHH3Cle9j/crk3By3xNbGcA3ma3ANy73il5JQ6BVeutNXbHNP3f5vY1W4rfg
TvrSsEs6C0vVrz6VpZFF9ZDZV0p9oehbPT1UYEG6W6u9MMzXsPicOrsqauG2bZrG08fSLWleV3sp
306Buqlz6gMtEI4LJ7xToWrPikc+M+s7GNMYJLyGxs5qNBfB3OAJbIlxZ8U/huEq724DZ5O9ZOUX
1Rk2iVLtquDW8LGrSjgCaQWBWLnT/P2I6p8aBF7R/QDAeB0Fa+2GcxMFOgMgKlLE3MsXdcZJVgvf
VgeyQchYVOTYksFWmBC4efMGhngl6J0bjjYYuTb9KMpti5tIkmlKLFk5petw3BLci848CIuDxPql
xfTFkjXwu3EmvoN2gtZG+4um5CK7d/oklAY5bb0SMt9Uvgm5FqF0+/F6WxtlceKN+HdUdB4pL4Sc
PrpzPY9vk1KvJSsnV2dWNZkRPFUqGKc3+gyNvqBMBVSxeylh/ztwf2aO0ZHStJKMV9n87AR3vSCg
E8aVCdLSONwC8tjqNRe5dq1jfi5TpJ5LhojIBayWpaK3A0U2NnLEs7necrgMqn0poYKa29/S+HPY
qx6XysBXvMpRNn778PGkn9ay0H4gzNCYEKwTzrrjOOOTNJthrHGZHypX5G4CpSiI+ar/ywckkYbI
qgEnKOqnj0c+kzFRWAFKjvEmAj3LRdUNTtbHMRVQOyINRmRQRV8m0fKNCTm1+OF4RrfWyT37sjSZ
2Dl8ZSp4iyWWTF1GHhU3UIewcw1fBCtM+IWIXFVoHYo6ElsA+7V2ZXGf+8pUDijac6DKBq3e43mO
7GKWcQjgdZNPpfEjldypeRHzbMXPcntnh7C6JDCUOKtJyVpV9szd+B2kCzAEhYATBxxzMsyRyjci
xI7vJv1dKso3KAQa/ZthVWuveuY6AO2W0g0Ome/iz8evWqL8bCcxBIAY6L1VZwe12hnKjC30nSDY
NQ0qihbsVPRXP15S576vMPkh9cS1gG7pIgtPE8sZOseqPZSmNmb/JlThLYEBD185TN6VcpQ3IZSz
Mq5IBxbJ2tG4i3QBL2K1gzHJDRyp+aH+0erXyrB3jDesV11/xjOXeY+yjeDxBVhFfDz8mYNTSFvR
f+I8o9++uAO1g1IPBaVGetDmRTvph3L44o/R2kuKFbp8SbSQuEzrgme0JILlSZRzirScFPrr1D0a
lBoTbrBhnHu93u3w/tmZyCer7Z3QFs+DYNeOtmvKjx+/7ZnaC0AM9hC9W26dlCSPl1cqQUxRJvT8
TMoKMfI8OuqSRv2pIFu3mwdRdOsNt3Z0d7S5hxmSN6xJx56eXTwCLhGC80FmtGzFG35RWKmtl55g
UmmIJgoSQJVBhozI+9C86Mrock5XqL+nu/h41EWagWNwnURCnjQtswMGBsgVoKuuH8ApX1dlfr8y
z6fbWLC8AaNQXyY4vBeGf7sqKXaSZWEC09PHVh5TYreulU3fwPBLbXwUNnWDixTuyCHp1crQ2slS
I9sUOBVozvQAlipIRjc2nFb04Wbn0kRVKwZ4hW5Cp2bXeYlasjC/BlemswRjEJlCR9yc11yTT9Os
o4dYbqukjMowNsLak+UAK0qUcCPjIEPnUfFd92fwX2tehqctD3gUSNNgn4BoCnVMsdN/m/Kqr9pc
U6bKq5RimwSABk3Zi7X2wqqkrRC/KoUwr4TNhaG7hSp53ZDft2l6CDGQ1NZ4ymfu8oL5icorK130
DxfHGnnPkNThWHm9EVLoL9y2j71vKejeHK2zoAFkyPU4QEbb6HfC+UnEUaEXbGJlh/OPl2V3A7Ci
Dt1ge0T7wdQAWt4VHTZvpQuS1aNO9PHSeRdzPz6leFSw0kjto+pIve94CrPBtidlalE/HeMtHD0U
NiCsU3gQAvSODTlTD9waSRrV7rbB3LmpfC/8IqKLvPuqz7cdIcNun8ceC8XuMg5QAoHaIKo3dRhe
mgmugGp1Idn12vEqjq2TB6fLJdAS3COWquUVjpJqb6GSmidvPtm8icbdgBA0Eq1CuMJs9jPKnQPP
lXZrOfGZrU7t3Ja57QmprGXcRA2/MyWtYt1xjokkUMi3JLOxKcu9mqHsoGFLmHc7s1k50s4d5kcj
L5YYXoQdfdK68qIJCx00BYQgihCOEaNb+qWd8fZkofwpwoxHhcJv/fh4yZx2uET3RABmAfafUSvq
TK2W2rovPW2AOiauA4A8c2fYFV1ykCkm6tTS22TaJ6hXGM8ro5/OPaPjHwZMRkCtlySPPinywopV
TnXJ3DXzwbiXZuGnGW/i5KbzD9jq7Zuy33087OnhdjyqCPa/nTRpAzHTnJSSHgJfubtpfrJFFKO5
SIvE66wV2PqZ7Pd4uMXBBix41EqNl5zV0AUu404h4ih4wqOH2yPJyzoT+p9Bwmf2XwRu6ePXPf+N
39MWeOwmyKjj963ifMZEW0bqlbtrEz+rwU5OMi9N7Q187tBI3+1pe8W/lqkarwwuJvN4a/P2vw2+
uGO10RTDTpxZYHRbFGAK6Ctk2o3j0zTOJKoknObiM+MbcJk2+iHM0BzHkjOv1o7HMxkyjwIcDI4D
ECJtWZ61AhyP+3YSctnJBnR4N78Uc480Xn4YImG1/hxmDUfhGkTq9NYNTkJF5x3OFOigpXksvRZA
jTOKYHNQ7ev55xw6bgUoE57QSon3zMrmaieu02gainz1+EuHVoE4atyiBYbdkBrVm6nSsSmn61Xu
KWxeJvO3lc97enITIJEZoi9MsoIM2fGIZmkFFRYFBaSCcWeQh0DQ3I/97YgfrjnVrjFSB6NDHe6K
3n75ePAzbyuwtdScSIdPJeuz2lcy0AC5h9nPoUy7m9B3UVgK8a0eiujXWP/8eLwzS5mWEh8SoBdM
qGVvKdPVNNAyO/dksl95QtooqFdC+PsXWmwX4IJwcJDRBT14grkgJMR2jp6dpI+7SUMNOjZuwty4
gdS3m9JPqKAckPSG3mq/CHFWM7OforGhNll8c/T+R5UEM60nU/f8xPQCB3cw+zawky+JgRBBN++m
0Hn2h/5bhzHMpqnig2H0tWsjyegBcNlFsRQgvKE+9OH3j2fv1BxEQzofyB48bep2JxJkoRTnnTVk
OYYkJqJB/VZ1rsuSMj5RnbqpyJ8avd20ckTdPXVH4x6knzuoX1ee48x2hDpMDYyEE0HKJYlRwzAb
KhtScRKoobnNDqEfPNVVdGkO/VWd3k1D79oK6sVjdi2YOOJwhi6zb8z2quSeY6nNylc/OzWCQsr5
gMYspc3jXRSjCQ7yDvW8KWDbUEJPRzL+KXe1gWwAlTbIZ+hK0E2Lc6gGhSuEG7NJ3Qfyqr3cmZhM
4/bPZ1lcMX09VEMF9hNaIuTbI4ljEX5pUFcww/Ta9NurgNM5wqHeDlbxNud2mGDOcJLw/yD3jueB
9BnJgzQqvBaZsikLdno+7AYMgUrpIDrXwtFJ/1IEBtm29h4q8rHczXKw9kFE6rXchjQWWaYKNS/T
WMTsYoRLPE9TDvQJMqVxRauVEn6CwpbxruZWmr07mzJ1DaxMEE8ax8PKKj33BJypOqqKAtOxBDEH
c6rMY1Mg2CffWdQUFLSnhIj/hCYuMiMbH7sHYwy2qRXs1YOB78THD3BulziUZqkyKKRmS6UhJdMj
Q0sMToWQJrYGtx8Pzpg7SxuXf3soSjjAV3R0nt9plsdffailskVVKfd8Vb6w7HDvIMauNQFRbOW7
ntYuEMSlciI0K6CVLmugcynHVhvDn/F12U0n+xZK2Y1j/Uj9qwZ1SlmL74c++/uAGUYl/BsKNj5o
Dy5iJOGadluroFVnwy3Wx/0cVlc0kTLpssuiSyevN7nT7+M82/ptdKNJxkXUDSuvfqpPI74iEHwh
BQOda3m/LpLAyvsZqqQ0Kl6X/4gb44LrEN7n0i43ajqJ7LLp0VbSC21Otsg9SYq87+wZIbD5UETZ
p48X2Jl0DP4yKxuuHg0k8APHnz1H81vKZdRDnKa7JMnw0MSBk6i/V6SbGsckxNIsA4WwSd5/PPbp
4mZoYdEohEOIAIszLprqwipnFZgEAWdQyFKce6sKkWqL7j8e6dyKI9zB70R9Bw80sc1/u2s0pRbg
dElrLAqbC/QQPuXW9AvLZK9resltLTvaDnOx1sM9P7e/DasdD0unLpQToQEJHqaiSlFeZmpyO9h1
Avyg9nqnufbl4GqwdZbbuPv4nU9ls1hqtFPIQAVG/+Q6HxtqrBo1em1le1G15UU2Fd8A7u8kP/8e
9tPBYJHHN4kaflFwZKOwd1UX9fVsKu7kpuVbV2SPHz/RaaYoqPK2CPkI5RDbjqcjTptamSJO0HCs
L5XpyumQB0pxQ6E03csFR7uxcqad/e6/jSh+/tt3L4bGMKsSII5a3aIO+yxZ6atUfx98sMtpfBPU
ZBzW/2pH/TnosmrXTaC9ipnXbEwvgg4fZdN+Smj+TsFesspNH0W7Ng5vbCdYed3zn5yFTqyiWUrY
OH7fPkkMy+9D8D/puDcLaBdNe11loEwiG58f8zLJ8l2q1pumLDAltV3LmjytfAWz8QP3+ltuLU9a
Yawcve+anMdxXCgjs81pLnIELze6bYyJL/lw7EZDug6iPnQT0Km+eR+UTrkp8ybfzxFQkQJ1e9Ku
qHIuKv+6huvlqIE318GnKDCxN/eLlutr8dLMnYmbU3qB2tePOZY2k9rcQSH6eLmeyQffBZ1p1QmU
PS4Mx7NpV4mOkTy9egfs8Wi/lJ3b2vsA3K2V0dwZvpVje2spaDZeJZhbxjRo09D5tvIUp3e746dY
xK0waQuoqNyvYG5t+V7u5+bBN2C5JNCq0Ja1onkb6+mtHMRrJ8i5A1pUKuDh0tFAz/l4AhJrtNOq
wAqgcpui3qeB8auTJxqUQXEXdOnFoDm7Qba3ctBQtBg/+bKzC5WD1LwoGhS2fOX8OHueitCJ8bSQ
9F5Wg0clb0C/o2Rbp8DtGCxNgDmrWbivAk4vp3xOa+d+6OyQpkv4d9lzojSGCgFSKDZWrss74aRH
jhl2pGKBPO1rW5ZcvWwuZ6PdOUlzq9lFuJIrnDsu0SJQKCML28ylbJwqD5ZW2xq9rVG7w6hrV5jd
k28YN3gGHqRpemyC/OLjxSYy++VG/X3IRUQGL6JZE1V+9FXZe3G465RsE+TWFiWTHapHK1N6pign
yo3wqYVBr8NV43iB0fgey8ZRqMIHxgWi3u6MgK/cK1chCTXosdpLmsLFHeZXjcVxMqWA0MJh7bqv
n162kGynwwB9lpV+0ldstWnIVJxLPAPNy1Tr9pYU3/QFIOrBjA6pxuWry8jL0teujQ5xGX6ZtO4T
5VT8I+n+hZLyvZIplke0w/xar7ykSoG/2/OrlVY7S2ttfAWiz7HxeVRBEpXdrp+Gz7k2wkfObLCg
+nRdWgDRrCZ8TtNYA6WU0/EZ6+s41vdpNmy0Mj0YpXGPqvHofvzRT9WsoLaIgj+RmahxIiLn4wY4
DGMqSgLh2000W692nO3NxkECXbY71/KBt9nTl7hvr5RgOCSduu3V4KIJ0xnct95s4seyzRCBIavy
lWpzyIbgII/DSr54eiADX5AF14QPxVdahjc/mktVSpTYm7Rp38gNqlLJ4xxqd2leQz+Wm8/5N0mp
tmGW/Aqm6pupBV8nrJbmaM3c42RviidBGYGwQM5MEnu8cKO0a3W75EmswfGqurtoNfUOXWRX7qpN
NSeXje+vRNGTvSmGhN1JWOcWQ0w6HlL1/bDvcyv2fLgf3Af8ot5lfbtL7PhgOmtzfe4FQagIMimy
hoDtj0eLVXvOo16OvUR5y2iAjlVL1/HVae/6r0O7UtITceTo2OHVUHch0DCUwMYcD9YjVV1FFSrH
mvqqzwE2ca0rFc3243V+Gj7EMLQ4UOzirbCEPR6mMQbFwPor8SaruUzaFiQnkCcYnlraP+Z4q8Uq
XJ85uWkU5Wll7JNQyth0BHlBTnKuoIvctw5bucomIKihhvNxPF3FanI5ptbnKFfuDCO7saGucBu6
mgp7IwmsuJbcVGN/xy31EFo+Hc6wW9tPZx+Kfh9lVEwyyM6OJ0Tts6CWmjDx0ji9jJrbCTCF3KNG
2tnb2IfoNHcXuV9dT7rjOtLgpg6V0Gm8T+UZcslUglyzVkRrTtskYqJA+LHEuawRb4+fyWqyNDQl
CQdqudnGZn0tqePe1ugKhOb9DKXT8uUN93h0++crFKjWKm+na5G6Mopn8BspaBMMj8fPS8XgqljG
3kiDuZjLreTfG4O8shZPZx7OgGDhk8xAZNQWo4yTY5TqSC9bLl+78rG0uYXONxji7FbW3Uloo6wB
joFTGNAM0JzFupNrSQ9RJYywOizcmi5zJr3Wg+/aWJFAeW+31n3rhyujnh4eDCrEkQ1iunCyOp7D
Quljo5CtyMtNQOJNI1QwXVnKDiiDXWW65cr+Sq4k5uv4BGFEmDUgQyHZn1S1p1yL5CKIOI+r+UI0
byW1fFD9eZeZ0U3W+ysh88xRAtiJvIMLDfv5hAHfoGVYGKkfA3sXVxKU5k35Co+0+2qwthNbqHWq
raPXARgJ43Xlm4otsHxZtFSFCL5oZy1NwmbUJ7ukNmP0B30vA7Su+/KdnNC9rubr0FaBMDc7XZuv
IjVx56oDSdklK/v05GbNuhJqA/B7WFsnPGA56vMgl3mGcKrcmoA32d2TnZq3VmRvcfv5ljjjQ1Kv
JIznRoU8x01E4GcZ/HhhpTU/kGtiINQj+DazW43qJ8zgntrQ9spQvs+y+bX3f3084WdHNUiQcLO1
T006i07VQs6M2GvyX4Zfb6N8fFXU8SHObPx+x0fskG/DVfrFmY8MJpajgXh1ShkLwaAats8Ed7W9
U1LHG/v51eYimkl8WL17seJvH7/mKRKCACVUbAFdmXB5luEgdBLS7goQD7Xby6RzbtB1jkXcQdlB
v9Da/nmSm/0AxSdIfvUyOYgSDg95/b+IAeipK7y8SZuWJ1pcC5CyzMI2hiOYoemky+NDPZs/zCK5
kbThIexlrIz1Wxb7y6jEX0dnzaTrTAxifFMg6SnTUhtdnM6q3ZAXDWR3c1JuDGPeGMUB6Ztd71a+
vy9LHCeRFzZxBwPpuna0iJdb7G5yIeEXSiPqtEGXOU5cQ58l8yJLGZLxoUyuHUwgIzO9UQLtTons
XaaGXttZW/bljew3LjocOylcU9Q4uyBE74Nlz9X3xC7IkIzSCouJfFueDmgO5mV4oOx0qyI2XGvN
RdLJwPLsbZhX10HhvM6AiUtuix+vy1MeNuvSAmzJLkBnmzh2vOubEPX4IBR633O91dLpHps8r0QT
UXj1JtF0aLL5KfHNL1plgyruq11tXpX2RqsCTy+w2ZC/G6n8pqs5Sv2Gtkn4Fd08r5xN70325Ycj
OYeDLKwaiH7HjzlVUYZ2mx96ZuXcVZHxEGXDfaOat30w3oagFpNBDUCzh56RKzJGnQa29jRC3MKp
v9uNDCqluCJ5xOezbO56qbwdovIxzvKb3Gl2uOpsp5Gvfee0/qOkFD/1zrfcacquFBMJFhvkaxbq
zyYxdyt1yW2uVhSqaF3ZkbNmqXcmwNMfRc+elgFw7uWrKtRVS7PFikDgQIsBWHFQbQ08reoajnzk
toCOP14EZwI8YRbOCWpwDsyTRR4T4BiQ5zY38q74ORXJg8nJVNXxI7eJ+2G2Vuogp20aseSgVeNt
BHkWFa/jb5nqQ5JAmcV4I9Ae+rT5ajmj187dodB6hPphoMWdvm+haARY2BVT/jy2KuyFSoGhjDRq
wsqs8cr4eBLOBCKq5jyNYMGQeSwmISr8IrYt7EASRWL9vCVZeSll9barUP/q660PebBeI2Gd3X6w
JJAApEIibt/Hc6FKYVqP2OR4TTRcSqX/C+FrYJfZ5z4za7769NZps6uO5mVtZ7vWHzdtaG4zvBaC
tjuI/7REh/NcqaaAFII2oFNb4HwleR9PjyaeZLkDKZZSwuFhTxWAhrxtQgqHkddPt7I13Nv0hJ3Y
rzf+pMhXWvpGBfPFrtrmpq18WJS18zJZCGLWBuybzoGmGkjoyCalZznP49yF27CTfIAtEX9HhnlU
WPDEIw2elYTOfG4LoUs8GBJfyy6dOYYe2c4/rGzaTbl6KKpPH7/fuV3nQCsQcsMA7ZdM4ypKagVt
ZPYA7xYSGjwjmT/pWfaadMUVTG+C5WDuPh70XKpLb/DPUReVAOzbK60pxsiD2o651j3C85cg9fyx
3AwOghc4O1rlyll6Lgb+PuZiycXSHKM+hWjEJKc3USJRwQlWElixg0/WikEZRaSxZDyLoIKefFPZ
Aa+lIF4SqMpb0WYb288f/bb+ewGMchUSdmgQws+jwAa4ZDFWXagZwNJcJJA+x8Nwk+X10yzVn6p4
uBmK+RqT8MsxcC4lu7zvh+rRUNQ7TS02k/ZEp85VB3WHrP1FZpc3sa5eq2N4qSjg4f/Wp/73czrv
Uuok9XRKj3e6aaSSRc+D1GO6ifRLxf5W15eVddEZPzsa84S2sH/+eMx3d5g/v8PpmIuoqZWBNHZi
TDnnRI/K27ww9s73tCh2stTfgNHDVaZU86tUD7dRWtEPL2/D+XFWbkYaamqKz4Ov7JIC7lx0U6Pg
0Oi/jERFRGu8B7K88rhn4pBolyPngAwiWsGLT5k3dZdIE+WBeaqvp3B8mHzpqh7yBEJ2am/ncr63
1creVbX8VQ+cOw1lHM1wkzTZdcV4cLTyUcNnBmswVdviofIQWlW0qQqn38qFuq+b4rW+7JHFiD2M
vzTe+eMXOD5DmG4o8bQTwM8JX0J9GUKKfJqmqqUeEJEzPEXSEyZfyBUoG7LAjR1b3sfDGeLzHX3e
xXgipP3Wge1z3yhH26eSnjWwiecXwPDXQ1BS+QYgqEoVeNz5Sp6j3HV8cPt50T+aJRoBPvoAEcZj
gRw89nL4oFGUQbV4HwcvQzd5I5o8wnghxv6uC0HghSG4pMnDeM+a+62v9Vd2iRVIDAVgVkGL2U/B
+Gmy6k/mGH6Jb9tW9jpp2EdB+mXQ29vMbBWvaBAyMeX+uR90H2d5ru9NXn/tYF10NU6imXmZUcHo
G56279YEKPWTb4OqOQkunpFgKcmsFknHjKILNHwn8pzc2ZVVuLOiwYNbgcjTJrfumKjtOPeQ2Our
MlSuQ02/fW6BqHRDeTfI+MPnVvdiyBOmytnDGPQQ2X2EaakLhBosZvOpDKa7GN/XqHb1Hebbm06h
+EmLZxp/TSRwmXQVSvlN2NZXip/faPjBTZNzhY2Sp1Sy15TWviouelwGIGwehknZTeph1KaVYs7x
0fyvIwFp5XdICqCcZQlOH2O9cyTWTDCDmw1QE5weMvmH3f34eHEuGh//PnvYy6LBK7SsFqFNwz+s
T1SqRnMDn+ZSV6xNiGWRlTe7Uo4enel6Uu27FvuW2naeTCl5c+CRv432rdR7aZbipaFdVr6tuYWG
Ds2ggFJcc9NYND3++yHJe4l4KG0s6/5V0urmPCZUWoDgy3H7yWyqpyylAjsi/az78ErM1NW72wkt
TxDbebLz5fLWl6oVjsZ7XeloL8PNxVyY9INiIoYii/o5WLAgL3zCWFWN95Je7Rp6vUb5NOjlz0w2
rkpHv9Xz4MKCPTBNmisoHJC79tpgX2SddtO1b+n8Wgw1WgPWrTYpn7CK6SZ1o/TdZa+3aDGqV+T+
3CJayPcd2kAJncg3uTC+qFp3LyfBxgyyjTY6kDOCvR1MB7U2b/UodWfS8kryCvtLPWwaCVKrIm2N
Dm+EpLw0ptQTfwbVvlWyV8mWcJ1WtupAvTDYaXWJEGTnKeiIARTaa03yINf1Y9VVD4JdNg/WF3Xu
74Mh/BJM6VMRI5qgDW9Ov3brODksxQRzROO6JawZly1mW0/8ejKJhdUwY4d+7UibGbjp0G216jqC
Cl3M93GGQMWzXCCik/9r3/2f7+P/DX4W9//6lM1//Sd//l6UUx0FYbv443/dRN/roil+tf8p/tn/
/LXjf/Rf+5/F7dfsZ/PhX3ouMv63/CtHv5bR//103tf269EftnkbtdND97OeHn82Xdq+PwLvIf7m
/+8P/+Pn+295nsqf//zje9HlrfhtQVTkf/z7Rxc//vkHgfC3g0P8/n//ULzjP/+4+Zp+BVbw8+Sf
/PzatPxrxfkHkBZNdE7R/qI8+cd/DD/FTxznH5Td2ScAnTUa3ALwlBd1G/7zD+sfoqBCZZ77HJFY
EaWXpujEj+R/0IuhDoexi4COCWjeH//97kff8M9v+h95l90XCEg1//xjkWBJgLyR5KecJxbbb5E3
7y3as9xMLtDVig5TPhEgfEnKHq0J9lvrTMgV5boqfRq6WT8Esq490vlILubARs11lopLzWppv8Sa
fZEOlRFvMi1DXxo9wmjf6XLxRZ3U5MGfY8v0NBP1EVSPcIE05yrhHhK10cVgheNKQqGJM/nPQ+jP
11nkpk7WwLjQO/3CdjIU7ajJWgrA7MTuNxR9gx/SUEaJZ5Z+m3nTEMQHLLLGbZbpyDFVpQyRs+4j
B/WprvxZRJH9Omdm1bldNaK1E8etT+7hqOmNnxnql0Gy7dvEj9Inqy0Sl8+f7sNIQ+lFK8fsqw1O
XEhNdeFdPnbJtwRd5Yeut/XrOUz+ZjX0zzdeRKdhaBvA5rFxgeRmarm6PbffwWZk8oY+jv2S+fEE
nbCwX0azAZoUG419nxuFc5n5pbUGCjf+YtoXZ/5o5G01oBxwoWmzdA+MQvlSOY3/uR+rSlq5fxzH
/f95UXORI/pSORpmM8wsPW38bmlT/i2qJfnJmgDxOEU0pv866I7Oud/3xELA+M+RRAb2+56ILS2K
e13D7V1K+32TdWm+qZGzuyzjDqSkKQ/Sg4Q16muCYFvkGnUgI9hWyS+EKPvb0If9AVhYielZqzsY
05YqwBBJbqYtXYv2Uy8FGVJ4QTo9/3bi/HtX//7EnCHnVv27EN9vD1zIIc0F6FLg44w9SpW7MHXu
P/7VfzXri2yzq4da9ae53efTJ8n8GirzdpAdN2vtv3Xl+HOyxZL67dkTvCD1YejafaM++52ybZKf
aXdvluPVbN3KXfC/XD1i6n4bxgnpWIRa1e79KnZtZLRS+cYZUG8uvn48UX+xBczFQWrpU9CEJgOY
yLj5GfCSeYautlYl+KtfvzzYzFTX9axo985ceRKUG1XD3EPuVg7Ov/rMi1MkwXp6tuyh3Ut+6ib1
rRkIIFW8teO1tP2vXmBxRGR5FmW0gps9haIHLsCeTo7FNWclOzq+ef/PMjIWp0ODxiysvbDdjyb8
Kj5BrcmXivMsy/HO8bOVstBfvMQSn5GPgLBjjd3gD5H9OW8L5bI1c+cRVNj/4+zMluTUta39RESA
6G8hSbKpvlydbxRuygghOolWT/+PdMS/Tpljiji+21HbCxL1mnPMb2S/Ph9HK3N5mVWaemJatMQr
Ojbg9O46bfjNDsctaMDa4xfzWfDB8sYQw7ScIdySkxyiEUX8G0vnyjBaluJUYSAcC45r6eifB+tS
hwLIK2ZZxYv9582z1gOLeaxgqKKGpsFyMZk7r1dJyes77bSPnz9+rXkWs1h5o7TExIE8J+qxbNwd
N7cqmtcevZjBQVVX41DlXdo4TSJhjQH47Uaz/xka+J/Bv5i92sgHW3VllxbFOL/QsrAOFG94BnSR
Hxo4EUao2bGusrDesnVe+5jFbJYc2RWmMd3GUsbaylAW72x8zEoPL/0nnN4aM1DQsBQpXBAZ3Kpl
hxTyVtpyITf/r7F+x1c+7ASDhmSiCSVS1DE7coIY/a76Wb0VSZ5MkbNDMWPcX9EfPcxmPGA5I+RR
dywaI3+3xV5d+8LLGvbhF5QNha+BVCptGWywDfXm4/SJ1FH6+RhemYRL86GZOdQPugYr7QDUDapa
OKCmQbbPQ9ATfR9x8s/fszIGlsJ3ToZ8CGqK98yziOlUIkLZWvbGhr2yoF/uSx8biVWjVzohhgGQ
NccGlIHReg4Q6cpdL87sp3/7hMV0p2EW6JmE6Aki50h21dcQUdqNL1hrn8WEb6pclG2H9pkAPB8U
PQjH31gF1x69mPAszCvUfbYqzeTYIPaNiI7hIBzyb62ymNxWz2zYTSAq7ung7DXhrmryjUevjE17
sU1PNYoXoYhSqcFAmzKdKiVS3VKRH1tr/LdxuRSzsbEXM2rrVWqGQ1wH2U61Wx45az9/MXNVxrJx
GHqVDsxM5pahzjg7jJWJ8sAs+bzx115x+fuHxaFVLqn0hBA2ceuoCIK4G5947Uet2sierUyspdUv
hF61Qyv0btW9EuTHZ4R+e/NO6V+wiPrHbl5M3lq4FWMKK5yk3+G9nFb0hplNDJndxgvclRmwpCcY
ZWBPVY0ZkDsX8hGvkZHtR+ci/PdP5myjXL1DVRVGggdNvm7Yfmgt8qtg3LlFTo8fVKvFbrDMfIcU
oj4paER71BJk7msfTMFbZvV9POrCjMOmNE9cldkUF3njf5vHOXwM4UiyNyaPP5mq7uIwV5FwwcSZ
LMT7tN0Zu8y13b1sC4HkgZFDNxtkKh4MQY6oJmzByEG9FUqeOshjAD2eDF3G2qwgB2FyuM3skJ2y
cZp+5sINUEYeqJ5HvCH+FwPlw1c2VfxaTQZiKC3z1DMS1fquLZ3q+fNBuNa6i6XLHIpZhgP2SFRc
xMRwdyZ2yX979GLpUqVVSptiCsED8sHLq2vgxzemzsq++pup/GHq2Ho0vPEysnl9y7wwzuY5Ds3X
f/rdSy8VT2S0a0w8HHeXJnLz/jvzt0pdV5p76Sva27Nf+ESotLdqGVuqgFhgLjcK1dYevliz/K6a
tDJx8YKU6Ao+xMea0H9baZdJB930FKXYlUqdQE4xrCfBXEMVxEZ3rv3wSzd/6E6mq6DqGaa49FFN
YvUHZZT/+OjLKz88WmFjC6cBRyTdw4nHsIDd3SqsXRmES9N3CPcngLiISueR7gKWw+JB7Ii/KQC8
zJO/RDh/Z6s+/HRjCIfWNqGwzIqOvw6DaHdcSB9UppY8OhlyKVLDRIlNPLyzBFenkuOOZ6Nmf2Pp
XeuWxQSelOS6Hzi215a25zqj+d5A+czG7rT29MXZg6umcnwx4/O8Ohl66KSCrbjeSs8sjVqwcbO5
7iwsagbStiiub12ZNKWz+3yBWHt88OeYAgUABAZo8tLSpeBj1S+S0R8mMzcKfFbOBct0Jy3NohcF
zgVeRc5d8VZOU5px0Fntjcm89vsXB49i9uTEaa3gfQeKjd8dUGqT6Dr89nnzrHTsb6Tgh3Fbqkla
7uX3T0MbFd6V5BsNs/bgy98/PBhVGlp37qhS6yK+u/j1bYa11x5t//noZoCHterxaOy2SPjHlTUn
n7fGWm8uNljLMpCJqJzuaIOtlXReYOzcWZV75tvTbWOL7Orz96x9wWKyeqalXdaiU9sSfrNTJr+w
eqw3LjgLJfR/V+llqRQxqqYXbaZgDam9pK48lC36HoXyrM2Qj6zreAjN+eQB2HO2BmmnTq58iDFb
b2PMrpxll5SwZrKdcrZLXCe0dVW53bEesgdkpb4iYn/lMH9jUVrpraXHQW43zVib2OesECVPGUlz
Vt3NOC+ipnejoxZqg//ackk6glc8SLAWdrtuLEoWmS5YoUMNG+yOAfhhTATiFiXEdypUcShkaR4A
dxl3BoRkB0fr4RF8fPPbHAzZueMKzg9D5p105iE0UwZlCjD3cNZORq6Uy/UpD2Hu+fkQW1k3lsS6
OeCk9Uv8cJKjZs064wQc9ZpvjLG1p1/+/mF2i5qLHoktldL6ewtZpZ7eEMffePhavy6WjjlH2bzn
YslWlYWUv0y4WX0bZmTzSddtLE9rH7BYQ6zMQIP4hUoL5V2bunpEOAsR6rZKPm/+lRm+VOMhoSSA
bMTYlJe656CrUJLr/fz82Wvts1g9RNYS7syYXhBuX/mkP1PJeDyU8+0oi8fP37H2+xcbvuMyt0V9
93AUgjVfBqBS43nw5MYCsZLLM8NFwKGdw5I7gE4f27CHP4kADmHojbcZfNE9HEuMvdeKbA8ZN5S/
k2NduzmFRKw2vZ0zu+MRKgxxP3h5mwz2BCtzYXrwd7BYUqHo5jBz29qYRX9vBvCM/xznuFiOQevO
/dHkgYOKXRjBzli9Nwb639dJSOP/fDpFLZ/nAaKDOerbWMWM8pobHfRgQefHLQQI8KK0OrIxJNfe
dhlOH+ZsSZpCzdwkKW/s6bq3DXYDRG9zVcJu+MqvfMA7jNGf/ul+Y4aLFWJmeWPAOqZLHb8OTqQf
wl1PR7L7l+H5v0S5FKlVb4Bc8sigd4OOdCQvozDG758/fa2lFosDQ+GlqobAwpmrBsvOOlS8Oo4N
u/JK60uVdRvd//c1CCWlf3aIO3q9MBiugNNYnUvu/Soq47H1+4fPv2Jt7C6WCaMZwiaHMURqiH1g
vpN5o3XWnrtYGtxwrpHyDEg64b5zgAfUW5A3wca6vPLwJbq7091Uzaq301IHcDPooAVjYDT+U4ss
GUYo6XGRXsMtpqybc2sUO6v5t2sGCgr/7EuuK9kAcw3BTtWBUWv2vvHooLwzHVv4Zv3bz19M4BD+
y143a5W6GbkZcfPYtc3sbcyohWTx/590gOf88wuk6GhjmNxOhzr0DwyR2kOfGVCO8xbLqWOY2aFH
suyxbb08nWxSnZgBY01Avo1E0IompKFhhK0URlP/9r2XMfJhwbKVWWVwRLDTLldu5A1wsYIobiMz
vTL5gsUcz0pi1iHh6sgAzgKFPhv6e7/X5nMAReLT5x+wso4si2/srKyHyQjlsYI5Sdq6rXgwbVE/
OGCWJM7gwROmJvKfdmzAJv5sLddCHXXYZXY6y+yprF3Ie8XGo9e+YzHjVUmlsJlHUso4rlvOZMSm
9mpoWPmbzfrvo9XR5PMmW5n//uJgYBPtgg/kkNRpINTJQzh6dQHZ/9vDF7u5rowRANVBptSZnTN0
uU3saLKlBVn76YslAOJPeE/Kvk09ODjQAX7Oo7nxwy8z/H9Hl2DO+GffWmNPwrkJWhStFTTxcGZN
ROnD73I0up9tNmwVY6109BJwSEmnUWDAZDq5+QjlnQG/LRcerKUgB2GYyLdaENl/3hm/MZh/+6jF
9C6cUWhS6DY1u6IFHpEU3I5MObAkrEMI4JlTO27Ul5l7bTtNyKKKwIu+dRtUB8AF4VUELpi8phH8
oiikjOEhSe56Vpq3ZTuXME40uxMOITh8lwLZ6gLbdu8MXyEga488z41fM5cGj3JOwsTQcnpGvYUd
Dd5g7uHT6z1nBCaCwRjq56YlLDXnkm55VK9152LtaaDVb4HrkGmed15CPOMXHLvvhW/9QhXB18+b
d200kj+HTCXdXDOYL6SQ3/BoZDmsDKi/RV9a2Br/t1ssqXCwX2LBLFl9REYbZDoobJPaNqoTKSW/
KouqeA2ZVemo6JrwxREOvRUDAvMwg9ZJ23j2F6gehB9n3NXqPNVOl2jqjiJ2UKNx4F5lbgmcLqLc
v86dxeKlR0FmrvM2xY3mWKOWkRioh57N85wZez65SZiLFx++gyW0BUPBI93L17Dd2AJWumEpj+xy
RANYx0hqtzx/EJnm5xC5xI3wxMp8XfI/WWCpzigR+fDzcNpriArumMJ+47U0vIfK03+yJ1W9fD6i
1l52+fuH7RigA2RuMR+OgP/xF6pG6Pvd1onzejB3Ds0lgKehTD9/2WW9/8visKzhNYE7b3Lwe4+8
MBwUJxA7hs2EOrl5dknz+foI8kmxr1oIXJiVbfHmLzvB3157OS18+EaflwTm25Z5LLFRNygmMbJ3
j/ZdMs2+c4YDJSJmyvDvgbiVGxel39iYv71zsQ7yXplhP3j4ohGGfI1S3TX00uUjzCrsOPNbmDHX
3kiTshn8g533wR4mNsFXt5irK9WMVUq5RXcQu1bIsDLvQeRDmcCdoHzLxsqCbHASp7KjBmjLZPKT
vFbiecrZ9DzTkDxf5LshKKpufVsZKFGYtF8nLi9piuNgcT13GVxLtaQUeTtvjIFbq2GWU7Une+zd
a7iMhht73NpMWczTwavACeC4agd+bsWBZcMXOpvdjfF06cC/NPJSiOh2vFb9JPojyFtwpJwq/UJt
jdoTV85bRdcrg2cpQxxJQcCaU/2xtgwyR5NyzJuukcU9m/UEX1q7RglYOMclI+CufD5P1hbipcC1
Nhg1nWEAOGcAGpZmbYexS2AAIw0N2KVTMuOr6408aSw4FI55T94du8ivvVF3j6Tzwd/vbDdIw2og
MRYT0MKAwwEdqjHNt96C7fXnP3SlA5b0F97UuFJ76F5P+9MJSeHrLocPUzf7U/z5G1Z2VW9xAGam
gD8CpN7HdiQW2HvEvwYLvfvaOJfLCSn+b3za/7a+pRQUwkmwKaq+P3JrMr740kE5PLM5BHdmCXsf
bpGvrjU4VWwVo3UTGP28dSFa+UL38vcPqxMtiaA1tsajWVv3HFBTk4h9Yzu7ToHR9Hkrrg3ixQqI
6sN2mjLWH31jrOfYdrg8BwBdwBJtLhBhs43a+RI0VCFdxCFJSj5/7crs/y0o+fBpIU6DTpCbVVow
9jpgdUJJsbUVaFkgK/+nyxYHrpAGg521MJQdWzuZQ7s49+VseHAEywBhlQreCZ7M5ZkOXO6QtAJM
0q6bVFQVCkjgqrVJEl/ZQ1Ed9EcP9txnrIejeFqWnZGgOMI6zCHBRhN49p2axnw/9ZlMFMhfO1g4
+zB5MPVhaISfwCO82Ntj5aaFEMDoo27ohRD8r3D0/H9bJZcaxUz7zGsA0DmQYu72qHdr9wPTMkUh
wJalzso6sJQnYsyIjtXSPNRFP6WhyockhK5tL7NyS3CyMpaWGkXt40bf6bpMkS7Y5ZLvUDq7MTvW
Hr0YSP4FpmEMePRIUdNXxkxugQ7XnrwYGUHfz1KPjoBoo5bHVk0FEOPa3lgbV1p96dBlQ3wKtSDO
ClmAuujM7grYhQKeOBKxFQFbCyAtAZ+d6hoygzt5HGlPXgKq4H8Ns7e5Bo1ezmDYeeocSsf5GWSA
7Meg+U/P3tBbIuFhbe0oH4eDaSHgE2VE4fs3umzBwvhv8i+Vy6JoRlcxJHUD6LHPnuI+bCbhV8gj
L/dFzOaq3BWC9nFFOAxc7bF0ZYQKZnNL4bByll1KmytVIDQo2XyU3Wtn1weFMwBSfrGit9iAU0fT
yICY6/OFdKWnl/4faqBqmmFtdKgBqDygLN26qfyyPPp1nm2sEiuL2NJB06NuWw75LFKglhuAJWkD
QL4/2/kTjMCHgwMrhHHX96618UlrV7jfCOAPmwNzZGOXvIVmT3MvVcXg/6TTKJ89j047WqGcvTZB
NMnHHAQf/Et5FJPNwVB31Y4glgATGL5pb7iyCS+1stqRQeZ6ckwNJwfHtU1As0GCdY6KTZudy5H3
L4fVpVR2VHOpGVUiNU3b2NOCzIgShHwE9QbQzzx2VRhcoz56fDQDmNonDHfcH6509JbYf0WND/r7
n/uUmCGFCKtmTJ2se8tI89DPA3hpX6CdPnqDSGVb3drjfPQbta9qJ2ngK6jzfk/87BdmcGwTOM2Y
FABDO8lNs408H0GXIu5xvjRGkbptsZEwWBmMv8FeH8YGVhI44lq1SAcgh+FCreozrMADAocX+hOm
g/OTGepwK2O3dpJYynRz0x6KRkt0jStgLNQ4+VRHRpvRHxwax1sjVIYdIXVn/TQwaL9bo2XRCBuc
XR1Qnd8n1qDkxuX/t4Dyb8PkspV8+HQ4yLKSm+6ALQNzLgJ5rvVg2+XIuEdF7GHAUe0MPR1cUGEH
7mvA/2wo0KoW2ujWGF4RdPnZ5baXAVmWoxzXc8BBoQDqmKWE1MHJeLvHiUQdKDaNHZhpxa6Eei6h
hlemHSX8qg2b9rkzJvo4Mu3eArwKL25SYDnYmPkri9lSTtzUWW2gGL5PJ5inH/wyE4feMXhsVXxL
5Lly3v2NpfrQiK1BHE92Zp+WdkXBCs/ro6FnNwZK10j9iZk3PUpCH8zW2EJ3X7rnb922uKeIwTWr
ggIIXGTuNyDb/VewubZKJ9amw+IWXWjIT2zpD6lZ2vmpKnv/aDhDCLhZqa5zyvm9o+ZuI3Sx8iVL
8e1UUmWjplWkdkP2ocRI43ny+Ta29uhLd33olrAqpaY8K9McOX+r+ZEjEfBvT14sbdzJ8wmUoC4N
XGlemYQSkGlmnX7+9JURu9TeOqNWo2EWY9ogbn7gkow7aAT7PXgvwcYHrIzY38yAD00jzb6CGy5g
ypB4lbcVEwZcQTJswUprfTVg4z2ZDi1j4Y3jRkevfdWllz680jCU3XSegSK53O2jpvWBABKtad5k
Vd4+fN5yK/vqUqErxrqaCoP+rrCU1zBUZde5W2fAILZheO2WU/F/9Mz970S4FOsqK6OZ6lGYLQdV
ExC9EwE9YdLBYAf2dMyIg7nke2Q7D8iFnILmhel263y2NrAXs5/CSpaGcLVP4blhHl3dOYkJtNL+
3xpxMf2pM6KAwp+qlHXTKTfIHrfNJ4P5R6erNogyK2NhqdetDDf3vGpAiZDvhWmlzXA3A3IT9Vxu
7bIrQ2HpMQY7zNqr4WyFPd2U0dC09+A+HaQT6ngU7OWfmmqp3K25iWphhitRj5t0as9q3jvM5W8u
kmoPbjZvSYgs9/fR8C8r/m9g5Yfpg0hKV1IUoCO4wdv3rPP0bQkabA3PHGveM9o6R1yd6qdez+KQ
QXRyCi0+n3IASmDZLbLYxT1ZxdbYjS9Af/QR8UBSsx6nrNpPVOzp+KPQiATBdoIQeM1ppOwGEZ5L
GPSqok9VfQ2QycEaSKInPw4E2YU5fO47kfioICGiuccx4iClug5o8Ozh3ziAFgdWdpqNBubbVQYr
a7eIB6TlLPh85WNiN7BV7tg7LF9QktnQGKwwRBIv0ZQKMu5p3zRTnE/61Fh56rPqGqeIyOhf+TTA
+YEOEbdCYDDJMaNGAf7FG6sRBoHDapSrJy+E1W/j/yx786oqIMxrEL42JxHB0iM2HB5N1Ng7s/nO
vSejzi6pp5M/WxCCDQdxKc66iGpEmbjdg9BzF5kKsSSYukZdW5+J1l+CcdwDLXaLkvQ9dU6Cfi9t
6y50xzdHNT+m+nbAScaEzZcl7kbxy6E/c+BxuVdM4LTyQ2/xOLQkqv3HnaNknOHeQQrnIDN5lfn9
O9IGABo1sTbCk0sPHmwtiJt2pIjn8Iuq/IgGLXzF7ov81RhobJW3ouNfitpJlS4iSr7YVEcZnMbq
po9n6y33NQYCUMHK27dtdbRznMjyytsxHw50CNBTHM8DXewy8T5W7W4uwNzK7lHluG8v5id1CXIh
cgReEAeyTCb/DpC50ygKHA5y9Mr03YZRXW2qI7WnIw/kFRTykcxORL0C0594okgJEH8l8LBj+B3W
d9Tsdm2lH9rAj5ucxsx+perdam1kac8dyU/NeEtDaJp7eL/MvN935nnqnj1Snl1K4EbxVZDizmbv
5fi15BRj8pblgDg6ubErs3QGoQNHPQSJPbgLu0fbmroI4Oxo1CB3+R0Wgv5ewvWkpe9IWscdda9K
tx7Szh6PHoasBwtUI/MOAeU53Aa+OP1DZfJ7io0Lp3W8oolM5hyMsD+UPliDpLsHc/BWhvVVG9AY
h3f4p/SDjoyO712z3g0Ktu3h9xr/5+QMV87I7sLgV+eryB1JyoixAxcOg1qgZNiJncZCBTNic3m+
MzhsYwHEaqHzy/K9IkHa9Ehne+EMByL6hhoyXCEU/gNghofgXeKUPgQau5DZfwFLGo6l2S6TF+yg
C+iw8VM3wR6n9UR3SMg3D63vxqCcHGrpOriEImjYuPxsASWnWz+yKEtZqDRwhHesD2EwXMUZ+9IB
qQWfpeqqclC4W9fvCEVGBmiwfnBrNvd1cdcFFe72823j610PpBXqrM4TDGUmCGapAAqTHesZg7Xz
ozGrsIO+deDDVrXeF3Z/EF2e6BElzs0EkfuLtOXtpPWbNV6BzIcs+7U533ntTVcU8VQMMSIjVSi+
UaM6dwaC6HZ48gk/cQlAy4CEl3aTtrYSSfwdgkOAGWUnMA+/Ww0uv8CMU3nju99FyBPDRcnf8J3N
5b427H1eWKnNS0zW8osP3jnpUVkO4VdbsN0I1zpjcBIg/X7oCkClMpCRCfWlKCNUc0Sd/dTQLDYb
TB73u5f/nMgbI13keMiAAaQKnjh0HuhRXUwoPZvovWv4WTzN7Z56duy39X4I34ZhiM2AvwzZtdSo
EJzwvUE0zDTCsRzjNPQOjLgHRPJ3hdke3Po1sPLzlAWpW74JgiyCJd97XcIKOj+NgU1AMbHiLqCn
bn5t2z4VLO26+pxNt6Yevsj2upJwG22ujZF+HUxU8zLsMy45VWCzNXV1bRITrlt27DhY5WYeg5kU
VXCMEmUWFx7idETubZwm807dGrMJKuZNGOBm77xNpYhqeCNR5/0SUTVFszfqn5O4U820s/zqOSte
ncyKPTi9hYGbjsW8owLaKoyHOW/OXtefmGnvB/jojVUJe2KRzOw9uBjjBt9qXj03glxPvoyabLya
W3QJYvanhlWx6PukED2mJIlsCfqjg+MvlorKFre0ld8sgPMIw+juuxGbxHRtCCwTBHXSY3GETSMo
xr6OBSExAzLTn7xD1nDYXNOvM/9SKvhWwXaCZRrkxilmLgIUfvcO2cIR1ZsxSotTaN1jT+JGmIeJ
VlPE7RdzzI7MrpFEqO8GE1VlmYKS+Yy60STA8RulDyAUwd1M8Li1SSrab6T/Vgq+Z3MRt4VCETRG
Lg6awBVigbvOSry6yH8UDHd58wtpXLOMAEoBGccMQvmSh33eY2GrxrMFnxyUn7ocCmEJ/NXZBwEo
iMBdpTewrCQ3TcHg0T6YaEJzcF3E5Fj5bo6D+UgUfJEpqZqHAqYbeyHxBZCOcw0v90mdEVfrryZD
ufbObej4ULKMX/dsto4FzJuws4e5PBUIO9W7URF2yi2vLKPZz8QQO3OenbV0pcIePoQoMLGsZOoD
H0zMIj+gxgu5PlR3Ob94zsOjQFUQZiZUhG5k8nwM4hYwb5hZu88ZXD2vJNPqtqETKAyu8OsvbKpA
8zQOvDWvvKk8yswQZ2kjbB4rJKTv5rqEzREUzumAM1KSoZYwAajPjFDt/71spqc5ZJftsx6SJkOI
XdjfYc7Gz6CIw72QYGWqczPKNArcFP9lhmATShr7Vn3QvjrXytKRyNV+MOr6iWfm1eCWCaK6aL7a
u4KcZ0zguvSaUYGIiirG7tp09L5DluBGTuMtUr5NMrlICXPNH6cWRAaUC1+Rot8XpOfn2h9k7LYk
iCxNOlAhUK7GbfMNRSNJLUA4NEV3X4RBGQGK5oC3Wj65c+DtCj6O5wIevCLMC1RKY4ET4fA0MvaS
y9A8VlZlgPDe78rAoxEE2ZhdOYy3muHFItYxF91jHzhXMIM52rVv7FHN8ZoHl0x17WP39Aq4FUMY
g6Sgh7h8CwUPIJsWl32MX4cHNvxhJGoHR6ZDbTl3YNbftEV4yG1j1/Tmy9BWeTzjFmWhLje2AhiH
6vkFqb0ChmXBa+cPITTcwIUF7RHwhBKl2lbSBji3gEJvF3yfs+4cKPdcIUoeCFmdW2VeoLfz17yb
ph3YUSfWOWXEOD2pqjAPRkYihCKfqA6zWLjuT9RrU+DfuxDrVNNZUTXUIKMMJhyhYRPP976unR91
Pus4APfuwADfy6E8zFiRcBsW8CChBxzqqbDBucKgemqjgdtA1rp9n5d7SLhJ9dAr4ZexETi4BClr
wrZV283e9EZUvtkMYNvQzqoXoUPZAM86zF7az4if4L92+LuPZKOAQVMNf8/QsO7NYLbPsCgDKtdu
pGxx7kZqKOpxvPruU7tAsV7NW+A0tQCDUw+evbOFEex5UZpXQSMQqgo595Hjt7vrwAIhUKqAPHQd
qq8H4oJxgwfEmC+FvfdpMDaHEbmnbxa5ZHUHPgNNWsrR25GgRSVGUegnlLJ6IjbGMZQx1zpMlVRN
HgWmMvN9CKPcUyE7I0YUEEuIYBPyKLlV+FhmMynPQD+IJmkLQ8JfAa02/HCKkbM0MGCb58x2UOxF
oK2kszt9BZUszMgnF7a2bclgxGNYGUoT3GHiGIZ9PuDfejzOi7FMinJi17wX+SFgff8wGgrt6I9e
450cZD1woglRhXPB5xYtlksRWFHo4IzahAC/26GhsL0XLa2PThk29am3SdEdhwm1rrE9s5ZiqWZN
vc+zSVepz1XVJZBbvPvCrMHjNYS7C2c4KewbgjscynkNkUU6g3oGJFdAhQ7zQCe2q7gLADD0/yLK
cYLBQaMEErSE2iceYVooI5jLatzYIEyzoqBAKAKi99Z4zqqG3MA7EiTTzrG+dX0LzspsoERMWWb5
AFMw3Z7KMhTgHjsXuyKBLNedR63u4GA8p+BVu2c383OcWQD/Ow2+o8HssfrwzKDzPNiu5E9I5Qe3
dTOoJCvn6aFBR0xR4zjTvUer3oi9kta3dQ27RLdnVtp5ppk0Ya8OAXwicOmb7RtH+e01wDliV03T
8JhLi8Wjo837McPFJTaxk+/LOpfpnM3yhBx4fi49AoqW2SJ2FQTSex+5BYeSyvZvwD0tv09GWSY1
guv4JuJVMbkcJ+3BkTA2b1iQwkQAI6windr7kJ2nJc1crPr5fENdR541s7u9FwANK+HNDpaG61gT
tgEACXH2990Wio3QL5qrkTuRJypwn/gx4EHGo6qyAAJvi+FUs7Z67IuBXmXVmO156YmzyrPxS8YU
3WO0j4lrFgVm+mhWv3C+Ebu+VN9n0TcR+Nd3E0xFcaxHptM1+v48e/ZJVjkWiu4+wxUE0OuJxMKm
886afQjnm/yXNTfXhavZV+6O37RPcTeFO9iOSfpASN/iGtu+gRKWxT3T2X70uiezYHUcFELdtBjB
+24IKbqoG8DWcMzExL/DCi1fODzZEDSvng3g3g6K9i4E/R7OJ6Z1rJVnp73sxwNhcKcIWlLsy0pf
U9udzpT2oFAHZnZd+zmLeatt8Fvy95ZiVeIeewHCF1y9kdco0QoHsKzycd/Ssrwt4Al8FXT0Umnf
6GQISbhTUJTAAmmedkPWGztL4iTeNfPjGLryZ+iXwZMBXiNc/ZzgBpNwhgOzCuKi4lncAY/9ODVB
fgwrXA1r3QWxzvxgXyvbS3yT0weKgvuzo1gb8RGtYotK4CjqvdS9NIFtq2jMRdO+0YwYMP4gem83
Kt/DV8ZNK1wFC9QrxfUcOLsAJ+3e+X/MnUly5Ei6369SprVQAhyzmaQFYp4YnJnJDYzJZAKOGQ7A
MdxAR3nn6IvpF9XVZl0tPdPTQmZappFJBiMc7p//Ry6ewjWCyJRUVfnIxlZ+Y1TPOk3jS5/NYoeH
sGKIj1Miu119RHWXR1DfRdSXYXyeRCGPounGR1kbyJiTIAEbKV2uc4kLLDMuX3OD8g5b7Ftf2AU8
ZtY91ZixDqUol91SFyMqlM5gsyeExHNleTF6r11RVKYJttE0+AbquWwSPpYspWpGLus+L+Wm6eWE
RkQO706q+2/FZPo409trdts/hnpsVrjO9NpLfdJXi+bbYiDEFS4Bhm3aJpd4Ud6uyKsQqTVvMtcw
+84em+xiKoxvfWW7m4Qr0tVUYXru88k+28mQrOFjg4jKBvSzLkX0ZtoklNRZpbHOpk6uRm98K4RD
2UylpxUZ6ZzqRNJFrRiXNSrS8VIl5a+iNJ8He3iYLLdfWXFxL4fh09TS3jDXP5As4+2rOV1QfFbl
BlGDfEnNECiaaLXIy+yXIvCrJwdj56azfL2uh+KhV5yipbDLnat9Y9eF3XPOlriySzAV/hBK3uag
3cxNeVT9EBzG1Iw3xkRRplystePEPLp4nKI8VT/MdliuC12TYRzbZKyJ+tXK43bTdYsFvWda+1En
X9IbqpVdp+o695b5qLO6WsnMYFlawUGir9+UZBBsTOUnpECkGd0B7mvvFcMldSa6qnqLSJ6pdfa+
1TTM++Orgviio4UObo2EM8r0crLS7G6SYcAp5g17PYTeaoyN8K5IVEIjwXJwvMY4yXAs1o2w9ujG
vhIaeFZBqcszakg0PWHbUghViK1TW8GuqrLgpAxOERlY07pepBNZSX9lDjvw2JynjL3ENtjvlAh+
ys5Q97z4+9rvL5XVlfletzVDV+ZRpOB3VXkF9BH5psmnJaGaY3rQ2KhX3LyaB9tdxp9cJgQLhNR+
IsSTQX8kGNPnm1C9O1BdPdCv0MRk5nvU2UalXz6YFNSu7Go2vrpW+CtpF87jIst4vUyJEWFHbjbc
Q8do1tV4CFUdru0yZSLGvh2JVIC5tVZ6P+G6OyU8F0+tucwvXBGrgdli6MZ11dvWT68hVJyRoIua
Qub3af2Vu3a7LzXXRvqql900m2CApeWs5llQCZzT9knHVbIKGZ5OZVUEKWO8Gb5OnA3PdIIMLw49
BNvMGpFKJ8aNiivGh1lMxVZkKSU3UCjdrx41761hBOHbPNU5ueHZWJ5G1XG7CisqSGBls+y7kxDm
EnSN4JfYHadJapsRpfHGu3LyEuSuRvihYusxbcrype9a/7HviPy3JuEdVEdjw1QZ4oR70l3b4cBu
NMrZhJcHB35l+gox46ogriMAt/mdxFzUOwtFoZhZZg/4xtIxzveJK0CVZ7DNsuM+Fy2Voy7OrEeE
GHpw2T3oXLOW2F5RrGxeiNL2HqyEj24TVnO4I+Wv31t91UapxXt+u40NO7HMybHxJ7Hxq4xVSIlu
dmoMy39ZnNoEjjAluKEZ9+034vqdn97iesMqLbHnM90Afxl5km/iNjTPBrj+S+mQDqFpXfrIROdV
22EsyxpWVILptenEqeU0QflqSdnSYh9gSVjzGKf5Ctv84K38iujVDe5/UiuWJpzaB7yIUl3qojZO
aOJGH1N3kdAq5KVtEWXOshPw7eFuDBa/vMxUbO17ww5XIpM+JWHat1fC5G1eGZUf3+nWL45Wq+VP
L+PCEQVJnZ1K7SSfUut+7WV5/T2vcNhTlEgKEfqgWF/MUeojB47Fhbi+JRzbdt6uJJmSay1IyQMm
mD1rk8PzV1HnGzXPdydt/0qkRfI6L1V26GfZf/ZpYb1Qz+D+nLTtrw2zTu/iJKm3SdqO97yt7VOR
CQ68IrS5X+RlRov5PEc9OcZt1JZLvEsM316nQUEUSeF5dyjzxbNnOMUrbUzepkfMfRaGZb9NhZu8
Mz4bDL127nK9A85PV/YSLDSeddI7F74Y2X6D0njvlVNuAJab/YTb5t5MCUZ0CSejkjI+u1m1/BhD
E0M4cvnzEtNQ6rqj2mgp2dvbcAqpq+qKz0oOxXc3DAJeRzIuwzYhI51JezASdd9njlmuMr83Zka9
PMOemTGI6in5If1SrlujkluimsV5CttxY9IWwnGuf0lQCw4QIpEjPd4yl9GIGRznyWMws8lodzkY
bUWvn1u2FOtOCugve6vjmSUUv42EotYkJO5RDiaPqecPm8qf1iVXctrehI6SojAjPtE1AjS9nW/K
msD0+QU6OBN0fl8N+clovCbS9YgaP1fbcZaScvmRo6bmcrIuaw7sHp3rKVtMUP68famGeBcMxp7+
SVA87T/4bfsI8W1hNy+czeAsvO9TCFjKGMZ7/d6PWf5wi+2oxXTmKrHpa00Pydj8dPT8XTjWUz3z
okTLXF07azfIz/HonGn62amCGDV/9o5mxr04l1++le0DrUCGQI5Rk+iFmxXVMQ6einI46TKjXS/Y
Cz8rznOYN1Ea54y0ovSAwXkK57iF+ai0cymM91afdG28lrTvAdjA19IlQfSG3IVx8+5n8SbpnLMc
gB0nqn9OvVke7ZZHcSl3AyEbnp537FDBTiCZBj3c2oXkNlpyKttXo+iM1VQxtEPgeDzUy26eU9S2
WXnphv6UGPTW7oBW9Tdq3Zb2/0DUWnbw76i8/jV6J5h60Q6+l+7DpKUhhCrR4Y2yl3njjyp+cYMy
v4P+ZIynJmF4bNOAyDyZSPVZZ/XypNrO2Ic+s+Etc9q2opsYY5e31a3KvkkF+edM1ediTA2xHnLK
c7YWk96lsEPT2QZjj8h5zgxa7Ln7dycSY3ojYi0Ov+Ksnr2VU9m0DGNPz+7drjK/Gl9ZBx1nNMMB
gHFTSjsH4q5Z9PReT7V4EnWVvxIm7QXkgk4hp2q3jAenGqYNxpGMSBTbfYxLx3xgC+UBNtpglYFT
/pJBX296a6Iig5HIuA5oQjEldHHbr4fOprJF9GXOlGSSHCgzi7PINc3ntulnJ6qWgcg9K9AvTaPi
i+Fn9nMXuMt5HqS6NrmpkWMFDmiwXGzDWQEW61Pjey1TtkovvIjhPmnAV+lFMcWhzW/fWiNP+0Z1
lX17uErqdVx0ANGUt40fFd6s91lBjCITKz3xluzsr2XW+CjMtB8uHujddbJq+63znWSftFzgmU5C
BXuBqPTTKDPrVKGe+haqpHnz56p+sHvb3oVe0/mrQU3u2XVmg4K7znoXWnDNdGxnF5dJcOfkra14
BuzuHNs+dBZu+V+EqIMjF8HRSerkK8e2A2uFV+g+nfv+pXft+dWcnVdG1uRg5IheosTP889GkDoj
7XB+FP1on/2y5lxpE388WAGNOhPeifcaZr+OUtXEz+PsuclKVMp5CosyuA9b+rzYinrFGzzm1VF1
I3B5EtoF32XOqHinvLsU81wfSN23r7Frc7HMZzxOqWtlLrGTFk3h2E7KJeqNptguceIcYzH7m9ix
p3IfjCZ3Ay/u4eTT7K0P7ZDdWJA+EDmMsLdre9i9IjbuP9K5izP6nRo7AFYfoHx9o3dplkltv9rO
jckWlGGiWo99GKT7LHHcs41OakanasYv3ggCso0tGV+EXUCe2hnnvufOabcy5r4b1sKZQF3jarZT
OErBoVQXpTr2luVNka2D/oJ5PCBFRpRmhOZ5Dtasp+A16IKFF41Py41kMTf7RHZNh+9xik+yi+V3
P/fcw9KOMWzyVKiVyhmjSAAPw3Mi+/hJg3/fMiiSUwvbdUpbNz+IrLL7Nc1XvbOiQjIY9kMaj2VE
3Hlx53v0bGTx0Hy4eoEfoFDC2MpKqtsnYs8/BReDV2IQmo3vezdd36TWaV+Ln0AaJmmWk53TstqW
9gtke/dRIihM1paRNA/oAbJPQjfiE8uO4iXvZsOj4ci/6LkF5V6aAqCRKR33QPBJ2Ifz0UgJup+U
y7JTTHR7F+TRWOm8C64ldqzn3pLLqyMBpWnG7L5NIWo4iiS6V7FUfcotuYJirCaOMKC8rEqjQnGJ
54oi3LWGaN0bi7TEZri10sNNVekPxFbtdrbcdtuXiTWui9wy8TQpsbyJMR2+hnARzdrVOVNbN6jx
l5EF6YGbw8KZLOtvmNC6blXNnCHl4ugftd/Oby6PyJs0Y+NKM+ZwMVInfCPxf/oKwPG3Sg+mt2J+
te78IPAhZecFq9XQJF9DInoSSWEJ3ruJ0Nuo73Nn409x+FL5RbdX0izvw6EvTkZRB2+LluV1rD33
SRY6a9c+RPFToENXRGEt+vfKgYm7zd/YbivzFh0NyxtMmX9b6Ymh+K644P12Q3mqzdwqDtyMGxNV
SKKDyDfn6RSWqM/h/ZYumovGhMCdl5xK5KB5cctuJnYmYRvNVfGSTdJHHDL38jUOFuiZJo6r/WjM
VL6NdtquhAgXd9W0N9SzSHFGUBM/dEbkN0U3bVMnQOgwtjgpIzCITlEs61D0pNuyfuviRCf7gohN
0l6L1ntR4ST2S+rXX4Eb9huX9wqkpB+BWPy57u69vMzfBKU4n2Hsg0kFFXtBU6Tj964Ow890sWaE
DFY8vaSE/l66uat/LtCej0IO1SUsAH/B5QdFYlCQqbu4KeVZjB4XIED10V9bwViOa+WGGoruBl/H
NmXIpPAuQ7Umq5NPteejrCOuWd5FeHrZyjqNj6SJVD/8AZbAMisTq1SfzOQW9JzI6xhcd1cJXmVU
WgqiPh7UJqiM/onu1bri5XeAOF44Latwqe373IEw4oxwrhXgNbfuDsd9Tt+NhNKeG3LC3PKBpA3z
g3RPqhLzol4vSx5A0avlLgha55gmpXVfYfGkRsssD3k5VwChqTx7VmYelhrwwaty8mDQ6J4mxxDX
rNL5ndJgF2nfYIbiXC5XoETGt6JF/22NcyA3Voui1BL44lco/p06KrMxP4M9UoDcBAKEfKjLNXl5
1UZ6HYvREcFqJPuahlXXOxah4FTxyuYl9Og923bILWhh8WeqgLBg1dc4dVjinoqTOGpN7b003ILi
NXobdkRPQYNZFidlBFOwvAt5u6C66YSGArmramFOIOqmMM6ujcTVVVBlzaWy4dLcWI39rQqa6q6O
DRQ8TCszcJPvItHoWQlIH7x6p+rMWi+JijeFAQVVUpB05bOTH3afoM3wir67s7UpgygQVXigKSn4
VrohW3pdBN1dUGvSEoaYwqhVESvvUfZhsjEXa3noAB4O86wX1PMMYX00dmm5Cd1lPmBInbIozvoK
ygK+M6I8232dGzd5okK82lizoXgQm+5Rt6O8zyjuPc5eAXtrJd18HcgqfFVzGSJz6YzTVJrzRjex
/9GFHAwRzRvWruXZ3JpYW+DXeWdFEUgQe5LpVIwaNZitZDu1xAFyNrQrY2nMVcNdAAGL399MoeN2
oBd756IFexvy0XlSddA9hYIeVF+Y4lvVuPnW7ESz86Yu3wQ5PHwwuO/jLMBNU1CjNSnxDrgraqJH
z5nTu2R22lU3JNY+8cyclrlQMLy0hTPU6wzaNuL3h9fFtYx75Yk24aPp3AnlDzH2kevVdgiw1Ysr
q6os11ltD8uZXl/9Ir2sH55nDY69cWJz8QHZyux7TQX0e0x58bOBIFdEqdknTsS569RAnoR6cVaz
zNdEPls+V5NhOkhRITjT4VSSyzv26qP2HaN58idf7tJBlZ8lvCcgTB3LesU5S0ZGWaXTLa/CYoPX
s6aXMzF7+P0EoOLFaJYp2GuasW2K9chAAHEYNp3bD5vAip2nOiUpu0z1AGgfjuYlD8JqqwPI/giy
kLTxhYLDCQM6Gv2wnNM3zSC9jYU2EJRgRfdRxq5mGIxNF7TTpveFvTeLpLQj6dnur8FPEAHxqvay
hN2DSnMP2dRPK40r4iOT6LfSqiof61mOL4q9eed3nbjYdusHm8F08m+FLasrnGj7GqtmeaPRKD1M
iZUfXV/JQ1HnYO1ZZd2EfhZeL06dozO1+qNt7eIhyfzXFrXTG5tneQAGNTBCc1zVbl29DzRJ31Xt
OG850OPntk/Mo9nL+jR2Xr43FwRbNNQvSHG6INzHgxYHR4nkBQ1D+GJxBLKTzDZvqCq26TQQHzG7
gIyA+8kh4Q3azEObVmuPnhbalVE5PCSOpEMzL+vl0Q3YhJF3pYuNPmHyv+aBvSKbkvprHDL0OdM8
uPXGHixgYM8dT4NZ5Ju8FfC/fqkQ5tUxdfKrNFA91V1NzDVESXdT92HzMKs+CG78QXtUZpXuDdOE
l4g5Ktfck6Q8LoYQx9lJh7u2Xeo9qkjEW9w1KjtSAZaORRfTsw6D7ArPGp9KAjeSKE+s4LGeRh4C
VzdrkjWXlyV1829GOpnPRWOFO1jjvlq51Nk99pIElNgc7HNtqPY4GJaGMPX61dh0zjEwgFrZx2PE
axwah3BU/QMsAw1JxZL9TDrF6ZeOxqqXAGEaKIu4eFw/0zQD28MulxfLcY0dKO20KXTMScru0J+b
sg/Rscxhc+dORbGVsbMQmTkoSkl68qLSPmiuCsbIjKg+805U7I2IKevGuHSGlT56ve2cKOlezgWk
3sktUnEFASvWIdtprQJ9COi9epKuvO2bKdhSRLr4eJ8s2tyR7oP4gibG5lD6afOVjg4bezNnP42y
yd84y5tkxeIhh9Ny7L0YuZyMIgmOQZZMrz3V3PsxFOkpK8fscUIyGUIy5hlmIgQd+coEIvbBPA0f
Vh1tLVRQ9X2URrA3MDoyRSMiiJbOmxoQvKoxAXG1YcEIi/DdngzvkvhLs+711O2reLrVvo1tbUZe
Z847pWP5PCm73Q6usl+VZxQ7gIF5g41y2QMutR/Y+kqm3LQh040FCu3cl0rz41v/yrGrzzDs4Y82
Mex9iJbJOELMT2rXgcn8TP1UI+nJneToF1N+zqhbOQTTID9DXxo/wiSbN7Bg9cqhtk4fmbwqIs9B
ji5jkwtUJCrc+zY2D2qE4qdApPVLy8jHyYLODSlagwfMQKpid0u25vySe4fV8s5Ob/2cjMb+mWXc
vhedOyuApMSn8aSOtw7JPc9oAaprXKfY5GMFUbsiCo8y1t7wN+AN+YHfqi5C+eaRxRCguAtUlAR4
0wMBq8ma6g8TSd6QNgjsgiRoERiDGY+QW+H00lpGft8CRa1l7rUXeHXixWHotvgErePAnfPkJx7P
YueE776Y+mZdeKUMI69NEXEO2U2C3nVWRZMvZ37C1dpCIEeP/J0aRZpsA9HUZ50vRHqVSckzpCwd
6Wqif545/DHFkrNtvDK5j7tqORVMlBc1BOO5Nbn4jU4ov8mlmFd1bmOXs0W2csnX3qk0tVaF4cab
MCVKAC3CDNXZgDLTj7izSYAD/h1nlmblEfmgcnhYLLVJjgTUFB3aCj8soFNIvNqZuWccdJsgtvVG
bqdkKR2TLGvWmSWnxzJESpZOqKKSGHDersZg7+Vyusz+iP6cAga5q1odnoYuTcH9PZ//OKn0RNkc
d2EvjndzHbv3xiBnhL02Oh2uf8VdRXjnQ9LH1rE1bCLQ8kneOGVxdd1M/XShTMuLowNxDWevJ8rK
Vt5rPpT9d8eyxI9RZd12lGF1YvdGo+xYY9NHqYZW3RI/v8iVYkv9LOcOY5Dtttkpnyd31yrZHnKH
U3OyO/G98G6dVAl2BRTPzHZq6yK0/9Jzp++sQVYHgH2eoCJ0ad2ivi14NHOm2a6awmpPF8qyllmp
H7mXoBxx82Ta5JgQttw2R3Tdi38k/MHYxJR2HR2/HL83i5E8MO302yULjXU/Fs5l6VX6jTZEJ10p
K1QbGbs5Z2xK9aMbEz3VVfJL5b3AE2y7dPCGZTGsCClzTsTf1W+Orau93cMOJlYpEMFhXYnqzBXw
Rktzb41eNW+kUuKuskYOTV8YZ00v+c7zzOHQM3WNADhhfyXBbbni2bDWtKVMLxLTX7gCdw/PMFpD
xObrbHK/DpBlNIaPm7POr7WxJMNGEk4QRj39qTAlE3Ib+K8atf5k9horNUT3avSXCo2dXb+xB5rX
EWzt0OFTuneZIL5nFiU4ChHyQxBqa+Nksf/UK2mMa6sN4EV603sJ6wz4NSm9/FS3+UgMgyQZtq/d
CvxR2egbGnOTL4v7wAnjPnbZHwKSIpnfHJiGYb1w0VshacxuM31ibYccoHu0S3ufGxMF9MosH+Qg
bUReKMsylF+nYqqoTmeTvJEsbCJLYT0iPCkeoa/kz6QqSfxp5fKZowNH5j0t7hMIeYzYWs+buBqt
KG3n5ZNp8sYghOMGdsLZOACxa2ka8dr36mBd6q7Z0RTnHHUK1wrFK1YjdPymahHamqoTeTT39nKX
47J4NdgH09U81NlO2pPeGkoNV0y30z0FMctGZVM9RkHbMHflIMVeqoONYcKl8VIGucv9kTTcvCzu
lOElbPJB/jhR7UFwoudkr30wgaSnPUA+fHq/NmJvZiYL5LMsy/GOFN0O1EojOK0cbtZwzYBEVbJs
0ikvg31WA9vhfyjy5zAxhk+BJescL0mTrs2RFXsByI+ZOsvRX/WNDYg45s5wbWOm7lXJucHz68tt
b4Hvj1OHw4As3fLkZ+EQnAxb+M66qR0L8txhM9MqKO7tAaq3dy3vJc0TJKTkBQyRQoCDC7Uft3Zc
GfvS7Mc9rjtUbwNI3zkDEDVWYx1Or2NuQqEVNXkwlvLdO9Df+ImRyHosBOYX6tmYgQhfsjaJTDAb
VnmHiLLxZP4OBJmyXlUGHTd6WbgzBef0OkzjWv8ghDPbTDE+GVMraW87TdYz1oq4lbA/rXMJslY7
kWowlIlB2Q/e2MzhtTcMc21pPLXPtvaMcJta0kTKZgu7P8PQLICAli285EnjpPmQcpl2XLG5lYuJ
7vnLMJlBD/rXFW+W4TkTldKyTl6onvCatc4NF7g3j/UFATYQomPcovF5QmOw9VUqBXN0SAbaBFFw
anRxu8a7Li4egfrCUG66ws3guRszMWN99sx4LveJ4gzlJhMKP04OTozsxEDyjyfTdLE5oneRPJV5
G2T4C6zk0rqolh4tW9YvcQvwsfZVGlbrbEbntErrDBAyHNL2Z5l1g7muUjWrgxjAHY7tBOUT2bMx
U5hd+vTSp2pMiVtOvdlY5WlJqY4dLqOMBOFULwCDcly1PoP5zjOnajxCoqA4ScYRJrEuG/xiAhMA
J7L+iaLe8b9XGQR3lIaNgaC/lG62sz2VEnNo6WY5aD1aT5KBzNxSKZOPOCnqYgH0UBzLKh2ctVyU
uC5J51HeXlORA1SmxePk5t6HcBkQYAFneaUIPr2zlzmkHaiqMLXIbKs61m4HRfeK3CNf26Cga38c
5qOIY644MFnbgPIde4VCBVB9cjoX/3WWYXhyClHvS8eINz4jGU4Cr+CeiAweWcCS59tOLckjDHfW
RoqFdkRnl+wmyHFAhLnYDpa7JIhIp/6u9dPO24O2JAjcUeRuSke33zt/7r9AYrut6GKHUiSwR51A
CZEFlUtQJJGfciGyOfISFLKN4S5rNSQFWmgPTO2ukNP0q3Vu5OuQjCbPaiXvlpphSJoL4TmdSNId
mxy1rhTT7XS2OO/pmGGhgsF8r9Kc5G+bHLJLFjfDOxki+dXmKX1Mg6wDGQzaryVHV1EPctmigJEY
aTPjO3thk65ohBo3aNrzY6qCkVsZvM27kxHJsIx98yWWBGLBkvDsyCWI32Ni8jJxdlpj/rKBgNyV
rabmBQHnrYZqwkeB0vlROSC8flIFR/Ac/cmhMAKg2orthQ8pP2rDaz90mKen3OvR5YylV4vISa3x
G03PTsqBSHnJLW4MjYaawfkGPPdfDVfBRbiR66COV1FKjx5AlNWcQBfCI5qaodxiejaf+mpgz4qD
Rq/dWHYJmEXqbcYlbjaIfnzAY2957Cj1Ps/ESH66sZ/wIkvqsEdt9EHUStEdq35iVxKqAZGJYdcq
YzilXER/CaavDRjw7UScwcz7JAiGlRMU9aehlfjwsjo9NkZdfVCKnn+SI9vtWz2RzBLHnrEeipt9
6Q8D5v9Vc/3z/7Zu/i8l9rt/p7b+/8NOeuGSC/Rf/tH7/r900v/tf/Qf/W8/v34rPn5byf5v//bb
z+G3149efn5U/9xT/8eP+bOnXvzuuAF7fGjSUe+LWx7i33vqLb7ioKsL+eQ83xPY2f+sqXes30PT
d4IQHsezODcwkP9ZU//Hl6Cf+P6AcvmAL/3j1d7/3bDa/cu//9Jv/VcG2xeWGzrCdwPb8mzfM/2b
j/fz41FWCZ321n/uG0MwUsJBhwDWaniQDszkR8x+7veImvazSZLCk+lFWbi/bsvmMZRXYSebOBVI
HFG3lM3WTpjAsR0F6rlqX+3m1Z1f0vHFXO7S9n7oqVPahS1h1NPOixlbH7z6M/Dvkunsx4+u9fT/
ZEle5Cf4Y/2r/69/WYT//a//5K3881m4rYS//ONG3ffzw/Cl5sevDor9H+/67Tv/o1/87euPn/I8
N1//7T991kPV335aIuu/LCbL5+P/99fk3d/+rfko/nn1/fEf/r76guB38Fzb920rtG0Xzfw/Vl9g
/m56tmd6whPC9E0bO/ufy882f3ds2w5Cj28IWWjEIf25/IT3u+0Ethm4HqONcDDg/+MP/w8sP2g9
1te/+qrZrn3W/j+vu8wo5wTRitr7haseOvbAK5BMeRhJQkENxQHOdNdrfACjr63XacC3tBbI4LgS
Vza4s8lZEasy3st0RhLCULVFVoA2v5Q4a9w5/zHaA63xuY+vkyuz/ipSID6zx4RaE8q8HtuFBCLT
9z8rlGf7Ns66u7TWcJZlL94ccvIvjmWDNQ/jdAmQqT8tBQm4yWKZXzkj6poiD6UiZeZEe9YyfwhR
qB0V0pq7bKxveG3TQnOUyi3uQ8+3PiuXuSkraZxZ3Cn7LrJcuRtwcQ9mu2SKJtbKjCrpYWkKFHm8
bmU7xwrvytEDujxVeGjfxtQqXlpR4zHuxxAtjcPQ7a/5A5h12sLXj2KZnAJuJjW+i1LVU9QVtDOi
1lzkfnEHVJbMydbdwH97DBaE4lEp3ORlKP0CC2+tsnntpPbyruu+P5UluF5UFKX8Fvs5ELXpeGhx
WuSLUvvlmz0JTDNMj/M5c8rhJ4CJeYYtWuoV4huBaDKZQRiFcY8a34J9WYI3rgnt+wxPd3PqZA4b
jWUWLrjnxHTWEJKKsNrxp622ZvHd8Wcs40Pd9etgqM33JIQyjUQNmIRnqnnUyAHvdcEov577KReA
5DDYG68s6Ieb8p6EH7+1QsCNxGKkcFVpfbSB0EU0JyHZgI6+GR7EWLwRaT085n2lHmLX7YJosdwO
2DC3+42CrF1Lju08QutJCYfS6tw4BlCYMTFW3fB4rNp+jZRZpPF89MM62RWWM9abwrZra5tiwGhW
iUzx1xlKFz2pU3g5cw6Nb/+TuvNIjhzZ1vRWegMog3KIaUQgFGVSMycwpoLWGot4m+qN9QfW7Wss
XCLCHq178CY1yMpEAO5+3I+f84vEpAMd1IX5u0B0PqJrOGTFWqFN6W1c3Zg6LdaEm2jHXv6TIbpn
IgJnGztX0bSbcAI49FbKXWCIxRitwa+7O7OhnWlEkDDWQ96ZPxBl0F8C/tVVCJ/4R9S5mbeyA5Fc
meTL3NKggVEyTvTgQtNLCA6mCypxTW46XNReIDk5qkiQoxoR62voeDm1fM08lHlZ5ut4gGycYEF7
0VOEhBGfhvGIoJeGOpwfDd021or2OfJ8KdsWU1cOPKhHHXo0DO9XoCkFxClVdpR68LMtyp8FuI1S
1WWUPGT9mfaoOVD3EvCfIi/UdWA2GixLu2yifAug3nJAzjWvFjOxT9HLGanP97Cg9RDtML+As9XB
hVK+oYkFsiToi5uyE+IhDrNgY4MhCi7qMrGve1fHRDzSy44GD0jHYGtanuKiI9nVf8xSBbHCTcKE
j2SD0cG0xNR3UsPJvs67MaOnSdMCsV8p5W/KOJP/6sa6Tbd6HyjbrDb7B7v1jV/UUVRxIM+nm4cG
gP0cB1ZRQcCywmYdtML+ZoxhSfOOrTlc5zTj6B61YCHWQZzZ1E8zeyBfbbliWUaW3GiiISgNHwIB
nbqgqylmAJQo8LWTAfho2luQRt1jGjXlK7atCTR4AcnPMK0BWqBq3IksD++TpBEdUA3hP+ReAdrc
j9rt2EoUR6ukN46KkCEImL46bWeC2pJc6BG8dikLoBlLVuSM5Rj4VDJNxVtZdIQPNEx5JVF2qAMW
IisfFDXNftPVKJHRs6xvnuZpF2HqWT/1OEmewF6mPzX4mmAW6QOMa0+TEgOADHD5gqZVtoG3pfbb
oGhHZdUmbX9pCBOVEap5DXdpNwDwT/+YwmtjKZD4Qxre1PO9cfypJG0rQU019WdLB8DVJkUOA5p0
7IaTQ+b6rEUvJWC1PYxkD0K138I+ERTC3wpD5FiV0xzxD8An+zeP69xUe8kVkO8qgEHq7EEN2cMU
JUUEAdTHjSaWT5hZbQUluAU9k41Ve9GEbQW4wNMVkFRUa9GHAPDm07qeSMJe7IpDlBU53Yc+DO8C
K8Y/vZ4E1d3eli4FVQzQFilgVVgFhcnOYOZu7HiQxdCEFOh05JGhSTutAcC+CvwE+tegNWlTrqxQ
b3sI2zobaYbq90sjquy7ACPhtKZSbcakLOF2S9FzETdARFnJTl375g85Has3r7e1V6g42c7wNcpm
yK5kBRjm2nqLbbu9V5QSxp0Pxp6erlkBEi3twdZh748GsCjcP15TPUt/BHXDXtEllZSv6Ey7P8Ih
1dVrqg+Uuke57H9ROieC6gTDtVWrjr+VHOFL+BBJv02geW8jKvF/BkOSr7g7Zg+F1muOLAcD7gbJ
pBhRxj24GNeaWgHKcFW6afYmKp32fWUE5f1Ys8tsbNQkNyNDshG2qcESlVqgIn1uGD8p8NLJtwxd
uaWJOEEJqaXU23hssjt8Gsxnz24A4svc0wBTUa7wjOFxDIv8B2IaFLgn1PoutFHTRzY46uiC4J21
Culb5auotQr+RumnKgmwazmFqfQOCibjMWEZmCsp6jEczY1i13q6fyP1g3HvC8pMRjHIaChkSrJy
bSN5C83CPZjd2F+UNayPTPOgrNcjgjKg1TcSn462RBNc6uAnr5Lal27UjhoL5bsm3AA9z38Nehls
4Agpm9RA42pVl6F3JYxgEhXxomvTDOQ7M8Rgbd0Bxjy4Y4rdfZvlLsQbqgHggketcLJihC0mlcmL
h9/XQcHRb1dZuXqouV/vBQJJx4C7DfoVMYFcyq7cO5KZ9Vcg73N17aoleCKPc61HqC5tfvr6AFDD
bJs1xPfkRqff96gDr7dIo5TyT6eOCGi0qaWsk6Aad1olIIUJy5O+y4pkPjchkG+qd8ilp2oZrsfI
1g5JYbcXHDDGXsiSPm4qrwdeQfO0vxJ+GqT0+3Tlkk5xvfUluQK47EHsaKzg++DX0m/ccqFfanIv
7Xw4rwjrIsRHET/QNoOBp5mIwvFa5D5McR2o4grsgYrQgtJ/y5QmdvS0zK4zMJA3pUf9MqtQ3URy
gkq3OvSOqefjNm6U6Aq5xmyqMleXjIl8CQ/YOtCn9Dc6Hd6EW5PZbTQfUxgl1octuXS+bTKgGubQ
2JdWTF8JbZAOi0vqees8rwDJKoL1Bh46pWaHKr4o7lq6Xq9YzZnXRus2B50Ubs1qsO8ya0zh5jSN
uMVBbwTlFk2mTbXtQwuBJXDTKZl+gbRr+WrbbjkcowrsxT6AjQg7P8vSbyHdnPTZ0Cz/iW5YUW0z
ZDf+eDQOdwot6r2cAaLZ+Eoeubu2VvD/HhXbhweul+2TKugUuLaLZBNVZgDRI9i7ei3UXtx2Zg5e
TcsjDhXVKAJ/Hyd1ztZHmg9qjQJ46uhjnuw7XU0u2xpwXJTRvF1JliTvgUVVF0NcWw9U2qO7wEdN
tYiVZk2S7B0KyE1XdtaDClPqQkOeJ7fap9wt2kMPNWTrBWIyEK0D/xuapUUBOq/W85VtSOb0FvGt
2/naLfg6NsZQbl3vUqcISXsg6GlgWR08ZsTYIcjDEuUIw4EHlBEQNhQ2rBoAml+ZzaYB5ngXygXg
cCgrxZ6TCVuNAE6PBlu+/gEkIQl+Cd01VYfJrYAP2V7dr1gmNsJI6kCdOgo68dTklXjmVKf1IoHM
ggHZcEC6FYRoWaouG9BZbxWI02NbDtq6SZVCJ/0qq99ZmeiXI7zWLV3BBDS1oT+idxPdmW0KhBzE
Bkxxz471FxQyuoNPu+mqMCd+m2dJNx0r9AJGqoamQuttUYfx6JiHhflKiRwL9gygE2XQYHT3OrQS
+RY9g0q+K0oUfewwYxmadbtzoe4dsfYqVQpsONm2oQt4HP9TxDejzLuP4J25GC+nxsNIXf/Rn2ii
UJ/wlCxIbMF74sW2aiUmvi0rsZaCXsrIg6PqEaga9L+qz+MXW2j63VBn0nPpjpETpAkVUa+qnUIX
FVFOI2OTaMbwXCZpcklvFzY6zB06WmYBrCzW5HVLaFwO1ej620bXtVfZt+znMUrdnaJV05FcRsad
l6lolaNWMeTY5ibBbhDwBteRkVEtbcSIo6Sthw8KPLUDaURwEEJxD1VSUwWWzL7ZmLAbkEZC+gil
WO0mdenf2XThEIaK3W+V2lUPA9QzZI/rhENuwNRZQ+rhpc/H7JBorI11qLQWMiIq4EV4lxRpcqTe
0AxrquYq0POOdiSsYLArXr7PCrw5kDnQ8TKddrUViYV+xRbvki3DIHioGl0lnR8CE+ikBvc+pKFx
qXH5ukiHPryK8mak0S3I9mSzvPdQSPkDRWE4mGXR/XAlhdwNiNWNxKXoDZmnFBaVEPFGKxWA1oGS
mw9tFtvdxjYNtpSY4+ENgwOcLDTUlZ0sqTg/ZbDf8lqDLwTrF9jS82CV9PN9bpVXQ9m2byJS1G9h
rPRI2yvYPRpp2L1AqTNRA+CUQFEkKm/o/7jJTd5ipLBupVZCRSnuhx3gObFSJdu/NlGA3Vhhnx5t
1Uu2UTBW+zawx02XmeMtoLPqUu+B4sslu5Ympsvz/5fi1f+geipopVO1q//9X/Hv6n/dvpVvP3//
s4Q1/bt/FVCpk9qyActcVv5vMfRfBVRF+YtsXlimKZtCIYb/XcJSzL+4QVMfJUiAcqmTQee/SliK
+MuwhazZpm6DcxKYD/83Slifaqazecyl6iXO8oyOXXUUZXiNfAd4Cv2nQU7WhbSAAqm9FYl5ULmt
QldDQCH0oTp4txmaJgBRznmMv1tk/EchjddgCD4W0hDbULPOHKpjmMsgwxBJQI2PY9xO0guUNcgV
uLtRKHMkbagvLQFustAruAVj86sI1adYD67dJoSz3Spv+mQzrUjI/pgVV9sgMZMt8JmHrtH7degP
T3E9ZOt+DCPo+eGdanrZnaJj1OUm8jFuglckLJ+0PjiMSXiNusrBjxOdDmjZ7dO48vZJKQlntLLa
IW/2MPUafwvLPVD32ISjd1sMFepomYMfyEORNNdmEpmQlfx+hWyqhAqI/FpIFNIMzFW1/LJ3o9pR
wRClsXw/IDi6ylr+M3T1OcHZd9Hsz0ZX/efoAlREOrXo26Md0j1t4T2hHwhmM1DvXAs6js2VKLe1
jUG/tAHlGbj55ZADXk3NQzYhevQevZqq2rVm96bmrVgXojnkCqyJpiQXE+uugziODARopLSj/unl
0SbSfWOVV5c211gHoDDW32Pb8Md9vB4L+DmxbjyYCg5Brdl+Kwrz8CEG/1Wm/dgVeNeh/exzZwqn
ILxletF2exzc7hb74As8vvoVvJVrihnyqtVbRPdpW2HAYzQQBNFcDCCSUqqqV6Iu9nTbt0Hu3YeT
Trit/mxQkdiNNBJXqEy9aBl8SUoH4uj5fwdD4xXjGWldCtCfVJQJhJl+agRRF1KcDGoTAW07UI5a
2N2YqHcBY74L0C2j5/gEsuq1NeQnI6rXduJvIuTuc7OK11gNTHyCIt5APUQt0VYuba1a22Z2B8Nw
RSHieHqM35VDPxnjuQi9n+bAPk1klZoG3wLI/3C2tm7j39GH5P7bez9LweKxsodYC+/HsmrXru/J
Uwq1LrP8MsuUbiUZ2Rkp8s80YdnG5oL1da50fY2SzbFN8lUDhEJwGePadfprl2ZlrkYPD9pAcIsK
gz7kl0VcXFY114vCGGuIPCqaRmZar33ZQGBDV3Zpw1r3/cAF2ZDce0nF/Uf2b1yvBsIGDcVDzFIT
mOKZcfAKpvdeUat9Fpq/T78tR81/NiUYi1kzbEDHGKJ0Vh6F8rsHNah7v+2kXEWklgIGHfW0M8Oi
/LP99reM8TTq02x8aLsJdsMgCZriqGTdQYWoZxQJQ+TtWtWiDScuOhlqFLdVW5xz01ucipkStEvL
L+1j7L8wgrvXB+sijCi12Dp3sarDwThARL0ceukx8ihGDiFefgIVHuMOigzJaVnjwhiATgHvXK9i
T34JiwaiT9n+sDOwHQmmgmthWsn69GQsbUZzBXlDDJLhDlZ+rLv2NX9HKAZ2zgbSUMgX3lsblPus
zh7Aij6Sf/ZrS0etUvURYkKmZc1545DF1ZsaKhllcUh3AjCKcdH1wU867XfdkFNNm6pCuSI5VSKf
sTWY+refLqNph/owuaNVFZ2va8XRzIutJ7LrSJ8EIhCz0oyH0vduxmjcjvKxUJuda8AQQsg6aOtj
QxGhEdJNaRV7lOvXfVi8ShS1QL1gvNg51Fv3uty/NRnXtzK4HER4jzeSfGZRvof8ZzvTbPdPUynG
KdMuqEdrTgpXAnlZ1boca5xCxihor+1uNBxv6NGM7Rts3zvEMw1A97VLDTNuunpHBdTActSCxorE
hGVWDch3JO9wMF8JF+ZQ6iYaSOMYoYkYATbVfQTm+qS5yuOQad9tpclWXRTvmip4kys8qzy7vEt9
+Y2CUraBSHRhJdycu7R9zNEEPr3SPjUpmaJxdnS4RVTTYlHyI6oeayMNLnAnOSaG/Ruf8n2WNtdR
+cJ8XohR2+plDbrT2KZxes66dSmHm4vxp1ZdwqUS+THKYnmN7HGyZjdGSEOp/NucpMMGaL3JNRDo
ZSbfRZr+E0xKvQ4ak/6WrZU7Q0eI0Rq8TTwIYrr5BR8BNJJQGggYaDDpidJAqSqZJ4xFk00+1t9g
ZXnbQK0vTJj7Wl5eJHF7oUspKPzUR1PFtzDYtAob0K6KNF0X7WwJ4p+rvo2QhEjjEKIrEmCDijRW
G0rj6HtWCOByZMXwJeS7jPIiJlTld+FiD1sI9xbwkr7SMum6TevHKDaffS16jYP00rKyvR5nl4mn
7XPfc/rOKLeFr7+enmF1Yb+d8BQfQ9KUq84yWrU5yj0JcOUVD1WrFxu8Tzj0NJliDfKwW61E2Ftq
aliPXao6qKh5G47qaGuRqKzrSH+z0UbaBLmeIP3t+Y5b18eS83NV9iTOp99Vn06bT8LwfVv5sH3Q
ePWKlt71Uda6yzq569trivW3uhZfZElzEw2RYxvlpZoUeHdKvqMCSm64n8IixNWTvAYuvIbEEDSi
zB//lIP4aY71HfT/iywFEgTIPrPkNRz3fYkmWKx7fKl7DFWYJUm0i7Lvg2EcCupr68Es7yLDvKDx
fusmqSOp32LjsiF75YEih95vbj2D3cuPndNfvzhTszPYHYeYHkPLGSzZ+k4rcuMe0p7n1DB0DopV
mmvXgs2XyVAvM0SxWY/yRkLWcMLLvQWoIO31cER0Bj0fp6JXstEKK3EUtUXNUUcsrBrgC5952Wln
/GyqZse4NFhUUjhjjmESCRWs5eAdoLMNV1WUmU9ejGpXNsWcrDUmzXVuWR4q1eAMvTuw40m18oUf
3FpB2Nx3iSWtRyyKruyWLgEtxBqcgpZsqaYihlb9Pv3K76aNn73yLAsYIEkFkrCzI3XcejPqcNVQ
aTf2wGcVlE/Qe9P8nJ432TPmAFm3aZPUggEpolXiFZfY8d7RgrgR4/iWY2m0ygWpdB6jHdJD5V6j
pgtbHko3Kl1h7cSxGW9hj8srgIjcaUwo9kWElmylBK+N7d3WyKqskTPQad5G0V5TC3WFww1sTJ//
UYCbp12MgE1e18hXDeGdcMkDp0QSk6Vs40dUaIb41Sr926BTdjntxCtX91m+Hv6NqWMghirRMJeB
Jhs6IulQoJyynfJ8Oe13VWs811FNim2iRQ+rtEawMO7Q8bC07ekRX1zRsxu6UkRGw402P4J7Zqhy
rhdV1VFe7RIkpakqemsPBOzaQ4DbqeEcovFZ5egtwYfMaHQ4yGc/R0P5FOjiqZscmkYqoK0XGQck
8/wN5vHK5vS7vjsofLY6ZqkLCnMIaIZ5fIwi6xmpre91z7ij2fGkl+ItU/1b0zbwLjSfE9W/AXta
7+KsZEs0YHuPKWCRQg1uK1AWQxjcnXmppQ1xlpdo7K1+b6aUOAoluFGQCZ7yJbW+d7V070tG9yRU
tAfVfBCOr0AbC8K028eFNHE8fHPHniKmaqxAqNkdg13ZuN6ZcFocsFnqoLaDCfJVzrnSjh1xXtgr
oVXQfGLg2KRP/QG4EooWxg1uvPTk7RrSmCFkx0y47fVxr9/4AFu2EpAkagtyts5ZhGeOEmVhf5ob
fiioGlt5o7THVI8QSKEhm5vA6z30spqXss0cgyhvUn2r1Yh6KP63MzO2kAHPXUASlDQUNaYT4Qbo
jtL4kZOpJhZYF75rgWqRd5WNbIswNxHsWzd0H6vKRdtoAEaeCmvV2/3FqHGkoSB85pUW7nbvE/jh
VGXyRVcoSn802/ZRC2NjrdXtsMqi/taFE7WK6M/BE0p/05C9SNkp6Lnd69QC1giECUerpdCBdY3a
MFYGUhm+GZZ0xqLnU8s28s/3UsGHd2N9ynkj9c2x8cFAUdPxvrsky4iKKuCL26wC+10oKxQ8t0HQ
XkSUymoKbRFX4zKgPtAqGg0vq823Q9tgHWXV3bfaM4INGJw70WrOaISvpsn9DnUX2Cv1GT+Zpa1t
roPkwnIz7dpqwGm3jwJ9FqcKwRrUcMjzMnlVovp753E+6IN+1PX6TVCI5CwBaQ0g6joxII4GIP/1
xtS2+KvTnO0Jg7SnuARz6VyMfmbiOA3v7MhDNGX0pU40R1VBacWWwyulgHiNZe0vrWjgoGXeDdT7
xzwenyw9Q0ycw84EcLjSE96u0MTDaHFcFS5wJJKxpttIuVrv3lfm/2ss9f8o4KrNdrgMXL19i4Kq
/idwWpn+yd91f9P8ywK4Cq3N0mVLfQeo/l33N+S/LFxOYEyYtmLbYK7+XffXzL9kGH2Iw1sWUvqg
m/9d91e1v0C5qoZtT3BsQ+Z//Tfq/lNq9x8npKpa059/iFUFzbkIE3UD8boW8jO3Kq8AJpAZ9Zki
7LQqP/uB+WpFTbSPXH5AkZKnJsqO2aifqfUtPXqWidSZpkchirdOHKCGJ3vl1Focjb8XMoh+73d2
+/crfqweL43MLHeI0GDqsiYzHMvob3Ldvgi04tpSz9mzfZoFMPCzLGAYLNRQWs9wRLlHMIR2XLNx
i+EyKMwzmdrSB8zOcrgtVYQohHBKGYWVPHdgW79VXXPm8Qujb07b04eV4+lSoY99guTxCFIDEKbY
QMNJzpz1Cy8/QcY/Pl1rKwkcBMsGeES89szsUKjto5VRuvsQo59M76dnOhne9OcfXh9BcnNoYQs7
qWtcwBt7joLoIi34nBqZgkgJztT9Pj2o+Z1p/j/8DsxFBXVkZqHH3kaOpXWSdi/tWO+Qsl6BKkb9
sY3PBMTSN82C2VTLpqBFAVlVsZVjlg4ehQBu03G7kdVEHMA0I6h/evw+T8b4sFlgV55vtND2hVOV
AKriYh/3WzjL2zq7arNrjL6a0NpG/daU1DMRubTiZvGedZRikpxf9LqWwmnZXyV6cWab+ryEzefM
wj3Gwike1el6osa7WpcOvZ3vdKStGj3a90l6X7j1XojyUJb179NDuPQ9sy3ADZveLd2M71HSXyF3
wCApbr/26FnsRzEah8q0NdZavxGJ7nSVeyb1XIhMYxb3o54bkOhC4Qw6uRoQt2FHHtQdRsXzzvzE
wsAYs+D3NV8KUdESjqrIB78291lnnFm2S4+ehT0FCZibsk8p0Kyv8rh9zr1/ZT6LB8bSo2eR3rYo
4nlAbiG1yeg+JzRWrdGLzuwjS0+fxbYxhIUbyyicUPQBl2ltG+2L56gx/eSHLWrs6ERn07YRYhhl
Ea6R3O1Pr8Pp2z85/Y1ZyCpuE8hUV4XTdApYFCtEYdaUqj95TosMnoJ2pkmxNDqz6EWzq5XzkN+p
wuE1SW3w1LrztU+YRalqJM3gAsx1sK6B+YD0JbvBCqfMrRnXXztLjVm4witIRd9ALilCW925YIfR
SgfGd/oLFgZHzCIW0TEDxG8FQtft75RQd8qkfDn9aGUa4E8mWMxCVaLDWGhDj5IgHtSy9CxloeNq
3zSpQInoCbOXTV9so7TamLJ0YaHhdfp3lz5pFsaxHiH1HyDoGhTiQo/FdYtPxulHL+xvYhbGyWg0
Egklesmg8QBWggapQX909q/Tz1969VkgD1pit5nc6ahmeP7Katud0Jq3rz17+s0PkazKSIAb8KAd
WbdAsIVYOErJuVb/NKWfTfUslivYD3lGkQEGcLEfaOOoyETbWbMvQNOyer+REmxOf8fCtiFm4Zzo
vTLiMj842DZcAw+m5QgCuTfusJk7c0IuTfMsrJVQ03M7KntnVPG0D4yhX8PkiJ/jPra+FtViFtVG
OcBZz/Pe6TTrZyz0e1q7Z07IaZ1/Mhf6LKRL+OWA8pvBUdEkgCWjbENWK6SIb2YfbrtSfjg9EQuL
VZ+FN/QUKE1t1jtugwJjpVLn78/M8fSqn33CLIQjt7dgHOWw2yBHRchV9RbAVURfFIFmPI23JGy3
5rkd9vOmqKq+t6c+hAaMlLEoPehFqio9NBiamtVOhaDUohsDEFZTxuu6RFsAphGKvH1pwCfwvnZ2
67OQD9FzhHpTDg5+Zy+pEV8omKN8bYKmifvwWVjLebE1rbGIdvcGS6l+bQCvOXNyLMThHI0H9d+t
XNaxYxj4bQLbhVsH4hpdNnTX2u+nP2FpLc+CXcNTwooK1tgYSSCZMycVL4jf4O+m4kmTnQnGhd1L
n8W7J0WtjjoPKmbKsM8a8xgGKtzO4LvkJk4CQQL0bHRmb1mKmlngh5FIUZqqUaPL65cE1jHQ8+BM
dXXh2XO8VVyMPhSlad8aYLvIrn0YAzTbT0/FwnzP0VM+1NYUa5neaVsTnoe4MNwM2wXDMeQz6/Ud
BPBJ2M8RVKwhfIrKlJ+gd9ZX/ga5gL1IMYoCY/7WhnfIdr+2kITEi4ya0cCmkPqUXL3ymHEjS7pi
raNPksgtDnjZBQzf979TdOK6YdNAJv5owSrU1GDT13eTi8xkxnR6eJbGfhq2D8FW4HKhW1C6sF5L
HwTH0ejHZ7aIpfvnHEKFpY4J6j4ho1GlR1P+I8SlhU5eJJ7U7DvyKjH7OxvT6Q9Z2Hu16QM/fIhO
SbrGJY3N0PLwYErWWfajBbqTQdB0B8RsAcuc33qXVtUscfA1w5Jx4EF9X3q2ZelQl+26HGFeSTgq
M79SgfR/eIWqrIwUkqFiDeOP9FoPRbpVobuf/ualyZttM14k8HAJGGDMghCTgpUZx1lyZndZevhs
dyG91i1hQ9XGpuUPoqbKKgZi+sWHz7aTroa95mlB72hqC4rGS9+KdPj2pVGZY3V8tfC7QmZuer19
oEq26wzp7vSj39smn4T6HKViN7KGTGL497yDXMD8lEMXuaT3mZ/mmDWWjRpSPRaCtE89heek/iYp
96dfYGGVz5EnkMwq09crKPs6kDpE0LGpSbeK3WGPHG07YOFqjaO4MpyJqoV1rk5//iGqYPjnteAu
h7L2cAdF8KG0A3R5y4M9ymdaVAvr7B1c+OEnyhjkGdq2GBcYpb2NvNI/dphbb04P2NLTpz//8HQT
PnOIYTDSvZiZUWXjGjpgQ/O1U1GdbQNmFEpajm+fA3kxR6y0AP5uJ8H+9LsvTfYsvEOjVxKrEr0j
6mGdDMEGe8h1V75IuMRZAr+vand2R1ua6Fm015rSoM4rhAN9etvhzCDn/Z1MblFquPmc/p6luZgF
fYUQtlyOjJaGO2ygpVcIhT186dHzNrqkhuz1MoKuOIbcIVn3I1G6r9Vh5p3y3OqrWqkBfuD6u1OE
ty2RuvjaW8/uCwYSlQ12lYPjqZP7bd48dl+tgM071l6veiaEMwxvmlxy9AiWQCuk36dffCHznHeV
I7kcjCgrRy6wCMmjHySMp+mqMd3YGlE6eXgmNVxYlvPGsGuiUNyqGudEF/8yBg+39AIVg243FsWZ
LW5hVb7frj7sED5COig/jhQYkux1DMc91rpnAnjp0bMAHsawl+0RnyrYO7dVmD7jLHouuVqaglnA
xjJirOnIxmZIytHTfmQubquleT3g2JORNyZXWnfVod8HaDK877CnJtUyx3ZfZ7/IwAYIP6fXwnTj
++RIfM/+PoyfNmrI7iLV44zBcO/RugcTu4GDfya7XhhDedocPzwer14LS3sJUAQ8Yj017is9355+
8/cQ/uTVoZn949l6khsWW5I6eaChc6tvsxZrIGC5uovfeBVjWjkNoRw/kboDDlwnJJMDf44K5hV0
6WlI9XE8M6VLXzrbDVoELF3RshsUhXpsNffOs43N6S9devTsGPdHumelAFkiRpzJy/aIKPCZt16I
UHlaFh/mBzi0hXEcoMTc094qVpYUSj/8DiFaPbLPHBwLS0yePuvDbxgB5VgzMDgIgbeOrnFEHhaw
kq8/fm14Zsc4uBYdPeVcdUTeX/SW/A21oK+dHvJ8CwiQKZV1lq/pkfaTeqCbbyIo+rUXn20CYeYV
et6rgzNkAarpKv7s9d3pRy+N+eywNmoryOSER2Ml+hLo/X3ltw9tYp/ZNT5fkUBE/jmlgQ9gXhWE
HvqcGPBSjjat5vkrr67Ys7Bu5Qog6YCEAz7dP5FfeM1i88Vsq1+nH//5ilcm3urH1WjbODf1EZ2N
0m2+4bsYrwwaAoriv1pG7Zz+jaXhmQVsLCt6qrqZ6oC2xfqlOiahtD396Ok1/3PTg5L7z9c3rAgx
FGMcHDmMtR9B667TUkEuAJ4Cm4LQrXNR9fkKggX8zx9SyyGWqoyKt9QmT3psbAZsocfsXO1+6Ttm
QevWaiSPVLodmYpFXlv33XiHDelGlTExsHenB2tpHmbhCyuhHzB2J0Pz67uohxqf2S9fe/Qsdj2j
wYfEolis+fFlbCu3EL/OPPrzi8M7YOvjCg31YKiqgLcmS8CDJX6TkpS8rNq5Ml5FGNgX4z5PssPp
D1mIh0mK8OOvlQgbYyoZjk4Q5v0GtaD+gFhJgE9YoR1Eh5Xc6d9Z+KqJfv7xd2CLtVZslmylyO6t
pSYZdpoO1BxsaHWVW1W9Rq/YXvdq912JC7E5/atLXzeL9n5AM8rEE8hJDeWnhWUoQMN1rWo72J5v
X/uJWbDriUB+f7oGCGhjgWVvXaNyErf42ajuz9M/sRCLc0xcr9so29q02i2vBdpJvWgV0sdPqVSc
/oFpEj7ZVaxZsFeAb+WM/RapI3TZtK0lJ6ss2LnVRAeEvBtWZ1bB0pfMwl6DkGYg+UvLLnYvh9ZA
8sWqNjWL+2sfMov4LjYQuLF9cvb4vhleerQ3sNiAtkOzoFcei/zM7yzsLHOwHClH5Zoa8u9pZCq3
nq+Pj3KMms/pr1h6+uz0RnQ8lTUYmQ76OFW28fy4v8HHQY/OvP20+j+Z7jlSbsihz9cW/XekUm7j
Dju/OrysscEemhZjq+DMRrYw2XPIHFLoCQwdug6qXO9weN9OKTHq4mcW7dLjp6/7kFemvpAVNFYG
Bzw0KGKMR9GWR+GgQrnxS7dLZY6VQ9vBiGHqUl/PovtSr++QEIxWX5pkc/qsD69vmlGvoMDFAesm
7oXdIbCapPmZFtbCCppj4TDu1L08pjGAG+vvzPdgONWD8sU3nwUxSp6V5NpcpmQ/x7lpTB+ni+Pp
UVloOyhz2FsVWhgfDqxN3cyuS1R+1PopyY5hbK3k8gaTYTE2b2cLZ0traHaM9xKkoAENOEeL+t+l
0m1lM3vtMLk5s0aXIm0eyaEam5bgayqrTVdu9KdKnj0a4lZc/qKZcHrMFg65OQCubpoMhdhgdGCL
Psm2dwwje11iWVdUqIOc/o2FBfUfCDjJrlsfz0RS2gA3H99GI07Bg+BrT5+FcjgJrLSC7VRYxYVs
Nd8i7VyiuTQ4s+PZz7WSRJbSflhlOOimT1IpXfsefjhyuzn99guLyJhFMg5IuIEb7HOdPOytsNwY
mbzWESX52uOnKfmwUXRyWAyJyRpV5Xxd2A3yty1MqOHMYbM0QLNoxjQB2AzmA86I4RuijMOVCMrJ
oc/b1Hq/P/0NSz+i/vMb6khDBB2EhVM2gHKR4fS65AleMwZ7mXP6J5ZW6CyUvdgXcYq4v1MY4Y+p
l2NHxZcQWMocDQe81ArsgrdPK0BGWbvvmejYks6k4AtvPofDKVE6ZJnZ0UNp5NdAk/bgdL725nM0
nGG0vYkBIfkv/ql2Gm5z4a6b0N5+aczFLG4ztwoaa0C125S0dEWl56I14zOvvjQqs8CVygzEcCA4
3iFUV61/j0T44+nXXtiVxSxg3aRSdFlhiWR1kqwRsP4/nH3ZkqM6sO0PHSIkBgGvGNvlmqt6qN39
ouhpCxCDJGa+/iz3vQ+1dQoT4ag3R5SAlFJKZa5c6wEkSMgHTuDwVJC4vxEO3ViV5yE/CLUCy3mb
2Qk7Fcco8kIQ0C1CsNEMN9oRVw5vOS/4+abYZNj6R39SjzrIh1Ob+zf5WXX1sq1WPNdGvmWLV1Af
wPB9IcFU7JMvCqlqUFK9IPf6dvkRazNteS7uNo6GjBiuhpgJYuo73pgN+6wNbZ2/U4Y6vzaQg4o8
sAiA1PoUd/7Gxrkytg15iwpIpnQaC1QB6tHl7V3Mgg2jf9z26tL/wtzc/1ESmnumO+dMoV/IFdq+
g/3/gNYEmp0uSoq8717F0k4+eMggXp8EGpT3CeiyHfBP+O54h7Y7kNL3UIruD8I4UM3TKIIZUChL
8WiwPKqNEs/K+raRZEohx+L4MPCQOc++y+9KcuP0w8boa9GgTQLn8oEZwDwhwFf+a9gPcOncQaPs
OA8xlMGg70U/ISJU0XLdTmzDy+ZM1ar0qmG/xD+VZi/dIj9ftcZ96wAcKUrwuKao/ai7+3HwD2G9
FWOurUPLfUqwv/WS/tUjk/dKe8iDs6+X33ptdi33cQaQqPMJ+W+SOV8jx/uN6A98BuH46fL4K69u
Y8eysCNO0y5qz8MWMCoegbY2H7ca5tZGt1JOoLkQ4B6AYTSpqgPkLFMSya3enw9TJlA4sI6+Hhr1
3Mtqf58vP8bmFbraoJ5t0xYwZ/SEp2B82tgLPpwDPMg6B/M2L4NiQsdM5tTfgfaCs6uTEVtgxw+N
hOHPj30XXXoxAY+546Kzv5N9EpfNkgz9Fj3Z2uDn398NDvk85NrbGh1/DchSzzbK0NqxYZi1wa2z
b17A7DxqSDMWofMTR3qXUlH6GwHr2uCWv/YozFReMPsQK2B1Wgpu3lpVs2tiGxjdctlh7kPaT1g8
REESjZLqELNFXQMKxOCW0+LG04+VbLBgOA6CEGR2kXi57K8ri94GavTTQnjOIGhL3QkHjTnqmoE1
6nGEtDDYBhJQU25kXj4M0dAcaPlu1IGs3wGPMur6YBwpTA4JiH6YdugdB6aSgclL9XP9fPmzPoxx
8DDblyGiGC8ZerCKSE67uqbfRu2cECLmu2r0N86ylRVlQzqCkRA0TSs0B3sh0D+jSHsGzOjlL1jZ
JGxIxyAmDplRtHp5Kv7qEJNCmvIhi4NrzkUYyPLjasrDwQ8dHzW5EQTQw5Mv9IZZ1t7c8uKBLZpD
CgSYKJofSAWJY+m/OkX767Jh1qxu+bFRDVj2GKbWlKBYdcZKgDO1cdPrRrf8OJohUiE4uhqLPm6R
czYp1Qs7XB58zQUsPw4gvEszprFgxh6SssLjAYdk+tSAaEmB2PKO+4VUNxWj4EC9/MgPrYWw03KE
yq2VC+WWZT/B38YhSksIXl83tHWMAdSpdEcQLYNZ1vwaxQA+0MaP5v9P8bza7PjhOnKpfY6J0J8G
kCMGgHHPj72LLEYPjZk8ui5S+Ust8u4k06CnA2UPiEqE44AxsAJlpQYMfMN9P9yAoGti2d0tOaG8
QnQISkL+GjfDWwTQoAT7V1WaeGNLXZlcm32zDblu0P2jzhKQkCaFypf7qQSxlnO8PMMrM2ADxqGQ
ndetq6HFSOp/y7GZD2Jm05lh88rlaaPEm7howW5roCOkZQlFW2cHGbPPl99+zTrWPjSDw4i6Em8/
eP4Bwg5f60J/vzz02uxae9AC5YJ80qCcWmJQCytylMXvSf1Rpt3ans9bwgdZhrPU3Ps4q3JEDhqs
eNhHgIi5s5tOzm/g9WX06Qwsi/MC9cLgGDXODv0MuEQeeBZDeMCDXpoX36IADNnW+tUg5SfC/gTd
KibMqese8oxCfdrZxeCYKSERPgTe5xh6rypo93VzC7yQ5vR3x0E+mUMpJDbnbD20XdHisNwB4LzP
4o0jem16rM2Qm8BpYEK0itbQQh5R0Aecy93iEFu7Z9qoc50L1kEBHuEG18cQbT9oPI7bIxgEigjc
bdNBo1HYc9rd5RWx4io2EB0XeRDUonK8hzLPPfrOfoBW5TT4zb+Xh19ZcPbdZBYqiOpIQv0OJJuJ
p8VjUKOnrYqaQzkFG6t6ZUbse4lPpJ47g9g+g7hN0uXLgwm2QAlr9rGcMawg0AEZmgC9J3IPsdXU
OROHBuPhsn3WhrccssmhT1/0YDOLs+F56LsdaIcgRr1VXl2zjOWNtA3DyecgasniHhSEIv7DwUa2
v/zua4NbjlCAnwEsjXh30osTi9UN84KNUGxl2djRveG0lZ4ExUnrFT/18mWiGYRbimoHlY8ovfz6
Kywd1A7s/VJ3fTUo8NwOsk2W/AuU5w8uZNFLOnzp+fQIwaufkJUoQ76bev7P5ceuzLgd4cvFnQBD
LcCdE9AniDNBQSn7PNbxRnCzZrnz7++ig0G7hRoV8Pdu6T5UMktI3qY+km7OFtp17QnnD3v3hDxn
A4F0ONurjn0q8/xfSGKmHsyGgo3aiEI+vN251I7y/QWauFULzgLUEEF3e5ZMK6J9n9ePEZJVXq0e
+qArNrbAlXVsA7ehvS0F4yEeJshjy6djkV/p3n+pAd7ZasRmHiAjiiUW5PQOAowQKF14cyCx1r8v
r6e16bBcHPNNBh+yU1C6H746Czkx7twsbvmoyZajrz3CcvRsCGY3YEjMhCH/1i9uGjZmB8mmxCzx
y+WvWPEKG52N7nI1zcD2gWtYpqoElf+s70odXrdV2QDtcY6Koi1Gtke2A+SfRr50pXslCIFYIbOQ
U9kPDczDsvaBGjOA/XurUWzNLpY7ZyRAK2KPF4dYX8obMOHKkD3l4D7d8LSVxW/DrsMcbM4LpKz2
89TvkMx4DKrmukDJRlt3fcAqAanLvTM293xx9jLcIgpdM4t1KmeO5MhSdcGeF06QtCCSSuY+uxcE
6ieXF+TKDmTjraEZX0JAEHZpb0uSAozGi+DZBft1U726prpy2VvOy5A5mn1vDFD+42XiPnTObhrA
F3v5G9asZPkttGFdOQ6wUjQr/wWAPWjezfl8O2SVuuo0g8zhfw8DPrZRBpk1JDVAcJo4UHMRwjsO
uvt8zScQG4IdUaceJgleK+i3PgSlvJVLmMZYS9cNb7kuAftEU1UD21d9c5xcH+pd0Q1Z5MZhvBJi
IKv2X/M4Oahd0PcG75LqFBsHt5KZI1fJ8j/VTL8v4fhYwikkoek58we6libbePb5E/7vRYzY8Gwh
sr4rzi4y+90hmEiJbrniW1+znx7jj7WctljMz1P90YPOO8u7M25yaNhC+O/c8fcVQrW4qNCGg5rq
bVq+ec5X2tXZxnpe+yTL6yk6JPOuhJS28Ptqt4BXe2fyTu3Boi53BqyjO3AEbdWyPj70SOz+97OC
qCOQ3cbK651x+TxyUz9BzVTtIS35gxBxXecFie0dADVUEjjgVoMA9yukrPfSqa7JvrvkTLf5fmLo
BPwpHJTtIez6BLaIHe/UzWW/+fjUIDZUu4UmOyLznu19RJmDK/ZA+6fXDX3ekN8tJwIUUB4tmOQe
2uI30Ob2wTnubC2hlVmNLIdvJrdz2yUD5eaS7c73rWyqXps8Osq53LDN2iMsnw/maOaDydn+Lw4u
HI4DUhR5B4CxNs2WZMrHWztaC/9rJXpmBeE14iUmxJcJDfa7CG2BZs7pRlC89gDLq4cmnBxXYRpq
Bikq6JM6qOEX8685d+Jfl2d67RGWO2cNKLAy3zkffmpIl9mpHvyu5bsWsh1XLibLiVVDJzC+YC5o
MQcHjuTmE3hWg5+XP2DNCyzf5f3gjz0S43to6NY7Ut1DMnu+0v6W8/J5yqYWJNF72fBffrg8TXl2
W43X9QgSG3et3LqGnjRuoZCUm5KRyBosZcGw4QIrhrHh1pPvhAQa6kjIeH5O0wKKlWoHNJA4XDb8
ysqxCUq18jVeH9wrMVgZlCjSCaRFtPKPl4dfe33Lgxkk/nDMwPY4a6BWiwr3bmTzlpTE2suff3+3
wblug3YjhTUJrnu2qwu/T7XREDia+RYh4tojzh/27hGqxhM6Clp68M3fZ9H8pDm5rYCcus4+luPK
SoSzCc7r3sv0U9yW5Esnx+zTdaNbPlug6z4uJZbm4o2/GumcotK77kQMLYctnBIRUQ1iYajwNLsy
R+k4QFkuue7FLZcNJxUKH/q/+wCMhThsAWIY2fLt8uArUZaNrAZqYeimBlPq5RBFU3N3C4jK55lF
pwUXn4DNr/lIXou65huTvLKGbJi1Y2o3hHwIrlhQNmiK6jYK+6Pj9enl71nxMWYdxOWYO+Nf5QRw
TuU4vDpyCPuh33j5tdEtDx4nYdpYIavNGDqh/MVFz43g182zDbL2y4XLWpxztsIXqZbiTxA71y1+
m2+0mFi2sAm5BD5D3BvUznyuNy4EaxNqeW3mBP3/W0F9XB0cHr5GvXusPP5yeULXhrfctpxi4XAX
b26G7oE6ygflpf4DPWr3SrNbzquFB1HNEpQlQbec4hxSoXSzTPG3HvHBJcbGVQfOXFXoB8M905se
zDx+anwn4T05Dkq/4NKRxDp64fNLjzV1drqcDktCG+g0ookIN6yHcSB/pNLIcZCTcqtnOOKxM9i8
Gh/uyqc8QdgZJkHZqbQrfEjYtFs3lZXFboO2oScuWAQw5r71a8gby7C7jU1nrjvLbdx2FE8sr2uA
PmXPwTWpTxM+/6olY2O2My2RKFswNCK+IwefNMuhsV4NGw08a3axNgEaopkgD2GXoCUPAyvfQq62
Tti1sc9e8O6EJb6SNZS4sB3PhbxHZMx3UBTZYi48v+EHq9GGamdgyIOaJgyDbOipjWq008Q3WPp/
ijzcInlf8dezoPL7LwBCpwrQvQ3rNJDZywJfphOU1BO0IYmN+V0zkrUlTAR8Ut6ICVBc/BZyNPt8
zOSV69LaDkY/i5q8w+BZ1KV5591FstnYhNdMYx3kKu+FgLiEjxpK7kHLkUUlpBtJOaAFjGeo9161
/G3UNsQVNXdbPAZE9AJtEQ36ymgx7miLVrzLj1jJmPwXvE3/p2kKaJK5WKZdZX4zZ3zyNXQEC78s
E8LGP8INni8/aMVkNlxHxH6uyxabM+FD/Tpnv8KCpcow/8rxLV8uQ4UqB8eH0L7cC81OTOkT1tdG
dLWyUm3suO9zpxID8rDjIMfEm8dHKHH9uM4052e+2yqMoHzuqMAux+TDkrmp7odj5kXXnbs2ULzw
gkpNDK8ea/cQtIsP6dYsA3FgtNFcsLaGLC/WDXpG5hqZcMepy51h7CmY21M45Gk3mCClZXzdfm3T
kBZUd93YYI6X2rtruPPMyngLobv2EZZLE9cfHBzpPk6x8X6Mw5NPyWEg4u9ZX8VbDKQrbmCjyJey
XUhH8Akq13eSVbc9ECxRHW516q6NH/13LQHiF7W+fy6pDNPDVISf8jh8mWaI815eqyt+YKO/JscY
kE3BTMM4f4LCQ4oU4r+Xh16ZARvzFfiO0mC1RJq4PDKdA5dD74HXbSBCm4+/Lz9j7fXPZnvnaqgj
TwLUDWBcr91zI9JycMBYvrFdrw1+/v3d4J4PjdAhZP4+iIt6N7vRPkTy8ErDW6cxzfQU8RoLx/Ds
Jcj5QzhMb5eNsmZ4y3+RC/CbwJwrfMLfsZid2iAaUhHnXyjJbmqZbWA21tamdSBLWQFjAlAPEubu
W1ynBe0OlVk2jvu1r7AcGG1y2WAMlAtIQ5GPzLLqBDWa5ZYXoEP2kMQCTXW7FTmuPMzGYHVaD4p3
mOoOqn1pK1i4q0nfHro51gmIHRgQ4EGTXp6flXVlI7AcRmpJznarpH5tpXhwoq00/dp3nH9/t2Sd
uh215PA56EjuFkHSGQ2kSQkoReW6N/02GfbaN1jHcywQyecjkgV9ph5ADfII3crvl82z9g2WTzsT
ushkjIlnWr6dSSUrpT7pcrhfah9FM2djfa19wfn3d6aq/aE01Jxj1dFJ0aF2B63N67JONrkncxpc
XUPERpyAnbHqDEucud9qWF+zj+XeZcFDEnt48Sm4cRbnJPQ/viB3vPsTXhfG2y0iEr0BS3G+X5Km
OnngaE+GIl82Nr6Vq47dIkIizwkpsjR7sLukQ6vTqv5qnO5p4RtY45VtyYaSYccmLAw9f69i9jOY
lyNF0bUPt5hb14a3TuSBlv5oIJiwBy1BnLjoN8TuLXdDm2+EpmsPsHy4jLzeE40PmSIRvqKkd/Bo
tV9KseFeK/a3e0H6YWBZ07rYV2NHppXi+54ES4L29ZuoZ9d5gN0TksXDAKFHGEkEoCOou6e6Z9f5
rY0U69zcCHdG6xUhAGIv/fzUTt1GxmxlT7CBYSTLjBd5MH1VF8c4d0DO7G1W8Fb81oaG+VEv6y4/
72tSmxcolA6fWE+jRxc8HccIyjE7btqrWltc8hef8G53cwZJAY0+N6hV3i4T1U0NTGMVb5U0zov9
g3yFTd1pBtFXFEgWRERF80pA/nGLXjV+KjPF03mY+I4Hhj+5fbsZqa5BK2zEWBtDR7f0ib8HONqQ
OSm9Gv1SEDj66ovfM6TfZ/kDwU2i3GEjAFxxFRtEBjToIiPP4JLYkU9uVj1GY36vF/mEvX3DUeKP
DWlDyZYghry8h3mqAn1jRHvrtdmPGQL1UZ//qivcIwhk7FLZYS1ePl5X1jixTu5BUwAHJnxUz8JH
cOzfFc20cW6srHAbWhac9dpNDyQ7hK8HkrQ1yDY63aEZPOPBcSx6msKc+ud1H2Id4KiAiIBxIAbl
EPyBbMaUhtD0u9JKVni+MMDkqwyY14lHe+2JRz5epzBGbKCZmYRT+xqVfKUH95b1nOyoX22Vkdem
1wrKO4fJblQGzaMg5oEGqB+A8DTusmx/ndWtsDyDWowkokWHZzNGybnFc3DCZsPhPnx5UHueveTd
rkWyecHVGQAWUmr/oXEgrYI+6qsYQzC6dXI30Qy+vB6mqQdwEw2oqyHJD37Dy4b5cLPA6Nax3VJW
5HmLEnXpm58eyMoTIqNT3cibos6uqkThIZbzEhSpq7hE2D23LB0Bu0oympuNNf/hXoTBzwHJO+sH
uTBRRtDn0rTxEU2pDzRaWqi1oHMI3nVwKpPfKidTP31fbHWfrc245cRV2w6VdtFr6wOKHwBF609b
fvZhHIXPsVxYDWjRBrskEDPQ9TAZ/Sryqkn4vGxs3Wuv7v7XXLIqBa1cVH+9HOz6kWnorif1VckH
vL3lx2wi0zCG0CFkodgxqH6FbEvwZG2lWi6MzuYskpICJaq7tIvFfdBWqaPyREOicWMtrTzDxotV
epRSjID6VAVu0H4eQ1uy+iql++AMZItkYWWGbV7PWTAdT1GIxUO6p6Hqj30dHEXFt25aKzNsY8fq
UoazoITt4cD1o1+Lfm/QnbaxYayNbvkyddveCyaK0d3OoGtjeGy0eb28Ga2NbbnyUk+FgugKlKyr
eboFW4RKOGTANlb+h+c8WJLPT323Uegg8woPUk57Zn6ByuxA+L0feylucNl1dXE8w/JePUFxTGvg
4KNy+BH2AbIyU9YeLptnbeFYrov7c6WXpgSXAF74Zg7m8C3MZ3PvsCn+ct0jLP+NlVNJg4LbfuRQ
9PG85iEc3dssV9dcVWAfy4kVg9h3zdGhXRXhDUTR036TXuTvVfD/RPegqbaOYa6iukRFEnWqob4f
wNHpgiWigr0SJx7eKuUdeBUfQsmSsvZ/FKT+4k/QtsycYzgUR2aivanIVc3VeBnr1O4Qz0jaI0Lm
3jAlPC/JwcPtOI0GMV7nif8HXTa0ouNG+vu+j/N9wXQBMM91uGJ8gOXnUk/SxBFGr6s2jYl/NJDr
mJpmz/3u5arFZvN5ul3WzPhDA/pCu79xB1hDXvN4K6Wysp3YlJ5N08uYwQfRAUbustl7i9VWu+Xa
0Jaf0zGa4uCceaWcP5+HDqMt4r+1oS0vj0Vck07jeOimOI1U8SB8dc1NB3NqeTeunswJxghJoGa5
aUs0iYzqH9BBzeYfoXS/sS5X9tnQ8vGmrXq96A5ZlHm+q/lDP51idCBnfb4f56+Xl86KkWyYmRAt
6F+KBRfQLGTfg6AX30jJ5q2OlLXhLe+dG04cZyqAKibeXdWTMsnrcuPVV+JVG1HmkLFSssrObts/
xbOku5ajVVopL1na6DSN5R+IWzdHQOnq9LK1VmaEWb5cVzrwgFvxIVky+t9KKki1m1SjZ7AXueF9
XFRdlmhZtc+Xn7dyUNnIs67iQ6EHgTROJJ7K2PhJmzWfB8CJLo//YR6Hxjb6zDAPSt05TnI0uJPP
U5eNJDUqhLBCbMCpsNfjFDhJbZa22cm6dq7StIWSgBWfEARrQZs73p4VwFhMXv8LkgW7oKIvMOb+
8retLT1rZ2nmKm5zEIftA1abpMfKhtx2dJUwCixnbS4kRws9VBuxJbrsrTGd3FHKtzpu117d2l68
HowxseDeXpuhSGqGtx5pvUVevTbp1rYCXIWTg2kSLk+8e6hQPNG4PjklbkkjQ/OCp/fAqGxBglZW
sI1Vg8DLxOPu/CmzOWW+gljlvMs5vblqkm2w2gQiq9o5y3h3JYi4wTw1vaIcLDYACis7jI1XY3EQ
xapoI1A4CpxO3Xki6nzRAWB95TgmISscneSxAwIw8L2x56mvIrNRXl1ZBLb2NmmbiZcR8ltgvQig
oeg78T2ndXtVqwR88Pzcd1H8ErcdCXkZgrepcj/3QaCeJnBQXdVkjeEt98OlWEgnx8SHLNu1IlqS
VtEouW7aLe9zVeeOQsC3MQtFOmferRLZFqHVmuEt72PMictoxuA0LvSBONWPbpm3MjgfS0fBLpb3
4c7nmMHB6AZnFe+WnViWJ1w8XkhFXsIWZe1c/HG4vtVl+dKhid/LUXtTDshUTEeSAOkAA91XmTm/
+lp9u2zPlS3BRqahfVOrDHCBfdObw9/OY9OdCq7JYazmFkfccKLoWdxwqxUD2yC1dgSbSS5KUFeR
YQZkPvp+7ii7/CVrY1tpuKmhcynRHLlvGg5NV4FOqjylvqIbljqf9B/cjWzp7FaqTBIHliLCfB84
f8iYm7YqeqI1fb3uE+zDsUVL3Dxgf54mnu+cSecgkKy3cqxrH2C5PSNV3EwtdszeKdKooM90GT5N
SnapcaviylmwnB90EcJ3Hdx5iuGT57lHl8uN6i50cVeCMJvPVMTRQsSA3LzjR5ME5aWvysTxGAXQ
jpA7aUDY0o0gonMyUZ9mwEbBfOTPp2LS6uD2er6BGGN0Wzrz8iX3Q3kjFtKCoSZcntHonaW5CN29
YAP70qj220wWc2zbLn9a5qm7E6OH/vN8GO46L2JPpRs3L7IAg3MhIpr4TkGfgjYD3Cn2yXwbyqh8
CAZV/eObqjjSKBNPTT/g/Ohyd9dF1XREna55cHi53AKtrFI2Fe2LmSTy0nUBfSIUT++WYQE/F5L6
xXjf463BdIRulqgEY13DZP1G26V+FJAcSmQb45Y+hGirSwQC4GwXCRdq3pJk/9TNuavSY5WE1DSa
kBM/BLc45I35D573zZ0MIGcehq3zVPq5A+rrbrgZeeelEYvNbVC0Msld8y8lwJL2s/zFa5QWx2Jy
0ql1yB5oJnlUBQ12ytG/mLMs/yxg4tor1ZpdnC3m5AVmSWK6OHGaaVXuqB6fOqqqkxPX9L6gdD6Y
Dvpv2pH5M3XBahcDKJO6I/p8jRcWuN0GJ6g3PU0uBOnQbVbsmmEskkk0t3FQ0+McseVAUHr67o+q
P3qaNclQqmLX1UD1mrOcPVkYeZqAZkAGndwVaNVO3bkJU2Run93C+RRMPiimB/EzC9VPI4vmfgrk
sHPrYTmG8Vzv2RSJmyCI5lTP3C2Tseqgzt7jhslJUENDOuQ3WtMBZV3Zpm47FPtoakQSDLOqU72Y
8lAW8790XuJnt8LlFDxJCzIasXsza0/dgwRKPlVg6YV/VsHJhNrdkYDg9ZGhSrp2BooxRkOQR0sn
zbLIHF3Wq9RvQJ4qA/R4e6pFyb3PsnRaiq+LD5nn7zofmqe6nlSajd4LDeYOeDYwpKaMLvHOK6ej
WpZ+Sozb6bulr/mMREvDkqwZBPifZZ8SUMEe1NyYLKGI3g9qiLx9HeYSXVVD00VJ5uS4BQF2Ib8i
ElrE/RKwLrqTTp2JZzlLM6ZeQ2C2aM6Zm4Sj7JbbIqzjIY2ifO6+yKXsJnQmenncpktFCLlXAc0x
/wBgH0nmuiSVuis5bAytmJ1Uoeul5Sjr6lDSDgUKIXL9K2qFTqbeAzO1O+rqDSmAYjqUcOzPgnbF
eBj8sjB7OY91dTvKZfkOG0YP9dJHFZjIZlckUCh2H9qs9Iu7wVBCk8GN9PPslfxNgSnmCe7Vm8TP
IJWVtDPoIQIxFl8g57jEqU/6ECLsLqN037WV+UbHuHiDknB9UxeGeruB9iZKFtWDhJOPrnuSZTYj
TyvNNB9in/bkRnDlYlOKmwLlHVBdBdC5pv4Q7QfBx+wZLVomTIQxkbebJ9BKos01887VGtcclefW
/o67rI33M3JYT1C8Gp9R76VtUvVsyg4hVLfUY47wUh77ZizNTgR8oIkDGEUFrRDorKWxpz35aSri
QqayGBt56P1eqIfSV7F3yHkrcVlbVElTiE6ZL27RudWBLQEdUwNPak+4GIkoqaYmar8WppyXgxjr
IH70m5g3b8HShvkeAIGyBYoDbPtFIg0UbW+niM71Cb327veGB9H42WeeC1sDYav457JiRj5kmWzx
+Z5sxyaB9kj7myNFMn4WxaLDe+E5QIOW8RB9QaMrDx90zHOx8xsNzW1VBmP95EmVu7jZeoN4bJGE
dxN/QVXrru9Gdl9Eg+Q95Ba9ZnhgtYrUGwRP2y4B/8i8lEmBtvHYSTrW19PbHJKoPsUz5HjhgXpc
JgW0F226+y4fu+p5iPqgPvStXHh2I9H3pm46HAPOc0zHho2Jm2P6ZLqEjULFv9O113zX44AyXBIa
jw7YieQ8mxQUcSX9XPLMc1OR4ya7d5aKyrPwKAlAseeFHpZjKcI0543/pkNXP7LMleDCQ/Xilzu3
nneDdwjMSyH8juxbLsyy87VT4ICZerTMjV2pHrowonE607wUaQvJjDJpgX1E0pIS8uSFPjalLNRq
TExb9yaNcuZladmBE+zotRN4doCNqKdE9rRq95QOXZ0Qt1FQDBlKDDZVvAnBX9lizQEEOYa3jVpM
/mDU6P0zGjYHmOjAbZMZewa/qYTK6PFM0F+kRZ9N5leRt6q/UcWy1MmQ43XuWTY05MfUEGV2NXcz
B/VipJ6f4asyPxn0J3QvNYQi253pZhmkaIGJwsQJWP9PJpkhj13dhuIY+W78tS0IieDAk+ckcpqC
T5meB++mGN0QOlj9TO7mUIQqnbxwNKiG1jOiCRJn4c533HDeBaHbidNSlr33unRdNSWi6nOVND3v
xxMTS+feeAjkYJrGm9sHrqYaTcyLaJojy0SfJYKpMkykA6bMO13GM90L1VT0lahuAjpLFG1wgMZw
I3alM0Xl8+zXSu4Vk0V4CqYQZ7jW8wg4QaGFOikQ/fHPPI5JvyfS8/vXUKE3J8FWHoP5p+l1+Tle
WEl2E/J9ERjjpgH8rsY9VxuRW+tH7NV+VMGFMhSnAp5BQTnrqQqSHvpR5dMogugc2g2devFoMP1s
AhwvKSRF+iAlvVle/QDMvThOYyW/9XGHqjtBwsdL8zobH3jWZf4ujrqpRDrT9eadR0YFocQBTZGH
qY7jWSeZ5KD7iGPnX5+D/gOEMwEWXWJm+MUzGJ5IgzUWVk776IGqv3oBwWTf3mjSxv/kjFD3rYgc
cKLspPbM+D3qvTiGFhKQpfwuWpaqyvfQTzP9Q1GooDoMRYtKWYwt270xErqi4GLM6PhSn8Wkn7yg
aLydFEJMYCSbdXGQaA0N5xSHCVVjek4XgPNQjzkgHbPmRqcQRw+LXTm2Y/Abp5zmh7AwjrhFEB5X
CQfhAgWoqKmKb4HfmIeR13OG16uq6GcZj0YdGVoYmlfAnrLlwKdOuzdLxLhJWB0R8zJTgxZDb0RH
8B5ZO3QlRpNH+l3gqDZCnzw6IF5HoUOK20oLjjOV+bxKjYhqQEej3tfnIBHBRK6i+U+F4v9y51Uh
cB0eMWAmCbIi92+9fKCq35nJzB1cn2A3eZrQ/s3uY1mKF1a5ZZAqtA32yQJhmgpZWDaqtI+Mlz84
RRz2O8fFPzyAlEDqmyXo0Fbpd4rmn1gz0i8mR4B0lFCMpcdYebp6rGpQuSaV8QXuugEizxRbYvDK
NMoQO6ZEBN4Xp61CHMI1ODeOYVQE+pB7hTsnUTFyhq2NdqFK6KAdyJ7E/8vRlSxHikPBL1KEkACJ
K1D75n27EHa7WyBArALB10/WnGaiu22XkXhLvnyZbUQuc+W1j5mrB2QqyFKabS9sbR6XNfTkkcOX
0SSTawd7oVmJS9tWoF/GbZfDG031RT3chQJtVscr6C7900Q7tK5mhSjVpoV7a3flU25tgveeq32z
lgSwZoHgcBwFkk7cde1k//V+uPCksnAkTqdqqOZ0yGZZpV2nGCyzVmjK63gAHcw/dp7MbNqoEEpX
beeGF1o2bZGsMEU5Yydk5LuaebhDs5WGbGeejX7cjP5Sn1fO1puZ2qlNvdBjv0Xrs2Y7y66RsD8q
Zi92JcswsmAMscKocakfIB0w6WRFch62LuBDeAEJGyp/A5S2xI4TJ7wtz1CeHOAOX0Upl1Spp3ac
O/WnNh7B6zL3bt4FjOCXlYzimuXznOG4cJ3ypKrnUgxxVaBd2S8rmPv7KChqfhW2IMsWn81Np1Ch
1NtAPY9BJQGScHUCLTEC+Hn1AJUI5smbdgsdUzqJQBw11JfyDZfZAsNIyFsUB8JIy+75kLDPznIv
S1DaY5MVxdIQ9vsQZ1mKpBdepH5sPcLJbS0wp4WlDOHLrneTo1CmNXBqSLM6D8qz9jFlTXyF+4hH
Ifspgcyzfy6UcdOhDQrISccQThFrqkXrviNmoFsZ97oJm72nGkYxGxrhMiXXcmzjaeJabVtAhmFK
eda7fWBEMJ4RW0r3DHXNIk+nEdTfZF1QTseIQKbd00oE/aYXcDFNM+etEm9WHth0hdZP8dxJ0zan
aByXcd9YT0R4o9XUPec9TJJPvujr/m9rzMR2DbY11PdIq1WlZRYE+UOV1Uv1xCeC6AHpqEymRmPQ
G/rC+2iYN17Dkkn7u3ay8MBq6jIUhqaxyMCD02gLfW3IIcpBwXvkUc1tcsda+ldZr217KSEiGOEF
NO7cdH4dHky2zkvsuoa3rziW0l4hBbPotwzeEuoTsmI1vXmQgcjgYB7wNimLqr01WDgr9j28KIP0
f8ubDR0Y6PSYSEKCtIANjnuFBU5nwTFZOfoPf7HkTESYjUe/BfyP0EOcTecOMTWWjtTiwQ4aB4Yy
dxoSwUzNkj4LLRp23njlA6R+K/EAy9NpjqGBg+sed63Ow2pjIhwLmgxJXbKC9zNu8n5GuIq57lv/
PXNrm1+GKIPcqq1IkP0Zy8xbf6PJ1ePwjzG8UHSTyVXwB525GXwk4MkgDuVh3b02czisaOpyiCzO
BgpaqVxh/JgUYe1/dyLPXno0X94WBRODQFJThTn3fu6SE7ODGPvcNcsDCi6SL0k08RLv/gjqE1TG
VoJ2CVq2nawSpgeqAVSjQbtBsxnac6jpWgA/BRqIp6nEQj9QWqxd1iLF7isf0T7nnWi9WE7V4n+g
ulQdjwuQutXfjjs0tHOEy7CdYLap9saw4TDpMg9juSDbfQaR66PPKO/Z8GTzwogn0wg0/v68oKcu
ifA++1bZIp0JDz5AJe6xhR+tbwZR6rAa3ItYNz79acdpTq1j+tDlrAgxiQrrXTC0yJWkx2xPeZrf
VBveM1y7TPj+qI+TbCL1zcBcC1U7DirCKiaJnkdo8k+xNywccgITn7obQcBlKTTWpyhpOFwhcbu6
+Zl1Vn9KtCgomBqoeA6lRoQtDOo2gmYWNHrf7Ja+r24tG6v9VAFXGocWFiOce+SENXG5i8qm+MPC
kT64tgsOeVS1J3gCIhR5TXSG/az57WyYpdhhq65o2cpt403eDVvO0dO9Dv1n9Mr3QXTXjkGp8asq
tN4za9hTj2x2AMMNvrx3a4dEdy3FGks7Vue6XKRNhnkx+2oe9e9E53FvSOddlwGYwcLFcAsBBamE
5yhkKerELz7gZQ1rE+7C0pZPXohUY8JVvuOlk2/tbKYUikfeDUylGb/ggC3yTI/5keIMn7vFLAcK
58wnwGIhpKP66UhG5z3DXoftevjVAjQw6Lky5L8TNq2mX2VHVHpV35i/rgjzQ56H08aYsnwyfRTW
p0hk5pzVgAsWtAsoSsk07u4aH1vAVTi+sV2OuIXdFOupKdcCB+rKcjtXFOUW1t1g04FdzKrPHLJH
h68q29hUZho30PVtq1RHHDckvMfWZMGgZYAJZyGqy+j43Ryg7GxT1rB5Aukl9r0GPWIQkOpRywwR
Hz3Kv4IN8B2xbAYAyYKOPfR+K9zGOoy343aiNYM+ZVci9VQmQJIgFb5H3g9I87pRaKJZBxHlTegX
vEDPAYzxsYbQJzy1FDIU80mKjic/54SyW1CGUwy/L/+dFGOvYRrvd4AQltkPoWhW6E0RtJ6KKQyx
AIYFVXDjvg7rJBgMpChI3Y6oCNtFAqoJLD1ONFpfYTITJCtekypdZlLugaBUatuhzjqjyht2COvu
7ziM34BKi70/NXrTCdrito2vURfcxqHKtho6gEdTwFdUV9pDpwNHuDhTRZ+MaClETHPo/KdogsSN
mxGnFIHKYw5AJHqI0ec8HG7rxDCXJbKEs0Fecp20cwbIyXUfaAIfHHLxgTFmX9TqlmdvrZ7zcBmB
r/j5Q5gD/yzZUKtPJ+rxCPDPymToqwKpqRieeBHUryAI1GwDuNsO8CgLyA/tpzqxeXnNKACXuhJ0
5w3tmtR4gSYSd6PykiVa2AHqPqqK4T1SPbnFa5qYQv8hbbQnvqFWNKdYgQuecDT9lTSZwyJ2w5+t
mfJfDJnbuDfwcQ3BP40XIJDPnjUFhwer/ITxNI3LeqpBWGR5LEY0yV4+dQixtYYKbm5lCm9bdNdR
3lwrnqGXdfZNubpNo9LPkrKH0P6xQcJ/Lxos2aYF7Lyy5A4sJPNaitSNPmY4HcDOqPMuoZ03maqe
CRRU9xMMTuIRblR4SRsoELjpH+qnDhD6dMxl8OgaDDVNTtEiN8NLbZoTreoTDdcPxbsqaRmHF99Q
HENAjEgsf52yXYKLueuFeh4j90RFfsNLd/QDRBadQbrfm5pn3VUXVPavfrbclMk/sxGMGR7i5/7f
a1h0nYhUz9YF3/cvJrqRyWKiJ2yHVY/IGEcRoPVb2fxRBRCtRVHRpOHSQ8+v6nczRJyTBs5m3YD+
now65XV9X0bNwyPAwOVUSCoOTvsRRIeC4JNLmCvFfTC6lGTtrmy8E5Qz33iungvPsBjl9BtKy0Mz
BL+NbD3QR6YmHZD8E9oCnDCTB/8KsCLcqM4FrxTmmmOdymbelyPetNaKc7GsF4ACj1k9AT/L8sTP
+SGasxRxNyawjZ54VmxGz/sVS/EGTOBPAfeieRpszFBEAAT/yCQ5rh6OF8uo/8YG8/Oc7wmnSVhU
XwCPT0De36jHT2TBqNAML7nCAJ/UNYrN4hF4IXhs4T4r6b82bxNYLWRJ35MHOix5grnJVdFo74b1
GY3iBWDURxZGP7YYvzitX3VAX4F5QeJdvo8FQHsy8n0Z3Blr+qGZ2pdocFPCwwo9TiZ6OHmg1M78
emMk0CaXF0lRNbt5JF/Q2eZxpFsPVSVTe0em2OfFya8x8tQ9ilW4ckNY5S6yG+ZxkZMtcgR6LE1f
G7ZAdKfD5l57aCAGDpWD8GGV46Yp/W0PCfWmik62zjd1g+l4pMkBGP0mcHpf59mutfBzA1pkEXRJ
FjeyT0Dw47HzG2/rIA9l5nVA9Og/6xxPpAq7o57zfTZ0z8Fa7wOg+piyRGHslmZIBjEc10BtF9ts
Jm/8bqFVTcWM8AGPERg7UjcH8QTDPr/ynz2ACogiFwUjzxagZmbbdwx5vgRv0K6M9LvwWR2jPdkr
072hMw7jbrHbBt+LYiznSQHt23VXtza9P3dohZ4MRnRk9mPVzi+w4z05kOU1RkJ6hQ2jhKvkLMVu
yAq9D/LquR/KFxSwfYJdDROzqvr2YJlsQ6wkhG24c6S7ClZgLXjJjoXyHofBfkrJ30GoOhpZvPII
87S7YSvavp0fzvt8zs6qK8o4l/WpVHWqRL1rZrWd8+IPlMk2Ifc2QL9PUTRqjJUKhD5U8EFm9nXm
nlBqSjgoZGneyJS1aO0DgCZz4X0VtOtiU4dowUCni5tg0DFkmTTQvblJaTu8ekaXCNdVnvZr8IEk
8BTwaQsovY4VCIkHt6w3pYJfFEs7WCscciev0WL/RRq1ZVEcXTFcfeduolnXWOTLLqvR+aMgkXR6
ngKDP8v3ZHZXrejZiubXDXkK9Y5UIUmhp5jeS19Bhx5ll1I3GP0+k9Dsisq8tWt41HpNqwiW2r2A
PftMYp0jEQd9+EabcU/C6AwxkBfUeame5BmLtCcPDr6UQ0qKmvBf5+l9QcieVWoPFPzckPylZvYY
LToNWfO88nBbYdaPSe3GDeKxLZY/Ihrx5oHr0IBXETvKHzzkxnjJ0ZpUk0xG0v1rovXQtetjlU8s
QV57Km19Jaq70qXfi7uQv11L7HSQA+uBUyCYPYW+2wKJuxSh1PHs08/Smx9s2X5kk3r212yDRnlf
6Pqj6dZUkCIC1lOfXOu/AEy7CNWPsdbT3x73Xc4kKXz37PL23SzqWKlma0V5qLTYKNke2QpNczYe
ZkkPXcQvliF65CzKAK7XW8aKNGDNbi1hmUjmBzDv33Q5YBJDz8xrsQthiML7zLdIQrCWtx68bdvx
cSZZASQM2Di41n4CCODxfmqgqh+gk7/J1v7S1QChdWA/Ruoee8W/5xZl4eJmoJr0SOHp6Ypq52Ew
Uwcl+ErVE/QfPhoESBeNh4n0qd9neP/NgxhxUYVZnkQ+nYISayV0zTWir9xXLjthDS7F/GNvlHhe
lNiJIfvq7HwjrJ7ioe/OpJsuqq+O1PdukYuuaKGv69J/32/sYFjC+infmLXakRHQWseOcuSvRo/A
1oh3qBr9DF7YZZnzKg4Ma2Ls9MGXFYPezmMHE5k37vjnKMkclzR4yJsc6bd4i4R6g4P9NUJWco6n
mk3XjKmXDlRnMzJ4dw4bOU37EoXYfXlPpgUKEXhNmVugxt9Cjl84kWcUOlC3Hbdw6/qdmzxP5nq6
tdTuM149znW0W62/XyE1NwD4WRpzhinPH9fJxAkfgkd4MaLGP7FFDclssfkQRtlLMGc0RWd9m0bx
DQTt0OdZuQG9co/NuH2eyc8mxNFL4scCSOOmwVQ5bvCAPNP/LCz/vH/tUkNKYVpOTPj/ICEO52Y8
SvhKPCzM29e6fgAYtIeEzdOw9Ek+rm9dQy62vWt70PoAF8cYgqg8XvqiTQMK0pddXpjQwE8QaXl4
FgpQKfPbNwEDNMjQh3FE4Gur4BTiJnIJoumVhMvrIMw/SGpdO0k+/QhDPSSIutI/gTH7Xrpr2bcn
tXbHkPXbwKinqWr+Lnx+GvL6J2/ciwBYEgbF+/8XvS7a3ZqFx8kLr+MkbuWMy+b56mEOWbiDUnWe
sHp9AylBxVWjdh3M7FNMQJD8cKp5z09DSxPc1100lNeOqUMQZFncUfaF3ZbtTLMwXk10Cfupjxsg
sEGE6UyZqzQvm3cEgAsJ2M9sxGkk3o8ZqsM9glmnv6IsCuKwH27UyrfaQG4iAwEhxHOLYCM+jPLM
1wBNV5MENn/Kc5TY0T3G27LEDwJ4EkZpi0wdCm9XACMTHovpUjYxrvVblLslBoNsPy7TK1SBcAtL
748sKwZoGjwPUeq4a2BBUnaYfWnSPxYOfdMMlyR0Z0/Quj0tXYdeNGw3eBgUYTH6IoNG5Ki8q4fE
MloqUnAaHogBlKgW+I+2+OsCjSiianDKURKPYfinHIMz0cF4qAnKBMmPGDVvhr6h8eozCfKWF11k
v76AHPDP+uZ0f1xmCHa0KL/JzKK4RL4exllunZd9zyOcAL2ZfluCfxAb69fveafqH9usrwrTAhxG
h8JQoIgl34DL+TfKcQcKIMXkJkQXjVlwWRTbqfGGYyOzele2oOYCaj/WE04NXPWXEijQns9eKAGg
DuaHFO2UxxMwsGSMAszb22ZrRj+PzVB/qSAQCSHtOYS31oJnkkkWQRSxlruFr5/3ABTWy99OEGSM
Vn+O9XLkGkOUsQ2fTR6+9gqIDnMoLjD4iZBPo48RRJKpNfd0uCY5N5dFu4tvELGQL4oWxA6Re9XG
lf6Bz0V5b0brWNMuwZ4J2S6BmP+soDvKZCIR/QvhxHDLQ2N2Gd7Tsz+ZLBYL3j7ooRIs6BOxR3WP
6wCeeYypNttgBEJuOp/s1yznLMHICSPkosKQtA3Bp/U1uteYWbt8KCF0OhkhtyMDHOgFUX2hDQYL
69J4AN71sKQkAnNHgZQFn+lWPre23GBpGxtznS2a8+SMjoBPzMBuodD96twiOFCLIkwD6NmucRUV
aLWJrGUUz6tW13JuGnQ0VO8wvSDvQ9HM2xE18oFXAiwSHc5ogXyhtiWcHCALJLtNtGIxTy8r3NAq
rr8kxvMvqLfhfdX5QYPxaI5pHmjafj1Dbamjc1JAYChIAkd78Gl8v2teiV7sigmXkwYI3iifQNiB
gQOsQEzKmmk94nO1IAnVmFB0vQvPS9ZxEBAaPoOqA02QIOl8xb4g263buHJh9lXhxp3RUw0nQDXB
YYBwOIZa4fqmQm86VgPGgJHWmDex8bLQnj7mU6nYRc9GQWOTm1bFbTD0n7kGxH7WdTeQTT2O6liA
ubAJFAqGqZsQQHyTXb286G1cT7LdFlGXyQ8zOB6mAtSmIq2wVC2vfjnVG625/4C6iFdJlS3hocQ5
3/zI7zfzQFkHnbTGPpUL50dru/AF2jv64sADuGSBQZ0wR+QYdGW+xc0v0y6icsfheRQLjTdCM+wc
8TIIwZCoxYbNOTtGHvqHIgLsqEKJbzACh+o6UIjiO+li6y3+soUXE/lsJhZ+jgM1j0Hl6SOAmn7Z
Zqxv0O646aaFlbtOBaON21XbZKm4el8tESL2MhvtxrGF4ebgW6AZIIfNtZMbturxMPJaz2kHgAla
LaLArAVNFSTIXmw1LEkNwDU/r9MSwGnMVdtoQeu6chfGPt74OLQaGHmJ9xSbveWxYLJNQpCU9rIJ
U8yvNeCFbk97i7nMfJh9k7j7kCSiPcgFQdekZRm0sa3ZG5qFLsGHUnEpvVNhyd4X0YY78QhI18O1
kO8YCbwKWr7XjUWB1j2oHpNMiME8oLi8QmSrjKsBRoLcAtiREtJYbYc/6sUfrxW/iz9MSTuKOpmr
8YmU89tQR15iJNGJA0mKSHrBLHLX1tHZhoVO8sLd7DxB+FC7f1yslzroi5h2dIfzvRKPtheMXM4a
MdSV2QUg785bSJnAHIqlNrJiy9rlEBr+WWkGCVe1G1u6XUJ+ZhDvzrz2CgT4pyDNAQ7Z26wxN9OD
2qYq8Uhydw7HPoghRq/3mV8lsgToIFZvN3PF47yq+i18H8CDYhibAmwU6BZaNHp3+p4XWBQTg9mA
5lSmYGyguuxSw00TixKpwSj+1mTr3/tvPc101/bzD4V0W2uRlXFP00jOuEPwUhvNbh3sngzeZmbL
Lvf8I0TUESvHmiYzuJJrR49Lvf6rKH3RiNBpRSEIsXY1hqYU6cn9mYns4mWwbyWuDJZhm4cRrMSm
7kZAzHbrQoz1vLuDjVVI0PO6WUcE0sWoJmaKXKYpuIaL2wrCdlUJNy9PIkSKWzsuKH6CFxDav2ge
fi0cppCNoEBUADJ2fHv/7BFxO9OFOPaCHyrGr0SgS1hygEGu0W0C+eEzxyUbQGKTgb60eNo7IoXZ
MkmPWA0G2FoPT1O03laVnwcQqjONjrnxvTCeWSkvOOaXAhosPSQVYzsMOB5oca1TBv/FMXqY8ZVB
FT2vKnhRHNNKSZ8yo89dPqZ+kR2QB0vwTtwOmN8DwVPnysSEQL9gkCcIWW1Hmn+zmjzkRQYbR3e8
/0aTgBBbHX2Uvr0NnffJGdlaGr2CXAnoOAfXqprSMPfQCVPMikudCqAtftbvYGcQG+fegXIpEAxA
IG39HYrc2/2JsrF9kGG5b7Pu6hflL4ZXYLWtqdcPj2O40tiCKwLF+V/oKqd9VLyLado1uthTH+zC
yaqtofpY5i5B/7y32aPz1XujQHihhP4RnnzyZz+lfR+bon27H1UJI8MURKzUh+m8V//hBbkyZU4e
Yw++yCg6JO+P703p/S8McFUXAWyVZQxW+x7U2i2ELFFwiTVGcjiDc5+OmdtjzIjkLLolyTAyqCly
BB+SNvvCR3ysodXlkTci8oOlIMw4AMiw8OM/oFul3PBEIQJQgmtupsf75zBhfwFXCjP66oZO6aGj
uHfQFCsjGIcOMMaOwfD4WSDyMUqdMgqqsAsSbe1JgYRSRiRRw/BMhMxQNg3rzhlIQDPqjrjuG8am
rTfaG5J50k9o7iMAq4DeUKCTXdT8yAAg7AIUM641T/rIXNui/scde/Iqm/iRS3Ntvu/+kmQxCLvA
OPPp0LHsTzPqS+i6o2FfI9EPfm/3JaX7cv32xXxoGoHniBVY0MP74IPAG0eM3pZ6cp+F6Nhk1z5H
st5DwQ6mcCGGEEGV3J/C/X4Us0vXnGNsWXpfvVl37XxXt8uQr5r6d7LVK+nqm83u1qtes0fL+vf/
XwECfFsOG8yQWnR76tjP5a5Y5CeC1wl7aj9SWTQOxOKiVdrGo65iKctfMKvaU+A5vVt1uHe+/QBD
z56LgSy/hOVqOgKVqbu4HQvwmjKfV3jrwNGwobccqcvsB/gFPpgDCDHYpviVIQHjB8Lg26GvQdMA
IXPrj3o9ofiJbnTq6jfpVHiQ7VL8zcCDTYNh8h7YhDBCBcZSsZ3yObGIXSDtRIjQS/Tgc2qAYYPj
64XgFKzUc+9UoU8qVXmz1bigHmzzpJwxodEdtKEWtPtxHpXZCn0MiofCUIr6YR9e1szlF1A8160Z
JD8MfW6S1nGJCdXQo+Hti93MDJZu4PkObpkG0wNN3+fihX3iret0WGymN5EshoMs8m5GO2S/g1YM
e0r7Yt03daae8mx6MRLzeKtKYeOAEyB2d3+pAEj+Jh/A/l4q/zjyJjzotXxvPIZJWLY2bzlQVXgF
Ih/r7F327SttsK5qpnLL4B0aL773kGtbxrLSXdxFc5nUtvT3Xt6ANhIpGodyVLEoOszgQZ/ZV/iJ
Zxi83sY5p5tx5N0ucitPGAcxWwXsb6eh/8MnAB8I5MHBrJzg+rnyITIrBbAKbTNlXX0ZjXzR3Dvb
AJRfCecBIAIYdfZezPEJY6eb08DJ3zFYZ2CJNdm7hjRIsqV5nroh39oJhTf40UP4A+0MsBOq8THk
/fjZWx0l4IneScBQsquG4R+Q5K+Mmqsd6zuUhLkvXfx3IehXdGfNYNUZCHbb9juot6DrYt3HDPMj
sMjlC+6nOGGgXxz9Inhwy7z3TI2nMB9pOe+kmA4BoW9SKBsbsGhPgw/kWgzWJALiaoMOnlVYV/vF
onRtorBF0JqqlM5IykWHf0rr7reig0DiWsddZ4LsSYngA9M7kBiG6j7OI/xQl826yxGC4jBcv7k3
AeflSznjfoGJija5ONUzcpxh2NF3oTo68Efi1nrInivAnQ7YdLI6ahJWOfzSaN7U4q/x5HiDZZ+F
vvphdUPzDPNhqr6hkVwlFhOZTQ/mVAy+X7QBu/1xcE5vR4XpqTc0EXaTJfqsZXxqRVAhgYOXI4R/
Xhf2jNFZF0Os6UsxCAXc5WvR6wTbIuBHkhefoHU/sjr8yUfTYqXBSwJolAA7Qs+5Lisw/Hx6WEz3
U+TsD2hbz6YaCUZsaEnwyoSpH7UQsJvlR867a1ksVTL6EQ7AgJS3mNk7Q8iDJBSe4zBgAbgsMG4L
u9qCe1H/3P1Flx7pBky98iwy1ON5OX14aMjE/da3or5O2fSAwvVFY9wLSuvwUUN9AJz49QFy9teo
V5/Qki7BmZUf3n0PbUXtwPRy9Jr1Al71FBdl/wLGbgmw6+7KS8FsVEblWLV24oOZ2Rz1AhiiliHw
yOpYLcWJmmm75N0B2zpPZbc+BsRg13jufXDwTHgeIu8vdAL7OBt4BMEt8N0rAISpuNdLI8+Aerp9
ny9s43wM0fIswrlZQLPQgMWxttTV60MgilXGc1WDNjX3q3sCEp1/eHLJL60qrzOCZMNLFcvIjmhe
mwTx81Sy/NpgNIzltTDAdoC6BOv4Lqr1MICUELd19SfgemciPEldIoyEM/3wl2XCjoDEfE2s75kC
J6fxRbCl6C/juwPALDWPAd0emIfFHZ8cQ59LoH/tno3mkLnlPPR63/ryzPJyt1KQutdBnatAPRkv
/AHTb1dJC0FG4XpcLoEgTt4Q0S9GgoeB6maI6sMwEKw3+4/5MLstfOwm3BqABlMPSmmXVftRYMAH
QgomPnmUMiUesOz1ikf6xQoE/LZd07oGi7CzmzbwsSnggT4yczys+0TSTkdHQpGCaJVt7hLTKlve
VhAaYkdQuzvNLAgkwZOSgqKH5VjOKQwgpMn9rRX5gbHrFaSXtzpXBeIv6u8B4KaEWW5sNGALUAF/
RTgcF2yJaOOdSA+6zIwX7b4NGKrdXSF6XKO9rfhPmFFwfmeUs3OFonT+bFzzHjXNVVqK+oBWb2W7
fkUjRhaYaQyxgLhQ68aHwFW4XlgzbAxFGSwSeLQClXvqO7HvMLc0y/eExI6IgwTinzUcInyIB0XL
Y91RLBKc6+H9vteIEn3r6r9j6V/Bf0wkvn0DkGVecTZuW7QoUy0qkCU6o4RTMG2H1FcCmnZ6/9d3
NZMg1HBaz5ICGufQj/bB7MZ/Kj0Be+lUAgomGErAXidsFiDY9FG/VaE+q3reEgu67zKn+biAHqFB
xEMJiy0qzrxH6gOJlC9quWalRpDHxwQ/7HT/8HhV0oz0m2H5gOd6xRxGvbjOU/BUweVjZQbwD9TQ
8WxWbrYr1KCr4K305wNcCkEtUL9D/45fWaL690qzne8GYRAAm8fhR7kq7Wt5taXEXe8TfApqskTe
hWGK/phBQ8IPfHTVy6OzaPfzL/wf81G7ewMmHJi1cIHi5RrCHztqyo3QxYUDSwdd7gfDaaBAnnsu
/+PszJbjVrL2+iod59poYx4c7v+iCjVXcSZF6QZBSRTmecbTe0Fu2zxoouBQREecFiUikYnMnZl7
fwOHsHoNzta8TcBXPGWlrstci6jBU2L8WtXaQw0JJmBkior8OyUhSXdWjeTtYSUR53BypNTiUzSW
v/vRL7JLr6MBd9iSe7Jg51fUkUuyKl2lgBguqFLGCfXUYVskWykJb7ShB4rN4XeIHej20bdOjH9q
tXwW2SV5IADnzchcHZn+pfYaiy9D4bDPFWsn87ZtG59IL6/GVQAr54GdfKeX1Lo8sVoVtZURPeJV
pVVrc2jvG1fchp0AiKQkG5/tmRuiGu8B0NqpBoSc6mOUBLdgti6Nqj+INERapoukHXXfMwxB2zLE
OzkR9m7Q7IIw2g4GFVx8+wQlvFPl4MHoWnKS8NTZ8dmnBjs1a5J5WeduHSHK7EAQ7ESt73Q1+gJB
4KAVxZmBACU/OolzosqhhBg9hlzsHqUdijuzBs3cv6LlQyYVMIbIhY18EjQBvT/xwXs9eXCjdtO2
lj1I2Z0W7Wqr/DZOIkHyNyH5YlchR1u8+qPxkydDc2reR5EXMUGFbxAp7VVPfMYAhIsjnsVQsg0E
KzujuMc8cBQ6zuLfrE+XdItFSZjkGqG9vPfLF1Ex75qyuNGbBK6LehZ1+dSCCAcMn/5eepJqfrek
6mmcAVGH1pbeNRB5sm8ZIUjG5GDUKYtk4SEpWXL9A+DHnYHeikpghpC/rzI8Cpq8f1OD5jbU6n3U
f4ksDiAtivxMNIC33KKoqV1illvcsE9KVoXykLdH4VMX4Hekw63KCUMuKjuk91xi1hHpxS4tN2ru
rQZ06iRZ3Zp+Bc8jBafXH7os3qdoguYaBMxs7XGbjJ1L0t4MAGG8kb/INXCcSFAxH0LFP/DQYwtu
MAyNZ7fs95w6VmLlrEq4rIB2jqkunppOvTV0oVurZvk0Zv9QtefTB7J2F3qOLTT1KuzLfVxzRMBz
GnUs0lFvVTOcY16XBD9HWudQGu1K9YZNUo7Aqf7JGa/WlSg9/V5wo2xroYWvBks+Vu/FLrQFN96a
BCks9n5vTSZpWIGiSQM/IAZOZMEWgD5O8Kr97hegIJJO4qoNAfaBDOG4vM9J5fX5dvyloAp3jWmd
0l7ZhJ18oQsZ5y4+XF30u5bvNJaWgHLcSRVLzvrpWA23gxIuQ3sYDxt+QCZUIgWCEQsIurXWN1tE
k9bQD1+dNtvmcnyshHA3BnTR+5a7KkyRn+N3IjJexm+CYe3aIDWudz53YcVm5o7hY/zEWtrt/eFN
IrM+tmvo3EjGX1Gxnug0Z1N63dZiT+ny7RhRGGHghXYITz7F8y6Jw7OfV5usx8svefEIsy0iiWPY
9mP/BtziM901SpGKMPK7hbzufP/WraUtMSKOAXzCm9XYIEDjUQjVXk3LAd8Vc29JgcK069K0Dq5l
rK3c2A6YI8mduQ0Kwwb0xI1MsYEBHehNDS5sPW6XwRA8ay18BCsmBKAOvtJT5RKRHuc2te8M/XGM
rxkqo3WQ/8wH6VQYwKkoRToPokf9P70JmFjEUJIVu6KHiFu+hIlzGwbYR9edPQ58Sh3IitPN+AKh
mtlMebmW1kRGjf8MxaueDA9K5h8CKqr8dPzcbL5SApSclVOATBzj2IAwVe+1pGKUFWSpE/8SUgLp
mnSNXPolNeQHlUtiFTQktJLzwMgNTHIv+gECkPJCtOKMEKVHBBS2vEIdFTYpRK6MhUj26WQqHBWt
O0z4QHvkfDL91gJTus4S59hmVsfZGxnhmLLhCqKRQsK3IAGURG9+1L7hVfFsltYvYh8YTUEN18FQ
wQkoKE1YDsalOotZdVDvqnWKT5Jjkg3UdmkTeOjmlOTsxvkTGm+17LzKov6UV9B9xgGkcmNHTiPu
Ewpp0fhAz+OKyzXrqRhFeAXHuleV4UaOSK8M3OI0NarWQ96zyEb03RiBx7/HQ/VZbJL3wmmTH2Ik
3hlpR4VH/RYbBfeE4rGRRr5f85C2/S26NHepKv/QG+moCyWzQsGrR0jqU1S3kKm6n+M0oX77K9SG
NyR1GVvP/N4k4n2TqOTuNHLbRvqIKmi6lYYEsyKFG1NgCffjbKSQe1/F/rmJk69hMHz11YKTQXbr
kmElqbBlEA+u0G602DoYrfRVz+UbuDnnwgoeRS28GHr1JFD6VqmLACATnsK0gTSe+feSY/WnDO/D
LaTfY5Xlr26gvLSh/M1VlQct4iDga9ZOlNFvjVXJs2W1JeRY+b3T5Hdxq94Menk2OBpwn0AJO5dp
pPkt3hwY1SaM4d+YcckJP+q5tsrxz6R2vgGmO3NdCUD/xgYqc9qIGKVaG0ZcjMZ1X6V6t1JgDXTI
2AygnDMSA9g4yfeA8wCgWe9kPjDlIaGNEE0MEcQiFwm+XhL9clWkPXmdrLoBjKWsXDX9Rmh/kjFr
2PA5Xkujz6kxyK+lrDxzgL/TNe2hNdPvbtqjLhQl23gwNnR5g4IqnGzjKfCUWx3OTWn6m8bkeNvK
33JRI8IQzdhByeVm0c8CPhTgn1KxJRlPtLYiDYSVwtBFvxoRoEZeOtYJ7ZzxBSO4JToM7MSvBsjA
lGq00mw3EpeGrgo2gpGX56hL3jIGIyyrhxTOH96azhqc5t24gg2dsk3b5OsoV760nBiykGvNGIjG
AEzRbuXErJxWa9O1ogo/lIyLUUHZMcyjtwxAQdFW33ytS9d+XH7rNP87mZ2EnVujAFFDkdF+JAmg
lMqEWlao0q7UnWfLKF6o/G9Tlcq2SFTVuuQ1bXMEUEphJfXpMS2se0I8VLWSeCtYD9UQXDicveiZ
8wbhQlkZwnA0zQYgsvZIbuXURdFrCSoITPdeqYwTQiK8Oq/ikDcXe/9oil9r6lbeS+hZW0cMn9MI
PBdQ0WCNWgyMzejgiwNcuIEDRiZ7D5JCkEIC7RHgfrIeKvAHakBgG5pwI1bJa1XJ1AqDxz4a3k2/
2erB0O8Fr2m3kOQA64AuzFeDmeX48bHDBx5XXaE0nUMFr4H1VRsINri3upiKuwEi/LYqh8h2JIyc
tcb118CYYwr89QNygeEdiQxQ0Q33j8BN2r1FhmcPIdp/MCIfKFj+LkPsWQEka77wy5dc092fSmHE
xxL4A2XsYdh2OVA0PRNvdTWuz6HTAxzvFXBjrtas5DapV5HJJdcKpBCyO1xWKQ39nRjo751SbRst
/55n5oPkd4c80B4cr9Z2AUldSC9l7K/kgOjr6jq8my7SUXtHGNDMTXEbV66w1rTG/wV51gIc7CSX
/6brNZRvR6WkZ8np2s12P7KhJVekFys3F85D7N3DBt91UXjIcmqB8Y2sFu9/JqcykfOBTzbSMnwU
W/zYPFKd4ZoiW+2C0smcnMpEzicSq1jni/N0ZNpH5RyRzVNpOKy3Yvj9eg9mBE+UUZ7qg1KT62Mu
1QRgQyHC7SWdcrus32Ss51EMaBQCut7MjHSOMooDfWgGIq9C8axDvr2T1tRHLmIcLai2zD16ospj
SHitpMrYAzI3MPRcGUmb0rD/7MUnqnyVWqZGGqGVHIG4WJkIuUq982daRcpEjCcdRHSZAjQFhKp8
KmXzNgX9+GcqVspEiiceqE7ldaxuTFyPd2HnVSu9kpYEuKRRDOsTqSJlIsIzANIL/IZFF8YF1SCr
kDNOmI2BQIbXa3mygXWSfBHUWG5Ascrcd9tqaGO71lsUxtG3juVtm4FQ+MPPNL7nh/mVN6qflj2S
J0AIAOZlmbzxATgsiBKPH+Sz3k6WuaSkvecYIQ7AeRFXZL+c/tFv5e4sA1gMttdn2sxqVyarvarz
gCwaaqWx+Zhw+yCZCjVAfFKEl+sNzCjOTY2o+j4gbecNyAqqYw3nK/cX8gBu9l30fo6rPSLtcL2l
cZJ9Ml5TF6o84dKDzyvioq7zPWvjr1Jh/lsm87//6P6H+57e/e/HlP/1P/nzjzQDGOl61eSP//WU
xvzvf46/83//zd9/47927+nNW/xeTv/R336H5/67XfutevvbHzb4plRY8b4X/cN7ST3u9/N5w/Ff
/v/+5T/efz/lqc/e//XXj7ROqvFprp8mf/37rw4///UXViofhnd8/r//cuzAv/6ikE8lMvOT9/I/
fuv9raz+9Zck6//URVlBN8YUdZ3a+l//aN9//42k/9OSLUU2LYq3miGyXhOUI72x1X9aCgdUU1eR
mjRwL/rrH2Vaj3+l/lOXNAOrBDI0uqXzy3/9n97/7fv8v+/1j6QG6uonVfmvvz6b15Typ2rSjkzx
SASidjAqEtKEoMi/jVCJqcPdh+H4d4MfG/hsttHAf0hKhyWuEWHenNP40YteXe3t+nNnXnyqDt1Z
ravXnQfaQlC55XrVFtX2QxeZX/XAW9KB/yy0jC8/2b1iS26gCOk+1aHaARM2CrOgRbNRq/7uz7ox
du9DaNQilE1QfzJOit7fRY386PikCyA4PAsgshe2m8+OEWM3JltZowB5pTTBWA06h87XGko0kKiN
VLxrRby+3pPPlATHRsYJ8KEnQyCZghHJKD8l5tbNrbULqjao31Sn3kFroTT1eL2huRnFkvjYkK6g
UyVoSEwZmQ6RPyTLY2ZoBf3Z0yd7VYWzIdkEno4Hg7fzPSgckVn+uP7wufk02aqCGoWGAYGNk1YX
x17NXxRSnmqYLBy25h4/2aQalC4klDcN6P85AnVkQVXrXkAm4I/efqoYXY4H+aDW9JOatjdU1HaN
ANw8t5bEbz81emIK6ZNzqFBaLbKrrn5CKZbc1SpmWSDrrL/G+VMn7ZqX9uAvWN3OzFZ9srIDMecm
xDHs5CXIB8pG/Er2+NZzHND48iNKJwibmcWfLfKpeLSAKzD5F0c7aY6VIWlS/zCa7EFO6GaVuQu+
ADOLfKoYXQ6NhXYXjaQpBRUBJGVKAVxqJbDRGkmGzF+yjp0JvVPt6LIMWhIjY3eUQIN8QHLIMSla
hXlyGUrx1/XZNrPM9ckyl/wkJMtCKxVIolXvmogcAsz9s4dPVjmbauVRTtRPmEsrRwq0ZFQEakjX
nz6zDvXJMq/UCARPwKtH4A1cKhyUt1cozCyEqLnxnyxzK3IKBT0X4+RWPxId7AvYhMEjUdVu/+j9
/0O62VJAKvXEkSRVvT34+JDLfpvBlnH1BY3jmT5M5ZuTWHDb2LWYrXKf7ARXQh9eA35vycDjC9Nc
X+/JzCSa6jiLuNI3vLpxspxhRzXkIRIzb+EzzHzlqUxzUISphfAgqCD0HlOYJ3uEXzYSuNTd9Zef
a2D8+YcdFXqPV6Sla5yQ37hvfeU5F8gBRmW8EDFmYuBUB9oTkBWNBwFKkwfntW5QtC12Xe/Yjdbc
ZOAC1f79ek/mPsNkLaPgE/Ry6uggRIHuIW8FzsENFi7qc1NpspabQMkkvYWZVZQtTJXsZegq+PvF
WMMXlo4Fc99isqQFdCcGCEP6aRC1FwS+XrtaextKVsb1EZp7/mRN92nQujXXgJNfIaDJrqqWttos
WSrPDNFU5dkjx5hpmq6fIuMnbmW3bS1uYiRDDSQA/uj9p8rOYQhtQGx4f0Mq3mTZUb5Kae4/gRnN
/rCFyY491K0CG5ovMEKawCMkjp02nWx3jrTUiZktdCrxrFoAu4aATkTBQ2+ijBmRzIayreA/LAdL
LtAzn1odf/5hWRfIS/SqnmVnBLAQGdAdZaeQ6t5Zelgern+NTzNAnKTUcSF+aMNVqkpAPD46O16U
r4E0pFvKz3G2KSHsfU0Hp0XeuMwvKEE1sIxgYAD1EPs6W7Wmb95aVqcsvIo8LsNpumF8lcnaLx3R
lNA+TAFJKJAEDFcjQ5oijQlBWU68lYalDDgkg/IcSLMCBnCL3wQ0ZpWSXSOodznUnJVjmPnWCeGu
GYNnubZg1PmdqIAdwYAFdV+k8TaQaUFcS64hnDOgoUsmQTNhUp3EF4RqO2x8zOJcwWhz15nuIYVk
FrXwqskKJcIuAfC5Mlvy/WCCYz1dCP/SzESRJiMXG0jcyELSn1CN3rKz2P7m4c5cmavy4KzEVbRb
TBjOxOff0+jDdOlrJD9Dn5Zi+P+v0dfwOAB7vzM25Q/lF2QzWAcS+lHfF2bnzIj+Pv9/aE4qAqDP
Ls2ZF+PWvensILchrAMwXf0IbhBm3gL0Qmpx4+27b9fbnOvhJL7WZY82GGgLjmTZo+Y2T11fPl9/
9Nx3mvrTSn4KkIID0ynfhA9QTzfo5q+gh6yUtbJGgdEu1ubmelszEWpqTJtIMnqIKPOf5E64qTLj
rg9C0BfVq25mmNXq5Z9tR1N32pCaqO5YYX+iHHWr5tlz01DCVmBJXO/HzIY05sI+xqdMRJUB0VkA
ePprhvZtVW8w2Dn6CDRfb+C3q/hnYWeyYYdsb8gVJdG5KPJtoCm3Sgf8ZpTRVFrbKFELNK1LQySh
EHoUlEvlwkaRZUjbw65of1RWv8MhZeXrwkOXYOFuat5S9n9mXauTuegHFmB9aKlnt4EtWakIhHWK
Cqgyhh5zvfu/Y8Qn3Z9WjsgmhSJSlNFZhGBa3bROILiIsxgivDYNZlFiaehcqa1S3UBDqfdg/Wqw
ZAzQS9i4w8WIJBk8FNKV119ops/i+PMPSz70gLY3bCunoj+1FEwz87Vzly6k0jhyn/RWnGx3LaZc
ZdT5/alu6uorhwTAGjkK/xdFrpobwig8NBElisIpvV3uoZWUZ4W3cJX51DXPkNAV+HvfOrM0M68b
upN4Hz8Mvu38ir6qzyhRYjqKAyaw75VPdapaCQdhYVf9PJwZ0xtm6eEerPo0mVDhqLpbB4rk9Q81
9+TJ5EQezU9lre9O+GsC8oSyuhD1Zx48vVS2iugBwJJ4Za3ZCN53P47+6B5jTO+SedcCGFbl7uQW
N7ATVvDg0rhZN/JbF6ALW/xZ+mtaJUWXIm+qNAvPWgKuyqcggkADsI86rZulqPX5IJnK5JAbV5nQ
KIqVnL3CDb/hO5oZK8uq03d4cdE3/goiNGQOPJhBIjROIW7h2CbgLQvlxdFy9LeUoXzX0TpI4NbB
RgU5VwOudXGf+VIheRGtvCzUTlhpKPcp6NhXKpHq0csaAMeeVfVLa+KzchZrYnrx7lGbyjzocqd2
rR7lTWQDk7SFh+xUbNJzfED+ZhtcjEO+MTfOwuB9PnbG9D6uNFWlwoRnTzG+5EQBBACuL4nPN11j
6lmGgkUpKC4zNwKbqkDBLksLgsNdgFx7B7/yeiuf+gONQzb260OIFHVXqHSHaVzYw6v/5t7IR38P
wvok3AC5vqQH9857KG6So/OnH2lywOR2jHxUoaAj+g2CNDxc6Un7Et+nz85Xt7bDdbfB2FDfOSf5
7P6o94tXgs93f0ObBEzc2pGLdOkpeOiV5tx228puN/iE2HDCNuG63QLiv8l+hYf4kL1Zx+RB5gwV
bKKdt3C2npsrk9NBPCBNo6d8Uva+1zjG5T1c8kn/vHOmMjnauJpZiJFCmIiKWwVejtD88tI7q13K
nH3+6uYUl1CbYjl60IVnjKfVtQ637VIIfbaQF597+mQSupJpDXWQhucGrsA6NaJNptT6whT/PCiY
U1yCFhZtVklJigAqwh6xuPIjDssG7ADlVjNRnAIoi+LL9fU0c+JQJpNMdZHrhwubnl0odnKUbxLB
BCUsLzz+86BgKpMZRKnC6GHuc60t9p6I78O5U9EYilf58PN6B2bPcJOtOGn9rqoYr3OsDtpbO2j5
rtEz6QhRWthrAuxEuHQOkBdJWLemGlG2MJVTJfX8u8JJYdAX8cL1aWZST9EJSd95eo4ax1ms8n2t
RndxGrxpiXVnttrSsVgeh+6TU9wUmACEDoPpGjm0dt3Z0TbfcUzdqhtjK9mYHtnd2lm1B3wKd8WF
lLHt2tfH+TeG47N2J5uuIxXj6YEMRWX3G237XVrVu3ztbtL1e7P6cj7fKOu358d25W3EVbGSV48/
fy4Zvc5MUnkSLIo8rRTsXtKz3CpnqOsFXM0Q/nqzvd63meUsj+1+2FOcLnMUEbLm2U2y7E1G53Jb
pbW6ECzmZsUkWIAxdDhfE4oy/dmRjyAa1h7CHTXSj9dff254JhtURJ1DcmsaQO8K1WAVjpSbSCSP
5XQpJs31YRImPLxjUqWgiVbr7QZyodLFm6q4a+u7632Ya2ASKBqTvGtpRuG5dKGHlyu0n7FklyAV
ywsTeK6FSZwQRSFM8eHhYCoGWymWVtKockRO3wGPer0TM/NIGiP6h3lUaLpY6kGNpJuZ3g+GtBei
eOHtZwLp7+PQh0e3ntWknkxVWcB0BFunAs2lIDi2MC09E9aSIywcd2YmkzRZ5iUX7UCCkHOGB/s+
aMmXIRWOrYKG4vUxmnv++Hk+dMSN0W0OpSg4cxg/d778rjXlDVxNd+H58txITRaz0RuJ61okfyqb
YusGdtom3jSH8qa5jexh/wNSAJ/frt6IIuvqPdkhMLOGE7GJ1n+4IKXJiq+cuklCVL9PWtLfxJq4
wfd4n6TC7voQzkyzEQj1cQj7PlTKoCNLkONp81jmTYkPGrzFP3v6ZKmHZiwrZm1w7DSbVSV/V4Jq
4YYw996TNe4gHm8Mpt6d0BLBI/Ab1ILrrzwzp8TJ0lYVI1EtmXOqm787ebJKrR+C/Hj92Z9PJ5Bk
fx9sXMQiIaki65RFiJUoyIE6pz4s101cURhaSETNNTKmgD8sChOVry5wSCfolbLpkbkrMBSy4m2v
wnmDFv9nXRlb/9BKOlQKh2LSlSY3Xsv6EcOQqOFQFKKGVle6AK+Z68tkgTdA7PtgYP5ImXDoBi2m
glGeizD7mfTFJsrbpezr5wEdPYS/d6cpy8Rwm6Y7qSgpmFl2bMt0q6L5Ei5tSp9PWMMaf/5hwBCo
Dzqt1LpTWYR24sW2UyzMqplTq2FN1nDjNci7ZVzD1Z3zCw5fe0kvpQ19+1f5ZJ7SxyU00u+95z+P
bYY1Xc41VIuspCHvUKFisBnOxhb/GDuxMXjYGRfnVjvGP81tvk128UIOaKawZliTlc4ir2Vk7btT
pmHNgFlZJQx7jGgOGZJIMYBdHb8guUNbSztoSfCoOC/Xp/jsuE5CQYRbyGg/S2yEiLZFxHWrH8SD
e2AGrihrrJcgE5+HHERV/z41JLmt8bpjaljuyFDZ5rDcBHVhD5ZnJp45iQdNnypmhwjDqVYK4PT4
Ihhrkpf+GXlD5zCALgs5gan+l0ITsBdpahTc3bLeotOCxyJSdFs/d5qL4sMwNlIn5P9FMEkjud3F
ItYRsgf3xEWrAWkCOWIBKbEtFxiCrAotgwt6/WPMFDWNKVJNT0I2d5WPgVTHOjlkB3Pn7utdZKOk
t0Gac13ard1tMIQ5oAa8yXbt0gScGcApcE0crEHOLHInOda3r9ldewmf5UN/Gx6MY/g1OvqP+Ndc
7+XclJvi1mqncbQiJT+k7/x98yRegkedGWe+mntcRSET7K43NNenSbyTMdOTrDHz5WA72XjJpnUX
S5szsXQKVmv7QOhNj2d7526r77TXcK/s3aN59g/iNj/UBzQjbi37ekdm1s4Us6bViYcdOQMGNUuQ
3gp9W3g//+TR2hTDG/mt0wZC5uBuNIxEQSQiRhm4hXPGuPz+M5ZqU/CupuZ6ItZ6eEIhHylXAS8T
tbPORuFqGCx33/0CTSxVXcInfD5O2ohq/7j9hFg7Nr3fOUcnU9dx026i9FHPs4Xp9Pkn14zJxsCJ
qUmjOApPCpp2aCtkIKqxcccVeaGBudefbAJIUCLLJAf1KQkzvAtRaIlru4m/X//Sn68G6AB/H5wh
66SuKaz25HdhbmuWHj07gsEXuf74mdGZonhDwQ/DKsABwBBfsv6XFSIOXL3g+rLw/JnBmYZGLeA+
DR7bORaZ8orX8r2v63dmhXb79fefGZ5pAMwYGxeqqHNEeiS7GUqUJwWxMhY+7dzojD//cDASGmxC
VVVXIZgKh0Cvn33k1NpYsMVq+Hq9A3NNjAP3oYnaVBq8rQbhKA63JQJJOem64F0LtO315xs855O1
PI14qopHdWa51nFQIki/HeJCKCig3WLLOa6XcfZ0vZ25DzFZxPjgGr5sKOZx6PEcclJNvhcr2V+4
OMxNI/nvo1T4SoUTdcsaMzo7xHYmyN4VhGKvv/vcGE1WMI4ZIQLvpXoSFMTHq59hc0lqFLdfw8Xc
1Xhe+uwzTJZx5aJkhOqnc0xV3V+jLV2ipAY3XdRKq7CNIO0u2J8767jMR4GCeFjCVsyM3DTLHuY+
Ll2uUp9SX0IhwkBsGafOn4mwhOaca2Dyadx+aLpabs2jG8i3SmTdKg6bqRFurn+bucdPvg2lNqeQ
9H44VZGItH+zlZFnQbf54frjZ6bttA6NRmTEkDd8F73fKVJ3x+l9YUXMvPm0EI31zBBkeukcLbwI
fXysVq7nYn7pKQvRae7dx+n8IXQkXT+qq8vmMY+jS63L34OwW8jlzr37JPDltZeoQy6EJ7ORsUZL
EEzTVe0XDtbCQpl+roXx5x9evglRrut8po3jfBE1lCUGuBDh0mF1ZkVPq6dEPHwNvco8yln6IwS0
6euPseitdQkFysgoF77AXCcmQc+TDQ+hbppB2nw3IJiRptm+7NsFLPNcLyZLK21MSQxMgoY23EXW
0cAgp02eVetbpGoLoW9m+9Gmy6vNtEqVNOdYR9LWMVDQxL5hq5flF8uBRHt9kc01Mgl+lNkqycHj
69hTETP9i2+WaGQCp/KWujHzIaaQ5khEjKlwBfPYON97oN6FjEhXuHBNnVlnUzRzLJWVozesMwPf
w5VQS6+NUr1fH5oZsJKmThaxA4kqStrGPALTwFE1DnDH4ypcNcIxpnTHvrEWteDkRmByk7xfmFlz
XZqsb/RysNuyEvTf5AR7bz4Le8TSmWwGu6BNMc0GhjpI15OxkuvS35VSYR16Xe2fIq30Np6Ltklc
e+U2xLX2bEYadqbYPGwlg4JObnnxzooHnMI0ExZ/kZvlXsHKbZO4MtK9SeIu7fpzYzD+/EMEkrGB
dbD5VE9F3qEAhsnjFwfa4s/rH3bu6ZPQgGuC5mRZah1bbmYuin9ev4QNmVlOUwhyUCILJ4pknWo5
5FYZnOD4tisjTzGkS16uv/7cgprEBTHwDBMZX/OY9t+q/kVBDqtSH68/e+Z6OUU8WoKI9aDImV2t
vxeFZ/MftWpQtSu3tfbSNgtdmPkCU9BjiDdwocHhO+Jz/9rnJOk6eSEizHyBKfhLCasidqFTotdU
wPYR+2zdBRG2czHiXXCj8Bi5PlQzO8AUAeYGot9WbaaeHJRtKCfdl2Z/SS1r2/btoR+i7fVm5voz
/vzDUpCg1oG/FNkua6SsS99z8CuJNdDzzbvja/b1VuY+yDjXPrQiC5aG0yydkXR1i3jgThr+DAaj
TSU00qKQwjbvzGOQ4U+Qqm1rixYm6tdffObwPpV7SOHxQ1fopZNj+og3iystyBH7yr1NmHpkE0Qx
saveUdG2UhbGSlF/c9c/uTL8B8piaPC/HrLhhISzt4l6yX3J9UE9JJqMaF8T9JsQxcqTHrbu18qH
Xp31RvwVGJe1odQLeAAzJ2RQ1Ux7Sga/OSiwu4jzQ43Us1sGhzANi1tSrFG2lvxCutUGvTsPbY2g
D2XWk2HE/SXqC2tvdFq8bVDSeFIw09nJHeLlMSpTduNiilgPsfmkW6m7DcwiOzuaKBxNqfU2quwR
laTIvEmwEzj0hph6a7Gtsxepix1pHeClfImQQreTDv9ZCjb9HS6CyKNnulXlaw+BuaOnFu2xqXpv
35ilE6/iXB5u1N7EsgzJ7HfTcqWXvjbTQxP50kMttRiM5a0bYWcVR0gVjgqbeSQZd7FX4VgeRsEG
tSHpFWnkbCfHBqgjeG/YgJfWg9bh2bh2dD3p1oJoCu4GOj6u7X3vrwIlDjFf8KSTp7ek20qMIVPL
yw6VaZjYX8v9s5MYzbPHUO9Cp/If/CJOoYOgHmVnqpLeSyqp6bjFUjtJH3PJf49k1d0lYvEiBbJ/
E2nRSS6KaC3qJf6UvRltIqHMbtrBTG2nTNa+4x1SF8MDT0AQrWkOSe1nz7iJ9xsPyw+EuhSEMLlv
2FEUDlsjF74LoSBgGpTmm1pLESfBNcoqlIfBMjY694UVZPBq64XtO3W5X0WUDo+ihSYvTQ5HVxSR
8BfNcGcG8gXz9DfNicx1nTWP8kDlplOfRSvECaHXzxh7t6sIW6pVE2SX0le2gRLtDLO8B4UNB6d3
K+IJxVDEZL5lXaGunYK7rivi4jogd7ALLcrWxijcmYnl3pB8z5a60DxXDfIXa8PP5C990mnHpkeD
roywau9FtLciNF4ph+LK44fGk5T2wg430NsuELVvCsIyW7zzKtsJreiUZxaiu44ojOM0mi5EMeKs
lr7DgqVde4ZSYWKeeaO+clfVpd0Jka7YvpAj5Ibw3dbsU+/Ywi7bYW6KFpZXNFgsic2mMINuL7oD
qsFeoa9LJ48OYhvmexfR0aOIssdBMRQR+W3HuA/yRn+RKqnpEb2ShV1ZFhxxUkXeO47vrIoiS3HU
SvPywexQSI/j2KK2HpkbpZCjS4jg2J2ZWK84TFW49WRoxKGS3cMFlYJQsZM2eMJkcyNI4TH1JAxW
cF1rw/BXGkdo0+SSucKXDUKnov/CkO8o4EdoJpCoCg/esN6Y0cX1u2OouFtuqu/A/cRbeUieMBND
Iz1AhzbFTFzFJGFVGc4myLGWyJKvapFcygazK1zcIi+/Sfr+5MX6Uc/NixrgUqBYb53uP1aihTBq
jwZy2+8zT423Wd8hYKfgUlaUHs6U9aV3UjTJszcx7jZdUj5SST8Psvva1s3OH7BD8wQPVenkyAEI
GngJ1A5t3q5Lz6ofnTg+H4A2H4oswZ3ccG2kU7+4bmchCIs4mRtEa8ETHiIMaTqsnXFOQO+tujUq
/QU5lm0daHYUow7t9dvECH61jYA9VbcXfOVWNYTHVBld20Tn0pTGnTA4W0dy72rJD+0WcbdVIXmX
2FSOCBHuU8wunc4dbRp2xdADFCberDiMVHvoCBhmOv+LojNbjhMJougXEQHF/tpAr+qWZK3WCyHL
Hiig2Ir96+f028TEjGV1Q1XmzZv3/C3q8iuzyjc5BCQdV08838k287804gTNBEAagfHFPRrNg/16
928f+NP2bOjdxkqQAqQvUkGpX+Z8v5olAf8mKGQfyCSpc97AhsGaxUMZxuQu/2nN5cFwlmtT92db
ahjO60Kot3gVQXalniT7vvafFsON1abIglrrXV32H95qvCnX+LTa9roEnIqlvc999ytt61vhWqS+
DcE/JdaXYrFeW3FHq0HDi0mPSdqmfyIc9SNz1z0X/0MDZCXRmfWb9DziYVejijrD3edBGEPNOgZ3
vG2m436qfwXkOhYuTRAhbUfTIFi1Zr3JlE9iaz/ccCP/0px/vNCoo8nrbtDQL7m5fjQqkGSzL0/V
rJ/IjH0ul+8cNN6u64KnubZIumyPJJM+bLV7K1X24IVLlOX8FqsyQV1k3ptyuqtbBW95Zl+DeRnA
8KWRrsmoW0vng/yXCSxB8Ne3bQJBxK22codAaPfF7Mb/lsV7zTg5pGJoCZLvd+gQ0A54buc582Pj
BL8qIS5+Xb8QurfsCuCAxdxdpDU+lrZ6yw3rKeyC/RbyDAfpp65Z/VXlIxUmgYRm/Zlu5r/Q2568
ub7aW33quIF3+VInndPuTf5meYOXbB36x1RMxyUzL2DXr6G7fiBOiIgto0PLWI0bVP6MU0fia31T
6VQxJK05Jho0egvm3s21/eHsuXm3d3J7graxdXsvS00wwtWLnrr3QSLTLMsGik1MnF7tRUh+GAHY
E6RCNm3CIb5jIVxen1WXdVL/aSfPfg6kxdNfFuI4Z4HY69oFPe37N+VhUKPBzuK1Kt6tbRofhnIg
c7mcFVmD6GbKWwtuAb+NJgBeO6K8R6JY12u7yRcXsBorueY/T/HkmRmpuKOSAFF98WjaA2Dr7Ggx
YGLbq37tK1ZA9NyfXcEDHRbx4EJLV8MHTtpz6hAGvbUuwKK2l5Htu4d+6OvI6vmgjao45MX2TLr+
FklzeN/M+hzO1SONwKth2x9Edr2O63xZSS7Fj70fCF7ebPXbrRtMQLP6hG7ztLGM6tqNPMipvTYb
UKVmgNbIChjtlVVc3axLitEnIsIbD8y9T+VWVsBb1+Os62PoBv/8zgXaWom9LRwyXtvyMrlmfpH8
ZKsF9+vLmyytpBy8+SAK04xCNMG85gQKpvzkpPVlsTY+TNf+5YCf6Q3jH8Uegv3avbWl/AyzDcSV
MB5H0/V5vFb2lJT75PjqCPv9Iew4cbue0i8oigeCRgmuDuV8pu7iYi/eynl96jf/TGjcaV7km5YB
+feZRaC48Zwt1l7O5IO0bffVbP2bvxLQalXHqTN+k0oOtMKgDmStNgnKdjxb5FTbnT7k7XxBpz1W
mXe1M5/k0LA/z2K+CCt8BfD6TEIqJYeZVwlSk7yUk/R3Y27vU71cGrN6Y8P0XNTDespzAFLVbMx/
e4yXv9s+248jrpoVb1ksQuNWFuGhdr19qrJL2s0fC6aC3dyVabT5vJx9HQIt9vwj4aPyNdfwYln2
ui/lzOneamtMTW7AiREW7m0xhwYs7wxKymxFXAjt74wg9ChAgnOprRdjca1TV3vQ91ZfPGWZ7p+A
CGxRSub/RRU88xMRtrHU5hJV0EKidO7IS9jEj2UG43Gp2npX2Z2ZuKOGuzrO76nZ+ViE9G/hwr4K
AcuNXl/FRTXLeJHGEImGd70q0hoe2EAFY/B4OcXGFdpWN9Mhjd5eNmCPXkiyhLfduQRkKbfkXDfN
b3Yl+yTI++80C/6Zk1j4yFZA87Wx7chFZRc5nTn8TYdQYOAMnQ9eOeeoc/Lxw7XL99HmkZl4mcJ7
Cspo50+DKaCnw3znxZ78h/YOuJta77cRqtd6nao7KCkkVNp7si1pX9LMsj9pd9qRQrE8WBOC6Dqu
Z7eq3/KmQPJzkLOsLvs9wjAu2+lUVDrqEEYsfztvY560VnD0gu0hVCHRgHzXRQo926iSra1iVM+d
P6JLzbxroHd3Ck203nQMqy9i93xXe+q/mYRlIobHszsRtL6u7+68HUhN/CB7lYR0Y30rJu8hHO39
2Hg3I7SuI8vtHP2HMLeuPlx1X6VuTL1HCDa4bIwoIwl/zUHUXRqTD9tGgXLXXZdXGGI882NIAXO4
9wKmHCpiP4nixaoHFaR3E5aRHueN2ImS7yfqsirbWfP0QejTn9CuvsWMLSSdoQ/MrcWev0fadich
asyFt1+Inootb/JOaTk5/wCeA4TMneyevDoc19RqDr5ehtNqZH7c60BfQmFz90JNrJ9MQoz+LaYD
CoMM6X4fKNPbO4GZvUkPIxlZ3yOdITlcRyMYuofUV/1lgnQYD0090IHdQfSm9GNKeIHOyS9NrDAg
6MCZdx0uDZBLvfvC8Li5CTscD9oV1dFXBlm7ZsYhO5G/0K0ZqIduWA8WeR/Eo0tYlezx9q/bWGUn
UsuDl3JZ1Us2lEs04JiIK2M04kBXTRw0wnxzNyd/SZ1ZJ15aN59pt/kXb65caLUVKc2+xdJYPoh1
TzizvzcBxdzJo4Mg7T7tX30zGB7sQphX37fALtaQBUQzNFHrjtNVimWIp6Gbr2zMMPqxSvu1o7y/
UekQi7/222+6K++RWwe1BQSDebUmSbzxuHWRFuO6w2EoSNSlIRpsJkjUs3Xs9jNsYHLVmGQ44i5G
h24yUAeeptIPX0Y+L2fJwNLVfK+ZUfYvqwOVM/KnBnslXevwQER6+SirxjoWNasGQzDU9EgB4DiL
h+iJsiLLdyPwn8gSeX7CDDI8LcNmn3JLEr0gKyFfIQurRNItXejNaPBa7UN2zVk7zabR1EntZnRW
Uwoh3JPqXExuGi9OWR5UK+7U93Y+V7NXxRkp/lFPDFYEdaw6eIbw9kFrBMeNHmnvzKt+l6nskzLs
ptfQqb/dhr3kYJbGiybmOTLIYniafH99oKLeiG/3vJ0mAiZ2g8X5tfoyf0PXxhrll8OBczuFNdNM
d/x8dvOFNyegELYdbN2WJQIV/Jp6Mb5k2Oepn1jjsf2pvszZIv9Uo22AYm3bg6XqsokbKyDfmrfO
eyKRkWFDkc0UJX4GgQpclIgII5TRWAv4qj4fw+JOCGsQ2GtwMuB2IlW5cI7yxXoBY+p+Uroph3dg
pCzI2+bTtbW65pwTGmwWr2/6GN434/zsT+cY7zLLgA+L8itXNYnmjZp35tzeqkK92bN/EBMRiHKJ
+FaOLEPDNRj0xKWp6kfjTglyFuuuYDhz7ML4jGzXP9bu8m3xWME18K/g8bqDx1rrqWn7K+tridH5
bjz0fXDJjMqlVLHnb6+XfExrgJjfeM2tNnyA9RmkSaELbkSzHXZtP0Z9Y742MvzeVN9HzBCzBGPR
gC4C5qKcGYOjqSzck8VnOFV4F7P5PAbrd1/yZq5hsuq5iXMfyWXpN2Bxy3x0tP5hrpDvmh4247TC
SwSkesvN5UsKujlaQ0yEivdkHGRUTBmHaS23aAXErqZ13rEBPkXSn27CzIZYpv1zkGVHU1lkaliC
dCuVPmZOHg8yOA2csrryXynvLiC2wLry5VGzvdUl8Qr1Yt/l0vRL23IPM3nvVlWyTvMHeSCv5lj+
XvVGp9S6CG+E3k5HXZufXtbEuvMu3WbeEXj+rnbSRwBu+Kxtiptt2ADX2p92tX6X/gqVR16Wrnz2
/Pm5WunWW+NejHfph9MTSeAtwZOb9hs0p3F6HVU6P/b0JUTE1v0AYH6uEzvoHISf+mpkwTVsdLCv
vKK+Mfv4Sxdi/BlSPcd1wVJK1TtbFNor3KJwZX+9srqz4c7TqZk8YK1VMx5lk/Nq87tCKBBh5Mp0
evYqMNcc+z+Ttdxh9KfcoTyZ1uO25JFuzH1hqH8zvALPxHNnenfi+Uat7RUsK4J/aGX42ur8w5yq
G1rEed3642J3C9DMUSWuaf2bTeBPi9yvbQklONgSsxAr6aTZzXLwK1O+XWuIIdFkdSfsP0BAHYXY
OKHVVv0Q7oLSTXekdjq0Co11sDLNF2INbOEUpPLX3NBbQeNsdZW37/rSBDgVzHDpJxF5khJGbIa1
7UO7bd7WVDlXHyJqktfdOzwAuF6Bf+394CuTvO82eVBETdWEdM0w1Z1SoqOPlrvTrTYxcM1fPQnr
u8ZL92hPkE2Lk1m0r9prv0nZ+lZe+MdcUA6bnqy+jAArQ3U/zpSn12EmNB1C1NGdlI6CNtg3jfNs
1MZLaDnjbnbUI5S2aAuhkGnvnuPsdnwN45GUePbVKi2TtsObsTqfY+UfqzkjxW2cVvtvETBOEI7n
oQtK39u1HVgplZac7W5nk8SzOIPeTZPTPBi0cudpAcDE20cqsRkyQMtUepHmilBZLcNHLe0JC7nb
or8MrCqzsnXj+quPfmqZSTDKckRGmYyRUysopmgjr8HazaPpuFFaUsgUAa7PoWh5LUaW31QvnHeL
tf4tIaN6QqoK8uYSDpv7OoLfDXabFunNZejoRGHmrD+FqsbfqlH+f6PhFt9mONZ9BOUhxyar29e0
TOujN7UpMOXKA75bwSZKJ+fVlUNzRe2qrpNdGLHve+nRnjqeV/ZfYQbdW1YC9jpzewUEOnaxmAS5
qdKQK6AQr8v2CzEbMUW787YIFxFTuut//TxXMbsby2c5dtWLPdUqjSglBTRiDacgk0b50Bhj90a9
gebQipTnIzfVt2k3ME9JSSt/Nkl01oryfrKXvkMNsbtHzy/6o6ln419Nuw8niITaOzw5O4nZ6A9W
HyxfcPW2ndkqO6kd336pCkOfjN4mfqITtTPFU5o5qOouxsNj6Vd30LdruOtNG+BHUxxc/W6piv7F
8Nj0pAh7R3bpJBasTh1WVxavtQg0nLiA/k7oYFJx01cgwyFZ7vkdTWgSvfHg5FrMkSHDEuoZ9Rd/
paFK331GCTDDeu+WG2037IYtFzWhbc7yvPTlepgMkf7Tpd99q77Nkbipg2LXynmryDM9UJlmSJp9
Cv2mbouLasBa1FrRjrAru3KrOJ3M9nY1VonoWZXaKdPezqN0u0vZWO5xttI0IiXKugZjz94iV9Sf
5h7dIfLGedRLwcq7W9fXdci3o2Hoia92CA59NYxx3Y7WZSj7FaZXOySMkO9sytWLSDe3LiZoVCL5
veAgiAe4OrOxfs9WT3tTFrViZXE1+r2hZPPcBSHYk9mfvIhM3vJ5Dntu2BV4xKWD6fzUdSqNc467
XdVBLoae6Q2ncvT7vwxAWjCxvfFCoQcHtKbgnFW9vVHjB1gUpPELThBVfFhkSzwOKoi73MgOaZ2b
54HY3ENXucsrD2/4qbWZ/8Ku1OJV52+wL8WSsV1JWFdF1hPeVvRkg7jm3v+coMbHGO5nBk5a1Jyj
7AgkBqPWpxas9l/RzZIPMG/Botghzd/iR7mWVHdSbydg0cutsnqis8Y5DD791rf3m1yBZGZd9yFh
Hf60rSmPzQaG10/VfDBbw4trFIX93HjbqaKP/WP6a+1EAG+CEwu7+dGds+khB2x+lDUXgylNikYa
5wP26wX0WWqQyRVI8WaZ4/wNnLT+Tilg+KfezaLC09PLyA87TOXq74kEv+NQKjf4cPI+P+jAQh0w
6/CYt+H2Ucm8PBtdu72Wi9mxHtzrAedC6VsLOC9Ksl+NzXwrxssha26O1kLmKazirVrbdopnW9Do
gI+pqGsItGXlETpZJUhB2jmhIT4xds8wEl3HuPQEWCSlqzSIkFlnf2ejkL/NdOkfO6scXtduaIjw
mIc/QmXdPmiKInE1FDs9iI4UtAKU9mTdK8TQ/6rWmRmhNgAiJ7q2bPcx8OQ0vAgEy/x3zv4F3oyh
Rsdd1PQSdrJFRbpLIFWJPreE1cY0qzciWDZo/2zbJEtrwFVuwto6scLK1k3F740olaasWlT3SpBB
FIAmw3gLA2uJRnPyz7pjDz2y57rjyatC2qbCfoT8pwUc99bJEnNeNu6Hyr/jdya5/OHUW68BbeR+
Csc/geX1sertPuEDm3dG3hlr7Ja+DqIms6Ud82/uhNHyaZy0+ixsMENmNRgsg82QtEow6UZaUZIM
ennKlYJPPLG85VGxFswcDSP7pcsMp8nQi4TX6XXh7j26qfi7ZOtlC9Rn13Vo1hP6Xth24LCgCZZD
87RoRkCTfXT96SGzN4RrKakN59/TAtRBUVKl6shBrOMtsF+3pYE66pU3A3f0tWzz7VCimkQIGM9G
F6q4nPxP5mqJlsbF5LfYbc4o43wGIRxWzZez6H+OQ8E8pXmJ1Snc4nVM/xvxhyMA+fugbv0ECjs9
PVhsFFST2pqZPo09IHCF+yeuzTpDSqiO/Ol6J0T+YPbdRVSCrWd365PCm5+gWAccAxOIcktYiSNB
c/nN9jPh5p4YMt8Jmy9ry+mUGeCmvK7gmxNfgfYvFvotbZ2BFLeYfytvohfI0bTUFn5l9Hy0GimH
pySJiu6OK6Mx0mjNrI9WVeuumQDLAMemDO7ep8A5b7kB1p05UMzb+If5GzE2IcMNFRwnUdS7LuAu
yNoaePo2aqxlKb26Oec7s+l/Fq7QHS5PaMEcK8herEMPPekPbplOx9UYoRM1+cF0MBd5q3NSWfkr
qIerk4krmWd/evjSO8uiOKTLj9Z0vDjOBHje23S/rzLTOvIFZ08b7/KTnRXuydLjevT6jhnGSqnU
2fWzzvLwYaTKSUQOEA/cud45lvMkCz/WVgU2tV/6WCjxQKg829pOhuFL8ic4XvhjLhYQVnrKeDPF
fgwBqDqbec7vc1/uU2ilYRMxgPaYVmodK4NZrKvqv3TmNPNAIRmazSuDDoTwFREMpN0Us8EYYIb0
/rJx/ZgOwXjxliJ8zVKdJoHJfmnpDO9+tzASwU1QVPJnDQ1vX1iMvRstrV1hjoohetOdqtUootZg
nlqrJngctmo8eeF0Zp+epb+GfVX+13IXtg7+NrrxHb/QmOiFz7BzRvbUy16SjbIRIC0tf68t14ha
6CSRPcwFMZUGNDbtHdfNfBmD0k8Ktwiv5FugxLolzD7vrV6L4Wg2JFXW9fKRdgYnbZuPMcMPN5bC
bbnyUWClsKZIdCapbz16neTsTaylfRWlNNEFqhR/Ym0luRSaTcimTrTo6riyKxa33P7qiyncl3Sx
uyXVzjNXVuxIFUZl4xmnRuRTwuSSKUcbLDvmxg/F1jCiNnkqBbC5iARrfVK9UV1gssOztnAiFM7m
H728+GpzUuCZbRxau6nfutbPj57KBAPSzI3bfhZRYdaCb24JozlvD6mTEo3R1L8h8hJua4Nb28KW
CeU6L8nYjwhDrUvDIKsfU8KR6i39HOSSHEXDrl8IiurPnu7/8BUZO+0HFlqN+XtxsJ9Pg29Hjd38
eKnlxF1hLDutq1+iHN/WoQFRzpwsWnMf2HG7ML3PRxFV6Yh6vuCBIdIzGlEmE8e1+TxYkU0WqpE3
OqHy4hhp80Nr+uBu9ec2O/eekxgrwkOCp7ZgHj2USWsHBpgrZ0iKsEXu0Uz4maZvLNUwDRDlEiZL
sP0OWlM9bP2WnjKRDX/IAOXu8QOgFWVYnM3Uock3gVLxUBPSFCwfVN8NOWCA6xvfhRBb6EerScmc
qZvHrthyhCXeq3SDYL9YrXsQznBNTUvGJB1avE6UuKq1fF5d85v6p7muRjk+SdqJSFt4XZCa3pXB
C+54esArNP9t/a2/NXWxHsDPbVEzhiTp5Bv/pf/ftGTOI9Su6mCLwqZOkPTlK/OprrdNZjx81a1u
aQ+GCZDp0PTRYiJ6wP+mCNzuJ4SX0Z415nRYsbmQpVr/Uan0WEP2v0ToDw9DqKZbhRQqVakg1Y7/
+aLlSfF4sGoQCZ3Qp7Yn6JkXjdsDVGbFgcKwStTvdcNYWd2hfduQveWTcx3F2txZ24jRjvNv9urL
5vDXm5f61R7GfVCRM1+HIxROLn3kkzcFwzGCM2+Q1O7+8FH88Sre6CCg25ZS/bT1dkizMrKc8l9R
ewiBnfHeboRizGpiireIv6G1JnJo58SelvwAzvLmThU/0xzveOdnM0sv1axUVFWt3HsL+b/EsRr3
zHvGLBYvuWOt/6328B+BfA/dRhnl1AHoZru1y2XXDdL6x8h9oDcnGDHfiaYXr0GWZoCoZ9dK+BPE
Y+Nqb7/WA029SmngN4pwI9yyAxFdFsDFvOBqtTUeJ86PHl5cWFClxX65WQ/UlM1FjmDHPabUr3mj
tgeZNf5R905+8E0zS3ToFCerzPW3L8T0YG7YpKVbDS9rqcZz11CIUUKlmHPLbvbPvRzZZtddAFfZ
Hp1/xtgPQ+w1OAQMa+ZCXztdRK6H8gVKBHwmyXQ1ffbwtw5LNUeT72RfvBv9fp0rlb4UaPgoW4WE
er6429dQpwwYJlePp9ASXRWroh8PYSvWHcPTYY9v5qfIXf8yC1fF7WgKwiGV+eApLf4GRVc/o3Pp
JPAKLD+9rf4w052P49osSV8GXeINq3W00HVOgiCAXUlhGKOOhfvBaVK+YZKc8VWl/mdmdAur1F0Z
bVOTHZxmGPb+OmyHuWjtv0s/bWfZF/njZujxgDDB9uAg7d8EV3o/EnL9f2NvM10Z5jZZZkMcxyVo
jtKonZcl52w3fYVyV+No2YUdxuIUfAwVngVtUmk/b+PA2wzGcWl3rPsZ2PGKC6CEji07HBA+/5i6
Uu6ru7TG72Ts/VCq6xhk/borlga6QtMG2a03wpylG6n3ltZkQNZtOsWZDu0Ifvl8oOPafjElrord
/bBEU+tccbCNvh+fTSZPrClOjr3rdKMSx1yxxql+tAHXWW3AQwA2Hm77mp2ZYhlfflN3rBa5xkrQ
ZQDzdgjzl1Aybyu18x++6uE/nlKYnDhi4ipDDUk7xyToTaDjVqAe6/van1N491JkMvd2oMZPT6V5
VNl63g+IbK9hmdV7v7Dx7OWyuIZTUL6An9bXICydT7pu51j0WkbK9etDNQfGAys7xQEDQgj+t4lt
LkwbplUet+66xisur0e0J4Nht+s5x2luxLvXecwgSYownSuGgvCumC/4j12kDHWXcbp1xxsmUTh1
epogeDO526rELZbpkBG+EVmIFPEs2H0iVSL3TxmZ0SdH6fbH6B2drMXIQVGZ3buAvPE8gK0+NU44
vsMGWJ5KHwndJwFxP6Y9UmaJlBatIzRPN1cNpf6UJ3AiOgQ30KtM7LzpZHKxR2lnF39HMjMuk21a
D6Vl6VcVzHm88IwmxdqIY7PUfazHydqF23DUU9PGswdc3cVHGhlVvSRYi9YXqkSMiK3fD8e+kCjJ
a+ZHHnLArS25YHadb+f/wbnMjxvmpmWX+dgUXdvkt5JKPHn9ItAdsmwfWoXxEKypi5JoDMWr53rj
ecplf8Bbr0/LBMVYZliMpN3NN29rvIO9puIgx8F9ESrNkmkt+8Rzhzrps7b/KvrM4loI1c1dc5HQ
oFT7ESF4F9hTwc0z4qrDJASJ3khjC7g4I72uOoZyI7ICH8W35KS8ipUum1c9u9QIGXuHn/mEsUtz
DAfzrpm55sZG9G1sDaEXB76cWAveKhwo+fI1iKyLwmV2dy0qbpwHDlu3vYHcBNGyj8sMOCgB4jPl
8+aYHGv0Gd8BCPuHPETGadcc+vJA84iTbzUiK2PFjOlPPyZLmAesIixtVKuCBqEMAYHz1j3UXVb8
sgcHZN3UbBdZsK7BcKE661KucZgDAqe90cz9e7V3ZFD+DvFUECyTetHUbkjq8yAZbLsOTQgTom2c
8j8oRJy0+drnzzTP5W1Rqgjv+HQV5eWwJEXlzqelGHs4mXTM9TzXB7Q0nDxlOR58zqtL6DTOecyX
9gAso/lSimmj1a/zg+XgiNz5Qy4fpU+nbobucBJluLytGu5v7K1KXQnsWv55C95MZocysvz50SrD
CTsgyjCm1aVkpufsMSJSbtsjJNEOqmllReWCB2W148DBvN+CRDYoRGZZR0Xaco5biNv3Mnfp231o
ljcdZMOhHoxDlxbPRTgdeExiTm06gW7CJcoYUOh+B245GZfl7GP127IytsvpnJFNzHws6cfgbM9o
a6tgFLyd07V86HKzg1Nq3J3RgH/t9pRNduR2gYqXwr6FAye1bxpjXElKO1+Vz2yEUQ1K74lv6LFT
46NIBa/eTKOT2WpnGfatbKunfDYjy5heyrx9TjdGHO3w1JFXCySrvYVGP2BFks7JVVkVj2oM9kQ4
39Qq+ovPIZbMPdjvillxlBr5OzrnoZTyWnbuHKX44Gw7vwqHWK7GTD+medibdtDHy4yIxeAwEYV7
xb+bnVKnmi4bo8AQ0xtzW/voUffi84xap3kLXIw4s21YZ9afs71ZThbHSVjSP5bBW7s0/i9vsPxT
02zF87Io+21wUzOMg2nt/rZIVZcO25Dc26NO4SfX7bIgmmD+5fMpiXqvOzfBqGjtKNnmXTtkYzTg
WY56L/D3bclcLzNoV0aNpXLh5YkXG9z6zh1Koja2yj/Yvl/twRk5Z+UM9kkI34+USo1DQVZinLlM
Jc2q5G5UOFlyi4Fk1d0XtwIvWI5T6i0RUoezL7qlfegLXK42zczD2qmZO7e0kWSL8lUM61fr5uhW
d/ccfnWC5+yxfQlcsdy6DR9CD1MYwm9jnckYXc9a5bgoEb4Ty6LwnpTr/GZCPZ6ywB8PAmLZH6bq
+uK7d1VFF2wqsaBinywcbuiHzrrXyGePTqD5ZegJ2egMnDenaIOko7+2mIyu42GTlUd95GxMXj0Y
8qsU0wF9j5LTW8R2tLqpwVZJj7RjutBPzyB8rL/h2lnPhbR6JsqeepCjwHziTeV3JRf/l2rEeAlD
VbEJ5g9NLJpM2TtZDD4lX2BU/k712om9PuNd9OvNuHZm1pyhiDjJWpMDllbZNWDSgHzjrmcvZxwt
LfWfSMN5l5ZKf4+IWPt0U+/CYrTNiPQpDErSEjSDjyCctit4J86KmjTtfY/hmcN/3LC2T83ZkIyS
CL9dl1+oXuVhlRspBd1a41gCgjNj/I/nlMO2qhnI6XAJHrns7uuYwmmutaQr0KJk2bQj79OZ1pE8
ZYXcSLcl4rwZjFtt6/5fwJ2NB2hMD05btSfb0YW3G7HYRLxL8tZXQb3HbNzs5mBIv4ZcX9hX9Q7o
+ITZznUxv+HTLP4KsZVxIwdWBDbmv6U9Zue89v/rc/2LvxthxE79JcOGqBizCh9WnpTHztYeHwMp
pR6wiaH5kaO/viM8PZErPp9VONIe6PF/zs5juXEl26I/9BCBhEkAU5KglbclTRDlBO99fv1brFE1
ryhG1Ki7b3cTFJH2nL3XLreq0eq9q9J8p0uX+1Lkhhz9rN7H25r5UzpO6zmIwm2ihtnPxqKj+Oxl
O+X24QJ1sIm8S0Vs4wh4DSOMnlhganQBc70TZSj2XseX5fpc+/FYVC990er+KOZpH4Sy3Gnz9AJX
nWxx7gub0jKyJUrLJ4r1iO1djrYeKbY3eXqUfSg7uEcEPtzW6VR8zFCKaE10cjnWalw1YLU3ZBix
YESYTQqOpUvZ5kh1otBG3F+NGzOeraXSR1LP51A+an2MtdnDyFvaNPtb7h895NglRxxj0aZzelOm
wlx2bVuDEeptCp2WSd1BQYiksWvdTmHjcC8vYn/ES3K83Ho/a/KUKH+nvznOcqhoDLvZTXIerqy2
QpRAHeaRhiBy0aopVmiT8q1mgafVgD3vPTuP7pxMuctkapwlWcbOSxO5/YPTWPpWF25yXf2kTizX
RsWscBuqIDIyzKuGDuOD3YfToquqg93QuS1a8udZ6jJfMyNaGno7rTrH5qvWTnoYS9RbqcivhTV3
j10yIgyoRvEAZXvGKYTeSs+Z6vYsnhEHrkujftBU+xZH870snPsql1iHCe3i8/cpymmhqudjttOx
bnTTOlI/OMost5PUdb8QEOTdYzOW64fwZevtzVbc2f0oKG0FH2PtrXN+pkUfMqAc/Vji7MwNg+8h
06InO0toG9HwG9K4ZNnl0N+3pn0NR1D5nYUYUObxcA1yyfJNS20LV0PmWNlbjoL5iq5vtDVl9xgO
EwYxndU8yBN3mTrTk1OZv8O8eBzwjIfz0cVCz0TR6zsueTTyVXcvhS1XfTZFW4FMfkUrsjg6iGh4
xpP0eyY7sivjHqQn3ELp21lNDlVlJCslsze9Y3uJNaogDh2+xRzTPggT+laGwbzpHzX6lYsApPya
VMXMr+eELkHhOisKW+ZCmOH3uu96ahsEfo1JEfjoc+mEM23r3oOLAYfKN02NBaSiqzAOHcVdm8jN
GQXZN0JiOx+GI9yMYH7Dg0oShgPwbWiOLbcmKjZFSns2be2AxHQvpNTooJQqsLcIGVbHmYw8n13s
eoy0ceu0CBRqfFhbrgjl1inMO/ZqxMhoDPgx3esAKTta01C76qMgXuehi4idFuUijtNXo+tqKhPm
i9bGW4tC8z5wjdckRvVSi/lXa3TfbR3rG8dcbAcIfHwOMHLnVAUbuZEP94mTPwWl/Ba2sbUoywER
qeHsLCO8Udrc4R0zoptuago/nWqbtj6vwY6wH5KqxV5yPJKF7VQsZIJksuEUtK+iTlugSfgIMjh+
PXrFFSpPxdkhCRZdi752TOObALj2Iu/Qb+kESyxpmuvLCKEYuojYXYipuS+s8BGw0Y2m2e9RH9+r
1Do6ioIrowoazgcUu2uBFPToJLJxPFy5ne3ccr6/qSxtWcr0G/Gfb6xJNUWmxlqXwdRexdLNOM+P
D32G/tNIg2lrmHrIWd2cbhmRb0mf+NEsn9pIoSGRT2Zj33iKdYMJih4UjGAzF7sulDt0G49G4Vwh
JuHrtJRh+5RerjG1ySqdkjfEaVv0jebKGO1iVUZkTbQ1/QGODGsyBimixuNOmcpATjAhdksbLjzU
Vg2tspcdb5H+Ssnl2z0isKef9RTQTdGn6J152m7Az3ygBF+Po/syR4iaPD261Sx7XCN4SRYG17pF
blrPDIRnVzLMMn16FPSsAieig9zKB61UT2iOA5+Wxkr2AmWycPsV73o1evZLoxfXQYcQuir5ioHI
ojW+MMa8U/w+9veWdRpCGp1C9sXg1urTZDGOXbL0jOhxDPV9KOQmEv1KGtqz0SHdl+VaIkawKIot
HZV/r7TIH8m05t7Mwpbi0elK5zk6kjEylw07QKiDdJ//VLu3OU41hDUT54qsupPCuQvwJcydvtZ7
/YWfZVwmwv7mTeEm8totzqxVF1k7FJCsA/r8rRQBatOh6paDCl0O8cF103vcaFS5KWnu7Wktc+xo
EQI76EEOSGWfaVJSn53u2yZ+VzKdlwMmHSZ+9qH3KA8G3aQ2WWcvZZne0oDGAmpSjQzrFhdOFu2Z
5r8aMWwmMR03dETKbHJYgGS4KmyEjhliVD8xJE3wmkt1VYVsqoZYukidF0nJITebzWaJqMBFNjdR
9e5z7TpJKvbOlJdlubeI8juKZvK1GRC4OZwkr3WtJPFjtOnJRH3rO1ar7SLXoMSQezpqkZ4s5Bzy
fJ273g80MmIbBx2aqxqVvjPn+2HkN249p/KVZ7xqdUJROOjLvTfTv0wp7e7yinqMmE21bmOddl5V
/5YiH61FTvjkraZi5ntITaM1M5TRHNs6pnxva7ctwUELkUzdNf6KhzFP6Nd69AERfr0kuVG+NzS5
dnTCi30TiPe4wcHYkaKxcrmbLIy8nnwEKOJXX2rokSp6EFxC9XpNRf01MdN1y4Gvq9S1qrh11MiP
DGe+NyfQQJ61sjQGmK6aekHB72nWxNpF4LSZx1bsKbroV4Wa7b0SnEiLgUKSIemYUD00l0Uw975A
8WtU7QYZ1iNQ6F2dz/cZbMxFG3CuMyd8bLHW3+TC3AN+Fz6iwt+NhmHTC8OnvrF+GBqlwLTDWQRk
dl4bKauJrnVvkUiClUGPfEnmKLghkliXEpDyKrLb77CTKPTG1F3bwDM3Qi/osk9PlOTT5eywVtAa
4hg30aquUL6tKTus+kiNyzzN0lUjaTlhrCCfywirvVeYO3pNM/6KcFq6ypCbjqbUWsPgEAfitrXj
H0K5tDwdxXFNb7Rj8BprVRWJj6gaj2VvrK+hN5JzloSNH074ZXFZU1brqSqH9CmXli7QfcLHuh9j
/k3fbtKiv5uzSd6NOHsWeWTpS5u60WpAkL/xMBo8lVZv7nU9kX6Js3phG9oV7I7dzIlGk6Oxmies
a7JGBe/UASRHeUOqrOWnUl3DH7zXqfvuicf75mbDTnOiXTR7RwHVzkOaPAWZL8PkUJVWuNJpYrGI
aagUXPnEWvmQedZDpJf2nndSLCrT/N0b9re5qpMV5fXbSZgvOcWSNe2YjyJUHGJz5jXi+7gsH7lh
3aWuuHI9Sv4lS+KinPt12JAyIymWL4ykG3g5zRveON5BhXjKTcVSF1wmla7ukrSkclLFV1wprrtG
n1etZeyQ7Hw440g9pvxNVxVR/sB2VsfNIxEs1SIvOSeLMd4i+OsWbW4f9H74RWn9aAwKLQov4YOj
0bl3quk5HPhTk3IDbuNa2ozYVFJg0K6VdN+clpa0cG1qOK1GBgya1FDTrxJ9ui+gGSx0o7ya+2mv
pUNBR5pCvHC8fRxxPCo0GjKkRlHV7vRlqju/RNy/Fcc3aAR0p7AmG7N1H2eIzUaj2womybJR2qNR
6redI54QpDxN3kw3XsyoT7v9USC5EGV9UMq4mtW8bMJ4f8zJKKZCYH9ytj01IEzu10IeVf7ZXkTm
fmbxbUIHnUA/HvR6oJRW5GjTqCVZFYAUkGaPSad+YZB8aq0SJ1cx3fSB/NlK7xlUHOd8r7wJpV4u
nQCAZRZSUXGO/pmbxjHS1Xzct3LHCZepSQfdKI6E9t7ep0pDTtmNBep7kcT2Q41UYg1zZtxqiSMW
hSnbF5k61W0VJti80FUhfAsRu81OxI3Izv0pQ/BstajUO/SAL/Q52ispE3ErA7340JqyBx7EcRq7
8vHRUyWyq0w56Z3B7v9Ty1X9IMjI3dtTrv1qh35Yh9VIjy9ngFllIX1tCGiYdgWV4jaNriGqjktd
K7BSSxztu6G2+12LjnvtxKad04B3tLUakngvAd4XPjXqIsL3u2hvpvJoNea8QhU6flC03I767HA9
1JW5xBQ43bS6Q882sfBsKb3psMfDiOUR84eYY84yliCJMSGc4v+qwiUHNLJ7mNWl97spEEItECCw
3Ca/MQTdJIH3vZOOcwHVcAaYcZoakTppnTluLg5z7smF7kW/Rt0qlzFqP9rY7oKr4fPXUIgzNIs/
XPa/aBaxSvhjesWT8B2GRf8tGTFGf/3ZZ3gc/wmCaIXwRna0Q1xxykMKHGds7DR6GDHzxuYqegH8
cQbzYpwgORJTuG44GsOhDx6L+aoObsfkAkLsDC/W/gP9/esHmkaVCndyjxyj9qC17XpQCZps0yB5
rlolcU3StrlAUbExPXxLEQfs6A592o+vf8Nzf9oJgAfEhWqqzPb2Uf7cOI+NTsnk1799tPG/IJPJ
1LKWtkN6iFjhG9C3XvMTQ8c/vvwT9E4waa5jprBdw8zYZ0zvOsHCN9zX4uHrr39udJ3guCrsqvkY
xuHBEb9N+cupnSXovmJ4+vrjz0zBP4Tuv957L1Kpd1OdHVRNe77vxTLT+61jhGtbumi+9cJe/tuT
TvDRAL+gycRReJiLD4dCW0dlI2jREGVcjtt/Q0+KE0CXHJtSmEcAa41Pq8uuqXQvvFK78LLPrCLi
hLxTzz1+rbHz0DdNa5gVvmWNF97DGczSn4DSv94DEku7TCMb8G3a35hJ/svhAo/sDeGRkj37M1J9
JJSXIpDOjCpx/Av/ehxKMxfluuoOUryJ+hY696poX9TYXnjZ536pk/lMwVKgPmuAdFpKHcPJqZGj
//7+9VA69+knUzrsEClySnX3eeD50hruvWTa/dtHn8znaUD85CXKg+LnwmaofJLD0ws/yplFTpxM
5bK2aCID9di7AdcIaxAH2wh6n1PrhUF05gGnabZNXSgXgFt/MHudhFCXLa6283xRJe7d1z/PGbjS
aYht4+E9w6idH4J5jjhKBtEjbtnop6Rwt9EpYjx4iWzuSlW516qkYn5h5p0Zr6ehtoh32kFJCGfu
TJVUN7SbEq4amtN6WOXjxWH751V8gnE6Dbdtw6ZrERcE+8nQOEKlGxMwvaZPkNXUtxDVrTCzF6+M
/QZLxIVh4Z57bcd//tdkRAVRGBr36oPnTOZN3I7VczfYDddzdDSLUo3ZPqCpsA0o+z3F8L/WWaAh
0MV6vsz60sRhYMD6ltPoF8i/b+1UAw4jPCzDHBeqlQ5/Tqc8M45v2C+MdVolNHgp7lO6d7pJIGue
tSfU8+qq8kRz4yJyRxjVhAdOxNQROizf1tRNawu31Y2hgvkxH0viRjyOvJsIZZRv9eNrN6fG49CP
KNZtnSPkONbflFtreMJHlyrgVBUcHUphR1eoAiiD2GPq9x2W+GnSvH1LXf0HDQMLqbZpi6tKhUg1
TW78oWa9uRaKUi+Pmle71+Uekv6x+Zw5fhm11gIpj+7nrT7vvHmMd6NZkoaeIfMoHRSS8EbCrRIh
HgoxVjucDdpWM0siZCanr3zXLOSVJc0OubWFUYwZdGVlIaa5mFFHhHwz8nvkyKw3FqWvdWilxrUL
faNdfT2pPn//lndc5v56/zR26lkrIndf24TboOIrKBbDELgwd859/MlajCqzw0DDEaXPXnO06U59
YwyXPvxP8Pd/ZwyJNidfXmndGKVQEko3v43D+FY0lL9oE751IyV5YdUrBDc+5gd6FsnOrS/F03y+
CVincR4kIcd6yyUUxls37QqtCrcTh6ULzM0zP5o8mZNuD3gErzxbTNSlgHrqB0+Zb9A45n97K6eo
72hCV9M12EWVh9CPtgvey/BBUdBffz2qzi2ZJ6PKNHUuCwMTC2AvVRuCpLLfOsffVDx//YDPX4B9
mvg06OHg1uDH9ugb3B1FwPkxsrXowkZ87uufjKu+jBsPEAQb8fA6V4AvoOEM1Q8j/fb1t//8BWNL
/d9xq2lVBeNOqIMt+julpk2GgY4YcXn/b59/stl7DeAgd+L7524OwEn5R7k1pql/+XTrNACqLWHj
wbQAl5m/tgBUmvwlsi58tviDfv1sTp8c1dEE60lmoNJUFb1kkZv97TjMaw8rA0wk8plF6Bk3o91M
4A1m9ZoOQ3fQ+ixYN+NsPpfKyjfK7Oof3siCmh5JJDklm1WPRwH2lww2yTA0V0F4FG4U4SzvPbMM
FpgcW5YRE7WABKkzOlO+oqhm7QYKBZQtmtjbluk4PFUw4OkLaPo9uiOD6q8uf1vsSzd6leRrMRx9
EUoES68szU2dinKl1DwcCgOTdXMEE5oddbKQMLml5dITxaSVXDvUsuk0dVMG8QtzvWP02lEVGWyw
NeAYC9tkH/CpG9prE6wS+dQlAnpi4XiwsCtsjYZBzg2k0e/Y2BSV4cSqNrDUgm8GZb8DQnT7WQRZ
djtlLrpTgihuhKk3WwFy4kpRDc5wW9TmpkSH8jgqNmLUsyjqgRcgkhLTK/VH65uWes2NDKOsXmDC
KbZuNKfLCF3jbV14VDXn2gZk0pcPTtYRb1HVnXpyLUsVmHx1qk/KKDaIH9WDNcfN3qiFQVmcBEhn
zn7gkwsQbEtRAfLQ8m2CDPfF6ER5LYsqy+mvoe5GQAq5rBfw//Iah5+BeLANNCKiDa/Ha615aJT0
0Vu3iF+OcqAcDVqD0RaEDi1i1CW2Fac+EnSaEtoEFsRMRAW6KsHOOlOGC4wgW2k2w8cUWU/dNI5w
Gs/erusRA869Vx26DlGFl5diafcxULEi0K/C0oU/oVEtE64VXWFJa48q1nqBkwSYtdOj9lIV1fCs
NS/BfT+/PXNG+N9FBO9HbjT6oLhGZQ8zgrCW3pL1nGrypzSop3892T8/dFunIfW43NJUwao8aOlz
VRTLJn0LjUdDv0v1G9HfzvGlBI3PV3RLnqyJAs+hE8CaPMwAUheDDoq9jMK3r/+Kzxd0yzu5mpde
OOch8Je9RJAVOBowqQglMkQF50LI27knHP/5X+co25tme0Y4t7eG5yQdFz23rIx2RB9ceBFnDzsn
p4JM2rViJLp7YY9PQyu+65G5Raz+U9ObcmHQJl9VQ7VzC/HRM29WsRNfKGwYxyH1yZosT/aTsrbR
mdsgqi26+FsSIXLcDQ4QucayZ9yhurxK+6l4CEgb83FsVGtbq7vrCp8AEitMb66DYDB0WnPDcTz4
2Vv44AtRYRZL83La0HdJrhCN6Fuk6aQSE0wNAciw2kZc+vXODC/v5E8AGZpjaxLePjCq6GAaQ/qK
HzV6KqNjVTqKuND1WWUscxd/GuYYcH1Bku0agUk4RMLzhrRp8EszDi4kcn1+BrBO89J0O1OjmR/7
JqmxoHWxKBHspBfL22fm7WlgGuXfKA36Aqp4MnY+4oHJHzPBqjSjccprYW10ex73rdbIfafX7aXE
1zPzwD2ZaYYF7GhsXXcvjSewVl2BUcDdF8Z44UWe+/yTeVbO7WRpE7JqoTevboOWN4oORp1AZLyU
lXbuzZxMNDsUvTuiB9vTdl25dcW9Gw3N0Yb7T4uRe3I4no2cPqaSDilWWlUsq7Ie7il4198rmpD4
MpAJXbjdnxn0p2BzWvWdFeCZP8DiMWgx4wHPHXXhw8/8TKdoc+FUHGcMae9rJd0FuvrrooC+n1TJ
pRbNp+9aZxX53zV1Shsli2B0SHGhIdlVJPCa9+gzfMiW66/fxZ/i7H+WNp5x8rJxLeiqqDpnlwMk
6RbBIOMftYcDY5SNvK/o2N73+Jb2iV1N9zkY6GThYh87hLk176bSLnQEOU66TsYGmXDayKuiK/Au
00K+gJD/dJ/nG54MF9IKY0nICl36oHa2SVQGxyLKcKdXsIkXhsDNDIli+Jd9jKednCrCKQszU9rZ
HvvVgEA2qMMbWMr2jkgiczEgb/+X4cODjJOXq6OpRv7c7Isu6TdzY5ar0GIP6x1cb1+/3E9HKI84
WfN1+qNzRnN175jeiz0auyzA6zEgLvz68z8fn/bpRWjOQJB3tlXv+wEaOPG3WWYtzfBWeS9fP+Dz
P8D2Tu5CTesgwSNmfJ81u1o9q9zDkFj947c/WanzCVFQP+Lt1Zv+tnas4SgcPgA9gpAZ0VL/+k84
ftX/zi/bO5nDdoPEORvHYT8BfAiNbzHbO//ShW/oVTHS/FOEom6fZt96qKjaHB7FvvT6GXzYQCcx
7VKa63VzYcR+fgLjGSczkU4CDuTEq/dWZv0EEIoEWl+PQ4E5wvipAvCMuqom1tkcs3pu0GQf4ktv
6/NVwD6Nx9WHKguNSSV7tzOvMBG/U/JA89hGD1OsPIzzXOu+fmPnBt3JxGzVJKUgqGKfKERNNm4q
5QRcuGT58fUDzv0pJyd96aCuMqcu2Zdoj/zMyLInozCn/RxJ9dDpTnEfDRMaiK+fdnw5nw3Ak0WA
+qo8ZnAUewX36TjE7b1pB/WF4X3m009PcWPgipwaoL1zaiNexoZGaCvwrQuFwHOffjL/rTxUWTbM
yb4PIAfKUNe3Fen2F5bHc59+sgAMg+5pLebhvYkxfaVljXc9IZK6sJF83s4AEHEy8y23G0ijTpyd
2Uy/mokLuD6O4LTjH31WfNcntU7T4WlQ3q9EA+b59ds+M3j/tDn+uobh9Ehtc46LvaunfhuHqGiT
XSsurWbnPv74U/718bOMuhwKY4KPY5a3UzmaH4MtsAHpjnvhdzv3iJMNeDADQCDO1B4i+zeF68Uc
HaD1/9uvczK1y6HC4mlq1cEidslXpisQejfpbSO5g3z9iHOD6mRym6MXlchnqwPsqFtUD5vcSC/c
mI4D55OZLE/GazjksuvCtAHoBpza7pe1QUxFnmLR7v/t28uTMZsmIIjSUdQUZtHrDkARYf5citI6
82ZPy/pDP4sS9kQNObYDXktHfyWypFpYeXYpEfncI07GZ5gWCkwrYrkadSZA1F2syYMzlhfq4ufm
9GnNyQGq7Q2BWx2c3LsJIrXXnRsNBp2bTHfF+Cv05o/QHV6K5OXr0XTulZ8MWCBb0guzoDqIGNpW
6OGQB3gEz3y+VMw+M15Py06Dl00eDGo4b2PyGEvt2jbUt6+//LmXcbLzRIiUiTEbeBkGtrIIl1k+
zlc60chff/7nofK6fRo312sy1ZqBAdUFi9wfNw3F2FX+LN+cZbcwbcy7/7Ym/Sd6Dr037UhAc9LJ
iZexN7amU71uVl//IWfesnUy61TTmWkJEOEwwCAd5/symXgK0KP4gsLs3AOOb+ivZVt47uC2ED8J
cCsw4lfNznZLoAJDDe0yNp0LB0TnT//vkyXKPXnlZkMeK8c/pGTQibiX6Z33WILjoLWKm+uu72xg
KIYsN/wvdbFQ06wRxECWFj54IzzkcWe8AVQye/JQBiDcll6l7Tb3KmptYTgUgJkM9Dm6LWGeckwb
+b8Y9k0pKCctUGxjXI3HeFgMfVNsU7rMh9YGguiksYPClVjoXHXmo9DicsKSMSvqoSAVKo/StJ2r
ng5pr9+YgWXtRoxclKSKdk2wyIyDwtxkdWPfE5MEtKE3pleTEzJsELO4abyke0pDWILcFkMiQ+zK
O0K4wxEEvl2uGtwZrw5VUUBShGgUkXkrregBSuhESX1+aBXOmyE2NR+gRgRlFUrGVHnYO8rRXdQB
r4qOREDoYQEiagLn7EV5u65DrKmw348IdFNt3NTA8qG51lodC/Ea7UA/L3JvZZeuu9UcQn7mDBBW
lj3Ebv+bdIVqaYfzTafRl8a8P+DBBQmhiuJ1tJIXbZwIGYmbejmi1t8YWfTuSSNYjGTExSJwd2ke
gFAaEfoXFSw1s+kB5tfyEazZFUZ/nEdROZF45FwDQm+WboqkzUEssKbPsRvYC1YDelpIerhwCv1d
O6LbihlOloOwAVMwCsjy6L3VXcfPLaktImxSa6Otn5Ip/NVX6YfXlFeGLZ/0RBQbFwx1P4TPrDGb
3Iq1RWIDezItEgsN8ONJYMtFUDc6Lh7M7G0SrFVXFXu8hPQK+mBUT3qMbWC0gyvCAc0/WfGll/ve
0KL49vonAw23mzZQDLQdgM5fthHf55BBQWhmLWzSUFv1KLsWynaxj8IyG2wihGu8B2NQbfOjGDsq
TOoKmDvwEt91s5tvxqx4rAHWoQrABpNrBK00ev/mJWVC0bjc2GA4NT1x10WKkQnu6LzuO0nAg/c+
Oun1cd04Eqe+HY8EliffYxW/hVmVrmtFe680Uas7XVus+oq+TmBkN/kkXsEtvOh5su/s0aflB3LD
CzbSanG39C5epqxQSzPvw1WbNHLlEP61PDICuLpyTAbOu5AGBnQ5JsbKHszvYKY+stx+s0fTZHCH
PzIlbytPxljSmuuuK6+COr5u4ohuSSHJCph2VTEdUHs9tLF3UJn5e2qyHwTshDuzqqsFsvcHF9t+
ZiW3hpX9QhH+Znv6Fb8h11soFk5kAfpKTLXrcTR66YAB6phnYhTBlV2V32Xp3JgKN1EZlz+T0RVb
zD68PdcrtrmJuH3IglfyaXoEPghTdaNzsBOis688bO6FsU9SRQ5KZuKlScFMWJWzxdjuB73d+Vpo
/NBz+dikE4aq6Lrt5Y3hmVcBYRE/84HwHlnlOCrM8WcTFxXO/LwGAIeIPqSo70X4OIzJ5FlClwtc
JU95oUGJiZO3KmMglTGlShU0ZGp1VKUz2P/eYL5jQX3yelhm7bQOEhe3oZNh3rM9H9TruMssdFEe
TjNGNqZ3vP3TKsxtP3ZHrMQJEG+XFqZWvuZaYaLCBfLsWh5cf4/oiiZIvpMJAL5GGfqGwDzW1pLR
jZcq9YWnu7gjBVgaI/SRghwIKDrW3RKDEdGmAIHDl97CRKsK+Rsu/N2YgXKxCAaBB05vAcL97exM
1kpL89cqb6/7ifqAMiBvV6PzbEfWz1z0xQo9oUH1yHHWwgLEPztYk8Yhw4Y77uxjipgKenZdaW/x
/T51R4drowLvTgDq9LHV3SbzSBwWvEaPOgVQEgysnVLaikTdPYLXW5bARydJhM+xhMARKNBYWrFr
dmHmp3lKUs5o4NnASYGTqMLLjNvZVLjks6H7pmnNC9zLh1T2d6D5tUXhkSqW5EmyBLmDliupn2Rf
2xvdMX9W0/wSOtAkCWNxaE25x5bqO7DlVWlV1sq2K7GAEf/YmRAC2r45xFF7ZVo9YVvhQ1qU+Gaw
ewajnAFWWW9WP70Ws8nPUZnolNx+6XUC+6aRLZKa/yF0nac58N6LenzH+0d4DZFfnQYh2IuNN/qy
tMLn8V2FovKDMWn9Ccz9DgL2am7lXhT1MlSDjzNj3+g4x4IZAWMHwGxR2vKWmvwtlvl6KSNcKRA3
b7ucj9ftdAeCjP69CzJtpmPN1kyszEAHJw6L0adKTOhgVfnGULaYeiZF1kC4n6vu3bE5d/RT/MGG
QxATDpUB3iGZkIO+nLwaY5ebVPb1XPV0tzvcSY1rqE099Yc5xaAYU9pis4URiK1Tw7fjuPaxttav
VZB+2FECBYUOXUG1uMz7eMkgh/jYHuD+PBEgw5eZjD0bw1UBNRZtWfltBiWwlhg1l0PgFL5s7HKr
H4O30OprGKDTegOtNllqGhgoRHs1RgOABEoDCX+MtmtbcD75ZNkLq5bVolJTCK2/q9amrd8XIZS6
vMS07xXyPihAgDZ6Q76HEW6wG5qMa3RybNTxu6VG9q1mnIB42I9ZRyzNJPOJx6XHgQFYlszUrr8z
K6JjtI5fv3TgQgGiYo1Ax50k7Y1qpohhEU9PcOWvNaykQKshware+Oja4MEKYXJGcXWtj8D8VF5C
EOo4D+JVi2A2k8snf+DSmXaGLapr/ntYHYojIhz3Y17o3PoaCpBVIwR7s9H2a3Qmxj2a5uQWH0vq
G6MeLCtZlq99AwWKDSxc1cN+RBWYW9mq0GL4QpgbyQGNDObDc9195DmujRp0QNEpeJGEj8nkvi+p
mDjwzmGgavsxDTd1O7KZm+U7UUYIIGteaWesFC2KzAyeWjtbptj3cMf+6l2QH+l0U1S1X+vTBvGJ
WACIIL4LYGPVd2Q/xSso2li+k6ewuaJCi08fhLJWyKUKCOZxzU0hiIqpxA9lFdtMiU3bJXdmm+5B
4/rVhK4hKg5Bo/nCGK+yrtkkVrfQTRKQavebRbsG5MN7auIK77Btuc7MhZ2oPVtnzWW7imDEaBvP
US6HuPAab/M6dEkj0JpX8gnXVhluOaAAlQzuSp2Gczz5ZSnf4lHe5+7PliWM+Mc7eKJLZ6oQaqr0
egh7QgBtDaxQijpDcpNAPzezLZv9dEwDe+57wyMnQK4kXI1dltEzDyuout5q1sx3kfCttJhYzXL6
HYXQIG0SPmdDP8RxtdBMb18AK6hNdq+k098bzro5W1Nr+ARPdqteq4Eky3UY51urpsZoOZyA7Ho4
oLfBLYdh2QvUUwQUYmzbpdUXB9jCC9s07xMTzwCXkmPSDMgGLaczbrH9DtAXrOHVbl6NQb+yjqY9
wCV+l2X6gjg9SsBZkNX70iaER6/tdZ3U2bqqPYfGpbGbeuCUstbdTd+2YuO1cALAD34Qy5Rd59LM
9uVA2ouXAKRLHGwXolfrAdCtNFCTqKHeNlnQriI1WCGI5TFdBkITftBNJLdUxGU5w3rApwwcoPie
euNuaKHcxQn66wAHtxUBUOz45bpB7P+fs/PabRxbougXEWA+5CupLNtyaqcXwu52M+fMr79Lfurh
tSTAGGAG05ghqZNPVe21W9b7wpehaw/Jaw98DaKP+q4B2kQJVuGTQov4ulay3NBgql4qq1Fb5nbn
VrbGhU344V0vA5OSETRitoNjQgjSdVtqekXtS54v5KDRnYIk6n1d6P6rlff1Y6mNyNwMcmSA4Zv3
TMrigyyr1gfjMt8WFj9pKiV/G7TphCdCFl1FkiZfhVEQrX3bqllSp1Jz4qDR4CQOhX9nB5xoBwSr
KyMK6N7KLHxtoxgCkyWCU9zTeohSuEeQqNy2Q128x8WAnEKts+imVnDMaEsVCRBbWHgVJ/LU3MaN
wGuml6vJvhDaPRFinxt/B0Rbgaab5T5D7I43Q2jeSuGznD4a+qWKihPRDX0W6BPHxqeGkQIDtOo1
VMms+kyL3fmIwKmHz+7RAoAxcGTT3tld+OwxCdH/Gq/amJTL8y/40hh9c1Ofp8YzGdO2moLgLRTC
KqI6UKGEV9NzsBSIpmGfQru9NWSrsZy+CmM8+NRuG/d2fz/q+IKxegsOcUEqsZlI09Iy2+yPDkTB
qVBGs46bgJRrLB3Pf+6J9vgqzPkngEEpqgkPOlB2adkYx2VU44LS3Hm5/rMIjzoLtIVwKNJCLdVd
TxK8lZ50/32gWuBnXz8bKm07djYwdnUXgNLy22RhSQe1jC8FJY+R8W+6Up0NFiIOwhqFN+6GMbqh
CJyqBKiQU7zMPAOWoI79brVV1Ola5cCgAkfp7XfiKheCPie65v9EbHHYhVQJqTsrGI6eV+5EC/p1
c+HxJ0JXyv+lgJSKw4Sm7vAyqtQbVaypWHD9S4VxJxaKuWatGfWBLBMlmIrVLCedE4j+1g34sbS/
KRG/EN879ZJZfK9QFJO7X6juCAs5tf841P1eQgAeoYIIVO9na4Y4VkL9M0cgEwEKiEZvFyHXObpC
U69p+p8iVfULv+NEX3z5r//zBkqP2PmyzKMwaFgr+fQ2poPpQvT57SWA7s5Plm8Lt6B0zLIcfaR1
BoiCel/on2Ar1xXo0NQbsan03QwIsqkR/b5URn+iZ8SsZ1BfQ0rSUwKjnTteVwhugSgNG9FdWGaP
o/SbqSmOk+afFuvNEOVdjrRWY+qlpU6P6IukgWSj/u0UZZP29ep8s52I44vjn//zJmvy/ZBjCpgA
IJ1TDsfGCn7Y7cd1559H+zJ+sYOelPskz267kqMMntNEZl+mQbn72dfPlt+xbvJe171yX1dPRvjY
D3/PP/fE4iRmK+9Ud37mQbrm7hfdmDbIjRq2qzXcnn/8qeEzW3nHWBtwdPOqfUJaxo4PQTwtIDC4
tfKhC+9C85/4DeZ8Xiud3YiQthnUqx7ut7cs2rfz339i0JizxRVH8zyidL/cB8GtYr5k0v355yrK
lzjwm5FvzL66asveb8vR2+Jqor5gU6osVcmWtqCH/bVfBKQhKmRJUaUWRywTbF5iHs0WOVa6kvsa
lpRijxTT6x0ELC7Cd3EF+6fHVHgPOCy6TWtFXuHf3ixqe8KZzPTFK+Ym7Y1BeMnlXCJfB7kV3Q8q
kHWz07jJxWq/U41QX1UNp3spS7CTpk5YVzGZN1CJrFk8gw0GEYkblWgnTHFUzkEjFCo0Wl35TO14
/N1OIlxVdk0x+9QckZVNeShSq1hkFmp0kPpTKy/IQ5LaNzv1VkKS9ejJFvY3Qs/HN90bTCIoVos+
MEyyLeV9YhcO5fjepBh5UN0gf2TEGlkh8m7laYP4BIhPlG2E6eiqQ1ZsINb72K5WykpNVPCJGZsu
l+ljmLKGR9XG+XTTAyMB39xXD1ZjtwuczEqQ9NB5CJvV69aUhhtugOJDH8fKLSew9CXxn6U1gYHN
TAlLiwk286ME2uiPhOcCSJk+vrahcL/qguOEJWW4bddZiMuxilsZX9pgmhNUKtCotipvg5IJUKlZ
2y4EWpObYAxtGliJ7seEeEhdI0VxQnhcB5EX4g2XLPNaGEn1VmrE1RQ77je23XG3Nfr6Y7KC7rdK
CfNajSHpltOQPI62PS4UdIpc483yesgb4zbGTAF7Xzld4zOs/QqSCvimfCR1GUCU1hjQQkQ+KteU
RVyolCuBnV8OkgfKPLKmo/UBXFXFxnVU4iNK0B6/tFEzQVmF3o2X+b5bKRLAPXGMhspp9gKSMnTV
ShJPlFGrsH7b8GbArTZfkAXr1r0OPgvEUXtjddqw7gpNd4ZeyOux8dV9kykY8niozC3gTRswaaRt
NBPjhwVbRfDeyrJ93F2tl+LoZRvWtbWGmcddsIY5hz3tU2bL6tOQ8b9ZWfs4qGF6q3tRxuOBX1kG
yTWU/9p1nAEtZF4cuioaF1bYJK5UHSPcEjbaV4VScaur0gEDA7IKunVrx+0HrdDs+hQaEWNH26Ro
UlZ9mUpPhtoMh1yMlLzamecI5vIvRmBwRVl8h0VQLKUwY0IQHyB269gNa6oTdDM1Hoqht2/CTtP3
tR/7e92ED94A7HDQ0tq4kZKqApBLTEiGP9eqpLkiXvEUEbLZDyYiXGJ8Uv+WWe2RUK22eJfY9nZE
e0K0OYxWmCprz01R2zedRhQmSkP/UGOfRLksuRXTb7lOtWa2JqSLg4/Jsciehmg9xCPw/0nBur7M
xCFB9ooP6lCkT5hDSg9CotrNlQlcJCtDs0zUWAJzxLodXiToaMgTK+1mgGYGci1PFiXDa19jLOgM
hI9WekseC39jGTNdzkpUbsdEDMJ6mXQtvEMFjKxL5j1c573RrMfSwoJ4xEvBx3Dpr5aBlNdsz9hB
IIxYtkxr0Q+gvNR4CJYRdeYHsjwqQUfORqhYsVku8IEgGlq5eE31a13LkmWKMcKK7DliMM+SlwKh
Eehx09iOAnzTNMhAWQZfWmt4lC/AK4GYn0qA6Y1cfagRrJ9JTcfXmi36tbei9h6UUrwQdZRd2Yix
bpU+jnchkuRlkCjPXBubW2HXw9qTCEM7ejaScdP8cA+9K8DGpwP/rhJmnCryw15i/cW+znpXQuiW
olCCVaATQhBaYq9VALNwGPY6ubR9pVXTATqzuRaGIi2DlvwvOQ9rHZR1tZYGAUCKjnQiM3sOjimO
gGwx7j4dEzr1sMpjxfvj6yjD+IwW0Jgqrtoct0kKSq3x16SPyTu1XzKRbJm8SlmSroDoC1e4CLfV
VJVbtqJ6wxEFy4uB2FbpVLVp3WMRbH3mGshqnBTUdzmPpXWW9MS6NUDruFtlW6iV5AirCvOrMsGz
PLTkx7jKS/RgdR1tdKmAaIZyn2UFW0e5NbxNn6IU97REf2maLlq1RWO8tqREl0XXdL+wQfaesk7J
t15AM0RVrK2MViEEUbQ5aw6RaWwpzMVEJmejhFoEZpG9tFQJZyK2VNZDD+Y4SDJIqsDvF70eTmyH
4KvjOLsCsgSDK1AOUZRmG78jzlh2Acq4WmGhisYRCLb/W9W8doHkoMB3FvuvSrbDvSKTMJnatscA
SpFvmTe4UxlEZbWkwFu6Hc1jVui5soIXVbJActZRus6aoNordKVTAeleDMqU/KlGzOywkawhvYo/
ZY8a20pybHqVWj5WqJdXQcVHBhGc0VGODYeANEt4PrSkH0PlXs3132Rtb/0CK0ayRo4xFbBlDewp
qazsnMoa1a1FUcpaQp8L+rrLXJNE3xLngQwDRHiPFknvdS13XNDanCx7m1T3EeX4K92XLSKiJmju
eJjYD+yaieS32LOZ68FW5WuzYlWA3r82x0LbtyJ+wNBpuqlqW1pGqQmAMgbAZbBLuLnUvPQpuYNm
aG4Dj7QLPFSUiJqFt1RaLG1Le7e79CnKq7Ve6h+4V4YOaxg7rwZHGj7zJ05WpaNL1nME6NvpgonE
bNOZTgBZeJnGwl4NbNUke5oPqO5/jG4AMkr97EoJVXXpe9pfJKJ3whYPamSLjZ5gAtEjsVdUdqHY
Y+alfBHnmae8kq0NwVZlk9u0kG2rGZKhZFyUKpkSK/Zh4lIn8wtR4nMpJeh5/RK9nIcZTozthEsU
NXemklKgbqrf+mZ88SowWQ2bJGYnNmgdMzz4kvlCCPkVhcvzoBYvCvxEHI5AQIfpyBKIhzE0tFL+
LE2sMUzNBNDKKmaz9MI2Hez3GKjmkjqzYoVR5G0IiGAR6OW9aXovcQDQH+MytiOp5XWsUitKPWq3
6o0P28DnAKTsn7FtcUbLC5C6dX2wVVRJWdSRGhf2n1FjKLLiAM9h7edA1/MrcVom2aiMzjAQZPfi
UmDEFBqQwIzbMA0/uwhuPk5eoDfLQVlUU3EDq7ddaBKOrkaF/1U2gsQLgzDfMiO4RUgFxrtxSJpP
Cf4mo/fXinyThCOqWr6kw0dxOiYaIIL2aFALtFP6hMlxlzyYOifHQVbLrXFMXqhKXC4Zcu8F+mAc
E46ObrZyHyj4+2DpKVy7bhvCQe1nidWeCyuVk24uwfArqLfQBrtF9t3riwGTaTy5u6dCl/ulAsze
jUKOLFIQlxvWC87CkfrXCG0MB+i8FJPVVYwPFTVSwxHb6z2lsoWEta+GJYrKX6PMu9u2kR1Tgn/d
WUftgIwLUWd60UKhFsJVOAqarQpysqQIBB3AtZ8M+NfEFpFiGxdJ1KVkrELtfdBIkKQQ/6ppeMA9
9kOqQPfpwsiXkBqBWY4UpvQV28qQKLcKecJdQZ4TT2S7ccwwguSNQ7iD8Y50tCv6kKYUqGUPs5A6
HkySs/BvAobCKU3/PVclg9dTBqPC6HJNVhKnGOthiSUmQmfTjjB1JFBryKkrjWx9I+vNcqi5QeD6
a6w8pcw/g9D2l5JqyFeswf1GZeNYFdD1FnakPtRGVy7CdkIIojb9J9QhjgmiJl9GGZCx8tOkfuzD
6iovKLevUupZ0OBMe8Azz1Y43QDqaxy88OLrstWkhxSnhIdeinGBB+IBTkwHR61YD0IHXYxIOaWw
COZuAAl18g31yjumYuI8XBW95TvUKU8rzTOTFSF9fnsrbcKJZFIdHX0F8yNpuHkoIsyQdSW6m1TV
OkZlr308FGFE1urWF+TpvK57KhNFgevcvYUw6x2iOwr/r2fvqVzFg4k0GZCwmz4nFQAwdoomMg49
6G44+ndZVkPutIeU6LP3YQXCZB8gn4nTCPshNyVo0tIvS80e1Dhgw2mZf21W5cuhzQzHTMGsmmn9
wTEn2SpiEE7SJx9FAbwvlThRenKAOrDKVmHj6RtNavyFZOUPiPz3QzfgumnrmRsY/UjEmwKZEY/e
MMDXU4rkN8SQ0qqohsNYxy2mnMiyjYw0rF0q/qrmqOd0kAgB6g+RS70b5VZNeg01fVpl0PBaDC62
BnBf1zf8dqnX6R8cLAK34Tzv5nGksioq2arzPXPBdQb0doVOH+PZDosT8ttdNuksQWz7kioDj8lA
J1pEZmxtKrbC8478nKMR5mCykKCvB6qsvUgTI9nvDH6AChBGYAHowA8Fi4rxC/DMmPuw7r0PXnY7
NTnlAv7xuKmNBxCG+I7WzejqUgIAvpfCW7UzqGYTmrXxm4iNqTfe6jRs97jEjm7TAvgtOj4o7QKx
CzSouEadlm6SttZ6FNheKbqG2FwSr35QYkgSpS9NPthHRxuWA+6qLWU+68EojzamFOwpBRewGtdE
jNAUfy0ySMtDaV1TuoJDgZlQDB3bKmx6Fs0401ZtWOCEY/UNf0tsONZ6dafn9avoqvqQ5W34moRp
tDY8DHKDOE9viVngRaLlyQOmmi3rX4kQO6c4Ry0HbVmk47RIFDNcj4WAi0A93zpRe8wZIw8bQWsE
hzVWiEnrhzRGZGob2as3jbdJY01gYEFwjpw5tkLuXvopf7AG8ph9V8m3adHAt9YKBkklVdiPJ8My
qyNpY2RFd4+1JxCpWmKTtEjGJh5HPiqAm4UOSmc95mS3zKLuXwn6yyscgdi3OM0z2dKIIg3YQ/Cg
mrWmGLDlvXHVjP24VyP/T9b2/bI5dm/mNfF1RJXEk0759Lbg/nVkdxbLHkOAhZ204BTGBg8dM1zg
t/bU5zqKXawq76S+iB7kXlik1OWHceqBchYcvrVYKjjyWhIg+nFAsxdBZB9Fh+EqG2MWTim6pPgj
GqJXU8PUsIbq/qur+ltk1o1bDJqyZLY9pa1C3hBbSS4KZBCTCJhc2Ojeth+N58nC53AKjr6lIkxX
lWSpV0ovCzKPZYAXhg/+tw89P98kliHpDlQN0pJF6HXOlOK0g1kQjmq5rCsPuHFpt702TldJMaiH
SO6bazPI2WS5wUJt8VTBoJObXA92gzbI3aIFqPAr7ET4IuMQtIkyRFDppIQ3Mi4o1EPiyb4OJflZ
yOihTDi/V4OVwEuGLoGhFNeWMZZ6MNdNfLB9tYDlWnvQhqd8r6j44CTsJqtoiM11aBn52g56KmZl
1VjKNSZAaEqqG5uaU+5tCeD3BOe4xURWbqVIvrZozZ6VjkPEyqqOG1tv2cc8eiDWRZmrd30ja2T/
64wYQOFT9TCp0V5KM+1QN169qlBy7DwWiC22BTLuBOpxL5awukybeCMkGBG2iVGTB61+H41F/Cwl
scfcD7OVGZD894Re7XXG/KIw8mCD+wumS+Mxrz4l3Vq3AwJrkU+hGy4xGIyitlywQbULbEWLeyug
lhZ0rpU9DSILicOE05WlJNbNxNFo6RddDOSxDnbQ1ux7qxlhSid5yfXWz5/Zf3oXmePAalAFwfug
JsohBzJy8Gws5IZRDXddlgmK+vrahLefqptSC5stZAFKm2LRlddTlmR3embnC+zazXvsppSr0Bhi
B1CIAQ+kNoBwSSpGCW0Em7c9onARTH9G3ZjfRRIBK9M6BlsGynANpuUylG2MZ+xQwnaxiaxXL/TG
NQt5SjkcwSq9sAJOYVO2G7UwoQoYbonhpl3jLfQcc87z8dgTIWRjFuf1cV5VbYT/e4la14j1iX9k
4Z+fPXyWsKnDNpFrWSv2U3hPzrj3Qea2PwuwG7P8TDsNUzAdny3yQ6FNruSvxE4133U8b85//YkQ
uDHL0OS5Kjd6Z5f70ZB2wgyudcJ/5x99qtWPr/wnb6IkCImnRir3in41SvepfIPR6flHn/rqWUpm
mgDlDVKMlWMdXU1e82zJ0sv5R59IWRmzVExYlgI/DpgF2CT86v2jyFu9rcs2AfSGLx+l8XpqXZB2
n2qhWXrGosh/DBICAAMk9jYht1G7goKc87/kOEi+S0HMsjOwpI2x5wa8izhdjF24IB6w0DBBFOrD
+Tec+H59luQY8w4eQ6DaO7JMuGxTFQRE8Bq29+8fPX+OGKDGVh7iBAQ8hkmu0Bri65NbxNrPGkib
zdxSVfFLwjFoR46y2VZGz20LO5olXvIesEfjh6Uy2mwWA19n165ByWeUMupEjo9rsJFckp2c6Gdt
NoVJ8GlROVIiUHrPVn8voqM94kMY/yw3qc2mcRIBzG3DQedkR2WlV8abqBlff9bBs3lsKGOe21A1
dw3WP1UPh5t/SnDSzz/+xDKhzeYyAuaMSnZz2pVmCl2+ubekePmzR8+mblR7TV8cFTTEXx/MkrNX
cak/T331bN5ClkwNwshgsRSFmkK2z1qT/pz/7BNjRZ3N2AGxixgVqlVqKo+L6LUObyzxp9Xef/b4
2UYrt1ri6zJjRaRvtc5tRcHOHSsU/ZJU7MSKo86mLC7AMD47Rd1lCekbPCdS80NrL9HUT+Sz1dlE
hS6Oi4/X6jtbQYRgJuXblHaPMNH2WBpgnycTWj7fUCf6WJ3NWd8qvFG3lGmXee8pfpUtd4XzTz7V
w8c3/rPrkp0Fz2Qb6k5WvGYVB8QPbbzPDkrXG8s0xDjgwotONJYye5GsagN16RFiETGtzUlbTaO9
rjNy2EnhjKZ2QQN/ose/oPH//J64rgjqwtvd58WNZGqk0kj4dJ/nG+tEN3wpK/95uAWzWCNJWuyh
1DkREee6KpbnH33qu2cLRCz8WjKjqKRW//4ooeoRKnTDzw60X/rcf77bz/KE5HpY7nvpOWqHhY4L
bTj+bNedk5xFqVfouxD5Kilxzjxei2ORrnShyU+0y5ziPI2TXbRjMu0mjgyWV7h991D1l9aHLxz6
N4eeOax5rEdS9tZkbUOqeRM3NAkaSolfuKkgy2HEzfFnZcNLO2Dw5Cip1/4JNSNkLUHlmPsBLpOC
NGMR4z7RVn4OT1gKL0z6Uz99tryUGs6bJeYPu8mf3pIYmREqr7XkTZem5KkXHP/8n2HRg2ZOFDC5
uyQcoR88ZIHpjIV1YcKfmCxzEFEPDbOWWtbeKpbXvRz8xsXl0pd/LXz/12+KmHPDyNT62TQZw574
yNa6G168u/TG3Fnr3Anc0g0sJziIG2IXLtUlr8RGzZW0qx+htl36dceJ+d0XzHpnkgO1sUu+IHa4
7S8QAjgvyRYum3N4XN5vQ+cjWWWHwVlfvb5TeeFeIZxz3m+JRrmDC67dCZbhSlrggXxhuHzb3jTJ
rDdjkeuirOthL3t4Tf5WcSg7vzSpp37qbOlG6yVZtclPlTaIoRZ48m1y13ck95OkznW9aJaWAy9s
gQLXJfBz4bbzVRr+XQtr/x2ectaOKIj0Yd+706pdxo50ZThE2PlrXI4u5un8FW2bBdk1Rzj10lgQ
haQDakdxcNFa5m6xaXbtb/uNarbfno1VpmO4wfISDf2rZPi7L1T/+4WB7uOInvOFFSNAuQKHtOLi
4VbLnjYJr/x1sTSdyiEruvQXVAWd749vt2w6erZVlIWILEnGpluOd4O0D2tcDhPcQodLQ/vEyJ4d
KBvJ1MdKpruj6tVr1mp/ITrxdS76prnmJbeR1wKyi3lw99t/Qt/lHMcSEbibcOOt38jpOfjCO53b
Loa/2u7YWbv+Ci7s9SXLjS+3nu++YHbgxIw1o6qDLzB4t7dWl/EmcAmULZuNd+VdCbdcVEv7Wl5F
m2wZLaWFt7SW2rZZtW76fGmiaifmk5idSntB4UznmwzsO6SY6+Lg7borapBZRBIGULdHc3SvbtVt
scmcd8pP3GDXXBPS2dUHdcO2dGsszg+lE6hOMa/oLctuiGqJBhHlYmD98u/FSlugcKRFCpAAjv0m
vVESENwoLs6QC7SEj+Xm0uu/blbf9cdszaq6TLQ5Pg37bqG7L63TO+HCcylT+RPd+hsDm9Qbipn2
4S9vZR3qq+5dX6UL3B/31PMsuXkvVUdaXOqXr6Pod18zW+eGaEqsMGA6YxIoHZrHgrK+Z/NW4H7m
9FckQT7rD+XCZDjhYiTEbHUjdWp7NUiD/XQQD9mt9JFeC5f6kJWxU6/o5Qvn4e+VK4oQszVK7fQ+
MZXjYNsROL8tb/p1vhb3NOiDWE/LYEMRjRMtkzUVTuvzo+rETjQvIx5IaJFypFcxHHSxdnQHqlHO
P/rE2idma9NYKmEhy8cu0o5iT7TJL0NRUcdyCWd26mQxrx+WRUVQp2IbrVZUpSHwU++Mbbnxb4A/
78tf5UL9naATOdQrdHUf8bXuZGzm2XXwqV2IcnyFSr4Zh8bsR1I1gVlFoQ571JhLVJ0cLep1f43Y
3akWb48BawTFdR8UYFxbi2xfc7rgOOFUn8ky2mdL/r60b5PrS3Gv42T85nPmYTtmhZmOasskLbBx
M20BOaCs3R4L9POdeuoFs1XZp4Qgj5uJ3zu+98NOtn4H0QUI1KkFbs6iSdBkZyLShn3rIsU9KAtj
X6yGrb2KDsPGXFA0dK3sxkXlZtfjJj2Ym+pabH/2s2YnxJCjdFXilrDvAZ5K8q9Ues9/hNhRqHT7
78lDQzVE4uo4DxRt4VMq6BWdm6LrPv/pp5ZCfbYUhtRRRGjYhr12MF6qR/1Jvk4eqr23ap7CP+KJ
/I9yYbR/Gxfgl8zWQdVLE3OKeFPlhYuQmxc1VcvafxOShsenfeEGrB/nzneDeLYMIuvxwBUwDl5U
901xosXj23XscAq5/gh3q4/cWYXOfbDgRJs4g2uvzRVpMucv6VJm99/9013iPp1v2xOr41wJGWoD
YI1WZlfLuYYbZonyVXo//+xTR/Wvn//PlS6U4ESHIw/Pl/lfLWHlBS/gjL9AOdxDPLipt+UqWsoL
427YdUvDNffRzybxXCE5ylaQlSX9CFHECUjRD9rdiOvP+R92ahubx/Y9LzINZVKGvfdrdOVlex3u
SFRuvSvJ5j7VLaW1fKUuMnaxpFmM9+ffemJhmkf8jXG0TC0fh32qro9+Rh4FDsqFlenLLu2bETkP
8xch6c9kpMG6lXTornBEv0t/WVfDrrylj3bhQSzKzfnfcWLIzUP+g18kE9axNJ5NAIUy0CT+c/7J
x0Dwdz9itk6UUtuScjn+iPA+y9916TZUMZwndhjDC2mzT/PS7eEryPbdq2YLBei7rioFrxoO2mHc
FVvbmZisnSsfqqX3+/zv+R5Zp4h5DoDEPHWMI11eFN1V19yopYG3kucC9d4qk1iZYUD9AkFSrCbP
v/LUIJtd54xMMmyAFcO+Dq4L7d1QrqdLTn3fI2j5NbOTxGT1aTcp7KwAhAzirLX5Mnq/gQ84sacj
DP5IAirO7N/1dGHGnGq/ecZA62tqhL1h2KsNR/lMcrqOWqKockEOOJEkbfQYB/HgvbmYtTnRfnNn
VikN1CRPWfIUqAOeBrIHCMuv831zYuLM8weZJSmqLegbcD/Y4MXNQy0ltz979ux4MCJPL5DhiC3S
ESooM6u+MRQtvfD0U/eLecognqiKmaRUbINcwWi3ryxz0VDPfJCxedmafaXui5YKKS8cCZV1AxVz
dYkRkEO1j/cUVhMh7s6y4guK8RPb/P+Ztha1Kg3IxLa2Pi3SCBJG+0r5LTWLj1N8SXF7aijMlggz
RnSELsbaVl3PwcVMqlvQTmgaovxHqARFzJXvpm3FHL0Ue+uZGLmXZlBv5DJCFmPlrashQFsFKXLf
80PkxG3na5f/ZzdXzKnOCyx4tpT9DM6gG/s4q+66onX7IrhwMvqCDX6zrn4Ft/55iWdNRkqKTGwb
FAVUXuitK5RIciczR7xQWsFnK40yJveDtY4bT35ORa2ucL+QDtKg+I9+hneEI+jcrRrUUKx0D6GN
pCluI+kB/6rEcPY6beWPSkxcPQa4kQ3hS9Rm3n3jKWJfZoO01YOguIlFWC1l+1jvaqLcsmpZXkiZ
n64oJgUlGWUhUDEvfm4aS97Fim1v6rKUb/2q9B+HuGshnYRi02k2Eo2JpKiTy/4ODocM6NAyt2kY
y89UKU8c69q+fKOGMshxt/Tte5x2xhuzTiJqplNxPU5ldCsqWX2kfHNyQTz5N1EMrXGhBBYFUxoZ
IAQpkbSosl5a9FNZbmg/YjVeV3WrEBU+x1dwSre4+VATp1kj5dpNWTWQE4P+rVGQwvAf6PqKGk6c
7il/ma5GkTd3odUNN32F8ikY5Orl/Eg6MTPm2AGwPWTOG8/bNiKoHUOJ9k0ggKvo4u1nL5jd4QIZ
KeqkGWJbjqPvakRSHEvtiAvnSLh/9orj0vLPQEXGKcIp8aWtRqJpwFkhyrFAsS/ZRxy/9Jt58JUi
+ufxmRVoGc621lYV9Z2p2golyuYmL5vnqZyuRwlgdzVcgr2e2FjmHrqmblZCStDjaYjEU99Yq95F
7vypvj6+858f0klGpiMRsrdFJ7xNjMPPIugT3IXzwjYOCCiRVgmIP1rthJRFsewb5SaTo6ZzJSGs
GCwFoiNHS5XhOgPvfuEQemIxm2dmTXmCEzZKYqtw9PAocbWVzpFjGDzSz25W8/QskruotROByLED
rIXTItrEC9vpqTadHdI6gRK6VgZr6xkmeDi/OEafTG3dydYl8vyp9pmd1VTRG7IvEm9b5yhdgAfI
TuX5L1kfbso4LS5cpE4MvHm21rbhxTVMmq3WNC9h1ywaXNQvRA1ONNI8V5vYSZSBHmS7ks1tUlEu
3A3Xpaaszs//ExN0nqsFk+mXZWzZbAt9aSMzkvQrJepzJ8U2e6FXNToTrYzxdOizn1k7irmnTJP7
pKGkHDRTZgOUQiz+lLSmCfuikO/FJIsL4+v7bjHnsG/qbBhOQ9vu88ne+rl9ZRvS8nyzfX/yMs3Z
chBpTZYoVVntW0r+AyteJ/jalbWxRoCwNKeP82/5vnMY+v9ddCIoxlZXJdVeG/W/eYPBnFCGW9se
tk0unKEeVKcJL7qbnxppxz//Z4lL0A/VoWmJrbCtZaWgLxrajYJW8fyPOTEV56nrhgKqLhWptAWi
2LheURr3et4ru8wv2xdRT+WF892pnzFrtCQF4Dfh2LONeulODrq3BGQyWvcLobVTj1f/20qmBsgM
QbG1TYEoNuLT9HEZHv0LjXTq6bMlUQBVNi1o69uiouAjGwakRRW6Fqn1X853w6k3zFZEoXtBPoaB
t81HcyuDC0WKo30WlvGj5jfnhjxeN5Qd2GwWdVSewYRaKIElS1nn+c//PjbCzeC/zR/CaDEh2kpb
K61eAhV6RBqUi15OJ3RPzULCuQGqNvQku4gvbSLfNxmx+P++M6AoUkHlrHC8a50Bll5PsUqh+Rd2
j1OPP06Yf+ZdVPk1NttYk8YwEVOjwSWzCQ5anX2cb7ITy+Dclkf2h7As2rLBcUI6OgEXPsDU9v78
w099/GwhpHa6Kiz0MXtfvNRZ6nTFfuyfzj/76/73/6dHc264E5p23yDgVfZdX6dbH/oKJMgYIEFs
gEg1PL1emZY0/q3TUbqJpnZywamW+OT0TXCrmZ1+O6qUtMDTDYpdAzhuJemSyohMu0MOzaF1fft4
5m30HppGVVscnLhQYWlx/gecGqzqf3tWUiK7QSM07hF/mYiCuhVSx5WXZbAKlYJ9Q/4Dl+R17C65
bZ2ITZlfUPx/xpIs2VlCs9BieSuu/M7LHtP/cXZly23zzPKJWAUQBAjekpJsiV7iJbaTG1Y2E9w3
cH360/qu/OOYYpWvUqUkALHMAJjp6Waq9nw5E0hYU1CZgO5d10jCI27kAzmAl3zk5RJ0BmJLRvQ/
Mq7P1s3wMTpvY0eikCuM3HGewMSWuKh1ybpk3kVdzAHzs9v3WbLst4jBYuGPLgUzvNeCOXuch2sb
/LE+OFxRtQoV15Oszyy+rXs7ui1UskFq4FdCOUFSUH07QmD3F+Rls1+90sOd5fLpZyxKMGAuLqj6
c97XULFPobHddLRCzRhbQKWORT+JKGqOLvgX9iAiFLiG6OIFJYrFDaQiyI7WOnt1QOV8PShU/Geo
y9s5eQqWn9SyQXt5JoIpaPGq7ZKH1dSpg13XNqrvJ35qUY2ytwlIwot69K5GDPzQJXYUzEsKlu0O
guLM7kDooXmBEhtdPuKVlzJUeuVIxS+De1v2nncYLWKjOFODfyybGWh2qzFMq656SEBXsW+rZYwD
RNCQ7wCVUT4HdV2U9RGaJhaCnV3y0KgsKX1RgkTXL6eh/XN5U69YvKlG22dJVALxAQ7uWvyk6kwA
X487hSL1r/lDU89J11BB7icoSrt8sEE+XUd+XPMGTxvyNbSPMJU5HZ1xUGcPbdiS+aeWzQlRjxLs
NvM7CAh2l+fp8/sO7k3/a/zeYMs6nkCs3dAf7Tj6Fh7v9D3G1rzc/srl0NR2YhOKL2tx5hfNpbUb
4NzEBA55krinMrvWpXxemur1cl8rR4gJg0MoKEKxfSmPvM5PZQHaGZZuZNfO0/GJrzCVOBFO9XQG
GpRQ49QLHJTwRfNwVSioFlU9shEi/X15DCv7Vhr3Qg9SFc0kkepoy/a7yLJrPAKhM2BvLPda84av
R6h3TBFkmkL4tXTnFulynEnlgGm2HjcMY20VjMuhrkhSLu4EqXXQfP1Nq1I95nmzFUxea91w2nVh
CWLF+hyWlz8miC7Q6Eu1f1SYGDUPJegEIVEa8jj9Bv62x84DMKfdCoKsTL3JCanBYITC3hYcLsmv
ua8DOtywctkwsxUzNnFlEqVhkExvWVg30MR7qkEgTdw/UJvcaH9l/5tgMTyJUCEDohS4iUbvIge4
zAhMFyBduK4T+s1qtx4uK+vrnmfvw9XAdgC+bklPwWOE4luRnES/VUO3NoZzlx+aZiJTFYJaOiwG
FP+OzE5RBgxWsnpS9b5R6U+Zl/PhshmvuD0T4oWFbQZQHtMwnZqHKdbQXaSIeeULgF6WKHbMFn9a
j25cQddGZlh1C/YS6mQODUmVkAevB9VbLtVPxxvpNfBMgH21HdldHtnaApnmXScDFGc0DSWxbyOS
IzvevV5ues1CDNuuWCOt1oUBpqyvrkcllyM4uKxbLxq9Dee0MlMmxKtqsyimy0zDaZxuUZmd+DbN
j5mYrtpRPXpEbIWUV6bJJIzEVQtbrfAIaO9ncpdBjezoVaTbWIQVcxfn4X3YypOKNM89WIlX1k9D
3eGtJJIHUqgnj8//Lq/G2gjOfX/oA8I889CnZQ+XIqJT52TdPmEII1xu/bO1xvPbxIykFSEavNHQ
v8IhAVqRB2cg32eP/77c/Gcff27eeID3ZdrF1gR/NbW3hXqxv1Lxcm7XmPg8s9Wg0iyFVB44+GJ9
NTIgEJqvxBzPzRtz7s6zTQtwB4cCrOAOGOAo1G3sEtlG0h8uz8xnW+fcheErnNSJoDUALwiiM1QN
+OMC/oHsTDL0crmDtak3HMRYc90MeD6EC6I2s/VQTBtfvtaw4R6guFDUjGod9jE9Ur08ywEAp8sf
vTIrJnahb5Se4DZr7Jd7xu8Tm/sWnnFtUXyxA2NDgnet8ZCJSUJwcD4h4/gOSr5rRCXCLqNPl8ew
Mj8mYqHGI1ONHUtD9DPvoYHC9k4y8P3l1tdm6Pz7B3cwUQ8x3LZsTonnxPsCRCSBN7T2M7S07O+L
S5uNpPSKYzDBC6kFds/Z6nXIOgn2xWddgUFUfEHeD5vfhCIMdmTb1E50GINbyAchxjON4ue6yw7j
WZ7t8kytjYD970wN0PcG2TH2qd0e8MAB6Qw0bryHrzVumG9Mlpi4YGIINZwTGO56y4/wAt05dfLr
az0Y9ms3clGAr8JBiGXXzVfgaEWK+uVy42u7yLBh2xILBYGSDuv54C5gqduN0N5LD5dbX7EAM9U9
Fs2cKbwvAUmLgs7pfEaPl1te+W6TXL+mMifcpjosmwfpfiPiNwQhMrbR+me3EmxLk1ufdTpBnWOG
bWmN7eE/HuLea+tTlcclKjb79DqdW727PJTPrqbnzs5D/GDI42KPg3YwSayd613azeAj5fbfRdkM
obiY/2VVV+7dtmAbFr22Kmc7+dAhy9KiGuSC0SX1nbKsU+LGG9CiFVMzK4urfIjGGlLLYZvU10nH
D2AUvVrKLZ/3KaTtPFeGKXdLajVwbTqMxl3d7ZbS10+iOnQ3ujuAGjemX7sNmelrJ87jMWkKHY4p
kjQFjuQFmk1CbUzTZxHe8zBMk+ZV1dVjU52moo5PwFHUR51wcuWVgNuotAeeJYaQIxmq6iTYUm2U
8f2HNTSjJud+DWtXgrA2bss4lHHkAFZQ1/M/WQj1HGlGKr+siiRUXTccaBqpO4t0yFho0OTsedFZ
p0WWLphgCRBGcVP8IVMEnYkO/fxyBQFZIkKSgPpwOZ8gnZW86nIYfoE/tf6Rl0MHPUmrSG45A6d3
ZVVWkDN3+A7JPze5GzlYap2WJm+XLWrFOZiJ9Uy7ooOwh3cky0KuHFElYJhuQbwDlQH7+zwzvdHR
ip8ws+wpiSmHOq13zNqxfG0bz9rNJJFP3SBryy/A8AoKTu1uFRB9bl1glf9fw50Es/p0Ekjq03I8
RXHuITEzQLTEiRvUNVyevM878czUvpeCNpBzWp5QBi8fGrxl9wtwsfsFioMbhVBrXRgeb7CGaula
mZ6QRgDpq50gOUaJAgV1ZIuNpVnrw5irTg/x3JddfPIi9cvOop0EJ4c/6nyrRG3Fi5qJ6RhuqCxl
Io9j6n0r+/aeNMPL15bA8HJzAXZCPSClPmgSAskBtuMYL2PQcrxf7mDt281Ly5jrEWry7rHQ8/2g
Y2g0eRtY+jWTMFxbOneScKnkMUUylyRPs+sEup79In7hQ7Hhnj9NWMHBENORSVFZTj26x3Z2r6BR
42eM7e1MX6X1tzb/o+OHauh3aV/9AUxl49j83KtIM0VdwaG0pUXcI8pmH9Ws36gE/ygkFv3cqzeM
b62P8x3hw9HsWLwBIzI4GuUA1WOwZUPoc9YOoJps2cEzb5w/a90Yr2aAWjLw+C7AHjvLHci+7ruc
vJRyuKpUe315i31uf9I7d/1hJLQV0H32SiCEROK9TaLqHoU8a63aoqj/Xe5jbRjn7f2hD4WLRQRR
KnlcsuWBQ3KUuuI+ifpDNIFc8Wt9GLYYQ7prWpKIHYuJP7SeuEpt5GIb96opt6R21qbKsMYMrNsT
7zx2jCUokIthD1B4LOXu8gDWWjcNsi91NEJVEgYJJmAI9wJSCz7ijdY/N3fpGYaItbTLMucoyKjs
A5mSwIt+QJ34qgFJJK+/Xx7Cyjqbqb2oizoLZN4YQsMBo6DdH13N1FcjKFcXnj5c7uVzpyjN7F4k
O0gyK4cdwf/8ogj0sGe+hXdYmSYzqzeBPV7F0mZHR9sgjWZvjl7yoEz5N6usUC5K1RYdx1pPht1p
cJeiHjeBZwQu7m3JZ32M6qrf5V4b/6kWqpEgy7dKOtcW5rznPhgg+AdFOzQFFNXdFOxut15v3Qxg
JHZSvmF+K54ezJr/20UKGpiEcCqO9uRCMMJulPjDBgJGuTlOJ1wlBYqm65Ee2qXXO8aS5qmGyJ7y
Xcg0b1Uir9iQidvDXXwGc7Wab0baJpBPKDW49vPsWoCxbcOQPi3zBEDJRO0RoKtikGxPN3HlzMte
A9b+ZKEE6jYjcvnueWq4q87y2XOS0reKM/udUme+6ce0kP4ZovqIgxf0/JJy6yuwKXyTmfy0ZVcN
DdQ/jhMX8toaHRea2QCRa6VoAL6a7BizsXmDhpqDB0zd/7lsiauLbnjERlupbCyLHVEa4+RQA+pQ
8sMF9IrQ31SCwrSM772i474LDokUvHNVdWCCg0kbNFn7ja84H7r//7UkTXKPhMku5QD3HIV91nZX
wNZZB5lKKNM6/WTP+1yUFFoSSudHDn2Db5VUlB68uM+0P9gwcALu0hr6ChZoibsshcAoFiiGftPO
6lp+6Ocufrn8sSs79L+Kkg+WWAGC2eVU8SPz5odoqpZAg13Kt9ItwbCVDsxk7DiwUsaA+R6riegn
SMtbh16nJRAEkb1Rt/ApBQW2m5mRLbmNAiiKMqxlgChZ9BsszhAHhsSrEJi6fcSRRKXvkCAPRmUF
tvcLkOOA8B1xIY3TcgjJhEl7K70nu7kq0jpo+pfI2fflcUadpcPvU9r6Tflc56/QfYKSChjVt4oI
Vjyhme/tUc7l6Hh2j6PSDyDhCtj0c/boTd79urzAax2cf/+wwFRm+VT0KOoA9/NNZqOgU3S7KlMI
SsiNW+GndWrn+T+v/Yc+BGSboI0Q4+6+zGAWzyXkQPJxTq/7WJ8lGUV245YEshktoQfagzIZwr3s
0CQQ1LaiLts5cGt/L4/3s3PMpUIY1xbi1hA5iCQNxyXaVRriRmC7B0QCOLDAI9lGRGStF+P6smST
BFyaESRP792o3SkKQgV1t/AfHXIPl0fymRvBSEw9ubM4ChrjJOwzaHBwRLB2ieYhb+gvBq5yv1EW
2JFy5wvXmHN3xhMi1RYY5kavDSua3lT9OanRb4RFP7shnZs+z+KH/RF3Zd2rfKQhdNr2o0I2DDXt
lyfps+19btrY3nZCG2gnINVcVreWk4CtHlzMxb+5f7/c/mfu69y+sbVLOU4sKTmFJtMcxrJ/Kgr7
r6fmjbfhWvPGLWWY56KHsBeax/3OnpsnnamrHipel79+beKNRwiEw1OggpCD0VHzI3Ptx7wBne7l
tte2p3HWsrKOELiSTQiNoMBa4iCTb5BH8suu2ENjp+02vPvaFBkGjTIrVYwN0pCoO3ouM0H9KJ1e
8c7ZuqysTZJhy9zpSJ810F9M+uKeecVVXfMN57vStEm7MvRtt0xxS8Oos79PUXrj9XzDO6xMi2OY
K0lnZrUcAIi0AV4UGt90/F2iWO/y4q6YlUm5Ug8qghYYJBASQOCpPxRpD4kuMYR5UZFrBfmBDdew
soscw34JAKUdGFhJmGTOdSsg1zV1gEaWyQCtYIyKNxNoKJIthou1BTHMubNcosh4lv9MoJUGbuZ5
2aqcWhvJucsPTq6e2xKmDPQ4lJhOqJyvIaqtX+SEslsmmmCscLvWbr1hFZ+euXBMJudKh5su1BEt
EkLsxAPCuYeeGB1AFC/Opegdn4arIULpbY5izr95osg+1pHekwLqags0yvYIwC8vl3fL2qwarmDQ
VM61g0zjOEd3kHh7dh1v97WmDesfWE16iVgyCHigKRfJaf422f0mPyHWxrypnyfRMH0wFxcQp6mR
Z2zu+fBy1lu9/Nkr1mmiYpDTTXrSoGHcjEIxkENdj3dNK/eXm1/ZayYqxnVjUJkujIZdepxBirh0
NcowUW0MSUvqZUGZb9xzVvyACZNpB+oMop1IWECXiADU4jN3is+CSn+QZthwZWudGD6AZtA5VZBR
Au2MkIFbII9kJZDh5PkIzr6ujb/Yj2H8bJwTp52QBBwn6+cS/5hT6Sd2A12835eXZW0ghgsYrBbn
LES+wi5ySOAoxwPpbJ8hNVbneyj5bb351/oxj3WRcxSBwt5I0iAyOhAxBCoClNzKQGOvxSbd48o1
18QYgbAesEfUJoRQt/cLyY+199ooyLiLPzjmD5dnbcV7/Eex+MFxZoNgjlXhgB9KG2pWHv2BOpGv
YDhg4SZ7inIQstRTd1YlJG/Q2f2VTfNbQaqny9++Yucm3GggIL7AzNsh0N7v1M4an879PZQlv8ji
JUxqlCLn07R0OQsdOy9urCZh+xYy05DxKcH4Zw/TdZtSED3GajpWHRm/Ka9wd0ijFz95bzVvsqXz
yQN+7GurZYKT8q7Cu8eaWSjd+FmXqHERfIuqZWVfm2Ts7RK3PEXEIJyn9B+Ct/soc96aYfzjamfj
wr3WheEDPChU6ywZWchS/U5TaHCgtKRzyA+VbqmXrxiNiU3qEwuKo6Tmocp/VgUAeZD/VuUf6oH0
j214mrV9Z3gAL6NdA6J6O3TLe1swyJRBlc/ZcPprAzCO8xTnZKyEtkPoIT0MzvKQl9bv0hPHGTq6
3ZnV/LLxrBi+SY1iQfSIVDxiYSxAh7IMtXuKrH74omkaZ7uuon5Ie+GELmj1YpXs5vOfSbNxMVlZ
AROiJD1H9U5EndCLUQ/TZoV3A8XJeA/u8Olr55WJVULYmnukiJywzDrUY925dbsj3rWqNuI2K+ts
opUAtnUk9OCKcJGJdYghNbV3SKZu3VHrawZs8qFypf6iJzbhSm03NBECM04IRhm/j//F+c94kwZ9
ZSuZXByo4NMAg6sORVxZGTggZg0jbn8FzYtDxEQnSTnZsVzg5SHMC+1SFf/TqXqrO/6XDMsXF9uw
6CFq6egxPBV1rkCwVT1QEFYEomdBHVnVhvNe8X4mPKmbiTWjtnEORy4evRhENRHSq0ty6vvmi5vK
uLDb2oqgFVwg1lN/IzOepukV9YifDP/64LLbWLM8w7ClI6DGCjHpkHKdHCG+7Eyo2/Lst4716fcv
9WEigRK3F5Qw0oR1Dqn0yZWgv0/c1wZapBsH0cooTAgQtpRVuajrCFEdAcVKYDZEdGjoVmnuZ0gx
bFkTjVOOHIXeGVtCoVviD1GV+2Xc3uAaf5tR8oNjBn2PpA995W2ty8qjxOTZoMP5/tujDHfpRPuA
zD5qMbqJqmMvXf3T0/XyrZ46PCFqWct/l9dprc/z7H64O/Iun2yNtFc49zS6TbQnb2IUWL4lE7hP
g5E1xV4A6F8G0dSJL1aMmgieRXYU3tEeQoS/wLyDh4oIhbOF61/xysRwBNay6MxiKB1IdApBinK5
miAH3HY6xtureljiLVTf2g40jnnhxmUNrxydWiFvogGyzVlxhYFthWbXBmJ4grj0+OQy1zqVdvUU
W+qvVQ6PkfuSJIgl9Xa/v7wF1oZhuAN3KMpunEbvhLL2OnrIpqeFv15u+nN3iTfV/+4u1ZIEj5/F
OhXe3ezdDLje58lDmW9c4taaP2/qD5u3mCzbmqE+dMrx5eSmsLKA0ntbiy/dr7hJJCEaByWtS4IF
SOiPOgLbNpII8ktemJtkCQNyk+fQNSJp8aMAL28gXY8Elfh+eerZfw39/9gMN4FAEFkuo6qL0hA6
lPRYlzPSVjJiQZqP8cOU8kcJtWlfTeX3yGmqoCIo/utyu7yCxlt0BRDreEO6FvzfFpjTrlHz+Krm
GIrfzHqZEGw4shosAXlGbpwSmJB8QdkA/nkO+smZ7wBzfW/Spvc5FHSrmFXHVOQqjNQsdwhG2yDV
g7ps3LFfKs2Bay2H384IoVCeevyNaVLvskbnwZgyASVvnu9QgFVBOVi3+P82IcpvHFvs8Y9QR6ih
aJoO8t8iapyUbaLyoJKAhi2KlkG3tOArn70pmJQ37x2owEM9fU6Rum8TqL5U01Vqte8FOcsVDlId
gDKIDpx1RRC7eIbaxBNBiWdPEZwvrMiOgCfysfA6/jhZllVArNoBh7AYo9upJ1GAgEgH/Vdd653Q
yEerGayS3gJavDlyH7RNstzHtTGD2jOPw2GRWZgj1e9H2L67lnbes+gT+1s2Iww4crvykXGAYLPO
G+SvGhCb3beRBRRGTxsXuvded8r6GndO5S4+s6b5xFwEtOLMKwJmFe8lq8AXyAYHyrZ2e1JZy/ym
OZMSSLbzmHPn2empXqAvzZt3qFM8D22X+6nMX6esF/6Y953f88R9q1wUuoDLBTIjY50EVEKwWnMo
69IsewKoxgtsVCVdQVX9D9eg/4OuwQv0b6EQndhPfJDdjiFievD6BCSAfQJKaTnwILMy4qOOBjtp
ihu/shnoZSVkPJw6fe+YvpdxkQTcBQxATmUdiCb55wkQp0WNvm+K/u/oFdeQJc78hi29n+X1G7fG
d4XkX9DEVbaXtFYK8r1LmgLaEbXfiEyYu+u7ePyR9R0C5ESwfabL/j63uX6IrGQGoaIq9/PA3L2d
uv2+TiDJK8HXsI+84cc4ty2YLuJsDw9NgihPl9OYIXhIk/lnWrdj6FiDc5h0W+zKCqQW0o7IKe6L
HKW2WYJDtY5B+VkNV7y27lhexQFd0tEvrBKR+uGMlvYQ6VpKnF4cIj++l+KuUdlgIkj1CGW7BipQ
KLq/za3yJfeip0FMTeCpKA6g4MshQT/96nUJxlk2pXtRufOrS8AyiqhHf0tIa+0RHah+lVQtJ+K4
3s5x6yywO8oD3tFuN0vSHDJ71k9lat94Y6zBxWE/aF2UfhERoLO0/munpf2AegBrV8SzDTLbrjpo
yHJT7YEPp2OvUuqfjGQehiUZKn/Kx/kcakNlZu17lnqT6fisePIqSNoELoaIZsvfkjVH0kftDdSb
m13PMwiITwU0casExJa4NljkiicDStFBZTkqlKU587wbqjjt9kD7u+mhrFMPS2Fb2P8g18xvopkt
wDUQ0exmWolXF8RoV0oW1SPeUjIkuvf2dZ2JQKUK4dI8Eex3J9zy2lMif4C+coW/X1h9BGWlPfgN
9u++U120Ax4mPoHDjz2JftIP/TDJu34BSV1v5+y6HbwCmgw2/Lyfa0bZC50L58Fj2s53LuUqbOAB
D26aBhHFHubAZUNXQHqPHGWJfyjCoMNOzG4UFJr/EeWS3ri6zo8jgRfyY7sf7qOoba8iyDvvlWt7
e2AT1L7Ok+yFukMG0acShADuwNLDiGvd8wR9rpcWcS2Imc+Qge8QN9yrsmJ637G2PrLIYVfKkgCv
2FG+vMgCGWGngd8q8lw5O4uA4cqZ7SzgU1SByKV/AEWAc2rB13uwOZfBiHBz7PdIKcf7ESLOLy0A
N9fLopKTogL+D7jBfZplP2PZXfNa3k0jaf0RONu9lSDnIx1LXyV6TP3WBqdPNanuaIMhJuAN5MKp
qPhOR6LGpNbPCiypWAHL9dM5u41GJ7oC3WgKdbTyu6ckO6mIQwKrKh4bMMVcUWKJnTsk/W5IAEIZ
2Pg9s6AuSuFKd5M7v6m4AldpDyK9ZJKvqCgu/alPye++asiLZ6PAW1Rnasgq2ekJ3oCkYvQnnIyH
scyKEyde7CdFQwNpJwKSzE3zMC5D+y6zGX/rZvGNu6QA03R99nb5gP/82sY94/YJFgWnPPPwhspz
XmI5QP1Ce+cPmzeKBf4Lk3x2gTDun7YTLzq1oe293GOd1LfxZf5lN35zm3yfHqyf9pt8G5/1g75F
zurx8qDWbnTGXVQ1AoLpiZQnqup01+WD7KGFvlip77i5CnqVbRUarfRkQltpPc2IWkbyVBT6W02L
W5VOP5nuH+2S/ro8mJUVMnGtuqYMyhS2PCUpMMBvZf5vscqv3R5NXOswxRSQH0TPpBqvbaH2jhqu
NJz55U///OnBzYIX3RRcqcW2Tk3/Wwvtx9SCEGYBtq3Yp/XXXh7cOwejPtzfc5LVWo8jeCi0UIes
594zsTpt+7m1xX60tszn3z90MTVNqVwxzGExA0AKTxv7tSa4AkXpWzdsqZys6Bhwk3CHoexKcxfM
YbXVzDh32uOZ/DeP2K62+c4l5QsUV1EHHj1MsnhibG7B0sm1v8QM1z0399thi/tnbcTGpHpq6hrW
OjnS6AU/5B1d9nmX5w+WLrKDl8fNRpD784ghNyGqvZs0yNjjdeqA9ukWRdELtCDpFmv/WuuGd8PT
egFtPxuwNTLc3t4bdyNstNaw4dT6BQDKTufRyQFv3Lehtpfd5CXj4bLdrJm84b+AyUwbyGL2YRGN
evSjKBuDrrei28Up5qfLfayMwASEgjSF4eYSQzRL8uEqbXl5xPHa/v1a68ab2oraqrEpdrLouf6m
mlpcIZWRv3+t9bO/+WCOCyICS13amH0bJ2xSDHfcUunucuMrk29S88g8ahIJZaZwKkS086YqPhKq
0305zdlGkPlzv0hNtFzGk0ZWeQaoU85DqOmACS79JWYdyDZ6air5/fJIPrdhaoLmljnLvKhNqrAs
k5dpiq57b9gBhP6IO8vGAfL5LqL8/PuHlYDKQRwtZ6kaq2qOEbGuEevcykt9HjulnP1v2zKObd1H
Ux2Cs1FdN4kCqTw7aRfosF5cFwt5BkH8KQGx8EagZm2+DG/R6ZnjtpJX4dC+sfymnb0g1ak/Rf8u
r8fnOwtkj/87oDFy5jKJkNBjdOh26Uwb1AW083FouL0R9l8bguE5PMnVUGYTC21i77ripVd/qcTb
ANjYL43BhNKVA0SR4gTwKogMRP4oh2/tND/GcbsVvv4vP/v/74vURNTF2ZxBz6NowXAXTIfkzj45
QRfkOwLiysDxIRbc7azbYU8OkX96infRXfEq9lvdr2xoE3HnqHmy87y0Q+mN83ekUJLrXDDcVy9P
34rlmzg7EWnZgR6jCSk0ufQbkW8Lu58ivOn/Xu5g7fvPe++DQWre2KgSn5yQ5Mt+zidcGb0NjOBa
0+ffPzQd2y2r8Jqxw85pn1RhPzZkvL781Svb1kTRpYCg50uOpquUPA0SFj2UA0RukD1BiGZsNrzV
2uwbBl43MwhYgV0LOwDi/dqWgNGQxPo5MlTr8yXx3jnNtujhV6zdFCdLndrxJC4fYRrNfpb8w8XU
F+P71ybMsHM9QKon6eM2tC2I6cw1UJqTn4vXYgsQ+h905hMzNKFztd3SEs9abKTACeTLeIt7ZvFd
+9+WU7vPgvba/oGctPNEICNqHa0f/Wv1Wvwmj1Pquzv3mAf5xqKtzKMJspNDlS1xrJyw6PW1m2qK
m9Zwa2XdFqv7yr42wXVaIE9tI3wXNrFX3cleTMHo9c7G1l5r/bzlP1hNMrvCBUEePp+d6ej1T2vw
Hi9vgrWmDVufh5paeNTi9YaddnRLZ3gWdI62OArXJt6wd8oHbvecs7AY05Pnyn+SN3+Ju1Vpvta8
cbzXwpraJcK6dqRCDLM8RawBZcZW/m6tecPWG0chWEuA824ifnDpb0uNQT1/8d5jguXATl1YdsQA
kUr53xYaDX3SXV1e1bUPN0zbyxFMg6fleOeh4BcU6vUMSnXkQL7UvAmVa52yASyus0MIJdxr4e5l
ob19m7P6a99vIuUktAXzNHUZ6Lvt66aplV806R2b0x+XB7DixE3kW9pRmxMCraPJ5fOuTJwTKky/
VfakfKuayiCrrI3L1Ip9mTi4XsQ4kqKWg0KdFYHTzlYwNPG3y8NYa/y8/B/8ApcpWVwILYVTOu7G
CkvsxbvLTZ8fWZ+4bhP5pqd2bITt9KEe9NHWDDm2EXVmzps9NQhkRq9TtHWirhzctmHEseeCdbMa
eTjGi3wB3yBQGmJQOznn+a5FtGJ/eUgrOHtqioXlbUEipYQbctj1EQm7ZV9khdh7JUuvCeKox1iL
/hrcSPZtldd057K0uwYZ83AC+xn7HtNIbBxIaxvQuMaLKVuKUnrY4Hx2D8odqoOzDNlVM9Pi5zyR
7MqWybSxB9cm2PAGVavKqIkzJ+y7ZC8lD2xIaWfaO+hlq/BmZTwmhG7J3bn13HQISS92ylWIhY9X
0rWCVL676Z/LC7jWiREQyMiSLMkAb18jJo8wptX9XsAd3k69PxPv6nInKzZlIukay4mQrVY8zEUv
AibyxBfRVqRqbQuayLlJNe4ca5gVYZkORr7oh6pQxWOmEblKhQcNCg66qVsJaqSronDlIRFJdnKR
yL1trHyxEKnIyg0vuDZUw310EqS+48id0BnyW0CTn6N82FiqlQPIhNnNDi+qJoOooYIEkD+4QxN2
3cj2ZYIUzNcWynAbVpTWKZgVAW1Vw3ytFuj/1RPhD5dbXxuAcfRLKTJkubGhQU+LwtYfbfGOiveN
83PFIE3ur1JnKdJHyRAOfQ46/tthJru2/eux18sfv9a+YfBDPywVZIWcUDXPitykY3FFnNxnfAsx
u9KBiamzkQC3oMSHW6PbH3sXgoNi6Z+WNtkhcb1VhbUSuzFhdbVweE9bzwnzKBp9yADu3Wg4covh
eM5v6gFQhIwp5HgL53B53lYW3UTaVVVEeeuhRzl1MHvinoQFuvRierzc/tq0nX//cF4D3Felbo1p
gydjgZxZC0SofLLleGiZfv5aJ4ZVR1meVjoGWLqKh39WVe3IJE75GQY8b+Xj1ubp7FA+jKP0bOZJ
qGmgFhWoEugpVtngt3yL8GPFL5mwuXxMiOgKXYZp1r3SGCIXDq6wl2dnzQP/H2dX1hynzkR/EVWS
2F+BWTzj8RLHseMXykluQCCBELt+/Xfme8rlGlOVt1RSQaOlW63u0+eQhWF319Kwq+D0ZlBJ+Jb1
3ojxFVqeA2qu8Lt9GkRoTH31wejWWWyfhvIpnHjS93+JladkcfdTaGLaLkDnZ6Ax7NdATc33K7vQ
xhleO2ML27/S/E+ORuhfqPmJCl1Etc2PgNdSSI9ssXN8vENkiaarelHXtsElGYKJwOnaW+ByNmLa
jy958h+ZJt1mbdijC5ypb9V456IG12RfOHlR+ZbE88exLVmC6Sp/dotqzNzzkOvHqnfjxvYOfRHe
ASN4n8v53pq9DWP82FKAz/q3pRCDPqi0L9W5pM0QKcPzRBRBv1fE2agDrG3Fwtx7D0CcK4ACW/FD
+s+ju9Fv/vE5IsuKqM7SaqzdkoC5WPjR3Pug18rLIjGBLvZBKbfE0NdWaHGN+45Gva7B77fwVAVY
yw3bOCs2ln/tMC2MvQ1p307VCExvD5wYJK9nA7rEFK1d9RMp9G7Dp1wt97+PJbLUTsqLVqQ88+WZ
hr69Z3ZGL13rh19AuuSirYfncifGHODCfuhJXJC2ZYDguV18VXnZqjysHYSF4UvofBuTQvwGxCxv
Xpj/8P2tSuXKWVgiFAJXFqNNsYyzAKWBfSnnu8J/arotAOrKT/8PPEGOJRcTvl8OPBbg92Lzr8+3
ZuV0LcEJPbMDwkvBzrTiEivfuXsjWhWj803tPx9i5Ywt1XTqJle+nlOAvIGyajiLeG0/MW++kePt
lG4pya1twcLMwTtPe9sPoBhloZBBswgOJepQz6BbytP/T658cIqXNFtTA23r3IFTVwkmcPJieWqf
/R/hWd20O/dhjp1duRNP/DH4Tp7CCz31t8VRPIq36s1jOyv5fDnXzsLCH8gK8ESuXXV2SfVV295x
7of480+vHYalN6gV3vcdQe9PE94bEoJbK03wntz45asLuLjYAaImVdeAr6bLdJ1Ama9KAD/Nv/Si
NbFzlV6ONToaEm419UOR9/K29UZ+F4RiurglhNitslQJZT3AsXmGehQP5Bv+x3hjcUi0E2WayGpa
kMWBp4vGttN3byWUMPeWKSBqF84DKI5mgCfBCyR2pGvGp79auCWzkRSMdab29Fly8o8SXREHcr4j
Hfn5+ffXDvfCdY0TeFOHNKVnK41CtpudJlHT93z6y41f4hRUh5Yyb0TRlObOPWBpewDAkeahf4U/
IUvOqhpUzqlbUHYOu1zuPR+CpNDSCDf8y8fPILLEEsxibtzWE/0ZZU601HtVcUMZtXd+oVjClXNI
u4zuwPlFcdqmb5/vyIoVLmmgGhvJvzFw1HlU9K2V2S/Kt8xkxQr965B/PB7w2Vo6BlZoMubshN+Q
XShl+YACmj58/uvXhlj4EM9LBy/kOVpqi+mSe+zeVfZl7Ka3zz+/4vH9hR+pqKFQf4Od+zaU7Evv
C0Q+fwJS/jqO2T3+/u8iYX/hTjLa2JnEUOeJUg7dpbCM8hYMLiMK/2KqX4DV3UgEra3Xwv46nNiA
ehbg4qr/ArGHpM3kfpT88fP1WjHvpcAPbTyLjsxM55BMURuMUdB+DywBBLa94XpXJrBU9lHAzJdA
wF93xO2Smrv/kGCw9nMhwujv5nA9C3+cWt/izhwqjNB1Yjgj29mXSRmAe4UCV38K6xbqXp+PtDaX
6yr+MVJLmppYgUQ3Mh2HF1MFdA9dzvQ0VG728vkQH5Ir+pQs9a1d9Ed06IZEu3zYqoMklUm0p8kL
g0gGWPdEBaFLzW4KVHSS0UszRBpzgERrbn/5/Bd8OEniL2EsLEiDimSKnJGTOtMsPIWyB5PclujE
2ucXB1rOIVGT35JzQ95oey7I2zRsYJHZ9Rv/CZMI6G/+vT9jU1JLOPjZ/ck5qFu0UTRt5N76R3Tp
7Kojuy9v0vtrk8NdvZ8u8r7feOh96HUw7iL7HVZOmOmCVWdaAp2DICJAKxJigl0eVNMDDOzKfh2M
WwHnhzcAhlsc+KD0gs4N8+o8ts37mFfvlpVXG0d8bSqLI+5VPpyZ67PTPBQKRGYImg1zuiu9wnhp
dFYnedb1fxO8YCLXM/KHPdnItgOGn5EzRdHlbSbjgOYRjdbyOWi2DGptQos7bSaNV4E6lZ0sWgUH
GeYuGppoAyo4d7rxvJx/tVIv/Jt7ARNa3G72jGaUKSAGt9sz9buITj9t82aKLNKbFMIfumyMwf69
aFoHsJ6isk+esVFW9FrnIHjQREETgtNysOLP3cDaMIsrDkjUcuhMT0+qrt6JPQyRHwwnlZNftcc2
7GbtIC98Qd/Qng66C09d6e87zh8qKf/uaC3xLX5V9CmfLXRmax9ND9L55ho0hLj5FtRrxY8tcSuu
8aDLogt1znV1GE0+xBDl/dl0f0XIR9DB++9tBqWOLjLhhScnsCD7pvvii6+CKrGqftw4rSvLv5RP
y8A0De0oSk5Dj7awQOkfTZhu5KjWlmdh2kMKDldkUtmJeKS8mZWqLin61uOwqtuNIT7MFWKFFpbd
ZEKAoqclJ9WH37uKHeoacGHTYMmk18UCQuJph6bTz+1hxY/YC9MeZIOX70DIqWudL+hK/DVz/0cx
kr1pw0doZG3cYWvDLKx71EHQlo5uwYRp36WldWhr71vTofStSNxl9ZafX9n7JU6k8ptU28xuzkPb
JO7Qo1N2o6S9svP/AYhoEOGy0WnONR9/e95wj3A/Hv2N9fnwyQXproVZQFQCdRreARmnuttw9qHk
dQtemxO6XAC5Pej5bQ42Qu8VD7jEh8xuaWWNy9kpayXfm3H4mg9tEGW+/l0b6+fnx2ptkIWdQAPD
KXnA01MPABOBWgVgyjGk71Dy2LDytf1YmAlepmEP3gYIDJbDFHsWr25qKOsm4FDbSkivDbGwDXzY
0rZJvROHOtJdJlKgqm2JpmeIoW2Y39oQC7tgEEA3g907p6p7tb1q33kk6dmWzuna1xeXXeBNfqHT
Blj0TCYdG4/OjHbwbEuKce3zi3tu9PoZCAHXO9mT2GWZ/VME4s21ii3BlRVPuIR4gLvLOCMv3ZMo
/EeVVjfUt6Y4tbKz7Tg/K4ffToxseN0VB7WkSzIZOp7DK1dhiVxgMtEhGRh96Ar/eVbmdxZ0Gy/T
FQe1BHvMM/hL0tCrz85of3V8+WgE2/AhK9uxRHooCwwHATB4597MaeSn8iaAwFYU6L+rIxI06v77
8iaZ0KA09sy5KfShoMNNybLj5w5j7ccvzLnVM58cA8fduW00T8fZkgAMbT0t1k7SwpKzflKVxDv3
3LU9SN5F980u6kcokyW9QOhU4ZhFY7vFxrQ2l4VRE6RKuJ40OWdC3pAgA5M4OYWUxH+3VAurLieJ
rI/AU1Njqbr8XLhBlJZ/aQcLm67bOhOlX6MIV/OIZm/B0KBh/ClH/3PnbDFJrRjbEszh+4qxsXPt
U5A7Dz30AMcWxBC97/WJInAlgm4V39dGuh6IP55iehQBgJ0NlItZhma9Yo5aoLKjUKQXafOHUMkt
7fWVTV8iOYYCDzz0MNRngDgAswpi5ucxmvOTzzd95UJd8iOh/77qHbtHbzdPyZ3JwBBAa9c5OoM1
7QdHp4fPx1mbxvXv/1iw0kZ3khfq8GSHIOMg6bNT+FCPcLaaBFf835L+qBtZNbY9chnGniKveNuU
RF1boIWJQ/XeB3mxpc9lCBYJq8/YTmr3S9oB0gmahWIj8/5/trMPkjFLNEcTciDj1VyfqV8mvmTW
bhi1Fc8QsDtOhAWgypqQ829lke6YTD1wqIDTXBsH79kOfa8bgcPH6+j9p0l5DkAOLlIUSJrhMrb8
VIBx7/Mj8LGz9JZ1eMrMaPUokJzRiw6NufE794gb8ax4na0wmVzguuAcNtbz4/Pm/Z/A54/zZgR4
EogU9gkZtOMIXaLY6tILItOvn0/mYwcAIrd/n2fQKNjAvUl6AmiBgI9jauOidJ/ANXOLEoDa8WaL
kGltpIVbBnS4sbxJsNOQ3oejSXh1j2IA2M9RhBevn89mbbUW3pn3vCSdxGttFPSN++1dPoxnipr/
xtXy8Rz8JVBICufK69jWZ1GgnihAhPY1SI19h/c/v6kUbXcKOnQbrmbNYheTKSmagTIy05OXEZnQ
2R1+9hUJThi63XuFU22Ms3aeF+nTvEeiipmqPnN0F+pOxm02ge1cRaIZ92jdilq0q//d/iyum6xX
6VCUkpzr4Z164cHCyweqSRtf/3jBvCWKKOygDysafH0GNfuo2yj0e7DzPXE+b9wya+frOvIf1ohg
W9gOyZvzXIczWI8reRlA2fw0Nx09fr5EK5NYIjtIB2ktMdbzSct6rysQSw3fxpbdOHIjwl6ZwxLa
QSewyYxlys+QuLttK/uFj6KKw0wM+89nsOJ6lwgP1gZeWkhtTgyZQ6coj+407j7/9NriLNYfqwzU
XxnQkyzdcwliJ799gD3uLfTLfT7CxxbuLcka8qAjtQZi9gzI3hFt+o9OzS4s0zfZmH/vpd5KxKyN
c128P04SZEkyUmemPUOXHOiRF2oNEbO6KM1/mGCLCGRtJxZ3vouWBikauMNUdT+h/HivBn/jXvpQ
9NknXrC4OHy7u8ZcDIkxOZ2kPwFcMx5E4bYJAYkifG6cK3qeuD9GTon2wc+35+M6GYZd3CKpmPuQ
2Bk75W3xUBbp0QJdt+c8cUvEjqyjUanjLKB6CHAfcEsbRrm2kAtXPIGetuly1JbHBjpEHVqju3Hj
wP2fkPm/AZO3hEKkwAoq8N82UDuizcEhdXFC7RLsXKySxaXPpkKA5CIsVOSAzgkseMYBOWbQ0V0K
cWcZ17oAOZwpSv+bcq4UeHPhGQ3gXinGyHSsADuXVkMCmUhkOVRvoGCAUuNGLn/FIpdYCE7qtNYB
VkY4DE/pO4a23sl5tObXjQ3/OPPnLXEPw1Sn5TT608kCc0qSKQGzDCr2oNs8O6I20Sfgsuq/hchD
gQio41VcSTbtqZ+KG9CvhY+yc7qdLRRIuXwzR9oicu/7vIDsMGM3FSq5Gz915ZAsq0BCs6oOCsDO
upF/kxmJg2FLamjFWyyLP01d8KkrIOJAtPnhg7Crb3AAHcrfh1k/cmq9f77aK3fDEjdjgXzez2uf
nGrWPk5px6NBZHvSb8Ea1k7LdX5/eL2KuGE1jYg2SV2BXaLMRqjEgvahdr32AaL3+cPn81gbZ+Fd
WeiqZiin9jzw8M40VTz4V6G/OTwZtvVIX1urhXMtyzqDkm5BT7roQJCI1yzpgue2tX59PoeV47TE
tIQFcAaBUc5pcLwnIMYPpbMlmrz26YUTDcMJNtKiSibzqXnrgoHd9TU4vjec9NrKLLwlbycrM/Mk
EWEUTx3xb4difIL4wEYAs7K5S/BKZkjNcM+MIId/m/C0dOYHUIeDHZVtuOQAp/EDj7zErgRVlQ3O
kMmzcn+1IC21oQ9Z9j9A5GsN9Iic3v7zHUYn68pIC3twCrvJ7B5KUI10jrYJkXq77Zncu84MTUQe
y2pH89uq+W6Dp1P8VKB053zaQYYzsk1zrNOjw/2okl+hJZuG88EOvpaFOMjppeT1bgpUMjQvxZCf
wMF4tJ0D9C1vx+EphfaTh9d50EZavOfNSUHLESkSBWpVVwLA2u0x/4e0meBMFWoT4CylVQRdCkPv
BufIG+Cmyc6zwejQ6Ai170jpl5qA8BJ/TL+BRTVwkhqcoeQOCB18+rHDM0LKvXH2pjpNzBzHcue7
xzT3H4Lh65j9dmvz6FMTuxnEzrKjAeunAfNpGd6CLnU/jL9VsKfTuC9mQGGcX7XzWw7mJh2LHUEG
IwR1rAvx4eZZyvFbBbrZ0U+m6XtIkpJfwEYVQTRJjWmcqR3wAKM4TfM1r/mNmGPJv5Y1NKSy7823
3MJNGmUKMD50abSRpTVwXlY8iTYaCshxTP3RSkFzOcvEG0BoenT6JjIQpCnMridPggngyLuokL8a
8HuBQ7dJ91Q+ZTqIZ/eWyEvFnhj96iLUK6ws8q0DH/W+ay5prc7a72IyvbOC7ksQnlrqUQXI8aK3
UgLdnTr73Dsi0ZiNkc0OmkxgMT1z76bmFRhOQZya8DpBwJWIbuf5UKxSUBuAcuIA8q2HeaCRBJ+q
dpqdRtq7FzJunF2ej1FhQBj7o3Uv2vP2VlZG0pTJyN2kl1Wct2SP2DeixbNSX5UeYumOicpFQk0V
N5wjLxn783dH7nll7Zx2iDWigea20ToC4Dqd3izQJ+boGWK7OvQjx+wn9L6P4nnMoSjwBFuGJBko
Tskd2uHBh5uCZtfH7Ke3YHxwkVoRDqgTRz9i9oiU2Bi1k4lqc+nsKBAX9csRBwD581e7j6rwt7L+
ofwfUiDHeE6bISlye+Px8TGamHhL7g/EUnY+exYwJTUabFwbPXCem05JzlsnTiW/z4LKjcIuO3co
tLGw/QYF9/dCFOXOcym/qRs9xVyjK5KwCOp1NlRFBqwnq/q90KV1DLupjksXXJYaLQq7vGdW4kKk
LU5b1Qikm5uXSsA1fO5+Pr4F2BJy1rS2YV2eyhPLbfuSobHvCJxHubFaH8dtbKnOzGu3aLnFKjCH
z9czLAp5sQyhBy2bKZEBkNF17oo3kNrPkItV40aV5+NQCfIs/w4xOt0TpxCtd0IfCzlDkqFPyjRn
31F2m46F7qcbX41kY5Jrgy0eQXQYx7rxqHcavfBGCQgxewkd+c63BfRx/+rxwbzFbV1VY5MiuJ3P
tu3bFzl5YLC+Ert9fgo+vk1BI/Tv9UJ5VTm+1UDqriY7rn6Q4cnAPMNSb9ymK2u0VFoFyH5q+8lF
sDFLdPdbcRcawL3EqandCJRTn09jbZTFTpT1TJDE8ij8ujdFrh1+z8M6nof0MACrI6Z0w2jWxlls
hqvztOu7moChTLxwMZz6AI1eYwDG7uxmHszz59NZsc3/Bwx/BMo5vIRrqsw+QfZGg2GzPOAEfPmr
by/hktjZcRg9hRLDAJdMVGYi16d0ownc/TCkYUtQpOR5kNYlHoRcmAuphwTA7PvU2pLeWFmYJQgS
uOWgxpOBg2or25suOGtmbTwa1n751UL+WHNCUCDuajqddFc9g6o71tq+pMGW4vBKxoQtYY+l68nS
z93xlE02KD6L4QCai9/GB3U2o9VdR6DLll1J6t0m2Fu59XeW4VxX8o9p9aEAz2lqphNeiWjgjnL1
RJ3XmqE1SpjD50fKWzGL5dt3VkAszlDAOTXAyXg7BDMGmVeIJarUjPdtOovfbt5WB79CerzoyXBE
BOXeovN3+opSdhiLsDInj4VgkNd9l1TW4B7LacjeR2LTnakselMQwh5bTvm+6ZR1DMTUdlFblSAT
6wf7MfPdPO4AuD2URkAJu0ExxnM8C8zu1EuYoP7DqFPEIEFTHJXPd51b/ZzzcNq7IkB8xKuJRxBW
0SnIqMPiME6TfM3YRA4F64YYigPoVjTNlIKcYcxeSNCGR9GEFI3Iwuz9Zk4T34cON0VfziFMG+9L
1dn+CzioeMxtDW7kcbRj6I40YJwOip3PaYA7IxiSmUFiMkYTo7Wzu7G7WATNESmBSvrG7nxskktQ
ZM9avHzVNJ2aKXtufbCLK/U0NfXd5FQbb7IV2/kPLLKdZQcifIg4DE4y4KVBWxGjyJh8PoM121nC
IoO6tzOR+f1Z5WPCkQm5rbMZmuNluPdbemM6cefx/ndBc9R9BWcbK7fibZZQydb2rDxlgp85De+1
Tx5IN/zlp68r+YdZdlOZVlnZjWeRDZFNnoeMb3x5zRYXVyGkcKfQS+HHUhAeatBZxTjEbtTJoI7A
D8v3EmTgf3cdLkNiDhUNu5lYfwbL+g85Q+JBQeImoABH1KJy47lKN+KU/yf8/vsqZ84iUOFWLkIA
LvOznjL0PLqVkrFfsPxAysY+ysz0+xbbvzcFmk0CMqUgH/GzQ1iCZldT1/raOoM+ZlLRI9Ftc8+a
ZngOKWq4BUQsgxjEuf1DOOQ9jcI0y8HmnzsD39OaBbt5Lv0IxQIIEXhlnxT2UCRjVpYPWc/MzteO
c3QJiJ4jyx7YQcxBecv5AErloPRPzjTaEe97uXc8o84MqrsX6elexmFTjjtoFdyY3knAzYMuHybv
CotmZ+P6/BiYqUx6jg5pQYvxOF+hab0Eay30MErIq7QTYDMeOhfRMrl3JtHsGR++FyDzPDp2Wr+m
hagPo53XMYDjzg0wN9BlHiuZZI5dn0K4YfBv0iCyM2hbd1Of3eeAMEEGBYIc9YDXvTWlat+HfNo4
LtfD/cEeLiVPO5Izy/IZMDle81hyfiw7+z5V6d/d4Ev+NigO+xB0gRcaifM++lkyEuANSNdudQKt
mNZS8LSzcuZVVggOmhQyOUNzWxdzGykhnyvJ64M3k63H2cpKLYG6ZO5Y2xZOfp6G6qUx1rG2wLuW
s797UyzRuswiLckGnYNQ1Gv3rVZOElqNt1EcWnlTLNG6HhqJ/LKGjAUaZxPZv4nqroAVKjVtvCnW
VmcRqsGYPJbnkp/r+resy/2MUvIcbvnPjxlJCGPXYf/wzXlZg3G1ddITiBcVHu9EWw9DG6bHzquq
B4CxagTP4NjZT9Ak+S0AByE3rRVOv4xS6GVBh9LURPCK6h/IIk+vedV27XEytQPJsbnjr3MfjG9j
7eDRBZmGMuaFF0RFg/KMpfohylwIwESDJs4DKSx/P9eMHX2Q7iHjptktlBemh6qovYcuoPwscCif
lV1O+7a0swe0KWX7cfZk0jjEevVdUr+XgxYR+qzDHl55zh6qVBW7YZi6b7mQnYqmCk/mqOVle4cu
IJ44sy8PnOp5F+a5tXdcVuIG5MV34UJXaepluk8VKjORsLzqwJnRZwdaW/dQLpoOYMwS/4xpYN03
A50fSNsVJ9FzvbMb9P4ZK7XO1ew4jxQEbjSqi0Ge6iJrEcw3411BBLv2bWizp2OK1t25K+8tIMt3
I+TEb725r79PnaUORMr8N5tbdmsL/a3owHbe5vMNK1twN5VZYgGjnxSWUQm6ZvJ9A97pmIZUJqYO
7jK/vfVSUK6lxIA+z/Ug5N491apXoAKs+XFEr100gEH9BNXhej/PUJsSHjF7N6tvBd6x0MuRR2jk
3MxucxRufyNdSO/1xvwCa94FSfXnVgu+tz1XR9e28kSm0OVBzcNCeMuepN11kTUgC6dLJz/IPHyQ
YV1CxyJ89Rz5k1C32letctDdw1BXmPmjJXw7opWc4yKrvqHkwKMcYHtS+mCKrcI54SU63Fx/xjB6
sqH0XIYxcFg/qVQHw/Q/XeZ+97Lmwc/UHGHXQX8ONR4r4zeMOSzxQtLHbLDeuxA8veXYmCStR9is
gQCuAY9vZKGMm/AcWu7SOElmKQJV97RHfzv63NDguZ+n+h56VvoWTvenScsvTV89VA0Kb72Y8M8F
e7cHdYts4FendeovBXHfNWWg/mhEEw9uhYwyOtj3c2X7v4kW97aXcWQ60UDHiaanylIW1piHp8x3
6mjIrTidK2iADJDvqfv+qTEdkkpzdWMTOMxRDD6CnvD3NF+zjln9xa+sN1QJJjii7tZzs/fQFV8m
G7K7TveMhrRvIPP91YWQuJpJe0sr/9dEMugsER3GOe/wNeL08dyTg9cHJqqCtIiB9rpN6zxLqIP0
hubuENUe/VnOVzwoavquJAXeJ81dXs03rlN+scbiOJXiZZCqiGmv91kTXqQw0PNU3ytpLq1jTRGY
ok6VjU0OnPLWBstLFJSE7UIHDnXwMztBcKUTO3fumiz/ga7XL5PHvqrMuWld/wGxUB1XxL54AzD5
RUlRx5vCm372I93V96xqvoA+4OIJqHulAWbYz0duggvk5782jX2GQNQu7fQlKOZnVjgZiA5YG0kH
EFGvesza6WjlePIgIS1M+avDXQJ1qHrPVJNHdku+yo78bgv6qqdWYjlKO7YBvAamqLxov9ZH4qOA
4btjGmUAKEDErBggjMTuSRbGKS/MrU7Dfg+CeIAJehsaVN6TDPykkhDBGnGe4NPoTnSZ2RVE/gJb
3y1UtO5wVFGjGCEKDTDhSybTJE2hKXbNpNdUHVLwuhjGHoJZv9b91CRBwL2kVXbiO4C8Ttcwz6l/
gSTvXefTodQui1ueJdAI3zepIUejPehQgbmGzDtI0YXRVZ8kIkLukHhyHhwXAm+FVI8V9J2TCiE3
wtP5qNz6Z2OLH6bDI3JUfR6jz+c9telzYaOowDUFOJJO7wUFCY6QmX/NDGSoUJsqCkiKd2E234cQ
+lTwFE5egBupMfQIBrY5SmvIcqrwaA/G3KCuOl/8CvUqwbqHVIE0CRQE0Ui8b8rCAZJVOD6AKzua
2fxgkfACEims+ryr0u6ps9kb6PXspxagtndZ2dgfgM+ilhU8csbm3Az5z6mcvqQeOxRos1J43N30
On3tcUAiPjeXCQ4SN8n0G2JQFy9jzyOlQCuw9DCDTBT1GGunPVCZpN4XR05yT4eMRohen/ksaVQ2
YL7sGiH3wUi/U21dek7PNVIAMXfp3qt1eMuc0uwoh9/uMv+qu+Ucxl7fN9RolK2yG9BUJTyrW2A+
cRBLhdIUGm3eSxOeAgMua01vByf4ZWj2MBnnBg7nR9konDFgHINefwt7/ztBH/HOSftD7hTPYclO
VWXYwQkmCBiS/h59niQuCxfkq8jJuXo+drido6rRw8EXQLPZMxL1YrbvWJufDcTMUJMy76kzPjUk
LJJmtm+0bh9CCGlEKW9fgZdAly0Ls9iW3msJFlSEFHnkD+SWhHB6HulJ4upy3HeF+MduiyD21NjF
ORrTor4P/6HaFuBHsy6ejxJxYG4DK/1VWDMCCNJWkEYMngY3fyxN/qhd/LYsBbRMAb2obIl3ARf2
WQsVxmbqusSI9D7DaYkKtKugqpP/cAcH9S3oJJ7nwBpjLL4T1dI8jgUKgkNfvTLuFF+t2QEQJR/v
lXRe0XG5t9hwU+NcTYyX8NKNF7WU41Qr5EsGUhZQQqwC1JnSl07jctWgr8JJlc8s1HfZWF9EgRtN
119yJXZ0QKJlQAlKcXMsctc/lhJE75brvfvc/ep3I3g5CytqgTWLu9lmseZZCk0+uqMyhRoj0vMw
4NgBmViUdfVd54kmabWRqFqSMbZpWyMN2teRo1gfFenQxG2ozB6HB/jUOXuZLDBydgB3QnwvBurm
cUZwoRrnlzdMX0RusWgYrS4uFRoR80Z/NUV+DjSMD49hOxKDg2wFLpLcoCe1C+ShcamHCpb9TeX0
R+14Z9XWTxUkHiB/Dckx1BhZ6SHBFR6myYaQXYjsEZ9cO75KLUH6xkRpZs4EcuKQEXL+ydsOQWOP
Gk7dZ5GnFUKdspe7QdXTZbY8cYcCKI0gUhHsWlB/71jP70BA+xPKlxxVSxTb/FCqfxyXjm7SQGqz
wBlX/AkCdnt/9JDMAYVkBWIc1wc1ruxf7Nx7bQQA3tyYy9CNL6pnT42H6RMr/UIdGcSDMz6jB+17
YfMxTolIaqhgJmPQYqMKifo1031EmvDdTO2lkgiCU/u28LwT0x2CDUgmxSnSd3uPymqIUuVWHuKf
qnmsUlqevbLC4Qhke8isRt0zEDmO4OKAu+xKIG9SyIs6UVd41s/KDnKZFI3UKapqWPd8LoM0JpZT
3xMzdCJyK128hHQCqUI9UgOaPoJ6bgsZShN7iAJkrBHivwS930+J55aID9Ixrw9zYeSjcAd5YY7N
QRhb/Y+zK9mRVFeiX4SEMWDYMuRYlTWPG1TdXY3BBpt5+Pp3sld1eZWZUi1uS7elxmljB+GIM8D+
uaLqgVd2sRaGk90DoUP8IEO1HVZ9BgMk1Ramfytnr3rprVRfmdAzbgOKhGVdGLS7zW1/+OOK1NcR
V1YHlzpkYhtSk3oL+HSKFSMAOu0ZGfUQaDNhN3RGoEmllnI7k2lwHmhj6DIEPrV5zhLuh9XsgUoA
oVo0gCF+pEHlbwkXUWm7eQFPvKT/TZq5OyTVPOL7WbjD7Yxf+uJUrf/7fPnuxH1wSepKK5plisMf
w5d5eXBH3u6tYjaummS8s6QvL1xq/90vvykv/B/Da/YLo0Wmtzfv9PZG6fCGmtHWVeEN2UAqVu6L
rdsHTRfsJh6E5PPBfXkQDw/5OrlwdfweOWItCWCadrPldmCHl90UzvOn7V1VuHPI5EEgZo8Jv3D/
PbWgi5o+RCAkZyOUJzzrccIuEmLTw9jWmS/pv50agP73Bkxa3F4V9Mf2rX+dA0032Ef4ggI45Gc7
YlGj5GqiOdcab0pU6q/HcClr06y9sRVCWdEZ84WFOlUoWCwUmKN21lQKPR3pPGcC12CY9byhhXpJ
ufJERWgplV465kAEzB33Clfx3LK3ExvucUO+8WUWGbXdXliwE5XopVK6C5ZlYdso6g7EvOtbe11A
tPDCs0/s2n/I1C/ljpRVRBioNe7sY0VwKv0yGLISKTEh74iFu6maXpXTXyjknnolizquxWtPA385
7Ab7EbErZOaNn//IPd60lpTYJOk8CO0O5d6ySwFWdZbpFws8Bg48bJVd6KidmMGSCztNfIYVcznu
LCWiPL3SRh+WUl2IIaeO3qLD7HHLIhJi0agNvfU+TIDx7e3E+zBVL+fP3qmfv3gBidPI2eFzuXcq
c2PAOzMmdc2C3oKu9vkR/gX2bwLxksAI+EuvWzGCUjL2yY5bdQHvUxOFZnw4D4xxMwDH14hqOQKu
DPG6hufGqhNVGoP6OwFhdcwXZlWEo6f8KwHezcHmdhOd/3knFmApY43iJzvq2hT73rT/ugjQge2y
PwPr7s8/n/7DNnw3/2O0+HKiDPQXRK8gFFbnXfFQU9c9DHD/00CDTdP9XPQD0P51S9cNtFBEUKuh
WZWW5b+hvWg9tDDb0MiF6n4HA2LzRh3Ti8GvEjsiYqIfqWsqHXX2jM4RB2IHfTCwNzZDVVlPR4HY
MgRytDoMczWHbVmPD7qxpzby+xR3Bh8KCk2oG5O7YVf03UbqygXjE2ql9xS3qDvtszKEszXgoGY1
4aV5yKCbqOVQNwuqxsxWWhd8Zdhw3KaZbb5jN3nvUDIuniGI1bxIzPxP4mv1XCOQP9czhWdEO0Jr
oocx+mrWR3KOCbdfnhrFjjpGdeWNTO9NmK4cGACvV5kaCi+wrC4HUGjsGS7m6NUGZW35LfBQPrVD
OKgg/Im2m35XDhW7xlEyLKe+ueoLZqLMCT1BXMa41BtqGePWS7h5n3V8epTMIpFVe9kGfsqvFDr4
sHUW/Scsr/W1am1/jYv/eFuI+YHBemmgU79jFK7p4zGhLzmul2ZKDcgEdFvTxyDdnFgRHAqyMMFC
4H+lgYoGB6DSp3Ql/EyG/lz2qyJXB2k6iKTw0rMH4262yjp2/eHePNozjIWJZDvN6TURThkRX21Z
VeoIMDoC7UWPgQhEvMgk5vEsJe+uK62oyskRGArXMU94bTA1hYrRkqsDY9JY4Jm+GCWAgKnRQnQP
CZfRQ6Kqtelhtr1pXeZZEhRFXUUpKgXAOB7pvwgFIf5NH5jp0EVoRQ2rrqpQ2jK8P+WkHVgfO/8m
aHzObQkOtMFgH+9nO/DTGSo+kH/PG7hKKQbcYdk7kIKYami3DygsHyzO6NbNvFtZ9S1QAkaydj3D
i3lG/gAjUrznjKc7fDrlWhdjOoRAzHk3mUHmB6vBq4EYmnGVYZse5tJWG9jE9GvTTD/zwjbXaZsf
xsS+KTTY6so37jj0hYLMTgUqqGDLWSlKZq2TinVaoSMEmipbN43ZB16JfeNZji9RIh68DA5lLjSP
OlCtbb8Y8dOLe4gJXuN1NKHyJnU919qVx0e/KGI8oMAFQj6sQ2+ZMCX8zlMbEMFO1+FoJr9FVaRo
UJjg63vG9NGb42tjcL2dpGc9ZXOBniLKOgDxjn6MZio6pzh8dph3RMO4varvDAd3QPOootO6vR81
PfCuVefPG24b8A/3AebtCILjZLfzthlH6O9z96WE6nyUZD0N5n5+pipF4YdO6f1UoBBD/WreURcg
VggainXtQ3jOQVkpqhz50uAyu7aQYQY8U/IhRwgKi97FHx5vQx+hI4Ag/KeqknsDMnsbS3tZ2IH6
EzCwbiH1k6qQOPp5Sqo3eDa4m6QmHQxkDFykrMYKHEez62mCXgWaFqgtTtUY17Wd7VwX0pPrdi7g
WA8xstAByvtqrIj9TKu5Qg2ok6irGcWdSqmNogggt2XC/B2Df++qJCQoHTQ3WrfJq6DQCCFC2fCb
Sw00O0XVZ9ceuDLooXj2rwE9nmACRwAkCgKLIarqGJj18rrDdfWj1Lj9l1LIHXxg0NUFt2W+hkV7
ftfYY2eFhSsBMoPIZ4czb9F1CVJS1B0R2QYb/vIxt0LkJiglQPg5RBhnoWUPZOX1lbet+9r4PUFh
9kbqUsRTDSP2AfV8lPFH1HnCfMqcB3uoZblxEq8/ZHJCsUOhs3QzQOf1YSSWBkLXF2qdtV4SUT3z
5xZm5zFXsgXiTYFE5pbturXxPqk7Gp9NbxAVdvPAm6DSFuqzs5UFhmnRTe8w46Nx+YgiFOr4j6CE
azfo7dHmYdl4sChwidQQtGvQICLKKK9U45oruwaRI/SRkOKPtL+lrYv6BhjmLA0Bztc5wD/DdNSM
8MsaZdCU3qBd57+bbCS/zn9kv09aIeP9308s7WpXA3RT7hNZ3Q+9uLGF8ZyREqx2sQPlY1OZ1YXv
+fcZGVlKxle9kXlDiYy1Ogr9Ok80sXECJF7qJXGEUyMcM5Uv+UI2T26egAK4s4qBhWlSWaFV9Lve
H5+8dLzUfT9xhzCPo38ZBdXIuqnRa9lX5XgHLRG006YL+J/v/T1Ny1zMgMved9oOV2/3rr7KNk3g
hqsm2CIEvblIeyJ6N+/YzliX8QPfbQCkEC/jBUmOU+nc4o5XVujPqt4t9wYZAyis6/JQ2JdS2VMP
X1yEp7xuipkj1+9G676h3SvMfPeycP+e38UnUNKm9d9XkrSNa5spUCEjSGrwtAs9QQ/DUKx8B4X5
vr2boME/uxc0uk5tgMXVwiDax7UeK9XWA74X9Yw+qbS91fm5fH8iLXNxr/CgWaI4J3pPErUZXDPw
09uB0Ntk0jF8QINhKtY/GYkszS4gTI+DLtSAOpi95UdehrLSe7NorkpTPJWonUM2YfpRCYEs7S9Q
CC0sYGSBWSl5/1Ghl/eQaUvGVTPzCyt3jFn/f10g/mIH874qdJZKqNbW8PzEB01WgdYpOu2/szrZ
nF+04yn/bpDFTiaNM5v2kIy7pvZ2FIXU2oLvWK92YN5c2F+nhljsZq9y/aQdnXw/l3moBY/Rw49m
qoOi/zw/iX+VtO9msdjCORwaaQXR8z3MnF+rw/wodqAA4WPevY4fzc3OBxElMC/ISn9/Oom/2NFI
4HOrJibI4AnqvIFJbSS2JmCom6xk+WrSXKyp4QPAK+nwb0uM3YWA+v1RJUsZAE9lYzaYcLYvaLfN
XLpJLOvj/Bqe2G3/JwCQUsvm/nCUbXsV+6J5L9Hx13LftLfnB/g+ZpKlAMBkVXSouhml/HJCrlF+
Wj0RQVr9TGSSLP0dIFkD+wvk9ju3f++7Nl23mXI3s+VcEvY98d6XIgCz2XpZljSQSJgNtu47Ut9T
oyrvdJf2e9gQZuhvKQsQuakDqM4X0fl1+z6AkqXdQ+0bslWtdneJrUM7rcJJNfgITAFManDVbgIG
V4fzQ504qd4iGKSowXuAqnDA6A3sXsCOYhO4wQDmqs7Obd3hQpb27V6DHP5inAqVA8KgirYboCmS
Zq8Fq3GHxn/pDSTmgx9MBoMswk6FdtY8KOrtkv7DKcBnq4qoacswgxXh+RG+fTMYYRF1HEeOoiiJ
t7OI+mWDddb4RbUqdAPXRptGmecCl1P2F+Bz354fjLYIO67d2Ui3U7At+x6q1UYRGwnQooWDm8r5
+ZwYYak5ALCWx6khZgAlp1U/jSszB4C+fDz/9G83F7GXLHKObgGgXXjprbCDQn0M3kfqXHn5JU3W
U7/+uNm+5LGCCj8fZIPnT9ZGTsiPi7Raz3K4EL9O/f7j3395/mxwoW0D6+8aM42x6v0VoL8gNKS8
gjR7c6lbdGoex7//Ms6UF7MriIWvMTDFCfo3pNYrYGYubNpTj19kFUPV4MIHNM1+4Ci+oVX9q/XS
V5j4xudf84mzzRZn27WhHAT5cx9AJQMlrn0OcJSXfqj5kxUXEgp6fNb/fe6xlRZHm3EXWYuY8r0r
lXnvUepdg4zqBzmR/MrpDLblOYBxxgQPA59rtw+lWcEBz06gwt4TJ+IWs9eOYZibPJd623FWHCa/
sfc1HJNBF2FkPxXdE0QgpygHNDvqEehR+EgNmNWnZOM46AJL4Lgjp7PdaJpbcahsEK9Vlvjvoktd
YHiawswunMxvv/vEXhIdihL3exPVpV2rmkeABndQfL+wrU/shyWZAUy/0TEbu9w3RRIYAgRnf4yA
4Di/G048femNwTMoSME20dtlDIi37GgX7FdOXOZi9bMBFlGRQnnRn/tk3AO8Xq2RAZB4BGpogzNq
XFj8Ezt6qSwwSajITHAC3KkBpmGWyFC6nENhVaEakqexQqH3/FxODXT8znw5+WLKBqghYiCP+fAJ
mnu5cfPe2JWCkGjMZr2VHmLB+cFOvJl/nK0vg9myG/3KRLgkzhGNVKNn8FqYly7IJz6N7iJYZoVs
8oa1+d6HHgHdOxobSyTr1FIQA/DRALmE+T4+8JtQsOSR+hmy7UZBhJTZv6fmSTsFju82cy7wFr9X
FiK2s3gns+MzMtRlvreLIfmlLLN4c4mVPknQ9tRKK8/SQd05sKkbig/ueV7cAtATpLnpPp1/Uadm
uPiuSY3vmeXhu8kowE69FaTXzvABebYL2/tEbHEWrwodN7jQN1CQKyxnXxD/sWTjy/mffmJDO8e9
92WPZWBxy1k5bIdLPqrRAO3x5wah0XNuMqBVzw/yPQsMr+g4sS+jNMYIq2WAyveNFJAYItuqu2Pe
a0vllZWnYeqtBgsg9EvkphMHx1l84NCkGvyi9bzdCO7cBN5cK/Qn6/mf89M59boX3zagcn2hNdas
K6BTCx4JQ8Mjma9c9nh+gFMvZZG1os9CZzis4csM1Ogg91Q+zO7N3Ktw5p/nhzhx+pc85axxi9IA
X3XHyh4O4C4cWPpsC37uW23Kwzjol8YsLrTdT6zXkrdcT1xaChzd3exJG/olY6SSakUA6A76xryw
x0688yV9mQPqx9LGmPYQDoKCVGrfz/Jn398lddmyYO3QUCTdqXWEFvvzVlvZvrOHC/f64yn4JkDa
i+Nt8TQDhwRgV45A8ihqZmxMnVQX4uOphTn+/Zezh258Cik5rL7RJYAdtR+9VbxCSvCCbMOpl3uc
1JfHlwOfa3BNJqCrdbt1B6OIOkNaqLmU9pFjf8lT8dQ0FmdaoZvsoQ88A6/TBZxl4ez3UGuRF0Ls
qWkszrSrm9FDBQxlG9CSQVAG3BMwV1Q/kLOeP3GnRlgc6gy2T0zSEXkWCAmNlkHrAH3vPOb+8/kB
Tq3QIs9ipEy8Bp2cnXTZe+oNzypjN7AxvZThnng+XWykpmCpyZq+2+dHMX9kznrfONKHbE5urX80
haVFSIbuaDrbBPA4/4B+TZJ+NM7PDtm/i8qXfTr5Vj0LH6IAaV8lQVkqaOdY7c8u/kt6ZM4k/I99
s9wL684sf0l9sKYLb/XbkhbuFYtto4rOtWbwzHCfmG/omB/MsXgswD8NTM+OO1CNCJRMQ0dMP4sX
S6pkwoo00wLNJpYA6e3rhKFpCRmrnPILfZ9/dLxvAt6SI0lwryWOcqf9AHG8FdDfPKiYFGFddeJZ
6D79i17qp19DFSSFUdqu8iSNDfhaRkqwEc43rb2ZNLx2EmoA25xqb+s6PAOo2XL/FKmG5BM5Oi3D
WvPWmTI7LrxEhMjQ0mMT3r/wlT4Rtpdkw9mCU7Hv9tV+cMW00pmRxWbSXgJAnnjv//p1X/Zr0yjN
JnAa9jBDzAy4HSh+7aAb26OdO09RqVVci18/OnZLLOTgQ9QHhSRnx1y+LS0GLlL/3GbThVN9aqGW
sRUweDB8mLPL3AkK5umgoRs1Xjh6J8LqkhArZ1e1dPImUFYlOEhdiFJsONgfjvXys8U5JmlfXgRh
CogzU+Z7aLH+MjQ5Su47RkSh9R6fH+FUerx0rgGITsL13Z72JYTEIo0DsXKmBuylBnPKMmCVgLeT
sQ8fyZ0AVx7CZFn2s+O+xJDyVKF3NXUTTIIBeK9ArfC9gMtLBdhTr2fxUao1acWkW2xjoBaiSgO8
xpwE5CxQAiKmL9UYTgyzhI92bs5I2hnYwRUgiqCRmuIKWBog6qPz7+jEx28JHa1QjSqV2077tPxU
/buQfVBmf3/27MUO417nCyJEspuQc0woI47DLxMEzfNPP5HpL7H13uCMSrUC7ilVnsDreq5DrRzI
v2WsajatT4EgyQ16V/hJcSEnPHHgl2h64thgT9Q+jL3sWdzPNdOr3EzqC6/iRGQkx1G/HMhalc7Q
Nnmy03kfaOwq00NYf9Pge9goK/JrCurb+bU7NZFF0tmC6YFeu2Pv8nm6bTXnEBlEkez8w0/t2UVY
HHFJzQ2Oh/OSg7ltXfHyMEBlCEZ4m/MjHDfQN9/ZfxWTLyvlk7yD7G6m9lWN+7UlqthJRztUCs4X
TaazAHioC0OdWqnFORd5SagPEOi+tumea2NH3EsazqfC4xKU3Hlj1/QCnIPa+psoueFtvauKHqKJ
NOgZijvZsUwOCcbSuRDzT7yaJdAYuEmDVyUHJEWRvAX2CnZ4/lD5aH9p/SIm61Kp/9RAi6Pf+Lj4
ZR6OPsBsIRVgt00jSEpouYnH83vg1AjHv/+yB8C3KtGaNMieQw1zzmnYwiHNc2nA8l/nR/jeOYTY
SwiRmMhMy2lEW3cWT8o2Hr3GQg2MNBtpz7AhT9wN10DYTlUH/k79QYnx2DbV6/nhT0TmpfGKAWZv
T/Kk2BvzkTVlSDQ1KAQLQXybNbn72SCLQIC7p/DRggBoDe3QVr1zuL/Vl+L/ibOzxBL5EtQQWNDW
e2o5b505vSPnvxBjTj16cXsAz9xUzK/ZjrLfo3mXG8/n1+PUcxfHfZ4opB4qtCQEJHJGoInN5sLR
+z5mwYznv/u1N+wiqaR0d0In70WdQhbBHKAIDwoo5Lk/RWasfjIFuoQHqYJ0NIfVHtxg+GEwodUq
BdE/WndEvv/OgqAY5QrcCfdtOn1CufWvX15Kdb7//NElqBGuG57soNO813690WTcAz+5Lkrzquzo
ARljNEx1bIjpQmD//njRpR9PKjS4As2xGclAzBQQLKagvT+dfwenHn7cXl+CUyWSWQqKxLfN3xmK
LrloAlOT8GdPXxzaxgK4dtJeAd9lGkPyO/IoOkNdihD7swGs//58QMnLzGhwb0K1NhzJk4/8LYVq
3M+evji7Yz07IGvXau+Jl8F2Au29NtOl5OP7A0yXCKmETx4hEoY47gStjoSCCSzS+PwPP3GElxCo
tIVkK86W2huW9Zq4RK2GFLhlr8u8VVnAgoWtzw904stDl4go3ILGvDR9vc/myrh15CRBCZobCDrx
Ll2PnQHjSUjo7By7VVCeKbtobLxkpXrP+K38pvtRvkuXuCmdV1AjBDwdmgPVanAhpuf9SEye0CVk
SvIju8tFl66X/e8p8SE5BE75+eX7PjWgS7SU3UFbJBuAw58yANUNaD6q7q3iXEIc3P7JGKa/zKSy
viRVVduoelIGiWzccfT0kfLpAANgNzo/j2+jCMZYBFv4H7KZaMp2fYXzIXUGY7S2QANDX6gxfBty
McAih+IpbeB7naHry+fHahA6UoM+dDxbpWl/SHsQ5adyehCW+H1+Rt9vbIx4nOqXwNhZTgVuN0Yc
KUlWmQ8WkszW4IK8CpEDo+33j43srnNvuHEGUMzFeMuPSkXnhz+1oIuw7Hb1ZFSQCtjp1oXUL9f+
Sua4J1ZkvPTOvo0RmOAiNvuta/tpifhDSHmFqvh9MXvvRm3Eje+9FwR0pfNT+XaPYxzrvwvZUKKo
7GWym49i+Kg3PjL4rppGtc/BP7swyKnJLCK1h8+MCWMpvYeTFRAa9lT/afyMRZrQDFz+sr92HWA2
z8+ImOyYZf3fvQ6TWmRfeQUL06Ib0j2Y/2D7dL4qpzWsACi6hang3Vb1Rf9SQLnQh4JODRoKg2jl
K52G9hbyY/11WpJ2j1ec3ytuOWtVtFDgAmDnee4c82+Gd/CofS2fVVqBjOvC/q8MAKfynw3Umb11
25nirvR8VCoIEQfF7ALQnRQKXxZruzjRCp6AjQApJ3k0jqU4dQV5tbhXkHkZ34vChpr/vLPnfEua
IaYQ1U08C0zcp5aBF+WqqOw/RyDDVLqrfYJ7URrUE66skPX1NIazQgNGASUE/EsPIsv+bxD2ItG9
snqMjDGDoIsdzx6JlNU+6wo206mwH1KtfosSqkrFrx7KN1N+k+TbpH+z5i7QuBCzXOwd769wio0p
ncilbgiSZ8yHNHCs36alYnfuQGj0IOmRs/Xk1Vt/TKfAtTK0Ely6ylvvxhreTGrsYbEbQmduW6d+
zHj91NBpzYbsybXotqiNHctxkzAgnZ+g31eYDx4D7csMmBnx8RVwp2u4uayywlu1PMVEB/0AFu1K
iCkQVBWrXryxPAHN6g10pJ0zMXiMyvn3rOgdm4ewHQeQQ1ELy+StX1n3rd3lq2xu43KGDGX/DFWf
yOjAsspGaAmj/eua+douPyDhFsgSsl4oljPjoKy7CjjJCn/bahAcwNqCLImwP1Jo6phWEVC9Ga29
JaxA8F0pjRiGevVUIszfdmDH1e6b6VeBmNwgwy/vx5UaDqLYc2894irtVWw7SxMGHXYoj0skVmzm
0SAe1MiAqvMDWEhfVaza1L0V50Ua2YAnKBfyoGYa9h58qoZsnbnQLqohtdKVa8EySBVBJYf+zajJ
4WdR6Q+dX2mQ1VoeabEvoaElDkyS6+lXh0L6yzj4wIUHGcjagb2zrslG02fUkuFsICA65RmQQ+Eh
+UOG/C+poZY6Pyow3RIjzLBNHfA35c7PoOOw5llsVLFJX8o5AD4/ea7RmchjnWyqG16uib4a/V1v
hPrRLTfFfZbva0iFwPsKZqpWTKyAbe3qMOYR/Gi08dDynVutUeCq23B+MHg8lnfgCYK9GiQsVNWh
tMClvVN1AB0k3PJiVPegigctEYgANM/shfnGBgclK8F0Z97KXufp+AxbvdQGkdutI/La4U/u3PDb
TG08/9kCFRKJUpR3TlDD2sx+mf4a6fhqNuN762BnSJTVYAGwpRnoyyBwrEQBabc7iDOE0wjuWkkD
oOxLD2TYo+LLszk88Pk6uSEuhIhKErcij3M5rF2oRL81bkjMKSS/4VIMxa0NLRg4byqsFItxiJoZ
xL+gYNsC6m8ZulABZGQjKEUinNgdlgndr0Np3sIVoEofzPIK/iQ+06G0HhNIONU32fDAik2nboAI
jwsdwnW5kYcWenNN6JprWbyOEiKgFYpHd/McF6N17PTmxg32Ex9DiITJNJqytWms5o0NGTnIylpr
CvrTFLf3kByS6sqHYceuJKhtrvKqWxvjr75fE0zyT64j+uDYYSM25gefNzWJy49RRWke1m5gf9So
Y13pOjKyAJxtTMVnf/DbIAU5tfDyvG27nem+psahMyEzezd2QdGG/TP3gCq/qrurdgx5uoKklNds
DffFRUcAvli9fQ+yZ2Jfz1CFdefrutuoeTsAte12t9Bc6/UOfpQOZwHDwceXHTg2s4BqVhbCpKN8
BN+DtGWQ9wli8VpZcOnLDqMMcwjKeu0V1GjC3o1n4M5nKxJGzIoB7yqmXZgZGvI8Lzp/r9y7ZKij
hOkdE4jTjQocV9zAOGPrmXTDC7AxQMYtwcuecBUoPo36UemP5ni5TO4lBBBn6xNuK7z7Y44kGHmG
rIOGfpEFTc+hjAZNSvaiB7kWUFMa8z3hn4Myg8GDvp71NtJNCbBcYb3QpI0HQQOzBq85ncK6aKOj
Lck8BR5/apUVkvlNZlCT09el3cDK74l5z61tAz5aXXX2/dAWUWI/1+VzVm1bsJQdN8xh6eGoQ61E
WPUJTHXA9AUa3p9ubAgx5LikSXDE0awJXGhCHWnZvvFLpltD/gEKifhZCFXNULNNeURxtjxMa4iE
ZY8dSMat4W2Uo4MEP9w2rhIHe8+EFk0WMj6AZ9tGbnfP+isgAGPRQed3yKIEmmbQdONOG6rxpoT4
AjQYMeYHxNC3cM9YJeUayuQR1NkqMEmPXE8nv5eTiFBGzXwv0n4aN5oHDi/jMot7d4JBEMSORvOa
tCqoCb2neR567e0I/e4BqgEhz3XoThIC8esyZavMSXezi9c8T3Vg2tW68R/sZNpPwBHa7KHyHLR1
zb1srHWb9net64bV2EM0TFyxfrhW+OxZhRn5ThO2jr+2i4oGACdvKF5jP/UPLm+GIxH1XiZTZDR/
2aRiyB9ABek1Ex3O8hRSAO1aaoYwsITAI5riwNxz/PPafJ3NajthC0tbhcp896DQiG985r1yma5N
Z8Dn7572d47/Kz9qVE4s7Jwh7oyndkAXrE/jluT4hwJBl8UNuzPxaUrNq8Qsrqgq97RwNtBvbEKo
df81SRGnaNt0zbMst/C/iWqvf55H4y6xExmO+kaWV36dRyniW4nFLaAatZbIHixErhEMXZJA8DpK
vGd2FL7soZMuSHwk/AP0GKBTYwbzaG3tHMkVbLj7tzS3gYGp6/u8nR7MXHdHUi8PWmbZIbbTlWRJ
PDfdOhFQHOjsO2bhLdf2dVEOKhBQPPTlm4m+ObTAYWvz1zGsPRwaYwKBiFRcZ8mz6YAskxyM7NZJ
RGCJW4rxdd3cQKABZGVYI8HcqWcVinX9wUrkW+3yO6x1NPQv/gwjKEgUeNUQt1YLlna7n/r2j2j0
a9fWUUacwK7rFYDo8ClCumCOMTM/VZk+CVNsRqhHFJgMuJR/2+I14w4oy6NxSEY37HsorzkktmiC
ecKBAeX5Mkl/0X7aipJCXyJjcV+M10bSQ1C2uXeaZlVMZgTyxL7K+nWJQJ036gZOixujlSuX6m1L
YGic1cZ2aIxQsnJjQnUg6bJNXyH+clrcNu6QhSV3f2cFpbH05jcQqXmUlO7f1AGYfe56a+VxvDvI
rpYr7bLfZtHy9WgaDkjwho3e94hO/jx10HEgUZkiHxYPbKx+JagPBjYH87oD0b51xths51+5iRRA
JiH6KkGvSWAYzkuGNBPqf9qDdgjEsFw3B2S32XQpNBXT+kGjyp/4SBKOKgDNdJfPBlLZ/mDPqo97
D2mZIAlcgkl/Kyn7A0d0nPZEp3B1zqJSYpFTjSoDyK1b2SThjNCq5NjFeYIiLzMKI4bYC1TmagXm
Xu0OK2Ns/0IeHXnhsbfPUZIs699Ad4BDLskUjTbEKJVpfI6oAYVgBEDIMHMg44bC4p5jLpEJt/e4
aBoaNSCCm6TE9bbz7qyEdrHt+jh60ly1tX/n2/pJDPMVU+4rR8aJviLE3Mth04n8t8khxFY4D66n
Hr223ztTEugCN2Ko1HjRYHlY3hwf8VKWcOGh/b2vCYs9P+nX1IU7D87Ms7JVGusKtqiK0E9+xCkA
2tY81XUKLyIloaohkPamrkxei55CPPCfII6AXC3kLn9Tkh7GsUmD6VgUd2rYWjqjCcmWnjfwh8Ms
vbzAvSCHcAw8lvZjAWsMG2nOxEYAYCDTBcGJG0dmG0oh7FJAm4pPvb2asOBRysYPfwJgzIJGiwf9
VERi6IlGrS+hN9QcCjBRWO6uHdDQKYc0LC1gZ17hdh12VbPK4O4JOb7/cXZlzZHqzPIXESF29Np7
N97tsc/MC2Efz4BYJSRA8Otv9jz56GuauH51OKRGKlVJVVmZzTHT8BiheASFwlPvJLvOL2+GXB90
V1rg2NcWivLVHtQAIJa0SwfcgO0TCGxumyD7DZKIHUph26lBSAjac6+r4ghcU47yAkAKoP73AFI4
X48SfiwEAx0j6A/ABwljnEQOvuokuKk6JDNAc4iXaUQPeIjuxxbfFY7/Zl22LzP1ANLKV9eLVhrM
ogwUqWsw4zy5bbJzuuSPsJoDAxHgQcixO1CrRzuJzTOwKo9+eWghMrzpplQevakK33wc6kNryeim
1S3fCyeNjqqt0jjXHC9HFVQZKF142D7SyJXdFiTFWWyVkXfiEcWP8ZvsZ+bS9KWAmskPEVm4vjRD
Af7TvNPBTpWeV4NSugCDm5fZO9eqg1svqUD81IgKnrzOrA+tKf/XskA+AoIrdecrYoHLP+9wFSj7
TWYBKT4qWW8Tnznr0M79Dy7kWfrOIQdRSv0za/3yHtF+eohoNe5bSHzeOejYvxM0Cp/LXqZPIHhN
qve+kTzHs01PMHEeLAFgLqaKSWSmCbWsRzfwOIkzZ1I3irL81oXk50Ly7nJuLTJ7J33LU14eRbB1
5kPtE9IHHwNuHmilW1kOosMA3lE7X5jscmIrMrsapypVFCFrihMFDTfnjiNd07Ol5rzLuDaslJFs
qiZVKc2Jir19smcH/dyc1P2AR2W+sdbhul9Pa2c33gQ7GOpJ3JNDve8OwTbYXs8MzX2dkYbyWQma
T1zBYpq99+67Esi5swXM3uUUV2S2Nva6rJVEC31cU4EHIwP5ag62GJ08ibOg5PnCcv0jZqzN7HD0
HeI1oLslsZ+TrU6DB7+hx+tDz3yD2d5YFyJhY+oDZ+3jGZR+KDx8wlptNPJLHpo1r88yswvhefYv
qVvSRZXFox7Iemu6R2TMVxNXDzzgv743vpGMThIpkgpQi5hHn1bUgTuKryjaWL83+vmrvvz6wpWc
VKFfxxqhoEIkWala/2jCZKFUMrM6ZnnXBwdSX9ZUolov4lE8pbaIgQ67/uNnNtgs6UIJcUqUJVSc
0uiep+WxQNao19U9XhwPpQyfr09jz81jbHFSaZBHg38vrtLSOxSAdX/UTe+Bijx0dyFEr3/Yjh9u
w1RMKJb2EoB+XkqKMrbVhi8l4fQ9ZY0D2vC+RlQcdU6h9YNrA/SOx4i0C0cpupgmjsLzEfuyl+DX
Hd2ocaeYJXfco7tenWlWXihEB6BZdqiXyl8zy2H2kwKKU1cBfnw8lb+S1D3Wxe0o4PLGR92WC2fX
uZzzjsyG0lEHfR/ZBXrFA/7SMxdQtjbzb23o8P6mFineJtBu39tgjgfRPxVbYNrgl6igaKBx9IlM
EChA/2f3QMIihIquRlrGKknwCIwa7kR4RrxZLlkqO8x4MbNIn+kqKtFzIePCh65q0J2zSnaxUJKf
CZlmSR5hfopQxJZxOoxgthNIRBTtjUP4sw0OEo5ENxxCgtqU/72wSQ1DwrOq46yb8DUl5DU8iMLa
v9RAvudyqFEKgoiaKAO/7U6gBAOVTiq2CQjexFQulWcu14AiaoTlPKoBPFZCxqyRDjC2PqR4RZ0H
P8Kgbv6EoS721x3DnHMzAjDgBqkVsgwswhq0h2eGOWa5p0aUu++Nb9R9YPC4sULxJG613jejAj33
WxEusTHM2KxZtldOQLyqbwCzA0M7JE36n7IrFvrBZ1bGLNSH7RTWWYerSTaq5zBJb4AEBiqgWIgq
MztsFuDbkUK8Bjp8J1mM6GWfRI/iCH2QdvPcO3KpY3ZulvPfv/hTFskKh3poYlT74oElRzlGn46v
3+3Kf7q+wzNTmM3YYRS2VS0H++S38oVOems54y7j4Y2CTM33pjCMaASvewKKNdT/LL2tbeum8Lrn
3Ld+OZZ4/9YUZjt2kXsgOkWfXCy6dh2xFozn0rkXYXgop6xYcBuXYaEkMtXeE12wkUD8IGZD95aG
ASo8oXwfG/ZRAGsgcvViF/W9DZqZjBBvwZBnYqrZkx350LSGRGQI6SP/PSfdXY0yWcV5vlEu1ExC
9VHxYOE6M3MgzQ5tQaK0dbhUcFn1DxKey71gvb++RTMH0tSQLmziSCi2dBgbKR5vTP9RmR9LiqT/
9QnmFsqIGV1KSa6j1jkJciuqhyywj0W4VTkY7aFZ1i8qis0tkhE98oknSnh/k0n+rYeewzFZwt7M
3GsC57/n/UwgJlzeT/GUC+fYj1Z9JE2avAWSNTsZ1tOWWNx5vr5eM0HdFIuOnHLKk7QhMW0i8iwT
WVtrm1cgxoCMynBsSTQ+o9otJ6TPhwkM2TxbEnr+y0X+v3iCKDBcgkJHRuYj8XhCYv5xYmH+T9WB
bQSNJ/Xasiu+cUDYCOEmm7NDmKPCCm6jctflYAPUemJb1x/1XsGlg0XXhS6JN5WNhDghcvPZJNSx
0DSKSS6a9y61vBvQ76cLVjbjL01ugWZK2tqr4QMG9gY59pUT+Ru0iSJvt2THczOc7fuL07cTVeOm
H0yx7wjktEAy6wJMAN+D+220dF2cm8R4UPigKbPQjQHtZS8BlyvEFlCCTdRu8jtUd2yyJLY9N8/5
718+Jj1Lx6h0IKfCTje+zI4gcD8w2a8m3324bscz0CUoWP13jhrvF4UuUch+Vf2TauoXR+ntGNjW
odNh/uSys0pLw9Wu7PtuR5nrPLhTGIGUi7ULTnrGuZl0A1ahkFPuUvsE2rxP9MXe+By6VRwvgOvf
OOMY/odfADm7xkrT8GQre123LwFGdylOKtgrc1ASX59l7isM91Mi1Yr3fUZiB7Ss1D84GVRagoV8
ztzgxlV1mkKI3jhYIlZUzYaySm193hbb0IrU5vrvnzM2w6t4pLMgugK6Ou7Ya6/8lGqEesu9HD+v
jz/j+b2zJ/1izG6SOT1S69PJrxIQsPbNsLKos/TrZ+KXyScAYaeusqHHeyodbyeBB0ict8J7cpFU
o8gYZna6cI+Z2QmTXeDMwmK7Bd4JthgAg2n8ck3oGIDxyHcP11dqbgrj2ENxWbp4LOtTyX8mE1+D
znpVpM2CD/7bSXYhfJj66IkzlMBigd3DYmkVnKtE9Rtzoum9AvE+2cg6Eh/NQPW4Ep32AHlxoZS7
mlDVAqWN64f36Op1fheO7W0BL7Mh2CN7MBFNJPlOjyPaos8W9MVS2tb1NbjvvVOK+iRqX+UbyiiQ
aBq331tf4w5SMwiIDaIeT+CUe3PQprAirIYon/16ffyZk+QZngAhtrMI6fO45vc1mu1HGB+u1tso
WYJsz1m74Q5QFJZRyAIW1w60KcW4w1s2Weke2IgJPaGjl29r6k4L6/W3a/KSxRiuYVJdknDIZZyG
IT8OQ7ithb/3/XcchHU53tRudV9GiLAg4C4m4JtQfNfOa6aPXts/5QMk2d1foMFecLQzy2vKrAO2
ETnAD+tTbvdylxGmDsIO3G16rqgXkfctCgsSmVrrkwNR2AzNUieIgO5bnD8HktWRZS04kpmoZDKQ
lQzwxzzw3JPfP1vBb7BUrfn4q5jsVcOGhbM+40lMKrISN2JeDqg5DrnSEKsq0nrn9CBJX1u6iRbM
Y+ZDzHZoYgkGuV7I2hTVWyWAd/odTha87ieNlko1c1Ocv++LR0AJOvfszuexoM/puRcWwmYt9MEY
uenLJZ69uReq2cPPg64riXS9kyvSddnh14cRCp9ah7uWACiU9O6J2z20Iurupg/9hVzpjD2b7fwq
FEHi51lyUmUbbiIH4NZGUL2NWmFtgcNfYnOeueoRMxHZZB3jOUjvYhq9d+yRs4cgGs6MTitcWXeu
N90xXqKY3u364IO4bCHbc9lZETMdOVq2KoGJFbGlJcT5UOgX66nstxUu/XwCsdewsJCXrYSYmUkW
Rm4JvR20TheD/Yi6arHtgfn8t64ken7yFC+0Wiy1gl6+zhAzS6lLxXtACTiqIgnAVHRNBN9/J34g
D/Zfa+8CWkK0GUNz8VLmP6v8LoMOL2mWGq0uGxwA6cb4iK1OndYgEBeF/w6vTQ4+A9U6dVi+caYq
W9iPy96HmBnK0iHgjKoAw80a3MtsXC2yfDsA9H19mWZ2wExSksRzIMbC6hiIDaBcgf2Wzdv1oed+
+dnCvvibRuSQWwWGKIZ/3ndKbPPe+RGFauGCd77y/m88RS7sv8MXDI0ZWQnCrg6ShbthijYJB7ZN
9yVEx61H0YfWHnDAZpsV7ZKw2dwnGS7UT3qImzIQ6iQ503Ce9QApHCDDoYJDFqLN3Iac//5l1ZJq
RJeQFl3skOFuDNxTOUYLQ8/9euPKRitgCKvJHuLJenEo4CnZsXCWCg4zDsrEAXhVNg29Las4Ai42
amCn1bvnoS2Z3vjqxBB2rlvV3PqY57rsI8iV0ypmJQQu62GrIVV0fei/dD+XTMo40xZzNVHQDQLI
NQf6KQc9D81cUOvWTANtb9k3eNsPhzAcXZBuhO6hGCCpHkE55UjAWbkVtFX7QUD4txpS6yPrCFrC
qc9uvaEDSUtXKcC2ne6tt/L84NohFK7DhBxVkZRbUAOVO5FrsgVYme+mFExxrWbBkx+S+vH6B84Y
gJk91qChBDOgXcUOUiGoGx/aJLvllthdH35ma8w8MXegwYsipYrl6O4HHm56pn9cH3rulxuHPQN5
HqVVOsRUt8naQev9Fvw0ZDcUJF3IDswEPjM7nENs3J5kMcRDqtahrjYZQOS1/StxII3rLfjEuSUy
TncBSAmN6qyK81Qe/Jr+RKn0e7UsEhjHG89dbxqR2ogHSA1AjZ24S2d7JtaZSeGOVVSJjHXx2Hbh
vhqs4UUwyrdAtGUH1nRLBjTjQ0wcDPIAYU6KBi0nRTmiuSrbCUCkoUf9M5RB7Bc2FLK0/f4tkzKR
MRnwsG0xTXAkHBAlPmxG93eZLgkjzkQnExETidxrqiTrYmKfRPsnQOdBB3UuF4y2A8iM0vKWA47/
vS8xDocdMaFrXEzjkX+UAYCM+wrI3Otjz23J+UB+CUfE9tLK8znG9iFH/d7EPkXrGF4NDj/4S3mn
ucUyTkVKPXCIDWyAvsNHwv44nfvSov9El+N9y/tNRCCiLpce4nNfZBwTNqHTUttjF9NaofMAx2aV
dtm/FQW+njOoN3vebVGzl+vrN+NVTAhHPjChpOvi+lb76BzEZb1LVgmk0DLSrR1Nv2cCZiVlHEIb
6nCRil2/EbeDHouXRBZJ3PNgCYEx5wSM4Ahhm1r5PVVxX7ePTo+GJpJn6L2sn0qaLrxyZtyjWdqg
QNzno53gqT2qmyxRL1HTf17fiLmhz+bwxZAdKGFrvEaHOPM0wNZiJcnT90Y27rl2l5TjKDByPgwA
Sucrx/1e1DM5kJuoGOANgey2iu7UBmLXJOifkHrhaTG3JMbZZq0b1kMJ6Kar+AEygv/4STUt+I0Z
uzfLEdBZyJNkzPs4qrJ9ockelKwQSs9XgfUyLaF0Z24FZk0iaKD/iCtgF0cqvIuy8eA37a+iTQ/X
N3ZueOe/JlNw0map9ACsd9A61kZ7hyA/6C3JVs8Nb9xkXWgklz2Da80pIxvRoPGjLN07krDge17B
JDzulKWzQE5p7GbtT2TED4WuQRZBxcv1BZpxCWY1olVjEqoGX+Dn4zNaH+7BgbTLRPmnjqyf16eY
sVGzJBEVEJNuQaaH9uIHqMFtZdvtr488EwfMGgTrbMkcByNrWz4r9DOKqH+S6bSfIDlq2eEp8kHE
c32umQBnsh2X1B2KLHV6dO4R9Er06G6yB8RQl92DKOfU8LP8M4VMIxdt+b3NNysUeIpQ7aJTJdak
YmsNDWEoGqO7YGjqpc/6m9S78GAyiwyFBRrQYWplzHFDvPWFNd7aXl+Sdc9o86ahrrDuukcN2txi
M0L17iwYFrX3qVB+gZ5IkNivrToNoDZalGqf1hakZfGcdza8H4p3htvyfU8UhNx7EjQZmjInRM5A
BOzkVeDmhdqv3+yub9GcLRvXAjkGABQXQR+7rMaNQHr/TEPy3vdya7XVwhxzxmw4FKltd+gl5vDT
u7A+Zfnn9d8+40k8w5M4iYr4KPw+FurGx2pCdyJwF67Jc+tihv2QtFGt2jYOc6fhaN0dRzQmJxxN
owy38lPFm/Z7y2PWJCYWlLYbjn1coOu6Vn8CsMteX6CZhTerEBGod1MU63o8jX5r56cMF4psc+Ma
oZ9ZjZcVYsC5nnL0weu4AXj/+k+eWXez6sCg4TW0KQJopjkiZ+c+oNXoUMF6NnbqL6zLX67QCwfY
ZIhmLq2Dvu3wAVUXHtAr1+0ZiJa3E7HVqq9SdPUigzdsWWGjhlm2YsfHnm18r+JH20aFQji83kwp
eky9moz1KuGVtQYxfbQmYeDdof49LtxWZozc5JvOGBcendo+ph1NftCiCvHekdahZ47/TQM0zlGd
sRYdXKk6tZVQ6xKgpINFpmbhA+Z21DxJY86qFr1oMUHdfjXU+iZj9BWEDmiakn2/sKUzs5g8027p
w416fR+3xS+nemUAIDDIwlVP181yxuJN6mEvTGnrWjCYQr/z/lNCCeJ7AxtHSbTpmGsXA3PrNkev
eZY1C4FwbkXOf/9y84fecZs4YurjXjrPDtHQXLPoLZoc79B4sOAl55blbLRf5mhoNxGSYG+pM7ww
OqKvuX+5vjAzdm8W1BxWpCCzgI/haftoo12c19kL0OML9jJzNTELZ1OYU1lOpEG+Wb2i7y8WSXIH
qCTACKL5JwO7pevln04PFPz175lbKiMI1qHN0DlVDyi531XpHzdaAvnODWyc3lZBnDuQCgNnzwH5
TbOl/MqcAZkHt83aM6fkENdnKWDQUw/sLtXZJioWUo8zv9xkck5UqxH68Msr8eR1L7TnC6Y/8woz
GZzLkepq8oDezstf3VitC3DFNRlZnxv/PbokdjRjoX9bhr4Yf91DRJ5KOcQeiELRm2pD89svPr9l
LiaVc46UKXcBrovrUYBW9U0t0XnOrY1xZGsvs1DUt/u4ovIk4W3An7/KhncJIqQ+Waq5zG3t+e9f
1oa2rbbcAE94TwzPbQ+6fBC1XF+Zv5HvQvC2jStrBJYLnoNeACztCdid0PBfrcOxS9fSGfx1FrbR
pq9VuBnQ8pGukNOSe4gCptsiRadS5nD7QNNGxg71J8BOaAJ9d+Wfhs5KXgQoIVYgPBXoQ3YE/rlK
j1FWhr/R3RShfZRXuyRw6XFK/PAWno/vZYnHTMcLG3nb0QE/Ksr/mU9/X//WS0cwoNTscgP3Z+Ak
FE5QQhFolTv9cYQIgTPp97TrF+LzJTM+z2FEIC6J3VstDsvA3Nd2st4Bqv3nDBK8/gmX7O08vBGG
PMceg4ZPZUySGlQVxH9OUxDsO8WzxbK7GvDRbzjY80SGYYehW2iQm3VxP+a7qhv3tbvEw3bJms9D
G9YMNnAr7BjeseUgNsr+SZKP64szt7+GKTt1M0yTY+GxCiwtmHdKXW8b7nenNG+z56rj/uP/f6KQ
kL+wji/nsaYKXLI5+gv8CKwxJZXPkssXNdnbXvNvGNJ5DjMQlREZQbkpMYfcJUV/GzL+ajn9AnTL
v2RJ5/GNeITG8cSzAoG0oB5Ql/QKML8xm6wH121s8JKhTXndFyDX7gDk3qmpAWMNUg0fDGW/Y5UN
2b7WHJwtk18+p7JqjoFCaaKG3OIK9LHBth369FGDifWHnYNBbQh6ddsAGboGykVv+kC4RxXi5o1W
S36HPHZ77+Dh9pqkWaZB5mbXf3ypEiSDgvygmqG/rSZaINsRWWzdgRh/k7RBsLMbBsaIDPRe1VtO
6EA3qQJZAxiUxM6dXHnjjHo49kkDnoOydgMU48hUveZnTZZyAL1YofBQj4KSgjMlhR4pegQfUka6
+yhh4jtJurPFG7eVQHt4UFe4PHoq3Y6y2qWhs+LuEgj+r682ffh5fMNW+jEYA0aQg+UDKUAOA96G
LXLq/ESnIdzblUs2eJ6hYBR19V1o9/mD04fTniaN9djmfnQLrdHu9frZuOQAQ9s1aQlKprTygSQ9
Sa+FXY25vQb9xVkdA02016e4dM7PUxjnHDJyfoequHdi9gsDAZSO9DqQLzKqvzmBsV9UN2XiclBp
M7tejenb1LKNPT4ytfAsv5g1xAcY+xXABm0BZt24Qjpkl4623DWdBnWZ1+tPkO9C72MMGXhkyvDz
+pLN7Ypx2m3fYspT+KKgDqCC+ofQfzPw7V0ffGY/zIprkUYRb9LQO4Gl5kxpV+zQwrTtLVCE+ANf
4ruY+QSz1Ar8T5cTO/BPYsjyNRvSuzxkNzUYNhfuuXMTmKE7s3MHukQQX2v4TgblTRvQQzB2u+ur
dCnswWrD8+p9CRpFARKQwIViwSCmOxHwrerE/vrQc7/8/PcvQ6NXO696WqNJNAggH5CCiwtXNTIu
7O/c8EbAbnFRU4xO3imxvc057QDhb5B5PX3vxxunOSVIlZ9Jfk4QS2/lH9vdNekSm/zFIIc1Nw7y
GCUihPyXdxLuY9kGa14H26T51Y7vDalevvf7jcPsJ3XJHB3quAzTA7hlX8bGhkJySBYARXN2Yxzd
LIeMUt2jk0m59kc7gUU165dSjzM7a/abNs25vkZ4GIdZeV9N4AYIq/wUpe7SNfJiaILVm2ih0Yqk
pGVWg7Gw6NfUzsAt5tFm00yIDl2KRrBMF2rTu1YKmq6cg24iiPwbKJPl9wHEaratXQL5e32rZhyV
WU8c7SDQqTd4sbCAzW89m6ygWPLosvE+CvSf65PMrKlZT6zwEaljSz+u8Zyq7XwlUSfO6FKCYuYb
THyUm0TIqFZALGrvs/Ge3Q58U9mfyXIW1mjmyJi9s6PNQaecJl6MHtrVGZuMUgCEL9eokqyk8626
EszC8Fia+SLjgGzEvizWdnUUGJ35CwCAuSUy/JVMB48xjk9wWzQhrUr7ThQf7fBxfX/nRjf81TiI
sVAgx44D+cScQyAiUHQ96frH9eFnzMeESdV2DV4lKwniBCTEFRQ2+qkXqyQT33lXYOUNd9VW0Kcu
XSwO68u1lbubLnovLGehljH36w1nNZGs7Uo394CL6ddo6lnbzZ3ffk+tHD1Q/41zjeV6UvHRQROF
dedO0WdVqgL8jjbdAckGvknfXTChmVNgSmOTdgis1mn9mNp41NTogaSQTMIx6ECqK7z3b+3137fZ
l7jNvJzlmRMEMRvHQ1aP4U5ZEAMqpnDhSjMTO0zsR6ZzH/f+82ek71N4KtDE9b1fbpxfPpZpFgYO
frlf1UcJqvhd6w7Z1iurbHt9irktcP672YVMwEkELEacpXb4iFdq+6Ddmh21rRJw/TKWbHxoJi3M
NnOqTbmFpM2DZvITEntjKdZZMBwi0qsVKA5ftGwXYMczp8M3zh7v+kmHtg5j8NutZBMcEooapfQX
dvty24ztmlANMBMoNVmhB4YrsAuWYEol+zNDe4dcsAe2gjJ/DfDytOjSlfmvdJz58kR4N8EbOfjt
Ei9TYZyC/3gKPyIbBR1nNSbPk7pz5b8keqjZGxH351yBa70FQ7JggZe5pDC1gcUqa104SQ39ZK9v
NyQHUbGqXosJTOek+RSq2E1MxiDNOja1/FdH07BxHLDzo0OhCdWukMW+mNzXyOoWVn/GXk0oiKc6
q0k8YcdR1m6KIfuH+eyY1vXecdjeqoKFxM3MkTZRID3RTHdF7cewnRi9I8fI9l6un7gZ8zTBHmUO
NbLOCgMQzaM1qP9MXFDi1k/fG9wIylZRI9tQKRv0/SDuAon+OJxpvZZITf6KKV+yRCMsK1DLcsAW
q5j6bnMfgl923+QOKBTyINj4jkXXvszZMbFc8UIbNW5GWQIww5VK9lURhRskFcpN1JPSxjmR48FV
abQCOMz9HMZSbqaQsm3pZQRkEjb0HrJKfaA3n7vrwSHtj76m6ZNXhvY/LAdksqS59yYpJ/uoTOx7
FAnGXTFKK0UvQElekjyAlhLSlOFSymLOLIzAq4beGQHMBzkNr381qJ8UAfC117duzq+YmArlhZ0E
NzSPy0b0n2Cw9XaKq+nAu+H3ZAnSgWDXqcUaSs7kfpA2aMHsqRNLAIM5uzQiAQGV5SATMHxwFx1y
gUt+p036iT6jb0az/4G+tN4Q+m0EGhfZrauOrKnrrYh4u758M47BxI0oH6Cs1kFDiF1b7u3Q9Wgi
b0Fz9s+UMveh9NoSbQjQyPueHzK7WWsPIiehC4itE/YcF4rqWLvAXaAgcy7xxKW11AgyaxbnWPrl
+pKOCglXyZ048Qt6lyoJRk4NLTVbluTYpwJ4Dlf6YkM8aDGETQ8CauL3izxGM2Zhqhcl0Pkq/KK1
4zz6gWZjoIpe02TpGTQzuKnZPhXhhNNMhrghwbnrhilQFxTwBKswXYxhM5cOU7UduLoaLAag4Bmz
8dXSEN1C5vzP1CO/5eLWs3B8Z1yDCc/hw1RFkfacuJ3yB57wjzqwlnrZ5mzbOJqAcdRZP5RDbIHE
eQ0ZxtfW4rum7u11Mzr/QN1he/0QzX2EcXVyJO9ZGWVApET6rkrcTZsmC0OfXw8XIoep2+7bkBbI
bYiqN9GwleM7lynuDcG6cF87hgQEuMtLKMBe/44ZuzKRNX3j8bx1cze26gQ4jwS0BM2/4NFeigMz
H2NCazJeklqBriZ20jpZ21k9+OgubOiW03rae6EL9dc+y9aQt+lWiQK934KVzUxsSn0ROxxsqMjZ
sSwPNjRlBDpTvBpU392d1f+oqu65WNK1nVlDU+Mr9VGoUhz8p04X/AH3yr92BrTVVC/1Qcyk501h
VDCdQ6MTyutxMIRyP+TNm1L0ltJ+a/EM8hOj/B0M/OO6Qcz4AOd8sr440SoISumDmzCepjuFspkH
oRzuHGyY+PUJZlbLJAUA0z7QkBUDubF4DMKHCZIwfr7woJlZqb98zl9+/EiaNgL5uxMrn+9p779x
DnR7ObFYFd2/7sR/BVaxsFAzHsCEMPUVkJxcZ0hcQBIoG6DN1YHY4/oa/b09X/ABJoBpBBsa2oyZ
FxcU7t4JWHbMes85o5GnQ5rpZO3mdr0RYNrfN7IvV36SvyaF3W5U2xePiQ8i+rz3WqgbQUYIf0MT
MQTDVsHQjq99Lupj6rfk2CZNt6Fo4dxGbthsoUsU7bg/AHYRVMXaDYt8VY9lifen9Tq1nBxR07ob
pHKPTJCfVUh+5Xwku9BLbiabwQkWBeCcQv+eoAu2rqh4HSACu7JdoD09L6mhEYGeNN0HS2Fxxt+b
aJFaTJwUpT/EEZucdBsOSr1ImbevlU3ljdZZu6eqXuJJmDFds84eNRXr0hSm67juvhxQ5cWLRI4L
L6m50Y2QMoJkOAqLGtIdnX3ni+TEUnobsfr1uk3NHGyzwN7JyhXJAIrmtn8WA97jYbiWqMvQpYa3
mQNhqnuj1wwNwkE6xpDZcNbZmHw6GVlKtc0l7v9S3n052pAGGrKBp35MyqLdeXWkRkhdRhIS0YLf
gF1LriGHQJ+ygKQPyuLWLlXM2pCAqx+Rhl6XLOzm6fpS/j2GF46nKXpYoTjaDZzruG2t9thLSKKJ
3Pcg/BRl6T6nNPvBw7AfnybHmZ6KPKMQuAm09vAQpy7kcT1I9qCvPF2TuuRrf6gl8gWDFzVQbbC7
Y1SgLoeMX/ujigh6pkchh58ATELhbiq8ZKmf87LFARL1X18/tiF4YBSpYws6ExFyV8RKVo3W2+vL
dNkbOyawhoS+llWA1G4J0Y4ODB8QaFh7+S/bjscC0p5Qu7s+0WXLc0x6j0mqPmBY3Rg97Pcoz9wM
fbNwKC86GEJMow4yKtHdAqRew3i7toT1DoUlSE4lN3YWbHRjL5zOi5+AeYzsUUAsysBiQFEgeIjC
1wQNqdfX5vLBwchGQA8L16KT29PTAJKuTzDkj+m6+C1/MlQi7oqfbrNOqhX7TlDEZGfn8+WUNqob
a4djMsp/6vxZ+W/Xv+Ki88K4hqUOiUcgRVMCStUeIrC2tWifEfqtJEvMXxevi5jgvC9ffnjU5BaY
PdwSiUN6P/jqZ+mmf9pMIknpeZs0LY5SWLfAYTxe/6C5/TbSQ5QlCSSJAKHs7Htu/0i+VxzHhzj/
/RCCS85AcSWIqVUUh+6suw5m4+6YiPb39Z8+txdGnBIDOia8LCriqpxOvV9N4P3X8o8PNfNbv8r4
5vo0cytkZJCSPpvAj6KbWFX5Fo1Ah8qnz9eHPluN6b7P+KSzEXzZbG5TkTs2Fp90ED+DXqiG6kwp
fH810Q7Kotdnsf/may7NY3xCBZkau/BAMZDwFnI0PE1u3ATQP6Wh/zsNkH6vITJzVH6KngZo7rzW
bSs/ojJELaHSHu9XQ46SEjgj0+42caN0gwCb3Aihhq3ItN5AZK3Yh8DlxR0tyGaQiD5nDeUeUoxJ
dNOrdgRLVSr5Q8BUtM2VEP/maBmCjCLph6NOoKlIAKldDcTSNxAfs27qsXV3adGkD7Zu1ePYVbij
Q0z2Vw3WpH4jWBgWK21b0cZXzfgza2j7oDjzt1I0w2vm2FB+HdsmemtyAt6y6dwlOw2tWFkSmlLp
kCJlpqF/s/Wko+9QdeWHTDf6PUtI9ywRKeOaiOxhBERyM1QTspIengdlktb3/8fZdexIbmvRLxIg
kQrUVqFix+k43gjTE5QDRVKBX/9OeTVPLrWAXtluA0UxXZL3npDAszVoHNDZDTHDyYhANSPlwyRw
ilIPJPQS5odNUe5r7uS4gPQ/mrQTj3kzWrHXsu6HPXBo0hdU7QSuq3FFkGtt2tJ/YJ00zhPjEsZ9
wj6qgXYhxhtmgqZV7iap7beMZ+kP0MUZvGB7L+pRuA/Mtkt2YsiL0BqTfjf3Zrt3aNZGFoOhVpoD
sohDHNwJWnZh22sfYEMb8zkSH3JHRM9xMuY9RHk7B75cXfVkdnUdzo4JP0HXq9GwURxVAVPDBInf
cKhJ/pIlVhsPPsRWYUxMdl4yMfiPwZeyMuDoRM3hvfCHdk9b2kYTduMOPmfiwZyAoyimrLgfrdqP
WVrBEzEpYepWqH9GNsp7OSUisHhLf7G+rd4h38J/debI466aFQ1qHxSBrX1xffstVXWKqvc9ONxA
UoUqDmM+Zr5PEOm8mxvbjWCNVsQS4uYRh6JkXGV8hnNdYkSNguOjC8nkl8kq8r0l2nID0bISDpZl
T3d2nMlHTvk8qSzCRjiITkW1/32ju9euEIg2y6IncbtZEI+pM7VVBn+p9mLkCsleynkWIAHZ7SwB
hRzpy/RZeirZa2U3D14+Eegx294hsQCIrUYUe7Vlw/xTZeMuN9Jm48he6f1Si2se+yFJSwBvhbyB
ARs4ijIApG0jCF6L4uj8UoqLZoT1poNQO8ufk/XIpo370rVD6PK7i1sNBfu2znhbnZus0hJSoGb3
ADEX+gdeBMajMQ509/n0rXXg8gF/nRVtXyuLwA7qTOzvyrFQSEg29sG/ObArx8PSj4vOJazPBmhe
i1jv8Iw45uf2BBzHeFs1Qf3CIh65wRCL43A3P00vw4v9Ycqg+53eG8ckft0YyWs3n8tIXjr+VwdH
SAGVxMDVyiug+PfbbElkdE8pMgYJb+Dt+z6rfGMxrC21xaXHwjUK7tKgCk+8Q62tCLwO3qJw7P18
qlY22hLGqirHH1KLyjMbdNC3j42horbUQV49M9jufq2RxZk+EkdYjgWsvchc9OEDkJgI0v7BmH9g
mW/05GopA5OyhLBKQLbgpG6I85AofmwkF/Apd3VYQJV6j1qWsbNmeGxDade800r7kcDaj77UwyWw
tYCEkEzqHOYkfXNn1aINx94AqKiH1alrpacahtmft7Syt/6jJ5SyeU4LhJ4BJq8JiPT5+PvzX15Z
Cktwa5v1M01Q3j3TtpxuPWD2Ql9D70x6MLkucdDEhRbVj88bW1nW3uXvf+0gbZJ8UN7FzcWd8se0
HQA/wMMfGn4dO3zexFp/Fpu0LhoJNUkg6ufGTQKu7ezWF71xz52m3rmwewxIVrtfnJbFNgXjgva8
80Esh4TuDXxajcPkjFuc2LXRIv8/WmVl1U0zgPJs9d6DObd4yLkc7wi5de9ea2DxPpnZnLbwOvNP
jDxK+iK9d4M+fW0aFps/o7wZ4AgLlwJYhqfFHzn8GbtHSoDHolsy4iubYomB5bMLdoZZIh6jzA9q
SV8fU5JnGz1YGZwl/rU3KMtTaskzd5uI2Q6YNQqc+C1W6cphskSDVr209Cjw8T2crQFmgD0rQA6u
Cxvo0mxDRwovSHv+UDUwvP98Tq5lmRAqlwBRg/fcgyTMcHZxYAZqjOECr+P8frNEtjYhi+1t8X7s
4M0JNkttBnIqA2tL4mLt0xe7Gnu5xu0L8Q++NucaAip5zg91R+CkChHhqDBdkAumjUzW2swvd3Wm
Ud81sHYb0oLP8dhNHvCWvz6fhKvAq8ssLHZ1b9bw6WkddU6TdAprQwGwlvsSCuBCHPEEGUKPF2nY
5wCx9Hjw3JtU0Z3yTR7NCpK/JmudZ+7bdbjxQZeGr1yulrhSz0kZHtfwJ3RU3QSZp0/I3h9s3DgC
yYtfU+7vWt8PjbreZZW9HzxfB0wYWyLAa6O9iBSEkNnO6eXayJ5c4250Pvx5I3W08tNL1GkO2b0K
EHZkeLrvfDy2806wDUvKlVv1Embq2hBCSWhyeQlB0q/oAzv/yWEl7U5D9Pm8rGympamIQlKYQmvW
P9X9Q9fXUaq2xMbXhmWxmQgWnucY3D+5GjYbditiuBF8aOFuHMErm3WJoxfSzCeYHOMlo1IVjkVh
R8LPIXZvP+QUY2S744/OM/58Pk5X4YTYUM5iQ0F+VcxE4hYGSrIdmZNWd+3sdPFAyuZEkFG5EbD8
hiiirkNzhmfWSFy6K8xmAloItXRYT49vJdPmecKBvpeOJPdTWs8bo7G2UhaHLFcDhzEYlFyqwVE3
Dclio7GrGFXLIQTRcaOVtTFf7CIKkqY0TdwVvOwbryWg82WkcKOn6T1jfdTAaPnz4V5ZlkvcqCCm
CQKIAcPf6tSPkbsFA7zqyIRpXKJCbTlbfiHxwyoUMby0v6Xn4RmO8VG1y3ZD4Ebjrj36J/Fs37Bz
v2/CrfTp1RrVpeXFC7kmfZXAslqesxt6z/by6Oy6HZ6WWWDc5bfdWexwsXgYb2BGEZNzdkpi/7nd
qF9b9LIOroTfJSy0xGMFISpDPj3jJg2nJA8GOEiRoCgHNQTUsthz5rLmAbLQSDwNwm+moK0d465w
R/7uD9pxQw3hxHsLYkQ3dZt7FHLCBrIgpZzGDLrYxnwa8N+nEUUsGCSP0LoktZH8gsvWCEt7SWLH
qzvw+l22K13p7KeqBtqEqiaqPb8L64KbsbYsH+9FJk4N98272kpYmNlG8zB5wvsDNNGMemlH32eW
FTubVvZDanvZ2aHpuCvSAWzr2c8eQf6EilsK3F5Qs4QduEMUnoR2bf8wWFXdu1aT/SHwmUJ5QZOD
15fzrdOMY5yU3fSzb3PRBtqU5S+/b7Kotvrs6NVj+W5CAlMG+Zyb0F8hTwlcZ28IH6wgdWCIi0NG
vmrR1PHI3OJX3thG4JBmeFGTM9wh25cGhbBdSB6Mflh7vHxiosygmQB1BauCIlA5zGkddW5fRN5Y
tQeL2f5Bw9Lpxs7cjEEnKMsAnDGSmPDWvVcYsFsT0TU03Yx8s0enR616NlHgn/LqXfQEr8TSG0OG
KTj7g6RwDXPwwm8dCEB3hh8Bl/ddlYzsDO4hQ1ub6c6rJF5KsHQKwZ+Wx9wwrBDsmyFFIkqBA260
gga67pO3TKWwS+PSrw7JDAGpAFlp1K87Nk8wGm3HW4PQ8rlDDqoIaFVVZyr4W1Igwdx10v8w/XSu
zzjradCCwxKlGpK/u8/Dx0qcWqLzeiZrYijs8iEqm7jqIu+2qIBVjtriawFqCc2TDKZrqYFcUW6J
u7znx8z0488//qqJCyLFEpDHMbBO79fFmVpUQCEDpYcywobBOOZu2jwJJCl1MEpY/MSDqR3YAfkn
2UP1F4rMb3CYO1AYpn7kZgmiod/Mz8Iux4OqiAgttsmyXgvRl3P/r1e2N6bYaQJC3B4TARHvXD59
3v+Vi8NS789Jp5ZBIYOeeAHTo0qXHyKHakouvOPnDVhrLdD///QW6nvJKHp6sv2mOjPa6oNrTZAY
M5gZupycPY4s0uhW5SEVbZRM5vekTm7tid7zRM2Rp7EPHYdurKW1z1lcLbyu1k2mW3ku+sc8f6q6
PDC2oBEriYoldDnDEHpOhrVE1M1EoUGN+0haG4eClPti3tIc/Jehcu14WVwMoNgx5W2PxTBKkT+P
c57fdEltHQEnNQ7M5zrFEYNEo2IWOeWqId+0Jfx3UVhTNNt9EUDjvgiBjJf3Q1/0ETBvFFXepN7D
CbI+lNo0whl6VDsLgKuwq+f2GWgsY6+BvjzKLPV2HVxk90PvyxA8HTAHXFw4lZ+znbTn9jZVjQya
sSRHMiTFvoRV+m1u5/JR4MF37pIsDROYWMeNmNI76nHnYlnEIhxQ453nCGM3E+4GzB/NeOQtPxCT
mShk0SnGBa+MLEiXB58vzmvbCowZsrjIkbpLIN+I10STwCy40LAud/xNSPbary/mKc+lHGg2ULxV
2ptOQWXRytsEmp28POat/dvg1V1iN79Ba9gNzPnoJgSglEhc8aoCDl8+39jk19YlurlUo+JVzuZG
ZfRs1tY/ncNvpFdHcPhyQwzvB3fcL9lMoqHLEfFXmPKh6WGJXvbA1DhwaXebk6ucZ2MmDnh68gtP
wEtvFnc7p2xoU0ifn92iQlloJM+l8qPG2CJ9rkzbUp8qnfD8qGhpwSQCuMaZ2rfIe2yhdf49s5ab
9/L1i0jud66ZpZSbZycwgoqE4hb0s2pXPzpv/B/XDpIy9gXoMaH1Ic/u0Y7qG34kOxqzQ1MGuv3W
wMciC/Kn5gX/6F/ycQcF2I39cC04Xj7uMiR/zV9ewfuxYpKeK7iFPlm5X9y2tk/PWQ+s4RcCMNpY
YjQIBQUry2v7nBUvvPuwcUdz841y47WryOW3F/t59GXZyBGw1DQbcHAgW+XA6FC8jZNzEDBmSzYe
qCvjZC52dl0mSPSM4K5XxY03p4E5UtwX+w2+67U8omeRJUID776mSzOM0IW07g7AMxgqKDIr6KZD
6z+U3A8aZI4/D4HXYwNZ6nB16ZR4PDXoeTDLsEjbo0i9s2GMMEBsMXT2l7jIZCnFVTls6Hsl+Jk5
DcRGgc014QBY6+jzXlx7kV+G7PL3vxZu4yWKjQa8n3NVx23KA/jt7BwNpZt2C4R5fc7JUjco8X3h
uNbonoHyuoihwY0jw4V8I0SjNotP/W9gIEvdIGL7sI8xgPHkEl4u6Wy4D4k005PLPHbMmT3/GuvL
3ai4BKPWB6UAZTcneYD5Ob5nMOgdybSL5CkeHRPRAPz3vk5DnMjTvtODjmyrGAuQnYg+FMhEMqxa
u9nlWcb2oNjCctrws1uvqIuoonYDMak6/VHJfI4tvxH7vNQAMo4tg3+NT5odJE7cAEhT/jQNk7Pr
bWfa6dn29vmgk2iEyGosITO8S1SnjsOUz/CZLyUsjXsV9Qx6xu00emAn9c2RFDWypgXTp55P1cmF
FsShn8EegiG2wrVAzvdmXxi/q0K+Ou0wfp862KEbXUIBF2nJLhnd+mTPbukHBQce1phhppU5w7CD
WC0CZ2ohxepN6s6DyssQdkXp3UmrE092TxEilI3Pr+smBsEZgPZmuEvNf3xtHlMDUCRzdJy98Osy
0rzSXUAdgJCYlf7BgzC9s/Xo5JHyRxFNStNYunBSA7EjgdeMsp+aUrWPYCrlVjh0UgFVTkb3h0hZ
GhvFkD/zsurbgPZuPgeJ008xBWjFjAazs8LatadolK4RDtKGuTn0cR8g2Fe4UWJrkUaG55dfE5Uh
S+uzskVqzyyA0vD0aB4gxcGAYy7Jbm659/D5Dl3ZPkukhSGKxi46rz1PFHykHiyfMJWVHxZq3so3
rYSyJdzCN7rJZUD1ny02xJZXvU5u7YSEQ6SMTAl0yPytBPtaZxZXkM5jHH6L8AAhvjSPuu39BzFn
FPooTL99Pl4rEW1phubbygOUUaozR+okKu3KP4O5J78JYrMbCTeNj8/bWYs7SyCGHJSoOgGSEuoU
DNjk3LtJnXF+r4sctBfDsbpx7zWV/cgNkyEx0TX+S2H5Hok//4Dr1y2yhGBgm2QdFS5MLNUMgbu0
27GSbYm9rY0i/f9zgbmGjx5Z8P8q+odC1r+EYgAWOtO+aPiWo85aD8j/N+LOGrk5TbuzgvyjhiIf
0mUbg7P2/YsLjcgQtBOzwk+Xw5NbJFOgkOMKqsQ42elQbpyeax1YXGe8ibq5mu3u3LZZGxiuGbGR
/fnS9C7BHPkId3Hq5Ei5ZjWJWS77HQjMZAO99i8v8MqpucRr9GTCM7TWBJ4IRV8GSN/Zb3D9sn5P
lOkDR0y+m+ZmuHca5/Lq5D81oV6U2sJ8NHKNKkYjyW8xdTw0YFb11GcF8mfUG54703Aje8yn294c
cSQ0JQSIifIC1wOYX5iFeVT9SENj9nTYJpcEhSQa1zIxOwPM3tJyIxCsRLUlwAJOAGNf+x6khJs/
Xv99ADotz81gzhUO0y1W91ojl5Xx1/2JNCRNtZzHswUoQoxk4Xjv8LwFN376CQktgkyjAfWGry2J
y0f81RjcVJvayhTwPWL4ORBx6yBr/PlPe5eNcW09XDbSX7/dKH8walMLKGnyO8ch1Rhq0YKc3vWM
HmtJjEeZuuqP23tlHeCZJ24tMOX/6ZPOu6moUe/BQipipso5TC1Z7q2+db5jUGCrV6b1Dlhmemr8
OdlZXcvLUIAPf5bErr9LXaCiB1xvCADJdG9mjQq5QtKytvJxr9O5i4xW4U1SjsQO4SyOg7ytuxhS
wtCNcLgdyLaaoCpcFicIJnQPzMyK17Ls6bkZ5/Q+z8A8Y7lrRRYy8ycJnBeEvHsIgybEjGTi8IBJ
HwyBuS+PbpY2t2XBkgPE3FRommV5bKkzBMTPnVdI4gus4zGNq6LmzR61NCMeTahzBq1QcxW6ju+9
2aoHiLlskeM8ThI2n3gOKAgsScCekckwX60J16fP523lQF3WXiuAiNhU4k2vkI/jHg9II8Im3bhc
X38Wkv9gXKVtwCNRsxOTyRBWTOsjfO7OU8n/Men43BjDAxH9xn5dCabe4siRSWLDiJGPZ4gBwzfT
UdbL4M31xq+vdMX7z1kzQqK19CC/MHqPJvcPkC06NUn/bfTyvazYn9ncsmdYiwmLs6fpu4Sn7WSd
qfkwwzZigIZ/MTVBxd4g2LLxLlw54LzF0dNnmk1TAZWcKTG/T7J+ADztlI5OC71xtoWSWVldS1QR
BTBSlBeznh7WcD15GcpjMm4BL9d+/DJTf0UcoO0ZjA665FSZPWwlZdDSNMCDamNnrCynJago6fzE
tbPeP+Hgt8M2ZTFBknbjevHvDrgSLpf4oYlClqXu8+lsjZqiSulOc8gry4uqaqLvTmWxSAI6uK/y
nsSWM+oqBPcQyQ6dpDGno9kGyasDh72A2DiPBmqH1Z9iti8ksXKO4WHTNIED0lJMmp6Fw1B7uyqt
pj2e8Oa3XgCvqtJexVMSDzBbuAMtpNlnspIfZaJAop2HJjJ7ozr2JSROIGQO19WGd917mtvWd5WX
xSNkC50btzTsY1+M5dtUJOlN5uiyh8Zw7+4JawW8ypXI44z35o0rJt8LgIxQj7VpNMfBSoc2RFYu
eUe61t/Jghn3uk06c2OMr6KDkJtYyuuJxG1nRV3jRIcmruGb1Moa5HVjZ+cn03BevOQtzafT0J1z
76WgPOiLPGLOxgZbCRju4mSf2gSyA6gWYHlOvy0gjgqV79LO2TdcPdt9Hhr+tLFUVwLG0q7UTaA4
ryi2mZ6LmBtZDIdxmBN8lNYc1Or3l06KJdZKNBryUhUIwjaUbkAaDWejDGieh5///FofFkGPMDql
XmUap8kGKxQWGRbSYIbVHHJ20tzcaGUl6rmLqAclQL/zOnSiM05AMEdO/kzBLzLkVllzJSgtYVIq
c0AYS2f7TAr1w6z7EdVK5yG5UHE/H6e1Bhb3LLMznaoUrj7DZeumbcsHpBBO5tg+ff7zK6t2iZSy
LRgewHVAn9tsisuCwyW2CptShxmKhq2A7sO0BcldCbBLHVKjQ3XfE1QjBBqRM3hhxTdAh2u/TP//
ZGgRsGvHpBAhwxPaKdsnWCtsYNXWfnpxDcAjttUN0PHnohZvpPLeSuT6NrbxyuJcCuMJ0yYXgWqI
gzH4vhHeRVnbuQfYNDsxldPX8kFLeTzSwT7VNzwO2e2sOMumTB6hvyNCYxqcw+eLaGWQlrgmhxlU
tMnYnJE9/D5w61j5WwiwleW/RDaVzCBgF3rGqe1+GUQGJjuaZOsyvPbdl9j0143CtkCCY7TxT402
IlucPL0V3dY+e7FrpaOg0yRKEK1bkb4kSjq3Dm3KXyn4RBuDvtbE5e9/fTwy/53obdc/Xe5aRFaA
mryCk/m1sLOEK5iTskaPZsmp9IZAU9i7QBWgY/7Xlr692LG8gEM80HD+yTGgLQVqeOt/o8kTz7bQ
B2tTu9i3sGe1ROZY+pyOSu4BC5p3vLfzrz2sl/gDl/oZtN9bLJxJR6nr4nLmkK3s6trELs4sPqCW
aTGHQVheBCZ5H4gZbN+ir567WN2LZQOmsNG3dJ5OeXZLNZSYrD0orkGdDShEZPvPA8LVLqCRy6z8
vTbNtIN6tz2eEq3NEyvIvE+gjxdXXG2J16w1sVhBM/gwLtWwtS89NT6DwInSnQvWbh00eaU25vlq
hEY/FqtIpulodQRGP3biGXHR5u8TqUkwatzRM2NjsNZmZHET4uUMPQ+XT6dkpDaQA1UNcMYgDoZI
SKSnQseOPW+VPNcaWyyuricu6Qo6nZq+3Y2OEXu6CVr52IL+Loz3z6d/pZGl3FdTVSqzpi6HXd8j
c55w8gdFXwUNyoUwKok/b+TqDjfZUvOrGznEcnkDNmOSn43Re2b2lgvN2k9f+vXX8tUuvMdzh0wn
nVg3Oa1OLfQyPv/qq/ctfPViRQ1JmfFSSfs0eGR4wrybtwXOoXvaA3/NadpDPqMxc9Q83R+ft3i1
yI0WF8tLygoNMo+ehINqZeg3DjuMSJpFZW+3e78TNIYotn3qpUd/woJy2H/e7vV6BxpeLDXhQZxs
9juC63zyLH0bOP8xjxslUBdI5jvU9l+Nlh5hSYlXGhevnze7svaWEJyC5xTFSAHYR4NS7KzGJvBZ
Ccn7ucApY1dl3NfeluzJykJZwnBM5JzogNE92VLe1CXkCWqycae9Cs33TLZE36gJSPeMoCM5Tsgs
rlSsXtI4iwBUGYL0F8uD7q59mO6qOL3XX1udS0SOnuBiDi/G/jx2ObStqwpOfbMLBwm/H8I8bw1g
coGZrZtNe9mVML5E6ZC8s0UPCVt4yxfD0a1zdgMdL6DHOdDEn6+IlSD+H6xNk5ijgdfBCSXd76CJ
p3hiZmdaUbEbrNnbuNGsdWRxHoEf7lq6wXRZ1T+W/gb1ZaE2ZmXtpxcxA2ZOvWFPtj4zo6chBJ7T
Xd1UKkrMTXvlf6PBf/JTWG2LKOG4QoEx6XLwtiqRwYqwnj8812leC1AvACHwXB8K2rOtQwjQp9Lk
PzNdgxrRiRubdmpXFMzs4D3NnjpG+D+oQ8Gw3oAu2xw4KnEjNRVGxCgcHDoUQXefz+za9ltEGKvM
DSxXQLzKVr9Rp32dibXx0ytjvlRkgtxpxfzMs06O64oA4r5nn7LHZISj1uffvtbA5YD464wZLMPk
1NT6jDpBCNXyaJZpOBVbVJO1n18cYaaf4ObAUvM8WsNJpNa+6WAawN30i+Nz2Wx/fT4dtaeKydfn
yfk28h9V+3sqf35tZC5d+uunSwJKAR8aEwlLTm4gtd7vR6+aIx8GI18BfgHUellQfzVRWNIXEmAC
1H9yN2p9Cp1b5FzBkPGMYgzb6qVEmIB/3Aw4ZelvhPS1OVmECAUBlayE0vYJRPckmAV2SOGbBGIz
WbZRpr0M/5VtvMT8Udk5NSGOPvNeh0OjIw7fVYf/cMs+/trsLAKFdmARpz0k6apCDZcj4sPViQAs
CUo1X2nBWwLletvMPFa7iNfjBXhp18euK+9gjP39a7+/2BrCBlJL+DAy71BgPhp+me0AXVEhZeOW
Vuv1afCWKDlkgZOWSg9v88Y8QAtHIxTaD3aRvGERuBvjdP1i5y119RyczDYfhHkiCWC/SVrf5X5z
mxZqp20Ju3PjkQsc1g7ZUi9b69Vi18zVTPuxxMZkjjgBAHr0UrxQ85IfR+r8+nxyrod0bymy10rU
DOepM09ASRQBH4pvlb2Vq1377cU52sGRr4Wxp3lqR/rKe08EGWms6PMPt8x/dRmvbb7FcdRAc8eb
nBqBq7VoXORcPpoz9ZN7aFt731uPTV6AUFPrXWN10y4zVFKFXgY5h4C2tlkFWDImbMYagrtd0+B/
wvVUhTlvDoVdljEwV0+aTy6UnUoDmNVWnRxYwZxd0KggtMnABaM9iWBa1seqzB5GP3FCj8ECI/fK
3wpWYNBD9uubroIaJIRdiziT4pnm+pvkxndl9tku4d2DwxQYYg6JuOp1IAtTh2osRuhpeVbETeed
JLCDgXpeFfEmiRoyn1zhD4Ez1VUkbd1EcqpvoWT1DCjtK9zxjCCz6RBkwjqWCIAhkH2/0n4yA7PM
b21iW0ek5mFukgH11F6qJEpdnGTnR9ev8jg3hjNpSnawB6/du1b1rbDB+RmkPiaQRAl5MvxsGm0H
oLZ/s/ikUQmBd9A4T8MuoyM72iWfb5kaIDw1zknk6olGo83TI7Q+od6vbfAt+odWeb9UV8FBzk5/
qsL/M2oFeoeq/+mtst9DkIyDGKr7g1VD4RZMnmFXVbIKwEKqQwLSQQyNujo0dHWybBTb2OAGskzt
A2+AK+jSh8rU2JmAMAW2KEQAXR4nKBzgf82y/Zl147sqYQ4m83aM8wr/1ozslpYujbxm/g2hWfu2
zosz7t+3iQMt/Upn0w5GOkbUQuc4zlJIEI+zsIJWVUbEpe0HFGw8cE4S6F5P7VOZFDtlT27sw0c8
4AYmoiED5E09SLxBOswJWg0DFWrDydCCr0LgKrDtnO4XtBbeaioxmPoku+Iu8cmbNUD6Vzr8iPfW
t2kmQNabw5+0B7WJmRaWb+E+wUnmwx/mG1VBSrFg7B8I/z42TntPprw5F0mVhq0yKfjwhQe2fL5T
hrG3O5pHZT5+o6nzB4iI01ybR7fMvo0DOL+jrW+buX2CnfE74HQtSD/pHPtTgSdKXr+6IwZmVl00
p+qIAuFHnxeP9mAe4LdlIDtErJhDORv0QePdreYigJKPecR9GogleJZFFC5LoApmR1P7L1Uq+sjP
WxlmVNwr9BzyZFQHjgZZMnPSe7hr3JjiojXaeTG8LffwzqwDS/agn2TWi8p7OK4ZGpBhjLfHjKda
zObJzEGbtmFOEBhE+8jzQybPlMD9yMLY5Q1OpLLKh31Fu/YZGV7jQjJ0gpqY3QEYARKkyFeHbteC
1cOdEmyiNglZ04koKxJv59ppEdsuPAgKX37Ytf459ngpkraCKbB0znbuf59beTCZ9ALwG+eLOsev
qXLa2HaGE+HlW+bNj02RnFJh9UFe1/cEnwKSq/BDls3HvMwPRau/Acl+Y7PxuwUxjgsd9UYItw/J
UNy3ABolFFjkmZHILpXazTMzd3KCAqCS3AuMQU2w0gAluJwe6AjHjoS55r7NxGuSj8joQdn3UEHb
wTAx1LUooZs4jrvJ5EDntua9M9CjtoAQ6zSDCQdeqQEEcUnAvAwCP04B+bPKo4HXT/cQ0OuDeUJQ
QMF9DwgUVO0pu8X7R4TuYFFo0ZnDoandVyxFsdeddzLbBkJHvmXukmTsApGnPJwLIw1GZpPTxOwb
kkGsGkSN9s7QTvEO+89DV07Jc2Njak1QdoGrNuKhkk7MYMhSgggaVL19HhgzotoR47NbWkffMx+k
K56Y0cnQzNXRgy52kKr0LZng7om+vcwW++YTjdpu2o7hkOr7ilglQEPObU3df6yaPFlV82syspvG
K49GKoBtguPpOTfdj64uqxixDktuZOroFMk7PO44nI0HML26wUPMoCSEMTU7QP7bCgTP9c4eBzje
9QIY966J7Kz9EKnRB4Ysn0poXwce1V4gVPGHJ9QOsNqeikq1u77ETQOp0Vda9y9eZeN6y7zverDf
Fe7vyP71954YkYXppz91CdXvws9/TxnxdjUULILWnYf7Ykh0UIwZizvL5sCR+fcED/UcciKxgCxk
3OSQWrZZ44DSWO+R9y3gpC5uaD+jjiAc+6ASNkadNx2TPLsprPZV++29maJ+Xbrz71JMvw17+NCT
eHJM2UeWLIDuKj6m3Oj2Vpb8j7Mr2ZFUV6JfhIQZbNhCjmTN860Nqp6MmTEYMF//TvaqmlckUkm9
KrVwgu1wOOIMbTjEQH0AQRbyxL4zhvyjz4r3mvKPxpBt0JnDvmybrUitXz2cnmKTv3aFeiKJLKEL
OQK/o/zAnOwOBnDEwHq0Ni4AHAEESNJN37MXOJOJUGsRucKA27sBdiaOX3/jlNVb4iFWuC3CjO6s
Gx/H11a2pdjnCY7VPh0jm4zQaCY1LOb6BqUtb3xIDOB3uJW9g63tYKmWrxx4kVBX8tmuGmNTFzQ/
9A1cpjV79s36JYntIbDZsNelF9k1KC+NSY/9VKWA2Y1vlMWwS6bPA7Wes9GJ7K684Xn7H6Qe6k0H
4nzYZKCOWxl0sCEkOARdD1h93xjVBgVfN6SDF9UjuNWU12WYxNOtPTYPljD7HVaPvwcS1EKenf8y
MgBcYE9lhQ0vWcBySo4j4/216dtjaCqcXgKxJGgQIrZSesYpGXByigomO9ytkIeA1A8F8DLMCNSk
B788kdTE8VkkR4HHyKG4Z7Hr79omsbaJ3xUHu9cg+JT0J47oV5sUd0xAXnQYcRYnwgcObnyF+dpz
ojJ70zc83rDeup8MWQTWlN2Rof6pzaHcV6QC4K/uNEzxFDu5iY36KXqsARODd1dAm+jQI58IgYI0
7zKZxmHhVXVkDbEfgLB3jWgGGlkrbiw+PCB3fnbqJIsMF0zz2AYky8NG3XAboiUoQDtoMxQ69Gr6
EnveAAJoTswT7Ab5nYTGzHF0Yn0nhtSCxp2EtEGu9H3ux+1DYQqILqHKe5xKR/3MSuMAEmh7BV9V
C3lLfWZsTPnvkjl+GkD/09lJSyiQTLvqJ/TUu3BIenlttK1+BbwSVSGeQUF4MNgd77n/Sonx0hvD
dAcoihuHUNpv9qaq9NFOoPsc0/pFsepgMqV3IJL6u3S0rJsqqyApOeLLWWCtXMEwXG5jozR3gEJC
yR3iX4+oQUH8tQQuevIRFoBYuy+0C99jq30ZqwLyBcmoQWOp/I02BDkknZsFJVQvtxBKIYHTVCIE
zfoRvBXnmpQuOQy99zv1YMok1fQhBXxBwOxHZta0MG7piNqxtHumJtQGMgKZVRpTsYWXkHf+UTSM
jYEek8mbgliZZVgil97FXufuyoZ4oSFkF1VJ4++MSXYbo+QukKYc1p7YhRvNwGdJB40zsKfYyzUV
QWsYYtMmRB5KowJDFEXOK2r1ZugYMA5hNs+vSjqQZxeE3YOTaC/MXeLesBHSE5yZyaaxvPyjyP2s
22dS1a+kcf0AXhcsaKCH/QcYawIzDapxEyB/chvkqSaL6xPgQnjngreoNNUipALcIwI/hZ1nFRNc
pckYxiz/nQyNFfLS4VHq0R+g10/IZIpmS11Nftmlad86LPuZ1ZDZGCsNJ/cYy66CIq1sERR7um1E
jjzcIDVSWOBITJJmoEDF2cavxvfUcMoQzhDjEQ7fOHjs3tqMOjdCJwctuoJE37WfQhPFA8j3MGrl
BD6IwkFmJSzoYw2lSMdotn0hCbASGjHadOXWqmi6m9r2zfXFfV1UCYzJBmS2eY+7FtLyXdVhTSTO
8MGU0aBHPt5J3HyCouvunAY7AAHqmI2SBHHbPXaKJzhei2Kbwxt+I9LmMTNxteGV0W69ahBXttug
HOjLByoYCNijxmFkuT+d1Pa3RsfGTenxZAt8KDBT9SACJzbeAAv6qX38Yto7TyTtvQDkL9z/JlDn
fIXeRM69ceOaPu5uffy7SjwbyTfD/88JZJc0cm8FIdotSp2IVVn7n+dbVdi2/E/RK3eHV0Gp1QV0
rwK6uOt4GmQAhW2SvCX3KbqLoW6RyhYWy06s96CBAZGhcqPTEW1r00LKCrnHwLPG9N6PBwDQMw1H
lhqiQHpKRQj5gOZW0gFQOYTR6xGAPXC3GxzaKHFsuwma2Y53pndZjrxDuIYTSjtcS4VA5VNHBylv
XmCWEaO/DMLvtqlMcwdktrkrKvvK5CrburA43Yl+/FPakIozzaTbQqUDG1vJV+Qvck99AMIrXfs3
rESk9YC0DgQ4JnVZ5YcpzuyAU8hGxn33ODaDVweO2dEw8Z132EKOt71LcNWdcIS5eMFX1eePjWOz
IK1HaGgQsH3LAvRV6hdJaObD0dBxEZbu+JiaNQdHL0EbPp1yTKgzgKnQ9XvuA21ZwYcwIH1r3SUc
x1LrsTvXQkxmuLRaI8jGCtxmHAvdS+PH98MUP9qpHsOhTJ8Ycz9oceZ+9mTAbcAE23iC6Azw5wLl
Ojj0ibr/4ecVGIa16SNSge/g5T6DoVmD89q3k7vUNsyozmgTZmfcFiCbfxqFynsy6T1cN8gGuorX
bYcWgSzln9FU18LMf5TQ3QoaUvENXCzbX8xn/Qb4d/AFVVbc1NYIjkWRYl5lV4UadwFoeJvdznJ5
v3VNxwkNCVBs7wA9XkqugN1IyK5XdXtbsiYOuLbelaybTTKW1ZbWgKmWJj8vovTFbD0IsoqhAZ3T
TNwPxXNxEFae7loJDmLW4RprTKOxb6k9XNu2Mg4yhzR3nZEX9Pq9V5kN6aMzUfNAKXTGIcGikQmC
OmBwJKU50LvXxTg2SPNxgBGcWLvaNtvnksJKNfQlaAglkfkuriFkCQcDaHujtPKOngQkyIBI9UIh
q/gK6tj892QqCCgVzhii8ozD3OXg6wxQEH+DF4e1s/AZH0lbook69u2uNBPxxmG0eJWZkj6AB+ed
Win13own9yGFGPtV7poZRG+y+o8slZjCboTetjv5RcT6UoRl6jmw6ugwLaWZHzyYKO7hVeVtp6yT
+6RALaPnRR2pTEAMa0homOuK2YdEjX4I220rSpO29KFwlKHZ3ncezOSRSEwk1P7g3F8ucX1dv2Zz
4mzjiwR3EGifWSOa1T7xWvA8khznB22/VV1mc35k03vcgoyRGfUTygO4uKE80ttv6JN8b4A5O7Lp
dZXlhccigMrKXQZ3zAOhZfqMKkh1e/kzfd2BZnN2ZIHYZUNe3IwQVZ7TvLqdBucqgysU0KjXUz39
vjzMUjXzXBb+1MNwSJE7FS5fYCsa74JYPyGls/IGX4MUmDerkPdlozukJSzy0acYkmMm32PzwJFq
WEi2tVnuLr/CQkF5Tr3kGe1FU/UksqwKav8/22KMKoL6jE5XqrJLI5yX8qePRLmJXw3MaWTW3SZt
nF1h/PYIpFfSNcPmpRHO0/NphGLoBchoMMDl+aul3kcGDZ2zAZy095c/0tJkzLpGjYjlVBTcjpgL
X754qqEEPWV/aGw+GW0fGT1ujLjhrzGUl1bvrEiuizxL3A6tMRg+lqfG9fbKKTZU4sCrR/PW1tJZ
2YpLI806Sb7ZopfkawIQneNv0Pp3w9yiOLxR491WSqU3DdVrtf+laZrV5vOuLh2fwuOhHOgUqF7U
QWc1T15W6YCNw0qnfuGV5hxMU3iQGyh5HKF2UdZe4KTdfkxwa+/bjdmuIZ+WRpm1jkHf6IwBenQn
J/vTJG8DvfO6J6Qiwxou9rw7/r+RweaK2XGNCJzDQxVyJFWkKcryKCznUELrVtqUSwOcZ+nTpjG1
LxttuiQCebRFxT1+6RjYSC5IT5c3zdInmu17t6waSNmhFZOOHEpsaBxkaYmSEQwHsxS6o91KpFx6
kdnuL41JDWM+kaiJURyrhhYKUCk4T8ma1/hClJ+T3CzkMwUdLDRDwY84Ki89d/hQzfjeZ5ptdt6j
wIybqAkSBoeESxWSFOpVdZiod88SKzF46RvN9jlo7Aa0nkwvAifwFhqIb0iDYWg80e+lJXNmm2/D
FM31huqE+1R07qGwc0mrWJO4XPj5c05bSzKLqImgzTqw0OsddDr4RkF07PIULHRx51LZljnFeW2B
Mun6MJgG7mqIxARD5gZlmLDs9S0DUV/gGgMmRpkfLw/6F9bzxQ7/K6j5aQPWcS/GNNE0wvradGi7
sCpoWR32sj0PBgJqvcG9++6sZdm1axYoC7tyTrFD+tvH8ai9yO8fq+K14PAoR8DXWR0U49oBtjRf
s9hiadVUUw1M3oSCS4qydF3/btDrufzlll7hPOqnDyc5NPhzywLiz7WPpeE+wsr0P5un/9HU30Ip
adheHmdh38/ZZL7idKy1Q6LUPTu+8ie0NNbcUhbOwjl9DMyEPkdR24uSTD6PTrFHpRGE5xbN25Ut
v/SVZnHFd7229voc2EUwpnHTAbrGQnPDcM1jJVHbR8VhTVlu6WVm0UXgGt3pLp5O8NvemaRGp60N
PfYnLr47wix1UEMG2dvGSU/wzYS1aAY1gDEoMtAh1mjTC0t2TiIr4d5Vm8Q3I3AxO9y6qwQNvwHk
SYt8S0jFZHPetxpwIxnFqCE97OZbKIPdQ+fZCly9BvddeofzUvi0MQqz4m3h1yTyGiOq8/HNS9kO
EnsrJ9XS42e72pkgqFsrwI5G17nKLV8F6JC8TKP75/J+W1ixcx5cBTElE+1VeYpzNFUZ+IF17T6W
0n+EDW6CvkH6zfg0p8FxgDd0A6eYE7oSp7FkEQiDb3FafFx+kb9Y3S9C+1xBHBdNVJrLqgNgMVZh
YiFxyyA4dWBVf5SDuYfc2AtUbX4xpbYlro4pFHNh+nYrnBjVQhRYfP0oq/rh8s/5WicCC28WCkxp
ZsjyhQsZYE8dRqh2ohOGk66CJ91jP9jiurV72CgPeX6AvGAe5i0luHzYkAxIhP1gSdahDt+ZER1j
cgBlurwFu4odxmJMb7vRBGRB5eONm7V1CGPIEXYD6DtVBq3BZaYsnFhSH7yx4A9+Ic1DzHR1O6AE
cOWMElsscxGXWhpf+wVxtj7UmK56SJ3scIQMO094/jMsVYtQAeECyd1y2AsuXRQMNcDeouzCdoBp
uhTgIIa8Fw6q1wBroyjQRoAUOI+NNw2wzdHqYEBfbIPWgrtx7UHsnG5Qp9QocJ8GRzXonaI7+hwS
En4isjAemvK5FIN8jQfCDhUqTJvep/UOlKZxAxNUeW6seBtgVNTOQU9l5dj5azL8xer5K//yaRtP
NBOubjIriiEGBt45TCPRvdiMlpmi5CToE4dfGoRx3foHFwlAIDaTwXnGGhT7V1KiL/cisexZZQOK
k3mdoQoeVdkAVIATTrCOrt3xmIt7Kp4uL8wvAwoGmV2iOji5xpA9O2+/SUaOiMlZd6zapKj6raBM
vzzDMcQsJArTKCC7O+iTSW7L6RpgjO/99FksnFrhQM+kbE4JnHWD2PeOhT/eZHa5glM9f4L/WwP4
3edP9mkNePAsiierjKMYIRGOvcW2jNPHoej2IFGgUWiDPF9Uu8sv8zXPAaOdv96n0Qj6XTBytGHP
9AYhAvmf/+p2gVEE9MqGVhtIDubT+P5Y3+MWOj1eHvOvzfxXb2j/O+bQNkAZgmxzoi1MLitVOWdC
lwegQMqsOEIxUL4we/T/5FWs3x3UfbeZ0bOHBABtHP8t8O4lSpJN4wNxwoYMKnKGaJo/zVieJfQy
+3dsOXbQQVW3C/0h626LGNabAFbgoD8h0rg3ifYVFJBAr+zDxutjcyVBXfqe1mx1JB3vXckh9EEM
5RyJBLAq8SR/LwUUAko4fd0bktBIy6ELx0x62yxnKFjBTRpMPZFAm8qNbXRQ2uk5broSmPGsAFRu
HFd2xcLutmarK69IX5a8IJBf5K9K9+RYSO6HecXqDQwH1X1mrDKsFza5NVtbYvS6Lm4lhIM64Bd7
FGJAm8jTX5eX0dLTZ6sosWIfnXg8vZ9gYVdWG9N56aF+dfnpS9FjdnDSSpCeKQkDXBtg64TcFDld
E8ddevYsaY6pOaDO14MTrtpTLk3oYuiVROq8zL7aWrNsmdPGM/vaIqcMQHqe/RRAFlXTKUnWbmAL
A8zJhSBU54z0sXMahXMrtXeTAtyKs7sMSk3/u/ztl9bo7HCwGHSa4E9GTq79QPkbz0RoprhWQAC0
XouyS+8xOx3aqXVdMcFOHOVPNM4n9LPJuUQdEvACLr/G0gKdLSEdQxiaEhNz0bMcSjC92jamM+yl
1Xe7y0MsnBVzdmHp1XnqSuWcDKrvwIIj21TCnoDZ4CwL9rMhYt8b7ubyYEvvM1tbddEb/ZR4w6k2
2vxlyCdgRqUai8D01bRy+C1sjTl/0DA0zx2ouJ7odIQIQ1CBnP6tXz8nC5aFVaDV5+CgY7+k99SW
78nwdPnRC+t1zhUEpl3awqn1KSPd3jfQ4i1KbgRpEf+g3oRWfQya/eWhFuZgThEkbm/qCVSJkxQw
1KIKneS2mtKAJuPK6bw0A+eRPyUESrChdyCadhJc/Qbk75TCj2ElqC79+vOYn54t8wpOaHD/iEqu
FRAMHbCjvpuWDwxeJGxlkKUXsP8dhNuegpEMCgaUjyCN0zu7T1ZqnX95wl+E1795+6cXEHnZ0yQG
ENw2m/jaSzsVB/3ZMq6akmlvK6o3Bqb9eepalW9sZZph0fniVhourn+gxG47+MG9lSIuoqqiUCny
bGNfAbuuAoXW99Hu/fRhbKt6j95iEnY+td4ur5yvCcHEmnMMYYYwDHB8LU8TEKIbIcQfhqqtKdlP
XvG3vDQfOS+h5qb/w61mTdbr61InRp0Fjd62oTNxBiYmHd2qCsLNygnHDphS1AZJbACL6oliI8AO
3eFiiYQOOlkrwWRhuc1ZhIC+JkZnjBOcHCGeBDjbuC2qmsH6NnFXdsuX9WMCh4Z/F5uwTQqYlK9P
MVOvCuhnpLDNBFeI4or7MHwYbAAYvfHuLyj88kQunFzm7OTSTmoq1aOgb6TvLugoxHmL69sMKPrL
z19aKOZ54E+LHIsEc5W4LPIcHuaJG3LArySYclb8Yutmy/IcBqhvsCtfCWpLbzQLOWVXCmm7GNCx
mi0x/qtMZ5fGMKpeyXmXnj8LO0QBM5eaA4qU9c2UA5R51nFLgMaiKw21pQFmIccWSZtZTlrCEfOq
gPd7Zb3W3hkQubLKlp4/yyTgApGqggMzzIQTSPuHdv2N5fxwmmJzec4XTjBzlpGSpkvjqsxKcALe
eftsxDBsQGWBmyPgSdXKwlrajrNQoLmTOkmPvVLTn7h5AFD4y8NZefkNvs6EyNxMoGjiIjdtpqEE
FtHuZ9eCFIlCcds9SVUGhvh5eZivPxSZsyM72VZezD0Cdmx97M/n12RDS5Xxdyh9Z0FtlN9aUtCZ
/ncTekwSECCM8sSGRw8uKdCrDlPQ5b/JUYYD2nmxfdrmbu6i8s3Q3yhLxoPedbsQje2rSq/qLX89
4WROkWz0yAcGr9sIsDIFkK0x7tGZoDeD3651N1GpwM/9/yMZRKx/XwM6eRQqxQmLCp1QOOyU7Yb6
rd7AlxOayKZ2ADdQfDs1MFwLDQrZdE/79j5Vyj2YdjmhLZ3Ybyk0EqGKBsZTj45jUAAPgWS9BJdF
9eRgFCrbpLJxsJDceMs7qKugYSemW6DOewhrgIjX2yMFGAj43lE78liOigUJE+VVCwo7tHL9+GmK
vf620E1zwB2te1KKxQ/aQq8vST132/ksORZ15e/FBFFBkzWACvfWECZwLN1IQ/yImdVt/KZMjxN8
WAMtfW87+mTYdpBtPuVc9AADt+rZr4xpm1ltGcHHLtsl2WiEYuz1CyBzkLLIm3FX1YTvWaHiI0ll
fKTxXwJLgadKcFlu0gQsM5X7/Ec3eakPqo/r/+4ykh0df+B7tHe7p85mHjolcZXs4PLT7ywGe4Mh
mfIXwDX7XaGUCe9XWl4pSZKtLTP428mUb1hSuPdJa7UPgI2ybdbX/iEfZPmqqP/HIKQLLaNxgXTM
003KIXyQwMrqQGGQg3RoME8O6Fuha/LiqIHMfxWayQ/YZicvzOtdUDUAwPW1eZvkVR6kY57tcheE
JtWmvxtYJBzyZCgOQKOMR8g2dqFng8qQWUIfUE7WG0h1kq05WvoRbS3MN9E5Acc2bbdgc8kVrcqv
wzmZs2x7ZgJXeA6EjIPo1xBgBhvgXesUZlFdAxzA5Vi1tP1mp0YzSMkoDF5PAKvcJVkM8oB8yXiz
u/z4pbeYnRk5VALahnUaWsY3LbsrW+BUvPfEe7n8+K/TeLTf/t3XPhBIckhqGsmUQXUxe7L7+Me3
Hj1HIdaqTXKoJ7vR2bgwLyPJ12QlFn70HHyY2TrG8QDIf5z7j8ppbmzdfiuZJXNUoM4LK0Verk+8
BmaqacKWlIAprHyShbUyxwK6KlOgu/UaGt/gkAKTzUa+GUGaufzFlx5//vuns6abMoA4qgkgEQfx
OUlcL4SZ4ggGA3RJLg+xsBy92TmAjpBhwLSBRj1s9QKIav5xyPAE/RQroEZzuDzI0nucD6FP79Eb
mcwks8uTYz958QPy7pGtzO/S0pnt1rrxRFMUpDr1dVLcelk8Qn4/JtPKBC8kLt5st3JaJZpVbn0a
qQV7HMdDdO1NawAFwuFH5ml9Q8xa9t+c8NnuHdDsU9PkOjBq5hHsQw8UxMYE8J3L87DwNnOkH5G1
FUthOLhVChklFtz94C0OTWcDIscl652tlbbp4+XBFiZ97r1gdQk0dDpbn0b2U4Cz5+mTTuqVN1m4
bcH76N8lhZK/An4CT/c5quON0OZed8i7O8NhR+VKEoKLNe77hMeHuLPqe5SxjJUk8+vbK2HnvfRp
OXdu2nVFnqDt3qLFpBkDPd3I3F0FrDGf0nFHk6aLxnRk+6quycpKX/qes2DAc18MIBjpU9U9wIBB
C0hnuytvtPTsWRSwPeigFl1BI0uwg7LLH2TKb4AyXSkALa272f5P86xQBmj7p2J8PmNRxv5XPsBf
QTya3rcQb4TMpe+78iyM2sjq1Ah6C+bFh181V63j/vzeap4FgoxM0PQpquYEK/Urp9Dw/q27YHTH
X5efvxDH5nhA2+sF/iU4p5L6JnPcZ5IaT5cfvTC5cyxgBfpID4e14iTBjSfsvSPoj5kr32Xhd8+R
gH3vABdRWGgXq+5QxTQEceR7i3IOvJOArREPtBMkYjSAsneQJF1InbXK9tIvn+1iLpRLZe+wKNZF
cU0KAdsHOzF2lz/6wsV6Luueklo6ec2Kk64JBWLJONg8edVw7yB+tfUhoRjQYdxeHmxphs+v+Ckg
oXRutgP3ixNMx0J0RkOY2AakWCsNL2zfOfRuaNnQ0jyfToVpgWglQht8uVjBjBpS2zbV4ffewvr3
LRrHb2mmxv4kbMqO8EWr7nwXpxMYZM3H5SGWZmW2i+OqJa7rYpf1tNlBBw5XpZJ+jIPAVdPP7rsy
36t+/F7Ansu4F/HQmW1GSthlvtj9XaUfU/l8+T0WZmSOvSPIRqDbQeCKNZgfbY7SlqXroOF9aIv2
SjnlWma+sLLmCDzS2YaaRt+JykTeJ6P9rAwJG7o1mshfdMYXZYi598qkkH7ERTGcXKjPn2oz7QLI
hMQHrxxqZNOlnwdNQ8hmhH3bzQRGLMS0gaN6ZJqYrz4EQSBYUFL6MBiOswPmSe4dTRSBbAixuz2D
IclHIjQ1jmBKGYGIy/Q69hjfFlmaogjQsv982amrlsT5fvCY/6d2LPm766SxVVB7P2aG3f8EObWA
nYXtXyVxDl2i1mSPl+fxyxhk2u5sPfKGjwouFhR6ov5trSEL2zR333v0PJU0rNqr666CdffZ5v6u
kivsga9TL9OeC6crlmQJ9BXKqBDQG6nccohwCAwHeN5391QJwC9w4WqCaSzHXZvDJDRj+ZrE4Zf3
FQx+3tmfQp1ybVhYpi2yY6MJynJHXQmfB1SLVooMxMaD/m9FYoBZYglJHwvGNrKOhhLdjym2oW7Y
t6UJZvbE6D6HSEwCA5e8cTZgadRjKIdSpIfY8NmJpan+sKiXDqfUTteaQV/uQfyi2SLpeNM25uDk
kZmW0DLRxVOqp19+DmzRt5aKM1sqQpPcgW1THnmZj+pWcYdUZ2WxLEzXHBUnvCErmD3wqIrHZ25B
I0RqUFrtSdShkuX3GHP2HBcnpFlrSSse+WzcOtMThJ72RD9z8uNbX2gOioPKcNanQ8mjMXt3TR2g
H7jy7Rcm155lIWBS58jq8WSf/M7je796IWumul8eEqY9R8RBzYqXrd/AI7b6RSdvY/g5JJT2dipu
yux7UWaOgwMmtEiBZeBRBn6Jn0JDBRy1y998Yek4sy9TJwnA0iwtI6CtQIQi7/AIt8J0Qjo1ELVm
GbA0ynlePsUToFpp1htYOXlMd3acBYk5HivjdlBrDlBLI8yTM8BvoWIX86g1GuB+Mz3JV+oId++g
FHUFXFmyRr9YGukc0j69S2fHGEfWPDLdE5dXVt9CtudM8Hq5PCMLC8qx/n2+quoCdO2cR5bDuw03
oUowqpMZy0PlJbs6V2tTv3AszhXsYVhWmSTuk6ieqgayXEkcZjb/ngosAFH/vgbcTCsKHyceTcyE
LPRY30O6q4GKkVgJekt7ehZP6w4z4QHbEpW9cSDVtCuAn4bGzMqeW5iGOZZsJELD7a8R0QDHPt7B
xXoAJwJm9M7kAkfhrxTtFiZhLlXPmMWE9nIRwXtvelRTa3aBI2B8/K3F9Bfl+mmxwqrQyF1rEhGw
8k8wVbzNY5hyqcm5rl37ES+40sVeeo3zZvk0zhD3RcMY1KvM8aOTr4O55gz0ZRXItOeQUF+n2us5
FVHnJKGdmf9B72A/uvGG5PCmNswflBb7MV4z2Fia9VkYkQQyaJ3ESdrJDH3HHIpTo4aXmQHViQad
LqicJt+5iOHNZnFkYIkE4hafjDBApBzjkDd3pbUmM7v03WZRhJtWr5BUiUgn6sU1k7ApyoNDaNie
Je49it5OPnYH5FP5yvssxMU53A+KHXmdslpEKq6vEiAZfIg/25DRLODxuHJaLez5uW+A7xvQYYRD
QVQ0v6aOhET9YKvcgoWHz+F9aVJqMQhpHPM46iDgA9Wo0Vk7ARc2yBzhF7s0s0mPX04KdY2GxlH3
a0iihTU7R/jVmuN8HRoD3VI/3RiZqu8NSPtEnuHJk6ML9cg1hFEuB5Sl95ht9NKFMEPlCeOoMlce
4U4do6Sdpyv3gqUpOP/9UxgZuYa6ROpz+J1kaAF4vYxGIM/2jDj2yhBLLzDb4RUYwVTwOImqwvnB
cyir+375vTPj723n088foEcIWge2QOnZm4b1V3AZnCBSA6oKGsbQriNvl2dh6TvNdnetHNI7qU4i
p+ZQUfJCr306u+VefvrS3XOOxpOu00JTGkE3sX55oGn68BZA+SAkNtklvLiGMfpTUkATjv93ecSl
SZmd5VAUSJvCwVkOQtjObRJcYuw/33r0HGfXdzIecK8TUUvFqR2KHTfFylJaiHhzfF3RMgUx3PH8
aAm3399QENzZo4JWs7syEwtbew6nS0qZQZIXSUjmPwoQiqvqaKsPYf2AT9PKhv57e/viKj5H1EEQ
trMbE99+CN/4qX2II7bLWGidrboDZ5tvqn2yy3cOFABes2g6+GEfkrB+aO/MJ/93++i8Ql0w28io
jPoxLB7rPcrUr2vXcg87/6tfN4sI3hhDCz/GdnUselUKpPZO17wTXv3MY343kuQGpZ37y0tlYVfN
pf8FNXu3yxGjfQenVvUwyV85c1eOrq/huab9Vxr8U3CoPLiYTBBdjYZcmxDAix0PolMKWGPl8uYA
K2kND3ORXsU6LkHbksW1YNw9kCJpnzNzAOqEqiaqzFzdjX0Jql8JxtFIUY5sKapBhiV+1F2c7Qo7
TU566LLt5c+ytAhnwUZ4Ewf+kcZHaF7RyB3s6t7ohwaaww6HHSxY+jmMyVYS1oW8ZQ72g/CbIeF5
yCPbkg+i8PKwt2xopcs700o/smK64/bw4ZBxLaVY2sSz0DM00s1hLx4fRwm9OBao+t0uXmk/rGzh
rxeVNcf+OSIDecxl8ZHZ6XtK45+Dnd6M/vBweXKWHn/eN59WVevTPiYUPz/PPCQAkM+dkjJq/fzj
8vO/ng84B/77/KlTdjERbhwzYh8JNyHYbnZIupzI8e3/hq46SD3soQi8sti+PgngQPzveK5V6C6x
BuPoJNlvwsc3KNN9rwpkzSF/Ay/SySUaUzE++qgv+c0v8b3aFVi2//5u4KzhnD4RA6KqEh5dXge1
a1sTsbs8DUvTbP/7eFEPqfCKKYloOuI4VnvSP6SyXumhfL3DLX+2wxFIkiElSCcgeWZBL0+BmOyC
3qt4CBrj/vIr/M1H/z+UQ+3o33cgypGQ28M7uLIs4GDvJpt2yKYbOfjpzdDXeQjCp79JTIDkdOX8
ps70ozWQaci226pm9G97aG1DVs9+zOkA6nq92qX8OghYczwXnWru67YyjhU2/gO8M+yIpAJWBtB9
tDa5WQ4rp+3CPM7RXW0yUsksJz6WjrvJu2LjwOzbr9c6PUuPn0UDn6sONFILj8/FkeZwBqcJ/481
a1JZS8+fRYOxMVzpKCM+xt2PHEILVXNrrlGX/8fZdezIrSvRLxJAigrUVqGTJntsz3gj2GNbonIO
/Pp32qu5fK0W0LiLC9iG1BTJYrHqhJVFqKK8ahxbKY1wzCTZ8CWJ48JdcB32JzH/IoKdoHA6bmym
f5euCyuRn4f3KWhamp3ASSxjKMWz8hFoj+yoV6axa5D1PsJrXTt2Udx647wUcFnMGWoAi/1OGppH
EPHXRhhSZ+wAIGYfxpVOjpNlc0jT1xlAnWg631RT0VXQGEPGIKWOD1I7ErraFDbPxcapsfat1XAy
la1ZQdngCAVTb2CDO08fZvknRtPA0L9e3+9r71CCSjzUItN6nByt/hfSOK6R/2qh11w4nYuqV3D9
JWsLUokpPSFVZZ4HgubRPRdT7HGqP8OzcEvvbOUupHMlP0gJS8quisVJg4fAEfkVaCeGGD4WWy++
ObLIYWqgDR9lFVPUCcuGH0yt6H5cH97KN1ShZLldpUvPcHlp0ReGtHIZPVNeugZz/BqI/usvWfmG
KoRM4wwuGxlqhLX+JIbUg8isO5MtEv/l5jPRVQzZXLEcAvgMzam20CEbKf7qmlnvyqhG90/nvR8Z
9h6amLG/6Lz0Ubb6uVRQc4asIO4VU/2oERs3T+dlSeTktUNMAfSwXkTX3sGJMKh02Fe29TGZW5gO
2AxWkoX5kvH0zZTjiSf27DXCuGtS8aewZn+h5X4ZmRk4kkgc0+aWis5K4qL28EVkUT0rICundcNz
zckzFFy3iqArM6T27y0nmbnhwLFYTLClQOaCW6Y3QxD5pgVgKjlXrRPKWjD9w76C8Gz+BkNbr8cR
fdvTz4P6FGzRMuwKPmj2adCTB7gwPPIlCeY53l9//NoWUX58BoFuNszYnxZsfPbYGfxrB1AgvAQp
e11iCDi6VlnSl9vepgymxGW5gdUVam3wIsn+iBbGBky4NIPQZj/611+yko3Yai7J0X0DTzRC5Pxj
2y+6eVbKhjXORra3sppU3UAOsyuSshL3uerBzF9z+mxPG3WctUfr/53r3BhlYZAa50qht1/hyyC/
x2au9SAeCmfjRrKy0f6pCX1aT0vbO6XM0Eus9AQUGD6mH7E1Wd9u+/ZKuBcTjv8IIm5HDo8HL9XT
17SDOrjG4mMVNxuX3JXPpGIFe85Jo6PkfyyG9kteJN/MBghkyN9/3DQIFS5oEAI/lLKzjtkE6ggb
fs1N/81hxRej3RIaXZkFFTY4oA6PGq1dn8AJWfxOh/5EzrZSh8tFH91S9rQzFEOVlCawL5Ft78y+
6IIcGilHEKH6R5I0kGAaWh57SVoOt13TVemtFC5bGUxqdMhpLEE3LY/UgfQ3zNk2nr8yJFV6q2wy
J5s7TT+1YzjXxvLTgA/BWzTJOWyqrkQ7K4FQ/AIMb3h9DaxMkIoZAFweSu5RIcKhh91bUsCiYgRl
9raHs//ucydK4eHddVMInlAHM6Bh3FpXl7aG5XA19vXU6UUR9+OdMbzA93whD622cfe69EXOj1Z+
NJwywH+hzXhXLl+qmvhNxfzrn2PtRythTx9HsCEX/GiIsTrxHVxxe/vp+qMvnQXnH60kuGhUlFyU
+NFMvEj5uxOg8HUfgkTBbc9X4p1TQts/g1j0XVfAic1+tHgeEC1FCaDfOP8vFj4xBDXaRbSVsKWr
xrs8qz3Ok6eGdR8VWQ59Mbl13nhGCq+/GRJt8OKyHTgf2MSdc+4PMG6YIJVMKd9PJtoPVIcEnPEs
4yLQS9uXMCy6/hX+NRDVG+H5NyoXZzsuWm6jynKnZ8n8NjYOvDuyKke3tDSDpOrGnTkbWYAaTLWr
oU/8U8KUxI9Sy+h9li/jA2hs8jVyHChIV4nJPJzf+TfdrPo5cOyoSVGoNRyAUbjzev0nX7yYnH/y
OSH6dA4CDw6EaHJedHrvvEdGnAdmHZPXAT8HuOQMbtYuXMWcH+iAxLmLrvbkGfNM/15//8rCVGN0
IiJYWnIsTN1s0o+cV/ZBG6nuQ3cseTCSaAtucym/Ow/zvOc+DTOD7QqUn7BA0fj9FeXzS14UkM+C
EsREQBC1y3xjE6+9SNnEfErjWEB0/A41eBgY4sOWNrwnSi1+Nuf8e51YG/nXpaPgPCJlS0+9FtUD
VDXuZms6GtP8wWE05KWDJaCxbBzNJee7SJJf1+fposjF+XXKDo87HTcjFFXDuh4OBVoGOfDkS2H5
PdikLLUf0sLZ58sxj/8COrgRa9feqmKnF+AnknZekrAkFlyyrCPRsJFheFbY+SkGHoHX3Z4nEEC0
H+EzuBEtL9YYMVj1FkaGJmurLEvCGahmzUPvhEaHVAeO2a8SrfkOOkLjT7imnZ0kZZvCjscy3mPw
lH/DpKNbvAmEpvEAfb7pBHSz9s6WeOyDZrSmBw5dwI/rk3Jp89iUqBK+kagE+iawyDbM5Tud7GeO
Lp87ZNqTqOgGsePSMju/QznuUir0RW8FDW3ZWrse3BeYqfTQipwWGvQ6zOl4PJJAwml8A5FFL52D
51cqWygmTlw1TmOEg23xYyfM4o0SgI44Fd3JTOXylbbWOxTeRdg0y3i2FyqchzJJ2vs8c+znFHah
hwWSem4bMX1jTaz9KGW78TyLtVTyJjS10W9T5qOO42m3ySsRdXdl4Ki1DR1pmLO/GoQERpm5eo+5
tH6yKN04pC/GenxYdTflaU+ygUVzyB3xpWMxvFttcajb4RmO3tBoNoKizQEyoL8TXdNvuaXgpcqZ
OHEHleRmoCFLrCqAavPTYIEJEM35sNFAX5kata6Bi1VlTBYEtRh0V6ufyI6dG+dFrWnIcjBtWWtz
GE1sD82lfQ81c72vfnZWGTQmHHhv2smqOPBSkiFlvSBhb/3kxtPSzXuylH6UvV1//tonOiezn44/
i+gLlm9MQhitvdppGyxl99pBV/b64y8D8THJSpSIs97Q4Ktdh/C9MH3KzOLogHm+L/UkvmtTMd8l
Xc/+Zm03PRDRkL2VgkcSF00PN18SH1JWLBtnxtpQlegBWtsMH2oK02rqtG4L70uAqyEpw9Ov1we7
EnVVHsicNuibOyQDn4fuK6Pb4fR7Y3IMqaNvlerO86Imkuedqpy2OO1z3TAjCLNDKLccWO4TOW8B
8C82YylROSFFkfT1nGgSIjWdOwnbFdoL+iY7trzOmu1W7eznW9CTldlQKSB06Z2I1wS6RGLyBg5n
Gf2HPv2+PhNrD1dy10Y3NJuLjIQTlKbBiPYqmB/CHye47fHnBfB505RGbdpskaGpw/SP7dDg8bJp
4zxZ2zLGeVCfni5Yk3VG07VhEgvrq40GEcgxpYA9INRI8vu56AyQt7QlyCFXs+dnB5ssw3WqW6Ik
6FIyQh6puy08GEp4gM3v6GhVQkLWPuvQ0aTanYnO1W2fUY0N0GK1ugpZig4FuKz7Mfa9OxQ3/nJl
t89ZLuOelySM+wR5aDw59zAss0/wvKf+9d+/shdVakZOYWnagKcWTqnNgLKBdluNfsBGfrWyGdUC
SxpRwOehgh02cITzhwEueHIR+i5uHCuMjfbs35u1rxwAzN4V7RJt7J2VUalEpUKHN1Y/mTLMytGP
BDwHmurGfaMEL9NZKl7ChiOUS+IDeHFs+RJC3Hh3fT7+FXEuBEeVp9THWb2YvYWyUSSW37SHWaan
yxJpd9x3OpoCBn+XRudknllbMxabUxSGBx5EEnZoeWSQc28tDhR+YsKB25YwIEqnoHGm6D6ucBy5
6MnpQWnbjedIJr6mA8TdQSbr+QMAkx3IFDHxmqFcYOw2chjD6sZ9DpWkn5ERRe9G00YvPJm7oCx1
2MTkTeHG2uTAHniG6TZhg9/D6jyGV6+ksCguTNtrxirK0XPsp2+5kWiHoU2Ajso62H7Ds9rXevC9
Fg2S+c4Ic9umr1/rwomDurOXU29X0beRje0RSbPwOmeCKzP6x3dNTYivW452MOss+22n+rCz4Ox6
6i3H+it5Dedgh1S4P0H44GCn9XJv1Xb6GMmqCmE3zn7CaNLoXFZE8gQL9GZBT8zGrW8aRfnl+lyu
nKUqF8wpDM1B/xvqvfmguTUxM09ksPqEh1LqAa//cv01K4v9/yhhC22pCX33kDCQrq22g5FxMW50
V9fGoB4TskIeOODhstR30fIqoQAplsnDlfy2X68E0AR6+HSSCcqBGW5aeaPXXq2BnH7b05UIylip
6WyamzDPAdbU7O65abbKjv9ksC9tVeXWZBEW13nXNiGbUNtFd5A+CaimPOkJTb5ZtWH8yDJuBJOT
FE/5otkeSerxgcCE6tAaDnRlmxbQybRONPwyTQ8lDF/Rt51RzwVp37doZBzgZGA+oH8zHdtkGXwD
VtCIlNGmggi/nIuphgWLZUqrza0hzLu4cbMBrOKpBkHZRtsCaqmdq7NocpEU+tcnZCWrUSlDBTPa
trT0AYnBNAEJ0j+kqCV5mWg2avprLzgP9FPmkQwIEQ2wKKFotME3B657bRtZ7yntYeVx2yCU1AyM
7prwORlDaL2ai/Qs52CD4nb94SszogrQAyxTQWV3igAsh8I8CpSx+aAPAZBKMCb9EN1twUklDek1
AN8t7yE7B+9DdCRdIoRbpLnf5FuSjmtTcQ5Yn6bClmTKxwXSsdC5dM32TssfyLQRNlbiksoM0kEp
FaOOzhCWUJgme06X0bcM+AUY5RbGf+33K8GjEPB1MTRosS8w8y0rK2wseKks9m21A5UM1OggUDug
PIdZ9N2wJhdmeK4wvl5fRWu/XUlT0sI0q/oswd7C9hnqrIaL9uk3yxRbVO2VCVCZQP3SwF89p0Zo
wz9+DzeGV5aCrlPY/QCDFUgp3jQOlRPULXC41kxkkHACLszJNZtvEv7O1x++NgZlH0NIYbBNCwd0
IZIfuIg88ATSY1ZZ3CVVEdz2DvUAdWzaiFrijgiKnpfBZssjgAN/ieDHHZQm0baoqiu59r+C46fd
JidaWTXkAcK0Eqe4AwoeqocuQ4V3NhkF9L078Eb7oQ3zVinzfM5dOP+osr87HfhPi9MmJBrEfGQ9
Vw6aDpn9YC0Fy915rsqvMrE7KERPzIsnMzByB37lw7ylf7UygUTZoVVZWKVMU0gpnyVAOUT1qFMP
Pm3sA63rv9dncGUr/bvjfvqwNncyggLTHJZ16lUkBu3jV6ZvGRiuDEFVJIfOzyTkeaM2RfMT9zp6
b04LjIrmmX/Ec7J1ZK29RslV4GLQACWKmkve5lmQdW6rYYmMdWOGCHFbRdi1T6VEHfj4ahqPTRom
PHUhPRZY8Cd1GNs4Glcer/KUSgh6xKQq+KmDpmum67CHj0rHBxye3BYRVLrSwGluWrCiP9EOxvLi
C6sBcWX3U3RbOFPJSuk8tmPGTQfkTLqLeflQO2TfD1vGlCsxQOUpDaIzkrnAiQvbp8az+2w59nEk
RliYMe0wkSbbx/kMRV3H+t2WTNv4amvzcv7zTzsEusC0r6beOWWl/I7wCZf5CuCQ4bZUReUcLREt
B2MGtM+CrVxiuEwvoOhbv0/pbfhOSlTiUdl2OQ54qoc5ash+0+bLoVuKGHTERG5kvmsNCpW2Y0Fq
AVPfonwzup3jkWVfTW4l0GcEa8nDZGCvXI9Y5wB8ITATZRvWBZ0g0dmgBp0Oj/Dmu+fSfr7+6Itx
hDgqVWdKllTGXYf0GiqmVcJ2PP3B4t6r0i2XkrU3KAl8bcSWxWHIHebVO6WJ356dy5Z7kd7GZnJU
us60QCeuLpIFhpRG7k6dYG7ZDhXYFsSz0mWLSXNxEvClzuP7tCloNudmPEYWNN9x06lNWATDJvjl
+jRc3HF4uLLjqrGwdT7U0Uk6jwTePTlx9uVi3BKl8HTlYI+QpVTxNMNyOPsqaHKQM3czZytarE0w
+++H0YmYaQbF7BMxSPQCe2x5auyI3fUQFzrwdIo2NtwlsIKNUej/fU8dGTSp44afrHo8Gnr5J/9e
mZpXzs1eJPqWG+zaTCgHK5EamSUw1WFS2PE+iyRonmO+7MZU3nTsYSDKdk4LyGnrkB45Vfg2I8XJ
mskAaMuNU/XihZM4Kt8GxcRRzyRshS1j2U32nZ0anqU/xP19PlbwWdhIF1f2gyqtnJJS0srBa+Y4
2lcShlyV8X59N6zMNFfyeB5nUVXxBiYeI0mfhezFoWoz8WKMiLPmBPVTG42zb9dfdvGMxedS9nVG
wLhvysk5JXX6kpgQ1Zv4XVTLNxt8T4AW0PQbAXXuq34j5K6NTtnraI3lGlTn8tARZQR7BH35Zs5V
/dENcCvpiF49yrNAysauWZum859/ClsSZqNJW6cypJ1WecLu/laT+f36p1t7trLzAdqJ+nFBL3ti
Z7FxRn851N6o9K3sQ67s9jZrzIQZiQzHTHs3k/HXkkzfi0VsdDL+XWr+70zFtCv7XNrL1PZlN4dx
mVLUZsz+IWfl+KvsSf9g8iq+40Pm+EacmndOBtHkMsHi0yHLfRcPEffjtEkCK66Nw/VvuTZeJSjw
tos1ZnIUQNAV6HUZJFL3G2nsrz9+JUirrJqoiUBvIQZ81eX3pEKzobVgZQgRFlHcRN2yVHBcJ6nM
7LiFiS8aQUFPoPZWsoZtAMguLzVLhcSh+djwGj44YTNM6SFpSORbUEG96eMjc/vvJoHMaQ7lP3sM
pfUbPpFulOQ+dCP969/+8tRaKioJl75EQuUnC4chmdG7MqJ6z82huJ86Y4s1dTmKWSoMCR6bcLLu
pj5s4yrdxdSGYDUd2XvMRPXQw/Lq1MT9lLhQE+i/wHVD20hcjPP6/P99ZKplio6Vw9hCO+OIKv/s
2sbITlDGnu8o+NhPGVzenpMiRb7RwWPkUFZF7lswd7iDVcFEd6gmGo8EIrAuWvz0AOdTesyK0glt
c8r8sq3mO7O05i8wyJweICQY/5nqnGdu5UzFA+6OfetFtVXfsxrC6TrXUr8e67H1gOOppAtyIphp
UTrAIKQ3pJvqZrqfyxH2wkMdP1aGYPAA05NxR/MxOzrQKoSLCPzi3q7P++WD2FJBjyYafjAgS6NT
IVPohWuRS9ruNI/NnSwhOlyi9+dOc7ZxaF7u0RNLhWVVqVE6THYjTI+isyPBiEOLOd8Zyb9YNVmC
sbLfqWDfYsc+xFK/FwWqETAt9mBru9FdWlnpKmYrqp28tBLunHDi+D3XXIhk+S3tNjbS5SBmqeis
nDVO1AF6FBqZ/i2itu/M5EgNstczZyNVXokzKjzLhtlOzHTEGdbrh6Jt74k5b90g1n6+kmkUIusH
vcr7sMocr2u/zdLZz/TRTLbkqC5fSYmlIrMAe3WICbZQaDR6FNRCvg9Dj05TvUuofYTlQxBlk68V
9FRo5UYeuDYqJXaaCYwSKiPtw27gAq4sffTFjBO6mxbtnRLQ2K9vprWlpeQaggw8nuO4D+32NYmk
2w2L11blxspam3Yl20CDRgM6FU9v+NsSQ1gk+nv9Z689WEkzNCkgC8ZFH2ZL9FNS8WgAxXD90Wsf
XskYtHkRPNLBrckc8lbN9UsviwV2QU7h19OwEcMuJ6vA6//3ZLRYksLhuu5RH2j9Bgtp7HKXzpUX
G3+SaSN1WJlbFXe1lI5TI50aQgkd+bSmfgZI17hpAnO5sQvk8Xlwn3JgPcvjmcEyItQOcGTyoj0J
Eq8IQGcH1/4edShfenfTXf2AHPBQPuvfs8d4d+umVOVGxzjpK+ac3w7xgNyNMzB8A20Oqt0Z11G7
9u/r62HtK57//NMotQVEAm7hPYbz0Ay+FQeltbE91h59Xt2fHl3mSz2Pg9aHZVp7laEFsaZ5JN9Y
Y5cx1JgfZSU75jAUYNNFx4VS42CXiZWBOl+wF0KT/EE2AMmyaNS8pinlUauayVt0a9xVMM761raE
tAHhw/gdMQIm3XLWN0a9cn6r0J2prCnX4no8WXoFX/PcxvDlA7Af32cNpu9wxXXBatgqo/zrE/5/
JmWp8JKsGeC+6cD8q7cNElhWY76wudZhaS+htiqaQLQSkztrqDGWZv4XoCW3Na3DsMgnY3xpOoce
LGpZXxmLyKttMOlOOSm+9gCfP4iijgI0POTGll3JN1UNT/TARs6I6E+8l0jNoKby1FfS9iqpL3fJ
YjX70qrbv6w32tfINrakQ1emRNX2nMB1EN1ChlNf8GObFliNou3dOspfIpP8mk3nRfItqPZKgFWB
OHCW1Z1Fw8vsDrAOCWdP8ZjOFhKa4cYVdn7zp3215InNaM7aU9PxkIvuIYJRj1eNzk6Q5Nhk8xdI
gG4cFyufTkUGNhF0XeRcdacRGVNQ8+kNSpwvvXP2fAHqSmtGT0h4Dl4PRpdtAMHEUEIGHZ2kYlES
h1FkjgC7yaZLgslMl7+8kdDVi6Df9bdfeGy7cUqz91aW9tMUV/XrEBvZwUpAgOtN+wwzXNAIdFlp
tH9EL4YD5yx/noQz3cPis3vXF1BlOW+Mj8Gy5UfVWMMWe3Il7KnQjbom1mDUtD3lsqMHqEbnrpPG
nW+3QgTXv9PKrKiwjSHm6BxldnPqlxS+O5motKdlqbW/QmcygSJRRp5gMFBFu7Ip242kZG1hK7lU
p5nlQjpzOGUyoa+FM9a+rHXtYWn6+GAJiP5eH9zae5SsSuAoT0YIBp4sKzWCbOntfUNNCaJlChfF
PNK+Xn/PeU1dipxKksWS2Bok0VvYKzL22I8a4Ikyrz9ue7pyOs3MKrAOmgGrwLR2sGMsHylIVhvb
ciXB+j8AVbughx5FDUDAdbJvUCj4QiEJf6hmtKQXHfWCgs3jxh1x5UP9S5A+xRsQZtAN1XhzYrEG
3ILjTF4Xb5GO1h6urKoljnIwCPs47CGdCQig13VbhsT0H7j7whT/I9p++uVxDYG0FFLUYfhDc99M
13QL97ftc2/yTPf+3v8h3F3j3r+FoX+/w3+Px+PuuLv3/fv718eXwovd44v7sd//2b/8Of4Z3T99
cPe0Px7d/fH16B7/3HHXC/a5GzycTkEQfD0c8L/30xfvcNo/nDw8x/fDg4d/E3gn7xDe+7vdm/98
/mee57/5/sF/OyTuFtRqbVUoKxr+tRObJ0SetMryX1W59I8Rknrf1NLeT5zG+gZ7NVA2r6/wtTin
rHDw/aIEPBf72KdkB6Dvzoz6faHNG2fBSq0VVJb/HnPdNOrGksF6B73+3Sw0dwTIZMqLIJLNARJs
MpmfWsE9y/7aiexliuRODF+G/LYOoaWCjmAqa4AB2LeIQ7kJh0BteaupVuCsyPqDmAjd3/QdVVVi
suh1Mfe2fRRN7MIp06n+lltb11pZElTJFTQi4kZvjfYEC7LyUDYTPzRS52fPpHbIdosx6Sw43wm9
WkbjB4XtVxCDk3zXw/fmB2k0tPPjKtfcEhjw36CRkueGs9KbdSi9TbPBno2iiEOeadWHWcMqGIa6
NWT9GmjO667sZtjHQhOKekaFSlaKmwZQ4Xnd3jPbWDwmaXnIqA6hsJam3WHqiPhjGCIPz8WBtyoR
cC0ZylyH7c5cUN+GVNBhIVa3F1GL2hwatc4rhXbHh+3MjKJRbwFnzal1tCoz20MJSMvdWnTT1yI2
pF9avR2MvK6+TDWdn2KyFIEz1RpuPUXrZfaUeazu5KnUmv49TtKztl/E3VnkZ2GZtqu/WrWe+DBK
6LwenKYQMuG3dVstFReQOmNOO0qw2kptcZCDG8IvoK/uM4DFtyLiSrBVy65CzGh51ikCRNIK+OXy
LBjKTt9ovqwc3CoSzBo7kkztZB9N9tLQR8Eb34mfZSa2IsL5TLgQzlUMFnx2aMrH2jzOTvOQpiXM
nPUgE73HisbnS3UElsbTqtaHOOpT3DLuQgzOX4rocH2nrn0+JTOBq2NFugI1sQqS+lH7mCbfrz94
bZcqgXshdIJpXY3JX0i5NyZZBcSap68iHdK7uI2ME9GWaXf9ZWvTpMRtSCHAt7jKitNcW8k7p2Xz
1LGiunOmbHhNy5u0Pmxiqoyrkme2lUxOHbZTuoMztCsTmLjKL9dHcfmTmcZ5jXw62kEVIulCiiZs
oi8wxPKN6E+Vvhhgx5VbXYqVA04Fmk0WqFe9Le0jaXbN+EvI2a3jjZ+/VndXMWZzL6OhspvsVPdT
ZbjpBN/tQ1fkA9x8WM/hZyeb0iMlzSuXRDCadhtOmxQCi3nzRxd1EvT1OO2pZUdbRMbLn9RSYWno
9IwMWkj5KR15tYuXNPtYUDIgnqNXWWClaDNK8Hf21yfw8jJ0VDE9XLvQXdTrNFzK+pj3xqswNRBX
LOupIiLfeMnlITmqpN7YOuDIZzFwt/rZE/2eDeWuFfcNeloO/3N9IJeXiaPar4qy1izHSBmIx/Jh
aXM40OS/KNM3epiX73qOfX7tp4Xe5ebU8lYsoa3Z+RNsfx3dzcyIAaEsez8lefatjUrzu8gnBLzr
Q7pcp3FUbaHRTmQxylGEaW3egdeY+Vrky36Cnd+zXoAuhnaXC1TTbT0ORxUcSnOrjBlUC8MMchNV
nLhljXaABRzvFtF1bURK6J5sSA4XvZOGFZQBU1cTNQSTZdt59aL1KJYhWN1DGRMkPrNsfkFIrt+A
DFw+M4Dz/u/0xTYhaRtF8Jpl6QnI3lM8d6/XZ2lt4SmBPJU5GzOnQyV6dg7j3B9ZBNQ9ZTe1aJz/
UyNqjAj+hkDBwuvUyyBWDy0Syt/ibuMOu/LzVSWhWLY19JMs+6Tb/KlJWMAa7lODbhzW/7DT/58t
OP9S4k8bp5ppm466KPHl58c4Sx5EPOy0un5MsnIHKdLXeNBbd+bFMWJQlIeB33s79BsfbyXwqLgG
kJxbvYNWaBi1Y/KUGX197PTS3PWmSNwZHbdDV4Lzen0hrBwmjopzMAZb0nQBqiqFluOex1OPSxkw
xVpelK5DS37f513nkwUU7xbWMD4RbbGbI2i3SwHx0BgKHFs55ko7EWy1/654CJVWZXXmw+am9twO
IswKEr1VhmV4ZVlOrmPV0d7CrSQYikz303g2N6Z8JVSqkAnYAUQJRINg8e088pm56fyNEccFb+40
dr/icsv7aOXoUmETsVb1I24lMmxHO3cXQU2P5bj6WA7SEVE8X5/VtbcokaOaKHdYD/wla55H8ruE
3ztLYRDmbJR11p6vhA8LjAYGDWxA8Szhwi/SHWMTeqkLEqi/10ewEvvUxn5iRkMaJwM/iXh5dGxQ
T4atxu7KVKtN/b6btNIebGiL5rp8h9OOeIYQA/Hh5MPfpNaVP/VSO/dgJDi910ez8r3UJn+npeDk
pTo/taTx0uWb0/2tO5hDyS3uzkrMUJVYaCS4AT4boOGT0XkGwCltR4FVYWKXanbmRU40766PZe3z
KUmF2TS9bkDNJCyc75mcH6128aUxezb4sTCB9YpuS1pgpaTvqHqRBKFJLxosY5CcZogWz7Mn0mX2
UGQodjxpk71BrHyf6pAPg/lgGVrSEHdA7GZgYafDQddo/jbHeu4t3QTZICKHYMkNxwWYpbxrUdIP
8lEb9yPRCmTHSRokZTJ8v/6d1lawcsvoKmMu4Q/GT+D2fmm6+jXKN3EXK+efqaYkAnZ29gwcZAEu
lFuAqT8KeoSpqr21YM9PunACqjIuXT3Ytp0VSwjxQvM9hy+IyzrNes6KSXh2jVtTapXWo4mGCPSe
6siPpf0oR5Cb7FnO2EvmGDiWoHt4akK+d9BQg5v1JjBHM/PpIOJH1vb1z7GI8BesxF+AY+hFXBc/
KosbR2ll7Q4uUpAxqKrS63RNQ00D1OUUeBkPym3cJVLoKHmgc69VFYyBmwz1p67tnidI9AcQGqxP
lpbYLqogpWcvre51g0z2+BfOV6YlZ8x7bx1akWiJa5p9GRgJ+PxJAX0zF6pPiavrDGKJDq+eDCh/
5MXyAf3p6UcZkfl3bVM6uUmkUZcyMgRTmVkeMbp23piBlW2mGkcW4LUncmkgR11NJ1It1aHvszxo
6vgB9bjRk1K7J5q9BddcW1FKRC+LNtEXu6lCYPpcFLvcmpU+33RAXdkMKqpjzJYmKlBeCQ2WAyaW
GEDkNUmRbVyJ1x5//oif8jUD4tSmnUzWiWbxA3w9v0NOfovjufbsc8j99GybZ202JrEeoo3R7zoG
Ci9Bd3wj2VuBijgqWIPAJYGwiVehHt2NQNLY8AlPusyrEbWEYXudzXHDb47DkAIs6izQ+SP7CeJn
dZr4yIl2hdD9ZSE7HMcHcHaCxTEeYi3bZ3J6nKmJskm6sSTXvoQS+YUJeIK1TPZJK83KXSxAI5p8
I2NZWX9qxafuHDFARWwJexOYUXq2W/p7az3eUSs+fWSkUElI7FM9MnEPWunkpURCgKtA/z4yy8q/
HvPXRnGOpp/WShINowXLV/sE85set8Loe6zdlnKpijRa+T/OrmQ5Ul2JfpEiBEgMW6iR8my37e4N
0d2+zYwAIaavf6fu2/iqTRFRS3uBSkOmUpknz3F7kPlI3PBz60fDryS2Np4qAsXTK3+85gJAaK1c
MlIYUePeOl3xmkUENP75Sop34fTo4Jaus9vaQR0YLDPtronAn1KkH1ctuw5kocDyeLW0p9MQPaji
zmPvafV++dMLj38dklGgwwhcGpM6CUY3AwGOAYBibh0sPAQzy9tOOK7TGvH9wvHRFbTzvuesKvHg
t2nln+XG+rT13fGfy1MBFdrXl/rfiIxy4oYLAJ/pJS1mkc77cabVtAGyh/zTSps80yaV9gYc3TEy
iORM5weI3BFo5fqHx+bkZKXHeZzNfcmLH3PpmbfSIdbe4ybY8iJXqhMo0dFWSwrqjD4ZeGpsU6D5
Rt8uZF77cWOJO1uQ8UZENN4PZu1+96gyz7iD/CWHaOTO9mS8S0HjssuGPN66Xu/eA5tkRH7DUqhm
4OmP38IjwFaAsnuJCKnPKbPvM4rBrxbKSlXQuhFUi/p+mP80lZfejG1K76Lc6wPmotVwUrS4UYzV
O7RAACiOmvcBL0mxhzKz8R2qf3WQUpCxRYpkB+grg/5nan8bpXR36Ig195Y5y8NIzY98ZsJH7UX4
/Szyo6rID+Ww8RHA5xEK3K3xPJvkLeobBvxaXv0RVYQYuSViayG7eG+JFH+X01yeokmAN0BhEWWM
GHpKJvLTKgpQRDv5BBzWuTABCU1/tiO6NZ1k2pSQ7Nwik+0GxZwMqF2aP8DC4h0n05G3LBnMAyV2
uSGVqo7tnHpBMXWI3FI6BdNsT4FRlx8JL+LNaIA6K+6hj2vEc76VVgeCITpPmY/kcgmGAbMKi8YR
6ORChjfzvV5OPCjnybtPpnM1g0tFg1pm3q7MLEhnDKzagHWagQi5+MnAo7WxuGS9X6AwZQb8TCpQ
1Kw9JKKZ3rKYOVsLWiFH2wKyjdVmsyPdgGZWUSXlbgZN5xNjJcIsF9HZPcRuUp+1TXTfFyMgvy2o
7ea6KO9UrN47Z5iOY1pXryQSxk4MuXxqumHY140z1D4eA+OvfGCjBAjStXyXMbVFjJdvwbY5/8jI
8McqbPHA23jYYGtAgwTaKmtrO4hlU3dyEXa247afUC1mDCKJjctlEkxkdB7iRmV3FL0Az00FYc8d
B/EsViLhv2omRzjsPCpPNeH99zIFl6DIHASPAhgfkbXvxeiAdqoW0QMbDLPaz1Yy3E+knjZxfV7w
EfqpZV/IG+iHpTsSd3bg0kiC/jp3v/XpDPm+CM99H1inNr8b5qx7SNyy+D7E7nDM+WCibqpMGTgo
hB5qgTKtlcmfNm++o8JfBVkpoC/bgfoqGsB9mebM2BdgDXYDEoFlT5gyQbShGIITL/OMlw7np/KT
cXSe0hQ9PoE5mMWwMWaopTW83Z0rohsFA93UznOtDLIHxjBDwIBejEc3Fs6OFqLG7ZK+lDXtBr/L
4jrfVh4uNxzZLGB2XARx0joPuRjeZtOe7Y2byPh+Lmu+QV8Dns1ktmkHW4osfsO8BipnkpWor+ax
WhObWfKWWhIF0PmWCSQW0VyqTF/EEv1aJtpZ+ZokzFKIf74pP0UL0BBUfZW1yAUR29igZ+U9O9dv
GTRhzdw5mTI+5FStJJMXMgSW9hzt21lRk/duGOcDAH8/7DzeVN5z30js7VrNZGnJtBBiYI7ZqEYa
J1eon3mV7CvXNM8SY/vLV9jC93Xs0tQUpmIp4YATiQmY1MG7BzF7f59xY7wuTNFxpuUIKGk8D9kp
yWvndxfFc+l73dRdF2TpeNKUGm4zpoY4NWgp2UYlY7sOGnhI2VjXDnFOQn06Vgo4WMseHB4qqAw2
Dlhe+182qa+cwHlrPn3d48Idi5KzsEDqL4m+p4nya7aSM1naX90i6qaAWlUehcyR9gOyHA0ahkgS
BQB38pXM4oIh6MRPVhUjvUeROzH5PJzsrAUbyIROsimzTV+WbMI9LOhKBW5pQtqDwPM6ylRqE9CB
tIfKGEek1OVvcO29XDaIpcloPgrRQRcRiTQN+u2dnU3dYhelcfYsinIOS8itHFwkUA+XB1uAzXt6
Vds1pcELhEahgUpA4BBi3vE4tzbWVOabOXN+NpCfvOEt7zZgNY0CCZyhXzbM3EQkSvciMqNDzhqx
me2RrpzHL0nw0aWvy9VLdIwUpeTpiTtutHeVaSJUcqlP3ApHPzVSz8+KIf3mzW1yM1qy3+NAeZu+
bdfkYRf8uI42m0ZvZq2nzlwKP73u2ZTuo2mbSH8hBCjix0qylQf40kDn/3+yPTMuWNmOuKjNyBV+
qaBPDODMz2moN90cgzWafys7Ga2MtnB2dXAZxIFUNFoW7j9Chw2Q1MInXhz7NDGa7eUTdbbrL7KM
OsQMGUQoCIDQNySOsVGyOLrjGqnlQspdxytZ5ZglkcBaxRkA58S8ZQSqE071lhnXIWm9v0BLGRex
C9XhkHGzDk1RP0eoHAaw92gb0+FFuFc6XR29lI1lBhEjKwrNzroxY+NgSXfD+VpvxdI2aF4Kb5M0
tVv0antzso3N9tFur6wU/Wu1n44s8umy8XrDC90Z5USoDKfUDmx6F2crCbSl366FHMyL67Fx4ZPq
mm29Kf1wZGVcZQGGTglQpaXKpoyNIZomNnU+gCZdbdXEgsun/2sDM3RGgDx1AXGqxgp0sumfkZL3
eqyeTbtd8Yxfpy4MV1uZFKFSSWiTgKAxCYouCl0rfxi6cQ8U6mNaZtsqbvdNZP+8PJuvDc74q+E/
y4Hjn+gYRmm7mRB2KBEHHvrPZmAuLw/x9V4bOu4HzMJOQUoxhY7AEzTqnF0tEJpf/vjC7WbogJ/J
LS2IxFtQaOzx8mxSNw8b1IRRNUUKtnUt4w+v2rTYqAytEoB9EGP0h4l61gaSy+1bN0bsaFnCwEXU
sHeT4Zm68tOW5q3Zp00GlzrSKE5kbqxDaxGwHKd8rer+9a1i6DCTHBWapLcIeEgSczdUkS9K4reQ
/RvRHC/mm7m/rvvIcLQTyVjimQRE3ifP7raGXW/QAb9NOF7veR1mnfumqnYtWb1gXDoEhRR9aYuZ
ZycVvbVyP8snIzlePikL26GjT2TP6UTdpj45aXEDNag3OKB0ZauXfvY50PvkL8fMq1wUtng4dMlL
l/ZPNE0+WL92py8gLNCc99/v47qSbjnZbjh1Zn/D7QxbDTrubc4rc5M0KgX1GrpE3Z6QrSO6aUtF
1Rwur9vXwaqhR2rQnUnEYMVmSE3IeSZsuLWy6ZE06Q7s6idUsK9KlRt/oepGu+vbSVYnVjt/qiQF
mDxXD8QtlY8q1D+XJ7NkNecN/LRRTDhg5uZlfcoMI5gaG8/RKgUv3hBQa97Nlnuy18QQFs6EDqnj
kO3prTkWJ1ogl5Y9NWzeNWtZ4YXDrOPnXGXNgJe51cnLcxXItC82EzJKlxdp4U7QwUXAoZQMqWUr
7Irez5AJlPXjBGbHqllr9VhYGx0xNPc9yCfmloVNDi0TPN/IrZ073Q7sSWt1kaVJaJmT1OigIS8j
KCCjmE9l6rv20ZzZ1myzlWVaMAwdFBTF8PAlZGPCPlGi88ccnAnQXMufIEYugr7oAbMyVX/Vm9TQ
WUK6uRW8c5GCaGsRKiRQvd6+JYNcsfKl5dKc/JyBVjOhJh4pJGqCqIBW4xy7xhY7Ne1zlDVXgoGF
RfsLIQS4n80zC53aotmUpaA7dNy/eAODfrh4tJNiWJnQ0kBnD/DJ0lvIaoMCRFqhcizpdw6yERmC
p7z4g8ITcHLu2kW8NND5/58GilHtLxMKPhvwpz82bR6a1AzKPPs5VtMrjd2V07ZgMjpWyI4jh7NU
0FMd/3STyffa3C/A3X3Z5Bf8ic4IMvQ1GrQNBLUt4JNObgA22a9sxNIPPw/5aX3q3kArvImNqN3k
NY4VD1JVvVpDvBafLA2gWbrbJ00kcwmhl97zQX06SgABnZUE7NLH9SDOswQe6Bb4v+TsQ+hyzwc8
Juw1L7UQ7XMtEzQlfZJNZ20KnCB+BxGj5kQatJ0lFbifjIlDKMUrdrUs430/imRlUgvGrisxZSqh
+WhyAA0LcvhXalFVEH5zyncz5VdRD1NDB49YJmhpG2dsT1FaIb0Fps3UUQ+9N/7mnbOCKF44tjoj
iHS7ppO9FKdMmc+2GG/zMX24bBELG6+TgfDEdfA+VSivWAKnivoAtfqoDq4Y3FJIpyNIJtMo0OvR
0xNJ0m+jVaQ3sin+6QAF6eP+UDflltTF0ZvUIU2vS8QbujyTE2cyLaQzn0YXEi8oSLVZcSghTXJ5
yRYA2P/vyv1k6mYBrBOb4NzJXEVh3INDtLdU8Tg5Frt3s759tsaG39aOmWZ+7iTOyyhM+kpJVTyo
kVYrpBNnF/93fsrQcSODN7US4VFz6sBaxcEyV9hFIOo4yNB2WCXjxhzXkgFfquM6OOWaf1BU1R6p
BiO0vNKfyJsHahokin2Oyqsqpd/k9hbgux0FsgmoDB+6piWgjCVKILjHXUVPSe0F2OnkLN+6Jiy8
YOA67CSOYp6M6FoMx9aZJzD42ear7eRuUJa96+MuYfX28p4vmImeReWpNdMhGuUJLGw3SODeuXZ2
GHm74qmWPq/d4r3D26mmagpbm+yGBGSYALjVtthd9et1RhmLdhMrMcAJIkAZiJiBw7Li74Ojrrv7
dPSMlI40G2oYYT23zgaNIdmT24HNtQFL4VWZNENH0XRRJyalKsS5ORCREx+OaDRbqaot3E46jEZW
RHWkLqMwgqib76p4n47q3ukiQK/ZgebVbZez/RkxcXk7Fo6tjqSpyVyohECcrjOMjalGSGLfS6uG
KOWaYSwEazqWhlcFgepZ7oXUAIbCdnyZi8C0/6QDKriGWjlWS/PQQh5U8QStQHccgnt/y+f8o1HF
fY8ehTNaeXN5rZY8j14aHi0OYMDA2xMYhoY0xJcH7oNOEwLcjQWpVdT/hQ9NxDKshiF54lU1Fn6V
D8MuksQ6Mk/h9wEf9VIO89D445xXPxxHgdPKi4osmGzC9mCtr1GksulaULCw/np1onLnJEEtDVmr
jm9oXX+ASDn3k6L/MEGoCQiQ/bKyPGcH/MUloBcpJmKTsk/x/DZ/dO/jzg5341HtDYie+t0v+4U9
2/fxA70Bs+7hubhNvqW/Lg+85LHO//90B7IJYmvQ1cU7jT6w4iHt6kDO4/byxxfiHb12QRne5TBF
dYri+vWsAzzO5cqZXfq0FkWbo1t3s4UXAC2a+0bOz3FXr70ultZEuySJJZHUTqf6BKxSggZ04MES
kj+ZdHJWXkcLFqcXLLKWQnqClENYKD7c984cP9E8nwCTIu43cBuvcX0tnF8d362UU5m1OYLnDkJZ
rG5Ln8RW6JW4/IukbwBOp/urttrSXgYRUMWD7Nz65KFD5K5NxbyHbN51KBlg3f97SqGabBF7tupT
ospD7EYvVWaGvVW/X/7x/1rZF9anQz7aMUuJ2Y80dLy+OvACmuqo7TW7GCSwW3tk2Z3g44RTMNrH
RLLiaEYlVJpB+OHTEagHVpAsLPqqvK0gIfwqi9ZdcQxfnxSq3wDwCwlIXsG2WqXVvgWuzjTofZI5
h9xbI2v62pToX5xW1VDWDPV8iKtF8wE4cTPM6+46oIihQ12MWBnIZHc0NOMe5xsXTI92IXFdcdfQ
oS6Djc/btDdDA1TE93YMtKxMsnQlNP96aQydKsvNOmPwAPY7jYnHjqmbNHfOCPL2y8duwc/oLFl5
NzLW8EmcJlY/KXv4jo04kGRY+fyC8eu0SMSozR4idhTcvJBbAlTQy0IRyZ2KCwBlVwZZmoPmhw3I
xNuOMVvhMHvke9JREHdyG+DfJO//ubxMS/PQ3DG4jEGUPA7ylNcPuWMFSL9uqXET1/U24sb2ukE0
/xXjpZkCXjyGCt0OovuopxzNR/XGlX3g9P2Kl/zamo1/X9efbtsodtwaYLzmBMjDKaXpjemRmyZP
djDzlRzDwmrp8Bkw2sxpNmcV4Ncl5OC6rUXFY2vVL9TsniYW/b68XguPVp0eguYi5wlkqkNR96fK
M38O8QRSr5E92vWwkbmbQ6PdWBM8+pfT6AsHrVM/eNATLsCNAEMcrI2RtQ9iTFFaHoPRYUEazXdN
iX4ws0UcqMIBsWRgJwK90zyAppCfZ+gYs1BZT/OAOtZ1IYguY1QNUqQQ3ILgehIfGIRHQSi68ukF
q6Ln/386J/FQxArdC/WJzvWTV4H9bc7CyGVPlzdv6fNnd/f58yxGA6ea1akCxWXgGNa3qZwFutLI
lYdQ8wq5A5pTh5QYwPktM+yKmW0inkGaNfN7klwXRem6agmQ+yCHQXWsM4ffVs5eBzDUOEX/Pidr
G7FwAeisR2wgthkxUp8mMe0syIObVbXy65dSarr+kdmxqs9pi64PS/4Gev6UdOk3JPIS33Xd26ab
HiFZ9NJWxo4JdDVcs/Xgwvvv1pMsyTzI75Un5UwbuzbCKq+P1J6uet5DgEL7fNpC1jSKitNAxX4o
oQfdU4OurNjXx5bqkkgybUD0NXXqpLqnGu3spvhesp+X12UB4Ud1IaQ4B0+TtPEQUsoi+SYmFHD5
tqoAskIjBDSpGx8t3dZNI/skqLMsuVd1VX2UHS9Wgo2F6ekQiQGQWq/M6wo66tbWkPTgnKPN1FrJ
TX19lKmOi6izbmCYkDpBnfe7Iu2eWu6Ku1r4tA6DmCpStNwD07XVzO4zEhPgQ5NKRFctDNdlz8AJ
1ow1BERCjqxXVT0q658CLBWXN/7r3851J+LGVcdI75mhZ9nSd1p+b1Sjt3Jiv77vue4+4s50eqdN
jJC7xYeJdLNvJ+UHRJYPmXeVmiHluhtx0H8uZTNBHxxdDhwc8mSYUbuwVtbn63iC6Q5DlnWRRzWj
CPC6PZ6S4BUDKrQS6KLJgr5eMb+vF4rpfmOQSg1uZY2h5f7qQedjgk98btugFGsSCAvuluneo3dZ
3kqIZYRC5OAGiuUPCiTWDXEGGxwZbVw9eZzIzVxkLd96eZk8DXa5Rib1dbjEdO/SlQp68+ChDNkw
7eqk9IehDgbjuWH2NqfPkXW85jQzXXHNGx200oGPMJwGtA6RFHJxz5e//LV3Yn+prUGivMDVgSSc
KfotkfZPLscHcD45K7Hx0gDWf6+OuK/RLyUEDTPXOkHO+znx4pCZ5cvl3790js3/ft4uq6Fy6nlE
X3Fy0ydQMZx5+jRTSMAaI/1H1t1V3goUjv8dqOrs3EsSGAwU1NVWqKnYJh4J7SJbCa6WFkpLhkwq
66uckzm0kp5uRqCDdywWEi5FipW9+NopMl1sLckEtNYi8NLaPQ+5bb2ybhQrDuXrLD1zz9P6FHwK
kHkaTLVdyGnrN0N3iGUUtIXYNFBX8YZ71AzuZ7LG2L1geO55hp9G65tYKdnFbZgSVW9EmVfo+WMP
TSVCi6W/wB6Rb4B8WjG/ha3R1eM8A7D8Jo+H0HXlobTZxu7YLcRTt5fP8L8pmb+fQUyXkKOiFjRr
ojkEr3gejPnk7NKusbbccaJ5kyXEpr7ZqfFpaprp7MQU2rd78gLCmXJnoK/zgEZa92VmGd0kM0sm
qK+KMmBsbvdxFdmvjiuMW9El7ChAwv/Hbqr8kCbSuCVlPN2WLYG4jlWS7r4DJ9ov9Ik63wxQ1/+s
R9cagzxzvW+D6/R7Yabe7xi0z2tIywXgLNMF7SL0GkYmpzI0hjejqAOgWEBW1W3dlodj9RLZ9Z6M
/a2KTbSJkgDEUjvQWaPJNdn23VoEuuBEXM1HcbCrgn2k7cM+sx4nEPtCTbo+qLZAF2c+/WD9mKyE
VEsnSXNXYyc9s+woGNSLPt44Q+YGrQXKKJ54K35qycY1P2WgCRssJLAMe0qqOwtcm08gCHSfLh/V
pa9rTgrPDFLNs9eE4Dj57mT50RlwpV/+9sLa6CBwHuNMewS/3BiHIynIjjR/KFkLZhf8k47/dvM+
GqAC0YTnvjAbDQUD9CAgafaB0/3AvQ4d4/2fJmavlyezcKR0QLisUZAHA1GDEl8ZghT4IQJ/Ievb
I9KDeyOCWPnlcRY2RMerIvrP3KiO2lBR6E5688NciH+u+/R5nz75WGMYG2FavEVnhzpkCm1RHXzN
yu9e2mzNgU8lKyEmCjEJmjc/oad2K8B2Cvq2tfh/6fuaSXdDYzloLe5CAq5m6NjIath6MVrBJ9Ga
75cXaGmPTW2BQKHjMDMuw3Io8vfWIE5gluZ4yAe3P40Tj0/cNpuVd97ShDS77mtjqvqZFmDpctpN
nrWTb4BRe2cM6RoR69IQmnEb51JJhu7ho12/JuTRU+NmbKLrPJ/+mBSF9CBeKhrEfnW5TwQttzLL
XAhmOGuJ9wUT17H1g5cBBFk4ORom8xyaSZOwn3rX8fwaV9tWoZ+uQ65QVoE5JiC2nY3ae7x8EhZW
Tud8ZIWdR441OUf0yv+sp+Jb1LYIQuIVn770+fPz6pMlDn2KhPI8gDqZl8BCIye7px7CrMTLpuDy
DBb8iI62Jlw6eKoJfqyo0W3jyB72cpDZCoTj/EO/CHB0pPUoGpUoK3OOkBcLquI+ohw9ljX88NPl
n780gGbuBfg8x7a06lD2o0Q51LCG3xXaFT64YUd7tDymKyH0wlbo7GnUlJ0yRN+Gnde+xo71My6z
xzKK1jgeF3yKDsXskzqlHGmcMEFSZKrQwszAjtiDkWR+MaLrkgtMh16SqXfQdYpZOD0UxJwCnHdZ
9cRT+8/l7ViYhY66zIBfQipNYpUcyMzTyn0gnvFgGPZN15/pBdt45RpZOraaC56Ygm4osL2Q2WbN
npgRvykV+qwuT2Pp65rPHaqRmVAqFeGUSRvUKQ70BIyhWTGKpa9r7rYdzCj2mqgIuy6+y+3hhTnX
ARGYjm/3Ult0ADqWIa2sF0Nl1k1sgOXa6tlPCbXSh8vLs2QLWlZ46oTROF7Whwq9jX4kox9xkr/X
sbuyQAuPvL+YL3un5nHmklB26fDDnWpvX09z+rsZWH4rwPh1Z1dGGyNd1SUrV/pSOkkHuDdzxVyl
IKPW5ShqqIg7QRePHwzoXuJaO7OX/DDOJIT68e/Oql4vr+TCUdCB76o3bQ4N+QZtIs29SPOX1hYr
nnFpEc9Dfro7jKlsiKDQbEI5Ig/K1AA7FI9vZzm9FrPzHbpwN2XWrtQJFuyea24YdcJ4AKgQdg+i
+ExygEWqvZeybTE9GW0xrVj9wsHTAdeqBMFrB9xLOCH3s8/KCd27ILHcWWkRX9XownTgddX2Qs6o
44cJa90NARFuaxlWMBVXOnodeW0PUW4AktSGLG56Xyjy2jvljs2D42dgpBylu7InS4t1/v+nA1AX
hVtUOV4I0nhsbECDv5fFy+Vju1C/ZTrzXk6GoiBc9KEby/y2AJXD4NtTb++gf67+9BboGjqz6p5Q
jbLeI1BHvfGstbcjAzOcKh33AJhHv0uox7YgusgDJ3EnP3ZIfgKq0Pq4/CsXLEAHYkfVXMVGFCHF
6aljatngeyIvVt7dFDQK6sG+BWHWmi7i0mJr9xGzp9ERYLIJS8vel1nm89neq3beXJ7KQpijI6p7
SMy7LZuio+jBtNVVkfDneYYQX/JrnpPflwdZmoN2L9nCrEZUHtyj3acHT765HgvswrtuCjoYWWWM
0rrhBIFm+cvsKvcwiq69TyM7/xHNwlkZZmESOiBZ1QYe3LNNjl7v3XECkbUiL0+StNdVqZmOSo7i
CLeOZ0bHgTfFhs793VzheVkY3iNJ1Fp+bGka54PwyXjp0IJAo66iI2FPhn1L65eOrzwoF86SDkEb
rclNYp6RYwSEJei1QHv8XMtvFRRTLp+jf/GgX0T9OgLNrjihk5qjI3gQ0VE0WOCfSJM4MB2U/XxA
MekGiIXstwL2FyiLMtlOrsyPTUKaR6CJ+TZN53LvEFavvKOWpqxdT3lpAHRkYsrA5AZDGm2S7leT
gpoku850dGBmmpvCmgwMoIq3GUwu0e1qr+0C2T7ToZgjI3MiUxEdy7yA4kbVeaC5Lz2e+ePg1g9S
gEIgYbbzJip3gOqIkdvgtKYbEL15b6Vj2s9Apa0hnpbiJB262cgUQltKEXiirPRxGSsfAf8teAaP
4NKVvnTZ7TRW1EcPZw3e2Wat12UhxNAxnSjqclC6GxCe9Yw7Z/pgxParuN/SIfXtK98vOrpR1hAE
YU2ThHY+v/XG4Nx4WZ7vwSR+V8z9qWmcecVIFgxcBzpmngfmbU/EoDBg6cHq+2CwuxL0oOZ1vTFM
BzsOtkB6KhqTsC5/xGl1aAq2I3SlaLVgUTrW0QRQJ+1LNzo6sXsbV2rHcvBAEuE9A/feX7lG7L9O
UBTglhUjjY49CCCCWLjgRM8Eu6dqvDI7pRN7Ob2bzp6AqzKm5wZacTNaoa7Tc2K6GmTugFTRGnJy
RLow3wgjOTMuSeobU+psL7vahRDnX5XmT9dEZBntoAb8fNPrue/FzjdAjn+qc1ggzAfDYYafe/XK
s2/JArX4wDLbKnPj2DuWSdwdSjfb2Jl9Z2fFs/RaBQJw49vlWS0cLr2ra654x5FiwRVbDEHFCj8P
JqMJxDAElwdYWDZdajFLU86rmsGXtNldYrW/Ibx1b5TWLRhNkDQa3qBUsTLU+ax+cRfqLScZmFIa
NWMulTKPXIEUNGMrz+SlT5+X79Pmg1ETLLmmjI41re4maL2iQr1S+Fz69Nlrffo05cQGJqpJw7wE
tUtWWwEfIKRwefUX0rV6GwnxSC0Soz0TVnoldGSdjAcxGOi6LQoO3r0HyHTv52aqvjsw/FMq0fu6
uTz010fY0gt+kJxjoDYFuD9WDpV+ZLXT0YgA9PSt1DXRI26me5iU83Z5uAUnr1NwpVgzk7TQDjU9
6peGfed279mwxvy8ZCbam6OGHBNYfLGO9ZkoI9+xlgYktX1Rk5WdWhpBy4NRZbnQe5Yp6mXdhzX/
SvoyRtt/aNDhOhf/b5jx6aBl6DT2YpqSY5vyYz63wD94j17qrZzjhQno6GmUdo2BQ2n+OLW/Wvuf
CBqhpvEgIMd2eYMXHIkOm3aoZ9TjAEeS52C6M2T5Uub97ThnJ6NPniroq6I/csXXL9jkX5jpoqGD
x3CdzJG5pxnfxcZ1hGvQP/mvuddj5EETuYpDGUEkoju4sr0DO6KvarayEQuWoCOgK1YJx2nP4Y58
L0rDL3N5Awrj58vbsLTN5yX7dIpmMHtRaZ1jQ9Ed0Uf7noBrJahSsMawqF8j+/raeTAdt1gIo+cW
2CmPCViESab8eMjAaT0COiegV7smO7q0VJpZW6VneXijuUcIf4JkJ5AlqMJZf51J6xBGHruePTHu
HuvRBtvKBFRv/ITm0Ecu6e663dDiBEOh+d2Z2+jIFNlzCVI39iCKYauocdVpsnQQI6Pz2fJg1uVs
QrNy9mdSo396jR3h6x2wdPSik4+2QEkab5zY/tFwBVjNBCnMVtTXPe8tHbyYRZZbNwau7igdfUCV
gwJ0caCuXdnkr12FpcMTU8YKmgDpfhws86mEpDSnaww6X5uapSMSu6IEdRIEDqB9CxLv9qeXd5vc
vDOzl8uHZ+mna6bMmsFB3FHAFcWtuaNIG92i+N2uhExLv976r6PojXzM8vOry3WfE/E+dmpX2c9W
VKz46K/vA8vTbDc30hlU6I57jNobWcc+RIo2KIf5Hh0DECtu2rpcuXmWzqh2NY9OLeypgsszxVS8
jJy4m9hqy7doxg1x3VZodlx7jTuzqS9DdzD7bWdHKVrhkaK+/PWFrdAxiWNmi4J1qggrGqPcKVCZ
38W2/TG5o3GTcfO6ErSlY/jKcio8q6/jkDfHpjkl7VvWF37Ef1yexr+lzb8DfEvH8M3ggra528bh
+/v9kWzvb9Mntmf70+BHATg5AlhJIPxTFHxwHxknnwVynwR2YG1Sf/R7X27kBoDycH4VR2ff3Exo
m/fr4JlslK/8j8u/ciFtY+lwu9olFu3rCLFiAvqBbBKgJCvjJt4hqdKHEaV8WydTBmEqwrMePCFN
2/p4wNorZ2lpt8/H+NMNLeY+sWWKVSqyG7f6ZRsPI3S5nEmueLyv72ZLx4W6g2wGBeBFWKrmMNTI
w5oqf5iMecdVdJt33drjZcE/6fSuJIbKWd72cThwNHmXZDvmaw2eC85Dp3aFTljPs8xJQzAkdLsK
KnVBDPpBp4SOaGcISF64Y5DhYb+7fCgWXIjO9Wqn0lUJQOXgYZj8+n+cfdmS3DiW7K+M1Tt7CIIE
wLHpfuAWW0bkqlSmXmhaUgQXANzA7euvh7rvTFd2qzRWZmVlpoyFDGI7x48f9+HVaxCCF78yKvgJ
Ckzf0/rsGM6e3DDlNsj9MLTwNZa/EXRmxp2GYLqqeMaHwI06l+16I+H1IdTnxaffdE9hO5n3L3/8
M38AXv9mhb5nAOZS5r7sl/C4lDQe8m9I8iNRqaQL4N+4tVGN0ui2fBsJDAmDsTxO8ERvZhJtmlzq
yk1zg9IR7Dy6eb0pSjdD2+edo4ubqjX3KtwNzQtWzjMvvV+g1T+ZYu8phBxUy6EOSHns9fpGuj5x
wGz+42fxkyF/zxrcwlnBDuGawQ3u0S7zvVsOb2za9n/u69+t8pYQGZY9htyGPK3KVyK9Yz/M6R9/
+8+ey/Xv/7SHaK+rWzn5JWQb+WEocygGOL/46p+A7PS9omULhp1HeoG1B8s/0nyqGu9GQNuyUvAq
pfUnNT55zhjppY3H1aaOb0/slyXhn2yO/F3UsLqNECPsz4+AC0XmBOCw5Y3j3cpB0kO45fQXv/Jn
D/BdzNCtuSsYHEKOxs53JrSQjoQZ7x8Pzo+2tn+zyt5T4dYp6IdgAymymlzx6PRdmEC2W2bTWgU8
nUronsL1lU0fq7Lr7h27js+tv/TnYp28p4FKckFuxXfVAg9H04YmW+uNpvzq7TLpIbg1xeicOj0C
6rRgPk7WX1+ZcOlrDX2tGwX21HIsJWn2a1f059XNjQeTT0j5RAJwn04Ns95xwP49Rr4YNplsvPY+
8bIgChjpZO4gTyZw0Sc2zqN/5FUx17uuCbw4l9iuaixESGqZJaqCativhXQ+lrY0u22t1Z6MxEkF
9YdUwzbpuKyVvlkWeMexIW8+FmhVerKENDGEGXQU1JPJgspz4401843VJLwt0ACSBmteZDWDYdi4
QQCxW2l1z0BB2KO9gcWOM8uk6a9ION9+hfBcV+a/GbX3hKGW9RMkbhEQE+y5teQxsIzS/RWz+ycs
f3Bjfr9keyh+G3caDcwHRvVFkaC6BGpRb0p04qNCZ9BBoh0lXoZK3Fop8tPV9DEpK2/NKrhfPKyz
brJB0O3AHdn+onZB6E+k4uj75klOelNjttIjwp3wNRyW9cGd5/Kh8Wa2xW5Qq6+cQKA78jq/GmMB
ARDMO9D/YpSxW9h6gy1Z7v1+7D6YUfdbLEm1JXSR231T0GCLJK2Cm6Hw6kMBneobsQiCyqdfBhZh
Fx8ey6txWqQ4V1+VV4/p0vCGRVvBPJTFp3wnK2/7osZW3SotEM0MBDKGftjKIR7DzSS0g/U02muc
ZYgnjz6PtK1Spb3iA8SSp0T6U5d5QeVm3cA8+GDLcTeMBtoHwnN3rKEcDlFVn229J77xzropAkSd
rIED6JXyHHKAA/ymQ77O2djMxRD3K6xWWzt7B1jHTU9bq9Su1kUVbdDfjkUugmMpqP7ay1bdFJil
n6bCsKOlc3/fVbb5nMOh6YSGNjT68lCRHYfrxmeYhZJ0g1sbtAArm+pWzQSWU5AToTJnW0TCIb/1
ap1XMc2hBhI18Ow699DRvmNQlJMxrLrCN38i3kVI57vpnA44AC4BYwIE0KP1L66E2SuW0wSz1w2k
RME4+5iLin61gixTnHvNcic2b3oDf0McbROuh552NLNyCadohKfUrncGefD9QF7qFj5fq2smG9dB
AFG/eV3VfQ7Dz9hDE91DCVLDfU11+8kPDIQnScFfltmOTcLdqk54p9W+gl7ol1BIDmPaAu6v6DXp
KWQQrnFIPQZu6rLWi3EWqA7Nn62CMYie4nYMdMLmWg9x28sBf1xbgNXuBONiuIvZDw5KQR9ggDYn
PV2bA6bpYOGKCTeqSIHAnw59t95DIEDdQVNdfitr5h5cE85IUHIzx86IvqDEH0sJCBCT+qVcqzmG
CsRcx44m7JagmHhAHDochVM3l2A2I4sk9DWmiMsSg65KdOFRuLG3kZpdCVBjhKPTMExmB8Jy2EWE
DQRh3jpU2M3n8mktuhp+sTMEmYTEMwUbau6x2mY+xKHX+Cgp9fM5h40PpOVG7UO8yckVhfWanNd0
QcEmFkT4Y2SHmu+REdunrYZfW7ts2EyLsX/rZ3fWke7x2KLQBMWeV4ZGY0DRcbSSYsJr7pRnZc7h
vmHNfJJbUD3BCobfFHXT31UsZAMQOGj4Z6iwtJ/Hll+D03q034MerRcREdzNgpr5R9/x0GhK2vzR
c7fiUOeF/lQW87SvNHmtBq1vx0lN+9ppgvvVOP5dX+Tytl8dd0+hF5yiR4ge2qExmcS6SvRYLbAm
o8F+Mp7Z+e3g3ZaQ+j3UTjmh32CUu4ZMawLzUHZZpmA3zTBQzHKlg0vpTv03UesZCj1B/oh2Xzho
gnaaevDgBls2EK8IzHEIDao8Kw+W5ZsWJvatTAAEJwLtGaH1zZGYEZqVvg3HXU4nfcphvSJjOSxT
mNBpDs9uaNsUkgCPsBhuoiZHFUKUfM6EUnOSryO8aNvcg5IIfJuh8lJBvVaUw2UpS/tmiAj2hdd+
70JG02Id1LzPu7JLHeHRQ7f4837mOqgjMmlxD1t376KI43/v8gUV+U0uh66Hcxhsuvl4M9uifQtB
cX0WK0VPvKzUVSRr2/Ggq1KkIh18A9b62JiuvdHuTM66pciv1gY2hCSE293oM+9W53WbOYAm9gFj
4oH6q/vkB9Td+5Xa8J52VC/wCWwTBz6PWTs3W+oW0udZnodBAislSNTjQI3Q+Qqom3r+qVSDk1rw
WT1YEHJVZcvcA0Zcsf2/krJxP4TLUp+hNy93i4D3K8FUPUuJWGWGFs+lXVdx3DrUqmzeOYmwa5GN
hdumSsn60jq6i7uB+ylGuHxpBTqSV0ZtljPb3WxBwTqIpSwsHkVfJqv1WLK1bXNTjEN5ttTF3uPm
hN5PXrjuWS3BpGYSPYgth03vWFeJJSDsrAU1n3FNDke/IazPGjvqpxASaveBX3BMm3VZ05501ZPf
DAwio9IMsa065yh0Zx9NRbqD5H2Rqdyt4XJY8Nj4Q/hcTL566LBt3DvDEoJkMYQZZ4tzXj1VoOw3
O9EiZQXPbc7Hj5PcqipeSlvFBE5fX1d0yh8RUIiPKEqBQGmr4uM8w/1yCVw/XYqlOg8gW55QXzT7
2Z2gCwqy1oewmdWlGCU7asd0bxBlKS+eb8pXgPj10ZlmD8doQXYrMrBDM0uYdsxkSqHTWe6HUGyw
A3AWe5ZzpXbCcYNPtKvGEYLV69LBItLNzyN4xJ+QV0NCea4c+FZBO/utKnm/h1ppGKuGVJel1r2M
WkiJ3pNlDC+9geEyaU3xDA9R4uz7ZhQPy9IuJ3B1g0/Wn7bnWdXYQsuli5Vk4bOHBoENIbac56Ts
OEqaaOh+4dDRhoySnDP4kLtpqNWQ1mgjSV3HCQ7WoXKXS6eQkbP4bhaC5pLMwvtWTWUX96pAHU6g
yY9tg/M1v1paznzdZpBSobRTMasyXpRtwvQIWNMxqE3IFlt+a9AAvzXe4+YYmkHGZzzWpmizotXy
ow/S0lG5ajxIPVfJOvhdFnCv3/mUklh4qoN8WLWlLUKZ223BsxSz7WMIupozGmAWm8kBbXQl7JIS
gT0aJhSSQqOn71IcfpsToQyK8KCbwDiD9+3URqHMyc2Kgyqd0ct6wuiiPpNbMpzAsMYZi0hivSWD
g90RnneQHFqKB7Rdj/BuDeFCu/QhDHQHmHr6AoaumqoxrWVdfTdOvp1aIvuTV0B9aOlZC+qrQ1Ex
I3CaFUKVFwj7hB6W3zx4X1U5bDtRtcuODS3br7Jjt747WDw6tBP3Y88Pxeo32GAguWwYEU3S84l8
s0U93Cq3wer0Zj9Ec/6qcZyX9gVKpNd9IYCn+wA0z42JC+KzdBnPEHJUDxwmNE26LL3xMyTJQ7J6
pUkhdAiAI8fZoyDbaSIDdd5Tu5bajyfILs7JGMzty+TXYG3l2L5kVAeG3g1QBodfVI8tdptHHJvQ
a9m+5bYroBTuzGg1bhsRgceHs3UQ1ZI2EIS/hCU8EFORE7VDkAWFQpCaO+gWOOscnlofOt8WABB6
f5NRdkEMg1+xb1pdQAcVaIFKUD+lCwS7Aa9lbYu4KtoMBJng/qaQidW83tFlKi9Fx8LPpefm34Dv
moTXjgMDYmrvUZtw9+IK/JnNba+W9Kt3a4CmnKlf1OnGq+mjN0IHLlrItjaRw2r3UmLa+LGLff9F
V7N4JG4fHrXX9E8wAjMrnkIld+jOLhNElN0dbpqfLKqxOkGozJ9dGNSYtNVT+bKVuecmLHAU2rXb
8QBPo+1WNFv75ltXI9MkLXkb4fh9WfPJXH+/dW4IhY0gImAf+oP+MEADvZEheHUcbuPB6spjNzk0
pb52d6EroZAfrjKBdvsGy9xaHhENj/CbLMgYeXVpYHy8LCauCPRhosGfl6s45EbfWjXWNw16DEJa
+IkpCLkFD73AehBtgAlv/Q8FLIDrk0sm0NEghusnLvXULXrBnZ3pkUxIn3gQmEbnHuyFhf9h7AnA
PHuUkB3dd6MTvqCvvK2jtqu2+2Jp+UvTsSV2Cae7fmp03BpdPvBuhC1JKJfXAFmTAcAJfgd8mhfk
85sPt69l3b4hNlomCMrO5JNfz/p1caqKRRTn8K3TgFDqjmR9UMOsdzIg3sPsl+5RqqDqkprlK+5I
Inr2SwZzZFE75yDvqgudBIapX/Y0kDv4MpiLA4HOSxjWw86xPuhfWHP0oRp5kaB8Nj50g2POUKDa
PmIywI8Z6ySjTjnuN9ut8BOdWIKoWsfofBgyEAGWdEDOdmOXIU/8ZeXP82TXu0bU7h1qctOhCeci
6QFfwGIZyr/INiFWDgjiYjw4hCs3LOIeCQUcsLw2bmvojykoWrRImJi/h3DR/KGHlNilVpt6qAs/
vEqJr6c8LGBo3Hgy6zSqBxsKdM9lq7wTJnt+qmHw/NL3dXEMAxYmiC+6Y+hX/T1tphmalyw/VqHx
EwfHWtx03QZFzK145dIZ4EsM1mwUUqr244bEeGjJAt/unnzhEh5GMZwVRx6LwfRPU6nnE/W86Rbx
EAsjKpklkb8OY+zOSEYbRrt4Wnt4Z6N9FvHtImtWx3Vrp50se3Wrq4bcOC2EmYBxK3Ir5mvEiPXz
HCwSzMVuHr6OmhZf7KiRD1i7mucWRpVH16mCGddbuE0xKeDX6PbmtlwqvafSyRF7EsCeaT7BOg2p
/TXDJVMnd/B/lLsynJY1cRc4fIPRqPFear/AWtg8Ay5qEbMJi3BOkxIeUzbX0kl7JGbfVOMuD77S
TbUbuNo6hDaGPmP+bc8L5JeriIb9ksdgPPgdcm6bx50zjqceYmmR0LI/LGFgsfvOV5UDvNGz6OeG
+fhmjqzl66HTxYwNQEFOcFjh6bwK48UhqOcfVau9yONdj8DEd6+dMB0MwHE8mc9TcwW7sKXHMBNs
Tx5nQVrhmIH/CLPbXeNv5K6B9Vhsr9i7haMp6trldAu11H6BHIE2KU7V7XNubHXmYwWNbfgr3UJA
XHwesHuiNGftpZkniArbfDYZDOEli3q0ZnmpUA5yWEXohNJLURGEfS44e7Xlzhda1ovJZqeUB+AW
OJe9ckO9m2uMUWzDZfvEGgE91on0EwpSw1bDv6ZH37nLJvihecxcFqQV8byJ5jAVXRBZ1tbHmUp3
N5kK/tS1v35GBVHALyhUMA+mcCPyedVmYmrU3uph/Qq1BV5E0Hfgp6InTRosMDNeNtFlvSXhjmIT
yCQf1pd8QRiEfbIZIrTpeTfNiIlVEtR9QGe2bO8WG8MRWQ3DLcJWE0tGvIQDUIit5PWdZhbWeesg
HS+mcAD6LDFLY8S1JoZiV36ofN4dGge11ahya3nT5M20J3XZ7BvXsw907aCaNNf5U7dByDmefabh
p8VexCLNjquhyugM40seenTnhSC9xK6jhoOU/YTjqa79R6/qCGYzdFlhHd/fedqUO7dsyucqUD58
A+tqb+CE8hz6Fh7hHLu0WQFBgQEEnHae12PrLlDA8GH4AnOksoQ0J/rNkXTDMqcag3imY/s9hItC
EU0yL7PagocK8hPyjKXIa2AEU7EguF3p2R9K935pJ3opLXbFWDZr9wrl8OneWzYaIcyVKu7hH3Vu
GzslqvTC1CJxR/eGAaAEShKIYUOdlGLyY4N8KrNhaL5Ye2W6q7LiT10e0LvSzP4HXnENUCDAHjrA
RVCqKki0b7c3P9eTE7ut6m+UcIo9wisvC61T77G6l6RdhulU1tR+lHXJHrWkINyYivIELBY3EWhl
PZXjIi/VwFkMAg1/DLrVHIBPiY9sDboLbLEBoNq+vGeEm09OMZOPW8DZflETLj91Iml73wkioG9b
ZvU1ApauTGEdeBVtztfimffKHlunUh9kDY2kfvbbLxv3lgOflnq/lRK198oPTrBnJg9BswVJM4v+
oLtV7d2qveLhhtzQIPAvvWYyoaOVt6To4FisFmxaYddcxAwB+MQ0RfMJSzq/wASkTxRzIf7VsR4J
ecjrk6IwgF5pM6DMJdu0hhjAniPtyaYWUSN6Yt9Y2+SwUu+9S6EXuvNr7ieNV3avIbLpzOnN8B2S
sQw+606X1XNVIm0X9lhVa3NLIV+QwDDOfnGgL3ff9FycXCbWvXRzBGMbBE0fvSB0xwjrxYVUphW3
cIlBKYysfIgQmcusKRz+DNa22q98ZQ+d1UGsZuW3EXhZWkK0dIO/vKxs/miQXH0vpVYPDuped0i6
ZQwKaPsM1d9yD5DSi2eF7K4GApfl0zjsVFflJEJfWnD0y74myEDb/OQ3ZjqsyFTruJy27swKUu14
x8o9VIrx4BYRPupFtYkqsNbBaUTu1+hcA+sdWQoHH/fDNvk9wc4ImCvmioo7Smp9CwUgclIuoUcX
Qs0xcj3nIDEsGYVGwb5denkMGngdFmTFGG+s1wdWQhZnzTlDzLMUExQsHTfpryoaqu1ESiSinb4T
6jDNbhXNjLqvZm3zOCi7OWmaQn3rDHfbaNxq/4PomEg1oJxkHEZ9p9etuAMM5da7xgVlAk3vDjg4
LI+ukCuJ6AKvh6jy5i1xg4okM5SrP+bWtGeyVM6unMcRUj1L4UdXqfXE80K53vQMRacIOEiDNh/h
7iBUM+3aacbh2zlijVsIMqdYiVvkTWL4RFmlP84LwuKl84pPuZL2Cf4IBbA4pz1bS67be5Gnk2Dk
3FaTfcTpJpHr8+YwA4y54UiR+6g2qBUBVlw0AjPt7cfAtId5Lpas9wB8g2OXZ4EgyAFRcPriTg2C
HztWUa5ViZalOnzIeSsf2TQWcDb0avuo135xL7Rvu90Ygp5iczZ1sc+IeV18rp8WB+vajJ26EQRU
Sg0c4i6ATeaTM3rVbev44SHgTpktAZ1SVULqGKJPGkMCCcStbuddNwh5aZqW7NoQJOEeMO6zrq0b
C+XZj8rZMOQO9bed4lP95jkIpZH5ij3QmuFm0IivuJX0QxVs6z1wajDyPUA4W17nZ+Ry5c4T05Y1
vW93sL/zvtQi33bW9oBdV9HCt6rPE2Rc1UMFla2bwkFYSjsHVbx6cZ6r2Vvgre7obMF4yx0VijVZ
6HNskLY1CFlbJHpnaIDJY9WTksHrzPAvwuS2QVHdslflcg5PAoUHHKMbK38ms+5OaJqsX4DBrGi9
0MhDdg0OQJZRnDMvwUpZi4U8oQ+R1GJ6IXnNnkoo07jxuDTVF2COwWcMX/FBuFoWGO2G36I8aPeY
F/6HChZBKAe0kj67/jKd2q4H8VdT9znfIKxQtwyNQ4j0wA4SZj9UkzzVs7udZa2djLa1d1hzT323
jctOuvabMvHKfDgMGx1haG0mug/rlcGxOVgezQJuC6aS83GyrvoABUdeRz5j9F6wet6jPbT+VriT
mqN2Exti1sFDdoMabJMWbV/ehe1sX33ItO3hiAvT2AKekAEN+C+oHj+pML8XYZk28LY019XRFcEt
XaH6NeYhLIIQDUULXX7VpvqzMvp7JRZgLO64aAcw0kztcUE4iRqz19z2Ri8oRZExa5Ro0pyFTkRM
L5OqMg6CQtnuV5yD6FBX4S+4CD9hBL03LQVmAHSylOCX+bjERmjzw1AeiLg/p41H3WRtISr2x9Xv
8N+XUd+rqKzOkEOPp2qOlA6eH29bwRNpmbgFqgMISYDiDtf12XEjk3PzBJuq6eFPXfm9D4tHOHiG
dqqAuK04/FhP3BPjK6IcVC4eUWBnN7le8/sZM6qI5CDUL9rLf1ZDfa/tYjsI6QrhNccioLt2UDIi
KB2hjpep+aPWdFdUDuqn7glZXyx89Y2w5U/1VVD2jsY5iEYVebBURx+GtPfDxF9h5EIPtaH+Lwb0
J3Xx9+6ac0CmxfMBvTgwOt1D9w7RB3b0InXzCs3Xfzx2P+Fj/IupZlMu1AFmelSd1yWMD/0ehcbt
w5/79nf0TdAgghXKLrDr3NB7C/kS9uB6yv6ii/gnM/69Rofl8JmUHHCsN2znNeTfa+48zWX9Fmxh
hmt9WAZQJ2ZnLHZ//HN+MiLvBTo2CFcQDiYFMH+vjjw6erHQM/QRy6lP/twlrpf+J4JR0Q291AFW
MVjCUMuYne++rD/RsPkF+/gnviQ0eMdg2piPFL6QxbGlBXsTqL3e9KFAVabq0aWw5WAZsGAtAYZh
LwxdHsZlQEnqlBp90soPyrhEogh0YVvtQyiH6QDTlF/Rzn72gN8tKhD4eOF0Csxr7CPzoCPfvEr9
5c89Wu/3jxbIRtPgTGiOQONUVLJ6+Wz9zTvXYbilPy7xn1+X/yreDDoF1sLo4W//jX9/Ne3al4Uc
3/3zb09G4b//vn7mf97z+0/8bfdmLp/V2/D+Tb/7DL73H9dNPo+ff/ePVI/luN7bt359eBtsM/74
ftzh9Z3/1xf/4+3Htzyt7dtff/tqrB6v31aURv/2j5cO3/76m3fl0/znP3//P168/oC//vZY6uIz
itv9v3zm7fMw/vU34vp/ARLHhUC12hPhtb1nfvv7K/QvQQjDFhYGMIbiV8qpNv0o8aG/gO2AN4c4
oQgKHS7m6mDs31+CBTgleAn/Z56HjvT/f2+/G53/Ha3/0FbdmVKPw19/838cFP/LPcJtcRpeL46q
OmMBIOTfzw1Vl0EHoXm9m6+SFhS5LCSpw0GuyBKc1PC6iUMksBlD6B0tje/CCKJ9FGY7DcJPFvTx
b6iSd04AHpEGSmATGzYg38C2bSqdZETfs8gBFBc924N0/l07C74CxQdYJiXOktPIX1hWAS6KJ1DJ
DPf3GwCitsTugqkYVx3AKtEEAN+DmFoVDwEuVSo03DrR0G8ZMNWHzqnTeeMH1T/WSBtrNF2LBVgY
z2HHWwLYl06wD5U4DP0XLgD/O9dM0fWQIk6JLr5WTDiou6h45k28lohNVX1lZ7Ns9B964d2j7R5i
6cG+anjmcYu6f3NzvZkO4XKTO+kWjOfJ14C7g7gLFNhoAcCKJNjGOC9BbFM6LmEgO2n/HsSVF9aY
Rx1uYMLDCRc0g2ic9d31uxxY5PKh+TShZNW5nwVXqQa5rQ7JfZFPZ7Z+QYqTQlgj1YtNdHmBUnyk
+Ye1PBT0YXTGRKghcseHsU+CFZCQxw8uU7GREFDyH2iQHxu57wiQCZk/ueDK7DrgcZEzwYdplSIK
0GgahkJHne/vr6Mr7N1YVDvoHOxVLpJKoRrUW5GYtQRFxBtfSmgilp2+QarQR+vcvg72i3G/1HhS
Dmlu3BqEKPrgwkCFKRbjLq937rYEhWQwbPog9h1/H1TmDj1wd+v6cP3TdWiuH1wnf1e4/o4gfb3e
jAOoC8XBw9gV35DY34f58HJ9/+QU5853XmpHxUE3niVQFafq2lhhTDc3T0XloQoGhsy1BLmi4wQ3
yTx/v85TEhAWl+5DYx+0eXAx964DsS55ep0QrsE84E6sn8Iy2FHX27GFx1UtT9d14vk2mQmo1Jah
Bo7pM3Q77u9KHhyuM8ZCmgQ5MHis8WihJ++yrGvLeKm8lAn8Ozyw/tv18r0OQAzRMZmalA1eJGus
Qcz3otexdnGNHjMMgEbfQA/Njzmw8W16KKyG2XSwN4u6G9HfqqvpDEDmk7+pmyFne7vwJ1LK09qN
ic9PYWV/zIkajQdmxpzgy3MnahCeVLyq5gzJO4IZb0eV2rFM+z5HolmcigYjL/ERbkAEMg7Sp2an
1BbrgGVQTbjZoDUP5tFyxsaVlT5YWznKkQK/VfPLWAe7oMeo4FeGeZ5CFyO7jtp1RMsxTzsAqbCC
uB554FI46epN5+uKaa1NruMQhkvEGzeZlnTCpgFhScC3LDNE3YAEkS6tzNbC31OCtV1EFovDetf5
gyYgoR+nCn/TYdK79syYSonvfFUh5nsJQMfA+ghrH3KroDoxeNsgNS6+mk0BNwcSbJPNSBgYs0wW
l7WeDoqrmx5BQgWkoSQu6E8b4IGScYPFgFI2POfC2KLoauuuujLsP+W2tbtFBTfgrGJn/oYGT5lh
Q74BTg7Glll3ypgmsTmopaECKQKfCfsCTcQc0D7s2SIKujhQQqkxS/uMSDgSgKQUN6jKZsQzF9RL
UTyQHPWJ1ehkQtE/mfLYgUJEnLftrSdy4DBjsPe6GV4AoDgRMB1/vDeH1jSQovKp1PWd9GsJdUsA
fN68ngcvfNCoJqCq3gUJerbruADB3pCeJdgN42BddTzmBbb6IYhmdBNFkDa8AzFBIe329tOgVlTH
UWlrOU9hemATvqB5uSslyjn4kT/ucwyOXe4q/E4PQ9yBb6iYjudJf2dagXfieOcGed3eCeS5cPNX
oB46oXJYoyFgIAIHOG6sPQrWtlm4MWDFI/QDnBKgSS9fO2iggQBSZt2cf58nNIpK6gEl085+agYa
KTZ/aQYXTEMAqTEOoqSCGQkeDXZgx25fyQbwUG/Fx3XCmVYMKpkD7aUlWDUpDXC1Jczazk9a6e9B
2IsbkNRM3XxVPTnAVjmGC/JL2xSpUcuNW/KEqwaP5IRK6MHxfqVj8i4N/Mcp7omA+MxFJfG92oVT
BqFf+LPZ5Q7P1g5bLnYQDjVyjt1k0959AxYCn74U/pRc6XYQhoz+Ker5R2Txz5HEu06Tv98CXJBD
BBGCBPy9uqU7lJMtNmF2zPAL/L9Psr5i7v5+dupPrk/vUQHDIdsnBRbFdWnr2tmtWKyIAe7/+F5+
EKffBzXcFYJCCTj0/kXfPBwKXwtkX7vl/1F3HsmRI1GaPhHaAIfeAoHQQS0yuYGRKaAcWuNSfYi5
2HyIrJmpZPVUWs9uakGjymIE4HB/73+/GArGc2ymnLMzkWcjE5S5j7Z1wgPvsAdaRyV5lLFyXLKz
qncvZCScybXgcXV8U96vE/rSObjl9xmg2xy3Y8XmwaTPiL81dN60KYGssl044gNg3wDoHoA4bkKs
RB39FVHLviF3pu7wCxKOfolQFZnGhyLsrcWR0bLyxQwRJM4D3TIRs3CzRr9hglvAjrSK6GQYH+Rm
P1bucS0NIlDtgbew1hL/fsm0a/vz+ZrRFLm60OitQV9/LwT13Bps2WflTnONXe5Wxwrrbr+vnG1M
+te1nKL8kOF7Vn1fy6CptbdLapTEfdBJ6Om7YWovaS7uMZjQPSWeXkZ5X42R5pnmGDONg7zllj8E
LDciZU1Nv20XsVnPV3ZdZKd3du7ZVjZ4+WIzsDJ26x9JReqr+ROioHgt9qS3VgbrmRbhBjlwjsMi
CdaTeF3nxqIEWmvssO56zAbniSsNKu+rr510DnBl/YltyzCsQ2GTohUx3SneRg4VC1aQTQtocE5V
wtounX0otOhUDdEpHcOgITI8Saw9wIe/fm1n0Ul13tdlkHKEpdNDw42zisIDVfUSDIkH+TEuA2SD
j0inesH3vKRGx7CFmJKHca2ZOc1tZqXXpcSdJ+XpPDqaV43lo+tkPxUYMddKT1OOjX6MJuvGbceb
mk0H1iNjDyDiaQ++NHlN7d4ULjUEcrg2kz9HFU63vu9IaU6x9SsnWCzWgfi8+dLhJ9KbZo0mfNm4
s/00duwMTvozIbgnSMDOotDdGQt0N+rgdbS9FiOTpJhKcggYYbC+lYbiDuQUJluwXimT8t02jkwP
NrZVfLR5fu7a4mtpLgGLt1zMG4VQjSh3/rDh/A4t/tpvLM1SLUtjv2Xh/r5eSQdoZU7g424MZ9Uj
Nc8r8fHlPJYBLydW/qTaunrkfX5AXFPYtGzID/irv//BQhNrYEFZ7tayToasDYBTZhqe4TKLrV65
LqP8WPRou97JcNdHX9R4gIpCFRlyO5sPVgrs+2Cywms5NzHkX/dlnBEpUKnymLBOjo+11679UhsT
Lt1NgKrhZmxHv4I2tP7hTLFvhJ77imPsZujC/74NXA30/vkm1+bS1KCWfDb5ZNSjZkbPQcLDs3Yc
02zsrKHflN3a7PB8jMVWVuhwaM36IieNJT8J88PJaFLiD89xi7tU6zZj+KA28sz0zM8m1grb73WT
qx7WTW3toGTWBszJqjkkUtPequZFGO2BkMHD+lP4JNu5+tMmdzXG+se7Y+jmuuxzmq2ta+pvGJNe
AeaM5sS5kMqPtqSQMQ4OnP+k6Wsviq1DaYQoJnk2abR4gFjAvflDz7RbA2pfnbInzEoQVvlG9K03
6PJcs4WvT305rVu3zZjjT6HM14Pzny/aYuBgWLbKjODTi5a1bjURcTRrB7S2eJMCS9yCCpAb+3Xd
Y1G/yfJhs2iA7NCE7eysa/AWXPtGt3kK5Q0ELbwMbTqPL33CEdVbF+e2mT6S5zCsOU3Yyem0Uuhf
WvvQZ3mwno9rLz9m8SVs4peSbXdeNG9wOa+LwOo49iwa0EXfxzYtNL+qxuRDJva2Y5FGGt8rzS1K
5y/refXvi/RqrPWPK2LrhmobFDzOZ+MtaTFW03NZ7tarsLYDa1kuuAuQ0bz1fO0YFXsJBf04mn7T
CC+F/rZ2pOtbVMuvY/q8nudODM42WH5Pz/aHl7huBv98iZYDj9ahLPssfDerCrBJ4yXi9HFtR6ib
fK742hauPShjUc4qhrKTPOPy86tOo+fUzdM0vTG/Ol/hAGZQFlu+MgPmFt5k0x5Gf7JLuK76318r
tEwGgGTLwqb/R7DawpUbwoWnQo9PS6c/lG0f5NxRu6HR4rTA+X4v1NFP7J3mKIHerSze/rIWIVl3
Y4wZgqj/pn3lur3zori7uqvx2oTxCZcaaxEqc2Oy6jm0eeNIkIBrbCWogQ+iKA/WfpvVum6c56Uq
76w6YnRs/QFhv5q7/uPi/O11fNr1mYJPea1RSuKPRE5O6xPCtItyQBjngfvJrAK6yre1BCEe2FvP
y3UhOoq1b++zoQ30JkPhaPjreoN6sWmWtzI7563G78OTu7CWj3b7MUEk7yD/WB/rs4R6xKurdld3
K5nJvgmbPFgfwfXNYtEJ3pG99Wb/cl20f2Gov6GD/xuX/X/Abi/JN2gk5c/u/wfwdrV2/L+Dt0/x
+//4T/lefP/xG3q7/qP/hd6a/2HplkM7rwp2nNXR9hd669r/oRt0Wpajayo78/qE/4XeCvU/WLfa
FVa1dfZt1u5f6C3/N5YzgZi2KuiR2B/+W+jt513GcgUPiCHW16fb4rPxAiqzyl0mpdvHinSxXBoj
NvJZ9UMlK2/o9W46t36YtCK9NTvZHwmnFd6Qw6YkkMx6wazkEmXVkUBU9W3qnABKjrtNzCE+jIoS
eqrZJnu1H567JNHOfWeoZwcahtcsKZo+e+2ueogTilu/ZY9jZg9PosvVwcMsWT0uYnL2zVhupiKe
LqmoynWwQ8yaQGgg5zPD0fQxazpzi2dLtE+08Q9znqsn6d+fXIv6RbV1AHSN/cP6rOQ3V716IeNu
X0KDOvdWPyE78qZOVS51PGAgtWjD0RjS+Q5mxa4T8L37iB0l66KQU2Tst27T5bumzgzPSN35MbbD
dGuOnbP99T5TBIQbZ3SiC9kKctcOBhmBBVmEczSllEDK+FhEhPXO18+wiv1DBfyPjZsmW3AGmppt
ClV3PhuB2wghbahnVPgLH2xrqM56Gu+rKlR2i5q8Is+rvi7SPCGeKH0CqQaAVnhlTVgvmC/o0cV0
8mankNDkF6MlTokb/fzb8/RfwAL/uAu2aerCUQG8WfmCYcbv1QsjplkUdczR4WZsoDbE8HbqWzSI
cjhXksFx3XW3mF7nl5o344coER7mvHuHEutuG1P0K+pre/X6q1Dv7xyrdp+HbPTbxhm27SxlkGZA
vK4E+MrMYr7rJrU+lCCHdFxwyJTFCZzZ7bepJY0/IA1Xx92/LzLenmGDeLANQKTidvz+9qoMHd0s
VODbtFS1jZq2+q7LtXLTNAnWnL2FzNSOUOpqSvNQQNm7wTHLvJi5qvqFFpuB3abLgdMVlcY0fMcE
Jj81s5t4rcirG5y64Z93bvagwAmcSis7MYDV6Vy10svoOy7zkFonmu0y204d+Z4Jet27KKHf+Pf7
+Mls3mY6JHA+Q6CswQDUAHp+f6NRbZiiJM8L3RXQQLSAterxY9qkySPkx2UTzSPoSAhGMfUoCecv
Thsm32FM3vaizl+Rg9BIO2h2NSXUT2k4KMc4IfX031/mJ5uR68s0BWMsGxSMLubzI6GR720ZVd3v
9EgbA+KbqLqiaQikktXb6x5gxbDqu1garDUl7d7iLtqPqEG9VBmmu2hyPqI4SY6/HvFiLtxdXQW0
EgCI9SxvFDNq73umWzX+2Y+acCcfLm6Cbop9oJ008Wug+ts89e+42tUE97cVts75qIDctSFj7Mz8
8O89i6jdJITWM+yIXizOZqLOu3qC69Ejyvm2kHjlY9G6RO0tIiVInPXQ7Ywiny7OEj82/XY+dS5+
qlar5vedjOL94kbWDonOsWqchmqqMR/tKqn/YDWkr+vh88tmfClUlZhbsqs/rZfRjBvRx2q/Q11U
3KB1oStQhjPRHu4mr8FtFadvnmNrPApVLvelsF6aqUj4heIjVLR6k7pKeI77BZv0ea7eSsYgmPJA
jFbGS2mMMXYUxja2uBuxbVVbE5txzx2tFzE3+Tc5AJKN0V5Teu1ZQ3oehNCy/32tfSISrGuNAxxS
scqklsrg8wEzJ/lSwQVodvr12EMMmqT6s5tfwNA16B5OG8xZwWBvbovDFRPv3MpL58i555SudzWW
4ZdCas/Tn/KFP1k+/HppcNBN1JaCMuVzjjF+j4sx6mqz47A3DmMusUIYu/YYi173uyLTTwRkH3TF
KPfRXPQbS6++TI1detMkQ186CIFVb3an6uu/X7MrI+r3ZWHa9joIt/nPhaf++2qOLFfTYHp2u4no
252KwvW+nQpyqTycV6bLElblGdHjanwrtHmPE2Dn6fBMMLC8L5VRPcksWTaz4S7vtpZtBinczQzZ
15/MuTmrtdOcK7FaQuRlEfRDbp1UDPLmWJ/u0AYWhzbt+k2qqBNTU2l/N4zbmcSZUCzTJbZQcP/7
29Uc+1Oz6gDIW2uhRwfDlmS5nw2Q4pEhh+6Uw67pMEXAv8Cej0nJmKhSU3RuofQGKIxx1Zf+2Fu2
F9rzC8IyDEHq/GBhGOYZQIduM+wNlNMAzxp2BMJtg07FV6XEDFbUmMGrw/wiNOtLbMCj1SJOFjJh
tm1jMpjK8VRS1+lGnYjBT2Lb9vIyeczHTj00VfTDYFrnjbNjeyDT7CZkxW3oy+ztYKuIrDpng7w+
vYBhPjBeT32hrtNMF+FpMtSvcXI366QxTLFyG/G4IMRNAzT+HfKJ4jvM37fU7velcG/7YZWz1rCE
tTIOwgbfs7CqFa9goHC2J5OxoZhjL5y1GPlNnW6xRcCgISZaagWFbCnNrZtEd/HAnzbz9rvbKbck
jYCPjsKXxndLLxHRT6/KPEfnIVf2yOGNW3O5IzzMh8CKyKTNZvgjOFaCxuo79L53k3KMHvRCuV3t
D0QNLNTPCUYsIj8xB5UbE4mQPpA7m5RuFWDs6MmjHZXLZrGG0s/Dal1tya5pptGLbQ5svRGnYta9
FvGl18I+xKR/AbaJavLEEBAlQ6L6A8VaoaTPSTuAFYMI9i5xY47J29VcL9WhaaOGRODSvIeNtkkS
UNgCUT1aU+5eql6o5sBXlGfVdD86Ld325Q881OmNBXyHCSMXofWvqRWrfjkYCzap7jc5NZ7GE4PQ
ig/DuuSyttwj3Xh2yLz10R5FG9EoDERN9eekty9q1Yg96aDo4VqLx2Ss/QipuufgbnIoeXLiuXhJ
ewIHKuM0qOOTGtt7jt87y7Frz0avSencv8eji6m/Dup5LqTftsaG6aPua1FZBbDy8QVJwotNSl0X
jmJrzOuil7WvRP2baNXes/ThRF7aQkuClq13GS9YhccDizWK5iVpWmwJOvRUTXlqQS8DrUpWvyP9
a8jQyU8Y92lx3flRfD/PjA1BQQzUjOXbHC2bcpjxDWijaV9mgwi0BmMTq26AI6fXlsp/ar8ZxswA
w2xea3ajsG/eEqM7N/A8Nl1SPNda9FYO9gtSrAO9WAB+nG/RWg74Dx/qsvqIMkY3+dS/RlJlKNA5
MJKtZIM83/BM6Qa1q2SENyOJVrMV4c07ByIKS11vFi90cWZpKZ27YjohukF8F4Y3Ma8AxvMJy0uI
MJb6JCPsIwhixxu3N2xv0VBRl+jdnW7Yzx0v342jzA95LPdTF6hJdZOWdrFrBftDby1fHJl1T1aO
SsnCDIXkEEayzDLcL4WSvJqGmSEWR8htVbRGrfWNknTaLn10ccvirlPCOkhHd36wcYCqq9J8QU/K
IGxpdwnOUfjraPZ7flHRy3/0xN0HfbvYx4Ra+QxAecQjQfGVMRK3HXEMB61R230RKupd3YrZbwvV
fGpJZ6DUVf1Vn8RMjaIla6wnbd2I2DeURyNBP8jwzv6O5YwvrTT5qKf7sEnwyR+JYcj0yvpiqg+F
IebXMhHayTHKxXdH3fqCzr2G6Z6V51AbjJfeHL2ZM2yrdUm1iyILRrtktIT4Xvu60AkrfRo/1XNs
n/FbqZFd2epXta554BuCR9NFkac2dOBUM+Ny7MYbQ7e5nyviSR2lfW2LDlZMs3yp6kyDw2GoD3ZM
UMc0tpAFwhOKVHETi7G9VUx13i4yfqZPwCtivXqzNr+7TGxuDeYDdy6kWLr35GVZT2q8jxDNjd34
1VbSwGSa9220bQXCQHLO5kxlQ8CDwxwZwfZdJO4h8gbIhkMvLrs5sKZGwTZF+6jM/Fgksfk0mvnl
2mNYvalvh2jJvBas1wqb6jgofXOeR6M5Q0XSU9SFcGEeZrbfRyxn9ACt+6bKULBDqocYYedPtd6m
903WrGqobNsvmhWM2AQ9KQawoyqeSzyXe6ucDrMCy0BvVfe1wxOKg777oWg2tpJteELHy6hP5IAb
tLZM0Sz9sugxgh9tKveix6pWhCz9UZJdgKbYuluI090PaRv5LDkOuTjLnzJHe3GwEvgwE232nNme
7hwDxDVCEbApFPDGJrfLixuKI0pCaCUqbJmxmlDb1MtZ2uymCco97HwIPndnI9u6haHuOk43FHKz
34u8eJ9bIQOH+hMzly59gpb/cP0+7mcDhKBebOo46r1RDdtbQ1bt7Qi3dFcmsUHA6MLNz0x5thV3
h6qkuxMCMhPtE2SUsOnucMbo7mrqgaOa6K/OgnpJVqUbpHXk3Mj1w/UzeBGZbvztG82CNJ79AcLT
kjjYvlZi25Vhelury18fkHaNAQ+J5l9/oIlMYYgopwDN5Hxmvc9nYWBL4JUufKGEWPvr93CC+uun
/+dLM199X8bqorjbqG21O1ty3Dazrt1VnY551dx3hzTDz9gbxoZaoCdhN3M21zI6TzV6BzwsgpLq
4CYz60f8mzq4Ke25jBMb82+ZVGA7Y+TXEQ4GhJWUt2OcpMyqRXLvrj7zNUYtu6zUVmZ+c18pnEnX
onZy01/AjV3nqJc65TKFdfVVydRLRhYhSn4WohpmaTDaobrjwuuID6UGJakPBrJF3uyexKZ+ye0n
YYxImud+r0wYR+WqUzwbawkxFHea8QyS2t4bprnckOK9Ac1hJjspm9JR08uvr6DwFPucSqDLezYL
xdJZ59CS8YDh2B9sq/F0zJOOMYMKPZ7rE0+NlFvbkS40pqbZOGFZn64frj/W1t9xmro9RtXEkbea
4uRawnQqZsSVJd/KsNF7HzDhLu1NXFuU4jTifEpN0/zI49G5rcuCwtsyH8OZabw5y3gzrv4zwo30
Z+Eg74rm6DGbjdbXll87UYkNzV3IoGBb2EZ0oWcqAjqybiMGSzyrjGgKhWmH5cbEzemI6pWo1r8t
07CpaJEeiDZhIl9Q4ro1MloydkXGOssYRuFF/AAyi3Zj6mhi3EbQyk1iI6e8xb7Ffh6tiHld0Tcn
Wejjpemfl2v/0CqStlfv40e9XMkwSgGrU6kizM3YbsIy+UH9C1jWa9auTOvHsnKbs7OYOzSa9JTM
H46hyRGRSj0NYjy1iMWYmb7NJKR4Y1kPB7Xtno2mW+7KTv2BfcTPodez23lIVu6lESL5dCtYsW58
20MlDIZKV4+lW8pHzRBvRLWWewOC8t4a9MdujOMvSqWPG4SKDzBqxQbhbolfH1KW69+uNXyhxrIs
/Ui1CqrlsX8tsttywg1XlwamVKqTPoxhqnqVpHO4fjlESFqv/1wvCi3I1mvW2kuPQ4+rQ0+wBurL
dA5kXJWXpE2+A3cNu+tXzCGXIJkK41Aq6oghVk6d3kn3iA+usu2aDL150XcPaZg/qFpPxmzdnVrN
WQYvcbT8IImvm6fkS2F9N1W0bhDdYFCYaXIXO8Pk613QKn18h6k/nglJcmnwkQtE2Q9PGq/Bm41E
96IqdG5Ab/6C0EirgImtW9+NEHtkS1L09RVDz4bT4uZ+Sqzpoe2ig7WeD6luZX9dOWwskjNSTHLC
rc661WY1xmMNyZ0rXhdLTP5gMnE3sTi76TrHuEGx+u16oA5uXoQeC/VpQAF/KIhF3VX1WL0YmNa1
OdwxYyhSvMpIPViM1OMTo8AUyctUhGQTFgH2+DwoaXtpeCg9AoFaf4xkuE8yGLp4kiGQj93zSJVv
d3GM6p8PppHe/cITbG3YZrxKCnUePjTLtzg1RDujl/lhrs331DX5x5aT7QZgNl/rteaEkZuVXbJk
wGAW2PHQ1u53BQv6uP+CACD5Ci1U7s0Ybzm7br7LejZx/UnDAGF1dCjC+ZGaXl6kQTYxVc35ev8z
of4U46WyO/HSuOZ8o6sdzOVZbq74MlWc7ql952Uyq7/aWjLvCVsygrTLYzDaYjyaxmRuxRTrMIdF
uI3Y5DduYjf31B0wetrRPFy/vC7P6/e0RTEOGLwbkFDC6RAi1NnES9ZSd0zDK0x1rsnkfqlyDL2K
7gjhDXbCWOnPpG799WVTdit9S96P42hjPDzKp//qM7CLZzMvbFTGnMF672h7N67b08RlF0l8H2nl
xYwqbD8zjA3N2o0fq1t9Lb6ykah5o5EItqlOT0tOsxfBmrzk9fyc6op+N7lhvQPGsDxVQG8vFdt4
npSi8mnujOexbCvM7ZK/Prv+lHzddW+WdebuMHNgHJzqeLpeAeSsyqZAFAsOdWWRMYJMq2xbGeQk
uyv0OCN09+o+SwIJIQaiM74uwbhL8K/2ZKNzL6NYw3wtfx0hau/1TtiXvGrtC5mWy6HU5cWO9aHz
1DktYUn231DfJGB2tMIXAVm+V8sbrWbAJIwEZVlWlzfX7wliiI+ZwIVorvdTisNAzvSJxwntERm4
+ZZxirq5Iq+LRgtS6GniZUm10j3r4s50MlqGgS6kom32WxL4zgCx7YPplG+0xONRNi1DDNf2oBJH
NzKEImPNN2E//vUhCaHQXoFy6gnjoprzjytQXixNupsg3LlU3I8Te9Umb7MUMwbkess4vxUkN21+
rXB6xvuiGzssdxxnQyngHOnE09wqX0uZKDdZrfxQc7w8lMxRLwi7mj0WCUWAz02zm1QiZCP8g7yy
jlHZI2TaKZPZb3LcQD0SFaq9wozrxhZt74+l1QViZex6EVjDNsWqcSNxFX1ypX5fZ/du237P8tk6
mevRlQ3GcCwRP3vRSi+aaA/TuVKPiCLiS2GF2I1Vub6vVBixso0pTka7PEsjLoJfAwlUeezWy+Le
ytBsdnNMUlkN4nqzMC0BvEIYOpbVPu0V+4sx/BjyInkqnPh20Wqxy7Mm28JqRrjctRyTGkchrO4V
tVQg7nbXgdfopOFKSyk4mGJuqDDqwNTWXj6ayptBqiRjucWt1LriqIK7e9daAes6ezvq6V1jSodz
EGsebSSlvKjF/CbJ7mlzlGBdaT6nzZQEC/6omA6RHhsP7aX6oSpl9AF8AAdmwH/QsAEMzXBI73rc
acawiz84BJeN07o3Jc4y+B6y3SidQmaohFhVsR5xOSgGSjccM30sM8qbbBoef83wBKrRwor80MnS
u8UoG7Yhpk+5wNWYFnUORrBdr8Uih9sjnrmdP5TINB+LUe4oQ7Wj0ai09XqCT2mfElnjtBx316ul
jst4xnAdtYmYH69Vp7o4OYbIxNbmGXxUErAiv7Oz9IEhMpJOIZdtOmjp5rogwqJ4u17AcSmNM3GU
mjdqaYH7Es4uv47fJZHYzrnTQ2VDLsvzegiWKwwtUnlIajyHTllcbjLcMvD2mNpDKiz3wuDjpSi7
jEHo9KHqSvugydk498r8EDvR4OvN0OzQLTf3praKJhfn57B+tQBD4l3cig0c2/johtz5PmwOQ9Mq
N5Mqv4caONwSa9Nxut6m68zv19IJy6ngkG8M7/q/aoROM9o74T4y9PkNTY27mdwOj0MxqV87S4Hq
H6lHOcT9relio44J7asWMk/ABe0RD6AHfA2anQqffpstQn+du/SETJbaQ3Gf8nA5CiwK/akfx5Oh
j8pLaBS3Vh7K+8FS58CF7+K1bZmdjKIawTvS5jX7mSHs5UBk1FZm6Ucdh+kxjlrsqMrc8acVeb32
FkBQM8TyPhgdyS5aoFzdVeK1tGgWR82qH9y2SfcoZ58KdpStwqTsOK8WY1HD22oL6zjOy3K4flY4
OEAiiEAQsH6mQCuH37qEgVTBv+psbh6mPJV+yK3dDWoPIf16eK3nD70c3gCAuYl8TrArWMk7YzBX
FfNf7GDWqXd7HDtrPrv9GPHMYsf5greRduig+YFuviehujyYYdIc5GQkfsEW5JWFVNGq0ENZeZf4
ukTVEdfT83XIqpso6Ncj6PphxFoLVUhF1jnkxTLTz9FiTTsMJRGkFj0tuGnrNzWW3UcLpb+49v62
eeeWqaSLoV1xoBJsG9t2zmQk6Afs2/CFwIMcdmkDolO8cRX1W2XILA/6uKSpSa2viuGgYkrd+LzA
+g/ILvTSdZPXWRFbbEg9Gx7Cr56vH2KJNkb+cBLUAoC5CqBB6mxrYlRRgEBrjWgkXqbMKzJm0UVe
6RulxJrh12eRBs8NbnRQ2WI65inW4RWH0ZtL51kymPtIM/HVTBJnjyXzT6QE6rYipPWsVrRRYFE3
uUy7e0B4xU8jgmnmknZixG8nCXNPSw3Kqjl/xayvo5B2Bh8DatB92403iaEdS0mSd9ZgK4ddZ5o3
G/BO23dhWENfFunZGJ+isTktev/CJvdup+R7cwwB3ajxHqXfgxOyykMblLXA1Qe8vvPNfWyQ0KyP
quvJhXAIc0I8ZCURkrm62Gg6jWgc4Uo2AJd0buwPuf6uFM0UxIRiZyugoY+ghXokvy1GcdQMjIXx
w4QRiq+ITCSGl84SCOlATlTi4dRAPCnjvVoMGlJDa80bhNxk2ANQNd5wbotKhK88WNG3kzILPFuY
QeRUc3AtU/ZwZLw+x1mKIkYDcEvmoK5CPPbqIiCnLfYnzFcQye0zUgX8RsbJqVDR9LpxzFRgehz1
6raRBBFq8GjDIaTXcsTG7IJZUZmBjJW5qRlOOU5PUevy/8RsCTBu3Zwy/IcVwNvZnTdW18o9y/bd
VClshBJpm+67prbi0JvJtmtb+yQ1rwmZKFAENn7i4JoZ9rs+1MCkcFPczuoOlVoeWJjPcS62IxA/
yEpqk14T4Q2iZL3H6o4P03c5qxp2/rE3JaII7OZ1FjGDK1a8h9XPzkz3ICwvCcj6ota+2ferp/Xy
0Ec2NZdwnukTcEFY0LE40tpNJe4LPWxmLMtazJs0T3Un5WZMbOYPoeMbMtdRv9THJLP92ahXpfcH
Te9bSI7MbtDfc4UTSU2ts+G4LRRxq2MS4vi0XQNmb/yMsdor1qdcznZikFMcGjeXLzWDBU9t8MQD
pNl1c/hhdgkz3QSQG7GNlzTatF+M6FyZ5rdpbhn1Jd3OzRwTy8VW20tREZ0D1I+N241eqd2umsVW
CLF6r2nQ5yA/xUipt2pUvbQtLqhRd9MawjgsB4IeXnKcX5gcyd5TU0PZKRp1U0QN55pyT9f9fY6L
/TyV7Yb57Nms8lfdWk6zmL8CxJEhe1dgnLjRjETu8OZ+CfP+Q0uwgVbs9j014md9Bc5R/4VbRxFI
f3rEa3kut4mqHWst+ZpO4bzT54VJHZc+b0M8j5ThMqTxBzOtxzn+sT4rPQeiEyqIZfTsC1tmuEnK
1EGjmewq4NpF635G0mY01GLtO8zvY1L96AhM8BW3Yy7nQM/uO2inIsKXMyzcS+mM+nZxEiZ4U4qC
kA3NyuddOkIxHxLjaYDs5E2iD8ym+qqiYekWWPR0na9p01SeljXY7bkHZ4jSx7moNja2/XXYZV6p
qvc5/r0IF39a5RY3swjMk+H+ZJoEEmMti4hOflVnSiI82rZhFlRpSGaxVjxaTeJRDEV+IotlE9K4
aGX4aCo9Y4qIg2oes1Vdt2Ixcf5cNyTROqX2pqTOLhpJzmhlcrLSOMQfYjm4RvHuRDUmSTqTvjIy
urWfsDdWTEYXaW87IfMH+vci6GRI8TXTnmN0iUd84TLwtPGWMAxjwwHV7bQu/8bjjR9l1tGhdz0x
hugDpQ3qbk/ygLTm66ET0fsEp4Q+GI6bUicjFwP9MWq7hQgJrV6hFQZUvh2+w+8dN0pbgXSY+bdB
tPamLdUv3Wgl+PdVQSkVzi4GaTHBNn5cYI022WcBirNpk/SrwKrxGBfFe6seYl1OuDtnLWjZ9140
GWODCkFcazMow7ayS9DEuN10bISgbmqHdj+o4OG9vtUjJmCgRQYNaoJkLXtWj4PUtZ2I8kNfZHXQ
MjHylkZx/Q5CDIOkYqSwT2/jCiVcpLMxJdkAGXmdzoFLIsAeH0PGShsJ32aZ8g302IfJ5BStDLHL
1AyNJWcyaqBUGAC38xPuQridT3gXD9+GJA1ZnQbJDHV9G+E057fgSJtKzfxGXSWh+dic23QyvDw2
k93g6nag6z3LYJyt29T9nxyd13LjOBaGn4hVzOFWJJUlWw5yuGE5tJlzBJ5+Ps7F1uzWTrtlEQQO
/vigdeafiiEdr6jFNzOmvDpKzTfTvpSkudf4Q7BJ8Ftz3byuJm7V7PcEUv9abvZZqSm5pklM/NqY
E4ufi2MVCxGSRKRg9OK+kSXWK2IfggeJmi15HKE3z6ACYMctDTuRrVD3QDxkp034nYY1XLTfN/S/
3uYOAobcUcoE0nRBeO5+pIuuBG28hLUCM+y0beC02eeckOVs5ikAuEry1JCYn4VWUQlAFjD7YbDY
NqcdQKyNcKeWQtlY85TtYg9OEupy7rpdohNsG018DiY7MsnxaMiZiULHNk8JvM1IUf7YAJGEIgGn
SHPtUxz3y5jeOzwNCaF4ftw7H12mE/FmRDui4UIJJA6FjV9PnXPQN4NgkSF0l5hO1crOt4ak/IGk
eCD75jFG7umb3jUtSNRICh1XboZYsvGsXetEw54Fc5AT9XvUbpxUi5g0CsF26tDuG6F6p0IpL6Ta
GQ9iGXaSIxDYuH8EZzvw6UefEit9S4tBmClJvZXN8m/U+nCa3LNBMu2BS2MS5Eqk+ZGZndGv3bLR
Cxh1td0UT9LnNzeOvfjMYihkSV26x0dXpzwm5XvyFSp/NtoCZFcK/Kmz1ZyHoZbbxCJ3r8q9oEjQ
ZLfDZ8kGGVncNw2ngBnxFrD0Uj+mcUEudjstjNk3k3CNsHPsE67UZDs03ZmEtpxmgQLnK42o9YJ/
TdKeHij5/JvpBLgpIDppt8mIrTzPVuZDYn/CiA67rqN/wxi9bZ817YYQFHEoiW/HnZNtZZvR3+aJ
jWo2RyvrbNKGJmAN9bsmjRuoHnROFrCs+oQUzyibzUTeey/5IghS/a568AkNhWGuUGmhUGgm2r7g
vk0CntfeylUpIwVtIRGO7UTJsJbEJc/XEeE4a78zLqitN6lnLysYnvv0HyH2j7miKjujhq9OMgY/
c4i44qw2yVZ9WzzGAVOwVBUz7KVqHhz6QPIO6tZdEFrIFhFOqqAoZAH3BNMG2dix6TaCA1ZNfaWV
2n7mBMR1zqnS2dqHWSUHTvVo36Z0zOWM/g1XYcwUzQty6XMtPcLNmQY3asxog1UHemSTuAYpp4MS
+zlMXaDov6Qlf1F3QB4XEjbE9SBEgovSlNXmhirHaOtM5bbn1r9JSvXezCopDh6JnCPmb29y6Eue
SGoRal7t7IYAX897lY22PFUvIHR3sciLRl/AwNwfWTeC03e2zW3aFCSWWvjkkWt8ufi32Sn7E62A
JKCO6s7tQP0xDZeaquFR1V87jy5LnaRvX9fZehGjElEds4rIgO0sfKHlu66ULzEFpvlA/6SV/KAf
emOmRzEVNpV1Nlfxm5maxU0jGAHhqRO96VPV7ZpCkAwwNyRVD+jCyvRD2JO9WXVMx1pZbjG1UcTA
cqREfRKAQtUuRw7tr5Qkce0Kom6qsebXQUWkjNC0berR60DAbL/BJQ+POPI/qXXwB9TB/oAHMxi5
aWTz7G04IvcMpYyvav9UFNFJicuPonlQh+FDAYfD/SYHrgc44uiBAmDhMmqsY03NfrvracfYFk56
jAdvIicBM0jpDAwYnQtNsQAwzz2yJbsGlWcdZDTfhfB57V7vv11JoyYOh+J0aWuB8FNrkrB00A9C
2q4kmXHUTUmQRBbvbCfi0tJgLOyd7EDA2AuAiu27We8eFNv60GFsfeIOJ6LNxEJow7tqEFk/TMtD
I8p8s5QLvSRRwfXCNlkgkxsmKcdIauCeb5IXnUN2PW5ATK2niqW0bwnqYYjL3+06N7dGNNv7zKqf
uoTktH6yhW+TwTBZT4tukRM+JuWeM3Qb61VQq+Ihq3I6zOb6stjTedEi9cGqmeu4nFC5ooPgSGIm
otEhL6yuYIAbZ9onRO0QGUCmUzWQWq5Qom2U4PRT96aJiIWGiqlJTh5C6k0rZmIBBIEYGgbfilDf
BsZIDkQrG0kcdv3wNph2YPXud6p7H2WMnMTJvEOEEp4AWq+Dzp33Vpc2vpdi/tZoH60m43uU3imX
QwRyKrhtKgSble+ga8bF6Mnqs2lDqPD0MQpoO4Pd9GIN7cXyHpQuao6Dbv5Z7UvO1Lrv8PJwAmKM
rSJwoNEW21a3+sPcSqLvy2PqqoETu+iYdF0Bv59pHFmcjVHRwKwpMYVg46+Jv2aTfuU1hju2oDmw
Gu0uaI/SvH3tnuz0b/TqsHcIeSRvQaWeqJpZjblxQN7KMPbX23y15IR007PQadqc8AT08R4FuS/E
PtN/wWt2KCJCdUm3tvuulZ+U/9zhc78zzNa9/eIWCZGYpJUiKIqO3kCrz4JnDbEarw8RswmlKQtR
uV07EexNAI+jQht8lMN9zTHY0OdEc14VePpfiwHJ8l49vG7VjGAbYASpVzaTEQvV0ESD7ykYfWMj
SDRsANBuoPybDBtDN3E4Kr+tEJsu/iP1JTQTi46a3pcp6c0qnVuQC5EgYLmc8CCsDHG969AKaS0R
p9pdj5mX+IELAjFZIsYymer5+StbkD/rw1dLv0/V4zCTH6aphRUzlpqgY2KE0m6ucSvnbyeZkGo+
4Lg2b23/k/H7EtpOxshLo7wU4s3S8e/NiA57SGVy4phad62tBj0fi56aoJVNQOJ4AB0cJI+doQUW
Bw8EYmFmW2obfBQOdA72fkpJS0QkRl/mfs1FxcwMAphXx7bEWwDVEhd4WX8dYKrI4baJTtGo/YXw
7kyUPr0Imwq9sQv2R4J2338TDLHJe4wLiQ5d3CFDssIxmnwz9tAetogeu02QNTftoSs/TCRqyWih
WSuC2u5DPjF2dhzzSCQVehsWPCijsfhAsoB9SHPN0/q3r1+u239J/qoqLgIB6boYvycx/1QRV8/6
K0VpkN/mS8stxrMfmPQb+Sa9bxZbgtIzpQCgUP+l4nUaDwMR0QMjToZ22izRNWXFJvDGN2ZU8mpr
ZoVyiwxlKzUSwvXWR8zkU2ih8p+2eMscLs/PtGhzFN/y7N0BvkhYtvqU+oIOQtS6vuP9OLaxmVPM
mR1FDu+U8XEKMgc4bqA1FWHjnV+3rS9AoZAfBtT+HRpv2evkODW9svFKKo1KA8c0Rxa1C3lUh2Xx
PJq3mF/QJXO2p8OxBI1RmIGHSYAEmVvbsjiun2FmQ0Ulk8L4rQGXpt7wJ++bw/XBjAzfTqQvOucq
9ceSnWJRrYCk26Bxy0D8dazz9QWiPW/T9ndcJx+1/dFwB1qcmVcaa2ZdbQYO5lh/8dqXiXWl1IAm
XC2YutX5Cc7TzzXSW9hZsvYjHzs/xhBEXQfGxq/1rfQMboMc+aOqBnNb+MP/b1fCdWB232uFSgL+
qE3tCAnQq+rUL7VPPA1uHiBdXLInSJ9NqwBYEKyKAktnJQ3yuWjYDOgLaQkcGLyBnRUimp4Uqog+
sC9zvwR83ETp1VQQziRk+yV1iP891FzQSEmiNCA0bDtiMy6pJlCW5LDIgT8n1dnp9MhQUVV6hGqk
voziPeZrdEoEQVWPiY2T9LfWqCPyvE3fXdff33M0P4te1ea+vhuWsQSkxwd90mEtPkRRsxFK5hfS
2ySmubWQJoxwPlMSziz+BaZm1tIwbzwfmQ4DuR3A9wYpYTfNwMi25Ij06rVKJDCjCVwM+AihdUx8
/9LXFOzpBHCbfsmojwQXrzPZZJZDODP7EeqDrmW7B9UgzwsKDOXugcIQ8MvorerGXc7woigfAwrj
Ndw4czHysrbnYggaC6ZboVFyDXpaCxXboGArEjoqjggh2vzNXtXaGd++ZPd7qMETjaXfzJ/zGlCE
nW4ePobupACpmjFqIIcLnCSruwWko+NHTTV//eIUIukTLngmioS4x6NLthQxq5uWi4eUUzir6naq
a17a6NDMVz1+H78mwgxLL7m0U7vvZyDAVOMhm9W369THqfVOIk6DJuLhU/tIz47+qjQSRoUXjQ9r
8ZXHhsL7/0t6V9C6a1q5Gphlc2rGBEU0id+8baYZITVDWpq7m+THaVDK+gz5YeR0V9ozQWepcYlJ
N+C/u30cuNhySKQj1NMJBh0Emr5fVBmVW4WkmQ+8AzkaXrr2gIcsTn2yeVGx3yUh+InXHCqFY6ek
+QVlcL0+T8obrRwC8arD2vFZK036rhH7NjPdmjNXdp0/FtquNqb96MwcNAJEGxCF0h+mtrKLwwRp
D9yr73FJUCznkyDguxWVBSNdY61DJGRG8d2itXQpB+CWOt1mky4EBVw+R6ry2bIvGTz1wMhMhJIi
cDl5ep5eFsGP0iuCOtj9HLq3uf9oEiZA2MGkhZI6QNlb90u9EDDZPbIzO2RhWQYiKJMgf9pWo/mL
pGQ/HkefHO/NwqZZdLfO+W0UUsQQzu7jZjq23eec/hN0rEQv+ZBc6t7d6NrWGP+U+V+SwE/wQnNy
zpa5wVSTqdeCCqsETe3crn+rvqIYnIV29TxC7i6o2Re5TsNDCJIMxql5wf+LkF21LvLAFhQccotR
yWPuCPVu1PVZVb7KkJOrNfxZ6kM32VBiQ/uHUJDw6mY3moKTVN1PHVQkAFWxGWleWn81FVkLdX6+
IDl+QnDeflRYrjddEyYZU6PEJX3ZqjlXAkBwHiIadY+JErAwu6dtf+6HFmwpXX40CySo8uK9OoC4
CW/jpF64bik14tEe/Nlg4mhzuTWzW+00m64PZedtIrthP4IB1Lst1aIcYyR8iTYsovIih4+WHj3B
sb3+eqnVbNvuLf4agCsaeRoKgq8xdCNpN2ZsD7XDufAwVj8NlZcq18cB9mHdUEsQgLh4XJdKo9Df
FZNzmIS48vGWycBKHHZ+7gWsKcegHiZBi0C5gdSyk6oWgbFikmX+2zf1IdXeZdveRxozDAsUMUKc
f51ISVPGx1Vok4RT9NUYf6ryBrO2Djesmzl0KT6D6kcm0DLAWcFAgwFRM9p6H5C/vRpxRWEZpkRr
zTUJbw0KFHVX1NGp8LuxgRGPCJZ3NnX9Q4kGI8reLHZNEvkRNZJgmRT5PWvN17zW9SXtxkclDXpK
lRz9VwktutZ0hrndOTjV0ljeSROI2QaI2Np2vKa6sIMcYr4y/5k5AzxhtqNUoIHYhGI3NB2xN7XL
/4slI9PB4jHzwPKWhOMLcd/BWF8HLriVfJuxWaxffETGTk08mcMpTNucT03yLqH5qeNLWxcuTXAs
Qucea0zQ8+anYrBocuF30t4uqbXJXWWvG5yWVsdrjsap+s5UQBtdAEGVL5Y9/cOcx5LS9CWoMHHy
cjNZRIFDdeOsZFs3+cnHMVx3+zi7cGSvL3WnwhLEf0n/Nk1HqgY05bWPNewSmq9yXs0dC9ld6cHH
bSzczZg+24xMNaPmMixcQhiEWL5YSMOE24VJHoOpfWbuk+Zo70BljEm8JAeTVGM6vYyGGAE+DFCE
BjiKH7nkDxTTEnBW7zL5m4H6NoxlRf6SzGgePyitDfiwkfnM/ysNvtZTmh3ocfOjCDxknfk4pGdG
EotNAnTFZqhfD7zE+vOkfms9AW0plze0HLCC+iGRLWryfmNWfdAWT3XDvsB0t1qRzaICvuPM1nlI
Xu8X2guFKeyxlD0R4Leu0YYc0gxoHzyPox2OyHnOijn8f6F69gEtaD9ldzhmzWHcsmj2pW2KLOEw
IWom6/qCB5NBWtLQZWpEXCJ6Rh2D/EM3nkfRoBnbU556x99SGUy51luq7KvxT5u3BD9sHZtyRK+n
zxdO53GAG3EPwJWXtkv99SsZmj5ILG4VCGtiL7m6Gszhn26+0ObA0nW9oHJ0f/1VWQqsjnXbX3cw
m/erlURaf1maALFC806ASjy9zurNc8dt3/ws1WePP16Zi60ti53kWVeOZMRFw+htS14Uwb6Zc7Wf
mVgJ1YpU+2LMWRgRBmC5U4BhIlwvXQn0ms0w26WvpYOf+IItYoObifn/d+5PcTY/03aqtMhOcFuv
XwSWmPUZry9jz7Zqt//wj5KowtgM0Ztkr6okzfUnV55rQ5zKgfwKI1h3UPpi1tdXqYjiSyU1JBnm
nZhbWByOmhlU5bS5V8m0rTk9kuxr0p9abdqsU1IzykM5cr2AFRn4S/IUUwhvs6HFGy/7rOfv/1+d
QefJY6mSrn2U/F5xc/WGiMPxleq6TUmGJ6pkVztL/qjmLcF6+s7cXByt2UUcOfNosq0P3DEH3+ka
NDvXgSQP57fj+jXzuy7dzR3wOzA3WYO1gRL7/89UHG0zeDRsDwD1XqNyAhQwBV5M4I2S6Dw5Szj0
7+vfR++jvx7czIeBGLAM8WPXDx+PhDnylRr8XIP6Po1CGI46hbqBaWQCZoGv+0DSEveZc8d3SnbK
hIWThgC//np6rCdKgvu3kL/k+/s28w6nSeg2vLL8K+vdX28X30aFMUQ/0/9lSPTMIMXMjRsbSZul
TG3V3iGRNm4hrcQcPJVL5o/IPJbK26z1mW5M6mLhPKk6hxu2q53R0LI0r6mqJluXM0Yhqn6qo0K1
Mk9V/EHRuo/B9USM7MHK82faljcOghWNpHIyxbrHPtdOrPUhoHY55ZY/Whkob7GdO5UzGABAK8H2
s20xEiqmuvtpAXPSqSnwsJ/RHJYat1RLt3Q4HKaxoOI92hV80TUTv6PbZLGgcerTXQ/D4LFC6qg/
2se8tY5Nwjoz78jQACoyUhGgMdLhjJyhDnRFhNkoPqcMCsXyKN2MiksSPWki2bt9E8x18eK4ykVW
I8nIHH5MBitSMKXnsjzU8bhT4SEby7szP2yzAsECMjScmS14LhvaQcjmTXt3Y+8RBP83abVLNOd3
UMu3pA+MqHqRXXejD/EREPBZN7yblbC1w6dvq4oi9lFeJY8a7eBONdPt+hBHwidUEC9cVT4sHGtJ
U5xdrFNQqCTnHLqnWiVcanX2opeyaF50K6hNG73NdFSJ+kg90n8NCmMxgZVIHJcEBYrW7rPf1BW7
cfZuUQb1iKauLihaf18yOLwlJZ4jOwDjh4DrLlpjsrEQmzVBnCtECydHHcl+yiLvjWjLmPAsFvup
lMMdXFXrx2NEGrENH5UYyXkwSaYyS0beZavoC2JzKEpiRwilbenS0bnTbdvSPTlaebWlva9UZJHm
Ube8W6mBokcoqXuHiypWzunWZ/Hd5YPA/XLZJiV1plYNBpmw2h0BwqGAP+jH5Ob0KcyGe1NJZPK6
9u45Bl7nChSGLIrASVS+d+4nELG3HoRZxru0QR9W5LfRM//B2O/prKerbZtX9X1u9EspXkp9Btih
wK5VRntne+5XDs7S8FrnF/T1R7XqfyySBksyxRLFe/SKCoZSioxEgvyMrRHoMKPPVY4QQt2epnk/
cYvrwliiE0laU2yMEAc3bYCzZRNPFHk0Pd3Dpv5oUAGuEjk7cidf6FXc0JeQs17t59HuN61xFh59
XpBisWz2rSuuhPnuR6LWbBJLGpJNUt1F0fxdjY/6AsFfym3EnYagjl3UU+cLKFA5oeKQ7oJilqKc
Q6Et53VjiQdqis0dYAXpR1C3qL1LIsJJtwhSKvQS3zHX6yVwiTX4sh0DoxRhpH+6YGQ9EsfUfKaV
CD2P7y0uk19e/brrDQy+FJFS7XAmGZO/TsKl9UbzOUNv+lTGzBamRNm80FIm9hYK5Mn5dcbTekNJ
kCd1q4hKUEFY0K0Nvjybd2vNoHXQn3Q2GdyMv/NWimg/c/PorF0nf6fiBZt12NKjLfzE8HzN7g+9
NW9i4CDw2U4nUofOmAX/UL6k58yj4k2rzmMbEej9mGi/JOzAycQrZAND9OLYKYHT3IJqfZ9I81AW
XhzEigdDBDZnxkiE6qdxGUPXdH+05IpSZ6MvNwObjIxV7jQEM84Upeg9sekXCHXSXL2gL7y9YpiH
OCoORjofwNt2XjrfXUvs6Eh159TvTFq203yvGQsK+X47GdmTVfUPk9HtPaunie7LthBy6TWSffvZ
MrCTGqlLj/eb2aV7y2yvqi722P+9eNqZEVOaEcHGszjR6w/8BDXywqH6cGk9k2p1SClQL7zxvKZx
UoR45mv5h7VnU7jdI1z0rzvijvHKrVZ613mUF8OFlWp3Wc57vnDmuAzSBvEDSN05+SPIt61RPDSt
Oe10g55M0/ur6rfEyc5rCETdw/HPNYkvEWTmbAB0dW8lyau58cbM52u0OcWW61fTYzl/0GVagOaV
aFuQb6F+yhVxnpdur/XAQBakEMQnWwhXwj7sSM8YRrzTEv1LDhSmCfaN4SXJmnCp7jqBxKOlH2JT
2efxb5LVgUrHLRjIuW8tPVxU/dhSKFktDwJAXSX/13ORcyU2lZ3JraqjgyZJTa/t6XE29R/ZPpsZ
9yIvN55cXfkwc/c2yPniXPH3v8W8c3r1VekYSyfzOjryEdIwUNIuFNGvgE+jFWVv1jmVi6sEYy0f
dB7rSd1M5mep/OiGRMiEOH95h0n11BwlHzscrvYmE76VgRWYl6F5xqr7uArdPJ1rvgUV68J/g3Mq
7bCRw9/YE6Ctw4WyEY7DtkUr+H9UNiFSI4XNY37MURi6eb7VVKTfmvqFA3IN2ROA37XsUNIAehBe
TYJPoHEj4S9O64s2f3kW5nhefUElJ/HRod30d9tZpRCD79J/Rn24/NY1BMQONBekSTXDq0HmZbPz
KWtlq7ULQy2iGzatgdHLka/ZWo63YyWgQfMJrIyxnPcYq22Fsjr70pQ3JFXdcNIQ89kzc+BCwG4F
GuOlG1u+tjmTLpKmMnMxc3uYMgUD8r6aceINO8ei2vXFIusy0qZdPcRBYYQWQs6OTcVocej+mSXz
XIyjzyoOCPJDvaG4lx/o2cnK4uPz1znSufBsxlw5qfOH0WAFmdWrHWsgeJhYR8UnPPWA7eSEdBTH
Bt9iW9/GSN2r7cIu0m3rRp4l9fURG84sGx8nxT6eH1ptDruc6ssRF4LhBPxkQDDiir3lC1vhoSos
fxiQLE5xd4p6881a0qPC7FE46AXsXeRxMqV0CQwAEhIJXJ04H/DIbIFhay0/A9kENJ0/yl7iZp6O
VZJtKWe7WHX5qFFmXqfkTAnSpLkdx33/6trza+QlIUkilyQZb2khn/WufhSV/mKX8krJOHCcSaVl
dG10+yHHRmrY8VdXKT9JOT1FqrtDwtXi0qxLgsG4pNsjLW0WFsylOdqoMsB5D3JGtj2RcIsFPk5v
9IohxHiWg33rZXeZ5gnlWezj8dym1RLOSbynyqHb4cQMc+Q80hvvmRL/ZVRxSrwBCJJP68qwzC89
7oICWKnln6jBfSqj8rk+WIazH3hE6wJZj21jWsGaKtAdpMNVfHYX9eyI6acTySsVzAAojuFDQJ2n
USU+UxyXNn2R5B77Tk2Cc24TD8t+J9FKb9I8bKllpK67AJia3mbhwYZT4tCgAOkS7Zn59j2ehq9J
kdxk+vhpJvwwjnrhE3wN9KNIekSLOhTiaHkQeiQeFypV6WV7RxjK+lL6KdBpOqzUBd9UT2umjicU
ZQEkiX2DJUiXnYD4qtag/GXcMcQGljJcCQnYCtck6pZNPqse1pXVZPo5G8S1tDNo2GS/UIaat8Vt
nOmwc7jOK+az0sf41+ujMzZcF5bbtBTPbUQqsNce+j7ZWaLddBa3IW7AXCxeqKkD4ojPbcNVSbNo
kga9rsjyMqjlHrOg91ayCh1S1TcqQP23ngwqqEf8WpAlV8gaFkPzjZiQD9C29fGsJ36lnLIR10WR
v40GZozJPi8GZT54hCcVhcW0U+blpHKjTUjDcZa/WFa/YFbbmudlZsurjJMtcR1nx8h/AQ1LIc/k
ul/X108XsE2RGB4SBSkNDQzubN4SyzuhAb/mdXxIPSpHwEwL/drUKrrr/s0T9lucazS5piHH+F1p
7Dd+5ibrU0pYHWdnqqQhLMveyJ0HnH2nvuQJ2DuzQ0XgFVyoamX8y7XiUC8zxswDoXYM0dRpqNPD
3GTHNQN6/cyZ8uLIeE+vQ6LfQbMPxsjGKZ0+TN7tOQXoK9E3ZDOwQNJh5PG8Pek1gZzfhRDBgoTa
LKJgdpyjJ80z5smzpLo8tgOhiiMigb296JfOG46qkZGaIIJt5VEIycmMaR49WXJOqEqPe+KFkupO
d+eZiZVdew76UVngZaOzA0mSwpeQAnMqhPY/RUqM62YitUTpMTwg1umof5GvDP8LF2etNf7NRUme
QKSdPUcGYzI/YxLEfWL4TqL/eG3VbaQ+Xvs106Q23+ZZ/k+FeV19JIvjSqDDobe9g5c9icg7lMh4
pW0cB6alJPquteLRNL3bUAvqCrRwHB1UIchdYBYss9vAe4Q4tcJiIMqqSQ9lb7FKy7uOarhMnks7
ZYdRj3ifn+ASjiBMO5H/M/rohcyhR5kbcP4dZePL0Y6GXTSZyL+9JztJVxdcvIsWAo/rLS2VT3Wc
PhWWSf2mRu+oSpLBzC6iXIo5f855FhRiImF8VhuaGCz3oo/iofNWrK7kOCsOcVmUG6VMslD0LQN7
MWAcSyJ2sf62BgvlCdXVBO8jenG7h9jowGkrh3a88pbZ2cnuipOF70TYw5dUnHOb31MsK5hGH5ze
/q3nj3Gpv8SAnLeP33HMnVphXy3Lvbe18Y3l/bso39WxPrhFdC0a+VrO+ctG9gjILAexbOU4n1yu
J3oI0Zn/VQLbQokUnHxe74/Oyw916Q4YT3dTP3IOL1BsuoeBxDzl+SZhrzfY2dL11BjUH4b3W1eM
j5HmPBtp+ZZzkcLrtSczCUWXW6ob74lwRAMKujiQ8Kt544+wILmRV0qUGznRerM8lbV78zD0ZbWL
YEOuCTcr6+zMJUeILoLB+8AkgeI+D4dxPlsWI9i8IRoMmezC+d1lHihDAjRT4FRYswDpfhhCbLUb
koM4yoA4fcOEKxJQq3ZVQ3l3mhYWRvxXoEC2J6+FIXUBblCi+wu1GyKLSTFyzmqsPWSGDIeOBuWo
u2WVcp6SDzdey97MwDBJzC+Tw7Skl1YQbox2mrgd4Os+g9eY8yviyU1ZyH+5TedsLNBO9E2FR2OP
6S7ZIDB+G7r0BRpIOgv6EYG3LAMkYJvwHR2dx8rfYTe/mgkeCQ78bKqOXtPyqwAdGxHFtliIHysl
kNK98kdfCspeY619HpUM3mGg/Fw4F60Yb4g/Ca+mqr7SnEs1G38iOQq8s3rkaQEZAZ/CYENowB2N
brnOpveEzODDKjA+m+2TM3JdV2L7WLrpsbKHs1N0DyoOGdTFz8VifRfDdcnYf73+InTncciJe6bL
PMg968/SkbQh4vQd/BBxYn5VqRlqS3RwNecN52XnZ6b50Vf5zbCLuzAQJy41V5K5t/9I2AdYdfSQ
z//UDsW7A3WGR+gsJvueEF4X12unSH6r2aXbljitqLngKAxIMbmqWvw4jP0fPe7/lLQ9kWsWjkv6
jXV85MGxQOg2eq/Tzp8whuTJXU367myO6bnO+g+T0CCaqsubmGao4lhs2On5amJxYtN+Tkr8Zz2m
v2Es/3Di/jjWZ4cOmypeAg9AE2A/SOApII87fTezZJpC34scPYmo3ueFxSHsr9lCsyAKhFC8x/Xg
vWsqykOmCcsUB8JZ2QJt+2V09XNv9j/xTLRUWa9bM14P6dL9Nxv11/qM+2RvN9W+ao+EemBB6wMR
K7vELPZN1J7RQz9EQ/yud9XHWIJzqMZTaaX/tCp6hIX0U7za2JVjMw6rh6UNTZtUo0nuFJdNw4iJ
Th6kRb5ejP2AIBSxuDtSDQEuYtqPbCK3GlmxnMTWyfV3TfKMBu7yGiQOCOHjWgHfmV+5sJ7wbIKS
w/zSQUrrjOzKwOazRu2rpqVPKir/mpO27+y/zNE/K4pTFiIPHCRAsp4ezE6gLEkRACAIDEjBaH1i
5v466e1zw1u2MzZmGKVXhUiPzWh7d5fpEEU5+5LXvRGN9lAP700UkaoBcJPVfzGIakoM4jxaLzT2
3qxmDQ9AXKwXXJWQjX0tGTVmBsZhpL37aCYRBIG/EM4xJ60+spN9Zw1Hzs6HXM++gNDBu+0Hwn0f
LLaBytAOeed9yRFIzKypLleRgOukE0TuVwZZqHnWUS37e27N995KPkZVIXTpQdGjSyRL7rvDfbGL
i8fwlWbKzWgbTKUYJibPvEmxh/kiovRSW2sXEmwBMoRi7LbE6b4hgrol46uiYRJ0rTs1HRBYMYrV
1D1myXyi0npf9ygHVXqHZPHQJuphOUnurJUSQ1podw8cuYntx2JYLCKKpu9WXV465STb+aROH+o8
kVWcFO8J2BPk6oLiGFrWw9Rm2sp+QJQ8iuIwTPHG9MS/OZofIAHfUH6fRCMucK4hiQHcfwdyjJZx
QzXyGbQ52KT6ekG8S2k9FtUSDMSb6y2vJMqeUbgPZmyfO/lk1O6rU9HiJhmxRTH86+30aMARm6N+
pk79TMrIRY+t7YyPuqm0g3C+ylo9RkWEbijf/8fReS03bgRR9ItQhTBIryQI5qz8giKlJXLO+Hof
uMour7UKFAjM9HTfe+6IB6I3pk3SgoAVSF6ah582Lj1ZhzYSoqZyJaXTpqQb51f9ShvtjRzlrq7v
4ZJxWhhOxQSixoxgqjWbyUPYVVtEfIMvaZK1ORy0snuTO3MXQAMTU4UNujsh9ruqPjdraq5ymLR5
QPssJHLBR+YTTfU2x2ehgP4HPOUoV/yTbhMnx66gW5j55rvmB7xh9kZo7Tq32ZE9sqhCjUXaVLuF
v7WtfF+aWybxWyXCWCLl9zJpT0EBLTWq16qQnEC2XE9uj7FcXUOzPoc2mVmo32EkrbIPQ+j1pQ5v
ZmefUxqHiJXsNF23Khdu1N+Czr5qEH3qmbKQ9ue4qj7Ya3l8j8HNU7V96ElHQyu5R7I7iyXM9uAA
ced7kuyVMVEm+cF3RuQaA9ayV1dyLaOuM7CB0e/H/mQEyXMs43UUMh3BSoFgJaClVzEdrz0t5p3o
zig8N0OQo0m2D0st7a+93e9skyolkBlpWO7QMYgzUB61NLfRMzTIPJNw/Ci0/BhJw43VB2Wp/c5V
WqhNdDTb+uRP9lvTaXS88r1CsG5RHtHAo3Or8EgQS24tJW1AKlGgcUyZIKjNs0zifSeGrW9M52wK
jtNVEVil0LR2Y37sEpqbef9bhj91pjMV/yd5qxBc4gJ2jk0iFA94IW0UgdahDPGjwDDkhECDx80U
7aAnn7aB2pBzNCODdD1KodPjWIcF8wwNnYD6jK5Fi3vItTkb+Zie38r4MUMPZzoWI+eBy5l7+QYH
FFdzHfTxCsTzmrm860nT2oxjhOeDAw7FGY12rShXvBROZsHXl2KHCaGTdtGqxO7QatVKwolCyb40
YHwcktI81F1D/5D62KtpE01tHbjwK0+RkQO/tDJ1KUZryeJLpDnjFRAGjlXkrlZECGLomG5KHBqj
MvzzcX47HdppEVB0kqehDNXdsIZ5mOZiddj4LaW0fQ7Ishi0vYisY4lD0a6bExzFdYsr11DROKGv
zwu82UGJcKj+bQp6EZ290qhdrIxddWgQ+ixHS7vIlUZ8Eut4/8YuUS1IL0O0Lb4Lo0EzNTXsAWi9
esIH20MV6VcZQKjC/DIxu11rNHtb2el571aSsu8GgXKG4quLwTLRc5//Hh7EJveHPeOEbWbdEQyt
0o6/k4bgyCOrZdirBsQaUuK7SY1zBRrMMw+ZbiYFit6GGRf21K9Mz5/d7HBKXMX2lhkms8AGyWj1
+gnR4kVvDPAhgWtqiO6BZcYxE5LgayzKcdlp4Rk4viPCWWYp3dnhDbdD0I89rJfUTV2rrsGjDVHA
Mdj9srZ9MyqapOUJterBSHT+tU9apmBwrZqtAoXJg2uepkucUrQ/aKjTm0RMoOvjbirU95hsQ9Yg
ZCJTwQImnqH0M3TEaKWj7JMe2p7iaUS6hr91mclysAUrzvceyp0XLUGzOSG74U1ri8Pc7cFUEGAy
75EmF5d+ks5DNt40L0f6pR7x26x1GD6xsckTD7oxqOlBccta7H1RnYyuhUaFzxoHQOBqcvuuxWq9
BDJ5VGDIA17uz7yUJUe/zZRMa5HGtCyni2lHh55Q+6RKT8UMRItQuGZP5rjr+ZxtKZgnNe0wdGus
ieu+DNYQJ46NV7tj9aEDXPF4jUaSri2jPukDHe90PId8WsV8UOPKVWG/6n2xLW38Y9RZA42WtH/K
VfWFvtTQaC5vNZJdsZpy56eh40ZDvFV4jPp64nwFVMBD9pgJPJOjDyd7bmK+uqTCwp2HF1aNI6Wz
h3ZO36eavm0Kc2s0+hE4vj6ezbg6h0ETLCZGlHVjwnLFFIWhJPMVd4p3WDX7RELHpq5SWKp9re3s
LtuoabIWVulyxuK8+Fexl2l9vzENsQmSeB1YyjpKJe6tEL2rwWFjWDI22cmqStcqdRlBHINhXCt+
c7CL8Q0X2tqz/hlQJXnGXWlSd31s/Q7Qccw2PKn4lFpbfx/Rr06Wd4SuT8mUXoj2u4UNKzwCKGFi
CpyVR15GH5+1fSvC4awxu1MgYjXtBZPsevKJiQ6D/hJ3AF7D4bsln0QSNPxIp4/SUzWhs6tpOQYc
/iCGKHTEkzXgCH5uRIMwEPpToAkYsrOVNOfmc6pISNCzaBEZw6VQffCiENUExoQ0X+Z4x71DWP3M
wEXFN1bkRaz8uN9GtbcSnrw3M4Z1G9WuP2WNjSDICZhsAZyCdUWOSMcE/yCHZbt8mCrPUB4xwvNl
9CONjI4r6LOvyeQFm4PlYaTKjiPeZyTbNuZARg9yfTeb+gcU1rPNog8sb4d4iI9RpG4yn94+DqCC
8WYh7S1qvKiCOE2LWEOCUXb1MvZRcHO+ynMk4gzbCpqNaG16mHd0Fm3VxYpgVY5H7GzBO1+r8ipH
OgTMje4RvqMz5Fgn6hJIWcZGQ8kIopledfEWoGkuUEulE1u/nGzBnC3ZVjhpA+zyV03QbPU63kpm
shnpLxtJtCNsVJyAsa7kqjjo7G1F9ycPzVKTu40dAnZFPtKhajRTenGUlQEUunxwQEOslPqSqM/C
/wDPTIeeLdHQsC5Cl2xxFpCdRYfFwTlILYwKkDlJnCQSWgvmuq3MVDZx5iIw5JMTgwIp8Wk7kB0p
jSdMKfVeEZy0+0Of4UqtcBAZ6i5vvxuv2iOJI28ZWJfXgt0I2i2AbW8xcKpd6WbzgQM4dGl0CGVk
rfX3eZJ+q/VRB4/ZBFej9ZeF/dXospNijLBQrOss9GVvuyPG+JKVthaaQ9MjmL0ermX4m0ZQ0RdX
ckPQcELBFdEOHAcoQVKmOnlfBQy6be2z6h9AsRewGreFF5y0CsyWmshrJeeQIDgRMaUDtim8duV5
DZIoOGxCM5YiwJJQoZd0dKHJKJbhcJU+xgjr2aGZN8jYgYPqhDSQ9Fmw2j+YEq57uCVGN56S3GT0
rWqMDRZ99BO36xa9BlI0lLlklpQa/cnGrYlVMy1w8t2nFgRrs/Ufi2GXEDE4YvOx/wn1pDUGe8LB
0GFNAviy42U6+stoGLnfGRMWDzLJnUjlEFfdx4o5o/wFlC/ToKeAR4zRjkADg1gfuFLREE2dnJFH
r5uoszCfYkqDSPJmRAnFfYl6UM6Zu/eqAP7I3NFeCWUeV9HxjWh40l/3Barx9qAJ7TNMFLbxXd+N
h6IsLlPbcU6vaElNyL6mAK34GF0IXPVBaSenoCWoLyHziizFA2YLxxgwRrUS+mm9FBsp2E6Dsoqy
FvOSWGNKQv3lu438k6kZUiXiKpbYUo/h1F3aQWRrEkfY9Rn1TTpuBWMY6lVh9UjzJgwSkved6r9N
/jck1kq2pU0vl+sQcUDVovAmNCKvTwztfqKPSOarZX+6mqH5Hhus0EPBcRD/7E6eCJixgb45phzt
ChJbu8Jex0Bn4XeDCld96zE1KrL8QInZEklfU627ak7XEm28hAILsV3HmYL+WG+pLoumm5fq0S6C
j1n8oumYFJk9qFieIHEFknVRIxrKkTVgIDACWpQxPj+JiX1Wfcj8biUhPgs99lgTIWkQDsogY6eE
p0R64Qr+tsr0Ftb0qOn3f7aoJBq1PrSa7vNMqjAj0DZFynv+1ns7Am99mkt6tqtAmpnVvpu1FIyJ
+2mVIj8nEcEBMUmna0BuScgjblMajxKua5HWmzqIXkEHO7sOJmkJkKtblvJHCXU90Kq9NGv2AP70
CxNNjFH6KLPrdlPFxr42f1MfwT1wiDRkksHKM8rA3WHktCnVnLcMePLdQlCSac/Ku9IyR/ufdAjo
CTFvKZFJKbmM4KIa+duPeVDKaFhI1y7/i3VOjzZ1YETEQcmpCUR6M7km0KWAiWvPQBujWvye69/h
SL+uQEmCarVjtvWhqcPZVpVz1rBf1wodroLB29KeYSgdVJhMyd9/UVj70Es7/ytktbTlfpO4ZR7f
Jtvx8UJJOp/2nqGuZEW2CI32RyTOJS1KQSWqBn859GMl+zW6k5USyIWz8w+f8nKavkkk0gVTq2Mj
vXtrgfQwaK6+zYHxDSRGT1RJQ58uKZhCcsh6455kst1u9dbYBQjsF426j/ARTAqwIkSHgoFnLzzw
Ie2pscedGrCIw+bxrGldF81XREtnFbbxl55WL9m/mFafLQkxZ9qLGh/oOOCtZSm0XZUwQucIMzfi
PVwNXYMECyLm+CXhLFXwz9Z+szYY/5sW7fqQC9xXyV2Sw32Z444LvS/L9P9leqm7LK07mN371jR2
fWW/516YIMQG6UsdqjQ3S/kzZPpfblp6COQ1gGjqWVbxj4Vg4alHUixF+ZD49J8xusCwQsgSGgtZ
IeHJR2fdJH8Sw5CYisgKP3T0NlEK8qBE0hiG5r7jyAWYTQHeL8XmItaqz3H6DUKC5MV8grRoDUwt
aA+k05aMc9NsiDt9TBkqZkgdh3IWZhJ34cjBBU6O3CBQZDSvQH/3zZp5ZRD9Zpb8T5nkn8hOtkAC
glXW03sohqPnhrl40eig9cRxQ7O9m0ZkBzC3onQyVOHEq69Frh/TGTMOGRAzczL2a4+TecXrrqqn
pimrkalHxqCOeEFk9qhGWAheqC6cmUypq1eF05xSrGZ1FzvnB8eNGqsS+E9DAs49uuqkExj/iKF2
5her/citGcZCuxiMpdupF248zfPQUjUpqo7KX9f9Nz4rPVtPJa6PDsyyisIL9jOnGUrj9zh9Gj3/
UEkMId6bb3vmjCDdVSp8Qg3SqunAVD9PsTaBKlLzlvvrUwVKX+wNEy0DhugiuU64YqP+L22/s3Q7
XY2Y9YThkLVoeg4uBw4Vi9r6KsJHguNDvoomBIz2ymiGEPM4G7NXs9lbaxaquke9ndDI+m3Kr9lR
JXwOIo22CrPPfsi2vtq9t1H9EKn/C3zH7c14P2CGPE7pWnQbPLhkGegWQPmX3F+7bDuiMk3Ng8QM
Mv626vUNizkDdirJalW4DTIEu56QtYOAo3QB1wNAj/jdXHeS7stskXXD0seREYU1J8z2NozsXTch
XeUc3ulN17bN/5RSxkQuczv88bQ/DKdnqus1jt6+UjqV6A6guqS6jo3mZwo4lYT3jlGeQXqJkspn
k0m7hLZlonuo6n8DB6/YE8ukq93EUlYTzdgsoM8teXvy21ZFsa61ezjtWjJho30Xo8DEoiQyAWxq
73eczbUj8+mQBuCe7WCp7QxzM+Gl2VMX+z3CH7b45jjKXyOArDJCmo9vJH0hal9MWrj0kxIS4qcW
TbeQMrmOTjoBoIxdA8ZE2Z6x5ky9RUwmaGSf3EQ/ZtHGArIdb/NgPaJFzhc9tPDAxTk70AQnuOzd
/4tu/jG+zuYHDFlRRUNurduOR0bkyJKbJmDvMYzSr7QacbYaqrclCdafsvVjajvZO0cldlrMC84E
sFqNwR2kIHcRMPXmaqBNNiOSjibmJAOchxkFF5Cm/HTSELzeycuDwVLItlEoJH/JS7jmy7CEylvc
k/5Sloh195F8H/NXRMOpfMgl58oMdPypJRk4/yMErJD1RWLPew8VAuLyOPoUKJ1keYNvtEetIWkH
if061rBxNrvOfkTpTzc7ocS49vl+EwLAQjnZ3lEPHTzinH1OhItj0btOFq4GZQ35lNT44q3QPuRk
Y3anqN22xStpjrb8awW7or4P00Gyt2Vxgqy5iBAwTOIWJO+Z8VFbF62+y9oe6dO5lM9+dpeihyRe
FirY8tzjWipNF3n0V01N6DWkM/7E8q5hV1SZ3/rDc5B/yzmLi1vrRy3/bAxoHXDJ5i1D0mKtjH47
GcfE/rEZOcnJU1NoSrWYX7ccExCrH2ZhOe3fRWHd/ObpV39d+e3RXNKtP6x8tMpnfhu+i4PJJ2oD
Dtb0anifxvRtKcf5JSoILzS37XnQ/rRPXMaWdDBGAt1c19exBq/LZKMGV8s/cnlS7Tsb4IReeKmk
fzPB7bFZKgRmNrdBegb1TjXeBmvLl1Vo8nQW9IZt/ZaXv31y5liqjCfbfLKbNfE7Jp2lxKgXL4Eo
Xj39GfQEtn0O63HRs30zQh6b35y4OIWFdDQp8pCV296jnDR3QIkyHQLxavwPFyBdl661tYDTEFEh
9PKsyYCfk+8wZnTF25C/wTpjlPvnNwmi/ZgY7TeunteeOwXfAJtDZ9DgOZZYYBAQeMnGNo7KpuEv
Jdo5dLDRIlpLzNEC1T9yVaLpH2XJcI8zD2Efixy74jSbAiiEK0FdGeTrtrtWAwcRm9ZdvGy13wo1
ef0UuCQNTrnJVw0LOLzWeGJH+8s3T235XkRv/rBVcF/zrgziYUpfMyWoRA2I/t/N6CeniCQtfzO1
ZL2ICtYFTOysgZVXg5wxmacdYhuVyU3vvgYEEBzIaJlgF5A+fMrRMt2E8wydi9/hN86GEqEfBwsq
Q28Ytk3mQgJYCKt7FWybOf272r7I8tOC9FROMDItbLW0xnGR9x8pHq2QDqVGNFXRactysHDsoH/P
4kURwfDCsiQ8JLuA/TL06GH9yj3+GrZVVWyEdUCBG8kHwA9ArelghkRPkKSbMpFqOSiMg7lI+nqN
4ttRpxAFf7EBQuzK2FIi5SSPjESw45iEBDwag9D62Jk4fgxGgV2U/gZ8UScRN+Y6S0Ws7PHE0rAN
J3BZjOh6arcAdxBWKhaUCTcw1PG8Z7ivAj5GVigZxEq8wmw3ez+qP6s8aDknQ361gU4AqgTd/y7B
JnLXStiS5GlVdaxbVFgTYfPJuTJfwV+nKp9T+W13p57LGqkXLEXTktrgGguOiNOvQOpq9t1zavdS
kjsozU4BXSVFR0MQMF7m1KxzRZt4QD1xigpaaAGxiXjDKzBlsb8WdrSLOGz4YebGUrUdoVHBIHB0
M1gWxMRF9jvyrCVg2UAlwuddGuHSM+QwqWHjOUdpwLamiYXSf0JFc4Ik2Sl0iyLkxGZB7oF3qOvQ
9aqKkwzkbLhfp9QjC1DrVpbBaXlA3ukvJ5S9NmbscVIdcsBk9X0y7kY5D0V9MpEUSnhYgxFKCZxG
vb5viz/DYjbMetdLGs0h7EAlnkkkGFqKWQxNRdYj0ldUgO/fDTVqXOP7qkJ3/kkZdjulAPDA1iuj
DbMF9j1+gAJ2qTcNFkexGk3saUZwzGIZ8e105u/I3xm2lQF9oOopCYhGFpynWmVlAmvEdgoR8Yuw
VQwlvhtjw5FTmv0GrIJol7N9gp60WI0GDFxA1r2EUG4LRaxZrsz6OqoKeid1bfr1M9PKJZCVXRRx
6s2AE8ScEANYrAFetkl3+jF0u7Cn0zC6OjIms+6Wc5oLTTCMdqjZm4BO7UqWGlcmCWgkeaEU5cYr
Xh0hjgn+SRmqNAcxRftjLrac6ACBfXNjpdsPGf4+gxlgixvJsxmwMLLO5+k4DVRVrD1hXfziQ6o0
nJSYFk0clZK1GmCaIvmwbgaEj/n7aRwD4jaBqESDS+ZkaMK5saAK1G9qyJCmOzb6ph7ejeKiDYFT
cwLSpmQVN8oqHMNVXS61UXc0Nu2pxj2vfNqc4WYXAdguuRDXikyasPrqFHKa4meA5JZ+PHSZeDlh
sbPx8+cwbm2ksS15h3Gw4nWr3r20vGUJZMz3l1bVbpHpuyhjLzYu3aGiqajFnDdLN0iYZVAvXtQE
CRgB63lBWTs9WumjMUNGIRggEZvSKuG8Uy4A2yzk+ALwjG0W6+ogu5gpm4DVgMSXCBZr71TpeK89
zOfURjDUD50yrL3cW5V6tFUpNQhB4xTru8VkbbSRjDQwnf34sAYLjTojsIc/IiM7zum8CnhEhcq8
NuP3qUl27b+A1nEPT0dP38buILDe6eaNyM1FZd1mXZwGpmDEOCQX/3AtOKhMeXZlUhLSpVVQQzqD
9C4lZ73YkBarQL3A1iyxh6wmbOM5LUNdHiA8gS1NEPxhooAKtFChgMzfBahDHKLkSsWiCOJt1/Mp
0SBRefL00psPy5+ek1vQ4uZjJi/Vdzs5j/VHZWxLcTdQbQtwNfVVGHtMRka6DwGjTSXLqi1oARcr
Vxj3sXhUDWujKTk1m5lkcPhAudpVKzqZnXKD/sGuo7rZ+JFaX6iqKd3P3ux5bAn1ooStyGvK08f8
nyj6jtV9kx6LZm91333OcYrug6A5rcb6DHR3yoicFB2e8XyCDxf+zYejl1bKWm/Gg2LdUuM71a6M
CED1wBVhVDhFMwwFvTiWSCLlWB/lIxlAyzW9vJ++/NI6FTYnSRrjR2uApo0pTRtpGaK+opGNAtAn
Dw1llsUeO6M+hA/Mg0Zgyn/tu2dHiJiIOmgQToG9qkDdQVddE8UV/5TDozYPCSJ6S/nilRnT3MG7
xwVGlw6qDbY/iBDB0iJZjOi8yHsqlrooW/oPkJStYi9JZzm9SxoPTs3PyUdHrqC1T7OXBwIauBgN
EvF8P9FY8YeFVT0TpDd192i1b1Rb+4KCQ3TnDPJkYZxF/TfXlSWdjVToq6DGMOht2VNvpMjCxuB6
+voqj7DC826MiPfs5hL0P9wovM2F9lDbtwAZmwpEP0q8RdH9xunNLu4+9UmDP6EPL4a0DTD69iA9
lboGn4SFH5RIW2/J3SFXhBjBLqThRvuWhtnd5wOa/Mm9N384CHowRwgQg3uXmLgfOP2TzDkvKd0q
VEsgawzCz6pxsQm6j2hp0vJ/V6Zh6VW7XHFbEH50ENBWbui52vUdybE+HBCqc26Qg2vRIkt3NeMW
EWcmn0xrK9TkDLCOJGCTU7CwB1xMJmvGKu++b4qsHZPhINs3UZJi80ySz1FcIhaahruk6VGnJHhB
WP9ifrNsBcrNCaeCFY6aNDLAwrBaIuqevOQRgZ/qN2XqXxi1AgxemLGHserPTuHABXsd04zNt0jp
+aTWJWXhKZCipkbLuc53+uPA3CenTRrj9ePMweGJM6aRJ7wZwO/xXSnELAvNdL3AcCbGTsJn5n2v
kN3NM8CW/sDEbzbFJo5fhVpPrKx4/MNJdYd1y+Sf2VHLEaikBzOszTknKP6tjEeJyVgktKlZdog1
rJJiGRa0nTykcJr5L6gy1AQ4qmOd+fk5BavjnSqVdhkj6nmfQWvPUVxlx/jLhLQcKTxlXn+ICxCq
Eesg2yNtDtteG/WHTCBQ6LPJFthpR4D4ZYjbDIAFj4SqFo4+ksW2UGmz6M3cBub1ht4yj2W0QA0M
bI/uCkmI6ncIAV/G6S4pbKqBxHx7brzQqqPymchO0A9qeJ13iIjkoBEvWwW3RxdAbLAZWEjn514l
Fri58NzBNaMSxC3CuR5cFvZvnlKW+Mo4N7TtRbkvu9n4/Zur9FC5QKWsLj0qiqZE4MB+O3/G9CB6
Z9m0X14Ffw+XQc5JmAb9eeTpHajUg/gddThzvjIXy1BWdx341Sqa9RQvwmFK7pOkKteTtMl5j7wp
uqepAiCWcjr9xz/o1WVFOSMzt5359rHKV1u9fPFWeO+0uG3yVa38L1Q37oSAMXohFMvV7yQmhYTl
u/rl/y2iGdRvRYb2QlTS9GDCgTD2Q63dMLxKiNL9ba58mTSiQxZwPlDZG74sJpevXhEoMUWHcPxR
lW98OmN0L6SfKjvrJmDYd9KGGcLc0/FWYzeT5r7klq/oWUUTuhp9uhpRMqU+/PNA51x14LXwrUeK
Il5bS6NzoIE8+X9E4C1MfPF8p8o626N1SCHe0Fur1GeNvFQBxp5EQC+VT58r29cHM6QIFqsA6hLV
dSnPU7kWQS9UEIwLeGBlDocVP81NgQC1Ay2OSdto2jtsG8rFX2KlNEui67yqgarm61js2oH3EPqP
wRs+A3jmq6orz1G8iZChIjsfFMXlZDxSda/zKzNVBRASBKf5ijKA2BDK4gTNZqYrUet15kcav3r4
SaGKHqGsaD/ReZd+rIzvgvkK5Nd8Ace5Rx+0GAPsxVx3UynhgsIOPLK6D2snJIJ8fjfRReRU/zib
KeXrFbR/h2td0w2l19n5eO5M4N3areangMJMSNYhf8gRkClEAzttP9+PDaqURmEmww/Ktavo38vb
TCTt/JPf3vgRvL65VuXqqU3I5p9thF6u1AE7ef3Q9IaWmk/LzeBux+dV/yrY6+WAPhLhP+h9uSM/
amzPSLHgUMSAYWRTXpDkMqJW1LaWnW3qiiIZlYqKAKfjxM+4AXwJl14CdpjSGrIT2DYuUA4z/bHj
2skYYA6zCZ0dUqXZ2XNrjP6bm3e/nXmb/2/ep6kp6KphHhd7QQWpXS3vww92k/bIsCH602N2JpNR
JsdOOQCxpNs1UYda2h0m01zsEHzsDV85Xn0h/ytQgrcjfTi5c7ARcNru+DU3bhit8WXZ/c/kfUH2
tef6hl2D9GoK12SxpecXC4yLvyonCKyVkfjR6KGbPYIw65/U/dl0WgpKHSDSi3mZ5XaK+yfvDg8n
j20Srty5VIc9uM1JhdPsN7A7cg2eAdPP8Ka1e+45tf3W6r2HCPptJMA4wGo3lM3KCA1iV/YGkhu7
3tbmnjjYBdo9Z675q4MPRUsTnFBZpwpdcg0WQnq9i/9naP0N733tsXQbrK+Da43aKtIhM62pchHP
0Oh6zaWJyJ/qXFdV55yzx7yER8xksNP+X4CM1OxgHHhLqvm+QE0mWpZeblvJx47NE5PpkuMEHG/B
e1hIvvp6+ZaQ+DRfD5OQA+srab8mN5a3tXYtpvts6UPsnMEcQDzWzRMLZsy/RD/J+V0XZxttfpRw
QHHeAuOcx38hUwjPhIfopU4qvn/U/DXX49LMs+g6oJ5P/OGLRPvoza/GQK/KLJ4eJN8tL3CZZABn
OICj+0Agt/EMJuIYFKK6YjmvluDWHrn3UTBI6UYe3fivmT7ylPFN9cKsxxnhlPsvWyX14Kz3vCt8
os/xpUhQ1EJAfBrB1Y7f/fkUD5JJ89dtubeNhxW9JiNYVgTSjnXoBFa8ZMHZ+eoxZ5oN/LPzSA5m
tMigAv3gQtH/JflRRZkt2ZVTENpE6TAMr7Sely72dIOT0Xas3mlBsHOivWrudveKjc98wi1LS3We
FipwDpjQtfs0Xmnqw0IIj9oXI5tT422WGSkgEqbqBxQodPQgRwBDaXsWNiNuBsPZT2e82JdmepC6
pxKlsJhphPn0PYrT3HbR2BV45uLkr4gJXTZvJnU2qTLcHVDyNPpHhBNhr4pktHTQGFIbIiJguKll
YkrfS6MLNaho95TvqsWhoLCl10htTgNtSetpit9hVgWDxfMa1YnVt4BfzQQL2H9ySHQkQmgUo3YH
/0G7q0H8USOUSzjTISioSIbqbERSuHYkDrIRJ5favKj9bXasqs2ArHHlRZ+Sda6oo0NWK3N0FWtu
j9SBtBwmstChInXmuIg01BPoFux01pq8OFCRi3rW1PBzlLd0SL9be6U0jNM4GZdBsKgjkF09SuK7
aM9xTqgu/ZrX/1CLwCKuwMXSTQBPXz6wuiANmXEvBLczB+lRvT3V/JkWbi/ujWQupeTYYHjm+hJE
D2yTzmAEyeqzUx2vuETZlWmyD4horDlncPZioIAohnHs02qeLKGqwgPE0J3rCXGBdXnETezFO8ad
zH8bhhUIELhGPgP/RvyzIPy0xHFrxstVwNNG8P5yTvhUjhNDGbV44RDyi33N29hp0IJ+JPuVByNz
M86qn5Bx7PQAO6Gr0qVHNsPIycMbfCeeJnyW6jJH4ByxdZnaDXvMqtVZ8+cyr/wyyo9Q+w6yd7IC
uemN/F9i/uJASLhB5ks3ee/uHCAyju+JHbFC8U3w66t0f2bAOB8S0DPm20lmIFj0oPCKN7mgmAV1
L+f7Tjml1LCy/lZdBOuIds1pYs2XRq+vJFpL0iM2P+cLDShAHn/mnxlI7y3VLV8aiH9cnfkt4JLz
pwYg7HRuGes3hKeStsO9xZ0D+N4fv0vymxq6SyPDC8BNnJEinUHEO0Lf/99l/tjQ8yofqXFSYWRY
+SFU75lJ9uJ3T6Ib+V3gkMmHB5WqCTem3NaJMlGDSxv8IyVbLV9194MOCOXY0uw+QkATGRe21W5C
3GeOlcXnpYT8nGJql3p6D4Nr1I37PBVXjjc57SgMo7bYDwCzdRyc0Z44JLcS1Xq+dzlIgG1DWsef
Dc4YHe1gaGeOTDYb0UKrtulXuvys4jdPP7XqnL0yP5ZVyGAfZknjqlSassEp1Nzqs6SPpYJAGn7B
qJwIvoMU4u8pv0ajojIja5TwaoSQEUTFMD8IthEThRBVIqFmEMsqR+4ZY/PrhuFJMa+TeQ2GSxcj
6gMrONxiSeM93OvNndxllj6M5CkzEqoIuIR0tI36r5zBKoyaCrps8E5oaVKYMEKpPnglTHf4ch5I
ybqpDQJdpp018k43sxgkUm1Tw3om0ze87Gxlhf0jqRfLY91D4wqS7COoY0LbAMMsFPkAJaYb/3pU
5bA00JpseRfQlrJxLpRMYQb9CHTfBQ9bSy4izGWgv2f+L6wQRtBhClUHbRRbgGUtw9GDGEiKLpUa
p9TFSCeDLk1f1/sxM1G0Ex3R5siGg40/x1gxzRzZMnxaein9nC/itZe6TnoUM8n51g/wl87PNm5u
xN2kuCZ/1lxecD1ymFJBjS1cPjGPLjQ6b4HTcnkRcXChGRV46VPX3rlCC3P8m98pu/cWNbSICm2o
RLwaAxM0xVsYJYYfLgrxAG64CG3CdwjHqS7zlRuo+0Jb523kfDuPelREciXlsUbQESY2Hw2XUhpg
UWmXpjJ5E/fexO0ITinqTuZAEceVTpAzh3yYVLIFYfCtRgOHdA+AbyF8l44HWrANNPWVR5LnRbO/
SSFekpG2nJ+teX0u0qvweAkR8DpqZZpGtAaQDHG3wG+r7cO8zsw/bt48Gh2V4apnWeVmLzreRRV4
/PgaOJdk4kMb7/N2JmUk6+q0Fm+GuZ9vIq6Uwi5ocFRBgOdY45kcJPZwKCYMv4bZAEXersqMX7PP
9AxoYHf/kXRey60qWxT9IqpoMq9WlixLluP2C+VIk6GBJnz9HZz7sKtOsL1lQnevteYcs+NIU0Cg
jItjC7kh6y4R+0FzRJJyl6NNMDtzXbFzmW22nTlkishbC49vPhA0DmuYj4AgjODkmDvQLdoOUKTh
HhEal3PDTqLG1/+esxL3VgyZnHc7S9kyIRGOFcqZCGlI8t3Eezn9SBcS/XvRvgh+59IklZHXeBbf
xWMTcBpGFbDcvmXjWi6pyJ51APOAIQkbbWndBp5Gso04u5eAciVrWbzRsgb4DF+8Xwdes16mkh4C
FV4dHkWmAWmFPxdRGRtizfOp9TsvE7KtVdvhH+2euOoBnY2ZrxG0AAI/XXc8EFED3uR5WclZlcfo
I2LAaTwRagqqVeqzfKz0deT2Z6RISeO3S65agtS9c9FUVu9R+mP+tsmfjbrOocZU2UcoX4LhO/Of
g/ngy1svzwGwzzz8rpJzwjf29Ym13hnqtQHkTIImeAARvGyJJS1CQMpZd2+ZOMthkVHxIHfHZk+P
wCRf556HehxP9vsCdB74YQHbEzJiGivvDad1PL5oU20+7AGo7oM939dJfZeJ94SqpgX/2HNv8czy
afhhRcTykJyXMczAz4mDd0gjXYAcu6P5iXTmWuKCW76F695jVcoCLELb1P+zU5SG3s/MvslvxXJl
Y3lihdPEY1ENgq9i1sh4czUb27Q7eoIY7BPRveChvkwFM/ZxpjkhIr2eoOZ3ICLAtkYJBKN1g+7/
cezQxA50lVgEeO1YKP9/riOriQh5xMo0u0CSNp9pw5GvPTX1WzJduHUzp7o4Og05zBH0TCyqrq2O
PjJy8VBydJumTyd7azM8klBQcBSb/OxuBJXMUaOY9kTGKP86csjpco+N5jvWagdwpyaGE3WJwfqP
hZVu2hIxv8BE64uQ7AxwmyeNK2dikk4hC8tRnmb3NSxp6DDMqzYw2UZvt1y9fFkTl5gXdebamTSd
THQTI+FfFCMd5vFDytjED45uuIMDQAipOR+8x5G4mOtIp3Faxc57QgCqdwIXIw2k/feqrpY7OTKj
ieiRl80lbZ8zNHgCcrUBxtzL5k0r6U9ZZLb51ByccAL/lJC9ZhvYekUmHpLhLOdXlvrRTx4W+scI
v/B5yk7zhBGPUxl0PGcGYjk+xzg4SxDAPaE41V2mv6R7A0aVT6eFhsbpaEkUim9J8WSZxh2uBzSL
9lq7TKZocy8fkwE/dSZjG3ElwOlkN5CH3SgG9kAXFQiVnohI53mhuC0YXU37RXyuunEdIL8OsRpI
9ZYyz5fMYAva13at7hgKhiuSPtgZs03ROnd2YN6bGYNRepm7LFl2WCymzybxHO59Pf0GdPVF/+QK
AET8LJ+CTGUX4mTXyRViilncx+lXkJyiJNjLT9P/xE9coBihGRBPIKhs1PTOmpU++2jDM6HNd3gU
WwvJya2w3yLmdQ19OCtmTKVpa4TEih1l1zfrqan3RWWBcdqDX1stfzDErJEpr73mWahXOCdt+2i3
t3CJKKsNFrDPqfgc1MdyTKcf+pzYAZgRhU6fFZZm6ttAvJwAsvye0rKMAuDWHZ338rEOH0f3HCTX
5TuTAA8x6lB/qnj+p+k5xVFv2sVn4FMJRMk1/TMF30ofn50TJxD8RdxcqvkS89mleBw9zvIZeg5a
GCgSGQj8tTg1DOyHNhVgBeuApJ4KdQqy/2Q6hs2O54VHv6QHy1Q5D7/y9swTNfzit2VkgwfX8Vh8
Gc6X9474IfEYYTayBidBd10xwztJ/aIy5MBP9uKyO9fmZ6bpAy/d5oANi1wotHRDzCnwMBprEe2W
e0qmFED7lVucF95+d8hL8tzaV8AHfJj/HBeXxbWmUc91IVstrR4cAnjtcTt9UHkF6XcXPHIAZfWF
z4/id6g+wRxJZwVRrkPtSs0QfIWLjmndc3V5WsX4zcGM2vBWzbuEZW3s8Ty/8gvXML+dA3MufrL4
78XhdWWpENLZ1AUgWgZdZYIeYvqY8Jh3p1piia8hdzwRwuKqe2m8+w848VcOuXRkOyNZu0nGTJZE
o0o1bc3TBrxjR6PYTM27MYDhzNVZDjXKoVVNk4ajiRYvSv9EKC8nVqC2P0z5LVAfSJeZSPlr8eFb
2dZrd5IXo9M9nQH4w7RPbUTpwfDWucXKalH0zfBMvgJNlRSefGzWiyGj7N8QyU7VrWTgZCFGcrPz
8pDGs78mF2I9hD+984ajkm0kJDgTUZPOH71ZngLn1oQXSzxlXP2qO1bhp9Odl39JUE1m+pHzg9G9
oLWVMYQ9L7pQVhdsEU324lcPQweN+Mxo/W6gxBbgQavktdcXwyTP7VU1T8n0TozY3e8yDrUilJPV
S5t/euFfIZ7CLFy1CT4G5zT156Ad1rJ5qptvM/0QzVcV3fgyxTdLCghgjIBG7uZbJE/wLZafU4S3
tHrtATGaMNemVYPSpmQFRjtOvpcbnWz/2RgSDDDvgwH87+gjTUCUj0NRvqbucXnCff+ByTMMEr6t
nCA1sxUnn5tePdvdzfUYmlU/CBaHHWegao8xzJJH7e7N/NoRP8rnCrqLUS6PdTIdBnEa7QNIrg5R
tmFTvof/Brnv4qui2T6/lxa3Ounu+qXd1p4C3L+YxrzA5KXvWQPJstCG6M72SJO7rjjhKxNJVlK9
SI4b2ZOb/gjEUmn5FKrvGc5s5n7/Z9pwvp3k3siKXaLn+axlzoLU660GY0F+cH7K+yrZgrgx9GfH
m8rQa8qXCDMAVhmn3JSNKQ6ZrYw6QW4dPc0cSifEIlXQbdyJQXmPZooaJiRJNnwKPbhk/Bs2WJak
Ydsu+JKvEGe9vU8Y7uQdcagRcsa8WLvWV86OakzUEGjNxvCxHc9W9DOiofNgyymUjqDhkU7TfWU0
HDp7P9i38yEKHgL1bTZXwAYb6npCAxQDtXQd0k/Ff6Ssf36Jj/R3hP5LQmYBn15zou72DfpEk+cX
izzQhZQX3MTb2dV4aHNyW5CvVDcUaPUSfDc/RtXNty8V4rDlmTeh5dXt1RzhVT674x/qy0T/a8h5
8ztnV6N1lcE/9LI6faomZvnZ0+h8HFLG+WpCcFIyXBSATY1kM+AMG4LXqrqI6oen20tegZGtDVhx
GOky6QK9IoNQoOSBPo4WCFAaYF6Dg7yBFM2gTiuIN6rHP6u/wCyhMcqBZxHbstp7ZG0IrlxOTk2i
Sy4GYz5+yZQPoBJCxw5lSFXO75pwEhPe2XShndvRNzAkd/hwITeXAxERjKD5XKP11SFFX7hOGdK2
+b9gF4RCTDoWZgvHjYouekVqnfUyRZxwutuA3LkBndbaoBgY4loB8Ek+bRkAFAxXu8H4pg9xSsp/
dDECaPMEE+16WcktS+uIfR7xPHtPFugt59hhUyWbMSL60B/tB7uFGFGlbyrWm7o6Fc1jFCAA4Pg1
cgPvaqTgUf2ITZ4XmVcPze2Q/LFjQGpdp321T9oPn2H+ciMGkX3kkY0ZY6kBbcr0n3rwtgq0cA7a
kzkXrUuERZTLRr+sAD+9WANkpCg0tsqLt355qCcUYIRrCbIsFmF7SFxryrUfCgz/41MdPtTDR8S8
t4drjX9+Jamd8M3lzLnJn8UCmG7yJjuU2tjOvtw5sO0VvfMB+U9wbcol6uY/QIefp1uZvLWs3oKH
tkm/WYL/jfY5i9q3wjcO/KTtcvd5Lke4JOTHwaNON232DXzL1F9bv6NtRjU66o20v4aiQOB28D0U
B0d6Pbn7F3GIMIfwQnl3Fo59mkW+sQravP0jzo8MIbCI4aaN28kByuaue02H3cg2oZo5nV84ItYt
3ME4P3iOtXZQmAapAqEf7x3qvHDyDwpGX4V1aBntUcnAiPPvQBkfJ4LBFcThrEGMxX8Fe8MMUb8u
F8twOEkN4X3dgy3YtGBC6X0x6DfWVs9O6hlrhCQMAImq6PuVz+vJU7q8IDbthcLGSVe0xzz5t1yU
JX1AUvczAOZkydj4s+R4vu3CLy5Qz6EvAURIlzEI3uP5WRgd4lRai3W/9fw3lyZ4QAeDfwQYzgLy
hX7pYbkZQ8YRxJL7pHPIW3N+Vd5cnbZeIXUwMWrhPqeGk7j3/KLmYUkIIBGrwDRXrsAK80LsJS4W
Wq2M4DnoOIrIlpq5GRcRgiA9jIluKIKBbwPZvWkTJBiom7KRwdE2J0n9NrKQcdzq/SMmYB73hknl
8lcMzKfsZREgaSklGAKWiM9Vlg1XQhN0rKApBMHWjyUHTXHHOKxZQd/TG9Vdl8WjT+PDdtL/JGZU
39ov74zgFQokj7OWe4PaywWKRHpB849MS5iOPzXdE1M5e2VxtEjiHQQNiAmIvWCrZgWoJrr4izR2
uauaoe0CgYdgSGw8tbC1shp0K4zma2fV1/Nq5Agaut8h/qegY4w/4KomDoP5JMmaPRFlR0xMQiLK
rWJxbV6XEsea2a17alxR2Otlfcfpivnir21eue1B/edyy2e0m7QoVl4EarVhV8f8yrPRuM8FxzM1
+ZcuurS8y4V6EWi7CxGT8wKpzi1OYMcwP+ADLo4ECkA6wkKC1dLnhhTxQPEHJS7HkVhdUzk9DFH3
A965NPQr+LMVJcEZ2GHYNvT8JuNlzlKE0yynam104bqfCOZsGBObM2LqkKX7ISanzr5ffomwGtgi
0WzRINPU9xz/l8xBRvadOtgk8yUpUweuS8BRCP81tmU6h7z8FQohBCruaD1NDC0JX5JMaCar2uTe
LecucTA4M+bV9gtbGgv+wCuExaZg3/Md8OjTcQByPm7F8LTMazP6+f63BUFJhRcXQZQzG+icbhDK
6TX5mDHpNzXZushipoD5uHXca1JUm4TNIoC0xe5pyK9eHgdYnnX033KxPBAqnpeKdRls807DcYsP
Qbnr2uo+VOpqdV8pCZPFxD7wDQtdPaHwS6wPGiwRs+nFHY6ihBI85m1670oTX+kMW/6vjZ+t6SUx
LzrH9j9yMqZIIoSvaIetTwHMhHyJNbK7amvRP66wVlhL65P/Vc/DXV0fZ+tl0bMP6Amg/25QNiy/
bfVPIIcRDTSR+yT9W5bZltYl/aoCscOc3vzq3XOfOajAPLwrwG/NvwqiRABNt6cPQ+yKnP4G+b4s
lSX+nLlYbnWGgHWi7ISOvnboT6HlWiUP04L8UPWWT4d79zYl74JfeIEayglyBlcWZ6oVPxO0p+vl
9PXsGA/Eitw5qPw7XCGKTmbb/KXk06uarR815uA9sIrVLtsVoqKUGtUg9I0hFHcHfB+pBJ8Nps4m
hqwd3OkO2C/aGtP6l3qfLo4x/pKJhWpZNcfsIubbDFuRcI0EzkllLOX1ZXnBlr9g+UWGuj5MtrtZ
nt3EfeSGFHTArQpkuwDo5u9tRUey2PLOFZxuaQ3b3XLZnAbN0f3s3pL8CeF9L97dYkvDPE1v/HNq
Ak0t7rdzimo/xipl3RL6v8tfvxoQIi23VuUvy6PWO0xt0CWFHUAmntHc/y0JIEWJn3HffMBy3gMP
A14WPhvNCZd7wq/KRxD1v5Tc1ALrBUU/f3jo2Doj833ZZ/knkeOOf1l+S000NHz9DQ+ZKT64T8ud
jV3KYJ7GQqHf4JJsA4bP+cwoEw0mv8vn8qDxtVwWPmuKfJlznZlS6yCe4GTKwC7l5ObBtySai9JL
S3RaRuA/twWrsQrg+fTZWc/suSj2JgIkMJ42QUKauiAnjEEBccN+csEbfOc49b4th0cJyiePydCd
UElrwB5yxqAUvmurI+7sNZqyfaKiB4JM3uNWMeOX6Cjx8tkvZsnYtqyPmdc/0fN0WZyqaXKpOMi4
QqlloB+bn1jXte08wHbfqdzez36/Xx6XSog90WpDimVLVUCKF5SgHLEquxVuIJIyu9H4DCLH2FhS
Iv4qMZXOPUPCH0EVoSCv+Xa4qhR5vwLBiceo9tOpoAADXRNSrwqieJc924fWP6QvNdMZLyShtHe4
LAqwdQS4Fdl/AK8dxvg2HwgkpcCKYBIEDRGs027+eh7bkQVJ3GszoqIg7xW7KIXKfqzmy1wg3NMm
lUe3oisb0XoLRXk0UDtrZtLL3jt6YluM9o6s1UPeJQdaFCM+fRJdT42c7x1Lcf5ZQrRnSq8BfQOH
HgQrqiYZHM6oFIyUWM3w0G+W7by+xBUGQnS/1XLu757QCOHsiZsvo/AMtNbjt2qyHwLoGH3YRHh0
lGCzYYvjVIWbcDaviJJuiVm9C9Eg25+3jeP/ZFBv7ogsrbYBPoCwnOjnVwV2we4Ihg5hatRQdBFc
rpOffOTsU+roK7DRDmjA2+y2zCZxp3VeU1xqFTEzpfdrZeWDa1L9eagE4oC27wwxvcOBmuEVAJOC
ZM3rSOfOyVfwDEyQ3B8OreU36CxfoeOOgDXUM0VEp+HcDiNjElaIJ2+S1h5ADzbsgCFbUyKTifxo
IrlVb40ECzkCY9JZGvqL4fgzudew97a19NfNkJ3lRfpAdHrQ1xnSekawyoDmxB83/P/4yOcZAChG
EJFCiO7iUztqZmi+x8mYAZT8MjxkEDOi98igkiPeYWADAQABFPYMD5oqeQF6T9B5kAhyAMCKBZXP
6cdVR2qanNk9Wh65osNVi7Cqqtdp3hwGRi4Okp6526pWAMwn4xcIfpMD8lfhERsJybyYLxu9r+E2
FwyKqmNSMySWLd5A5iWh96Da4cYsdUw3iYkDPkkoPRDtDzhDeME6+rY/Cq1MKrFmdW3+mw483kYE
ZttNX7SB895IdmGF27ZqP0mz3MC6hKe60MU3XdURnaWfx2mx46T3vcquZTy8Z+zGfW+eGO1hO7MO
k8UdrRv/HFN0Dk3yRIFzq5Z92cgxelQghgtRr/DWwdMxUQ0axb9xpKfp+MG3ZTA4arvNlNAttK2D
0eRbmRFNZ85Adim4hDLuiXNi2heIJ6G/mv8kenIXZfZ71hqPGam/lqbirl60LOD6BfR8/EM5Ud/A
l0cOzdE3US5up6I8dgJFijmegMhBirEqcuKrbEt6GMQopoyxGr2DURg3NwovTmAeXTP8EaO5zDje
jGJUq0k588HtcJA6eD5obzPh5BDn5zh+LOKKEaPy14XInkwUZntDo60O+6LZa3v+Fc127PFpaFop
l0I0KwsXcOHHzW6KUTbEHCtikUbs4oJpKdgdGEMI6kSu9gEcGJuuKHwHsR4z5yu020d/asXarOkQ
jTEMwljvJxh0qwoiBq8vOz3eLmnQUAEE4fxXZc2j7PdmxGGqAwCi+o2j1MHPqpyQSfSq8wgU23Q6
n1Cd7L0EBETHduMZBCcFDp3cVN8bkXu2e2vcR82TnYGNqZzwqSGzBlZr9iQKj5iUollngluvRQkG
iqYMGYEUiFG3jUdaQQTpIo1JRqbs9fSYm1Aa/DBb62DEAlxkuyJcMvXoMrgp6eV1NT/4eX30S3gE
aMA77Evks6x7cB6YlbDeTBRdnHVw0ytc+yvbCh8zmoGu9uKNiI3fJpW/Pefp2FTDqTfHaeOFWb/6
DmdS5URo08VTCI+9e4AzLW5w6npzFOgcJgnwyyJCY7a2iTk12zqaf3uPJnVidwC1OWyuCNJ6LkKm
ZbiPexA9SbAFTw4ALEEpj4MeWQ8vOBgrh/YB5/iBDccZYbZBaneb38qbPpXR9WffTzZ9GnyTmvKX
MUObiircue1vWfWvrTdlkIvVjcn3lkeFyCZQBWVDR7a4su6ehHZphPfDvm/UKen0LqoJTQr9+Lls
73UwfXULXDKfYTBPy0l05Hhngen0PTeiKhb3Ui8iYNf9bWcvoJBYqjrTq9g7EbjPHPWnznyWoy/x
EcbzVlmhtQuMnplZUMM5ab87NzbXQ9ibd75iKJ7l/5DYXieb/yAHCciENl7sgq2r+vY+ihgj6o9I
ssInDaVRsHiDcj/maa5MuS3EjL+Aj9eJd/pD2c5HKBcGhLeU5tGCp7GJ2cA8oZyDbyEvy0W5M+k/
dM1QImQo5QNc2XtjboxtAF+QWHKO9ouSKCmXEY3z5kXe8m+4Hl7ywtY7r9yORYK7w9G/TaK+Es1s
2QmSBOkeoejIVTBLtPd5b1XbIXeOXeltiRjfGCxo6xmBiqHMbVw4RH1Y+lAIdqgSo/v9ELfHno7o
OUPCES/8YNjl9dbsEEW5k/3QMAysqvjcT3j0Rf7WjnpYZ20K5B+DJeIm5v7WnB6aCVWORHNZdUCB
YmPJhl3bOq530ojp3K2gHphrO5cTsrpqq1tcMGLQ7HdzDiqMphtI2fe0sgE88LLsho7Oj5IYv4sM
a4DFhp4g2ZVa7Av4L9s+Vw+twxDDALHaDO2tVtMh8AxYDRmziKm7pTGcAzGQ1zN6Z0OGgNzdxzZK
oAN4nfNcYRHC5gDJw6hRFagh2jdL24ibgSEPts5MD0NO9VtNcrLXJS86bI9DhIk+67B+9Y2F76u2
GXHw7eAKBJQ8FwewJdECD499qMyDzCHGmrwFegYCmbm+3iG7ksTh7h3YMnmAmSvysIOPpXdOjLpa
951nc16nk+C1KBo1btSEFyDp3WItWlLNVXpoCWdhas4ALK4kYgauECUWIwpQ286scUJl+CqtTH9G
7rQPuu4tbSCSQAXhdB6RytJzOBydg3BTaxepglOUj9Q0hNi9Hme6ab5VPKd46Q4af4ePbCps8xay
N0zq1Hi380GfW/e7YESwtMNTOpB+bj2OUPkW38lT2djNnosBPJNgpop3oRbWuFUifgwR7q0L37yZ
AvV7MZe7KSLxIp/83ej+EzEPrTvTluwEsxncHfXcXn3HenHiWDMpc396K/JpahBepdC8dWGCJTiw
3mZdg+pLCcSYArpHyWKwnF5aZ/rwYwTqtdXd2pxOCb0ITiUxlf4AoC4ykRFKzdCgHGihRUn6lvJ5
qMZQ4pVDftPaW0eLRt2X/kPkNeYp18A05g7AOm5aEEUbuaDhHHthEmL1pFh5Fy2quaG6FKFxdi3q
20nMtKFp6+QxR3xOuEiDxL03KpAYNsK+AY4PZAS6qH7AapNm5jqUeHiiZqBK7RctagH3EmAyICXS
2mk9joKacqr7iLAJcrcYbXVtPe+z5LMaSXTrKZb7gC82XQ3SxYqf8pjzIiEkuPJ8/zfNYn8fZVjY
0kUMG4S7rgvRcPRojeJmP+Rmu+P2IlYc4VuZPBKRtQzo0jndG73ycZqrWzoyo5JLPZyQhT35EGwd
Z3wg8DIiyRYxchGN2ybOn1gv513K+dId/gMBSYskdH30hqncqiKMEIeWi0e0qTeNqTkFzGFw1wpK
7LRemkMRZBg595dmyfh0ZU94nYWVKkpD7LDdJo1Gd1OokKN1Yjt7y84Jdx/oyTnBxhjRuGTRy5gG
C/hE0nCwy/0gJiJslF2stWiPWWVc+pEDdAi7d1/ShkHqU6/rpbte0zmV6o5ZB4wWYSBiTPNt6VPm
dppU1KEM7m18kDJI4rXZet+1Rx5459ecjREPxJ63My20RSBnz23MlMnwnrqwYaA1sfe6mlAw4kRo
PcnsFnq0B3wi7M3F2mYnFQsP+fFER1ZpdJUcAOm7NoQB1Cy59aJqlQs3ZAwmoBMwmvtRA80asTPO
hrmbesNiGtD3WxdUnkf8jyrEFpsHAr+Yr47Z07DvYIJTfjiCcwnWrTmDRXUA/tjhY50aCAzpU7t2
6t/hcJlsPEhmUj2L4RAUMTbcbFz6yM2bM0WAFkwXglkxzGtvKpBulh+eSRmYexNtGXV0bYTRGdrY
bTPC4mvmnv6O+w+w0W0aSbmtwkZuW5x7SEzJQ606EOak9ZLcpCcv37BhbnPB0lXI4KAnyGRpi2Wr
snl/o/S+jee/rKTh6nr0YxvjIGqOELKMvsyGjhPNYoBQ3s1uGa3XGn1WRJtJygjgNdu5D9++ai1q
0cIDOpv9kfP0HCnKTr+W7AMmvkLPBUWYPkdWdzCBgYuCwY+lK8ZQlrEkLqeXcvBxTNPxumMJoeRE
P9O5YnHbpl9GxQR39GhvM83MWwI5MP+b9Od3fZogy/M+RGz3m9pJaT/bYEgYMN+1HiKgOFuwDROz
eYBmB8FZrQ6BgZlDx5HPhwRmDr80rkmabJrNkNgPyGTONoivQS/WCkoTjqVpALTACoEs25s6doeN
B3F/pdzpXLR9TK749OPYwavjzQGpljjuhJrvy3omc951QBL6zjvAzXhDdt9f4GPVHxOv2TTNERFd
W5wzQXqCHcMzrhXlIw+QLdGMebAfnVrvAFCchyS62hheVAbxEKbevDbc4p5GUM3iYx8BhnPW0Vgi
tJkidnOQ2YUVa0WbA1LvcnKZxtdhnOYNqv+n2KpZuAZ0JH7ya3VwVNFsW0l4bMu03YCpJDSjzP4V
DsqMzn5glRw2RdM/z93wbSVi6wUG+6Td7erZJc2ogt3aFjw3AAbflQmZp56Z05qwNFms0QuQgINg
hMtSdPSVa9fYh6yMhTFFzHiGp2ikPW8sQttA0Zk20GpoOiiqdOeNm2EmbuRiI3rqxExUUwEtZaSM
0yKFfmxcQ70QXlWLyjsvyebwTwUrOkd27CIV+y1RE6z3zIZUX16jRRVtF88d07rCMsajryt1x97E
wTWjXRXTqlk+km5sDFgBUp5OMkULXWysbrYB6sl4PvVvdRDerLLHrNUyjsnoa4kBB12eZRTbJCUK
4TMOgLCljH0RiLc6Ues+aw4WnAw3kJdQ8nIUqrhUCVIE8nEe8mJ66xsPatal90oaNnkavfXoLhpZ
gMhIFC9Wf8hIGdQWNy5VmAXtwXtx5mBjx/qtLdE9ZQa9SICrdyJU4MP5Js/ygb0bxnfMuJIm4PfQ
UIRa80CTT/eY7eD+oTM5laH/l5n4dCQtOUL6XlvigteydL+qLLrCd8bQr2j/tyxkljbPRYaWemy+
XJ+hC8oELyleFBOzuWWcU/P65AM9+Qz1D6wezCgYg6uUlPnOpaftQicrmgd/op1u6uii6dSAg0jh
f4c/Rh5c8fbiMQgWATzTMdVMuxKVp0mdKZo/O2ETsj0Oyvm+kUG61lX8HE8o9ITzFo7/qmg4EmpH
9yBge6xsIhbqmKUwyl+Kaeh2AyqGg9K4Ixx0EKidso+xgYLmpLTwNJg53+djW5J0qjGAA+hA/Xtw
cKMZzCTdeSJyqGCTkWzsJg3Bvmx+xq7GndMm/xLvTH4GEUJR8tGN3R6h88Gg1Oxb5x9EGMQ9wL2m
sMBywnhigqlr8ipKG3mersUlE8aXzSxThkgao6z9QM4T4P2BPozebnRdmNwDUmWs5iBNWovpgC9r
MIWTMEkYoadI0bdZsnWYpxKPMaPKRzU2GrD/bPUbe+WzG093/ZR91z6dSV+yOskgyrZ+HZ6z3pq2
mmG5bqKP1k6xJXb9Xx8jZzegdzduhzNaGJxV8X/e0RjbV7WnV3Px5BceSNkS20X8Hrl8BaZCRtBB
9Rwl4FkKlTMaJpchXdd2am+9mk6cb6WvbvFNLXhplwGIEyFnh9VHj7O31zaquTDe+/wfVCI0wqC6
33U9YSI2mclzHMzrnylrrj0H63Udi0uR1eDmhuyYS3ku7OI0mBW4U9XcUtjaZcFBLy7tba27S+wh
b2+SEO6Amu7biuYfs4TCmYG+lycsS7VDBz+Gz6nrftV7PmVCDOBzimj7R/59XMtLxAeNEC4aajxX
I3bQlP1fAoVYx0jbyoDwviKM0ShW6aPH+RlXBP06qR5yh0WlzzMW6VFcZFy95QseJwc+VbILdAyG
NPEJ7aB+Zwr41MPG54om5KZ4v+GULoQr1hZitOlAMTZwSXCy24cpNLeJB8HLpF1d6Pc5HRM8Kexz
Ymt5KGadDngiaSVoNplIZQP49dEar8oks6WGwyYRxnplcZtd758RMja1ZISv0ps2Yzpczay/NpIV
UilhQDFDkQaz1wqSrY/YZulnYa/luSwVZ1g36lg2O8yWw4lrAOcTZ4ipk3dOQ5cyp2vJtvYc9QFW
uBE4nEmM3tj3p4QDtE7MgzO/imlBkwSSQoUzCS5vg40dfjjzxTzD5NrkLzAjrhxhHt1kpFvtU5RM
w6Gt3JexUaQf+idLWJfE6K7JhH7PsNVzMXXn2ii/6Iw/Wt2pCPOXqFHEUoTOOqfVU3OORNI89Eva
t73vmnHbNQjXOms7q/Jn+RghjTFVeH+ez7HaNpxNkgyfc63PYa/31MTAj+bnElK7M8FVNUW1nV13
U1oZfSD5HRoj8lRAYAiu69ylULPATpe3kbVtyh7Hyj7QvRyQWdeVK+8qHTy3MjkbfUeJEXVvfJ00
pm3aokvL3Reu+EtKz3c0aBjXLVhouyAMnjCvFZ3zLYLjf6Ph0CGPGM5bEH2ysRvfOroebgHvakzn
YyAZ8TdBO6KKVygxDl5Leg1CxSKe9rrkNTVH+2qQYnVH6ld/X1rLhzNVunL78NzgsEFSQZM3psUZ
pPS8UVd4o/8RhTGn1mT4LfPyS/QBWeRxcjGREszkTUDqLFqyvNrCXrkW2Qbaffc1yPomco8OqaeC
aO0OuPUY1W+hpmNv4Xsmv9abt1M0vERFdU3Sca9HipAOB8eg6ndzMAGh2u8pyKLKjL+HlDYCeZ7g
MBEEG0w+KolHDbmDXY0f9cz7aLZn05LomllkmkGOm8iPmQiCHQ7A+tl0hEAL34mJxUoYH2HjbNKB
4OOgh77d0oVjb/M2CchSE40Ba+KhDdChed6PlMatSIHXdZZzTIuZA0rG5NUY/v13wXWIuJ/52p5z
OLqxtCQNY1kuFHpINE6u7tdW7r8oBJ8lwa++uU/6v1m1WIYwJjb5M8aiFMIwLVJyBHHOWBiMHqZe
H2JW4rUxzPdKEkGcIQGzcTOlZKH89xcPRfKRjfJFU2Dd1Qh3AhJKum+rh5QdMinsUFUKqJRmAJrA
qdNHs57pqAxWgbi9PlpFeeshMSaWv481g/zRZu8m15Uynooc+Exhml9Rg4m/+B9lZ7YbOZJm6VdJ
xHWz2kgzGslBV13Id5dr30K6IbRy33c+/XxU1nRnRjWyp4FCISJDkrvc6Uaz/5zznUzitiJWZteI
BpUcT94CTwsrGx/bmN0US5LaT9gGhmiBTsoKOoNVBF7GdnG69jvM/mxQL0KAnJNXZavSMx6MOJoZ
3+H8JRXbxyBtp+kw1+WVWsrGnBArj0Kd/55wDG32LJS/CUN5afs1Q7vOukDHegMZzo8ufjYoaVnX
OUQp0KwHgRloTCdso9y3msfA7pFbneDRXUSuWkKqByMAKfbaoZgwcUesb/BAQr87zyO97zQ+nEqP
hyrQN1hDki2nEml7n0HDB6aosN25rno3agQ+ZgQPCUeXFW5v+qNvetldhIs5IauxL0kZX5KPrWsi
yqPj35UGGpxdcYAK/Y8mnvM1wEytHyKyn3U17hHOLqoMbZi44JDWYFLy8Sm/b7TGCUg0hfDYumzg
aNogUc0C3wygbYIA+KOMNL/Jta72zmJnyG8GEZ0ovLdjdaFG921YnMajmrl3vAhqVeG/cUXTHRRP
XLD5mN9TjN3Bgeh31AbH9yKs1mVrPlR2Bry3xLNiF+XRhvxYhjl9jfC4V8lg3peVOZxrDesKXsK0
lhmbNj7eYEyLSB4lti6mrP1z35UHF0D2hmgFXrBCegcrzlazNQuYDANYlp6NVSbUl9Xy8oSNZQLf
R8b0pvN6agmARaUmxCn3SQonTw6vkWDmARPus5zuwUEyzWeYtdKy/dIJtZ200+2q+a5lqkNJV9ic
N0iTlfVhGyN45wC9c1zsjFH5WYGrXQjNl0PD6SHlTO7wPDAlmQglGaK+ZCbvfo+awwtVttU+ms17
qxkJWlToB/UVy/KLlYbsFuu3MARo0HA727RMv1dtarw0MzEtIzl6isai3mVzOod3Pu4+nPv+SctR
n3UuywXn8qWKdJemiyMtRSPVrQFvwP+iMhwplUzbNDLTDAb0MT9hRK3rI/QBey1sVMvJMu6mtr7s
7crYcTO/iQGPhY59ZVR1vzEN42XusRBjG7DZaNMoXjkc150LXJlkt/OKamoqKoaLQdp3rpmBPxi6
k+ci0zY1GTO2LbizvOByHsTWcJY9BUUB0BG4cQQOELuIdCg7i1Wed+PByeVFQWl6gCa85x1IBEdF
RSNQizjuO8AxcrPDvtdGFHZGe0f3O1ZMsh9OvdESB0Qk/C+nxApCuiXdmQZnp3oy97agUUY1dK/E
ihGWqhycMfO514GSDyewN6BPBVcVj5HUyw5JEGhvXILuyXMem5+ltFJaPYb9CHuX4mM4lYXGhIVW
dpwEfT7s+vDSi3KdL8E4hcrNUFAx/YORJJoOwcGcTyP3DChUEMBKtOkou+hawGoTipeIW0Ya3Gdi
xLTGbfUF2/Rj5bo5CE0sg5kN519Y921LH5Os0xtDIIDI4Epq9kuOxYZf2FiOYWrPRzgJ12IYQZWZ
ToP5KfpqphEDHWdDWeANtq2r3sEpJi0qDxrgI1OW3SVF9FaYYmfrnMFS5oAn5kZKIt6N9j4KnUHj
TxCRfoSaB40usa5ccFkCW18xmaduDt5kk1425UARK9D6mXgoxD6kjTk23lVIYAMPfkO00ZkUo+X4
uu24vOY6pB6CstcIlAbJKLzHlVZfUoDEi/AecDyBjl0fjIArWaeF2JVueN7Ta0bLAawOo7kc/R6v
LoKtBaSFIVUGBzh8NnJ2p0VTMa3NidrFKTUtaiyekpoGmSbizle7SIuBgXkC7xMW0/oKyP594xrs
SSj1W8cKGkYRXjfcYqm2AoFvSBgKunzGDcHayZiF6uhoPSr7ZyfsS2e+6rsupC+hokUlvLWcGi4O
02/2Lv1GIRBS4mbuq8Y3qZmqrvw0m7mhjQdgp6TqWigr83liMCpYYEZxKzGzp/aExmu8+2YnGEkQ
FsloNHEhUWjcdFmGbBDZbXpwJ2g2RoAkOkW2CXqgvO18In8zNtuzGBTNWnMPBzHARqfH3hpLom/5
2Kht74dXzE7u7IrGZqhdlfsQLTApKBrzhr6jzYh6TXSwpwRiqEiSe+lzFlj+1q8k5gzcG7XX+NsR
AH85Dlg9NfjkdtANecJkNRgGS+Pk7uBuwQ8z/fMxLS7TBuup5TgvTNQBCwQJ+x6y7wyfkYjswi1X
Tb0pBvtE7V9ILSnPNYR3Gk6kocooS7ZtXN1qC0tmwIkjjgy85s6pLE2sRB4zAw8lY0iyG8slC4Wb
5rWo6xgvtHE+DfMDPtObbq7Mq8Lftg1s7VyXX1MfXOFgZ8HufiKj35hDezWNNuYyqAs712qxBg3+
QywXel8QH3sClwMllH5Y3xaDB1gh9g/WElAqV2h2JKIrU55lgl+/KPoPIPIMxlDvtVcv2YVRcR0Y
JJ4ISXqB523Rac+RviVdYPXOw4ikXPeROuF1uNDQFB5XVtpt3tmIrLPxZbnVq3TYUNO2sekiuTet
5qHnHrXuVXvVE352a4b/QzOotVWbEJWCz4Su5T6KXlsJ3ZF7I/GUoMXeV33E6Gl2FR/HBqC0SGDD
lMk7Ch2vhvp00gwXn1OhBM2vQuBBNDil4/CJo2jt9VN1Y/sod/TzpO74YZvBsFMifDKB+bWh8SjK
Kj3wAV/NfYH5aeAtlJXRb7W3dCnlOMGJ7m0rO3pvRHuTQ6J2ucuTgWbUYwrbwc/jQNsrPElUzXrp
YYnXDVdXgOZJFl4Sm2UKn1LvKBOqPSt0Q7BOnJajerzD87SCm+tx0kb+a2beGm54DTJ7OXncdWCf
orccvzjzPRquQgA1nudkvGXJIUjrI9VMssHDxAzH4sFTbDE68NmZuNWn1sYrt06yLdZ7PdvDtjUV
nwoLWoLd/cwZIGRmjX/T6Bwy6AhTtlxru3tQ7bzTHjKnHzybfnPfK45sDisD4BFck1H62VTpZ5/x
QtVU+iwn/oc6T198N3p5KByuaMrRGLX15XMdadIVS4g2W4Y+5M7WgSZwp66rkg9XTUkoCfwLBkRw
jeuY5aCP75Fj7gVdrLZHCRX1bTtKcIOtlllAm4L/qkoumaDwvjTCPW9LdmRfLD0DBOvAiU66MccZ
7u1cEtc6dWtm9cC+uLWbXc5JwgBvnsn5ELgklvps8PDe6f20nIIq5nCOXb5oOodRz0gTo0Ts+pn4
lb8UAkluLrRoMNeY53TNUO4yj51szYyF5IlZL1Jr8nPwEEL8CTm47MarVqDD2y73RymcB9NHbpoW
JJMRuV+mIiZrR7SUqg7E7652pjsNay/sMBdMs4sydRNyCN0aPjcJT8WvlkAwmsvoeXYXM1dEGs+b
sk0WJSd4gUzW+ajk3vyWuf0BoequHoCuqh4XuFPdOU1x6ckoJzFbUQkpPnzWsMGU0WbWSQU6ukE1
9fD+NiXXbbTvTN85Zu+RGT7LbjLOYmeRCNAEz4JshoO5ok7zck7gOFoMcRnGM0wt+p+ZT20BQzCW
hHvH5TqfSgZ0AVuIxEfm6Eu9uCa8LZ7BKw5+uyqjPxQbKsNDZLbZJ/0AhEv3RsUqyYEX5NmI2MvI
CYopmsRbNoYw2jHvjSXAOT2Mm3mZAzVQTXMUFN7qPifAUAGJI83WMSEgD2Q9J/hAcXy8RImJ3bGh
PqNqnyn2ffeWO1AoZ8qgwvm8Sl9SNCoQvtwbHSbDQFfA0u2HkRgHWbRhVVTDQ09FSSBNvBlueukH
575yTKzKhDKV1exicpEmPwVZxCbDScymceWnjA51ij/DShiFC8s+KLcdaGu/nbg4mbnxZGM4Vj43
VdPJmDRR/GmHzXUdwOWiroythkl6hb1lNGVse0LrreDgxYemwzU+Z8GpyR3egwYDsM4yvXINQldO
Nt6UUgzwsZW1LVq2WwG0tYpNkY/aO+WLIAudImQtAX1u0XrARpLd6lHGvHeGM2Dzik6jF+rtML4L
6bCexMv4U7Ix9LSBrm4vEVKVPpRyeK7nkYygO61c+iTX/QgYPMVrggeQrSNFOFAvI3CgI75T2bSn
PImCzWTlT3Q/rjXWmlX3FKbtU+5wKypL4GNdUJ9PGrEmCAOxaavO3PaIzlzraO2VMzkrL6QdMKE5
GSNGtpsdS2/65eTEsVD4lsOQl5k7Zvd1kzhqX9T0x4Mjo6HYytasVjx0Xa9kAfqsxZVcM7Rha8pF
5ZGPgzuTDeWtHTu0PwfXYVgAFQDvWtTlu14KAjwbXE38SPnefPKwSKYWJ5DYI/I3G8VxirG0dDZe
b2EwbVeFRf4z+Fm3VN2OZHItbdw2ZG6pOpy3aH3tulWXbgmnYZiCV2Yij7b3Mfd9yKQecxxd1D3U
W48tnW9cOwJxDlT6rZTtgxD17UAV9VnuIEhafv+8LBqKhB61Ec5dGsdXOsjejVB8zDHbEJkgaCEn
teCMCbJYxJb8J7NnUJZSe+tHw4OlY9x91bSv0uojFU6+ySVRxDp96Vzc7fnCgTDcwVsndv6zWXhW
0mrebIa6OOjorEcG1lhPGzd/Mp2wActx28zkEMmVP5ijM7KFSg7h+GqyDkd5f6N1Q3W3OvrLTL62
ilc/4yNRK/3YL43wkeES/OREEtvOMWieLBt8IRQCh9pN5kyLzIb02VIgV8anBAqumKk49tQCghJv
mVUd4xxR1/IRrVzeIyEAsfJRbFcWl6nId5mILxNpbJl8Mmzp4R7ZRbrnls2qFIFQT+m/UGAMpMeq
1Jjp60i0Zmyyhe2A7EqQ+XEUSUL/BxBEmWBjqjRrIuxXADzQMDKd70IYQVPW7ieXNOXUJOmGOb/d
GeT1zXXYF+8qgztWmME2rvCBOZ0AYSiIL+T9HY2RhDK0e+sP7c/GHThkCyCxJr1dkcOhgyvRdIEJ
VK3INjmel5EmHkamX2WbbZO8Lzccidhry6o961G0waZIXq3oHbxTeBYKIC1TXe8bx2RbhJ0hzl+t
pr7RvbztI+OjSd1dxoRkY2qkuKLsH2cNDz4mubVqhuHdno2X778MoY1PtKYhfKQU3LYGoruqvFa4
V0YLAU1G5amQHPmTibsZvvWnAXu77k0P60yFy5enlgSps2M/jlifUs1MfMSQ7huWrnVMqFhLh+MI
A6dRUTMy2SiFHDvQoOT8ZqBo4tMClObVj3VXXltN8zm3qPvLE1UlOGZ68V5stgjrWbHOGrm/8Qp5
UTeo9+Q0DFcw0q7Eo+kELctKcJG2eNq47i+j5QkL5e7JVnBe8U2+m57VBIk+tY6h3z5SWx3S21Rl
G8sGauX0ayobCZ/Od4WCt1ERWSPvNR4zsCUTzWqbKjJvQ84Q8DYPpJhAS2BhXZdK7qRdXGKq+9Sc
HM/0wHOInRTgYHmeTjBtnWFtjtyV2YXjKlm4l6V6hN5NElAMV26NbgI5Zgxe8imYN6OS7z25mTk3
Z4oaIaO1Y/ekvXkTZC43XIZ4ht/InVVNJ792IFMiTYuAc6VRlXhHFeFn3/LPmWyFZyO43ZQKcOQM
xGPuXdRk9Nhdm5WweJq+Sz+8QGUeSrp+Er9b99TOwiENUGG4nTgzR1v2RbB/c/tUyZUlFvZmi5Pb
DwqEypgpLUKi3BqB9eVJOsxd2CxGF6otmuXNQL1p5yEk2nQbMU4woe+QP2lU9MhcKDpVlDPk5v0s
e/xN7XhnF3rd+anceTW5ICvJiOkGahfkdHXrktZkOzmKfExXC8pCsaKTfDSynTdfacMe1hNHdvgA
sLFSRoxjkuMjjHiXvYjNsFL5E9OICTrKEtWYX+pioPxI002SdcsEeXmnMpqaB4ILpIBQKA38A7Ux
UkJk9l/G0sMyxXJTj2g7RfEs3eLgi5q0Oc0NQcuzCyaGf2OKbyCgItmofcbxoT3jhOT0iZVzR9uw
oxqSRTNzKs+I5WoWYM16rrc2oijPYhmgDftZKr+nIwWFpOO1N532iRyjWCcGWxfi2Qsr5a20s6sp
nqu16KR/mJE7jWpikR6/8Cq9hXnF2HsM9wvUSdEg7guPWp2KGVzMlsvgeY7BoaoU6XWD3K4cujXz
XPyK2KxWVQhfqc7n12Bw7a05gHFRw2cphnIf4CIqxGxDpq8ODJnIiTtUuuWYivAU1W8NOtaZOXv5
ljW9N/DVyQAERPARYIgOUzTnaIKpTojmnD9cMKXChTYBnHPzy7Lc1Amo4FB1tOUobtpq9LD5AIyp
2O6RBVyrgoSBX2UG8tpiNkpN3m2m9xGG3TNvkZ6apriX+Vfb5TZqdfKVhBCY8QJuvWCksxuCtFMv
YavIVN+9hd04E77gk0QFcjlsIslRxeMuxh2Koh3/YWAySpfKroseZOfCWnDVHVH3EpTdpiNHzPsf
P6VVfse5BDcsrwK1HuPkLB2S23oqoEva0XYqAboRa8An25mnKMQfbY+s5aXNflgzdWevtYUTzpXp
OdeZaW7GiiKuCCI6UBlGuMJ8mDNBfCkDOCPlzTgt8d/SE/RpE3EJ2vM8L/D6RU9dxMli9j9zq2H/
QPGVNCBjpdWTRhrmlDtQBNAW70xI34p+cZBagnFpe8zIAmwxcHcpHvBoITj0I4I9x/HS5+WYUhQu
9Al34PMZcBzAag/IlEY6Qljog+Yckc9NDEZVcXSVxkW3sbzIWjmcHjiuDTlFtY15Ww3WR0auhYH7
BO5tjqprqVNnL2bpnulS0MLQ2FQIeLK6ro301ogJ2+kCvSqnE8GNSjjcFdnybGLRmVhx9ISoXFn5
A6P0Yd0nvbvrAk+faj96NbXzWPdudx/MyBWta11ZftHft12S8PHCwYuD8cBJsH9C2TvvWqNl0qWj
uxiLrpVOPa/lYPLUSMiuazpNKsvamYkzvgiXjsS0YUSSxeYzgf36ZnA6dbBp3OKitQ6Nog0h0XFz
ZYPk5IC9BCxmWvKOQgMkmbv4Az74pZfz2Pk0f3gjitLGtjmNOfgbHgLdL0Ov9tZzR8DMaTQ1cADo
a5NGa69zf6gIg+LSIpZQkqNk1u2g9Jpu+OYngCap7K1u+cVex0Jfe5bwD+hSSFJx7ByRTuNTgfv3
FE7Tc9HPtDBUcHqnPPb00QCFNLjBxff/mSr42fQK94UvfKyuug0uIqsWtC2xIQ/nAM3EUzbcRcdg
kim6GZntpzm4DUkYPe38jLEOjnQGNmYWkC5A24yjYhPaGdUf/fDZM03YG7MMqHXQDjvIjua7yqRL
mv+UWIaxE2Z6V41efF6PWXKe2wyosYimfBIhOdR735zJcXRqp8zxMrOL4uhTm5lPOo6ZzwTl1hIi
XzuVQdqWSdiN5ViQpaLI2rr0vK8NqL4bpaf+Ms09esZMBKexprSuHUaMpaFcdhzfbw07jHLHpeRs
O9z7B2XKeFM1OpDMHoWP1ajwz8ugWuJinPUnbyyfKeOGBcT3bQ1MpZf+1BIFJG+ySpx2+ZIUZ7ZG
R3ca3BoiSKK3XCOVq0ltf3/RZ0tN598eGek4yaUHisuewmlftqSdx6y5qfNsNSRWf0wGJ+aY6YUX
g01/0Pef1NJeOiaA93qQ5c+TaZz1SeQ/EhimLFqK4Nwc9HJDgiTCBB/EgBMBOk+ifm+mHNhKNY3X
slLjNW8NkXLegJ1N1y0ze9vhDp385MYUA0Mz5hsxa38fKegOiOfbwHQ5oNYYcqeKBg8ap/L7yfaC
++y2Wm5ojdWamKQgo8+wFCsnZxrXPZnBWEnOkFvTVSUGENZCb7kSAytMzhsS+nUnistgwEye1bE6
iBr76pBgFG/ZeB1lm2FUoXC3gus6PbYqpyL292s3W7Ipy49KSCvuS0/dBToZL+Bsyp1erlxsK/Fp
smPjMh3rR6zR03WcNdGF4yaoE3KK3gYUFgh2+HYwARZ7+P71eT5GaDbLz5162q0yYiUD21SfbL8P
HCbh+UdxuP39s28EuFAjEx8Sk+GYZQ2MmhHQ2PP9FGluprUGj8+FaQUlBS09r2KBESiAMpKl1vQ0
Bahw5UhDnYcfpiEvcvF9Idb20kmgzGzPp7nH5TnGB3Qohkl6prNTdcnGKPIPI25Z5UWo7v/rT3mQ
YFpZXjU+EOMmDNg5aqto90NTfTgAKDZZRhjR5Lf0iBCcuNfm17ZbV6uZcOc+rAPQduY7IsZIWX2Z
nWc0fcjCbq5Cy7r7fo9oN124Q0wemjApTrOAuwsx4mCEpfncO4CHU8ExMsICqNpzroiC4CmA8Pgh
7mu18XqH90vFLpZFwtiWyO37sZ1RLZTNBoqRAXg/JZ/CzFppADBXdQ/hV4Zoh7I61rHfXGUduw/X
q24IqdyyUdfXhXbah4ojaJiV1M3W6M02Ct1oT/XJdkV6KrEpYxLaYk22sQ9M1Z2O6n1llG+R500/
K0FxYukNjyVL/iZqAgb96Zic2xKofKqa+Mbxqkur97yNKfzihvkn2QA6p9ZBs7waFGHtbBHU3wP4
1Wzr4YKMLEDC3k12Iy6g23pwb+rePJYlMc1UmvrAkR1zVjKUT9n45YczFMViIf3bd4Hv2XdauRxY
7PhFjyOljgZH4KCtLl2TEL9SEM9Ue5K2ZVzlrJkbIy7Q9JeocKfM/OSXVIchn9JdXCbiOpgBkjrz
LIF7Fv1SZVtdMu7gRGJWTrmNrPchl+FhrAkrlZqsYh/kw1p7EtKSM4Zb4QTTy4KCntHFd4WbE7Qk
RW1NdUbhIKWVtEGbF9KkyCgbqyeifsWRHQNHGxt7fsxI9i4DXHTWG1n8gXawm8bwWLelfqhw1wKM
kNb1kHQ3izt1k/QDPaCkArbATepDTw/f5vtjMVhJdPKnWZwGQ4zINXD7gjrkoumVdxutDbJH23xw
k0tmVcZ2qu2IWnY4yymwT7OexLZMJWC8YHDOIavgtp/r7NgybDnKCTNNeC8Yk22TTINWr4bq4NhO
vcvLnEBFTtGEvbjLyjHZoRXa+zlx3Y0dgHUhQHbRmRxu4tBkmSc8GLsxxW+9d4wyazx3YwYCw8jF
mfdXI87GtYVBivxJznCeiptvxATmReNSEuyxJRzcgDxfmGf7dERPJ/63Eqk4wSk3dm07iP08z1dS
wAKpBb7NCLF0g4eZD9MQnMcDlaGm4zmrqqYXqGnbYDNa5Lc0abPYqK+dxEP9wYJLhyNt9G23D/G1
z6l5Wwd1e3CInQ12kp7wcHn7hPsogNFK7/Gq27swIu/BHTXaozGc3Crs925AoV+GhKXSGi6NlS1Q
aPzRRR8ek7Z09pY/H4uxZlObuRyF4OF3LjBk31/uTv6bUWdAESri1FnXbObKhmvjBTtLe/aZRxTe
yRtn36biObeA9VWQaku/dFezi0HQs8JDKPlokEypSBwk+4yLMY8D8yIaew1nuqKn2KJNuBTnrG0F
5zLsRbkRvWbcoewGX5Rrsq3vm2ynuSgBHbXmrlgKAvPoGR0MlJOQZJQIXE6GvOsy4yVa1r+pkdc9
iziD1epqSvRFOCHoi1DMa9mLR8m0aoU7ffF+OQk1Xyecx+MjTwdVELdOUVubyc0toFPq2smnoxvo
I6caFBjFDx0X0D/hGCZFGAZJ9agtmYN1ECpIAiy5OckbJzO+CgPwMAFziIFD2m4KurHGFieojNJz
z+iDI7y255KNOuZon9h0i+2xLPK1mCdCxfPXaGbO5vthuTttI4fQCqbdC2ERJYvmJrx0eYEjSOR6
mLeFM3BsR3ZaCTUi4VVUvOIsVn5cn3s2RR8WwUZXVLcVLb1seJd+5vqjZlzvpDZTNZxIpTaIUvNl
th26Z22SOYfZdLG3Vj9V4V+15vDhD4RIm0a/eBzcEtc+5x1tadNL9uYosX8706MbIpGayQBXr68O
USsgSC1qZZuZzGtxBNcMglsbjnTckz5oiflw2od23IIoG3FfrIKFgKrN8uS6brjrbQH+B3lk07Z4
YSUCRSMTppxltuZAD6Rh+aFtNT6OS5l6llKjKeBWrNro6A0CGU6BtshLEjNFvJMptJ+QjpIguM30
2J7GSJVrZJyTKvLL1qFah8pLyo2Nad3PV1mGxb82p2OJ7LqjNOVxsqzj9xNJZui2OUTJGzYu4sLP
TegBAMaFyeiDDXqUEu5nJJuuraa/cRJeZcOt72SAJyCr+hvC+OmaePYxT8ZHs3RHkE8gZUmRUkUx
ibtYTs8NF/G6XXIrdO8B5WQghsUwea469kaaq9BO6HwMw5upEMOzjjG85O+xzRSwT0xoFDNBZS0O
CWyjtpgf9cT9MrpwTTo7mrCELzMBEGIlXu6+P1ECmAsvnm1qoq5gB5y3QMwaZzdHIErUQFxDGd5j
V6dwDljUMM8jhVQYNsIuvIGD8qZqhlpjTx8EKeHn3HYIiWXmtZ7EgzawoXKQYuJTpC+YHfWmcV5s
ygtzdgegGBgIUXyyZRbloonaGKBdhupRyFnCiBne0gazqfaGX783JEmCyX4Ni/w6cZrv18+1wa4l
UbX1JMmzht81KSsGUvTs5egu3x+yoq5u0FDgEs50yS22WC8UhzzH12wDUGIW698GzI5aHX2WijME
NX/3ZZ3Ep1RxBlGFwOxHD+SP3/79H//x7+/j/wk+i+uCbEyRN//4D/7+XpRTHQVh+8tf/3FfZPzv
+3v+82v+/B3/uIhoRW6Kr/Yvv2r3WVy+Zp/Nr1+0PJv//Mk8+j+f3fq1ff3TXygijtrppvusp9vP
Bn7e97Pg91i+8v/3H3/7/P4pWA8+//7jvejydvlpQVTkP/75T4ePv/8wHfX9Qv3+Oi0//5//uPwC
f//x+Jp3r233L9/x+dq0yzeLv1nS8bRwTdy0nvZ+/DZ8fv+L1n+zlekQs8QjbUvT+vFbXtRt+Pcf
hin/JtC3PI9BlmsStbN//NYU3fe/WfxA25Igu4TjYroy1Y//97v/6T38r/f0t7zLrosobxuej/zx
W/n7W738btomkCNsMIjSsaWUrsvzK99fb+n2WL763yZ8a11d9eMDtc1buU7XgTp7H1fWtt0Zh/gi
3P3htfnn4//x8dz/9vG01Dyao5XwnD8/XinSiWknRaRMnlkME+tNyfHQNTQSkWvcWEV/ECk3C6PZ
GDI5mf3wWAyBJmI/f00NDMOsuTI897FWtCVUPR0ZabJ8hF5SY2Jn5A/7HvA4mM2fMlxUXlU026zD
PaHNEaQYHKP1FHevfWHuSg0/FNc48bO6uIyS6DNHJz1WAj6X47YfrolUVJLO2Vlp0u68XpRsxLOf
vLzpWomAFFZrVbvUUNRF6ve5Yq7AzAGxpIn2JCKKldVwwrYmBShsplHBCqDsmgzyqLbjzFpGKTe6
cOkdVQzR/L57xMd2LSeEbAD6m9pmUzj2REmMomCzV+YHbTESTtkvOmzoppJNCv7NBZk1gGrT5vUA
Y+MM78ZILtN79Cm4ns3xPZTF9WLZ/Ou30hT/eulw+UrT1GhFHtrtn9/KLsbP2k/28BB51qOJuX7s
QNk509r27PN0NHjJ+2cPhAIprL9+aC7/Xy9a0yNYYCrXdl0ifn9+ZO1QJwLJqqcuZV9gbnfN67F6
+evHsPS/PIiC/6DQ02nntJT+5UpVvhXpwI36B3YRNQXPNLUWRO7ZAsHgD2yLIPHwbDXis6j7ve1N
XwDJ7wLhYLNWzk0z5V8F4yG4PPijSGyBWl1gJAVuv7OwVG+xxPpHBlxtq4m9pDbG66X+2J7Uz7/+
RZaF5E+vlmQdcRyTYKayXYuV5s+vlod9xJFGYd3np/akNuM+OLHL2rDnXAdb9394a8xlwfjjgvL7
o3Hjs5WwPWtZuv64oGTmmKX1kFn3mCUPyT6MdtMj5ZDdJc02fnTHCPGaNoBrP9yJDIYWwMJt/D8s
Mr++c78+heXf/7CmsRvvtYX9hc52Zx3P7WZsnE/GOPdNUdz9L19c3IMmLg+WaWtZyX/9dcmZKCnL
qHoY34eNPEVHCDSHaTud6DbYOb/fgv90B/7j6vnfXJMOtyMhtWTp15b4ZbXOx8Aog8QtHqYEcdn0
cWeQU8SpGwUqpL4jw1LjH1XPdsrSXF3KXwduvGvIX4ZUKq/NIrhNuooZS3bExbXte3RNehhuvKlG
sTLC9xYgy8Ye05+9oZg04DlZOQM+kb9+2biD/ukiWV41Xi4hTeVp5Xm/fIDropzjPpmKB2UezRxb
XpBv/voRTPtfFwmH9wPTFrgdS7i/LhJe4WZmVrbVQxZ18Zq9/HWGPHemVbM3G1zBFFat1UBhzFTe
WQmRCW90bonS3/fAlQ5EiocNDENQH7Pz6Vt0zYiZ1EXU+pRMoyzN5HP8yru23GEjwvY2aMybwrDA
Z1byZy7ybp/Cgxpa/1iVLlCbqN4iwnJ6rL4sXuuGHGWuhoBAAl1YnOHeFAPuC/Lj7Bl7+9zyIwjD
EyojBmOET6QWa4pudNYypUuv4o4xnm+RN/JjgEatQ5GIIbHqRnV1MeeWOLZeZ23x8hWHVJWHdlD3
3Mqmi9nCYFWPeJZF6u04Me2K3oJrI27h6bxLVzzYY3zLuCMCg1neMa1EzA55dSzOLapwHtoMjVVB
IuBkrj+LgdQ5yJBsYZLRacrhxYZcgeXXvTaUBqdll2coJfa+BoQ+GTByiLgzI5PFG3gifx/aRbbE
67cTLbh7o8T1ZA0MHdI2vcBZvKCPjW5Le0V9QE+2OCOSLHlooamsWo8wmyGHS6szbqayumwc8RxP
6ZPdwcRIeV9M39h4eWFt01ZP5wAk7c+q6d9CNObAo70+oGVCjh8JPY401bz+X9LOYzluZcuiX4SI
BJBw00J5erJoJwhREuG9x9f3gjo6gixWsPp1a/IGuk8oAIk05+y9tplR2q7qCgTadFkPFou88jKJ
JrmlObIt8+YpjLrfSkJ9zmh1c1lSUkFrHF0Y3UTztRzgDRRiY5coTvNaPBPU8qR68olND7BBNTB2
ZmneVdg+aaoDcWYzSJEYtDjdjHjZ00FZenC+zkwaxxMy3xoLtGE77CRtycfwdTYEkWuI2Jzyx2jX
7NJ9t00v653YRldnPrj53/k88c/XkUJz5vVYVw37aOI3ejm1TVxm7CSRmNzPJHvUrAf2MrsU/trC
vD9zwROTyJcLHk3zYYTUh0S87FHbVJcEI6zULZzHW3qmi3HJiSxbeOcmFfN4LeUm2ZhjnjKYhgW+
ha8Psw9z1albkxx4oDhXGIPhRYd59N41jclWBDsI5Mb4Ait/ubR9zoxe9OLVsPQKPVYWws/VZZPl
rjP5JMKn9t88St/MiXLrVPnhm9DlFdim2ypVBspxdrPG6aTQWvLZVMU1CDZtUKhE95jECFC9VXp5
7WfVC9ifixblXlonhzwI9hxol/TiHkRqE6vus4PMqj7Gr2xYuOhQtDg2ZDZ6rneR9IhE6SFOdoXd
PKLbvYA8Q/FSMzBlq8GDE46vZiLag97o9/kgf6GMu26o16g5dWNdXal68oSMjUA5k510O0stK72F
StVHiMm1huiihhApRN0IWxMhtlkIN8UnSCOUgbl18kZuHFE+jznKX0ICPIBwaEU30+AsS5G2NybF
mT6LoZUK57aus0NbkjmEL5Hol5ZuZU8mtDLYD1VnRpBjvXWHRDexErSFZX6pasW+TtM1zSCKHDXC
RaSrm6pupnVvoW9sZH3JDN9vKwl3PTB9AzesTvJX38OViYY7yoV3Mh9Jhk6Ce6eZLLQ2ygNVVijK
kXIvlHyLwMVw664Qt4poK2RiCOB9awQaKCIOAXS4JqOql0y6ALKrwXVS+TyjRVJbgoajY50YSbbN
EspR5kRtGIeEssUXhwFHzbQ1wufmZaop6sUC6ndj40ZvAqu8DQz7PSLdNLHBqs6LC3jAe4rKJrYD
iCzYbqalJsMHGhpiE3nqU1egLB07HCpWFaJiKPV8nysAgVSKXykhUCQaTO2ou7Arr7Wittc/f7In
lmSHzb/gj2YZfENfvx5i8hJfbZ3wEecnxW0saMRgIQI6cxl1/gqPpiKH3rKks8D54Nv2Ik9akeS9
FT6Oe7zcC7JMlvTf1uaaae/MXlP9fk/MqxpdTsHkCqPuaEvWAbiOlFjxHylqbvu39jF9DK/EbbhD
rnVtbrVte4F/9+fneOLU/uWi+nw0+7TDTT2/6eGc+I/1ytukKyISN44LOmgDpHRTb8X1mesdH/XY
Uf8rUVC/YM/Glurr9TBJZOgeUv1QC//O18QWlxNwRZT38sUc/6CUek+nS6WJ3J8vfLx2/buuoTps
rqUJQP7o4SpGPcRtHeoHejbPGbErdn/vYBvLabaibHALv7hCSXJmd/rt8c6XZTFzJFUZKSxxtJRN
U09nKJfqIbbdbmnv4Yeu5Q6fyQqZJoSQzblRpMl56H8esv/OLLqlUyxSHdaXozsVExb72ja0Q04/
opTxR6HmMIQ9JHdppayHwvCWaVt4K1gFQMTicZ9rHjJ1br6oh6fOGjc27FXDafdKliJPHNR10ZK9
mNGgyBP9EmwVs50VSzfzBftc+JtFH+y9PtzqThSvRVJ4GzOgdNC1GE/jhGAPp0vGVSNxKyZ5e5v4
+U5RQkghpLanyYpiA7w0NVh1LBIrQ9FeojiBymnQdbgjJmUb51DjOxng48FuvmrnoIaupJOcwfth
PpWvQ9Ot4RdcKFm8qeELoLuUrpm12bVnJTuHioZD99qeGRu+07F39x9UXVFdfTKeEh3lcNWmW0N2
kEAa+RDMRkmnhe2WDXgIrRDxZB78KhNO2kiENl0TZ3szZj/YNDYWKbUjTJAgk8KWm7CmhNLUTnNR
CFQULbHnoE66q1Ir2MzhAnbVQsu2Vc0uV1AKWrRW9TugxLSLCu12ILHdsUJQ3eYELkPkz2lkVjCu
0fvZOHbdTJUY0HTZb5zavkXcLhfIPTrCEipqtSASJNw5W3jhM5JZMhWUkKevD9Um1AGdYRf4HZH6
fN+W2dMAqXTB3pmBYXiQQWWI9dETf3Fl4wYgfSq2yuuUlQymBjLZIffGfUu5u4XLuIzG9K2UrbNA
ZnGQCWp1xTEuG/wxWmBCaqoNjEf6RWaKiOOJz+6BoQFLdFgOrRou4Y/l28JSgj+eEUF5ETUA4t6G
CpCqyJvb/FHLzPthZoGpvagfmTPg58a8kain61O03SVD+l01aVOHNeWrPuvZHHr9S+ajih0j8zqS
5q+i+Bf4bXr81wikczX71apzSh0K6WqIfkkqhH2ToBcO/RetCgUa7Z5WHWIi1MiXnGrvVQxODw78
M9x13lWTcJDzyZlWZL2xpnkMY4OSNuq+IsHLrNfiOu5RLlaBd9nBxGLO9vd6l70Yg+GDA2GR1zT9
KpW879K8MiQKoFqbt3SERblFG84yvHo7FOFGa8PiRmudndLrWyEoFjkBHgzDoCBUmr+UMX1IC/Rw
Zhm9Uni6GWqQHQ18CFx5u8TjIBDXH10qcESTSSboztCnLy+zutiRhCOgoBNKpis0MlIMNiZ+zcAs
WxrKKY4oOy12RmmTOezUuFE0mzZPC9BOyGDCoGvIMyvRyWnLtJnPpC0llcCvC4OEx6EJM2PaAm2Q
gHnMNIfGkvMYNs8twew/LwfqvKX/NktSOPif4tLRBgLwAxLMgcs1S3Xt7Yc/rbEM1oBnf5NbvyiJ
V1qQE6Esz5Wtj48a8+xM/VSoBKTZAvzA19uMMQRoWm2rB6HMNHIVoo/FKnjm7k5fhWaAtAyETNZ8
+Pi0qqtgI+FcmCqlM33d3dZzXi4oilW1ig86riKQcfWZax7vXrgxE2EN/GLTcqihHK10Scc+1KxZ
6TxMEllPBpS2C1vtzHuzv7+2L1c5OqnhYvQVVnigBCPzZBVuDJ+sGLSPRneVN/cT+p2fH+WJcWIK
gpKEanJa05yjYYnyI1KEPqmHMgPcVQXlBW4yG5ueulWj6szJ9+Qz/HSxo9dGoU5VSPNRD3Wmz+Q5
8GEhkZSRff/zTZ28jqFTT2RbYn/blXSV6B3Yp+ph1F5rHeazHqDnqc48un9H2KNvzJQqVFFpOKrt
WEffWIEYNK45qR3wpuClGq13k7Mk4mCj24+xM4c1ogkZaUbOvrVmlDds0dY4pOhmpyjcRgM0sIks
C8IVIlwsp0O6KHvUl1MpVnQ52oufn8u3Lfg8iNmq6Y6QOk2B48rDYLZxPvnOdCBgm6ynhVi1f+2l
/2YuCS7f6xxDL8TWPrMnPrE1NTnJqEwGdEA4zHz9WH1Lz0crtyfCNQH/+glRS2URPfQGEhkseQhL
WxA2Irpq8vjMgDtxaUuF6ce5Y1a6H+8VQ9lh0wOGcJCbioqOvSMRfY1M/txzPTEfWYw09NQq29Jv
u++oGnIE3QkmjMor9vbU58vKMlFdxO1lkUAgbrMkcHvCoFa1ljZz+/ux94lpUwN52Zgt78Du/v78
sk98BBaA7Ln7I4Upj+vtsQBJogk+gli5VOHAOuw2zrxZ7cSixjWol1HosakdH80eoSQ5e9DieR7G
w9HujdtkF7ya7rT1N0CFXEhuV8NSo97kXw3gW/fNB+yXdCeWoAfIo7z8z29ZUus3BEdZckiOFp+J
9TDvs26ixf8CAYiAvIjDz5mF4Fs3j48IMDNWXo2Vx3COzzxjRHYIG9fp4Ns6dJqww1RZzZ+07eOf
JKoOIRlaEY/te28lH7ZTtGdmHjrX31Z3y6LnzdIp6accnzKtNDeQNdjjQd6NK9yEK3TuxAXeOleT
a67JsJgrOOcuOr/Mo+nuy0W1r99xHLApN0l44KLVrt3EV+ULvOdF5QYr5/Dzizy1fWH7oDGFz/sJ
oR5NrZMqYq9HCncIAFJSdkseameYK5UKxSqLfFtDpW3gR9gr1AChuwYOrB6mVeB413QbPxgKHuZf
+WQoxZl256kx//mnzUv4p71HVdkozBRrPPTjQG2ReJP+WSt2yWwlVTY/P4eT11JpDXKwp398XER1
Sr2AlUkucZOjarQkfCL7Mmqtq171PjgxnNs2nrgeRWkDxYSGq0PIo+8Z5EFnlj1mYm3EFyRM82CV
I6XionnDpDSAzbG0M4WLExsQWzBJ8Y45z2MH+vo4/USthiLTxsMkfHvZ1yl2s1Sp10bh7+EExGdG
8ak7ZEUwmLIk/6sfXU5ppwxXZT6SBicuojpaU0vAJqiMhAsN8Tv5AtOZsXxiDULRwjeq6xqTpXHU
VRAG+Xp+oAysQc2O6Kttv57XoPbctHRiTvhynfnvP43LxMkzK6AcfgD+1y0paj6Gq9Q1cOgv5s80
f02oJOx+Hp/f6od8njzJeWRq0qane/Q4wYbllqZYw6Fnrifawy3/hpt0Z66193Mb8FOLja0yPMW8
olP3OZrdnVE1w6YwhkPLLnkZBJg6oyGqCBmGG+0FKtSYYFOo4pEDNAnmg7yKvOYD94xcqcwLHECj
9ylN/BWO742pw8n022BcY+5oAFep8TqT7SGsPeSF+TQsvaG9btjhX3StEj9rYS03Pz+8UyNf12wh
LcdBEXv8cdcaInE1MsSBgb+iRfOUVOJgwTUg/8x//vlaJ18Uu2GJCN7kz3F90OpEW0alJg5Z5Qk8
2slffWbOh7I29raF3x4P+x+6/uvMlBOls8BkB2M8nvkVJ/YkNmom1ZhPG/Ph7esY7TpCaZymFofR
RukYR+aN6tcoqNUJdSrs6cAtW0csW2o8gEnJHyOTQ3UjWhiLwQH1FNjgDl2c78FdoXn2/+UTskxB
Yw6VDsehoxGG4jeos9iYDvVKf5mW2TJ8wxr0OrjyhQDGpbKc+jOz36mV3P50SeeoPo33qPe7iEvO
H1AOMXU1bX8DZ0aF7pK6uhTv9urnl6Cfmig+X/LbJC+AMHnWdOgSu731Z3595LXo2ZruGb/4szaQ
JJGh+QJ/pq8rUSvXVuFHblkof1sRqRc1bk5gKNUrVec9DvCrvJoltVDjl5jnbxW7rJfKZPYuTogH
XWLJZujhBNVIKDTFY1Q2hzFSYK1PYml04A81PQP4Xid3peWcO+Cevlt2fhonH0dqR0Ou0jxfKrU6
HUDO4UUcUA38/Dz//QtH+yK+X76puYuifeuhgLe06yKdhkNaxPB7YghHbd1af/xhBBw3NVvLaLG4
VOi8Jgzxaxnrj9OUx492RMsysGifZRWQVb9WWigEzmVpBbiDMJpf6Wb7C+w8Hous3hEfhQluJNeY
qYk870w7M0kcPyo5Tw/oP1AjoZakIP3165wqC1+yEQ2HMsxdT8GuoZ6t3MybxM8P6/gaR5vINCLp
JR+S4YBR5XGCFYSSYCZxb4u6WkjSqGMCAsvx2XfIwDSa6yrr9z+/r3lJ+vYLNNtBrMayhVPx610K
Oguq3Sn9wdOJZkS4qArSe8xiiS99lXNY//lyPLcTF6Q34kguyZbqWFZAngWhJfBpD7Wt4VRD86ET
z7gg68/c9hzQVnphvRe1DvLQpCmgWbG9D4AeLfMMvIvPMWRPOJ8ksUd5HCpbvZYVvDrsLzRQCSc2
MP8anSaWIAd1Qmem/mHAYuGqKhm3reXgxsMtKWwIMH3pXWchdKeSdJmdwOR5Vc0cNtPzbczKM1bK
16JVb7KqFk77W2BGiNruou3N3ywZN16HEF9rAd4VpWJdFwZh6bnOI6PzDOTeTnZtOjxBc4JeUNuP
pd5pK8dQYKjLNLuxQvWpMRGjmrHaoO5Mn9lFP+kRvv3JUNJl1JFJ2fkNbvtOuF4ZfZBCO24z3VN2
hR2/yAjS22SVN5AfCXRCdUByZPVLVP4fA3O4MXYPoDGIjHFSbe8Y+ntfFOHCqNIHDfsObt6GmUoD
+6zrzssURk+iG4uXPKNA5EA+X5iCiD5dwbyrvpo6/w8weu/wfnENVMmm6UOoWDPHP+4YqgqtHzek
tb92hthehtbw0VfFK9iVlYW7apkF4wOpc2CDfPONrInR1RXlcqpBy6tmczUICrCT3b/qPTuTKi4u
/RxU4FQQpdnrVGabtBjBPDTLsc6JqTK0vYzBQk8GvCvxqoZ6OMsPiq3ppOFaZMFzQ651UrfVLmpq
LAfOeCXb8MXjd2V9BIG5gv2vROOuyUh0UxDmQDJqgFRYxi7KA9xqMktnem+9w5+Lf3rEWDsqcB+7
5u/PX8Q84x59gA6yPBrb9ny8O96Chwn51GBLu4Pfmj4CX/C/IxGttPL+/HyhE/MZmx04MCqickM7
rv7U5K6RYDF1By3Yz1GAQuTnlu8Tkwl3gOuPKggs0+OCWk8VWK0dvTnAaZpcTfZEZ6Z4kzxoOqVu
0l9TlO59nF+rNXkhMYLENKJII0pHA0Iujd7CMyln82jcgwVroKrn43Dz84P41qaVKgU4pnQL4KqQ
xr+//3Q2GPzByZKua//tMuD8uwRBXlkrE3i4vQ722pm60HwE/vqGDQqMNjspi83ttya40Ri1h7q2
PmDyvkglUXZW2910OrledaXcdT0H+CAszkzsJ+9y1tHOhwTN+jawYqttc8236wN5ERv1kqw0Gh7k
ILgsIxtneVZjetzrn5/q5+sdVQLqimlFk0YNlNF8x2T5GpUJtTa/dtNAtRbhUJhXakXiQKGqzSq2
wvdGpQrtR0V34Vk566vdN/vCnKPIIkNxu0EGjzn46mUZQUU2rODccJUnfrIKoxGBgGlpEPiODqOj
FRgC6l91cKK+3Qw6G40qCdBoyvzSKCOx0Kkbr0U+vIDuj9Y19uelXTa6m0I/YLtYLSLZj0B4hkd2
PDMtZ/gF5SK+aSxtXRs9ej8Rwyun6gZ7GtNg0H7kAT1sksDuraEjkdEwn4zSv8rm+yxK21hasVns
OY2AWvGmD7B6dLqDXnGF2hoECYcRlljY51CMHkl7Aj1k4gawtPBjBGKPfDesHhUiOOG7+XucJeam
rpMP3cuKpfC8FxBcZCQq6kvb269d2curph53amYTAugMd8C5LhSUXqup9YEXG/DOfY/k0mSWsAJa
ZTfmecUqnoDSlBl8kzYaeBDFcwVaP9DYxkaN/4uKxS0Y54cqMy7sbvowGIgLXPofQpOxO5awds1I
u7K0AkaGdS0ijFqjLQ4mClvPu+H7hJWv9c9OMdD8DvsbYicwIwcIOaVnkh5NNOoCQ9+L3mFbEI4H
+CEC1aY5AO4Hx4I9VXTtalQGddV7BS1j3fwTF8pzGJDkJIG+M71C5UxkFa9SjcSfmvPPgpiHm0hn
DWRdczPTyzZhO0brxEntXWSP/trIHFRHTBR2RSSNqegQB9mzhSUQpcgylj0SGPiMFaoComFJByZq
WJ3mH8wDJ24zcmvfg3MCgrJlQd+T3Gb/FrUQO01j23tmlvu+0aLnQx+GFgNf5reKt64P0pv0tqDn
iSJ5gfl2be6MlbMhN/L93Nc/bxOP5jg+BaTllNY16rBHm+UIJZwo+HOIdt5e3VZbY6Ou/heqqVM3
xeQtTE3iBTKOa9r05GtiuZPi39StuYzCjbJqFtaGoKD12UbG/P0f39Wnq1lHx1GgjH2BOKRgCgXl
9WLCS1sgQvt3OeIjCaE9OyWdueLRcywIs4ghYBWUx/qn+dQduDAjM28pl92qPaSNCxw+PXPSOfXy
Pt/m/NA/rYdaZKeegraePpi/1bfNxfzyms1/XB5jhdA/X+dous3a0NZai5uzr1Blr4kxxPNg7XGM
nV2NvvX2/vtajEnUdQJu6bxV+XRPRjrYBUbO4uC0bHqX0yHeZyxCB8RR3YrcLbfdEgRDKsnrmc/O
OS5kzVfGmYcmC6uahcfj65WDoMD9P1XFIRQ6SCk9emtVcjp6s3hAW/8SDXW0iCk0LXGhIbHSghdV
pKC6/zmbQ+GAc9LIdE/hrDvtdAc97UFXJljXqImo0UEup8dEIlYXupXW70LP3iSDsRGwt4ZMHhQL
mXs1/vO4WttOGx5MNQaC0FS/JQUdrBnyErTLo9Z616My/k1K6ts56OM+tDhrBERwskRokXNbjIhw
iVmfSbuPozPdNpl2jVXhclCiFyfGcTvIay207tGj3jjq+NI7KEyhjvwJx3xtKeYN4EMLu7y88qpI
3wZBlq2DzruT0rzvW+2yhzy6yB35Al9omyliX1YVmTwCX7RnPfnB8IqF6r5Qpx0K8Q/THJ+Ksqmp
BoWXMrOjlUWc5IJ8UUhr4fQRhd6GmFLofegN9V59wOF31U4kjhDu1tcjzeXk19hjGiyMi67G1qEP
72GV/yZKbxuFWK6AOQLr5yA1adofMJwmYKpB2TYkJizyYAhJQdShRRT6bR4k5mLIcelVA1h4cJHO
OnZY9YDstn1Gss38q+0aEYHI9EfSN/9UHpQ6Z8CALooPq/bhzFTKDcwyUpe02lwlqsrh22KdVfKL
oMFIEBEZMGpsEkakzhRN2D6rCfhdWsuwDMzXbMx616n7u2rQtl7oAeVJuzeNv1rF0glcm/CdaDDu
+YVPesc/zN4T0HA9XWUSdFFXcgvR+N44hQLatiJBJVXRFPtauq5SLM6l09YPnaW0y7pGM5h4uXaF
AKNcFIr1pA4OOWkDweFN5bO699MAHVjBoo4L0s4zjtc6mXFUTZMVwIbskZ9OFBoLquuZAFkxyQU7
nN7esqgsZ5XbKNjCJv2rGyjbBkkKYcZ6sy7AXwB6Suyt1Cp4x0jiF1ZpW787c7hwMpOEny6p9nLQ
ujPN8hOfsWFqTCDskSwstUeTVVTU4BC0ujzIJiAdU0y/JJHAhD9tIkGu2JlZ4/vhjMUMIRRSISQU
39bPDoSaDTWoPEzezKhFkg1FJRQbrbbQKuYP5Yzu7gh8tap7ffaHl3F804flk27U92d+y4lVzzIM
foZBO1flR32dwEZHDVSoHcVh7EM0+cACK8ImNGtXAbF14FJDnwkWyCgXLTF6RbbPSLmcivzXz7/j
5Av49EiOViWvqPsJ21J5gJt+EbbJ8yg4iVMax0clz0gWTqyAXx7/0cuehmLsAK6Vh2J8TsA1GFPp
tnG2RFmLI3bbV3JNy3/98w1+a+uyUny56jwoPq1RZaaUapiV5SHOi9tyig+j0v4y2nhnyDcf1NYq
j/vBDZl1JzKs+waaJNjlFUkEb4VU30LVerJs54xq4NxjP1q+Oj2LWiga5cHpR9cvcDyTS2xuUv3M
KfzkiOfEaGvCoA1zvECHbRjYhpWVB0vTtoCmL4LJuPv5Af8r0R7t3wwOdvQ1Zw3EN5Nl0+UCZHdc
0sHoV5hlpx1R1kTh+necXJbqE6y7Q74ct941OQYrKoGQrI3dzz/i1ND6/Bvm5/3pJRcd25NcjUqC
hxpORebOs20A8LGzDwjDkwpRS6Jt76Qoz3w/34sxhsEeZJYF6nTVjrfKgaogMxJmcaiE81TIeh1b
0buqGZS5OovFPXR/vtHvhawv1zveLCdtZFPUc9ia1wgB2fz8EeB8gLSeUwV+Mybz3Zga8yRGEMYN
deSvj5Q4aKA283ej17pbOf3WAE9iNNGcMb6U0HQ7Qr5HVKR5o1xmAMmBgS1/vtlvbY5/v0G3wREY
CFjtYz0RGQEleaBecYCSgsWIdCkNsbzhEycK74sNSb9UsLaT+3FnkfjXK9V1q7YfyVRcjIQFtj4S
s6onDQ31bdn2O+I714XZ7kLSAcZRWeehvAlgXCVj9vTzTz8xLmhR4zlhK44261h62xeVprHeFIck
aJdi/rpFshmcAqpV5fr5mS7iiVHx5WpHs3jXGmqShoyKUXFWgfrMtLbOxZ+fb+nEnEWzycTfDJZC
/3YqzBEOYxZrGHoF8OgRPjuHQbBBLWDG/9eVjgd5mZdBbpQcqv0KOGLyBwzwoqXaXxrJmSudqt/N
xkiOLw5aQQqWX0d5QOB0pvZTfqhGDMeBxARK6GZerbyhoKwRb8KJxISRjMYQjKBXbmeqqSCm4z++
Y7RV6I5M5hAmMv3rz8AlACNqcBIUKcUmKmtXb5/CetoZ4sxEeWKkIJ5wDKZqW8z2668Xyjy18Rsx
g2Q6ggH0elWz3vVsvX++H+YJ/qGvqwKiYkmNmnIFiAZ5dEd5BfIon9IIBSZmBx2WO931fNWKfQif
R60AY1R++l7Dz1omBjWcMNc5MyppdZlTS0uzCXZU2d9baUCe1WQDBNeJMQ0VPDDQ3VGWWL8J0vLW
mTfJ1zqMZqy7sYxNDBddlNmbLhiIMmqcWyMEjKzEwZJqNbEY7U0KUI0sXDKN7dCC5AshYx32deV2
sttkynQdB3RsdRHC0fIAOU4kzWvUKyPjIR4rALgdZyVmqzl30F+klnzTekjHwuDTNuOmWxgDluvB
A7UEkrTDOdJMDwZQ7B3M6xhoP5H1kUJAqEfJ3s2s1v+NkaDEXcmB62YuoU2B77h52t/rk0h2ahMh
k5D9DcdAYzG22UCbqyWB0bjsG/D9bTGR8cUhNrAuBzk8q6p3LbuyWlWmV3HA0ApXjzq5IGnKWGuh
+Esd6QkuOT4Uf+03OnRwzCSwk523oBD3Q+5PmyYJYtCb3g1IzAugvJF2WXLqC2u3aza0zsZtWNRv
KHvBbObDHf2+11TG7z+PIloz30YRqyvafgjrCJ6x934droTiYDcg6uMgepiofQ3USjG0N98bLzSR
kgpWxlf1OD7AkLqM1O6tjtVfRJsTmJfUvxrLeUwGMoGigp4g6VaT6ZBEyu0RdABfPQ1ziFfVS9bq
rGZeaS41FdJNl5IcOJBQQWr9JZaG8Ia8BZixWfPL5BS11GIUCh2BCq0n8cPrqKjViE1GZK8JyMF5
Na/Mkiijf15QLwUwo5I6veyM9laLgrupag6sah+a3z+QNEL1EprbRULawLKwBKTYtvk1jeWFblfB
hn/ZckVgvpc6LpbemEgiGbr7mPXy0pw4pyNPtJFAlJwTHY2cDkMjpVpRPryuAKvj2DcU+RaJ2scu
XaFdEwNc7brRdp0yapdQVB4waqGG8EraryVOIlbaGTY/vQdeugs8cxsY2U3VD4APSFbbwuAZ5zyM
l14h36EUwHbMQl4Qvb1lvMcrIFY0XFINLY2YkT55sBclLjRZ9x6BiMovJZAE0xP+tB4HxxVo7wiM
Gakn+Bik8PUKRBvkeQ0TDAPw1Sh6Cxmuirz/axo+DmOrWTUJ2vqmi675L8NFq+rXntbelzVyKtGE
71ak57S7vdcs1qEcC5B9Ay6Eda9LxCK1/Nt01l2ZCGILp6TearGRruLUefTMaYbyqs+hGDuXTnaw
13XF3iV+cTO2Qbrrurx1PU09GAQYbzywNORr6W99bZmsh8mtMTTkqo2lszINaNJ9kNyU2ADW/Wj5
y8gJ/NUsMwNSNufbjRGEsbiItS2tKxu4uvyLFWuVGkFJlJdILrJeJdtb01/JGqEvHNHDnyyf8K7S
7heyjchcmYDzRUW7xEt3P5ljhmdQs93aoLLV1fHWTOKZWHfrN9SK0/xZWjANtap6Bvz/apq0C22U
nmjUukvhBb+HtH3MJcEQeg/+oCx7uualZW+JFcZ2XRTEK5XhftQHb8FqRWVlKmtAuQl65wA+Hhzm
26iaronRWLb5nAOer2QVIbuJYYl3zeAOXkxemFHcWAoTdUfbQFEUANXRLgjN0tVlN5CiSWEIoWsc
gMF3OBwOmnwYA6zPlZLZ69KQQPRls6ly+7c/+tsaGZnoahUfdnUdxPa1NFjERUZbydH5tlKZTrdd
TwieTOQe4ct26Mx8Vxo2CLlpGBYtui66Vt2a9/13ot2R1g7hJUk8ugAxOiiN4ndqzEqk7m3gDITM
IE68dS0LiipKc+sQ6UfcOvDkKghHoJp2fZWbme8Ok7h1dLkyAgx2jdnT4yi9i5ja7SIisWxBhRJQ
VRzKXWp5fxwCbt3J5zF0RSyX5NbveuKXg94fLptaqfYdnDvKetBg/ZXuBZfsvF+NqlIJT0lnBt1A
TkM4BcYqGcbdMChEuHuKxN8xvobKuEuU+E4RfFP6FCRzqoWxdXriSZ2p1jbwQpSNFflb7N8OwTr1
Kgv7W98pVvT1/lrUsbBLXIjOGFbJLCJI9Epl011HLwx0auhWobjJ2N+ZfsVy36BtJXua4Btk9zRe
thAykxVkwX4RNHryHM4rZ6Wvp8HZqy32DLylE+glXV/HMHL8kflKl2+Zkz0a3H1eT6zMmkJYBBMK
0XDZ2stz7cPX7ZRUr1JdUiS+KAznNaWdtigmJUDm1d21Ea49nebVRprtTQaM4leOcwGWskPeZTdZ
y8RTuhXiv+5OVurfNCgIDgz7B+oQuy4hqtdIA8cdtR69izPWLsAFIr0S/5U5i8IblIhFofqAjEEs
u6rj7wKJ3kVL1Esb1yNoTWIUWocvrkyNZdjM4o6K1kLhMJrGTnvwlOK6tJjClZSLqXWxz3VSQYCM
7MshOegVBrOiDZjvZpuUZxe3pLW/i1r+EWpKsEcadUvJiriIqcIvs9J/dKbEJ7CuU5c4sh3eLW1h
5CLEvZLIA++ddKg0NN9t0a7S0fBWEIixDgHwXyllYK60ytZXiYapGeNtukzjap8AfsbO2r4QAJEz
MuCdK1X5lpqTuq69GGA3NNGM1OTbKKpuG9PY+EZKlHV9Y+tMX3GTawhMmmiVthUCFs169lRt609Q
ZdT8auzrlzr0iLk0m3OdOe1E6ePL1uGoU97zwYpAnzMlyP4mzGqdFGh5Yk57sDovisa6ipLwrg3T
B0gvblf9q/Zv1JJRQIF5PZVI52A3DfkmtU1+7m/majcOp/ssolRp6fIGmc+ZY8CpQzc/GlEHFgtU
zse+pbJNaVKWZU5nSvlN7U99l6+OSwQqM1Flugy7M9Wbb2JQjtgWxEID7yS+eukc77Bi5ozO4FQX
EYsRRWj8fDo2er1WE+h5HRQI6KoVGAzGCW0AtgEpYZ9aTZaduvl5u/fPYXF8ZoBUN1dDNRXk4dFv
SVDpUG4vSCYkJmlcpL+KAxodN77q2PUtSFtVjYW+11fFBt7z4eeLf9ePmALL2H+Rdl7NjSvnuv4r
u3wPH+RwatsXBKNERSrN3KA0kgY5pwZ+/XmwtreXRLIE2+fGrlmU1ESjwxfeAMWfNJCCx9HYOUze
KuDKfugVHTPOX75mQc6901PSTvve9/r19+OdTZA+D3i0PjOc43yIcclDLG6G7pdjNhel768kjgia
5fD0OYX9EYW0YfX9yKcp4PSkVOsmYt5EJPwaU3feGFex5MQPPsAxuAOkK8Idq3pmmPNv89M4RzW5
ofXjEgmwGGinuTBD4Lv6Dzm+9QxjnbR0fbqYLk7wbpXGsEoDkhC0lgYVUam0dC7BiyzQxV4IuZ4p
Kk0v8mSRffpaRy/aj6xSmwyfH5zqbur7GHKzqLpXFMfox1Uzk3Buri0VqiZiogAFjrEv6Ax6Y03c
8wBFGVmpYZkWOSII3Vy6fS7bBlaqGahIwbE87iYYoBYTWzPiB6VH4Hgcdlqb0JYSrgRoJrlTQXAM
0bOcdDM1oTP1E5MygqXoCO1NY0+n8KfCq6wUsVblSvxQm72OrDwXMGdIGQ2blPi2Ehi0pDGKIMHO
VModRoSAS7tnLvCZCti57WsBordkqoT4ohzVNfoBQRAsEKjuW0qxkAp5JZCYbkHua6hqJcHPVlc3
3++jM0cnaDMUcxDwoiZ2cnRyZ6adTuv5QRmqldKg9dKFS8XHfrXsfo5a/EOJEIgT/V403h7FylfM
le780QCy086ssxOuBU8nU3uHfjzV+TnPv74HU+kkZ0Qy+sHz8p1vYD6uifSq7/tVjoy90uZvIFOJ
UoKthK+u1f749+eCYo9pm8C56R4e1zu9tG8ky+/jh2CHr+oqW/oXDkrNrnARk3bFY/I4xyk4LQ2Y
X0Y8qnkmvtwAA+xirspmV2/MXbMKtv8CGMY+s7R0lYPStmGdymgJfZ3azNeUKh7YW8bgH2ysPq0q
vk8767ovrJ2DQO/CSRKgsvqrHXrAG6EGU5kuN2brrarGuUgAbBk1ErKleim08KeIi2Qhed4bmmFu
0BcXppG9h8DFqKijnJNa6Tpqa9yI2CSZDjVNb3+rMX5Yoebjw+nd1uq4B2u+S6VylRgaiuqod8GV
NS61ru9WeEfflWr+I7VHtBZs+yeovkMn1xu94/Ap63yTKcZzit1S0CBn06nxDU6Dv+O+vqpGXCGs
8GdJzr2ATBOg/oGkTiqF/brKqYBKSDFijhke6oGITc+yrTrW/GcR3qOjNy5sIZGCWcGtAFG2aCX7
ptfbSeIm+yVUwmSk1wrMjKrfToa7eIPmLkU+nWYGSpdjj8yMhxhfmZYPkpreFVH7YiTtnaOmz51I
74WGLhtKM9s0Dq7jqn7PYvunLqU/0DOXKNrm9p2dpAdEafDFyZJk5ZeCvvZAGtiTw+QhkIvSzN5p
jT/QRSm3RmLklHKCaz1wflZKfRDYxTkBPvDliwiN18rEmDLPQSWPuda75VjL69RJ10aJfNSY7MdB
q150FclfpPOJGuzwUg6kHfbvmN2OKLUXlV1vNWm4jEN6F72jDpc5bIS1hwHitoorbyU5wVsWo7dW
wUpZhGl6LUvUoIAMwGizlZewDyuSuEhHAs2O8A8F/FHoyW/M3w7ErINLzRq3Hj+67jLl5zhGe7Tq
R6Y4vRoCyC/IYuKfif56E+/wGLnSGgsMnqNEOOOaeB1TtJIjdEpxJyIW8B51rJl0bbJg7PPfqha+
JEFTcm5UAueA8TJXiIV9VXtRTbJUrMbjtSYZN4HjX0cDhcXevKlU5y2zRboOse3CX0p7F4nuzFx4
5za/Bj4Niv8kj3FMqEgG9CV8nPf+ufn/RSTcdG0cBQsUJaF3w6SgBXY8TlgjDZSBqQbeN/Ebochs
nVW/Vlb5zRyZ8twjcXDSiZi0C09g3W1KfB5KQcQJOuG2YECs610zK2Y1XchHT8QtqYKE18HCq8fs
yUSuWdWZ4xwg/+JfR5Vgjv10BhVmySjOAIoGjH36cioZPC5sn+ChWY9rdVVuqmfqN5Pwrr6eQGEY
jF6hkjNzA53On6Va6MAgp0wExCv7ekzHqPE1ReM5h0oVBsguoFDJUK/VWiVrwtpVT7DlSLzwOlCh
d5dycRP5aJZZorFXtUIdX8ZD29aJXJIw07b6RFYrkTnMpi3x/Xc9/aqTGAZdY2OSvj0JVozM7MIy
H52DZKJHEU9WwfpAdtlr7MQMQNhUPDoYGLUs5Mq252bqNFhEKNeEwm/COLVOel7CKOrBaErrEHgd
7mLFWuEcEajmaPSD7BTvznAqZNTNRSYevn9y6kMn6w/Ey/9AXhBwONlRaYwhUp54xkFXo2jJ6nmK
NdBOmJ0U6M76N9gY7/MkusxqgUdcmFxLkd5dh6NeUy0d8Q1lYbt6RdqSCt8gn68mCUYsd2uOcGsq
mXrZNYYUaCs73nbozae8F/ayUOXLLEQJLRl7tJ/SSwAL9/YYm0DmHTqykr8rrXzfRAoS7br209G8
N1EWq0LtVBTMcUY3VRw7OfBdSDHScihlzOc1Ld06IupImKmaAJt7b+gfLRVwwsu6GkAVyd7PMKW8
3anDvYgpVkmeeV1YxUU6VTpr2//Q0TGmKurjnitjmlJH9qtCPwknH4qEkONqF1KLthhN6wmCzyNS
EDcOGcUyyurGlUv7xUubVS0RahGFouC48b2p2210JnZ55Xos1ORRJP5PxU6vNaRzjRoRdCs0aR90
b1gzaqu6in60PfqWQyBfT6IpelE8p46MqYqDfKasojNmPmR9/moN2i3MRkDoCiuG+5R6nBEsB7mh
45EhZzqzWk4Xy6QKMCGRHaAlJ5oTU3cgHxzDO0RYibtWeVdfUxHeNoBMiqdsIVb5Ur18n20Kn576
DIuoCk1SWpgUIr4eJbVo/QDFBfRzHDakPdnxYaXkLwtHi9cItMEbVosPWKTZYlDtbZpZEUwy537m
6c9/DYsrleBToSTy9WuMvMgWyTrvkO2j22ItLimsuuIJNJg7J3F4dqJhk5I6cgOdVF7sqhky1Mm8
A05l67L45STjKtX0mfc5N8oUaX9OFvF3TmU19Q61ou3aUrnETfeubeYIzqcZPq/v08Mc3QTGJGVk
0ro9wHTfGFZ4n8oyCFl4jPgLKz84aWfO89M79cuAfzBgPj1XYZYUq43MO5QYt+Khpj1+vxJm5u04
u0fLos8rugcHOjpLlSK+2R8QQZi5F+ZGUb++HXgxhKZR5R0S+1cBClpGxHxES/H7Zzl393FgUfwH
10PCerSoy8ACbtEQf8hqd+Ub+iG0O7SHbemWLtmvWIcV2JvNtW3NynCcydchhhlAchwYx9QYjyo/
dVTQKzHJ162DeedtcATKduWHs9I28prMKl61uKXNFAlOQTOYsIEN42FJyulhf53UtMqBVqlh9CDo
jLq2EeBwZe7AIjWUzXt/ZnLPPiL4Do4MND5MbG2+Dle1Ygi7WoQP/TisfSOi9GAsNV1+6GyEEL2y
WCh9v03bDE6mcycUf6eBiqeVc+u3c5gWbVowX0NNWwbiOmkPEthSF/j6ZYgwcLSa3ENHWQJ04a+w
+rs2FdHcp5aG8Z5fV+ugH++LWu4ufdOCPCd5JVqXWrZtKl2FNFtmG0HlZhlIZv2jT7rmFSl1kGA2
cgFDY+R7uwijC1EX+HRpRXptjWW+ygOpfREd3ehYzdproADlVRtN5jNeKr8USm28GKzDYmbyT1/1
9Lik2eCJlFN8lCQ1hVomQfCAz/CO4CZeUv56s/JMrDrCg3/7LGU0U2H1cE9B8D5azIqwvD6QmVyV
TvgCuNlWBCqQx2a2jnsaLn4d6ejUBnc88MC2/+BdYRv6bO/CHUDdZ385JzF1egBNAxmQywGEo7ky
ff7pGE3TsBEmkdiDRAyl4pItNw9yNnNWzw1yVJXWKFUIDBL8h1IMyxybIDORlqb6+v0pd6Yu+vVZ
jl5PNo6x0g9+8JDsMGKvblFFdq0V4uxPBQYG/4KtypnW0dcRj16T6kVCSwsWxKRPadmLmFKS2ywG
klXcfaWl958sQJDPIIcnHs5xw0TphFUMNEAfGvW2z/dVnrsdph0z83h6tZKtahbpKmnxqayi5ESB
OvaZ/6CMWghUomEqLWByyPovDbqPQA26ym1s8RRK2XjRDSFlNG4RvLDLEpoi/t96Wc0BU89tdQu2
MRZEVAW5Sr6uVF/rc2Elkf+QmyFGV7UfL2Kv8V2jFbtOmZVQnA7K44MUBRt5KkHicHB8qpt+3kVO
ZUmHnigYzoobIXmN8PF+WJICXJYzOP0TlyDCQIr6f443HeyfNqLRt62dwUk5dOvxBQpnhrT2MlzR
6d22S+cC7kmzGtbjSt5XF8N2bvg/LI++e9yje6PKwphQxJYOETt1LyUOlSYN7IHe0ALVfOTPlDyy
AHJ0z1Xl3eZti5akTcRit31+NXbaR2NVmZsOvb7yh+C2CoCR6r6jrVUMSLYqC86nXopexVC3ebPA
bnTYRU18Zdb2NTody97j2aoSY8gccerErKoXPw+lubV9dhV9muZp7X+a5kHGkpWuAtP8Zm9017kc
t8BppWzZudlTsWiu+QLSAl+VfPX9rpob+OiglbpGaaAJsp5QqUQKgdY+5ZBU0/79G5ECAMwACg1T
tHe0TQZHzsKq8KSDn8avdVs/hYaMcSdNiE6qH75/pulAPVo0jIUaGGEPMPzjSp1ZB2mZUJA89HkE
4k/HqS4vH+yhQfM0HQ65cGZ2yZmLRCGMxDNac2zNPm4LNIPTxZ0lpENgxwtMf3RqzYH39P1TnQno
yPwoZupkNDgR/3HPfFojbT62SeTgadG76au2BoYXLVNukmYFvwFczCPIspmD/dxNgtoZiiSMBwbh
5HTLegMivi8djBvVRXwFTtsmnKgcLnIkxUaaeXNnVqNCIXdqUEz/c6xnURs1nj2jSe4ZFte4Ssfu
mAch9ThpP2i1MrPrpk11vE4+jzZ9m08TCl0cFSCJ3F5LAhSphxdMW2di/vNDoHnr6Pb01o7OL7/W
/VotNQ8xFrHXC2udx+bcOzo7aaAFcdnTMJ6xj/KKIRwlvVcH7zDc1b/9bXpBFQYROYsODcTp4HLY
Ontwsjdzt/7ZZ/tz3GPtMA8Nnp7pJbfu9AezkbcqtNmZY+PczoJ58r/PdqwPnQ6alzojdQ+g2J64
G5oX2b77D/bV5zGOrjirH43Yz1gGwCyAi6oul+qScoFjYr4HqruBd56Cvph7b9O7P1l+n57taG3I
IB5Vz+O9TT5Mk14AQcoiuxzdYiE2xWaOFzU3ldPr/LTau2LKU2qGk2jo+eB0tWypePffT+aZtYjl
qWrTs6D7fqJJXSetI2gTeQcolWutvRy1ggqh5wqchf6TkcxJYHjySjyGrox+mWdtxUgiw3HYgUuD
Vw6XuR7IF0owJxp0ppFhAwdCT4K+ukyp/uj+KoaIYwvPvoN3FezNjbyqF2gTSIAqKMT5t8oqXmMx
NyNkc1oggS1ByRMTwannfFylUID9a9bQsbPL4KUX+QfQTZ8GsnmjjVK0wsPyow3o34Ywsr+f3TOL
BUVNUkmMa1HtOT6Iy1D3LaMJcS4fb0Pxw8oAX6szt+a5Cw2oBBKUaNqDGjnWtI8lNetyMFgH5ZAE
S3/rsAMaEOc/6mWEctUSpch5xQdu5dN9pyL1jvbaBFJBmu/rRkjNwh5HmnwHh7W6gmVNVBvnvxG9
sZaS4zxThNZd6BmKWzdtsC7rRFyWmbJLkJRZTBp1qJm1Ga3vuHONGA3gRPGXxhCDo1buo9GgZh7F
G7sz+xXastWahn25KvCDvBKpyt3dp8EqdoZL2ZQeK/TBQZo2q0yL76M6+921mucOWfCT2/i29pNL
U+tf7EF/L2C7iyC7GVCMGaLyMrFi1wgB6dcDhgp58NQ16j6FdpIO9kr3cNXSsvpGD+kXoDFW0v03
L+tBvDhjqbqhDHupzmGgJXe9FroES7rLKtRQWRHiwpYK6UoboNXJQvnZyGLve9bvUMjBzkC2E4Vc
NV6Oun9lVV23LCdzdb/v1B/0nf1fKafMBkAwuA+EfF6LqMZTI9Bfh8SmEpOBqy/ROMWzyni0c4BC
gSpecfEeFlWNmILsFFieIAkUCemd7p2/ShKQqYaeb/3cgC2fBbsm7FdmBfIyg3K3yfWuw5O3llad
H7zJlfwYRvpt4aHIkPrWPmskVJgSG6Whwryos+gPy+I6RhKr9rkkU4f+0CiXF0Ip/IXorY2XFKTn
Jipqg8JRibrzu1OWwUWL+c2Vil3aLg8cerKGiptz1f2syvJCwmTd5czDbkLLACDU5Q8aBsC7hxrm
qyFGV8Em+0r123xpY0O1Hiv7dWywwVHsmEKuPuDJqNTBKsuTfoc6mbZpZfHO18Rnxbmqg7y5S7rw
GsziD1El4LsHmzpaeqHIwaaxCqgVbUMTiczmx5CXy6pLDl0ePgCwxoQIJrOLDvywAO67dKrqlxAA
bXu05uzhMR5Hf12V470GV3IRCCAHdam8QUWA0ynUm9EUuF1GP5QKQ8rS5B2kuSi2PfrfazPHjczW
qKZ3ZZ6ukppJT1pUGoxh2FvAvrB/oyGXlQNg5spQFr4cATMe+48grvSF5RkKxD6zXeAcnV4G2bSU
ERRcB2lxLRL2SE3pL6kbqjJRuSb9y9ZCwfE9jDwfXEmkLbSwsTykiuT0AvhDfNWL7t1D+miR2Vm7
0OOu26QNAEJnsMWmNCJjHbDrF003BssMFA0a+ekmMGLv1Tf76jasarFyEiTDgjJR1o3GIneiIdqC
HjYXql46F7Cv6ATDMFqkClgMXQzRBtZqs0g7OpGeh9FTJYx62wcK2XEuPNtFWFFsUgc4NCD1dltH
aunSj+1XLa3OXe5k49IMGFPqGUQrA+NllL1smQzYwuI0Xd+0chghMy6/e5JDJYf6P+J4lcpMqjS+
QuyKcZSsl97AV7N6XwWfkneonSLWmes2K10T2qKXzUenVz4iOfypjn7m6v5AuoI0r+sJFcaI0tm7
Eaj5GkaMDHC/xuhvDCjC2+pj6yfholeesL17Clv/MVHQKhGgQtbobODvk9rXstcekjB8zbVmLTlA
gYRjB8uwb352HjpOcOYWVe+92iUeo0yLKzneh8iwbK6Q5BgqyJamFzzUQYuUyii3wGbMBkJUdAHL
CqSFZ22HtHqCXkFvPoYdYQvga4GVd6tGp0k6aHTuK5xK9Uiik+4ZwzrkAFmqIBCuuibBwLYvPmR0
Yq9iuR23kW2UP3ypGRZJWNsbBV2qx8Bxdj4tiVstFc6j2Tsh0iTBbTRgB6lIMQaGFn4Sb4pjtmgU
+P0O3+nHaCJP1A5IAhPe0SLKmFo1am+zQFpXRngjt8hr+Xb/AEyiQ4kszTeyn5RPDoCxVe9EKLFU
F00rmbfW4MXXQxrb93qhopui59U6qQXIqVKCr6gHFyzlnJ4wduoVKoYrW0I8WpYG5woNlLFDPqAT
2z6DlDLEeeKWnR8+65GVbkpZwxlKr9NV3euQlqxxoeEzvBjA/wIzQ9+k5H32CSbgXgTwIGie2rjU
8SqH1RfEPTh+ieMUywgh9f0dZPZ1LUu3TmW3ILFZkwr1mTXNL5NOsXzZ+HK8tLIKFbWsmMN3no3F
IIJPAA/IpERlXy/wxLe59FTJPiRTJObKT+qq3kRrAPrIbi8n2eJ/IRM+U1QgrP1z0KPwuXTMvCkG
BtXv4lfzot14y+oyO3RbDMOxJlt0V9lG2uvPc7rjZ0Qrpnj6z4GPwhX8b42RXMs+1Kv4VZ7glCsz
cwVaTrywZbUYH4dLrB/mBMbORmc2oR+Zqw4J4ZgNQMsmtDpAXqQn/QpUwKbbcmLfiVW1QG1gad3O
1fzPFBuQPwFZCSMZnNWJb04h1YFX1znFPrs1NoiuSEvHr8QPDHm5hlEMAsozwPsVA77FcQNbEKLg
2hgHk6DKfP8+Aj4DyiehVlUMNsB5aidmNX7llLYEs/FAALGPy1G4ZmP/sKUugCKZ4MeWvdZWZSx0
GTBFOMypSZ5G4AxPT5QQnCYlJklfF7k84Npshq11qCfn+sB8UaCeuoPeP1VF+150+PtEjudsUmUo
9mEQo7rfAjnNfNgSsZk5BxUQ2RvIWG0ubz3N+8GwK5T6gcKh4Xhc07BSO4D93lmH/i7bZRQol/kV
pC8OYLQu86V4ZHEsv38Zc0NOn3/KXS0EjHBdbKzDqA176FbbQQ9ncq1z8/35qY62Ga4eVPj8wQKM
RCm9MOk4dlvwujMFoTPbapo91hQa78hcHyM5esxZ+ga48KENXACugQtyl+Bomb+A1GlWKDtJS1Ch
cy/ttHP3ddijIocdtm3bK7V1aDSuTrSWJv4aapNDgfBz7Y+3CdkYpuniddCVW60xH79/g6dJF+Or
2CDBSeA4OcYaDnrRVKQh1sHoHWK8RYr2bm+Ok/H5zFo5+yJNbJAoxwILPS7GyqVelip3x6GxfyXc
ZbV1L8aX75/m3FtUSVknNQ+8NU762aZkV2YdJ9aBdGLra+t8g1faT++m38P2fBy29TNSYd+Peea5
EHpk5sDJKtQgjhZoUmryMFaaecBlCIU9ya0hoA7zQKsze20qN1DqwBAFUO10EX7aa2LUAntUGvWQ
crv8oRoo4VhbgEHtVhr2Purlv69TSJmQejY1jqkacAJERZFeFmU2KIdJ9nGqv+Uf8F532ipcz1WY
Ty8ZVeHR0Cji/23obkfnqh3Wem4Yo3YYlKpwO4HxIvQ2xD7skShOkp6VYRVJOtVuoDaXorWGnVxH
+lK2mtvvX+jJluAbIBesOSAEqLAct0TAXqHTPGawPz37FoeQGz1RYQM4xlobQYD+J4PZNvtBPdMT
8Wnc20Jk2qHs9hGNyiQGaOmv4aTPHHDnn+qfA2nTQfRp+Qxljnh5l2oHr0iu/K55iCPUxaXuRtjp
HCjwpD42zaBF2RI5A2Alx5pAdiXSChivdpi0l3C1FJsa2x4MkLFKL5V66QcAbRQL2mbSPXw/nye7
hKFBnbOQpp7PSaFT12OkKLRePeimRy8x3jbdnHucdm4qAeSg2MXOYKUc7USo4fhoSJF6MLsR8UPb
VYuePivuoFvZozLRpFaDNnvdLEwt9BCr0KyNCF67NBpcsx7fR0MA+Ld+SXI3rEZaYgs1bB/LROxG
LUJLpEMcwPEC7HRL/Vdvek9D7plLr09fuzbBKjclYasyKO0qEO0iy4xVLTf+1sSs5krS05WnUXTt
YdJ+P7UnB900tZNDEtq2EMqPA0/o75Gadol6QIDz0DfaW6g0qGUitfn9OKwV1uKXCjwj6VAnOAkU
UJ7HV8VYtFJclprKWYDKcAOf2gXc8N73msAAHkX1sSyNVdXZ0sKq+103NaRg0v+q8CtZdEm2a3vN
xLWyu5PsYqJSadT9hgBXiQwXJCerH5RcTbZB31wqsdhWgfIceNljnw32UnTVuMhr/xG8YOwWReAB
oPUxIK7LaytQcJntW82V5XrdO7rpAhfjB3zzVvUGREbzR6sMd2YWo+cpmYxVOHcaNZwxS+wd9Zh6
gZgjPr2l8QYrDYeEQO5RbJEus1j8TEdEi9IYfW9A0sLt5HJvxTpuDWb6w+ERK7N7UpLwto+Ku7Lu
LupWfUZOPXBLtf1l5b3h1qW8L3RnE+vFfdb2H2NX3te+Yq9Ercfrqh82ZJ2FGyTaQ6AXa3UsfkdZ
s/csaZeW+WOU1C+GF75RP1mOmlpsw0yhSZ8Nr77c/bB9B3062cCTIF03pXNLer5txpQUXXsqrfZ2
cCbFIAyRoj647Zts15uFsh4TeOt9SEmtqsqDXxkpCj+WT3oqbRWOCsJ3aym84sUhvx/JeZathIJE
g+VCpCMFOurWdQAh4CpW8hirhTLfDkkh345oYy7aMDIuhEzJi9Jxj8tKSQ0X+0EqEXq3zBTbbRr1
oh2bbjW3SE/XKOwqE1t1cHP0Ao7uKyy6czsd8pH0r9o5l8YvwXbflUtpk6DYuRDlYjbjPLMtvgx5
FCsOpYkztWBILHg2yhLSJBJ2G+1OX+vb4dl6n3nC6QmOduGX4bSvNwYsXJwiLYbjl5786lEu33ok
xcbmNgM2nwaWGwsSG31Ya0ipfD/4mWP8y9jT559uK7PEQ9r3GNtXrypxY/ZP3//9UwCLiu+ajlAf
lCES6eO+kRTHYYO89HjADV5zNWrKGJ24jeT7914Yvte1qFAEsfYKgra2pI1u0NXFRphANn15XaRa
uOgcH4UV2cyXTQVWNOkvhK1LOzsMrzJhdvu2cTjHMWTc9NmIg2rjVS5W5uZGbbzf0L/DJxmpkSsR
U5jWgnwmbzozg1hqESZiamdqJ/5yHj6vGX7IykFuWrew7pJwTr7hzAgT8n5KmUCznuSbvmwUcp84
8kFJ4ShqkeyjYYxo8Pdv6twoxNUa8BQLeNnxPssj2xGGZ8qHuHiSDYqC/0HEAA7gzwGOdlUJQ8RS
OgYoRmOn18HaHr0ZQOPcMxztJLTTZa8gqD8kA8S/SIYqkmnZ/+dETV/i05YZkVyyOtOTD1b4aoSO
ixXNzAhnAoAvM3WU6eR91KDhyUyZfb+vYxVqj8guQ39WGOSPXObo6GEkHLVR34EqdizZqXpGgMmj
IXO42pvxEOzU37qbLINl8YwokPOKptc6XwfC9WaO9TOh3eeBj2UNw9yEegA57jAMK3lIf3Z+8kwQ
6MrjjLrsmRBZpylELqdSVztxiy0juwkxE4JCFjzWjbZOww/ZbxZEhxktwmG8bJr19xvpzKRqBohI
yJigXmC0HYWtY9b7il7n7cEs+r0Kf6gtyw5ak2jQTEmsZYe1KhGEFcGXouEz5AL3JAree6+k52qh
OUegm6/RoGovLCNq1pWfJ8vvv6R6+gJQeiRwV3CQpIZ8jBGDfNLFPZWYg2S1d7mFmF0MWdqVO+my
7ZwK4DiMr7IrfspV7kHAajZOWIqFmhm7wFfvlCT6ldfRNg/a/TCmv1BQ87miPG9bJdGFXYyPgNsv
Qr+9LbFnA1iMqiHNp1n+3umO17EBpowEwB9I7DE+q2lyW9hj2hzC0PhVyTWCh4W/Ko0S7SQUf4YI
F+hQSe9o8BzoJij0KeiN1hHmUa22Tz3j/ft5Pft9WGew4zlJT5DAeYSEdIMj5sHL0pUob9s+nXlz
p4hUlUf+NMQRuNkLMrPNyb7Ys+jPP0QvyTLf1D/9leNiUuKOr9kqQxF9G11km7ky2h9Q+q8HBoMD
SAd7C2kWPdyvh19CwFt2jlwfogG72KS2og1OLM9FSM8zVSR/YyMU6GsFtg5ht6V963Zq1GzkqbWr
SPXkeKk8GUWjUbkJngyjvtKSTZHqW4ouKEYWFUpnRD2uaFXFxScxWMZFeS1y+UOPixs1b3AjVvQP
DMxzmKz+JjCLblEX0sEZ4tQVvlwtVdUT22KYs847PZT1SVSE6oxOzqQerzQzlRW6wGV9KD37Et1S
1LLqDVn2/fcL6LSyxuv9PM7RNSn5caKMGeNMjpTZg7IsXdxBXW+tXFgXmAJvnYfvR/xjqx+/088j
Ht2adhtEkRwUNQtqWMXb5OYGkv9aWcYrws1gCY2UPouxmno94128MTZoIF8U8Sr4mULK3Ui39sz9
d+YE/ToH0y77dMWmnd/JacocTE4y+sa8kF8zLiUsCZfSHaiNJVIEN9lmrsp+elcwLIBvB90pGh/H
MP5h9IKiHKP64IWRsxpH81kKEJuiTwusSiTSYui1CAciNGvyCFf579/DH32Dk/dAjRiYMIinE4hV
jkLXMMZ2RfQSFFcRqq+0NLD4qwc/3InQB+WBc5NLx3I1yMWP3AN2wHY82EV+0SE8rMX+PsiStRNE
ySKx5TeOxhuupycpro2V12naxuh79dLwsmoDsfO6q6pwQW8eBzwqJ0ZSXOtpkyxb2V4DwLgDBRC6
ft3fy512MeTSVZy3W3Rsr4zW3zmjs9eV6FaJmic9tX4xocHCSIabpFLEOq2qt7GH6FNUnEVq2oxb
fci0nRy2W63wAsrflj8zf+d2DmVhtLvYfTaiWUdnU2NnclN6SgWjzcJ3ahGD0g85E4P7+Fbed0AK
5xbM2SFR5+JIAPpMEfcoOdWRqu2I/auDvKlXzR7v4Inc4rj6At3TdkefcP2PMf/Pm/i//kd++z8L
ov77f/PvtxznvdAPmqN//v0qfKvyOv/d/Pf0a//8sa+/9Peb4iM7NNXHR3P1Whz/5Jdf5O//Y/zl
a/P65R+rrAGYc9d+VMP9R90mzR+D8E2nn/xXP/yvjz/+ysNQfPztL295mzXTX/PDPPvLPz7avf/t
L5CdPu2Y6e//48Pr15Tfe3h9j8I4rJvX09/6eK2bv/3FMv4KX5eWBFBtiGfm1CLoP6ZPTOuvaAxA
h4fWC+HRmLSZshwxu7/9RVf+iq47lGpr8lxHJocvQXA2faSZfyVuBHyLiSHnwoSk+9+n//Ke/nxv
/5W1YJ7CrKl5nOli/rS/pziLniNQTUoZU7376GTXcKUbfE6gTZbq0B2teGh2etkle+Fb8ptcZwZW
LE7soMg4bfMYZEaAVd9tNSrlU97mYuVbdbRyRFrshFkCyfCsMtolfdihjtjEHbJ9RShehlaNnvnx
HnFRf9yOZimDTPOl32MA1xgfbyRR/b5aab6fzIT1x01jB+k85gnQ5IQSZc9PYeenk7uM4rGRrTbc
BmrzG0xqlu/CSK2gJXFCrRX+C3KLkrJS28Tb21w9AJAgJoYzUf/JVMNE0siRaKJPwhvyURE+DBWf
mKE3N8akfG0YzYhWMyAO03q3RATzs3VeC3+OS0JBYzpjvrxjeguI9pmqOnH1T8odnloCLYmEsilL
R1lHFMefWVtWewlH0VPWnjxmK48W1wDWx2ygpxm+tBHjkLzVlU0juZW1u9Ye+40tHOvJCUb/IAeA
zgDUaMNtYAT2WldD/67x1GBPVaC6smMnxRjFMCplGeVR1K5M0WRPqdRG4cIaUrFt+0IDoRR0jss3
L1wvDapfpi6arUhp3U3W8q8iUVHWHZvKgAOsozdbYYbWLFuR9tFFrMiF4RqYx247zFUv29hBfLdM
BkSQOcGET3G9z8HdpP+PvDNLjptJs+yKUOYAHNNrzAMjOIsUX2CkKGF0wDE5hh3VOnpjfeKvrO78
s82qup/7IdPSpJREMgD3b7j33KDbdATUPsq+bldtEJV3eoyTS56akGfZQ0we0wY9WRY5R6uwHxZz
GewG7I8jSjaGvrWNwWQChS37G4o9tY+yTzy9CpXOiGEl1PoE7wGop6Y0fbVG073LcnRyaKmLpoWp
HEKLirgJNoGZu3w9OQOQynkY1+3sRBNKn7HYtjXkrlUcmeBUVSiJdDtbh4KS+mEOi3ofg07dReWU
vtlFj7pPj9a2c3txn4yzUyA5a8UPnQbFVXMlY8ntYOwOZLUXyTDtJ2/w91OPhtQERfaa8tuEU2X1
Pk9dTAljbQ1fRDBYP5c4sc9K2ebSymzasbBN6P8k/hIzhFvXM8lrX0dm7xqX1qkeRXHMqjg8EfWd
vIF8aYFj93b+xBNiEOsmRO3KKUk3TqWDehWXKnlOzBwjlNRZ9+naHgQjML1JVbSH2Kqcgy6rfKfK
ihSmgHTgQpakgS9W/5HUXXZfTYTApFyo58pSctdNMjiOBNUOK4vHa1PCBv1VyD547IJ5/qPqCFFa
ZaXBo1MgdlvbToYzh/DOjbZnQ/xXMzWnZkyCj6Do4TYHAKbXgDcA7ru8nGgNYrXr0L0e1WjZ696F
7tsmut4UQiRHmCMwoLVVX5IkT370XLt//KRPmw3hzh5J3ADGRzjsZHvOy/zgpz1ZI5Yi0XdVL7bZ
KDPlH40/hV8WOr1H+kif+F2/vversL5PpZzlGuYs+wK7leO5ye32MioHvWjuQTRXIpF3+cj/skhl
v0Bbkx8ZE3tQxmne/HI4cx/9NpcziJLOOwEZbS6mCP13GQ3jS1S2BAZaYfA5zWRkTUmJ/mC2Vfae
oJk+Szdf7uxCxN9pnnrdyu6scOv1U3ZeKlNsZK2a72ZqkSKXrlInVH32yWq8+r6zR/XuZl22V2Q0
HSbWi9CqmdLjRK0vE8/GuTaz2bUVlVZJmGm10mEG4DFv3fDOKkbxpN30bYqbhB3EFJx50PpLT3aZ
vVKqGs68vdP3UNTuU1X3E7rE2PklvXy4tChz0eypaGsFzvTDxRJ99HrhEstUtCRdTmV/15W5uGf5
LPXBFE3yLAtg4cM6r4vv2R3uBOugX1Fp/Ooykkrz5VIbfASByghAC4bNWE7xXTrb/lckhbVu87zc
Op0YtyG/aK3SqExvacpJ8xFJq7lvYwDQ0O3rdBMztvgVz+1Awu9kgZAbxjn8OeVVtJV20RxUlLHN
qB01XedojMgYG+PtxELoTxDVelk5xHeCP5g4qeTkh8Eq9yt3o5E5s/CSfrI3fVOc+7krj10qrbPo
YPiqwKmOXpa7bxwqelsGqdq38wLLFG7IvuJCvOLyd3Yt4EJknUZRcfc9nHimETgCG9Tmp3QW1iHy
dXPsB39g5FY2jxPIxXc1edNT2ys8bkmbhudohkXdwe+hwE6bO1/X0cnVtxiF1vIeOolLk1qGENm0
sx+FbThIfXYZP6xqGM6VSEl1hL12ifDePGcdu87c93SxQmlOKHjrDvxX0X50EQ0eSm6sK74qbn6Z
Tec+LaBmbD9bdvRAqdxWuh9fRWjygyV8NqxRVb2PxWT2AyfFSyzrAkJy4Kh1B5qv37iWCziwmgCk
e5lPgEUEFOEYKAj6NdXBsYLT89g0Q45tADzKOq7t6SjmuDqKFBCgk0HM7LvF/a17z3kL63SG1UZo
7iGO4r3V/YU7Ct6CMYLiNIn4foADCphP8A1AGBfWyegpa/hXx/5ReCaDybx0xSdpfPJ9gk+ZAHWu
WNYVZVashcxlxn5w6t56XU41ACGfA7zuW7HGhV03sKqK9s/oD/2FN3dEietxXWVxH0OLQTq49Rri
9uK5qd6NttMXflgskkTmwZcVzRPB2MOhWXrrGgy+rBAaD86htrhRKB7dHcHhLLijRFonb2zDczmK
BNZJSmtWRV2wm4Ow+TYsRjdcwpj3RV55qzwEVe6YBsi6s8TzidzG4RT6qjwmwCc+nMke3vJhxojf
LGLvcQIilrbhFnKzPLPOD3eKN+m+8bPuxZkWwrDDvuZ9M8IdrEMmVFauElSBUAnr6Q/w++LDjTP5
acnBFitDlsfJ+K3/HQ9yesjiYojWbZ3Ka6znD2MJ+cN2LPt+YiO0ndK5uxjt4DhZLAEPFoEvwml2
polnVb+WakEK1hVQv5opuYYFIHPyI6tTy0woWDdhDRGjTtHdReMEknkIrwtC6H3edXIz2FZ08KbS
/qPBA772LNgiki2N9QdgYXtKqsg7xXpw0j1mjmTcAyiz9qxLzW5uIbGstCkHXnw37Q92Ejc/S6RW
zSr2OefwM+DFK/sxfh2C2drPrXfzu3fEHNLHDec+jD952Ou3BEU2IhPRwLBzl/bPkPjZl3DRRiPM
D5ZyPxah+GzbuQVjRILBL5nWOadJSWWi3WHa+bNu1miS1ZUzY1kTRadPBZL5HVSL+Op3IvnMnE79
NCneJ3PD6XJjTde+4vRYFdYYHHwxWjtdeNa1zvvpPU8r4IXSTnnZ7GnvWgo8QCvt+IefYNflP86T
GsA2UvSSCRPlQYo7h+xbhr+qOyzKWX6TjejQyIPf90zgXadiVDOr4bC4KMNhWjsWk5Egc36rzMt/
VuQmfg+Jnnczp+xdrSWsuSSd34rZSV6GsaSWDZhZyH4Mt4PIOZj1OJf5URBIc9dOXrdz6zDdj0nb
MSr3x6uCnrjRqioApnjJWkt7vkOvXbxSNHVnV2j7ixOs23V4405JImek8/Z8liYa7qN6Xj5kR3AZ
bDcUlJI5BYN2r8wuuiHpg0QjSbrn0Gn9bKGH2GVT76xd3ZfXnMIPY0XYHzy3Ku8RFXj9yknb8PfM
Ma7WSs/lkTWrs1uyuFsPdlWcxs5pT1Gg/fvlloji3JJWwkU4L45yqodGeB11Otp3pYrhqQqCTq16
YetPy8zc+rmFwY4JxyYJ+AuJVCAN08TxmuPHe5qbpr9GMcGyrPbjsy2TdO2jVt5HsZnWQRhX68wz
858KowZWJ6usvzkC3YdUu9aznoQ8jUlKPJ1px/umt4N96bHgDog/gFLsz/ZLDaBfrjy4aRggZi94
sITVPNLLlXdumxTvRa/NsKvyOrgMvBQ7dgXJJlNI+K91NqfpIRDJwugpYEYmQic5s8QfzGbJ8+iW
MlMu0HCT2wzY9WriNcI0cp980gTeM2xbcjVHEWkh3lxNJJZO6ntpOnvaDBQprIpnbsZVDSDjxTCg
3kADNeegTL17vDfSW4VjLct1smREWCEyXQ42d9ROO1QF9qLtowu8/9YLUD/JLtggASquVeGB4QGW
/Bb2PbaFokXzHwvtXCJvSuWdNHl+tVMd7wqzVHvmJd27oyz3l5UJf1+3GXnmVtN/TYWKf42Odr40
pcFjRmTQXd9m1YeX6/YpiUibWIVWhBnH5+jE7sqq+EcQqcxsvLJor4mkZ6ACscNLHkvzyzitD+ZM
hk1NIPNg3Xd5Wn5J+q6ztxiibliMU6O2ixXfeRLTw4Zwx35faCLLr5WYyMyUQeI7m2X00MmEsskR
SySuRar50ODlKDw7O40eWxoajiR6qKu227R5NL2muRO+MKDgjiReabijQ3d2hs/9uWlz21oz8soP
rUmiH35ToBwqXZrd3qEkDvoIi2awLMF74htErkGQmh+Law2IdJa8P5jSOGfMU5SsQ4lhgUzZfe00
3m9qmupVWmbYl8quTiQ0eM5amzinnfFn9Z3YQ0fgsI3IVOfyBwIZc+9Bq4QwrFAKcX5Gh67OM0Jt
tXZfO4xUzEKbJXvRpY0tQ2Othz2YeUSH8vibcLjl0NvyWDUQjxECe+1zU5aGsiYWb7Wokp/tgg8w
q/zpV2Wb8jtj97HOJl2z+ZgS5zroany4yTrj7ZxUiFHMoJszO1Xz03WK9MUOm+LB1l55debeOpZN
DyAZQNSE+6nyaev8TptzVAjiFfILbmjCkwiMEU59UydV22zAbuWpod4uQYjrEY7v52goeFxhhrt4
iMW18HVwlpMoIQAab77UorVO8dCJPXY3eE+F0o+imZBv5riZRBdngBmaaZPWtnsBJNK+dLrRr7Pd
CKC91aI+lz5mkwKUakAskcc7EVYltOxBePswsXxuuzQYnE1NeOnzYhOuZ0K7ePUzAl2Mb+pz1kgs
n/BHn8cI0w51rGOvCLd3NvRWtnsj0kwQLbGf8UJjT7JwvdF9KT52N5NbJvDBc1LHiVhVVja86Nr1
31o0XvgB8+6HN3oAsQgpVeU8uBs3T9LPeEkt64IsK1CXPMnIyoWCkiAGYTXWztU2jZp2k5bMYfjh
Z1G/Mnwwq77C2mOv/CQY73OxgH8FuO+4mxhIcrHVkdf58DN5/I5ajUwVch2PoDWhbRD6IgmC6Ntg
One1l/9qmhBHol+l6dknAofnVXDpDWVCElCnqWZyXf1RTge3UA7DK5UBzz0ol59tRam4UQNMSm5G
+zagyQvrUjkJByDLrm7V0XCty0ym9zHqmGORkBPbCuOsihJMiRnp7egO2b0WhM6Mu1mH6o8fTOm+
SIx5pUcjgqrPkm5L4+/C2By7oxvROLOink6DtOh5+fy/u8oP7tnepvs4j5jPoKh5WTrjon0creJH
mHPdr8EOUWSWKq0ew4gGPfVF/xjBpfy2Z7vcKHR27+XQTW9eiYbYQltYs4CdzUMQFe6hsJBmKpHh
6MtS+dgQRbvz0iQ9zTBobhnbBM0iUeheFq6cHKxZTQaPLr1jbdndt9cnyZeHEa/ctuhHtoM/pqe6
IWMcU265M1ab/mmqW5iU6U1mrQnyameOv66nS+84dpyxtuNVyWpkUyPEf1SBVkTs3cJWCHrzcL7y
IuyS2lteS4ELfk0+0jhAjic9aoOf3qZERwd55GArDlZnc9jWoX5qwzbE9xq0mzJMqg+Vhd3HjMv5
TvrzchEgRc8qf4gIqLnLKrm8NmOKa7GK3fcwXcYfQHGJVGSi9TWn8YTWI6g+tU//7GDqhcNrUoJv
0Ehnd7mVI8VrEsEk0ar/QvSOzyUbGYYeuG2P7FanhzQlA85tRmciVkzV/TodUmLDFCEfz1nUErsj
/XbWzMnAGPmRpX8hOOqOyPbUIcgGswtVEe36oarveZ5KXK3KAT+ykGug1i08vYPLlbDjxcmLFVXV
6Gw5/62jkJV6568323wGydirrjrNZaf2fEz6ajHD2qWpPTFwMMNXh33moXFhxK3dgJxyp/aTLRa7
9Bp6PU9CWC7RjyUJ0Ym600j+SVv+SSwUqT3z/ceUm+Mp8NR8cNsJtYSxxYNf9cy1i65/alUbAdqO
YWCVqBGIj3Sro6pu2y0ZR7ugHf3ntJMK2e8yfPbSOPuaYSOvz6LqtR+XDW0+IRVXVfviaObF+wiz
JGQi48vlHnmreBbjJN7inMA7vL2OOaS9cE5guZhv2VJ9+G6LWDiPHcp/GdzeIMvyUwi10tt10lMU
L7m5dZlTMZ8my+VkWjyieZdiEBtW3/OteyfglSO+ee6HvizXkS0mZ6O7Ardux4BDrAoHO7i7hNZ9
Yaplb4eh+gjj3FoD2LMPoaIm09kcnPpy1gecSoDmm4W0xhjN/duU0j0bNiL3jfSXpyG+vX5tNFd7
oPg5pRkNwFdf9sjMCOXOb235+EldG5962+OVkOWkg1XAlvrbBCOpe1mSbU3qIPsgUvNWwRC38Cxk
iz0zaiEJUMkfVNpl2z6a0cD4XcJ4Lkzsm9Ta9xqUzUO0mlhAPyE17YnBlu6ZnVt5UJ7b7vsqVmuu
ucHbhLeJ1AR8F6NnLdJPMu8wI+pifCB3b9xQ+bZ3uKyHZnNTyp28bimpkRNnvMAasZu1hdF2MzKX
PZdW195hteMZiMtew1Q08onh3wQxhhRbiMNNwXXuZuK1d+mJHAZnhEjNmXesosQ+RWRKmVVC0C6W
WxFYD7oUBG7ZUcPeNOUKgPEtGfmveoIodoLUOHt9A1yT/ZzLYVo1ETfzGkGXE5N0gzcV1JVx9W68
MYRXkdXODyVzlROxdvIShGOxUQnvmTUXw1oGk/0Ew6Q5y5oP3y1itp2VoO4ZZcKEUGS6JI82A00o
TE9kXRPSEOSCsVVYzVcPT8KndhTTDatK6x/l4he7URsmCTeYvT3ZJAsNDi4s0QdyP0e1PNrefEsB
TWqkaFEtoITXiyfMxhR19k1nM10sNgXvLo1DcCyH1P2DZTn+bSU5tKSZdE895NZuohQvCPNJlzsK
EeLHfDWFT9S8BDtI7drxbiIVbDdgLHqin5x2HcCwte0XzS9k5Iy6Lb6UplzmJ9J06p07BvJpYpDw
ikePIIe+MitkDma7+F58FXasD3mZgGlTtbUTyo/vbGVwoIs2eoPilz7jkyI1rSrMR+8680lMseKZ
CYpiXYgaYICOygc2kstLxWyRIQYKccb7BIYJXiv84YVHzeSpqWWkWS2HylF1tm3SMTtUVeE/sFgU
xTYhT/rXmHnlMW2L6rVC2L2zGmH9SYyndiMEiEswEjKaTJL1eDJl23EJ7G/FsDJfR2QSbFmjmJMe
VHjs84FsiN543p2Yrf7kCYYotZ2FB84Me2/jcmegSaLtLS0ypKKY+13eSvHeRjpmDZJXP13ddGcr
IBCCJmu+hCrL73mBw5dpEuIpDYfhcc4d+5Lz2Z3qITPPQ8Ywf+VaQQNTgPum2UW98h9dPJDkwM4J
YngcoPkqyVr3qXDBesO7kZ/Itsd1Wff2qy+HiCuGWXNBJPOO1nY4j/DocIovY3fF2077EVUD4xLN
Fd2kWfLFppIJbOZmqBCrqI83RTr4j+WCvmCefPczSBSM8FL12BRjHTzZg8NkBQ6Jd2SYYD8Qbq0e
mj7UFwYK9QWdvEtAalksR2n6YJvxJ9ct6BIOlsF/7bpOfQyWh7dWBG3M2gzSyabC+vGKY4hJHgq0
tavK4g/mUh+9G07zeBbeaza6yUGMuvsKZa1v+xu9SRTbhCTp25OkprnWw9KicRpJ9Quz4gGUU/Vg
knn8DYx/eWnsoiJ+N3aXTeCaeq0zsEHCb6hHEqckK0V6epMVdfekmN8Apk8gxCyEdOKW0UfP0jcn
4STFmYgswifzJYrPRI4goE6LEJ1b7xx7hpHnUhpIKqafN4Ob5Vvt6emY4+Q/Fu1c/0y91vlgm1dc
jRH+aZzT/NQlTfGao+Y6jHEn7whtTXNgA7H1Jgnse+ePsbqV2I+Ok11LrroaoEHrOhsrrLOfPRli
VwApxbkySXzfLxP6oVkvd0qPYCRIPH6ZMTrvmyx2VpiT6gemmljpAz0FGT79WzNRBvEPPM8p8A+v
GLnpW/9Z+KW5X4CBMP6P0vrTX2heLFuMz7bbgEJ3CZpxCZRxJSQptyD6J2lHlwhV9GnjKkqz7K7J
Ch69pHBGwqs9SSK5M/pbUWsvXufs8fTWIuHmNKBAuhIyyU4A8gMelkCjikLgvqXWjL8mYiPoyj3b
f/M5Bl7EwDW58SvdMUouyXcgTXQ3N47zxekOETSfSwB8YfU2mJDowS4LGwawFjrEmQH3czhZTQV7
hLn1ulW19+1lacnhAm3i6hpYooD7rOme0j05BnFLR0XjA22jn6X81S2Ep+h44Or9S1/xD6nH3yQM
/0tD8v+J1MT9r6UmQ1uo//Hv1f8pNrn9uf8Qm/iIQwBEIdPCd4cH7oZZ+g+xief8G64t5GMhEygo
yDfQ9X+KTZx/Q2vtY6i/RVMhCOGv+0+xCeIVzPb8lciJ2Cx5/y9aE9xifxMiBEgwMOZimkG4AgnS
dv5F1Mf53TgtRJ1d6jBVW485kUs1TgsLqBQxL4u9F/mUwE3sJkJK/ZRfu487UQBMqeWcbdsK7wW+
n5ih4crQJ13a0E7rrdsQr0rZKbrHlqLcI4yzSPQql52MfoydHuttLNzZXBCISRRr/CjoOkTYdo+o
/yvBHTo1Ah6UEeMYrLIwdurfTGl6QikBAZzqdrDiA8Wx7p8A+DjdiTRoPW1ooZz2GcuRRdJF28s8
3jDh8f37fOiZGdpLpLn3XNrn8ZPinX5xRTyrG+Hm0lZQPWS9FXeHrrN7cYvkzUlki0UhZ+QVY2sd
qJHs5X523dHsncZGvZApJyp/dGEZMmDKQpEy80mbZcfBJ5ijFcQgNaeC56C/D0wDYChNCYLaYrTL
nui9pb6DwwkIWNex6H8H+ZRFzIgn5Z38ZLCzdT1WfbhnxtZQonQKpb9TAcB69y16xM1IepPZoNmY
SF72OYSWmSrJneMZ/pnqCsHZMDfTsZycoFoXOsm/i2ScBu4IKjEv30suh+nVM3oxHCyeqMU2LmOX
MF7P5jQut5msc/VYubrAHWegjZcnfjbEyjLzT0ZUh0KqcnorjGWPzbb3zcCmOaIrvzDXW+KdDhtK
qsBYWXEqyDxPNiPp8fIz9pbBe+nIegv6lTWYNtpyWcNwEuqGmEZSQD0/8NQWG91HrbMdACx5X24y
gzDq0dhGROM6rFHzgdH1ZZ6riqnyUshdC4xrOkZN0ZIfPGCHeNZz0zf3k2/X40rwyZvV3PGCvS1k
WMMwG338q+GWymQMD14+xd4hbERfn1KgXMRae6zjvrmMjbUpsUfcaSr5Z1J86mOMlzT7o9Q8AQcw
ba8vWV0I9yrysrfXQ+JAgZoy/t71ZNpy3HdpbvR6KDub0dmgoseGckodJdpK7zqk8SJWpTPUzRpw
WPw2cdUfyzScGfzGIBfOeSMLa5/mBRLN0kEJZq/qgqXEurOA7FxZKOl8U4L9eioL22/fszzrzFOc
clM9uiJN4Ojgd5owKGKmZH+dwRdZsQ7qBjJWVDce7NqHiL1qGTvXz8ylvOd2dmfIunnuIspuKif+
sASSbHLEJ+REuMKs6Din+BxPNc9cdUaM4U8HIz0wUnVSEYI6+HUSUMFiOVzRKd9UH+SmMkjhzvxk
BhMe2YiU9D1x1BKVipdFrmKdzul6UTODYREEM94SbKbclMPc2EwW5fKmelEGa8b43QSYSKi3ucjC
s4fqmtYiuZlOJUBMAlATSQz9BdS3LiqK8b5tzy5SiGDnx0zB9lImHDMua4Hq0iwg5g55nGuMpL1T
mmNmG5tsRkXdso2Cyuo3ISxezajNBP115P8Sr9Iunzq6b0Z+88oN+8m1dinZgj3f6cKadQd+zpwd
J/fS3eJ21lM3FCx0xEJAKwcROZNp51fs4QILwp7Xyks5DPEjPobsrqp8xNUVP8J1lsYJnU+0PBoU
dQEBwHAiKG+s9C4ZQvOK2Ede8GTA6gNIiDl/KJbkSi458p512URldh0QDgGB9AMxlZsRXcUSrrw6
6Srnfow9vpaz9kLdw8nhI+nCezdtmvnLo4JQ6OLqzr2UEMBoe+XISJcVnoizTdzneDtXVuhU7jZQ
LOJXPMftQx1XpbNJpEACkYcqQXvli5IPy8SGg9h3iw03U/0wWBzkTiu6+x7JzMHv5/5QYmz4hXH2
5lDPZNNG1GrZHAGUGoRhsuc3Lavr0VnHXXZblRn1xGI8ag/8ExbZibDVsAoJRiWjhYyCZqFMiZce
lYu0adSw/rzJzZ0HwabmoXKy7iFfeFVui/P0NQ3t/iU2DQNib0nxDtiye3ftZTnoojUTn1lIEWYR
JvQuR9Glzw3VYPRsMxb6Hhu+h20Mg/ji0Hi+t/YSWLfJDIKOMF+S4dfcFPV8b+moMGcapGT57Tey
e4gDBqY/OfDjN91lJRPRBi4cHxUps/D1hvS6AJrhJ+9H4Yd2tVBbN2sZRte5H3HFkYh18OLG7Wmw
ct4j1SCzO2IccvyjHlrnacn0QBpxST27lxUDxRWsTutuBK0wbiYwmYTNDu3MaqzSZi/Twh12mWJN
jhwvetV55Xy7UzjBT6YRKxh4CnEQTRu8L/CH36NyjB7mv95gE6fOU5Tb/TMUs/YumhpSqfzGf2xZ
TiDKSRmVsrvOzTskyYpRRr9c4iZjSh2ELWkM0U29Zqvyorhyb2l4MzIGv+l/3/K0L0zM1a9Ilelj
7Inhw2um4DQVonuhq7VwdJcIcHKtoo2NSv6R37C5daJs34xR/OxkRfccjg4J29OE+4OsDHNpdBqh
X2KAouqKs5TBfqd+s9IRj4sq2/haG83wloDQG3VvsqwvJ9Zac+o5HB2s6eH8rACgQPSh/+D5AokY
vvGzGLkjvbLP79xqQFlQKzgaTmiG1WCNW2Q3t+Ri9qpQiJuOpcswk7jWKnf+DFnv8y3P3leGxaTf
cwqqP2gJrPawZEzzNlbZOlQGJEDla1JrS56wxDHOFv++wyBxpDDb1GYhAQr0N4eyO0dVtqfK4H4h
FixnJ9TD6oxr3lWv6cEhpTXw0a1dqaTduDrTL/Qf0bj12LZ7jGJKTm3w1qjLbn3JezVJxGnYE4By
+oWFYCADANKv+zB3XkPby/AD+HP51nN8PhOwUOOgKm2a35sD12X6TFB1VHjeowtu0LCazGmwDk4D
nfY0NgxOX3SBW5/qSbae/gmUo0HlopPemf7EaTC/2SSWvVUD45U1b/Nya8JH16bbYd0G7LuTuXek
JxurfY3ewn5NRT8yYgpGvHwObCT3iRy7aUTDs9DOAfkL3HOjSdLYLpnTy+PoxabA7hBlcOMSOB3m
DK6XX1tlCMV80II2LTCxxKNNXglLEt3vF9D07E+8jglgKYugRzWJKIXtKTquZytz2mHXKLcodiqZ
Zv/V7jMz3bWdL/PXMC3SZzX3Aysm28e9I0nJfQvoWBOYo1Xg7vnZz9PvKAPguc0Cd5wfrCwkwrOd
FtlvPfbhwdOcx2G8CbssmkEmLRlCzXRO/Pcx5BVYqyHb2cO4qLtYJw6mfRXN7X3i2Kpbl4VvCpSE
i1SHyXbq5hfyMYmuJe1cb+XPczOzDi+Lwft2nDLz7mrE5MsWSqf9u6/R88FOFUO9rqccrYLTtwua
SH4zfWp0xjQTgQul6GIT6bybo7Cy2AqQSUFsIM//qqzLtPrZIcTLnoNkasJwHTl47+xVP7CAztd9
ITsAjij7knxTL4Gjt5NfhjDdhJNxGY+UJFsxuvgRu6R3i+fCmapg7zPB765o0INPuJnFiJoIy+Kb
NxXxwBDbbqIXtoaGM6hE6oK1zFcPfp6wI2XtyRhKDJLXSXm8Qr8av0zUETud8g5oLfzwQjlg21fQ
kH10n1Iex8cSF2H+3ynlb2r//60UB+4mASf9JZTHVIYR818k6szplM9h7m+7LXvFYLccvG14b6/t
7S0V8r9zqtwcU3/71zyHVQ4YBbLAoG+F/6LLZxLYdOFiRVtbGnU3sDjbjkxHN/9kyPjHvOCfLQ7/
Er3MN8U/Q+/r0MCSWUOaE1/GP8n/aZCKefFNtGUGNRGvNzoPZBZNhyaP+Ol7KvY/5NS5gCks8TVi
gzihQtJviLwDvf+vv5a/eFB/+5ZpFx0JNposbOnAqvn71xIHVQg0zXW37Uadg/tLdkBEsl02w744
oHxem5X9NP/KXnCzrW8pcuOd+r8Bj/3divDX53zz2NKEB7Dp+aT//mUUlhcw2xlhxzjV8lUmMnlz
gti0b1GSdRFvZTztSOBtX0NX641skZ4NtqoPnl0sr5mHqA5hUK2f23yQ0T1esMKh/xXovbVntz+n
ms36f/2T+7vT8R8fIv0RZGhmG1hV/v4Vc3rkbtCH0ZaIqNJdtVZnSnII/id755VcN9Zl6alU1Duy
4Q7MK8x1JC8vjSiKLwhSlOC9xyBqHj2Omlh/oFSdJKUU46+Ijn6pl4yMVIoggINj9l7rW/SF2Lys
8Ng/X0755UtYB42twUUj6ogQzncvqjKWNqdHxPUMjBNamAwXFZbtTWrb4ZYyKxzPzow89urDtkPr
wVZiDjx2pMILetX8CLfw1sLx4/apmJDKSiqoDYb27e0jhE+hvtq2bzFB3wIw7fZri+JztxThWRUt
8Slt4eJ88BR+c9UVxqVy+3yk5vuHHstDFhjCCJju5HATB9CdYSIJt0eNsWnDqL0IOHT8rPC98ZK9
/mB/mRYMmS+DiBuhCgX62LtJaI6wnxQhRc1OXrx0LvBbZsnygTHvly/g5SKWYcJTQ5Gqrrf+alII
7SoxiHxnJlctZ0rhrLKXlyDMlNe1Gn1CXpI7BZbXD57ob+8NNxihrgYQdW11e766rJh5YAloUT+w
M19JD6yYH8zhv7yz9cb+vsL7rEMDWVknTVwhsQe7+5wvU3atJCO+kkBNw8RNtQX3Ecrcxnj88zfz
yydqyHR0sJnjsyKdyF7//NW98cYCQXfO8itZZzvi51a26c2LP1/kNw9Qx1iPiYqZlNrku3lAkLPI
yV9YPgGwRuLYSc1+jPAf/YMXpa6j7M1Mzd1o3AlwENYoWV4niFd3U1hxRclwtH3hoMs6H4/2V91t
Lutt+M38BPnmMT4JN7/sP5c35pePYijW2eX9xXWVT4B2nC3b4t1dDr0hwcdaq1TLA6Z6NcI1VJ+R
yvbBXSq/u0tCDwVuQr5z3tzbu4wlNVtIkMeIgKGZUOvdGmGK8Hj7UXr2b++InAaKyFSozfcEuqhb
2mDsUtsvhWS5Kb4NXyGy6ZAVbb+dkmb5KMfgrW+aGZP3t05GZO+uY3F1UL5+f4251Pjm+Q7MG44W
7GSIhbib0iv6Gidx1D32GlCJ2dbcKMF3QNx/HqYfXf3dd25Q+onUhqtnoCjri3i7xrzJZx9SoX73
/l7d5fu5cs1obiCBcR2E+cDCtmGKaBBJmU8m4yEpN3++rXeU5x9PdfWdynA2KQG8x8B15axTeZFp
AHv6VsGPr6xm/DPDMy7nF8iz5OkfsIx+XYopRhFzQF8d3JBOeObbNylDa+xJb2ApvgDq61EZ2YX7
6Fq4kZ9tmw/u8DeTGE0QQKWGxaYRXsrbi4XxLOW1XEm+ld0E7Bk5NjnB9PXPj/HXxQeZNLs8jLfr
yHy/uYjMCdlxuGDhS0iMw74/lZcgE0GzXSxVAGw+/Ahc/Ou0qdDjkfU1kFLmH+++hg49b9oBR9+s
sxn1asWdOHhsTLfcj7fs3dLtSJDZv3yXxDOz1V2D1GkrvZtbRpq3gW124cYg/Sg4NIiPRNWf06Xc
LrbsZ/ZHqX+/GSlwEnhzK+EGesx757tpDXYQ9Em0Gd3B02Egg6nYmEThaX5yZX2w0P7mWyDaU7M4
wMhMMPbLuePVCtFHUYhWKCPpz5PdLLlW/WVn+lJF/shOIJbyiy0ZCi51tD8/V2Udg29XBzrpXBW4
pq6rv7AYzdEcy2qmQNv60WnxUDv5wd46N7coYG/Ah37wHj+83rvBE0WxNrInCzfqVXoUG2U3OQQr
IMFzZS8hubLy/nyDv25h3t7fu8kzzuJR6TOuZ6FLrAprR1w7OM9j1Zu3vVg+uNqvn8brqyGkevvF
M5xy0JY8TSkTW4r5XpBc//l+PrrCuwksUVfBo2SHm6Fqb7GEXuIo+fznS/w6bXETgnPB2lhdyW9v
b6LUtd7uaGUhmlIP8Zy4xhql0X+YNfvbW3l1HfXtdXp0yJJClYsxHxZg/s2N9IQ/kqY/GlyPJoTq
kGz2/HJz/9Py/3dKAa/e8y90ict+efrP//0bvMT6137iJbS/MKxyOOPFU755IUX87PiLv9YjPkIP
5YcUgHf1Xx1/8RfUMWOFq+GbUhSTP/qvjr/5F6AKwSzKIVuDAG39Sy3/NzMV3QGQY+xfZRiEGr/h
+1CIro0MKyLIDz3SmHxHmpj6Rauqt2Oo9adXT+Y3ZZ63a+p6qVXTYipchhQmysFvR6bWDbaZ6OaL
GjhrPImTguKNrUyG0SqLgURsKyyvem2UuyHKpo9yC393fZVNCnGazMnme3gcXS7K2YWc7II22caE
oASqXDnhQriUpTVf7SI8NS0dwj/ftaGvX9zfi8F630RmUVk3VzyiYI/09r5jOAGzJFoQAYkR3A+U
N5XrQej1Qol7SaKStmmNhaxmjuMDHbKkesxHTRs6R4sUxUCYiOTUUwxRNLvGlCX7epgjuTgs+WI9
DkO5aBBkdGwCmtbniofashzPFkMbADLScneWrDEisi7onbviRVscSXNce/TJObQPdjFK2yVIU8Nv
+mxRDxj9ykM+6PAwY6hkwVYZShJdKgVXlWt3mWnuTKNF84qRSTUdq51nCLGVkqGvlfNIOi5Rm/Z7
ZCEdwVN6MwHc1eV4WxKEovqxPMWpg9oFw10OBLPzS7NsfQo8FEwo3O66MqizY12E8uJE/aDQ8O9V
O0CN1w+xR++iOtXhanmyELjWLiL1ZNnRMysjv6Sr3LtoO5nuECUm5gGJYdNdqi9y/C5NJ7otYS3N
V6UyzI+mNMOCt5NQS27UeTSma05hmNSzdAifepsC1kU9J/K8XbQRJ3jHkLJcZVRyyx1Hqw72EllK
KCPifurPQqb328Au+2tGBGp2KnYhfABSfUI/jQcx0tFB4oYrq9Iuc1yuD5PcqsHWLDu72CdNDi9B
nyB2u9lSzPImzCW7gmWGfsatxkEgaQUvPfLDXlwnhsimS320EAY72os9xcqRhHsQtufhKVRwPd1k
P8wuPSf9QrLkc8oLXUMxe3XJWHUSqw6JsmXlqUZSPGhmpqKBE6Qf7erRiuRtbwTYj2wzlS0PKE/Q
ch4kZYsMiSE7VPQsBuw0KVlgvdrZqPoaFGxeb0UNXdt2HvH1IPPYqJWht34XpWX3uakGpfEmWAWB
PxhdQI7SJORBvymHdrmy6cGUntrxCQAS1uS+3uJRxNiZkYBb7gcVz6/kjgzGT5ORatnNtKBG9QDF
WLdzWItbmQyDe1sAxT8O9Dg7JJJGFcAkjIXKUpup7eesKdUIaUemB1damOfN3px0bJlaqKG9DRN1
RskfJa1xo43BED/HRk4PZSrw6++jymD8LgPoA1S74XQ1hgFPPzQLaH3YetvAVaSlmf3Bykj16hHd
I1iPxzj2skaHzdM0upS58LGI6TMau8X/1YWYNqxGm3zJABni6RQpo02qUdx0YmFnKHgGTLx+Ilr7
yGklvFqIXjf3Ug+PHFCiMeBobFoxPaG01CN/1pviBkbLSPUT7bfhlC0ZOeep4KP2aW7hqh/AQH+z
5Vw0HrHeymWAL3XYSnrGvm02w+arEZXTvBn6siTzOZrjGDlXJ8nXix12BUyTGmN8Z9DOJlxKt+9Z
9EZlS4BXsx5ZjKqiS01Jdtdhi5+81kZoTGiaLp7K2loukYLSBIvNKC28qsCUEOE7esx4xQStt1lE
VyNon8d2JPlSiLFqXFxRNq7+NLVKf2qSzgfWXRCOZhfyqekRbktJqYR7IGITfDKaa2gNqskyD5pI
e+OUGYPeO7UCEHUzZ4Eeul1Sjze9Nc7afcBPEZ/Tpuo7OJPFfErBmV1iOCSBK6WJtmzCLDMfOwxG
0CyHTiReNLZL4kmlqpVbxGiQA/NAmwk7nWYECM1QNuGJB2IgGS9nYi5TRcvh4nSoA8pl3yFkReya
GQpX7Yr72EhQtEtT16tHkirVT2ZdtNqW2Aew8YuJRnObChWlLACQU6bJ5zhr5sYzRtuO90itkBWp
KNWiTQYBpfe7VAzXNXQLWvtRZMnbUcd35dUYv/WtNKLR9uJyBSA0nW3Wp3ig7HpGjIQZbJB2SLqP
FGaW9uMU4AgN5uy5A16s3imRGQXnqdLWD3jGdWvbg4DVzzSVVyngEbm0FFWgK5lkHWtlnq7boi3D
8w77g0F7E4mdr1MgXwiB68qtzlJRuMmcztZ5mZULrcSisYIzm+W/3aukQBe+WKTynn10R9epGW1c
wEotLpD6Ue4blGKZHCoAMUfzdmklT8FVIh8BJCy4I80k7jJfsjoTlw5BRMZTkBXy4vfjgD+zZUn0
1J5dilMSnrYcKbsld4PAdOiU9VQtp6RelOzSlnHW+T0O286TdLRCG5wneKv00u6Tq3oGteKodhI/
6KJU7YsKB1S+R6ZstXfaVNuPtswYZpCa+XlVSEN52SxinH2tL8espxAE7Ww/TJqyGmzTOfSswsgw
cpZkVW5Q6g+XocyOwpUGSawCy9beTgXtxo1ZtDkgjWA0A765Chd/UyrF5CbIgZgycmN4qFklWk+N
rPoGJhEzs2FHGlB7xGnzmuRNvYQmLzpmFqS+8Uo9agbSymijthewd6y7LNTwHqm1hdlXpEVm7i2h
ZbnTUyNkzq8aqXZB5oiG9n/XFmeYnOvEo1tfpn46JJN2jrlD1Mg8hlTb9J2Ox3gCftK5+RJBbza7
uBtdG3RnjSgu1xOPaKqyW8MHMyw4TpuUWHvSFAwCL3ua7iIr0j9bqZI8lHaQtLtiQv2FxTnQck+u
zOpRDky93mghyz/eGYtaM9jZNt7RPkQ1UyIFlc7hClnI0gfe1E0khgkB24T0ZzoBEYnrbh9WhUBj
IGzslT0lulWR6FbTEukzvNCimVtPCRtYU3LTqiEZcEsbybPbBfaKVwRpQLfXWdAltZmPuDXBgmfZ
QT8YZA5mQg+9aepA7fNtGpW1oe7S2+UBYQx8mA22UavzhCAvs4S9hNuY4ZUsbTlaFyNiIcqH7OWa
/squlAlEYRmpFaELzRIqzabp2bpX1+HEBrJ5THs6B8WOvRlln0/F2MblcqUHemQQ1h1xqsCmY+a5
IZm7fBlksivVHxo1jGCoGJg3Cjv3JnWVslVFp8pHrUey4Iq8DgiULEIReatblaoGrfFhP9iV1NyO
ud2Ls6pcmnJTm5OdbxuJX2Bjoe4sd30ZNgE6QkxW49XUR1KL4dJoR2tvSx2rGWwP66wZF+mTBYNh
cXCRIeaLxj5+HMWIIgSvOXI/ayYadcMtIUfF5j+GLsO4ttfwSCROHY0uotajoDl0k748Vn3G2M97
8i3d4UVu2L1ID0tpqEC0EP0xbaVylSdis7GKbW3LfX9JeCASRkzDReGEyipthEwRX/EFhXbjIDvI
9eslGPFPtm1nSTdYfl4kksYMKC7vhq5HZVFhT2heNJV49VEuzmmrkSEoZjRct4aU9sN1+qLIhJsi
XzbAmkjFe9FsosjFadyFw9IJh6hclJ3FHOfSVn9RfDZojQwvy3ApIdRclaGoM1Dd4uwblyPhsXm4
T0WdXWJlNzJPwQlQsD0sCwsnZdSuCBaOqEB01TnCzL1qU/Os14etOet1tM2CejyHeDfLz5MYhmOY
ahZ+riD8FuMZrbeMQaSvVlghbq4LM7myx1EKtriFbbEzLKnWN2PdsJtkCrPQybnTT13tqrHthqoa
Ha2ai/liKvJl/CSGsk02Uaer/Z70UwW8ljkVx/hFwdvN2gix6EXZi4pj0Twc49ZSwtJZ5b+UbK3k
AHU10G+qWCY7EilOViqO2aARueMVIyo2OzE/aP2MgLgd21nbSX3e9ntBRF6CYEvJkYjl3bzsIyUg
ccTDUlnm3V1lQF3baD8EzfKLurlA3xuTcbtwmDoL0Q3Ztwiw7Hxde8wsSF0avA1yKrNeevI0F+R7
egWtxe7txG2nIXmexh5Dnf4iv8YkmclO2KMh8vo4YiOWz6I7cA4p0Pa+KLmVF1V396LwlkYkSbta
iuNkJ15U4LEupeKAFK6G/oPq2XxO9HndlvSrgtySyvgarBv+febT5EsIug+TTKYFNFKVetG2zD1W
g95Sme3LkfAx41wA6In2lTIa477R2Yrg+mz6ck8LO6v9ZRrjxtVT2QYaFPQGpcW04WSw/q8xcdOW
aPpr3FW4G/98elZ+ObRbtsCWgPgET4LxSzuDXvps6JIlbTmnSiOotDplqzZCij0kGZ0Ax8gjXfZW
hBkVz2VJG6foS/USnWczerIE2OqLETSy5mW2pvYXsJ5N5RBEU32uGUXwpZj1nmxlCKbtj/7W/9TE
/h2LiPzHqth//kf27d/2HbuHsq9es1p//s0fhTE4mH+RXGYqaJp0hdIIHckfhTFFN/7C/6JjkUHz
q734XV4VxogFQWQiazqtkjV74GdhTNf/0pGEmDbNdXrcDJZ/pTCmIKJ4U7jh51AS4zcwiY+hh6Cq
76rcSEuJjWWv/okI5ucetSko+luD5d/NzFz3gph/G9HY4n2ILjhEf4/qItiTK7thkDk9zoipzDZB
lJ8jxdEI4AwPYXrQ5W7ZlIN91RqqhJa39HsJfXCzHE1SKHB0rnv0gc1Jp14ZkNIdtbOsvRTZKBln
AnxEKVxZ9NGWQu82p7vjDE1ebzD1UtjKAWrNykBitbxXt7U6Rbs2Mo/4NbZT2BIubYjzKk1vdXR/
7ZBGzAoT8M2kvzR1jklWcApt8qMzqTgbheZncEXNKkGTOupXcnUNWjMFSpQ+CQgFCd5vLQgcK0br
S8kZnyETjG1VSBfDVeT9RcHWrPT6ddorClWGtvIjpd81ax6JPkdQ7quTyLWrkFQAqGsPi6kdKGed
ZitOXCuL9lqLr600wRsqEstxEnwV7NqCjIm2iKOLEd18QHlFXsDYSaA0jGILactX6/ATUUeJltyX
IfhOs7L2kHceI8Xc6332PWnvDdSsgMFuElk/xgR5q1jq99LY1g6wH+oEc1NFaxIIkRa6gS6jvChL
EDB5nT7FinULNAhvunxMIpxAKr/t1BrHAOoaVlIDmI34ohWV5ijpudoCdZXEYx22D8TjWV6EQ8Se
ou8yYfV5PF+a5WUMuX0bqaMG1azx+4jbSxQESphr72JqJKayPGR5cNuTh7BaljwEe9+D0PpC2+e+
LrLvgVrJXmxltw2Z1Un0UCa14c5D27q50X3NlYvIaBMnr+TRs3sFw3fyHMY6HvQUagVPVl711grD
drIvuzR/CszR8hpRnNpl4uDAbgxN7nSM9FrewHs7JohdgQFhk6Q+zW6lxtuhIc81oA0mFcENiTE3
h9aoruvgiBs4YLGVFs44UovhBrS3Td3Kw0Hu1AHa7L6eAkce46/FaCNdUrMrOcJ3aWnqlT3pV+WU
jZ61xA/twPFSM+UdB17f7haCndgQOlIG5b0mhLNLfbJKhIvNpea3huuoj9rnMt+KNpm3g+5j3xfI
4kD2SRi2fag+B1aJXWxC2YKriwa+q1wNjzfYg9Yz2OtImX5lm9IhnK+po5NjHUEolcroO9TS700d
f+t3ccW5v8KX1FMQK+fJ8rScp92G6nU2FfvQ1IFTBOubi8DZdlB8kLeemjidKf8sT6NQetKh6S13
isLjietzC1App5UrsTFBbmCpihYqq6zUlDnWLEunh7bkAHdW7AywLVANKZp2uSI2TFmRkw7DRZfF
YKCBC3lK0l7K4gxWvx+q893AUWo7lJLFVzHfR7f4eCJce5K8Cy0+ukJON+hbA9eMru2y9aaR/z2b
1dahEveQD+ZtKfNcF3m8C6SM048nL+BjkSpexbtWx3GaTMVtO5TbUsTPWWwyFRpHdoPanu3nbkly
N6oi42RajwbYU6dALQ5gtMEIXulXo2G1GOhVUG7KVVomz4O+77rgKgF2sBtb4xpKsgk1kpgrCyBL
bd6pPHx/XuRznITbrrMlxzDTyq0RBC7FrWGggm/m+qzAkuOb0FYdjiOnaD6DdXQRi9mmpVicrCRa
nKZSis00MtTrJj6a3exXs3KHGZFSUxjcBnXylI4obId2W/R8MyVAVMcsUR1zlD+8DBgkZT7G+TuW
uitJgStQW3Bkkjo6G9PqJI8D6CTCrCARKrFCLNUkvgSdgRcp4EQ+FvvAVhsnLZh52o45QExiaxfJ
tTYDLCHURQ9i+vMKs3HZ9d9ao+UAmFe+jcVftsqTKPmtpBKf+FSOfk1oCiY4ABnlea0P90tiHFUG
rgPI5X6nUSB0pMHAvVKKXdmVN9MMp2DoCsudlvKhbpc707A36SQfZ1m9CzqWihnixgrqohDW2C7W
6HMBbc2xjAirY1lE60IVu1REgWLykYQGTBIqnRBIDIeSeROXtRfpOXihMaT2p7nDKGSP4yBIi8+t
6Gdi2lvXkozeNSTaC1MGeckSfgb9u5UvcPSw+sn9RWhl50tlCdec7dtWrU6KMlGGyj/lYf/MDvJY
E9zDfEIpV3SSGyaYbdR6Tl2MHgpOlaLyoIKYKnWrFA5w2pQnqeov6ozxrnGyB42kDm4iB5LTNRLe
BbM8RnMWuuWQjQ57o9LTMgrpjVkiP29znOl50zrs771ZVy6JXTDcRuYLU6iJl3cSVWM3jitv5gju
EV/4KW6Va6PGNgYLdCPC6UgtF/g/KjOXHYU5Vl+a3DpXxiNxVz5G24ecUolTEh1dj26gDLlX5IVO
tkfQEzYLG7RwDEHVU5FI4pHk1jG15jsEvX0urfylxrytR4I+K+KuHbmfx12otpuglu39lNx0Kg0a
chQPUDSZUfjbbVbC7wpQ0naHImDI5PZCWa1u7guluVfG7quhAh7o+V1jreejLWZnmosbs6lqJ1rQ
OYX6cGlGDAZ7QPdbwOjOZ4pTtIlQz28o0Ku+FOeW1w7tZpIpatECQBniWamB04qtkryw/JlFcw/7
zEsZuhypH3Uj+g7IGJqqzuElUa6ioXwyq6HzI1NgsojE2WQYe3Ud1vKC4wMxQoDpzZ9Fcdm2KMkx
1z1NWnuhJCxbCIPho9uPbViS8GnjD4ARRHmXgdyNHLuj+Y5Aj+9LEz0M5fxJmPcVJiE/K+Y7exgv
pnrBuQi5cgyZc8c0t5xwhGmYnTPUzuucH8oO8yiEOEslh33S5C8NhWwpUO+E6RV6c99ja9janYVL
Mt/RnbqTpeWuag16bQOPXc5aTrXLEY767YyTcTfpm0AJ20ujt85ZgekCKCH4CkPtt+A7Eg9SQOLV
chnjLesSn9Lohn3yxAihuZpzYN6JNN5VyajsW1KOerut9jXlHCDQ2U7H5pUFS3AGbtpRqDb4aEiZ
l3T5aEcbdS5bF6IdPNVI0MObZWdk+cTHah21ik1iInZpKB3ksLqx8+LB0vQrgORJHfSU32CA6GT6
pLUdMm661g314Juujp4ysu4JXLpU242jHCiA3cxuxyLqxHJkuawz2rYWTCSAgtUuwTElUYBT2VsV
qripw31ogxmJDO17Cmdj7Kt92DRbCswApXtAnDb+SfqUM6ZeVTtUQfZQfaezE3ohdWY/rqQd6Enq
6dQvBTAnj0a8cA37kxKFhA8scILEM8nH0TZWA22nJY2TtdfULN1wYK7CAKq6I4ziKTBuU82nQndJ
NdefMuKFVNohGPFcNo+7Ti/3OKpvFr08YQt7qBSName8mymleImIn8KZH9eQTiQbnZfU853UGWyz
hotkqmcv2U3DNHElvNFs8wZKOmrqyeZTY9wHWXbIFww9+PyAllnSN2x4oytqYh1CE+5Q9iDG5n5I
rsayfTJ189bO7a+BFD1z6HkONYUlJxsxFbbZ11Htzsp45N0mke0ZZVtQR+WjDqbilKXz3axO295K
Nl2Wup0ss8Ed+sWnsAIctagHR7Ra5tiG9E2Uyd4atcvgMs/UZzigHV6nQkOBkj/w8bqjWNxaGxK3
vB2j8FnCrkZbproNJBixFS3xuFAlZ5zAYoxwsdL8vsuDB4V3v0DFdOXQ4EMyZ9Si2SnkEh719EMJ
qMehmn9Pr/3ZSuRpX7TXUkoKZKGEZxQOAFuK5uvAKNkaYjipMTU2ZkHsh2TQiPQZOuP3eQo38Kue
lybn9lYkjnKlZswJdZd8z6MA+kfT7zoq3k5N58vdf9an4LR+VwEnjcCwmBBiVPiNWUlOWyy1syvN
4GmgguLUeDqQDjJ4s/mAG+1JDkfdG74FdgwmQEq+vzxsCZ9xawGdVAD8gHZxsQt+ohnnIKf9gk8z
sdc8uH1OHIRLAeq2F+v2XG7vYjk5o+zOazDYdvQJ05JSwaQOc+omABAd8nMtRzaams3WdDvOxaeK
KdRranj6A/Qjp9fkZCPPxBcUd5mqo+Psm3iLRdSHHgkyLDzoOJm3OYX4+nxc0tGjWCqxwzEtZ03k
jNhuT3OXsh2I6PFV6TZmdd+liQQkRYI6RUd0dCrbvgmo/7dnQ3deI8rwOik7sSEANykrbqM1EJlo
HjqaNN2lMXX0RY3PaNkc4QhPuPDMWyrPZ1b00MWg7/nWLlR2MTyU56zTv+r1BYnCZEtgk2PLlLOS
505otTSxOzbYQk+vOgy0aOD7iLYaIJSaxsy6+rtQCO8Asm+6mcNQSRffK9PqvBkMCxFFe58X9b0Z
sTG2krsw4VMUDVvGuv4+o7qwONL1QemyKeBJK9s+XHFZlE/LyKBgT72wN8guKGWm402SjDy2GM+r
uQ5kOfTVLDs36uVO9PtyToWXDOUD6IHb2U5al3rHNsWB68nstclkeca4iuuS/R5WlJLnFIFjnLBF
EMZRhxzCi1hlmRTgw8RM7pPaXtEqNhzWDA37eXU3B0TD9ga7N3r5nIY0q3CSgX/UsrE4nA3IrQLO
kZm+OVT5VrJvqsmOwW3TpUWKcCUn5gZGx/0kxhEfZfowlvO9wKJBSW1213P9MAaFM8sZdr7mZrSt
x5hWdjzElOxZVeJoXaO1+IlC6T1ekvMsb2136gSG4GByqaXq5HxI4NMVgzds4oa0mu85FVhFl77M
DRNBp9fwT1sMiMzGhhY+l1X60LfKxdxp3xqMCZ5spIOfNwTOjZl5ZYaMFw17YJnrEbtUQj6zC3od
sRuQVuJFgXW7mKAziYS+C42idPRY2xdh1rh0x5cnNo1N3JLbrbIBEUZCKIddQUNkqXHW3s1izi04
shwL/tgxxsE/0mxmZ7Wu5Ngf6FiU0acwUA95JL4bYDSTFSXQ9CqkxnbaJt18pxeaxQ6eDeU4sTPI
epDOwFMBQEu6m5PWo4fNl5IF0uUkJ9xuDj/bkc0RC3UHDSvlvIL/vKboVFF2tYTNDeehgz2bt/RH
gSmlO11hI5cGXh0buherqC1KIq0jk4kAo+WZ1l5OOCaU3q/h1GxjGWCndRhwcHkvVd3/B6XRf4ys
Wq/1mj7089qrQO//VxCVphirwvh//VfY0y9iwbUs2v7bTdU8QlB8XRb9+Td/lkUV4y8d1bKMbN7+
WeH8WRZVlL9sSqjoiiGfkCzF1X6WRfkTLFIIzJghLW3V4f/fsqjxl6aiPlwtaTKya3T6/1JZdFXp
/a1mk1YpI7+drb+TGDfM7QO1chNT/aEVxdeAlJZcDT7het1KDeUg4uTs8bIP7R+D5R/NZm99KX9f
cK3OvhJv474fUOyo036heF8P9lbtZVqqS0xNrHp69R5+I018J6D++yLrxV9dRA6VMYLBOO/BqY+L
7umrl00YXogbf5ieArz8Q6yeNdCImJRIKy+g+xof3OE7VfzfV3+nDMyMXJljGC57OYFmna9TBjBO
Au6VFkURJQOg5Nyww+kbjUh+XuS7D+57VR3/7m3qb+9bs6XYLmqp3UuWvrVKqMTxXgyKE4bzWS8P
p7E2z1BPeWurP5iSj7o6/zSIVt38q8edooKiMFGX+3ny7cv+mF12n6PILe5IuPsoo/xt5+jvh7rK
MV9dQ1IilbiPMtiDxqR6C/rBHklcuKQSDMLJ9iJOGx88xbdy/78v9U7THc+jbMMnmPYUrrbLbLM5
Z29O81eE8QkTMXW/ZXueD2d9cSu01kNv5n9w6X96ge/EtMYCF3nhLL7XMwUd0qkbgdU24S5uKRzh
9a1anqh+VluGFxnKB+9vbXz8ZtS890YS9S2VlOC6PSHMTjXanibTQx/0rc0nwz6Y/ijZhaO+/e/d
5Ht3KzuN2QLHaO2r++omBgzKwoh+zgk+NxfoCSDi/Tcv9G6uSYMmsbRUq9EjoAvSbiHJOyhNX4bP
wowWam4t9Rsl0T7JH05wivYPU9zLf381VAUt5BkoSrkHjmy68Z1yX1yU0UV0E9c07E/FXj2MGLuh
kABN/RoYB3ZTx+JiaHfTWRw4X4ME7Y3PnoKsrKPo3fYuOQnpcTiXHMlhrgy1i/qxPJbXGaxMglmB
B4oLicTfdtPwn6+SZN9dWJXyGYCxO32W/MH5CgCUbsoEN2LXaYdWh73ALvFLdz1ct9aF4itueW4h
rdy2+8Sfd2IvnQXzftpM2Hm0YDNvm0OJL3ije/O+2LFBDtqv0UVzbHcxoK5dc7SvDX5iVlGbvM2v
pU1/WZ9qky0rKpWn5LN2ThrwsK134Vm5S1C9+gtlhOfsKqYi0njDk872rThCBoH4iA2SPNfkrN99
6Nv7hw9LezcnE49lh5k0q/CiaOd3tjfqMYqloKbsmZwo+HpKoJENpjoW/04l5KMxuF7gdx/XuylZ
0sa6pt6q7vv18yXcBl80TRgVmfpDBF20HAK3bR5iRUHwsmyHrjrlsbqdqbl3H37h5j/d/vsZmpi2
dlHp2Fj6GQhKR85tt5/ZQtvAPZeAwwFhPm32GcjGWZDXGm7R8LBEgo5K60HLpvFRKaSQFCrJAqMz
6So4Kw8Q8v+h7rx2JEeyLftFLFALYDAPTuGCLkJHRrwQGSmolVHz62d5tpisuBUV6H67QKNaoDPd
ncLMzjl7ry3TI0RoPsSjs2/T9i5LPRE7JG1R+x+Ar6YBbGG/TYXHnjh4rVpcJEnON5NE+ab2yhGc
PtXbVNJlGLMNCB5AFM8WzMFeXh6zWCHr1k4CxP80loflJa2SSwfbLAMjRSdEv5kV47RU4KCzAqlY
iXC9RfBK3WNZV2Rn5UlZ6ZVpcl8n3S5WOnRSSrkjVKYNrvRlJjPGuUJZgF7e7Zu32H5V+ssn688H
G4n2bs+iGnEKvW2ifZTuMjTMTvxmS/TG0+HGariCKyS95m6xTzYkFcEdZx3+ZBP7aE1/t4cRpSmP
iPyivRK1b4mmeJWteanGESCyvDS2wppHsRfaZ2v6Rz/13calC3tOTbmM9m215acZ0IYaHvLrrglD
8i5B7dWld1cm0JrFO4swm0+u8Qdnj/fTfGIjiG+LpWhv0oSr8mFTNfamKDQvoQfnZE2or+Fo3Fb1
3Scf+MEv/RXs+tvqrmvlCC5HEKi+p+UBkFI8Sn2yu97UrEbHL52AAN4YCju1qYY0V5z933/yByeg
X7qG3z54IbMt7xozO4y2E7Y6lXA6hp0jcRJYwob/fj0G/f1HvbOp//sIpL47QJOWWtgMG1W6FvJN
EskH23i4Tn2GuHu0zYqTEcQRshvV5NPQ2OtL8RcL5S+Cy28/b147USEBUUA69aFEXyGa7myESWWS
+8xQw5TVMFosoi/0rcFXyRfrs0Uagt4HH/5ulda7xdQQ9c17GH755OyioglsNoespmumzA7e4Fp+
0guWKKJ4j1WSh2XhXFChKq04I1wOVzwURRu9NAB+NdXtknyr0Vshfs2VCJwwA7vDAHBou6Cuw2Vl
KdrmIpC4e0qAWpJwBniV6m6hJIFXxbyMVVYmjqIjPNcbSHtq54FWfXLduJGlAcq/09Zwat50mmwc
EpPtOG4FuXn2jqnqbO1WsbPmQJ79eseqKKVbkwMdLaWFWUD+RUOYXoaR/sXQ7wb1wZmfG/1nrz+V
1b0ybnNtO1o/4cVb3X7s9rIRyMq2zHdyuSXPmy/dJYGYcRDtpHEHhRjStpHspCZAq7ohNYD2KoPI
Rj2O9kIhgnjYBau4yzRgsWJ4IAP4qDHZGKL1jBIwdJp2Pzjazlxaptmzq6VjkMMJH2MvGdvzvOT7
NdPuTdFviemR5fWs28+a+TjWFUT5ZVfE7KG87n2jh1lhBAkouMSevytkroCjuychkqwjzf4pVVB+
OvtR789QXfdaYT44WnWqtPJb7yShlc53ig49tEv2S2f6CX42hMzQ7HJXcSRfWbpvk2QHDqecshMe
vLyvq4yy006T29Re0O6Q2JDpj2WRbdf2Ctq/Rih0+BoyjDpykj/QVN1fW03Fj4T0QexNG9T3XfQz
jXeQwwrHK8YFSa02nZLroMUQW5kUEsZTE7Gv5q6NKeqYKs5rxWTDPkyauo+lxieP7WZpZdcGbzg2
5DLEy9YwD21ahHZj3yqJ2FX97Lek5Dht6jdgNyHnSom6GzsYoHN1YSrB8E3neCIzsa6nDbLIub1e
mgs15UOfP2v5ggQSvRfDHpujUnaXl9O3pqKdV8mBszZ7Sx/2BXJzs5D9JSNxWLfm85LaDIXm+6E5
tfrk1jIvTZ0zy7BK8zQuO1UmdipGTTTrBIiZ9+TCvtk4ASA54D1Qd0lRBAuQewIazeWGgBHOjcbt
KE84bHJQMeZ+koetQb9CK5WdhKXI0EFGWvbOTG7KRfavszq7b8NsyP1EfZGaiPd3vk2wchHztoky
tAB6nn7VnS6IkQysHUkv8hdW1k1uWYTH3JBy+dk++dFC8+4ghjJT6LU6DPt22a/dDIJ2ZEYg/DSx
PeNabv4sswj1OUcqcz2gcP37BV3/4DygXr/Pb6urhbpKtzpt3NtQPqM4OsU9Lzgph3X2SwrO81y4
etdvhubcGchxS5r514RgMHXmfbvwaFm2a8WtB1vWlUHyycxwLXx+Y0nKfbTLBk6QTOxL6PUFmpMc
K5+OZqR6kWVOO99TFB1OZASTorNHon5C/BkRCTdyRJvxSw/qQu/1Nh4ZGdzlFmYKu3Wth3L6DED0
a+/6qw3m3ZFoTcYVDU2cE/tGfE8Vwjgu1IdKfmGHucLVN/Y8gHkCcB3P7rzcdAzuHc6ssklW1nI7
ED9auTMGC9xQbH6p56jakZPbuWxN/zbJP+OnOR/Uj+r7s5SiJyuuTrEvF/Q1bMIWRFqGSlsm571+
JztnseYMHVAaqLfg3482ENC8wnIWgSOcLDQZZIA3N6l6GhGp8JCpIWy+Q9twmRMBB9AdBn0jii9a
z+P2NrRIa4poS4zkJicte75SQh3MIJi5zKgKEl7xbkQeZMiYaWLmo35npIgTUMGwYrT1Qxn7qbO6
JdkxsvatKH9eSwDDlJGTXKUOZGjE1kZB89brZGgTmhqxTjX9V2l6VeLJndRjYzC1x8HZa4unQhFU
xW3eg0Xeq9kFcPAGsAvtM55CaXYVEpDq57npg1q1A5vpcwo6H/YnAVNdUPHXC9WAPFzAmjaxtr4Q
ursprQei+zb6/Gax6A6rcP/+zTKuzYS/eKyU6xv325sFThyTYadQNx/tTNki2CRuTTVvUKoBhUF3
kZOHfD8wW5pA1M4vbXJrlHhqmREuJgi6wXZRKT/oQxzYRZjFXpenzIx/FVmHyVruDRLa5jZxGYGf
tCj3B4QHFtG8C0G3pM5enLw6ZmkN3LnelCbyEEZ+EEg9kNL4amkf0O2cehK5ieJrx3WnM73O8Ius
RXnIHWuXq62XleyrRsV4rfazNIYRGntocjcqx5G/v07WB+fmX5Lw364TvmMFDWEksPS9RJ2KbMA8
sXmH8ggSPr7SgFHMpM6tOujfMYE9DPI2sdAHcePyuDhrot0TKnuriL3OY54t0mU1cdUgduywEamE
B5MC7qMOwNhFehOsd6O6FtFjTE3yYhLxMzEMQUS/01QdFcbXwalch710jXOcStKW2bJPfioeFOki
FS2wCBP3EDOkVrjtMOyU5VVHS1SuBAfOtW/286mxhv2SNru0j7ZliYSBf2fWhmLA3MrJ4GVPLVNW
81ox1/cAp9H0GuijULOl/irnmABtbxbEzyNd+PvLrHyweCjvel51rDI00LLkkLYmGUmCc3qHZoMR
ejSGS3+ZJf7nwt42seG1nfOIzZF0kZm4lP6mXRw8UZ+1FX/1Vv7qzXhXRKzLGGFlVqS9nTnI64QW
ygvMwlqhnYmKK1+HN435aGFNDxy/99p6j10rt0OD6RU3ZOO0/a3YWLLqYgGSycZ4XorHlSF4YtJW
mMq3cliBuJoH1dm4EeFwht3frfhbD1qLvtrZTca+zz+jIn30/L7rIFmNjm9xKsx9G+n0xpIvGh0t
bDt4NXXG/ZkZVn38pMpaWM+hqUne2jPj/uSufvTh7+qTfG3x24qRMQ0N4YUpaFvZYd04X0t9CBOo
kNUyAgCO/ettdLIiFNxWiQjUTz7/gyr716Dlt5e3wMUjqQLhSVZaF3zboYZ8JxryGwI5b2o8+r96
V5Nxs9bZ099/5gcnll/Tld8+UuQSnKF5MfYKZW3FsMi2b651/bVzUnA0mRIw+sZ/e3ffHQ5kPK02
1gNtn5nto8nabERF0ADCTZzQsB9KhH41+i5MlTdEA4VWsoYGddDf/9QPKvtfVfhvP3VsK8XRCtXY
mwi0p9LcrsN5MVEL8DO7PCKD4tPe+/WB+Yt3EjPFn3YrdVyXZO2pE9vloiBNh9n+KPMbr1eWkMat
+NkR6U0AOltlp3lVCmGMQbGRfQZq+0Vp+qtvcL0Iv/1YwgZFrxFXB2aXmlLVvWwhly2nV871REvj
9b2yVQtgDBw9cr7W31/jDz/33cJIlqsiYGbbe9LsOdh/ub67bfTUqRYHnDVUuPRmJUG8yG/a+tPr
/cGtfU8cc1I4pwYT3P08QE6mD9hVT/ZCYyCj/wYNdmMqO7KaCM/1siE+VLZ+O8dfpqh/HbTsJqYf
rQndi6PPhlsfvFXvqSVFq6WDMVBbN4X6NRpjv9ONMJURokQLh345FNISKpHxWb3zwcIhv1u4Wq1k
ijw2zn5SszeEoF5pikOLhZr1ytbQHWK/qOvnlGL4v7zP1yX0t+erM+IY0iFPOCEG2xQTmUpqljZ9
wVlBGFl3MxEGbTdIdLayFP93a9V7ZiU+PGOe0ExxYh9DTNIhZAQKOJZIWvp2ZYUyw0qFXfeT3/jR
VX23Wg0GuiKR69IeAHt4XTBq3tMZB+C1FUjKAi4/jfdX8Qwj+sdn/kcij4e65F//509ijV/yiH9L
N/7v/yaFB3wXVBScTj7TeOy+vtXl1/R3jce//+y/zG+oPGSbaGADwiAOR+7Mv8xvxh+QDSEJ09zG
+2ZxfviX+U37wzRkLHHOPw1z6r9VHrr2h2bK/I2wJiEWwq7+T1Qef37p8ZY4Ju48RD6mCs+YOIo/
vxqLk4tCrWTxaEbMDFs5LHWTKFHTq+XB4w8HedlsM4IrfrtUN/9Y03/nCkOB4i/+/2v9Pz4YzoOp
2lCdiSd4t+ab6Lbavtf6x4QBXzK5wiJMYRGo7JIgdXJfKrDWyErp//JqSdgVqqLzUBWMKNkQn9bd
JOgsGC5hIUQ5516ndwd9NgM1KV+zdfETDuGVOt5lAr5hNqDcJToUJWuDtNkyV2+q35TS2GL9c83Y
uAVw81A3bwk9WbMtjyA8fAT/D8QTnwDGHyWLQCxt8fO5BnJkerKDvyWGLJiZLxPDOiu9M3TnAQ8x
CtlWFhtiIGiVZMcEd7DcFWfS3TcAdb6OV9OXWivfaLxdRmE/oGr1Y9G8kFcUCpKqSL7erHyCTsZf
VT6b4w15GM9JFW2WvPYXNA2mmO9GkyyOilXUzYR9Rvb2AO3bJT91e/3Arhf7ceLE20nTPhf2BbBG
tLGWJPG6vt5jrqQ01D1Ch62OmM+8C64r0zxIh4zdt8d76RNH5Tqa7FZy9A3aBWPbmE7zvO6rqdpV
UvZdrpCnKZZ8ExXdhSgsjmFT8wXoo48395Up84Lo1m67xNWK+UmeAQSR/2vNyqPMWIbzvNWgusXA
ILm9bp6N0g4bcUyJrawEicpRTuKho2yuNQvjlAqBHbtzpZdHxZZ8kzZREZ1zZ0utjTB++PRIwAv2
/vnE+4oyC1wmL8d7XFrbtcRu47N4nCacaqg7ZyNMjI7AeCSkqXGrT/lPc/Y1c7qoWfpAkn2YwJGG
yuPmhXVO6Z2qRuFVOcOv3grSVoKJsjyTNvMl5nqgX/X6utkmkrGjR+NVjPu6+EeiYAtP9Z1VqreZ
Y210lRyciKQlds1NWRfnxNoP3YQrxuA/vpXAapKEBywzj0U3HRY0/kpEMPuExJfStq0qV0LijcU0
91deJiohDq3jpQODAfKBU91wJw8jnQTYQZINCx8IkkjbmyIZiSDnDJDwJGIIs+gY5IVxbLsJMEjV
B0lRXxEbpEsYjEOswSOU46UwxGEd8zPa+l0vyAJfs51DuEKpWscMjFWszZembe+dOIJtgJ5ASW/W
8ZJAjtAc9XEEiqr0hbtE5Y3FKzwn+jlXRYBI9TTG39CreWZZ3sSEXQnSLgsn91qFaEOlD6CW7O1q
OPA2HCGPfMZsfSfc+rVcqcoVRmvQCtDA3P55nRxzIcpqMrtHITsPjek8ZDJx5LHfL42/DIIwnOJ7
PbKUKfMlJcyy6bNTP9EUFPVdNG5rwtkiY74QaLIVLVnf0PPlOg6arN6ojXpqgJROVXNjRtKDvgxe
WljHZmUEonH55cqz9fReUuZQtO3+6hbTrfFU4jlcDOT01uQX7bBl0fAjVu+O/LRE07cVb3hm4YBL
XnP70phg6QpxQOPlaSJ7U2GQySFUsN08D1/kBD9JNT0JfCXNoPH9GBKlpW92uHL6PnCWGvA+i+uM
vFVWYUYRjtXj/ZqvtwMR8FjtsmU6pfnozo15xF3Iq17v675ihN6dYm28lMiaiVWj7TZzIEHrQfaX
ndxkynQqHXWLG27FGYkpS6CEGHhOa+ectE+6OV6iqdnV+XcAfJsVebs0WxvZ/iaIfNFU6cC9OQxd
s1Nm6SRiD9AeDIqa+CO80Fkk3fz91nU9BfyPleGKFiTXS3Es5f1UMrPM0kRa3T2acbGrzS8DodG4
gbcxSt1Or3aa1AHoo5E0GTuUBm7SofC1IkZyDgSrZttLpK7NXNfrE0TXSDXyfSOuUeUEQRP5zSgL
7MX1/WpWk+AwuC+6DmIHDIyj7xTxPMa3DViQuR6eOxvpkKY9tlH67fqCqSwGKOADgUM1WsCbWIxg
tGfhfEYrv5ZG77ZvFVqUhXoVpSmhIX9+H/RCbS0zX/vHStUfr+uhxidP6uAtYsLQF2WfLch/+YG6
YUBqhiJgae9fQLJjpQYHzqNeE2xc1gER456Gi9eKw741HnEyh8toHAUK1Zk9Yc6fnUkE5mCcFZKp
NlZU+X//IFyPZ3+6BprBSkCiq4JUF0C9/a5whjoWW9o0To+TWaNhaPcSqXopi89q6ru2Mhl1XlOi
OVMV+lZY+o5MJa+r7qfewEZsBCWvIpkRm156FkyVMht6q+SEVeT3qOljxP/I8pPBOtZJ+wVW1k1G
wETLCq6O1R461UklF5fMKDYS28ei8KyvcTi2BvMp9VHPBDuza/ZYZapleC6H7FySn5kYJYE+2hEv
SBBn8feybLcjjT97GU5yYdDRdzPD/tpxMlHN+dJlfCTHQSKAyPRW/HzBs0FwtNg4FRSkmdmyHS1P
xAQQWh4R2YTLH2OUwKvNbqNKD51sHmctCRu4ZZ88E9dn7PdnUDNMVSdHRlNlsg6sX/3O38o6wqD1
lATM6dGUtB2F/FYron/c4/+otPmwbvldmP6/q7ohXYDL9tvj/j8U7A+kMwnp+KPrf/yptvnXn/xn
baNafwDngFprw04nwYNT1D9rG1X/40q7JbgF+bpsXlfJf9Y2ko1OnZXTMVTVkg2wtlRE/yR7SM5V
3W4QOXJlzEN//8+qm2s+xJ8eEphu9FI0/kp2b41vab6ri3UV6suoNU1oWTRQ6JrumhGpRIrvP6gJ
Qjwsa+1LctO7EedUGnstjjyErlrqPK4A9EgoTM95C25MFkxCOr03PGWN4zuLE4nSTw/VMGnuEgvZ
q+cIcQJoTtuWb8eh+pk2eFqazM6hGzmon0ryw2IoOmstkmcJ0ZrprZhDHhalX+BWgGXC1UfV4DuK
JN8vBf5IjjVr3OHDkcxHlHjqFhJp4yUZUUDOWqrbjNpsow2ZPxS29iWBXuQ517BwM8l8W62JwVlb
1S3N1tmmq4lioM8SqGpRuWXRWndLEiODrxhpWNKrIdBMqBkR64R5uc5QlFtbHfLbFR8Z+K5qR6bd
SZJVagCT32xG2vOA75g8uUJml7/iBewIlV3rlZS1Xl+YuwJapmvHtbxzMmzSiyLdaDJ1mDSouLU4
dJh4wJf1Ck5QqJymHnxRn+Eal4iPDMyFAkSe029zVaM0gfpxief42HVCZ46mjl4VQT7SJSUPpcR4
EinoSizHt6szbAHslbsyq5owN8wBuQAyFG3m8LpCqMFWRlRdpUCisxLmXPk0rvu6/kkwhoroQp+g
CjHTxpIUWEq73GjFKPaDjoykm3/MInFORdeGRVasYVxpIJIw6wZZ1MjH5PqPlnS0Wl3zgMPyqRm6
jhjcRb4bzPQ+E/nIHVIQ7VQW6ch1ogkc7AWhrLOKe29d0r0ojNdIS0+KGJhOmeu9LHh6cjxxh5Uo
YvL5LNfUy3o/g6xh8K7qO1jCkxvD+OPjo7d8XTczkKwv6jS4ziqldMYV6VYks+RRkooyrr3OvD6x
yBxd/IMUVYFgSrYs6hO8SPytrcyhkvElf/qAoeyR9Nj+mDna7NYjf2aVzIBg3OxBa0z8qSYC2bhl
nDWU5ynXjS1d+maDya6+lYUUeVTFFzMWNpA/tQma2oGP6AzYx2cz8fUsXwLcry4k0Gynd3YUVIp9
lKRRu0wrSKpMVVG7RI/4vVImdjr5oQSzMqJSxsCGM0hUZF96iVSu+zzqXFNU7X7NzfkY63Dh4J8Q
Uuq01X05UsFmVZQeo2LWKWfkmRBTXT0oYPKewLcGrdESddRhLp7UhEboIgN6se1XS1N6aNkgAhY4
dL45o1bo8hZYpwbdQZA7peaafnQa8HnFYBwxlcheE/Pi20tKXnFkYjXVUjK7+hWHgmMfJ0M/iFY3
GHmp/RG2W4Qh2MqonbMoGISlbsyhJogQadsdz5QWFFLbbKYulrcxuSIz+T73Q2S/4j+KUHLhsy8r
UzDLjoy9DpI0a1olLK7/cBIgRJNqoqQBBXFtBrSWXoYI6x4rqxqPBjFIrlEIvy+TGkldlYVy60lm
5lZGJ26RFAUaBv09l/tbmxO6mxGDvBvzZmGczAJDOACNiqGzNsaA9C/PkNukGnJyAqHdMcrjna2z
jI4G2C5SF1GCdVm+Tcp+Z0PN0SuALX0y/0TscdbxznKUJsm57hVPNMzRqrWfLobSAr8ApEb8eIIY
kCyQwpYVb1DjMciU5lDkzoymjluTOrbtc4V5jZ3ha+OMp3xtVh+6yRrYsjSdVePOqnDHtvqzgUD4
FCVFGTBpf+tS00JbVx3heQyhPGlf4Tz2Z+3OHqr8GEltYGkxL3LXYfWjS06JkO+r7KHJnttWS2j4
9MattUq9CyEQtd+KWRfFyz3LDbm68FHMGi+z1ZWvGGC7fSq3t70zaaFdoXoTe6ITgRbr+k1pZSsQ
VNiSI4K/NkmWxwJNQ9Lpy0keE5gFUprsB1s8OGkuHwAuVO644p1OdY1AaJGdIkt7pdt7QWMHW8Ge
vsjqU5sbW1NZZVdKStVV1Wo/q+roZ7EDUicHqdRmED/XhC1iVWeeDHz1xLGDtFyMbkt0J/myUnwa
4TENvIC2oaN9i1YRgroBKyRGZOpw9UYDDDkEPYIYY2dTxpYcJLnis2JHh0x+6dHlupKRtyC1yjIk
G7J305p6qdWQ1vWa7ZsO3vbJAbML0pdWRK2NG30FykW94XaE03hDtw5Bg9nbh1hRbiaxYK7UwMmo
3Zem7o95Pe8X6h4X9g07xECQtwW/VIvzkzRZdxOu93BILLCeWQLEKosuQxHkGQ92Y1huk9NMkMhB
mnSAQz33GAIw2pkWzB806b7axhX23toaeT4rlOO1UF3u3Ytl0MAkZ2Xke0B3HtVnNsT1gB4u36gW
A36phKWnKarKEvdiF4N5AK38kKiG5AurPNAKpMcGK8KEYLnJ0KLTEgK3MWR4qUEFVBManVW75sJT
Z88k3qcsdHvM549Lnq9eZZq1a/f1hfFrcWoqJARZlUBCShV/rPIcy8a5Iulbq6AxmAlwr7Y+dpAc
91Y0gAZN1fXgjDEYIQ2lVZY1Q0hJQ86oMiLMiHqABUVnIqZjbt/FM/oIoO/hoBfNxhlKaBlZHME1
ROA9JAOdHUjpW3m2VeLkUxzKyhJt52uYa6tg9u2tWqKd1Y5HymykqYOKxBb9kSro5ClaEntVM6Nm
Zf6kTsA+hHaeWA1w6kT6qbM4vRjXJcmEweyZqXNXKxmqQfXGadXcN/pOZcnS7xsDtlM7bqtZYatL
OPcoUWAmyQUI46lZ1MeIGFt5qFxZ+1E5+W0xKH6qmPeZI4VZ/nSVOEF1eub/tPgEGAipAiyzz7oq
SJu9oQZ176Jh9RV0wfKmg83ZMZXbMF4ySd4o3KH15rOEwLA9Z9YXBxKI5Qn5EmmuPLh4pq3Cw+Ff
E24OSwvh08+xCcijjm+xIExrMDbfnRY0SrhgEHmycOkpFxVYo7JBRtfSePum4+gtd4hQh+4QDwf5
Uqm+qdF+dku8EskJwVUh75Rq260BKtT+DV4I+IWmAKztk0HeKnSkd3p+abO7TNumNhi7DU/YUgYW
8bPdxhXz4/xV3Jqa23dHSQSsB8JGI7ITZlDdof6L7B1zLtKlN07kNs/yhd+Sp16S3hevQt12qBKK
Y/1CHDFC2ACFOCPOmdz7ey5UBMA/OiJ3oZebjoi3AywkOvQ3DNicB5tT5AClcLPJxxklWs94mSTP
+ZHMG73xmzujeyujzXjmgEkfUFq2OhnHyBP7MH0e1ZDw2fatfR4wHwmfuKOiOcJRytpjK7ly7gKt
jtNtXByTmajwC051MDgW5yYNNRXOpzBqPIV7y+Gmc5c3kn8pGpguRGEP6VsFW42S7DIriOwCa3id
7Dtya6BjF25OCM+y5Ylg/YCUYKdAf1zOvm7O6Rv96A+Bd6Xd8s4VKvrUbZ9eBm58FeiSeNNThFwj
WiWAr50TkP3s9sXZyraqg5zQTyO3fqt4n5AkZieavGrtNdETCZAJrWY11NttBBRodnPjZMW7jl9x
GBYvFWLTvzQW95oljW8YovaGtFYGYNwqYgVKr8k3OeMC6BfIgt7oGUSgAIdNV7pdvDXQOzse3BuZ
2OhpU35rMIyUBPrulRzywoZvyaq9vPUASkC7+QJ+GEeXIxQrTd7p5LIvvrRs+pNpHAYHuu8Jq7pE
6xccX+/3lRfDjlG+Tst+rB+G9eTIXp+dnfhHe02miHmSYEA8RwJt0Kspzr3+aBhP43I/OM9ZGjbj
vrFuhukmtfoNYAV2l2WN0Wf+sGEfjAmyxOilXb5N41OkvTZ5cCWH1tDW0Acn436dz3n3Jot8M0aP
nfhmqU+VctTnu7hinS9u7fLWSA8L0IZFwgd9JyzW4ftRllzY2X6b387Oj7hCP5lfVnTqhheLi+qp
R7t4nThH6rv1Rr6OUeC3K2nntneJsx0DVRkyYtbp0EyEAW4Erb19ji6tSajs1li9R6i2bjozYrtU
MAvkcbpJi+h7VRnTtgRiv0ZKdUQF2ZvwX+LkVkq/gv+d/LQGnehNFFOVubd6mkU0SzVbOXYF23Zt
B7PotiI/SvMzlPxr/bmRJOmGlNiDkhRu195P67d6+gn5BSN04SbyuAGSDIWHJWEEQmWmPGkxVrGn
cv7ZOiAwGElFMOCN+zx+VU5zFm8a6x4Y27ZmlaM343v6MPpCwqArc9bRO3cFCDPbPcdysgAECmOJ
la6ffBRVtwZlkAo+pYgqF/Cy/3MQq6cv0S6Kpm2S/mAIAIuIVWTYW4txipP4UusjT6LuOcZ4JNjE
s4W52fWw8p0UMC5FXsp2L2vappaVIE8dEmkI6aArjVy1aH7CUBcVin1eHSO9TqNeCrKnm5L/SeFV
6+CPadNG5zSatrUHxxIS1GuUP5YCnjlGioWZz5wghkd8hBuTVziu7Y3R/Ojlh1bHHmLc5etzYb5Y
EjIT3jdejSWOkU/Dh1lfurrx6eFvoqr2ZAguQDoeyrnxVywO+b4mXz7PY1dev7fp16SBMuZ17cm2
JuYfpKAz2c/12ks5YaTGtHeS+4y+HIhgP4+pjPL9eIXinczqJOVh3D8jgwTQRRWOgjkbNmXTAZKU
N4P63da/mw758VfK0cJCQwcB5jsxrBRJm2I+9So88v7ZtmI0OJeypkBA+ay/OONTjVulIbiEdBtP
ecpN4DroG8UPaPFAwbxJ23fLJSNvpf0xJW9Kfd9hmR6rNy5ElZ4QdJnrGx0Wa3iT+13CtRDJYbXO
EbnnW2jLXm/u4jQQ1WG0vlgrNLLozU7e9PiIOa4ACafsoY1O1RaKxvd2CPMOQLkrZxcs0p25TRoQ
Np5KRoxJhyVYRg4DlIXY/9ONIe/yKWgslzVOqAEc/AyYWQvkAN7zVuuPpg14ceclPeYfb6AjoyCb
bX5CkGLyUCXKLlmXQ9n5peYOKjFslhy5hcarRZzP9JaCyJzTkybeen+GrcJ8a93P5T0r31qFuv6W
FM/XZyN+No27Jd0OBZXkNtefG5if4rk0SLXI3KG8SOqlHtjvktVhtjyLhRUKM8nobCrtCipsFhD9
AHbsKKmOWgWDs8seLXUR/lqmbPVxHAzWeNYVpvzlxrGaoFga9rfqmuUDMzQsUgZ+8XGfVe1h7vmq
bfGogEBxG1/CtMt5V4YZK64rj5QG4y/xcelakGAK7XZh4F2Jc22/UTzzJCzeurxCXFPNCp3sixBa
u6ks+LeLtEPXhOY18uNGeasqjviZdFi0eKevUsCJpM8FXlt7P2AXzMR5sb/bmIXLA3cNsHpee8hz
m/a8tM8w4Bf7TbMeMAvL18bGtzS/xYjGzwLFX0/BmH2reSmv+5ZxKAmmz0Ow3IEJtE29ScsLp9FE
oopgnuRmtW8nfp+HHKrK7jRI8NZhmMc7PEFzGc7ldv4qaZty2cX6nkuOXPocZ2wlz2rnute/Y/LG
VzxFshkaD1o+AF17MJSAj62Ipn4bTXc1zw2mdtB/9pbYX5aU8ZH9lWQm9UFG7za7AnNHPv50YiJV
fDEdTHFH633Kbps6UFQ6NLzMpDwtX1Xx4mi4FV4Xeg7XUwDHJ8QIsf0dHpLcoQEYgUnhqIj3Cirz
0i+zfQzsy9hnC1Lfx1xyjYmIS4+TUCu2UHfYzrWvRe3Wqm9F/4+7M1tuG8vS9QsdVGAGeIuRBEmR
okhNNwyNmImJGJ++PzirTtuy24roiHNzsrIckZYtgcDG3mv96x/uYlQM4cY2XvQaYhSDNI/UDwD9
OrQM3YPxTBmnlog8qvQMXsf2oEfveZ9dPEGU6OZy4S3Xwg0ld1xJBNK1lWs41fVwVV1Hu2xa9CAC
qU52eV3C4s2ubsOiJpPvbMX1XNPohmNgB1lvLzyicV+TUknKcLdkiUyLAxII8bKKr2t4eSi1MfKg
OnS0dquOm5xo2XyXx968TGSvnQUGzMPJbpqO+B8x7ux38b5902itPiQBg1kyC1ZYjQhsZbIlyevz
q15CMPV6dcVWAr+kRQnhCbkb3UM7MT76huAtygpqLJgH0mpqnbJfTdoNxRMdQIfCIoWC7hiDL74q
J1BdHjKBfBH1NK9Bl67NB/HYggA8Mjis1cD4MMWDWXKUBDFLOrYkzZLHeSvKxcOYHYfGOs/p8EC5
rlHcVay9w3BmQPgwMUQdlvQHTGM1ij5MpjElw90Tcyh1peKCpn+2Co0t58T0sQAlhfNROFPjmvld
yZQ1CcSrNVfPGc5oZH0hAreLyYubZcN/yMnBUNZSFNAG2+ijg2tx0GAmthiVXMYgK08sU70iXKry
FxJP/bbut2m+rTtIInZ+dnkRWOQahIJbFS2PRt+jUB2mDia78uJJ6VH9sg+E7rl81UQqa/b3EWY3
DJzgGj1gR2310Rp5ykCuVf5GMuqCs8lwC6ZZ+0Gfi60iJ6aV+LDBLpHltJ99e9+h3REaH5K5U3dP
ebWUMohA63DcyPpOpZQpemZu52VM11J1NyG1osCfGE+pvhuz2xouELU+B8JRLzmkQaTLem+Kd2d9
18SOnD+bVdB1m2FyYddNxoNgroG9u/z+nG+z6MPETbTABDMKj1q972t/Ckd4MFc7kR7jimW7UhV+
Yv6ZCxMNw+oqcQJdWeybEEMF3TcXTxK2tMVz3cJxti/4c9HDWlKLKU31fr2+CukyVRxGiGQpd25U
eFiyEpLj5m+jUrrwOEGoKKunjNQmJ78sq2TVYS7uFJ8pfuZ46oHQoGaKlmqCuG3N3lEmKz3zqozq
lKTKxQ0bY5EdL+xG3cBEwG30Z8fsoL4cdMGmJszMRzklauozpUXSU1us7tLxle8OUDIBiup7zmUa
WzE9hIgbTqAP8XQgXcJazAygJ0oiY9cr7qLwtMtpBNgAwBjanTLc4gyAkeQZ7Xb6TPsLrGeolg1U
jEokVSlivX7hNzGy/kOlB3Yj2HW6ZyVW6pLqwytRKg4fWbhElbWVo5cqeRavtE238eWRN6T9LuEd
u/nf50tzdryEqaahLgi55us/DSE1KSpDhbi09XXRlhvDLFlbFWkx5zweLGYQK6kj30Wt9lPyooFF
lWMS7/qIYrjvyw9mO719qXRM7hTcE+o2UCDZDDRJRprkawElk00+N5Nc+CBGHyIoiO4YAQ+0+A0t
ZXdFLdMfpq5k7Z6T1z56xFhhYUtl6Ykaah4OfaBqCnerXYSYsRaXQG9XNc6Fq7LAGy8+qylBYdhd
nulQJPTWJ/RAVZfEPg65q1Eq0CJNOrbwehE0hLvYoggEYF5Kq+iGadsI0t2V+JxYzLKD0KKLa+fY
KkIPM0eAs1ZFveD1raiyDcf1UhjNvXhuqEoqTjI1ie/bePpEBWT61wVAjwoRmziLS1Cm9QjJTnl+
MQXS3WA4HQD6RbyRi6cxOagSlts+eEqxwYRw6Jg+uFXlKjSUHE5mcM4fq3UT75LopJ4fwvO+Ulat
/CICDlQBZXLb7W3l6rV7THorbZMTqFVtdGzVT4AExWspvGvmRz9gOL0a1EMq+kbjp5ayysEyEzsu
3e7qRGPAUKfM1pISXOl/C3NLxZytm8kpKw+pz4XQS8EeS4cjdmq3zZnEvxEWnCNghInhHim6+T0e
6fTeBqLcsx9eV/ISfIE3v1rro2PjW5i/MYbc9hfDt7UTIkq9C1DtssWS8cJFJWx2BY3KTY8XYMAX
i/NTVxzCOZCsptwAQ6X7rVWDmr2CpBG6ak5ud59CUKAOy1rMNcT9NQRy6KPgMiAgNJ6vw+1wue7I
YXTrOKZXvaCt8br6dK4q26RHyKdNJ0fLBfU19o7qmyhfqAmvIy6xHQBeF8ETE7MVzv5I18EPz3JM
ZaXoywZ6rAOXzFUu9D3rptw7IbQwcdtRy/AkZcZYOkKq8blQt4Yz7R6FBWXgrWw4AtW1AUzqG0BH
OvZghu3VVPC9ewlfOS9gnglbLX6WzO01PzRKDQSfWmjp1wkBgZP8od6CXG1M6aUBJXIkOJEPMerW
hXI/OFjrGV7fcPSSOVIFNWkvQhB1OCTfxdrTPHSpvEz72Bbnu7z4mIyV3H6a/fvwREGq1dsQ1s1N
1PosR6qJ5HmO/Cp3pvmYxTjO3uygLV2e5rp81zao4PWlJHgJB8sWfTqqbvqZtc6JFoW4C7x2zTMD
S6W77SXQgWqwRkzzDeZpZX3hmH6/pW+xSUyzxEVrRdrDhdjKvSB6RP046X2RPHRerrWYfi+zD1N+
rdo7wq7UB3Fxy95cUE0sgKH67FhkGiE9L8BmtYqPAiJC9HEd8zMomxWzuih/FWcF7vDOUXsZ8KJn
kyZ1M+7f5TKwzfOtWfnoQrFSR7YAJFYCdmHHT2JAs9RYl3V3vGQZGONLDU1tjurUteUkMULQnU6/
mypPynjUDg4g/IvXEbetLZe1v/iM0IBbFT3YGIDC5MY2QhVhd7F/fWLbAylPPuLap5wKmVVmfpat
uouf145KSJ8RJMWmKJzMTgbr87ZM9oxBpPp+TDxeRIwY1GkFxay5n5FUMA1oI7bJ/L1/PwMnmNgd
e3xLKHT+9Sbf65ob4ScMTSs9gnykDj+UILpFnWMp4vfdPk1JdvAc4cgWBDegXdzG2kvq2XCIHWyT
+xwD+UPD7CzbgQfpyRH5JWlV0yoBJYp3TqifhB4Bu0ewANNBiovB2MvrQoDF6fIwlkaQZhvU/5O5
7rF/iJEgQyKTltV7ba45jctnZ5bc6ltTecH1nWElbvUnGM9mu68ujzIQfLlJvTNSSq9+q2HzugBs
QuKHUCAuhcd/g1vf9kaw/Ikxsv+d5P1DQf7fBB0cSU3JgN+h4G0IB+Q3cvkkanVWaxX6hyS5S8yl
gUIsHmbD+zKDqNU+px3y4LFiBNKEdxHT5FAVvaHLrnQvDA95O0fJTElDoYerqR3tIY44eAZoFWHJ
GOrH9f4/IPv8f6Z2gMD305P9nQvUdi9Z+zMN6Mdf+DcFyEQy8G/Oj6H/S8TJEkqkasLol2AD/Yfz
o/1LV2XZxJvS1CBOmrMN1X84P5L4rzn+GnatjK3lTLX+j7HmvxdZ8+W/f1YWaL8SBWHmirImmsR/
iMaCb2bMX/+pIBNKOEXh1I2na+hoEk6KZHWYtji6Z7xVFqh8g0rcyelKzemELYZ3++QtYuYO9Y1z
tLepoXF7RoatZT6U6ivGGNKheItyHK1AP5f1sDsbftI7mrAheEqvV6NAVWI1R0ga9W3hDafs9opZ
h7nJacKSI8hVqhDB54jZltNH2ofMUs/2T0/kD+/aXGb+96s2f2pITmz6MJzkBR//10/99+/1xSPz
xzeDmLVAOaGR9/hbTat2aXvVU60+KTvYfjF5kMT0rlRH2DaP18metpzfifv3H/rD4u/LJ/jlh860
25+em5wy2xtUtT7FvYOUvZ/TdMB7/Gnhi9mSATvnitbfLGofzwHoJhvwB6M7LTDLUP2JY1h0mYBl
VqR6aePiNdmC3U4WlQK5gVirkWtgwfpxOkxn6EQg0OCk6//9Q8wr/Otj+OVD/PoY/k8zLQo1ieT6
hNuA4pWecb1JbXqYANRnsAlN/u65y7+SIH9/Vl90NPIgcZxTk596Ozku3vIbzHnMNMiF/bl32puL
k9xhAZxyKcgWLIIU387qx1ThB2+ZXukLx7/fAfmLncjvF/SFFRvmALSCxuIBkCqZZKs2doAEOFs6
c5f4Cgz3JDSiW434sqnHa0Pmyy45r1B7DnNouNTaOUrwRYVzAfEaA9B3hrmbGGM0Q4RAPD6xGFNq
/Umgt8elLlydubWXGURPJYJKwLDwi25jMjqqYh+n91OWrog6mkqX0QVSdpPxarLBDZ/Q5nlweZ87
OA7Gr4qyz67MDphOrBb783SQEpJ0LczkaRgIr8H8BZAIG5hFsp+RuiwFfTnGjMh5193yA9tmQasY
IK5BzbnAjmorIa2LftA6M46hD8O9Gygt4n3aKYU99a7wxNfJE6hMpm50Opdn+dVI96DPgmqBguSK
e91GzwwUz5J9TffyA8S5/C7FPVr2+L7TqfTxxyy3fOzh43qaq2jr8qxf74q7/A7mH90Ew2qpd/k5
fYT+26rBg571M1Dzrstv9MYXGJINS/xoFWk53EgfzNWuq34H/gSODZ6IX5FxudOaGD6HAzoyyntp
cIrwpsVsAkRQIvBICZBF7cobqrETA8Zjx7sZkKOav5Mj5cJjsrKgX5U3+IPNbiOH2q5PGVZ3loDz
z7HZl3a/rrzeIzrjWbqHEodfbcBs0y63En2XPQWD2+wvB8a5wC52dKP57NFLxZZrciQo1vdG7SVX
pj/YebdWthYO0zq3Ww/TnLvhw8huWFuwm0FEcMUupXX+OtbrZp1tm1eltIzN39+Cr6zTeTv+eR9Q
vsjqzKpKoLeymU2D14NzUKdjCYAzmJvdFR8MR4EOVdzX+RTtXeqcs8dCOn1zDV+QiX+uYVYuSQgP
Idx+Ycyni1SIMnOqT5DMckdbNS6Uk13imcaGEcYSag9xE+FjsxlukmcEXn//8T+8577u55R8hsz/
JGi2X4i3g2QSl6w288YEMQ2DyYb21+mW4h2m95FT4ym71HhLlgam/uzQvIeKlbhSb08XkD2sZuyQ
OtBOvjkppT8clYYEN1lHyTNbbH/ZoPo4TzCDqesTea0CYQs28bK96WIfUDK/ARhOGTymyDessx0/
fHNX/vRQFCRlM8d5IZlf74omSumYL8b6ZOhL7E0l79o4Qo77jHxcCB7otK090n7ZuZ8Y7DiPZ/xV
JZyYliEqdc6P0IXyItkwvdSZ7Iax6/23N+hL3f7PFq6Qq6iRxAlJ+0eJ9dNRHEqFXOfnoj41bk+S
bONhiE1oifx6WXhl7xliv2zKl/gM9JgdIzTFSfuAFUNkbht1XUc3OhZ0uGyefQlwEIsuV0hLa2ST
1bo9uJYXR58tHL5LnTtgVsp4WPRvnbrVWkbK5bLRwEMM28AYak75hSpmJRpb1IquK3EJOstO8lb3
q5srdJbyLUqezzI5EtGNoe7V+ElQ9yl5JPXBpKUa/MY4DsleGh8rWFFAxyhpmAWTgpJvQVrH9Dgt
NtOEjBB3/ysnpy3hYcUyYCNvMQkneAE8/LqCpFDblD0MVOLH/OzrCRMZH9A3XTwrJv5w2k5fkKZh
i5KbPSOagz2EE+rMElJOANdy6VxTfwZdEeOxCWMFmDgqWv/8MQKEGcU3xqzfrPQfpe7XV1AVdY26
W+X/X3cA0bwM+aKI2YXersqmNxyEnjKpiS9CfgTcK2s/DOaJnOmhcezWdeloJmK+1Baw66Z/7V+j
9EWZ7lQm0Zqry76oPnWYP76TMuECvMN9DRYnWI/PTcaUElh7wMe43mb5Q9Z8cJMrcuVuzrzkH2W4
itAyiguPiJSPHPZ64fGSpVegBkhLG9WLIRwOFkSA/LqGTQM5AL4rg+nGltSZUYPYlBtpKbotOOY3
d+qLNc4/K14VWfIqjYiB9uDX4rMe2SbO+KKetLvRrl6mDqdFb4GbCJB4YQGSMMJh+3puduW2+GZP
+OH5+ttjknQTMZGuchVfikZY6M0F7WHFTpm+jBgrQhUrdozEAKAoY1Q7u8AfoXBdJ9wEiGPkEcHb
4pGFVocL4d2MjHB6ryJlq3H0dYz+N2XAmMUxv6vS5xvxt2v9Um5iqUOmm8q1snlCoZ+weZmWWFIM
d9JyHmsYLAHyNjdVCj/R7kc8m20Si1q7Zqa+8KkgiOIz0G8yzqSyYzINNte76dv4+m/tzv8YJ/BD
Eva3a/2y0atm358Tkq5P8vN5mzHu6p2yPDIg3jfEqVrxFt1t80zgWsflzcotq7HPqd/dKQ+RI+7H
ft25wwsiXhRnPX5ba4N1EXvGP7DD/3idfywWOI7+/fx/g0kSIakv45l7eiV2lMAS+AWE7DAuIw3d
hh3qggBBVJmY67njXeq1D6DNfz+XVOOLTobjiN+DfmqgqkJi99UF5KKMcdPl5/BUPw70wqRno4/4
6C+kiY7W2bzRkPPq0hNeW7XyCRMaiobTwrKd01SNV9lAt3lvhluTV3ShfIbs/2eylEbhYWK4mJ13
UgZAHOSXBljv3ewYIfAnxcUdLqKFfJtfX+eMvbjxhDNSX39UjkWLZPjU6p6qQ3dcpvlexttLByM1
IYdoq5ER6/i+MJ47bRVN7wUHA1ZqzXiMKRKhOsRgjiJ/WqU7KIZt458vr4lBD5nueIdS/Q4SE4mV
xGtBiBLHWzhclqG9qKSnlOMnSglJcNo4MOe/YY+ZiyA9GTypvcuK22qWvnWcaWoAuWIio1W34Hwz
G5U215LhInN/MoTBpwkrCqpoFUvz/rgWilU3bZiQAEOA346+YN5C1/HKCAs9oOfxIzMDrGacMPnA
V9cSrkTewUFSSy9OzoSjZVYuKSSZwazh1CXtLp3HeA6xNDAtlIPiCwFCWDoPhFBMXBydyfLcESEv
jmAsf2QdE1CrKJcKZqAkG6NEuAoQdvwBZE6eUV7URZdn3kj4bZfbqEJg4bRkgN1CqIfzG9rGR/2c
ig4p5uj9vG6AOezxN9E7zMAeSOsiChhbhKHDFo4y+Xx2GCIK+j5MnqSRcCObPqokCjS0ZSayr+ld
1s6hrhrB8HAwnfIDWQ3sMhSbGm3rSmOOgg1p5mrDto5gRDFNDuiYOEeLmgbM7e/kxGNk3+wgjZfm
Q7GTN/iDZbeMxd/jp/IZU51PA/8880F6obQLCR0zlw0ipILw1DXUw3LhlvFSNra18SAtmL6RwXtP
3lal+xqM+Sxj+A7F3tKXOXZEJNI/DKcGGyjr6nOE0dQRMVwOS7qtAuc9Bv9P0PVdY9VFdx38USj0
H9dhOaP7ZMGJ5kxN0eAMEyul+/20WVQvhuwtwjuI+Ro3OHsXgDyvtG7QPSxZsmkO+YsDqXm4+TLo
hyXm1d2BAzOkdWG4vFvcqg7k0dW4T1d4+gdwkCI3dxaZ1flaAL/OUew60KYds2OGfujV7lRKcIME
sc9CYBA3RwO+tJuG8YV1vb884PyvbCoN7zxXumekHL7PY34HGqubel1vZ37OLMAOJHxoD9RoRYai
5YPB83h1q3eC+qB+9hsGXMYaDYnOfcHeQHZSBfcGOweLCeACSK6p2IIvTFAwrCgLzLvRg0PlLvgN
+CWejL+7uEIblFmQ9Bc+3wOZu/6YzyHQbqYcsYafmS/KRstdHBIg7jymkdPDn9wOl/UQ1MsYG7Sl
sA394vGKb5yfkjmQ26J7cSpfcEO/ckSm5tblU4aBWljSofyUbvtHam9kMo/5po7IP+gC41aFrmyR
fBVUmzzzLp8K5gYkRlrFY/Y5PqYbhFbVXJe745JWSvzGg0z7HeWZd2fVIBmUzRli4K/1CcxOM47I
KzhdHg3JakemeO6QbAZTJ9H0KFVbrdoSJ34OelYHNEYPv8PCRzrhYHxS2dOLtM33xvgsRoe0RJlV
PMnnLX4Dko/yLzAghmcXX9/BRTJc4cSnVgLuOqE0hS8cKqdzSQgPYEsy/JSgRX0HGv3ekvHxTNS8
zAm02Wbh149HMtwV/WAZngYPz9jLsWIkR/bDDKNgrm2RgcEbYbM/wpy2tUB2aj+apdTW+JAEsfNd
B2T+8TD86Xrmx/FTA1SXDAZLswhPyaa/Z8zLepGaB64Eru1YbqLxY+DNj8xAI3h7QGtu8zXtFQMX
l9Wo2NmyWtWfw+3ljsTkezFxs13rQ0d1YybIHoWRsu7WtE+oLQK0Vm7mRUcYe1Z8i2DNhDXtj48k
AUAIs+lIzNfE74PLCQdp8SHEN8A6n+YmBop5Y7N1GtCYaGEn9Fgb4rKdwuVJScXLJX0jzxj2o9Hu
YMlDnCZDo1r+vXLAVvG3klA1FgZQsari+4af0K83KzUu5OsRbHgS/Q5CJSSq4yXajKjdXnl8PZ7P
JTMtmgoS5Zi3qUsF+3GOhNjTTXeAMyO+YeFDNBNN1E1XlT7RDEgit2EcXDhYMJiovDzlO3fBmC/b
bCVQvAk0hc22GV4SWFiJej/EB6l2JmWjlze1sAsR1ER+S6IF8hulpH07IpuyI2IBszH1E9mutrHf
e4uglR5KCVNzuPYHiKkhqdgjkbrPmDYQixyNqysjfr+7yd+hcYkb2ZrLasDG7La7zY8IZ5ObVsVk
e6k/RjedKzIz7iyGWPh7AwlGWzE9tQLRK0/s2/HTvOuaVPcuVhFn8EC/P3Yv4qbdq7jAWd2BU6Y5
dvfXF72z0NLB4FpjwPdytYu7ZHl9KfbTB0Ag9B3zAaIJtNVmz+mA5o+TSdN5M5m9lk4y+fUHNxFP
TMhlCw/5Bk3T2dY5YW9qX++884O4gVNlnw81xXdr8RUIYEAu2ZIIyNvY69cgb668FJt1sQP2vFC6
Wbk3Ljk9YA5OPiRCL3S4C/j7FszMUUZCNvJkGbHnEnXHYrEu19g0IUDVLD7BTW1fTuh8Y2gLj9eN
gC7MEo7Yh48HHOjP8crg19pGvZZbzVIsXGnfLy+348WSTlpQupCFqYMvbgkZyJND7G2sS+LC0/5m
Of8O0Py6mmeE/6dXv8gaoxNjeCPdG0ap6PhujMf4cNkMDqRFpzqpgnXp340DF+yfgdBTLzkx45UN
AnuMT9pXWAwlWS3fXBdDtD+9ZgvZ0FWFfDfkjV8uzFALoRIjLmxhhTeDtjiS6OrK+WfHXaUbawci
R/XltUSxAF3q9hxQyGKnFXRrXjz3yq+X+2aF18iaTaYiexHEV8CsyMe/Gb8JcsobD7oSmeUJZ1m1
msE3ePjoP/srpY7JsyWA0o0nL5O25hU24Ic2ArZvlcP1U4S0dVcdyRF6IgN8VbrNhjyfW2iMjrjD
7jiY8XZeMrrGGg+qIBNcLEKZSBQr+c3AdnETLSc/X8GD3dYvBSTDt+kTuRFBzYvbcae+XWLbfKNy
0N8ueE+4ADgOaSUf4Z30jb+LNh82v7aNrICfbvSXFUCOrIyOLIxAv84+xsndXV/40vK6JLhyrGzh
ESjFZ8f2Kkd+gxKqHPIVxMAcX067d2RH8xOGPmTTq/jdOKZD+LivbOul5J8hBDRO+bIIkDd6UCMH
X9W2ImYvQb5DeLH+DoeewwD/+lm+HKytcL5KqclnqT3ZL1xcsiukQKorJw9MiAz5c+i1G/V6wOI7
JsrjZUEnvK/nU4upVc+v6rx0bpTPZFop406UiS69VY3lVX6qr4ekhN+4WpTQaqFSBGnrq/O/8EGd
/infGM+49rxhzm1fDjmbBakz39nCzOZ5f/iAukwGMfNepr6/vhV61BnNhRDd03mbv+QT0grEqNbg
mIH60a2KhlA/C/3AO+A7ZgPYzOFnToLDkTKU2rV51191YU3bI7l4vPnysvnuePzjfrL4vxdofJkE
KKVhZshT6atZTrfsJcuLl8nu+CI85Ny457lKaz3Rm15kzyT6LHmAN31P6a3dx48DaJiJvmNVLb4B
HfQZVPp9lTOP1xnU42r1BXSaxCkyJp1+vw/wKGJC0R9gknfH4gXnL9D6iNOugVO0vThttNSRa4QW
L3xzVz0PR5GHuhyOyjqnNcMJCvqgBCd4byxjRgwUoKRhdFdLWQou6df3cWwhq6GkrklojraoWi74
x9oyxPyKmHE041T7Iank0g6YFzpciYE30XoePLpmFq7saWU1pATFN3fhD0MKFcoBSweUmynJV9Qj
qhd1K5XU1WIQjWtlroktcQsIw0BwO76DahrP+bG76ba8nPtxDaMsftJcKWDytOEav6895T+saJgT
OkGeBFgZ0o/t6acDaMqbS6Fd9ZDth7WbrSCAIxLYJysqHCfzwAMt6RPXL9NemLbwSU1nf3fY/AkM
+uUavtS/cUicYWpwDfo2Onab6pO3vHElRAutrRZrABqRQx0zwfvJyd0wANtZ1St5Hqla46o60prK
Hv03fDW4YNkKAZcbU5Lg04YGmlyaDWtk8Zp4gqvAmr+FDOmHtrqsD2obZGvDlx314TLBknZGQjta
33ykIzxDWByfe8j4qiccqHXvo8pmhlCSE2hVXrelO6fbPoOR2t/tpPIfTgVTgluC25BJsfvjsf30
WPTpbI7aYLDRnOKbhC1EtwYmalJw9lUXG/UdEo56WjLKqT+rjRHQLk52aNc/Cq+/1yhfOcczVvfL
tXw5oa6LVMzjlseTbcyA8eX0TitYbvXcRyBBJHnTwnrdQDeVm0PFGAUnyhsjdGBBY/Y4Jw443Sqi
tdOd8w6CnrEVVc7rvNrKd5o4t8qGp9buELCt0xSjW718UvD1TvZZmna86jInXFFjsOULki/ZgFKr
kfOPtOtvqp7FH86vXz7p1/Or0sp4ULjrjZveoBG6RyvqMnmm8V4mgbFS7oDJoUEaO37rTMacdIuk
3ULxAgMylnwDsmiV3SnDXR25LbIvjbHyjSY7HYTE5x7YaV3Y8ykHsnGvg/rmtvwIXaC1hS2WowAM
zTkwecC5i+MNLfGo2DxZNrSpO012+n7Fxmsj+eZ7uBrWhstKfCMUoB4tCS2DbYUEaFrl7NtiIYm9
pqjaZnRC9Jjm26U9ItGVFCfbgJPvFrvhgwmf9ffF8ueFOzOiFixfDe+FX09IKSmHctGK4Skf7Z6J
55vmQYEON+qpOcRu5FwtlCNAQG/KZ4fBDS9dUCPhclBrlv+7a2H4qTGA/X3SkY2qlFWYbTDpMH31
HufTCpIVVizazVAGVbKf1jNdhvVqa7ptdnsVxBPrypJA9af8YfS/uTfzi/LlEDRlkVAW2PuasTDn
5ffTSz22XagokSEcNbmx5JHwzdElPR2Munel0h2ghwy1PaquUs8Yk2JHWHJGgGmJq0qY/aGJ/Abp
+eF7+9slsf/zj8bp/HX7T4w4VZVBE44tCqPJzeNtky2bgkDUKmQk4JyZKOIdabpp7/bqvh38K8RV
gvwAe7ypWtfZex2uCu0lyfbTFCQjqxZTATv5X907WJ2aqmpsil+nVsNF1ruQUJDT9bG4T2+mjbas
Tt2ORIvMQ9UeaLcpl0TbfupOppcFF7tdFt9UVz+qlN/uFjuEqWMYxmn5ZX9QKl0halgXjmKJES6A
J+NbOx3wCfYMCi32Y9+obawZJnjiOoc3DxRW/md5bG8qf8IoizaSivgzj9xI8/TppksRJaEHxlmU
lghcxxaO38bPfsm/mOeNOKRIs4GtonP7vk7YDSEs4/6chSdkGJu+wmnq0BxqaT4THZCh93BbPMbh
chF5ht25slOs0j2GWOeluYNTbPebdicuI9wF+eKZDDgbOXB1tXLxmzdW/x0J48XArA3jap1E8K98
BVGTB40YBOFYPl6gcBCusrrsmXaEudXtxVP0lOy7nY7u/bWBF93fEjlxCDEnuKcNSF4qXF4tGdVX
AMIrEFvMtMCits1DXyYP9k0nzS0lWY9+k/Qi8PHDEKieugwJ304wVbMkkI9PATsQJGsU6cRWv7aj
DYe7CRCZOOVb/MDvk9pVqqjU8UQQvmHyyL+fQNwAXkdYleLMZ/5SJ7f1RSaOhvfx8qj6o9v78+Dj
1EyP5UMHV95wxafphraK+eF7vwKuqAhaeuX1VZakaU/vbfSNdfYfCkSuSDVkVcVU3IRP++umRWwt
9rqZzLLs1xP9MilMuDRYKDNWOC7Hq/Jev8tuemwfb4qVMFrEdVkgNd8czf/8nF/fPVYv7kUShFtw
26/2lwuhNepCHuRjnmC/uhkWOxkzy8sQwatFHPMQK0FXWNRJWu414W12RioqO2OqWwtSswxknqO4
0lArom7AhwUWl7GSiKO6zxsLSH/ZnGKGtD5KS/lOdSJyKVBA+OQxVAsM8m5U3FTDzVlZN8zVssqq
lStRVBxf9lu4IKnHS5wFXR2+CUMG7TdUVhwtwUDZrPF94PBb17XiY0KiG2+h4lALLdF15kRPdUvU
LBdhPQlrCfYBYgMQ/f5OkXwqBL16wuNW7Oxuq4VLQUP763T9FlYd6BlGGCQ41lx0vDagMJ29aJh5
gGfdxyXmEq6I0I2ipQbDTzroOGDhpBKSauVifVtTOdclDSvQH+lEYvcwRTuMpiwC1OpT9axjDQ5n
5nIrLXCThmZohw2pdPAVVabxIKJ4c5yt4pnj9GIG6bOcrE3oHQgxP2AD2te19mpi20DjxRge2TPl
nBBgrizeVst2mTyD6bUPZ3s81N5oq59CszUHfOYmm8zL6eqqIB9W45PqZSOuXmFHnQC/f/TPwxLU
ENGudfbK11rzq+qU3yKbYuXN6peU4SzmVXS+qk0wlWSXTyjihNeQCaN1xWmFTDg3XqIPp7JbuDXs
PCC/EWNy0qkAtSxBsYG7nIVXPNOn2ukGU6XjgoG8zhwDcELz89FP2n2S7HAn9kNNQTTDFEMI3TFa
KrXfkHtlbHuUSDHOL1Ya8BmIdGKcA2rB1INJpepe4AYY1hWJc7HuRy+MD0yWmJrCG07WCGRXZ3tq
rRbDp8SWRbrjGzxqYqZryeoibqdPCsdk4ZDRZxRLbdjMznT5qyl7/HD9B3t57HYhEXgmxmuOMt1U
CmbZLmAMfunhZ0vI4yl9UyOfn4cCWHRSvHlij98ubw1zF2oer05brNuXy/tizcghP4HSqaDg5/M7
ch5z8ErJbwuyNG9F5T5DRmcCoJrvZYsaVcYYHirpFZQyiCpMYDr8L4aEoCn0wnobrg3xsWMgXSxw
JRh21+jTSHJXhYMg9E9Toq8W/fKMFc91CszrHTZx1ukyLJkdixmDwx7j5SNkKRFSDx45NHYQf0Xc
CDGvciJsBO2ZycNcAzOy2h1lYq+xxiZHz6kxiORcKGe1MlLivxd3f+D0zPsT/+gy5Ql75q/75BTj
K2mG7E/Tm/EIjrmW1uZTZ01+BJ5VW3WQeov98A16+AeY9tefOh+oP5WU4fhftJ1Xjuta2p6n8sP3
ajAHwPaFmJVTxRuiIqPETEoahCfliflhdcNnH9XGrm4DxmnsrkxycYUvvOF0PRopV8WrbJP5V/80
TwLJjayxb/BTdenHq90E9xOj0LKoH6RDN6PxR5tpDBiUKYvDpUW2/POI/iba+tuzaTe1LKW/TMRr
10sHUIqoGqqOuR+22UqxoN+hC3EQAASxauZsaeP6qsxpOtlQRZwBNHMnh8xF3PS1twdH2ibvoWiH
jy1I4IzDfvfDnX6vunGndBJFQzQAwH3llb+8hUsjhQr0JukQPpeSDT9VDui3R25uHeeaRyJZeMLJ
kT5QuRPkWSYAhbbyN3jtRIQ+9YzX9BN8LHsaRAQzCIUV+h8T1BFpQg928Z7Pwnn8rP0Q+//+bf5y
1zcUiKNy5qgVa+kAU847L6iVO0ePAur1HpfbH0Ln34A8GSIDtg7/SKMNyd8nqqicY0EJM+mAbg+v
sN90H8lzvD69IjEXtCsAL1OFEgZmOdNsH9nQJfqnP78lIE5c428hBKKuOJ8AxlVksLjizRKV2rbu
jSRVDtJz9RleLOHzSHh7nh9PTne0wQvpOvLSqBQhZRZOHoThDiPEkF6DrAKjlKtAVD7NBiqdtgsZ
LSEYdOAVmDRkzy2tgpOnDwikYAIX5JxWsQSoSr4/3qt7uKkzGKiGpcyQaayE54l5N0SPYk0Xfdo0
7lnYDPdIX0uG1SPmf3Xbq0s5NH2PNwVn0Ru4nNNxxDWjVNFhFtvTrnuLaHEFnVM5ly047wBX9Vz5
TACOvkecQ/aExsf9eTEWgMlM5ol3ca8O8mP12VZQ032sEHhX3cTwwRJAeM8vtA66nXhFryKtVrK8
PY+eI+SpCOsVT/KnJG4001OyhdFZ108DU4ENAmvGY3rR0RqZ84dO4lLUMTqZLi4VrTbvKnqXDi36
OZW0CTgM2E7n4aXqkJnE5Q9wmQwckw7lyUGYDmxG9B49TWYmXaP2Ph8LGfUbLHeEOBJfUFqUZdf6
5CEBcrSILnN0c1LWRUclQXRKj3KtHPx5vnyfsjfT5WZvvZhapJUF0wU4MNIlQXeKvayYg32QTgif
uY3V3SGM3yNGI2Mbi5mxheH6tANsiEISi7/5wRcCwPpvZzDhuE5PDmD3TTB+RBSszi+1cqB92WWz
RNqq4Vo3vQLgBGbHNOebZSKuC/xNNVfWEAdYnxubqtQ59GQ4VdWu6wTMSj/j7iHrIf6CsVC3xfXl
BOqsO+0VTsdJfWikE9HIs3qeX8r3GjWHDgxbisiTeJDZftHkQ/H3vZ+8yuDnaZkf8X6SnSN4e9lu
tfv45KamX+o7vLzP2rtaosTZ2UWW+xktOEW3wWgTiVc0EsNmZjCBGsm75s9MczW8O8P86BaCGLQh
zJuVgMofoTdSStQlPLl7FAn1ZPQHHeq7nQa6ij5iHkTV3KzwxpmigGjr1sUdAsr/0GlH2Z3cj1JQ
hdPhULRBo1PbzbDtgLEeTaUa6bptbEKgHY+OAaBWYutjDEXjgIVTfoij1jHsaQKdTv2IwiNzIbc1
7E74y8c9rFYQSQb/myNmOHBB5BYZuOECsHIeSjb6mtlTI9DW9IXoFU0m4OUg24bQAzcW81PEtlcY
RDa2sbBgRB4AmBm8hcZW3kA0O5cg3V7vNGAoJ1ZwjBTUidyzcQfJZtZhDzpv9pNNvCx8jF3vW4qC
5vQCG0Ua09/uQN0eSjGfQdGF23ICrgVx8Cz4bbUByV5f0dZ3YOUYEpGpJVabCmPhAkykc27ddnUF
WkByIRTFjH6oWqJMCEQGdJOIcNNi8smxVSzOELddJaiF6YcIQOIhWeje2QFM6R/30KJLdD3W9F/n
6vr0dl2TQE8mMIOsK/bySPUwmbPX5CFqp0pogVJH/RNt1mbdBUjVfTAgNCvteqqazvlDm+fbNLfL
Hel+C3ZrDYOivlrFe/gANCF9vkwvgGTQH4UF9XBMnyLNOzYPpeFIpSPT+s97p0xHZcMfNosxGPl2
tmgKLAbRpLFzW/c0h+MA9D1RDuJ6AiPocF4MK91XAc9syAPoS9fPgn39HDfUqeT/GzyT7wHouF39
dQe3JCAVvfW4ybmDNMh2V1e5Ls/FiDLO5rqyEJttyFq5JFZ3fwHPdbHQM1e2yUr5LBygK0hc3lWy
AwJinnqoDK2RQupt0ZbQrvevyW45aRxEfCsM7CBJe7IR1NfV2XitJ8sefFw0F+jDF04o+oa+SS8f
14HuvYgIj35Eo4WutXw3xMkc5I0BI6s13eOHBLvteWhoDi+Ux/4FDQtjk7zxEgd6d1BZ25HANgyu
cEByyECfyT+6gg9AH+XsLHFO4ElMW1+gWtDSTpyFuxL0o+QgIjviJ8vXczIDtVl1zpkurdm/Jkj2
NOT9SE0ez7F7Mh61CXrMtni0CxfN+RChnz9PCvW3AQeeHQKWBZJh3BYte1MtWwGq1KFx9DftM4JU
GKBSYpLlbcr362FshS6ub8erhSIITrFWPoGGjjOzEz4lH+gjLPtPmlXgw8eyeXKI3kMaJI8sGwCg
p5XhdqPayxT0/uvFDt2xlF3YoIrWqQN3zj2+kBVodn33Ey7/eyPza6799WA3R2MtC52oFuH4YNBu
Fq1IRczq99eH7K5ZxsN08Gh/PwHbPj6Ge3WGcHKnER35yYk2BI5LW2TGf0oXvnUyb+7pJjnJe+gW
dWrIpAuDgy404RZ0IkIlSp1PlNFyxYc5g0Bi8xR/GnvtjbUofpb3px00apQMqAkQ9u2wIJ+8nyV3
8H9qL30v7o13qBvAKgWTfsQtpuak6mqYZjpgc+yXXqSJcz7069wG1Sdrs/zk15cRojoGn2uEktC3
XyuvZpBbWFJBZEBHT55mP0zR74Tem3saexa/pC5adzSuTYY0NHsjmRKWSNNqRemiViyEre/EB/Rr
98qa3b22KfLVM/m+3yJ/fREtTrIfdtHv3ITxbgzAfTRs8EP7Sgl/uZsBK4HcqBWEqjnXPRmPiy21
JgQa2nUyI6K06HoKlnwHphl5GCBmP2RyX17p37bxX27gZmI3UaTUJZkME1t0JTp8q+4lmh/hDdZO
t8hiJ9p0wWk2dtKGh5+6vj8+/s0UHvSoUfMJj08ZrcJxjsIkdBBPe0deR+ZA5RQhFOH86EiRfhr8
7607Bp/0FW8Qw1CZoTfBZayalFgnnUzteVzWJXu0Foiv2fJUe9lHskU2w746WLkhPrRG7Mg7b9oW
3+kfmgDq747SX+/jJi9N+2uKPSL3oS2rF/ongkUiZI3gVik4PUnoakGxsKohaDK7w7wsrBF0mdWE
PypaXW+dDClARDJuqlxcZCazp3qprfRN9QSyH7RHJzmEA1G61geeBDEnZE3cMyW68zqm4yGjFoxO
qXPKX833P58H37mg4wgrgqpS4Mfv82uD+GV6a4040XvMpg5xgDeE4EA499PX3g/Zl+xxchP/oUf9
n1N+bq57M6JVfhX0SBPkg7q+4h21UJzUjff6itZJcjeQFxo+VvLWycMiSj/88NC/fZ2/PPRN1l0Y
2ik/Xbm44oUzdK08KsZTRMG8H8tTvztufx3em8VbpadiGGjdHSSPDANwGTLElvpwfpigUn2XLQQX
GbvzFzG9+go8f3jScXnebh6/Xv9m+cpKW8cZ+J8DlvIEgPo8QhXrNAX/SGH5Oh/xeEB2R3YJMTGk
e3Pzk0CcMm7Xf7iF2yAwSls8cJh8B/KqEtkmGI7L5mXYUVxt4OiUil9SyZdd5eJ1q/JQgitElmBE
Z4DVQBaLttkRhYHUlyXvvDptKZleEX0G6jlNKhtBr+nkqSeBh2b3ntDe/6H/9Z158PeZ+gXA+2WF
qB2wb6VX2YPeYB5Qi5HCB7pxeTgrYlRy0cakZwLy10P4tHs576+vCuAfOnYoANRowU+HTRla4Xt1
9oZYspBWMZJ7eZdMduVripQatdGTgzQ1fFkR+eJyEX7V3euXDlkAAWwc3RBUk9/iLVqSCV5lrYeh
xJ/nyVeW/qeXdHPmGr2WtHrGPK0fjy8a1dOluUYx2BGg5qsPaXR2iwu0KWAfUfE6edD9dE33aXV0
Uju0hQA31eVlnV1XBfEj7c7urTRX6MiSvvkUP0VkTC1UsUV0U+K7q+jSMhJZczOFjgzi5DY5fqs7
pu6BZKFfxvZ5tUnr4TfTQLvui4dwVc7qDz0QvATBMnGeIPh4hBlhjRyrBKkFOlLpFGHnfnZFI8kq
Z3zDKGbKZRf3AbX3P4+XKIx99T8N2Pj9X2ZFlCqmqYxbSEWv6DJWgwEV5cKqZQLLMABweawt40P0
KZLZqHOs1JeoZEs9xwiJOyhksgqFMzKhbrjBFmRq0FXAzoUm1j7nBVgZRO+9XNrKx1EKzjEcIffy
3N3x6yEgkQdhyRWiXY8pAwSfgxk51cmDTq8/avemm7rtQ/yKMu8eD0i0YvDqpJEMGjHmjUZ+BKiS
VhatySagqnJ0DITbKogUm05YFaNdBKz0HVYh0tFFkoDuSQ9hWyFjwT0lpaiyvNI9OaPrOdORNY98
MfyYkLfVuEP8MDF/G38YClx8WqxAd26JMcpEGgpFP8uH1tXXyizyk/nJrTxUOufpPe10fZb78Sz3
Jn7s/fkdS789JZC0RCdBE3HZuwk+iqMRYrw0cOhf/BAwszQryrli2GimQcyBEohevFWrrgSwScpd
6AyGC37/+Tqh8Gr/+Wa+dplv8+2Xm7k5L9VUPQ9iepXpMyGd5hwFkDfjIgFmmroNYCVtdlUCaeIL
5R09eSRd9WdICBe7eAKPL9+xZ1JwogVwxd6hRIMeoF4wmfhQy0X1p5j5t6cOdC0sv2UCi1uy1iXq
ongi1OOpE24vRxQOodOiMxE5UHv62AWVg7Ccege7B+fO9c/E/6+6+ffh+usOxqrlL8vTlPK0iHTu
AHFRCVOxabs4vRO4WrT8qH3o26qf9i/KovZ+SkT170kf9ATNBJsARAH06k1w0cpVluX5MTu0/V7w
hgmIBPSGB+yO84KS57CftF7eYQ2wz6A26z6QHfkRGvmgQQeyE31vFo/KRzdSgModvNfo/KQMQQE4
unCR9qfSN40ptr0Wj1fBo0F9JavtJFxgXqVuW1M31+J7ZZjJRe8kxn2EGES/Fy/BMdrJBkj3CgLm
HfY+52J+bB0sSvARqiof2DGCe9HgIpRunSkLJP2qSaAgVhNXLKlpy/K0q0iYZ2KH9csPjR9MU7/t
pxD7MMuG/kYj5NuoIYuZnwqNKr0KNu44x/lXSwKz9VLlHSGsnJKhB48qqyymPfUKuiSnyYyexPCp
G8GY6Bdo/dOPmwv3wzLdZPP0KbyvduTaFICBh6i0HSjwnjb95oTT+JSPaXZdXmA4HbTPIWchIAOP
ATuLKn27fCQzjL0eHrS9uOtfM7AN87GKawL0R7wwgFOl3GUmkOwp5Si4XNoTdtTu6UF4HBYobQSx
34JtRFJ9jicgwaW5vFpVQKDlgOmeIsQ0HekliP74ld+6imcGbPEUVk9Oth4eUNIHXGqgeYBahlPe
I3svzyCOS4SIFDfFe8pPxWaCJjzIEeCrn5cgnwkP/XO3aUiWNyFyw3Y3r90QlpbhX2g8YvkwF5+S
teKqwE9mAifrLFuOR5MxjSBXVW7xiJ+el29xrplhP6LbSoAUsY2C2FgW06cgQXQ2HD+2QbVR482p
a67phwPHzl9o+5OK6Z9NjlIRKrxLLQUdO62Zqw+AtqGBmGAkwHjsTO8079wvBDmesKJFyckGtru7
uKVDZU73RzgFdeEUHEvxqG8nL2D8PnQq7tip8nPYcJ/ujQ0gmR0kTX+y6u6KlWg3y/HbNA+Ex+vD
BAR0xJX70oooDq4HuDKT5SgkgKmzDYdyN1DuFKa6HKiVZyCWSUUSvQ20aj+O+Ty5eqKrWNd6FqdT
LZ+qyGpuC15jcF4oHxzcJTWxyolrL5k1244WxwN5X+U1FYGNle+ZPVuhxAMPYK30LiM6S3sKAGxy
oCF8eUzCqYaheY9A9rTf4vhdPR2zHcAX3jDt1gpNYoT4r4EhgqTmH4r6kWKFsUNiKOSHao0VTU3B
G03TBcKZ4GqkRToTR0Z5MJgHlOEF4RWdJ0m0QISppJHZNtyZlCQRX6tCUD0UnlCYnzYyoAMb473r
Rn3SpX0GqS9FTRSCV/ieTR7/fIQZ30MmljjyCpKkqJoAi+vve7KiNALOo111GAiLz3a26hc1bEVL
fdfu9KC0G8rm7qhIpR7odOwrJ5WmlZ8uOfPQy3690rPsacVercTPmTKXyE6WBRHBc+xth+2SIDw9
KFZsnedIqM67DMRU4qmVW4MxcdO1EUgBM9lcCu9g8hB/8UvYgJRjAWBsaSkYCGdRnX56QQKBJsVI
BXeJJbE5Arnwb1THfxqOmyOqTmKlUHWGg9hCsEbya7qXnsaOszmrd7Dqfohn9DFE+PuZ+Pfxv4ln
FOkiHPvkzBZLIHVeoKhAypdPBdE7m4j8TKXJXNYdAIekNoDmI3pq99U9iRnLLLvr53TOIOQau8kj
GIdMxf+RJJK80R0oGeD85TODbewmIadFioNZIX9fi0aOaz2xEGq2tSCjdIIo4eWtBjBP/8tXZ1SM
9y3WFtd5W3j0Txr4YXBq0sdYmKF9X4A1jzFLnF6MGf4taMJuUI4+Dz8E9NJPg3MTXzWiGp1LkcHp
jTXBfI7mzOG5WRVb19ydunup8lH+BhF9mutbOICRCbHj5BkrYSdRzmbzowPw8OcF8x0JLfLCoOaM
all0cL7pdIUXJVZPTXXoxr0n28UQhVYpXV1XmF0+UUlBTAzQkrmEQ/0G70J+TuCl8P+QLqjJNT4I
07mw++GufntS/3VX4vj9X0KridSeQRwzb2u0C/bFC/dl6fPj3elBQ0bckpfC42QmzCNbDkgbTPun
goI+Loxv8/iXG7jBbehxd0roYlSH6xfYmZN8WLW4vj1JK5hstZ0uUMTcVLPuLtq2PiITB0iX6irb
Cstync2P98IW7qyynaxl9/yufXACBGQ2FUrgCL3s5a0QKJvj1vgsXuT1xTJmKA34wnv43h6n7Sx+
mWzLF/VqoSSRPNE4FSOLWO2ygDPAPvEBIDK1jKV5oIDfvP5EZjB+evibRF0PpQGD0bqiXncKKmDI
D9nFqvF/Ibvel5CTLlONG24+ws1pHc6OqyNlEr9/P7/TLz6tyeflxhtjlmzKF8BTysNKyFcNFASk
ORDJR1z5xVyl66yaFlh5gTkunXoOG+9igaldTGap36OA6NSajVIiRWc9GKDi+/VsOKAg79Ihi1xC
F2fw0UG01TO9U45KKhe+Ie2MV4G41pjiMgLycYye+LmfGPnqb7fWX2bIzUljCscsMwxmSLzIXqL7
5l75LBt/2DI+8r64N4RldG/uQ29UuLeMDcriOBDRo70jbd7XzJF83z9EsELuTnNsqHjweqcaVrsD
b9ruxPszzfHDUYFNYhuPGH7d9bv2TnilzWUX8z8vty8A/59m+80xYXaVOugnnqWbtVRJod2CFG9s
7RE0yr8jDvjT8r45JeSwO4m5yKZDdBZ0Xu9/iV9YEEN/eDJJGOfqnx7tZs/NUgk336jiBHwenLic
1k8C1D6wpajzmLhxgF3m42kMKLRmYroE5wQximYnEwcKL9002T3Zx8w+wGM6Y+1zXiFoLF8QpoPm
ZLeJY3zQq2EOUzYBgkHvL/U0imjaJmcKDoEoWrTDBXT8SyoZG6GaYgim9xxWIcZFEGZp34PnBb48
TEFB86sxMqUYNFB6QttUmSrDFBDu8ATeE/W8ehnnU/G57N+GFHutMbiIX/sLXWg8wKZnpzvA87zs
+2cmPvJAbBDA/I+SkwLifQFZAiOaL4GRRNfmhSMujjyWFpY1qAJ172DYMXqsidb75ahrltzTf5NL
V+HGAH5LX0cQ+f0+e5UP0eRBoYgWOZBuj5/XfYptzNMVIVAoKacVZBhngtjUI37s4JXC9cQrbOhh
84lff0QYIRHz4vMKVY78PBHxJHIIL3vkXQsXKQSBEhwpQUu/J3yG81hilYHVL5o3GD6C5qXkiWgW
o4MlrzUZyxDw2M1PMB0oQ4gv6l37TPCaPaa93T6rd82a4kozr4AnkijhpgqLDHXQx+z1z0vpC/Dw
p/l2k5nnOJL3fcvUhsjRLsrIM9e4vxJTwkDZXqxoB9ZkevZViH/VQsLEzjvP1BkVnnzFi02oI/Qe
uzx8mD/f2G+aMH876L+KYL8cqcdLV4vHCwthQrRPuQTZArTO5iD9OEVj67gh/oWO9hP80Phd0IPu
DPSbkVBpfOnH/XLdXG+No1GexojczV7OC2SKoZ8J+4o3TSA4NXftdHg7vbImk8wRRWcQ3avIXVkl
jdDCw8AqKldgzjHrHJClJZXEXlTAXXXZXe967VMDqQG6FSWSBDMB2shd5PLJNX7ptCkhFiG60qxT
dP20pYj25xAc8XNPvSv+kMYiAV1zOMu4ZUGWsI171jOmR/ZoYWhBihiOVgnSUfAAUYjFemioRYfw
6qq1iifUKXwo+ok7aXQn99p0WokzzXQG6U6/PKaK/cMb/N7nMSn3/DWSN7t0bnS1KidFdWhtAcOz
DX6zMH6Ps5i0o5+hzEnK867NL6+QCoM/X9v8dm2qTOB7ZM0EawPU9+a0M5J6EJVQCPd0qLUrkLTP
VrnPjbey7VEoXPZD4jXhxdY7j0FvNNeIt7hrT+W+dvohRWntEUHCMMC5Xoyek8RvsS/HVwp5IcTQ
KNxrJokofB4KAALqXO28Or42yv6KoRFuS/Q6Rh9yG2cfyg6ZZCXryaF9E1bh0vCSXTgTrIvVkeQ1
86OL3O5C3474MVzcrBAxR4BnEHQQ8MLmN72L2MjbGJvqF9qV07CYOCXZUW0k89HpS0bgLrFz00L+
K0bCKlprVAPi5gX3wPZy6ArCGmxpjR5AVZzONHKatLqLx/0ofxSKWd3+8Nql75rtEpVhAnQZqXgZ
sPXNaVmreSVfh07dG0tl1i+uC9YG5BPlvOXUYCClaC+H+iLB8slgKwfnlhJPEi9WOeBAIIcw8zg6
KiCQTR7aTQFY75Tsje4yU8Btdyn7TdtaMtWpxBmlveNI9WUEabsMwZrSNlBSQuzvNSSZOrxpe/3q
CzImUXegcqQFVQJqvWnip9eDru4JtsLCD7Wl3jwbr5w11ZNJH805hoFczrlUDlkbYQNIRziF4Dg/
ehX6V2joaDAQ3NaZgzNvD08dvc3iRVMCWLIyxBsFfV6PGK+gtFWOqgZYUvK4kPFMOlgb1PaM18bY
kcXheXSBZIyQGUoaEtYdR0dcNVQqiT850oZlMyxPx60S3k8QzQC1ZhOX9QiKCLsY5S+2JDfjbCAI
AmlviZ+ih07H6zEKFCTen3V8WNInU5gOnN3I+O3VufGCNZu+1S0kSpAiiZFNfz3t0WsEO3ZxMOxy
2ofMwvftEQjZzkBi4UN+AAmmb2RjOsonUclxKffHjNZgQTQhtVUkSPdTedc+hKlHAHHJ7wmniS48
Duw3/TlsbK/WsWCbqs/jdL/nyIQPMMEplk4QfBDwAqaLbCB+jHHR+2n2djJQmsMlxD1S9hj8a3mn
m/dnpbFTzL1wV9EGfVmlzPa87fBFLZwcld4M6velRyjsenQz8zorPZO0TyUoacKnXNtU2rMg+3p5
R3tNfJq4f9531G9V/nHug2DC4ASe7nfNsiIy9cuQqHvlmYP0sVsNd5TBhvMy1pCT9LBaBwDRiHMh
/DwXOM4uOToqLDsjOGgHI9ydkzULG3mJ2s7oGor26C9oo31HMyV671fxLkWL6eIbjgjkekKyXade
pnpXZVUPgUHZKrVz0TXSx7Jb5hNf7pendC4JeNnYaviJSB8mfOpPFO7voEYeG01hFr0uAp0wb6KI
SdSnXWbE6p7ICofOd+MeK1G6oOAYbVadTNNzOko9/ecSveOFKZFDjGawtVus1jkRysychMp+sBA3
8lgrq4i8ypk4J5/JgHXkk/GKtuRPQFJxPLz+FjfdXPgm5yyNiUHtjgvLtT9Wi/BfRL4HMCDpPYG5
9i6T6KGuYP0/TDBF4lkNxlqQ5ZuR1ga5BB0kK3utctF3QgyEA4w+xQxqXLeFRpad7Mvzpdpd7qhM
ZwgsI65cP0s93ZZ1ZEx82E46/BXEOKr8tT1dfVPrUNDYlaBxh/itEebl8Ca0ttlhpxfIlG9bzxSW
urhUTD88Ec5vNBUl7Xr0ktJgpJknyAwpLXhaSYYO1TEMRBmOWzgfYFFkyrMSu/XkXdO2Yrf982jc
dkIhmGqc8PC5ZCTbUcu9eQuNrpStWqokmoO6OavqcXbta2rs//z36wt//VM1CYJllQbj+7ffJ8nJ
pFZFb+zrLv8/OAity4/Tvq0/PtrlS/nfxwu8FeWlTqK4/Z9//xTzm39dfzTm+dsnzqnFMGPbfdSX
3UfT5fzqP1WHx5/8d7/5Xx9ff+VwKT/+x397K7pTO/61KClOvzr+jAxwite/vLTxGv/63dXLkd/9
3/8r/2j+a/9xyl6y7re/+y/HIEn5By41gApGYwC620R0/zIQkuR/KCpwK7yCsLLBR+j/GghJ6j9M
KNhY+qh8B8gQt/Iv/yC+BUPdNATWiqHh/KP8J/5Byo2ByQSWu66o3MZNPq5eB0VP+lReIrUzr2bN
arJmV52WdknneCnNxk+VlbHSHJ02LmQT3b/MxH2NbvkaaZUVqnrOaXl5oF3unF2wIeuBDgmHpd3M
UioxeUDiJZvoTEzLQPG6+YgJPrsaJgDQhhEO0zBo6AOiDF8BfqzB6JO80s4IIgFRe+d5TChZ+fga
Ogqy0DDt7TiY+Bim2qKf+PgQOa0reMqsAtKVomQx+glos3IfzWSA49mq8ShJd0vRxtEXbxqUS1bR
CoSJ6EIS8Ud7H6hCtFuMRbbUfUCnM3096uxfltCesf+5zvIV6i+kZ0e/QQFNcTDPnRmzYhtuJqt8
n83MVbE8+rABAWeCYuI5Y7re2PJ5uhUGgH11kHzLeE39gZoCTbLsLtx0nNgEMbM2UBwsVfizsttM
PwI6aqF7SKamBfHaThxwI594wfETpa993Ybi4J16F9J7osnpU5IIGtcRNuHiPEu8wsscCu88Weed
7BhzkSq4OrJHb8QWvdrXnjAAscn2QahAAVzoDs4GXhYgibo5+T2/NeyOW7r1nrmlH9kEiPpuUUtF
zQ1bTQI2D9NdiuAXmzzDIrKdxbOUer78Kc6yTfYuvZnPrV9wH/h6UjBDDGgANT7qOagwpgZXWxeB
4qK55WRe6QsuFsF+R8AUri8LTPHskaMAO2Ra2Qiz7oTF8f16j8xAAfKltySaQz2SngBQHXUlr8wl
0n778u7kVMH5E9MVSw10NHkEN9nE8x5lM2K1AH9KZ1TwTZe4Ldi5F8oBPpUlEe9e3+gB5zajTTkD
dbprtjkhraraqZfYwgMwtZkEwnYSIMlkS9ys4bRvCR9j0+kru+Mcg02fuggwZPrsO3HDTPRCB9aV
U7FOBL723s3xFN8kr6wffjLd6sHFS0BGzBRv4ibrbJ8u04U0yxfassADIF3qrIB6kQY4U84U7Fp+
2Z42/zzCf7UKk/XxCP3raP9rqd/kLUPRSYVWVOISSRynh8PstnbJCd74FMCoh0ioS3x+tt4o9q5B
5Su/FKwE52K1GP3JgTwl+nmJNwghWwTddovJC9g2K5veJxDNMBiyJEtyTIPiMxilgBXmZj4yo+0U
l3IHBoGFfKyN7octu1hzOjSbbJlZ3s6VaHb0RhGcs0XtHsAGzuN+sVXnImJqmg3B3Uu85OOImRWu
Uo3VfFxfj3e9387xjccglAoOzMJ16QNQszLylfkOA1Vrco9CNF9r/fApdrUgnyvoIYR2cWc8RUsp
EFdRsjCYS0ttzYQMogDe9E7d0dpx0T9eHqHFkspHi3x+XYVu4ypr1ZOLjcFPhxTlEJxdnj0VrT80
88f14Pa01kW+/kkaY71QI3wDT++MtCFIKHbjCLPWlqfvnym/PyBTPP5saBm0DygZog4nOg2ykYhI
+70HGmxprEaswNlW3T7IieihEdOysFBqUKYX32Q+TubRAzMO16AXMppgTJEA03Fz7+zhC8XjpSxp
kSyubm93DukMJT9zk1uYNtJZguPpGo6xo6CYeybTQfIkTwX6m9iZnTujWqpKH2qyvszG6+bLyysZ
OA0/qplcMnUKRL9ZAkEF8EGBYyw4dHmpUkMTW7UgEnJLc4DsW5TZQFMAmsdLYFSBHOj7Av7kqGmc
yRRixvQz4kTowR9S17Whr1L8IrMxg5SfqnxhR1vY0g/6E5QSpl/yWPPXSUWDCSfQiCZKeTRkVu1w
pwdwZacS+DDArXY8K+9QmPohUMXK8e8h8l/r6KbuMyBWBAaKhkLlaMsrRxnwEA9ZB7vykYvFp4MH
vrp4yEMMihjKDl22mDcxJp9nhgJYhr3POIBw2+PDhNG4R5PLBe0wfcf0wkKVexpbodczkrpdejlA
/27esQxbt3fHJUtLwj7bz4aneb3L0TxFfMaNSG1pKTu1mwONZdqMhyTfQGKCO+RwxeLTRZPDreEB
I+Dm1WPPhu0qZwkLz2jQBeMfRNSXOSZYx9XZrfgoZtOsnIb/MMY9zw2vc3BRs8YvMYNexvnc+NSO
+Fyw8KveKfyhyil8kykhcZk0gHHLw45/vHLEIGWyANj/epCUQKFndo9AGwPMCEVvJw34rSW0GUuf
VvcdT4d7qaXxMCOAgEHjEKeLx8zVOPtBqb6kB/4+4zomYaGjOYLXumAnHRGdvoT/ALjbeLQwOYA7
4Qe2oVbiGHCWDe/yyWuxKJhYl1e0paM9LnmIoM4r5g4Oe7bGyGHqbGkBJvEWtFH2zrN74nWaTFOQ
RKxZzEokpL1a3i3AUD4XHDS1WDgX1EMm3P0/x6yjMYplLpqggp+DMBhY75Qtphkbp8pU1oMTR9A4
lQsHqjKLveAiNDuc43GqLkQKI6EdAtDRuAhMLRq9F5+dgLd3YbYwQPzEZDpOvdFSSWfdXh+N5TDD
RsZtuGuDd0884UGqWMRBM6vGiWpr3mQ9vmndvvgn9gCdCRy5tZc7tbVH45dnoJiHyc8n2sVTk9uN
2RUy1uw4FuoUfQ9IxghNMcgtNw96mNkD6JSIpgSvyHvmdnxp3nqar/ktp3Jih47pT+bsQXO0EtAf
vTCPx2tRaOHPwHQFNRV/TUyRo2LgRlOr9GpscCAiMTWIi3RW3jglTgv2Jj8fZzK7i8AUi9k8Qqf2
WoaYuOOL69U418frYxwUo/dujCA4ZQrsPDjqUk9nfisewOOcmSdwKlfwndSgRj32xFfQq/Zxxfia
qcnK8KRZ79I0cf0Q/zaM50Ghjsuh5UdOVkwn/spxMEoDQtNh/0Gv0o+D9k1hGzYX416Ve8iwMGXG
ERsYWhx2GVGZaVDbOrNKYiwRXXJYi46wNe6GrbJiT+NdH21xebTH8S5ZNoqV+YS/qOdh32UPvBGZ
w4QYCUgqiCkPkOFUADlz4QhvWJBs9R4eF84Adoo2DBu/zO+UX+z9kL1I5q6oZzIXOFYIqo2l+qax
fIXtBcgkzGDrgo7v2DeikcXq6ZzinhlA1C/xJOAd2YMxHWURjlc2p7or8abygPjVImzzQ/tkl67J
c9ItZiMwRtl2e2QT/R/uzmNLcmPN76+ioz0oeCAWs8kE0mf56qruDU6xuhreBVwAb6Tn0IvphyYv
yW5djs7VYs6M2Dw0VWmQyIgvPvM3BTe533FjA/1kfY9t+vcVrnYGEWs9edbdOm9RSlqjDLh7DjhE
CTe4kfAR5KVD8JFzJOGetttxEwXGxoQ61QOx5GnfTz0uZURdAn0BxIVowT4kX+ub9VYjDMiFFtwG
oie/xymYlBzs4RPQzaC5LTFMgHEaIFlI0r2cF/da3Zb384c6rIlCT2aTkq7IA5GDrQ4TkYeJG4yx
xjNVSbhyp/Ir+hqQ13cGOKb6hLX4CUmeU70v5ovG827hcV+Rdv9YOZbzTuxdwMYkQTqaN8WOkurA
texQtaH/gmwuHzEJpn27xegQjBs6DNCqGcnAlmL6QgZFckueA0p4k27KrSQrWtMudKz5d7L+2fUb
/au2jakZxBZnd/KWBuRftZuvw426uFss84I+XEKx70nU1KHxEUICdhaiuhfSPI624oaZ7R4qFik7
EyQktp2bCCwnElPOjf7oPbfu84zP1YVELEx2q37PHiT11tm7FmobXCK3xQ9E6D6NBJNjf46O9TP3
l4ViB+YtUCxwg+bdhNJPA0MIqDMZnPXF/uo/2XfpntvDY7PHmMtxIaqKG3l272jIMjCnN5vSng3B
48UwxoABIorHEUmaueahBsBRjDC0ENHbXUmmGPPjiHoJQRTcpWjqbd57MInIeO35ATJj3eaO3PSt
egNC389hfkkvMUpKmC1aKOqDEeL774o3uz2grAeK9YvjbBBq7V7Nx0gPHNYJ/1E/8WByvvXr1dai
jzQMEWFWss89RO6OOkx8/97QvDqgvPFmq7P2hfSUBah1l+hAP3sTP8FoNY+pPKLqs6uBBGEyw3pA
M4UK830KVkdJTLHXoCDR+PTZiVyjh8sF9pobl9UF3oq12/N/M84hA8UcpPfvWWPMHvc3KHOVfr6h
5qK81AOxN3eGgVgGDW1U0b91hNUe8XtQOOAUn8z38pgeZZjcLM5OfZt3Mox4uzW7xcZOUX6BJ+DG
RoBZ8XbgnbiKjdjH/kG7N3fujlYfl9GTJ2d4XH8tHnCujPf2ruZwW9M6kiDCGs3ObXOgEL16Iaud
sA71E8MXl/2AENPO4DErQIszhy+Otbt9Y4rCQcvFg/9etg3vzuT+e9Kd7tZke13cC+yR528Yg/Mm
6+1aSxBI31zOQJm3nh76C3anvOR4woppIzmy14uiybjJCECATTd4VPBfBoUAnGr+PXHLVrVzj/g/
b3BlJ75jTn/OcKgpKEYrgl2AvwDHqL9+Dm46Zei+wv3C3A1w8BiwI3DMOIMjBT0sUt0s9HftU03w
h4u7VwylkZoP8UngkRy/W3WLMiBqwgJT0vypPXK/OJSmELXiHSMhgrLP2QvUc+8f0GDdcJDu1/5L
v//NPWO9y5QABGXSggt91/obWsw7bdfwRlmIywIZv77hCVwwidQuOeonRIEBcXLGeaT15oYKxAZd
vIrUA2H+oNTmhFnLRY2s4t8vY+kJ/00Zu/78LwNsX1NpOdeNcSVJJdOEtV7RWOJcD7+Sp4QwGmfO
kAqtak5yjzfGAJW6gqKT/e0TqfBk24LJJT9b09yF0Xtxt+Zb6oj4JR0O5kycCga9JDLTzXKL78g1
usqLuEXtOYRZhC4+mRkZK4zpwCCpnk4YIe67T8XTHMaH/hiRI2MASsRGnWpt1BzKU3dFL/osUcai
CxMQhML02p/d4xoRB0TQx7Vs4wpHiIJqcwczChmk7nkBwNVds8fuYz0GjKf1fFvpRXnoHIwN6Mkt
KnNntXkf2dwl58EaqsTG4Y++xvnvwO2e6OAclmSz8Gvc3AjBENi2WZBsMe7iXOBc8QN51oiGBiry
7jeDxJf+UQBcdo2bFTePxhJNuvVIwa/qMpGi8v5o06WonKBXS52BdRdVzXoorXyLKSBM8Jg1R4vu
1W7NbhwaDWTNGxMJ7TU3WNt38GB3TBL5arwtZ+le27sI1yzfPw7UPpLCljDFN9JxjGCKGNbH5YTU
Teey3Tc1rayRiA5ogUyaSK62WQU6QBJx3UfmsYQB5s7h+AnALxsNOZHQOqWU+g6n9njgYEaSiJ+F
bA7qLAZ05Er+XpH/yN2aR4oARSUqMVCBe2B3ZElE7f5W3DVX/SW7L5tDqpPqZYilZ+Sta6TS4u0W
tyo2Cpy1lCUog3VNgkJaQdz6eT7Hu2fQNFv4pxtUR4gRxb1ytwkixASQw1raUlyzZye+RxJzLGKn
2zVFHMh/1hQP82Q8UpNNcypCDBth3a2dCHc34CVRE0saosaa0oGwXjs5JHWNBURypipYs7Q1chHH
LtF7cRMjVqaISWvLoSTMVGRj/9c5lvN3u/WnCUaZN05eJL53jT4MIMgC5UvyZPK9Z/1heWRUYV5H
cBNrIusTGtfU0thVd9otpJPH/rNzTB+du/pMV+1+eS8u/PxbfuPtrANnfOiffFKS5BYjbaw+omN0
F5+qxxEPFmNvnZZvNf3NVbsR90+6nNCwIS3iEHehgCaNoTQ+jqTEFHE7eZhvC3IN906eveflRH8v
6I4cmmF+qlki6aW8YA4orp85HAn9gX6TE/CWMITSdzTvzM/Y/F04hUhoTc6yaDfQ5GS4FLqH7iju
/TjA7RUrr2O7s8+IBN0ilbVWNNSrFZ0369a8WWGVlN7hWuBne3H4HjD/pSnNU13y94+Tlu/Tkz/H
MNf0XdYrXOTnR/0wrfnPMp5hEL2OqP/HX0dAP4xnHur35EN2/+2SvlWMeWT/44jm9+f/PqKxjF8w
GWOqAifeF0j//jGiWX+DWJwJYoqhN+TfP0Y0lveLaYMGEfhNMyr6Ptf5fUSz/soCnoNrDQp2Fi/4
r4xoftLJW43QHNuHRuHj22Ahbf4TBtvUxVJrDj6Mcfkts5+Vjpoj4kxIfWxVUeGQDKUn4WguCCk0
OSrwk3+5c/+kc2z8uIf/zyv4CYSdRH1uCbk6QWKaUSD/0lUUgn4WTNf56Mg88Nv7dPhSughlwPIW
2tf/2CX8w7zxJc3T5uNr+vZfYKGvcsOut8qw/f1KP78NCDvlf13ffz7ttwXu+b8g++I5OirK9DO/
Cz/8NoPkNys/B6u9VfPEgcr45wI3WeCojKMlaqIEJ0x2xT8W+LpfXOH4Pk9kYYJS+8dG/H05ESd+
m83+s+Vl/s1g4rtg4l8yusjLvKnu5mgfFwAc3IXSVANalozFr/lY7GOTLqe9jn4GsG3eMUUFbnDL
k1Fox8QHFJaMfXKKzZpRQ2HSTPFzMLeOUSHmBn9uKs2zAgcKdpDitateXWvAGMG/eAaCIq32pPD9
vhp+BqUBIp5WzWGCZYAPw9vCktlJvio3gjINqgBIxHOeVe9taR1jYWQwuzNMI6FGukZ36TMJBNaX
bYC76WoV2+5iyztnA7IpizAhAsZuFujsG0PMqKFhsSn6FiGguPvQZPMgimkf9SvYGMpj3aTnaepf
xpgEdHYPbfLVQ4xWq9CWwn/+cYngt2avUfJt6KDSISM1JY6JSVr6gvJeazkNCnDjm4MVEqJpz9I2
vzrZpLawte4NHdXDnqlX3WVPeYndjXRy/aSc+XaOJfoqcUFiVzEh8+f+i5HiR5n2tYGK7fSpbJyb
xbOmE0r+zas3z8xsymzc96WUX0bkEEdTzUHeS/gxXlp3DeJ3uLRGsQsyWPkAnyOZ7E2vtUm2l86/
WyajvRnclgca3VOZT93JzjDGbqf2PCx1/TFHafNcamb67NZLdjBqTNymwgv6aaj3/3qA+dsD8Ifo
8c9P0v+EZ6S5niN/HzXw7R3/1/+s0o+/xo3vz/n9THR/cW3PRYoHQA5spHWY+DtswfrFgiDvCmj6
iM3aHBZVLfvk3/677RIWsKVCwwfJMcv1/owYtvOLbaKISrTQIfjD+/2XIobj/YhH80A/QDEAT7Gi
cIXn/4yDFcoxsq5y0m3uGTSeDTCAugHzj3VMd4V2bDHjeTIyENEyatq5Y9nJrJe3UsvVJupnAXyU
iihPLXL17jGTUXQoRH7O+xtvStCE60Gbyc7YpkSCrQRQ6yXVm0TGLy2M4gj4Dsc4TSx7lWo1qqhD
mA5Q7AuJKVBRAnnH2EgL7Cyo4Jqhv87cdUic+Vyl+cXt67sywnzJG9C1Hi0kSasE2kKa6fZ5WkCM
ZhE/c2FY2V2DBqPjtceqSg555Q8bv0L/aqiQddE1det6YG5TC0NjY6QqmnPIuxFlcJTaJ4ywGDwP
tP5bf+c1UD5tDzrkOFY0SgoLR7nqDagrFou68ZJ0SHVmNgOKsT+kifMxNR1kKAfcQgdmatZRnNDG
MgssBOa7SYGzmqhvUzMN26Wmh2+1YBncCM2Z3Gl3VeLC4GCYbXZ+OMWwIOAWJbmJ12zsQVat2tdu
jG6WVbK71xUmyF2EVP3QXoWQD1rdOFtVISNpLreyqelXW8jA4CACvdbIDsKLaHnF07bvDbrxOfLk
RbI4m1xb0eSNix+sO+Apmoz0db4rsUD3XGwGmK5TAt6s/DSsY1RyJ9fh+RYaDjrEfauogaUo57XN
kr0wUsC60D+MUX7u9XQJ5qZ9Un4KcSqHQDpN2oepxS9aX31UU4J+G0E8cJwWgUzQrFNNR8LJuyeJ
0PiU+eDaPT6m0XfcCni/ftdQcitt2TQ1llsdJAyL1mWnmagy14UVxPGqWl9hMl8VOILLrgjyFvxN
3+MaC967prT7ZDjgPceMXtUcc8mzfHFV2IwQxXXXarepTxPcABNXW5k8JpLg72NWbg/Y2LVVvbcL
hzn71H0WdHMMB7yFcilpU1eHEuADjuP+zX0HvWUw2ShIWDeTf4oz5Z2XwuvYUtS1ra0vQVq8VGWH
HEsbkC/Qlna0Zz3Hid4YkbE3l2vRd4JVAa1UNP5NZC4mVAFvX9WLA+lynnblUNNecxnMdPClF7fZ
aXwz9YwqlPtQmnHKPrDBCzEDbliLRdAb+Au1FibURYVeiqFqbM2aPcv/k1bmt4MOocYtUftclItY
jEE3bMmZPivzUx/3sD+qitUOsz6ygI1nHGdbyEaoPHxRFfhf+BLPaYvh9MJ329dYLI0uHZC4rw+m
oeigZJ2+VVj6mBWRxOgr2qsOlG6NBW/61Wd/RBS+WZS+S7qRRAZyx9KUDC84jdPephwvF+bAeEoE
mVvTmpPNDpGJdzkjNQI6DDMxHauRxb8UBY6xvtXhGYHrt43i5RRTWvKy29wY2SgIUOSmufrODgB0
sjVDH7VTmi4S00lwlLglmaGCNhQ7RrP628cjxPSuNcxAmaxHROfoaHrZeIjpokU5cKm2pjcR7yvD
eJ9IC/e9Kw9FidwPdkcJjuUDHcs2DeeMXeuMQKk1Ca5qttnfk8dgyvXvGw3zQaNIiG6GftYT99VO
IIjM1chYyt+m05Tvhwggfy5mPRxY3h2pR70c446+YpFwY3IPcexxLo5J5DKukIsZ6H1JL8mD322T
VVWZh1QwXf8mU8AEZpPWqo2tgFMXBrD0r0ov0bH1ZrlvUWTzS7yVCtlAIPUXusLWhHJDhwBwxuru
QOIhlEOYkZF278XpS19fHR+x5dzv3vtFe63T7NMIj2YTldq5cEz9Ia4MxnyATZdSf8/E8gRO+vg9
VDZpBoCCtqKwO7qqUC/Rj8h9RCrLiNaEkTDDEv05ywVjLf/XYXSLve0CrXHxEo6jF1fO/a7APqNJ
4G5EZbzrLS7P+eJkoZfp/jaCpMLhlv5qjd3X2LeQ6Iv0btNrotpK+BmnFicZ0yjuh8XCy8Gzim3s
4bYQ6cjA28ihB+mS3kmDcV93znXuBDv1yfMnK3CwqBHnKO8ee4TGG9uZdnGWfxXE6U2/1AAxpANc
Z+QEsqe9W71XC2JRjjleNI1xVSryfaF1LyVLaO05bHLTro5T03weing8KJduVI5YR19w5k2DC91h
5W1IPVpp+nvbmlBAaGDu8xrm/BB39lEYtbVt9B5dzF5rbkoto7WZ5vvWQh8kcZt7pxyyhySe07Mz
KEQbhHG3pvmeNQCKNZBUMGVehsMcP5UDrOlM2XwUo/ODLoKpNJs1+TCtwApbezQgcWmoABiV2r6N
gXZwqCEVbjo0kXGIgvprX9sedivmVXc4tRhIYRcDotf2WIByp+VTJyXcqOgTScK+90S2qyc4u5lO
mTCZ6X5JUWbJFu2eXQq+Td5At7lf5ESaP7H3I/hqBqIn/bh8cdOpCVqVfdYa91yXKCqbidzFVX1u
89HFfMOAJrCMTuA71qNNNAiUi1uggMJQSR9C8MjAIsj3+N4zebbrtyJTwDoiPLMX10Wnu2ygKaTx
bZwwgqma+GYupgOIVGxF8/kxKbLXstexAUs4IBSsIauwtp5rZXirLDjjFd6NpzMxaoYEBkTtMjfK
4bWAuqVXGcGENPIBmlR+7hEkCOZJhJ0Ru/u0IDTPEe+PJthg5+OunWfsKIs26JHVLBpsoaZxW40m
rrJmTGE4e+dugTYxwIn3VTRfhhIjX28IKRoAgBbE+tZvWFlQdAK3Q+I0LXSHzd4mm9KdPvcW4vPA
7Tm3Cw/BrngObRcRDkU43kyNR1fcLcu71HMY0aEAzbkUZo2f4cc4HEzBZu5S6z0ZY9KxOg3M2PD3
o9nfL261qb3uySgb6BgeaWaDPK4zsYZ6fwqk08GkQ6Gp0BFeEAr97QbyzWA1tL2bIgtMF5kbX1Q7
5UJx9+0SdfG81h56eGtxqnXbbCrE51VDzVwgCKITjDJO0brBvIDNH0VvnWYvHrdLN201wy6Os5LJ
TlO40qqlQbV6qZhwXsYoNcLU6wCMLNnLNPTGc1U4RD+fiWVejFtlUjsblkJp1ZZ341I7u2WEtdrI
2N6pzom3WVtvpUqQUKSZFqo8x820R2xIuPlHY/noFZQVi9fE3QpOQ+Brq9UYiO5NY1l4UCzRSZjV
yj6z763KZlhhQmtpwEZv7djemPLQ2/5w0Ce7IXvf+Envbavee5gj8eB48dOcLOpGOimSCIOpBXnO
iAKRW0jECWa9GWnaorGMoE1pUYZlkY/Nea4dstlZ6SkDo5GUOtlpclJVH+aUjmeXXVZcgquevWJY
jjKj3LfVqdQ6zHJlQmqeIlfY963aaokRLDnZb5ZmsBZjmo49ljJjEimOWM0gxLsT5n25E5hqQHQ6
FQhi9No3AJpM9MR7uzhMluL5MuklIElvukdKnyxt0XC2ycgpGx/kwVTFl8GMwVYKWA7ZxKBuSKtD
ySOtHiWjdkzqY82ryNigBTihM+xOLlg31J+3aqhk2MQ1Q5SerLJDcHqZrTYwRhN0hjFcTHdkqBFF
vxYxY+Upr/a9jiscRvCpwEkucZwd6ThWuB7hvKgigeCcQim+hacUvzoZeaCzJK+mnUZ7MeafCNs3
pT5f+2Z5SL2+vTqQzhKypVa4JB16hjvUfBsXwBS0KX3ogjZ+jo3B2iQGa6Fg1Oj1GGHb8ICjJuMW
FAg7idwVGKn7Rz9mzmFKod9ItoEjbqzF7o7dOAG4G8W3vERlJ/LlS+suu0xv5FYgO6lpK6CnQFVI
Aj/PaodXUGAq+ta52+c9KZ7QmgUmVf7FmmAql1PTb5d4eivS4RL7GGbNC2IzxJR7x4rvh4EDUIMG
XaP2X7d8sUIsetiYCixijcjOggzNoH8ahtQPpsl+iDN8f7EwTgosQw2HNLEaauYHiBXZhV+dal5v
oS5DT6/7MggrqCaD4Sk3bZ8OzqFM2NRGfdYUesgQOeejofSt57wUKsUAUUznWUNdrR7J8MoExb4o
Ju7lHdM9vT4MjU0qE7cORqYzQx8pkoul6EIR5AA72GI/F9E5skgSTf9h6dx9lKZAOS2abDItrwUp
+J3rMedoPfaTRfXbNrx2IkkUlHgehuUqWv1qjoS3Eg2vzejDbY+rAsfgSDoHvW9v/M4tuVWcCXNl
aKGyjHxbLxMT8JYEprbU1yjJkmvCNrLm6D0ZMv9g8g1fCgcLd547EkYOeQf7n6hjnkwt27kibs9t
C0VUkwNMvlHf1gKMDOUdA1xVz/TgRtL7DMjIpDIwGcnCmlWogluiDvPIyS+5Nh21nOmmlSAskzn3
HZIHUWU+WcZn2eIxNlqiOAxivBtzBxz+0JqH1RLTz8cKXcnKOBkaWkG19nWuKnEqER0YZgUXoVYY
Py0JqonKF+e0HT9H7aoe4mvwuBcf8Xh95QH28alzc4lpBtJuNLlwGqO1pun6JSuE2JfF3LJyQVC3
uHbX+pRsVJNQx6rsQaQmggnxzAiq7U6jSI+qAclXiEcvi3Fp1c23ZMrzo+orBnnmev5VV5rExRbJ
uCSBD5yJSt8S1FEHNPt0rxvq7HgV0oo+kIJUFRcrtR/jLPIx8pqBsnWC2OZR5JpiwfVe05/ynoSa
OcsxNvMBmTkwII6eJLtYUI0yY3OG6erMMB6K1rDPjZjDelDjkex666oa/MAagbvxI1oAlGgFymlx
upc0pDeFmehnD0obrVgwB8ODM2gIeMzjszat5tmTC6TFEWeI3twC76QluhkIL873qQ0VrUPuYBpr
ICVzDXXF0insSt0Jx27+ugwNfEOZhotFYmc3nY32fvQWlTN6B1giRVJ7azv0jLzpgUJoI6faO3O4
Ca8FWqRLkpTC342FwRyYeDIkdRoW1gSuTZNzUNn++6S/D6kt96aV3BtjJwLHetCtfEXpbDAhEHun
Ify0FqVgNNRRaIKKmRYErVJ6xoOAP240HoCnOEcCPsdqUs6DezaiKSxzkj9aS1k3aJcqi5+znhNG
N816r2Yhzv2UQjrJMson3+TQo00WdpYarnGEgEmF3lg3cKzQ6eCAqRwSzjLLUY8ZwO9klO4OOYbU
1dmMcWoTXI2aTKorf2zOVjF9U1UPEFTlzllLqLG6FBQbXZ9olxevpe2jpJVXN61sTw2+c87Kzkzm
sJn9j8IrMQLMdIiLcwEpeuBLdfQIMQl561cR7fssC9qZ/AS5T/iTvXwvhbqX0UfUj+9+SU0tMxpc
hohwItm2qiJS26+DlM+TtOjpRdNdNAFU98Cn5TXBpcyjkO7wGFStcRBRgbqD8Z4PVMFZr1WhFWsi
sGX67IjxMFU4xlIBcrRnaz4CnNHqT9M0duGsDzemRj9mye2Y80YLFgcEUS4At5ZDutcESnvWoB9r
PYdpa0AF7LXXrsSx1zuygMTIST85CZQbSnD6hm9VYn42dLRe1ejlewOP8U3rSvpIkXMfN42zb0T6
VmrFndLNZWclBZCZGCPUiYzs4lvlnsnbdi6bFBZyU5HDK4AuM5FBTILc3FZIycIBnbUlDQfogmEh
tYnjY/IOdQe7AUdySspA4dVIDX0Xu6Ldae2Q7ej447mHL6WoZ/v2JfejlyUesmCIxna36L3a19W6
wYlZ2hyNh7Ipd4Iv+iJ79zavk/TkTOlNnhsPlKsOr/mr6Q8+QrMRuix4Q5vNKTfUi6wDp0G7Ads7
Evk38ih8buBUDwW26qlAu3HK72yFAkU0dOgK6Gct1T81rnUYKrJAt+6RBXajXb/2OtPqi2cgKEQe
tMmrtNwk/mvTthrtp5l4IKODilmCyQjHa5i8W0RJQfFVdGAd2kxLE4M8U9mpUuqTriDb1P7NJBMd
na9PtrfctRoHSJT1wJ47xH07Eh+dkwgpIwXk2UMEUjfVw5IMy8b372N7up298jD7zwkDHmc5LrSM
jtyN7ZICCDSKS5mhuqLJ+DVv2FX5yVslCwx/fTW5IClZY/aaMbOVgwk+hBCo0U6tjDhU0NvpTDy4
0nr15+zGLK1vvglQHCmyCgRg5yC/28aP5kp/yZN7WcSAbfz81Us1jAjHEtx1kcLFT/3b9ryIIhw8
tdy5Q04WFVXGVs31l4qAhcmz/Y2iH82TfiKxMUGqCFee2mZ4023gK3nPqmXDcdYTI7nPvxqee0at
gfTU+Tp48VuiFk5Ad3gQbKF9EjOp8/WMCQ/CU4aT2wjpqujoGQSu2G337E1qXK/Hgr2kR1N594O1
AHxI0Egua+tpqvrnpBnwFMqhDahGD8vZBE4re2bc0Jg2zVR/k8p79bXmdiS6X0VcHeWcPtV5+g73
19/mY/OxmJ1koc3aIR+RWME/fm8sZfpUaA6Zt9Psxta/d3KQrbmi21oZFgZnrO+N3bMpE9PcNQkA
HtlnSFNQo0XL86wN9Nm99HFsOxugWSKsKohGqXFW0h20MUuIvBhfwlZHTNOn8bZYMNrFM11VuCAV
LZUiwmNGScpLp0FXJp73kdZ8nofyzG+0bR9NwCC9gQ5Yij8MfSGA3XVM9jL3875ps4dGy8AeLgvT
zBKlpIn/6yNeXVl+2ChJD87AoR7LsCdj5IbZw0VrrXq7FKhoZNGtBVQBu1E6iH5zV/n657oYfh16
OmJWYybbbi2GdQPEVN89UQH121LZ+vZ7m0ukyWEkT9/GDi1JIRpoHvESprVxP3YSicUGzc8C5QTh
cjeUNX3Ni5OXoA9eLA2uZcWwi71sCaVW3rlmWd/4AqHFdTTapYAGsi5/aQz3ueNrxda1wP47n1wm
Cs80BhEZFVTt3qqdwJjR6Sprbw8wLow+MAZ8FpMiHJW4WIPXP4ksVNpBm0bCQu/Rr6HNSY2H9qMm
xnsa7ae44qjzS/ShMhfShY1mBjNJqoIJI4IJa17CeWkMn5M4fnc6WGvu+Bh5DjKatfFSKtpJ3lLR
x1HNQD5D4yJxC5aXyb5ONOuhaJxDQ2G9mXy5tUZSw9RTfGb2RKrPMwZW6inS6YtoLlLNTe18wbeT
5m6HOrdfrNJLUKIa/dU2CwWIOaPyGMrT2A7yWiQWPV/2p2RyxTqWjDs4AUoT4/TBMGGaUR8EzK5Y
G3WHBgM8zhLV5H3uciPovAeGhatWJu1XfbDHXaFZUFA5TUoVY8A2Mv2p4QDNMwjTlB5Cq2ffgyvd
Qo0o7tY3+mDeTrqZhZ3ZwQlrkVqPFZ/Mieurshe+nLTXwZiVAw382JHuUUvPRTYDJPbLMYgNk7jT
fRVjnV/o53o0YNsXn+zlN8DKfxjk6YeJ7/6jXhnf3X8duAhU7r8f/N69aUWqvSfpm9Z1PxDXf0eN
8OzfUSPiF9d0fSHgmyOGY/rAfn5HjYhfAKb4pmvwz59gUUyHLdSREC9wLZ5iQjb9B2rE/AWklMGv
cCk1YNj/a6gR5+9QI+vP/4IaEebcZE2lgQjIC/NmShPkqdzKPOUiXQui0tc3ypXx1cN0JDtyatBT
WNBDp/063XujRBtIV/EnB0XWU7wUr9nUfVFD2900kwc1qSqfXDmijDOW+2KanK2T0JMzI2L2Qnza
mklfYWtdeA8JtTVMM0Zmj/ZYxfQRLKNid1Y2JtlzyghQzh8yWlDndbuntiq+RPHgb/3F6qjtG7Jk
H3QKHb8cARsUJkaDrZc7HgiYOLtW5sTAp+uyKzVNfa2iBI3pJlK0wQVo8HzSP+YkhYHXadO7k1bR
4+hP1X1Smg7kstl1v8S6a57ifPHCpvXaoNT8rwTMnASmLAl0lYVjdTdpIGQnhVeeX+Y3tebJc0OB
+17qNIyLpXiRixs/idKCXSHq+iDtpg5Lz1cXTRjGoYpT655ZkRUCy112BcY5p8SovHVURa6C9zml
UxRTbrCaMB+vxKMr/WViBI+Jo1l1cAJsEd9IzzNDjbCD8UUzvHeWptDjYxEhKu3r7cbU5XRqR1wA
61J3Q0d0nAJ2haRxFo3lqXGEups1t7oTRclglME6lOG8Z/bm5sPeknV1tXvXPDSsghvXl+PLkI4N
lW3kPbhZIm5nVWiXLo+iZyFd9yiZ91E6tzIoy7K4XZo6vxGqZXrn2vUl9WjPZ7LhCJrqJLkOJPLM
A0fG1K7WB64J3FU5ZrEhEzCA7bQLjBOjB3284Og4zpSano9/FGX2/KlgNZ8sy2I6l8gG1zw4tjkv
y8yRadYYqfg+lV0d9l5G97anl2qZKVjRuftwyghipJ1gMJ+Y0/8DcPT/M1DM7yGOiPH3AfLxrYr/
Cor58zl/hMXVTQhaMNI8uu+s6Lw/wHSeY7j6Ks7B8BELqz+gMeBIbd/V+ctFCcQxHKLsP8Ki8Yu+
oukEyNMVNIMn2E/guX8XTPeT6d8f7GT3J0GPKYptAJh0ZmOZm2h59bSTZGTs85iGrMhaZ69NCdSP
yWeuIhUslziVez7EsG3iorhkY4GE46J96n1GjLmbfKms6ktjevXT0hsZAnsmem/CcRmSR+XOcJY+
VCALN5KO30HZAxMCrUCPS09m6AmFBx05NpubYaTKj6MuOtEOtb4Ry0q8rqJ017Q52rSedKdf56nX
T0OVQVr0fT0U+ZLsJdbbW1oS4tR609PsZ4hEFTbzIb8QDz4tCJrndVYFrkPHp6E1EHReiRWoV7uf
2pRBdZ/P8qA8JQ6+44pdIxDAdKtFHYUmMJ23FjTaMtE/1onNDNFs50/07LEESJP5w7OAvAjpQdDx
EZaq9MLdeoOygNGJ8jDJmCRzBLqGhAt410iHbpHN9bfaWwf9RejPaIANjlHv8hkF63oeMNlK+nKF
x1aMh9oFfWkvZZgu44fCdnDKsarrtAyY2qjWKA9D/L/JO4/lxtEtW79Kx52jAt4MekIDesqQkihN
ELLw3uON+jn6xfpDZp0qJVNHvOdE3EHHHVVEZVX+AAH8Zu+1vkVKgUDpempVA8aoKoufosA1gJY5
/UJP22GXIDyedZaWbBO/bO3QSAXbNJty3VuELuvyiaOmN5dKIl41tS5By4mAKBw1sntVTdeRUHQy
dazes2sOVFLbHb08WJhdX3DsoDUQ6NY2rnDZaAWiAJ3g+WWjRDseZ7fKgFVPEjHcOQDpC3Z/teoQ
+VnH0kTw2fyWBRjUeuB0WyuSPtW0qD/Eflts6yoJb/Si0jhll5Qfqsh6KpUK70JWK2uUUsRwD6m6
bBwxo9XeZoemYefoubVBw9PU8WAo5PJKQ855qu04MHV+QfWdjAtjIMxTFfR4acVy9PD/vUBwZHl/
NwvG6fN/PMf//V+F//rsJ+/lr3PiPzaJAqK+PyQwVaYoypY8Zvf9YzoUJGOc2kaZ4J+aPzaQf0oF
BYk/gqEpWkyK7F9ENoP/mBDpUv6B4n2EWzKLqppl/Uv6+XHeo6mGomz19p//Rx8pSqqlwFeCrq5w
gWfidTdJRM11Q+FAGXohVGAufQpllQVa7udL8k+FzCNH5beRVPa8EtM/CYJnMzDq3aQZHF841AQ7
c36cErlUZ+ns03P4Qi6N1vH3cXA/GOhLZIMfR2I5+7wBVlTXRLRTN8fawBQUUDj2qQdEhFeE8o3s
SdPCT6Dm71MZwGRPsw+CMew2tDHEAq0KKgxeZhKaEc71eJFYFMiaBw09Rige5DRclPqpQiJS1x8u
3L1MjJd6NCcct0wWBducpBFoDaxdXZypboeS5c7ou51fEn0t3fhgi+lREE7/GFobISXuA4qkSsiU
Ej1F7kdjvHgUdUNEDYZy1w8vZoq8DTC7rs7agPEral9Fa9dEeRBrXzonvY1u3aKbhJBCSTlizZpV
3UcS3WrOc1XDPA44pbYhTFK1WfRAHOpEpqBR7TT/WXK0GY9/Eku3jnjsnfshftL6VWlcC8Oqztmg
owkaqk1lgNBcEMjWGhwTqJ7XdKHyk8Ekp2hPvng0kLqEKT5sk1Dcvp8GzbWavnlVuUyrgxRvpdYE
yhxufFQ4SYehtsC5WqCl1g5NO+5W85gLLa6NiqhfneQzi86miszaOESIrBoLh6xRgeGkXdgf6vy2
QiyQlsZEbNSFTMRTEXoHiuyTsDBfcvLktINbVtuojOaqJiyyJprL6jEVAEZLHiRGZ1U42a4142lr
bQWZFJ1hI9O3rAVSA2hBtRYNwBS1nifYVBMImcIYbIazgPKxN5Ar1cpXAw1PJ7gXXWUn5vpt4mB3
2xbUHKUGBo1jUGXUnWmqSeTZWavBECdN+awl75GsLAuk3v4YstNjdfPlRaw0M8rKC128M8ZORHkk
+HVO28ks1H2nu49pdd1E1aSp6dc21kvaZZuGJlzU3sQuy0R27FXFbhEtWjTO0kZapTrsepdNeIL+
qsZmbJnb0qRp27979J4dl15n6F2Her8Yz0NqTyRwiLm/CRaBi2I1IwikMCdNV1I1I3aTRnGuKmsa
irPY1E+io8zr+iUznpXiMRM3oV6uB0SdlgkJpIGAlmXEf8ariCKG4RfX9AZmFut7Qg6Nid9Up9gy
3Ieispda43pQxGNXwkDqIiBXlnLnlOVaydAa1h5bKm/HOldHe0F5ctDoDSJyLZcKYbRqc3Gdslhn
UWnTEJv4LKsCYVPgNaI+3nr06jsDUxt9VsdZC5I87XuV6FDFbhJr2ZK+pYrGItbxc1J85lktw7FZ
3o6r7NrR72TXWvbDXe08h/lakBEqYLsIM/i1j5zeaD0AZS4jukMxlG8icT13njivVcHHKdM/LmYJ
0SBaQXsofU5HQYz2jkLkFJBE3/iExRemLYELzmScCZa2zSxWdrdZ6GZ7U/cOIfbUjHN/mrr3CE1n
esXz1YZNyFBpJ9MmeCnoxbNJmxgC6hV6aO0AyYMfDr3kRKTWpJZPY91SbV9Sy1/IMhNV19IWgv8h
Q1PIFYjDw5S+2lwgtMN18lnh0NSTtY0XuPskuRkVh7QD5yJa36p91qDP0i4t6R1Fnjpvko6m+Coo
KPG2WLEj5tpY5QU8iNG9MfCBm/o2z6K17JkTMQnJWWvXTZDsLCXY520Dg7JZcnKn2In+W6UMTr2Z
mBmSzhVsHDmEGznjPwCwY7XwtDHIdv51pVJ9oHnruTesjrchtYueTCmAcj3Sy8yVZm7u2Ugpp5p+
ktA/q764YJ6eiu1NWe3U+CpqSVsInxqtnVcIsaKCxhKqN5dpUjD2mbg2o2cPmHZOJqVR4zItKSii
oR5KlMIA5nV/qyAqRBaUim+eS2QCBfWheu9cuxP8ySDvkqGwfZ1aJW1BtRz3eWwbO2Zf3tCcgLNe
Nra9p0wlhBKa7K5xB6BTwMfjECcFK5+q7dQNGyy+xb5vO1v1H+X+QbSYJ/R1Ub3h8WBFU2mRfnQN
SCW07V0f26Xbz6wSTHUEUKi4VjRz0gKuH0K6+DRkFnlLQ0dZ5f2mGqfoRzl4rONbIklneXssVMSn
SmAHKs0jSXwIM2s2eABzVNMOpFuImytKO4hHRu3+xORwUrVXbefNka3yQh48Apu6MpjIvB1DvGtV
WikWNtDWnKr9qareOdQ4NX59ZNzNiO8NriKVsK9GnviGakvwrD2O8FlTbajrL3pqMG565Lbojj3T
vUYuz19cAT1H/G8KoAyiR5+hxaSBNMtEw4EI+UFHqau7MapbZYCBAtGiE6+oqE7QO8+EDq9zfqTx
7uM0qlCARnDbnWod8ZEGiJOqvJy0FD5c/9YbG7kdaqqPkCZ9FmEnbI1pRMxPau5QJNumulURWovE
8qD4W4nUfMMOHZwBBq7SJlWNhDiQHwXMVhU4eC+4kcVtj1+Ae5hk/NidvNTCcEJm4FXVxvOhfiu7
fNJ3ONlDZ1pokBgqeTNI6qGypHU66tYCdxmm5O14RIHzLHsUZVYGUo7cCCYVVzLmiQdzIA9haQRg
wdtN1jnTXrZsVb7rVaSXlP4H19q1gjnrw8hG8jbTaYAgSodGLQMeR73s4ZxSwa4N0Gki2HVasFED
rPIN/OkelwT6IYsSSx09ip6xFSVE1c3OURzONHwoKYqAbFq3KNs03moE+sZwSvgNLTeb0ZWd1P2H
JqH7kL0JS3FAyy2vTpRNdwlaNKoKM1W594B+t/TtxpaGp9D8hfak8kWTxheZ8TbI3NngAsJPh1nE
35UEzii0h/5YPZjVRzxJNAsJaYvC12eST+cDfSp9UJcmQX+pmdic9hAqYivXPxQfi3sUznu+0VZA
N4JGGxGR1T1/vzOVxq302QYYM6FBqVgW4Yr+yGT4VJlV1NpoBJ2NKRqsVQtHk9R7mBzVXgTk9v1Y
o/vw97EkScadi1yKPfevm+AmQtyDMrU5yov8vkOvc9XOnTXiqk3NwOpMPIWrfBvcmnZ4RSMOTMUl
ZLFEOefbSxgv8dPtxlkSt2HEJajaxFw3x2TWbeKbBlaLsWj0iUEaCY7u7+/760FVS9Qs06TapJ5t
/tEnWZmfMOjIT/MeJbAw8xGgmG9VW3kPgFheIm58cYDSqMH+NSIntc+3mVt1lgua1Bw97UNEdFV7
92HKyqBWF57pr56uHye1XwYa//zT76l5gZTKsM5/vD7+mgAHEDGhXV4YhoLaF8/t7xvSzgzVcW5G
mZRzQ8DoZg1FoWkEhEJ4Gmm0sF8hw0LcmZjLwJ06+0sR0z9ezN8+kk+jn724nVCpYqUwOpjQfmJc
pZtsVy/NaTNL9+HGesnXIKJ2zrIe9sm+2ReLS9lwXxxTP//M2tlrG+S+VvgdbxCTZ17sVWSUcmN/
/5p++Wl8usnRUf7pUbbdWGcff2JDdie+jxZ/9f0AXz9ETSaKYeQja+eHYDEwOjb2Vs130OMOhkOm
d3z81ry2i+ceBoNM7lR+5UyAUYI7vDD6l/f3afSzbyJ1Ss5ebTLOdM22Wln2mFIAiQLahIyeFnjP
pQ9/bJz9Ptt8GvLs65BkJ3b6uKmOSmNuVUHY0Jegh/2RxhvdvLZCdBAZ8DZDReSBdWrsR9ftts2G
lZQSqtTtXZ1t6tbPUZFYWyMJnjPrLRSgCVItcFzlQpni64nq7+uVz74yE9ld04p8zcYVqQVT/0kj
gZ5c6nWz92euPSJ6LzyUL5eETyOefVkS+P5WMsrxu+5g5IHHIjNPBa9FDOjDpejfi/d39oqzmSzp
2rnN0b2HQ0RsIvQ3sDvSnqgKZFzjgjO/cIPjX/nb1PHpBse38tNXRXt+sGIhJCt+5Inu45tqKewI
AIQgO8ZiR5fe8kvjja/kp/G63i3bICzHb0yyKU3YHdyiMUZWtquFsLLevr+/H6/Ed/d3VkCTLRoR
QR7UR2raR4MzLMsqAptldEDVOIfOBfbK3KCnbG4D8o4n2qVJ5cJn/QNU8OmGRUmI8rzjmbZTf4+z
yLBZhoAmldv0qNrjTHLps774Gp3NJI7epsNQ80z7dbElcpeXFnvYYuTyWethJ8C//P5X/i1bgIIo
Od0UbCmKyiZo+l+fahEXuaMbTnXUJjqxb+o836dPni0+qkfE/oDPVNJm1qQ6bdJLK6/05ST2aeyz
tYe+TmdFHS32ogSXWeIB068F0kN77ahKR2N4rZRkbjQYqsP7RP9I5PTU12kyzTzpWIH2MoOC41dJ
pHG2b13ogIVx7wvHwhfRmCY3ja/eONqwrnKIQ1m66SpvFqlUiNJgPmSwfER1GQ7M0pm3URQ8l3lP
U14qN109fMSNZvtichioz1QedYDiw4jlZRQWNHyWrXQS6jczejLIXdZWvY+9AEuSt0w5i4cOx73a
NF5Ndr9YQcNZlVLeiy330YfkN4jhTZdkr05NIpRsjsazlYtXIKRf7L54krBIFGkzxN61i6nGlN8V
sq687BBEt3mvLNua2hrsC8SEqA1Gw1g0I010UiT7LHsB3DFzY3FT1O90hEPc3CZnxmrMVlOIijFd
22jUaxdj45T2GVmQ4coU4d1V/m1NyGhQB2Sr4FDI3KewqOCTD+37IBA63urLFlNG7VYQb024wZl0
4VU8A3/8ueP79DqME9Cn7823ekGoa7E+6k/JKoEtxutv86vuomtvGgJmzKDFA55fUBwD78ek89iu
RsKet760y/36QMF3oVBZ13W6sb9eS6QHZtaGeXWsTiNTF+/iCFodwO5S86yIAGggPcZbTsfX3Z0Q
TeSle3XpIr4+Qf19EdbZomn4yTBYChfh7AYWzRH5Jq6MBfUiQKkX5oGvv8W/btg6mwecLkMdp2fV
sTuNTHB9PSLmuo1xC33zfmTeF+8Xl+gvV5RP93f2/TtRLDWpm9U/VpTxYZNJRowhpDYm1yvvTr79
/ibHh/bbivJpvLMXTMyGojEDfs9gVa1wri3Aw63+3a3Hp3HOVuZYL63OpEB8HMmLwRtGdI9wyHTl
bPwreXPpDPH15vfTcGcLsya6fatIUsVGAEzyklCc3ciqFt6xw3T3Y7xjBKrRW1nHy1nW44L03U96
tkgPKuqGKGD5kHe9Vc41A7GTlVyRaLiP9HzeUY/8/hmOJ9rvBjw78YZZDw1BlqsjK9pKxbsUxrdo
Pec9lRalufl+sDPW1T+mpL+/irP12EJH4eieNb4x4a0Ke9B9IltgJwN940FeX7o56atNK71JCsU6
rXBTPHuUspkPRun5MScJFirDJrcIGiKy1Z/7jYsnl6++wM/jnT0+odeqUMjNii3OyMAELn7F+jV9
TVfJPLzS99//nMpXD8+UDUMR0f7Rrzz7AGtgDH6tGPHRUalsxWV0NMTqULZAlkxfezZU52B1JAU4
ydzF1sPZfOYkKKgcFAoiJF4T6GvdbwwdV20QG7KtGcItelSy7nuSFLIbMpt0DIaJT6kgOFCpmHgW
5Wap2uuRunPTtdlB3kfh22eqHZXcd4O1x+su3eg4M5+/pZ9v9GwGwGIuK2XSxcfEeAkF6AZZhUVd
C3ZVAmQ3ArUYmdDmVQTKPVBpHyZIX79VuOnq6rHR9W3CaBO/ByIqh1s8Rgut6RepL+18rb4Pcvek
WyBIc/2mDCivS/7JkvF35D7tS3oJ3z+2L7+Cz3fz21sZG9qAyo0JJrh2l0S9z4W9vhoZnNEcd/Sl
heE8rnXs0oNS+Ps9OXstY1yZdUFs4jFaucsnPZxBlInXyoO1yQ6JORGmr8pamdMOXhpgyBsyS69V
cZK8h7P66jCyKy8uxV9+KEyi8KyQKFBm5IF/2pvgg23kbHxzK+vOlDZmd6vlx8SsMFBDczdx3Je7
UiT3zsgnbgs+onm/8BDOvx1J1WTUz1Q3RoagZJxNfGZT8YT7xjggJUTXqGNVVvJN70rTMupxMskz
uVAOo1/TCXv8hJZ8ypxmLem0VoXoqojQmfaSsfRMf/Hj0v4lgfX/nTTwf1vy159qP2b9f66N2T5n
lfcc/SqI+QHq43/7KRI0xT9ksHmjhuWn1Jm35y/ttKWgbiE/1jT5x7i2/ymKUcQ/qOmqoPZQvcg6
WsC/NDH8kWYYOrt6/kCSmU3/NZHg+Dn9PVv9LRI8+65Ly1KwxORspiUpnyplFrK1D9dJ6K+SDJBu
1nmPbQmxGt6B2kuPkm4BnBJu67jd5l22quC6iX7w6oRxDsQgfZQkd1PG3WMhmMT3yE/YSJUGs1xQ
38jjl9FI8YcTD0dB7k/e0B5REqJptQbkACN3ZnSfuKVPsI/i7VMH6xg767QIPNuqrH3dEtVgYZ2L
MlpgnpGEs6wv7Q4iyjos9O3IN0ikGmF29DESGtzU3zpN/xRV0hJEEE4+6SiXgGMUibhaFt+ljvIM
ne5tUjS3rlScvFJ/7Sr1sRf999ryNr1c54Q/yw9BMyzrQpzVcD6iHAs1iAEsPp2xEGvjKjCjWZlT
A8+8Q5dzFaUJm4VZqYyNcK4axS34maPrtlj+teK9xM2V9YSsGVG4bl0qF3IHeCDMB9furSbG/lXV
ROvA6JU93e7zZi9KXkaXhu6e77tvvu9BOsrgOI3+xHAYCAthpZORTCTxEK+1CBtHo1c35kDzLNT3
lhBKKz1UFoJoeHfkhdLPsh4Lh4awQycWceY+8UWQ30kIYsAMPbvve/K79AqPbQjaT6w4jVetrVhy
A/jbTZVFbgxkqtV+t/W0yl/mZbjAIQcr3aqbq8EttLfOJMQ9gJLR5Xi6LRVItgtiv1MEbJkO+QEN
fehMvLbKQphmGJFjEEPwyfs8mQfjb5NCj1iqoUmfvQr1D4/sU3SV1s+1+v/B7PW/hvY3ejP++YT1
M6vQRsuX/vd/fZ62xv/t54Ql6ExYRIbRVTIlTRGNvyG4gvEHqc+SZIGSY8Ky4OT+NWXp8h/Q/GTS
UUU0dswmf4qadQkbCLo7nckKLR91pn9pvvp1c2XKLINYUFQmZxRvknwewwo1TqljBXmwB2Id+x4R
CdaigdxfX9j4/FoA/H2gs92/lkhlZ8kMpDa3qv8q6dqFAc7qfb+PMJ5YP20r0FS30FsYIf9o54QT
gk2nSP2mzZUFJ9MNRrOLO5lxUv97sj8fErHlr0NKhmIKismQBSli8gimz+HCm8di3gP1B25BNKMt
X9gQj/fx3aBn2ye2NWmu5iEt/DXZUOtqA1iGqrGx+vQiX//8Cz+n2ulnNaTx7izOFYghxy4Qc/jZ
QFZrtEkmRmyKsmp034dSuojjRWaswd3Mc40Exzabi6Vk+5D/CvXNb7oVhNRYNOYxJJhJBaSjBFJa
AIuMrAp2xnOav+ZRNHXKeIpVEL2QMgJgELiRPNS/NlL+0AnCxK/8meRkc8lZK959gW0DeIffEShQ
DCtnGNWWEAZV7yQFUAibElqrfNMF9aQDiZG5ylrHhA6tkXg0qVt6BN1G6qrsNi3mWQF7siaYdtlb
q6y4od3+xhWMGst67gwrYXhNlZ7REYegFIpyZ5Gmr63h4j1RVqgEZ4KDBxG3ra6c/PIVTZ9Wr5Ns
p+DGz6PezsSjhBG9ehHra2/Qp5kCnNXaKe7KUNcIXQB3seUPy50TDJMgIcWE4LXqXfLguvhXSlct
e4QSDZEgGD5j/VVDU5Nl6IEMuGb8VFa/VeFp9QfNsdkmgULJH0ThphBf6QZ2QbGMTGdmBcrMqLyJ
l8TXjncYdKSGw1MJLEpbN8WNFS0GR15XzcmxvKVufbA7mulFjlrEX/rw1I095NwhQ7MEF0bEmyO+
19AoopDMO/fai26k5L4EeFeWdJxQ72kgAEs1WQAo4whxsPRFK5Ei57yX7mLgOso8eNIzc4uibdVL
yJ7AGyQD9mV8/wRymYo9YOFMBSDBBembOu6FAKCIAD/AmbrOdqgT2we4mHNJVU9MGn7kHqmngWoU
ZTDXgcJO42STVTI1xWEl6p4N82YWu/HcEYeTJN4IqCfle6/qZllj4kT9aKtoouk7AaSEtWeWBsmC
KC5KxF0YzboY2+hKkKq1biJpjSHtGFSevKs0eqrirVG16yh7po0zo1jOzUP/gmqg3EvlO4W4udSH
di7DB63UeWVK60hHwDI8RbDiGu5l8CAADewdKkqgbfAaik86TUdBkzeKuM4oXyfJdQYB05o77a4I
d7q3g91AhDp7PDfieHJboMiVkp0PFnToiOIM2Ki4kEfT8sp3Z571GCGuyUJpGrcb1bLz4klFh4q7
9tQqni0lKbg4St+JxrhI+YCTXrnhKNXDmqqbK6Cm8wxGiBavCmRWY6Vcb5w1/+W6kIGOFN5cQaKV
juQ151ZPrlx2bZKDwRvJpFFcxc2VKELmpFAutWus7rC6hnlUPjtUvjsx2jrtg9K6i8oxpwqlfUH6
qAVxL+IVZzZ6dPTgqumLzQBkzFReDddOIDX1sKhFIisNPAtGMYuiZaXs5eSkogpN9MJO0YVZPOvH
VrlXCC/N7weX5F0NhkZ6bTWvuJRD+m1ISJ10q6s44KznHJSHgmFDFtcB4otI3AToQXWk3UGMysjc
NSouGKckBBN1VvrWBzfEzKvazah/EpndwGyovMgjeakNly4gpCyNbRM2ro6eG0ifI76YrUZkrzut
0g+zVvHAzVuwNtCm5P6qRocULlWIK7khA9G5yh1bKSvbChC5KC8NVERZD1/yiqwiP0NwPmZ4V8uk
ymaV+lRK9934HifMECazGO9rvTOtRdi8SZgDDeFNFF8zj+2s3yNtbaYwVGa6dA19bxpXwI54Mf3u
vVYz28yhzFdw0VRjbWDol/s3L+mm4LdgEy1Ho2cfBXaVHnTAk8gQJhF0I8otYaFAWHkS08SuE58n
j85OILEORXDktNOM6dBFZO2+Q1FcSa686mEuSsfIJ5CDBE/roQ7Fd+TtkXyf5wdX6W5xC65S6gJB
sM+qU0h3qPN3fn8/tBkAwfH0QbpjaEwUgsRdNKBdcseKuDD9VeUdS1otVkz9VHz30mczJyWJg4AO
diGSCeEa5KkbnXxhb2YLuLxFvVS6TSHVaOvMiUQ+bXqX0gIy4eck2l1bSwvJRwhKL6ovonU6MON4
5NnExPgins+bu0R5QLq1zspjjfQyVm0zWlUGU5FX78rMuI8EjlgIvle9nmRLz7+2pHspOiSNA56S
SLK4XpjI4pzhVSyx5mt3SXrM7dJEMvkyNBv0hF1+B5cDsiY5a/q2U8ln0U+Ncl1U66zBCe7t+0K/
AT85UdLN0JGOU7946kOvbIX0jn9VUqgrKBJ2Xj1106ti4Dik37Tdxtd2MdJPsBwy8kE/mwdaYYf5
wixORbe0hIR0qgFZEuzwmMXtqAa7SFnHrIsaZTfLX4vBrs6XAOMwPTTrxM+fypeKpBsKu+l1bmWb
FhM7Ov0GS0QI3bjIT761ErttFBNvg4vLcJxNTrui3uVKsxqG8qUc8bV1Mod2M411aZ6iKGw/eDd0
K9gKTsQkh6HCR9CZ9sMmkTOoUtjgsXzVoTtCeRYDwBS1JAyvimcd6mMR0NYP+0V5rbKINSKNTXMm
e8YOC+/y+12T8vs+l200JQhRg1NDSMVZaSn2dNBKGuhRq1qaMq5n3rmeLxcRqi+OEBWyJLp2HQra
CqLaBqXsXG55n/CYdGo7y5xDGxOG7b80lq04e5dpu7OF9hm6zESL0cKjHmV5dYlbMUJwdMbaVOHU
yrQLrqoYl8H39/PFrtqSFFlhK6tQURHPi3XykMZ90iMYJbT8BicazUN8MUTSjdFo6FRhBs8u9ZbO
Svc/dp4MCiWTgg5kR/FsKw/C2EqrGKWqusAsjHCfxGHWIp20sZAc3UuN+zN5xJ/jaagdqUqy5eVM
9cvRoSzUMG1Dyn9jjbS9c1E7BrPsJdlYO7LbbGPNPEeqJeVk27q+eIo4603+HF4D8K6iVB1/57N3
hpJ8pEPnl5jXm0nLe5/zJvgqOM6YjZQMiHHIFmF+KNIrwXQJipYJJ7IaZL8PUi7fiPlt2h5z9Vj5
yqaA9B/KD1LgHtymMyeDQpRb+CD1Oy3Lr9sMN/XwahqIvoFI4hLAQCErN5pwcvWHCgdlimwg7z4y
I7vH0gG8Bh6ykGpXbb9XvORUFtFCDF81EZRFGc8E/gL1SQoJRcxPRAtM5fAq09mf5Uu68VbAW+rL
s0QO1pJpkM1wJ5YE6YKJ03J+2HEjg+LbKQt64vHc68Gc4DFKR3RWf20kpl10x9Rw2ZejTEG2jcp3
ZxTWRHHVmRRuGtVCtUu8E8YYJx4NRPskdGeJeO2Z3SYw7g1gTqG71YtbqW4WUv0kcJUeocbDY6HJ
gLiJOmp3HaoIvXoQvQeIK43QLsH3TpTsrejX339Mv5/cLAmyAwV5CVwp/PdfXzN3MPsmMSQSqnnN
FMLnW1ua/8s905/vkwF/xFLofWGKPuuY1P5QA/JrCM0jEEyaSROHaK6StPVqQTzohRlvrJ2enUct
6fNoZ5XPogq1pEZuPgVxaGYfUUzgWHcAjQJEloUipqkQZoucjZCrbfpQnXnSdSsfVHnh5M7UM+W1
gUvf25bWfSEstBDcFztZ9RrB0DQukgnWfaqlLlJkioVWYx57qT9gZLYNv/tQOQSEp0Ig+lK9S0cT
c5uCyH7PhlPQX1kF2Z7igzXsaA/dCNkprzdS2gMpBAu/jRKZnShgB4eObuViEWlnuSTu/aB5y1P/
tqpo/nbmld+Z9xG0q9ZykV1nu7K597zD96/Gl/OsSZ/SMlS4ICwfv74bxAsUJlJgDts0nuN5uuAc
k2z87aNJ2KE/+/DU2YURf+2PmpS6FV0k+kijAoVSZKxYfa6XWHwBSe70Eql9Ga7tOQelWfaQn/IV
rwkknwsryfnCeD7ceDmfyjMGIpAmNhiujj4kb94wrf0bNzTCUxTqFshMfug8P42gUKENnZLPS1h2
RBzD/dwRa8eawTx1cc04E1z9/Pk+j3bWV8vkUg7jhtFimkKz6LomJZU8VXLE3QnQXZI26wfaq//O
UxsfmEHtTzSl83iO3A16I0hlgjHJkVwxf6FOCK0JlG9g6Av/Srq+8KuedSz/vNFPI57NJmmCqbwv
uFEx+bDiXWNtumJnYAlSKvNNM0rQJNhLTPbCrYVXHBy3UK2lrnlk2niW0woyFsENKk4PMzpUAlvb
gsiaYF6J1VwrZVvEjclpCVb2S5ywLWcLD98cBCXbXJPMTUAxQ/umB8rBlZN90QfvoUxUHZ7FWQTP
HI8XLYRu6gUBdqW+pS09+lF29aCsGmxQMvGeJPsM1V2Bo6plGso78K6kPqu4YdKKfene4ixlyFcl
Ki6DwBMhrOalKth9y4pUu+aqww0FFG3alvj+AsPuciC1+ZNKbLSK16vYlfVNV+8E4YATZG7gA65L
cnkMO8AdnODX66QTiFp6VjbOWrsNbwLQTEH84obbBjFmmYdw+PcScu6yp+egf3TWvRxv4r5dBuKH
zsnf1wwChA5dfGXwrFvAOU6Ha6aQueIPUZ2aeW1fePKoFn+f2kV8JwpVaMp/7MV+/Wat1lVSBUnA
1AScznGZcp8Jc1fWcRKSpQtOLpYWjka8r7wGUTE3iSuGOq1Rw4mspaKhuqu3mX5lJI81c6mCViAH
wdJtXTw0KhsQklOo2UHpk45lfK0aCebA26zZid1d0xGorb+NHqm6v3Gyd36umAiLgAQUEUdO52+j
+jpm+29SLekOmbrUg5vA3Pnpc5uDbrAw2+mzTLzLh2MG8hGiwlT27yvPnFrgZYJ0E2KFE+SGcoK0
qPhFk/YtYysjItxThWgND1cOs7Xk3OXRe8SUmOPj1CkKDP1bYfgTL0pnkPoUAyEFeNH63erfQnFX
cUh31R+Y6EkrPmfRXcHmPud6Gu8lIlfO0AiJ9zhMXSudjrEX0L1Ok0rLbwLpmXieSdXw0UjD3sRa
h1IY6xKxqd5DIFWYJNegQRcGsMSSsBrLQl+YPGvDvZo9gSfBAUiiZystmj7flcV7i+s7ESmEcwzK
RKKtQxSozYPZLaOuXbZgJDLtqewAIRftEqnlPK6PTkMjLNtaJTRMqb2p0G72rx7H5yKhAOI1tlao
eG3JIqbqm1jN1C12vv/aidjBnAGk8Zth2BK4Y0hpEYiokQ3re2vd25gl/jlCaTJk/Ip8pyUvUgj4
t4VGyGdKSdLZtt2Nl92XfKl93s674JnIB+yKVNKx2cYDjpw6P8Wuz+K/LcKjEy/FdBHId0X12Fb3
msl0H+n7cdtglJi2K4EQDwW8YaqJp66r7sw+O1EN5fqoN9TbAquZn2/juNgl3i7rKPFlBJRooU9v
/2kIt+BV546BeZqqjebei60tSisp0aZ1vSnz6ywbj5fUG+pTG2NC82bkf0DwS2cpjDziMm4133Ft
N1P3aZ9CwF5RInursqcMfm0pbw12wpSQMqLTqWQrQoThjtjg/rrG9W02T4XH5KAsRBIEKoGoEIWS
g+OUixSYXYg9N9apwVohqgTeEh9a8v9Qdl47jivZtv0iAiSD9lUSRdmUUunzhUhL7z2//g7uC5xT
pSpU4vRLd6MbmymaiBVrzTmmJF+69DaQ3hoQcoFGlAiUx5aY+cDvMfMTlTQAf5XWtFYzUhzqBCkk
BkZJo1UlfYHY1vy1iI9x/xDUwKaHl1Deh/mXop7omDXVM3zYJWR2+h5Mr2mraMVBIWWmfNVDmTYa
XXrBN6JsxuIhlNRVGD/GylHWieHNn5WBqOqpXo50kkp+gNEZMGxYhKthRQYcRORdQjWvWHTP7IEO
srqZ+snBsu4kbb1QWIwzAIt6e9F8+UGyNGLBtbMXD9sSynixK1pz06cyU9eOCm/awL8gYSK7t1p6
yJNbFCRVsyz1fb2U7YPcvQ2EPsAAzOpd5BEtmpR8AiSjQxRn1tzz0aHkvLUQSxkcm1LM0o3XbrpR
3hBeUJhHG4SWilJatfXbPCKIm+FqW2nuSCUFvjJKus+gg6kqBPcJMHc5bFR+Q6yZawJhyG8ASFmp
y8TeDhCgjZD/2pNdjhHU1I9qdTIysPTKyLHJJ24v2BoMlLp8q08j+Fo0vNGwNPT3krN4pIBv6Scw
saors29aY76uISRqPaEdn41/lPMHo9PWacr+NalrEearwbTWNr8+wVTjSevURnfjme8Vy3ws7pHr
Po7NCdY/DHRHY7CuEbATRd7tyCuZGOq9nNurdKbVCBOPUIweUwCb96UvL00uat5tFRpz1aBxLECE
vZmbqWJsyY54HJUDLCc3a4OFPDxpEDHGIF3qbbUWvDIYsxn4r4qkWbbdVg3wi+dMgqBZVN45KDn1
suxgkfxQIo4A4CrBeGud7eSYtxn6TCUfOy/XZOIVVhsyYZPgvqk1BxHApRFuSoMyuZsGnNdW9TLQ
/I5z3+DVXbG/G+QYWEw8bJyf9l04NKtpeknaS0wXvAvbbc6lSUH8woZPrBZLAohIeM07q9jGGkbh
miEQPeUHrXiTq0vCFL4ZntToO2UEIkfyMZUdidSbVFfOyrCv28favlOkeDmBMYdHGihfhY1Z1tgE
WXMyU9iu4Y0cbS3iyjwa4xofXTDTBzb8dQxJnCknF7cxXADCq95cq+RIZPHF4jYHpK8NZrNpjPJN
M7c261xWAYn0nAopNrSiYakFpNjQCFCx2DbPvvUoyM7Saqtd1Dq57BIihDJboVVzW2P4lFJCdSvj
psiOaVA6/jb0aMXUd/T8FkM+bZIZ4oy6p1omQUYjHmE9X72oDCBw/scwFodRkZbg2siRrIWTl/3K
pDcYZdWqjnDQW9a+rcXap/zqfOUQeucyuCdfbKVo3c6mPzoGWPtfNfXJMs61oi40+wsY4bLs85Um
nQcASV5O6Sm+jPEY28+BxH54Bg28wRUOITZ0VMPbo8xeofFPTELAAn0dZZC2BNOM7ORhna9bqB81
SM2B+cNj6JVLvanWcnlfEyGu34xxTK/EMVVXMe+ZwjiCd62vtkZ60dR+WYLVKK1hnWuQPogjK0+D
+pB7dwaNC9DKy0Y5FRYzKDJ/6rFyCL51Mxh24bhjJOAYZZWtOr6VkMinZMgdmb1U4uY2wUugfUeG
t6IgUo33iIu2zARh5+kgyrmxtGTs7iGS6Jfz4dDp3MwAPrh+rFDFbW81CzBVy3hiRDaF606vNrKk
Oz2FT6mDhffinYeplnwhS/QrAtQWxqBwuxeR1K6ViaAl7wwsceFPrI3GPYoS4tN4uuSsvXn5J/Dx
yOhemvwkvNfGewiraunj/c9Gccq817Y91BI+DLDWDQdsokZv6+4oiIGSlkb91YnC9WIa1RkdTFa/
mMUtniLUNRcUVWuPFboei0UUBdu0lt3QO+Y8QcIA8owBhWVzKEk3ClSYBZN/PuVhjVp2oUMJZxFY
S7X8JGkfUXdHaqGTTx20dR6ZevQMY2ONU7LVxnTnmxPHh4oZlHHbFNvEYxu2SfGjevNnOu59HYg7
O6SJwOBrJgAVcbyMRmnm+y9i3zForXv1Cj4yzYZ1n4XLYmg+YVc08Fk9YkDaonwZItDUUpB/euFF
j29LgUw37V40/8KYT4jXkWlIou8sMoZb0zVJPCOqNR/cIT+0UrcyzE+5/fJlugMRg6U+ZLfRl6F5
n5YneXiv+8cc2z6cFHN+gVW0wAn0FnVlAvgtdIbt9poU1SJIVjlNvgl4hm8Q3hjD6AzXI9PbkD/P
DOt1rT4KLDy2uaw8Siw2QdNYDsK7nwmNivJSz+iK8amPNHoj7LW9vPbSC8xQLUbLxgjTE24fE29A
bAJwDUyViY8r/ziWCpP5EEzFLVAb6pS1BcZmUG8i/o52vKQGuIJ62Y8fQ383/75e36tA42pW2Szr
dvlwwQZEIGO0LmcWEEEVpfGYyYScEtk8Kc1tT/S51iDlLB5z6nEf4kWgA5QBrmCzbndNT0qR01U9
VRJgiLJZez74FnYiTYQLqf6G0saswloN1bMYn9LmHFuxG8Tvk/JVwW7L5Bs/u5HqV1WF9ODvq+Bc
9UePsJVK3rYY88nEkU3o11uvvKvHRxgtC4mIoJ7HMyGhZgCNSoIX2rYiZ0QeIYLXJP0CumCx0UTa
XkP6qrOLFJa0yqNDy1HJlxixvKuWK6wXYgzhFjAbgdmBD9M8a5Y7zPVrdWs0Z3r0B1J/qHMXPsUo
ixoCtMUYXdIEOB7fQ8evk7Wt0T/pUrIi124wXjqhMQFfB2O7Z1hCKMGuCR4sLTwO5XdZyEdpjF+p
1FYE9d1yXDv5k/1UBFgFuSzxRZcguFdtzjbFQvBjW0M+hDoXZR7IEASuOHgG3157rGhD1TKbhMFX
EQdQyhSx9N5qZkA9Yjzj2ClfwMPrmieYTKgXnLJi0hneT9QXFc06i+riBe77W6tWqyjDP2W+57QJ
UyLGDPWhlR9JnwTXnX1VBHro2l4QxKkl9SqX5iSgz1ES90V8M2Q8dMMEpk0Cg/SKJEI0uB6ybFeQ
AKGi6p1PHvF4rrsb3wMbMt7ojNlNrXUjQkX1AnqJPQz3ZnFo/GlnorW3+SGNvzUG9qX5kdaOlRzT
5tIyjatMkvLI2Ej1i5bJ61b+ljj2a02EnvMzpEw3WrroLHBnu+VbSL5MeE1aDU7EJSjIieutNwBL
lDdxcuyzdaftapGtBUT0oK1WqrjkzAvGHC6fv57C0W3Kdem/+d2tZW9DzrZTNl6C0YQH+ThQAwNZ
UaLnrjtIwzN3gdogOJGbRZWrIQ8YVqMIV4AsHwlgFsMpo3XRZvea2pwrOPrmSCNS/xL1S9p9CSVZ
kz6xkGFjExlJA/4YEKLok3eXjp+ekJZ1uZuY/bdSuZFJJpzCYl/xrbLCPAaGf/TIPIMQ1uUoPHyC
m5X71Nu3DaXNo8Hxua1vSignaXpLq6GIvksGzqQnr4bmaMTbWTlbzplNXbIHWQQ37QAxBWrhTrZR
bs/DiFoF9PrcZPKubDonIDHKVPj/WwoJNy0hMaehfO2HVRoUJLjSMKx3Y84u+G7QSvOi8BwUEmN7
hrPJxTDNZxPTkZjFm+VNUaGRmAmgjErKrR7dNNJrDEx8yC3a3szUS7IRvG8G00rB7bQRRNU0Dl5G
ZAuhnS79lFBYW+Od4inyvjfSplEZ++bfTGtO0Gkdhoaa9mHY2xRU1pTekLqDDgCFx8DZb8hIwH5t
Kbmtdjcx15A3oXjSQpKF5F3ivUtgf/Py01A3YfyWxMRXax9pdVNIH3QOIv67QlJFkZ2s6WLrH4lx
R4IbPfPvHA0w8Xv2UU05BC1UabiNRPGclVsPpl8Zb2YKS4VFr/A3efTss+FO/zXdOGC+95p8E6uP
g0pIQnks17EcHivAmGngttaXTdluW1u/u6ukQyjH+EteJVNHPUDgX7Yt8GEoe2+Yy69DMLleepP5
3irVB8ZfzVLXnjpktzrjz4AmWf/UscmMbDBNexASCBR/awGi84MXSXyaEO2I7cjMc8rGVZmHGRCV
09XgJMLerfmHUn+FdwfOeS2TiAVj6bWtDimCBZ81zPuYhWxDwXJbWa49rbEsOR5+/5ZvPRgZuj5m
yb0MV0stEQHbL/W0zAhoKQum534yZ27es21MwvVYm8aGpMdoY/aPvcKyQQon1ZgH2srqODhM2yzN
6BIclRxcxNajncYY2+oGorxemvZtAJCUEUlqbyYCqzrkXNXrD/29P9WLNlNqWuU68k8Ddfzv3T2v
9xMCoyp5KbutQ1QFt2TddGtoRUttbeyHnJjUBXXH5d/X/eGy15CQsmiiQk1pKqLlSpi0hc19Ff3U
tZ5Hab+LJOffht/UlGFUKjM789dpw4icLifsSF62O/w+a+aD4EfUO93V1hVDMPkHTaY6D0v+db2r
e4nTHMndxPWibbipX+GXOaEzgD3pNsG0apiWaxAs/CW8IZjkTHR7oJA/DED+fmP/5zfb12rUAi4E
2wfNPPViskOTFtSa7Q9jnL/NymdgjYLyGOUwTL3f72xJgDYnRwhxVX5UQ5OtCJUPuW9CADXfey4s
xZaEH1Z2tds0dGHiG0+DFJeTmQyArHWz2IRLN/7wd12Pl2ax6q9/1tWUQpdE4SkSUSK5fAo5ywly
TP/93v5NlfDbJa664QEb1xhVDKgBozjhZn62xoEmp0uEz0p5+ffV/vowf7nNV+OlFmt5V8T8nl68
tNFNMLyF9f7fl1D++tL+co0r3YFPTkVDbYMm2xVrNqzNmC01PMOKE+3qn/yYfxkT/3b3rr5I0fZh
EbIK0wLcqCnYw8kZ02nRje0y9dSfxmQ/3b6r71HRK0MKFd7SeQSuLastHgmHxofugLBcDG6yi15/
wh/N/8zrNcCQGd1qliYjqL+6pqd7deZLBA/MWvp8123KVXbTuO0PA/e/vekMbmEA4Tbl366fmp+V
ul6MMqf5kyxdBv/ph9fib2vnrxe4elK1UUXqWHEB4zit9TVRBO+UbtAFVxD3N6R+/7Qj/G34Lf96
xas7l0OSMDsaq0t7kxyIgzN2zFQ343ly52OsmzjejeH88Cv/fRtxIv6+jo1GEKtWz9OCiWm4spOs
SQjcSMvK6dKV+E9n9H8dgc9rFPoPXGgmXHo4zL9fkjBHo9BQ0rJ0Im3QvizaMv/+VX977Q1dKLql
mQId09XiXDWNQVI34D2/NhFA7hSOhLHy8O+L/HXdMHjHUZqQXoLM5PffERGXYBc9zETNLe7FytvW
a7Ej+RKRlPXDxvq3p8TvQBQBRlD5QxqVWFGQt50Mvj57t6NndYx/Wimu3/ZZl/DrQP3qoRQFRizi
lhBfrcW6OeWuvbTu7FvhjBuSNQ8/ac2un5CQNTrwbNLEG+CruNZ5WF03DDUTOjLqXyiAivjb090f
ns+cefDbSvTfRXDX4jsSqgw34PcHlEttk4cpWouB+Cm9LrdaPxe207RO287JaH/EeY0sliDQfFj4
ZPQg8Y2bpe/jib5tGEG2wZZcXScMldcmiZYVDsbKfosriLCgGLUhQex+MZN7hi9KMt6gP7TDW5ED
g0Dz448k11qKa1nxXtT1qyA8i4gTBke22/NIUSof6Olg7wCV0yhLD859ruZ7y0SY7qWvMnJlK2QO
BtKUvhl5bQ9BFex0HACjkdxpY0VuIHms5RzF9VJzklLlOZZpQ9ZrKx+L/iYm5jGgsdTg1QCCyl90
m9olOJYTNH+axPwvOcEs8rahm0qXm6SphY8qdhzeTY6AE5pbCYkZGYiTeKXIKWlvZN15AHtJOlWu
jXfJeAzG5kt47TEzVEcIcBtpcIw/TIPoaaIBWnQgRf/CPQ+y0LVmc6b0jRTWy+7b9rkqOmfArxDU
tlNVj5ryWOsHpTpkDUcKneFIPS0Mke3jsXWVqv0kWeFgR3eNelSK5gRzcj1Twvtpr0ivE+UOCHk3
ASDLTN4hAnJrBfoiGpiKcHuHLlpKFTGtLxRm1J/ZCsoghw5mwf4kA3YkwZPJT2hi5vGRJdiPwqe0
C5wfXss/vzTiPWTbVIEyzMFHV8uG3Ou6NzZIV2R3FsDVLvOBG1JqFpODQmf7o1TmuryZvwIdcxtT
G8uEkXD1ZUtZMmmxrnMD1sqamQQGUxLblWW+7jd2+MOvwzL3l49OBwClyiy9FlrO3z+6jrObUqaW
smzmaVn2gY7Tx69jAF9IGs7R4Ved9js9v9XK5UxdnmLpmMjxizJBS/ScScO9a62Cmtl1iNFh/gIW
EzRmqc83QuqPY42tYzprglzSocWi+gGlc6lPntNkVr0GUR32KX0am7jm8NkXmJ6672ZgtMIOV+mC
sL9tFEcbXWIKF5sHP7Y5gqHGH3j5sbS7nhkLvpQWfQXdBP8wv8lK2mLYgdcjkNKlhg4YTyoRIxSH
jJBdfEHJg1lXe6QAZ7XTUaz22ash43ztPnTFxci9zkj7NqtkW/XDnV3aF7ve2ZbjKXTpMzIxo9bl
Y4mzalmn0yZnWh0wz6DjxKftzeYAEjPu+sKlfb5kJEgAixKn7715jqNdq7q5mV86g4a9btLjP3Cg
vR3Db1NSN0Z3yjRxqo10GVdnVq6jF0Mkbvu95BU3vrVqxNuEblCMez8RdyAJbjNdrBnhS7JYmG3D
yEkD5VHCAYXRpADJba32tdAYOyfJrV16m1IxUZ+YywmBQVWfJfWhrHpn6nfBtC7gywt7o/rJPvIn
DnxV4SqluAyEao0C/Yw6osRFtNoH0n0YM/GYt6CerBVbrxeJ8tIhZpx6805pSTuSB4xGWsNsJglL
h4BoaPPq7WgQDlWTzhk95onEi63LhwLt1dQdPMm6BUG0EG2OY4a+M85gek1yjfxdhZMlDiTHnsey
OHv55DSef2KbByt8ULx9Ym7rPrnhgdHa71ZzbowivvNw35SMrVTsjfRlimwfxf3eRoxv9RtqhW1V
XyrmdJkgoITRlsn0WozZydCHp2EwNzWLppUN97VHYrUy4fnGiuXMjr8mjT/r0XqToWupwXfCGM8v
SndInXocWL/TbKNM8Soo25ceUx69d+bn4raVqrtJRe3MrD1UvtNIIOV40xh+1u0r+bOIiPtDNFXu
mJcutOFlSuY4krK5y4/wOa1pEpJrA1sY8WgdPY7mVK5RPTSYBo17tZq+Su8uDCJXrqBeZgn60ZKx
8n1gBK48q1nZFtASp3hqwgFVfzm7GtxgEkdmCxgzJNeuc7fOa3dsgpGhenujm92+4H4nrckK8eyB
FCvjtdWIZdBiudXaTRB8Jfm3Le6svNwbYK/VgCzF3N7gEV/oKJdY4xWdBX80X+wkemRNfa90Envq
xFDo/Fl0m1t716WDU4QM9oMeM1b7SXTc2qdJNaFXSUd7T2wx7bQWIVu+bGprHUZio/HzAEo/SPVF
Y6xeKJBC3Kmseam9WyGF22kAbz8/aH1Tg99H+TBGiUumjk5axeyz92aPkFe6YArgqFQHWR7ozvNK
SMpCC1+tIr1tCWrvH2XlonevjaofG+4efjQ3jXcarGHCGgfbWHXk4qQ0SsM6WXn2W2UU+7q5KNG9
ET4ayuM4P8dawoRyV2F8t63J6dOLNZV3Y4t71CqCj5ZqcmERJkSIxU1UpfxNCASEHC2z3Cc50uZj
2ZnhNkhp4Lbf7CN7n543GjtL0EqOFWjcMbFNEP+3unY24+ExFSu7xdiCWW3KUsYZfN61TlNH8Zw8
hAVgIuauta3wyIAIA+DwYX/G4UCZI/ULo7WcqCAoXZW3SR9+WX35ZPgBDPPjD9vsnxUmKWiWpqnA
9tmG/mtV/SKDnepQVuOYRKVkq6/xu97oeJH24YN26pzZP9E31HAE7/5f2yOC0Dt79pDDqEa/oV+d
SxMtHLtkkuC1oGAOlskqPqrbxkF1QnvkJ4vInxXufDFLMWU89Zjrrzbb1kv9qaoDDSfxYfQuYXmJ
DIyL9U/q9r/cTGzdRI9ht4cSYlxV0oltQUFXDUEe7K7U71r7Icy3PzywP+si47drqL8XDlnuZR36
Ho1ehfQf0VXZEL73HtwIJ15JLz/xVf/+kzggztpvjqRXz0n4xLeak8/lPH/Z6bixbrLi+9+/6Q9T
AC8Dv+l/L3LVQ9BjxQpSlJlLFXGNravEMXSMEnktSATWe2bIqAxT70Zjr0XYlkw4f7FjMvdVDM7h
phtI6EHWEjAUzXzsuvgpJoSdgNnEVjYi1N5DO2OnfSwwUcfsbxNTvSq+S8tVzNIcY8BHtuKdRvEQ
TzgJvrtMWoDwd7KMM6ptr0eGxX6DJ4t2ZWhfivyiqMOmVIdVziC+HpD41KuoKYmWQFx3irXnwNp0
+Zx20/efCrli3IGF0u6E8i0QHOdl9cP3RNn4l4LS1DDeE7ZgwKSbH+QvH7IsZ6glAxRiIkC+mZnV
fdcObjWmm8SXscTb2XOA722R6B/jLK2zKEzS2uPX01cjgw6zhHmhZDsYJmJ73WL00ozwHUPy2bLc
cHIJ0iz5s2Z3ttJ8r9OeTdWnso2pyCvOgAa1OiM60jFikCEZeUuB/6LJx4FzmJ/j8beVo28P90Mi
rajCT3Elr5Os2qAdW9sMUWOCJ+W6dkL1ldBz/Kyo1AyvW3vBwRtvm4FZzU0csOm0G8WHlxkQTlJd
ZEZb5mOb7YvkPssn6sdzFx0GsZVksF9AOonOyZpbojDXke7I2ZvG5xJl21RZT6yzRLNseoQejOVS
5ZWZodztc+ohlC4NWiSr3bfDs6DYNspjaHt7C7uy6NxCpyjGVWREROMFHoKTu77Rl8Ecq2O7LLVO
atHARqhIxtVArqiZf4zkTKdfo5CJoetf6rzf6sVOmAhcM1LT3802XtUyJs3XgaqwJo5Oqt021Bw9
vENrjUjlrs1nSDSqWtSPstJvuuJjyhkzClhrGHANkDNkCYiG8pFQ0zz0T170kjXhyuAvECQNeBBc
KzLck2AjWlRVtMvK7ivjtKrk33UL8UY5DwlCeXGfxdNS7T9LTJK2/V12KAbeTLQZpBHhwFuYw0gv
f5rgw6Sz6CbEipg9+AapK+FjaW6UUFuVsfkc5O9R4OPyz6aDbTYFnFlm15FtnuVpOGRtnj7II3no
hV/UhHLk9B8SfMB+voGPt6j7fUehMODOJy18FQXhtPBIrKgNJKeYQtLkLSNfp8XmXoJVHdvGcvpo
liAPCCNGS34DSvT877Xqp/XwqvlYRdZEsi371lDcS+I0WnxiPxi/rrtYv6+GtnzVa6Qd01uEDNKH
9t/wQkX6T96Xny5wtU1NkpnKKq44Yg/jBRmJTuUbPzTK/nqbVP6l2MwMhXF9m/wxlBKJnVBvzZVP
UK4o9nr500zyvyHVr030+dBu8i/AMxiTQN/8vui1HlJFPZPxQeUeByV0SqjO4xAUgrhpW+WkyBkn
1pAjRKe69ZTcjl3pcGsXavSh2krnlMB+G3wjRSoTnFIvTdgBndQcmjR0y+6tEBtVOZr8D0JqnEI0
HAVbJ7I+Q1RSksa5kSSRSt/ivugZz8smpKr2xTSY9hj2mfhuXhDW2Wrbo2ghQ27V4WZINiVnjEAU
N5Ngpbbu4nhcj8FFmt6Nbl9aqOzCYKUmaBluJ4HkG8W4pT6HlNBdaG3StFijekYJk9OZSisy3UvQ
+igJcjge4FQOCaJFT3kztH0pbwONcbi37JudrCournREzq6XbbSJpQJSFuINBR1zDjJKpQFhtQ/F
lFJh00qnHRiU0yYr22NMmlod9ei/s+ihISjXyLB26kBU5HhfJmJZ9HcFZkz7q8ejrXb2gZH+c9Fo
Nxk5kVFPZ6JOtW+Ez6tkBiXYzOE3oiTQuZjzSlmy4DR78Skd9knhNOW3XEH+jbqTGSqEPr/GMhyT
114OFn3jiUUUdG95m4N58I6Fqr3FQbiUUgNaGTYQ5CFEyA0cx2LXRsgetIfeI74+OY7WdyOluAFY
KfsBKRIaq8J80Ud/Z4GH9AP7VSdps/CMQ9K/3iSdvyKuSgk4+xG2ujKZvoMSmazsodaqlTQ6ldK8
iSCC0XZi9p4RrJRz6qmT9rYkVrPXHs3wJonuMh0FQkZfJAU7mY5POT2PQuwKET0If3SVIHr49yr1
F78ZHwanD00ocKEgGP7+YUilr1l2YdBeAhmPY57u3yJ00iUgmpNYZkxmpE/x+cNF/9bT+vWiV1NI
tRons8+5qOr6m9ZN3RkpLLmN+9Ps7I/h6n/f/S8/7+q7nxDsi6mkWVdDbwJCAx1+csnz2/Eluz8N
YpQ/jw90JGBuzd5HnernajGLS7lUpoqrEe91GLE+pq89/j2cRP4BmeAqum1P4zvHpH/fz79e1mRm
rhkKfPhrM33UxbAy5mcYyts6mi2e4NwIZvr3VTDn/6VytH65ztWJQmkarRxiWpFAg25osSw9jrKD
bLyNE3pIRN32yTQ/O38q+UrrzKlzcj5i3TgohYVG64EUObl96H3U8P1tSFZlN2UYCi5yfPbtNxLL
l8DvVl5SO1OHigvyDJ/jolAfFPO1NTapYFpAl0lMq14H8ucUNIzC/iVGnzpResVmSfJdtPf0G0KE
l0j9bEAc/UcQeHBXwQkF2gP5P4suy6FJwJWQntIWlWhQL+HWO4J6P5HTRZ6Ag1FCynDroLJwRpKx
KUAveZNrlzRnXnCfoSXqqTryJzgGD2GTnyWk05pyq5u3hvI6eCRpnkgTq9RzH98VvuWic3seGu0x
SfqvvLHRvI+rpBiQG2FN4MxhpeWu54fX0XtiEGqlPFjBNsEbosWMEP6/hz5WyEpLE1ZxkpXn6DlI
LqURfIrqJadYU9v3CmF3r5NFFpxVFLpKtS/zeO1r+8bq17RvV6hsUYptYuFjQ+uo5FGZRq9d4MZa
imydP9e0FnGSrULVQ/f10OuYWjA8pdYhzA4JMqJUf9bD+2wy3lTPehPyR1fe0wBXE9dHWArTRQou
ouz3fh5QUqMSJuqqs8aHuD3heAtqOkBzb0W8FukRDJEfvcGVXLV2thRjCJ5pZ+KW602guo8pkAok
mYWg+GzWVaUsKFGz/sPDiDNgXZIxh852zpQQvM4zqKF3yfwMlW1ljUvBKQD7hd5+qaq0naL7yPNd
pTkbbbmUxxd62xu9/DAaY40/a5lF4GtMtopiaerWKlLus/QmydJtGj7q2jpMnsHnmKq06EycX1K7
Ela+NUJ1GyHUDb2THKc3MSR28aSXmxJQTtbrx4nuU3WXY+ToI3cQHx1Sdx9cCeLHjcWECFVyoakO
EXBep3GOCFYmXjmQwZwZsAwo9t3Y0VgpSUm2dua4s8FeFQIHsOqvCzXkHum7oZ3fDzL/kKr7+1KK
VnIPFR40Y7lruz09hgUWUC3rV+NgrkIxrUfLwzKoss9V8kEZk+dBYQgkzkm07SDNFFZl4ARoH4O0
JtqCjTQHoWIlJ7kqH6qSvAZrp3Ds9a2Iuf1I12njSSdDvieTSJ3Ogv0jb3dS9iCjeSWTlugrN1eH
RSDvekV/x934lrVYWOLRshZW7JW84rf6xMGxzaDCSDnnLd66CYFs0ysvMg5Bayjea6rQbHQTk0g8
9YBP/4c19A+xADsFZBWTJGCWcKSScy38y7GYd3aMm4QZt8aexJDjJC3qZb6kHXi0XVJgf2Yo/1ld
c0Xb0BnZygTUXw+S+jxga+pgRMX9acA2Gp3+vWD/ZVv47Z9/tcvWnj5iyuGfb4tPxXqBULeq9VPi
/RRwDGXiz41BYeBNDQEplzt4dU7oijzvwHZR1qXi4E/FztZAM4hsJfopW0SloDeuWbuUMj9sGQ+K
bwzVpqHulLEhHtJyatn4bkbCAtskvKmkdD8C91jFfnAcTd41RCsnOzD2KVOKwmwRKB9s9SHm+zdD
3ofqkiMTs/V+h1Rt2TXs8H1Imq7KklYs0+6YE8RhaAHvG7IgqQ62Oqwcvfb3qpY7I3NMlX6RkU5P
YZ7stUK4rZrdkey5DdGH9h0OZSLUaP3r1KAtbjDd2tQkcdJh3tPfO5jjRqO2k9E8skn43VbXo2U6
PpvVHZnxC09qlgAGdfFqM5PThgr/YbbWwbsV1UGfOHyMJmvRvmRhrGwZqJPH4AwMG5bXjGa7hm0t
T57kJHDi4alhqejJa5TxAntxu7IL4pkJ8RR+sVOlZiGhXG2PPaubYa4l/KsW+YLyV2i/yfZtO954
8tNUPKrtucg/Yw/nxKhDq2JxRjbbN2uJhcGT6BuYsC2x8Rm6yyHc8BmImPAuTZYZ+dxrCPXNR7pI
bB+uDeO7fp+KbmN6d2PeHvLpIxIJsMLGsfvilPbnUnM0PJhtvVPN8qmGz7tslXtZPvvZZpwOhq9j
yJIpIvA1pql3F4/U9GI7JUz15P9QW/KHocUMnuzINVJ7ITNPlPSA1Ps8fKejhfkkqR85/a2tGPms
jh2jrdr4p0Xiz54q6opfXvSrCihq81EaWtQ9Pg45d9aooLrvloOjL8cVN+PH7Le/fVn491mSkH/R
Kb6qXxW9l4IRv/PSZ0sLQppv8o9yvf/O2FeHY0BMpMGz8BExpF0tFCyMmL4papeRik+2TTcjgzyp
OEWx5KTpxlc4uhazVP6lzHGQwT4so/EpjMJ9DWY4BHAU4+ns91mAoFshyjzAgYyePSk/0xCkBGNY
JLnNnd7CxMs4ZKDnL/mPFFdF7zkgMo9I4Vdy+B7lGih9Ld9kWu8WXb0uPP0c47ix5lTPlSD8Tx2/
4vz/UXYmy40j25b9Ipihd2BKsO9FNZQ0gUkhCX3f4+vfQlaVVYRCFqwa5M1B3AyQIOB+/Jy9124W
PSg0NeJxg0+hl46Jypn2pF/eD96zokoAH01MdL/U9A0/YiW/jBw2qw9DOyXD3Zg/yAbJuDJchgzC
YMKE8kNQcuqWtJ5E4GpwbPI3NT/WVb8Vwt+N5dqly9zX5LIlS7CcZflqyxxNz3gY3fTYqC0BQcYL
L0SLVRgk1ElV840nK1cNl4BpXhLpnBvmNDHlpVDqWWFI96X7kuWYwnRHchl1EeREokDE+bbUtHlG
oGg0UtcJNvPIPvscIih2RtpfOfas5UCqrhwdDe0wdWhLbQ8AFe2NMrcC22mTpV+XM0Qn21LUM8Vz
HcPwd2m/81DwdmpGkvhbUr+2Uxo4JiM3e9dQpagJNCWaaaZk4LamGVwE1ELcXoo/BcZkbOINZeCb
nDR1rsF3G2kYutZRxVNnlReX31mY/P2UERltxMj/xD1oW0dIHX19Tnp/HeMM9YAmBQW2MYobkWkL
H71aOQhGx3sE8guphfcRiwMSnTlkrZ0kFaeh1x81wqqNoPhSqpEM8GCnhp9NP742bjvvvAeIbTul
Y7T9q9G+CIG343FFJvGcJXdt4Lkpq/hRrS0ZKGK3q0LjYqUmvVuM3wx87r2uVqHJebCF7owqWA1Y
7LjBR1WLQsIgvLNoqwtTG85yLjYxDNENdIXuZPOcMnAulpYpLxPpqkh3Ddmp1dEez2XFQFz/1IkD
sDYdulT8IbZ/NFKQhk+0+Hvyr6N1IWHdUbah/6Fw3O/uInUF7mDv9d6dhY0R73dLvIQ1vEemtopZ
R9W+YaybrW2WSt/Ho5yfMls9Wkn4pKfqA1EWm1zGmCUq80NYaDBSvIU7/i8Z+bQ26eTqIsiLAH4I
I9R8AgBKolq7GdtAGmUv4EOZxleUfSDNDln9QotElg5BRRJ3npAI3pdsUIkTVgg6mlmrw1oKsc3i
0c864ut5eiNknTRLwniJD32mBQL+Xzdz7aRdKrhwYNCccZV5RbdMNekQkYUwyxIrwwL9lamgEU+l
AEMidhbhXTmt8lIhAj3wzhYoCI3jSp/Gv3xLg0BB6GfO8MVM6HrDVrXuMKnSa+7mmsvQVHmVB8Z4
ZYTMWcHFDLqgTWi0yfJaUdk9LZ9NdjCqK5YTZGyBfl/U8krz/WfabU5j3k9BZ35znrKsC2J/GbHq
U3VbapugahaxwcEoNxng23hHdDNMF0n56HXks8RO38PUs9cW/My8Ohv4qxpFLDtkWfiMUxrjCj0E
xyRMfQbcey+xofcG3jRMIpbCHljbCyXKr1H7kJs7DxMNdFpTk+5F6a0NUteQj+AOWVZNjk6FMEP1
U4W4mejyOcEhDuyfV5clZSTgu0dFX73JcvgoocWQvH5ZUyYE7aFiniGXuYONBnAr8VXZIUTfRa16
MJSLgmDNKwilxBSkekiPkJUFKvqRAx6YLg3hqa0Tu7yTrIEzumQgnCiWogjOYwzVxlLOsPZY0/Sj
HHPEVU4RKEUyppd9I70Fcv/QSTXGtoQg6FzXLlpanAsZGGxRXz1B7ZVtEh/Bk4usNYyr5aA1u6QD
SCpg3EwEEZRPIa5mWV4pUoU2L//FXGg/avJHODSPZrIf+ruUgV2BT8f1DiYRmmb43rDLtJs4Pwfe
V19yw8TSHP170SQrFfb/SOI3Y1lGS+kFyi7J3m4BTljwjLOd1IXYSDERNZ/TOKztlyVSQLKibflg
RPtmPOkZwQzjOQwRj+TMAIXT6icQKDNN5ggd7vLuOspzj21Pd48lXgUlPRshATc7KXoc2naWK28J
zAIby/cQv7QR0oCKR7Ho4o2Ud86AmS7nwZOlh4hZSMCo0E36ddomJys3jo0BPftg12/KQO4h1lID
g52Bo1oNlz3vZTxgz64P2bBvq/cE1qke76y+IqMvWMWMmWgK92jZzfoN917JR8vcddzlR4GYU4Hv
YfTqzh2eR4zmBQrKJsNkvuMUs2yINxAcwuUxvARKsK0VTvTqooBXostXt2YPDcet751kM14PNMzV
8t5KPiI8Hp5NwoDPOC01ECJCvl5P2pkKMkoRH6rsKutPTHPmbreUMBi75bwfn4v+BPLOQfe8ZilA
BnJVhgQ54nuWpXsPEKwp2TuFdQgx2HRa5m4C6fV5+yPvMiZPnUb+Zwb60V9IRUWbXF34OPHw/qKQ
QwFWINk1aIxHr7FBYjnM2cx41UsxT6y1J7kH3WjnCgSawUeyxiIvR48qNMEGj2pW3Q+mtGQyvbD7
O2M6WeirLLx6Hg+XPW5anh1z1ftnOQtntucuSYw59Ar6qZTF1IsfQimj+VMgd4Hz4lfoZrM7M4lw
c9LasdV9LhH450erzlBZZuZZb0DQRWxeOIPsn0yYsxn1R4Abz1YN1xEJvlY0otmoLzTzqAXITEUT
r112aakCPq3zPftwbfOIp3bu2EGI/mpchPD0kuwuMT9wRjs+j2ZRbvXkpCoXkXyF1iICJSlhrE40
GK0NVJL2USoudfxuIP0Jgy3UbzpN7axRNcz3O4ggUJYfDRHPg3LlEn6jRnc+9Tk5OJeRR1vmbMPn
AZuIvAV2e7RNAmOWoNtLq7MQ7XMjKzPmmg7E5TbasRqO5T0/UjeiQh6qLRqrhKXJL361Ge+m9zFS
NQ6AHKyaxmCvnHpIgsJTL6BNWQ7v1HonPFgDanOZ4C/yyNBmGB6kkKrRSx/7KNnFlrYCluEYOBsZ
tA7vWmLvgU9x3GQm2vf5MadpBDw3TC4ts5G6pDEUOSLHEdJXs0wlzCfhOMpxJKnGVdINm1Q8psO2
T3noGJ0n7ltRrvTY3tlGvxLMbXFW8b/8nLAJZBvBm7eiGecY8ldcHIuSoYGfzb3h1LdvQX2UlGaj
secCi3kycw5mI4i/GjlWbz6It0o7uWpLb6p3FK1FynwOCMasktfEf5GBBlXuoU85OH/YUCXC9IPe
8rzAUS6U1hkJ6QwuJJ2yocdIJXz/GhQiWftMZ9h0Fb6AlyenwqKrYEnQHK5+jucdR66ec+gflVmK
edurn2JlKfGo4TjM9fngnWWmUfSmAxq3rv44mrXTy19hvXD5ssAppFDiIfeA1mg8OQx2jXSiBvsO
HwVRXb+SrFkooApIhzLfBzWOO75Jzn7BvIUuFyMgN3Y5jQZLLyv31PBVuxWNSQVDoLEC4VrVllFz
yMLHHqi2sM5jxPDBH3dR/SxjUxoAnM6Ei+HUUk8pSgYn7fkscTG2FF7vPcHIQ9LN46L/VaXJPEk/
eCT1JHnAcyTNmpKvkXqN6UC+3XU1WLa42yCmWsmuuQ6MYlHTCQESbNL8S7HjJ1GNVr8OlxUxL66+
9Yh7ARoRUTaZJMpp9E9bjvhdRQei6w6pFkBY+tK9RzHcGdlbQpdbjt9ydZVkyaGCi26xPw2tjdIE
47fiHenRC7oSsboscJ9Kn1m3R3NQCpvX0OKJ9zDuAoE3F6H0GQ/BJvMHTKg5OnHpmE5lNv5t+FyU
iBGcpQfX3hmh/REmTApfpXGt0yww7LMEN3mWa0gh4TdntsnXkZys9ncMXhCHFP25AOlbos3UVfTq
DeRWKKna1sPariIVBnFysXpoxn69aw2a2pwRC0ZqPjZ8YKQ0vROUETFxsMq7KV9NnajLAHM/5530
IFMHK2g/U//JzauKAW33QCH8OOYC7f64GkFiBG72GVjysmLLD3jLLCXfm/iM5bBdSjFSn46+jMlI
bx/Xe6MZGOZBculBf+uvibUxh5qockbfuThC4Z8lCgdO/wh3v36xushpMV8GzWMQzO3kGOjgv1gv
sWgDE03yk9/Js2byFOhEz967zZ0RUkaMs6w/CpjH3oj+ROyIXTA96dCF/SHkoR8U1EvmMWhhTrHz
2OHZlE6BD3IJKb0y4vhkihQP6rFBnyap2xZdh4jObrdvmm1sDAhA9zII+sKqDoXP4l+9BGFN1/or
SEG3Wm9StqvTceZV/jaiKJajk86ptITFL1iOc4g8aKVbbRnQpjJ7wlt0dTl6/B64BcpXIcODG8xn
eNsPcnVU60Uhh6c0Wbb0BDg7QYvZ+rJcO6ZUkCnlZsybDUhIEvWzAdhP9cO1rK4bOjV+tM+Uh0Je
QPPIbHfudfYspg8xyI91yE0hdiKEcC11w9uQt+8+1gudgqSVcL669tLInESGexTqz61ZXaJYm0tm
92JQG3IaLZkHZKg+hFt9YrGfp9onLhD2vkRc26JZdNgxMhbgfzde/9Y06IowNcCqlq5qhvFNRRiB
q6IhybSm0dWjzNFehRjWlfoNE9NP/d3fL/OtY03AGQuoj0A7NfEeRq8RxY7O3VNA2P/7C/0A6+Qb
oR1grEmPSNW/TYnLWO1FUeCkq+fFE1b9bXGQFs0yedCc5l6a34q6Vf9DY//ZkjJJ0ZPRqcmIToEO
f+vGZ2Udj1aM8gQkoYH7H7BIbSBMepQNIHy2v6mMech4PkxejbxjPYDoUHdo+OZ1s7ZpASBwIzVE
AexRpzs9CC8qJbBiYTskMEHO3tV4UhZr68pm2ACcryIOBqWZ0e2r/gpW2+l1leeHPWFE/mUu60Ka
FqJ5YduOiVJ64sOV3jkCSFDbd4l6p4+4GV2xGVtH8OQjuOqCfh1F4dzKX0kX4Q9bh0+dVBaTNHMW
9/etdchRdhTNIczOCUEBHBBhroKca+cR7oMUyw3BIoXoF6V/UaR6RWOpzo9+ycSq+IVie9769l2q
HNz+7ObbBu1GR5BDI8NBMF6ZsQMNbMhEg88sL0X6qHIuUVRO70OxIPFhUyichFiia2tn54uk8ifd
yWTUqhUUjvpB6pJtLhjC2WSpZQbGJ3YMdBhYAEbKBg0EVfTV0hSHckrFHWZfKQJMhJAFAsoxjI+Z
fBxyPEOYAQAv6jEDJ3ktWzQ4GlbF8j2Qnjmngu40sCck5rYpcAywqb6J1qCXuOsKwk5KSHDaskuU
lZlTUCEf9JjjqccRWxXUEpHuW25WAByhg6NV1tSaRbTruddqsDB9RvCIWdp+lcZXo7H3jZc8a9Ao
RJTt2n4NhW+p09ljkhsxazSDC3kfEscnN3we+MmCWlvmxbbPAdRVxa4zVgRMjgR4g+RnYA2wsLn3
sqMn4TVBMxxLJ5xv9ZAuaNW2RUqakXhjCjRSGXy2nBMp42qXFRmWh9Cvup/QaxeODt8qmNAXHK2w
m8wlDkyU3Uhhnbo3HUsfaCE+GwhHpAjmbd8+6qN1tlJ33Y9IsS9Z1VEQmU7k57de/r/XmT/fxW/t
4dYtQl+zXWY32dlo2dxtmvdbmcGLPTApZHLC42BS+sTBW4t3JMVVoSbWRUQSUQu3vKgKOtUfxk2T
Q5kWiUUG6ff1NdMDIB8lC18sF3dmGO4Bz196M3Jq48O32k0z9WBk4OuPcbmokWCS8+NoxGVoHg7c
gi0Vsk3QvtN0Z4j/GkZLg8FlzhzE3Sp2wohmepRU6bWoP0qVThXn05gEC5nQxYnEZ2wD+6hTCKSk
evqARAhYqOxj5cdHPfPWSfFuMtOt5ea+M+8amkx6in4/aHgVkn0ShqCjU/tOWHQbajqz8O8YcWrH
vAmffW+ngQos62I7gNzqvF+oAsjWa/Y9HfKI4KcksVmHxmVP/aCGzIYb/6NUso4FJwUUORz04tX1
v5o4/0oK5THtlGWk01ISBlUkgc8pfXn/aujqKcyiVdquJP211j8YwrVoa4dxRm+HcZ2or4VIyQyo
dW3dF2BawoxhVJEiRNUpbBqLtKfCRjyrdA9WNL7UtKxG8jwgi2nDMdCUc1G8S/ZXW6Idy/0pGIDW
bjtn60U4Cg805tD6H6WUIrICiGPdJ7AlY6RXAYEdjL/xcPgD9McebGYeF8x8tLdYi2iTFClmL2Vl
K0xlcxzgYHhelHojYOCxNDu+JI51Yu88RVpr1A9BXf0KCAWKB592G2uVRwImjiU6cPQRF3Y40NqK
rDvf48Ajh4hoS38fhTnMFAp+X0IO7DG/btYjmgV36XekOQJVs/OXkVwWVwbdoF+CWCEsKGSM6O3i
aCNQgWMnogcurZkBEgz5BthsrbrMLibZt0T9K/XGSlSNMtPM9OjZtny23HqfYEyYgLgP2jieUOTh
CmpOsTU5KjNG6q3V3TewTp2u5dCjhfskgvMyTgYzQU1oj/Y9aKSpA2ttcQxDdVPa5QCip1EqIGbo
YprHkK7FMPbo5QAV9WwFdQsoGBYqXcsGwaJsoKAja3ODztph7SNYiMQrR24SR8kJQi7be0vMLdV/
b3miUx6gor1CCsUbBe4rKxcNIS5p1GMalcuHHGgHvVKCffiOdNjHvTwEd6oKNsHDGiiqbl1n3pep
lMdW9Z5K00O9vDIN3jbDfW/IzKw75BFhvMgq2OQcxTTrEaupOraI8dcMJtZePKwaxdyIKaMK5n8H
vBudh4BwMVV9xbGstqT4HRvMNGbqb3TiKzz9UGnFPuButyVaJMQifUtDpviQPSxjY1dwFhqk13qk
pCob+n7ZqpTaF3jfG6ita7/yrxLDaLyih6nxkg7lFyhheF5SaTqCXlQimBOLEICn2mI9Vhlo9JkP
G6+9d3X1LpJsxjDuAhZuCtu2ZDhcxsoaoSzG6GdBsGlJHRx6H4kHFUreVjQkXM1YRPTxLOladRZ9
7qVlyKxre9crZ2P74eFlKMWbD5ZIVM+yClU7fUNjCzlrYkda+rxm38fMlS9lS+zG2kQYuo6sucLj
GybE0asUG158DNPmpbXbYyU8lE2j/iiTLJUq+rmjl5mnEV1jDDi2Pi+L9zJbZ4rluF2K4/JNat1l
QGNfnw4Q2OXknRwRdUZknR8fStL2hJ+syoCo9ga+WvY6jM0uhvHOXBFYe80JvllkgvPrwOQMAeS+
jiKcZhH76V3YWXeNqV08ohaETL8zeS2zJUSCBmB83dL2hI4OLXRVq8NybOF4lveNEsJl1s80F3ZD
3x9zF1hoag6Yb/AEZN0uBpGZd3Q1aRDICsS1vvpIXGSuk8aXyi8Lj+OAMqHd6kJ5ol32lGf2Fu5r
N83j5Ael2uhhuawC5hiayijSmpdEqTbVLxFys1RrocjLPm6XRHlSgdLaiKEOZrj/3C955ICIG0VU
X2N6l7VkZMZ0LdPyKVITppxqZjj2UL+WlHGUTluJUBdHBoHDc9Bq5k5UtLdzot/EeCwNgSKfZ6zd
GkbgCI2UIxfhjZ6syOdFhiOV4yqOnim/ZirYugkK6NnqRrgLHXFpm6AbTIDoVdK4CPRjU4Qc0t9s
2hil0d0bjE9AgPV2z8OH1vzZx57a4JXt7EOevdRatFcxx0mRtbCC4j7D9Km5OXzb+IhzxOmSYuFS
K9NxXcZ+vFBl2uI2TVSGZzLeN6WDVUmukVtuFAYhnJhYpY6JSbuzr9h+aRXqv9RopwwHpf10jUtH
aBgUiXlHJ9yozHkw3svqOMfHghuECDyDpDWRLOx8BPd5zEbkiNJrb6JJMhYcBWfK54SsBHeaDNq2
EJdS3HccorX0nI5kc2EtrBA5y/1Og8cfpQxyM6bWU+wbwRYkz+ToYjm/Egk2myYZEzKx5mQx0Gdz
X1rwn3wuuGuspy7NfHWj+zu3eQlQUgfGB800lgkabRLFAWSSymIGbEo7M7YORgYECJBzmMyUNqDb
EDIr9MuFgVSKhk9RkUIB8XICsGaMgDLeS6QsG6lW5xY3NULmQvTMSkQ+NDhvqesLSV8FHQBc+ewS
QVb1rlNTdQrMMS4dIFHdcdr6jDTtHDT6TiKGa8yuBttA3yE4nMr63s/YNpBk5t5i6J5aKvqR7AKO
YTOYcw3jdslP5iSIgsC314DlpOTS8SRWSDjDzpyb8rGq+kVtXXNKXCGuSfGQShe12owGCmtg/9Wn
UV0M6VK4xl2vBatu7GgTG8uxX/lMRAiZdXRUgUKSrsXodFLwBNTZyRPznoKEYDCOaxZiyPiqEuqs
8vQn4kGku8biABC+2czKJQ8Iiw7LvPEUAsMybLCbicIoG0dfrM1EmUNfY40yUVlnnwSBzCO7wUEC
pkLTxufGJ74TDVM4xQoUVN8TS7U6qFm+YqDDmKzJNrpXbNq6PSKFWsUGs3Yk/nmYb+X+UwJNpHXv
Gj+QRBGS0UHy0p5cwnvb6p6STGwyFxAh3gdSY2KZzn0ABptShlyzrHgIyDjoYulggn+UPG/bthcL
sqf7YtNBGieG4kD4zVwns1Lu8FYje5KZ38VhsAwzZde7BgR578sKYQ96FJ3Caap1loNZBJ6pZmdF
bw6uUBiC+MM2jp50Agdcf7y0qbEcPHUVev3FR+oAoOXRVbi7kNstXGLzSn/tDJ40yHsb2QrB7tlP
rtuudN4WlwqxirJ1gEGrw5/O+HHu8dPoHFsxAtU8PQbUAYPzNQYWW7nmKoIln3gGKt08cixgFlZ1
VelAY+Lp5CeYpqXa7IOEKVVbo+yiu6j0Wol6U6lJvSP9NfLHlH63uE9D97VvAGvKSAmMoPqwOhKb
yHHnnc7SVV1NM6sezl/guP19hY5BysqNYeM296oXvU+fI1QDoGk/beuMqntqvQMYUVaVKu8nwrvf
3Jut/ZyTjC3ruI2D9GQHMhKoeh7VH4V0Vvg4HCh6PnvEC6PJl1r5qjnAhtIFbSUfmsl/CvOaVYOw
8XmmUzpkxj71J5vW3CoOIaLV8qC7uzReSoTtxc0yq+P1KIKLBNoduXVI5KjWZUu7vI/4z6WoW8Rt
s8pTuiE2fXPPuO+ZwHj9iwDPEAM9Uemkj+ZdHAtWznyeuhCYsXhPI+zeOurSFwc4RliL3NOfJvaD
5q/HeFlCm5TcfW+vW/0yemLehiyQINutYEdDvJo1gglnBwDWf/TVRzek3MG64g4cGaREsbH4JVfg
rZexrbehpj3aEfBW3vesbtJ5zYYUQHDjDYiNZR/e5cPkwjMxa6mXIsTf5JKmWAlSN7Dz6y41LcAe
OCk9z5WbLHjPGOqUvOR+ou960dITLODDoAEkS8CFHjDiaS9pJzQtGAw7tggmwuKWMjK0QWXn16R3
T3Z+FyCM0fxhF8l3DX61jWR6x1aGh4utOcv1kxSG247WsI+0sKLGTmi8DhtN33BKWoy+eMlp88Qe
GM6CLj791P4/4cMJg3YJl9SvYxSHJ0IkZd+876W9VYdEffxCWCdn15wim7BfrUqXtvXadxqf/iXX
+6ecdknP1CeR/XlBOxVfHV0c9xgNkAbIXkS2N9N5C3zpCRC7DYA/L/aCHMjoV09zvGlpPYt1H5wj
+EBT/5ZU23Ys1q3aLVopWFXtuKuT6nHUs4sXK2zdOqPWgshfb4sx1WMgw8/rDBqOn66gHd8U936F
7qrG0p5pN2wGPyneYD+gAmFKyr+/WXzNqJCGYeIwt/Zbw7RTLq7/bmYaf/czdAV/soWiDteZ/Z9B
9jelb2si2ml6OAAIehZmE66GXIOJnBWfAeRhvWbs1CubKj6PTYtJjD8bYaSHBJySS7xuBrHVwIrm
friYciWS/uC6w7GiZZ5SUOgoGYXHvAYof4tOJm6VrZQ9IXlkqobeAkiS371xKpgBr58rsucY2nDI
DDGreK1FvvP118F6D4KXmqNdcBqzlav/ggDKbBFUh0FQ6ZfevAmfZJxlF7wlOST1Or/h9v/pR7An
1hxKaIMWy7cfwa71MJFKkhJ79ZyFOMHIcP33r/CTV4asOlhiOPMIJ7S/dXgj5o1xPfI7U07tE5rK
yjpx8p0VzCd2jzyfNshZePBu/Po/6bxVmT4vtCDZnCI1/+wsE13c2ANYH0dBJ1/6UArR/Kf5BvIJ
JCk2lOS50NuFWW/L8tHitSLbkbqrv9FVm6xAfza4dXgGXF8xTJN//rIKKY0WVSo5HRsq3nW0Khf+
urxJ9VP0H0w7qmxpoNUJvFSE+KYgFXYNqRU7HZFVzWKUYtKwbCdszll6jr2nimIkYDeTGRHHVAxu
tG5gxXPcAmo/GhfKNpS4tNHSLjh7sCwy1v7huTLPQ8meSEOaM43okc94Xz7KyZQ9WjVnA93doCaF
N64/K/riEudtma2kNKpN7DXnlFJxsA+M6USy8jB0T7GRUzKnRjyQFEJBZ2yfohKG+7USvb+qcPU2
+TzDPq8ZzyZnKfz4IgRKhFsjleV5Zd1Vyr7maNK25aESJ9t60pFBhZW8rP+TbCrUpYiuH7w6ICjg
SzIxKhoTEh2xP8apLg7AgD3U9pvfWCvZulfMs56RaxQib4SLL2hE6deBfYtjNL1j1l3YCkmxDggM
KWxcm/w7JknMhDnVXesaqL+/LTmDBozwrUTfCLQF/SVqqAdPDc4bzTtVaT8XrrWmtUjDnuffeMjD
czeSF6whKY70KREcwhAhJChIQhrhRD24GsRt6uigGTaNuJdRywmpuno1EG+gZAPiV3TQPuwDk9k7
uGkoNSsEm4SxY752yKWpPdIY6EvGyZbN/MaTrfzQnlUBkHD+1nAo06H98w1TgyiVPDuB/tXP8g0R
KQvc9f5ROFNWJAbJpX4pg9WN5eQHZbaqMC/SbVU1aRl/m7mxb2kmaTja/yZzVohWjtEqX0yJeW2+
95a3ZlQ/LJGMwyYQCtppIVvfXuBSqoPBrPE8aDLKw6Om3t/4Rj/dRoW/Hc4waDOOsn/exmpsIpDn
eGX/F2uUocc6XSYrSvd5xNwNaeIie//3NX+8pAbZGP6JKdTvDI+k6lVEYpO83T8ooJLGQ9s9/PsS
P962/xZ9QII6P9ef38rirsVxNllF1Dtkw/Me7t+/r/DD9q7SRWFb+e8K30HQeV4ZXol/hFnbfcgc
z4LFMQyb0f/493WUaRP8voTDgWMiqhqCdM3pq/5WR5huZSnJdLcopJdN/xaHnPanKWVRXc0qXgXy
vWY95ANrCBrMypQuA7HDDdauKLrr22vYPVbilp/+p2+vAvbQ8DKR7PDXpFZUSat4dLYtZeuaZzws
k9pav2EtUn563VSsS9xlVWUX//aOW35gZqU5IFXaxw+IOdaoIBxw5rCok7k3vwXd++nB/P1y395u
RNJhV3icRxiuMkh0FH/bMmG88YNOH/qvH/S3L/XtB22keDDtPIQus8o3EypWO6QznNEOxknHuPGY
Tn/Zvy727fUeLaKoDIs7yLIv6q/pJPzvr3Prnn0b22V6JPGa16yI02kF36smEoYA2o1S8ceCioVe
WGB/GBuJb7/NEFsd/AaGIO4hOLZ7dYES+xo47QKRLCdbJ3VuwU5/qp3AOEx1I7xY/XvEbG3btEQL
aid5OwUek++w9Nf/D4HHP91BTiFkc6rUSH9BIxRGDglKSfpMc/KXSGc5xnNpoW76rbbFvH+uV96p
uHH8+emaBgsKPm5FQPT9djd9wx7VOB2xIYp5X58zDm/lDXmK8gPBUjVkCJEcf6he9W92PdGRJyZl
XKNaDAvsOMsGVKTTzdW5v1WHG8+58oPZ/4+rfVsqAretvKHnrTJmRN9tGXSsJ3yXugtv1QA/XonE
AY4TOgvg9+1LYfbV1TZPIm6VZb4E8rGZUodB4N14tX5c/nj0TCxTlDhU1X8u/RIcNDWumSZP3rw9
N9IJFjRBvSW82P+47dn13y/zT8s6z6Asy7xlCo30Py9YWoGrJzrlTa7BIqHZYoC2RHuqdbdu4k8r
++9X+vZztbmqZQbtOofUVFJnVvoiJAu4ZbJ4QB3jwBVc/Pur/cRoUAVHIAV4MW/190qqL8WodNN3
m0IOijv3XNpzbdUv0kW6QgKn3LjeTwvvb5ezv1FzVJNEJxFwuaBgLkQr+tbR7odXWONrGJSitmVY
xreHIzCLom4Scg3R7FAiIzfeGDeLj7/fYfDSJgsgp3Qu9P2ByMYkHZRWmerddk6n3RnX8oYyn3t2
a0n6e7k1Fd2mN8pZSgDa/fZ9ZLkFRxJO3l0PoROsAhe1uREuxjJa1DkRyqepi3zjofj7Jv550W8d
iCjCq+WF6vT9sJkRNo/1alOhgceYNpu+57AuAZbcuOxPV8XYBrtbqJqg7v7zNQsVERY04TSH8ZrF
UFw3Top/vvHV/n7D2A6Rr3ArTUXT/ltcfqsbiR72bcWfDo9PxKARKE5cjXHINkhknfQgaeirnRuX
/PuZ//OS05//dknFDZQKFTcs4F/SL6D0c/eFWgBw82xY8pw66WMe3lr3p4XizwLHROM4PZ3s0hYd
iD+v2eSm62Yu3Vv1rgG9oqxljNMkcd2LVboggDq88V7/8NtpBlhyDXwjA5/vOQnoF3Gcm71OM/3q
+ajyEE5rN0BSP93H366hfVs7JNX1QrQGpI8myqIppPkY/f+vv6it/u/X0L49gmXSenor8TWmY9/E
ICCUWpp1tNt/gQzhxpG8dePp+OmX+v2S05//9nToRu/C3+WSnrswV2IZLNADHHOw6EtlAVfsxle8
dRO/PRhaLZejmnITK/eK8Ee7uaH89IL9Lh79dgHba6TMDyLdkZn/2jNSOtblFewAsBNUCs/ZPLiZ
Z//jw0cR/H/0qt9eMFoxTR95fCfgFLqPPXGuNTcKbUikf79Ryu+r07ffiexuaMdDyprY5dtpootu
dhazTEV1SsokqbaHHgF3pQwIfbKN5TJ1SvDmoMd0Y6JYMutE3uuGdQ9gSlfuJwdQOpIPvxyrYjn6
pHG2tZw6ZlsurRz8aT2sJf56cwhOso+6Q+vCtTLs/ArIcNuDLK7vKjpKzYB9qo5GXEz8zYpxkfWL
hiPQtB0fZSex7ra7ClSMU7+sonku5ffSNB3ff9Mtz/ENL4cj/1mJZVq+yNE9Hqy9mtbHyPOOmrIc
GHP1nrFRiGhTquHYMmSrybmqMH6qHyW+U5UdvNDjhS+gV2nG+yCwQlbBNKT2MFqoTbc3LPqPnbnx
QQerzbALBNHR/ltuD/uQPIOSMGLXPGAE2fi0gTV70zbr/+HsvJIjV7JsO5Wy+49qaPGsqz4igNDU
mj8wqoTWGpN6g3gTewtZt/uSYDSju8vsmlVaJumBgAPufs7ea+u4E9pmH4zoB43CpjOJqH6jK4+x
RzSyflC5x6jSGqtzlHprmRcVStYqli/GtF/FmbGOgsTOOm2lyfd58xCALKksyxG128qS9mUr3gu5
iaDeffHM805fenikZPEsGnd1iC/ProVt3p534c6lJds1KxKpkboThKs+cPMWqWBb3Vqjd4mTU20X
rN3PFgg1idXLl6/hleK+shBkMCl9IVtnWLxY1eoW67CcrNPevDdFchDjsTuTPdqQJjLKDIuPHbR3
TQ/rCOuzmySIXbxfaQ16uiigTFgMVUb+VpYr4mnDK8y//TLthEfEEB6lZCIcZMRRrnlBzHmDnkXM
ylVgQiOSPc6gZR1cumF433ch5Um/AgVZLuTaQmuzkhEogqwL8tDpzGjpCdJthM8ABtOurmniJYaF
X0w+1+LxjkTUSj4z8BMacXEpFPuWTEWpgLwmIyYYH7wE7hHgzc4NL5XRwFzG16802JrF5CCQ1pp3
3s5CwupJBC+4a0qrq6JI94q2G0Lt1qBdH5bEtte4ET0NveYdGvtGIgRauelF+jWvnnjeCVdeTByd
eZYUZyoqO6W9bq1zyBl6dtXLNJl/UVNfKrm+aGVEOSl0/jFASXNPd2gV6/tQze/L4d0AB8q5K56M
oOWv0lcvTcWyS3SIqrqlUrfw5GuDTrzf07sXkBq3l1M6RQulz7oNXB0JCYoJRN4AG55LH/uPVl61
+JN6UYwQPsM2AH6JqsR/H3Clld25QterRMMivwRSuImRAJZGdSYkHy3icEHn7JSrWwHkfA5HBE5/
AYQlFB+s4HaQrxJ3Y46PJBQn2q1mPdXipaTvaE+dJ2gjPNDpsF6gKN03WDUmJXo4vpkpOez+JiJ/
3TI2cfGQaA96b6ywJYrhWygj1CoaJ48KCv68rhXM2WjnQjhSZvkrJtMjwYEHHRFy61navOp0LCaG
oRcMu1J8McQnempRRX1deDN7VF6iE4C6kohKHJXbFBH3GNf2ZLEMBCgy+BID+hi+XzgoNXStsPXk
2QjQ0ckmOkOa3PE69RLbqF8aa1WjkfGJ5bDOEYuuYvNRgTXR6qgs9DO0f0u4pg8jTz2da8rqWcmy
qW5VSIVi7QwgukqemIF0OIFitPIRqjjCaVuYZDrCvI+kO1UNl7lM75+H0KANkomHge5ADregvPCl
fAPPcc8rdu3ytpHEnTgAOgSAKgTlsveuAxxofCKcwOdWgzlYwa9Lj1bc0zuPu2JDkq7aP7syZFdi
Ezp0vk0LRwXRhSrQOMC5hdQNVciT0e4SKphdmhMaAP9x3JviuIvMGr6NscoSbkJ94xI5CUkZ7/uh
kGo4bFCA8WMob2p9Hgxo+ziadt5waYmi4/esTDxQOoG+GQGPZb/qo2CtkcmcVPV7ULmYgXFoG/mr
kFavcYI5CLsH0YoZPkCv0d6EkOTI5j7pPpKofw7ifJ0p9zkA3TYyUTW3zlDHh0E1nYRLI+Z2gFDb
Atqv+1upDDAKi5tQzF+7UYf6jO1I6KxNrsZXMOynnF+AnfVdwWQdAdxmJgox1X8tSV1VHMXC+Ydh
FYlcmQmIz8zxLlRwXo7gblUCBaTSUY3rBHwJhuWtLJyJdGnNq1y6KYJyE/YCxuFk1bXRkj7fYhDC
tx6hkgiSvh73ZPk8QGayM/mtEe9U89XvLtyGlHnCz7Pwtna7K0k+U6yPMs8u0DAGa14EPRF8ihBi
48Q2bcAjcNvmriggKrgYQQe5RGE0vAR8IvKHTXdfpSCJ4uBSYmJLWoOomWdfBkjQ4ItuWEBZZ5MW
+0K9iwDk5YJni81OqMzXmm9TTTEBIrWmuxZ/RCg8sHWd60DTPMO/rSAxFGawUQfXMae5Wkq0r4RL
Q46xV2LCS+jXtYA/h9C90vmzka9qkeXcPxs9NmL4pgftTA9XCnrdzAUmhFN9jDc1Kua2fNH5KJ14
W4W3qowgQrt1M5xlwE1xbZnlqsbQpZY6evyNRuax4t3GwJJJxtr6VvfU47n/eX/8u2Y+P8l83k/O
DsBtKteIIKbNHV5+Fb9Q2571LricBhDOQ8KzaITJUvWeTPMBYT9qWfqDz4KPFa5ZSEj5hJzHW2Sv
kJe8Xc+w9ywyM1zGhW2W9BphkAMNfwyKCf/NARBeUk68g6zvVeXSN3cVkj7TbJ26uhAx7vj6uZGa
y5CwEUgjBJYmCFe9Uw36o7v0Tzva2QGc16EmWgkXXVSTgt63rX758/d6as88awXFOSlCbGhVNJPJ
Lmtuk4xGQn/78yBHSnWcpyhdTAgliybg7DpSLY4w6TNK+cYx+8JdJ45/Q0QN5VUnsxGB2T8PePR7
0xgInqpEf2S2Sdezog08kfEa+TYv91V54ph75PdLBhmk7O0tU7fmDZ6kb5NRbiyaFIDCxdFYC8aJ
EY40tnTJNOhrigaN1G+tTTC21tj4nDPax9YWnWptoIVeYoHaaGfoun9HncaP7oNHW+TnL+/IlEAU
Ikq4NxSMk/MubhRqvZAPVLVKMbMLMVoL/q7AIPvzKMfmxJdhpu/404HXlLxAxWrxZ/GsXUy9nilM
leeSLKDVf6NgPN312Svky4jThX8aUfGjrivlliCkl3/VfEwbPAjW/KVMRlVyqkMiTa+kn8abNX/w
ImoYn/gi67cphRD3O/8lO/NJtbFPLPNdse3PsLGcuH9HJqcMH2bqiFMyVOedBT3qTW/qZi9b7S1N
PgzV/vnOHf39EsItSp9oNeeTPyig0FQiv98lDgjLb6CdaL8cGwDwLbY6RUEvMy8itVE9ahxveLq6
O81/qKzbny/gSO+Fcz3e4KntoqmokL5OBNGMsqC0MB9UjrLSl+EqfQ0OZNY5/g4V5M+DHXmaaIIg
wZAVyn845r6O5SZW2JVZj+eNJAugtg1gH+PPave/vfX/x/vILv81qap//jt/fsvyoQw8v5798Z9n
wVuZVdmv+t+nH/vPf/b1h/55kX+kmMM/Puqzl3z+L7/8IL//z/Htl/rlyx8ccgjq4ar5KIfrjwrz
z+9B+KTTv/zv/uXfPn7/ltsh//jHH29Zk9bTb/OCLP3jz7/avv/jj+mh+rfPv/7Pvzt/SfixxYtf
fvy///vtJz5eqvoff2ji3yf93O8GgIKDWWHZ6T7+/BsEHZMeC10dbYIJNJoisPf/8Yes/x3IHyV9
/kedhzLgH3+rsub3X2l/10D00W03iaZhdTH++I9P9uUW/XXL/pY2yWUWpHX1jz9+58v89XogvBrB
GX5nCtD6lBg6f04jLfDCts4K28IcbdV5vWz8eudZhxh5b75zcU7Tclo2qf9ssVVMZHHlB9pDT52/
VhrSFGHTqc3BdRV2mhyhOFyHGCFaq7Hx2m5jVLEBDYNIt17VvoCpRZIUvgl2+R2yYHWo8bCky0rx
l2WFyDAznTJi66tUBMdL28ITUNHmq6xLH2mSOm1cLiIt3YZiw7/FMyK720aSVn1KMYskOZR8tl+7
a7wnZ4LGklW+1b7ojJwIVJwXhUflxVdOhC9Md/DTK/Y/vkNTlRAmwOsXZ0+XgAdJzNWSvWx418pv
gkbO4ehta2RdY88+ti22nSzbgWacQwy/UEXww5m/HcW3SAVT4emk02PxbkYbpTmqBioOI9eGMDvU
PTu0OuBPiQPKZ0lBwi8B/uMHMKx96RnbuCHVJoRqtRDawR5N5VJr0jcRi9ynKf3nxPk8Ub6+Dr9d
4+/e7qdlSwSXnbQK15iP2DkF7sIppObXd9T3EWbl7rHBPqB0jBBLl6J+qZt3Lr3Gn69ipkj7Psi0
On+6jILTWiOXIOzirYHontV+WntJ4FvWDiswSipr+z9cgv816NQyE2Wesmn/+XVQXQ6HEUwSWT/r
koKDtyArcpk/6LfFY+1EiAeaDUdn4lrX/7Mt6PeRZzOz1QPNigLoVLJ+jsPIVgXlRMvg2F1jZyiR
HoTKT5qLaBUtiod25PxCS3DRJC8uqGiDmt3P9+3Y7Ps8ymwTE9VuFFYao2SMgh079Er75xFm4oR/
fVWfh5gd7cwqCKoah4kNgmopHYIdhbSVjjjB2P48kjwt7PNXrsbBnjFlVuR5l9uNU4AyA0lS2oIK
EfbTfXszdW3Lp/zC2ynX3cp7z267rbrPz9qP9rnbnJ4YM9H1n5f714eY974VRdZKE9MJl2uuCQly
6u3UYIJsca2cDSsYqjbmyJMNmaPT5dOws4c8GyMLlwjX7qfDeSylFwK+jFShfHldFi9hqcDCouCd
ANxybwv9SjXI9jG20iCdkr4cnVLqJP1WWWP1eW++jWIXMzwLHxqyVY3IK1sSALqHDLIE3XrmraRT
912cZum3G88KwYkNkAkpDV/fA3Ii1nohUPOoemMXFJWyN0hrEmPe/ZwHQl0H/xPh+sbJBapzzYdz
MjC7g+8dmsS4K5ryxhvke6WH9pdFdtLrGwHSLFyUkLzBUR93VstBgpgUleqaYvZbRnRcIXZi/cXC
6LHIB/UXsbBvqcHtlpOD6KWrtH8MPXetyTryRRNQdrTxqEsbIIzpALmWt/MLCVaJuu/MAXSp6Oit
fousca/XvM2o4Q0+wUu1sMDLYqtysOn93EF8eNZjYojKQ6c/qplspxKdJSkEtEsVKslotxTnoWAQ
iNA5ZSedq66F3BxOmji81pXseBUv5nRcShnxyc2wKhtoBC2eDAkGVGhd5NlzhtEnNZQr3k+vcdGg
RzdehnjXKd7a90IIABNhP96VIAtlqV23tbBJKWqmrbkjXgpx9HXfwd8i7NZQcZQN5WU/1aGV50El
uQ15Qa1AfdFhnfkwrIywOQtEMvPq4iIbMPQL8SEsza0F07POukVspdsUuDHFNSrQMMV0x89Bm/oU
PKGluP2TL6FyHxF++iugX5AlBgt8Qrwaw4H8WeZ+Sd0jUFHTi4u60PcoZfZ9Y9528V1WmhvIG+tR
ELeR2J+p/aVeljuq9IRadXSqeuwfiaKRhwCdBf82XbwHnxrv6L6K/keqG8tImy75Ka+DD9/F0Rpk
t27dkX86AWSHhOIkOkG6Q+GzL3lOgX1O0KlMuvs8T24q6YGfraT3BvOp0D81/WurDi8FUFK2IPtQ
85+1Av6nWoQANXqbhwu2lbmvtfopj6FoRHLoRJ0C1NxPVpkh3wzYnjh+YxwVAbxb3U2Ujk+Zav5S
9PosFjB1Vp16ApQ0kyhOrz2UjpQTUFyoFGaM2fofimE5CtW03e1wDlYd1+zjw6076CDFhMRd9S01
URmSEeFMYIXW4bAlIJZkNvPu53VgVnv4/llmr4NsxF/B+jmtA62dnSv2uMmRS1pk0uBhXCevJ8b7
/vqZxNzQHjkDmpw8Z+P1ajWiIgr/tcJRka8Pkg23ESqlXS+SwySQiy4C7BXrEwN/X/BwmFMFM3UQ
BBzYp1fxp00XKLFcFwLij+SitMvR28SwM72yWNNmktx2IwQ7xZIdDfu14oZOnuNfbe9PfIjpzn59
+fIhTBwBKDgVE3LG1w/BqdcsKiEt7S77qJSbUv9VRbqtJJeWRhehfCyFX7VOyf56KG5+Hvr7mjeN
jBWBkEVDh1XzdWRPk6ogaXNGtugXB1m3CQrrLmu6E9XpY5ObgSwV7QElBW7114FUxPCe6oqlTRPv
QFOOJQ2YL6vaorM1jnALweb9+/PFzTR7v2fx50GNmRDGTKWmadOutM0zHFRLNhEXBB6u1VV/xuqx
/Hm0b4s2sjONpRPXloIjcH7SygjpboeIKSxPqQjuayvJp/aB3w5zv4fgNlGSmcyBs3nCy1AsFZON
kd/f5NZbwbuvATapptJawqesCqxzZbgMMFhryruZkKHW046cYizk4CIkRqKS9BW1qYefL/3o0YUX
13/uHmZPUSh1A8mZfLBmp69X1XmxvPUW05Yl2Yp2/d/4so/MJ04rn0acJvan51YYWytOB0YEX73O
L3HS2EhADuQhLbVlvBPskyelb/eXagRpFJPTkNI2loqvI7oyUTKDy/1tH3WntJPzhnjh9KHGB9gc
6vNyfXJD+v2lyIgGFkBCdCimiPOHE69cFkwjVk58C7Jw2e/rh0u4Viv8QmA9F97Fr1OnsuNnjU+D
zlahOinHPAl484dbqpcYhjf6IdlqL75zaij5+2vv6/XNXvo0mHBsDgzlnqEkXypv7ppHdIXyb+Xb
Af9vsmsQdfeEWhnRd2IuTiavfX/9f/0Is5s6QBMIrOlq5XV0rS/jC0hrW3Hbk/Om7lPI8ideSadu
6WzajmmJKyCcdvZmu4uGO7Lgd4aC7/36xBN56sKmD/Lp+fCkKtWC7PdtTLfwoTg/+Xa5ByS5VQ90
qE8dWU7dy9mrydDTvhglxpuUvtN48UW7sZbGWrazC/+EyOz4CfHTJJ1VLcxy0MRS+v1k9LbshKvO
gRe6QdGwkFfEAS4UFIGnDsff18pprrBMo4e1Jjfw1680wZHbKmBPAWzcQHcA+XKTFyfu27H5YVKr
UDmHarzgZ2OkWhSkljWy7wJmPzYeZDPI1vqDzMHk5xnyfSR2XAyEKQwDBwLwr1cTuklbWPIUcJFV
dlMgIurbbSueqUp9ogY5febZ7oaRUMzzrdHdnLfLBK0cAzNrCsD1iBgmId5tCL+nVB1D8J2fr+r7
S3q6qr/Gmj3PWd0JVmYRXe2THlBWv/zi8PMAx7+2vwaYfW34VSHU9QzAkZATMFSHJwXpTB08/jzO
t6V+Ogyo6F3ZF2IZnZcAPEmrGzWgLpcaMsjC+xEwYDSRbrKbcfTsFIjRzwMeKf1MI+LJI1GesC95
NvXqSOwKHzA3E2IhnocH7xroDeXA/gHAO3idC2FpnQlr75H13PEuJ5PFqd348c/w6Qg0W/GUQi09
iq2FLbnQ+QMNOBHCSgJFncwCGKTFiyA3HnoXidQEN+k+WvdB5hyM6QTxmkVQs2KzySarBECxS70E
+JravkshrXvlVEg5j+Wxmf3p1DKbbRK5wxy8+xKGuy+BvgGKHrUZAYNmN35gDrAtkQSFYi9bDWf2
ZjyACz9Y6YTaNbbIzOgl+PtcRCyXFauoQyPjonWFuCJZ3Qauebzscv/ZGECh+TC7qmbSQvXFY0KJ
pEN9pKHa0BLL6ZPHiRaSQnlpzXd2YuR/cU6R/WcpzaqlWzhJ0AJFihXXEV3CtNXURboFmDYmYdwP
0pWrFmfoZl5i6DjQUvwxzhwzveeFiAX7OkkuKX9fpoHpBOUrpE0UUB+C3u6GjAOqEbxHcUh9hAoB
ZStHLoMnSRguZEG50v1rP48csQVmQ5moAkQmKtV9KNy1+VWkhTuxee9leNyGdO3W1TYUymcvGy40
7wXC5LomVMWL/KueUC2NrAKreQx7aTnkkKUIFEmai1G6zAcW7siCLI0OvFXXDRrguiL+ewAlmKaE
a1hrUz+XvRA0zkDeRLhGteBA4rFF5dcEoKn7M8uNbbUkIiaT1uNv1sKry+EzsZ7w4RAANq7yVFpV
AyG9WbUKC50Ueeo/5YT+QLgHrs4RZG1TUSHs4UcmGapX+U6VsvXIw5tVRN6Q/hWk902rOM04ESGd
voALhdoUvbfhvtfSZQKSW/Qu8FrbnnSVJblF2Ea0LAvoHKhnfG3YBOI70BP44eFyVN6KZlhUJNjV
YPEHwhpkyC4a5heL5aKApqCCDke3ep6i6suF8ywhW8MjUEfqF33YL7W4d7paWVRkHJB2vqiyCFwt
sKM+PtR9CAOrmLIPCNx4s/y7MRQvSus51YqDZ/lvUjZuklq9iOJoNQjyJoaQ14tA2uM9h66VX40k
RZfLkFXa8vx1Br1gEK4MJk8f3LT040S92qtdTmcqt82KAGhT3BuNewDUFyvhKoyvc3ZnC3Fw30UC
1fAC3sGX3GB2s4VhApGL66yVb8zRXwemvM/Tap2Wt7J/IcWAEjTQVCS0ywDstSEHTkTKkkKutS/b
XafZLYFKC6VCzJeY+cTB3IclcErwkoP2nLQVEMV+ITbWVrY0RwpRU43rmpjAcmK8xdqyEJO1NFTL
knzrLgQWSaMxquJDlL8kwrDqBuWmKFWC9+KHvITXYZHZ5+bklxIonZzl41pksgfdh6cpU1wJka6O
hyo8E4tz1wPaU1a3EPS78SEEqeChbIQnFBQwPMFY9f5zLd8p+q3sAnPgNSOmxsOoTP2bhJAqMV4N
xNi4inpn8MMpfUn4DPYwpocqzW5lSJhdkT30zJdAfYCvegjJGSH1xDEjkDqJwIHDdZ+K4LVPZXCL
9aptnxSSevteWJsaBV5/BCzDAis20XtRZzdema+jAZB71d74NWna7oUneYdMfBP76iKC4IU3+qxD
VxYSfahVyWug6e+KXxFSts+AKo3BWZUK264pwJFVq0hmP9LocPmYmHKN0Fg/QzZ67o2SE5IcEo3N
pap9uD7EaKCBLgSNtgqXYZTdEdyC2PiqlX/p6dnQIUm91glFN7rQqUHcmyRoFcqwalUyRD2CSgnB
1T+6Ql8JhrKwUh31JepWQfBAnnmOQlmyE1UbH9siRJzaUMPWAvVR7dBpm8JWMkj+sQxvW8JDTJM9
ejliPdAh5c9Goy198aJBQD2qECygrDYZsbVi/h5PSnLynnTwlz3dBOhpSvhcqrRmU5fX9rA369I2
hsOoh0vVdW/GNl7ltESQ5hXnyI8WEyJNpXYbwsKuwzPLf6D2+juzJyi2cn6jQL0NngVqA2A+l4Z5
mNZBuD9d9jyawUGPrkXpxgIvKyr1orPw1KRXCpPANX7VVYYgst8Jir/Kw4+RVKe8TnZN+WxCW+kI
EZBSgLZd7Z2X/rgTownx5d2gRrnN/UxaGc2zFBjgAz9KQgcq5S4JqkOXkAVABvs4hOA8SkJwX0kn
2w3mS6d0O89M9qPOXiOKHLOfsKzPGfdHQ5eYoem0aInCU39s5fgcpuDecAF0k+MYWRWPgrGIO+1J
Nirbmjbk9Q1JHAjm72IJ2vQEXeskp9RjuJnq0iQUSm7fOn3iuYBKW4ZiHYO5g79f6wMhKmZHyUQH
jlZB7YprwiODIHHUMfxwOzOHacruNU4dLmWnRBTJCymhMl4lD6Hw7OXFwhPDU1Xh7wcrSPaKblEU
xRaAqGK2Ty9KnCN+UNm4n2lkLpSN4HDPbOle3wsnPcPyVBKbbda/DDfb0gS9IKQGlgcOxDwhNs7C
x5j2sz15yoNleV8XS/8lgAMEK315Wpd4rPAsEyGJfgTj91QF/3q5HbL3wlPYX/+LJxLb/kW5mbrg
xHLsTze+ZhK03yVC2WKjbWFiR2+iz/bzllT5mm+ajLfLD/WBl9w2XcU3LmXnKexsNbnZIODsy9WJ
7faxL9qSTFGB4mROkICvF5pX3qh0ijtdqLwrt+VFAs5BBVW/z9bRkmbK/QiYhiql+ybbLIz2z+NP
9db5ff48/Ow+Z66gR61qsbav2kNFuD3MwK28OXVmPnKMYYGkZGZOICkK7F+vsjWKMrVYmkDx+ReZ
75/7XrdE9udIzUTBTtmNnXhgpg/+7cKmI7quUFT+1vQnQLe1qiaj0Fyxs3zSzaufv7ijV/Tp908H
xE+FFYUdqiIVVWnr5nDbijeiWbAGS9i8tnme7YfmlMT5SHEVm+hUepAViePz/PysCMUYxfhKKAO6
6zI5RNTOxcvKHh0wT+oK9wCapbV+4iR9pML6ddjZDPGHwA99M6Ir8ohhgwprsQzW49VE9iF6ywku
Tk3Jo8/+5wudPYsKBxFNzBgRWb6t75BX2dFzvfnd9r7Obk6dNqdf932m/PW9zu4k/7RO+5rhwgbt
qQZTrCTXQghP9daPtSG+3MDZO82v6JemHgPF7hvkTZrEMmk8EOXgrGr1reBdC/Ad461lvRvj4+R3
9N9GrDlJdiMk+YItS27ZrXHWQlcnsy1OCJ7UbobmJfVCO6vLrSs9aPp92ty37a9S49Q4YGSrVyHM
7PreMp7dWtj7aM3MfCcZFx2WlLy+ivOrZjgb4I01hYfli81ynMnsCUfO0mWzqKHeVYN3UI3IxHnT
nocDYjUbMAEJkG3ueBGA1OghZZtuvnJgCDjfhWkJPba6LyfxgltgQVH11yAb1np6I9ZivpTMyMZt
fWgJ6FTGFBIrmdXqJgU4LKe2x0IsCGjFX8P0zNT3ZVmz38uWspbc9V5ki/0l2UWJQSZhEm5khch6
eg2RUwB/7CKnZZMLrdDHq1sLy0hV0yWxunXvPpFvkiwKcrF9IX3Nq9dAcZ9zcBhS8WT28sotHoJm
m/QPUbfWR4uDddCTQn+vG/ehuR+k6xIFzPieqgWB2c9mNu6EQlbYJfebCmC5WhzSrCHQjihua8xs
KTKhUI+EuuhxV2+S1MMvlfMPhuJgtreGVi7ZzTm43kyjW5V+RCqfAH0MgTepGVgohtFc9sZ09knD
MwkPpWi5TtXuR8W9VrKNFievZQLAhkNTUdy5xKf6JYei5t7Q0Owk7UiWF418fG31rtbgb8j7vnOp
UhQHwXyxuHGUAzhiNAtfOojlFmXbsgwIsnXzZZ/QxK83FUiIoOvYYEWLZJiMmc3Schtn4NTXeI/e
lOtg9Zc5513yHVbgYK7TEHMvN5K88JBAMXGjWANQU6mSF2OeH0yhH2AIvZIAM7ivcGdPifR+cw++
PdCGIoqTcImy5myx6YO+kLBH0u7rOZ0vlFV13ZnLaBM5/oos0dImF0RwJr5bYuvQGkiH2pzm/szE
039uKT59jGlH92mFIG88N0JvyjTcomS58mCudCt11dyQELn8eTE6UgjnJW1Ak0Gupejf9FqV0DaJ
ivbRnhiRgvFcNcnSNPe+eTdYut0lv8rmofKBvyjUZshujoNsiT4EUgr5dWpwYlPxX1y6xUkdMIWq
z5d7TezqxE/4OMn94KBg3KcbHN4rke7uyUs/tjG2pn4rDCLizufkuajvG6nHlGnrZ5g6Nxhl2TV5
l94ysoOT3b8jawUIDMNSNHZqFv3yr/c0VCur78umtK3idpRxjHrYTYZTJdgj9UQq8mSbT3smFf/M
11G6Lta7wWWhqG1qTWD9HVzRt8KmPkSb7Mw9NCsUacVbsk0d/1mEBrr636zBX/QQs2fI7TgDNQF3
cJKeqaW5wv660W1yCsh+4+TNd3uKMSYd2Yt+GXP2wPiun4J7L0s7PTBrlhkRJ8oOK9dSRiO1ip02
F1CghshfhU21rwjA/l/0Ab/KQGb31xiqXJQHZCCVI61SYFNGttMBpuu2sdaW5boYrxP55cTDO93O
2fsKE5GiiFhE2CLPFQMpwgsp7lv0qcn56DULMSt2jTc6XQNW1hLXWqfe5uRttC0A31RbuyIATkC3
dlE7Xhod+inLmMCHnz/WkQ20iLkEdT+HTZxbs0ko+Fom0Jelz23W+4Lk3j7Z/DzCsR3tlyGmPfan
N6RRCmOZCtzwykm3E4rNkEfHt98gPyyIwzsL16YXOqf2e9+m2aSewO9AFwrcEae92ah5rGu6wMYk
hWtMSMK2HFSKMIDHRclWQbl7nk8gs35K+nJq3Nk+M5GIZ07ynCKGdCW6B3980/GbV1N4bUnhgY7Y
pCxMpBdKsndJwy2u3nxdeDHq4LyD1Zr3COYEYTNaJ2/Et0Po7CuZ3esc0qrqpTQB1Z4YC+UxKa1D
EAobEV96KSWOQahXl6lbVz2xKf6+UsxGnk2BxBJgb6h8KUpPFaq/C0jQ1UaOMv1l1sdOhdm+SYrL
Jr6JiL45Mf++vWdng0937NP8g/dORE7MTAjJ7uzidlunwtk4UldTSQMvCryq97Lx5MWxI2jmidG/
b1O+jj5HfxZ5qrjZ9KUbYbon48YO/XOVyOOSl3tAvs/oKbYmt7YG4LwCrxDICL3FcjFE6DpJZ6uJ
BlNFQo2LPVN6VVTpiR7n9xfy70/IfoKJ+FuB8vX7iTp/ICaMTneumdeNH69iTVqVuekYuUwyM4Hj
QWyD5Fi5pbR08xup1RYZO4uAWNRcGDk2pCuZPaWRwwZELPnz7ft2Av/96XCMyazF6reagig1tRZo
6LSBZK56wCi5eRuPN4LbX8v1Js5OfBv/xf36a7zZ8pQ0xphxxwo7ETpHrgg3gWlAuK5d1gQXKfoU
J+Ko0S7UIFfRiPQU2pSxufC9m859sIz3Ig/pRD5Co5/SB5ygOPXG/rY7wY9FhKdpEmUkgveZfULD
UDJhHNlxtto72ESSe0E8yKEdSr2jCtHUq1KRMMo03LWFReBd7aJRS8y7CbhpUlQM5U1lZiuP+0cD
faFCLVWq96ovaBVt8qFd6YHAYY/u1OjC9QnPxWzr1+ZKaXri7eKFVWO1dwuA2PE6dONFHidLn7SB
yr8Z6mttJPEG+I9FwIffarYgGJc/T4nvR+zpG7BUxNSYWThsz7YtiVfKnhqgMZj0qsNLteBL2MaL
cRk8yRvt1MvryGvzy2iz71uDFOP7EaP1j4NTLb1d+IA4mSpddUpWM60NX7YIv6+LG8huGg3Y3OkZ
Fx2pEQNNef2stwFXPHTPxTpaj7tqVR3Qhq5JyuME+nTi6zw6oZCf/DnsnCCmJl2vxhl9+PrRuyYi
gAb0FUJo5FjqW/kiHtKdsI0efh50eunOL5X7hyuXwwxloNmK0NdG3gT5pKxYT7xU0uM5NJ3mpR67
NGymyGt++yvmdVfFxWMlpShsQuMt8N775CFVTpQgvxeyuGsK2G2UoBzNqGV/fX+WpV6rxIWw0zh4
mOguY3sycFRvhEkv62d/d3LXfmxCfh5wNiGHIFAtb5INhXD6J/72xBSllGOfqud+rwpOl4a2X4VQ
CqZqLhsSXL2pS0Mq7GE3ue7ZuoVLHBacqemML41tvj61Xh5bjRgS3aVq4bj/ph9K/Lrt6lymK7kT
d9IKFKxtXQeOtS/W9V5zlB20/o26iW68C+HEu//oZPk09KwG2hitjJqXocUAwIw+OkquHPw4cn6e
+qeGmf7+037ErAsghBJfatk/hPqaFOmV20QnDufHXiUKGm8djY+BtXu26RkT19DGSeqt0KQdbyoi
1l2kPhIFnp+v5ruEdJoj9GTBWMCW+OZ/rxCtxHpGHWbYuWtyOTfNqrPdRX1Skff9IDGNZMH4oGUE
03kewIyU3iLLgWN5u4J09As82c59nyrU6XnqJHbOSeJkXXx6lr69pz6NOdvOK944Ft40ZrdUd+TJ
Nut+z4OX2NY6hvfpnoKMHtnuTD5sNOUGdnxxvgSIueXVkshhKcjfrDhfji6hDgIijaAkp09b0GE/
cf+Ovon/GnH+9u8MdjB+WHEe78vXMS43aVPcDf+fvfNakls5wvS77LWggDe3ANqPtyRvEOQMCe89
nn4/zFFITbB3oKPrVYQUCunEZFehTFbmbwp1LyU0rjXkY9T2ELbiNo4CWt4PGZ7QCcTpfCKzaJoA
b75y19ePpfjUhSu5zkdZZzn9qkiHEKQasOiPBubZXkmS2MR5mGWcWN1mCOWtxQOqaMfMHjv1OOLO
URWJMyKHFiPWR+JqIxt4EIBHaaAHBEgGKHXZ4QiRvPjiU8XNtXIb1jhdWbhAQeGMNGmv58IKZPWP
tz4rVUXdEw9lbW5MLQoMvkzWioAdP3uiu1feKkW1icgLR8rQXZ+upMiS+EGSXMwT9HxVBjtObeyP
YqgvFgYHV8gzXnuuS/lrqsO5SNoHq9JeRKmEnBZR4k10ECQFYnydItwKkARMLIlzA4Zpo7/g28zT
LKdoeIefFcKNwnWCzN2AnN8kvWnIx9VD5GqTsdcYTQBS2/dOad84PHGcERhPhFE48J2HPvrZ4i8d
IvNYa7Wb0dSYvH2mPyH6iJ15zQtIgzr4C4jXcwDNHylHjHyFexnFxqRUH3uMyMbwhmfyVlabBzH4
ZVb9Ex3zQ6Ne0xs7JFH9PbC+tVLyrgO6KNMHbNa+SYgZ5WXwUOf+IVdE/MSrw6ilmBe1DOBFmuVK
oQObkvrF9OKnsEPncAYPsmY6zJFyBUYBTj9JU92Nk/quRehmQ+wHAOUMenQ1DOJBN8Y73Q9dBMzd
zhOuZbHeBDltAmQQq/aUq4i+cy3zoewKVJlFZ2P4keL3V0evVfjDAjvWUYeGE2eryakDtGQBqcsR
AU27qxRcPBX5yfiWyS80aeyyT3Zmgd6pIF0JZEqDf8iQgYw9KswoiuW0KULpSVefxt7aaLHmRKUJ
zjDfDDLGpAlCcpDzJZ7XcfJW4oPTdx0ibTousq2tUmRr2p9eW2wGVeVvWddq3268BLOxVnDHYXrE
xgvMpcAzTwVNRLdCrncAMI6pVqIlxZvBV8q9CdQxBkynGIjUZP1TIc1fRsu+irqPSGFnl4Nh4/lQ
zvU+HlWSLtyOlvZF4y4yay7X5tApw7UJ81KxikOZomaI83qH/pZAm0xAq0xBG019GUZ4lftiuBnH
FsqL8OQJ2atiTtgHIe+JjK/sPeacTH4MgDbqZgMyN+tvpOTKjyZHgHEqBncofdq9Wu4h5gU2zYMd
valgeJOFG88IeTshn3tSpH6rSA+RMVwn0s8ylPZZOd1FBXCdHI08gU6UetKV+loyvmrFQRuql7K2
9pYybDXpbsJRvtGE27RotmETobJV7+tmPCSF9zTg0NWo2lGd7nNbexoa+UZq8BBsnd4QH/pKwHg5
ujez9BbumZ1O8V0xPVr+MyMG7MNGnZ6FKtzrwq86vBc1umfYu0KepUFnUb/0t13yGsvvg/HNx8FS
Uq/SVoVS6Z3gfjtFJ9xNWn+Ko32fvFfFXdbJ7sAmQuagDAPc7E2c/eoeNTkFMNJRKg03pTI55hxc
rjHx6gvTZ7/xNvPKNqZmU2Pr24na61QdhBIbwHQaTlovBTbQcMw8u53ViafWah48XJ1UzUZzDobl
dCN6J18WfkVR5Ei0pqzE1QR9p4PxgwJ739H/DIYXyW/pMk2nmodkrl1LyqOQWfhke4dCMx7aODmZ
pXQ75Ng2YSddmy9VJN3E9Z1fvtXRrzR+lRTwb761L8d6r4g3RuvbnXcTRuHV0D5X0z2wgX1qqsdJ
L3diAMm1eAcmu5XT6igLCLYVaF22FGFug/DBZHkV1qvl349Jf49M+7ZsS1vBjFBDx+9LU9xW5n1U
3UvKbafHSHfetMHPqM9ww32G2hwCvYvTJ7EIHM+4npSXLAi2UYCcp9F+p0/KLIb27IpnTe9pjIpJ
9wDmLrDRJKUhN9gVcnqYKG0rU3wvFFyyTQBwunws0AINABbK2NimbLeAW9HyZjKYgjrsdBplgb9x
R+1zG3fTYyj5X9SquvKnJ13B9DXfTFKwzUN/a0XNtg5uB0zL0w5ZkzE5SdqzT786Ca7UVNkWEJ+R
HnzLtG6jRTwA9AoH4MhFEnSnpDhAdi9CRAfbr794goF3t/RDq1/LFhFfS7sytXFnTuydip7u6Eph
sqPKVzl6q/OazqwCgG1NVxZQp1HelMbohnVme/0pDXq3wxU2Bxucmck+iJrrSnyVkbnzRmBy4WMv
fNfV6a3CVHeAOY9p/XzAVRwZRhmCQx62WR2CvmvtyDtF0bRRh6OavA/UNnJxQ//QjjM8oIZtST98
wueLzRWr9524U+nHauQKBhgxKVH5x8H9gg+02gxzRhqoGXqtum5bLXgp5SpPrrXp1KPDNwy1XY7m
g4SoZqhY+95qT4352GlcRh0yuhDTcaaJ7j3TdIRZa1d6iPufsfxk5LETBd8N9aCP6Uub1kfNh58e
Rvsofwk5xntLt2O0LCtruB6am2lSMN0N8NZiq2Cw2OE2i4LPSe2CzchRg7gvSsyICteCvm2kW2PM
9gP4PU4suuTbWPJsrHfpnXpPEjp6pfUFW1jPrF8SHN0bv9q3inH01Dul+57UMUs+dJIp3Eooapqc
LwlYZqsJtq3w4gvvcqTb+LjpzY+K69sGX4GtNH65g0kRDZVVyTwqunetlt1eLP1tPuzlErV38a6L
37pasb3iqeh+Yl/E0YIE7bcq2QXea+I9BZhzW9OPUZtc2X/X0lchf/U9utUoAgQxNIUse9TQJ64g
b9Xii6y/mr6Cqi4g1Lp2SxD4zdxG4ew3Hmqg4pJaPGO5+3XA8zpMppGjrcYi2KjvVMOydZCL1oD9
qBwfwqo4JqH3WHWBm3dvtF5uBdO7jaW82UyNZNgqUr877tlviphNdpB13ySfjoZQ7nETN/i46tH3
H9Oxe841n+It0tdae4dkpghrwdtrfUIvAnh2FRz6+nuZS/eT570yi8AafRyp7BrRbAH7v1bAowxQ
eFVvwMvtExnB1eTGbLOnGrvNMrryhtSp1WqwtarcT/SvwCBjrv6lVN6Z+wgZbHvKB6dvn3FZ27eT
9E0zvqsTa6E/WnrCMdFI9Pp/1tUJGaZtJsE6zOVDnKVOpM6yScBNywgApY7vuif/9M230IKpzTfo
wUUawm2eP3gGFaPC3FrjgzKkt2Nf37bGLy9g/eroOwMuRnSgF5ONUl119SMuhMcq2QyD7OrZtk33
Vp7iqY19q4SwZ3lVIzfZo4IcdKg3176jKymiMeFD2+LfHGsHY9zViv/oDfWXxOge0mIvxPKDaIwV
q4+zqAUWECCqbEJyxhda9uRXVZZtTd23Gh3qJvglJdeB12zNQUNnNiVhjAF7Zx6g7n2rW0elEl1M
NIvy+yiQRCB+zP84BeRc0lXf3wVWtw86lExLRwzjb0PMXZAh1x1vgxghZQGQcGPL2gnHDLgC3tdJ
xLPJGE95DDMv1Q4NIFwfmLffB8cJpYUx7O4Fod8O+Z0GPn3QU3Q04OakXzVMQTxaNEDuNlKQAjo7
VNrgKA1HiS/buJPakbSTeYo2rXgfiKkd698ibi+j/gaKf9PGT1INLmGMb0hX4zfZ7O9yeTz0qQo/
oN1goMQR2Jw6obKTmqS9fEKr/tqDc6NK5XPH/jCSeGdN4aatu40QBTstATkbfC29h9Q/eaKFk/Dg
cCDtshKr5tdpEE5tTouzfMqneosE61GPwOc07aEsD3mTBVA0bnFE1e3IxGq8MfHmlQQXSBwiq7rD
vkZDDqF4QKfCY4ZFeyxe0ZV38u4V2hJ4XdVBkht5hxSQEYQsIX6Xk9DuOLQ7uFJ+iOauAAtSi68j
jQVj1AoXV2AreWqnqHHJcr4pUvFZrPqTIR0LeKDtU65fj+O4NzlqzNnaPjlMkHOMmOXHwwb3Y2N4
sPxfUjM4HqKrXl5g0ByLd2P8bGUJFpNPohydKtNzzKre9mZr45WIeMXVgE63l/Z2xxEaNqc0v+v8
L3L7zKvrXeSa8HVq1/4xF687hdrrAJglurLKetOO0RZOWxqyU3niCuDyRtSQzW+WgKUEVjtpSUcr
aAEdvUeaDxbkWZnSLbwAciKQy6YZkZYJV0Y42n31oOWoYqjCbZxmP3vrqQ7Vk1eduoyT0Ou3olXt
qqzfS2XlTOR4YfBDzJ/mJ1FKB9WDMJtJiByLh2J8jqK9nyJKosabaaBn0O81bCM3PaB2+nzu2FQv
grKz9Bs1RkOdUk33wuJt2ndazRtDi3alcd8k9FTGeF8q5l6NsufABO7UTe+huteRbkKJ9S4UxtJp
YwN9aWsboE7bajdWeipmKDu4rapCIh69GinUwfv4p5iZ8Ixk4sHRH+tK3Waj5+hgmAv9SgavPQz5
QWr1qwn3drm9GYr7NKG0kqYi5aoWkiJPXixIRRg9gTm8TlgTp0GyyYDHDaOBt2V2VNLXOCQHxnw3
JoHzk1c/e6hJxRHX37ShdNM2z5kQsdnCn+EM1RKkDKlyoXCLGtqImDsl9BohH10L5FVqQcbMp/nH
bTT6LF7IZhgqPbLrQvV5ftLV8fvCcLI4VXdhJbLsG+21kng1llJ+VEIoPePIpV4KIbK+HokIE9wE
+UsyVKeeu3QI1vRQL9W7EWEFHaMDjTH+EHeoDVWcao9mblfDxhC7a1OBVgGa2Hzw8eWdoP8YPd6h
0XuijU8lyXybr1U8LhStzn/DUuuhMcRkEmLeLjBTmAHVxWXlWgonO8detGiLOwivbIdwZ3I1Ruj6
kSW5Pnw7FaPUiM5eLGluSgsvjmEH9clhpah2oUT/2+9b9ARUIzUHReD3oa7j9GnhCsXg+qAFBUtz
jOBXq17Xrb8ZEBv5PPLF/uXZ11nqyqSJ1UotkiauOioHcTCcKvneIpEXggdrBhp4DZy1GK9OA1qT
EF/jftsrX+MBYUrVbqTuWGLUmCXpjoY8vDRod3W8UtW7VMjlz2tcfaaM2fUSCtP7iL+oPn0u7VFz
2w1FPNgHh37HiwIg91Hcym78uCqwcAkHYFAmwgYLZLW6hJBVQaQaciPOAguz4nKOnBf6ugyWOi5y
X59/h8tjPIu2KByHMfrOvLFpqgFv7jwbpw4nd9TCnkUrOKNkW7RRN0/X4s6lxWUl8HyUC5AHfSqk
K0TiztgmoKhghp1Z4gD3zT0q/vu17uEfACL68+fxFo08mqOIGBnMaockvYlAM2yutd2+FmPRzJBH
hGvpzaCVeBXc8bpwplP+Ns+jbB+rHU+F3crHuzSJqLqAEFJpitJi/r1FE1UUvDKTgHQ1Ns07iYcz
e1OB1b1qH4WD8vR5vAvlYtHU0Q+eCeCody6+2YQNiawO7Lc8v5vzpgRrCpWXHsk3wvlfPw92aTLP
gy0+WNQCd/YlghVaux1kbyNV+vPnIS416EXACZjnMRjRXCJDW9+LvTYFUjLjCrkn5zZltx+Owwuj
+y9wjJe29nm8uYtz1iZoR+RWh+Jf8eAHu8aDdi/scLhwhZUm/fzpl/vL0lBsoOc790TnpXMWil+h
KFVYzY3r5hAeqbzuoJytL8ELjSfxPM78Gc/i5OUwJWlEHFKC6kMR0f+Ju5Ldfa922W5N7+bCosA1
WpO5u8msEeH9PVqnVqIXBbBOsnR0NOFxWIW7rkVYLLsqyhtZrkG7UobedxraRe3aObEWYrFr9VIt
x9FnEAqkaFV8jFFG+nxhX4yAQgOWWiqXxbIDKYiBKmd6hH5Y+00wbkpghJ8HuISUw/PkAyBKO+8P
6LFcYgnv6YxBPFKub3fxdQOuBaY4JuXuKuDk4niQcAYdoesIQC8+ijK2YWrOH2V2XdVnQXZ13/3w
rnCJcRuHNoWSb633z4d4qTN93hubf9PZwhZVwRTkmt5YHga7sngYtHAvYluqKK+fB7qIXjiPtGi0
e0Fi0TshkomBTwCAR+15i+uhPZXRtTj0LiK5TtxKz94UPSnJyDNa2kXZuxgVu89/yhxpcWj81g9c
JANSHsVjoMxjRk7Zyt5G+mvhWiP3YhCZfj/adrQIl0jDYgxHr/fhws1gDX+fIuYkbIxN5yTfZz/F
fq/frKI1Li0guo7/jrnIcxO51RBEJ2Z/REF2k7kxjgy6W29bF0X/+3Xjz7VBLk76TklDawgImAm3
UQS+LXv1/rZM3ty9PRvU4ogXkc/s0bChewv8Q782y+vIXIGaXNzn5zEWu2AS2tAQU2JIcKN8Srex
gLZn9BXqgRuWIn5Npd3LL0OubQyx2/4Py/FsgIuNIQdpaYrAYl1N+tWJLRXCcCOJa8DbtU+1WPSK
JdRWqhIlzVQX6jX/Dg6qsZLOXDxOQLAjoYRQPfIsvx8nJqbDZYW+gxsNcMrpZ/dw3DI13JTW2oD+
5N+wMDRx1mpCu3KWo/s9lqdkQhamHM7WY7VVj3NKX157B17+W7IAJ9o3u36/loxemsbzoIszOilU
MCFIiblN0tkTpQodqnA0roIILuS8DA5YDT4r/FtefC6UIXO1s+YL2kmFDQ4/u2EmUA2OXG/qQ7oV
olXXzYtD4/YBBqgCnV2K7DXSUEv9hIJ2PVbbNPzpi5IbByto0T9J7owHHMbsBj+bdCzxeQhSVMng
kcyL32rMo1EJ3uC3s1UHVNJSB3YPdX97dLXY1U+U/zaf77VL6/M8+mJ9ijFA1oJWufulnq6j/D40
Dqb58HkMkEEXLhgdfJ5EViIBO1mkPpKWghAoEG+J2+8WgiVmFm8nTwfk4b8HjYTbhuQo9XjoNLrl
cuhQ692JArDdMtoDKthOCc2+MJgbiHTdwfSKco07ZXDnN8GuNzXHN7XrVpeOXnos4/ZYRihDtNgF
lNVByrIrfCUjO4C9klmPAeQeG9muxvYM3REhwzqBBV8tusviQxffIzlqDU86ehy0SbRDWMLek6fp
mzbQag/eDRMFpFKIkqtWusqMxzaAw1jSKy7hsT7IPCDKpjr6UFUmZCM6mspB4l3PusbmeOqsF0t9
gSeK0qmNZPVV24JZ8WA2VjDQB8zcOnNjVsJenkAYKHTi/PIglinEBM8pvR99MiLAAyFSy5yq0Z8g
aW3lrNxGknnSp3cr/y5NaMKk1nQ9tv2+omintv5BCvunTIrcIc0B2RhuZdFGngWsRIy4Pv/WH5DV
ZS5x9qmXpS+0VfzJA6xNYaEnZwPxhP6e6ZSb8mXAVRby4x6ywX25M903ulj34c5wJrx1Zoic4OoP
zU2Km1C6ZmF+6c2nwJQn74C9DlNvcU61jVBDagf+4l0Hd+XRP4aObmu/Ihyk/7Z5EU+UeVPr2qxk
SxkSqs/vRzG7XLXSSQVRItkehvDeIUUT2xk2ohtsyllK2l2Z9wsPPyxOkAXl+EdpYFm0gj+bmMUM
25QiGtj5ezNBbm0ap/KoBdd3pYTnKCpVY36kDFlQ0peoyw7Cs4A0OA5Sbm4+68FPE5SSFowOFtW2
aD4jZbQBBAOCqHDM/EtenSoWblkO3+Rib6q7zNhP0o1VIn9iOFr0M6rfJEAsvqB6K+O7VLA6H98H
zvMsLy99DDGzkYMqOIhIVJAZ38fP+U5350JL+05N+7D6/pjXxB9rmSIZBxoZl7gsfBQimjdw3+Y6
wWxBFW6aVxmBqmGX/PD9PWArQjcOFnQAMMIXsVp5y3/caZ/FX6xZMywNpfb5pjORINyXO+OmxU6P
F9csMQvSYSw+SoQzzdS8ke7M2p6VSljRW0jo4soxfvmmOpuOxSluTF6WwHqYa3fz1i53NLq9p1w6
yQcpJw/c9CiUgDtwomuz2Mn1TZRvVxGocxLzyZx8/MizdaD6FR3xljkBx6ck9PZaXrlD/jTG8Vsh
rNnAf1RdPwu3fEGYRmopczhSYcyn8PmmO3Q9o2IkR3cRJPzxV4lF3revmiva8Xb2/nuM4PE/rFVB
Lm1xA66iKYOYNo1lbUeK69YUOuZfQPtwEB4GWcPTetwE0nWA6y8un67cm78+P1gubjyDtz7kS97h
f4DsMXM2MFSAGKp1wRUAoL2vHqOxPihJtK1qYIT1o6jlx6yNNwo9UMHI3DQB/aCDYIE89vmvuZSu
UPmUdUrkONYvnSEozqhFhYSFmxbAFgUfpCC9QxnfpHTV4/1iLIkiq6VJJiKbi3S6GhLDTFGdc4sv
0pdwn2uu5+bPFpz98mouy6u4vdreQ2t/PsSLaTyJ4L/jLnc9Fgsldd95yfWb8bvKs7V0zLvYmUt5
4syj+B5u19bWRWLDedTF5rakKu67SJ/rroKjoVTYzAadYOXy8iGJ7+UQ7aswcHvtpxLfKMAY/e7k
mTdpfKso+Ua1vkZjg8L3Wn56KXOEjQz/V7XQBVhKIpmD39diZrLm8dbWhdQ2i/3/Mt9IaKvUzeYq
9+I9rRmhFnjzzaI9ztz25nbOu2Oyg2ETH4wjVKr9ekXzUptSYSP/O+o88LNzDLl0PJw0oo5H9Rjv
p5OOyhNtfQdWzu5/USggIzmPt8hIPKEWrd4gnnH7oYjs5tfhbq7YylfV9Rop7dLLiSeaaRhUovnX
4tQcBaOTUoPFFMavSU0Z7Umf1koUF3qYDOg/MRYvl1D2Mkvx2SbRwdtxEFO/l7dAGd1VPv6F8r2C
6Ry6t4qITNXS+i3rcwPzi4/UQz8W2/ha2mnH+Z7Dc2wlfb603MkXZ0l3eDG4Kf6+KswoNLtJ44iX
5Oi6iIOdj3rL5+v9wgWqSuQyM/SfbHE5mq7GRLvqEVVTZ9gF7xNNezYAf+lS79T6/efBLhWSVIkE
WKFxNJv6LTZXkJXVmM/1jyyZ7gR1coLBA/zbPEAkt9vmZgQcEYNR76gveWO4MtYLCRwVVsplTKlE
M2RxhIeT6RViCKKQY2SDOiPAwWiDAiJG4oarN4Fj+f8DIfi3kIvT2yhyc1T8rkL0mcMqgbQQMmgh
3A66aIuzPHCh/7Vo/r+f5P/RuIX+336SQIaL6ue5/+T8z//lJqmo/9TpkIoWJ6w6i5iwk/5yk1Tk
f87OJqJlWewBsKDsQYqJs2Wkov0TWpMJXQw/U/7b/H/9y02Sv6fpmElyDhjcQri4/R03yaW2tKzp
gI8V6nTQhOc8ZnH6p6CzzCrRZGduv5cPAD6+q07mdrMelz3fA8lrzV1Q2fJ+Tu6rZ28z/sh/nM3W
3V9Z7LlV4fJNPP8K6pKzRpGOuDf2yL+fNgbQVyvu+RUz5GC2+InxNYM9scs2MCv611VqKJN+nrz/
K+AsyUONEkmZxWkweopcDXUjO73DiTO/aCBp2QL+bi4236uyPIvT9I9wi1n2SyUacg+7TCEJsMYq
0BZ+WZnCxWn6Vwie86apydhaLlvJCoZcky9IijPuAGZjNjD7NsTX+vv0ADy2c3pXAb9RFhuwXp+H
vji4s8jzXJ8lEAApgnm5MpfyvdS/A7v7/O9/aKyfPX3+NTSFVQ+NnSfwIiOU2ypSBN7FrNHBBUMG
XwnHP22bx+D2bQSLXwdMFdJDc2PucYCmhwNetNhRMtvSWqHms/J7Fhf+x++BP8ampRHM3l4MODaj
JCuGSXY0Gy0iMO7uXC2d+A3Rr+yk3SBeu/P28hc2zFZH9LXYfP4DPp77ywmBvYYWksh9Jqrzg+Fs
xhMDe3HguPPqBaQ08RyEe4UsGrjiw/wzZi3CUaF29RC6a6NfZFQfgz+PvbjJcgNJWEwRZFhL9ynz
rCGMC+5yZYSLTOePKIvLS+/jrlTEXHHUXXwzV62mXX6AvOiuOxStDWixusZekPxgZDJDKt2Th9KK
lGzUcFihv1/aJWfztuw6alMwdWgeyY4cXPfeixT9XJmylXFoi1RXjHovG/AlZlGIjuxAacOe1mjs
2TRmckZ3uE5jTNJWDWvWBrbYDWLQZ6hjEVdQXjTYOV2Xr62GD6mO5YKHpY0l84zL+gNnJFbI6QsF
0u16UgI2ldoKBY08OqZSZNH993VQwZOEALxm/vQtZdNPEGgaJRQhqlBbzxPrzaqVaOdpvW/7Hm7Y
o6Wegjg1HU33h/fa8PUNKNLo69glpqNXgrEV60zcC6M2AqMG9S4E+gB2ObaepM6bdkWqWmyBsHZM
wUiPomB88dp+E0rth56+v01E9KmKtuRKCevR0Tk17pIB87yQf36nWkngDGqZuFncGtsBgTVHH8JD
J6nJYeg52Zpcr74OkQXdK4EUZEgTQF58j/bK0I2nYlIE6h+V+ULv4IdSp7sxNd5NpTolHYSTTCnh
6SjxoY3SmzpJtPukGuC/zXyP2ivz45j4064sFW74MmycPABGi84lun9ZF14ZiXSwMklyu6KDh1Ru
9Eg8hl7N8yYO3wwzpDHSpYYt1rjvjmazN8tEuiH3/h60wiGpLFymMW7U663YhneTSbkqEraVJe3K
Xkgc0cOdME2krQYsnV2xZ/ZfRx/R6bpPXV8V++/TWHknr6nQd6wPnVmiZ216LxOY6XiST8HY3Wh4
K27+oQooVxStJTllWb/z8v+lwZepMwliBybO/+hJyfoAzi/QSfCL2bAX/O6hFXtk8UT1KlQi0CIA
9yszwIZBNWexnqsCijXMzRGPPyV9F1Tt9h+IF/a5WAlAEusMEeRIQbHTVL+XkHLRkcl0u+kQGfx8
S88nz/mqh82NTAAFNur3skzq+PsxL9FjUn3LIOYBmMKx2ceHWftjtbq8PGw/4pjgWlALIB9S5/vu
7DoZpUxKeCjPvvYz4DPYhhEJA31a2nwouX8+qD9yvTmahvzHLEMA73t5m+tGbpZyMPtVHOdTKrYI
aDkjzr0G+2e1nnRpEs/CLc/dfpy364zVTQ7atkYlRsPpDnXg3efDWtToSLgYFeOhkCIaMEwWF9Z/
1iH0AISzWH86C7FTy18FC/PzWMtUb44F4olPRfmVtHkR6z9rUZNobwOyg8o3r8O0lL+X0RjTZmGN
fh7zwjSyCmnlwy2Z3wmLa1/wDXKwXpUc8ahsZ5CifxB2/8VaVP5c87/FWYwNtZYhbWEaON1W2U4H
72Clh1Y8QZKqNsMm3/b7Kcncz8fGnP0R1aKOa9KN403FLT3/qrMdIHZGULQe72Mrkl7LyLqbGiS+
GgM2uridWmUbCSlonaR+7gRRvO0io7nXNEE8DRGq79O0nSa5c0JFFG7xaYHiHfVf49H72ooFRhhl
vA31+kocu1NYNa8SWmCNbz0Vwzju/KxVYOzRAvUmq3MgBIQ7XR591BDQkE2l4atn1MLJCsoHKW42
gpC/Gympri6OcFTqm8bAucZvg2FTGflJKbLgKHt5t09SSb71w7hxirTs7TI2ptexmvRNlhejW/r1
s5QXP2lhYBjUKpqDacUNDCZv02kGQrwhIOVc04svmCvaXSRfWZ313Olpi9owHPi8r3IurXRP+/uG
2hiW1G0BJSfFDpVdssOXaWZumDBO0WEyzH1iFYptJKTrTQFbqwg9f1eJVnsb0lje9qIxvGa5aN2U
XDI0zPPv4qQ9WWWyK5IS2pZvvSeYwm2EcjhMgBjsuKpGnIxVdV+HwX0+IlqQJEpxLcv+k6eMO6kZ
JaR/VVqAhfZ3tcc/slOd/cejB/qdsdTV+s+lMsnGbcYdYc6XhaSBrIFeBHO6QpRKxmxDKjbBfMXI
3DXNfOl43D7jxDuM2+jzRawsT3He0CbPP17RnAqs4sUOTWLVCvHS0JwwsctNu9ceq6vkrrqiJ/qi
bFtIA5bT/Ap3xa+3WXw3PlBhP82bCn473WDoUK6yAilZHhrLn7TYzH48NMUUwuRoaFWmowSlMNvj
5WYr2aFEHa8r4UT5+f7zmVhu5mXU+VedbWYDPQjKXUTNezjRyQlvmZXDcFlMnBfA+Vwrixsz9WKY
kB5zXW+0L8hC7JITZDeb5bz63pLmSTrPApaxFnl921fwquFqOCOFihv5l+QiA7YHUY2wr/kW7BEI
QUBrrlqstTwuFYd+G+YiAUFDMWqAaeBE6yC6MdqQQHcqSAr/Pj1Gt+jffuFUc3t3Og6buTrU7qvr
tR/x59cEQ6ZTNptVmhSevL9/zWos/UQLWtUx6nvLeEpgi36+XJZtLv46+iWawvWNYBKmcvMvOFsv
MR2CrrcyzfG+SXe9k2ibcA+qkA6rW22S5Oi9KU6Kwu9aEWqZMnzEpYyHLjfWv4q22LCR5FliXjG7
GYl1YTzgBRH1sIrLh88H+OfD0JrzOhE3Z0ulYrioFqiFF/SWh+5JUn+R5M2AoKaorQj5XIwhaVAZ
aFxJur4Yi+wnCsTsQnMm9deYK3aUxG4zJu7nI1kilT8+FQenPLeB6YQsBadLTfEh1PGpQFYhJ4k3
KcYrtKvwXHsrqQ+QkKwcJhe2OsZi86pQIPEp5Ai/rw410mBuwlp2kJpF9hkVDOwl7OgG+5G9Oa2t
xQurnccFhdCPWixtst+jydzmTSN26lyXHB1/X8/QBvWx2wR7mKaYeAabtYLOWsjF8tdw8ITnQsg6
eYvG53QNPLJsMM4f7bcxLXZwrk+FmWiDSvkOtaWPMfG8CEpHOY4uG2tVrvvCYsQV6KNuztMJ9snv
k6ji3YmcIRUJCb3RAZlGra6cspHXPpbM3/n9ZLYUgK4m5wYmOeBRfo+TqJAXtUBTWI3FFYrgJ8Hx
r8at4uCIvi74dzEaBpTc7KhjG8tWZp54YuMVRFPvZ1/X8TrFEUdu7fqABZC76j3/Z5GTwZ2Fm3/O
2akY4qJY9qY3V+Bm+XGs304gA7fJcXWH/ZklQDLkeLeQ8qQAtgTS1HqBnllKcXyGDIn3/o28S2+K
LTU/JhRlni+oerrpk3wVHPWVotwfu3t+SgHB+3AuRb9xeaB0vqxMZtHOjYfBLb7WO/ODAqh8j9bH
uUzQlrEWy1KS8qGYPFl0sivOe+Qo6+18cxfOek3zjz23jLXYc7ANgkIGzsCcZtCnnZnGOSsAQmqd
O9Pr/g7LU2QOeF6rWGQpE/JKkhdTh+ky461RCqwU/Vr/uztONy3Sbdyh6ARAmlsuFep8FN5b+OZz
paJ2ituZb6hcW7tuJ75aK439+c46397LYIshVVLX0x6rJ6czDnrxoPAuUs0X09o1o7n7/GJbboFl
qMVmE4epNfOYUL4U3gpJt6spZiLQ10ajkwT3Y2U+qMKXz2MuT8llzMXpFcW1lPEfk6PXP2RsUaz6
R9v/+jzGhXX4+wdbrHm5baIsbwhCLjCL2qtYJZC5ij4OAnixFv9FPfpCgen3mIu136WqGQQTMedC
+OQiM/Q8N/fyQ+4Wz2tJ3B/Z43IaF9lVkGhe0M6rRB05viY3A3cNDTam6Oz8X/bOazdyLduyv1Ko
dx7QG6BvP5BBhg9JIa8XQpbee37E/an+sR7MPHUrU5lVqvPYQBdOAZkpsyOC5DZrzjVmiLHZ0xww
K0SWudWXPcyfl4TPY3/addVikxZdzNijF2w6uh1IM293s6M4Czre/mor/i8+WTbiooqz+BcP1MT8
2Y1duXyy2qvqVmvppGPcAfVGs+pX+5IvR/v0yZrSlMjtxGjtCo5StEk9YiBxMjjif6TR/v5x/+eb
+/RhGpOlm/7McIIQbqMwe5BF4on9j75tX4NK3n7xZPy6Gix36T+H+7SvrGtN8o2C4UCY8txv4Ofd
+9ejK92Jmy9v0t/fKIZkfc/E+Qw7UDMSngKTweJttDE1kjy+25UhBAMu/PJkwxbrtyMCIuV0o0us
358+TUGXIsGfQAomUfjUTNNj3JrqqtE7uOhZLlVuAVCuzUUs4Ao8MSFSz2YuvLQ9tDy5opZUcxO6
BYyVRFLXhoh3vU52g4/ZeszXOR5puIht6mY8AtsuqpOLPB+IQh4G0yWLfEYhMTioKqaxUsN6U5oi
ibo6iZT5Xhgr9WJOrcmuigZUTZLsh5nwTq1XY7dvqnVWVKabyc2mS9vWLuf4qdTnc6Ppnq4GJIwu
hBYIlRUQGssEjznJBLL2UI/6UL2KocAqBpqKpSbnTFNIAA6OU9V7SavtQ9l6KsQOEQdOrNGSjAxo
r4R+38fqqgxoQWzIVIX4opI6NQYry8yIPauDCsQhtayqjcJNL07GFlhPcpJiJKmAFwvvUnXnPgPf
QmijmwxyDjaroCPFF6RV2Azipqty0bVGYbqMDLM+ooi8TGpyartEcetKmzxB6LAH9eK5i8XhMmL/
B0ivkrYcngNXFgbU7my2yZi9aGd8+W3RQPbK9a0wW16q95da4dOQD8dxHar9Y9VMnmSB/01iy1zD
Bp0u28QQPSlJaB1qICQt+pHgZ5FTICnFi7ZkIDLJiE3AdVYjp8yVIC5sLfSobFGmykWj8mVYR5Os
E1zV5TPUkrnYgXACxrfoW+Kk4X1A8kIr3JIEQTx2o6a2gSwW+dbbLObEYFsvg8A6XiwKmrxoaQKd
Kht90dfaAFFPChIBj1TW3qqR5A2LFtctqpyGPNf27L9rQTQ8SYO3FQiwCuNFzysy3x2m+aALidMm
wSkJBn2PZ7dzikUCTBYxMI4Tk4tcO+EiElqohWbrP9AnvZ/Lm7hSXsErx0TI+rUT0chmd/FlT7yZ
linzWlmEx3iUUflBuTpzjr45KJbPBQkMuzPzkOwF5SM16o9OFC4DHr/HElHHLWGgw/YaD0MVFYdg
UTybRfsUrOLDWtRQc9FFcwTSoane6sy86RbZtCgo4NK24TF1vOeLtJrr80cnKKmr+Vr5Vndq4eRy
6ao5wWUQ2ox52JlaexCy5tkU51M1CvMu84HzTKpnDd3TCM7XKujZKOJ9w53QRdZa8tOHsajtTMqc
vAg9QX8z6Ylqh3A1anRUD73rNwNNV+PO0CYnHxS3tcR9UDauHD3U4KhUyXc4WgJmJfs8UuG+kQ1l
JdskSl2qSUeTu29MM2CcvpNnzTqdaGrrpE0hhliFreucZ7iTRCedxJu0L9p1PVrk5AZHRaUHU9Xe
8lDYk6AGJqreVBo9w7niZuYZ5mZsG8F93ZILUV2IrfFkqd26q6rCtkbR6cZ8VU4J2iBxv4Yp+Pa0
AOJGEsDDad/yj6We3SFXozrX5Mybq4LqjNhGd7kwkXUtrdSuczgvXDY9yx334BQIQHMnW0zmqyjS
t0qhe2Jwk5f8Mxji0JKhQ71WPpL3YABeDUEf5Ykbt+IuxHAkNiNzpbmfh0zyoNJ6amRt6NChqQsk
SXdthtZmbuFGw27se+ATacdd9iRqpE1Se1Sz1LFk6GNydpUs8EspsqBuZspOGCrbElrgcS9VK+0a
mNHj8CEKpAbGpEKTf5es6y7AWaF4Q3ZtRAbt5IbTdybSL8G9CRG2Ez10AV1XYbfGwb/OesuNAU7p
w7NVz15iwLEym9uwjddFMTjoM5sgmR/qgQqJGK9U82Gu0Dlq5MT0qS2DTa9OdubrzgRIinBr0a5p
nesS/aC3ETHO/pK3wSxrrE0lYhRYUtB30eu8tleI5TOl1keiaNi2Qb/2ZXlVm6zScbSJDZq15EtZ
vTT1cq0P+QuXaRUydYhTgmWufJQLTbRlM9gk4XBY+s/x0YUkFV6HVXYUtMDOTX6F+c5vH9xYmR9j
wHiFYARAMH3VHsbxUUrCC6NVhlUYqeIuwB3q6gNMSy1vRFfOC3Pflmq0mbU2YNrSgUJnQetNbVZs
lc6yDrMyGRdmJ/GWhexK8aNLDaqfZ6Ixb1NZj26DMoZyo/MNjZzUdudXLRGRM5N1KH0oo546kL/3
HSQms0tA+ua84jkM3CmpEzcJANJqUiiclRgcgF40w01MpvRFL/fVKSsii3pLGGYX4tCVxFkmeYnH
wsg8f0CyQcfS7SCDo1kP2rqTkwrMGUxkXYhaNzXb61TSX5puulWlmo6OpNn4/nwaoZZdDlV10bf8
uFgAB40t5SIMuq2ggWULDN+Lpn4N+uw4tzXNjPqmBLAKEd6/SA3jeQr8h8zvrjuZls10VOIlPHNb
9NqeHrZTKpgbP0s//AAGdCPimrnsTV93Zy27S+AFi60F4g+UoKykG7lD57cMVpKcP6hVyJVTi1Np
adu6UwY7bI23sSKD3Z/hzupjv+m66sPX8naLq3OwJ2Hy5JSfEgdx20jBDZdWtEldv5yayY1YQ8o8
2RvlsC9jyB+6FuJFiEKZe7c+xTWrbpiTW15KmbRRZ21r1u1HPQhrPVJ2lCoDO5QVL5UEWq4xNtPs
yrI2+NvIzDd6L28UQd6EE+zVOfbdJEnWxThsE3JDhyZODqGC28Iv9mpQgYON4rdIBpYbdhbPqnkt
dhI83PguGOCTq+WdOBcxGmV9N0b6qhCD96QyH/BRnwZJvJVHZVekMxnr8ZvW6aE9Rx3TSjK/D77+
qmlTatdzX9oGd3Fc8fUuAcRXhG4JxdLu8+gyVqvGzoPWNf1gcrqJXkkF1jVtsNpKrcvATiR2JLIu
3pFSf/ALgtH7AjdnGnIY64ubSphX3/YTxQhyOJAA8pmZPRjjvtdzV6taKJ/+iw/e2jKtDeS4K6kH
t13ABF4lbb5tTPnKb43Xhokh5w4bi/CMw/IoSYR+Bv6R735pBOscFulpGBpPMK0jFeR72Yp3clNs
kzE+aTm+Mtm6SbTSdHxTuokk86Wb+sEeuvahAoHHI9EaNkwZdWMZfu80Un9XCuWGBLLMlgIp3som
5ctZa050mc10xUwmxNNo64cwguf+mBJYOc7JbZokj8Mkr6eRVTabMLr3OJS67D0QzHMd8sjRlvnK
Cn6jZ1zdIhHolCzNEJm0PEoy2vQEDlUpp/y+Aau+nazpaWymm3JQ1pOurVp98iYBlmMDty8fY7YE
MTjHsJcB+HITxESJciOguo0ra7kRx0F4z835mqiogTC/+qTM02snwwsf0XRVhThe7Fu7TMzeRHEE
sBq50awmTp3QZN0rwa4Nh/2kKDseiB2AXHPlGzN1+JIJk3UfTnVMDHCqvpAj/N4zLdlm1jlKobA6
VfMeK9kBVruwQYf2ZvCM9cTDIwlRbKv1dLD0wjFDIBx6dpvGBCBARdxLQnM0imytCekxMT6ykRWq
1cqbtIEh3wucESqlt61SphpECGTdvcD/vjPF4DUMMEWVOmG+liLc0cczc1IFMDIqB2sojmFQOfFg
PGkswUmlvEe9JNhSo737IrlMXfw0+JyCYgkd2yiEW2WA0Cnn0bFYtgqWkF9XXUInm3kpABItwyih
6VJLN1U7wLrljq47uqmFJqlsMp+2vhGIbh2lkNPKdHakobuLWVyELvfqwbqarfEKWu+lWsdPeZfe
qmZd2mZibcap3MvkuGSiskojfR+0dKvDs28Q181Ho1BnVkl/HcADVHPpnsUEJ4jEoGam3aFdtAQ3
IzfP8UBv6nTU8/jGaEaYv6W+HtUMiHZ9R5Q1zMO8upyL5TmfszNT/SHPBU+L+hVLf7IK0nw/VcLa
7M0LMou2ksZmK9bYGbLilCS19oHTi7UXwt9V2OPOvb+Jlf6BIwEA5GgdTZKX5CRIVMUmgHMdmu19
a1j3qC6rpStY7op9FaUXbSU/qYPWO4qZxqxf4UMY95nbFryjqBDWFdTholOQVoGuV8LCstTZP4z5
vhKiZ6mDRywqF4revdYxffA8ZwtrWWlXGW3ZdjTSH6ulH+EUROtRCB7MfPJqlQBq5go1h6ZgLH0m
ZMSzvPa83LEcaO7jI3dSIaAKPgmP+BIdqSXNOZ8ByZbrShAeIzV8jMm5tAbpPUroWiGR8krFdZ3i
efDiLvWkTANIne7EfLCw01W+Z040pFrlAIPXr+gWlZripFKKd+rC9NQ2WZe9ctcX2tMkDZAoYUJy
j53MSrvHDyg4Aghch/Qm/M5+dkMfarYXfeld5jLaVHm9KEoPUoP7obSMBBB9EjfsPv06v27qhb9v
VuBCwZxQuon6k96iafXdFG4EwbySEqAuUcmJVy2bzPGb6CXxq9wrRTZKTc7TmugjSWlxWB+yOH+c
gk7egncGS9DN4PrCOD8NfNZEJujlhRbRp9BEBDGoPGfo1UH0kWrVPbPmfVZax7kAFM8zexRBvkod
8kYcR2c5CsgC4HSAMLcyqtrrs3jBynTHRKMdCEjlbSIrtDqHgG5DswvXeheZKybmc2cU66gyDyLv
0JAgNY1xeRn44dqiv8iJIzaauWpdsAld6ylpDUUlXIlNu8cZqrixGETPWsatOJZpeW6SOI1tUVz2
UeP8JJoWi4xanbVy2ibKeBFas7oZTAFOhDbMTH1sVsUWh7koj/dlO98qC+p43LTaFK1mLY9gh3GN
u1jA1pmCz6lkVx4Cbxw5e2NwWMtDfwjUYsuu46EP5stANTpXEcwbpUzvVJaQZBQ30WAe4rQ6CzFM
BIv7MssvwzHZCFH9EPVElWiyMIG9V58nlU1rZGj0gufFlSKQhu7PXqV3Z6M396XabETTf217k6VS
CRw50Xs77lNYs9JVHILozUUTJi5o5Byf7Jg0HHtJ5JvL8NAVyXWqtesyNID8l1DTQeM/mVJ16Zvg
qGsjuqjFMXYlCXZ5Xw4h3U6AKjq47VmR75gmD3lTeMbUXee++jCUEj3rUBgcVfHpjhot0baS/lkt
pNNghc9qUGx9rVszozrhrB+D5eQnVt6YA+Ca6+QKGLDD1Zi4uOGFqVTbMR23fVuv1ZRUDiIp8tJy
JbX2WhHEa2Op2zAtLdtnN26zebzRrOZeSoqrVOiP5rIblLthF0r5S562h6kNt43WntPFKiXJRs6u
f0LKEXiq0lk++GC+Z8Nct3FzVVn9OqbvtQ2UbRDM+orm68t6SE6ROXtTaB7SZIlXJ5OFFdSeRm6w
eM6eALmfOaKv6KpIbcHyi3VShgjbZHv0veV1uvJqBtp9NBJyMnbWWaD5n6cxWBep2tjjUlRQObQ4
eKSY8wCVOgXJy5pJGUQWKLlUsxW6Q218pKZJEod6WdfGc4M3zmn8Glu1lCdOPhO5nbLJtpss9s9z
R0pkaGSFW0144kajsLZQugJnrNV3DGLbtLAO5BH39/XynthlpQefHBxnLoTQFboksP1Kfemypjum
c09kwtTsiq6oHqQYS1Snod8YPPLujNUNZRjfxdjTvxA072XQkHXRTauyjzgEAsE5dZT67FSBRi2E
mOiSxU4nLcY6S6XWEi+zqNqBcm4W/13hV6dmceRBuN/Ocv0mYtXj/iXSQxb2Zqn6L5XMGVhf3H04
MVhxFsdfuHj/0rKG0I4dUGOlDrEHmn67D7EL9tgG28U/+O8Lz7+RfZBYRUm2YODo1merY02Zx5R9
iwsBC5skGetNzr9Qln7pT0GXUEjqxqK66HXy51YE8nvIw8twvQ/O7DUn7aBtYm9x0wwH3e4ewOVh
FiL0Qvvivf1GzqUpxlg6VqHm4nX5VHWeVKnMDfZd36SfYL/YfZe4y2Fbf8lk+owjwPH781ifCvh6
lHMUtL6NhR5/SNzi/RsuF0VyuGS6IQjI6zb//uL9Tk+jLIX4D/RQRHH95G0LwnyYRkOcUOXLLaHg
mT3vv2VCQsC/oW64yu7//Yi/USZ/HPCzfTo2lBZcNgOOXn9YMhTx8G/T3ZcJiova+ElsXaAOxBmS
jkeD/SfRTp9rYexilN2FcFLeFOcGA1ZybFaixyrRfnn5lrbLXwYkBUyHjqPgJ/qmPv3gb8jGPPc5
L8uOeTtiays9WLL0cRwX21e+Ua+7FWUfx9qiRDxXXnls9vJX5oNFwPr0nr/n5y4NewaOFb7+w0uo
e6UDPo1I32Gtg8aJSdPHzJTfEUjTwlNptlplyzwovvuXL+pPA3+6i+KoqUPighHrPZCp636j4InP
vC+dHb/5jBkHfwyeeLpfPzvP6sBM/LpgnMFRvtkkxe3szFgFF9TRVx3rv9MLDQmNi0KWCRH2cytr
l/dpqQipiDlggXTGHq07VNS4jiw4N92X6utvZlLGw/dAjzymtM+3bD8FedjFM6W0p5HQz5yVFf01
ciRt4eJsK4+TjMcq8u+v3e8mV8AbhkEbO4YV0Lo/3zUpZbYM7L7kqMfxQd7Nq2qXX/cv+la8EF/D
M5lS6/Aqvv3Ky/sZmE6rMoOpS7w0a4fIO/55XKVo9HQuAZRFtT2+ChfmjggM3HeC099Tz3X5P0At
8q1pr0DvNh6/usC/WEx4AbohE8BL3qNMS/XPLyDO5cm3Ymt2Kh0Dnl7axLN/8eH+OoTEwqVi89PB
w2FG+nkIneKxMNfM6Xl7L2YXA4iAL67eL/McJqcfR/h09fSqV2ZFZIQWjA+izQrmWrlnt+BSZN/7
rlJ+NeKy5v00y3wa8ZMFoxrqusx0RiQmdnVUNiqDhosX3JXcmFEd0f4PqCKf7WNLLvOP7/PTfD7o
sQFUhFEX/HOyW9bhYbU03nw1yfz27THF0IaLFR9wzM+XjLpqDAmKgRKKImZ4DOezMgSrWtpEyvO/
v3i/eQQkhQdvIWhChxeVT2NlcyNqUdZSjHSCZ53FQvFoddsnlCH22fp1dMaMRNd8R8zRcFDc5EI9
//tX8MuUw6dqirIIhRjskP5te/DDihGkgtX6y/Ifxk812+y6uIyKr3ZvvyxL3wYxsTssjldiAH7+
RCNVHcNpmCfCJslWBAtAchxPXOQK58gxruSH9qS/6rJNQtD37c3/50f8Xdb4FP81QOL//Hf6/rf7
5+T9R4bEt5/5DpGgdvEHu1nQn2yo6TrRuGbfIRLLV+ioWTDb5EDTCs5a/idEQrL+ANGlG/yzpbEZ
XxbMPyESfIn5fME9LCRYnLLSX4FIfCNV/DDH0IQmyjzsCymKBQKP9KcNRSg1cWEMmnijXfReQ6VC
tpOz6rDtX6Xp0Q/rlaHmXjNDqumogSZOpvenOB3X/pBTxL6LA5Gs3NnRWtvQ+22ptquWJKlBN7wC
fcevyaoZW7uNBApz97PyUiRv3XhjlK4WeiHt5xzziIkenXY+Whkyk3DQh30g7CLN1TJXyjiVen28
0RBSySBt1hxz8TM80D2Hen4VjOy35quqd1ubk1H6AQTUqZsRsufHYFtvradfcapegSN05FvFK9Rt
vouuW2owS5OWJ41bX3WU8dEqScWCLXoqKPA4KGGxZWeIYBcitUvZRifP5F19Mzar0F/D+dyGvZ3c
jamTIl0nuxnJVyBcyY7u9Cdhzw/H2ll3q40VXUZQEst+W1QuZb9uG/PJlMQQOtqwmlIvq45WcSkV
+1TcKPSSWVtKQKp4SHfalpYGLodNEtNLwQzpypAm/cAWeideo9U5/R043pYk1gtyVBEJnOzDdNN3
oqyq68ozC34bpcrl7LahFXYcsX1gITW2o7HWn9S1SIC19G5urN2wMvOL5mDt9NyOyVCab3G58Gez
XFnoAvqR3/ZAPt9mWvuOsNUSV5P2NN7Z1OLEwPVtakJYmWOOwRvp2Pk7pTx1wg3qcKLfoU5e5MhQ
m+lqIiyBYE0aUhpjL+7Up65cBx41nyk8DUxMZnSOnhI80qL4JODG87eNsU2f+/ptzq5HeXdJcNrs
RKZpG9a2W9O9w6Z7n8FSE8k79KpweSFeM+z1zqku+bjWIsQcLMjDAwFI7O9OEXtlhDXI11v6xe3O
fRMuya4y176d0WZdXljyNmz3SyzRuqFBRrVRYOxxY1grLV9ZR/qmk4Mxo3JsofHbgXBOaWtH3tYc
padxYpvHRK1cdP6wnduPPrrJ+qtJPxjSszXbquGmNEcbrlVfJzSAJgEAiNSL3suLkHR712fQxYVu
eoTPJofmccRnH9IKtV0sG868kWpAFUaGOcaed92reYGep3w0b48gtmtjpbm6cupotitWcFhMvPp8
GJ0t7Kzbwhlul+PmQHjsHSaWSiV8aSfG60hbRdNVieozlLMtkEkWrTgRr9vN4C37wYIrnx1wuBms
Ii3ya8+Haw/DtRm46nV8rw+2QlrlZa7h1O+PWfCeNU+Nej0ZhwQdf3BJMStGF/D+KnGWZGSeEq/+
KN1+k7jE1+6HwSE+1EhX6NGE2B0xidWprV+bB2w0saes1I9xvA70vTDsuXH8jyZbtYfyMidwunat
F0L9eCYMZVtJez3qePJ5NQqgu3afW5HT6uvuffk0CNyiUi/SNk8cqc0X79sM7IAd3Cgf1aGtnFZG
MC0/VPGUW86IdMYDSJm/0Z+UEcfycEXeYDDcqT7YwIKzg3mj5lsjvjQyzaMAp++GfFuDUMiLZ4Vk
AzM5mvmKvszAutazD4C3dlU51mt1sjxjX428603OIxR5aINy0zr9jGbhYIqDZhxbNxPZ7zfJAfa8
bfEBNebtpL0K628ojaP2phsnSp2VdTMGO9B5KfYyYROhQQsfUXfyM1LIrHd1YvaYXywVW4xxGMod
Bj6nbnmNfmgnweMktrYia7ZctI6mSkv+OhY4txEUL8p1R5MLr+xE2+xGN4wvAb/6VP8sqnTk0Mub
OF4T1qaQpNYMb+pJPSEL/bCWXn7f6/6EF/pWcPrnHvjP9UnnhE0Ls06O0qe6EMnEDX2thngDovuu
jlyZMtQ6CPA52PGh3JIIeK3dK8VmVLdT7BbmQYkCx9AvBuFOmV6jEebDewIdYNaO+K3wy1xq8U1I
5woxeSW0JKZsc9zNhj2fR4dQOeVJ9zcQDBIcdtLLOZxeqRGztJxzzAUcfgXACK5xVZ7Gdf1u9C6w
5lFbzcNxPEbMmBuswhVJwOR7k93TMwevAPfM445QLrlggkw+pGvsNY1ADXNN/XBpIutW5bplmm2v
DdbZkTTw+SwvSjaBjTZBfxHPl0H77bkgJ7cuD5H0whe46XvVRj4hklOp7kHYAADIVpa2byj0Zv02
jLbNakm5APUw7szuY068Ol/GVadNVuzg3vWSzSNlXCg3xDTFtL9jo3wtMRAIu8I6NUSGpquWlL/M
JUITR43FnDK7qLRwIVZ6dCOND4NjCF6r2CHLzmoWvt8Af2lfeVG+59dt/f7eHp/L/7X86CudznUU
hO3//vmvzfe/B+/F6rl9/ukvbt5G7XTVvdfT+R2QMT/KL/rzO//TL/7t/dtvISjs/b/+/lp0ebv8
tiAq8h93fxztf7jLl1fy58+dnjN+zn7O397/xn/r55ljzPdfuX37r79/+7n/QY/hrAEhBpZAV3UO
Lf/YNQIRkyFFQWKkDLxsJxnrH+gxif0khDyO2RwwJGop/7NrVKQ/KB0vp38adXSJssdf2TVKy2/6
YddIXRiCgQQlGub8clz8nB6VN2hXfhl0jmx0qhfgbHSpJMGuEuC5WGgEq7bIdLf3tRRTpYwUOtWy
m1a6ciP0Gn5eyg8atLCyjmNXrhVS6zU8pKnebssyfJEIYO06D9TKapo0Z0wQHCVzk2vFhW5l0SrI
KZiGDc2drYLCQs+dOu3jKboPiVUcGqViX3efjZQ8u/I6UGkmLkthU4ZW7gjykLhlQ8xrMhH6KI4Y
hHAuH3NZ/ahHglmVDgPJbGiPaUmog5VKZNjGoA4TE2MOtZXqsprL5zyszVULf4SY+9J3RxMadixl
75YcP4xp5QVTRGgfTa/V5FL2iRzNQIxtApA3YuPokpGs5xZZp1Fy/F29ltxpvTlM+L7EHsz8cNsI
b+2AC6iUhKtIXmkKXXhhX4bHpDadkd7/eCzR3Ek801kZhYTsduFgic1pHPptVefYwuI3JWy2gSyv
RwNL3lztkOWFVWAI1XYYMv2qTCqSjtNQRFU7VnohbC01Du7HIZWOdWTSCUQrwSY3bir1TQwSV+80
BwnI1Jut4BMxafsSIl0jA7Afyr2VgowPItVYN1SbmzYhlR1BtgubEKSGVF5NGXm8FaW+wvvh+fnd
KsE9/8vtqKmceZduMJ04s5/PvaSqZ7FV5T29zt/BpKGnbjW2dKis+z/LFn9pSjpGr3XRABv6ef75
Nqf8c3L6f27iWkow//qou62ff57nlm//Pl/pyh+KAlqXaAaJiQG68j/mK1X9Q9RQkqj+Qd9dkNP/
nK+sPwyTbAy6xKlKUi2novbnKVfW+Cm0BJgIkBQNjs5/Zb7iZf14eyBmYZCE8GIC7ecPn5UQIcDz
FWXw5LtEOPlt52LlRvbODpn2vQzyfaX43Z34qab1y1CfOs+SAutdRjcKSF7zKqW7Dav0KkVB6x0r
vc62ylrazS513t1fbfH5ZejlIfmhwpS3YlLq/pi7jfs9jE4XTad2Zzd1rW3a9lhGv3i3MoWrLz7a
z0VRjO2pmIUFEbI59u+p0DbEuc4YMw11Ws0Iem5TB+HO16MAdqIv1uvZgNOVRAHbkCoHDdjLGvnh
vVLcAFOp+vNkjQOBx0TOKpQ7SbnY+oE17ac+685BQuGgK9rkYsAstvVLa/I0aZ5PExVLxINOqy/T
xkg+plEM39Qk7T0sy/gmkkxHmhXM3YKXWKt4mDe5mtCN6OeYm+qRRJh5WJJAc+qAoDoeszlUyEUK
6QLJ2/QVr9lwOXfcsfin52hVAXu+HlrdX2uhMdC5IPTnnoBqrxJT8UbIW2s1S7R/7HHFjh+BFEo0
TrQawmqYipV2DEpBMU6GXs6dh7kjXNyBypTZFlP8cxzqFCXQsudzms9YCM1Eo16AuUkeiVZVG+ql
Wpbigp4yy1qaSwQSCJNcToX7IEtCH3NAJsauFftz7U3mHAkP4ozHAWJmpnNMD9ld3BFqbZKT0efS
c6PLPUk45EEu/gahxnGGc9aI1p3k+5Ujz4Nfs7eu0o8AsgzxAaJU0xVoToF4U1WJrAODKvmfaatx
b1gbVWzb5NzjXh/e1aYM8eLNoTbpqxB/sbpKtSYmnTEBr5PcGUYOJ0sNTZXwMCUcMpOwGqWkfBmX
WSDYHRGBPUERfdmuRAiGNBbXYW2calkcUvLJs56dstYTmG13uSi8T1aj1ZSyJtOX2HQrbVAY624a
W3ONs0El/XXIAw5skpbMl4pVJ/AJVdOcjnEZJUp2piknwAcDlwaEo20QUphzSoxx89qNphUKRZbZ
z0RsLCNR0YZnVRCGTkHbkE/Mka6UW2fEmdCtSLmL2PcPZkXjxmDkfmlHYIE4g5RVPT8L+mQJVNCa
geztSMUIfp/nqW6+YZJVZFwwE8F1hlMZViI++djMzJVSadgwNIBRfW7XcpbqMY7sJhseiUupO9fU
QqFcQ1miKyYbJZEeI53sofLQtMUUX45+EmrrKeyt+h4zZ9e7UVlb4g1QV0NB58vjpn+fzT5Ngcjq
VPKOqp6kS/FOl3DL2kUdEorjNn4vGq/jHFT1bs4lkC22Xg+df5FpXaAdZKag8VoT6ppEkC6TlPFq
kuSieqXFuOWARX9M3L0KZSAXm7byVXUv9eOpHTB1EnLVUloiryKv3qgnqAOGz1yMp00OE4DGH6FQ
04vUgv/67OsmjTnyIPJJxE1x7obeLCOnE/JBv11c+cOtkAl9dZ7SrFT2/WQGjUv8z0A/V1MEuNmd
vk+6AHt4Qm/BC/1icAExP0qC+dhjmin2WIhknRKgWnU4kIfab29N7iPuCtnsq8WTImsYaYQYL8tV
BOqPnhw/DI3/y9F5LbetLFH0i1CFHF5JgFkilaXzgpJsC2EwCINB/Pq7eF9cdewjm0To6d69g/qG
5NsSO5oCE7iPEErNIj+Xfh/p/LGG3k9iDxMWl9uI4Tt5iwkXKEuNeof2pJy8pBdNO0C2h9h2H3e9
spqwf8zhIbmxp9spNLc6ajPBFsGBEenFjVwiQrE1JfOzaKGZbVipmEk+NT9TIUaHPbWIap8EtoGg
dgFdZ/hrZLIz/y1zNJivpicwKN/ivVhaB8fm3SHolhc73+d+57jklUzSQUfWdPZEIp0KFyo9oh7p
GSNvT68L/iwg05WoIyMsrrRouXXSmeG7tLhj3YbzpgWJ5nv37iCACYzZbBdy2odQM0SYBclNmxqD
wKTTI2RSSocSO5Y5BpRpUQXtR9a5+PptlNT9FjaSdRTwgAozZiEeZoAcfTlzf/3GhpE1z5kKtnOW
9+4x8Fi77IQ12nHqZbNIEP/NMB1tQnz9v80oJ2BbbCfKbFs5QtXn1DKbFcmbb1C1iirIQEuwM00p
ziITIsy3vR3p8Wr2nPUfq2VSwZe+Z0Q3wvkYGE7EWDMtXnZUbVvOR7H6wj+7tYTu6oz1arzZ/ewT
dtFFBV5ztnYG+zKVq1HvJe0Vcpe+x2bkIe+WcuHcVEHwVU12hEAqMLznphqgh2VzIJZk8QYdvsvU
bNcv3+jk/Ny5LhkHE0Tk5ThFvZ096zAdxXE1/NmPB+UOzqGrsaOI5aDM8n00vXb+15Z+2aA9FrMf
PmRWBibCgyXGg4XicEzMYTVWoiOH9H4kChK9TxUVs9lS62VYbbxIC+fXcceVmFjNwXxoHKwur01h
GnYSRgNpXGszKu+D5zpTZzMvzfrkTtVY7mbbKtS2bnFXu+YpWZZHVxaZ+EQplOFY5peF3QNKWsF6
4mMH5mEdC6u4eHh/+se+KSoDDLNubUYh11hGynbbulvTGQw39munHZFrhbLbZ/bcX8swz/5RYYxb
7pDct5m6hqSRCVVUrNc5/Zd25M+FXUHM1VDb3r5Pc2jMY03pnfLQPKSo6d7uSQ/oyzLpxNZsNw9W
SQG56La6Kyr8RSe9DXaxIWJx6DfZBHEXm03nOIye8cTMxptQG2xVWLNWb0626DtA52ZHMuXT55nB
DWr/agGBTh1sNbeSyFuh6qlz1EkulEnow6bo5/rbbyxp7wO9Ntu5sidF7wKzvm5smG1qYnNb2oIn
FyvedmMYWjIB2jnuZkMQFHJTwdS3t11ru0k1S/1aBn14hItJXrg2qhNPYpOxre+8l1qh8Tu5ox8O
GxM+e3RAjriYexi41UWS4/QaLowEx8rPMcOvuvbOOQ8E0CdOZ+RZqwatT6pK84G+gpTXulTOh5G5
K8md85hacUtZcN8LVmHmW+1KO2d4bpbfcLGcY1vzhsbzPFpgX6ZEMlMaxaNbrywGTI3OcSz8zyg0
9Mn2bPMRQ9v5j2cPy025hrmr5Fw+eM6YbjXGgdCg1/E4jvgAJnA+3RhLs+hQ0LE8zoYCju360t9E
neGdyqCpD3bpLk90cvaj5Yz+gUKIQEXM1cE0Gl8ng/SdhJ1ydqD+5B8BN2XvB9O8bz0LK2tvYoHm
6nEv1qXd9ZWwdxoh56PbRjDZfTYzBmIs3yjPhNRh+cYHOlh1Zr84BTTXjbPU9nOrq/Kkii68hVmU
vjvRUJ6dHkb93GdKY2kRkJ+0dN5T3a6T8ewpfo05SVNODY/eWn80eZ6NX4YwZ4nXbpU1mL46Ex1K
ExniaQ16y9hWocp+RRPyilemDhtM+7Cdag6ljyJgWCakPBVuGj+L7z4W/jjsfIShLz2n8Ovir+bP
NJedGa8l+7zBHBFDN/d3b5Q2t9p1nxqOv/00Vs6GHF4WeJxc5xbIx3jVjpOF4ECuOISou2Njntak
yTtCkqQXqo0heh3bpWfumqHi1B0XDw8b3U0P1dBG+9m35/8cafj7vrnLXQ2RyyQVsn+D9D+zB+hU
cY/wC787KftNKsLggvFPHyOT/YNtfbeBfgrZaF3QU1hwfWli8q1Whr9ulDnVT51smthaHPaDVfRY
wCPf287C1cjlPyOv/3ZNFuyn2Zxj+pjyM3MtSAWF1VzR4PRwxnX6GziG91B1xpKo1r0b5DYQXyi9
RqzsqrxZozORCjkYiR7NdqeXAbRIlj9FJ+brinkRyW95xLIOvdVdJDseBxWJPc3JiLijodEeazOu
0FJvQmN6dWf5Rrctb6I1q3dlGKz3Sh9tj244yowli72OlUy/0sqV336kg20kmxchEC93Oj11CzjR
dH8CUBf+84zoP2RjgfHeLiVJ47OGHeWyqR0DXW+qZXQ2k6eAy/XRC3LWsRqD5rZA8pj6w046y5u2
+li36jCW03unonY3WTLdjnPqfwYTblVWVbvoKVT/YlCI/quM+g4yp2+GaisofSjscW9xXu2CT7Tm
bXCTnOnkxDXr8+Ct4tAMufGWhk5K/siaIfQ1RyomOBhARXRRoVvuK7iuCaSML6tfX+F9vvSWwN8y
s6LYdVlt1ffOpJwfjTo9TqvY+4QPQh4u/tJcnFLD/kMOx/tkMlH5+iUvmmfdBJ/g63RblaYGfWb8
BVEPBDkqvv/kIHeXZv+MLHuLev+/JrR+6jx6UhVgY2gV2FLkcZO5t5KYU2/9By55K63oMV/n2O3r
mFIYKxwfEG0TLFgOW+F+F6IjWq/ZQok/ha75Jt2fMl82KMeeQU/Qpn2sUfAZ1NNP2ZtvSGb+4+Vj
F1ptU0XxtK1Nkz0tNd7l02eZz9eiKZ5n1X7SOuKBb+Z0uOwAFtY86WOVXhRaDsP77il3mY0hrhnb
0aPuv6xQnVkuRWW9matbFiz3ZZkjw7ii5d7hsnpQwIYd3gBRcDLSP6LYdzUSDK9h2W7AV1y6fds5
L3RWjzRtCJ8yDNJC8opM7PMM+bWas7PxguE/UbFR6NOTRbBmwht7XnrjTcjitnTWdx30cTa775Zj
8QF7eQN3fCgde2cwG2WD+C4aYnZqt6n2nltUWzsaT0Fu3JSvnodwOVHVqeNomG23YPLHr6KS9tHU
1jW0sveuWb5UicLH1N2lZLM16+g9VO5jt/o5YV3IQIdI3vvN6ttPze98tje9ij4nIZKBmuWx5VVI
/IrR3w6hvU0R27UVDxvmMmP1WrTNcez3fdvjHYE59/Dl5y+15WzaTjOj3MwZQoDNMmrdLwigkb1P
tYPg+1M4guvasGBvbKAC/OQqTKGW8JQqN9Zm8Ndx+p00XMbCc2hgAyv0Ie9TrtZLikoprWHD0/Fk
0bc0Gf7creH7G9//RrQUT4AaTdHETY7nKko5vepb30N7aG7VQuvmsnJclNx24remBwGvuYwqYxo1
Tu1o7cymipXzMnXcSefW03+I7mfudn37OgYfrXHEaOMF4PzS9WO82v+0nb9YpsKkhYc4lygeaX9E
1ySpgUCt+y0QmBQlTHtLz/VDE45xKoZ0s+p3Z+L7TQIj0tYokla46dZmmogN90+HsIAbgW53wTUu
avXRKJvnyT5MC9SQOUI9wxoLLeCAAndmZB0R67fRm0AnwU26Lmt2CiYMGaYc81cDRWJjIG/pGqaG
ZTtWBYFDMFAQZyKXWNkBnqxR7YK1xhejTNIyIqe1fAt0mxjR0c2jv5HMFhxSs/24/vXWHymQo/te
++z36fTmc2hfmaaTzHooq302psTzlnS6YW+XrNMFbyD4/aWgf8Eb90OkO89pny24HtYQoRixTzZx
mrZm/+j/zepfS+sdjXnc5chjzRE2Tfko5qOFqNSfl4M73HDHv9c1Ii2CDfNTbLGoFkv1vGRZYoXs
4nt2geNcnN079WHoj4KdM1PLZlkniCdkPCnUOutA4CelpCmId1ECskVjPykUG4LRIFLB3mx69DiL
+9veXQ081PUc/KbTPI+9n6St1W47b2Cc53DIOXt5a4rM3TF4Uh6MeKF6uDZRzMBHm2zQv8BMaC2y
s4dYzsg/5TT+LB0UyLy96jxKhv5crcOGdgyBBqRMx3l3atZDzi+qWNjKgR8HbfbsmzK2cFsoTB9X
je5VMqpsV7sharFz7s3Gn854GkAwKhd+A2scjCG6XdpgcZIvsGhmB/dquz1RYvd85I1KnacSee1c
HVUBV8C4W32gKB/gW8gVcSPJjUXK2ILJBttT3Q43sw22xCBuDa2PTpjRavlQxqsezW31PcN7KpS5
uzswgJfk22Hy4souDjKaHso53DWNf8VEJdgIcm8CqCarO15C7mKAdY1K/RNd/y7y1yMdzIFAgsew
5CTkPHLM/ThzEi0Y8gG1RhG02ECx/W7XHIE2U7sJa6YGSYCduLO9auc3X+jTr1G3JuPMdzKIKCz0
gzJ07LRFbKzdBXegZFh4UJf+nqnccsfTQGxNa9zlXfgOzp3bwz3vNZmmNDGraRc4NU18pLemThx9
P7jZjAnnta1k3NOSZEZ0K2saNx9boDLbpWP0x9XY7OlrON5dV04TonFC6wFfq/0kg61jnCYoM3P+
Lkwuh0NL6/z44VMH74iEYORbpT8mg/Nv8faeGYAbvIyZc1m5sE5r7VeD5zl8uVuhMCrJ4bGvraQJ
bqp8VJjVoh3K0E32Ybnx6T00Xo0hcHY7PvfNn3F6s6BV4F50EuNnHz1moUrAcRLDv/Qs5rgvG4+3
08kEXVXG8r+NfS6fZ5K8wrQWGiabN7ltQv1PKveQB/WFNcnF8vXZHObTpIpTz0PQ2tElzYOYleAT
LjovxTJ8GDkdSF+c2vseX2IBnbWJDspk4kccuUdKHXtr+GDWy75UeAa2wT6PUKTnNSYY1AL0ilkn
Lqq2z61Vv/gi/wFzu8nFjYNxRfkZldxI1PFjFdwKtbxDuJZcC4pSn3+sHB+FBN+w7vkQIQZMw7or
5uwQde/1EH6MaVCi8Q2e1Gy/lsV8zj1+csrHHDOTjLbBEevGmslo0e+kMm4Caz7YdjpxeV5M39tP
gX3CzeLBlCmGNZFi8J35+nqrzS/CKs4yUv+wRyCrd1HeJmeAiuzuafSN+8P0oFzOz8W+Gu6wn1p9
QbD6pBjFZBrt4cHEricOIh2OcorQF5hxY3NazOOMs5T4ry2zhAi6BAzhAxuel9KDXoGT+WbQepvq
0Nl0ykisCa+H6KdMC+KgFBPSJy3LTiNBTysDnBTyY2gN50JW5xEPjrYhosIeIPUBqm9EtOZb/tGD
x9NjT+1WhShWzBd0rbtydF97J3/JvJ/WDQGK/aMeRsyynAcAKJqYqbgFhfW2uubL4lnvDm7zSVAC
u4fZd8gdtTv3KJRzkbm3jUZ6kHR6bAcMTcKKdqKrnu1gFpuKFHVMduBqyqBknF9x3a2MxO6KU5lZ
b4xa8GkKuCi7bmahy8jObFZn7dEIFeplbOmXIe6G0+yAzHo5FjFV8FDKz7XmFF1yk+6bV6nnxHXH
2+jJj3rGJoGZ4aNKnZ8oY0lfkGyE0DMY+hd0rwdj1TCV2yTCneLNLWXzgJ4aXW7mfwOTfsrGfRWC
PKY5vU4D2nVFxYlS9w1y7R89D48SdzDknth6Abiv6mGBmKUi94IBwSNXfm/1GNNEEB9tqD0sGHwm
ldaMMK8Pxk3Xr18G98mUzh6y7W0yht1QNpd5VPt8yHai/Zw5WFvbOSDXfoosAf1G5ce0YKFljwNZ
ANl1jIgXEFGP91kzH+1F49A51v7N0S5qCzNXb25rfRdjd8W/4Nrn1mW1EKnXPXrfOa6Mv/gAxcPa
Ye+ftP6hylhFzfnT5My4nJRfk+k9etU3mWdYZk17Md0TZPo4hacb9t7GK2p0wBzr8iHwXzkXY4dd
ftDJxIHbbvbuvsnFpZ6uMu9uOuSZbte9wNxJQCL15vt2qNui7dpxujPCtU9Z+KdRTuy1Zpw17mNT
6ocCQ5+akaSv/C3bn2QOluviZucpQIy8OrzmQ3BofAP9VyDPsP3jGiOakLCCPB2uCnls0Xv07DN6
MGMLNPjHW37Mbr1GYf+yGOkrI/R2Nbsr0zXgWBTP5gL8CchdBNssp9iH6KZbOKmefjRQHZvVkMja
fF3X4iiz+VcGp8BIkwb2Err0g6+DE94r22UgXLfs3iSpXxsJSLOd7RqWkk68sfmIBpeTZDyVKEkr
0SSrFiQhO7+qW/YOR4vdHTtj2PYFqzWfcjHA/KwnE2JVvYNjj0Hd0VUY8AUmrknltnYUfQc9dZDu
w6nFcqG/wPuGjTIwuceMt7OHTw7BDbaMEQidBl8jtEbWr9p4URXhbjkeSQBSQbQRU3W17AqhZ0tI
dEXTemlLtauGcmuGejMt/q5U+iEvy8Pdmawnxnu10jhYl7/acY931NOqP4PyM8cqj9XjHkB225uP
skVYXNPFORub8T2NPqJ8n44S0qHe2jW5bKDnC4/8WOT0lONJrHTfIdZeK6k63dPMEWFhQp67xF5W
0U54JvYThv91931KB744tGymS8vzNmZaP6ZWenWCPFFRMudQvfnc5qrgyhb7savOgCxXf/QeRv6V
qE1BXcaNgR4kFd2pc819Wk5JNhj7aYmShthLb6TBgkY9aGuTL+C3K8O3FiTrZMW40+5gkyD+OxTm
tmEsq3souSWwJ74Kpm4OEe5HhULhHrEZhdo92GvCY3NsXNzAn8pgK8a/ufgPxJEG+WYFcju41zw4
MOswKx5bgNjFPajh0tAJ+uDhId5XURtXUxPnREg3kMYJp0LsHXcYXlhtdmvQoWd0GkW5LZejxIrK
cfGkmH4Lo2INg9NuYCdWS7vOUz6KemsK4N/Q2NQViVX6o+u+hfrXgX5mHTXOhHvtvjZRSXo37CM2
UHUf7jr3vNpOXC/ALz2HLEeNnf1k0X+m+BN5v4a3Lyn9AWCP2xsPRVUeQnn06sTSDtUep6G2bW69
dHc6/CcWYzNbFp5jBwCTCxvD8xrJpDVxSZyLm5v+SX3YDC1c3iy8pNF88XHy6DAG2bqg/8BdBEYs
n8HdHa1ojyj62K1tVs5Ssf6x2UupeaFk3MfqMO5QqnfFGyzD3DGTQhIJT5OgsjTRRbbzbMBNGW1W
fz4P0Yca2ajDJggm/BLYc+BQEEjYYYKC4nEdh7MdPIEIy/Y7tatjNU8HNgXkwmI04XfIGrq9En6M
5StkyPTUWvmmrc2zaIt9bZK4btWnJvc2pSRJubQ208CjyJTQWWxMPRzpbDfONV3VzGk+RifPSY9l
12+rwk6GdEyMNXh03D5pF3lagL2kLneLI/Y6uLMg4uH/X/uc+Wl8f6et+qP0begn/+XMBKq3qQhX
qPAdS+auHc7BAuhqCl5rNIy3UgTvRWZDUAe1que+PrOu/ZJGisdJl33NbvNaLQoewdh/O37KMd/g
aVJ0q9qYY3AI8bIdO/vkFt6FRFM3DtOhwnavr3hlm3njRPj5eZb9IuE50kr3z3NVqYtfNwTOFqCR
S4mGSEUMOp4yvy1kC1Yoz5m94vkxLbBpVjgFqxAP9hp8U0G2cmxP2jE5bMLF5bVq17iBinFzOsx9
inwIE4fUBrpDpJC1xRRPs1SMGyct7VMk8cz3swecCf6Lal64QWEU4NiLhzMvgdDYLbApbqwiPTAN
9q/p1OfB3guqvHucbRfPmNGROHpZDb4C285wW0p5uzovEjeIt9Vs/H8z0uEO7w2RN+EDScYbgNvv
kUWNCpA8GDxSGe1711JdV7EeQVbeI4gsh0lEv5EE2sw6Spcbk55n4s1mPZlzd+/IvxQzopzTJ4wC
4xIaw2L6TxOs3zSfT+6qOqAjP54QzLSG+Zw7wamexlMRYn/QF3qXOvhgsgZ8LDMY2OH6ahXLC3GK
R2Oo/uSt+ydq+z/+EO1Q6F+LLr846o4lj3+V+J0XpAhyfMC3sOTv6KElG+LZZCQQYbNbLXfX4iXD
xpnJMYshwuxwER1L934Dj6U7wVkUH23/BRHlmursMg3dWSibZfJ8nhbxJ1vbJxZ4d8jSeLdA+tMI
EUWOJcWce69WNproUsDVHFPu86aN+2x4MLN8N/nLB27AYPnEBElPY7rUw66WoIIyhjgEVWI8uLBH
iRbbLXK8TtQG3ByTVDkH5MIfYKNZXMvuw2/rkoXO3QXQHwHuDG/cAcHwtqXYj5hQPjZGPXI8+RPx
RQFAXG7g9YVNNX/SNdix+cTR5hA7esxFy1EfjG45sY3eTiH5Bjn+kSSwpuGnnZbJUOTPvisTTCG3
ZVXso5FEK82nrX61QVdn0G3xW7Zu92xU+ZYh5Sq6Go7crTMBCWkVO97wYHXuDcLBtpjy89IUB2UD
jtvuhi+8pRgmOcvelD7cI3Yvr8ST1VuHMpcnyxBswINNMP6sEgvEpWXntk5bu5ibbZZxRucWGlrY
5tiA/jeu3gGTFeK28ott1l8gp49hkW/rDqRQsUoaSvBW71rfXaXw4Trpezgnp7nj11QjPIDseZ8O
WTICXQUMVUFpHIvslYuV5JZ5XZDXe1KcLVx49nnl/4JBgwIZ+q8fst8r4IVW4xO2YfMx79hAcqo/
T6LfcSj9Bwxyiux23BRR+NryMgILeG9m3rGUZGRuT8VQzn8LN9vBtQBk9UAX0HsNi0VQX1DGKXPB
fgxzKCateyx5HLfKY0tQ3P9zlV/cLOCVyH5QMDtipxyxnLG8pz4AnRBmYQFdpz9rQ01MK2jqrJru
C5ttqMl8qtfLks0DnrZh/RIFqCc6llDNQvTsYBFlbJHQ5UXnfK7cj+z+AwoAJpBQZge/pS1gYolN
i30OhKG30ckhB1tt3A5tYq//BA9Vh84tTA0QhxK1FXBWbKRgflGdiiTPvXcdWC/jUv70KWu5Yk1q
0360WOS2AOW+l2nAJmed0VuEAw6bzuTEo4lbcDZVRRZbVTU/YrPnYkoz0em79ufEPhx6vjLjJVIX
WB/Vu92M/qbK0AMw7EpyvIbenXYlpXvaaq0dlGXmmB5tc5lvQVNkpzmam2PQq/RSKp9r4wDAVTNl
LDWeJRv7uNCO2i/d9NbVZSW3vgOAm9YpawifcdRKKbrOJIe7d+afyfPmQ1bJD2mnKY4I0xhPo6L/
zHBxdtJxb69Dv8cTTFAVq5dMpw1oQR/EcsnlsU9Ta6slbqZ510E6y6z2O3AW6+SF6fIdeXjlDfME
tyqT/wZbNluXe+34Su3l5DlPiiCCW1fhS2E4w68lIL6sEQRkr24toHT0Z4ttwItzJvOtWZoQzaz/
u2g6Xc2LEI+eIz+4s8sTHzkFEymyq+WKYQ89xoHzo/5jWwYnJBvoJICzGxQpg3lqegXmaM9s6WHZ
NEnRV/ZDVzrddV1LJgmvCFoQIFUm0MIAyUo7QuAVql0hml8vTduksrIq9tPhL/bQENmroHtrGR49
jIVvZgBjKUaVgOlsypylM4+ViSGRktmlkx0DiE0PQevcTJ8JoltWBjgzDJ7DkY4ZfvmZVZra4fTM
dB36l9UTF3SpWArWmds+07UOidHBYirk8ALHwIsHGwcqYa75virv05axKNAdS75lXu4/rl4R3eaw
4pZMLsbkPj6OaXfv7oL8q43y4GJoX+L+tELIh4d+mtYAXaHRDTjJzr0DI5Pdz4a5zYnXLmqua+Ng
rqN9Lb/aIHsxUM3Sbomh23vKj16B9D/YDRm7SiOK6jq3TqDzu49lu1bJbKo18QZUVkNBp9/pKN1m
EzZnSgS4DIcpmGY40ylwRHH7PLgqhR690zLUYXfw2mJ9om9B54m9+SjOnp4XhNJltTQ7q6idN3BL
KMMJ8FlTU5PdLkAsUGRSAVfidcZkhF+UTec3VuhFS/afSZ4WFsrYQngM6OEULCS1j9N078D9Hk49
Dm2L9eCiEegeOhJSYcjSFhrvPbye8m1Z+X9Opi0g0G7GMeftDJ0c2gCL8YlmXBbaFk/ku+L/G45R
zurYYCnWMDHq2bnC8Zp1osxFuNcAkS2V03HEsINiMoSPrhR28VJJgtaYPMcWmhuAHgWia9RyqhuY
2XvoplQj4ZoAE87ogdzKcP3ote4tPHoxijxBQWnVrjbreklMq/cujSlRcdiOaWxzOakfsgwlWrbi
t02pbrsmLO1n1PnqCljiHqDXGXvR4NXnOl720Ed+Rb+Sr4jWPfq7vlyZ8fK529aZMl9MGGRIjWvi
EUxlFv9luhZP9ET1KXDxWtc4rLPn8rx91VPmy4KV4+K2ISG8noEuMgeiWXCyZQYRnburZVPesctu
ZzgZLlHVSp8mmP2tMLIxY1/B6N0ho8tTNayE++lBW20TiStZ0Um73fnaEb9BPjuHwQydmIATTXyv
OUp23+Hyb5itkXirWutnTQv8FPYIRes2W05LCKyJiWcLmGA01ocw6/xoOTlNNk8ySg5d44e9hln5
YIlxjmGbuUDiRVYneLfmEsxOVzDMRRGg1qwYI0vmwbehTFmaw4SlTSHVVgrmyaBY8fxKc7iVMAKh
xLV/lwY/ORkI9zVt/eq2lvUfW93F1lgpYhZJjwA1Gf2Eycnj11NYb6ZCscBU1fNIlDH9+HQiIMbe
QTReYzevkFNW00/kAyB5Pk6wIzVwm7W0TnnqWI/SFXmcGbZ7lbUiV5kiejBzn1iNcB132Hm8w9Pw
vzInWpNQasBgSlPMmssBqczkbXawnw6p62dWc2uY5Ao6l6r9d9HOSL1Ls/gkolLF3lC/DgwpGy9l
3ih8Ptw4dn+H1exfjRYwGsv21yZXAiPOALE4lCTeb2FN5Q4wVWKtC6zaWqhl26CIa1r20SxPrtWV
7JuadTjIrHqC3Yuf6mJG1m+6amuPn/Fn60AiVXNKEmfkkeJepTDhRQonG9JC+qGlUbzwMO695X70
6ZIUobxCX95E35O7YMPMKWI1xYJftKh2nSS42UixaZEpit8UYKFz3HrrD0wHQAx8UY87nuk8TDiG
Ybzlbnns52L9TCtboMyFQPO+eDrb9rnn7AUlIXYEKN6qn8JFvBPhS8iVtbwN4ZQ9GU2BbysSjDIR
mN/emUz4t178uznyeM9wcO30M60HrOI66wuH1jfXrTCAUw54MJwEXeIoz6plO3n5lDSz+zRLOR37
Ond/0KipQ5/K8E8ADRklboYdoDEHr3rMR3zGA1dv4JoiG6aibrNItlcRsj6W9gBRYlXzeitToCo1
pd5+Tf3foFQWKdKmz2Z/0NvOEe57VmlUFRnyq9AZERuYgxk8wSYs/sLP+paMdAAOYa5/bammh6XA
/jANimHXw03ceJX7YhiKiQ9O812n3MOng9gtMcKd2BxitT1a73butXFjrYCQFjSU2PA9NvpVZPKF
B0t7SdeLsDoYJhaMLQfve55lY3acsonHsvSz9hOIrD5YoZjuy9NbuPh/Z6wxgWlG95YuCwhRY39L
Kw2ZTuCVbolFx62XfVuY4zNYsH1e0UqcS72i+6ztsIpLNhl7/LjQbwY5YQvh3dZyE9YSAXHtsKTo
bu06cv0y/dzYpvexrnPAxGb1IGCrMfxobZlHw23ai3an7sm1dLVzKrShTg8HYfkfaWfW47axbeFf
RIDz8CqRmrrbbbvdtuMXwkPCQRzEefj196s+955IJUFMfAMkCOAgW8Wq2rWHtdfSs9PBhil0pdXp
uKqBAvuhcoJcNLMAMrjKL2VsEempsmzNIOCzNk9j4MbmU4uI8hriUg/5xVaFnjKFnqvTTkAhW0rz
R6342VNeWIEvfJ67UCNWZn7ZcCqI30IENGzKFoTmoPFxU09WB1I8tN9VJ3f2pzQnhItje2fUFSO8
7sGdsubTEY7hIC3hJUYKZCJ1UJiNY1DgyzyFVNmaYvwrLAoa6qWFUPo0tCm1YCRGrUZUnSf1R9dy
fE+50pGQDn+Z5Bi72jW+80pY78nq9Y0dm+Oj1sJNDSKp2IUVoFn4l49FtOFqZgeQUeR/FaQE8Uml
3gH/uW9ohLEOiYdv9iKEhvc3KPsE2saOYKDKdW0fNn1Nraam25LA3PKaFqJ2M9hJE3TR1K/bjlJU
QTUYh2cwTVBOwQiI++vkuPx3jNYQ0xmhQjMloZy4Oyq1/aQQRRBrAI35RYPjyzi2R0AyKaX5qQH0
PMUlbd8yB8nE3Srtn1PiTAGiywCR8Ukv2Ww/lCdDXaGVEJnbNPVgUi6N5GM3qbTyjc5eD4yHHCqj
OdKv4EVxlFOL19DT9axpf3XZ0WK8wUIXuZxnv20pWlEzYtZ8CE8/xr7j15hlVK1Gt1Rpmk1q/g72
85dc6+onN4GFuIFK7v04uRxxmNiBVpwqpX4ZIWL/TOG8W2sEteg1ecO6CkMQPqNCzhVrg/HUnLyf
bgcYr0yTEprZCLxzr+t/Wo5mQkvKLAAUtmH+ZHOpXirkiFdMQMA4VrXfYcwle1Pr58YdH2N9fIVq
+jWBkvIPmOjDnzEUYpB8aArTJKGQGcnG024ya1IXaMSgYhsp7DJ2VooekNVsjr2n7MchmT4pRlk/
Z05/3DghbLvrLNQ/dU7fBqWnbawx/ONkWy/KnP5F5Y0VteaH+eT+rBoemmh4TwUd+elU1wfShggY
l5bNACTKWE1+kVNXTBuUjUVlnmTxB90241tTxtqrE5XHZwiT0S4xgH26J4ga2ilkEnOIrC+nqgn3
daWQwfdh/PnUqk3HY6iExqOTpUcVJ2P2u7KBZgttn9apjqQ9wKIHxTM/6o1A/+vRcc8PIu+fIMg0
V2czhbdG6KTZYhDJzBOj7uPYQigO/rnLObYxUQqnZwLKr4LWn31vk3+IDso75vsj3372tiBPHmCf
R3Xo3ZJunC6xiF3ZFr/tbIbOdnJjHEsmBU8+sj/vRl/zy8P8ZYz46rthK+TB6ocGPgChbuhHa65T
FD0SlQwP1cPCd5D4xq5+i8TMU4W93RQKo4TtZt5YmwzldhvlZ8HKwdjWIl2k4BS6mpI8++6aRNJ2
akPVsFDPCQb0RFdCL7VNGIiBxlGw/hVPCifw/hIXvvYbJ+jZ1z6CzdIrjYnFsT3UDN5l+qIS2Y15
TGSsTMuwTQ3+OU/aUM+rsog2IqOfa3sraNuKZwqHx9doO1Dk3wgetTg+dAwJRz/uL+7W97wwLe1f
aHi9Y2pOFiQwRM6FucoGUH2U9SpoyKr23RGyhDaqKXeiJuHsdW9z/wdIjGOcHygyLfttLlpDikMa
iiZigGrfsUJfJy9BfxdskouS0c/7Vq4HQC+tiD8/20PPI1OrIiP0CX4Tf/ZKfYvsvbNT88RYlYxO
BfftyeStV8uS3MM0eWU52XzWJrAP0ffZt2EJ8iYGbFVEdqcHasCR3y2c1EWr0jlqKpKP04hVUnjf
XBcwfvylBJWvrSF0BkIMXqvzIRVYMvymi/k3/4kg4n0jOoX+BMJfmGulXWwggI6UGo8EgzsEz1BA
b44QNf4VefyI1PfAkNI9WOWfwukFkQvB9bEP1wvf/NoVXf4IaZNVtVUcG50EXMMQCBnx2trnWwTA
EGa0y72yLEN35Ro01YIrk0FyeDAgwpAs1nCDx33GsstpRYP+uBueTpt5x5vuI+DyH9H0f8lSCc3a
pU3pZKH8piZppoT+oECkooGYsvyFDylJB2LC428bfj5bg+pUlcbDR82a2rCaQtinvK9CSFbtYBwV
1FSwAP1bmtMra8Ljn93NDFqNY1xgzTde4CCqV0zKwjFFRZlm9yPM74G6s/YLS7zyuGKJJo7NNHkv
IAW+NDpNhcWItaig/kw/WZvTRuh8G+8UQt10bb+Ruk5oJazyH+oSK69Yz8VdkUxLHrckYLRsgGO+
0JjldhCUv8BxExjBtKt7AtbNwloXDMrEAqd5hu/cDIVBYwP7zsZKP1T+GBCikPiSLv6WQYuAHM+u
MV0qrbAoGpjk2zeDQ2D4SWCcgmRNi9qn5EjJe+G8ilsmf1BbhbQB+liNTRW39OwAzWVblsRqoZ9q
iGuFcGsg/xqieEm8/Buf8tyU5OdOqu2WbeHxjhzKj7SE4HI2VxDQlQA8VgrESb9lz+WUQsyoQlpx
ubSpycnlNe5GEzBvBOWw+376A9mPtcalCNUlc7e/5N/mpKuY5IPTnVLxTB4KdxfnG6SVODFQ5z3W
gdCzgsvpU7tdVnd+C6Ku9/Bvy8K3n+9h6tlpMbFQcwuoNhh32jfjTbs6eVmkoLj22rC50lD4v48q
nRe4+xVIH1kl0jblQ05H/Y2j2n0BilBBEYQmwtr8tzyyb27u3Kp0dNRcPyYe+gw+BetDwQRmjaia
3hNkxdDjNuqCuLS4Y/c+qNjqsw8K5q+bGO8RH3R8FDz1w0bfmLtFXvVbb8X5sqTnKC9KmiMNdoTy
a/VN0OeBZVkjKPKyxCp+a988jb9UlZfJsqV9Y9TBajXzRKoxpBHMlfr0rh0VY+lpuG3GFBEpErAI
DVx+udSsNKUmFSWzg9GYKtNn9BhgoSaMsh8gc/L/gZ6t+H/Ku8X46X9tSrulp6B6q45AAnQR1OIJ
7Vf6vFSIVmII31lz4dflhkoC0OT7LmbJsrR/CfV9VWOs2Dfm/EOewJOWe9FKc4L7Zm69t3xKDaAV
760m6wqk0FYw3A3nh9cWn0YtXqv6yzDShI7qPcWRhUVdZzWYOTMnP3ntVAO6C23x5JWf1QDFqW0z
rOpA2cJCDwesf3911xm5ZE/y0xQ/7MFpePFg/1hvyo/Fp+k7mJxdtU31INmO68mfoNdp3iLx8ply
xbQCm7e9/zNu7uXfH9mS3TeTIxwiIgvnqPneGG8VJns5zwurvfVKnH9cyVdHhR3B5JJQfsgcJoiA
zqVoDICfP0zGvFBfeLttVzfjbE3SpUfyqk7LloMzm8ywVd6jB75kRROOnMZDIjNiaHSyFagynY76
VqcdD6ih7hAO2XYD6s8IDP7pGZAZUUjWldi36z9goQjXzcnoNiOCOipCMkWn+ikg7h7RwHY8+hRI
35WwMOi6/pNh9m12ijQACoO9mxxzfIW+CREd5rB+3N8/2fPwIBGN2pphE4EbriXFTVGslpGG4JjP
epF/6XsovmNl2N23cuOUaLxGBpR4juph89K/jWbnDGPW8UUHQPex2h0/n2Ak/YZ47sJ6brxB0LdY
jsghPOihJa+WqXUcafkQ+vWxeJpCWFfq0l73DTMUgCtAPU7z5xKd3p/TMTYPv7HKM9uSX4vzdNDj
FL92Kp8hP/K9IVmr+XEhYpJ3DDowen8OpO1EE/DDSzvGSBJlRo9k7GiZw8FhUq1NwmHzL5eCESRZ
TNivIQCANP1yw0qbxrcVzzyxbfHV9lCsavrsh1G5C9ul3VoNtIxQMnqQVFhyGeo4qeN4op9CVVHh
oYOMnWTWgw43s5njXdPHXC/HuFfe5G11fxuVPqGrKkmjT6yugKXZGK13gF4+Eg3uY0dd8I/XZQpd
nHyoJenEejrUlJdfcgTPN9gdC0TOdh1uDX94sma/e21GALzwNDtrtFMBrYBzC2i3q188fym8uLp9
4icA6nEgjQWY5Ug/IbIgmBpCfgJkSt/i0+dE/RKWxvP9E3P12kJw51q2y+XzrDdeuovgr1fposEN
whWnyY7gaGzApZC/pw2Ugqkbq8dM1aqFq/BWeb3w1BglRzEdU4fYxHaklDotoAIrjkSCmdJAfN0+
hUd4v2040k/NUzeYG7ebvhYRvjnrFlya+F/fMy2dIVQ+PeAxsEa2Fm3BgRlVNAp5L3qTubi61S2/
Stp5PZ26dnX/S1+fXhbN9AThKGPVeIHLE+UmEM2jG6L4A8Nyqz6ffyWT1x1oc4EeNbqluuKSOXG6
zqJ6q+g6tQT55efAI/p0FNLnALQUlalFUMDdwoW5cVihyHHAplvI3pi25ERH2MD06UhdWsl6o19X
c4N+4YmiCjTjQD1P/r/7mLhQE7EbqjHgUF3N1S9XV4P/0Zs55P3rAkjXPljuV6alHrLy47+2Q72O
BaFP4OquoK09/4p17HRtHroOWoJQt8LUOoXNFtTBek61hZv4prF0fjRZk5CVMV0b+QKDlualLRMU
bejqkQ5PHHNQDmkfrLEQsI88gI1uPOpwlRXMQwMY39kJ2TZIAEOd12n1syyBO1jmxxMT6LlXLLwq
srPn4SeRsoQEh2fh8qUwwHSnvFVQBfYV13lqPeWgVK/3P/NNC5rOV4Z8C94saTu1OXdo9esaJK8m
aCmgt8j4DdY0HxfOza1jysPoOlSbWI0nfWNDN/RkzkPKFpDbweO7mq0fNmMS95fz9pifb6Whk7ec
mRGX8/zyHZ0m5+BSeUUfwCRJA8Tk+ieAKf8X2NOL3EOevRl+hO8Wa0FiQ67M804imEJcQ0J4aR7u
WBBaR1e8zlq3haflrR7kw/FTfxBp6fLTLKvB0eJkxWcmpccKApxMMyNMNgd36xE8U4Gy/XHNcNrv
BgMMXXEkXdvwAFCp0s3M29GclAz3Uqtx3AX2yYWEqDOQC/VT1Nsj0kfGKxY29ipM1S+NSsdHB3wB
nQyrdEIX3PKv2X7XH71v4MchK9dXCqDn02AE90+TfDn4tBcrlQ6TAilNOTURHZPxT8V9qYFI3zfw
1nyQzgsWTHIUQwin2NKymkhvk5OGhXYzbkSP2Oteso0S1IG+GcPH6BdKXk/R5nfOqUWaz7OI+ouK
K788pzDb6GlrcE1gOg2UkJLah26bb0XFOZteq5YYcin/vs73+Zo2ml2G4RFO6rp0ULW2QWg8FGsl
/0bkGDgPbA/rzhcstk75uFSKuhEqG3h127FEyZl8TXoZtRF4cqIwzdj6oF8Po8/kNFNBtNyHDeOD
CI0GS4t885eXG0piqYGW4oagmfhWhDjzP9HRhXA1i4X/AefvN3Bh7hVIvQWJILUNbyvuZPE0n1bV
mKK5ZflHdcXc0twHi5ssNlH+LaaGOLZOIdWi43e5yT1EOjXsZcQBK+QU3xsP/Q7BWzrV4yuEPkuh
5S1rtsYZViFpRntTcgtzY5uo7mAt/2sIoDZcQ28R+/p++lq+b1+1PxZuzrWnpYd5Zk66OaPpDbZZ
YW5Yx59w9UG1jf15y7TNRkcIY3F51+H6pT3JF6Qg6GO40oRn58Y8G/maUWKhswJg0a+JBw5C7QtR
ctrzv3OSLxYrneQwh5cXbi+xk+Vf6lp0iJJAHRB2Ob6f/1x+VK4dH4vVVcNjzzRgTdLHtUbtSJKA
UI2eM0ZYvpbhfmH7xGWXz6aj6tRPeEZAFkhn05gnOzmd3hyfC681sHyAwvRM7M1pe+oX/Ph154Lo
gjoK3V9X04ijpLM5JdOxdcEwsHneTz1A5sQHyRAhQAuw2b+/NOPWx3ORTOPCIYVlybVp5jgBmUdk
j8PaPBApqnT6hyCbN07s19AlrYhn12DxODjvkgMzHlulwAOGL8xE7bJDAduDkMdsgwm081r9rZYV
3+P8J0qHmbJEGULyEvowEIDq2wktLP1T+5e5YXr8Nxq5kjnp+NoAU2E24YuI/gMwLyg0suog2v4q
qfwcHwwbwciSon32urQdN54dCOE1FGWhbSe4l2EPHdREVNlYq9iFeQ9PDuK8+ouyzYLux//bmvRl
daWAAk/HGpDWNTPNby7CeOeANcu+Lcke3oj9LtcmfVg3TJyxNd728bTXfCHNa+6NJ6Gvmm+GXf7j
/tG+cbLJjqhVEPchNie/4KYWt6mF/KAPJebaRdBe+X8aEG/M2euZ9cxVKWjJ+l0+rzvgt2X6/f4S
bgUFfDO0UzVgExpyApcmLAZM8mODaxs30c4Bar3SmrUSCN9DAea1hxNxuUV888OdGZXyuDmDXXbu
UwG9gbjMZ1jeXVFdWk9fwVKhk+qBy1zysEs2xZ+ffUsTnvqq17EpTqLOe6x3PuyQbyCR+RtDExQ/
/Psf9zpINy6+rfRsxMU8wIU1eLSmrU2D7hfSWcE/UN2+8Xhc2JEuWXbs0mgQnxPhuYAR+3hTfKl8
JKmDafaXGjY3Hv4LY9Idm9K4omcDZ0CjfbImM7Ch5I0L/WAMxSqJF8Ia8YXOn8W36gq1OXQvmPSh
VnW5aVpoFU6oU13JTPs9UOnaT6r6nWn0X+7v1JId+fk1tcg66nQxtJYpZ2VSjgfFO+VMInlLh0Js
xtWSzgpGUtjfKagxA01z/BRKT4Z9u/hBiZk2MaPxEDbMQN9f2RW+7q1mclbRkO4aMHe3m1tH980n
pVvF7+N1tY6Cn9aH4xYS0K8AvhZ1xK+/Jo0TEcnw3CNBIkPMZupDCIyrut+pTMCReR/RL4AkLOxh
QSzcYeGaXT1pYokGKT+QTM+i0CDu4dnVRoKAQb6RJVbBtGY4cJ0+u4/TxgiSTbRZwg1eeUys4TA9
qn0UoyiHSxtoJlVhWEnDXNpTF1gbbZevtXfGFneZ+7tht5S2yH5LNic56CFmPgKcInMKTr+foGWw
4u3CEZFzB9mEdERiG8pzhiENH51Lw92G2xMpd7KGy4DZ6zEoKdMs3YJbq7LQ7bVdpE809Ggut+zY
h7M5Q9zuG5EKUw/DSEHVc+sWViZ7YLEy0l2HDJsKjW5Ke2XkXW6pkFICUp43s58HCGLUz91HiNS3
0RbmQ6pQsO0x36Ou4nG1CNu5vuyX9qXNq/XJ7GEMdn3nmfkHdEaYgV0hW+OjjHz6C2gp6H9/elj6
ujfP6Pm6pc+LagQc5wkERq3vrELEJOAeAHbuBYx7KTx9fhpAVrFwjm5c+4uPLfb87BpWjeJWc2E4
/qjBnrItqpbBuhgGfG2r6ox83N/bmyfIFR7GEZuri19zZu1otU2L/IPnn+D/bY9fT83rfQNX0eTb
4TmzID2rp6OR1HWBBVE7JT3JA1DBH+cTwAgDp7aOUM9d8NY3P+GZSem9UxhPPp4YDvCj7Itdv1oA
QbRpwcbiuqTHzhvndogNjMAc3K9Om/FBVJ2odH1kupIMcMmD3VqUrSPZYZmkWcANL3eKbnqeFJ3i
Mo6vb6YOnleIupRoMau9dSJInR2s6Ialys9OlTTOMEVM1PYbY5M9jsSVgHIhvg7agHQKbgJ/qQwi
fvrlY04h7cyktF9GPUMUcCw9/8g0qZtVjzBUr2PBu2NXfhdmyOgpu4VjKXzGPZvS50zhmoqhcSXr
2Bqbo/MiUMDuo1ii1bzW26Wk6pYLY9rCMimPWoYpj5JMsEK3mkMINrtH1CFgoVGax+k4bvrmd0zR
eKI4SU3UgTz08qDobdNx3XgU6FB+g3b45wRPBRwJFfNW/f7+Z7xxKE1V9+hyQR7iaIbUmfDy2W2b
FFtHNdyEaeKrrfNcGMmCmRtn0lRFD43+vQsDgmxG1Yqh82IUhnRt/NnXtbPnQS+W8Nk3XnCiZB03
iKArIGbJ39NiypjXI4tLa4rJelBsQj/c2M/MIYJfhpXWv//1NLEV0iE0OflIYrpE5Tzgl1tVxmYy
tjEPTEYJQ/tx3BLAPrdgc8adsobjBQ8pNKLLH229iPi9cQEubEuLtZOcpofeoPy2cQ+ipxX7pwf3
Rd/oO9gXv9xf6Y0I4sKY2OCzZ2Yi24F0cBTG2n2xEZhUGPt/J2TmIFKRM8RgylUIm6pV2ZARu36u
2vV6crTuU6UzOy+GYxfetRsn3xI9a6oWYHRopF6uqGOfG2eikzzW4QsEC+vYtoL5WCy8zzfNQElJ
N44GIxPpl2amSEfhq8BMhQQw8vZQXzirPK0X3OGNC8a5/9uMdBCL9ORBosA9zhLVPLhzUf+EkOb0
7f4pWFqMdORahqetsmMxWfw4T+07HVGjqIz/vbO4WIt01kzoiU6a8EkTStPRR4dR5fvLWPpY0tZn
cdyWfVG6ABNBCtkvI5XV37FAZZGOFnAFeTRuHAoI3RqWYHnHZzdV913mLMATbi/ibxNSWOa1ZZ30
veP4thHq0MXZUIPBhfBbn+pvK9JbVGRqahsImyALNuzdIf5Vhdn3+9/qxstq0fsHGO4xNEzEcnlD
apQUhnHmbbAS3VslUzV+1NNO3bteY9erxLHN4+q+xRvhyoVF6U4Wds6e9bYDAW1aHlxVO31rhtT4
QkUieypoHEKTqfYPYGTHj/ctL61VuqZ1ONuNbrHWQUvUB21wzM/k8qjKtV4UNMOcfLpv7+YhOfu2
0oVVB1KG/I3BtTajT/bUxofYQhLovpUbr+DF9xS/4uxxaOZqiuBfc3wAgYh9eOO4qrqk36J9wZT9
gNaBl5Saf9/o0iZKl3jS9cn2EjYRZI69g7MRZnUj7l4Lp8i+RPDM+KOXIw04IW583/JNL0jKTiEO
VCfV4svl5l1YnQA3u74Xduui/5yP7wG4LFy8W0YMJK2BPNqUjixpeWOOCmHB5KI/T44PC8i4ghwN
tgkDoYT7y7l1Rs4tSY4EccPQLcXuQYm4AtgPkcbTfQu3zse5BcmJVIUDmhhCTD8x7MdkNl8ajsOq
DVMLIQL7l9For/cN3lwSLW4Cdsr5jPpf7hA0yXU9ihdkHMLPMDZra8aUp9/ZIY2aG6q/Ak4g7VDj
NcY4KKwqzdJ8c0oLpCf1Xtm2R+Sp7q/nqlNJDk56ZSFRhlQm0C/pyLna2HbIH3MaysT+HkNT+mSh
HvqAHlz6dCpn46FAthH4/BF4waTQSHTa097xFGPhqt9yYKKORAMTj00ydPll3aMeFhHzfD6c9tuh
q2BPG+p3RTl89RC3W/jCt7bRAjlgu0A1GAOUvFecVpPbIF3iu70CK0T1qSu9hfXcumbnJsRPOHNd
dalEnqr0jl/ro/FRZ9DLr9yTsZqrMFo4lFeoHrGJhJsWPTKQIIY8m8t8N/xfBcsRw5yQ+s0g0USL
1Sw2lW+vzA0TDS48qsv1txvRO8ATBLJVMHBoLEu7hiptwpiShY4nJETI7BWTVrsVjFxm7u0y2+jm
DlmbIVbwMjpImNDqO8aXoDILu9E2d72Lp9XXRdI5ycvMHETyUYE2WYXMdy78I2qSBZoNc1kNIaTH
rTutm7qvk2DhFojXUcq2zpchw+iKsFfQwhVcNY9d4FByVt93GzFQGf+DMt6t94V5Dt0U9W3RGLw8
GR0E7xCBWpRmW8UOqi4a4d/MhiBBlGSvZ7kQD9H0ANoX5dP9dd469mBYOPVAEoyrgSvmKypHbbjs
HbpLO1hXB9Qt63EhWb69vv9akcMu9PDGIhpnEpPyFG6zOprWWaaUvudaH6Az25xazXq1s2Pk31/d
rRt3tjrZlRWVaYxug91wtKftWFQwoZjWsGOUrF1Y4pIpKdqC1ShnRJ0thEO43o3ZSUGkph2eGSaq
F/zILb94virJVXl9MjpOhfYyCKQSHFfMjLY9wuWNwGj3EJmZulDTXzgkMq6qNGwVxV0csWfaH+xC
QfgBctPf2CpqiODzmGpy5bGAMsvdeIREwQdeXh/yGZC6lSU0H9UqX5h5vekcMfNfW5KLCjsV+Uv0
qMGeuMi6+QU9yFW57e2DmEodgLy0I2VZ1/2wNIFw85ToNqg8aMrQwRF/fvYEGMlQe16P5ZzZiz9P
/XD8iTyz9WMOVXNhlTdPyZkpKdTqcnRAw4lTEkG2ua7r4Wc1olCJbju8BQqCnvf371bcRYNRTDc5
eH05UM3CcI7HGXMT6s9PmZbxUp/mJIjsOjpkxA/+FNm/kzEC5gQ0L+qkIEkvP6ejZyilHzk0KjNw
OYhufawWzuWt0r0FcBNkukCNY+XSRpEbiNhUJzzkwd4ed9B2KKvwF8p45spdifn62vmdnfvbouwt
kYtRlFl8ylOhTYekTp1NPSBqZI5T891r0uPH+1t3q7IIAhiEPwy14FFkrJ3iDWqZmqoJOCqiK1cl
sLEkgQ3h9spepR9RnvgzRlrwt1sVGIdiQ6ezy8i25M3KRtTmOP5+0ac+Qhm7oY92lb00d3QFixUR
kW06gBpUhlWIKS/30VNOxainMTkcAJhkZ+zoSzYfbObWvuXfED2A39QKUGdF1e/BRVUQJE50orq5
1MwW5+UqsDj7HcLZnrmAukSnVVcpO1JAgXnHOx4Paey6O3NCZRp94cjv26rfQhusPmaOt3Rlbm/2
W6NSoNEIny/tm01vAVJM2N1ypfwEe1d/GrZRoATW0+Ajj7kxzYAx1yA+LJGA3XR+0Hxo9A+Z7rYk
j+T0bTvBV2f7c/S9iBGOEGJS5kLZ8BYygbEyl36UK2YDZGTC8ZhXM1KZ5huu3F6XcGNt+rXgTSme
OGH5wmN8M10inoURyhUTMp60qgbSOk4r9vpN/0gTAMLxBpi1QJR3u5B//43LyuoI2OD6s3hHLvcP
HsguK2jlgx5rPiMx/9QlP9uHyvySH9tVso3faYH75QgH4hz/QjnDcT//6x9gChyrYTO/ZdFhkYLV
es5B0VSa7tf+8Z257rYTVAQVALZkO287uhAeilB+5CubBcPXYYjJgLCt8jekC1zjy5Wr9VGzYwOR
bSZbEAMPmLV+67kg+ABY9bRWF7GU1ycWIDk9VBJQBiRBCV9atMZmanPGicjYHK0PPGesR9QQNS18
sNI2aRYc/423BntiagceW4fXRnprhtHUihjleFYYobf5KpCi5l472JvyuRnf/4Omkjgtl95IQOVJ
e8GDEHTJAUnEUUrUNNbBywkMrrtP9vGu3gJ/XDi3127v0pD0KQezGByr1fXAUL7lWeL2Dzllhg+e
djLeTegS6rtMcaL4E1rgavJRCLSkS0OY17gsihoOY+Y84p7h4CQutzOEwLWC1n3y27TYV1p40LNk
bdTFVy8BRt/8paZFYMzvjvFj25YrB1or7+Dm2gq62qWdvgqXxE8h22PsT6OeKWd8ZluTHDjj5Ksf
dHMz14H1q9j3e9FYM0h1YRRRt1ABA4VmRmPJZ13tBbMRbyONdJgFFl16CofImxG1tzH+BpL0AkHD
uNxgu3bFTLyLMU1qOARpvL+X3xsKQ200s2IWGG+mqMfdkSFxb/vP4oirqW0TawbZAU0Qm2FKeZAJ
mfcGTv1m5oEfAoE2jcFYVKvy0L4/vcQbh8DeWDt/gplMP6hfOnURe3p9vqRfIJ3xaIjixmz5Be7r
UK/CDwwVrJkp2A9fqW5YH5D2glhnaTOvgUeSVflBzxUIycW6J6bvmPfZOsbu9FA/GFuxqbZ9cBg2
XHDFV25DsindpNHKNd3osKke5kdj9x/wsnJoF6EQN8+QcPmuKLCCXJOcvjvnFmprBojl/6W2Uv8Q
dRiGp3bhelzoc135e5Z1bkw6sM2pI23KMJai5d7EGTTpSLTHS1ng1Qw8RxXuBDAz3H7eUlu6gN0Q
otudqtjZo2LsPIy7Hu4ecmqm0Pb3t+rq0RSmHNeleGzAei+HQ/Epm5wuA5TcOgOSfF8dc5GW9Kq6
A/OnQfDD08zcGeiwy2veKgSZSevNbzDvGW41X/tEgP0Gues2zvb0LkFYb9O9LM9EiRt18XwJ0x5j
w/wDwIx8572qVfVyUviQpR3vOjFwqmnfDWPUkLseX+9/ypvPMxsGqlHXRD1aWijKotoYIeTiZ4/u
YXoSs2zH/X9wF3GQbY2FJ/NGnYJ5+v/a02UkSznYx37Ssad/eHK3xHrAjupdvv3PCF3/+g+yk2tv
Yl7alKI7tTYTM40U/EgAmuujiEDGlfqCpDfeE2KPffnj339VnUlegY8wYUeQgyxG7KPMEUGPg1z7
/D78kOyK5/DR+mBYDEnv/8nLdHXPiegE2oneAocHUM3liaUt2nXpcGKRLdj6VW54tRpY9dB+KdPY
6pa85dUFkcxJ70KOKJPmDq0GfMyq/afms5i/mB+yL8NGpFz11jlEv2qwO0uDAzfXSeRKVs3byBTd
5TrTJrfnogpVbgXq3Aq6p1+qk40cla7Ufyxs49VV5OKzeYLdhs4D2cmlLQ8dTgS2QlLHRzFHrAbI
Tz05hBanHfhb8K/H58ivdvet3lggRokjCDHg1/Ako6rSVlUCG5JPynBcp0pp7AqmmdfaaVSXbuOS
LenNi0e0d2I4WXBzaCV8TB7sP5snAU4yIczrXqpfp+0i5kuX/Zv4qDBCgPmCNMQypA3MsibyUONQ
3waWBeFp+af4pNXe3Cl759P9j3kjlcUatS7bc0ymBeTBJFNNE8M72ioIM2tzDJSP+i9xQsmctzC6
Lxi79TmFH+Xe03jQZWdKamUPbiPOy/50fKUbHCDHuEr9aFs9pt0P4WySxanzW0ZBYkFAo1PvuiYg
rl2Hbrem+nECJHDLu2gltKNUJbN3AlOoBgurvLWB5walqy8Ka6D2HHFoRr9+r/4Z+07Qwe9mvLav
S2DO62DJFBU8RndgK4ED6gpnVllzHDFpGESfex9mU4CB9uNxL77lPzicIkq5eHyFNWr/glKVTp8q
PvZZJcu1Y/TOLRWhqtXEeFeMEt0RJqho62y57VO2Wc5Xr6IZcnGqyyZvIaVtSFkuTR6zEJZ1hpJ8
Y7BbyFvT921dLc7vXG2aIFgkA6dIxciJK7syBRb3k62MiHE/Rbv2maLRul+Hz8pW3w0Pi7H0kjV5
Tcxk5IVYkxjrFoMK/U5/b2wRk9pEz0uiANfvu7Q2KYZRI7PPGUilHL8uHodAWVkP2oOyXvVrFD+i
fxCAXh/KS4sy7LeaoSybSywKv1n8MnYibuqD8v34hFb46v6Fu3FAzrdOdpj5NI+DJrbOdN7HQ7fK
B3PJcd3cL+asBLUCtAYy25FtKkaLyhml0i00EkGzjg7qe5QLt6UfPS8NeNzeL4+zzmkkTHr78/NL
xnb1Pe1vyn3tY7EX14xRljX6X6KkGR/6p6WM4TrMZcOI4+kKCy5hJpYvL1kHcZQ+eeIbblE0WVdb
bYK++D/EbsmL92up33FdkibyYyxejIM7AtosORKr53MaPV5ZZO7Jzmpe1NfiD+RdBTlHu6r24UNe
PKFNgTrdv99NqsXgt1ksNU1KxpeLBVTQZUNFe0r72fvWJqEF6Kzjd/pGsJgvvudX7w9Vb0ieiHZ5
e4iSpJWms5GYiMWr5M3J7nTyGQt5GEsIRwOS2iAL7MHe5ArS86cdYn+Ls1HXR/fSvPQalX00T72N
+eg7JZJA2xnvRL+z2/PW+ouLvXofpMVKwZlL8NkPLtYAC237vcheTL98FCoDJ+wtOlKxVRfvkWRP
cqQno1KGJmErwycNqvZyG+7KvfXPbN38klTfmbhkG0HnXR4brartLFdZG07gEUXGrekzafy2smWn
duuCgMyjLwNVOrQYMsTXTtGIOGW6SlIWbuvn8HOJYAISKmKUOkXJOoa7QGwhYvBLX/W6rCa+KiOX
kNepDugU4XHPHFBO2OvajH1h29h44Ur/vine64M/+oJ/O4HIpgfPPq90f4BOgoHk5YN0vbEM/DsU
qHEPolwp3RqPfNSuzZoaBqN10YOgqRbN12G/nDGJM3J5hoQpWvMqeEeNJv3laiPNzivXQXPPDc0P
Wjc0fknns8wHY11Z9o9Z/0NJ399/sm6Y9EDZgToTsRt95kuTU0slOJ2pkrZWtMvpTob43TrdF8Vx
rVf2SzwMS9Xn61eSPBsCRhqNOlBoV3J66Kt5Tnk0cetbMWGhPqWb43r46sJHou/iA6mFf3+N16kF
9e5zi+I+nZ0iK9b0GvIqSu8eZB/FJt60aMf4xWdRyOuH1YK5q2T0zRyJDGyLOvwn0jfFE4wlmIqJ
Qyu6UygR/hl1vge6A0U+P4vW/WsYqNsl1k5x6y9Pj1jl32al79r3TOcTnU9+3nro1cdID0Fjp/lx
gV43XIOHJDeWIp5bS+XVhHqR7hjRiHRix0hT6VLVE/K2DgJ04Yx2ekT1+RTvFF1fOjlXhV/Rt2C0
SiUXopUis3ZN1TA0iKZNvjKa8zrLrWGdUPh/yAoErYrqqNPGN5N+kyBq6q2yOQ3/cJ1C/XB/f8Wa
Lr6zVPaT3rHKDpVigs8CfVqX0mJ0Oji1Ua+mbikWum0ILikmdyAiksNJwy2QOy4Soq/T8BONyb0Z
2u+P09IIx9Uesh7g1/QaRVn4ygU0ujmZRRnOflWp+p/0PqM/utiMg2NUuVslMZp/n+IIi5wY6Ndg
gIWX+PI+xifN6p2ICjQkYeVKjNTDT/hobcNV+rAc99z6jOfWpJdZO9J77AZE9IrRWhVdu1dzMF7W
0qqMq1dZWpWU3KS1Sh1Yx47ItkUqJeqlInQVDAztlxzVHWubf3B2qV//6A9MZgenw2nYOcMnvN6n
N5oSHrAwWNTKWfhlruSQFFQgG8Pilyk75VlEXk7ggbfA3/4OuRIDuXQWQYr/D3tfthw5jmT7K231
zhruy9h0P3CJTfuSmcp8oSmVSq4AF4AgwV+6n3F/7B6oqroUjDCxq+7rtLW1dZqk8MDmcLgfP8dy
wR8MaZXj1R0gnZoBsADRWHTQNYcGYXR1mQLAg8rufs0Bnfr2hbXF6loBAmgzd3GBbdyDg/x0m+Bt
EvFtHa3aOokpF7YWK6zRAFj7DrbUWpH7AaFAF1vbbl9i3caL1drGij13sW6Sj9YIz6vKT+7WfGPO
aj7xXXDnbqpYu12lWTu7T0A7DYJCZMQBAzheuYKVUyNpp4NkcgODiUI4VOmue/K2FnR47DVdh9PH
nppQPC7Bzofk7UkDsF6h6K7NrQrv7ANECBLdwZML1EegsqnQvD2viS6oFVr67vcGF7vFhQI1LjMY
VL3UdOPv+4QhkPvrubDFwBY7pZJBSYoaM+neQeYLEfp074bpG+NasF4QVevywajeKn7v4pspb1gl
W1gzkF0/KC2c9jtkK570mGzWLqUz5cOjNXs7kO+MgfWBM5HBWL53D1DO3XPg9Lq9uVsrVJ7EiZhD
ZNzAJAvUFnpCFvcs6Y2WmnaOh3nqk+8sZahhlHWbrh2zM3sCmRQIM6Nqj+hpGQK7Li8K5sNfcTd4
rFoIGoOo89LhBFwodHhsR+eucREGy2FcgW+duZkgZmpj7+sQVkQP5fF545AxTpEFBF21/lCKPOTd
bVc4K+HompHFoRaFl3kSyhJxSiG56VtPrc53vPT/OlYVMb0CKgFLiccSErPHo8lJ7omUWiqRooT9
8mhsN0g4g2rCirIu1vby/uNA7DQ9hYBFPSIAJwFhlOktdohOUWSD1IAKtJWYnnNRHMQFRCmwHSHI
dhHcrp3r5ZZERwvgO6pkgGZFcLkurjaaGpU9qdcSo9/nPIg6SbYfj+mcBUc3UVNW5BkoHB1PIvjR
Uy/PoLheObpLYtlDxiTSxsbrNx8bOsGLqLGg2oquDzz+7BNA22Cbmu7WhUKsmAduxgVmL+ehSsl4
z2RvJG3UXq3VBE88/ptVy0VwgFodslELx1g6lsicEq9pOXZz1AepezdNgbMbzPq2r/lVDR3i0Gsl
C2Vv4Mi5zfcxzx88l2+azF2J5E+CB0cH/EkFvo6qUEJnZDHbmUX1RiCb6lZzhPwmSFSDxLfGSI1f
v1jLp54u7rE5dVTfuU6DcqbPKtneTF3SZXfSMHcfr+pJwgQjQsVOMZS4GBdYq45NjBOa1jVI3cR5
boeZgBY0lGBdc5N6KCO4TQS56k+lKfa89yN7QuuovO9LMwTZfBFKrcPrtA09mUZ9pd95Nckv0oav
ZT2XD4637wioiyouQidSV2HPu2nwrMYmnOA7pgAWeKj1kQjcwDsQcCZRCwFH/TvUgVbejksvuLS5
WGkxFJnWavCCHg1VTdrJtY1T88ePp39tZIsFtqzMqEWhRmbcuQhefG/fdAe9XmkzPTMYbCSkbSzF
Wo947XgCC7cQjUDsHXtjdmG3xoXtarsOjCMrK6Xc2fu4ApOG20mRDCu0IFJxx3Z42kpR80CPgwwU
O735A5y4bTzMPguR1L5r2jWU7Zn5g0GMy8R1r2CSxwaH0eKB3WpI2pqPLadRMx1yWUSTFCuX4kld
6Leh/WlpcVmV1eRSV9Xu7TtFIFck5FOxdRDmik/r/Jdrw1o4vS7XiV6WMNYUc1R0ehvWrdjrdnPr
Eiv+eAue82lI1prAPSqFJvi24znkIDFwMi1XGBqViDZ2/j7/rDTFIHT9/f/T1mJgRYtOIlrDVrnH
U+9OPfUskPjSu79OKqUWTFG6YcvDY0AR9XhYwAtwo2mRzhrNO7P/JsiXzN+sDOfcOr23sQiVshpd
za5VGiiQ8L32xfkCwvvgXhzG2N6UO/uCXwVa2H1Zy3KfuRaOhrbw2UFag1nWhlmL8ivNM8J0Wn3a
rdlYuAxDiIHPDmwISKAreEwNmU53r8i7g0O3kRfT15XJPOc83k+m+kbvvDxYmPSJgAsOxfgQWR79
Z3Zh7SYeZlcOpHe+Odgn/m6+ah6C21X52rWFXPjh2pDUHTXYHg5DAkRgPGxRR9960BXwtsHBBPN9
tlmDA52Eo29bVN26HpCVCCkWVqnjl97YYYvWe/lZsJ1q3OW74tJ8om44P0/b+rAWkJ7ofSxtqpl4
N8u1M1tgeIFNVZxhYfvQ3KNN7HLYzjDNQPJGytD67F+Uh/8APHB2mt8NeOGu29nyGqTycfwvm8/9
PtgQSBM/aNfpxjgUX+vPFhrUbC+0bv/O1nLQdIdkJdi2lp13mcnKTq+hK62K+ux+ysPhrrvzX1X0
xtH8Yl+OHFp/oLH8yxVbNd9AfKH3RfURnaDKtWoCIter1XxLyAajwUcL/Uf7rR4ud/mqLvLpuQWc
HNV+9RJGw8uS6KtnvVt4MpsRK6XbLgurLAzMcNymyFxMSetfGJ/+Ov29o6MejrcV6l14GIBl7HhT
DXQqHVIhz965tEWvmBnUfjg4TKwEZeoqOo4vgNcDPwAYHFRdegm+dL3GzMrJRF1m7KDE7rNLxslG
97FrBeTOTOqAnzq4/3j3qDvp1CjwEx56KnFTLpz8bI6D4m+TcQ1y/zQUTj0B/8Vry9qUfGzk9RCw
kVy4iNZnCLiO5XgJCPPE1rKyp0EcmhNQ/Eexz0A9fln7z/258iw0o6PG92Oct3rnhEG7mrI8PaLH
VhZ3i1ZBVzCjsIIGUieEYp6OrJ6WEB6zjbPVUfe3L8nD+GUtqXLGGR4bXlw4NB8a5ijDCljE0AhR
HPh3H7o8Ku9Mv9FP7koP/KrFxYUDYiEhmgYW+9jYVLsqQQsGaNyAbYdk8o3Ow3q7xq905jl7PMqF
y3f9PJsEh03lDkyFq1Up4SEeLn2UFrVyVT51dZQLh681XTp7atvke/ShzZfFIbj2Esjvys1bPv9r
frUmkXl+p3o4MuhhxbW2MClHXho063BM/f6701k/ifBEGATlGtHMWX+Abh24PCWutHyOV3mRptyy
pEKm3DN7JKHlFeCSY9/shuwQQO97s/TCj/3BmROi+Ij/bXSxhKws0SCcwqjB2q1EWcgO9jWIqypU
wD+2dOrL4e7eWVrMI/LfOpAOcHelLK8b23+hI81WRnNmrYCawl2hepFwPS1Gk/eUl11byhgCs12U
jpyjgaxzt8YArpyPh3Ma4CmgAlohoQOL9VreEqVIrcpxsC2Y0O9KhHuhlTf5QS/JJ6Ab2KbSMdSP
TZ4ZHbDdOghDDbxKT3rHwNZho40Qhfy0/KLnu26ucM2vJYXOLJONUgTUmpQVJJ8Xtx/uK1n6HCkq
CQETO4FWQZbwLHRfulgkDkRT8ilaQ0edmcz3Rpclupy1BeS8YbRBX3JLL1jmgqbhJvWfTY/vPp7F
s14LCGvPB9sFEkXLnhkqUxp4pEQDlbyqTYBpUKHcBpEUX2YAMftDtVnL+505ZDZ4EhTiWl345mJO
eR8MUApEWnMqtN2U0S0Z9M/Co/FQzX9jjyAGR2YJWwXnaXHxAEqkIXuLbal33WVbVsOmmKkM+9Rc
Q5Gf2yiYQgRJbzD5ZbnM1efGK2a44q5nodk+TvVa0+i5XQH2NZxoSJQpCZ/jrdhWYCrTmgYOsSie
jUE+jKD6KrQB4CDnh0z9vzF1b3UQH8gV/GfhPJDPsWqEfKCQdZTwUUUFWJq0zrnvK0ii/o1NiHgW
VE0gVlGcTMdjS+fMG/Pq7eoEmiuqEnsMcUeHzaNSBKm3Yu1BqkKdReCHOsGfBhfut8pcKmryZnBM
yieFT1fp7uzW3fSf7PuPh3duw783tngaGbBlDwLGtPmWBhuW/tTQz9Su5VLPbsF3Y1I36rvnX5HO
batp2hQTIje82Kf9vLZO53zu+5Esju7Ql8TuVYjDX0YgxPlDrcVgbEAz7ZyUGTSXQx3Vb2Pljbcy
f8vLpWr8UfYqzHG7IhwNPbHB2dA1j126SralHMIH+8JdPAhELXXiqCrSGPlbtRGzBHXhnZIgtHfZ
Jvjx8c44UVvF6+r9PnTVPn23ZmMvO3CGwZ69zXbiQcMmxAx2oZco3L3cK0p2A9p4EQfn7Gb18bw2
3IV/pHh21J46BvMN5Lme3/DcgKa1LqrTfwsZ+zbePx86/mIDaRTco1oFvr7WetGCfV83G5LquyKY
I9J/85rP0gBTBJsi2jqbj+f63N4NwBWBRxYuH7RmH081TW1UP80A0VDVITcBdqzmiQBJ5YcF71i6
EnudSb36NoIv9GYiXY7068Kc7JyikSNa29t+Ru8puIqvvWZIo4oa9FoD3cGWmwN4MnSBZImWIh00
odSS53Qtk6mO/XJLv/8iC+/TQhuQZJ2DrkkoeIZt2tFEq4kXDrmb3QUmSX8WhkkPJDPN/d+YcTSL
AZ+H/AzStYsZH7S8Qu0Cr1qb2TEk3JOMdNhaYu2aP83g4yHy1iCgMm0KvXZsyaiaeQ4kWrhUjk9h
yAByTH5rN1pv3TpnDRVCKCGDoQhEqP7C0dqF71eAAuMp+1ZqRn9ahgM7RUpGrezCtZTwCcoC1V9A
8dCk7aGyrYp5x6OrhY0APkep0N76B3Koti8KFfMftLirDzraKgtDC2+UDn+05PC4uPYP2pcUSeE5
MsV/0I1jnpxHvEiQvEciC9QxQDQu4pm5rGnfOGju6ON+M4AnATqOh3nf72uoRtaPM8R7q4N/aDcF
LpgObA2pUSZv4cA6mOvkjKCfBflpH2zlqOcDjHw8w7qdSwP8jh1WlEEd1TFDFpVxtc3TSEHIjIQe
wDITBXt2WIuGTx3FwvZidRtdUiN3YFtp8vmfOyjyuZfNfriVu7WeqxNYoqNsAWcN5VkAd04oroaS
oc2E5F1SX+rI/lB0ePEyIjUJi0b7KRp6mO4URAOyAWCRDZEnSSNyYdXR/CDHICqv3KvROeTGxr+a
6/Ymh3wgpL7HlyI3/rL/RJkRjzugcRC7q9764yUJtEwOgIa2iTzQRyueAfBnwJ45UZ6sNn6rfX20
749tLetJxCtow4qxTbwHJIqfVPNnv/MNJHJVTzTY3D72i6cO5M0eEA9ocVdQt8V2m7vGJ6UOe8bN
vPEabDbQ04FlMFZ0EgDbrnYMn4SGC4OLPTYLO/A5mdqEDk4MyleF/AShaEyuyu+pLHdjbCTrD71T
WMnC7MKfsIIFHLosbZJ6kfWDb3ygwYMvxsZMQF4XmyN907zMk98rXP/1Mv139trc/rZ07F//g3+/
NK3siyzni3/+66p46RvW/OT/o/7s3792/Ef/umlf6QPvX1/51XO7/M2jP8Tn/24/fubPR/9IKMeD
/G547eX9Kxtq/mYE31T95n/6w3+8vn3Ko2xf//nLSzNQIOXvX7Oiob/8/qP9j3/+grvt3V5Tn//7
D6+fCf5uz/rn//t/6pO/eH1m/J+/WM6vil41QD4IspVwANgG4+vbT+xfERFhE0A4B9350OD+5R+0
6XmOP7J+BYeNBXA2QAaqaQt/xJpB/cgMfsVrFwk6XL2qRw8Akz9GfrRGf67ZP+hAbpsC2JZ//oK3
3vExVAdBFRjwX1zm4IBa3OJtZlVdhw6CKLP6xkbglFY/zYZU9ybKHk+joPO813gwIST24cliUgXt
vZ165TPEc5mxNbrBB3BOCwbAhxoZ6b1vXBeaLb4HuRR7s3UEWvogyi4rMsGlELfYaOAu9kJqZMau
cVx2AB9d4KAkz5uLDIRqbVJbdvp1zt2qifM5tdu4Jl03hcLizEzSRuuajah4uytlx74OKKQUSRBw
EVPLSoNQp6mMg86otoi0nR0KCPltk/kkFtVAoGfYtl8Rq5INRYvGvtMlfy5oihipMPI8jxFo1Bem
n+kHMTbNpc0HB7IqI7gDo5ZMzks/aU2O39UAlZ2BjCMhIzoUsQbHa9kVqNlMI2znZhi2mmyMm8qU
phYWbjqK15YNaRMNltWSpNX6+VYfQKW6T1lAgRLAhsiixq3h+igwU82tsKiNK7EdbDxPWtsqtmA1
z2pwm9CKhpM154ksuTwwcJFFWaoXCBra4a6vBAhNudKqny2GCLgMJFA9ZUCfzNlPv451z0DnWPfj
FA662ySB1D1MLq3kLSCeUxBxRr08TH1W/QjaFET7RV+jNORaDM0CmOg2tDKixVY+dzTMiTNXIUFr
DAlrWWVOZNSze0+GprgZVGe9X+b5ddmDScvVRu9LbVp842VC3zCkqR5LjsGGziRfRVaBcR76j/KS
NBY45LS6GSOnbIGhSFsSOQD3f4X6U3DpaVl/T8qM8sSzZfkYsB5a7jPmMoYEgP11KkQQBpn9mmaN
ft+kDdn6mnQ3zNTmGxEwfpfrPooFValN23FmZRuW0uSXGkSuH/Sg+Mo1Xe5sagSJNujDa9ukPwxu
NVf61Dl3qZXnj51tDGFr8TR0ZN3ci7TPtyktcX8F1gT0JRnNhKeOETaQGIl6Uhah6YEZ1S+3OIg0
rNwM8LBJlGErhjG0bf45MMYG3TtpFo59yqLeKoa4H706NPv8Sym8H0OFbLV0qws2gMrQZfl1UafQ
0LNSKynJ8CAd7VHUZRVCa7oNcRbacBJdcxB+7cR66QT7ComyqKQ58MKD54StX2gxanHQgjUt8Lx0
8xebQfKznWctahz/e561OLJSg2yEFCTUZva9KucXOhQVjtVshZxl3h3kALOwc4LHhhkXkId5xFG0
Qridr6XD8BYbZoAJsbZJa1QMWDhBQ1CXHwxa4XO1cQDfbtGHGu/HiBtGHzoZ8E19ln03mfbaD96E
M1lAtVpm0CzU0+lxnjwSlkXxKa846LnhcbbVYGrbycsRQIo524o8I2Hji/SSB1YWNrwztwES4ztK
Ri+UBE/fXlh21Aa0AEIv5ZHVdN29pafthVOP1QYnAnLGTYcUlc7IJrc4ic3CvTEhS3PtIjUCCrFg
vAG/A8PbtnjKi3KM6rYuQ+ERrUok1b9ZFes3fEYfulcg6IpQCpwTnzpOnGdj+1L2w8DCrnTRJ5ZO
hvVj6DS4SYv2STWIIcwy76u0mjH0q9S+zlPw/+M5Pe7MOZtfaruHq0IAGUte1huRNeyy4vwnNBzy
2LDt8mqiuojJkEFTFdRJm5S6/GBYDYrmbHiZfH0aI2D/260rW3nN3GrYEe7WV4OFklqo9sgh7bz0
h99qqQFk4gCuvLx3vphTMzghyUYZibxkyVDr0z7X808BQ1ha15W3m/LeQ+99SdtQY04XtZ4+JDY+
ONR75+dsNGmiATF/CRLw9o5Q/4GgwdIJmZA9iaSGd/014O1W1FZjfdnZZpsnBjpMvhAxVRfmGGQX
aKVhEYFUQVIHeh1rXpl/KrKii8yqJtEMRqGQaRI8KQakkKTftzFDiB4GbCouTI0U38BNTy8HPhly
a6dlfjeb6ZQDPZACbRcyvNjajZkxLl8sIPvryKqkezdnUwoKO1ME/WuB5Uhc4d0aAveZg484uKCw
jjSDdxG1pBUZZgYNDWn20UwK50mmw3AtqgZsTmbhYOh2JR/HwEr9xMytPLSJxp1wMuwynjxBgkMN
tsTQob77EgwZMKGtWedlVBrjbN1Yo5kZMMPxvySbp4NwQON437VUXnVSM1FDQ+leasmEizw/VKZO
SzyRM7NotoZWWWXUj342xVMF2ZGodIrgHgzmlOwaM3fyz0JUNryTKQbdGEPFUOVGOpe+GbttZ6Cd
yp6tPgQzAR5Nri/QdUydcq1Wt6yzvhXjoKmB9lRoCQCdsAifW15VqVlZ0OaKRKw/9zfiIrvSXqtL
sgfjOUhp0jXs7uJxDIuKAhmLq7L94MFZhEKkQQegJqwpagIG/qsxL0IWSKRXcQJWGg+W6QXYQl8F
qpHIjeE9jv93/NLquckdb5xFZG+9J0WOWF/g+Xnz1wEzyhLgMkCQolHdQXfqIiHESTaVluaAwuSt
L37aZfshVp0wiqV1De6wePO8GYMCMdRfVb/4CcN5o1kzy/p6inRiXVXM2ffk87vY+vcI9n3Eunzf
nJhY5PjSyR5tCfU9zJy1aWN/m12ofrr5IA4CRLAuSFpWsRSLlO2JzUU6Tx8DCpZm2PS/gRr0Tefy
LgeyoetjdPvG/0HT+2lY7kDp+M+JXKS70HhW69x0RaRvh8R1NlyA0Tcuf0BqOe6hvWcgZeHeg6sJ
B2F1uOqZ/+5pfjLcRRpgMGoHemtkikC1uynQca/qDh244Oh3pXpJ4nFX7I2Ig1YIefKV9VXv8KVx
MOAip6heQPYSPpvmwoZY8dv6qrKUYqUdN2y/Dt0zz23W95YWwzThtfuGt0DEwMPAEqr1ESLnNDaT
cYoUqzEBlgRkTRFYoroc8JUmrnFhhY0erh2cZUn4bc7ffZllvUWUQFZUAl9GAVkMsHO3G9VKWdwC
TwBIfhutI3rVSTmdaTCfgMIJMGV9MX5w26feqPdTFEDWLS/wkBEJdiQUhNsVCYlzGwqv1T8sLfvj
MsebeTVjcCC0By8VOFE37qZd7/o7Padgc0E0g4ImeCKAVD72qkZnIYEFdk1MInRv0GgQTd+rCJlb
vQhBl6Mi47XtejqJxybVJntfTIJWRZ3BI8EkqAPNHmHbWx6ToLap3TnfZBNCuxiS17tVuOvpfXVs
enFf5Uj0TLg5leni3kSPIxJ37An5s8t+W0CX097WV8b+4+O5ZnPhfX2HBGYFAEhUeE8BmMaHpBg2
H5s4O6MgFwCABsxwiACOZ9Rm5ThlXgBlKZQWrjUBUFd3XVUrLRynhx+ThzsRJPHgRwWPy7GVenD4
aOqwQrQvk/fQ8ZUb/txEmQATgXlVsby+nfd3+4JZOqR1MkiB1XwMe+3OzUZoWe4+nqo1I4vNh2dw
51A1VXmahlrjRqnjRlr3F0n14Zug94mOELDqIzECNMTxXLVl47OSoENLbvlTvx+26iYwb8Z43JeH
vwjEeTOG4ouLAh5yX763GJOJ+qgmZnOOWO39HPvhppT1A2LWR+qQGxS8Xj+ewjNxJt4/7+wtNgKX
zYwKGddxC0AqQF0D9YPYGXc+zq1hh/ZlnqzxoZy6w2OTi0MkiZRmbRY6Di65HrYCpe7hcp3890yQ
eWxnEbakRlsFXY2h2W/N6wyEnKApQl/d2pqdCcqOLS3ClbxW6qQCizYjy+NFfAADgxtNF0gaGBBm
RPfBkxVBg3yV9uncMXYNlFhQHITrX6oCmH1GJzQmgw1Au+20F1A5fLw9zn4++uORcLUAalrWzunY
t5Pmj3rUTgD3D89O50QfWzhz86MbE63WkHYGHztSvsenSyC1Urk9JM7ERtWHFA4nChIWK9Vj+sn5
uhZqnB/Sn/YWa0VSL+DjjCFlSFlUwf04Pq2M6JwHfz+ihb+opllCi+Vt3wVDxED9hXRU3AAMnLEE
D+T0BQyRmzTxy2i1P+A0cD6azWUcRYSc8EKABnYfi1jx5XVbaKDm+3KDYg8YP6wZd+PwJU9Wa4qq
sHIcTuG1a6DwDjZslPuW6zhBS417DUEf6yX458PhSkuUoBRwrUl5yFeur7O75r21xSqWVVdkA6Ez
zra4zCPvuy2g2cNiRZfXUDQ+hr93cP5vgecXRBnvdvhpgad/ro6qO+rXf6vu2P6vSkpMnV1gBKCZ
iWX4vbrj/wpWYugqofSLXnJDgbb/qO54v1o+rlQIV6HYCnAMzsef1R0ogzkoFSmoA4h5rL9S3Tmt
eSLwUMSKiqhSCXAsXEsl6iyAAoN4Q8e7UblhATp7gVSnkJYA0Zgn2Io3WzgXHQ3/RxYX2xLN3Jz7
AyxSsc1MPyp0Hr+b+9vfDtRRAmBxwt9MmKBKMiCDAyDDEl9ad2lZZdW7QU0QFERM8kl101lb1VFn
JXiZas7qbbO8536zDZYKVPTQ8IgFP/bVyAZS2uVvto2N4vkIppeuMEEaKTcW5jQI8tgpE0ztGiAF
uJNj/4JuYzDf4j2sklO6f4Ld8FCIqlOh05h5FiH3xGiL4KvVTqJGIkJ63ayhJSDlqR4akgjobBKQ
bvAmcmdmIeNv0bqz9Yh3+le/mgw9KhG42qFblzYEknxoHXyHtGBR/xhRQjBDqA7TeUel16cxWLbl
vNGMznRDj/tVU4S97D0e2x1y1ru+kNBXHPLML2dUhvQ0iPUW1BqbsalH1KiqqspuZ401Xr5JTYN0
fVSWrPB2dd2ZPRIbVeH5OkoEgoE3jaCEIfaONvaojfjGQC5zQeo8AYnStalrjXMgvi1v28me+sc5
Bcvaxut4ejPmSEDvq1Gitj9b+jBHra/pyGF0eoOm0c6cngItINV1MQ19vcezQKAw46DotwHdq8At
xeweHRBJNzGfQiRsohW5mx1jJochZdJOAj8l4OXTiX9BBkO011VAWtxsed0VSWt3Dnks2USfc61y
jajuqSb3uuNWzgXKXYHxCMItpHu5E8gpcUpB3MtBzh2LgmJCeWjypfxsaXJw7gLWyocyCGQXlR5q
UrdGo2sgyqEshz4YBaC8CyUmz4l7k/Qg529Vbnjspi4IbaEFesiF3WePmsuZAfXLomkudL3NQOGA
Ml0Q9rrwmk2Dk0yTMTc7tkUMTPE2N7I5hPKOFWy7mfr6JqOam0IqbGI8tvRa0H3VzrYfN6nfkz3k
r+3NSKZD35allxCbGF9Kre/TCLkr0kVdPdTFxmJigjhWpaHClFY1pKmg5JeRqAcrsBZaM7g2vtCx
aOqomXkpEyLFlKIgRlBmwLy41yiplnbCJlv6oWdQFxStvdQRxgJxSH9Sq6nFjdU6EITNmlkztpMc
Mhp1PjG7jWYiKN1ZRWrraOydsz6qqTW029qa+HjIMi1DD18zjN0uc4NUhow5PjTgNIdR6O8NYEjL
tML1I32ozHsndXISMxeV9tCx+Wwn0rayIsrc9EGaRZu99kzLy89TG7R9jH5CaKr2bYDim2z9Mjtk
OGXa3eA0JrSGIHcUDb6v0ahIseMhmwUBGbRVVOhwRoWw4wkgsQYIms1GBxlGb6RGgq5ILd+RnpnY
b15d0kjUNlgOBIRNzLA09GzAtmO8uSauRI4Q38ONvJS2+kZYRFSh4+HzI2PuwOQ5mILxKxsl3M/O
1DRTAuRgzvBVx6mLTbuCxrJAQfzJSPV6vBVY3UmGk6nP9kEGI/mWN0VVRmDlh06D74ydtUmzWffv
rDLw6AZAA1pgjSmKQKixQUswtTLApOU0D9NVZgO4v+v71ii3PrWMYVtz2wUGtpicHyaVJGpslO6j
cnZqZwt6PENEFddKd2uPtS+Qm/dk/6Pu/aBKMF7f/QFxDupfzt04eFvaz2V+Axpv6Jn30AuW6FrS
Z6SG63aA3kpOy0+d3eXtrpUZ6mFjibYP4IGsroTCBef0ueNUoFzU2NSfsz2bIDSCl5MAUiIZyqL0
Hme/LY37yapndj9Tx0Brj0cgTf+5wxacSJg6fYuiaTuVbvo0oYHUe+aikE4dCtk4KAUiyWFAMqWl
2jRPd66B1ozuwh97Xr8QTo20AWxHtkYbMY7VG/aphd0oEgR9hByAzhmmLET7pAFH4Psjqe5KVCi7
B6uYtOlrYfhck1caVMOpH3WD4zbOdSZcQ3YbJTKmORea27R6G+WW3U3VJRoc/Gm+ncsx0LNbovmF
QOecW5iap28mMM+6EFu2DZlWv+vZ/W9MiZgSAd9//QHNOYkpD03/45kWSFb8BkF6wxmpP/kdNRQA
AAT9YyXDbirIKwKNf6OGlNIOMN2IEAP08yDC+iOutH5VGlg4cij0IOlk4OP+jCtVHAi0EBq20YEB
Vu8/vtrvIddvUK7zqKFlXIl+Gw9NN4o9CIAm4OkWeVaIYRTUk6jNKZkYG5TkqRa6aC1VLBcpqpQr
QaX64kdPq6W9RY7GB1MeckKwZ2/bvR0BL8IivusmuM2IJ/mu3aYeeoXBrjOt6npZb0Hd+4fdwrqK
/t+neMVUAFEH3DiutdQ0D0PG62FX6gAGsBAUjD3QI4xZIqI44p80zUjnm6YgNI280Wu9/dyMGo0B
XHAYrsGulNu2oqlzSDUGdNo1G4uyBQ2nV1pjDMyNzfzYYnZQAMGS+1rYTlZVbm0jo1WNAj7n454H
UDpLo7GuUutGqyFLiJa1dqzzb/5oDWn5vQ+kTDrfgSc3akml9kzrCj3nUQcN8e7KowCdXEsh/Lgb
+QSCAIcGzrMetCbKvtKHZ7BslNL3uispOXCvzrW4s73ZkKFZBP5QJswouioIc19A2Q+XpJz5zu49
h8Y91YsvupF3NtZGT6n5WdYy9/daUKT38En+FLJZuHCFRVo+5FrufCHg3khDnwXZvkUOpgvNqhqe
gzSfH7S5y6wLYAlYLEqG/i47kO59ZpXp4zwa0yfd7QBkAUqn8sKplj1Qs2ZvTiGEVfWDFTTia1k5
NtQ92HhFpenetZUOEIqocc/eo8TvzxuL60hEBNJ394NEzlnyZtwEpOm3tQ1U731d2GBHZHWB/d0C
xrQhPulfSN16rwCYVHHgaewOkTe79xlgakkF9hcQZYM5YAjdcRA01kiZInJGB691sOd6kNvc5sUn
jvu/DceBDHOYZizfdBbaKqcSMWOYjR5/MLSMPjFntG1QR/W+Hjkd5wLBc04+o3IWRJo11LteevpF
WmjWAx4It5WR5Rcjm/2r1kJLR2UaLVrIBpT/G6fZ4KvWiQS66bPw5yL0U3BHtB0nV1nlZzsH18Bj
Vc3Dlexygax1kW+UMjdCJIbYa8j+H3tnslwrkmbrd7lzwuicZgpsdq++O5pg0jk6uNM47oCDwxvV
6D5EvdhdKDKrpC1V7Ihhmd1JmqVlRCLY4P77/6/1rTHy6yFDVG4IbKo9jjqF3KQALVsZ627OvTWv
CQS2bpZtAZ10V3bO6AFGyDlxkTC/Dm08KWzILJY6rA5wt/U7r6TGmuQqSCja0NdNB+lQveiL6txo
IhXOTcIWFZJmFEOdRZ3EDdc/cJtCut4YJJqZ06Tzom5Si86pCmizqxftE6ucaRsWVZ7WNJSJb/N8
PZa6W8lFWYUqw4BcpDE2Ba3aFC7kGEVXjnOPcu+mrpp29SRE3PuGPgjI96KyLIJdg3d0X8ky39LW
sS6queLbqsqaS2LmXRTCZbnJJt3Hti1B3stHY1Xg81wVAZw1ipJiK7OwWmXBzFPXcAMU/QWNeECB
i64AUEdzUGDgpzxolzowsiqTbAdJ9BtUNuarxy2NR9Wpa9cwfWgiDQ8yt6G7qVz4z0jfpxBn+Xdi
qPO1Gpt6VzXZfTv30/2UjyANVHW/nYz8uQZhIylGyztKFGvXQ+GRQ1ZnbNvmc5/2GQ/3dkZrJzJ0
0DhxBh8ru5Keo7yfgvQTXO4D1p9j+y57nKXELbhQDLJEvksjrZyRn1hVjKW+oJYfZUPJXLz+Bj9k
hTvvikVhaejWf8pqM5fx7PTGlVh0mC20llvpjtl1g2LvKc9szJrLil7hTOlugndJJw5/SQdncoII
Qt+BcipEzrjpaqxQHSG/7ckTeB9o29or2MpNiHAGhwSJUWHRhJpUZj+MdtGYzv6A0hl6+HKNyYmf
8kWJ6qNls1niR/0ISQksZZyPToKEbHIh6upFeMBGTaUcXoNAWxdyEbxqf1JX5rsKtqZ4JrsJrf1i
l71rZrEMDfXKKZen3vbTEw1pcIt1FP2BbgrlutJmCcm/2zdbjEPUT4J/aoNU6D6eQngG3kSRhzW5
wtHa9M6wP77ZxEMQvtBwDmAFCXzvpJdhVqQKNFS/6JSOYPRAGJgaMTuEMNTw9blh5UnzAhXDp4ud
GmkDA+rjTuBiIfm56JOa4feH8um7ttBSA3zepT9f4aQmQcnegkCBK4xxe9CHCkp7YxUiugdWEiQz
2Pu/wX1d/j8/XnMBBsDBDV4kzFbor508Qt73ZWGj24y6BC8aNBLrsI5CgNHR83X3SAWMh38BdP9/
xfx/0Ar98JN/qZj3zfj2n/+3/1QwL//GfzVi0d7EkRpTIDi13f9uxLreH4TYS57DwrL9syr+d8Fs
/oEIK8Ci3vGbXrBY2P5dMAd/LLakZf6Ipi6sfME/KZhP6le0DRftA1if+EvA+zwV2VtDqKxajXB4
SZZ0cPAY3VXfNfHQ8XN6hKUY/fBKvl8KDZQQWGqEVKJP+LlYxSoCTeHkdgnrUzdHheY0iSb8UBEz
lo6FIzWLaz5GDjqDzHr58It89xGefBC4+uIltxGaBaAQ2IgnhXpZtUpCatkC4Jarg5/KNeJsIH9O
cPAe7waEWp0dPX53SbCE8AHisAQx4skNBxk1BdoiqA9TJ63rTRePTQxeRDSm1qrNDn8j+uxkMXu/
yw+XPJWzTOjjjIWFS+I4QpCkw3Ye7JYIdrPTNgI4Ow1uyN2ZJ3vumieHkLbr8tkiuGa1bayj/bLk
6SyHHwV7yjGP4d84y9o6d8ll4PVBwgDkLySQi8AZFMoEJ4+NKIuHM7f17a+3TEPAicB/nJ4kXeoK
H8D6LiEqYjfLUXJ4HSILIXLsB4qizbnR+zd8VnzR+AbB1CQQl7w7JD/cVJ87XobTCZJd+EVOUiSu
FO0WvCIHAjcdbd27zI6xifjNRWju9ApY3rM5UMsb+fkTxUoF2afvuvhDABn+/FyZDJCP4fZIsAu9
zdKzbcbjNJmrDN3PHPorxp8K4xyo4HS7X15a5KzCkIJRs4PB08ksqKqEURQZzlHFAf43JPWVsZvU
W4RRRX/Drvt1xft8tZM50AyJvuNUTQds2rtccufvIZgEXSKSh24LA01+Nt3xm9cVMgAwkuBYQLTF
6THd7pljLhHgSYPZh5tzWAi2Z97Wby6BBjniKgBGByD1i2pXhH6m/R7khWxnXLpQCNI0jBlNUE7u
wmvkQW3OjpVP6prld/t0zZOv0OHcY41Q+EIi9rJ0WwaBUTp+vMj9STdm5HV/Qxp4Ol7+ctXlu/3w
maBZGHqZwp3SrX6a03zTrWnSR/6EeXad0NU5zenXod7nu1ye/IfrWWPYAmWEu4RCYoxma1j3GkLl
OUtrvs11eybq++z9nWxUY0bKyZpwf3367/vLcH8utP7Qtf6ND+JEHfDlgS4fzIcbFPBkZZODC47Y
Irb5BrHpUAjiesvz/Oey7y/XO/nce2tWXZHjgdJtE8Qtcp6yhMXch2C5+RvX++4tBUUftkRgr7D3
n2xPfoNJkTWVcCwJdeG6RtRnwTWV+swX6Hz3niwQgKW96YeocD4/RhsuXio9qpKuqlDEVNaxn8c2
8bu+fMJgzg6igoZFPKMU3Po2nDXMKBj8Ngpw125+Bd3YjgdlXVYz3rIpPyhY5zg31n5ZHevaAy16
si7MYhhv0TjbLe2hpkDb3rILd6e9tl8VsL5tphH9Bd5BfcEENyNul2FiZyyPjIrrtLEC1Fa1Ux0b
ZZ95cb97zjixLYsChtCmeXL/ZTki22oI+0SZbhm5qnxGR/Cxn3hzrpD85kkD8IVUBJDgkAZ5ClMF
lUCXpW8uRY6S0CVhCjpuxaN9aaZNOkXUTqsdvVkm7efOit9tVZ8uffKtWNXo+LK1sHk8/xlk6/1q
34kAi/L8XAH5zZoO9cZ7jx1nBLTaP79Ruje9gc0u9sWijvloJ5VBzzzLbzbDT5c4WcK5XwdWs9Tk
ZQAbowfV03Cde6vcO5vnsmyrJ6VFCHewi08DRDhY+D/fjEMaNmqPYFnDmZ46kavj1lu3crUsbksw
rxWsxDV9DkF7AGsGGqwzO+Q3y9ynP+DkVku3csc8wB9QosGLRM0OBwC0+yAABMrhb/gkvnu0H2/4
ZJ+SFiCXmYvrVYeFopZ52JFLpAdkEbtCrEfM18V1npzbrZZz5tfnjPPkojLHadM82T4QVpJBYeBj
NY/Rz6gieVPA+RdEwLSayyhkWL3nXTrgLIdrDxgjVJHbNtXwU6D/uFIrCgVAZPyAJxgEpwd2hZDm
s/nv335HUMhAsIsD6Ff5z1RyOTEzxFAXjcv0T0QLkMQk/Xt7znuF9eXt+3C9k6JPjoUDjFPWJc6t
d91Ccp/KF/AjawRetRvjOK+Gazcdfnc/3xkPMbynyV+/ft9U1jj5/vcNn1TWFq+ELWb8Ae5aH5aI
TJWKC3tzFvq8fEZfbhQ9AQhkcOzEfOjzZ1ZbdZ2Vqujfz5xLRm4IyN3SaAJvWev1X9/UqUJ52cpD
WNKAnwNQ788uxcfSwZlDCfxNDmIs0Dce0DAs7ltQZINkQWSVOq3QtV3/0/QfTBgBoAOVAK0T7Oyn
62JvQwbEPTxL+NRtv1jlcxj/9Y19XazANsYJDGcSlA1Iivn8FMEvGWY+4ApBZcNmyCJGSESaFtkG
G+5akVm755anr5vax0uiW/D5kmYFtydDkhHKvgrpSTAAg1sE/fVmgfEuXyqsvju1ORer8O2dLtxF
bDSIezmVhloVF3PgiT5pLWfXyanC6RMs6Z6Qe2YLYOcBhzH7c+/NdzdL0AmHjsfDpcnJZtC4QstM
YJESiI+GagNh1TIe9uFqUasFkZui0IUH8NzX8fUjDCDcR+cM6jwwLk9NOAXkTMMssduRsbKitoeB
qgujiRcri5pp2GdokdJsJTz39p+/TzAqYLyN+DtUoSd7jyo9W2PmgpIX89ONEVQPWYEwv9K7sXv6
A7+Bs9KBcWbJsb2vewHI2eglQOW5nK5Pm3sO9UdlVoVKxp6obejm8l7NbggqFhsCO2ocVTxarQxe
RzWRHTzb2XNjT6C/TJjAebaytxYjfCvLwBExSq52V2XkXunqLg+GGx6Ot20pILIzr1EXV3vJq53X
8BR2T3HAlC28taDjgtK+bPKtJISqSJW+cQmlTbCaPa9ajej9JRMs8T9YiB5k2Db32g/bxJs9+M9B
wgC9oW52vrSgo8zDIJoc46dbOcUmYz62b10AwEomjJlghbY7cKT7VmJMag+rguVNgqHQLhsBwvAK
4kbmMPxsaH9hMOuQsY6nRhemZTNeGXnxULl1GRusuUILpMIHboJq5JAqdf3x1rb6lBnmAb9jFEiQ
clq96dry1sOQGymil+Vo3yjLvCk6WkHLQ3ZtjV5m6I4XBZ+faVdcZbL9UWXmHacOANt4fj3zgF2Q
e6OAa29QzQSoRbCUzZhPttUv1dlXDeHX2FGucln/sv2WJUZmJLScVtrga1qGADChqRJjuvniDfSS
lCaPuO42A60vJlcfq6Y+Oqw6+sQ/uJ2KGq9fZZN8lQbmt5V64kH902rQPzObG5LPu7zAwAcSxGtz
IDe2DtO+RDqsG1QmYI7BGwmmnXR0mxQl5uCVzFcVqChazOt+hr0BDvn1zLqnsQ+Ofg+Too3UMg/O
7rhv6jASrcBPRYtXOppuUlpgQw4mhGad694ZXFDQBdR9P6i0mMFY7L0Jv4WXJxSygIg2ciUq85YN
rowaSrbTrA7dPBcRodlV2buPBvIVwGDJ6hWCJZ6kIZ5AoDtUpcDkr4aHvTJdElnOMiWGQAxvlu8k
VUGhEdQttPjF+Fhq4qwtWfpxBdkRBuTLOzBeolV3CDU7jHUQ2TK/IS2/DbDhwX6tWUzH8Cgbq456
e3SjbsxvsgUZ4hijESuT3zBepIMn7gsXgoSubkD9MIcImtCD4TvFrkY6Zaxc+tj19ovr9cFKeuqX
LsMLKk33mDnyLi/YY+901go/TrUy2769sHyFvExCnuwqK6Jxwqx26NCZGPIuj+waCEVICIFrobMZ
g/WyK3rxaiEfJYWQCrVnYXd4tLJY5xwPQVdIxu7zcINH3q6hXfQTiLLvwebYA6EQgAExDODZKRGV
dJq3NiAsKz+reBz2HNQaZTEkD7QUmMq6XZNsOAwF2StaHXNh3fZMsOVPOJaUOKs8Y9kWrk4e1ROI
DKCAlDzxLTAuOyKmdJjd5gLshixVfhMklavE1V8vwt47N/9TcYQBzEKHhgMcu88X/95U+sqtW2xr
VgHc64awUruo/ZUVYmtXKnDufberb8uK3U5h/wNxbs90xDpTZeVrY5ZkBVHtdiD8tXC0jHGi2JVj
c+UgAnDt9/ZBQoiXeJqnuedsYVbzLwgEoytL+deo12EvDUqxgtPfjEqRQQhZ/4Ku9G5yMnW0+uFe
h9YVZgZXw1QeoZyrYmnzjaW8la7omBQ+/0kDWjwWvtOlWQchng2aVmILQQ+9a0G6ILqwAxjAZz4Y
Q6bezBgHPwiq6OU0eV4Mtmiz7lpdp+HcGwkTlp0WmgBQ4gHpYQ4MEQtkeATQaHiE5ReyITbV4rfE
3Ddsql8428so4/PvQVf72RYrF2F3ePNWpLaewdBccVFvLL+6kAIYFccfXzrff+6BKmAySzMVXLOW
wPvROCWkDO5rw/tbKgDKmYd8jN3R21BlJIKpK1eWRRWhSwRqRVb769KsnwpiH7tMX4KXsqek/t0W
bNuYdpq77T7DQuE2OR50sQ/nck387tbOmgvgR7D4gaE6Nk/IlDqSsLUQmd7tIB6I7ZnKaOjBpPFG
d6NJvYbUFqLen9LGgtc6UIp3fdRAj1HpeT2GfWTTfAtwDpqdHDSqTkQ5HPdscNbEfMTehqKii4zp
unDBGTJayEJebIQ2QP+zmSA+IkQdaP4Kr34fhYio9pD3VPagEbn6lmFBn0m470u9oeQQtMVFZgQ6
CQt6YN247uq9D3ovg/wRCBq16Xl4Z89kT9CkG0R3k1MwkbrfOTTqPhSuDdTmBRVQwC5omnJdVyOJ
gl6uJhBtLL7z4PwFpuAxQ3Hb8DEd/J+tbtYG1hXdk8QN84giQSzvUPtla4uTWM/dZcEl1jAam5QB
yAPfsEnYvoQrHaaE1QKTE6Ed846sBaDUKrutxmecRO+Im634bKznWkYlZhpZDpCeNUQjL4Dh9g6D
vRH5nd/WBzs8WO6e5xkUrXrEP9Ec8Q8ePYj2kRgE5O0Yd2C0Itnbw/rW0XKVCQbVkr3357UByQJR
FDpiMzaMdq+nIsLLWxiIVp5FPKFdZkj/2ID3kkHsWxnOyuqORFPsXvhm6vaYVTS26nKXmXlMslfI
X3e1ciNiXLb1G+qgpMTMkpkt2Nd50ofqgQkvAqkxZl6xViJYLWuCEmolerEyshythSJuzCCeuVi7
073jlG+KucnI+4hiDiCzX2HrH20L+e/6VZVI4IS0WrouwEzoDoiHRsC4bWD5bbxVr4MYy0RoopVA
68gf33pqXoZBnjbqzgkAv5pgncFNQdu8Ccv6TuD+i7J+wkQwouKGjcA/Dc9DD0RAqG+bqYhVjQAi
StcMLVGm5cUgW3Ts2i1x+EYDpezV3Z1ZQIEtoUMbVqGtIPIy3wCOee0XQG8318lsiUcO6S1wNRCX
9XuTOJeeXTVRk/spqUdIfCFzC0RMAnznxDHSTMhLB5Gtg34DPieC/DlZXizogaH337lQUJtwwnNF
8dIcwIg5mu1b1yDt0rgYizwx2j4uspdxxAsvXgboFmVwbbZXA6tXECH6JQVZ7M0yEdwWvDpYCIvy
2S6gvbKLDbAtUdhcKvFSMbVnBts07VXWuT3y2fvUKXIWZRPYW0LiqzQDYKwn1DkQ6e1HO3yAmjJS
zZNttzfgtOxbliVB0e5CKComz39SS7UCx0bSVGQr9CVHuchrsNNQuSXBRO7tQaaDAD7SvWkU6Amm
Ad9IvStG76mckT01AKspJd/THBmH+Ij1qOCksPaKFBva5pve7C90K7GVYwA576Bki6uC/Iax72oy
55jYb6OHLywvI9MMeFR4RTpP03UJC03DinU5m3cWxPwIqo7soMf//mNmwc3oOau5HVKReS30nL+d
HvyaDubAUUZamA+oWQHQagNg5/BrclsnPeE7B5S7FjTQgD318gFmiePY6pvQvBfWc68yMJuG1eBN
265BRdmiiufWpcxR/wEaWuGthqwPvvBboMdiHTzlQ35omJ0i5mDNHb7Ovf7CluPPscezHo2WJ+5U
HWpQ4ZLKd1iETvlGVFACanlUmXpaLA25Hr2oLXgZKct9sD2SOCF71nK6kbALxYHMixguozmaQ0Ds
hgBoAGJPq0oN+7HvwJlzEztE9KXMN0HOt0bgr+yiKjcWRJWsKI+F5mvDdo656eFkJGZoWIXl75CJ
/dKWbhG5dkNWBUHLzCDg8owaRAdKQPpqyXDd2v2L4nLL/OqKoBhQdj9sCoPdsX4OIqz2Pz2HOT9b
qVHwu7l94MrK4A7KHBVjMcZmIQ3bCGINDQPEA/bso51YdKhc2wHg0MRkNYBKGeBuE2w1sSdsQPSy
IjgU84DgZ1t4+CgWl5Dl4fDgFwum70rxsT9OkHfhNc3u8PfCikCGlHj9NXhP4GyZPiQgU85E4tVV
t1UyCJMSIMhIh4ZGcsgwrl04S1Nk0r41TVMl2GGWZ6MQLQ1ccjp0RmKXJqxvWYvc1sKGtCMIqHru
Rr88WmRsfmXA3EHqUXQRDCVHK69KWJbmSx2ON0IZco00zvF2CE2RjKb2NxRYvXWI9FD0jyco5Cxk
JMcgV7151XQIe6zbuQ/5Y8AZoDTY+2fLroN10PeFE7utzL3bHI94/IU9sfJWY+2XKetVf6Xquear
YST1cSDCGbAAU4XZs5LZZZON+eMUtsF1lrHwiKN2ueeUjc8iaIoVs7TccbiALilyDAq8gTPm95kq
+AHqOevoK5kfONTQVyG1xwvuNhmQhdQpj4Zn4AMKrUocxrKZrrFpyD5Cbgq9dGs6H7yQlumsc8jE
MHLaKKfJL8SYOw7ScS0sUk4/uWWcDzi9tmAsXeBltXQ089xeQ7loZ5tATT7ksJ1qr3Gkh5LaHsxp
b4C1dmUNfXbh1BN247Zr64uqNd5sG6aUN2co5yYlgmd0HXZemzYVHfBjF2js72BSaefIhpuFRKNs
az8Oa+7p10KSI3EmiLQtsPAKy/V4hKFVBstjC0F2BIbnCEJ1YY+R9vLughIBNx5UlaC31aHIr/lo
1FBUWCyzI57l5HHocrnRZcfCddHo9gz/4itiGc0uDOPRAAJaFHaBk+6elE5YWFDTJjO0uvGA9t+h
DUGN1FPDt32v5pVR9RKRXwCiE8PZB0AY7mTDz8ULvTOtP51Hlj8E9T7kXRAmYdv43PNrW1IPgyNV
Qq1SH+Aef/Ch/0w8RaZIatLGHqQ1cQCUCQTNO/zEl2ycwovKkt3OBWKuNMrEqe0+hSHGWjnGHK4s
P79uGs4j5c0PddnlMZ11CylyMQHxPm7heOw2zMZACRVsE/W0efVz4e7o7P346+PWKcQIzWFknyAk
bpFd4Xl7SxPww1wZGnKbN42tEi+cvTgQTrDSpRE+1wbeXwPA/Yh63LioB/dFswLurArAa8v43dN8
ikJv8F5KXXRXEBioFLK6gytAAa3d8QZZQiRuAGNKXM3pVtHgWThzkXK/Nc60Zb8ZHID14cOhjBQj
OFpOdRVcGCMRYoaAilkMzSAybrog70SsEGgES4IM9Z1ym5+IwcJpgZpWZPnSvh6bzl9LwxHXftuB
zgR/364ujNs+B6wBzUlrYzpV+erkSNIDRPN+tvj9Xz/+ryMWCwl2kJvAX43ht3f6cs0N68zRaTFi
WSh1K7AIL9ykihYqfZ4a5yS7y6v66VVerrZwsZZ4g8B+VzV8+LFNHbCgI3WHSUC2HrYL2jOiSYl2
LjKt/Lg4G2/5ZTh6csHlf/9wwXDIDMfOqi6x0Uvw3F9UnqNRfF0nTi5xMkqDaZjCWIp7ctfyBdGd
abk2FWJh3NTeECc683ude4JLM/fDDUlLqcbvcbUh7QhkLc4muArjd9lHk+Q/6rPBS1+64Se3d/p9
ErfVwbDcHulWuYZdBIx35BGvHcDjOLsNtY6cqTzzRX17VeRKWQA7L3q3k4fqDTUkQw1+tyXipFuX
a2ftpu0/Bm6Z4BoQgBL/6zonj9OaKPz+Ba4z7sAFeobkGg58jTlYH5epcRYv+P3n9uF6J09zzBQI
RyiUMNH0kFKgAahf5jZLQsH51OjlIX352j5c7GScSTBLdKwZF/P4nrUvg/XDy87qdb8Mad6fIKSy
y7QesWonu5M7Dwx+AMjy3rlvd9RJnP3wuqDaoTJbOfcMkN1re9/9O/T4HwnJ/7eR2Be15v/sqYxA
X2Bvxuatnf/zP/JmYPzto1p8+Zf/FItbIagdILQEAWSYaAqG+GX/dFda5A/oULGeE5DSwQJ18WH9
Syzukj+g8keeGY7XmFp6BO/6v8Tirv3Hu0wGihx/CW1FS/QfuCttDJE/v3nghhELRBEHzVPUfMi6
/bxKIaKw0jaCsGNnNIxrs/6dMSWuGSZL1pjzTcblU+7IOUUnO9uKqtpN4zjeDG3rHGEzTFle93Hd
deFeabkcqO16k5cC7pcahxRl/kRBUiAE0WkPcNOhUebPGwkf900bOjiMhzMybuvcvGxG9jajCYAY
FHID53AZMcfRO2q3l7TTUY7q/MH3yp+o67rIM3FMaC6tfiK3Vdu+okEJStxUOtuyumJdOdx2iHtP
MyrAkeVtauR0eHB7oIFIo4EDqDksPaO40rKZ93OB4qoINOTbhWXHU4v+YmEOtx71q5TAg71CGZk0
QaC2Eo2BHXAUIYa5aguWbcohfNhry5ou65C96ZJN60A35NBaOfZkq0a7qSHdZa9AeSSSZ1u3TtpQ
0xccS96aMn+cxTg8UljZIuhJXFb+bgdxLOGfSpB9iPPVjAM34n12HZMvGJ3ZEZRkfdwUG9NQELxU
6AqVdVtf1s0Vg7Ww1Ll5X5tgWuT9tmp4sTEcdPiCxr0qedXHOlTrYGDocaH5GddzOaV21UIRUiOo
1cYhqujYPdT+bmQE4V0ddiXuPANgy7r2mmaOahPWlimQG9+a+60Lm74xhGViN+WvhmXjysQ54YBK
KArGaVz51ZClY7DpqBzRyWA6MWyKtCu/gkAwRy8DMGUc5MoGbejRW7GwRaNC1DC50gAghBEOlzro
up2dj3vb8d7mxs6iuvuZjU4PKd1kxnOmYGWTrIhmGBRxsJ3KFD9jm4JE4q4qTw8b0RWgYgtZ3sNH
b+GUe7AE2jPOxJJ6AOFBjuadoT26z3OBeTWaewl3qV4hYBYVugHySlNuOi3sS9fRCu0SAMdA9E2D
zlOxEOhB2T7SWdH9zlLokIsN2oZlhPjKaQN3WreloV6hFG7iRmiaDoNvrcOCA4IfYnIiqZwvqQsA
Qtf/5lrA2Wu4CIZs0Kp2FJpwXSD4AQcXfmiAzE75ACCopcrgysqw9wUY/XqeEUEiBFarP1ToxvMX
J3dpguHMtKeZ0SQdBi+uQ8cL+O1Cd+vRGrzDbukFK2XslMRgwmhrZFgJ2e2DGui2UK+FdDZmxtKg
ydULhYrACEr7h+cP6AvSKJxBG+Th5KwNUeeJdNwI/6W8rH0RzWZbboWDk6WW4x2QhEYK/OEjFYG5
bWeKka/IvWicbYImIbkPagm0bKeD9QhSPto5YbkNrPkxzKcXd8DI0ShnHOAH77mCzzKvu4sp97eT
LN8cBHcmNa28HfixySDlK8nafK9H2BrN+Uqh/4oZ4EqQDmZUoXyo7zE4hkjzusun4sUa+W42PJ06
tRRbSFQeFHO2OESJB1f5XlQ4HYuNijQb1eVXU66hmofWNBj5obYbO+lr37gOKv6jdYYt97P5F6nn
Gzfk9SvEQW9ewTfOwOSNpRUaZB7QF5Q3O9hs/Yhm3dateIbMLBtwZF4/Bw7DGByivflWUC8BWlQc
SZ/F3BtgB227clXmBk59A+/SQGYSwxTIMHXIY6zd6OrM/iEsShwKMgeyW6N34mrE4JDpfsf7caU1
8yMvy3MYUrtr4PzLFWutt85xHhRBmiAjZYNJf7+b0cXZVk9Oa8idl6EBIawJXQjQvyL1W6sR3T9w
cUCtXtaEAm3quRAiAdTi1ygveDkm+H9beVTAdTeXD6UPQI7ArxyPgTmkZX8wGyhV67DfTMFwLARY
NHCJQrYFnQCV7LrN3XAVZsUlDvMb1U+/p2y69QlLzGzmm7IaQCRB2nMb/HI1g6Ak65/sUSPKxwPD
xkKP6QJObTPK0GKknpqPkzKbiLZ4O1p242XAlmM0ZAsEUEmueNwieCAmtL0zHe1Egw6sQwUIS9Sb
DPLFcdxQSyd5X+O03TU77G2x3YhEteGTyaFzwAw4YzZPMiDro0k2FT7ZGjg0+iPDQDSa7Am92I0H
Tn5U+BS/tmW9BFTUaLZgac/M1MGaseam1cVB7V3Acw45oXI2Yc9u3hG2pnSQcoKIgC0+UJFWM9sZ
0OnicVUbUPmjCVO9xMjx+sp1rrEYW4+uaiAXbvsZjWHrpZuCF+Z4e+5KtNolhoSjU//sWsmw2eUE
E3GapyoE/sgUSNCG9zqL5gAGH4U2z1haiO4aCzjcqbwCLxjDp9aPaj1i5g9ujtYWpsiuuhIoLPZu
7V6N6E0PNCCJ0bF5mxfzG4VyGr7TX46FdgyKdyxVDtRrtcbQmOhHhJCmnZxvC2LMcRXUv2Uf/mo0
ewWzUiXBYtLnqFfLPnvxZ3kkAWI3mK4wyzCyCxh6BuR8lND4iPYRTu2tNiEPqX4EzP3l9ZU4zt6R
NXhEAdZqtC67H0UDycly5o+BTsGXJ8X1YEobEYyLaEOaMzA77Va3SCAgnoENgtp4gT1/DZISOknI
SkCQVrcD7AgV0rDLOrxehYVpYs1WVbCpINbb2TaSFbxpsZ4+wVPO4sBXE8zYxhtiyK4y7RwKKcvb
DmmzCRAPDcL6tpAhV5Bt9N0BaaVtYUehBo87y4z7WZQKRtbwgc1TiuZekIgaTISmKtD25/2mnBjE
h3MHtJWJuAk7B7rbbLJDUTgmagX8TY3ErLKVD3gSlyqszLgcXcRqjNDB/T/KzmvHdm05z++iewrM
AbBuSM4cOszON0RHDuY8GJ5eH4+OYUuGDQs4OFh7d6/ePRlqVP31ByN/KUe33qNKFDANrDT05ioL
c8v4nbyCM5XQmGAo5/2kjp8IAPfSs2mfyH7IG4kxl2bdWrVBybxGXRl4GuEvgiNY+TZG5b2h1teo
GWM/scWLC7gKg0Fdbk0J/N8Ob0VHoInQ2PARVIP1P8+0H/VlHCxI48NJ1pLdZfYcCeZYpRZ4cztk
PnTtX18bxLeVqdzRY7FADKKl08kq6bKdbLFHM5I6cPt53imWitS990IzV7msLkWpLyz7ME76LmF5
01rGa58O/XEcmIPaKj0aWEzggmQcaKt23aqSxxejDdSu+lBLfTMLNd02WvsrUoGrtPo7GjHhIzOG
ZW1m6MdCJedkMqrTuMT1iROwJQqj/4CXgsnDMnx7c6dsO2wUl+I9oiGbdLyjIrUJ7BbEXJ80KC1l
iWQSQrPT6ksYlazOJjIt9komvywz+3KE0K9N0XwYi7s3vOkio/EnI2HULzMVX96yzNlVPLW8dlat
fDWW9chagc1haT+5Ysq3g7amKljJzFap/4lk9ZMWuH5XGgWw7Zpnsyna47xotHrGFsM0q3/LTCvZ
VWl6QIj+ahnpLTp3ain3ndPdKYv+l7mqu1OcQBMVD64RPeBSGC7we0JTja52G7U7EiEreGB82vgi
FBdemJsebYnrx2Qmgalbl3KU5mWYzJO00vvUaNkWloFri8u4DHYo5uLLix13I5dpQ8LE39CzzR48
XxFYednNHm/Wc665GHtBf2OisO5xw7ozaLjF6M67soo/PdUdcEJYHsrMvlc8ZWtnywa6iJ9EwxzU
Lchxk2of3eyTfNL4DuahjYgfcDXcWKvi2uwfrC4h2NT7zmW3Yff0NfbZXaMqBxXrsKSELotNyLKm
3LC8N35IX8ZYZfG+FtETXW4d4xajAysm9QgnipesWx6UZrkIi+0PoTOAkfpJ1YnmSBwv2c6iv4tp
KyvOlpLBSrKUstlqFOo8bud0ea4L/cL+nc+PDV9d7owK+BdjryygU4cXldYnN/qM+fUEPIaU3h4A
QCMfhi8mCeaFyVPp9c529KIDPlrrg4YXgrd8yIixqSnZcLlfU5M8OSZMoMJCSwTln9JOsndVqB9U
yYe5alwW6oXDuLDqcGzroPbux+DA3FOjjxJazYl0kcKXEgRca70vazbSkMJN/x6F5IbAUGg81Mlm
fYnwkfDLBOUy0IkvTRgYfPNfv6CwH8txB/FhNDGLamsqAYPZo8o5v0kj7eg4OaOlqh7IgEpCAgW+
RpdlSquyPF07b7JXPnNtGsOyWG6mzE4avs9hUSMBG3R9P7cpQTa5gNPGTx7zHnhz5gCNDZSElb1t
m+EZ4ys6r7LbEwWTBXJ07E301M79tU5IIjJts8Ir5S5m7YaPnvs4yW5XGJjDJPW1dKhRnRpWY3Ez
ODfduYg2astjQJ24jjO0t7YiiUe6bDsBA65RVBa+KizXHwxKm8Hqaye65QWk/17M/ZcxEUq/SOep
gvJyinXvuZ1Z8fbx0IQNkWUEfvHBe0Zi1St2XQQz0ZyGaYubSpU2V8WcPV8b2Sl3lMPr7CCYdsfX
JbOXGwZ3eCS2HrtYKIdxErbTjJGd0Pyxaxy/UWJ73xkW+DcdjNGx0kYbnuxkUYr92Br4EDlsMaUH
oa7xvN9Sj82XUfOIn11STp5LuxCD1bY1AUak4GzKfzSvLWyXHPMOe2kf2LjDv6ja/RKPO1Fr1k51
eM97Vzv1ZZSHxoSoTZ+tP4wWxdBf+ylLt0ikUF/ZaCNn+On45kLdG0Cpo4tbalmYVv2lmCLTLyHN
zixX97Wq9djPMToSuCDaZyxyaPJgxTKlYu6jTso50kmagjRFxo6FfC516L6b9tEa6Eezxm8zKKtG
/B6x5/c1DCanpe8DqGo/opw1OkhsTxSO1rI14bDgsKRNhRKo2vSjJeJ1dJlOhpSztnRsTGhUUtOk
WL6MlgNooD8OMOL50GcPjjiwDTN0ed9aeUfnJ/SN69Vvioz9oWHcyodDWrN/wXeeDC5a/22LhLos
ilcDwqxvtfp2Lfle1u5zNQv7lb9lauVfFPec1aa7teRMq1ZsioyM0kxI6RfK/FcRboT4TQ0IRtvF
GVlyRo2loaunH05qrOdc/amVWNyxMd8T+ob7ZCwpvJ0Mq9hiIZ1AEW0Gk0x0baNburiIAkUb1IyU
B1NUzkdpOm1AcnD1NNrwrqTOUFIVCFymvEo2jgu3UVW7n1jAtVoImFRHRiF+a4g2Wd0FWbX+yVwE
3LP5xHL5yBGLsHuCMZbnfqpYo5873k1SuHRMTlhju4doaS8OZ4/fEIustsaDVjA9N1P1xny4d5oB
RWaFj7SSx6ov86cyyxgVJvafS9S82RNIRY9tit9bM1EBZnSdlvpnsCF7SfiifUlWkZ10Z66CbzTK
eSCOLqCd5Zx1nuxxMLdT5BA4q34TZzihxeaRbObCN5Lsuyl0sWMopkNu5+OUFkdXKnD3QDqSbL44
GkW28/JjbU0vsoguXp6yJtHzJZgU45WlsMx0WiZg8rArJ55wKHHDnNBJmO0bv3O6ziojjcCMGKCP
zm7kVAfMs8M6kynMQndbEWMFCSeLWVN/TSRnX+q1Py0beWpFu5elBseNJMJkgufZkf1VuKyBG5FB
c+31+A4ytm2DQ5SS5y1e5NaZHX3bl2tjJz5QM/egGSN8p9re6mqTQzL6w1+03gqaJ99QxS5VlScC
tep97tuZvhwWpd+JMQeWNuB0OJZ17OtF3XQaZP+ieahbFTcqywHWQuymx7hARmPZBUOUmcfcUo6L
oX0QLo8xKxeZY43bqI3a1ovGdssOMD7ENk5XUwVHjo69Ds/xRA47AWcEoOQFTemiBykn6s5ehLVx
cwOazYCj7Oyg1ZzKP3f5VqU+QVTqssfYkxvT+m6UZtz1KUOArRaciVmCZDRdNgTNPLlGS+RJlLwT
6/dYeNmytWs7OaSFFugTPq7JAuGib+ooMJxt1EItGLgOEMtSODwtvpZngCR8mOYERgpAqc9vFI4F
zWOsN9BJvGTT6vnn4E0ZN7I9qApjKLpLNxwE0YpV7n2iRL44ev6izfAe3WUBieG3TDXvlRGM5rs4
9DnKMn0wOACBqnSBDRY2ZnWYKfk5I9vJiRrdV6XyglB18RX8hcouhx86n0dP/DSaLa/l8DuMHU2V
nd7ILSywWNW3gld9k0D0CrEygmFNuZRJfEvtuzzLcvjBKs6W29Gy0BuMmJ8KMX6uBMimZ4YwEvd5
6PjEWLky0Zv5mzryicui/uxwXyJI+OZKqIqNd7QKiK4qdTkoVMBGq1R+8OuJSI97XFD5bpZaAZ7z
4OsuItkqDmepvty7sGKhdpfvSez8JBHHyZIrTCBybceALEeCJx18dJkoujuQX6ansUOOS5c1zwro
bW8boDUsg6EdBwU3aMaWD7Rk/LM5QzyGKBs1r4Gv6OwAKppSi33HXSFD/mPk39Z7p0DAwBMSusaE
aqiIEOtw8HIAuwEd/hOhhG8uT0+I+fBH3xivPLdckMLBfngpYC9PgG+zdoRxoeFm1r0NNHVEHxcB
xk5hRkc3lTyMVU0VUPV3NRYjtW2yfIduzohessJAgBW/mkx2unhkAsXncGDO7IzQKc0iMOir/dLL
7yIyWvkZHLhYR/lkqcKBoQFy546cDtzB/bLEJJjZ6rPDh8UE3J71gWlvadCttdZbFZevJW5afk1D
yVJ2jWA03nWF5oN2GtsBOb+3jXL13Oau0ptQLYZz0btXRpzap4WPYaunqh+7q+aANqzujl3l/RkK
47jba+Q0FsNhNIlSArPe4n87h7Mw2NoR8jeQJbsZdeubmFWW5xALLThR8BmbLNBV6zvJnlSdfFPN
o2GYTDfAqJC6Uir6RtCHxPF4/Mf/pXYFT5/XP8ywul6S5DdfEZhGz36itovC1nxVan5wKmnhJtAf
qEz0YaMwgyHhgdGpj5O3GST0/aLGjxGX3shv7ApAamEA9lKHYNVtRUIVtW48eclKmaXWh0Wpv+GI
ecM+1o85+PDV5v2rBm/1SHydLSXfjbZ0g9Eo6R6ck1UZ31mvT4ER1S7FsT41nOfYFvZPCVqYiNDC
oDCLNJTxUTUlM5xqFFg6DihYWuyDm3vQSD6DpLeFrc25RS9RutM3tmpA0LDI4nReVyjlV6Py8aLB
ysLIuvMyqwmNNiVdvvPuhUxXWjTBktWYB1Z2b2SwcUgJZK+Eb28Vw3PzeBgDo4g6vywqWLR92CD4
4eJjt6kSztPnBN7O7jZhlxForUKuhA5m3Mvo6JYKNrVNAgUcK24YN0GTwLPrW8f1N/nsFKEt4ZMZ
tbPvbe9Br/LF5wHn/dGUF4SevO9Us8XhZuGUSwKxmpznuD3XS7n4zkILXyxykzvdy5JOj7FS/ySp
h3fLRCfSsbeq0eIFVp3c7FLcllo7dnF2Sx2u2wjlNzCxBpLm71ANO8i8UZhV0IOLQlKv56tSMfmb
rfwxPJJcO3pSshw/hfGqTGqzDp6ftl3A0K9etY68BcCezzEzdV/RqwPMR/DEfTYNoE6t/lsjHNFr
BQN+Zh3fLJOHIUs3RewlOxcDxjhDyTMmuGyYWet7Y/me1nxaR6h/K3RgApj6qJgtoE2TNUKguMyj
ERTw1vtUi3QJZJ89Rs0UNlb23tE7lSlbDMsoBp5fZjmWZhuTeMeg7N2fCWbA/Txye+Mo/Y7IyvQZ
2ajoE/zCCeSy7j+jnAWfyVVHSRP7hTls7Y6L1k1ZvIkN84pR4pMVPap0Mf7c86T2ICOYSQ54esq/
AtPkACYeS0R0PbZg01M7HISWITadzdfiOXkaNXIpq+SjKZZtNtQce0YLZN4U1OnoffbwcHAaNw/n
JiY55C73BtBjQVWloQxlgoVynbtfbr7sTRuYsubc8FXQRFQ3wNuzuV+slA1WZ8Hvi9kEqVmGa8Fy
UlRuNL3yo51H9zTjRiBxolwgZWu5iZdfdrJHPWUWJ8um7xGxODDjNNwbrcX4UdkogwJGSpBO0XF0
EaxZil1z75BMmc4D1rsSgVynYXxt7WyJ/EpExRy6S3VT1PQzFvEdzkRp2M+ckzAyM7914kuiETRU
PlcDNxh2z19h8AdR81U9ZQxX8wumj7o/1Ny0WY77WZG/vbe+FCMHKlbiSMHSz96+59bqVGEt3ygt
IrrFEHuQzFdW4ff/8f4YhcAyftugkvTbpvzJiwKRUTcmAZkCz9O0qgaiKQcU36aCp3rqaIs63KW9
vzZOfrPZMsJI6PdGk3zNdXZUBuc2xPl7VQzuhn7L9qcSs+rCR1WyhC6G6+SwVhFv2hQSHE2xEFxl
rwTKiNchWfms0vhu4PEJkiSnQCn5FZtG4B+zGmiv9Gti23dd6oTZqpSZc4GOCezRaNebxSbUZ639
rtbK20wOF9b4smBYp7fLYSIPcxX04yoNUNqjlqO1atAWGPX6XLurI4GAUe02Z3XxEEZSrWd2DURd
J0e8i66IJncyz1UOYiNDK4d3pFQ4fDzioEoOf6+eT02qgj1Zt6VRqo1Ss1zLue/apH7ATFs9cg38
etanQcMIhWVByMvz3oyssVoXwvg6wI2I8qqFzyaUdA4IR3gsrBkxnkaz6TxFoj9hPbwGGKNbyxT1
U50SuOdORJJCznUeqVYgMzfRZfslpWLV0OFCDMSPgxp/9jn/hmc4XwzEVEAFNi6vgT3DLu5tkCv+
kNj4F0TeamFMhddmLk4Zeb/5+CQVwm7X15WttY7FPExOB9mWxwrVFhE6R+uhFxKhBnIATP67PQt6
ZbuopcKQNuYgUL61eAiAO1Zg46j8VDnvy2RWW6IdlCCaeek9WHsLMb4M484UYmOAPULOvCOq7OC9
W0kM7mCI12ZZNhXTGbG1ctrgoPpQD+4O2010NYI6Fj8X0fRgCvtHzaJb0jf3rl5hd4drMTADhlqd
smxKEWMYy+c3HUZkHDk/bYi4aI809JmJQmqw8pl29dZRUeZ0sj84c0QCgVkzN7nmi61Og2/ZcbaB
KT1xeg4puI78HibCcdk7bEt3fp0ks3VyUBt2aJySTFOpsUvH5AE30BMa163eOrCvV49RJX0igIIc
+Xqjl8o3SMV+kendyNDSJ1kLl7w511FYzNF959FjE6+FWgHEykruSNCGJ2CK0yK9S9ISiC6ju6V2
T2XLcZhN1w5dUpro77VLvIBQzm1WQiFyjU1bmL850UUQg3vyzt5z9NBiFiTZz9r7kCxtILwXt6Gr
W8B+1C4h0nDmLRYMjU756EJi3iGo3mst3iUMedxjZuZSJ6Nd5Aki1QwDjNnvFYH+jbzmYO6MK9DV
V8teCgpcelskusaqA5LAP+NDQ3jT13ea3i7MC+xDlZ5ipImhOeqa0ezs3N2aaf8u1RfU1RAbhvpu
aXkZzcX+NGq5Lz1l5oLm99Oo20eB8BM2C4mWNZ1aqg9uqEGj1zT9Xiu+4GLQyPGY8h7Q7TvLUfFk
C8dUwZyZVwaNwryHSBoCWPaBDYvdN930xt76rY1ncuGglOztLnmER3BWlOrcFQgXMHKNWQKhtRg4
9deai6EMxTexn2q4C0ihGZUtZAOxN761bdoAHTA7ds3X5NGsLOAgoeNFm4Ls6U1fsIvPk5IJY011
X1DoVvqz6prGxkOI57MMwYZL2zbdPAaJtc8NKl4jDLQRLVnNclHvkK4dFLmuN8X0mMb1sV4AzZrZ
DMpY/UDzQzdW2uwmmtj0I3pOs1I+uwXNQzcaK2WCr2cxPupiOnSe+ZqmIPjGKgmaYv51lrzzrDwn
eWfDV8nLrcr8gL+DQKxQEU9vOugIBnp1PTK2CCLHA7N4rEhtmxX1EiKr9I0K83Fi2TdJ6fIGIEFA
FY7GLs7bTSH/knFtdyM2V40J3TeCxlSmbbktwF3QdC57KPfowEjosEcF11rHdMKEEySrWhg8mKnM
iRYKNaFio4D5B6Hsv0Wae6oK/vc/1r/zXdVzSxXq/0H3+l//dEm+26qr/vr/53ftfqvrZ/Hb/ddv
+k8/GV/+f/52qyPqf/qHDfbw/fww/Lbz42835P/xW6ADWb/z//eL/8wfeJrr33/7l+9qKPv1p8VJ
Vf7v3DnNgAj3f2fenZOvz//z+/8ZZWBDtoPg9s/4Amu1XEVQbzqmS8avBovuf7qxmv+KnTr+brZD
IC1/o6sQuvzbvxjGv+InoeJgoa82u0Cr/x12HT6A/4XUTHYCji3W6lJmr9a9/9UxFHWEJnUvB9pJ
2ATbulOFUhgAGkqppH812ec7NKMr1R+LdUtCd2+MfjpjyX6tNEpOJWC6JazS5CBzulKl3nnVwAuZ
JtO3bhApoq0sGDa+l1qFNz1r6PSgAHw56N8DaxnmkAXDtzaMFDjM4n1pMBVJPRUXZK2GD9Fl8gXm
5kyxLeN8atifhJbs6748cWlf4rk/R5F68prswGIam+tkD4i6XWrM0nF8PvIixw9N54zHsTJzmgd7
frcipX8fymS+6KxOwmKsah+IqNm0nUHNzrMf0om8Oyevs8lvSTZhdWE9y6GhDV3mxtvY9sS2K04U
AgEo+Nu5iLN33WiATLRakzfFy5VwcR0Np/VVAgbH7dDYYGfa0nFW2F51aFNbw/4WpBrbseexFf1u
iqIHRhiOMA/5nazTaF0Xrh7jHbkyygw8aDcSWMFQ3o2qOdSJeR4FMgsSjwhtbk1y/apMP3caKzns
td6F3kGDb4hVIqzhpphetwMQ+BPKOB2GGH6TghsNM0YzfzfdeEw75YEvNdvBTIuLM5YGW0dEQfSb
NFOqIx6gVkznLM4/Jmu6YJp/sitl8TPDiP3WFV9OD5yrAQH9WrKZr3a0GFsj4hoyn0Is6LNNXKRf
eMgRQtyr3alXovpeCqXYiWGE8dOQ3lViObDvcHbDOMGJrlYCowDB6JObWmXQ17G1kWPR7zo2riyj
gYq8mTmybWW2saJE3tgjanTbIy60S2kcCO+hV2YxciDHiEF/rotNxX56L2wLXHvynhtlLHdZx0hI
mBcAI4Fhx3Ruhk2b8AuTGmdccGKnFSy5k/o0d2e0cvI9tvVXL0FBNXeJ+QyPoL3KTHMeOka+Ddo3
AeSm58lvlZAC4GqOuRG2dtVqm/Zlct8Jhy8BUuIL1nUAgfxn9uu1UWX2ZSoFqaQoHkIEvNDwFqtH
eM+6IsqHn9KqehrbSQmLznLxV+8dXhniySG0GQer71AMavAlyzkdwypdvlZfIX+GELCDl4AdAklJ
L5oaDYHRFF+V8N6BkLpNmy0fiacW+wEP/dPStXGQyRgRb2LcicQtdrHmzczDpfOBY0IcqAtYk7Le
0YIYJYiRKZhdoT+nVvOpm/Onm4srGNYz+sGLXQOpJm2a8xa57tY2+sVvCAVhg55Zn6Lj7SVj4B6U
H66TgRNDtz7uE+N+IHAV7Bq4ti2CUEdACVGYijqN7UBcflvdWoTcjSi7Czw12D+y+c1M565KlZOR
ij2d2lFh8k+NBMLWGExC/2EDBD3MqtkeIebj7V5ARMfUOlGm5CaSEXlLpGYRsqw3QctF2iYNfnhD
N20LWWibZmY93UlOVNupOi67dpfnneEnXrVHnXZoR6UlDgLQAeiLDWcJzzcfeuJhQJBCqakkwkrz
T5UWPiVK99bmIglT1/lscsHrWTn3nY50Wk/lWyGVep/VCL5FwobdmnXSpQixDY1MfkOaPMYeYSdu
432JVH/Wu4jxaQA5UBYavjw3bikMSBaBi+63Q/c7Vt7DZLTf1JV/6P4uWiLPTqd9pjK6n7v21qX1
UxwVetBCJuLuwnCZJ1KPZMXoh0+GC9CiqFwyRvKhpNrAkWt2XeMCuuYJ3Lxkec8iBtFB6dEYEQeC
3GqTOeWv8Oy7Ni8vpSMgFC+wA738RZTKLXb0r4YM1iDV5UVb3Cumgycw6TU5F73lZHfXOrWOea4E
Y1c8G+xxToPbUzCIl+mKcQblNcEQinFfTMZHb1Ijp7h5kIO1wVYi8rvM29cmrjGwZflxIK5Dy2SV
ZPoTpyW8Enu8kyJ5rDGxDhTTXNOV0fMTiA34pGeBRirINq9LuR2W5LnPx23WjNbGniFDttgRQfwB
Jl+stbR4FWJS49jqylNf8cIPsfKwrJ2z0zZ7eIv7Ym43vUW8gYWxTQGmX0Lnzt1DoU/f1SQZ8tpH
ADRy0xNln8vh3s3639zormrunnIiG6xUxJxP6SO02Q87KYaAKk1Mc2FcihTXGeA3HAL0suO+tvdA
LLxMnnMfK6vnBcZEqZr5dTZ+EIPwN7nGzdTFZ72MeLcYNqhxFz1XdO8AeM45bkhSGXJlvne60Xo0
wcZZGMchpCTYlXKju/lBSrazDgyptmKjpiw8OplXPjF7M4eAagMVpMD0NaBRttWr6cQq4QqF9NhO
0c9Ye2vnneuo66C9xnUX73IpvU2DLZZvxxaZeTEUr0Vo4VirV7YmA80HhIy+BrIlweUpT9LGV+HV
DmZzWhL1y2Swahc2hVlxa2wdkg9jK35xQQ5nCgorCOxUbbtiehvdqsaxiWvKwo6ImTp5QdASZA6Q
bkW09yqptuSh8Ypni630nHePQmNCl1qCEsu9kUmJzYJzzhZi8WYnIGoo7HMb4tC0KWx9HzsQynP1
Dpq5ElgdBarN70TZoEjUrHC09H0Wx+3RXfTdhMjYr0W7LTVtl3vZs1WCQcqquUUi36la/qwWJby+
wj3kNSeUZ8Fzl667M2oWt7l3Rfka6rK9nyp1MxXiojSxRhfXL1tYARdFmclszIddm0HfRIA1HoRZ
HTLXevfS+GlYMJvj4X+vwe4BOWHnuc1D7ugbZOC7ThnPvVAeaxzPx9z+WRYsFHIbz54OSjWqe8Zh
+iZ9NbvtlrCR5UWt1YtnzDtP9q+e4x5wOcj8Bj6T7w3L74ITeAAD7pn9T4VLko2JTLmucIZ635Tk
xOnNij450XsSqa942NxRLYctjTpK1fJm46oAXYV7pLymBO2UaCJJJ/GaPXLtB80woY3J9miPCOh6
AmJyxI66EmqWsncyHNUJh0kndStqo94wefrzeBzmaLe4bMCsN1SSdB1WYJqGz1aF4pGHVo4tsf4K
Zzx07Q1G5uFqXrPuAmc9OvQSGnyOQVEZDikWMiPSimVCzf+6jAbtxYNWNE8RXS7coo8K24O5u6uY
yXOPv5BX5F6dCmNiaq22dY4dElFQxlD5NjQe4L1WJ6Yw+QM+DmbnJbPOnWVeElMDSEMzQcyQexyy
F6P85YmDenQbFyU0+/omRxiV4qfDPap4hTOvasQP9ebVLZ7z9LUuHkwCjpRCu4cvEMSFGuDnsYWC
dlRWq55I3psEnVawkm2SsWfgCUV9j+WvwCItZ+nUKnhe2NFuMLUTiRJbSH174qN2YIr+Il9WMa3e
Eebkvg/t+zy+uvKYzd8YBgWacbfQRTnKWRcHO32EY+PDEBKFt2vdpxkrnPLCS1OOZ6O6ef1fFN3F
Fi5tM2g65tvtYwGuDla8ErKBBexbYu9Vwrbk+1T9jc2HMPkI58H81dpi43n0+KRnjrAL43xTYwpS
xhZLJLZALo/AAerkYap+e2I4DYxp8KDbTBAsTNwhhiJ7gncQ2rOGi8NDS8nqvvBsm7yDYuI6IqJT
arXbeLi3xFvCY8J9zbPHsuc8zrWjKPa2HF6gTcJ1wMRGtwOD9RBpp8GQPdMShHjslOMM04KGAhy5
ts6ECR2NtfbbZFlRAWM7DnoouNNkg/BMYSZhJSzm1sk4oM3jrJ1r8Zukn+Yq/jG5Zc+S7SJuISyo
HM48rLQQJ8QYKyjZmwnpvNbEoyW0LXDVT0Yv0hEqaVq/legCA1OiDPNmtaDXAHTsMW8i8pTx4aHh
WJnNVdYy92EtGhxTin2hGNd4+UyqszOnP9ivhJatI2VS6vsuV6EyCKIDLDBB7Vrm6Y8TnRf9YuG0
5TYE6rR2UGIrYFnzzoqrHVQL3D8SXyjeJpXiFY+Gj0qiKlIxahsMQuEOdXyXa7wahGfV7GA9m27T
fcZtihXcvYeVXcpXoNA/SbM40NQfquHdsh/1Aea9FnSKe8vFuRFcWRHTwk3O55J6ELshhjUwOGbr
bXH6ozunW5ektxyqzUze5KgpdF6QCVXnBLwVQop8EzWR7Zr3BKgPLFV2FGJzPVWkHihV/Dwm7Ra/
pftYW2AXWB2qtaZkQeV5LxpmRbNc9lYXk4u1bDs4Zk0ttimHaN6o7DGTz7ji+qbWdXDt8yLKd3wc
CBbOo5euhricWi7j6AjLKrf0516xtykPlOsYpwlGYFI3b+bi7DSrcI+9JAJs0iFj9hddLI9F6xwV
6dScjFh89FP6vkQ6JYuFQzkBuMOTUfRy2vSkIAVNgXSBzK1j23qHfkh/1NJFQiWiHaKwy2iKoMs4
aLnTQdSeCu95AkuUYrx1nXoi703wOfPvqEYuMpebOnNe9LldhQsSdJTcsUYEJLPtq8KBmsAjyvQY
jefBKzBibgrWmxCr5vg0rybUcyWIx2J1iGnOMN3oylnx5oHHzsNIwLna5gSLh0WIs50afGvG6KKC
AI4NhMgOkB7lWHsSg7FBVLYbsNQJ9PKjpl2rMrHhAN/jOUIjdzWMAkOe5nVI2rOhLHCNeVu6Sn1v
nDHoaSVolZ4Jw4NtX893cDr/lsQBj9RvaafZ+8xYQhuAWVfPLB9RsCnwRWAzYmqlN7+LOq/luZT5
QyQ9auSDitufbbU7Jx2PqpduDCiBS15vDChV0jhMXf2MTOlkVpZfiOil7KKLGTPVVwNhNowthn0r
C9ve2IxUvq3BIUcmsFFNGl7pbQXHX4uDGyspyvcljkGDR6arnHa6qjxkZeUpkmUQx/hm9atCjwTq
gIXApWa2Bq5lbMqVraN/zOqAho9+Pf3NgANG9+y4IPnynk8Hmq5i/djCoIPATYu3cS26OvNoZdFF
wEbVrDciw0oyjtHzdUi9fDmrNwDV7QzWDb5Rs+FWnyFQAa/bFtS1zthV5vdcfhlQcdZkNo1tcZwl
u8xwyTJGzZXAm4DbIqAUp921XeRp5UUsTAM4rF56Y0Qr4WRPSc2RMf07dWe2HbexdOknwr8wD7cF
1EhSpKjRvsGyLAtzYR4KT99fUu5fVUkcwsd91dfSYlQmIiMjI3bsndtnkHwN+WMJYyB0W8kW8BCf
RUdVMJkYDCqi/mub8TprnMuXuumbRzsaMuj0qEtNOaRvU7PT7Oj+Us4/InU8wIpxsGrnD82ofg9B
PrJzAI+cetqOVRc+9GVSfexVch23dM4nzdaQFGQPCBnNxLxK+ul8Ad6maVmxrcZLQonfBi6h5Xub
8O43BbBSDdYr08M9EqjP6N/UB2q99IhLc0erl/GXpnK/hHQfjs5kf8osTblDn+L9GXnxgO7gQzWp
P0yVC8MzkpN3JvY3xn4UMIPSEVxkrVXD44QU8UT38nvWAvi1ktY5INh4gZQPL+89pvK70aBqVDrb
sG8uFANqnLtAU7DpzSToGuN7k/Fu8ER3y7Qi9d1VyfTp52D5jbC9xCpNXZJqpKPCEexAU4Kc1e3U
b0HlkdEMABSC3YGu974nf3wYAz24HHT1ZyWbovR/0HBdsiaUFBg5B4VtyRQB8BBFzHGUmh8fSauD
6HQ+UKHbMNgRrHE8SPTHLwtjSWKQmeUZlhh3viJdGJh7scFx6tRai+04oXa6+TKZQIQ+tVG0wsf7
urgLXfaVLYmRgOdRGZ9zbI0jiaT6YKrpCoeELnFIvFqO9J1yxBGJW5ggUkEas+Xx/z7eOVtKfVso
SXcxLAiM5m4uQXJsPqd36qG9q85r30/MgF+xE7z6FRI7gep1Dv0sfgWTFEdnl5yYC9nW90IKirbn
mjWJpuDFmuvoXNhMq1O6k9Y8lLAdAUTRffWk+61fsmCu5EBoipRHPaj2ANJ/B6G5YlfisfhpFvJz
CNANMGq6RGHdOuo5rHArX6U8dm54PTEREGZfu+Idoz4mOKPYnf4fbUrD90jWVkOaOLqfH4V+QXeg
pb/9B9wZ8pC/OO7INKjQpZIpQiJ8eyocrcop9FuAPx77re4XpFQI+5C5T/70g1HmuyTIfefj20Fm
0ahgPoAfG6Js0Zi5PoozlAh9HKIEnE7aJiyeGT/aDMrhbSOaIfsm3Pg6FAoG2nlwQerSIewoSkOV
cLZ9OKxYGiVDdyPkbsSZYF3g0vYrFsVfvDkNWIRjSvCcayr9XMlRykG/OHab23y07phsh28a+o9N
60f7NqD/yKFIAqjnnJVo87qXJOwaSJfZDkTrpvwRi0lJdVWsdDwhBRqgBeCXD847XsgnY5s9Ij+x
4p2Le3tlUaZXz/SyY5Sks31QxlshmFZ+UrZ2MO6UPSNBPBLWDL46+raFjwq5KxdVLWgpbl1mZD6v
ETR5XEvIpD1Wx3aDgPI3sbOXoPN7Qk4GjfyaXf3VrSHsonRj2QhtvZb60Tro46NGB/0PJ3cOGrV5
f8m+lJNy0qk0z4/KB+YSSBe23beZaGtkXy7kraYYIHIC2iq71uMlzKDWVJAWfRC/FezOmgO8CsPS
r5SiRQYXpNGlFAjdT9D7I7MkJhE2BTKq5Q682xqr2tLHQLbO4jJ1dHxOChqhm+rgBgvTF3xT/R+2
n713nrsN4/mb+TO4XkJGv0GU5LhyvpY+xpVdTxJOiBzDdSobu9aG0gjbXpub5M7YgcrbCbmThnqi
T0Fnb9AG/TceqBP/PZQloe2yRbi5yh/UEkwkOEITaVd6fj44peqx/CO6S07WO2Y+Kc4yhBIH1uf4
pHxfWfirgMn31fE+03BxRs+VAibU/6FLM0fYFsctQ1Iy8PzJF5qy9ZFnRMAs62pytmTVUQ2o0CCB
QV9G+sze7M5MQNgWl7u9V7f9vmOK/s58agNlX+xC+2R/8VbVU0TvXQqi5E6aSepsQ5VnvYSeq332
aP9ol4tuvdx8IJuneJMGDPgBzAsGf0YabfhdKZ/XdVtkEjAuQGGZsSqdm5BAI4XvsSlpJsIMQXoR
noRwi7npAxiriCxr8hTa4t7qmoqwFXmvLih+rr0pjAFbRtFs+YC9v3qQfPyIDvmu2Avcka+NBLUi
UO9WA4W5tLm/zFrSCWLSSAf2d4F2Aeybz1NvY5/GPZj0u6IJ6nttu849tnBXiGT4f5cqK4DwwKuZ
NcCNxhNTEt6L6GNx72ydPdH88R8oo4q9u72GhUHHQxHJFEFbPi1ODP5ZGKyCi9/dWzsm+vw5mI+1
H/0+fEuB3/vRb9pDtuOmMv7WRv4v3jTCjWCkd3REmXRELm8/bQGtUgjtGeNQQNr3/T7awnI8kgAw
arZfE4GSpUR/Ou2VNSn0nxuDmiWK93xRQO/4EGUmCOwCpskcn3pt+anw8zsGZoNmUzwyQr2qtiUC
36vtvvoFUmBs7Rp23wTqcBEYRVRmGAoxCfIs7iP0p+svb0dDmW3y55LhfjVNjc8LCPV2g73R8nrb
zsTZKd5pQXFi/szxmTwj+PvmU4PUtvaZurrv+sAEyq2Ij/lf6fvV0yS+5KuVX/0Q6fWTd0JcxuGH
iKQEYP1uDv06YIx/p1JpXLvkF0PGlTUpZHST3dutsHbx82ivP1M0Ola7CAzWptp23cuj6x+Imy1d
9vCnwu4pSOLIhG53e87rTB8v0HAKaePYnynnbGg5MNqx/3Pyww3jEj+Z78by9PaHXshrIdcBdeVo
YLUQZxLR7OoqMJqIuqwzcuHBEvrnizo8RS0//xH/MQaRn269dLP2UZd2+dqmtNzeoq6D+ifIbuvZ
7emaIKuwsq6l+ITbkrNrBi1LS/LfS0zjt2ltk3uG3IWgz1E9dXvnuLJ9SwfT0w0HYkTyZtQFb7eP
bVWrkjcQuStzSEHrt39Nd+Jkevth39BlW3txLZ2Ha4NSLJqnlhr4hEFRzaHkvRfVHDAQ0CKuVXOW
LrJrU1LQcRXIodoWU+ZI4TonzqnPK9snfq18uq9NSN4HXv5SgrsRSdcUzIG2obCy1fZCeRKG8N3b
1hZ8Ap4903VsHcI9R5V8QvPSjjieG/60a44/uTLFe3/1iSoueGlR2MHzdEbWwLxI7g1Bvq3kY0mz
bZ89A3tBnG68Nw/rH2jhHAmpMVtXNZKpV7Wa5gwgIXUBREHf0e+0pjc2cRExWpV7+sreLSVuVBBZ
kI2YGqKqUhy2rb4Y2lxQWxl+iOOJ2ldm+IwYoy65JtW5lM9gjVIwb2oTrVnJ9TSGes5MLrAybtzx
D14h++yT59MA2mr1Zr3steDqN/YkPwyBEKVzxnrs6GNxvh+atbO0+KmuFiT5xJh1MC6+LKiYQCb2
+3OnHRQYmd52cW3Jx2G1JKd3hU/I4dyBPr+tKk10hg51nQLPKaaDthMMqnXANG67Qb/e1e/BGcJG
z1Q175vOB3a5+qxfemRoPOEspgxUFAblFDEHduOeS1Fp3zt/qltR53Y/MnJF74QnFS1G9Kj242H1
Ebl0/K7tisfP1Y2mAukAbDEYfor68uWdKNWOu+lz+bga/Bc+qkH+qxJTDMt5XYtSc/QuWsd6Cf7p
b9Gh2A4Q1Tafkfk5FsF579wbTysfeOHCubEpxX9kDe0o5gmNzeaeJzLdxq/xjind3Rlunq/rR+Ol
oiaFsxuL0llkmlWFzptVokpZ3qEwVQTasd6ae+6fo75FIGefPSRcsMqDqqKQ0B7dQ7YaEhZO6M2v
kE7oDDKgGxlv9i/h+cF10Wcr17Z24TK6MSGd0SnLHbcRb3HzPTNKlBWj35O9vdF8+N7er13kLwXY
V9vKyAKPNofHv0ybD6cPzLQgZv30PiTMzTvvgxB9Z6w4DcynmbJb9kDyB0RjC4T3e3m0eCOfH+hG
rnjU4rJ//ZAXWv2r81InkSWUfH++bqjhbs4fGD3ZuI/UNXdrDwttob5kENP/77INKWFqiiw+V2LZ
5BOI5QVF9dwdi22884AjonJa7qKYhLNm3vv+7If+24td9KIr69LpOTczXMAea/VUiL/UdsdhCt42
sVBbuVmgdFwy56KFUONavlK/n0CnlhAVDOqBDsHalbwYCq4WIx2Jy9QMblWzlTavFC1IeHoftENB
+d11jjNlBgaF3l7b6teTjkjnTDOte/H1EDnuAmPX80oxA+YFSiocgNF3JAR7hK/XX+FL98nNxkpx
nekr2DxSbAPBOt+L5DfdNQfaU7vy6D1MW9HSBG284jGrZqWs0Sk9PYMISoQ/8+Q2G/guDpmfb0D1
+d4eHsodlVh/9cW/diqlfCtPnbbUItwIObq/93lwNto+Pph3zFKuxb41rxV5xVUQyFvdBFIjzNXv
QQ6nR92HCSLdMRITXOZ32nP1I/xK8D1Ya5YX3r7Xn9VUby1f0LjzuoLPau7F29f60r+L/TQo/PkZ
ce1ua2zpUx/ie+P7ii+vGZYi0ZBSMhuZbuUmNb4yjv6iY92TroOu8Cof1MPx74bS6mW2lE3fLFqK
Qxf48cKRYSic6nwM97COPpsbJnHQsF57jiwmKXRXNFEFBW4gxSOth9ootzE1ltGXUVP3btw+xnH9
9e3tXEg8eYr8MiMFI7XUZ43xMBjxAEoj+INEIYj9dti0puKfnadEZamhvn3b6lKN98asFJBSB+Vj
VVwnQv9AAX5EWQ7W14/RPZOZvg4g8h+I0etLrkOtRDyFdEiS5Lu7TeAJbyhj8PnCPUgf+uSMFYMU
J/szPwANfww3HVV0faPfnf/ygp54iRjUk/7cHtS7tS+siSMipxJXP0e+wWP4ui9Wxs/Rm+QQzX/G
wKKAUSeIa50Z1ann+8oSo2h/rmy++Kav7DImrVG6sjVbdq1qmKyqhQYHpNomP85B7J8f54O3hSTX
2iunIhjv/lX+q13ZlPysRogV1lNs/mzTQN9ibjLqLfURTlEf9qzfVha5UHAxrg1KHhbTD+s7iJFe
GmLhSTvAH+LH74DjnerDi63/auj0n02U/v+m56CJZvJ/Hit9zxxrczOGKv7/z7FSS/8fU3M0odFg
aEAoDL74zxFTS0XDgbaOyqyoqGCKZtLfI6a6/T+aS62HGVIck8YI4ervKVPd/B/EIBhKBZABGgmK
nP9qylSKe5RC6BrSr+QvaeiRy5WKpDUNtTcvQgSdRgj651ZDToS7lF20b3I40tvQb5j/rruvbvY0
OF9BSW3gm2diCRb65yL6lGbnfQlnwNUOPv08hjcoMymD4JfRx0WmAriCwJuZ0v02w5Vpdw2czU6U
w8GvKB+oP2/COSQynbueaDWUsP7A5XHp4cyv9dLdgMSDyrIefrz9W6R4+fOnsEuex77/FNu4zi68
UR2cJIuAJIZfRpDv+SEaCj90M59/Cd62ZUqpjGxM7r8pOvR95QUmU4ZAH+J5Nn1bu2yrHjlrpwXd
f7n0W4j/dxDl/KjKGggyWV1mwofF1HtYM4yqwlnHZIQVf+7SyHfhj2vDLxYz5jNDSbwfUt9sO6Ic
IrfMiI1mfoQBBTgPfG7leXin5GiyhzrqCToEqLBuFEc3nDvU1JH705oo8PLuY4RgwpB9U8vh0VPi
b5fMO01gfkMjWduP2yAttoP4ZTkmSnG6R6X6Nr+y0VcdzrGLslPiBh1TQufor7d3XETAq2tAtuBK
GVxijh2Q36gO3HO6ca1ypzHLQoPqbSsisL9lRXJnIoyOeBjrmCGQh98fGqKVUL9kgeOMAKBhe7Sm
hRdf5cCMwNppPnmoNY10mAwq+l61fXsRcuL3slfXNuS03rZSJvtQNWx6XmstjyaELmO/29o7kLnt
yuPldXAiXF6tSPr2uZYgN69jLT2Kp5qybQEPrXdBFs1Q/zJExEE1Qdq4MOmsqrHHNlBP3Uthvdl6
p2bf/7we/3PXd8nRoBMQoZaCE5iz2w80JNBk6IoDPR/NlrN5H93BChEwf0thuFHeweRLF2StZPBK
ikocoGurwm2u3AIlNjWNZ+JJBsbN/YGW7CH94W4oC52U39ZaY3Ll+6eDcJXRObKRypMbSmNVJVmW
9A2CXkp3ErCvgsI3+jX66QV+9bjW3X5xa/lgIXeEeJjuORp3xe36aO70jLl6QphKA+aD8N83hiZI
cszNwOvrQoUWoqUn7fj2UVg6bcBAHB2sjaEbMpCvY9hKCy/ooVYWjJbOZVN0axgqKXV72UvkmwBY
U38Gbi35ZZlEqVC56NCAMyiBUyowEdtqPpfgrJO1o724HgecCTTDlkkEud3G0EE62/C4bqv8t3P5
brbqlQC46Ij2LwuOFGfVGZ2khlnkIL+fAoHNi94n+8tO25aP672lxUjlCAIPC3iHQUH9dj1mGUMC
ztF+OWzavXFgSHInMIDpaVXucOHKNjwoDyzk0eiXWdLeJdWQ2ZkX1rig6sPbnjKR9QwFMeoeYLDg
IqyeIOb8clkF6yx9tCvDtrSl0I6ie4ncSqB1CM3Cv2VXq59tyQuRjbTpngG61V8KwVfx43JuVHhv
X87XFEC144fHy2N9dO/Gw9qZWgiQYHFNhw6QDsGKDN6u8mqO48vQMCsRHbPynldhwH9duVXkJpM4
VzdmpEvMa0OjYo6mxjW0nQkwMw6Y6wGwHf8ZPjHYs0mO/X1/PL9HigzGseG8Io+5cN9gnwuaMw1h
mDzRUGZp1GdKjLvY1i6E8F9h2qjRv3qQFpvQQsL4Dx3A2+FqKTCbqime2S7ZwatE/1KhGURj+W+l
Rf8cb85fGFDcpadwi+Djh7W4vPgtubxNHdInwMdSvjMlHJReZ5FDWvnq9ACbdHApV4Kw+FJS7GdR
v4yIN8SVbzLDgyqMwfR73pH4Tx7UdnXtHkHIfM865y8e9/fnFGLVt/dycWmEFc0EN0Hkl+Kyd+6U
tMrxH0VHsHKEJXlKD6k2rPmp+PWvVndlR/LTWplam6dXE+TH/rPolcWB8SxA/u2Hf5cngIb7tSop
iE2DPVp93ELYDK8paVAYzM9lztVNHKOFU6xWphePwS+DL7C1q4+HCFLVhhnBq3MRB4RxhSEVg/OY
07rq7urAfuRpekxgd98afsG4z+ovWNlg+Q4vVQjG3DAF1rjtt8M9cBS/8L0/vP15m3z4uzryn9M/
ceO88TlfxnWu1jsp+dR1BZR5XVD+cblshmP6OGxM2OtYHwjSx9XC2sL1YHKfu6YGg5X5Cq1aRbo7
ncW9xGj3TveNoN0r7y5Psx1AeBeUARFc2b99NoTvy4u8NimdyGJyhhgS1CaAjeghtC53bfeb2Z73
kEyfoId+29ja+qQ7vpkRgPHGlgED+NcV52NnrAES1iyIf7/6Zo1XddHF4gh21tHomAmM+rVTLlU/
X26j6x2T8tdca0r0gXBCc3/ZKhvt0JCoaNv0tOoOi9+G4STgNsDggTLfLkZNc0fpUk44jIqcM474
MeP2Q0nr0G3NXbGzC6Yysg//LRzm5xJ/GZYzvw42h8mGvDdAjv7d5UGcMjFjM39O0cNdH8ZayjSZ
GPrfhTrS3VMywprb6ctJG7eXzwYBpfC138VzAIGftX1dyP5urEkub5VFWoQGcmfJRf94Toznvmie
lBLKGMX58LbDL2W12HJVCoc6h1oGDjdzG6vniROdHxkzMLfTwQyyOEA6Dx3jQt28bU6G0f794X6Z
k5aG1GbpMdtMkWl/YbR43jG+PzUPqJVZEPR+JIXfQr4a1NAL9Pus2NXugfmGtIEhilkmoXW8BkRa
OpDEMp0yHGM+trwBMI1rHvoxvNUTCHrqyP1a5+XHt5e99EGvbUirVttpmOgFsS7XgvhSmTMfVn34
3fJnqBtWXnmG+GtyxLy2JgUxqykGPSEKUK6hxdTTCKqAVNQhkjjlMTYRrhudnaU2+7hUD5FLAb8s
j1WvHIcpv2/m5CFMnYN+qT7oircrU2d/VuyjWnW7S1btbVM9ZZCAVRCsxJ27h24SAliNz6ceUZ18
N41MYaPq8PYGym2tF78BUkQNgKKdeBjdRho9apCmUIg07qcBXGS7gcKlYOxz8gXiuwwYRjmu3eZL
Wdm1TfFVr0J1XolhNIcqTllFpwyRQrfUj9PEpP/K4pZd8NfiRJi9MpQhTmnFPcP+XHJB/gRnnY84
zxMM12gf0MQfD/anFZNra5MywbNR5mHYa20AyQTAE1F5q55exk+S4PJn8jQ8oybxYKycg+XPyBw8
7yWDB6AhrbQ1h36G60ZkLCpcuJvx3fnDcFcdEJZU9jrJw8b8hhblyo24uFheR7aL69iWKVmF3CpW
1WJqEFB0dyTbqNt6EFFs397TBSs4PwU/8QiDz1NKdyMtAYc8MoSHcHSgqwDRUPXqNXNlMQvOArjO
cMSQqYkUgHS602owWhjF4Xj1GEn6MSRPby9j8e/TTzToktBnkmuKZ9gTcMeIoko2bmYLzvi6WYlQ
S5cOcnO/bIjfcOXwbu+McN/FXQBLjwUaXdnOz+OueCLC7/9NAfHGmPhuV8bgSIeLU8fYZd9vpyC5
Q7vriwcyx96F39bxMQs50Y05KWqMSPJ6Az4euPq41aCbmpLHUJ12STqgdrF2e8kAJBEYXdNmM3n3
UNeTvY4aHwOqIyXgn+MgzITWew0vf86/iVFMLs18O36B7EuDo2laqTsslEoN1QRGoeJxVPnk81wh
EZ52TQsj0AYFJai1YEXaidF4K9zWx/Cu2ue++jv0LnB4Ht7204VYImwbDOR4tC9flWmzuk805NxR
lAZzIC6EfqYECJepG4DsHQPxxHPj39bsvj7mYCIx7IAptSnUSqmgEhuOUU9hFdTzH0P6ERIzw9FW
boTXZ/DWhpQvQCDbD0rMtsLWCZ4V1ReGxt7evjUTUhgZvMs5VCpMnL3fc+dr1/z+9t+XMRg4poFe
G7tEOYPnolz+VfpOqWEqg5dXfz7Ds4GQ4Pn7mByq6E+Hl7c+HY3+vLKoJZ/QbBvwhQuElA64vKp5
gNtPyPJane/uzW26S2HLOyZHB2CayBISoFPe2ilY2Msbq1I4Q0ouL6BIKwPlYO6noCj3Ar8p+gVl
e2iP9p3y9C+iGk1MwfbBRUrnXm4xna0pLkcVZQVFZwIOo1szI3lHpAtWMkS6/6Ruu2p0wfdvjEpZ
A0PyCB7GOXz2L9C0/hMS30G0be6c3+GjOHQom/rexxVHEgfqNp0VK3Vcl/uOZ6YpHYZzrirJ5LBS
AXAheh+ivShZwTe6/e8fXremJPdRQnfizItNTT+peI6aqkHvVYHRtduVVYlf/daqJJ9RUTOrNIh5
Ak37LFhokq0HmvyjmE+FsWG9ciN++q098gVbF+wUApv0cnKubsE8H+cpLF2YG5kPZVzyDl/ZPXn7
8O68/16uxOYXgNVb1qRLMJouBcTPWOuH4RC1bnBOIFbUagQ5t53Z+WiHb3Lk26GeO0FlG2itsi3P
yZ/jxYW0Onlw9PHeQtM5Gj4QCd9X3njvMudyhg97mMdtNgsB5hImsz6YLp9SW4f38+wrzbRSDl6I
YrfbJqWOZhxnyH6xEJGwJof5Ltw5e0FLFO//a4cQljwebjxGudOl9HFAZWMoEyyJCZ/6WTCinA+i
Vno5xid7zf1e14hsgD6ua7kkxa+RallfuKiwg9IJH5rj+EmMnSOe+LSOtlzojWCJkReYQsQMmHwP
RFUc99VEyu/m0WYM4UjQT/o23zWiVR3tlf5T+HE41feXe8FS8Q9qsq/jh/gBHhHaZoMdOUdJrLgt
hmESzXj3VJxEgSF/gZb+A2abpW0FYkUvhpFN+k4igF6dMm2CM9ExIsBPjn0q28upHYzTFNe7+GLf
J+RfiAAEnhkfHcTV/2sHAqhxZVs6c0rcXc5t3UI7vdPADdfvYTDw5/f1Md9GjD0FK+bEn7s94sIc
miJkoAxXyWiqGObdMI/0NhhPXraDGG6qHgoknWb/8jLaFO210NuKbmy1OlH4utB/a1u6EjSnmeJu
4MEsQK6gz/fjDsqE1RTzdSqPGQ4HeskOrBBy9zAt2rRvXAopEdLKm8lqPhWu9Q7g1HOiwLU9W060
squLC2NMjX65Jy52Kbn0Cvjkm/BC/6AvYb2f0X2ZzochgxP9nN6jeo62cZ34UdyupGuLS70yLO0o
PNRaA2kgeoyCrfVr1DLDnjEDpwD3iuKV6CPShFeuc2VMumZbRCVSV5CSlg1c4/Nsfehm9ZhANWfX
zckJ7aCx42HztsMu+uuVUenCNbuyUBTR+7LOv4WCzdWGIrHughh+n7ctLTxv8RsD8A+uo9OvlNbX
hLWbtugIQsnvfSgbhTEmBMpVXxt2KH/mMIcrnrPVR+QnKjt+XrG+uLtX1qWFJlZdnNsK9FlDM7pr
1G1ofhSzho7PSFzLQOxJHSAbfhjr3xwdrp71kurqBkhhsHDNEWkvfsLLrXmXnZK96Aec3/8DW8Iz
XznT1XKlsJdNYWYXGrZEDwL1HYHqGvwxMGkJ8Ppce3CLn/6WOSkhKLS5V5V0hAdT07+XWumgMo2Q
bJ2scCIuRoKrZUmpNrBJ3VQIOYS47mgQ4ox9e9QPq/RGS7cjt7MFwgpuNOpJrPfqxsoQes5Q6oV4
do/U3wHgAhROMfOK48FYOYHC8V5t3ZUp6UuhXwgs37C5MdCU2pi5dhyB2K4dPnG43rIifSCnqbmd
Yz4QFNIJw0kR9IDhQcxhWS8931WDiw54tSzpS2mDMWtuNEGYf8yf6AztxrY8QsVKfSk+mXZ1zP/V
EhmSZICFroUqw7gqpLHHcXAIZYKS6mvBu+/yOJMqdn7xYb37tRg5HXAJDLvDLSN3+Yo8YpbF5VLy
4BG1hmnTprDKj+jNRubK/bccOa5sST5ihcjW6AiXB2N4+ZJOqLDREXhAEeM+VdDYS+M/CrdUjm1b
/Bg7h5HpKFypfy4e8KtfIPlPm8RmpZQKJWrVeNRq7b6ciJfwZG/fjtOLp4FhRXpv9J4AlN0evKQu
kIgKgSaZTnU/uOPWc9auvOWl/DIh3QQmgKjYGTgKoQovdLyxEB1z4fd9eyGLkYpBJ1jKmBQFUH27
kLYG3z65aE/mjJejE3+cT+0RQr6V77LQg+VWvbIjnbNzoiEt6eD1+TGDgQe6QXh3xDyw4BldqwQs
bp3HLQ7RnKCbk77ORcsULRNfp253qflYRYjPeuaKC6wZkb6P0QIDRcee7+N53+u5+y2u3U/EEm8l
YKzZEf9+FeMRFkTyQcMPonP1pUafdDayv0Yoi992hIXqG1/oatOkwxuhVKMUTSJq0aKPNb6r6cu3
0OXsBcAUcnB/vFtr0r3MR0vxHmSfqGw4gipRLoBDnzrEiAJyXqv+NAz15/NoPoeRnW76AZCRXRys
vNiH0XioOfWH2bHtTR+295WQI5/1z1GT75N69t2hbzYl7NVHBeiEkkExH5/vkv7yEJ1bdT/XKYLA
WZJsgHAhLJrGkGKoX4xJYfi+ixDHjlZS8oUiCqx/OsV1YKDCE6XHwNkbeXihkBWotX7e6BGKta1Z
Zlvatn8ahXYYDAcNBPO9OnUIjNWfy3MHA6PQh88gH98MaXRCvOFUhu5H9aLehYX53HeIlWTmt6kJ
P6E38j5LrMcm7B6GqHserfq3qB92nom256h9KFxv5Qgv+OH1p5LH8pTaVro5ZEFOyPPpgtDrPKAn
4/Xwoa+44sJD/MaUtHdOXBqz2hOUxAvROqDe6CfH+MAb8b/vZVHhdpn5s6EHfs3MMvYKuhlFI5w+
3Nen+RDyLIXtNb1Tjkq7cj8uXMU3xqSIodRG7U49O2gYf+nIN1RIAlsp+teXbsXSArzzdl1S0GjD
0G7U5twFCOq0ItHQ/flYPpjHqDtBRxQku9WSgrgpXh3lq62U4scIcCmCO/1n/OifK29TIkF74PmQ
7jNQz328LUpKN2I0ZBqOKy6zkMfd7K10j2XhxSk1r+hesqro7icXo3aCXJaJWXMlvV9KdLBm8kg0
6SHp8ku/iItJbdK/1/oLBD0/5Ps1ELQ8sU8rRnzKX7bEyq/if4+4t8HAk+i6j9vmu3MXof53B/W/
nz/rh1w5VHsTzuW10Lx0Y9OhcIFe00iGJ0naUUQVEi01OATRH+PWgZ3AeLY37qY9CoqkVe8RV7Ls
PdfWpPwgVLWL2bQ0rsXtkwE8C0DYUFAHehnY39ZfnjIL4su2MlAJiZFGYVGVMzgtO2cNBPsV2/q7
6uv5YUT8QXlM83sBo+IlGujVYzsj5beZqjv70D0oq8M4MiX7qx8hRYSL1iFkmLJqzdvoz/ozms47
Y9hUu/lLHCAw4/iI3QUuVBSCZMgAL8NM+HZ95Gnp7F5vhhQuEi3WGiUJeXalwyY1P+flV7VzgjJ6
Z69R9C0knLpD4wswNiw7uvwecbkXG7riwGXS576F+dA5TvmXmpGubBNfer/tdyuhQWyi7Fqk6i6z
LCTNr+a657w/u03898QC+YP613DwgKmNgRqgScTdEqy585pJ6bv2TNNn1ZlFtll9b5/L3XAxVy7J
pU92vSrpk0GZ1Rmdigmz+mxo3i6bU79InF3RKn4C4/zKJi5UGvhsvzZRiu7TBQocJRcr+onC2Pzz
sQ+ZxPHlVDhQohpAU3m0ynV4Pa3QdtQ7MT+Tf9S3yRak6p4G2+5yD9nsSHmjTM6r7cPFb3ZlVVoh
0h9saI5Vu4l26ZRta3v/bzbxyoQUUsO+rcYoNnkyuFqJFqt5yNpm57SNfnISCGfO2j6skbgamvO3
Om8PYbdKNbt0T17vrRRnu9puqkafxNChvUcI6YW8X38Slf7icXXEcSmqX1sTweDq7qKWU4RuAzwz
spCmBKh2Zmxt8JsfJkF2+0+IzRfDy68tlqd3yz737LPB+qjWHgX9iai8Fbs1HMni7Xi1MjkDMOsw
vZQGpY5LswnfJ7DohiSOqIgKGub1m2Ixobu2J2UBadg651gUxkSiqv81b8ScKKpJXJDZTnlae0EL
Z38VM5kUQMGC1ONVf6iavHOc91YLTm2AMSfd95q+qav56JormdtiHLuyJC2MUbOw0zOS4iHWEXYf
moe+qMeNTeHFn4yo8sO0z1ae1Is5FYDC/12e8Nsrv0Rcpel5LJIe55vqiHqbQISHsPO/TLfoO9ju
/NxvHta2ddE7EQM3eNhSj5N7UmZiGpHqkqWmyD1kJ9H66qm2rJlZXt+VHemUl2GkXiaRDb+gLjLI
f94J0ZPzHf29IPIOPXpgPyl4/0WFHbQHaHS00D1BAn+7s60j4IcZUmg9VIqbRPlexZW5idz3K6F0
MbIAnXENYKEMfUmRRb8UsWqV9EvF4yZEs/GFbfXym+glIrMQb9cqxYvXwy+DMg/DqBVdVU4Elrq8
s8hVzjBfrqxp6dnLAwpeCeZiwfVL14OiVSNSn5StPISOL0XGzSCEIT4a3W7Qx43Z/aFMaG2uQV8X
XzNXpQo5JXMueZwlBXACHQpEkf12J0HC+0/UMZZ28dqUdMnquQ78vCWNGM8/CoS+iosSvL2LS5Hr
2oK0ia7dJYYR6i3vzWmTxrBtGdWGA7/LBm+lerC2GOmUNfVgcLkRRSKIzPhktfb97bUsAFhuikgy
/MIxvTCdTZxOwEoAsDAMZO0NevJrAJal4s7VrskjOelkTnU509RNjOoL0hGoUxi/m7G+UkNaALze
LMiRon1qFn0Upyow6z/TJ2CtMcjP+EN43++GrQLH9LAVvJD9XfNQr3ysxRv0eolyZOrqOWoaGliA
HWjvXDaMFnJp10GY3guRlWS39oRe8Q9H/PvVLVOpiRkxSc1iC2fnJP2uyvYrDrLs7cBoDea3XgOI
h66Jp1rhnj73/tAcAeqUKuQYAsEIc2uzS/TNXH1XA1EFWXvkLF1mLmQSf9uWC4J9H40zAUvgOCCS
umto02nbdT6wlSXKFJuzrlAbMC51MDHQjlL5vu69j42iH73+t7d3c/kQ/FqQ5Jx5d0GiyOIQtHZ/
HGz3k6vZmypVvr5tZinjud43yRG1tLcvgpg/6PrxOKKPGrrwb3ycK3c3d+OahyxeKldfSXJCK27Q
VbcJUoLNBFzaPgGAaWzz02ozeulDkS1CegC/gqbq0ou0zPJCqUU4FPjSKtmo+wFlIQMKzwEgzJYB
PzL+7q9Vu+KzyLnqtV3xu66OWai5ieUlYj89NJlhBfnB2/Fr5pXPtRq+Lx1UcT3F2XmZsk2ZXbPa
+VvfpSslwaWPev0jxL9f/Qilq8aRC61FQ7I5tTWS9hf6ClboHXR7vk+QKn3bidY2W7p7LrlXD9aE
r1YN7VxDO15a/V3j6kCAprVcaymOXa9NyrWmuOq6OiJoi3J8+7vzZb4rUChLjkIsynuaoTD//vbq
FoP1lUk5tsy13SsTadBLucFDUf3kfjx/DjfIiaKFZX5Ze6kubKfBHAS8awzNAISWzqRR0FgLU9Gt
aQBiZ5V/cZiH1dGXPK8Mwy1spph8ALHhogxoy4lrr0eVWZ5nehuesY/78NCa4eHt3VuIY9cm5FR1
HgY9Ll2+l6rUaJNC19g+R/CPvG1lqUwDLBTiIgfmCkSmJJfvWobXLQFyEWoHOIZfWy/CiqKu1rx3
vynH1Vr4QtZ/Y1LyersDOAiKj89EbBEqXvVl7/Lu9vb5thm36A4Gby9y4Y5jzo36GR085KVkQauK
iydreorgL66/F0Cef4lVhCoGLg7EpFSERiX3S3M7LIYEfhEXfdvEReA3PenlhKj4Y6jn27fXtBCq
bowJD70KVSX48lgpxcCDNW3cSt+gx4NuOCLt3Tc1XuU0XXL467VJ10Kjm5cRSAYvtUeY+5/UT2fI
zp60Z+v97Dfvqt/h0Su/vL3CNZPSjZCGkzZ7IVN2dft9jAB/1ucVv1jqlv9N7sNLFwyIFBPjOVaH
usYEdEwBrKTp1xQJiXZn7aFvPg379HT+tOaMC+faAkKBkpylMbIlYzUuujO7cQPHVO8iUBn+0dVH
e4rWjvXCdeoyi0bhhc4PCGHJF0OuUhXd4p/4JEGgXmYvIpjGSWcEc3VcfinU39iT3HFUuuTsuSBD
0qN4EiDKBFPXQf/ebEWnI/LWe00LwZ4JIw2gPpCU/8PZly1XqqNdvkrFuaeaQQgU8VdFNMOeB892
5g1hO50gQGISIHj6XmSd6k7v4+hdUXfptL1lgYZvWIMHEaPPG8CwiJBgTC/t5amB9dWipFImEIm3
sCT16/wB9NwP2B1cWTNfrErQYOBfCtgX1szlsYzqmWMLaPLDKZuHfremSl8Z4auJ/T7CRd/cFKoz
uhkj9OUpyTx4do9QnM4Bmq+uORJ9QR6k6J5hOQLsDEbrJYUpq7yCd6kPMMV2ke9qQo6GXZIG3Qgj
WD9YvHWL/qaAHoAIyqO+Eqp/VX/9NPzFTVCmpgPQBob3jxpKvTBqXUQkFthekwXXu6FfbL1Pw11s
d8b7pVFXQ/mgLQLwlIPa3BbiGq3vq70ANhiUV39xHdD3/bwyAR+3IImGWY2Lfre3atasLELn6O5K
aO70xdFu1unVBtkXFwK4ACgXLrEPfOguLvK8N3tZKcgmdXG7tR7Mjw7YnzS2t866ePgVtK8HxHjX
nbO+XkS/jXzxFr0iZdYkFsEm1ENrmG08Jjc1XuNN+QRGeWTvYcaDWsTJT4NrhcqvJg3Ba5TaUFaH
DNbFtdSU3LDcwUL634l7yKateKofhxnShIZ+U4w//f+vpK+KbAxXBUSigCv/K+HVnVk+9hRSnF2c
3SwGNskvpysBBPd/UXf4NNTF9TcDwZ7aBjCtlpdscQzmgVX0Y3hlQl9tid8ndLFq2lnMU0WQl3tn
sjbBBIcDUHhTQi1N4+T+j5ogX5ygCM59gjjdhWXyZTQ2Q4fDMziGXKAQ1gHsxRF2OCBqDpCRWOih
JoRyrs1zue8u0ku4hwMiBCgEqs2XVBniKjnKckDiGIw/AfRcZWcI/a7Ii/0fVVW+KpF9Gu/ydpos
bmnSY2EevZce1i2HLCzv9SZ9rGOBlAt4hJNVRPp0vWD15X4E43eRWYYo2l/6EwMAL9acYa7Nz3IL
T9O1hFugH/FHuR92av8vG9e6iK9JAn1xccE3jSxU8EWN79ff9VtICp1mhwkL6sUQxQXV7B2OAiF1
ZWwl/Ep489USsjEGPH7gfY3pfD5hazLPqiIYSQBr0NiIZ/JrQ3x5iv8+xsUb9MHu5fVyWTiwnYAN
bpqHzgZqxWbogMhc19DmufYAv9qMvw95EbQxlY926mNaJQqbY8KCJgHSil1Vp/pyM/z2+JbH+9uL
6jIxCmfha6Sv5cPwsMB4/Qi01MVkF34+Vx1uvrznYa4LdB40y5jDLp5lUYnaSFhbIzok1d6OcSPG
fJv4WwSjEfr013b78nmXux1dKwZNRAK/xcu+Lh3LQmfeWP/KVhbf5PmZxSSwwv7B3mdXagFfzu73
0S5mp82K2zzBaPP7EsUshoHls4qzjby9Tn75KmEHsQn8YQfBvWtemmHXRWnz3MRoMLfF+QnWshGz
kxv30eLiyyLzWi7x1WYDfGORZgI18i+OfmNjzKqA7HTEu9d5EIHt8mvv66sFCVgKA4IYRxbuhc8L
ssqt3hgEYFxkXZ34HYmr9YLtMStEoHn83wHVYJAGW284FUJl+Nfm/20HDEz5Xel4/yK06we58rdo
W58X02ceGdtrbcevEs1P413sOKgzdD2CmBqABhzHCxNsVX14sfkCR23ceH4sP9zoytX+1Sb4fY4X
D3VEy2xGILOMKRDYQ17ICIdQ+djk/4nw4leHF0phHjri2HfY5Z/focDOzzKBqJdWNmROGjMQvT7R
tvxvYjBoWiCxZbCity6VVn3eYrGOfhPJw2L6OGxUgH4u3NDrML+ytf+69D2TggMKgwD8A/DJz3NK
KpKUtQFkX83pW1vAZHlIrkHA/vrcPo9xcXpYtSl72A1VkZ2YsXZeBwsghuFqoPfXy/nzMBevR9kl
IYO7aBYdjPv6gbyW2QFWSlgR9spUW/BrAMbaGdFVhcwv5wepf+pgm1EkJp+fYTdB5sQvIMZDj8Vp
jpInkm45TOx0OMMcMHAfSQPK+TW9qS+ub8x3kdm2INUEGMPFfNNsNhy3xbB6pSO7WoOi/AE1WSS1
loyBeOcyuNac/HK1/DbkxSYfx65u8hlyK133YwL5wZ1frmzpv7aBPk/qYkt3fppOaYZJdXEOjbIl
/UD1aH89+fjiTsNIeGkE7BsbJLeLt8Y7KTI7AdyS9+TFHdunCav0CGWlJJz8Kg95bxUnMB/mQLj2
2p0HiBeM9ZP0rrmAfQHxXf4SbEBkmNCVuUTb0L41vN4Coj87gMuP0wvkvsCCtxvdKkiWdUhVILey
mObWa3dL0VQo3q489iWB/RxOfP4TLhLcQlVO4Wpv6WOYP62oiKF7J4qA3Skv+FcpWeMUWqdA4yDV
Da+M/tWyWgwGGIJrdOUuzciaYkzGOcXovxRf3l1kTNnKNcM29gPwKe+NdHPV6e2r0wLiPYt7ggnh
l7/YEo+JagyBMReVemzbgwWp9akOsHUfzGjhesnHbD2tr0z1r+k8hkJldDFTgLvO5aYVSTPlrMKw
xh6s8CGk4QB+4Y7geC/37FY8DLBAU1Aos65yLb6eMfCvMB1HwfQyQZxtyj2b/znjLBS32goX+aCl
OyaPU2D+JwpCf72il/n+v0Evzn5WGSP1lle7ILwWm7Dq2G6WE7mExQG90tz8ck//Ptrlkej40p8y
jPaLsxpkYSuxjTwYVUDq0wy87ZW3iYz+i43z+4gXJ6KoZNJ13JdRWWsyhp5Vil3n8nkOoT5nqUAM
pfXqZxy8yL6g8UiM3QyTGwobwy6fNoLQg9cxBO6Nw8LUnlZGJdyocRIrNCpr3PJO1NvCHU5ON+0d
6e5Z155rla1sUoLZ7J+5wuFERi9MaPrNGhgJcXiJoJu7V6fU94xbK2/u47oC1jrNdVgOam/woQvs
XJzsjhSBNmGNRGaQXlr77BOAGnk77V2v5FFaJCNAcUhrWms4ekKu2hbePBmh5wwfanR81TRTCvhG
+YO2FS4E0Lscv9wVjjhIVT7mvrO25+7IDS+S2jpwf4q1Hn/kCcqfLDH3Nsnf5rKqlnjqTuZqazG5
7mR5s3jaJglktJOMvHEDYGRC1WPlV0+525tIvt3nLO+f3Ma7h6nfQzOyw+TxldmP0G/SVQs60bCu
Peemc/sxMIriLU8EQIypH/dM1Ks+nVeWQDPE6l5cm2/dvjuP/iTDltLbFMU1xJF0N1vVppsmsCts
U6yVYW9Gs7jVGTujH7C3qmGXK4jvZXID7Sh2MKzhkHT8JzKYNSnzB2H1Ow3zo8xy9kaBLa/sXSL9
J7gfPCC5z7eTzvrYm/D6HCvfs54+JxN9pEwdk3l6seciDZOS3mUlTN4caHLwhIJdm/o3kCDb2v1E
1nViGIHupx/t2NcxiJNnbo0HnHxrNks/0GNqrKsmnY5Uk4+pGw4Gd3JYYNk3qiU7A4a+sVvrB1ql
JLDrKa5MevK0d54aiZUJl8/SeLKVf98mzs/BcfxDqodX3QoLgFe6nrCUAqdqHv02efXcZE3EeEt7
QApIPd1nGmVKNa3nPJkRK+i7nDlz2HmGHanc0KvCp5vWl8deFU7QpkkPB9qsF2BkVQZsq6ei2tSZ
t82q4QdEAA++U5wHJuOsMHZgbg9hUU4nN5M0EFz+YEN+1+XFm2E1tw2TDE6wU9iY7dlK7fdSMitQ
HjkmtToZnXw2ONJlI3vV7nRmHbs1FNubs7vhDhTdbI41VX/zeihLz0Mu1pplkXZQ68pL6JjqBjqm
pdyYXnXWLof2epuhqDjAcgzVgR31jfuhTQ+QBMKtjVJqOPXdECJxeGzT9rlskgD+X3tU8qIURlbD
RAHAyOTDyKonJ5U/iCM3Tlmebejxhdq2Am8w7027qW5UWZJTIpr8zmPSeOGJla5qf9wYjhgCzYbs
rq3TGFCamzKTw17RcQ3lkHscOBG0/p7RZv82STdsqNkEemIrF/7cLojAYNPeKm9TVs1NPaQtjEBy
N1ATjbueH9s6v9O1+5gPAFBIu4XDYec8menw0ddjFeDxl3cd1du6rVZgCKz6wl3PaEjfWNCh7D0U
y4cKcJfCK4N+lg+UPWkP1stJcjup7g4/GPrtGBrcCAxPnz0KH+Q+Wbl9Y4QWl81923VN4MpZnoVt
H32ZRR33YhAHo36e1ob7NM8v0oSkGVPDCs6RYW1mXgiDL4M46wnqfxYuGge9Mw2stMtCR0xB1VTh
ZAKvQZPyxddlGsv6pzOPaku6LLTrvIrapk7AZLLnqPZN+AlkfRp1fXVK6wVpzus0nLOGrzo/C/VM
Xl1YcYZlO57n3gwMaawb48Yw4FXrtcFQ6y3TRogtpNCUKUNpworezhIgHiow5pm0cRTp55bDJnRy
b7umQadoct4d+RMf+ZKx6YHR8bkg/QMFu76VzXs/03XSuk7QMXYooF0Xul5ihglr3JBPZKNp89YT
/tomrgusUYpCLJEhGPQ7AJ5fCe26jSWynw2B+JdThxmOCiJxW9qshGo0XeMaODhmcvSdnwaoIGGR
+7FXDbczS+/THIZqRhUO8tbsvrnuoTNva2Guche3inCCyU0hLTQfHSFWLRqj3EYsN04cL00FtZ7u
c3KcRBmOjIZdAZ2zWottns8DLqju1ANYXPWQ0yihh2ykWx8Ykg3BssvmZk+MHKuiTwMzxZH/ndZF
2BpIueTTOGXbaoI8fDLH0LxbdUOxk6kXIOp5b7QutnIuAkJq905RRFytZaxSkb4zFJpQ7zHHsHfk
WyLzpz5vHwvXR38lj+S0vDVz1Q6QfjYencKLG5EE3sj28PiKXaPdyeEOepCR3bmP9pSd26WISt2b
UU6hl/AmqMiJ6yfT6je9cJ9MMQftgPYfrtwe5xU7MPVW9GaYI8JvcpBRtTD3KWRVBSBTykLUku6s
7jtJ+u1sFQ+kgCtVpniou4PSP126TWZnQ9LxuwnXksAkettwrw9M1Fmhe3uu/Dmg87d6UGfajQ95
ad+wvIjAotxKLQNjTIKyo2FOx7ivu9Cai/WUpqFOzIDY9GZoxdozuoMLR22CyeTmFMr0jqeYQemv
OwAzDDlgJvNK2U5s5ndp1m+ZmCMP/91k77b76I/dW4rbMujtdi+qdNtSSPOBjlIVTtwX05kk1A8q
6B2HpMDiw3pHnwQGUmFZ5EdZ+9tOiaAW5QaN3q3u/DZUlfFq2DiJOy97z4v+PpNWFxSF5wTUJLe+
xT5cT9Zx59lq7VaGGbnWMtvEC5RkORanYDfe2Dw2jJ3dIX0CxTJIOdqIfa+D2ZM3inmnrGd3jibf
YTHy4nJzNaQjLrERh8h76yfHxh4BcLDjRPDngfOjXc+x54LIy5Od2bIfpB/RGk06hDbQ3MPgbM24
WGVuHkNyc+Vb2VEhQBsMGsuJhhkcVb1a/PQH+igNZJ0guz7xuZUbV9CnrPM3JRuDhqKt4pgA6w0b
iDuurIpFjcE2rFdP2lGbzqEQEWcxhVL6upzGo5y77/2cR+BtPUMvKq6HLDTG+h5KokCpelBpUAIn
hlFsjdHeq6E4mlW7nWetA12pZ9vq3r1mJtE0AnTmQ+M9nFiHZvqo/dXokhuX4b7w84kHTl7HTmK+
e4nRBzCmeyDmOATzpHcsK04sSR8HB3Ge9oz3ySc7wcdnYyJPVqkP4wgxLlevbae8MylbpX1+4ka/
s2YU26oZtl5+cphmH+9IiwA1eFjytNuC+FFGhBXjjh3CWWdiBc17HM556WwAxpVIo/kh87MJsXe/
5l52tNtxbc1kiHKa39EmjRHg3vW5jAbPXWkKppKVr/MxD0biREDobzuRoOEKRLTOsnAs5nurMM9k
bE/USV9sWe8NrfZVAbqYAFxoIqC+4vRclWO+ptVwz0RbBrIhK7dkayhUrnsX1kmD10GPrIB0qs5W
kzmjKIbebpU2Dyhh6f3UNsWK5PRDtvQwifacz9Uth3alLvNHuHhZAYL0t1aYH2weN7mdH42KR3zu
WtQKavBT6zht6njs0mxNiIksvuH3RmXHA7YEqfpvLfZsiKQgXdc20PNkmM4Vc6oIpp2IB+yDjypn
3NEJHgVqZbjJXTeI15FYT7Nu851LIavZ4fUErYM70TdoNJRu6NjFabBaGuRCR46rNzDJAXSrqb0V
KqlQREzTF4eC/OnSvggmy2kDJzP4utVOHqbe6EWu3QvwqZi58bLiu5a4GfRkAw/eOTP+hHSORs3z
hxkRPmQ2RndvmqkVkKE5C4ccmSrePWmkuHHIVpMpaqW3zhC8BK7hO4HfqWNDweSgvbgBvWOFjXnj
yGlNzb4LSuY/2JN8MEhWBVz33s7PACxospXh5RD5qswu8Lxx2gtzhkqn4ZJwdA3wH3P21s5j1QRj
171kVo0VicizVeqhSwsdgauM68CqEjwwC2qvE5Yswn5rpXFppZo+lBkeK+4gnNjUa9ANMx56S506
qzvA1+6730goTg9ySRghzNEOrhGmo3fWVhZP1NkBe7o3nG6j6npFdLt3ONsiKViVbnpYlDlSz8o3
ri5waLSgZNfUf3CmsourenzNiVEFaJSh0MPdG8ucyyCzVA57VHg22GDtozIcJxpqkrU46kK8eVCg
OJr1tKtdCOkxhvvaxO4KeM1e3TaxV9TL2kOuxPfCKV5HY/Yjq+1/Fk7y5OsBh6FtVQIPyYEf60SS
/EbW7Als77s2nx9cSp5HSAwgYh60iqUugWH0pzxOM76fezBQvaqOMkV+NPrNkrjCoc6Ec93MyV3B
TXvXl70JT4mahDIxSagHpaJGEREzyxBRU7qx6OVO9yi4GLKMPCffV0B0wHSrAf9mJDjvTLsLHWCf
ooxWB7R0V1J2a5dm9xYHnKXQ793Qx3Pv4njLcQ/ILhebNK2ebA+CAEE9WeP7mPnHtG1wGirQVvXg
bSaHFYsQdWwPThq2uXevc/NJ1SpscuO2pzIeOGDYGeNDuIjqrdsO91XCkTjK4t4k8hYXL8RkpCOC
BEFg3U8nXXnHnKKD5PvYYWQ1wSoggNojoiyFnG60HhZZRRvKgWGZmGfTID/dxNrLQsa+k+08+Crf
Dwl7L2FvE4A2kSLH9wmO8eIsDZEGBsLBn05KX3EfHFJejtjd2XAHqjzOPOyLsfhuKW3HPi9jMibr
0e1kAFR5g+N9SmKzYODLAOAdFCP9YdUO2Zat827jDm3rHhkuovDWdiA4Pnv7fAaTZmDg2EDLMChr
7xEFnJfazh5Aui7X+VB9hw/oqW1aActegjpOpW4gCC+gyjUfTWX+bBvHiUSJ5ThqVFLSNt9zqg9e
qcpNovmwqez0x2ArK55t+IbgMjaDUVZ3tkEeW4lijIB6VmA7yblpuBn0U8+Dxul/TJxEZsKeKmbc
jr12otZuJtRISi/KdIKqLPpP6GOXOgRKasNN1A4610d0qMspKHNyW1TJfTJBf9GZIf8IvxKohMNp
FL/jU4Qu3auZU+RZXb+ezWTFAJoM/F5wmP2Ub6VTQ7DLTjZWWt1nSfFtMKC7o51ux8YchEXf6aD5
Xwlwdeo3JN5FkHuCBobZ6jUW4ppoYwvTpKc89Q7dPG1H3W986OUbkALaC9t7t4RpbJiq20AWFhb/
Ig7W8/INchNl5Azec90Wt02taOiQ8TupcA42CS6TvjOgQwR2VGxTFFZ03UCcsMnhWNo7D5YxFLHM
Oztw+sQJssJp4pxgfY1VApTBtOK+vSeW6JAGeOuWDGuBqBIY9o3Lyz3WzgmAVXiFVE2Ds6WbUVqw
oFVsEIn/S50wsUQN+DblQa8TGpdG+ugxfTBsfGpHHyu7ezMndcsqPy6U/eJYdDtkwxsEincIpI+t
b9YBGxFIwDn5XbX2nTfML/mAp+cIRpGIjRsz785zTtqgTz0S9D5QPFD+heB5NrzSOrlvOWQFDZiT
r4g07gHfMINUz7dAcdRbVuZNQAS5Ub1680V3y512xVoKTpBD7gaFs7Ytcx04o/GecIqTma9q2m2T
wYhojcZzLYYDo6pBUdh6n/J+CatlHo1de9AlsrOWYv6kr28SKeFuRyHZ2lmjEbcTA4qjV0czhe5n
RgBHgeIXQvzqyBFer/tKbBoo+cxm/YqzPxrnYjO7w85mEyRvMv5SzP5dxdyNmJOz2Ru3giI80QqJ
nlOpJ15W9wn1jlXemivG51dr4C94K+dUyTfO0eOS2pziUvmrhJI5LmuLhpPyncjwrQ/8dxZZItm2
9gA9Ky9DTRZhqzL7NsTuf1iUFcJktPsgFerYau8RCk72bUJ8hWVEVUAqA/3WsuNx3fgyQGy7cw1V
xgUtVxQVlMztcWCKUw2NIk0NBzJZ6s7pUbDLM6A90WidtmVu3dh9tqF8imavRmDn7H3sllU22s9S
kY3TO/djigXpQM2BNnFa0nSNoO7nxFByEzj0/dl/swczO3Otnl0UeBgv7iuvITvYSB59QvKVKVDL
qaxyy5S7Q2f6G6AFzyWvswDF4RWaZ92LDbG/visfcPq/NwOSyM5WMhazYFtolot9YaPmB8UMiQCS
7hSBJxfzkRvO/LWiHvzAOu+5BQMyHNvWi2hudSiXjo/aZNAy71HcySV+2mrzY5mZVVyY+RTDvhnV
ktz3Y5tLHub4+4eKlPtpRCgnWmPYlSN7HYb80bFgKSOzEfGNst9KFBMQdMIGr8myDYSBUccZmkcu
fH7v9wwbPLGeaN3LR9Z3eZRY47ySHCGv7UxAhlZ0Pqq2tM4kL2OzgROPj8Mjbtr+4IvWDlohYR2t
unRFkcechjJ/ajiJ6664lUW6Y0MiQgco676VoUC/GLsuaJhrBQlTOIhLA5+XNquOqdPooNjqWy9z
qe6ERU6u3Ww6D4XphMP3nsZ22WxV324rAHAT57hEbCQTT045RJ41rUY53k1ls9KcnPypX0H6OKLN
cJtXakOcN1yDyOCRL9Eu9skcujZsEJHLECpCmllIuyfoi8GwWaDuk1vfsiT/ML0Zhbv6ZsghievC
dSYdHv0Gia3p3Dem2nmVsbea7uBMCPXwOMJBpDGcqSJa9Btu9aeBNQEj9V1tueCrzEjZcFXJosRR
1QZWpQfACQv+xGuPbbDEpsiDiNBpzFQx4RzhS3LTzkAAS29CbaZoluCm1xpbTZfNrSISm3tsZXsV
pvtlN++3ls9FC7eq3IkXC9cTnekING3jDK8pNGGGeMzvXMivy/VVONQCU7jsX3q/jbn0vn5Du6Ta
NpvJALfO3NkhZMnXmP16UQQs7q/B479AyH5uaV0AShUKBfn47yYT38jzAslfEN357VWBhGvzuujL
VpbbusYy1uL5O53g33Aiv8Q0/gNDwC9Y3J8ndtERL7sebZalQZhv+cbZJNH7iFlB0y++0ja70hS8
ZBiI6d9va2kKGoufThYslqIVVOSntz9f2P/6ZGHa/fN/8PV7VU8tTzN18eU/j/y9rbrqp/qf5df+
7499/qV/nusPea/ajw91fK0vf/LTL+Lz/xw/elWvn76IpeJquu0/2unuo+tL9WuQ9KNafvI//ebf
Pn59ysNUf/zjj/eql2r5tJRX8o8/v7X98Y8/AET67ckvn//nN0+vAr/3v9vXN/7xt+616n9w9fGX
3/x47dQ//nDdvyM4QfMdChWODeNVvPYRHsP/+MMhf4fWKpheSNBtlASX78iqVRm+Zf8d9mpATpjQ
0EA/m2HhdlW/fMuifwcHzUUEBKNH0wZK6t8P4OZfO/Zf7wYP5M+v/yaRckMJSXX/+AOcrovFYkMx
2lr0gB0fuH8foNuLrT15adlZxAjSuS3CqUAtzTM70GRtVEFNVYU9LLCh1W8HFiCzIbW7W0un906j
jMBpthDAe7ZL6zYtKxlazdCsWOO5a5aSveGx597r0dWwki1vkiaUYvrQ+bB2ZkQS5dltpIdyACwl
UDrYjwWiUrQBjqkqgc8Q4hZdtkfB2doudaCGHY5jFWrX4lFEUxzWxWs68Bie1iKqBaoBdeeelnJ0
NYxN7DYcH9Ke3cn2A9/MeJh4dogWZ2JIHUgyxGWi88CEpUNj9VviDpvSs+H0E5Pkmeq7iaFb5kAL
LcQbfbcKlaOyZUWKJDDJkfKYqPGnIWuYXnjkJeFJv0HcuDfp9E2Zc3pos2GdqAKJnycih8K7Ac7Q
K6/O/VXzfeApwBdGOFUVDVGsFIEiDuqYbrXvq/d5KYpXgw6zBvfgLOiphxG4L15qk2BT1C+uWzFo
hRIYwKCtg3pae2IEbhwdqlIwIHmXOcTbKrWdaejO7cdYGx9tPxyUXR14Z5oohTA3BBUiCZEurtWA
iLkwALg2rNAcuwI8dHM9eulyzX0sNifo4qBh0iGyQmNm3onc3iMVKmi+TR3hhQWqK+CTwASnyHLk
KvUmyj2NTMZ+1QqU7+GkTfLAQScLN1B9kyExrFtcqA+yZys1+4demSUyQTcPskadvFJ/D1ZaqDmy
CP8ewVQRfN8RHOAhZQYIU8Zj/iMr0pPHqpdJvru1Oo7lfN84aKObU4JV2N1YdZuGweCJdU3HPpgd
NBwG33KQ2N0MplcEfONzL1hYTTeeWz5m6MO7x7mOS2+86c0aGfuci3A12/KlTp29tsg67+bvtUSN
m9L8tlRWHpYdVpFC5ZtX1m4FvP5bnY1rc/ZG9N7HY1fbR+KyIgDOymLIDoRCtcyxorJxbmeX7ROw
+NYDcmKkL1Pk1gKlarS7Z2MSobBLMN9qdABMVeZr1YtXJfIXHzRc1E3SdclTFBFt7zHTBjsAyuDg
hK+GqEnpdsI9hLLYLaHzhOopXZfFBkL+31iVPBMixdq3zHBKizaY4NFw6ueNUSIyr9SadU1IrN7Z
e8NIokElWTijURQ6aZzVQxdWVfYgzGzfIlReiRbV3F6XD06VocbXoP+n0I1rFdyyIJcZQNitjhu3
/Y7gCAXRehoPlehR85PfYD/1q9aPDqcb1vJc5LxbA3gAXUmTvFWMvXWEPPMZHAMi6lc1Q8jXeS/6
fKsL8tNJ0jcPMqKTtWHDvnHWgzUGk5IwC5ePScNjdO4fCmS+ug8EeEQou4VOJfeTPVdxUtnfaMF/
VEqju9fgSaRu9VACDzQ2/opX5j2j4LH5+a1fWc6L3akmnpIfUjAvEnn1qsU8b80SVCSLdGY0zBpi
X+i+hZb53KkVwB7vPU1+tFa5ct3ssW/KfZsW9FCLdgNusRV5kO81JNYpkgUX2m7GqchNtfJd48P2
ikcD5bobYorYb4vsbpL6xqu7j0TS8b5MyfdxhlYbd/OXVI6rQY0/DHtiaze38afPbcxzeNOyAQf1
1IwohegGlCkPxb6x2om6H7ZN5kRWrT7ypvS26KhBZTOxJ6jkfBsa1BUo2G0hnQA+AF+8zyu6mazH
xEXmWUKZLm9h/WRO7LlJQlq57sbS5dam7H7M1Q3w5ie41X6zJ0jzsbr5BrasF7WGAj6oKTZJUsCx
AtjU4/8h68qWJMW15Bdhxi54DWLfMiPXynyRVXVVCxBIAgkE+vrxIHtu9tx5wQIQgiAIdOTH3U9c
bVvuy92YcH8/+E1+Dkz+Y8b/uE4f6zz/NALcX6jNDaZSmFAkSOAdg+EhFRlDrr9PDtYiVwTgA7Qa
dBpbnq+yNmJ48IdVCfn2ton6F1kh41X3847fTXlQ3k2e6vINAM1GSjpvUZbPe3JT119t0uy7lG3B
1ZkTGq6SOTYrS1qwXehJ+jXZ9iRAaSsA2UE/vWgASqURQGlMzyBMFdmRz97JRyYMNNgY3Ai4B4TN
GtYM9NRovWvwpiZMP0GTWX/E1ZCsW2XFaoKaaF26Rm8FoLBdeix/W+Sv6ZQfm77rNlPthVs1A4yZ
rXzLiE4K359Qh9FDViOX+pzqqj/h/7WrPcDgbRJTjBITSsb39HeHf9TZJl2/WvOsfe7kSE9WVhBk
Bcm8iuAoDauKcGfUZZzG+hhXFENWn6z8pvPWk2Hw5MtroOYMFrN+1m2T0UdFOibt2TqZbWvH/tT+
ZM8O44ykfYYb4SAwGxxhjxmISb5T9risoXASEnKjvOgWA53L6umAnAAChirXx7RCaGraNLhNMsIr
afaAVCl5lOEkj8snJ6ayWS3rzKew+JbtnO/hhL5qshQG2SzI++PQavvPR+pjfdmYZbjJg+WEX/BG
vdbBhPj3zrXqksF78/FzbmIxRju46npvHUdiveIEudj7qsm8g2pC9cTyMnzRPX7AUf8mbESVW4Oy
ZqOvpvMcWtyi7/UhRlKVz0i2VSXDbr9PxHrZvayz+8ZQAcvsG32W5KMb5/G09LTs/6+Wy7ZlAeb/
c9tH+DIRVcVywHfbpQWSrnxYLR+lgyP6GPBjG9otC9tsTyKjTyFimxOImvr0vbp8WrYte5fVZSHz
5hqJqdq13BV16KGMj7AtoorSp6CWSIXCqzKMz1XtQE8KXXPKGBeHctbxufG8+Lx8asvkpL2KH5a2
9n7A16dcZZue+d0ORVZP4dy3f5XgCa8yokqAeGN4IPcUPmIj8U5JdzYubf9Kcw95UC34E0giSII1
DEUDbAQ8RM7te450fXzvqJuBfWLUwEQYFL+vjlJ/VO9g7311lM14u2d2Zk/pwNqiVFkDEOQzy1xM
X2xgIbHtmrRA2p8cgTSLH/jfAYio2Vs3Y6yMTTDcEWjxo6yicDNLn+2X1ajzbpFg8S3tp/TWsem2
bGY9qmW6ClnUqnXiB0BmlGZp1/diLk+Ka3pJNB7Nvq6ehy4qn1vgbrA7HFHC7b5N3FsQtFh2LouJ
z8hWzVG4X1Z9WtJLKvyvFstBSx/xvUXYPSZpf46gc18FVCLS/cnmUv6BO/e06oOqeQZKrna+P1LU
MovkA5u5VwClHj/nBI4aAVN/uJhfg203Ku/No3greZmIzlOimnPrxcGmy/32DZm2z/TeeMSAP2Ii
8nOmZVDknmaPToorJQSjPrjZO9167VMMIQswnQ75NQ9Z5DQ8LmeqQSZbkRaFpJJR51vEDPCfg+f2
FZEOKpxOjf+BuiJHUk/yDwaB293P6N2nPr2TJ/tLn/vzCeF2uS0raV7zvvp7aZpntkg7qX65HAFM
PzfBI538bI/iEGLPee9u7Z0P1KhcvwxCXzzaI2GlWlQJ7IV4rYfKFlWejgf4lSG6IF6wxjf0wQ7C
Xg/kzm1dVWyb3VfbOYp3cUTn9bKXiNg/dHzAy/R+7BTo+DT1eAJQAa59tVFUX2k1fyw7DWaIjyxo
j8uRTvnjM0as1bK2LPrsdZ4n+ry0dsOwH0le35aeYE7+1qYItJd93Vj3K0crfl6Oq22DWZvz6NcX
qAjqhYMaW+6/LqIb4k05AUdfGjeV7ndMIu+1rJI+aw6wUsVveb/itK7kyacREML7t414NV1U3f/G
PzUGPyoC1bKp8fcqDYOyJg/brwVUW+0Z1ftA1kGa9N9tEl4SlAC9N/860pO3ulf6tBzy3cPSAhyM
9pzV4f3/u/QNN5Gt5fznv0769XE58F+9di3oZJ60EWp04FLiKcdZ/193911QFm9crWOYiuFk399j
Wf3XwVXE+r0Q+P3uR33v/b7QZcey+P4uokF6FMmkuPju/utivlt/77GBuw7SB0HWlNeqDrsDEyy6
ENUBYO1SAow08zB1NHW18xQp6bGOChWY/qJzPfU7g8h051lUvNCks/D7/M/RPq1UgfyuAIPnP3uW
3UMY7fKuD45fXaAMYnoIA3UmYLbOawR1EQpp4CJ8jb8BQvWwgJo9m1fffS9tPMc+UKVN7euZ2343
Ns1wRqJl9bXq0SHauC4ZMZZ1VxSLnc5tovubEnF/C0X3YPGMnvXcGcw+suGROnBlG4Qnt6VZzaKb
GDhSHUM5AIvs0qdMNtnpa1VTMNe8PDwtByxd1mCciXiYTl9dUj98I2WnT0tvy4KJ8oeZ/PafPiI7
fjgQ3r5afF0WTz9ZkGbHr7Pkdf+LDSo6fnXZt+w3lT3UJctFd9PwB1Gi+adxljIwUHmHCPw/XzNX
sCMzBKHXPxfVjPXKpSE9fF+VBR915QdhcvhqM5WAEYAl+YflkpaGfRaD+5RW9vB1YYE3dytG2v6f
YxA4adBzsvZf/cLvZ1jdA8SvbcuNSjtnVxql7vbffTfNiESry+L9V99jNCIsR/nWfR868DiHIEOS
IXAjKNz33ypByTjEY7b/Z72OwA8Exa/96vPrFzRdvrLZWP3TZ2pR1VxXClU3mmp6yHpEYcroR+Ue
yxh9gguJROb9wfDHLiiqkKdbOYJJRPIRxc7uN1VapNSXmwFHKLhk5FEAP5do683gRX3d8ayEIg50
Ha3nabNs4noCHzxiH4ZkoshjPe5yRbJ928GIL8GkYgqGAIR11LYH8VbvloMopgE7lMmmSHK2ujC9
lLuvp4O2eBMJeRVRMCB2qPjXdj2k8aYb/WENyisgNcxFwb1H3uv+HAAziq9zNK+R0PKLQROYtt+3
fz241asGoIFwsom2/9xuqcnK65EvjalbA3P7OsfSHG6xtAAH5tNCdI4JNe7Xsl3ztlorr5TbkvW/
1ezZ+zO5BrNZPQxQsBatiAABxRsRdKeoNOWB26y8ctXuQuRtr9QHnxIyHbyGbgE4qTc2NchHz6YH
9eljGpPhQYFYt+wfeS0fNCbC3WppmsUc2VYzX1sgXDvPCZwtvnkilI9tauSDEm2BR8TdTHN2mBfX
dXge4Nx/EDZUt2VRwvSKoyzQNkLx6FWYl90tjfl8zqPhqge21XaKr9q69OYnFoRsl11GME3yivQ3
TvNDK3t7VkaqDSV9uO7IvE/EXF7ryCY3Ns/ZI15AxqTTOvVIvGnZaK4CxItGT8EDuZc2xolL1DyW
wT4GAR7EcoA13qRvOtRR4WYSbRNvGB8i8Hs94x2YHfRFmdZbSy7xetV1/2DYdSh/jPejVCof2pGa
swIh61wnEqUVAhBmsCtQgMpYj1APoMtlqtkumqMfsEWBbKlFyBfXsdulKng0thbnlOXvnlL7ynXt
bgAaVyX9BDz4XTUaOeWUpkdUBi6qgDR7Pte/6ynMH5zHV2okIB+n3lEH5iM07DXzWXI05EnAKde7
hjmvHstkxA2p5nDj582TJHIVCUKPnfWbutDljz5L3ONyC+s6a0HDNXeooHvSETKGU6Qee8OSApGx
285d6N0Cty0Rod/CsEblEs8la9g2Bw8a1jaNU/WtkrS6DdSvbwluYx+l4Bhm+LmaOBxuzk5jURnW
7Eq82Ww9kWKYkwBUUAxIXdqEX58M7cMNntQkrlAsY8rltm8YKiAMAyxlg3wuAP3DKA6hj6jGm8A8
BirODn7tgYMfGe49TStkQokZ962wE5jSDd3DBAAQWeiDsKX9TdsmIzgn4d8xf5u6pjmPHeYJVtef
Qy/D7dz02S7oyvQ2+PJnDtlbI/kHnVh1AMHGbeo2Ix91316afuL7UYJ3AIxNHqnNVp2GOnEIym41
QmF0Fhga4HcF0+IpIXtU9CPXCjaWvSLskvbMuzsPpajwUPU7EOj7ApMp7xxVQfMMZeVTCTpFkWgX
XpqhpOt55vVRARd/LyGBioxinyF4Q0BYebhbVr1kl+gClSqDH20Mqriv4RTeZ5Z+IFF9zhmRLzYj
/FxXcVRIkN0fagLyUQLeHCI61z+WYK4/kAlyrIQb72NggPorM7ELZLv8GRDWU1QOybaqJ7c3U4nC
BpVN3rIAugk/jB3ENuBlTYbXB9dmm46Xe9euwx6GodH4R1AWnVu/i84Y85PD1MU7QQa1QwH5jv0M
ZhOeTUQvEnUM98uanrRc+y4AQXryNtk4/yFWe1uFkpJn3rhpO49Ap2VsH8bODvv6a66O+by9T+oj
nSAJXYIF2oBmNwBId9P5u029bOQN6nkMiGf+c2wFUhEa39e/j1hWuy6GZ/cES5p/tZnvp1rO93WW
WECWBfb45/fB/936u+/QA06tx+a49PK9vVtQgO+uWyICFP4N6vXXSZbzLc2/2yyfvIHoA8fo9739
ny//f7/PsrvrybNyXrb71wV+X/XXccRpALcx3tlfV3fv5qv50sW/rsHN2cna47+2LMjKffHfFw0B
YI/0Qkw3X53+1w/zfQ6hUAclm6ff/+/r/OeQpQdQKdKD28MZDvVZNsO8E/DTcZM//fRhArVSLp6e
A6qiLWsIMLkRkotEDXcqERietV+vJEuGkxLeLzPM49/oQ6Y6/lNWNV/5wDteK2nFJp21fxGV7o6K
1tNuymJzy9oAFrihtJ9Os5PuKvt3WoIZ3dL4Z4QBuECVRvMUZyPqubQDApVYxWcXNfFm6Hr3IibM
gdgQmd/GQWt2P3lZlm9ZOZY/8miWqPg8Dw+op5vtBUyo9m7E/3PZsTTBBPX1nyu+/w9i/TsRJbhA
CZ1fHMQtm7li8Xk5seXVXcZkh6flspYLhL4D6Qics57rU2fS8ROvdFPExpjb8hXhfdcdl6+dOlAi
Rz5GSONBzk4ykvwJKLI01fj3/b5lqNkNXbgfravJ2qvHa3eYLG32Mg7MY9CHELDkXH7IiT1+3aW4
BnGEV395JThL4NmNz31kum3VifykWZqfCFxptiMR9nnoCcJTEHv+gtEeTJZxxf1YPSKLhtQcswE4
xU137ONMfS0gk4GQiproAOi8Pvhzv/FTIa4iqNjB5U2CiouDKgy30xtcVWG/OOp9VgbBQ9vzFqir
yTeCO7nzKCXbmPSm8GgC0hXmsyaQKPOQVAjfnycglj8bWbuN7pOX0oU4Ns7ZJbDIWESjDXZijOe9
ma3ekpF4x3SasfAByvQm2lUeArQx8KpzLbx91/U1BsRRfDjSfVQ1QBjTRxDHgtuZ+Ji98yZqC5Q5
1pck4/apitXRB/Vm5WoG7iCJp0sSgjk09TnIZdqPLrUFgadzMr5UU7ex2V2mCgb1vh148Nbq+DgF
0Ws5op+umfgzn+dmDaLvrlPCPWFIVSjTE0WXo+T0JZycWOmoQiAlAB0MTf/mJz2ofQQ1rPM5RRIO
0Xc2QnATGf46spq99lDqhMaFZ2eRt5TgP+f5SwQFZzW8R66BBEUb1I+DZoWM+Z7X+pz59oGP9jVI
3HWMvBMS6w00dt1n3tBzNsF6EDzjgEyvCQa/Ip8gm6DghDktwexkDtNolKhIk1+jh+QngOemgJ/Z
LdXR0c9AfWunFGIahfKMKXsZ2o8Aai9klPMSkmC4zyKIlA2kRsa+Bwo00chdW2+YCvzFa7BZuVhR
kq8BkYhVPJOThO4idCpatajOse1rqIMGDX1Sh6rXYA6JwvXJM7RSeAdIH9XASHO0hL7hTxOLV+SH
PuWQQTNnkXWU9oUxiD4JgPe65dAikmewuFErIqwh+gqOkrDr2ALTnuCeZ/gLUeTPYMAk64DIbVzr
4SdOBAheap9YFyM3OcFAJ2RgxcZ7b0LwAF8TaBeyehMi020VIhyLGWbRTvkPQJj7wEJvZDPkn2lE
15W1mF010SHgCX7dJAKZy5+2sM49JkMNoitEgtCnDsk8rGdMOFZJFVyRzZ+v/sWA718MaqovHUb0
Q1DBj7bJHCZ2pOLvfogoylKB+oXq3MLP4Zwknr3IVE2X1r1kAgSxmDD1zuEutgGu2u085rknhdSs
khK8zAA5KzBy1yNVCZh2Mn/veXVT1vNvpaDBEzzJTgmVc9FHNZKMnbs4MEbXGZySVp2x3rxKKxFf
kODcG+HBldef7V8Ra7PVBOXBOwj9p1Fy8ksH0EzQDvMW+Hh4qw7Z/X2KSdGKJQh58SZEIYqOIgkI
ouNj40GuOTpWwFiWgwMtVgSMZENS+qsDra3jICqXCddFlproMZumeK+S2exZGYrbWNX7MC5/d7Pg
VyQA0jUEbO2m8mO+YwLMv+UWKYU8vguZ3Lb3m2U8BGn9SJtTM9phKxVGGKi9to0w7gly16KDo/gH
ZBLeKkVQ+uwcbTedsMh/DGN0VLy9sTZXH3DrAFeDV/1hqmNxjnqo2nsEszUkvHPUn1mfbMD3z7d1
6vuH0quTI+NgmUsFyJ32SBb6Cby7JAGv3qTbqFXNO2JPSFDm+AiYhTyRuXznAGE+ad1noCcydYbN
zr+2A7D/0RhJD76C0+pajOMjm3txFBBYXWKwIde+8TAtz8Du1GFM1j4Y60deJ+JICQAQzvrHdEjP
HouQlvHZfE4w1z4N82uIV9RD3gH3VyInx07I6oFXbANO/dqD1WCQtO1HN5F856QS2+i+apS7jS5l
aydmuQ8i6D/5MDZ7lzF6Q0UXFMH0371p7l+WRTO/pA7hcza35KSqOnqlgLIM50B9uxb3BJ4zYwfj
Yp/AFyQGqbYplbxANwae6eSOcCaLzkjhZuA2yAwQP11VkaXveHQYFIbRW23BDq5E2549D1LSVJEB
9EkF6crA4sdogFwngDaiiuR0CvvQntTk2ZMu+QeT6Q+FhCmgC3rHPvhT6Gc1pOUZ5HHksUUN1YNT
qjx26Z0FEnjpk7sTpTFWstPoekwlQ/UcUuce7AgocvY+ePQWCfEcQd+GzLZnnmSdFC6tIapBAaEt
aoO5nc4xXeTK9/EKpz4Ip+5XdBcPwCCGQEHeexAcdeSAJP+PRCt9w9g2rJL37n7vwKoB9QOzuL1p
w/Br1QuDw9hAxRC7/gwlTH8Okv6xLzN5jqa6fIwgNDMzojezMXNZvoAKqG5t5NYJC+gTRsdn4xK+
thXxnzz64pPaPJRNOF0TzL9s1D3gWuODN4j6FPSmggItQdJ4SMYtKLRZ4UFdi1TBFUJx8gFE6zFV
fXdWVKDm6nipNRtf6j4ZX6a6ehmH7ihjv/+Yk/e5TuJPcEuCTZJU5phQpZ+g3sdLSGXt0QgTbYBJ
sBXS89O25tTbdIAuTstiqgU/DaCslmHRprZ/cMjO3DAFDx+pfkg7VFDWmYzWQkFU2zH2krTGfkSB
AXN0hhJ4WUWAFcMTcY2Cw96ji4LtAOPLH2AqhduIJfzQ7fAd3cE1NNsgVZKsRCppIZkIL/CSDi6p
LEF5T5AyhHRQnQIDgCtrkvJnA5rJ0I1kQzLKNvUEPwyo15LjBDe6dZKDfZ4wCpqEiDH7DQB7C9rD
4D2AEN1MM7LBuQE22PgH4+S81WHaXnQE7XyC6V5BUPf+Iavwsg4GW7BqVp+wdoYXYe+tBqQeXnAz
q0JCjXVIZMJ3wiBLSXkcbWcBc/yhRuWEROsGQkQTHyJWwbggpy8kVTtPWxhLaL+8ZmAcgEdxV4jD
HuBWq5quXTdjAOMuhRPEJLYB6eVVRlczJ/EJz4Y9swFVbHKN757dX29g578ilXJl+RCcqILvhA05
5vmCt2BB2K0f8XkH2Wv7maIyoMtF4bWCbV1p61MsLTlExmztr26KIWxv4v7qI2v6c8KfGjENzPdt
iSoTwgc5e0oPPp+hONeJf1XNyTPa7AUxjy1p6VUrPyl60mm4Uga0EHGIRFwiuyMvJd/XiQFbgbAX
2QXjlTaBfKmA3QO3hIVAm8ayaKH6PWIcvWsNON9XGSylZgiyTl4IAGqWPDl7apd2Kr5y2m194wim
S3l+rGs/P+o6yXe2w1CJYVDhhZWZo808uh7kFK8ao9O/Mod357brP3O4vbzxQbktEPXwZ9ySX03F
H6AshdA9+WnDSTwRikgBnuh6E8RMIiICHSbNwRxPMpPtRyjzU+s1Rx2Jnc04zFdsUG+gcLEnGE5g
GMyrn5kCRaGteb5u43wVRE6srTd6R+UNiDZTCEJWKYvvqgOIiYfBVGtriAaIpVCLbyihWRqgqwsn
WwM6iVDBiE0gr2e0xHCb+7+zERmXVKSPNCTVKg4hPYW7OmwejZc/zvkB5LLpmYuo3gcOymF7921g
uoelZgTkrhyhTtDQeY3Gh0A3H+1KCgJKW99HOynZbzmXyZnOEAGyPh4uoHv0qAI6uVNPoRMCKzHe
2zIyj5R7kIOVDBxPPSO4ur+dmtqLCgNLnLTwYNWxhj6s3Log7Z9p21w9C0VaSxt5ILx1IDlhCuTR
8AH2tPqZQvZn/TZ7SadoG4UNiuVaoVYzIpVDQ0u+CWqXf8y5uIkQbBzipTOEHIC54j6B5WqQsUcQ
DB/UGIQPsfOzosag2hDP/UFK+zYRMoNpARfTQLtmY7ZM9tNlghRlHUnqdq16hErgKFC0d/TD6ocJ
qzvVLw23vRfzE35oeB/gwmd/+gVTKPNofGkvedde8ctjxjGW1ScSkrcMXsI/y3jYEqou3Gf1Jeu8
+DaEAylclYH02Tfhyes/Irx6P8JC5ulQSFhBFJ2V80aRkH+iiiAuvu9gUe3oJszfqM3Vr6SqRsQd
w7yFH6tFGMdDYFoYp/kIwA8KHrgpNiMSpgPUD7Bggbe+B9JX0lh7ganW5zjk3Ruikbgoq5w9eqbE
TAo03E0ysXbViaw9dcepHqJX+BBBGyqRcAvatRz87KR9SqAyUZvc7/RxSgFXTU9E/CVAjFuzVO5t
54fgRoXmWGUWKcTQneHYZo4NBOG+KbPtpF17iHLYElBSRRsRUXPURgzHOE7B6lBIGN3XGov0Vl1q
hV/bYnJD7M8kHQEeVwPoEugHOfcWUDSEfKAIEdQAhdysnGYg5r2XFRgg7n+oBq4tYMwgOozvixnO
P+1vWPQPh1Zl5waYSsH5Xf0juvGIvOMYds3RK0ENTVLQI0EUDG05H5G85PtAg6UHnRKjebuG5Gvs
HUKZmtFnBqIa4NJ83fv5BLcLmJmLOg1WquHBqmYgtHWaFaAkr2fopNtpj7JP3UolsoK0ZQv+CZxS
QMv0wSOd5XZS+QxwhYFgwPaSHqEvvWZ+XG5Y0KlCpBTAt3IPWow/rAC1q/8ZdxXkTTOExS009uFb
apNtBPNxbfJHWokHQFy/anzLqQW87EUngDCogTBPD2V+jAMVrr0GmpimRhlAJbtrQybgITHbOS71
ieMcfW7LFUW2GC8qexSBO81gwu9rvym3IDKOkI5snOgghIx+RSWGh8jCylMe9F0jrcMtB1MQk5Er
HcyW9GD4mdH/K51RcitJ2hcDHsnQ4NczfbLTdQAR2mc4arA5eMZ3zRiAvzk8DNVvX4Lj2aW/RWb2
E++qI8SVeR1+lqgcUbmmBBxD9lBRdQVYZh9a4zU5CnKAf+yI+SRc08aRrvxMZQXmATfBHNk1JUPC
Lsz2XVq9TUNjdzmi7KLxDF+r00Swh4C3NDpp8Zyxcu0r0Njv5GFYXj3XWfM3AYt4FYQQ7/XSgrnQ
Vk9dFontTOiOxc201Sz+Q0tYiEDBbDYwWgCPWiTzZgDwU+QBbddA2umpAqBa5h8TSzc86eyGmguY
X3B1IByyfv0+jVG9s7RCbc3BC4usgyJPQPSaUKa3YXWCdvSik0Dt7r4bLhqPEnPhQclggxjbrbrE
PtQdT0C/DR+C9k6OxfxGS/qaZGN2psCKDymZdi5P9LnS9n8XSEYVbLTA+GdfnvvEhwaQaFh/dGZa
mcwfMDBhAdkgKjTUALA7UukDTAK2CMKrlTL5waGYPbh27wi1H8qpOrUef54MCnd2cJZpKLxrdIYH
cYAmuXT5X0j2nHSvIc7tg78a/FE6F3Qbn/kBuLGwWNDtQXGU4aLt1drZR5VjWZ5Dpt9CP2x2itSY
+9wX89yCvmrZNSOQZjZc72Trv3VwdjIl5+sEmUXwc1oCRVvzFvcAT3LYwhUjKOPAa+0IWFgzMGdS
Ufhe9Kfhs9qGCIm7lQHof+I5NDbZoPYUQoR/tlUuj07L3lTnFVwi5N8QBspDhUEopZA4wxZNFn6V
5kVSw3kJssc/YS0wk6rhv6Dz7Af4NngT1G6fjN2ZpVm3X7rLSRt/dbysLovlZP998tigKBgTHbi7
+N8i4RcXqHC79mZ/ODpxrL2qPrUdQEQpUvBvYP17olM0H5l+qAQUAVBpwB7KiiTcDHFoD20zgNiK
R14a8ce7X4WI1LaUiTqI+01uYPPTgsnp1xPbTvI95vExyWqo7KrQFjBdr88DQF5IxPt5HSvVnyj4
juCUz4DyMVStkWKNVo3wmpXrG1T2SMf7I93yE8eEyPrTUSFFyxsBPn8NOraXotzsQLZgbySFVngG
/eE2jvrgg7ptkmYNRCxcl10mi6SfEYIC1T6lHLmvIb6TkQlZ4YXykFdc7vTkPeKpilArxd/JRj00
CDdDG0crOoMygonwVjvyw82IMpMyzaAwJSuTzMFKlt0nAj3v1MM35hBotge3tVlPsjWbcWw0sorj
u5+LP1nF6hcdBm9x1nYPlMJ7KUv1bujkPW8c4c1dgoUT4bVMwMTsK5FvML/vj7mCdjeKoJLJJnDk
Q7PlQshNiWflBGTFfwQBFaaeMLf9VcIDjTOTvw0x4TsdlgDZspy/0Fx9Lg0wRYMI0nPNs5x9fTAd
9J6TgcQVGbn90iIAJFbECPYe4OfpYdoXAJVuCf9F5DqlWfgrrBSKQIKKfUY2nl4VJAbFciSD50jj
XPkBGLiGO44tj7S04kncv87SomvNC7xn+SsU1hhDUxbtEoy9r/CDelwaQHphVmXVTzeT0+kYz22E
V0pKPmAZUhjSR7/CYXKFVyIMwnjUXUoPk6Pl0Jq/zEOmfrJE8I3pxuE01ED4tdckXycPeH5keCu8
A1oAgoHMx97ZIXuGnvbX0kPkd3/aajbPGFrFIYbcausw0X0nnB+Wc7cwuFv5hHgPd9fnk7BdvuaA
V35SwAL3i2MzPFgar6fnhPfRFRUMUezz/rtkg0VRyab/uBd/AywciCPB2+MG1h+mevdDh7x89pTQ
r7B3YPtSwg7NJMa9Tj2FsRsaIF+Bl1ClEjyMUmN4l2TDJzd/UFquSS2HFy7YD7xIYCEWIqzIMacG
j66HTl8jEm2RGVCZg2dl5u2tfakIjdY2nmEtGJX7Qcz2ndLhk7kUhZurZAPaYY/wLFTXgeU/ZwN/
1XTMf5LMtpBv9OG1GfsS3MJuLBiGqp/e/xD2HkuOJEnT7RO5SHCyBedAInltQiqLBOfuwZ7+P4G+
8nV3zZWZDQRIJDgQ7mametQ1DmbsdG+Fp7Jd65TVth/S5CPRJ4zY/ENd9dHK4jt1ih3ewahEDT11
o/c9tYs3Co/kxVY08nwPok7UT/o3R14f1/cepIJQk8kRrUNyzwOa3n/dMMb1X6S+92RG/BS0PqdY
nu/RqF4zQ6lvbkzYCitav8+Gpn4Zsuj1cb2PuwFkinSuRTyJk9Rzxvjzc1RdvtHDwH0vyVLdNrkR
7eJC6G+BL/aPf/AceIh48j3IaIF70eI6pcvE+8LHd82CSb2WaJJ3bmSaFJZt/plTlD1u6YdSrdTQ
xSe7HryTB2Gwyr1LUTX5c84R77meClLdfbgsj4u+xzZAGtXPx6W/Thz6Fkk9dce/bpVG8SH0K7Cv
RmeXy6QInoqA8oMDa/4ci7bZpTF7UdWY/99DeALNq6iohub/YFDnbFzDlKvHvT/+ZsFSKpv4/riN
xa4SvBc0gMc/uJ2wn1T84++nbBe7LINM0+j1cOSgIt9LtsYxroPnHgUY1gfJkC6X75Uc4yP7HIms
mIt5UoF8qh3UJvPFgCMocAje1AZ10rsq7l4q8zfhRs61dQSwI+65U5gvvIkGx+M2qBErtrRFv3/c
JpX6K5Gg6tbaucICzy51vpFXpNUZJh4h7/MD6Y6TM9K38GHMFzPdzJZVqVHCzo9b2/Y2TMryuaY0
uCvGUI8bOXjtjmFuKQ6K3MiV0OkmXdP5enCjECIT3fsuOD+ubaxrghborUdkdCUY49vjnwbFGM2Z
W8iPi1HF/FSW0fjXc2dP8So9q7/ZjWxe9XFkk8wuIGm7+uh43l5yyNhP4iPP7Hts9YTRpB8tQ9pT
QO8xrXxvicpIsksJtfOkWibIsUtJlvPi4t5gyjBf8Tj39wk7dnB5vekyUeFfHieZPiDGe5xVY0mU
VpJG23/88a+ztaCLjW9h//cNzRpE2ErFl9Sl5xDOd5jibWQoMD8y7Eh2eWpcp7k+DP94vChv8x3z
rM+/n/lf98QEwV43KUtroNZGHnTnIIeDZud8tx8XH+dkM++ZWhb9x8UALsGy1OdGkw67MGTgSEaZ
86Mwgk2gl+0nw5UFqqJ5+pRrJ8cfozNNUGeVwtq4NCxsfEeKJf0j7ZvS4A4EesOQCizru1Um9EgE
GCcHUXY0FbsazKRZVsCX4PiuNJUiYbNDeX2cBH0jr71VRNtGFfafV6SpoW9EC3rqj1uUHsbWhCe3
fFwRouK+Pu7KakuBlrWkuz4/xuNvj3PkUWjroLD0P6+IJrde1wItzh+38JMET1uSUGX8+67qEeVy
5AVQOOZn/7j2cVI0KAvb3kXX/O8rpijI2DaraP3HFUmHd4NZZvPnFegK9aWLRXj9990/ztEA5yil
R8wq/+9NfJzTBlyKdcCO8o8rdImkk9KONsz/3eLxNCZPWIue1Mnt44q/38Qgw+gqK0f+dcXj2sct
Rg2UW9QAwv3jrtAW03lskZb+/c+Pc61ZAoeaTCLS//0m9k3/03XiaP/H31P0W3A9IBc/nuwUWesu
7M6OkZgrw3c+ijKJ1yENRlQRXYqu3lgnY7d1G8ag1ZR4q7Cm3V+03lOff/ihYV4G/ITLjE9GhID0
WloPYdqH65ZGA6WFdqH6DhAZsrnndxegjGb/t48TvG2Gh6FQGpa11Pr0gFsPbaMPYoeldOVFn5oq
d11nHUwrM05DQ5Pev1nk/b4RjfPSkJyzqPxoOJZo+HEbNzYAUaBmo8KYGWXMrfAQruGtsoiXO2A0
zUqmOrVuualjP6bkQt8iPrP6NQjEtPBdaSxtxWDVq9KI1hUb6hqTatcBffWPSzf6bdAn2VZdDaiz
x86lnlpzQHzMVBBOatqs4CQdkpG+BalABdmYhddz6Kj1Q81xEQiWs+/xjEekYqCPSktgQOKDHe0v
Cvd3mgBfBg2smnZGZvcMwlNSHxoIj9Sz0+a3m9KcI0DeREpZvmhEKA5BEdL596PX4leoNPUqsNku
ipBudLdJBl0sI43lQCZDsqZ1gQXYfE2TFJZ5nhHEpOW/uwKWVRG9ylLrflozX8Q9aeoWuqyFdiwi
GtieWFQpDFCnAROKMS9ij6lq/YrgJlxF6TEJy/BaIOYwcJpx6A8WKTimmDcZ9B465QM1VLcf1SXJ
dC1aCKaoAocIk9sF70Q40s+I9JJXEHtBzl67lZ/FuW11I12sMqTt21Ab/DPfoIHAhLtvkWM92jiT
R49GlrEJKwFlKY/LN/hbXi5n72DTLOIA+7mWJ79l7a6FAige6A4dWrprS8VifdFNkGouulXE0V2/
k3HknsD7lquhtXmjOPQyBssWrp7Oo1W/fPL4nrl6Ub4ZNd6jYHK/a8z/kNU3KPU9VsnxcXHUokMm
PAhe80Vd+cmOkQOEjfmmqQjaDRVivnlcO3i+D89IetsOuOQhygiTCgMJul0h7eVlO6+8P1SRbR6d
HhcZXtcg0LTpr4ua781+ez87+6p2X4s6+21rk31+/C89qO+Za7eXx3WJK0HEJdEVCl2BMgKyN45M
d5l51pcVt9e66kB/ouKWmVtsqsqYZtUvkVpT1BrnGv/8uAgsy1iUyok3mc5U/p//YBbNKi3N7ojE
0jiL3gSlPjqbHuIz3cJ4VzbQsXy8qj1kWg4kjGHxYzWowH3DoyfEqIS45aUnvMvYpVc8yuEshghW
Lov7Ksrpn2ffzeQwgV+dguCSu+oQOydbJodwshk9TP6yp5PfNAbczjWS6Fe/Tl/pw8Jkan/7kHf1
Jzi8/mYYY9TaW9pqPjMgVhhVtRD2umLi29/n9lpTfrDwWrh4hprWaZLcUrpYC9+nceEpr7hkAM4a
8doV9ItF8Ry049KxrPOyZ4PUF0St57jBEwzzLk+u8vTFmKY4tlxk9obGd95I9l5gbXQt3sVR9ZGI
6OIANPPD5FqVeJcRg0aVsE9+wzAY8/NVthRZg/ZWVXGwmKxWbtMQ720evju2CG5lHv9uBsHsJR6O
iVNALpQ5aQxGvRSWr3ZtqOw16oCXWDU/k6gDNlj521Z2d6NwN6ZE8zTkVgsMlIl5XdrO0sqD5WTn
pwQALdsiKGQAfm3vm5b7iNDLDBEP36GpeU4DtjRQ8S5x5Wj8qw2OwYo0dlrOtkR7dNDq5kbEJp6d
zooXCzPrI+j90Qq0/0nWESOsVLq7MjJQKaXGYcJJakP1h0GvaStc3D9HXqmVhOcWtuqh7oBUhs1n
TlBePG0865c7tA2W7yZcmYkhV5J+jULIDK8r9RbgyyfmoQ2mXkavWpz/MtSSXaXNRq44BnG3cdNy
2jbjFYaCtSbnFNbqs6+EXCXTwMxKDhgxql9+6xI/xRaKLYT+I5A1u3lCAwZn1Yru7gLdrwkAwOML
gLR2ypUK9K+ymvxtbYaLWIT2enLYa6Se962N++uAUAvqtiEJFqUYDSL/LLORieUIiiz2UojdZX3X
k+FpwtZMMUOzLQiHdRmqBdbg8FZE2c6ma78ovQx38PDMlA/XnTB+YRI3L76J81irl4HXiEPCgJLZ
6qtuSWdhtjQax4Ex0YJMsRBVIpqbSGXaMarWTpn2yzEYqqWXpyCC5TL0gmAdKNDuGpDBdTHp66Gk
4KGDhkdw0cf2prXrlUjeS5XOXE3zZ6WFs2ka4dVs3DVd9TXJ+h5EzlumBz8kwziQifp2InwBiSJC
1EitbIs7SbR42CoxlUxXreGSRilfwanpV1MkK9aDCblu6Z8el2JhVOfHufD/zj3+ZnfOR9N3NIhs
hr5pUp2tqf/EpkIgyXxpmO8rKuzyPNunNq1TIeeer3j87+Pc3yePv0lkYSYw3MNYMvB0AlTjLuqv
syv79uyIaNk5T1LvrcPj6ehFm62E2QlI7jzS4zmFPcwP0MyfmthqWZif077K1mVDeWDL0oVKwkig
YcrVu9PTkGhfLcMAPt1ngB+LWvzCyrzQQgOrwt7i5zq6ZflETED5hI7fOQ0OqRhF+su2BcEZtoVa
BKBI5GbtviW6hI8wa1cpnYxV1JBn+ZiyaTKEZSfkLjNZrTURhXd3/lslYqKoNdNG9KK90ngfgHrE
wS4TengefPOnTd/hhmLH2KkJvZvtTsGzYdd7QTTMNkeIOXOBO7EI0h48jYnNEf7boAcpFLTih5/7
3kEDxngpYsPcl/301LQ/Cy3TTwhSq2mBVcShWGSYYegFm54wY2tIh+NbR5VEFn2ynsyy36mYw6zQ
tWuUduMTsLcVPvyBJAMJZNZ27mGsG2s4FNShk1iNGqjTNFP5Po5ruc7TWt/44byldTUcrUIlWzOo
y7VjZAii4ypjXySG577DP29VxVkoptRyHPu7bj7FWf450Ku9Ct+v3pQESTwW8f1xKY624nc0Ntat
1Ud+ut6Y3fT6V+LW4txk0Us/2mKf4Q++FtJIV3P+72fYDYd8QHJPYEOzN0Smr6w6bFduiJFQ4+Wt
aS9iQfeG2+NE0juFXK1fosEuP93SfkOZt6io642kta8tBSb2Jtc7CE3r18hKmNUFlfWhO9PGt/23
ehgck9FyzAbdD1JjkQD83Kd1T4yMMR4ipDlHfMNw6Lqg89YVnuNFL6oAAKGVHIZYAs312NtEDmwg
aUPQt4Lqyco4QCAi/oyaUq4suypvFXAJ4M9MRRLcesvKY/9md272AyPk2dTj5NVVLz4z1QtmNwmX
FglcmaeXvrG2XsqCWPl2ctdE9VqaSXZihFgPz5ELIxKQjmXBLB1s3J/kYP+uYwfk4ix5ghXYbODu
1ifN2xRhUn3kRqLtk+6KBicEXsjrArQVw2Yv+qM3YaonDRMIiqdBA6Gi3tpDTkJe2rZPeWUGuwZ+
7EvJC9goNbpQMr2L3ur2Jehj7dS2Zr+CQTC8h4hodDgIvhWGv6w8+6X7k/5emsJh1LeCBJudcgZu
qwjl2b6rA4iK6MvXip7qmvG4dsnpUTLtuTezsitnJJ5bZfhUS7mOg7K7z3/JFD89zVafuIHSs6Ap
zh5ViY2d2t/6StdOWVVZ+Phn0K7FnK/yz1lI7e5WNvcSCY/jpV4yCuyDq4liS4vH8ssLewd4jY5Z
xmvffJGWl1aSFcTgrVgkDab93qApbAL3Xg9deNddNz+4sOOwU4XRCbGItw8KCRvE8RftLClrekoy
SgVC8WCiHgNUz0uEx+6CbbLaNZEB3jiuh7WZ0Sodpaq+Q994m4A5n5wc+mOdFf3FiHy2ouWTIaZd
2mfupxuLSxsnDF+0KdglnX5wEQ+98P0vGTmbEB/jMCNnRfWnQiuyXTifw6GeIajqs71gUCZCRAdL
kWT9CVb91dZSuQ9KaLNIv93d0NAAzFpIQFqc9LfSbBrMpapYsmlJrkgeTFANTnAbUh7RmoQASNxP
B+TMPnkbhBSNaD4CvKBbiXJ+NdRGSs84HYmOwAgQMcazVFsdTY3aMrba4DQwuV+5XuZRKuKvq7u8
3SWDB8erOMk85TcyrwpyVlMV8rOP6j3TKvutkt+KFIMFuOPu2s/FdMbs2R2nW1iT7JDnVbzym8kE
Veu3+1Cr5AbG6Sekof7eVaeqdJJPHAT6zrAZjtuIDb/RV994oe/QNXJB3A6GcXcsynZUhnKrh+Y7
yInqXkfuR84IENWAxi6LWeV6TF3CcIrSfgkYbpd6q73rGlCY3pJwufNkY5m9eHMavqRdisABk8a7
GCv7zY2NT9vFNUJkycy3NFc2YtltZ0b2Mxs8tiB+cnZdXPjoky5KWJehzw0gtmIdj12LsGo0zmN2
7pzI+IbdMd3kiiyLoO/ZsdQy39FJALleFdHOZY+NGqIzT01mc5In9xFr+blJtek5bxmht92L3pQA
fQBbazTQunKyro8TP69PnjT8IxD/ZANtiFSZKa5vopdUc0AQ9q5LJ8orf4sy+ak6QnuKwPhKlBE8
OZcE+ZklpP38OIll/m66xsnIU/eeTEirZQNaq9bRF2gqXg+x4e4br5FrM4rDLXJ789XMvaeCc3uT
3KSDp3XJ3dLxoEVQ7T5jJAqhHnlfTZ9eBs8MnmAZ/w4jK994nm2tHIand0qCn5qDWa6dJaJZX/yE
6jJu8755YRqkIWGOcLVb6Z5iLjsM8xyDhVnfxwETGN9vX60msjd2xW+D3RjuTM023gLHPKvJEl/C
HeRChipGnostZBFWqY6uVI9vHtwRkZjIr9tpVXutcWu01Fk8sCct8so2qf0PyLr2Wo+dvdcg4xmE
QWA0Tt6vePjZKF3uXeyVeyI+d2bkp++WUWnb1MmnNY6RjZzljR20njUCXHfZKONgwJg+EyTQtkCk
oW4ZGkupBjKtKdLkxGEDhb7u4d0BZvb4KfWh9dqOPbyG2TnL5CEw6TYPVQtbVEXAndNErcIxqJ9T
O9llwOif4PgQqGjnyUsIryoGdXEYET+cs1l0iwMmPXfasGQyvcBnfBF16H2UptktywyGC3kehAFL
gKyUmjvVjxFEFMKYUu85m+zy4hv+mgiMaY+1I3/Rix69eBrcIioEpZp4rbLsQNge3CUc3La+ifW+
+kib2j2EZo8moGSyEnRad0SabTOzts17XdKsCuuhPXgy7Hcgl+WiYE6xMOI4f9NBnR10jfiNPoGS
PhX9D7yqYdP7v5XeMYzI6m3L01wTdhbuE+kBqvdaD4j3xWRAfY5IZymoaVEu1ZCdQn/a9K7xDDc+
POJ6TbZkioXLNNaZTACquQ1+la7GDueSFytmPF3l7FD16GtaveDBxRw5IvmaFGjOUT+7K4xUxa3N
vYOMFZOxtot2whCw9Nok2/dzVyLStBcP/8CaME7/uVMHG9Oa5Znhk3RU9QZhnpoLAzcHo1EI5zO3
3DtBPUUafXOR7NOHMBP6AdXsBTJCkuD6TVLRRJwAvmzGtqf4iPP07Bffm6ioXxOza7alRpDK4ySy
Wv2nLXbpbL2Rnm2yYxXFhjgjDvlMPFeJha708Vt+XOzKxlqLKDtic8o+W6dZMbi2n6PKPUx+Wh+l
qOJFKeKMaQE+FAw1+XvHhKfrG/tX68arTMMGQyZYxQZauxFL6P4QrFb/OIOAFv3usDWTsb3o80nW
z3ovBoFQCbxpXpXt/eMceoqlDXzqkrjRszkbSTRLihW2BGSptf7i9P0xszP/mlrxna8ZKhrCyJ8K
6eGtUMBSUMidKBGsvRJk3jHiaYmMKes9GqOfOKjiu2sx2rcMw+ZjkfE9Fpp3aUliC2S+QrbkUhrL
bCN1oQEB8IyNm/NZmxKteaWxE0fiHXhtvYtEfvreEWg9yxlFy/sqm5Scswj4S9VoB2RI6sd4bEar
3wdqov3TmfoxdaZhGzbBszW7ZvqgpUlMk7kzVHkaiY4rSsd+jkcxXC173Fcj7eawRWWIp9Y4x1TO
y3QQ7p5BrIz94HsSGuHaZNU9VnWj32yULQs3VP1XGyTXDNzotuIbvMxyn24NxX1appsqrNqN0ujh
Tj1UrDHWXqJuTgKgWvFWA0kLe812giNWYrHqQ1f7ZNK+zsCtv5ELl237VJwleX3U3YPzmWQl3vpp
/BHWvbGYwrF+MgL6scFgJ1u/xLxJeHv6Fig1HNyGbUrOwmsYWfAhOcjmvWt/GH2frRXHczDjcBoH
eM8h0RAMr5X/1skx3WQVLuk8jme4uqn2qYOeXLm8D0rQTo06+ara/jub6v6qe/hLSncksinBKyVF
eve00qcjFGm0Aor8B3J58/I4SYJBnWRVov5mMQjroIKKxM5Q1pnYTZpEbx1aoHyQfqIwCRCzzX+z
zf6bYhd9g9p9yorMfROdJTaJkimwvUMdtBhV5pNAuLQRO22OvBjUs3II6RyVvDD6mDdZ+tntk3ew
58gARh2RW2VlSGYCfWuUFtjH2LAXrunVRz9Lwr1wPaqZwdb5UXc2qh6/lvFHUjbs0upBLts5cyAx
fHkwW5DliAHOj5NeFB+tV+Tw0Jtm6cpqfA/nzKXSognhD+nVTgNzA37APXuSxYzNz3SyADWsFbBL
RIzesOqLAHqiHD5KGP2kQBGs1zd19daWdbHyWXRRrBmfUxvE18Ca4is4r2HXj833eDYgQd9uT5VZ
+Yuwl8EqLJP564c2Nm9FvxuLCXP8UF7G0Ep2IlHk0naBua0jAOF1z693bJ9M+1mN+GINMt+eWOlR
DamYBkhmrXwz6K9WV9wYG484BWGzew5a7dRxbxAUV5mS4l7o+lq0WXlOOITT7d+zu0R/zqKztjzm
P7YAM4hxdfnw/2hVRk8D9D0Zh+wZE8cYnqBx/SDszd8zTQ0IuAgiYHy0ik0zZ7V3p/QEuh3uOj+o
CVfEJp3psDTHNjZVGuXTiI2s/25qlfvc5MQf5CYsVOh3/WeZLiPEyZ8InX+E6eicdQubaIG08Fx0
pPORWynOpY7EyK6GZk180Stv6LDIa5I/S5Ia8jZYCBG719mlfUhU+1oP5sQTDfmxuajTfM3QL/6I
jx4Hnn+ZhrJl/cYvgCQ5YKWHQoq2ZLwhbdqXws6XysixVs1WIwtWahvht62sUP+irmIFI1YJV+nP
kAnGrU7JWqVyqI550txrTQsQI+eXoej7S9OW5hbpHEUG24ZjDnEg1lv0SOFw1hrSqMDzQU8cxM/+
qKLxZnMIe6s7Os1Fkq7NLqxfRNQHN7OcnhlkJuuO4cYlGbdDCZqYDlD/lGu5/SmmkaQM+IH3VCua
TdEB3ddQjK2GBHGN/xIViX/VbPp/YIazJ1YfwjX0MGHBXYyKo04P6X+FY9M9tOyuOPZk493s0GVo
IkdhFxj4BVzSG+qKTQkNfQ7yYjTRCdrDCmaHuWXEVd7cwPgxZP34kRCx6qVZhzE1GT/isL4oMl4W
PViwTfewPEwWdivPDRbdgBCiq+NfMSz7j1QkwQZShbaZsy2Wpd20e7qGsABoGGGfLuw7i0Z4w3C8
tQoKDsA4APg7fN3dJ8JRKqRSfMHSBGoXBOXGNhKcw/Y3HSTwXvc0e6F0S3tuaNYAkB7sLR0KSH5m
XXwTJbbpCnPUNjOin43VxO9mz1xFKVqofntBb8lxp43Uu6cP3rYoS5j8SFKXdWU7Oym8blVhhdwq
HvNeRCRaTEhV/Har6SWq69p6admolHzM32jDgL90V25Q1kdh00eCfteS2sKkMcipgSKAWZPZ/ggG
pyS/t3RWmS7C4zAZJPWJkLxDFEPXPpUOaNx6Pqx6P8yqWLlMD361nruYsh9ZPUTPjMfA+HUcmv1m
xB0ZksGrnl23DJfMjYPl4zBLYU1DqVaffaXJW2jGvyfDwWj8Frn0B3M3kk+ZzShVTf46l1JsoMkq
CEkpXUtm4usqoMNMqoF3z8ec8ODOwWGsiEmDHrbJPKaCUzF1V9tP9J0zpgOlt//qqJphmLK3qTYY
h2qa3oF3wByqeJ2hWb8JVoUl0RM2nfRRXJOWFLnWY3hbYSdGe09vR3RwXVrrLY1zBF9JCSy4f/P8
yvoiUeTcNd4trOrHfjQ+DJa+U+4QHh8npgsGuPCrU2E31sU04l9DXzcrRJ+zfG/AHFxZxzJyqtvj
RKdba8K5uLgBYkg3JAzPKIJzI7R6G0Q4/5zKErcADeE21qCkAawxZKQ+JfhEnxGHFG8uaG/imaf0
pYgPZjp9l7TkWbvN+gwi+JbXUbnGq9neUrf/AKYQb6RQiiBOvjvstY71nP+RYyeekB3exsgcbn3w
NdhK4Q1lGdJNFItUwgt/gg7k9HW1efRb4qJp1r1VuTeRcOjEjgoaOARM1SAdPqNHbxcjJRMZSs41
h5t2YM6GtiRT+8fumFX4nEpTot6V2qbChEwRVdLKbuMfzuA4uxLvES2We2Cq6iung7xqZK1zVBLQ
okAYNhNeDgyGbOHsbe3gIW+N3j4VJu1IZ46YdhOnPxGXUpF6HTWaAQmRHLCsyYIlvVr3TpwgWquo
YjTp0r/SxmmvZ1VyKGovpyQqtKNIil3vYFi2zXOlUCeHtpvAyC6p5waP3j6vOB2czYTTbUNxnZ4M
GuFQncojLsBgHfKKn1SRp8t4M5kNkSGWtF/6xnkHUzSsq4yVJJ+qJ2Z1NUdp9Rk6PJOMImDvyGkz
saNmaNsHu85uLoBqiudsLBuyUzBkwgP9YnOO3dGvz1hd+MLaro2Ysn1GfU6QLEFHS4GYHMRf/AtL
Y4D/VIueLHvWGarAf/FAm9Up2xD8MflXLJvr6EzV7wjvjtEE4RPGpmSVkwJowDb+XtBOJjlFJLcW
ucJQ197NqJ8nf8B52brWvXarL8De25qgvx2kr+9ejvFaINa9h8+qIBcR84M61RryZOWk1gZMEGJa
UbJ5VIBJNCS0gDbf+gLz89ipWd1LIBAsMefSNunPLDK/YjM2TxGztY3bsm67TVDvPCeaVp7fphtf
Z9jB7h/+o8mRzipeu1l06HqtvmfLFSxUYByKfqx/EJH4E+5r9lm4pE7BrUDHEgTwhZs2JjA7/WGG
+Aw7K3LXOcg7eKcKZlVHM1hzfOb+vT+HMjPvxNPWwmrXosYAT9IMG6/TjWWjm0ikE7jKbRHYt6gT
zTamq7OgApCWjUnP8zqcUkCLu1TGDQ2VWqfpL/i8qAM8FbaHhq7RQtWAKBfBsQXxfChbGR4fJ7Zy
ja2HAfVcdQWzejn6xzGu/KM+n2vVpK3cBuAoh3MD4e37BKfo0KH+ZdE0w5esnNKLljsBCqtouPuK
t9mwGvYzqfJ2XpmOx1QF1srQ0Y4DQCJ8JbGyk/SGH2GLJTXwiYxPXWLQJF+QbNIQi5CkA2VYR3VT
8HnFEJSuCOoiXJDpGl/kUfkDhrhcv7WDn+ydERsYAlYAbLbI6O64R6OGXQUEulxh23A3JESUaxQD
5lI0HDQNQ5nYMRA5Cn71RUswbOha5o7J5jdD5cekNcNnO0H0yvRYrEfcWOs+IJAnzmx7kRIksGMH
S6KVE7Z0dPR4nRRqObsCVhxl5D2lltpHXfBakm7OSlG4GPS1n1M/Y8WwKdla1zxNWoM/IYfLxO0Y
W/rDL7NxT1UvWWpD/VcrTchIWTHsyD5iAsX3JjZ02IrYmDX3Mw0LcQRsuu9CXIpDzc+awVG37vJw
/i3O5WjEh0d2ZSfETuo1faK+BDcQrqpaMLIbGN87zFft4UNoabGCNVEvk1iCOEQ8VHnU+Hj8l/9I
+vj/Cc4w55SdfyTiGK5p2qaj+y5KGQuByh/JMVOm0tTq0RkYvv2NUagN/yFxjtRUHC4ny9m5rR+t
e5vdIz7D6MyWnCKjNeQFtNm0p+/5M+x5QYk0knVlG0e2W1sXxc+NmiS+NWW7mSbf+q4ZeIsjONzE
0UmEL/609HsyJeoC85ZKUu3M0qGdYWF/pTYfUjroA3WtVZJvEV292u5v//2VG39k5jxeOXGRjm/p
mmZSMvLO/CMLqGwm8uPwkLP2V4LNrDctu0lUN4JEqg2e1nDjF5m+LwDQ5gDz5+YI0FcdIkUUD83G
CL8XrZbxuZYJes2QjiwOHrhbg7esQ3+8xY5NSTo2x//+vOcP5I8PzHV93dBs3XIcRHT/ftrsneoJ
ikPJrn08wz3TD0Wc7wdCzldmCiuaRv+0nDIvXvz3x53jiv79uJarE6ziwTdmLmJo/35cmYgyyKwY
CMloWpue3oqe0lvTweXC2tnJxP4f8T9zFtOfD2jaFBuWSYgHsKV/P2Cqk+/sRhEvFOjknug7o36K
dIXQxQqK//Gm6v/56myGMjp1mTG30bU/fgb24JFKnrBbi4MhOmj5WJ6LdnwKdEwvVlo6N6PwOw7n
pfZqWUyK0NyasnNO5NF9YAHRrimxCK0wCT2sUgAKDG3+x/f1Pz93l0OezYdAkI5jGH88Q5NURkcG
BFNKKqk9pjBcRnl5wGEIo8dkYMKqd4F2kFz/++c+p/f88Tng9QQs4ni2biIg/+OBuwrtFDtF+EYm
68jw7vdF8cKxkFmdFUPCUdZN9z7DSljPPniaAA4ZmRiE9kmrzO71SP51bhNV/Lio4O/fTVd/IZnu
fzzP//wIPVdzTJZon8GO6fzxw6BO8yPV5vmynVKNDk9envhl/PIbF++yj4NBxwv7pEiSQqAfZ2bx
hLR5Wjetnh6psf0NJCP9Ln9VxGi09H43//35Gf/xPlpAe3SDNCSdIEm+1H98ny19MGx9ypdMMo/G
/6PuzJbjRrJs+ytl+Y5sxwxc66oHIGaSwZmi9AKjKAoz4JiHr78LzLzdYlBGdvXbTStLS5UkIoBw
+HDO3mvTZyUPSLr70o60dWMUC8IsLrdIBbM1N/BSxn14F4iclO8p2ViD2hzR5TfH0qAoMBFzCjqW
YB61YDeZD3rrCZlmWwytOqmH0bof8k2Fzv/ZrioiBehRbYxUIPtf9qJNMa4+vjtVPx0lDBHX1WwG
iclpXz25u9IS0sWeD+uwIaoRrYUSNj/SYFhRMCU+W+zDVG1eOs3TalKbYzN/KJYUYwoK5x9/Ev03
n8S0hMFANVz6b6fzhsZJPI9VgJ4pHF6S2w9zK+A1DIIolZCsIaBURFwo55ZitueJW3wzmuzylWQw
J8oGv6TcBhSDSPCwtxO5VY9DOwDyzPqjMdMAteZhr016RIJzMx/kkPRXSHaJFwyVfG2QSpTrFRIo
XINumkw+fA+k82oa7sGAfvLQX2/lzRRpaBD0VJUzmubamnMy5CHy0cFcik4cDeBWMMD2hlvtCAmY
CToNlFulGV5atzJ2BKJtynjRrdtYk1+VFc7YBr7QI5qUWn5pOPtJU4OjUVGFGklLNlX3s89rnWZ0
2YZmsdTq1FPYcJinUwk9yHxm0aBCRxRq6XIYU9P+Rm2S2UthJx/7njziKreT3TS2d/SWgrOePdZW
Q8dJHtEjya/W17ID9qTZ1uiDCn2q9Zjg5cAElhcQe4Pil4KwLrfZbCmwyypCSjKqtQ3xQXBG2BQj
w7l8det2WWtz+B/lPm/TCGkH5LKs5xscbeAUberMZ8lQANEsQnNTg+3eRFUBqswAWRYibjq3JpcK
oN6AQIyiZJ/E0+wXhFFu1DxasrGth77sM1I8++ecDbsXRPjqWtdBT6fEt5EzCDh77h6QgaTmPNGA
Gm7DwoF3osefjBT13TbPFDqUN9NdJnGWj5PFtEEeZ4o4yn2q2QaH0oBG6reYTUtJ2/V7n4nIV80h
Pwt7tUAAQHrsMOmXgoQLZN8vWa6YN6Wi6/uP39XTWUPXTFMVzNoqvXg+mHsya9Bp7QQFFlp6c+X6
Y8nFO13MiNiwojokgm1RjWH9nszdPE8XAstVPswvfUwwZ9z13z/+OCdL7PJp2E+x5SAKjQd1+mmk
m7QRvaTYz6XqQNSxkZeie00QIOGYW6rYXW/Jw8cXPY1T1DVLs21WBVPD9qOzA3m7LpikY0fSRXVo
AS67DuZ+XHOMiYBv0HPUlf6pHLRkF1H53legqchTHz/ZaZ1GVf71EZYPwHTC1HS6t7AARhOsI2M/
fsIhg7FKirvBxnagtm5/PspirVoRRn5IOrbW7/7qeH38GE4GKB9Bp2prCNUwwW4A33r7FBrTrodk
gmuoK8OPgF6n7xJXmGm85h9f6GQZXi5kwhU2mDhNNlTGyZsQTTH8iTrBY2EnxASmD53AzjUBz6jh
P1fCZVvTPOtAwz++7m9u0LJUS5g6V3cNd5kbfzluDIITJ3OZ4o2BpM+y3GGmpAk9GP7rk0v95h4d
12Gbbmocc9h0vL1WFlgmR2ZaZlIPJ7+s8vHKHEziOsMvIu8fDbRMF1WTGLswezWsBc6xpOrkKU4w
fes07NF6BLJPk/l+oNhxjWbVcc8tGWObaEYctkEI9qIcunVa9i4Wi3xLTonrSzXWr9OsxRWOtBAW
2CZ0yulsYAs4heRKlwt1sHIWQYJ+IHrWOcJ7XNNl3dmtKQxeN6D6uG9WQaSn3+pR4JwM9X3aQlF0
0rFbOCJXxKVMFKjS7rrSmYo1DWdSWSrzOgir7LGxAKc7EWo4zUmhL6XiaGbWfFRkNn/yjZ5sOBlJ
WCMsw+SdpTBEHNfbp1y0vSOTJo58uAgafo7x2q5RH/bOQ+6ga3Xp03iffLH8xF/W+9cr6rwdSG85
BbwbQwtxZCwiNjFq1SO2HO77vLsX/PfHl3k/fAyDMya7OVUltPz0xpI4QSSLtNjHu8g5RzXuQotI
e2LLZq8N1kbY+0pTHg3EJ5/c4LsZmEfqkApqI0i2ebInAzfuhO30KRITqZCt5CrEoMVzcET9NPqx
q4nD0FlIDJ3PJsCTPePyYC3N1JHLkmLCkfXkuvNkgUjX4EYiQwNSZBOcaGWS4hAV1jOrHVGw2G5P
BY2ZuIgq2na122/aUWIci5FSjVHzyXFP/c2jYE1kEXJwK3LbJ8tCX+ArSnQoPnVT5FjN0lWFmOwg
lMmF4+XcTEks9pmosouIJp032Wa/msOKXlJZ0p0KFHMDwuksHuxreLvRIc2n2YMD2u8+Hizassk8
GZQ2L4JD7YjQRk7qb1+DHFYY7Vc99HvTgtuXgzEJnWF8IdOlnnQBGZUIRtkSVx6lovFKE24A01/l
z0nwvI7IzPJrN9BWRdDRk4JyOtlLwudM6GWsWNpuBsvEhr7jj1oIYEUXfrILef8e85hRZagCZTC3
crKLzvNMdi6Kbq+qp3t17vdxo2E2sdp7/hrZDsYn88b7lYCUWptzksHpwbXMk8GmJugL+mhS4OKN
r28xpdv/1VtsWcxPr7UCR7Dxfvu9IM0YKUF1GJYdPH9T2H2ZsKCAZKux4oVrJCDFKhROSpwaHYyP
B8VvbpGigcFT5f7eb/SHtnVCXaWsxipzWCaqXMTYhj6bqN5/c4w5A4KYSiXM5gT09hYp/sZNWyGh
sOdQP8C0VWi5R2VwRb+rICWx/fHv3pbNyZ3jFqOc3bRz8kjNCDNF0rq0okDHeIoUMIrNgfLCp3e2
bHfevlRMwI5jqRyrEXeeXqm18ykuEyfwqFMUtwV15NftoGJPl1E0GJuP7+s3V3OWaqLlCiZdeNpv
n2NOzv2EmmqBkE3DVUcOe0OJLRoJEs2cpv9kcGjvZ1tqQLTUdfa7zGzGMnp+2QpxRIxjI2oDj+hF
LwN85OeBRpSvTNDMLJkvtVWqm6AA9TaIMTuOcfY9s8TRaoL6vNFKqgZ2cWknKoutLZ/7QT8XSIRL
N4wulmb2mE35Risa66Zsrcb7+Fm9Xxz5xMZykrLZpprayYcPJpo+NvmawL2zai0UcqbzeO5XrzpP
8pnzlQgXLK+u30Dv+XSr/rtnZzkuJxWqlea7yWOBF6iIMxWvT7pga0/i+XXTVljQ2xJ32NIFDzai
1m4Fcui9AcPGG4z0u+xa/Yp0IOeT7/LdyKEmrKq2QT1LaO+LbmmeuChRXCK0y+7Iw3ht8lH6sM9s
fEKfnGLfLYkcTgyLTBD0hbx+xskwVea07g2uhtAaqW6gtyw5DzIPN3p6O1hsVTDbffbAT9sEYCmp
aWmQUNxlS8Te4O1g7WTSKxaKG29qTONriahqxV0n5245DetcIPlPcFX6TpdHzxpgvSYJWekc97Fq
a3mOJKc5i4s74k+v6JeERCZ4bhfEAFoj6yIfKzAzM4yqj8fo+wMdH9oWbJn5h6F6esgZO71xLDR5
XhdJIHnGcD26ebvTdcA9LhbNlTVKeyMT9KLtlJPbfJuqdfJJJe7dIsCHwOhLXjyLKseRk9mSBGGH
M4LOln6RpqAXvHbEYvl2neSTPchpF2v5kriYzo1qutDfbYwDzvRlUtEDnmmz77ufqNhLI7S2M54I
b85NyLRMOhCIh5c+oi+eU8A5JHYfnblNe9G0fUeZB3OiNoP6MPKq3UUiKq6kqp2FfFFXTC2YmfOO
YgC217R3p2+qIrsNQVxEOhby0losPxEG10NNicqICoFePC1uo5liFec09TBjIlh/8jW/23oxLOlY
IIR2aV9Awns7NifcutA2h2VstniPLbWh89CTtuMal1ao7keZqxsiTclxVClIcsCNUBbrRxyN6bU2
xVeydS8+/kza6175zdLFh1qODa7NQZsd4ckL04QDfumICbLDObYvYB8iKvzmdOQ+1djiPYp5R8rf
4WaILcejJKuew3eLiu5K68xrQ3cvTbgHO8DQ8JDjqLxhvn2MiyYFE4kILAm+9Fadr8axHG51Qd61
mejFJZU0SPuW+50gB+2aagruY8TIZkIQUjODKBDDTk4oZ+HzgRdz9GGX173DxnSROnX4KhTiuYdi
1QTkGsLH8gf0QjsZEihfmwRN5OyXjtU4QLHv6XCwOCP97115OWn2jwJv+1mmQOfsJ/egzIGxJh7R
9JwcGV/cc/xtZHFvKxeZ3eb72q2j1UB/i5p98xWPQnYUaUxWqh1cyKi9yCNbucI1ShQCXSda7lSW
NV4hDeofJRTnXJd9cgCFeGkpsv6xGqrhbHat+YC53D3LZbRFTo9rzBQP/aA8dmARr/uqiq/p2f+0
Qb+hDTpkqduRyoLexILnelk2Q0iYhjNu2gy9takni5JZfhnyzsDOuAgejT48OH2S+TXu+BUWLdx5
ancfZZTWFVb5nVIidmymdLqPGhwJU6ddQ/p+qUaiICRx2gdN4nUxdBs2nmaEh8hUzEPiprYHQwyL
PdWKK20Bn8xF+SMP23JfVk3tCwpQgJ4BnhN2qNm1gR7eJMPALNNzJmGJ8Uy7wPak3OXFo1XP+dpK
bP3CkfmVswhT0p7oa4IdgnMX8cKs6soFJYdNGmqO36iV2LaAmy8SJwVlXk67LnVeQP9Ze6NPOLJQ
xBjp8HmvFOwEVqY26+blsBBFQrurvoXTKkVnfdaL+gojQEPLftC3MkPa10SchUTfR3tNH/tVSeWL
2jD63DzSn5Uqju5EVDJS8WueyYqwqWmW/aUej/sADAl6Y3eGRK+DZekc9VK3k6+6O43gfeE6orNc
AZgIz5wurR6K+j6ChO4nGCcvnHqKNmrY1bsqQ6zsqICY3TlLL9Os+WbmRXnpptZPy4zK67YBIFy0
l83SzpOF+GnnsXvhpPMXA4Egsm2campzEakjiRwJAoWuBN09i10v7OkWEE6DWS3wOaYFF8HkIDaP
6m9K5GaEtFeaF1YXenyGjbO/UqHRXOU1wMUKlST52W600001vRIuTpdmUD6r873bmbgOXQYqy7RM
OSGcLoENG1eIwjbWBKL4QpX9ehUhw4mFBjc1+3QJel/K5nrLucDm1CVozi+f55dNbTDMUlgam9ol
Pm5EdUOVq2eHolv1zk0ROyIKqPyCxf84trhtq5TxaMYPvVkQS60UTx/Pw6d7JWY+qn+qxnSwVHJO
u40EBma1HUCAkjIHtR0AA080oi/YBxhbnNLIasf1HI/3H1/29KlzWbZo9NBpAaJROJWTJI4SY9Pn
sjNwhiF3mH2XzbFDCfsGkfHHF3tXOudq6K9dur0s/fQeTzaEQRZrXUOYt9cXXXkG2TY4j1WipESX
T6vCgXEAHU7dlg5aEk2nTqhg6f1kET5dg5fPwL6DE6ixVBBOz06ABrq4LDv4/APttTJnBxqWrvHX
qeM/nsf/E76UV3+tn82//pNfP9OLq1n22pNf/uuuzPnffy5/57/+zNu/8a+L+BlFTfmz/fBPbV/K
41P+0pz+oTc/mav//elWT+3Tm1+sQS2303X3Uk83Lw19stdPwX0sf/J/+pv/eHn9KXeTfPnnH89l
V7TLTwvJL/zj79/a//jnH5rGmf4/fv35f//mcgP//OOWJ/Xy7s+/PDXtP/8wtD91aogOuxHGI1Va
ftKASuuff+jmn0vFwGTTZFInp1X8xz+KkiIYv2X/qauOatpMHUsBY7l8gxR1+S1+Hkd/kJzLqdxc
BEP/73O9+f7++/v8R9HlV2VctM0//8A5w4Twyz6JdjnbIy5DkKtFq9o9HbxqIckvBqxs2EHMhBAG
Df1A1QA8M4oBFRpr8zZm87BB9idWzvTaGZyqccEMsLNjt9Ow3OSTBvrd1IaLODWNHaXo/itxheKg
C0UDmKzLJgPbWJF3mtYhTm4Wnume+SG4AwVi3diJkmEOkU0DFVqJ9DOJtvU216buSYKyy9grZ9Ab
4EaZX2x4zrdpCInCCyBRjOgC4+AmtiM2C11uVbAhU/zw5UofouRLOjSmWMchttF8h9VxGHqva3S0
6xtCT4fseagyaTs/dRSsNMlZ8KfudmTenu4XvmHs1whCx01Ms2DWPXqsZgyDWY7qUxdMiX43mFN/
UYHqbNY5lJvmZgwqQrdydII6xdJaG2njKnZq3g5T3msUsrue0rIFKDG/rKiHdsdQb4zrsBn1fWK6
lH9DO47Tp6keqpzI4HQu0odUzRTjByc1xfWASxIdnEdzJfcT/nT2lQbcC6LL2qh1d109OM89SQrI
MgYkhYTVS/ky2dV8PnL+fpDTXK0bojY4MrriJdLdFme1jS9F7wRFngJ3SpwGj9Rp4i/klMkGyAVB
B1Frpfdu4jbXaLsaeSGyWSHoQdZ3pTv2DWzjYLzn267kqiWoBdtc37fXeOgUfYcCAKuGqym5vE2E
UuJrtE0dhqtbOfu+cRvfxLZ/CMYh2gRxMD/DvM98NRpiQlB70FqhF5RszFZ0coorg4CjrQpF4Jzc
z2yXq9CwRQiDF1uydTOgK4EPg0Yy3VuZmG4ztNDuGitr0h6qkg2IiRbVIhD0u5PHwYMGGzP07N7u
1WsXqpiyRmgk6ou4jpvE14OsuB8HevXraGrNdCdaDMAgs0lm2c+JncH8qISdekSIuBqGUlJUDkZl
q9P9bAax8ZMuwzidh+yVq0sVnQPvUIiJ/1JMjbpJ6sq5aIwg3bvJnDwWKDOjHybSaqzHgTIom1mL
JzhcWgizjBfHuAj5iDcDxVsw4pk+bDu3Di94+eVDmoJ0dQkm2WpaD46fOJubDJLmF1NiDfMa6gc/
TYIU3TMXweoxxHwN+zYag7tKb/XrDCe3BkZTcZob/Fk67hUhjEMZW9X3Iifo9YYVdfAz1yR1pylh
hK9g9Qc/c9xv12mlhedjn4hrGc3WZWdk0U9lhpgUDLohedkN8WgWoXGLOyM+n4BjXYNp4yBhiapb
Oew+NsPAAM5DuCJ0v6PRa0iwwgXc/pRK42z6WYScprsQ/xbB2oHqCTMm0DuZtBRsGRaI25lOsZKD
1uC1/RLgyzwrKy1eW3o1PQ5ARM76HOmuqc3TRpavozo0htab1VCoviFzcejn3oG4woHck40Mz2kD
jA8NIL1NamvsUMkxfZ6GNEeIq5RrAw8Yirdy5dqN+cR2Mtu3hAAc2olcwSaFz6G2g/VVJpq8HMZQ
vU4JuuFvuO0Fie7LDnShEVaBsZ2qYdjVBjAmc8yUreUiLSfRTkWzj8ZYwbkrJ8B9iFdX6JBBVndZ
d6a7aoVDrJ6g7OlWvlZH8VS6IlpjEXB+tPXYPzTWNK3tJvlaAq+6iPKEnNoGI2ipqMM6IqNl5arZ
sBaV8SUKLBaR0tQnUOR1vCoxz0Imb++MzIHtEdeBN/KogbCSkRBk1oMxQB8D8XyP1uw2FWhQEA5c
zK16lfb1i9bm3400ecol4INKV3/YZnHLMgenQqQEo8j7yKzk2ohG6F+FfVFLbFpha2vQOYxnF3IA
50Yk9JWKS1Ia5oaI9Me0nFrfTpUHygimN5n9t76vsTiJ8dno4syjAjL6Kmh51wotH37aVZQm12T9
/KyaDhI/hVQk0vmxAoZzE7T4KlxjqP3BBIaDVzFaBUZJjE+sf0GlwtHYiOBE8XA8xLeKr+b9izSi
72OhMaG3nXUWkkXwDeL/6HXYB/dlSDu6bmFNpTVUNFVJ1GOFyXKfqhy9nThqLmXY6t9spIyrBluo
N4z2usjopOWi+UEeTkolNdojMh4PljbgEZkK7YpYhu667HW8S2qYkbamgPNTzJ99pVRnotJcD/Zz
4dt2WuxBshT7MBLKGeE+8bafQkIXHBx7JIvJfAkKqtc1BPltKMmZd5tAPdOmnmv0801IpcDyqCC4
t1ampkcColVM6pENQVAdVgyKu5mYJTSAzWWm8HPHXgHOoYNuNkJaKzHKe3/IU3AcuXy2J9u4L2xi
SUiACc+DsBh503oK7Tp2V6U0gLwlRrUNR6M4Kk3hrBB0AumzzXQdD/I2mJSb0YTNQXlmeKrKqVq1
oi6voA1XSNrk6LG6qND75qdeQl3rOzIxplILL8sUqr1u16Qh07Vfj+kcb9IBWwJAAIK6Q3FvZbXh
T4qLSz52dM6w489JuJFnjqAZU1IzDrkAXhZYC19cMe29YrCWEuPcEtSkNxd8F9+KwdjpaVzuGmnf
GeSleqxppDoQZQ00KbzUQ1IHCR/yEsW5TMPeQkNg305VXADnsZ5I1PhaDfqtO2IUDan8+WiCygOc
cXuX5D0ntEQ3PFwc/TkbmhLzQmHvONnmMAHw4yRrhP0hJk9Xec7r4XkcG3EZ9ASKF5D7EuqTXjJk
mmen42EucwJlyGDduHPz3UTBewcPvt6HuJ09nh/uvcyMwbbbG1dtjcvcHJVV3EFb1SVIrlbeFzKS
iNUEMGAYAn5LocCbdeMsSbXhyNlHQVGvx2jV6ksznwzcSnhOctLjQWxSHLJt/SzQmp80B+IXUeq+
2rj5IbcHaC9CV46Tmhq+1stoA2rRwGiv9lfEoBCBHUsPy+nKioB+tbPFDEGPmXQYAoPIJQH/49o4
qQM+km2dD5P4kqPvWBu15azKcla9PJ2upY65z5KoOSbh7GQOvpkyGdae+rKZFN+KGnBg2XA5Kuod
O+WaoJyq6nbhZLB3zdqrbsC0zEtxKecCnH1eiepikM6Bw1jgUZZ4Bi1wmw7OTx7nYwqulbDzdIs4
YR215o3VVrSUO3kV0ggiIo2Nn+nifDXD+FgUjeGbcQ41dKi/OUV20wZJ6IVx9FSlOBiKKqLGC+db
HQ3fiOubIZy+kpn3XKnu3kYfZvYUNzqz3E9mm+1kF5nrQo3YKhr7ZnJLz5rNnqgSLle5wy2aomzF
OMDKjoWIlIP7yG37Dd46IEcMsk1gtrwkeoJTLbBuy4FAmjlJbwpruJSakRBQqd0h7FU3g0UyVKtO
CwmHpLA+K0noa5oHxXIB81ol75sxT17aGrdGnldMh21+RvPwq8oQ8ZMZmJtmUuPMZXetd+OFREK8
FG++s3NF3xENFWXO6EvfZgDtwARoFlb23O1WSeBi94vnr8intMPghppX4bXcDmYkj66pCG/o0e5A
KKmP2Dsb8mCimlZzjFsqkXdxKW9xVdYklJF2L2prXuVYY2FL6NZWxzi2IunnvtGs75TUMq/uJOyX
/pnIy2xlTFrCcpHUXiLNRaGpyJ2a9I9N1IJrKM0rRmW9LaT5lNas6K4oFOrMmLlSGDArCfvDj4oQ
HHYL6ZhtORk2edHsnLzYV2W145ygQC2c8vMpamB5sjdcq5M5PvCOMRmMHBJAFZD75BAv2A6JeZaa
utgOSkvPJ8dZJo1y9IqZCqqCK91RgWv0FcxGcnWFMs++HRbPaeCcuyNa1CIMzuqKNbaeBJtVvXRW
JCqbPjmx10LNwBwrHaiYNXwXHvgwdd0aKZv1TRHutKroLkIXzgVjOdNmYAbUa7OH0eoCRuWQ39tC
oVY3SYRfEZQNttrJMBCoZ0AR4KF24psFSnw/JUAhV7h8scimIMgE4UjjGHkN9tOHggN1zCY74ftL
w460QB0TIfljRvK1pxYCLjHub3srbIltn2CW10qzHcJ+kB4dgeCVGfoUV1PyVbqzvKqlUz9qYZZf
2lE5P2WmolAYpg9wA1k5vVbJa7hOS2f+TuSAfatJvR69JGnGHXX3cb/sg29Sgijv1ZGvpITUesCP
kJ+zngaXBlIQtgk1cT40cNjGGD3vu1PGPJmIwKqlvdw+dVkjr0wO9sFWN/IiJqBHhZxiy9ky/Kqy
q4i0IYD+KzurXSyAfcyRgt6ddRNkklzrifnIVyqHZt9E8RuqbenE2zpOxc+E6ZRrj/g1NoTiDfXK
FdRmWRKF+RIWwXSBgdUFTNrO0W3diX6XDPN0njas79iNYm9UxPSgG1O2VmuVkKepBQuZO3JDE0N8
L0cJNc5OroKqNm6rySb+Ryf3orCF67vYW79ETmH2rFgWYVpTXbflSihh8ThQeLwlB9SyPIh3yRcX
OSnkLqubibVyyH1UISrfE0LdTduU6JZ2J8wpJr1y6Ppipdbk9XkJ+aAB6XrMyWte2jnx7R7PT8aJ
/SUHW/8cyJrm0i/Fm7+LJL8WRV6LpL/WRPBjORREBA4CrByqddLQ6hL8VVNiW75zQaf/2G3nM5cY
2WN83q91v1iD9zG87qz8rF960tTXTq5rn7QqnQZVRBdYgM0vrK26EQ9Yq86CwUOCtJXrlgw4D9Pl
i7ZTVsTEXn181ycVxHcXPzGijXOIbjQAlKzPMNQhQ9PT+vgKv7k9SsC6Qf1qaRi+WiZ+qU2b9CDU
MpGAoc/RDJwFe9IW7+g3bT++zGk9drkTJMTIuVFEupp12vqji56NjhXbPtvCVbyr7u31tAFcd/mp
YO+kvP3uSssz/eWOqH2HJfhGyy8YJuajumouglWzUWt/3nYrY6Ot8k26CY4YhYe/SrFvKrFvBumJ
BOOva+MuEZZNJdA+VYAA6gWro7BPNW/DG7AzxYr1axtOG8boWm71r/knw/M3A4Q++n9f8KS1YM+W
Biy8sompuwmUH0n45ZPvzTwpRS7fG6A308E4JVCMnYxAh9S7ObL53uBmrq0n2Nwbd9378M43tad5
6ap4aXYfX/O0+nl6Seqsv36BqVDGhERnJlwAJJn6zSjvg5DwTRlsyHH/ZPz/7v4QNvGPic5Pd5YP
88to6VtN1RxikHyOqO2oATa7qCbrk3Fx0vpgWCAgNQS+lkUH47onfW80s1rjYFDxbdzDg2nfWk53
gWoNGFG3//jh/WaefHutk+FPrshYSpMh2PGVuedQ3jecA/D7+9GGTTOhSuvWj9afvnbLQHg7P7P8
Y1FAnbvUx1/FMr88SCBtVYbRl7RLSLAbewNQw/Csu47MXC87fDqfLIPg9HKLs4nRaVCVfLXU/XK5
oIfy6U5cTr0V/ryKfJhkLxSO/OIm39ifPdT3cwo1XoEs00EIinNsmUV/uVpcFG0QUX/2bYLRntGY
rwy/uwhj3/DTdbCK/clYL9bXlbWRWwKZP/lO308ruHl1BDt4YVQ6ZyeXVzk2Ui5syO27Vx/rPTmA
K7mebU/fFseSlF7P/uStUN/PK0vPCkcv6y0eW3Hy2ktQkH0UDo4/+GQ8+gwf9zza2L69FSs2+NY2
+fa/+EqXa2IxYfhgvzhd4SmW1FVAnZxrkjhM0vNW8SHhNGsCoDbhyvpEa3valuWt5HpM0qQmLO1g
mjZvvlSDSAChyYARy9SGTitbQY08MmBXw36+l1vzk8X8N6/mcjk8xPSRDPrAJ9OAdEWih3nn+rHe
e9leW3P2u3TXJrL5lfJkuYduxW6i3VI+8z8ZQe/fzreXPpkVqsKwREdOhZ+cL2O38cttfWZuoeAe
uk+m798+V1pgTJyY0VFsntxmnc/ozwk198WhuIN4ux53rddtIssLPPLoNvkna9SpDu/1i/z1gic3
ZykarKWa5wrPnlyOdb8HkfC9eomSS0hx8V7ZJofMVzZqexm3/rRaPsTfb8y/1YX9n7VYL+VLcdvW
Ly/txZP8/6DPukinP2izPmX904+y/rXTuvyNvxqtimP/iXL4v1qm6tKH/6vTqrjiTxQYrLuWy7+Y
VVma/261qsafi9mO30A3wQy/vEl/t1pV/U+UtTRHXYEumXf33+m0UvZ+O9GZ5qK0V+El8EMFC9ip
T9Y25nHSZ8vcULO6a43sO9kUnHe/OIp1pGPPzG7WCw1aO7YLwCMwjnkfJj4UWdUXs/TShOTnIs/W
uMpxKY06hdAMNczAjjoakPopVYMgV1KGJGCqsKxia0Pl9cBFwwCvc9LrkP/5btwdBnIJ10msKWtg
2bFaRhzSR9p85g9TJSQKFepxVCisSd1FVBV8LawfM2our6kbejq9fbfcgl6qzwB7vDguaNzEfl+m
B0elCxNI/qWmNqVoHYBNof+U3bHuNwRffX/9Pa0K6anZ4IBJny3Jw/bSNN10JnG7rc2puEOMkyXW
Gs1c71fZ6PphwU8iS29FT2bVZ7BM6DZRrcrnTVvzGZeobCt9Wj7WSBYN9W5zP8/OXdbj6LSooYxk
0OmFc0ck53eCGglkEURui1D+6ObomwgIeSFRjkJISBR42kyeTsYTPdyR0lv6PQLYHc7EODYu6kal
nkK/yr9Z0MiJtIy+57LlrvXkUqv6u3xJ9xIAv0tzfiab6lyOUKdculyr1qjvKhl+sQZSjOoM6niR
J98UuoSv/0/lxs9K+bXqU2qSunisGCuYIm8IIThMVVBuO1yzVDoGv+oywmyKkH70EVCPvlESatot
XGOjhu3uqKTrAMfYWJF4zCkP7Az3pjSL42izHERU8U2ylylpowfCOuFJwkCmQDkPGwJFIQBe2SVl
L0DwdW7ckaT5qObVXsvylqrIcF9T7qSg9rVyaqAPBHx6ujt8t10u2UWpNzgUbQivW8msgsTujjch
2jx/02pZfXR4dh6c63087dTKUbaqPux1JAL7NMj2RZ/OBOXClDJlLMim0ijTpHV+nHIeWKAYV/V8
BgWTkoDCIQtG082AvhEujEZ/uDm4k+ixwMnv2TLuU84ZJIkYzgZljEUx/IboHPusT6ZV7hqodM2W
0miHyyZqksg3QtSCiBr2qhnCe5Q/RUKSNICreo1L7GtvIjdckhUyVS3W6Ne0VZKha5eEiF2VjX4r
pmJfSxf0Bq1c0mHVK1OQHTFFtc/3oRJO6Z7XtWP5EeJUcFhUgcnzNJvKXOe8or41fHFcoF0tmN5R
pNeJ/JEoMWHlNKSLnSaiH5pqEBZjzPuWnt5Ihp2nU3SLrYbHkeZ7lUjLcXKxeWebXqYMYcyQhR3w
jedyH/ACaXNNpyvTViIDZiKBmtNiv7CDr6IYrnH2R7eWOkwXDahIPk4oz/nea98dTWXbLLCqhrpA
jNqCTmlFSbfXSb4ojUMQxJxwzXjFt27gnchSP+/Hu4KZaJTiUQVxs3OclIJ9n/8Y4uH/knde2ZUj
SZreUCMPtHiFuJqXmkHGC05IaK2xo1nHbGw+MKq6SDAqbmU/Tr9knsxg0AGHu7m52S96XAEL89gN
aF4HVvA4tHgHdqHqoqIcIEPWA1lQB0fR8nlrtH2zgzvKItNQ3xrmxA7j4qXtp8xFwuph1NPhkGF+
7iS6Uy8fREPx/D4XS3SJDe1YBsq4qfp7vS9KV+yHT03ifzaARnbxNQbEeAMJBN22yOmWzMVLjiZz
PH6etPTFmoLFXZE8aaRTQdd4ELLBRUc7xaQCg0WgK/KIbX3hu5a1mcO5tqdHwKFoq6n9V7Rxehf1
ed0zY+q+Vkchti/3ZP04ypsj7d8KYIgaqZpjleNOMes75KUzB8qvgNOCovH3wHIoKBkOwmx6po/4
I5TZ2xykgttKSHLKaLD3uJ7nUvXQmgiFq4j2hg3wOqRpHuO+xIjabG/NCLdnhBl6wOv06yBwd8GP
fvGI9FPcQVOv15RzI5OuZLL6U8AOx8YldqMOHYX8dN6XuADyfxjdhFOHIpON9cITCvn+SY98eAhV
9AKz/3PTopxaaiPmAmWXouQvTTb2s7elFmb0cOjulVbf7ZD5L5xuysIbNJIRnJpSggSSKUhyZP5G
+FFk41b8kvA4gpwI6MWiaFaak12GsKo0pMuQHJI1t0tZo0CrkXk0RFC8wwQkBKlFu5S73kFr6gag
Tus2cqfiuRfcQOO0lVg5DABeF+biT6NvcBRJzfygZVidh2ZPGs4qEsXrSZ3uqyr/pg+7QZaBMLcl
3tK5fjBDekBJ5EOzaWeEOEy6BFbR4JuCLYBkocRbIzAGogtMfjYA+sh9Ny4DLJCmfIOeeZ3g1yBb
xSEdvpfyXUv9fq/BRzyZKDcEuDrcF431HI+C6RpZH25RXN4kXSTfzdPgO3Ff4ZiOetkdHl0bsQxN
7KAyTsP2PInDoy5VgR2mwoaCreJgwJ06eguJOtWaPaXl9Mkafc/UHPRyEtusq3uEXno7wgDU5hra
HKcu+QzCP9/VYv2zDspiT8POgScJFmOeMx7G8uQewGxljvE2Mb1+TPONb1YvddwcrdrpffFeKwV6
HHg+D+qIEhFBruvwoNM4KHU9Oj3UenRGBeNmyuIrMQIFoWfhS4swMt5NxVYbJOnQhdG+KYVbOcJQ
StDRqWgT5zVJwOtOGPF1Hssh8pDJSQAUj40dPfSeGheaq1ZmcM7B2LZ0L3DH4iwaMcqQMKH0pYMk
VddiU7iT4KrhzZTTl5XqM2ZUZC5a1Hv4wd+nyMkT5bRTy0ZGoTigt9adNF9qXHqznxPcmh28S/s4
om1U1sBzLA/7pvDkhzm6q7JTGihfqw4ghrEZpC0AFbE891l5J+tIWuqhLm2juN0X+KcUBe6t9aZD
QxnFEOCxPp4GQ498qN5/SlQEB2vJep5rJIrLu7qpOIRHlNrl6SrHUgwl5mZw/dyyHpF/TtChRW0U
EwEDc8y274+VTHdTwtwBJ53Y0OjFIFm5L30AD0IQcr8GqOX2Mpg6o1EFtwgykALZi9zSgklbAVOn
EqSGWPv5buqqZDtquLhN2PNhLPUzF3c6nS+005rqZsCGE3iz0bhREtCK6Sf8aAVdPFEZ2nX+o0kP
5ZjRkjba4mqIw2EvGfC4WySrO/N7HPOZgo6oop3HcnoIctVCBEQ74kPxExlH0yEy2Voe+wc/D7Xr
bOTeHKONbE13Xen/jIv+k5AVL/NIiz7W7kZwRDSFsR+MUvn7rEk7geTM9WtSDq3GmN4/jl2NfHU6
Fp6kqu6gIQkQkMb2HS42LYqltqVOd3KvZq4ACCbicBqi7KsFSgn0QjRsK7XHBaU6Fkb0aUiDiowD
9IBfmnd1kTpYiTZ2QwtURXVIUD6rafqtFh9gau98efgumaTrJt7VZEF6SJX9HhrfTRhmDzGQ6F6m
a2ZGfAMw/PSCpWw3qI+AJ1pQFfSWpAyQVFzLGCvASu+AqLlprXgT9J6yxYs4kH9YCYIvx2I03FKX
dWSlWfmJanqWyi/0Dfh5YRm6QVYEXi7HvY2o9pn271OW5jb2M0DbAvNTdw2e+AWuSYGvnnk/j/FX
1UxOg2/srPRcBtM19/FoH37W9PqMdPB1l6HMVxbmHgLDY22m+xS7tXQx6kTqScUsZ8H3+D8Nv72r
xXZXlKRW0DvhsFYhYIBUvDI6vT+PEsZgyICUB6mlURlL/UnCVZDcuzrJiAQekkr/IqVhhihy7XZ6
etsvniO0LcqtqBFcNb18tm5yRDsPgWksCwfwnRQK275unsoGttuoqBQ9wHZsk/ClCRrfVVT0VGtL
Tg5CXx/1sLvtASIJElYEI9/YiXDisMvI2KeJ+eCr3ALCeLKchnuH1ZBVscdiW+ixAhg2fQp1w8qO
2cR9jo0WO+oAnijbGstdQR6iGFbP9A1WGPk5IQax+Mgxg5GcPRC/SoBasTdjM6Q6ACQo7W6CUgpH
Y+D5Pn1n6D/QVAXlAdUqcwtz10WgXHSyNrM8Ns1jocj5Vi3as+oXS4yHFRpjE6IuyR8LvnHV1uAc
HIxNPeDJ0peoyEX6QUyRs5e75Gvhy+BF9f46bKhxVCio82LhTlVr6PEYRTFNRFdePJZkEJ8hqZPY
mg+JBYNQqrTeESsEQtX8h4mcqj0JgeqKU/VlDJ9ef/aVafg6E30FxQ310EiIvs5+/YIG5bEMo69B
wLVOLznCDf+OnqkCAoTf3acAT5afzXQNP5iJhqde0VcMkhG+56LKIIkHsA3fyvwuzQ3s3yT/oMF+
PUSS05p96MxCOiFdij/OUqbzdCn5qkU4tuaowHphDxazHdQJ3BSuI8uVwK+C9q7j1/fipHi+qNJ1
NIWbdFQzLy1RVhK6qxolBqdpkpSPNz+quWliW6yeMouPIMrIP7fCF1XI+utZ0FxZa5XHEuCu1ZaO
mKTTFWB0D2Ymv6rNacWS2YoBEvULWbad0q+v983ONPbzcqmy5J//Pe/6ZD4NYZegjBHuplYU94bK
muk7XH5qKQ9tNOjuy3pyywq6UzNVpxIjP+6hW3iJ43nSDpEYoprZFXdj7gyTWV9BuwrzFsXZtL5S
Bq7ucQ55IfAprQF9KA61Ie/rjn0ySb6xSasaM030j1wcVqZzMSTcMSw92c56EOwCrFUluI9hHDzr
k+gfQOdosy9QIJh6R4/nwzgTMEvR3FsRkxOgcKhxQ/a9nNsXyiP7tI47G+S0F6bx16gZ2b3hHbw7
r7CshyAorgq5+T7E3xeApVcupZNelq+1wfhc4K5mc3lr3Mk4gVgGE8bVnXO7d0qRpQMksnf8AUGF
SgfmNAebGEvOCOlbu2eqs4CtvsyzKXaA5qoePU2+hRv6Y3IKEpWfNLzCDIELmQ+Kz67ALOQh5fZB
2eU851Qe1CFXkFPlmdA04R+xifQ6EIH2Ke++0LIObQQCsfnIRJvrgbIAmB6QUOfkXiJELPFfMqA+
mMcb5qyzl6JFHOlngYqBP/4i68Ieip2uSb8ajb6XK07QCKfQKCc0dSOe5MHEa5ACKZmIbzXvtcy1
yc9mof4NqwsbWKK1TUaqJ2am9k5qht/o5ew7OOU20o+fxBhp5EFVzxOgPZRItD1AlXSKP6UkLsvi
XNalKPOmbdDexMkuD/LNEhCxHT0HSbypCkxUA/yAwfQThQNqR1q/2I/zq/wABGzGHgML+lUkwfn1
OP6MBrO8RCXKO2UveNmSJBFhKViASIFU7aZtTzMEO5zR4BYWq1SHyiUgYG4s5GQdNfCwviNkg8P4
OhkCZ04z78yKO3decOCE5rxDvZZoPj1nEm2/ZW4EhVAnq89VnBmOmBJzXz+HujxzHj2onfKlMnms
5UNUjf4gDcDG0I6vCgn3dylV7B6sRmsYz68ls3ipur/O77RUzGa0su1YRYe+7c7AR+5iwOZplh3U
RPVyUBFV8kWZ69sU+28XkS5Ux8wxcAtrNjyAoECaVAF0h0m2gmujbgOu6T1svk7GyCLWx3qmUwnn
EGr3a4B8DdxjUJGS9d90g2IQAkaR3W+Wz/96BIw6LrMWanKvP6oYfBXTbAD/SjtVbow9LlCTK/h4
pqvASUCBx5g0qklFky0PdoTzhnOZuuSyTcbQ32gFvkZqSMkM2xZd2VeEWjgKPUyO0XoQ/f5LWTaP
Sck59Kb6+xucxorjuxRUgRKoi8yjKC4lXGrBb1tlem2A0ga2uhFUVs0U7wZUmo0EGT/f0yzqfnn7
LWLBqaNxDmN212vRMC3xd+fJhBxTpCR4XoLA8m1VK/1utodiwjOyuqlibV+xCKOOVVkK3lLOtEqx
dwDIP2iBeo4V+U727T+/0tJd+1er8R9vpNELQkpRp7u5NAffNP9UIHRWS/d4s9SEsyEjf6cyBjyz
NSCQjd2znlBMHLB0+/O4K1nQXwODmUD0CKlK5AVWjRQ5z6OJSxBTWVcbzAcJCdp5KQOjuOsJrX5G
Lu01iuA9fJaWI79DFyObo6/aorBeWi8K6cMkHvWoeQpBlnZy9gMANVuR3Rxi023WyGDz4PCxvi45
w1RxyBSXOm2vjML1DBqoiEB9pEesrhtfCuBXEXigthlkNt7y5MseH5LxthE83Yy/ln19zZrfVxHb
F9A0zpDkHfoUUdgj9VCJDhhWnBvKugYCy3FxXkJ8QgTuFGq/S5CbpG+zxplZYN6I21eDTtk/EiH6
qoQkfh+8pHt8cSjJCt7yLdFs+fr6yf5WF+h/JRdPo3nz75tEZOM4Jn3/kq8Yecvf+tUognenga63
ELRaOjIsk3/2iRT1L3h69GaAuVDSlRcR4n8y8uS/EDtZRGVR7pNAHvBH/2TkSX8p/KzIb1rYrn+T
kferNfuvFQyQB+kIohOgHhSgYQUuMJI3MUBPeoUVZPYObgLC1wIX0mdx5MauFel8RFnCL/ZWosw3
otjnB7Eeo0/ykBnXyKWmP7gVyFsDYH8MB3RUTuzSDE1/JZ9Ocml0eHUM+oM/FdK1TJHmU0q936IY
Dh6H47ld2g7kwwqOVzX4W7kyjphWICaXc121ZjDECj8SdsYd1wvZVXqho79cP+uLHVJutZMNPPBF
D40TotR79AC2cd8exNi6HYfo3HXSZ3XQfqha/KWu80Mhd16Umsdwiq+gfmz8orvT/PR2LoeHegh+
CrAFEDXZVgQasYxOnSzvyLROc58+GnL+UIjlFjTgNU7z51pIvOWyoOcRssXWFco9z7lGndrC/yPE
W1eCSIK1zmfkdDBCj6ZnSZsfLdCK8NDiz+1YwW7KPunmfAoT44i1zAv27Z+GJt37uKKU8XAcBB9t
C+0gltKN6TfbOAW7k8P5gHeCUmkyBw+B0P3ox34bLGIC6Dg/xqrxnSB6M+CWXs20HPx8epQm89FH
2DmQhONck9bJEd2aFrda1zDwU5BG15JjijC4IKhzc5DpTQjQMMogvu0wfBei5gfMqy9cc1yraTaL
hW4cJt44Cgeu4PCKUoC5gUtnBmju8KVJNRXvd8HtJ+He1PsXuI17tUSRJcYQVByanRzLm2Cs7hGR
Qk+KCmItzJs0F75GYQCCbuba48tbMcOXtChRnituGtnahcC382g8Gnl7Vajasx+lnxut28tFcTX1
88Gf2hcElo6Nhi+JGt43cjjbYp58EToEc4PoBKvsOcIBHFV1S3MVkzqMhFkkp7R0qILyCbRgYpeY
eyHPEX+JRPXZb6wthFpg09J9k3ffcQq4CTprP6OciaJH9CMopFtlwKkxoSNUTOp90wDVaYpDrid8
5fzBL6dt1CTXRo0/uxFopp3p8CcNKCh2rQdPmkkea5SnRCu/KYYAoQIDKtkA+GoukGVNdawq+N62
IY4+2l3eDHs4ZBsrzXldJDVGnNpEHLrbAThZlT4KqrIXkuFLZEaqHfY5JDiMGzj9YKWRpjdY8Y3i
k1/1Z+ConxAz+5ZKU28PyZwA4JK/gLE95wFMqyiXm02Aj69dVk2wt0LafeSqBS2VCRPj8BQPIVLA
OLTJtf7Ygl22jXgxebOEo1T7t12JYQLJ0jFcitZaiAEE++sebb9zVpi7LPE3i3dIPfebQtY8EVZB
LwZUTIr7aBwlr8dgwK2qNnwoBgjtVsFqHfw63Mp+RjVMthIPFY4fgz7v5zQ4xbp5A44pcVi82k4C
dH6LGUxkwwUJt5YQ/Ah6sfuBIM+t1saSW+vGrq+4NiR98DIiptVCMD52UIuvWM2yq8phfZ/qqoA/
kUnhYbCa9rbFxPma0jMWAHN6BumebfOhGm/GnnZ2Cowaslo2H4IYHeWkRyw+a8ptPBWP2PlsEinb
jlLVHX0oqJuuawpIiopXLx15eoCDA01Dd6FOBVvVr16UUb6am8WtLSk++zQVHGXIKCOVKJ4jw3NV
19LnWTc+cbWjrIYrD0oj1smfVDqh0aLk0lEZC/1vzVidKbp+H/r+29wpD2HdH3Firhw/SHZmLl7H
nflzkKbPpV76X4qi5XreD8XGbzSYueb3AsQ9VC+xxhXZ5HFx0MHvJQVpUhCi60bfGp12X+GLvZ+z
3D9VDR4oSFbeSkoie1Vdou7BIbZJZKXdINwT2JKWnsMEKHmcv+ipBqoFQ7lejiT6S/Azk8rk5gab
yeaq0fHCwXUoj3BPq8UYsQzPUzk/5Upy7rRu1+fpVSAGO0Vtv2fUqF3IKY4xVHBZfAyZFa1HOjMU
kNsp6QFie4XlcKlnJyGm7AgfaSdXUbKDdjRBEUzv6c7hzkfDxunT5jzFpewkTfdSY8qE7woFGTjD
9W5AMOSaXLo+qUF+Bdyp9tJcB6Fv8hcNGoqnuouumyZH78VA+Nex8FL8qQqcOBPxzdG6Bg3cIVUd
xNmHq76fn1Wj2koaV025D0pkXBrpjMVOgs6MKh+7fgwOswDQNpamkK6kTEl17iqvwFrARv/kscro
W9V01DZ9OGMOE+c0HtNHzRLwWJ2pdpbNk1nO8k4MIfD4VA3sRgUC0KMZQVMXZh3KOnZKzECKBfIi
vC97QNXGFhPhNsn9wBM08yBHaWSboU/LCpak18Xm9zztHppCBH5pNdE1mhUmNOjuUdc687hYbFZ8
WNG4K9EkuSrCOfsxFv30qa25H1PIl8BnaMY2aMU7CzKwRyzO9kGZfUdrDisSxQrd0ten7Wwq1iP8
L74ZrSu6E+I44GfMvfTzWKfCTVgpn0ZdGbwUtVv7vzLsDiWhVyjSKca90Lf7SeTDmwJ19Uro9pWg
IyUAgJnq/9VYxpR1ST5UVqEc5du/nzP//4mckhe09L/Pil/+7//JfryXtFj+wq+EWFP/0kg5Zd1c
1CDQ0eMe/Qs4pUp/kfvJ1AAAhf7jT/6Jm/pXAizJfwHG5e5IkRX5E67pf0ORQl4BmEVpscIxEagG
cUWmvUbvB3SgmnnEqC1QxHSEzoyyU3w0xRkXwUae1PYeElRqbuSKJ9mM9Eni0O3EBk03X8rM50oW
69Dx5bCJ7I6iA95BcWJOJ3Y84lA1GvgKRqoNBrCSHqnoEvLy8T7Rae29GMZoQsutmrR0CghN3WbM
GqtKHQ0vIZkm/uzPv65x/x7Hz+S+ufITcVbvu0IUCvDrc7VCegNvWliZu3wDEdLR5v078OD/fLwV
Cr0Q/EAafLYj6IDNcDfAWEjA2EtORJp9VC4UFtbo3g+vt6po6HGJj6OFfnrj+bc+XmQ3pAEp7+jv
8MD2NHnbbi/Be5cb0psb1D/GXGSAJc5CWV2hbWUwPVLU0BEtALV18VOlPpX5he/2yq/40yDLd31z
TRMxhM6QeB9hmQw/tWvsRT4NDuLHbr4hvBnHeFMeBY/0wCvP8xYCigPQl1LlxbddY32X10XJV5dh
/HGpBd34/kmKNhtbbAKoCznmtn5uvPpB2UEGcVBbqlzdHr3M5arkvgkgv6m+SQsb6d0ELGsXIgOg
beTHweC+HzYNxEHUUTxxaFuekPjwxoO8abfBprP/PNKHiEDFGdS9AjZGBOWrEnnezvScB2OeUbV0
Mo2CfizPqIE0swjjv0uwxjJ8hOQuDPla73r/cpQVudWD4rRkfBFW9bDWz+o2NpXOCff6Id4rm8Qr
nvoTlIYNhGRH2lne6PSe7s7b6sqCmwXG4mBs1Y1oIz56aJ182xz/g0lfVtXqudAFogGwFCooUayK
A5z5WTTCv3PSfXanHQkV9ujMTn23jHuJHbPszfVgC50ESUeER2GUvJ94sleU3AYGE7tHXLMLy/B8
ssvpHCNnNYLb+fN3/rBtDeRCDUh3KoOxqFbvplpJoEWAxjDv6ZHUL+MgIaelFBFv0e/UxEuh6eO6
WpRBeT9guVDi5dW+ifRA6VHEobV+jb3E3voUeInDonLz4zKnyL/flo/Sy59f8tX1YDWpZF4UeXQa
sjJs1PeTahlTVglD1jrx3t+KXub5+3w3O8ARHyM3vlAiX9tmEQCRfDIwzcJvgm+oL3PwJkq1lCw7
rpX0p069OzGa1jgIXbiWM20sMPlYNzrBdXywGPpSgPg4v+/HXr1p7rdKokqMPX8bYc1ou+hzdZjZ
Oa0ng7S4gxqcOoqt/f3vyrgmXQEVVgCkgNU6whx5RgPGqJ3STffmVnfazcISim7ZrQeSYMUBOupe
4j18TFyWqX4z7Gqq8aoQW3FiWDohHORfovPk1Sdh17vZWYcT1R/T4xKMB9Uj9Y328ib3Sgdn3pdk
c2nnfjwTVg+zmnsd3+wi7nmYcVOcBRurWa8lRKvuDCmh2IQHw002l4hZH+MFdjVL8VRZtJgpbL1f
bFZS0CJvxhp4XyFMXqmiy8n1lZqUOk4ZGIwi6EH0jkM9y3ulgWd8YXO9R9gvx73JR0eWGuE/SrTr
k5CWeBhA24drr39T1U+aduH3/25a3w2wymYAps+hKTPA4NC22+hOdJs8VmSeLoRgV3Tb2/Lz9Em5
xOb5GBnfv5f1fmLRQjNT7HBqjtrygRIs+rW6QI+N2F88wJB3NbCzpm28XFrUv9nCb99XXXKAN+HD
lwSLXIqBx/rKqFoEIZ5V9VFLg0ux4mMywRtyyGO6sRCyxNWeFUJfqORFigLVjU12QAnnqtnHnGmX
bA9+FxEZCSFog7QJhvAqbYEe6ddNtszlLXAhzvUEMWjDpi8f32M4TyIcOFNu44kA3eGgnpsLNNpl
E7yP/8QI9DBhli+9gnWDqlJkRBU0nfGjZk+FB2nWysFVcTeMVNrH4NIJ8Ju1AxmUAvcSDZUPRnQV
Z5CO1WwNbbd0/Vl2awVedP6SQwCouxtf0e1g9J1KiIE1Ll36xyp8KcXZVoS7C0ffh9W0SJhrNFwg
wCDYri3b981q0ixZVZPOmEmqBg+7wa0AIS28b21gattqk7iBG14Vuz+PuqZsifgcKot3ifXaIxbX
joxy1EWKnKQiS6vdS7vlutPcYrfmNVeFo74sIRGpdNBKnIzbJXHzvT8/wbI7335xmbYAs48JxcJq
/nDiz11RBL6oM9i23Tdw+YcNeeJF3vtvh1lIo1x6SGzU1fmjF+UIMgxyYRkjbw06Ezd2qx1d9Aht
lDKcOeQMqvMLSduHkLi8naxoCvcAPuAHVr+sdN3Mts5o9OIi5UDF+5GhI8n1Y3QSitSYK281BypK
Zl+6GHzIpdZjrxZU3uZKHnTM7HLzQobIqbbhJtgaLKboMtt/fbqsR1vFqESKDSuCTeNk6c9RU+E6
f4arcoU9rN2JFaXpcNep9Oni7mFUOpAfsAwabePH2YXz4HcPAvjBkrBKg6SrrU6hUAOtC58WdMxs
gv7n6JnzzZ/X7Nr4B/M5bH/ejLE6cuJQhXFUATEB5HRbDVQZJ3RlAbuw8k8BMp4j7a16dmcydahh
XgTKWg4rMOOLM0G9nXTRQRxhK5qXZCQ+lBSwRjJU9DlINeina+uF3mZRXeYVVdvlXqZvcUqCka3e
WFfxneKIduhJF+b7486iCoY3M2k7J5Slr+ZCrowxLDSpfE3Zgbzvu021b7eXQBhrNitz/m4cY3Xa
plXl6z3YYOJjdNY2tC/t1haulvgEavvy5eDjOmI8HUKhLmNDJ69ZyWaK93XTyaUzHazn4C50hm1w
ALEB+cDl9sOQF3fs+jRaXpEwQRQmPePfq9OX4BiYoYoiNcVfk1K8V+87joEFOMp7QsxyBff2+4W1
vD531oMul+q3506DHjTuaHRZroRn+SkeQN452XiFJJqzEJM15IvQsnm6HJOl9Wm/DK0bTC43EVBK
6zpCpKCpHVrasnRmF6DIMeSfsL8JjyKaJNMOpbZD7ly8963zqfW4y6d/88pAB4pkNHSQpod6n2/6
XYdiQOD8B3oFHyZ3gQ2RsVEqwW4BzM37kbK+LI1SxVA4AwMjxJYHkOxWRl23756NEuV5sXSMejiU
INgscdgoXe3Kxmx307yDAOJooXHpSFrfQ+TlkTj0WV6cR3hovn8kH1mPxpeJXdZ99lM9KK7y9WE6
jzvVbU7SU31GdcYW7eDyhvqwuheJZ4ImPGRG/kDzR/jTnJsxIR6d9O1Cfo+fWXR8687FbjZwEvc/
4Nt//ADvB12tbjx+QbuYDKpug13m0Z0lUtdYv24qF5qQbw/Xy31X6q8ulQDlD6sME3AEaEjc1UU1
Yj3R2hg3UO6EgOKu9hydoy/qZ/lK3irPKgoHwrmmfn5Xe+IG7pf19N9E+H9fy/4434yPqjz1QYjb
fPb3HzqbpGmQG8b3r4xn6ZS7kceBdVKvF2WF+Kgeh6O0/3Mw+e2QMMXNJZ0GPbRe7mJkmkIPbsCq
rhDVBG3xmDX3/4MxUOAgInPQqeugoUuzqmcNtiSBIDwmeneUJvUbmfMFZxxpedZ3ieny+d6MswoS
eDeBVI8RIl1UKYZzs022+nWzb6+G3aWA9NtpezPU6ktxXKdq2TJtPmj+bLil3zkbF97nw3HG6yxq
6ug+yaDE16uh9RGDRguU9rKKT0hXuTVk3D9/mdffsZ6yt2Msm/FNXK1qbhPYYJh24+nefE1tdHTb
GwGexXnJQuDS5bvipB3Cc3zXPGgHek0bim+H/6C0tzpaIPsuFymObyoudMy0VbVlmKWcigsUuvCk
BW4bukuRLXVr4ai7qO/8pLX8VfkZBvZlia3V1/ww9CoBxVHMLDETN+1p2lfh82ChhjPe/nmqV1/z
dYzFCRNgHaAsZBjez3QUdSjfFbIOHEh3810f9+7fHQC1CArO+ANyJf2gO9PqcxFPOHzZYvETz3LY
0tKFu/fHV0A5AkjBEicodBrLn79ZLK3ShVKClCEo9Bux5dMU2ubP77DewszSMgQjmFS7LEwE3g8R
zWo/NKSumJw4wQ6ymyPuO6jyduZGm0ubeJ15/2M0TjbuHpK5KGK8eyFzaMvUpwjK6k8z0fO3v3K3
sGkRcDiFzUZ0E1fYXxp3dcL9GhZbbPxgWQ687fthy0Vtc5E8t+Xqux/8KIvI5c5vG414YXtLHxc2
0/mvkbRVBh5M6EwHNdu7ddH+PTTAoFFioFtZ71I6ecBjBvBR3qVy7W8XCgcKx6hG5rAWXUIXybKE
nEA8yz+H/LFotn9eJusayK8Z5A6jMnmkRevKLCeohUZxZ9rxXnSS3YSYlLaTvXmTn4KdQEIawuRx
9O/TRt8oyvE/OKqXLORN4Pz1BDRj8YKh+PWhTIBDopL5GYXLPLKVTb4ZPw3UUKkRNPvxEZrI+PLn
V/79p3wz4GrzBe2cjDEMOtZqPR5nV0Jv0k6chQx3JRxqqjw9Sk+XCqa//ZJvRl2dc7MsV1UQMtFl
90kYYtbo5P75xX63Gdh9nNuLoQjtyfebocfaq9SEGgEB2XAEM/XqRvsUW+kRsuaFEPy76MIgQDEs
UjyMHlfRJU2NOGyKhmrzVU82O1ypN99mRzxlm4tKTr/ZeRJVOuqCNP+QrVudZlzQeDM9MO2FBGsv
MmCoupmkc6rdepKjPJo+5cFL99Flslar8t2oq4PMQAFCQibctLXreq/szD2Eb97u4s3+41lNR/PN
260+Wjohbz3E/bIYy73OKR1Mh2aLTPVWKNzoUaJxDLj5sRioQl/Y++s+/bLz3o69ruFbdTXHk8o7
JiLU+ChoNCcfacCBtbuKpfw0xvh1RtNDVAhYrP3NXPbD6KtjfCKi42eQmAANW0+Ri52iiK5fXfKO
/fAh6VHjeMW6odTNWl0tn1yq5UIC+0iAA3+4a3dLjfVy4rOuOMIAwOuJ+hMKfQi5qetIbSC+Oysx
WUl6WkrY6abd+Zv4iUbqznfEC7JxH7b6a6OfRBY/cABa6xQowOYlwOcbAz9udwPyJ4iebLEgtA3L
P/w5qqyuzLwXAoc6hCocjF/pB++jSojibZMg4YtWhvGo4dUMn0rYot/+hOTTphD7QzJZFyLZh03B
mCQR5OuLi6q6rhyEltrlNUonyHSrcE2jcNhGadftlBZuJP491rdQhlr25xeVMPJbb/rlGxLO0KEj
a/6QOPt1KcSRluh2qyrTt4JwxL18KpXoOs7vyvDOtGpICeZ2Uv1+n/XpzogwVIi0+2JWMCrChHC2
CjRfVTSJDFwT1V762mZoX2Hwgy0j/Nshlm8rWixG0EI2WDwq1PZoacPk0P6gGu/H12CwNhPGp30l
upA0jlgl3mZN9Dlt6tALMwtvA9M6o0r+MinF4KKYtdOB60aIbrqjPt0Y4gQnHBXqvSnD14uF/Iff
9IGn+sZjZZahI+Vy4Wh5fmdGE9IwcnOb6z7OjoV+X0UChqQW5IF4owdGehZGjJCvGzj/eKN0WMTY
BdHgIWgxvPZyQdCor7awkKcJv/kyNWYvmU15I09o+TAZI9JAtWxy3IWmiSpMnYbIJeTKfRb4rTeM
IzKu/VgeUj0vDrKKOpKOPvpumHTDlcAtOH4h+jsF8aZvcQ7YVlCr5jrq+uFaEFN5q/tBDB42ybQf
SqgWnS1PE6wUqiKmp3ei72jqpF8byZPUid1d0k6ohJlteYfPz+hCQEbGLD+VOlTbGjmeom1bV48V
/z6swT53QiCN6LkP+snys+uYZkKmzcVT1S1/USqq/NNUZ+K3SpDgxip1qHbPfogQ0qEK1aRt6MLi
wMR9sy1QqKMqECORT8KvBzIgEiGT6u9RIgwo5kt5VaHDMaf4OwgoDmWhiIJ+pEXYsnSpXPRwezOt
PFmY8in3OUSf9HM1Fypzi91OeGPmaOiDvMdxdKMWCB9CF1d6F/55ox+yJDMBG8xCRKhIjXBKHL/T
quJzYKHU4VUt2u4vqCjUFNwgwEuuhGTU/+PsPJYkN5Zt+0UwgxZTiFSlZYsJrKq7GlprfP1daF5R
icxXyXdGJI1kRwII4eHue23Q7RIX2r0PRbIePZNksFbagSY27es8aGPo1pD1Ufzo09w9176GBMQN
Wl+lW3eKkyYer4AYZELlmjq909ddXyHGLfWctm8o8Vr/0XYRVj0yeAHBDuA/95SHxAkwilqaKl2+
laCkm6CXzOzWwjSK56MnW/QVIAmiL5cHswLogN0WEx0F9YidjLpF7o0E1aczGc6aIlcy1PSZXuxJ
5+1MUqxOM5wLo5hFgAvz7Jf9H1gO5YILMKRWv5eGErsWF+OzMHwRcAXWq+2MS/vicdonXZq9prhE
GT1aqMpPfo0DfLYSLX+rZjt0DXX0R2l7E41r1ODgAyRGYVYJvVl/YAAVX43TVEf7ogW4d1PF4qC4
lOpqZdcJuUogNbHKAJ5UWRrfywlFO3pX/b5/LZQ6+yWbeMo4qtLRSS6LXf1d6+dxeNUk/NOemQrU
noRuriq3AIY0brQZ2y93GEIFFFJUK29BjebZsYqkuYrzqSzdOfVRRmGgNbH1BKZx6Mi/28USlUZa
TkqyMk13aqW3phfhEUlCva2ZZ9flDBepVOrSDZh8jh8OklMHHdZrKlSZYW5cWHM+au5I3ek4LTgl
/eyuIOjNQ9MYMhSqFgMZJWDq8oPqEvuVFJYYIDSjdKtOCT8mKyNjSQ4MI2qL+mvSgAUgqWsjg2/c
mcXtyHz9G2w74d/0g2xnrWptckBXklPJPpDmOnyeUN5c8cnl+65v42tjKujGTEXRKcYh3YWoQ5wm
Vi14WRERSNKMjm8kV7EIaZpICGWGrSZYEHVdpCMGlZOKpvVUfs8knZSYJkWuEYagnTRtKg9tDasr
XAxSGwzdobAEsOBphcF4PYZkLtdYIM1oercFEnPHsHL1KuD67+LxNt6oFeQHGpdrbHOMAwZGmyDz
rySlbiA69gcJibGrdPprJUQ3SqMcFkVUN0c0OvbcWBSDpa0j6/9laJ03qbqTlP1vcFYbA+EOqgk3
C4q9ZsjbrMMbpqQVERxSynFSRW9SXHKqRT/HvACnlchPmd9tkRg4dT1v2xIGUVB48wjEBysgQD2J
fh3h143FCiLCoYUcSREqmJ+NVgQ6kNXfGr+kERBmCQr8xcGnqJxYivcYE3iETEiuEBIFDVBHqaTh
dxpSYV/MMxXC/n3O0ZAA6YqE3I5H45lCgCOoGLlO0d7sldll90S1MeI0Urz5cC/lvzgH5aplHTUa
zhRo0F+KepF3fBhJPzhBB0XRNKoHHQG4HVs6YB1fpityUDLkEfPgEIOAnlR842ciGB+FonduPwMv
a/PMYhtJqHRF0a0yQFFY2sbsFhajG3GkuGCEcjdpjNpuO3TtE+I4nCOdAhIKeDy92OlGJ1xhnuuz
F+RvlZ49K2m35QgYthocKo8E8dPUmV47TRuxHaL7JBjiLcw3PJeD9ClDU4H6OH4Wsjz5DhNP89gx
GGWY83uCE+Fq0kPrZlZCiALNmG3rlJ23L/3sytfMx1jRv1N6mmiJ5Zo06ltSWg9GBfUTywullz5i
pKyImUWO87ykMKpOWEPr6UtadET7yXQI6/bdyKeIL58PG6Gv7vMKS5+i/9U1IpAUvcFwK8ss3ISl
H1oVerFRPAsB+67RmHutEClr0GGtjD8kDUFma4qLr/bsCVn1qLe5FxbWY6PJD9h4ONKMMYw46z0n
oCC7cxN2diGrz4D/EK3FWeJEtKw5sxwX96Kq4aOjppIr49NlT7lsPGgiwF1xxoO5xmwMY9fG7Rop
fUwKKtBxmwIHFEI4PEqIAjsK/gDxxJ5KXeAs4OxgSQL2tBqMsJNA+elPOmFYUD6yQp/MEjeWqKYt
RACb3nE460J206sDtjFh8CzF4buc10Qq4pZkJRAoAXpDbO7Mrtw1SXZjZMFBINLB/UpJHCsoFOwm
9V+alL9gvUXKAeMXRxsxz+vRHNwljSVvcCtqdnogXNfh+EIcwXUs4/3qclZfKWNT3StxfMhM7Rnp
1FbuyDaLUBwwV75XAvFn1Pa/2i71JnNm9xv3aYUuKS63LUaK/AleoTZvM1GahguQheNSk/d/2ira
DzAWawVzPTPvWaO1dU+666+iyRaM4JckYIBVUk7BdfAlTsRfXcseIISVN+r6XZ4qD6Va/sgn6aYt
k6tRrO/qlMWR6hQXDbFysknh8j48zU337JvCnVKm94grXv14+lbXPRXs1gxxDdR/jnrtqnpJ2lK3
gP7l6g8lFbdpQYQ76iIARKpVWZwXTg36ERFa+tSNAuogcV/DDaricOdbCR5xOU2eU1Shvk12XZE2
10WAF5raBeK+MuHHybL0o1OM73jM4dA+zrdh2n/Akbr3xwnKTjl8D2ict011hkDJUYflSXav+tJ1
MVf3ZFuv8rx4qzC/ccRi0K4xzPzehrRsdtmtmlctxp6l74aR8RLV032L7YrdGBMdplnkWQEb0CiG
ozOq+rwbA4OkhjyUHgZy7aaURK5xkfIjjqec6D24FwXhZmiZpJWV1xt+VralbJ/ewQaFTdY0mSPG
8rgxcXFGoZJ33tBBhcr09Fm1ymd2EnMz5EPpZvogoePmf/MdSy6BhMqYmewKP9e3Qt8Gt2mo0JrB
pHfbug6w7RQYU4q4VmC0nlZDYU8imqxsxFEi0+0mf8/CFNb1tFx3IhXIav0ypVBS4v66kYTXhMyl
04WK4A3QUADCaO/+wP2CAu1vmEI9/FBl2iHCJesh65thoBNI1pJDGFrlj26gM432bMsuiVG39QA1
yxSgeXTF9FLi5OHGKnGDjAuNGyRIP0fDvMlM4buGih2rdynf+an0y5T6vdjKL3ikPwFynK7HBpGA
LPjfgIL9GMcZcqHwTc/Gx7bKb/Sgw95NWrxoI2Vr6tI1cKaPyIjR7GKjNDXBW4pMlqUETA9F2uwq
E502kShdJ1PzU22RNqYFaEVuOpyRFhQ2UYE/owQw1IYi2KtN+qczhdBuyvIPXNWdj4eZUyH+BWOp
PPq9+j1tdW2rxpUnp6DDS+C5Wm1kjlbQDGAILe5W5aYI4mrrR43vRJP0o2z05qoRpcqdc+tnPEfR
ljzanZlUqLeFunZ0Nb8xhvlh7mfLM6v2Gtrt70rPr41WerHS/i42/L0sTVd11n4oKa1gQVuIdtKU
eMf5O0xxPEWJ7ttaOSit8W4N+p1YgQUslfQRBlSCXtmP98i+fc3OrKrFP5F7rR3V/WD3fVx+D6Lp
ZycYkpdl/iHhoTa+3Alu07U7dlTFzmFwIXuvoQYkeCvV+M7OwYGp+5TK/qPShFstzWHTqcmTxjnG
hFdvLaG5Fayx9uB9zA9CSNNrrwk/upHCthCl87YZJeWxters0Oo5XWARvfw9+4iaFzdQqMCgKco+
lZWnvuTyYg5QtjLrkKbBDjux/RIc2IqZGA4Xpd9hlW6MqIX2ouMJWqB2e8OmuEG+OSje3EmQZZKo
80ZsDm3B1BbozPgi9JnowBAFV8ae1+S0crYz5g1xWe6tQnirKvVt8DV30oyXrk9u5EYur5Ie0B2Z
OZi5E8Zb5bwnsgQ2qV7B1nqJpVrdKmLzjAhUc8cKgVqk0LUtI+vWQnGyJT3X3VJtwYxGMHhN6zVP
RDb7wVJ7vN3q2jNKhA2doYF2jIf+RVdHze2jtoMZLIjDUxQ18BZBpdwFCOyvGjVv4CJKBF9KZTQ0
ahglzCQ9gnhtSslvTWnSR0hIrQUPsDPRipWqxzv8xq13myr6D00dezeZh3ZrjSRIzDa401AH+xL+
Un4TPTeaCsCImeQaPc5eutm8jUpxn8LdlBL4Rnm/Dw143CO/vxPUXR8B381DkHz4zFpmuCvS2Btb
cm1i4+ALJuJaVT+IUKkw6MNJBS60lbXP4lwdYuTJUcvs5j4J9FZ6pWL1qOCXJ1UfhjxtOL4dzHfR
hKOAU676tHcVIq8s0uAviFSNW1RUYXUNFt6eGHDCEWIavLq+C5T6qTQxmCsfxqbdtIa/4dvYRnrQ
dW80QteQX1uFQBXCrVi0sSMuuNoOZg9tkMaHlLcJYCfUD4F4VYTZD0mKPI16SEMgTCvukPevraTZ
Vqx5gZU964nihOBOLR45hHmtGdNNEcBsGwsWaGoXQeSl3AWk7tb3jdcsrp20k91w6h+k8G2odsIc
EfxsGjHADP5jCqAg4ByIdB7b7cSGNPwuFMAP4sra+UC2Z+RpaT0+Si08rHC+Q0Xs9kN9U4oSvnRj
SZxVZ1l50+iA0HiGyNU7NkiDbsA7P178pilNCLu2jmBLp8SlQFHBmsXTqzka97QE3ZUmyTEtm684
j6PnLAkAggmhRJVNGHGVDUBIlcNdrqn3eHzHdlfnezEwIbNau9KMfkhp9RxJ42uzOJWG2fTBW7iN
rSl9FAnft6IkvFuhelVhXWoLECmkzH/0ZSxw+9oViZMI49OHbjIb6ERG65hTY1zhv9reVJ0xYfWZ
/kj9/oqUzKZJQi/J+wxuOkOZsjwhWBa/gZMdnEzNvrFHmPw8OJ21UuyiptkCh7sfAf5QUBhhSiR4
fwcGsQGm6q9D0mRuFs/g8jrxedLz6R6hCIE2ODiUYz3t0jZt8ToMusaEdpKQFNM4DyY006X0ZlYj
ZmlJ+yhh1e32LalSfo7PlRoxhaJN6KVghVV7y+dokG4m1O7WzggNEPVc8gb9dkSMPaTSdQg3QFZu
pajCQ1mDW7Lrh3TjZ4bbo7XCX2C80RVjl00hLnbmsJ0a+R6iCq9rkNzRojwZ9S7JrsMAPCQ3oSxU
ExL7MHaHlFWYzvOVWgaPBTMhSfJrUa4OQ1FDFFHvEzZE8Fl7nFU9VS6Q8VFl9WLfeKrT4aEAg+kO
5Tbpmk0cMVULxW37V236SKKfmSK9BGODzP2xbO6bLNk3mvgeymhoEpBfw0QXffjSw/LlrLMtWlR1
YyMIz3rhYfC+S8G8TemfoYGL8wE9lHYlrhuxBxj0Lst3aWx6Y2wdcLq1iZzI94ZOMVxX8K6NsZgd
yMveiI+knfUCbfrKPcr00uac+l0MFNthfki7qgNeOd6O6c8RXLfE8m3xn7YH+WMarVs1tX5iSZu1
mMRW4yYdStxBECc3Ap6+/IsmAnVfxrtk0vjlWxQmoO0KjHfKsbM184a14sr144y9pyBnSD0Ebmmb
CrBDJzWu1cZbfuKs/pJhljbVYQzFWxJ1KPVGj0wCf6Rua9VbJdTvFVGbmn4zyvRaFmUgMS1tlwUQ
HlpF+EHmSFgzsjkn3zT/l94iSSizwmkkFkxQGG4MijtPgdEQ6sRSSAY8Tg6y8KOXA9tMn00Oz9Dv
HmSp8zg+rvqm2k5zdA+HGatMdnP4ESNZkFR7rvhPkuF3lUXPEVk6LM4rRpcRImyBmc+OGSZgY66j
wOtwsFZMzDB1DtNkciKpuwtSzYvz1q3M675/lCpulVujuhrB6daB8CHAJ8bNoRFu8nLfm7OTzYHH
dhqUArG1v23hLZOfZ0uqOINbkwtG1ufzfojIJPid6gCnsJuxeFKmdkMKyaYmwQWafTYy3SGpbo2E
SLrEgboWnNE3vWlMb6KMcIujoexyO5HF17j7BXbCUcJDMwrkj8h1AVUjKQJWQfPSZvCgsfNNjU1d
Wxt8Il0pw/9ouDcTjhIa+IsGy9TRiYU/aor/37zHa5VkXIvIXX4MCT1y4DEqd0J9gNIBGr0c36dU
9NqEerdF7+GYArukjtKT0J6iK0MyHdJPu5nLLoasxKqwvyXBHucME610rmzYvC5+dp5vtbepkuy5
kNp+cpWWILszwcruNaxMtyK9hoTDfeoCudH3mHOoDnWWQXCTThd/qz5dojtDn8Z7UqJpsFX833IQ
v2PAoEt219TBe08osu1Lo7q7VNk5qesoHKOIkg2drih6Go5rWGZdjsBc2VtA1YegM+5g5KRu+iQg
6hzh0hDa3LbbS70bJ4VrZNefR121X2ZhWwcJcAI71NhYWLsmVhlR6H39cCd9BYyCHBl1rEwzlGmu
RhEmpSu7EvnzUkd2VMIFqNP6hUFOi4DLIGhVFBpoadRYVamtHs/0Xu848LTKq3XZyeFBFfU3IIll
9pib6oV2m9P65tF4624b8L5J0SVALbuZVLWPLei28O/K6e3rd3fatvT35f3vc2mriZEOTYSTDuOE
1+pBdfq77GFpOUfX8IwtpOvfXmpYWotiKKceP9nqc9WNpYaqzogaPCZuu4Di7eSKar/nI9N201us
n2OcQkYbAO2FCuelt7pq2hCMobf6kq/YyWZnC3KTEbAGFBRKCPRKEvUXvuLp1JQldGwS0qalJWUN
7GhnbiwG7pBQXM3NVL8FY32hOH3ay7MqhK/asmq8ZlNxSjU7MIVpI1Hk2lVDel+XqvkRtU373in3
NACov1PZim/FRq63TePjw+VD1QcntKvLRITdS5Lj66l1+q6XEjY3eOWvOGTddpACr8c2QNDsOYF8
T+v13N+CTrVlQ7ow0pm3DNxhsbdCzk1NdNmGPvUSovAhD1ma3Lx5w/M3rX/4+knOdDbwKJ8GWB71
0wCh3gyR0jKAsDO3yS44JE63MRbp1r/ouzndNI8HW7VrpDi3jznVeTJ4z9r8R7C8HAOWC0+0TPSj
5p6lv+DTE62ae6qop+rdMMjSGE99J90IHnz1RQdB1gZDmfiyAmDZSr4ac7WFcvz0s4Y2izSYqx7E
m8DrwQM71haD9ovCwtP9mgdUF+iObqF8Xjej4Hg0kGkJdVs1hvswVe+UeYML/EA+EwkcyZ5MTD++
fqlnpyHMSqzUpKXjdDUNhQplaNDpuEkP1gNZwF1KUP/1EKftGTzVpyFWEzFNC5R0JkMEOJvAxAmI
b+bxCbUSWLDW2mpWtP16xDMHxPGQq+mYdU3W5Dl3rqURvgjs4haIyxYCp0eSK+eIyLfhfzamSisR
SihZ0lfb9CyUzSQPzJQeSYwzed2WqE/wxCcc78Md1ykOJvIiFw6H88ucLlM+HR3J8lpjlhRKG/mo
dDmZBo9KhxMc0OIf8IZzcOS68CnPv9hPo61OXlreIlOdFvPxm+p2fIpd1Kme/0Q5xFnIE923S/2X
K5Cx8beRicnxv8+3OnnBpFUzqTCNTjucNu/mjeolP313uh/3f0ffGbf+rvUwHnLTQ+Am9viru+rs
wJF39SHaXPo9pxsdyiga00Scr+nWX/c4yX3H8YRwBfMLHezgXInxcANwNTb2I0Gsvrswk5f95Xj/
IRoF2WVR7MW+da2BEPRWGwahhDMReOa23Iw7czhQ4swcMm0qnrWKg73SLkRjGG/hJHg0fFz4Cafb
7vFPWK3fmnywRf5Mx70W8oO/zTw6OR0Rrqa78IFMDEwuTOrTU5hoS9UMzaIBkLau1SwTLCmYE5la
haiLG5VUom5i54wj1u9SDIsLz3fui6r6X10CDZ2weo/PycoUO3mO6B4D/7Qv4X1Wzbadn79+ifIy
TdffkVZtk3Y8JB76utM+CzTF7AJeomZDyUUs6A3b4kMCWGB9V73IW7y+S0+4MZAvVrLTffIZ/X/K
q86+1v/7DX8bSz9FBKpU9EOjM5dIuovXc4E7ig21I9hSWiue4ixTL6ARzr1a5q1JhyW3ECR8x6+2
VMaKYI2oOYlqRMVvJfdTfFW+frWXBllNz7RSs7SbGURqimsx+UhaoKj9r68HObPNLhbmElp8xPFk
61aP0sGd7MKQUcjc72bt794DF5blV1ScJsHsXhjwNPBYBtQQ4qsWQaK4GtDvwnqoFS6IRh6JmDop
sx9DyRQDKl1YbYpuQCsLDrWjihWGFk1YzeUsGxpZyXO+K1J2aSs6N3vQ/XPKUCxYkNbHHzPTaBiV
4ga0gxTfq5Hyy2y7G6XS6MoJLtwP1qqs5boFycMQNThkKrHx6vymHjDL5sJjVrc1hmrbjJqi6gQi
GUzSzXT30R4Bl63fLZQWoYHjbJtgmrud6G+D3CGl9Ct7utR4fRoqHf+oVfjZg131a4PirUD5leZa
bCXaC3vRaYM+BvYYdaPq4PYF5mm18ylGNVhpzRL9H+9scvxXxjb38m116Wg53ZIYy9ThctGxa5yK
VKD9tkb5d6xFDKC4FMEwA7Glg75Jx4t966fr9Gg4a33nwwAtpgiLvK07mNCZofDq0YWU0ekcRV2p
w1FARKegg1+9PlP0DTVRgCpnuuhKU3WjSbc4aN7NquZ9vT7l01NRV+nTos1ZBgOCofDxcggCeWiH
hjPK/xm95bQcPFi2Cq+CKwmtmu70o3Itz3iI7jFu4nayQUX1EH5cIjStPIiX8AjlvQxYk4AT+cia
PjMLoTZyVCLD0ec70czuemkABa0WVwjY7mhdnR/SUQZ/S/uhp3aYhIgKhk40K6TamNJMR00I1uaP
pPF/w628D0dcfsfgSaKDi6okQGqDLpBdNRXRfahbHxfe4umawpoC9h2ofX69uQ5v5GZumkCgYWhB
qYCEpjYo2tUHnHCc3EyXbNW+2CD6Ve3kKcYjeed/T3f6VZI48fZS1LFsKsdHNM1VyAfZ3cj2sASP
v6imznKShRgHKZngJSi9aSmahdiVEkxSC+vCHnfmRDGXk8SEsmKgv7OWCfbpNDYmWS/HUcEZ6BDt
jG8hCDeWvatgWJ9vL8lxTt8zg1HtXFKpsoau4niwTo2yIk/pyph9fEV7KnoQtf3k0qI4XeOsBoXK
lmYQSREkHw8zGKHWpz7G1MaTP9rDgTZvfJOpClrfpd7WsZFx6e2BlzPPTmm3r/EthSiKbJrxl0+B
oeyFSPLcc3/6QeuQR+5iSltZ6tMZETlD+2sw583XU/j0kZdzmv3GUhGRQI4/fuQ86mIlo7ZiS+K3
qLjOzF+i9PL1EGfSZWQ9iE0XyRbf0FrtNeYo4v6oMkbjLerk+r57iQDabg3Ie7MX665R/AucyOl6
YFRUHLIKaomNbjXq2Mkj7dUcrTH9IG33qvTZdpKvpfxjFC8R0c69RVI7uKgj+wfltVoMbRvE4YiU
gaJFQYnOwkzvTW8v8Q0ujbL6Vpw+I7oKRtE77YrWrVtsk1+0Vnr4+nudnkKAW2GhMCfAGACPOJ4S
WRYnNHUTKTX1da/gqtnFtDxkB0P7/vVAp1IwNqpPI60v/0I0a0A9GYnq6S7Uwk3UFS/oNUMbpvtO
rIw7vTLfkip777AU+Hrw06W1nDzKUsdmAZzchE099VvdLDjPi9YTcNZpm+7C/eHMHskYHLMsYSKi
E3WWPM6yEKf5P/JdyUXWuqmvuo2wzTYUyy6os+Barw8ARuOywmEqWqh3V5NQUuKpmiWkbRG2n80A
OdSfQdrIyLUQD1BtlK3uOSnb+zLD5DmR7LImJY1KH1fInFgwqjFZkN8jI7s21BdJ3KtlZ1fYW1ga
TVCYGBhRs2l0faPP8Q117ttUDPDlLoc3a0j3Rttc2PzOTI/jB1rN98oY2lJop0WDWd3Sc7JJtgse
R726pIdcg0P+CUM+vbpl5X06zIa87HFJHEx7xMWwUXASDWlCbL6TLLkJcASIq+cC+UKstJgH/srz
+yJ9seKCYB3tkKWTBI/dRqHXJy6vaWq6kJs7O1U//bplwX76dfQf6iHuGCZ5VGvX9r+xd75wCpyf
qah3sfgBUw4d4HiIDhdELRN51WT/NkXpWMZCI/JwfNlI0w9SxRe+7enmzKf9NN4ylz89ki40TSg1
FbAD07iyguZarPcq9hcZNbdWfvp6qZ/um8eDrRZGPy23+5SlrrDLFB0aK+Edpc6ld3j2M316ptV0
1dW2iFSJSURTzF/6G2Gg8r7gdpYbUKv9i7rFGov2z8T9NOZq4s5ikpgEt6AIUncCXhtfp42X71UP
JZ0bNZ75lF6pHagAyUs2l0CCfwWfxyHn8YtdTcyIlIvW08Bkjxv6GLC+rNzmlqaDa3zbAEm+Db1L
0yFNX+4ifwUgo3ZX9aF57h+MQwgcLUCFdtM+0IqpXl2qg5/5GvqC9MIrXKIwsC5Q9UJRldgyMsP6
N02baVC6hBo8t2scDbF6fDWTzBT89z/bu+hVTi4jEE+cefgzYmwD9WR01E22aSQnG/6kN/m0vXSp
PxNb6XjwEYFz3UZFul644USjdVUtr3arbIbUw606dxWokpEzH4SDiJf7+78gS505a46GXa1fdITo
x2ZQIkuFInQaJ6IqwgUAqO4Wyy3v6wW8vMjVPFsYBsSQJFOIsZbd5NNuoQ5Nhz2mDGNA9R2fHtKc
EmdVwSob7a9HOlMpZwukIIbv2d882WqvqAvALm1gLsp4+k4jUjh/0FZxF669rCd14imH2Vv4VZeC
uzPz9Wjg1e5RWEmDrIsPqTTjm9EktFNxc3cvPN6ZrfBolNV+kadC2JqI4JkuobkrabsMCojUy17f
emnwkGGvoxeUHy77Apx9QGAflFEXgMg6uQF3LtLrjDcrpOOV2KseCrkLX+/s0ylEXOoS95O4PZ4n
RVr3gQUryy70bKMbdBTVpT2U46WdfsUZW3ZdTJlps2GQhUe/miSRie7TDGi5jPfttbYbodnhl06F
7NImdi6hdjTSalYgJKsVUfCXczl/7mColV7yTO+Ge5nRd+blsbJg5hnU4kTIL8cvr26bMef0IgPb
fJ8rlAHZkx/8+Hr+XRpjtWP6ggVAYKIDUKx+5fNNI9S4lf//mZb+zSkdPchqt7DSdsqmlgexWukm
MRbTqI+Zzt1W25XZbRfxt5rqfP1gy8xa7VBHY66Sq2g+hoBtg5en/qbB3p3yO6MJIbMWkJxHV9Nr
W8Yo9+tBz80Ock6UF0mfMRfXGB1Et9PcgB6z0/hnDVFYl3unWmh71byTs8mzEAaWpMkk9SlMhQuL
bY0HZRWQ2OcKJVPtQu2wHl2CaihmSsxl1+HxjM280/9ix6P7f8kHXZbV8UumGGNyzEG6o5dinXIq
IGCEhTyQctpiFL1kY5YSKhJvawtBx5ne9QtXqjPhlbGgSLkFw4/XTjrQgnYyJkmYLRY6Lcui7lZ5
vlHc5JA50qP5K1FybzAeC+Ox7a6XVRm45oWJdaZkffQT1k1ppUnlZGj4CY0nOnL9GpS+rXrzbmEV
zakt4QkYNDeX6a+nSxWVvSJS8SPrxuRa3QimJW27oJNsXQQpb5l3+DaWdhzSmH1hFsunnxVaIi1V
2CyRiT5hsHbWMLdgDO08q3T5RTMweR/6PpNsX1aCb0pEz6Y+zvWPqR2D1gs4t+Mr3QiayMWGvp5t
GWjEpWj+3OMrJHV1yn5UjdaPH7EX4u6NaZ8UPOqChQv5c4k379ePfnokkj7+NMjyZj7FNWJDa4BS
MchMMzy0BtDMF0Y4k+dfhqBgS1JKoRd2dSROsSmlxdhYtnkjH/rr6Mq66hFaeYKDM5C7/PV/yDSi
O96YGypw2eZSlHr2OdkoyN6KMqHV6kek4jAgOk2WtBjNotmPcr6Qsjr7tXR0j1SfZIpuqwMZ55RF
50VDe5+Kz0EjvqZFfyCeupDQOY1DeYmfhlmdxlarpIViMkxnaYGTh/HPKNJnIBvZd461S/S35cxY
bXdHoy0P/Wl20Puc+n5fUFxolFswLzeYnaVuXwWw+qEg4FAYel1pvn49J8++yiVvqtOwcdp067ds
v3PKMzYmy906tNmH1f38eowzBxcvkqYq7issfYrEx4+Wky42ZZ9B0HzfZzT3NZshslsYz//irnJ6
Nh9l9f/+mE/vcYQnASGSJHqZOvNGBJJUqHbzYr0XjukCgaKjndtp7Fmu+GjejvdfP+uZEtfx8KtF
XlizPlC/8DlDxHwruYlnOq3rEzhuFj4iJWDIKUjDn5fWxoR/Rndd7QF17i5V284cZ8c/ZfXa6f6Z
6dHjTUSvcAL2TWpXb+Jr/wySY0cXcLNB8uM/zfhzXb7fnAkX6EwlvFx2ItjM61pZLs4TqTFqOP/Y
kjXcqvpdb1MV26Q7YS9cCNJP1+rCIaXPiSkmgs1c7Tl9LNZTVYN+aM0uy+xSiMafla4mO1gqAnL/
Srl0+zg3z0CgajRZkIQ9cQpUaUXEEhZRSoqisBdQ6M/mrjdLGBFwr63QMRCVRn++nl6nWyuPCVmI
HADcKppxj1dSLPrwn32fQXEz7qRrsbt0JT77Igm2aLHkWnzSODG1UCjHv0wJxIrB4nhs3RrWQ6n3
l17gpZGWf/9poYLVwak0j1AWQnBZ/EAordrYTwdR43791k43ORMDN84igjvO33WDRlxMvThZMXU1
kCt9/ifNwQZo2vbrUZZ3f7yBUxPi1KVtSseQYh0gC1kdIAKiRJojOvSiGa2wrozQoIaCUlQUk17o
LnQQnHkwonFyJaLOtD9BNUdFqYtRwxw0lQJJkInq8yY3pfZG1bryUmh65nvhiEkgCIUO4u96iUlp
rg2ioKAsc3BXBWseuujPE2IKA5p8Z+7CXbojaxNtLkXFZ/rRKDwz8sLipd69jiiE2tJzSwX5MwA8
RqQP7QctMKbqJbnX2a0OC9N+DOxp3LDDJzu1p6EUpI1gXyq7n8kY8VM0jSrS4iSjr+nYQjDGKlL4
5adIm0XhE7q65ozKfpxc+anYc0XYTSIqtc1U/AdF+KOxVwGJlKflEOEgZOu+p+GLx9nmu4bTTBuA
ipAWdpcqJefmFzscshwK8bSRrm4FFoUOiF8MKA1/zEyhi1OwE+Xt63VzphqxvNL/G2V1ZEqFYvjz
wCjpvt2LHyHHIv2NTvV7yXsUF4K6v9nD9TL9a1vCqUSH2DrU19oQOYcxovcBhok8RtlUB7r/yf1F
u2r7t6WIDGezg6YnXnyhZxK48IsX05T/Hn39rPBPlNpfRs+8UMA/xNjAqidhjPh8M8Nn8v6xvrg4
b5c/+KvHXgUDxdhXnRRNdB7TwIFdzE2p3JVesU+Zr2G/yy6VfM6cVBRC8eUVuY7oJ/ml1B8C0Yh7
364Myo964wT5pXryuQ338xCrAyQrx8jXMobI/kyO7PS/u49saziDW9vdfXUNlpAm78sw+bNPpkoa
z0WhF37D8blV5SU9bykKW2Vun6a4eCsa+cIF5/QuwCwhx0L7K8UqDJWOhzCb2YhRq+PKKBS4aINn
Jv+NHLMEKd8nBo4OenwvVe1/cJzoxpJhMki9nNyrUrNIqp4GfVsr4tu8jmW7EtKPKTR/f73iz20r
DEOfOCDhhS16/Hh1ac56AxPLzgvrxZcXoFwElexif+K5Oc+TkH9eDsmTQoKgxrLV6AYby7WJUU/i
BYfSa1+XFfYviPjn5gUvjbbsxYvipMWgUuc5xd3dhyH0LsGOOizUZ9Ltbp4cculB3ABH8C7dtc+9
SvilxBv/xdmVNUeKXN2/4ph3/JGQbBG2H1hqU0mlKkndar0QklrNkuwkyfLrv4Nm7FFRROGxJ+xw
h6Z1ySS5eZdzz8H028iMfr6Vchb4hY//YNo2OIK14jnUNS8K49X1NzaXS2BRmArGIAFqRBc9mSjo
IXqow30ca9PRMYNdFh8mhB039VpyOGaM7aw0VyDpQUvDGXV0ljzY7EoNCLcBcgPxtmn4oQRaR0FN
49v5gFlkkloG+G3Cm7pa0rea+/hMQxt1boFovoDzqlWfZbqM7zs02TazTj204ZApSSWUJUERZkjf
ru/t3LkBoH8U6gF4BOHp+StsinGoWUnGIE69402wT61gAf0yg61AciSjR6ICbArI28RnVcQvQFWH
kkw6iMjFEG8wKoxnKyPOErcQ9LVLquSoQF7kZxtp9X0owDZzfZkz3hofIVIWQOuhGTA9QeB67gY5
QNiGfGkcPy2rDSu45QIQj/w4Cn8Yrby5bnJmZ0E5D6VieNKZql4S94LrIaphfRO/9Yyd4EAXTMwc
FmSdBIkuSoeXeo5DSEIOqRbTTpC2oB2Qy/gQQJJ6H6fCcoxcCm9IyoHQ0cOCkoUtnVvf2JOiaHvP
1FWiEs0qSUa7KLIoGJwGflC7aOnojDHeJHBATo3rAC8P4y3T5EmHwFLut+h+JeC2rh7Czz43/rSp
bpec2Uz1G8C9L7bG3f6SEnIoyqWSgC261lYgKs1f+uZgnQqvdUcMkwfxgwQFFe/6MZnxLBhuNyHF
AVk3oMMmt22ggqw4lkfayErcmF19q3VgTZD9eGkr5w6LAol0YNjBPI1r9nx5IdFiUKaiuF9CvCIp
bHFvfM+woyByQNSS/mDCMVfVOrmld5r7P6zxi+lJrGTl4HFrAM/D5AFoj2sD7LuFhDSpqMHu+D+Y
AlYf0iOI6oEaPl+llSqJPFD0bYQUJmCjVqKM3YSsAj1dG+b6kpDKVFIV6ej47Y1NZujQ4/adXIGB
AlHcjA3I9bZp98Tu9GOSQJBxvH1LB8oSmqPeGscOVBpjo2q54jjzFaK8heqTjpjwshrd5hqXg7CS
7IIFt33G7pWsXOhMzdSazkyMj/Dlu6ABj4O+gQm69tfqRmwqKL4vk0mMh2DyqYNhZ5ywwOnUUL2b
mKmguNgYko83B1XuQgJTCGa91GplgmPs+iGZ2bQxqYRQCkbMcB9MXhore9ZHGMS2Nb1zRzaZwXi+
bmFmMTiEULCCXAXEx6f3TQ6G6AhFE5z4TOd2r/mWm/BUcUzmc1sx+UJyPrcgkIiAlgt4OlTSJwsq
0ogOTEd71KCkUx2f+eG7X8kglbq+rDk7KDyMThI40wvcv6JFmpSiQAg6O/BCxwWI0TLyeN3GnEOE
nsGYlAMxfZEH9EqldyLR0KiiGohKWeuVjNS2AUnR64Zm3hHarJ/5MMK6ixFyrlnVkEAt0KYgWnWy
OszdjNcmcOn8TinYX39FmE+DlhP6nKjPTRvKVdeJLiBwTFSKd5qWuSaUIK8vaK7srSG5B/EyXAIU
wSbOTxAjKNQYmVtGUYiKPTM8crDSRYFjxaDRim+N8G2QrRtf93wq3B4TmAsHZOaSwXT8OISHs3gp
30a6CEn5WFaFa5cdzksM/VAwZYV9u4tU9aVooCvtR6uFhc+cGZTC8Q4hNIXMeDphlLeJnhsg4oGL
CjZttBGhLdXO8Basdbt3xQvg1r3k/BfSPjPxyZlh5dxpgVJRysG7PLp/FDZexsmUcSxV/76s1zJX
vYEtCP4h1hthR5OPvOrKmJUhrppkDykRu9iiCkreJO93Oc1AdkN1JS2q+sxurQIExFiFG+Uqzlco
09wowqyHwnBpvPV9eYji7EjqdKFNN/MxolKD9A6p+QygXI59BEEqFmdoAb3DbVPeW9Iz9B/4qbKS
8H3hwIzv5fKyQSMD3E/o2kwdZmeGftyAwgRcU3uhEzdnR6a/5tCm7n8QiEdEaWyrvboS8lqK86Xv
dMaN4qr7j3V1Mt/XV32MPi6sP4NJy9MxCpc7XABFK92OaiqG2Cwh/mbe4pnFyeXaidyXzDaC9oIZ
3GRafGf59Q8zVRZc6tzCKKZwofk61sam114J4Qg9I6CtrqInEDPDe7/9Dy/uq4VJkM6UTBvMAhbM
W/X99/z/HdfsqJ4botl53drMcpCKI10EkACEEdMKdJ8rklZImm/3KvNY80PQYGHD5uLHMxMTB+Jj
xrBSEpQ2akTltXrrs59qe6eBF83Vt+k2v/ebmyz3qmijJWBl3ohbCMAtLHPmcJw9g3r+iZsFgDKJ
j2cQsubqDDxrwWsL0ujrmzkDYR4LG6jtoZcyJiKTTKerBj+MLezmiOMdhaC6obdTInnx+7Dh+U44
wlPc9ECG57791iFJSBo3aL8tDozPv9Y/H2RyhoA4ADmSwIOAKzA7lKDic0BAXp6ur3cunzxb78Rf
Ayldp3KDbR3h0swrb7NopfyAXKQju0CQgYcO/YwlIMfs2jTQbiDAlRFETza5V4JSBJ2FsrTFD35u
eWmQLLzIuTADaqN/2pjsX6n7Wskt2BjPbAYhr5KsIu1+lNyFoteK8jut2V7fzPGxJ/76zORkLyO/
GrWFUWlk0n5g2V0eVbukAg9wIrta9PO6sfmPUkMjX4aYKhSoJndeTUqt5xFKt82O71OPfDdOcQgC
Lg/Uim640TcYWlFtwJaf1G1+WOp7zVyFBoBLeH8EsF/U4M8/x9YCEZ1PkAgNUB7JMNxQx8pjBH7D
sKcLQekMOAbfpIFZaEUe6QMukq4EnIKgTAGftOLoUIvOIcwmenRUucNWS5fQXASD611Bcx/tcAXS
oOcrQ2Raxp2J0nucdh2YH3ONge08SVao8uTrljFrGzPVuJFUaAaF0DdyRZcFKwgJkFVbJ+9tliof
QyGBiJbpYmEv5rwgisvoGxmY1LtANzQaA5GbDiq+VnsuOXBrseRpi4Nmcy8Xiq7j5U9AJTXtPgRm
RkKaogUnk0dhnjoCRyhXq0z7cf0Mz9qBIhwGAsdm8dQPDAFyKL0Fc3KZMGPjpzm0U7Cib0DXSqeh
ACfodXtzfVSc1RHECXKsS0IuKCUwmiRoQEQhRDAk362b7KFrs5MaJsQL/P6QNfI7OEyJg9nBUTBH
efIDy77+GHMvEYhyzG+gMjlOyZ6fMJ+mdBAByueNxILvOPE1GP1ltOPkQl64umdNAasLWgOUKy5A
P61ax4GqiRHqJWyoWDhgGxK0X11f0Jw/t/60MqWCUFszlrMSVhgJKtmujTwCr2en82ph5y5fIPo3
4wwTwmwcmwsxex7WSWgBMA/aHdlRV+ixON2NgbE81YuPS8MG45d+5s8nxiZhj0IjI7eazrAT9VsE
yhKklF4fpo5q5jbUSzEHLNtxNCwEOjMfBYJSgIzpuMIL/1P5PQNRIYYArDrM9rSvjg2rDC8qFS8v
+QLZzpwxAmgh4kaEOxeVSCkwazVjgI10ajO4IqnknYWu5mmgVt1Af69KFg7kzFEBFyXcuIo5auti
lrowmATKvGZsDd9JpHIzo3SvH8a5EA7DLqaJGX6gjCDDev55FbRIKS2ACm8dDdF3oLv9R/dQ4tJg
o3gosWXFroBNl1wTIMfm+1Ibbi70OHuAybmhldy0Zo0HIAdznd2XmOwHjPEh3Y7V1f5maepwppxh
4m7EP6ZqATI+ubC0UDLDQAGeEpo3wT7WCt9pIFAEBWhV3/dxUW8ovsQtS5TOu77Vl5/jOHwGmUYA
4nFLXDR06xBxCWaFcTNvhlW3HTaWo66NdQDg5vI8zuxZRUnP0HSAi9B2PH+vYSrpRKK4mLlheqH+
0QvmMBRwKnRWr69rJpAzUR0ygMMFghr9jnNLBrT91FzqkWvkubGWA/nOIsVtkBccnEU5nI+/JO85
62rQPgIeXAOm8PNIfSlfS+pgpSmDqzFBY4+xaqg4DLoX17LxzDArsxJBqh6gGlRBD60vl2AAF7fE
6Ogg445sGICNi4ppEA+JElqNYbdNnK1aCQTpZVVkKwL/t72+tZdt8tEWsHhgSR3FmKZkClHcMQbq
KcOmL5Ap6VN3BACztfLYOdqu+mU9FZvGpejxtG/yEvh/dp1/2p7SK4D6OhFWDtulKgF+gL4gdHYA
2hJKvyQtf3FYx2Wi5Qj4qzpOkU/S1cjsUFqQWgNQB2VTR/FWUZKfZaGAXWsp1bk4raMpnNdPCVqE
hOPPv5ydYGhjuayxKsawo7IyvEhQgLNNrbureXqM2/rn9Xd44XBGg18u4cnaDJQbpE7CYW11sJZQ
eVtofNs2YEzS+E9W0Kc6rrzrJufenDUOLSvgnkOvYuLj+hj8gUY5GLaq85vYj555L3+ULV24nWbN
jAgAXB7o8Uy3shnMgMr46IA9Y25XRI8gJ/aYEv3VWxcbiK/tP2YmuWmQWkUg9VgNGExWIKL+CXGm
n9Bzuuc5lDmv79zc6cDRQJ/CwG174aJ1XIY6gz6bzUkFFqQIcmc+u295voJ6wr4iizOnlyUFsHvC
i31CNTRU2MdN/nIeCzBpZczC8aC4/IyD2EPw1OXfQav3bfBoCPTrYs526T7PTY5f4xeTsTVo6qDD
ZJDYEIfRPbTABWC3QWQDN1h5UC92qg9heBjG3uWuzBfZ0D5zlfNgEZTsiOhxAyMpvwDg6kaNGh2q
HbZ0U4N4QAVjbCKvxgar5NUg5Af4YANpYNQ83GK9lI1fnlsdyKax+gcQAmKeyZZbOThj8nakg4Lf
3oPZEGJWcpjcNGVT/R5e/d8Z62T9r3/gz+95ASnUIOSTP/7rNnqv8jr/xf8x/rX//Gvnf+lfh+Ij
e+DVxwe/fS2m/+bZX8Tv/8O++8pfz/7gZTzi/bH5qPrTR90k/NNI8JGP/+Z/+8O/fXz+lse++Pjn
b+95k/Hxt0EKMvvtjx9tf/7zt7HC/X9ff/0fP7t7TfHXHl6THJxa07/w8Vrzf/6GSfy/EzAEAaIE
9/Q5ytF+fP5A0/4+TvXgpQBeA5gNgtEsr3j4z98k7e9jIxR8QvgRurAo4/z2tzpvPn9GlL+DrMnA
lBo8LdJVUET9+8nufz91v78TbMQff/5b1qT3eYTmHx7n/DbCKOHYGUE/FAmnBXDRFNFbNVzzDT01
HrRSQB4W0xhEuCHy30oFMSBBrqGf0praucIczWqBYH7ibKemMB74EGSk3petm3ug8zTgjwcCaAs1
FtStL8pHoLMM47xlxsO/eRHJMFIPI9VC5THexC8gyQZBz4LVMfD+8xtFMoC8CvIWYGzFZBxklCef
SQzatL4qJeWh1AvUbRF+aPG6hKYXhlFWRZt6tfUCxKzHgVZqZDAAoyCx8AjnvbjPR0C9FSB9MLfR
SwDpUPUtDRCMPagWlAZYC+K2oTE1EI52stco/WsmW4Ud4cBsiqFSIRMijqoG4vrrz/H5xr9uxSgj
AYYzFXA6HFoqT+7wsi0TVfUL9pClkIaJgDjz4qRt7R50mxL4jzdKnRXQLWGqLbP8Wz10H7zkidt2
qPkpkVWuitigjqYVwSrUfUh0JcWblcuSmwwRtaWCH8yhX0DfTpwsYBfjUwN2AQwpIh64unM/30G0
W0pCxh7SxAaceVussod8bTkcRHvEkXYgOViNPNlLzYfz++XS7uR+IUOcKmCWYQ9iZe4y0C5BIBtU
yYsFh3HXL97K6EfA8oNFmpNQLtRK6E+nJXvoQg2A+16LXF+DPpZEmN2MaXotKBDwrZqCLpZ+Z1TK
vYIpd1YGnT8B4ao9qbN6IyUN9Gw4BCYxDdU9WrEKyVG97aG1lIdbvfBVDyyTD0rJf4GL+j1gjNph
UDQIDaocA/LKKm34Q6HzTVFWj3UrINJXhYoLiduDH0KgQqviUZ++6V3MoLMVqoUcrFkyWZtlez+K
UTiRIm9oF1dbI5bVWwXzHkVjPbR1fIx9fofumCsP6TcWhCih1NoOyLxuA1VaSHfKKeQWjcYpS3qy
Mpw/DJXfhsWwqwvsCWRG91KME5aL8AfEd3dhYwonCJty1E2P8TGhrtZaaglEo7b2IWDUGGrshKKA
eA4GZxweSM+SJGc21HCqTUvVX2HLHg3sh5NnGjRrgyyBFHeSrfuGqNsw5qgR+PohhMKGC+Xgp64O
IemsmU/cH+oF9zD10zjf45UAvCSAhEgaJu8/IJxgfK2MH6JBWhNoPw5RuyqhlMmhJHbdA8DzXR42
U/lEoFFrBPZNPiZVDfpSQBDupPUYntUqPbLDJCVuFWmPVYzp3TjOd3lNVqkuHiw9eYB8qXFrJNSj
NbRdyxInLZBVTNrLFIyoNDihBO6RBkqdAETlrXkEyfiDAqVBk9cv6MgftMj/Jen5ntbhE0vZxwCo
R6kZqa0S45CxFAwo0iGMpF99g1J/w8FlMGQ24QVIyjV2qnvVC6R6DTHYG0vEOST9Mij8tclH62PC
K8avwxhOMuoYChCEFNobHWW+AGrZgiUzd5gRfouhz2Nrpl87Ish6J2ASaP1xKeY1fdbZUNh6nG3K
WhJOU+lPZlT9THhxV1hF5uC996CRk4UNMrRH3kkvVp1C6sl86MPso8qrF0hq3g5B5NRsKwn/oUty
ApVktk+rDHK/8QpkCWt/gF5C2WrQbpUZ5JOTW0wP/SJa9Vj4wKAEAwiKSImh0Jr/iBQgSlNIXmdq
ea+G/UbVq8FrC/JjyIPWUZpqXyh8n7eR5UBHT7FlKS0gTA/CmjjWX0wV8phmT10ZPY21ysUGx+G7
mTUqKGfat8CEmnBX0V8GV352vLoplGxrFNLSbCFy++lJQyCDWxcue0xCgJc6d9tSgaIFqnXmMR/g
SkTRQdectca+koB1NBMRrsy4kF38VWjltShvWLSLVlCND/Yi4KFbZX3thZo0OH6qK9/ypsvBDN2r
jtKW0W3rV+rewPCOIwno0yFGTvRVrHPr3ow0GcrRxdA7se6nt5XOg32fSWgC6tmd0VfFuhQMYu4t
BSeJCM32rYcHO6WVzo5KGzLuSgxKx11UVlu5CywPwzSBl4zilZ3PzIPcN8mea7G2iwal+OgpHcAQ
KKnGgcqi/KYnqoHBZk3zjJw3h7Yz3jVSvBptC7pkMbAdJF0gTyalhm2F9ZFT/j1L03JdMznxIjWI
1knXWq5uYVSxlkqxAsWIDJk8AnripttLtGvefDm6QcERGmbQggflc66uBhzbrdqmDRhSh9SjSvVk
xu3B56BiS9u4douIdp4sx8RhiBbXYW0onqFLILVsfBfd/sjR8dSrAohDq6zoSsNUAdxw+UqjJlzF
8LbrqGuyPURtwVVadruwD4ZjVlutk+SsWGdl3KPTkEge4tF414dWtU3MGiNrlLxUvYw5QFaMYsUE
uHYpFLekPNZSb61iAkENQfLqMYuTYJUPbQPJODp4oidQz4Nso9NT8pFKHKp4mho5Pl6a1xIBYbyo
DXZ9Bh5xy9e1vUV9sZJl33poYg7W8SbF4HMeQVhKCd/asIIG2KA2uzRNxZFJfGkU9CJgMDBEgB4d
4K6o4BtTIB3urbyP5Vg9joTn9Vps1HW4WaaQmtS6EZiMdgxwgKGZBFzltC7SEaEN6PAoR1DsIdft
bX3XrKHhF7va93Rdr3BXl9viBC0PAL5iD1PljwvXyEXIgicAhHTEDIImCXHp+bct5zRTwToiH2Xa
ZZ7Z8qdwsMwbg+YqGBlE2u8G6Nmuc4CTUe0T3KYyKCXLGJzMlt/qL6TtgufrzzRNLhBXI9kBp/0n
l+kFBg0s/BDkZaFxEhEt7L4MD35EHv66DRT2MHCCOV/w4EyWnfVmTKARqp+kAv68L8gJ6cZSHXpu
IV+NTOpEZZCkDCAG/ST6PEGykr76wMRfX8ikXIMj9AmTRblmJEqF3szEOdcJU8wg1fRTYa41zOjv
6/WneAWyIdVh95zZGUYEl0o24289i3RHqyh1owAMHBYiwvNjI9IBI9txo590C1dxBUlW3topW9rB
yzwHdhBJQy8PNG/GxWxG1BLLHCSun1SpU0D4CqBzAAEax69K15SU77KOWBJt8E3EanpgkRZ5aoeh
Lc3Y1xFCZ9BjQsIzubV490S0FijshgLXJRiGn1LUXCHR8Hr9hcztzNcnnrx06M7GUlyV+qmVb3uT
QP/9R4ds+LqRSefm97cOiqxxEB+bgv893/9cZbTLSQArGFUHiR94vMNDtB4bqdnLElv5Rf1hPGNf
rU3yJyMburDuYE07pHfxDwCluQ2eJn7zHjzyVyj9yhD7suPjkuHLvcTEgYHaIOiaZBQbJqesg3Y7
NTqTnqRM2iIJ3shDggo1e7++mxfeHngClFZAEoP6G4b/JptZdCJuFdWnJyUgvmvq1W0VIUNNB32X
cfm9VNDjqGni9CrxrlueWyDKGSAdkFHhvQBsg83AanmJBWbaL6v98P2DBgq56zYuvdC4OguwE3A3
YIxysokMXT6EKbBBI/B2grWfD0vMxuOZPvcG5ybGVOVL/TZp5AHS5DAhwMwclb2ttvfx0K5RerAJ
wHey8nZ9TfP79ueaxlvti8GQqk3fRTo9+Q1QBAC5apilSs3jdSuTTvD4lZ2va9zaL2YSiNNDLRRm
rMwOH/vX9Ojfm4/DEXGu+R5vwp2fLxyISX/tD5NoAmHUFZyMmNE8N1mqrdATM9ROTRah9N43yoby
DspSpKtdXxkazw/7d7PUGwisS/1eYbG5NVjrP1ZQaLRLnd7pUIiyzUJ5lqt43aKK3UcsdK5vDZ2m
uugWo/pkQCkbsImRWf38OS1K/CBU9P4ocmSWRngrhIL5CfDtkGgvsackeVaS3q5yxTXMp3KI3LT8
2cfPeZyuswqF9DZYgTFpnRWlHUTcIchLWbwvLcmJjdgRUnLsI/8bKhXbTH9NxC/eJ3e6j6utMLfM
su7bHoSIrb/RLGGrfn2r8srxobxtpa+ymYPfe3AhNfAQYNAtwhxCWi5JAs2dQUQpn8m3bF6EKSa6
yH5dGvSkUgREGH0MlQGt5b9GV/P7gbAUYMaAnANAYNpw7f2hQAgX0hNPoO3sS3C2q45lqyBbOO3T
N4rDPnbn8F5RCoE/GL3kl8Ne96nSpyiEn9KEbqIgPYAx7jUm+iY3g1/XT89FQjmaUtCih44a4hZt
YgrOtA6SrldPdaHu1Uyu7Kg231IDw3RFT46q1J6uG5xxUKD2w+gxpgsIppAnp1WWojrQA66efIFD
KaspmFR8ba0OIeS29WaFZBFnlbXZwuc843vP7E4cCPULBQWGUj1FmnHHcuQRffZ+fWmTyefPA3Jm
Y+Ix9FE4hGiNeqK9NGxBbyA58PkvKEZVLs6UWOclicaS9Av6GwEoQ9MFUOMEcvnvJwBv83h/XnZ3
G/gnUqUZdvclBfDYIy7IMLxoHSOfOdT79OdIwRF8X1j3zK2Ndf/H6ue+fDmvSkE1FgvsrSIGNAjN
GhzH6B19i0j5XOOc222nphDLkDpHDUwVI8SVtuFZZTxaRX0bW+qHWgeqo/Vgt8LgvWEDarMTTbDV
MWp8/Vkva3UmavRfnnV6Bytp25mAKiBcE67sZY+qO7KL+i67KT+gHYiBnjHLq0q0F39XhNUXvoD5
k/jnbinnX3dp1qkmskI96SW0zYdbCFRcX+OMOzxb4uQTk4BnJn6PJUYKAQNdOwAUGawDRVtCK84e
ePTkRoAG4BIX9AWdxYOGJjG8ByBSh0ITRm0Psa/s9AT6DXEb3Qk55S/ZYICtieaB1w9CXmDBm24n
elH4B34ZomCQRpx2bJNW1/pYKfujrzQgZfrOk6XPetyvrzHVpwV0nAGyQ4/novEfFlhnbaX9UdrQ
T0IbvkGx1CEA9sdesMjMPLugL+Ym56O2zIgnXdYfS/M+NB/7fEkZdeqCP9cDiBJmmOF/wYxyfgBF
J4PqpcSOxX3vWNWz0h25kbiNfErEKWgXbpjpaRytYdOQpIKsBE5/chrrIe2i2q/6I6U3Ir8NyB7i
K3/twH+aoCiM4q5EuPbJVPrF/9SYM0YMhBfEQVMfo9GSxo0rfP/pupmZu5Li9geNE1rNMo7C+b6Z
GBxtBW2Vk4midmZ8hHp0h4O0Gs90lC0FNbMfF7IFIJsBsb4UOA1JWQf+MCinWsEQtiTeQq7+8nn0
waCsEumIO3TlhtfaiynlCxs6F26jpYkjb6CFgv8zWWrOmlJJMqF8esluO2pNWE4DzAWUY932ZqmG
Mb9WUJ9jNA+1dLA/n2+tUQ8kVQwGe7xwg9DYJMqwNrR0/dlfUqyVbJV3WdTbeb/gjafHE7EWRYSF
/yqAXl40QodO9aug0MmJ+NshjDcZheMSSwxVM1UCtOqRXQLZMgL29EmVS++arg2giXvi6jeS906b
amiOF9u+u7MS9bGLFdSle4RCLRBTudsLsb1+eOe2GKOywC8AKwBlos8pmC8fSYSmdJGZrYYgOXRY
8U0vvTBpbIUkB1KSTYi+mF8ITxade93ypz/56j+xxWhVABeNWiKcgDnxAKnSqmbQ5dop0lGdSKJ1
ZGmvUPhxqOiIXaEXWZNvPlszYrpVHjqkHlwUB+wglb00HO4YmFuGhDkgU7NFbNyqCltlRruS+h+1
+KXoH7lPnRYEx8lQf9M6ubBLTMVfX8TcFzFmoJjhADn1ZUNZK32NZ3GknWTx1Cng44/f2owyO5Jv
Un9L+3gVhSmaquWuin9BW2gLgu/V9WeYCbPwCODLwqTlyGI32cekLFvorKI4wtGezf197JcOD2/i
MgThGeRWRWVn/sd1mxOO2c+IEscWmTVuPlAsT6mQUGLWajZYqFlYxAb6zUVcYUaFSzOQSoe1Y5L8
NTMy20h/hf57G0UrvbI8PwKNuTrcNArQJ3JwyoRAsaO6TXvqFDqknSxM3sTtvoqHBfqK6e35edj+
fN7pBMUIoiZGotJTb9woxjdVWrjOQOQ5CQcQ7YBwU0Y1bMxggPg/91UBM7iW6DF2RKU/07ZF+5Ar
HWA+9Q8wM5hbGoptGUCGzgzJVi0MayO3gbJmg7gVPdUdJa56KCFYkUOiIXGarEONQEErhwaDCsbn
6CjS8in10508WFsrGT44MT8wzXMriaGzTb08gS/9uz5U7ynQ6m8pN8cvyPgWJ35odzIqDNDD6A+y
j+prYm6rtDFdubA+krD/man+s1Xoq4ALhL9Eyt0wK5/BkXbwNVDamd19Q0gBTS/N5VkW2lVs3vMS
Ew25irYgpSGx68xaNwwNWWoimY/0Ax5+o2vWrZ6Lba2wX1WivLU9OSi5AfYu/s70pMJvzA8owa8z
PzgO6BtWonmsyuaj6NJVoL63qbnnJFxbWbQjEYaiq+E7+Cc/zJjf9oTW20pOqhvaM3JoIhn+ocnM
NS+1FNOrxs/QVFyrsU5xoNwMZXhrhk1qW014irXgl1aVB0npvVDha8Dej1ZK0pWfWSuS0dKOE3ND
jcy1KihnhkDkDGKliZTauJQbG/j10gH4emd08jHxy/c4l/ZVADRmyFdyqu+KhrynA9hgTFLZAdHd
gTcPpZKvoZt9AAg3sCGicKMkPhCpnOCXttsklA+KEaJxOWg7TBXchxlOhtStOqBIrNy451qNTDF7
EJBvdpiuPbGqvq8D0CxoNfrqhkDRhkWhvkorpXG0bByrY+FT2ashvikmb0mWB6sy5YCKBKnudp35
XYsotbMwPZqD+WoUAUe2la2pgRugEmZpV62FHQubPYiG901InwsjgLpoQSDakkbbGNV/MHIC0CaM
/iYNpW+yjC6AqsSBZwj/J43ye56puzg1U1eA19+Oq/TWYNGmlbsdcHKADJhvRawcLaLtsmJ4E6Xo
AHWIdnE+7KBvtS2NZqVq3dZnWWf7eXCSks/MMa8dubJMLwZpn6ubykNHrcqu+v6HOfiPalMYxzyO
N1LbQLQnl+99DaKM0OfId3Qw98yoviWyv2MlpivLpqlsEUGXPcoxzEKVVEJggVJDU5ntgyDtDpSz
IH1VqdMZnZflw2NMVLouSlMFiUfaeZKmnQRRXGpWxyohLwhT3mS1+RC18oOW5lMAygavjrTCSYkK
5j/SvbaM926S0HYjGxwYMBJXey3xxS0bBvVYRkTfGYNo3Kqq0GFWNaf2y9xuGlM9gqMECBqT5zcM
WvMYpGsWnNnUWX4GzsBEop0DvmK4tXNXBnSGEmLAqDvSNnmkev+Q5UvCw9P4amJiOimQmIIUZo3w
v6iTncTF90hgrIWHC5WP2ZWA1hV0p8hoLvA+dSjaLuri/mh1vZNaPaZof1y/CecsgItj5I6FGBZu
4fO9yuUwaqlmYq94AvqYyiYo4l838ZmofI2Uxs1CdoFICSnLKA9ybgNHLNIFh42xOJHfpV6+pjv5
FUxkIN8FkMa11rILwbd1v8GNu5MBgF6agbroMI3PoCHXxXQwhFWR8p4/A2Wm0qGLgGTKrfbs1Nyl
u0Z3xIYD/S2A/1ZsCi2ywxJib3pOPm9V0CeBSgbFfvRHzs0aQDoMQNyqp6Aka5IRwBkSyEEuKfhM
hr0Rz6BWAT2QkTZJRtPuIp4BN6DABaycdOZ3nkWZ2JhW7vU9hGYs3LkQgllnbbQa4orboaQcEU7k
+0guc0eNdARcCYAmjIalB87Z50iqIlcvQ+l2iIylysYlSBPPiqfVxp6UDAroSVbUZVYp97mKhPM2
24qtODS5k26YZ3nSU7qHsiHOgqDgMne07fWTeBnuAi0NrBGA9giAkJZNXocIBG9bpPQnTsjdoPQY
RpMh3lgyWFYRYfOgMIGo7GqAWLLIG/IEpZ4mB0YoeCm0urGvP4+Ot//1w0CCNnYd0eQA5bmsT5vc
/Ziq+qLsT1l4GvhDDAZLHVFAPbQLfmRaGxkN4RTi+8NXODLKnR/DoO0qomIo59SiTEyTaEXSESkz
IOJJXB2BiRRZP6+v7eI1/06fgs8dfJyok0xxA21VDWFQIjLpdZckjnUwnjvwEAQj/8Bz39g6tA9z
u96C6XSrLni1aU1janvc+C9ZIZh+MWTf5vLRJ41Td0B1RqVL6jum+keKXb6+1AsQwdTcxIl2GR8M
0O8D0LjX19GG3JjxXcHt5gnRxzhX2q7M0P1/0r6suVGda/cXUcWMuAVs4yGOnak7uaE66YRBjJIQ
oF//Pe731LfdJCec8+5d1Ve9q2UhaWlprWdQjznsjqRA1yiAVL9bhGX4/e/4FMv/CNb888Uvu+Bq
1nZhARycdfkdXLBPLomNMll4hlxuzusNe5ko6LdA6kFWAv/NIvmg2Tbud8c+m4AtVasxTrf+xl7U
+DbnB2M+zmz97MHWc9T77TMU+Tf0aYwuSisaUHArtnUAxQi08O0iiqU/TLH3kMUXl1u69iNzvySo
OT85818yW1qA/uEH1qbO2TPtFchfJ1jaBJ3nYyuNN47mXiLnwjJ+anfMx5ytoxypAmwKXxmpui4h
g2zCKjOLZBEaR8DUvE0JBZ1lba4vt/HV6s7DUQcpW+b1Sj+3zm/lA0tdNze95T4wGDPEbenuzKKG
2Qp0L1OG/qf+MNDsI8urB2mlUWr+Ehmc1ERzGhIzqKH3y6YbrZ6i7zf5JzwSbnIQfPEHmocovc7r
vGXRjMDj0QnZxLBiD26oYu8OiMTACElcnpfVyud3+GXAS5TGeFBmI/NCD+V0GgdhDGcGVYagS40u
IIV5SNpxyc8DsrbfH7A/BberI2yoNPMrbhlnpOW/yopNv1OfvBEn3QlQG+6EzHZeY3bByDVAe6c7
GxjzUOpQAzZ6+FfXeOQmzkDiPhcPvSmPuOzA2En6p6GTXZh6bsxd9NHzVhyomU4rCJb9tAe58XG4
eGnUaOsPkA8bs63kw4s+TveDa64nkW1yBUYD1W9VWR5pBy43h64MwNvBIMx929u3fufdubq9S0l7
ZH2yyUzrUTZ8L/vqJk2rF4ujQIjG8llvi19e72yVPp4cZzwMtIzHLtm6nb6tdRgLWdXeMtLzAHRg
oGk9MPd9Bwwrf0FBM3YaODu6uDa8ggc0qc5O1p36WqGFj/e4XdZvKtF1IITrXd4b63RgWyaMA5Xs
ZZzgNW9LFrVMPjjmeJSs/VUBDhx4quuCpppU2I/qzdZqN9Q0lwdm6x7HxrrtYCIf6l1XnDghv7no
fxoyszY1aWWAdnAstGGf6C68PIqhX+WF1W+NPoOSN3cOmS5eYQYCIPNo3GiZf859IzuCOe2EAJRn
gS4qGoDUkoV+aTYr6nMewOkZzk52H6uufgVe0oKmhLpt2uo0UXVDbSMEfnVX5ipmrToWUx3rZbmB
ixAPRJmtRk0eirrbFAlqGtV4bqX5I9Mu4LQEVvGtjovILbdt4t5NuQSHQ99mLDn3rrkpoQUdZ6kW
VPYG63Ms+rPd15AizPJw6lw8RaEXPsBVy+hMIOfp+Ji4/bRpm4wHSULehwEYU9vUbsq6zQJYqd06
Fd9bnbdxOy32uP7Tmzzk2qBjyF48gMPTQvVcHacefriFcqcItKifjkZWDXdXfj0dksEpUf7p33nh
3xm1Dj4UNe9b6sel6tKwtAq8WdCmgB7+0XToPQp7MqipjtCZII3zDdjvGFvKrJ9i8EHWa28hwsnx
7k5+pcZliRoGPlXi0mCwYMbi+YKtVdu9tLV/bw9+FlBmZivZ6kVQTrkV+xTG7tByP6SOw+KuL2uo
1ubvplOkQZspqAFoMU4wWBJy12PZVzb2/yTsp46XY2C4KQ+FPf6mxgWtTyvYySp3X8KVb5ex5gFi
bS/Cqdyg5kYVTqUOrg49CngWh0admafeggeVAN4WygZlupUe+232Zrqi45SvmkTvgt5snqxJm1DV
yleu3aDqkIJUixQQdC1XqZ3D/EcjU/dFAfFiDxSFcJR9C3EIDfwO5UYApPxoweQIOnCBBGcvdj/e
WJOxF6R+bD3v6DMURmsYS+7zLDlcQlbA7X6NY7zulP3EncpYG9h28ULgv3QIv0k+5i03TU8NLb1U
rOA0/NOK0p0BOOKFuUvXy5fhQgby5xa6CsRFirsw7Tz3LMmjBq0mbqI6Vz0xZ6HP+1Wmen3nzjIq
KrQJvFLXP9fwWHMIiy2RbbsBySF3TiJzF15AX6WI18PNEqu8HlGOhMroOaNt6LJsBTOehWz4U1No
lr78eRhcfTo+dJrHi4ach127Fbfprl+nD2plBtmqDJfwbNbSjGbJUgqlgVZl3D2r0qmDKsntl2Kc
8JgF5SdMGjqACmGcElAVTIDuoxxPaQA3sodsgmSXr7XGjZHkz1XvPtgjezQ1e4OyJv63AtwXoNbB
S8HrWDCoJxCEW4XKvgLXDUwaABB07HWUZaC5K83kkRE6AacFLR5dTtBubaedTIalhHQpQ7j8/dXX
baVRFD7zfTAHyO4/zAG+hYTEvzxtf5gFV+Po3GLeUOMxwVcjNDggdLh3tx5k1rUN2yxK7i5tmnkX
OlejlyOZye8yb+wDv75N9PLBHFtQULTp3XGb06XysbMmdi8tstMm+12Ybr4wa5QAvg8yf4A219Mu
nEzvgRO7M7UGQriNzWJ4n/1qSycLzMp/Lkv2CI/QyEj1TYoeVVDX+ZPF9CdiZKidSjQSrPYAMaUi
sLPh0OUoqckUztq14jqeou0PwzB/jH1WrzQK34GEuqg42B7cy/P8Vz0N+zIlj3UlYmXqh9Kij3wk
Co6Wza3eNpHLypXLm3VTdffELm4Gp3qrs7GOknJcqVTesTx7GSb8jDG1n6H881GYzdFv2cq7qCej
VwxgWm3fOAn5JU12Y/hQbB36WBgqrno4E1gwsrbAB4XUS3Py/Y6H3TD+8HNzI4v8ZSDGrYd+bNQr
4zxMfrkqszoJgZE/o/4cZ1rzDtkcI2ohO4fCzxkzPGmmvSc6TotbOeDolHUVcMIPzIdYLOye69gf
bDB/KNTlPY+ffTvbNE7xChJYE9gdepEja4egNhwWCCZPVK9fIXR55j2Ph8HcAUWahrnfNkHZ2Ufp
g/Qz6v5mmvTnwjJvJwb7iKZ5sytAR2F5QgI4XcS5QKxoRgCzcolegTuo4aY1RvWj05gB1lj/ABe/
TWd5PPSHEoV1MZ5J1e+Y6R9ZQ/aF0F5FWn4knnXW0n6KXe7hKUg7pMP2BBANIR8pg7TEpLQVc0HP
KkEhEEl9WwzmvqICmBTjpu0ptjeBwobpdsY5y7sn1qV1RG38OyBd4l4FANcfjHviJnWI/kNsdIyu
wV/61SORGTR0sEidnhgBeVFvfg0E71IYrUdAGq6zpsHrOR8baM+baWhxE3l/5pVBMSVsxbwxxS3e
oowf9JN27B1GA5dOt5kvfyTkMhwUM6IEtgA3VU/7wMjg/ucz8QjxCAGcqAHHNBcaHobI4oYTuHC2
5ltFk32OxGileNWC+WX0QY/G4c+2ddudlnlm3KmGrsxxPHvOcOM1FPmVl+nIQ4x3SMt/yAyPG98F
yxhVQhuehult6nf44aNxHHL1UfujCdVRALLKnKLVKHq+sqeuDHR7uvcuFjCtsI3I0TwWWna/c5X1
w2OgL49DQqIq0SqQjDSYfDtJjk581gbWCFAc7yHZlliIPMoXZyR1aNMXmQw13Us2cvLuTA4bZ1ll
aA7V7q0a5Gs6oAlckAZKtp1qd+2kBGAc8tA2CSiMOn2nXZkG9ji68eCl1UpMvRUiYkzBiFAQaLXp
h9AwZpDUL5qDKU07GNL8oxblsG41ij3k9nJr+AW2eW8ccywvk86KmzlUs3XZ/NI47XcJ5a+GwbLQ
Eb37ZLatEybu+F4QN4+4h17WBUX0NEhYphpMf4d0JQQVzAZwaDVkBy55Cl/wctObI1JiMNjxk9Kj
Vg0wXgR/zyiqF4MJmFjZ1ZOe1h85zEXCfKRYZPITU6hitAt4kBUTiHpFpVY+YB8radIj0WAmiNbv
Y2MjX+49RtY1FBViisMY2DW0pEbk8YEGIktgmD34kl73RAvXCHpZ3iW+Vga8JSQ0veTSH/MVTOm1
A7okR79oYpHlj5MHsjmHwK7m5eeEjz8rNCiDtmI708hfWst7dCZ4LKL3ZMdt4rG9Xqm71q2Oo0IW
rxX6WhclD72MjWHqmhmUirQbZkDZwRcvferRQGf1tp6yo6trv4aBPUgOCjJzMYHMHtDsTiW4pXkR
ZL5C57UjkDecNslFRg185TTwKd/5Bh7aLXx0ua9ize0eGl/fghf2oy6qDkB0HxhD703l5L3L9Gfu
tuu+MX7jmY8DS/3nDFLl0zR+ZL0GpnCtraE7uuUTgXOhEk7UTngOdVzs0NlNolbDk9L02RryxD80
1UygEWcbrNJNShPQpSedYfNDxQN37UlT1qulZS9qKn6ZgPCEJcAdPcEmHtMUyIuifjeU9ghSwIlA
kQq9+p3R2/du6+s4KO2dXhYKMlmSY2ZAmPbNR0m1l6Swi3DApwMlfMtGaw2Gdxa1IofzWslvmJrw
xcbISY19XmcicIUNfyj3vmCIAbol8bmLJrCYeyxcaq5pP93owFDDq7UNjVQ0GygMQMfB8O7laP1E
GpTBaKPadyko8JXW7NFjvksdtEyrmkOGrfFAhMamnFC+GLpHSYpnE1Rz1LnQCLeGD1b0qD5n6V1q
wRkeVmobt9D3ICk34Si621Kon7bp443oTq/dCOFP5j2BIre/wHqtbjiqwryhxGoDvfLfaS3WVKU/
SdfcoR0WdyUvHi5xIyzrcZu7DeqlzrjPfRe826rYSxNqGbp4rOwpRX2avQ102IvGhYtigeKZCSpS
wCz/8ixOnlH1ek9b7b6s7bdMJ4hTon7TTAKNws5vAkjUsagjsC7tWnyA4qgLDccPX5Zw/Q1djViK
FO3XBo9lEDLzwAXSDgenRO8Fnlypp9Y5rvQog+ZAOLkFOmPDtB4UaMPSYudUoGY9VN3JrBRQ13zK
I5RR4qY03dA3OrTYWxM5S/tkpQOFUgQHgMh00P92dhlJtqzE47mWA125KFGj6m8mIefDfurY2RJu
is9n/OSkIIHutEdTy4sQ1b/7koH6h4MbNU1txKMlD87FU0uQASbIPQxo3cxegeE9rcgIQsrgai4a
/kMX2LY8lSZOjMH7X1o/hiRtT0lp3JcG3ldwuBm5dTZqduOnpQq8gh51wEY1RvcUyZJbqTpEN/O2
GuwX6PKEWilv4GhwNAl70VKjDn1t/O2qfNe1aj8YsHQq6Lrn9o8MUhAS4rKhkwP01mig4FfCOfCu
+iX06YXaBXwdiuGFJ1kWGVO+RnH11nLwjG/oQ5qwQ1qNR31sDlnhbrUxByvXqpsAVqklsrBiB5E/
Cm0VcmsnzoqY2EJoaO6Fqa8Tu7+rXe+hpHWM5xkJawkn0LG4axzkFXbxA+6vkQNhFIhyjHEtO7gh
9uqReR0KWukH6IZFwLxs68sWYgteuUMHoQ5LxramKGOVVxIIkiwNKN5MksmdwXkbaDBQCGmlvXOp
wJLRH0gu31KD7yCTsPaS6WTI4RmscNQWpj6FFHL1Jv1Uhlkpf5odhyoLMe86F/K+rFTWirvdhuHe
CurBsQKogKDgZnw0KIADh7TWHP9oaJMIk8k+uD30s4aGfCSl/ViV5g4C7D8BMLuBakaJ3VDzLbiY
j6LK9u5U/vKm1oVuh6ZWTFWof6Eo4xfTqw01CiH4D8O3V/BzeBgqgF87fkYNfNM18gOKpx+940Xd
1BycSZ2H3HhB5fHOKJKPajJvM/igXso3CGPGtBWyfYIRCw8bpb/6wPhNhbvLdJmFVZ/TFYd2yMqq
tWbtidEKah33xvf1kYWH4bzHh6rpSC2GB9vFPqRek+1/KOWLD8NP5fC/e0B/oHVXLyQD6VolK57f
dSX0h0YycMCwkiJGexQcCDCdV4NECtwmNYnsrmZwGy7Qc1aAv6LWIcIyTVxQ+/FEgcTDklLlJzzo
RWQUzrBQMjbRGzDsWb+mLDILKS86R+U2+T9KPHiwhtlqSVLt8+f+e6BZ3UFJqAWkQ+6eITsKuJJm
7QhYMF5ShM2YQ65JC9u6fcTBWuoOfX6h/j3wrABAhSi63oB6Sn3ofnlruA4EYCgDpgVPTi1aalF/
0Yz6azhnZvNB2WDKC8r3DxEYHVQ0/cxnCbM1PXJjLerwZ2mK5uXb/V3pg14BkKDgnV2cQO0ZQiAd
2UWiDYuoxd1H+stYW1Gx5huwvy99MBqKVVWtdViNIMQ//Mc9U4G4wE/9PXsfXpc0DP4AVL77PZcl
udryYyvBPilQYzJdedPieiossUUb9GZCljF59T0U4SM8hHBtle9skA89K/e5SbcNdEEsvChr4CAz
iBGhvYQOyzaVaF3gTW5IPdY1vs9HQBKHdm9WMhynPqyag9IhV0IppF4fheHHNKGoeSSvVuLsIGAa
qd4Drq/c16SICncKYa0BidYMdi9kI7sOF7xcaP1+gpjgZP21KDMMgSzVSCE05pzBkUcGNG3h3hAm
kH3vqNrlvFllmRO70n2ya3KarARYz/4lsdWWdhx9hWKT2PqNO07ANqL0H1VANX0fAD9jfCC3QHQc
fAjYmRYQD38vE1T1Bir1RJ78e7KBBgrdt7flLWjrZ7qptvwBBAMOXae9tl4Y+FNI/HvgP0Hpan9w
vEeNPNPk6SL/pQ7GQ75KTvmN2KE5fmgue3K/CL3/VPecjTk7I0iQdBTBXHka19a6fMPL6pzfXNqg
UyTOyg3rcJHOsDTN2TGoHbx9CISFTnyV3tmhOFW77FaDm8QQ8Qd5V6wgDbdg+PipDD+b5WzTpbiX
E5Fglrh0ocuUuSySoHYEVi73XVMt7PFPxfjZaJdvfrWO1QQeX83z4WTkejgCvDGOr2IgkQcPt0I8
f79rlhZwVvlHtm/XBSHqNOgvY/3kDtlCQvA5dM+mMyv2mwB5Zl2L9TJfnDK8WG11YbK1juQe5nfI
uuDt/f9g4rz0EWc3MLC8g6Xp2Z9dgtoezNmL276IkodxZyK5W+GWcsKMBiUNuAiWlPiW9ujsWuZw
9xtShiUsx/s2O6rhJZ0+vl+4pQnOwkyDd1hflR5OXv7igx0BrHWoEXjhTVbky4d/Ndi8DG+gH913
JtdP8Ki+R60qAAgbah1RqlXnemgWtszC15tX4bMG9wlKUfKk+a9G5kQ5yQLRV0spzNIws0CSQshZ
VZdAkh3sjQ5CbxYW9yy2gz7K7kBUAv1wMXgtrNo8PXaNstEESvInFo2R/USciEH/F7qG9/KPqKgV
srPKYqhCpet+YcKf8pm/D+I8ZUaTSTcAIRxODopSfpw1UBQY0miw32Faw1CR+X7PfIbIzMabhRZb
uD4gcH/uo+bI7/BmizWACjZIQvb2PgUlI2ji78dcWtJZrKHN6Ht46AynSVWBQFfff9c9tTCxpUFm
oYVmtlFZkCo7WcBdpBYJc5UGIwqi38/lcxNo9v1mQcRTkFg0lSNPFbUe0Mpx15ovps3Uoj7roRqW
6PLBY9Y+UdYz5egPlA2gR327wFdcuCHmSCfuSZXpxiRPKRuOJO23YzUtLNtnlObfU71oHF9feS5X
ncPwIj5pNeypIXL3oLYQxWs2kPiPoKpnrsm63WWwwbAWItvCYlqzBMa3pmRCC0mevLTcuorctmBB
lt6S6sQf1NpfyftshrNgU3toFNQuDr5cT6uJBukO7lDhRcgIFdul7uyXS2bAwxOyX2C1zRmmaSsK
NC8wqZE9O6hH0AW4wNK/P5uM0VSkYy4iiUAxl4gXpZZi1ddZw9UUZilX6+i9DwLMcNJ3DkAdAQpq
xRpo1i5qDuNKAEEV0Fv/+f/TfAGia5d1uhr3MvWr5KtgBec5OCMnrzVXfYG39PAbHcPNwtn+8h5A
uc6AC+lF92l2e7to3k6ApKkTq6F9R28EuIaVEAc5iZucidtiGsLUpy8waFt1jRaNuXq7dJm03vJC
kmsRn/rzwNTS77ps90/b9J/fNT+IfpfqWp306jRlQ2yOcJvqREzN4lEMwNX5TZgR/WOg4yYZ3tw0
jRY+y5eJ9tXws9OY9MytaZEorDrZoey3KtYA2UIf372/GBrqcR+MJ/Lf5NtXg852szMYZg292P6k
hnKXV/becdF+rjvxO2/NM8nUQrT7MuRcjTfb2rkAIH2cUB1u04jCoFSnBZ7k2d3333JplNlGdi0J
YoFj4BlaPbPuWYl0q5dLpJqvA8H/bmPr8iOuTgvQt7Kq2lwhL2SxlDB5bRem8X8JBP8MMbvShe7o
imW4Bc1Nu+2O+o0VNzfAOKKWiuJP0Ybssdw4/3Yjzu54AYHVMXWYOsGKbQNW/b4CfgAkx4/iAlF1
y0NLxAlaJ9CJzNEpSn/WgDGSVD61aR7VCnQidwlX/3U+cLVvZvmAY+cuYUMtTxcTzDrKz1a7QqMs
5Fu6torNUq66dBZnISonU5YxWqjTRbjISLwLxAid5A8bqtffb9WFkezZ7X95qvFk1IGqkO6dPtHY
HfVHYWXnxPJ/fD/Uwoad1/QsfVJEghN6YgMoqROFMMe/HGEWTTx8pcwuce76ttq6Y7si/OHfzWEW
P/ycKGajEXWSXfGQlTbAj+5CiFr6TJe/vzrXmssMKoHMPAHDiTP2u8EL7PtJfNKE/c9F+7/nek7H
q00jM/PUVKe+aJ9s3qM3J6o+ou20BuZpO+UtAB3da69Qtu+lv1YdlBuU2E/QWBsN96Ts6Za0Xowu
7toHfqgaum0DMbn9979z6UvMwo/r5KnWjCNuJO5D3ph64N475UJ9CYf4+3t33jAAQMdyJwA6Tok2
FSHwHmuDdudGy2Pu8bjSk7iu0reyard26d0j4y8i2et6SCyoYU7kzSsBv3PMAyxqYyMRu8I2QO1t
kwOz/dB36i7ArfPu6e3POs/Rl0UDlObCjqQ++CH8ptBHswA+mFrACuBslIdSAHGQde9FxjZpmd/3
ZNr3Bt1Si9xWE8SGSg4cRPk4ajSmUyv3lWY89a0A1UirNv0g1YaNRbaqR2A17Awtw5SX214HCWnw
xiDL4RauuV65GpPMQQQVBKD3ctcAX8XN6pckzQ/RjasCnnEXiEMaSPQz0MNZA5x2VH4pgIPDI1m3
Dz7xTzXU2XPS52Ge1ttJaFuvMw/dNMSJ3+6QvtySxlyPCX/qB3KfS/1FUnrKodlkJCMsIvRbkLZh
hyNkGkEsRkUoHD8zpn10RPwcZAu+lB9DzflQWPaL09k3wOwADeS03W7qh7U0xlgWgIdBazecDGdj
NtZKV+SoG+0ercddyeuDtKGbN3g6ql5mFlVpt4b6bwwZf7QD6x33QYk2/NtCNHegAmSQcacnp+se
GYMeYAsIjZ+hsGoaEJ83t1VhhQltYsjy/FQGmAg2gcqQBmx41lQBvv1Ps+BpUFgoK0zDi82sdWtC
nCTvd5AJBhJNbd1exLl07qk0t+PQ73Ob3AqLHDiH/RDzI+iFrfreDqt2KAItc0TgjR4JnNZZUVgS
E6dYuOgX8hV7dru5vQGfUY5UIld5aNInvAfX6I1G3x/npVFmlxrtqVtM0lInsDq2XYZG/piVH323
aEy/MNC8YSUgpVglDu40ryoAPYHUvuA3JoCk389n4ep0Zgmz7HK4+sDl+KTB0BkwmcA0L8wHAAD5
QiD8upzzT/rhzC42t6IE+oJGf7ownjoeDBtIswQ4zz/ttY4ibnq71IG7LMY3j5G5JosLqQjX9lB5
8KG6bPfPTEG53XsgAkKUsNSwd00vF/bH19cS6FzgqeoQPZsrDpdTXVKDoayqQ43MNyFsEXY3ycl+
hlwSegz5g3eGVERoxlBq8CGyESylXd7l+v4066tfMLtxQMEZATPVrFPlm09QhIdsieMC5dQmwIIZ
JjSogXP1K4jFtCDLA5barzrgAWqdrABePnSqsnZu4Tj3nWgUJC6AWKjTIy31U1d7xXvesORBukMb
VSgX0c6wg0SMNxARR9vW9Xe1NQrAcBzcqvDyAhIRl4EL3c+QQ0B4AzT2GORluStIYoTpODz5BjqR
lp+C5s2me6E6OBY0ey8jZ4uCwZP15g2X8KXoJa8CW5uq1VCn96rOhwDmQ0VkVXAftfje1trXGrjH
QGa5AELM3Uu6H4gDmUenM8+VDnbfxEQRTS00VLMSMjmmg7nXELmGuKXHVl1pnrneP/dNU9xUY3t0
wcgJPCjcr78/dJfk/7sVmj8O6oY2aIVC/Nep7ogh9iYbXjo/33l5/yYNXG/fj/dlLLnaEfPQ2FWQ
IMpRHWOoFQEXFgDLG/n2QuL69UvrIkYEB2bDgRoTpn2V9BlpRRRPUXJxgmHlrfs0zKCVsvEgjcC3
ztNw39QBeOFLxaovQ9jVsPNcE2CplI5IBF3vgsqqoAtTBU569lW/cLi//o4+AbUebX14oP09wXoq
SeP4vTypqduOAtd85TwYwl6IlJcf/Hl7/DPMLFD6jdO3ZoL2hQ3vRMOHyODi8/TLdBFaHPAthFXa
J7VckTdC6zxkpXXZBJVVbuwUtIjMf4LXfWTAWAXI/rtOZj/Q2ruQ+Vffb8gvZ2gBhQfNcihaWLMD
AFaKKGkicbn17g/mj7dOzRbO2JdrdTXEbM8bQA6qVnf6k+a6b4KXT+NkfHRJubDpv9x8V8PM8gF9
mqRL+xGdXYJXJw9dGMy4VrJqjfa/eVL9M9L8kVvUiQMFdFxmNM8hpXm0dLmQC3z5yf6Y1PsOfATm
vnENZKHyinB54saIewH5m5+FOnn+L9b+apTLF72KElqfDY5PKXZ3OoJn/UMB7vv9CEvzmO0uCiZD
18BW6kQdJ2yB+eTWGwoEC0H163zmaiKzHVYmMBPSIXt3AmtEjxU0avkm3VhlBCGWQwukdzTFS7Fu
aWqz7WZOaQssPiIQMav1YN0LIGEHvlRg/HJT/zMzMqun5K4Yq1EV8tTBeAccikGJMAcXjDvmwlJ9
GQiuRppFVDE5NemH1DjBrmltGK+Qpls4Nl/OxQHlnZA/zs+zL+ZzxczJxwEdpQ2qW+o9QH4tjZLU
yGOtg/nf93vvy+HgfwrxGlhuQC/r790tIRGWNqLE7gamKoXDtFeMQVft7XrBXPfLL3c10OwYIXUz
ka7jGDmQhwWXVryquly4iJYmMztI45S1tqoq/dQ0qKDTMerM96K1QZ1IFz7b0mxmZ6mBGjFpJjxD
CE+csMmh/dz4/9XbjVz6M7CR9SCJ+PfadO7g6yB066exOihx1Mg+7xcaW1+eTzyBQV2G2NWn7H90
s7GdyglDjPq+teC2IHPnVnrNghLOl9/rapzZ6gOz2455luonQpMb+H+ta+6svt/JS1OZLX5Cyrom
JobQ3AsF3oEU3WFEMPh3o8wWXvi5PWgNRpkgywZ2VK3SCCfz3w0yiwHaRCD9VpD+1KMD7aXdWaLG
CtYVkIbfD/RllxZGtgTaTJcEcf76c0fNaY2J6ifg1rf0nEVvzmbYAqC0JgvLc/kw8yTxeqTZDnAF
CjyjjqYToc2zKyvk3D25lYSerQ4k90k8M1q/fj+9Lx+314PO9gRJ4XwwahMGfRlW+srbo5ey0Z+h
/RjxaEUA3i13ZczCFPKLwVKV/6s9j1wVYRUixAbsNP4+vmjxGxyHSz8ZEAWsoYbL+KJ17uVm+/RV
r8Yw/x4Dfoww22ywUzjRwwJdvBSMOk1/1VgbCfUwFR2CE0ga/n+RFMG7GFkX1C1gcXY5jFdJkTXp
rYJFHCItHJdU5wZ6/1/E8usRZvuFEvCgiKahDq2DuWgDUGqUMEiG3GuSeEtSUpd98Okz2hbsqC7f
Ev5kf0+n9H07Fy4Gs8SPBOQUNb5Zw60DxksG2ZnvN+VXl5Rvuyi1wHERDlvW32PZJu8Utgu6r80z
ziU4XjRQJtT52qVZfRURkRnDYtSAwQjMnmYjlZ6WO2Pfn1y3Ahb6DZaOga1+fz+dLz/d1SCzdep5
2whmix4BEb6oKfQx/ZBO9SpF/tUUS1P6HLAAs0aaAlEg2Cp5ELL7e06lSErYqrPhZGtDHtOSEvjD
juiKoNCCkhl51XliH8Cq4zu7yX+JNIvqegkOQuzLufq0Ya5mPdswoL62jsbxaVG67gMxlk9a6mxA
RN9BjnpluekHyz0WKGIPQW40e98HMSzlIk4pu4Wn7y53+42r9JtUDRX0bibAcLRshXWMYOt7b3Dt
1hHGfUP0rU8n4LgbVDgdM1aK7aYR1OUkSx8LZ4yRL0bM6Y601sJBljund44tpGKDFKWaCjUnTxuh
H1MCSgIb6W6odhNNV47jKJg9pvce8LAHmYP3JLzbfCj0bQMp77wz7iBn9OLUemwSuAnT5uwWBfjC
hfrNBuPHWJuopHkRJRM01rwhzP6HtDPrbRyHtvUvEkCRkii+arDs2E7sOEMlL0IqVaV5piRKv/4u
18G9J1GMGNX3pYFGN0JL4rC5917firP7bIICEa4NK5X0WwveJVDHRvtosn9OU320Rw3QHtUSP9OG
FLI2IVfSrNYQ5D4QTf1swIxzcg2QMd7qe1UVf7SmGYLcKgj0eOiIwv9zlkb29XioO3NrS+JlCl3l
NduYRQ1TStvh8fxMdPSw2FAQY3QNndK5Hbo1le/zNIWOJQBdjGHXvhI9FNghlj1Ey+l72BO1QnLk
ZYiznREB51QWCoWhePanxADYBx+pKOkPkcXHuJJ3kFPvuxZJRgWuZRxbwVC0zIF5+gTqQIuePzLf
zE29qUd5h1h+Xw7625DkG66Pe+yctgNcHPEgqnwtTAZllqpd+J9uuW75sd7CyovZ8M5u29u5NKE6
aPLCpyUMkE0F1WEMGVplMy/MEtQnKu0xLZFp1Mv6ZGgQpkaGXUN1XPtFxZ81aT8TzTKh6lUPiIZA
p6P6Jk1CWDXQAhAksPoEjuCy3FjlnPl2hOqIVD8UH09xChlrN/6uzPo1E+oBBR8CVora2qV6aaT9
xxjTHSnh4BwDDh2S4reAThGIDkz1glabAklCTE2UuJju1Br8SQTSOBBCDrODCtKBqeSBsHTPCfTg
VlugCiK4U/DmCIMuE6rJ8UGfM6g+Rn6bj2AtsfGl4NVbqszBmTm/H4U2+ZE1vketrjlUjppjzcUj
1Om7ONdOk7LvSmV3DhT1ndMNPW4czM8HILxCbTvVdebAodRwUhLaruDJyc6S9jz+CqCD/YgXxrSk
B5hae+077QYiqp+CWyugrUtXdlBzSgsSkByWgLgEwKWMlm5blj9oYdpeAyw/XFbZ6LYNT5xqqFNn
YmL2rCxCb5eBzEstQfUS5s906HHM1PiJtIKudayEO4kE8kspxxVEcZGrg6cCQah+AmA0QqEMnK18
4EANahvZdmhI0yCBglpmRaLxmMjeBXkWJGS5KVMDHpvsHTk1w4F27EURGVTW+Jho6SMWBZKrpVJn
CnPr9LMc3WQcHqHAr6ESJ6U35eljBKPy0m53CkQVXsitDtPfXTEAudJ2snP7sb3XwgRIgIn8yIU8
5Lodu2EeHWJLUq/thqfBAk6+ns8ClLDFVgRwBSQqaxCEH8Ik20NcsLVaw+3S8lYV3RykKr1h5RBk
Ydw65my81YOxaWkS8C57BIzgNMf5ikYFJH9WTP05mzqIse37kiYhOn4UdhNLuaIsggq1RRWywaWt
mcJaslzbWv8K7yTLiYnK0IdU6d4gmgdA1G/hO3ccRht7JLHCTVbVu7gFrbOqul9Uh7InGRrgMCwN
XAKgCOHLB+s4ghJDVD1CO6pDXWMgNy+kdMxS42C2AznQxWV+Q4YIdPoUemazQ20j1PSfYO97k54T
H6ZNvdcAmBll0Dynmpsb+o8UNN+1UAZKLahyuw2YKySGOByWnMCHF8kuI03tK6LLVZT1CF0rYFtz
5E5XoGjdaWWzY3WtO3mqaqdIrecqVNDiNgJwbQnVbFIgg2pZAQXBajOjvH1oVLNJiHpKM5QcCISx
AohUwL97VHn7RrkAnt1QWhzi0ciRqO5urdK4xwNCjtZzX1cFDA65pyUWYuh4KlaCZr/RRwEPhji2
HSDOmrrdRgMIJDGoZRuwwG/BooXtCEUbv0pn8w344PhGsyt4xI9Y3MiOeBJeY4jDDOlXI/+NNkbm
oCEfCL6ofukyU7oKNvZODBj1quh1oI1Drjmkw9bN4Rdda/S2aPnPOgYghFQ9Q+q7GFcZFYEp1YbI
bnbLtv6TN2h1tPPqlxDVs96lj+ZoKtQTu1MSsrsiaVY9oL4uH7unVIa/o0rB/yjFKkR3RO+KZnqh
w1n/HE5r2VLdmUgsgwy4Dj3DdmCmGhRmTQXmHjg2JlUwPoG7PZJVL6mhtlGtM6cy5yfJzdjLOQtX
UrN/Za31OlRNYOVlta2omH5gvxarjFtqZRjdq9mJ+9hGj+B0nsQWjwzgxG3wzWAe6qrOxiUgz/LC
zQe4rLMRy6NWxl6AegEn7pw6tMF2bUt1iox6m5vGhIlsvU4dwSap81eUJmLgFrNTNdehQ3L4pNTI
umO1TZsZfMPcJOg9kTd2rH7oVrejIj+GhtonFhoDxvOk0GEamvU1ts5qfLTMZhdBDdxqpdrb9gC8
8Fy+oNt137fNL4Mo4spymM41u8wPubmtcxK0MZw7ZFYGMHc/UWzmPjubvI6hiVUEYKEzyOQUVX0Q
Ve0ppvYIBwmLgP/S3pZ6s4tptS8B0qFztMmApncZboEwC6AU0oOwwGuI21Vf8ydqGwnAE3DcNowI
KAIWHipqP/RZLVaNPm5hFfUYJ2CjtN0sVjTjN1xP4Eypkne0i63BFw7QgPInovoNmhpW3EDfRp8O
p6FjQG50A6yfy5tMhmjjtTRHAzCwKHQvSvO7scjWJcz4Jh7etJMMYgJsicrJCB2/fIOLOsh6GQJJ
DQaIICU2IjwhPt2KGMTFs4FkX25GxB0TrYQzmBBc47AlbbgtRm1VmhOgk4ztG4ojsbTUm9SLAPcD
n4zTOsPVsDeTW5BlPBQqPTqZXh4lK1GzQ1uZ+7RC28dY6th92pXepsQFt2vDdEzRxGhAUrCadm+N
OMkHbq50K7yxQ/qjyW34xjewcuS3OJ+3RdP+GGnrtixb19FceC1tgpxX+7GzDl0rO0cx/SXR5q2u
CQ3OENg4ewBNnbmXd5M5GLdIVhwKowWdwMJHinsbDdDlA5xF7trBetB0tqIU9eJ2WPEUCidTzjup
ZIhLR3zMwPDPdLnhMrypWeODs7zWpxn7RQX1LCxrzlYO0PX/jbQA7i7jbV3LTRtDh5+Z4S2j/WPK
UQJm3XHkdGsOcCGDJMjV2v4d/T6rVh9zLDMLm1InV9qc7jO4osNqsIBX5JDu6zS8L/sZcU1d7+pI
e2YAKDnaXJyqWq3gGTFhpwMqhPFpgxaDfWrBt8OgPTJXefbD4s1uqGvuWFa96WVNHZnGd2lHVo2p
ocSdlncsCbddol64Lm7l1PUe7nowg7flc9FPb11ePQKKcQRp5bmpACOUpa0HEIDua6E/oT63NTvV
QDZVrHnVr4ekCWZNtG4OV5WIhL/gQHpK9PakpeqRobcHu8hdHZtbytod7LACCxcvH8Y18F+OmWdN
/VtSw1ecmuW2IuoXQoxfurIeZguJvjK7r7tsNaTVS9zKQ5qB6WnTLnfxb89dZ94AU/9mTeyOscJn
PNvSunroqHjhVnm0yjDzYOzgV4ZcDVoHoE87/xG58Qeq0wcjhuKl61s/KcbbughXXSzXY65adwzz
Wwm7DTQITbdjhco1WoNiLje4hYCrE6OOrvfzThNkBeND/3zCJXG2oTkNpEyYO2vZFuCsNeh2gG5O
3QMwPNjBgSXgJfQ1GkVgWGTijjZyN9nG7ziabgowr+IGG73OS2DEyt9UQJQT5s17nGmjk+v8Lp+j
EYfUEDuhbb/FBpotWolwLoVwubaToBnNH73ZgdTZ8Q0z8UVz6J0R+xHfMNt7uLVAvVeD/Ihuwtr7
/iL/Vw713Z12kdqcs1yjZW+iIYmDEgDsQhno8SDgsmgoVwr4gYxJV2zo3Ai/iqatPeqHNhtytEwR
n83NSSv7YK6M9yGvsGMOaq/QT59YFiAmcY0+iwHRdZuAsYWupICUyBx9/wQXMysmvIzOWZWzD9fn
3ACKG3YdDm1/SC1ghbQkIOJxxpWMdOOVLPD5L319Vf9vpGWzU90YPWTZGUVncnHP1tZmXE27/OYq
9OFS2RumCbC8IsyAi8Iig6N34ciqDBWAmlmnBGTFCadPmpR+KtkDHG2OIZQSsod5epI+pmq45nN6
MYOEsjeByTQIzEv1XgkEgUAqmqDxA1ySkO+MKvfE1P6XXN+HYc6Z1A/ZRNIWLIojvM5apE4dPpx7
IAcFsGrkfz9DvqaPUE0RH0ZavFADgZHd8Uo/KJCidKm8oiQHEQJIW6OZMiIxqDmWB/bturCB28v6
a42v9sXM0YdfsEhgzYNVde2s6QdY1KO+V0KKqGWTp7p6PaUaWSEbXzqwKd8q9He6hWHeV+GQbgic
Zjym1Xtrbv3InIGqbSd0QzG+n3udOBmJnrN4wgypW+bzDgxz+Ked2gJ8P0zXCDwrVntVjT/e5/NJ
KTAPRNoeU8u+VRatXCsaZt+o+hcszicLOLwCOD/Yb65JpdmOhr81mTGo/uBhb4mOvhzCtdKtABZz
WtWVngFW3AopF4DZSniZZKy+Y1aJY14zuN/jIIU31HRfWPaR6+xHNcaPOUqdCDJgJZuOHjjZwVgW
W5JXQDQlT62abywre8sSQIzA3N1DN+RnNS7oJIp6B03Cvt5O2N/Rr+yMOtYe726FQtDJzOyGhUXu
2sXo1bCh0QAWrTP7ZlB0ZbQmXkLrA2Tsgot3YzXmmxbHr7Ze7HBBuS3jeQV7zrVClgQRKZqSqzY4
pwsAWV9xNe44we4rZkThWWRCcQmZFpw83LEWmxoHDy4fhlfRfmWI+GeIVJlnkzN/Lt9Bwn8TCZxq
dYf93pxeSk34LGfPVc/fbFRHUHUtnhIDIEVs84eUIzugzbtM2j6r6mNWGjfdFK170K00E/pLgJZ2
sE7zZYrPZqhDbk43VAFzXJD2sS7Yez1U5kYbVb6D60TtWaOOBC1cYotHGofTLdTMgzO12Q/0RuOI
G6G7Khhgff1obUvMulrQXwWLlQfjRqg+Q5inoGX2sZKGGah8Bt6cDqnPYvxHI2wDABzXFuP3EuRF
Ns+biZpoyUh+EjN856U5Iiye1DYTSYrG3Rkc+7gwD9P5xZh9DHJfT5/7oQ9Gnv9IMYGCnI72lePh
Qj0GRS64KHCgp88Fr8+7DFdnigVDzaKeSyS20qBGVeH7/eXCCYQhOJY3Xh83lrn9Sem4kgHNfZja
1u1GMCOTzmUs83t1Je3+lbiDA+7jUIs9c1AxXKhCcAwo+D82kgXFWQGMbJBh720IFecavo8g/gAv
/R+e0UC3KA4m8NH5IvXdFci29Y3oD4o0rg4GvhYKf4ajVCGvlSfZhaKhcVYo4lDH+UeXJzploqfo
7cD5o60wi0pctNEwWdXJ4HZmI9wIijJ9DFHqioAGm811bJFibZpJQI3Jx32+X4GLeZc0Q+YPZV97
yCe+CwqPwz5VT2V5TOJ22AJUZQZ5Fj8piQ6YWe1UrMcOUq9Yig0n/jgZDM56Se/1HB1unDabvmw6
r0mnO6ud4hWz4cyAJMM1LsCX6XQudqDUwSx4IBhk2XbWZTbImRwJ70QcBqSLzmn3JEfuUM7xtfDv
y1G/KKwsVscgSQ/JFworc6229QywJEw0cd3x/3H2LIZZzB7COy0HTRigCFEcq6YPzC71eBUeKyFP
3w/1dYksxloEtAUS7WNcdOMhow921MApvHSz5E8cDRva3ln2A/RQ6BW6Znp16U2i6AxXXxOETLYs
JiqN8ihRGLatFPpoJvQqVn9AWLvyJr9sZ5ZuEBP2ZKBtITpblmDt3h4S2DOOB/BGf8Eiu3JB6NO8
79/htUEW0YocC0jwNQirZ04dbr6isnUllL4wx/EYwOZw2EejsLeskpcmgo3hrLyScARohqp3kL/V
nGTmm54C4ftfHuh/hzuHZx9CTQlcm5UMaC2mFo991F+hv4+tbP39KBemgEHQb2swQ+cc2/TnUVK4
9yHPgY7YELWOSiJ7DIfGLuyubMVftsfzFBAc7loQVAvYPX0eZow0jfOoBqmA3iiQETWQ1m1k/pLZ
cI1e93R1pY3n2oCL6ZCDpjFVED8dyqyDM0LhpuK1Q5V8QvUi5hGEoOTKI57f1KebFvxiYccF4zKc
NOiPX9zpDEN0NVqHsIb7tyY5xSZH5PNK5l844P7/hlqaCw42l1Ib0OWeAAKmeHdic+ZMkYaqZ+TP
YKh+P0cuTPxzCwAM72HKhsbixRyZ2YC/mWL9TqLa5Gj7h8skFExD/hqSLnv+frCvGLHze8Q58ndT
YnzZ58csGfKmBtEJ2i4PA1k3w0OybY5qjX7QcgXCsUdXzDW2sr/r19a/71WfRl/Mm3SCkGaCG+HB
UICtv07plbjrwnr79PcX7xJWnCmOSWimdWQu4KoO6jlcQy3woK/MkQv7ISy+YaQHH3W46iwVOrWW
F5McGORHxYws08Q9lFOugnq+XPvPH+vDKOdf8WGTEmDu2sA0Y/vYT369Uutw3WxS50z6uiY5uvZA
iy2EjSZh7QDZltUh/dcbYNwnYb76fvZdGgSJSOQPYIgHB63F54Gfa4OEHtrnScXh1sLhGtZpxpVB
Lq0nONxb7IwAEWCnfn5pGs0LSiN0g8fttLNNsNxDi8B0yIbLdg92/vePdGnGfRyNfh4tm9tWWHGB
dla98uYQskeDBoBaX3moi8MwcfZPtBFJLOfbHI5z22ToM+U2ILLFPq9ScOOvhfQXvw92BtO0oEv5
4tLZTyhbwhMdrfrIcB5JNWceG2Ftc2XxXHwYbpyPKqrbxlJvY4PZw3MIEA7Mes9V7BCYoajs579/
GKAzkeTRbR1EwsVcQwsoA1QfHXFziTaLUjhKp649/PkPoyBqgQk9vg1d9k3OhZEga4WLXgx3WFM8
SHwXkCevvLAL30VAfivQv0VxmVyuGwaqetI2Zn/gxti4qmpQvA7//RjCGBYzMZu54Mv31WljDmcV
tEia7Qsh+aYJUWh4rCj/95Do0zjn0OLDnsbh5haJiPTIe8HMIQp7x+zHYCT6lRXzlRqB1U+wQeO1
oZSPAOHzQEWSKX1q1f/INmev9PI7uTYDa5X6ddD/l6f638GWiWBcWtqeirE/lM0RhRHUNHBRuzKj
zzN2EQLBx5aDsIu5YKJX4/MD0ZnHYc6R1ja05C6l44nOI5Kj8wg61cw9u9bItR7FCytVoEmE4i1C
RI8L6OchK1KCg82ZPKDj5G6OwsOs4sOkyivh5MVhDN1EOgaxiWEvtuwoIwzO601/oNN64Kh9GanT
TL+/X6qXFhG1MCXQLoh4nJ5/xIeJZ41jja7wGBO8edFDWFIM+b+fBQJNsLiqWxxB+PIDqSLDLa/j
8lAN73BkGClQudr7909x6VUxOBbr+jkR8IXN29ktaOullAcUHZ0e7HK0n4Md8O+3I5zSuI/B0cHk
qOl+fldlKsyo0PGuKMzGz75qnq1HV7bOS9P5bIpLzh2wNjUWcyscRuRcQtEdpGmhPyWB2hd5VrPw
Sflrmn79+2vD9ilwR7ZRjV/m/MicidroeXfgTHPL+LVBc11S/5cJIP4niDexgy5fW1wahbRmoztY
I3c1NElpPyaYcX7/KJfm8cdBrMW3QerLllLvDj1UGrLpd+hTuhJGXxticXaygnXo08JzTJpc0STZ
2rN5pQBy8esjRjMsw8KtbmkIriqBLkJkRw4dKe5IAaTDOMLtAQL+fECZf0Kd9cp7u7RyzlHh/x3x
/NAf1v8wSIvmJcF8G35U5EfX7nvYmnz/bS6OgSwMohod7GyxeHGCK2ky1XYHZcZuCVqZJtBFew32
eP7Cy4NAcExiJEpQjlvehUHUQ1NqXnWHFKZVniFU6lpW+wQoOV9psIG58lBfZwMl6AY9/8OCNGgp
P0ohQdTSNMVwc3WDJk10IYCx9887zvnvGygN4HLAibl4cxMsI7UoDduDmn73UJQj33RF4vR1xmEE
bGVw4oYpFbbpz99/qgU8WQa7PUR67hkR1v/0xvpbhmwwltPjv04EDAZbUWwC+EL2ciJk4zQJaK7b
w4xi96ipAH05iHOTh++HufhpPgyzCKbqWrdm7OHtIVXIknW6Azb/P+8Fn59kEXVMtJNTyWl7QJlu
1c+220TXyOGXngIBukGQ30d74vLLxInFQGHVMQSt32u4xCp9vgbSvzgGNRDDGKjuIMb9/PVBHMyS
gfZ4U9Rw6556pnVN2fh18VMYy3E0Z2Nlngf5PIQxQauVRrI9JCj0YI67kf6bNldJhV+kPhbFwY+C
i47cAyry55/xYR/jsI3pc22WB1w2q5y/TK21nrvbaT5ZqM21BllLAoel69jgL9mIBYH+/Io/DNzh
FLcbVmuwPixuz+7jmZtszvmIzLtmy3n+Gp92OAyFiw5AJLgmItJZBISWVqe86KazjUS0zm6SINvo
PrnqsnhtGPr5ibKibrW2KOajVDTAncidUWqvFNrt6R7IDdA1TD+Ga973i/Yr9HXxdIudKMlrq0pn
3YCTqr7qOqfwk9fKBe5LgVhfrc6ODtEJvYLX7SS+rILFyItPaMuihVkgNY5R+qPVnkf2duXRLs2R
jx9uMTlRSEnx8UYM8HZ2jWdrZEwjWKYzv0TH0pVL11cl++JxFqGQHsVK0gSjdX7z1G7q2gEc2OOg
y8LnBq0je827Bv6/9gYXi7yda8ZgvAIbhnZvs+fu6l3/67118VCLPX3uTFK3sOeAwTpxq/v6Ll5l
8P3U3eG+Da69wi971mKwxbZoqtEy4C5iH7MZptM63NeQ9BNaeyWE+Bv5frOgl/fjuCYxMRPB8VAD
bGlcgWRm5maVY/oWWPilT6QjNtee7qslxefHW+YCq5iWFW4u8NvdwEvuQfcyPzuKW8MrdvDCvFGP
CXDjVyEl5y/03cMutpV67mSjD8ig1e+jr3ugK7yytf6Mvg8/cYsNPLagEnEYBr+Wxf3bWPDd0Iut
BXpMtPGKTPu7tYQ3lpuuhmfu84CiAcW57tN8bQmaix0lM9pGJYYeHuNd/DD58tC5KSxiYPB2tqhp
gzy4ZjHwl4L/3TMu9hhLb5ratioNH5XcTAD2VI5cWUENkywXWZ4T2mmCsXf7nRkQz3yrrwJCvxaU
F9Nque/MjHZMx0lIAwsuR2oNl3OHuTK45nJ0aXmasLTTBcTD6LVYfM4wHaappL1x7OFdxhMoalIM
k15pu/sSGeNxPo6y+IZoR1foxM7nI5pJVpXAnpNGP0XKf5e5BOBM1wzvyjFxaRf9OOLiE8ZTNsja
DrGLnga4/DrFugmyPfnVJU5xoAgoyt/Fzytjnlfdctp8HHPx0VDsbVnaGCbCF7nJPUhI4Cyyt96Z
P2277TV7kWvvdHFOxEk2hbEk/Bj1MM8LjxTZpiHZzG2+jujj94/2N+T77tEWR8ZoJUgJzRjMACpY
c3BLW/d7ezM/2xsbTYQb5kKCdfanOsSPzOl8qE3u2v31ItJXnf1iJi2OkwKeZHGoC+0I69ujol54
MwaQIPhOEnSrZ+UWD/ObieLi2brqP+19Hz7w3x/3IT4lCdrxTDqFGLzegaJ9p+DNBV7Yn3OECuL0
lTPtwtpkIMAIQKjQmwRqxufgEW6no8GKwTgqyAdIerATmNt2p+8/7bVBFpO2mEVvhLQ3jwPLvNy6
nYoXo9Hc7we5EAZ/epLFXDUSDWi8AdPH7neD/qcLiqZ2+9pBcoFHj2y+ku09/+bFbP003GK2NgUp
BVoWjKNteUmK8txY4KrUbMy5Wn3/YJeOCrT5ov0HWQukFpY9arDULfoeEL/jBOcvptCj2ZBtV8gg
jKt1nqODM4Zx0gCpzPSKDhu3gJrQ0run2Ix/yGRa1RXZ6P0Lyyu/akxkDUxoV691t114H0jl6gYl
ho788bLzhcxzBDnyOB1VNj4Ri504EwEzwlUIifaVT33pjeB6Cmu3M97gDARYzNphaGkLf8wj1CmH
WVDHYmgZ1A1vlgBGZPWaRA+qTB4asa9q4pTGZtZtfwoj2KISuAoii1GED6E5+ENsBNX8ywaB8P/3
Ry4OJGKAN0FyyzjKFbTS79m623Of5G60z34LFyqoXZO7aLX3qhW80+GMELr8Sn7ywsL79J4Wq9uy
wnyyubCOCTvCGxTisMcZUMXv5+elQOLTKIvljRIsUKlVzI9l2d+MxNyOIWu8sI00P4PvtQO98V0F
W3CvHXgX9KF5uvIDLix9FHp1ZBOQhTfo0jBDFkU1R7acEJeDbYpb/Tl4a/YSeJRzEAfGe+u0rjiQ
23Z/jQl26R78afDzif1hw4b8Y5DpNFnHmds+SgXvWjZDXJqmvgng6VmtQ3i0HSCs63tyX9AuQF0f
i5TozoxO83rS/Bi8srT551QxtTkBVsIwz7VwdLd+/mFDh7StZtXGMU3uAQv17BjBbGtdmeYXphiS
uOhyN5El5LZYzHKeiYaZYWceSQ+xmP3O4PA+aY9XvvCF3eXTKItnaQH5a8WU8aP1mm/m+Bxt8W3q
wRzUyaiHKv9KPamgDpr19wPTC/HWp4EXczvPG1SYWsaPUOVCmZWgOx6EaXAGmpR7ZkUmBy/gCL+y
xAnR2XBEYnhXntusUJfaparYd1oCgMGQSbQ0o2uTnjNPefYnHqpjMgLNX80DPLSrKwsf8+rL+fRX
GcJRKDzLXZZ5PDHkou8acz6e1QO+rPhPjal1lECUNyizcA17kP7IjLUokre6Mi03bNRLJZF4j7vh
PitaiSeKuiChJLCq+JVzBjknE1NQidkI9Dk56BC0w4JN5k5aCdvpIHnLbbLr5Pw7r8M7UkGhitJB
VcE4quonv4wS4C/G5rcRDrXbSKir2wTs2I7cTlwFCaf7oYMxwpjpjkAtnUCgCR/pWxmlrxqI5oMt
t3VVPGqpueVzfYqlBWmCDCCPP4gmhRy5/JHN0wF9IfsejsYWLTyoy2+zwYDWEA19ug4iXASiLYSh
HQfkBU9LR3oSk3gRhNwPYfsiqeHjs5du1xXVKuUQPUNq+FB15S9ziFBuad+HOl4nkUTaqxbPhipg
DVu3BSAL5R9wPxTEcWxfg44BnSwwjka+j3Uj8zoDUs08Yn/SqfsB42EvMlrUVon+nMYNzIRZezNQ
fjCZ3EW29qCX5DUt5I011u9pWz4QPbyb6mZdldmO9OWqHZK3aOpPsJkKxjb1ddMIMtLeZqECe79i
sJoaq3vQHu8UBCVkUJVbUGuTqXLTA9OCo1ITMFSvoQenzW8Fihmi/cSJuol4Q8dPo5m9xR1961ly
SEb2MjclXfUW4agEZMcutR8Qp3ZOSCCNQW09MUuf5vMPeE3tillvnYEUT8KY3Tyeb7Ra3CTSfIDA
eYWi8G09CcNpOgxbCsCrRv0mDMdt17X5qlG9AlVYzStNn70ctsmMxLqT9ASsk0SsuiK9H+v2YISG
L8AgcJhm3iZoTnaqQT+mpgXNgJHuCo7ESIr+BWY+ijK/UxGikDmN13ncrRoGzE0J+ohrhcURUCHD
QzXs3ZghJo5z/RCXkFBJWzxDqh77MtN/SqTk4f6MzvlqsE/oIh6cFOjxm7HsKXyY85si0p7MQdwQ
oSDamQbTJUZsuX00P8c1DSJL2xrj6KoQHiNlchAA2s9ZdmrNSEKQ3jxVRndbiPalmo1TlAOeFGsm
gUAuO/ad/ZsMsILuQbJI+3LPixHuyAM4WBnEEaLOHRZHb1WSvNRR9ppGzTsE4o2jz+Mzyly9HwEP
4Q3EDMIu/I1bQAn5c+lOPV/bst6gqzCwZ4AAtJhupj4UQa1GtPjmxmuX9S/WpAetppo7uFEjOSIz
+NTn/c1szFtWRvEOvxtuocTqHR5Nry36n9c50cG6mKXAt9FBFxm6EiqHrGrcBGEb6AMVjMNFFygC
iUEtB+h0leHLUeIcJD+rrAx9YIzRgotfCv+ie5pmb71BKrwN9B4rBLOMyi1EOzA8KMrquZyn90xZ
j8hIn8ohuY9nGpgcoOoUq6uDXUKn1mkq0W3WeEmoP8Q0XjXGfWcVHqXGnW5OO5C3H4ZE33SNnnhQ
LsVeJxlYyWK811gDecW8Am+w27QGfQa5d5+F5Z6Z1e0MKgj4R37Pa6TYYdWa1y9RlYJ2G20UAp6w
j9epXcDjAd5XmbAeRMsfslYEvM+frO5s+QjnctKnlUeiOYiARixN/m4A4g2URArZhoB4UHIBo1TJ
X6cq1u8SwKRc3HWGwJDJ2iLT3sjk0WT9Y6EpZI+rkwaPQuyfCjq6M67FbM11WIs1bxj8AmrNqyrb
TwjoHdD7IsOc6euhA3aG1cmdHUv04LAhXQk77VZTF1fuOFrEGVN9m07mS6oSD0tpjbYQiMvz7Gbs
quqWgprltZpVHnrgDzYjyYwDxzSXebnPocR0RkrZ7QBihxMa4H50c843emg/oRElc1pbe0pCbfB1
WexiM4Tbha6fplI/zFl9ErLfpKgMn1k2T3lXt4EqwRKNmui5HUHWgf8SsCcSlH69Bcm83kd2JCAp
1jq3tUao2uBh4RZACHmiQwP+EMO3lBVj5JMk4T46eW7ngQNQbq6sKHsUTc63zaTuSALEzyhB9lNm
aaFbkQZjVd2j/Fc5Y/5/SLuuJTmRbftFRJCYBF5xZbu7aK9+IVotCe8SEvf1d6E5cVRFEcXVnIl5
m4nelUmanXsvQ3IYKqj3eO9wO0inbxTn/IcxyTChp85coxihgKO2r5ox7hOILbm8kfaFANpfCr2E
aggVkLcj0MaN1M40EN4lvTJhtwjVD0CLTa01drApFO0gwBWV18IWekAnQI9sP4I6kKDXziBHaA5E
JU7yEIsfiE27HdLXGP/d6tALtkiSxZAi6I8lS7NtoGeGGYktRIRaS0ZYExlCbhYDxMgVqVKtxlc6
S9GK0KvC5ieuR9XWQePnVHiq5OGuB0kXGOQeVRcZfayRtebUUDWlAPpfZVJ94aUZb0FY7R9VAuB8
HtDSCVpj3EZFoLrAfBWHKDOCwxjkvRsLwkEIki9pyJ7asX1LBTCboahTuL6GfCkpjL0P/S+jSFRn
qP0tpAx+ktFP4CgC9dOAJjJkL+rG0RgLnDqNCBRWIF0aNTjU2onDpPiHnENJRsvD1IZ6xqdRFo+J
GD030HqAGkX30NZMt0DggSmBDJWRMYy/aIcUyCihfFKM4iOJx2pbsZC6uiIKTqBBboj7Hd+kOpxn
haw7+TkNNlolAS05JA9l0u5aH1yjoNWYCXuW1m2b/rVGMwk/A361em7IZm/02VsESSRLSZEyNLgh
mVHfS41/gmb2cRyiI+tqL2Tduyh08Z75IvR/Iv4zGjJoHICH8Qp42JOGOw0GueC/TroUZFIRKfui
dWRwH3fjCDl/WXchHncPOQ1b1+LUDiP9FMXaVmy0O2i33RlK5WgdsbJEOmpSDR2RKLrzDTm1Gi3Y
caGwZfhzo08ebytNPuRDtakb6SnT9Fecpt5gZDvY4O3CqnFkBUe6TCFExgN1q7b8PiONXcnRGxeC
lyhqnpiWx5aKHWwaSvwd98CDyMHuaOItmpZbaDk7EA60Mi7etVzctzLZ4110UOPoSdKLd1QbTkFM
jgVUocCUOxYpJJFbTl7TIDgWifgcSHgCpLiblKwdbaFPd34puXGd73Oi46zwk/c0Tx6qGjgzJo6p
leQSfBsnGhDzwd/kaUdgJdLtMxBUkSE9QmQnt2FgpJpQNfBwNeRmQpXHECeGIPublKUbAksdXfdR
LmvlA/VFzVHIYAUV96GSlR0NLJy7SB4xbFKoZpDlOKgjv3ZG9NyA2kM/kfjPHelAbSaCV0Db0Aya
RLE7qoJ0GzZsV8Pa8gDqYgw5rDSC3A+okbJuDmWwE7hwiLqh/VYrMGdguW98GqHw0FMfvRlDhtSU
AFESUkOeS8rFxEIhYt8OyQtLCCT4chgXMqM1Sxn2QGEXSrbS+zsDBboMV5ClAcpadriB26Lmn1ox
fPRSCrk8MeeQvvKRD1fgm/dYULjH4XRYqqn2g6c+ZnUUt5GKzjPOfaFnG7HLf7SkeRkCEfpAMEAU
u04/doLxwzfCwG60EHtWyoiVpsJzKGcoEYCLaCad8KGrwQZ9dTgbCcNjAqdbU+yVzzSGnpIPUWcB
lwDezNlWCKQNCl7brsM8NUnnGUIBRasAqj1RlwiWETY/gojcxX3yXMbDo6yxbxC1cVMjdPqGbCIe
g17ZvlRd/LPv0g12AaZwCN5rpfsu+IWbcrmC6lzVugltKleMyFOVCj+TIpXxKxgwrPI+ytV7qUbB
v5G3MoHTZRecCmgqmwYbf0IHJnQSDtshP/f0Ud7znA+mofdPAD08KKXyzDvwyWPY4fHyKRYUA25P
+juZRGRa7r9UBn3Rwf0M5eAOqj/bOmcPCXZPI+DFoyTbbiyedSl0IoWnYPgYNuDC99jyO1lpNIvK
4w6qdrsogBoBbpSDLkbvsRi5NQt3ShZuZIlAmEMcPsdalyx/hOZUVCofUty+pEpmF6P2ktL4F94o
ey0Lj1SHgE8IPnfTFwdJjO/86eYS4mTfDC2UYqS7PKdonOGzDJRtM7xUjLrepx3EsyK1dJQYeVWX
oFWqO1miHhQfbCukNO9aIHz0FVKvimqbMaCeAouHsmjvfeo7dVwf8rasLcGQkXQbkO4TOZ5DoWWM
8YbCkRE3nf8Fez+U+DLyDJnVDUtQ5KzSHOzyorEMCbq1ZdB+tEGiQLavLiw8NVym+29C3OzBdLa1
knhZHr6NPXPLTMHvB6k8NMxYV1/yosVTErTwgPXvKRHw/oPmQNNk3wxdw9oOUHwdbFkJ7oqCP8dh
uDda/hTSkVhaLOOVmUXskIwQIuDhQR1wEHa1zzvTEGIQBSk01/awry1WWlTXZZPLIsCsSC34MuAp
01xSSCN1fbABrvAI6RvXh+rb7UrJdR3oMtSsaRLgnU25Umpeox4ruFc0Oz583Q7xm7N2WXM/j4EH
+WVFC0xpcVAgYoMDOf80BKAWykb8ptYVhQlrmplGLT43BvTqWgqhtSB9LlnATCo0kqWQ6BuDfh2O
FVuBlKTeyBsRF9akxYtLL4KEJySsyjaC9hywHklaoTwXwjoFWlIpbZ6gMdiaGkWQGGmiBd27bZtV
r6VavDej7JtJj8MtGl7jAoIfSnHfQXXRMjjYGiLBjS6VOBPEYBugvmIJQrnT+voTzDht0/RyjvI1
5FLr3qiw9woKdFpXf+Yafxo69TVI/Dc5IIeq6R5IO4xAZIegbbOyt7jevUs1pNfgQl7D6lFm0Vfe
V09jO1ALBQjBynQ1cYbcb3a3P8XV14ZvCEBbSOdQ8oPVknz5JURV1hnknFCArx2NPEYGJJzilRV1
VdVFBEgVq1QUwX24skFOKrQ5mjYevBjwqXrTbuVNuGWbtQLu1R6ZhgI8HcUriopXovHYzwbwN8Pg
1ShyxUlNrYYhy4UC1CYEvvr2vF1Xi2FegyIpKEMGYHzQ3LmcOMg2wBZZ7AdPv2ttfc/vhbdRsIq7
cpvsOpvvhif5p/69O1Qr3fGrXjXiomQmA9cPfWvUAy/jplkLAEleDJ7GYpuKvYkO4+2hLUdQdAnW
OWAmzLGvAngXErbD4DV40iWdaPp5tzJ7C6sOg/gTYnac9aERtSJUyD0UmS0V4izQd7JTSNzcHsl1
7XSaLNCQJ9Y7YAtzwrMf1lUGBbXOy2TtueHBQ6ggTTMa9XuaK1veNXelULxSDQ3qnDzJDNZ9t3/B
4lxSir+AD4Yn5Wx75XkeDcaApU9QFVE7yHRq4dNfh8DgINoNopSCFtBsQUiRpqtikKJnAqokcmi0
zTa3I1zjlmSwxv+EmFOQKw5DLUXDKFqX7sdjsS/u2Nu4Ee56hzjKIXD9e82W//5kAhlD0nWIkmPi
9FkbOGBcCZEd9x7sJixstDtpNGxDilbCXKMVpsGdxZmtRehbU5TEjN7zX7ijWNRKXflQ7ZvITl3B
YY667wEsrQ0T7zuTbmNPFM0BLpfmj3BlnhcWC5jXKlgBuqbiVJkdKVkIyZlErAePC08MXnd8xWB7
6cy6CDDrgegBhNdzMOW96JW8492P21KFi94hcrKNAVc9yDQ31b3shE5gr3Gtp2V4ceVjmsGAE4lK
DdRYxanNcdZdy31xaCqWDV4p5o8lJK6tkCL/BUZi29XkNavJDzlHyx2XRbsyr8vjPostXcbGxV21
VAoHoMJ6d3Sh/vfQx+7UW0wPyY4fURg4gFyK42El8sI5RyXw44Dzl1VdEmd7sxmA/M5KrK1UfoVa
hVB+6WuKO9PynM/rWYjfPd2zeY1zOQGwByFGCojJKPQo5BenuKZg7o+QNQ8DvD1pDkMy6/apsBZ4
9kGVHOKxWan1aN3joQd1cRZ943imDrAqHmRov/GftwMubY/zkc6+otwAXBtA8dsboN+V0O+p/PdX
6/nXmoMRJKapPSMIUKLRbKiFmUavt4fw+09cfy0YBEAIENJBc+IX6qadQMSs9era8EoqfFf7Sjty
yKlmp76I96RqRCuLZLvNDJekzVse956Y59rKvXQN68V2BMnhvz9kdhQ0qElCo91vkZPhFJCP6MkA
qcxt/b311oGgS/tAlpAwgfGoq3hIXW7Aoq96FToquO9RQ+ehZvmSsiPovaxM78ISwUULAxCK/QZ1
otl1S7uRwhWa9V6lypu0q2CZYWjDaaDZyR9i6GhCZiIud+ngH+QyfW5qCKuW4ODdaQzNskBTtrd/
0PLvgSIDCLIGpBlm+x/W7SnjVTntEcMkxY6TamUXLkcwwCPEgpIBDric2VBNYkNDscfT/fRAJf7R
G+GP24O4FukA80FBCg/mgwrs5xxapmQ6aiu9yL3xSX6A8tpJ3xAbHU/4/qARnm+jHSoyn8QJiAk4
09uaSMj1QYPETdaRxYD1BbGt2eIR9ZDkEpOZl7Xlo+/rb2Xiw/e6crK4Bh6CbwdhTXXqelYRElcw
Mg9VlcD/upzVsRRqyKlz5nUdULSTo6ugr6Rt11sCIUCih4YlZvbq4RWEkqIXJGdeIG4hhGjp8CEc
Y7q7/e2Wo1AZGnIIc8VcmRCIvIYmCCzMT2XugdZkZmpj/29BZgezwEajaGs99xoBPaDuiwQPXH++
HWPhi0C6CDgYGVgrnCOzLyKWAVGZXOKLQCG5PATD4+2/f/14nK5ofHQN8CNVUWf7KPMTCEI2JPfE
Vt+HWWUG3Ruv9J0CK47bkRY+yXkkOqt91MYQ+izrc28cugYG7L+t5E9ymDm341yTHJB1IG+W8PoG
U/JKpkEpiBGHsMb9TXKAzuSutsYtqsMWbhuksv8vAP7CNFLAh1Qw53V8rPn9ltZVCFfvsffg82Ll
QY8u+1aliZuyFVzMwnqAVxEGBXUI8M+02XoQFD8oU06QTjLRlNM7OVn7TkvzdxFidkWGAq3CvEKI
BtpE5Y/2lNqBI1itFd/nj3QrveWbNVrgQn4A32AACmElDVr41XtRx2ZtUy4NHjyi4S6SASigte9+
VGzUFtrwQtZv5YTBAkCVANhh7RdMOO7BoNrVkbxKgl34mHhP4ubCRYpPOr9blGHUeBTj9qJS7RT8
o6UwdklCUwYG6u/Xqj6p+UKhEpphOKouD1wIhHI2mTp46kNz7I+aG79Hjg9QGLfj0eyeJXudN7Fw
r5zHlGcbUfE7yMXrvPdYl8aW0m7j+peWjlbWoRnKgZURxR+3hzndVJfZHyi4E2tZ1ydOtjxbtFpI
ghxi64M3oApRlBsljizm9xbclqwRFkO3oy0cNBfRZutXR8MkzsV8wIP1jkO/XP1ia8TIhV14EWJ2
NadNIDe5hBerNOGBlOchWWMvLUZAWU9SIFiHjG72ykilJqkyMKW9QtyqMKvLVk2UF6cJEmSoSMNr
+0oUT5HKym96sIh9niGtED+A9Toa9ZqY9PJA/oSZVuPZOy1tNJkzCTUUEQ4sqFt36lqPYGkgQG1B
jGXyIjPmokwJE0o4SOS9VxSvmXH0g8e8cm8vqaUzEfIYeNESQlD1/I3nPhsFWmmIkiJGZ3FncAQT
envbEA9p4U5yAZXaBu4awWpxWBPDCecQuN9zTDBETCReJXrnEf07jRPT16DG8tfCSZM8l4yzl0LN
/ForRTRKQOoiv/N8cH7Q27RrSEm3UDK4PX+LY1EnDSDNwP04r0dmZd+OwF80oDbkTwq6Zg4xEnja
VABq3Y5Elk431AT/G2q23gzFEJK4axsvPaYnmNE4xQfndr/VHqNj+Cg7QCmXHv0u2PWh/3Y79vIo
QXFQ4N8KWbXZKwwWK34KCaDaM9pDPTx30AHK5GJlKhcuJ+jP46kHPSAkAHNOtiApZUWn17EBezc4
uVhV3ZmS9NKNxtpULm1dClqNJiEfgBbE7JQrKrR2xFLrkAhknwkkQez4SX9uB5NYgVW4kW0AILpS
i1icQ1SH0MeAoMJVoYCHkNjSaqPzFP69ig/KeM/Ut9ufaaEshkU/bWKKbAMKeLNLN9EBHQDZFote
swDqSx41bhEbxUCrNdlgDoojePp7cUJJebW6u3QVAt4CNQqYSsLneRr/2UEyFJVW9gPmNMXJUX0O
QggbMQlVV2aTWlzT0Fz8gmfRZldhAUgfVMojRKufs/hA1c+VqVxcjWcBZkskDyrC/ZJ2KKf0dnyS
rCZyqo1xnw5mVZjwsXqvEwukr3+VOJ3P42ybUx290IggMMz0okfJkn7Ci6Owko2/paklW9UP6Cd+
iP/qIDsb72zp4BboOIxIOg9JG0BYsGwL6u5RLeKViV3+cPA/xFMCSf78vmmjrq54SGtP68CWal8n
S8GVTzdlEPOkDG/KyYoU8pkQR7lcibVfhglL4DkwEdyFwpS38OFFsb/4AYTGyq5eWiZnsYxZytnp
cDISuc88GUD2UIMF1vBz6ODSY6yQ2q7pDrjQIF4sYX8jyUVOcDkqJveJXAA65FUTPoc0geGWEQw6
RSmS9nGkKjvIX+4LdueT8j2sREhqaYFu43F8UNqqd6s2DN04QI8RpJh866v9YLUZHGI6WesAcoT2
eZE/VSP5a/jB9MOhVQMO2iReNr/uWRTCCEPEFKVqZaHvaqIr7+T6mmH20vU4EWoo0gro/MzfjyEc
RkFym4rJpPbwqHlQq1S1BTkEQT5sXEi+JE42dfRvr7alY/087OwgCpu+gnMKkk1WoAeTwF7NkDdR
0O1uh1ko2WEWz4Y3O48qVDibakAcecim10z6qVQF/FAD4AQpvDyAJgKHhAvMloqWWZxXX6UoAEoq
6wCV8oTuGpnybTfkO3+CFDbYOHZUyb+Ywtd24NqczI6wkHTwrR2C0hOUn5HOTCI+TH6rt2dk6SA5
n5DZLhfEJIBZmd57NeOxKdXBPan0ze0YKwPRZ7s7R2IJq4qm9Ej/ZgBBAtNK8vcN5enDohYqTuqY
oGhe7uuYVZEc6X7v9UGMD/ULMBX39iiWZ+pPBOkygq61idQxqfcanntSqu6KuP/72ufFIGYJ4hBm
kD6L8cWN8iE1nil/V6PT7VEsf4s/o5hGeZZfEAqlKKNrCg9mnlaVIP3tYS0crBFY18JM//0sjN/l
HaG90gPmG5/Q4XzI4rQ39bh6uT2cayr7dCyC/IeTFYUYkMEuA4VGyPCAqQsoaST3OpQ0eii3b+In
wYqscV9+luboyE7xsC03YHetNW8X760/0ecrO0vIKEg+ZjMWers0vsT4kEg/BTn7N2sPRwlUMWEw
QeblQ7mDtbM/gFGXC4JFox9BLDm3J3Lx3Ee+q0HXC6inubanNhKtVBIZ5wDQQqYf0MxRasARk8ao
baEgMnyCYLULteB/syDPAs+2VSfnDdRQ8AE7pNZd9Av+vVavrGyspe9kYGRgziKlh7jo5Sox4CpR
JxQlnxTGwAQ6+EQBTBrY0aBf+VILC39CIU3MZ/BFoV93GamFHXguSqjLDD3+fJei2Nvtq3Zl0ha+
FmBCk9C0Dkl6FE8uo8gtQJZ6jUmLZZgFCuGmUe8yFlj9+KwgoTaCteOVTp9hlg1CDxj4MRQ+DTy/
ZufrwJsULA5eeJUmHIoCmjElLC1V2E4arcMDwA3fY8jqSuIezspH5hNb84v3Fr7WSgiYkQ7YtA7b
RymsFdfIK9GhhfTWgEsAnXHHYNRMQMmJOv2xEvLchaUd2EMZjPOq5iFkwgPPQQkSvE5s31pQQ9jQ
2RQpyUBLOEGWZisBqauYEAm0EhCcUql1WTrgJzSlySQA5eMELDcIXWjCZwzrKrUtDlqlObUMlmYN
myQD6FE4q0pZ+1j3X2kQPkB60OHwFyyGtbm8du6ToXCKyh1AhMjort6wMTKdNOI9epOVYdjoUn7r
eu2tz+B3VblaqJ/A4wcavJDvQFf7ANh9j/z4jjJ4jzEqfBY1UcywyYEUCXOA+Pva5UPvSErt1CL9
0YdiaKZ0CGBgiiHdPiaWCl0Xv33aaWcHe5/DpxJkTRSH7RF4cVN7UF15C16FG78aXv0MQule3d0O
urSn4F8EzYVp4pC5X8YsJNZoXYMiOOQ6TbF84eGnvmoVcC258Pur/IkyuxmzPK15lv0e2WARNz+J
d/VHv9PeJSd1fVv8oYIp9RqAHnTK7GFbvQ1rj8eFUwpz++cXTPNwNrfMrwU9aHGbjKLiVL0OW3YK
cuHnZI5we0YXcpmLSLOvmEzNxLaNek+KDS8ftY8S8PbbIRY/2qSJBKlI1KnnRRQ56CUVZm+9FwW4
i8FNCDJtP2qG/S/CQCoYvWIZWLx5f1JiKDEMPQqULUy9M5RBwwZmNP3X7SjT/TA//cifKPPeZJtJ
Y6YqGAwYPqrd1a1iVWP6nTegjAHJCL/NIVkzrbyewEncH+kNGk0AGJDZehSHLmsynuZekOnuqJNd
bpTP8H5cSc4XWmuXcWarDlblKv5VMo+VtNqmGV4A6AjgNQQfvngEYSs07vMoeqpr4aQF8ZEMg8NG
+nPs15LGtVme3THaqLapwEIsmfwg108lgT1ieyCdbA4Rc25/0cW9dvZFZ2kHzKiL0aDYAbAorMeH
Jn1QlK8h/nY7ytJ7Ewvzv8uTzo4ukDMq2C1jSDIx8x1oysNd4Ek/orvIwrW5AzpkjxKRRQ+hY5xU
eWWbXy8hnJdn0WdLiBnYfykw9F6cw/YxgSgM/VkmK7nIYhDAYERI6E46S7P10/e9D3dKVGQF/yXv
iq0IsHAcJivfa3FtnEWZnVglZ53EQU70YBNm9vVzLce2L6CKCEJDH/j/5lQ5izb9mrOTGOIIAykG
RNNpayZhBCoSyF9ktG4vj2n+r44VRYbkEarn6lVNB8Bd1LNDHCtt/xaCN9+vmEUs/X3Ur8EeFKGs
hDPychhZ0iv/tIhokkBgACTxFeTs9befBIEJ+oMSniWQoL8MIButXxddVXiG9KsAE1Cmh3FcQ69d
jwJBgI4T4SuFjvu8f1eMYwVcrNQi9Ux+QV7ksTOy4K8/uCQB7qxpgFUDSTVfxBwVWvi/YxGj1AoG
8k+Czj5qRX/9vS+jzBYxjJkJo2Vde7n8va52CV2DLy5MFRSqIDCBscjApM2+B3xzEvi0A3Hk096C
fIFZ62shrp8e0kWI6SecbQ3ql60oKC3z+vY90+s9lBUco0+tWM6sAtESKCXc3iULOecUEh0zih4T
wB+zeyGC/FJUKECdNYZpfIF3tRlNH0xhs4Tgkw3VvGPqBG6/Rsa4PnKmsJB0RKICzfN5BoP3YS8J
o8S8kTCnLqPerFnwMRjVvTjojVVJ6cryWEhBJRlXvQKdfaisX2nVdQqDujrsFj0BdpVZGD21Gv/S
8/LAyvRnFmU2ttoTz+j3YQR1shurDUVJWlSah7LXJJujSI0kuobT/UgcnsCzp+61R9YX32CHSf5+
y1z82NliNlRBowFnqNnDyi5oOrtJgqNAtJXWwHRGXZ6Rl3MyP4rhLgsIZ8XAsdD38jbbRDvFVbar
GrQLRxk4PSrwojBRQTVpdo1BCoeXqIGw35Ks339rFBeWf+zc3qGufyihyyivZQfTdrwa21nM2RTy
CjxRIcDY4iPdtM/EDBzVKY7FDs9rK1pFDCxuJHRr0dGBuv5UQLjcu3EQg2QgRgyPN+KyHbXgyOzb
tUtNYpX73mmsclO83d69i/OqISIKs5PH7mzzVolWtnkeYF4h9uAjd+xiaFRklfMvwoDi9rtCNiE9
LoeWEIDuE9UAepBXkHmUrLoQTX3tHbA4GBQ/UHqhk2PAbDClKtd6Jkq5l5Bs14Jy6hvwUs4eb49l
+TudhZklp1KtKmU3ovXGbGUvu8RuczPYQ4gZ3w2t9dwT7PBuDU68wGbCup9MPpDEYRfMO0y+P4yx
3vgVdpryS3ZrKOa8JfvAm/TjxafWQXmp3+Yv4UqSskBGu4w7G62sDKEkxYgb71S3eQgc0E/QZxT2
qbdGhVwcI7oDwG1jA6CLNtvlsO0FkTyGoBmzOweCUJBYC11ygAenBZUfm5+al+6w9q5fuJXxLvsT
dLbNM03yeaQFlWdEmg21FmitFCun5AJvQbqIMTsm5SjXa6EqKo/eQVRoS7YCODzjfnSYJey0laN/
jpDAQxtoJwVOAgCYwFR6Xo+WGoEKCTR1TrVT7oA61zeKM+ESCc4Pw6QmVKg8w5bulO3qFxQvz8z/
hMb2w708aS3PBqoYKFxkYgVH4h0ygTuYSZsqZLOLh7UbYfbVrgLN2m+sJimFOzgcloU7MU9hT7gK
UpjlUlchZvk5U8ehVGrenYRt7XQO9hyk+JMKQl9O+L3+gh6/FTt4TgWjPX6Lvq+cMrObdR59LsSb
EZ5Al8roTtTTrUlYUrHap0nGDVoxuRm7ul3bqKFG1lBv6Fu0qgQ8O0yv4s8O027sKBd0xCfyY52/
qVAPQ9tobalOp8fZHXsVZXa6dImmNwUUv2DO6W/01whI5UlumEbgLAb/85hm11CZKu2YQivvRKBL
ReTM1EEC0+o1W+TFTwe3PBgw422HPXh528WimqZiqnenuKSBaSSZD5XCATT7PpHcUiq9mvv3QwJU
Wx6u4Q7nZ+g/M/onuDrt0LMXwAjJcQ0iJt0JxfsHiGEWv/VIKaQe7rEXP4qd/AltcMlZ2/qL62Ua
L5jyCpLj2c7PCrQum1pF3DY88lSFuF1RHCsaUPP2zljclgC0AYgM7dgrvmmllkomMfi5ahAiVKTj
IARmLntK39sStoPQrcGwFkeGzi8YFqBnXUE5u9iAAnIpdydU/HaKFNyHgmhxEq281pdONGDe8b7F
VQFm/mxxQhAzTKIUx00XN1YgqtCi+XZ75ubFxN9rA88XsFFk9L6u2Dtxx7XWL2HKnCq4GUo3dP0j
hfKQ11uKm7m4Ex7/x4jToM9W4xDFdNBiRCRPHCco34S2+K3dU/R9U9TU1lb/0qea+Pko0+tAxF6l
s0wH7SsV2lNbJpsOxTQZ4OsQTSvr9rgWv9VZnNmx1U44ADJqsO5WfinCR62tlOfnONh/vtRZgNli
4K0KSVQKZ/XGbW3ZBaqn/giohTelfmyc3wT2baI+cCgbwtNEc9bc0ZYnEvhKFUV7SMbNdjOU2vG8
7mkLg9FXVRcgT5Lj+Pduz+LSOYkaOupHEjqyKIFdLg4o1UBSxcfiiJEsJF6zHdyJmL+WKkwJ3PyO
mcDlMmQVRADAp7GercEwGmtgdVosiua9ZyBS+80prKJvkSGsHE1Ls3YeaZZK5nksBmowwPp37I5K
Xtz1I6A0PAzXrs1pZm4NafZ5+nKo9VTtWmR4xG0IVA3NbB/sDUvdCHvS7yJ3LalcWvHnQ5vlW5qv
aGiL9rA8BydU7QbLz/Xd7eUwz5J/L/pJnQSHIJJWLIvLDwWbGXjLafhQaWFCRIvtcnT26I4Se3r8
hs6/GtNZvNmYhsoYJaVHPFqNFofEWLmmcjF/Pf0zJIhgT27dOHel2RJPlGYoDIg3nf7J4CC2+DJu
Jn8qCJS5t6dvaTepZ6FmR22ZD23DOgZb+M2kV4Pzz1Xcdb2a1SHNtlOU6gwqKABNoDznGhG1+aCY
eV6HVhJEqclLjUL0Mt73hYpfILSbXFRWjsfFxXg21Nk+88M4o4zgJ5CsMCl70fgaTn8pAvjYAPDC
ZQH1/2myz84MkuhQk45h4q1Cz1AM5HelXL2NV2LM25bDEJGsVxDDCM2JltLVJoWhooPi4fCjceLH
SDbbwFLXLq/FFPFscPNSgpBwBnYtfNDjXe6bpWTqv7J97ErfIkv8KkcrKs3GynIztYbN7TW6OGSC
frMog8WvSLMd3idUAig2bOFRDO1Tv4ICLZTVndtBFtMcFID+G2W2rzUGzb9CQpQcrJhPvokc9l2x
YSaq7QNrcjFp/rIb/HuboyoMoBSseIFhmo+LDrSBSRZssvXiR0ljMIyU6AUi7f3KDfO7ZzM/+Sfa
w2RjDvPieSF0AIVqhJQqP9HOb03IKn00DIqyapK+1qIGbU7/B1Cpjk7zEGyI8nPI6XMkdK0JgNi2
D0TIS8LAW0n3glw91qH0QMfqmwEHdiD+qw0RawBT2H0Wo1+vj+lxqJsjAeQ0S7EMgaL9pqjsrQj8
n5C0eEti/N9Ql2NWV/obYDwDsw2zj8ynxaHPMxFK7qVgBoRwCPzVrTkkHIs8ROWvcZlCMsevinQ7
pG3okCpN7KhI4WKmF6DMt/c9dEfVboToZ7cTmJqaBKqMMVTsah689z2BwbUQHttevh+E/FkrhOK+
8Fm1L3zJcIciN+wmLKkz+hEe7Yl2B+DX/UACr4yYsnLyzvvI//n8APrDVRx1j7lggkD7rBp8yn8f
vV1ikoN+4l/4CqCCTqmuZA4H1Upc4Tk7KMHKkliKPmVPeHhNTRgQfi7PKiZDpk1pcPALW+rlO2Kn
9rgVf+bwvCsPnStxECoku3oKPW2nPa/stYWCz+ShObVJASSh8x1doE7q80TgJ6EK3SaIvL4fS7Ng
tSeMnat2xFVYbMUDbD+CrFppbi9VuuAUimt1asdIdN7hTEUW6WWEiW9cKJu6wZZ7eM68Qdt+x23J
DbeQqbzrVtsR8sI5hrj4Z8J8kis8syj2qgpZeH7SP8j7ZNhGIIe+ye7k7bgbXpqH7j4AgcXNNrWt
ecRSLekAiW0bj29neCo/6Jbdt/fVwyQ/s9HXjr+FB7ImwQwcCwJcMxxJl+shGlU/hGg2R3I46Fap
OL0dWuobfsy3aMPd7AR5YPbZ7VB7tNdSqt/J9Ox8ugg+exk1TScOGSoQSHiyT2MLpdF01z8YT+UO
YOZNeoh/aa2NSvl4QOJgZ8+SKZrpi/wME7iV9/TSG0qTIGECNjguceiMXc6D2sSwfmvxkdJj/852
xWeHYtld+EDuhbvimY2mZomudMzsfNW3Y2l9SHiCAs+Khig+wmVo+N6wkKctPkHhKEFkpf7aE2At
wjwFIhXpWdbxkwQB/mwcbbVeezctTiDAYRRFHZRasL8vRwHxQ2lkTcNPzBZ/aQ9sJznjLvIEx3cH
V7bUT/mXZJaWYa/2lKdVMl9FQOniWEF4WKHOlnA4aIXedIicHvNn2FweEkvexI8QYf9t7Lpyhi3N
5Xm02ZqVpEisoxHRoKX2q3sNYb4YuuIp2LW/Rqdyw/2/qJWhxvNneLOJrVjagB6OgBkZ3CoPLSBC
sxXL6aVTYKLr6mBTYQ/My0l0HIYQHbnxRKU2gz58HVkQV/6S/Eyzk7L9UVX+wW+GlTfcwiNEm8im
QCEDXYgK6OWS6UtOxbwk46nVd4kWW1361RoQVAcjKkJmQPdKulJEWPp45xFnH0+ceLtDEI6nSv5G
6//j7MuWI8Whbb+ICECMr0COTtuZnqpcL4TtKjMIkBACBF9/F3XOvW1jwtzul46OqO7aKbQl7WHt
tQC9Ff8hq8ea0JGyMXiKaZhZLlBWbQF2d1+eoU6z8UDFDg6qwFlbx3Rg5y7/wco8G8Bgl9SUFutn
nMWgyJ+1keCTPSpw36y4+3T5fLGEOBXnmqB8Or8XOcRgACi1JK7oygzIluOdsn5TFdKQb0zciJh6
TraZvmJ3zewsKu/LUnZGVoxnayQ3QN5t+1a7jTHf8v3y5jOEUzDmQqEdBJq4elFdmm2XxoVXIdIc
z5QWN3ZS79BkKCOMF+iRbO0WHOY99FTyJ6cGZSyz3Cep2z+TAoTsfWy+JpWJMWK33+d+Q8GWP0Dw
ZrwzAfEORTa+lBJCtGWdrDUIF73YROIwiWVhnH/2o5NOT3U+nRsbMgSbMULD7gJS3SjrghECK+EE
OFhrfC56HOhSgUcC6ADu8Pms2lVZWDTGySmVd5VrD4o0x856qNPn73dkcW3AoFnTDKn1hT/Eamnm
5iNUyTB5U2E5/S/bWMNuLToX/mrbwlwkSCRma3HB9K5DN2XEfGdxFE33QPT61iL88B+W8sHMzIcH
WwyuDkWhs1fbRzcx947er7jC4tf6YGLmCZY75gNo8if3NYOM3OirYmbTt/hy/v+xYM06RB5j1ARH
NCxo2oPjKiuslOlGhsjv/JZt+UihCWPU1zqTV2OD0YXUVqEYUxk1aJKABM/YYg5ABAMpn7z4v9y2
ExceAlh/4s2avSB6JXNVGPp45mUOarEH2zxStRIaLnnLRJOGDvWUQs/HgHih0dqu+HQV3bbWfUbe
0twNv3eVpWrmROn8f43Mp8/yDPS6vIcR9dN6t08TCZN+7/xsz5CQjdZitcUVoT0FZKE3DWJMf/6h
XsVLaF45kCE8l64eEb8H48xb4fw79qrpZgWhCSoM0FHGHTVPLJyGxAzyMfD+pL8B//neV91as23B
/T/ZmD3neRtbFZSTxnNDapD0G9DAefh+YxYCo08WZsGX3Xkm1NLUeO75kw+IFZQ5Dsr9adj4V1Bi
ePav7+0tXLPAKJo4cLhp7S/vUa6GOEa1fjwnk7RDxzDoWLfVg4WQLUxRuP/e2oIjeJhA91GF0Ceo
3Owi1EiFenNiq7Pm37ps3+rvFQx+b2PpCxLHJJ4D7maCwsNnZ6uZ4Gar8gECfE0wwr3ZzvXNkIhT
ORjocj99b25pSYgnEahMUqtfiNg1XiGVS3Ej1Gh36RyalcoNSkbXDux0s8zuxYm2GQEeMjdQv88c
I81a7nk8HlDF8aHJsisf9XvUoOrQDNB7WHP0pVUh/sY2/6UkmpN+mhriD+lZ4tyy34aXbAb9hNmt
lZ1aNILTijxgWtT8Wkgcj3aFgt5KQVmAeZjIRhxj8rVIYqniij7KNPCIEW8Ud6ff8eH6oSmvlZta
zdkiuR7o2rAfFDRYsal2CH7SNxNoHegP1VtULLZ+P1ghwAJhYjsnkpBmZdEL9W30tnGtmwYyR5C1
zJ6QWulQwUmyGqE0qD5D6Pltyz35UTuheyOP6U3RBOWz+kXv/+UoHE4cDHswinXZX7umsvcd1SY+
P4vuShu2dHyAKNyKmy5VgD0Q7aHUCDgcMPGz1ZWSd0gT6HA2pT2EILb4wdoi3ySedd9q8QOE0fKN
o1XuoZYlBcQ8/mm09rb1/MvQtHYYG9D+0XsD0k52mW69zrRfB2JuGPWLS4f23KOhp/Ghrxv2mPWj
FzJlH0Y6kJBadf9gKQaJOgx1XaHIA2y561UnQ8a/tYpfp45bRIUAdQPQfQfDq/exIO9t1jmhIMXZ
kHq80xW7B4XPoxtXCaiedYBbqfsc+xBHqQj0ZdItA0smFekL5A4xLC4ylC4N64nLErSTMrlrGDkW
vDgMCiAGzYbgSifqXe74T02SxlHVcwy0keSBDOR37YtHCFpHDVURy0HJpwnj1RXaEApzvG6KQqy4
3tfzhnonWNkx8A4aKX8eWtmaXZtiwO3rS4iVeiWwrha6iu//9kL8bGXmAWTImVUaVXMG6Xg4jpDT
hnpc4q+pN0+R5uf78LMZ8/Oh7lMNFYQmVmdX9q9upj2nTBpRqidbP+c3sZbdEOI8jTb/+f3yvsan
k10Ef1MN4SvJCUlsM02gbn52NDtgzTmnfsC7EWIrjxqUz7439jXegDHwSUGWAoW6LzekpZdFN1qA
LRk1CUnn75Vyt9+b+BoAwAToPlGKxK3wBZZcCqhtcV/CKQTCC5qDvb4LHf0+71Yim8W1fDA02zAJ
snpfazQB3UIIlCmDQS02eft+MYse/sHG7JG0uxqiFx4RZ1Vq4B18siB/2NZrzA1rK5n+/MN7Epvx
aDWiV2dP3unDQ9Kuvb7LBkALPeWkOLGzI5SJJitTArCVJvdt/kqtteG+NQOzvdAHs2/NVu/PxL7z
ZQ3tAHL5LzvxzxJmO+EYWeqZdAAszWLQW3vuwHNq0JXYa20Zs42wBz1neWbCiKr2Q5WeZPofHAqt
ChszyNNhnyMkssp1mzQZAeTteyh3o1XmHzzkpP/+Y320MluHVbaaBINQf84g2NhVzT1J96Zl7L63
8jeeml+ZgD1M45YYeAYn7Ge/hShHUccJg5khAOoaTBbgowvKnX7GEHIRTMOkVIYFQKfR95aX7mpQ
1SPKA8kl4N+zkHxkdsMF6XvErt3pf8SKmoPcraWZS1cZIQaeb+C7v6q2UB5DnNcoxRlnKlT5c4Mq
YSmeFfrL369nye8+GHJnNYrK65gqHN6foTLtODSo/efvDSzdY8jIwM2NdBl16tnpSSX4OcQkoqnI
bwk0MCNOkKUrdYbFXcE8DxifPQiIzOeLB0kxxgymnbMh4ve8SsFqoaDo27/SvjICMrZPUo1ewExj
LSJf3KgPlmf+XgGOhEqAp84SfMgBROqAEWshfl40h5bpKzMiXzcLzydm/0DYNvEWzMspdeo6Y9mU
w1mmGGf746Sv/3av8Pdj5mWaKcB+zXFhGkda6NB0OKuqA/oe1xwSQW7VKz63lNZ+NDP9+YdHR/Vl
ryMHbKZlTLwnwKnsEhuqtaLZmchfXH9NxeerE04LmxwQkQ4qN9Off7AI1UJk0KlWQ6xY3JU5v228
5n7sxYobLuwPoOgYAp74gzA9O/P1wivy3myK4ZyNGFsDt/nIkxVE1tdv9ylWnJNuJ0UGuCOGMM/w
hRAc1QjGQUvsVc3Gq0lyuBoZ/deLQsQGfni04AHPQt71+dvVViEHXsb87JnFDbonD1oJSdHvHe/v
4zO/z9FIIEAWgBz+y8inafax1cqen9NTiQ5o/dLWN06YbbKde+mcAJLRO+vB2LFTc6ofzJOzTzdQ
Zl1DOSx93I+/YjrsH9wkw8xCUcuOn1Fk8a7Th/yc7aut8UO7S1/NJNLf/F2+Hx9BArEvV6rRC6YR
FU8sq8BUg1xoFif5FhEV2l0AOtgZC5RUHBm1S4KywaAU98wmqrgJyVZ/jUGbTE45+/SfLJufF20Z
le1zu2zPbtPeGLR59Jl75RrDIZfsiO7pqeIJD/qhPCra9KHbpkPolF4kRM82hh1XgaVLOyB+A8ID
M+uiuoCAbgHxchIDldRI55zx+hGbu83q8VFUlQjjhv90GwcYqUKPPIdDzFOyn5UunyVx0R/rUN5a
8bCvZxMPACrB0/C8jcLB7AN3Y+pliYfmor6bOuzWRv/Tnce9d07f+i6axnzsXX/qfzs/WJQ9O6/t
b/WoPa+FD+biPn/4GbOvndMCD2IGYLS1w2OY0UNzM9x4Ox6pLYR2DHDQAc4yMWYXgb+rT/57LkKn
DeOgjFozaBHpHIvd2iP2l0Tliw98+FWzi4vyxsuYxK8SkYqssAnj8wjSM/TFjFAE9T3KtdrD9xvi
L7ycIE2A9MjEQj1VHD/7nU7b1vegNnJ22lZCaBMPgFeBxpX6kGG3Wvt351c3Y6uORea8uYxiwhuj
L0B5KDQZUWyxGGiduKWNoV2Ujw4UqQPOvF+kN3To6k6a6Y1xGj3rVEpWb2nqFWHS1v6RDuPPeCwP
hTM2QU51sPFgWkJvu9BwNeiDth0IIBPowWem3Frp+MOSxqPWNrdNo556jqOf0nc16E+DL2hQek6K
agekRAkoY4SunAjjjcYRdPVvNhO/DDiX35Wvyil3NNe8IPYhitPrZCud4l7UtA2UBjlQXeVnKM2x
IDfQj64GLcPhqPVQ9LUGaWf3RSTDrWYJO7RjwO5k0gSk1iCjlY7WRc86DhxpAuXSLrMCocpyx9P6
BOarBI+ETA4FoCeRSjTt1mrByQrsvL1jtfrFjQqExE58NdAUXHDQCQwJhnrDrHBfNBQiAx6ndSSc
HpW9uKmiWiS3Rb9KvjN5/dz/MC5j/1WTQBFl9sZUFiuVW3gSSKrmaQJVazcUShp9NDyAZXf/ved9
DQbwSE+T2CioAzoxH1MYhG1CYtqQ51yHYqCQ+ORoj//+3siSd/ugucBwDATtQELx2buLxHCV1ER7
1rl3tOv2OSf0LTNSUMeutiIWbQGbh642nmeIMH22RUEUC3lu3OCl5m5p/sSSqxbXcluT6PtFLd2h
aPT/P0PT5fbhfWwUMCcsgaEOlW0PqsZNstL5WtqbjxZmeZ0QtYz7GBZiY+9D1b3ci3YliF78WoAy
TnyZEG+aY0hbZrRDoVz4mp+EaZfddP2jdG4gOP1fvtY/huapVWMOY00tvDgVabdNHYdZ0v770gSk
dKZkHn0UZMLznR+0gTYpzo0imH/M/KCzjmX+8P2uLyRXkCbEPQ2JXhyZL7AcM3dcnlXyPIABJ8I8
wCVW4tBZzsG3+OvA60MubFByrlEmmN6Cv320/AWqwxI3LXgpAdxXV7bfmXsl3D8mFbfc7t1Ag9a6
m6cHZcZXWYEbW/H8QkdWBe7Y0lCvAPRXOaiLzKHsj+nI9cBJ7N+W2Y8H0qqbarBvhE/4tiric9cy
N7DsboeD1O5dkGHFjV1clWgv+Bzl+KR9A0l4EfourNP2SFMgT0sxvFmWcVWZkHv2NAikdwPxAt9V
LzoQN4D9FPf2UOaBkVZ/fAZeNpfj2FhgNQuozd6brHhOexlvEn34Yw+8D4omuypzAMnaxsCWetYL
Cp1vfgoWvtgpAq0pH5Qcdj2rduhFn7M+vsmVOipvPDpMLx8SLd+wwn30rPSt4JDJblxn0yfDY0fV
vTCrK5BCAGBOh4umYdQ5TUE/31r71JF7zCveegN7MZp4l7jFJSP6T0ygjuDvlHgDBIAxhnvdaeRE
S3lsSrm13fKhMCoSsj5/6jpTIj7135xR33c9npO2I92m0FIIs3vaOWvth7hkf7pOFYFJqmfX1B57
YMo3xehd2dLZOCPf2HkBTszUxhOYZEGbVbfZGD8rU96IrL/zKMSaS36QpnmIK2CM1AgRP9Ul8qQT
2mz8wUyDsgbdJavJpRxBlJi0yaOs2p3e5xvKTbGdiN4DlptbjdANCOP7jeRZE6Q1Iqye/BwqAZ5M
ewxdc4TeAH+ldR+RNv3TVSBBbzEw3TruH5ICcmuau9okIoRk16PHIUNbjwhJ2gStkrIxL9IuXkzV
P6jCO+s+fpNXetcaxO5TCs3wUS/MIK7V3mJ0zyzWBVrsXUxO710/+Vm5zgNv2TN3vbe8LhASOv4h
HYHozcSZdhrGb5meB5jiUoHh1u8es261yr5vWm5fyzb2Qqv2Xs2C/pLa2AamnVz3JEZRjPdAkhrK
x6M//PE9/gCo/nXpO6HRx0dS6JjP4u4Dnv43ZtEfvp6FoMLYWVbxB2gWA4zr8W5gHoQLbHHTV6h0
gFntRcjiOs3IjtnWiZSZEaAMkwWVq79L4h+YZL9RzgZ1AGvyoybEtsqsGI3JNAn7EvMi7bBz1Xhg
mbhPWRlaqn5lQ38PGlMeGXkFvQkKXmHbq54EcR9Txl/RFv/jmk3Y2v3OM4YHGlt6WPkTpW3u/qhF
/hsS0kfTrJ8sol15ZHwglcpCbsRHXAqXzteuuqHbNWbzM41B2GXp1AaNZ/0nQ6oUGsyXJ7d1Hjs/
z4PRg3aYwG+PatPqQ1vYZCts1UZtqj9DNb3aJXEvQ/T/eIRCw3CKzaE4ulT/hctGhF1hOzdWxp8B
cs8j0KkWUWOViFyRxgey8H9+f1kvvG64MkFggiQH1bZ5VK35g9/pDq7Mqj1aoDuLxa1n3mn5v+Th
nzqwGAWYFAQgMg7G8dlDTQe7Av19hjymfnPYGAx5GWJcbSVrm96vWVyIAhrSYYAg0OqdD+EYRdZJ
rXHRmvJfXPsp1pCSJHdd98pWSej+KuHObQHPNglxeljePCysXU2VVpk1YNRQJxCHbN7snbER12uY
5IUePtrxHwxNW/ghipKs44XvpjB0ondM35RHuptiXV1uhgcRDlf1vw94p8ERKFiBBfErnMhuC6Z0
LRYIeGVoahxOoQdGkYbfu97Saw3SrmnkbIJBz2vyRQtAm5344myOaMmX2bPNmpV4Z8m7Ee5A2AdF
IgxezLzOb/vKHvsOjTdcbhXkkfgOzxmITp3t92tZMTSXTfZGzaes6AXGEoGFN36ZuDn8+h2lsJUg
ccnDJ9w/0KHw8i8IubIyhO0rIRC7pwKlk/KODRbSOrCt4H+6xURZvWJxIcQGVbaFMi86GPoXRtqs
HvICknbiLJh5aFhzcjGUC8jAyhckS5/QRYMGWwUaN2+O8iFl40HrUaGB6WlveeuQ7cgSNGa05rHI
xduQjC+1Acq0ApznpvfDJPFREu21M4ajg3ZB30PCcMCAsu2mO6hwBHn74rVyO2bGlpXJdZEkEKfg
j17fs0AX/DTq/bWgYpcYwyaNyRvU58woB7/T1eik+ZYMzp7kAO4pcD+sFO+WPB/9QTSjJt54XL6f
TzSRVIMIGbzFzAElpYA/pKuCXYs2gHIEJAUUkF8USXLXL6XKmTj3x+ovQRS56vbOoY7kRtt1d+LR
eP7+CCzeU2gXThibiSx+riVBTFPEGkcPytp5O33Dt93+TYVqM0TVMVkdRVlcH8q/E98I+cop1ssk
rVzp1GcfhOOtFbB4XHlMFixYEA8A0hWMDtPcxOddMjpBCLXQtS+tY53dVKt79HcGb/aEfLIwK+4l
Nslok8NCfuii8q7fMQiAtXjvA7CMmDQaf2R1IPegU9lqu+asdkkbIGO5j90gu/eM0Mq2/nP5+v0+
Lpz3Tz9qVttjOkQreTUtW8d4qOXvfOj8+PXaRbYEBkOPABKME1gK2L6ZnTilCnhwnPeUjwfRgy++
ZA/98CJrGhrCfTK9O4GJxbG9g9x3wJQR9oj3C+/KGFBv5OlKo2Rp2R9/zuQNH15ZoiyGRx5nckxP
OcjNjD1VK8WKJYf6aGL6CR9MIKBzVdJLHBA1BhOtv8tXLEwXx9yhPlqY7tgPFgzhl73hwwL+ce0M
/s7myRsghm9D4Z8GkoaOLQIFuv/vXWZh3BPTrZbvIexCwPCFICIF0bSRYYD3L5uCPMvb5nEExdiV
u0lOKtR2Ysey7fADIoir0dF0CudLhpTn1KrzoLM876FZ9uibskzEX2Izf4zotb1xguaAQWorWrO2
8H0nrJAzVQMB3vxSC2q533SpWZ9ZVf5UFRKK9N2UWWQB1pM2HhLeemO4YuVpXPAbDIphhBdi90ig
59DhhNa6Qypen4t+3HLoOPhFEn2/gwve/8nErFJXerRNqrqqz21yzZ1faXsi1kpfcOnAg5N9epAw
C22hPvTZORPkzgycW0B/HuUh7QNx2z7mt9l1g6HF4WSe+ntTBugcpLvv17YE/vhkeHYqXJEX1WgX
+H6n9Kw/uXtw0tr8L6PZxCaOZMy66n8AGPi93YVQ7ZPZ6c8/HEZNtzHAxCicxX42BbpUzS3BMD0h
256NK2tcdJEP33a2f9D7EE1h5TUGF5OjB51np2z/g4sYmPtAOI2u+JdMETEi05Ic4F0/qYLYzo+Y
w3okkJn//qstrcQAUgfVVgdY9nlaZViApjbMqs/cyvegFgiAmf8PG4NXB8B/BJron84csRG8VDZj
9bkX8SkbxFWf95EFJgPp8TBlL/9hQcgRMY3vQml+Pgqvd7Ys1ICjNXElSPUi2OP3BhYCZ2jmIEAh
AGYiUp9Fk7JozD6FnsO5QS0CM55BpSE9HI0g1f78B0sTvgigMGDJ5ydYqx1d06HYixAd7AnxQ+w+
+c5NkWUrrrYwogN6TMxkILsGcN2ZO4FbNzzvkhFaobvypt8V9/6dfiYXcvS2+t7yV8wtuBzAHlBI
n/wB3CczfzDrNEs5tIjPrDfeoUvloyNmrtx+/zOU/eGhAm8ciDcBazQQj8PaHCwDjB74/uNJKCWx
T5UAowYzzDqoHTBWB1Va+zQAQagPRvBGhFWNKpwLcMjOL/OnnMbPXYt2e1Nk+zTXzxLz30FTofM4
ldY96j9bmg8YWwGevSZXdtD0BoYj3OwHF/Raj9vkTfRtEqQUMyd9VR41NT4Ro9uXkp4r2oiAcvUC
WSc/1HIT4BqKsqcoo7HlIGxIWhaYefEuC+2tc419JuTFdMUzrYqbNHUuSL92Hc+K0CHxS9FzFyU/
6ENoFWTJXT3fUac8J0YRcnCWVONw6AlaXFBGLyx5bHvIZfDuLXfxd9AMAPlxVxhip7i2n+Aqmqb9
bjN2ok6M4qv2s/Tt6w76k4Hg+R430o3V5aHtD780399Vfvxm+Unkou7ekeEWbAtlUGiYsNYlFFQt
ZdebUub6qykKLZAypmEOzaQ9bhwjJASChWWiDsaQQrmwT/VbD1MCTw1rxZZjrCYSRm+fUuWIiEL8
MCe1CGt9oBtq0zL04lqAf4s+2k5BAkuaxSanMnmxvbzBSnUbld5cKw7ghkCl29KLQB8VpIbHPo1a
wgr8I3/DxfcHSWt9bZBMvrDBjYGK8GJko2gmX2kEHejEYcMBVPLN0Yc2YFR7OoZDoWuF0T/071Jd
0zaeAL5CNfKtsSYAnZO8OsR+p4qmpyzruh9Qx+12ymT+tkhdA5rRmXaIvaEL3V6rwQ45dgeVduK+
QhF51zjcOzMeYz4FNTwjrHN8cIuU3RXxcn9TgyfpqtU6GVAQeEY2kMdFnl9QytxC8/JplBXfk9hw
dpbvJPthGJwScoklCoBD9sfuS+cN3vGbGZgOdSmQmE6j0JBIsxPjVhZlqmnRIsGyWdyXkSAYWSf6
eNd52d7TCrY1aQUxaqmPe1Hpr05l8s2QEi2oHENuiQ7/IEViHQ1w4GzLvL9FspcGmY0YKunzm37o
9aCJWzRehKVwXhLwgFXVHcbvrahxGjCLF9lL07fvRRaLoPfc1zz1423D3cgU3hCCTqsOWld7w9TS
U+zz68Rit4aUd/boomtPeRaY2QSdJVCVxuFNtgZ3HnMbpP90tK6rHqmVUZA+pHrvbKBStzOEZgSs
wniOyscr9EmMjU6qUAcPctB3GO504JNIirBGascibBoMYxhZX4Upz49QWKuCuurA0sr1HxlkkdF/
wtg6XPWn4HKr6e05kdlPXTPBLFk6KvKovbdwIAN0Hu3QcTrgSth4A9GcIzfBc2Xjuwcjxk+CoWck
qBugJWiqo7Jvy1tL589I8FhkxyC7iDvos1T9ps3UjbTNCLo4SeDmLjprjv1E/fyAZPqHJ/Kdr6y7
QtfuvTJ7UKN8kJ37nprxL5Z1D25BL36Flg/RxmZTjjHfWdi9M2rsbTjgCtnymkOpi+jtrlIQcnXc
AV8lzx4MQ95z23oanDwJeTqxuHrvqu7ffbOwdmoAMELpVIvsClEFxjRuTJm8uZWDU6DLrTsmaRiD
LehgOwI6RWWmR1YHaIlyIPM4asAGm9zl8MH2qjCHJ465eci6l4dW4SARpp8Be6rCLDZ/DaZ+cVPz
mWkN3ZiJrgU4XBdch2XkNWduRFq1RVAAbZm4+aF0cUeNHKFv7lZ1RM2yCAowO4VSc8VmzPD53Dqm
GyZBEwXfFMA9HNCKQmdBAbQCcVu4Ssqra2/03FvOx27jlnkT6DExjn5sg9fTRM8iQK1V3A8goH3O
BCVN6Hh1Cl+h4IZyuLwyav8uV9aRtV79XKPicq/aim6svGsvA0gad9SQN5xr/h7CvmQnKvBJVXZu
XPm+oT3oGiO3Xdt5b6NXV1svqfLI6zMZqbokG0fiW+q8Y2C5bgF6rXM9ZI0DSohUjMe+18agNbO7
EaNhK0n9FPbO31z07IHRQ4II5oFZjcHSeo04HBzpGX9KyienUE9WvRf6oU/MjW0WK+n335LQd/am
SONDyE/bqhis3KOXdOx/xLrxy04tB3ji5ATYjw/0kJcGGMBD21LFxV4zc2ubTLP3QoIvHrF0oHlQ
rK2sfCdzUuxVU90oq73WGgdOpxUCT2i3VoafpSlTXPKX8wQMWahFfilG9lY11KYHbnffyQNigB4I
zBayBSlbb4bcb++/jyHnZcK5PTJDkHclhtdIBnscEcEBTxb4l0mg37OTEcpQXjev/sq2zPly/sck
1Ac8lAgMC1Rcn7fFtFofigNefZFvyY1267w3N+IZgBHQalhv7rFC2/9dj8z9Ou3Smuk5qMPystSv
ShDMd1skvYd4BxzWPt9qGycydmNoblmE924iz1nJCOd0kP+7aEw9YrAJBGhz5K8ukxxjR/jOdjDC
NsKr/VsbVXfrwwfLWwqxof81NZ+uM4vcgej5UF/QiH/p9D9186Muaahs6GMAjTsI49Hr7DuqeXda
Wmxb9jMzV7Ks1d8wq9YC75fropiY/CECGfvFQVRXZnqRBgtxKQIvWEbEPipQ3uHe29SNG2pGs5JI
TInCl+OPkQIDg0uodMzZpTqt0DK3rNtLWqRRD7o8jOWsGllyKWQq/1iZlTMKx/ZY1nvdZahKXN79
o4ZSMdB+vT5s7EJCgEnH5Jc4dsMT0IBHN7Z/CeYE2nhtl3WQAlHBsz9QW12pG8+TtsnhPv2uWb1D
Kp8Ztdm3l4lSFbbvIfYeTI3KPAn+P5zOXPnYs5KH3mB4Quqlgv4FvXP38aHdTgowePpB47CGeF3b
2dkNkmY8ASKj6C4Un1wD1b/LJ5DOSn69trXz28IZbeJ1cdviIAFJgEpvjVjQC4HOC5uCPQKPeSZt
eTCVlU6qrS964obuCKSmsicwSWglAE5T90cHUMNa9Xrhnfi4vfPxZrN3fFBTDggH2v5U13kgexK6
An2I8lI1w0rNc+WDu9Puf3hJMTE1NMhk5aWuacAID3yrC5pV/fM1M7MAAR/SlzoozS6xl4dCVOEA
jKzT1CtFrcU45J8j687ignwopVZUcXnxjI4FCdh4gqLN8fYZbhsQxZClIMgfO5GufMalTUPXFtUa
3UI5Zc4MAtyv3QAehpuZA9vRvtrurxIZEEBegW4+fv+yz+pQf8//lL1OYlCARMwbOm6jRpX3KbSO
MffIDNTHoTOon3xrZeziLz51ds3awJNYQF0A7AEA62ffQPaVZ1VJ2WXgAg1iQzsCaepsUif72dbd
S+YVN3o53psI8nD3kHtGCJBmifVU28hYMyYuQEq/J2OGYXeGJ4FdSAOFRxvJMtqKt4QCKVWBuxRZ
M98QlT7q7XjdF8OrirMLR3OokJ2IQDWvdmMGHoMhj/8ggisjmtAu6icWDORXDW7cPA1oRXdm4lZR
gqGiIAPXCIKq/CJZuWljqkAlBtZHg1gvmOi+sIT+Kgr+gP90y5zxoPBTQtARD0et4FlIK9NHKaMg
K+45K4BNO/dJM3X2otQtBi87nZQX1ee/xkkAD1yhK7R3Sw80sD+YCXIh/oD58dkVOtbAIILBKMfz
oIcAtYVodoIRIASYIKRvw968+94dlxb1wZ49izPx1QrR5m1+SSgLG/cOFADB9xaWXryPS5oP4UhS
ppw1lF4GZt51ddwG6ViCPSGFrBsmxn7IJn7hdlwErtMiS09ArWGX1s6GjuH3v2ThmGPcCgVZVJnB
L6PPgp+eDWWX2q646BZkfP0U0Ik/pqhD1KTBFvz2vbHFnfxobXY3t0pDdaUbob926F8szJ8QBLGT
9hSGPyDcDt5JscaXsrCZWBloc9ARABnf/B5LmF0mY41ELvf60CzEdtCLlatyzk/3N2CeImXgMlwD
Ckmzj8gw1OKJFDYQptvBsCFRHkmQoG5xYbaP3kFc2Zvs4IM21ozKZlftjEMDKuXdytedzHy53SCn
ifr6ND45x2gLHSRjWjdUlyEbIc1h61cotWxF1V4NuvlGMMWC5BkhVV0Cy9lz/gKOupUdXniugNL7
5yfMQqvK6OIcMoXlRSZqPzBSBhSVlyAl9AW6ywOqYsUGbY1q5TwtPMZomKFG5QJlv8Aw1hsDRsbc
8pK6h5QmO51EGMFa+b6La/tgZOa8PVLBOJH4vExnb7ECsLqfCiFlqd3rWdkEhTKPPpMrt9+C/4IB
D4PTf6X2vsyQVDFyISYS6Oz9H9LOqzd2HcvCv0gAlSjpVaGyy5az/UIc28cSqUDlwF8/S3eAabtc
cM2d6e6HAab70ipRDHuv9S0hbrrRhvhxAsbw96lzZgOG5hFNMwt+X+Q0nKywiD6hqcntInbataoH
pF9nKImyfV81/4dXRRGujXY7gkWRKnTyrRizlc86pyIeTD3Q4MklXhEOtgh/f6IzLwsmbWqC3AME
Af71facfjImMs8rKuGwALXKEP0GbikIKGepVmwOR/vb7eGeXNohTF0DqInc7PVo405jJNHWrOEdO
oQ/Vtc+2QLnAMuYvRN0yuHSxOLdyf40rN78/YQH/1WjAThmDtgAGI7U3qgW8vStHVNVjRtKn358Q
vOmf6ws4dP+5rJ98AHLk3GqpV8XM9pRPJbTlelnuFZBrIFCpg6zp7Le1tcVRZV022cYdnSLyFAPD
3rmfLWQs5UDuQwCPeASztHal3prbbO7/WsvXVPfjp87IR1Elj5RZ2HrBeEAJwC5XwCM526x2e5yF
CIo/aDJEPJnru5ZmNIDRkfiqaZ4ND8tLWnc3BdUf3So9gOgz+aSVx8no905HHlpzzP3RzvaWMtCz
yboi6JA8sdPzogjMrtq5XZ5t2rreQoRehliyLHQNs1sBCkToZfWApG17r1dqxh2rr66GyfuwZmM9
WupTn7vHbJyvGED1tLJeWDJHGSdx1c+hJ5PI0HC7RoY71BJXXlNcV13KollDfXdqhmg21V7Y6Z+J
m1s64XY2DjqsBnNUzc5nb2f30D76tsRdxnbyLTW0lTvldyWAF0Sh8qek+MCrfxhysYGReqWL9JB5
7DEZqQq7prkuU3h3DA7FYE6yIDWr4wBp9bpP+/u5sLnPWvB4RG6ue1vcCBv/HVuQOKO4/9v29IGg
Y2OtZpS8iHzFFwwdxFy8pNBIe5n5nCQkLBMDJsVSu5oztWFGL0OFYK1atrMvmukdhq4Mtkkke5lO
U/tJlV/ZXhpWmoCX0KzzCB2sreGW234mmd+xCU9b2VtSWDcVla+sggOgIsmubtpVX0KK22Tyb1IM
fzFVigDZuzfzLB51Zh+ahr1rfS98y4Wqf0jRw6tQ6C8r65YJ9ATavljntb7TB/I65Mad1cwfUrYB
9vW1WxgoZSYFvB0EM8VjYqscJJIMHEh4ZSBFwTYwifW/s5M9lDVdpRz0WG7zoDazB9IqJ2iKNrQo
VG/NqCsf8Ko+yDR9PTtk16T5c5unL3pGPlIbmRwkNfdACSJvlOF217mIUpVSu6m6PLT4jJfSjKk/
UnLTjAhELOf0jQ7p7Jcyf0OyzqpNtHWH/CO09vgN6aZDNVSfynJf2OS9VOZQBpObbPWpvaKJ/oT4
Ey/6fU04Fcj8c/L5uiScLELoHXu9QawKpcIhXA4+2D82i6mY+mPobuTd5cS/M3vVt1Vo2TC/3O/h
BWBT5Xoy1pr0zmthyCLuHA4VwkDKAjim35/wzCr7bbSTG2PuOqWdGGUdJ3q5EZChddWy4NgxmhWc
/Tt1749f8+Q2lRRmpUzSNbEH05XZuCHvt78/zqn34L+HgEAGGxQcqdCofv/1oH0tcHnENmX7Y5Ts
EaSxRk/mCO/rhWc5zbD4MdLJe5ptMXDpqjom6+xRl/6MhhiSFKCgWpB9wyO76w9ik2/a6yXHwrr9
/UHPHJsAePjPc568N+m10GSWTMYSLVUsKMUlpBmkvOe2wy9DnLytwdbHyiAF6sYl+zCqCYtwp6AY
z1dcs4O26dfA7d/a+vzHm9lT6aZ20CsHivHCQiGQD1vdAG2Pl3dq6o+izF9Kjw/BPBVbYSd3lprv
THNeDWl/RCP+oUrsB6OfB5QFcuyyhp75aMCQoO3yIzeB1NN5okUkqZygMgYL524TvIQ6l6E5Eit0
Xbp1PBVLqaJhBIB69FDQHmz4g1JNi1P848Nm9vSwduC4BNXbH1SCpAe7+xzz/D5zauLX6BOuoFFB
cAsbWh/LOJrEaRuC8/mWOdNRsxwYwQkLMpmkPkOIB9QM6Flk6GQpPncwuWFbSXT+lMhuReGuCOq+
vqO5dSxY/5wr7wiBqOFPXjVFxE3NFyHdyNIzL8BJG/xb7TB1+ms3ZVCDcg1rdG68DQ3T/cExj9NY
7SAxAtOKpU0E19i1Qev73hz/Oo0BJXCzJT2J3Cy7n5k9BOjs7EvdvZOt9q55/fto9NATz1vaNwcc
S+4hKdDBqBMfvSOum6561GlySPNx1RYawkztg2iSZzmWa070JBICamSTXWc2bHtdad2nWhMlnbzG
Aqz7huLxzFB55RJ/tdaOb0NP913Stb7LyN5j09at9Q/RGmBxjOQ6K6drRcnKZQBoSdpzMB/HnQa5
g6YVsWVI1OHG/pqRfG83AAaaVhK2DNZCWyjPT7m8mpnznEiyYfp0oLKbAme2qtXvn9il+X9yxCb1
ZFR9g6a7Zulwz9E9PHMZ+pAUN19VsAsH+osr18nVkuqpnjgSX7S1lsceYWjvSMZb/y8WrmUJPLlG
Y+mAuA//RuXgtNxUpYs0xM2ruFY4oyDtLQQ4UwZTVRz6OukiSSAu90Zg7tM8X2Qa4KDK4qlg864q
QeL8/Vc+f+r+z59zWo1iuOSgtmiL2L1icXHMNlmkNkJHRngCwbJ4JGERctcnb/2me/l97LOb35eh
T+5q89iPmN1NFbeJDDzzrepgL8+1UJI5LIbP3wc71wL/+rvbJ9cLq8DWanfLaBHopiTmR9S/ZIsi
Sqjf63stKDdtqMXQplc1oMt7PepeL6ciniklfPsrTjZIt54TTxf4uRs0tcsERm5UwlRDLk3n5Wl+
mWX2yfZY6p2FzA5WxdXcbeHrWRPZ+7yU66o/Qu/QlY+FaayaSjt2WoGA6FReOLtdetCTHbI2YFGe
RFfFCP6O+lrGdmns7IJeOHGcHQZcuYWajuS9U2SEIPo065RX8dDYPrID0VftAUOYLzzN2f3+yzAn
q8OUmlPn1BLDUHkNJfxda/1fSheO+WWMkyoJZVD/KmAC4o7lgU5fpV5Gempdmhln1x8g2Rf6Ggqz
pxVL7ox0QLVL4oP3rssb3Yd+cFOgwxDaQR6VF5k85671aPM4OoyBqF38KBvSRJRY8JqYKsSbjuqm
89g1yDIvrotLpuQ3lYSY6feP/dzrQvYoRa8HnRjUZb8fQ/uZdWbvtE3c9y6HuXzApcYDVeb3Uc49
2ZdRTr2VYLJ0gwFZeFxQbY8Aa+TneZqD1VrfI/t0LQqjD1UKkdbvwy5//OmnDa4WZDGAtf+sptX9
rPTcJU2Mq2AwUCtwkyckCB7SNEi793zcQc55adKcGROUamPRqKDg9cNr2ZlsMnP07uMu1FfuX4Vg
8APERCseOOsxRAk2u+kQOJL+dQ4wgF14YOvMD+26Ngw8S/ELuSAnr3MCrNKVLYqU4MV1Ppuzq1SH
JslU5N2kA+DUNYivBSjSVqtDMKhL2y9EjhqHlivfMoAUKQbY/VQTMtpuVSNXKQ6OUHuttaYKmtmK
PXN680jxkI6QQbpcgBiY5AfDbqlf9lBr6Lkk0B3VMuANC1Q73RmUrsCagzoOOOw+145QKH6Ixnsp
m/ZqYN4hNYzrlLPriY/oDFiTEdKsRQ3EaTf1pCC9W7gzv8+MH0cmCycK/EoGfCwg3J3KiQgQS1Uz
ofhZFywPZxP60s41fCPVX2CdvjAnzqy8HpKz8Z8lqQUytu/fmJk7ULXiAoCL8hbd1QDGy3A5S/7L
R4KiD3VPBBNgiUcv8OQUiFDVnLFRGLHOa30N6tjWVUKF0hhMP4X2+cJU+/ELYjiI7S14N5EO+APy
mdQEzX1t0qE58/Z9M721sKwAwhIXTvXv8D24wGKoxRuxiJNgMz+Z1LY19GmOTy7ORzMsc+Ojt8D0
asXNlF+Q+J99KPgWTLgZ7eW89f1NVQX6OYzioZqCoywF+rfzWifajdTi31/Wz2UX1m/HQU8faj0T
HZfvAxmMTDaTVROzxgVDvZdbUdLiwlb889T4fZDlab8UaArBNNeGmzfuu8yf213tPueZ7dsu8b2s
ujDJTw2EeEvwsiMIAQ9lAv16+tuV+pTjgXkTaxu1AuvsQyL3dtizFd+OoR6pV2vDwzy4lKZ+5lj+
fdyTp0SXE0lsbY5FPkQQ4mN676zKu2KtBfYrvbdj8xMIlLBtkbd7iaT9c6nHyCADw7qnIxTh9Luu
koRDk4aRByQgOqD4jfxmSvZOvlYF35ucR/olktWZOt/3MZeJ9eWddmpKUB/Gr9w0gCD57bHYDe6K
bZADsRq3/MM6YKEFCv3CVPr5YWBYdFRcmF481/vnz/oyLHB7XqeytInnReBvOCsc7Doo321R/z9H
OnmdM9HrWmqiidvqr1TIs2W3ZoPu7XDp5HPu6/j6SCfrJRr7o9XBLREnENzD1euPbR9lyPIQwAG5
8Cv//sUvX/T3swh+QayUoB5CxYM02+8vTmhy9GSLF5f0wDuOLepS6E7RC8IaY5FE/DaM8X0YvRzd
HHfUJq6j5oBoivWAk0/5z8m1fSYrscnCcUMOxSpZyT1CFC59E+cmChZJpD+hgWQhX/L7+GaBXgYZ
HRnjCIvCTCAVDgG8XFlYeH7/QfWzQ1loYCLoBcKsU+mGV1cFV66GW8BKPtJP/eBs9H2xNrbisXn0
dvOdsRk3F4Gx535gtEv/Z9STH9gsal54OQ7MM9MrHy9832aj38s7C139wnWPZADb1JRrQ+8uLbFn
nxhWOmfpQqMqcrIRZpPV5eWAEGcyB2z9T+jrG4/TcBE1wCESVK/ilUWXDpVnZi6MfBYwtYjdWMx1
318pE2M3Q/Jdxh76aJygmAgO0Kq0WHrhjZ7ZFHGpgz4SHTT0v09bxaIeM0aNTsZGb8XInNtxeUkW
AfTzMgO/fSE4+mGjwgkJLHnsVCczFGK6Eqd3nsU2bCE+qNSHIuPjWk/0xncXeSJ8mGCIpeyWT83k
tyAv+Xj6G0daL02bwSWW3BsClb86yT7Gdr4mjgd8qGN/Eq+NsgZEqkkXH0wf4N7Rwpn1hZ8Y09od
zTecmHxKFOLfhAkF3/Qw0maV5OPNDPNQgHiX2Bm7u6Eim8SGxWcwV0OXcXS/vCYwVHqLsCv3QPKs
Q6J41/ikq65ZVe2MzHKjWuAcBjy+AsU7MArrti1ceMgmdPtqD4bIyTHIhjKyZpqaQwgK1sKT1Wpq
khezdtEbJPWfxkA4I01QmEX4lLiCSwt2hRuvZ5Bie7AwcVQ1cZErfCHGNVzzh2xu6k0yoeAmydFr
EPpizO3KIM1772V3aIheMY8fDTP95FAc+a3whrAS0BazfjU6zbEUBvFZBeP25KkXk4t7JBjdzE1y
Q03AhW1hAjsyVFvhMjiUjFtmwCAzzEfDGbxQt+0NdbK41dvAIZiOzJ4eipJHrEcTj6fJnW1mdw7M
VjiXQyw+6QiN6d00yMtppy9KdmbdezKbQ1QU1FJip4GwmAd5OZIFhGzzrdCLj77jApGd4PDXta6H
WQu2YzULkGprkRwVtGk+OH02APAi0mTargQq2dNoiMgjvRZCmgLrDKxiUuP22mS56w+42vjgal6b
jL3DEmyB5OruNQtAWpizah+CAhn0jSa2FfS8G1rDvujZiFZKbPjY8vxWjlWBGlU230F6URS+43SH
KctF4Dh4Y5m+KZcurWizHR+nK8hHeTRN3g211bM3df22St0+6KplPI9oKyVsPWztES+X1tlqstGl
VYgFELK7MaR4BdkPK7kOb5TuADDGTYiZzHI75eoaSeTohODl3eRDZ/gW/DO+nKmxJ2ajgQRIxjWK
6Tlm31yuJoeJoNRZ4reoYPpaUtx4M2i+vFHkxrOHeY2A+b8JBWCPJSPYyNI8qJzbm3boX0dCdlpt
vsGNSWC2hRtI87qwc2ENzWl3mzJ6Ra33su1E0Dl0ZSh3zWsPzsI5WzF3gLmN2+0uG/UitGuUGtx+
7hfS/f00OMfWNN+h3NzT1gGb0GEwyEHLUXIpoq6t8G57iG91rzqmcu6jgeAH8kR7W1AQ/aBYOLqp
uBkS9xb9cxFkrBhCa9bFpi3bd812EfYEDUPdGSSA4vqlL8t01bRa5jeIk1tpjnrMOQGusE2hVRVP
Y5EBC2W+O/3sBLwrPwhjEwrdot2mNMkR9jVoOzWWyVazGFJVyy3XnD9izKxNqaUbSJeGyMP/tSCl
gLJKktsqR9e6k3qszQu2OMk/k6x851UNz5xMfNfGzzPx+WXwVFQI4YYiHUv0R2BrthP7hTDwDWdZ
gUkAst1UYG7Zw7B1INvVsCkFjubd9FO37Rpvl7A2RYN8wKpjIVFIw8pkmqNAt8xsfFl1T5n0FOae
dW22DLxrzv9qPEtC5ZkDCIf5A9f4X3TMx6DHWSrklodclC4sOkgBUju9nSpA9OBL/QOp17U7Docu
yTZ5B0vziJ94tK+yiXjbxq3ukoWLq6sPbUQVLSs2k8uvFPZvf0idvymUv2VR/QFt5dNum2wlCnOn
mbKLys6A+RTcRmb2dWDlyb6C0Bfi7jVz5B9tcRu2An+DjcahTNFecaW7rctql/X1BqvkE/6gMF90
CnZCIxSnHNAZ8U9qivTJZujHmTpgdma2nfngrfq8GHxLqcZPJi0qBxDBXVmGOgU6KL3PMf80g2MR
BQYfJjOnHo9FVvxFd4tCn02lr6MuGHVwFEPvMzURKjheJJLRDfiA1b9mKfDTTp1Ecpif3FHwsHPy
/KBscainvNgonEAbI79zsDhFghEZdCZapomOCkWqwoZ7L4gmW+cw2gQdhbyGtw9yavdNh00Axy8A
ByWWdVdbVx2A6l2GQrncqYzfw+76DF/8qmF5si75aO61nj0P2FgoL3RADtCdgrNThFwv8zutFe66
457ra3MFkyK8p3iUFFeN9K/ngZmEqgxsbdP40toQc/QWmwPPSvGirOyhMxHlq7fkrrDRGZzVEfjM
2xYQ7KjP0rvRlByLefVgDcXKTsePyUjMqJ+7gIJWh82nd4KuYBteFRFX4ikzyMpEFGLg8umBlwQQ
TzWtvHl4BqLBw9eel1jwyLPXAe09oLDW5eTdmTPHHzpXhtlsbIcy3aYSduO6V2gz5o6C61ZRuE+r
MeIpcPfYTj4qc6x8jbgPHRYxfzKZ4TcKDCUtG6ybGob0TaXZ162HDcMbOG7wyon5QjBnoKhHrVev
DXuKmtQInTG919oeMgUpG/hqtbXbawdN4pzQlOM9m8TeLNxt59mHIZmxEqTpQ1lWD6WqjhSU9XbK
2Apb2H6o0rXHyavg0xwmBEj+JkfJcpCOgz++hsgeazGnGojhaeEDLPqCXI+3YjZDVXZrlwSGqe2A
9r5V07RummTttdZBearw5diFWMVeC8O9l7k7YlY6W88ur/pB2xSLO4R6WO3koN8ZRrpXrESNeKqP
aU6XlPXXJLUBXCoyKzT5/N5Q84Dzce3DnLntaaEFiYY8QmYAFjlqT/3YqnDsMJsSKm56bb52OzO2
JI/dxH0mJkhdCmjcrL4tC5jPWaev9b5+cEUNm3BdrBSEvT6+D3y0mv1pzClyF3V1q+tuHhLg+XbT
6O6GUgOguFmRGjMJerQUXFNk/z56BQ94r29Z20FPpSI2oQ6gJZ86eKdaIQ/2mDyAzhUOswhTB4ox
Md91rhcyEGt7861Psy0OoDedoBua61HB0ZyGzmqtrGrXs1cdZaJJsVtLpWvaqYfWQsrWpK0V9itz
IlFivXTZcOz7PiA27ncmdGqigA+a+a16hKr/j8XuSWsEBm/WJTbvHnTI1qOhGNS6J/quT5E+gTaj
ARAsmuEIW4TJRbnX2IhDiz3V0BpQF1Z83EGK9labpa9xEcqUfowIifZ71wBU3o3KqlujarDJGYyS
4xR5DUNA2yc4U0HNPgtk96VTe8htWIJK6DHk5FvLKRzgiyEfdlOXAP/w0dJxk5t4fp1FfaFHqRgC
sFJWGbi2NWANg5UGEwRusnKPllf4Vu+MAc1Kxzdd/YHZ7RZJF1hV63U6w1XG70wP1ZG8wKcP4n76
bELrkSKRmVbvRKvCxZNFaijhCyM0dVBYCM7ygq2IUI+lR67nDmqMMY9qe9x1iC8njCChINlUWKCW
mDM1stfKAaTQVgDeuqFH8RtAdAhyzJw/a0m6gZfxTrdvFU5RxQz/P+1XiTQXqHFMnSPK99jaiqhz
yis0vhdjcdDU9qESDMpcyD3qNN2ZpL4rcZLF4WhdjQiMVCSimRHoGj9w3Zt9IpsDTsN36GsdPaNY
j4AgdFUWUpL4lbOARXDa1u1Vh7UCdfYDTRxfH+qNXHRw/bQHidAfxyQwB3qfKi/K7UUwwTzHV9V8
5SBDPQNHGhiKyBnGvyrvrhP5XABkki6fNSsiVuhYhKp1QYDwnZ3VaENm5DmhZ73oJPV1gAvytggd
1gbgOGMSYscp/vZJEXtts2GIQLBID9Ij86GkfzcNNCWyawPMH1wSmlutq7BT9QHkZ7gxZdts6NaW
zAegwNuNWRzLHOcPUvjA54BWnxarMml8ZyaYmWPM8D9MexkIOr2TqoX7HyKbKkOfW62Wyw2i6u8b
UT8TY4aOBwY5qKTopAWdHpdTgvyOKcQZadMaZdSYCYIZnryUb3gxrfOmC42J+l5Dj6jDoy0/hUXD
j3M/JzhOgHsMkoOoyj3U8QHBF1lZXQQKw0sL21FgY/kEqmPLJ2NrpBR+5gGUaHk3jt37oNTGo8ho
dCluODRUbbYxQBUsxbxxBniXTObXTvaW0C7KnOrVbLud5OC2sGY7Wm9zwzaThTOg7dxNCDmRxVGz
xyi3pmCWc+2TPNkQxEC6nR7oZMQ5BEjCHD6YVIRzAoKmqT07sv0gJlS27bQrsKU1uRaNwLhkbb1g
jV0/HfIVNJ3h5Nw1iRlMWrP2kkdIr6DNdwagSd51SbDQkvfEaRDX1U8+2jMHgf8JTbLrXAGDMSSb
om12dH4soe5JSxRsTevWACYwacwVb/OV6shap1i5q/6qIpCfigyl1uJukBWOMxN4oElYYXVzMyTM
qBB3Z9zhDd9svJUanvmgrWA6O5QuiUrJD5rJo7HBpb/uIGCi+Lp14CjIPdVkVBqgcw8AK2At3bbN
9Gw47sqpRnML2tG4EpYFRoX2oDTjndqoryE0hyFyVf5JNXw9g8rvJYg9uKA379Ui359ZPOXjuzCh
DXJG8qjAr5+o9YCCwj0S3kbQIh17hS22ABgCHTgQ1OELZq4R6ea4h+4R5QaRb+iIHa6n84o2+lbr
jZ3J62t7UE9VKz+U115NqkDPTa/DHGAQk7CQlwIMLmSI+bNhx0au7YwqcVfZaL1A7db4XZ+sU88I
wQ+PC43hjpai+5voFEp22R9sB2pBzS0e8hTYoYI3fyAmPPQSn1Tv4sDetx5W5wyf20KkiTILty/l
YEJ60zJjrTmWLu4guq3d4cx2PVOK60lxa3UVqJjjGE6EviZW/pgsZC200F46OMtTE5JwwNk3aDKt
jUarI+lML02BnUdV6fsgxQG5zKtO669ICsK/05lrJbyHZsRV3umcJ4CgqmBs6RvjnbVmSTUHOjSi
rdIGlDWMUNr5pnJHGQ5i+DR57+wFaxGAaj7OpfsyaYhWaTTjD0vsXVLS/dBZUalbe2jmcTp3zGcY
TLSDtNpo4lo4sn5f5NYBjKX7CQFgegJVc09WqIagMeB1+MryuJmslUvpdSdhcDYxo5Mhzl0sOKgG
j9E7Vs4bwrwbNLFpxLX6qRvYLq9Lzddr+1605VUH+nw7Y7s2k3npnlseeDpgT01auvWmfs/E8IJD
Mfer2XwXlP+pJg+JvVm9UXyE78cdk03D22NetFdl3r9PFCePoalfEgS0BnXpPI5SiqOciYWdBB/N
TLo2VArJJaKZr722lFBV0g2khwXO6AyFeVk9JUaBrZ/LV9rXf3Lg001aI7M0bTV/FNYT9syrbmrf
IUjv/cblW1NlzQ4YcRTbK2s76taw8hJt2whN+FA4XaH0jrrGBIP25GjbUgFfalrTW1lpaEgbMw5l
IPSsG2XdQmD9bPXV2vXmuCzgXKFt+jAVjoygI3hGEepo9gJxCkNru7d5D1RVg3kQeqN8tuacgrKE
cACEZT+VTIj13GofKDEhUHsc7VCba45KRtLim8O1T0wOovFk8Vk5PQ1U1uNaYhtzlBfZTUHoXkcM
AfY9tp3Q1xVZtatx06MDPrkBmK0QGHrsV7WNFga7gamQZjtpkuNA7Wu9mv+wDJSpRv1hvekEXtIe
dX1J+M4+vNHe2AC/XE1iynFmIju3rbxVUmdIhhJTH4y5cUC+wNrIVOwo7qFGNTfL8QiTvIVqyUt7
P+H5lZCYACWf33LV7i1CIUHg/VExp4wG3X7tSfPpFs1tOmgSC38O09Gs8qC0AIQqQEOISngw336v
3f+o9C41WChO8DvB04x+0veSMjy23KqnRMSkcT5l2rwp+q9BDhiCgnAH0fhCUPaWqvaXjtVgjYWG
zHke1/oLh0ov1fqtO7ILJeufbqNlGLiz4aSCkhvN3O/D0LRD0jxLMnQfpxDXUcSKaYiws/x6W6z4
6lKE1o+m1ffhTskrfO5dmKd0OGIhTStk5i93y8zGpXGxM9d/fn9NPyr/y2io+cMnttjtTu3gQhq1
Z3gaj42ZbAkbUBnUHsnIb/9/w5z0NKUnUepBAmQMkdKToQ+3o5oDxxXR78Ocm3QUolf0qTHlIAn6
/qpk75gJZHx4GoXTIJ3HRwD5uguD/DQUL78ZfhV46rCgA4D5fRQxarBiW3xRiRo7vqnRiKYHe03C
bs3DS23ZH3IftDAcZPsCQw7BESQQ3werzKpi2MxEnDtulAyoujJt34l6CwtcF4BRcKjLSyZbffmH
njRQIFtAuxvOfRutvpMpXwD7nGsD16DSRpoSavIU0KPS29X63aR1txRQhE6hCWCheGhcMDOceWC0
+iAHQT6lvUSifn/g1NR7vYP0A8BCjmWQdGwPikjUEtDiNYiDfZVPN5S2Q/j73DnzJZjoF2E9Mf/B
dJ681QF5tmKmsIkjeP4BdMBhm3rkL+glF408xplfF55MB68V1u4fMoqKQ/NsaMtI2/HRipJd5+c+
9nXDJ/5lD8+Zb8JEKxM9aSzEKEWePFdDRNtAKpTFk/WWaFf9/PH773ZufcSW4mANBg8W0rSTF2YZ
QsscQFmBDEiO6Q2QghsoM6IF4P8PremSLOnMAomByMKVgFboB8a6EXiFsCDx2DStlWU/CeH5mJRD
2voG1GW/P92lwZbZ+mWPcRungaRS8Hi0djnO/bS2wAL8MAAs0swLnf0zMxAmXSAWUaIhBP7Wk7EE
dUtp6zwuyh61mDRKmubRwl3r90c6+8K+jnPyTPOomyLBtxuTzPgsrAZQjrRFPub0XBjM9Lk7/ZGq
2/eoidY9em69cF8dQQ695a4u/Ck/2t3IRtUxMx1EVmAvP3UoexNIozlCUmNmmeA4lpXaoMD5kapu
inSm+FoXbLjmAyqrlsB9CT0aA25Q3buySVlGFR3ctSnBqKjQ/4y4l3T/fuOycE0Fe0Mntg100vd3
UjcTAYMy5zG3hl3foRqelKjxWxec5+de/RIxAT4EOHjYwL4P05CW9HmipXGl49Z5Z2uj71h3F37s
MyuB9XWQ5f//ZS6PjJAqB7M0BtTQXTur6i5d0bCJhqi4QSZOwMNLwag/lVt4v1+HPPn52hLdsxKW
qXgA0818bhH/CyBBsvOCeQV7LU5Q23q7qLf4RRjU+adFlhrBBgrB2snXVLbSm5wMLKZxyPdaob33
9kWk/g952PJ47hINDWTKT0GcGu2G5CLlMQI76cpp9U8MdCClu22TZKcJccjS8n6oUcv7/V2enS/I
jIZcA7IYhNF9f5U5GiZo0hMZ/xdp57UjN7Ks6yciQG9ui2Xbsq3MDdEyQ+89n35/1MGZqWJzF9es
fSdAgqLSMDIz4jcG/KzOx+a2hqrdaCupYuEsnq69XAJU1B5I8pdhktSNZMvF5g0pyxv0qzHdM2D3
WsOti13TTeGt+cobf7gYl1cPhKvRYOCg4rZtzkOWTY11cWkqDrLT0e+gId/GRN4UefciICS2icbq
wQNdRbMkP+APd98IUbnT6SyMluW4rbqT0+TBk7vnBvqljdpP/eqFA62l0TsGCmrKsucoBZANlOhq
VDmpmcoj9nCDQb8jKpWbgPslur8G6PUo3COucOyUaLJWgx8Mbw9cjPmqSfKuGFrqgsDIfDpyuRW/
9X7qoNKIjYK+y9yWOq77O4Nf3LnlsXXFZ0959tPizsdAWYyCYguYAXnRIvsmG1yoNO+hLqWfbTPc
RGL8kUntvd+EMebBuFSbfv/Ya+WdLxrtnRRaeyNAXNSVEMEapKiY+nnfESmVUUYXb4LJjUePdwam
uona7ND9e1R640MtcJWNzHiTy8Jj6iI+bkgo0DcWEO+2k2iLh0d1tAqAIs23HLFQNTJ/xpq27bTx
mFXmDwXHuTTrHmOrGze16DtK2VPVn+osUlrtPTF/1vXhoYqqh8htv6IXeqN23hczlG9USpqlLN4m
llDaqpVZWyPqPooxt6gWmwpdZJEapwpToEqUjV5q2zRRgalPlAXZpWGTyAdM3VCQxtlxSD8iKPt+
3T5posdphTdVk+LNNkQUF0btV11i+hvpwR20zeTQ992dPEq3ctg56TBSdK4bg+oW1fEkzk6Jpr8G
mdxspAQZ3Q6AN8UU+B95c4otHud1cG9Gyq4MMfwt3Zy6SYj+c/c9SkfqoAjOsRWtZyUAe4eCwkYS
3JrKbXNPj1bcakL01OXytsRJsAlFnaLK8CYa1B4ztYSH3rJ/yiy5G9LgRHsZreuoibYWpskbBAx2
Fe3KOusDyiJAJmJ6bn5evAupvNc6ERq4Kp9KNA4GnKVwO7bDBGVnw79X/PpHag6IUZsAl5rwOR76
dJv65l6iUJuG48/MKj9IkL+VZqAMLcp21Ij3adDv9GKkNtqfYHQ8N2ZzwzvI31hC/rMZlJtRhmGf
6a9WKL5YrftYhaD4g0HclXq2GxJeJKlVHBWhvs0a+ds4lDsVe/CtpiFIJwnNjp7fKUuGN1hfX+hF
U71Ah4FaM6bjWm5+jKKSbQwqNPboIcIKQdtFiCB+EyPcNofcQ6ASqITnoREsQTBFoTrdDkhx7/Jm
LLaDCAq58m7o90ztfQ1Aw/Tzsji8MWkSiGP4l9COd3IhPAmZdewy/6Yuh2MUSb9yFwZv7NKyo3hW
NPlT6jcYc7fV42Ckbzn92m1eyIc6ie7i2qDxGB+qwHoqY+/BaGQndF3bF5NnvZaffa+/l1uXKrVy
bCyqui30vbI1Js9AbF3a8WUs6feNVfnuSuXX3utvkVA/WGp9qpJoD7yk2Oh6vh2C5iccVQlUQ6j/
xFT7rQwn+1JU0lCP+dY3KoK+KS6QUbur0KxuW8gfLiV1L6K2inzDrZcib438b7ARB/FQQuDl0vlM
R+DZC4qv9BPQAwnGbQIYoZPM+zjV77MideQ+O/kVHc0uOiV9k6Dk5D/kPaCfqDiNw3DgibbH+Tam
ZzeZDhkTTkDW3iLYt2JT/XCHMoDF1xmIY2SHeJBxYFXT7ij7kbTtayRlydNxZKaPNc21zPWe9Rxr
VKMtB6YHUmdSKiZm3e0+alxU3NX+tcH62wa0DKAoFL/FozrS0+hOtVr2iBebuq2JI4WS0q9uKd4+
U8psdlYhP+i+IB1jMfgVxMoO7A32yWgX7YukbWyzlWmkJVpkD7ICu1hFLbvJTHqLya9EKf6KZOmA
Nra5MVJ410Ux3ggiUiz54D8Xiefft0VY3bbitALo9Q1Z+izTPT41ZhJ/5KXvbcZk2tpC4RS1YMuZ
+mwl8GZq1X1OQuDHavFU1IizNFIAugxL3A1UlnsVGxLBGw4Vde6oJa1QWB23HsX/jdK1h9IL0juK
D1QcUi/AUqt9KgVq/IUn38EGP9HN+R5pzTOa+siII0bXllJ0kMrkhyXWTK8ihbiiy+UW+yhra3pa
etcZQ2yLTTrsq9aI7c60KPwC/6QojMh5KQ5fItH8LQED33iRQl9PzX6jeCLeKGamwxcSDm4V3Lhu
fivTkdkg2OQBAqrYb9JzKfCpBhE6LVn8wrEMTUUcnFE1PhLX2IdFxL4ajW2rpL9BYt7RtHrLfeux
V3BCjZBjVrpDEFdfyrCnd4THhNz1tte7e19Ujr6cm19hzdpg0Z7JkPeJxt6PhVevi79oqfFo9umd
BK1OSzCB7hQ9mgj0KDvXSb1TG1oPfPgbmKcQFia8WhtXT6ELlJLuj2CHmfcWpcIven3ABvPwvrCq
5j4TI5oaGV0l5EV++aYIUz36jvUt2C2t3TaG9Rz7/btVgyJRBp9/G3X6SU+QXOr68qR46f3YBK+J
qe5lP3xrC/Av1YDZr9LsfBA9ra7c1yr+WW1518U5+jDpboQJk6j+Wy1xi3RVYI8Ch6PsMh4hLVCf
lveyN0SYIEu7vhm1bYGvLQ7J0PxcsaV/Yd3H8OnBUQT3IqXFfVobIvc45S1NAjoyooGmZkxFGaGX
5y5Mb6ibf+lM/1YbilM9VfTTGHBWRodyAP0E339slWM3qR14YrHXVNSRVfFL7xbfKld690H2223o
J490SLJNJ8ZPUhS8t6qBzzG9BFuWu0MpmTcoO/KNZK2yE2PltRdFWtUNkHajB7RpPJaq96OQ/QNo
zps+H7ZDG6OZ221Hl5wTtZyDaBWjJHxXCeOXLq//EsKEXlaFV4T/q5TaUxAFJy1zj9rgcS6G4Dr8
yvwliPUpSatd245IMrRabhdmdcJOd6cnwyNSNi8ZNrJq0H6P9egQKyPtIG4fVSwfYLtuUzOCvqbu
Kn+8ARB24FxEKFE27uQG7hImoEAOxDsv7H57lX4QfaRFkjynF2l9oJfnbbPMPzW+cg8VCtitt+f5
0sGC0zrmJiBPBsg/NJTv89ykY48OvTXSldF6ZSfHBhVn2KNgPIAXoLeR7FrF+Ghc8S7MPdQLB545
tVLYPAdOohRbgEK4ik0de/yNX5RRAjdaW6c0bfYAp59wHoQpycEfGOFPl4peAdajjQyeZ5mhgJPm
SBY5QIZ6OMVtT7RY+YujEfhQD7Ar8aMUQKF320oiF7weTGrwoZXRi9ln2BcmyWuSikffC7d5FkVb
Q3V3SgoUJNGsZw7XV71Kf41IOG2iwqDlomrDsyBMyb+ybsecDlQfZHw/XmRywgdvete4h5iu8jYa
MRrxcQXZdElfb/W0lB6l6VEQIjl6j1Vvt8UuGxlOSr/bpnEDx9OoU/a92CF0wY0Yx/Evvu5Xj3Uj
H1tUZfvWuhHz/i+1YyKy8LYd3WPWx4MdN5kj17q0BVOBFJFHm19ukTYEfsVdVfYCNkmnA+DOJDvT
+v4Evxzj6swEUy52gMEScIbaONwLrWjdKJhf701NfmkFT9108phyF4zFxzjhqlH72WHlifj58Xb5
kpqVeQAomb4nC50TTcg4pXNcsb4BBpBtVDfcGVh+qF1r6+RD7pwS7eQu+N2YwAzjKHYEnH92cTM6
bobOjx4bThnId4Kv7/IYZzCpz/FFqDt6ws1B6bi/Z4YEUEW39lntfqeYfUT9o97w7YEkr6snIyvR
VW27Rw/kxAZ2xR7Awcko9b2rxBw4I+Jb4Ko9YBd71ewjvvngl4tHOcAr86TkgIeSGGcUK34C1uZI
0XC0Khn0XeQ+d17r35rWGBzTuExvrCYsbb9IpU0tFdmKSv3ngpUpQuaTLaq3qgQ1/PJFLCbJ4DeJ
JTpiYh3E+JsecTGpYruh+Xp9/T6LcGC5SNmJIjxuXlgfzWpCyJzUY167jRMBKN/6rvy78N0fQUE3
uYy81zhBVCZpOprjpf9Kf+Vfl6QID/WNupxJr3lOokhgSbq5pTSOWSX1Jo/LL7oKosdCY2xloJ/r
4ZeRpr8/q0u5ZQEWuRpbZ5Rcx680vN5wHbf6XV+0Dx04lBFo+aYHw7elggj0Tqq+l7xEr/+MzyWV
6VfQqJzUPNEfm5WqQsqTtHAFUOryXVn7p1IG7aiufJQLnZXLKNP+OhurlMoDELC2xUx03NKzfRHs
n9TA9tHjWu1tqs1cFlKIBJ+bejIIZHGuPjVqdQ4kN20dqenvdSnlSfBzBG2YQh3211i1n4ttBKNZ
o2uwhUXUWS+HVcKV4IljTZslP6nS8BQL/a9/vz74QkxKMbqkmX9m9mzmRF8t4D7zOQyaZgfKbWeo
tkYl5XoUefqqLqftMmvORoJEXuL3BUp46sE7AmOrfLLKa/c7ORTbdlfb3ID7aBs9hk/hm/Xq73h3
ZI/BS3jvrtTePk/pxQ+Zq8zXo+I3Xen3TlL9DKIf/KaVoa4FmNUQpSISBsDNaP65KDxS4cP0hOvO
9flcyGKXw5h93HBMDN+sfdUBKLtv/JwbQD09XySBS7bQn8QJw2sEvC50L303UndN1f3zd335A2Zp
NI0FIcT3T3H69lbT7nRs3ZKVxs1nniJ12LOipTFN9dne7Iw607uRTVNvAUjblZ3SJ7X/nyKEsste
GlTXAPCs7JDlkekGXWHTVOV5tzugMKhpPqXSIkTfub1BqhCfgafrC7i0S6bGDM1KyBgIKVwOLSla
jmRtlJyo/YHH1SEvs9P1CJ+PVCiBf0fgT5cRol4a8xhanlNW2I16b4IOzi65GYOf1+MsTdd5nNl+
1/rUjMuRe1CWdCB1q++akR24WXy5HkaZNtQ8g0AXx4VTlDm4xSkxn20GzfJi30Wxzmll48Nw219y
Kf5G+/MDTzAEG9ot+i+GLSWTuaoCKr6JrbcuV35JpXbI8OSzFaOTNxF+RLcoEQ1IqAgnyJsg4zxv
rwsT5kqBJpKB/4K8SNkOvSjBjB40IEW3I/Ci0jfGfen12P5J4xbplAAJUApr18e50Nsx6bCaJoPk
QiTOLwilNnYGVOTOaffekVLtb+ULtBhaH/vqTrgpb5K9D4MWnfFov3a2febIgxBANwwSsq5YhJ/N
8RgmOhKbUCEnmXqK3rYg3IYAUm11M5n1iD+U4aBl+7XW8+ctdBl2dqX2Mw8ejCJ2GCXqqNK63a1Y
xC9S1a6IVCxd3dk6iBvrOufdXMipbkIjEtugcwoqC0bYfFPC+pRm6W2p46VolW8G6IyV9Vz80M9i
zsbmjX3Cnks6B2e1u8QtH5La/1jZMoufBhsGtSUFgap5xkot2TTqgBidDX3uPQXtAJaqt81N+Vwj
pnhY2yiLgzoLOBvU6LtppaMk6KjZXzxM0G/otitjWlyrsxCzBOklfWz2MiGSzW2HxuSm7/aPyo/E
Bq5uIx33rQm2+hGC4gONppXYS/M52dWi742pAEidy1RjuL2Ajx/zWW+7Hdw90GL+vt7UO5gg8BW2
/k11XAm5lK1RTQH0QJMOUv70iZxlN6URYTrGhLReeuDa2Yb3pPzGMtowTcGuahv3se63+u26vc/S
YoJU47ADGTShCi9Du/Atq4y2F4/Tj1x9TdWVr25xaGf//xT/bGi952d5kqfMpkcjgaqongMQvg3X
98xiJBXsCtx1XpJzBJkrSLGUUyVyJinf6CgdO1TnBDs70MS04RMJtnQfvFQ/1vLX4gyexZ2NEMle
CZgBMzhCglfqt7yLt9f3x+cIWElqE4xhgudQ8b6cQwWuaIkjQuO0YWgLRXoXJ8PheojParc8jM9j
zK6UUqKDJbWGxqmF/kWtuiPsMCC8/rYVx6+oU6ubVgwdLHAOWgedQK4FlXpucpvnyoMayQ+C7sHW
S4sXnD+pReSdEzbC2kNibSJmm7VtSkm0CqlxqqhFgrx6UAN0Va7PxOfUw0SAH6MMIfFhzJ94lBg7
vlO1ceKSN4gnvI8KAJUyPRRtfvRNitaqsJbCl8YlyxiniQhfGBRyLhfYmFRXwbA3bN3gI/yl26Cp
UeWEQ6lu+p1m027IzI26muqW45qAo1QuvHggXsYtGwGX2jiUHQumJu30r+pNvgeEZcNrMaSn6NWz
5eMa+HIt6Oz4iPKoHQTJn96cUJR0vXnqIzhL11dxOiAu74sm+sj/jGx2gAhqkNLCj+gingJSgbXr
9voetvLaZ/M56RAHf1jDREWcl/QsTinoFGJVHyWKGwPBNZh/tkW9euvvRafbp2BI0kNty7fFF+V0
fYQL1yZR1oAYcyEG1jm/KWaCWYwBlwsn6u4oRNJHeo6lNSXAxeFxLpk6iceS56eDhV5eOvZTvaPH
G7sIoUkqVJDc45igT399QNNm+7RkZ7GmfXN2UqhemagiGAhHFsNTFRb7cpC+eHF+Y0n5RyEYa4fu
53P+z3HLgcuzgr0/WzqXWnHYqJ7kSHl/myj6btT6r0YOSzeSUckF+K7duhEi+kZAmcBI8GTRdV6g
VSYUNONM68f18cvy5wnAToQuBYuqIwg2+xojz3NDuPWDoxv5JtEfMEN9bMYWKFK94Rx9H/z0aPYv
iK5uJHy6ynQqwKPPQFM4DoT3bvjd5V9kbiwGJB8PTgVqCzTfnq7/zIV9d/ErZ58v/hMQiKaSUcfU
ZIEP2sLAqEvbXg+zsPMuwsxWp1DGyXo5Eh11+K6mwDlACw00jkt0Yq5HWiofsgGQGQRoy+XBmN2+
cBRCAVvwJWdoP7TY/N4Ekg39EB4cLT+tojjvHhWr3cd6cIppKF0Pv7DtuR5NNr20KSRljvQVPeAv
UVRoDt3qF2yudoJSbzy4mW6/RSJyZbBLq3cebdqDZx9ZWRVNM0il7vSN8qTL1TYbw4ekSVcq+suD
MlBlNSlv4F91GUYJ21zvxEZzZPjUFZQeWNybrtDsEMnKsF6ZwqW9AtPh72izzAHQZgyzKGBQWBh6
3Z3vGdsU/n2jrElJLU/fP5FmWyXvgYX5baE7SWugKvOi6RP391/7EuNwej6eabxni1SUyC2A12D2
4CxJqIG58YMuw7Q1gOz5+crsLZzHiI7xbiTjTKlndvkouP1HAfY7TlI4VfFmhL+vb/DFOTv7/2db
rtFzLcxFVqfkyqhTm6mz945C5fUoiztOo5TNkSjTSprtODGQ6kFCLc2pO3lPAeCxTW7SYdhlSLVm
1If+b9FmO06sKnUEbKA7VpJjioChgPZRlBZt0B99v6YCvLRAMAEMBRUxOAfzG2lTK5nfDyDjJbm8
G2Xo67Wxuz6exRw4MVOkCf+KCO5s+oymC8ehz3Wn8sLqTkM4gFcnohp14LabofALO1JCnMxxrhYa
BNzyXH4MxGIlbSxtFUREFY3WmInI4OxX5HlpBU0yqg5SOy9jSuFcrYObtlFXzNEX2EawHFTKu1Cj
2C/zmkkWIL9UReFAzaTfjttoBwTFsntbOCR765u2clVbWEDu9LJMSdnSJpLT5fccK57h0adWHTHA
KULXNgIOydcXcOHVch5iTnDzjUFOR6Q0nFYBwgIas8OoqA77jSzbWddv5WTl+rSwVDJVNNpSOgQV
3tuXY0qGUWl9PyVgDdUTunA/eDuva/bXx7UcBk88HmQa7fFZmMI1rDaLYtUZmg+QOZvExGkqX0u4
iwvEyvz/KLM7jZZ7RVWkFP0tPD6wxsLGZiXJLqQnpuufCLMt4FnAQXkuqw5qfcAHAX9S4tE8RNx0
YZ+24sq0LdVyZcwENTI7zHqkci+Xpy1qdTAxfnUECOl7gAh7djiYvsnaqN4FTvkMIx6Q6kq1Z3G5
zsLOcn2ntF2TCq3ijHV9KnMNRWrzHtD5f7P5zsLM8kQsCXzbCe2nuvxaZ191wA5hvpKLFvpPFODP
gsxyfIeORYdAmOIgMXZjQbNoX6RbdwtC9Ouw5aikW2md1opJS4+Ai6jTDJ+d/aqVRkqE44wj3tDL
RuDFBiQ6NQE2xrN3552qbXJKH5qTeoweu6Nx0p+Ddq/9uv7VLVyo6D0YCAeAVZCAWl3+iDILNNQr
A7qYsg9072WMX8rhzluzIFr8KM7CzD87axwjb9QUPgrxrShAtsltv5f78WAVxd5CSOv6sJY+c2pc
GuwZSEHKXD1aEeMMMFUnO9IEOhLug+Db9QBLAzoPMLu4SQPo9UbOVaezsGPrB1C+DaIsKeJoGCm2
K8fK0iqdR5utklyavgoxX3USrwYppm3yhFF91EhqXB/WWqDZOuGMUYjYNPWOpPzww/SU1W9+pUCp
b1f23doCzbKkn0ReQccaKzzPtysdnPoaEXZlKNasL5rJmmdI/ig7vfJLRHBWTPtTUgiogP4XD1jo
oX9vtjnlVskaoa/JzCDEBOS4gMXmbomsg+3KIK2vL9BS2j2PNUu7eufLQ8TF0WnaDxnJs6o6juLX
6zFW9vb8bgZAbASd3TNzo3YHNnCrivG9eBoy7aS04Rp+aXGdLJUbKXVY+GDzDF9JQpiFfKqD8KB5
337qzUstHK6PaGm3IVlraRpS/OInzeW6zGQlTXwdeBRdJNVPn8xW/y92tCzTyoWHaHG1nX2jsUut
2cRbygnK7iZMpCcv61a43UsLA5UdHvskMozhymWyDt2w6sq20x1BFeBfVRlOCYEmbKuyegaQfhoo
J+2uz9zSfqPqqUxYPRZHnoUsTWzX3JiahZn9hvIEuFHflEWzsquXBgYvyBLxIlEn7ejLgXG9LHUl
aVQHF+hXHCIRBmman6VmYX6WN8IO2/F/rdn8x2xCMgwTIWUNxfHLkHKhZKYS8y4IR0Rbw/BJGY13
v36/Pn0LAwMESCOHM1ajzz6bPlkNVS+IOPdqi2a3BY59KHYJ+rL8usCW02glf6/Fmz62sztFrHV9
lkth7+Qo5yBIvxE7/LbyR5wHNjlI1eujW9gcyiS0reoma8cV4jJalpg1jJmgdyLlm4BeUQQbrlsz
21oc0lmQ6ds+G1KoDVnfIaWEaZ1kG9KL0aACmAnHofxWZh//twHNlkscQnMI+1Z23Hw4hjBvBBOO
Wb/2KF2bt9kq1QmQEEFSFWdAYgxpyxOaOkCe05W370LWu1ieaWbPZi6K0bnrTUV1ms79mvgInf5h
gP7fpmx2Y5ArV5e8jsOiHBGRq59kZLWs9t/fti5GMssPRguq36Q56viCdwRsv1FR8xgMf2d638tm
zaBrZXm02c3BsHqEz8JRcbLc/fBDGVbOkN+56tqLd+HkOx/VvBxHkKhDNlZ1CsgURvq9NIKdoX2L
5LVa5lqg2aWBF5TSj73M7Vt2D1bOOskICkrpDVoa/z6TX4xplhKSUBi1VOEV71sVtWBfg9+a9bhr
9uCRQ++u6td2uby8zRHOMCfDM2ve3RHTnGarj/MwBit7s0p7qHJSf8yr/vvQGqadmbG5b6B6blop
2/WW+phV2m2Zi6yrkO9pN+AM0KHEKqvf20rvN4Em/jVYtbfxEh/v9+YpMDw0tYYy3uu+vAJ+nL6P
WS+MCfv715uzzdbpsl5WIi0JcdQPkm94u6KSB9vvYrisAg4pYyRpdh436UryXpm2eVfRHcWyyoxS
cjQfimNSR4+C+q+N+yac2dngZhuv6PVKRTVbcuLqOPk6hdAjXP3fI3Evo8z2XGwEqZlKoYRUevBq
NDjL+2P+/XqaW4brnUHmZilIEj0YEhlgh8nTU38f7pt7BQld/6iUh+TQ2i3Ne3d4l6nzqKfUXqsW
LH7CWHEhTY7z3SdZH5ZKqdmxYC0i6R4QZtqHhyLObXdNU2RpWyCjAiwWpMBndR0zyDS5bsG4NJb1
lIneTz6h0/W5XA6BdgHoHahSc/WFHP02C1VzYGzm1wJwHk7B1wMsLhbKCxASKInpn57/XZPBspYA
len3VQe2a9w2B0uy+9vgXnq27jG/deoHbG1/Y1y1ckdfjT073GO9jbzSkkQnaJqTXo0/PWXY+ol2
7JPgERDdnY87QpOOb5ag3FSF6XihfxuNzTaDwo4Z7m08YOojqBBFeiFVV6Zmce65YuPspuFWMr/2
qkEzZni7AdISYh3KqRhsSrX199cX4LPJDh8+DRqFq7xoTG2Gy6tHYci6gCT3hFQsUFp/tvbwB1+i
+/JYo6kItc5GpXNr/DWcoFI5mOitYSaWlwFUHxd8mv8URme/IMLNHqeLzkH3wLeLh/aEeOIj+jwo
D76MdpHYSBLY4o/4t/VrFWI15bV5UudZQZMXdRHzU9OhdLVGLlFrZvjdTtigJ/jkniZ/w3Qn/nB3
1yd7CdAFkBc9NXzJeETNXTgpXUaGBX7B0R5p1KtP5SndJwf1FUMQiIb3+q/wXd7XtjpusWgIHuXn
lfhTfv00WkS/6Cpqk7TbbKoFceg6FFUmJHN5qjbdW6NuJmEchfK6jUO8Awf4esg/Tar/PaQxB717
aiB3kQ4CMPR2QHmreIPfzragShFvqOq3KOT4e3SNMsTlWhua/Db+ntS2sF0rmC2oQbHT/x68MQd0
DcIAur+b9tmE6FImP6lj0pySO3iUdrIdfmjKdmXw05VgPni8Qvl42WMKaLHZ1iajDkY4wRBflBcV
642vsHNDf2vedPfRU/bbsuVHA1XrYe/5W+MG2u29f7j+G6YlvfYTZklOLssGax3AUGJ0Iw1/xcO+
DO9B0WnDO7B2W/HXnI8W5/l80LPHTDW0giQMpPTOlvZTH4+h2e2x2cv7ZB+/CSsZbKlvCELjn0me
vWuaoQyVxGKSJ4j8VJ8fv2g75KU35nE4rln0Lb1xz4PNvqA2aQTZ+jM4hFUk3FQMXGE0yD5Dmd2o
yVqVYOkQOAs3f+DoVmdAjmL1vPRmyJ7aVfvhtQCz9K8lhh4pOhnBzZVdaNTRLhuV/wIre75CcxPu
MkhdI9ak1mnx/fD7n+VqNXxtGLOLpaYUEXI/gLUL3f+JdO5bYbRrG3vpsXm+FtNvOHuk521j5FpF
JkvRJPePZY5yRNKv3PWltZHMUsZQRQbat+xm8354D47s5mNiB7b7Upx4Fr2tg81XdrQ2SxBe3Q84
kk7Y4KopHbHVRDvttRfLr3+FAdYGOHi7KwzUtTHOMoSkN5avGaxWGHs/cz/6wLhqJStMv/pz2oMw
Q71aB509m8YcdQK1qwhhyDJmGv42kPWNn8P5V9+uJ9i1SLP5y6Ge58N0wJlVeJIb84c/IEqFGgbm
IrvroaYffW1Qs3mroGp7sszeUEtp5ylxtGlE5ODd5Nf1OItDArtFcZybwifhSdSsPFSsmbxS+csA
1Qhhbh+F+DkI/sv1SMvJ+yzULHkbWdI0xnT/Ck+6aSfeBsezrfWBnv8WHafhtjiuBFy6AiHD+PfY
Zgm8L8oSzxwyartXb/q75El7UDco1R9Q5fgP4q1M5Z/r91nS8Idk0KIKqkUsPkhlfsiT5KRkKMcj
0HJ9ZEvfscENngo5HENFm+34LG+1Me8ZmI6IhiuhyNPUGPzdGJJHKWWtJrE0rvNos10fQgXKUshZ
jhFoSMsZMHK+5K3y7GnmSrL4AyeZ7/rzULNd79JFFVPVajnf05OO8KBdHbyd+M3rN+5dcdfcNb/k
Yy/DO1q7Wix9b+eRZ5vT9PAp1MVOdMrytbbUrdTfK+iiXF+3JVgIPah/Fm62I/VKDrJSYSqL3WBr
waZ5Drgy4UewbT+QWLFzG9/Alc2yBKQ4D6rPillpH6hh5XPu51/7ffTgfxtP8RbXGfNOfszukBhH
1v6lO66Vh9cWc/4CwqpKN/AW7pz+p/BYPJjmNsFQ3thJBuNFXGSbfy+xC7v/DyQ6ly7jZ/Osy5fn
d2zmeYoyGehlMXxXWlfdaT2S/0ilZLgzNMdOMrZRNj6XZIgHL+uTtXrDFODKRp6ToVBaieUwYc6r
nYT2x7Z8nGgd1ZZ7cbOTj6s8iJXtq88uLEYnGOhnkhGoUnY7ZRs9IfwYvKnTy8tG1OOVSRY2a0zE
xfs/b3kFsh7F/U90WZHrsW/CgnAoI7Zb71i/8LW2O+G9OLVPXWTTXltBOP0vn9A/IWdLq3q9KZN9
IGOVKKp1qWRbY/mYyNbJytrHMfRxdhGM57hQDwiBo64r4iMk6fXPOhoxb8lQROzXgDSLN7nJYFr5
o6D+SSrCx5e1y1JXdLQX/CVP4luwK4y75ufI2SbdtzhCb+VyJZks3axwCUc0QqagARflco+XstAU
WlO0TimXrx0yB1vRXS/aTY+C+UamVDOVHYkDHOAyiqVknmy2bGQdH09ffPBHYd/gYhZA0KZB4gUP
gfZuHtv0eSVVLg/vn8CzUydxq3hQZFJluW92yn48abdBtE3uDdtzujvtDXIb9KXrQZce0OeDnR0/
7cA31KIL/0cnQzm2R/x8jv/B17qUHc7jzA4b1XJTfIH+ZAccjb7h78azOTkNp/YNVdSVfbK4Oc+j
zQ4djJvK1KyINj4i32Wb79KRZ/oOS7e/NLuk/LKWFpaS0T8B0Sq+3DPG0FIrr1XegHm8VUasqbL6
EMreSipYrDedx5k9aDOzq/tsGpi2QWgNudVfw1N5hwbfNjmEX3SBO0N2rwPYw+jp2B6yl/TG2+fb
63tmbbCzfFRWg5WLHT/C8h4G1KEKEf0CP91dj7J0Bzsf6nTVPbtbsjF92TMHphTtU7fJNqnylJW3
gbEikHT9q0MJ+jJOVUe6p3U8O2LopK2e27Hw+/pIlqDuyvlQpgk9G4qSR7gvjx5nc9BukbBTbF7i
0l4Km/p9NGRM3/HFvRupnsL8QnhHSFTEVMNq5VtfPLvOf8cswTQNFhHewPVEM38qVbEp9C8BDJkU
75/43QCbG4QHLcR2thPtFquSDoTf9am4nm7Q/7+ciSqRQxFVps4hrxryG5Lvm24Acyrcx5hPjVB2
gnINar14fp4Pe5Z7PAljRmsqElY794DEYhVtu++Tqku3b+SNfIcDiGujGLl2Rfk8WNxmdHxtoPrJ
k1PE5WC91i0K2VUFRxZeBsyq9Y57ikLXAUYS1qjegEVdmK48Af8gZS+PLxFOPV0nxGQsqvGzFDFK
QSmjvCU4ljrue/a0UrvZJkPFstG8wNb030UP+VWLavyKYvgWZWbj4nv0XOEO+4fXMJZtSy6/56l4
SnL3KEfSoc/HkyyID66eYkYoPsVt9YOn+jcLzVMrkla+yIXvhSFAhzboJuCtIc6+l8IKU9T6dZdn
s4yxL9YaqKkc6g/udKtaIAsfxRSMxvek0oFA+ixYmaZJaylB9hT9ZVkbeAuIhuOW8tJ9w5RY21lU
z9PNWq9iaWto+PVMRFoIGnOCjSRYgmRknfc/pH3Jcty6tuwXMYINCJJTNtVIKqlKreUJwrZstmAL
sPv6m/R997iKYhSfffZgTxyhVSCAhdXkyjzBB0BfEEMTMvQBYXJrUF8WNvR8UwEkNl17GD87VZVA
cwNUtiZo7wAQvDySQwEgGGmt6JTc0RO4VVx6Y92yvXVID2Ugvmkec9cf/+kLzk/kRH+HY2noOhgf
Lo1i9iAiEjxVJ/QKAgVMW1EGnk7I9F33LYs7eW5n5t7SuLM7DuJSPI75nm0N39glvgIumdErkERb
++v2lpeFIhwEl0Cq//sUn3l13tZdTgXMxdqBg6cjkrHLwDT/D1YI/jya4Ai3P8EjrKocIysKT2ZD
vaFGxXK03F5dE+FaPBhnZmZvugawLSTGuHJse4gYJn6YiG2pqhsCaubrC5q83qfTQIgKLQ64xE/M
IzrIpjOtSdlRytjjAwHMpfHzHnQZrN4qrNleN/f5eceJxyXTAbjVCHqTl4cPvk/NRdakJ122iQ/h
oXsFY4kra1ozMjt5Q6MbLBd1egoJ1EtNtfLBB752eZd8xvlKZs9JFJpKREQHHvoe9DQD8pDcTp7T
EQ92LMZTCcVZx+FPrK9WOaKmWOvTngFeiecEU8OYirr8iIiK4h40zwoaNQSNVdu6j19M8TqN3RBN
/BwHnW5Brb0P0/6gqQC+IC/vg1SA9/36bi7cOdOZ+MvQy3awT7OgsFExvDSwHAIR6T7q5WaciJ7H
YsVNLmznhZXp389u9jgIvJ8cWkuoOYIzM3HuGHhu//7MwO8bGm4BggRQf1waIbEF3J0dpaeRGIkX
me1Or6Of1z/XwpGZIgCbTCDjSTfq0gbLlUTUOktO0hHfDShKBhi2BFgbDE4BjwCfrpvsrTSgDKBz
7R/WByzANEZqYXVzbq9KtTJoH47JqSIQAijVavQaVV+BQy04kwlw8B8js9CO5JFIIB3KjhD7Buw3
fBn6aKeYxpZXIE6GBvn17zlt/OweUEdDtACLgHLMiZq6XrHF2JnT92x5QIx2i35W8fceH0YmHDOi
H/IJYlXQ1qkRxLFjpT1PfFRK5jZrjd6lt/LCyMzfK6kYM2bCCMTRxEg2iSJ2Tq74aUJdSJhsmI54
wJSBIOQJAhZuBp9p5WuIuYXrPIkyGTigUIrB1P7l+cwj8FWqVp2ccq1+MTBn7UPWFG+2o7xd37g1
Q7PlgvqWo0ymJieNgOxXt2+goZK4VFtjmlm0A7ZtgL0A6P+kCcfrRELTHDJ/7aS+1UCXWhOQsgUf
5srBX0hqwM0ElTF94iAAf98skouFwtgwQpjT0lxlV+55ULyIXZOArQzT1Cg1q7f/H4WVhTABgj4q
cLm40xjWm20YQ7+gGyDmdYz6OhgUgFollBMjPEeshVIr1C1Rc0bpxU2F9B2QzbPwZaT5DtCUAN4w
4Gq0Ai5f+OL4RQC+WMi00PeaPU1kMBJEQ9AZ7EprZzIQqNTqrmmqfzGD8QkDtMIa+BKnn3H2JFRE
j6IBXYVT2yabIepOJcjYzcR4un5OFxwMRnaARQSKGJKUcwGxFLT4udbR+JQoACsp6GO4pqEG140s
kLlClunMyvQrzhajQsfaskGudeqTwXxKR9AzxzpOjkO/oO1VuQS8UKkk1iSNFLvJ2Np/70cvfsDs
a3ZVYwu9g/ZfFHdAyUKkPs+zNSbEhe4rMkhkwphuBQvjJ/CfGiUVLwoVwrJE2ZrDTyaex/5nFBm+
k/3Mq2Mn7x0ITsct5tY7dWWJCy8Txv01fUpgoX85H2i1U6JnFUoPJx1cCojWzByyPzp0SSh0lbvo
zakwYHt9X5cOD0FXAgPyAAZg0O9yW3Ohqv1Y9bgKKkSVDedWcehaH3bR71i6oQIADG44SKheGiGN
3eHed/GJ1T96k3gGybwa4kxDChKq9tGiT8LE3DeqOUR5UpxvURr6SloEle2sRGlLbxhI9wja3fC3
OtQCL3+KHrVjz5TQRl0HxDV+HBDFBW8RmPfE1jkmh38oKyOQwYOF+Sn8B0T5pUFNNFpPsxwqksBi
tfsq3fKfJTrte/oA8goQl7XKr7XU4rPHhcYjxFpAlQfKrU8jgxlzRpsKSUFQUR9tB9NNoWglcEwU
0lZquzKC/tmbotqCfHbK1EH8MQ9wcJc0RcjGQIUQImuJrzlvI0SS/vacTkYoVoUCBIKpmcvuldga
O6MwjnExBnrMb9rUWCmUL63D1kAwSTADCW7G2SltQ2UA5zYG+fTK3kSjs63YFtnNykJ+f47LeBDY
GxAemNYkV/yJx4lrUa/wSreO7AUiXgEJAMn3usotfiqe+pGoOIzZffuLbiZJYfpIgWtRVy795xD/
8ifMUk8yQL8CPUlIMg/SQwt2w6N3Le09VY12lf0Qiihg9mpJ9bN3u7Q628IqqmWDIS5oUO7DnfIG
eaz+u3Nf7kBbtR18ID1P8Ube9sSPVvASU0D/+YtjuAba0A4mQecbmxeogYDf/BRlqLr0ULskb5VR
Bl3zDvkxKNasccQtPJZYKkGIitogtVCHubz04NvLIplDOja7q/fyYO/DvXVTg+R2jZN1cSdR9ARN
zDRaO4e4dFaYAVuaJqe66p5NO9kVUUFc6aCsZJfQuHNa9T7PnAO0HuqVQ7TgZJDVoCI4DSpgcHjm
2Ho9L6OMxPHJgqZorb+SXPh6JW9S7Xj96i8aoqiKo7/hgO1h9jF7aTWJCkGrE+nAltpxUFq3yU5q
9M2i6va6relvfToqKCM6KL4bGPGYLUoPacshtIXnsJf9tnVC7jnaEPl0BGVxOmRuFoXP100uAEA0
DVTP4PhR0af+NInKJOQ8qgEfcnohso/GM7+PO/pu3IfAYOFV8osdVJ1AYbf2TCwEOxomy8HhR23Q
eX4aNWn7XEJBWSIfqPz0vsMsULlrHLfbONtiE27WkGYL9xDnBEtEdY1OEMTLW4FpxC6Di4X4sJWU
nmlDRao09kgYnolmfE1s9oXF5j8cUwhagUFpGj7XEdFdGm0Lp4N+F7WP1gjxmswEpc1b2uZbO15j
KFt4P84tzZHJlaGEUQSprRMTxaFsUuIO1PjCe/AbXj8xCxfiwtDsO5pEGeKI2aAqK5tNizgq7iPP
SFVfan9PxAeVcsAZKMhItImN5PLrMbsH6X8DR+aMetCF4V40MXihxEr35nMUemlm+vez5ILIemD2
wOITNNN8yIF6lVyDGn3GOsEEKgZQeUebC0nwpYkhHqChiiLNkbR025nPdq+6phBQsY9FkJWDmzTI
fev2w6qqFaeyeDAIPiHSQAex52y/2rhNdPL7gvMxCEEc4toCqLbO+PtK57TGP4b0yzVmgPboioZM
sPhNqMCDPtd2kAZYWc9CEA078PvqJAAAeoXZqUDooI9KHMYnsUF3csODicrd8STY/+k0YbC2d4vH
AzIXoPmBABOZCwOnrCcpup7JiSn6e0GqBwXi0m5acvB51QXKFk2mgINN+RUK6yErwUDMMvJiV1ri
5chw7lPIJHnX7+Dinp79pFkRUWYxs8okhfxzZ7noxPt6xjy9XoNCLl51G97SxtuA6zf9jLOLIRur
6exUs48lgTCqhsbm0PjpYPml8XZ9QYuWkAEC7YWdxWt0aYlJuw7VAlewS3QXqvduRsKADT9buTb7
sGLpk7oNav28h7jvKc7b23RI9rbQXmnUPQot2l1fFArj+NmzBx2DgBgatMDUB0np2QccCMY1S67H
kKMoW6iflRD4zfo3pUu+lnGr3VZjkW8hf/Y4Qg6v0Z1j0+qQ0+6T5sDVvFHdbqz4FjLZ7U0mOJoH
IvGN0rktaNi4bZ8kh9Gw7sa2kyfNSUYPmvW3owkcOlzqT7gac2fq8YdWjfkmYuV3GuvfMTBBMR5p
W9uRGq9mBw4A1qtfU6fZagyaq3HbMFcKObiOHPaDrQze5OTzHuqjav2jko3Xpc4+LNW70aihEd0C
rSSHFgK2obOxVV557ah873KoFJX0htX5SYNeJ5QO6UtoyF86c9RAVuIZOl/MCwtT7Hhv72yF+iqU
SRBqZPRbUY3EbfKq82JbgTAvA2LSZHwnKQRKoKQ47sJSv1NZBAnN3rHvJMRrgxzyJS6KnEfa9Lem
hSjKaUIvQd7oxaOOBnkpn0ImD5GisxutbRKvkeMLdE/CzWhZGAAcIYOIrmgTa89to7/rVfcYa9Z7
wtkmq6wXKsev0IRzswoqumAS/IYCW+GGY2H6vKmSHYbpv5QDJPhqAERc1CQ3Stx8pNJkAZRqa0jF
InhkFIKHIeW/aGznJ6mYIJCv9WeV5YlnNs4XkJy/Y9575SQuBJaoNqD+D9YWFUHX7BxKriQ6SD6j
E/icdRQ9wMBdZ+ldTsOvkkXpZtAKsuI2l8ItzG+CFw1FJSTPsxtd2LmpA2JGj62DDn0LJKJ1YFXu
kuqUG8ZGr59WLtv0Bz/dtT8G58h+QXIQkEsanSqEs26jj2DTEBih1TXEr7VaNm5sWUGPokQAYOQT
JeODDo1yl+TKvtYmhV8B5WdLjh9t4+R+qtInGwoeIAyz/iVWO/s28ydZs2RVOVCfPMasQ7+iO4SQ
Xh2avy/tayDQwbA4oifM8s4bybTUU5JiRuQEWgYXQZtrFq8WIqh/+vB/zEwe9+yVSOrS6lRm0t8a
VMDvRh/tnnoCGDGfewJQBs49uRfb9qV6j1cVeZYqGmDtwlzMROOIZHA6+2fmKXaNWGVBj9pT9Jwd
+a7ZJg/xIX+zwFfli6C6yx5VX9/FoAJM35S98vcFKB1PMeIe1IXQZ5iFI0RXGmS9tXHMIFstw+yL
5Nk+FenH9c+89G6B/NqZxkkwrjzPQ3URV6llxfYRUu1Q234zB7IfQMrWQC7zuqXFR4uimoZRLRUw
hNnNrbSxtrU+Nn7zN7ftPTWn5sjKg79sBAUsE92gqap2uWttZfK+NHJ8NWAlTbP20KRx22i1FnLd
DtYzs9NyVZCIQ6oscJ5UL95h3tdXAgswf9tNj6Gn7tYS20WTmNRCcIpKmzqPmlAnsAfVYPpRGs9p
1XsmtFhVuQaDXihr43ajh/RbgIPQuSAo6wG2UiTwDMK3NJ/f93vxkG8KSFHJTQZsf2zg0K8BBBfX
9sfo79LT2WUjILnoJQXBz6gIpEp7Sx9uZFz410/g0lkH+wEaEao9VUOnX3FmJSsEnnBZIcUcAYni
1Unt0ocBSL5K1Vdyv0VT2iS9qYLt4tNwhARldGz0+IoZSb3RlJ4Tfi0Yc9VhrR+39CCCnNpCDRC6
qp+QDbqaJ+WYlLBUvLMRYUSjeQoyA6ZhbsrcKwP9+4oyWvF/DM7yMc5lC3nuDke/LYImtwKw9wH7
aPyL/wewgE79VRMZ0swBi7EJ7TTEFQM2DyBvL3xUgzTob93Ui/ePzcEJzC3ZsNRDXTe4flCWjiMY
9lCXAwEeCM1nuW0FcFGuMom6fMdRyilbL07sLeTq4pWEawGfj8bYmaXZx4zbUfwvqK1JSumJrkUI
WHF7Y8p8JwcZ30gtfh0c9SMl5s+wJPvSpk9MMTDxV2O0ZcxWXp2lIi9+ECqgEMKbcKCzZyfUCglP
DS8d7SnYC/hWuBQOTWzXQINL6e+5oenfzy5jW8sKAtIwhAxAccIgqtdwRcu7+Gcps+tegKfufz0Z
7d8LzP6UxhdDrDHb/Gb3nseH5+uYhSnYPxDPmrh/omk30Nv91Zo4lVn6HIfjt46AFD/hCBS78ht3
6GvXhJDKbvN+k4CEKQK/3Y6Q7EPRiqfB1O7BqmZusxSaoePYPzfdcFQ68qDm3VZT6sQvRHIjEkiR
jVlQaM3oIcEFTLenK45SX3RfBkI7xAQTa8/sAlh9C+BNqutHqmAOc8ydwjdj872zC9gE9hnFAeOu
Trp7TSAvC8GC3I1+NEKuUzW9yEkDRTcfWJtJ12CYgovytzA0Ehch5YNZkdTNhnRfOGbl2QI0IVmb
+4XSfvuXS/xnDbOrFXZ1ATV6DUKtkbJjav9aqAIkvaRZyRCWkiDn7FvNbowTxxCEz0HqB07+IGLa
xmGGX2jMAw/3C/pvK/iLha1BV3KKAlB1+4ylz5PU4KWSUigAil3dKHdOPzYuOnyYKEVHds0LT19p
drwvzE3Pz9k1tYWoqRqGyLc2xX18q906Ae8Q5bAHIyi3yVogsOAV8GIiuUBOiXHzeWWj60TbjRK3
hknyk2KckMVkzcUtfsEzG7MbaxYGSYysN44ADIkIEgT5uwYwsc/8BjyGru1SjEgh3fbMzvuHIA7M
mWjSmyg2TlXGy8+po5Irs8rQj1X3rYqRR0BLV9C1TVtaIYAWAEDAFDqEs6cTDt6IigJc2OGr8aP1
e5/vtNvHR+F2zpQ3HVELu13buYVrAEz7H5uzg8JomYUiB3diDEZsCSRz2jzb6vdhmlmK/z66AogT
bR4K3USNzHsuatxmLNSwvpw3D3kFJidG95KK21ZNV/p0S/EwbCGEwxAJQOdk9i1FrKhVb4C1uvrV
BSl3G0/oQQIq/3xShhwDM/Vjfyw2qxiLhdo+OjzaNO2K7OxTuzV0LAB8jQbUp4dw172k2wm+396v
i8It8DX+xjigGIt8F0HPzNuHvUEdBWcGUyZqhjEkN3lGQrMRuxah17PsQA0W7y1ouexRld5B2RrV
jwMNooN1XLsfn08uMMBQVaMm5DpMHN/L+8G6olRLzG0cDZv7iL48ag0QnoAYiW2txF5LpvAcYRgD
GmSI02cbq/Eqc6RTg0g5PNi0ckWbgAntPpLqiqHPcQg4rnEVoSGJq6jOE9+Yhpra4ygfs7FCZIAh
ZJW7RrOCg1ywMiXWEDJE1gFY0mw5o8RpieBTj4XM7hVCH1Cb3JuC/XX0j5lOkCdPwF80ZeYJdgI9
n5g22KCUKi9DR+9tbr5m4ZqmymdvAjMGuAhxJlGZmL8DVooL3lkZiLXDzO+rxOPdoWHEa3PUbukK
lOLzozMZs5E+QZoYMLnZC15W4F+KkBweyxqVAoilfsmL5v16NLJwyS6NzOLdUjebLFI5Irr+LWzQ
VeoAa0w73yxB4l5F3sQAW2eaH6aFC7jrA0T+Aj1RXBTgPSsUd9KJt70GigjlvcDgu8X5E60mtbIf
PCaelclq5RVZ/CoEQz2Y/wZqfe5kzdwqhJ4wPMWMvqLBt3O6TF+x8Tl5xUch0L4FqMSYNNkvr3s4
5oWi4UAd9Ul0YHxPo2Hf67Gf9KXHKXWVYi21WzxYfyzO2V0jE61zLh3zmMTf+lBzi3bwwafujhDF
7cO1AeHPPuZifXPP2nDAozO1M49awr0KDZTYZmB2PZH29frxWtysCYuHoixWN29pgyKUo5BhmkdF
AQ+zouw4XcMXL59g+GWoJIJMks4bpFqDClRbtcNRWsx0TW6obq2kkNNRQdELcpPElTaYfdKwKF0U
8EEFUfWVyywF/BN2kft2i6nWtiENLrT5ARJ2qGZk4bPQunsk+x/gJ/roouE7w7QmerSpR6Xer7ji
pd3XIK8y1XMBLprvR6iTvCqtdhIJuU8NTH1kaEPp4CSsX0T8D1tybmuKrM8iZ5CW27VGIRFi1vge
We8VTuz//a6fm5g5rgRCUAkiQGh29fktlFx3eUL31018flZwgs82fea2cl7ZRhwh/jfEFytsUVLC
1Ez6478zMnv18yiMUk7hahIR/3JGsoV00W7s6K//zsx0W892JCrbqBRhTo+YgAi4nT4WrH1phnGl
RbV4FxHAABThoE47L1ypZsHrJsFzkpnCG3qJOCbb/MNKfmOrgAECCHe28RbciYqZKfgVKBRGEC0o
stzFdPeKe54+yGXyh83HuCUCigkq86mhJPo6cmQOfczKgBBy5Ssi86Cf6DYAcF5f0bIpfC+glyeS
1tlLUIqy5JgnoseBqaCuhFMe8RZ2rduE+fa6qSUngFDs/0zNOZEgr4RkGREoKJuzoDNK9Am+mvIb
etIeNKdWPM7iumygxAkiPMz8zo62jUopAKi4P4PdBC1AQIWe3ku98Jus+n59XYtX9czU9FPOjnc7
CCtNxWBi3h1alclHH/WuUP++yYgzgbMNpW4DNO5zMGEI0muzU6ETqIat3xkgRlcVF5XKlaO3uEln
ZmZ+p7XJIGwwUhwrJB4JC90KDAnWcFeq/Ka31+iRlz8dFJUxvDwpV88yoF7PaBqpET2iQ+UxNfMV
CxQJ2rCyqMXDgEQKE7hAbRjzTKAzK86NQaImqEEBrvheV2+6/T1L1t6FZTtAfKKEO2EwZ5dJ1Ebf
AKYBDbHoEWgCtyaWl0DMMVub7ViM3yb53N+GrHkbLKFaW6kSjluluKnKa9QST6+IV1bCr5LES8Zs
JfVf2ilNhb44+nsAAMwTRCrRMOU6dgrzSbdl070KW3m2GmulSLR0/M7NzO6SOcZtb9mKeUSZelNT
CPeFJaR23riWBVb88+8vLgaqoIyKmzV52suLO6Az2nYlKpW5WrtSqXz0erwyWWs2LL1L52ZmFRq7
VppchojfuiEOChmmwFs50r++lkUjAG6j+4oWJRzE5Vp0ykjFMEd5zDhqBql2D9j463UTCyUZTNuc
2ZhtDtWjsBchBB37H+YX8exsyifgHsk7ea5/hUd7owEsPvrj+3WzS5fq3Opsl9I0b0kFpZij3vCv
vUkf4kx50rtiI5O/b1RigX/C1HlalOXQ+QZ9NzkOdVm6Sg5+gBIqaZ4CzUXOjJX0d/FK/bE2T4mM
qhNZZCAsGqzyMSPNe65EO5UV2+vfD7iFhXBiKntq0OQCy8g8o0zYoJJGx6Uy4+a5s9S7xE73Pe83
QpVPmZHbbivkIdWspyEyXnD7PrqE7JR2OBUQaWrr5jWtUKJFkvFVt6FekrYZNLe024ilt0Ltvscm
xluUnvvMrnQ/IfqTxoElJtaWFf0jB9xMb5WvckiPVd4GRWq8FW14oxmhA5aR5DVk7aHh42MY2fcJ
j4M81DdlaxiuScIHNa4ecwPIWqaJFw2TTxDxRg+53Vo0JJ4SwbuOsV9q7V3ptHudykem509gV/WH
qAlGQNGMPrzrQv0mG7NdO0JflxZoDIVR+7VEgdRsI0S9FSZkJXlJCIhXZF1tO6d8a/KEBzyrbjCH
4IVxjVw1GfcYd3nUGkD5TKcH9FeigMVri962pfOLNTxxC4MCqYZint7UL/XQ3ehhfzdU1VOjjugZ
yDoQBv2hMGtrMO2ZK7budll/X3J5T5Lep/EI8tIe/sgsb8Env4l4D5XejhzysnuE9t4268ptRRvL
bdX+VrP6xlON8Ia16tZKnMTNq/xbO3CQG0GC3HbiXVez2o3TcJ+oZZCZyhcydBAoT8ZdGgE9NNij
Bkq59kmW9KeKhiCX40Ez4y+RM75RLf6udha+hf0wyv5pFJoEixAzvSpqSneIMJiN4aZTbY13djze
FXH8ERlZB7D6UGxKZk0qJynEt2zozJL0MJTQPCklFB3q0Ng0RSd8J09ueqe8G2LoihMj3RoD010w
+W9FlHw1BAloww5OVicuOKdvO9nrLpEcc4yiK70IGENXidofIs8+IiFfqsHs3F4r86ApBNSAne1Q
1JaLEbYvLREbZupfrTrzSEqSTWshg5PlPhLpt7ArN6IbvRDQdIWDo0kt7EOuO08t1x66mr/C8z4N
WGLUVzuqVzvN4UGmw010cXLDe7btnWQfj9ZXyxx3kWkegEp7EH1zzAkiAcMuTrztIH1RPcWNXrhc
4c804lvw/3p6n9wX8cAx986rrcoxsCHUwUuy4SOh5TNRdSyG74ARDvSmuO3K6L3Q2Uup1t+wUQc2
hnvex49yoNu2Vu6sUQB3yG8ZivRRDDmfobkBGcJbJYY7w4538PDvNIwbgOr4Bk32o1LE93B220Iz
v1oqwbS/zBLPybSg7uRTqzZ3ThQfCkZ/VG3zlNbg1pW5vjNG85tQmjvJFITz7JYK5U2LiOGF3VB4
iart9RQz/Zzt5bQputbfRmV8aNL8viZASozE+ZIT67W3QDDQq7npySzih9ypar8GuQ3qtWXiVSWx
XQHOZNAkR/sh5x/gHveLXr/L4mxryj5oFXKjt/kh7q0buxX7TCl3goCG0lbryDfHGv0X2d9gVyHa
bDxnUW/t6hhaY237SIGXHfLmzU7a+5pGj6wD32FkPdFyOAqpqD7g0vFNAh1j+BgGP1BXpzqt93qk
B6FpYGMZFp6qNzF0FN2esm9jpu57FaoaQ1/EvlI7O9XMH1kcvcSZ+iCjwcTEUXzMrHAXCyncTMRP
shB3iez3uZPuzUF7Acg1MOv4jqvtwTSaV8kMzR/DynINMnwT2XjKpf2V0PKHw0Nw8JXtiaT00BoI
mCJevqoq24+Sp35ugi/y+nOyGKGdPSb6ZaBBbdZJEPei32Srm3bMMRY2lCcwqj3VRR+MyVrhewEQ
OD3Kf16vWc4NmRYZ5aGAjLRGIdhFogbZFb5vWBv7dnSaABDwL7nAEJDWaE+D1O4woofTEjIA65r2
0R7lLxMcHa7eAwOghmMFOLXRBXHj/IoKoInRg/mHYv35T54lUWETRXyw7P4Y5096ZoA88IRK3Ob6
RizGRdP4CYiG8XnmIGC4ybJ2OnSPpIT3JGkQh/kJ1NTdWpVoylrm1QjtzNAs7INwcG6lI+2PuPC7
EMWOJm09amYuE99H7akOuV+0K4tbQEJg18+MzqI+wCPCtEUh8qgIL33NOP6n39g3UPX2J+I8anjq
Pj7YClBJvad5uk82OBj/O+fq+GvDZr9DpE/fAKAFMA9h4AxTbpenvkpYrhc6etftONz3aRnumopY
bjzyd3AlHkOzvB+r8KD1ueEOI3Qrasv8l3Dx7CfMtqHMSRnZIR7SMWQDBlTsn6OeBlBGW4kXFzOJ
MzuzL587DetFQ0Gs1KYInupNUbGVZHJh5ge7i884DbOjHDyfnzIEj7WwN41jB7rLNG+CKkpetcg5
OdkPW/WUateyzPN9I3ypaPn9Hy7OH+Pz0TpUx/V80Mz+KOyXeNh1Ed0zBBZ5uLLK5Q+JPvI0cYMi
3qwakGoCRIiG1UPzzQDhd124JV0tCy0aQc0T07qon6BnfXkwLQWeNw8Bl1a0yOfQk+D233PkYLPO
TMy8WarIQsN/qGok6ibDn2/ix1pPd9d3ZTm7PDMzu2JqFOUWo0YPnaroSLzqVHnRQ+qVQf+LuYkb
BU63SpC5+PUo6DnAkIEG+BxwaOYNeH9G5JZj/xaHT0n85fqiFh/Ls78/eyyzSk1GbuLvJwrmmtlY
Pihq8lNW8dFuNZ+ExkrVc/kjnhmcHYfEHkmSxPBI4ovMXP7Y3ZtviIRw7PJX2y0fyxtM4rB7c399
nWvfcXZE8IO4MooaGsJsA808P+FW8N9ZmJ2OsUlB3tyr5CiL2kf0DnIto1+ruy8mysC2oO8NYkBQ
Hl5epqRLWrWrUxQ4MOOQp2l2l0agnoH8COTKGHcCpob9JjeSZuX7Lb7lZ4Zn56SwWGOEROmPBW0C
0MntTeYEeVnzTc4KZ8XY9Kk+vWVnxmZnJNOLRpEDlEkhae118RMergBMXCtHcdnKpA8DnMek0n35
LWmiAEQsBrTh1PtQQ1o9/HLiFZDQmo1pP88q77oYRg6+a9TE9ffYOtrVSbNWTCzuDKZAQN+DZwoo
nUsTzACekRQaBHfR8amyVxOFkDE6NdmKp1i+uWeGZmsBh5xlSTMbjuhahCCVqHZjD0k30FZ1ITkq
3L6jIn0R1vi1SqIUwMPU9JNx2PVV9Zxm9KZXAK6/fucWP+/ZT5o9YIWdFGZVAyVglvKGjhi14MYG
UKa/RlbifYGIO0guMDKNVsDlJw5pJLMMbC1A8tpQDoUGrSJ92R8bEPv8y4LAxAlJaWCc5n2AshCd
akicyT6Rblq9mF3sAf/t/r0VDK6hV4+CG+Kb2ZHJEDwBFoBxhzHu/FJBo7C+581Ks/P3/Nv8Fp9b
mZ0XK5a5obeqCdmW1m/ule8tJrQgcX7UTsUeI3puiaAYTPN7fZdhoe7qHPXkkz79AAikghMWIDmw
d1xum6NmIuWphk6R0d46Ufg9NDlKM9TxFGnVIKKNvvKuvYm7/pkb9Y5rLaoNmbKGXFt6YoFJ/M/P
mIXFowoWybzsTfTiK0/E4XcSooJf1mkUKFbotyJc8QhLt+Lc4Gx7AcsdoI2OiMspksAmiFMxyhAo
sUhXrt/SowoeFiCjgHMHKG/mpzGFURutjVZc2JgnIbJHSrvt9aO6oFOD6hFwRhj2UCcw9eyKY+ah
HzqoPgCC2O4VzYNY4jF9QcHRK7+Buguoc7faKHtHnq4bXv6I/7HrTCDMM8+t2qIdQwOuhWdkV6Ou
J/P6ZiiNFdeyeDhw2zFNgjgcI3CXZpzYyjOdFlgerVGErW8LxfFBfOYWBT9Rrqz4l6XHYnIu/8/c
vMPdj1HRxxSwI0X7pWJ6uZAHy3gv9bVe8LIdPEg66FYm2Pblsno5FKJkGjrOUfEr66sNiQ2Ud/lD
Z/Rr79LkfT9dc2i3/p+t2f2ixZR30BLXPD6QSvUjVGcJEHK3prgDTMA2UWkl38LEWfGii6f/zO7s
mukJuK0xa497rQHWj+oO/xeIDRDv/1nZzIMqsanXypQ6JUXj6WHojnXtadEa1eDiUZ8mPHEEp/m3
2TXW+jrHUGQ1HOsYnG2cPJeFs+sxP/UPN2pyxEAIECBHZq+ozoaa2Rw4R5pBfUgYBejAbX+U0CT6
7wxN78LZ1a30Th+4DchbPVbo2xSBUpMfzrg247742eg0HguxI/Asz9YTZYUFxht4P57jukY8aCGn
SrgIrq9msbyIWOA/dmbLaWtVghUeqCH7RfhsK7eRT0yMDbpgR2QfoDM1tohIPN1NgnDDtQCECdae
rBQMFy80kDGo4hEwCcxJxYxCyYvIxCVLIQ+ZiFNtdpsOpxIqkSu7Nx3q+XUGWtmZMMT4stbsWpUN
cD15CbxPy4Srjy9jhNkc/sDC41iAA/MfRiLQGJlmMUEmDNKteTAEFg2za2J83iagN/VxOEBvc5vf
yg1v/4e061qSG1eWX8QIEvSvNG3HcKY1RnphSFqJ3oEGJL/+JmfvShwMoxHSifO0RxFTDbBQKFRl
ZTrRmxKOcQdku0glfst7UAzBwAdIEkFbzy2zqE2b0nwE4BDTWirr7rqe7fJZE5R4NrOwhQ/Kxtk2
lyLM+8NQNXYXFgYyyiULs06Tnx3Mc4Z5yeHF+mR/aW66r+mBuuXThEbZD9GswpbbrK1zsZnFpsWa
BaxTTbqf9aVTQZ5J1wH5FIl6bF2ka0vcfs41kWbbxEUKZhBN8mVDOoDxu3SN1rqrQl0ReOnm5wN4
S12woosM1vttZYmRm5U9LK/9+XYy4sEpSHPM6fDH4H1458oOd/iRdZla3TToLdDPpBvQSTmbnfVX
i1nqCZBgQgmZ2zuzLDO7MlGTmfMv0vS971/L5ul6FNvcL4RJuDroIAFMfL9ful1SrbNRalQjiMkD
MJixS6uk/nUrG1Ly2C6MICxNB8z688EjlOq4S+oUb9QTBtRv2N1wyU7jofym3s6uflJ9qKPc6pWb
3YumnDY9HTgxrHChfOMBxEphk1mpSi1oJ8NrkgelUPYReRwjEcPA1k4if5MXctnlNcp9LKQcYP5J
EhQ7l6lxEJyQqHeQjAh8Yms9azNc7hGNplWi/YFh7i5ElTv2WWgDeH3Jy+gvXhGajHiPiW7M3vOR
kKIpCIQkLEmZjK4/+pLy43W32Nyyf8kLMMgEWtr3zqcAjaQx6PQFcv2T9j/7GegcESxxKxvE4NlC
kPBmY/n3VdKB6SSpomi5BEM/fo2S6obmhWCjtkIceD9AcIucEOT33FuhxkgMHUwFGyXfFN33vtPb
U12pz3ERnkmShbu/2LXf5lTuBTTSvMtpiRZI0jwXs7K3lQJm/5xZDHpiKytcIFVrxvrcxMRePL40
bQF2dButCCEn8xIn+axCW2KDDvpnovOczHJhW7UeoXBal2Q3mZpjsp/mFHlKc0MzjCsA+TOX/tz9
UPOjUvyF/6HzASYG1OcwU8Yd2Qm8k+iRYif1FLRSlbQLW3ZOlKc//17IYHBSwP2FIM5ZyXrbLPJS
IQHLQyeTUt8eC8com79I4w2EHrAkAo/9oarSmLkchXYKTGJ202fQhjZTp2E/r69l6zQZaBmDTVaF
og//JCFQ7yzIiBafQX8YaLDaXfcX3r22wJ3XrodAJqtwmEyUDqek2it6fq4nERni1pldm1lC0yos
9J2WxtTEtdCFs1dl9SlJ7mLAbdqwday0PF7fts1sb21uieorc0Su9DwvsG/yqb3T66NyKECH0Z2y
YxJou87FANVTstMO0etwG11ETeitOLu2znmgja1UbUbQNLUtB1yaTg+4lznIgqtp0zlsDN5i2ghz
0TyIOcwZMccYfea+TC5mzM5VDvbR6zu5tRSQwahIh4BWhS7S+40ECg8zLUubCnRLGGHqwZySOjLp
BCF90wxUxgxAvxXw7/Ih3epRQwYgPNBoAgqYbieNTw0199cXs1lEw82KVwDmefHa4byQoIQGxURE
v/Sm/2m+Zoc+c6rb7hzuimOduNpu3JMzO8cCu1vOvzCkYwNtELPzUkQANBfAVoZgoBmi71b7RVN9
GVy0ePUg7gpi7OLZfIBf2+LOc51M8xzO6LQUXQfiNVSaZwdzaU4yiEYT1S3/A2HyMgCzhFserTpl
RR4T2sHNZwgzVoNFnVQrAtbo5CYk7WMflrUzVPr3hjFA1ZQ5kGyZ7WNDKrxSnUsUgWtfJo3XziDI
AUCpcYxBv5EGpd31enXR87pw7DTWDylYZtoiuemi6VzKynerqkPQNmaX1MYAdqPgqmyAO2utNL5U
RpIdyrL9ft13tjwU9RrdxveDDh/vOllR0mJUQC5lAuPY383dY58/XDextZ9rE1zQkjqzpXUOvWh9
6nxLj26zMPp53cTWKtafjLw/zpo6Z9GwhGE9eSJp5cqm5Pbq1+tGNkEjaytcnkmMrm/7CKeZ7K19
dmC31RM9U392FV95ms6awOW39m1tjnN5DHU3ptLjVDc5hivC75Fyub6gzesEdCK45RUMqUP14P22
GaC507I0BlPKJT/Wx+ZO9Rp3PJPAOiZP9YH6Mu6UYXQx6xm60s67bn47bK3Mcwscor4okgqBvn5t
fBmQ3E9d0Lr5RS0cNJFa1MGAuj4Dgi2qIG4GEzxIMMquAE/Fi4JFpU3lbsAbSwEowmxjdwKBsZbv
Y1HU2vyEGHDGCwRXwIcqkFkYkTlBNCewyG1m39rRj+tbuP33FzoYcICh2sR9QHnMtLCt8bZqm5/G
HFBd4CHbfx/XygLaXwYC3zsI7l0GKmvc+Hj7OEqKckui7a4vYfPoQsjgPxPcQ1RlkgVuwOWKnO4p
6ZxCvmvjz9dtbNUcoY/0ywZ3DadNSUjRYRng5HVyGS3kE4ppR7NooCWfnzrF9q8b3LwZfxvk31Zz
n9gS7dE2R5PpmzQ2n2QVOhhadyCYNdSoJajeCvaQL1WPOEMWg+ZboGr/QOzeTacevDbMu76ot37f
hzt4wcGCBQL1CZ4iTMlr1bAmAD6zn8aDtR9uxiMw/PuqcnT/Mf7egnE/XEizgXT1jDPdl7d6IHrr
b3okYpVm4KmHjiGXuPWTrUtqgwzYaiYHTwenI3/jkCsL/F2SgeaqQ1k3iPpvBVhHh/onSQQOufnB
lmF08KmClpAHdWRVo/XNnOODzS/RXDu1/nlMvl//XJuQUXNlhDtZRO2qeogQHLriqbMlsAcnPolf
6lG7kSKIE6HcOMwyMpnYqWSR0rZohdyR64q5SdSlugCsGaTRTdeE3KkRCb7V8lc+eOSvJaofxhBr
QKeVHh6pZdQZ+h8R1oNnF55fByU+xvS1C4ngaAu2FeQV72NiO7edapXwwLDY66HkjMsENrD3HQhx
Q/UHGx7IyBwbeVtcSs71b7rt/f/5Ddoo7203AO9NSgbbg6W4ago0+t+MJP52GpWXX4NGsU2iCU4T
GheaXuripAJLcX0V130D1e/3q8BM0AKpB5Y50s1nUCz3DjJxrxliUSov2q7lh6yfy73MhhEl3YDV
mqt3j+YsSAlFK1kSjZWBqmjqtAblZ6DJnxrtbIJXhLWjYLu2V2GCkQWj14DycqtQqjEkPXBDATiR
b8OMBnMoGoPeBH8tnPL/2eAWUpqRFLMeCwFp385w9XN+mauD5VE/fozP5ABGtBz/9/G6I2zeyyur
XHpRQ8dWtwC5DVoj3JmG7UTFz2qOXHSs3WaYj8YsYrld1sEHjPVbhLMIvr4o7ZtIxVS+uWNzujeU
/mxmyR3miwWxacs31qa48FvaRtEpMjS+KrCfmOnrYL6mw+H6Bm7bsDARDUUhfD/ONZIsxrSFVaOG
qze+rvdOogSVENQrssI5B5BFbMyrFLeV3TlmdAbFrRsSUeNjy81R9Pm1Fu7TzFaT1kbYjYFmdTud
9u5cCLLZzfbR2gT3SWJUTiNAVxAP3HlnncZPaSDdm7v5gDQi9/SH+NHa0dtJdtLbRgCX2+BXhfQ2
SN0WpT4DNz63PDDMKYO1BNZuDM/UnoirjaHuqR2DWqh6ykJyGgrQ9vYJpkul5+t+snVPWuDRQYfu
baqFMx5KaV2NEtixZ1yJberJzZdqaJyxtEHo+dDIhRcVIjzI9m6vjPK7rUa6Rgpk9tlz+6xAmmbH
bufmjUKv3+mn8bk/GqHT3mceOwjVfZcVfTjoK+Nc/hEWqsFqPMqC/MaaQFvigKBAfmqeoi/ZrXZs
PQwMg53oOTW8+CQKa5vnBWrraLWCKgNc+e9vhTEz5UYq8akJ/W4otROpzxKYjK9/0s1ItjLC7W5J
e1vtAH4OzF5+js3x3BvEKyb6I61KQSTbICuG765scZtZlRjWhIIGfNdD992td3XsZPvE7b3Ztw70
qT+IgAWCLXyrXKwu1gbUGP1g0CUJL454dewgw7qv2nl/fRO3veTXl+Lb/E3C7GgekCCYRNpZNfHi
qUYNj3rJcJJrxb1uTbSPhEvfRja0QxbDKXEKwdr6le3ns+QOLjW99A7F0zPkRwRxR+AmPIaz0FXJ
HEAUF0w5ZkVR02lQto+fe1vUvdzEMa2c5I1FbPXJ6jixoWaNXHy+t27ti7WXHFAFX44Y0/eQ/hfn
0QWcU/EJ+OQcu3ZENA1vx+rDkYeoEshj0FHW+Jku2hfzLE2IN+xk3nc3CzygOinn4YBx3ehT/LiU
wQGcf6GiXvqms6KPpVtvL1J+Nq9QQ1nCzJ4aYEgdYtC5/mr/ufQGTuDKxPKZV5tbxlabNsuzt7Fz
r9YPE4G0CLBh1x1001kWbAV6Imgm8B3oPlXNKetUghyic8u5+DTQbl+avZcnluB1urlnv03xFRId
I8NR3gBkr3XpUS0br1FTf0BCdn1FIjPcYw19iwJ1rXYMzOiO0MnLMNk1aYJzvRlFVmvhjrXcxDNY
rDEgLMU3o04cpQGhQYQRyQHPgTL2ry9p289X5tT3vmDlbYNaPtbUn6CQZ+2Xom0sPw5n01VBMuGo
/nSJH6pvQN0L8vXNZ8Ib+OZfB3lrnazcUA0hw4N0EKMR/uQvesN95UYn66jsFTdyJSi/HmIhNnEz
MVytd/nGK6OgbSaZPRJgscb6R9uAjo4lAtYfkZtwx2soCiutM4MEbZc5U9q7PeYzyjwXnC+RmcWR
VisxIr0KpxFlH4qcxBoyp6sV37QEi9kQwkSwWG0YlxqY+ZQ2s4WvRB7an9EBWl1gLUZZcPQLL/ZF
8w+iz8MlB5qdtuPI8HTsw2g/6MWxAifHdZcX7JvGQVVaaGkgcW/GIIKWsQHd0oUbVVcy/7qZt+Lh
hxvk98bxKNiqH5I6r3GyFu3S9i6mvlahcOVBdAX0DDMaquxQZPv4Yh3bHfMiV9c9qjnpU36KdkQG
yYkrhc8j2WFUy4pu6JPtiWZ7BCFa42JNXE55p4dLiDaxBeEehDHOQL/HRJA3iLacCzLIv6R4JhQV
bFB5TtGPhH5KDJHUh8jI4lqr85BopItrCQ/LIZV9tU53rRTdl+AJvf5dRQeCZypIGnWuc1pjEFoF
gnvJYNE4PpFAc8bsAOUNPIVEKhei78RFFBm6dUrcdXh/pMpzpA8+wWC+XcSRk+K2E5wPkTEuroSo
aLRx0gJOU1Bo8REP88Zum7dOJZyKEJniYktiReZcgfQaogdfYuA8+35wmE2cSqg2JrhV+XTOKmxp
DrMByOYCgx996ceTcssWqMY0X1qzFrAbCBbGD+VX2TCiYQOAX8+i4yLIWYMch0lfayGd7pJzXIky
fPcxkQnGUZdCh3zSd/qLUt4SIAQyv/2inBeBs2lHvOG2uDeZn+cQ2gFvsDu9iPiQBWFb5wKJ3kRS
iuIber3hdLZkGZqCreAiEpngYgixKxm0wXjEJWECoUd6bkb6fP1oL+52bS+5CAJlMahF1TIJirZz
ynCHZxy1Y1dCnUFJY0dO/irX/31F8Hj7xJzZpFoN2KRSzdGhy6izpwbw8OvLEgRGfXHWVWCUBxN0
zh0uPHRPFFcubjBgi3JNIkJ0LXfzte3jAkfVZpZVVsjC02O4r3fDYSnM5Ke/y8JtwEDfVHb5Ib9M
akmv6lgOm77kc7xr6mqnli9/s2e/jPATfYVFVaVpJeRw1qsB4VFiPEOrUPBhtl36txHuPdFEk1HF
CW6svoM8gQLwRytSDdhsMGHU+7/dsrmTWVZZKmcEeJlJk50olI90BFsDukoveQl5L/Y5M27YZHtx
IcpPRavjDixVAJmbRqzONn+AexBU38T73z4Sd16Hmjaa0iAkzPa3cQgiiBunGHy7buRt/PCDWwPB
CqZvTK2iBPf++EhJY+gJJhKC8Md0Iqf26+RmjvQJvA2nege5PjdRdoQ5Bt4tnT/78s14V9xP5/5g
CDLK7QfT6pdw12U1Qy2hoYDIgQOYerLbl+APivyFMwhhqiLIIemXyDMer+/AZvyAtIUiQxEVPSPO
TYsYPNRTCLNznPpSVPs6g4jIJB+um9m8M1dmOE+dq4j0hozUn6GfbFHEW9nw1eZxVv9i5BkUM7/W
wzmmFkWNhgsEuFcwJyrW98gEUeEkuK42Ew6wai+FcnURfXnvNW0Zs27M4DV6DqHkKDxoegY++9RP
QWg6he7f7N1/1nS+dT0rGCRJoO4NocAE9JcPad05UKafRWL0myH+16o+IOPRT8ioVeBNE2njY5zq
R723IEeggksOQt/3XfI5Ln8CKS1Y3rYH/l4e5xqEhnMJwjik3Cg4LtScWj4hWArGp65/MoCguE+G
GZrUihAfp+lAdPQQ2Qho/BcwLTtRZQti12Z0XO0kF7tsawY/Y4EyDxilLiyd9kYIMs/rXiHatuXf
Vxc/mmyZNJQ4uHrV7mmYHmmRziCOy8Y//z4gh8AvBQpfNj4MuNVSU9aKUbNgapDqNvQum7TXJMEj
5fqCNjYNRHTQfMf0mYxhOu5QJWVM9SoqWdDWs9NZdxEVzbxvWsCZXXQwMWnCj9gbeQZaHj1jAZWp
A5EaR6Ffr69hI8mEFjDu40X8Avqo3HUCgEJVzco8BO1cOt2k4Jkq4Ymg+kVUOXNv7aewE8SirSIf
2nXQYwRZOP7H63rk8SyZ4G2Sg/gm+lrN99I9OB999RAeDS9UPAPtivvhuQ/IORY8hDZcEOrOmKQB
YxiK1vy8VmFFWS8RaYDQ9hEsqG6Wfsnm2b++pVsfzcT8L4EoGgH1Ondwp3KKq7qEWxjgD4+HEXgZ
kZbh9hbawP2BchjiVvzYYz/aeZarFRzDY77mxq4RXUChFO9Md/BVt6B+m7kobstnMxC1XbZaPYt0
DpIPeQHW8ji1GDPHdq7HSykJrZ7483hJ/PGF/DMC372wBEauLcTGbX25tU0u5kbFlMtKgidsBUH0
Bhx9UQ4iH9EQysalj5VpiBvYVBtDmO9DVNJA+d0sJ0yTgsLpLlYkvIOk6h9pGIADNCzBgPO2NRxv
gNMJyOa5gNiD+BDyWij+QuQA6pEoqHftYcqf+jbbX3fJ7d37bYl/c0mjNlddqQRR2Toh6uh1dbEq
AR/Ilt/DBDpUS36vqZzfjyqoTuYEonImdKdcY2gCkBe8/sVCVjaW37C6Q8q0kwqlQx5jlGivUxM8
sT8gTyY4wZvbtbLCfZhqHBeUK2MYiKTfcjn0mZm5FosF319khvsqcw6mkUGmJMil4klNxp2sZfe1
Sv8i6K2/C+fUWds2poUxniAnQWmYmOp4GUVg7U1XXu0Y/xZImrpLezSbMwNS4fKA6V4AXUIMxCap
IDEXuRl3646pPLW488ELOoI4eNLl71UiImZZtoR7ZIHO/Zcr80V5m0y5kfZI9UM6O2NF/dI+N9Fd
VlO/qDtBurK9INxJkJ8DQYXBLWjKbBDUYUXBkD0qE6TCe3l3/dRsWgCC3gbSYcklOA+Q7TYb9Thm
QTQ/GdboSOIytMgE7wBqYZpjh5xr3IV7BpjboXDHh9ZbWGx2mQcUxZfi2/VVbc2sAHT0e1ncxkUT
G2qFwCb1lF1u+CWKPIMLzNEjeDf6CwYGBV9q08sxo08w7b2QznARTu5ICxhkiPQBAo4dqVwmVS6N
j7ZZCixtzY8o6HMtQkgg+cOk4PtAVyhGryfQSA7iyhl3o5cdwsrNPZR+jtDSMxzFnS4Ynk92ksBX
thoKiqUvI/oYkgVdORf81EiukNq8pRaj90YJDEL//ehK+/xkoaQhWOnmnq7MLf++iuhjZBmzlVIW
EL2PHU2b71laQ0+urIKyi0W52ebB1g281YE1xdwH9wX7wmxapucMoOr8NarTc9IwcMfnx9Run/qw
frjuopsRfmVuOTWrxYXZyEwM17OgCMPHWab3VgtOb2KH3nU7y+n6EK8MYpmWATVMhBLOzjTLdTaa
QxBKd3VE9obVenoXyGoDJPU/EEgR1Cw2TzvSI8zUQQxM51EheJhOVqYV2Mby2QDj16SI1EK2dg58
BHjzIBcjmD5/v6IuGdJqSPBYTFLijNbtXKCS0AoeP1eNAGHP9V7TEj05xjCkFdp3pt3DzmvHPl3/
NCIb3KdJioroIK5e6kjDEV9/h5L+2W5swSW/5di/9gtL4fLjxrJrtcljEEcZ9MDy534MT7qM6lts
e0kpInbaOrRra9wxqpuxzWsGVFAPBlcbYrqT2XpqCVXmTPjUWX4579trW9wZ0sak19jCsWHk0W7M
LaeFjqam1tAHVytgO1X8gOpGU9NdVFVnABwuXY077n/7istXXh3kuAdTvqGioqWbj13d71MJMEsm
op7bOlbrpfKxMG6bf1nIO+ypY+fGvTIRwetb9Om4XMA0WjxNmaYE0O/FAO+DYiQHM048LRbxDG3B
glFQsE0g+/EW/sCaRgcoUWo6eKKm0jqlMSqc4GGppdqL4twztNCpoCVIQX1KRfNBmxsJilCo3y6v
OP4p0oKxn0Gdcwz0FkK+4YBqdP8Xrx0QU/0ywbllPNb1QBMVRSajPo3dfMZkjACnsNUtUdY2OK8j
cg9JirhW8NBmvnqDV/bB9Ked6msvrSCr3qworG1xvkdp2E0TeIACJtPa7SPjXpUnb4RgISvsQ9PJ
p7zQPWZ0bl2XR3uEREGDz5jRqXGgZrRL2vSg0sarzP7p+tkTfUzOYxMZRV4adUqAGRI3zmyXyIJM
UmSBS16zFIzrfUUYWlFPRk5vJcytX1/D5i2w8hb+OpOsQhtCvCjlHsJGQ/bAzOLJ/qun3uoj8u+W
XDPiqJEVFiQ1YGuAFjcZ88NOMJK5edf8XgwPJVoUKzpaQ6VEI/YhjYKRgttUN/eLogytBV//DTj8
If6vrHE3W22PmALucQhaf/RkPwfiK/wEooSmv5dVZzgvCvILJW9be8Sr99ZjWjngNihUwQnZDJyr
38HdeW3dVWgDIVEdNATnGGpUQ2R5SYFmpZB3d8NdiIyxZ9Axqch9eG6NMbZRf2d4sDXaCQV5E0P5
4/frHrnh82sTvKtAACQdELZZUDZkl2ogVNUxXyG4NrdKhe+scNlPTSVG0YZHidxnvuEmvgVuu0Dd
yx49pQ+YRrE9cK38+cpUxE0DwRnDKDwBT5olUASLUpA1MzNxzJj8rMdW4JVbHwjcpiARgrgBWmrc
uirTlMArqSQPlvLZpntJukmk/fVl4C99zHyWpBSvMdQH8V7hAl9rJRGKUGryANhO77SqPOyGQYrw
fNdGFxoHqTc04cK1LYERuq7iRZUtcxvTwOEorO9jUxkYaYpRgJZbN5nS25yUnWNhloKF5WfCjEOT
1bWT1voLYe23plQk36QgVzS7H8U8fisie3JtkKyUE5iuzeE+jMEog6HDiwxmZkwoJ42TVTPYgBge
GqzW0b9sWwZ8MLSyOhWzsbp2lsuc+phEA4djJN3aYXQhtYqpSAho16aleXYm3SgKnZw4ri5Fr/h5
M3xOjRwoNjPuMWeajF5bTMqDZYenKAOJpqXNB7QVWidGqHvIy2Y8S5PWP0uqhHMyU8hzRx11E72l
rkqGL3PWvKimFWQSPXWlfYnGInGpLoEzS4KaWqdor3E9QXUe8wOeFKqhE0O8zqE0fbLC9NYc0C41
Y+O5hfBTpuTn0Kzv6lS901DsxB0oA3LXSuAjVuWXuKT/kFjbRUUyu2ZqNk4jLbWItkG1sqt8plsM
YUOBTltYhp6htpNXRM2zNZGjUkfhgxRJwUBBvWKGEvOnKHnobPWm0eUA/Iylf93DNkLAO//irr2k
SmjWlBn8q9BcPC29MBYBuj+4MNQp9IUgCBoteJ/yQDdoRVkFvk0X9NF9E9WnFtlCHMnH6wvZtAKy
o4XXRkVlZvn3VXbeJQx/u+q6AFN2fhn6dvqPKv0xediyFPSMCHp9Juo/XPwvcjKb5lR2mM7HO2RM
nLlGNvvHgYWzsnyz1VLMlkUZjfMOBP0aRr2r0xQ956qowP3hBl+sYIwEM7GoCX5QBaibqpGmKOsC
dbqr47u8Ll2T3pTt8xQ33l98m5Up7vqOwGMv0TzqAmKcY8O8Iewc1YUgI9l0gJUR7tug7TDl1IAR
XboPIV8yaKfcFr0BPyQAy6aBoxBK3oBQgGz6/aeh0B1LuzxsAyuz/2nD2M+lO4Lh+Ly0RK3y5eS9
y3kWU/guQGugVoUr4L0pLWlSpoRqi3J65SRjtFcTsBjoXeokVnfqaXergyTv+ofaWJ4CzQMoooOz
DnvJLS+P6aDHc9oGCj121SurMEzFAiz3z82glQ16GlAIo87ImWFGr3YpKA0wKxr7XZgCiPVa6PSG
iUQ/uPWAZVR7a8wvAACw4fBBIanHgaYsmQOMTgHNqLkFtFgV5abrBEANLox+MLT8kNWRDZnCitpK
QVEzqScj7T41s+glyPn3BxNcJmCoNGetPXcBmgUv82DediBbk1hWuH/0cT7Y4W4EkveNlkeww1B1
a/SXjt20gLEZuoiliE8M/9/Swu2D9AYCF/yKpLgc+0qeAWPrfeKSr3KFnoF8Sb+OPnFUzalvRcMc
b5pgq1P1ZhNc5AYm6MCbCkqh9x8qBUdnJMdyFyTPJfXm3YSMtLzHhPRBPqp70Kp2IHjeqyDORm+5
PYsq61sOiXQejg/gg2nxtWfNhLpFmIxzMKrUVyr1bI+d14XVw6xJP69/x+UQfVjpyhR3i8gJLehI
6jnQ9t2x30P3dR8fyEGEfeW7FP/uKM4WwJPo+EIi7f2OaqE5jKo5z8Ao3Vv72FUcwo7gtvKQOBIC
9Vqn8gzZkYSjIltnzgaHog7czTL1zRlO5MZOe8WcAik0do0MFtR5EFRftk2AxcbARn6EzBXpVNUz
1QBlj16T0N515A9Z+N92z9ZQHIMCEh7jfP8/iuxWbaE3ESQ9cSlkcQsNHRBFENc/rgOjm5CYs5Ac
QXuLx7yAkCSOo9zqAlDhyU7DQGHEKlEquXG2YAUHGR0jACHwdn3vCcRusik2tBmlKtBBIoHVd+2X
InIz04135HMYeZM3XcovcYMRXcf8kdyLjjeX02A38QvwrUBHi4FU0H28/wWKNtAWmoBzYFXx3tIw
G98PzGm19KwO6Aiq5Y/rZ4xvP34wyGU2UxTOTcNgUNtPbvjT3kWnxJW/23vFhzjsk2h9H++AZX1Y
l20AwoTJzvfrk9NWtSvMyoKRMvysQhlEU9tPdpP8GSjh31UBC61D7hpddJ52w2R9m6DlgyiVPim9
cQ/9Q7dMs931zdtczMoKd2dOeq+23aiCXhLyxF34aTQKt7JLQSXgDWr1Pg5iz1ZmuD1L9FEfaqDz
AiPKKw904KWfhGm+k8o5xfOzQwKP8oeTzqh+dPL3oUmPGuuPVtu6nSGd0J7VAbvTap+lKgQMqXKR
2jRy8Sn8tsn2uoHnqDFWEcZiIRX+v20RdxcnvWTOWoEPkes3Book1vgzLf+sLPnhY3PJWBoXQ1WY
aRfEk73rrdg3tNgt6lbwtTdD0O/PYHF9tmEgaAVQBAciXZqaebNQwXDz8AMSD81TCBFZGhd+tGpm
YWYzHP5GAugkxIxEPLSj27fV5EhWfsziTnA/8OWZ/9+83zaXVa/yPuS3yZi1+EDTCfAweuxRi3Di
3cItWd9ZgMA4xYUJ++Ufr3a4tL3oiwBnteDv3lulZdsqEKpDoAWl1NiGFyO0oCuvWk81HX+wvnOV
oXwaBtHYzkbGZiH2QKQXTwQZU3DcFvekAWk7q5YITyAfvsvO+X3sGZ9yjBi69AQJUY/82bPubYcX
rbdFuBS4TZ6iMU7jsq90ZNak+qGn91r9oI2iqRe+yfKvETx88BgBzOIDBVWbkk7O5LhH3cW8L/IU
5Rq1euzr5raaq8QtzPqzprDOqeXyk2Emt7FUi2ZT3hgB+Dil6YRoQHuAJYh/FMlZw6piQDiMytmN
kleopu9SK3RGqPSBTs+rx8dsyJ2cZHjJHJWMueDndc0GBY8XMPZ6WqW5MzXP4HD1K/qA/3QmI9sz
vXHbFtrz8bee0YMl3atK7QDMdpBqevzzcLVaAk96wPRBoqxARoa+4s4Gc/FQQ567EVjZiiRrK5z3
671tNBORpqCM56CyGyBgGpFe0NbdtLbB3etWqsy0VfFwzIrWKY3IaZTOZaPgHbxtxVYIYDbA2vDQ
7p5JqDQUJY5T85x3lwm1zkQT7NamDaDGgccEHPNjJVw1u7yhOD9NFUjjsy29DOxw/bNzlYq30wMm
6V8muCA4lBZrewDYgoYMs6OU2T1Cbu7lipI6eRzbTp1hVndSRezjW2FwbXdZ+ir49hD+DZVJwfuR
gYlF+Zl2NUhDXihVnQ75X0agbD4JXlWi7eSSlnSQGp0x2ByHs45LWb8pC4FXLH/iQyBYbSeXsEQm
qui1bkNoTIHadGY6YzFCcyZxW4ysXf9ym6YswwCdAlhlPmTsdiF1ZRixKcgZ1H9SjTg0ym+boocG
dQhZsOvWNg/uyhrnJ1FZV0ofmm2gWxlGdPQSI4aAC/5FzoTV/FoT5xUsbrWC9Ni+uJh81bjtm2on
sYfrS9l0g5URzg1aNsu5lEttQMGMaIWtn2Tt11iy/scd41whN8p2LloZAbVo3TAqgY17ur6QzW+y
vKJlaEEtlfP3Zyhn0xjHFOJ5qfZTRg8Jt79gDZtb9dsC32SsGYBoKnDOGLrsXMhCOmxIvTB7vb6O
bStAK8KNIVLC87wntKNgh8tQ6VMMz+52rAELXC4iIthMgJAiQBFARcEDPYD32wWRO61XkmQKwEUo
4zKGdshDed8drNiZKofdsE/tBeLB5PHPV7c2y70D0KiNmWpjdXL7bGh3Zv2DkK/XTWyFgrUJzhFk
Y7R7a0RrAygIN51vKmMIqlk71mXvX7ck2kT+KTCaBTIrlXbg3rAOdQaSY62B7t9chB7LzCe9ql6m
UHVZJXlRKT/EZX5rUm1wTL16puMsktDbXjm6f8AR6+C44vIJmobSDCeFfmQf78Lqi4mRHejq6kyA
Ftp6nyBxRoaH5E4jPJzX7lHAZxhbgfJM6tr6D9YNTisrbhndR7JIhnDrPGAuCGEQZFcEfYT3jtok
4TwZbEBBGgUQYGCdrLuVhOPiIivkvZUy0dNE0WGlbF+z9otJPlHjL27D9UK4J0fFJiMC6g8Hu8g8
8ANDWXZwp+xRI0/X3XLz86x2jLud9NI0aalVqJGRMvLj0ryY6XiHhL1xqAGQRySV3nWLW7FXVzE+
iIvcQDV42d1V/gLFuo5gBH0KxmjcD4V1Muvmct3ERnUWCPKVDe6iIl1P5jFFSk697Hm4ic7mOfXG
l+hWRYlqwlv1kDr1XjT8u7mXK6tcmEy7xLSiBlbnKT3keCpas+HmCJiyPTlZIcC9bu4jJhcBQrYW
EUxuH7um1itLgXYiMpkec2/tPpkwuXh9JzejhAn5GRTeCFj4OD8cSnnqp/8j7UubI+WRrX8REYBY
v7LV5qXKu/sL4Xa3QYh9Ffz6e/C883RZJoq3n7nz5cb0hLMkUqlU5slzjAaRv90AIOEAO+OmKp5d
8l+KqH+m07Nqw38tCY6Y9tYUEgnLCfP6RWulB8tOg2ww19KxtRUJ2wbFgHDswlnQNtGB8aA1Rp3C
3YC72m/lvxSS+n+L0kHYiSE39F+E60XvlErns75lUhLXoi9K2zgG/l8a30xkFXU6RzcxhTYgEm2Y
8wgDVAa/nqxoCpWyKbC0GoSe0suw4dtp0z51t5K35upLj59ZFdjUgVEH4khw9bDiXTkU8IvRZIHO
y9eqVXKQBWRboGIeWN+8zMppf++L5zaFdACd9CmMFDYes/5t0reQz/BU81ay1yZQlg4WApMGVl9g
XKGt/HUbC62WjUhB6jY2tTdGmVvz18srmX3s24dCLwyihgZ66p9MF2chEMquCoh64RakeaHlXaOh
lto/Xbax5OcGAVwDLSKUs23Bz1lG5DwiENVs9cwr61sW1k6kcmfQ14jfF9sB0DdUMRYEvfdvChJ1
lkaylWPDqszPd4UMsBtoC/2s9ooMBILMA73DGmr3kyv22x6eGRXiRSJNfa5VBHR4m2ibEscsnJC6
zJf8HlxSLlj+cugrZ0F6XW4YunOH8nrtN4gw78/jDbwACHCg+GBhWOOrp4DFFvpzqH8fqVptU5Pr
DrR9DKcBXRy1uOq0TIfAStc+sy69a4tkXInOn+yr3zfhnx8glp6yLC2iocNHTnZdfE1eUmlfxn6W
7nXiyvto26ABKnfOaDux4YS1Rz4I5j1GJ023zcN8Ba61apauwLMdEdGBaUIwZz5IaB32j1DH0tTn
GP30ND2k0vu/8O8/e0+EJCw2GKTRkL8f+/hOTsHvODRbSF+6WbQGD1mMB3gqotKjQw5NvANjs4R6
4sT5kUoFFINjDUkyWclY1mwI3lzYQ1fqtcWPORSdwSlvs5+Xt2sxJTLOViHEg4TEZgdtWKziid3k
R3JVnNge0i5b7dZyigf5wXgeD8rustXFIHRmdP73s0DHJ6a1OR9QI8P0NaEI2vRGshJwopv+ZUur
6xNupHRQJCj+YX3jvtwBLwm5bOpnoGEeA+NF2hcewyWoe5etLl6DZ+sTriQ7l1Sz6wyAheLpmdXD
Ro6P/UCCrtKdLmwCmj9cNrh4voDkmJ/iiLSGsMpS6asI7GHj0RyeC3U3RnD4EYXUV7XhK2tbvKTO
TAlrS6O0HQo2ghW2BFSpyt3S1t1WW3F8cfriPzEUWQTQV2heo8bw1UXkLgu5PN+2PICS+y9y1Zzy
+/iWbrqg2KlX9b6/rjkwMavBezFbOjMs+ObUylbTySomZZzeo9viR+ai57Ebd8n+L8k3vq1R+Gqh
wis8DMDWk0lQQmszrwUTs96vYZgWvfFsRcIXy2md2tlg82MJsRy7AARXftH65yb9kXXP2mi7l31x
+cid2ROuPy63YZrL+HQ9AEUoCpVB9oO0juRrnoG7l/ipXxgbGvwljby4nWJtLcLDrkfOhFCmP1Tm
VYbBtLV4vHzO/vFKsTpihraptiCeQ8G7D2itBySFuoTauwofvZ6v1Ejm6P7tGv+zkSL9azaCUWwa
peqoK/FVig2dpORx5WPJKzbI13MWmXVcVXxekaKeRqbuy3oKoHD0bDJQqKth76iScrQ5RAAoVV8u
W1+6B1BpsmcpGpxx8c1fjBqFtDoiVdHeUf0k0x9Gclf2Ky/iRSszXzuSarxNPrnsz24blNe0WsmA
Kmox4NcBjGPmRqDqraclp8vrWYqNny86IH+IqooJ/DgkSi5PbXM0eXWdKfTV1IoTRiXXBjqW7dgQ
GkTfGZ0y4aMxo5cnCIbyo4GxJmfQrE0L+L5L02ZNg2rN0uyiZ3uXhVObxR0St5THnpVhQLKzvFwu
V2LGmpn538/MaLUEYJmEhBUaIvuIN61r6THmWYu/VLz6jBFI2f7ZOSG6oytY8amJxmOncler0EOo
Icg2rNVHFteD9y+GbdCsB7v+1/VMJLSLFNJaR2rzXUz7O0XNbjmGty/725JnW/+YMeX5cJ9tW6Ym
tK2k+ek7vVKu7af2DSB3J5eGu8uGFtcDckUwHKFiK4tFJZawPKsykx+JJQVc0TZqlW8kOdpcNrMQ
8KD1B3AD8BRgkxN5sKrIGsoEZGtoNGvg/e6MeNY8X3kdLWzajCQHOSle2SrQhl83jbNB1ZiJjLBV
DVeL7NQpxsRT7eFnJK/qHC1sHBQWDBslTQAzUT74aozlaSvVCrKJAXV03htOSWswG62NlS2u6cyM
cMWjDWAPWSfzo6RCx7VLnEhJtobxpmdrjiAKJs8n6Mv2Caa6OOwkCVxAR2tof6WhlbuEp9yJ4gx5
NVUgDQDttZKyF8xeAfCT6O91Sz3ewW8wg+bxMCZuEw1XVN6UrblXq2obIeR3WTG5VdMAcGzImzYq
jnKMx6naRPtEkfdqy24NVb2DbtSr1SW/Sil/tEj4xlr+KkXpvmfUGylGnlDndxUQBTs5Bqx4nPS7
PAYkZEA3LzVbn8uYTtIZ9L9Zpuymbti3VbcbQ7YjrLoeiHkANvQX1VDyU8LxNpPzbWJEqosySeOw
kAaVSXYSSzJ3GPhTrql7HYBfdwSiyk0Zhc5Lnm5kezqUCdtBPfBg2/V+yEEuXaU/+snedCm4WeQm
sDp+G5q5jaCdnuISfYk2mlSXg4Ej1uMraShNV0/qmzg19qZZ7KapPlDV8CPb4n4oceYkannHB/sm
baPQN5PBYTW/NXrbH6zKzel8cWMz+195SQKitDdRhQce575F8k0Bkg9Ocn+QUh+ExtcsJn5BIQ/Z
T8CiKW+cKDvSh7sirAJdGl4kMgR9xfykAxScdSeGLzdapexwu/w5cObWebwbWHNly4Wfgl+y1ehB
UqIgVvQXwpKd3MS+XGvXtJROhKWBHvFT0odBSPHtujxgVu9DC9vNMXEJpnFHGQC7w++3MFlaFxSy
5tXME5LSfd93KFYZ8PDMM+oHsF1icr646g3ynGHSjUzxDctU0K0CA+yopNukRu1GGUg+NdPjOH0A
mDuFYbltWwYoPJ80qbrJIAnMqQ6SJmuL0plr8h7ja8TLNDC6Ed1vFWkDogBfBSKQUn7IS21rWThq
Ddl29XhT0wRKCL8VLUH3znBLrT+ELQb2kqeu1rw+DX0aN6h2YSowRBIi22HpyXGIEuJ1Wctu0nVO
jTcAAaGhrZziJPNk9WeblK4R2ps6kWf/w7ULmrKJebwoHxXjntSKE+r0RsHUlTK91pHqY1oFKp+7
Ttd8tHsP+hB6SDivO03xQHLgVCj48CjyC1SkbDJ4HeYT07Jze4nudbXw20LzptS+H9vEL5L2vjSO
mZ64aoR2RXXdqoozxYUbavFVkb+mSeyWhXSXJJrHOiug+uRgctPnprxRQ/vYTsRN8mjXtC+N/FtB
mbEfUJGpPFqEbo/WBGYEndS+7un7KL3p7Hcd46lQZU4FYhMkpF5avzDlehwPKqYQhrB15VyGTMfP
zP5tab7RXJtj5VuoKEexV2q6a+R3pbVtlMMUXRF+FRpblelgUI4PYSZ5amwhLvygxY1GChdnSCYn
VuxV7KtSNx63nWG6KodDZe2G8tFOOAZIT2MO9kDbIxGmWq+AMXQs6xdtAd+ONb/QFRDtKo9hNxya
XHeSTPMGs3MhcuDK5U1v/4rq95aVLvQUVPugVTZ8+L3VtnNrRvaLzLO6faYfTCUIJbeqHtg0SyJe
58qmwWvJyDO3ow/9uKcapLHvWumjNB+AuJ9y6pTJvUleuzRxk4T7KX8oua8TQHbtqzTbK/krTWkw
Vh81JPysuHSqkniGFfrM2kZQfNQlX6oPanib8muMIIKTx5loAucPhvZhbJ5D5dEsH6b8kY1XJkWP
qoWaQf6jZzjeOhw1dMZxnxu+kW065ZHFT0p8b0uJi5/eQt9z6gsXAmJgO7uKUnfsj1Oee5wbbss0
HInKKZUPpR48tS+dMAuS7i5BKUFRbV8fqVvqXod6GsfDETyj7gjgjTpBPGWoMKiL6FRnDlHY3cCI
N/ZPSiWfwiHyo6J19PSm5Yc6ATZIG+ExmV+Y7/2oHsZeq5wUUOeQ9p5ulofKBuQWTNST8aNSDFdJ
u13ZvlTSbcugRGjeJGnv5M2m7a4ljJtJbR3Y+eBqIF1wszg7mWn7QPtwwyVIcuTKSdPN32VRbVg2
VF7adFszIbdxxA/2CPkSs1IOEUN2BnDba6gXN63SvRQJgpzW0DxI1Czo5RJToCyhvimnndM22U+5
7ysn0pOfJB8Pg5KC6RQDck4m4b9OZ+JTu68O9oAmtm21ELyz80ddGw7GwLyyN25KzXzKmHUzyQrg
ej39PUF6yWm7+phrPUCP8a6azKd8DBXsqnEVgtRentkk0m7aT0nxZFMTJMV25uoF3xHCfspkwgcD
x0XWDaojs+5Op4Ufa2SXSrnLrETHxYDqBanZSr62lBQiyYUWKjoWaAMKuXTblxmXprw5onHhWEAk
VI+Xs86FRz0ymn8MiFzyw5C3IbeQPKWYNknzh3YMnTp/ktSZi3dNPmoxU5tbpijUWbYiSgogWwf3
kaXg6Tbe9hiXLpGqSCkkNWzqXV7WsiXsGnoQqonC4NfUUxq7UrLBtgr29frOhHgB5gs2qUL8YY0k
1Jw/gVComHXEgMBGKVzHsr6asuQhitoB7xDbhPhzVWymvs13ZKgkD7dT4+oAIDkqRTum453p0bYI
HcUobnDrS/uxVUDBGKkHHeTBW7PTEUtxx+PqRpJmSNuaIFsbDOlDNtlb3EaZE2nDdW9UJz6AuDNH
O83p2nz0QN+QOqQlRtBoZeprST55WpM81VWtORK4WvJaeQpVsOvMB7kNrVcNT5BtSY300QA7TsBl
ehvmkM7rQwDGS9jPxt7eVHVWuoR2BeiAwQ2EYdjQJXodhEllOoVVIAvKshy4YlMN7FrWg1LPOsfS
y2PH8qc65L/SNkU7VAMuqql0MMZl3TstzWttIr+RbiPTSacMU/ANgw5JisxgnDZ2QjbAaL+MmL/f
TGFYeFaDCx/83qCvktjvf+ErZ+8H4Yx1MWloWk2QoJBfx/TZMujeYHc9rp7LdhaP2h87YmNKQgBO
MI2I4mp+2yvvmX7Tyq9pdBsjhly2tPLwEjtOLTAFoHBAmZqEjxRuopPD0H38bzbUr25Ppsbo6hwn
TCJPGARwSnKSVmUaFo/x2dkSjKQEzjxGmLqjZe0m4buUKB6PAeYd1iAQy1sGaoI5NuEkC06AYV0G
kno8jLviOPS3UfKjZe+Xd2xpRASR4h8bhlCxqJS6SlqkwEdTcaonEihoMmlO6IGzBsOSLlgmMi/5
0f1cAyYs7+Ifu0KEKno7KlBI4UeGpFGuJScxIByfDN4wrb2QF2PhH0vC98pxv0LOJUbpR6XbsghP
eBlvE71fGVRavBXPNlKI7nGCiuxowi0Sq9twWwJdn7kyz7O2Z/NPOKsuRTSNoyTCt+qKX22U+0a7
z/hTXK9Miy+63Vz9xWz/3E2d//3MjNqPlWXEkKVBueZGK3skxebGMKqVYvqamXm1Z2YKNSOI8diw
DnMjKk+QmIK0SF9D26yZEQo+KvJUuWsRE9T8d0cgfJqFzqCu5USLn+Zsz4QizGAOdS3zOboNB5Yd
60Fz+fg4WOpKFF282M/sCCFB6tTeBn4B8bqrQOh/h4zckbrf+fwgmB5oruBefbscIhYd+78mFVA9
CN+ptcIWFw8/VrQLaDVeJ5jVuGzi4jeCCSEYdLJk1mSAY4eUXNtqu68GoMllPq243NpSxFAwqUOe
NvAFpjXXAP0ERtGvBdT5b3xLvXSMGKO+aEI5QDg9kWEmNGnmOLAjsdfvpgOeUB/8A2Pmz5G3pky7
BK8Bm8wfc8Ip0rJqgl5R2hzVUOlQRCh3tOKvcdM/K1mbuiUK306e1Fe6FO21AZ31bPJZkgRcwxxK
rYMgkgx42ZGRv0Li8aYiUCM30C3EcyayncufeXH7z36rcBSZSjWTqCWc12ogW/c2aiuuujTjjWI1
YpYlz7oGshCEh7iMpLZMmk9Wgf7Wlp3OwHiaY4Dy6XqWHR+vZpyTdTc8l6Cdg/ynd3mJn8Xqb5//
7BfMe3AW1QAARWbfQ3kgeho/AMRsbsbr6lo3nfFVOVUgcHhqb6Zr+blqHWhHXja+eIzObAuuF1dd
nCSDVkPxrXRiKnmW/jGizHLZylI7+csmCy6n0DAzFEuqj9r18CE/GU8jCegPaycfy4/6rSFed1//
BqdX9W+uv7PlCe4j56BTicephF7lI+g65Qi1FPmKgRXj8gLXtlGI5ZqVyWYFQcJjzB775h71snrt
hTv/iUteIoRxJU4KVlMVZIuj6ZDwpRheI7vwdJSG7PAI2ra1GdKVNX0i5M7c0h6UIq07rTzGcnxl
J6PqSkT+SOry72fzMdwMKi0UnvCeFns5iZz1jYEewFGqHtr+dxYBP3t/+fMsRZFzE8LnsUMpl+ks
4FhpcuxMjIA7ta27FS9f2rBzK8IXYmpnNvIEKAjXPxKUu/rifqie/6eVfMb2s49C0VTpwZg9HCtl
erOmpPeUWXTuspGFhYCgCVO74INCG0/kIZFB1FuAeRuYlsFEU6h281x1cG2smFlIgL6YEeJe3Oh5
Ykk4NE32galkJx2uRo/Ga6tZMzOv9mzLTJl2eq4gvPY2NOUgACWHzSZpn6hU7i7v25olIcpFI4Yp
x3y+rIANtcudDR03k9UOseOVO2PBob9snRDXarub4jBHvh2PcZCNoMFBc+jyYtacQDgzKQogRCky
VNRAZgENY6dAqZrJazjXtZUIh6ZvWmprMrJgK7zBsxhUYPTvj+X5XomQoioO69hocPfI2ojWyCPE
tjex7V/eraU04osVIR+dSJZ0GOfiAOhzb3zj9+MjO1W/2+f8oJ8qzF8Bfca8BJUyR/o1rYl2rXws
TRV8HCKXRjvLgg7kZAyvY/2gyy+XV7ji3CIZRTvaeq+2KT8WIbRuW/rTtAu/JsxX4mjtabTiFNr8
72dHth9QZ9S6CYy/eQkazMnHNMz/dlY1ISqEKgMUI8OORdmHWb+i+unGxXNLny7v2uJKAFeyZAsI
km/CljVJsirmcL4QmKUqvK3H02UD80kX0gJDPjMgHFMWd2pIUlxtXJdfY2X6ICa6K8aYUIeoxV0z
xo+XDS662plB4cAqANbRcFbwKxvykufVo1aET4n2l0qVM0ThbF2Y5P7qAhXvhyE2sHGD8hpBkKtp
dLDensAdeXk5l/cP/eSvdiIp6mzOQYRQ00c2IbOSW6+zH4vw3Vb6fxOJgL2BJI4NpTYRUUTkiYCi
MkL5onqS4tc6fY6Lu8vLmXf/mzuooDqcJ5+Vb2xwOi2zEYMKw9GWcvCSJlcShWJGh6bIFGtRAOKH
3peLOnmIgP5Zuc8Xff3MtnD9pU2oRZYkQ7mmNG+RqdyHfyvm/B+vODMh3HsqG2ujnqz6OE4YBynY
VUkij6ts5e5bW4lwqBo6aMzu+XA004cu5++a3ayxoyweI2KgizQPdQEi/dXvakywFqREtb6P3xTw
Akf4RLxYg/4tBm2gsQD3ktHcEXmvZK6UZAJg5Kir5oZH7JqkauwUQ/PMWmUlyV6zJXx+Uo2RXYaA
STXlMenuQ9wKcvQ0dGtP1kU7BtgVDQ06fUAyfd05u1LK1A7xEMo59ILUVx1QlIY82eHKUVqzI6xn
BPMLq0sIolKGZim0yfuscvu0BmB+TdtTmR3q27E9W5Pg14Xa2FU00QaUg65xUgLZ17f6T+UnBtQO
+o/JTW8GPFmC0k03a8Qwi74+A1BVtAsUQ6ReyhU9G0ujgyYTfW3iR4OtdXGWDWgI6GB9B9hV8HQU
oAeoT+EwGcp2lNV5dnslri7N3yPg/TEhpD+FptYdIEGY9wzMl/JX6oHCyet9Nch+1Q5o69w1fadV
i+SrEw5aHsWthF3T76M7zG67uZc9Wg9sp++lvXWQD/HmcmBfjBdnS5x3+SwlqvomYWqGlKgkjdPJ
PkCp6JM+XTay/KnAwaWRuQ757WhJYToOCpLxKj4l9b0lrV0Ry6v4Y0A4UwMfE6VikDCZqus6O1nx
HV+7ARfXAK40gsk9EImJ7hbV1gRukR4qTsVxKmO3wojJv9gllAvngiEKqSJyOwSc2+aTPhwn1nld
M7rDWp9jqUSLqtUfE8LXDouQaBKBCUUK2NtoetYmvQIwSfucgqw8SNj2kIQzPcUFQsupTyxYKxMv
7uPZTxDCbG1PQ8lTCofD2JrGriz79fI2LhUFDZAYQ8wGqBcAU4QzlEtwQgksZJ9TOmoTkCwoA75t
He72eqABXebQ0kl9jDiP3ortpdWd2xY2uLSNRm5HSDj0QSX5Cojs3eE3B6mr+ylEp6meXQa5K/26
bHfRrAqFBdSZVcyLCskzjWPToHJcHzPT2CR6ude0ZnfZxPK2/rFhCpkzSycNf3meOMHwU4nJp21z
GribBLbbeADram54AGTxes1hls42BoX/uzYxo5HBkxrXKdK/3Nzm6Ztplu6wRmkh3MkQ68D/qfAa
fWYLxAj01ygIOdGsHCw5ORlF4Zry1SRrjjJmDv3L6senIdB4gxwIpKQyKAK/GkIVj1kxT5LTZBvP
Sp6nzsDYvVZJa0Ww+Q+d3fz/MYR03QDFo4mkRljRQADwYTpJTqBGfwH5b+eGTcOggQEccjlCGIyM
NHSsqqsCY9TXFNKXdBHBpvHHvJDp0imJ64lEMO/K7uQ1buRbXhPIQRHQoNhedk3BQ76tVdzUogjD
fhwTyHM1jplIXknn87a2pUtmwCU7KxTKJmh7hS1l6pBaIAdLTtysfml66SUKKDP7tcqVkLN9rubc
jLB1VtrbstY2ycnsh9YbR+UnldIIybXFvaRsToyHCcaTgEj++120NUWfWYllwBKF5RVmBuIdg1lH
LbNdNgFmiSpw1D5ftiJEqs/VYe4FQCiEScxcCcE5jSQeQTOCnqCLtOF5/Gg2fCXBFhtfsw1cMKBi
wH8gBiMKU+ut2tpZK5nQ0QGi1a025c/I8jG27FigcVEdFozb0AeytTNX9nDRtA22K5CS6OAfFiF8
JM/aoqCxdaz8Kah3FXOsp/R2rtZl3caewJZO0Xg1TNe6WzsFS2fOPrctJEH1PKJDa4OewOa8MYMJ
8mfFFWYuYDR311pvC14KOIamQzEOJNLY5q+BjEsgCs47m55Ku78bLDxjuD3yrVGPmasoLN5JGvNt
aVx5QS+cQdsGebqsIYbOUj9fzY711Gq5GkGfJuN3g2QEEwYadCtfGQsUaRrgQqD4MhWQTykztlXM
IUIa0akba3pqtIC2P4b0mQ77xjoq6hvFpArgwDF9v3wyPjVRvoZsiKyCFAM1HKCscAt9XdugGJMZ
JVVyqpVu8NrExhwCH0vHSIv6Ec2TbT8S0CtZaJ0bQxPuJmizOjU4ruuwiIJWDhNo4BiDlyQE4Pd0
Gp0iVst9rmXErWJt12RJ6rLOLEHqUZkYasl/N4VyMJv4t10DWa00V1Npv3MW/ZhyDcMQM+LeVqzH
HBDFQ62llauBmssHTWa1URN41ZReR1x2FSlr/FaNrvC/Mf0e/E0Hs1f6QDNC8yD3JfVso+wClcuQ
OY5VZVeH8uTZHA1Hbg6Km8QY6ru8mQsH8fPRac9xen50CJs5jVo9qh2FbNYpvwKy+54Xjuw3kE2o
t3x0pbfkqdml++T3Wmt4/sPCV5xfu/8YFsI3GXVW9XZMT1IfeypVgGxAyRQ1bR3g/DRZcdTv4fTr
MoWrz2pZ2mWomp+o3b0lRZY5+jyfcnkzv2dHMALGQA0Ti8hdRLQwU4whDjHBdGJ0XzbquzFiXtsG
kXcdld5lU0u7ZwJCYuBmmIWVxfWkpg06osI4VnV8TDN0863cKxNzY5thMFrJSo9Y5KGZz7lyZk8E
nbYW7SH3rZgo06pBkw/XOqGqp0rqTW+ELjfG60bHS8wmFOpdFoF6YwF+WyvST6OdrBFAqup330E5
A1PP4ObCG1N8J6tN1RemNdFTvFP32U2763cA5B/S+3Bn+xVos8EW401ut9MOoDBSWyff6Me1T/A9
xOpffoRwjRgtKHjTMLOPRR47JI5cbbCdDNpfl7/0ohkwDc0sf5+0Rl+jnTLoY2bKnX2ckquueazQ
Dczo69/bQMJGZuw5Xuwi0LdmTWVbUklPSscDsFzhcWvv7LJd86Kl7wYubFQHIHQO5xVupTTvG6KC
gv4obY2NHlQbywuDbDeLowD5shba5hRJiDAzqzgSNZTW8G4RzggO3ZQMJXYOdPvBrDmugC/Bw5yS
n2yL3IlAcbXyrea/KFjE08ichYFm+iRxzEKPeczYrH1mQLotq3KPJWEgjYXbWD8kDHGi8Q3B5n+x
TsWC2gcoSwwILIjcZGMdMhACKuTY2ZjHUQZwoSXRgcYYzO6vQYyfghHybcyl0Sn76AjO/Gu5rqaV
pYsVuc8IYWn/kTLDdKu4diMfDG7ZESSpISvb9o7mj78TD2iC1ul9+kuvnHFr/mXf9T9GZ/Y3Fbkk
sknhEw99njFCNO1o1bUbW9eV9RFimv/y6VgI6yg0oUSL4VgTl6RwRZIWd2QCCs5jIxnbPsm2Wlvc
YeRoZ/ZrWJxFU+hOmdDnVNGZENZTqEZRNmOjHo3sfqyUu5ztY4yVNmq2ubymhfsQY9sQ4sBrfmbH
ENYk91aWTelgHBsMBNUG8Q2b+pdNLAQutNogJ4DmCqrDIoGuhoOQd31rHOn0pjH5aOf2Tmn0Fe9f
OHIq0lyiwfFR3jbnIHBWlzXimtAxs+ITyyUOpi4bHBuNdQtls/c4lSDl2rKfdUxMEFKHxb9Z4Znt
eZPPbJep2sVgpzDAv/oYYnZhAtakXWPeWNzGMyPzv58ZiaC5bpkhFkBkDL7WLOhBC2hH4UpCsXR+
VXAfyeC0gz8An/rVTg9m6JwpeKgU8bCZWPMMxJmT87vOsjFI2TrDoGzMENd7xRWvGKsga3O3T9oN
BXD+sueI7Zj5WINcHtJPyDpwT4gAqCJSpKiinBxJBopPXIHEk6WKYPhW38Rt9pLryVWcpY+yLd3Z
dXkC05Hfl90Oy7rtDIKfZG4h5XRtK83PaRruLv+8pS+C/cEb0sL7Cj/x6041JI8VaaxUNMAqjFrW
rgHKSfvfRJ1zK6pgheU0UkxYkdX0rrGbJz5ah7pUHyQt2l1e0FIwsEHngAP0ybQhfPqCtUWTF4g6
pEG8zuPktWmK4LKN+W8IV+NMRwFdW2DakMoI55SbI2DKHDYwMwwFgRPY/bZ6Hm1NAzlyU6grMXtx
SXj6wpOBI7FEWIHVSBOw1LV2xKzcMdGte1IoK26wYAIjRTbSYrT64a6CG7BxpC2TsCKJfORAE5CX
yzu2+PdRAMWeIXyaIkKmmHKTpA0cABQHnskxLjBUHVsJn0uJPdjO5Fn9BcdfFo+90SR2ZOhYRe3V
V9kdAGD+dGCuhku7+fX/Ie42u63gBwTcMVgQ1KDAWCTsWp8XlVmmWNWcJshP7IBheK93UfFpnHaz
ykS2cFa/mBNOUThw2lNQFh+TMahDpzrFgUacrHCMX+wx2nE/cq0KHQ5rrcOx+PXO1in4e91njdZ2
LbwDbCJjj8KS9HDZP5ai5Je1zT/h7GYgmWF0vClV0PJ1szQaWqCYDQc9UxFg9t0ZvMKjGMl4Ng03
Cgp/rXGtLiQreH3iHaYiYUELWUhWjCyV6orX6rH11NFvNb/cWR9N7ZRX4YYdxifNT71227yTU/I2
UlzLAPP3H5iWnlz0lViwJhy49K0VQLxmnTYUFUXmqAQyFwqj2A8OIpExeerHzOdluxLIvq96puZF
8oSrEu10MdtO1SxCTpUhGyztjU0NstWGxnSJUgH+Za/WZ+bz8PW84DmBO2YWK4JIsIjOliOalJaK
RcVT6evGc0hfLBWD7NpjEr3kxfuAgXeryd2h6f3L/vXdgyHHBMgAnmmwj0j31b3yTFZyA3OIx6S+
hrKPY7K/pJTHNf/FwjeEe03CmlOckRIUDxkI+uukC5JiDeqzspBPraazcxIbLZFq1ASPVVUGlQ5+
DwCCf13erAWvUKFvC3IOTNh9F4uusdDSNBg5AszhjRjMVBtMxhmvLHy9bGghT8PfOrM0/5Kz1YxG
2mRhk5CjQlp/Cod3ubNueisHp4kJ6oQErIEe1NgPI0s9k+ig9Jnyg2ZV3JF4NjljzFdmD8Vm+X8+
I8I5klRIXRGx458WbCJTLyEOub0XfihA6/jML67HwW0g0O4OXu0Mt9oWUdbvDRcx6e9PvglGLfRJ
INWhzbRUX/eEqIOZ0TJRj1ZZniwIjjuh1t0g21ibM1n6zBqgpMBGAlOKIeyvhvDEHWhnYamVDk6L
CC0Ddj9VHx1by/7mPyQc+1m3a5Z1VRFkxBXxSSlHQmrlmO6iLTm02zHQAvWwtnGL64H8moUeJMp7
Ys94qFldk4kpGMx4LeAd2WQ56ohOQcdWCrDfgzM+0Zkl4SLuaaSrJUiFMJJog8Z5AJXOVKDrhHbP
5QOytiTBF7TBKOPIhqGwtPa99gLE+fh/pH1Zb9y8su0vEkBRooZXTT253e3ZyYtgx47mmZr4689S
zrk7bUW3hWRv4AM2YCDVIovFYlWttfp2W6YrAMg5DPuX219+0ez69cccc4W4JX71+etHCYi1behk
NlAOhuVbyY/aNuPVcbFFx7hYx2mdL45/G6iY9810GXC5YNtuOHQBzX29mjitbdcsynTKIPRCB2sl
Xg1ujR6qHrWWkqyhOxej2eUizp4enYx3XVloBDmMsQeEqh1sU3YjW9lMLfC+cvPeDZy18bGlG+HS
6qz3kLQgIA2kUD53HPNp1UldkwlfW75ZnDCkcBDSiHMlt2MMeo0crOlD64bQ9rT+K3efS990o4F3
Iqq6Z1JHiVPlxVtuyJ+NQjqwFslrWI5fLYw/4tJv95tnP70YK61KIhnpu3SSDtqGuDkc4xDcgZMj
e20c4iWv9CVFH/Vn+KuJ/NcctfODZ8xCCW7flBQo+0LO4qywG8xPWjEKn9fXdfF4M8ow6DLV3v/g
UURjL/Vx1coABTe37FBthkNw1HG2bzScb8UtN/IZfEUrVn9dlvMFBu8p6GugOgX018xzlCiW/bCC
a0LYzLCqApgsHcxmmLe+NcrhTi4ngjcDzUS9Ct1xQuxMNLrC8N/NttwyBmKpkA1e0LbPqU5P4dj3
qOIEdqr5lZUpmmENPnj8xizvHF3Urz4xTl3YfpDS0F0z1HN7VKdabZh4kYLnUTZAqEGoj7Ea24Lr
m8QYPhh4m1qt7Swt6rcai5571b/Phmq0Wsl4jfLkQdOaxz5tCmuggoMYDDmXIXefdRyEGBkOHnKS
PcpgLVOjRrPaskXzNe8tjXeaB5oOJ87qO6lKNEvo7V2j1eTIwUQcZ8OrYaReN8p7wtjZDOFwnRLY
XQsKjLyZoLppulc67qZjRG7TOK49yYCMVgE1WoDoontfG2xflHujTl9V7oPGR7dE2n0YCUHNK32t
6wizI52xC6leWE2kvfudcVSSAgKX05ESIj0xrnhjm3+nYe60Ss8sDL8CJuzjzYVpHtso5UcfKSe+
GmjhAMw8zlhghA9vRczTaWONZoAxbqVON50Uj0Ow6pPmnIHFB9xq0UMA+kZPQa/ZqtOEeEKT7Sro
b+va/ODt0Dkr/rYQqPBcghSHhvEP6IbM3M2UJJLEWoHXjKtBVAfyBZ2NJHlj2r1XV3Z8X96CT4Ru
14bVFm5p1PdQNKdTzvZHcSMQDYR7gpyeVQHWOVQzkfJaRgOurW7lSC3EerwGZRRSMKAAROWs4CCB
NinWwQ51rsVnV0Ewocu864s43VGzI/vFwiwepaBBbpivIiM3Umti4zeGZptCpAEUKdT4hxT0i7VZ
foPWE7DGoymfA36vS8IyB/CfGZJrBvFKCFzyDVSGNFS50PlAteZrquEbgF6QEJmU0H6GtN8z0mx1
fy3QLq/ebyuz1dOGihh1BU9I5HyrS9Ux8BMnTPhm7NhtIa0hMtbMzZZPBUNiUE+Op/WgSVRfwgFc
WEnidnFiy2NgX3eNReebpiWRxGMMaN6oltvYTBQ8WM4ZZwdtNO9ltXi5bmJxly5MzDK1HMWtGDgT
ChOFPSTMSkrw0CGvuW5m7Uumdb3IO0nWjymlAYre1D+UTDzKKWTMr9v4c1YKgQCjaBCVNfDfr8Gf
CxtFJudZr0HcKKkg9Nrqr6zyODW3if+hgX5hWFMfWQpCl/amb76wBxEGCXRm2B0zfBIZsfu+R8OS
Oq2ebq9/2aLXXXzZtIkXlkw5oRC0AHc1x/+10oIhDlEkhU1YPOUNeD3RFl8pHy/5hY7iDQKCMnWj
Z5E9ZJJGuhEZfJn3O3DOOD5kEsF9CpLKv/82ELbDvfVJsXf+VK1B0ChUHy8SocrQBnprZfOYV+rW
Twwb+f0/BFvkRhgL1iE+DDHCrysJ8BHE2Kdg24D0Fkw6sZZZA3nMNLcJ1jj5lpbw0tbMP9qBplIm
wR/9HuSqFaZbDpmxlsDP58WndBa30u8vmvuGAlbJFCSQ5/RmcKYxBTTu6a710ufeUdxxG9vasd+u
TkFO+z+/tUD2MDF4o26Ctfy6kBzwN1nDLCQy+cGhdmMnd/45rVxaWc0xe9LdxqFeuh0+8xJzJ3a1
ciKWzt6l+SkWXJwItRY9yjZY205V9nE09u5YhxC1woC3RtHruO6jy9k8pk4wsosxF0xEfjXX+KBU
MOsBhQ63dVGhUm0jcX5N5WtO7+WR3WYeqOFAK7zGmrbgRAqmUEyKCUnwbMxx2yDeYLrql+ScMN0z
JOZkUms3sv736/nFzMxXS62IgI/r5bOkb7VcOsTyE9pwbmikK4DdOdL+//z1t+PMAoueg6G8wNQF
oBv+Jv1QVBuFI/EIkZeN6kQ7ZQ9EzOgkyJhP3WfgtCtbOTnGH36L6SFjqosrED79upNtqBYV5FHI
We3vQ1NYQ47hHvW11z+rIrEKeU1kdWH/oMM3UauhcQnfmZ2TEhdfQGofCys4xAVfQE7myqC4ve6g
S9erSTEOrSJHBQ/SLKyVURnmBYllqA2rB4Bq9zSUVtjuFj9kCjZUQ4f/j06fABhWy3grn/XEsETM
aksV+b0o+No1vnTZ4YRpGE5EQ1mZj2TIsmj5UCPjDoJmB45AT221W5pjBi+LnEhOn/5h6S7MzTzf
HDgrQ7lQoO9lPoUST2xJA+nudSNr3zQt7kW4KiD5pyhVrZxr7itWREw3kJJDMkoldM1jr+/WRAKW
4uOkigYAgKrLCB1fDVaADdNRKPQcKdIhybVTrkBMRgEZiF36nb9yqBZ9A4oeOl5k6ATPt0xPGxFG
mYFnYKraqZFZo6yBLqF2rq/iopdfmJltlQ7+dhYBiXMO0s5J4IbmWlV2+UMAzyBQRMYU3mzZBsiP
g+4hRcJdyVs1RpQohgMY/t3rH7IwNq2DP+C3nWn7LvxBLYVQcwUdh8odgBZWnOqz36DxsisQBPFw
nlCBkRe2ztopXuq2sOlBZmAglAJ+Mot/ZtU3YRAKivA7eP2z/5Of+7fEFVt+oGd6qp/9175xYvS0
zZv2sPZuXzgHl9bn5cYSd3bWtnDLEjO2TOjRXg3knVZqYMGiw2DLhRH9/c32xeTsGQqi3ileRvi4
4iyVhiUxHZnYN5KXm+ubuuA7XwzRr3vqD6ZW9RmaOyhcoHCVQI2XOnxVDmgp4ftiZxbrTbD9xyqE
KoBd5u1mApsnbrDvh02Ay3NwxZv8WW/C72u9noXD98Xs7PAhd28j4CrQplODX9qr0uottgCt0b/Y
mB2/DtKokj/g07K+3BUFOj0hulsOMGa6VUrJc8/ZrYRboKXVPbTpPuHHBZiammolXLNpr2ZZwpcf
Mj+f6NGxBsPGZ/+pVJ+T9AeUhA4Z5Z+hXDm6XG76xPAt3Ux+ZJX0yuv6ntaBuaVatY2ywC0TZY+p
u00eSbtx4C+S0L8PGbQ8AgVAoQZXZl3LG1Qt8NSm5jP1M2BmhbLlLA4dCegzpwFbbWNKxzaP91LD
94UIoJ7S1B5LjdtGQllT6TzW49CaEm5k9mEmCbgtw58tBni9fCqEQIf4mySEU+ht4qSGz2yG02/l
el38d55vzjy/BJe9HFcmPRdx+V4S9sMP0gm5sibp9L/8J9f2ZYovF3ETkgaVHytTtadJfduvyIfm
yx5Yve96WQcYZ9wZkODxatbuW2QNoq7PMf6gJgV1moSPtq/zNz9LDrnodnKlOHITuz6uYz6Qd4Ch
vmcpBDmaQL/pU/2bZoalk05Mq71Uvko9xBTMaC+PvkdIAYEH+qCmJAecn26ynG21WFh9IRzw/TjQ
Kb6pw2Qj9PFQixzDnWrmJBXbyAEAHSzW0dbpEpBFDmZlD21hOFVDD0nBbBUl3iKSwMqte0OuevVE
XVuE4sbIOk/KQqdu43ca1l7dlU+prx5CCL4Aww4u6iQPjyhPf1d86VTqcX6rss6w5K48yJW6M0zj
5Gt463ZonrbZJG5jRCfQpLhRH+yHLvNBr5W+QJzpoIz9XS5yUDTT5k2RyXf86nMk842aBRjNhoiv
6KUNaQJH0KaxymZILVORqFuqpodiAjSuC7bTfIM4gWAbTodXkgAQFWrtbW8GB7nGIG9rkGPF83M9
jJgyYJBDSMwWl584YCYYihMmhCQoPQ5qCzkRqPSY6FtYeRJGdiDKQ1iR+4gEns9iB3N0W7zPfiZo
5SiQiUH7e1dW7ABlwHjXRX0DXQppq/TJj7BInYllHXiu4BsiaWTXqQRutLb03VGDQmlHNwhyAohk
/UTNBOJXmXqE2lYAvFX8bgITRgDr70vEnXKah1CaCjo4Rfd9kOiWJ8FjHsmPRqAFVprFsMvFe4ip
YouDpKoD/zFE1fhbbCp3ZIwLuyMydr9ON0onnZLYfI/qcrArHaPGiloUjlp3wU5V8Lg2tKcQ5DlW
VDRHPaw2mco4ULHZgQfRztDAsGQmfWmHLXv2VWhYjOoeb/bYVhvyqErGt6KHELhQbiexXLMTYhNk
PdpCCoGCx3ROpKPG0ULxQYxhqZTfkCF+g/LcZ+33z4D9crsiAVotyuiBYekIWlcPzoz2UPgq1/53
khnbSgJbkRLdUNQqIBrAv1dN8yGrfWRHPlpeddA4jPj7qMh2Yck4dsBAayeA8g7JT3hTbEnZ5SCu
7c/B0KJMiAE/qdoRX4CRXHWV3u+86/f16m0zqyFIUqFHldJPA2hwWFAIRG5h831zA1Gm1YLJWnYw
y7sEBj96jHvRs96/aP1RM05tvzJSsJJczUU0aARKBqnDpSUDc2tAGKXhPer7dyDztjF29Pc5/+UV
ORec0BoBYbFMx+q1zEn74UaH5kyTmitmFh4yX8zMsh0wjpTFyEbk/OQYtrJtstdefR/rh+vOsFAW
+GJmlt0EZdqR7tf2dOYT8Ee9RdKSb3oJWi5ybNhhB8UeFmpiJdNY3DMDiB8F710wSc0+L1DNTo5L
DJjqdbvn8oBLY6oikcGpxtHVC1441z90MY27MDj7ULx2K9JJcPq4CnDTccQUIqJ/6MowzDb+57Nm
iZwYZChJDqh69NIDIrHV5+/oFiPHobYR9isusvSagjWMH2PiH0iR+VAw4BuASWMI/NxQ6XtZSe/Q
yNqJscEYQcQr3EUR30eUJvtKqT7NFHD0qOknPaWgsIMxfUvVDpOvIbkpWqPZ5WO44lyLZ9/ExBf4
ZtCZmNeAJM7U2M91sCWnELYT5VapGlur8rfrW7t4VC7MzOKZyFlLw0zCMEzCt8ZY2i3a2dmgWeq/
PHVkiot/Urs2Mbr3NQ0z/BZPEAOtPa3Ho4MlkMkq7a6XV55uSxsLgKYOEBBmFjHEOkv36jISBbI9
gtp2+tjf8lMFYu9v/o2/JR6/HTZ0S9+Dh+JlTTx8YcO+2J2tZKRCWE+hqYw343McAMhdKDbt187+
mpXZKhalzhW5g5VeCKtBkbxpHkvyDz3Ey2+Z3wpKP+YppBHlcxvk3ugP7pBsrvvd4ncAa6PBwwGr
n+OW2ZgEqpBRfBQ9WjbSQRgY7VjlnloIXOA5+W1lFriKHMKHAYrkZx6NrqDhXWmSFYDp2odMf794
XeiQFAx7BWNXgpqQPqWWLkOPEQCm/269Zo9LI2/lLsPI9FnUBPzMKfJZzOL4mnPdzFJ+82XFZqdn
SCqTFQzQuUb4n6MKjUI8bB5lMQXDBqxTInqltQwGanRLh7otrbYNXSWN3q//juWNwzTSFP7wnJ1d
cVwVQQolXnI2xs5i9W2VrsyG0uV9+21h7hpCaHVQTAcJLDgUXG6ByzILe1dNoufKFsr1QIkk9vgK
5nj+Jr9VD+NWvc+LG7Zba4wt/hb0TMHYOLWg51+rCKqMeUIIQoff2bECbpck6u2AIt3+h3W9sDT7
akaktiXVCDciZmwDabbjkbGydwtXCr7j99fMTgQfa5ZxnpNzHj0N5o+6+FFXnx1bSVwXPQQDItCe
QQ/jj14z2K6aTu1QbR2g+FdFsmT7MSbJri/X4sb8NjKnIOgzIuHaMsg5MOvUilMCnUg106B/ydZa
2mumZiXHoSU9IruPi3gCFkrZRi7YXSqFzvUvWshZQQsKpWbQ6+JRNeej7RUR1yJAHIEGhGljHGEH
PhEAG/2fo4kLqwuym7Lr1hh3lz/u/1lF0vw1SDZSVhQYWCLnaij3ElI8wOQ3siStfNzSaC849CCp
AhAeKHfnYP+OUklDZQ/RC31sL3MTVEHsoPCAUUDK6kyQf1/drLVblxwexX+FQeQQ/af5RHtmZAqv
QlAMcLzVoXnolE2wHei4EeG4Im6x5PXIoHRTAcaQgkbp60KiWBONVVoTiC5BbTV+rOOf1/3jFzJl
Vi2DvDaaxgA3g9Rw3hWMCKqGjHbk3JPwmDGfWYU06cvG1TNj9bemAoGdQt97YRwjuftQwsFcOXSL
y3nxC6Y1uLhRUW3w1SbBJrbpS9oaeMbf6FApVeU1fs3lbwWIA0gEACwAr/hqKTNqNoaVLyAToO3B
KPSeqcW+DjkeUglS4KSJH0MIcECYPb5pFOPo55W2dg9Nrv/Hek8jb/gVGBmcJ0JaokrlGKsC05Dl
DpoL+aPsVHZ2TNzQK936OTxBiNhVvfCQ30UY8nev7/fCWxKWf5ufLfaQZFrbRthuHoSHVtWedSPf
aY3yFnDjDSpiK8Cdxb1FBjRxGkxAvln6CrKKNJGVXpzlpLsbe320pGh64+nRidF0Jcf85at/rO1v
a/PwXXDOhsSHtXhX+mCHGLZgTrPNu2qHdd4jFqx47uLbA+DciaeQAgE8jz99F9aDn8mTwRzDFxhS
j53oie/Vk7lJXZDSRN6wQXF+t2Z5gZ4GfBsgbZt4eSYu1ykCXxyazg8ySQt7coayLNBs8aPAXE8F
aj9xL7nhKc4t00WrzK7OIrUMr96YZ/28eqCmtOyPBTcwKQHgDZ56c6xSopW9FpUgDhAN6Dh8E8w0
WQINbzJGia1pQPHXiQqvDiTFLnmMyqtSbHLD/OQCNHqsS+oV916abccTg+KZj0kYWVdn+ayIYzRB
0lGc0VjwN5qdP6if0n19gPj1LrJ1rMngQsX1IXrI7wInIdYa7mPpgF3+gNmzsAt6X4ryUT+PUrIN
0DWIkzq3uKi9ooG89NB+u36gl04YBU8ZxrvQrPlj9jgnuToGgzGeGbkZ/NQL0tsUsslRvMbAvPhh
cDaAcMEb/OecadkWkW7gcI09tSOhY+TiNYoeJf1Q+s//8E0amMLg2aBEmY/7gRUXA8gKxyaaJ7WC
g9eDTTUNYtxrz6yl+xVcvjolyJCmFOnrMYq0vhtKUOOdpW5jgC2/1dfgLDJdSsEoMIOT5O7EoTM7
qjJD6V/r4ZJq4Ls508AFP3yGGUhoi57/MHMI4aolKJdCSdkz1qJTNT40KljAFfqUKWxfhPJN3Q97
s+mgUiYMrxT9MxCRmyDWtyUJP8A9soU099FIow6i1OR5JJwDpQ0UZNLX0BDv3qN+fAJ8ACrnenQb
yuVLInW3aRDcDn4AVXGz9p1Kw0CvGMj3xjBHy4z5O8mrB/CQ4XU0tG913j+MmumEXD7JGBNpNX4Q
MY55SqLXzi/usiRyTYaugEJfSob2F4qhctV+jnH10jQt0OlFRg5x2qI12T9Dai+1fLk+lFR4jWK6
VFJGNBAwp6rJoNfR6m5Xq5C5aJl2Gw3xrUmzn3Wt35a+WVrjkG37qVEp53ujg7Cw0UvuMHCoRTbk
22BmN35Z3IM5NrCLSn0kQ/lK8G7fxdBJ3CS6+EbK5ChH1SFToAKu8DfaoEfXVwAhQD1RlYjDOvxj
tQbG/qTQKYo72qMfoBGjFexoVuJHkLPoZjA6e1AYkDA6sMuAp7pMDSs3qUvJkih10zat3YBL95Es
f0La2rDqpnqAl7xDMfxWr6vdqKpQqx/R5DNC45RXa9Q1S0OJ2qXzTeHj4p4AH70U9RwOXrm8sIxj
vcvc7Ci5xmPjmd+bXXUaX9ju+vGdHHp+K1zanMVg4KZGDAYXAqz6GPOUpIeuC9y+17zrZha/DXkx
m5jMQWHx6+8X32ZUXd6ARRsHywCvri+pDpO6xIp95UmJzackM2Kr09LKGdvoJcyh8Q5xidEmeuqx
xnxL85pbMos+r/+spa9XUeTS8CJB2v6rEHH5q0YCVuEWwSuOU6cgoR3SXZffXzdClwIXhvgm0p4J
Dj0vIfRyMwqWBeJMRXrOyvEF44PE0jGOsGONLt+UJHpAU7ew5Kg7MpDIQFY+gwBXpg8HiZO9Kfnx
JgWrkRfFAFEjvSktI0Wz0i+1zOkaFXTZsv+Dpbs4lhL3+q9f+vEoATIwiWG80vyV3FwsUegzWcol
wKuohFzf7B+aSF2bA1hMBk1FAakBrKA4PPPCho7MyKqMQW+BP/uaeqLKkJ/IUOceKYPSSyuQoqq9
siNpoLiZpjYHTaoOvqi32qqm26+0fn4mLvdrlnfLeiLUTi7FefAUj7wl+/owftPt1mk2EerVDneJ
Y2zpQXf6O3WDWYyn+mh+/P2yq+DSwIkBk6o5T8bTZoiIIuE3pCGSo/FhVN6uG1jKRX7hrZCXgndh
TvbLjbgVJGTirHfxNg0Guydpa0mq6XZ8TfV4gZpEh/cA3PV/xmaJFvAbQ2ck+JoII0FWzkQAVpK+
2xtJPLi9lr+kRP0MNO4OEnRFFclALaelpeODACJrhTv1elJl4lNU2IfB2beoClcC4eKuoyWB2UrM
MsMLZ88fhgoCiDMNDWiTKLJ5CaGUqhMvCkdhKe46xSacltA8GivLb5RjHXeNJ+f8lkvklZaDJwiG
LpT0PFbVU0bUbSOXsZWK7oeqiNLLIsBxkNm8xKTPVlKwpQkyMP2B8w5vRROcILOfDr101pot8sp2
z075TrJKrz0G+8T2twOmjG4rjxyabbFS71jKlRjkFjB2+IvmdHpwXESGuNGMCphO7Qw00lYw8Q0R
e1NH2Y6G6l5v1BFyASvBaCmvvTQ5O5k8MxpKC3M8J/FPH6mE0v0wiwcoTHjJSqF0sVw1kXpNzJQo
G83rDyH4MSVJUkeowEonDLW3m9AjOz5a+Vv2mAPuG36uMehM2zSPO5cm6dcFJXGf6U01aEB/Nvuq
6FRb9nVo4/GXHnhUSIfthWEcQc8irOuxYPF8Xlqeb2Xh65gh4do5Til3G1bEbq2S+0JokZth/vcE
yCa5rdgYeainvY1JvgFB6CFU+meNG5JXj7nvyhHUZMy+St9ppHzv40ZfuUj/vK2hZY7nIrh0DdBT
zXvrWp73khyh7SpBz1EeQqvXMKvEV8ogy1bAHYhghfrEH0W2CoDkOpHaM9ixHCmHDi9Ps4Nf5X9t
B/ScFw428+WMV6meyY12Nv1jE3xq2n2b3F3f18XjArIQLBZk7UH9/dWh8EiRg0yHD2cjfQ46tlfN
4NiG6Sbpk++hgQmz6/b+XDp8Eq5vbSp3UDq/xgG51nK5hBu1XeImYW4HhoaxpZW4sxzuLszMbpOi
0pRUK5GSEDMK3LbOiNv6CeTGMbSIAlkmB1ZOK8PWfRLf5rLqxAamkMsyRl4dm5sgKZysSk7+1DSL
5GFNj2bpZgUVP0r4kDsAT+hs1WkemJjfEuzsk42B4VbQkNvUf6qUNdLOxbTp0tIsYGgGD0UXCBzb
nbqfxoahKB996mBPI04P1Nj7Gkn3UsgHi4mGsiwArKh0f3WoKFL8UFQyQn7WvBSFcd/I7JjJ4/cB
o4O1yV70Ulu73JaKsFPJCkTaqATjxHy1mfagxedyinsZwrpxkltRthfZzWPUpk4LzICqJJaerUle
Lq4tWMxw/ieiV9BHfDUrsVShsZhqNafmOdmKLZpY2+ymdyb18ei0VutdLE+i8AAUPAHAGunnV3sQ
T2v1QFXGc+Emz+WN7EVb/pB6GA/dBpGlnYIzvaHb/iB/u35mlaU9vTQ8cyKdYKIgjKbXSWYOdlb6
3hDqEeiKkb4wreg9PZaFPREn240SPqjIzmyUiTfjRNeTNO9DBbSsIDdxV1ZWP+odJpJlV2H1VrQd
ntX1vh9BxVBr/KRXY2jHkXKL/oWtx+PHqHBIgdOPckg8nSRvhDBPGTsIZtLOS+PxPu/0FynSbjU6
9t71D1/Y4ek6+R3oZwG4Alrnfwl7RkkKnCCSf+YEtFg9GfPdqNep28R55fWK7CihzOwqkzKLdtGw
S1jbW52aipV+w587MSEgQcIFGQ6oPZuzH8TLMtNGmmhnzovUJlV4zhhmi1oQ4Jhwcok3uqWx1L6+
DktBWwcRgoEjjRf6fPYnNvuIxwRBe9Tqh562B7mDw0UoF163M/36eXZzYWc+t0JSKlAbokio5NMQ
PgIAvXL7/H+O0H++5I/rDiBEVP9x3akb5YdkWkFj5Wf+0Z0nBsvBNoaHcFt5IKMP92vw1QVn0lFE
+G17doqaSsF7Jo+085DFbjJIaM2VKKqZightU+q2ZpYeut44GYlkd6rpREPyoQykcaDHt5JYrK7D
LEoHppEw36+1c78vnpu3+FvphdQeXoJjt28wWLyH9MWeY/b6U15p/C/6EmOYGfoFVZv7EsC2JG7N
UTsziDfw5iHDwOoAb7ruSStW5p5UDv6gskRhGJT4MKJDz3cGRsKv21i6xHXEfQ2sa3gOzt/fgM/W
mFnw2RmbfvTNe8AxHMziWkhorhta3q3fluaNsKFjWRlx5IH0jt90O7ZVtvIWlHUygOx7CDjsc5cf
6ydz9w9s6fBZsPwC8U3x6J13xBpdUaPAyHDymWrF0OXjZYjHebWylMtnAyyFEzEoEGrztTT8oCDl
dJVqx3LXb6pNiNmdwcbcvFVC12cN3L0UaNDf0xWgJdED+dVZvniX+qNSJkJgQYuk37RhiUq5rP3L
SAjaOKA7m/SK/hgBxbR/XRQVkjyMgmx81IJ0ZSP3xsrSLXk6+FRhhqCPos7ZDYw4qrLKbPEpaXkO
mm6vGMWd2q6BCJfeCYj8kw4yukXgTP2ae1S6Gg9U46gfhHxbRXcK+gbt1JaEJEpP1lCfix4/dVcg
1sNw25FZtU8aqQGa4YGdpQN/paOFlv49eRLv0ZP5hnCZPVbn6gTSsKc1kfFFT8RFNxFTTDpa8/ZO
VDYxGGzaEYNlobQPttU+hQQEyDCSYBOD2yBw5LUxpT8vdRwxA9TTeBiB92WOQCUamLa6QB4xLZdv
KzLeK2rwc6yIXRPzB+AKmkWHfuWFtOg2yNI1EJwjb57PJ9eFWYZaPLJzmjyp5Y3C71P2cD1s6Utp
OUZq/mNj+u6LUxbIdRjSskTvVDUeQl3nniwH7z0LWicVtX9U1MYrSrRTldiPLTOCQCBrUQMjRTU6
Lc9GOyiZYolO2CXQIs9s5AriOM9sqTO/d9IwHJNUOoDhnu1SFawegvbvPO1SkG7hXw3qXFh6UXUb
yezBSNgkaFErNzHnb/hn38so/wZYXntqizKywiYGa5lKb1upfiSgAdYycdOMyYb56S2G7ty0UG5A
z7UVUb2JWLgBC+22icdDZcaAFrVAQ0ETBQ25fKwcoyljAJ7GJ3Q9oXAjFegYlA4NUarVgf9LGIXI
qV66Q6Meujo51JyDX6Iuyy1GMhur6yPTixiptysb8kd6hRPFcKRUPFgwNDN7P0xYziSvJOUMbSq3
7dH3O8Yaw0jcN/r3bIYwhU4VmZ74KDlO7nex9VJdVCgLgr2GsujUCPWQ8i62RomvMBQsBIrJkIai
MfiSMGk/S2Qqjjym5fpwRsH/vVXMHS/9OyPJT1nNof8MDqVGaV9lRXiCg29QDBRQsQTs6Em7R7sB
0Pg2LT2do0HCjNF/vb7ii/fMxQmYRU0Vzwde8QDJTnSfKQ9GvPIyWzrFQMahIo3uFJQFZzuKrujQ
otOKMge/T/pjmbwU7YqywhJ6HBXj3zbo163kKavDklD2iwfF2A+PuWzJ3DIcuDaEk/xTuM1dYkWO
3NviHLoo6bxfX8XFmDyxoUD6CwpJ+N/Xn5CEUDpLInxmOYbEHocuvZH1Utrqse9ygdPfQ41M1cud
qEMvwiPF6cfkIDT1Q6vX6LUXl/zit0xZ4YVnB5XRRG2DzBkSd57UiU2bgvRG1CsPvWUzv3tqs52t
FexrXehYdX7fsoeyODf/5DwXHbVZeG67VtTQ5cIVQHOb9x9De9+Qf6CJ0C7bdrMTkJYd7aBmyM7N
qG5LgPygCZKT0V3xkMkJZy9HY4JTQd1r4kMxZmHACCM9knMG5nG5tnzlGGcnWoPcTM8tQzwqxi3G
dqysDwFKjN0oXKMFWzjnAPkoiKkYQ2To3351Cqhi1qOIdeXMMAvg/1QB373+gQtvDWixY+iEQj0E
CjyzfKhqwi5MxnrAWJBsF+GrqMDxjFS8afjKUi4kel8szbxihJKKSQOungstOoRa6TSUOZRtUh/o
xZ/Xv2pp2aYiKMQ9MHEH2rSvy9aKQRFtVQ1napR7FJMcUpKVhVszMf394riSjKqxGZcqzhFkI+rX
Ifv79yyy7t/fMB3kCwOipD7yYgJ6ixaEoe0zJR+qsUZBuNRq+mJlFnVAKEQFSU0FuFX2w4ysxjIh
f91bP7ibnSVghD0ttv9h9u2L0ZnTdbrRNj6D0yltiD5TYjXl9yB6gOSPAwD3it+tbdTM78og8otB
y6AzH7350sco1p7rawZmZ7QpYlC8dj09j8gz0YV4H0TweN2fl5pkWDEVEoMgRydsroonak2X8hgO
PXhR7iqAfoMh9Sd1kc79D3dfthy7jW35Kw6/9BPdJDjfuFURzSnnFDUcTS+MlI4EgPM8fX0vyr62
RGUk+9RjlytkH8sSEiC4sbH3GraCq9ulKz4W1Yb/lDQr8fTNwvDT+zKPgp+Hn6Lkp71IBgqvbYoH
Vrn642STS1xpHfysnM7BgMuG8+dYOF/mO3uBAWNLa2OAHcOogCouNeDv93mPRG+gJSj0LV9lBrh0
YYuCklJvYYnmpFKwpkUI/FjA9kGsv8H07qZrRdDySyodyjFWDnrfPzJT2MRxumZCvq/TfpOIBd1F
SblYejgX8D4v2ixCGH3RBkHcYg6duioycytpmaMnTe2YiZQ4fVtdFxIJLSkg8EVRoCsAPca8Vo59
RO6mKmyXyw4Hi83KqbC6/ESn4DF7oLj/msBMfpDs5hp0gcRqIYGTis/gtDQOVsVehODt8hhnjhZ0
sE2Io8lg0gL6/HXTDJLMGng6Kz7ko1aw+7O0QXcS6EWYGvMuD3Vmqb8MNVtqEAMMKBFBt1AYbqWe
WG3bw8kJGhFRaJFQW4goSxObFvfT22CYUQtBkLgHIbkEVBAKS9WuiOTrOH25PK0zkeXLtGbBuUzo
wCEc0fsszm3Ig1iQ1b48wmwfIKkAlc5AdgOADNh089t60XRxn+dB5xMt8qSoe8NVc20kxkKu/20Y
tJWQxJiAWGmT6tss4IsCK00tTjKfBeBy1hBpGFPWWN1Y3f7ifDAQupLAvAO8NMnkfX00UOFIRtKT
1GfK22BCeGUS3F6occ+DE2KwiHRJlgmWTQFZfDZImgdJo0RJ6utXfWybV8UpO0Kiu9z3j8pWBb2o
sKNVtM/JdfBoJXfaa2BROwfHaIm1N2dlfnwSdZJDhkEjAcdo9oppapiyWgHwh+31K76OttoG4PnG
gdIL2Ezjr2UkH6NNoHnU6YBRRvns6+IqEHYE1KdMfD5kOx5WK6WSHSqJv75ZJvrv38PMXmY0oLom
qKrEl9Nym/eFn1XJOq7aX7sIfczmA6NuAhFqkHk9Lsv6JBmCKvZldcSeJHlgxzp9yMJUsC9vylm8
mEaCgyCgp+jnYunm7dWOiFmLdn2Em51mRwo8CoLuIzzVfCmdP/Oi4aYCVgMuiej/z8vdXGawnxnH
yI/V+5apVmreRgF1L89nYZBvXYMhBky7FCMfnqOS/iz3p0hdYE+fXTLo+E4FAqzcvMyTyW1mmuUQ
+Y34XPSm28kvRnICzHrhHFwaZxZhaSkkIuOYytinNtSrbbGBzlXgsKWa5dJAswgo094MgxoTYuQ+
hrCJQK5H2c+XqsznHg20VKFICsQCYCrT9z8dTUlpKEWiaKFfZO9SOBHP92W+FHbOzGUSPIWIgoai
H6onXwdB74MGSL+wyQYYJeQ/aEEtxno3VoSFnXZ+JEM00A5DKW5+PKGIHqlZYIY+E3XHlJJVX6GU
WzYQNamdy5v67FBo0apTX2Cqe32dVJUkVKayEfpirp40CTWocjQe0qy71ZVRW7g8Lg02u5O0EeBk
phqEft0aj4EpvKcZd8xAuRVhD7Aw1pktoYMygH4HBFfRUpxFbcCtApSv1dCXaeubfFSsTFGPdV69
Xl7AOcx+CnMwozNgrYQoN5X1vq4gGvk80tIi9CM+ajbQWFCcjPhD2KkPpgiHTR0aMVluXouKcVUn
mp0FJbjskR45RK7eowymcinU7y9/qnOzhx+mhqI0FG2xBl8/lC6maSynXQhft+pOEHFFqOtn1Pl+
EX72MXks7iRUQwBCmye7pB4LMDbr0CdD9toMxgs05WpLzduFw3GWEn4bZ3Y4wng11lRW4mn2lZeW
yqpP06f/YMmAeEI9H5QBY47OVrsUeDYjCX0hfM7JqxKgAxEu9dHPvQGouf49yOwNSOCm2wssxzyU
CvJdpcsSxe6SqyxbVPSZdYv+XDI8/KnxBjDtnHwoCVIWKkMU+nGerqgkgOsJaW67aqF/12YQai6G
RHDgH4OrcyY0ztgWSzeGs09t6vyBazj50s12ISl1rRc6LGkT8jXeHbRs2vvLT+3cEKjVS2ihTpTh
eQ8mHgWagbrCYT/+LmutxYel93t6fz/dGT/W8fMIsyIAJ2odRyVGgK4kX0/wsMDTTAtqNla6yJ0/
G03QQoRyLuABwIjNoknfUrju1CT0R+CQw6q6GrJbMmwn+5uR1KDoNK9qYLiF0u5DPd8TWYG/aJk5
0SB5emn+erKof/40s7lnMjXVLhdDv6IHM7ke1NfOvLv8AM9Eqgkui4bTpIeA5O1rpOIEmohxHTC/
ThO7iYgnEQZUxFLFb/o1X58icANATE9uxEBezN+GVhjR4xzk6ehhTh2UawJrIAGylKkmOixeCFfn
RsOhCqAHridwYJ9t/JrCKaMhA2JJbFgNtGzL4QW3CEfij4p6fXkBv78BSHlwMYFMgYKIP8e+6pP1
jcwR6kkJq2U/a5bAtdO9brZ0CCPAY4KgAeFJdXaS1hEkcNIeMUtt4USlMuW5kBoNtIxIcMIR5lUE
dyLIZ7ymOl1i1X7fHTi/dILiH/oBkqLO7pwleohCKCOIqWYA/pZaOpkSe2mYvVxexLPjoGaOmgDw
p5o224WjxlJT6MLQN9VmXbTRgeVsVQJCfHmYeUETwQTzMcHdJeirTMWBr7u9hQYjwMoYR6212yZU
cwds1Z0QZLY2Rgc48UD+E4iI0biSSbHLdOMH3no4WhVi7yYqvG0n2WsvjBJcEQyoIETpQrg7txAo
JuBqiG4zapGzhw2jJs5ZG3Bfjs3BFsz0uefd6GZF5S0sxfSb5tsK8mfKZG6LCslcXj2GMmiXMZPD
9jrd5D7oBet+XTgQ1zrF22XDwTnZ6GPpZRQuJtNQYL/mCWGnoWtBYh76STDAYlOD2zXXkRABw/8U
RfE2CKFYOBp6ZDMjP8qVWjk6k5ywSSOLGbjB5NpbUNbPJIz3amm+jDEfLamkjxK4mzbPoFYdhZXi
9DjWf7VcNVmtGKh1wE39jL8Lj2gGhp7MfSluLSm6ESTFCoyF+o6kTMnH/IkoIjY/LgLAsczthsUy
yuHqN+CkGwSo7bb8WpNp6OkNhzE4FVBlbL0uA0q3EOvrzAzgH1rChLXNihuag/Uu5tm60GW4EJr8
iYLN5XC98oEOPYF2B03mEMVqCAXBbQU6bWb+Iyvlu6BQ9oPclXZT1hBrkDv44+gv4Yjmu2jABk1q
Uivp+RGavDdQeYQeFQirAeBhlpqW+F0SekNFCNvKmvET7/XRDiXUW/VKhfenwR/4CGp1luW3edTs
Oq6t4fOyg3yvmyqGkwlJAqQKtH/N1nAwzD6CAghS9n6Lz/TU6+1dTtp1U+Ba1EKkGuTunxBq5rCr
kg6tDNC0KIPBXK71stsFfHgUpfClSzl8HSRyI0aDB5LIMwRo9wFpKcxyqm1ZGpoli/UrAEqNrWfS
XQylXfgNwqeutbOkWxEy7HD1uqNGD7bl8E5iltudblSu2WZHaJKMzw2jj9DZtyFdXEJxrN/GEqVu
jzzALgvJ7/Pxjaqj6eoaUO2y7Jmj4Gs8uGviepcJAEIZYzd6YjC8V525j5pmXSbtDZfL2gVIjLkC
VzYgv27hDY3UQ4JPCyS5DuhjHgaIFZFBe4gCOXag7/feqr1gKZF2D8zVaNVFcaz0+jaq0THRQVan
IJM3Q6+4TVK1diSIeIBddNKKcAeYVnVCtw+AHpWaO7Ei92COa5aZjDKUigAuuRxwztQvQZFRYaMG
ggEAmPMUoDYTPeYVslGZa/0+L4jmxIUBO8k62IslkW05jQGv5wF0CrVX9AeN21gH61Uxc7tGehWF
CbOUYNwKSrsNuuDA5GqrSYlHR/N6DHMv1wCz79rWHjhaVbmRKgtTOHPUYwZwtEX4AgpoHjJlCCSD
84/TEP7jnmICWB0ulQfPhckvY0w3mE+llBi0BAWXOoTJQXmhIn+NjI64RltFNhCzt0OWJz+rEFIL
GRNUO4ygkpyPeWcJCB12m7LUT5TO2EpxBCOjQGoeEI+rfSgrEVS/6wZOURxMhwCUu6Zn0BAy6eny
c4Zszrc4hlCpoZYxNd7hbjg7zPWE9jVEYUN/MI3c6gv1WPD8p5EEPw2z2Ym0h9ROBfsvgb/3OnvK
x/gWUlVrfFMGDzy5MTCJQQldELF/ZLLihiP+60FXf7IaG6cpwYtPiXTbqgaziqi5H+XkTUshX5Jz
ObdzDX04Lbqp2aBA1LeAEH2YqpYgw91RiYURCq4x4GqCYsArTt+xLlS3JBnamzytEI3KPLaySIks
Hoy4zvysJPTvSo42blrAGmmMUUCgW4rAaNWBmrk8pc8BS3PUhvDFqLu7LMM/pGae2bgDwgFWCYC+
492BlJWfBQ0AanlzKBXBq1kJV8/0hMbiTR+NPRBb2lWu9wfe5L3TtpBcp4KY4yEDRFd3bD/ErUsL
UFSgCqu1upUO3LQ4RYhG+pc4YtxVm7ZUfFKl2TXLx9s8NSFsWkArIkoKQDGjjahWV0UKmYHBCPdj
I0ADSIuvywrUQt3UVzlu+YAqNqKlZNEur4M3BXw9O0ybq64wrvAgoNvNk9rJqgpr2kr3Mn6zW9bQ
AxHGfVJLp1wE4wVqeEdSk3WTj9eMQB+sa0FbD3SsO9xjBXQcKe9foFmO15rTW7HubiCUKkFqXQMI
ZBghkyZrpygIGgs1pl8E8UypCE5YAiULdG1AOJ8lWaPQsUyqkYqwHF6mR6iCdMpCJflsqPg0xPT9
T6+xWaQwe9ApbgX9ALmSPIbVImxzLr9qS4PMs1lBZ5kQIZstwHGQU2gakUWS1tIYs3jUKDiw25aF
wA+PXnPS1/1Oh6O9uYIVj4vYC0f7y5Oaa0d9ezqz8EHgyI5LHUbMTWvY5pvmGLl8O0ROtM0O+o38
DAF3N3Kah7qwMi9G4uqSdbWQ8p0pBHzdI7NKUcGhSg8zCqwt7G3iu9KXLOoqm2jfwBSOrWO3+1Ur
+m8Tn1226qg1hCLEtmxblNDZEZr9yPB+6s1CVeHcLejz/p9b2EREhv13PT3TLdr86WMPcf+95ERu
vyNPCKrGLayxUs0qrUmicAmGs7Cj5na0ZQXQbtNg12pJ7Ge0PQJ6vLq8h6ZNOcukIawhQ/ILtWfc
OGZbiNYxhUPUwPxejfYCPUYS34SmsMvSXxQO/nhmQAVPpWdQL9Q51r0wi0AoSoxUZ1fN8GQWr3mx
cKCeuRYg20AVHQneJIE4e8tls5UrXJ2ZjxLEXqPxcxlEB+h1vAt1fhWo0bUQlAs1jTMdXiwaqqQK
6HEfS/g1fMVmEAFoNjKfBMIdUxUNyJ8MJwP8M0ZJ2nShwNxMAjko7MTICni508W2tZKELzR/zz1J
Hf6AoGmgjiPOkYiGkelMSBrmK+bYWXqc+EbfPYyjtCtosTDWmbs3mE9kcueCah44E18njRyfSx00
AUFGXPHqR1zv66XC1Lm9D9oRuiITt/cbXbxUCjlNkpzhJpkYuNSNP2Eo8evNB+RfaAkgRUXx5puW
PG5zlaAHqGGiZeCUdWtL0WPR8AUW17QaX9+xaRSoIICoLH5XhK81DtJkgtpkCY4sdHliDSHDfMAi
Xg1jQlEp0d8uv9Xfnw98+wBE09DlQXlEmRb305lKEZLDqEKnZzDhYVJAfCt8zrArLo9ybl5ADqHe
pptoAc8rwDrJ5WwIKyT5clO7EL437LrMXihnb3k9iDBxkp3LI56b1+d8eXbUmLQITNT2QvhDcFvl
TxmsV0ACsS+P8n3r4XkBDwXEjYHtN+800qYTVBbF6DSq7RpWOQfY6d1fHuJ7pMIQaHahfoFYCHDD
1wdUqSOHbjAOMF1o4AOuGLEdVKIXNPwd0H5ujfm4B1758qDfIwR2hQiqGCTiUV+eYxRBcsAdgaYh
AL54rai8RX1xq6XtqqrSx8tDnTk4MZZE0IZGiU5H5ezrBHFXkMVWxRp2trZSrzoXSt0euzXgFrNF
d8JmsUUhuf5uvKi6u2Rzfe4Bfh58WohP2z83ok5sMwxeCImdcmYrS9yIcxtRBm3LQKHZhN6g9HUE
rWABHaAP6fMMFDXzOkVtIadLhYCzowDEBMUMBNpv1Dud6UkqSAaH5kt2FGLzLmJjbpGiWV1+WmfX
659xlKlB92m9ehAoaFLr3C8grRYw0YrDbGHvnR/CxDwQbM1vNVSqUi1uUoIhjMeC3IfdQqZ29vcj
jwGrQYGX4/yi0nNOChlMI0Ae+BYXoU1MuXN5lc4+jU9DTB/h0yoppQoreKRjfl73ntGEtiGWkBtb
0ts5G1U/xe7ZlatVUzOVZDQxgo5RUO0Lt03EWx0NPSmw0YRfePZnEhi8qZ+i+FSj+DStSMjFMqnQ
GK/c3lHg7Uxd8yZ3i00PJ+kl+MvZyU0dw0kTCLDTWeLeSgnOQQkhCOQ6q88Uq8hVVAuh1KMWV2O7
pK67MJw629iNEPXg3WYIs0xwoa/hREDMp/ClCcbdWC5kn2f3xz9zm1OyqhT1lKrDYESGeZjWoR45
ccLz9u4/2Iefxpk9sLaBNg1k7UMfzgOWCZRmI6Emi+Tl8jDnjqip2TEJHU3a6NN0P+8LogRmbSKI
Nh13+rEvoHKqeih/3BSBvmmCqcRYCkstvPPb8dOws9hNaIgXYOqjwRLMnbYj761oVTjmKvMEwdIX
Xuqz433sfsBFUa6c97kaqAMIWSpx8CvSTe3nqdWvTcj5SXYSWuJafrq8qnN9IlyDEGinnOmv8Wbz
E5FPCGKpcH8IghbIBgIQNEcJaDQPZpZu1SZa6YAf2YDwncpw2FA9ORVhg+IueZMy/WkYpLd0oNHC
OpzbvAp6fVOyrahoz86edhcStdDQUSH0LoNiK71W2rfLU18aYrZv1QE3Q9qOOALE57GnlhxBrnLp
5ZiC8DzXhmInkl/gnDCh2a6VYj03NdqhMwTR3AFmVEO/QDw9Ow0dQC3gpMFknSM481EbUxO4bz8i
12V8bQ5XcXZzeaU+AKfzWQD0isQCSEEADmZPA/pVYZjHETqOkwzVJIZu6egVGRKD2Q6vIKtPRqce
UHxEPXaFT8m9HFrRERmfFLHZ6mJD3DBQ3klaOoJgbIQ23OdCeUXz5LrgQrUQKs5uavQrkHOh1A9g
2ezMCtJRgFCQgLvnCrz5wtNfqsOU5TVOfsQhNh6gH2H60e1Sze0jT/62UIDrYKWg+4Z36uu2FeNa
KaGUxv0K5Jv1YJSbqjVcqTQ2iWFsjV55idTel1QGvfqerqUo8YSAoCo+im6uAd5mFmCURuKuaKAC
YUgQPhliWN2yRruGhAMKx4U8uKg01x5LJgJen6iOVgfVJmv4QlvzXHoOzxxoYZiahHvi7KGPet2V
sQj4Ti3kQKYF5D0MyU7No2uasYfLO+zcJgbKBENJk+XGXDerzsEorOqG+5mCHl4CEf+wRichXajt
Tsf5/PFok8oGQFVTeWn2NlaZSRpSidwXBapaUcIkS4+CjQY1/LU5ZCcBtRIrBOHeivmvyRx8xFnc
PlA6wBRV7I6vOyNtRLjddS1mqAVeOECUSZWiH31XLPEMzz02+NgAFIb/oWs/S2ngfieWsoy+B+zT
Gisf0mcmQLyBSi9yGy0EhnNnMqKOBlkMMBy+gTLUGi1UQcN2H1tx1+vJzRjnnV2oo9fmECLtNJdp
/bBwNJydIGII7AlEqAfMe3mjKodNVAH3JMDGG964KMZA7zKKQQxk1uVteXYo2JXjlqpPBbXZ66xn
8LTrkUb5Fdph5QCekNE51UAtKi/szHPnBNoZiK1AFONWMntqSlRJtTZgexhlZEkksTV9CYW9MMS8
dqyaAumrruY+VbHxDGkLi9P/4Cz6NIv5ORGkCTRkSYXTTt+Y8Z73j620cJNfmsXs1C5CRowuwCwg
Un0cG+1GzsvN5ad+9vj4PI3ZYzeVMYgEaHuDbmqN4E86qRM6AWwech1ADFdajbbm5SulPi49o7Mb
bipRgLoJG6B5qSfugT+Wery8cp68mTJLHJZ3B+TEK4FCG+jyPM/dRgBW+Xuw6e3+lFEzCjtOVSnw
tIIRPb7+STFKzSniJHZoz64hir9EcTw/PRm0VAU6Ed+QRCXIhZoE+I/fDC7tSGqpEfmREuO6A1Xz
8uTOnShoY/891LSPPk2ua1Jg3USEpj4NwQDoHQ4oCmPp+teHMSCvqyIUTaY7sxOl7nM8x1ZGhFDz
G60nuCH3w54NS8qSZyIt9F2RVIODOelFzcYhQsCDVNKZr8Maqhp/UBPQglqCjzcHlGq0+kR0Ls9s
acTpWX5awMRoUAuuVNTUAbgW4giMKiB3wbYWuOCMOrwS4l+0QJzOyAlDOKUbE/lpjomHnkVe6QPK
+GjBW5VwY0CYLVGWNATPbMIvo8x2Bi4sakYDjBIKiq0NmdU1utNQ3zCeLq/gmS0ITzkR6RM4k4CZ
zsJIYPQ0pLxCK6bVHFZEq6QaYDUyXF8e5ux8IGE3KTKgRjzPLPQGkhMTDMBnhbrR8/JuqHA9K1uP
AY3w628V0G0Tw2qa1Te6UMdlsy/1BFNKc1wBWy/RazdGqL88pXMrB1oEgDrICKGiPEWuT3uvChq5
jsaI+bB1P3UdhQmqodwA//QfRAnwL2Q0ygjqCt8gwMGQMYVBHAq2370dooHahp3HhqW6z1w14WNn
T0wCSHODg4TqxdcJqUnYSKTk7EO6ZnTgJgu9c8Dh1VW1qe1KsNNf1Uz4GFIBrB/6nLgUfiOdlkXJ
+qEZKDCJx766o0pnldI2hY+FueT9+9FZmeXVKHNC7HpyUfzePgBNsVV6VAH84CB5kz1WsNZXxJkE
8/7qQf/v1/6/6Fvm//lbq3//N/78miHt55TVsz/++yp/S2/r8u2tPpzy/55+9O//9N9f/4if/Os3
O6f69OUPbloj5F83b+Vw81YBwPcxJj7D9F/+v37zt7eP33I35G//+v01a1LIq9y8UZ6lv//1rc3P
f/0OKbVP+3/6/X9983hK8HPH7LfklP6v6rf4lP789nNvp6r+1++y+gfs+tD/QUKPNhCYdL//1r19
fEf5Y2rcgMQMhPl0q8F30gyaUvgh6Q8gphFIsblh7y0ZiPFV1vz1LYDVDA3gcEi+TUyv3/9n/l+e
wT/P5Le0SfyMp3X1r9//TEz+2QFAuSMTnySPzY+7AJLYrxs8brtGIGrU24PUbEK+L0r5SPPsJYMN
j8UIkOdARnNZ+9EExjaX460+NgeI9sZKtEN1WbNGUXzSc0m3Ba2ymAx5u1H2hoTuFVsXtdHJjMCT
ONaKPMP3cbAVnsGXYQDPvSrS0hurap+qwMhSQ7eJUpyIAjzoOrw1w6sqWpW50ynWkHtggGiZnW3N
3CmrlWpsC8O/qrXa0vUDoUgQ9sBTNatCcXHOdtQNaptIOCHAePCG0LIq3R1CN043omD1uSsqDqSE
zOiaNw7PboJwxwG9BeUQjq/AR0a6VaxIdCxNzwQw9Da+DZFJxlcBfS9+yOJNcVBFCx1XfJXh8haP
+9iDh8yDEDhwbkiejWGV30JADorRd4IEOTq7oHbF35h0k96WhnVXxMdMuCcR7ufGaFFqg5ohZzbu
ryQ/FOFKLI3VGCLA9KuAIn/lncWS0dnE8Ho3i7XWXGfCijVe0ei7TrLiNLarEN4uq8pJa8iwMrt5
HF6FZ+F5eBU//i5+/H36yk71+59f2Ym81u/k9X/+at/Dk7pSV8pr+668qiuQfjqBgPo5HOFDEQye
uSqiPdFDQMgjCwwKS25kS97GefIcH8PKE+GeQbKnglgjFCBaizzGJwWmouhNRnedw256cRPVLiMr
CzWQDRvdPnE6ujJLqwuuosSWVK8DWSu2tOyqLOx+vNKAUiXX+F26tMLXBplFdgW8uS4DsD1YoHIR
fElVD5X5vnOeIMELLA/MWuEeNW4L/DT+Ht3C5g3AYdOC6p+tXFklfN8M45QpbjpY+vMqKWGY9UqM
K5RJLDa4sriiACvrtgZ7ltiBaKVsscAuUjuqHeUO3DXlbvDZSyB6ZuUnfKen256s010gO/maNYpt
VCixxTdUeKXVVaLtySZuPLrCj2fsvu9vevlZTbe+Jnqh8IitSpXCATDElmjtkK61xRCfcMi8fpKN
Zjp8eiAr0G6gEDtkNld2JQBDMgQjmrXcrsTRNnSnEFyUmexM9XTgkg89lM4EoH3tnEKD8CAHh3wP
NH3vKdus3hvXz+pYWqbkKBAPvirrLWMuzfBS2wO5qwS/ahs7GQWrLh2Y7IYQ6Xxnd/x4cDzHiLfG
u1f0gJMfu9NBsJDvmVZk2qlig6zBYbNdOXCWqI6iy4AGHV1T3petFd8JVy1z8RvJ4KrURVrVT9yn
YBuTfZS8B/zBYMSKBlcR9p2t1KdeCNxKTmzQNlZEzS0FmscqSZwcMM+Cp3bJRUcfhbXJoA8Y2hJ/
oUbj9ECdh/uo3qcUlZRob5a5FQji9NnM2s198YQWK6cW8NfcKm6S4j1CQ5kOdhL3rg43wJtRq22W
N444WrmBAHNFlG1Yiev0J8920F5UbPRJUi5YWW3aEraUXRs/r+C1h4+GJwpr7I3kxLKViDaI8xEg
30x/MzvhoQ69WF3H+WaQdwnw6jEQrPSOSQ+gnGKmUDbzovQ+Fe/F2M3b3XA0TgSczIpVli7YZNx2
8U6GOJhouI3WWanXxL443IUE6A8PsPvmoD90iIeSBQO2axONHdEaFGCVp39Ir5oDDLimf41/9+dX
EeEVbC0wG6aA1mR//V8FYeEtO/DerroNAiP6XA9DlyNORb1ojYnkGLXTW4ZfKEc1sKXhBdte5o7Q
gxAL953qqA4xdtKDILpUcTgujnKhQREkRqDTrVh8kdLRocKNXgo2pRsK/puCT6GnmyqsLXC3ra5L
8AZsA4D/8k2p/khcqCl0Boh/uhWODYAbgfZYgd/JGcjpN1jVVIJ+FjYGanQUa/MCt1SMDBUeazSJ
bTRZa5Xo/1QWTIh6uFPmjzFMyGIn9aIWF6OWWeZJ24cvDWphUWUrxYFlR43eZzgTA4r8a22EDogY
I/PGYz7gjmOro92TR/BznXpMbNpCwL/vXQ5voQQwLYOM7hARv9YN/Dm0hOJUSqaL9gxeWl4/KGrv
5nBDMmvVI/rohlngxV3+TiHAnocIsUpihU1mmfVUlP8RSNELTvOnMFZMq0fPTDG4zdXIKRvRT+rS
DRoNnt4D1EuvxUx2DNra1ETvsJHsRpE2Vaq5QpzvYjAA1cFwZCF2kqyEFdt7R/dGBRPAbgWpTECx
ReaFpi/I8KJmkgIgCUWgGPg1V1PFFQx4ifLRtEsTcGapanfEvEr6W4n2FvJoF0g2F16BDsqPMIgA
JsDq2tETolUj9M+q1B6jUNr3anylx/19Ems/CSyoqXLF/kpw/79OOlEtAJDfvJh5/p+X5rdDU50+
J53//Nyfmaeq/iHCwlmE8Ra4TWBmIon8M/OcvgMYNm414KGCsyki6fsr8yTqH4CiwDAGLnK4v0FY
5+/Mc/oW8k04i6LOCXWTX8s8ZzcrYOQUyBBJMB7WDRQOFBXz/XxV7EMdeqxBKDvDNjnq69ADF9Yj
XudNNGP4mdhL1OyPJsGnVPevESdpRwNyPsZcnaXFy1QbDZWdyhVt2dPsES9+soLp4b60pjF1f/H+
OJUKLo05m6XYlJFUAyLlqBbZBit9Tbc10pXyVNuitUz5Q0d9YcBZ7UJPRIJGAgbs7HyjrNihs4OD
tm0FC7K1SJ9MN/b1Nb+JonUJkDXIFeFdgqaWVzuTO24OzsttdjS94DoABwgGETZAcicOy+CV6ZV3
XFoxvje7FT8VFXwikAAiyCV2L0EYpHIlAO4JMh0RZFnZUQ6DbUgrSbJUha/EbrA6ciVUsEaot1Ll
EsMeE0/tfJZex/JEOXyOebFRW4Qd086u46cU9UxLr+zU2AJrAfrakO96R3ZCz7QjelN9PEVoHkeQ
gwZNF9CptrCh7uPmtr7hw8dnljxpQ2HriAS6cdIfY+Po14o3aJt81bwQx0DQrjfDpj9ljsis8gdM
kffmlbFtrpFHi/I2x1VYtiRxj1PVHJ0eGX7mQb+QwVrUNO1R2UjEhaCH1q3FbvLGEQ/SXtni4nPd
O/Gm3ACqWawMXB5YdzS6J31HtnyNs7fecNOVQ88Q7of+Ti1X2km4rTfS8Jb2fnU/Ino62j3difdw
aQzpanAR27e903E77Xf5XXtF15WN6nZv4QyHd6H+QlyxtAQLihurfJ0c9NrK7MTWbarZponDFtF5
clnRfFxIZG3V3DDFFuESCzHIYsWROVTdGvggJ3BC6uiSDbkkvqNH8d5sbPU1/JG5nTvcZ6KLO9kk
rw+ZEdGaXKbbdfYY/UgBz9PsabKly12QzrHTYTCQZuvomrgYq70qVuULzM1tvbT7NcwqdtWKuhnd
ji9TqR6OfUO4ysDAs0FKyeiadNt+C+Znuu8fgFoSpJvQqdd5ua2ojWQA1W8nBEHLa15Hm9qJVx/L
A/60VgGGJU5UHuRjdeA/RlCTbH01uvmWPBT7bqNfC9txi3thBQOPlXDoQOZA5m3Lp2Zfr9Kj8SB6
DAIAMBAoBV9M7PwkjxtgDVltCc/pi3CPor5UWtVjmrpl9YLT+ScyU+FA9709urErueOxtxti1S7x
ZIYbyMa8jg0neAXZCZqA+G3yABNZC9IUWQDjn/TB6Kx4hxsZc9kRqWBja/+XuzPbkSQ9lvOr6AWC
in25jTX3rMpau24C1dVdsf2x7yHo3fUlKVLDIXEOjq4EEcQAg+6prIzFf3czczPF3W4MtMyPp8F6
d74TxLF16m6zb3aP2Q/zy3YiM7uttPerX571B92dgvmh91ffwIYs8YdIIwF8cbBneRtV5T6RpfIu
ZYM1VnwlDhg7GsuN6xeDP/DysNsVwbTLX5uLdF5PueDdc5smKAueiPQn2tKtYeXVtRJXHoPu58jd
kLztcRSh4hEeP3pSVPvpR/tDECRbHVn79NTeBwVcXireS3M3h7a7XLZo9qtLHU4eox557FNg7jW2
W0p/e5080+15J1O+xBItwX09WnVLLOR20k56WM51FmTvSlDsySONXXOnDgfNM4/K52S9D99WMARb
0B3avXVWLF+L2tgVAc7S3Udn+OzaOrNXkOl2tXlss1u++ENGWNBjWz33ZtQl+7pWSIUvY2/0lC/Z
Gz/lMxSS3w5++btiFdknUHv+UXqDKz5pi4Xk80/eAguVwAWwgvKaelkA8T6K/XwebX9Q/Yrgd4j/
kQFY8/KgiuAKm0seSL7MZ4X3awMxOQ5rxw5cNEUcDNVNMx8mnryS671Ql93ccJXP+jmZMclwl9Vd
T8u3gXKEpNCNSwLJqX2kN1UL8tazXhjdC90TO5b+PpJrHegH9awnbv4o+dOZV8N3OBEstzau5MbI
u/UJW8w0aN+2q7564lQzkK/BsO8fS+VdD7p9Kj+wGQS0snrLlbo//Oh4MjlE6Tjn8/A8pIEcB+26
H2n5OuukzbA3Aw34huRkuJaNXw4u3azgbY79+4rL4EtHM6rQ7rij7YkyNF9KgtVy9qGxl0qqd7IB
DTXMoPp/G6NfG7vsydBZSHBrv4qm2fsDdPe/obE/QmF/xab/fFRjPYWIAY4a+ulP2DU28FbpENns
D+/TyXnu3s3L8L6835MZ1WA69e61PsfPyak+dUfjw3nkV/JcyZOvrDpunuZ1gKYq1YPeJVL/E1Xq
vz3WEZDrCsaKxKD/GVhfFb1Ee5Jq/hIWF9UzdsPxy3TFTXXvbcT/Vdvyx4+7c0x/wPFTm1TwCd7Z
T0/DKfU0fAq2ixFhU84aGOUk/I+v/Z+I2781g3/8vD+hkFYlx/Is8XmdbxInpIXaTmIDTQq6wCKc
Zrp03uoa/8nyyV+3F/71jv/jov5Zriz61bTa+6e2393Jel8PqKKYT8lD/8EiN29PeP8FUp8FzKg9
bLt7nsx4ApQMnGjcl8/WHURyDY/0ssMSycfmM/HEoXhQfTy+9mv0n27I3Rmuf/mFVQuVCBlQBOP9
6TLJfceWyZBpXKY5GH5lwXQs2Qxk6T4Uu/ww77T9f3xj/v0l+j+f+OdLpG5z22Ymz53xBCDpa0c4
9Wv9G+MOPznoe8uT6dtLDuLhav9wPLbneBN0FFDPrCwGsUtJ9zgpz39LtJP89FC+gRNnwBGVp97a
n8bzX3/j/68nvjsKr9+dnPBUY9NGhw78w236F9rhf9yCp+D2Gvj/87+9wST87qr/9gTf8k/D4L/9
kf9gJBi80IVBA8IwsZn797kQrgJfNxSP9603Fr8Mhoe/MxLaX9g5QnZPkt19R+3OY/+dkVD/QjwV
SwwMhhaONbb+X2EkVPlPD/m/uxZ/rD3dMGqdKDvFS8rYcDvD2CWKmQYFcSaPs629NU6ceY5avhhC
esz16RXQAxoYdMPQ84OspYXbjVUkOuNCQihzCIurTn8p2l582PYSe5PEA1quZsyokqjRtJhvCZ5M
Lo5TDbuZSryEebZ9r4sGOJhN3dPWyxNMegyktJAWL8rb3AAXlUUaP3JoF5411eypKt1lWYaLZord
KurXda782XHSGMwpA5Wa6q69dWpquinr5242Zku0ziVdn6UsHlr2sF6soKuA6EqMbpypeivytHnQ
MxBswx4yVyLqsO8WkOguu7Tt6imNGcmpNbmG3Hlaa6f4saSXWrMuW529Dk72mEvKCfObc5qpUWes
G71cP56Mye68ydBm386bzTPUfPQ7y4nimKj3tIegQcbyzXQee12SK56+qCcSsk/rJjN+6XxyOdm0
ZLL8u0/FZ29LnZ/YksSfSQUReB3euGVMoKRFGy8aYwwUa01OVQPcpUxgoX0Ba9E6XtbNT1Jj/hzV
ZIvKoV5+d337vY4KKQtx50EzKjAn1XGZ15vdWF9FqTcukEbAYvu1ysT3uKKhSGNzd09Sc82qrN1U
mePj0mY7c6vDZCT0m119QS+YEort9cnQ78uCGpSbMvv/mTxGVQfzUC9s546LvYEPKtbTrPw0zSR+
3mIBnmZXtGGaBXUhi2VjbCDSDAMXMw4aNKXMct1M310bqm9i+Y33XFWfy4ZvYYmvQU2sMCnKLSws
vBe6dqmOGm4kBwUjM2sz0nAysJiCWOjDQXuscxbeVLFzrPJqG92tt5Owspi7FkBHGdwuM72l7KJK
SnVXTp1bmRdHucffR/2WZtZDtcq3uyQatu0iVGyCp/7cOLj7a/m5S/vjuKgBCaCM4u2lIXR5sUVU
jeKIoWNUjLZL6K27ykDOrUZIW1GsT6PFIplQ1zCWe0wKkr8JLP9LFfucfXV1X38P/8wC/z9JCis6
ZfG//510/Zfq/CTq6ZPdzt//hM3d/5u/lV9V/cvdugxhCZUW4967FPlvsJxi/gWs7r7Pguxcu58D
/yi/uvMXdAFIAtgtkdkB/Ufx1a2/0A6SJg+ApqElsez/SvFFtvXP2jL2qu+mwqYCXY1Xwz1e+Z87
v2bDv2bqmslTC1YYeAmrfRK30ZLn5qVR5Oe8JtwY07r50DadZ5VCvZQmp/tkeWkxOBdNmaVQ2FPm
bTXGQqbQn7MiN0/zOL13RLQGtbkt7GJs9m6USNdqk3649JpNUVyHYyU1tidXmeoLGwZQ5efjygRi
vpWGfLA3LZKHIXtW7tYdZNapgcAswWuWzN5rLTBJ2kz1PrTazd63y3wSgt+gW+ejIeFRMw7m7EGQ
bXB+wE0z3jKBMEdGM3WVd2WBAax82cpWjjI97vxm0sgVW317jA/l6vweygXpcduCkCk30WMiuXT3
gc0ujuvW7IScvBZx9aiL/DXpM36I0PHVGQwMihIZzfJAdJQCNKIqqzvxtwOjGGKiswy/HlQVa8xY
nLOmPSWJ0cKJYulRrksMzK88GVbsrsXwI8nHX0JevxMN61EN+/GiwU6G9KQ6D+eyPqtiuI1leRTp
QqpY/WJNZesK235N8voFidbescYvbTDYaEiVUIjBCNBvY1lehJO8YnOU0P1i1urmy3ucZbdOMMe2
CfxJ0n4tg30rZ7/RlUvXAghmS6Z58pDF5BrQ6inqFCxraKYwE1Vxs/URzmx9GasknJvXQYJrHEmA
mez6uTMxgkmsH/lqFp7RErCEwUtgGXhUjaKGzq0kKLPN3E0lLlZZdsgQQ7h1Rtb31ui/jVoxz/Tt
B2VKn4pUOGG/LhCQy1aSnCkpoV3irTuaKzV1HKIS/ZVfxmLlnEC8U1bM+e0CxcR9nVtT3qlVi04p
0+lOR2jtjpWk0EoT6NTx2djW4VXvhh+brPmY8T2ix34SCe4wGyI0uROc/QPEprqyIWLDxMd9GehV
Dv+9lcfivs6ZJE7lD9OiEA4HB90poD6ZY2R+07Dx3laOlxtDBnc3f8WZ02N0MyEDoLinidP60ti8
14Xlr7MNYIob3qxgxqUwT2tZSoRxxRdp75FWXefFRnZcbSjNmt1fF/upwWuVcyaJGQs10YbjUp50
QbrALMcEi1Tz5mq1/WEDxfuxtGI2IGthVQ1OaNZgxZlq3uIO2WwX2yEGQ/CiRfFSrkkTZWWXeIud
XKuBxOY8gZnVWE0PjbKRILr25jbHhyoWv1PLfMy1DK1Cn/6yayC9Oe+uVbnCQDLJr5viEAqqNZFW
6O89HvCuNHNfWzbFIPF5IFJdTGetoSXTIbFM/kog00wZmUPXYyZOkMtsc+lD86PNcfUWa7sTmdJ4
WjKGfTI5nnQHo+sMFCVdXuat+DU5jewZDgAbVou8CTYndzJxT4r407bA14rYYXtDNX+jxxs4Jz+r
1G59XgWVSiOustrBvEtaGtaqtRNJp0aU8sLLy7euHnTf6Fa2ad6XBSx4HFVaWGFQTqWerZF12SVW
DrpJ0pwlj/6Yl/OBbvxTmXuY53QuPMwIo00FPR8svs+Yp7dV0P5mEqGVU98ukdJoYK8aAEilChHZ
uJJl4aALJsK0OGlEIiio+t1Jmq7attjeqg12ZFpicLOULBlnMI99oe90DCfOaIyCRWtbz+nOrTlu
3JDa1df1oGap4Zdr9ZQnwWDlI1VA5fLftTvDyCPbKl0bmUPizj2PUqaXoHZ2Ck6YFb5dT4I+1hlc
7ufFKVg1blbCiJW8hycYsOVxaFckSkhuV/alUij7M9rbuLoU84c894bfajoBKWB1slWAQGXqvoy5
RXEKE9lo9q1Ys/Ta9naxa2xnwroON99YG1tvkOUDliPNYeLD2qTLvBnbqETEvi5nP/IWUYaFddnG
tnUidnNfOLvGKL60TT+VDe9kpqa6X+EgnfY9z3R9dyAvq+khfnSSm5rnQLUy1VxLc7+1pgN7J299
h0BCh88cAAPxy8/8pKhZcMiw7xHrBSfRB2FXMa0oPIK1geRVdRGDcGjKBglPk8j5mnCrfPa3iAx1
XGHILVk2xSWPaeiKVL2ufX5Sl/i0bDJgnD6Vvllv3aVpSMbhVPXtRin8SWoPLf87sam6r4mtDIsy
v6ayfc71+ZeU+WWege0Xaecp/HQ3aWyO3SS92nW537YRrDcp1chiK9OQKysyFuVXva5GIM9MIIrg
Wao2s/BlK6Xwp60a9mMetXJ2zfJ4DHB/a117KjiFkfyUowyCmhQjx1yBr7S9/Ez5/l1swaEkMzBo
MoVZWcElGNnXIMZA7bvV78zUx9xY91CZBsvQC7caIdqrrRI7vcmeewh1xVnJ3M7SxsVyDQc+E0g9
zfTf1X0SygecU3jrkPx3n9smoJ3hnorE/EwGxQwt7A+boTK9eJCg2JspmjS0EbGQUfmaVY15R+NN
NTS+0cE9xRYsmLYmF7O322M3v+lqrz9u9gul1nGbls8SkyNoQ3hXsfpNA7i3wdtM9uUUHl+zuCdt
ZXMRpRXlAMmnrwrMycgLzv2sXC3PiefNl8oicyHNTb+YWDdchu1bXcVZ6gMOWvTiheW4gKmtj+2j
t2RtgVRiNAOmGDD+TokB6ZP1OLVx7feZhCGbgzABP3gW0e47L3UKzT8AUMtqixud8tzl/a9MjVnR
LtlnivXMm0TcXaxpeY7NHLquw9YW4388Wu+OgUZIwsAvZiOA15LdaqXLCEmVP+ppLcksbfqHbGsP
KdInhktatL75GjPDgOSpWXwb5p/VLOWetLZ5mPLmd/LyS24NZzcqynotDfQLnKEAbomFVCtFXisa
OdKxa/HEUvACbZekg/CRhFrutrsvtG7Xtj+ObFjkQ3038NDcvkouUqN7WqN6yuB3dVcd08S4MnIi
h+AxkcoVh83cesPltdtvMq5rogUET3vjeWVmkpQRIjL/LCQu6uvqlDBNPJCbagZTpua7Rhk+LKf7
NU09eL0FNjAllIgsq31j69GmZflPNVMXd3aGNFQrCUJV4aXeHBINjLkfg0GNYUhQVFBMYbpaE91U
On/JAjklZ8BxiY3vbSTYPZMuJE++LAlEiFRipp/1Gy6Sbc+RhnekUzCpZZxRmvOp1lblQ7TXgWk9
tncJFBymcAw3vzvs9wlUswbYpjiQniadnt3/7Hn9PqhASMzSV0LHV4lNBO1jsd/uox+W/bS5OUOz
CpEzPg/6OV2/mvJsGNdaPPzM9Z+5+LTT97l72FA3aZSNLI8GlDecSAP8sQFRgY5zos2pGc5z9atJ
XhuL/DczmMWvVt3PylXGfNTxtBLva2jEAvGV7S8GweDbaRnnoyx4cPKSH5C5Muwl2vWHLbUjSWvD
OiGHqbjd5/1B3vZ1o52F6C69ve6s2dinxRTNzrvUoPVRLkRCyfyMYiYTOB14s0EA2oI7X3OOobo8
9hXLYSvE6WSHhtqGQwtBnH8OyDjpTfxJJezRXDwZE0BT+UC1s8DiJz9z8nxn5UOy6Dv7Rwe5jorJ
Y13/tOVz60y7Vrm2t1lr6O2Xh3HI3am94jPrdSSD6QgpB/wjrfKlwlVSLztXMJ44JfP924QPYlca
nimlN+5UOMx4yCbFeRSSVxSDF27OrlMvM16+OYLdgpP5fjxkLJK8WPAoiqIHtvVezbOLsRLva9g2
3/K20a6rt8wpQkwZA6dKd+QY6bQ3ohp9ftixhAaqjfwgenVfDds+22gqaPJSJLw2ObgVS6t5jN5S
eshy+p/1qb2pmzc86N81U9zkx6OffzU5tiJFMKAPQNU6npAQijSIBcyuX1UsbfiqFTaQdHCLhr+N
+4bVv2mmMr3ETqBA9mEzr5xk0+8cl39ydJ2QJ8YfJpKkGxlPtCpijPrikJlu0xN/HNS4PuaoGat3
NIUwdLMUOPGVHDiz2K1w42sV1VtQyLtJ+lQ6P5Uvsu3ZKklyXtuH+X42jwX0Z53j4+ijSiATK5Ss
/ZTbbv06CZrI83QHBIU7SBHjhxvTv8nLrU6v83oGyMFT+bnOD+V8arlOenWYWr/DVxGkvPQM6UxD
0CN8W46ZeZyWt/KTh6UL7enFaJ4prR3++iKMYRiKndbtGihRTgbffIyLg0BySquYDEyyoaZ5FV54
PZOeX22hvV1lcdiIFIdhvYN7gdyHbfsLtbCl/85LVLMchgG3rIHGka6xxSxBCsc+u9E/koBdbp4K
O7wFWxp05m1TXSw0Fnvm5Dh1J4TYBxsxwZN4mK7I5bofFNbMcHsO3AHrbiTGd9kBmsnYPpoooY1d
23kgXRIDieriuIuhclEHVF5nCynXqRnEUY7MxvL1xxF/3xaKFDk47tfO2Wp3PQy9FZn5zqyOPXw4
Pa6BcntfryjoDkZ8IAKQc9on/TVWDjL4q8780m67sv2a61/5j+ZaZztEZ3LrTqwgu/qLoWJw+8w7
EkjdbuoDA7VvfBYrRedkzcgvnwjEZClrl8gJ8roDj1Xb/yyUaJ4RefxqOLGpHfZjJp40Mj6K6hvj
im69/1Zb/y70FO3xgacOoakuL3iB7ArxpCqRICdhcocHov5E5Y4ffQ9uwGwU8vzxiqbDO88Zctgy
3y9hDAiZ+Hp5jPGRrTLEmCGK36I6ztvesqOx9LPNy1ovX57KS9+5NVNT8bSNsN8PPQCucRwNBsII
0WzJ/6tI63znanxlmVeYrn1AfGfQ4OBhiqLBHySfFr6CVlN8c/I77Wbf/0mB/5HEgWy49t231as/
44TtRdQxQS3v7eEmAb2io/xRdGj8PXRBXetrD2K5JK9J6nVfjoMg38t5wHCiRvASB3Xq9TE0bsAB
LezdIh1W23OQdY2fvOfaAEyMNvigVVclCTb03KO7ZnuzQXEdVJpXbGcEPJZ9nYoQd2kL26evAaNa
A2VvoKbXTjmtk99WD13i310rDRxgvOYd6CT7pnbUr4iaki6UaVzRPbC1mO/bGWtzXgusUn0cxWAN
bO5+tk/6k1ldhsxfP1c1UoUret+xiWukuC/9o+Eg2g6LJMyg+REs0WQ4RoD8tL7w1bi3Zh9KRqBA
I5rhvNCXnMzxNNdRzabVgnafx1560RySET0a16k7DFkgO8FqPGYWfvZhK6JBeyj52gmpiZgO0aOF
5Sc3rmiODeZWIatuQXFL0FtjKr6GOG1t/S6mPdpCE6pcjRLpqeE3XuPLOhSMfmcLOp7ojBJb8F1K
sagiUz0U2mFzorV7dew9r7s5nFTlbE+7IqqLwEG5gQ9lfpylm0KtTtGImRiNm+4oPYicrnR5crRX
VX1Gab5ka5Am9r5/HbiWqq8VJ129q9CHNOqrQGR+UbrxeOKE4CUFhyhkD5gndw46YtUfsnkpPlot
FOtrIYKa/q/w5gihFACzJvuS/FS2YVxHI8fKGmz4q2PEgLqdG2K9kb3abZRUapk7M6zFvrEjl5F/
E09Wep1yEolCkLWeMybL/VIJy9qbJTfGSIfmSvdTlF6VB3Ai9B2vxqoeW8OfQAJ0QCOPBS/q2vyh
fps0T8hXEexP53K4pldH8TpALVpefIY9Xik6iUa+a9RQSy9WWDq/htUX+VOXe04dTPixF24hubLm
Dm+FRYeLFLeiBdwpuG7Y7nqeVGLkTzL6DYzV2daUrssQ0BX1yp6Te+1DxfxlGEF+t1YLubzl4iu2
G3Lqpo95+tDJoVxHpRbNIysZdUThXQXmM4W6t6GUXN28rIaPIbHWBmVAYmrlRPBItfTWooWKr6q8
s5bjJh3S5Jjr31O/H7VDCX1lhOwF9MpjdfecfKRDp9n1m+Qr0yNeM2kpPKm6cqPj0u/jJ86ennN5
CACCmcHBblLfSX1rOMjyTq6PHL4Sx591dOLzDHjec+n3ZMtI+al/y4tTvfHn4dTtHftavMXyo49r
tuiDcdtXe0cL6vpyHyvN7WyYO2eI6AOm5cjXlqSzrOyl8dCtlM9Iy19WivfKyOwtX7yKzTS7tfNX
bUl+kdJQa4LlzbSPeuspz1yLBZuPzbPyF2UN6z5UpfsXUoYgmX7WpavxdrFe0rsjWsmJbhv3gOca
4RH4VhdScrH+5cTm9J6nF0UKs+Ssl7Sb4SSFfKWxCxc7oqGp+YjO73TegCDNQ1aMnPJcLwjlzCZU
t2gw9qRisBO8WOex8HuAHP1F6b2fQH7axtzvQSKhF3W8Iaav9yg9guoE/oXu8iSeQWGoTrw3HLS8
IXQIivKlmWxjzJdkPTfqjS7WLc0nKTlB9blgESOcj7FT8nAZ38xk/7OzGTaR56UziiugvwGUOy0w
pNlPxtW0T42+az/k5KlfXHxkzPaFZQOlf0r58OK6aS+qcUmAGyheIKfBqh1s8wgcQ7v2pbCIYu1M
50J7RW/CvgMHNGJJXpxsujacA78TKnH7W6WiKnuWy0L9g/YEIvG+VzGeuL3xoUtYeDnl21Ebdol2
rhge1b0uXUqmckDN5ljrh1TXA6bKBkgrOZFCo3CVRZArMIw+wGZbBzwjxvo20RsNh1XCcy0EYL/7
JoJjIeU0Aq6o5ewWxsiYUn9vobrVgcXzMRBF+4WCsd+VGxFWH+kQsOyicZ5MbET4nJzZJ6QZoaeS
gsry1XDOWutPGv5LARkSLNqwUDIcIKbLYgejmL3q8pmGhD5WLQOrf6ez5W/xy5Q3TugOC1H5vkDC
EA/Q4UiAWff7Daeo8l+07nxRX3Uw2NPkF7PP49Z90XQuyvrdsj1MB6n/rHhnZuVA6+gAmwkwcYjs
K/kNo18SOqRfWYKLAZzm0BDP1V87Eru/ZZ9YlWsYPbe3eD/e9MrHR2F+Td/5YVDFQ8DjYX5apLpv
rlz4bLitL/IrwPPBro9gdJyJeXxtL9bXxqrWLc68BfTT8Ne7Rnd9KaFbKLVsVXgMGehUyWznAFma
nVkfpQ5iwFqYBG8KNWRTWlpeJ0wmsbeIFa7HmXWFNrD1el/QKcRZv9dcg03mccjotTp1v0h2wBVL
Da8fnUcNvKtShs5de3GuREO5f1Dzfo+yoEMrjBr6jgv3274xWIyQ9Bf6r2Tz7lICN3dc8+ywPvSu
zU/xti82j5vn6MFtWULll3ivHMx3A/VMqlL2uiqHjXRs5AN2pNLVkuJb3CtGiYIIxSC3rHOn9xzF
4Y8YGTM9Op0wzWx1fzIxl6TD5oqkvmHqoZGKvUam0ci7iLVXre613ieRQnOoNV6Ffr0Nl+46tWfn
aUOWzcAXB0JFHP0wJ7qXq/hzazmR2U/W9FaDNxqburPU77FwIlXPjoux+O34okx5+KppX84y8KxR
9C5Zte1mSdmtHRoF5bg26Hyv9nrbsiiV4set/9FBTyCI5IlKUUJfSUUmQ81Fd6BX36QNuA3oVTtI
B5Y+vYqZLbcKd4TcBmwt97684DFHhEkvTafW7i5xyju7YeBpJX9dkWSlafmRyz7NXO1Zq/JzdEiX
sJ7bbTqyHevGMm3ktROnlkbDDFYa1UxTHuUpfdRMXh8585/ITcHBZrCLw9huzws6V0uJj8Z2RIMR
gEzvxzU/kR5+xdvJnQy0EEt304TXjvneoFgvEP1TXN4Xt0qgSwb/sL6wLaZwf5abPBTWHj0tIsJh
P6z7ua806K4tD1o6SqMC1umKogm0ZVVcWR2/Y6VHZr/cBkceQtHGt6wsX1cVJMwwpHcn/TGIuKLJ
caSTnNBs03Z3JvwCbMfg5jHutHlVkXsgJuOwDOZeNeFhE6k8E6JUnFqdjobUWckzc7WJ8IH9xkvX
Cp1G+jR/OdTaJlcHt58yxiYld61s+dXY5XHq7qlZ/U7K05dhNSuWf/POq9aPROdQLyr5mGsWc2HD
K5dQcdoPMUDNUAvpYtVm34JfAvPf2x+zPNbIyiXtJc8adbelbAzin80SoCQCAD7juJlAlRqxfF69
NnA82e/JKCiaRv5SmMJAAp9ylqiZr6vlk6kmD4n03eXti5V7TYrgrBnPw/huaOXDOLKmXG+IikEm
5alVo9GxHhT0GhfESxF9oukmaSWFY8HSgL7lGiMPbOtQOYemNAEXYwV62RyJQIoZPzOLMt/WNFEF
wQ/GZJLzkz7E08Be3pThgxT3uVciVEsdTmt7qXZq8TWXpu2bXAlIsvE7rX8hxjEe+1TJfK0yIXRt
4JG+eBEaHdOQ1d7QzpWrGMVua63fRYqGlmx7bxgF+TUriTZza7gTuRUIQO5RFyJlr1XYL3kDgtpW
NomrtEi6RQerOJ0eyUYWsVAnd87Nmp09JMLKbF3uJ7wS6LrSNyclVGOBPGJOXFcmra6kG58OhN6+
KRYpiKsks1VWNrOPoQeZnKWWw+DIz0aPYYg2Grhbat1lc36gbfkqB1QyumAiC7oiP+EQ57gSxBwB
C0CgVc6WZqx9KIXxW1TERnXA7pA2zceW6Rwh+PTB7ZJw36qEjDXTo6anrCbHOmAupKtkaEF679c0
9aeRDLsyR5nFbjjIgWK6mAFbrpKDZ1dpvkEE5PFhAqu2+zIUafGqaPVLZtrBbOsoxFeLbcS7NidJ
R0a5GIC1dkD76v7VLsqORCRODMDSZijTQ2v2nOcSj/Nsv87E4UCA8Zq1o/FjttN9rMk/5YxuYiVq
qakldpZnxiBj4wQdq7Ai08RP7RzVt6m8JA+mJDB0WQp6jQnOQAWxTXOV4zGXj7Yhle6UbWywD2x5
FDHYcLn+Ep2466OLQ25balggj/IxaPxVCKUKrQWjbbVHFzSx+N7Vgp5gBCOobOJnIO1f4rlDVq6g
ya+Vd1zVbV+GgAkVK1iHBaEWivN+EFU4z8vJuH93a+k+tjIOrC7nLK57hg+OuWIqX63ReFpKLUwc
DvvazFx1zjPiSFqCKy31Etvr99gyvTvYdC0WrLI5VzrlD9vFhIsVo1SQ4B9WCoqZsmRhbOVHL72o
dbGjyH2bWbdX0pbBrm5Lr3Wo7MrEBJYIDbYhj7Dkel462uQuv+qlOkGWm3sF6jzQ+5pnbOkR5NIl
i3l6sMV6XSZApsIC6OXgzoRl77RHJROvUmVeCVtOo3gFoolXfqWpWwLNyfdmUpfHQVl/rnkWzQb7
FioYoDH9L+rOZMdyJMmyX8QESSWp5LLfPNk8um0Ic/cw5TwqlcPX12EVGsiqRQO1bCBjk4FwN3uP
VBW5cu4VhZQy5/eyn37ISE132sOPPPTP/pJdOykxUThpe6is8jNIEQoY6ceEA2ngqRRKIp8o9Vmw
xdvJQH+TswtM8BZuAoMDOHFRi6UMD2J4BB9r90my6kAyvXrrFLOc54/YY7lYW37G2dTvuiVJuQCp
rKO7OrZJFyn6bmcmHqGgc1NU8/RWhTn6Dm4anbfD1nSsRy4bCoukw+Pa5gdmngcQLmofP/n05Xpq
Ozit7KZ7W+b6qO1wY0/5iyVwjycpwq4gi20j/JBTtWCFWMsd6AbjwxITOBuO1fui/eai5uq9r2tk
QWSawasPAIl7rINqP84IRyQf3YcBAw3hACV7Ncq7n+3tFt+Q2816lybuixVZX5ri1aXrZkkQBn5x
yduwJ0LKeycO42EUzq9ED9/g95fM7k/+RD1Uensj/C1OPgIn2Sk8io/ORwHuErG3Wh872hRmx7L6
JWTHLTRVX0OOKAmycRmz/rEjD6HLMW1kTfOW5P7f79CuvpwOxDt2flVJipcrJ3Qga/KPKaflr5p8
Vxmv2HgUaoVCnrJzmu2gbo/2bPzT9BTPItrBLGIyt19TuypuY6o/uUKWPckNv0sTvSm3tS5Dd5fo
GONcjU08LvHaBDbTZs9XIcP35EzOfsjGLzIUIDxvtUjlPpq/BlfWe4L/kOD87jSM7PvxgfOGBaay
dvLzFES/K41znOFtnU71vh67P3M8ak5uQw+dvTCHfBpn9UfmClsJTOmuxUrUjZg+Fi1JSBDLnzIx
4TrU3pVJMZwdT713Tu6cHROjBnkVrox8um+ypYPvfMi5MHZ5wk2qwD7hJPxb5Dd/pjE+dzXgk9ui
Y5UsE5FlD0PJ6+MRyXOWHhO+tGsfnUo/Lq67c13+UjZ5WEdV0+0MAzuJmPapftbrNrhTSp/EOnOz
CRdsHoOcTiZO/A25wCGhENAuvF+z99i6sU0nH3zFlfVkhDjqrvlQavkHpMJlwMLAAq4qZDnN3Obt
thUdTizGPIED+VNoph5t8QI9g0SSAzSZSH6Xk+ftLDUi680H9vrZLJOi3WDofits+Xf0YygEfhP8
bZJxoJ0u+Y6VvONGS5zwOhHZqSRecxeE02ukGEvpxv09JkQTyKH6boGL9n2NUN3P4z5celqmHi23
L2NG6JxuU5wG+6aaSe811XshbXFy/e7Va40i9aG+X9Kae7L9Y1e52XPNEzIaeh9e512TLGBU4mQp
KJoermUZ3VqutBMLAi1s83hqRpDB/+xdKzuN2FkqsYESoNpa8dsQXmsV/sSqeF7a6Sa7EOhEJoSG
6GZnQYhiQ+k2+TKsg17N8q5EHj2U5oLBi/DVV1H9Zac3SQnlWbVv0MLJ2WpbXFpFAxlovcsczdJ2
cfc3mmsbgFuTAxCEx7xc16exOHVA+lPTqY6KajsmaUYg9AhXUjGcm+dEHYvf3gCIPKbVSaUpFhun
38Gxf4f0va7lpPtp4d0V+cpJqXBkhDJiyqqabZR8Rk5LKMOk/jbC4ctXwmaA6A37CrHPsmhqbuTO
qt2SUy0JHT3G4fAoI+UwC/n05gJjWWzoLL34I2yC+1Zjd7Mz8lujt7BCbu20/u0/RcNAJ5Ni0kx8
i/HhQyhnNFK33i+Ty8zczg7ZcsJDzRM56V+5V/FTxPIkMsZ/feuYk/Tb/dygN4nuzUz9raurX3kq
H0ZWqYEm/W0tDeOM2F9ddYUa23ooJco373qo0wP0wWZS7acIqSaX3NXbIvhsfAPPw9C0Rb6FP2uQ
4WK59w1Xt5Wpw8ziYVJGMO/JpA22ko+r59XLOqho7Ym7umJvpLCRCnyT8b5b7rlJfo3Lp5OZZt/H
wF5N/p5U19otn9RMMoaSPvN/bfcUveLc+usVX9u4ZvJ8W8JTbnUasCGPyjWv+o6qPULiXJbXpZtY
OxnpndPQPGep9zUFwd5P3YEhbXOt6obhunBseLP5aA/iZZjNsVwCiTMQrX9I25d56t+aUl4Sl5ZN
ewyLSrcnwQofsUJjxaLqWc1HOJVbF7SKB4JoWEfNT7Gycf4SEUI0AVVHG17btogZtBCPVyMGNRMd
9DjSTETpyQ0mcRROtTNZlpGAE3FXJUT1W4xhfDFjqh66WzgWDpMrkn8WLziVDoCM5mbYAer/0a2M
j2DA7N5k38hGlU1/9ZWhLdOR3Fty+Sco++oSS//sVC7+xq74XkwTYVRs97kVn+3A+AfbqRDTy66D
zeOzbrvYOnqJ313nyeoPSxffBpO0D0FQ0FaIIUGGSIYrFk9V059N2dWe2nNOlP4119WzVy9n3+qb
vTe3W9saKxIki7UPv+udBYVVmW/AQ9yjfToRZNNQKYwWUWdB3Rxoaw/VmMubShDoIAwevSGr7kZU
ujAq7/PU7i9RlQJkBSOaSu0fNRSu1Sbq0g6M2sLgD7Fc6lKM3XjK5vDqOHQhiR9lJ3+OKQmW5SUq
x+gwKQruhCN924hpC3nbn4zAL6AmT19qdquTjJEXz0lEr5UlqX0BSRuKN9UMO+VNGa2dvxSnIDR7
U2fJSSFl1GPjPQfejI+0wpNYGrGrZGXdCTVHh5AYfKKD6X/8ngOFrLSTzRYItBewqWzJC3Bid19H
8iEWTPgZhB9lPs4Pzfp8txxLXZ2SMF9T6/WGUhHrBM2WS5zL+ldUU9Qd/JRxJM2jOJQsyBLegvya
tZssd/IDe1OmY9E7X2ND6FSDBULH0zOAps+5xrWU+aU5OA2pVGlRB7t5YY7ltEXKW8lh5QbsVfX4
L5noQJOxTMLY/Xyey+mSz3Z0rmR35qxsr8GACXyYffz0sIdYWCh1CpmfAhN+tzGhw2zEiQ9pAws4
qn5bZ6m/XRxc5CxPNTfpmpMKKvoTq0QRHNs7yGwXUUbXZxKKv8MS+TZ3SrW3V2uIxUpCLP8YauN7
VrMyisy77ODWGRRGAQqVcOoRSMhiq7E412s/ZlYEd9YCkLX9sibAh3nMKvjEmXqExZqnkmioekzs
fd7b9S7to+ngNxiwrTkE4C3iZldNjNGC1JOvPvJBKaML+cD6ux/SYzuSbzBYwXcgkCMq1/sW4Ahl
BzPWsyvyIWyy8tqoTvMRYS91cu9qSM6EnxmYXyMvFeXMFDmiKJVIvIY/gWTNst6NS8j/l4rXebLN
S1oR++/6VK0FyAvv8Y+cmZ738seFSD95+mSXWGNFpn8HVvQRleiEhRvOcNXi1bTizwhGm4/VsfFs
efUndeGM9MCq0wsfInxBW4ebNhxfuyrQRwCshwFIwFbYZqUeP7t2rvauTDXZNFJvWebIDptmC2tE
MGeX30yczxtnYpznieUnCKton+gpR2+kcKqH+ieJaRFnDr2D6s9ean14vZdRS5fZXk3hftH8vK30
ym3swv+baDjhfVHntLkIan9SBYhoC6iJuxxBLJ1QGirWpTYM84pRtaeU0j0JpGEpAuDZsowPmQef
JGX3p0/4dyYS6BzZRIGfVKudCSuQ69jVrq+8g8yZadtIIKp3L5GF0qxGKzpasbzSIHebRVyll5JS
VpbTSUdMSLLJoT9yEmY7fUsg3cKU1001I3RQYZ2DbzC1DqLaPISKoC+bwWrn8WhhMdtUVczj6Bcf
fVyc1oWf9kAEXDnWu8JiQhCZ4nGxIM/Szv8I0CpAZIJTyNJEJ+HmDpiLxbqPT2nwjfuPD61uBiIN
WLxbDv8EqV2c+/3Yljk/PkFJXdw/RGPMDoBjWRK1ZpdHT6KbzkVq7Qn01IArrtzW1GmI/SxUbuJ8
uBVE5LeDeI4iiElrjFk4ajVnFZIm5FmSpw/0LK9guvsgOWukPcl4cAmH9uS3NkqtXSz7oAxJa4tD
F+AvgjPul4OvOhiU0UPBGKt2r9ulZWzIRp9gWi6V+mfoVfnOZXZ02ikksSlY2UO7Ovn0qW6BUbtI
mEfKiq40C3hm5fhknOm1Shf1FIXmiT8aSthxSV6w+g/uffU6oJLHkiaDjI5IxUf8AtWWVH7mFhOz
0TCZFmYZdnW17bg4Nj2HhLbTczeb6mWqD9gQqkdJhBRST7mx5PAZdUXOcF0le8M+doAEC/O+13+M
CXp5DuRIG9d4uyUjNSkb0QvizoPwb0DgMA5QGxL+wTBha3kKOR2EhKzgX6kMILo66zsZeExt0xAu
ILw3joO5WUi7wHW5b12KyZDA+iMkiF/2AbgItwQL+1hn3/FgpCRSGTk+Z4nyNpW0n5uWRl2n09Vq
+iPYOHBrMfWHlB+lwC506rFB6npeODzL507GHvIj8Ko/Tx+ydOYjowP7zTJ2cOclfGBp2i3HQJTz
bWEKsKQldg8LGLgol/5chEwVkgjTC/x3/F827v+Vk+u1Lvnf/7Rx/bekz/+/zF7/L6/X/xl0l/5J
/ofV6/86vRz5L7YGSDdiLxJB9EGAn+u/nF7Rv2jlI5vMzXW95H8LYMLphf/LJoKAa5vkT/lvXq/g
X4KYVs8mbV66Nv3g/8rrJfzVy/XvdnJXsM6ACCFiZv0ITy8etX932pJxrJNwmbJtjD1x3aYM3IKA
uVjMvOu4nK7TlO1D/8OdbEbPMztkWM2x8VnSbhjNcuad6gKBRLY+fFtEkpPqv0SZeEdI7a0Aer+w
3YqzHatFIyGXnZTCXiz+2VMQenbwzOKIkGAH931gAmkHMJmJ25HlGQBX6onUsIrIRMAONgdh+RXp
k/HKp2mZSUQka3Wbp8NtVuN3HDIed0fWp04m/wqtZtn0Y5ttr6Ht+I8lNTkgETsHhqhe5zv5Nu8q
/zjlb1asOwarDm/W8MH7gTvHRD8kRyEcBcQCsWG08vQWMNy5J0E12ag4OvtpTIykAG2NGi6xmWXp
vMY6OU02PklAqMQZKBvUW79v2Ln2PHqG3dQPSdl2B3bKsO49Sah/UAWlbu/6ZnnG0nXHOXk/+eV7
WbXxEW7+kxUtfFj60wvoBSxMs36QEU7KGbspHCgAxwoAowJcLPbLRIG1k3NXAbojpsTxb4J9I2yg
481viJ6zBOy4toeB/p6uStU1bDMHXyGoHfwxiHbBuMTceEHPFGa5NSapzy6VOvUhcTUDjTgM+y6L
gPfLpqDmDcmL02V8pGUe4VtAIhcNmWbC+YnQEmeXAi6kiQV6pf9WxdygdVs/YlFr8YFe2LPtfsc4
iWhRUQPjpdBrlc5CONEKci0LtjMVxy5OnJ0fMfVh/2qOI4LMpcLqF8ZrlzaLq40x7nKOUvtNlGCs
Oal7hNk4J6enYSI9gcg/zfjeBJiLTd9bJ2JwgWf5k/yaKEXLHLyZftlNzvh2PLwLgCkyCy1QVZJy
qJaneyfJGCJistXyWSZabtfZRBDy+5jcnAbQQXigyEj8BlYAOTyTmGOUfArdKjqIJb7UQhDTRKAx
8Y1Vt7E1QUxzgWOkpLypRZjswyD/J3aj+eyolvYBJ8PeYqZ1rFI0Jh3R0+XUPha/Pb027aDwukdb
TONhdInVpg0yOLGir7JAZzGDdt6iJftAtpuZs6TOPrp5S4XGGNK0ZmJCN5q65BA7XnGe+xFRnxHN
EGlxaVPXbPM18pyVagxvXBdo16rBC4roV7Iu+xkyb+fltfUcedB1c8C4yu/y+sCLg4DaZuAOTbhr
M7KdQjSs0l7nqYxErXB29ooNWbvWH6EtJi71kMCwjKK/kv0rE8jN4OqnYQjDo5MD3jsgeF0q/rgu
4SpzYE4iyNYBmr1nbrXFvhpsrGAi9nhEKx7jcUIpgYge0gVekZl5r/GAR40m+NIFwLCRXBtrQYAb
KUTdXEwHxMttyOqxOW6ep6VLPgI7f8v4+nasRSHiw06fiGKveQMVcwhMPxRw/BdBfq8wT+FeLDYN
NefRCtmAkFQhcIkRR1Qzl+XxOcwSx2DgK6byEry/DcEb2xR9t4rzz75wvpOohE0R5V+6Tkhhncjt
lGEZGtbUFRFd2J1MQlocQ10H3SUJAzRBYz/MXfts2nD134w41WRMWPDH6p+jucrOjZv8FUFCNaYZ
VTU8riVjTt+nSWQx+quLmXDTcDSAg6Jwp2Fw75SefRhIlwzp1Cm9cmzzafbu1SLmVuA1ClmQjWKa
fceZLoBd0VPyw9COzX2KyUZmMSuezXzglxzPbu88ZNMhEhDQSBMot12EcqYN9r4y+ShyV2xMLrZx
FHe7SkzfZEpHNBKYO8NafbQJnngDBtTbBAUPNdYnR6W3GBmdUUSeoQzZbrA16xqDoUsPdNrtrm6j
GEIGkKJUg3uZ4u5qhzDINod0GDLj12xA9NuxPMoKy36RUhMVOrkEMCInWWWkpQnnLpYNFhJPfrAZ
zTpGdYJ4qlukvAZnlG/R2e8HfDanokVe6rRzV2YN8ZqFSe+c8qELWrjMkG3ws4O5NAR/sjzalLgP
t6mdQb8U/XsafPgM9vFfEtRkt9XZ6ByPcKQPmmiEdl47k8xD9YMCHYT/XJv2x26Tjv0XazZFYd+M
VzEJxDC2TNbv2o8YGZK0SloqlkB/TcroeZCi4TEb/vPJKi7s/bm4DB+2VTc/WMS872hMH4K227TI
ILGFr0bG/stIGDCN1kVnM4+r6wIMy2mvNT6OpUG1iSpkBQ4GNg7Tl8kCArpFf3d9C1jNloTxbZCh
v4Rix8QyS3WOeiagtSgfeB0g4GLxgz2x2Q4Wg548HXfCq5GXmicKVZj/3OwiQdKEmscjhc8xb0lA
1krgEFm4uf0eS6IxnykDZexRmJNFCgiFvpCA4tN+ZUl5bhYbCZBs1pZDsI1h99nbdE2aX+Mwndex
iVPTKJY2J8MQRjs5CCYNC3qoxrAwFvWb7XQVC2N4ChJ8z0ldZQBiBmjbSQZq96NmpcZuSVmSxMMK
OgKw6fRPLnli1rTsCUV4hCnRW7/eOeUAHRdbpL7l2C6T38Lv7V3cVjWRhSBxiWnLg4ePgN1702X2
/JuM5BtVVm5lH/NqPR35BhLqiMZ2LMJXJZWZ/y38gvl2PHzLHrC3Cm9TCNo7edZpbOW5wwBfCGj/
FONN4t76yqofZU96U+18zF0WIQPTwFV5eG6MJqAVX7Koq3vR6GGfahyYKWfAGBOo7K844SqodB6D
mskr6q1xWVI6Tw+TS8RbqSGdDZMhzkEo+UKddEGUG6GCeWtY3IwfHneIPLYJMyK+CfcwrRvvJxJG
JgckRBXhdhzc9GwZeeBSsiiVoP5jGb7bH2FQpCczjuEpWpd55e0+XlL75iv8lunIuCp2hkNWFjHi
+PyLGgaYSFmEqWXpx0IN1KsZfSGuspPl8IOnPUjCUP24xrwoNY4HVwCr9T2Jt6uLMzd4WZhwDO7E
l2OPn8tYglzmgMhR2+i7eZwZHZXK33tOQjvFAza7ermoVFrYFgnAFBnvJfKnfSunLMDRWaq7ymWA
XBRkEi8EhndJAztejtQbhdzOCVo+oJk5FkF6r6bSPXkeW97LrA92huOBJsK6a/t5gJsmAdCNfWKo
HY4QJaLnGP+6N3jkqFXqXVf2m7bf7VKpy4SzXxMgg5RmQTXTQArdnBkQqc3k5NuiCnwCN2lk57p5
rXsq+KYLI+pIK0b6RMRj/Ch3hTlWjbSPVhC9RwrHKBill03sIwkcUnKi8pwEK1K0VOKaWWzia4Nw
uXc9mERL9w9QJccK7aI8xquQ0aNoKAtpA5ohJ5Y+VT2Sx9D9g+2UcQdiSLDKIlnwDWLC2gn0EncV
TiIUlBolZbZpezO0FXsVWZqhevQdF1tj49SkJy4UGxXB4cVpQaGpV6kmW0Ube5VvPHScCD1HrsKO
t0o8JVoPcfpilX7CVQQSqxxkrcIQm13BLlexKF5lo3AVkGywo1VQUpa8JqvEFK9ik7PKTsTJHEN0
KE1Nxoii2uUe2ad51iVbd5WtxlXA0quUFaJp5au4xchjfICU2aSr8JXxr8pVCiv6ojlmyXW2xVoQ
I5fFq3DmoaB5q5SWNcySkdZGNDZrFdu6VXazVwEuQYnrV0mONyXbjgY4Eya5DOHe+xpotup+Mp+Y
63SV9uQq8pHg8+M7JYEzhmG0RgkMFEdfPticyzPYKWn3ZUVGhWBYtTdy/rQN0UQxHJ8cakJbk+GY
ZsurqjBwRmOEJ3HOLnr9FCKkSSdFg8sh0BX68IiKqS3/tVxlzXgVOCVKp4fimbfchqNzEqsUKsr4
Z62zu1b/FKTZcNass6faLUjIBxgFxB0E7hjLc6uDH2bPi25iEkFtSjkopsQL311mrODMwYV0Iaao
jaFjc17mdKz2pQeSPkfiMbd+hkp/Ta06Z/QHgeQ0F41gan1t52k+huWNRJf8NCX6xsdZX8MKRrdz
+ZSE923RIaO/hWeZocL28JBuqZ7ZubhXhvAHpx+/w2j5CeMJS+a0bIuuXtMGKmcz1FTgjLJGWi34
J0E9SKh2gqOkFLjo2HjRzuTcJctXYayT44HLkXt0GQRF+Ji1Z5OHGEca3rIufrN6b3XVMe2w7kyO
Dll1ttlqKdh57AB6i/a5p/TZKd08JIkIT6ObnOqACKGcLKyN/Uus+FslmmVnUr7lRPr/kKnE31ti
UPadUR7cEQYpGhdc/g0cUDkn+kz+xrCdG/t5wMx89WlrVT8Y4oiYkJbVcmZP0t/OBlOR45r+sQqW
zmx9Mn96KLKBo7TzuIrwNpdQokbpp07oAeOKd8trMEbSSB4K7EqxA8HYcGBsw1dOw2iHk5sLZ2G6
yNDA2ufKafYSzGk041uMeM0gHQt3FXQ0bx2w6oJMCu9q59cugKl2h+nvnHT1MTDuvaP9/Fo2+uAa
ZR57KvyH1rw6rJEkkMB6HXmgQHqI1PTE9GeQ4b3lOY995218ttTp6SKsmK9V1Q57L1JO0Hh8xjH+
Fur6D8samVK1nCkDx1lsTpa9pPvO714IMBs3OAn/1BLbi1+8WQjn+I6Gd8oYtGCXysFPwmQXSBRU
MimjjTetAFscMhBhdG4t08NQY9ZK7fhInPW3RZsh3PHkJ82JtAHsLHbJ4JsvtYSztuT8MPiW3DmM
TDa9X1yEjU/arQZvi+acXdFal8WjsypjQh48elfL79lYUcH4eFVznAZSUR1ZUd0KdzhSt70ErG3e
xn2LYCCgmJ38lyOC5jw0CVaS9NUaPXFSWrygSuI/A2qQYir3usgJ561gS6f+ktiNc5fAGEylda/u
Mol3qq5I9bCbiCWDCS7ATjqH9LLEWvCi66c2XZw7kNRDE9I4KvJQOOjyuzbtiM/hO0c9as/2X5XE
6UFl19lNXML2rVOQWNlOOLLYe/5Iwur6pQQpPDYy1HpYU8MjDa8kYw3tkDdQ780dcBR+guAhq1sy
dnP5kc8toRSSyfNcJzNQnI2HRmbOfpySfUXFdUhYF7I04uYF4U1k7I9gBgtwEh+7gVrctFiGdBbd
6EXOzKhAsix1Cvln8aER4kXijqmJHSZi76uBonKsQl0GIlSS1rM3PiQp+3TwYxPctzWENOcFedNF
u0bNjN3nMuEMIOwoO4VmS4JQfJ7wqvqADRhrVND/9Ja+82xgRMJkaN9qzRChvC9mc+cTrF2Y6Z7Z
E6e+t+Cv0Q29VBZ/qpSvOI3jmUn9fBYsMjxns8WOgOh7KIa7pZ+ZOU/TZSj4kZG6E+ROZjLdR3mu
Y0tyloX/rIEXTaoYKtPobWsb0aX0omPRgFpErMFt/IioZwcRn/yoS0h+EygmEFbbuyfa+7dhuadf
PPUk9+y8BSe1beRTkE4X0OUSR5WFN7prH0YK4O1MBBvLYJjH+mradYnVHaCyJmQ1frWYy9xKcOv4
lfOsQ+wwQCa/89yddklKDkWeOy8ViTQ8TrXMvqKRWF7LfqqrdZGsZ9Aj4vCXUdV8GLjj4rkb9zSJ
LNWZ8Id0XXEdMezFkeR7ihjs+OdRDF/hQARTNbwFtCFUauklYxJK0gTOTVyqDLR3Q88bO3LFw7U2
W8BVukPxt6SRojdJF/2JXpQSjDDvWfty4cc7ZDa2auOFdMXT73AeI24PGAnto4/yLNFosdEE6L8y
nLyQhxjG5Z1lASd5fv7A8xrtyvBYw15vE2twj72Vfc598jMHBLAMVvGXfL6PwW6Hix/6P5YnLxby
25Q5n3mEZa1YcEj0FkjiFEUx9oyQDTRRzFxp0FeWhbIsJL2GjZ42yrT34AfRpvUqJucMcnG4dGz4
4IK1Bxw/c54/Swb3G72oi8jRC6OmMQ821fEyMWa0CvJIfEgUb6I+WWclUjve8yABTkI6uab1DYA0
+ziyxCZMMYypx72dURC0TWh/Z1OsdjwyCBOY/ohsYDndq7TabDPWHAAdewgTXVFvhe5V5wPgwsz8
LPeTs7+kVx9srqgn5+JF45/80YViBqvBQ5g8C+SoXdPZ8JVJ+TJAhVPf5+dhjt+9kZPBDb0zEMS8
VcBdbFNpUS5UQ7pYj/+s6T+Ukz0FER7GMQxreP/gPCbozVx0EPiRofysCXY3BQCIH30NpBX6y/DH
bvt318Txhd1yA9pe66yvZ5D8lbJ6MdYCGyWwh0PQG0DmIXlvg5stYvs4A3dt1tXBMxX+nR39TAV8
mbLcz8bM6GMWXjhJnLjSPHvYvIVrrO0wWXuPh+omkVqtjGNOSljVMMO3nTT4QTSpS7E19puyg+gA
u4qs8Bc/Tnfky9+5DjbXmEJdkMRE0O5Z5PgOmMAlPcSTBblnDYy7qsh3qBHGq1b8fMIJb46XlTi1
eZrJ8/iz1BxI6ZqVlq6BmM78N1dEjUeteHYULmqvGX7akmpyJLETbN8/jtV8sSfmko6xwYuWak2Q
8PkTV2DAt16TRdwpmV91UziUeNHfWYm9CU0BB2AoFePplOYcApJQyKei69wLbzmuj9r7DJEX7qNZ
3vAUgUE5wbAn5x9Eu9/1vmkv5dCCVwfMkOvqCcrp19S1XwEavfUOmRtZ43jsM6s69XgKlvTRWGCS
vooJ88neFOzQtoiTneCHQAP/VLiQExn+lu38S004Vss8fsuDd6N9ync7NfvCT2+lTp9IVmn3xmVs
G0XVXUWWv42cC3nFaUyRx9s6ur+75p84YY+Y0swKSpuhvzE7DDhvLJEh7nQkEjzufg0JpNXi4lwt
e8RpQXiVMqNCunCeGm3/bdHrS8/Fx1ax9ppwD4voT2M/J12MYa7+6D2/2JkhZ6FSoOAQnZOqiU5v
2MjVViOXQ+UD5HdMfHQ1Xj0+jVevAOgr/ULw7VzQmF8LfspimOWhBz3eTEn/Rbwe/YPEMltHdDal
cxlFtFxnksS4TjkZRmjwPE1zcPmdPXcfhpW7ly6ivHXc9AkE/ImooXNcrd+v77LnJ5juEShYjbWw
GdcFH5vS5C4X1rNb4vKJOU62PuLRRExBNvhPIZNkwqJQ175D7BijM3/52XwtOXT8PDn6HicXw2k+
/5cR80K7YIB3MDK6dP9UomLwjjnSTZ37REcE7X3P5vpI/bOeP0v7U9TOHtTOZzBBQ4rucvad7upy
Z5FJ/lDnLjzI8jrauDWMow8EZR38ft2RlQYklNyPNcdDXh6t2dQvuuohC0lQ2il1XySncc3K0Zhi
Urv8KWAQwCyDW0rgzIZOk33OIb/qqE9hU9oPcgl/xSYKWeRru9u8F/2JzelbFzXlpYLXXVDWjgIe
LuCThxdPdjFU7HmOHgIPAx7s6XDwatYpDjX6lKK4aRF+N4zXUQaufRdWV0OtPmULGT1ifswY/5GJ
syJo5dsS2xKwyXvufKUwrenHFpH8AuWwbAZYuGMil/uoBDm1QvnLxTF219XOsfOTu6oij7EMGYiY
Pvs16n3Q+kcOFgXtXItrGfI1sQkLoEd8xGQDw+IP8a7nw+gHG8gteYlb8vSjzn+QDZEDtevdBm94
nHr8SZHb7zXJMBiAo+yofqH4J5u+jtEQmTUMOelVXvtTk0qFv3Y6lfH4EXa48hrxT1iZQxQSZTm0
bJBYhuReZQV41ZKdmTU5twUCVPbNXT6WYl+o6WsJ4xtALoWK1Ty4WXlC03BQPJnadR5cg+POJ7LU
cA7V00PfI9SU/nhsnMrsy8yPV8n0daqi5LGZOGImbnTAUkRCG8ocQfe5tYgpz4glsl3e0PyqaNoY
wAbR/j9IO5MdyZEsy/5KIfdMkMJ5kRudRxtcbfQNYZNzJoWDkEJ+fR9mAt2R1Wh0FWqTQEbAw93V
qJQn7957rspLd9Ml5LWTNNqgjToBC/ACE+26wBbRTrQiaLnIq/ZhNN0Y1enZKYyPCcnDUuUPTpuj
MdmHQq8dF4ljb5pwZkqbmUoWbwYMzibe5soH7RIo9rdDwaqZ53VA7fq8Cc/xz0bOLFfb46kqcJZU
c7KSMl1mIyfknKTdxGCkHDneNhxGDwPcFT6z2n7P1MVXMDMTVT7KkkSVrfm1McKvXXgwS4Lk6k/e
r0IZ7bbuoQnJXtpb1cAGy3v2kpbxp1L1R2hOAr/bvE6KGtRMljcXpxzovHCcZ5xsxL3HLDg4JWjL
JsFfbHviy26MYZsWsCEMUFqkm3R3j70aeQ+8QFFawTa0CHtnHcltVsjk/mW/MVe64E8pPRRaIOrD
0Xbzj5D53YLda1kh2BOW8mpIPwbXS9nBNIvKkL0KVusrbKaY7ojO8l7xVyI2v6ba38vMUthK7XrP
uH1pXHK5ZgFVxM0W2LBMsWvZh94NcSMC+cPF2xgbA8wTDx7vQEL4xIUW7h/oC+WDionISgbBMQ2i
JyqfXt24uVitZAUssnv0M5z6cfmrd827suVt0urxxDuf3N9guRvWtR+VN7oXYgPX2knuS36m29QC
a+aN8VtDmoY9PLCc0DgSfbgrp4BluoHR2Wb1m8asQJRJ2ApQMsBNeDFRDmk0Lz747vgboThSRst+
xF/w7dSN4Fmt7hP+WDXPfypEe6qIRrAtvZB2GzaeUfGA/47Hki2VjUQQpdlXlbag0wB4r6wRhFRl
pTd8Gh3ox4THTIHwBHDOyeN3R7dwjpVrlhsn1Pus+IVc8Rr2gpAXMR9cY7FARGPt3VgegR/6Uley
YlmblDjWI9QkbsiMSZzStE62uYDgFdAfMzcHy7IvogMiUibJT/jYwpCIB4xQ3C/MPPvNd2EgW5De
jBSM6tx5IAncR8PFq+TyjNoWKXZTUHeH9Pc6BAEkIaCrgPsYiZI05PZQL2S3zntkDLHGysL6m79N
CT13XN71ZgJhwFDt39P19YaWGG57iozsIv2l3ExtlSLX0Yg5O1WTeWTFOF0GOy64tEqswfDcHkK6
RgNtvLch74kW1WotKpJEXCQeyWVRDDsy7OH5nNYpX6V1mvxJx/l3H+EkAdX+2xOluni+wXAXVx+D
ImE/a/I6SDo0yvVOR4A2AQcoSF03X3MYUD4UDhcQduBc7AVYKe23kCejc4qXpOUimoYjhBfpd1uA
rQXv340BDA4hVJmbEaJ7a5jo0RXcJ+xV73Z9VAGrii47ecF9R3cdciAUnGSadqXRfFM7kcBubBqY
4hkW4YGkogWIeBfhc4Xc0XDQJdFFcHbNAwVLKZsBE2m6qGVyDphiQgfGTd5ydyZzBo4F3ltpTvHW
17SEZlw8fZgwQfGe5755LBo726tc3jBwI29XI75NFQJ54e6ZsDNbNV0UrRMxPdmZZZH8+KYar1mF
9Vcbq6cqYZJl0qk3/CxAslcm5tzQvHUeU3Y3GFDqana4LQUrhH41wGH2eaSJSlgMJH6kRgMveuN5
blk7NiOQBLiiaPAJoBJUeKh/MI6+MbSuRjWQERsZrGSj0y0Bwpr+G9buXmSyNwqwyIqsOEa59PZC
o6pj82a8Bmbam1hK0tvUKBxoJD24DIoDR6E7LFwMnPGOE58n91H15Xho25wjp+rStdHPwDHCat7P
STKvRKjMXUG0Z2eF3aloDWuvLaNjPy8P+NW/tDYgKxoTdnAHC3OnYko6XCTxqTJOuQnjrA6w2djF
4oxw2DwmGZfrqpJfYZm6m8QZyJYuhqJh6tgnOzsLy8Kqs8CtEFTryTyBaHOYgP2S5zNg3PC4z8U4
ESLHeh1zUFASP8Iu1TH4X3eCHZj/9J41nhagJ/reZzTzTOp6fqyReFZj71pXnU+PYQ+RYTgnujgz
AmMgSD2QbPYPptwAHcs60WVEllyuswJ64Lz4EPqy4bpexLDgK/8bQ4+mkPk1NQw+NWWcAklbcTX1
DjbQY992wakXrIztYQYLgYsfB42GzGrF95OIkmNTKoDPTEU6YbwhozQs6VoFfRIuG/sGteCKFoE8
lpRcsmTqSp93TjN9hjUNTySprsYylBQES+fK+JqrWmx9m8krwTc2IfBzqzTu+BE0Z/MoHZ60MOGz
nwfKtnKXIIXFO7kCUdc10QdZqKzux+uIULYJB8TZvJw+40i/Dn4/bEVYHhIp1bbOBjqbhQkiVGux
Sgpb7cPeIpjTMdh09WOLmZz9XX2aXVifulg8IwNGHWiPAuQfrylNYrg1dsPkdVvUIcB/dveacBps
gihD5bTt7BFayHoyHHlzZxbAeQxhhpWe0DwFOcS6HhUTnoTBGt57i0tUzkK2eADm7JC5XGpkhXMm
FvQTa/URotxscKBOPJ1teSRfRCdtgXM/TPu1HGWFTZSd9q8w6rpb3TxraVySObkQpwDMg58slvdT
ULrkqdQfdlbNdo4k22CbQTvPxC6bou+yJfbchuMzmXI2RTg+GmSRQZKPxyASkOUDa+jnXCGS5E14
5EX8ghOfck/XZEnTu5CuuOH358Yot9PwYhV0ZnMd7reUZAAfsFL3iD/i5O+r2WQci2ce0pRwnw0I
vPPaX4Q+z1nuO3AxyGQ5uGvYBPq8p3ZNYhzarA2vYc2C0sNblcTycewlApXFpoebAhuWOnsIwU7v
LOQ+EmiogjYqpFGTJMTGvMCdVLExQxBiEn4XvglAhQtIZ5tiqviVZTkTrmNdhWcAneGKPszAisOU
HzNGv33qi8chHVs2GIoFSjKdl2iOVTfnXM3XuLUJm6nCP7mJS5XHVPxqhLtwaOaPVFQTvFYIWnl5
SfQI22b8cKolVVeYt1GF4wUd9YivEoKdR9tWTxRt1WbzdRaGsxx1wxqf9mEymKujftx2vXnKnf4c
14wPOCoWmTIbtsHSlthxv/JLAjZy+Qo5Fhs1w4WVECXpJynRl2jsyMlHAXOLUZ/NuLhJGdOQ4efr
uhwEkXPpY/PHRcIPNojE+BuX1pdhtB9Ow4dsVjZHZd6i6tj1h4npSztEaEUscQa6P51NH7WuRbc2
ouKxi6p03/IQ5Zz3bPKdq6//1M5C3dIdIacePzT8FbKSGcRO7ZGunJOQ9ujmNLi6vo+KlMhdwA8/
qw/FVP6ahmGfh1Sjj9mndjqLMyp9kiSeAuZVwr3RsLG94dS4yUuad9E5z+7MJeFfetmwKaxoJzLP
uRPIKquloeU8mgNTWze4W0wOv92FhsX4t0pr+AyjzWI5AqLSA5UHbMC2a6GReE7LyevJZ9Fwf69K
96ZadfChcNNUmyLH2mO4zS1sLkq1wPJ2XiiruyHy8Hhyhdgnhr/tBH2UVs7PILAScc7pFy6kZ5NW
fmxTfppI0OyIZOzvE687N8LA9sYfchMFsH0RBzh9w7zDEYGqy9Y+hiZJdZLDsJp5U35WnH4DHBSe
FWXzHBC7zegvWWmTfzbjhTUZITeuA66n7j+G0boLXXb8SWUfhDfE28FjteeMwItLJ36uakoYPYCJ
taQkLcU/pAhhTJ6ktXe2LhnAEuXpYdsG/Ko0dbn62eJOUcQqgwCzZ2+/e01xwrm+wvr1NZmmsTVL
6q0qJzpJhjff2znxvvH6G6vb6lVY7JFxWdJT0h27XN0wO+5EANAyLbxXnoAOktT8Hab6wY8JNvo5
2oNpJkftnyXv3SuXM8PZFOboH3DJmMwHYH0JJ7FE5JYoEOosZwlsleXrmHogt2eU8sBxcV+iQvf5
JaDdm5lg2KCa3BsEw/gF6aULEFsCGnPI3h+iOPvMZoItdefsq3piOs8sMFS5zSwjN7P0w2M6svjU
Ied9lRBV67lnrFs2QpvOId1aLJcFlQGwjNGSvHYhj4KM2PkBXBVdF48Ci9mcTBQPTvJAZFwfrACo
uTb1qbfvBsnVG9/GImr5H3lbM4PN+BUQeblLl+anx6BkAL00jbmG35x+sCAdz0n7q2Dv7HaJt+sB
4ALHoELWcgjBk6NmTInx+Xk0cpjhOZgSF6ZsQA5CXCcoXuvMcprLbGSgBq9RMT80hYQt79Hw3rbc
q7EzQO2Ok1OX2ICJ5+m5CEbCY8xoHLgi73bDYpVI/Q+Z9/wUkuFEMtLa21HjcqkU46aT6LS9V1/E
RGR4bLp8q0yqHfQ7xAuKUoxh71rYvQ24h5YxDrueMz3jNrb3LfgJmGtXnSyj6yKz+nUHH5YHfmbs
JuY3r2qjUk9yUSPdMFyNIGo2jH+PLuc3WezFjT2k5yhMjLsK197BJqbvu8VnD3AejhJUIx1G8JAZ
49bC8WdEqH7eOATKNfIx0EsS+BVkunZ4LEP/z/IviizTh3xQP1po+Og1mNhEjC/hjDtkTqFnVrm9
nwsODAm3EPcivsmcQ4MSWau2f7DSzvsKPBQJp4/MYkRgX10dUR8x0TlFv/EWV1CQhLDoWAMvgO4I
1AgGX//VIx9LbsP20uHNymS3vG82NU/q2oysS1fDE+pLuGFADXgKyq5gs2VfgU+3doCQURVQExE+
56mDCoFbeqUiqFxa+6sGKMIq1hWFo0DMcNs7u0HwbUllfC2CDnqd5TxFKQ7XOQb73TnizHa9xhEq
bHYL7o64fMp82d3JuERpgYnOiX/KCZY6gXeLW3MLFh7wJOJAlIFP9nx1TDCXHvB+8JcrhdzVlN5s
GiPYMzjTmdAU3+mCSW3zY6+dneMCKWhmrfdBdRgDoFt5qPwVoQpjZ/rWQVeDCdyvf/KI+BXs+A8k
y7lyxmokh4c2wVzOC6IBf2N258lS4K4a95S5GZo5AyiMjhAGLlqUDkWxa4f+BhWcmiP8/zubkLYX
kAyomxYgyTAQ5nIO1F1s5g6gvUcFFeI3JaaItV955TVHEj4vRVq1jxF/O3cAgMkWmb4cQqNpAJI7
MsVGGgOHgFV2J/oRtlOFPjlgtdj14o42j/jC4/tYubngHg9i3SWCWo+VOICcJUrhFV9RyC6SuzgV
657XXBlnsUJkBCRGG/aiS64+Cbls9B7tUNFM+TxW6wZF5ivzfzlD+bvvC7F34wol33gE/IVi1LTA
OPNo2vBdF15wSAtutn5XQBUY6i0lL2TavAjnSHlMbTxkrb+ULsg7VQ5woCIjoaQg5V3ux7vQq6Fx
lcUvDjHKlr1hO8Xy6M3ylPjRqtfZW0vsGtNOwFHWTCjzrHZXOoPoLIr+hawTJhkfqc739K5GNakV
JjLpikfLgU7jDC8C0ftV4ZnyQ3W1JyTUZZBm9e69qsUeMLdguNTFGTof44YQB/QKsugdFcwRSbRu
tDnhvOade8Y3gHWQVYTHM1M8RxUidFrqHAvKvCHIjxKd4DLgEGEiWFL2AUnzdRfW02GMsQ9qE1sx
F8jLKFGi0O4MmLW5zwI0vFVGC5KvOXKvs/gjjd8YnjGEUXc2BSxNWQlVXb0TkyDdko/n0XYfpAEe
1We5O4knG//Myuq0def3TIa+iT9aey1YzbnHvLRYfMYgf2hxHq9FwXfJY+NRAuOMe2yXRD5/93nL
u9TGwYXPl0qNpQXDcB4y2YDCEy5bgMjmRVV1N7NSr637lScJ64tYQ6gsPvKAFuXJavYy7y5pGLan
FIxx2cfT1dLxp2Xml6hO8i03hc8yoChuNNTR63S+RyFqWDEV1Kbl7GrmnGOzbgkV5wJXeA6oCt6k
eFcDbtkIS7xX2y7vkt91MiOlkTTAvYfhtp+nBJf2Uqm9qTOYFtQV6p3sxbmdn5VNoMSIkpZV9N3Y
B+WOpMedZVoY1qvgJxtVsg8E12haHqiUEyFNuEZ79kakLwT4HnDKtzERD3ZMOrxdFoZsc2excQug
zhOtbsRTo/vJtkEP+ngvuhemJXHgHRihJS41MORv2m5YRxalNnwpuavTah1jyVTW/CTUkjeyNVLZ
KCRQluGLJZa7LcBsFFax5AXaD/RvEzf/RzEX3uNYlcdgmEeOEla7SuWfM9lP4lbJu6sfzcQRR5bf
xGI4bDlSzjxh8p7l6QuJ5TchxH0aNO9p2eS33KNcZeI7BgkdUdR6jUciWBFQ3piqHiEThxoZMudj
hn88nFA9om7UVy4OCdfWNPWufgQFnZwszV5pPWxcDu7ILY8NWwYA0dkhxySux46nOverLQyrYdPP
NE1xP6vASS7bMQyoWMX6O6NkILPMCS9aAOenjGzC1raGtmfB9WPfyQJ26CgP8iFQFh6fbjWyQZ6x
vpMa0ftuWXGEc1/u4sl2N9xPeKoKgbHPGRcfNz5g7Xf+hqswPAP3k0oxYI0VqVBQKz3eD/JXlmv2
x8qormnO5jx3HO6KjctlVEOoDHnnwST6jlrb4lLZodGG5t7qi3unyCnESM32Oo+nOJkgI8xkfaZo
Wybd3omW70fQgv4DLkLzBKYHQ8RnW5NbqixV78apxpr0KYiD7smYsw1wIca5Wbnk8VknE6O+i6N6
Qarjk1L+pdZ2fbYzRNwhGtGZmv1QcrmHY5Cz9mrD4zhOVHFVfJs0JTquzP4EBn7EQQFld+cmOjs8
qiOgkL71Xxvhy23jNelOxcvNruPBgVTxEsVko0BP3zhT+Ce493tlECbVdrnVVcI20/PXvXQp51bN
2YbsBDliCf6MpSwP7bJTcupb0AREgefy2+UhdYNiQWmGXPvup8kqgPSRC4B905dWRqQ6ffDN0eU+
E/7ujOKO2kuQl8JFLVEvltc+6AI0ROyTGIhN+UWuHPJB5N8ioznMHhBDczTtdThTpaIjg5hGzKnu
BNhzJ9P9Njm9x5FNwQRPY+WYJZ/YwiCurJiS+2/HhZLWU9JQIMHsGcfr2YmuHGNzHcKOdTAZUgu1
ZC0w8prmJWyQYrnENbw06h1ryfYkw+SUW1zVsYliNoZ2tqEZBZSKq9/toCBL1LBXTWpc7P2krUPh
GhtdgRWsjG+TghlGUbRoPx+qX6PFUa0axvkcSksfDg/KDosDpTYwwbLfJaLrE7UVbeE/lnZi0Mfj
rTNjPGYRP2IBNjrVuOTIwqD2Y3U89Bn8lC6jyTTS9XSJB/TAKtQmUUVSxa2ato2pDA7gpjlbBh3u
i56adX3NlEjNQxhVxKDLAysRWgRQZw9iir7izAOWkyGq2vo7bmzwUDNUgtHGLe7pxd3e4qo3/bja
5XV3V1NTiSg2DNfWLWJIQKg21kCUK2jMq7D0lQH8OW7TBwm7Ym2ypYJ66C85EnpbS1U/NCn19H2A
K8CrMlwM/l7UtzIzp83k0QKOVYwQFzOUxtag2zC5cEdjQo1BI/bS8dfKrA8cUs36v18W/D8JLP9b
rHn/U999lD/df84+L/Hpr5qq0jRO+u5flZbxT70UR/7b/yHgSAzwUf0gnf90quj/WjH5X/2X//Hz
z//K0yR//vG3r1pV/fJfi9O6+msdpaDy9//dYLn6KfD8qX9LNS+/4uej6//xN+/vBJADL/REEJr/
rKL8V6aZWkvHsbylH3iJ1ZLU+d/tla71d9d0HWysbkDZLFfi/9NfGf4dwdEPfdsUwvHM8L9VHrz0
X/810GyGqNiuE7oicD0y0ku18F9qy03SCkVTgmKAuletcRHc5Z3Ls1w8RTZcisy5uQWWo067/5+e
bJu/wf/9O3tWIJwloM2F5d9/Z3rRaoRjVsSwDUBizvlTZmRPLqeINf+RNiuosr+4BWpT7bDTs1/N
YfpQznyvY8aM8FSeeHoibI3DKbTHB98e78/dQ6Dia9DdKVAjTjMeY8UIzuhgd9xpyJs9oO29/+Un
/fCvz+o/ODMf8KD33T/+xhv7P3+IlggdrGu25bnslGx3aQj9y4eopjjyzAgi3OyES3tCtqvYga+V
N79mQ2vhAAw/h6pz1p0/UL9XzsfOq4x9h0jPrelzFMGKnsOQjpBarNd+EZOLIfSYDaypOxaKQ6/a
tRtJi/8uPtDQSK/GTMiP7OghWUK7MvI/4ogyua60MJQW59T2fuKQHucOPg1hcBa/bdht7CZPd4EG
kq17sCyTOf4ewoQEV7blWvTB2YcHuAWaY5TiYvgDs/8f+82tHkez+nL8gKUwTRG9cjFCLZ1+5BcE
iVu4Z06bcp/0V4MR/mF6YvpLjLOKxoeat9WsnOwFlTm/dzJ1r7pP3eOjAR1GorIrYG2VLHls/xYw
peJvrglZhX9SxXBV0NZSxRCF8gbyy9C+wxvNWGilD+MvjLPrsgOsQ3UjO52gOXWmGtfdUFxJqwHo
SnidSvNsghvAt8UAlZdjcZ919BgEAwUDvAnWJmFVHntK6ggvruYsD09pO453tq5YsICtXJYHrUTW
CPGb7gqKFGMnd/ZqBjNbRAO+c4JWfBhHN1ckYZuUvpnYOIRIi3exoCXZSKNp75QOJHCbRYPkHGoQ
GrY5a5pKzBGVDjSuJWzvG8B7DPXF26TA9kj6zwkLTyj9YJll+uk2YLlDO76FTaQ4GBmA/EA85Amd
fx2SfBvTPV2Cg3VBkcdxcidaeP+1yQ6Q5UgdkllvPfOWqh6CdztQaCFZfux2BKOzi1UamEsDIvpx
Ep7t1p/5jMDcZegspKLlgRkCMo4HHm0KAWw52CVqVMA1aZgWdPg4P1WabBkqz2NY1BfESDzEwfsU
G78jl5XM4Mitm3UEutzpIN0/Eqvpxl3uX4NnHeu2fnRAZbu+3BtaHUwjt+/YZmAdq2b+AH3xoLQ+
4svLdo6d3HUyPpV2enSjiFSiJjTjNTdZLhFpoqPkfoC694uobAEaMVFT/Psiqt80q7xVpwn+bLDe
TSu4KUyag8/krrhpW/o8GeijlewH9qNzfsg6DAhx412nkpnZn+oYPwBtArMjTtE0XwbD8FZplVq7
1hTEXyaAT5G56ys9PGiiM2VGPYx1Clr1ngcZukKnUf2y5DW1qHsadfEBQtghooafp4TKb1H3Mvnm
W9zTu1RVeOxHmEL1wPVu8fSLSmxHu36rLf9e+x4VGm7QbItltimLZGGsul9VDpTOo3wSZGL1XlDC
6nhneJYLUgGnHGmfEHl6PfUm5S5Bc6GqGoO0BmLOCYW3FA896Dl4VCVZ7gYUfgTLCmdge8Oht6VV
osH6x1Tr1sS5ahWAfceJVhGOWC3fjlzXCz/IhgRWjzufqLN3sblFrqxlYjdbFBBlTueu9u+UjdPH
m6pbUkYnv4r+zDFztHZAxRObhZeIRXpIaAJV0Fc3zdDu7dgudtrrqS/F4TxqrshzBPWA6xVeZ3aM
JQRRO2TnxUU7wqKf3uKFCGmTro2qFqqTMT5EEF98c7p1Rmkf22ECbUUt1gwLtY5EwCIChHng9DDv
0qexpibXkzbTQwSgrpb4XYLP3MIzDxDHe11SNvq7ptlPGlzd2rIngVT2LKg7dY+1+dO2o3caYe1H
c8lZxm7UbbRHT7tzcor51e6hRLcZzKHEeHTT4ZNVvfjlecEHk+YITfs5dfgBl36AxmX0Yidbj4IT
+dwaVOj0Q0VG2bsS8+y5bXMhdoh0lG/Cd2ggC5MRCaje2YsZXErMc1EN36owEpJWc/42Upx3bknG
zr71mE/1q+tTJBy3gbUPq+NUn9ueAgEq08/NsyV5uLBej1b4UtqAR+up/tDpkv2F9kk3M4hefh/M
gVSL9WVAQMn36rUVPEtV6jWp/mLjJR4bXutFFWSyowwXjKUbCzBjtpdzM61zW57awOV6SlUYqUpm
ZjImOmf6aPvpUNTRYSjkewtLvAMwfWnP1QyPB1Yye3SSnX7W/Ons4r6ZuMbExEJ8BMEV3IVfDWWd
uPPf8fDbB1dJl+AZRssK+3geGH/GNHzLeGvQPzrfqmGOjqWs7T1C84xnggm6E2zzusUYxPcwmKP6
1ESSDLcJMLxR7wBj3hUJ+nWQMMAbpXOEgYO5NMeJ4jTIazb8jLADilIPv+uy1sdQJ48CE8t+DtLL
RJp/a9J/uQrGU1tejcSn+UdlVH436as22UckhHM2cox2GSEVP4c8M7BJNEcNSKQtkY5IliaG/ZmC
Hslom2/9hefPWRw8cVSuMT+t02I4VotNA2w8hrqMQjfpsIiZSIFUo7+PW4c7U2CzCKvXThN4j05H
7MFTDjwAeMYblHmg805m0MiU8eXsphPIA/p/lnB1DSVra9cPrh40ITFQaLQLwBKD3h/4xmefhOnG
m2hDjSja67R/qyaSXGWJ71Xjzh5emNf4u8gJzS7hcSFFIEZaquem25TBcBeNcXxsav1Y9yUKUFk/
J4uU2k9fufDnY9Fy3nO23almmK6pBqHTjjlZjuSoUvfNymkLzi71YPZXytN/x6b10GreK7mf3M11
B8pczHrxAH3FqcxPfObrsSGl1NkquhNldjE6UA3sCXeJY1ErV/V/2INj1Ae/uDGMHLYzNcmHYKSX
cGAxS5FS0l+HeC/g7U/jXROo9kabIH5JzDqltQwuIm8OI9l1QnuO3lcFjjNXMuMm0xXGRc3umqw0
Oxw2Kk+IqTejlcB9E/kia0AavMtWtDO++AqS3hy5nyOsSmBYtGi69yXN8qPuvyxfUycmWF/HCV4U
lue0QFa/XQ1iQqWQ3scxLNgj4VMCzPWrITDroZ1v2zyNuGB/BAqXGm6FfDUfzZgoEJ6yap0txuNg
zH+57riVemLVItK75Q+DhElpNTZN13wZXHEPDea17SmZbEhRPAAnYZSZg2CbcWAxuthiN454JycZ
n4EN0VHocY6Z9i2tg5mWyWjYT0n33NnogRgCDyFNr/tiSvKDSeaPhqtJSwV6GBjInvxPuEngza5k
G8bYGfI3PeberWWJQTh747rGuJO6dW+ORaI41ZmgNSK4ZUiw2PGJw1CNeoS44+0Ytl+7wlS7du45
F6zmiTWjPCips6tX1jGg/Dk5i/Ab+Bv4M1g7q3lE6EvxehOwUPa25U+z6jYJvjGmRudgdrB6kwDL
8xyvfctGe7VBwtu9+BakN56n6E83eOBraoTdArj4gQmV3EqMJumq04xwavRetXHamE5Y3R3HvpCb
JyZe64nj+iiGlEcNfeYyF7gMKnd+Uo5tvPogYlPf6d4cpww2IA3YDXmqPfCR0YqUe+2GPT5k5Iir
lLs2cipwpS7xvBlYB8PqvZL4V0z92idZeEfkyt5a/G5RGH+GijDVFDVfCEbhAU52izU+wj1Yyh+Y
Bv1DkYcNxmXvauTikfNufms6Nr4ze1VXLvuMMKROPfa8tYe+U9am3mvACWeKivlemUm3ZYlyqCI9
AgCwSEVZAXNfvSSVmg+TcmVueAqAA/YerEjjzdI+rU01AUQX40asAqygsOIIoXvcxxArloY+jiZ/
3ANynFNksCxCQI5Tm2LADoirGk+ZJX4jYO7SGUtSY8Y+xX1BQ6YkpMuJvfjiTyYXDuvHmBd8phJf
07IclRlR8DoP3mxc0DgAe8U8n+HvTc5c8gojvpZ99uZGrnuugDWIxZKUmIt3Fuzv9Z//A0APOpGL
0yAayZ+Npvcw5BSV9Tm12FReOh17U0+/O303bf144tacHkKzfi6mflkR9cEZT3TOJQRu02S9mVwc
dnmEPI84/NQibuxaZ9ElJ+CPBDKlyhZPKmww0jrxKY41/V78PnWbc8xlnAUjgEBCTSZRobpt7lwz
eiZL6f2a6vaZKPGJwmdshYk4+sYlhvNM+aL3ZRQcO7FBjt4cCkwLkLF4y7cxb8XhnvLmb2OJNbXU
va7VnIanYWzDUzz7bzaepZ2EqIUXun3VMr0nisMcxoypQeqQNSnPpOwQJxnyqpmNfYaNPiMHujVy
KpGaaOmCYg0+CmKKUfhQt4lYWSmWeiXk2VEwdGSXmvvOnN9VlPypJ6bkekx/uMfB+6FOgObcLtyS
+Fzo+cFK+CEQ826kUQRTG7XKuM1tR95htpYgV6MBBpC2GChndc4Df9gbJjUvrLVhIPjgHtxYnvO0
Mt5MnQB8MwZrN9h2e+zxa66HNEcyxFGAP4ILm+MREcwort/KufXWjRhaaikVA/U/1URL0lb4EXj8
SJWHx6AxQ1Ttgb6ZgZtJ27N1tSagJ8RXaWkYXjsy/ILvJAtH8gBxmu3IUUDr8IZdSTgFLay9M8Lg
yW4MSoNQrWJkadw9BVv8wQlfrSn9cmYzP2B+34GnecGmihz41ciGA9vA+MwxyFcYNYcU8oMB/OcQ
lCWunKAiuwpXAMAKfKpmVfY0GOPkx73CexO7355APPz3lEKQ/ivnBy9UwsQ3PCGf+veMeER31FlN
LLR7UVN+SRwin+wHsKsfAKCT9eCifTqQMG/5cBxpgOB+jdPBZ9/uzne9SZNDjxLYCWtZWh/GPjH3
pSouTuN/22TvVnbJ5OHCu1+1ljvhwTNPeBCOesAeZiSDeZcPnr2EyItdnU42htwQr38en91UYmnC
kLcG0UnQJCQCLtXSQ1pge8xMrCpMDGkqyVNV6r3E2cRBNATVzeLI8qjJyfV4G5Jx6yjO7KT1TyRM
zGsdEz8g+WrDoV6LpYZitN6I3bERadCrueA5h4FOhJmHYYWfINsbRfT2T0ryPMJHNbKUAoKett8E
/oNldafZN7xzRD8HL1J8ZcVPTAVC4oBlsNrGxiXNVTWo6PboJ4dPSLYH5TNKMkC3h6CvuBVW93mj
OR5ydL0E1lMHtbMWt8YCIVj/L/bOJDlypb2ye9EcMvQOH2gSEYiWEWySXXICI5NJ9ICjdQA7qnXU
xurgyUpm0kCmmtfkN/tfMpPRAHD3+917rp39eJHxbE3Y9v+558g4QpyvO2zoJ3ySJrhajF3pJNW5
abJb27Tdfdl7R3OhYLu3mHkO1hi/4ErV57IBR24nNSVDMYNZbJR07ynrmDS1d2nwKcLNcp8yPG8n
ryRKTfMOW/9ieGZ6GD+rqT/wM22jh4egNbwTH1aOOxcD4NIv3eWfH6o50xPMBcgTOWCfk1HRClt1
AIsx3tYLST5LUwg8lsNeGQDpRCAf4M90O2qLg1D14lm0Ul6GXuxMyqse7NKSJ+gSBzduXweMsg//
/j+R+9or0i5EDUybQFHguFgGcsAoQDLuF3vtL7CLcV+M1qGWeHfxDFCcMzZ/CRniiwczb0mvO0RB
85SlItmYoLO2ydqUgO2sZmxhexTWNDK9sn1xwsCo35XDzY+rDzZS3bX3ExOLmdzPIicO3nQ2Lp39
29f91UuIHkqfgdVisYznKWVu7HfqC4KITaeHxyFZ7KDb0mL0Dy0C01XePPSt/1MPyYs3dXQG+LQE
IZGyHXQehqVZDm1sPnXVJVNDTb+7+52r0oOfRlg2vcYmml69shVMYyp3UTcfq5g2iNZlE0Miy6w/
4YpQQccdDtIVmjkmRErnOFv2QOtmiAwcWBdKI8GtBXRgEV/gEyq1taf5yTkQPgbv7+O6LhkJLeiE
BfOnrVuk0SWtWbvGWoD2ztNuq0fGM1UPYcStKB71zKMcFKzrMae5k+MrlvgKm8L8W1Gusk3KlpCr
jdHKnL/4E0XCtitC0SShzSALMCy3SFoOX8bMNmGo4Kks5bOdYoqZ1hSnaEjv686xQlhE0Pst2kgl
wb15+kTn58Zjb6JaMvHSbp+8sfnjWt6qqVJsOFU+fN7mD4zyQ2ur8dJO5rEwDKpGapCWVBp7GE7p
vObkJoykvKTlss8x1RKztb8r9Vnxa28Qd8keVwETV4EdJIfLTx4xfSji7IzAae5pNXJ4OGOJkNtG
d3V4saYehDNKkk1ifhq4jV0unhbICMZLtAfHMj9bmAtFkfs8/KOnpahQucwUuqTHgFMN99KJlg2o
H37XkD4ky3z1MgDZSs/ewc4ElkBov17pvAYTvFA5ftGcYPi/M6dhWzZEH3qySHEpy94mM09D/LVZ
OXpYNqeZTlk+5LYktIb3bZuqcXisEeD6ngpLVRImarIguDKNPKqpAa+jUCQr4aRgEKhNoe4eqTZT
x96pSCfkZQhUlapCH5uGn8HvMTPMPCkeLgLwdWSRqGQtWjhQKFk6JKUyHF5Nc0dCgj09EYKpfpmT
pDyLhQ8aHX7XkMKLfcavlmc8UY1FqLwSW38KDBTlfrVI9QcCG8Ndgscmy8DTq6Y5Zek4MbaP7lJG
JFtB+/ySEqnMXsuas9/UAT/1U30oCQ54AYJMfHTSOH3Em/o0CvJKnDsBhwfjxVeHfpq+NA6erZ9R
kVtTseyQDDg6rnU0tfvho40ViccDLM6fsCKwjyLmxQOIrHOh4YcVvF5FmwGHEsjS1YY80Vcy8VQA
E3EvYh1vA9gTebHYWzddSPbyRQKoZzsChiVPXrA41Zi/xa2B0bRlI5mV3l1d0d4qaS+xk+pAIO5N
lZLKh44tpQP/oyjunH2aUiZHyIyimja/6hzOGEE5EPjpe1FY4uRPBjc28X0CVND4cb1YPHSy5l70
xa8m7dxzt+SPsEWKx7qcbkZrkuT2/ljNcMuy6qGjL8yA5dklkrLZki2sC02HpmyVzAb9Hd8k6AEa
eaQh1lBXa2KOKQywMrm18t4UqBQBzs5bap4gGIo2HRL0do4lZa+oiD2WuJKPSncdZdfR8GewykNg
2DwFaLuTHH5Y0Zl1J/74oJdOboSDDyo3GKSj1+3kxLVVZ8hDWANX2RWbp98wCRhBQfBdMZE2SvjB
DEovtUXUn2pzuw9uFR2UaU+HpIHXHSkGBI3nq6NauX9CsOeufR/zOUkU9HiikjSrwVFdA0s1dka/
gqQjgWo4Ea00SL37MRrGjete/YYjIJgztru4hEExJcwbIqJ7I22p2EPdO8lGMCvSq6rw7NR1+ZVq
Kr9Y6N5kXa+F0W0bVhBftuOIESyGGdwANNlYOV+PNL9oK4paTeXgQg1tcMwXs7ozUz5WIxmeWgf3
vWRlat03M+Ugy1Scp0Dl/rT+cjDSPD1w7SM2xSwNQcbkCdjHyVo4oIKY33hWRurPJe/ZoKYLd6h2
QTz/EmLGqNPwuOvSp3khO8WAb7W1L05ouvVRIAdUkkLGmmt5KwUTe8CFbxX8TDaRfH1rwM2zrO3c
HFv6R7DxYkEDTYFEYlnl3qxgarTD/azam1JTQsJq+U2K78fp5CsE2p3CXhVagsOBDXdzictmbaV5
k9p6HagGY+YDmyFt7zuOZlXfv805g8R5oW8MNsqvNJ6ekZCO/iBOFkOOrR0ReC7diJtxtHEk2L98
r37JB8+AVfsdJBT/0AikD7lnPmTr4aLuBg2n/9Vayvk8GUsovXFXUYfheRhf+xWpHuO7Q+A0zrHR
flgC6E9KMmkLay9kx8Me0x2HfU+96DXY0orDmreZRUprsUvlUtm/L8qaT4NpnqLF03BdzN9R6qi7
gf9g0x8YzJy54TvSbkh6HXIIJnRt5aFrZ18tGPqdJSgKI5voz/Y198R8dkCjLhk1koHoPK4l9E0/
pQK2boyPGdxJwj90TqNwNvuC1SO5h9FDnjUX/sET+ssXerxMoCgo6RnQQ+KB7UXyYuRWQqFxSArn
p1WWvHcr90iYgS38FN+MfGTcUtvotGt2W5jPecZT0UUIL4knsBZ2+yGY7uOeuUgUDS32cRI8KRWA
W0fzQafodpuBVjTWVPShlfttpITCLDICDb7ouQ6CS4/Ow/JSIMaGicpex2m5qQWvusrjd6NR8h4H
FuEGj/FinGXXYaWcIVmz8zHt0E+m52xWT1lLTXwq6qcqTZ7Skb2+bRqkHPHYTZiv0hxuMpu9r8gl
FIkuwouoX+oMD6nDh74GKX8qXzzMEUe4GPv1pudkr2MOIEnk9wRQAlxPfnrQOVwWjGCPCq9aJDlu
TLXfnxaqX4auvgOvZmw187eNV6h8P8OMkBDKaGjGb+QG8ChmdhdZzA2TrLDctnW+7KZ50daqLVT0
hS7+xAVV+uelpHxJRudlzpwjg4WHBExxHtMYrNe+vzIuVj/raB89ScN2n15otKAoHXc4NMd0p5o7
Iu5t6AjkOO2E6TLTVdSqi9X3ME4mdMy2Jy2RFr8QtHKxhJ6JYSlPzF1tEP2sAH4JOi2tzksOvpge
pK5eZF4l2CmdCcTBDDsk2PdFnrDBPpbT/MQob4DaPDyOVLEA8XzxAv/LrNlr+BNV5NLPEEKxWKki
ynf0CpCvv0alYxwbINdMc3A2jAMxHaOrnriOv9Ig/hmGm6x5B1my4P4jYlCDXaG8RhibqqkvCkvV
FWtsfcDpCizAa79Fgce3x9Qw9A5fbFA/0edpBv2DTcNRuFT6zVwmtWtHyMNOrjfTtS21wmSlX8eG
XnXsk49wuBRSYPtd2/ZzQflmUKC95LP/Du4vYZhahIs3l4dZQQOUBXuGkmIy7PbZa7GMyamSdHlP
LQ3TxL73EaN2gp7NGWkepYS1HXBVXxziDJsXjkHWRs85iQn7PrgZgKaZdQOreS/f97nNxKeIhiik
wQIMfs59z4lqpgYT937fda8BTSBmxguCSgTltZ8+WmP+VSJAQS4cojcyQUg3FlsyI3giiZzeJtM9
Y+xboIAx90YdzPctTe+bVFXvj0tssuMaLWZp8/Rq1ppusLQ9eBOJ50gRv2+Nl7HDzO0SyCWPSy2Q
jNVTP/X3JPg+m3XV/v/+qv+RvwpPzX/jr0r/9/8q6nbouvQ/e6z4W//usXLsfxXCxBVFeYQrbSsI
/m9zhO38q7UOE6TrCyEc1+FPKg5yyb/9i+fzRywuJqFHz3QwZ/2HywoDFuFF/FfkXBzLxWvx/9Ic
gYj/X+1OLld14NlSSggGFofW/+wRaiRDgpTfs6tRB6hcqotfiSrFNRpmuvCQgFhDAN+tAbbYqB5F
YdMGr1dpi3RTBpCRmDKp7hEb80Ak+FIsDZTl5CNyWgfaydTv1wq4YGJQFNCCpI1jEBi/evS5YvY9
xsFPNoNbJJA54nDIOBySF8mXbON3Lnxsz/hCuqTSvPqyB+s8kYauaqM/yDkSO58BIN0u4le30Oba
wKneaZUitNpYk6XCBrmus0ZmRvB3Szga2BQMfPiYs7o3W9JWzTMQU4B4rQNh4yzo14ochhztPLOR
Md17J/6omPZHfQy+SYzfzeNCM+a262qyI6l9rJkSQ+Ci5Wa3wgohS+27lSoFyeW78bKXue0edPWl
/YFDvsMK73Gu8yDUJLpGa/CIW3MgR7Q7O5plp8Mnuh20c0T7J6e0rlv2dKZhbJ/R8Nv7Pi6pzrmr
G1LM0GtjqIybKafvFdonLiOm/m42nyFcIhEvf3JqODIZ/E0j8CFjg88rMRkE7ljlMIdE8Ukrput8
I0UR/bgVWiWrfsbmJD2DKUBiE/rDDS5kMszQGF8r/G/vpkFCnRNAsK0gcM9lONT6x6LuYjsN7X2t
uoc28Hk62g8Q0vTeb+gqlkZ7R40f61hDcpK4QYVtqWvUdHktR2ZZFaZy3CUFgH3jGarEsG3Yr9g9
cG+P/a1muy98/Rb58P1Xjg+oeuYtZACDjiqicjlmqd9Dz2GzXRkOLcTsz5zuLilh8A3eZ0K/0tFt
m3M6I/IP7XiRgR4ZKalVWzQe8BnVofTNlKkh25l4q6HjnWMnGzfAmK5R1D3ES3JzEHQP0329YMQ2
2jTdTWQM2DDGwaGDUaIiZEyTmXOULtgl4vtyxhM7aA/6GOcR5XGC85KHStfk7BrBwRwFcVd5JOCm
lu2fcMXdlPDbbas/cMudG0HKaShrsPqSuGABfKpz4NBoA8RAPLwGUWUC/+G+4wT924mCd4ur7ZA2
Jns7/PmBpT6hGgNlyTj+neY5+57amOEyydI2ILpJEubZSnrg+qljcL0EBEdI3uClQnbQHnVioztt
e6DsGxSlveXhpsjkMtCQ3h8NToJbO9AkHOdXilT7bZtOLsaBNc6qD4nLXV/Y0UJtKqoubpllp830
T+P1yd6jb5P2ANPeG7P/Zx7z4CLlYl/8D3bv7t046AkoDNkZC+hr01FOTsMHsarZ3Jm6ce7N+lxn
ihyZbc145BxAHaJ5dJN976c1GZu5Dt2Rzrkan5LDMORusarHcXXT4MJnUFzAE+81yzcu+0dX49NY
eAwkRp3tAfnSXgO+ngCnF8ZMYqFtdb4D3oesEWa/i2/Am/KgEqufvKP8ppqtuynL/Bspy025uG+e
FGY4dsPFMOb4UqO1zBS+PvtV8DL3DcO12vtKl8U7A3ihgNnA/mfrd8XU4gJI0SMrAstABFS10T5m
XHpnAKEeaBxBWX/XaDmd54wulb6cKXd3CSQPBf4l2RGHgVcJlOlRSQVAYaTOQLbNPrHj7GCXqAlZ
TFcDzpINpd/k3ZYfr7GWk7IgnfjkVdlrDsjaULqiBhdVk4X0qjHYTXowK8putmrI35r10q3S5pVC
9c8YRiJ2c1BhMDH9QA930YiiYwkYPe0yHMm9UthRQPX0AMTm1BuAFWJsve+Y+WABLO/q4dGLJlKF
297B4FVm0V8thUWvIEZ2Up6MwCRhtyDBUMNP7HqhbmyjxJHe20s3e2rnTwqnhoWHA5jrO+2PxZrf
jw7wc/z4Emfls+lYzd5qz0Ly5C48ryEj40OSS4CxAAGDPfgGjpkHIA2AAQH0LaTuegLi4gYUuCTt
cqLlgKyG1XqbUQ8dmCoGunb7kWbNCJPXwUYZDG9LPb3NjduFg4f3EGl2O9DtPtl0T9gWU2Wzg8fT
A7szteIzkPS9MZ9FSCRQWPOEVZbziqOPHGxPojRIvCuL3w2LnXqaiy9k03KbiELf6DR60qnBhGKf
mDyEF84zGPpo0f1SwokPHarcQWcNr8GArhI39nAC/H1EOr1vhsh/kJb/TWZ4dGDNB3zVQH3KaxnJ
z27h5O4ypdwRvNvkTNc3ARaD+zJlG5A2+WvTwYKMpZtcQFsdu1oDSZxLGli/RnvItxH3RrWM80Vm
/L/yQKmS82iN1XshJrHHnHfpJH0LnoT6SuH6xiXiCt4ManNU5lfyteLgefXDIFR/rCNn12XBjFgF
FZvGqnACdv9FMDsroI/L1ifzVYDpq8pf9DfUh0y4hyai52b2fZTZAPbB0nUIh3ZMCVKrTvWHwQVw
0fRd4dYr7xnNMkO1zSNZDJuylvGRDDYzE4RBIQH0xF5JxnhO/ugRyogFEMMPPE5ixXB2lLIPYzUc
bZAjKOIJVjpFaF1Nj6xvgJhQK8Nq6LkwCXSA9MkpAwlQADsie1iykeQaxmEWqzDm+7uO0YUJF5m5
VgPqX/9VGbY28uH98wI3U69viDl3eYhjmrDburs3U8+6VsJrNqafvGcYfGuO6gVLyqaRCKhWkfws
EV0suvgYGTmOKWuygHgYUuV6luhm19KHHQOU9exajGjtxJpCJGiOag4HwMaO/gQGUNtiEOOFuSGT
S13H+yoxYefb3zzvfreRCfylrLHBRRgHbAKhZB93UUR1YVXQB1+7p6Zp1AVbwNlSeriRYesPAHOp
dOmdNYxPCdEQd+8WGvtdneYEFsfSJ5b2BL9g3E1UOp4SMz5YKHEPuMNxGS8UVXFsd4DM2DYsY82P
d4rgasV8PalLhLrBoWwSlYhXhlSV3vSIvwfPG4UDhnkf2ZZJBR96ruEvpwHIx5xPDdf5UIbwXy1/
eMiXPD5WndyRi4kg4PLHg2v/TDlF6yTwjkPW7Q0mNidXoPq5GFxQq5qGvGYTrBHA7mwZcgW7+Owb
FrS/BgsvHIbCwdwdefMzuhGGEEFxJVO5OR1m1nv7B/sVhCgch3vXfARSzFgtKGlA9s1ll1PKOjgo
v24GKzzGXwBHVo2hmGzg5HG7ERidj2Op85BC2YznkXOa1H0xpOU9mzMyQTA5tmZ2XCorv5swqzLQ
7+5kbIYN6FxukOzKcAykUZEmD9rnUN6Qt0tdOsRrwC8BigQSiFkcptYVsPiQbpoEN58J13YfIGV6
zcwCOfZ/uhhNqABrlZqImxlzr63VAB9WgkgsDH5qrHk0FTWhP2eZR8zezzPrPHORo402i4mNzeDU
Tvt5geDtrytMMbk/q0FW59Udw9h7Caac0q5bF6FwDy5YwXbnD596lU+4xU+Gk2Ccpok5ArvC1/Ue
ZFeCmgzxTc1XTOKiJ+Sxk+iu1MLuiiRl8o4HEVdK3rfRyfDwaw/T5xJNEB1T47jY4PkryRtwIx0W
DaB/K0XJe6Z4OdqpjBFcAHXUV1aoAlwVwYI3rU/nRy0gc/gZZSZpdkYffornft5Tj8p8aIBVWab6
iwINvME2xeeUmCOxm1WY+diMzWqCj4Phuxa0sEU95lUcTO9tR/ATpx8mtUxsZU0yjcpP5ipSHKdO
HSmUOBmpO27teZB7nfjymh+qMQY+3qkJ0at5qCpASlbXYXIq556yEki4ZFCYH9kdips1w/hhH5oG
bLzwHV0ZUIRGV2T7nrIKisrbQw2IkRmuAc9WxicDGgrTTuBuDMBZkW2klCUtdkNSgbJfnL05pqFY
WrG1UIkPKs6R3OwuXgOrTAgUqnyqyJrNcmc6tFQvYwqFrcQDGUyw5WGsOh55nBYH3DXGrI31fj87
KCS4Nrk6RPPRRhm92kUb0YQlb/ZowPuwsQ2WXGqVEPjhgzk+QLf744nlPJW47TO9NkEdHIp/WUKj
ctdV887olbUb57wiTGH8Sr36jT7FITQlA4yFlG8GvWX2uIBMn0YuuGyh03MMy8bmALrspfRMKNiB
djbB5JCb4FywW/AY7jiO5SvcBzol4d/KzeMDg2d2f4F1EeUYUsuqnxYC1bYHNYjEB11h7cTIR/Zv
bRCQj/WTz6GlzYa85ZFiQQM6ZEoDRZ64YR/0z6tT7SSrB7/tajRiHzQoDT2FDXysfPY4dMBi99h7
+vKGOepR+RLsQNeuXtzxtnKWoPGFJWd6Chia56zgvq/KM53FbzZ92Ns88EXoMyQs4mRC8S3KXW4W
92BsGrZPu8BehkMfsLl1pMcpNiiPzAQOMFkocivTF6kSvvGuxgUlvg2vqdhejrvRmuF2FvlvMfY7
8Ce/knF+76MVrKmuc6X2hk1SNjB5cC7PdJy+Bhn10fhyngJTcroDidyOzhklT7H0QvONqpvElxb7
0Corr3nrYgfRVRgHJh2Eei20uLmOQro1MlRhD9wDBJtfVAsICP3a3M0DtBinzGKIh5y/UqxdTuLu
eCxFW6OQIW6qS1Y45yLAtj+ajPHj2Fh2hYNNPpjfyReTn+3IeMoCNmschPMEFAlEmje7r6XsX32B
UGloZzmzYTzR0VzB96KUwcDroGrG4WVWf/YZycmimvyddE7utKZbMoNUasmSYk0vapkdCp9AtrRj
+eYH+ROPnXdKvcH8mRtLj2+CEwbvLpVHcxTnOij/cAtx4FIdBwac2OuG/vjPT9cZbFD6GvDomPRB
pTZhWQJC6kp/otwVAqhSh+0TWyEtvzPtwBTiqfA0DrJcrcfNdjLJw8LH4GDI5Nqa1pJHWHpbWzPH
kUsgYbo9uyYH8iRgkDxFHflSygutsbxFqQF5onDfTWIUp7Luvi1cMpsyQwTqtDrqinLDrgel4ebj
Lx4sB290vUPKaDNnnvPYKVrXuhZdSkI9q11+E2vBePtrl+Mtj/X8gHcgLzLj6gV5WOl4urNIFpDl
GyFqhmltAaJ2OlBwI29TGJgaM/fe9DkOJgUAckUtDH/ffTRldShah9j8UH4LF6uOlabnuiUxbTiU
EYBZw/FfkZ9uHusGJFYiewBcazdGmT9ihHmQAVxqG5PnRrOyZAmMNT1YsNEUDzEjJOBXHONm3lW6
74gHOLgxTOe3gvVxNNi57U2oVBQ7yb/K71GCLWIy9LnGAABH6yzH75TByG0xSMrkeL4z99qNrICL
k35EkDn4O/FdMVTXHG7CRMCbyyd7LjnhbXTM4WlOrkQDb5FnvzCSNnZJLl/w5xAlW0Df5jTNW+yj
B8qvkGzIAvJMQeomumxn14wxQFHaMS4pq967ej5wj/SZxcNxJkAHIoOeIetnpH8toseDyskDG8lL
y5l+Gcbf3B1luLjNWfMH+cqYKVoP7vaC8t19ijlCjcobvDZUe+T5RdGcwjTMx8ksXgO7PbYNRO41
0zPN9xwNd55phck8MX9k9lzT9lLJsdoW9sh5wg1rb3x0oghKTYbBkAI1NyGW0zo8j9wiQBkLMBtU
p9pUa1Vf6NW4ZlsLamGQE1rHu9c9QczmpNpzcS7tbkyqu9k4Mb+MTi563dRC8dZ0IBgN0047qI81
WdUlJSZaqnOA8HgUeffWgU6CyOA3x7ha7T7xQLkjFRU+84NdVmBVmpmwHWwTUzvH6BUztS42FpO5
rg4eOcAmN/qVsHXoHisGhXUBboWbaYtLMZTFvTbax0L14exb/nWJMLvY7KAvvodb3lbLxaIo16br
M9ZXJ4U23gzYAEkvWjMbSf65dpsyLt2WvKbLMEku5XI89IMEBxUJKnBWFzLTiK8hp2B8CliUCmFj
mionWDwJGYNloeGtcXcWxDeqEZ1Qte4U6i6iijDDjDgoZzyX83yfZUxT7LQUW0yE9RXBFv6pRSZA
QkEC16I/RRM9jKAL92RSSX10JQZ03PZlzt5EdP5n0lTjXdFfMO+A/3pVanUO+NO9HpjYSA9KQjKP
JRXAlBHDxI7OhXhF3h6vtpe8lzaXqGcbjy6Hq63llg8WyyKvM6CR28crYvPhExHlQYxekg8cb+fF
P+ZTt7oruSLGnFCveR2mpb5UM1VrQDo2/bjCMUgn8uEmp9S2rrVvdlxz7c5jHSRPqtJjaTFFLLob
ZFLBUDA68zH59xavchmYVYk2bkB2EUJk7f7kiSzPcl6O6WgOG7srqnBhldgVLsuV3TH+S1x9odCS
x3BsS5h+TrSr6GZ1wCgc2wiOBtFduKnTIvZk2ynE9fhKseyyb+ZyuikjviT40nhAsz+j0PWzHsu7
mJez4xL7xV+G6unGnDD0TBLAxU02G5MXpgQ5/bJfPoyuvJH4+dX4uXE1SKeWMS1q9P2a+yVzn8Zk
RAWmW3fTlIc29+TeXBofPakZmEWWFyFUd/Pc8rnpX0xTMIkQaxepkR5TyKk7w7GPVRldZrLxOysl
HxBJCWy3ho8Lxypc8s957HGUpcrGLUZODoIMFi1gEsFCZGOx4j1vqLua4Ew5qJrpIWPbEs4CCP7U
ttvRkcxA3R6msU1LlDU/RJMFchkd0o+mMwBnHLCLzSrGqY0sSrCRaRRsjDF5DRjkhjHZKV10w0ME
P5sEI7nTqn6Q7CS2KflSsgTergDaa9fpcBhsXPIBpreN5yCWweFkK+1Fj/ZkPjaPrTtoqkiCl6ya
PFBAFEgtGid9bMZnZVjfstPPAWfiQjs/BpsdSqD01XPtD1us4VG6oykEIJTJoXVs+Paxq17pARnP
czt9GRMOTpepC9ZENqUgmA7Eq57mPmbT2VopVSmZ3Hf2O06sYTdP8FoqnyKRkmj4riVOuonanC7b
6hl2tDyZzkMMVJViZPtU4QcgrYnCRhf0atNZroVFxCTFWlmOFXP77NkObPP04M1sgzlm3Sdt+kQl
42UsyCWWznizOPRulRLvpRp/OtRbxvdFs0NMZxFDHXDntCNfg2W+oi+HB1GWgTCHVKzSJD2SBYxx
cS2cHiH+n1t8AjtNYivkFE2IBIBYXXQvE3VDW8zzoi2da6uHJ7KY9t7OPVLJ2BVcof1t685QuSNt
Yn4oaBS339opf2xHisEc5Z+Dov4IHM12TCE2su4t+1YGZ+bp6dH5h92KFdiPPRQk3fB8XvrtUrUH
tnIjj77ePeLRQVFldzEH1VPLkMbT2GattbgA6MaRp9zfAnDS6JLdsRPwYBE0uISdm+24VNDkNKwE
XvCOCMUB8B9cWoCtmWAE464N7FmCkg1vt9s1/UzRUN4628H5kwelceL3uJVDm6k8t5gQIbDwXOCg
WB0Bt7XHRmcfsVWMl1Gos8+GhjVR/iEdXRzZ81zHEoxm6UP81r5i91dwpRepvlFWnCMKBxEWRx87
aoa4aeCtAqiVJ3tVsRAy1LpWSX/JSbKdYk2Gwe/NPbA361X23/inJAde8JrYFIyUuFHg0QyajfFn
anCWh96WTgR0UdSEW2x6G6wN79BkL8MZhczJz7R8Z9afrv4SwUc3/2a/lJc3P35rerwyWYAKV5Eg
62qAURr/2yEv3kSefrYR/QIOBi/2rRxiJzvz7kxzeatiJgapQ3waL0NXgTX3Sgm114PSyJ32Ukvu
b7jp0HYBvhbMWnjr3NK1w/Oqc5x9C6gAEHJ+IDFIXd4lFlAkK/9TdOMf5VUfk9cPWzHY7z4WjP3f
XhNLm+f2mkmH6UVVxdvJSHxUsVGB11a/iWXrR5m/E1Kqt7TxoAmpYjraaXUgyi7OpKXDTFkRerv9
tTjwI3nqOQcg4ge29R/WZLb7VAsOHtN30LNpLn1H3xVZRHrcomRrVMrZMx1ZGy2T8kqGNhxm+40r
jhWrFf1Gttnv7BOZBzSb9xjb1h+kOz4H92MesrcYox6WTOKerHkQxygnjKyzv8TitPCJUFNf3PE4
Ie2/BL+GJqF4MKWihAhjlzT0prVJA1/KuCGgM3uJ4xe7yKnTdBcGKMlPk/jVweuwneA+5QWOFrnk
xTyIpv9LOubJyd1bhdssG0n/F91MWVsjw5J2orPTlE9FRTZjZe2ijz+zNXb2NQ3Kl8DlybaM8tgN
a0ebo668x0eDDTLZHAf0vECljlcem5HvOyBcmKQYfKH40pdb/YkZN4JMu5umqDl72DuWQFBO0dyP
yluRkH7oGNBz2HId9VivWXBoFJAVMckZvwZTv/Q0E10hqVT453u2embdXsfURY4w6MUal4bzp/dV
YGVhmKPmC4Qr+uxLHmvSmJ56XD61pkbVLyruu660GYolM2oghTtB8VyhsT5Pnf/U2yThVknDTjSo
caSUCx/Krl1DhwbKxUVY1LtV84zVzty5kytD0Kp0eKY0UbvN5yBz8RjZMfkQcKqb1i+KmyjMayGe
K+HG146OsHO/EM0wAvNUJ/WVshY3zDxWydCiM4skwQrH3AQkrpfqA7HlzqrLgwvMquZfHdz8Tqev
Pp/gwNHCr/p9kahDlJRfiSYRNsWnZEImZGg0XQUOYmBVociw4b4SwUWqfiLcdMfMAKb2k4sojOEZ
uBcxHzrI2HFteo+2H1JXM2nHbBYMKl/z+Kujtchgw7uuhIpJrMWUvtR0Hd1H1W/tf9RQk4AG3vBw
HKw4/zXxpY6Of1xggRN2BHaV2GfDMl5KB86FzklcQfMeANeghyOPWtTRYyHgjMsPYbm7iTVplTUP
JkIXd9rCcubtWKN/V4H/IyvMe7k4rP/NYraukRXBoXdVSud1v6PdjfLF7iYo3wFJ4x2og2CK8bc3
WQGxqQZk//T4LckCjgmWdGYNjH43jm9ussB87Cb8Yh3svt57rgktYX9VZNZMN/4zA6RwfD6Jn676
KBC0MmrMVUwX2Ajn5c7E2Lxmg9OYtnTJ8g3wc2MbH1UdvcMS3HU0IDKsRip7XY3J2CnCidbI+qTH
ldFhbwyqW5IAFwlOKIF8k0NSyXVCNtjkQQoCBjy/4cFcE8wmgjDJ/w9H57HlKLYF0S9iLbyZSgLk
lXLpJqx0hXcXz9f3pgev36SrukqJuOeeiNjxo3Z45zFG2zue15dxCl8nO/YplHCnMgGwwfUQNlbL
RjIEp8yPlEuOeNORK9vivSCS0iK+1Eqxgym/tioSaQWKTf2vq8dN125VtX+dIp5xGqAp6WoUPH5J
5hmT+ooct7TAIJ+g85BN8vqOFvU09TDeeWUo43obH5GavikG6Vydex/7FsrDFL67Fav74GWSr1qB
9VrbRqHWEv8DtbEI0Q3vF2e4tix79OZDoGREEYEcDWZhzQUwOGj65DOA8EbL2AFC5gnPuG05tzaG
8jQJL6LoYFyrfHGdiit7+xetOqcSvgX0yqo+OCTVoB8rLZ9qSfD1w8BMNxTvdn3NrcTtgK1nEgEY
wjEdjsolF8U0YvHnk0Jc89XgzvFJM+2XFEmDS8TKYeko6cFGVgq37Fjo1vOqLMqdkv7AI2WTSaGG
8WUMFC73CMKWfO9C/gpsCdt9TzuJRNazWELFLP5xSA7qOSWx0ivZ0YR4qtNIESdPpA83Ji+pYJsw
c5ls1L9FKjDZcIdgO+SmfzIAo0Ty4wBnK4yt6aSHcsq5ZNYY8k5Dics0+um4kPCLHgMWxVhKD2lR
HPCcROqHovDLUTJst1RuXOIGoo0pDqWownkTtddK4/IIthjctn5vOBMf9E8/CDhhmi5I+89Nyh9r
VE8Vz0inLQGrFnxe2lAOlNeO2GVdP11ZgPV87q22S9PsmJhDfNZTJ97VSe/P/TeFqqrxGYRfMyTu
ZUkwE8XX6eEqCtYqGBIq2peApiqUSQgmiXoIyjUbb/64Yx350SwfmZhQFAzFcBtF/wQGjL4lp+80
7IIqWuJLRigv7Rs40MnTXSUnZM0+4zUyy9GtgpIFByZviQfGlLt/1pxcBhboXlhzHZ8jYIy1neyp
dKbekkccVEPzzMb+l2DFbhRfGslcxcHYqdU/XU96KeBZWQkp5GBSn4VQCPwQbesS1d5k4CBMXrcc
MhwQGjUqmLC9ZEy/liKAWQNVOMyTGyXYoIf6nfCgT1s3se9il5vSblA76HxLtwfYzBx0SZy8aFHH
HibdBMUze7Nn4yYm+K1k9Y5O0SL4tSk3FOCxIEH3EmLFihw+hzr+cd4klt9QKBDGs7ZBMAFbpV1R
8yj71NYjeyFTk/2ol3bxaL2NVojfIJbQjNWTlIOryACWRluusASuwJsSb7VShUdpPPRB5XXRtO8c
Y2NWw3fDonhMQBbb+Usjxr9+jxD7CmT91cwbjMtLGQs2BKoj1kwGefTdQ0yCdmCQro+5auoYnoU1
ulH3HG3bN0jV4MNgi2y4rTLmK71XjijvBRPmog85J4SCxf/EhDcifql+ZtleGKkbfqz0leOFqd46
zKnWNO4qaSndyK7M5WeFy4NRfestpo3J+qorvm/jwgvuBia4iKQDnt02TzCNARq2lXMTJlf6Vb28
nox12cEYMsGwRFr71OfImwmA6nzRdRpXKDH8lfOvMi6/1BnL8XIfHSyWSa2b2Yt3vDQaLwrkd7ig
umfBiM1DHOu2dDQ4g6HjHCzQQhsgUscu7pUT9gl075aIVZXpb4Vk3+taOdURmeSMVlKjzF7ilHAC
GZImthrelBI/Sqjlday85UI0hyyKSC0b7pSy/xy4cNOJ5JEcAEGkpO9GSOWyqV5yAj2vRcX2J3pg
jzf3fca8qHaISMSqTDBGlMnaXMSkPrFXwM25DEBCnXtcUxmbA48eOjeilLEbilvT7XJ1xw5ybch+
SKQOsXUzOdeRDaCUzo9EpnXdMpubLmmvWqBG+3qI2yOVNif6dkAYYaxevN0G+B0j2eiOXq6ilIeD
wtmYt2pGITHGOz29mITcFGp+B8VC+deJmTcbOccSxn+7Ht4MMgA2YVD6s67a9K2pVG3rkjdmFsGy
eD1YGZN/PniUcazG0dzV4r15j+MbBNVsqPB6rk0wX+UMLQ5pDYp+vp2qvW7qntq+WfO26R1Q1TWe
t8S3sRmFHWhrut2EFzKAZZbsqQYyc0LuX/mwaSkIyNs4nxOjodBNMvLqeNMWm/kMVhdbW5PBhrRH
f2D1yyUSOCjtUHllHrs8QZUIp+2UqQ4CvewOZoDGEuQ/cHtZGI8alxMz29dV55BrYyRsmi9JtV4z
qN7BnK7EtPjl27Daj8jgrj6F54IYs1mM+xAosFOEj2xOT9KSFNKszN6XU/qjYMh0tRoAOFfkc1E3
H1UwQUAojLPJ920vLCo0VKiibj5S0NspxyFLzralvUzCuOELf4QBSVSSIxYOoKKcEb6JB6hBTdgc
fLJd7tl+fqhM2rXjm3rj63B86YExwBg1MkVZJnQ1WoijJvOjDN+8tcWAdVoun8E5Lb/L5jgawOpb
D9MAuzTOnvcsYtbvg/0Ug6WwWw/ayq1EJ+MwnxXrrrfPBLYd8O+NxKjXDA7JgwfFTa5R/JO74EJX
q6uY0iY1VdImXF6VaVOyuwP64c49xkV9xm1f0Nd4lyVxctD3WkV/VpyqU5yfUrZl62pg9Cp/RjKD
bDiBi7yU/UHq7Qucde6I7Oa7bwJJa6YMIFnk5uipJ8eP7fW95ZHLwpspvRT96Mswl0hIIH2x5qBR
J+H2VfUIeU+HIou4FpS40GIWm2iCwo/7iYPzdZ7pp2p9MXBTwf5Zdr5a3XlTrQScmBLvmhwaG+ZQ
QiW+LoW+pS2Lcqh8c7SdGCoE+VpGfH4P6Od4vfqYS30fAHdgiUJUpJ2ljTmzhhDblOjrwEOC+EkW
Ydtx97K8MRVYLV3RwXJ1exxUQ4zCwYgurCetfDXC0v+h9CVVp20LOd0lFr1PzrCOEvFS9dklNE9s
+tEfmqMtE4HXqMSaTT9ErqyyXa9b996qKVDOXRO5NmD1lkc0t/WS38KUntAFsYfW5l8O/G2S+nVb
oJjNMszaPJ33KGduBt0DpchEpWY4zQ3sOZn+l0kLzubCfMyWqjjqIXUoKd3TSczVbaaRsgm4WvKf
rKoboByvG6pzSaE6b0W6Enkzzso9BRuBZ6OvN4B4sLZBMY4jcaHAjfnyJ+bsrOgMamq8Ds4pmUEP
l1AmjFNrTm5TpHy7Mzcn7lYXyzJC861ycJe1dFoeItvxUiIeomi3DcnxWrxB7Lu0S/tWVC+LzojS
rpSYptg6iUFm14injRp2ACwwklcBHCdNKEepxL/LwfmbpYwMVXLODBumqHTkpgE1h5yT4zZAlGc1
3DOpjj1yDt64LLCeDkLaymA4jigSyNOvXMV0pNnlS+owrNo4SeiSJa26cfBYJgICYBhuqoLqvX7L
l8tWlGMqmC5IOcVUd7GPtFeBlcjHsoH1mArmgILSRRrY3KZJqBayxZ+uRj9VOt8khydtVpCqKwvF
Y2sk9r+oao7g2BwvkqLXQKdTVaJZvpYutJC9k6zaYVdYjwkLAykx9sPYiK3e1FdgEscqQmLn0Q97
c0lkNbcG7w1h46fZc2kLLYkX8mTXpPL3UlcZnipjtY118jS9mrPXgw/Vz0ieMAVtJ6U5Am+kk0PC
/HSyd+g9KwWvSeqw/BuOvK09Oi/M2uZcp/woRMRJxXuaWG6NPKlGr0tzEgZgUPXuYiWzpJcO3WGr
RmrlZjI+06kD9hC0p5xNc9CIA0nIR2azV5AFhXht/aN1Xb5vBsZGOCIJqVeuZM4uSebvXtd548V6
x0oxuaaz/QsRypiBIYymdJsXECatKPKxLnFNEjSOp19M/Tzx+nJ3kzbCoplaU1/VhiW0XX0qqeSm
ek35JlFtkaDE/YyW9szy1DfmDMVhSLzS+RviiNbvsmXAJPm+dBSR5QlSpLqQDx27LELfieU6EdnM
2SoAKCZl9JXBuqdK+D31FCgF8haP2L6OahhJ3CqzMfNVMA1TfEEHQhDG62gP4XEOaJKJnelFktOJ
+s0uPAAiCFFO93NIzi6UeYWNw9budd9qgqdwKOlJ+Z31guuZHEknylPZvZi5X/KKQNZUH7xv38Mx
YO4JKFOB2P1StdzKoFW9UJ+2ZiRiUxIdhrI9FMUMP2sQ1yikzyCpqhNXjJ2al7dah6XGM7hqmnyb
2/KHpOlcm5WfrOXAD7oI+7p4l5f9STbS3qEcwIRfIFPM7niOCyi5oXofu2kbyZOv1ZUXlzgCZhWP
U3zA9gzkDtAVHhv8Uh/FVL8NNVU4bSdvJAoTjbF6dHOx0zSeMU35EW3rW6325H9MPl3h0UfuIjYS
YzPpzYGqpKiYW0qzxHtp1d/q0GcHLLG31pFdu2K8oXbPluNPyi1ppUuMBzPz0Zx/STIHG1sSFzI9
F5rrgXoa2gs/VooT5U0890caJ1svRcGQJ7D6UwLAbtbQlIaxlC8o5wfFKGDNO0cRVR99BMOKmO+B
lckjjDKWozDic4Uginmpqv5Q4DEu9WX9Sv4LzijNninD8m6Ahb/wc6/zQPRm0G9xCuo03CTWyNoy
TH9Xs9r6hY73sySNPEYeU/YZWzBOrUY7hDZvV8PoIa+hvpm9ds1z6oAMx09iCBp08SIVCPl1wibd
t+raUvnxc2GUo40Kxr/Tq3spi9tcDecRiVnn4tw6wc2sYdabjHjcj0LSulDR9Hjcwllc16SXM1B8
GsPYWM17SXxjkur7h0OJ9WxC9lABEC+s1dT4svMIhwWmwYme4JkP0HjT2ADlLIQ1KUTbh+nQn7Tu
mFTZWqPM3Ino4dAIqEvRvtH5QvJL9ngoYMbowbMP5bMT0u/O8ZGqR9tCxCMAH6xquvIaRN1KG4Hr
By/apB1bKrn4q7deTPyQkzBNhNvllW/D0ais+AJPdy2Vwm/7xhWD9qg0G0uBfotwklMbtYtpbccR
t+Zt0Fr7mEmkknEkEHiCY1y3xpmyzPW0jJGmfivYV7nKXO7iiW4afRe2iuVPhbHVlW/AksZ+GtjF
GXZDlQlvq8gLQ930Cs04SGr06DNqC8oIibLooweofuwDQXyl7njaJFfZTj8S5oI+Ku/q0L6DjD0q
0J29qpuz6zwRgxiD24TcAiZlawfOI0zh2tPFhE2WOUSX3fAejBiUEqQXfRKvE5KvmyDsB9JBdD9y
K3lB/47hiGoJFjuR5Jf0WJjw0jqaJqCDbvK48TtBqgn37zy3X9ZSGoGzcc+3miVPXG25Sx/MpAfx
BF6ytsNDsSBzYeFPuhEcgnGimq5q353WBNPADjKH5DHMoCz4V3rB3NFq3gD/7j3r7H3XLlTTtMBO
PjK3Kbazq2RC8gK6nDQ+52Vl2vw4BFwcbkKmnRyDDOtflR7y3LjVtAn0TXaLXqM+PjjBWzUSyafO
zA8JW41KsVx9iR+j4P20DvYFolk7MZv0Pg6UdJMor4B0FkzXpKtmA3ptwCPlHHSawGljr9xqnE6M
mTXGasxo6H6WV3SStAkt+8kzkgYvusJ0UOHZcgOjdTvJASKgsppqwXFSAbVrFcWnhngJUMTs5WaK
E636Dh2CXViKH7L/HSZIvrSG0cfm7Okf4AHutH03W9+THf7kFaU+Uo5DkxOvVWmXU7Cf4J9lcsT5
N/cIKaPrZBEVkAhKNvANxvZbbVtHPhP0jeA+LhAIGEYbHQcP0ex3RcWhOJv065oIl6ts9pWxSrkt
p/RJZSYtBIunzFxjt6X6QWzzPF6WITyG1D9rIQ4lleodSwlH16rqjUo0xdU0bnuIv3CV273RmuPN
ruqnFY/P1MYeEc8uE0LEPRU3fNBQMSmDb3UDfX4EGCstsBbqiAXQ1Ixv3h/PPiF8VX3Spev2AZev
vPHiJPLjaICbZ61K4oF0iGbf2OBl/GieZkuu1VlchKkXDsn87jQ7+hU4AVHbPoqyvBhQJGwqAcMk
4msyMYw7lwKpWR2AQs/MKZWuHjXTuQVSuLVyfwzv0T7P072TOadGJ+DEOBmo7XUy2J5p9CXkybMy
1fOUPhpruActy36Sx0rJqN8H636oPGjJBwUZeKrjZzU8hQXWYdyFtvEy0PnuFMmrLU1Un8r2Vl8q
uzPl0o3KBYqI32iRhfRbezbvI2hrhn6KaNMw2r8ENmucCX9U/9J8P+HgNilMHClvEMNTwiYgkJ0G
KnlN+DBc02tu9mYmr2MpZinEeqqYYzd2Un2dyAJvrvZINPFM1fwjyJ2jijYDzuAEox0sQY1MEVGQ
ZSfduZ4UQkjBa5jdzMHaAZTdcGDuoib4LROsDpay0Tr0MS29c/vHkJM8BqkBAxHTYi/1pCTQXPy8
Fnid5JPSmH5KUKi/RpK9r5Pxb2VfCIziA5vMN4n1EER3B8FysdcbUOXFwLasvDSytg24h5VG+ZD1
ClRAvB1r424qqe8kODUjqM0b2OcYus1t21rsLWrwmzhp8k1GgE5XtENij5TjKN+2puF6zjATRW3p
tUq8MYAIzYZ+VOzkEOYK0an8NRxYUMhqekbff2NnejQb4ytv2sUD77atfAvk3B0iVqjcuHnhbGm8
QUs1G8wqlHgAy4V+M7pYwz2uuqcwEBydOMo06ydSuF6ORXqnB8DP1HFHumhrMOs00pcV8zTxYuKB
vwxWs+9AGOcDUgVfDaV4ZcvIg5894prixj6IXI3rRMjNDEStp4CAzYaPLJq+U+GrMx2+RR39sLjZ
ATs+Mf7/EwF3gDiiLDFblrJt8GiU8trXLeiH5l9PyapmaLcJ8yCmDL9SpcfIaNElkr+0PAVWeaCS
ep0rH5Snkamx412iFPtwYYfYYb+Fia1g0qy/cQRTa4iEIxD3DOIAUsxlV+q1G5sTVVT7MM4+m2yg
FDmt74Cb0biRBtOh+AvhsQZV9kfx+D97FB96QGyxaSwiGLzKm/CcDMggzQ02IroSAldM7DAP2d4T
91DJJC2r81zZdjGL2ah8yw1pH2cD/ll+Tqx78wLgU6nCykykLdUI4yYpFF8yYwwOVDmzUVbObTj8
mwLzW0NKavrFSF3Kdwn/hWhZvKTBUbdofNehLkbx9BGn5XFCAITMsofKQmI34YPHx57Qcqdpq5jj
hpD3euCESVi8RQZNeW/Anfdk/Mjocvmlu4BAjHwIVAO3m2KRHFOjq7UYePFeCj5jTcN9sjDOQovv
FUtp5ISSCOP0yJj4IlirPWdP+KtaqMMldGxYZvHXzAq0kRjR8eSFK4g4MCxs2Aaq0H4tk7W6IVOK
YN4dpaLhXROAH3jFMsSKJt3g+z+yF3hlLbgW4OCIbREdA6Vjsx6U6GeSm69aw/fmbPNQWklZtpVZ
mpSVdLUGGpLtxK8zCnSa5JZa+RP/xh1kvFdMxMwGetrAeJZobUJvuUpbMC/K+ga6/qpI01u6ozKu
XXdNfUrGZBdbP6Qr9xU4sUqPMlddJKWS0zqU7jhgtnNJhCyKwFhMRo1NXvhWoH7UEc8UGwaILpqL
hZDq0hxSoLU1yuqH1AqATuAi8Ei+uFfdqTMq3Za289I0mrVwgh8hwm1SBde5+22wF2yGwlEYrNlc
0cnbmSS7nMJ5NnF/mqJsPfYlwDGzxR8bB794iddKN3/ARfxqWKsZFdIPrvEr2WRB1jsg56NrWLg0
7USo6RhP9p/F2oKcJsZZM3AOVvFaMA3XzujXhhOuc7t+bSCF4J9eq/azkj+6SFuUML6cPMqhVW4b
R31XTQOvOtKtlBZua4zXaDAuBOT3MFHRhoEodwhtOhuLsI1cWlSfQefSdYyMTOhl1svnaGCra1Sg
VWFsYMGtie/QPRHWo/1QmXzIqVvvNcJFlvNVNOP/36a/7fRTODk2/frFqasdh9WXmlhelGYMoeXZ
jgsXowQl6Zggq3DL6CYUCbNa9yRhdqss9jVaNu3txn6G2jOQkoszW/kqx+fcohIa5bcN/LnB/pmr
M3cLxbPY5TBJD95YH51suOuwPHq79Iuc0xEGTC7qdYe0V6jBA/bUimjx3U7aE5F2IioNXwMNLxbF
5WErBXi4sPsq8nHWwrPI8DpSAp9phK21a6wymukVG+FglRCJDXXs+eRrt7mU7gsz0YiVpJ+y9Bmz
uq4Nunm1L7S9wzjQYMreA/PRPgMsTI8YH7i4mgLbk2ZdljFMp+IDp7hjzW8slmmOdXE+7bqIT3HK
9wEzbwW+JeX0dDPebLFVnCmgGynBar5jCQgPaNcpbR4xP9kGGLlZmXfL5neIp2OuvtbznTzEWkZG
FPQjC0l6hCp/aUP/Rb9c8TO3PaK0RA9z+Fk90GQnw5CtepHQ1zJ95MRMCMa1WMvhXOPIQtrmrVRD
yLQt5S5pYCXVR8mbDVPMpib/klFCR9Ap2UXzsh7FoAcsc8rsj9bhky66G+lwr4zAPCZSuCnCZBNn
RH7aM6x/NjIJwiS6z+xQeetM1VXuKncgzx2xeQ7g8GpVk67pS6vX8YPi652icrcvpwfRzu+2MD24
wPtkjC+z0l7LcM+Zy6Y+f5HZ9ph6j0NhdEPDxv7jsEXHF6fAp3CiXU0gMcBqYMwNz5KFd75byV6a
568G4RGkP1Y9wUkin9DEENkTMtp6sx9K59Yr12Z+0Q11O3TaQcVHJZ065zeDeiNGCkYH4VkLogCw
qI65QhMYfDMCy5ONMCp8U6kJFFtfQtU4MK5xJZ6GJr93MxtiM+hgon1EWUCjIk42verYfw5HCAJ7
5pMUZqG1pZTpobHG7sz+1gV7BbJ+rt4MCNw2XRFisYhHROpVPJQqP2da57q8O48C14NxljRzB4Dk
B5nZy1tW7IzkOsYRQLX7uO5f6orr0AzhooLjIP5aEGAulEcvr6ZjQkWNvmioWfgAjlVqA3luLuXa
qHYrhfUanUEWHZLRFw30oDDxPlvykQnhHhOKhIhffdkM0ApCZxO/z7my7ir2vd0YOouR+AsDpMJN
bT20/RlbbkQBncnGlJzFJG3qqPASZitFRoSYerfI6OcmWdY0QJdkU/Z1I+Kip8eszMLb3FmnbMwf
4F0/aK9eS2I4BIHykLiCOiG88nyXFqTxpp9O6O+NYRxHHHJJCLmbnrnXWuW1nwkwGmgipPt8jp1t
Z2OMN4MDfOuwelYcFV0AQLIvNqWFyK1qh76naqORCDHqWzFhoJwG56m1MW/bmh5dOO+l5hL32IKl
jWXsIMGUeCFGFTU/irT+V+vSm6OhwqQMKuGwN/UZtHy9ATgLFY1xZxLixMua/gZW9imlIyDRn20Q
fer59FKxv5D40kRqfsk4EMtG2qVOhX7W76KgZwnN/FQNGZJDYF5VlplByG41KVlU1XMPRpYWEVdf
6vkkIvn6KNt+qKrbkcQKd11S7Mq4HTA2ZLF5HfproRD2SBuHBWl2pN9urzVE5DMSRthh9YHHsJgg
dWVfpCnfaSYFHLD81dgVTQWQbtYsn2aXE2f2c9p2RuCuDNsJiuxUKezDw+LUSNLRpstY0T5E+O7U
zDJJ/kUfA5fq7kA3wCaWVb9mRc07av4uTOUyNY435i7W7nWpHAM6snPWnZmarWLT/hUymVgSbdGq
sJVr3MwY6RvWKgLuo5l5qpVFa0iIJAtq58wj0vMiaNDotU9NolAxqHARJNE2kKkPLFIDodiI3RRZ
Pbxza/BExpxbBi9yL20jrq5pqDAwKvY9i3JfSoDr9FRgkuTHjzaxpWrYJb3lY3JtqWw1cRsRbqhI
p6vNDzvPeQX7bGWg/C4v4FzPT7bkdyyAqV05AazaEz/Z4y/d2tgHoqzjEa5fAvsP3xoLcJBYYKw1
lncTw5XdruKOABuV9xLhCO6q8j+6bDZSEB9Fq/NlcLj3h1tZebP1kaAN/qnEZ5WLswhzVLYOAF2q
6WLIDF9G1uw11oGVcLTXpDYhZh8M8RrxW8/lMcl+8oDClS3yxl/MyFSk5V1m7o3jeRfmhZ+M+UWe
X5Kp2ad99CtB38dwuh669j3UxZ6EpzrhiCkKAyyJzEyyGAwL+RUkyEtaOuc0TWg1rZ42vTA1h6Ak
YS0P1c9wEi7f+WOnAU6MP8JmP5LzDDjiwL2iqJ6iBADx9LAYlaAYSgts2UcmYQTswd3bXl9K61tM
3h2fGwj61nWAAJujuY5z/dCGSApNs59wTdt9sYsVvkzIXUHwB1vYd7ocuxTllfAzwpsl/o2sTo0s
XiWE6Sl5Su35Ctj2RRauapb0QP2jK5lj1mI3zdnbeFr/NSRflpO6gq8VO5eQcpieb5KaKPx+d73/
kCZpHYpmW/OGEeWnlsmAf2503DzNdJk3jYuUEuT7v5gK5AT2R4UqiFQ3HC53zk7DTbKKKP8FdY+V
OXcLmXeXnlnDSzKSldag1vYQGVGzjo2tu1bRb2RBhC0+8yECcsBz5HwiYJxzcGjpKeRIlpZIMN8M
M71D6WTfPXAzYYMFbDYBigaigH76x/IWBHa4jqRprUnJ1cp+OeAJUYzzdhr+5WXhS0i9ff6vVkf8
AdD+yvShVS9WQqL1X4zeqWojbpVDWdxart6J/G2bW1AH60i/t0bhLw3JnI0MMJSaXxMM5pxOayUp
aRZ6Djp7oenCzK2ixIo69ASnELZYFbq0gpdRE3nqZYPMdBSRe6GN7xtz4UfYmfybwvbV2Lxz3qzb
a2Ogn8cJufmsmt6Sov+nmipwfb3tKAizs7XN1mKrZT/cvMJ03ZOpYBuBrxWdrW0/1T4xnsNon6EW
+D2RtqM1EB4cOvkcleW17kpz5YT1u+gjcxMauQ2Hb/pV6hAWMIZimF7OxlTIsoG22dnGJe2M4E4i
Y4HQ8tmqsv4xZ/NfAmgmklp+Q1pogoaUEpvHyBeFiq3DKkqX2nW2rLHCaseANqkq5m5kQcZCpf+R
CZlT0y43W6u8wROqXvLsgdo+eUiUGGZrIW/VqslhKzwNXq5T8D3wAoRaUVo/7KbL+VP0W6n+U9MH
3UoD9uvceaqYFCeAjfSJeDrJaoX1RUDVTCH/y9T3bio8tmVC5sJEP5mzEybYsNSDOmJUXzMv/h5Z
Bd4gF3xUB1wNFiid2cNAhSTcYs0sdYyNfOyheQiNd9KJdrJVE0gc9cWELxGwhCyvA0+zpEm7ybA9
RfUrBAJeQllFlcC4jijGq0qPMC+D0lUMbAcvDRd7eo/xFOsJ0j2xcLN/4hR18LmCmFDpW5zxSOjP
goCfGexEAVgphAQxuA3cx0z8JdhD4hlqYMbPyPknpM6rwR6keObyCimr4bn9G4twszDMzK0e8S2X
PWEx4+KDEzizlxttyOsYm8/oUNN9UqMnVFMOhX0V/bbiRartjW5/j4Ob9BQfcIlJ+j0ro8TBBEh9
b24H/NkegTjUQQbDQKdq5VbRtRDWMguYQzjsbN6/udiTXtkMzSkhZNNN9ao9d/NL1P/VysH56ycu
vMqeb8paSnZl9Z5XAgtWfCxQ8somObTi3LP7Cbq3AhuaujAxlyIPkEa1V/R8t1hFclenM7FfBfIb
QLyVtTR2dWtp2uTZ0WHs1uEFt+ztjajfsGxZL14CBaXa5KpbmreqZr+BdRxeMTt/NTxnwbmrnI2j
fIA8AAoDFbXEK/FLxpDO4LXOpUVN8ARV6/br/yeHZUYwkCykPUXJmRrsJVC+NamjCtnblK1rxeWG
QOfAqrOlqaRTbqbxGTb2ZtB9B/bYnPI94EBy5gsXCTB5lXY0FV83r+ldJ41YCww6DCDwogEckU2Y
OfPXSZfsJE5pxEOH8DHhKzRyaDlojPi6DHx+e3km7M1HkxOtmUhvNzPeAwekc6JuLD6atHw3lwBv
8HBGlr8s0kLm0aR8K9UR+/lnBuHTYUwU0TWyjoXcHC2Q0kXNu1Ki1uCj5VPWOaRUXlIV/z+Q1eus
a2iQdC0hfVk07zU7GzNRUb1h82PnYrfnHgd5bnzhFAhkTggY6OkASSwm5UvAI4UBMdS+ykY/HrzY
9AOmyFrfNhWCEx4YLomg14jYmTwM13Z4BoAJBBy1vPotym6XETMYjE8R7/G9bAcj2YYz0PQaswnG
UfwwEFBCCCU0gqB+Lg+MvrFNVsXltkNiIla7jo0vi0+tAlxbTV+y4C813wqhr8AZiKbbdvqz50we
E56Z/h82TZwmWHARmdCBCl5XMO/5UuO1RqlUkVG1LgXHAgJxAlHU7q0e5CI6/jxirKIxDtesbXC9
5k1CIywev4UeD7WAKY1QkcpSOopIR+Buc8pHGRUPoSzPNbFS+ntcRaFpoafPC1QuN0tZ5o+QSo8i
Aik0hCkCux2xvFK771YyAYJM88ugsjAsNzP7ywpxp+rAfqv07goPOcJjvIuFS6fh/zTYAkISZsu8
03SQTkR1ilRsSgfs+aCzcA0iLAZ6NHZe0i6sjSnXfNpGiUTxF0Ul2EjZbihiya/D8EUHvSwG2dmM
rHyisChc/NjDm4VUjb3mp8wq5naYxJsyNeJz3MmvwT2oNBpcx0R+DdMG11+SPTquWQfD6u8abuQB
5OACU0lMNpcmCi+uWcwBhhgYWN9SI8IRrHDuJSyOWDrj5+5nSpKQR5NL0euY8i1f4wfbocFx52NV
VK0ne3ShVi2tfsRiEG3l/hBl16p/7wgyBupZK39Jxq3CUxe84kTfy1EKB6XZBWxxNLxhHHUuTcN0
UBIblI38jdLu0M+tKD3+/w8NoTcde+Wgc4FTUMkdjfyxXOr/0nJoNoWJQziURQTZUPkGht97Ro2E
ROPuOjUG5yab//F2JruxI1uW/ZWHGD++Io2kkUzky4G87+WSXN2EUMu+NfZfX4s3C9nUoFA1KSAC
EVe6klxO0szOOXuvDUl3jOpvj5KPSIg5Ukx01/l4xnhgEwedvjAbyBlaBa2EONpFmBTR2iQTBigv
p/L4LZHoLEoLoyPmOxzMxIhxG7enzKOD5NSa9R5Dr6ojTjzOMhmwgwTFVD7Wuc+Qh53DwffUkI8R
3I8lAyO95gEkp6J3RtwCOlgpZ7YmVEDMY5WNi76wARt22B2n/CWc/Ne+GY9FJr7hcuvPGt5NKHLB
ZpRpRKxceR8nynpxqj5bEVd1hI7EaWDTcz/FCHzw/IMlnJGW45Qidd63LbYgHeeWWiqkWjzDnjke
EmDUjcmKXISnZqoeiV6+rziX2xbXrj0aOpA2lKR6SJCWWxrYdIzFpGXtguCsx19GW2d9eqjz5JRn
AfGKlfoc/YOshvdm7NZV6l9Dsz0RcheQWsqw0WFa6Ho/KHeauwCxXZGYx8oM5Yw5uZBa8Yxh9FpR
2FksDX0Bo9I4dZwYSF6NbfrnCiXAgAIbL4kO+S3U+7ehU5/CjpHKNotR6AsLqwfGaOQKTGK4WYOs
P4jOfsyJVI7zD4Wosqr4cMfGT6dQaT+1BS+aGnvAK97geM/ZMdin6Rr/ZPGHVkCCfoias18TNaxL
NrJgZ5RPufPZojCs3IIkpW495jt8DmbwWGFqwPG3JBUXvKBYqOxkJMwm0FGXAUKsgiERss1yWZrx
nccvVNnJFbL+7JyCeHFL6S16Iw09nflUiCSxQWC04YxXsMjPonc3f+0V3f+mfTa1n8F6mQJeFAAk
qb82yDGB81PcfPOU74uQhC0IHs8Ztc2YGJsaN4ldR7dsrNdj3BMy8J0nZJk2nFXGJF7P5/4QWrRa
x6G9q9jt8nQ8myAT7uAwr63U/oijB9OgBmV/hB69EiUKhoT2eJtM24FttR8x1Y6AiCCUVGOzJ2Zq
VfPOToOzaVOmaZNuv0UOcaJDuTUsFFYgr7/Ib9knbfcUO/ZdVZ8YaC47tEulGz8X4jBnGrvUCVak
LwdmjhVivupt9N/qIn/r9IHgleyx9iHVuAz5MPfQJVrm1wy3fGoGCy8hHJhGaGnJh45ynJkpDNrr
pKDFJU219zGg1sZzFNevkQ2fS453DYu3Axaj+vSyYFmI/FIVcg/Hhkw5Kk4OrBptLzPCRey2dBQ6
Dg1w6UWAVxgRQu/QdO/WQbQLte4SJ3DwxqXuU1wI61zTzLIYy1s4PN3gLBVLl9Gv8gRXbbusA+2Z
MMM7UZXbgoI4BEDlSWfpoKdowfUD9e0J7mpRShNfg6srPEXW1SY7aTKYObXLlH+08NJ7EWzddZtr
3CrgbhWePtVwoDLeOhxzherxdmzshmYTSE3F3i7s7r2zxkW8gU/Btk0MiedA8KUuET5OYeS7ubSe
Ey5AThlrk0s9MV+3NG+hTSPS3m6T6PHJpAinTNICuSRmbtXV6pkjPuh93pJDJhS3VbOf5+9xxxBS
0H7uOk4KqY87QYGVwQczfY/jD9PMfaL7KD9OutFto9/fMDb5YnYCdYNBsCIU6L0uzGOGlLS0DqEm
oOlysyEjSbtyFQbfdtuvRoIRBqhUY3xj/SdONTihFH9r4sc+5QiCjhHvx71PzSLFcN/SHbASeYX3
utJCbHeSWCRqILJ4GbqiyKjZHVtfQxvCtFQkb7PsqdWNnXQApGvl0SfgZLZPJj58fhK+Wcv62tgh
oV26E6gn/SNPRn4uIl1dm56ijuVg6veg+V4NjkKxhmaC7KBJd9aVyDa5p2EpVw8DhDn2lGrw7mg3
0SZRDLjMkJ6dfphV0nr4OUARkJDfgbBdXTAZ3Qisx7wWGAPwKOw2AAgJN2m/wrx+nI9WBoITogXa
XYX/xiNki3InuEN1vxRC7gfM/zkoAC0+COS6TeDuWFy4bwAmaj5fnfH8dwcYOifFM5zDInTCQ2Ej
DoKMUrjWLqvsjY2emRqzbutfDcFg3KhDIoxHRS0w+qcgv7iQXAc9/SinfG19D+HFUs3OHdpznsM6
xJ6EkbTniYOrwcwGXZgYd7qtPVjdMGcPHhXmilRVEMXEnekTHASSf5f3Wzati2NYl0anoCWIVh8e
zQk8QtK5PyFFbNS+SEKMY6B7sKFu+Ci2EUKJRhFtiCeQIlJ635pVwnticqk90NPLPXOdi/IW9+O2
/ypMZ+NgAMKGu5PC461Oxq0iXS536rfWoxczMa15Hsi1oibJrOoQGiR7GaTr1Nd4cF9iwiMrk6Se
+frARbbcve0++xwrB2O6OLNTZp7p8Hi49LeYmuRac9Hcfpm6r2GxsaafdMzWHdMKGQJhiLOfuM2f
TG5+DXcDDx5H9Z2uQ0lBGx2CuElGtRl1cq6cdm80CLQa7Qum6j1ApUYLH4na2Eqr3xstGhowmEZH
BJGFqLZLz00qtwbDaMIoVhhATgV9SlmgymXqHfP+kDYTak9hD4DI7jadJbCDYQmyUmT54cLI77OW
nqEipTdYM+eCj7A32ATMn6Cf8RJ3JqW51PxVEt/wELqmsyWIeWfhUSEv+snrvY3qqnNXfrk1nayQ
R5/yoIK30yU7Qf8r4ERrNg9NWV2AN1ONtiupYKIYxl1qjpfMiF+76VLTqC/ET93eklDCq0lmHQJr
6kaE5b6xCOwKSzQKAwJZ9mv0vHpSbnPqkqQMvgPCzH0OP142vZCU42T6j12vAV9v0mhCHfZsdxbA
chTLnwg0AAj591Pagnv2v2PoJ0X9lhPMw/QNe3KIHrGL8ksIn/RAh37bBNkirtDdrymkcjzQUfnc
G1fgUgBWGdegPhLBmzPOBVewkp9a0mxaoD86urIgbTd2xM823jnyvVec0TE+YvCBHo73MafVmdEP
pY/NzI+tiHQ9mr7aeIdyL7MamtvviQVbL3sXBb7S2HnRHUia42vt/6jcWDYUzn6z9dRnUg4breVQ
resPnFINBk1wuHeOfEGota4LxvxkCBcce4vkWNTXyUkfNPnYu9qHJu/ToV0xuL8LWoQxzm+S20dI
NXdz7mkVfOTIZEUbr/RSAyYMWFsjzoZFyp9+Bdv8kO6Iu9vaQHs4bm8q63cMNVyn2k5io8vEzSye
AFZC8dNQwvrgGRnWgnaESYS8kHAS6lC4a6jP4/U8nu9wgnjVeba5ScNYmSxmIdrlNMvXLmEYGAM/
QgGNPusfMqLxbAdhEQMIrSTamJHCiL1OPqqc3c29N1P7OvuW8gpJKjP3ASQEwYtrO6q2YGD2w49f
AqpsAW9EA5mGWBJau17qyOjuGEbCnbHWSLl2SUDoVtd/RYAyqPXwItce4dB0f+G7+Nu4O+nWrr4x
aNE4gKbb7sor9Sf9MJwHXMFOfB+lV4TgyE+1yqYd8+yHl7gDhPet03EL1vRse+8p7C7TtOmTIyk1
1ArOu1fMMK63AmFeWzP3FNVKq1np9tALdyYrjfwVg7e2mK9bEPwVO5Y7HjujJYgdDJTi3rqE0Tys
9x5lTkNqSI5ML8c6PlSWtwG/d3AV/ST7GzkANw/6e4/jgWbedeSkW0peeaY4H3c8V+GGdAEaNOpi
db+5pqPaOFnsaTCxqD3MW2iEBJnWFyIVmkAdHDb0asAq2y+EdmnCcj002tk9xM1NAvFIxC2grzlm
zg6tvpPtAS4u48xgdHSoGTlmjETdc8NPH+rhSzczbWOHQl2K4T0L4JxpJBAhk8iXGqgy2dYkAvbx
oRtrsY/CljxzQLxsC34GvYtTu4MgYUztlY6CpRvH5jngleCtpT0PGWpslx2tIThB6DiSOBNbo8+f
HA/tsF5Fyymp88sUKP2Kqm7pT8RUCyw3KzsuvVWQGJASLddiJEt/RBnQrhJc4ksXSQH6lYXm5StP
oeDOUhu/P2ysEfDWTS83eF4bAOCsCMp1xH4wgnMrwY8Rh7NkydbIBgyD6qNBecfkPXsVhj+tlb2D
rROt/dD8ZSb00bZ5fMqhUrPgB3sdPPrRh6TI8M6jagS4jrphHwH4OjTg05CIl+Up1OyMHAqVMtah
zDX9LnixrQ4WIFyizZ8/KgfkWOSVKEPnz+IN2BrxaD6Q3ZA9oWuXnOwV4pmvuEALYHTxeAH9JA9J
Y6GJ1nKeH5s+mD1HdjhNfk2oU3b4YnR3HxqlvLgJNK6mmeI18duIlWVhLIkgJYN+9Ohg5K59oAX8
HVkj9DjTfTdIaeB41bsr3dS1gypDIIjk5ywq0ijgixkxLJSKXPc61Q8No6UDwUC/OaDMtWqJjm6N
GPHo1OPyhNaE+8sbtnVJFTGKSW37kVne4HX21nOye28YK36oDaPUDfx1Z4PkbysUKQJ1ozdDAbqu
rFDd1slBqrjE6VA6dF4IBCONXOMX7K61ORTrTHXLKATwGM69Od0FrZo2o9gHaS63NTg6YoHkwcG7
MLaQkwvHPmTIZLkN1X2VhwVmX/yTnEdBz0T9Beiwu29qut++PkScPYS1ycIgOhLbY/eTcSja58iV
5REEo2gjVDOm2eJvpU9m5ECxHSOi7+BPSN/aqtrlwRaaHG4gzEZrK1fvXtSBV2XDlTHYSCuI6oUr
ubF1ZpH3U3vljbMPer0YoqjeTdzAEDoh6guXxjOqpzTN7ZOt/8I3YREryjdk5hMKGO1eAd/kCBgw
2WuFu50ctiHMQacJ086krRPD/xr0Eg5mQy0Zlv0+tBKW8rJ4j5BanWrN3xpTne0CWfz0ZD8t0WtD
DPKjgxq0vXQw+Um/IjlLWKsc9uqKUpW2mpYmmybr9mxtjw1EHM2HmRHqjM7CLgkPDPZg3oDBIbPv
maRE3JxJS11bzkabdvRQRW0mwpW2jcaJvbAO1WTDtsf1xiTeRoWVEWlXDQghwPUNUzLLCqEahHW6
C/HIYPvqT/ikMTxRM1S7OqUPZuVzuz3CbNiTAIlfScciwiR+LIbpDqyTro8+1pdLwKxy6wjwO5nz
1swUb3e2MFpT9WRr1YzS6czNUKmba2Jmi7PyAt2PsUEx6HCOc+to5zcFHXvXSYSbNBg3RUp7rQC/
WBVg9ALrlLb6uC1tOkhmBykWDjy5CeyiJFywVmUW81cNQOo0cSqSLZCIAcApNNM1szdwqGM40LUz
kIFGaMkrVJm+5dcvkgPNVg/tZT8bYaOWYi/JojnUg9FtMBRnkc4iGJZkPWzDtdOL9tKFqrsgK/6y
6jjZTaA5glycshqOS9aNEVYqVF4RW5ab3k/cDHfotLxFNiHjVRFcQa9wv2zBip6Exlw5BhyVMsJ0
MgdaNfAhRrJyXh3Sp7rNnsG2MdnENl+RsbZ2RY//3gkJ79D6F1JsJcx2Ml+99qmM9OpshtGPlVjR
RsdbiqqV1F/V2gDZEhoVBGDBYI+c7Yhx5ZZgPvScfloKrcBtGskHT2OIZs4ti8Z7jlQtV8Jqv6u0
Yx7d6YTpbBG/ZgszMchcQzqWZ/j3QZVF64HUD85OHo9v1morPdW+SWygXSDwEgKriFDWI0hRow4Q
1ofINpou2eANdiEg4ztf4o2l1XcX7zWgXEca6cu6ZYDj5UAOrUbcrJAYPhLqiKLTh28jMiHGRblE
zZ3fJoqwlEYtVCOuVR7UG206GRnlWl8i1YPShAub3B+z9bDhl9BJ/zDt87Y6lOHw4SonxTROeVKb
yFez2Rw6Ff133wbFiVlzcYqN3yEY3L1vDHJTTs492djJ3pGgbImdPmpkDBckEKxG4OF30QTLt2MA
x8kYFzfhjjtokIeRptexQozgow7xlf4Y0vreecRw1iUG9xJQz531iXnJJUAd9oLffyea8aUVxt4M
wAu7Spa7iRl1glYoSOxHpB92Ap88dDADSW18QFRmXb3qfQzElj6ehfkT5lswULO1oSHvYlGvcGL1
UB9rf1XN5vVgYGtqs41hNhLYnb7nmukrT8/TpUufvamKMzFpqNbZXFYO43NhUruEWUvMFTzmqEcW
DPXMohCou30oYV9kiNacePLWQerBhrc0HOWAY8wkKchJGNQiIqUulMV+vsnPkw22S6OxhSpN4f57
qDQz2Goo2pwSuH+RsPim2hE16JvrlLSWiTSegjI90YrsFqZ3iTw7PVSGz0ByrCoMC6R71DqsBO1F
DtY+ywsXu5XDXhA0GzDNlAJau/LGnnDJLiupamsXgwjJiLYjKMMLtE2eoze71EMr2Lw3pWOdrIKc
GoVizXfKc+WKOV6Xgxn7U7FkAJXRjw9IgNZKbZ/50ZttdDh95/jOSJvtYoWAj8copx6a97BpflPb
4QSdWwCBc0IOR04WGg6kFcj1RIAjU57aZwEqbSNQ0cqj3rfyMFzrpvwpA+clrsWKT4cL1nx34xOl
ukwzsvcqxrO4SN/S2u0PU+M+IMCzsa/BG5WuB2Ld5llqO4kPEQWgV/HxhvHl6JZsnjgZLd+Wd1Uy
gKuAxoFPBbe86yrqv7D6pqF0TdIZoDQE9rbNsK4lWmnBXHBKeoo4XEMIpF8j7K3ZU1NnSCTDpL/v
2rLZhIl4UmVin3IiFUDcIISFl63TEmLGeI8u/wTa2rz5AZPX3gaA3CrrEyaVsSsU7vJhCrzTNMuw
e4oHuxPbtPTNg41KJ+ZnHEuUJwuLv09cy9hsR/ZNZMnZM1DCbF3B/MWRFlz0CvLjlExcmhKerlCf
uqe9BnHHsQYCoCzIY45pjU11NawrE/9G3CCKpG8BZLp1geRHUIWpmVVnN4RpNuS1wrRHZrsPYwD8
hDcXG8p90LOUjssqkz185UFb1649w9vMo44mhElrcwc1hkraMXa8hYjPGsbkThQBicxkuJSDj+M1
4e4B9osB0LoY9E/uojRKZvxstjbSS12V1q12YbKRtrqMhBavRo4/r4n+HtrD8EbrXiNVYKkXyM/q
tKv2TY5awhLiGVPAY8W58jIl0d6mdjgDxj8z+enWHNVuqOVJchPosArFKypHZz1J1ACAuYHmSUfx
aElmAOrUmQXB1dgpRvCrC0eXBrVoaqKK1ujH+pP5DlP1YxhfumaQpyZ2miVn97IiyHzI9NOIiMGw
GV/aenCCHqEONkQuQ1bIrQsJ9IPCIBqik+MyfLRT72Do2ps/oNqjyKSXaMyGBO82tkSkF24PXXGc
o6+hW1Z6dXSkDxcRXhywdW9fBvqu06hb0CG3K0EK+l2fmIdhaJILk9ZFpflvJWR19DirScLS66FT
3XWehs45Qi0Hh83rPLoVpOLdO1OHwj0K3vrez47eeCWZMEBHMgejOHSaSO1cxoknllbd4JzVwm4X
uenSAomFzuuIWQCOj9G9YYDfjVFqrkmm/851zd440aEj5Sq3GOQ0rnnX2pKxet7+Eq+CpyWiy9Sh
880lkp2oRfnL5QMOIapjBnMV76TfLxKzfu9diwKj8AGdBe/CHW/snRtFMb4lgBfOXAsSzWwIfxPE
ywKzg18qOgyuvSq1U83UMB+SAca13KX1yIqFqFd3p0dpFN4lG8QSXKLDBj4C4m1o5gMsIfKJU0uQ
14iY4Foh8E13WevO2ojoLWwD8+IgcCq1EGBbbYxbvGsQSsz+uWwwZUYWcJl81jm6xrBzY8C7uZv1
W2YS341OQx+BCJjq2JDLBHOPEaoHJoBAkwBFbnsuNB78TDnN0fHbtRnxcgkfOFmtaDdTa8eofT0k
NHE5brXMN7B1mgxMbM583MqEr+nmJm/jdSkeUbujIEEDe5dUySdCcSb0mkfEXOZdajt5DGtkqiaL
zDKUJNN2tQ4ycIAAKJy63bie/S3smjYmAdkbp/KOBGc65NeRGDwQ2j1I4h7oZh4CsynfIjR5iVfV
FAFpgQjAuxeahhd+N2iYHJoGHMxEJtNQoyikE7uMeJ7vsnwmVyXhLylHsEtiREqTA7N3wI3b92rj
oLurTOtcDupZD0gM7srwKi20iUlgMXBGs9s4Q//iQtonfLztA+YpFEHkWhhqwG4V9mu00th78/qo
WvQrQioiuOVvDcFtGUy42mnsLAOv68iypFQZBjKDvUqsqGeQccaHfmxg74TFGSikD2Rhk4w2Jhc8
mzjdv8ju8mAZFgfuE3P9d53MAjJ+umAVGg+G5hxL7IlY55Y1BqOlMzXoYqK9VZNw3bNKbgvkZQpK
+zIYEVLCm2mW6JCHRTp5278XaSyA6ljTEs5BtFQeh4rSAWJtgymX6G9xpDYOaukkesu1h9JHmFJE
igBC8eT5st/+/016/R9fw798FSXZ70HYqH/71/nPwU+x/Gg+/tsfVn/iV6/tTz0+/Kg2bf7tX//z
b/7ffvJvP3++y9NY/vzzr6+izZv5uwWAwAlg/fOp3fc//zLt/2OIKyPXj/q/B7jOX/HvAa7C/YfU
XZ3gVsc2hNCd/8hvFf8wHcOwXdsD+ACdgpDW/5Xfaln/EIYjLcemNeDpQHL/+psqGEP+8y/L+Iew
hC49YVkcthwp/1/yW3lVHBXHoMjnX8vhO3m6bjrIaJl+WI41h7t+fTywtqt//mX8ncTkNhddi8lQ
mu+u7j0kkYnziyXlv7wh9//+Hf+Wt9k9URMNX2ryG/3vP8rkN8Kuqlu2ME0pSbj9rz8K+ttYtj0y
s1FBENMoX/vvIGJkRmw9KrzyK8qG33b0kR7q+Q9aHnBDqPDi2EYO7lX3Wh2fwjmGLMaSujAyg1Yn
vLaBdkMF5BRd+lijPdNKTPFo6SVdmyJGoUEbgrGXfJCKHFbJgtbPXEOb50PvjVcVMRiD9N2wc+d7
H4BT1UGeTxyQeX5tvgzFFdIorkZK1wm82jSgtMn0J6b1Vzjth1Ij5FmNzU4i7eAVt99sUNAIXGtd
pkzysUI/Ef/4ZXYDcw8TWVhegHYrNbkNDNRmIiXktkR8IHx5IwYB7EJLHZ9K46kXwYjVp3/Nq24T
ucwMe9Idk4qTfpMOu6aU26JN3krd/k18+6I8HB0xnBCkAK+5C53NZsS0gBADQ87QdnlsFQtZ6Mc2
Hh8KVX6YQbbvKYNcuuT4qlEKyegC1+4WOQfI4N/gmbqp/yT511yYOr07/IQV0dPLMUXW+OcrhnoE
9mY8M6bMyMGgNIiM6D0s1sVEUmo2s4hDYryFXl+msWbOYH4AgAI5DKtRo02im+l7mQIkkKcE5dgm
SmOW4CL7oQaB+avp902XzdNa1FRyeO2zIthAYnyrQw5dRVp81VS3yh0JWABP19V0hW1Z0QbxzM1J
kigFbpHDJPPupdYDotASmSxUiNAvng3ppYHyzjh6EvRW6KGgx1r3UnMqMDPbXPA8UhRniDbn14D+
pl+O403zmtc6m3Atdhgjs8xDyIZ5uoz31G059BxkB9bU/xoNwR4AQak8GXbHgPVr4tI5K88KhOaz
phFeZCSomIi9OR/ioWXcKAxsbgAamaKwzuMTMpCMMFOpU2fjqekGlZ0tUqNYb6YzjQvQb3MvmbYT
FgmHvqkyCfnyyn1sTBSGhgfhJ9oLmYAwr5NvpcN2vLfwQVArJt9CQaC27VtZ0jv3CPVdNE5+5Coi
kkqdlvjMyzgqbIl5TmqVNhDdOEQ7J2UqiBkwUZJI5vy184Kb4uKIJt1pOvnNMZmqkIbskBwwlZCh
47b6r1O7Z6NSv7ajHhm+o2AZSUuLsV8zUwLVhyDXCwfACGG4t/igQBKCIKF4tAhCLgYe7CR397ri
f0Rmzx1mDN/kM/t5g6wGu1rX22zpysZBnCBGry60XMqFrzffolHnHBPTUKXRKUMf3MU0DmPbxPKB
leBuIEFVoVL2mjKlf6u4k4lVCiFkxGSa9T32tG5tMm3PPceGLtPRi677j3pUJXLbctxpI06a3ilv
ZowzhSZr6iUZKjtiPHDcoAnHZyFw2tyZPeKAgC7RGD0yEj8FQKX6ARQpOGiE+H7OZNRAXKI+3c64
FTTC0RfVm9bJr6x516Ird6alH0zvKxMxgWIIphGV+9uSfNnelswpHn29f/da2F+mmq59n1KHbhi6
XE3POo0lU7/Sg82i0ZUeI3+YTzk6a1u8mEriBgJro4aIThZyJCUpIvAQ48if8f8FJhg7qB4BTDVr
ActWVlSxaUwZJGGHlNksJjXqYcWEHelx3lrLfigPjebhU/GwKOWYrCUe4CWJd2hRQAhJ7a4aasJl
PJFvJx+NI7LdwFvE/rttttjg7XvwtzIcru1QvVgwukuru+UhNCZK694YV2R2rfSuPeBpAo2wUlQh
9TRAEA6WjDiWtt9iuvE/IrzwdDXWo7BQhPlvNmS9gZDBXJf0cYfPqsEtEmf21uCMqsceabneSxVG
y8baYkZiDdcwCuKxFBkMj8bG12MHWBUdaIAG6ETpyWbjObwYC8l+ztrP0hse2jA79BRoOFWdtSln
rgwd/dBJ91psfuYagWEIqUNP25ot+AaSM04j8ytVgIho/L3KMPeYVJ3BCS/Ohrru6PNQArd6IgR+
UyDdFDr6gaIZ5haI/jW4Gr4pAz2KAhhpfittBOpdad/uxEKIH+vC+Rpe+Fkjx3FElqYrKKEs1OdC
p+LVyvpbdEx9Eu89az70MT2EJd7tfmsmw6XN6V6IfCKDOv9oQEDATOpADpVn6effLbREXfOoF8s3
WYvnShseqr5+FR2D/rLcsQ9ZpvPWNZ65/bORlBtFcFIpXsSZYEIqJIcZdhu9CNL67mxFD3ISDJhR
NDjiVpskY/PSnWnH7PAUJWDXmuKSl8anYbTXNLwNtbmPvPZSe/aRxtc19Op9g4u8EQjRs/Q+tKqT
Eoxj0lkeJPR9bqXfIXzZqSLVSvoP9XQWVXpWlgfsX+LQsJ/J7b2v2mUBaVIBsIsoUuVv1Jd7W8YN
VEbvzWibx06cY6daJ4UFDbtoXsVkH7qhBthp41QhFQdY0YQKsbbLjQUsqXSCj8qxP4Stc9nJNDcB
qTTVdgzjtZLuulbeE4XtiQhRLApW/4xGja6u+FBtcIzd5t0NWUiGyXjOp9ciF+/akP+Yg3HUs2He
fRZpUz/YNVCUOBpfs9oiQpOsOpeYPytObqGST02/9WrjwWzVPQ3Ip94qr65zLszgCZP1JxyVBh0O
mtwkvTq5jlHV2vn5dCBomoucG1e2y02qrHVgOUfhl192zphBFt6nQeX37VkZelVNwt0yt3G8jrTp
vRH6SQpKNo6A7Jvxyqa89t3xO/TDI0qkH4L+sMbgjfNd6yo4BHVj4C4RldNwGK1NgaB/dJ0bfW/9
LlIF/gEc22W2TfNui84Gc9tTUep3dsJgXB9AqAQlEEwD32VgfVhaeaVLuxn7LicagdgjLb+hbn37
M5wbvPyQwsweknyPpvUQBYrWS3hRlMmtLl/wJGTBe0eWQ83l60b/0XOCQ6TccoFBzNbLV1pFG2aH
b33SHqOagRznvVdMVbQ1OI6Y4lxE7lYOKABxCGwka0zizae+GhsoAAnXhOvZ35BzraRBd98k6yep
onduc1T9uf5i0GNgRgKp3lD90mDYSYs9Ld2TJZw3Y8KBK/ptbCDy1rtdb01zci5fWZuroMczCasi
b9sHMHgnOASrjug522NW2AV7a4TXYvabuIyOHvwVpnDxbLl3ZwLMMp4CdhWaf+zdD2JmNGQfVuvv
hDVcbFMBTzDXDNv38+OZy2aRo7QJB2AwqDUd0bMdoNti2Fen8pYh6K0D/9zlw5tD+lBfal9+SMet
Lqx7qy83LRr/+V8m+GRwz8eR8TRWVOfS3ujY7pVmX0M1nko4uxUrbT28juVG8GYCIdnnifdqDPmi
E+Z9j9MbJN6aGTSQwuS+tfqVNXQLxxNPhgOgV0N04cL8U8WRYLBdoDsAufurdpjoVUzG1zS2a89Y
DQ5tbDGeSXpd+bBB0Imk5ht+yS1kmSuxQdgRYH6BBXffLWL4Um8816bAQ1Y8tyW/vo+TyWTcT+BR
pORGN+1LPfDVaXxMRbNwgvos+gw1XrZiem83+h5A3mrC01cDdOvpW+uQ0QIsrEVCFFm4ar1xX7MA
+sLbtfpJJf0m0pFK1DPixb0zB2y1/FfI8dIPOVlOyDFtsU4wKhM+wnRVP2U0SMfR3MVucXRrfOa8
OKg3vP2A/Yx8ASsZXE22nz8+Mt4HLT7grgcFe+8W9qE2u+f5KsxaOy0JNx4NubJCTgcKHuzH1rG+
RRbS8jbXMwzQL3wGYcOmhtQW0uzpzXHrW87ZDyVd8+g6aCluKx9dFqeI8qGmAalJFM+M4IJ9h65K
Vs5zqs3gDXddcTIJMBkbZbnp7XrvES7mIh6s0Iy5Q0QsaLjFhtSSGTJjw0K6qHwXlap3cjt+uaXo
fm8AcwOeJnkPeVwYMR92GYcDyyf5mkGcV346GC8qC5FdLQkoAaJdfSTrQPSQlHb65D/MseBlOaNI
SF0JukuPXgO7wEKT3rLmTRfcXYrMLWWRb9BEZ5GgE4R8ykU2O2bwnDfnnzlhUL2br7HXB6tOSZZI
CjAV0OUZuF0i76pgnoWIUnPBFeynjSpxQ3PbmAO2885cVpxC/3AccUoSd65NckY3LtIcU3RtsCH5
u8b/doZiZ5vhIcfLPFFM8B6aQPLc+4av981inSCpIQOPpNF+zVQS4wvP4VwFF+7ZH9Pn0BkOXqtv
wxC50jz9itI17VKYHxN1+nBsOG9RG56cwFgmYUTzjUBKjfHSYF1aIU/CG5eGZa3zNNoZ/5Oj82pu
FVmj6C+iChpo4FVZlmTZOs4vlGOTYxN//SzmYW7dmTPjgID+wt5ry2brDKS02OPJwC8xzqijMYJF
2t03pti6BqrRZjqbIRi/esfEHOhVQLXZXsqAkw2hWTYR58WDH6GdtrhzcoMiHlekG78487y2xjdN
cral3wuP52LFcb0RoYdlOj51bnEgPnJNNNyD61BqQ0XsGK9rLMPL/ewR4G3yEwZdS8yTOthlzMIo
2M4Nkm3MsY3aTQokBrYbgVBD9NMlICo5F8R8tGAT4IX05SENhwsjRxgU3s2f5EXywlz0s6Lx9qY7
7KLOu3aor90A/kh6ZMr6WMBuh3AVsvlD4eY22zrOH/04O/YQeItyAqBGAHMLqjuzjwyMsBZ4+7Cz
jxI6x/8Dvw4mdiW5j8jbgbY0m6BCuLeW9xnBnGz4ES6F1s5Kml3YfCEsInIEA7vnbZcLwbSGpR3B
Jqhv8sDfFQH4xsHMXqvSukzzh+zzO9Zwh8hPoTRBk/cmIu9x+DNdXS6inZr7ivyaSCpgtbCd7Zcs
MvfLu7B2FnCOvpvgDAkyUWInvjBJebSr+c2XHq1wewpT/Rwyat8MuUe6WrYl+PZetMZNGyxu4IxA
OWYnk5y1T6EoHBsiRBbQXcB7mSZ4FEUDzt/5qArAeJV8KRjkrIid+W2CCaNGbJ3dTv44A8m/VY2c
mPR4NKFkaExLRRuiiWuTJUqj//j/zzxrEnD74G6UYCDS8YmnS+A6tbt1z4lQD0i6ZG6wylb+Kys7
2OiD/aKMv2pBM2S+w3jIMmlg7YIIpBzhfNwYt2KYXzJzGZiP9HxtcGNA88eaEUbLOS6hJZY+TFhr
9mAd0EoR6o49ZOYnxX0bzC/Q3xcmhN5b9eIfpj1J3GXFHRknlD0GJmWmdrXuxDad+Dpj318bw9/C
8GJ9wIrxwIJ6bwb2B+KXhiUjoSaN+c9qyz/HWL75zBalnBZgTSZ+LSbjdIdo2ci5gK/Po4numFeb
qW4q4s3UWn/VlP/OzOlwxhg5jneWt5OHscDQnwCqJ0ZCsbWgLopMcJBi2EPPq3B+Lsu9AkK6BBzr
EYxUStHzLqlmkKx4EOqtYua+Csspu7q5Pi2fqScizjI7+40En787eDcg378lIv+VmJkZZTL/s3u2
jRG/yUzcKdnw0bHpx7+6RrKS8oGUhtQr9lzd8r6I+ebBc9cbV2pAMDVcXqUUJIU6fiOkJmQpxo86
aPvFQSQ9IotMBvsjmPqr6fHTOOlvF4xXVOcu4iPkc95UbFSU7EtTf+qAC2kwX2EwFD4pB99RyTue
cLO1abOrda34Pk/vUcZVp5El1c4oP4uwvVUuu4M0Ud9azqD3zPxWJFdJwYTSl4iDmqvdGvpgmul3
EHAIyCS+Y6Jb4FfyuPIDPwvhpPF+7PReAvFaJwZHTuJvRjqEaqTX8/jlmBKuhh4Il4n8jIEZF8pR
O2umI3M79rHGEO2QNYYs1HDx86lbsihXoprU+jGcGGQ0VdZu60T9DcqxicCQINjq4rE3nqfUWJJt
0pfGcIs7o76UPEH70p6YLPSFjZODTF1lyTdDweUo86A+zR0biehzsuMKRhe/QZVjb0VocDK6ej/q
5suP52+75dMPmno/KIVcbG810bTDzADxnR9bKbKTqDCeSvngKFmfzBCwf2Zbp0YuWdMYBaeQgA17
iv+muULf7j0aOTVOGzhHx2PNRbw8fscO2ZA/FLgHk586pm3ulfuch0T/NiPjt1olW0bDX5NrfPjt
zkd0ihcqxIi2XFKTnUoczYIpHaW95pJp6iTgV7sohp/jsXFgdOKZmzCM602/9L8NvDWJrmpDLm3t
3bTL32emFtu54z8fUFVRu0+HIqIJnKWFXh+JEWP5+k2KyruzrsVokT80DtNmzthPTxWQMLxwnKnL
zr0vKKRq5mo5Kuf/P9oWyTX4PO8oI/qauq5+jar4rUR/rcpQY2PhMuhEYSforKPdGPmqN9Pw1CIN
kPNitRkZVapkuBNN8k3mgJdT54yKd+nyVspF1e54mH5tB4kGm/u31LW8e3xKYAScj1GAssK+tgbP
cMk0Pi/kkX3WzNeQ2J070Y03iOmfeWHV+3niLFW+ziHUsa0eTdx/hgDXLB+jyPlwXYaujZ+ebJ5j
BfwJCQNyueW7YMVweYnJj6SpDiRN3xsDP6NDgbW2cU7McXGRQQW43qZsqJt2G/6FSYU/0LH6TVsm
/9yAtr3S2FDioIdCJItD/a2x8aMpxXQFjkTEfLHE5dU3sG4olqMkaLx+MzmoQjmHPiAUweCweBEJ
xc3lWMvtUQIFB2iBBgNJCiNWrP49cYS5zywz092hh/2gGt5QVorvA09OT2S9MUOhFh1s+ij/7czq
N3RwUxtdB2R63mYFT/HkNDsR+ThPSnPdxU5xKDVe7GyZCsrwH2MODjJNVzR26X4I/KuZ5u6912ZI
D+DElXMiN75PvseyNpkYxwxTvZ7TwNmQBSlXXrDcqS0pI10ARIXawS7GX8QCzsYwzUO36LZTG5cj
fNeVyy6dw18eSCVa+It8axgd5wkAhVVzmWoLVkKtUcH0/b8+83nj8fg4s3k/ZukFguXVK9HtpJIz
A4bJWkr+B2zwI59HuptjT1Ltqhd6e+qOgs8e+hQsglFV9/inp2CK9p3G5RHW/WvMbP/YtEzpBoQJ
8NvM3NUYoLzfAFRc307ksTXQiY10/FrWXnPFuBTSenBoXHxEIAoKxE0SzRN2cQNj7Upxzq987J4m
WynkCM570A9PhA68DTaZpa2aKF7JYQEv/xQos4KA38d3uWdS4LhGyzSj/UyBmW6S5slazOnegIRu
liye6/lb41VbhbL4bSvYL/Vk7yeHG0Uuds568l7nnP3P2JNZV3mULCXjL29BmRGX+ApBdpdY7rEb
eEkvt4kDj9EVElZ6zo0sbD5++K9qraoIp0YKgtND12SSoR0IMntZwm77sd2rVFxhZpmHPMlvs/Hl
YireWg5EcddxxjvXJQKAIJJym3VOzeKsVxtNtIszZwkkuSeki83Zh1/q6NTZN7P1ZthQRSKWy2tz
xvxR991b5hPuIheLCyCgL4yAxt5iZXroDO9Ro1Q5c4nMcxx7r46y/w0D01Vir+L9vGiuAjvPt8DK
0QMohnpJBPMo7Y8Tw5Gtm5M7GeGZBaOA6xzPyPgYDDkxHCzmNvEyFsVEfN+JuHvEwFIRCMwYoKDU
FBHGlT7IMN6pxTObd2uy0Lg1pvQnizqL6Uh6KbvszWRr/1DkT948pkycjIa02mCD3p/DTHrOXWN+
uyg9znaAk2tw4IjGEVBuRazt6Gv0AwaCLBQb9Ag4S/2WrPH+/+xo5kC6SB6dOMLz0Tpgu1EtC7eD
bNcNT4RJDbB66888nS5OzJLAJXd8XdfwD+nMXsaSwzPSMGssU9+iiTbZ6PG4RuDLSLGigy/DaMe9
A/xFDY9JgTspmn08GJ777dv0HTNSB6dH5N4zbQpLz+JAAtgzQixIc8W3gnqSGiMsdelADhjUg3Cd
q6ydtzE1rFUS4AezGvtpKEpMhhRLzWz2zK9Ccru8QzUh/e4BK01Sl3e8Bsh2P1cZvCtho5HoLAiI
1XzsCY3QFa3YkD3rntnYVOljnhEMT2Ka3tv6M5nJPrE7VomOgYA57u/nccFoh4G/NokfQr/LPgQt
3UtDmgkTSA91c59WzmFsOTCEa5yMl4hxz1o9lyMK0JvCDbPpqDmgt2HvFfQKSN0RGqlyeRK2Soxk
IL5NQ/1hZPECH6CQIyF6a43Gqi/1sxsM1jHqn5GSY4YxzFe7bciCorheh+n8FoyW3Nmdg6uS1FQY
IXo7ME013OzTEmyGohCni+N9hu4s1l1QMSOI9JvdDAJjHtOPEGH0TIIKYGwc1kjzNk4Lf8isO+LG
AwZPKfkw3gBMZyDcgxFKWm5z0pXoepZdNkXpzBx1aDg6wc/COxc11n7eRYzAAf2ZFjQSKgUTIWQE
A3ET60WfHK69QqBCKVBFhSBFdqYxvmFEQHa+UK6A0lwMduklWiH21/W7GUmb+EMWn5inORgqbBg+
jRlOHPJ52nOvy/nM4BRBOhJ5+CTuxup+UmmDZqmSaONzC3IzNYdWRp8uV1Y6aXogFBjQn5t/9gnW
6roZLxw90aHKj50dULHi0KWRMuyjnffb0QRcMiStA/pfHCtzLk8GKJidV7L/m5CPT9IiN8Eb36pF
NqYUz86ckJhWEok2VVQDFWNUM6m3WWMTJxf8zlbGEYthERbDl+qzeeeXy55LGUdbwIvqJNWS7E+i
okZrTX3KRPvI5qU8jvmfleh3ttMkCnK6rUUh/lUd8fHsEGnSdfk1BaSGs7EZA3TTdZ08WCimz+qY
tj4YjnA6AzaAqqtglyJL2OrKVLvQcF+1X1mbRNwNTWfubAd+meqS9Cwbfw1gv0pxX9DbkWsL3x2A
cEnds4kw3hC2Hh8DJ7o1NVgGWrYDMCH9OFbJF36SCZhfTXyWtPelShEfzzY+akAGapTNqrGZt3sD
/4ICZ892usAkHiA5drP5NZ5gphhyU5fwToraw6Pdx3v2oTejLuD9iwyPakrANFMNx8PVMk2jvUlq
kx1lCHMa7aDnpnB0nYxcjBD3XUxnI4AryKzyThBCtx4n35ZXPVVQCwezgqW1ECxCG1cEhJab8uxr
4E2Lk1s3W3sIjm7tPUURQ+chHQH/BcY5rsgKiB2eBfjcW0QH1SbMTLghIrszxwzRqnAJX1LfSTpD
1CGtfo0RlWMUD4C/H83aZyBR10i7XydtBcfYGLyX2sSCAHx9a6PNW9VFShLmAFoi19O8kyJ/7xEK
H6aZl7qf1htQJ/06xSeb9CU26w4fNvOxS1D3p05RfIx+g1oL6L80oaoVwj3SM9/7Pnu61li4tFlD
ZoNJW5kJkvNQQJxDEjFWue/hkvVVvdHSf6oLRLRuT+RlGulrKBESguuK6HljVhHNeGoTHNYWbo/G
Y4fIQuFsYUkJ8vbsjC2j9opZf0MU26ZNcCfkMLbh9wbMMLYAbDawUZ5FC0co1rQYZsP/q6Pm2YAx
s/cYFtTjMG5YsXD9/MgA9sNXS2uOLKdJyR42nF1AuG/j5/jiZ/BOacNGg3lSu8sSPDUZXPutNjFH
+sCmG6MhooRNDrJhxrNT686bKuBEH/1p65MWGBuOgNiYRNtGklFEZC8GA84KnvNlzhVuIg8NM90z
VtYCR1Aj9j0wdaIQFx/A+MBabdoqbziSI34IDX1MxlohVs6ximv41Y2m5IPmh6Z9fMhc9cQ0EkFR
m6HTI3Rx60kM4QNKoWbGZkAJdxncJVe3gQvvmclZiOoQtjD+4wD88ghYa6mOy8SEGqNxPIBP6HZD
6bNP1RBV06n6IDwGJ0aUfOEI3BCKhFrcED/wWzjLC7S/jGn4AEdwJ3BywLCJ0mVMQd7zyHg1doaL
G5TPQWufB0sBoUWWCDzQ/udWCZ0FqRJL31uG7C1MwAjrqbrEYh5viH2fxAJeSEEAWQ5s/m4VqNLH
55Ie3KQ4S9k+UTTbO/fDaySvoPneJ2GIfKz0FYzyesxEdXaskngcifiomCXOrO43VgZRoMn42SM1
6h1Y9sqls8vRSAcpEiCbl2LA/mtjBnG8LaZbg1dva7fud2RbD/go9lTmLllgXjviABeIZCygVfQy
7yNBjRj7YU543mIjwW3Cs3GzkVDhxgZgJIkGDVBtIT+NWOHj1Rkp1vfZCAqEA++fCCh2LFI71r2D
I93Ki7ssriAnD/w3RVlcKwWPI1ApGiqq9rzEn9TSaK+nmfGCQxHkNadUjcfcdIOr6iiz0j7YtT2m
m8BPvsG/gS2axDXO06cOJ9R2MsyRCF2cHJLJ2opQFSbJWCcLpwKyFpzMAmeXbaT+ukM2AMfAvx8T
kuATg2pbucc6837KpK4PTcFWJ+qJTJjt+LsWmIcrqhqSTna8PpkwlZhdhB1PXImg2VcBQxOD7xF5
BCsAUkKQ1TYsoMLwq82CNzWj2RJe/wgnub4zM/0LRjjbBpEDRURPR6YngPTam/K5J2HxtuRe4Vqf
Xs0u2zaWjXW4JbVEygEHyoRdDDX9jPvLMbxwY/PygVOCBFlGANkqb2eZSLUQdhwljNsmB/AFumSp
wp/nIdozdwjheC32LfyDbYCAHJKOvLOw2nYAYey+3vbAeleTsvH1ozF3GUdTAtqHsFwYTC3F04wi
FjlfspVN8TeI4K70629YiG+9ZmWwKFt4exWhWe78TCIGmFRzQAN4iIAW75ripYobtpfdcERQe5wD
dmNDOV0wB/kua3oHqRQ185CzD8jCfV8bFg7u3N9Ojn+cZpPtBM6yVTOeBznxqme1Qe9P4LvNuxqM
NurbWm/TksQU2/d32QjYA6WFYEgcMkqM7I8xJ4DUqdRL1kenTAv3POTpr4diE+Jz6G7iUj3bOhbr
1E9IjvXlP1H/orws7nh5EmxYH6pkuGG75a0ZhQU5yck6cpxkS4w3TrWA9oP388pCZLbNWHRVqYK9
kwbPriMfbLh1K7PhQE6DhlxIeGeTyvt9o81n7X+NxHTfKQsYkcs2VHp/XQJ3nzR49tFzdDQ1drck
I2/NtuaTy3bMBiTbNRIdlk/F55WFw+gFxhX/9iMxPgMeqsxfD3WUMELF7+KCSISJ6GC+2bBpg0qs
3nMjejcpA7Oocs7SAY/JtZY7op12ifhkPkhYpmfaK52BxpmS4K0a4HAHtOt81+adWMK1HSKQE3Jo
tpDp4a4G7yn96V7GHTEhAewMH5F+wYm3ssLFfWy7fyxMH6TLsgqtHwBDIHw2Hk1iu2pA0C72DCPF
z4K3pGKyFBM52EYOTwxDHiYXywxjpPbjHI99nFwlqhPXQ7rAtHydmvgRO98FqVI82Cynail+SBIj
k7xz2fdUj8x/YwBrpr2zaxoP3B8ZDHYHG8SqCMYniQaQdvVqMYqzlU/qfHx12/BXciCK8n00UAaB
oflHSgjeyZllqNX5p5Kw4aChCKXyYAKgyh3+2htvpP6YiRL6RX+0+SIhDGzlztvGnDgN6L1m794L
XCpEKk7coLyvIfqFXWsfelJ3WNkZJ2GR1455YykmMaM7GUFMFnGiA/9EY1GYsGeaQTju0E9BHvDZ
rUcgffluU+995w2mt4yFRBdTRyr97fqAJmxtr2bKAh2Ki6MVG50gJ3/c4hgUHIn4tDp6LcR8iuVl
TqRUJAuPnrgmqSnkW3Knbs2FSkdeyltBKoBRT7d+sX00qPDZNswriOwKNQm2r9BE3sGKYV8kCxuo
jI11SGm4shv9Sk8EV51hfpIjigMigLaErr9SjGdHqAKB9enbLmO3pD/hDucEV3ULbrq5ZdpEOlHz
26bg+oYQ/VgcwkBAoESWUowowQo2swHVzjfCL7bu8NXpc3dVC8vfp7Sw4u/ccB2CYrwbMwqg+ay7
M/w/JM+88ro6oAX7o9CsKQvlPT5KVlZ6O/Z87CZukx3Yw9YoNn4IHtSfzzaJY6tgcOjxqpBMvWw/
jmO06Xy4CG6scD9hLF0PhCfOFqpDbq2TrumY7LgmwzrkTQYsfd+T5kSTwNQxUaS2FPBJTV4KaJdW
U8C0iSEHtIzsmULzXxp4H1GLgMpL6jctEYZKHFms0DazjmDLYgFHpDo+AAqe6ZWPqc+mIuvLhdaC
gki1mJ4s7DpyDo9WPj6b0HYSli6r1G25xl12UClc6MLlt6xpBfVUPDIdWpguJG94aJ7VTyOZv1Ta
MWBZxe+ty9Rnmnl0aRb3YzWAv1H+Q5tZ3tYr64l8YePFRW+ZuwDU27B12RBM11LaL4uhdVU8TgvF
IMfDB+C2JD2aiUCn7T89B29dEoDmgDEa+swJdUEQom1B7f0/nGm2BZ2od+gHn1dm1Z1F1XAyhinS
4qT4cSYEiWh1nkCEkPG8GQhBQgCVV4gmAlToKcMTyayX6YOB9YlPJXIeAY1ZGy+dPmWfPiMwWos+
3VZNfSl8j/gLPb+JFKXdCCjQlf5nZFAbhbN1DDtJBpa9zaV3wQL441oXI8MRHnwYEXI7YtzQ1f1M
GTtPhkSv6JgiFOno5xJuobXOX72ecSN9EwlxeiaHMfga5no35baP8yaQAHMGdlB/FRLTrVmF7xNm
6CWhTnbJTYAbW6hCznbw61ONTFXNmFvZIt/7CEByC3KgDTIlNKyzMAmhyqV/piXU0Nys13Qo36re
fBtMwmUt/eVW7qMPGaaS1BjT8g8rOtu5ARziIuJhv34Ka1RnouLp8Cv45zODYR5jTlsTpKBpNz++
tI5EYD6GyFKjCgJCufwMZhKdJugA/Rgi60raHeA8ZAqM66F1zj7BA7pGt9GQ5TN2rNQRf6i1ZXYc
evSEcMFf2TY94cg5uQkcJMYVB9pUKsoIZoxBGY4hAQGLfPD7OUFOn957hrh0TnEMHfVtA/ea1I/s
cCbAzX/K2wSINLuvPLa/vKlGDmmqlwGW8Kp1pvt4HF8LxR3Qusx4pkAcHdFHm9ayYRQ9yEVgk/b8
UjjC6e1r8U+a5abFsRZJ7OXSjl8bo37z5kKujhyIX7noIB7DkoE+7W5U0b+LAbhGYLPoMGYfJFJA
sEgTv5BPd6qHHnt57OGUaM8wW3rk4XdWEWCHmqdD5ppHDLYPUUzIRm7TlNAIW5UGnzx9VyW5Gpye
EC04NOdjO3UP5FofRT18Fh31Y0uiTljENJwngsfgwzi4qOc+/NCKbWHdnkqTDTVTJOHHSNCN75SA
XF4aqKikrL6sd5eiGJLhrQTVrRQVX2rSzQ+1e+y96Umb8uK7ZP01Gh+IADWEyuscBYpIoPKWz+lp
oCsJzCcHlSG7r8vgNXTVIUko1bfhtDcHMcfIgBwUIpPZ17Jn2SfHcU/jY0311XH9c+OLZ1kM10gn
XwyIastDkuP9qy19X1j9njQT7sf2NidJy6/bY9fqmI5ZERVo/yfD/qg84OFZWPDib8S/CTm2YeVX
FCUUkYV8Y216jwbz0Yth3wfGfYxpfmj9JeTMRcCEVFTW8rPvOpS1ij1rwKlkkZznhhfhXnhmgAgt
f5jgTWC7RetwoDx6QcQK17XgTZ8MmAAwsJEprg5zFv/OUFubWJ77+K8rrPvegrwcJ9zSkzu/G2my
h1rGkpcDk/X0fe1qZOPEYjVUje3AHrMdPys7XUDT/MoDEeIz3X7XxsdcY+fG9/6cx4LgvT/DmS6m
0iQ3mHuNdTakmJu7GPl/iXUhrrJ/mGDF7H3GtCV80oRfsAhbLxuCrIS0OvjcjIQYJWv7DiviEkiQ
f0VNtROkbdFCInocdXCwCSmiPmRQpehmKBn4svYHglpky7w3fMEdu7Rkk+YQRJfAPCTkejnij1UW
cwAzuSs5jch45yZCKvIRMjyEGRt9+q5ivurrH1NHpzC27v3xxcuAEIYV+/Spd45F594CD/13SQLU
Yjli6TaWtz6DTbDLI//DBRKDy5KJWTT/2iQIIMuY7wj2eZ0i+dM6FruGmR21x1B5jhS3Y8ZJWeGv
zFnc+jbTr3JqVpUxfrEZ8VctqsqBUQHdCH0HKe1PZKIch3FZU1XXILCeJlF9xU3K08qQw9TqL3SS
a+4775o9EFE4m7bosIhg3OEl5F6wuT7AbG1BCYB3bUj9XABsHSi6eiiuNlHiU0LGVtpCGbSMflt1
KdtBUd9yDLxaWdyRFFko1RPEkgRCGh4NA8VuBRkj+wvdYiXAiEA4vYg4xt8xg3Dj9wPWDNmkbV2A
a13yB90EkcPLUKc/FaLc3En+Qb34Zi23G8zFXSlHulj9U3GaFFVOtKVJxzwjPUe9tS1tDEygY603
jzEuCIh9lTdHX8ujE/R31hwh2VxwBylDbAhJe6MpX4O8uShCk2QmSXFf6Eos6JEUCSrXRF8Tv0MK
jKdu5Y08SbbpIUZM971sQKsv+/rCZ/Mev4aR90yv9GjzZTPHQ4jjRU/E/s2h3iw7Ilc6d140P/WR
/aJBF1jz84AmGvn9xffzGw5oWDy5+NX9+IKfBf+UgYkKgtzjYFwjf764tSJcK4FOwVdR7rrKQaa6
40fnkQ4GFondkCuuZrMQZ8h6dMwFNEsXh2K2LFZVi1Ivcxk0ONRlRZyd0NBazE+MwP8J2NgeRwBV
+AosRNF6XcmBmOWJ5UWXOdjbIbaXqk13g+PcBxavHfBVO6vUT7EDex/M5XMg3M8I/7kM+MTZ53F/
S9CIdLT3Tu952MFCSksyMucS8ZDNz+yW5sZlCLQuvPana1MWr1F3iNrxxW+Wdw5yzZWOsucBaJ0D
m5YnFZeLhO9sRON2iZ/KdbSzQazQf1YccVCIAK4kP7AtnuI62Wi2w00dBGuaDi5lG1E3zi9t+x4k
mKrL7okp1GtlV2jEyvLDyRNKvinZGqn7gKfsrVBX24x/GdskgjQcb/wsCu9MEXVubYepMursvE7P
dh/eY7c2QH+Hz+7oeJBfMsp1zveAYD246BOBZjO4wfnOY/CwKvvsH+UwkdEhinu681VfzGCyNTnF
ZCS1LkOVyngYyujdc0OyTmvjqeu4ImOYA4Nyw3LbBTtbgn/DtgaIl8DpZtiPHE5oLB5rxdmlCUfG
yw5OJmnHZ0c75wwBys4T7UskEQm47JO4yiWDHdpRa2oF0+v4KOf+Z/nxxkpBJhh/rQru4FR19/FS
uHUdpQe6osaOME2nbbVr6g9USOXJERxCjcbeYpo8vwzmUbfPxtHPj6XH8hjxwBIEAce+xt6gFpeS
kfX3uYl2zMl6ogcYzhHriSdd2sVJZR5hGaPPPEWOzwqbPJcTOwAjW39ndokFTPW5GAH0jx1hEJ3E
GhKl971NlDBRPpHp83w3HXqQ8SoMsLNlTPCvf1M4+jbM0m9tX371HuNT2TIt6OmrWHxu6qVLCxwX
4KVEMvCexhrVq2KbRpThp9GkDw3j/kR2j6hp3TAZdwgkgq1JJFsSHce2p7uPBhJgUq6wXc8dFdww
AcRv3a1ysHlDsSEeMfmqHfiM4Be+xh7DGtMjYxOJCjKANuetxw7Rr9kUMIAmirPkZ6+oHs1qOCVc
3KAn7lRF4TlIMZjO8OEQHZrnKgRcCeOCeMsObEOyHBVVckPBdE0FarYWIxTM80Fu5sHt15bjPdoJ
LbEtR9iTZ0SAJnDS8NQL6kNzGqcda1CGBIxJMA8ghPGyP7fomOPaklgU902W/EI04f669uxdZDli
nxf5WfJHI2odCh39Fy15g/w1kzywmgNWDao0iz1cBaZi5rpYNCONOGcekUO69m+cKxd6EjpUAg6Q
UKN8GOVHZlEcOn4FNDAnfE07O6kHC07SUtgI7BY2+bfBvE9ITMvFtEOthZpY8I6vK3lskume7c/d
0JpvDl0aVNYzilmzS38mQrxXXQUNW+cKBRGdN73SJmWXPubWuBoEn4I72oBeOQzSoSJVCsOKUF9+
SJRhLu5oqb4lI/OsSp7yHixaHCGQIf2lGslyXBir1nzuUu+cRP1OhNnj8m3RaX+VmtYt11dMZqij
WogdOZ8P7IG9W/vr1toPc5ez3yRvr5ycb1UwqaqyrzK+Q4eXrZ2GUk1kQM4VyJwlWlX8GXP07MX1
d6DYqJFAHqIXXX7GxhC/xJgbrMoeKwbYB508ew57ViZMh9jtWd9BRYDBj0bQTnHIxbB1ma7jSwBR
Eobk7SimIeZzwgRWVdNTlLTfgqjZpBBAEH0mMBauQeheMdIgEquEOM+j/VCjuCPo94tHeB1loA8H
88L69KpIqjPa6p/IlyqrQS/fjfNlZKJUEhRd9Y9hThsWcTuQNkhXTdKJLQgobvz6vlLl31AO547k
igHJfcHSYWV52W62wCnpcvrAYPHFJnKrO+uF6mhHvPi/gIFAoxkfVBytuYV7qlui/54b0dzzdB/a
krkhSR7HvoNvHs7cf/NCbrfbt6EKViaKl9VsGf8U21Yk3x6xdk67UlgB16YTcxv5+Yat1a3w8hE1
fgPGcJcBl1x+h6YB0Ue/WzZvrYcuaMq6q/b6F8fnVeQCViFE55vKE7NtBiu4B2bnBPmwouwAX5+5
NzqUrzqXN1Fy+FHaEVvhq40y+pVWUNRy/y6h/ig57gkIcA/EcCKfM3mTNoG9IULgYC7XOehGucpI
tqWlyM9hJG428VexL55Q7DzbWFYNq7nv6uaajSONRJg8Lr9RLwmvG0D3RfN3J+Z96D4nRXVm/fPV
JvIfqv9jmRuXvn90uunY+8Z7O5Hr2Fy1QaShz7bdrZ2HMvIPC3SqZdAPQs1HxhSgwe7CdycgjsN1
8JiHEjpQl94kr0xmHz1xEsF+6gCUS/R4qPNXE7OayUL00kLNqCU9EfjcAl60vMRmtetsCUnz0/Nw
FZTT2WUn6C/3dGQUr2OTHwKCZ2dPPlgWbvCkPbpzcNcH3WWgnQgpo6TZXtm3HCudodxj7+ON9+zV
LXxwacskM7Kap4GdkmZ4r6PyAXYtp2fMCbu06rEdtVuAYOhk8VVG1E15bZytEV1K2TMzR6Rwzfmr
rYnqqomkLHw2rCl95iaMxUOlrbtsTl578N3ScPFJxuZDPCBCYrNF355fXJ8CIEAPz7FNDlRfVG+8
0Y5jepvbgT138j6g3gHjSAkHYyVZYJqPPvJIxEJPItyWo3uteiTbnj9CXjEGFA/jgExEEp9XflYU
7FnMPTKIjPe/HZBcFZD6x7pz56NwxAH+h+vqyyzYO9dNk2+mrxhRyVrFxHWhMsowoAcZI6yw3ItQ
g2gNIhOyU/2aM7bsXJvppoeWPWE+uzM6rPHs2Zl3AeLrXuAaAlYGfB1CcSEOGpYusuqnIifVr5ru
nKLAW4VtoRDU1XEWGSvfxL1u27//MXcmzW1r2Zb+LzVHFvpmUDUgQBKkKFG9LE8QtmSj73v8+vrg
m5VJQQzx3XwRFRU5yLzhvN7EwcFp9t7rWxEXdCwLcN2Tc1ih9Hy1sY/GJHZUfOHsdjBBJRU1x4KQ
Xh0FeUGPKiJTsrupi+flZGYsTqRIJHaGvBLsyN+n8KDWSptQe9KrbXw0hdTfhzkrDVANGh2pfBrK
Ty8OSNQrgis2Mait+RIQKFR/sa/YcOl6yi3p/zGQ5ZTH8r+3v/KbH7Sb/8GyvOX/xLT8BWb51z/+
/0Ft0aGZ/M9TKMw/iS7z7/9f/8P5kf1Kf1TxKedl/jf+orZI2j8ky5Ags8gcaWRJN/8vtsX8h2hA
XuE4ZxigoBQdoEuG4ho2i2b8w9C437FTGcCv+K9/YVs09R9Q5kRdN4Cu6EgtzP8GtkWVLd0U6bRF
I6NTl9OVjywVzlt9GsXI00rxuggOfoyVCyDVk+E4w2yR+LWncJhPUYDQnBJbKhqcW6p9Gk3cDth+
B6g0c/VFXVnbnO5/PC6+DrggxPwVzxLn0VMsRZTnPz+B0YyxBWqu4qlQUubyRiyuY2P/dQiJl/P5
mSxV0UxDUiRVWsQwPL2Mo/kLl8EirMx41RwgnDvCWrkRniGQDnuanWwEt9YufrkQe4bpnMB2/jyf
JBPYVDWJZvtF7FALYGCzAdkIF7fyGmZE5HQ2x6QN7iyafSHazNP5Khp0odPRjCpyZG3Lk1I0d7g5
2+O6uWUJtWlBia/xibDTHd6EWy6WEv64Py+En//6T+EVWaI/WNYUVV08bANWvAlNJo8KyWZNv4eD
0HFFUaO5grcfOOUOPKJbbc31hcDnZi3oJIX7hMQr1haztrTyqk6aRrdpPbYRYq6kF448K3Rq6+La
2F2INn9py8c8jbZ4zFiYLCtPW92G5LEenMyRfmIgaVMn3qFg/JVffR3v3Es9Dbd4qXGZW+UwhxP3
AO3dytW2+oYSz187xl94rNu/fv8prunsZ3IaZ/6MTj7FuEn8QfUYRHkb3+DqZStuvsVMdu05mdus
sTdxp+/U+S8N57lP5DQuq+5pXF0zLCWfX55g7AUa1Gu4bj2eiVH3bnK4t2R8yaeb1EeGoVv/yXp3
Gnwe/JOHnjJg8XFJ8GiHKO3Jc0jPPWJ7sgIAt8kvDLF84VF18WM0UfIGP5mIFiOxzGGcX4ddsZGw
c4h6FACQL1yDC2XR/IC5BDSUzOtcYqKXQqIpmCxbOAiuKmEVWHFozS4tH+e+35PBmHfG08EoE/rW
woqfh1CGN089joLXT6teYW5ok8qx84cR4DZ+o5dew/yOv/ik9PkDP3kNCMh6RS2Y49C2NlBr+IhB
vl6rJPVWsCJtLsB2fUyPvhNdeuiz78SQZFXTNNMyzcUMUGnniYyOh84OvmtcdS7rxp2wrWwE37df
f8ny/H4/Pea/Y1mL9z/gFke/DLE0cEZJflBQUyLqRUBDqQ6R+l4XflfSa1h75Dvo+XxTIQDoT7Wx
LXCYVsRjJ4920l9aPs8OgSlprNmmqML2+jj6BUodA89p1u1ts6vvaLuyk5W5kp5Rol4Ygnkl/jQC
J6EWK3U+H7soqeiYEu396ho08tdDLJ0JQE5ZUkUIPCaJvsUcHocG64hE1v7MYSpNT+EdZXRnYv62
R2Hn3VyaQNqZ7YCavipx+pM1OnQWo6eBUC+FrKC3gX6gJ7nIxd8qbb7OUPlQL0sx2eEwidlpTZtz
W9JLrvWD8Ux/cIJ/IoN3NVH5WoHtN1Gb0IQ2wsDIHAQK/UNLt/RBbDodLzbIqY9GmiqzeXZ41woV
tLe21sY9VY0g4SrTqHSveK3wHUGs4WjTlD7T89+t/SSFfxKXRke6pZfvDUzIBXsSNeNFIIW1LUcP
eYwq18hZ/Z7iL95T2exCRlMuSKsMn0tUoF73rVNKjfYFQfMPeVRB6I1Ub3yySK636yJERlVORgtv
vJ32pYG6YfMfvFqQiRQHJMVQRXPxassQ4XvYT5RJyBj/LnbyOto0LvdNkjDTlhLOf2VX/LwyGaKo
ySYsP1GUpOXKVJdl5ekFQYe3dq1taps3uSY5b6NqXwMyXIuutxa36FovLUyfZ/LHyIt5lRvIZGVa
Le3pQdwPjrZR3HQb2+ObsR2dxg43FyN+PkbRk88EVpT5nAwn++M6wFVG1EuvovNrh2ffenA911x5
KzR/DsZ5l9b8z9/Nh2jLxdAUw27um5oPq4hlKe26k2tximpR1a6wVLW9SyM6H8w+Lj5ERCn/11pv
WIsJxK08C6eM58M2muMpxI+kpMFiT2pbPzTraY1mXbgC0bkynAtz9+zQnoRebHCGPEgiHbxMo42y
KTbz1upQkVhH7jy2tXUh3vymlk+qiZapsgKKKuvhxzcZKLVg0IsAum7Dir5tODOSadgGF25v0ucN
zRA1gKQq00bWpeWJ3wsh4OciceStuQWo5Hqbcpdv6Fu99O7ODaCmzZcoyxQhBC+2TjmStTzziaR/
b9ehW1+n9hsZO6y4HcG5OFPm8fk0fifRFuNXBE0RBDnRpCOy6pXiUghnRxT2snvpBnzm3A2L1VTR
/gBmNdmEP74rb0pVrTUpPM2nrsyJNoK6pXbT2Z1Lq7VDEcqu7AQu/96rLozqmSXmQ+j5z0+OXV1H
OwRlJNW2gqeshMQVX/jIz8xDVVcUsADzR8dc+RhAKKeiHnJ0QsnB20uuuus3WJ9eHMNzz3EaZnFF
mhBQZsqoq7YwtjediMNNX/+68AWfWTx4FA6IQH1lkCOL1xSQG9U8jxh0tbjAPubsSLSxbJSTu8Ad
d/LP7Po/WZE1WSLlxBZkSQg9P44f5jsDJ8YU0Yc9OFxs7fTasnFkXmfrcHPponlmFAmmcHDSKEWa
y+WRU4GCsC7UbK2dS9b0WIiX8kuXQiyWwVStANsI9IFWUHq5fK20/P7CezqzUABQJsugy6qkaEvm
sIGd6ViHHMcSycl2APbdxk1+G0/ixtwE0CQuhJtvxacrhSLq82xQIZfwfqzlnanP6Q1VTAzCa1IB
2BOsm58x9Smp2MdPFOxX8kZ29Vqw25/mzcW8x3JOElxVSS7ppkEviawvpkfuJU2m0diIb98ewxTm
h79ObcgV+OCBV+EaS1f87tKsvBR18bUVWpPTc0JUhXpfQPe3L3wfuu8XBnY5Vf4823zkmIWCGl/3
x6lfoBJLezWS/lxKwr1arnIbvaDdUzG0q1WzTbaBfuGC/un28FdQlVOQblBNFRfrvgUxU0Y9INnx
s+B6v9Q9Kax99iI/6g8xX3l6vJR1Of+U/w64+CAKDJc8zwghmmChQf2Slmyp/HVhKJer8PKpFkOJ
3V6DXpGnwiWNvM43dHEsJrSd9LZ1Q49py6advtFbg/HIxb307Gyx/v2E8wic7DFBVlIdUnlCqdx1
uL9EVM/N7NuFR1ymLpaPuPgSSkFuArSxki24SMc2qZvu8y3QERclhO19A368j6415+uo58fVmIHs
cwng01IzxGWLeF/i9ONt2226hYhHivNSwvHMEqOq1r/CGIujj9IOgwR5WrID7T4vHgLIwJmL2MFO
teuvH+jPuXCxmn0ItZj/IkweKCuJRK6xvKm35o4+kz0nRzuzgwuxLgyesZj5Yy7AzQ4ZvOTQ7BSX
dsRNvbt8NDj7SWsiK/TM3LcoXXycf4i9x0CjpmErRyy7XZJbNhr0Q36wtr6dbnr34uHx3DetcX/S
mBW0sojzk5/MeFmMG9mEWG9HamY9IWaFA6Eg4ROLJKUVq05e8rylEcjTMCkxcbBPvJjufgkPFTfT
CpbseNa94CJ1d+H1fv5lhoEvi8xBUzUtNq2PvyznUpA2KRi/stUACnly/CJAb38A/YDgKyg91E0D
QtXem24SgZaTBpKQ09aVAQZi7PxVJtCPQ8t1/HfTNmxf1MfIv7GLUQ1a3u29wasjNnPAW3+WKAiF
dMDyM+3wkHOhyLbSKy0KXw/H55UJgL4ikyNSEcvJ2mI0xABH8chL6aCKzNshLLbgmOgsLi+cSD5P
dMJQ/9M1hRwRRcKPg06jMQoj+sP/yq5tKTv9KYJcOomcC2NSFuQwQhAG8WMYbxxSJGjdaAum7Na0
k1Akl2DGdbdBVe2MMvkupAByxeD49Sh+KhkqZGJOAv+5I55M93zAeFnWCayoHjqiIdTtqfB3nFau
JkpRQy5uhKpdQWeLcdcS3mSLrTShIfHr3/F5leRnkKPRTeDh+qfskKlY4TQN+Wh3iOlBZA+NdoMP
Wn2oI/ASoqDGTmHo04+vo366vc0bz8nHvnz6MsxQjQUsY+oWhU2Hicx6clFp66uJoiINoo5pSz9w
W9xcyil8nr4fIy/W6kzQaaqqWdg0M5AfO7MOf6HhVe6lOEAJ9fVjfl44iCWrFsdNSpqkhz5OLsAV
Mh7mxCrxgxqSYxT19tcRPqUS/gzkSYj5J5xMo3KKgefnhACfsq+38TY9BG60Cp2LBaf5xy43uTnZ
b5o4s6h8+B8jtQKNbALyLwgtm2Bn3slsCdHGdCrhQLsWa41wKXN59lWdRFycmPEkUpXRZ0cQ980O
XYW6ChxUDdtmjTLHjue85U/lQqb9T1n702PqusSdhHzJp3UHDX40iAIHaOMINn+TbiPPnvkMh26N
H9W6dRNEc3dFf2GqnFkPdFY7cR5h3cCbYLEQFWNbWfkwv8i7wZnrh81P8GK0DzRP/cq8MG3OjexJ
sOXn14RWbeU4AtKEjuluWbtRX66tpH66MDvPzZnTOIuPTWpBICYxBgBzHd/YhOuKwtR6sDn7rdJj
YlvvFwLKZybpacD5z08+hx7kF7gSBVuYw3wLmVwwRTaugHbsZPalG925z/s02Pz0J8EmQekqOGfI
6YvAgbvrjo328PUDnX1RqIIN/iMq3Jk/hkBejxKjoAs5U98078ka7hVUrV/HODvlkYMbJiZKimIu
v+zRykIUr0y97lt50xxQMG6Ee2k7/A5vMae3sfpwLq3Cn7cdZvtJyMWnrWGQ3Qm4N2Lq0a76wE1g
ArQAAUNseCEvfP2Ay2LEvEbSrMhBYr72c5j4OIh1KHJwHFQYQzPP0sCCF9hlDzc64n+9asqFzoOz
azJ3G/ZOhb4ndXkdFpSSdqSAm0agWdgaZHdeZlh0Vte/xcZ0cY4pVqIAgQNDWNqrdRzvvn7es4d3
6hDkoiSTDnZj8cCDZ0b0nvIDqPDglbBqb7ALtIFgAUAynhEFXb5tnXloQyZjQweY9iels4jpT2HX
KgUAFqxgHd+db0H9RtjK7qV73ZmnIwbFLCquMomqZe4IJZxZe0E0wYhFOvPPhQWwh2WjmOsdhbzv
5dz252+ddjTA93+Czjnnj3MokcCsliHpoUZ805XnUb2UuPl8FTdollMsyaSLjpLH4rpamhxFrUQb
2cjTG9qKt2O04tRQOjCs1uNVsNWfIo5Dl65d555LpaGaaxfyDEb143OVoVZhf0Fjp6AcsnQ3aDcX
5uK8Qn3cT+fLEylFFjDp8wEbHa9l9SFvS9wjdUyc5EhicZXu1A3qdOHv18e4En24rM0r6sminOBE
rYBCGcn99uvgda7HvaGi+JE7c3Hs72+kH6Mt1rFyGqVEMwVmvYWpo9cedTjSkixcyLCde0sGBi6i
wQ3F0szFQzWD3IxyZpI39AAUJok4bgLa0S+8q8/rJBOP6zdnVRZJaVlSKaU+LnVYd+jWhV3lPSn1
AxVvBBN1L7qq3164V3/e2wx4GBab2rwuS8v+iYnUA2q+pMf16UGBzme23/Tiwv555qJhWByqdBZB
bsmfRs7y/EJMQVLb1bfocTiMN1Ap1tDcq9WwR5CK7Y+T0e2W/vQuXXHOTHwiU59SWDk0MkAfJ2Kp
dpIMsbD7syAetU22ibfKFifgdbC6dIs9M5RzxyzHR+aI/KkErYaTUAs19OMmO1r+qyFj0LL9+kM+
sz4RwlLBxlgq+aDF+q7leTSi8oCiNh2z8sVK1qlwlVcXolCW/LxefIgz//nJ99tb4RAkU8ewSaZA
RU87eqK5s7BC7SrtrkXNCApJKuBglZGtVXBkTL/5pqVjDt9BoCNNU54Ase8jmtAno8veDMm7zflq
5BHcZjBTlMqcVkcxu85DsPVFihtDfZUJ5Y3eQWxNUoXO+7JxgZegpsyGY45FWqAEP3Abo+NfFrc4
P4B9T63buUIB/6rbDal3pQYmltFwBXW29giX91Qt6P6KR99hcbhqIVGmOrKKKH7CJwCgpedUeb9D
2/iYIWW3sKorkEa2ONGIqef6YE2Mwse/Qd74SvmY+bQT5j85urt5DnBQ8Fys2lYZmr2h3Vt1uZuh
sU2Avk/DqAyJ3aS0hzLZWxMS5dA1zbVS/2qtyJa0O8RtGwVdt+BZdqMNq8zDGKvA2CDbt/1N5lEa
gdU2psIGLyWvViD3/JKn/AYPZrvX8zuvRCAEKIUzkNOKZbgZLc6LCUoeFbnxpEjvHQ51TYOv/SA6
fj2uwv41SR4M0DgT+fMGZFuEtEGiMJfCwFSR30LpVpUZJGJD48GDEVqJAAQpEV/EmpRjuIt9OHOV
9a3RHqPexOnyFnG5MwDaaZA0VH67E8KgXOWsYasAv2zMod70ETOHPwpATbiN0UbZgjU9NbP1CbCV
Xuq34gT/WuiP4EgeotzaDGqyr1ERdUN0DEPEHD3eCjUQKWBTZvvdKIZNnjXrGa6Az9/a6vBYRvZZ
DiwrovcMM9rpApDGksHhZOdHqu3lPkZx0P384Rk7G1cygrvGrL5NZQUB27uOzLcYQsME+qKKK1Jq
oKRqYZ/Xv4WudWl9ehe7/gFf8Cyq+X/odypyyQjboRHRlZZUT1ZQH+P2Xkiyq5k7LJrP/SDiegzP
Oovf+7JFtxuguOxWM5mng/blpfnPmuobdmd8w+beRGrcet+wvaaHNNiGfeIo/biatSOhNX035nRm
vJ2x0ugElaLERKWAT66t5TQ8CM392MQhr6/eWWG9aaZy9vcccAbcaXUP/u7OSB8FBQFYCnpZ2crp
e57j9HPAPRnp1w8RaL2ZqPfjgLuKgaO4JV5jN2h3wmtiPJptaHdNuxkGlE3oYBtQQhJCbq1e5366
FQMJpMm9hwncmO/Lrj/AlHUwnUZaQvt2/sBety1it9H9dcSpFK8+eGmruhqdPPiWZUe1TretML6U
bYeiMpnnM6yTvZY9YqKszSVrUCR4GOxBBe8NnIpgGmnNPo1lZ3aLnADxjMV7ORyjCrZOUm/amJaH
wHLj4c3giuGN1XaAzNigwerxbaJO4GRDv/ZN5Rm4xwOXkycpMt0KDaCUFOvE/ClhzDpLlFKjc5WS
JbevNmU8rAY81/2g+j4V0nWJRK3rJlcIoXvlxjcoWyszgikVvAP9s5H6bMknOEaNJTsYq6R+kDTo
8Qo4dbqwuHXp7VsLScgMdrmHJ3NtHNJOgX4+8+TfgT7EMCGEh1DNN5MqfZtijNcKwP0zopTG1gHd
4NjKxNQEF8IgjmpqcIya5Acaq0Gh/SO9Al/8S/GDF8/rsH8k0xe4OidNtfze0H4mDfe1JNogk55L
Ps6pnH1R6iuLj6sby72cPcX9vaZkxx7XAL/APSv4qQcYTo3qph9zPooEU3FM5UBrBu0+VvAP4Ua0
lnQI0FOBPpGVIfRZKy1zWpPSvh78sjjIVVhf+Q14ilrx45s0V6J2DU5oONDklBw7tQqu1FgSd60v
wo4XjCJ61axQxbtoxq9k0lWZqK+wP1BRyQIA5qx7D6T2OvTbvT5YD1hu4mWbAVcD29Gl5l0bK/eN
NbuK9Pom0QoFQxF/pSvpVdK3m0raYjB0BHX1o2yAhwSA9PHN8YpDKsZbXb8q6gcjnk0DsV+k7Zr1
Du5pf0XuAbtzuBL5iFFSNhbgjGovgpOL96zUa6EjxbAf0btcUdAo912qsjwWv5IYXJhvwI7xpXec
ZJ/9vkPaqD75rUgO3PiWG+V7M8mJIysGXPKgO0ZBfIxatd6qqUHGSMVsxm87XFxV3Laycorew9wM
0dVIKToUoZrnVgTe1PYQvv8eJG2kM1LNWKwaRccqTgZ/YeZjvmn8MoQI5Gs3AkqgfSHG/RWVZIDM
7LDNq5EngSvjswBIBMR/W/TMnQpXqTCyqGWHM4K5SI3NVFe0dutNFbAQJDRIVFJgg8ZMV2IZjxtT
Hsu1qEZI1VK0ZGNX6o/mCGMsrUf2KM+r4G3iqSgkrXA9NECNKg1gIb0x3qbSe3wYwEO5vYV1VVSG
koOfCciSEhb879AHZ5aOQOHKqAB0XoIHkKhZXCsggg9qmYnrOlS5dSdmdR/7sX8wyj5clwo8dl8v
YAfGIhAx2nupIHO443qZpYNgHuOhdNmfsZ7Dn6i5gxSJjH2booc8lKMYXqsQ8V/MGqeXrjm0qgHD
OQ169I3jQfY9B18OV9DiI24AbLXNW+43h85vsIBV1nwduAtmW2pnaBitLtuKxq9IyNZWYzmBD3hd
xS2hVlheUym6GeBD43stQqDpjBqhfSg8glfBbq3plJ06DcL663Pm56OsObeFGHP+lRuPvDj/4RU7
WQ0nXVusEzsFdSiAnsm7S73zZ8OY0lzGmpOu5uK6zX014FHYAkPR4NShk1OOqbRkgXIhGfP56sbz
nARapEATNe0wsyCDp8vfVaTH+EpeuLZdepT5InJyYlaLRIcAQbbH7+4zU3di6Qa5pvO3X8uHOtEi
CECeDjY+3AQhYw7G0hUeVzAn8wvn//kW8TFbMJejFCrPsj5XTRZpFkXzghb/mJGpeqsmL7h54jwP
Ns9R219fP9CZNNIcisvMnKKjdLq40OSBKMe6BbxFKp2SVP/uT9PKFYjgqeJW+FfK+FK65fMt6mPQ
xey2WnaVPiNoI92MKoLYzGmbX2p3oYpxfhj//WyLYWzyVGpJyM3FxQPQmY2kwGXFSPi50Qr363E8
M79Ph/GPeONk9hXkxdQcabpdyvtC/tHWL1///WeaKz4M2VKaoAvZ0CkTASo8rTaSy/GPruPiBoLL
9lJa+k+66/P8+9fALfPtWN8oRisRzICh8mNuhPPXgg2UgQvBWnYuRzw7fNTwJZlUrfWpjTUqWxnv
7HpE6FfRpxg8m3Lj218P4ZkFAnkuWQH0HQopiUUmIkO7H0utDCPC+iEY08pCOGEWw99f6MhPWQqN
zXiR4Kj6cRkyAk1ujTkBnGB4vVHhpByhL3nrr5/lTJ2M+qNJ0ujP5iAts7+5CDeoSqTpT35PchLw
1fbcTipvmi2O8cL71/HOfEnsELqJSGXO6BuL5RuAX6aAekS/TqaBZJYdANZqdPZVCNX5OF4YxDOv
6kO4xTJbWSCEjFkuXzYHjLfCGa2JlfXXz3Q2CP0HiHtpMUCe/fFN5arnJ4qOCWQL/V0XvC2AZsCt
5oUtY17LFt8SmT2TYjHSEwBCizCKHwbcEAiTZc1ukPEi9RvO0/ih+v2VUb55mF18/WBnVtcPe+1i
ovu1VXo1GhhwRdqvBH2ObLxzHruf2nz3dSR1/qsWD/ch1Pxdnyx76VTVURp3oj30SVXCOVajWz3N
ZXwDMYmkNlOtpEzXt2oHP1uyfOU27g+jsZH7Ox9uVPaWx/gGRzX8i7ToftSW8ZaEIWx5RDX4S02v
VpvhsBmTeYC7bWC2M0abYTJTd7Da5soSZf9KK8zstSni4qFptXKnpUGM5xFMCaHhBu4llflcaC0H
2jRBZO2Y9dDv0jGQX+AeW88dmCvoVll+1Xam9fj1+HyeYqRdTUUihTvr/5flElkK1MCS8BKupMod
+v5K6+PEDhMsBr8OdGY9IJI1Zz5BQXJkXMyyLAaEGGjklGBBzWIK0jA4Mazmjvlqq99fako492AS
aipRI9/KxrfYWX3Diyk20sdh9Eb4WxV6wE1qXAU7X8utv721IrZhSyDdSlPtp06ryG85k5ckyOlU
0R9GIy6flGBS1hdG8PMSRxjqP/S26ST9P62oqSHnozKP4HGWv6NHuaqvYRnxYA8drRY0zR89e9zS
HvR15Pkb+fgNfQwsf/yGilAbyLbhhCTVRrgTMnB5ppIkF5YhCQTZp0CwKTQVLxz2QXxfF+tCXvSq
HuBhbsvyFG4KqxT5drJH4Pfy9Sjp96qSfFfk+Nhq2BUmQY+FMr5z0CzHN17OK6ZI2KngerFKyuJ3
nQyvUmt+n7Lox3zldkI9yX7qZgD9BcMDgOIyJE4D6kwSHo25ZhMM7/R2YBKpkaOZvHRnkYmxFOVq
LI3vej3ew+p2LLOna0HUXhOBRN1gkoO1iokcrwJfBwfTyjO/dUDpOl2hvhlyBZVwgLbTNBTWXd6p
K80DSQh3HW5rKqv3SH8aO7dYbuW0ec4KBZAztqQJOAynwevTaYeOuVsGwHn6UbyRvZ4aT96v9SxR
7SacRiCd4JVBByAjrvi36ta894K4t9Nsarh/G0+1ZrpZJV6XY3nVjRZW8YhvTAwwilh8JM/VcpGn
NkYq6/fU+gi1JcyVs0xzlCn/XkTY66WhDpImEXpyn2nn3emtfmeIxY+8Hdb4bDmjKaVrHxsBG21R
vaMnLcV5FR8FOhZqt4iV57ysHpSyL64BMQb7QTFyyD6GfqhyycTRQ4vWiR/dqo0HqDoYnwHwpGs1
gttv6pO+N7xafdJi4JFBUDV3ll5jwtDHfWN3o35rReK9rPfkq8VEcErTek8y5SHoZuhSPnD0CKq3
qUiHrUoe1IlD43cCE8dWxXBax1zW9xjT30JAVJ3IBErkM1a4WmKWM05UBWI6DCG8ejEYOoynexO7
w7IYaCnFS6RL42KteRZJDX/SIrqOrJ9doyU3FO68B7wdcP9uPHyBxRxPzyL17/1aROKS5hsdBy2H
DtkdnNHbKZ5fmFC9gt5mWmU6bG2l2DWRQp3S01+izjPwJUAgrWF164WD3Ske3CvtNq7KqzwDs9fH
EPRLePq4rAQ/Js17H7twdFuYRvBV3+VO5vHyByOSrmVZ2zZCs0604LnTLbsz43jtJXXo+FH0jsdN
9FRiX/hQBgSQu6LcNKqW2JmmHQITK+6yv1EQOh/GSi8gOhX5rYbJB6OiHFoygaYSbcroV9F1V6Y1
bDsh2QM0vSlG40asa++GlLcj1xgiB2YBmt1k4krZla5bj2x4O9I414oW3qiNee037VMukuCKKaso
tf/WWc07Zi9ur4GYq1Xsbtux/F1rmMnjuLzV9BLnZkwslXiLLgAL95zNudtT+0D/GMVYOfEdwktc
i/64RRCxz8BUA57elUr3UBbg2atSIn/emE/V1N6Gmb7H26Kj9bEMsNNKnwKuaUFb/SzM9mcskwWP
qP5gjlts1Nbjg9dvNLV1I8wCPLnddaNgktyjCCGTC3WiopMcMfJRw5nifQ3kVkpZySX5Vumn+1Ks
UzK3kisG/quvtc2+SLpHmrvJRAFKN7wEd9xuLWXtTGdNolUhBhC2SuBZ9XctiO4knNXLqsbIJfoB
hHUTeyMWG+WhxPjDt8ZN1ps/hSH91VS0Lmhys6owLFO9JLiRrSADWpv+SA2AVVnZjStoPRiZG2Cm
DElyZJCdJWnOLrC89ZyKVxnxrFGcQhcPTZS6cRs+TRLc0KZCQgZCvapJXPWagGlav6vBFSKOIkMo
ETDiKeW7coQCgfHmz7oxKlttsMxIMjQ+cjhs/ZybXGYVWHCNVAA0LnuPQ09xBt8oPvUED7QakCLE
QnHbSuWL0eKuXbIwiMHDUHILMHsFRlgbOcCzj3KDM4ii3ihiA5kN511mRt0DTlTyiiyrWT74Poot
wHDIVXW/XQW+BfK12gxxsh/S8mcClrAOAwwVraHaZLyJtTzMdi1tiuWABhtbXzdV+ypyroVAKP7u
La3emGIfHiLqBW4uKt17ovgKnHAA9pDf/L2XelshoDw7Ck9lUl2NgOaMFAL/KhNbYUaxPxR6eV8I
5qGV8+c67L8NfF9ZZO0nrOvxRsFwohGKVSSWayX2SMxm3vAA+jXaiPEkuJbXZ3dmS4hCnvbCUP8C
973VO+G2Gz2MQQrInnnbruMwcK0iwwMz2wWZ+FQVNOwkUsbKQ89SAkHb6OMbCwjiTanKxbUqjLRo
adVrGaGgKEmCT6GyrmoD95As8h15kgY3863o0IS+tZPhQj+ZE/5CHMa1/ahSlOu7fdjAHK1S08OR
POqdWg0rcNwlJsBNH2Qbq9M6f1f1haqTLQ4LmkKkpFFXvWTupBjHTOT8Sv/br6UXKwfdb3oBHs4C
vMHalZr0GItYlKf+Dy00dhn5DqWdbpTOup+/Vgelr4y9x1wRrB6lMQalrefdqzxU+rr1FdWhvehN
DlTqkgUARR2SvN1jhVAoym0eTy9xED+P2ThuadCAjJxSXE39knrV9CJxwViVQn2liHBEPL1xqd3+
DqGRb4xST9l+4RwmpiltJREW/TRhgyjr0O1kbCxcFvjAbfWhhr0Yr8fGe24LimCo/uZalJQ4OHh+
r1U1tQ0YrHAXzYOWtzfeaHFqqMJr4LoJx4f8adT0O4tS3sbX2xtTTOWdGMpvQRVeqZGKw5m4Ewy+
N2nMI1J41b4L8MiMZSpgTfWQBHnjGAI9/eKg/wwEk2KySaeOoWbAjobksZogn6Jwv/ZUjDIq3BUG
MT2KVnGTAdkhf4+JeK2XQC/7cp+PyD1GMX1XjAnPi3ittxbKLA2TDNaOlSpljz4ch9qj4uf52fc2
LrG/9Y85GysnNq5c0/emK28brG2sIMaNvULVkmNmkml4BYSyd5wZtp7Q3whpLOzVQKxWbBOFTbLg
0MQNbjpS8FqNKXrjwdwGFPU5arwkQXSIOvM5bMVXeOjA5Q121CJRR+oH2kOZFziiVsehlp/EOHwW
te6uGfoX9ucrUy6PlaTv9Qw4o6Q8ida4LwX1qGVIOqbEe06S/AjlHZfY2DoKqVauaT99ylMA7kYg
Uzfu8fqlGr4HcWHO5ULwn0mzH/IWm0zo6LmnbSW5Up3eAlheDaCHvT58MhO9tiutUXdGQ/NxyWZS
mlRPx3QufxZ86WMlbDDMfq5z/6pTlPd8Eo4pmHgbK/HkeQyjjHqmrtgcKV7pKVsbtVI6bSsWW040
+9nXTqigWWPVqPMTDL+EkxHijFj2Lj3l4VauPMyMKv1a1MrWmQLtMRTE/grXm9mVBYtNoG0trx2D
6NoD7hNVSbxpmuhWrHlF6eR2AZaiit/tCoghK5WEbqviTJxFxm1Vme9yn9xGevpWUSyyO7187sc4
YpOI77242nqhGNMLET30NbdlI2yupiB9ZU/51VnysUno9mYq7Ut6z1b4GHIi18YRR9MGgY+qRKuh
j/eGGZarZojfMHv9TmW+Xf8f0s5jSW4kabdPBDNosU0gVekqliI3MJJNQmuNp78HNfZPZ4K4iSHZ
mzZrQc8IhPBw/0SYcReJ/k+Omne1AN3adMrnrh8kKpnGoywJuI92mF0j6/pTaqwMi9EKjRA4RaHQ
bD1kvYEM0KNH9xEX37hzcjF9h4tRIIHb7CNVfrXYhKGoqI9eLxW2UHhHb8T0lFdKZyNXETqhG2v2
kNBXhPcQXdMz0zcBQiiAAUxlFyZu/YBr/EHP3Tcu42jnF+Jx9Dr/ZeA1ELaD6KRy/6ZVbehElYua
lW8q7Emx2VdWnO7aBNljTXK7L12BU2NTtg+C2ydOK2cBjhqucB025nNV9jyGSKKaMnx0Y4wRKs9B
UhwvyekqT8h9hQ6iV9c1+oG9BYgzH5+ALkxeH0zUmGDCFRnPsoB+rykqd0mc3JnGYNq474AjqQwu
3JgSqgpaepcqKMsncqT9wEKQR0vUw8zuKYqgesyZjK97H1JUwylXUYPAjqT0fUTC/7Yred/pYpg4
fUbBPOh+uBma0EaUIP2d4qRhuXeJmTwXYyHYmezt9VwpN3qg4tjatEcfK6OyHH6ESrmN+gZoO8/A
AIEUmqvCUxnUr3mkk/eU6p0vdwUC5uk1ADgkYPujEShPjde+JYaKCHUivSkRj+KyMyun8bnqM0XE
RTVo2Oy6uynElIlRg11Px6+T/OtSL2+qLP3KwYCfsTr4uNa0kzp26KBzfo0EDh5lCQbGRvISRije
N0Vq56AiXFG9FeOQHrM68HXa8I1iNF5m0B282L01sHMVobkZ7QiTkValM062faWqJ7vUCsurkgs+
nk4MNeb545If7fPSAJ9EvgMbTsXBxQDXUnXRfTx6zEQtPw9o6zjYQt1XvnjvWs1r4eV71ytaLCpl
7i38C+ya2xHZ1ZJUdxSfgVljNoRBzmFsvV3BcsCG14Rr3ICl8eCIXI8YF2FjipSO7FvmXYa/u+Vr
2zY1D2EjOoNGIbAH3ZFU3kughWSeUppdBVH2aGJ1Rbk1snEGBn4F/BIjnVLZupDWD4GLl4bfssT6
QhxfjKx9NF2Bn0Djij69Lh+KscNSS4nLp7Af0IItsLCK1JJsobEmq8vsizcEjzF7xqjrT22B+3VO
T6HwrsOemUSfHdjCyEO/x0kwb3sM1eIepWUF7TKYBdUhsupvfdH/049CvAskM7rC3lHalEFH+p7U
dH2xbcIrjvy3fW9SdI/9inybWuyLkYruE6di9jMyjfi5xXf2Gauo6pm7DwN6uXmXwz7hcVH6dHut
CdogPoeZwhNfwomJasdToCrVT1mPmusxHPW7MkAvW+3GEJvoVOeZkLVpCNVItshYIW0aB8xHCv5B
IlTfRfCCYEhj5Gvr3t2lYi854yjznAwCT78vLcF8aI2uhzOheDtyIm49Cm7bUukS/r/sU2iY2Kpq
au0oSixdZRFN/dzInrrIOzQAVHlz4lKYyUCh8JozBzN5EXSlR0p37I7Iwxd20Ji0woExbGJBIhty
/cmhxTTwcS916SCE8bfRq9yN7holhVDeoXHGXR7yU+2i0rNrQ/XSa78J8MnuNHkX1ZR75cqVbaPg
7eQG6Kv7qiDtS60RtkjPyfyU/g6Fb7ieqNAjxs6m85W7vFQ+izk9F8TYZQ2klJ5r/3TcceY4JY7Z
NZWL72qOAnEoPLl5pvIQFocrplCz07wGmjCaSEjpBQeIlWXSBtxT7aS40G67oTHIOBUVxesAsrbo
ps+0SHoPi2cazxtdHzgEk8EY39TC0MJd1BiNxguoiQbHG4B5gHAcjE2G8RKMdn3wH5pe7baiG+tv
g4u6Fa4+vCrxfcpMPJwxSOEuVYVjn/cixmbWwwTixZFbDpLPkqt0Dxgo4C5XmADNwEZv66DxDBys
u/qLL/AqOliAPt7rGi/njW74WPsOlXkjZrIOWGXyeKJuIu9lpakOSmuE11hCgjfA4gyfbTQVcWYc
NhKy9C+dTFlHrkfeFCOOnN/HxjRe9IbDmRG5e18d3achNPzvuVgbnyjQNLYReTRxjIBikwBQDRd7
Eota6rJbVzebXeXm3xujHB/wHDTwwKUSKdaNvhUTT331BBAjbqvLL57bFJ9k5OL3LX4uG40TfNvA
OvpWtTK/tdcyxakoe31RNZU3Q0fJywqUx1aqr0UjflP8QdxVBn6THNIxj25Ml+OiuMfD6XHUtNK2
YvZQI2BeXBfXnVtSxDD6J7Ulv6+MNsDgNjD3eqlz3xaN+hwAJqpbyd32bqxcefLnEIhWOuBNbVSf
3OorwMRj5xd7vADxhLUs76rUAbM1oWltdbW33hIzL+4MI0GgXiDdawIaq2XeXUkyGmta+yOscljV
cY3vcH4EiEEBqeN5QlvqqLB1tap+10O8KbOgfUk8EEmeiphHnNxAVhWdWg6yg1tjK5OJIReSpRUb
lbwBQGf4ySWr32YQUG2x7pobtQ4xTPHMnvdN+6X0jW9uH/1j5JFrV0P1RhMfXlwFMHV0/W94SgdT
4VgD0ekb7+QE+pXI2XLUCvZvHGgaWKhEfPEFDQ3QyvedXAgeXF3nhm0Bshn4dwIf63iqiu+g7ocr
oyrdA77FuGtYmMJlrRXb4PiQK3cpwlE4i3KUwisF35VO7R4ERcCfF/OqurrVclzcejF6tVrzUzLw
tBJyCjZp4+JM54K+w/B0r8v6t7AWEcv0pcpWmuyt7IXo6LWUanQhF7epb2XHUQgfla5+RfnX6RtU
YSlFvIi4em+GogSSGarws0peFDEIQAy1cBzUqQ+KOWZttTiZiJUdrvRtNBkPQFWMXQH4Z7zNVAyb
pWwS0lU94A7C+KPXcBzxYMxjYN9us1rCYlyIEEiIEQPPfC0lyzKd0VAPWdzGVHzrryGCDpuiMX/0
tfeSxtkn0Usfgrh8KyNR22WF0O87t70agN3zcbBpgnuC77E57bhswkp18ue4bTEcjYPiKcR6w1Yn
oxTdK0SOabO7NUXV49jLeDeGVLmxXMtcUNZBUL0rgYknK9Lht1KDJuQmGCLyWVj4BSkA3B+lGPr7
BIfuW0+FIeF1enyHdUuAexQncZk1P2O/uglk/7sLbHfT+8o7jrL5LldIDQ09l7Z5YqmPehriN9ip
Q0WpDU3B3216ICQASB+GBcATGqPnTQ/ofHVRFfBh4mZb+A9F++Pyn7+Ea+EjiHTDdPS1aRefB1A7
QWzEoByR1pF2DR4fdm5uREyJUHOUtjWtMczT1ikIv3aRGJcCiV7R/sO1OA9rUj7P1FofQY4bP8RA
eiqt1AFW+a0FGdfpzdPlYf7aOzIZpKXpiC4xnXPlg5jzPJcyqbfj1i4y9yWpzNfLERZokYRAgQXl
qomSa806i0I36TxGUOMdXs8flDbXydE51W7p6RzEg+HIK+IeSx3z04hTH+ukqRwXo16BEu2pYlBI
M1rB3Ziy670aVYb4doMXJ/CN8CiEwfeVsU4whvNWHGNFaNsCJ2ZCJ58tmixJG7Rksciod/lxUqSb
lCEn8uc6a/bXDiqhDMQjJhKf/Iu4WRhigeFqQBy06r12ASTWwK28z5cH9NHS+2VAyL7zhgJ9gEDc
bCohuoKE0cCJOu6el934LdqLSHsb1xMRUj4ij+HwrsQFxDY3CP699Lf/gzTk8lhN2QTJRh9cnaFH
KCtBnxKw+0nxfb6l8HM0dkioY6bLm4f9qNi4qO/XQGYfXJz54Bk3rCr+Umm6nA/ejwD4Gh3YVCWd
OpuWN+jHQjQ4YrFWMPqNL3ndozs2gKDLShf8XdC3+iNdouKB/zbCLiaopX9AfPa5U2TY3t53dW++
8rT2nmm4CzutAOlQlKnFSwpnipBbeYdhJoLw9Tjlt5X4VZjKiloQVTeg1IMr1yooJfUms0Bf7+hB
NuO+qgUJjwm/F1+NzhqOfYySapcH8XukYCSfZJTUMgOCFfejJW6jusMdphxd4SUwjBbGDd4+dOKy
7pAoU3ISqfEXfLJ4hvpIJuGt1h4jK5LvsOQZdgYO7Z97bQioMfvFUWZ7vaajxl19eektIBL44JaC
74BmUGOay8UoakwhIATojo3NxHoH1O2Auprw+lveh7s1PbOlRXYab3ajpGjK6k0F8Ir3ZQAvS7V4
4+n25VEtHU0WpiSsJzh7SFeeLyn4VzTm8hr+K97oY/UIf3oQHmP5s5BctcGfIFo5H4BzwCmWP2b4
5BykyBRC6dboh+PtRado21He6s1we3lMC3cI7ft/w8xgAZ7adpZVAM0VgD6LZvsQRNHN5RAL3wZF
f5G/VIr/qHCeT9tQUUGVcMdgLcgHpEB2hZl+Na18hXK+OJJ/w+gzNPNg6a7lToRvRdd3MuymsV4D
AC8ta4aiqAqaviB059BIj43fy5i92EbS7sz2s4ctpDaEdlbcuOad235PixcM6Uj/3zw1W1l+y/P4
b/DZp4ojrOA0VaF0qry60QPH04bqxMrOXQsyW+NxFNKTkAnioUvp/TN5dpnpGkxyAYtyNo3TjzhZ
2/LYe4nW6zye/WwX5DQnDBdHIi+/F7xie3n1LWxawDAqKpj8auUXLRPQDEJah8SSQs5iOk6ZetNq
GH5JiNJHL6Is/UlAAyUqpB0Qy5qnTKnlUt4g+bYzVRN4MNIeRMYrlxA8CKiao61CuVdYSQWXV+ZJ
1Fna1AWwT6JpZcr7FDnHdOcexW6TYyyBeSmYopVBTl9odrvCUPh3kLNcyWjVXKGLwRfscFxqmt2Q
4kTr9rs/+HgnRIhZGIrmXoDvtGjnyhawPf7hd2Z1k8fPGYxEq1zRH1gclIlBzoTXVGD4ni/LHqe6
LOoYlFt4u1Ixd5LQOZIZ7C8PanH1A2qb8GyySKHhPIyM0LynhwxK8mAtYWGsCBpGdE9FFP3BiaHx
/uG80igzz3OgXjXdBuNPcj7FOiq99RB6+LqmyuHygJbm7TTMbO2NQlvC/mhEuxOv0m4fCXtFWsGa
Lr3oQFVPWm/6JJVqzWIMfichI1VMYqnlLr4pj+nO37k3kJe22VFDCGlNXnNxUDgacGHBXbfU2WlL
2YQNpdKNF+Mr6G1udaikr38wbychZmdtl1R1jMsuxQblOYYIC4IE9YGVA31ptQH7++84ZqutExu1
zaopiHDjlrEtUu5pWpov2R9c86eBZl8oEn1fzBICGYNxT2+z6+tPYJ9XhrP2WWYnwugZcSBPIImR
48BQMavDAjtAxeDvPs0sn2y9RpCKKYyJvHziRraWV5sOR7y/CzNLjcLYSD29heg1eI+Wp20iKLjy
mlT3ypRps8TIzzLVAMuIflLeUpXe0jmxm2D3VyPRZmcn1WcpQOGRrx/TZKJpiD0jahY//i6KfH50
ql5B67FivozwJZEVW/a/Zthi/F2Q2c6PAL2lYcx8iWyXkQ2ZAqWgVPl3337uPOXWFcVMn7Go3Vdy
ZAiSbxEuw383ltnux5RCgYDKWAScdkcskYQHS15bxdOemycDJztfm+18j26yN0ybRRp/IKRqZ2F7
ECnFNniSN229Ivi5tpxnJwCNAHi0xrTSsLDHBvzaNL81hbty4Sy9JoCdK5Me2GQMNtuZPg4mQsoN
jpoIEn8SsnvAiy9/m6XM9CTEnDUWaGmlBxohfA+Wa4x0wjNelkX2j47qfQZL/nK4xXn7d0RzDlkV
jL0mjoQLVJEKMhgGMM55//uCcDyMTsLMtmiijGJu4QOIf3x/AGf0mOZ6/ZdDme1QWucRnT+Gooh3
NSCvEO9xw9v+3XzNbmc/9TKlY8JsaNXY3/Ba8IdtbPnO74fBHIC+DUqLVKxn81W6zVjoIDVtua43
atjT0brXaP/8XZTZjNUyne1gQBMwwrFpUzb0DKRC/ZQbEOcvR/pIKuenATJ6mMGQN+HtMbsJkjyI
gF+ikTmZUkzkNHkPREnfGImd6U68cx3hFRCp0+6HtxR/ssROn+p9szOu1MNaEre0iye1O2xpeIxp
89/S1LRpdPj/dh6+1B5m3sMaf2NpV1lTgZVOJjre806DEvl1Nfoh+Uh1pWUHz7ofvT848GBsTHm8
JYqKMbu/K41EVBsF5MmibFfF6LAD0WittUrQwkiobPAk0bAeneTKzu/WODVacfB5KPdS9x1w6W0l
cIZXRvd+eYEsPVXPAs1WvD/AnESpgnPvBogXKnnGk3bbOCJ+LNSGVt4mi9F4i1PkkiRZhIt3PqxM
V+OoEVtUFjF49Cjr7tET2ftPk0Sef7UqzLdwF9KPsdjR6MiJ5rzmrgAnFPN8GNGRlH/qj8PWtws7
2SNJFNn1FZJbaHsDRLfTvfz0+/N6Fnp2DVdoQ/SVpyAQcVsjQnSFcOttDMnHFncZrN012bel3pCG
arRoaEg5MsWzK7IrDSkSClio0j0tSoWm9wGfKbve1L4tf8/ajehM6u/q7xdGT8PO09kk8ru2bAgL
cLn8CSEFnJToZleCRTP68pQufkxULDGF08E9zR28ejexTOzNIA3DvjkGk93NqDXIsXuj5SR9TDNB
rlRhZb8vLVmgh8h0foiDsuvPl6wS82iX+Ji2lyKUZWYZSCB9aJADM8B8h0A3MWdXWxgPaNLklXAs
XMhTYZUMh1BIQAJdnoXF3zMpIyJPR38Tn73z32OVLXTkBLEX7ROoCzva+vf9Y3asbfl63bxs4cj+
kGH8v2Cz0yEPVGyFeppWg/ys4n0+QPC6PJ5pH8wuqLMIs7sQNTLo28LUHO4DZ6z6jdVNyMgIZaW1
UAtnqkY1iSMVBXo6cLMvGeWmqihBM9pZ/FPS7wtwKp729fJwFicMJxfAEFwOvxR5gh7CAYytwW4y
1UniBmxL+Xg5hDRNyXzKDO44hgDl8xediEjG6M+o4H7QQkdSOEAPQD6O+9HWd9EO2M2KdMPiijM0
kiKZw4V0cpbje606GnpR0WlxpB3Qq33wqDv/cZLOf6wJBy6PDmAdn10ElTD/SrxWad4ZjK5yt/ER
YTzjEOPx3FKgu51cwv6HpujihFL6Q+YPQUaMas+3VJGPSeOBCqQ1O2wn75/+YN15t91u8lqrsLVf
uQaNadv88gVPAs6uwdCqufQLaHwhlls/PdcQgIqbMiC5EXdJE4H7Lv+hwWppNhSlpIfeA/q7yTpX
8jdxkrb+psiGdjdooTsJ2SkVONDc7YDHG7iLWWIBQ5cz5Hrauy+UG/xPdemVD1remrYYueZDFvjG
FhHW5KAgG7bRmrG97vMRpSFPNO9qEcpZk/Xo12a9afdKNt7LVmEBloqFz1KZhttKrxToU1ro7w1l
QEE7SeWrIIkqW42ml63V+3v8WKMHNc/akFKKGBwGvKh+llrvPVi91+/dqGj3FdK5Gznqs6fM0/OX
Oiqj7ei73i7Qsk+pnqEPoUQqIk7acJM2ZrPtNE0EGDZ2L6IXNodOGZNHUGzmm2CYCEfpVttFkNPc
GLXAKqjUfcXXBe0LsnpsokheOb6WNwe9VZUrl9NYma0dLciHnmN+tOlCUg09Qg7dwh6QMIyqbfH6
D0r9+CgbIq5GXIX63AUlMYYqzEPC9eJdlu1c90ocV1KXpSPsNMQsczH0LockhLSVlWmH2IODqRZr
R9hajNmssYyquJYCErNdk12X/0waqAj3bwUDwiiCyR/KuCs359Lxb3Jm0nqiZI0o7/kuF2pTbkJM
5agiwtkb601esdP0tSfkUnEcwel/48w2d6+CAcx8Mj80NMGr4xXf3EVXulM5eYpiPxJwqx6j0x85
P09OQ85uttAo3FBpCFngexm4+Re5bK4SMd1xpEwSWreGIhwv30LLs4mQhqkooAr02b3d60ZtuTkM
djEMPmXxeGzBMptR8/lymOmX/zqyf8NMC+mkOanjqYgtAHhMFc8fsLrb/xzKf3TroHP93+FMwz2J
Y8TosXEbjbYhbfQPF6ger3t4avfxE76N61b3a/M322W4q0hWIPZgMj7pVzAPcSHsgXI175MpGgem
431a0xJa2nSnY5xtABVCfFSajLGEiN93r96qrs9iBEWaVFzotSJhdT6LnlCIYO6mR0j+OZJvhjVp
p8XTFhGP/waY5aOGKyAtBpKacsawnexFXAc0c7dLn+QDrMU1D4yl5PQk95+/biK0bwLeVWghuSrI
dfd5ROh3I7W4UqNUs7m81BdXxL8PjXnRnhpnid8Tk4cDDMbyjSMn2P+trvSl3ON0TLMpTL0haUqJ
MGHpVF8rHsTRXv6k32s/p3W+Fm5xULxIpamLy5t/tiIqq28rr2unaDTAI99pJQhWa5Jca1FmYzIF
wOLChOBLtXoT1aidesOmoKp6+QstL7+T0cwOPaR/IS6QDnNtDVvvutgLKJNvomN5F14BCV+r3i0O
C7NcCk2yBORzdvjlaY4tkQrEKYsOHWKtIYQ+Oap2l0e1FmX69ydHH05S6GTJ0+TlxxL9qIR3UWn0
Kznv4lY6GcvsvIMxA1jP5L5AV/chkirH87+MgryVs3El0uIhdBJpdszVURhqfcZ4+vo9gDthrczX
2khm97trdGTgHV8lbaC2Kl+69qm38NUux/3lD7N492EpYWogCi3Ui84/TOgFci7UBKq7t3iMNoP1
KWhDu2u2dbUTWlqh/MPLIT86KfP7Fo+hyThcmRKl6TedLAYcPAMp7Jg8Nzwkd2CBwmP8DHDG8bHI
1fAwcBA/tHicb4z9/wIdXMyeLBOYnTQBxlVjtsU8UdHMoQO1PSXTwltIhbqFE7yLjtP7djjITMCa
K9a0In4ZNGhYS8EpVMXc5nzQQSemmdh6VP2baGvBIO2rQ1qBsBYVB4785SmevtqlYLOzSkwUBQ42
YMxoaI5V9e7Dpynl5zC4K4Tcqdp4Zbl+/PpfAqIpPZlHAT2e572ZkFMyagjY73gEKU6xD7/pmGDH
nFx/Av2k4Ep1biqNI900Wz+qH9Z1lKec9x6qHP4jWeG2Mtdk1Ra8XaYiJ6p+ion/F1j48y8m+znM
rDyFkXFUdsnWPUp7YY9MiL1aQp4+x2z2ziLNzmC1FRvIn0QqKX58OIw5VFWvxF26TVd92BeOYt1i
XHAWaF4gA3M+LJ7Bqhq7UCNgI/5j+KVnp1Xq5K6VbX97EZ4GmncxZCNSgJ+g7jtod7IG/+ezVx6i
9t1TJmnzlRW/cCATzGI48CPAns62V+6GZm2MPLykZp+r90L0BwWqswCzLZVLaRTEWoYqUiCiuNbX
lMGyUXeUpuYqU9pbFDgyQO5ZcgTlFb9CwotsHXX4616qwhXk68L1YIiYRE44Xijq84IAQjNZmVMx
trtqvB2PI26CAwLhUInsy99wYVqnOgB+Q/wNF5TZvZ2BV6Eq5422nP6o/EOBdtblANLSUJTJg1EH
ZEqNY/bhkkalbuO2lJrvg69Tb0h/KJG9t4sbfXLzdLqDPm66a3VNQm/hPIa08/GspNZPt/B8G+jx
0MHbRZ6iMT+l0jc9f25EHB/0B2QDVyZxaYjqNEa6UbJpzHdckpeWVwc5xg/WfZpCBXgxk92grtzk
S5+Kq4ynsj55YJnTgE9u1dpS63yItRYpkWhnFGW7Mes1d+iFbMFAUA5eB0vP4nOdx/CS0O+jUQZY
1I7JF62rYEDmXunJmz4rZWwlWkV+tzol+NakA2bRIb4ev595nf2EaRpOhokCTR+p6djarXvb5gex
eV9ZkNMYZocxBVo0uMUPWMNcxDFqKi/JVCjc0/MPe9KDxI4udo2D+tPWOjbW9aqf5dICwbsccAn2
5YY0XyC9BNHBNRr2AKRitG1MxIJMmCKhtdaeWIw0OaSz12jjzQvfQ+9CPvS1zq5k9SsCeHs/zd9S
qIgGyiWXJ3LhnoEwQbnbpHC54ASEqLo1CfLYMIcx2DA7c5NnSrkJLG3lbF6MRAsbnV80uUBVnC+J
tpb8qLLYX4gkieHez64lb2XVLZ0WMPFllUMKlMN84QeDNHRjBpdTcq9cvXJCJdnUzTdRfBqx1bs8
cUsb+TTWbIXLJa0dTSGW4u6M6iZda6cudT+49/8dzOxQl7RqlJOM+ep32JNgJXBQ7orvxmNzM2k9
g+Rbu0WWjg0uZhIOyJ+cUbOjqUx4KjcqrYgYwTVByPaKm7z0QRLYrtg+eFmFZnL5zdLW4i6tdgP1
KWNa8PTkZgsjatH8CHTyKs2AP68e4YBvhcmQpH+6/MmWVuBJoDkTJVP7POpQa7KHDHlZsw1Q0os6
bzj0CBGsqSUvrY/TYLObC7OVquh8ujl+E4/ImlCCyMq1jP4DizY/Bk+jzPIdq8BSAUmo3g5e+3u8
K4Yn7+t/LFoxHcRJEsULO32N78atvhM36w2zpR0Hk5HshgYEIkqzbyeP+pDKJbZskvjAZYISjWxn
3aOEnq+duPK4sumWsA0oeMvYEH70PuZNjyiDBaMHfcdaOcLdNeVHcRvvMjtCumOTaAF6BA7Nlo23
Wlhf/J4nkadVfHKjpXqKxlhNjiUW10N4pyF7enl1rgWYbb8BUWJfyYbOdo30tRi1vZJyN1+OsbAD
aHpYPKYBzovSvFRf6V0v44HS23rCIeLR4MysTYuT1x+E0UTYWCSlPNNnCYjYD5qruBxdXaRs1EZE
nu1tUpW4HGXhvKKr/m+UaUJPvkgyZm5htlxdSZBkd2U9iWCkffla+1iRZAnaOF1soH9WG8P3sEFF
7HL4he8FEgRMFM8YEyHk2flMX5ZCp4TpnFFfpfVDvvaWWfpWwAbI3wAQQPGeTaJlJZ3hVyQBmYg6
o2toO13BqqlPfv9eRt1fkVV8NuVf6dVVrPsjwosdkpy6hv6FH24GT74TM333+xOGBBYwNqpYmEXO
TsQeRcdEb3kO1XIEzQF1rKT/g29C9wuB/2mnkgOcLwklx0wAw1BCtCUWts0mKD/99iBIySRQIxNL
G572eQQccOI8Mz2+ioLnV+QxBMRrH/8uyOysaQwztkKTT19bL1L9tW9XuPxL1WuEyakkf3wIaifn
o2iavjKtSulsGYDjdRzCDtLD/Bs4tWybc86zpvXHykA9OMwqXqwo072UZSrsfUUw1qgjS5nO2a+Z
beSojmOvV1wE2R30urBuj+/dz/WBTHEfb1N+jHN5ev8/AScSIBm28QtCjjdFKKGTRH6d6JFvj25W
f276DjF6UVDvqqIy7oQoSK8FSa5vY9HyJ9Uz5H1zHymZwYrvG6Qf1nDgC+eJBR+eNUV5XwGAdP5N
OlAPklhy/g+kJVWJkpYir5yYC5mW9bHJwVx+UH7PQ9RhrDYUGVlXgndQG7bHwEvGp1aWr4ABlwaj
U7yi0kjD4hdxgVaAWF/5LDBpjOwKrAoWXZc/4uJYTKqLIqxvkE+zrY6mqSWovgzwqfnmizedcKTe
uAnbfOVIWbhlLKrQlKs0C3GyuXUIB4oweCl5nLqvj9V+8klVd/IqInpxS8JgpzYG3Im33+x0rMpo
lKyaz9/uFDrA4U67m1TuPzxgh0OprQxrIR4dRHki4EJloCI8yxyLTEvdOi4kW81t7zCx9pQ7TB0e
B/KnYLe25RbQ54Sjno2RNF0z4OfnSw/MzODSsuVxkfVfsyyPdjQdrgu/ypw0CZ4D4OkbNRnoO6Xl
Q9lhkMor8muie/I3etTmVdZSjMfWIEBgCRk5t21A5TdIUgV58V5UYnhVScZXK6HkoLtSve3HePiq
yHDFVlKopZU9WTkgEzKt6/m1HAdWCmce+yIxukL1Do2XtcRi4eKnMEQBh9UNtnwOM1UryQrVktMp
kvZ5fujMnwPa/Jd3z0LrgRgmxwxnDSTQ2e5BP6qo0SDiKeS1KFh0YXydB2UyKU8D6MNJwlH12MUi
wG1X9u1Swf4s9PTTTtO2wsrbKkMAxFWusH88aEG3aXGKlc1HxXgtBMNW+299slZJXFjwJvV0w5js
hjj25wjwwVTK0ZLAw8U35h7zu73b7wM7fp2QfVK4ate0dG6chpvd4VLShLVQmaD5rH3SfRHjTyMG
Bvh/26publvzc5y8Xv6mHx9t9hg8G+HsozYWrZ26bLnWtr3TPdVH69OwRcSMYeqfqOlItvIKavJe
eF4JPG3eS4Fnn1TAJ0ARZIqa7U79OSn0fG+v0jveYYd1iZ7Fyxver8mpTNL6i4BMFo4VqjUsXT4y
KFAxN/dai5Ohk+RK/1x3AUYhkp6hxOalzbExNfUHXjTuq4iJ/fcI1jXkbiVL11Kqpfvo9GfNvneh
4iRTyMk0+dLOOFS2L9gTbWyPdve+3ypbDeXC6/RFWTvJl44LmbmgGyrqVE9meQMahoLg16zrFB8M
sd/UQeRoa5y4xVkHKz21YXXIGvNDSfHUQfENlnNhPaC5uukylyTlaege5BDVdXwiMn9b0N4rh2aT
1rj3eGuUnsUdzGNLxRBIlnhczkZajoGlFBpHL0QKpzwqh2iPT6szbuOtt/NXzqmlaT1Nx2b3sZAI
QZFOjiJ+YYzwv/V3P5Hab0rlrp3Fa5FmV2MBmHWsW6Y2CoXW6RW5B4vYqZvYA9i7slN/vb3IemkR
UbPhfkW+5vzwFcehL7qpQlo77UeqLZp4EmEyeBxvW8SbHfOuWOmCLXSdz2POxpelpdQYEwpySu9l
O3W8K29v7GUHcYCVWNMJd34QnYearRCkWiWKwJQExrKBhOp11o0wKJJTBbKK1LuEgmrXF7+fuZ9H
nSb95EaLpAyF14lwM1r3IW4b3fHyV/t1gfDn83L+QPlLFBvO/3zXqHGIBYSNsjqiwv9o0ZXX/XM5
xIe033zm4NKQ0ZAUwCaYrrOTMXQpilplyClSKpAiNuURIKIjChvhLbOBNuEwmDxXz8prvA2/NCtl
+4WNTQOCFB5tN1oQvAXPg7dR46I9TpePx882/Sy9RS8Yze+Uba/b65W8pemkrA6uhG4pGfBsD6ho
/ppFzXSS3Nw1iXaFRRiWZMpaN2Jx4Z8Gmi380KPgIYQ8gtR9e6PbsYMjfLIJjlPGEf1++5I5PBnV
bOlLfVqAPjcR8k+bx1HycIZI79weXXQlFe3Lq2XpFDmNNVvwgTbgClnx9hJ702n1wSnKldN3LcJs
yYuF0lcYfWDY6OLYou67aEVTZgFdxHxBQAWKaE7qVLNVoPk0T/UgAnXrbYH7UHUInXR0WrvfYjUh
cxRO+nuX5215RZwEna2IOtGE3tUA4KSQcH1vU0mwA7rPhfWEk7rPu7+tnoweH9voj7YY+ADyXxRn
yPvPtxjO2P4QQKoi+zXe5e0IIRAjnmHjAbD3nLWWztIWg2Q8ac0BCOfpfB5NRHlmkOHl2Ypg3mmJ
8qgEmWP4yRrh/Ncke+qPIlRKB0Jh+c8y3jwxrdETaQeoaIpJ4t5tP5v5lwGR8IBqsNDfYejwB59w
ogax1SZq+FwlqA9g+9YT1qIaRrKQmGoVShduLm9d3cKGXDl4o/KCMDX6QUq764Lx88ovWNob6KeK
OpQvCsNzxFMHvQdhoYh+2abbjk60lcN9bWyAFGxIM2EB7bx4Jbv9aKfPrwfSBuplYEBULHDOPyg2
be0QVBYanE63VW3tYGA/8DZgtY1k/23w0h+CL95VC1Ce5qtdbtTr4BNdKc/cpJETOeJNuBVIi53L
U7G4zE5+1ezdkUeT2zoazbjdK1eW778Ng7Ar4jWmzULyyzI7iTO7n7p0CEBgT8tsr70LUJWFOwoR
neNuROD51Vu8ck4sf+H/m21MwM9n25cqufAM4mVm9S0aMdbr3JfLU7cYwoAdjAAbOLP58Zck+K/A
+Oa6aKB1dYadmr+tO8SkAd+krQACEA3B80HUoeYGtcul7qavQfLdk3/25cogFg/x0xizSw8RpSCy
lLa3jXtz2KI4VB8LiADqxnhElDodt+oBOO7m8tQt5kqnUae5PcmVkqwJYmVKV+jMU6rzrkLXsWxv
ix+AZRt7/9q/Up/ivfbsJpvV597iHWKY/4+0L+t1W0e6/UUCJGp+lWTZ8p6HZGfnRchwopGaRQ2/
/i7ufDixacHsnNvdaKA7OCmTKhaLVavWwu3k8OYTWkPn1q25bhctSTksNt7Pr9lxmbyy9DiBsnro
m931xW5EWKSd6O5C1RiRVsw988rBN3QR7ubwz9SNevj74QBX0yCVCnSIhqaezk/6yZbOkwICcfD2
+5XR3udQP4GezhdXKV+ur+bjfSPEsTM7wiu9WdtEKUfYIR8kqA1Em+bUAJ1rUTXeyFZI3Q1zGJdr
FzXxDEGfroOeY8Xe69ylEajk7xXIDHgkHpygViGAWEMaNBhVcMUvoD8Pa02BAkrm/IeREGwQSnWo
O2LKHuXo8w2CXtiyljOSVnCwF7eY/jf2mjtr+3QqpY9EnvpcbNIfWx8VvJOP0Q5QKIH0xfKBreJD
sBY0hiJM2x+6fSardm4FVwDMcZNaoNDE00M4wyNNoYKFwVsUj5IDh3mDzr/59X/8w+D890bZMMVl
qcblpWiA/XRAa3GKzveyJRWqZAROYFj9E+uIV7ruTmt+9jKl4Q24AiwZ4MWDgjoQVuJXg75b7joZ
1pbrvotAVEZmSG2fT4swyCFG9hFg1Mf/cJgwdMXr02BJAhxW2FEDKnadU2F9NIM2a5f6c/aFTU/X
jxI/kYKToPkOYWMO7cYglrCJtOjstOlS1Lvmr8ZM/GnWQegvuUM2og86kByHD4l41J2EWKcZC8q5
BTLiMuKRfTgsH9LJsg3bukc4eyGcD2rDBHXxc49whkWfFbAu+2U17MwcQmaFcg+B4xr4f8dPabez
1DhUMuK7I8p6S3+PJ78PrvkjwD2yGs2Ge579GOF66ZfFgdYcfoyxn4PUTx95CRfKQ0b4BnYgHx4T
QRVBhgPfSAgADNGwAQ6HzomBXnHLemXQ1ICad+W1+WfV/X7dYXgyJjgMLisAyzDOgek1sb9Z9wNp
M6WHlHODreYK5OyzgiHvL0UyrZCGQF1vxRz3XdmvEIS6bntjcWCphDQ2ZJZR8BXfI06agFQr5jVj
8A0ZqHRJ/HTjMJz9/cK1Yq2xWhUgCIcyL8WLikLCJxsbG3eC40iWclkswXsKDxA843DywH8i3AQ0
U0GE5wJ34r4gFd/lob3Logk0PUUgZ/0QF2YQlILQhTKBWMZHE0GbMYbda9tMMPMA2tVcf9D0NyDm
JR4vnnLBiCuku41lUttkKZpRx/m23w83+n65lecYFzsHO+jcaR9gNfCFiwBeWna4sVmCDuET3zl+
qKCZcptgEFueJYouJxgT5yqgITSTVI1Hvx2mvQLCWgLds+tefZEKijaEGAxqqHldUyyoW6FMVy4s
gMLXsRg631GAhZ5WMIuaEU7bW6ViQCzR85frv2B7kUhD4ZDAzIt4m1pxjNSgFLUL17MhvF3rNLhu
4WLy4Pca/5gQ3nj6YDOr1kDbrFb3xRpZT2uAUk0I/ebsrbglYIKEUgHawIFMqUAMwx+GUcTQXBMw
n4vxMzVJqkmt8QEV4ie2srehAKlDFHWtJO6/uYknhvifn6Rbi6nUM+OseTOEwQY8ZjToAF/fRX5P
nsbej7W4xMJljXEKEMWcm6i6Li/ZBBOgq/FY+2YtS7jSu3kon/U1kbjlRsxAd0ZDQHTw8gO5/Lkx
AEwSI25BBFlXu2bMIE8ZuOXz9QVt7BluKzQwQNGCGTNd2DNVXWqoaiMdhlRYixHENc0kq9i0gKwD
xTJgMi4mAXNnLRjojnBdLS+UK5wNEtzdlmfDsTDDAEIdfBOxnWVUY2tOFtRToV9kqXvjaIAwxAlS
urMyVL9JAPFtFCKLQDrJpl+6AybnUfjELKANkDn/gice1/VjqzZK+UFva0KHmqlPRW7umnqGAidU
kl3f0e9UsJT1augoEChcd3/9+c5+gHBfzhbkCGsDNc8MZDYO4EEVkRyqi2cFXB6eAV4Ujje5RCAV
Vbo2gFMNfvEZYkb30Nje2TsK+IivBrzkKaM03DCIO0XVEAmBqoNbCrlqxWqjoFmlYawZWirGrqk8
DuPBnOW++9wjRv/1RD3kRlXeD+UTS+BYEHuymtvmyQhhNJSJ7p1s8F16Yyd/21fgRrj4joYIpV8y
IkE0pSrzuNb8sSqBlreCFWRyOQtJIwV3kwu3PDclhHoLpPJjtlbgQrpVXviQWRxo91NYPELsR4rP
uAzvMIYQgjlYDDdfwAjs1IrRTQfGMpm+rvVD3aJopN658/5vPR1tBrzDALbkXJdi5qn3fdUPKYSg
8goagVDkhqgbmV6vG7nA1PCPhGFbVAqRW1sX3XnNrAaI1IHc1aT5c2PaX1wHgja7BiqdPSbMElXz
CkhGy6a8LiP9mVmRFKMZ+mnFFBSUrZ3Fw0J3NeBWPZEJbGwkbrDDh4kJFgicgxCvaA/lKReCrChI
GCi+7LIjQIUB2PnNj+6FJYlOm0fZwu3CxQbQdxW75MXKIEUEVisf5O8LcDMhTxZtX31YXFR9CYjH
YpnJLd8/Ncn//DQka9q0tBDaxRgziLzmn3nIDgwMkfO+Wb1BGjoubzc4C1gw0RHCQMCFw1R6X/RK
22h+mkGDr7WAZo377nDdLTeOGHg+OIkun0ZEhed8TXk16OrgusxfZg1K4INuHxVHTfyRdHrjZ3Zi
fLtucMtRTiyCLOPcotuTBaLBIIbEzC3aFOAqqDwwkvnrroZ+tLyft3EAzuwJqY4T68VIuT3eFtHQ
irFVr/3kPLYBhy5nYd/ippElppfPJZQC/91W4GvPF5m0UD9M7Ok3IlU7DAcT/Atgp5N8vS0XwXdD
/gZ6OhUshudm4sbS+olmKJWCL03/mskZJjZ8HvcWIEVIQTC6L8ZGd85YZrWwYOw5Ti0P0cUyQEfg
Hjk/aSvrvm4tCDcZBIYBMQChhBBFrCEtNJJDiiW22cHR2iellw2+bHn8qQn+5yen2GoXw254owit
f+jKFPWnrEveGEsCELKOwX/wdnCgEoJxBF4jE74QpKyXZqnxbgb2K+K4+TiqbkrP3dehEsjmETd3
DzPYvOwAnUvxCZH0Ay1sF8mGpbxUw3fnbwejcYVBggrvDxWRiXOOnG9d3xuzE5uI8STNj+36i8SZ
JMZuHVbetlVBgo3WtMjtWMaWBlJoPILaFaMbi748lV0eWUoi+S4falPnry1kS3wuCcUZ9MDE6wMx
SGEaYNc+JfTozNMdNEsyH9LawJK9OcnNQv4h7FBPbyjeB8qMJc8tcMS3TD2udv4yg75RG/UQiszu
+N6keO6iJH7dd7a+JtAv+HH4z2VdB4p0tFYVbfS7nPoN0mJFxvKztdsnFsSizhynPSDYeAWmmoEB
1vW9s5YDPo5k0GDLDL+iMcGEweKLKal8KkGFPAB22UxvhXFTQlFVc2WjeRvHmiAJBhwbwHyMYwth
vhkw65M2GFApSDqFeU6GMKMDDRx0AqE/nMiEG7bsaa6DyAuCdFBHCGfBcFKLxqMC7OHY7Kb6Ea84
6O4uoUI0SWN/ww/IqSX+5ycBKwGnnl7QkQHzBVahIRpkU99bVzLya+BsUPzF3JcIPFm0YqWLCqXS
9WHsvOJ52qdBgRqwz6m+ibSReFHKRxw5s8cd5mRFwzhpTbrCHucVXwPNa/fN2/iOfv0YoHgejod5
3F0/TFufC69p6ClCeQuDzEKe49rrmrAaMpqQbPSM7GuuvGT6joIR47qdDV8H1e+/dnQhu+EXKYi9
dbRcCmZCFd4GRrRvwtHKJFc/f2gJAezMkODvEELGkChBdSVbE4xnsAddrYJ2Tfc16XZmRXb9bErW
tpHUwCT6SPyJyecrzj9bOZSTTjjGkdRdYOU/afM6T9GsvabDTVs9mNIzvekopxaFu5p0buEqes8f
FfG+KIPuhTvmFKJl5q134/8yBbN12oA7dDEojQsCAJ7zRXaaUiRxB7V3YKMKD1Dmzyt1f153ks0D
h2olsOh8yAFjiudGFLezGmDRR1+1x+Q9syvrQJg1fE5JEf/Kl5hB1VuJ/aVHf4La8RrNa9V9rrXK
fjOHRhY6LyuPKG6hQGfz1jWILIXvqid1FiNFAa5UYbssv+vbL2x4Vt3eU2ShZmt3AcxCdRM9cg0x
8XzhtIHojKvnIxgZ9in7NvQP13eWbJ3zUwP82JyEFr2BjLRZ9FBqGcxQx1BuM7z2VfHY6uEK1HtC
frZp4VFlBj4AgAzwQ+bVy0q/xexXurw02X2id75Fdm5iQ4nyu74e+uG91QNTgRSHKut5XYyD8EiI
CUdeFUC3CJt//nPbzKUmRsgnfx49hF8A5FA5TwMrMKkHemTP6YLynvOL/g9DGpuh6sQ2T/1Ptiqb
BpwvFUDsPMp+UY4nLg6tzw4tREa6X6COey9CWRf3o9wghi2TnyzUhJHfi52xDhNMtpJjxqwyWQex
T9dsgryolaPtDhXe0Unya2208TlhmNuCEgoYSKgGsfoi6d9quxg9hLXHZG5A8slyCJ+sQOuurHAO
mDcuogzD88dYV8ALHg8kqKpyRnfYcBD1+/S+S+Im6Ew99bMJiV5Sq2oEsY4bZs+m31Vm0fhKQ6yf
dazat7FKMfTUzEXe+4NmYc5PseNi54wxPVp9Ux/UcmaJhyGwGvVXkmmeYUx6MBmTc1cWVvLFmCh1
MKatTg+JW6jHYVyxrNzFl73u81vf8dTlhautwy2wutCg9w3tsCj/DMaTVDtsK/L/MQHevXNX0bpk
QFEVZXDO6/v7OWuFkMXYXV/JVlEH4EVku0jIcR5E3BQeZvOKl+4A2KT7EO8NXz/kD9mdue/u4++K
9JW+dYdC3RHQYgThy7qpUjQ6xisZ+ukKgMTaY8teSHoo568lfRuX5+uL2wp9p8aEyJQxHXRnCqJs
0Wt7dyE34A6QZIpbgRy8rZwXET0D4G3PP1OpQdCgVBsolpF/ENJDC2ztU4z7ZfEGVyaLtBVpoVIE
2knISuJEC7dGnNpsURp78EsdvQEViS84JKxdNj7+/b45hs3DI6gDL7IOjcUrWO/xkYrUPjTjfDuy
QbJvG58GXQFi44GOyW5gv8/3TQdLrG6lMfpIg/baMROYQdNao+vr2HJuWEFvm7Mf4PIXHKCduwnN
uJT5Q+g+mGEZFnfJ3oRzpwf1MB5kr66N76MDpcfJ0j4gFUJYyCjr2WIgya6rx340wetY7eL6qynD
kG50uF0QRqD6C6dDbi3y3k45Yn1HMJYCLMyte5OCcZGBebR/pFJh0a0PhRfeR+0BpAAft//JlTUT
xOelc5H3WWFVtl6vykaHt3aNsxNCfh0T5eCPEFzBcKbFIfXopzPZ270d5FblJZYScmoviUPw4yjc
hZhQ5kROkIdB/iXYcjDsRAATGfyUoamXEiS0+d6YCwgdj7dtsQeGZPTcPv4aVwa0HmTUplsdCazw
37tYxBA6I6GKqxBcHGv81e2nnxO0ULzBLAEHd8pwwpvT0+MB5LFITJZqlqk4XkDvePaDU40+HKIW
/i246GAnNK5L/ADkP0F9b6G7Oh9AqJMBoVselsC5USL9p2TXN74wekYEHQMUf2wcx/MvTLOlUpwV
fc38Vn+tbi3gWdpj66chikEW5iIzoLcaP/8kO48bvntmVzj+dWvXUPrE16b5nVN/Sksp3/XWdYaD
iHl304HSuviqMIcCRDEVIrJ1N/5yv6y3PTj3QK/GOjQpOAEqeV4OzT2wNFIi2c0XjWmBCBhkJCBg
EOtp2ozQGZMBKJPI2evBenBuLfRhfvM8SfOEjZODdvwfa0LqStdFqSi3pu6dPZ+UqW5oxMUa/gu6
inf+ga2GDhFYjkV0VWWP6aB0UH+1l3s6HWoCGSL7SeKT2+v514hYiFPtlDRGDSO8J6IFLdrE/6c/
noX123Vjm374Z0FioSypKFSATeRYiflaWIuXou553cLWTYcHJWiROIkVmldCamDMq530Jl55nHjd
DfNQ8df7MWR89OUGjzDZinj6eS2Q8iWfXAu1udAhK1PAgBK3iiqnGvZOk9WHIWtRpy1YTx/M2dWO
wDtMXpt2queYZfmlaXr7OUta61jH5Rg0Wj1Etqlo9wurwINc6M0txXTH8wASqXB1stHPe6OKlL4D
mSpt3KhNIA+f9+qv2mxb8Bkro3FfgOdKS9EQTNG4+QqYUHKk40TCFfzLnuOoSxgvxL1Z1sX9qdRj
6XdJYUejpoO1pKgkz+ELgnBEWD5+DwoRTCOQC/xKFmvGasyo2OONd9C87Ov8kv+0AG52AswmdV78
pfOGuzjxmieoo0n8YMPTwCIC4LGJx+0lt+7kaDGKyh2EoIdwjCs/bdTguqdtRLwzC0JMXdcZCWiK
C8SexyMUzqsA3dTD0tqh2mWvvdNGZW9I9nTjuXVmU7i0mkWlae2AwSEz3chm07FUoepW6vvrS9u4
pk7NGMKTy+grAzxZMGMvzj9O5YYFwOLNmETMdCUvk60MDhgcTkwMBS+8G4REhNWgHgVYegCqTQ3s
adonqf3OUuLpLDms8Pygr6wWe2rvISH4Cc9qyWK3IsbZLxBOMCCRmZG5HxL1nCo22wHs/8z7jHxg
pvTZ+/XN3SosItqCHx+0OngwiX1GwJvLHHKgPOCyoHnkrOQfei5oF3hAsvhJKJtI2nIbZHlgDwL2
iEf68xilF3WxmjEvQJvPSg6tISukyw/Jsvi9JwRCnoX/a4Q71UkgBGx+MBslHj6WhW4jOC09ZQfU
zL7a0cqTVXM2PxvUW5Euc6FnDGuf28ubHhS/OlJ/PhfCugf3LQ0U1GeNkIaG/aAeZNOEW3kG+oN/
LAonfloxGZKD9Aw4ZPXXHK0H5oG+ZYFeJgcIy9r4Wx8N2COUBgy0lAAyPV9fY5FZbyz+0fJnxX1X
QLZeMy36D1/t1Irg/HHZFkAIdyPQ4r+5YNSIDxEQSICC7EESlDdd/9Sa4IhTrnc9RrkAeja9JmrC
HBV199vyPoXpgSLzhabX37/gAdP6s4uiV1bKmNhkQqus+OSmD7ot+fs349epAcEN8YgqR8xNIyRr
/X03axiWRG+pUo/JOAS2Vd4g5wmdqQ8WUmDMp5Kkb1uhGgBRQKsN9B/xcDz3Eszd5mO9jChqT22g
u3GUtObzZHSH1ZWONm95JJIqAHZQQQAVJM8kT044Wet8dCeUKnimqHi972o+xoxjCH1MUGJrnqDD
WTieLOPeNItjAA5ZzJ0gwpybtRRTMcnMO4SNAxH09anWPDtZJOqtW1ZMAPAAS8a/MG92bqWAcCtL
Wjy+u3gNShpjcu+TguREct62zKBSAUSVC8wfVnNuZsjyYtB1FGJYyNKdGWZH1ycP5PX3E2J5Q3kh
kIXKrcI31Ey5agn4A02MfJ0bnaG6zlbLGoAkbpdHmrfQn1U1WuxmO8MYX+lqXR/UGo1jDzz+EPe2
oLqnAJ6gL+WRzrMLqUIdkaio5uKGcBimz3rCwtSqphIsAY7ahaCyIgqEgUY38cw07w/Q3s2iMdNG
dsQ/Nzw6UzHc0STtD+tku3jqL33QGQ3zlNjWfDrE08FxleHGjTvHS9IOlHN9p+6oaqGm47bJP/VS
Oh5oQ6fQmmztqbesfadNgAIVKWv4INa8W2t7eTGbelE9I2mX21jJs+8kV5Swy+fU16uskJG7bAWA
s0oK/+Inp0JpmokCSYfX5jE52Idkh8LFfro1bv6HtsnGHQtbqA8BcAv0iNjBaJHUpmnXMV+5sfZ2
2N9Vg/fRueZlPDtKvku8ddMedxnUJ7lQrXD0XMoxq0uG4sSd6aJJox+yT+WN4QKCxTmVFMmY1EbS
DoQGwMo22Cd1zeU/52Qr2Rwnk2IBU+9qiaemP7v0y/UFbZy+MwPCnVoxJ0uYChSlnbDFc4oqxMPr
k0V1iR3ZQoRbVeubFtghnPKmy+/0PI16KuOd3Aj8Z0sR3A5K7HrRlECrGat7AMTQM1XtoegPpRZe
3zPZWoQbdCjdcQRn9Ogv6ldG95YjCbwbfz9A6pi7Unn4BUD+/KOTelmsLAHUtGjxTDSbyHBksjJb
mRsybUw9g1oYzmwJNmqn1u1uNkAfBOw9pilwdlAlajzDOrAdF6eShVx+MIRk+MygcHAac7SmIgF6
fDJQUjSe1PwxVd+Lkv+Pb0MmobXa8AV0tVFSNDWuvyKSDhcgO3byBeCIyfyid52XmqqnTAfX/nzd
Fbb2kQ+iICPlAEkc0vNvVZqk7UoXGTDZuz9sXF4Qx/HsDiwxMPjXlOooIJxZEzxvHvu5ZgzW7EX5
rirHTFElAW7D984sCH6hTVTvgPFHbzHPfHOOhkJiYDPjhXQGGGhVIDEvmJSnPtH0SUFIS6EE1fhN
pAfFk/VIRq/tgjZF2gQqofC/VD9Aw8KhuWjrOCIYEzgjYmCMAE0lp8tvbZ1WwBAOfXDdHTac3MI8
NDqY6KUDqCvsHhCSdVy1KH2NqAE9UaesfBTqkT0UVbFrhky5sTHYNY0t6BquW/5oTwjn68y0cL5G
CDUolKK8Q6ckakY7pG4TDJigpP3PcczCsbo1Gf9/SEAN3WfLCDxNVYMzefEVSAdrhRrExeRZ3TGG
Nl+BOmSSInXlE9zLm046n5rfDe0eKiF+OT7oHTgH4n9I/m7nVVC6leRhtHWAT3dSSNAKNUurvDMg
k0DJvW4Mt2WjPSmq+a6UMjLOjSvwdOccobZDyTJUaYvqQ9Xf0firgbGj+Pn619kCuAJkgU4wRNc4
wQE5DxOL2rm0WwGdGsDOAP2dFNLC73he+k3hl6GyawMS2t+6feeRF5RZ/IFj4WXPdb5ngouc/Qjh
rqfWVDFTw4/guIEq/E3MLB+ykpnhIeYkZ4ljt1+aDrF3WEFGVzwy2nstuRmLg00OVvrc5jIoHD9W
1xYmBGEn752hycGu5tD0ycjWW8uebmJXvxlN65CmquSFueEwZ/soRGGM8DQka9HZaaYbpY4wfmjI
uLq3cmheAARBF++NYQj1fBP7jE7uOOMRnUfdaxPGEcgZvfq1OsrnrjeXc2JKiBy0LYzZUBAaoUR9
VNP+c9bYQTJNkra+zIxwovvGqtWFYUV6gRpRus/wLEpSWWFvI26c7ptYqO37OaZaDlLweskbf1ys
I5vX136dol6lr9dP9Zajo5IOFUVQQIBvQ1gRaB+ydHVwG3Oic3Bbg+jcAlGhGV03s3Elg3EfgB9M
n2K2VsxlUjwY3VJT4G52mfoOdPl8Os6Sm2ur+3tmRXBqCKmO7qBAvPS3PFj1ot3mP3mQ6HZ5c6/s
aVjuVxkOWLY0wcuNTnHHlBoYgy9B7UefY0eyd1td9bNlCc7dLE1p1yRX/6/lkqCUjdcyvpJs+GfL
vU+/kuAMcxXPxtJCrNk08LZGkC2BdC+o5BBtxoUTMyJKoF6abO7YBE13kj0w2hxq68uU3WvjJ5ol
e1JVe7PwDfaiqpKX6MbwNXBgf9zw45edhPWq1BH4anTMUdkAYXOKWbEcPGuar+kRtNcDKyxCUkWT
EdG3/68D8JGDn1geq7yO8xKW3dU2PusGtXcsNw3Jq2srlT9boHA9xvWiK8Azomyxr6KPNnazA8a0
D9iu2imRO0p8c9NjIFvAU2E+iyF6TGfOTVmiBlUSnDK79DCTeh8bVPIU2sw9MPyG3NdGU+niiWIQ
1PFoA4XeqgzdH+XP6l15K45pWAAYxAf9TH/+pL5CnanbkS9LADKuQMZXu3VBEwB5gDPGQNRF9r1Q
FJy1hYew9bNtfdeaI9geb7rquWtlVYDtE3JiS0i1knFUKIbKMMxwzA6mC5mGwm/RRwrrcDH3MmYA
/pHE1ON0ZYLTdDRhhd1VwD4cudgFO0whhvH2sg3cjmN4NgEZDnTyBZpEnezZyWodBcswB71RHIGh
3mvuDek4yKZXYtCbQ0cgyyBWfdUCLPKJgu7joqzxIdHJcNSaauAjgIUkmG1G/z+mRJwF0ROqWC0O
QFXfDUkRKU4isbB9pk9MiAV6QCazcUDCgWPt7PnEZHKX3JIHNTSBu5El2Nu+BxA3h6doqAkI99ng
NtNglfhKpseC+pnu2GEAf0L5XB5ljrftESe2hJsNVVY0iVvcnWP6Nvc36nyftkdLX0Jz/NTO837M
6yA1JaF4091PjAoxa6rnhFCg0HzX/YHBIYB8wAkQlloxfnZK/S1nmnacGUjUeqTjshSFf6yLs/bH
uDgM4ujUqYccu8tnh6f7KhwOXO0F016HVOI4W2kkcM8ovplAglxgZmq7mpkz5cwnyg7nxOucOCDQ
To9NJ7x+uW2ftz+WhLzLtdLBLVucN3PCgAH0DtjtgG7CdSNbJw2FacR+rsV6MeixTGysDIYquev8
tMjL2FkSA1t+cWpAcMZ+6lhdjDBA9s6xOHYIg3zCWlZE3PosGPBDDAQXoY1Pc/4qgnoRZWmNz1Kx
9hHtjDvHzKJkJj+TZLQlFZXNjPjUmPBlusWkGFbFTGG/w8hn2njKF86jxDBxXX12PJBRD5ZHgBW+
/q22CmS2DnQ1bLsaZH6EmLWUuTlr/GDnEfFTnyz73DgofrebIdtAIElS7CBCJCuQ8S8kHq5Tq8K1
ueYZI42WwUXMXQkSAFuP1NH1nPhYzvuJyBbJ78ULc8B98isGHNsfWIaTnK6vx7UqZrj9dGSBHv5m
Lsk+8pFhnwTaf2hKg8fpjz1+Qk7sDfHSkljF8njuavHPyCfnVx+DE3fdJHGdi+PGOzUQxEZSh4Fm
oHjOjZUqy1XqoFDW9tpuhme65qvESS72TzAhBGI2z+psU7v3x+P6o/1mAKSTouvcgu8jhJxzoEjC
1AWFr3FuUBylNBJrmRJM3vgKUytMb6XKM+hvTK9yLIwogZ4iGCul9oqR/qox+BB0lQoeyFVFi39I
jXszSQpocvXlbp4NKGdpJXTU1uJHtTDlrxN54acKB8jRmtF0c+zNcoRG1hCVYRwMHvjefpeWZbCU
y5sY9tCj4ySQgMGi7Hv+uVvVXWbM+uPAaspzQrRDD6KVuf/pOizITBaqtD7mjv2aT9q7xA14bfLs
GAmmBU/jqlTM7DNka7Nmv2WzovuTndf3wGBqh9ioa08x3CdS51akAiHn5+1YP13/DRcxmf8EFEFA
kk/MSwXJpJzjiukcDldlbyajB2Jm31YN8mKOjD1n61yhGgaAkw0GbtTghI1WbCdtTBfMVBkq2cXj
DDT89cVc3MZ8MScWhJgPst3VqNW499UEcEwIe4LB3WPu5+tWNtcBiApQoLiT0X87X4epWAvkZOGg
NTHvsqF7biYi0x/aXAlGZpHEYLIVqP5zG3OVmg0BaMEfwBhyZ3XOtO/toX+mtpbKgjm/Gy688MSW
4IWtm9Akx1QamMMwsnkojlwqwTa92MtRxv7rm4p/oxNrYujLWFIZSY2MSVnm+7F1S0w61bqf6Wy6
Uask3dWmowd1pxhfrn+3rT01QNEOf+fUqKL/MXSXi9KiKIEYGqh7u2hmAwKgjAji8tWCFYJyFQ9l
fDf9Auhm1ZiGnleMvoIf6huBXLPi63faE8bxgb9kstvqMuEQzHF3Pbkb89KMe12zOtQx47097HrL
KyDHVX+KA96X6LQHQ5rlcPcTXcYA0QRmr1TeleP326nNodQxgtdDuSMxPFp+zs0vcbpv5ofFkcXI
ravy1JSwPJepaLdxU+QJrOzO8aPzcYfhEuMLbn/I5dSSisslzhsbik+EOTwAp+Brgofaawzmg6IZ
/k02CrYzcg91K1rdIkcOOaYJAn5Z7M+Kp700876Wpq9bywaPGugPQA1zSVkIWcDZcFo4kf0w4u0L
4P/L4Jl3+hHTtXeAVPl/fzbA9AF2aYI8yxaL4bqSFY3TDb2fdXFolP2uM2Z/7DJJIrd1BFGlUzm9
EkQYRb8pZ+gxZTlDqMlmD8jvXZZhH/UsuL6ajwkZ0T/5OBJwaejso1d97p9lWYFsoM/5J6Tfumjc
17vu1g45VB9PGz8Gwxg6d7zTrwIY+h86/XChDx5vHrvxBhDCdwY1cHtJCXqtbN+x2JvBo3p9iVuX
EJeBxYMQGlIXw+5AgeqltjJkSc2jPTxmMhzm1glHrQhDFJww/kIvQ5mMIgUlUe+zuKU703Gy/ayl
Y0CgjuCPeFcdOsOQMRbJjAqvGABP1SrjE/xkiRr7aLZPkOb06vyb4v66vn2Xz0Md+S1uV84TAAkG
sXrF3KnMRlcBPBLVCAiANbdgvT1Md2uGfm6PuJmjBy+F0Vz6PwZIADXhuB3IBIvzQkqfj/kctx36
W2qA/iAU28ddrkmHhi6vdBAE8eFOLBFTviIjfmEuGJ41q/ajkqV40DZ74aJmYMoK0qe/xrNi/BZv
Mz79iNb4BXNsOXKKmHVqfLSJFcXaL/MN1RpZVL4MiOdWBN9wltRqALtErrxvIjfzwHUHagekyJw5
tnhAR34vcZGLghVfl4sPBjUDFW8D4R5w6l6zWFO3gAerfgfCsexo3pv79rHZyzQDN/wC72g+pQ80
K56egqkBGmYFZQXYMty3QfvegZKedV+vr+fCBvii+GpwXaMuDD3385hoA8JH1rjq/LV90tdbgknz
3Prb+M5tmDpY0zgBCgjOzm1kymAkE8U6igajUUsW0bR/dmt79x+WgokeGIG7WeKs69I7YPNysRSI
enhO+lPV1mCG0ux1K5eJHBBHCK/YLzyf0ekRXqIKYONTR9zut3jkZ/2g7DDkgkfZPt9V/izJdC6C
H8oN4JqzAT4ywTd3McHcwhkH3en8rotAdAf6jOEub+9HczgqkJaSrO3iOAnWhLSKTAahiwJraaQe
C4sTlhy5SIdl7H5fibLq+sWFJRgUXGOIk6xHybvzNXu90SqUf3X1793ibAeF598AcHZHDLv1iXtP
AYhqib9oMq2qy3xbWAj/jie5b4oXhqEXeGRad9a+BtHy6rHYV6Nuh7ZuqB4ApmolTzS+N2fpDNxQ
BeMxeCiQbl9wEbJsZq1ZI8XXcsdrG9RvKm+WTX5sfKAzI0KArUv0RNrJan1KXyZn9jCm5F13Or7/
15bBffJk5/S5MRtGYMHqwKf4MpW1xyFimSRwyxYiuLbZgF2lZDBD8A6qb5kuu4o2TurZTgmubCb6
AEpFbuCpjDD28zjukyfjsbrpA9BGR/N+2KdHJZDds1vx6Myu4N9tP5ROnHD+8jCzvOzwW1anaf3E
/1+SWNnnEhx9oh0BhwHM5X39daRDaM/VAymX+5TZsqKfzMOFGkRsI2E3Fmyp83UNia8FIKvB9Fu2
RypWezWkc7GfshgoMyrcuoa7LlNhIySpT+OuigCYCWrfiuan9Qj0xweM+k52lC8rsednWUw8GwXv
r1jHSpsfQwgNhAAA2h0eJo8WWhSftT0Ufz6TmyRM76Q6UJL1itnnrNhZm6owPevIn5ovBbjv7er7
9UMu81Jx6CGts3pKmd4jbZoDLteYB3FkBHVU7ooHGbpq8ygChcFpdSF2Ij603NlajSWt4aPJM8ue
m/7dUYpg7X90TFIo3YwqFh5DeIyjPPCB0zgJXnmyLu3sTC0sjRiLLmzqgwlJpkq0+YlOrAghsoOM
lwKm1c6f69d1/El/TNLKgmwhQng0ygrSZCpMTE/W1+6WUwqQ9/QNZN9f+PWlP8oKKpvfCDAZvFKR
j12M9CWT2SpFq7e+rv8Dxj08hm/UBVxiGA/OUaO97n6bG4gGHFeUsoG2E4JWTwfFaToIi9QjdYLG
BmoF7GkRk2aHm9vocCkCMAJg9k0IHsUCnp6EcX/Iyt0Yf+vXvxaN4JECoBG0SnWAbsT0s4L0albn
BuhUuvbTiEEvMtFf13frEvIAG5h8xBMHNTb8l7CKgWYMdE3IpAmKhzoOanxw91yDo5S2KLe+DGpq
YETFJMml4BZUnCYlpjDVNA9K9kqTm1TGiHiJcuPL4avh2nPAKgkZ+1QDvxGbsKG/KC/Ocbxzn0n0
o/9Bb2OMoudP6Z39en0HN1d1YlHImrqiaQaXW4QWuqsf1vixViT5xpannS5KiAnpkLos13Mo8TiD
/t6OLmSTp7KVPN0u58+FvRPigj2tk2EnCKUp1Cico36wHvX7JIKMQkTBIrtK7G1lF6er4ht7Ek+7
Zvx/pF3Xkty4svwiRpAE6F5p2k6PN5JeGKORRAOCHnRffxPaG6seNqN5dvdtQ6tQNcBCoVCVlVnY
o/Q8gYtvtH2WgEkESrNrs0SX/b3f67IlZbiNctycQMWGLgoeeH2D+risHnc7sVG2/4tO6vKK/hiS
//9sRZo5EJIJrKjVfuqDr/IRQpkb0f247nGLHwrVK9RqEecMYJU+2+krTDY21ogu10EiDJD+Qdpd
g0KU8KXSutPerb3dlpwc+pHg8AY6G0WE2bFS9Sbp0xAWY8XxVC5c3foehf71dS0agdYFkFfykp0r
9EbQ0AaCwUZiNG2y5C4ifqqtnKQ1E/PDyk1FGDmebnX51QS1ny5uUzCYXl/H0gMR1W0HYhqoG4Hl
ffZ9ykYocZ9iIfmXYQOVI09z0Vg+WS/FjXWQUDJnDdy7uK4zi7OjW02NGhUcFrU7W+qFuekdOxm3
5GQ8YBjFU9+s/RqEQV4M87ecCWU5VE5x/V0ADYsEQ5Q0N3D97WXpwNxLyNA6vbXM+y/NgENYlvFR
rZ1d52Vptn0BFmbQAQzg+OgqNxpoDZHtLgO7mKUEqQEYT2XVK864mMUCogRiM4peEE7Z50PWjbKv
xtLai94BA9hhutJPEAt/90TXXyLSJebLhMujVYDrEcovs2XmoanUoC1HTnbA8yfQdt0xvKn8cWMd
9KN5u8qSIQ/s3B664eAwQe0b8gaza18USTeByRL2QNmS7Mqnv0Q1zON6K2TJNxF35cqQpqtkFjtI
X4BynzAN+nXUZc5PtT7xcuX5KP37YjkYFwViBTQEQA9//liWNkL9ylIrTwVPmvOrFWvAgiUDIGSE
u4MPRgp6fjZAE4VA4mCqvUopbwwKBgDo5F0PG8sm8NsRYU14wWyful7LYwaGJxAYHu0WtLgrsW8x
LP3enP83MAt+qugHM+1hoN3QbW+AZEbCtsDXqoNtF7ijeosq1opawarRWSyMJogu9COMOnWQvEp+
OajaHvV9GbBsIwE960S0FxuJ4jbCLiZu5Mm9QEsyk/WV2XQAzHMDMxyQ13DHBjzu1z/XZQNpZmZW
sbAqs0ytCTyHoLb8MB+kWHhyksQhylb/IB73E3/tGr5IMOQEETCgEleAzvvvxvVZglEqqj2OwN4B
B/qeqx9DfivGJ716u76yhf07t6LPeqdt19Q8czBbLgfxCQA0tdM//DcTM183+kmnrQABR5eEvzRz
+qmJdnPdxEXY+bxX8+c6MSIxmQYGeQDfcry6sZvY7W3BI9ehUelfN7bwYfDcNIHVkRLUUH76HB46
Xud23KCZ2Btkb3JciY7xHYj/D5LqX6+bkv/Up1AH6iTJ54xghKchwvdnU5PDqyHOoBmnA6PVZXkQ
mXsGNsXxMS4feRF5XRqvRKal1Z2bnAUOllVDZxQQ+puE/VPQNHWNqNc9kY2n1F4b+Vr4bp/WNwsY
A0YWYktgfbZx5KCrsYa7xFobM7y83We7KM/A2UlKldYyaA8rTUC+WBso4wYluD0P4wasiju+ijGU
W3Tx1ZBLgNcXhA2YGfpsbwBTBJRBsYW1j4AB5SKZT4C1A1Ri+Xatcbn0vYA+RrKOVwI4C2fJBLdp
y6iOIUqiWPuhclyMUHxrhOkVU7+97o2LG3luaxYFbcx0DWyErRz0gBi7Aqm7b4O77Fuxl7rdSrfi
iwvB6Xd0xyFAm/GCXKOdamKW7aR6ZYiJNarvR16sHOaLlBO+8Zvn+f9NzJaErmZcMwYTY3gfZobx
VR+UEQP4AhmgVvAvmJ8og5E1KwHr8ln32y4Y7STaQgrNf/aRFE+sgVawGyeu+TAGepBv+BZ6OART
Xi1AKmvXyfJe/jE4OwQYx8hbs8cnMhv7WGejmwq2ckuumZCn/eycNUCX6GUMCSpbTdA31aAhwcka
V+9v1p756QJS+++dkwfizIoZZe0IvA2s9J22scP+UCmT8Juszok/6PxnxpWRuLETotTQ2o0R2Ek1
3LcT9CJzPUtdVA3AzTg2X0Cg0b6weoKKeeyI6AR1Bf2uSjTwnmjNtNO12tw6mEf1MWMlvkOXjjhu
06pl5eJi7ih6FRV/A7i6fTOrDMwRAqPLX8wqNyGskGB4WliNgqkDM2pAyRWZJ1XPwCTYNeohVWzl
n5JrSof6cyvNOw2DPpHQGSBWTZmrtcfcuSfRWrl18bDAX6GXCmjBJU416oZqtCzc5PqU7ZIo/wGb
z0MK1cMyFKlvTEC113xNsOeybinXhsIOaDpMaN7OGSArZ6AS2KOCnw2wHVBrbZqNYbhTAJq/zVr4
XrqTTIq6P4gmgAmZ37lmoXd1C5UzdJNPWXHIimNMnq4H0kUTyO0kDzN0pOd1WPCzOWafDKrX2fQF
iOzIGzjftk7XrFQnFg2dnZXZ5ZCyKLVreVbSqTB9bkWniWCANBxX0CaLjnFmZxZFGy3FIEwUIU8p
QMtLH+PecZX61gRjUBXviBqtRO21dc1uWIhSRmMewSHKHKR9vetAJ4quCVItJf24G/6ONPMZNtKK
jE0ZrFiaa28lt6qduva9BcSYs+33APudLH9NnlV+kivhbV7UNvMstu0Qn8xU0LcDp+CEgJVyV5ma
1s1MsuuoWBmgW4nb5izlm9pCp2WPuyi3nV/Al91q/drVsPjB/nj8b46/s6CtdBaJ1QyryrB3xHIb
+2D2H//pVBmzZNl22DBUJmzQEXwm1oHgrduNz//NyGyv9D4Gr18HI21muLUyBBVpT3gP/JtofrZf
s/RAihqWSiTN1KcprgObvOurDr70ujDPjEi/OPsoCTMypK8w0m1M1MqH3XBQgGb4x2wLMnqfmZG+
cWbGcMrSngpEuyl9b4rcVYBn6fI1eoo1D5ulBYqtKwkajTis4RDUcbWJO/sI/NpKDrx4PM8WM4uo
ZRQ2ZSSwZ6G+JdpLaL+KZqdCNtFh3nVPWzyVAGiDYtlCfj+XhcZcWgoJS9Cx8hzwBMzi28Z/tDDb
MifpcfStHqGmfq/i91aJVq6ftSXMNqvVaRJHDJuV1afGvqOrVS55pC+C5dkeze4dlG2HuM7w0aF0
+ksSUcuGZnwELcJqWrC2ltmVkxFFTW1pyiTPDDOXDl1pkS2exj9rmSdwahP1rIpggIl+IxrIwDDz
keYomunKbc2tW4EMC3onz//JzeYwEWYLhVGZiwzW4NOs2JsZWzkzS0dTUiNhugLDDaDx/hwAzJLk
caFIE8p7O6Rurd4h/VnxtaWDeW5k9n0METNW6jACQecE079FINoxEEbo9izeX9+zxQXJKUKMiwJS
Pgdv1tUghlQGAccATYfY2pPtFeVaGXrNivTIs7gJZrc+HEqsqNRizyp7r82DhD1cX8qSWwM58fdS
5I84MxKVLEtbA0Zi9V5Pv1O24l4yhsxP6Pm/P4sxih41HPMD2CrFH9WHWnNbpkEhYo2DbvGNcG5o
FmusIgvBzSVGr8SQSWlso6rZibZyq+gYWs/aBPkK7S7unqNqbZ5+bYkz925a6HU4tQ2iLHQOoH0Y
miToCE93UdZ021GQ4t/E1fO1znydpnrdTHJTyziYxu9O/v6fnGJOzFVk3YSRdynxnCHRrfWAr5WS
loIdGm4WQBtAb1z0P1Se8tDuYGFQuDuCdSMf3M46xemzVr5y8lJiWOf6mi6bE0hDUOfTbNmnBZP0
fNNIHwL9ApPdxiCe+Qv8ANDbgnK15g+/UdD1yxoFwuLhkiwwYDxGv29OMdmbU5eTUeDOwChB8pDQ
NXjXmoGZ69WR1rcKBvc8FXXartnQ7tf1XVszMNs0BoxNAh1o1dPiG4yS037l31/2g793aM7nqHdT
GYcaqIbVQwguimRrbKcA/IO768tYrFzCiop+CgU2bU79WjhhVlY21jEe4nvZlrKC+LUDnRLbRP4a
6nNxUWfGZjGPRZMluFyU5G4kO7aVAgH6bg0hvGZmFvF0rQBzqfw2lLQ/6sFoSrdSBrLLHPZBev7B
LYWAMnQqAnCjD9FK8ngR9TBuhBvdlkcKVW5r9hAitcZ78Hwi6jXDAYKML+PkfAxE5RuNkY/rn2/x
Jjzb0JmbTxXtpihDvAuLj2HadDVx07UZicX84czGzNMLve17TZG7CQ6P7KG2FdcBrGecgunH9dX8
hqle3Il/TM0fw3oSsqyTzkhPyat5KDeFp3hF71ov9j1GTnwCgHcUu9a+/jcFvLNjcPFE1uxu0mRA
wli2CxHXXaSPdzGlmxSUBG6oDoHerDEvLt7MmJ5H/JON2gsJ1JQMvVk2yYDAG+0knQf07KkLVpRd
fGj/VR5wbm1WBeCdo6QjBbsN3ab3PCi2Fbk1Ts1NsYGKm7mSPV1CEB0QfJkYtIIIH/5zTlVcVEaW
JD08M97zV7AoZc+Sa49+DTfFjfkFVPMGqOaTDVl5Kywcvk9mZ4fPagTkHgppFp1bke10sGaN1Smk
2+uuehH+Z8sjn7NDrghr4A3sMMyoOeFNra4F5osgNrMgf8FZ/pkBF0zjARboyXqqC/cbBczN2RCI
YZp+dAN9Gqa76DbJTdz/i8XhXoZqKYq9aLJ+Np3wQqMCAg9ek6qOZwnU9fnQrgAxFnfwzMgsdEGb
ok1D0LB46iDyR9oqpceZWKtKXARI7KIcC4a4PDDKFzXrNIq1zjS7weP1WHhlQyCVaufmPjaHNcz6
JcJyZmvme71iq1VONOENm3bPD+0uw1AmsOTHtWv0UpEcdDyaCYlcFEAMKST0+QNRrk52b/+Wtgq3
w775lt/nfhRANYK/5HfOUQKnKh8snl73kh67b3EfMH/cM9/x2dt1X1k66Jg3QAYpyQLADT1zFkAh
48nQoH3ZbchmZG6rB2O/L4Q/UvDVmL+nBNX+p8Fu10l/L7MXuRE2wUUL7CrS5dlGRE6jkYQw5Ptg
E9yW6H9YmKV3+y8q2AniYC1tXbYnuZBAdyIHYmeHUp8A4tHzQhIwwXEDOXzrPDabZp8Dz7j2mS+v
Q1giALhqkAACkH/+mobmisqgCtdjfHnaxPdANG5lfSUY72zN7QI57pRT1wyi1zXmuIXDKTHqaPjh
NgaibHbn4w/iDgCc1rN0lD64y6o1qWfpFp+uerm2PxasGbymL2hij5JkXjGhdZL/ssxt2Tza5ofd
cf+6iy7EgE+mZhdfo0SMKSVI5Qen9kHt5Omkdnlsba+bWdmzed7X15BKnVoMWqja+BWwbkhHWUMb
XDfy28Ou7dvs4imNpM4abqNsgFqxr7jGrvrV+Zo/fgMAOmAQxWxw8GvX3vW+AbgZ6GskFdkadERG
52s/Y3YQHCAd7dpEBKqhem+YL82YAHLzFMb4E3SNh2jtOpQfaW6QQqUKFE3wHEw3fA55WdETXmeZ
5OYDN0+gvXGvdYu/xtNWW+mXDS55xlVMoOsYYoXCyMxaOpmFo7bjXySNppdvIHrXU+je4T0G2duk
3EX+w+v1T7vgphinAvsWKAlkF3kWSMe8MSq7ZhAzEYPtR2L4NTqMe4rjDCv3+yXGQj5RCIWmiAFu
C1B0fN7MWFRjW7Z969Fvna8GoHjbDkd2kp7Dv/6LPsfvFxFotcAHBGaVeeOYZFbMonFqPeJo2r1J
pmknGoP5RsPF13+xiX8eX/PAhdkDywIdK0hb2MGZmDtMd1210tO9LJjMXniz2KUXWlmLoh5+D0z2
7xO80JeCtK0bZh4ErkFCvEoaufzN/qzMmkWx1qGQeMzUv1ySIpcO7+17B/y5ktXcttw1KpyFcAah
d3DCE9SmIa0zCzQ0a1MhLGROSZXujUk/MmNNv2fR489MzE6ZE6Zq20Z4/xR6E/nGSJ4V+pYzY+WR
vJSioLwOQlskS4D+zlESVlhUkNPDy6fJaIN+eMvvLHD6IU+wtPCdR2rkIuFNQPfKf8SJFb206vRV
ON2LnnYlmvS0PrFEQEY8MbWvlj2qL9ed9pJqCQ51/gNndRE+JAZvVXDC/jUryneg2/NGnMtiC6CA
/iTrMfxO3AGW/rL2nZc+AvAjqFegoQaY8CzsxEZa2znVWm8qSqCSDoLHm6IPV4qMS1Yc0Har0FRE
6Jknan0etj1PrcGLzdg1e9UtzPcsW3n8LbnsuZHZNoIzu+7zAiR+RjN6VbvpRBRc/1KLy9ARMgHg
h0yXPsuLYqqbiS2fEwzazCw9RvUXK1pr2KwYmZNUKlVkEqE5QGXq0OsUynvaZ1Ac016ur2Vxt/6s
ZT6RAB1Lq2U97hs66n6aOIcicjbXTSzdo+Q3lB9kEPql2CnkHevM0hEpw9MXzIjKsJXeJd7bjV37
0Iz3c+8fg5TwaRwHVFOgu4IG1HxGa4BydKlVsOig210636MuGGt7JRuRjjRLRj4Zmb30Sgk5HbRp
8Eybb/LI8dVSvEzc4jtQphn+9U38jdGeWQPXBgKXpNDCAMnMrUerq7SiQOSvgug92mk7Pfe6XeWj
Kkzd5Pe4m7qDZMJX5hou3yipm21XSQLknXbxI6TsNrBfYEibY7uTapwKIXqgJFt+oF0SFHl5AJXP
PSs15qJadq8NfewytXgqyapEqdzQuXWwcgL3D0lpyI/LI3NWDOGj2YSaZED/i/i22EKuAYUdUB6l
h+xnVAbXt3zpnUfP7c23PCFTJAjkvaQ9zZe0tPYz2crpkMj/x8oQDshMzhY3i8B2TW1FjSXdl90/
ltWmLsoV0MzCUf9kYVZrmUAepKoGlkPjRg4tks7+5/H9k4VZYNQxFURL9BLBsA8VSTJtcBk/K7ax
ErMWPwx8EPe4LSn65sqVCulj1Uk64ZmVcMO2ddmEZ4D9ppsiQGV6H3fRrnbuY6t8NobQV2t9ZaHy
Y8w98fwHzBZaJLXZjgX4t8BL6+alsxEwY/btkwOBqHwNIHBZIgY/J97/kMnFhQNl2VnWFw/jOHUm
akqjaXuTjrk7MwJxDEQwgAr1eJy+DqX6pVeocOMJj4Wi2l4/Cguu8+kHzEJd0uCsWxDv8bqBolT3
Wupv/8IAQWRB9QicPvPkLAReIKuVHgx02ddQnIpqrfC9EKwxHIxSNPCxkIOYg/iSijpZNmUgQMgG
sUtEPKBg25QnQ6mmfed0fH99QZfPA2RRKJwCv476CWblZqcty9VcGWqIREqGf76Ttblim6rutI1+
1OAUMLpgNTzLbPyTW0qblpztxv2HV+vMLSfeWQYTBMqAT61f7/NNFAjF7YEz3xPMVmhfVzVkLxzj
s8U5Kqdv+tLqhDN62pPs5vGAb/VkCx4jsJGPu+pNuVnTgKFy464sco7I6ZzIVgd59sBwVexI5oRB
FjrtSTeaEFyCFQaPmtsSHLrOfWNtvpR6Tly9HDkkIIcS4jR9w3xRWGlA+xpxMKdDkBaYIvIMTLi+
te3EfTWKHbego+YmA4n9CiX+wLQUBX+nqSy/HSb6pLL4Z2H2zl7R9cdOJeOPVJUD/EZWbcWkO/cW
7VIgfZU6w7+skNe87uB0IpLErVOIvYqiYacKjTUupm/GkwBFaOoLTgrmThkoiP2ml+Sj1/1S3pEX
u4fpTVRR5GytOjvJWpQODe/xyBj1gy1OSdj6k7OW8S0ZoZInEHB0JAvzV6OCJwZXE6ih2I1wmzp3
R1Z6TrbGfHdxpuF8EBUw0GiVDHvzKdHWpMCCNRD8rSD7ClFpt9eOUuiRWWuNwcsbR5rCQJsMTtDa
nb+PwKDFjVSWgsZDva/v/tJCEfv32AWz8UpeuRg6wLWLu01H5xhEPviGZ3kOoGAlmRIdxfQPEYCI
XkCGG6WFdjd+aZXgf2N+XzrIANwT0EJQkLXOQ0fcj6QOB/SrqQqypd5W/TJEsnnd+Za3EXUE9GLk
4PCcilNMMYkpxxt8+Bi9do/x1534mLzR55tos5YyX16b+GhSqFLHo1/DDNEspRr10DBHDfJJdJvs
xAlK4652MDeqm2/XwAZLrojAa0LSBbOoeEV//mSTFhotaGJRKlfZHXTtXBUq5YqV+3QaVuDol6RZ
WNa5Lfkpz9wjw62TppgZBTdJ50c7CHH6Uq9JaiaAVhuQnRHSV/9qRgqGpcIF8Lamfsnl0HZWxjD/
2mGEQfPA1w/C1ufrDrIUOECUiZIrGknqxSTLxBseJyre7Uj+A0vJXSLSfZpaK3645OznZmaJPYvs
FjzhAMMlaAv6tVNpfsSJf30ti85+bmXmfkbJOR2lFYcE9AAGD/SJ4tDTMt8C9ey4W+XJXnLCc4Oz
lMPkHceAOZ4QLOy8UHmKJ+EOLHJRqVhZmnTn+S2CvrBqoDO8wB5vQZoy68nvUpXqJTt0wDC59V18
yBlO2c6n6orFRcdABR75G5GVf/mDznzemVLUlbV69ECD3Jv3WhkDMRkH15e16BZnRuT/PzOCCfqQ
jyp2qxvUQ8XVV5OUK2nh4ic6MyHXeWaiGpN4VPJqBJzYRpdUeYDm5lGpwxNdE2NaW8zMx4cizOza
wWJU0LO5OnMiDzzcK7W2hc8iSTPwEgMdBF4os+WQsO4tjnsDb5F7mj+OA2SzVm5DeUpmrvbJxGwd
UE7W2WijS1G3ZrjTFSXWXUMwK7CAnHHDqmhuYi2MVkg0lu6OT2ZnhzdlPHcwDinvjmiXOgdybCEE
hcsjvmGbtdvjsscLLqbzfZydXITVQutlWV9SkFCMRKc+BSL3ZGFCH2gkgJ50X92xyRffp7UxB/ko
uNhgfD/JtGyhhT47WlzlrFSRmnrZPkFZKQLGkATl6iD24nfExa8TKDeiGjhrl1SUAXCnUvA1qE+s
0IFeidmxzJKbkbS7uIO69z8+zBio/WNvlkTRCvyxiMB4ioh0+lImY34LoY1upRCweADOrMzSaXC/
q05cwTuzdsv50ZYzaWLlkC1dJBBekNoS0Ka5nIdUEhJmukDdS9mZW0ncr3jZke9Vn/n/A9O3/Mlz
f4AogWSsxlMZFZrPIYq2dMimGunFJNSPPoH0UTY4mmsV09eeaH7FzSAlzNMUTXNJnRz7pN5NRr5C
lrIQvsD9/OdXzGJx24ShUU/QoB2caWfU0EVR6IqHXDbTcOrObVxErypNNe7IU9cHsr7XfW+PrQsR
ZFT4zPVm2tIRoNhUifTDK2Le28VsRx6XKbLfsUxdqv0IuxKTrT9r8763bf+fuz/eRlgeKmRgpJ+V
AupKFW3aAJDDJ3dqE1ek1YrrL36hPxbmDYqkr7J+tOAnEEG/V0Eu+Zxj7vT1Py1j3p5wqt5O0rSZ
MDeNyTgGdMhKURRYlhV/nx3hImH6wAeG2pZFS7zP6XYiaAPaDqTb8ocGQ8dtjTcXarP3wuC53+sZ
/+YU6qOujN8bXvpKmHt5PPys+vg+rYDRgTJYaxRPTG8atzN+qgPdVubAfRH23KvKsMPcZX1Lhtht
cbpopT9qqchdNJW+kpIXgVNaldc1bGv3ut9aJR5JZutb4XRTdbofk3GbsXA84cmjnkooG7gOqNxc
g06TG6XiHbXIH1yUJIgim3l8cECFRzNzQ3rF8JlupV5UQSoA1/qLzazCU8Pke5orCcYZwh9ZY4JL
YqirjdAFBvkdb+xH6hk6Ext77OjGgtL1e1KVrc8q81ULLd0zeATdF0UL0tF8Z0NY+4RGfluHzYvO
slNdoG4SQRW7sMSeRIVLsurJGtng2kMbucBkb3ozHPyOtqmLf+cpDqsdE5Fvp8otMrKgT9JNrKgH
o8uDzCieR2acWjU9mVwtPE0t3nQV5CiiVw+W1d8NUbnT9PGm0O1XBiFuY6z3ugFW6hoTooSAcnUE
qRTSY6T8D7WVoAzSJ5BFbH/Vuojc2CJHiHk8YVD/VcuMyMWkKe6qbFeVzc1UtopbsGw3EodvqDMo
t2mlo4DUKMNOIWQC265aP9i5xb44Vvc8KVXpluMwRm4J3c1tXVqp306gMcXkH/EyBeKmIeTktmre
RLdaEv0UpNFcM8STHzz3QWcM3K26sfLB9DG5dou6FopP2iGKx12kNActZqHbMYxzGXWNqX9Bvmtd
9lZm6kNB7ZNpQbGPpcYLzRlzaa3fAEfYvpKyFG6pDZBGtCffqtSDqTd7fSgflEY7hQb6StCdx9/Q
voNc9ruOj913zhO8JcUw5PAQj2agTbzfW2EG/kN7qKBfM6JGQXkXIMsIOsGPJK6/mtWEromiTm42
af1mHJr7Llee6npKfRQILF9TDPKcFFiRFpr2DnQ+3zrdAGIxFuCFCc3mBgSC6ibSq/S+A7ex3+oF
qu05+WGkQ+k3hWKdOJ/yHRRNw10xFuFPiPtSN4yc0B80e9PQtvBqYuceDcdH/JxDLNSfLFOPgJh/
B5fpj87ufjZOBPfsECvZ4Jz01gnqhL7ZpHjK00nx1UFnXqI5T2SqA5EmP9GEukky45C29W3LyffO
tt4sZTxqndZsSGw9YgQp86xaPOpp8j1TzZtCq/w4IXvD1p6SUXiN2myTOMxdSsSDmtATMarJi8fq
sY0xaBrrww1NOj/XjHs0QZ5InzwP1EmhG54GIXN+lE5z5MSMPTGWBycxfQoSwGlUt0zBW8wW6a1N
B+L3MXuKSXXHi/pda9UCo18UrBAAbW3QvrQAjnYgGlGwG8BnH62E5YE+kEeaGCcU0qmb1sXWMLos
iPiE1i3JPWvMbC9X4vuSNZaLx1rpQ7C0drWujd0itEx/4HkMuIg9fYX6xW1D8rfUSCHuYlUHq82f
WrXpdlEX76I4hW5lP6FRmamlZ0PCwk25gpIGinpBqlRBRvJdD6HrvJ12ITEUtyvIr2bEJL5m6Ydq
MGuXqPGXivZPhmkFkaM8VVGBeJ1qbq0Pp8xE4NZEqb45ifaUhoS7Pcq5KJ1A2S+1fjY0AzJOFF+y
mLzaMXrtcUrANaOXu6HsN0ojejdUELCYVsODcRGhGc9PdUYHFxK3xFUznEAIBrv6NB7LEal6W4PW
iHbvbW/5Imo2aWsGRJRBqxDVZTHZJsmE+euquu+K/H0sO8Oz87JzWUOflAJYbt2KkOtYFlAYTpp4
zCjeeWidTEd8S0mMuFGNe6tNf+HL9EFZFyZUA7DfA8iAgKpgEbbGNDZKVwRQ4vXqfvJKQh9JXLyH
jeFNTPiTIHe0JxvNqstNNJE40Ci7SSaGADzeE0X7mTrisdcVl8TObVbqiavH+jfRZ6BVLZspoAry
3UGFfiZhDvfMDAdRoaXpRmWHzkZYJrdDa3Pq6gklpUd4r5VegxjV+xqC6eDyKO8CJ8Sfgj6m9FOb
vWE7azfpmrvMGR8KBXTwPVQ/ODO/MwUP5d7El0JeqgRTA7Ha3FZuNVMxvHKkjTvG9EGx+ZOqNo8a
rz/6wsLETfbc1RTCLrlwa679EFn+AxhxoDHbR/BuYNiy+hIy9pF2qO8nIzzRqPH0AZv/T5LWzR3N
cT4ZIrY9fjjWuIWK0LvZmJrnWOEB103rxqryhJnjL6aTbSBQrQVtSyq/QEl3W6sldasweuvb9jZT
6I1mNR9GQb9DthXDdKr+3kVKuemGJHJ5YtyHifLT1uxtYubbXGNv1CpxL2r2vTL1Bz2Z9npihTuM
MDFXL9gJsh6jC6+YXBrzN1WZdq0yPHQp3zKQg+aYiXf07Maw2x+ZpRabNLTKU46RwQPGpMmXvnEq
VAxRU9+WPOebsB30dzVMUUPUwEaeFh07ohYs3KQf3/MRuknTZBtPnaDiVSdlccogzLEfDeAt+7bP
P/A0GQ8igqSJG4GtL+js6petAC/mmlZpPg7lND7mhi5OfTSa26zMs6cM9/IuCdGuFFXj3Ct93rgi
nPLvvWLauduULBUbiyDrH9BZMaA5qwnfjlIGVJ0yOLI/IsufrYnEk2toyIRZdFc3bDjUwKAfITBP
fLCEKKrbDD3kDUFKVPiW1Y27vM040jokxGmYpNhNDL7a3fjapMZBdfptbAFIz2lgUTh6jnvAtslH
oqKpJLi17QpnW9Lkrgx7pFoij91K5VBPBkP4pBwUhk5TU7Z3IRipdx3oyA7ZJPaKQBZOaMn9vOTa
zaiqX1HZ3MRT6JkdLjTUU0NRuprCgnbUHvqy9yM1/2rlzbGZ6oPRaNAoMAEoZDnEtGua3Zp2mHi2
gGBcnYEX1S7uW7SB63T4lYEF7IYkFQHNmY3ehJ6+hbpZ+qxuX3JVsP1o8QyoZ6LvwetUu11tqDuq
9hRnv069CWd0V+EkuLmCEl7Byyno0/qZa23xqrYdP6a0H4OyKpXA7kobo+qVdqLGkPlKi5Yt63V2
yHVU3O2iMFzaimNbQ59eQjFbMxV+baZ5UGVw1Ik9AA8a+3UHFsK0ngC+G+o7S5lCV9Qtc1PH/kJ1
8cLH8sERTuNXWdx7RV3DR8Y7agEqaHW5fWsQVt1NVf4Y2uOBCwNyrcbXFuN8Q1J4Y9wAFFmxoAvB
eDj1ANJqeYQH0cSrYyL4m2XUT3lRnHQO+GaWK/saEmRD8WTXtp8boz8N6m7EVeTicHF4oGP6jpO8
dy1t3QZpRInzypsnp9eKoMrt7YiLWAmbndHrdygibgo1D+LMgKJagRRQSXFtgsqZoRk5dOw9b8De
q+fiR2eYCCGoChuoEQ9TIGrc0UrhgYDiyS5Ly0V7YXRzC9WFUGl+McN4AWbRNfX4CF7K1ykdX5QJ
7NrUeO71KT46E1iws47stFF7zrmeHJ0y+oEr1NpPQi+8LLIjX0eS7GcNYER6XL1gphlgrJFoLo3q
uxiJG25rJXYRNlqvFJnmjn37EjXRY0LZ/5F2Zstx41gafiJEcF9uueYipTZLtnzDkGwLIEiCJLjz
6eenarorReWI3TV3FRUOIUEABwdn+X5/yGUoEmXwlMolaFlHe2ozXAEWt6u0LG75FI2Nc9Vz7Vfi
IN8JVEsg7eSBWdYd8ngnbho7JAF2vBHujio8lqN9HEzlh44CyBA5V7RqmuYzhSOIAjWf9gW2OgdK
vH3oE7DfoDQp0Dw24D5IYMZKU/csPnpD07Lrph9JODXJnaib37hsr/KBRhRFrB6wtQ+U0T+JO7kh
ZJ4zPESGu2pcTCb64HrjG87bEJSiHD3DnmGwZbSEnb2mq15qos1e5WbwxJT7YraP8PHfEpeLk1pC
cq0nd1mF8iDkJOGOC9UbSqrHDjGhU1mYtefoY44L3qWhm+Pb816DbVNI6/EyUQ4t3KuN1/nnerEl
uHH2PF89a+HY2bkzcAXBjYWyCJcsdMOFtsjF9biz9lC1RbCe2beLfqbuLyJeW1V4FwNXyJqiUB84
OhPaex9DSfVUaRZTUVVq8MOCu13Ko/EYnG3Uz5cReiz/3yOuosUm1xyqMLrkxIawuf+riX28B4Ax
UlpvK257Kfpn6JB9dSCteQF0IYZhKnUkoFNDBLOiemrTHFu+0SO3NcqnUNjQ91yiXzptf5kOXoFJ
5hWdtbFhLoZBzuayWiv4nsRIJZp9suqXK3roa+wUuZMi+yeBqbNxViskJbHSJElaOHcPPY/G8s/X
EaOLkXvwtaFX6yxtBp/6DHDWc7ypUQaCjV/eLyIH6R4RPYhQbVVNX8rUozXk77FWhyyB3kU523xp
exsndL51ceG7vvGQ7vEOLv+jFoDL6/T3kKvw7KSxPHdH7IYZeizw4Io2BPWdBmLo2oPbTdPGel0+
xFCOBTwRbaB4FH48xCy32IBHTu93/8Kxe9MtcgT+IoSxVcJ0ca+fDbZKhMzupOkTQWtdocCIToWO
TDBEjkddbGz3i9FLGyR9A2hYyEyu0gOpQ7rGQZjEVzKYaOPbsFXOf2kAU1XQz43+CdteB2BNZbaE
iVYwvzG7N1Ufbw2n/Ad5bEhE/HuMdQg2I6WZujaKtxVSjE9o1bNVX88F9IS+PlMbc1lHYSmpawFv
oPNrB4aB3bv5hon73JyBunBIeKD0BD0Q6qeS+nx2EcmZzUUnqw8g2v1Xtnxp+kcyKg1c2G80/W82
sF3YbgiPIzoO1Ary2etdYFPFrSGQ1CEp/2g5T6m7V7R24+NdHANF2zZ4xwjEv+f+zlK+6D+y05lh
DNvJPQNPOLQ+RZn47xPLLrpEUVkOsWVkbpZfcTaKytpSt0Z0xpHpRJVDn9lxZrnxTDbyMpeqTxbN
eB3YbcM2Yf0+DjQWi6Aqav587acRq5EeIIB6C89in+zroNagFFcEk5eE9XG4+3oXXrJEGBoSzyiA
V41PiBq7N9BwseTByrAP9EgE4067NSDkK0ISWFsTvbRuugkclwk8zSK68XGiRk/swqnSxbbL/XzT
BvVp0QhIIv2+gywdWrCuNzuLLxw093zM1eVYQGYD8h0Vkt3BiHbOPBDyO7S5OeS5UTUYpTdkCXRv
bNDFpq4Sfi4kWlwUVAOjD7zkx4nWKDh35r5DAkR9y9n8pgK23FtBW5kHXRWBuiU8c+EG+zDeysab
RCiDQ1r4aGl9NFNxzasRahhKc2qsrWrRy9sVRxtmfpGvX58LidZOTW2wZ4y43aOycsi8ZJ8f03jZ
N0VQ+fYzOzgRMqmR+21jvy5H4dOHPRt7tZp2xQVIJjgqTTiFIBDVhrfkFxe/e/oO+rPYlBW7lNJE
Cdrf012tpSPVCdGPFu3Hh+alArPy14jigeokvcrfdvAvHRFkGGHTYD1xla4uUaN0cjAGa/j3eZ1M
XpuyNrZthkj0WLNfX3/NS0cD4filIFKBeVuDX5VM9nYr8ZgccxHnzPWp3FqvT90tuITOh9A+HoTR
Ld1RKnb3vleGRxYAnrtnu/Jhq7H+QiLYNTWoViAVbKOef7VKhjmoetUDw6rSe3eOTED/anYLxiQt
tuhrF3fE+Vir05aYsz1VrrY0sUxIcvMoN/YjTAn6ZlSUeWjmzy0ZyksrdT7iKvUs+sFtOxMrNYGw
PSPnUA//tRogVgrV9egBQo85PKCVbR6HcjJzio03VE+V8qCOWwI0n2wi/DaYDFzZuFDRr7iqVsnR
rJMQp4GW2LSzuW3/RpuAc6pdFXLnxNAeG1LRnaHmdKPW45NtXI27OlGlNXWOmaNqi4rbGmV17V6I
I7Vfvz5Ln92t1TCrnW5VU9kD5D1CV/sO3bCe2BtQJi18urfofeG+QE8FYImlvGTrsvm8H1dDr/yH
Xk8LM6EDSsauJ8Ql3IjekdAMEQvuw0VvQpCN6+2TkcKAwCqhbw5SMY76/oPOPKMe4EOt75vGr8r6
NhksX7drhCaL+6+/6acyKlAi0daqododNZiwwR+NB6SIuwSSIyhGVwtvtFNfWq7floe5emrK605k
V/n84+shL33LD2MuJ/Fsapo1Ww0bGuAI7lpUAjdxi1yth2jzge+ym9xHPn1jxE9n+32WJrRL0f+H
VpPV/pzabmhHGx28KJl508L0YH3LPc/xTF8cJu9h6zn4fs4+XKELe9MCmRLEB/ic607+uq9YbS1N
2wgnd28WyAQnhuI4G1ltFDtXHvWd70b0zihchDq3b9QLu0fFnYD7DVo2WNuVqdanBk0Oc9vDEKCg
mw6etB4KyoKvv6t2wd7AnV5aJmwV5XFrlg8Uz4y6LLrFSjsxCgC9fI8iAeQyRRoiQM7Q+Q3GU0j8
Kqz38+gRuBKQvkb/SuEzdBYFTWAfkGEMtlzSi/M/+2ErH0ZvyxwkhWryHWoeENVHaLXdAwzjf/0B
Lu0rw4azDaARrsX1QywtCEiXcmk/QOO2O4WlOm+McPGwnA+xsnlKkkyEqhiiCcegdpHBjPKIhONB
i6pihw+6DUX+/GLB9j0fc2UUpozR6V0Rpo+SWATTH+h439vhogczdv9wrf7+iCtzoKJmIwNTc1oK
Dw6ounie2+nZdJqN2tittVpdvl2mK8M4QubG0o5swQk7afj1brh4GtD+gsJiyPKB3P3RrqWsR+pw
RNxY8s6JCoQ/ryyjTq9RZugVqK9UoA131bit+/L1uBfXy3Q0BW9YQGaw7T8O7GpzbzMdBrUN1GhB
1enIOngLXQMsj8fy+8Zwlw4XRC4QHseFgWqt1TxJUo25OmO4pcF4gfFNPGy5nz7WwRCAH+KTZ0L2
ydYsL33e82FXZ7qvgU0GZgZlxYiQLgqZrbFL9plv3ag+NLMecevjsQDMKN4qG4buk+eLA3E+9Mqc
1sNoDJyiCrimE41Rx+OESdtxrynS6QF0g+x5ZuN/LX+2DIoLCy4djDja5z+uqpmmvZ6kwCqaRe8V
Sn6ltMhcWcqG8ujF1TwbZmVgEjsXJeRwUAvs3FjsUImTy3Zf75hLTgYksNHcuZCBweb7OBOgqIVd
JFg5cQX+EeByeoy6g9jefz3MpRN+Nsw74+7Mr7CpNKU64NYlo+olOmpM3OevR/gcpceaoMvHQoUv
6sGhVPlxJkXHGnXSkcWHCK15kCjrP/VOm/u5icIIyiVk0ZvqrkjS5FvayiJqSte4ric6bTmky0Br
DwPiVqAZoLVk4bl9/CHSRWXKUKPCdDq0e3Unj23IdnJT5eHSJ0WbxGJcFqaUvp4vNyw66hrmW4hb
c3Iqv+3HTbXdS8cLzZ1oiERY00A88ONkdJcWCKMi96G2cW16DfWWgvH5qOmefppP6ZXySzrI9v0n
gowXtj+etIgDoCRwyRWsZljKajQRhsb1Xe1KWSOvDmw66dQ0/nrrXHgiwUCjMN1d5GhBHPw4x8RV
k8QusHNEfd2RXz0S68boeroxbXgMF5ZMU1H3hn5qDW2R652RkiqDawi+B+34waqqKrQVseWWXBoE
Du6SJEB8Huv2cTYWsbQ2zy2gqjoWQx62DkbKtxplLxh8tF38exBr9ZqVlaBpXsP1mcbOc+o8xrd9
KomMnNm8mltrN5fqhpNw6SpF4bmGj2cvBHN7fa5EwxDCbSd/pmGqHRYFFSTZg6z5MYZlwMKtm+XS
9kOED9sehE+c55WRJ8jxtI2Rgvcq71GAXdtPcouYtjXEysDzepwHYATgpLe6VzbyiJoTSI90G8mQ
S1sC5h1mETB21KStDvGErmZa96ixQ9bNayyUPjx8fYIuD4CwCYio6MF9t81n5r3OaGIC+QWdQkKf
+1EEaKjfWv5PsTSIP0CODEhj5GARPV9+w9kYvDOUXDiIMFSaiUJvTeyIg5LixspTD7Gdx0Iv/owd
uepUJ3TcTUm0xbFeWXU8xkF6gCyosYiEfhzegcgduhEAAPoLFcMjMfxG7+XCVdaCKi60R32L2X/p
SkPRHPY8eqg09EWu1k1v7dEoKSAZUtNA6LgvzYPZhkWFYnaxn9Gtk94SWVy1LAm/Xs+LZw2vcWA6
QbdAT/9qZMLsxkmn99kOIVJnUUMP+XGKMCZAQCG0Mb4e8NIGAioexhe5ETBrlq9/trigT2S1k+vo
5UKrkM+LnMWkb+uNUT4D0bCHTLT167iXwXJaH2nWju3UpXPnmw/QWjgB7BqYKMG9Xii3NB5+8BNg
+F5/nSS+ud9Sa7502M8HXx12yP4meJArnZ/rb86ofzel+4pmga8/5GLdP23TsxmuPqTKs5EYtlh4
lguuo991Ub3/B8Lxy4fEZIwlZWd9oquoWl6Zs1kiF41EJDhNBm1Dqkryox8QCh7TltxjCYoQLY/F
3dczvLhVzoZevTXG3jUrq0R8tsvZbdNB28xsxNPXY1ze/2eDrPY/wrBchRwdnKsdounvDXJZGyyZ
DxEOu2qrY3JrTst1e7b9R8S2LbsZOp/mv9zqWCYbF8DFrXc2nZVP4HZKOjgm/v5Abgf+1I0Pvfy5
8cmWT/Jp51kqeEKGtrxZVgbSptTqi4Wk+lfvWx5IxUvvDJTE7ptolGBWL5K11uzJPlT3Xw9+cdef
jb06WhUtjF63kJNzlV/18N0eEw+xH0+vc7+pnaC0fjJ7q7f7UiRx8Qr+PeH1UcsRidGbBR17Z//K
7vNneVsgi3ws4JRoUfrLuNKf2tSHYHmAd/c/KBVazuDZ+KsLkWT2zHIXyUD7YQwsP8eLBrIGrdcF
StAxBFCn3RbB/VLI68OYy0Y726hpZQyuKjDnpYm5f6AH9uYiaw46zyK1bP9uWPT1yl7cuWeTXJ12
qcKjUDMQCEwD7QRzfV+ZiNK684ZR+Vx3tfqYqwPv5Fqfaw4+5oIbz0A6B80prI7pfgnUsBqhvK1S
r609uzrzwixc0Ul8Srbvr1CRdI0C2NO2pf4/ZgY4D9K4yMavX1EMpey51iAIOth+8qgdEGOHinQD
Dc/MQ2cSyia307gXB0UTM5JacNSXNvCP+8ROE6byRSSBPvUBmszj8hF87Bt+emfNoPpmC81yaZ+c
D7j6mlojVaLAHwSf8eCMFYxMeW3W5f3Xu/FSmguP+r/ntTKkRo4WGtVCNnxARbsRqr8m67jUjaAK
F2WwRxOyeK6nvJ/3rUrUS3fE30Pb63b3UrZKW1Og8BC99FREUJTc25jdYqLXJnyhBkD9ELVTQOp8
XLVZ1OjaY1qHLYmcwbu6X7mHfNx/UCf1/tb9PJaD0AIilYg7rXYI0bPWGQuUgpseVARArPKrK/SE
XEGvJCC+OGYH4tOrDtoskKMQXv7meMXtAt83q61pL4b600/BbIGg1FH6to7mQTxeqB3B2Z9iK6bH
JkZT0D3do8k1UnbN0d2I6l1aSOdsuNVllbXYrNr7vVE8CQvuZ0W2/NzFKn41o9XVpGgFtY1lRk1Y
nKx4Kdau/SSYnpdakQX8YBxRMr416tZ3XF1IBdDts7LY0KUyZqpQmq3sjZsJWhUy1tSQ7LeSeVvT
XN1GoxiUcejgpbXmtCDB0LxY5dojqdnsJ+iy+/p4XHJwztdtdRUVc1kA8LY4Uei67FVQuY0iqLFX
FbCLFGujjfySQTsfbXU+JKXujGhm6/cdsKxakI6oxNwK712aEpRtl4jpO5Z+Zc4EmiPKbkLVwywB
oq+eEi7Qo3NC/7ZXunP89fe7tO+RyIawxpKe+JSbMITkbV+h5lMbf1biqdbCr//+Raf9fIDVAnGZ
WbyfMcC/at2SwNh3kRa1MY226sC2ZrNaH6ej2exMqJqWNLdj0qF5MUU/1Mae2xplda1ZtK9dY8SU
3P4JCD5PR0Pg11/t0j47/2irLTAgkges4DKCPgZDMt82FtqzrOzP18NsLc46A9BBU76Epet85/Ev
kmS/U++XHDOk7OOt0N0lw4B4E1rPAcZAnn1l/xqttIiNgmwf6O7mJlNS8likbh2rU6kGelXPG++r
/2N2fw+4rOOZXwxaG9VBSMB7ONSR5hM3484Ol4JA5NjRPP3Pdvrfwy2Lejaca/ECeWec2/KNWp78
X1Yb4bvF1Ca+/Q9urPPPuTpY0Gyak7ZB4erY7NVx8lC/tLHPtUt3x/kQq+ME8SRwspBW89sID+7A
fTDQAR40Pou0PYuQW8cTI9+heP/WDHPoUxVRfk02pvleOL2+Ns9/xOq0dQUBj38p0DXijoTpbt71
HhgAxDO8JXuK4k7DK8HIQVJp4+689BgAnFFxFeQ5NMC4Py6oAdKaYCb8Zf6OTGp384FBrW1L+uei
OUE58CJxvWhXrfYNzgGoI4aLV46T+oo7emlX7jYO+tYYq80y0NRVIS6CaxL55n0WEuvg+n89NLiD
GrD/pGz04rt0qXP+18RW22eAKHXJEgyaPS1vYTQ9Ck/uHKSfNS8FbMPbqmL5DHnBgxEvKg2pRgOR
y3VFAVdIivYmmJil+GMprE72QvGWQ1/7/AaXAV4E82n0ZyTA0Uj/UwEyLUbBD/IV/j+zB2c/ZvXN
LTqNVZLjx7RRhcI7eviFvvH98q3/g7jDpUD8+cxX31rk7dx1DQYDrsAfrxa9TT1mO2O39Y0vWvGz
Wa2OI9ocpRwFBkpLBlHu25YfqPFYda9f79jl93469UtRJtILOhQFV/Mx9c5Imzbp/NKoLegXSy5+
ZsnMY5B3U8svE8v93UNTeOPIw+/5PEEgcRD1VhQ8g8BUWt29XdlpzeRaUFhSUuZRSAwW3pw26Cyv
IZBFqBjBQylQaT2n+q6XbQI9TiXtPQZUiqejFTRAgYNP215EtUTRZU5HfpjV8k2m7sntmhc1l49K
awmfZnjPSP5cFmjpBhrO54576uwcBZPoMDyUyP56pci+qY4REZahZ3V2b4HG17xZuIG5dEPbqvTo
iK5xCoUTN1NFNHQP6Is+5TT9XbcJmBZJ5OaUxqRIBq9sJS6KoQR0pR6h3KRBfyutSyRwEfIQBG0/
WUoipar8oc4OuQryf6KHagvSbl7zP8Ip9tOU/+4M6tuMRrNQduUo9qRHxVy+gDdKp4tFlrIdH4ur
zugcD7gGw6dz4yGzMQe6aMD1s8gbIlaq3xjD6AluZJ5d9D+ky7jXMfxTVoGhLXsOeXnnaJE5pHZ2
g4IT00c49tZIMu4T0gyx1dX3qkYRbDZnFd9BxQm3MjAqUZvsG0Q7Wtb0k4/ofZY94UelSMmx6CUN
Eq5DHSxHtoYsPf7aLFnERIqWFoAEDmTgKMSre+qX49B4SVEbHkWhhKe6Oe4e9MVkXm4wHjpJYYbY
YWg118hvatoguWjkpZ/Zqw3SjqP099OUXU/CQr/TaAuASCUNG7whPLWDxoyNiH0oakX3Z8ZARoIE
1LUJrkhUQCfOa+vibZzzu6JReZDr2bNRtmgLRZs0qloaFEpm5aMDRkVERCGBPGiAHaUvqKQUfm3j
oZUqM6BKPXZllba/SyFeSsZkOChmeaV2NL0CAFbf2Tkxw1LPeOgWrt8Uot/hgDFvFOLKAHPet+n8
6I5vozU+kyQ5ALoeJJCZ96eE3ZQD8gxN2Qag/QZK8zsblRDNCdFozrFljSBdPCjFneTy2kqSoLLa
E2ftFdV2Ka9vqp7f9I52VyfZfaP1nlsbt1Jb+rUz8ka10t6jGsz1Cq1WPWbhFNKq/gOcFtKLZfFm
um2YqlB3rBqzuANYyQpHi3C/rrU3q5x0EBX7nV7DsINZ0wUW0ROUkUMgTZPUn5zECAqnE0GPIAja
wJG8JLn8KTMsLZftU2lbh2zOn1tniJIGQZ1cjlDAEFFey85TOjvMLfzflJVg8be4Q2RWe5Oa/i7G
BuVkjkPjqrUeBoPH5Vi6ODUmi4YMS1dq7p3MEC+R6EaKCFHSoGdCfTSSugkoIN0/ktnN/SIdRdRM
kqFdB9dmzsrHsdN2Zm6avlWVbTQwF7rGGjJltDD9fEBwGf1UUaPQ+zyzH7LGOQoT3C1gLwKwBXao
nQZV4tER8lDPXZz36j3kyVCSVSGok1FoCZdSYZ7ucvvaLHE5IxT6MysnFFFOk+UbDstD2YBgINF+
6DVt+dJy3Qd3RQnHifh9jgVSbBHTihzR+eA3qgKARuLJeYQAE3F90emAkE/mcDJppfmGAvoaYVx6
2mBlPuHPao6GfwMgGI/0Lt665fTANZ16jZoqXqVRtJV33XfLaSA6kVnxwMl3PmkFiD3VH/SlXBWa
0nvWqJ3GYTyAD3Ctg5A8uNg7yi0z8ZlblBY1LxnUav1JkMRTW878Nu+PTUr2ijn9kS6WExCEX0Bz
3/edZno9ys29mrsxN15SPffs1gjb5nsPCoo7a6986B+he79X7XI30JFFMGb3cwUg70ySu6TN76uk
eaud9GbOaawydhzBbRgM51YBK0kzhzAvzbgGIhh/6bUAoQQB7wd0BpShjv4e3205EHWyUUBQ4uDI
pVzz2qq8KSbwPTSW7CydXrukegDEPjJyJRxUulO0PPMliqmm3L0jssJbRBiBI8XNMP0cUpThWW5q
3/RcMSD5aF/XLq08bD+QOgBoaptfWM/YHKpragw9Ajjtk51kcT/bL2an7ZVCh7aPge2mwGRV6Rj1
IHUIlQEuRn7Oit77WTq4gVOPZtwqybXGlEc+2ldlWj1YFnuwURrQqt2h7NVIG9TYzu00UgbUs4Kk
RAI36U6jsMLK6jWgH3i9L9mUB3PCUqBq5lM9QcVLiIdCBaQPtH7PxhS9oahQB8VGOyS5Md2AfFYF
w9SagaEj59Pw14aC22Ao6Y7UymtmlK7HVbBrqAVRTc2ZXvqplHFb6aVnp8zAV9D0CNGq05CUkQlL
sTOV+lsissjtUiA5oEwCNIrY61ZS+Z1tI6UFlQGDL+h4WK+Zl7+Z2b7Krq9Dd0jrHd6GsA9K4U/c
CTTqXJOmD4cZmo2Na3pycFQfxXKaT8nE9uYgTi0Bmkhg1/sOTwA2ZVVQ5UKc7FwRftVTx68V59gn
1hSKeQYneSo1gG7S2CJ96rFeCyWTh6bqLRDPJuG7fLjRVBBaRtkFLlHvlUTb17QavAmcPt1ulEB5
5xnJae8C5hQ0OTgEXOzAFLEC0A88x4LUrNs+m0lbe0B6RAnIbpMpcf1WEIecEDbmSoafm94yXan9
utHhDHRKeQt35sB6CDjq5UgjoQ70tk40CtVYpQzHUbwwVadxntdKnCTWt5obfplZO1q4ca93P41C
/5bY9HrqQKxtWZCnoEBlMBHq2B6cYba9ZrCuZ72/lXV1zZtiz9H5EtbSRcw4c9LHQnRgm42KuZPg
xx/5nCkBKwcSCCSyrqnZKKHJszxysjHfiSJ/ajkyBgRSabdCycoAWL1r1eDUpxXuu8pU5ZEP3PKn
nvHHgjMFtwonXsp1zQffJm5chKAYVvIKD7uXWWgHiMmhfD8tv/cChMsZt/qkZvAm07mPm8Ypj+bQ
avCniHNINH0HpP1d1SAxi9LyIzxVAETSDidJInAxPQ5Jz7yegXDFB5CWHJSYJ6PpM1PeYdt+T+lY
eiVX/nChNtedXR2F65xSrdSu0sJ+06heeROBnM7U1TKcbNAqrbxTQ4oEstdr05/JplcaXWKpevdY
JUTzu9l4BjpS+Q2IVBeNI3E9So3aK1UHaDpWMtxhgxnJxM5+8oSZpe8O5mhi54n+jcF1uC7njt91
s14f6xZZX2K55NVwsuxWhYAXdkMGTNKguTNoNz3ZtSblAY5dawAIK7WjYJI+6ZDhjt2uno6NYie4
JrP8IEiLHhhVWtUhUbMJ4CgnM+6qJHuGTkh+lbY025mixzBN/SqlDQRZNQD3NcAkDCJHTRTRa9Aq
iZr4SgWSimfnmvK9MUt97zqNvG0Zs3ZF5fKY4HQ/1MlIUq8CLS6wMpilzqj7PejYHYymbvgQheal
b8+2uePJbGm4e7rhWc+a5Hq0HBg+xZCWx/hA9pWZWF4h0ukoxgydAl2teGZChpC2QrmfC+DvIK76
CheHh9M4ylMxKh0InSMTMJJVBuanqlQP8wTyGTClIMI1E/L6U98Yd1zD3zY1mV0rbGY7N4Pydp/m
v4duxNVg6UCMeYA+NXhXjRzt6koHIhFKyDJ8Pv0trSAAbAjz1rLFo6Kad4ZMXzVj2k1YTTDn+slz
pftNSbtb7InHoXScPXHaMVJrc8/zYmfa7rcafl6S5RV43oCWToQnHtq3KEw4uwZ7LGJlscttUOu5
WdGwFUlspvObsLprPH32PJvuVav5BeG1P5rhtKE2gOfVJlc0BYZvcCqwKekpsUjjpUWneXhIAPXG
b5y8fsqlKL3Jzt9oP14hSgsHrSxnPHiUK54Pp0aWTaDYOQBUeoUFkfqPRvQU9xxA7XT+Zk/wObNM
HGeowt1XQrumDoPUdMkf574+4X2Ef6tNuDoyVgRgObOgsMB4NfC6S20QPAc4z0rFwH5v3m+TDqUp
DQURtrcfqm4Ep3OyQ4cAzYrL+5SBgudNqRYU8xjnFNi8wS2+g4t5w8sCviiIg+hOf5rwdIkIKt93
A8rdQmq5B60hAzQcNQAjq9esrKKaocCB6rcOHGJPmuwJwZc7rhO+b+ZReFlR7WY6fSdODVqfAvAL
hCvkqdehmAePAURHmWUwmtg6wzSVcZVwCvsFsXvhIsimjLeQqPZ7FwnWBn421YbbPAcNEsAoOENq
G2XmzL/huAACmY546hXVC9jO6KsY8LVk577U+ZjHjEHcRI6OGk9miebUtKffRZM/u13Fjw3jQIgN
HBPvJrxbclhN2YurClBPNHPUN3WhjoELgbw9IaUVCLTdBOgtMfeQtn6pW10iUlBDC2kkSoiH0G2X
twsOccYWgZF1tIb75TQYvmFiQ47oMcETncdOIonHJAKonWX9nlRywwrr5wAnfiDZg1ZXMXHrXTfX
rxP6NjrYJjvlv4GWgrSlTeDAFfS3JWcNt5ad3BTQG92nQ7czzHY/AxeWi2onG/tGszGMINqdmVnU
yxx+MwPiCJGiG9vNd3RWQMuarxDH+Z0reCHPiHMknd0dy9Q2/GxW832T4b9clwECxsbhyMf8FW+7
0psTt9wpDVJtuqyyB0hplGGlyrsuw2rUjo4KFFBEj6xwhiezZF2ou10SNFBaWCIrf6Ye/2Js+bgD
u864Eb3exBY3JAoZrepVk7gr9BquZ0GrF6M1XwC62Ll4vyo0+92L5JtDh6Cz5Yt0JN6TaeymeN6M
7q5hyDdW5lXrdAeLW9I3ZPGNTywsmSS+BE9WVcA+zmZLh7nqB7yKybOempnf0BINgEZzoxf16wj3
ItSFSvZjzVXg64r8Junm6gjeIoIFdAZej+gypMncoPyyN3AYM/eGOby+M6eaxBVtx9Ps2vS7Iss5
7GEuIeNWhEughtlFOKNEwWnTgzTQamGwE+sr97mftSK2MrwlqiZ3AjkV6q5QGf/JugJ0O1z9IZmJ
dl23qbUH6s9mHpz54XXQB3mj9xp9S9DfxLxikBxvyB79YBKYRjpBZtZWZNyb/U8QmE8jvFKAcPGq
MbhERSmbIjkkICU2LR7d4AcQahGvok0bp0qbHSmQcUHuJBEqwV+t2jwJpfF7YwbljQnbV0tjny6b
RnRwbaSJ98Mgv1Vy/q5CmcmB5EXB2+ME78ku06BJ7TiptMhM+x8QYYFXnAmIEQl79CZZBr0pOAiY
0JpTnTZIFTFc6XZXeHCCEdTh2ZVRmiVYtJYSZWBLexLBid+OQ64pHpAkneDysmdJtGfXRWjHNZ7Q
9/cLjS00IAom6zvZPB6rDNJeTRXknbhJtfFOQ/W9UxsIP8ymdgJttAZ8t//ulOiQnJTWjir8GgBf
GbpCVQXquZwFlUO0w8SnWKv1q8qqH1UDWXWw9VTMxbO7/ocKU7HTMki2Y7v5FcnDAX5H3/9y1Oo3
aG25ZxUpKh1UdkpLPEQrHLqbxbIH6INIsYr9AxDBDQKr3UupuHvRpDFJ5RDXlJieaRSehT4MPDdk
YM7iakSQA/Hf28GCZHp7aLobsGeaFN4jda/Q9gCXFVEjZHb7xDOKHd6QrlYf8O6R+PSovECHswdg
uY9z5/VQ6K3Ya1pq14QMhyEzQ9A20ZB3NdR/uh6+rGoGbB7gCD1l414aJ4U/VOwZERKn06McPMHl
1fc/lJ3XcutI0m6fCBHw5hYAQVKUl7a0pRuEeht47/H0Z0FzYkaCGMLfF9Mz066IQqEqK/PL9Qkt
yNdna/CCMNuj1nRCqmB99GZNv4r6MtXuM45jBQo2PEAR03lNCp06vDQJdPEwh42YeJHM4gC8XYbR
W0Lf2Gy+qsqL4S/uybKdan/N7k3RLkuu9soELTq8V7Fw6c1/oFntUObtkkx28D+zA1Ozc+VPpD32
Ur2L/X0faLaZ/ahFoquAO8Gtpdzi4FZP5ase5F6dmtionHxUwuyIOyuOH5VQz+Doptdc5K5rvT5o
hc+i7bwAWxzLLw61lsB2je08gyuskmyIoTnC4ss0aqoEr2J3zEifDpCWU/Ol0KNTWtQXc9ewYS9+
4jBggdHrBOEWDTZTTAz73EfQbHsNhODgOzERhtMPZPQhQHl6bhX7vtF6h1fM1VceQUTz9RGjq435
wnkJBbrL4b6HnZNJvmrroeCoY3Ack+Uk1wzyWXUV2clUTsd0npS7nCSQO8rFdKB5xCRxGzfuKLTh
LrLErMbEWZ1pEZ7cAiDRrk7jzlbTSDuCjTeIi1KN/DyY4USGtlkNqscmUXtBMtxGPVmnWQXlMQZ/
1VnOXYIJy44q4w5pn+iSZNrFQ/mYtfWPsI1OuUB/h2KR/mjMv5nc0MMYmiPLl+BK8zPDURvj9wjP
SS+5i0yzuIRoD1ojXBDhX9X+UikQJHiStRbv6okLW67LP/KxyxzywD/VsP5VCcONGMsyOmwgm1hh
+E5vNFdGYb2gbZz3kxLekCRNbDqNcMkOrKPcETnVBRnYxs+vO5Ai+8CSoHoP88Ga+qsaumVh45Uk
3BVln18IVrrzm1pxJ6NKYYVaTXlZtm3q0qYs7gRTil5gWsSPiZj/FvwiOoSctiQjQ+wBUl0dL3MO
42u/N4ZXFemu04zz6OIlmO9Ik84nK52UfedP1YG/zTz2qWbdjFbgyztNagpyh9UwOALZ3cGRhqTG
6YAdii+Oe3QSTiZ6qjis36BGApANZfNSCTv1NHfEVhQnH4x5Cok6CpMKrGjm1p9MKWefYBaLLnmJ
gCt2tIc6j5XboNBrj5C2dUVMPn50QSA9GH5cXhAtk6dop1i6KZLxdhIbCINKEIqVy9VBbj2EbsFF
Elc15udt7FIVDTW7hNvsJE0zPXJTHCqy0kla2H5UtpkTU+U/5aqWX+Z6j7a4V956AdanLM6WV8p+
B0UjE+7VqAxFp5LFBuSQocX9dd+NYQjnHkNye+Didqczrzl5f6l0EisJL2cN3C5BYFfaSSkusTKG
So8ixWDEPUVCqhtk+mswGfkpm+Nqp1nRYiOWGvllJTc+Znp1pPBhlMXgSZP4UALt+qH5ppkQsuMg
gGlScqRxsbgjGVEeekknJx+LcUUyeCohYGtC49Ygw8giIWu3NYH8i4+M5UDuQA6Xq5fv9VNiHjo5
8U9V2BTciDP/Ke78lJRk0DzwFl8HbZaPwCoNl+83vsqnPrkrOOcukhDEvyVYw33ni29zVuu/2roK
7KrrH9RGm0613jY7iMmq0yt85eCDOReIv4x7Vmq+D5Uueeb/ZpzcZumqU5vcz7TmgR4zCrSPdZLe
akIPoLRK/YexlSuMpOXuJtIjdT/N07gXhIw6U5hnT/iJJgeJmxUqvhD+9hTLr4UZShd1l3YPZtdg
T5RWVX8h5dr8mJWZcmz6rnLVuM/+IQEmk0S2ZsvOxTGmJpINRW/TnUiPM8x0J00krsSqQNYV0F9U
XeU5FHa9QYeBjQMSTXLxLII5aV/MPMhfyrD3T4k+yXuzAe4+iUI9OyyP4FoIx2bnz213DIPWOHRW
r7pSY6quXMS+1wytDgg90e9jURSPiU6gpwrKX71rpH0/zsG+GvLhRogBvIZECXj3Sdo42KGfYdeK
4YO2E6J4eK7omvKo+YGbViyyU0aR/TOUBVt10lec/oBtJxsYe0PKUDOvzK6LHGlhtns6SUwy9WxL
p9ykMlY1fb7vJSN86TIx8LjGBheLy8aJlpP8aHW95ZgcFYemNLpDHrT+KzGkSGkoJq7Yi5WvFCT6
zOrFn6zhLh105YZfme5GbcKmIAwpSwbicznJltvJ3ZsEeV/ol0fPxgg5lwY/25+SQ0JV0NZnv/dI
Jo7HiIvuhZ+N6tE3pjthVK+bCcxSpoy/w+VS2prab782n7IFqR7XnOR8NTd50Qu/cU0zXKUWxNMk
Ms9pkswOTWHsQJqIvJY+Gic1MJ0OlhuuUlIRyXKRVoPIxzB2HtktgV1PYsenErWgsJuh3Jmz8AZn
bud3460mBY+FoBMm9ex8YWnTsfKktz7E7Ewi88DrCGlkwXt871OXyYa5slmNHs3HRx/L66VwIOac
UmMOFy+0/OitLTPRC6UMW5zWZ8Hta9hrLgnAxJ7InnGQxLeJqpZcfrnDV2SpbMOialI1DeXYMlFc
1ttb01qXCsR3PJjJJHD+BXbbsb3UGQEAsA/TlmoltIfQ7FGjkB4fp6OYpNd1F76Ic2scwwqB/Bj1
d9kg/NYaHM3EJgIAPlTAeLpw2ney5J80/KE9Ix6gUeXSeDHxwCS2JeWEIVNLlDhLlGaVC1P1MReZ
/5ET87nT+bFhN3rjgBGGIr2MFpWAGNM8QiHjn74Kf4tpdzenYU/8h3WVhFuDa+AwUOkZNm6sxrI2
XjWMjfft2JSE/tlwSqdcc2fBqI5GMSh2UOvdQ5xxQwmVPtjVUPhhJNc/A7l6qaf+DUONno2mScn3
1R58l8cuNrUDWoyrrp/vwna6UxXj2EqZsFf9MuBgai7yzNx1syjbYMZB/Ss0QeYR4imtTY4l3E47
sWCNyVJ325j6s1pOzEANv/0UULfgVtUr0vAwmH2Ak4QWPARp2BDU6jdjKf7F/kG4aCsqop3S94+x
kM7oPUrNeMyq2nwtmuVEqTrBV9xSw5vHonxpd6KaSLsu9EnBoc53pSSQVDttUkpM/aRyHOli1jiq
Uc/7wq9iJ0mzdM8/j/tyO4SnyeDakZpqcUtXZHvKYrIp2mCQlSetHFiU2KPUy2fR2OFl4x8HMcvu
fXjqXNRHkkyakdpaXZp7hazYaUwmAZuMcHKVqmXJVXJFlj3HT5JuUSdM6nuhiNKrUG4UJ49qzc1q
cdzTvGAe+lKRyVirxf2YK/4uUPUYL4KMKHQw/KMVKfXBp3oOi4z1cCOWFjecMVEeQimaQfB3kztA
0ivJYVGJF8UY/6pYP1YirhNupRi3Ym+5oal4FdGCLbcVEPZasrr5CV/ZgT8zF0NyEsouGx5EQacV
s+GAPqJ1TfwHq5IBbvRxD329UzTyN4F8Wfl+9Nh2I7W9KM8jh+xF8isnjqBIyXsqIpwPiITJrgR6
QYdeRQfk1CqyrZtcLobU+mNK3R+O1Z/WUlPU6lEnO4XvUBbm0K4s7WfI7a4pUlctfdfsyV1Dwme3
vqYp91b3gxe9C560LHV7yhitkN4buU5KXw+Kf6ywMB3DooWfUu/ixhD8KDPOq0QJfgiqelT78DaM
kZmqRhzuA6SPt0an+HZU9I/kYwRHGzLS1+hp3FTGDoOHvq31ZN+FljsjHtnNxXRBktJwYj+3ruZ8
KbeaJCXSi25eZIp4wOmlE2jjZa8otxiisL0N0kEQG7cUpoNYFcFxEow/0RQtt+ModwS8nmuSXPx9
SurFiYm216ccb86nqUp+D1Z/LefRY5lZ/2TzXNpNJN37U7CTrehO5pXPCWNwU2ivZiNt7KaKXW4s
xyIirBHnW1GopD2fY2WniXzV+cRqYvzXzM2bQCncQG6eRETRWgN7Y8jMP0nypuvZXinb17rqkevF
mStrtVOL1XXZ1dd4IN1Veu5ZMUT+5lckBTck9i7LWHuUzeQmHzME6/P8QxnVKx9XFynSr0fcuFJf
3xeA4idkMUOXPklG7U2RshdqSBkg8QfRvBo0Tv5EOURhfN3KHWUZcF1h+e78oAr+YbbU0BEnIO9D
daK6zlE3CT+k1txnlYYH8xy6lNMHe/LNi0zXU6iSKrm2HhtZP/XUik0ZeTPcr+VyKgvXcpniq8NN
dyQP3JbNsQ9CChhj+pb0HHdV7/rtdCmK/o0eNDdtxvUlJj+TtzXXRAopCIpq2wqHq1y0Dv3AkW1H
taVjD1PWshdr2hMKHdPGpTrfZ6FIa1JsedHIPcLCM8iTs1u0RgdicqeXdeDNAkblKhAJrrjKfBmg
ejqwxR/oDKIDoW4jdxiXHOrs55dUGfSLySow/ooD60fmmzW1FElpHMQgkofrk85Oour8vPR5tiqC
i1ay5mc5Egnosj99UT+R2O52RtsVMKs1wTHNYtxJSoRHRkSoE8jBTMU9uRDNcj/yiVRdwVpHaTTn
rpbIHGN6leG7IGRuUIwKV1lTuxPn8VeTxcVRFrSfKjugXXJj3slhJxEUt1L5s+kJ/yOrxEoht4ad
2mexzfFREI4KTiRXXoOXiI3Eaj+F8qUeFvvcTyltRZH/Z0wjtkYRPKkl4B+VkdG19Vps/oppf4PM
RziVskWSS5F2olW4vuLL/LGO8uuaq7pjwVF3C7EHGyYjr3FSLEXcNqOSFES3bWX+0yRRfFAoybcT
eyV6nZFUlPyG1cRrH8XuCFLcDZDrjJJBOi7OMKCop7cYl/tJb+8wMhMPyMImp5BYCrRIB9SPqKHg
MoHJ9UzAYs7pwVJGHwlGeCCBy6EP69ri7niVq9zoYeaF160uoHgR4+mF40E8alqxmzXKiXMmCXgb
ccP0ZbQnkIVDb07qf4KsHL3IqAnprBgQ4iz7bg0TkUS+MD+opXCpVwJiqDhdGP+DetK4rR9I6lFH
VNICMt6cOQav5MXCVulUw8v5OVsKVmRBVkQbgr13ifpnoeAnud4aejEm9FAUSrE4uLbH7KJwSDPQ
3KKe/j0tR1rYubBCIA6INKp/VgMrcqrS0xzD/RkrV/THZz+v374XPS5K39WzoHTGYddEQ2Pp6yF0
gO9+M+IKYpWVJxQTzi1cM+so8b4f5wzDAGa+qUrY0dLs9YVh0LTJUOP+CdF1r3iNQ689dPSdtscT
EK+ojWaGr1LOZTBDVxZR5eLq/HnipEoIJ564wd4msU3xSg2e1Gpy2bLAoWobmvWvU4gCGHDhgqlV
EUiuuuUEjQAuyxZ5aj8jLeQ+JtDvWD9+P4Fn5NTsm5JFqz1Daev2TQF2SwOgBp2x/4AmI6j+PTCA
f79pSrokybIirkS2OYDQqLLgpAfX7TG6KKEV4Ul82tLyfnUPobXu4zgrrWuT+37ZUimn349k2JG4
M7icnnK32gdXPSjNAy1btnloTNwQbxalP6Lp3VbDmPl1gXz6FesulFStkepkjGcaA2lFzlTSPqVB
40aaKNJRS4viR2TW+nU8TJ1/9JX6TwfCbQdpvkXsWclIz2QcY+6x5ZQ0O5zCBC2aABpkOYnkZ3Ay
fol1TB8ixsm02KtnzjcuM02910ocdnqppF5Zp7WTiFyy6i4OdrlaP3E/0fCeRlUrGnrzKIcc/xHx
b2pLRdVXez2vXlCWBVi1TT+aGUeNHvUcgfN0iikYLFY07NmEIsOVVGQ/k8x6kbIWSOCIfqBISDZR
rieTgbOjI8rdMfED0e3Lrt2JY/1HkSmSKYIuPAhYVL2GGRY2EcGCl5MGspd7PCfDaODeoar5da7i
MoVqOvQCM60zQJJhvytDEJrMh3HRELIl1BwlBTNGU0DQWCrZBRao1iEZukzy9FjRf8Kwl+2cCuE9
FBKAiQsJMye7gshT0ZqHMo4Q7NbxnD6pnQ7KopbqtxCCurzxFUvyl53w85JYfca0SRL9xYSuJNFB
5o2HaI/R0P83yMaR8PvP+RyC5ON38P5zPrTuoEeUglJjuNjcL5Dc+QTGyImu0vce4vliiuz62tiT
6cdeZKuHePNhV30mZidw6iDjed+Nw1+xhyWsSw1jX7gZ/NOtXpDlX/f5lPk8t8vm9uFhM00h+bgM
V7vTTnXQgt5Eewg+NlWHO3zSNk7o83vlf/eydXvLMMoyej2GS3FBbabqGrrWxiOd2fQ/vb5Vp4VV
pa3SmAwhd2XKvQizqol8uxfr7cv3K+VrS5Akmrouwqo1aTjXV3MnFpMZaSQVWJf1sdsn+3pnXMiH
ZuOB3ifl8ztC1C+ppgUeauHVrZbEHPe+VKcNgPc7QkSQv1GFv/OtwRew4Lyt3NGRpV0rj98/nvR1
bdAICphJhlius6mtDoQhnWT0ExENrupOay7UC7zyPEYNdlq2t+4mVz5srcczU/pxSGNFLVOjMdDK
DphEmwapI6Ig41qa2dhyUZ2M+2fVzPYd8lcksMrV9497rtWDHQ+8nG4snSarXaYeyS1rAxUZUJkX
JfhyYxRRWe5S6kzfj/TlI2CtEI+A+cJHCH+d1bwa9CBUZiJjUx++obxZjB+/H+DrillG4L2ZBAxQ
ApTVivFlQczaCcYQF/KfwSHHFIBt5FJ7NfaqR4+O1xy2AC9fN67VmKuvoQupDcAEmx26iHE+yKiJ
4QlA4taQ7/zhxuIMk15M6zfGgrRJ779/4i8v731wGMqLVwiozNWURnKU4/WKw9Sstyfc2a6zdsCF
b1GDJcXW9J57fzJXQb55/gsB2+c9k34G7IZDHVhbrmkHnINVV6z0buORzo4iYY0DJVCC4LR6h1Km
GlNR4FSfB78yg0R6/fD9nH1FgDBpoMsohrJCaJBbrfiGAuKI1mRyMvvnsJPcil5O477xhH3mBQ/F
VgfuuQf6ONxyzH84appIjNvJqqd3BG2w8CR6rOHwzkKGvCtKLAVtmnGcjYdcHuLT5rl6yNU0ar5C
O4DOqO88nJtgJzj+QwdwC8XU1lhbT7j89Q9P2AdkqkJBafHJ6TFzIV/m9O07tRwlA3nC/wtb/8tx
9/58UIbgwBmyqq4WozLzeOBzJ4fPCnlZfjS8hR4jSzb1eIQhiB13C9xoa2LPP+t/x9VWOzVtf30q
LYsnaKRdnyZulG7wFb7cBD4/mbZanslckggaeDLRwIHKpPoSXqc5BpK3XadufGwbs6it16YqVpGv
8+aG2L+qsvZaS8qXrhL+9VG+eqbVaiwTyrAwKyfuWD2VF7ekQWIX4szRubmOfTBw++phm2R0dnNW
rIUZQ48KfiqrVYLMc4q1CYBqeqwfF1pgsFdIBboLaQTc9cv3H9252cRAw7BgzwEDXR9wmmFOVSTJ
BA6yhktdT94nxOl8UKP77wf6mvBhPj+MZK1WYZ6mEYBwHBjypr+M8/wgpcpNnlsqesHkt2/JBzJ4
l+2YWw59DxuPee4T+Dj4aoGKkSZg5s2iKZvBHrvZ1rbu5OcnUpdlg3ABvuQqlmUSwzJcKAmVrO3q
5Cbp5J1pbOQXzi4OVbR0kjKEPSDLPm9b8tCABvcxeFgW5exK9nxYKGWLDdt02sJAnR0NY2tYdwo0
UvwaP49m+BN9tgFLUUzdhWEUcuGgMKSBn0OO5212Xi+f1PoA+DDe2tYliWY1qELsBcPj7PXH+WAe
85N1hXUjsbN+vUXKP/fKPg63WhRU2nWjXh5vqD0hvaqMN/i1G/HduYUHMoOcE8B80Xg3wPpwznDd
DjA/YeGZ6AfKFwmG3cZ3tex3XyYNCgxEcPDpMGk/vyQ/avQAQc7stD97V/OkA5lmFT8y0dVP22fJ
uc8YNgp5P3CmtFory1Hw4YGkHDRggSABuAJF78PiwqTsxcttJPeZONGQWeIEiiC5udZ8HkhN1cSo
Khwap5JwIy/TP43YvkqWT3I/Pm5M4pnBcB8DDEvRXwbatRqsyqxhKKWUTqhjcl3cQx2gvuKaLkKY
5eYmHmaac58T79+zYRdi0IeBV9M5U5SIc5+Mrn8V3Ssk8BKHl/d3cffZJsmdWfAm7FuuGVBwRb7d
z1OKm3SHdqmFZq1jCV670Oq9TXbl1iCrqWyVTtSSZRCygfeF1L2K8uzVcrBhAHjmw4KNjB8eD0Rp
bJ2dNloxGjONNyZGCIU1w8marWzuuf3v0xjm5/kSZJaEVmMEtlA4VfwmYrc+VS4JHo/u7Q1gytd5
kyRY3BQpyIGb3OM/DzbObVX0ZgiBUlFonZO8pImv63zaCNXOPBTQyYU/DyKB42p9ea7MFsNNi1SI
dsO9y6E38JQ4GkYF/dX/wU/qa0xPSmKpH8CDWCApqyiqS02E7WjD8BP26cUbvRyV7xB0hyEynmWf
Fn+YSRgmwwiYKKUiV3ve+LTP/AJ9YV4ubiWYDuurl0hHSV5PBQfzYqcRvuReto8ItaWn7ZTI1zUp
64ZBIYiNZOEJrR627/sE2/aRIsZ0EXXTbrayjaj06z7FCCZccIoLNFCtQX+N3idJl2SQffwivk78
ClFUaEyXlRHLV6laie2/P14+j7iaPq2kAln2PJNFb8le48ZCKKzcWK+o+8hPlKq78b6Wdf75PJPf
PQQtg0wd7uSrU1mu4rEx2mxhGfauYCNib+1etGn0Gw17AbLqHsEAfTiIx7LNrOfXTBoUGglzOQUq
Pkaq64DY1wM9okzakin098PVSBSSn8aSm29pL2xyces+c2bRfBxwHReHPTyBamC/NCLzqknUiyJ/
/H5Kt0ZYzehEAToYzATAVeWZxlOsDP86yGHOJIz4uK1A919HpU3VqF3RMoBZemUN3WTLDvrMsl9s
h0WcK97fy+rD8lvMK9TMotKEP1PauGYIBmJWXDORNpbf112YR4G5TDGS7C1sk8+7sNKo89ilAjW0
WNuLubCvAC9EabzxHX+t5C7L7MM4q89KzluzjQ2fGi6Ms/RFOVi7zLKXbbjcS/Hu+wVw7qHYMQyZ
s0UC4bb89Q8x2zAE2hBl0E5FdZYcdPSaC86idmkVjLduKOcW28exVsd/LTTAVwJys+p+eCqKPQ6C
F6393D4l/lKHIb2xZRFzJoWKhhPvWHKKRNlfdgyxE4awiBassS1fBAflcjmoo720b47tOy86co2N
ZXImIceYBoc1q500+LrSG4X9HHUN/WdavavpW93ljEm3WYoi1V7cGRc61WbWalnn672Rs5QqBrn+
xXXv84uU5mGSWzoIHTq+zOm4uMdA16DP+Np8GHfqYfsAP/flfRxx9TpNaZaEMaYFIgzzW8Uqb5MO
zZVv2WNm7r9fpec2fjIEEMDwEiDVvvr0Oj+h53XsQZAM7b4BzzC+VAmqyz6GSVNuRPzL9/VlJlUF
RzsuZ0vM9Xkmw74VhGA2aowD1dtMDZH8Z9f0AHj0A19MZnfZpfnu++d7l4F8HZM7GnnvM6n+zJK1
KgM55UR/gyfz/d3R+Y0ocNf8Eq7kX/U1rYlUh4Lnfz8w9zUZ11dmVvtypilh2xmVZSwh0JI1gJ4T
2f/B2PbPv+hmD3eTm2H6Albt+5HPbAampcgqqhgwfF9meYiGIKgUWqviqYeTi4CLji705d+PcuZd
sptS3FuIY+T6VwtHnqqpiTMySwu2KxJ+4qVAs62j9fdd1OBs8PP74c59+4xnaSIJOsp9ymrtDJ1V
FTXkKwqxy3Q2Tqba6D3J0dGbvE/c4bDFRz0XtH8acvUZylkSotNiyNGbdiD5vES4j5wWS9Zy36RI
czam9MyeylySfiTJpBCArN1SxJrKHmpyCvlYq/v7bo/aeP5nGVLaJZ4u7ejmUoRNs/OvPgCEfCwX
ffHiopy5llLNskwWMKwXEiBFbqxpLsJb2Sm9/qDaWWRXNDNnaFvAn3nhVc3Hom/cK7/uQp9/wOpg
zls66YFskIOKlJ+zrNr+mNH0aXhypLlj32+VWuQvGxG+qRT/qDEiW8aX5vNGVMwCzd00PzvVbnIm
LmTzIbmynIUsHd/9+yQlRTekY1yYuQuxr38erLRQ5wAEwrJFeiqTRxiATfr4/ddx9g1Sz3xHf2KE
t65yGLSsDGPS4WaFdZutll3pzjPxeqD7dB5iAxv+SqnxK8qP1IpugvzGooHcFMKnUHuddP1CHH+a
KeAk41KlwyvdAhR+3ZKYgv/9vHUxREKG7osW71erTNB5le1bG0fLmX1+KW2SB15yZF9NApImlIpS
wkWxFdXLoTQMr9XM+oGWmcgOcq3/PUc9TTWNYnhqS3+EUYjJs9S2aOinIpcld4DXZYeVKuwS1YKM
EYnFDzlr240g5uu++el3riv4UmCKSlGghjPHyLUi1c5HZOT575kVT+u1HfX9xm3yazTBiGgXcQbH
kF5ZR9eCXgTU9SGLStVgJ+IhFZWryf8hVaL3/SpcvprPR+3ngVZfsayHYZMNDBTKT0J/IcYpuLfN
wPPsWjJJTdKFCLt0nbLJQhPy1hAvfqT/Kcr2M+nQxp3ca9EWbRPR8cYEntuXZVEjOyRLyEBZZasv
2IjIihYLYuwhuAe7tF9sUIHJReQpdY9ePVJTm6OeeW14PHMWaAr5wy+fdKamQx+WNPmEJiorCYBE
7tOdJfP9lFvON2f2Q3Z9XeTmT3D95eAZEaKX0vLm6l+TUx/pQNtPL9Je9vTDtisd3+PXhSLLErVu
ggdzOXg+z+cwNFEZBWSZa02DWhQY+PHO4+wj1O9/y4LlkpM7xSXVqVlOEZYp9WMitb+soU48pHgi
kJr+rhcBAqhRl90VM83FYgA8QI9nH9vi5sEcytt4Nv9IWv2WCNYhDsK/SuI/0hl7kWGmaun+bauV
cFwsI6WnHPvorBH2RjDu0D+ix/fTx1ZtOASz+iZX2l3Rim6FUr0xFTuXIad0iavXoPlkvqhBmo4x
8nGn1yVQsm2cPEDxGC6twGrQVQkJTM8wP8KMeY2MpNqpFvL+WO9etKq5UYV8pkVmUc31wHgSw/wj
9GXidsXwN+zM51ob9mVpXMT0mKFRz2mM7407zKvo/K4COhxQZjptGwgPpU8zrq5mFZ5WQ39V9Ipb
1M0PQaJbszF3kYGp4ZjemHLaHoccWEYXFVSWWPR2ShsS0NL0oHX1j7KZb/whfwjQB9uYdtAmBA+t
lyya5qznoLZcNJVXich/UuFQivNbJ0wa4mH6yIb01e9NbmGmmd1GVYmRbg1GQkM3a8OofchgN9mz
lP+M6v4ub+bWUwsko3PrGzuhNaSThmOcM3f6vW4EE9QfNN1ymlVXVpjknqlX060RT9hypS1NCqp0
ZZRC5eQJNEZRjnO3KwugzXL/EyrWD90MaZqvrfywQFXkSKAlxjedrNUe/a6jU7vvil2flNdNQUsy
iRYgb23oaBalsGyuyfJFP1v4BlNW/w6nqj7yeOphBhAZ+SilkyocnbCijwvOS2pnFfpR+r5Tz2ry
35Y2vOoqsMcBLIM9LtidtE5/ZOBf3To06fpHf+oYQ5/uRXn6m7T5n65tIBgQBznE93ehT1dJIcSD
W8V56ghA7S6DQA5tgrnXPpagtZi3fUa/MzCe9w4D3WviQtj5vprzwuMnv6hv6c/e9XV3hM1aUiXt
XbPUQW+ltfQQKzRUiiPUFUXp/madod0WC5C1nncx7mdCINCjYNLP3Sr+fDKUErJv/Lsp5HnfttNf
akUa9XnEwjGsBAqUIu5YMw50UBiRJvyeZbhDevQI+vgiMLgEddQz2+pQp6UdRsmvOqjv+sKC1mHo
iNfaYd8pSG2hqBugDMfLppFfo5HKcWyUCZaSvkmXI+3itQRqhszYa+vjx2FKl5nanLqRZqxEB5Jj
GeVk11n+Qs//Bc2/9MY0s2vFFhBS7nxN4sVm8KfW/J0+9c/jZDzNXfmjrZR/ast/gqH76/tD8Uxo
qxCREftx6cVAe7XXpa1Jx5YE6rBL+lM8VVfiNO9SwXcNpXszKvH2++HOXFqUT+Otzyq1ylBG5QvH
f+GIRztuuyo5roWrH7jRP98Pdy7w/DTc6sznbOq4JbGVN7Bs7eVeVvwYfsDXcvTWpbeKpAxQkQRg
rN06kdv9A6nq+5+whM+rqOPTL1iF176/ZKhqalKzNc2XllUn8FUsuQATxFXGV+vyouXMU2BGKLD+
DF/fanY58wtQIGi6QXRPTkxe/YK4S2IBPTRyjiRtfqpTr18rMWSQzo/yiL1BGnZ+WZiuOGe6kxWN
slmOPnegEvxzv6DqQ9l7JfNQJmEKNJ9FttTMlMvoAtcQKma6F15sef+cW2BLJP/fsVaJbVMO41iz
GKt9v4gvaT/ruvGsfbv3r7fuTmcq3/SKqzLiC/qJiF1XyzmzjFFJB9bXENTQLZCtpAffoLOgeQ26
feBDcDfA40Pc/H5VnYkyGXfRzpiYSfG/Poco06xWleL3VCS6cQ8Qe2+AM/1+iDPhMlZN9PqYOIZy
GV0tm86SM3ghDCHPr018q5S3cnr3/RBnMt4YQhlYplF61KAtrF5W1oFtTMVm6V0KDsZpEQ5AlvDC
g3gwN+7w5xbGu0ySb4laJ4KZz1OGxV2fDzDsSJdE992ePtYr0/ZtmtadbS3hMv9fvvola4kcByfq
tTZTnyvozwarUBoELxeLpee4uQMMdpUb09YN6swHjt/qkuUiPJYoqn5+slhrJyVYVBHxET/0U7Rf
mr/K/dZiP7cgPgyzviWr09DJucQwpaxDRH3E+M4t1GLjNnN+5v77MGvZYCeasBgJvEAz3Of4j0re
LN0ZUbTxAb0H8V/f0P/GkT9PmtgPFV1JjGO+WjfTU/Puiqa6/U71JDooFIfzwNsqEWxNofJ5UI0e
LT1ctotEuRujx7mErvv8/Td1dv4+HOjLT/hQ1zGQvkvRsvKCvPQaU73wDRwzYbjHQrP/fqhzF8+P
Z9t6XxfzEKOc5aK07OvD9X/8cJWrxZNjMayv/+T7zXLH2Sn83/NZqy0DQkdEGMPz+a/B/WLKWaHM
WTYOYt17MB6NXe63FDlndttPz7laK5k6qkOl8ZwW7MPySta3CmQbL81arQtcqJoKxH9Lwq8sbIku
qdiT4L3f1qQ4l8ksaIKdTtbj9y9way6X5/6wVmpNjY1BYy7HWNgNseEIRXXT1/3GOtkaZrUkK+7F
aqQzTGP6YFcOPkh5a9oY5NxR/OklLXP84WEwxfl/7J3HduRIlm1/pVaNH7KhxVtdPXDAFTUZEQwx
wQoJrTW+/m1jZnW6g95EVvX0DSorMhl0cwNM3nvuPkXSpzzD9PiSx7i1ttMOgexqpeWl0WDqpokC
TdTdvoQPThqKJ6vIx5aN0aIynnK/TWqt7VUW33W5OFGZpIkcCQHgZQHIKDVRKENr59hK7v/bRAaz
f5d6MpCbHzm5RFffEXwY3Hp1kTdfMiOv2uY+YJBN1NnBxHc76V7qs2XhUIEyoIMWRtzW/xREZfFg
DFJZb+LSl4FTUKa5HXxnuK9HLEg2XVHN8GonHXq1XoCUQiOHtL3xzLHuACDmTvmpdCgqB4mOSiNv
v2qBBgWICPiHqZWUm1LP+qvKqsARV1N9lMpoeLQnENJObBQbu4q2yqQhOZ334FTB/Yb2Hfg0r4OP
6HA1HYjDd+W8r5rsQU2QgqTJcYr9+ygNB4+kgkCtwI8l9Fwku6msd5WEDUoBpi9L520SlSV2Kqgk
FUpHFR2IG7EfGGQSsEYto5A6EG4l1V2sFY9x8wvPFc+n6hncBJYMpWfgTKJ2HJLSxz59mjrVneVf
wGw2FH49wOT1Bnk7dUC12uCmIOLTQbCRFRjyKoxBy4tLELCqv/M1eM4y99n8fRqYmGVGyDVnQABG
ZW2UUL8Bxcplidt4CtQ5nLtdrN7pEasF2PYcsFcb9g+GWt2F5Xgwjc9NrH8clX4LeL7etBDPWWD2
hvmsWsmuxLGlGkpqUC3CEWCPQz4x8Hpr2ki+85wX2U/u3y6UcyCk4ZG/Dm0GoYtclIDxzHLjW+H3
nhtqZ5cHUDfbtK92ThHc2nXxXZL6bZzJ15ldblIbowupvW1NaCXOD73UbupJu+pxdvGl6VtToR+K
8r0iXVXZfJtw/QpwmjRssJKBs5eV8mYssp1KrG4zWh96ebpR+3ujSb5jwbLTe430gb3Jm3jbVIOr
8r7y+tFWizvFKjMXuupeL5WfyVzcFcFwJ2e/8FlzK7247UdKH7r6naaCl5DyMgaVGXxJjMB0Wx3m
ad5s+gKbD1js2sDIS7J9IE+70Wo2dQekS/6chtImjeU9JAv8U8ajFEx3jaXdJYbya6iUg+zji1DB
X6m0+jqp454K+fIY689Ti5+cQmwP+Fjs5JsxPgzGR0l/srvyHsKOJyuUzNX1N3uIcYMbuZL314Nh
/PSL6ok0o6eq4I/9zAWZuzMsAg+2Nu2lofhSW9Ax+2I/+fPdEE/vWzv9CtT/GqUkAUjlU4uxwMY2
ZGBiQD1DDZKd7AJbmjeVIzMv7PcqjvN2RfTfxBK2z617jedR4YIS/CqQ4+m+Qkm35UbZgxyBaPwQ
E5mBCFmA6mw1r2uCPSQ3uHGZN/Qmr+2H3gDxtLNtD8DJQWq6myUFrERglTdWByQP/r50HQZ57fnN
1IDGT8ePialKrspViuuxhN0XXzSv2k/wzY9OGHxuSBbcxI5fIXcwPSwjvk6JAiLEf9cr1F5nwSEd
UUC0xVWWqLBv5fRDqElXjjEeGu7IG+jhV5I0WQ9ThaE3UK5bAusAyjrns57Z8FeEWVCcppu+L/Rt
bzTv5yJB45VcG0W5lYHMe5VBVXWlC7eEHrMHTDc3DjDtvv4s5fl1GuWBC6Ux9zKAnq3ce/Alp7vW
aa2rrMMTwjcqZaOUA0E5OfygKdmNHit3bLz+pmmKzyMM3n1Ux1d21x8DPzwEFqd7lpAhI/g3Um81
WtfENr+PNpMuMW/UnNGsA6L1Z3nrV2CXLG1rZbbbjrj0jNZulMgtydNXa5IPoyVBsNaRUGd30Bc+
20F4bErpW9V3z06CsGNj9NnoSa32Y5JUGGrTMG3SLN8XMS4dZeTjOt/a811s6s+VJbhGU+Uadkgk
jP8SWPF9qbfZJtcbII6OtpHIe20aw4CBJWmzGzkWkVf+eV+GarTNOtvevOwseQynU5fn93GX7vwU
3qslgXeGxzLUDfzCSP7c+cpjX/Ygq8x3aHBduUKA6Dv4uExz9VSPMoiInjifZXXS12iqqk1Rpc+J
IITpGgoZcF/MekW6DaXqKLU6GtfI+VCAHCHjJ6sQlJ3uEPVVvbFKJeM/SvVtVM2f81K+ijW9wt/J
CQ+U47mJYYObH8kElAWmPYA+m0lK2GY08LdGMrGnmBaPOJI2vcVQiky9w6JLV/ZKMXNeVbCicZz+
oWp1YvEwXecexFYwX431/FlWgy1YwftKVm8MgCFhCtRZCaTnoga/OAX5l6GdCViVEQhQrcncvI9x
hrErJSGeW6TjtZTEuLbwTq7bqTIeYqMKrwY4f9/ifnzqZfKdOz8Jo+gO6fsEdseY4HpXzU9Z7Pvw
9tttJTXmHaepoN33Uxd7WqJ8riOz88Akf7QxYoGCTe4nMEiAp/oYboM5LauN3E7vjBmkDXOL4k3M
VPawa412mxjT8DDnA4ZLUamR4ABYDRFzxPiD5/9A4fD3elC+SXl4VwyK/bHMyynblWHab/vA6p/z
DMT1ptdK9m27TlU3i/v+dgiw0bCgrXpRkbPZmPo2nuwf4Wi8I9+c7sC0lVsWAXD8OSUQdVa+K3ES
YUPWEG8T5twog1Lf1URltY0KPWuTORXMwlqad4lTzaVrSapzTSomfB8avSR5aS/55rUSdpS6VPBe
4xEwreMAlIoSkFaOFEOOjbIPSia2BSmEdKeBJAwUAxemBgCg26AcdDZDm07mBibY6AAwcgRUbupH
8K3tPCTaDa041jVkMZU8+KT1UJYSWH52fyO1nUxUISKrV1iY5QzKO5lM0ZdBspxwH1capHlVlykR
c2pghlVbQB6UKkubhJDaMN1cY1GULGPCZE2HEp1prRTucOjJ53uTV/cUawYsLQ3eY3jIuli+V8oJ
i7qpN64IMwILC6IARHbfjym7dFRgNDRJVX8vBdgjdEpVdxiblUQ0Ifnoj22ZBtdOCO2patXwmiRL
vM8VU/0aR04oi4SE/R7fC7mG12AAyM7yVv9u0f1tR6EuuTRJVo5pa5KgMQw4RuNMciKzILZPejK4
CRjlzgBOWLXPAEceCsNn/o/pDyznAIeTsA5wNFWR6KfyY1O2t3HdQiwebluYjyD1H3pRIM4pzk0G
7U5FTtxV+jXYuh2E9G+wgXfBOO5ixemBWOHLBlgqFPH+oFGFcRzI8rTswdlh7uQFlnPVa5gUjBjQ
/NQrvziGeMlE+9SPDTc3S8fz/XqYP9fM0WyrR3YY7cy6iB7QrMJUqDrM0Xz/c6Jaku6lzgigOp2p
Qtk0fotRQeVk0laVzcqH1TQZ722Q8sUWwbfyvjE1xYvVqNqqiWJc1UrZrtxRL916LJUoJ5Jemb1k
cYkzukJlrSH5k40F6zleHF6Mc/LKLe6C/ECz4D+oJCN0rnOL272O7UivdlDyDKxEyu3YQdDEQVGu
9u04AqRu9d55HFs58ZTAKVeuw5e6iFCfpDapdIQaiy5GQ1zqKU8ORfFH33kqp5XPf+3BS4iYgm1M
LF4CkMuQKrQ4gzpVgJ2R3TNctIHqXol6myrMrE/IyuT3mQTYPwGGuIuatDmWtT/t8zZPjgRKlbt8
DntGuzkTiOim92DFzff2FJgPDbgpTNlk4s1UwHKviEMnQyk/dcYH7AHMlaTRpYCjeXJFXGRV8sCX
+3xk/Zfrb5KNq0HLXaR6SNJfvvMoQzjH/PHtSMWlV2MizISPrVGisoynMlGwFjMIFJfq06i/J5H8
9udfClGcfv4iwoNFgeLEJcGDAPUPzy/T4GXOK41cqCNgSJ/0YhHm0SedK9JEIKTFs4LayWqPBcb4
xLUa8xQKyhxoCysVRC/FhMvrvCVTXa4h7bLJvpxf53V5EvU+1GpwPboqpI8iksCxy0ViBE6C41WB
W9cdyQsvWtUmX3pr2PfKlC7bJBmXwr0c7KEea4yTpi5vTK59c9yuzKlLLw71Gq6OCGB0ohbn3ZuV
Wh10n2VJ8hNPBvepFmCbvbdHx8XY0mkri9gSEtqxxC5NRNj9vYYTcXAUCaX1arxLM+t0lV2MkEEN
MyigEelJx2q+lpLE7SnAHgAY78TFxQy2pg6zEt2JdDW0ifn57Y6KfrwaLCeLvHihJ7EfmLj4boHu
pdJhGg5AZhGtRBlM0w0xi+G9OvbJ49stXop02Zoj6xSgkUpbkj9K2zY42qYVUoN6Y5fPRnMcsdfL
OEtGw5ra+sJg0an6okZV08gALRMlSq+Dvu5t6pamB1O5jouHcRURIFaKxSOkDbJZ7LjoopZjvpT1
Hs9P2lD3yZ3mQW5xO7KP//YEO2tssRCnEcZzqVZhU9HYiIJ0l/PI2+/nwoDUOVKYZFQpqQR7cz4i
OLzhXSnkbPq+PyoHnDkoKw+3zb8heRXPjJQZmz8lVotlKvbjuvYzJF4W2y9LY7wznpC7eNIj/Iv9
GqfowsJ01tpiua8nqeCYQWtp+7H132n289tP7VKyEZYg8WHBUNBJ8Z8/tjaWcrlTJxxOrgT2r4Eu
pQ9XaN7vtK10xP3o7fYuDezT5hbrkxb3TTNOiPEwnuXYjfCse5TlfOUIeGF1OOvUIjI8aA4rQUNo
N/ZxLJ0ET3bYRPNPe55WtvtLO+VZU4uBPcozNQJa80+uWeolP6MP7Uvgm+MSt4IVetSFZeisPTEN
Tha+UpUx0uH274aZvKnM2AWjuoHdnTd3JmzLt9/Wa0Qd6KiT17XMpPpTNqidhf+NqCfsfww/1a15
JSzuEdQ/Bft+mzyYVGNsIAjasHRXztgvS9BiieIUxdLE/0CULo8ErRbqGLIjCBHVlPK2ucNvdov1
k2t88QN0GdXuQLnCN//n291eTjqMA5ARKOIcQgUB6JnzZ2z4jYV7LnYp5qjY98MsK5toTNfyQMs3
uWxlMbUN08dF3IhrtjD1BkotaNzyuRpxvBq1XduYh7c7tZwTL82h1jdtTvXGK6k+UVfKkyjWdI2w
wVnrQ1l8D5OPafHh7WZepVpFOyyPGjo1W0OTulxQ+r7Ex9IBAn2L69be6/aFC5G89+BLeuSBLG9e
kWotV/6XFolcWLq4srxiclUVYrG25ewRHwW0rj0IFO96wmm5dC2aWQrONXskMIWMlYs1vnlNu+tq
4pOpsrLBXGpGp7ySqxd1FWzN54MPs6ZxKuFcuhAT8akEywsCXqbq4e33dGmMnzazOEDlmOEpTsBw
UPPM3GCiYrlWN64mwcW3PZ3B4qGdNrMYDb05od0aaeZ3CEHuEcB56Fkeq2O2G661laHwSqezbG+x
v5SNPJtdA9U1BfAhNrOIqGNwrI7w9fZIQlee4sWXBdKMVdKE0bY8p5XcY8u4VBAKK5+1YdeRcZSV
b2+/qZU2lmswKnV0SS2b2Kw+px3x7gbtZrCyY15sxNTF9YeCt1fhjCkMsNFxeE+SifYwzA/2QLGW
oa4080rM8vJ+TtpZLHqNNiT51IlVaIPXG1vHc3ZVIXEigRocBy/7Ueyina5s1/Qsl4a7ocAqAUxl
6/zpfFZpiQR7fWRWZcmhgpM+rXRMFXvCcqBTcK0oSOso53UWA28gzuCbGLy5xS/rfvSyg4Q6Yv40
eooXbaNb/6BlW+1K+5Vvs3fq09sj5OJTBdjgAN6Aw8iye967OhlKNZlZK6a9fCVvs0O1t4/lodlN
O3lXsz9LD5Shbldavdjlk1bFmDo5ilDNO9oI9WtXJuufv7AVEFrfAFZ4XDsGv6paFOPmtIeLx8sZ
WRlt0cPuyuZ8P9xqH+P79hDd9FR/9uCbv+hrD3Wte4tDZOz0s1Ybs9hWlB1v8YqCJleEP4r7NcHa
q2v7snuLU2Rb61FmhEwLxx+3pR8eZQ0INCz2bTLnVxmeBVDzG8kk/S15K6/x4tSASI04U4DSl9LG
Qh9azQi02g2elU/GTpSCt9fj0/Q9vhOhHu1hrR700loDZpwzAjFG+1UdX0cSSEIfCFdaLW5nlSy8
/Iip7+btfq208vLIT0ZnJSt1LYt9NIy2voGD2/iuitYCZZef3X935WU7Omlk6OuyqzLOcH2LesSh
CgJvkue3O3J5dsPfoliBcxtlU+fzTBskbmhYfLrq+EXOr8Wlczz4u0Bzw+fhk4GjLLbGnlABrlGU
/4emKTHnXeGUvbwdkkAYe5xRqIv5Pl3ddtsA51tKttD/75BfMPVEq6tlYpcODQKGAPgGa4lX2B29
ApaA0z2tUpmmu6QybgXmBx8QoY3ONmunlItv8aQ98fOTt8hWZySJzAyocA4ev+m4gq68wrUeLZZK
SK5kU1SWL7zk9uRjsiuwQb6nw75TPaXcrcfnxIK43I84kmiUIVtAwZZhCjbZvJibFFMcZCdaP29q
6VNVkj9auyNeengQDyjooy5DYEfOHx7mG2WMTYXiYkK1Mcm5Z4a+e/vxXTrgW+xumqmKcmN5cR+r
daWQsMnjSrGvjxrEgego7f8C/1q98MxQqBM/VSzm2rLAs5qSJsvIObvTlbLTvODqe73FBAbdde6u
jblXd1ux5FsmKSSk8UjnllNrqGwz7Caem3IfOvtbOTmUwbUojofDsTU7EPhwpTaaq27W5/WFdwbP
kmsg7cJvXl5wye1lvqRYdDQ5zNH7zn58+4WJ7Wox+M4+XzzokwmlIBqotBmHB9/f5n5wY5ePFXrN
sae27KFRU/ft5i7cpB0qG3RTowr9dSQzimxjVGbUCm3YxagApKMui5J3+TpN+y+wXddktpfWRarD
OPFbNnFfe8lZqkaZ8hd1gLR3jA7KBtsv6anDStd0LQirsodF+7voXfXN0VYElxd2NUIy3DZAXJuI
XhbhH1Ax+tD1LI1Tbb1vJdLaivVpkOyVGXe5GTTnxEAoe1jOBDMuazM1xTG9PszaoSSboB1fXtp/
fB//b/CzePh9ODT/9Z/8+/einOooCNvFv/7XbfS9piLwV/uf4tf++6+d/9J/3Zc/83dt/fNne/u1
XP7Ns1/k8/9o3/vafj37l23eRlj+dT/r6eln06XtSyN8U/E3/+oP//bz5VPeT+XPf/z9e9Hhe8Gn
oRzI//7Hj44//vF3oukn41d8/h8/vPua8XvXiKqyr/nfnn7+/PXq135+bdp//F1iPf1NpBkYzYQ0
LF7P8POPH2i/MV9NAgSs7IAmaCov6jb8x9+t34CEMwWAM1toPzkS//1vTdGJH5m/CV6iTS6c7ZTa
C9n6+z+7f/ai/nxxf8u77KHA2KPhg89HB9cn0nTgNQDYyzp33xeDl5PpHctll3dTXD4i4fftXVQX
CUhNZEqEmLAlrdCCIozsk3mHJ1V8SxTNfBxZiUJrU2JpZj0YGTITNvQ4kJPNYOXdSEXtUBut1/VY
eMd7ujIZH23ij8hj9bqdUNLmSp/Y10WR5LmxmVqOJtsuxxut3CU2Rf/fCaVhaoqfY5uZk/d/2qJp
bSeM0kctHpCuzD1afaRHjrlPC2zcIT2bGI1kfoo3a+zElF6qlG+L/xKUT86QdLtQyuZwkxS+vhNW
XdcoFkBqYIGFzzxgfaxNcjngNt60XY0ZTKK1mGMVUwAJMAqTCSlsgAJj4vf5+4lh3g4JCgw5VjV+
xxnsr3o9YvuVUyNGJScufMOQosiqMH+ExUI4FMV2M6l4ZCgxFNGhCGUUMm1mf0hNo/+WRnG4M7Js
uO1jI5bQv6l6vWlilWLhuUE5tqnKESvuyEKJq5tSGm6URMdErWvS8sPJEP5jjJyOiUX29mVMwCcE
t2uSlSP9vVjy1aaVujCPssce7xTuEDvzRw1venB9bCTQXXvsZAeMIcNdhcgZZdywsgksbuCvv8Hi
IJL7mTpqNt9AOphYvsP7iw4RFHYp99oDOj9lb4Yb/X7w8u10CPfSzjj2n///mtZOYk0T4Mn/+Oea
8WpJO9bp1/zHz9PVTPzCH4uZ8RuSUlYfcvok98F182b+uZzJv8HKAn4GZ9OAx6tyUvljOTOM3xCc
UXtmQApjB2IR+mM1M5TfNLZdKtZwsITxTU7rn9/sL6xmi8UMfoJuA9bkDMZnapRJnJ9V7Hw2y94K
KZ/WfmDU3cm/imzlOHR+foVdxVTFHYy5QWErf1ps2uRZg9KOM3SlR3F+7Q/kWfFvWY0inJ/5X7Wz
jFCDRgzgsCDpHdzimVQJN7XuLvV8D2mhoGSJwmHj82ocSEztP097r5tdPEGEDXJrWqm0qb0WohSr
H24L9s3v4OtVkxoxjZetITwANkt5LjvkYprrchBnukRr+SfBdqIAycMHGDKAMHfYcc9fice/hAbf
anBxO5SyNlVk/Bw3wn2ncbWPzl34/GJd4dlb52H19nvhcbKxiwJkxWD7X4q7lDJIzKipxFtEeuNC
Mjj4NxiXw+2Vjn+cws4OYWfrtqhoXvTurDUxpk72cr0enKzOaK3rCJUgFq7l0LMgU+YR2Q0EdBiR
QfaxBRGg6D6drBJ/zMWz1i+MWEFJ0bnqC17K8mZHLUZt9lIm+grO9wYP2WNOgkB+4Bxxp2/UT5Dh
D7m0ebvZ11PegHEPygdlBfybJasvCzS/1rCEplgCuxPih+zShrl7u5ELk/6sEXFHOnmwSoIQNBSN
pGSltMPvWSn1sFYzv0jgv8y+s3YWiws9FG67TPrWk13BDYi95Fb3qmO1y/drmOfzi+MfjYkrsiHO
kugezzsVmKYS1ikVOkb7Poie1GxlQFwcDyefv5hr9shiTzodc+ew+arh15pTaRD1GBcl7Rqw/2Jb
JJV1y4GV+wo936ZBYxPyYuRnxM8G4Lx1fu1bT3lweHskXHxFHNbZBojI8OAWT02WZqlT8ibAGQCn
bW8+YBLhFkcBFF0P/LxoM5czGso20QUy9wQzFstx0IdhCGglcIPB67azh5GzJ13nR3WbXCHu2GTH
eVt9EMYL+CzuGi9yAwLb1qONJ0jxLnXHzyvdv/SgT7/Q4mjYmGkDLYaZgNpT2qh7jIele9U1XYpa
2o+Wm5d3wuNxnTh6aZ4LcS5DVcD4lsWqU98hcq+iwJXUb5V5Y7fbQVuzSLjQBkcaLlfEKrl9LW/K
BevMWEht4Op15Kbapgjwz0z+Nez5y7wDhwFVUMDf0KAt3mkW2KDXZGxbhA7DuZ4PPV6T3aY4Fl6+
h0DXrSIUL2yzZAGJMNhEAcTh5Xymw5EIOEnY/kbej7vgkGyj5Lq8Nu8xY9vUiTfH6yTcS02iF2BF
ZtgKnuB5k1moKOGsyZQWbcujtBn2orZuTzWWoAlug3fKWrJ4rcFFHy0d+fuEFpmDS3nU4TRKlLNt
qePZUUnp5R/UleDNpaME4ew/e7hYqw1cm0w1POmhBFkQNz+VrNJf6aHowGIp4OCsQa5ns8PEQwze
kz0IGTKmLr6K12jdHSY/zz28m6WN3+UfsWkHppJsTX8NTntpRuDIo6HHgJuKgPG8Ub+Kp6nKWbul
8rbFWWO6S8OVbOsi/vb7fDhtY7FPVKg+f29DnBskchK4MG/9Iwg0dSNYGRA2vXiffVxZyS7s6aCH
dMiCoqpaf7W0aiO6mornKQLRyvf6mGx5g8odPonGXcOe2+6dK6E06D/L31aP9xcOhmetL9ZR5EI6
/u60LuYHdK1rhquYH9WxuR++rc6Oy+/xz84u3iNKaL9LM5obXO0TSeWr4rb9ll83O3PTHNEPueHP
aOUBX36++NTgcUzccXlR0qS8qlSZoSPUy8Yh25fb/K7dr52ZLpxiBEHqn80s70mFlPl5h3/4Rm0r
6X3kqNKNJimZuzJa1ppZLNr43NtzJ3qjdZToboIncSHzPcd1bjNcUL0CaPGazuF/mBl/9m0xSAqt
GbJioNFxp+BwE++cbXLEGR2TjBhYjeFNVxT3rHX10lgRkn3kDxAlYQufz/k6irU47Rkrtad9Ujzj
IMaKfSPGSngY3v27Y8VWHeFWIQODXSa49HbUphS0EGMlOHToHYbdXzFFvXB4oUuQI3FgJcBlLno2
YgKZGzP1d2r60Zd+GCr+GO271HK8t0fLouTm9yVNmKYJ7iohkuWyacaRJPmlKNVWvOzXiCmpS0Bw
L7jsxV6Cy1kd571x127HrX8Yn4rjeJesYl8uTECiu5ip8U2IMC+3YL3QqPmWuHDJV+Q1XkTUqkcz
x7c7u9CVvnT2rJ3FzmvMJT5xeSGxkHJl2RAw+Fkfi6vB8KS7xFX2xiNV3l5/G1lXFL2taWgvTZKz
5sVjONkXMSFJsI2jmyIdG3/PCb+Si4UGs61RcWNGvbe3OUrFt3t9YZKctqqLq/hJq8o02eqsUoE9
S9MXP6oOoABzEJzB+/9dO4t1x6D8s/IBGKKvtjwsgNzAedLi6N3/rpXFQmN2xJP9gFbynCrjGEsL
fyJ2vtKXl1zC4ghz9tAWu5Csd21qT7wqQX/X3dANDC/oCPnEO3Vw84/4XBDQlTEI7j+bT7AoI8++
q9eCy+cZxpfxKuSswuOWS9Wrjb/kUlr4I0entgRZ1SRPKgWeafjRaIZ9bw9P//KjPWtt8WipJ7bn
2KS1zseKJxxuurG7Q2u7e7uZhajq916Bk4YP4zDngZudD8ge6EjajwzI5Jc3fiqxlg627abegu4k
lgakfFVPovOJi7dp4GUEpg3yPP+3aLGiVE9m1QZCEG5UTKblrQ4itzxQvc/lDJdI1CTblV6Kp/VG
m0shkDqoQ18MtDkgHWuekivg+l/sd797UtrzZqU5MSCXzaEIddiZHMA7yzNiNVR4QqkNp2zTm+pN
eSx3BZbI1PMnKt4a4sK2FoEVT23ZJGdtBFzo5Lm0iad+srA4Ul316OTFasqRlEu+tg8P6552l5rB
gQW/EMLkEP0W64rSwrcPgw7WKXo/obPWgGH+yzKM34flaTuL4Q+BwQqJNYrVefpl7ap9sM9uBCAa
xdiqF8rrRdniREnFENF5LvFLYWgtB1qmhE7g2r3xSYI+W6nF1dhm+7eHxeuBf97M4hWNahN3TpMV
rqY/+f5Tv2at9fqmh/JTcziAoSYhlrU4pvgaYN68xufPBourAYPNUfk3zfdSju4dyA91+m906LRB
cW46GXNTVBRdZ0WhO+imZ0rxbk6bf/1+ft4psSqftCGKGTSsjkNEn/NOmEP6N8Y+J0wlBsJq/OH1
Sc9SKR4QcWHG+Ku1SU/xAHaqrnCb+GMa73zIM+O8DePvb4+E17OI0yT5UVWTEQrw5/NO6VOga1lR
lS9iJqFQr7fNcb1a4cKAQ12JEJnYOv8QObfTZzf7Uy3LHXgEK8kfTD/7qFej93ZPLoQz+PonbSwG
9Tw4ZmnL8JCtd2a9ES8oI7A5fAqfRDwv3K5qpl4v5ecNLka5lmkUi0c0mN7UN7+vDNKtAnXur/hN
XgjbIjoTyGF8NaHSviqQtDonbWc/xCmlQglD99rr3nXqjb4z/gJy8dIbIxJNvRMGbjgMLN4YMYe0
1uysBCjUW1s1sGWvHiTnceWlvU740CtRIkypDHnXZfJDGuxMqhMjdFUn/1wN1gYfKK8PjGCTzs1N
UBnHLo5+JIofuZU/TO5K85deIacNFadBniqT7XxcNgok6SnhoepCTso2Mlub6GaGE1fvYe59e7u5
C3Oazv7Z2uK8oeTqTOKVzvYFQ7K79pV2m0VeGq1M6kXdidizeKpEhsQBEcHlkk4da4GTVaMTooJh
D853SB+AM+zGbYop0lrm4sJIITxi45mLHZIo4T1/hh3KwSxsGSnw6Gz9Y7+a8rzwks4aWCzuipyr
rZ7KoVtqbn+Dfc5O98Jn5/F3ve/avejCORTpOTQLsVi9IHzP+zMm4E6Mnocn74WxVHBVXuNd4Hw1
N4qbb/Nb6QeEjbcHxqXJfdameAQne4tVqKofVCptPgbmRtQv1B/Vo/OFW+ddfbt24b2w6BMJJZpO
UTfZuqUhUVCHcx83deGat+ZVt5fuym30oHNpebtXFweGjWCPLBP6iOUoNNq00LGVBXNTPJgaQcl8
ZT5dakAhnvyCWqbIZXEE1NTCqEB9AN0xnsyZmloIVG934fVNC4sxXeV4yTzCakx8g5P3Mgdy2pjV
HLq+sq/tz01w2yjXKZfx3l5p6dL2RVMmcUZDYCeWoZ15yJxJyyUWh92wVbfRti0Ope+ZXucRBDio
6ofVkS5G1flJnd7hUIvkhAM7B43z3kVa1cUJuCKRCbzq72OPwM4n9Nloo6SH1dbEjvG6Nc62Oo41
+LouVj8Z45i0zXlbImD84gC8M+ONs208dZduBwwp12bVhfWW/v13i8vIKlJby0kpgXCnx/7TNG36
m3IXUk4i/4inTZ5uSg5v+sfAg9329rC5uIactrwYmcDi7V6ZaHlWwJXkiTuE8TEM/V1ntD98UEvS
iNmYEh5Se3zCweiuchLPT8i9qNGHle8i1t83nru1eMvpVJtBaJiha89WjprCl8xukzRW+kzYr8xd
rc4G7DlLzCg6e35uGmfaynMKrDFyDNwR597zpRRBxEgKJQ7iaO01XR6Gf76mxVFDaUxJsoYpdCkt
te7NK2ErPOO+oYgL6g5V8eol/NJQ5EwjyrhFYbW2GIp4ZZS5VbLcSgeAZYfoqt8EN8KVViYIHnhr
leOX3sBLXEMIS4SS5nyeTZM5TkRTwdx3V05MKMN/HMBnrrznS6OdUkJysmjRUNwut0kiP/2M7pDE
dn007otDftMei0ecQ3bWbZgxy7Jd93F1Wl96eyyOOkFazjZk2s47p/vNmDudTFD/nc5mEl35XuXF
X0VmNtyulsFdWvJFQaPwbeLCYi8uYQYoqCbVJUJfnvQu/AHvSVSujE/ak0iU9nvGqfn09oO91CSl
jIi7KPqzX1WkQSUB5VGhCgq153n44owr6cO1zxcP+GSPydXRH+2Sz6+pQE3h8GCX83YPFgV9L+dB
9H5/dmHxjrBiqRmENCFf+VfZVf8SKzGv18lFl8YgmQky9WRa9VfFYXLcOHOgNRSozKarKQ/4vm4g
623ibG2JvXSGOW1pcXKf5KCH6ijUhVdCxZjcdiRc8DpdeXSXOuRwaKcpYci8vLi2YTmldjbkbmLF
IoJRSI5ra8/1mirn0iDgsi9MMUjryMvb3VTrQHhDOXe7yXeHqv2Sj87Pt0fBpVWIGcoZAx89iIOL
QZBJSlTao5Lj/vNuGN63oBspEXbfbmSpvBZXD977n62Ijp6MZr2z67YZUaAMpIxQTVG3lO+qD+aD
TkxVo4DJ3sWAA5+CVWrWpROUKB8CgcfhlgP8ooORZNTjXENxkeudmhwgdOxhGbt1/2HeZl5wvx7W
uPBIz1pcdNa2Qq2fmjFwp/id1Bzy4qO8Fk29dDWg0MxAF0ydofYqEKQFQTGZ1oQL2pf8ve4m2woP
nEPjUW8A72m3pmi91KWT5pbx6V4dAMq+NBdRmk5ageqCVjLXNisxPReHEnrFekrxEHvwsoo0Tn3N
iU0ihITeP807QZ5H3Cm8XwWOwYLshouujAnzr38nbCMsUWXqpXAaZMM8H6Fp5czoPK2ccyhWXIA9
731PVDV8B9tJZcVmzS3gwhJy1t5ipTKbMorS2sjdHtBUpF0N0gHTzE24BiG7sCISMxaRIaFDf30P
n4K4TjJix0LiKQLiwgF9fcxfWKnOmlkcM5y56bqq0nNXSfNNO5PX69+/vYa8HoIOFT3MZFE+ROp3
cVwydTzGQMoHruZ8Ldt6o4EepRx4bQiKffV8CIpmiFtAKKBOZHkL9lvHkqwcJbWQqgrVTuWi2fGA
+3nRak396/F+3thiEIyaPKhNhehyjMduD6pgdP3abndzokEIkxsHYn+s7CRJSp/efpqv35coo+fq
ilKPA8zyfBZAm5eVlJar8kGaH5tuRUa29vni5ycLfh+bFGAZvC3JGreJpHnW8PXtHlwaD0LiJOyM
VY7s4ucnLYSWnqnGgHCShOhRk+SveLjCKldXkI9rzSwGdptKg4oNJc5mTbitTUPZdFrhjRgKr4y8
1xOVnBU6ONYgUp1ER877M89Yqpq1guD2xtglVwG+Qwre0/96lOesGW2R4B8jQ5KzEBKhkKTkuD5r
e1GnvCoEE9vqch4RthBrqUCOiFKb09ejF47Uq5kcuPO9fiWEYPNBehbBMuG6vC6jvZCDB6qnQk1B
/oI0c7nNp52q9NgO0xIYru5Zfg5xJtzJW+0w/T/Srmy5jR1ZflFH9L689kpSIrXLsl86bMvufd/7
629CJ+6oCWKIY0/My5lwhIpAFwqFqqxM9I4x8Lq43dP01TjqKI1D4OAHyIuD6x5J0UqRhBq/AahT
JDoigG403CdrlkguwyzBHSLcodPp5W7kmW7oF3vZbY8FhGO5CrkX8UpGsQ5CUuDZJc87+hXZJ4mG
Kb0K6o0PLZrj5r30IDlAxBIhrh23dsKzRv59c+i0ER+8k2AtJ7sbAX4Tup3fQP8ACk8Ct/F5WbKm
Vkclb6sM0nMTlNqIxhNg4hjW3itHMmUS+bwpk4uIRVhpgHuVUW3D2AC9kZpeatKEqjJo2L8L8ZdR
5+XATAOYHyGEzHgWY771bO9KZYwhG6Ghd+eB/794JFNB7a4EE6nTnqJ3BDLuKWSaRCUD3RpU83Q6
bdOiQYUSC5J7ZazeZFm+75O36z5/kcZ8cPl8WqBuZWNRskY3YKERRL8GuK4uwhQsMBmULuqK8+y6
PGCUNcr9dBALal0ooEQ9VYEFer1wDd+lONsLEm6Y0s52oxZ5bQKdhTR7jaVmh/PhY/rkFgBjDt6d
uXLcPyphc4O6D3X/JBkGvMQcK5emvLKVyXIlI/y5tBOYMyyZ4zzMD7kxRt1CAkRf4nCCc4Y1BkQb
qX1eC9O9/inZu4vXpo5IguI8mXPcHu6mEcGNDWF1BwXz6ffiLR5kfAF9CXerhsCNqt8u40JfLlem
4F2GuQHk+0i+aVCAsM5auxpx7Zim24DMM329vqqLaxUFmu3fp3ZOAXloLijoavyDFkyCCcB58S9O
2rkZ6nCD/jSc4x5mpglTvOmzYHIO2uWLj1oIdaGa8DDo5uCZRyBCIAj7mF/MniP0lSOf9xy6yHo+
jKHBQTqw5Il57gqQhlqT1kKTJjRuxLDE+MtNMfAAa5cnCNQ5CIfgCgATo6JQsQMxIhQ7JSW6SYlp
Q7n3YWo9JRK8PJkfr3sBy8u2pqjAoWlhKShpiVmmqbyv1+F7OWb/ownqqoI8Q1xNC0QGtBXAjN4M
oB3i/c0qEE5xVEDvS7fF9QLyBeGsxE4BbvMyau1B46Uw7I36NEF5WaXHaZHFAOPouStBzxaawoWj
3qMlQ7iNqtE2vou75sv1dV02RuBuGCb9z8Ko3Leam0gWB3J6Ds0rmJFtQsfZuBkQVaLbBwIfDE6+
xll6embREKk0GFwM6gqRb1jEcIboodoPviodANv0lO4gecadVSIeds0g5exra5hz0YiYJnNXn2Qy
0UHe/7QCMujP7Y1f/4oo/J8f31FalaYl0agH1J1MO883y9fe7m5LL8Fexgduvf8CsUHtJ+X9kAus
20yB968QnJ1+NfKDkN1FWuUbxaGTbpV+cWOBZ5U4I72ngIfIGtoMsnYxs47apWAZIzAGA2RN0MIK
oU8lI0xNQ6HclI2outWgYYZBm0sOwzErGhMWH3Cta2AqAWfj+Q6Dq9nqp5WUb3xLcQwf85KeaisQ
fDsQMiTe8MLH3Ust9cwedb/0tdy2ZoL6ihxMnubnvrlffwwkAY/vdHfy8YazMYXsJbjbuh8CWCza
IP8V/bh+UBkR++xX0NFBS8IM0OPSMSBN30qN3db7Lge0qeC8uhkOfGaICgiFHi1QNo8qJ5uPg7lr
x/31hVz2PuCvmFIkQAdwW+G/z79fFENdW5rgOvqEaZeGVA4MV4eYV10Kb1kv/FAr4H2QrCfmxCmN
sDISAncj9aUPPsNz05mutzGwTbXTwXOUpnsfYvEJR2U/d31kd0V6j8mNnRKJ3zhrZsU8nBYJcygA
N8Nzzw1HsyYJURUSCK7ij3frrkCh9ThDtV20y5f1buCptTOyCAkVJkAwkVBeFpnidsCTPBtQUzUm
/bZftHKXhRE0scQstjmLY8RXFBlAqQ/9AxNPcWpxeiU1kjigBajZ5V4khWPCwYaJIgjn3fDK4awL
68waffzDQV1j0lUVH4rWFzAI4+lOFehuBqnexR89UrrhNagZh4KUOC1gToDLRNZ0/v1a3VTmkLQc
C+mglUet/sXZQ/IHqCAjo4VKyqsoDYL58twAxKEGLR+rCEENanZ+uB8PmGu1W0hzcOsWDGcEBhgQ
IPIaBuE3dcKbYYCepJyVTu+PkTcsNmHkmXf1rpcOs6c5/O1jxeytSYu684e5tpRZhDsSLA2hvJVQ
04W6cvcsQyBder++m4xYKQOjCz15AkS/KCRP0JuLjYH0CMcXsbnNewzvJjvR5BFFMC7BMzvUR0MV
tE/LHHYkiB92X8QiD9bZjrrT1AVtz3sYkHuGdpHtqqjPNoJGSk6hJeKs+bdsvivVlxT1ar17glbr
9f1jfi7wW8FJMM6KWQUqpdCnWmkgCIyC/wDsGwB+mErUgcdYXNMHbpeT+V4WEEFkBiZzHaOBEMC5
GCsr11bt8gktSsDfAkKJ3ATTSX7tHjunOS5fRwcv4O/Wg3rbOmUQ/lh2vGyGdbyhZ4TqJRHukDTq
Qw5dn0OqHTF5buO9pfmjLO6ubynj5gGYWwcXgIIipUyXuGZ1jFuU/UsorBaOlVt2bCleH/2eNcsu
ui9j/Uuanq+bZEVKPPAwygrwJMGVUYfO7AqjHgEod+T8o4SXvmEeubAh5Ydex532fTJtPuCAtZUI
LDCro0V/MaM7tWaudyH6iOFyJy9vaX7PWRUjUpL8QSZiO+gs077ZiF0qgTATTWXMIHaY/vPJehY3
easDbX/dGOMWVQCXRKzE0Cogr1TYz5Ixr9sEHbwwOqrlYIf9rpSfrtu47JKDpGhrhFyvm8JuXISj
LDWIjel+xgjbMrjFi+Xkttbaul8eErccPY5JRoA8M0md7zpLG8lKYPKDQdczVj9388xpb3J7cnso
cCa2XtrQFnDRjePYZmQLABuSEVKVUPrQnPhhUS9gmUU9rf8ZPys+QQ/jfTvY2gGAdgxWXjfHCNGA
1GJuR1IB1b9QMdITPRvCCfgXwG0mu5rzU5SY7gDx5Klq3ydtelaWhWOTcQRAeigahKgGEFX6fp0k
ZaiXCql6Nq1HZdCPHXKj68vimKDv0yxrtGpYYGLEVGXcPy49x/NZwWO7CIty/XKeZX3qYCF5hbbp
CG1WEH9DmlqFh0i63fgVbgIeuId5FjZbZ1FnIV0Lo6taWAUUYG/dWF/mHQGSTaAHnGI7/saDArBu
urNlUidBbJeosshGkt4V4kmQBLdQe8dTLnfer38z9uI2D1dqceY6WlbYa8joUEZUQQfjdr/IMN5w
i3KS/C+YshkZw9lTjlrcmEdNEacwOOr7dMXgpnqbR6vXwWfK8vH66lihcvsqJx67iWKyEZtWqcGW
VT9Eys2g/BYlzrnimSD/vjERQzp3ROeBvEwfUI+FDPEhkVr3+jrYjv/5lejGTScWIeYlsZDOk/x5
n779U+4lcmF1kPz8F5025mHeWKSOWqfPjRRWsCge+n0rOw2u530DsVQXdGt28nNa3TRzuQ8p4m5U
PgnvwPgS9DbwHqbx7eaUY9JGhutPmq0HAyBZHkBTzuxkURApNv8VwP5+nwapl1uLZmqxqjBYWMCW
lyvIkAq7b75f/4Ds3fy0QpVrzLBSxUYku1llLmQIgeKc7OsmWCWMs62j8kU1TkysBjbUoN8rNzHm
zcMnCFscLE4xhrll6DDjSYgk5AIaNYNwIUQiVDptU9uShJQtUOq/2bCNDWoxg9DLWVziWKXFt74E
CezIyX0ZrWRFISyCGDPATBIYo84PbisIcwdWONJ+XTzlNvdBcAsRbAKGCk/ZD87HYSU36Gxgat3E
6xbYx3NrSaPlXdYAAxgeicZl+ZWwvI6HrrKbPRk7zDEdau15iQbzJsEhxpsJFRcURGmzpjXJSbWQ
vKa8DYMSb/j5wXiYPaiL83lcSEygDy+GAUGqgqqBdlFQwktjGRW5IRnc8lv21p10KvbpjhRAeY8j
1i2igk/VBH8ZlkUn3KtcpYnUzzi2KcAG7V5fZF/Bw3N6N7WQE31Z/r61RQ73JsQvYpmolYZnUoQm
SKp9S1vDzmvOoWKGeCJiZIgAq8hwlHMrJWrW05ybJMRP3mQBZ5a6+ZcB4RaS2yvp6rnK83WvZC0M
OFyoKBKi14sC0pLqxhppeLUM0Wy32r5OvrQ8yo0PTDLtFFsjJOJvdk9O87nuZpVAfSU/OskOqFNW
RPZAjp+A+r0xAGtKRNDr5ac64JE3sOLu1jiVbGCQ0pKXGZs6Qtk+iR+bhuMbPAPk3zerQ/KkRBhl
woQQRin3YH2s3KoPS05s530o8u8bK42cignQoCVmG28N7dhHD2bJi4eMYgCUFT6dgboIxXA1Ogzw
opIz+9Dx6QHoQVcK4lrQUI72op++EqKNGh2NBw3QlL8KVQSTQkBTIPDXKfuytRpKJ+FW0WxMtkFA
RfpiwSChC2xfeB0xmngb2BbEqY01KjAKGQg9GhPRX9j1t/UtKTZGD9nh491+MG9BqbDXdwSWhkIk
FFm5KT4rfpmYHAUVNK4EILbPv6iJIp1SGh+3D+a0Lb85Ws7SuFOKssHqpDcoKjnpi+m0P3njxSyP
3Vqm4syQJLoY17CMwt1BNIuvfSE//3lc2ZigSYPizIi7RkJOFRWSN4tfMkzar6LuXrfC3ELMJVoK
0LmXCitWXeJghwIOhXBMbsrQnaw74XemcVp7zFYbpKb+Y4cKYKo511Opx+CjQMFqcKLvhLJWf2hO
qkfcZrX1PcCfREPD+K37ymH4UF/hjckyr/Ltz6BCmZrFqiiAbc5pPNGpHmtANaO9ERCxFfGGV/38
L9ZQp4aCjaFdjmFiFNSYtbxytKfFAYV0EH61IH4bGIf8MNkzr3TAwBoRdjvU5khOqaDmeX4etAUz
tHUEe0iSkQ+Jxl1dhY40zCXwtffDHB90qdkbq35QWwiWaEJso5C4yw2gzOr8WETy23XvYhyTsx9E
BYio7oAKVPCD1KUPsri/w9AtB77GKjGf2aCCgFhNptXoJi6PQP6tQbS+J1P4bobnzux1qb3eFJC3
lhzIW0t2HqhHft+FkZcihcK4IaD0qI7SxcRmAn9DOQPfkSudHc6OqN5L5lOucJbKuMDQYpRResKQ
A2FROP+8qQyFjWmoKryynjLLq9TZbfGc++NPRvqYGmEPgZQITTGQJeaoaj0IejtQZFvZw1ryUBsM
p8Bvx5kgcRs8ftQZTIGtreETlSPXcSC2ghtnhXd9EcwPAl0gEC9jpkGmMcNpPcRrr+ODmDHc2oj9
VW1uRKv7nWgmJ0yzViMBbwVxHvTdLqbJZmuNE33sgXkJa3stT1P4cH0trK++NUD5d7OokLvXk9jR
w8WprdFZ12dUPjk7xsowza0Zyrnw3Er7qCDrgARWBW7TXQTdw+TjFFm/U7vHuQmRfnINM947pLts
gOEY4RDvunOvNtJarBMD7DtyQCizooP0QKS3Ym+yuQNexLWoNBoQBEwDWBDRuYQjd+DqMGdtQjw6
Rt+HVxWZ2bjTvG5Al+HfPOZYzrG1R9162QLs85Ti2/VS6UVldpwimdM1YZkg7OKIB1ABuiBmiFo1
EpIV/FJtIzzV8RLZWpFxbLAuMkw7fRqh1qGaadnlM4z8w8XXOTFgwSgYW4G+G37w3hssj0eAk3Cg
SKyj39tiuiJPVxAg1kVxp/lrXUf+aHKeiozEB681wFSQKTMI7eO2rbQpxdXU58+J+C1V79T0dplO
i1ZwIiorGG0tkS+4eXd0eaRUQg1LYZ841vwTAn3OHCv2snKWxDQEFlbMjEloO9FQlFUwK4kwgTix
8aibrR1LhxXUcyK/kkq+N32OkMoB9QLmLDy0qWABcXQoj40jgcKRPE6yU7eA9IDol1521+yuB0CG
h0PaCi1cAIsYfK+LIghLKZH5xVG2U3mvDF+vG2BVDT7m6RGAiLwaXTUAq05cFAXAQ6OxT2UomeAd
41lo8tysiy2DfS49/AsdQMYmovmIghJgSyge0ENxuRzLfZjCqjGBpAIovzqZvG5+Hsw7Nfyi4DU/
N+oP0NiDT7vxDOv9+qpZ2woVVpCSgLkIkgHUNWygzVQMBdC7cfkQmnsz4UD5WX8fU1Gg4YcrynjJ
nLu9NhXNIEdZ7VQ5St2LfJIG/fn6Ei4dHp1bYJPQbQS2HnCGcxNTYqIuUiJQLD1mdZtfg3krjiA6
TnlH+DIiwRCZ9sQULen8UYb60iwUbcReCQvo4d6r1msH3gvp8m4iNvA1ULGHLTrxWhWjy82aQNEB
nl2AfMr3Q4vKMJRR8FDZE/VVEKrYc2vLbxIe2Y+A82DmiyepyF7q58+gruOGTLQXU56gyH6aan8h
r07D4oTEy+B7vlbqXaCbVdlNI3xDhritUdwkws9R9CpoNEToF193EpIfnceqc1tU/lSW89AqHUCJ
UYHnznrI60ONefwyPDXjyRAbjjn20uAlAJMjf6az20xTCr0xQUCiJbeW8l1Kn9bh96g/5ZHBscQo
vpOVfZoiJ3Bzschm3kLC5wNujem8UwL+z/5DV7Z44j1l2V7xaYr8+8aUUNelIjVwTrH9Ea83qMOD
1Me9/qEYWcb5eijXQ4mzlVeynvBIVFjXXXkzuIQ4KAWVGg/8ywj659YoHwQzVD0vJpnw/7n6yyuR
zyEUBsNPA7Ob5SHyNc76mJ4BaRZCO4FHCR0QY0FYy3lFEBGT9VCZw1FMTOQETTCbi5u2zdP17WR+
MsKhguYMavv0KK9ktP1aIbt2xvGmmzEH/zsRf143wdxDQHIgwCoBWnUx3md1oWyMcYRXgt/fkjwg
mp3CIfoy6SNBxRuTzetZsI6z9KHsgrsFNQ7KEzGcTKTWsCxTetabe8RlkLgERf6g1a+N/HJ9gaw9
3BqjPLIN17HtZMSpENg1YA1H9QSMKucc84xQjmjExhgJOowswuA2xnyjD4qDi825vhaW+23XQsVB
NTETWWlgZsjjx0LQjrWSzLaeNC9KIvndtP5xtQL+sPlQ1J05owWstwQMvqy95kAICA99FTUFca54
3JLsHQQPI3BcGFqnmWMMtZbNfsSMnaneAOVtFCep4eTWTBOo4eHNgKI3GoHnAbBbKnmcZwkjPEoF
PbT9uEDaIeNsGQnY9FUlbYzI50Y0yHj2EnG30sqdMon3tbBwogIrZZJF1JAIzQl4Ask6N4F8NIxl
ykzMoNVWApbxV7O8U9BFUv8mjdjaoU5O0rWjBY540B7n3U6Z0gMqL3utHFXO4WGvB0O4YNbDfD8t
nrBKVgpNZnx6NWv9FZV/CzFnaB8TEMFdPz8sDwAfLCpiiC+XRb5kQBlGimBJTI5mqLl1V9gCmBCv
W2Gv59MK5QIj1AEsbcVEk5nfS8P92t4KEOuKY85dxDOjnLuBISV9p7VYTLRAAzdUvGlsgKF7HVve
B7qUXCA655t9I06/8Th5atsM9NsVSu7W3XhbeNHDeKO+o44F+l40+u4WTBII/vVtZJ0k3LGYPVch
TX9BcN+Pq65B2KV2lMLc6+V4mjRefGPF040JmvEwlLJM7mZsYSiMQVj3X4zV9Gsp9Mc0dFdt5JQB
mV/sc0UGFYCARhRntSLm5qMYv/eqb2o7ARjj6xvH9PKNGcr/Yq2tW+h/1U7by56VKq6KB5Wl8EDT
PDOU/0X6rFrigNXksYjnbeGGVmFnAq+7xQDmkQoPWNJQ6SEUy9TdGtbWkFVlmnw8qgijE0oWO+Dz
bCEg/LwqZwqJvSzkWuiLAqhykZwIYRUvNXZvNg4lEoUBejgh90SRb0BfE2i9ok5BBL4uiNISjCL1
MXnR9K7kj89dEP1Cn2PyCZOyDD0xTuBjnqWNOeoA96XQFpaOKyMX7nTrEEWcq5X9kTYGyK5uIoQZ
Wu1YTCiEVC2hGflO6IFiDJGASPGDd9jl1pyJe13bQXLYNhYBcZfkdsCSsljRgrglnEBRptx2aWM6
UmgNbtKA2SwfGu020BI8dubC9IQ1kexJl6M/ZSUkEXKzfspJjUGZFy1CAWiOToCBFQ3n77NSZhlX
vgy3xClQqdAR9pFYVMQrQ1ADxr3pLNb7FAeNhWMgHtOUcwiY/oJZKgygQ4P0ok1lNL0YVjWaL0Nf
2nr6AgH1vwlS4EtHWRBsgReMZvpEukpk2G+y7rPmZoxkTPi9XQ+EJD29cJGNDSpd7pOiChcRz0MC
BJRukmCBVB9fWoMV1sEkIpHS5ofg9bknGlM7NkmLPEnUKszGrG3/CO7X2Z1zMNcq5mxxDjPzsOFB
qEL/FokyGALODRajNEDzGs6Q2SBlrfe6kx36Hzhs39XElu3M5c6hE/eid1JFtEIPnDwT6dRZh+pB
awgkKPrp/RSE++y2QYOHMM7xaj2s+ItpAIzzgZQNE4vUm8PopxoRH4NUJmTfrThYU6LB5l73DI4R
GqFvVFE5xpjVdRQDB0gZD1na2WNk/NWX+lwMjdOfk2FpEx13pHZnBv094QzofIXQ9UHO28+dJbi+
LrZrgAcOfVnI9FwM10E1okhjkmLo4Hf0Jkimul1lNa5pVOavNC7wrkedF1f2+s1QV8OLVTAX90aX
BUkBZIckqQanhsxANIAtY/OTqFPYRO0ajSTpJiB+6MLYSu1mYE+BZq8b2t8hDyz+CzJr1gWLTgNR
7MSLD6X58zOiipPVdg2UOsYBMj6qN98ITusZL0SPNPF5lMXMutfWHHUbhVBizeUCih2Tk5z6Z2VX
gUxTCoDU+P43Sky4bRBrZIxKQ5H4Yl4t6Ye0akpY639KPhnYjH0lsns7eobUHUCm6QsvgWDdP1uL
VE4pLbiXoH0CbvBOBkSyrHepPO7HaBVtvQ+DtVDvmzrcXfdmmWEV09Ek1GFuGXNl1K1aqCVKU3GL
sNN1dxZIE+S5f1WK+ddSLm4tKu5QdPd9CcFXcQLlkeIInbwfckhSyOOhqd90Pfa1fnV0SfBk9IHi
eu3txWrdssh2daPdjJp2208LqL2l50psPMyb/Pk9d7YEyvuXIukiPUPkVPSXud/J5fNgcbYJHGqX
4dmEmoSuKRYQYJi7O3f2VExDQQII3RF7BaKm4T2G5b+iJNn4SxHmdt5PrlmCzH3tdlOc73or9ue8
C6RBuxWS3kugmNQDiSIImVdrqyuYIIqKG+W275NHIS5f11DaTWITKJL4VcjknV7Lj0A+B9IU+ivG
M20o70DO1JwOWpHskAmeAOtPbdGs7NQYQYAmiY9Jnp2mLP+26PmTOiq2ISeuPJc3VlF9z6bxVk7l
hzAsjrlluMaoQJIo2Y3N7xx6UiB71P1wju4nbXkwDemoxKG3YpxcleKHPm52agGFe6mUPDWabsCT
ebeqxo2hr09yv+6Vtj8JonnTKZKv1ZCZE8bnUcSocyx4sTHvklC3h4U036Wg7JqDMU23USlFttGE
Tj7hhSGAVE0XfU2LECB7J8LXFKR5lw16YOL+ADfUUWggPyjELz3qwJoy5nao1nsILgy+mbaPGOp+
vX40GI0DEKXhoxtAreCBLFJ+FYqgpR+GCfeJV6zQt0kOggMWgT0GN/6Gi+rcGHUnF71oZZFo4dGV
3jbV4zpyng+X1/HZ3/+Y6Njk8v2EHkzf4+8rye2wBEN9XHgEPpe5IDEBcgfC70BqZ+dHpEjaJY5y
mCB074QyXwqsgK9Oy7gIzu1QLy1QqixRrpvovQXhUfMJsSzWBE0KopHOa4BcpunnxqhLDjwZw7yi
CujUdZLj+QOQoCWNf5FTIEPHLAPQHGRMmrIiYCQwSzNE4fVOeCpOQwDXBzMvaI+EABTAe/nPHx94
FivgjwPVAnRXqE9VG6FcZRkShtpYXZARvYFl+ev14yMzcnY0toHBk9HJwSVK2RiGWYQgX0e6Hoqv
QchDvkEKBJHf1R6/qC6hVxpfhh3Grr6CC9u3nkU8HWJv+ZI3NleZmnHNQRZewf/QmIUWETWBo6dj
nUA3EgXQBxH07Jjl9FFj90DVcVMEqq1j+rY95ZgN93ikp6zujwVQBphIAeMzTRplF9WG1Jkm9lp+
kA+rC4GAB/Js120LqAlQZfIZ1C59FqoHYBIGQTxO9UVPa+inPu0nFMhH/YdVfalHTmrP+vsYuoEK
NVpmhN/5/KAnwCinSgz4fK78TtJvg8DJ6VmxSkE+QgQOCMch5Tmj3lZdPCeFI2iPbZE5hvEGCmZO
1sBImiEJsLFCVrmJiIkiVv0QTQAboUcB+WnMvoYu9Lvd4hmZ3nggRCriTtI4i7s8FsQsxg2BKgEg
kkbBlqMJafahQP/P0O059sXCL4a3mTdzdunwxAzcAPQfRHKGuk8EMR2GSoEZUbg/aoB6iMupMDt7
/qbz2EtZnwskKhhwI4RGFyQBeTYtQy1BrQW9fAzapAPiJE8wgqRX569jhOGPySEijQpltPOPlUeh
pKZ1kzuNrP2yshKwrWZ4XaQZlLpV6pRq9Xw9fDGQniTwE+1LC8fogpNDAqFYr1m4ZXL1scTrJvXr
m/ELGQ9dnUr1ME0nBK2DatGJ9xD4Lxfcp2kq8RCSLgOmTwH5XTC81rhIM6f3SHT8NwKfLH/crpNy
lHHNhkUJYcxsc1tvXiYoWGTgv2s5XTuWQ27s0IManTlonZogm8pSSXFWrXfncfWMUnlIVQjQoRN3
LOaWA8nkGaUilVgWwC+SVKG07tLx2dIeO1FxuvCgJK8db6CYdQ62+SJ1iY+d0gqpihUOsem3upfM
IGjrOFkpO8n6TErJ59xELbnItcRQsaKxfZvXL7H5kI3fZ9HPatlbxtgW+p/XDwLbPz4NUicPr+Qy
r3sLgCtIEqQ9am4SXhXq+izyJN7/S8L9mUBSa5vjtE7TCrkWmM7DgLDuZE6XQ0WnDyK/9a+vi/21
Po1R6zK6vhatEhu5TGmQpUuA5GFfZBXnrmReM6TlikFzg4RjygVlI0QgjhC5wGP7c/LAb3JMvFBz
NDLFQ2qlo+pmd7wRN2a83Filigl5G07FIOFUp1Xq9mZs57psD+YQpI3l1Dw+lcuEANmADoww+Pxl
8YJ8HFrxmHDOotRZh8aWl/u6Cq5/LFZIPLNAraed47AYcliwduqh9tM7bNoehO7gaPkXui2Xj/3z
9VAJSD+JQ1r0U/4BsSL61OWu2hNZXf77gjGYc26LSkPabkqkVIpTkPx7OtQdm8y+y3apb3gLfMYb
PcWB4cUXXZSd3PAExiLO5jKCJPYWeTrIxzGcTiOuQnHCxK6KNk9UhHYUvhadZMvCAeSEa/So/Tl6
A9guBWV18DERCSPq3En6MiixjHS4zVSbZA1r/P4XzoL+DRH+Adwf3A7nMbJYCyuNhR4YnsOAubka
5D7gqH8nTPjqD97ufbycqdQEyHgyDQQdVXBJU7d1G+vVICYFPuA+DMionBTIIIcR/qJsj53ToVsJ
cTPxsmxvqsIwFBMxJGq7Nqs9Q5AOmKnmVApYYXhrh67cW5kVWgn0sSDCGAYFuGlJ+gF8N7oevCuT
UUw/WxNdvW+zaMRcXYFJXIj6AMO7HGe7cCoymir7c8Af5meFKlCsAXMFMsPLV2mNAU9ZTYg4XPk1
HhAX68fr3se4V1AnBK8IRot1BUP2584XGYtI4mEFyaBjqt1F+ruhcrIa9hcCyJqUPTFLRQ8WNIs+
yo21FE69vpsR+JGTt2o9pesPq19tpVftWJzsFoRgQv/nrxes7j+W6Xd0q69moneIw8t6jOSbJD+s
KaaJ65n3OmN+p40hahub3IhTq10LVPvT4aOeNO7gFsbiDlAN7u5hMULplWOWkV2dLY+6ZlTge1pp
EhJHFTS7Eb25xa2pvVmYdVga/L/7suA14xj51ZlJ6q4B9YhYKDIWGpuBbHqmfLImN/5zdiI82IGb
x+yTCc+ny9cjNFGiuMB3m/PpOe6FB8Oo71O5+X3d+ZnneWuHCoYhhs0thfhH6/atS8iC+12Vk+fL
beED6Xqfcb4Yy09ANAabCL/glqC2r25kyC40HaTw4tHFEIyjVByXZ97QWxPkJ2xS7ggFanmKYSLd
L7ldPBIisHGHxiY6UOrzfCA9NtISNvbSu/pWPqJ4zynXMdMfMlCBgosEDkV6hKPDJGMbFfgJ89vk
RdCzqXdE2F31SeXszwfL0Nr8NEaXiotFBKun3uKMV7loJ/Pwhn7HDz0u99edheX5oHuVQCFKWisa
dcS1LNQLkdCEmvFY+7JcCsG6jOVhFKTOrfOh5rgKKzIThDcZ48FUlkzZS+qoQ/8d9iajc5biVGP6
25y4QnJMj9yYoWLIsqCJrxCPbF35cGz3gPJ5NnodK1qVED9/4aGpWNsIGhw0KAwcgotarqV2XRrJ
A5Y1PMrZD+F1Ep61wbv+rVh7tzVCnQGlzHU90WAkH6af4FZ2u3D24qbgYHBYe7c1Q37G5qhV84pu
Xo1PlAOo7Ehzajprl/25ogl8YLNjZEc3VnS0ozKBLMZc7kbjKas5q2DdItu/T6W4VpsJfWvg74sH
zZd2BBSj+nXAyzx534SKteKizEDDwIwVgbmg2JlGZqfS7vqHZ0Z0TLTgjGKCAf1hajGLEcd9rIAP
BhkaISUkylIfVzFRyZ4DqIS51y0yfeCDrhX6H8DeUBHdMNomUQsxRSSvbSX7DSKr/80A5cuxteih
IM+p0+Tqz1DNnkTuJBx7DaD60sE8iwITFWoakPnqjQoToLyFnLVhm8VfLeLTAhVllMGy2qkdU8cY
VG8xbzHx4V/fJqZ7YUQWgRLtzwue0kpcwOgVLqkjwL0E8ameVrszOfN8zI36NEJT9MZapkrViN2J
pdkv1GwP/lzv+jqYlyfaLv+/EPqeaVZDiywVGVa3wH+J7tzaOspj661EzBus7Zz0nBmQN/aoT1NV
GDnLFmycBE2qQb41q4Ns/tCQp19fGOcD0U08U0/ytFvWFOWy1S2y+XXBu9AE7v5/M0Mdl9qsNCGK
4Glhmdht0dhVjshWt5zVMIPmZtfIajdBeU3RqMxJUE73oBTc9bv1QJC6f8GwSoocn95ABf92Xawi
NmFnImqHd9FOgXxG83MAw+rfvjcJdxzmbvHqRKJzvqxaEKIlrfDeBHk+lLq+DSZn39gn6NMAtR45
6uds6PB50qVxmt6yE951yfazTwvUDTCOvdokJfxZ1ydXEFtntk7jwMOwkVNBl1G2G0XdZuG8xmrV
wko/5O9I47wuQ42viv3J0AIhrla7r9E5jtqXMg6PvRjfCFAhuu7qEtsJP5dK/n3jhOViWH0e40fI
oGEXcdPFvrrXcJKJZo7lGd+shxYlxyS2tdqOTa/lnWnm17RAGw4aCSBd6Rw1VdN5Ckuc6co8Wb1X
g46Ss0RyfV7s88YC+Q6bJQ5DrveFhqtpQgdyRwgioTLrqkALFZ4Q9N/4XI3EP65ZpC70Lk4EA0zQ
SOqSUAQhXw16PDWR7QnAnlmbX/T5F2eNrF1EiYdQv4O/5AKiKSeQEBtA94HSAabEV3d4JFlYmPmK
ge6d5FT+tBtLzn3JNoqmIfrioB+iVUBitVwSeY0zB8MNkZ1FMqY12sfrK2MdReBrQPIAMZVLXYJW
WYo+t2DDBNVlntqa3vuTPnFWwrNCVrpxkQVi6Xo0I6SMIDApmlsJ5Mxl/XJ9KQxcBOHt/FwL+RUb
Kx9xOJeiBl1OfbFN8L2D4Sz20f15WCq7kN3KXXY9j7iJMWgFs5KEqjDom6yL+lxpQOk4zgAu6Lzu
VT8O4P8DaQB4f+V9nNujBxJ2R/3BQ4Ewt3RjlTp1S9voUzMkcA4FqmIqBHjARckTtWN6IASkiewH
cnW6SZ5FnbhIfVk6Vf1edAe94PgFM5OC2hWa/WhlQYCA+mSFOshhq+NpKz+sb+OtApmbxtU0m6jZ
o7jjXvcQ5p5trFE3GwpWit7l6O5j2je306oz7FIzPQXR97qhj6hKR6jtuqgbTjPCPu4lrItcnyeC
vwrBhwp+NH89mYONKvt76ZWB5ianFtyof6OzAKfcLJW6/IAancc2xQ+wIG6Vl44ArHyYP1xfJqsV
eWaFut0WTRi6JYHzte7iqd9H2SPLtL5B8gDYWYgdqKfkTni+bpW3uXTjf8Izbo3I2iArjun33MUo
JahjigfT1TwdxDH6LeluZW5sq6g57QzOD+B5Ld2B1UHdOw0tfsD6f6R92XLcONPsEzGC+3LLpRep
tVmSLfuG4bEt7jsJkHz6k/CcGbEh/I2xvguHLxShEsBCoVBVmXkXP3S4CpSojxodusGMDVlWPRPH
tbdvaXJHfTZHc1mZuQVshidyVL7ku2w/W5iKBuKfzRQ5ua9J3hzClsDGg/g66EjqNcuHFhXCXflU
RQ2UU5uj9Z9alqL7fGuKhaFN4Da8dOpmHQskRR5MmIGxH8r6l9Hs81lSSJFEAL6RNxRqmpYZLM3W
r659VoZPCvlI/rxdDRdlUH2PB2Vt/h5mW+6rWBI02W68iy0miraQhEGNjvc+q1Ecw006rCH/pLvP
uiEr0LBawiUDnL8Z+QIJ0wmblKvjcJsbWhra1MiQgaSDrxPD3AMbogA+uoLFRSE53tppP+/WGI+S
y0edbRX3lyBtdcFFBsIV4x3BgLVowIIRllo2CJPqHQqsvoOmjSFjhRfsKdOyxqgBuAQxXsqVVxpH
aQrHQ5remRBvtULoUEmWIvDxMwvcpi6l4Q4ae1WpLgJXdtDcMpzGYGgWn9YyAINsOVyCXKxVXloj
qp4puNq1IxTXJReczAD7+ebEdjkEnCm1MQzYfGocvGAqNbz86QUn9Wy/uMygLFUtn2zk+Job+7nq
Qa0EoCBKJAsRm7EwZgjsv4oU53wheb0SrUocKEh1kWXcGMu+pZKYI7olsZR/bfDtD8D9labHox0D
O+3Je9Sv/p4MLa97cDwFbMo8/yatUbFP/O7oMEEnqIni+clXWXFfzJ1N4G81xL+WCPIoGDj0AmRx
zYQ2T7/3QvXT5U8mquyCvFRHAwZvJSABuazHzsayt1PYbNzHTMEzickIQopouc+m/RJWIeOkvmxT
+P0APESQALQSgy/n3y8Gh4vdj9CksJd63g1Dle0NsOOE45D1x8umRG95sCOC1QDDJuBXczinV1dI
3mYG3hflUf3s/V3oudWQf5DD2PsV8evbCP8jn+ubP4/5qJizBNnRga1656YZMND6hECYqLXflSTo
m2fJ6lgA4h1mY4L3Um9sjHqt0g7PmDl0P3cgFFpvwYHhjw/KsZHcMaL4sTXGxdusN6Gva7CnrTLf
EbW8phjSkyxI5BpbG2zBmxiVlIRYs8rmokGW6A0HM7CugRz6PSTXlgfrt3CF7NwJwjw0EID3BkOS
znq850Zdb5knrdHyoBiQnbmJeb/O3uwXxhjWRRHaebG/vEzBTsKgjfYG6jvA+XIHoHF76BCNCC5p
PPqa+8XUJYFY9L49s8C5fVO2xqj1WFJ6Uq3rwglZLFn9OKxeugncAQfrgdW9GU3tB5bGqH3BsQFO
ZL7nkeTEaUiPpGIgzuc0s64VRXaPiVJ5gG7xaAfwwHzPlmiu+YyGDbv4/y7lM+GZ9DX//OFOFKw5
GGhERYeNk517B0TUIQS86thKtylvYn2ebjLiyrhshC6xscK9/bwl7Wras0l9uqaHvrWdMKO9rFn4
f2zd22K4q5OQoUmyGjFJTwvv1pqzLkrLdLgDsRb9POg66i+xOXzSnWZ5WalqX4Gr2/b7HuxXyqTJ
Kq2C044ZNuws8E6aB/Gd860F6fAyqFbWBfZ4so3bZf5i6V8u+6MgGz0zwX6+CShqB8RWm2BfEyh5
+gp9TciKh1c83pEplSUmwo+4WQ/nKlo92qtlaBUa1+XX0pgrv55kzH8yG5yjTHq/VE0Bd1x6Ixqo
FtYfyKvPtozzkdVeG23OYGEg8Us1jo8rlcFfxH74tlP8dOGgmWgqdjjC1RKhAK1hPDM+9sCnxFcu
eNag+CtzfYkj8DOGYwb2q4ygoYyA8jPpm1sFTCrBSvQvWeNJskfJN+L1+6zJId3oIPr2DTIMiisd
SnOPlx2bfQXu6sdXArsaRk4tDNBwdwg167TJSgTa8shE2McDUMKoKnxk28C3AUUZNCOYfNX5+Sm9
mSzDCPoQr3lqER4a86oylN1YSTM1QS4DGmsgR6HJ4AC2xqUXzqIYRZflRZBmPqN0Xa816KL55BUE
f/5ynf11ef9E3wgk4KxECrXddxXgWIsNkGdD3SIZEvRne3+WjdCKotvWApfLqHZijQDGY+uKXbue
qvjGIH/elYWK7tsiOCfwFlVnjF6YkkgN7bPRuPSTMuBuBgcPOKIub5joSQRjQE0yxNp79JVaJWbX
pgAUMtJdlkLX9k2NvpF124VM32ttd868/8Bj4cwqF++G1akbIMbRd+x+EG9nDZ9KGV+hMBptV8ZF
vL409XisgQv9/5Tt/vDsHrPA2YOiO/Vl6aYoEjHBbB3FETawxR2pIqeN2ZZgvVUHHdR1Q5Qp3yrE
CW8dwsufTOjjG0vc5dcTM2lcdwAbVd2ofjXrqu8OqSTjE7r5xgh36aWDS+fWASdCQ/XQUJPPnrNc
aV0uucjZr+Hj3XbXOD9YoSeiI1kogC5BNls8jGo4kZu0uOp6Q7Ii0bZBNV1nygfgNOEh7EtpJUWy
tAWgjGowouGgUMm5FeEKHcA+gSqE0o36rnbFJBfsNMdbykSLGWQfAdP7LkOISOThD/s3bQ0QeGCM
+XrZI3RVsI1bw1xQGslk0aQy/tY81m+Z9JsD9WElmr46tx16iXvjM8Y9MeMfP9OD7HUgPGlb81zA
SgewQpIKoGFzj9FLgBpH6HsyhiMmYSHj1RSVw/HoB4QYNwo44/kp/JxgtGwyChCR3jBNae26uCF+
ddQi/VqmliRyTwM8QKYOBfX3XKFuAY6tPoaeQNfc52nYJXeKCYYMkPCQo+QTsj3iT8LWFHeq58rp
jbKOwfHvzvMhjd3vULuzjtB6VK7GNh/CQW/HfbsYaWTOihqqdlPfeFPyreiW+Rp5MEijV7umvjUr
FSja7WHnjO10JNaS74mV2j42Dapsoz7eZmMLpqthXqPLi2CnlV8DFOCZVAGTxORrI9OkWcQc4jbo
aHWVeOl1V3r7uVR22TTcJQSEM9PweNmkJrTpaGA4xAA8ykFcoHJSKyGxhtdGeaRX2a21K0BW5F4N
+2oPJU4HyLwgCciN/kXJpTFfFCSZDBFT38ZQ6O920eYZ4q61UqLhC3TV5IbU0G9B87FzVkWyrSIY
EhTnXeAMGWIZHAfY942d2WsqVWdo+QUFSzbkxvilGXRS1soWxcitIS4c61rjkjKmWFAPfin9ZlKl
mEkWit75iIc2NiDsoKfgX4dKMxEK6ZMiiL/RCLxyByfS79iEFtPcljXsRJeyvTHGHaqiVmlP2S3m
rk0aWpRegeTkfjUwiGC7EhC0MJPaGuO+Urkqa9L2DtC0V8ZLNfiYK4r6a/e0vNioP0H/bwF4IP5+
2f+FLrhZIffF+rnKtTqHAERPm51WNoeUGju9WD9fNiNyjG104tamlEqfxAUYhT079ktQZ02Fcrhs
QrQSwwWjISaSgd/imSHGtCa0YEppaz2EuXPjuMWhmk1JFiC04kHhBApIzAG5haQUaAW3ghVIyPl6
t75opRvmRiZ5K7Jfw3s52KT+NcN9lhXqEspAQPpiukMByJbmr6it+ra1Piilm0VqXksWJnS/rUku
3V2KDlPja87UM+YGb60Uby2zxVur/wx1b2QdUAeW5vFCv3hbJz8AUOc58k/20RLSPs2V+TQ6i+xc
iQ6x4YHpEo13zKrzmbUzDHWf9YgY2h0Yo161nR1kUbbPTgw/W0bFcY3GvQy9KPqAyOLB6w/yMlQ+
uQ/YmLlmpiWgrAVwT/7aqGYAqTX1Sp2TZk8HsESgvNyHl4+AaDe3RrlPmOUExD0lsmFVeczcv2Zt
9z/9/t9p5OYegUagqxQVoyKaQJ5M7KtlTGXvSfY38p5vGWgVo36B/eMJKPH6yRN7RhTsfyyAlX5a
UfYB1WVUQpFw9KnnIxDnnzJQ7bEJhkRK6iQ64GDTQ54PoCvIqrgDbjVpPtoNsiGg4g9q3+01J955
nYyCWGgG7zyoYkO8XLc5/8jivCpGFkeG4mAqkLe1d5NUN0tmhPOHth0WkrQI7o315Lbf7Pl6NCzJ
B5PY4Em81T7OCyfPoCA0gMtzOZXzXV3JMG4yI1wVKG6dCdCPokBsKnW/vi9DRIwbqCItOyuowvwm
j+pANmMmihtIlgBxgDtACpgz6rjN0jtMRG1CTXw5JeDytE8qldyMolYrFLOgxW6DvOY96tioTbfF
kwQiVvE3e2/tur2CKu6dBjLL8O8epPS9JXorMLZCEHMaGDzkLzGQXS1KS3Vs51XxnRBfA+WVEnSh
kwbNE3gTpLgd4eWytci5u1as+WjMsBjPIBqOzCsDQMkq0J+0hwpPiUdGqATZ7ehyvBI+LEE8pGOI
hwHj+ephprS6XQxQK2TFKaYj3eztIwmaIxvZUyTgeJGTbo1xj2inwahgY2ZlYDbDdKc1UDuZ1CG/
Wb1VRociMsWSHKCHQH0MJdDzhJ7UrjY3FFVRhzxa3lFJAUX+c7l5ALogCwbaJkyNvlOVNEi/FFXB
zhxaJAbdkRoQa0Nyo4jOGMqs7PmD8iEmHM4XMgGfqC8pZBGhpprcZLr50GWxshvqKQ4SZ/gAvIux
S4BDGfh7UNOyg7G5wNK1zyywphaBYfz0zBu3lSAVRBfw9vezn29+Pya8mWoRltP2nRM4TTqEq13I
vj47LPwViTFeMOuCbhSXBxeYej2l6AxiFWTS/Ma7H6ZTmRphNli+0f8EUkIS4mX2OMdWHUgVTirb
NUxi69qdSpzAbhS/U6aTkRR+30liongbAeRAcQasMXwOsDrtnFk1FFUwFR1O6c1grRK/Ex0gVpBh
dGsQYOfHoYFi7pLGg0hIsX5TnMmvlRMhqiSlFhqxMegBrkMk7C5z/o03JEu55KNidcG83NPkVaVA
UxSyvF2UL6EY6brsZQ9SE+4E5TMhS+uiLDlhms4d/xq1PHJ7UCSl+zQt/DalmM+XRDrR93FdFQhD
NOsYOfD5wqpsbU2rzbugBpOVdlLLl8txW7gm9HqYIg2qZzw95KLlg9OxsE12bMCq2tMdCNWkzT/h
1QtSm3/tcMcVc0HDmvTYO/PbGBa2bweaTw7lddWDMbSMEilRtWjjPA0wcwjg2DbYPM83rk3LuqYj
DObOc7JeefXr5Y0Tedz293MLArlYk+qsRl0pnR8vDzGw5ckoKVMzt+XDD+vMIznG539Hq6BXvaom
XVcEio5J0vy+KK/S9SYeHj6wFnDeAy1jMFFwLhF3u0FdS2fAzEhtnOz5GRqKN7UMwCjMENAv1ZAc
oCUGQsnzLzJB2HMq2PFZk3A80X0SET/vfftujqxAPcgyEuEH2pjjPhDQrHimUuxd60CaKmwGFJSi
D+zbxgR3OImeWlrh9mDIzD61/acZ4/Sz5PzLVsEFNp3qGW3wSApcMFJZSqDU9wmRVECEXrZZBvf5
28LLY7fGu8Jc7jQrhVgU8AFVdSSe7HoTPdXBngHJUNRzGIHNuQt0Hl5IqQ0XSLp09s3yp5evO6+N
ET+JBcikrEgqQgEwuo5/DXIhe2xWl4ANDZ0kv+iC9l47uKF6tPaYvTrlB0bbIRNzEnwwJFiMgBmo
Jtx3XMaA9C5L1hQKA/Ws2mGWK3hJA4oGAeVWBjQSpfpntvhsoUnBDZ6iqF3bB/1Kj5jqguGF+pN5
N5yAIgyy0AsbidOLRtvOrPLnOF8sqtdoq5PdeCRKUIAr6lkJSNAd6WN6mE51RK+7a/0DdzyqO5rB
2oIYN+dbFm6ck67M8C3n7jBhtMeZwMQe7y8faVGUQtaKyScM5EIsmqdhSxZqalkKQZjyaOwUiIeH
dlidXD/2yY2jSBUiBScCjA6Y7WDzqWyg7vxEQKp8cQsNUxDgyN0nGaBHM9iIW+Nr32b7Ns4kyxPc
iltzPHFUVunKUHo6eLeM53k6rbYkXAl/Px6AcBD0ld7VbKnWTcs0oiwWWwR1VHwg2Yi78AOxN+Y/
JrgYMnhLbUHVpA2y5bfeBQjOIazxk1wxYrl2b8vcThAdkRi92eO+kNabZCxZfdgZMAGeJdfqavmN
e0Q7a3fZ93R2crjrfmuKL9GORaaCcEcBAC6kr2pU70aU40ofQ+h3TMB+yXz6Y8ggZA9u2LAOoFWI
MfhkJytaSFb8LoQl5gIAHNthrT0lbnuYp+VHmeZXQyobxBW8d85WzEUws/BoojuIlphSzHZ1r5Nw
1egQaqMORvSKrEcMZSZ72va/Lu+1KExvvioP1LJy1B0NG4YV6B40RnZ01ZLViSWfVNQBZyhkKAlh
HBfcQFywbKtBNzuCijgNlLvx2O3je6SMJ3tXf5NedoJc/swWl/GMaQ4yChQSYMt9AE2+CQYzAgpX
hqB0ovHVec6/t6/AXd8rV/IUX7ijm5Wyn2+eYI5DNPBGoZqba78wpBa31K+oBF8ns8E8d2NjUeMJ
0mM1vpp6GuIe3dUUXZRYrz4wuHO2lSxsbwzFOi2yQmWtTwzeqrjrcu/zBxxws11cGFvNWnGWykZ6
Wt9ZzicHUy5VJXk+yLaLC12qt7RQSRoh4tF2YWPRTwbKCRC4krV9BDMt291y2c83u1UXYxGjJgfH
c1H3m4nvxFFBMPCEyqoKwZHSjfLyUYcuzeU9FCZAm9PlcslW2ui0sRps4hAtr8t3zfVd0DCC1H8N
2k/1bRKMBYAlMq5A8RX09u1cLmphxlhxCTvU7g20T6IVjfEGKQJDssrBOsIrdWOMiyCIT17RLohU
enyrLvepK7myJU7iclHDckAavEIfNOirr2b6qBeoFltSXInwatusgo8OdHAbYwHyvnrtPjPMerFP
jt5N8rSEZZRJ5ctlm8YFii5bNUdjI36V1kWKk58aUzYGJMzcNiviQkSzmEWVFnCCSt83hhUoRe0n
drmb9a91IYl7UkfnooVTgGvcdLB9WRVNi2+AowHsh77zXDR+AY06aPYEcg4wtkvv8pHNErn44Q5Z
0RcZ2jKg4Qd33vNCrvN28Sf6S3KOJd7xbhod8zqIVTjHkEXeoZhfRLkC7dM5MK66n9CxrJ9lHSfh
GQbdsg4UnAZpBh4CpC5e7SwzHr3qStOTo1C0ibXBC1tzQp+rZA3RSnV29TRfZ2ltho4BWafSgFSf
a5tFdHkDRGdw+8dwZ3AaPU8h6doCt7n4dbyLNS1w8g8YQQfDBWcxKG2AbjyP0hZkFue47vEWtgEG
Hm8H7zlPjpcXIjp3WxucnxaABDvIlrEQzbtqFkzGxdnhsgkRopBpT/y7Ds4rISebtPWigwrPp6Ch
QEsNc4X7EgfCxszwGlRPEIccoQmRhPbtB6bWMYqPSjleNx5Y1jnjXqotDVViHESiB2356rWSBqzo
zG0M8IjCxiJjnyYj8DLWSzvd1u5haJ/qRfKdRIURBvoBXbyO4ft33MWqRquMxDaGx9/4BFGi/4fz
ub2SExCJVgbKHExoYgTQeqeFQpVy8EB52gWUdpHrATKWroeu1ND1kr1ghKd7Y4tvlROQ8wCj46Fv
82MJ2CDeeFAf54DBadu9TKFX5PQMvotBObQf3vd41a4s6iRhHOrkQS2sU55LEjmhz29NcOfKMNs1
L2v1d1N3DO0r5wBSrHChfgeVpqAzMMQ7HO0D8/mZ+m3ny2AoogI+uGEhTg3AtwlFIBbCNjlepfQg
N23gl8sDYwhnshDqV4xRaLd/a81qjiRcCXcVyrwMW4MBFb4orXjovDUQyAogtFfVz30llR5iZ5W/
3jD/8q8FblO13lt6bQFTMb2yr9qXMRyPdM/UnEc/fhyo35zqW0A00SunB2kOKbryIEYFYnzAzYH+
5tK6BeLlqFBbZUDzq/p3Ell/UQA11302Bfuf0lahSQiUYkQKPd53pa2eqRSpHRO3V8mj0a33YKPe
exPI1dpxp2SYep9aUGQqdyuyzY4okdLHN6lUtV3sSmDoQisN8Bi0Hs9dSY+zmNHCo95c+AtUfb1r
BiBFT81EaaMDRavsshdGHoyfMyUuVQcY/NygleZAYtAJE2JrHa7tld0me6PcY9RZ8iCRGeIeBkad
dUm8Au8xJeVt3OvXVb4es8Z4aZM2lFyDwq+5WRTnQGkM/KTuIWdaHiY2nYtN/GE//saeQ3H3A+O5
6KW9bSE7rdvjnztm7JWoLXj5fAAALSomTG97BvAZ3vDrf1waF2uMpTULK2av7+fs9vcY9bUXgIz6
M8YH/4P4h+yrsZ9v1tZkiZMkiYuuRJNgIPdBNerQM5sHS9bMlRniHH8lKVmJhUk0KP9hwGPfq5/W
9duc/nE/By1PDxoVnmtj0oMP1V5C7X4eMRBZm7+gGaqsNUYjld3iSuwIht3PDXEb51ZJr5QUpdH6
1CJ0xsc2qp6YmJ6stMU++HmkPjfEbRwd2tZxE5SV9T4/gXzkOCvkkFuOrJDx/s45t8PdCMmUzP2q
Yefyo1lCwLnbk0O8w9gqGB0acGNNf8nQdYJEDCAB3EGAT2kCvXvD6jPNWrE0GkxsbspvQfa3Z8KE
c2TvysJH/SKQnC/RMrc2uTCl9q6TmCVm7VPSfEMJJbD19CdJyv1ok9dk7a4Mtd/lVRM1mbK3tDa0
vfxUrUlUuX+O0cT7Eo1YYLCAQ3H5GdAGQzzQDS4gL1VBNau4G7sf3ixJdt8fu3Mb3Fd1pzjFpCsk
rOr4rq4PRny0x5fFe7q8qwIfxUpANWIzQOi7SY1sWPoScg6w4gGQkZeHqvd2ff7naD+2mDcz3JlL
PcgUgWwKjb4yQVUyC6F843e6TNBB6pfc9WLORrwobMCZEYEwcsa5A08dJNyAjZv36/Rf6mrsGPPH
fOuX3CVDsH35qsOmCYXSMkN7x4bYzXNx0wMhDNyJ8at7asL5V/YoyxAEH495IZC5v6Wl+a7f1Gtp
NuW4Atw+iaY5Ow2FEpHBPlz2EQH6D6f9zQ5PtL0AdoUxH7xLmEQ8OXqqD85LsLEiy0WxUguyPQEx
auzHX/L5qMdhgvmV/fz18l8hqCaxvwITJZ7N6Fl5YA90SZt1ihVWNo33hR329c0IqfpfZhjfrVFC
rjO6K6fQ/fShaIdhMEaw5KEOwe8z5nEQZmY8lRhfTg6hJmc/PFf7HsJGVgdsbFjjBpZi6EVfF03d
3w8ovHV5UNYInry1jAlEJKFMkkMZvafPjUx3WfDmZDH8zQoXZibazoC3YW3s2+rBAOhDEjmRszei
7E7msMJv6KIsxlhRQOHED6Ol5bSMULVj9wYBtDIN2sflefrFrg4GtrDbEASdMpCleI0m0jrXBv7n
HRuBWZQd9IDwCizNqD1Ckw2ER6OKqbvAA1Z7ORSOJKMWW8REMfgPADhCS/k8OfNSZ8wzFxb1Bxpl
B0izf/Ju1kANcwyNyYY3BE8TRG/PBoQUTxPManAvBaBjXWfMWkZLG5chUz+sQOFIX+w7YPjAfST9
jIKrWNcw8P4bIau+6/97tT0PSV3hGRiYV8NtHcJlbtU756phVK7Hjyhv4f4A1h5SPRAKfNehR/3C
0pcOKzTBI6/kN0ohuW2Fe7i1wJ2DIQdR+eCVJeM3Xfz1pPlo0UEvCveUAQRBFsreJoLjfbYk9s7f
5O+4jWOTpiN0Atv7xf28JNfpKJk2FtxMMAHwAIBNNuOqOjeRZXGXGivkIyH34JvOg1Z8Gy0IMYCZ
OZExWMtscbegPubUHSe0YLzMBenPfT3m+2V4rS3Vt3VZLijcOyBjMIACz7d46i1MTtIyo5ikz9Le
hwAWJLe+F66MukKYgW2scEmLWa+pa04YlAM7T+pXqdPcgpONIj1qlwPRi2+XLzjZovjnwtoWo0Fx
qAaHhqB89lHpPAyJ5BoVHl02Tq+b4IL0+AoOyTuzduca8m/0djaeLFXyGhH/fozr/FZa1vnmptqC
Fyf3MJW5GPuySHw79yTBVehpYEn/xwL3DsjztK10vUE0X2d/jsud2Wt+Ck74Re1Q4P75ga+CFP83
Tg822VfbHFMbmkLGUCLyaI4SxEt9VIqoWmWcA8I1baxwrtaNGWjFlwkzmVXz4iZ43Fhrqd9iskbf
r85UPg3u0j1fXpnokkIX6W1pnMMpOijacTZxFxqoNg+ojbpPFKlNuPymT59jSR4pPE8be1yIVSFQ
EDsD7M3W4K8JHgAl+Mzjz2Mvm34S5Rm6hqsCXgJ6PofHccREtZZlxVmKn4dXrWcsGTsl8r6TOAIl
PaRfq8cyUD8UMDZWuRgIFEEyGmNeBoriXZXZfFRnUARUmXerFOWfV+1wJQJQic4ESzT4VEr1imTS
lR7LMLThZTKdOtTcYT6AsTB50AgmOC+7i/DrbZ5wnLfoeT6bKDSUgT0949G9qK/WuMvM/WUrwvCx
scL5iKGuY+FmHXiGoUiSYEZulN70LD5w77Wztyh38Zq5zVpLbCE36+5vja3iRPFQ+y9zEOJdg/Ae
TOJD8UgFN7HrxGxwy5tQ9EapIHsYjGI/1OREs1nSbxFeICDX/8cW536DatvdOuEtP3qz8l3TEjNU
BqfxO490ks/EPsP7PXwzxUXFQoljTGViWZ16TMa7FMzzTfrSJWXYu9dW/cfDHkhh8NcD/Ih/6D+c
x+A2mWJcW/hibpameyODfG2ex8N+JN6fj1DBFIrtqOpAcwfMr+emnDLrFcUw0J2aHN+ormvz6bKD
M+/idw5BCQUD4MDw8OJystyaXaJPkA7vB88vhxulup/UQ98BA54/JTQNKZWhskV+Aa4gKD86SJ3f
PSSzVlWKscf2TU1528b9qXO8JGiSUXL1y+xwZ3cdoVq2Kkg3iXtXmt/j+UtJD5d3T3ScII9rmoAy
gZ+Xv42xN/3QpRRXlgbtj/pnrWehkqXBMMvEdNiHfvedNpbYX7K597UJLh5rNjhkzZcyvR9TM8gx
a5k+aTL2FVHI266Jc7kpNoahZd4d1/EJ8tM+WewPRIatCe7LeDXoqlKK52gOtRRQyaxmFo2Z7IYQ
LwQgAjTKoS/DX7pjM3TuhNm9QDcoGrqQU+2q4+XvL3QxC6UDAx04+x34f1oMEDX0cDEA17X7AQNm
vl3S/FSvuiRPFloC4hoxAPJbyCXOv38LWn+twGAzwLq9FpBq7aKpcZud68S9rCMh8GpgzEDqxcSl
0ZHnPCBdjBaqOTN8rfcJVG9PaYCG7s6Klrvpx7j4mJ5OD2gw3hdfLm+nABXBRvh1DzkSmuTAOp6v
0qsMO7MrWCZJ2K2Hpt5DrRhgbzukP9b43lswmZLg+SsHz4tKtagZglMJGQz4jHmMoGrMsaUWeCh4
qW8Xfn10dgkEoQNfn3z1BWS2mArQJWMqAg81LR0QFxdE6UxW4Xy5ZtPUrgpWhWCm91r82E+ScybK
O88McFED7/BuApygDJzUd5JoAQ08RC+TyA0H9w5dcib2y8YdaCLJzgTuemaYcyF1bpesTlG+IN6V
PSy+F5+oJ0s5Rd/MwvfCNaziTKAZf75/VlNTMhZQgaDBagTD9xTVQiWA3zb+/GrudF9e+REs7Mwk
98kUU3embsB7FepqvmJgE1812ZiIwC3ObHBfjSF0QXpd4PWVXPfFiyKVHhA9tc4scJ+HKkoO6AmE
o/oXCLscB2gEabfxIxsjTaRjpGJrHriBGEIaYZJ7IWMMbMXDAOzFf7MaFFF8b0Wmr+wrUHfLNHqE
m7cxxiU0q07Xvp2xeVNvPtgz1CQzO7ocpoQ+sDHBuV1vu4U3DjCxdk+ZAaqj4lCb2p+fINxaCArg
OEJvk9enMsdxUiYdAT8Dd93Q7oD4XkZJvBUv5M0G52iGUfQTaRB/arSLLOuO6o9WIxONEZ/SzUo4
Z3MUmzpkxm3PPn/8qj+vBzw9PptJiBo7yt3NtStDjMgWxiUYLtB1VaujIVqso/vJQobuJ0pa3E6L
PgeXneH/8O63TeTeb0kz1yDCR/1HGYP4wQxKVJ/RcKIhDfVQHoDE/v2vuXfwJsBttDxHAMpAuVZa
V2UnG5MWPEgxSYX3DQarAML8jcbZpJoGLciQEFhgnMzTDRsrch9dH43SKAtXiTX2Jbi89swYHxvA
zj5aGoz1PfA1xXzI7fWUWTPkXdrHUdV3eS1xegGDon1mkosQ2dQuPQXEB6y10e9r/kGBkBZyeN+6
ahgwzP1N1UT9D6CpmWWM3Xp40zMF1fP7qizaVG0tpgvRPxHj2BpPriGpsYs8f2uC88ZlSkbFcGHC
He29U+28ARw9slkAkQ9ujPBQlXTI6nzC6y2oC3rXadD21B3JsRL6hcnE/zDjCkJSLmjEtmP3yVwi
HdM+T5YTNM51jORsRAk3X2t/XV8uH2PRktgUIYiNQH+Gisv5p4ktPffaFsV1Z340y+9dL/E6QU6N
TO/t93OffvD01u5yfBdCHr3hCxgj/ML9KyZSNA/zXv5AbQ1xDpCsVlN4LQzpAFh+ZnNfoKdF1e9k
LL69Y8me9XR564QBniHf8VLAULLNu8OaTy2oD+AOeeaXJ/uBceKmO4CLy9LXAu9VDpMTecfWIvca
WrOuKXoLZTnH6nbAHzzmc/GlmnJclDSqqbvX1WwMLy9T5CFbm1ykGscaDI06Nrb3cl+pf/bFj//N
AB+XYqXysgahsJ0TX0luFKnKtmwJ7OebyK5TDOqmNiw41s8SPFZe+df/tgQWnTYGxn5Uhi5DQtEm
Vn8Yu6XeO+qQRpetSB2Oy1sYeNEdC6yDXlkva8hkf9ktZYLZB8/DNEo+0h0F/9ibi3PhIa0Ve1oX
5DAOmjyd0fml0aB8WvqXVyb7QFyUUKzRUoce3Z3RmDK/SqY1pMT5c1YpNp8D1A4enhYblTn/SgvQ
cMDhoC8AOsNrTSkOkFPbX14I2w8+Cm1NcI5QFVPc9iAMxIAVhpKX42wc1/wxST4vluSNK7rwtpY4
XygWpXGzAS5Hmq+WBeUXLQkbmkk+jNDlTFT4UCJgbM8WF3FS0tdtm+PLVOBtR5MXJZAgB9P5HNAp
sGgIsSoMDMsgGKLFba1yMad0us7ri7kKCtTjiv7nOOd7e/10+VuJnG5rhIs7aJEOaFnhWyVj6U/T
k5lKnEFmgPO3adUWDwQAmAdpMavuvlqz5OvIDHDe5qjwAoNVG9LsNLkv6yRDXsoMcE5mz7kHXVs4
mTrZN3E6BBOVAcuE7wiU3eBdGK8HpIjzsMqqtNqL8Y7wHhmZLSqifznQlC1v3d1yWCXlRLE1FNpA
CowussOXThKTurE24zajEHZlTIPpY7bvQm8Ppeq/ZAM6wu3bGOO+D3VXK25LXNdE624JAcZT8eLP
l71YFHHAh4PioYE8BEPA50FtdkadKhgCClZ06erJ8ssx8a28CMc1GrTvl42Jt29jjVuRuhqdRhxY
M/cMRjofbFQyntWdDp3v4VDLSGqEGwjaQcRttBnA/HS+uC4lttEzPFuWqCdqrAcrXoLLSxLv378m
bA5+jhQc7yICEzrB8HQef1u17kmlxl1cdzt3HQ+XzQkjG1iO2dAW+LIMLrJBwKOsrR7e3g1/jd4u
z461+ef9HxDWvpng4tqCGYakGrAidZiRmDo6xm3b5i7RFNm4hPh22JjinK+06yXvwFqPaS3rxxwq
/rB3Ue2wAgO06JCVASH1vnMe/rct5Hww8SBr5JRsC+ufNj1aHvVj+vMDNnCsDIeBiTDAcO54uU1S
2rLAp5jWbT2lt1AwDuea/Hkh3MJsIsBMOL5QF+Zi3+iupCYpXhCrwjhIQ7rIpBrEJxaRFeyjrFHD
O9wUz6OSlXjgzTttV0WQQ0cz/8oEQAAR79DLaA7F9mwQIEEFCrNHBndkwUXad6aNqxusCtH8U/Ob
fbZn6lbZ5CsfYIGG/sSbNb4qlFsGUWoN1cJ+KuJHHNsKZO+YfvYIHT5ym29Mcd/KmT08Zi24hJ3T
g0eQ9BRWeNnrhOEOcoVIs1Ar0fi9G8reyOO6Rk6XUcjJmOO87+uillgRn9o3M/ymqbQqSuKhQdhF
604Lh/1CHzJwNzKNWkzvgSigGaTSksLAtzHKbd/UqWOLSI50znb9bvnu0jIqV0kLTxjMMeDB6EgN
TKlyzmeSLptmNlNS1umunR5LCoDydDBz159KWSrB4iif64N68h9jPNialmo9IxSxuxAabj7tfDKC
P2QGlVmz8772chyteA/fLHJ7WOSJqigTlrf8P9KubLeOHFl+UQG1L6+1nU27ZdnyS8FtW7XvO7/+
BuXbVh2KczjWoBuNATxwHrKSyWRmZMS6XzC80T0U+QcuDwOgCKgjADWNzuB54KtSFKw1B50zo9ZA
b2S4cQyx+0RwC3KjBPRaIRSHf4BOpB9y82A2VWLJiw34BUonk09Rb/lO/jQC8taGH6sdGxASgjYd
VgYtoXNreEnqetNB7zaPF9eWn+YyvHxwebBlsHwBrAJRKNSQ2S7q4HSWnUhYz5wewELlS1/iwPQX
cj36ZihDiUkVPP/4OwhJP2BkwEz/DmzeyPbSge839eT7NQKcXkdod6DncqCEmFBYCS6vkGb6rLPT
xzMgH+hkvSPiNeNej6UWN5UWAT8/565EZF+VvhMRtREvBuK5CcC0ii+F5Jn5Vrkia1mKeauyb+5s
FMatPhd8Ld4x2pqga904X55JGLQw4A5NdIz1m7y91kWsRqJVsB6nT91UqcAvNc531A/duhlFUZwX
frarYFKU3iyLGB8Lq/j/XiYtBbVff8uPiWd4X99h7zwA5ImvPLwqQsT5rqmrI8V1Qg/RS3RPz2i9
4uhmk9e7lCMs9XrgO/fpTgKzxtclWHZ5KHJCHk7CoBg0YMIMkCmz1fGudaxxpD2n/IlKggFMegMC
yQgz98vqQhhsbz8kwXjSBWkah4gNUx1IaVTH1tCFZvEZEINEdzeJoTG94qiVr0iCpgxop+u/WCV9
AzA7fWaN8c/YwfzDMsx0rKNS3d/QyAUMhdYRqAXhfDsvHTAh7UJFtfAEfzdW5ShFnJQpFpdcreQw
Qc3Ny4/T3rpunjpl118ZXh6KWC/oNcIsEYAemw6RgVZeZSOyvObSCJa+zKuIctUouof/U1giz27k
5rlah6AA4bAbzyKyIM7Rp3A/TJEh64ZeKXO9AbhkR6sitx6JbqcZgnnacbQeL4dK3obCBIacIGSA
2429DEA7MYNNHlQJs5feaNDBANuG+hztR7/9OYBA5L/4hhyXAZ8MQjMEWSAEYDJR0zJnuwG1DR2b
6Z9oWSM+Vv9YmKuqfXUQ6qFxLgObTrRouFOBfWYVN4wxaXOiUS6IZni2TEAnTOBP1SIkyXx/eTN5
HwwuAgpE8Fy8x2laPZkRCCAgaiT2wSa3jmKE/fj3+t0mPheeRzjGGMJj8YxFJBtVbMJKKSN9g3aj
IuI24q6DjkwBfAz8rMF8IKMH8w9qHJlXp18GxTX6F0uUuvG+igkCGRS3qbYbW0hzFruaSK+WnrHe
dFPrmnK+m/N7s/ny958EkQLD7kCyYoCQWUqpZGkaU25sSyXhpA4AZA4eFOXCy2Z4ORW4pt7sMGFw
laDQkGqgasoO0W6+iQFxig/FdwLa0jQc3V7wduBc2WfmmPstIgYIRSkfd26e1PWrNAo61LyMzbao
egykLUD0wz729aIhxjqCNKwPFDy70sCIXbIb/WQvnxxhd5L+XCbCnlljCk2kB7f4nIONoO3Lq6KW
QrNrQl1PD9ECjthxjERTFzzQ3ZlFpu6UJrNtrg4oNfVvZX1SPdOLT9o+/pVqeBMR4nXEHXZiQkWe
2yPvVumDD0Q/LAmyWmpl2lPCChNtqa4bjoNdhqVpH1enFTxbeIcYPoJ/IVeLf5mUyySm2isE1CJt
5AQVpDySdnCrXIQB4FFj2DawkXiuION4VxayMaigxBAg89A8cJf+cQDn2qwdk+Vn3jyOcpgtt5QI
5PJ54znM1ijjMMto2qPtFI2nxtBrSjJXlW+k+tjkn1BNdy/b4m6kjYlnDdk8cA7MNVygfJLKFeUW
JV2Aisc/vUUgOSgq2bzmpOwhoHheqOLgTkR55jxnhRTwlPcT8BP6Pchs5SAH8EULe9rBAuU4REPJ
y3xV48VpHC4vkBu8KIANuSKet+ANOrc82CtmD0YoifQByABSTHuiswH4qT9Lx98jLqKeGSd+AWYB
eiZIouOaYSf+yiTTMtSw4TTjsIN2rV83tmBVnM92ZoJxkVJN+2m24XlmXTySHNMmVZVr7lK0or4j
zxL0vCAtRwUsMLFzvn3xTBYykBW6ion0K9PkmzTCaME4pF8F34m3ayhVoiOM0iiA30zQQrteGqDk
DILUrlN98EeMz7Eif8qKNTnVKzSb2t4c/NHRlxu7s8xjZFjjXT4uw02RGz8TFKP3I4mmh8s/i7v8
za+iv3rzQlW0upGGmQYaKain5344WtGvvzcByDkkt5D8Q9yW2eFWVjqSAr3izfECvl3luEzOYUy6
739vBr02aDgpKoAErHDUBP2Z3m5kZFbogRINIyLKy2KWgtjF2y/UJmj/Cw+1dxokUaPO8qSvmRc5
811f5S7G5O6WXMS0yblqkLoh0QZBEhjI2MxnnXNIF0xjBqpi/a4vVd/obfB/d347L3+djWA0Cdk1
xSrQyQcmQkYDVL1Sbcm8HtRqOjDXyxxc/jKcZ8qZCbZ+OY1xBFqkAVSYiUtpARsERlpDAF9K76vh
shO/U97fMZShBS8/2n0FDwSzqgG0t1pbT5nXJt0u165X56mabH9A/DAyAcLy/ckGP55CpW+QpRrv
ZiqWTpYwKBnVXmp2YTGTox05AhOcesS5DSZFLQuiJ+C4Q0As/Pap7l1jn94PpyiUoQR8O6P2V94u
n9NQSIVCw9L5xQbDGJADFQqlDGLlcCxTWpQSjR2vwlDDzgoz3342gnrEnMjq0wFK0e3C9RawLOHZ
5wAd+64wDKKwosvlGOSsn2z8p3Yh8wJ1RwAuU4BBpHv9qvgmGgjg1F3oMv8YZRlv5HmRzH7CMpdw
uqKC2PGBEty8Stz/deEbpqhPoiINPB8bD4e4XKdGhSlMmrtrcerqn5K6u3zk3oepcxuMuzST1mq1
TdCLy2p31MJWj9xVE0Tc90Hq3AiTeQAEotU5NWKkVyreFspVZYaZiGCTprrvHHCzXUwqjEYlyFVi
GcCw7ggqnl4B+Ugm+3YOpr3ih1aKKC+5p3ljj4kcmDUjZU7o5wFb9tqj0hkLHIDzPsPGoS6ECT3U
8i02HhJNSuQpg4nsMB3GxU1CRF0QKpHr6pv42cI9UBbasg6CPFAGrFAGqZsmt7WyAkdWo7rxngrn
mo2bQD3ahWrvPof8TvSB0SEQkGysMimcZUSSaRQ97hWQcqFRUYVxIEuAELoz9IYgKRp5ggoO78tB
zhlC3KBuwtQr449g2Y8VI+ogThNBzl5C7UPUMuAg2+mi3kwwzui0U0eKnC4KL2sILAbly/qSnnLU
aU1/6lzndXZPhTK2c9AEdwBvebZGyffQq3g/1ZsMJWiHaE7QSl+0pYKamyAXFBlgFgcNhno1HRiQ
dPshh7CPJqf+5bjECxl4PmNgVMUqkOGcp5sOettK3s5YQzNPJylOun+moblfiJXt9LYQtbk5lQI0
gjf2mMM8QjxcmkHN5JnaVM+uui7PcYW9KzpHuZpGa4ZwC8Qek06v/C6POjc1l9yrWgvDU2tugnJ2
sUIwWPXXqdUJAWl0tUxoA5EauKYdSO4ieWB+XWVolQXCP1ROAsxdglQxflADqvaLxEhuXGVHPEpF
lEOz4Y78vPwlVHr+GONIL2lZDaKaBuafzj9FrxXZ3Jsoeuk7JVS9eXEhEOENL/U1BcWNCBTgJkft
xvL7gDYaTVSTRZronGvq7DdQj9y8PsgCWk4kcBWYRjO3QGdlIY+SHF5eKScVPDNCf8TGCMYIo7kc
tcobDQiEJ5afNzGuLMtdmqeiEpwhTvMKQQ8PKtzvAP4iWJxbU8ymHGbo1HnGrQIIqwrydwAfvkGt
Ymf6xs54mcPfEhzybXFDA4VwKpuzXujZ4rGFngBiPstA0bUE/dOkqryU4HiV4wxdVnmswOE6Tqey
7eVTrJvJ58ubzDnYZ0aZLylZQ6MtCUrCWVKUx9ZpU8+uo8QDVIgcZanVBe8w3tHBKAQ64Hi7IDlV
zre5SeMC9L4VVBqL3tfA7g1SxBWqBHUXjPZNp+0+srw3c8xX1QHdA605KtFtV7iD7jn9jWF/qlXB
qniZAVTdkOJCvhWxni0SzF0XVQnB81K7nQMLyt8gFA7LA50Mq4RAGRpemAgAAjQotiq6gt4Yq7QA
/007s84goFVmh3Wy3alzfAmsJYVd7wt7fECIeG5GUYLFc5WtWfYOMGNCqhllVMMpv2Rdtk8Vs3JT
Jf5pFf3T3383gG/BQwrMG3aUibDA3ypylhfgg46n9rlW+68aNHA9Q2qB15FyLS+Dywb5YRX1VEDg
cMUB2Mc45pKtybI4CKv3WQSlFbe4SzztFB+jR+1ePxj3v0kB571xKI72D83T939PQwzySNlBCEAL
24Q/nf+EWWpMO1tA773q8700z9dd54CfoxKcCfrXMO6DFhYm3CFASPW6mZXGcpJKnQLkgVmfFivy
9bQRbCaNzO8sGJjMxVYiq9OYQ77oRb1KVPBV7gs3ap8ykO8S6+vlL8Y1gpcYRk9spOXvknGIgUzg
fsk9yEN91nvdU4sEQANVxPrxCvhmV4OXNOYTqUQ3xD7PP4stj0UCPE/lrcf+u/FjPCqfBj+JIAxC
RRIcDwPOkL+CJsjThMd1/wjvAUNR7Auf9LwPh9+B7iD6nbLJNhe6QY6qmorKaYOXf18DiGHtZlAH
fe9eVn88lGEcprJ7eZd5BQy6+D9GmZNYR3rWNSSqPPlIswn5urkl+8SHSrUv10BU0De9dBCulbrI
+03/Y5ZVkrTl1DShX1BBA2sOaHIl3xk72S9DsQIWz5FUlMNB0oUMADCC8+9bjWkSlTpg6ot6tep3
+rgbRWRZIhPMkbMlPc9QDEeGqliQ4excg/SBGRsfuIbQcHdQ4ETUREmQphiblCluyKKkPeQ+6UA5
sNa0jXGjY3ahCiRflDrwF/VmjLkPMh0Apto0gQpB6h1XxBvXxdUmoRIB1xU2i2I8cBzGVtEHLGo9
tjflcTgVbgv5WVriMQUwHk52stk/EDGd79+cJNYQG/A6y/xRzccVnJjLAM1btMp1ZPnm98uHi7uD
OiSiqGoNwGz0xt18rq5Oh76HApa32LmblNcdJkNtEQMYJ63E3/1mhPEJpZYTB7C8BpOHwLjWeTDm
+ldDG36uvazu8KgSlVX5IQPFbxsjO6CBZTFYWrOiYRPD20EYQ0k06mMSTvpuxgl7ZanpgPVOjpPm
tqIaJDdCYjIaSrc4z0CXn29o3mVKLFG9z3h8kKNfS/bz8gfj5Xn4m98M0C+6+WIrsYapMVHjnEIt
LI9Z2JzIDV0VpWtohVGQ648bc4yDZPKaqjbotFEBWl+SZ614pX8c9hmu1T04f5YAATiodmDXDkWl
Va5zbmwzfiMBKg3qJqR7Vf7NwczlCrjvpIqGa3hFLrSY4PsOXj30Kj/f0X6tJMMkkMCcPee2O1R+
e53vlB0lmQb8+whsx4eC5MYiE7dm8Pp1UoNNjQu4Z32j7SOfPEwvgJf5iJK7yy7DyZrBIkc14BCO
detVlHfjMcMKuWdCp4cgeOCOSXFT6IWfol8eVXJw2RTdKvbOpOVpPK502tJm0i5iaWvcS3jL9Rnk
5cDAY4W98zNql52dD/+jLebSjFMjnbIUGg9pdjDjX5mpBdFYeckYee0i2kNOrxwbpwALTsWFgLBk
nAQae22vGYhhFEhfYG4fwLwKxTwwiVAFJeNnKookPO/fWmScxJkwcVy1uHQi5RgXp0F5XMuvlz8X
1/W3NpiLDWB923SqsvHkHebyofNZxnssDIDtsAqmX6mvPGeiWX1unWNjlB3tyKDFOZQYifkNO9A9
c3HXoxY2YRYaN+nV6ksv9m11I/vdLnnI9slREnBE8mL09gcwXjoZU1xPrQ5hy/WQtteD9HB5W7kH
7s1XdMYz63qEo1Q2cHRRch3r/alS9cAhxeDqhbG/bEvkmKzOM7r+JjTjX3cTs1N1MO6GPSZt/fyu
vetytxEKS3LP+GZ1zA1Xm5LWQbww8xqotdnr9RQ9DxBiVrvnWhHN3AvOANvMJnMxpb2C1L+a8bmI
alNu8qzzqsYWzQmKTDEXXd2OfWSMEFStHTlzB625mRLIzCnSKvA+kSEmkuhLDaIZDXFr1dTrRG8f
+9G4sc1BYIZXwEbEArIHpTwgbdih23pU+tRoaLEEEHgsBG2U8tqQPR1dFAW5AiiN7/W/55ajYfLN
KF385q5pc6R3aPyiYppZkEXW5yOUau8BR3u67Pb8I/xmh/la1aAsalOhqpa10JKTT4v+fNkA/wxj
+JqiNVDkZs4wCvq9klAD0QRIoBwFRjWdKiPz8RoJL5vir+XNFPM0A0o5tZcSB0pCfgPYGdgSBAGJ
hvF31zJ4O/9dDHNkVdPu2rKjIt+HdK/suz1VNJSFFEr/IRa92WG+fi1ZOQ4mkl9J9vVjvm+9Ev/b
+7EWIS1IiB/OvOY7/O3NIuMHyTgny2ghk5o9GVBOZW8eTPh3AQpMUQog+kzMuU2UTq3iGaaW9jFe
d1Nyf9kNuJn9di3Mhd+obRulLWBepuVVB708Uq0ME9gdz4JG1UHM1PMfQsTb7jHX/4AIbq/K6+61
pd+TwAQAMN0BXNB8r54qpAGQBBNTa/Ij4B+zLCdRORF7MVaYzeLRxVauEGpMBOGPa0M1gKdEVo/J
ZWYzrTRzZHPAzVGXuyQPLelKawTnlr99GxvM9kkN2kK9TcHSL4uf7rvUVYMePbjCxeuoKVznWPrr
F9FYCv+U/TGrsSWCxHL6uO7hJ31QPOoeGA5O9iMt/OGM3c8n7SDwS7pV76LHxh6TLkEeG8KIKpZJ
hXjQkfIImn7yNcWnplflFQlKvz3QN2D5z2XL3LC1MczE4DJqpTlqkNPXqH/+GtfCch0znkI1rWq/
tCRw4BVTf5+PktW4cqtrwWX7/2GnASdFSwWNZ1ZkF6y+U51SibDoVx90GF8sfPtgJkBcQLpuD6/y
LxvkO+2bPWanC63J9aqD3GDWZw9ln5YuaoW+1FoC4J7IDrOxo0PQSVmR6xD7eyzLAZQo3d6MP7R9
GqpKKMG/SsadJwNJ2S2xDQiJt/ygFVTlJCH5QE8vRGr/31wG9KJ856gbe8xFCsxeauQR3mi/FaMo
mhlwFeCZnV0RpOGHnhEbc8ytGhl9JKM72ni2Mz+prRZBWcRwBJvI/VQbI/TPNwmVoseWAzIOcMNV
fhr/7CPHG9ZaEMm4Kf3GCHOL1sTEVD/Bh+r1DMPhuf0rKatvc2sarqyVwKbY9ctlT+dfdhuTzG0K
ypS5XnsElWYEl6UWjjvwNcWutlO8JHbFw3zc23tjj70Pegh+5QnsTfrnMrpV7efLC+J/J4dCYZEx
Apx3/p20ZTHT0oYz1Oq3dVy/D2vnzWv8dNkK/RDvPBw0xhRIpKHAwljJ9XwmGEvAUNtwlbbfk2Zy
8WzZ1YUiiET80LexxISIdsEEzphjCsdormGFVvIpdeqSHQtIKIWUblQR8ehzZkrwetgYZQ6wvlp1
E6VU8fcY7cpg2ZNde9D3eE24l/fxPyyPolLR4dUw5X/+uUgkS5YOGlOvuMpvaOEj3rVXFDOTowAn
ssb1DbTMdED38XC2mb1UTVJ0gHtQWthjuxwX9b5VPl9ekMgEs3NAp7aztCBMdLm9l4rkkMfRieSd
KBfghtjNUpiYN8lQBRhTtDz7YKhvh9GjCnLDXv+0OJ+ke0qlYwiwa6KV0T/fBMAmyduM2BjD6Wfz
YOl559rmizplosk30cqYGChPqdG3bZ57mnKlJ+gZUP/Tfzomwu4ucqmsm+i657YpgN764xhMEBxb
G2RYC/y98xc/fyiDNOj+kcBuAuEcsPu7tjvfpkjAiQjYxPd/SMODThWiRyrbIIkxg2lJNSxTBpwW
pFyVa/sTOqoKmjRoa0Ux0FuXXZQbuzYmmQisDbUTSTFMog5fuR1J/DSvLZfYsme0tchRuW6zsUZz
y43bdAirA2ngqJKF0iYFn0eH6hOGrNzECImn+voeBBTe/7REFgrejA1GbyTIsFf98KlW4EHW8KiM
+efaMkRIYG5W/rZAlvRQJb1uZxR80AezfE25ZCO/+Cd70kPalgxqaBP6FIcnCfk2+R8SbMl0JAcD
cmys0YyJzAauuqpwbgYFrlIU5UFLQPDo1NUaXN5T/ivLeDPHhJyizPDviHoZdBKqK/vY3Sb+Ar/Z
xY9jSMkdUa++jYjohqB/7burdmOWiTu2kdVSRvDKmsI1IIfCX75olkvR1tJO3UsD+l2iEyIyyYQg
RU+1rpNwu49k74wv5vJ0eSupz79fErCzgPcA5MdO342TPpA5QyOoAkprzPvTbNjuqj/rfbmPQJJh
AOVoGyJCDL67vFllbj+5Wxy7hPoKMCMHQ0/dShlcCB6B1qAVfDP+/r1ZYhzT0qUxLjNYqtPZSwro
TFmiW0K0hYwzVhaK322ZNt4ARoFWWTHn395UqhnYpDkZC2idW1COao2rq5Jrg34DgyPBNCZ+048B
ClVHx8hK13TSL8Qm32XSC8HzFCBw6SMzfqspqU2kBb8QDA9hLuluPj7U2SldOnDWItA7XxMLz1jy
47Jv8RN6wMgREeBeuNXOA24myVDAocWQ4grsI/v42AR0uohqykKMSxBoudH9FSdnyuAEYUPQXDrx
IMswZjpfKPi3XE6lKKPn1xYpwxQmiTTNYfum+mjZcVEBpTaXePyDP8ZXATVGpyMsw1F2RV1hrvc6
SEjBck714plzksf4o8pASupANCWZvzXk/vIn4m6aQ3EYGHKEhAADLakqXTILGWW32rShJWEGky5/
taZi97+ZYd4omi1p7dLjeohWPOOc9Dj2/c6SRXQYvNXoQCi+4uFU9DjO/U2La0NOZlAhKEuGG/BU
yZVrpX8/4wv6VYyAU+kjCy7Anve+nQCqrWt0nICqdx5r/acm4sTgOhpVWVVesbQ2SzQzkFIqag2O
1g07/aj58dF+HPOQEqMUv0SXDHffAFfEmjBHBMXp833LlXKpAJNqUVS7ykfgcbQrqsN12Qd4vozh
gD9GmFwv6pwpzu0K26Y5T9i/+8X6e/U9fJmNCeb7VyqKIq0+48FdWjcGWe7kuPUvr4J3c1G1K3qj
gLFEZj5+mVQdMWKsYlUO2his82HEeBCGvS+b4X2RrRn655tUNU3KZZXANuSN7QBy18d6bN0yC/83
I3StGyNNUtd9GePw22joZwrA4XF9NTfR4bIZ7sNiuxjGvWxj1Miqoook77JH7YqSv+u+fWu72R55
qXDIVLR3jKMZfWJ3sYY2naK8GJOnQ7y6E7GYidyA8TRLTrSsN+AGUnMrrZjw10x3Mr4Q5+flveMd
ms3WsXBiCMIi/hcEMLlm6gHOaS1fx4S9IEniXtRbM0x8rtEaadQBd2eeHYHf8vMThLkCswN5V7EH
uWZweVWC3Xv9ORvHmwqln+Mcu9eADR7K2KavzdHO1hYVSE2RirnI/djEIGqzou87uLkyuvQJH99L
nmWFKDujtlOD5TAT1U6568MAiwZeMgVvIsY71FIu7bnDDUGiozTdlS3etvP3sR4+EFKNNztsL8Jc
4jaVItJ63dr9UIwpc8GJJgh49HCyuePWBuMaSq0WZCJYSw7UPLjJ3KzNMGf8gO7c1Hz7gF8ougGG
MyrRyM5XtMRZiNK3yEaqk75+z9UYBMN3UVML1sQ9VSBTk5HIYViO9Ygxm4DiVsAhMWSR48oV0a/y
qBZRZ3FYXMD9tTFDf8bGzaH5uFSAa0GMmxIVyJ7kGlfFD8WNA41gWHb2O3f5plyL6Qr4/ve2Pub2
KMlMiqSQUAfoo6+Jpj/pZey4ibI+Vtqyv/zNuNF2s0j6WzaLrPVmIgXl47BXI8FK12ui1mOQQYBc
4O28cdmz/WTvEUcelHGGK04hkKdPkFSFolZI/hn2LaTJUBW+RfryFQMHviYsQ2u8YwB2QzpNZVo6
i/w3wckwaaMDXpzjElLe18hXD1Au9CmtF0AMu8u7yvXQjTnm1MmTYsR1jkqDMgBYgDGHRBjzRSaY
t4WcmKtcxBp4d3aSHqieDtHQFNPjfiy9jo9Pkw85z+fL6+LfNMBLYk7EAfurxnxDXY1rimQG0mnX
v9BCMR3amBKwP1A9jo+8CcGk8ccakwpYvU1kdQHgRKvGG8Oqb5ciNtzVisMPLYuqyoLVj74/z0+B
PKupWZc4cUPYHNQgPqrAnPw7ciNCgXK/HBVjppQPQH0z14uVJ5E6KjgHiqR9qxbjNjOEFTauv7/Z
YK8WC0gnXUIP3bM+9a2XA94aBw6Q8pYFpfMchW/RU1flFSnw9Ph3VWy3TGm6hWDAjkIKqsNyVX6X
A1ALhNVJfR4bMLsoXua2n7SAYsqTK3Gjifo7e9GB+Arj/ia4V0DJdv4Jo2ZxOqWM0M8K5ReIrh4H
t/1aHjDU5EcPohcX7xOaKmWDxUQduPWY8z2BHaSXtB7PiAZyIY0B8Sgh0zJ17ncL2thgDnis5SMx
FjX3CmB3DqZXf4t2CeQOIx9sFF+BRVn92m9202fHVw6XzwPvUtgujzkOTqLoUUqwPC2vj702QdZu
hAiy6V82w20Obu3Qbd5cPvmozk0dxdDy3g2HAoooxg4OgnadKGPlLgjnDWIHBnozr867MZTaqI3k
vQ3URw/ZwaQBSSUm7JcP4XjAi405ZkODOTaOmEQ3CvBI00Ng73C/eeSEOuFpASMq5g5a9yMBcmuP
2cBVbVAQmBegPpr5p5k6gCZjZlBWGkFrguvvm3UxGUkE9g6p02Cn0u0gy+M9aQW5Iw1677x9Y4HJ
Q1ZJqvq8K3NPBRifUu50yAjU/Ucu5u2GMVGilq1cJjEoDse2vZ107WkdRBgSbu1na4O5tSQIHTi2
CicorgDN9frdBAHW/JDhJSZaDv8EbbaNuUuIvoKLKkaiseSZR9BrHCd0w1So8Zxi7dOg125lIFnV
RXob/AP1x9HZh21iLWUxzCjVyJP1uKwOeo3mgJn7RtAq5o4z0OopZmExRgk+t/MQITmQW5C6tcVF
NkOmaWgQ/wYXTxkNFDnFK1tNp4ne07zb08S0iwZWJvDyqozRyZHGPFXQiDOq22gHdUUM5E5RYCWw
CWwy2rciPAH3gG0sMu6vJ+pcTwstfSl5iDfUQ6k3HwnqGxOM66t9OxNVn9A+jJf9MP0yjau1EpXw
+A6po+AJNiMwbbMl78ju5yjRaJNW+QWFsAVSDopzp6mrn7WhY0Dpvb6rRXBr/pHbWGUurDVzxkLW
oSBSXVGUSXRofSrqMOzEyA/6Jd4FKgOEl7IODCH0S88dco2StKhmGkGMU0mOXaO58RKiNipwQu4J
29hhfNDKTTmVS4RcsPRBWWtpv0LRBwJHsnf5EhbZYTxvtNuRqCm2LlNfRsOP186tJcH1wbdBJYd0
KL7ixj/fs6xtwZjRYi2pYz0XHRm9OM1vk3kKP7IWymELOmr0D5g9U9a8shM6+mojZxqJGzerZ+T/
XDZCf+w7BzApRB0gI4DDGF9TnH5d+xlGMEIMrqDbPvoWz0e7DqRGMDjM3baNJcbVFrUeTIegzgYh
VBcgMVe3P8/F3yufQ8tjY4XZtHpCM6eVcF0RKVTkH6BU6EXzMdzotjHB+FjtqMMwdADiGPnkRrCE
JvXlj8J9mG5XwbhYVI4OICdYhdGBUoCWQIvQ9hf5WB/Wg3iOlb8iw4LiGZpJuJjOPbooSbnqgwEy
iniN3XqQ0QTXRaOX/2FRKHFBZg/lILYhVo5KMrZjl0NrY/Drm3EHST+3AjES8NlJIHrU8B37X2vv
5tSluWttc0LTwio1KC+m4LV56SXH6+RrUxd03fmu/WaL2b9xacZ8TuDaeQpCqzxbCCQ9pG+A25nB
Zc/gf6k3S+r5lwLcZcrAGILJhPKbAQCB0gkyV/7lA4TT768EZulzC60BbqO1QpUiMvS7Lq0PSzZe
WU0TTp0CCcbVj5IJibP8NSHz57iVBEGPu0AcYfwD/kgUuM7NT8BEJTPtZ472KTceFkswdsFF61C9
n38NMN9q0IvZTmg+a1UYbaYpbVLgaZP4r2VQG3WSFa9sIXSG6yIbs8yHm8vUGtYRHy4iWrlPAQ24
aSsM/0+JpQp8hGvKRjULpSYLY3XMFtbrlA3DjNQoq5XZXdXxagEaV8k1UemHZwiZESjvAAeA+ij9
8807tG8zI1s6uEqbpDfoq0ETr+5CAFc/cHOAKgG0h1RiBRXPczv6ondKYqF0rUzVFyAGbxVzoVAu
3Fh/f7q2hpi3jjOZ1lKjV+KlanmVN5jaiz7Sst2aYJ44xpSAkTu10d2G8k8Uf1LoxU4erESQH3Of
GoBhA0aFzB/dH8ZQV9Qof+toPCYHkxwoPCQCLfFgoNZfVQEF3onzfnrzsckE9G9QlcZAhYMnzvmH
WjNSo1ms4mzpELVI+x3Ao5lbRuqelHUn+Fjc+8SyMD2FOX7ZAg7m3FraZQ5ATjoq8LFfQoyG0nAe
iYzxA7c+KNdQXPMvuwffIoQFQdyhUYpTxuHzBTjVWJpeq4IoTb8KrkkLXsOULnj4JXoPc7dzY45J
NLIR8WKpUIRsovUuKWLo/MgHeV6v7NwU5M3CpTGfTsnjXKp7uEth7X8/EifX+AaQ5hJQhNQHtxKE
nw7e+8gHmLVNqTYvS95DJXF1NQetUFolqX/IkLmAQfThdx/6dm8GmQUWKJZUipaiZ/LifG1C8qVw
0PbPHqoAQpT7WtTV48ZGEFD+uz4mlChGouUazUOTSnZrM/bUMdqliYgbhP7qdyduY4Y55QmaAETL
ceIU6OFE09Xo/FzyfdfexPnj5Q0ULMhhbpXWTCFrSBAbO/NhUT6r8h0Zny+boD+WXQym2EA9T0XC
HFZW2m7mDvoZck15tA7trttTxVMZksiXzXBf9Vs7zDFOQa3ewBbYTdq7SP5sYpy0bxLXbHV3ae+0
6GpBuriIVsc9YluzjMu3zlQrnYblmddjkO7bne0TWiMGAaL4Yc/7XFtjjLsPS2+pUY88KsHVMqbN
TRaXhzqPBVczF88AkRXEQrD34gXJ5DWTk9TVmEMzS/tk7vJ9erR988r6NgWqDyyDpwm8kJu+be0x
6WnTVU4ZJyiyT6GMkG/t66NyioPBlb614JIE5yg4HwKBw/AC8dYoc9OMa9xlMYh+fueMVKIZOSMl
bp/cBmDZ1+Y58ITi3jnfZzbby7jqoDTzuM4Gtvf/STMhcRzWV3RYXTzuwfWZjTHGQZdEGeYxxTLb
8pdkBEv6xe4Pgq2k6fW7Mw4pC9RAIU+Jnuv5pT04BIpKPfpAxN7ZR20v4dNZ5Y7O6K7iC5v74TbW
mA8XdXpZTlXWooOhhJA6RLm129P/Dq9fjYodjqdFEMboX/p+iRDdAqeRCYly5ki0k2E5gEu2nmSi
6dp+tQrBdCx/VW8GmD1UdXChKVAj95RSdov8cXFw0HJfVgUfi7sQUOTZ4BOCghI7x+04SWxEyYjG
mTMmD/YI/rpOiTNBOKY34bvt2lhhHmQ6tstcMermdUsWptGNszxZ6z+q9M0pfqCNIsoauQ4ITV4g
ck0gTFmRP22JC01fZmjVoEtnnSj9QwHwlXxVhh8hK7U3ppjzZI1OMjQzTTnmz5GzuP1wSCaBs/Ej
xMYIE+iNyky1wcR62lX7UkrZHQWu2UZynXUq9GKaF7kp96ZTfJetxB/K5d6ZJREghRM4IGcL/CnK
OpBpYil+UtWp11kCHkXTfxjaZ1oUnwUXjcgEc5KNNOtqUKbiaTah224PyxHiQrs8cnaCAMU1hPET
DLCiTSOzzfBkhaz36KQF+OQkBTm+tncCKDkDFQK+NbDS2MF6H38EJkpZXP5YZWJGKbXSmEkQLZfk
J8mRwtoKzXwV7CEnWTwzwsSNXC8lEk8wAimhhzadQpAje7EeYk7LNQdRr4u7kZTRBXM8qEu9AtI2
1QGzXEm/LJiLnL6aR2iT7s3ZnZ/z2nXuad8Jk63X1s9KhCTixCxMfSH2IshCkopVIFHraJpiAoll
2VGvB4LhK6MUVPt4T+vX0Q6oF4GC3GE1ImfZbrvIdpAOfJI9OnuVBwCS/2PsmpvO1U/rSfRa4m4l
iIL/Nch4R4veZEZijO1RVTmN1uYkJPwiMWy+Fagh03kVvMmYQDyWXdbFuFo8CS/A/CV+oCAsmlr1
P/Tb5AGCa8KOL+cmw06+mWQW1v8fade1HEeuLL+oI9qb13bj6EWRlF46RElsj/b262+C58SqB8Qd
rHj2ZTdiI1gDdKFQqMrKjJa0S4jRgBf11q5e8+pxyb9bcuwJDjX1bOaOObPDeH5lgSY/U2sU+oI6
RpqahYUPpiREfmsJhl9ipW/OpXZmkAlXaZc5MVGQSpGocEtH9vL2Sl0Vr61PDdDZ4Lf/xL0GgkgU
TQ0MzlCGjvPEqskdovayTfv0lAgEo8F+/mj8qzIP94xtTDnnprKxU4t5hf+b9RuIDSVJpGzIu9RQ
RMKMFrwQzS/2kh7UfESJL0OSfYW8Lah2mD0IQQuMbvW/4GjiOP6ZNeaeHtq5GM0Y1vqXaj92QQcI
D0rC8179pURBbwMPSOWbpUeBV3L2EVprChqvqGo6+HLn+2g1tl2ij1R4+bqvD3VIhaCMDjIyYDCg
cD0AVMTUnpyjAFUeSHqZgI8CEMDkCxhuTMCQhwCJ+ncfQ8pRxVC3FJSTi1suflyREgtrL5xjfmaT
8U1HnVO9jGhQ3k3QGHBc5x2IYB+0zoWaHb0ODCroKIwvvOepBUw6MHQ6xAk/hOqoGojejSW2+Ikc
5B+0zu946aFEcQu+JH5x8Fxpa48JaP2AidzeAFRANl709RiBG6sWFRJ4bgMch0bH/iiFL3v8lJKk
WYXdHJLRV5XfcSPIKQUG2FJPpFiFAoW5AnqzUI0pgnq0PhGt8F1sqFvomNI22YkyuyurvtYxM+1o
79JrVNYzBqhzZ4c1xL0vHzRO3gMNWAMZKsbkMCjJRP9k1aN6srGeZfw6dF/lJAILhZ+oT4rtX7bE
I0w4M0W3dpP0KEYxV2hA46J500L9h/FcP5O3+WGFd9thcY/8LjS+iWiouE63WR8TR+a26Hq5xe2G
AW2o24QFuTMsQTrH9YmNDSZGlsUylHkBG6BI8IrqKHUiiAj/K2G+FJ8IYYml5k0wmJypEbYur051
/yWSn/L1eWp+LqnAvXk1JKoJ/I8l5pCWBZ5MZdoWXmqDA76jsrL0GagDS+mRBwsc+iDw9ERRkB5L
Jgc5s8p4IWZnods4wCpV4kbzezcf1bDfiR6dvOyU5m8A22CQFhIyTHgA2suykhhZ/nKvH4vatU7z
PgrXo/5TBf+bn4bJtbO/7Pbc+P7HJDuPMCtOpikOPt1gd9CAvSmTwTeb25UImrdcR0dJG7ocNGlk
R0OtkpBYzrGFY1yiebbXCObFa4ERTuqG/ftjhLmsLKeVujHpag/agmbXhz3FoK53UnqTZ8/dOAuC
E/+K2thjvte4RmmlllhU/mTv8tO6x6wg1LHqG9WV3VioQck9yBA+MBz0+BETGXNN3inOMiDlTkq0
BUGJYS+tYAd5n0mVdTzDLCQ2H8aF66ZZjJKoELh06vvRVPZV02J+r3m+7HU8qALel3/sMF+qm424
bhINadIVmOaDctcfaf9edXO/+XvM15kpZtfSZQHJb4bHbNW9pvN+Sr8X7dfLy+H5nQpBdMMwNdrp
ZhKzRSvWKrOg1kwy6aBSrhIpfayk9SrGTsrjCHXZZRQ5H88bKL4b4h7QFUY6eH5flakGUFiLfGXK
9qD0hB47Zm5yT/+iKr5xlIHLiW5E6FDe6BSQEH+MMvFXw24WSzqj/4Kiiq9VrgwaN0/1xi80A8bE
D2TMW1cxXDUECOQzUIwz80wgjjV0xdG+bjylQLRSVXdxDma9u/w1eSFxu0YmESjqrkkV0OjjrnyM
h9dlhu5Hf9Vmn/HLzVbSo7jJN9RUN2MlwlrM3vLy+d7ur0tbWDPlvRkAJICYH5gzMOfDeL9jdBj8
ISDvopop9GmEknDkqY9DhU9UoIFqiPif6F9kL8uNRZaoqJBX6NB3sKhlVw1IUueiCKEp4fbqvUVq
d1x2lSIESouMModhNYfV1CNE/sbAjAp9Q2evvewuEFc8DH6yp++xATS3xiF9c+5EaBq+x/yzyQZz
KhJnWpZYwb1tNeR5NKUT6aQ9BuNw02XTZ9zGQiqMg08l25nIiSy1ayupAA59SK5ax35qSHyt5Obh
8iHgpXTqxgzjN23RWtna5I3Xj2p6u1pRe9colQa6RpBJm2VUn3SzjP3LRvnhxZEBZ1SoUCH7tohr
UNurESq4+ZOmuHq2p6JMy3UFwTnpa3y3Wp5luPndv1Sg4q55Y53Z2mKRhimn1vtQi4Pirj7QMaff
ia/cS+g8uTKmQ2PvX3Bbc0M50F4KVk1JCplQADQOxk7ACO6NQMvcoojWPNerUgVV1M/hkOeWm0T1
1xhc/K6+Jqk7d8Xz3HWvWRc922b1u6jTTPQpeJsB/l+q94d/QdPwPDw59thUUwEHoBTvq58HM7iq
6nDeY+gr7K4IVCJBI+JXgmuNtxVbs8xRKiAaUSwrEHCRo/0sNe1umHqBa3O9bGuDuUVMre+MXMbN
2XRXUrvvCl8bcIeVQRaavgVO9gFFI+iZTBhR/DdksvRzshESKorA7Dp4RdtsujBOUWP2mgmgZKK6
s+x3bYNZUlFNmO7UJSuMN5dF3iN1BfEq7ZYZEDUb3fFI1cPpkhKBNf5n+7MkJlxEirYMeofWeiLJ
j2MrHetVdwXBgXrc/78gqLCfe6QST203jLCxxoH6ZoR5MO4xUzQr71CToRTYu7wkDP+emysGZ0ra
EXC/tDrZUeK2n3n7awDA4bKkWoWsJiNEZupioCx7tZp4kIUJW30+2JIkaDlzK7JbO3Shm0QDuPFh
aqyogSOk4COlSr5dSPE5/waIwA0bm0UxoWzszKxv6dlaZqP1tKq2vSZS5p2qX5vGySbds8AruG6+
MchUN6JMURanasC+CDevv6BRiqlzZ2eGuQ9yb8Hly33xYcOgi4x5Roxo0+Vv9jIeugk8cEhuWn8C
oz0kEkOwu/qUtrbdOX4n+HbcSLExx5xhaVqtoaSJxZCgvuGENihbIhGfpcgIc3ataE2HdIGRxq5d
TavwWDH2sogXnP6VD6f3z1JYaLPuDEo50uYsSBeAGMx3Q0jJDkUIMcFiWBbjeBxWp8vpxFziV/3o
AlxR9b8v+xxPZcjaeAErwgNAuCxp6X+T6ve78VW+kx7iK6lz56N8S1zNU93Eza7XX2QnPWqaf/kX
8M/0ZjeZK6xo09pYNHh9E0wBBtzhh/phPq7QS4tDkddzz/TGGBNAwEht2MSiZak02ZkZCvDm0ywb
QW7su1ZwwrhRVzMgUoubEWOPTNSt+lQu8hSQEpWAXXXsszaMzVkwKcHL17WNERpTNqeY2EqE9jZe
C8voD2/NvJfW66UJLn8jkRHmE62FPKfVCCO9BsVtyZehtZjM+3m4v2yHH5M2q2E+T+lIkpR2SCek
dkjDeR6bUzuTZIcUKHLzVrd3LVrhntKpeBI1chAjwdqXxAD7gmFMOwJYvsg9ea/O7QbTU7rZYMsc
JkzQouRcvsWQ3KZgMS/1FFxz9zpenWKCDuEmMNfAMFsDqMHQKFBuh7f20O0wFucqkAd4JxSf9p8Y
dsHr6I+fMhdBawyjreU4E0pM7tNGD+yhFTgQ3aQPEXNjggn+qo0nmLwaQFfVIFCpe6hFk+9dLIl4
CEWOysT/JE7rUkscCFo6RHPVqDiOiem4U4UhTCc7XPZWwflmqwP90KkxhH4BZIl+yPYP4eQlj/5j
+2E+cBdnUtl2C23jBMXoWi/6EyVKwviEm9xkT/lh+FkBbAoFY0yKB+ZOpLHK30wb7MUWRE8BoTn3
fDXtWzIqwHvU9bU1HGUUj+pZXGThmgEKEwRXACp+IBlZlC7vdMxlen083rdyc+xra3FXQz9V6SpS
SuN2XTQdFL0yXiuArDPHmUyQwlXocZ48C62XFD12KEbcO+jsx6qvQgOj99prUdeF6/8bq8yR7rJF
qquBglrKJJzqu1zuA615uuyPIiPMOV6GSdLkGZMoffM4ZTmEJUFRnomgTfzwtFkLc5aXqcuGDPg0
T8VNY3v/ubERGa1DmvhyWFEinN3llXFP2sYk44ngm8f4e4GIWFFI/Dy4g4g2ju+E/7gFe5araZrx
HkOAIlApcYchf9Qm51WKFr+sY0FewM1BMFj4TpyCkSHGBdMl6fOlSzArZNq9hzdVeRslU+xOU6r5
qKTi5dmq0/7yFnIXuDHKeKDa5mnTWU3jOSgrxlnvxsNjoV0bouYY3z1ME/10g1bzDSZXqJLeTtWV
1vJbdwrAkvQFPA9ecZPdAAWHjE5EksT1jY09+v8393M8zW3uWOiJNPl+Vb4Oo6DlzM+QNwaYz5Xk
EnQbdaC3oQEArH/irXup8qddt4vRqw3o2JUKyk77Rj+pV+Wt9GutP/N8x9Ah5etAO+v9F26WKGl5
SxZQdXloWPRQcMr8cbBFg2zc6LExwiSS1tKoTjlJmOntG5e0EPJbXIhJXvZCrhE4PiUBkQ2bxXSM
GbJkNQM8DH32JlBKNFAzW1s8vTLmz2zaxhSTfQ/WKlmFPeFZoRyS7mZxvl1eCvdAAeEGygJa+2Ib
3FbkSHLqdMgL89xv+31L7nrTdtVPzNFSfCc6HpoKGjW2woYy7tQ3Ttl6ndWHk1yGPdF/2qloUpMb
lDZmmKg+D63d2wNYVeeuR82wMX7m2Tq6c7x+Sax1B9keQT2AHyhAbkZHvDG/y6LrlnGVpmbBTYzB
SXnyl4AADCl5632x7ucA10gonKCh35xNQyHvjC+mADiICa/zWEG60S4zvce9T06xQXyjvSqqOPzS
e+scOs297exGAdqZ5/EgM7CovDptEjPhsFkSaJNJoOnQl6Alh265i4dY4Oo8V9RhBGBjqPTgdXu+
LGkuTdTcUWhWkugkF1Xg6ADSmW17OzSr4PIS2GIvShAHlTFU0TDWbcnXSvaDaNp1Wkj7cpoEsYL+
6g8f68+q2OzXiBRjsgukM8YCaF5yr6yvmhq73XQ/TEWgF9fN8PL3R1qnImwOkHoAjDORfkkwKaHF
A/Ce9uzXSwPBjtUz1xswrAi+GO/S2lpibmO91ZVGa+CICLggQtXmr1GV+JdXw/W8zWoYZx8HzObU
Nmzk5oul753obhURnXJrN7TkCyQHYJyY7z73PPRcRnuhQLPsag2tsNlZgbKjYiMl+JxErUnepm2N
MTc9KARI1JswBvmrL6AI+SJXjcDneHu2NcF4QJmBSFJbYUJGO2OFkko2ql7cCqD7vFi7tcJ8fSMB
Y2Y2w4qUyElQWz1kw8rWDI2xvGqG6coxkLlfdgYavtnDhBikIeqhHAU0zPmHMpJSixIC1+6M0IGc
6PyL9uTs3FWUfS99ItcEeEnBEcJBQmP33BgYCMe5J3PhoZHvAjdt35qxL3Xh5SXxItHWinpuJW4W
W63IhNPqmKFZ5L6TveiZHEymKdg8nldsLTFePjfKPC8LLHXlb63bYYzJVc3d/7YaxrlRgzUnUmDP
pvJXXHRuLUMbNZ4Blbtsh3eItmthHMEeYquZM6xlXp8z5V4RaSiL9orxbamNdXma8fdREXWn8aoo
HG8RFeW4i6D4TFx3eMyzuVeS1bqcKtgsHWoW9viciLKhd/z5h/PyxwKLJbSKdk7HFBbGcAokt67Q
OYYsDKi+/dIDkS2KPk/SrvTlV9Fbl1uhgKgeWjLgQFUAdTn3a9JGcZ2bZYn3RnKXgmV2hBa1E8ye
7UpvFFU2udbjZafgfrSNSeajTZENhoweTYCuPClmIJdXQyfwb74JZPc0k8XMI3OGltVSU3sc0Zkp
MFRQgW4wVTBnKUjKRVao42xeSrbaN1qyIsyN1qukH/L0a/EZCDLS1X8WwnyepBxVlSg0kmIKSiru
pWYRhBtuYNtYYL5GDgoa6KnAQqKvfqOBvuRVNTt3EKWm3FOEgXngL8EgB6Ke880aF7sB5TuO6tJ0
rqr0Xp/2gqXwTNgYLYGajgZKBRbzbiyFk0wdsl9jPZGFuEB7CizwNmtrgfnimplMZqyBWF2uwPFS
PBXa4kMc2I2M4PIZ4Z5LW6EDMpC40T48+CRlkUrLQR2A9ktXv4DqODBZ5mG9ib7Q98q0bw1vebhs
lb+8f4yycWjQxtZcbaXARM4LJJ3n1F8KiIFbn+gibdbGUq8lc6kamRS3GNVNg2VBtBvrX6ptuRbp
BLBcrkuA6Q+wKBSIPrxnF+QMRWehnQFpJztopbz9OlmlInhdiqwwz1lNkno1aSXQC815oLfFwapN
QZYjMsG8uso8ToucoPDUF9LzskTfoKnmX/76vHAGFNV/90phYSJAW0jjMOGzVHXjuBLIjtzJWv0q
FhG68TLSrSEmYyPjXPWdo2L0Spd9aS1+KCpxzai4dhxcf5bxP65LPY88nd5I45wbaFqaJ8ke3Mn4
ZS+iSY534TH2DsfDRNMwZEsBhnTRm8tgsvQ4knNgzLODepxfhgLwXlq/637nuyhUdn2gYiChfGzd
G4gQnzI3CUSXOS/tRvDD7KANzjAUfM9/gjkumlJSyvhxOql4G0H1QlvrY4PahjN6WR1e9hfu1MXW
HnN1ZOtamqTUKOxv/gkJO4zOUhRJ93P21DA5ialBuB66WSCzxypQ2zYp6NjA2N2ocb8zQNY0Wfln
HGZjhjnOs51Cn2TSMfdjYta5uFGHIrCKV8HucYPtxgpzos20JcY0YPfIi6EHQ3VSXuQgB6J/9ID9
GbKrrvV1qNrFfvV82bRgG9+5gjaumimFlMoSUPfQYvWtVQ9MKT/GJRFcltyQ9WeB76MMGzOAF6nj
NCMqlkUG4tg4Hg59nIjQAiIrzOnOp2iYULPBEwP/4Te53nnW3Ao8gjvjtnF1tvSgq+loFGaCumig
hMRX9gO0azXX9Gdwd8l+ibI8xYQX6ScKYFu7dPWbPaQiMjjp+FStpf4m5sOYJ4dy1gNLbwWnWeQU
TPCAxo9U2bTUVq7VNUSBQyOaH8pJdMlwizjbFTFBQ4IeJUqLKB9CstqvJl82bw3rtTE6P88enPU+
H47j8sNybhtyf9nteSW+rWUmekTLIBO5xTdsx+ab1I9+mUsgIswrDB4BWuplWRWkbbqfIVZ62TI/
m9MxTYMsRkZXhXmPOOCgIHGDzW1W7TkJD+hn3vXD4lXt4BqT8qIq2V5JqkCuAyJ911RPmkTJMff7
oqMDLVBdQ6GEuXSnRJmqpcRPIFijryWFK60Yzie5JFisyBBzIJfGapNchctGRu1m/fU4Q7RE9PDn
3T02JrqhBWzYNtXLPj8Y6AtLfa2iITJ56Y8J1GJFKAVdSN55bQCwhgTR4fJH5KzLptV8EOiAZAwz
vOcWC7PHhP7iIAMzirDWn7Io9hN9/vvdO7PC7N5cocu5WnjDRE58H+nj/dzbx26q/x52bNNXBR7+
JpoiFnMW+qXqoU5St56TfpX6KED3TBAyOcmIjTSI0rtg9P4DKYlU13UWxxi3qJckjMDLE8XOvsF7
aV0dL4+Ge8TTr5e/EOdGPTPJhBa9bUdJUi1gBcx4OBJ17kM7Uyw8z/UvmdMIxU/oJjEpHzI+WXPQ
TgIpJ1t5lOcqr+wC0s19Hpa2h9FJD2ScNzLAHpSQc/FJ0D79Z+RCVJ3m9bPAFAy5IxOTDxh5ZT5g
6QyzueY1xkxeRh+oEtCA2ndIvGQkXupJhFLnrJQ2ztBZwpAYHYg6932rRFtwAqrEW0fHLQBC0vPE
q7XU1zs16IgIgs+502lPhD58Mcurs+FSstJYmxfIyCal+Wwu622TZ8Ff+4qDsAEOLsAwPur/lGUP
oL0C90wbzS3NxUv6yDWrQ2aIiD04cQPKvoqGfzC4+aEqgUdBPc46ABgtBjIss/XzfAy1JBUsiLdn
ioJ5RgUQUDCNMw5hqyRCpwKcsGV91+WvlvF8ecO4y9j8fSYpNhXAqa0Cf99uendIX6K49Irl22Uj
vOzAef/1pkGloFhH6zHoMztdjSPlWz+p6K7uN1eUK+PfjJPwDtGZNSZg5EMxS5k1/CerM70MfPPr
zbssZVDvMC7x5TOrA/IMfgCJRbC8nB+jyHIIyivU3jF7pyce9/IXE2TwPXgURcpCvDOrgpwM8Ql6
aB9m4jW8zaRmQHRadpN6lJXTpLnScjvEom9GK3dMGHQ0Bc9e4BIgGcKCuklTy86kwzPy8ceU/6oh
kzO9qdZEJ+DAz/pCMFWoG7tP7CXkPTGzDngHEIPUXzeZsdI4KRQBEQBbf61cK1xPEA7zxgIcMlkg
5pDhuf/WHOMqKVhMVQCfQQ5lvAzTt2i5GVdBFYnr/FsbjHvUcQRUjAobXSB7it9548n0OwoS3MWh
KJ3hW3MwD4lPB90FNsjqyaQbbTKCfgfdBhlth/SIGvaB6ruJcVO8fA1Y6T/WmIdMDEJrpSnf19bZ
gEHmJ+VUn5In8Csa+GDJNdkJZ655JwD3M6rNVCweMfHcRdqurKMx71tPh2rAiMtKMfdd9WZl13b7
3ZRKd6hKt5QxIKJj3iEDMRbZJdFTnV+rfdCIJFR403Pvs6cGEjzEaHZGE2JlWqUaa+ll0EQdXNtZ
Vai9Z/ZdHkENt5ISqJknWbvc1fFkem0ck0crs4ADM6opTAy7vXOgWQfkWZbck0kiBILUxc+iyItD
Ni3RZ7zRoF12CwXhj1AgS1pSrZta4kXXVJGH8lFNYXVQXbzlheKD9FOwMQTSMqDVV1HABxPA+ada
u1ySQcZGMIz0H4pxbadTYeDPRA0TEhQGGgRQkmOfDWadFvUY4Rt0dRe7Ut+5UueEBFgFO7HuHacL
zBE6sanupT2omipjby4iZjtOZgwFuz+/gQklamFX86h1xCu1BlMF0iiZAcn0NBwi8zXqbTmsIdC8
uo4q5YK0n3voIZCAxAc5v/6B6VEqpbLOKkK89AktRrT60p16u3qUijb2RQvlpSRAEAKKBD5+FbTg
5x/Vimw9W80ZadykHSPwbDWJAC7JO+FAjINzA7AQrIZJSgqlihW4GZqkYFDt7fjWtN+mTP4a90mw
AusiuHP4C/pjjllQDHlkXZexoPqFqO71EgCVGaQeeCNq94ZiyERwU17dydkskJU9zExjVNShIV78
YwadUhm0kZt4aUDZfG0plFt/UXHj0ZE90RODu7eUMIUOFCFiMRcsdMZ6go4QUjF98nL9tObXifFi
tvdDKfDKd5Lz89OPtwza61CeNjGvyZ5KqyN2b5IOVNZX9QF0hT7wyeqOtsJRp3+nKbr9jUktX3mw
vtuuEsyBDX6ak/nX6DlUZ1BSUIBZQbeDLfLl3WKC7Bt4UYN0O71Nf2uzdHQqEav8Ry+ysVg8pKA7
imcji1kmUEUx3zHLVvG1dm40UW3kY6qCv4+6iImr3aAUcOfHzmmo0kq/QsTbiVFwOnZADg+i58ZH
77CRxpr4+aB7pt21cyMtkIENpAWAKmrUYMgGQNlBaDcuwYjyfCTyEJE1JmSaZbG20wpr2njKlqeh
+LF2rgMBdCHGjFbiGFc8Wxf9JZu0ctUnZZAIoF6UPdvESet7d43BT7h64OU/mbG7iOalOYkB9lKl
iDZwGuNmor9pYxPURKO6koHapJQwHfoo5bWx+oaF4ZsVTIyqWxF3egZtwN0qnLCge/dhxZoF1RwN
LJqAQJ5bl5UIt+WEKab1NrsaAjoeTukRncD5mj3pP6kaQSTsNPN8VAUqG8zrKPd+AJmjARFHI9iN
vakyd5i490t9uZvW8HLA5lkBYoeOQxoYimRDmJFnlURyBbf9eitljWutx7gS5Em87dNwmyNygNQS
m3i+fd1IYm2pIhTs8t+2FNhx7c/mC/4luHz4a/ljh0mg+2EAZEZTS2+uQFCE8vBgWH5bqQIzNDiw
3rBdDnOul3Hu0EPElhE9dhvnlzK82faPsj5W/dXY6q6u7y9/o/ePcMkic7ZzaymrNcbC6DuE1nGp
arFf3qdfaTsRNIxtAA5Zt7h3/GaffO9OaLeE0UPyXTSty+HWQuapOXBJPBg+lp2KZkEFxcAvkb7M
6Ny+3zg31i45LftGsGqe12xNMV/TjvJkzmSYmuonszhJWecSbaeJNHk5FY7zJTGfsx7mKepM2JHv
rZ842kfJA4J61xZuAjFbgFsfL39N7rqAv4FCMwb5PkwhY3Mz3LCw1+ZLBp7TEwSBr4zR2TXd9PS/
mWIq5VMC+KlKtNIbUFApieQOGIw031ZFpJDFO3mmjtiIHAgKauwzcjTiCOr1MNT0rzUVlyoj1xhF
6RbXCvQGANCHJOmHwURtjiYIHECP0JDVfUKmoFIkyzUG9RNJDiTW/7HDpMz1nOtSbsBOZVRPQPu4
a9/vQGYoCIu8JAcxEYRnUHOHXBrjeKsGBQqnNJGZJ/EVcBGHNRPV33kmUCaGkBL6GJrNfhd5SXNH
noEjTNddLu0KUYeek3S8jw2BUl3BEBH7JlXyDk9jm06k5sURcSEw5sXT1AhqkSV5rtRJVB7kuICt
4L4Cg5PGmVHJ5LZxohLEvcbgyuTGAVYOVBnKc77L7Z0GlTkHPYUSbNAi3+PsJOiKoLoKEj4N4wjM
x5KcMq9GE8cocw5OfNtLD5ePKmcnQQNDGeqxPgPFz/M7EnUmuV8mmlStDnCYKZ7VCWib/GkorB+N
upgPRTKOgpuMsyiaYUOlDzkVrDN5TZHQhj2pCY6t6Zfpk7qIJLQ5r2nII4PlCc95dHU/PBjUGCpU
aQcTtAlDX9PmYfnWt+4YEKgmFNInVrQ1R1e8yROteYnrvsaLbJEg4K6b6beyGnQBYo6/KDTt3sUH
gZ5l+pxOZ+dJGqFEoNzaOz1ornVfuqYlePrIFD1wOekGHeiQkX3aEJ5guYJWWV3UXMH7dtaedE9O
73rtLpYSVzJ0d7IB4YxFQ/s8X8TdBMAzVOYAcmNeR30fLfpqotLUFDAo7cmguEMTJtZ4raSCK4rn
ghtbLNCmmjKjq2ysrkh/zMMPJxYEWcFaWIQN0vaBGB3KHw3pczeRM7dJi+MwqTdLaxya0hGgUbhf
68/evbvOxgHz2MZI4Ii9K6pbnTzI/S8F6HTwSKZr7nbGSySiO+Wg6nDCQA8KqngL/QU2coDSLhoX
E/W69Kk+jKFzS6nxkReGuk/phEcwjlEMTv8kQy5cDaswvYVUyuXoxcsL8SNApQ5NdIzmsu+z3jAG
RyUV8ZZj+qAG8RE4gx+UqVYsYfbuEkw2fGaLOeOJk5F+UVEcpIzJJegYKWNyBTiDsDqufsz0zywx
QTkrgcHtcqyKXK1XJCx3MgqB0OxzU384iaxxrjZHw2sPvSgqmsqmA6TuF3nRsax0MTCi81Yks5v+
/fCqfWaEJqcb9+wMPS0M+p3GElxJ5RR2yVWufL3sDbwzQPNbaIdrdKieuVaG0jEWZ8KZTtL2Ps9r
FzSSYZcmriVBsF7rHtLWuKpMTVAj4zqGBuQOxmneu3pMWK5ILpvERu2xj74W4xxm051hFf6ShRH0
ZYpqp/XfZFGVhxfAtkapD212NGs6AlYcjDVn0vdiDm3Eysu7yb1tkBIAk4SiG4BRzHZmNZi6yIQr
VD5Gu/VAZ3Ib33bLO+qHIo6rj8vBHQ38jmaCKUBDseV8OWVlD13XJgCsGldZ/lwbgnL0Ry/H30eP
R8cEro1SJrMYdHRWZY5A/Tjpj9a6ogRduEhSBXvGswIwO5A7aNt9LNh0U5HWNZ0FX+JCdo0V+n8Z
niS9LSIO5BsCQAIgEzoUwJQ2SC/lBMU/zM+j9kzMKRidxjUwsC3wgY+PRsrc8McO81mkOS4bh8BO
XqAE4FSocMeBdTOWLny8dakyO7CVdkB+yoLH0McL9Nwy3YGNf6961zrJDMvTGPlDAmZ1GXNQzQMB
nURk/by8TvqyOg/t58aY8ERkJ7WMHsbU+omg+xg7YI1LK7+IJr/oQ2faXbbH83YDzyPQziBYgfX2
fHGYvVMWQ4E3xvWdGSfuPH6/bID73XTIS+BJb+H5wKRSlZqSugPTh6elJWAhi5voKR5Lz6kWCVye
awlHlnJSAMPICv3Y4NN1BhW4o975OpcPdX27Vj+NVvCB+FYQhNCNoNc9s56yGmejjEAmonX3dvkr
kg+ramNe+uXytnHyCTgCDXbUDug4mVGoZJzKQSrxYXrM9igh+jnH6Ko8KEF2L2p4co/wxhRza2jx
mKE1BvVmSype62h4QGHSI7EtSESFS2IvirE04qbGkvQdmKOQtuSetqsO67X4sSpaEuPWej47eh2B
Sb2IjloUVitkogUnh3tSkatQtg0bkE/mpDZTITfzAga6bPmdt7bb6D8iclSGXawF5t8rTsIbNsaY
S6OeK9uuHLDQ2c1PzEK2osVww8Dm7zMFn4I4qdkkKLXLJHIJKjJ5Lfj6H1MirABvOAoRBAM1iyRx
JEWtcZoqfHz7SDWt28A6QmV0Lzg31Ik+BNCNHeaeyIqE4NkK6DilZFcwE5f4KRRFpF0LfMzyGR9A
8ZQWEJACse9EaS0zUxlQ/WkrGYEN9dmWHIf+HlAot1NmN5IqQZCjH/rj8v6xyL4Wy37Q7cp0UOFX
nacsHp7l/Epxjrl9HEl4eSt5PkGBoxa8G8XGd7z65t6bZRAck6VCmbZKd0YSmkgjL1vgdK4hroDO
IC01ApPIUrtPRFLlJYvAO6W46Y/qZvxSILezf1nf6yfKD63vK7/eierqnII3zKoGCqjIJ0xce+eX
nrGUaWo6LVhtvw9B+TDs+j1GNB7o47AIxCqF3I3cmGMiRR+ZkiYNlD1xIUE5Wj4AOp/ZSPr8hOoi
KqkqE1ob0uhmHqEqqGMeD6Og+Sk9lp4J0Yonqs45hDOqTdMeKfRlw7w4i5v2H7tMnCVjilolOq9e
N9un1mwek8EO0d0VnDO6Q6zXgykC7F0o4uKYMZehtmjrMssYbFySZ6CiCjPoRwzxj2+XV8MBoMEx
NnaYm7CDbOpkDlCNoHTsGFXb2XfynXMzeoNPW5xq5uXPl01yfQOanKYBzS9AG5jAWzZmG2PKEZQR
Y+Ibre0novoPZ66ELuqPCSZjScBLICUruLoc4i5oHutenL33rTTQe2OEP/YWCi0VAXu4rvHHrMl8
s7WR7Rb4fszhyd9iS3ZBchT0IgFLrhEdvP20yg44MON/ZpZ1qZGCqbGuvo39szUNLmbIPuPkGyPM
ldLNsRlllMyoN5QgwgsXG1lD/+ITnrCxwgQlrV8kKzdiYHS6wu20E7rVAgv8uLcxwQSiuo9nRZVw
B49heTJcewdpxWu0/UC+8s5uJXpKc4/txh69zDY3SIQlDE0aVZ48Byrx8xUQ7Xn/mQYmPNzSAMrB
CAoKBYydIlrjtKUEf3TwLvG0E1mhZji/6yeCODwLRL0Q7sKAJ3NQjtCoWt/5whSzidrVhMFGk/0G
YMC2xag/+aYvusD3OLUPurY/ppgAkUjGKCUDTNnX+huS5pMDhGX8619OjHDPE/SqQb4L9gWVnV9S
lFKV5AWBdkSzwsAQIyUXIa/kzYR+lAEhytiP/37oDCsE27tMFXRQD2E302iSYlaR2yrJV8nZRfHg
OcX/aoTZRlJ1dp2aMGKAvjiD0kpvQW1FRNb0fs9+uKg2a2FibTmSBfy7iLWGmzymb9A4qaCYU4fR
oXjuQppgjMcxWG+U+xIgarR/vOjH5TDCPeS4STAXg2IZ0gEmJC62tlrjAochL+pR8Z3XFaIiw09r
pwXqs7gYzbvAtuaY4Kgac0xyApJG3YhCfOTDhJn9y0viOSUtHaDpibF5gFLPT1umZEtvSaBdgyBb
3F61+RdbxHXE3zU6cGFhFAKbxuxajUG3aJYxghz97gKqE1z49qGNcUGq4bzLhcR/nAiCLp2FbgXm
BGXj/fdsQmPa9NEw9LCXR52HixLtuu8VhHwxo/zXm4f6H1J41NURrVjk1pCapZW0BVgU24M03uQL
qIkETzvew/7MBnO4kLKBb0CGjaqM3byaQJ5Z/x9pX9obN490+4sESNT+VWt3u92OHdux80Vwkon2
fdevfw89dx5307zNSQYYzAAToMukisVi1alznCIP5eZWlrxKOlbtQ50fzGl/fW0c37uwy5y2LlbW
bUB9yVWb2emlZ6Wt/2b38D5BjEdL5xP/3tQDq6JMJcohZu4s5nfF8Ir+1/VV0N1hYgYB8yjmbQ0d
42afDuxopkamwEaaQaXUflO7ozXvVOWRnqQ4EVXTuZt2Zo45sK1aVWre1/A8U/NwoXrWmP55ifti
RUwqM0iYGpapCfn9wM7z1ybdXd80euavbRqTyhRR1KhriU+vrKeV3I5xjrLsaSO1k7ebd90Wp62C
Dv7ZljEBqMHl0S4AxbvW9J1gFCsyPAnJc7SGvfagS4uTZRhfngXezQl7F1aZU7UgK8iHBUtsk6+T
8pjpjjEKXE+0i8wBimclx3wUTMjJt2KEnFvfOlMUVPZNaYjuJcFyWN6gqKxUZSLYRDvK9yQzXHW7
6aIvyry6GYQSdA0El2jLWcC09nnsGVLnpJXxTa/Ur1KzBtc/qeiPYR56jWZ2y9Zg4bF9M4KsXl2c
Tkj9LzLCPMrtzUg0Okvhqt1hQVPYyB1J1H7h3iMfrsneW0mEB1BOnWSqbkmiOor2UjZ3tp6G1zeM
GzUAznlHsELumLkfcxuiXpnews50M2D8KxG4B3evzn6fiUq6WihTZuL3IzI5UQ7RUqXxp0bUYuYv
A+V0oNsA0lPpn3F27Zpzmdhyjsg0mINT6vWxldWn6zvFPVMoc/7HBBOZgFFqVhOT7UCrPDTbtxb9
qpqq+hXjISvzv/FjC+gltBMhQsmmRr26aMZgwVhmf++n+3QKc1V0B3JdDLLCQGoi9zJM5tMs6Jeb
tt11LhhCdxLaNkpnPsxS8iwv+o/reycyxXyeRp6lRh0pOZueOVpbObVZuXZfOa2Qi4n7mc5WxXym
NSGqZcYwVQ0HwzymlF01Vjyj2ZPp1/VVcX37zBT9U86crppqTK2RFRzPUxds3a3afynT6a884eMr
sbcFOsrr1sMTIisOrW5xO6Pb5+r2NwnR2VqYGyOljBClRONAu++MfaIFg6jXIdguiykc5fLWRF2D
lHiMg61+Vm6tv8BJ4EL/WAWr7ttaabXNEZgtSjAAqlripEYajvNNlwQKnmjVTRY91IroIHF4+y/N
MhfCECtdVVOZbvke3NvJI5QDbzDG4f50yOgYQFvLwDOkxGn3GUg1xXAe0c4yQVyGVvNar/SxAS2y
fi2OU3PqdSJ4DnBj7NnmMvFiNtKBFhEwthFFp6XpT4b15xSLINLQQTQAmBAVE2a8MBpItmqj0rhG
9TxsQTWMz7UJufo2EqSZvB07M/SpiNmrfdzmcuMWy2+jl/E/t5oVedfjA68Ncr4cg8lGuojIuVUZ
SBS+Dq+Dt4Cro/0e31seKkslmA0iZ3pqnsjDdbO870Rbcpi3RvsF0IrLsFTYap7PGdgjJ7ze5b53
RxHWihfOzy2wMdZU2j4lsCAZhtOhmaNLQak9L0nvX18K1xDo7DEYiAkpk93AsawRX+nbeVR6fxoP
lv1mdXeZImIr45UJCIpVaFaB8hQausyXmqESH60NGn6zu0C3FXunh/kQ0lIjHe2cFd/8cyJE+PqZ
SSZo1CiuRLqOoEEmzaumximHA4me68n28kVUIub6+5kxJkKM6oCh9Bb0jkkJjeW08Urd8lOyCp42
vMv3fE1siCgBJkIKhRCxPBVj5EdZoK8BQCTOpAreorz2x8X+MW4+5BUpmg1PaaTfeGBTuDJVUzeq
YHDSRxBBQCkFYr9/cU8q6Iuh7QIYoMmWpOd2qgabphcTUPnVrWXdSdHzdafnO+OZDebKX+elkqoI
XGXQH/CHvbrLb5sdBWJjUjsoQkkA+ubGizNzTNDNpkSVcwVBdyB9EMfNMa0rwTnmmkD1DVOGyL4g
4nsZknqpHNZ2Ay2YbNSnKAZMWYRcF1lg9kxd4l5pehXZOSHpjQlOAT9V6ulvvv7ZOpitwkQ7AHhd
2rmkj0Y/M8jsgcrRCAEikLzrXsA9sR+m2GxJNmOUWhYLVQJTvp+kIiBaddqWSPDx+c52ZoeJfFZp
xGU0gO9SC/WXLQWJ/gb8jv4d2Dv9oKN/mItK9oJPZTGBT63MtG8TWFTHcJNNZ9FEIEn+xQukMbEx
zw1WGuaCyhZ1UowGtEvA3MlPUddmQTX31q5GBeKhXIFojMYsPnbm3Ic64IeeJUGHIxkGMxhjdQii
RrG+JEpj3Y/TtjnqvImUELk329lfyJwIu+uB8GwBwpjHHxgSQH3wVi8O8ibK6/mb/bETzLmIph66
3QWI64r8e1Lu01FwsrkR/2wdzImowEIGLsOsg87uwZDvQWfYp1/0OfLsURR66U+xpUEKH/9/H5XV
g9E2SVYraHO73VZ7uJ9RunCoWG2b1cEav47lcZP21w+hYPdYYZi6y4uFKge5ef0vNRJT1Yt+nzkK
vdFonVKABnZUptuxaG7yvhEdN76nUd42QHkxg8WchVbtISJsYg3tjKtY8qXhtMZ05sq7vle8jiaB
EMc/hhiX1gZ7Imuvg4w1wCEDZ4zm6SGdX6ezEiJn4PvdhzHGr4mqt5tcwO8A+XYVcp8VL0X/UJSH
GjDU6wvjR+IPU4yLz6M0YvQazMqrNO1GSfUGs7iRhU8SwXdi2T6KCZlpRdle1768K6K3MXlOxv4U
DYITK1gOS1yoJL0idwvsbICYTZ3fl9LdZIquFeq5nw/rP5vGApdMyBspUoxNS/YyhBt7N9qrD/07
EEvypMfrX0i0dUx2W5fQ6pEo6+icDseGdG47ZYGsPlum6KEg2jx6oM9KPlq/SRhZgKV0fBrzfWZ/
S+rw+mLee/HM1qGvhiImXsCgP5QZG32SW/JWtB0G1I4xaZy6+WUqoHtJc88cW29WMPEBBFiUfV3L
n9nyUgx+OeL/i/rUUca7Rt2+9FafQMcXw9e/Gq3wGvU2M+Ygb+6q/IuV2q/QYHUyI3ncFGCfXjT1
KZafjMQfJ2CwINiom3dS63QQU9Hst616a+dEsEjO8b1YI93ns30Eq5WpbAUBPD1Fw1y6Ka3YmdZf
qBF5em4KDjBH3RbkY2c7yoRAq02Q5Jqgv7UWh3aByx2V/p5nJ6ucyKt2/evgS6GxS3y1cncVuCJE
sZF64LVvSvfjbL3DZiWDHEuU5SM9KR6SU82Jj1RmuQzAtdCEovhI4981g0x8HG0psxoCeD6cKai6
+MYo1F/mCCKTKdvFpPbAtyWoDwm3mQmUdaLYEyRbsciD1O0t3ANROIbvrPDe5lY3tY1iWL/vQvNg
BViywKc4+cH5V2YhtK051KXV4NxMMt4x67oDS6nypKZUbMST8wmVClGXhvcIvbDJZM96bkVEL/Bd
V6CSad0gsEsHWoaA36nu1+JQhEKiCk6wuzDJ5Ax2t0BsIn13JVqq6PZgyvStvfxlejda31Exe0Xw
2hYZZSIspjMrbZ5xgkYpDmPrJVpQr9DysOqerkc/XuqO5WkY1EKyAuIW9qxKzTTWMhy3OBJAGlfL
J3QuTA+jl8EBY7gH91lAXiF/v26YE9kv7DIn1JC20Vw7VATb8l9JcZePCRroIhIxvhEArzW8S6AX
wYQ9EnVaZ6lgyyzl27q42aAp1aq76wvhoTawkg8jzA6SRZOzZZPw2LamW2OZvHUYIZG7oaYlnTa1
eRyz1q+G1tfU0Z8j1RfY54eeD/vMTmr1hPG7Gey6szt5iqfiTYkhF+M1dzVHcZOb/kgxt0k470RB
j7e9YHAhmJG0IAvMds30XMEEqD1jeh0UiZ48DK2rSCS5s4tcVFCjlzAbX6moN8pZYDYAqO4yoBcx
1HLmZAQ3W6qW4UakHwW6XIKR63cxnE9WQGOAPhyYBj7RdA5VaScYRqncDhh9VdptuQxE9rOFkvJs
fI+rr7WZYao2LLK9Nv4wqtGRskOfnyztoYi/E1J6lHYPzItuOaPC3R4mwMXqGLlD6zRTG9TGmxa9
EH2nT181XfB44j0INJkAIgSYo2oSFqJEqs3YOnmp3P53FPYORgBOEAjx6sfqIMarcaL/hTHmwpNQ
dwJ1OoxREskqyENKItkJLxlOIIQApabSCWC0TAlzgmvAUUerwCyzPRidg8l7xSHpNoZQVewAOqhF
iFSOn4GpEXtngzHrMy2RpJmzapdYVlYFPShhdUHY+/T7yC8NYPnRK0CPERPGl35cT3WTYna6dvtB
PaZpdwAhinM9IHw6ldSESavqMIQRcCYtkKeimJfSxlGxEVhR99j2c2l1HsCguiAF4ZrCVB0sgs4E
G3a5GpLmcRMRAJPXYj+ZX03Jb+zf11fzObzix8FtQxSEb+AJWWSGvaaVLBcEM+AY0m8wOh/t7JAS
o4oJMj45GzUFNj80Jei8IGsq1sgobz0a/+u03ip58SWpUXXGG8Du5UCwrE8ZKmOLOspZhjqOcxY1
kkFnsePNyXfxwfD0++234g6U8vVJJMz0+aKnBrGBGByjTTKWYWedJ2VLdTRjZzcK58MM8jmqeWh5
rdfstt+yl3vSXvTuEFllleiUQskbKYczZns9sEJK8odBMtxM0tMIxZ0ubL8Z/q/re8s7Y2crNZkk
sUwzuapNq3IN1dj8OZPSUCIiJVSe65uYCye0d/r5QppRXu8qCR2sOG1Ocm+FltLut1oNr6+FawZX
EfyfcliybEFDnPVjqsFNShkT2jaIHMadnYlKLjzHp/RLWAhaBiAwv3TGeJBILlVA0U4EzPyDiic9
LVEvkKe7k6xONM/AWxTY+8AzoqEP8klyoAUfEykSoIc2SN6o5YvZR+AkVAVxkIbSi8scDo+BO9TH
EJnAP8OEWrwT0tmysSgJRBXOEGU3pKoe8QD2zDR5MSoi+FSf4Y0wiNMlY9jPQLRiv9U2ZBMIRSBo
s0mTB3XhZFqDVA2t6M3o9425N8iTIb9d94/Plz5jlH7aszhCR/+ULgMWAV0Lb9i3YR6meOjKqAOm
geh2/Ny9wKpAb0//A1zPJ0rjtYzSulAxVj8Fk0dc8z2E6KftYDmZU30XOcrnQTJqD1oYmA4GKgsN
3MvV9cW42FtRp26/OnTiqnezr2nrbKeicCpHwX/5NpTXPcGmchwUXGog3yHgfsAUPOM6XV1LZlZj
wKd7id++L6C/cRJw30DHZw1WL/4vprw4J/DCIpNO5ZsamT2yaVdTXtNtgLveqsB2Qj9IcCo4wfHC
EHNly/qooVDYIAFR1JM5lHeaEOj2KTXERyOYnADpB0imMEBx+dFSHDt1SQGGyPbDvrpLw3xvBHmQ
iVhauEvB1CSK7IqKOEK/4pnrK5M6Fzl47l3rST50ewNUrhE4WpzyRQ+lcLgtwvzHdcfgWYTgB/VF
HHDkb5cWq5VEWpsicFmS7KjTfNu2ybfrJniOoIFAAngc9Lvx1rk0ITdFHZsJZgDy6Ntah9mk7Eup
86bo13U73KN8boiu9Wz36iGNu27JAZbJg9WNd/MDnfHOXYoGcpbNHULRTDnvVJ1bZL7XMrSl1rUU
Y1s+ar3mDPPDgJnl6+vifiJKyIxTi2uTRRqZea3lW4MBhnydbqK2D0ciqM18rrvBv5FKgUVHh3eD
je5y56ZpXWoTJWDAjEzNb/btm4r5+MgLv8gvKSonMxIbC4wxoA/8L0IwjT3MtXZhnQmJaj7XOlr7
DR5ea+F04JNCUPQq2SlW8BerbunpYI8rwu5fwgcm72CDqQ5c9ni/UBDr5cLTpUrkyFAq7C3VzZbd
+gEzljIIjLfdsOt2vZeRULujE+e5J9Yt4PoP1DYh0Iwxkk+zRWWdr0UJwAQwJ7/JOHpxdB9NQgIy
7gEEtRVeNGDiAeH25SKnYYbAkIyvuwR4ymNtUOg7lU+5m+6lcAlRsAK6MBDuLeF91jOz9N/PjuOa
Rpqa5DBLmXnJ8xhOOzXMTqpbHEDHIzgkvJ2kM0xgu0e5ADt6aWzbYlARQivJhYrpDWSUbtKldTS5
E5jhnUWIxmFACxEajDJMLLN7Mg5ShIHfXP4+A4ncZIKjyPtWOijEwYMB1DaQ4pfraMlMhYiBbTaz
76AtdzoyOLbZOon9rz+PKjqV01ZB0giYH3NrQmOv6Q07QeAnh9aE9Liof0e3gj3VeLSDmhEUNbg6
maOllCh+9ZH878SK0oJLJ+2L7fZev6/v4kB0kfE27twck25AeRjiHDMdWNF1p1y+WdZzlKNvnHb7
6xvH8zQqS4FtQ5H5E3X9ZOlQo6lwY+bV85wekyaMk9f/zQRd69nJgcjIkhU21tLJZee0RM0ds27v
BmJ+vW6IF3mpPoQt25g2/PRsmdIuS80FaxmJ7qoYTq10yJd0W5jas2vlgyC/4ZpDzkuJ/wHRZcHV
ERlUiLNhXbWGJpqpBHKuSo7c5vulMb9u1R+rXuNao4Jz/7HHRCDDLEa5BlGxC6EiB0wjpylNBZ+K
m3Sc22AiwljKVZO1LS6vUfNIqjjJrDhW5m8FxIICI73V8/vN/JaaOyJlQdO+Xf+CPG9ELQmZ/fsc
LFshXVrZ7upkrtF0yD29/9brnT+KGHp4FSsMwIJjFWJIALiyVbG21O2YaMh/Z935d8lqezDvZ6/2
El/U6eSuCIQelDYODP/sS6Vuy3Y2CzuBpJ69OpGeHnKdfJEwO3p952iAY+MTeLpAcQZVONRG6b+f
HbIxqRMVTW7gC+bW6Yc4nNoysJLEjVZlcmYyBkox4EbOBGkq7xCg5A/FKlqe+DQ4irM9xXmfoiSn
fZO61xQUteOW+TZJnGYsBYvkbSY2kWAvUXBEBf1ykXnRxLWppwhW5roryzbUF9MlpSUgwuMVCoAX
/7DDnLQZIqsojK30gdTt6U0PzRBv84fQ3F//alxXRGEHS7Hxm3i4XK4IoFa16pcZcf6gB90A1T3b
rdEPUhZXTBb2WVsDEeTMGksvU43rmpMY13FZYFq/8tonxRn2lAdf96s3eU9+rt5ECaQU1xZcoLwL
jU6AU2YbOs7ABJbYNqSh7SLUGc3FK2LdX8DorY8qqFpUU1DD57qJQoVI8UAD9wbjJmW22LMNXkjX
XhIUeIiPGRhPN4o/L66DhoNWH7AokLIwKcFMypHMWoxrZssCvEMOiChSUXl/4SLYMzxp6ewbIMOX
LjJ3fd4pGW4zEqYPtL6eu4UzPA+hOIHnFatwe37YognjWRQxJ2SdZAN7xAReIKoBKbnjqx4aYBIe
nfn++sp4n+ncGP33M2NyixpFTI2pdlinkBD0l1RwkrkmIIdIGRVwebJvhcYuIwi8Dxj7GKfp1kyM
9CBZxQraWLzPrq+GWwrDR8JYBtJpPH4Yd2hS2m1tUZPq/bH0eqd3k685CJXqx/gLVDrw3hK9Evgm
0aNCuKe12nfk1NkO4qGr2z0tg/W++TPFiBXFlgA469d7MB25804X5PO8WwbUW/8YZAJjWZVgG5Qh
CpXt410DcjslbPfFQRQWuZ/tzAzj8mmdxOasIbOK7dlLMxXdxMyFpqF//ZPxYtL5ahhvV6dGnyYk
PLibM78ein3fwfOl9Kg28cN1U/yTdbYkxtkbIOJ7ZcKnsm63wAza0PahBRJSuUdb6Bj0D2eSAYgX
GUBUoLJuWGwysCwdWC0nuHizBdlyV1SC1Qh+n0UeD6uabHWM3y+jr0n/INc7wW7RCH1lASzO2KpX
Umk50lBK/E1ZZcaAlk7wQnVFvsZLeVGLUhWUzG08H1k2bnOtzK4oUKUsjvbdcoTw5xcNQqObawTl
V7GSHM8TLuwxzyHLWK1RMlBA1O61A/GVneUpYXQXozCUClUHhdaYqKRN5bImOi3Q+9pKlWExOFOP
LniqQDgIPixBgOAlNBerYx6uRT1rIKfFbtIyCRgOnPYWdDkh8dYbS3B8eeHvwhaTPGFcrNkk+t5D
pc2nAGtoEfopgA5GIN8U0MIVTQZx4hJt2UPBHQ0w8EUyh9joN8iUonfp1lXmdP1+Lt4y+e667/Oq
l5jw06E/gpo5xj6Z7KXLoYBaWGmKO3gL0FEJkcOH0h3lTPHTHXLeB+2usdzkYThZEGMyBGebu8Yz
80yI3yLJWpcM/YdWGveWfawh0K1Zv64v8jNOUAX4AQU8vJxldLvZZjdZ1LFWaU1gi70O8oUARG/f
LK/43ddOBZJKtAdAwbW9/m9m2W73piZtZ63wGMh53OtB6SPf9vVQ+a7dTTgRgEiGw1/ZRPYBfQ2N
o+c4SpE9VB3anOmz1SHdhszoE6DfQZ06RqAfKp8Wg4XA7PenMhtCaT/6P2aZMJOlK5laAzEa7P9H
Kh6+eGjuH9TTGig+2QES6XcAMojeuwonRUB6/2GXCThys8la38PuEKQnqqJnHEo/CVQqG0jRxblr
3E3PiD7ufPM/G2eiTxvPcoEiHV10s1d+Qn3uHXKb4to9Qq/3cQya3eglO7KzX3WRT9Os5NqOM+Go
ngu9VGqsHKH2YB0wfhmCPMcEKe/sUd/qdEHKKdhqFuA71GYPCdb3T/xvqmE1tMPiIGry8m57Bekl
wTPHhGARE5BSqOAZ5Vym7mY9mcMGkPib4FjSz/J55z4sMDEnh8RwuULxGZ8N07jw1GWf+mX4H925
AfjhwnBSXP+h6BLhhruzxTGppjLLmHLOYLqYwmR7kPKdNT1fX57IBN3f8yy9TG2I+tGOobxbipc+
+26hsHbdBvfeJTLleqCiGBAZvjRCUm3JshUZk3xId83X2k3xSuyPRpAcRJPGPH8AHRmeOmjpQkqK
OeF5Ma79Rils5uSrljwsInfg/76JSQ8KqMFVeLmUxlCTtI9wiLf1NKxHWTQa+//Zqw8DTGi0xlYf
gfulexW9U3S3ngLibKr6LCp7cHMUdDj+WQyzWVYT6zKSZXrjDLXT7asAEIIv6qn38kfi1UgwRaBf
0fYxMTCGb5gdhdUYq68Nd9IsKHsTXtg5XxLjaiN6ummuwYAWAkPjYtr3XrpTvPreDGScYEiWu9sN
LVLIIIHB0GwPUmb6zpl82Yt+yDei1hzvfJ39PexrxJo6XekWfE4TFda2etKWr6lIX5F7raG0qhiQ
EIYG0/sr4uwQ61knx3kGp+88JSh31X465jfLTnvcbrTXxp+9FXyNTnNrZo6YWJu7wjPjTASJk0nr
kLoggixv0piC+vfGgB6YIITQKMtG4fMlMudOrjqi1CWsZPtmP94ruwjYLyc/po9UHtNKAoE93n15
bo85hklnEwB5cTR6PwqHL9Sefiqe1QPS951xErXURJvInMQJvMxFV2B58XxUohtJCbdJxFrPzbrO
18QePrJFxUofrp2Hzr9HO//RPgsWnIef9AVr3STf550o7+Ee+TP/YE6kOUkNUalz2lLsk+ZFEcp+
0m/B+gawekAeAuP1GXk7x3Xe9hK0j8B0mMSn0qidQQ7XaPGuO4XIDuPpU12UfUErWlUexGnqtBsI
fKwHooimgDlbhsEIAMkp+BAT8UxSM9VRb2c0LjcYFMruFVGU5ATJi99nUhrNzCViDfh9LZwA+ut2
tIpK3xfX90tkhklfJDIpmTHgy9P+QXnIwznQAtBJ7K6b4ZURLpbDfpfFJmtN+4IzgFyJmwMkvDgT
gEjdaRDOFPAuzQtrTCRqqlGSJILNm938Ld4ZYHHXwJPmyC+Qt3DTIP4qujTf5xQYB78wyQSjRk+n
rKUlLd2RD/auebH3jVfsF08BfKcOTV/DW1H7NeBSw7VdO9Nz7NYBgA2CA8ArR138IUyYGizS1lWK
ndZCOkFn3lASlzGI7ja81/D/Plz/siIHYgJWOS6lYtEXE63oKrt/O5B4TIQTfC9WxUSoeI3pEAlW
pVR30uZZ7V4SAegFJtg0YCmXsiigWQ2KpyOxjon0ZRZ1jj/TXqvgrf2IGmxdUtOSdJPoHZLt04f8
wXgmh+qRimN3P5Z7Sh0uJ84b6gmoVNaB9V+M23AXSSXiML0LyDmbe3fdnFVSDDTx2KXBMI1PWUEc
c5UF551rhpJgEiq0gbnDyxS8nVRz6Aczd1vlzlbfqv5npbWCfENkgzlxa2SPdm9jLwvzVzJ0DgaW
HQJZ3Ov+zUv2TXK2FOY8dTWI/NoIZmZ3C8CJHkonChSbbsW0c0JbzGGyrQqA2xJfZ4V+Hy1IVrt6
D2WX/2IURrR7zIGCAmK3DQlMQZjZSZYvpJsdo3y8vnncS/Jj79h+sdzbALzlMCKrKMstP5X4L4qd
lK4bvgy8OiC1jKOl7arkI8U5DV72uHmlbzrEhaiLH3mNPx6JlxxifC3iUEZ+UdD/vId4YoJ9ycZ0
LYStCOMaZdvaeWZgMFNasl0zTL4mjShUiXQj+WbAj2WoeJ+j7nl5mEgCZg472ZB4kl1do+G9YtBV
F5ymz5+KruXDCJNvQDMmttYURlod4CBI2qdz8KfOAAvgpkdzk0ITWUG4bow2C5dy5xrK60buUtGc
LHeb/vl9i0XtalE61FIEgqdkM4iXN3YXRqlZOPlqWYLNoh/28rI/XwqAF5dfJFlsRdoibFYkV55s
BDbZyXUSFMu+7QUdaM59fmmL+TDqYPSGNlASAFd2iYu+8JPkD069X/dNGPl/PlRDzZm0ooWGKPRw
LpfWDY00SA3CqKXVjhH/mvJdJ+1i82kVPhi5HwxIO8xLwvHQq7g0ZXeVWuVmVrqFve9WgJvLkzTe
X3c6TioIUCJ0A3SULQB9Y/nlMJtmSckE5qoqX3bpBsSvhlJgW3aYAVR+xmP+mJWI6E0Z5HHvtZHt
QibZAzcx+sYiwB/njF38LWx4jyHcXg0zkOPNsz4FpvlyfbGcDb34fWZDM7sp+mFEPCoKy90G1BkS
2YlnU3C5c5J57CnanYQ2iUEkSf+Os1pGBq6xpI3zEsUaNTBodtu5UBj3qFAHeN4FlwjdFeawXVhj
7nk77ey60CCKuUn6N/RhPbuUAnVYAimrF0ceSdA3ogYydyfPVshE9giVGjTWNrAigO0jreNgXpXT
mL39xfc6s8L4g7GaVVIvYL+zq9i1NeIsQ+mDU+C6Fa7XQXtPMTH7SvD2vvxaLfDSM3pxkCpsf6Xk
WRVp+3FQYXCHMwP0DzhzB2uZFmMDbxmePqvbPeYkpG1iw7O/yy/RS3qkdbvcM9DA2f15a+HSNOOJ
GJMfNGJibRKQWnFp3cqKSPiVk5Rd2mD8T1abqgbGGbyi2eBpejBou7konbQ9WnHhjetPuwtyOZRb
//p3o7/7ye/PtpXxwT42AfiYsbY0y8v9VFjHTFrH45bJslOSshSY47o8hj4wZ4VZPJ1FI0PiIE4y
HV+x2k4y+WqB7VsTVH55dxnApR82mLusTJNVkkzYoPpT4/fUn240j7pHuW8DaT+JZj24rn9mj3H9
pUnWFGTfYLCJbifppTAEaAXeJ6J8iAq0rSBuyjIvxj0IAMYaeUA+5KDOA2dUuULa8mS2hXfdGd5z
SdYbIFb+XjpGFZkV7cWgbdFYo4wWVzfuRv1+mJ4XlMJTn76ASLEnUewM6l2k/ej16EYvb1rJVVZ3
WTTXxKxXdVBnv3uTDduRpAerOwyZFFo2VHvszZkLkRIIz5nO/1rmJqozZBcWyP3ddU0D4Is8sgA0
N/R//jgD7uZjV1itjDaP8mYZDJBtYrDZBYZ511jdb202HuxhcFVlhOhwf1plcNgONv6aQsiMSVO9
K9/lnXHkLPjhnTt024o7t/HowCxlZtFPOvAqRIhXEWyqypyedpZSQhKQsSt960TzgxJrbjaJKJhE
VpgzU1ZTZG65ArhBtTljdSTFvQx2k+vuzKlz48PphE7agIj6kyjwPGtGiyG+1m19e3Rum32GJxqg
0sDbuslzXjuzCkEpsqtcEgtscxd4ZpqJq2piZwVYxFuX6MhgTNBZAd+5zIIkSWSFudtXIwM8kFrZ
UtvvK+XG1FvfzBoBLFpkhjloWtr2Zl/C/cr1e1T+SEwQNmsCODQ33zv7WJp8ecGP81Kvdoe8tTj2
z9EBIJCHzlfc/Ev9jni57hq8dE8BGhWgaMocbjBeXkJeWY1keqDiOkha/bnNjCOG+d82SfsuL+oB
fHYCj+A85zBtCP4ZgCgNjJQyLl+MWwulQlxLUrczBt0dl5vEut+i4wR9neuro9+DDRfnpphcKTH0
cugUmCowOt1jll8NKZpElBdxP9m5Heo3Z2GJpPVqws8rd8iO7whI4GZG27EUjwrcxoGoj8DzQ0w8
4MlIS35gy7q0F295ZKg1rqe6+rIkN6uSOJb8cH3vCO86PzfCnClFQ8HKBq28q5WZA3ofZ51+DJns
F9WjJb/2lp9pPzf51PQYy5mOlTQ7SeP36qGbj1sPXuQockn3ahSTG3eP1qQ7Qw8ZCREDEC9hxEMT
tAb4E1ACZWcyJmmyAQpFViAbxm5uUqfsVAfEIQnyx3Z6lVCiKEHmqwDANU+iOR7OHp0bZ0tu1Rgr
5pBGIMXY1LtlNo+6PAt8mOdcFCoCkJ+mY3Tn0+DCLEeFjSFsV9F7JzcPswzAKwgnlelkJ3eTvO8J
sGnqc7OFhqb4172AEx8wb2qjioT9lTHcyniaJuclpFWQQ4KFbV1Gr61eQeZlInmUo9sKU0vX7XFy
PIADKNuHbdEZLKbWM8kx6WsTZSsb4ob5jT3+IvKxzAR1Cu5nQyVTU1DK1DB6fbmqOU8abcpBeZVF
hUOUX7GI/pwTeCjGAZUWEMAQi52MS0ipY/xLad3MerLlo9a/beVtXyd+nAdtDeat5OX6vnGYgeho
7odF9rQuidZqtGyZ/45PatCDvUEqne1G8jufBO3RPmC19+rrdbOcQAT+hndmLFQNcIFcbmTaJYYW
0XxMb+8V5cE0R6eOOsEJ4PrEmRH672fRtcurZi0UGNnsp1GdHY2c6vy1iEXvF87FdLEYJqr2W15v
UYaLd4yqxvIiMFrvJ6u3XQyTypk7YxtyR+6NX9f3kOcrUBGFYi/mKDGSwpjFoPWsNmkFNLQ93HZL
v4+bwsmgOweJF7fVED4VM6wqEd8ob1fPzTIOM1Qk0+y6BPRMIw/DsGqOakeP7TC5ciZU2aM5C3MR
Q479Y43MgYs0sgxqC2FbjOg9lv6yo83o4qESoh95DvlhCBfkpa9A3kLucM9AwLY1PDAtQbfLJeq/
rn8xkREmSFmVtfZrDi3btDxYlHOM+KMiKg1f/z7grLpciZaUZryOKKXiwQX1yNRZlRtpu9OHvxhZ
U4llKzqEXyFWDc2dS0tpO0e10oE6pEON1JbkkwTB9xh4tFjT/DKqPck0/XkYDouNuR4r8a/vJm+h
5zGEcUQSJ2gmpHhoTcZuLPzOMjxFfo3WLrxuh3+RnsURxgmVsVfARwdDYBdevTor7+BJ474op8RN
+wFJzpwp98uY/U5I2zvbYhZussiTO21yI0iCeTcQCCOAaMEdAYVp5m8pVCNK1rws3c5+G/Nwq/+Y
q1VV0XD+xwCbmSyV3hllv5Qg3PSnoXTW1lfSQrAK7pZSsDG6vRAF/URZOo0NJli1EVtaP2oH1WtD
wxuH0Io9CrwQ6xNzt+3MHuMr26Sipm/AXrrG3qp+qQ3RJSCywHwYa4xmubXwYWbl1pRf51TQQ+V5
+8eOmWyAqqY1sco+Kt3/I+06livXkewXMYKe4BZ01+rKlEzVhqFydKD3+Po5qJluXVEcsV/1SguF
lASQSKQ9p1ThogLDWzo141dF+vG5sq+9Zej6RQnThg58wF4seMZCm4C4VGaRn0czjcufdeNp9U4C
Z9PnstYSjeq1MLGnVw80acEIq0k4ldYDwKMrpjT4jQCRFki5qTNvRCYr4yio/gJhHr3TcEuRXHgv
TzH1TAp1MwOeGIbkd22gf21H2gGvp3tNaYwRveJlK+RaOzcLsM5InynopV5iVfVhNCm8hc3XlWAM
f5Pyi9W7BurDG3u5dnDXchZ72WsRr+JMz5zupdqPd8UJUyixU2CQuBxpDSRkoCGVwCRCuXXDDq9G
UgAjgh8J1xu0motnTe/luScTR8dzwG5zL9yLOXopKA7bXc9/EqhLhwB2TwZFAGyg9kelrlRG4jVh
aisYyw6G27mIH0+yI5Dlc2FBfOVeyWkeJPASRlfxJkzACRgmgDXu2u9zYLmf7/ra4WLSHgU2DHGB
Z2zxAlpa2NfViK+pJ3gNoU4TK6jtSyVtWeU16wK/X/DAAIIBzt57zUWNoajQBgLyoEpzpJI5Srbx
yq37Jv+WsMzRwuaPUtoUjcOMzpuMSyRPVLd+/uP9QkIRKzDh84JKT3zE1enVeaL1BgeIexzJCi2B
2twr42PUWxdFMjfKGCsLQr4fKCdIugOHbBkR9sy2azPCgmrplJjPUfSablGWrZyKhtkFWElE2EDj
WpxK0+tpwWuR6o0rmpALieINBVt7KK9FLNvdzEyWcp4KVoxAmMjoUOxEAxqwD/+DbiPxCi4uF4Rp
2DQsScWI+/vjIWQioTmhEaizHw3rEGJFugf+Vane9/M/T4nCYMgIpQFgCSdycXVYIVu1mWFhRC12
kdw6XcadpKm2jNOaGiDAxUAnnFWMWy7PSLO7qerAkJY9DbD5fVDEtHvOnPmi+oVXPLJDfLeV11sx
C5qqYYgAXceChmshMyJMDtHPgvY9IHAk0o/CPJKsRmYr2bL665Iw/IdbhYGFpQGqOGdGC+pXEev1
aKNOjsxC3oPwQFUil3FS07r+xRD2NrZCbT6cdQakE8LvAc7jpXl5Sau/yNxDefDgAaIUkdsSfzUs
83DWBVlMmx9H2euaUxv6n9uRtScHs7lAv4Nbjqu9bLYypTafrQiVq76CixLez31G26jHJMMdwwGX
+V1if0+ajmabooViLi7JO9Hq+0tiVOUsjxY6feZD80VzEw8VPPiVezH9VwFHOZI3DnlFg98JXNwU
uUvM2jJxU2w7uWW5dSdF+d6qs9fP93RFld6JEcbuyjaXdqb1cQ4x6qD5pJVpGR8SKT7wubz/7ySJ
BV9JqmrsN+C9EbiBCBTEXHbiZ005XiIA2e+Qetsie/+4Mvld96H4/ZW8XsnsKdXRMoymXqoCnAww
KxT0yCnfSA+u1MveS1oYUHXgdsgFfb1A428ddhHt5NmO72zvhxGwezH93xJq/fOo8L3cRXgT16ae
/EHS6MzvXag6cMY2lHClQ+u9iIVNS7PJmgYZVezGDQPthxhRZ8/SufcFOQnYnS9b814fH9d3ApdD
3BXmbM061+DQdp41/gS779aSVJz7+5v8XsLCb42VUcmZaIqvbKr4lZ+6RkSLow7C6uZuGyNsbbjs
Wg8t8T1XegiQ2TlPbcjLnuTf2qlxRw8QIecq/dOWJWbn2I3ipXe5/5dNy1ctuMs4JCJ1IxGCyYfi
pPnGKfFQafJBrXneJqnb0hVrYUoyRfQsi+EGgTw8gAC6u4T7AYhXxU26E0zgW+geQvk+O8mFRYFL
AxyoFo6LinvXC+ztvY6y9NYU8UoP1XuNWViSAuFd0Yvhg8nPX0F57gDgBWoj4QDlH/U+d6vzf8b7
tyl5YVm6ScE4q4A0aL3Z476YOYvw8phfW1zAHMhD6JSkSDudtnyZj6/P+yUvTEsmkQItoBA8NHeJ
esyVW6LtPn8PtkQsTMtc60VHKtz0SDWAA4jx9rL3W7ZlnD8+3O9WsqSW1fuk1icx+AinjPvhk8BR
GiijYwmHerwk/lbjubouUeQbEIVo5tI7Y2EGIhP4tLCZKO+F+DF60W7wS0bDGFErc/Og8uYXAwVZ
EIMAHmZ2+Tn2NhGkhHZ8vB9vH7K4kL2u84E1+BA9sEFLNPn1K+DSdkkwHIbZswM4woiNO3fc8gVX
Ujxi098kL24mZu9INoub2QGqIdulwLau3WwfUnDsOtu9/pvyFjc0TGTUfMDugpU2e+mHjpJB/F3w
masuaK22z3gNRPDdAhcXEyMTmllpEKgyG7HMTpNPUXpbqu7Q/SrSY5k+lvzp8/uy/jK+7eniSlYA
55qSFqmeSWt2SZLd5rO+/1zESqrs/bkt7mQo4P6NGedm0NGbAPDT/C+qR/oaUsH6YgNEcwuTZsWr
fyd02cEyI0ULBDfs5ejoBzGnZt6KbGB6BGp98PkC1/B3rs9tmbRK0onlYAMTYBQCwWjfolUUZHaW
n3yzPA2wRl7k8LPqvx4wFO19Lnzd4P37APWFIwCUSD0fGQ6wrYhfzudO99N6qyN2Q0uWDcVRn46g
M8FmMvNHXt31qf/5Iv6fV/5tFQujwqOx7AoxctU21L5w1/YLH5R87uTkKqDHBc7ClkXd2riFNZGT
uLDbEWsqtNgpWUCskJJoIzPx/7y1bwtb2JDOiGcSiaFhGESvuc28YScD0SH2dayNvAj1N0ZKvHDT
UIv//Imd1hfGBE2iWaR3uHV580NTUhqZXtU/cnNrjGhVDhH5ApEK/0A008sYypMMHJ09KVQxDz15
rfQ7Nd3CK/mog8hMIDFqm4aOzq0lqKXd6G0hV3A6Uzl/JMzuKEm22OI+ruW9jIUaJhmwO6cO+Jxd
pnpo2dh1KdCEs+xYsH9e43kvaqF+9cwVKyqBeqZrd63e0nT4snGnPoYk7yUsVK/qiPCEJMHTZB4q
f9q1fu/i8aIZhpC3bpN4J95rG1C5ULwV0IGKiuoEfn8Vj8QThoKlFmCtYzlUNNSSX2CBv8sl+0mv
MZGiZv6gR87nK1w7rSuZyzSzQmbgvuSQWTcZNSQCwFaJlgmIGcuNJ+yjz4PVoYIlYAyQKlrav66Q
mdTb0ItKVQNUr6nGecCbklNDZ76aa+5frOxK3kIPtabSpybrMG1WZZ4eAZ456vd9OwWGnW84zCum
VxAb4dwswGij/2PRraAkCsjNMQXtlBwgHsA3QwhiJq6OV0s+cScCa8hWHLCSiX4vcxEts2pEwZ8T
PFrwB5Q/eS/tRrANpgfblTYoIFdcgffSFk9kQrQY+VVYQq0oD8lcMbcom0PdRi9JWDyQDG3ioAKw
3N4AGkzXF41X8nzDR1hdMjoD0d5q6gYqhgtzHPdIVSVzKoBXSzjM0QFkul72RVSU/oMI/WO0oKCD
7U3awq3rCeCMSwPWZbp0yLEICmHtPvnDdyG4bSX/c30V+ri8/dfiFrdfNey0lkpAiUu66WAWnU7x
lvf/8bl+t6LlZe9bIzNHVRgYtaTteAkTLO6fAwK8F7LQS1LEc4ehGIwNpDseBhnscmT841oSZGCO
ThMZfVSvFoafKFLIeAF8ucHayepxLi/5lse9uldXIhaWX50w8D9jztJRbGGmOqfv+l1abzbtrMoB
xzDGMdBDjbGM90Y/ZWY7jDFemBiZGUEdliBEYnBuOqoF3Kl/xofNXv71i2RjBASuBjCylq2oc2Qp
dQ0KQke7jB5sxyE5ozvuIh42eWdvPaKrS7yStrhI9ZxNLGv/PKKjNxJX20n3mCFwphk03P2l9sGw
4cK7+vw+bS5ycaHQzQD6XRO8c8JtFME9yI8cFWUm5oEPe+MJ2FijuXgBVJ4NSMnCswpHONtmdxqj
U9PIG6/1qo1428llmSWMWqJoFXYSzBgnoJMHESd/tRBAnoPXBZXhJbPsNKmNggxB7VjhZbK+sMIr
t5hJxHl/sHRovfiXiMXVKmwGxkWRO8vsmqbM0ly7bh8wtaejcJtiXk/aN3yrVXglEwGbcSV18Xgk
TK9sS0JWS+BeDZfqEvvoTUCn+z7/gdSHH/ItBVx9QK4kLvSeJ1WNSUucVmmBHx3DVEfrm2Yhw6Uc
2r1+7Duqbgytrjoi14tc6DyKxabRtdja+vfoyZ4B/lR5pKEP9DLNERg+errptq6rPogrEVmAzmYZ
VKhjaChtaYD+qrtXeWDlx6zcsPerdxmAAYKCWkPfxVLxR2OUlbDBusTsdOGWQHZSvzTejBqftFc3
T068UUsNvRa38HaKGiTaQ5uVTngWhYgyaP3O0/4gD21xR67t3rWohf1P8CgknVVljo3JCqk9zrHs
aMh3fG4M19z8aykLZ3hAw53UGW3udGMbdPzU59+I+Zjarfu5nPXVAG1DQwQDiquF/kVJ2szjCDex
iNkhiVQwsZUPaTps6fmGnKUnM1tTpmYlrhYmVE9xSJtb4P6DtLf3jUB2q1f0lFeb3UVr1hfdRf9a
3HJosdQGnkoi3ESh3Tekl45MG272loSF3lVEx+UV4eYo3+n2qY/yDT1Y3zfEl2IqA92qCyPYkERN
m5ikTkiYq/UTjTQULOJ6Qw3EMX+8P29iFpZvNPXeLoSFH8JvKnfU4jVWwZthtc5o+y3apaZoq816
a2ULzctN1gLyQMC9tn5lnNXpmIQbp7Mym4GJfUzw/O/uYQrzva+mJ31XAT1RJM91tP/oop3vnCDF
hgKGw5/AI+OhlraxlyupX0hFOwlA8uHxfgDrCUMw1QAIGJv5QgLlxC7R42CDcYKDzRZk7w/xYULI
vrHWVU28Erp4o6N6UKKCAHO9NQeqFD9ncyuYW7WxVxIWqoj2orFMJAbE0pPii7pAdCr3EUI5+y/S
lO93cKGOncIwl6F3tVPaoZMnN+nwmpMNWpr1DTM0MMyD3epDbSkzQ0uyGWIrKUx3JANDYhj5nxvX
df1Da9a/ZIhvuEoQNfaAqEeBJvBL7wlQLWQ1wi8G+vupAAQQL3xRU+nnuJWZWg3/yZVkcfuuJJdV
3A4Wa0VBV0TCecCDAh6FYIZoNzRv1VG7lrVQPQz4JV0K6Es4aqKVFIXVA7lFcQXo9MzDTPXWC7x1
cgtFNDHFZjCOXR0nN1cVOgxb27clYaF/4JOt8lhFJKI3pzn5VZq/NhRj1fhdHc/C+Fm5mki8iTMn
p0cJkBugt8hRA+cH80L+OH7SfsssbYhc1oZQds9lY+KIWwnzZXt+KKzC1Syy/3xpG1u3LAsROZGs
ujZgJWYTPiyzE8rKYfc3QkAvZsG6YxZ3kbIAxGpYFhG0O1WMmtqNKdOKqxtljPWVvAlZvO16L6UZ
7DuASZLR6ZBYiLagwlZfXRDr/WsZC1fSauccXUewqLlte6F2GPhZ554y7xl75vYzqzfs0boKvMkT
K74yCnyOE8Pu0b6vSifDiGnUvDTRl8+PZlWGmFmF6gjAg4VmS6Va2TzHmiJlOJh15KoK+y7NzYZD
Ke74B4flTcwygTtLE5DJW4TvSYY5ebOI7kvFvK/T6H4ewY1RzX9ldK4ELlTOUhIE2RpUzs5ad0Ap
vASQ0edbt74mA2QfiLRNFFffH0+RpAo3G9g1pUq/SePoNAqS0UO075XKm7Rp4xKtn9SbuIWR43mX
8HzEFuacHYdYebVb7dmY6nFjWVtyFhqBZFmuVIk4Ki1yYm3fSA1Vkw21W3/wgLj3f5u3NG/9qNVD
Cb/hD37l7GGK7MiOs695VbDVWLf+rF/JWujCoGRmZAm3Ur8bAXjLd0VH2ff4txVoog/k53xHHHkT
vXo9pr4SuzBIwzhYOTdxtfrZSzFjsGe+5Il2u9wOVJEI3KrxCw34eMne9nRhn4ohk3Uu4qekCqke
Z7ddMTtmxXsADmCWug5NWpbV189vgfAWPhO6MFJh1QHAYIBQtVN+M/mpYdY3pWC3ZhFveIDrjsvV
hgrNvbKHaP5uZF7grZoPNXHyV/Rlgv8bA24dUPo85gFZ4a9eYRWJOsGGiLbzhUiCnbRIC88Wbvpu
lmaHW9OjzMeNpa3fuTcxC5csymYNASVUpbWfE/KSzxM16o33cf2g3mQszJWlpmFDMLft5FPoh4ab
JxgI4Jdw3JAjDvyjQrzJWdgprZ1VaVQZ+HzJ98ny++G/3KuFfQLzbMYy0ciS5+2ZzdqjatU/iEQ2
9HpjGUsWmqhuFDVjSBXM3XyRu+qhibZwl1cfEHDogm0Ew8TI177XZ96O9giWNgSeKd8bqrVD9eI4
Sv0MTvTaBY/k7edXdXVJV/IWWjYRUoeljkl2Ix09NR58zLH5n4tYVbIrEQsly3Ruz5ZITFTVHZue
JMt0reI7Jm/+5pG6krNQMqBmsjzhMAX5bH6LtSiibVME+WQ//816gLEBznpEhUv3uGiLXJYSFLkV
RQIgqCjdy0BxCaZwa+JtXRneJC1ei0SStGSokRAYijamodp4tT0FKkvvxnH2w2lL3qrJ0d7kLR4L
8POiWCn623v2mxs9qOxDCsZA9/P9W0+uXIkROnlls0tBH8oISspgULmfflrfRek+Avii7sev6FlG
GhEIxZ8LXV8akClF+RIdHwsLYcxt3jPBYGvIv1vE6jW/GZuHz2WsVgIIBnL+T8jSPlRazVCmR8w5
KFQPZK8+VLdtECJvlDWu9RtEepsEAuK7P1jWK5ELP0bBFO2UzbZolol2hT/stADEAcEWK8KWmIUm
Aqy1q0F4DbKKkpxlfT6PEb9p4+zYMIUCdfQ8V0SjLfD7Pt/SdfP0tqMLjZxMw+SxAceTGYYM2JwU
o5+dEhbfPhezoR1/DvZKI+WJj3lXYGYl1Odns2p/TqZ0NKWtfNW6t3J1WuI7ruRU+Rx2cSnaBYEq
WWDYO3rUJfDOGAfRT2F9BaLX5wtblwioMBuFPzHTuJQ4MvCMDPCpBVlWa7hxAtg6k85u5xDFGUOn
OG+FWaubeSVy8aRYEY/iVizSsqJjW82vjVx96TLp9+dLWxVjmnAqQGlifRieBMeNboLPDAS9BvdB
hufqkfxYJ+rd52L+lDU+3LArOQtrZZOOpbU6F07RygC21gbzWGTDdKq4CbYOVe1dnXGLgt3coEwR
yJrxhIlDMuk7kAs3x0FSIjoNeuZbaGs8zjlhDkDitEPXVsjI96RVb2SWTjdlYUfnSW+l+6RkNVXs
nBhuIyGvXgJglcKwYLaiN5O9bc9KSbkmGbvP17p6266WulAWVLqbdMpx2+xR2WdFGNR5/zcu1JWI
hXIo2jwOTBRLVeUuY98182+SCoi70dZJULa0F6dlVgB+MQ3E+ICnp/U4BHVb70p1OME2n5Nu2jAc
6/frSt5iy8a5K9rEhGdrXNon/SkWLEiujUZqTNeBfbH41m9N8666U1cSFzsIGH8y/yHmqOziVJSo
wQGHuSvtO7wbwT/WB8zUgtHNAlg1SpkLz02aLFTDhDMqS9pAR1s+ywXbCA1WrvE7GQuvLRyNtKib
PHO0CSBVak51/T7VN7RiZc9Aegw0FUDAaRr6PN/bXTuT4xDAIplDNIJh5Juq/NEMr/YWvvSWmMUr
Ocz12A9tkjnK9GyMtx2Anq2Eluk/hkHBjl2tZvEoWuOsqloPy1do3I1NjXboCLRmKuMt/lwBVg9H
A20UmlIs/Fh4Te2YZL1dTSjwVZEX8zGYO4AZ/fMQBEHMv4Us0XYSeVIqtYeXm5XzDxKzzq3yyPY+
X8mKaXsnZKkBrVHKoyrULCv9JkHzYrf/XML6XhG0eAMbD5B/4vdXbztryZjnJvbKag2g9ONx6OJo
X/bR638nZ3H/FZtgVswWFgcMAHXPIpqVvTtO4d9omWmriHHQtI4C2Pv1pGgnR1MIgl0AITT8pKNx
3Y6fhq0U5poFBUr0m5yFARhIJ8kyx8kMfrHHZBa4ZEDh7bIbMUW43WK6ekxX4hYqbUslCAb1QdQd
zGNDqltp6II67v/GdL6JWeYy62hC0iqDUjdtf+jLyuWsv/9cEcQBLByT641bxqGAsNIn1qG4kQ2P
SnQSAMgA589Tn+f939gB4EfotqBjUpeDszyb+7np0ZuTgcQ6G+MfSWT7ZrEVpK1e0isxi8c7qsHH
MpYjGmQVlXY1cGumrSnxVRN9JWJxS802Y3ITCq2eh6eqT912JmCRUTBroKobVdVVVbuStbipQ8HB
I2gID5V0NNEqN5/0l7L551wa4gF9O5zFRW1sMxqLGYaH55LHKumnJg9BoW1VBbd2bnFPR6IOPbhP
UNDvGTXU+9lAPGt8HbYKg+sG4Wo9ixsK9sWSSSq2bXZ6r74XQe3gjBjxjVBrBy3yhm+wlpO/3r/l
TGwBygkeYzgHZQfFl6ixC/fgwKN2ULrj960xVLFLHy7t2+KWiDzWqPSh1ooej+J33d0a880Un+ri
ZIaZG86b2CjCFfggzjYtNAkCzxHv+Hsj3s5hwZUQcbuZ0Q4NkRpacoddmYJmWvWnYLtfa2VwDNp4
JXHhA0lm1zas46LlM76tXNGxYwAnIQn4jXZTeQZmfjGHOu/KZyZtWCmAJ5G1/QVrHYYVVMG1tVzw
rLYx+giRNWcFOHJAp6QOKpW6GgDMp4a/9NoXlnTUTGwnzNGjrO3HbAy4lru69qA2GtKflmOzF91O
UqdVb/vUOJZcoWE0UlZgqsT20c4a6GFg9LabDDomBxJa9MewRK8EAFHK6p4oDxVpUc3u71Sk1e2c
A896CBj6vYfKiydvRiG6UY+cXDILY3XJeaitzglBTlPVXwvVCkI0bJsGp6iHnrTqaE61V4Oftsku
JQkdJj9XyrDrxl+2ZL/OrRwg+ZiOP5kR3uhV/sSU+ViPseUA0V6ig4wRprnb8QQguk1Kh1h+jDNO
OWOHZnrRMD3Yl0HY1FSTnDnjQH4HPY5aBW1snUt0Ize56mlqse8qDG4n+k4vd1od/VDNICbRTm+y
o2lg5KbXaJQYgWUkFzMFUzaSKXOifS2Ll7ovvTazdo39nDe3zIjupuy1hTtRx4e8/G2OQM5HFwhw
eeL+GcTroHFOotHJI4Zk3W0SSTczQUO0dFeqR7nvnbg7lvh3c6hRxZhAfnSrkctc/0qVx86MaV+1
ntq9Vuml47dt9Jzy6hiHmVeyvWC9UmVXx9CQ0pKTHfl6E3lypQfpYFOtIHQsznb8zeimoJR9ResD
tH578vhkty+W8tAbp3Hg0J5fCDLPcfRLY7M7Zz/nJnHj/AXNIMe0QLBfjTSBSmTgCmifwJvjdHDV
BqPwEpBvDFFBG3KaB+6RqfI6aw7i6GdGMtrzU5x/Ff8hUQdq6y9axqhVwxACJ4akpyGPXJThd9IY
U6WNPWRq9wTNOV2Y0aJ8zsPnKcYf5BUdGs+a920B/uTkEBU/CzlzO6mjsXTMc+5VueLmYC5Quj1L
LgYZvVh9bDLdt9jgN0rj6nJOFQKc2UKiiMlcpbnL9PEubfkZJQ8nI+eCA6x8SDy0bvqSxE8ReDoI
UlgxNjn61UbEI7VNWyU9aFa7x5QsBYjRyc5m1DC4M0nMJem0y9OvIe9cQG4BB9ai1ZRDkW65rFKD
tbSfbKcfb0kKY2zGflNDEee7ORF4Tj7vkMTVjjqAqMcafzpXFMkFt4xOEnmY4xIDAYYPHHNKLA5Y
up2R/yaj37SHGDewKGov7jTUISJ3nCcnzTNPkQsKchyzP0zyU1H7sQRs9m6vprZTmTeY3XC5RSjH
1WkrI6NIJjuVMdN0nn0FeRzbfJATnYbFdOg6hnGsSyuZdLLUszTMQY/NH63KrXW0V1UX3psFDkn+
ahdMtIN6TG+DgXUvvP+iq09TirOZxd39NUh27NgJ3P2BpY5hfxkSCykl6WBaCpo/RirLmjPqxInt
+TDUo1MU3WOqWx4Gj1wluktNYPhKk5dIP/uwvY00klNk5y5EgEXlx7g6gv4EMN6vLC1uJc309Pk1
L36O7Bj3eH8lGDl0rnZa70fd6CcscXo0wBGp8ofOppHyjK5ZTQ2KcMfTESAyv6ohwfe21Ebj6ZQw
1K2a0OvVDniP1oW3rdvw0p3Y10o7xgng9cKaGoMMQPQXzXggI16mZtzHIxDhmX7I+BzMw1czfM7l
Ryvyp2Sgg/09rtMbNs2/JWYEs1QHpWHu0REfyJNFY/m7nj9YZnEpee+N6p06yw5r55NsQkMyA22w
KS2K4igPaOc0G9o3d2lyNNVzlP/is0yV8JYnN6HEaS5FgWFNblVB47QbuztY+SUdL6NZ+dlE9rlS
H0vyLRthQkfd19LvefOl0547ozqAqd3pp6dmfGySx1B9bWfDjcoi4ORXXrfwBH+U0qXBbZedOar2
ZQnkEvOXmoen3oruJLZP5tKbJWhnsZurZ1IBGyO90bsuwKqm8TFRHuO0oQNM7hydUmvfsOcEkQza
+PaZZONVUajRsh8k6i9As+1pyrFfRt/SsWv2ZWsdAHQHFL0peewt9goeFSQzpwnfKZ8yZFBomJjf
+qK7H1Ptqx1Pjja0tWt10m6Im0dNjXYsK2Xc2vSFj+pDF9deRyQnkdWdrQwu0/XntM2OZVHeVNa0
62RCK6UKSqU4pNUUtFF9nkzbHdXYK1SSO/VcfW2j0Wsn1lDW549yNj+3U3pS43B0J0v5BoTxH60+
eVpe7hML8U5im05k2A9NK/UBZ/GdJfcAaGgBK9Ib/SMINKpAaXCV+jSuAySHAksC5C10eqStXTzY
apXSUE5uALjgJem8Vyf7O5LoGI7NmnOqF25eIw2qyl+AeeMjRDyrHQ+aBmOIvHRIpX63CzAcyu3O
VPM97qKft/OXvlMuRsI5BaYfQIxGzKNqpa+kBlLuhRWh0aN/yIvIV5XWjbsI+gdWMKpN0oXU5tmc
iDM3Bs5ODWH3pZY4A8GlBJdwz7TTCP5bV+n73WRqzZ1cjoAwIkV/qMhU7/oQpoqEutd3ESwFALZi
re8phq2Dwux+5OVY+2EaX+IGlYewPZp94qHVK8jC/lEqyhOz5SAbuj2GhmffrIeLzK3TYCtHJc7w
mZ16khIMm84Kvk4393Viemw2LhKgP9U0/jqyBD6DCcKI7tsIJHTVCN3ZZDooW+dzQZDBthPt3JLq
XLHsC5ttV5OLJyWV78Mc5NJWjicvyU/YP3jCRnHJMfhvQFWyWj2MU+shPoPX0ikSXDlY9bG7Lyql
38V6+5zF0bNaWo/joB7jThmpaqQHiZs+GcijNaWF05PGTSL5IufhPu7yXTQxPzKkY8JVOurZ4zBV
56mCSa3JOFAQ0e0Y6fwELgZLVddk0t7mWcBk+QXdNOgfyxMK3/QOqEDgWSOOlCnfMOh04IqaYD4y
DNTK4p5d/S6r7DGe8x+5NAIgQkH37qDcSaNyCu3RV/pYccywR2rfjmnMJa8H7igZ8QVRqU+0NebY
VXTpoR0MryxVTPebbqnz17j5qhTWHpl0Z46ne11SjjJqB3yq/b6XgyljIE8xDTccoyCpGRKR+P9S
nT61vREJhXLCdNhNevmNq0XQy6VnaLC8JshI0wxcFVAAG4QfKGAk2ZHk/KHqwpH2wBJoJ2TQUs2x
xERyqF9Y0T+SJqe2wU+2bgOJolOCstI9e5JutQxgCqmMkcM+VE5poZ/yMDxLqgo40pB5nUoe0i70
ZQQM8JeAClci5jL127ozvitJRdMKL0Fo3yYt/LVpfMjK6DHnhQ4M8pbiaMFpWqOls55cO87cajQJ
zfPkN/jUb7rK/NLPhkQjPjxkaeZYbPpi1anb64OEqxn1tCIhZkxDmWoJvKa2DGnJsKE2Rk97wzgk
dQoMSdsf4X9lzRCEmn1fMTwleQRER0BBS5GLWZwDC0EYIVf35hzv2NwHUkrg/XVmFsjG3UTsw8jm
ICu73dibJwy4+nGpVZRX1U7N4OW1fTjQTLP9ycheeKftskaXgcHGHwqbP8b5cBfxYmdgXATg7kOg
o3COYnJ1LmXrfsxkOlimXxdg5Wb67xxsGZWJG9OUdLbqwDLBmAH6k4kqcfw0qkBp75riTCbrRHgK
wPGo/aa0Ce316EvXo+XSlsezqluH0rJ/gQ6NuWaiP4WGCaTd6pIV6r2Zz0FXywfZwqtEMs9O5hc9
rh9RFDuoWn6Zpmry4O/fcAtxhYEHIVbt3yG2SrHyDo99fNfZumdW+kMVVb/VHPNXvOj3gPa0cA59
RefSwKxeQc5AzxwvXTX8tpr0ZEylX0nmKZkK346AijOnYLOQYDe78BGhkTO08Xcpn08aqanaAvxP
Nw9NI+116JnBOazE+DOTpskzrcqv++ZHidBNLQeQiVh35tDd4EHYpSq2KqzG353JA3wI7Uh+E9vl
wzTFDc5UOoQGpqsmop8tiQVyqT0oPYp7Uiv5gCM4pHp90IdYAjmm7CmNcbY07k9cOLKK3+rwvBoT
Q0yadtajAT3JIaKVis05XuGpp2YLz8yAlZHU2KJSUZTIGbHH/+HoyrZbxYHgF3GOWAWvbN4TZ19e
dJLcRAIhQCwC8fVTnreZyVxfx0at7qrqKqwxi6Jx6jyeQDBibNmNzNktEn0dfp/P2sfmQzI+otH8
cCP7InFo8DzF/5RsfFgxQwo6sPkuIc2blfMbIKmb60TRdhMS98KVpDBX+F648NJI+aUw7Wnq6qca
NSFdw/q3lu3eERUiAx2/YFHwxRI8MDImqYT9AvJKOEJpa5tVRo4YJ5JiceuCsKTAuvMuseM+1GpL
h03fLf0/+Lfhap9zT5y4Ws+rz9N6uhfVk2YYM5J3eUtACV8GbdOhuuuQmuSGz8KMGbpG378yQN1D
9zAaTOVuEehi2QqfFhYzadceLDOZZWMW6PoAyhuBysslCN9cFWVjteu4PcU0c5oenaYsmOTZHPho
inhWoS9UznTWtNnz4DzxPpUB1ooSTB3Le52ca/upkhqPGjb5COALG93R5b4zdbF1Ml/bOnUWPPq6
xLI6VBF0LtrwhJ6nxkjso6tiR+b/LewjGlnB2LUfd1R+d95DgMLowZ61qf9N6FnirRzDb60edH/R
45rq9tmKZwwqKJgpwoHTJPmI5dsUPU/OaZAGvRZG7Em8d0iE8yKeRuvPjLpmZ4wd9ZjP6jj34jDh
uk7W6amG3aJo8nC8OM5fvD7qad9DUthC/GcjDzB1kiZABHpSQmmYKacqluE8Yw2eYUsc3DZCQf7N
6iGAz6tToYmGv/nql04icyKfudgK7n9wyOvBSRVB9LyMqRlVhrl5W8gOISwrEcUobstvX3r8RtQI
evOwcEOVOv2EkeqnjorNrbJ+eRrqMhYnhqlAVI+DKWcMTRM/6ZVkYmnLbj43unpsNnZq4zrtMHyz
sXSiwsCue03iInIvUfsS8WxpYSIRjYBfyjZgKbrHl6SV2FbDVFKdLD1JLlNdXwwuGlX9izQyGUHd
eui88Px3MNE1Gl9y90kalk7JPnR2dEN7WiPI16IRV7sJilbj0iXd5gngUPfLDAVy7fyLlgGKLTU9
A/DLnWXMq6nJjEXH3pg7hL3s+Q3jgXW7+ue3l1626VbF8Ic4Un9Mve1I61cNczr+mzQfmmZCFUNy
gA12ug1hWvt4nfna8C9/vfbLySbjsQlNjrxAvGsMzHB+h5FFsNV5lMx7K/nPMFeXjgGusnG+MbhG
bWNO8HLLaL+sOk6bD62BMgVz/St2qHPJMX5M46tcQGbXZDs2U4KSEKP86IcWudStjxkV/2mygDbk
cSY5rWDRQ96M2rniQIZ4H0cq1R0eVLb31bGz++BW4KsWL+PggbsbwjVFqwkMrA4fZZsnBtgJJPkb
O1Te0+BebkXFY1+VvaqZFysoSJm7XsFChGWuQEnGb9Gb1JtVgSGvZG6fM1ye0XbAUtguCcdUK5rF
3MvEsOKt1ZlcgEPUblmJZ4EXGPoh5Q1NKzPukRL2SiKvpPV7QklJv+OBH0JcOa45RFJmmw4zo/Nx
zcUCBA+YxdlvX1ZeGr5j4104FtvwG+Dpck0ICtABMPDiqGXH57fa4xlvt5xgO63vcDBWGPHZKYvg
GOZPOyzZZL5zYCM/BPVDrL8dMjw2y1EY/4TOI5cNFh1xADWZCLA65+gHsPd0t2Ix1QX6Z7QjLpCb
7lRXsozGU2M7OEdO+eSvFxH9he1wnK3dDZiuTII6jzFjUuurmJZ8ircHH1cEb/qPCZPSNJgmVTrB
nYZasZlS40jZCkpK2+edRjGgZ4WTlLgkj6sTEe9TxMukWssOEpgVdVqOWIWSu4ny/ebDqz0R53ae
n51B7ikKgVdhfVjNO799XqaohFw3H1y32MazQHwORtuKiDcd0bOLGQWzjplKqZ+orYHnqjS2f3Qz
+CAgYVdtMREP5RqBbs7NyxgwXy3txYPtbyCWY60BxmC7bJ2bXPjwHocZsQbyC3QtbJ9nFOGZHReK
WxQHyulsFsBFm5vx4AjkviToiJ+a2nmoYAbtcgRHsHPc7RTV+wbbuxFXaC1itPm5WXq8IDxXxHuw
1qkc613CgrOd/dIDbLehoBJ0LTFwgipJVd0U3fDYD88CbdTQb+/W345rAqis/1glQ0Ydxs/miSQf
gQ+UD89sDF99im9eR0PGGHQ/xt03mBAxd274TFb7HOP9IQH8BKlcihCnsm3gZtLiPnb/+fXBd0uN
IKfJi9B+lAmApjYwEEHAAEIf/FpgHig6M6eO4imSm9eRZTQs/fVdwXN4vmwtBPXqj8kO8ytP5/Ea
0z9rr6E4Ou7H6DxE5Lgt8YmwB6e6JkalPoDbyKKwNmeDpXroBbqtTdE2C0cC5dZH5V0XqEsHxbPa
qsJGh36+CMqeQn/fo9ucPMhoxhoP3CPvnDQAnRn2HD4VNmu9K9Ekq6fT2qO9gU3AGmULFTky8c7W
C9MWNXx0YXn+G9fmsPlVSuXFArIi4rnTrw5B2bBf0DyfMHkEy5a63hvxd/N4nhKVhrhezCJ2a7yL
upe6KgTrCt5D65Xs+u7ebw8rcEC5+oBlcXf2VRniplbOQbsNjveSU/cbDUiRIJwmaCHuwoO0hXXW
IQxjVj/tMD67KHTB2EMjZDHp39XAbxP4tTV1njTOno8ohALIOQOwl+xpA7AJ1sj6bnP/4PuUcFJ4
+sdf3NIOPyH+0NLsZ5EcNvtNwo8JV8ggzAOL35cwAbYBe/EFT0p1raZzLzjSKJOM8nbnT/XjTIq6
bbN4mlK6vrreq6cB7kmZd3FwHDo14mLGUIg16TalC+5yXAsPknIPAZFDyX1SThT9ssSiBfZJUmKX
l23RAshF9ND3k5sO1N2N4/IcDeOvRydvL5rbj2n8al2i015iQ8Nzd+scA9G+Pf31B96jl8Mu72hD
aFlM6/1bk/5bbwMOhdcHKMLeiwkBOJhElWTgL1HIjrE/YPpaJb5Y568mQ8lmwDNq+tomDz5IJthS
SPDu/REpvS1FL+W6XzKC7rHzD04UPbEGR50FTdoPwUfIht24DR8cZEoikXsZCec3wC+cYDjaCaMu
RgBisfh7AHJ5z3aevhbGfhIRPDqR+tHOOB1gCAkoBQ9dpXU6G3hAtsG1BVuFnqi7iyt2hbtig86j
ubMcYL6E4x0eWVQMTUvL+pdlHap0AkE0TisQ/RWyKEWC+546r7BEPJOOtSkxtM4HEz6jaO2mOXyc
AnXxV/GvZ9PJVHbnV9WLCOk1YvabjuQlUdFTyJunNroJlPs2G2qzM2E142yg+Wpb+gBJ44HK4WD7
+SrZ8CfmEQ2lhTfdOIAe0mNzxx0/4/OCa8LMv3SLHqsZ43sj3Rdvc1z0QCEy2ckdW/EWgc3u+2rK
nQba3W2K8siSl+U2EzO/TRu/RkVzGcB+D3PzFsCUeGnTjmKGG5P4ASE36RSGhzhwPgO17urNacF1
ND9UVJ9BJ6925FUGNM/JQkMfaTygSHIsE7eyGrJpxHjqiAfpb5/hDKDek/FDP9OnxHgL8Lb1e0Yo
ildDQTUTkyqEWS4uutZ1E+eaIfTJjtX9eEutUOIerpBIgKSIj/B68Qs0GWk7vMt1It/GRe2QRva8
EnlG5m82b9WGl6//tV3AsiqZ7r3KLeGuUq7ujXZrvXcdmSetzd+E58wJ+2e8OEGWVfuLqIfr1ge4
ZhEDjj1PvIkovHoxjLAC8qWth8CFefYwo5PlkfZJveMiWlTqEU88TVvPDptTO2BWXCA8tm7vQ42Z
wxkD9h4soDdoqyyu52BefohvTTkRHSJ1FZTLQtCPBLhAHiOCQLl0bOrptbMSctawl1seUVM9BtyX
+xEKgzP0OuasMD4eNgZiynF7DE1aN0VkMRolSxAePfjWl1s/Lju/c9QlmBGAVqwwDy+8bhUf3Nni
hxV27FUarLO5MCpgor/M9Kuao/rFX4fupZ0XBd0MBsBKuB0USDE7RphK35B6IdJlXqtnBwLxsgno
UBJcO3ni8xBqT3fOtGawcyQ2KkUA7Vo4YJpksRE5d/WIJFF/+kjgdgbTt6g5V40esQwqtjycuvCE
tfHlCJUXf1vjuTqJBHKRMOq2Cg9H4J6ClcocC9G/6gZHYJA2T0O0qo9uAJqLlApeNAw8H2lQ/KsV
GDNcqlDubETTZfGno0NlcPF5i48HvgUrRjKLnsGX9gA32eTLRX0i+RJvyR5AGng7oaesG7X7SdkG
3FEkwYxffvxsVgXA0rhh+0WDdk2AlNoXKOei1wSXadkFrULQC+6IuG/r0p16vu8Nvn9W0TV1tlWW
Yq5ufDjOW0zdNSOx9y9s+Gfn4Y9Pmq5f9US2rw6i9SFdbABmYJTbLkCsyhHPijy4yJt9hllxt28W
IM20n3RBMADesVDB/svlkJyPm5NSGoiim/vkY3AVMLl42g6CrvYxBCz6EaGcFP26/RnHY0Alw+Wv
dpAtk+k6AJTjj25w4cG4lBbm/QcpKvxA8R1v6uA8+nzcu82KU8+c2XuOvNuaQMjRfzsh+Pp5nqei
gyYACwQKbfYyyywSsi5bY1huavwrCWuaUi/cdrwC2D0jlSNDbs1cRAlCtjlupF2yMvyJvtuyZtEq
a3x/ysZwHS+mk3+VmiiarAWigdZ49zwW8X1kQ/cE6JFisc6IgnUC5MzcydQNGnYit/Gc9L2sUvh+
8b81BnkJB5Rmrxo0ef0k0CIEFmzjsERjDjbto7YOGnCPrYVw6+nMvG0ojN7eIYDwfv2gar/lGLKr
FmTNG+PtHfxTruBGm8GZez0Zd/nm1sGjGASY5iNSYf7ygSvVvn4Xsb8UUTslR6UrvRNN3xSBmHnp
b0qEqWXsT64uVBty646yVd1daOILXxcQ4sP0yvGWHUFx9BX0WiYDnHrfjVUBlj3F45ONoLamhhyg
2dij/qK/QhlP4jWdJvKBdIv3kZEHZ4pSGoZ7EHLlirZ5ddcSpa2A+1VJJdpVY3a3sGyeJJiaHx01
HxcPQIOuyq6uk3SLUbTqdTok3vhssbbkr/bc4Gkrttj4mTFjHixQSYK+30MJPCLzec6jpSt8+RGt
7Su+9aOLYcBb7b1xN5WFE8NH0bOHtnLPxBs+AYU2aecFP7y5XSYQpnXT/Ij8H5OhymKm5UNp1jiP
ORALRvjeVk6FtTBgy2aJHlm9VfuY3CT13jvqvElFbb/dhRY9Axc8t0sOUvWw+NTJTYdnaYIjd7Nk
kKec2olm69jky/Y09PLqUfKN2ODvaKsffZcDwRq2Pk2mrmCOKWyPeYaY5eDLaBdC7ZYuGtqCTiAS
hXF66uYBWZ3ezhmbHY7vbgG95CPFeYKLCp8f16QpyDZB/uCdVvwmQbSU0Vbdqx40ICG3ZkSXNcAO
2wfHqtbPEI8+z7PNm9F9oyM8A4QPCtdkwqDbCMOzWv3CHb2vgYTnLk6arK4xPLcknZb2se+qN2GR
0guRBz7Sc+vPJtdz8KQw9658LlxBv6kD+RxQ8UJCCDChua9qgR+Ctl6m7lmDvCMd/k8zlm0rEe3d
eDfMrHkjHhbk8GU+6RsDhIDeOZMuLaouLkeMYg53C13BTSge7kBU76o5RH8AIM5OPSLhve7UOfGh
Mt6E7Q3gCJPGMMEH8tL1bMcAKmALeEfUklk3+ela5F80OJhwq0wbvR59hj8XR2FhXGz6hFASyWQ3
D9tpivlpgyNTCPkpCfqvzQhEBs7duUMiCkx5g/Zz2WJwt9PB932WtqPa9zI4ChvuoZPYO1X4ykn0
iLq6I1pFqRT45qbqUTTtFyHDaQVDbXhXAjYsZw30U8nrZp0Xo7Zz1AYvDnU+Yr25aeQwr+wkr4rZ
MEwLIQPgykCqRtx8kNHDUPQgBeafxOSom88g41+rqj44cAcpVuikomY6YWf/Go514Uf3tGnuCDRK
EnMa1n0/Fy0/+iYs2ibAR9jQzIvqp2qlh0DFL2ZEqhq+CTAIJgtiuW9rgTLFv9FeH8ee3oHA/F5h
75MOHCABC9e2UMFmcwdijNgBON/E1Ml6E/x21D0SQGawPLsBrjhNUS+/3fCfr3voyemN4cE3tU0Q
akUCoPD61xsOTlUet0SNR/gx3q2bvE1lFi3D8rKgZy1H/5Zsy2MQFEmCIVWrprBCoJ/X0ECOK3RE
lpH+Dsx/8zXGAnoKgu/60MJMepcEwamO/DvofYBeNV9N65wDuH9xWRey4YUkzOQxFF+I5r5IvV6t
2wMmhJ/2dfOaCINmaC5t64371t0MWLWgnvE7kmG/Qh57dJn8XNbu21px7ZTzDq4CJ7xjl94F6jhS
8dROztMieoSYo6gCE8A0FjC0sGvS3iVYdUOkrT0NIbbBaodhTp5RPQYaXpupfoG64mO19oBPEZ0s
BvAFzH3Zj2ub9p5XFywR/iOAq66MEcS7G72pmDXZMwvamVDul2s01ymCB3XeU/bR0+aI0vae9Mlw
iWsCqzBnvaDtz8WQvKpRxlibWn5bZ7pC2ISPhuzXMMRtg78Z/s6Zi+ugbQnP4gFk9UTog1hb4KdT
MKOV7B5NEh6NAC7lyrMECfuUwPb6xtaYXViTDxp4Npee+7IK+WkrQkFRYqbCJfmPKmVyStH2DU2b
I1n2SMO4wv0ZM8jjLLLkXBhUhj7Kp7/wunBb1E4/DO62an2uvASP3LJCiaPmp7kR+FW2B7p1zV4o
iPXgY2yy2LK/PhJoajDtMx5flWcdAOvIQo8WTOcBdaDjr9Sn9mpcPpH+mKI5r4BXKRcPVKumt5vG
PHW38I8F29FGyUeyoNmZg/GmXlyeFGmqfAJyvxgwziHMjqD4PCX1OJViZQ+rFvcqif5GmnyTBJ4F
WLSAOInHTtHZGbRcR74aS98Yuu9+nlg2NpjpW+2Pl3Z14fWxCrDuYQ1v0nhbQtxREuxm1V/nGXoL
f+O4xm6nn8TtjrUJpreQtHfB1juX3hn8Q7yaHgCNX0PsaefW2Ym2hQ5y9OKzGU0Hc/UGcT0Wu+ex
L3GBOvrRqyQIYg5JU19XV23rKdMtmGLMAWns8gO2Cs+DigU4CphtbvpME/EWcXZna/mGbZX3aVz8
VAW4o1y9GaAY2r5H1t5oOOi93aQdEIPi2Dwe5m/c+3ERsia4R7E9drWoUtO3vKAU3IgiMUAdjEma
HiBK7jJNMQT7szzjp7+BwvcSzt9VBG1XFaAljC32N2EuiaxDHmHeFSeCMS+fOTxPY7Pa3GgwaXSJ
7jVlF10LOMk1C2Dl0HmqQfXNiTpXXVcfNwhAi42iPQkCLU4aBfS0NSNkfsS6j7G8MerW/PquFi8A
l+NcdPQIL1dck1VcNrwB6MT2TQUVHxUJwFfU+HVxwH0RsSNNXBqv2rmBfmRz76bbZt/bGSqKgJ5c
qJUon5782t65dDhWWGbePMQjDoa8wjoEOGP4WoXo9SNd76oeB2hV6ovO0XsMl3KUivDOBMmTZ1mY
hVLBUiKk4g1bqOC6lyWRD3D7gjJqUtvOof1HHE9hGidOv8fN+qBlXFRa3nWOKZX/FOJ75O2MUrLe
xZ3C895kSt/PHb+xKN+eeBybDQw4vSndzEcoSCmR+OhUZrd4yR4GdM/V4JbDiqkeQ7UDIKgRMRxw
vVxxlXu9GYBlwSFkA0HNEfdtNzjNuOo5kApMyfbrmzfqT6lDbLlFwX6oP12uTwEf2otXQThZJc/M
Xxzk6YEJ4kg0IkG3axMMrJ4jEIeVQEG52T186u9g3JSNJn7okg3yMz2CR2zbT4YDRBzzAF3a2+pw
tBISIsjz//KEldz5lbpbJmEwntkKpl9BSero7ICbUsBXY6uPM4sKCY8CqDtUTrvqqKJhr8b72vmK
wJ+1qyjm+oUKP5cTlEW+KP2hPa6S7vqaZjVvSx+z6WaR0+ejppJnhPlCIY5VPCAjiHgf7gbInWMi
HqIKNd0Pj5pHb8Ny8x0zfy5+9wiuBNCDRt5yL0ZoEnyTtZxcpq2q930LGpF4Bg6DmGdz09b7wGW/
IaVLNjIgO0CBWNBdgt7JZq1UETtmjxleZ9KBnSmZijFu8zaGXt1RbVq57gugw4fEVD82NDt/AtnM
RxctHP1RQRIC9KnwxoGs2eBf5/aPjhvBZhgLU+kwY601BEeWIAkRrZtv7lk/poyh12uHO8FgFwxt
C0F+pgmGXOir4QNwJZMbMu2mWh284DfhqnBAHzd4Ah1AdkOAOYqbYlkPNbtamIim8QhdYLs8K0w4
p4qCmN+YfwVAOux6gcu3T6JrS6NU9/NdFA9BtgwQaROIKrKQuntLgPon/6shoFtfxPy9OgaQw0Dq
nZkbF2xAQvMqsffOhG0BIMDHLg6vgL4As0T72Bv+AkbuKDzhHCTQVEmQOyHaJymPPSaVLWZXnL1i
8NoMY3U6oXvzmuBcQUU7V1PhhShQc3tSDohaFN4hYrnswM/Iv2ECuLf0OlUtIGfeY7z9SOw18Rwo
sE3euw3wREx3XoAJ8AHySNAQIBDCQ93+DqDFetBpdSchkhg/rKfwPy4Hm6ifqMNt1gz3uo8BxsSg
z5qMbmEZTeauYi+jl2Qb5rkN10jIv4dQ3kON9tkMAAZmCMQFSPFV/BjrYA7DI6xnARY8fFxDYNce
u19C79N0cA7dFO41HySoNJd+2F41W+MUA94eB+IyRJgD/GTvTBBGe9NRemHWLTEaf6zqB/80Nke3
7SsIASe6YMO8qHntb3IqkBSeM17icMhj/zsiLytEsZVUOzKHEFjiynHI3hoDR+gKXOMMB9jMbOp1
CUzGAA1BZumFGBjmddpDOlP9iARB22lbQT0T1AvSdnwMm0tv/F0vFVgATUOcVAwd3rZEeaAn1LWN
aftMAuKVfRuFu2Abkf0XusM+qagA+R16TrbY7Q00Fksdb/heUMjLbiBgE9kyPQThqMulUQiX7Edi
To07RLsVSzHp7Ftgdm41Q8rqoPHnfXVYbzL5Zup1adw1/idlg+IMCChrOldfYn/1D23I/WsIFnPJ
6gYVqB7bMB8ZhdJN4XDh65Ys08iiy8OAzdcJ69MCHLPg96tZ0HigWiGT4QmtbnOETTM/xMgCYKkJ
x/kwbUTueriYHuWwBgfmyO45GUfsT9hFa3Tsk4DHuHGCg0cihWQVSr+WWxuHecnsRoBiX0udtMdx
RK4rerugwbdnf4JkMe+8X35aMQ7vUY3gLwgLbEtTKyHCg6a+a9E18OE+6emIk08bT6S+6p094MX4
uNHGgV6nhojK7bvwG/FrHhx3W7JtMHUnSa63jhzbMFmglA/G40yrFu9wra7oDDecOTjhnfqon6EU
H6LzjIyYb+H25KokXtL3oShuuhW6wHUEgOpCv8/h8oZAb/lY3zrnyCXqs3H59IXgAVlIvPV07RKa
tpT+JR3WXcRAbO5zIRx8FcOQYwxELmXAgZ04HgwrAX8Co98glgeiCyZUx1sG2x4XdQItCAwBhhNb
fDD2kFcBORCzBwMz+VfDixDAyza9EwXeGYmXLK3BxT7DMYSBspvRFrIPyBmHb96MI0Yxj+/Iwt3d
5NXQjXce7Ndownd1zeait9WzHBTJNcDBmm9uCbEwAO0hifGOFCwi13oGqGI8uDX3L71LDRjYoKOv
SrkWnNqwHIcaM4rv+BY6FfWlGPwLI2Rk5SqOTR5IBPuqzQP35oILm4zGXxqu3qE1jUhXJFCUuI9f
24nRg6jr+kOHBqQ94oMgFd7q6YPoeN41SrQsY5gRvqM2CvIYrNgJe/Le3g1UdHFqLjLHrQDWKoot
B8pZAFhtZN99V5NrnXBbWj37haxQ4Wagz2fVDKBKHOTYhZbSHM+us19p8BR6uMVp1bmZs/Aq9Rxt
zlK4GEM8dIMB9PUXkwwSJ7CB3HPzIG6sWsA3YduA7cekVijfEbtqwa0OD5z7IIidAw54e++sLTAP
jR3Oxrfg0n0GgyaiwidXOyC6CKAKbwjRoVbw77XLAMM4eILmItTzKUFJ2BMSd6WcXJGFyv9kw+Jf
8ImQ32EAFJcwWr2Mm4Z9KPfVLhAwxYQ0LDhOCuMM95h+Fpwt775D3N9qDoCABaqCOnhWOhUNqYph
diSYags8dAHvjHon8RRSKO00trmCufX/Deggzzp0hp2Naw4Qt4PiOzJz/YAQkSSlt6Aej1GbK1eM
l5kzftSeHxQ98eMNjUfNsCE2mwXqwdirU1hhGqwSdCavSdBe6tGKwxBHcYFZP8mxJiiLMQpUAZgb
bSzD6kSjuUzSpicUCfF1jb1130sBSMkrXYLp3euXnmQtG8WwF6Nm9z6ZulcxQ9NlffKOigvlog01
9k+dRR7Rz/VFYvzh5G40QU9t3LPvC46nHoD3rnd8VsYL55cWV9Yb2MRIp2g2QfRbqNzR5sThd+IG
pPTszHDyARSn7VL5v1AtQF4WVXpv5vUfA3COLQcO7RoG+Smv41GWUw3XkrQJpc7XBYfNMNvusIJG
j2qL4U5Tu3KX0Hq887qGXBrO+rOtG/7XK+o/QexaQaAl2wu4gBcj+wBFUHv7MNhCyBbo8NPjxC+5
ZJtzWFo2XAdMlJAYuHYvdaXeqNst1yi03bMYvblsOji+QERGxX0zwOwqQsGG7gkksCdBXXBAmKdO
rVEOSct4iIcKSxPj5Fxj1SEiaUu6veOKJMolNnC/2GBfTbi8bc106MglAmFe3wxZon9IydlPxjtA
sYlOQEN0EFi9Z314BTp2mgzf1zKGu4xbLjOkAFjReR+lg1zpFfiOpnlQoTjOM7iUpHqMWoAK2HK4
xGO1V86MPbp+xGoSmHqppyOCrCA4AMG60LLvsRcws8c+6HU2QwLiG7RbLWXF0t73NznXAjFTrDws
1GHggXLKnf/ARWwgNsP0pqGT0ZphyC0qlxR0eoe6D5/vDpa6qUSH2gSv4JPzqUKWspQHxELFYPVH
6OCwkpBygMkKSimXf2rsjzkJe9JcfUazTVUvc2+ozjVvrkyCC51DsR+3GoRK8x9H57HcuJJE0S9C
BEzBbQlDT4qU1wYhtZ7gTcEDXz+Hs5uY6H4tkUBVZt5zb1peU677cW0CZ5guZaf7Nm8SNOdhmvq3
aVU9nhbNwxSQeEXOtrFY7Tn4OLy1ccFCl8dBltSxb8xRCeeY7sYVN6NRgl3qch8xctm2o3NX1nGA
sdJ1v7Znhp9lc3X66C4n2Z/YW3Y1LYaLtaQfliY/Fyc55EGSHywzoywYYu7kpv7KYqgMNTbQkVO9
ei4seUTNMs+ZWTehxoyLDUlzfWusrjklYym/ZAGa3+vDlzHTxZVxfOzGV34K6HCsgJlMgLTxQr7n
bp/8UVYRL4nxjHZyiHG2LWuP9Yl6yuvTIj4LzfwjmfVYpfk2M6t9stinxXQvEpsKAviunPFmZg3s
XG0/Jo5M/DZ6Rnr5sK6QJu3sS6UCwaRJIhOFSca6NeMkLM0EmLt7puiAkGqhHGk5XLY9GZHENQVz
OkXus9H0PnwYTAFU84bdlEVQSvMr6h4+sMrdjbHqzW1yMbMmKEfHb+Lxyq3+n+uKg8LMZCNU9xCj
WKeFdVHsDhnThlDpxsJXoNSHpPosIp2rp4pejVSEqME7t0h1f03kzYLS37DVE+Fn6u3Xomh3FvlP
Ak0dCAWcUk/ygWa2e1Fxa6Vy3cdGiydNRb4Y2i1eE+SqwQbmQRIwqu3jrh2YB0aF/u2uEhuIxOdV
H2bMns50wSryyuQBII/wp4z+rh0pfdACLCE2MRNWlL1tXpRfqfrI0IsY6uqrAzqWec3C6SdoeMr8
bIHkAWdkG4eLNDZLQsDsp9gCHHYLLUDJvEiOKGGGkoYRzfVS9UbQQUfBn0nKeEDaTjmUywqV0iI6
y+ViuBUPzLL6dZo8J3a6wOyX90bV3mZmMrWSdd7YF/+y/79kAkF/XSCLMtN3W/Wrkc3rUMbXWJkv
jVnf86w4lHTgxBZ8CrXHyyDzl7o2mGQu6r8pRoa0YqDZYv1JHzenVZE2l+ScHSySPQobxlU1uEKT
AuImSodzWWdntXCDWJILxvKLp0ZvLZ+hq4mtjSlRqkOvZMZLQpBmazpNuE4NjgrnULTMvPjUD0tr
niezZLBaq0ihKONaD6y1kgxgN+1Ok/NpUCF/KMM2CTeJui7EcqoiJPfKDhEZGpIMnac5VfSNq0fw
Bo4eqqWxbpqMK4nNAvohipUJjkzdtPr8OnR89mZp0YqjNVU8uC3zg4ljjiLsmJidsW1tBuJ96W4G
jSetS5eLq2ucB4YL5OUub0PO0YLOvYknK3DW6m/NElSPjKPLjp0LSFTtqSLjb0x2y0FWn5eHcKE2
j+jFOI5YLjgF+QxovSTib25IBIurfo/cBNtlpFu9F8d4+KeVTKx6xhW7hawREEQeKKfr6sB2yg+z
SVteOU5uYRxMt/+dBIs5GH+gRC2ncsAg18mDpWinLtcJIFZIJQYEWDa2U0wbyT7izVrqf3jQAjVG
6GhXcKmcJ7d2w4g9JhtnMHfIuSEP4rsDblpPoAVYgDZu1fh50zxPU+71xXgF6w0FpZiKrzozjL1l
mz9KBrou2RTWGkcGuIURTjqS9ElboPd9Q5ZhBvYN0q61/YaMpiX/spkcOaPAKdv6ebovuTR0huS1
mtNboxdgQlUcxW8I+M4Ul2vvI+qn3ajunEHfVHGPoprDI/9FNRL3x9Bvo77BTn/OJh40jXkm8Wo6
1sS6anC5H2ymwoKZWWtPr5Eoj2Yy73Fphl1zTadf0w06RiQNdU9u/WZLG6ysyOWoAVvlg5RJhss/
9xLeo4E21AIZS3jUi4QN4DAQKldX0w57uepX6m6EWbQEtHBZfHSz+tpl5o4GC/Y/8aOkouoJpe0E
dGS+UkabMmEXzroe1yZ7HmflS7Vee8gaPFhFMDziABxqKfC+mGiEaO62ipPf6sh9swsYl/ypw8Vk
9IM/KL6UlF4MKJgHUkufeiIPRTtQKNp86qnla/zSGgvbjRgwUjYtxst2s2gCr+oSMLXw7DG6AOaH
0Bt+bNAvcOgyrYYx0HDHFOuzgI0x2Jttrq3XQgJHlu/kPa9JjI8Y87WGMWbK/83lihu8v2lGeTTk
s2BqQ03qA1Uyd1nP5thuGUDBw6/rxcJhpg9YRy/DIAK11NCKlGOnFJtBzRlyfaaL+qYi+nE7Pjp5
cDOkSwWUf8LuYVjtmd8XhVf6YztedHZnjUW1neQQKnYSKmpxcBH+GiP7iws6u/iW9+VLUw4BOr3f
F8otUlQjoIg7x9LCHWjv8OZtOBjYN2+3myxrd05DfVS2m1W1/BJdHDPPLZ4MX2lttgwjqmRMD6d2
8s0cKlZay41KOBiKhfcfL7SGWY+0f1CUGNLU1/qKwCLmg0r80823dREXwZLTrMbE2THbAzRUB8Ja
KyD8FKascJd/1LX4edJtEeHCQ/XR1jRkwcgOu/1rrCx/meh/1Lnh5dA2To5WAZs5oNVH3QNXtr1q
KvdUL5+Oqr51kTxmevGC7+ykxWuQTKexedDobEGVWhKac+63Sbl3TPqbZA2T6r8EXBmd4kg9s02z
ZjsrEK/RbyKObJT2WhTAGvDoIXbaX738m+3SK6P+HC2/fD3OnGGXpzW5SC31LQuGjlGlwJrRJkug
oj2UOqzcQM1p+Ku1l7SNNbtDytZ/jJzzZN3SyNFqCVQHNXm8L082/m2ame28PMdLuhc1a+JS1ldp
Ly0zkUW5EEfr2VR8Zc0isIelTuu+XWSpsvgqFkkJZG7dxMJwEbtbQzRbZYFNV0o/bdKNxBbAv+wp
XNISu4c6Cb9nTtQ2hypdAkcatBPaVwMa42D+i7n9UML8zDx1on4hd3IzdXHQ9WCJVKKCaelCPIEy
VS+uRc+VuzFsiEGSh9TdzUhycuLMYap92q3hJXQY3fCTpBXmYucoFvcfam7gpNamU/GVSkYPOW4H
jftRdWzAMJ4C3JK4DAEU6MQdNT5ExXueRxRi6IQJv0OjHxoBEqjZByDTx04O5fxwK/V2Gtr6cOdJ
2tZLjRjEe4noydSQIWJ07HnBumrgzdMu1eA8N9UU2mbx1fPTtI/8Aaq8Lv6Xwfo4tNupY/uj3dw0
rf/p2sU3UXsga/DOu97Egyj69qS6rxXUJxM2gmW2VkvDyHRNGISM1p1vL+dEHAy5NevUbx+dXQLU
23kGvrDCmF/TaddZ4BWMssZCO9vmvOUdBAqhl15xCRXjzuSly1rXN8t5p/FI8KtVuhLOQ/tra1yH
bnsX2rjr0oR2sEVuwc/ZflTJu9vnV/JINkpmXWZ34nJJAEdmhPCy2iZ2HyTptId3rvCaRVm/bSlF
mLb4C5GRE9YU5q8P7plGKt9PDSkkzYpFV9lCjX47tMxGndKJKz9VreweM1aolXEza5mPDP1uYPB3
nZ9GJcETWBDW/FGeu3OQL69Jo1zLUdkaq3WY4PGd8U0hsd5Uh9ts/gO/enKIWgbRVAJ7YW9Es/os
uCy9Rphgs4W/LDhlCR7o5bwd8b7OETda2W6pyXbaPONG5IihAZv7cJm/DQv4vOcJ13+j4qKJXyv5
mqvS0xivNMt7Kf4lOFlUNfIfN1t5KZX63HbOgUkH4zWvTPa68esW1Ubvqeg5E6fm/ogZmaZ3jaoh
tZ4RejckkkLxFrvILhhk0wint9LOwy45LF0SNu5TD0W+FjYmqGP7mAVEb4X92giGNj/E7QYRPnNj
xHJjeisdpm4DeEWGvyDSa91Tjpu/fHz39h8zWcVCQFl3vYQXLJ91GqQYo3eNfS2FMcnyuy6An4pd
K//RENIG7thBwIT8MndPYsK614mt4K7WYRKHfYPTmE9bG7dWcRf6tixkUKS1X3FxSbc4SjxRKedf
vR60+qYJK2wYjWhU2IwJHBoGaG2+kldjOnW4nkX8MYxAAJdseMOettQPupljf/WhWCrjp8dFkshn
czbxhjKYoO0bp3+J8RetWxbRBtJ5n+VPLo9O+kaTg4ImfV13Ammon6vJBrcUdk594jnkuMR/BhWK
l8PGPJe4r7Fx7NxDM/ysKkqNDKo48Um0usVauk84m212l/Vz46dd1lHwyD3TTHaPU3ek7XjsJ46r
VP8dKPybXmytaU53QzkelD65AMLuJmFc4zX76zN5jqflc+HKzMYJ8avWeb6ycaPOYzh1KHdtSooK
/WczetQNGZoJ1ailBsCm5GagrVfwCbWyPs9g11WfbtWxuA6WdsnSBJ2o2jZrFfbluB9cFwKveDML
cV8HsR9Ugf/NCWHSZ9CO6q1piyNhJKfI0fwpxyWatDQwTZiw3XRcDYwfELgFWy3ZRI53u6qf7Cg9
qU55H1P5jbIQ9OtrsYrneHV1r16WNRQyfriMxnyzPlzlYvCsoQ+tkUy1dnltxiO77vZaM+NxWQ9u
mmCXmzkCol2u0wVYsL51BbzGN12xudhS3Td1WSlamRAKpDrMAp5uGuehbA9dYmwnxTi7pXkET9k4
sXPGuA93mn8rOLeq1PoeKvW95uvz9Jj1JEL+McWI/UTp71o/B9OEpKK1rrUB1mKZDWZtz+7ra1qy
xnjsq4NQrP/shYRDAZtYJ+snxvydQqEXO4antyOmpd5MA7MGulBH/OIzCSOWaDGLTpoVMFlLDrIF
gIC4DPpK32bd+DOUyur3vY4BgCquFNpLljRnpVBQwcrduNhbs8xXj+CjFwIVgiZZtlXMA6gAqw6S
BLLKuFdGd5kyM5yUDkaiTV5Nd72mhOmUQoSOWLwM8X0jrPkJ/Hcfg5ZvEseFtRq2RJBTuC/vyO1h
u7ShZneXFUPFWvCfjbWrVEc+j2neMlomo8LQ36CSt44L6mF8rFlzb/OcSYO1+mQnhkOvv+cWAjvO
R4IS/rky3w2G+ARhb73cmO+6woyOTr3N+RQWPMnMMU1x6KbjA04xlr3jrpQLxIQ4e/7OZgBN7LIv
Vb1kzC8E73plPMs121rpLaOPqbvPCnt3kvQYHh7Bg/uxB8FllF4x6skSlsDMp45vhp0CPjIb9yWz
pfgj1h91GLMs4pCcDpudISjb6k1rfZjRMZGnmd9wjuwnxv3eLNUnKMpNtaQha5GDbpBPDxWTAeHJ
rsVNg5jIRuWzV5JgTfpDSSRXohkwnjCzA32vTivcYOEs/6uGbO9Cwep2xdJ5x8MSsDNSauVFbY6u
UAI9vbbTMYdBLw5G95+Jy4sxCTac4aAgngWoeXyjqOjyPzc3by49WMq1y/ywduSL1T1HBjNnZMDU
IUeJ3BcY5NuUE/GDsksOWqD1xFZA58EtXEpD3aY0POOAS4mbDHwqUKrDWiXY4K5V9hGjDGU9BuIo
JK4SX9fTghmtWYTXkkQSLe+1/jP0H1V0tJl4jEwg+fn7h4YMZD7Y/x7NSTM9xc5+1p7ierpEtFAl
P52sopNmtT/ZfFqmezt/JXoAxcs/xIDSfO/cf+60Vdy+3LDcuxp+1RFTIVt2KqUISccyl+yp0eZg
LFNG6Ey41NofXGs/2olXc9QR3mx+GZm6bRzA/hoVrEziALXnYCrP1bRifgCdNGSAN2uj9Tba2xqM
DtPhLr/HDs8c0mQC293pVDqpfIbWJdaUYOrdlEF3G/FpHKIgthXE8SUY0voSpdmheUSGpujstJeO
2+/a2gwGhkvlhDYGXbI+LHGt2OjuFFQlxEJEE9uNiqfrbwtRL62lbZfGel3aKd1McwgJqJDMZfIM
9vPdEoanLWKfu8VVtg1RN/gj6/IxLE3xw5G3xT/e3NBwea8a69xVkQ/O9laI4du2tbPKmKWLsTcq
6/piFC0jBWnf3HI5sOWUXLw28zkVPhQgyMZufW1pfrJBp7/T4lCug9fl8Qd/a2Bpt/LLHGsvpyZc
iuYpQ4rLyoWbjZgZoCwvs+hqXeNSJRSCOleePQLsoqtNlXPrtPbcS4f8MrHvFqg+/FQJ6ndFp0E7
tKw3Np77yWhue1NeSmc4pqwSlqOztRXFI6zmC7j7kOBRtQb1VTcpaB8IeML6yFk3NtNabNsEp66a
X9aKN6up6Lwz3TgzwtpWY0mAmRM6jziqrNkZGWN801oOsGL+4ycSA1u8NbZr9ni4xqYewL+GzxGq
NjOWQ16wrTk2Y2o2nOZLQenBJTYVCCigxJ07XDRckIqSnfJakHVofiaWsiniOdTtLFjUymsS5SfN
RTB01fu81PvciZ7jhsPlsTerZPpHBsJFa/RPtSwIYGouejNe+TXIq2PENSiz7wgIH4rzwGUqC1r4
atbxF8QDtdl87Iv6QHrSNi3smI5eftGMH0XuvpVz7NNr+XPi7FVmyLkAZekt6nyTAecm6TG8UYXi
HIry7AF2u1eiXU7mGMEZ1adEjtthpUlR0l1NchDOeuC/Nh8QUCq0rdoqZvw81qnnsCTRtr2XcX8d
UkQyON0f4VbRZk77fT/AmpnipCXNtq1pePM8ZShLugKJIp7ekZqn6b5edQxVBsSIIedNE9pPtzYg
1MZnSV5Brbvd1lxI+Fedk13p3+xieEHlxIcvIFJFyB35/JCaNAvDhRiIQCdrSMNUbQsF7NW6q11L
ZW7f+rro6c30MNezUEniECr3gAT4iQ3s32ShfMzu+l6g9AbET4VrSWwDc4Djauk7sSZVKDUl8oGi
uCM6ODFZvGR2T0gAdIbXu2DrLtOCLsU+M7XNPqkwioxmRmoGdlaRn2SUcXbQ8tsOnjhbhjXiUCzm
M+6CD0kaIaodw1IbUdQ61z1lhWXse1QWUcS/pSrDqkfkF1DHufnBLeOlSo/J1kUGm05JW2L1mAr8
SiCak5V+69q8aVX9Cn3y3BbKCWR2DGbMvriAd01Svfea8WTj6/MRHxasuBpzAwqaXqv+4hYJYCqe
1mkaNjFPn2F0h0ivXt2xx2wIXK7KhJlG/UTi5yFN+13uGN/dMN9Eor65A4WOjSyulFcjJ4YoVuLn
gnM2GuWJj/diKSCyc5HxdZkXuuOf3nXPVT5BOQsGjxhXjSnZJbaOO9MltivyEInIFcp3I//fBIAE
iZpeZuK3EPJ4abmDHGJpbCN+URpMLWocmjVJixnhVOqSHlYdvBs/HWgjvLhnq82nolEnaJbyMQ8u
fVdPrl3dlW+5ll2UNRp8BgXbdhCXOpP5fci199UaDzWBAGrFdc3UXSOdUcv1kEbx281S31Ss3eQQ
yEnCWj4NnDEUIIt8sXmWhjZ7izQA5gQ2jeMqtpnAlYy1HY6vFJ8ArIWkxjMwXzOhwaMRQ5hFXpOu
z4aEBe8t81pO6QtoHuc3uRzavFPnvTXT/xXl3XrM3OC3JAED41L5Vu6eDbvwGh1rh1N/gEng5aXe
K62DnShfg0IWIyCYBnnujr9IIZ9GFBEm40y01d1+ILJJxAy79N646pwKaU3CnsxBhspAEL+jOw2Z
benj3QUaoAEQ+OwZzNwdm5N90MMM4tCaPznC8NsxQENI8pp6Ckkuu1hZ9J04yruxJoeBIMJVXAlP
OTTkt8S9c1VxM0I4Ee80s+XCUJQjb/BPratig1NsJmPJhDqWIuhqizew2g1gjlVSBaNkWNo7S9gQ
GkuG1V+FzTB3lV2HohnFbLAQ6k13OJxWx2bf3HJW+nEv4+hvaesXuHtrU9jdk6WQZOzSLeM/99xB
C+KHvXW0b5Hk5eUG5kKLXitCUpeWklwz5r3Z5m8dkzLXMU8zMNMcx/uoWG9Wa2/76XUWVBMM8fN1
3jkPoKy1yLHhYcRmWWFH89ROewGbPUwJn2TNSK9Qb02fBnGFC74pQoKa9oXIvKSamHMTd9Wyqsi1
uPnddAtrSlUYeVNWfVj5eLfgOVU5ehqVj12h0jEKpm/2BhQVGismVs+q1pxHEB6MlNA6JBrG9TZX
6tPKZSdIS0hK03PnLCyrt3VYD62c/6S6PCHgH7Ax7aCNNz0vU9qhMipygzEgaJs/hWxF15zfV24j
7k8Pt++nkU7PSbf8zAg6rG+vAhHxqzISzPN5ZxF3gWbgL2OB4f8Tz/amJaolfuRionsIq2ZYI8jE
G7HvdvveAOgt4b5H41VlY5jakZXXTTsV0RWzqm8zFF4hrJdhhammuCKudEXsbwn1bCdoHg5ijQ9i
qsbZp730y+xrlZpvVCXSyxZIHN9M7BlSJ0si9dLZ9Ifc9lZiHdwkCfqBJAXmEm5D0aD0YcwHGA+G
t2REFcITzAxqU6HvFvzopB7sJLlVVJYEjpQ84s6zqKY9Xq/fyi6P9iMxZtFvCfksimHfe8R3lV9b
tb67miLJ+hjKgpBPF83RZUuF8YKPeZsmKVtx883MZNps7hPFfCJ/U0C4atVD0SFiEFATcz4kyro3
YuZq7r1omkNew8ajLNU9qaxC2/Qs88V96RmYxKg+qef/FlIu+lm/Slypc6ZelB7TcPy1ZnSjXXxV
TdSQJb7UdDvK7NxiN/+Z9QU5PnpzBD5MDCrPaRJ/TDHW3q78rymtW2UKiAu6PfJMTM29y1w7Zxk3
cyR3VD8hLhdvJXyo7h43NbEuZAuiMyDJVEgSNTeqZirGyVVhRviwM2hwW8N4Nk/C9sGYZPjYUVct
1mFNh5CDUiJPPI+pjrqSbbuCxBdYDVOrbkPTHvCj+BiDN2w6IobKhqthmNq+LR1BGi1pHL0Pa/g5
swpCMkeFhPEGbAdw4n4jSSMbrJ2mmfuawQqT/3Hia4p0zADuSAaZ0d0FR+OyGkQotqHDeEpL/8Mc
RfRo7Rmldcmd/Af+Z69AkLjR/Ko37VMdq3+iKIk2eWy8KZBFbYqxcWMTLaczw05ajudmpNzhfXGM
q8gWEoQGXti6MS86hvOWyfeK0qdF47dqjEEJoqzm+t7EtrE6TBD519gcGWhVdoQXCW2mHPMi7ypT
rczJKFKqoKw/q1ayBWdKkGjXa85Ezg7FI7N1eeTjCrfgODcdRhpp5/dTPe/bJFN2ma3kqBO6dunX
6tYmJHJEKys79lnjcKs5u67C8KQOEUF3OB0fqjSxQGDdYTFb9OjdjUfdHxr+0LAyd4ga64Cz+FTX
TjAajAIaCrAibnaJ0oUFBn/cbrcodUluqtcjYl6AEncivg/OPQvdguuZlCWShWfUytIvZP2Ut8Ab
+Mt5b3/jet1Q7vjJI2tusf7pmXlbS8YQsfKEU4eLIjtJXp1GSa6Wi1Ehmv/lhPBM5HALuCez/chF
/jNNxU2kbIN9ENlMlzH4+nh6enJqAIicd+E+zGkp5xnIwmyclSr1HQy+dizI9CYXiODWY0pgGANI
SsGIkAzrWfBQ56l97hbtVBM9maEUKGlE5/vF9llvtMCM6vJl5ttWU/t3HdVDXYlDjbkrrYhWHt51
AdtC4TRgtUrmkHh2RFWDANhhhciDtLAYKyBG1zQ6pb1u7UScplgl3ZhzcSm3uL7vkTPcpkfj+hg0
EWyHuvySMo1SNeM/o2mISJywMDRjsrNb92J01jM4/4Saic/PEGVYPNaguhKF6lvWM/Zka7qu0npp
I2EGVFNcQYiAAxbYZDA/F7e+wLb42coYu27eVWsl5tv550L8FVIbL7Kz/5IFb0ltDQcbAXMjTckl
GuWhPlhbttrtO0vZkiNQ80/LAVdV/LpIMlP1zJtrPTDST81GL7Tpz9HIkrL/HKOWm2viebY37uru
pnR80oea2AuTW7LQOOoXKm0INWJvUuPsDOQbJ2ULTNT3aCJtU2NmcXdCY8eGTQcUpwhLDh9wy6zd
TBKSSyRbshzBDOpD5UqA3sDyxAM2XLqsfAVM76+T1j2rEYnZjRz3keATclq+2Uqt9pK6wmv7fac9
JmOIgZ2mT7t8dmGEV8GAuXQTAHVj3Cl5YfuuU8BqtV1AmTojdAvyga30uOLOCucYEZK1TRuwiyYg
dTaGySjcdznG5es41taF3OB6r86KFnRTHQWkj7aHpcF+HBVyYD5E71iQwUTXU7lwALGUytYp1Zfa
5tLPXRnzOZIER2JmTilB3VB9kAcwXiw9HpkVVA9ZOim2TENjQhwmPrJkMLpjjTP/Z61hjQEyRmMf
kWJxtGU1fbu5zu84Doazb9aUGCoaLRjwTtsPgogil8JiGvPpbZl1+w2Mpt8h36kkzLSF11m9Qjw7
VE6J7mF6jmiYAjJzSAN7Nsxdli3/1lVkh5IWerNUhdluHFWfmd13GlWwS8B2yfQ0Xy3u7Qnmdxr+
n2RqT36RxdOzGQljN7Uw+cKEd0whd32oV2Q3sLHAHZpftXPIfJs0B+aLChpaaPbsmiLUMtaUgaQS
k3yMKHwgJZ4zOSdyTaYTmefOQ/yL+3o5VmpTnVWCdUg76j9rnK0BALe9Zy15uwcUdImulXPYTS3z
3gHD31RrqzetsbZ3atH5HenIJaAw06Mse/C/A+SzRhZmQGYF8ZmjlXJR5gVpVYK/yB9Bk1RILhhQ
5rHgEziXREh5G0Od76TUhcOhsnIV9bEkG47D5iwKlZy8xkw27AnV8fwOiV+oXYnqmrL5gX6Uarog
U7SVWMsIG5jfmmXfLJmCAA0hlMzW9CqmPL3JVfjzlcgfZYDxgrZd0HRVm+JfklKFPQjNFGynPDCQ
Sa+uRhJSmuXtDXcUIQZa9Igdk0v3rESLfR2zydz1M+5TW+T2mbycPGynIb2YogPYw2tK4DR3rFLn
5WecGTnjL+enMtvkmrmFvDSrgHkaS0JdyXnmde66Ow7d9b2arTdw4Dko50IJFO4xz7Kjn2QE1lx5
/jej7tp7fSiTDRUdjBUPZ0DYCOmaENieibk6sCWmnpHoiE2B482Sk0ZdJxG8Ry07S0FyvDdPqX1R
GnN8V5SRO2WUjfVNM9tz2lMSSJQHLxcJQLY56sxAJz3b9g4Dfnp91j+Yg3bPiZd5wRGRUA+2qVe7
hGxB0KbmTzm8jgRb8pHMsmX6csJA8hJ37TGmsAXrWUHEcUlUdAVT5q/iVc0QykpGayYfpw3iEoMI
PNc1UYglg5KhrYiFUD3D+Gof1jJT9TP+WCK/OlxGuLEpIDTtVua3hf+tX0cMqdaS0ZQfUGqw9z+4
qsJPq8+22qv54MfpAl/9uixHle60JmTGJsfv00aMMyJmTeNfyayTybv96OFt1+ewPBhp95UU1xk0
kfyaiPJJ8zlLwgFpf2IW1RTk/rofFiFjkryz2oHVcbpTLFnTgSWCXEhTiN90TE6DC3Gv9qnrk1bi
2c2wS/OPif0OE+hDBvZIwXDu7fo1H+Wxs+4lQ/i1+da640wrQ2TKRqLgY2ngbh3/SVf+LpP5mQ5M
ito3u3RvcdVtDfLoU/IlUzAWvLHK/FpJIGMNVZpKdnWnW8XllTr5acoQbXtihGMT02KFt4HD52/q
uANQxAsdQeO/gWDb+WI9xA4go0zMT3VCAYTw099rtvQa5MPNyvuaXFUMEGaXfybzr079SL3D2FY8
Ew1W8iGtCnlGFakJjPpn2w17emhX6wOMXJseGdhW/wr7jnsOQsIBqR2YouNHnkHJx2WjDPN3pGgU
ijiFGsUfUDSt7J308U2OmCHGs2LeFX5b3WoIa79psQI0uZ7zZAfVfCRXepMxD7Zwoo8m15nMnlRC
TfPovcl+oAvIgKyJabWCnpAop7qX6XRPkgciKzaZdniMUkVGnCekrtQ0fxHgrgMvE9NTgVIghCmZ
jkenwmHJw9Ig+Zl9eXAji5kp3wZF1SapcdkUNxK7oZTcMTBiODJ0F4OBlVsdH6zT0rwY7RUE0Uvi
+oD+GLTtyYhvcUtkLSFl9azt0TKZsAN4p+XendgUROO4Njes+0l/FROq1tTvk9F+Yc8NQSwAcjVh
D011FAYMyFCL+yPqrIDLaobmsnQrk0QCVkb42Kr7V82kpaYWFcYKwnwbyu8+epn7J3qbHT/hiSWD
xPL6iThPCnY/1vD06Q6Xis9Yd29zuZTpSLSGGvREF6ekjGkxh22reX0lr03P/L++Y/imK582SrFw
3RI2r3xwqT8kJWKKFgLRdgr5PSprROzlKROs6STzcME+1IIROG5zKfFMxFTLrjndljW+JsXfRKRw
2hJk9KfCIpbj95r/V5ZI10tIx7vo6i2ahPc/is5jt3JkCaJfRIAs+u313slrU1DL0HuyaL6+DxcP
GODNqFvSZTErMuJEFBkr1mKEHmKPR7ck5ja13yjRKwkWyyz5JY8+az8OV+mQSs6e0+bkiuwgZvvt
7M1so5PdzraSRWYb6062pzb3H5Y/E8z++HRRxA0a5aWyn2tyj0jjMCleYRochAvKRve6tV1lv7WB
6YTwNQu6ZPgEz8btVewNGPk1AT+T1N9SmjCXKY9dS++JpePX5A58lCbQJTSZt+1nXKVbYvrXsSQv
VTRPOTm6oopWSRYeXNP5UDG4VvymuTu8W058cqkNksHcG7OfymGhHMKZ575gfQEMclc7xSLQXfSg
dpVhFSGcQJoS7S5pQXJuvC7fDKg6sanjhz3T2s7sCwVWq+EH4U95imGy5ZIlqMQO4eFqqDviHwor
EzSc02zWctI/4m7zsp4ARrRCUcBhu3Tiz4D5ECQfHcdUCwTc0WsoKe38umv4r8HIOmV8g9vHC3Vt
0rRCcjVETu8OkXdXip8gs4hKfyQT0savtC9bZbAo0U5tw3ztxgM4NKRlpMVxeInnGAduJ5T2z6L4
Srg6VX27HYJTaOlEFPJlaJFhlLxiTQ21jHsq9YC7kraaONZPmv1moIXNEtHo/xNJdaFl7eAmOw/Q
ai/+Mb9vFfljPOa9QM6jBoWg2EJj+RlXPg4q76EsDpUhEJs8+9Laf0N/DivuKi15C1p8d2Pqvmrc
HVVNU4Mi4ZZ5FzWkpxHwMvtpVkfBI248fRUVuBcqJzxQrbGmuG4tsRQbuVrGRbCOsE+2CDHyGAVc
dwlYBdbN9zB4AwFiUWiWP7VJS5YFs0WxupqobuPt2jWEtwCv45cH/sTMju9yVgD8tWsDoLXF0uUH
g13F1zBGEo/oU8nnL1qXzlOFU7/HNzd6OSGbJ+FQs8GFUlQF6iyORpuMF0AwuN69aeLPPmWxuUBa
DYqwgHxA25XpGMhDOCy76siI8jaQgoFniBsZo3ekdfeua5Z5ObHYlncAIyezms1OSLikd1lfVT8p
W2ICqgeuD6vAhlN2cFn5ad3F156m9iXNN13+0iMdDPix8+rUMK+RWVxE9WfsfBXmc9VdIyqfokn7
MHgHalrFJR2n2WQ67+NQH/P0oYtm3dovOa7Vsocy5Ln9cdKGZcQ0GQcnL0USC9G2ZYqgHAG+RCXU
jw1tItLq51ArFglvX5M1bozyqazAMIUZCCKupHZZfxpDewrxM7opthMZbUbjHobH0nbxIdycQR3r
Wl9z0VslFN6woCI3MmhrC+8JppBNOY5nJ4VdU7y68k/j11F6CNMEuLSI6w0iWGNh4Sz/cQcCbpEu
gxIzy29YPwT9U5AuVjkU8ar/1iZ9SxINa76zjEkGTpWHvcw/4hVUKYGf0VkTfGEz8ZsRYRfDJWBv
Ci+W6wwSMMdnz3PrA863K4udSL4lyUPSX24q3OYeb1jTct9x6m5kZLMJTc4DCyUHldVGpEMRwJvD
H4RC6g1br31nMYzyw0Y939T5T9UeA0/+g0aEkvOKn2bfUMYdvNS0xoQvkBu22rBNxUklUBIkIEN+
JSxss8i+usHFoRYzzoKdX9g7FE8te9TWH+Eso4gJ8xA+KreJIMvL2cwzcvVp7m5DWrl2mX3F7S70
jwHwVNtXy1TDQ9S4mC0WMjyJ7NeOr353rliLW19do1aESuJx5xTf5B7YnNFqEw/7iRdIvqGZRFb7
OQserRQzmMNyK2W6AAD+3MRP5BgMBxWGxFS2qcqVI1s8CqymIZ82h/Snc9cyu6KIjs7JafbT7I8L
+I1eYu3Ud+f+WbSX5D0kXMHtzY8u2Xizib1mR0/iO9RIn2971mVcOIn6ezmY6jd4BMu+fGX3hcY/
g4TWbYhjllozMqpV/JDV2iAl21b/yuCukw+gDWjciblSD/tQ9OZmMOM9tM69E31wIQ8bbLxn4b/a
6OXVU5BHy5SqdJaErIYt2AFf8acDHsOGAZGM3yZkFHEQWX0mLxWFu4jAKvgpvV9gtz/YbnrWteHd
94di5c99OSKjvkWLtI1buvvJQgobg6cCK7LlUHpgJx+Fh2/xdcCsUAzjpz6ZN9Wtk4qvr8NJGyBH
e9ql0SFtGPKtsmmPQCNMg9de/hL937vtvfKfQvkZKepGnUXk9QhS7cH23iPBoPrMFoZVDYy09Kxw
W8qJa/Gp7sDHYPkPLOTJD8pluHwtC6Itdv9qKnXudJziPDj8JnL3MDBU+OxuK6rNTN1YpelL7T5R
s+SPJkyenifpzjuJqDXJEO5ZkaPv7ehDefGGuN+5IWhf2bwniJCp4TiZxnYyi6NIEdBjg8yUt1Im
xXt6t3H6g2Zyt+YmGfrJllfurqbGY8DTGATYU8rjZP8bSMNoPfs9KHB4Ogb0VK16VhjNeZ2efPOu
0Y0xTC/0RLW0ajUPIgEu3YARdKSQ0NkQi32tNz/MWq36MKZj3f9iddjRbLmcXPWF/iCXuU/8P2cX
79gvJkGZMWZX3Cbk2DDSqCOcyIlf4tzUENvkRr6L8id0tjEzHWNhYn5LG5aV+LHGcmexJINMCr96
qfHSC0DM8fGkScisVn26KecfC5huuGrV6Cy53hO+rVjFbBmMMXcL8GfOn5H+kW0l64xFodkr40s5
hIzQJitwT5Kyydo9ZsgBPsSDlqWQg8jUrzLlb2rM1q3ELtiEjH2Ta26sDDgkyYR3HySv53DKP0uX
0rCRPN8cjpIZY89sS+Aid0gjsB88RdQARPU50g3s8JF3iNWp9MQZ0/REoiCgalQBIPQ5VokeXVlK
bFKaEmxXbQID2hJOYhbnDad2LX+hVpfxXobiEnZ0NlWFZS5s3YLQx56qVOlXHdYEYmLr0Acu8dLA
P4sh+mfWVE52JfgqLiH4hLkSD5s4J5zS8suLvPegsI5Sdp9+koDL0Z1xH1lVv6AMviRCTfTLrM2X
3KLkfBKYpueqphzoXe4sow4cKSC6lwAn1TQOp3Akiu0lf1MoT0UM+p+lyABtRv0gEPyNIvtuxwS8
Y/qnjd0vZhBehVOPTUy0vBtibpBG++eP8e8kCNq69XHgyd54bgaUIPl12rZlY8sZbAUfLr1+qT3s
h0gi0Wu/jmc/Y0AvSbnw6fa4hLykLnNJOTAPolfCWOPoqDkoZJVeA7vHReYd2zJ6Vz2r/LbIkgWm
ShwktD1YZcc0Hzu7gZedUcHAy9V56Io3sDY7385/gyK+JKo4mU29ZzznhioFVeNQlN13PXlNUyo+
WSJElQUUod3hbtgOvIECSDYmGiMr1Z0wp39eUCNn2/8I3Hp8CSJOWlmfmGZXUIs2WtP/1Ib50G3z
yyrkcSTf1qCIs2aiyCMgzkZIkcGyoWmhjfAw9PGza8kMJWl8jNhkfKTFRUu/lcXctHAQ3AU1CcMo
34RbreLU5oE2d7nMzq2Kn33PY9Q28bm7S2VVR+G4x2m0r1jtusj6rmL9SYe+CNHj2cy6cyKDdeli
kMvj5h6BV1nhIdlz3h/KFmynKwvywdA6cCBCHqYKwmjoabKDg3KH10CwZrdrzIb28BIYNn5PefBb
bzdq2b/OLzTK5dJ1MFHaUhpbry635HtdOh2dN53uKT+eIUTRuKmS/pJPDnwZ6EFjDHNKaSlWz+h7
SuW9ReBqFB+Cxig6/GXgxJLIOQelvPRTyVK413YSO0bFFnhrpcO3lrW8MbR8T/LwhC12G1YNrNI8
5aVR/0sBvVBEtUJR43OlsfMRDT62sT4b0Aaw6f31FkNDQMKPJHIYHbyMRaOyv4WyGUiKVWCBXvL7
EmmDw82rIbl0Q36H6H+o/e7hW+ySe0R4OGYVaQqggVbpcluzOVS7YsWDfisDfV9k41Pc69l+tNqL
3zPW9QJ+Ahk5NfdFDO6FQkIkdboynKJ9L3jsvJQFcqi6A2o5leHNrWKwNYGqknDcRCgKTowZUPj6
GafnfgAgSwnPE25PQn7sMQd71arwIGlUgiiCtUYQ7AsQEtPkmEVgt0oQyS5vxwoG8qJzDdxcXYA0
lOLgq5x76tKHmNZHMaV7MbO+iuEQMutbOm+CEJQEcaBd3rLEnpKIKiHw6bLeV23I1szZTZmF4ZQn
qCz3bjkdYUmdjOYnn3TiNJl9Is0Lbtx8r1Ia2PCui4xje+yqLTeWaE0oSltURGXzkmUMOsNf7+U8
66heZdntwxSVrw3H17EKnpui//YwiyRafgN48HADlxymOgIUXOcRN6SpCD+ifvz06OEr6viSDf+g
QN9AIZNDN7cO+LFe5etAel+xq0jN0oepiX6LG+wgO8rmGmzbpgfDUZ6qQDtYQUsYDAeP3QAWZblq
AgR2/NFB8uLkGX3m7bbbGP14IY23tpPyWPGpXvRU2A5N+J4D8szHF8ttVj1jFX/kTmTUbbgYIRwS
ki2v3WLCW9ReK6p4I5MRkyUZiEb2UcjP+3z0j6N0HqaiMw80upgHNtvtd1GtHwwv3Nbx38h1EXA2
Qdf0STO0LxACbFwcse7ZT4ZNsPG4aXnk/zvPvXnSp9MveIQBDtZiPBtWdBNlc80mNsU+A3Kcnwrw
GmFOkVJCWMBOtUucZWzIXQv9GL3DkeVas7/CkqegSybwsf4MzfsUQt9xRgCPGI62TF6xjFCUGt4V
xq4msY5lYz4q0Wxi7wwn4mxO5rqN9TfbSPCpZVscXu+dnFYdfLmSS4ibO3sQoGc3CQ/9nB1MaCYz
hvlittN8fW+W5gNGxrZgSM665quOQuha7IQOxGLspR4XZJ4Fgq9iziWK8N1Ecs26VHj21e7ZAqTl
0F2qvPiXSdDwYSgA29vY12lHIL03MLoC+EqD/B9J6gM+ckrpyFYzIB3LCeJ+3kyvkcCfIuZBlKDr
sLES+2F03VeopzfDVk+p6BF2VXWtvHrbqtI9T1zagYRhfA5jlw/yANCJT+drnlBYkFfQzan0cZO7
O45fNYV2sJ/zBUtyYAB2chwT6OC1NSyLdlgm0n7RzRixkLgVDWiOscwmcGH4BDZpZQYcVd4tGrFQ
hJlx6k0sYsiwoavEhXrtZxiqvDaJVXTR9MBrpmbrJjjIINJXuUMeN6WI6l8JhXILjyLfW2HE4jxO
m3U8JtZWEbJYGpD0c2RTB5lWTVJcmymAvQQVRgdtbHCZqYRdbb2eBIPKcUPUNfQdzZzRFYpWYXCV
JuE4obQ3iZ0GNhxXSvxN2sx6oIaElle6pb2X1prcdTVE/q1uInNl9qm3zvGjHmNtalhJYmdkMVwe
4X1hts8c7Ya8HoHp1+hS6W16nhhzEkP4myimFlM5fAwCAGyzfkC8VWEWGhOvp+2nbdeAHrJLMjpy
H5Cy4SU9hf/SgBWhrqlpY1epv+uNSDuZddGwOU3yG3Ag94NmL/1hNlZ5rQWgnVwmUBSYt6+1C0mi
9WlLwc0I0oyykZJXTcTiwgT/NWWc4lgsOXF7i4cBPwpzLgpNRTpnbPJv6djlB38niu+AvpzdVC+p
qI7K81TRTJKnfnil8TU8DZDQj7rCNYKaSeErBTGrMZi9vKEWvllgOfElkyc1+1pj8BvLTVzFSCgJ
MhZkcxZ93HiJwtZRj2iUJ/sIyPmOJU217DPC0n2aEp/UsG7arKNRliGDWgLlstF8RP9IghAP/ODR
KSffTx7uqtFPe9x1Rrqpw6l9a3TXWJV1YYJU6cZ7nBcIc+DFNzaXM6Kmsrp0dnwuO7aHcZW5h9Hy
eHnJaT6KAhWaa5aGXEwJEV6TTA6HjnAtT7Rs3qocLHjsUx2st51+wJ3QrAqTqvIYCBK+UbQXVhfR
Cm4NrNmYn0zsEQZoSwSEKmT/6Gu9d6gJpvJV0rWZinUW2PhKmBvKfdN9RVifkJkJqwRbD4XUYmeR
C8y+zqdf3YuhW4/+k+//dVSRwKDECSoBwmOfRGN1d4SDtx7S3DSl5xLghe/xPtasVyfp92nOWq5z
BMthdipcBwubpQSevgpjjm5R6MFzNrhLV8/uBZKEUiabeK6jIwmx2uJtbLMAPZfm3yB/TOcN+PxL
58APLpeTXaFUNjzJH5hiuX43Gyx9yOYUDSrvlHPld4JXF0dtTUUB/w1/lEtQm1jgpkWrHTH3OTku
EdMyDmBGoh0mBtRRn2B/gwKmQm4W2TaFu5LxKzKDXyttri71jK5XHHE0fUUOE3SVWCyfTeRdKGzd
nKyMFqVuTzTrFWBWEMYVtqDYs3+ignF9oLSm5D2QN412Tby8+Zwceq7E6Cb7OIHrBXlF8URh1F/1
mV9y0W1YP5NdOUyhU833hmBfN9LfGDploJ5GXBcbtFkYj6zAWMAWr5yxdsHWd95BitEBOHudoUYQ
zKSqJZuOBFoYrAg7GtS30bqjTOp8VQEnjDYhohsYk8f4HGV0J2SvQVTiVf6rmBsF3iMZMpD1NC81
j7j6mCmVCW1OGdMoW/2HFefdU+HHwSrT0pvd8Rcv013aNBuwZ+vMbu4g8q+NjqBtP1TDJ8J0cHSR
46PDpNTlM+myOT1A3kq/2DLkbdYc2aNviqB+J67OJ0lfm+G8Cf/C6gDTMNwlIHskGw8TokXvn+bl
QsoTW2IOpGWLFeqX4rxOLfNFQivNh+aBHxyQOD6Ponoy5Wcx/KT+1YMt1egfgjeWGMuDm0+3No13
zAasUfZRa1HMWa0KvvX52U9Y1PbwEMvB4k/6yrEyipYSv2BlYSppcOv2ZOxk89ODk4t7jNwcTYC5
cLtToxfjNdtkFmCWCWsh8AjhH5X4oFk2cj5YRsImYsjiXZ0pIAmwvfWfCPasTT+y0PekeVh4caqK
lMor2KXM+byyl5Ij2OJJ0wmwsVX0h7vb/ZrDPaPitC/iO73ZbkmkgbIcs4Rjz9ZiGIJD1rGCwCSB
XaTq4YrTHADzQjjPeds9J3NoSdEVSrTJw0RVEiFzE+4tFnVJGL+wP9IxgtlAWyeiXw7prpzEKaRR
aVRHE2anM/JjHxiDIcNGy0AiyynMKfG6cUtcRsnWcsWuKqAyIPvpZJG9pmT1lIHgdNBjb+EEzRXX
dY6GXYqA7YxazHk4c0hxu9I9VePuVMbLlFVcNwAqh1jOjaPtoh12JXVnTforhhTif7PD0b3QZ9EP
iQjSJxEkaxVIfYcBu0DL8WfvRD2PU6y31uYU7xQZqMBEmigOhWhWcfUTlER3mvECJm1hpdQVuzqR
OzJLUAMkK8I0RLch76QZJkU4PwFphD4Gm8nIKgVkPyN9ZYmBoFxvC64oLeOqH8anqCVaEso3er43
Fp61+TWpSdCpFX7FLD5yplHkYywKFqkjJVvFcM0iuFyEpUOdhcA8pulXNXSboHnO+H3l3F9LwCtz
Kp318qYnJy1xVkpa8LDtb206hH2BmE3+PgjI0BqT9poHLKL7Ai62yxLHsrAgAuXg3jvo5SaQXOKV
hUu7BzS60YII9c/u5rR2963xDTwHbuxvG+6udzoYrFWoKzwwNqsbjzYi2rWJwRgVR6Fmj7DjlXUH
rV9uQ/5pG5uaWFIiztrBiqYr9kjMEiOQgA5kYQNI175HQQdFC6gFIQufk9sWH4OispPJQuutvwTe
ZDlhYmsUNV/+cOYN+joFZC2S6FXUTMDYfjDixLSo9fbZFNey/0qpgpjiN7h8Gx1ZWs/+IJ5sdO59
7OZoV0bXU3sA7FfubvfAIgkEGwWEqd1999BHyDr46I3Nk++RWDBsYtZ2tEWwO2LB4jsWzm+IVXnS
EOyRJKBnz4plJ9Stqju0hu7JYxFIK860i1K8dH765vboa7iTsYB9hjzbLqGA+Qy04KclzkPwzuBa
SUxwPOk6WaM+b9BI2aUb/LBLEuLO0L8h6eItMG3OD+tYhRrdlUywfdXvu9JGz2bD1Jkcq8lh7mYK
XO82WifTkYtWnRRZ6jZqkcC9E+kBXtMmXVX1S8SnkhgEMPkNkKGra2LHCBkTI3u4aj7eh5FKi+KP
GmVWi/2bmMyttPAiO8ZPWB0DuvBq/UqjMW75boOraptX+oZ03kbo/KXnvzBbubzAjaO87KuriyUQ
9oXNBBBP73qDbsO/X0z+PrFRwVkIy4hCO39XCrwtNViP1oWlI+UucNpHRpImmWBCevDkW4/wQrpu
tPeUroa+Z/VSp/uxUEeaMdgGXLJQHieU4oRqnQAJjkavpxTGdzna35r3OYw8r8PPWOI5Dqq1Oz0J
7BApkVvHYDUyUZJKgTQRfSQOM2WEDBdURAHgjtetBQsWL5qJ2ppiQsRWtI5ijRMc55SnvlM+sJFp
U7ncnCeijIGG7U9xF+irLYVwS65TJ3qUFk3jHYegWYse9Y0bIM5KUy93tjcudWUR3gargGCcFi2G
KxP6gbp3oNzyr1ZxSdHd8nWMwmNWo1vrxs8APS1hUSyLn9qCNJTxwSy4yAYWoxvVzREfDjeZTn3I
9aBhdycixK++GUFDT+92IVYQ/rBZTaBK0PzrdBvK8FfGAAZFPPA7Iw8zJr9t2oB0+8Gwv0z1WZKu
WVb2BwLNrGw8yo+6dzrTP4JuXjH6L91kHvEpPWfSeakd791SyZuWnJSAKeZwRSn751QMq6BGe4Ni
cBxbylUKviNeDHihaNzEjkYnANVqJue4Fn8K4ItDB0S1Vk9F+QhNcTNH/Ib6a4akHVGrnsvplCuf
BC/mljZ4ml8AU/+rT5BD2QVVmDtMMLGj2AkIqp4mtsoL7iomOAYgNcZF46f+aTRsnMrMJjxZ6KvM
FjglRB1QMtpal9Z76uaivai6UQ+6d0eBE4jdnSj/0Va/HOnorPmpdZQX2TmnAuw4ykeMd8D++2Rk
AO7Rmup4O9TRu0mkpyf5WEk8ygmBa6LAxB/Me6SLXZgINjXOh63dyJCfYgEqdDLWWT0SShs+6VPh
ra49x2mOg5Ydk57ccbVvQ0f8FWQ2QhNRSTnpMoLirXTOfpHpf97UnQjCb3y/2tEiz5udK0PQ/9EX
eqsNal4V5rTMpWdguDQZ1X0FbjEPkcXN+VPHM1cy3lA0TNreTsp/ItBfoshjFCSkCgf9LvLk1vr2
sdMZiBq5dfTvkbyS1HrM/+O1NhUnPOG59h237d6BceIxKgIGp6IjWRPLI2vNDa4Ofz29enS+8QhI
0g15cPamdOGl4Xs1B1hiE7aebh7xM+BGnxl40v8yyUTgGaWpKDnZCRk7u+y+VOseHDcuF31LgzFI
hrT5sUw420h5ufUOpVZn60yV4on+ogQbiMcaPTpYbrtHJ/jIiuzEGc7/qKiz+nON9zmnt5uaa4dK
o7Lo3nECLigZG4S3cfuzTU7OTz165DBTBOGLlZZbOg2R/ocFN7FdMT3RirKD3PRicwKNbIy1iWyY
p+6DBTuH8gbheQdi6ug9KxNnO0LEJjFIKwDGd4afnrGLeAsXRO3I6m+ZlMRHmwdpetMVe1Cpy4ln
3bHEyiNyN3I8pjFkkjT/zBWw08h8WJG9rSpjZRXVuS6YdwlwRhFNjYN8yoqEo200b2wwdlwIN2P8
Ecq9Tl+2VNp7MImjmGP1zLKafp1lv8maNgI7icnVzKKOjV2RVoJVjzt2oF4FzR1/RfGuKhycCsYh
HS4+HhOusZfKbO8pVLGCMTFnHVy7Ghn9eVK2llb0UBkXbkvbgqb1qDYhIRBFm7p8lipGoMBxivui
JUmCwLMT4ArjygUnDP6E+9BBBxGU6W+R+yJ6TADuLslBz5LkGexgRYp4MfZc4kZ7beLM0it/FYmr
MVeVgxOZaJD10S2bu62/5H52MBpQc7hm8cpu6KqD6UAiBuYoiyF7H0AYMuUHYwDtY/6XGvsV1JK9
a3g/WmVT8lWepZayf7a6P73k0PULsvYVvPeQOlz3i9aPaREk0a9RRkdjIIzgCevT0axl6Ax3lOhq
xV5o0fY670ITtzWOD8lJi+yffvYuqua8UjKrdu1ExTvTFzUohnNzwvJ5NLqnwC5ee17QiAnN3UAm
6lwyBaHwAOPI4DnJghuhjXyd6v7NH0gaMKLAqDHinZ8BOi2wPbFst39z8Y+2t+5mtOLTyItN7shr
5vGDKQwR3gR1Dxxz+iE1rS85xuvKMskyaBO/6UkWmLlNdiF1VREuD1Ig+WT6dhP544brh1u9J0VS
PNm8oT+L2sfPVoKIz/nADVH37WoGzri8w8rol5ok9evSTiLC4mv0ICs2hjdwREXvnmDosOGKWG17
8EKNWzWR9h4naVVjpawn8GiqE8V2tPErTw1sA65sM2EhNPzXqRRnDdFdb7SbxfU3Mn3uDOLQJ3gm
ibJjuzA8Nl7OG30oOxaO+IwS39zkGhXm1DG+Nr0BLM3I20uVKnyAqJxtXji8rnvg8t4xk0wErc4/
yUrTdqzYnZ+0xJPGm9HgchO4T1Zt9e9cVgIGuVAtWk9HFYHPuyJ/DZOzpDBy7PRuV3ie9Rf4cPqM
om1PcTrmFwp8jFcwNtqudV35RZMHokw74YKtWrg1bsR2mLy0tlGs2EngVeGK8tG3PJiQ4VK7fRl8
aWxTM3e2XdXaayPIEbVbozxpnVXcI5HyrmoUND3bd/BX1+IYWV69C5023WRppm2mJGde7yCKK8k3
n1ETv9S70oQHGBvP8GazT1Xm/irWuuxSYsPbYPezZ8JJ9dYKrh+OmbG3cbP20pSCJWU+qotSrmh3
WRk7F+J18pIChQEDB2vEbaK/Wo5seRo1YGhhPZB89Ia4jy3RKhmRpRtCvTrIkQYF0XFa0balkT+I
Cpoli/wR+yGih6NFe3MGzOIoR6sZCLgxb+AdblPioSF2plHOV/yEdanfaNbGaEAJJypVFwe23FqA
J1hXYw4JqQ6bbW85nCcJ9MtK8dfQdCZ18u5A5uA+vWVJKC+Z01k77DbWynRy/6LH+ExNiO/zRXNX
RT7iedCFnGUVQx67LUiZk/3m63VP0tNBKQeMT3AFwKQ5R1WEtTe0CM+XolssTPlcugEne4btfitk
4z0NsHQpnO3GXcCt4pJmHd4rVbYP2yfxO0qVbjUYKLlJOEAYOqJIjpkTs05+CKxRf6K0iDheQvBr
VHm9Lzw3wn0BYiEDus8qjbdPCFV3Hej08jluVm28KuleXf8ceB8pyz+z5czX6PxhZInzZ8Vbo6z6
GyViM/FttiJ9iOgF0GxLmor0a0omVFpUBsVyaVHEaX4FabAwgS4FD5Z4rn5mxzXf+jG34fhsdZq5
nKMMd3X+ITR64C2GqBwvuK9p7VJz2HcI6ZvstJCV7Jw8ShKreq97YbS1KsQHjbTkQYQ1uRHHojjB
sVFixuyvxR5K6h0DiMcVTp9oZveZHYtb38/cJC5ozmY2invqRRXPg4mCTq5gX+MeCViljwkbHDtZ
uTHYsJ7bovGjeg5MlrDCgVUW5avS+tWLcyWMK4uN5eCtNQQ0mr62FQ5+G07KxPaK2rApvHV0+XXV
t+0/HI/QcpK+pgOFOgW0maYnFszHE00K/uN6gvetbBrWkm87fyoLYHDN92AS16CqEtb/WG1EwkLJ
A8NSY6WifY2DjOJ3SSNfixI8IB7yhdeqxmnfBntzvBu5tSQggrOB31d9raNdFCTbTm5A+OiJucxd
dTIUHldyN2P6JiuxJBKWDiQXh/YJU72LF9x3fhM+huyGuJRE1BTx5Qkq8LRZyd6nHwqAD2vqNLrU
xUfXPmkZ4NEfxNUo/aXZPIjvHimotL/Lcm9N0V70xqmT5FEgvPzUI8Q329rEHAsgIT1CAxCt2uLf
3OMl8cQMlBzjNpPN0s/o5341i9eY5afM/oipLUiQQGsslzEfPEud0LoXLqhqWIY+REmALsCScbl9
q+ks7R8skKtyoE38FOK006ZzPB20QcMsxVXMxpFxNwHScMkwvRnFgWds25I3Zgp1ngzoNL2DdhPs
MgXHEjSkZu5M/E4jEn2gbysjW8EF3gfZhgiUYZA0kmyg2DnMgdt2HQFAF9ALSh8ExnimWQyT4k/k
neayiSp54bACB4utWL/V1lPCi7fCGpMDh+2ZtmbASm28I9WMub3GDrucP6vetDXoNuwvWvc6oa8m
zqVEnkT+X0ucqxx1GyVeHGm/QfJAWQHPV2lcx/ATGAwn1sa0dn353HeN46O7Nj7pHCqEglTj/8Xq
zmfJYP8KDh1x0UdByz2HbwgKYz8VJY7cIt1nAi3BTwUEjAzwSE7RKmOW86rVGPbhMCZ7eCLVBrUI
vkE01wSWv3QUe8Y9HvBmImfRtM7CzOfn53cfHUkZnnPgrgzREzOWe2UgW0Zsg6rm5sSoL39qgIYR
ewvVnyVeLgPUUI99VRJDdc81Lglpf9vxzQleSEpz/yt2gcvh0vEutMhzt5ACwPkSKmOeuFrawUO5
9NdG9AmFqHD+4cNY5/29IwuFzxjF+QtWEgQzMoOATn6gEYX6saVKNmPlKGKUv/5UBKxp+BGAG63C
FrH0rpX89tK5aklfE4rNsEnFxikNFG2HBHfcm6Md2HDn5SvmhGXhfnkQldsvG9xdqh1tykYj/JpG
eSyDYh1HO6dMFoThVhOX6W54aE0CFYCcafKPlhxsS4SSMrJwHJjzFszZmzNEhiNhzqC41l0rXlwM
jkZ5n9H42XBFr11Maj2lzykT/AyQFMNr5j7TAsvYhlZfndgl1Mm35BgXE4xEbOUu3Nl5yUTVxipj
lx3lEEi7TVL+uundkQdPnVnkLkqr4TvEGs8VIf21inbNzxdrpT88Fw7ZtpovWRBTldyWG/stZs07
mY8UYgWDL1nt/jOh4iWIjilhhCB6BvH6DiYBWDxN4+nPf47OY7l5XA2iT8QqJjBslbPkIMv2hmX/
tpkTmEA+/RzO6m7ueEaiCHyh+zSRAQ6ibl/8BizdXF4NU89o69Jlk8Qo0XeT+LIEu0HB+04OzgRy
eTZhNUDrPrvC3RVGt01xDHZt9ZznHa5mDzwDgkTCbiLe/aoYT+FU3kE0L4neNbQT1dUy4FcwIQQY
QMGGw7HsnqOmxdpaIjBiS2P50GryHd4T6IUkLjf6Pk9Rgw3bYcIN0/K8UJy7jHK87sN0UOzKjQAp
lP7L6Yu88EXDbaQzqzbjdwSIWQSPu2WiomC48CqxKaW5sdk/ABCBr+I7FToTtQ87kkTcu1ZtasRb
I+aMROdsLGBEBLhVf5opopD/yRM2X5DsuG00wZgd+5KHwKDNr4jmwz5mp7QV/k8yj9NNSsrpN+Ag
YtvO0T75c9d100f0/ArGuR1ApWLQY0xoDbt/LTZG/gi2ba77h/2/uVC+TtCGisR5qiJzoTnE6CKV
57HrPjSSw2yAzmW5Qs+/aLVfljjbMGGUDkwNdLjV1B/9vOeB084AoY45jXiTuAHr4hJEfHadVLwd
e/atyV0P6RoT+Mp1GCiT4ZXS/1DDNMVEyIXcleLVxEwq+0PT/ZmMNLkj+Q2z0oPOmxIRa+HN3LgG
O54GYCyxnim1IJ8K/aMJj8HAWMsYnyfQpT8Wv/9KUy9+Y+4C88hlFE2/cfhkEpqQQBz20n+OBjvH
AnAAVP8dXYFOVQ1ubS4ETMuEw/Ee+1edkIiOw8Z6VoKChVufGTsWq45pS7iR4T87P0z2bcpO8fRv
aO8WDwe1KkbiUPc2NSHRbYZrlc1OH6INB7Pl7omAWXu8NmCtC/ddS/7Zw4SSY1pOMPfNAX2ii8aI
BPnplvoFQsl3wX/nIOPtIDA7FhdD3Ai7PrfRi66Rc5ZcLc62lvFujC/a1P9CSqCIcQs9B23sOa3+
IgLnBe6MYTpn/leN3D6Fwp1cAKQ4lcHF+4ZX4dyF5i6kp+ycAXfcGyrXQ423luMKgsCWnSxrhhg9
2GvLamjysq0FpKWNSdyj43PBj021vwSJgaT+pwJGQdq2p9EkgiNv2LvMB5bCtGdHJ+bhHOvPnn6v
hm9j0rda+wqEfhH5/sZDZpaLXZA82QrtClZVUMBJS+FdbiUFlZOLtwigCDJN4kk462e2Bib56WxA
Rc4vRrFN/NfGwhwH8JC8XTN9tP3rqD6d4Y+XbK8Tjp0cZ59LCEop6mgt3sGIlcbsOozO0VB9CltD
k4c5snrx/KuyHqo5mGaxsXmSwtWZMhBs/yKlBi8BlUR2HBCwFOPebqJVHgPVVfCHXm3/m3Aihnxg
v+bCmSbESffS3cRCX/OnCb0NmqtVw1N/TYJ6YZkI7RQV2Kay0JLXPSAAkOpU4x4Dw7aEQRekL2Dq
Yw6laDtqPyMxYg4RHhkpA312iUJ2aPDEmBZ0xq2GO26+Zwhj/SUMNvYcmzT6hrSuJ7th/Jnk1VRi
jZ7Qdp8a5FKT9hLr3zTJ7Prv0pg4Q/DkoZmKiSQ0W4V096fvPobozIi4t5hRe+RYomDtSeCIti20
h/pMmiM7t6MJjclJKaSYyyvLgrOO28sHnZ/uZ/FKRgBfy9Y3eai+XjnR3kKL6YR7gqG2NJhr191a
bNy5PzIj2fDEl3P2uAwuLbuMYXjSYEAb9luOk8B6zplQ+uYjcp9d7VlHEWHPAn156wPGDq+DtY8H
CNEOR9TOGbn92dcr7LX50hr2Mfvn0TimQGsGhHyW9aMlNxkeYyZ7BbcRs9FlPN0nRJ9I9fzyqa5o
T1WGFtQ+yvah8brq9dGKXgWz9KFZKwQzQKDr8JebfgHgSOdyRPnRAbeHRuyfErGV5F/H74OPBOHq
QiycvqPiGA6HjusltX/sCA8CX1Df/VjutHGwRHlvcXbQdSIpyb+JPX1RwbLKzmYVr6aYoRG6KR+J
mvcyOKSisFavwFpfo+K98rcqwvQo2aZ8KQfJDUuVSt/ELDmU2CQD9lNC/8gODXDN+j503/eee9c9
E7uUsgcEQLZU9hc8QZ01kZue8znm2XmKCNyQ17Z9EBzYpKhQ7HebmRMaKeZteYimCCACSem6w7CD
AeY0vCPKRC10KRipasORPWbWQ4QbwVdot8x6EJEryHNn9yvIuMQPlMpT5G1tsU1s48QgYReTYeHg
ZU8Uj0JhdU5uKf5xo/ryuQ2lz2oTcZ+CQ8nJgm6pe/bMFxvHxrxXbADHJ3zyCnJnPhCgwhQ/4xVP
JOgR4RxF+GdWj8wY1xpDUhOlgus9kUa9oChmWYFH0glx0jLlNA8WI1gdn6EJ5puYyAYj4hj9xf7Z
0FcmgoHafBshHkIl6zR/Re28Cau9F78awSFHdhDX85oEpi+7L4dMQRYcxpATCAQfMfgzfWpNRdte
r8bomiJ/ZvTZJhnAGBeQDNEm+XePrXOgQMm67DQnXoCtdehAMfTqxW/OIS0Y2Tj5i614IUCKQQCL
A9J9ykPUkbVTPY2sBUrzS2P2TmJhUY2nDNsM4HxK4ebEdmfdoZfI2ZRXJvri6kFW4XL08V/hZvHB
dcT7Qdbb2v+W+S9is4XukNxJfXK07Ro7wjY00dLwr41KWnuPqaF6jXAuEuzTlXeD6b3u8dVyO1TU
XLVAmKkYSZ4UotmBXrHCJui9qewzhIhWarNWkNbiaeRDYsuyp93Y/RASzCnMqpo8uCm5NQD8QqJn
QvFe4f+dI9dreEIeNm7unPAfoVsELSxqyuliLtsgEyD1aG128uWr2X3Uyb2JbtmAjw7BtLFr0ST1
2alQX5P2Li3AJP0ZB0pa7CXaFYt4TSzx/c7lw5EGzMxmFhz8DZHN1ShnpHHZPDpO0IB+AdV/wwnX
TvpCKwhngqsynMvkRE3p+AcrvLbaljn9zmOHRiMdhdx6MM8IE5Vqmxa/VfAWDHc32GTGu1O9TB2y
5ZqfpPfW0DAZxnPifej8fOT00rKta9xLQH0asDA2ol+RHUZypMlJcnGXh77+EvcvKb1NKK6xh2UU
EFZ+UtBK5Kz05KzRwfShTTtAmR/b7YgBOLTJmibzxyQgu/wzundw4osAj38iDxDAGcIdfORzEapO
4zrhXiItazErpjhca5yraVIeY5jLhF07I2sNF07BQdmb1kT4fWoG7KCYqUhhK29htSn7ap3U5S51
0y3MrV1K3TMNLniX7sQcdIkeEx+ksyr0U5h/GbwAiuJeIt0anNPM8xlMi2R6WLIG1d8+dY+wacTI
W2fe52KjeXOJBkz4bI6olxi7p7aB+IdJyZ3RV+ADrEPFb9/S36X3q7Fqzyz+Fqt34y3z/lwXKjIL
FWuGqtHuJ3TCw7X0840lBGenu1Ut8IwyvzbMGBiXVSYajlCux/FaFdQjfyA6yNIjfwz6Mn6HdSjo
FwV58hXuMk60aGvNQxwGTRgmDQwNuwIOMcRwJuOrorg7xTFx3X+DPeKpXScG6v75zth47a1oT9Ww
M4qrI7ZhqnPmbb3+hRPgHS01DaF7j5AWjDvuIX3AnURWCi/NiBARpmXbP5N4NBVHL2Oh/VEgNmLT
1d4k558bHrAP99ax1L9Dk0NU5KuK33T3lGLHRAjmkCIVIYIIRcQgHT2Zfu4FethrmRyr9CG03VQL
GrPtoP5J67XBSMbQwdbvuYvU+QXgKYoKz7u4JdWyxde6Jf5iYbpPAb1DEt5a97tjItLyTrFFd4pr
iPwvU4e+ugUdYvOTpQGIGO6SfY24DY27GO0/oO6G/Af9yVGPqlv5wxGmja2dsNIRrCWsDW8h/Rzn
FHlQ2o+bbQVxXKMFGxf04S1iU22jcoj0aeFkiCKzlZV+T+FZp7/MKMX9ZS8fQOlJhtywhcNEeM0w
7ZP2tpgY3YTGUfm7on648lUPRx76rxfTH+i3tPquUYWANQw5Cb3W2pnmJkgenb9OGa1kHOKj8qn8
+JHxISaWeQw/zXQ9oMdEn+toP33wYMjpdTtaQpfWxAUytS5Z5tZbVRPbt7fxYlT/Co8D5VTiKO89
MlDeU+8tVc+smOOBjfM+BTduHD1SiMo3o2bbWl4r+0pHDDp9Ow8SWw+/7GsXbz3qObjG6c3Qrr3+
anQ30EsoJd+5nCZ7D9SLi/JVB48t1S/52C4El54aMfmG6DCnO/ikJPHfAN91Evu2/yH0kpqJ+STj
g8GC9GBoZJf/Qg+navO0q8i2VfnbBnAtTV4EoA8JosoJzBFzjxqncf9RoWSu47tr4tm6Bxnr5W/N
2uAWL5DlFNrF0P607mvgMyYng/A7TOBNxxI0fY5KftavTqNzOTwD/FlBQ9lk/R3Rg1kJbIbkqAev
znRW6S0OHlZ6aSg0OY8dGhXoDWBUBfGMmHbNq5+vWCRqOAg186mNb+C94cRC6zu3zSmtP0heHHmp
wmNrcFFjFzBfSvw9gjyrba6fAuC8aDzqJ0uwza8/K30PrMUH9BSzqP7D7+CLcJMb+9r/nRnpHSGb
AqROilGVXYWB80RCIqz7D/xwEIgABVx8hTIC2E+E8uIjaL59aOU2YWuTwySUIsluk02vz2lADWZ1
5ErNGRs0ln3fuycSXHMTLV3Hg74Br4aTWUEcyWzvJp1P1CW73tGOuf/RaK8tG8V6eAjGPcUlxNGW
uFAKiJjxFXtcNtrThx4eLUVCXkw9ics+QSvrOAwS9pMLTO2Ls03jxB+GHwdp8QwEqJbo8NFdvPpY
ACtsCXcX4KEoz3H4XoeYmtKvPHob+SZNo1zpw16hY2NmTQH/O0MuWBF0HtwnlESysUkP2ZDQrZXH
MXkvXGPhSNZ/SYYSiTxiFmCtwhY2fJKUADTjXpvpUjVA70Jro7jVo+GhmS+OeB+ww2akjY2FsUsd
VqPlAkQzIThojQH/adcIt0VSvSJocfWjpMiJxq+Re8T3L4AzNMkPbo44uXu84H1zJ1vFZY5Ahugs
1BfZ3TX+3PGfC64jChmiafTehr3u+11OCdMk4RJvbSPvJbvxlE1/wf3bMh3TEgMy+bbufivE182h
rU99AU5mNY+fNb/j1ngaq6fMOTWwOJT5jhTBtTw+JGBftDLma4mB3yNizcz2VURR9YvIgNUzPVD8
aZWAcbNVlzVMPQ5z/FE1/Kuji+yx5FjJOeQbM+6e9DfkDBH+eCksIOJHJsAoVuCNYXVmiY6E00SW
79JSYDilLyREC7usZQGHSN+wGOAJyY6pgypZwD9EBhymxMY/ep0tBTtaezxpnBBadTNogyyNX9Kc
RgyIBNiL1Z8yWKFp8+rmp9xh+sUiqAZVLFFcNWwZ4aEvZH51x8fIaMB8snyi5z148PEBg1hE6AqW
jEXKGcYyqQL0rGX3zLqE6h4YhKUhtHDbYY2lafI/Rv5bK50uRIq1KrS3EMB9gMA1cPDEE6TAIL4q
P2Idv9m09KdsDW9smYfBWh8/DAYnQe+suiFc44VnFnnKJiRB52L21Xm//XAx8EF22m/Xw8Q4GAGX
Jys+sGFG3JDe+N3QEgzfHrKwrvmxyqcQMp+6KsK0Ov2pGjTooDmqv3KtAg0zOekYpDsVpN8A9MMR
zq+vpYy6RPOGJblmzneBwCIgLgM/bGVQNQVLnSqFWpEPkBz08DXv+D49Jgq63PjNUSanAILsRJNY
vBM+MgFOY+/AVwxOLmSbxpnEVKINQRWwu+0UhjrUJ2lnXB1ClsLDyL7SQh0Ls2mh0yW1jKclXDA8
sXNoO2be1D8Vic+3yMDZ2aTzYdWBYKTZaoe93bKc7H7nf2Xr0uuzX57z9jaB+hBzmBL+4NykIMP3
NAfdaEtGkdVAgsc6nKeHpwi8QP9QKHsdfov4+lb8iaD9zuxVKvulln5H4hldX1R9BMM16HC6zqKs
TZGe02nLGDaJkKbp9N1PLa2j8M8gLsyYvNGrP17ZGuOSph5tSqhm1mIESmoV95yCtcNPosX8JJxt
2r/kYtq4ztavUlZGPJ7wOui/TfM6Z//p8mBo1qpV8TKtH0r+i4ZyW4t9So4dsi0HSwtWkcRedmD5
VUrv/QZZaLI/RHrhV4IOG9XTw6ah7Ul14dCiAaN7WuvWn+M7QPSzV+JZJ+bnwMIaP17p2I4bNXBO
ek8R609lj18ee9lIe85gjEbgpTS+0CpmE9OWryi3h4jBwrDz4v3kv+f+GV+ggmsySvQBMLE4nAbW
mRmT3fBEjZGD8y9uSfPWoYxyXYvwFeQ9iH2RgQKY2VoGGFgumqr8l8iTEvQdbDoZ2kPVhN1Lu8Sy
b5SkZfZXk/HIFFwie2tQ8Ots6aEjTO0pdSm7zK3XnUv3u8loOUmmnBipYIlH/MSsE72dcY5TPjbb
Ji+rAMwy/xp7tpn8STZrnXw2gD/3wU/OP2N4YsUca+0x42ozMonYOwSXyj3pzFsM52Wk+Ku8C68u
fwTsRDnTcyA4dB9ZdhsY4JD3vtQM6m/+gN0d6uFtBBKWVU9BuWUyblOUsiiOmF1gPFyGBcAdJneK
xE/mFYDtFsw+tNn8X506eWQ5cjCwA2CrWtrltsUMvXBJQyngiCj/FOh3RdWRUYC3jbsaqTQq2zsH
cJrX7bzxoUCWhbgoOK4bC8UN7hAqpsRJVkUaAFtCa1UbW9tjFCYTsqEmHmQ/jribZnysP12IPIi2
+Yi5p2jbl5iSbOWbLeDwWSUVRhH1IYQNbVhbJpwmxmGm7n7YtkmdY21bO3itYmDd8RieKtsA+O29
hAkR3kYwVitVEqRpeuarW9JiRfqurXQozpXLCJTVTxLMOegkyUfhPUYvGSVsaIKUOJlCZOaxduj0
847Dvg6mx+g1HQPuyVkMVfnTW9l3HTrHCXhQzCrZ6fyraDI8P9Ha5W1tYO/1KfBihPxe1D/lYXnv
WsYrbb/rGeG5NXQEth74mtuapGPPXzOOX4ocA2rnkrQCFj0mT8MaqZTT9oFhjSYnaMCCTy95b2zs
iBKto4duSvHtImA1PWfL/5PX/Ac0wbfo2r+KiAa7IxuJrbzWnnPRcVd5TMf4xnVtuCh65sIwuW/8
WRKyrFxtIQTINH1A4+338xCT7RqWPV6jmwNFEkUuCjR4dBRitWw3rZXsat8EZBhiOQ0OaDuIeQnd
f0QZrbL0uQhm76l9DqB3toX7NxavMaPkLHwKmX8JWlFZPVc53Luq35p6sTZtc+0V8ubgZvVJ4kIo
SrKo+6ia8mqNEedH+AVbCRI3cpgsdJHssWMFUWraJPDC9JVTubcZHYdZsRK+QIvff9sBedAMY2+R
5BCu1KYKAdzh5DMDl+PgrqkUOzY/OZA3SS3vSX+xs+g5GKZDlIi1S0rEysTMYfLDq6jsjRgwUfoV
MO3KUb/EhX/wWNrr0KYHFS39wd0i8dqH7h+e20vLAWsgRZkQLZJAtoz7HM+AZuywWhJbPVDRcjMZ
7lF2aN8R9hgM7aUoeRwhHiOsT3DTPNjM6Uwmjogkb4Ny7yBqRcm7yxn046e81OojMtMX0oQWuugQ
KwQ1u7cBRzeTHD1GLm6vdPQJimwAW1l7J2iObmgcQNNtjMm8hVN1jsS0L0LuxNp5ESGoy1G8IvNH
AtBSkyJTYEPpyt8oeVUdgsq8wQk8rUbDPDITjurmJVLRmdxU5z0L/4CPPCVpv+lbstlDj4vVa9Nv
k5ut9tEiUSshz5yTWqRDnK44jpG7hRX6G+rW2etsyj6Ou8b7wTX7b8RzkrEObyOmY7Hql0XJhVym
3iKp262cS78qaJ56PO7Ml6owfLZcMrnEdBpB15gzPMX/q0OO6SbZJnTPbFENgvwitMTVXh/Gjc3J
rgnPX1r+gNXLXvtFvou68FKRj9ykqEhq7CyKhFnUAdpQ8SXD0mMDqSPMBq3GY81QX5DmGdBSjCCj
NTZBtciIfUxYT/gpe/Ec7Wyp6kOi6qPQv4uYOxE3cURqBX6vIz4BhbDb+kG0BIimO4QqeZYolS1w
mJ6vP5khmhdAlCUy4Xxd5TAb3NlgwiZpqs0TMFs6ZZbUTfyQjFJCDu4h+wj05FNIvu5wcL8M5l2S
mAhe+c0AplKINFtmynzjf3cqnk7w+I7lJG6dGb4BqD/bHbk04Iq3VVK/TBK1MtvMvEnOSTE9emN6
qSr3tXfLA7DNvaVYP1vosLT+n2cRrKl5DQ+tOBlxvi1YMCamunqJfpdmDpoU1gyQOot82KJCDcAt
5bLYmi/zPG+uEbzOokZJwJKrRLuC04ytFDW1Ef84Jf7RaKB+zZlATT0Ggwm9gehwiYJqaz48ykGX
eaxH2pDW1DtNC1ftSFcdE8mTNCjtCBgyvnLkPSUsK4eJWU28GjrBJVmIGwjsK3LGt1CkN9KJSJI6
Aj5m441rC8qjiLXPYkjJs8eCUQzLRjT7xNNvOet3FQCemi+OgFPBz/dJmNyVBsaSV4K2hRD6Ve5p
Z90VT1SwazcwOZy1nQtgNf6OGAhjnuYhV8eoL+BtC0hQc0S6wjjwQGZKYhuHVN+8VUouM69flba7
MBBQh4BePJjitT2sytTdNNgIcvfo0xXXTbiUgfXkWyfTZyw4UXjZ+blvG9qtcZ13CaPKP4XqpyS3
15y9NkTeNFVzl/OkkADSrpmoSatNTwOXMJkApLNL6/ykO4TIYALrwErTTLpzmWznXJ/73HdXKTDa
rmARQOROkXyFhID3zItlzXZiasiG+LADIJ2NtSiUWprpRXOZZE/fIS+2g2xrtpFqaD9KE2avdzXZ
0k2tQJrF8ihhcxfKN4nzJ2n6bQtfTcbzTV1R6qCMrv1NrlO6kVubx8a2y8qVRNaBLICL9RNH6BJj
9ks6B69ij3DG4jsp7nEtDjjPIZ1glUe1o4bym9QX7Haa9tQykLbZjNdTfe4UfPU4PskENUyEYHRR
J+xdaqY/jkNuhjVCvdME45pGZLsIi8w8GDFnWc/giWkx1hTYAoz8wu0l+SmInrEjrqyueld2cMvw
lmuFew0E5ZoxvWFWfq4FqtDWpbrpXmMKgCKEHFwYwVsrrc9BBKSGSIlhQ9spZS0Q02Bon+gHy9np
DnRep3qj+tUqbUla26L0MK8iYvW5g9P83WmG09Ake46h0bG/KsidgBcIlZtW+CFZwjCBo4WUTv3e
QH+PCQkpuaoEfSzMx01DKJzesGu26l3Myk9SnJD0tamju2Z86ka8cjQNPg5hI72zNdkACN1+8NRP
NS+yZSCf5fVKq+DuMm7JI7yh4hc7pMsDxBtA8zDp5ZssoJAb5EtYeC4lP+rKpeA3ydPq6q+0YjDK
cbqy8hTLCPbmXJWbsWEC2o8MClsLMoVTv1oD1N6MykfvGfmIBPB4CEqbbgWZA4SAL+B1CP+z4OIY
NZwPf2eZUKFZ0afxoZmag87nawceTotHZ8yfumk4pKTdxGmzaR2d8QhWW0AvhjIeIQwbh4cn/WpX
J9N9GItDB3ikmtJ16LUPJTwyDlqGVi71/M1A5eC0JBSFSFGkvukhOg99vg3MAJVFsNP8Yle36XOv
jydEaXsMAQurTA8wSi5UtEsxIrUkJe59NOUjRwVgGlwNpvHPk/cm6Q5dl/0bCUYcEV7EZsLiGuiW
W919RL02fmc08TVSJtxfLcumpPNxeyrCisB+ZMSwwvtCYb1mcEKPDfcdts8Dw9EpiQm0AOaYZeTX
WOTRKKu7RwZFCDL5fYwSEnuKeQ1yOunRY3rmeFRoRjPnG7sJoBsBwaubNCwuEb7qUZvuOkFve4yz
P2GdeRu9DTQONXOPox3HITbWtQOTfB8k+aYA7GUVMHA4pvMq/1IW5P16CD5iEXyYMtpVktbOzZDc
VGaA6HWWQivFYoIJtEJuYxbWdGNt8KKnxT0NUPrkUbIDxTcjhczfKVEpOGATxD/NCZn0dMhR5Fxb
SxPr3kTkiNlx9JBklSRERKUfblMaX08xo9Z9uK1eihmorEPwPaQImXZ9MmiVI4rbYRaM6CgZwxmv
UrrcCniUYodc3aYrNyKojBU5gIdg0j/IsyVfoCRUSMPTtKiplye/gE/d0pF0EeI3Bzes1PuARbb1
qYz6rEz5pIht2FRu6c2DgmfRBste+Hv0R0cQ1tuGoBJZl4LuzwBjaoIrQhGR40S0V8ZcwDgzo3hC
brPpbcbwlnIBCOT7wU5fJpO7AREuaLVyHwpt3xozMUV/1EgavMBFRiDYnMGmJJZ1RDzjJpvY7TYq
QEcmTS524WIIm8+tOHtqRx+UWJORewVhSkAPK0T7HYWE1ftms2v08JzqP5NDXGks3mpaYKMg6NOr
P7XUXqFdXRVifEX//tZGzt53/J1DMi9C9itKJBpbagwbP40LRJK5KbiRuGGwMh9yLIP4VfEdIt8w
woo7vNnhOSCY+UWl8ty2tLTj/J7kRLKjxwmL5Eka2O6IVXVWbYvvbhh/bd/mVYyst8lMyZdT+RGL
3d6K89sUJlvRRxdH2HvXDN4UZvpiMv6C0fnxCBI8jxbP2rO6M1uhtTFSYSS6tpqskXSvFttP7dKs
y5jHTyrD0U5Mn9mndhJVgOCNEYwUc6akTlBu6LN3C8Z2rcYiWMLtgcJcxw/RWXdRDPMkjNyvYPp0
83Btp9GxoJtaFFY8LZTSnuKgf+I+fDPriHFynK0DG/P6qPq3hhlzNTCXLjFGjFmj32cf89h5c8L0
sK60YWWBTBV9su3xGdLro+ck85kA1BWBHO95gubFV4xVmgmRoKszie7HQ1MVr1Khvkh9e4vGfIA5
p8llwssMezNGB0yPE0lejckCG+lwY8QjPo7CRl/nxtcxj3c5axnTMPHw8HVJN+SzdXtpRW9+Gh8H
pR9hXT+hx7xoOTsDILkLr5lBtOwfqwxwTOiDl7b/ejN7CmFI6ZF6JyESjT2CwCRujoFjXemGny2P
amxCqTc6xq8hEagH+V44xc4xGPGGRIZNKr2DlaTpRAOEuC3t7EOl0BtCy4iRoeO2OLh6yhR2+InN
0DrkkjFFPyLZcxsKUxQ0Pjp7G0RLbYQEt1sYpmQya1yfbYnPyBn/fMN+qeNqI7pQoNAGjSfRAUde
iRirJEY1u7UxlEKb/jS16JRQBgOUpJwJ14K4El9k6P3BuCLALtr8VOvVnnIW86e/C1JtEyov3xdD
+12pGvQzNBDrM7eMn7EDppC1pwC8t4MoG8Trv4nEb2ZRUYrNxADQFwc+aVwoxw7j6IU7J8FxHrUe
W4Im5sTn2NOuHrSoLGOOWJiw9+1mMykFA3f4iltAk2Xd/9hudSswmwHldjrkRLngShL6qW3IeiLz
7RIiCo0qgpxMG82rzoTIpFsWXr0fouFS1+qzxagjbbzswgDtpI/JvtdppNXgXfxOIM0abllnrBSr
yYnv2tVGxIc+UWhWNARro/MrYICAK2yVPweOfJ8Ml7cuAh+q9PBjtMIKyG+G6NkK906kHbU6YzYa
emA32/tIQtQ+mGaTRk5C8NAzQzESna7UfvZs9RDmdPQGxnLGIMi5GPeknYPp8tn44EprIb91yjj1
UNJ2IM1w37AxJ0jwqbdshM7YGkIMFBo6qY71g12ZuIgA4kpPsCeiCI2S6iWQ5W5EAN4UYCJSaHVM
hLx1M6t3QS4CC9fbHzJl2MiG2bBSTr6mZbo5UrJFhP9EEuKizKJd4YBOKTg2W2ZTK/5V7IVxPk9p
eEhE9t2Yw9lBZ2OPGg0nrcMydJq17Q7vkYno1kJfy151KGhIPANUsUehH9A6IsghvJKydlfL+Kal
/AnZ0cXkdnWvqxx3iA99jShBXHHI0bjpApawvj/dlF37b5yHLQJUUpZ8PcPYYrGlTju5wpXI2EJL
/FVqDUw4+fu5GlDPepBK+tRfkhXGk8gZB8Zerq87I3vOdXPa9q52KaP8GKp82/s1Xe4s2feereQ3
aTAvhraWkmiAtt8Mgq2ZItYa2o00y0MjE2getNs41Tdpp/70hJwoNHHMfFE3V+HaI9ycRbJElIIS
vRWtdqpN+Zs6ZLRkIa0gg8pN2fUPf0yxA6TlFuLBuGQ0Yh9KK+cJs2nJFlbsHwLgHzLBpuw5yb1A
XeOXWIoVSN2ZDeG6LRgv5nwO8VCdtRtKbTqEnU8QVnryB/S6Aywq1lJVd/Rr+7krtK8IdYxRWS86
Ww/dYhDKnV7BWrQffGfPYczeoVRflUwkYTcV1NFx2FqNc2i1gJwYbRVIFK6of5eO3nzgVaUTL/bK
dKhJ8xvl58boStZGHkJzw9MCdpHOclIYp2XPoEKu09C8w4Yh6a3LjbV05FtV5vCOnF/Lji+IPVaZ
zT9awnVKFPnoxM8BbepNEsSLXmwazWEQ26qN36PVF/1bKWrAuNZTVeAKM8qTcKlcrHGg/B5e20jf
KkF64IiSZZZBYWnUl7oCleKT0111T2zCd2ZBg5mGvEemhGVBc4Y54GEUaJSIh2JhdK2ouspU/4rs
qt3xLeorI5qGfVLEX33S4keWyLU7i+sLYUc3mid9VIRxjAdrAOjvs8D2MV/iv29949Tk6OF7Mfzo
0t9Lg3cjJMzGyviJRVhaXUR0I0YqNVwhoH1qhX1U+niIkzxYIO1GjCeL58zFkpYwcCcKjAoc97bT
f8jE2UCsHpmeT/DKKzzVYJlrLDpYDtcj6dVm318z8NN2PYIerctDIv0H8QwWoz+0m2naHn2OvUXV
Ado3Jw56Bw9Prw1vUmSbqedb6H2Ibt7OhY4gwfJoBqMpQfJ3aCafvIcfmSxxSFYoO4Eipx0GrmnC
2jVYLGJS2fAAqeRVZV2g9P0mQ3RxU/PqSu8pSwmURPQ3wFxdACVGK6DULWg6lOdJ9EJBOiJF5rju
vN/KxnTdBVS4tfVFWUzT5CDMiTderJ7DLn9PO/ONrI3PpuwwPjsFYgqEXv8RdibLkRvpln6Va7Uu
WLsDcMBxrW8vGHMEI0gGZ25gHDIxzzOevj9Ub1RqmWonk1IJMgJw/MM53wmmESQnrh9Fz97r9hwM
5keceZdwLhish4D1qaeH3lwLHwtAMzX4TtTQA2eKmDxPG8sIkX8lGwLFAZpIUKX0niIgEwp9BFyF
HqNHZv5EfUWmqra/Iysad2261BREr1yC2bwb5pwgsZQdiSja8IRo0F5BezsLFBKc2OFzllPMteaM
Ac4w3duM6catYH3BPMzC3rW0KXXWrGxLrpTBOsGoXL2OZor5cll0iwY9iEZ4FtQoW4SHV2lWk81u
uEA97KXxYgILWGoR6GfNv5RBbdOYzHmbAjO8cKsB4Dpid48Siv1D0nnPAU/mBoxjfOMFwYRnrr9v
dH3PzvST6v7YDB2MpIJlkd80zJxkdZ9j0ZxwYdvYJ1d0+x8BnG63wQ5bE/F9MzM6xrjanuoseddE
1iVz94xIC49KWP0OPSR3YkTMbdGtSVKqMAhDdaz7axM3b66JgceoSV7ID23R3im2AmXjXQUriqZB
t0jNOQRDiDsn/e59eY9YfFMyAqtFe0owZMOXffdEu+3C8JzExr1TLWbu6NFLg60PZXOSuPoKFHpD
ftSGi3TV2NJS/RSIxnqnOKet/askHA9fw9Vw+32Jydkcm6e0lQg62K4ZROvWY7iWjs8dxoAtjLas
nmkcQA4OwDY0QbaRb5xBGGWHLuTASmzeNPUoafAQ9rK/PJBYtzTb4yel8WYCBYZ+CvDgGFyMFIbt
XOHUKcv8ECYYcGNGw5WPNJoaCoEZI9KYUEUIW1bcvqewPETRf8zw9INF1Wh4xaG0XFxz9r2p4005
zB/SaDcVN9FLHsZfSW8QkeKx2nRsmpqu+eiBDt40Zm4cDOGDBSA2/kZZCQ1gTZMSJtP74A5shs3m
qvpmp0f90cUMuyOHRB53vkBKvw5pySHk8RH0+mds5r3QxpeXDdYtPqqV7MpjbmBZ0Yn7UzEIO43z
sMNVjx5dbE023iqVxi4KGLX2nQVbt1ff3pTNl9nB1RtZmM2yghcKaEUf0lqWxd9jyxZyKO7zwX4m
eB0uQQ93eqoFDFamQgWBbzex14kVycRUt8SwHHCXK45zA+AuDum99LqvwnTLi8P3tdUa0foMoW5l
VwDkPTmgi6iP85jdVSlxTjVneVHaTF3632QeqXWZYmxOYvZc2AHQpFQIYmP4SzMMw1IkXw5hwQjE
R3FMWl/jnUMaYqYhI8y2wRmQVpHexYNrHaukYmcUqnsBzYoOjNF4FBRUAHoCskS0xlBPF1KxXnAo
ofGyvrqKV2eWAXBS8DGweyJrUHlBOW/eiRLWbKdIWkIRgwWc3MjMWpcV3rpCVOew9Y+2Dn5rKyZm
VW7bCHzHTHSnNZ5SQu9XUcZqyHSbz87zOSWQu7O0LcXGbOg53AAZPhmXP4ECiZq0n8DfkO82F9tp
CQ/RD7AUdn5Zfxk4w9IRzljBCyqaSSWro+ngWQHawGzrMuAFjk8thN8FxQUKawSxmVMdmoSqF53a
rVNEt1Y+3XXd8FPo6dIh54WjfjR73jDLbrFcYDpW9URkI6R/c+cwP05Uy+p73rfNjxrShzGa2EU4
RHQIptY3ptlBfMhmlJSOE81PAZRrtugdGbMNiVU6wErJpBXvd/fbnQlqWzvcOuDi0aCExTKyjXC8
YJrMAP2sp8hnJ4ovoGTuToZFEIKpmTaDGa6kVZC/0k3fgIxPoZ/HTFN+jXUe7Jyk7RGIjEdRd6+l
9ChKquwJhDjqKb96I2n0sY4A6STxiUnYPUlbK0u2AFXioxLFp1nAWwnLTW7z5PaitNhkDtgszTo5
aXRuzWSv6x6tnpFfquELnjM+GCJCfePWWKLEiR++8bLyNQ4YNSfJ3B/SBviKTAiUYIqmD3YUWDdx
g+7Om9vpoQ4LjLBV2K0awQJPoU5pAkiYur0dxmln44Kq8virs3EEsbW+ZH1GlNwI3k8a92PLescz
TIERIeX2TX76xSLajPwZGzWlaD2qAEzsniNh79saV34PkGVhloyAcFrf2yVZe/IVlXJk3UTQG2t7
fPFKPL/TyIrBJp5nmIWNlILCzDBeCbPcgTGmrJRcB9+Gz1OK+bQJFvtrsHHjYUttdpPgshgChExh
dOupcVjVbQ4Lr2Dc0eHK6jg0xqz8LPtsYKZEHMTQPQoNSTL3qCDpdNKByNjoralhJhD0S+lJf0Lc
5Q05VCxWU8JRfcJsOnJaHf5FVQFasB0TMJB48NiyTxNpXGPIpx6xKdA2B1Sej7CCIvlgJYRX0tk9
4o/HDOZgNbfGrLnNVH0h3KfbN9q8nSxU1t4M7chxoAKXfbtvfHzbvb22A+CQZHq5yCdCDCdBUrD7
BNhoO0T+1ZyaANFYVngIWTzOc36bCm1kZE4wouS2Iw6k4zAPMvglefZY+pi8Wt2818tYPo+ISB/q
H59zEua6tfcjQox0jJ5GGv1bwZgvtuxzNHqPVdt/DZP6xdBl11Wci0EdvnQxR7ObQm7PdNrhPu3T
17DJxSbtHXdtJE3wXQ0292DXPaWJeCaItGcCjZLXRMyYOA2KCmSPag7llrxuojRi99Vy3P4mHGP5
4GCiUrhyT6xqyDB2lxktiEoPfJ9fJvchSheU2+W+XoYENeLD1JP3/VQ8DLzKbAuZ8IzNnuM12npA
N7rYR5OOm6psPzxOIvoIZJ/99OMFiDDzdkyRZhJsOMRMj0jmUCHboHBJF1w7HQWPCDowLHrVoDFW
HOgUFMcmgUrn2WSbpciULDvesJqjiy1JMrCW6SdSBLMzgX5yhJu8rpALQWM+EZrK5tkjTTcfF11g
BuUrP9DK7UKU9XY+b2fWsuEwvyBz4WQklGlwrlR8PmlAElGEc5+57CtkhFcXk2zL/NUzth60igLp
is+ZcFNO1a9chpfSSd5lPCOnsnzUWeQ05ZoovCxh6FffmviFScqyQCvOG1LK7ofK3/VVcPR9DrRY
wUZpOEZcs2ICYuUbbvr7HKN33jLLCQFLeuMx9dCQzEl9sv3uOo+YolyPnXWRuz9ZBvzEdnZjnt0r
9WQj/aI33I3kOSQSjgFKj5lYGhm2rPLpH0RYBZsx4GNtkeXYoF4SLJUT3gRrVnthxWvbTu29IZiO
+ECLghC7C6MFPHtQRTNqtBzmw+C+VBnKyBYX3BDhe4Or0drJazM7340b7QxB3TrZDPEnq44PhfMj
Y7WN/G5n+ThOtKPhbyQXL5quaCvuwri7I+KQ76RGRABJgegRXi+NkrdxyVgMOM+zyqZ1acm7CjOP
CpKdYJESa0JwavGO5ZsQMu956tiMdjwtUq4Hbqu4jNfRgJyt9B5EYnAPs3FUHVFaHxiwDmqZdOgR
aEUBBimCxzERtDGsXK9jeEeJhBkgAxMtSnUYJE1T/68ZeEKGUb2tqmhbwOueVcxGN1nlSBb9Xp/5
OA8V0UdDz0DUBQAE/LI+hjX3h8tca+L8HIKGQV5s8XAxZPON+LakAsLrpL/GqSMUcghowm3zpR7R
dYuqfXZKYt4H9+Q09lcc44aDMDPr+WDX4O+ATeaIYeEPsx0ksSEmkSRxwBUWamtOHRT76nesy33p
OOTqUOG04s2W15IhRb2oBBF4t9p7QTJy45h8hwGphEN2Iod5y+R61c/mOY27+zgn39B0CCTne6T9
RlqJtMX0OW2cZRHvBEstTtx40uQf1TK6WYpF11gY2z6uEW3uLdfCw54FZ5PkPKspziYWnoBT0NDi
3HL/hUG0UXreE0YsQd1j2gy+Snj9U+qcBORhI3HWI+iLyklfR2FBMug3E5NNQFA0ykCEA+O9LL2L
k4frBCQ1eXvmvvAq/GH6mnlRulIxSwJVE0ol52aEiBECFhKvY7iYzfzgK+rKT9XF8H7h2lIdXDSA
hGBCUmTkaktw98TOGmMb3CiI16Dmym0EeMOumHqT4zYGuDGZEWgb2WSBvFIH3WNPQwq56SKZI7fB
Uw+RU8jhMBfJPWzplx6RWJnqQ8USdaBcXPni1e6IbVXZOoaiFNZ6X5NHMtdlyUnZ3rEWBfWifgd+
g+MVQgs6JifEXDCSRK5ymuFxWiV44fFIQtnxgx9nwKOZ2iliJQwISZhfW4dUYKUuIE8JuIg+u5I2
uW3f+jxAqcmfJjaLISJ8XGazzSbHJw3DYKpW4xzDiUPQnqfnMWX957odcn9n+Tlx5qmSdN+M7Sah
z1ozLUg2o0kyUK/hZCAZaSJmSp2DwsvzEQ4r8WjFqLmZkLAlJvQB0J5XbYe0fYHejS6YAC+nbMkf
7827zjLEwV6wiWlFXl7Ho4Jm7jWPI4AQ1TDaR1MJ1H8WAjTZ+Hd0tyA9xX2DpGBSbFWZ3rgsi4nk
IZp8jyBtkzCxXJFbPCKYFtfcLH6jRIPLibB8IDhybVtY0cLR/I6Zr9FlBKc4IAuKqLaVTv6laCem
0LJQ9I7t1J4IDjrbc/vj+4tnvnqPs69wMFmkvhfLM1Oy/uoQILIc6gqxWYBKhRzQQae3Lvy8FpO5
nWySWf1yTHPlt4p4RvYXDgrDhWUy2tadAYJk8OaTM8Sr2fmpFRrziP0DRAnXI2SBKLZAiHPF0j0q
k6NMiKYR0ZllveL4ItNC2PLENGdeGaO193w0sErRtQakLWTnGWEusDCieUwBHgQuDIAZqqhXszr1
0Euiplm+TnSHmfEwsA+Cz4aCywqcF4vdTAZmsTDTI+oLjh+vvHeWoUc2M6au1RJ/116bFtFZu0zD
f9TUvwXoDElH2uqZVw06S6HAGFgJPnXpP1hjt1fEZ4nid9E4ey9mFW66b9nUvgFRXWUa7IFhYNPs
J+NqifBaMLd0/ZeIADBc+nq27kfm1xzjDDdooRJCj5vsPvfwbpBYGrfVOkQ349TzSwG7XEj3Zyzr
G8vzL6QcGgwdZhNgFt4LxEQrHxEOjagjmVU/udo+jsZzOeM64mNjJibrD5Z5KKnMrZOnq97EguE0
W5W+BE4MTIrzsnWTnUsoosOIIgrKtZmyeXPqvdRjvolTfGIecQB530+rPgX/LUxxG2fJMfXjb5bD
xBJXj5ikUdWgEkM22HQTvMJ+2+jqLWcRq11WpSXrhFLPW6/uD1H4m90OND11l879NrUmvdzMK8fP
t2387stLjvwldsDkRfDW4ftk7bQR/dXgFTGUGfXKSNg30IFAfWTIl6vUJ+Zm/mrmhfku+wcH62kr
UNYzVbrAMS8QHVOeaCsDFG7JW4QkF7lAVifa1DUr+k/hiiejXag/kCqkzffTTNlnkc67KIdWhPHA
KzBX0YTR1+1gAW/AhPG/IuuuYrQLQHjxfROqh2bkJvV+mwjcmQR81ROG4Eiv7binxavurAYISu2T
voPw2y63+AxZ/FfGq+jrYWW7C+ax9RlJNPrWZGgEH+RH+AQDqYrwKgeOPkPz0UBayTJ2lad4SDVt
u1LBu3StsxF0lzlPHjUJ2EvuFgBgVd0NQfE7qEJWM1mPUsynNaodS25mhw6MQT7tP7k6G1oNdx35
0rvpyYFodbul6WMYTkSoUHcO2DK3mVn7xPWh4xXkCPhmmhEXYp+qupuH6iVIURuko/6dmLbcKdVG
z4hOSGXu/PEASyrYB5VPko0xRLtA1/7ZhumC/L67kj7LIgdc96qS1GdtBTtMgpI/ZC51PK1TfNLx
sJkKwzlNVXsOR78HI0YuFhOYH708IJ3ENdGwnF0xIbM2eNnIeQFRdRsxfjrzpmtWjfbvzHwKwSMj
KRoyjIcsOAfW7XWy96kOViKyQcsJFLTIZDoDvYCDQmvqn10vn9a1QPemlNPfmg2qfC3Q58UtMvRu
aUpqGyAUOzVrb2cFysBajjt8QChEbS84Ww3G95oKfd12LoZEIvigXme/Yjcm7WlMHiRjnDUI8mAV
T+6LAQKvQ0v3LMbcZjvlLWy0/s0PpbzVi6WahKtuZ/P1ropwdjaNhboAnUKLskg3ByftPsZqwDhm
KrwiMsbeqd2yP8xz0W112TTnaeg/ux4WgYkg5tXI5hJCJ8JTj1zWNEJK7naGxTkcDrvKGIw7K7Dz
LfZ+li8+iV3llMNGqUZG24w3bjqXXkl1C1rNCD1YjOZ4aprqJTYMxAgZsrCGxueNDpxw+VT/0OyU
+87OAJMFwgWM28DVsgUzFIXi05icfQ+wCDZOYQdbXTMMbxK3uIwlXox0IJYkbO1wb5XyKZa4gRSG
8HUYTxjZkFOQci23TLS3SDBfYokdKetdAOO6ebRVMjDZ6xwkm93AmxQ1RN04SKZk4D3yurDWKkqm
dRDpFkpJCdUhYWhe23o4hplCudJhuUlCHjproVCk5NMtb3mLkSurn8EebIjvVBNewNEZ2gmDUzwr
+5iyz7MGf+c3eK2gskvoMGyxiH7hhnFThcLVH5nsh5sZ0bwrjZPfNacwlPGz5SIvl3aJkhe9YKcR
VTiO6R41e4UpJMY+NahlKrPRl0A2jPklqvjQ+SWjlBrd2EadiLbRlOEIBvGNULXGSGEHrCSbEDHc
8F6L+qrmH6SZm0KTUY0ZiRUSvnuEwtUsjj1B8EmPNbz0yBPO46egiY7xxACdIlG04zEuNUKh8Sw1
HaiTJRmEM7GybYuPsEJZyNuyI3CVuHHD8V56z995cF5KbFUZwMYUpqufphc7qtC5dKhlwqtl65Xy
2DENEVY+Rd+jeKWRAbcbnObdc6yPUlu/hq4/ReX0lOScbujUgGTEB4L/ynUeOFsTYTT45/wQsQfT
LHjTnprNmkes5b25GiM73Si8sTcTSDjfcL57sthRqBGox5Fdg2zsOlaSfWF8smbXaxM2imkFZzam
z8pnLtlYnzLnbnDteuPWI3gH/aud4Ty3c/qKPGJVBvGCC3yfGxIfGXRzuMeX1CvuvXZYLGcU8H1K
0GDjvMYhgpHeRb6E3fRGCGZ9bmk/MD54Dwdr58VfWRRsWwotZ3IeA6N4BE+3Zqr9pXhblgrgmdnH
x1SF5oHmlxoumkGMjsXNUKefBibJuiB8k2i4u6wD/8EENW+hNxuZcelC+2sI2Jo3/SMIVxSIEBdD
DH1O/T0N9rtGtMTufTV2qDHm2L9NyTziBXgIEbUUlksnlG+mHP5eiXNmjLZd6W8DZ35Mqn4/o6LE
2kY36F6TaUkEH5mN5VXNDJaVht9DqyI/kaQKvTD1aQwmKEszXDXqBtLrXuY43pMWiqYMoX6pXzVT
eCIE8XdYMFbrMLEuSfxGwPbM0krY3HCDh3WiK9JTwwJuK6m/eShssIr4atuL3WGRckLHYx8bBU9I
zChqalS5WZMbQEoqGgnANbxgooGZXe97d547jE+9lRP/OFTOo0uU1FmxUDnXGvKEvcTcE1VonNp6
avcYW8Z3HRB+2NppS6AXUkZottDoMpCkYVAS6O1NH41ltWcvhpo2a5QXrd2yFSot4uRFl9GuzBTB
o0JHaHrtPm2ncFcOGQOMLoTOTbeMj7QIhxPZBZwzVfnLqwGAGggOdybxIwyx5wKWmMpIdaaKn3FG
OKZ9cf3gF3z7a+BdioYuouvlm9nCM0Erh6NMGZITKhQnI2LkVwU0JYLxEu7bwkn4DVznhzmuB8Ou
6O+Nwi7282g58LIJZUNY8240Rb6V9fAQTp51in0zO1aGy5FTZgyIYdfXxF64OnkMJqk2cz4f2jha
d8xL8YjyDE9wa4Mq20m22b7vPmeF5C5kpBdDayHnQVfiiwiR297TH4450V23hGaF8bzpcvelkAh9
5uxUj/HOShtsYwUTHRfvTnTC5nFQtHslJEjQrie3iTdkSfHmUOuOTJyc0RLnxMZJeA0YfKFcejP0
1S63JYTU7kka4UdGNBqVIXVeYXfX1Eyv6SyfJC6XptCXZiDpkV23kyNCcf17Lcm7Z5fQUnVHPVkz
Sc4QwaXoSjAOc6DvEuHu3UH99pzkkYSbtWAJWVGjQfnepBXx52SLoAV5q3y9K8RMApnxQK/NlE/z
pi4cnoFggHNTsq+0PacHG5KvJUvAQA67LOGHjRQFaYD1gAW/pba8QT6mkuS03kv3pMNfPcyzKzT4
il2TfTHUvA/q/idp+Tnw3GSV+VwnIK7IxvwyFqBWwZKu7Yc7Y8zB74H1cbxNu2RWUyduG0XeD2kK
rDyplWzKb3cfad5qPdsIEXEbGRgYi0l+2f2Qowr81ZKw41To2AZQgR8BSrEAOTqt5XFU7n4Q5Rsb
nr3thu/2jCQyZNrZtj4BldlLYdPOkbaw5YzjtFMxC832lnrlsRnz+9JfvIny24uxGnlgTLsg3zT2
9CXY1jtLEEam9Nbk4CbP7xE71GY2iFQKOs408iY4Ug2FxjHRpzRt1/BPnvNQEntjuFeHG3HF3vXH
ysq9N/TPUJqJVAYPjyGM0rqqt1YxDOiupuuSmzwiCduzlSGmS1CIiHc7Js6hClMKcLUYhTbsP7ob
QOU7onkOSZs9BzNU0ilNwO5kvxDpnwnH2rfIh0nPgOfG0NMyDInwWr6OsKhXmRvf1cVCxGX5qviB
SxsQe9eQwFJbAJ8ciQNpxA8z4Lgwmmnt26QT6Oi19bOvseKDdJlft2w1hhHTxaTNDQ6iZFUotfMA
B96MWceDnx4jaZxTOO6FnWALD7cM03cluAUD8aFGhrbpM5oXH2IuLMupbLfkLGjIFJLHP5neTGRG
/bzp810avbBIW5qU8dJVH52i+wFQCQW4ZTsnHWtHbt82EAjBEfCZPs+0eHOATYdMRXQ7fRTkbOVG
cajpmWV69Dq4CHodu/In5vRzhuTO6q27XJ7K7jr2E1g1kW6d0L0sCRlmhyzRrbBGL03kTgzi2An9
UU4/eYBIkcSgGJyw12+McP4Rahe1uBfqdBPVD7NT1EArSM5GBagaBB2ainU10RnF5d3MSq3GecBY
1x6JSZLmu98+jTH9pHqcUuNA58G+DZ8htt5H0/+OUdOLns187UdAFOVdQ3fYd6io1RHF4xIDwpTK
fId1aBRLqMUNeYA7stmg4OM0kcisgBJGwCyKXcQguAZ+Pc6ozB8Lod6xx97Y2t+buJL9sGCsPuxM
FL7cbBiQGfNaBHKkj6kVrBJ94DhIS6QtRKckVviJA9xtAEUtaSpFfipRNAdk66Sh+myQKkkh1t6I
MIwfqcKVeHYVUqxrT05Owgiygs0zFUjdkedmMlx7EHLacDGbca3Z3YVdCWNlPFZTdUAevA+TcOfY
LLyoDSF8NoxBmOLeSAUAa1+w7EodcSALL3ZZtIzzRpAUcCNy9RRz0ATEYoTqzu38dSB/Z0N1E3L/
JaySfYAAPELqqgd9lcG3IPrZ8696sRj4hKThAuJ8Ri42HHoIlx2dFDDprKa8nfbJ8C3QxpcMt0KY
JTmZJNOxIiSrFS7IZi//TgCEC/o2VG87wzTOJi/8Qg8Pdb9orPSev94iGTt+h2H6ZE63Gd+sn99W
bPbCUWK+YPlGGEnVkjeLwAFbq3wha5l/qje9/ZTwYebxtfEf0G10DeZVntDJPKMp/TCAsvBSJ0+w
3tYhvCZ4Vk77ghvzJoRAaeIQNd5dhUb83cq7Y2i9Mvryhw+0Saeh5PZ/twTeSjN7NJkQJbhIgaUe
57pG5XFxaioNYoI5D/KN8n6x0LmzSS6JjMOyQytJNVRgpWiFIHq1+E575DQjupaixdZpfzs9YSjv
LufPECytOQo3GjQDrqlg9wAoJBuXthfNqLDfpvSlR+AnsSYY8szs7rnrLdYXX914jzxXxFTnEONm
Fb4MnYk/GCyMyT7/cxLBqgPtxfwjW4eEpLGrZEH8Bi5kHaE2ItzzYPBqk5nBWmDno71xobUKDhty
5gU8udq5BY+1sAFsyC8zsuVI3vsSrnUwbozorgGG0WOhxNHeK/us8IoVwcU2uWXrV01DxX1f1dkt
vl88uFSz255m6yYX1A8oR8JKPUSlT45IfRtP8PIkhZ3aF+NbbJyrPHzziltjInwuP6TOTLIfvwJz
gQEnS05sSmU/9jyQYhpu9bwoly+MDbBjPhVGRw/6GOS3XfZaYvdjj7nF1kRyT7Ju049RXaJebSIi
JHKhmdkOgIrm7ZBna3fcy45RkHOqYB6AWfHo0ph/HyJtPHmMw5iJkSQdrZrkvsiMD5vpXOuGv3uj
xcOW3XE6vM4pMhkKHTdhhsgCpstQJI7sm1uqV+alPdobv4a5gPp4pKPWbL/U7L3YI3nvGGPJqvkK
MDXV8FxlZx0jz+dlrW6M/s4HOqh5o804a83ufjTujegbjci6WCKWRlLJTnKAKeEEv/LMOPishdxg
wJP30XTp1SiSizNYlzljs52+Vpb1WjXlOcHVE7VvToi+040PLgmWI4bR0mSOBqUz1fewP8EYlG9F
32+EuRNIbmbatQUz5AJpc8z0RxLzVQIu0cjSHXIF3AbFP1g+gGQGgCiYO+TPIZome7IJj5Z23wIL
xLWzkc3nRAM6MzEyfb1pZ2M3sKNK+btnerR/AZkETq6c0WjHGKlnLk7xUhfAIE9V9S6ai4lSuGMx
y1xYj1+B4KNeLHJlt80RUwjklXzbBZ/m1EDSRVgiDDD2lv2EHm/ti/Q9GBByZPDqM3TvbXfHHA30
w1NtPA5NS3//KBZxn+M1LHhyNMuRfdPK4oVMkk0s4Dd8JM6PxZ3Zdtmtzp5L8NAoo/Cca3bZ0PwC
A2lNuvYZsmXRa2fCJABcCXrTQq7I08m44VTmyIhCpFn+thyOLucCqMQVCehJqXF3J5y6IUNP/oaU
sNFx+oCrtKB4Euk9eSI4pDb/fxkemcqu5uBk9q9E12x6ous79n9NBJ6Hr23KhruQ+FKv2mS2eT+M
h8Y7ztmtaXIR4lOhWGQtWXs4XRgnCxehFSfvhAF46kjJoXlNhgdclty8oL2SeWPmH4IfsJyQJAf7
XrCsID+hwV46tO6pytu3Ea2dX364GDrH6NwJSIOorJF5OtnwTXQTRTjucP1bGcd+cLj9Pib5QcYk
INFjvXic3XJnwG60YxJR8xHfriBqb1fb5WqUl6JiFLwIpsiN5QnYC+9JOuVtMeNin+81DDI/fGYn
u+kgkU48ebmqroLuxs9B7yOFCyoyd3LOj2S67UNswaBIZfxriNu3CTflTYBY1fNJio3ZtCMukKzz
fCLR3wwDYr+ALQWdSX1mHUIpJE+zfPb96p5cTIgoS6GHPYGUKnUrmcp1yZviNUqpvLVIxsWbEM7Q
MH8vMjtLH3MwHrJ5hB8NcelJl9GOsYqv71Kg1KF3FD6RDLjz7GWoMthnj4iTColprVBpdNGp1umJ
iULK2eyGJNwkIHjHx1h+kdVZBs+K9q1gzjZE06UxX1Po99Vk7gzr0tFtDOjyWTwvKt29EX9F4z0W
1G0efjPwAas13GYYAliCQYph7mvOax2lDPidrTVRqMH4mO8y8528dJIQaEJIESHNoqReB5ln1yba
JiQv2QVU8T4PgWsgdu6lXhsQXJPoSvAQlmhMRzri1lxUKLdl/eY1W8ErnpGNr8QiXMT2kOPkqSaC
zWG45imBO/na8mhLcrRQvJAr7T/y8tmmro8GeAv2bDvaya4B0kMrH3TxmbXzLsHL44Sfhnx1tN5M
9dc4fJagSrv6ycFGnfrexiwhnPAoVczP8V47ivnfK1l32zk6B2a/Z967T/MrkUN8GtVDqHB1yLec
B2XEqj9hrqI7PUbVIWJVZ9uHnNtkJH017DuCiobb1iG+tnr1rReMOD9D474MhfuM/IBlNnLLlCUx
KXoh0ydRP6YOSOws3mBdq3jysLXSDQ8juCGBwsa/euVdlJb3PeDeGtZFJ+hq5zC5B4bOCIDM6d6F
bItWwKw3+VJpgGvzsINaO8AnSCfaH0dcSwQslYuICj2bCeVEFMT1EmQW85nbUuLiw8I2E7VqU3M7
jwqTvKPu4iUgrXLvzHK8MAakR4xgCHAIgk94jOvhlekvxg5Ul8MLIraNXV/r9vmfWnmZXSwQB/oc
thTz19jj/7eH1yEQm39ilQ10S/bQKu0O9JGzdZ1Rqf+ztb14kNT5ZOo90HVhFRCrf7oTPndyqorV
1L+b1lvkXP/xX//r//zv7/G/g19Iw9IpKPL/ItTrviDHtfmff6h//Ff5//7t4ed//qFN05LS1Kbj
2KarPEeb/PfvzyvLLf6w/GeV9UlbVhUgvDq+9oRxmla93Nx/fxX5l5fxPG3b0lZSmfLfL5MJ2BM9
hoGVMlfEix+RAa2R0a/CLbOG+jBu2hUMhd1/uKr+q1/uD1f90y+XVfngxY3LRunOf4C+B4lrmz/2
9zFXBbIGouso8WSsEAwf/NV/uPjyl//5k7VMS3t8rKYQnvvvv3Jv1FGwLK9X6qbbAMe7wQC1I0Hi
NtyHR+fy91f7q8/XsoTrsFXnW7Ssf79YUYcTEAPWtRADGNP8yuIrxtGbv7+IdP7iV7Jdyb2iLQKF
//wtatsxZhYU5arZoDXcjHyF2UO8RnV7rdbzCmE+crf9+P73l/1PV/3Ttyhqp6KepGmvkbplLUEy
/o3VMkn69ffX+avP8I+/3Z8/wz6IOpUj+WL72NYPNf5Ceoa/v8bypf/5pvjjNex//55yPGEJ248C
ccW4d30CsW3Kkd/DDB4r2P/9teRf3YF/vNjyC//h2Z6k3QHA5mLp7bg2bpqdc2/f9Bt7K26itfpP
j/hfXw1MrY3awHHUn+732TX7Fr84eeNn1pzlgWzsDXEY+I037EN27vrvf7u//La09BRYFq2E+adf
TlnS9PAhFIvk4+AnPSexPDuz95/OkOUb+f++sT9cZ7k7//AhhtPg9S26gtV0BMb6hodwTcQl93ry
f0k7ryW5kSRrv8paXy9moYXZP3uRSFlaUBT7BlYUDSChtXj6/wNndiozCptYcsy6L2hJpmdEeHhE
uB8/Z53u4HtfHxdcZH7ZTiwKE2lVgwTokfOj2hSfrO24hwJpV92QPVmHi9ZmN9eJsSmEngxPpg1E
CqDgcQfvzvev4PRSS2hHFhZLcRZmcfr8xExs9kCw8iB2odCGX9Ml4fcBJneXhN3B2AAtprPSNffH
PS1Su2BhDReMa/K58c4haTOOwNPhP4n2eaat0Xiw97C8pY9xlqswetvQrpZAO8tY+3rZT5UFB9KE
ow+OjLYKehwVJDbPhR1thm74Z7BGvgYuzHW2XV5UZRrRBafVhJDZRWHUcLOCZ+bgXaVb+AZXo0sX
/m7piP25zS5ZEoKmJSmlnVn4D0Q1HzwA6ytQgxtja+2DrbUpvpEvuEtcbt0urQru5MOpW+/iXXV1
eZrnwoGhaboja6YpG7oQDqLBol8phSuqIqtiVNVWUlC+oaHlN8wYsmnJqmZwuAtmHLvVUA+u4aCH
uchKeDjR4Nr21ULonra4OKuGwZsDzIbqwAR77rFe34bloHD6mPLEtw5g+KB0BoQvsqYDCXBKSbt2
gnxhl87OoWkRTRUZukYxpMLWXMSA42nF8R7U8s8yhrmG3OJvzOCJESGeVkFA/ZMWdbcmByN9iIDP
IvD9bxoRQmhjqQl3+iEBdwP6AGkpmxIWWKePl8cyt7WNk7EIwdPiAammGWMZZGr5mv4RqsLryyZm
T4NTG0LkDHnbmHqOBqx9a++SPdCzNbJtO0pWrrR4Gsze00+siaEyUwKJDFGXuOgWBB/6D+EVnbzX
w732qF2hMbUH9vQxWxrigt+JETLRo2akqwRKp8fBhfxsHz1mEFZdg3ZZgTus7xCO+woJ9OWZnd1j
b4snxsijKXsddX9iZPOi259qCncDBatj9ln3rYWwoUxhUNzQhCVTN2xlgugIDgleLIpKf5jOdNr2
7vtDeJXvjR3qY7f17fIBMOeYlkIsBB6mAbkTzBldVFagLyEVJJ9npN/apfeGOmtBYyCmDVOsbQtu
qZpVUOcVEWmM3dQ9crjRq/kEnwr0FA/KPtxRHaIIQKWp2Y6uspniPiAAfHbpoTXzS1QVKJVlqQpD
1oVYmbWNYsEZBo+OpUtPA0ifx6yMf1x2lrmnDzdbRTVV29FNxxBO1NQ/enYJ8w0DLQ/qTr8ytsVO
ciG+v6rWxzt5fdw4a2N92erMxjgzKhyuRiAZtfqTHYwsb53DbojQsRpkv27mbAaFsUHf33UOKuWU
C7568BqMm8p6/OWRqKoqmzwPOKTJAZwfaGgTkTuqIDtC8BnOtwMIUXfIDr9uRGODqbpMy45tCkZS
ddAC5LqPrjLctSbg1Vs/XziY5zayxrGv27JqYkZ81UMcTMNlhbfptwHqgJ/yLQg516YzB5mqTbZW
r5euWDNOQA+cbHKtcVSw/6J/ex7Np0dYOEGV3PVm/DhU7RevaT5dnryZcHhmRnCCwTtSMAOJTdfn
tshu9OHe4FIOirZtP1y2tDQgwavlUWr9saKPPfERUWzvJJ/+AzqLLluZCQuaoyk2gDligv7zinzy
4qi9xsloaZ86QwZYeLaAbxcszPoC2R0VuKWj20h2nDt1VcWyGqikQ7xbeafvtG2za/f2DZ1z9cbc
ynvIXi+PaW7mHEuTNYU0DzdDwcHtqlWKJoaryKlSeLBa4Azmswz07rKZmTeh5lgOx4elcRs0BY/r
+QWF1FDUQJLc0l0FYsyh3Vnhwrk/u0InZgSPo8boFfI0Gjg4nzXovuTjsBDZfl6UhXP3bCjCEqUA
snPbB0xXbWDzP+g7GESUdbhJ3AMCriincjjdWVc0Mewef+Ng0mVZNshR2LJtmcIROeiod2fHI28F
AKWQWe/0ulx49cxMoS47nPJ8v65bsuAQhuObcJyQGusNfRtK2b4Ymu1lZ5i7ErJ7NEhWLZzdloVh
yJLtHaOJXh8BR6ohw0Z3p2bMNcRYaxJx+ja+y9b5zni4bFedecOe2hU3cK4EnW4MuEdPh+ZOgTXq
pnlN17Agub1rr9gAz6SNn6i2yWs6B/z10iNiJiKe/QBhG3gNTZfSwOQeOxpkUK1z9jmEIBChgOdr
Fjx1ZmufGRM2w9FrykJTydU5yo92/GZSlI2jhQ03v5SK5vB+VSzd+RnQTmIimH3IyVpYiKuNTTZ8
Ha854VbSptzA1r2yXqP1vgWEu/SanR3bidnJi0/Mdt7g0ypAnGy1744HdwpVwDH5etlflGk5hK1O
rcbSdNVkZKotLFcXZVEQ+1HhUt06OJ/puMRPUIV5yHfVwkTOeAZpRw5jrjJsCjELUGel3DYS7FdN
rKAl3VKxNSgeBXujd1wLqPTC0Ga2gqFQn1Fsx3E0moHOJ7A9jh5ERAlV4br/QWfv9zRLHopK3wzy
eFVWtF4UzS7TvdvI/7hgeuYs4MomQ+HAwaPY4u0DsW596KFid9uXjp1fcckfftA0Z8IZsQqe6AzY
5Si9AJpYGPTcHJ8aFjZE1NVDaToapNDyXxC705/YqnsLJSCoKi+PcSaIng1RmF16DPoyT7na196t
AWDFonD771kQNoACf3qnxayfFAQf0aqgYztauJguDUI4CSp6k0opxYQKf1LWmw8a3AcLw5j3BZ34
4XDWqOJJ0Mtg+mxpqp0qPwz/uHcApsTH7xm0rpfnay5dzJL8y5IY+6toBMsSNfQeW65+ld6ETxw6
Llt6Ryb8S7fVrsxts57ek7RqLMzkTLQ6fXSJTxVTaYdxNPD4DqaA9otkAha0llJtc2mdMyvTXJ/E
RB0JJC0K4WBB/fhO3/T7cWfs6D5iQJxk7uX5nHWOt8erPu21E2OmEWhtE6Pv1fsQm1Skaivn5rKJ
pVkTUmEpRcOwSCGyjkf4hB7q6us4vlw2MZfVPpsz4SYSgPi1ZJ1htNv6kFyBqXDHK31b7uxfr6ae
GjKmeHwyX/Exhjjax9HT9ioEaqlRa08WHqvThAjH1ZkN4biCpjXmckNhP5S1XVFkm0Yerslv0/Al
Q0MyNgEIUEN6vjyHC8tkCJEIFYy+HHOUFvTya5jcJeRn8mLBFWbDhE6ShCe4TR1OiKeJCukRvYuo
rujfooLW6psj4EXoqRbC0bTc72fwzY44ltHwStMm5NF9ReUG+kNfgohI0bw7T4X0I6zvLQtGtHh8
ujyJS4anST5xD1ryczloiRAFki0rvdL3Zuq82rH+ArviAYJ1JFG7WkflBDm3y6bn1+9tzGLY0OGF
sfXpJhCiqQsouE+sVeulm8tmlpZQCBi91XtKZ3PBsSiMyeoXo6/XNXTtRfDlsqH5yPQ2HiFsVF5G
2vyIobwPrxq7e20UWLsu21gazLScJ8tFekG1SxW5eq249+hwRFN2Apgb3qfLdubdwubcsnWYycQL
qNYfLVQQJ05UWe3dYwgLcub3blVBkwi2AHiaokFCB2rfUQ+XTc8HkzfT6vkQyROmrVMTsJJ4ZxV7
W/oUIpzYwKuh7cag3F62Nr9ob9aEDe73w2CRCiX++o9l9Ix+8+Xvn3fyt+8XNrbjZZaRG0xklX5X
JxoeeI9HfeFM/F9O4Dcrwi5moUYFbuUJzNJt4LCisKJ+abbSLqGon329PKSlKZt89MQHRyumyTci
ZOiorsQQ2Mtx+OdlE7MXZv1tPMKehQCZzuyWWYsoFg1UCXvlkDpfxuxOz9KFyVuyJWzb2Pa6sp4S
02qF1ASdJc8RcNQQFP2QvFwe1tLMCbs3h5QoiUIO/bFD8IeGovT13zLgCIc9inyOlGrMWwk4nMYo
tCkvG5j3NFBvlkzxR5V1YQg09uRWHHObHa7sRwAd19IGwbVXeA3Xy+UQZTYWGCDtVMsEbC4+To1S
QlzGQ6wM9r+dRq5L/ULvJvJYD9/CD1OqK3fRcq1XEPYq3xdGOrtzT2wLbo4iMQzMqEa5zjNd4G50
ZT2hXgJimubmn3fbbp99tcL1gtkpvL27CZyYFVw/zAJbD0ByuP3W26XTkEn4bYctTSe0ea3khevh
z/LZO3smVxvQVYrxDs0YO4E6ylN5XgZAfEi31Jn3NFqqB+2u29Ll9kldBZsYKkk4jBacaXY7mLYF
BoG7le0I10ajcWpIAX261WXYRyx477eoZDkLMzq7vwGqarIBlMJSBY81+lxxlIz9TSMPgtA07oxf
O5p4PfM+X7rWz/rMmy2x5AwnwVGnKxQC/sRZd5CktqO1sqxw4XSeXO/dmp2YESZOibTWHPSWMkr1
lNMUb1nXsqrSyJcsxMa5sgCZmn9NnlhYRmi8gD2OPjt95+/TbfQnaIqHegPM+IGbIpyTC2fLrEFq
XqT1FNK0pljtDSreRaEX8i56yaCgpz/4FhZjF4HF79A16Xv/+TfAd8apRSH+H0s70qA2CNxhuPfs
m9LK4eJZCPxzfqGaE1bYob7yrtjRa5AmIvuTI7Z5E0vpSrXpTaDvayF2aDN+oVq2RT2FwxPc4vnJ
rCu5XfaRNlUIptR2fn/cGnQVvxTZisT2tkOCb7dgci5cUZi3bYU0rGaIWXvOiDjvp+elNup03WTf
SbBvHDvbZEm8rhAzgBdhL6OcQIKEIZtwZSRPl3/D3OTqYJiQ3ZFNEEbTrJzcR4KCfid0xlALpiU8
QbUVxpVjvHTHWrIyBbMTK2oKh7UT0/kzAvQx1I2lf9CcfmE638cq1VF1thspSn3Cgp4baTod1Epf
kNQuaJ9HcnT41PInOfkoqUuB/330PbclnG9Na/bHkVKOW2/DO2VtXPuP6hd/N9Uj5HX8GD4v3Rvf
z+C5wWnwJzMYNFprG2EWwxCmrfKGHoMBMvmFaD8TQLBiqLZMEUnVNRFuhqZW3lD9AZ3fgFVPH7od
rPKH6iX9pGyyZ5ijlwy+3wHnBqfPT4ZVOlngxJmN9M4VeAB/XwGlqFdBAUSk/i2IyLk5wduzHrGH
CtU29NKuEpK89f3l3TRzwzs3IDh6ZjTGACXOVHsw/0rX477de8/DduosyG+D2wVrc14I0Z89PTQp
5diCUyh01EbGxM3WufEhe+ru4rXkfotuinY13e6cL0uQ5FmDYBGnKyWIREdYLq82Y6j4rYzepJJ2
PDBv2xKCkc3CuOa8gvLNv8wIy5SPfhZVOXxB5q25C6+r2xi1+eeplq7uvbvFCsPc3jo1JywaHHxa
NOjU99S68NddpnFWKk2/QZ3Gci8PbcnU9PmJvyPlFlVOkcSuLj2U7Q8TUzYCyJeNzHoh6FfF4coG
EEo8ynqfdEogTyDrm3Eb7gGOb1DD3U5p8nBtL1h7f59SHfAB4FIM1bRUWViszB8H2QnYwkbyxdE/
HVMoCOrv8VJ0n525EzPCItHf5OglXuGCWkUF5QEt4y0U3QtnyKyDn1gR1qdBhbGUG5qmvfx7Vsmr
3FBWlxdnyYJwcmRSW4cNXBuulqmvk0Dk0KULVcn3D7/zFRHCgueo0MMZkD3qw58QhavOgyp9Nvyb
LAShAv3K5QEtLYxwBQzhNTuisEdNi1aIFAXmYVdE5oKR2ZPp1MuEh0gUO03mNxOB5Tb9AAZAhSRv
K9EPAT+bMU6OjSDDwlLNVJ/OJlIRMgJdJSNXZMHOqzm36p/TLXeDVs5ep2y3ar61tC/DeLdzbjue
tP8XFO6Cr/ysdJ9Ei67voyMaQOizoETny+UqDLe/s3jm1DYDQMUQoSlRHkhhrpW0CEPOZOlQ/jxK
8OdfNjKTiWAeHTKhZEP5FrFeiJpHBW8E89i+2DtnC9lMug62NDW/0FHcvfSbdNPtnT3UzJRwNpeN
T85+/tw7sy2uoVdAxkHbLeLHYfrsh3DuIaAFYcyobjwIhdewsHy8bHFpuOKyeSD2dQuSXPdoxJSR
89DXoX2DVClXO1rldHrUSzNpP+gxHdR+20QfPaeK1l4HY7bXx0i5GZMUYHns+xs7IA2emcknRIKd
p0avl0qC8zvLIX/BNUIzLEvYvzByN7bcE7+PB8jpw328rfflJrwxV8UhWw/7pQWZAZ9MK/JmUNjK
KJcXvV8SyY8HYxttgmfqCWA16cPv3fwT/Iob56A+dd0vV6NUBxgWeQxQc++Rp7aXxZ4tQ74D62gC
7yokUn742qfywpaaOw9P7YgB3oJmqDGxM+a3hf9cqnB1adfB8euCl81dkk7tCFFe7RWfTv04dssX
vJibc723PjbrcZOQTFxs6ptOcXEb6bIGFnBqQ6Emf35xgfqsQwKCKiU8NftmUx+qnXWHbgVOUhN7
lx4Gc5Hv1Nz0+UnkQ/5NNVuTG6DW/oC6XWoeF2Zv7tQ6NTB9fmLg2Bv12Po4obTXrwIwBcmtjw7z
KrlxdjAZ7pWD+XHxvr40iYJrRENWFm3F88q8pWn2BhaCjfqh2qKyvJ1qDUtIqLnQdzpGwUO4BKKd
PnBm1qkWrA3KAavIDj42AwJPRz949BH9uDytc7N6urUFiyF17M5LOU46bQuFLVqE0HT+ugl9wlqR
MzEmKPT5wlVaXKRNyw3aG5T7UPo85MWtCqXJZSuz/vdmRTw1NOrGajMGMNS1OpDNxm30hXA0kzsm
HpHPsqEqJf0j7ijPMSFaS9m/7dbfy1eIVdxMWcJkN95Jf5Y+0OHyTt3HLnXCXx+bQXccbH8aO1ns
2KAAmWU2PN9uYH4zvBu0di9//2yAPzEgFlI8Ly88E/2x6a5W7aVvUyLe2ej3kb/zeJhOEWPY/3qt
kEza26jEfHiLOlWT5COnisLcmZseqE6YOAtzN7elDHAXNBbasuKoQhiEbko1j2jzwvfc09L8o24/
HiGxQHBTNn9cnsYlU0IITDuchs4DynhS/2RAkBpl3cG3pUMat+u8jD5cNjfn8Zz+Gih22KjBCJ3v
qyZM4ctsPEonzq7sbhCtvPz9M+2vLJDlqKrucM98B8vsC1PpfZmNa98iiLCBiu+4gqII/OCaHrad
OazrnXVYMDoXcU+NCqPKtVQJe8inpybD9KBvJo6CHDGWB9jX1S10fmvty2WTc8e/AdcDwFPa36m7
nc9j0tM1pNU8h7oQmsZn39609l3YfL5sZfaJf2pGuLUhYzlKRwUzxqpdQyrh9rRaxavsQCf6tthf
tjYX1k+NCTE3iJqmoOcJ+ozmKrcejfrJq5dAPLM2HBxah4QEKhKhLCPVsCUXGdem2rlSkRtSX3X1
4fIw5lx8qozASkDfFmH3fGmQim/lRufMT2A0RyvztfSCJS+ffqZ4T6LwAijSnNDHYgtjWJdRjsD6
BJMd1+jHrVHs3h/v0g1snEuXpLkIcWpLcO5MjpIog0vHjavbLACGP94YwX2M4DQ5mMtTN7c65kQr
otO6SOgTpk5W26AqaNx36/BJ865j7THRFpxsdnVOTEyfn9zI9BLfkBVMBHWzR7nipZb8hYTp7ISR
6eMVoNm8AgQfA/XewvwmT4Ir3p7y+A0JYdRj/R+5mkCc5izkYWbNcVAolN9xBVtIHySJhBwcwrtu
VHxyEEAZvRc0olfhcGO39fo3FujEljA0MGdk4UD0uQiEI2cZw1EM+dT23zMiOJw5IuqpthxJmQqT
TSjdpGa76qvut8ZCoY/WeoO32uSMJ54w2v4xPsqYoeKVxbAY00E6vFweyhQf3+1TU6E7cGqaoV3g
3EZ41IxYzbFRmgc4wVeer1I38oDlSNtj9Fz5xuqywSlGXjI4/aCTQR3TVq50iQUyWphnk3HrycFD
gPYsMj+wIZgGTfCt2ypOsbB1Z/ohiHUnQxWit58lcgWa7h/4JsTH1jVQvkM90b/sQ2XB2uwuRiOR
6pGsUkgVAoUN659X2yqv3xQetVH/09PMpTaI+bV7syFECtU2ZRrgNPZVY0IlPqLQ124T0t2RPdzI
eryv1Xbh6JiNfyfDElwykJSqalKGlUXPsRW6bfJZshZeBLNTB5DD4vhzaOESXNKww0Cx4XF3BzQw
SyjUjKVOd3XaoO+c8MSE4IRWXqWj3jBz8i4/eH85L8dviDP5GwX5qT9RxlmNt8Oq+xrvg03xtbkx
3PRx6Uo2u3iOyTFPxUqzHMFB1BRNUhlKThd5nz+TWH3KU/S2iupTOLQPvRWjoFE7C3ey2dsSPFVT
mYybLfH4fPPF6EaHZc24J4gfYqXKClDGAcWNDXLgy133s1vOgunLUaD8siiLnNsDxKLDgMogiSYT
1xgxOVgnhmvtYjQw97/eGayST9NUlek0DVMTvNNS4mpiEGZOA3KHoGekvtjgzQvhfzZVeGpHyF+0
kmwUXK+43GyhbV1D0L8+whYNpUz2QGVuA+nL5aA5+2iAZ8w0NYfuXc7t84n0Ddy7AybhDo/tC3Is
ayoz9HOhBGs8qtt656+LhUN7bqefWhTGaNe9VAyI67mm7RxSLb+OElChrb67PLK5zU6xTIaUbgIJ
W8JRWiSGWqdjyRv52F+nibYtbW0hFE9OJm72UxOC0wedHTfWdKNOzb2v3nayvIqNayn6Fg6/ky6x
OK1ZfFpcAQ+cL5Ot2HD6Ndx0cqihO5B20Mdfnq/ZLXxqQvAEBCiVFFEWRgPE7kpbI8rtNjDcQ4Kz
S74sExrNL9DbkAQ/OBoUUZOM62huwDrSfS61BQ/4+aJ5tz4aXm3ZBPt3zXyaNCDMVmXsWBi9V06w
oil5rWzhZ3OTXWZtonAV3CF04XbrK6Twrqpr/+vlSZ0dI75nOZYxFcCFMFVS6uzLjGWrtRunf0r9
58vfP799TwwI502SezRG9hrFl2SDNOEALmJq34JbErHHtdbRN4yo2yKsZGlcwo0HXIQtJU1FAdSr
9k5AsSnMP14e2oKJn03LJ9e5RqbOrdBu4o6V8q3Rsy0SRy+XTcxGIrwDvDBniCEycqrcM47od1Oz
HatNjdBHNIl5LW6suYspNbl/mRHCRG1bceNVOonG2G021ov6Wu2SnXHnHeybekM5YRtMN4NyNTG3
hPJShJ++/t0uODE/TfTJRBbo8qG4ZwFAq596AHcFtNEmvJjwS6P7Vcv7qqrQCn2MKyS54Unsf2eW
YdOYyDlVmHmER5pa931nTMoGHUJPk2iemR0C6GAvr+X80WmAXzQwBHeH4JJSLqMmcgQYNOwa8IW0
r2/1B3NNYXAXb7rPvwPUsd7Mie5ZUNHLuoJZVY9IucSH3OuWMh2zOwA9BuRJGI8ikl60vq6EhqVw
pwKJRmrN36ADraNd5eqr8EOwT7bcE9rD5Xmc3ROwFOpU8KA5Fe8DTsDbooIG3PWt6FGV1M1QFbe1
vNSoPsM5wI3qxI4Q/bOo0UslJnDJj/4dd1Kndv2n9mE6dOg0XAevSNq40Y2trIDVbJZJLafvf7cr
TuwLkVkdY10dk+mmFaloQiFLWFx10p+FuuCXS/MpBOhcLUP0oNn8tvwlQPXDKL7F4bd/b80E10fW
JGmliLeTafZPjs5Rl8QfcvS9LpuZfuqFKRNLNk5hwJbJhdFFt2+8SlqUO00pVO+9on2MivJ4pcZD
QbN6vZR6md0Ib2sllvsHVKsqb9oIndX86DX1tsiOm8tjm39QTDh/0kjcwE0hSsbKMbPSkTd8Yd+l
B3VT/SCPPUAc9n96T8yQOU7u/2ZucpuToBygwiynkzBKcKO9eK4K45y19TbqLVeVjfSSb5GacW3A
qLtw172U1+a9d4+S33ZpH85vA/DRvGt4TokPGzCqvZk0R0SPM+MqLvp1KJtXfgvxR7LUiD2/E95M
CTteCkmaqdNdqIDUq7lV7UPtPS2sojbrom82hF1dqGknNzkk8/bxarrDTtWI2HPjv4obed3ch79B
icY6TuUWCBRsEzLe83U04q5OSnTG3dG5taNDiXjQ5SHNbToYsHhz/vxfzAvr6McfCcFIl99QI42v
WnurgUaIbxp9IXc7tz4weuH9ChgV+lHOh+LVR93qQiJ/Oh73RhrtWke5LoZ0+xsD0nloyI4CgFIE
kcsd10VfdzhgAvtqbJ1tDMk06s8rHXl7NO9eUidaqGjPxQ9SVgCjbI5RIJvnIys6UEG1TqzPNe+v
Tm+QzBq14DcOThuIsM5xDV+3mHax6HHUEptx6VHwYAOehJEP6RxF31+ev9l3GlpksKLBkAf6YNoD
J6Ej8y2vRfmlcOu2dDTXiBEOQkElHHdOYyj7Ng76j2OAGkMfOjoi1WP/qe9l6cWxkLNIyl76nQU9
+T1C5KwM3wiqbrp4md1ay1pYEPdWBHOPfx311w4FgIUJmNvkjmJMxWgHoJMhZuKdsgnqETbEzk0P
yra9h6pkrT7b9xQ4IXWgQ+aywTn3ObWnnk+4jbh5UU9IFsdodqqBVFG01AU+t/dOTQhrquX52EsD
Hqo6nzVfe2qM0D3qwcJKzd6RT80IS5XZ4ygFKuERte+9ZLUH2bcQdpCGe7Q53ThIX2I6H3Itv5Hs
ZO+HGQr1w5pW66W+5tl3K5XqSRUBYL0sRoEE1EeapqSdrBp9s6q6TjS0ZUykZzP7Sc168vTBbTN1
Bsnmquto0FETty2ra7m1P1xe3tkNdfpbhBiexRC59Og8krv0JsScsrfXfrZqpQ147h3N7Aup7nmD
5NroeptSmGIlNvB6msiO3NcQC9xIK+Qad+h4/LzoDvslSu5Z1zoxJnhvFskeZRdG15U3IWrnR+lm
7JcoAKcpEq+GE/bvf0Yk+G+j1DbkaCTb/OprrnwN2u+K+uI0CyfUkhXBfYdOgz7d447mBTDIdgel
QHFXf6y1z5c9YtYO0UWRFTg1wOOdb/giVSJfmWR9VLRbyuZaVoyVfZRX+rjUDzQbWt4siR2Zdt5r
R3/AElrErwgTPyKfuRC95je9ZZGCmo4l2tDOR9MZZTqacc4Vz0Dxm0a0PKqvw8DYOD5N5FV7V1bR
xpeSTVM0+/BY7nkXHoq0+HF5Ut8PldckpHb0ZtMHBwLm/GcczV5r0FVFRWAs1lFewQxhri+bmIkq
GpVGTuHp+7nBCAd9izYOBy6RuiTNF7i0+pEoPaCcvlZcdZU8pzvjw4LJ6Wefe/65SeF9hzqi08UW
sE2ZtEP3ydj3X/XDRKCEHP2u37R3k5wAeeGd/ZGs7WXj7/0U2wYkleSuyBJownDtoJGUIcF7uu7P
MDgcwWA3vDCXoJxzK8dxS58L6ef3nGgoyrC5MwoftA09e2a/DwzzcHkk74PUNJI3E9NPOLnTyPz0
Y1LkhWv5T570I2Ch+sfLJmadg44nG1iZwmSZwrWB2JfXsF0gY4acSn2INv1n+aF3i0OxjdbwUOyX
CnFz83ZqUIy8A3rlRU9BGgKPtRwyMj06LriANTdzp0aEyFuXSFxH9rHgcpJWuzaPvg/HyP7YJmzo
Qo37bdhH6qc6cYKNY5XH+8qspZ3UDs954iEfaxlIfPs1akuVFe+9OCtXXW42B5JP/cfWKU3khBX9
uhq8ehf1SfnYaR5Mf2OQr0bIcjeKpDquMqIoZXVHdDuSIdlGR9O/sdq2d6XeHFxogit0W030k72x
NJ/NY6Vsi6GunlAeV24rOR8PkZEe9ZXWUkFp2rx6rRokV6NQTVbwwar3cWTI1z7EpdtKOxr1JBVq
7iVymk85Asu3zdC9arUkK2jM2cmqr/POHVskWFPHH77J3eh9qyK7OHidX68HOSjdSgt6JFKPrZvG
hbc3wtT7pFextA7HPDgoWZLuejNMd8dQpZhZxD2NMFrnfOg1Pd9kY21sHR8R4oXFnKG+plpBJprE
GCk/0pjn28BUjS62jwBZGjd8RRJr7e0Qezc57wCrSjsQdq7nBo9LMKeZZBzBElZTFBXIz1J3O7cb
RlkBq1jH1rgiFRfdtdlKo3Eg2UlcrUFP29/Iw8ECRx6OGsPTMgHonBeThIcbWwPCCHD2/AdwsfY9
RymnLpmX0XzEf1rnr8v7fy5Q8zTjEDIVnuoisyOSrEfJT0jE6bsSbH2067YTKPzXK8U06p2YEZaw
zz3D6ADaucdWWvsQFaPN2SULsWwuspwamabzJFwWYeYd9anqo0fKNgwpcB2XxCNmMMZAxTipwZkw
nHfv9E7qEWDzFJ6Za9nt7gy61tHymm6pxUPw9I92LHnpHjlzWTm3Oh15JyPzO9/IGguraDAgpyI9
qdJq+FJ9SQ6I0l5RNYj19WW/mJvL03EKh2ic6k5gSlg8VreN9Ge1RK4wc9s/H5J4Q+i98kjGClGt
tXOvuoEbwtVS09ambeqPS5SKs6OZ4C0OSSn6lYWNFCh90Rgyip7Ip677rrgxo6V6zs88r3jlAWMM
pYENegy8x/kaqapUZIXOg/+nEsFddFXuEVXeL5MDznrDqSXhBEWSL03LAUvlOj9MU1ftvMNENmuv
1JvydmnvqtNaXxqZMHu6FfhxARHrpJ2k/qU/RXAdG4fGrRCH0vbtNcLvV8leWQEFhpIZJYI7OHYn
vpHqYVlTb+52dzr4aalPtoJVenoXqT0/JjB2VvvZip1Vnpcrv7V/PaXEK+dkRc/iifqfNdkxvYaK
0YWMbg2qM4JOLfqSlaD7M+Oh9DiC0IJ//U+rTvVY9/mLKCfW3p16XKp5zR0Ep79E2P8J7Lt5OpJP
7dwWIbWAHlTzS1w/lJtJuFDeF/JqTF0AOJeDwLynTe3VVIG5UohNL61eKfbRpldEp3EIAfZtQsPX
t3bTHUBvrYOP0a9TljPlEL7zXJFVXmdC2JFU9H/jZDrxonpPMyNUBsD63cvDmp3NEyNC6MmbIk7D
iaCq0rNHv0zXct9+6n1t4fb+v8ze22CE+0Pfe1ZmjCgEkwHID8nmuIVYKPg8SeDJ6+IZFsCnywOb
O8wnJU1gfCqcgiIBoCzBmdS37SQVN12R7IOyqw71bqk6Mjt/FvhVHgwAzUT4RjJ2ldYZMKJJav1M
ZEVJlr6XstlcHs3s/MEFwt2He5iJvMr5Vj8Ojk2qE++rPSS9WgT9vDW6mdUmjVewJGyixfa/uZGB
nbd4O6qW8u6cGLM6cgoNEvS0Tw9a2L0Wvb6xvHQhYzN3HAExtgwDmSv+Ex2Dh4IBGIr+buTSO6l4
ULNowcfnTJAFBxbFxFmmLJ5GZiIZSQ/wJQjTlQVpcb4Uk6aoL54KpxaE1ckN048rtf/HeRftuRJ3
LlXqO+Nns1V+WykL/jC3OKfPAGFI3jHtzFjm2Mv1b71juUr9NQS4seB007e8G9bJY0MYVjrYiTxM
x3i7RQkKdAHIMv9ACp/mTHTYL1tbGpJwslpOSqPe9LIxO6K69jUYe/LNz5eNzO4jmlsARU9ok3ey
NEkHM53WcMdPXybxoHTLznXTfXQz6cUsk+vMndDUlWhCoo7FA2oa9MkJXepBXrQ+7SFOHd3LfX1v
q/3aOyofIj1c8PLZS9epLeFgjFTu4u2kHllyiuWrSg+BR2RNvNW7llaBSK8OladRH2ygPzXNsbiO
68UCwtwqnv4I4dAKi052pgKrm/m36fDX1GtRKV8vL+LcfqaxC8Ys3lHvdf/yvlI6KeiZVCVYje1V
pf56qw21WhtlpEnCCk1TwRdDZciVyuL11PeoCAWBWzcfk8DaXh7H7FydWJnGeeIcdmwXpRqSnOu7
z9G4C9vPdv/psom56+rpQAT/M5UmG9WMOkJq79vyOc+fLf82j66DcImPfnZRaDag5qagZiFWLCpk
woNCgTXKUf4alO/yEkvGdBERYxEw3X99vxCLdMlwWvSUC1dS/tLyTRNsOA0pVu774qFpvv/OtL0Z
E9Y/GexMsjJK6jCrKJBzfosS67WejlplfA0VZaHcM+8Ib+YERyCVpWT5hHuIoQCX2nAlN8UqLn65
xk1BXVaBBjOPCFMLZ0brjN1R8QByFL15WwXqVlKrhRg0NxAKrobJNZkGcVkIQcim9MegY5GKcmsZ
977x1DS/MVc/WxdMCPe4EQn3Bb0IpV5WSJla+teseSqKgU6ozeXln36m6Gu0Jk59spR3uDacb8xj
GueGRqLTzatgo8Aiesy3Wn+ghrVw5s1gilgTMk2Grdk0R4gU8A3c5eGx4oSt64MHqZINp05iP2X9
Zyf/LMlfDBVS02wTpx8vj3B2oSzoSnTyebRfCSNMSepqQ+hRjbPCexqfVupou8Wgbn+a+a8zRfvq
p8L9NxiNEVEPauGP/32f/0if6/LHj/r2Nf9/0z/91189/4f/fRt+K7Mq+6sW/9bZP+L7/2l//Vq/
nv1hA/q8Hh6bH+Xw9KNq4vqnAfQApr/5f/3wP378/JYPQ/7j7398y5q0nr6NSnb6xz8/Onz/+x8W
GNX/Ov36f35295rwzzZVnaXhD/Ef/Hit6r//odp/o6hrswl5SU6CVESX7sfPT5S/cUn4Ke3EE5Mb
MUEwzco6+PsfhvM3mlknCmFYKnmATjmkKmt+fmT9zQAnwz9AlIZv46P/+WEP//DqfywJ8/DPP/9H
2iQPWZjW1d//EG5IXPf/P2HXtWQ3riS/iBEEPV7pjm3v1POCUEtq0DuQAIGv3yR7Y++VZmPmYSbU
3ceAJFAmKysLcxU3Dgy+BR1QoJH8vvnVbBtfODV4scXkQhltnNNCBmWsG1SnXLtpY0c2fV6g/4Sc
Na2flIUxRRLzEzLSWK//ddv+n9VAheG3s/i1HAcFQdBYkcp5f7Y1qBKbmJPaS2HQfi4UU+pKY2EI
GvS1MSNRiQYzf6wlI2hOiOuxCBJv0DofOx5kPgvu0XfYnFGQuDWcDamebSTtkQZsXq8n5nnTqfDw
Rilu7JnIhNXlX6JCO0Bn06siCHfDYKpiGmbQJV3jwRlMLkcbRwWNxeOh0gOEIIdIZ8tiYm9cZdKP
PTtbjHqnkC0PHtpBc0gxuHGlxMH2uZM6yKhs08zZ/snQw5dJpK3nqL3YQFFSbloIFVdAh/FxdmL8
6HvtQbi4pDIPVg6VlEBLIMfsuapqCyDMp+jWR13qyzzOVRzNbraW4Ydio0jRl1zFxOlQAmfRUaw1
jXlg4kgaMG/4m63xmqk0czauwo0piXSu9OyidqMObCrZudgWYxs1Hbzout8gqhi5OrJ8ZP3UxWsH
NZOGu1k1WhgNK5FiKceD1A59biw7W11EoP0sRcoGCX0hhpXAeM/ZPNFnrip1Y01jbvR8Vt5s4lGI
13a0p9OI0TaY9uHdmioQMfo0p9PKoAvTq/IXr4Pr7Pnvrl+UGAUz0YOooIJYUCdHuarJK1+iDNUH
JuEO2vDn4oUHBxC6VCyrxo3XnmTN4n10OJhXJDfkOrXl/cRXP+6i3Al0/ajwYfFU6/XWaIY3GC9e
NJYA0YlPSBKmNgSr1OSfC8yYSh20fGVsuyY+6HPlopUUk0mt59YLniUxz9zxq3h7WoOU8ojeSKix
yFakYTOv94J39KCtk1Xq4gpltaSRlsqlWC0w3aA4xmwxZva9r1cAiAE1+QqcQVVlQgYJgfTKiZvZ
QG+gGETitBP0Gd3gFWOH3DhYQSwbTQWpcVsmNRquk9EaU2wTmRCGj/vVThCYRalMxUuJ8WYirGTK
7PEBE6efw1JizEoLgtZqSgNxZtRzMGXgTPwlGbsqiF1mxz5YAydFS3qYrQEzFUSNQN+hsbA6Af1G
5uQG8pT7xc5ChpjZVuWhpuvZj2R09X5ibAeG/lmJJQVixmUQqcCugI+pUxHK1BXRpeqKR2/01ntv
xM5pbDOeYGjQpI5dpPvMtyr8tjUHMoMFBM3U0359QTHfDQACEszJEKkf4JNhVWRiiaoDT2iLUPvI
OXRziLi7MHm9lqd5ZPK09OMTLWovZy6XCZ8qJE2bUZg967YSXpRgFjNqbJFln4Zxhrh+ByimmM6V
H+KpkfpXOxorZ1yRKzNOrqJaXwbEQhh/bXKr7Y8d5tjcBFOb9DrUOW2wPDLVOGHryM7b1QMGdNKQ
VIeC4SFyRIT5QtOlWNbbobxYjs0zrsYlCQUae9thxlu3M9yxMbX6UcfuZrE7Hwdu4mLOimp+IyPm
khiNPiZPu6jQ2IMweRPg0FcE87wWb8ghL/4yhN2paRRsRkUfBiB1adixOhcDfd/dwNLAQrQlfZhm
GuX+sKC5fa7a0xxgtks7iWMwrbi71MLH+YBw5joj0YRYtqcHb1JjOoWYySo6eu4EVmZ5HYWKboHD
j/XX0WKj98pt4gFFi3PUYoOWK5oYVh5cbRPe0Wq+9/zuE5MOZGJv+3cZoecdTXZqB2sBkdDTfulq
sxLg/3THqEJjqc0hxcHWr92l3IlcxHIvPiQD+XKbuINTG6nybQW8uu/axdE4zNu+5BqGx2pdEQfO
6uWQ3TpuozmvJqxN7g3lN8xJMQdn9D8WI/9Nu8f5PdWBr0NSi/AZFV6C4V6Afn/3wKYwlVUHnKQD
xr3dt+BwHga5fEM7/hrvK1g92A2xRsgRol8iWF+8KXrbjTUVC3aA9O+05QZJGVLEji0K+EUAV7Dv
XwL/3UZz/nWwgvpULqU8daa5MiDcqbNYE2bYYMf+syMHJPqHI7ch6bl1qYA6j4ia/AnIqnAe1bqM
KIms9qszSA0m46Rjr9j87nbTfUvIK2X07C1RWromurPJu/HD6iAhuZOO3WfQk8P+0tEC568n5VMz
oYsfErFg/infz5xBwdzyyuRR69zocDXJQEkWrUWftMNo5RD6XuNqMn3sScLz0FnwnIsCVrvxz0BI
5qzjoUz2j/U3qzPOs8l3hxQoezj2sol3Rxv2K4xLN4RZY8NL+HAwwRJMSdMyjJxp6cFxwQ7EJdtH
2xmeWVmSvONrnbqs+ShL3qQY2g3NAZuKg1+VQeyM01PjFkLH6AYxOCrhIx0QRoyr/6skTZkVjh6+
vtu2vbRbaQfVAti1RhuJLc4x9xCoD1RvTB5sQcvqdL9qWb8Xfg01oVYkukGc1HQDhBcdRCpVdY26
gmfj0L45bD5avsDw7GEZYp8j0PuPKREDAqcB+uuGirOo209ZZSFCFjO9yu/AIVncw1j3kzPmnMyv
kZqhAmACGu+3TYsr1SFoE9sO5H65xM7UBhBPguJggeAgIRY80VppFQNuVnHL5BOmEv9V6NbNxi78
tT+GasG70TlPYRp5vEaDvEQ1rBEiZViOUB7suYTs/RY4QK2TZ6zuM7F57QZjyLtOfjAZQdytHE2+
P76KwzkZOGKLuuwcQFfn0kz10VcE7I8mAC1E/titZNjht8J567m7xLZo7Yu/hXmRW524MT9cYWU9
hW1ce0h2amVQtR0XaM4oOpx3yznbEzbV2r6UozOlTuNMp8pu/RSZ54/9+UVO9RHgPw3BSTzHc0Tq
DdvA68jmOJwJfPsRQ08RftMDH53hZFz50oaIZnbzKoCXw07Qc73UZ2LGH2XAn8uIZnusJmcHwcP2
QUjX58xe8qZG9N4Mls5tUbw6K8ZlLyqAt5Ad5HHcWVymvovR7PIcVPN538tjk6uqu6VSI4JUMOnF
ClfRuHiE+/EtKzjZ/WDOaHMmDsotm6WGKjYC38laYneMsGU7fDvlflK67BpW0c99S8x9dEKk/b/v
r5CHHj76LYbxWriGPegEFpeypWzSPUzYfWO/fBcYkplNWzS871UhysxEy/1/XrM7wsrtRcrrSSDk
xYH/CpJL1mfwpnUcnOrt74PVmHxwq4e2cd1kmRcvRW58X6InPJ4F9VO1dEs8cYmtQrawpTCY2Nqx
y/7o9wvf/9UMLsKFaVjioIRa7WaM9uB/j0v2r96vbH/ZpODgaskg04dx23skAqXb8gGD++JQ2+zc
j/6jWWo0IldOGtiTlVWgYcXoXZmz/eX7R4c1reIGyrz4Xvps/ENfh/EazDpeK2bFDW9/Wnx6XtwR
vy7rp6DU0yncLsId4OPWICoxQRI/AnKCE3Yd9AOvCgOmvcO+6sKyb7nvmYxzng0jtiBtFogMi+iD
keoNaopzpvoXPmuW7Wc6IFamueoOS+EiTbN6dFHz5qNrrLyzliDT0EGMyymYYPFoDl/n45SXBx3Y
y6lv+5PyuEx0OVlJi7m7CQXNLIdjisFWyOxy6A/70+7tGTS0xopi7MbG7wJMW73sTnwNo1SuwXKo
N5MByut1qaL7cTMdLpXf67l+bDADh7K3gOHJ7klbA/lX1+jnssOubedBvO15COeaYe/oQ1/6XW4g
/3Bth2szpKzQw13dw6JU4tJtJ3GP8SIiyHVfHplQa+T8swzctACIdV3mFr3lhXoNyheMj2ewCBXN
Kjrn+11GD02NjWBQuufjmK0gFRfQb5YwJ5IIMBAtQ+I5snO5iAgleJyM3ZkzibypMuNbZ0VoD+tn
SLg2QVZvkZzfElDZ0H2HxAoXb2E2rBWqeH9IQ6OqoyEm3o+oLns3XmgFml7Rww4hiNxSlnX7dTAi
Gw76PTzlAo61AxUfdw2uUXj+EHfjeg8Qi6el591Mm/1d0Tp0EI65b4XF4mgJbrsJO21YEHMGnXYe
O6iyeZ65F5urmlzeoKHaOu4nY3dcSpo1XvysYHBsW1gMgmQVq82pRmNhb+OLKNKLcIvsHZzanAXk
xpgFH8/VgsanNiFhFMtxRNg8lpgGoUWsO6QlsNom/w6y9ZSKYktL6/bDoMye+FSst4QaK2ZwcMki
6+A0YYxvsLRPbRiVx2oqVRoGYxFrC499bmqe9AGi6sEWzn3h3yCTGHE0ENLLNpAnjGM5LQiqcWQs
7GYYqSFoqxOGwobxDhFU1J2zBlniHpn1UEU7QjMl218aChrGSAAftxHAZ1Xz1B7DN3sYzXnfXc2o
7/oKihjjm3aZOurFKpGXrMfWJ8jl9REMyCDGDEZ0jJPP3TxZgOzjTnEvBqRBYJb3bJjaUx1PQk2Z
i/w0XqntJ61dIlup54dJDv0X4rE9A+tZ1R2yUfckPBMhv+hN0mzuVLrhGFPxV0HgUUjlqxPwB5Hg
nMFN2BXaNPr2edmcoPC8Ih4jUV0EbD6GTpArCdcLlAHh0euBoGm0fbS96rFeg7f9RvSBr/Jek5fd
91lh4cdtn9eRvO+25Ec3uMHMW4onBbJott/JjjlZF0xF3jLYd9Tk5mTmtp/zYv02ODIny3isbX/d
s01sdXEgwzrGajIeHh9JxgbPpWyBd3kRqvhdiz0YCuwGB+jKnqG6Eh35Wx6w/cQrRFoL14lfcHeP
wpB5PpdbBFqPwqRFgf7vPZBo3WVKJ+JX8Wao5fBXvUKXcA8R9kO4/6sobIz+pk7xdTFKwcM6qjn2
1MDUBtNpXrCVosptUlQnuthS7pJjsAvEKCv7PuwneUEW2EXPuxfEkAh6KEP3hYunMrhpkHQddtSp
7wHMdOV4W9QjdMCnEBF4pF+Q7wAEqB1QSbev2f3nDiTtuXqPrqbGvEs/dJOWl0469+NBrEwD4Nqi
91oi82BSxLPzJJS+HaPpY4yWBDt0Qq6uIDCkUJD0Hm1XmmMJlnFeaXJcixWhvZpOHhmdrC3Lz1KA
v7U2aj/7ThW1iVuVN9zANu+7AiIn0ONYgk9VU/2FaeymxO+Wt9GdHoWBN1+r0sImX+9H76cuVjfd
r2Es3O+zW+YigGnbrRWk3WeM+kG8QbaQCzpdkImGUR9+cK8RAPkQ7Ll7JAJPvHh2Ge9OYjf6EJm+
DCirxNUCm7jbLsvHkWA9SLHR3F7qLUJSoXmHrJSCK/TmbOiRAI0jz8LFO2sTPYstqug2pO6fE64/
dKYAnNr+JnsEyi7I7BFURX/PIuUIqxlMU/QVQ+0bGTPnIYbJlnS1vLdCYwKidmx2MC1rs4hUSKYR
HFToE6A9b1PbK94tT7BzZfufZnTegg1QaYXXxjPvjtDCv5tCJPn/vG7390Litm7INW3zzUErddD+
DKD9v6uiRUcxbVoRnonFuwxt12YdgVJJ0KXbg88tas51jWYl7l72eH4oFvSW4/SJeenioRDmEGFU
wUEB34h9uzoIy7pxQsT6zFftEZlQLKIlLio/ipUl0Y6+pf3u3BxqB4MtMQf6CUdXppT+lPA3B10s
73tYbAqR/fO17mWW/xSa9msFnRvChJEP4QsMTvr9WilyFX8qOpbuOE6xIRI7IryDeNag6GEtLOSw
23qRI3yltn4wsZhjeMke79T27MViAwM7MbhZGyGq5dN0shBHTnIF6rSZMJtAuInPiZyjJuVdcAk2
kOWfr2bvBP/b1WyjFXdierDTXP+rnh10iHqNKSEO1aVz6X9CKV8nxGFHwwVPQNy9J9OCtQh0FPa9
LE+74Rjs6LQEIkx73dyVtnpptwrofsr2495YVB0DOuZz47yj0T+N7FYj3ONj7hYhOLmzDzCyr4+E
rvCtiFBn7fZpWH2BY5jk7MVAi2Tx418udztAf1wuCOmQ/IKuXxhA9/H3h6ciVVfSH8tMeQWLCUBL
q71z9eYm2uXSbzjXVKIXoGK3ra5WhMeILxwii3R3h3sAt/mQ/VG0kcpBXmoSv4QyoAaOxRa4llHj
xy0wMCNDIfqIRzydooaWcUUpBHw2AwMgSSeBFE9O2acqcj7/+TpBff/zQtHyDeYZdiiGSKMuGvx+
oS74zxgzVISpxuC2a+cdSBuVab/tq7kP/he98bYKiNOwa5E2XDkIdjcsskAU0IfoafGg0HBlGZD1
Hkl+79koLyHfjaD4eehRMzBLeROU4lU6cw2HezvC7V+3QsJkeXWmi+G6B65RDf6biQDXU4J9JUqA
sv3Lvk86zD2tZ5ps7g+R+xwDgwZOCLe9hBLJNPRYWRVN2Q4ShpaI4nYdYgLxm/N+kMLtRFhRcyAg
K0LTavOALhwm5Vlfj0NG6vDkqA7Tup03u17JdQ+C19VHJcdAio30NytRT20rXmgZvezuwO0QlY6A
/r9y1N0DrAg2U19ViUIfUmx5bhIsRXkTOsUxHNrTgunwiC+tgwN7lk5erAckx1vMsN0NT1nfeBmp
Lwjn//50Icj48j2fhshpzMoQAw43WKJZOKYrltZpfxzl6CEInjrsnoO9HUU4V5X2vjs//sue2QzX
b2djUwnY4OoALCtQn/6o0hOqoWTd8DB1beBku391mvIpnOMdNdj3ThPJv6Stf1iLR7Hbq4vC9cAu
I6wvGUK9STanf1nW34uJaO7YaAOg9UDF4E9eeldFq1pDGaQjwKyEFlYmpffs+ehA/9op21NHdTSB
4N2Si7FQ6eo4y79goTAPf7s9W88oiDKY+oKnbP9B+MCoJsjOGaSfE6kgnVbfONVspbYqMDNyitst
UNuxLN6ibsYEehS7xd/QIVg6uDbJ6wK9miS2Meh3x333VxsMGXad6NWKgu7oFT8ta6xz7dd/tbYp
4gb7g7ywOsyESkZHvYORi7RQI6yaOANiNzwGi/MCt4mA9oYHCGnmsC8zba2xS+3bOUKxhFT8Ilsy
3HKJRtBZ33IkcmU5dZcZwGqp7aNcACGslvJj45f+GU2yLwuxUQDoaJhWoYV3IK7aT+yed1YjXLBC
lDUSABulCzyXqg8dzkFOfP26tu5LxN873+JfZ0j2Qxf3XfW4Wh0/qilCXoyFIbF6nRcXwGXvvq+I
+768ZNgdGoFUQW2INrFWkFk9YCQ7YkdmDLEqnCZuSv04KuQEMMDPVY27sjsmyMsXWy3Iw0kNAVYj
+NFu7afuaOfEtn+hAHaFYkneAXFRKNUd8AuUHEnF8h3Yq9BVnaF0+IVuB5ELjv7VWYEi7LYBI2me
IYvwjvaSh91Hfx3RQX7onnzfQkMkyr8sftxzvr0guYPOtDhTvsLKrshULBb6GAT3lbTvp4oXRz5c
extnaj92m3uFOAhKjhsovDsMe7N5qr8MTHMoo4enZUE4vH9bFVwrb+oS9PjOiItnVd7uB3LHX/dl
C8yorCafocYH6EiM3u2+viXkH772EFvBUm0gsYho9y+h4d9DWrBxKERxHFAjIKjyJ5E3Kig3su0d
dE0BU/GD6pup/yLW9FZt28bdntD+aHdXsYPcAwUisW+2fZXcFL+c1b/2s4heIfb4e/lMUsWRMlZv
/2x1/lbPcQnk9zCoD2LKBHwb54+IlnVhaVtKuimwMBS/N5fkCB/RQTBc6MSPa7iAz7Bja/7yqOct
PNqcq7OV7p3Ze3SWwWRFyJ73EzMYeaE+m/KvhA7Jadh2QO03K7HV/maq7gave2HtnO0wMdDhf4v1
/uj9QuS6kSMR+DhgiGO8te/8HhPMGNO9BH4bfgHodYOKcUGCe6vsTO6rMkSiN1npDgqIzj+oFbXH
mXj3NZsAGm1olaWdF4H6X/rPd9vd7ubvrseDkAuIYdsQWeQQf1TPwqbvZFGrIOWsf/GA6hmNs0+j
HZ8fckSo6+2MukMlEWbu9IeqAgxUb9UaPBmjYGi7viUJNuOpBZp9aD63cv7uIPawdMdQh1A8qKIC
FXrDAna8ewcgiG+jMgm5bLSLkH9RJ0ZK8LegEwEnuDnAALYwGyp2v9933nC9cFR7UN1oghuw+QAw
YibFYBgKIUR/Ogo8gxCAmE1BXPWqw1yGD4HwhrSuz+jvaJ/U+hKE/Us0U3rpl3V+nJzpaMt+OaEt
zLvs/+NKhqhmpOAKiLyvir/anrA7MqZkmPR1hGq1PVzXpvPP9nnmS3gbBhgKPAb0h9XIfClY8IhR
orMg64EGtc68Gw1EDONo6irpNE4ZaYNjiZbxnLXuo4S3xZrZHKOq5UOwzpowm5GbkwBjxRCQl7lb
g9qhACsBlXnu/RtUA4DdrvBzaCxJG03Is13fUDLjvluTOc6hukMPD/Jze6bXAHg/Kxi79gsWQC0I
5tqj9ZP48sELOkxEGcvLZOMk9mEVpkymk6P92IrG6qSt+qaUGElJGkiOgIWKbmWEsik6PYASph6m
xtdWimD8DBbIobat82Q1x8kJY6le20gfZuRuJX0svelcVmiNDRn8kLmrRX0zI4wnKUPxr0ZxvOTd
T5eveeQtnwbG11uXtKVIdItiULHDVVLZn5FlPVc8uiugEqmwNV3p5XAovPKs1A0Bm/Zo8p+xA8uk
QdUzFs380FkhhMrIGhcrGpURGBcMqvHavRNlcyxHeghSMzmgEo0YAVYddaPPrfVjbk9j2wGAFc1f
0RhgDCN8Thn53wD95xBnfEPZhhapfnHrIQ7A34rtsn0SrYPhLwRkjbd1xnyKMgKBkjvZMPiHog9v
povzufjurb2iPiiG+2JdszEiOIhHLDVGs3et0hFhfRf8HCt549ooq5okJy2g1NqLb3R1Q4dvCrlR
Ui7uLbPs1OVLGmLYPO5jw1/l3KYK+pEd4n2DVm9F5GeoBqDd1zD0EseEmBnTxiAMHb2aoTJelifj
caQkBHdTfuAbodaF7du91NOhvVg9zWzFUwTt0XQ7o54QafdWQ7+9WGQOfDGmtQWlHAuyQqjqskgA
WStPJNC3ZgaaR5o2o2uJSnJIb/jYXkm5XACbAcUPLgLyqzU+HM2SH/6IybFL+L0BtZn1PyUkHRuv
PmnIJcma3m/Ccyt3APD66mn1JnC4Bg+lG7QCOUUqAnYTTm0+F+td4MzHhvqvDCiTXTYXLOtd18uj
j6ttQPns6/um0kk3+q/aL75ZAk1YVXTsVRTExnEOvJeXbp0Qhw6cxZuCds0wtYVgerrwjmsAPokz
345AVtYIXZ2tyklgO0D6nYPd61RB3Mlu2beGjSBVMXUGIp05BciDfo3YcpTFsYdAwDKVKXXGR93n
KEFefegQiIY+cMc+tdG9BcEhpRgIuN9Qo048v3+sezdZnfrd9qxrNfBLh5I7Q9U9pEjkilvHEvcY
PXTHrO7dd4OYb7rOK/A6r+3Oa9AfWNfdOQ3Q317czJZEQeuhZOy2g47PEJHDOOZ9aV+LyL0rm/rB
9MXbGrB7immapW2nAeZ1bSUEL7rAkKRw8giMWV6XI2gVxamgcCbWBAXO+V47R6t+oFP5Vw2hG7r1
5Xj2/KgGelnp1SqAojtB6vRPPckbt8qIfHOLX6R4uXQdhv8tInMISj5oY7afyih46Hh658jvWPrK
+HFwwb18WbwX1um4CT97T6Ud2G8NPxroTA9LjzJHiLABrfhXQAupaZY4uplLkVDnyXaTsL9l+tGZ
ftjDvT2tKITecgtHftYn4EX5UKBSC7llppuHOqzQ57rZT54oUA8p2GIIVdjSZ9RUqTNPTwvoYN1S
341rGHObgoZxmOfuwujFmc6C9DGDXMCK2rweSgADdRwNHN1Kw90qzhMO9GBBXYpMsQeqRi0/ZlDG
QzNfBHRn02KlkJu9RHhCaE/L1Bwe0U6Tc+/BuD9Wazmucnr0oTYiQifRWJzyhovlNWe+QXtgBlhE
XiOrP3T8c6QaxMirGWlKJLQspjml5ZRH4bs3DXnEUWDEPA2MrEH9us6W6Fa4ZSp9EROkycaBaHyH
6kyIiZCiAwXpvmA3oEQdRzLWsVNfK30AKR0o+nC/eO0JukG58MG0Nx9ycK5rN51c8O+gKYmIA/dg
qs/rehh9N+sLaxOtbKKUAjsA1RJe3DtUbO1zpHKYBtkcRqDkFjFpFYkYsmbIHgRaJyUoYL51Cjv7
0fHfKkA/FoBZBcGukqeMffbjhW6WhMGFunMSRj9XtMk4Z+Ig+/O6mNWo/mIK6DwDE/WDH4sbnETU
X5A8x/b0SooICZyIm/qOKBA0wfQIzKHQb3OZQUk0c5mVlKV9CtdPH+ha4ZjMN0BYSPRWUgSjPsvA
9X5esETCIZAxtzZKSwBWevHoAfK3UPuDPAGoRibTpHvhtn6abHA7qAU405/OvjRQW12zq5xxxsBg
Q+OtPR2tsSrAvhh0bNt3kIjN3Xo8kKnEiPkOJRvIJlvHhcj32TAndkL0FXaDukDc6g59jj8CsEdt
dzhO2oNzblJD4V5cUO7phfU4R25YnRfvfijqH6uoa1SbZhQTu/C1DiGwQVdixyvYhP1Pzy4wKr3r
IDqG61nCN0X7l7BezmQN0ApaP5kS7MgZZCBCqnvnta3aNLAezbymDnNvJYu9dCinJ4/w+8lWNahz
3s+eVEjnGURJoBgUG1FfIcp8dPvqcVE3C3GTwn2Rwc9Bdhc02INqBMmisMYgnY2jiLgmAG1jOIvu
bek4dgJohJ0Dz5kLAG267r+7GEbDdPA+RUFatbWL7Wodnbp+4PJOmuoSAU512voIsPy+8Dzgy03e
o4jVuvSe4K3Rexj6WQ17Ru0lKS6o59+Ubn0IcOtrNt5zGxwzkNVG07/U0XztHUQg4GV9jHP0MbLl
HJi+vARCniXX4PsW0cVpEOkgajLgDPqZnjiBOu0Mjmpjvxsw6EFIQdgmu2V5qLwjgQ9StPYRP5Y6
mRwbtqUiH3OzAnXlmEbsdRPigMIFZSFtp8D+Dl4CysMLO6+0YWce4l+VlmHczd10VXMkYTsw+3kI
kFUXRatPNYaVoeTIx6NjMetpilYTW2ZZz8M48ecASqgHt4mGdP9r0FjqLpr1Wbaai8SaHfAjmw6+
CG9lPmWp6VZQeLYfMfDPvgyubuOvF1f6V1D2MpUoOOZja+rnIKzhgKO1OdMRk3A40soMkXF/FQzi
OXVwmTTvXnVHmzMOLyBF1bavtlrmYzQNa6pYg3ki/mwlq/QxzW2Y/Wx/yUTEkqFvozvsH7ACy4WB
MOFRraZ9DSsYNAFlnPP+V3cDnHuF9Hr/K63AG4MsD/JWJ6hRrWdvFO02tRqBRnusR21TJMAo1bFy
EVGwd830h7Cx+s6JN6Lf0JcnVzw1QftYlcbBcbDSToM4sIT6OKCOxwHnaImAX5ZotWl+VFdCxoei
AmGtCoZDINHzHPYyV8I/92TOu2hKPek+RaFx43z1UKkFyfpbhZo3WAvlmxI/AR2f7bV7KiI2ojYH
S7qqjcfzqSsVpii3qBhVlQMmAf2K4Gm3/8g0JvUAqqyKZD7aNaiVQ+jHOkMr4HFCtRkVYsijcUxl
UY7Km8nJ/K7labRAfwhDMAVG5zUKUkq9DXZ4wV+oK/LFQXv2FB3LkD2OwuljXZmz7O/YsqqDhUJN
Z1UcNR1+mM1y1k77V2HnbDFBvtXGC2iuN1snJZTDmLER6jlg/g7giBSmAOeGPNAILaxVdxPGIAEV
Z+lYKB4H/D0sQnCeJjAOPVGmnZolyu7mVtfVO2zOmaruwW0DTJJzKTobJ4riMWxUB44rVBxnVGFL
D9a274v7/2HuTJLjRrouuyJ8hr6Z1ACB6IO9SFGawCiJAuDoG0e3o1pHbawOnGn2159mNahZDTIt
GzEYgQDc/b177n0OtJ4+jSCJPV3wxr0DqgcYAFaRk0+XVJPioqff3c5n5weRRseff0sdD4GVB7fZ
fzDd+uph6q6DgduiXo+DbkV2D3/RmX00N15HevJ8aHE8RBzhB7PF7lRXh27xPyuOB0ErqDnPfVo8
i9K/0+1yp+XOWw7r2U6ARfV0mEz31jlWtEzOznDS0NOHF5sAGu9Pw4smjf2JVhTORFllmXei4H2t
qvJgCic+lLl2nBMaElPR7j0tO5FFiROLvla+lDPvZH1zUpq0evtpdgMX2yOItuJsN3VjmC7st5bN
A5040EoihaBmQ7Nlfj8xhBX3CQMXaqt5r9kI95BAj9oSQdnsY5+0eVeOYelysonHIA/njsKkf16X
5GZpADFzm756hDIsTX+xhUx2lRDGsXmzCs0mezmszKpmoKHJ4Jx0X+ZmcKe5rBEtFMMdWtWjbJ8s
dyWpcnGWcIA9vVFkKMzcNd2VPkARtY3pXg2tyXZrqfnHwRiyo1G5B60p07Nnoh6aVbGcUFdMKskI
cua5HrR6OQeDN7AUTUffTNtLXi93ip5ZN5lCc9fvRI2X18LXRuZ5Wfa+q/zpLpniy2IxEa0Yuzjy
clO/B8hxd+naxz9aKIdzaWjJVS8Iq+VExRTFrctL4Gd7N8myCzufIAzMcdzwpdZoFwvll4ESLTXk
Er+soHTHxGjaU1t212Vp42s7elcDBYWaDTcG7SbrOLS6dTWlz74tW3GguTaeUmMZQ9Sb+jT6Nrna
tfe9dGrxGIw0fRN9eCR04TNPjau07BmijPP5mGXWTSvZFrPcfpoMzkFytMaTwqbGYrSOhJ5d1TWV
5kFUbdiUVreXtm3S018X4CwbBxBd5rAZGIDOOvZU+/u5CerdFzKn+ph+L0/a6K87yoYaYlL7qHr/
qVriPwa0JaA83MWa6J9rUr1wNnEidSkb0LD9QqelRgVwcStYS22ypk2vCoZVjVDlp/EC4uY0bEUD
h0vbA+Lf/rSfu/dFEWv72KVAtOglfP1EzcPQurO1ZzQhx3xSSSKRBz+m0eaYsvbncVPQR+n0+9+l
4ilzy4jWusSavblB9Iw+AoOOIfXGNb5kRcljmI/XMbBOhQXVotdAmHob7Oue3+TDBiqitO9AbfCo
DDcYi2CT5+w0OHVZ+1Z62jkJtH7fat2Et8J/VZKqalCXac9Ka/oiUpBQQIcp5LRzDCqUfyc1T6zV
uEG2z+sN8adZ5dV1NuwvtErZRVxt/vTERF3YM/Aj4+XUL1eeIeWe+a9Gofrkdent/BT/jdK21Cub
q04eXDXu1fsSZqV905P5ziEWztzg68IPkF0or9QFRicvaaWD/SIXHTOze2J/QhNDVMD/o/5IaoCW
rj6Mjb9BZtomDoO1tixw887bQEmyLdgNjcgO0IwK0VRR4xbfh1gHxC77p3Hr8SvjSW3ppylNu0M2
nUlVy47z/HvYFAJC+r59sal6uGxLWG44Z9XZ3DTVxkB6NkFaczu392CAT5o9cX7eZIXETH6YZX9U
fiAPTh6BVKdZl+26oOIhnPPLZqeOsJE0ofD0x7j0FYijdUsRoXPOLFOayM/5dqj1OKBM/bui6Xpp
vK39ehVBW35ZZvJNoMmAvEPT7b8ryHZdn11XrHebRKs+ourVml0T8Gf0o1qflBKQzO0LnQhX8Y1T
CeEhWP3VFUusoDtOWbtX+JDip1S3PYG8tMal+OKDFHGt1Jol6KKl6yliAp3JMPBtijDSQAeBImkP
enizMKtTpjWBFvmT86ZptOgVx6QutyIaY289JeV6djXbDUtfdyE4goN6bDTJGjiDukSuk6JJFeYS
9qNG7SfL2yzNOTQ2eVmJHUoD+6KCtfWvG2cVDS/t2xj0Xyxm1QmNcpG2d8XxDtBCNLYZaW3Ac9va
522LihodLT9JUPZjqNKRZYRCzA3ntPBCb0N/pnqTiXzulNqvpkNpTTvldlKmk1ii21ZVeh519s/G
Z96vetXBsV6drGMF3LrrdKLHnURyUogDNTGhifXyQDu/U1ycUrRniqXWoYRNG0QS2dihQXt6p+6H
tNl73ICAdaNBC0c7fil7LhEHadJG4/c+65tIaYlK/nJ15htX5ZFMEbGWx85P8lPWlSY3DPdtR41x
VN/DLDF4ddk3tTi4wXask/SpO427Tq9OS9r96QdqYjujp2f2D4ou7kaU/U1ga+byupKYcyja5JpO
C7Q+PPGOfLST+noKenQgx1BFX5uwZfYhm1nw9fg7DWf22esPVkL7NMBIleQJGShGMoVO3zx1DWuR
2Sfm89otrDIs019si9K08hlHR3pSYlAw93/kypC7TYWrAxxl0vnmZ94h6UmAF5tdMvdIvdTyGdR4
Af3asNl4qnt8hbwmQgmqO1zJBhAT/8IAxDIfDzYLykaafC2am49AYyf2h7rbi0JyNjayHjMHsuHA
YqsWebvriDDovf6obviuZd9f0wf16nGGgcUZ8zHUhIvATOJwaIrxT1LbP6bEZR5DHtwpMUWI5bmz
p5LLUP8yrPW+KZsfBk2rNOje6xQ2LTMBBRxDXOPcerHGMj3pdpuEfdJEmt405xYf5Re+2JYpBW9/
UM/3P/uSNM8mR051D+kJJf12nBkLIQ8dZz/JxDavslAbTPunTNyclnOJONBMDaa8jW4fQJUZhuaF
apVUQKHCCNVtLkzOXDGmHd037pURMoW3iKTX6Luh8Fa2W6/dZe1dTKbZabBSDnHbpuTOD7Y77pVF
YyxcQGvAqpAIRv/gtw2R05uvIK9KG6OkC1TPLQz9s54YD41ETqILgkEeLWN7U2DpxiEcURF/NNtB
PvfxxGwI9zwafyfvtR07Wgyd89vWBo87Qf7s/OxQMVjgYPNEhzamY7rKyIqpn3ehsbjMFgrMOnJS
F1OqlRyw+tB2rAtabvnsHH2D4cfqg6jHXz2EuoZlITcflNtPW46I2acgqesvvLYc7TVsEtIPCCuJ
hs21IzJucSZlMFJ7MxjE1kcp12M35NkXZmkZGYG85MhuRkZ9DGi787hxPX8pgU6JwGq5UEue+l5M
GNO91bUX9f2XefJHM0zn6/CrrICWi+3b/FG5k3ZWp8ZhwHdpwqKD5Xn36oMoWXbbDF3HPDegJhAY
2afrOlBRKbEda/wqN1NvS+t7lkl91/dtqHyoIk4BnCtaeODVavlXG5Keu6cmCS7qIUlNB04Cipur
jU/ON+IwqNBs6k3EVhp97uIO0J5QVJ6zOvsuNT0+2CDF6oiQ5w67V0p2b4bUvCGtX4uUBTYyLXpL
XD0Pu1c33PAlh5oEu36orpK6ORXFVFTMj9Tpylxkd1JHSmUin6rkPXPkX7XNqFVHDMGTDrnxtfsA
aA0oWPkKe1Tg/N1cnb7xW4iENpcdEtfnHsRKnbvxNZmVvVesompXU9+gQhncIv1VJbQc1d6rzw6L
vHvPKf35vzbjIfaZEZ2NR9HRbfW66aTQYWtDydz8Jw6JnVdh81tlQCt+c4ptDl8ns28LJRNVPm5b
xq8y96u277Y10usT7H3dDIcl+NltT9DgGsIqEZec9kPsFj9GkP8jGdphayzVSV0rgX0R43B8Vg/6
SA+NdRPPOZ6BKixSG1m8ygH3NthD0d/dTN0+JzL+xyZVj3I3LfJVgSbKElvUdN/cznkwUie+5Jup
b8pkcNSZ7cJSnR2MZvJO2CMj39KukzCfF3yFamlzNjeG8jao3aVwBhq9D/nmF1Pom9/wRWNN/+MJ
ke51r4S0A/RNS4OYZDKOuOoHtTuvnaRTrM+7DE/Z4LHW2KUZYFFh3ydloef8r53VE4a1uNmbv2UD
vpTE2ZulibMxCrprhV+HlWVXO3VnKEZOGQ5SskKPatN1C66K7k2PgnQV5bHauJt15LST9eK5z9NX
u47mlUgkhcRYs8AfWMZHDYR0ly3xQ7uFFmxInDou+BAQKzkJcx/ss7F45ZPGF8d2z44zf+tXMXAc
4G26cf99oeo25QY5428pTQ07dXK0TcYNjUw94av/bQ3W8ORN8cbHs0omPjEPlZ/cY9vcMzaYGQlm
NnAT/FGohWI01QXxxvhGs4Y+U/6+TnI6mSNYQLOVGpjLb5ktuP0GblPlGFA3mjKZKgKFYD9jV3rJ
GiZzEf9IVljYbj1i80Xb6uSnshvIdHPvxAQtWHqVHltLf3Q9uqfCSZEKOve25N5dG3Ov1rpJxl19
yxc92wvhRv1GSG0f2RoaOOFx+LIkDAOgfNJ63xwMu0cvHnbqetuBfBt796T2tO0hUdiiOiVVyTd7
rVnDjE7DWvlT3RnqaKAugjpoD1vVpp60pXae/dh1FROktgS6enSm/yGTTCf96zb1u/o/8UIXfily
hI3WOLFDxV9emG7rdK7+thPolC3dHJGnc2m94UU30qMwfEcRTF2lw5d08q9WcwxdnA0BjeVxmooG
R6noDwgBPMJ42De27msF2/xhvrQPRKStV003b61klJGiNccOWdzcLlbJxfo62E+zT+dgKKhNl0dV
BwS57eymtmKezfYEqjVceGW2b4evY1+fyTutj4mk7TCE4Kq+UeDdXFHex1vuh0JNbFO8xQ6SlOtu
7j6pZwCI+Ckmw30CoXqv8+FGH+CLWUNufG9jUgUdhxJSJzN+Wx0G2f1S35xZTs/FbJwso/V4TjmL
KSR0g7+DtbbJ4rA+1blKLTvqHCEGN4jcarive4SHBYF8o6gUm7suPWbeCbfeZmdRWScOXiRYo+oL
JlOhAMO42X/09qrqWnXDqw2sqpNHP2n2pBq9ZQEzXNc3dddPKx2BOZnN3VzYXwvCBG4bD9X+tZ01
M+y2+ydvKHfpwB5zqzzGowVuJsBpsl7/PsX+X7VrAMRrYWmgYzBpdK8qd+UNjfXyMQ6qn2uFbSwb
huARGSQBI9w6CJleJpgy17vMHZ655Zuw0P52mxNNp3hU3+OSu8R54IgYlysnFW2nivx49DhRg9Sq
a5dNB1nLJ2/DkaXUMEtUtLCMaq9uDEXrGl18MXOggnR5X5OFtQSHy0la6VO1VVtm0euhKPKr+qiT
5n+zCvHmpj1zBhvUM/W7alHoF+m4+q7bHCtzz8uob3oc9L+dFlA607NWS7/6z22QcHIVHgM08TLz
3jRNY8DZaL9r4qpNDDBUK6YzF1ivsqNYdfMQk9bLyQtcQrmobBbObalQX9b2D2KrBeYt6KMpdxlx
y0DJyUs5r+vXcqGbhHmgdXyZhtRuJ5eipg+R/6UheQfNU51117ioC6eOkovEP8uUFsQP095tapX6
tImm0RMnc4OkCdbeeLaqHejJTS9t45abgkAUh+ufsGU7MBM+62Vcz8tBG19Gyie6uJXYD86oHeyx
+ZaMTXuNfePZX3X5j6WJipK6RfZhnSkhhqOmWsfVTa/en3CahGMiBYqf2/Si0v49bvZlsNAMr2xJ
hWN/Jmv+oy1i4zmbjskcjF9VlOPWT/MqLoXvgpZvuQQTlBJlHraLvLN7NlYC6xwODi7gFLJ8bO1a
aWZ7by0H5ruGazr8WIcCqsFdG1RuUtVT4M45Qdjwm2flgqRUmK5OQXNVfVmuBi5j9A2VOuu0ok6l
oCYdA/8ht707td/im6DsVxkhmNEmsi+71frW2tlr2pt/U925qmVc1czekgHNZ6AFavmoPZOhwel6
LQSVSe7zKTAEJaiJ2mPn0OfR8ubJsflCikpHD2jYJ12bcy5Q8dyisbPz2juGGY1hLdhjyDOvMNp4
zVtaGc6+NLJjOvLKiaTlU6JrqvOY548XP6C178BwzJzLT5pVkhcy9s9i8F5oU3FpqIGKWMYPw4Z8
tXlzCqwRjxUCVdlW/VnQGlvZi/sqLiOrAE8yc8wYlbW6kcyDXWxNDMwzUnk0yNc4eERMRC4ZEA5c
QSgLUjO7kkV4QjK1/JEBqwDGqK1uuTe9/rFo2viAcPyhzbZ36E06/ZV3qnx2gXISv+I4niKsYD88
p2NOnlleRhgY2RJMkGt5dZDdlXykKyUXy50v4gil9CGpga+1ND+muUCeLXd6J9owTYbkKCweL811
GFJjSxkRebcKOQEEeF0YkzCztLK9tqBibpVfzI4ecCFHNGsyeaSWJzR3Qa4tP7n6TP6g0l/bZz9x
vbNYu89pWmIAANzTU59d08QP84UpV7nU9gyh2K/ZjIhl1drZ5E7cxRXBSgPGYhNX9Y6GVLbmzW2s
twSNvHnsy6DZSbPx92ILi9WHu9iqCQiPmY7UOE94TEoKf7pLczWYu4ECIzIWlsl0vvfTOT0Z57Zr
y2hZtYtbc1ePqfXC85D0f4es+p12PCWjMdtXa7Ifh7l9X2Nd348TBlL1t4YOTM1Ab5gWrT5U6fRI
h4mGtbT+rguMYd6skaXNjPnw9EPZG3B2kKqu9CRiNF9tX2Lk4cpUOJgmPMOJKc8zQGuZNoL91nl0
bf+ldxoP59KShCv6+DBO39u+vFUOzSHTg+LvTYZzeglZIU4z7ztcmqnny59+0H4ESd8cOq8Cb2Jm
aLJCSJsyxxQrZHHqA1OiEDoxqhstBwvuZKrT12AhYIMBc6xbqfmYV2INLSsF8I0XTpa47j3N3fmM
NUIJ55iP/PSReMkTkjg04IIfpurLF5KU/hCCFhUB1ssu766dn2b7ACoZB89UhH5fvLWzHKkXxBzG
wzVlXCxjggLkZifZFcNR3A0zNn1Bnb23hJ2f0m77uTazNo3kKMQ4HPjhEuxVw78REBU1T8UPig3n
uMruTaPPuk5YxLv63UbSOcDpHcDuaHQFL1byxwOmuDXCAh/056s39cGbND+C1vrjzIF1SJPsV6bP
5l1G3pO5xun9G6Txeo3J6uqxDhEGQmvL8upo8Km94eOBDChccuR2aKNzOlO/rZ4ZHCsvfZGoANj5
8R14I1ffMPUIuizAur28SaPz9gO8Y0U0xNluBEZ1/FVTZ4zh0hrjnYExdcKTlAuDkV8pIH5gVzev
sd9nejjXatz6Qj0SCYF9y66Pxe+g0LKzXQ7+xbOmB7lO3iHjFAUQQskx1R9lQ+qj2dLG03OE5bT+
m3tzgaVBnumNievcjnyMbMmhN8n70ra1jWoT97BfERwDq7VVBUykgWZMfLK4cv1WM8YWnNPZ08Uw
970j3+K5dY49uZ1HLG17siTim0+PyE699jx5zSutuKNlg966DplJZWy6uL/T5Cj9qb8T9Oi13lou
rlcOMGEo9zrdjkvnV1houAtZ3GAs8mufMSQdU5d5KIMRiofZk1ETJMQRayVRZVtl5LX2lzHgn5jH
xy+6+1+5kv/61//xDRt5Xf47OfK/pU3+X/Ml/9ufOn7WW4hj/++X+v8xhBLb1f89hPLb7/R//c9W
/iuGkh/5iqE0/P/4rq7jpwhM2yeWHo/WVwylYf5ni4cla8sPLAPK5v+IoTT+oztEV5Ihi6k4sLfs
yn9iKG3/P45tBgbTI/kxx7G9/5cYStzK/zZJgfD7yu5BEKWFFfhfFoO1nnlrwq92bcq0IQ9uzRiq
6jr1qOVDA37cE8vqlgAXmi6e6v57Setgp2fjuifiO9thsqJzUucomb59ZrAPERpL/GYaZX6mKtg3
afkyaDhZ1jQLiIZ8FjqJko5evefPAFi/HVkb8Fy028r8qpPe4A2JR6mHVpf75jUZKgRnTlNj7Tuh
C5hGYW5+67olMgyGQXD2s6RIOafqHzIpxM6yIy0jnSNLSYySBn5yIl5G2pyVH0orexi71HnejlEJ
Ay4gVHxS3eKi2y0z4SNrvPObZnzw1noi2iW7VMD6qEM5GTHA3iRgXYucRrRHrNTR7SVu0ngImNTV
33vNMONxupaMM2dNHxCzCxc3LVv9EsAo6TGCYROkwH6gzOEwW+9JznxLx7u4vvPXbIFTZFN8j436
jxvQjF/79G/fl+/Ux+ZxWlaXCfcn4iGCKDHLBw8bTdg6wR1CBiYLf9zHQ2dG8ECF7hFH5gRwkZa3
Dxbsza2x/hKF9t1CUEda6jGYzZdeX/aBiUuRHJn3rnBOsX3Iq89UTJCRBt3mJcH10EPkWgH+RapM
AOYqymqD+V3ikjH3b1dW8rXPk1Nbzz9t57wE7gdPgsOJAktc1xXXcg44Lok+CpZu2g9BiuutWoiN
8H/4NrtCndOaHRLrKZ6Gw9SVP3OrQzp7KnLjJctyUAYmr0RxUf1CzspCtzKexbS1l2iPzHRfwy5g
KyVXrT8E8RxVLouum2OSs+HaMZj0D6VAXBrGrIy8jA89B0/OmmXhWBASuVriFAf3tBpeux6eGNaI
YO0cRrYWl8EASuMKj9eSKpm8kYT5UUTCTS2+cKcF1M0ovIuau9LWPmtXcDK5wK98T0zUBORhyMj1
p5utF52CchcH410zJL8Q726r5ldnOS1nIOdlB6usI/0lP5pCkmllr+BADVc7H+d7O2spl+eNCLqn
lz8cPYdZpU3DpmiNqDf939VK7mPHPk3+IdeTGGvijnC17LTM8KA8u+/NSq0gijlm02Zii2XvFl0D
2O6yzd6r62FJKLGuFcmldpkjZ9FvqgzsvPEmG2rM0e7b7NTyF5GcDQC0PCMxBjfZumEryal1dfCe
xdjSNM031K7bmDAim/TTcva9Q7EIqAzE23phZUDFmA8E51GTM4wiXHPvu+ZJAMvBfVib7ppMzV3L
9N2kJZ3Cy8EUsDVpjP9E7HSwRYRlS2vIwtcLve0Veyel8E7hK2fQ971GeiNt0sP6p3BSWODe2UFi
DcSM5ndJInDa+SvXZHEPTbYad7E9PDFOzwqBujqPOZVzSv+kCW4kmVX7jLPGTru5c4mZcr4lemPc
CSGJwZc9Lor84lpzudf0Mo4YUxeybb/Ek22dsuzbwJpHhouLLmbkP5h6t7cTidg/O8Nukf7LGATy
qHsbPrqdSzWrao6TWTUX0clLNvXjyXFI4BnXAPq7gquOxRUR2t6tHue7ziku+kJhZnbwzLG3PJTl
mjEbb9kFenkYbVqsxNFCWU2neMa4blsfVUYAhayTvZjXB55igidj/2zNeFk8zeJwh5EXWwdhr4Sy
wO2BpmGIlW9rQD+rcL5VXkfLuvR/jzrNVy0YXmJ95Wg7ngbMxMn2pXh+PIa+DVpoLa9zPD3T+tji
wGqSbDWi9hY5zBf7vsNrHdvGY+ME95Y1/7Yy0YejOen71BAbvuGEzfitW7z+wRiTkRpwOOiDk1+d
0byf064+2pb8U5YlHUmYLjgk6FQ5c0IryfzcqDkXbZd1ahynV9fxIwGyhJhNsFdrYVRhGRQ722Nw
EY0mmoY87zAkrDqR5nvyQdTufby6t1Ea8tSl45OZwkVVRBCZnX3LhfT3npM+6Iv2DnjApERIxv0I
tB3SXf4jCVU6r2uLvm+Mh4BJiiV+d1hck10P6ca0m+Hc1hiSiLXF+jZ521BnDqpNkZBYM7naKVj9
TyEhITnrr5FZulShP7gvqrDiUPgw4l9PUss/aX3z0DHRDGyYMnM0mFIDvC9cGp6CeYqR9zA7wFxx
zxm66eLXjDVR5n58FATHnwdWtFkal1lzin2axSdvm1zamwdHQ+eaenqaqZ4Sw5Q1UOcCMnWmEh5q
3DJVtgWFdDV0R4abwItnzPvrX72fPsBlCqp3gyS85Lmb7AeGV9sHJ/DP8ZD6+6b1PkpO60Qj8y2S
i3I1LHnL6zE/yeAaZMnKPMyrKJz71ivEMcPSFTAdvrTHn0L7S33yWNik2M50x/Z9bby47nCuyGQL
BdCqzIYWZsp/q7WaqVmFEY4Y5E6Gmz57zUQzoOReJ2C0Qv6L7NososlmDICTi/yWrRB4WL9evMb5
VnepC9vbbdkWsX3qZtbxHjtTXi7dyV66nTUY60ExQl082FdWZoi+CfyGAvWar8P0EDs8CoJ0V+Hn
zkfmeXtXYDlaXA3dVhyLoZIf5qBdijXHIp7732gvz3uKIJopLnSp3VQV3YB2OfijUxNWXen7Esa0
nEvzNFm8h5mgQAKRJxEF7U8Kom4nM7xpFccSNumpQDXNzvVU9TdJUIFRi2EnmXl6mFY8O1Ud38c6
u8+oa8zmBXdp4U77eTLOa1p9EG9Vn7UCcwrK8N2Y9RX0k6wOVjafPOKBbotBwEAlMlbXCR47bbo7
SQzegYmLOOdH/6OxsLwZOdlxa+7KaCosh8efwJLFb68rj4CeBME5s5fLGujLuQfgpSHGlu3g8qhd
cAiEy12TdhmnOJCUjO0hcnJm4Wj9sHES9HT91HIOc6o/I63+teekuG8C66cPQ36kS5kf5g4Ug02V
wK/hRna6fQjoixDHmfeHLl20O6TwY7+24nu3JTKmtY3ku2449OpAx3I+HGN3eSBNERmgNO4SL4Cf
sff5mhckKdI88ot5RJj2TkYqMPQMtEbzALFDBHbw9StKEg69esNHZ3c62YNhP9dru1/tNj258QSI
z6hXrfIwStoQD+XyKrKtoaVfirIiuY9uy7PdlaDXVSo3oj7YzTQHT8FE4EtuZcT2TfRtyik4uOv6
4i4xRpq2yE+NxtOqlfG1qVcqQb9NLnn7x63bYAdGkFycarnVTu0cKzGda4PhLrrl9ySz1ve2nG7A
ANVdT/DaI4M6kXqld1stWvct+7+IBSGIcsCqlLfzyWhIeoYt/qC6WO+Cybhr0+qSr3Z1qkG5BzKx
97aln/Wxedbj3L/6GmQEGNmVvNw6ivq4lVcnM9ID+y2Nr6JvH7QsuaOlQJMJgerquniuIG63XKi5
O+g2tkJdN51DPiZckw6wpYFM6IoP3iiulA59oeyrC033z8IQ/j6oaErYzdJfhZ26oWG5mBydTDvG
hvzdTxkp9YaW0yT3TxVZhySPtwaikd3dhka/mDVmoVqvun3Xag+iGwSB5TVuSCeSk0dGUv2poyGu
5eZNoZNdDbeyR36bCeEJdRcz3cI5qxbaW9PjFO/XrYyYfYJyWj+aYWDC2uqujrucZyJ8KsKfaIfq
P+uMpiW5N+PBWqbdXM5O5JagHEMyH+0usHaJxjI8upyWxnSXNNkN52y2H7C8BEWWhOC55MQtJ4ds
/ENsJKFH+5SjA8eHzj1kK4JeWdNoX7T6grEDW39HoI+H46LPStqZ/YNYqWNqaEHUfeNTQiqT4vTJ
ebQ4FHy+dGS8EQ2aS+sWeQQQexq1gaMBKRVkw0533RBTIxRvcBDgLUH1KzPwsbadpEgy1+FUazIm
VcjC9khTY2d3EOuEvy0fQHP6EkLgwKrGlRFJVqdQa6LEMOH7Gn2OloQHT1QE3NA+5Hga+78KuyOz
3Vme4sZ7aJJZ7qQ2vcWdwWD1YXkN+sbex8ybiRimSlfV9wVpM+7ZXjSsh3OYayj7uCk8IyBwPInG
bmAhaLoXmogLdZmlBe6ub6TYNxOiYbauD4if7RF7Lev0lN88fImxl44va1HtrJYMjrRzReQO82+v
hdYbzIZ6qLJRsWCgfeOqLyjjAlmcIvIqMWrWZLmQnvbX1kxampySO4MR0I6Gwk+mZdKPzINcOFSj
H/xsTCYl+Pbm/8KqkcfxlRTfFzia/F4rGOxuEqH/anNGjKamJotw0rAFN+5Bt5K7OBdLNOv93jiW
gsECdiVeZYr2T74vCU4dZ8+eZIrtHczI/STR15icSTbZWZDFc0HcUM8XsN88X7JdKdJn92OzejMN
UwPtoLs6TfZn/EOMb9OM0txPfAaZA4g54N6VoOFax0t7tlf80633IxhBeI0S3+cUvzV6/qtwODet
W+mffmYF/5xM0762xqd1YGf3EkKE06l6SOw6wBfXX3R2VsvBP5Rk1s50y6fFZSnOGh6sOj50Q/vh
aPbPrsgPThsfs7kmhaw9wEJirkr9ZbeMy+9+sf5qkqyOlJ9bZqxLRF9HkK8NR1rCqHuPR6jM8bcm
Gm/qF22WgiS01t+l0nzzMZmsBEvswFyeRpE7uzyZHsZaWOegogzN9DHGY9REjddqUe0RIhwHzdmf
vaPl1o9tToInpugKm571uzEaQTcQAcElgl94+XRAt7HhEUuCVDhM7QhH8fyCiNaaqMggFg+zbh/z
rMAo0lanMaUhgUn8W4JNt8kdtpaADq/2o/PymdUo/zM69LLLNrtL/a2KMPtbnJOdrfkny9Hv+6EZ
T9KLsSsjGRH7ccRKfXT65MOzW1Kx7Px9XgMcgfb8o40TKjl/vGpr84EikCDiMiysNtFBO/a9sqhf
h9T4kwQc563EgIRPCdBPtIaP59TfIOji0EOXD1uN7kg2FQSZUXEWS8MY4GYcImY81pDnALJaru9t
s0oOTkEPJatxtsuuX3drZX6fO/uBycv6HnLvcUEGG83uo0oXRNv/zdx57EaurVn6VQp33CyQm2aT
g5pEkMGwUsiGUhMiUzqi2/SeT99fnK4CLi5QKPSk0YNrjkllSkFus/61vlVUA3+MEWqO03KCRbY1
6PpwlNi7Jpnj1Qh1e3DI4Q4qMC3bVxWUHtlfZ9cbOLYSzc5YYPssCxKu1czlxvt4Fu6AU7xXONrC
0Way5MjmhyBj2yFA5UWmkwt7KUth8mLiV2JETFxfQi/jZB1KhCYt9hpsv+P3bJA96TizQnZMPvM8
zsJGlIeoc+XeGRTVATsrWicINCYNTCWngLUGn0oCA/xU+UsY6lHaHeHT2Ao0dDvGd/xjZyHVUVqB
l04G8rRjHitI7mUU2ad+BENvkUJd9BHgcUyFrBTpuE2s+ywsKlVQDUdXe6rTeiR/TVwUO+3Q7LKE
P8yq5pc5d/60+mAEdlbBXxTaVlcdZprYt0x1Gsv420xh5ZUpMscq4W9yOR6MH8FQeYf7sKOf3isD
r2OzrN32NHbVO3Q3WJRyOSElPU8u4k2ZLRumehMhJoYdhcdEtWAqENZksto4tYO//w3RVSSnse+K
GGiGTgm25jjbwSZtQ54xSKYWq7BBOk3MvEB15Ly5AwrLyJ7Paburjxz6L8QolwNInWf878ObGu5x
86pvgoJM2ABJ5tU0glVk69bsmolc2XBKvZb9V+e2OYClvYcgHp2ewi8G9p+tZQPxbt9lTpvZKh66
hHQ9qXKFk3JQmNWUWY/4DR84UbCCOOMclGhofQlmCoYUdxXrM8ntPJjK7MG1mN7YERO6tSLeqYk/
0cr7r+Tkd/ydrTJ+dc1n3lSHMc6U33az70Bg8W0WaL9U9hoWRXyNhkU+2HMRllh5ZGWYnDaa11ih
ETlNfCXTqnEoyAq+y3FDVcluVBjuVVfC0hM03Tub3inyd6C/tHHQSVMZiDFuksznxFoxdzPagEMY
B846Aph28bTNgDxG/n5Qd4vf53G0d4yHzmUfc7M72lPU5g4n4I2F1s8zO75gor/S4pScpgHsxVwy
iFnW+WdOtdOCHe1Q5PNOAaEKxMjaRr3iRkO82TQrtpkV33zMc3GdF8ngtOo265xGmzyrX5yBgW7K
JYd5J+1Dq/6VNyaWcAP3rmxwTEaksIn/JL7loM9YnLSWnrVcdHDU18YJG1UXhGsOeLs1nBbk+IwE
9bq92xkVjU1aTea7txffXLoJm3s6h/Rx+L1YWiL36jYYOMZJ1GY6ZBgx30y3SnwZT/o2G0zublZ1
6nPCjg2nOsc2ARXYTg+mhIvVmF2rbGZh5QvzO7NBkHndSeQua+iX82i7N2slgDik0xrmMF42g4Os
yT7qJElGmK6ato7V3bK8LS6lINxoZ3Uo2/LszU5+4rb7VFuQuvq1/CwbmnHo8Xifxv4vJsm9UbHL
qOQSUYf8oHnRZcLeZqv8jAYPGoMB/Ybd/ndFeMs3Bg5iWbFjVFoEquluQz7+dNaMwN7nDxmqz673
2k+76lMkbY64BW0OuOm7LcFclD9wGhzO863TT56/5lEFwoPvO6qpmO/QlVwEBUrUzW3b82lly/wz
4au/ilw/sG4d2SRwr1oTgWTsvB7OpkSDHT4ZyFuyAKZbMVQGuLLDgdH6YzqzOa/1FX37xRhmtrEa
S05ua2Ir4YdQzjOjnKnqKJdifOM2so9NlxCaiCEJygxrbkpR9PI8MMeHN5H98IjgFe/alTQ1GSkH
vSbhwsIIJN24OnZEzdSBmOTOtmd721P0hfiDRObXpUq5YzaVP8xJuk0941pG6YKWxV/NifWpaxWc
jPopHyTp2XTQtl2ufa9OeS0km2VsoHy4QKriqdjNor64IzcV6p+xQpSvxI8J+4pMBYt9qpouelB3
zECllF++AJVCYAdveN8czTF9F87OyxH/9KLXiGti2sll3FMvAAMsmdK9tQqM4EgMG71K4BYs6hKP
v2Xj5n6ZzrtEMD1dmDpQTqKRlcUaUzzlWOq2WjP/FgPHNrLWWB8HfT+byQ72tbaZZ+pBUt7LInbU
Mc+QzNPa3jsd1Sn3x4MbS1E/9h6lQ31ZXHQi85dsWAxQEVWLG3bZRpqHaxZ9ECAzpxQ4eYhwjD/j
Ia9DrQLyuebGzkj7S22aY4g//TE1olebNWpbajy6VvxlJrg/UADzzQjIMpSaeiXtcwc/cmTQ5+y5
jxTLylTWWywaDS5HzdtrDsHUwnXxiPTWMUl1zDxdzKuPoNSXpOiapMJJkgDX6TOxbew7OWY9lGOK
faBbxcHkYu8Yy2fdjdNOpBmJmXxCbJ/OnAcG0ttosEO1AL43omd+wi0pICG3WiYv7ABGUBnV89Tg
DOAW9hmLtNy52YQxfPb7SDOO0oaEMBEYdR7Z8Dgjts4JVqeL6cIzQlZubPOuumG4DcRkFkEv0i9l
TQSAcmAw+mo+QryHn+r2PKEjorqB9qpI1qDFdIqI5gp1GV2CmiiVV9venNcnoUyKVfo95HDZw4wZ
GyibuTd9CiemZbEhTNLeDI80CiMxxukdv1rUT0vs3KAyM7Wq7xx9CREk5Rzq4PnvOMsTd5ab1GJ6
iKvL29Y9GffOy+ii5CDQ9Oa6FcmQQg7ynm0h90oxNjE0fvFKeJoOE1Zbyo5ZbritkFM3sD1kxHRc
bmklACvf6Jvn5I9uxagyazqig8d3hr7XbnRcBTo7bmOcsqmUwYilaDOBr3HLgqhfltR7ppe7ai3f
LOwDyGfjrhbqZoCxOh1GZbebPGdnKobSd9ZW7tyzUeukm1CX1o4hJUUtz72mYcQvo8CBeOWvEzTM
EegYIYSFbS4NSTLwUQnzvegfSeneey5orVtuY6UitDUdz4iQzyTPwbDxs90yB/CjIvOuPWq+Xrx6
PSMsfVLDyYitYhc1i7mFHfepY1WL8HcdU4PRE70y/OZ1i4NLb9/cuX81FuFsm6ZCF6thCusRmWrN
FiELCeiJyXxYR1RBbuLJHCyDvjWRZ3wQP9yRuGygU4HIaG81dZybsji4HNGONSf0mZSsjt9zN/Es
Tk7xO0utr8ZpSmR3XrdEOp9ubXQE9sHG9iyZY8Oj0tbMp3qnNP2JcA53pLzyR80bgoxBEgd3ynaT
mTaHeLqiz58lcSLD4Cxpk/qvoggdNLGTsAUwSynPJyCYS179WWmuaMZyV7TylhT9g457JhRW/rkm
5g/fOYj6WbzEJXe/yByfF4aa+zH2flQ7n0SEZFXKD5P5ZRS1mICGs2ei8OXD9Fwu2VkzFnbaYWsr
LGi5g2c1SiQWyImLsIdbKe7Mm45Zy7JbGpzv29Vdty0xlG9K2UAVsmZQw41ODDsRD4mxkGkZDEbt
VA+FRqfLjUEgKtUw2aV5zH2rTQJtSsn9ebusKsXJaQ1C7YbvFpiNStega8EEo+Zo88WqmVXUnYfF
Xo9uHTzh7aqbt5RwglXrnDzW7FFhL9xoSxI/8AU29Vz3JwipVzJDQB9A85pgj9DRrBtxF8J7tJ5s
8wbyIAmIr37tjtOiIr+bhx/Vay0CAIcST+ZvumzEoYxeylSj2sT+q7C96miJ9IbbpqC2z8B+PhmE
8RbmWhMbH8e0li1Ia6JHs89zv8F7Bbve+hjBiAWO0aHdsmiM3jf+sMNU8ryqxf5qMQbfy2M+AMxY
flbeKyUTV3IxyCB/mPpTrDfDRkrqH/IIW3nWktZcneZ3VkWIB+r1vsEhilPMkIIGDFkU/GYzyP5X
aZGelgOSZyYAdyXTi9mmS5gT76ilPCPJ4XCo0yMLzFdXUoOQtBjcHRf9vyAh6tDgKUrqGzWLA7ox
vbdKcxCcnMc6KZ/wHN4sh6N3LZoptKos2w6dOKo44iRkaRd62w8t0Qy9B4/Qkhp3cNW5SYRAF6F+
tav9Ms9GAZIC73CVc2gyiB6LrngvB7SF3BO3XKkf6vxO9Tq8p0UF4C0B+w9Imu92uXQcsmAwB22C
tUDonDFmwolIBt96meso+IdsGb5KifbdfNt0OWztlpum04oHoylOmVZX+3QtvmrZn3sPV+QiYx0y
LuzUceEWleLg4invqmDo9R3L3nAYteixdN33hGOVPWgfbeStgcKlsrW7/qss0g/TJl8DogJBotrr
eIM3+sGhrZDI5ID5i2v1tp9r36RgV0II3iCpHlsigZVbUXSXa0ejW3Z9XUCdcqWE1+NtvEn58zgl
flQBZYEFrRe0cnQNQo3fJJrBFyTEZiAvDekh7ldjO1uC0oRS/uCzS3xzNfgIC3WtZ8ufiprogpI8
eowxmDIDYcp8yoR4AyG38HXVYU7cLzk4x9lmOjd5wPpybvqBqTOLH8AknAyMvDl3KNxl9EQttn6S
UXxYYkxwQNbBN01y286cLmiMPfUOVwJHY2puaNn3JDWbSDkp4kb1HzPPzk5Y/Jwtr6jxwtRA+/T1
d17T0FEmpWKEzHXPcTSJD7djnNjeT5wu/aAt4DVCRayuu7HB6tnlXNypRlv3wv6qbVtuWVnzoECR
Chw7tkJtyG+dqcM0TpMS6hdMrnJk32HxCQR36Z1V0l+Ylpmfqgi4CBUwGxpxQlejasusDcGVhiOs
+tPeC3Oo6UDPZBqMeiwYOtg1pVn4e+iE2lqsTHz/5urnTv5Szi7GuQnjMkID23oJ5kW40S/gbLK+
LT0ykNdzCJv56RtLDxcsNp9X3YAuR2hwU+rwA+P78hyzgQfUffh15r7kTWn5M34ChoScyYBS+pHT
2Miij30nh23U6UDJaOAhD4t5L088yuFYk7IVc4sB3ofRDA8liMwN/BwXtxOxXpyo8caS0YvDyLKu
ZOkjB94KrUQKmlEY2ufJwvafJ8k9MNf/yLp5LJ1eomytA5LiSiNOgUNWZjFRrrAU8brFVbFsC6M8
GMypj45mPBizeE/bCTxAEe0Wbfzikw0tT9OZWd9/brHfjsPvSKFMQEogJT/mlgXrDdJfl302hvFQ
LqPYUvmgY3qdMRayXRbTsWKC1mP1CbzB+mC0Q5DDJbkzGC9T9IrSlm8X79sQBwzwiUbU3NRe+KD3
uVa/QwP7XkcZiOHO5+E2KRrG7g082w32L8zu2S2xefQsYMNoGYLDEYSJeTbPHakhYsrIj9Xqwnkh
aNmYsOP0Ib+WtnmhBZXzZyV5/JxvvWOwWXnlX4wFo0uT43u/X6eGhjuK9QaMDhe6xOHES8g9PZim
FPFOT0pf4JiC4kXdWGVa2NGMb421ETtGeatWFZQWE4Z1xrVTuMxjbS7Byfo9xr1vFwUGOYM/ervq
56zpGaGbb31ETUKngdV0u78aVmFM8ZIrZ9pU23jQnoBl/WSrE6pcuscyopJl7F+5Sdkd9Bkbd4CT
1duecY3WVQ9SR9oUkzRfJ4ATvQOYMRLnoikKdL/uN0Z6OpfdeOuMVnGq8YHOhZPt1ChpFql3CSRs
je+M+LAO5s0yhG8B19/SIkUl68zJtjIXZnkCGmjidbG/zpIGpuyUjKreSWZXJM69z9yIvzNTvk+Y
qgyvutlYeWLnGxt64Y8C35zQjlmtSP9V9Rsm1y+MIvMJvJkXeKb1pZnWC3ZBwiiA+9K1BPRpy4OV
Whx+7j2QPHQsJ6wxtni3LVh9fQ1wLklEt12ZrNHaV7zk3vyNnkrQ1jIvysZxy076vVSWFqxI0Th1
Rpzc43zM4gLzfTz8mTVUcaTmS3v/gFj8knuaQYXuMAuazZQKRYUpjFQ+hycWodZt3EAnYL+HuLOb
6vF5oCURxzhCNpEKvyqLduuOjnec4eaLFRUf8yPHJ6yGjLfC7m7L0MV9uScpk3S835Va7Y0Rdwe3
0rRNPa2vJjXPcTsdwFPhBJQOmfFsvK+ESIqG1X9Pv+wO98aSEH3UjEiGA0/VhsgBTZqcMx6WGSpV
TEIGHFFdbAy7YolSNaEo1vyJ7dbQDY6M2ULgG2o4A/j+zZuSmRNNPm3cvJtxZ9rbqCg1X6VZQptp
jl+eQD8ZvmeRWfomcWIDU88gaJyRQI554hhoPRJZOqmaWZon+K2KKaamj0tYRGZps15UM37MgnFJ
iRtsg4kDHO1AndDYgPVqC1bFGngIPTNftoWRMC/Xx0KtFhf2qb/jWnX6zn7pIwYQfe1CPOXpribD
ow9ltu05cCDaen4BQ/Hs6PxABF/X52ZNegQMgE1QYEdvd+ok+9qpv8CTcjPpoTBmDs6pXrK8ep31
wOhyl1QA5vUK50gRwTZIChxMcm4ueba+ybY6NJnDT6d7GcfsIeMk4MxTesaF4hfe4BzSmOOLaXNh
strkG2POrZAC9BQUgCqCVaALRa0AloxCxzLpehGVx+RJS884kHahpxJeoH/vGeF9PM7pzUiATzQl
aoCMB7BUwG2rsfAre+q4I8lTOrZv0UTCu032uUSMK8AmJexXu5l6DjqhAVBpzP15ssk0VR6M3cb7
o5bpks6ohA0+daT7N3tM7jjPKIV4VX1Q+stYMrYPFLcEokQwtmQKVW6a6buyqwNTHMe44xb4gJ56
4BeN+Vovt4imBAwQeAfQWY0Zp5vdNxQRAwQqk+Q8pb8iV9aHekGNwFKWad4z1W0xqWUCEjx3GYe9
Q1whndIWgby64MjvtTUYB0DqaZQG2AeLIBGyJL1/SePkeoej4P8XkM/uB4fZGk5ZxPSkqblPyzkP
cNHGYBnT8ugaDd3fNAeZA4ElfBhBbd29JgP5UeDEuHQ5YUW4d8k24jRkqpvHOIIZAt93yv7YaIOL
QhaTWS0l10jgHzDr/oJd+cyVgTN91x3gH2xIkT2rFfMdBqR7GKqEmFUe+ql6Krw3hLw7xUxnAMP2
oUW2eEQp5DA3V80Wx95frUi+2gnnLLaIjTOhMOf9QGjDRFjvsu9YY+IsbcZD+B02E38bvXMaGA2J
z8WYuDJYN0vPf5SaoTHdsWzD0G4TgYUh94z4iB/2ZTWpgmSsntkEFkhK4XUmyI6Iy4Ws0uHYFVax
hxjKPaEg1jhBMK+Kie8r06BgaIwwWyd0UpPHDaiAPsGIWRyb+fe0HuvekVsjxfbRrgrrbwqKsy4P
IvfGs74ouudfJx1QiSmH9ZnD7/rsAXNKWgibzEwy7G/L3zkvd5Oge8SAL3bCni7zYEZbJ1N8Ae3e
mAdKcItaC6+043o5DOMhdes/RRvxlmDlm0C44LMG2tLP2LlbPJOxVoHwGapw1sB9px/e0J2lUbvc
1pPbVONN7Qr1y3DaEzPGd2XhLSnz5Y8EWNYDe43X/tKyvZm4YhcYsWyHhygaOCwNn0oyaYwi0kq5
9CBTzdxNUsd767P4aSyJhxQd6sugnO+BIz/0mYQ5tvvZTCPOw6JmpIeAec//1STLjkSm/cHSnvM0
28EbP1u5BItgwEgB8RsXELOKfrqwVM5coA5YuPFjM6NhQe2SPW5G38vSIsg0boNpZiMQrNUfzS62
S4ehubHcV2nHz6uVUpc5wxhkl/+YqfA7l5q3owq3PwBjuG9E95FHi+XW/u4nbaF/O8PcnU96mGji
5jV8W5RckMKLuCyn3VUMghxhskzwr7k1K4F1aui+xDBdHPxGmPIwHuRCHkXaUeGig9zNOa5yLyh9
00ASj9VlUgpJYpDQ6VyuQ80U3zQw2+SaeNQT69fc8dJqUmeDchw/Bzhz7NfqJ8rMaB+VKD9ZrZnB
yqxzazqGOmU2dfTjMvh1z5KFTyxENjryxj+JhqFxU7DuNEzXklpDZXRtYOqZZJUWkDsskzj3c8nt
1lLyL9eKCFe7FDnXHf/VzFR9OW1y6ycAZZH+OOimuWH49Zel0s8onSXcCesYiREcGj6RxLGwzHLL
Qb5HtbK6o3eYinQ9xdh2fSh1TjRfvYSnMS9R7BaPDIAuwc+S7yRah4MSpTWnVMvBokuZ31NMspK4
QVEQ+EvdcJFM1ex1O9aQNpwCzwDQR0CSkX6xI4xhA3IGoxYVM4Rvk9DL5+Sm/i6fvzPrur+HqeCo
7ZQrLfHvHK6xfCkmdui6zp8XyeGrXHp+NHGyI5CABjUeU3vAzIVb37XII1r1XUsNlhn+qG499117
WEycvq4piC5EOnhFrWj2i5Z8op74Raud48o7ZhkxSSMzOFsQCGAGGx/scaq2JNCS8TJ3/e84TZ81
MtmHAlf0ep+dVEk7k9yVJHcTTqzo1WgZS37gbPZSV0W/j9sXctHhXSsNEutugGZCv+TcVeOZ1hjh
cGOZQfxUdfrgaFFCTUDyRdUWo68Q7l3hIzcFikAxgbYsaNwEkVH91qlu2aYjVykYt9TeOL5REjcw
RScexOzsIrgeR3xk1DAwga7IxxerfO6GPJyFB3QRcJHss9V3x/wn9TjLlwarlHe3+Ajx2qxrfFBx
2MbbXnuPDJwPkYhgBFYkzaOUqYtiU1oaPhKm1W1YKQ2gUMpcTRePhfE3k5TKHFEPnDBo2MQ7f6CC
oeEpbfAijjBa1zhYATT6dS1Rz3NxyT0EuXR9Fyas7wLpwsUuaDhD0HHsBp8qzxJI+oOqrA9OZ6xR
HAKPnJampyTHJF9H856x47iB3ahC7swBJunvrlYGwdb8FK8cwpP0DcckwU9pc/GFuaZjIeWiRCkr
K+MxgSQwChD0NZUMPs/Ljx6zMLiN+ZzhRuF2/J1MbD1miUUGTCmX/6r+gorLlgb5w18j55ysxkAn
BIr1ws5AH/Xgr9rdv2aMmD7pROzNb600Dy211FNO1ET0ZVgBfE4FDBE5ar/6jLPysB48jRFdd5dJ
yCrtO1GuUOwVSO5sTgInMfxYS7tzP2uBEHiQoH3M20oPHQPuHqX3tNxxTI97+2NSKc1w3s9cdfZF
4HHVW7wcOWCXsHbOffI+FMmxYd+N5zt4Slv/OBIsrpN813d5vRgUavvWGCM61ZrunXwHKmm1I83/
Wbtucfw7ffb/LKX3/2MAj8zafx/A26Wl+l1+/0XiruxT+Pnf//EPya/4P/k70/h3sCryHsBzDM+h
IOi/8ndCJ0nnOrh+PXJ2Nmf4f/xbibU14ZfrRPOEYJhtO4Io339m72zv32kzcx3HMV3DNW3P+r/J
3gn9X6J31FGatqQ01L7/VjS53f/51+/ntIy7//iH8b9KLZHaas96YDY4hZ4wq3RM3ebHGv0mj+ju
gcQeS2ffRe2hwETb6PHRfUp/990H9rOZZXzxlD+0RG5SDLuyulSbKTAd5xgBW04wM6eNfVSGfjQX
ok88arHrHfKUCoLX1Z/PmB12XWnsKj3yNeEDytwt7Cw5zg/NLkmwuD58p9XdqbkO50FybHpKKwLc
Uh00QU9f3R3Hxgms7Bu+3CXJiUwsycEdJK3ST5qRH6HSHiMX0JLeklldTlDtze5lydcXfcwvefTu
Dg3/N+IPW4d4VJ5nWT/VcXN1QXPVe8sATVI3IVMctCx3E4qrbKHI4LTuxJlD4Vaz0wCewbM1PjlX
3RX8mTgbNOY+Gp5mz/IjTJWldcgcY++5JguceeBlBEeTijzkPg8OgLNQFHLE2TQ61su1PNjUL2sg
JkrJtqibx6UxOXtBPnTVaWU8ml2sfjgSKLG95NIm8qzDkY666pzZ7mnC4o66pxqyyni9xue+F0ct
tQ5vyX6Vxbk2AFG2D8LHdRW0DvMJBjuTvssN6L8luiE/31gfg5KjpS4v44UDCZPFbboYL3Zdn122
eC5ZYm/X3VPVr8+JNrxMdvGa7uIufZVuRRtA2OTDNQORLMtneNYvSWc/W2X0FDvGFRMNOjNEOYCT
Qd9MgYDIBam49quTZonDxI8qHcs9o4GDtjeuXVxc3e3J6kHy4YLJtra9PHjnJ2bxlDxCL2U4a3Ls
+adX+D+jxv9WDsWVK0PP0y7EvWLpnwqm7i+H1CW8XmFaDLeNf3k5DGa22bLC70uYacBIvM/a/Rp6
K0bKoATPQQ+C3VsBDvQdGRUE1qR5UlFyWLL6YNTrQW4W7IgZFX1qvyMm4xy0RydeobqLo1z1Y324
NEv2q3hYP1phXfRGPUxB+kDu5opK+wQllHYboLRp+RTn9lV09TVrp8cY2tOiyy30qMq8GJk4Wxnk
Dno4dMit2WD4FbknVZgnvXPOhG/64Vr0+hM3UeULbzgVqGaJ5st6OIOMOaMzG/KI83nL0PgmM/tm
zONNe2b2VesXvW8vUHnUelbDfF5nCHj93lPTiQz/sa6So7rp1zT0gqXkRfqVhhbssJEc39L/qsx5
7yx2OD8n+JRnnF0qAg43LyGjbI9DPPVZVpecz9d1NHHLGMeNeOxc7OEFfX4b89JGS0CwK+OkK74t
Rj1ZyU1wWXh03F1j5aEZt1yUEXBZOD4M4mvywcDATyfl1m6mXe8aj1jVzrxgJ30XCIjRZW+fPH08
5Xp5whv/vgaG8q5j118dp3oshXrIODuqs3xHG1+w4VhPsPcvuOwOxIx7hO+KuGxJT8By4nJ6NjpE
9xw6dxs/plb0KJV11U/6CXD6Qze1j8QvH6tREFEbQu1av6Hpn5OpO5fbmAgb2qQ//SlDcx7D1JlA
G/D9sBKhN3lXHs1HHaOx5zNumSxK7vOHAnedrppty8WpoDB9a+PjoRN30MMMh8us+p3z1h35CZ9J
8OICD2fPhe7NXS37M+p26JUq9PbyXGsi/B/eGIeN6Z/fGMs0eWUkUy7bxr3s/Ot20iTwgV2BS75v
m5PpWWcOMxcnsp6G0nrpvPlNzTdlmI8QEBQ1xclea4u92zfkSYb9zMCW0xXcIQdcGSxWa2meiXkg
I+JXcb0HfM2XVK8edLu7Xpandmaym94cSmrGnXOX5R+moXiMLrVPcVdwD0nrRv5kPZlRtZ+A2bjz
8spg9k0dPvq5PcvHDwLTuwW/ZANecbXzkNaUpUTORwMmB+nRBjHxqhZKHF3+s8gPPuSdHpFTYSfT
pYeNhrfcKw+tbe/drt/rzc8oaV8+iLYN073ZSA5ZDfNUN2BWu4vsOMRzGw7c8U0U2PrAeHzfErtw
Jzh9pnGgzuQAYOVYcCGqmuU4yylU8ojOMhtvzdC9rTwTq7rkbf7K9nWx2vyiZ+vZrryTNhanxN1Z
rrtfAK5Y84fo+QAYydfddWpEWIBjbLnkvFbI6sN+g8tV39UrKKllH1WNv1T8q7xvbp1d6nTCcIOM
NrcBUWiWbC1I6dZe+nA+ikdNzs9ao15BSLyxNr2v2HLMJ3fDKO/lF+qWf4ha3I1as0u1PR9cmAD3
oGVlN0Gxa4hIu9CWJovRS+Fu15GT8K5uHb/vClpieq6WZtD5IbfPp+kLCVN/HdIzIcbQdvP9+c5S
dsz8sAomsWgW9L3AemlTPqIdCapHpiqPin7VJaOCqpgeRd89ujljNKU/xOAh3WQKfo+/UwBoEYF5
jGv6ck64PTeufkxOijAg/zt+Kcv1j/qrqJXvlkBESH5kbJBc84N+IDHG1iA5aXjJ3tLIoA6kJfdi
79jGziXhqwwMWYsKtaQKcZmFwHuI3E5heYHuee7UUzzQa7qPd9PJu9qGuJla/pHXyc1oqG/djnH0
YCRfEIFo25p5XcuT/uAyDmKitPl2Yi4EaqBfIA8qC2nE3v4PL7Pr/WsfNOQQy3ZcnXVXgkbRjXtH
4T+dDtETML9blUuwEItWDP56xzwpXMcM7J1Nvm49JKhCSfnLLPSTmYmXLtJep+bLM5uH6n3ZyrU5
ja1+Wpsy7El5eNqpirQT/K+TZCkmF3wqX8vXpqVfUCewDJWTZr+j3bkH0riz94Bv/dJUkkCTOBVd
tJlxA2CWOUTLL53HeNlji8fWGsQ/TAAyyqiiZbzI5I1wrI3mGVe+w3oJVvAohuXwxC9WLRYGfW/K
CHNhFSpD21GbEBJc27sk7lvKxmNo3O4PevLJTnguDMD/x4Ko4FKPp3eGNqhv2K/6c983l27ZTEVA
ZxZXRbLVDnLAxPHZXK7IoM/05g4F/Ap81GKrQA9oTsAQsmAfVb9m/rrHfcGkjH4qNNwJgE6Qx4Zf
9qavOQePwbN3lzaNzYDmUuNbvFNwjjb5+uZgbhwgas1B1UxVRmqr72ue50FkBEZzLxPhoLuZx/jB
ifKLujd3GfGT1xwKvHzzdMubdltXMfnydJ4uy9Sc7dfVss8WN1frMkvqyjCyEQKpGT4Mr/G0EMW6
F8Ak7FGfFlAZjAY72l9Y29e3tcvepo23yhesuIAzTmZhcNxPQUJQVqpNB34bo98PNEiV0Z7kNd/f
vCP9f1b3DL1DtqyLj4tdnXRq0LyHj8WZrrNH6sh7ZFDwQrpRapepmh4udK/Uw23OP3NNv86Z+9FN
2S83rFNylmLZJyRvOKGAVOr3WsEseE73xkjVSZmHbfsJneHxKSN3QpsKo3XmASi/dGH0u7YD0gBj
DDsu/nADnmYXtPZW0rI1bE7U34QrwHZEedrxouAU3wr4PzzP/5un8+pxW0uj7C8iwBxeJWYqq5L9
QpRd18w589fPUmNmgHaj0cata4viOV/Ye22e7JKYbgMzdQE6BRipMEPZgwqUYPUhLszTmXaqGKZQ
uaqTg4nXRddjZysohYP4+m/F8MQeLbw3xbqfEmxVp1nQZg+pv+5PKWjE74xD00psQdm97Z5LNjGy
tqlGsi4gENJRWV3253SssViUX9nYkEUvORvPZ5YGRFWKWxJ6LGtR3rCWZ2hA3CVdRIwEnmHS2LEd
SqJmby9VJONFOw5h1UHEVKbXVOwoJ6XTT6aX65p3T+xV8GPHJ5/9HANLSyLi0EJwBFFuasGQ/MoJ
PtEB2Mr48ZSgQKBVHq1TuyYXtninONt9kLxe1iHgr24aHgmyZdxxCHNt8Pir/u9Aoyi3EQz5C8XN
NrWhiKuWuQzrETPhAe8+wVtBQY+0/1VelsjJk7c4MDKQ6KuzjlLI+nBqWrAFmd0L6ZO1z0PQh0fp
3VG/Eaez32rjlAlDZI7qRb+Qq3IThvKamcO5Gkm+wobAWNozauuEf+al2//f16EBYr4yeGpt8TIl
6qlUZuISTwnJFm3ahOZLqGpes0Z94vZ/74Yc/Exnl5P0CQ8+BIu7bQdIngvVnuwVs+4t4GqVjOtj
ROHMSaJgYS6go7kGgeTpIIMf2z+Tefuo+vZ9EJRLI5+hUdzZht5gHXr9JB3k0F70DALDdF0M6dqJ
NERCaZP01m8jrMrG02S6ASNItI3AvK+G9IXJF36apHZekI1oA5bFPwna69JlkBfG68J9PQpk0BHA
uBqRVaos4LZgaswIk41hLBTP2dXkFf0Chi303TnWbVTnuBSWi1YPnolHD2OfN1Jf6b3Ce2W5e5d5
S7oc98kI0cPjuRCX5CQjkSEt1tEkIdg87OM975QGkzEOKln3bZCIcRyIUxbZILfpN7QLl8td9pDO
n/nNwOqWt5qizqB8W5KYjDGC6S7SPF2MQ/fRjX/OtFTWGqzDTkny0riQiUGWZlATxyT2pquvCqYG
QuraV8onmXKtnW+pizUOgTVyeg7dOUA8GBVdF0o/o7lw9Bo2LrP7Yuh2yvmYIuUY/mii8WRk+Bii
+AJ552jcErsVmFNfan5n4i9Az5jKra+rHvH0odjynbV7k7atkwLCFNx5CXs99ug5sQxz0BMKDVrC
IH2rd4mVuiSTdkW9e1cL+VEWWWilaFRyBR1H+w7c7J2Ig6S8TyP+D+3IPaNweXJWsWJGW546lt+w
7bqjiEVSRb+Q4eYmvshOlN9b37Ii3fCMQrTuS0f0+KN84QgS1y1SrkICY61TSAhWj0Mm4b8cAkIT
ZFHC/dc6+fRWv1RHWG0W2ccEk2EZRELs6Fj/V3Y542xeY4RmWN6S3teL88LV0NTkDHp3sZcCevqc
OYBuVs78K0XHvFGUbm3hkAmWVr9eF2Ez4ktzGIAcBFZExlkrhGtdCHck4b6cqcfRlpTWs7TJs3LN
m2TB27/Oe7rfE4FELMl7+Yu3r1JGE2MY3pYuX4r6L0Vzlq/6U+VDJLvkvWMdN/lJPPs7Fhiaz4NI
a9YQLGb2/L2Agi+ZTzaPB9OwTaPmgpI6ad72UxzqYO9hK7bKOamz84iAzp2E2h5F8gAhEIh4WDO8
3/moXTBoLISBsO3WnXsjm64FBKGJdIdvla6FxptwSguJ4HY1iASXxZWHuslNSUuymnshbXaEuFcP
bM3mC4MJHLkfZpjcgSR6t9ULfJApP5qObb2lnnTDxhJKIHP6tfUBsdKNJ1MVpiJ4KO0wCCdwfqFO
m10c9PNI9KNVg+EcDBLP3gfyms74dNEKFMizZsgNPR7hji/n+lJ+5m9LI7g6beZUPPSHjul7XE9k
Hzf1KU98sy5dq6ciueUbp8gM//Gi2QpTNFO+bqSrZdwyy/onVhentWmmVRd1nCVNnlnB+iGnrKXI
Lz6aUouGBeZUG6JEPBvXCDyd9ZkHyFtluDUpd9nmvay1YFL9tQ8I+3DMu9W+nctg31bYlFwV3VlV
0gsBgheTn48iBmfZxC/Nar18qhmUZV475CwNrrWmutULh3CQ4uk2cnDJbMzBJNzTt1KQb5mqB7AZ
A71STvmJFDm3o0ZUMe/T5eFVe0kzD0oBl7/+movbwmQlg3EqPdoV8FdL9KGIDsGg8+/iO3u1e9YZ
Z2ZKunpW1NxuOacVruLSOpSL5NPZfO8vkhISUdPyrVb1USeXm+J27F36FoNZg1IDcTxAT28DA0p8
g4PUOYhTxZfJQREMTqL9PcYDgCrNVfTZM5LMR8m8IEIf8AALLfdqh9N4R9QF8CQeAqFiRZYeVEH1
4UUzTwShsKnB5tdnReR1lvSrYGtZ7QMlPFiYuVDA3LCzgVWgMsiZYnTHwY+PWj4FTClQsi6H5vNn
qgTX6kQg2bSGaB+yP2gbrwxa0GNjo0gTV2dMNDEm4ujxtAN/jS8CeBQF42DlS0Ljj0gYKZHQH076
GigVmhLZCupAbyWPEky4ztjrJ2e2VwIfGzWLfqshWqjjzBCHQEdMVq5clq4UoFpVm5OJC+wekRs+
1b7N2chpa/naW2aWZ+nHtvydXGhD/dPwFS32lUsqpdgG+0G8GzlWjKPYRrsTMTmDgyXR29XWs4Vn
Fq8UAgh0s/kmC+ptTowb2/FLRb1fkgEF2H1f8lv7htPxrSHDUBGXwJQQfOxZMPjJavhwgCFYqN5k
2SqoOx3T+ASOB/Vbc0duzMOyzvpst18Ra/wxCfeq5rOPkvZvXqO61oiCcrdjUac3VSvQ1NQPwvYe
xTdhrij/OWnc3Z2cpsNJ9ZrbD8PZEruz5L4gMYppeLGgeNsoeeUN4EpaRRLCtBZgv+Lmg+Zp4url
Wem5tI3Upj3SAtZYzQpfogeo8KdgGlBW3mxV9kjicafvJ9O0zrWeXNcqvwFD41YqQYkxbsew5LGU
3NNL9WFchVZ2sF3Dbc2DCR0bZjyW/UpQfcf3CqMR0GtxuPCkm/GP+I9sCh/nUV72URv/BhpVlP/Z
HF5ge5fNgy/gU6n549e4RCg9jlrKhwIxVFSzpyzIb0tdfBRb+8lAVi94JJS6i/WO2fJ9akYbe7DP
I36vS+nNJE2vOVaqwIeS+dnE+0MyE1bH407JRiXu4e+z6enUyQpSivEVGnauRYu1n5jjuD1BkbTM
Ku7JixCsBQi65d+ulqf6HaGCkp0LzTjl/8XpGKGvjxDyhLnQhwraI8liFSgOQcpWoTcrvp37LdYV
94fD/yWHyGAXGdeual5sXvw7nKMl99a1VPUoFaVTfYomZqbaVbvuwxhs/JG1MZIXMxKX6vT1NTRD
JIe0NaeuL8/lkjoq89NWys+DbEbd98p2Ae/tycySU3fBfs71RwteXjoIG7NaunAVXGTt+Ptpn9aQ
t/awxSImG9k2zyRBIdbkztXV23YEVXkUQ+G5U7/oShsyVA6FVQxHdkZJq0H8x3izpfaoKmHssTU7
tmixWJKEVdyGLVbYed2DQcoRkPU8Y91uyXKWBWIM2gRWe6SMps9cSst99IFH62B6r/8tzxDkDJ5R
/iiG49289Llszys0VcRU2vwZT8PXFjGSS0MfB1PKVB9bi9Y1Ucov0WyZrvkiOs2isMJY508zd6ER
CKAlhyq+GxjHhMtM7BepCN6qcazoZjgXlb/Ak8RjwHvNsoA1bI+mkww0eoi6xDGCWJFPw6Iw1DEO
WdU5D9hGY9vALmHKZ43Zfq24EUiySQkx6OXmeecVksnsnKxLowsRcXP3Dv8BUQ3ubPQPmBputf5M
n37OFn0UiPxLY9dCRyaqxsGf/LLAPzva8Pw91df65h7/0Uf0GOHoLR0oqtQ8ieBT5noIUddAarsg
HL4UVg6LuOTMN6rxc29OfaXeJaX+MNfy3VDghMSeQsSSbgqQCUDGwRRDjw7wsjpkFtffy79gUYA2
qwvQ04OT86qA7YzALr0p3a7F8cZce0gMD0fqGsOha9VAHw3klcxqyt4u990GkeQvcGv+V6SCTyhK
icMiIt7BZi3OcIYD5ckk8ElSzPv6VVgX8d4Kv1s+eQH5etGHai+EaDMIzeYEBQ8pb5F530DMPVZX
Wrrza70ZD0QJYt/9O/zjZT+2J+kvAGLvy7hO2+/mg7pA393BxBoA0vujU9Ck0bf0GwHg2gkN3anl
aCCt1rH+bvVIxjIGgvKR/lhMMsdAZyYkOstcBXBX/YGxcYroPyvRPcmrBwaRYOV3hZGxKMyXpWaL
wAACU4wQ+7Rf8LP4Opi/XzwkIxUcobrmp6/JGq+D0tx7W7nuNP27uqBv+ACd4iGB9LQrQyEG3euc
2lZSnaa2u2+s7sp2hxKxXuf2tJFPJF0FTb0iG46l7DJwwyNUtBtRvSjpfpl8LR8/Y7T1uNefOyuJ
mIubNd0Bph7kRN3R2Hp1ZD8a7sSYBGmoM5r/LSnJAgiWfHwhtLJebA2+ovxdYCeN2AfGClIctrR0
7k8Jd1uLukbp/Sodb5PDXgyTjIzEa7wl3KKkJ9zWRLhNmXbb9Bzl+zeGR9Vqw07srm5q/u2Ks1zl
EdWau5md3+vAuPD0vlp0IoUhRg+y4s1stSddZy7UBZnElEKqwroDrGgttoUYDCf7v7KBOL+GFttX
LEHhtgqh+C8Fjy7F15gU5v1XQZpnyWSgzVFc/fSaYN+5fZjQ/ShTimB29QVfQ/qjHvJja2vKreMb
ir/dHqAg4n496NsZYJ7Ss+GmhFTYFA0R+cchbEl3Y0pXfEiT5ltGkG4vvgMw8pm1s0bAKWsAntHk
Yk45dP2zPPrxQKLrILqcbHqJmn6vPNP5yeYJOWUNg5vzKWOHhm+v7iNTdF4fDrw1b5ttBuWFtjid
YTk4fPmPLfjqmeihDhcIZw72AoSvvQMs9UKN4TUgW/hCWpKADbnyW8GbmUyuNJg9LrUZeMUBATqj
kUQCO2dWbmZBI7GXUMn7EHQX+ht3Ap3Wbc6LRdZSMG3HaLSmG7Hud26OxrqjZHzo1LLicyoQznOy
V1t9yBtADHsVKqsSqtSGNAV5oDwzTfezzVlL4b5mmoc0FMmd8AbSOhkevc0rUf2qDlEN1lzDm79E
bU5ASxOfmGkWyBfiBSA5tTDJ9twGQg+3MMV8NfMqrl68inabvg8Q2vgbIE1iDaxQwIleySY4pWq3
rNWRWAPvrIGNvMHuPbuGtrPp0NxKit108A1qOCRM8I6oiPraU8O2Kp8EZ15YjPlJo/q7TPhEch/x
G80oTGG8kV+tuS3mExMjsfBTes1W2Ggu9gkDcvEoIFh2mnAxCeRj7zdYpB0k/sf+U+VIM1iFCcVN
KiixzVsOB+CsslH8Ahk7QMLLTyk3Tx5Xl7QYrrq53Cpr4Az8muhJk8tZqn+lgIVI6UEiy5FM9Aiz
ZCrApfXJzmF9GJWTfEoQQrTmS4fAXoZJmzh5O5Gv3HZ+JoqBeYbeornlRCWBWOAgUx23BMQW3d/6
tH4JSH3LhD7om4R31oAJA5vYai6TpFw6ctj2NL3urtD3oZQyAt39+YVp5xJHvS0Bi6oyFuFW9BrM
VPLtFY66qxHQgBNVspDSf7QMfBd2ndyCKsNfjZtwaFkzVYU7/ElcOWEGOsQQuMw3a52ec2ayHxCz
wRXHGKPOCeUyiPTCSbKgd7lby9RFFOsA/3Ff8w2VFqVWJu+1e9w2wStVh11WqO9bNJHbmVyIBwfl
TEQHyyoNcw3tZF8i0YIMR95Jk4tn+aGRDlG1n93yN/VkJgGysrgvNoi6M1nBKGImqPMMW1lAL6+O
dsAkTXG2dAjPJGdi2m9/Cf3kq6Llp6WrCqXHxxfAIrRnzrFJG2iUn5b4n1VOl/5LP/fyK6U+Yboz
JNN1q1h293b3T3oOaC2WLMiTH2ZfezoFVqP4KhgJo+o8JQZm1/li3l3j9962q6a+Zi12hXuMGKpp
Y39mgwl7cjLcmRM3zU1/ogpO6p++I9k5/EBKH+iLzoAwAH7tbVbDScfk7SLmrzukvGFHvYFi+R6F
5GrlJ/wLSwkzGIdQrLs7WgsG2IBDuCQsGByN+KeuFG+AXSNJLsZJ+NKpR4SMmzJS0tPqki3LeZzK
01gwu2SwReyynRscdv9SXldhQzI0vIoSnjaFKoAQcn1GaYSUwx6pZP1Elkdz+DKLcBM4G6FJznYd
MH4M0sYMOHGCstOCmhEtluZAULoAfNNRNM2D4uqCGDSNJy+ZU1wsqGBxaMZPY1tdNIJCQwFnnkAL
sQMyIoBkijIGgjiF2iYHo2z6ko0N1gH/ydz52cRWsNUz/OnDgktkwShbMcvFwBq1ckaD8WZYqUOU
gr8KvHr4tWE7dWhrTK6Wl7amsCoHnR8dNOSEjR0mz5vmqGHnFcM17xMuqZc4m50EqQ9B/NuiQ2KG
fmCgW2Vt8JV9cAQ/ku8PddzcOq893YQdCImzACgk3wX5Zy74gxdNGE/fmK4yUQJmRPK1xnu16G/w
qt7Yxwd7zURZFh7+HVb2lSurpnYuBOl+hOcQdTS6YhUATbcWNgW6M4gqlUVkaDl7VpWFB+yDAeI2
gUcAcIIpjFdHn/MwX9XzbgRiRqSLOkZaEUcFBMTkMprCeRfYHVcKYz877xAR8EvUFVJwWe/0b8Lf
s9UMb5OkPvVVfqyzcq+m8TbKhr1bDyW9LT2jBBpuZYPmoSd+LIa9pB8iwa+QqpA7BpEnOWrsC7Fm
c97L58XYL8bYXLvZusYULbvbkzHYmee8/kUcof8iNBgeZ7Nf5CNlkOyfv8RdpsShU8dNwdwnVCZW
zbinlAWHLGlnQEr609IBzhr8rGJA02b+jPZMnT/akxjq/CDmXz7KKX+gDarRD+xo1t+0aQnEf2dV
2+hfNHfcPvk2lOttHUAKou5qrjnefpzyeInac/NoAJsppmMJeAy1PxJVJVyUA0O9ZlY9MoA9FXzP
SEqNSbgW5vwsWFfRr+rEJysU+0xyjKh8mFxPQQOkvMZgvjOrstTNV+Pebzc2XJrzPYAw3THxlsHW
iH4rZX6lrJzOrD4Eoqol8jCI5Ui80ikT5TT1wpmvyjbSuQ6ODG14bZELa09JmE9IFx/V1DxXfXoK
c/e0gr1pWKbfCVrGGKOwmdb9fz8GIeJifhS7xh98/fJa9r1Gk6wznP+32VG1xOmGi8hAsub++JAC
c39PpdNrZD6PuYuD2aX7YjGoHW3pmfxD08OSjYIAmDW/p/7+EHolxN2s9c4wNN6L7bocv0y5Pali
Q1c3o2mvkRJb5vx49b9FpnOMbcj6eQ5gq+8E5546vTmDXrtbO6gJB+jIo1XMh9GJjyFZWE0IhIJ/
mtJMLaPcxlS9QqO87CTtLFfDHR5iPqPRALluOhA5McQPMkbPoxD/3bmiEf17XyYZCUsgSatvJe8t
UQvazp5sR1iJaSBb7Dkfrg0FQWaKN+Mak522yG8zhoqgZoj+ynEyNRa3DNNqX7DKQJO/iGR1xD2J
5hS2qrqeWLHBiDHOmV3PKLK4//MO7F9ZRjpTTcFuUQHl7zjeOehZkZR7GcQP62awYtxZMU6W5E3q
4uGngzSBUYY4XAOtGg/tqF/YGHqd3zRcTLaqjHeGP0eFiV4N7h++m9Ozjli33Sb76Kj05E3xmFi/
fhGY2upnSUOjlWIT331pWWn1LJU+Rf5XmO1JUYnwpH3jdTv3yXxqqIvTpTsakgCF6mhRlBfm6H7l
7LRU1Gf6PSVT2ECuUrjI9gc+NNrmO9Km3tiv0C22glXT/G1az74SgkHJQ370IMvvmOfeswfYnlYL
4AoGSi8HPTdJWrllSs+0cx11eL3Fzv1NU41Wyugi4DlhCgh0nUw8dAOZl4q9ip/kivnV2HssEIYa
LZPo5kntybnu9UMPRuryAt/nCU0nmr8OcgO7ir04byY5vTq4XWa1rXVeafn29adNv+cEwCV+GS2N
MjbXIurD3joUKksCqSQWQeBptutHKTafRaV9btGiTu9L1b3DoHur8TDI1eDm58kXM8PLk42Nqy/k
nWPceOQLjHgM3lIc1iRu6BRCxYAy9hg/JpEBJ0N00N+qXB7zM7pYXfXjeeGVNW61adw6+btv1JvW
i/Y6aK5PirDShXKqhPm9ehqq6GGo8IxS8GREboXmZNcikT1RYPfTKJ4MKocBpkzcZr/MnhQPXiNV
HstpbFfrjd1MNEvRDll9bYoLlFqc+uSlJVH2CZ8q2LTMt/xJC3WZzTVIkLldbAww/7/qzWEWkxUE
1jRhJNHUUYm5Pea7sbDvH2kH9k11Oa1Rmol56nVZ5RHDTUpRy5MiPDsjdgHvyUY6xjh4UAEOU3dk
bVy0Ub7VEcFOUYxMxtrXsBzLMI6VIMNWJc9kzyM52IJ8FnwxZTzesby7gKDtA02Pg1X8IbfJGZX6
JB2u2FKD1t2T7pwa42Vg19H1hVsP0nEAzi+/pX33Lu/SexrL4Yq9fgWuqSYnsCURYzcGk9Bk3sfy
y6LtLxB0zcutBn8y3BqRIUqVPSHznTMmhsX8MH6mpT4VpgS5yECbYF5rj47bS8gamOMa21eGsgna
l45mDRFGLJP5R4Df4LeFwgik9zDjoMrZ7NzLPa2aL0rd090H0Ci9IRdc1EIQHY54cV5VzaSWdrRe
Y3kLe/tjz0lSZzNlpnq4kBcvq/xwdce1soTbWIT31iTYFFMEg9EDHNlog9tkXlZaaJmmmYk88FnB
wTp40FIM7Dossy2PSHSMcOJEdXfAztpLITgBoIrB4pfnNMcB96in9opk6vKzyO/GbUh/MUJxVRSd
61R6Wpx5PdO4oqqBWn8vZAcW5IZISE+IBEhgCR0j2OewtvhnKOBaCjh/KFgCAr9YUqSxmTtM9Kla
wodEkb0yFlfmkPw9qw8SPDRCXDwZWsHaQ5pCHaRODKNyGJMfClOMbDTDnvWnNTLXm90Uc1pmlQzI
SDnY1Wvu/ZTVfvhJz0aAA5T7UulMbxxmDxtxQ6yFemFBHC7I2WvUPpkTUUu166Hz7wNagRTNaaQJ
/KOvpfaasj7Y7Fcd91pqzxzKdAp2/n+lSrg6y7mLYGnZmUqO4oHJHr3CliM7PEnUouqdU1UY2Qts
RNp86FV5M1g+msitiri4t+3qvwjxyUPOYmf4WJyeJNy8a05AJk9GH0e7rWrjR54v74meBInkD9Un
qWsHZogW4wyrkh0DUePGCif7+Jr0Kej+MbjI5f+VwqbQAWensuqc+rQdc2t+dFX9XHf9Ka/lG0e5
1emfFe6GZJOPMVIehuFHuVKP2rqGxoxkDI0o4IPATLdA0f4Z5XqcDndtuPKd1loW+sineMbsx19K
rYIaynoVu+SUDP8+FFRUI8s7Bjd3zLry7BRZ4kpXOWXqPpKCujR2zIoHa8GD1few4C/ugyIpOE5V
GjLijHBR+DHLY6GhZFO42jvqSZz3gjo7TGPy106f/pyw5+o/udAiMlHetAV49WSddnBsIF9tMNgo
vhPrsQrD6VNFtLQerG9IbbbKTxO73OF4w0R9zCRms2CGKr10FzYdyxeAWY8xvW9BMNypT9dB8sVN
81dK0UxyB8b0vGvG6NQiU2iJWJnNmxs0cBiTdfaxZYu+BXsI4Zl1FpA5cSyrmenbwPLtrm+E0aJr
MiTmDIktae0J8OGJH0YyWvIuduK7eaB43dfzoqpn0uzPpvTKjKuOVQJfIaj/TWjPpSk55GL3qAlr
BezA21bj6tUZ5cmCZFvH8TDCAbUoxngyDSltvHcY+vzbTauF8PYp0EUlDBO1s/4UX+OnI5a69ky3
L+Fo3trK59VryVnQD6eit8UBOtaaBIWJdFUJkrcC2YdXMnvBdI6EFt9zUjfhgva4I0l6+UT0+9nX
++fY/pfgW2XQ6a3OpRGni5wnF2VlZacoJ92dRcU9TgFIwXBTAC6Kn0rMJ67rCE1ar8wyfxGg+Zob
A5QNrfqWzMfNVC95IV2VZrlteXZH3XqC5Jx36n2BNb8kCApc0j+XziMYxisFOj+5olAnNjANZcaR
RBsEKZ2n+WDLG/dohOJgR18ptQpVmXCyJBlHoeAh24t2oYjujIHfC4yIxlgdLX31h730lUzx8hdX
0qUxZ6aeuQZJLLP4oStf6rnxmR0T4EkQlieLihe/a0njFkz7s25h5Z44wlowN3ZMpIPJh7EyJ2G4
gXqinBWOxeVYYkCWZ1IQqKOyHGdN9Z4zvBeVgkWi6u2VcU+y7aEZyVMcT4qV+MI8PosPjfqwNP4g
H/uoDeujSLcrYiIcKI12EkATmr/tZso9iwlQWYgg8nRWII0/v97EPOdySy7/UkfLUK10DoumwFga
REh9sERSAvt4UREsY6iaCFMCzz99TghMxIvF2M+8i5p1+xk+20ENibMWlfdi+sfBFxmYa8XhYcj7
TbO1+kVCEF1NWPz92rtKy4JdO9QLVBxkqJpgRUNeEstbXWbELo9lXU5iUT/b2bBZR6OH0d66j/1L
FbMIOEWE3yVaRzEyvdjEVVQlZ/lIZ6Mup1S8zML3iINrbubbrBvXqshRmpUXxczPYgIJRW9syRZA
E8d5EV6hOqHze9c0KyKi6KzgLY6r0ZNL6TqgMwMG3ZQRNKWobvRoWX7RPrxIt8BdOdjYqo31KX32
S812MA2rY+o2o/Ep7eaHGcy+QUNQWR9w9CNF3EOEOKHnym3hm1xWFiYhbWxcPCQD4brponkKUBpQ
UEPvkrbDTYrRAvGDXunQb9916HxDvwYl4cJ0fKXqspBwQaHYa9dyRyOvfDmjZhYSRzAe3lSj1Js3
XzLTIMqDbN/cnMKOrMW/S02DVD5jcyELgqp8Ynw+peBl2dMA81lh4xdCexFQw5AkjN9jaibart7T
4OvGWKGLpzTob+XRRC6cuNyUONV/MdfVQ+JPydHhrpqPZaHz5GrXShJkk/SPx/He1MW1sqHehLFI
AbgzrDuU4dj07pORKMEOk5iCuevCV0PWUfdvlDIiHAN1fmk6uCFOwi0T6MFi5YYl9baL6nX4FAzm
YBuw7pjC1EKtVO4+08GmSAOhGfwdc8Hrbnm1W6/xGgqwou5hVqGCOdjYJ3Ah/Nq8yui83NDdRMba
w1qEU5p/n36huEc72Eyg2NDV6VqQGK/SDqMLFPsXc7xx2Icfsykh9Ig1aUyowFn/v/fYjEbtdY9F
H/lpENT7Zu3PZNTP6vRdzeOHW31okHdJRgohe4bQZ8I4PerbC62av436+ASXIUPM6O9nF1Gyr42r
D2+XHbLlZRgyOlf83vnJLIxZyQ3KqwrceUqbW8qpmxeyI4mlCwjVre1uFe+qgtZfZ6t71fzRqK/x
WtzUwrz11XR3c1f5Q6N+z21Jz2BE/S0U0WuOOPk1jxmaIqkXkX07Kce0JXwlitku9WPi1u+iMbJw
Zln1af2K6Z56UT6Vns+o8YO5zXuTdrd5Rbu+PbiMNxJvRr5nCd+7BeMf3g7bXtbHfpu3lHXN+r+n
JPi7UrpsMK/pUDr5SYfHkhLwZrnIbOjzGGHMGHdIfpj1nSixws5mRgqIl4GZ0mCMlFHJQVCRtfVM
NaYxMHC6qbIe7HS5iwNY5VbX/a3sawj2hAWhnx0WAwwQ2swx8dc8atqUWhVf++erSWw30Rt8jhGx
BMCIHvZW5opHIsgRpYAmobIj6/hDs/v2t3FKlNZF+qID6oBV6xOiHfQY4POQbXa00AqIbjTaihrf
kj59TI5+zxvzLOtlZJheBzZtJ3e1bK0LHsu8PktFfbaQOaSi6ijVFkpSeRroBIf9ZU/bwMQYqD7q
UDgJJwM9HYwANuqHJTbDUhGCvQWdysh9/iuBtGO6E6YnTIyqy4a6BEajaMhqOuTNU88abdfRidXN
D7mARVAJJJVgbA1oDXJvnpyOCgyMwnctFel9yU27XZV/4toDjF3Mx56AOE3ry7i96HOKFqpoUztt
0G+S6lTwCpZRxweX/n7V/WKPxM4gPwhMGzcLJL1awcA4EnnVE5Kwn6e1CjVT/Wj5v1N2sHVvSAfq
OWX+yFMWNbTxJjCarjuI+U/be8JI44NIzuOGlMiAAwQtr2/pGu3Q7zuSoMXhr9j/CCOfB2kFxVuq
Bgb3fIUuthCSQ8eXB3vfY24/y84fIewft7DYrvCegXPBUSZjGRhYxWbzPIKx+iKxNycOPuqZRrRj
OK12O/jdC5aR2ll820vCAB7UrpZwVJXdOlkvaNLM+nEYeqJAL2KyIZ4H0i79VbcraETmg0AvB3C+
+v8h6rx2G1e2LfpFBJiLfFXO0bLkfiEcmTNZDF9/BzcOcIHdRqO32y2JZNWqteYcMzexp+h8LB7T
yRZCjNHmyjUXxaGXydLzK8I2q5/WL4O9OW6TWqM13qrvhIX9AhdbobDdBNQuCVAUJIGDtpwUBCpK
Hf6lwM1tdhv2Hb2pliUGPLvjPefRZeyICY3AZtPWrQ46ogLS6/bukHxLb1w3RjssUrzVWoRKzg/S
NVGkZHonpjoPGq4P90+BrFW2dKAd7ylN/8vSUTuU1JYm6V5uEw9sZ9lbrG7qqjsZZgBqIPqNGIDP
0tD2ee8qeZoGQoDu0VjmMbEl7scsf2npGY1KTKqa9mx7eYymJIgU5pxjIcNxiA/z8/RVWSSVkQ2E
5pfYhHhE6TLm1XtX1kcMbbMArBYI+G0RkTEnbRCUIVJvk2ZHiUZvfDlsioGoHDD8E8HZtH5LAyCO
gsWjU/iYvE6cqnhYFrY+E4r7hlErg/sWjSvUAuBhNDSzlvte0nlon432Z2h3F3NGQBC2MwlM8Ff2
wc2GDabcc5VSTxPKirlEyeEmoY9VJfo7wLRXlX02sjplfnDW/d+BjGvHLpMpYk1978mhThU45Sbo
k0UD69EWHntah1LLtribSwIlOTGrDbPOllkxENI2cuaOz6gb79qoZrdUha3l1BJmctu8bDr6FMu3
xiC3nHFOot48f7iYyGBygxQ6EM0Xg1Va4tAULZdM6P7RL6F0yJ60lByhagV5h/WachJIWiLEHndh
7HAEm+SanSvcmUQhFSBNgKSzHDp/VwhCF6yAFh9RkgMbsqlOxs8YjK6K2mS06SW7l7RqDkmQXRsl
XjtCf5iAHyFl/mnNntDKLcy1naXR4ojTD6wacN3fZRqcyxJVRmLRhNOOCHyumQ4ruc30c+HBxnOc
fTVWu6Al+KYmj9wgFEx1v4nXyZ5SJMSJjrZ9DMygBC7aBPOCiSWInB6l6EyPM2uphjQsGLVNvwZA
bo3VvKyqOzPhAvUJZl4vZo2lMS619qVs1mOtZLMSdUHiNTP53ffpg/Fd8zL/NSb6ln5Y2SZcFM2/
JWHzp4swYMm+yjITK+bb6ryFxw3oyqd+ge9hJ6DHS7uBHzNBEGrjNOQhaqfozUP2bvH4hcZwMzIP
lfdPG4wYojKCWL0ammQ/inNHCpXt2gcdZ5VbkEtsqCT7JgwW27FalfVBbWmPIqyONor1ZcE4p8V5
EXV0VOAocK8Rq0EkTPzsA0l6V2NZy9GvkS8xKNsEwwquiTGT0ObnA6GYa0uU8pq7/a3Xev9AMM7d
FcxOkgnELuYFiQkwnmr6aY1xM/ybX31r1Zt0dpG3JmdH8IwBEM8b4+Dm/jeVBOa6sXt2Kp66mDIT
VYqVjNvc7RA0xzON3RRXSTbce4/rIVdooDc5AKmeykFhXGGpyLABfWo50+tmbOjOFg8Rs5ymU2ZR
S6Af7VY/934qnx55SIk8S1xik0MTTTNzcam4u6AJafw1D582SmkYJyIft42Pasbp0FcNWkjbgTmY
K5QNJ4+X5nyVhgp9WjLr7JuX0Wf+0iQpU3K+zTswScZ7My3TQoGLQ2eoLldZFS17qc2C4ZmaH6Ow
m+dk0fcCPXhkdlod2shj8E6KF1HQmkE+Ap96gi7yJB0P50QrLkyvr3WOvX3sYjoeA2pa+KByl3QC
sXyTI86tlHIXIofbSV2ezSKl+RTW+D4HSHzZj5eDrK8oVm8KA4Yyv+A6+kxjsqmKD8f4UNG6I5dt
+hOdu4WDawUIXwXQkT0/zvco4RBOqgtO6P4jVYZn8s0TfOh8e437QY/D8V7ZrbLm2i4bvXXnE4HN
SB9F3z1VuF1ZbQ4rxgg3m/CUbVb43x0hF9SIIXZ5IhRGr3554qX34dL0gpOlcPcz6gEGpfi/haQ0
5pVCBl55Dd+BNWCsT5rb0C7QINBBmHtz1XzhVJIl26e2QwAs1rK/p8O/nudBIRluyXNrZCufJBkA
GTbdS8CQhJzOzS+JSo8KCxnQrXnlN4dj/d4HSrEtf9VfkNexWHDeZMGit3DJ7tHHyMfGCwQ6aP6Q
KQq4RB/f4JcQZ4RiqENu/SaLrZndneCuqRlAkksUJwtyTvhXVNybC4eMMR90ToeWmWu3KoZL2R4q
sVHoMRu/REpvxpSFThnVbkn8qMoIoO2aDuPvoRrSTz7sGRgeCF460RqhbNjjoSdWYHtY19L1yPnF
5IfAmZpptYJliP6Oj+c5xpBNHbawtJLMaD9d61VmPEKFDN3GFgZJuAvDuDWoBgfIs9+WcSAmrzBG
krn9klYPsUu7nMkXw6d6PlRspXV4D4d/gQ72uK9Y8u1kXbePxKO63gTk+8TcWz3KEE0/lGWJEJ6D
z1Y3NTn37bLahQrKkdLYWQ1noD/Nfowoj3v9VwlZoocszq6uX2wUOvgPFhnnAtSWBMGc4wBhGVAl
gCbzTsYUnftASngf8/DJRkcDIQN1IiDe0yp/RAEkwKFjf8oajr6ajbYo57FWBBrPnA8644ix0F5J
R6K0i3TKy1OwFgN+zYSWCwjNw2hWn2wZ6Upj3FrSVsZZschSee0MPVl2VvjrgpCc6FszEEyjRyo5
+TMc36/OLr1VPp8gGUioA3gRWNgoOtk4sPXCRtXHLblsdgBNeR0jkgC7xVm6WtTd4sWAdE/jSJYw
F+YlpiXAq8FcVpvIJD90WwCJgJ9FoJd2NadTk7VHgWOKBctc5jATXmDwhU6fYrLCoUqqh/qh9Kdm
4YoHRIia9dGZc+rvPVIcl3D+teGEKXlIlzDlEszG1koGS6HPbei2aPKII00gU8+N1MPWj9txKUKJ
eF/lAbeyimGRO5AVyeAyNb11WvBEI1VOKdGGKnmMIc2KBDOK0HymwtRsRd2i/Wgbk9Yhs+axGhDs
de4sNetllAQI8Ise6a2CII0gbo3b3Fxmg4lhqckQh5lLk5zXh+/4V2J+B7ZOxmjFwCGANMPq4ngt
CXwJWo/iNA0iNPU/yknNE475Q99nk6NM33dgT5MFmhjH+uiMfVgeXPUrVFBlMowqMdagj+O5XnUd
8bNXiSJ9ZBoUzsjA7DCaip3JsDR9Jt5DLX601xARsBQ+OiCzQ5vOLOJEp0yfNpfqmTygCk76zPGF
t2JeziHNzfaKIAqBKKF4rzFMHqymeyeR8emHTOPAcek0ln2zBDWinE231BdNouSLIlE26PAZNYYP
1df8o2yjUxapoHpDhkysMEnkbAikZVKsI5UIQNgBdvRxFhpimbUlqvjMvaIe13dZTLNiiDifBC3N
EIOISE0fmX5XiLipn1+GRZtAYGo2ddKfeIVw/caF+smJVX34+UHTYDR/x8osCKBsshVHJwttjYHG
kd+vY6KpvUWpQ9ajDMehJz4i9ZMMOfMTtTXy6NS8xN4NUK9FFFiE5WCVnal2/WBhgy99Q6yq8yDJ
41DMBOvFBUlLRQs8O1jTuW9hphzCcrNmrRot9UyZ+UkeJeR7kg8PZR6WT7/ENuMO6t03QwjArbLz
hdxoCWcerzQANjEzcIWK24b4VOZ4YGnMcjyqMYGtSpvha4/DZ/9ji4H3Z+iULiHXFjJgtnFSo8KO
lJJO0hZrPUiJukeV0gjkO2Hi76tCh2PLCixcHG9dOx8LCL6uQbeBY0h+8PxkbjcI/byeY5VNOEoy
aCBH1HFxjIUaHqIQk1o5Kv+MwlL/iHRH7UvFU/yaUuo3u+z+eD/pif+hkffcq3ut/vCUA0qywl01
GKi4Ps4b/qAZDxoGTzokZzkQHLITySfQQrpSpMglN6s55gzGJKoX8lO9S895ifjtuj4p4DOs/FjS
QoiQS0Ng3DjoTH19WKBaCbmhTUJXFKYJnetuC6vcqz1dnRKQCUni1bFAY4bk84iiaYQ0p/svHLUD
0cvFZhjegLaORERGRz3ccUeqxt4QnNcx1gE1T8yj9PYQ+rij6iXIhpZTjIaLDz65rM9uQeAnLNku
7SnCcgeyPwCMyOq0N5WkunmtBS9y9+hn0i4V1pmEpkVQ2owMBRtTWPx1Hplac1IRUOY6nJXh9CHl
gCXr2tEmLdxxzuXeRmr+l5nJ3fC+g5ItvguzeWN2u8aDracxbEYi9dET3+pnFW9FusmTSvqZhPUI
8bAc7r4MWUPH5ttlSk+rhOhzm0fCJHF4W5VFsywCotAEKc0z8mvoSaWgjNEjJkH5BX4S1hRvUsLk
V5xVy1nxJ7ZnrXKxoBktC1H9kQIcPtivQG8Sbnsf1JUYyXia59/DSxwLlMtETf6Tr+RlX0nqerZw
BgALrUrM5A/j0N1IQ0VlOoLSnnnjBkRK/xa2OVqVPD0CpbLgjlr2rkSL7AEo1pokQIE79XUH7ZCn
OUi28Acaa75OcRHiSM3cNUsMKbBqpbPIddUNMvyjiDQWsxC6adXldATCgmNOzww0kF/RlxKyPnoi
3bi2ts5JdkqFWDTQ7q2T3w/LyJ18vrCSWjR24rtv9pq1c6y7EBuXwCNph+SZAdtfuBz1PLDGEaIS
a1ZBhkoaoqJ6Dls1CYK4BxuNjJvsM1bjGyCRI8LkBJJ3C7uHJhzkVxz/Pc/kTujdTqg/ZGXtSabp
VCzMNhrUwvlSCpshqgHUsn7FHbmGBnkPXlbUq57IGkbVMJl76LgNdly6bGtbm3QALYdDJ2m3YYyM
x9SXBG+uIgiPtOD+PDrX8a4FUhb/K+2LTqfN2Gr6p9szVbLVtRW5C9mm/TamoeE55N3JEykF26Si
t8QVVtmHq2CXDd9deEGEAvWD3Wc4GDkmYiQIvB7m/f6Rsy6W12ZWSVCRRB1Hbb9Ez7WxaPfK5Czq
U2Ju6mDT4CNQJxZHRKxdd01KgCrnMPw28M3YxqXSz628EhxbzIg1prL9HPR7Eb/q9txUTy1+Jfz9
tn2znT+jqWcGku5EvmtqTqVDcq6+oi9adKfeXRnPMn+0+tOkb5rRq58nKLy7n1QeHZKA0R9AMY8X
AuyQcdHTz0DZix6tFb/kpGrgeGqF7szObqq8JuKtwi2Q5OPKQXxKKV4XBywi9vii0lYiOF8bic3V
azlaoprPl+TgENlkMQ0INmW+qpEjKDqwXv0YBDQ9kPGgW0dtyJ+RG7gShOrIel4Y5PcUn751t3mZ
Ovk+wMM50/3z1VdvnvPw5JvPgakjOkIZX0f9MTYnpjlqu1XLjTYexbCs9HXUH2kBRskuyE8NtTMj
Z2jR8EoyOIferfN/p5i5px69h+Mam45sgfxNIQZ/ATlVFV3R/DNTPkihJqwD/3h9i4cG0va5KTa8
kojKzcRaoHApCi6Cb5SLXINz3ZZU6oS9Tdios4fDbcoSjq9hcrEQqU/lVoRDMb213juq8xmW1h6O
CoLs7uiDxFfG75GnSIv1DRi4sZo8eZq9srOGf0+12usQuq+UXqEdr4kbY0OM1nkETKFnnwueaGc0
Kq2lHpwU/UHsGscJTiO0H+EoDAudZBgr5Sn0kg+LpdFz+6/cC9T1CPd1qffxxqA2RzSGDa0hykv9
82sP/QmeZ4oxNoFlLd5thmnDhXPvFjL2ompMQNp0KItHjjTZ8wLETgUZE3SzQnJvxq92Gr9bChA7
hMSh3AQ6BXggZrXx46fHNof2qm8dSQgO/Ah0uNzA4OQXantVMfmDlbDoAw2LnONfVFPk/TkuEYjt
uxi/CDoR0Vs1fElrl+vPdniFw67FMa8wj2J/V8UmVyHEMpvuunVH2EI+IJwheenY20cFiDTCn71r
o3GcF7AqonuA5wajSLtwbDj3v7p7MMdXSFx52oLhBQMOlWhLlA1KikgliePLx5nQLAnkjrsrtaPD
5P+Nk4rtLNSeoAWBTKnpqFdsck0DVSRnOl8nJc2cYx4lYH6JsPFd5Um0y7TPT3/uBsYtz7R2iwba
PHbh3g8TefrvS9HK//3O65AEul77I8k7QYFr16wkKBnb6N0LY1yP5iiXBLXUy2Lss9ngaMGJuD7q
cTFZOgLDXiRBe7WtofvRcvs6Tm2qOlP2zNgoNpMYyC9EbRyGFrTCxnEWUbcozz4my5LrMNf25jJ4
Io7ob5SN6EZUZaW8E5cqv6hFQWrSRCTlCcH+o45XnDy7D+Svq7FYKuGmL54jyYAmt8VO9BpeB1T3
2965Vskrbo94X4Z223m/DpIzCwnMzLt0/0jsCE25ynN1UZPdW+lptWlaQP4evPJ5liiHHv3wu2jZ
ZyNFz5BL6M8mZNxn5F504KAanD0re0DVVR+ZdezlqhE3cGtmVR8ipbs3jO4dmWxlsQuHN1LKpKaf
tYj530eBnpLIKaW2z/5RFPD3xpsH+t7z/oBLo/L7a1sg4fVetZ4tG6FW8OEPXyECayWdEAIv6bwB
xGco9RDtX4V5MyFyy9AehsBw3/xwpysUgg17TQtObJmkR93Ck1VOjYC/lHSF3vgsfdpsTMnTEHlT
emN0mzM2oUEeWLeIxiAHf9yNAG2ImYOp5GS/zUS/+ihiGwFq+0CwBbLkZNREQ8EIM0+lm34beWTt
FKMjJKkylE0UY/kOSt3hwZ7SzEfyqkYygsir8ovzf18KtyzOlWGjm6yZNVWuv4d0Js9MCYu5m5NA
FKKgL83xlBkRjoci6o4VoIAcz1lgROHpv995cXm2U4J+RyVrrhJ/KwKxsfwMPOY/gcsZUw/bW+Hi
kSHXZC5ekzMzR33A2BnpTedqxrJUaAvHZB0iJtuT5mZfNTPtH6b3LDXTeXeBonISBZzTa+D3NV+l
GUJLc7TEutGs9jCWBfs73VLRFhFdg16/SOaJPdNR+tXsE0Tf0EgkDZcTHD6EgEUqpSlHg7L1MJ7U
BmVGulRkZmDdsT/z2kS7a2rpMfdyl9KSciqg7Y8md5oSd1vT9GgVmWpwJy9CWSJeYZjgufZWkkq0
tD3H3uOE/u6cGDHu/3+JgZWFxx51YeemFC+EChHNO1VwGaHkA4UNG4pl9vbFD1zAtaTelVllHAz0
u33iaXurFwNVSRyCV8Faz3JWh5Z7jr3WOyto17wc5gCerPTQTF9SA0h/1q5EI/DWmNW1oBfEITNn
RSvs9kqO5KUxEu2JERHsVcviw5nVIDLiFrcaTMuuprUxZikcvZ5ShaZ6mOvRgVbqtxYjdo4iQQh8
RlpelWj2IqomhtJc45i8ELkVXVuKaJkRqoUM08Vic5qi8JToc+jzAvvQuo/JkTTb6FOipu9qbmSh
3y1CDzzFR8ySkijrJspZnXJLTbMGiyOx0/hSU+CtZw4pzoNLXvgUP2PDTWpktLeH0JiZWA58BRRG
XJVcGD60MIJE4yF88mJVvQQu6Q2OGqQ/ob5yCVObojXKU6ypxkKLrPCU+FOLQjOCg5oT4hZE2jNS
0Tnk0D6tKt7FReXdpzKPiQsiTzX9dEvXBWzMKqJmhGMVDktGITyVkYvX7GTCgN4PfQvlO74tg5hn
n+A1BtqyHJGr68tI1Tn6eUM7T+0+XQlbRfAsikVKNulSK/uZ5wPfsmwUtzlCq0vWa+JaJ9yowdiX
FF8J90Q7Jxnn3UP0e65IvVz5WsBhQuWbitYD6ELz22jM8JVE3r3QoMiLILUWsUtqZ9r+E4JaFqha
T45cOvdcOgYuU7s9ti4+25FwBFqoBTHQz2JLfHxCq7DKd27GU9ABCWjHcG7aDao0HrSqoWGv8T2G
JicUC3jlyT1tdtMACMOMIIaLtZP1u7RI7HEz5+xrH1qq7uvKdfcthAx4Zy3jHV4znYT/fRFKRiYE
kzigN0pxyQtaz0D3+3mRMjsaKTn8alIkqkO68zp8kkpPkDMnY2HaF7jfS7v66oqTXh9MgD/Wy6m+
6tpe5CDcoksJqs1EWQ8OotZmaSxXrkO5yf/3Gosb+lTRjbQyvAZh1AxXRxvH/9zmrScBMOIXfjlD
S1Znn/0jFcdZTeNFuk1bNJhb2tsS7NGmxsxXVbQ0pGofWwS75vScjjpDtgBvb2Z7mHr53GYk9TS4
b16dKiSkCPe3iegLJJ6KiOrDqDrWorbehSZpSh5EjnmqEGYfaembTt5FM4blrWOH5YhdE20iW3S+
wc1vw+HQ5ebX0MfWCflcgEGzQeKVR8ozVi5BUE9qU9K4A0Gb3OjUI4TUOXII4mjoV+wMkc4i1u1Z
rjdPnAXxAsRqGq5I9GTy6dO1JS/33fXjG0IprrhLsEYVsGIh1ywzMuNVD1xzn3D29hAvJQGHYps5
dyON3yBcWiXvRqohzXECzEi1ixlNNSHlpxPQZNVlbdKHNDehsqzQZDZ++G5PrOG6jTZNUdytWtiH
XNCLrMKoek8gXnYGsEUbkhZT7ITM0PgnrpjBObLHSkk9rLdxvErSIKCrn5Vz2+vMTVoO7skE18Xy
sbF1xfsbogFPomRiHzNFM+B/op9bIb3M8Wp6JiHSHDk8mwWKNBB09Y2DLIQbf6nqLXiNaMhOrfD9
Xc3W6SoYM7LCnIGmpxPv9Kd8xMFkKKNGBA/fgK/2M6ocBFA6adV1EE25ajT0ezxtLrYkTxfVufTb
g1oM426wr9DJcXc4RbmNxHi1SxJaLY9Rjms6BExECipwlyRByz55eg3W99JaJQGd2K+CMHr5w0cs
BvwyI+m7cXBqiWRgarQgdJIUKTc7W26gIzxP/oW5fxVl9WYNTLPHXFtI4MtE/OAcd75JxLx3pXox
8Z47QntkBd38JOGMj+7hiZdgR+EGEzzUg0XiVDSdvbuc+hKEh4FTe0PIxwgJ+D2ddmrWvFEgDBU4
LyaACQx2rNgjkrMeu3yB0l+R1VkJYAeYCgEKubVQUXW2jqDuDZJtKpKDUppouWeZpDYQ9cZsMhjc
mODIyqFcSHrt11CS93NnkOenBxb8lWiFnm/vBC4AMjS6U5fxEBHc5tVZzpU3L7Wrn8j8haLnRs/K
BELeZbfSCfEpMzOsJC1qUOwDS3Q1hTBHBuPNsIi3tWQvGtl2X4lD07zrnRENI66wEbP+mjxV++r5
iCXRm2OHV4Ddac0ww8NVHZ1+jZSqvbZpu5WdXIhqGBGxkHSG+4UTYICtIHb6BRkmpsm+XqDfRQvl
LsoIn7InIdc4TGZtrkOKup3DW3+qrR769lh/oXD2aTP1yKjDhjdvWvdcueX211BZnPdniMn8EXF5
MhCuhqzf4OBL/rJg35PmmXN3x5SAOXnqE3TGYZLAsuSeyodffLsVwhFa5lHZzTwa7O508zYkR/ZP
E+WQt5LpsXIwaXJ21uhTaPYx/q2A3QE9QSglZsS8hTxv/RqdKH2DAkN6MWdpy4gQYd7H5QpWPgoc
noe/TJk3CGdeAXx7CAAPRy/haJEOqbfqT5ol5EvjRTfLMFo0fVeyfeKvmSo1YeKZEOMCrzlizrak
dmm7/WCn1qEtH9o4tH9UOO89xlS1EFwFIw0WWu9+hHGK1rqwp0WkExuCxsxzU9MIYRqgS+ypWmbi
3K75sfyV4BWF9F1LlaSbmFmY0VLjZ3jzloahAdgcIvWtQMfdcDVd/bOQ9TYH1aK4m4751NQ7iugl
xM03AkPgguJRwLygHtp0bowxucMIR9nBMZQIGohyWbGjv2xl3x73a9Y6bz3EUCnKdR+UVKco5CKd
koHXycVDRhqR6Zuo9Fk4Hy+RhTLRNq1ZOIw2sF7CJJuM6k1Ddr0Kffp2TjfPWE/GUi5rAz1bNSsb
7qdQhykw1peuilXwjJxNXJ+88JwOJc74INuOcfkgqCbdqSMdJITvv9SIHuZIbt8WJmMY5SmZmfin
uNeT3JVnUeR3PZn8E2OzG1CK0Vq1/U+XKZ6K6zRUkt/CWVjBM3U+7eirrf4J+S0EPclP0yWejfzf
K4VtoB/y+D5aS8ZjmDYc+xAbTyTQg3EatV2mrntvkY5r4VytZK7R85vcc2ur/DBy8yfxCTEXdgl2
UZKlnVCc6j5Z2z0NflG+ButiE8EAXI08u+ZsiY+WyHLy7KeZC/dWxwi6OE1Vq+nPNedDiThpsaZu
WvtgFEsANggcaJavS+xK+SKC+4oodiTNSlhfBoX9rHHycMlBzl/4btpvMFOjvdCkvWqb+uIIBgCy
NcZbr5tz+NtvBDB587FDi+UQfGTWD4bvbs0ovnRjmorhn4v8uoyJVNSTv9bGq1nV3PUENnLs3MCa
myQsBGBv8tBcSyHZhENCcsNxyXzzL2+9T9ua1FvgO12TATInrkOioBrKa8m8k8Z8q2Ku67uvUPVt
eDcMgscxC/8ZTnit+6Dby35q7Ttxdcy8hBWiiGnkqElOqSjIJR+9j6pp6keaa0uwtOqVk8a7alUu
EEmlnqiPQGHNGha/4+4G3yvfxtHWUOpp+AYhfMqgnAMUMT/YsMtZrF8dN9XQj8GIMWkpGGH2GbRa
+o+uDFI6sppNUzO3rs2MqQzxb1FOH/3myw0xg/Uk2s81gbAForf7o4MicYkHsDxoz8FHNHyrOCmi
9UA6tzMbETSzrQd0YeXS1eZdhpsfHDA1HoT4d8hoKZgeKkksD+CUTUK8lUeMSgCRWDeuya3uIQoE
mj0P/bdoOHBwRcHsl98Sr1C31IYfLXn48mvAf55WfyzegGOOXfZn7kJmZp3/UtnWdQapivqnaJck
XGrW0VfbmYaLkbm8Q+5WcnUbXtxv1r8655Q2Zw3k93CqvH8O07oaMjTGC0/+c5PPvSq/J66Mpnyr
2XuNATE8CPhTdBlp0WqM2Ila3lrBW0+ChbrgwSi8d6E/9e67i/8CE4EXFSkscqV82XpB5OQxhwdr
Q4PbhBkZKzkWBUQH2q4J3ktxz2q4wxu8Z4zQI/urc5Y0HHEI4HJ36l9v+OpwvjIn15FzBs/JFJvJ
YxHtHW2OVVZHR0xElPbnGozpiiWqJYiEE7U/PMMAJmLW+DZUWqYPhVQPLhOC65B8tn2PyzyCXLwZ
IviKH8lEDsAzts+cR8DBNogPZfQUBnnLzrz64JamAw8nlBsBD9shyjY91I8jQWMz5Ts+UhwkxVJX
tkGwqusdu5iBARbZIoLifGsQYlrtS7BbIUa6cEKCgou35jazMoKveSiNI10E14evsC8yLI8zpz5n
JF5pu14yoN4HDbKVC+yyJtjEBkyXD815wDU0nCNQydH4NfOfxL0x/zcT2F+Mi/Mrxh0ixY9JuFDd
kw16st3l6llVlo62osSBCUBkcDbeDbHhYmj2V2QcfOLbBqj6CzkVgGekopjom24XorInx4K5ifR+
gaL43r7T5q5E5HrlO8xsXWcghDaGJNBj1WlLq6ct3JFZ1s8a8wJfUwQnolJL6J/2xuW0G22IiZYY
sBSksEdBuTb056Bdo+jsBmJYrwGjYGiv4buSHThEQTxBfo3+dptE/4Z+yRxTAycUUNbsEauE0d6C
zzgCg71WRMMBILX54JbYyxkNV8a3eRzaB/yfVFuDb1Gh1dhMpS7c04p1SDuQPcT9bAt3p6pXoQcw
4Jecg3zc6fWHlHtG3l36FxTHJjw1LQIeXEy40zBgfWXeA7plokCMOdIMaOMdKiZR3Znjm7eaaBAW
O/3ucwNEu8Sm+toHNaLutUFeBa0RKJ7akt50Nx776pUqS2RQlbFQkLvnn6xcGCbbAkwmaNGTENsy
OzGmGmBdwCwz4KnemapU8TEF+GbCOnmoxo3/BspAt1wPlIag+syjw1k+D/+N1deQrTRvbkbLaEAG
tAjwUTv9TKY82XhsyoFZ3EZVQGXwgRcd0xC0D8WSm7oStPhgUs+sZUcwMa+422gVauYHMDi41nH/
T2Tb30EypaRy7DaSkFM0ligilBXjDeRmFb5ISEzRNtHnFhQXdc0PTe09MQEN9b6d0yRm4+4P/CBB
67Y4cTxE8Mbj8IUmkaEwCc0nx2PWzeHxWmjv7MUI9qgT9OjZTERi2G6CJ3vDRGpq6ACxVqll8BTB
VSi/iRhgkNa/hmzDDdkozBiZ4SxaZ4m0zxvJNFl3xXoK14Hcx4781/022Kn0Dd2XgqfKI4h8axlz
CC4h6EMCdQXRW4xi8XtsEvojRIrT10NI5C8NF+U1dyuW4wUEXw1VZtofK/UEMX0YrqMGMG0rx9/O
2Dl0GCK2dN9YW8YPklt2BX5CnfzK8piVbzaxdUvaFAqMhvDQigWyqK649dkGxTRKT0UH9PvEJmpZ
8xoYiNh2w9GGzKniM5hleELeenPJ5c0kLwij6BEPYoSaPT1rEiXiazImFXfd3If5vgZZp01Ajxm6
B9mfrP5uEYrd3Yn01MXe0WnzRP/s5uA626J+FhMx5gt+wgjVpHvY4l4Mexh1o1XPLOMAHGwC5tTt
3Kg5vwU3I/kXWT+swLH5z5GrCjRCvNWzH1gWznjU6fGQ/L4ImU3ooIQNrPux3m8rjpjqsXW7hWp7
8yo5mNeWu0XSToodGOacItNUZ8+tZ2o1Mgg4Ws01y47TODLu3jxaLj6fYAvA3HaKlUmkx6rwnWid
OoxI0WFGYB2Vc+uimjJbgLahgvnbD8bxH0Jwk3aI53A/kzuNIaZL312gThhrvHWgNe0bBU3LcgRu
Ce0aNKL63XeKZ9ZTHFfoZlbE1gDxTGxs+44az03ZnTqT+BQPwcgWR665CH70pHG5LNiG6kz97A20
/14Q/45d/ZkjGRzNZtNMJ2/VbzAS16DnoY8c3IHkTRTOr8otCiJNY95lqZiLrP0bG6KuPRDxC4cG
yd6AV5LGVXhDP0BbACkG2CBt/38kndeOpFgWRb8ICW9eIyC8d2leUJpKvLt4vn4WPdJMqXumKisM
cI/Ze22g5RNc0Cm85RJe5sH2qedZvU5REd46YnERAw7YYXMST83p+t8vZtSchzaJlowrzDkXpzvp
tBdqT0cHioIMiDY5VsyfFow+44eGsc4U5DNlaWjzo1hRpDAqLgOrSFbK+AnMak4czhnRGu0FvwsE
BowehFgYkArASqG5crwu06096XRPpEL6yyjM0YtwNR/GIJAWhUhyYq5oAOvE6u5hCeWh6R6VlVq/
cWLCAaMLHu2kAJ6uLwxRmfBvGU8GaRACZtLLVSCjS6uN/lx2drOdMNGphTiy8HDm8RAHYQ4qedBV
3PhdUkwLrfYZc5kNGTaiZ/M+FZQIgXmUrTnSOZlrTgLfo7Wca42XxKSDSyPAENssDpkkIx1mZ5Mq
Df2zrunHmrvDQzuSwznLfn3bYGFaQXP1a8YzU2F6zQzg1rTmClvupjg8Q9U+/zcO6x5vmqpdMOch
WCxSDQk7JNaRhEt0NWjBFLVG8+pjqCZaemATPtnuf39lP/+9U8oOo6ERYCxK8zSCGBU1URxKG6ek
svT4ujPNpfFjt2teSiX/DEVZbhrVn81O9QWhXcDFRiQrIMjpIPVkkdcxm1ZLHj9qeMFLjCw6cnS+
eXQm0qOdSKgw/WfahObV0pV+nXXRt89iZylp2PfpdaHzC5t9CyHmjL+GkDta2fdy8shGmtl+hV/5
b5S7NaqjtxECSjXaa8E0kUjvhanbGrtg4ycQTzNVP0zm1AtCTFsaMQhjiIyothxst7Vgy1mZCJUZ
+CZT4anUgSNMiQZoiAvDMvGm4Z732b/RGHMPd4elGeaKL7Jw22z6ztlCqQ3ukra0kh0qJi8SNmuq
TAlcYeBwgod7HJV1RxZTlZMykvhlQbYuIv+07Pl8wNABb7v0TR3wBuedepsfQ5OaIqMH85L5oeDD
hXPMJbM5RHfFTyAlf5NgBQapdcerawTcU1HDXW9kmrhOTl0Q5ocmo4bMFfxcVZteGkk5DSUrsSST
v+C3A1Jg6uK06r2nBp4qHrRyRUdvEW+n0zWk5B+f80HGHo6/HCkmN2ZEAAfCfanKvuOxxDecsqDX
0bA6kkxPFCH8biweWgb4ATPEgpDBADLR2TIm9BddX8WLilCJCAZRUx7DSv5NQNA3agM0YQfwkK89
C9FoSc1WOICr9Xwl/PRSBHDI2WHiGO5eKRkE9P8Z4rfxp7SbBpkv2nXmHxrC/K2dhsWKl3UO7D+r
khJXsstsoQ6i3GloS/pmbNbSWIBZZOOa95MFb/K3kyiTKHSeU1+ynhxbN8klrDbNAGbCWIssGZb5
dBPyolNAr/R2vU3gC6oWHqTCoC5JkqhcVVWvYNhJvmwjyzdRidyqytZDBSE/kOudhGbKDhNeTDch
ZCeXW1PL8ZhRmwkhsGyULZNrgA2WBAOhQWi1CIhVZLeGNA0wqMCLeQV4Ee/6uH0zYOV2eE4cfmo5
ap8IhTeJb0GE/mw7Jm6DCc9cFb6rWIj4C5J657iax2Cl33UvGV7dqBNfBmhffQQfWWJtGWepo2Bb
xuk3bgrffJKfXjNvplOdbno4OXhhNCjy/mHSSq5su2QIDO6/Hj5x7NIisaZfM6omMMUhbgjeRlNW
K16pEAO8Y3sELRoSlmXDjwb4azHtJ+oT8whtZmxIN0IFBUMtx142ZgzqPiAO2ul/dRVWgE8xgH7h
kA5yeW8sY1xpIp3YtsmnVNXJt1HEukqlZczYbiNrFE1krzFMTJFphLP/vhKkhNhBdTYgFtq10NZK
YaRukMXaluOWuCjH7ykFx6uQSvFIQsS+fc3YiIfzUkpnQ6KSgHCTU75k0wZPZGNDnH8rAwaME5X0
2VcsqNN44HeNs1mFiQ3zuu0ogv5uR51114CRhci2/pN2Gxz9J9WBM1wG6fSuAcHubCDCqp1uo5IZ
kxL08iIP5gcAYcUsZv3sy7IRaCAKtIz2lSdq8d6RVF32+Wfvh8o33qpbAUsDsE8RBTHSK249ZKTh
UOqHrMOuTp47k2oeDpWDB2iYxW/kGLRwB5/zbx7gyyioTQajy06Z/5rdQEXeqp7MtmSftbStFtIm
LU/PRRotp8LqT9GEi57RIAclA/skrp+dMYKIavr6WHVZfSylcOLiY/zbj6M49pLGAkckIaHvOYt4
v6Jp4Rd4UQUBiV9aQ5DRxJw3Vg1mREGzQ+6wBQJjcArzi1FYtw7jAqALRp2Yv+A9cr7lfg8eUYnI
YbBDXL5KOSJ9kcpV1kTTkdT4iRuPo7SY/3UqswfdUFlM0cZOk2pw+758hzyQb4LUaXAp4Z4PWh2Z
T5du61rDCdZBYvWzsSf9DD8T2vtiN+bFF+VBsmjw1q6KzOzukRZg6WtQmUAr2+nT6C/0XjMWJpnX
PriSXlFOTiiU02QOVysMus2806imQDnVNvt6FGEI6dNxQLPYdJhwMhD5RLw5C5XTZNslZfDIoojP
zUrOUpW/t5MlXVI5OhKv3cPYYBXhK6I8KZH5i272X5eJalfgop6GZtcoWCGMgkquhKuEx84PiQZu
FhMF3KET2Zfi6BllMHv5BjYP5ULAkdcMy0ggcCnBFOH9zUMf3xZiwekjhXZUKaAuZrPlhFRkQCw8
io12nKbu2DWsvZUm2ss1dzl/CtB4BfrZVNkh1km+1+3+S8OrxSiEs1dsFN++KrC6NCJuGqXEWw6u
FQ2CXuxRQ60TQCNyaB/zBGESJukY1GPjaxu1UJnp5icVi1dOIISeoQ7p0F4E2Mu5tU8deGCECMQo
o7ZWox8VsUuhml5bA81HTJmSw5SVDyv71w3torOKq0NnSJbCqcJLN1YSHI1uT9lNKcqoqyzeKd82
dmftFWl6y2Cr99qpafS17hCGi3vKgveTduiVyZuRQFOr3dY0w70SJltJ+Rr68qiVXMVjfwdVddNq
i+kvau+KB2GaB3/VnOek/DNEfRIAx1WbDZGMHdvnBLJoFZrUvPlMuVj9HZMpOEr6PjaHV6Kq/7re
+Fdr0rGgj9ZJJdfMiwl2BNHEKVTU46iqF50GLM/+OdwgGssRKYBIXSGYHwkSaJzvNnOeqPpXtsKq
RcO5kD4c1flGueY2GkAgc1z3CgLRuaN1ApYCAeOXbD+WJFDkQPg4MLOB2So7mRZunoWWRnslQe+O
iokzCK8jwI6CRIRYkR6B0M95f/CHGq5av+3G5mYzWw/Jpg3k8d6UIOFQlmeI3QKxK6xgrygmGdU5
M9PJzUghkn2kymkssbFmOCaHf7ZfkxRIQ6jTzMXCmDEAyuck2/euZtVBLobRAnJrxZblOz1zFWOI
LJxnXyJZKkbommUs/ZMx4mdx8DNxGaaV/mtm8bGCCTVYQG3J7STNs/MJRS7qQ1ASRyKhPAoSd7oK
HErFFL/3nUMakD+BtbY3xXzmNLPmQZfWMU+TUVB/MvSzYO042PMjZ7y16bEMf/HLL8hcWaKbIR5A
YNZjOhhp9z4lehB5J+pUHsk4RLpVHIWLZPZW2Ox0mMu1PWeTwbizCuyFbGancfRJhBPKd2bNaGV4
S8xcXX8Eadcl6bz7am66/sNW9+47c5OvbfuCAbzPYJimKPPREoDLrAP5KWqucASuWZ1jHGD8kX5k
ugESdcJ0VdU14kRVBVzDnQ3uyBiSlQjSi2akACitdeH4b4GSE4sVQnJIf6SaWzjLqRBKSr2SWZKC
VKg0qWkkr4Hlrw1MgMRPbNuMZOtjz9zchCsmUKpK0W/dVkdcZfsRFE/+ocz2o4zLoUSaKohllCI2
jXjQYWktolpfCAY5qe9SX2K3Mze6lbNXbxalAdKNxss6yZbxTHNzOUkj8m4TTzkhwIRNKDF2GvBH
k9tpXxEPU78ArW8PbzHeNZ0foY3WpsceJgKL7TIlWaMeIsIh5TR3k9B8jWQmwFVl224w8wi3tkbP
pW71doONb6lb1cqkZOcwsXdGWz7Q+1rNq4AMqmL5Y1u2yEFFqDWxDETkNauBHAoJ22fVglQiPyH9
8/XsqyDHQpc67vfJvMytAegajISOVfD3iYvJYyqN+z05Am8ZYi66iivKIIYYoD0GgauOxWU3Tfu5
lzL8b8c0dwqNAJQA/GBxfYxKUpy4ofuj3x0oLt26/JfpOwh14fBrwOWo+BBF2ngS4Z52uDcKmMsx
p4EPfnwwcO+jh5b2Zqz/tWEtE9Y5gyL1V1dqJ1OSrmkGEb6kYlslQKB7wkvaBh+TMyRvPQVloYPk
K/BmOTYq7RirkwRLyc6yjQ/PUptlg6h9BqJdhMy5nDbPiBEZrYDOgFqehjdEUdeOea3gKpi+M7ys
eR1sHESZknGkd/gXWWG4mKjsxxYPX7cyRn8zdqnb874kNWITTc4qUwG1MTYMGciB5zZMmDQDImL9
vql8B6YQVhyMaJmjkLiCqTimymA4qlhg4jneQgBtyMAVu9jWUrzPiuoYKeold1jM0ECYE1N92kGg
1bMVMx6ktYyX2bWcS8KiGb+k8WmQIFl01UfJ1tSE7a+G2HcytuQSZeWQXJtsHznhU1G6PyWTdkKe
TmWN2kO+VUGYMIGS0Tj9cTDvCvIDfB8V/ViQ500yI4OusIemEwOXjGc9f8+MEzHbfPq2LIkn3n1E
ZW+oj9bNdJPb7M9nnufzWot82CeSvxBAy1PNS9nhh5XulhhRkvk5S7aSz5y2Q0XpJG9ICD9809lh
gcFhrgdw2TBNQYVjTysBo1fWGl7mHm9bmNULtYDuAlxZbljnDB+VSpVEASXF/qKRIhYxRGvkaIR0
ZBDdAk2Dw42BunlSP5kgMhvGzoXeR5OAxm5zY/imcUELfVL5rv11WWBTI+CmMTAQcMkKuChGfJON
yR3hQ5AGs1bU7l7TOViMD/yzOgIA+7HgaXYN4QI4pVTUOSyedGJbR5x4YWOhD8o3pUMyRi57WbZS
0U87SryWDCY4OIcarTs27LGC+QlqfuvkumUjWE/zfeDlIKCnTER5DQKo+a7oBpVg4OH+gOC26AGQ
11jRGgGoGKkBKdqk3jKGFUjvxu457OKBNULI9VEjjUHzy0NiYZUx9Ecbyr3KRnWieJhAIttAKOqV
32ru/F8lzrZRZG+Vunnabe6pBD6bChNwiHyGBs5CJ5upss7Q+jl0S48kQbcsfkT6N+BoSCHnRXR+
XebhOXjSv0LLJtSuMk44nryREWZUAVMjuKTVjzRJB8tKNiz8WQewN8vCdSp+Ezi0egaIuvmtpQ+T
b82RkqVf6TgHCM3LVbe3d2UJfzQaQb2iPUvAUYQ48RmaR5wPMXeY2ksXlKceIELsG2IBag4QABZG
G4Mqtb6p5J6mkyjLh4XvvufJOeHR840feITuWL3h4VrOnWLBa5bQTcSV/O6o1Wc3hUdAPHzAtDjU
4UGPaVwoG3jxacUq/3eM7EVKqJ0leUO/aXQFqQr/aL/iHuw4C0reXmT9oY5cSuRlTPPUIOgcFqsc
M0NwFeX4mEJCn7RkXaTdil25p/VYLbiF+hRUi2Z4anIwMQWZk7afTKRGtMRa5R+IyBPAsHLmQKso
HE9aWzKxEcNqkGW3xXxqgSxR8vSGzPgYZcV5drl0pFTXMeIAmXGasixUCZjaXw7yYrDNjQjNRcRH
EMoaVo1mGY3EjIdix8W7CPq3RkQIxNBjtbYLHWlFQYtxI19HJLGGYJ4jhdU73bkECqMHykGyc1oF
BIWokApyJBvaTeVETBhqOt1vQ6vF6slp+GjJAzBK5ibgzP+rPrTApYTloUzKAyEJUcoPwNHSQ1rm
vmi6m9N/WaCQk+gppJ4sWf/NqlFMatFVtlHfo0cFt8+9MPzTdHnbGjSAFTB3LTn0hIOIPMB68ht2
Gr1HxnMQnr9+Y7CIHBU1UG5cAqAEqSnj0KNaC0gpqQp/HdW7XvtpkVpE5XAkLgWdOVZCEV9svUFD
48rmJLjx0FcyMymR5xQ2CTAmaZjh4IU0jMVgsoMmMwBZWhijnZEG7EM1O5BpXZT3uofUaYZ8NahV
9ZRuidEM82aXDmI2D+N3qb8R2H70YoY+Fp7UIhr2Q3eEimvBJ5WucvMogkOvPQscQoOIv3LcN4MY
ljU6mI58ytm1PKGws8DySg8hgxdiSDd2ZB4NTLRifxlaOKY6CCeyF42/yDUg2bAAtiRXiQg/UvRz
OA6PUQUfOe1i7VgJzOWvwGIQaeRb9vLRtFMdmfjQdmnw+Jt1ZV0pln5qbxy1w8LDqqt8RMAfoXss
bAesDdmJ8I/3rCFYFUo82OkfBNE6BEdI7ZlNsCXdnHjPcAGJ/lNSYGqO+EYk6lzjRyXotidQ3iJE
Z1gFsPI0+zDo9qJt+7cQKm/q01s6G5lpjs3HBK3hDB4adRpUTGa541meS2jHJFE8q93eQneNOcqJ
4Z2rJLfIyTrp72b0WVr1FbcCY2frK8rGrxY4QFRkK7NT3BQ0YVCKw9D7PF+Zn+gqkPpLxoA65DQD
Oi7hPqlfhF3U3SqTKEz79BCWfbRMfA5hKeJRF2Q4qh37q+kdL5ESj5zrSHul1l1qwfPBkIbVkvQD
83035Ebwy2PaKBAiZNcaoEPWtbVQW7ALtrpAhrboG9QoHD4Vl50ypNvEtHjYUjUOGIvOsAc9xAKn
dDo3eQ1YrF/5ZLyWeoXcFz8mnh2INyiC8Sv07So1KwxiBQxpcyNZoZvhrwxIOGJi2gASQeDMsxfa
hvRyZB6qablMkjNPEDAB8bKA9+FQYoQvLSB7tYpYmaRuCNo3RlPbhyxzgByVdQauqYYvpF1ZEKwi
XACNc5p4CDIBXUQ9m9sYDGfhqnhGzDb00GAycp65NCT6tSxodOJKyKSJOShA0AmN3aFTc0zeAed3
A6aQpWLwkJ7eQ3BotcHnhYnRcg4NhXSbfWrtzXSesh4tTDQ8GpWcwUB25hCMMZFxAWHcherxKlyK
HL6zGc7HdSadVXzFY+9js75lzUmiVZOswcsnDGZFtWpTclDJIFUtDiPpPV4OMLNGpuijDP3hhZOu
l/lOpD+C8sYS5Dn4dTMv2fapq9gCQsKgBRKbokPvo3ySVjr3XC1drQAV0LgI85uW4fIFiQ3gM6vu
NIGKuQ3phHv9feAHla4Y/lNcA0nGUaCVy1a2VyOlJrNdTCgnnMxNfxXOKwNGwFvTsCtVuuLZEzaL
GiFbycOg38gde/vyK9LAcygoRt8K+1qjzQ4vnJQOS9uRKLyD0TxjtNxxyxg1v3TSofcxXv3UOQHC
EzOcUxkewTEtEDCF5EaxUtaKV239K5CATtqw7BEhk78S1a7KNWb9KH20YoM0v/eB9KmgRCDKsd+k
f1F0M2Evqw9ZcdvpYvL/2JwU3SzJlz+FvsPAmwAuGA4FBIaMTkJSf9Ds4xjK4jPHS0jcosOahnqW
lT+Jefk9Eo9ieuMvzzOevlQ+zKOY6CzZvgecG925DZmJbqbqJ8MHw54lzuFnRjZbM+KJ5ki80pyz
ipdgfTaxUtCkMgwhXBIdEAermfIpwEMvMZ8zbpyLWhBG2Ol1oBrxUiDnZL1GDF7ttcH3TMgKtzr3
og7qcNgCd1lAiulSmDheTHFttyywTXZ8pIUU8x678qkaysO8VoHevASTD+jCXIxZR77qzRzoO+PA
iwnF7RiVmwqiGbh3+Pmde0jbaUXbPIG2vRrBPaHxc5lVeOXwXbLXrNRXYf6q4bod93Wzc0ruGb4h
2NKV9Z2rjyQ2Dl3BrD3NiIOlrFXzpcjuuvlXZeE9Cr1Be9CjrDu6rDg5pf3V1j8LU12q8lOCbK4C
yeqkW2ectPTSRe+Ryb8jshIBS6prMzrIFJieEuBE/2OPl7L4tf2vkZu7vQWoghm6bFsUgR0TgFwF
mcwjS0/ffQnbO/FT554Bi+l8FMxahubT8V9SSNTGWtcOUnK3uLvmud8AdUpmHWJlf2r62TbXxDp2
qDqd8imHrLnZ7yRsJfuQkwmCW8tVhcIBUXqZ/Gkt7ks2erA3KQRzSvaGI9VeFNvReVp0DWV/k1PO
zw7dy1FPHmguqe8b1r5bY1pHPMkYnCKM3XWUVRkXvRuzWNbP18r8bOSzRggs9m4k0HYzjx64R6xN
YPOEn1u7unVTiHYifqfEcyMUJ4zKF5HGFyyz2vpo7WemvSbmtsrRl092ehb6PjNeOT4Q8mcBmIyo
S9C2jO1K4ryVmEOjLkf4TKyFQKm5TlR3nvHj7giSFSPYvlvl/2QZwY5HInUCtgiqivOt86wG9pVs
ytnMWL3ylOHsytaqZQ6ZgZk+dMqLCfkIqmCCvcrTwl8pG4A4hO5kF7tMYVOgL3CSrERTIE6EgroO
NE8r1mH1m1CbtfMyhA5gRCCiKhSLvyEAIS4vo9z33UVhhcLj1qmfQ3UwqJ0alq9c6Uq3rRkA1JKG
q5XOhX0JYjBCEFiwksvILYJZZFGWL6OO3MZgmsUjSqsit+PiEPkpCH9amfNgehryVSC6FNVLb3et
+qz73zK/+c6VVh+WyKcCs7RSvFphT7Xt8S7IcvSOnp/BHmBZqblOOE11+ZsA9VTfh6nHpW/DSicp
58vJv0YNQfh8PXoBy8ZaZjuXLKP4Q/IRBxqfCu5bdc9otCEvMfzHcuNSdVDWrQjV20AGr2cxE0vv
sv2t2ZcpINmro4F5m0Luqc+SOZfE6I44cdBLTCNVtErxo1KfgEOX/zn/BGYMkblJ5SXWbjDfnGnn
59Q+wPatNyHTBe+L9JOSncbH7y6CFMiZ4M6YR3SPMPphG8sZCQGXm3eYQ6ttj6ov6lezyDmnGmUA
JadHsgkLZ8V/ZOeatBshb0XyNlnvegmUmNvIEFzo8PDdbFgJGj9ccxx82p/57lwDemaZQYRekiaT
ox//yJ1TXceeWTx6Rn7jnQYZS8kdl0uMLnghlfupnLhIPgpyeHhVnCQmGtB6ocAHQxCwzNJPrfjH
dt3QZNDRyHtQHKU00rr+m6U3Ofqy9X+jcjHwh9duG363eOM65dgHJ1ytHRY04taR8MDP4qdvQ/IM
wJjBIe83JqkCkg9rCoAoSxVbQcfyEjv0s3X2CD5i9VgHJ3v6MTC7cxOBsrCmY65e8/LUEj3D10wP
jPktkM4GGuDW+hkh73fRVW3uMlJjkhZrNqWEGBAh+DEkXp66ps5J/yXsg8mnlb8TD62mh1HzDPsw
BTuSNqjmx506/lB5m9IygaCj7IjHeNoK0cf49GP/wlgOMjTjq0j5DntAYQkptInFVh+6gisEZlQK
iMB51P5j/BbV0yYwsYRjlUn7hC0YG8Wl1l99i8FF5oTXDOPJUD6DVctYNke1GPfXoCGT3nMQ2uNU
sKtzZm8GYF+gjvu73N+TeXpKGffqU3LE1rWxy9p/obpvVbY8NyV+G4x36bPg2JeMd628lKxFxDNN
X02FWgcoi7aq2SlQLyehTq+JZkz7VSb2LicDtBJQX7l/N5NzGrA8cNSlpOxZSnqqjUx/AAo6zjYM
aBpK1axauVnIPOAD6VA6x1L5K+J3Mwb5RC74JM0EMp2p2alVFrGGWulWN/uaQyOZItR9KPGNM84Y
WsohfslMDINqw7ebYxnvt5l4E8O1zF6lfp2svTGd5fgZlefw5uT3vPqLgUv5wReCpb4odsVYHXVV
WUbhnt9TA7aruQDUDNt5fcOmovmHJOQ2j9+d4BwWr1DvNjYWOjn/6Bvr3LNe7AOwzlzcJL/5CLa7
+gBxkw/3p5L2KfGw9Hc8vX1mwagl7Op3Qq05DZ8dO3Na04U9Mk/XyJOUHE9hSTqQDksrlNzk7NNm
SJjnf1nAHbc331kV5nC1LX10AwviTAcALyUNqfqRIFCG+qMpboP/15lvgRUy9oIFQn6xsSmMLbWa
xYCLdPVbme0aSswaMm1nu0O4k+KT3f1pgOm5Qgwv52dprB47UJdJ/OyyXcI+QY+/LLaT1bVM6APf
Ug6fsviXix+HdYhZqJz7V1QNSnkqiqMxLdvi3E+XfsRMjurPOEgAn8x6p8ifdbBXlYs87KXq19Av
1YwGZ6x4G5Nn3pBp5HSb0pb2IcOFLDUOuTMXZYO6UGXLRtwyl5iwRSrtj1GJBIqOGtXArUbPLsE2
CDHZMlOnayw5gjq6nulsBMrSwM5o/ovrX4ONfQfn05SeBugjB1GiCqG/u+X5txbsYhbN4J/IGmLc
LHWoN59WIZa985VNpw43tsVwTFeY98B3Yh7SKlDBsmhBdF7O5UCo91We6aeIn82SwDageIkGs5SM
7I6LpGaaUB5QwpHT86t+F/SKKLnIL21umPs4XyFIS2RW/GiMRSJmx/VPnGkrwXsNRI+b3tkM+rAF
HAu+OvKEQ7qw+Klot2Pa7JLCs/2xyAdTO8ZM6n/DbWv60DWvLiS3ylre3FuMSllmZMR1TwupryPo
IxYxoTRD+FXMkxU+pvZfXQC+Q7JlcvPzHMYq70aNiyfObRkXAjomxpqRIkNU2QxRt8fnnCff+KHj
g64dfrPGa3IefvNRRJZXmGKhKhi3544XHHqHmKOhhEhDaFMGYzKnXYSMnCPgV3C66tbfUfB9K9nk
Ruk38QDCNL1w+ldFOET5H4GIeAMSp6xEnmWtzF7yrMS86RS0BWIrq4q8nmAevbCXImEDFqpbAWDX
4GJqOQerktJTIjm5DzwVKwtrh5Xj2yDvcZTQHpkNcu/3UX4JRkkymRQ2KTrsh43i4qX6hzYTB+VX
lDfsfqloqrtW3UV0jrWzzgrOr7VdWNtuxlTTdBxwntALX0GgMxR/q60jzjccCIxmLLzuTCfokhl6
dx7OfNNasSkF/otZ198zp8VsXoPfx1gRMnIduC9V/NVlU7otJ0s6W4dTAqe5bgxSVIs8YFyu06Vo
sFd/YuXDyH9bjvT26RAsr+3V8jhfJFVD7pcXWvvBepdgA2WehmYJYkLKXMiTZl80ITcMGoxerIiQ
Xcr8OSwojMuj+MBbJIkpY8ON3Fu/BVgftAv0JIPRHOkECD7teTZFgg4j+yXzK6zw26Z46eOlHTHz
bnNUVxlTbpgtnyh/2oIqBL0DnpBvQ0R4H4NlDMCIcQ6PmmY8t/l5JIOPIzcllnYV+hcnZlCxyetV
0GJw2eUSS3BCNI7gq0ml5HcCByzldSut/Grb1IeSx4/4nhszI8XmwV3DJ2elfyT7cKlRCLNSUFxQ
RYKWEmsURMBuPxJDNb53o9t3b8kIz2h23NhfanRQSc3MOpbwGCUVpr0tegEt/SOmZGGJ76xl/0wG
FwO7FPySdGNzDBoPAlvVnNAD4sEsanTpK985qv3eKX+m5su0z071YzHWYahspl9xeU8LLNotpg+C
Y3m582NGY+6k9aqb4Bwsjfc+OYiSvuBeBV9heneMveoc+TbLfN/UtwB8Y7Kp1X+ygIoeLiqAv+Ps
Y+0hd/GthOJblVYa4vtsz9qjd455fbDGTUrRzQAWCjBWesbHtO9Y4M4+MDH8fvFOv8+CGmgmyrVR
HoTT0wI/nWTXoM+4osIhG5c9izVtZdBo8Wbg/hQehDXCiipIKtobE6SwWU1IcdV1oHrzGkiaX3Nn
34Fuqj6b/KMjQ78BqkvKgZtqO41LiysYtfQw/xDg3qBiNXjQrOHQmsAqYAFxVHBKE8TGZ4aWHykO
ptr4wCult0HJG4tlyzReJjpgqUXL4ZPPhDMlxLvFBUHnpeIh8IqUR4FX1ocquIUJhcVumDaouscH
AzP/m5oYFVnXuwzbEViQNklGYcIt6DnZf6/FXkpwTlDYodJGNY7talpm4ypUjnFzqO3nFN+5dbhE
6bxZUPKGEVVyhcUcEYH9jGnH8GbmBdnkHqs+QhKMeKPb9LFLRizjg6FOhkXrmvywyJ2+BuaXrKaM
m9rsJnOPuZq/plRppg7RuEJ+zrTO2nKxMQG1/R3Hd80dbrllvKV4qzjrGMb9IEfrWDXo8/idL5vF
UIslkszHbp9V5O65eIgJxxoVhpOrpPZm3pF2s4Zz41xS/8KmtBHghbgSeHfhswQeFdIYiLk52Iag
Y43mS0nZE+vvjXLlbWZkxDJ3LE+mv2vFkTHi8r901E2YebwMC6NctuZyhBnPhoITCvFZPV3s4KbU
B8liuu7SU6ZsSFztsyfItPPIokuLnWi+oG0uAoKJMOIkq7Y88vm+OfpKsQCTuTwnoOhR+/sQNUnh
YGKD3p62Jlv7gavOGYduL6147zWYMioOjQcRQkc2O0v9h16VFHM+Tf4c3ys1lPTno85ajvUOxEQH
1JFVxQgolMmUqzZezfPJQseIVZyayB0fxQcTHb9dOqOH6TNwttrk+TZZ1QsdqC7u90W2ndbBswbL
mGG22EwW7muiGTm4kDe5yW8BtpRyXn3l3PrzJGOD9KZ58hWyQ9WFy/BbhmQkeRwKNZL2RXPDoqTC
3YR6iyUGWA9NzU9K04BEouMi22vSmthbBTP0q9U8Zlp4EBpcbP66cZbEIPDnJZ6s9B7tIrjrb2jE
+0M2IooivuHk91DaPGa0Vripy+0MM4vWPOcs7IoASvunTSnAXou43w/C6LgRJxKnwaIt5YwCyk2I
WHtv4wPZYaPABr+CnDPnQhvzK/ERS8HJtRe2Ts7Csku2IiWbe1nZa8zjc3oa0E4I2PCuNnp4rnQ0
wbcCj7C/DkLuoU0a7Sg2SfaltoiazdC5cGJA31Sg2sEp/F/LFNyYQ4pkC4eWmyShcs3PlPESeck6
AaZLhSYezEU2u7hgI3ID55IX+Qvliw6Y27z5Cgd45pw2Xo+W20blsShJBRZYw1hULCXcvOx4cwyA
GwbaNE/1xd8znd7zxReXlgVz5UXRytDR6gN3XrO1kMGurboAU+FymdJ1vceY/3milZt2FpqfesOz
Jfa67J5vnbIO/1jds6qvzLWKLZr09yI9GtFFtR5K+6EYF34O/mwbCXZ7ACHVg6S/mCinbY9Q+IS1
1heoOOa1Bi5bStF/qLpTvvH/kXRey42iWxR+IqrI4VaAJJSDreAbypEkcubp56OnasY1p/vYltAf
9l57BcBvJN6yW4owxGktvWo8Sgm+latJo8lYVTqZrF41vFf+AaxNiIjl3nFQD5lrlbbyPqyGD+oI
u8frABjtCTPIbd9AMVV/oUs25wzSo4gB1rJ8ciXgDWSZzJQ9Zg48h7A4cVVo+aXV9319JSkuJilM
x9mdE30zYvEer8wvjjFessGQn/k+EMdSS3eI2KJk31bbFIryD5k3P2jRpG/AaROqoYkFLX3L2p8u
kT8/g4L0wtqT/Q3pSQSTt/W8AbJ8RVvXZTG4E1iI8ek3GDEiclW/p/bzZTwgNFSvTTW50BVw/hKb
jVo8dboQenlaJxeRb1+u/WpjlrjvbalW2KaMZME7C7he6qHfknE8kNgxuW2zQgkBP6URvRj8rcbs
ZfPCjMk6Aq+HSJxv1/Ja340eddQSWjFTGLjqIJgmLN92xxibm6ZmpEVsyYpUFlLj4FaDLnN0DR+J
DO7GzfDQyIjppUsQvMfjXnttotZNX7uu3QU/6VuG85m+pIPwR9Q49lNGsm+R6vsnwz/aEbljtBdR
QGK15XBQbmiPWK+4gYEn1usuWcvyjruR4yCrgeiXjbziY+bUiNH2ApNxTzYzFss6lydHIGhEBoe1
rT+3+OxWRbAO422HsSplPfpe0INipXkI8dasxGrVX0eA6KUbfVMZiwyS8DIElEYIy9lAx3suDq72
of+Ef8xCKKsp9/hjYiwpR/nK7+Vh5M/6pz7Vx/6Nvny8Ui3LIjGFC3htRHTkX+iBYLcBKnyzK/Or
+BV8jzsk17AFGXAuX5tshQyUSV65LX4hfECBnusLkYp7038x5uJHf6XQMZL9hBP6s9jLW3SvTpvP
ryc6UdDvoicmAoHuotwy7bheovY9Xvn9v7B5THHBa2JA1P2GSEovHPf8eLRn7ERMmzXkvFzEvgPm
VH9V4Y/KPJtVkLrWy5VW6lXAsOvBNVJ9xueo5JBciHdfvFc1d6Q9vuGLSQCdf+Vjgy+mSetM3ITB
MsYqt3VogAlEU1PPwAI0gF/o8EG1QHAJNgzOPGoiNc1f0IFAuknp15DWD3b6zbkipE493nUuHoyj
ASqx1qJKmysfH7ElwqcHfEeNO4fnbSxQ+RnDv9qvXMGICfDcahADcx7iekpf4A2EZnNPwjpmGEhR
RiYlQQ2Kw7gHyW1P/bnUuANAkOazUbaWfC1+I2aSlF2Y8PALcVOBYLnQPvBM25qZw7Qo3mjaYnSq
BTe2fP1WHfNtOmh7GOnxWv6m6LXO4zb4koyVsaMoewDS4NcCYh1/DivhxP8hhxxavJw6cKzuAwYi
tBzDskvN7iF9zbPLTd046hx/yp/YOZd49JYQCgDOHxA4B+bj6By181h+zUihZtCO+wowGLk4wT7m
aJ15D3u5ekCAYBbccqah51UuuD3Qn+PgEvP0EEz1q2yLc6Dl7zB11pAxvK46MzJW6U9NLbEd/hjP
EzHP74S+VFwYIWCJSZK6vDXX473EThAEj8IBHD9f0OULN57tRFvxqcBq/EvfjE91W238I8d84xK5
4WYr4Wc0FkD6f2XtmteI57vBS9223qQfSgIqU3TVzGR4X8Tg0Oi0RKThPL5AemOsgWGnjMhHu/vD
fppxFf8JEk44S3NQH1S/VHwJu6h95y1a3FTFQicRGftiHEM8Q7ERNKF6RKcY85kgCc+pkBzzyM/Q
j9C+io0VM1d2phhccIGzxEJ6J0uAdQWBqDmkJrldi+Em74wz46LkrQRh1hf0Q/jYwJiR00U7FzYz
hLSv8Jhd1Pe5nLMHjGVeLv5wPsZmZLojKnqXd6zCUHbnA/tzfGNhSINL9/y68T7gHCe/1G+CupnI
u2J/Bov8l9gVpcTV1aufrCmQwoBD6Sex5mdOBWF8TCvNhfwOqLUk5G7V2ZQjPHX/UK9N92UtwBLt
v8nFgcRhAvYHcv5Ng84l/dWfOltZVbeYEOfyi49ynfy1tsmoNV5ArMJ4DRRqV37zXLU90r9VvPiD
d+51TyxyUDLNyNJKX4oPHMZBr93m0nxycEL+nknlhKUALNj4iiyEXwDPkQ8gW5jQGD0JYAS/dGR6
dh2v6KDDe2HQ/9mZvFYx6yUz7CEeX3chtrV0IZ6GCzUtn6uxjQ6pmzInLmyU4wqf6u/0ZbBB0exA
rjjlwJt7GFSPYIEkZWvsA+YrtuqZT8zW79iQjjF7l0Wies0aWuAOEHGwTcPFEfhgephq2NnOuFbf
wjL50k7hKndjz3hkDpjzigzcaPV21M9IzRfGge6kGi6xuqpJ0MabVd2jeYICuw7cI7kjzLiWWuFE
H+qTPd7cEUkyuwqbg3GAei3C01zpjnLhfVf9TmNk1EG2JlvA1Tm2jt0HBxIo03SRLnW/aB/JqT1x
FFDSi/jVIHA3sBWHKraYRBe+IDOk4sb6SJiA+jazGgO/NZudCUPDQpK/AGkID9XhdQhvHHIcLQO7
Dp+Q3whsxrP27HuMtkNbvdY/ukUHtsCNmCOn+ivJJsOj598BOo22em/emcuwdOkwhn9HZvnGDuE4
4enjFoXnbHbCFYXxTwpjYh8d8o1wkZ89Ak1hgTcVrwaPaD5YhuGYns2sS8JswIdmqyv68+LcsIK+
sDzkKaK5xgsyd6CBOczT829cD9jYReZ19xSfbhYU5dai/NM33ZYqW/6hWaN/Y8Il/LYP9tZ45G3E
tyKkgKJ0cPiR6UNGcQKMeHvdtHP6IOzyCpZBAC/X9EJa6ddxmAEOHnX4IsgE3oPN9Ch7LdRvfjBs
9wJYonKBblrwyQVk857Z3CY4abf4o/XQcXz3XvgBv6/9cvCN2mH8ZlDz8I87ua+D8V4+sB5Cm4wp
8Ld5fbmyA+kEUuM+u8OIRdFwC06WZ+zMd/3dv4RrDhETRsBG28CwbL8Hd9xSl0RHY6V8KKvUiQ+N
be2qb/Df6Rn/FissJTY9qdHMRM/SR3c3DuYRac3OvOSeRWUrvFH0vrx4pzmKKz1f+zxiLsYe0jBj
+o4P1huOafp7wo+IvhIoFHSYWwOCGRz5peVMV/VD/MCr08ZE6ADT99FhNzCu1MsfCj2bcaR5ab1i
wz2Bkz4aJkfBZWRxGOz8wZFT/VEPtXfpOT01b1wzB3ICz7BZ6pAOpvMJZIaR975y2egHWHc2wPyC
6TY+H674bZ37pXwUr8pBVRz5h2U1XNDP7PB2cMKFeum3km2cxaVylngPV/GU2KFDOJKN7dzmjRAs
23A7+6CtwpsBSXqDXd0yvl84U7/FDbCqY9nCrbOHjdguhk3kBW+143JRv30yPuClzi8m8ehYGN/c
glV2JzxkOWyrNYcEPkH8Tbbl8LMHYj5tFq5wUyEhXK3dZ3B69w/QLJ0caMypn+mKpsWRz9a8zGkN
V6LXLNxwc1CP+N2wGnhm+gUajiPvz1RQcPo26Q4c42s6I1Gz6RgX6rlxvNT+fd3zb7LCbMUmYdmm
GF1fQnJZk9Vq/g6wmONv/VRPqlO58eG0Cpfgag/zyHz18Mek45x78FSOxiXbIjhNkWws8h13fHij
343s1xb+qgtV3UZ5tyTbYuEvLKd31pBXT+V2XSx2U+f0z2abuMUJLNxplywpEOMFpyK3CsX5Bt8h
F6LJE4Gbe/+kpz1zH6oLBmlO4pngubwqRpsuNjyr9u/NcLkToccIOy4jtHkL6QcT/kdr/7BI3M60
lb+ei4KTBSinjB35pLn+rtq21FU4SR+C3XDOfHc4q87vxIDychyWmWdusuXg5ZyL5o4n9gFGZdIF
cjLszWv+k3j6019GO7AICoi1hZ/N/PcFeU5cAtJhjlfXF4fwt/h4KitrhVXaa0H2zlI5WK6vLBBR
rRLY2xQjewaeNiwc9OkXmP/mCdNJfVXuCXl6JIvzn7wl79h3ublstjdYIFtf/+Hc8XQnvB4hmTvD
0dqVbrm4TJi1ABNfKArA326I2tND+67sKSWCk/FhvqX7YC240kH7IK0X12BQ3w9rLz60j2YtHJAj
vb888ZDcys/+z3jUh37fkAelejDxjIO/nLAsW9DpHMVnR/Y1ppARFO+DiUMpZq4L6Yu8Uaxo9jBL
AHadiSUd8QjTVUeikE2Xbb883Msv8+66mwttVbj+khfbfEkXyHBLOqu9dA2RCfw8jAWBkA4PRjo0
LzYbJs7rYfEF2cREH8I+UGAeH8CrnPGHykE8zeXDkfYMksxRv84u6XumvLZ/oBA7xrdh469Vp3bA
dmcMguAjRyXdhjWCKcFCfWPG7tbfxNd48B8WV8ux40PpTAcUAMaiwcFk0brdw1yZpy9qcZdUdpdo
M0exx+V9OqSxA7NL/oGIuROPGou02mKmaOtHgq4tyuOFRJD34pR9CTdeB81Au2TBDBUnCxQNYj6w
t60dsMLTs30EO9HjuljIF0zt1+JyXiIVqsLf6D34QKN3zm9ADXDpWHuyV36LTG6pYJgvcgiIl35x
0M60uXd13bjcy5E9Pr+/X7e7CZOHH5V/Y2MpcUZEdvR+QUO1xqpPYI8pf/PxaX0CHoYOplx7Cm8+
x3Y5HXQHzQDhW3N99vUQ1j0HCu02J0fOjqeAwKle9fwfxhTDV8NUxzXP7cp3UIbKT9+LKGSmMz5B
aM6l1T04AXksyjWXHZXMIV0wX1rrBzicbBwWzjnDK95RT2jxpYtx4BJbpysKmbxxdE+4YCEJBGgX
fyGZ94ur4V0pAxh+OfpP+pgu5g6RJyhi9wcKCT5gA056zQ5d3o4hqwNL2uVonV6UQ67lUdh7QDoO
hT0FyVzSUmdzt2tcDoKTfBH4sLhi7fbgndlr68fyGL396DvVI5KepbKB8zB/a2e3T+3SAs7ZOHO4
MrX1ywY4YdefUGwUW2JrdrE7/13wp3kH5ivumB6TehPhgEq9w772mJ+NC/aPcihSVDmMg/lAlENH
NXMPNuwRCvIebSTpmEcScGra2jdIy5cK71yPKf9BIph7F6lOsFLhowLgToVd0I155Vu8mYfV2VI5
zSN8rmx02Ef4vMl9nOm/i3ENPPX7Tu4E3BGbFtE96YrD8JabjIk5zWO/yB30B7Z68ijYbfHHeDd3
XJQgYyxf1vcGTd4qu6XL+FK4EHxJDLajpX6M3ebZxYvAns50FudqRXi5fxFmqpyMz9v3dOlc4T1g
c3G1jyf5hBf4bb6ptTMC03zRf6tXtvIasju1AqXVSvmZrsKO3YfI4UydGlPL3OVibpTrp/4Wf+nP
8DiPHQMuTOMyOKonXXKK+MYZATtO+q64jyfrUzwyROBV4iyxFFbNRrzy4MUjgyXWM79HOlPRRbv6
O1vri024512833EJ3apOsxk2zeIEAXD5Sw67ox45Tjq32+eOQf4cEaWLz3bJSpavgoed1yHbz7/F
fBg8hPhL2YsOIwj1u+YiXMdrcIB/4AFn17Fys5t4ZCj2Jb+lNjvUUc+ti1mNdGiX1odA77lhyrnt
H/Iy4YVM8yABmKjdWXuqvT0VlbDXNmjUvufHb3zIoEXoro+MD+qdetT2E5mbNpxDz1jBA+D+u4zA
S9jwJtF2/GFlLvp1v+Rh29Q4i3Z1abj3X9Vybr1gJBziM2TyxSn8olVOvfaEqfsJl+d+fWhc451C
IXaFX2VFdI4N53ltMqqm7aDuUNmrDsMeTlXsGs2dego8PNsP/lq4UYS/VsBvj9d2tkqb53CwBB3K
7ncqA2ul8zlE/Tba5TtK7Pzx+qKb3Ui2tIG2srPmTuggXpmsaC50JGZvy/Ensosc9KfVh3jXx9al
1F0lYQOkQonN3jrB6g+8mgGIGkC8CovUYIgZDYg94DN3A4CvqRIFHUfPccSaq6rixpF6w2tMfCEi
vSEjSq89YheZ9+EOZBozdo794DhF7d7QBsg5Ii7sqS8eQ3TJQS5STleTeIRvP5XDzozBHlox+SgU
azr+/6X9lbNQ2k5hH6NaGI+oe35DK8X0y+SLVdSSQ4oZnY7GuZeGWPF2pYG+hD7a0aMq35n+TLSJ
4+0L71c77TvmP0pxe4l5t1LjpNyRhZh76Amw+om0LdrnYSK/VKg7Z9A1dauo9CpRCWUhlI0A93oo
6VKriwgQoYVIjTmuXiaGYENKCmsFMPeCdIHvPjpt3+KTsGR/qdXo3EJD7BBYo0/991+V0v0Zxqvf
qqXk76Lqw1ez3y5MQkwEKcfbUvNyReagNZRoWY5gX7WV6VtTObX1GGzbGuehhUHgmGPCTrdN3Uf2
VQ/VJa+MBFPkSdsN0l55Ia7oLf3eTaaBBIn5jGHVmPoyZSp4LSf01KRK3yJpqH78ono31L66pRnj
oTwxvspJlQHmBKDtbug5BKqpd6TkVWzrDnhSNJgrTWnHeEXchlW+GrHYt2cHPqY3YUkPyWQzqDRx
MxQKhMbZXqHLBE/vX9zjcsOtIvED83AsHSEQ+tXQkNirxyPkRJQrZqBZvHWd6IRk0Rvvib/pCmg6
1Re7QxJV7RD7ZQLPmOiUKgeuMgzj6ddNQBGp2OhJLug0ASMbkho0EVF906LVygVTPUtKj32dri11
NRtdIsSmtSGy3gOcTPUWjqIxmrchHjHnk8qdGghE50ynrPJxSSqgMyhBeBlnz/9/X8rEf9YZ1HMV
wgMqIwIBCuNVeTrBtEFebVA/4bMx/52EIVBQJeUqlKPs0NGdl8korfFj2WFuTYc+od2xEuZjMaRO
a8YtXxVFLwU7BihuVoa+VwTpwSwhmHHGq1K4NedvDETxWETEhAjwBWoJ2u+8sf59KQo2I64j0JOU
LoHoz2RZU3sJaK0gvqcjLHe+W/VG2qOGohGS/HH5aq0aqCbBFNSXQLcCJmxN/mhqtT1FeC4uVQVA
Jaoy0uwS+bdm0SEwkxnySiFlqgVqQfCycVSMOVUAf7iqfg+gZ6RDEW2xI9Fhl99Ywsx4rQhTlyQQ
HkNsrAYhl97E+EAQHJN/ajQRYtcBDndYyGsTq2u4PoiFCJmfQfrGX82xKEXTS4967EKP8KrY7USz
3IQ6uLpZoA5B7WceVB3TJmH+hipstqrSU/QpVYwfWPJyy8HYIH8v0KMbBASXecrYYLjXIgyMwW/b
7eQTaBK/UowJelRGhAGae90k/jeRY2H/KqKTnuX1qaw0bafXISNkFDaR1ECc1RmuKFhwIEuK/1JZ
6G2xbuKtmiDJH6aXCVeEw1ZNyE4rlBhKDtlAUqGJWyWy0t1Y5Z+CUl7SCoi3SsnKk4PhGJJbC/Pn
dew6RtuGooNUxLO1pBLtFEG++DkTDl+GJFJBstwSI2YAGOWEK+wmawtXecqsF8aHSbRL5z9UFC7I
JtMhXXJiihGBlkMWPTIfAncu9Vj2zn9UQS6GDNXGqqMPIXmLYfWeDma3wbLooxXZ16EiTJsqat+E
sA5PXQ91LaxflyRUwlMVRNEpG0Zr14rQirQEwQLWpmGlNFf8tYc12a/nQZZvOAQghg6CsyFZiDxH
79UCBnMZ0bMmkKsEpzX4cMp+emJkf498MTwnEqqWwoeXJZnElKlztFhnqDhPvsIb153gYY4/nhFh
teuhx3EE9iaPdjOmRoXmkdF3VGhk+o7z/CZvoIW20UpW+RALJIYweY7/vkzEj3idP74T3pQeTQnb
LVwUt1WpcVAnI0RatWsoETq0OGk9fCNFjr2pJYy3fyVvfsiFSNxo+z2+OqpwWUKhL1cuayPSoo0Z
TPAwbo32qo7oYgiPFsBzBpwicXJkbhaFlxekRLkQcoQsSHA16Y3LCFeaGIuQhAkQNl/LUkoJcoq0
lZm3xqZXxz+Jo/ESm1OwbkaPkJVlV2DFjbIV9kHU3l7mDanrYLp4LwHLhXaZPorss5ijhrEuF+NN
VOEAAaC8V/HtzN+TzFMiAA4Zm7aofjSNOGN1SXPCtrRDwojreIUxPNcLhugXifCIcBnPqa9XPDsT
FJfg50z0kmRP5kQhcxuulXRn+R6GXp1yijVb5uIYYFsL0pKcuBDg6KtX2H5fLZQEeOXMeRbGT2tg
Kr9iW6jKamCKbjK505sbnuB8BFeIeBDkJIY+TF1gLuKSeizhrwG4p+MXZMZwpQjfJFcD0PfjJevW
6d0IGKNsJdJsxLhy/bh94vDmSLRwEgz6vBq9vv4LdcORfW5sDfvK6WUPYeAMVn0k1Bo1AgwaZtDs
PEgX+tI0k5Py8lfaq1lKjbiSfpIXvsh5tWvkdG9piH/F8jFg3UDYA4nuWLuKtWcUagMXWrlWjQhX
lcWoNafCZ7SEqdBP2VgzIK2hUSAqCBu0hdBHnmn6zL1I+Yykq1xlm5oMhl5jQCxbSLbi+DCI2DWP
xma2GxC1EoCmp71q2wJkt1N/hc5rsub4SktMod7r8SJ2vjurJLTpAZ4+AquNX137bJR79kL7glai
jt4qpqTWr24cGrqfkJH5Csmlmq0TgWcgheeRKq8pyiuewhL8NgF/mobyd2wZw2O5RsgGosxzHYLi
F1DWinexb9/LjGl93SwNISVtiCPWynLnBR9IiwkZ7/d13q6yHiJYTnpapdsxg+VMlbFfa+H6hK6Y
Vj9xT7INFbxo+vfOur44s1OOWjPBj5VhpQUXTqJ6g+oUUk0LgvL0ZQnr/VzD97ZbFrq2zdtzAE2B
0bsp71ToTEG4yiQRf7ZrRtiGQjc1ix/jFN2KRz3CrDPqC1T9FSFT2A/Xn1VNifAeT26EZKo55f6W
YOgu3OvBE0ayPC5rnRWEGHYF9T8hWjk8ZB+v5BQPZw1nSb0dnD+C0tD8wHTEswZlrfGU5U98OTaK
FmzNsoMhDKfOMtd9KzzSCLcoOGAsbtEAF8As1kCCHGGiYzUflTnaEQQQjSejS1+YPzqJ+KWy6VXp
3YQfg5cSJMAaQEpC8Ws3iHqVz4BE3kmTlyaB4Bj0Eg1QmsFN67pVHyIvE50KTx+cDhAwMk1Hp8xo
sV7iZEK1LPNOZQQZ546cA0h82gusGItz8MdZA9gzGdVkVtSGDFWR4boOE9Snp8Hy6C3ErRBZlpe2
5acllWdBJ5kHDnxr9a4SdEuKTuAXZELFqTLec/SVhvirK/WJpPiVbqlni0KyCb79gEYdJnY2irCY
0I76JIlkyzrncWfKMs2UHda0iAwBSbofFqOpoYL8MGdEMoS8TFie+ZeHR77qLteyPdGikv3Xyphm
xR999dViCZClkPvTkxqf5SQ9JcDIqMelYenzuiJchXxQuymxSSOwJ2xxFU4xi0mjcZVkwNRS8uKq
d0lkdDDN+UjKawRZIRsxNxq+/axxo0G1UwU7A07nDJ2ERCyu/NkmsJIZxVPdQ9I7GNENS/WieVLU
vPxfBUQyJuscrpr/ObDdEA5NnhoReomjt49n2yXIDvhB8ThxMbcVDBYac7Y/mTml8PPQjYyQFXXi
FZQYw3FRQYK1nIaHJN+VgLt4+poISgKqQ43eBjudtc+OG9qnYP368lrg4sWrX6xgcsrgJP23RtKz
eRuROBZuppJHDb+hureKB4sbmXDuTpy/HRoHH8/ybczWf8FoyAcUugzQgw20GAl+u+G9ml11y84t
CenGphu7RQGCHYLIkl+g/MHhNck+7UnV4lEmenylf91QFBVXbmFUEhvisWZf7WSPyU3Y0fLuhxE0
tF133VWPSsqMhyGg0WN+jC0vE+vM/OylVVHs0+Ket78BTz7XNrURQCLqlvQtIyxyGuICii3bK2JY
FyZfsXIX8VjT5vtDvufjZWjhdkuLANQliCEX4OE3pUtJonm5WO0zyxF6zw+FuMUUyoR100NkkMgH
oaptRmQK8M/wLckQnM3iS44B3zhHxaZj9Sq0uUVVUoDEsECfSXkvyo8Sgm5A7MDIK/WFh0h4KiP4
QcA8pfc5LH8bjo+JWBKMzPn9MKaN7N0cLiLySuKMBiR3ikIMC158lnQVk32irZBX9haDSf5HceXM
NNH7V0dR32Sdkzfbiqk4pn3kyWCADCCSlI5EpTvWhMLtMytglvmT9r9599NZP61+FvW3htl9PIsm
RDsCSWMiFR21eUNOl1J6F18v7JE5DjPPIgtweEvjN1UknYlrGivfycczGbUK24Oa21P1NxV4Pv+2
mrchQ1SBkq2z/iRoR6k/E5SUZMP0dSycnzA+xOK2afc117HEItun6kquYWLLd7X7jrqfLPuslIPJ
B6ceDEg1IQO/DI0phLaMEKLgiaMFPlfsLKLg8K03zjlSDJRS0Hk0aSurK6hJPblbRbcWuUINESO5
1ml0+N5bo9Q2UrKVx86J02RZfyXMo2XlM55ZityGta8sc/X4yi9itRqylTWuZQVF3VLtt1xKKSpN
C5UpnfpCBu8G3jUibOBMKIewHYz+KQN3zML4EY8khZ0F9RTJqou9mROGmqth1K1rRMCxx9DLGxo0
eqTMhFUIDago4zVsx0tklVZ/TrRjN+zznnIggvZaXyfm7dsUZwj8koEH8A1rPQlze9wZ1fCtsoDz
sYXuBKQgI9mXKcz6FMs6jDXFzQu6+oC4FtumCA1G1l9VY7ZnQ/DH8YY0foQqQDiBIO7C8EbyQmNd
gtdvxfpXoXZZCHiGcp9mv634NIN6X0l/IvYZUrSrYGkX3914EsFxcO2RCpSEP3L9izk38pFHIf6p
A57iCKiElYUArqeGy5tf5YWPQuBQT43CA5s0PEBfa5hxHfihiTikojuO8WDgRjLfFPU6pksLm9Lx
2LWfICPTJ3wgNIEi43R/WwLHdQJhfB1ODvPeo+qOWc1Td06TsxBEfGTAqv2toOWBE9MUnC2QOVEI
cS6k1bWFTdaw6hy54O0EMfuf+YhbJruasZhOeEEBJ4/Srp8N3INzbv6oiPIyys382KbvY3zBvKPC
6zPE32M95J81fUz4qt1R/pSK5KAy8ur2Vr8mx7xTtonvWfm2CAYSpkvY2Z/Ta4N2WcgvAhsLY3Iz
OjYqh2rcnhTg9FBVoIQVni6jVA5/NfT9MCvaXSifI38jIOWrNyXOQZEfrGPUbdqULbAuBGzsB25U
VuQUk9XNvARxOpt5IkVwiG6a8Ou/ziU8rRE9icQLENcC3+rzo0rIO5Nfo6a7QFmdzF1qvZE/72b+
XyibYHIfBgzLtrxCdZSYH/nCto7fBuvXqqhKOHSsqVgbL3hSKgMrDvQcG6Iq2iXkYTfO5P/K2ofV
QYU0nnp7E8g6iSNuRfFTgFGMkDO3nhqFciB+YTy/7jHWa7s/i0Mh+jbJRQ5PvGAMzoxZ/k8EMla9
C0m6vqCE1IDw2vAwp/c4ex8hZuSEChLE6YYm9TB3rUz8po53JykZvoAcE+MatZtJQT9Depk15QGv
UfBKKjJRat0J+M8gTiiw+/pggYrrc0jtEWtbCE6WMwp4+MGhDcKjwkA8YZLX743yo0/2s+G9hY+4
4vuu1G0H/ztDTa0IZy09CjHGZNEuwD9e8LOlnG2w58OZH6a32bxrqGBe8o8u7sfxGGDXHMA1QKnU
euSnlHd4vtrgUIiM7CSEs9S5ISdvwxP0qfjC+EvifvcVpsPUJIZ+MkAaIVvcqzy4vMbxt8IrCMzs
u4u0i6CO89nxV2TvMt8sq+I5tC7igNiwNAQixrEWKe4lVetIiWuKBAAsX/w2rEnoO3IeiHIOqOrl
zSR5stDidoJB1sDsGmN/FQZUKX3G+ZuBEXx6BNRAkIKVJSdkw9QvpNUsyEEYtcohIY0kD5jbLudQ
rYVvlg7pu98R7az0Tyt25QgnGIqnvZJeca+Iw3WrfaRcH2FgrY2a3xgQzcjEfngqpqtMq5J31nRr
n5MaZQkM3JYGCtDnFVxkEjlmgx1RZEtJCu0V4SHV4MgYFoKx97z9nqYBC+B0QMeQ37vu3skHlkCj
HMToGELMn5CaafTiOZzDOBjXHMJOCHNd686k0rQC7rTHvqM9XceWKzLh62Br6COcItzE+1VMw0A+
gr4Tlf0c+oNgGVXcCYkmDvm0i4n8OX6hxyKF0Io3uY8XS7mu/H4xW3gIMJnrCsoTKmeR1ZISrxEc
LLDBJl3DnJajnRC+iQqWA1hRIHVamereEL5H8+kn5x4IJnuIALmWW6WbcHIHRiTFsiHOujkWAEba
OoWbU9LKLEP2U4j3B/cajDbyXM3ukSjuQMpBGR9NOtaRehgo31WHL4nX7n+2+MMjZsxZoiQt1a99
KD3CjgqYjHW7LEhJ9mLcj+PoFhrk1HxX0YeOxk4IDyK6DcncU/uoSC0RSQ47ub0FzWmujg1oIulu
os8wJ4XljoqLf1v4xibrigrChFthXeR+J6NK6XlFXcZIJ8Samzos5bxWW+ZAOJ5goGMP0jUYLw2e
BGYXMLQIUPbEzoyqhtZiMlFzsEfFqLQBzTakRrz8TYAkTBtP5NKG7Vs43/AmWgquukL61QXQ+QJd
B8nx0psEJ6PvPnPuqRezebyvFyCmDj7tnIYaCRD1qkNBadafYUA6IKygmUVOzdr8VeLNwq45AYKy
sJA04NlVIuZZYUrcNkN01Bl1dpP3sv8AeZzL3nE2h4CtGCJC7TWI55R2LzgIPi++YuhiYkjQQ06W
Tj3pAMTCJaSTOVr9hbffaMJCeG3IVsiSgxBxjMaOVH6EykELP+rXXz5f9HgDdTwMIc5wuvoY65rj
Drw7e4/luxbcyJKS5B7T1YMWOVN1NGdyevuD3NIpu+jQ1b07Vle93vKDLY5omTWjGLtOszgbYT9j
M4QoNIHCiVt7fZ4GZwJHfd3K4SfFbLtbSnVPgQtjGFPfik6LZ5UQvd7JotsZwV6jcdMNEsAoIiLy
4nNGLRPGT/yaBOhViRGoz6VZAm0FY61anNwRJh7G3gQJEAzH1B0Q2/EL0615XwGVbeTbGj1ZzwlY
pZdyWyYZmFvuzcu6pAQzuCfGPlsSBplhcuDz45txo5fE6MAoqb5RPojGJhp+REZL5vAfR+ex3DiS
RdEvQkTCJJDYit5ThhKlDYIyBe89vr4PejPT09NdpSKBzGfuPfcnGI2jAas3KZBmyP3IUjI7NcZh
dDNI4H9jdk8kXkyWw46+8cHySnw3A0uCDoKw+68IN1V6IWj+UXPfmOXdQ9bibMEMdxnglJYIDc7r
VFs7pCgSazmUSBTyo8SQMNLmRgSCLfQRoghDG5z2KSyAfMqX3ZBSwt2qwQOx5lM90W9WWLwYyh/G
4Terv0BYLaSr7Z3YIbuIIUyerjxX4gxhSmNuDbeC+oaZhgu0QKwdRO8+9PXmEs4ruf6zrRH+aS8+
hKim/IoxDfTEFiL65RV2nu3wMuTHCdsG8Xojx5QK2f6HPxUW7e7Xcz6D/Fg4wChwcD270U+PiDml
zLFBs5yS9BExLOdw6bE4ui7uhj/HuXRBTen7ZQgmsbAaRPVMTRnVjH1OpmOheu8+vaRYJ5iLJxKh
agwVIXaEJvqyyu8y/8jcv6RC5eUxTZhzmhz24kHBGp2Sa1J/g3hP6fdai/mg+9K4dKbPYA5DeSvl
Bc4Lo7ywOuj5swIsLm1mcc+hXq9S99VAQBNvR/VqdQZZ9woOwYyw2WvmdeSCkjT4tLVGDvLQ/evt
6SmKiRDbddAeuq+qu4TOF/uop1K8uPAha33hi2NTrNHpQJbyXsz0Je3e0/ge9z91+zsIGlPs8aYM
lg0DlJ5XkoUtdzoVYPI3JA/f+ezqixN9k8wM0uarMc5JcRLU+0GMb2TSNprPpp+RURt9JGpjd8yl
GSJVubEaMCw2L6WkomNcymvCH2earYS4dDx5IFVazh9bxK+Tjk9ziWTyeYdIhlxuxgjftddR1aK+
fuekTzm+TH6IJMH+BQvLg0YQDxfbBKBxYJEo3M8JRbfZY+rrQCCAElDmuvAYITOSoq5GlkWs6CKw
zh6O5MT/7UvwjMjZgg8dybsVb7zRW7Nr3htNSC51uyWpTscCUScrW8t3VcCElmBmh7NQIIbJ+GZ8
GqWQuVnCh2fht614+R2uaWOEwThPh43u2fKcsw/Uy5TfPQPKuEIoHIlbqYyTGWBfYyhZMM7uSHys
GBY0SXxyy6FBb+p+ZZbcAXkje2mp9WJV5khFQucMi3wPH32XkmpdhZuGwjjhVM/RxCgaNSeJl7S7
M9aDVObJ31kD7LWISIuH5XybsHFdYOwOdYZps3RxgfdKvnAOwZHgTKwuCVlFSfvV+9dQpcskSjcs
JZsAfF9JbrkLjULBrxoRNTMrKVnFgLVV5bMRcG/jKKjAAjZbu1+TvYJP1F90NiI4KvwAK3GCkZR6
1hh8WIYx/lXMcUlvbPgxgKlW0bcfIwrMk+Jvws8673RHScBe0ewGLzuOGRglIGsMcvMv/D3sB3zj
1rufdXKPrDPo3JzTwcnWHR2CRopwgyPDGMUyYgacQe8ceHRqDxcODOF4Ufj8Ofr3yIaPs9PYyevm
uiledO89ixBvpe2Omijw7eNkj39TK6DSMyf0RL9X9vTmgydKDroHt5++PNUf7B34LrlD8IBMDRrc
vMI4if1xF6DEx/5mKWsf89lEXQis2WLlZuw14xzIkdBvA+GIgcTdlDefSksfGXS2tnfKCQMgFQPw
KAsp7vWAvcScUzc11q0oWNNz/SSB89TxSWcd2VuBIE6kvosMTYp1rtjPJPfSJt+hXtik4dgtyB4B
rUKrIQoTxFFvOPypCYhtO3riLcHPHUcOjC93XzO2ZYZxIWuLgX+7FAMHd0/arOOBpf3hgcRSuc5F
v2Ra2gcnj4n+4Hy3dPkdu/4MolkozE1EekPgoYyzEPQzOEoZKYtZwAf2pxP3sMPQq+DFwV0qqmv7
GyGq0j4h+2NFywHDIE6eoRplt2oCyNJsh8ah2oxsQIewAmLKWVkwf4zyQxb8eFQeemVeGqpMO1tO
zJjayH2qfWNrNt6t1+271haL0nuTwHD1rY7OFxhtB7824ed2s38g/cJ1Jz/y4DOm9DcoSkQ7vck3
I58OzgjDqnRfgIZg/3IOETuoHukVHaVZp5w4chflIBjTlEmQTjqdhDXRtktDgm20P/NcfmdRz7At
vGReS4zcMixAtdVy64bJvoeHLATSVyL9JBGbZJLGbn414uh7JMoi6Qt8vriDLeep9vgujUdt3Ag5
WkZ8u/080K8TOPQ8OmXfv+bi1lv6RgzdbgiZm4bJhJsU2hx3hEH4CWdCyy3vFW85UiEnJB7Q5bqd
MFDy/Iyvo4UprCcaUxIByETLYmeR9B6thj6HbGyD2iQ7sEWE0tGk61uHJ9rapgOuI7ZRk84wbJY8
kLhpaPqWheurs/PSYOegmYAxxrVUobzjH4WtgXM7wAOZMo6oX30bB08A5oVyIY+KVaGVS3s2MwXE
7WGsU8zShM+aJ/l2tHLNjFj1R5Zm79PYv7c012SSXWIDTqZ5NOLiJ8g4UWvTPdm6dh4BaaY4b13m
YVr5VdE3T+nsOn1xkvMYMhGrrmFJ5/fc8NsXxJ7p7AG2JQGaMvjNoqtezgT8OcLRee1bXrvIqz8k
+onEfpR1uQ+pZFRlFGwWYGqQ+daK6p/HlEHpHIijvDXJQNrp+5SWCDOzpW5iyKZ2tB3Sttnhdgwz
PQvlF9izlNJQw49bcI1V9ZcJw0d7NcebFiLE9Pl7rEn04RYh7DAluatqp3xGIvWbJr4aDOWV22wC
FW0i4x431Fk4BSpmJowxVxVPAtPHlmdphr5FoQdKpaQJ/TPsjTBWWXepWsTas6266lajyemEZudd
g3FiOvUm9WFYKBR/ergz/Wpdug6MRA6jscZOqZB9BcuIoly24+q9HaKL7jdQfGNnFRCEWyposXJJ
pGdJF8Aw3mSQNxYfBWUfcFtV4B//iCSPT2Q9yszeaxlcEq9fDwR6jvWrpzCmwBSyMTOSIh0xkGmi
fpHp+app7RF3G7K/DC6SebI0TLIoQ9KWqam3bAz28rkgFoyyn1LR64YV/q242DRZu5LgztQYXUo+
eA+/BzW/qGfMxLfPfoivHPKXMe9FIMt7nwHVX+yyZ4uIaGVl3o018VXFLuIriVlqYZat4r/c4Ofx
ubxnAgjXCLD7p8rJlsoF60yGeATleBycZ6nDbtnaLWxqIudx5wFBFHNBF4HGGbVwFdtf45gePPbg
XPYDWb9xZW0it11Xg80XOmwIUUKQONN24d5Tgc0OXwJ35nW3EPaRGdfSqezXqnWWXY1emfXss9NY
q9botnVQMuLlSq/Yw0VOfSlVvY24akggYCdCSOmQ3wuJGc3+l+ffZD/Y0fBk48Dx7btXzkKQf8F4
nXImi7QbDQsl0oW14BgG9cllEqeN3IbJI3OCVWVpPHnFwR/Abxp7Kys2ijaHUBamPnb3Y2fqXeXk
8SrmXdxawvoijz618cRzStyBPsFuvHX9G/lET0GNuSGi8hk2LuW+M1fNWfotVHFQXCKyxYCSfeWw
rdyR4sJoINb2G4s00rqdNlHnrMKkXeo2pSwxeuFw9tgDBbC1ZXRl4MOf39t7ffgSDn+N1DDsuuvW
YRHfsVMNQnYJmF19+2DY4ij0/pSiFVJNjznMPc359VHdrlz6knaWc9jTyjFbJou80wFekRwlhsbQ
g0BuYPUNNtUiHgiSU4u8nZZuiDW2E/DkyJaY2+B2LRFVmJQ2/ArLkAVxrJ4DJHcDlANg3jbAR+/H
75l7b9uSDRA5TwDB9hY59b4ACq98jG9Y5GRlze7a58KkX0QDRCAXHSf718La9Mw52oD7CX93HX8O
rvHd2nw7iobNrj9CtEMaOz3M9pcEfac+9dD9tjpxb/YAJYHdqGBZ1jrdw6CJEKE6F0SV6cidyXyV
DYQu6BVm6nwQ3HPQETq3+Utaeazn2BVNMzQiR0mNSdZlHOvBasBRXhM/FlQzjwux08AkEM8VgvRI
oO1MLQizDbyfbu9N4VkY5I1EBEUY6CpRxfMztfm0rNn/aS3S0Sm5mGZxN8CVgexkidmefNgS0QRE
g101kaHo2hzCon6SO6fjwmrj71zNvsBEvph02ZGQi3bWIAiDfOFhPzf5GTMRM0EdqKNDNrk9WFRM
eGh8DPj4tyZ/IEVGX/kWEQpasnclH39Xh0eI4du6Z41uXG1olP19jL6aBufMNBKGZJIkUm8gX3Mr
5eansFNM4ESZIKpJMR7moiPD5LPUk1VlozzUAIeRmUEEU2m3G5ecm5bJyAj936XojmJ3EWNOix2W
kQrFqLyXtG79T1hDc5ziZ59zs6G5i7xxX3oBthT8U5kkaimonxzdJAhu0/8fBONMm6oqZlNAwsvp
c0f2NnqizIFkRZIW1X4t2y9BzWeJP15WyKv2Asp5WBvrRperKWCK0/cfdunofNbE9FlxdEUvtquE
vFiJeCoCRPSwWtwRJ4FloZ2Y9wV81OcceFjQVgynxT01eaEDLKZWoW2ThNgsDmAto0dFAa+hH3Np
qQwG0ayoCxYrjfEWabQ1NJzYGsMygOqjzdsB8CpMU6OHpl8G7d0M0O1Y7C9t0HMqJxOH3kAkm3bA
W6r2Zki+CIooq6n2vGCbvHXXfm6sLbJv0kl/ivN7loFO7vxtEeaLuoP6h5wsMBg76HwIsbuMsuTQ
jfv5LrZ66xwVFflJ6mxDl7U5srTxM3H9nZ+KBarikEYJMeuik/x05ApWVrpX2mPMv/QUTpI1r7LI
2+lPY0iKQhhj4EKKJbYmO9WUW4sCe+Y1+7mcdcuIFjCJY7Cx/X41BB2o+3dETjvJRkkGUKvBIczJ
JJWBZat+HvSLax4s7PjlSEoVHqfs/5trrSSPM8uitsiA9KA4TiDrXtHgrfRcMQalxuauKA0EwF3z
ZCvujfgvTS9+i2C/ZJxWj8u40hZWAPvZLw/6CHKCzPVk+l8hClHLeMqDbzP5qUqC0Jm/M9/XKKd8
Ft9svaPxrlMzBD6gasTgM8s0gojQ8K/P6QRKHMP+OnjGygkqZl7uSffCvWAP3JQPJXl56H488FK9
dgss0LQClARblklupylcR5IJGdrqWiaLjAO8663DWLufVUolNoL45Msgfa4D7FVt/0m0Qoo32ml6
OF0cGeyTKGBXIV1AB682iQ2Q3qjmmnQx8n3H2nANABAZLUU20wv+1Zo97rgdPSgk11TiUEXWzohn
YWA/LxrSbGvjyWbA7c5KPQzIEyPjykAcaGuYgUDNbRTj24l5gY3f0DBvQbi37nW9nWMvNJHuOXMF
gucYxG3g8rhZw8mPb5ODhwX+xFCxndXLRZP8suVfmLW9NWqYZlGzGejv8qKHPHD0uXhyROEfVopz
BUEc+Q9t9oWYfGfFPuJbjDwClQIvlZMjYdfha0EerDGJz2yA5k6UBHsLjvEpWqvWWtUkOPRV86+2
CIQvCOULp5Vfj2xezxHTsYHlWukwBGLOyhKSAwlfNE2CzqXQM+vh2EYHRboZQwn9o7VIS5+sa8gc
uvbivW33h3xyNmP6SYwsohd5jrNuPh+Rzj7G9GtUL0ohOWQ9X5X5lX/+JDOCED5b1vyRitH1cx+T
WJEA+ygiIAS1WvURim+EQr3/pbB6FxETkxr7VxMwKWbJFIljzjktKqhhDBqL3oZAuo6GdN+SK1Lb
9sH2iVqRaBvHdYNyKpf+BcZHH+ZHKxgOjuJfgtRbtT851W1Qszag9Q9oPwb6Zw5wj/fKdWueS3OF
M+SYF+05iT4mQlumCbVBYrI0VKch69el/20ceuumR+HK4wi1UMOKKXsLmx6sKXeDCcViZPZjOZeW
QNBciXNZx3uBBqGGJxGMex2bUDqkZyHla5oAZdO1Twtxas2upOJ70VMI4CPng5xw+KMvzNHPe07M
jowHRMeFZ3BejgOpTqVAO1mFTO5rsHtDi5OLsiKVeO9rsKRp7F0iF/WJs8g7eel6CPkZ9Z0x1efI
IMXWVQD27PK5J1qu5KoOnPDRuAITuWBwMwyUAnRpYYW3JjsW9GBPkWoJRWitfh2mxY/J4kYSyF5M
vbtAMXyMHXNtpeK31NKvxm6ReuQMkoV6lKXix+0KOKjeynKvfkw2XyCfa1XtNIK7UrIUyzY/cdOZ
gnJP+EioJIeareG3Udm55GxYSGTpjINeagwlGY1qHuBmK4W3y/gjlrWPgzC8NcanudfJMJDsjdfS
Odg47ZudZQKHcgh9l8+Ry+8wr26u6SWdn4VsrVN8d4wsEbMBUiftcyADo7EkPhs23pAy3R4flP/Q
WnszRvIdaOPCzBrW7Qit6mPk6fupbR9adtYbhl5z8vmzlG+9dUw5sKVcz5BsFBUo1ZSPl+lXp1Nz
OrGxJ0b5HlYQ5u41Qibl4TOb7k1MStyywksu0FwYJqP+hpa76q4MSxal9u233CEbDSO6SN/CwqVq
JLIh+AtQHlRMdxIim/xiWqoWrAnYdQhRbXzTW4g4iAXG9GliwRJ9olaBwUHJEetUQthfEbDaUIBI
fllpAyLnG3zbSy3eMhvge7eqOakJtF28pkgoLZY9OmjCngcDvwGTynsV/iYzry7Ol4K1TYWwI3ee
O67e4DtpOd+CZW39C1ClGtZfaQKv8rqLxqS4C52bntQHlwGuTP8ycWIpQ8JKEe5951SRsRR+hjSC
9jLBWIp93Fj6QPcYHgN6w04JQFTsbV4682rs8KkDYrA41YUz52HlBjgIgBILN5j5Nm/QbkfSytM9
C4b+l40NsHd2SNPDcZa2uPKKYOhibu+zKAe1F77AElPs4tjFoFDV5Bl+XFOve3dYDhhrQRkkFKvs
8OBzO0vPX6XNKkjRxP2E+jUTCESeLZD2IBLKI/IHs1n3pJZRkWmN85RDN3ZJQNt0OYjwlt/DfGuo
Fdy8vTgGqTIvvvaIRcnohPyK4sTlgOj3lPIwykM4IRJlfHrR9butdp2zTMaLEH8dCXVEIz6R6gBc
dpzVPvnN0z9qwltd1NQV7J+cGh3hmEUUosEgjPeV9tVa8qRSoA3ICwd0MgwsWCck4S4xudB91MPm
tPVHgglj40VnAl8QeeYz1B9C8rropTwR7wQSy9AYljo5KWFvXqRE+Omyz9DAHF7KNjgSj/YW4xkh
bgZhAjec3ZyUN926GVT0Yrlo97cFyqCRSWxUoZrHr6eqSww7L0dEHtJBxxBx9bAnAnUJ8rRIf23u
VI99k4lMRFF6p+VIZAfKbw0d2IRXWs7UqOx35qImCYFzEOUVcVUlEbcJKOK83xX8N9U7GYInnDxN
eRPxczuvC21c+aAvSJ9f+xzjnf9K00kIgYq/cpwcdmFSin4GMRtrJBHGOmzSWxVi2wBur15rtXEo
OUFmASiFpZe1mzh+Y+f/6g7EHCNI9PeiUGeyn92hhSn4b0xOswTR3vjeTi8QXgWnHl1taaNYQ37g
BOza+2il8/xMRrZFAX2W8LK6xEKDiqmSAoH6v/8lxmTpMg+L+Fw06GnaVgQfEYuRTCHcLdOXNoVM
6ZRLUj+MGkyN6tea5Z+TjmVZ90ljuSv63QQOINF+G6qtTvbvLHkfjW8tE2Ry0/CWDbtZDEK0gsdd
ErTeQ2VqZ7i3scH+QQMG2zbXDzDgzffW+e3bfea9jpwsxAkWpNQVhJ0aBJvGIQkFEz6DGUEQfxgt
LhayYktCWlg45xydMWm3A5mtTrK38MBihh7jfK0TI0dUTC0RaHFZQUCAt9G6By7ZF99it6JG/W8c
G1bt44ZCCYPB+xRASUaFlBJGU8bxzp0rwqB7qer4qvt0qsyqJoyLVOLl/CoA9ezafqkFyQGz1asc
EDewV3u2KQw114KAIcJdwICag8n9YK2eddWBn2iTCOpbaVBsZja4MLPfhg2C+AFFcz0vBuptkUDJ
rdNXjU3f0xCzdW3V9ziOO8msLJXMMozBY2DDC24YBw3Jm11KhOw1V7LmvfcUGw3UUznYb8JjEtdd
jLj7ToPugr3yNU5IUOfPnNvwXkt1bke2Km4znpoODILHvE7Tevp3jsqyPwx2sC0CmrrY+7Lt9qX1
OQia2sbtDOTWMN1X9LZuaW5bu0B4gCkqto8xSyFZ0Ly42PY97ZyM7cEb3deY9tUir6gN0BHJ2UR7
Svxq6an2CUfKSgb1tRXdjmH8utJhXgT9SnQDYr90VZN0Omn1RbHVmbLhx0mjf4Xq2RKwIo2ZjYbD
+nXoyEKqFRFa6J1rBhK5OPlrMyjgaSkmtD0/UUMaQHKpW21VC+8ihuGfrxW3QjlXLWt3AypEQyTb
30R6797wk8IxbaZh4smGJ8Yy+2I20SMiB54gKvNFTzkiA32tjx0ffYhENN67PFNI9PeRQr9pWKDe
CwJbYKG1B61BrKlXhzC7O0O5YRX8QxWdwbgq1BNX4Jac5++0frVoaizgS8IIENHq7kvt8BdBlVbU
JOGLle3mT9CN8H9390hn9Pcx0HtLBqIS/mtgpvsCtFvR/LjDZ27CManfI5Pcz8w/Wh5IAQV2nifA
4hsfQkzV2SkhZEEri3/agFCyNHH9zNkZ1ZXE5xen056EZz/nbftlTMVX6rDrHVl3DFH8I11OQ7vg
6Y+t9mv8pM/g3jSHz7QUezNJdzqHKgHJDOd88i8jcKne1pM4YbryNtXDzfsw7QGcNV50t+Mri05M
Wki4JlgvUbBAw22tWRuN633qHcwyHuWIvVeMYlV4nBHsNtoukYBC0wXbX/QTbrpMiU3rKY5V622d
Dp8B++XqSwvGtarTa0p1pDIwsCaE/8ZZTa17Zzb7HIUDWoiHkBp1KpRs95piUA/wXRYz09/FVEBR
pKZzX1HjhP6Z73cdEOrWcSCbMd+O/qJRZrWMWAOOwWQ3Genetv6s6VAii9DnDG7vYlqfKniU0zXJ
uf30c4F3y9YJjoPOaeVAFhSoKozO72lLvaEgEerWKZgFcWhCpatAHeTyuYF8lwFCHdvFnAnvdubK
16alkWu7OMpe2jJ8JkbsmFOWaPRZSGVd39vmytimEwGZfb0qrfpVD5nxJf70l/RbaPIblZTv48GM
zPkHteoohOrVPReFxR6f8YPt41C757a+rqzoJwy5GFGrNEwmzDqGbEwIXyp3hoWCDiClgTEgFh6T
luBUdnej00/hCFBhUoh8p53NCjfNelIKk2/NIu5LHsCcZ0NPkGXIDA6NDP73hTVrZJqXnLy3mO23
F+Adbctdi+5TYMbmbEPLRLfoPgz50wKyrsdygaQQ2WdJE58uFLGQsvV3snaeOD9QU3LtoQmT6T+T
16APblP2LomnaZ2HQA9W0x5XOZwz76wJ5I6sAbk/LkOwDchg8Q4giAuy/wYkR2N7tUTDQn8VuVz9
lwIUYkzy1g8eIx1+nUU3ghqicN8ZrVRssZ34WprZYrBQOoJ1YH5UQe0fPlJFnoS+p+JZOGLvC++j
6sydknM8JdqLGPJZRKdy781fb0A1xQcRZX9gmq2QPb3YTwNpu1SD4xUmuavvK04lZIpsPiAcUtq4
2AYZqXOF878lH8Gjam8ZBiZHfXT5j8+HqkHBGwgWE89ThIXpR3cPKvqOp/sgT5H+bSIuNnkenS+a
til6E9kjDd9j929QH4SLZf+K5sWJ9zExgOxrghzBNo2Om36YiGfineVvZLRD0B9P69nZgWe5uxCt
YvtH+omgXIMJRcg9JK+OIXauFQMYlruePt/tYLkZKPm8daYEGGiPiUG+KZNsJ8cW9Du464lt6CR2
YyT4gnDs0LAowQJEwQeeFARe+yYKZrq0gpyHu8nJTwMQfX6LTRXzIdsGAAq8wsxQVOCeiwFmDIOD
ySfOqLvl5ZssrhOCV21O99KstY2rsnz23Ivd7JPkQxf0fVuOzQ7tY0L6ItzrAMLJ2gdmEpsgcL5a
eLCWtjTEMY05Twh9TvoKIcshH6lL0N39NDimyresuLrle6lfJ+uZQNFF3ryN7lZ6Cqn90bHPZfaW
mteCAbmYEz7+ccMb5YeOJYmde9Jwemsm0gMwUWg3akCBOdRBPe+2s9NBljhasM+nwFc00sIcAuuH
GJ4oGhWX/x9LYYsktTlo/E3JtSqoJSp7ZBifMiBVzLUwETBisJJpMxkfbq2Yyp1Ec5YmogmApP1H
JoonD2+ULinkM0Lv2x+bna9b/PPkX1D9ZuwNff+aTh/tUdhMj/V5f8jM8KwUstNp3Lroa1qmvoxP
rsmExlgG556RFgkjp6CHcMxzHfNgTNDEpQ3Qlo5LnGyQDWxE3tkdrGIcfTnjK53mTNUYohDNuT4E
hbM1/WtZs3Y1xnT9F/wA2VMJP2lXPPg8J1087SvdWFQ1K6x+YLcIvHWkJALFwiGbQ77NSQpOiPAb
vjuLXawjicj5N+b1YhDpami/81Ztpe9srT5YlhOjxf6R0+oXjDz1rl8LwUzkNMhzDzQgxGY4UN0E
0OU7vr8MIpdFsFtCV6r7jCslwgIXIkZirzoska7/qsXvvWEtWjYaFpiAjpeIvxzsWfZD2cSu3Zr9
BW64dIN9yYZtWDZm9jQxzxcBIO6rLc6io8+9JyWlQvVntPv5Ze0AeEXZP398BYLOwzun5lD5Rlec
EFV00MSBwFQ0ibg/Vy12n/7XhFo3KzsJL5HhT9B9iu431BP4lbC40H5hxlz2TKoUt6HLugmfzywt
7Nn7ytlITWdXuCiG8qMpryUE/gKc9jR0GzAUGs31PN+wm7uy6ye8EvB73R02H5i/7pPN2E5YQIIh
CzavORe9wVuWdFhICkJ2IMmV3IS2wxBijsTDY8AvbxM7R5wEbq2zr8gmEqD6QMyjzsfdyMBSY4Aw
OFsDMan1gW4ZC9m0mOiLR0EG7Zcu6MPGOZUcsCj6DzJqB31nT+dV3RKERFxrpYtlwNQw4Qc3pwvB
eQ7QoWbbwHedkCDzVU0/LnVTlAPF1ol0eCQz/V+F2xLFYey8WcDqR/vNlWydhnpZOO9ChWsx26rN
L883saag3VacwQ4L/RTvoKm0D7wYVg1Vcao2YaOTDCnXPX9td78OtjpTvcem/45tq8MVYlKq+32/
jxGu9qigYv9zGu+zTogMrgwiRvevIgnMvNjxKcfFj8951vp5GACx8CUA36N7ObzUCMVH1S7tCH8u
pJLmbgB1RX4CNDnK0JJlt3Li3jM+gmZZuwxxQIDg6lk69q2MSPskY33hhTsj3OXWmkDgod2GOrfu
2kVNRLQLLLCOBm5Tmg+A1NWwH5AGZ1v/lYJcs5j3LCwY6kRxcOQgvSJ/kYdRYwO35D+pD3XSiJm5
DxuLpPT2PQ5hyJ89YNRqI/OTH23RIY7Rvet44s5dCPxhp9yVaaNJxkCz70EXEJTqXmv9rfBftDBa
2KjGG1Jx4LVgZPhxBpLgPjvxV3lbN1vH3a9sTwVuikGCMfTwEbB+1H5YEz5p4HEkraVmfIT9Txrt
x82QvCQ8c5JJLgtX9Ac8FVbAGCf4nwXOc8IMdMB54100im9UuUH+SBiaiSW9ra02iWTO+y8mWNJa
BOmVNM6wumj1jxLw935HaqWJVGSmEyuJhN2cJaPApBM+n8KFtv0IwUWSFjXeKob47124ddXR0Qky
ICmjSCi/H5XIcKGR6pcQj2uyHSgRYtY0jILLJa/hW9lfkzzL8uqT/2wJajRElQxFIdOC9Vi6at4O
4sdY5d25ji4ppRInwYSQ0g7fWk4DSR5GQhEl/T9zeAun9zJGezpw8+D5b8SpVv7FIwSWQ7Uedfaj
+J7TW8hlQpiF8Ialz3FsR/xUBVdscWfiv6APBNldsKZk/fCWlI+2hEOC2FBh6ZPIjSzL2noErmT4
KHX3Xwl+MiBbAm9ogrbPwNzVhqiq59e/hiwksLV5pSKq0fpDv2apResyqG6GZUnaURPlZ4+tt0fc
NkoeesZgr1dM6pKflMOjQwQe0+7UEBiQ42PISTmhAzhv/5ou2YxYyjsze4+98sEnPau2TiYzhUBv
eXz4CGhXwozvvrERrXs295ZVBLvA/2flNtUtW0GO36wlGHHkKUknyvuSjVIF3EF458wyfzD6Fv0e
KY/qwd25xjpD75cKUOyIXmuO7k/PfwldfKf+Os6YRWnTS4TGkMQXwvI4pvRgmwqKUNT6bvVV5Csf
yK2aXiHN9PIiIkncHSYQZidN+To23aoPzEWH7Z4CWTQNiRpnZ7z7/qdujq/bDOFMFV0djv6crRvx
sqIkMYwiObjEsNjL8btE58dRs7QonU3vn9YRhZ34l9LD+Ov4xzz8dKwPK0OiJtBiI1NrAmuppcSy
NPs6i1FHhysjeCtdyCsvGpFSII5yRvb+oy4Q4jNTVpdyuKAPz1FrSDrZgFmW7N86zEQJ2+IAY+hs
ZOyg9jT97BpScuXwbLusjJTuLvXpMZX/dBjA422gsQGaw1w4ZddT0XxP9synVww0KvjreJnyrZWe
mhCz+ngk53wRss2t5GuVvEcKNqFYF/ju7Xe/Wtnjr6iAPOj3On2247deO7QeE+A8PCYtcD7u1qZB
Fc+QrZ8PbKRgksNGD3/tjM9hOKn8rnKapfmxAxSLuXhhtAyrYDPZH2n9YXgmBtInp7xFHuGXcXBz
ojMR7/vxwyeKKcczxq+ErLZcEOaYSuPZUT7+zGuPaLrz/UPCdNjpGLF71M7lKTJOVDgrpQPu4u5j
O4O/lM3Wqo6Plrg6A4zu7IYXigMZaoVo8m1kmjRfRCeqms3urCpi7UnIGbI5NmuwK3WapBroWLxK
vqLyQUgykw3Cx6AoIA/xn6PMW1vDtBnR+iCnt7/9BlB+pfHaZLiZEiRqxM+6esE8jW3posZ626VM
Rc1e33KGU44QQuTX31GMIbZ3MWNULa20bRoxjn+BC2ae5FBhoBseC/j0+adfOph2zG1ZZCY2xU06
55wjaO5enPQjKpNt54wSpzLD7ngwcO4aJfTlSNM2fYty00isfJNJ/t5/HJ3XcuPGFkW/CFXI4ZUk
EkGCQdJImhfUJCPHRv76u3gfxi7b4xqJArpP2HvtvrWolZDHNQScuzYrCRVYAQJK++hYE5XX+sPJ
91jfyOUrflhMnGn733fHwgnPKDTVH/ZxQ3Y/Y3yRPNj7iLXs1vQysuJ2Uup+0Mm427b4NTSg0rkn
OfSH1i2Z/U+84RlaleUYVZKFBva7WAqvwQirL8tlPGkZce6F/MwoqGwcKStQVpa+u1cAoSXI08Jf
W8jFMxmMB0+1Yb0Lkb2bKRHE+2e9fWgSLHDA09DJdCxkptIHefpukf1R4/kzxQ6f8KueHbYK2RmN
fQduw4TrnRIypPb9zVmtW1J19+TROnPQI7dsC4HTMiKPEiWu1xFnt36j76LoyUzeQolUjBlyhuYh
TT+KtETTe9RRtKW4K9L2z7wiVyfkofKZF/ovawKy2d1YA4lGfu9n1IwwdUAxA6mZi+I09qeajbrY
S7xQm7esibeuLX/2HVcX9HnJ30Ej7oN3/drMyU231u3M9K09fGFduU+Sfte+Oq3+oVX5j+tKyI+N
ToJD1q1tya+pftqiuC02i1YxXeFhXZRmilR3ileFlfs0nsq6Jr+kPU3qcmo6g1QorHM9eInPiSb1
uwT7m/gmsK6i9wgSDiTO+k1mXNywIdXDdeNzZZOsQgqe3aZOYmM9I6A+p3UdS4lyFaQjHPjoniSQ
LEL+VEcg9hYHh1Z89lilDaW6INP0OlWNyzWP9fTbQIPcSIm/NFAmjMYfUJrOFGhM+9QN8fgRqfbK
+Pk3jlChRP2ehAnJ5tJ8WTLlIn8ClopWfUJfM0YG8+8l+E9d1oteaKfkOa17BObtCHLVMK7E6hK1
xuFRR4U5Rdxtox0z44rHJolV4lp1KWGYW298YfJynYVzSY45s5UEiYJ1+qtRc7260yqFpgBYs5Cu
iEwL3GZ6Jl2BK2PjrrrybtvbTcqTmLFlbEMeWimRTdaViUOeTjNwLlGPvNQEspstrAxHYhOucDEH
C/3Ojz5bYyj0+c0+Spdld3w6aMJ4eas5hFo3cHgqd8pSpjsxnmVKuBHpA6LBW8W9YxMBLW32jZP1
VvnI8eZ6DiQWC9P+nGTUIzYrZZvlEk0Due2Y1xhDQg+mmB9E6qvF7qlxNDWVpyDyFXzVjvVDhT0k
5bCYsgORHXZss6LEjY/klhTLgSKUyrlJ9NCSHsrbCn1gbDKvJ3lRhSmoQveh+/PVWvFF5vgD/Y/s
hMkGO0OKUqeD1u14S/c3wc+paOTbzeN5WIZYpvDOfmoEra0oczJIdyXa2xPINNv2LPIW19Tv9cwf
8sSrZAuUxU2ejDetN542oUdGCFDylq4XGXntstR+OileUlReSqHuWKElSwBi8uNy5sp4cVOItVol
RlcJ+Y7sGntmhUjULvgdtZf3qIjNXYvFXt8QEmWQ92rlgbL7IbTvTfC1bYQQlIAgRRHOp0SVcDjm
wXBRMNj32gZYwogIVrABddeGX1pfiBOnvnRXsImMncYRaNZhmO1brhY30FttVl9Xu71Y3U9D7TAV
lJTp662/LE117rv2nPCLZeuupGHdV+fiWY11mAojzAC7wSTP1Vt9FyZpnEt7meYvGgGEBRBZ1T3U
dCUQ6s7ToITcNYTjAXjaf8gmcL8qj5bBjEqpB6XlXLqivRZ1xUTSzdzug+yU0p2kLmQpH/EwRXOj
RNu2RxqdtZTy+3A9BiJCF+RvlJT9igRjBy6voUVhLiew/oyY9KV2cWka/iq0KKbbBxDmSIIPnc46
R1Gzk7LGj2gaecxcWAukHwBVNkUeOUCNYPWwq8AjGq2Cfz9ol1VikytnsWiXWFpYlfuiX+L0ia7n
IRfjQ67WexeWpXHvpubOkuE2FGo8MCw2vJTxSlKvrmxH/Yo2Vk1OE4bkNmU809MG1ow0ZuEyk8fR
CI4b/qZYw0wH1M+Meq0MInW0E+rDDUADxIRg55UsLfvUByccQd4LirTeWcpeSSp3X+e/7G/QM7TL
8HXKhkAohqek+XmXPITt0waBCm1pg86NQcaihPqssG3qQuP+nwRzijXX8wWm6RFVAXXsbUIiKqCW
bnqyc7DI7aWWxrtks1+7E5bxXbDTYvI5dmh8nllluZNY3ZwbTjUQCicqLIbhlLIrLwrpBuCuWwcX
EUWVzFRm870FmYcyI+hnAleAxQWS3nptKl2HKomDslrjTkvjoR+uCryeqEc+bTlJpFsGgfQWbQX5
l9KC8ie9dmRwd4XwpyoPVmQSax+qmF0d1bzXW8fcQX2zlbOG6FWsMCq+J8BVGW9/OWfnCXOXhi2n
ZkUplr+Vk7zrS/3emueXfDrf55C+fqHhm5JvJ6vP+tqcmXqdp7k84zSaqx+pPH0s3fw+JnjGKjNI
i/eZvmIZmnMrlJBMCDBsPbSAhkKfuBmu7m0R4cyun3UCpJS/ThaZk+SXusdIeywoqncPZbFAqqBw
YxlrE240wRhnc2gfNgv/bfqVDScz6+61VT7Ghtwee3yuLTNwVo/KY0RN0JDvKR93kA4r1sh2QbLh
6H5dKUG+HXjXskI8rEw8JM16S2eAIkpUZwRKolev8DtvLDMH0YaGhJ6JWFq5g6BDJU/QujuxPk0y
DztSNs1+2wNIl0WYAbbgMUBkReXORi7URvHDTI7KQnwAiZSI4flM79XyXRs3A/hhVot729X3Dvm7
qvK9O/qtH/r7Xuh3JeP7ErCZxO+NWGI5wTiz+sZ26zJQ6qgJUnvyC6yKUkfQnlz42rmXVX8Ez+5A
sCHlwGK4VslBS8JkszsP1k73goA+Q63isbcu5OItKTU+u01oGNa/mcQHmcCIGUe4yVQTIxwCOrSj
R4B7wbBdtSZlwkvqpIBuT8qONys3lY2XDF4B8Ev+qyP+Z8JlPt73+VdninMq1Q+mcqcd/QsYzkeT
A84rrHs+DHeUcbr53GbtoeECXNgtmEN2S0DTCEqqNV5LxVs2x2Ou9AsZtnHW/rOMDVXN4u8aAVyT
fVzZP+LaushO5fVyT289s7AVYan2oQx6aWJwtJ0qKrheIwisX8gdp2IymYzv9tVejEuZ6lEmdsS0
trubDNhAGpDNyT7SLiu2raQMMGFVSiXMhRwoOpG5wznLO2/2rZUQ+4TEKMe45rYerwSL9vqPki/6
7zbU184frs5GKDHbjvKVQ7f97e3F18rN7/hlCzTiSCaXSGUQuSFsHsc2xOOSh/VuIdaGXEtrnEBu
SSH6hPAoQL3Om+RmkOdQm21wqtKuvWBLZ/sVjGUVkAm4JH/MKvNY0sIAUuqorHMsmhAnO6pPZQjy
2QjWoQBRN4bp+8WobY9BdvILe26OIzbp8o+GvOHsNFkA4X5LasrRqbu+Ge5zcjDyd5ORkEwhqbCJ
XFALAUozWFM42gkvyQkPE1AEjvbHLq9hrrt9Q/+YE4DIqk5iCYVUh/aXqR4pb5ovNi3Kl+zSteMl
NZRL/k4S2U6OA1EKllMjS148A+Ffi3l/Xlrf5gQbWoXtkeHPbhaDz74mt++tvVUIuwy2fiYgl+bX
vny4s6tLZoRUKqp1LWrsLVKyq9bvn6M1/si4pFvt3uvdW3rctNWbKpRARzTrixTMYxWgzJYJRqXK
k3EwVN0W6Y1yaTf5Cjwtpn2NOwaYk9sQUd/zkcwLKafUcg3c2mw8/MPj1uv7Xa/MGE0avp07FJt/
LG8K/ecfxx3r5Kb+le/AxkJkL9nvxvomqIRjqsezqihmIL8Zbtb+yY/Wh8TKDiryBz4C0mIAJLI+
96qBwIK9Nq8ozIlGqW9J9hNjBsFHyrTR7Iggv6DmcRETEe2gXVGBYZTBqeoKr32FmkXSL19oBPMY
dgB149BFDoCy5fuJuOWijlN0ByiPlP7ARATrCRI4fCQy7YrxHDTlPk48pNvv4jPRTiMO7LWB84JT
e9ArQrmKhei/6niYILWxGhzP9ZdAdYFXi5Q2Xc/IEf9Xyv+1onHXZHORgbZXXsHUHWhrMi29sKVC
u2Yn1l2X9jvm0xLPUmLcU0h1O8X2P+Rp1mI9nRi71IMdczZ78uqjOzHowTKiToTpbUIGaii8bqVO
mODG4TOzwBbXk4tdZSCbSQMAQHrPh8x7lhear95RYdWqgRKTA9bHfZ8TrpGCMcCvzsfPj1ZkwC4/
G0BAVpgueXgwwxJwToGk3Zz02z/1LhISaOrKm4r/O6fcje8XbJCrmh8GOzp1IGT5oxig1CkRSqQL
+VD4RMwAySFZWznaCMMuA+LkdBRUqp2hliPLQc3JPVXFmX9A15Vk506uopR8XQJIRmQX2wGwauMu
zmH7i1wQ4YQWIhdMliIAFRpY1+1m0igvMjczkffZQHgaKxa8ZLnb0mHMx+qT5tpncu0Bi8fNbdoB
gWuDVYQ8YQQuE0rBenQtMHvRvZPc/tEQf0dGPZmqDUNWuhYFNplznL4JdQFToZi0vSbwo20/ZV1y
SohznDLZdRjW3y8rfyXYpu5Wf+814odhiBQDPBEXbHzaVj7Ye+Q/nz2RYJCsqb8kxNbS8UkDUH2a
qwQRakd/1/D7uWJQWc9vMtvdwVDOSOIufWa865rETx4cODJE0+/k5v8ZWylbm+lhHj7F62ItfuJ6
Z1eRK6D+2liTtXhpb/aAru2giOd8nl4/kQZxmz4HCtpXcSIura8mMjDJJWfZXGukBeXGRe4zzLa/
GLFly2ljQs9o10xvai/dFEu/VxlpfnvAkeQJIT0svXuKfHnmyfCUtUtGti/ZHPfK0kKmZejZ90eJ
ZIQ/i80bcUDOdaWbmdQxqvTuoj1KiJD7wABFTrzFKP1xfE5tcTJ74SOqSEqmRdPqI3KjRph16gR+
TQvviDr68iR8MTU+5Yg/mX9LUPYWT6S8L2GF1rpu5aB+JZG0sl8quW8SFUDqDhyHpo6EM55o+E5F
DYaTmbLYiWqFCmvYEpVv40mvmcKLiOY8rIFbrObLszJwWyhQstbPoT03NzxbN90sbg0puMrwkzfL
bWn8HQRsq1V8SqfupyPLXuF2Dm5XAzkEk8MFMwJvAWTXbEcmzNI+P0mMxY3+Y2VWkRnMKgSeBodE
r7R0Z2YWGgq/jOReMHcMKkciikvkgdTb7MqZZYAbqZ3pyTDeLgd3qMgQ6YynYs0P5/2/pDYjGVJ2
ZlpRjgCR/b+BLxK1J1Ae7Ni9Qi44kWFUeCiFbRS6uRTJBGlpeII1eYr6Jo026GnQ6QFSPuhCG8ba
PRq6EVmolrV3Q0KusBzJb5nTv7Sm2j1HuW3G/C8iL0McDME+iEDF/vxCcFknhaA8kDYJFJke5r7y
SLhJcHTis/uy8P4ZuDhHM0WFSg7LbGK2Z3mM2NNjwCAri9cGmVFGLAJ+q/3qWhSA+3hNiJV0sp8Z
xcBB8zNnQyHymYx+8jbI6VnRunMyrvw79fzNzqakS07yj1za/Ww2/blg8EAABeesQlByM5FvVGYB
ZjurDkgPcNX3BaNbAbIlSX6SpsJNlOi/a6Q6rKQco43wHjWS/hDN7U8yR2xO6PuQBqG+nXE6mGxT
9agVEDx4bi1fGtQjf5C7IN+WlUuzX/sTk/NEv2jNndJ4kZyoGHgriP/WefJ2H3kRyiQbCnBBQiTM
BZQ0CUbilBVtcmTMnqfD3bztvMmMbXWPE67JFnSP3Fd1YMpq0Hbvxkj6JnE3CWjQ8m1zrrwB/Nk5
h3euP3ELnV4s5f2uQWrZ1L+vvwFpiUZG4Ag051OZunB9/8i8QwOfvOhhwq/zNdHSGx5kLIhyIl0M
cVELm9j3MMOIoNdO3HfiVib7zTS0G5Ljvj2bHWrZQg66l27ACbeZo4FgipeQhglvOMBssPR3EVrk
XGuriEC8dfItTYoYBU1BpMhiOZFQZeBXzU306l1DS2+2HaXaIevMiyrG68hIT+KNgmdGuvckWG9y
devbXwpeylI45JxQBKRuaGaKlGKJBQLjsDjvw3I1I5Sux8mTNwVM8X9b/pObkvcQ5tfyMECbl7RC
4PzYyO45ELP2ATzpubLfmS2AnHsedQZ76F/IxFCvfA0sqTcCpWseiYnFcL4Dl6YEbsmqAgRb1r+m
1y6Wa8YBLd1Z+C0c/VwI61hBuEvIkwfM7uzCnZkJW0nvOwyE6/wAlleLLYXB77xc8vwjG6r33FxP
WYmQCDBQmadXe+2vqAgSFhcFcXWmxPy+R83iVrlz33BJEGf8WV6anlM4QzJEYWtS2Oar6mvcUlPP
ihQjgqM1QX+5TIoWMUKLZrxknUDsz86iSeHijCIycYjgtiEIyBb5OTn8ytPez4uUO4vsELSimHc1
5ScmSOaLuquiWTNZrSOO+aqatyplSQQRri+JfyOVoDcumsomDePGL90JtvJDvNx86ByudP5iJEMA
oa3Oad+9nDVS/ALMyjyRmx1pZjQyw9/27MKA1DqtrAekZvhCrfjymTRmHg3COEv5coa8FYp3RBWm
c6srNZ4muLRJdikl+Zw3xIDIP5ZlukxgZmsv275l9TS/JmhzHWqVFSSpCODBcOo1P9oXAWwUQYn/
X1OkJ7FkxRzMexV0NjB8uProSNlFb8jxIYRRs1iyqy2Xf3eqg2biqnuvGF7Bbi7o81PlYqoYnZVr
/ZXsEbQyxpONL2DCbaSyZF0f6Dfl4ewyimycx9gtl3uPBX/IwxH5tizhVq+v2+jjXnR4WFo6UDgH
nkMzkuWZr9CMDPznQR48ul/L0vzNm4w/jSp9qPzUabt4UZvPLReffDkvqd0qf0CWv5gGCzHbfKvG
7Vl3xcMSEFkT81pZNG3SFrYKOS2M5h0qwGo4g647r0dJEgTDuuQ+6enDbrdLoj8nI31TRv2tHor3
vhLvpdm8myv9Mh6ThhAn06of8Ij6B5LAfGlCLomzuZvned8iXC12FikdBRusSATXhwwoIvw3r9gg
gc4ZKuIWPudwJxjgYQHn078c+T1HQFEQqiAR3pzDsLJN2wW45iVj7+3Q4R3wzMCV20E7Y4KQpDle
m1inBppPmzDw01BpQhoaU9bRiwFl5Ji+CrCsOxYOOiDhTdPqWTB1KzJuLCXxhMPkTsBwYrxBil4m
+zPjDeXo+EA2ehFWMZFLGF5uQ/evELZX962Xyfg6og0gVKnZLi6iRqGE36jbPySoZep2LybjBv5F
NHI0J4SKpvKbOi3vvVF/ZOX2UW2gaxOm9DQYH+izqSmJEnwF1KUsBEriArj5du4gtITMnIcupvZu
FWILS7Jl8YaZo+PlQ+5vm1dTdyhb6xMk40sFiwBl9LHxzvJHAVvJWT6lXPvRyvwj3qLtU7Tfr1dw
P36nAl/7TI9M0VZTtNH4akgzHGq3Nun8JCFJI/3SCWhrDbLhXgBibJsEetNNSjuNTHu1cuSMQsSq
sG6qnj+6uXoOXJBjCQZzM99gcqPyn2gYYCBe5RVHzEfyZlZQyvfuc1DsTx224dS9kbGq259g4FpG
RcQLdCV+/urTKfZzJ4mzY8HbGo2QLJmQ0iPknRrTq7oamFL4IHuP7RgdBzxAncRxWA9UhtqpGeaT
TZLYgA4pY9LxMpsPi4R572Y6q6vuaOYgjYEX9riXeLjsSmUeYHutDaJvA3QTGjK6UVYdwUphva3Z
ZfOkYvuY+x/Gz2p/+bLLx6qPT9Na35gX/Dfp84cjbWcYR8dFJRaoGr6cLfvKtulzN8cful7E8v4Z
a0h1s2dPzsJMl8213tKDVeha0a4BuIiqfWFunlxWtEjmn4rJhto9KPXxpg0hyW3OlTxhTPWqeqeK
b5wTyew1i6okZ3Zm5VBQFlCEpif6Uw4FNhyXPw66iRSZVTMogCHsYDBzxmwCOQPi35VBqfRYyKCQ
dYJSExEYxVn8WUV9Q/G6WB+YS81XvzOdDHKfsm73JcaPKOR0LXujc30w3edVCncNL/WCuWK7WjLw
SCwAx9ke77B843VaruVkRU2Aj8eTzP+HVnYOn6jiW1cE3kBTKjLy3rQWnrEmv7P3+TGJL7Mt7tNJ
N4anGPXnbiRPXrvnC/ScybfdQVE9UKRuZDaiG9c9bOrGFuR7HVQ9icwNjb38mbBYJ0a9wc6C1RLT
sMUKdxYlKBEeG6J3F4uGFWbG9r2BhtFeMwnURNUcQ1u8sgQ+IO+fEMosoUFKh1Fc9QGklfnRbQEx
kzvLgZQ6ZmN15pijx4lEF7Fxum4mgoeSlQCUjsaIbEZR+T5cZLFdeEvrLW5yGeQ/GPiEkUGFRLfU
rqbcsKuEhqVdwHMSYQhNLWRcGC4hySDHjNtIdViv7gXsa/0sp9O5XMzIMl6efONYVg4+iZ1IxUlO
Ho30Ixv3iy6Ut24r39+kk0DD0ahRwYwwwU6sTPo5MEg52dL09uISFUkDSRRW09Ng+2DwAH2XWnG1
Gm7rZj2w8fP7KaDOtizbV409ICdw6jjA0ukGZ1DZnJC40R2/+wvlCK8H8ThC+tA/qEZ9hbEEGvQq
1VZcraAmCinYOqosfJ599yaS5I3CdpoxVA9LnDdb7M6omTQUVDfyBTAFW4pbp2gbWvvBJGYZb5Sg
uTQ/Bku5LwAontKxsYkhMCvk8ksoMUbqMk95ykng78yRmnI/reK+UQJ8dGhiD+Haw2ZJBIKrxicY
xgXnQ6yeSu3Yk4/xb2bYxuOBSGIcydFTUtajWDJZhaoxKZCk2x8P/DgIDMY1CWSlZufbE63EGcT8
I1s4yfeXUTICkaI4bdim1blim1xl903/s1MsGrpnI39EkZcYk98hQClIcdZx5KtFIIs6wHeEg2oI
EkZzRnkj+O22DVybxXko5RhWwWbFOEQJg4o4i65zbV3EysLbYqCRZdSqd0n9Lkps3zhSiMuKl26L
ca0SwwWSh7mXHBLLFQ76+6zU7qQbwaahuOS7ylCiW8lGijG7/2Pr6F4yfG87rY6M7Duncpp5Duao
NHV69O9N+ey1+yhRoCBYv3TWW7KUIUryBlbzTP9Pjoh5StWFvsXTu7BfwQ/I2Ek9dmtgCvst8fdJ
8cncnUiu5S0uR8IVduEPSeLJI7ESdlRpKLApLSr6jUm6mkN7Vsz0XN4JrCm0QCrze1015KBRaxNJ
tPF0sX6v9NFbH4w7RR3tT5NigfaUQGuFAN+mkLwxu6FGllPl7LMYajO3PyEwpovqu/7aTBClHdNb
u+r4uf3RpJk4z6lSQ7nIz4X14t5ohN5lkWNVdCffXD5cpS9eguoSumod8mv3WcOxbX6Xs3ohMpgi
BnFx0F7rJUjdiU0se7XIYRB6KlUEDnId1UMZSE3Q7MtZ/4aiamY3S+sIcD1A2WC2GAA2SFbWpZW/
Zp5mvlBYvWe5+Kt+pkl72u7axM74BWVA3qc1BHlWyFQC22aJvdg+JbIvLMNvVgxU8QLmT802UtkG
/7keZP0Ullezm2NzwZ2Y0ReXXzZLbSN+7lTB4RDMDA1G7bYx7aztypVN63TH/EpytWxvl4k8J9tM
WUZ75aJRDC/jwAxqudR0P8lVwid1AXiXbh/4ZDxRwMtYH6pTfetf2tnBySo3iKZW018U1ReFTKVM
a/hrmnkWmtrHVO7bvDjDws0tWs8cJBa0kFPS25Iw4Dd/1CMyIBOx0z+E+gYfRC7OssTi3ZZCO6Ql
7gL2zrg5Nb8pHEye7Feuh2HNr/ap+YQZ6P1z4AmbHqhBj+ARDpKRW3Oqe98gCkv42uqmTXszlfxB
hnJVcTAULFiZmvFkeNmv1vq98CIb0xzV9D56QwyCU144Cy+14baDGkqSFB3pjQ1fkTQ/QY+cM3PH
VLTyHeIg83OTaQHfIWO6zo50fQpwyEe4DUMJY5VmSF9SsX51hvP5z7Yamt9L6dt8Q045IWAqfYcv
/85yPzNdnZ1KCfjPeE1QOa7gBvWgqV+SoPcRCi02K08h/EeyWSmJpzLThpFvr0jtfco/hsqIiHrd
lp5LXmZuRJyAgZGurs4jguZKYpxchhPeQ4ETXupmV5v/MrluaLC2/DX33ng2nePrASHX3W84iXXZ
y/gdpxwTBmi0z6osCdSo70lVPqRaYa6UhWVD/exIzx5trJE6p9bHqjEsEbcD71oXKbwnI6ypOQUK
wjpZEs2ZQTJJx91v47VPZbdVFZOfO4733L5rsMHtUFEcRv+UWFXeLJfUGIvmX214H9xFORz4AxHF
yWA+/59sPNIZMJ/Nkekv3XVmRFteKAuBRC4eHzR/1zFDKNsWrKUeDAvoqOkHRXJf1kELUxpzyMbq
Cg9v1kJ1WL0LRGEqOCmJ60HCJ6S6alqdWGuK/DSJJXSGiadPCdr5AUSWZ3OJjHE52xcl3jmzNu0+
QFA9HEDv+zP7eH0wgqVZwgNBGzORJVDnNdVyC7L/KsYH5WXKmvvEPNoxRgJ1hjfngU+V0rWYMc5i
TFiRiFd300ruJjyAQSHsrDEeyyQ91Fl6jP10G4FmVeMDm7plvhmz8ajvw2o89JmxlreEmmbyhvY0
ICbvegtUk+/2UBgEgjgWXu7Rb6BdNCBUeX5ZeOwPzP83Y7iz/wxr4iH2joij7PYatTuGecq1PxuM
JPY7Gvp1vqgz+rAUWWkZjTJyVOY6JAGOKveHuKnwygYmSVzIgIGkEWHq0VxbzvPUk6bNk6vcN67C
y9BqtM4ha9jMbXCuOJCoCwaXQoXpGa1vXjpxrmBtyIc7Qb4M4gQ7QOcx0IdZ/DLR/miO5pfvDuPu
9MxbF6aAdzK1eRmqAUGMIZSYcOgifWUQ/zBBsNaqeVAwGupiCo7LHzmXwk9SrAAaJynHEDAYffL5
GdVFEmlkDpiYCyephp9GX/jFdXPdkUuhDSFnfWa0s3RJFItLu0inLWfsN31KCTkRDHiMrfxhF8k7
Yxg5nphMroPH3kHO2VsNia+k6FDHPijblcGkHKzSp4b1FspbgPn1R9eLSE3GyBUvItqzI/yFEwY0
GMunqnk0A0V8t904geJBEddCdvdmObIyPdrpfewTlyk3P5EhPH/kf84yPFrrkR5Zcp0+pLOqrL46
BquSnNpS9ioCC6xfVWDCRKw/KpPjLlNcWcbcguqzI9lVV/4oePmoKgOTbMoaq0coestPsj6qb2+T
aSG2LUM+9VCMkQmVrwIq0KHmQ6ILlGENd/JdFihhLFnA7UUTrgLMAxhqqy6u1MFLbdS+2tHWpBeq
Ls5+rfUSE36qardMYtPklVSiqwOZVfCxXSS8ZL12mQturH68WMN4YRRysDYeVpWa/q8CFW4lMwyE
mrtMDtF/IpZHNEqqzx7uyIVHBxs7xXRbuuJuT5mrKgrCdCT1JB2Agc/ljPz3aq4CjRTFBC80krsO
sCoqm/l02PGEnD4ZexHoe2berDZPO1w/dTJtHJ1OK0qYfsqx/Z3N6yX/KD/kagpTdv3ou+/mgtHy
ID1RqaM2eJNL5QmW/TFI3V2/62FCYuchRHYKSnqEV2sMx3/DsAQ2quU6b9htJe85bbbNRsxgI2Y5
rbsAASFNrIWIgOjIoXqbGZaPiIfYP3XXfuyvVQPOlZnBioSX++hWKDgCkPc3h+XkqA73iBO2YZ9n
3/K8fUljxfyQdY6hIh2ezrPb8mhSoAYU38QOyUHPNCZrMrinKaNVZISr5m3M++qTYsebbt5tIZ2a
teU8SwC499da1a9AL2JDFrHFnsqQykf2bEloANluQ5x15HDHMCgYk1rnuNDMJ1wQMoZWVoGDT6qw
v3H/UrN4S8l8MbddmbGorRONOyJtNxCew3uDwqLLs1uK9sRDwzqfWEaXTMpwbjtC2eqw7yV67T8G
tkR4GJZxLNAcmqji+ZL0Dq/VYd6paonnSXi7LcWOxlKNzHZlKVRGzn8q2mnX2otQpjAvxBiQBIoK
6z+gvTZNhmn/k8zvnlrMfM+m5mw2ytm8j/joaF1MIC9kBZFrxYiM2NBVsj1cnt1EGWggOEn0gI3n
lLZ+3QPBIcnWUpezTKmUINfuxuwMm5412oZkTOxfHZtxgzLGZvrY/zRzMGyZGozLAs6jDerB9u0T
OTGPXeQxoCQj4REoxKUqvmoNm8OW31Q6xRe6mTw1Vow1R3DJcE97XaZMIrtxjmZTiuqarF1pcfP3
Hsxj2hiXjnbCVm1Gxvq8oCNbQuXIjsAcrQeN9sOolXtRrodGMf1hlFjam1fJRF0IxGtuPdhXkkbA
hkGs2EFnYmIOncsErJNw6psgWD7tvDmkU8KUtYhJZDodwSvNY+hYa3ipw3IgRI1fS0/RZkaV4JE4
oY0KiPD5I9GHofU+I5hD40JM/Om1boYD4vcqFXaPwubrM+ecL3PDh1bN2Vww4jXSmkL5g+zqY6UC
GtlUPxv+DBBZQJZx8ywnrUyutbCv6V0mOqUvo13PI2mXzpOhnTWoJbm0niqnPg/692QN/+PpvHbk
RtJu+0QE6M1tGvq05aS+ISSVRO+D9un/lYODg5kCuoEZqSqLjPjM3msDLKCHO8joH6/DdYfanF1T
TADVbcjIRc0Qwx71n7LcvteZ8lwV594XyOYkf/mpm0w3MB+B1h9iR2RXZ1Ooo1EbMr3+WkMmDjd1
Uj39lV71WUgc4kzK6p6kOQZ+2NT3Y1MXcaWkp4L4oZ9fO7ayXpNgsJJWOVAiKGaghGWQSOCn0VYd
pdzxNFS289kgxcoBiHE1s/FLzBaclC5GHas6/bUZ/4gl9yXuPz3NfOyN/mgMvmEzuj/3NDWh/qez
1yDp1ADashYOFBNo444zUcJ7/zmvqPAAurD3r67rP+kBCPDAiAI+znGMv2QWJk7HiAtRRo+Qhw1k
BGmKOefk/ZzilHFD8WvABWg7ZgS03TPXt/a1t+BdVXuEQMKIEu3Va3sYLyeELF1yKfLl0lVW3JsI
XN/VCa8xzg/m1SqamIWRXG/dAH0wI5b1+hFDKbuAMjDTJCJBMOa72RP0KibMN3ayehkTinrbkGGY
8Ono2vrsbWu4wBghzHy+48tGSshZRSwdvV1jDt74F7ZftdwHPGaZtLhVat71Np7Vv6MBDJ7l+wZu
rjgSvuebjukrcGRSTNXQ2QIJ+/sGQLluukDnaxlrHKN5QGSyvzKi0f1C5UJ27INao4rnbROBYRh+
NXR+q8M6w0ZdH4c6881/DCuW3q9qwCVVBZ62PCqYylrZRAKyec4yetZKbebOsvUwleouFuB7mdeX
a7yWPXlL0NZ6+75287Mk7fOysEdMy82XUsMf6A3yQ6Duxcc87B+zpX0w/fzIXLPwwF67eYqmhH28
TqdIGlb9bqrWG7bATAtSygP6V42WMOOssxby5wVgliUBlrcc03wNkEYSupOxT0ZkeZSB5zYB6pJk
CDuUmES6+0tPRkwJkeFEymCgSvalIpLTju2AEXODlyexjQ95b9+RbT4D89RB29bpFDR6R6AvesEv
Wg35eDJk7FJ9F5CvWuDQCzOg7ODlSna4Nz7DZTelplfsn1tBDANVLypmz3jyXTlI5QKUymzv0yTx
LJndEg6U9gNnPxzi8txaxilxvaTR/La2va4xPXZBvvlSch0aKe5Pct1ETibiml5KlSJHN+PDGmpZ
B/hUDXrLfxlFu0kKNbt89NYH5/ZUy1HabHHF/H9qYBwCnydalv/dqP0tkvbTsNVPY7c+J0VGk15/
Nob4EAawcWCF2SW/Z0/V2V0ipA5Lp1x4jBzQ4jrR2AS42m3UiixmxRPP5GJ2s3mZJ5QqFF+ba67y
pybivkK10hufpqBoPfwcJ/sylvJxBr2nOCOxTqemmm44f1fxAXvQU2aCuFpG2L1BhtZ/ldmFFl/A
jdYmUh28nR2GQxuRvhw6W35+MTcU2wmcfONFyQNK+K2MmgKsvCUCNQHuMJ7msvdng7CRYT/cGQB3
YDJ5is9bj/GqxTdx43cGdLPgHVUN9/VOT/UN7sp9ZGlm9xKLsza20TyoqxziME834H3it22CrjlU
LERF3X2MpfK+0XAliv5cK+K6HeY+enYvV/CV526Sr2rVXwa+j8X8pQCkb186QCsYhx95i1FX0G3x
N1dQZYhXQWfr9Rb+wc+1FP7MCerIG8g52iEtZvm0ZhWToQ+qkV1ZYm3RYkvXD3AWz2LTYqeS40kb
4oRql/D16CXH2J5zCrkGDkZVxhI7Aqsxz1TdMRa2o6T+tn5vVyshNrklojZLvLVgpnhw2XJR2Uue
trd+zuu8Us3bVh50aR80Nju37EBQiY42ev+TfY+Am9uxiIdNjuy2i5JeZa5bhFszB/SG4M4w3THJ
CnGKYbffWFNDjKoCUu/D8b+spDfO3gaVRaSqv4YmoTpuGCXMkPE5bzCVrPkF+ziU5rtcQgp0iB0y
w/LR6PpVw1naoCVi+HnjkLxtk3ktSKG0EOtb0z8YUYSBygXSvPw8IaHPCaCQ0WrWu3zO2SKrCFcH
1bd70MHya3XMOOjQ+IFg5RXI97+vZEt2DKAk2ZZ+IishovlMGp/KwKTCu4dSC2H8Qmfp6u8MMRkE
s6pZ4ftZl7ySbtKH8R9LnCuPSJwMsDZe8k6CunHHIXYvrJ+C1OIz3OWj/G0RaLl9N/Ucca5s30yw
MAdYh2kTUfYvQNYlSGwtj223XYBlkwQw+rVseBZOQTJp3DsZiPnuJxS9PcjH7bskantSpxiYy12C
yDRmKgzmA//ldLlrJnzLh3aZjQRfHfQRG0tVj4NS6qJZLJEmY+46pCSDqfTb620YhhstygamV2mV
Y3kpP5YUdFruhHzg3Oo4x97tAJnAbYAPrzm5X9mkT64xe5Om168SsXI4PwO5T72ZcbIzALsiX5B3
0gkrAw9faJ7MdDwLZwPN87SQxhSI/1k+QQFHQ+bpyHAMgFTOBegH7lBXuzQYS9kynaX5pDgVA1DF
y5j3WHC8Rwg7DMONCgCwi6+AjRiK2M30jXHylKgMtT37ai31qzhJAh1TqjJiksEXIg35KDBB9ZTa
nQGND7WXKZBi/LWgoCDMXmSZ5g8hNbNJjWCBQr5ME4PY1yn+NM0h3LE2wJPz7akJ7hKayJ5Zb81i
E6YVUXoNIiyVXTHhDjPp4yZcmEYdufuS191He0zyT42LfaSyl64mxgw3OdFC4lOGK6rGtTfJw3XV
tEtRSHFhF0x8//bcPgGZZ2Ayl9M41Awo7XOBJBnsNcDqk/cX2l2IS7DvaldimohMOGPupfXuYUSU
yX1yvn85SLSqA+fXgMgT+t8cOWN9FgipukohttRB4XzWyHImW9MVrGTbWnWnHpsWtC+kkM5l0V4H
mUBooQJqWBgWHMoA15WfUhVmFXxVzjTKO9TgsbPX+GnKuEvTuDe0aCbfs+gyT9EeL0xYUiVH0GNy
cR806yrHv4SZuIrEdj2VXQMJfyaRPzyehoIDSMioD3mhiWBILmvaxLNdXnpT9+YZvbJY7pOZPyUN
0J+1vnceAuBH5RAQN/7nLK8o0/ZZJeMTcoU+aaeu5ya+YIvXj4aGRr1+cV/nzyyDeXMqA6Opgz0d
GXjs7BDdoVo8y1O1AacTWGU6xJrKc8ysaFpkJoPMbdosSnU5vJ6xraJ86BcmB6/YVgZEk+2ijnfn
DoEy/WteL2dHY/LbsiMcybIGVcNcksR0xPiyQGqi4RkpPEMGdOev3X417Oq2qIu/8HjaY42gfKLR
Wu7Ic+79LkLD+USsWClv1Q6EExhGZyB7960TKqiwgLrG8AMJuzSdeeopPkrSuYsgd2YP/MtRYNxL
8pSJ4eAWy9daIRIesTP9x8WqjZ+5rXpmWfHtMOTnJpn13oP2pNlebgEkS2NkYq5ubkw6oNkYIlx3
HQ1KEeUntePXYAyelglPYPTOyj9v+ZuedEE3Dpg4uMBAlb4IyH699qGg280cOxgSFbeWUbX3f85J
os1dCPfpwIl09dVIwxTg2wts49jqeUz4TZegBV+ItvxWcYNLWeQDTzOc52JJz3/SaYlwxRY002yA
NGZQsJ2cFuWa1cQJSdv4l9xRB6S1SvGgDRfVn6cE4f9YsrVOAsIiYqnu4kVmpnMjxrypuDd2op5W
nWUdVXmUnqRAJi8RxMnQtPd2Tog9/VPg9OiK5Fp4/jjz7l8em5E91hFW2KhfVZCyL48HCdXdivHG
RB+d7Vhz9dBQzQhTHiCJN9Vy0Td5g2udSrYJhUXdiSVOxhKHqUwslyzh2694N7BJ0NJomARSEFHn
FO6pkFiP9BskLjR8tnTJruBs4DhTmSJW2azOa0ryu8/LqL5hKpGk/Ebe1ltnVs9m6u79uzZ3d6Xm
2rXNiyDMyaG2Qsav59yPLY84hS4SI57aQZrdimn/BiNTdxv6aoe+mkglfG2HldVZtnzrBMduCUQ5
oIecZ0LposlAbImflAuXTf/UMBUq1mNDROmuMAGbCb1mAWE5DLyQemKFrbDCoiR+GHsX9rY3JyVx
tix25izGUIdKnBuAu4HQJd8ywWk90K70+hu7EDDKBjb8/KMRZJUYqs8Hze1mfFiq+EgcBUqhdkQL
sh5bTjUHJ/lrVmvrA8q02S/oOjnQUgZhDUsB6PtV5298HVjHkwknja9Ge6D+oqWgMNupkfbEOCL9
OmKJDddcCVjcVlRE5uRLtU7iLlLuBKF+92ORqbT2Icg1upqTMbE1KHmh8t7lr3ZhZLrOzAfVPnPG
RvIowTlCC5MfGjKArJIbpOPOJr3jkmw0eRIE/DwcbEy0xBTUP8qSVd1KmBYj92q0T936H8bcoK2H
cNno3OsyqoPkReQ75IRZqBjb5ZbtcFOet2lEf4mrx60r+zQQp5CaVpgAxySHJLJWAoxWmJhcecgX
YsOy4tYLOp3NbjR1W5j2dBJdG4mdwxYDFOSipk2jEaClknSn+ii+JrN4wK65Cx9Vg3Upj4Ov34t9
PwbqzwHTq4HpdcD0Sn1hFzJTXqT/nnV+Zm3IfLTTkoupkXx5thj0JC+HTMWRlvgvO6Gvvm0bQ4rZ
CebMCM03p7ZDS3kX+3acNcd1aupWVMOk1tcGpR2jdC1qISrZ2XhdsA5OluxBUzoZshNVp3dRN7h+
tyAvzWDQtoA48gKOldyHPb+DhNMabmwGejT160vLtY1JbEqfpvjPSBas8ATfjYPb8JfIiHfqPtDH
9jpP860zvanOLmvNFevJZfuobtoXsHfAWfQNIqPeAva1IFngS57bQCIqVIvqUXz1XlDlyV0wVVKo
b5K2PuT1yj5autcfS7kGlY5Y6/d66DPHR9B4kkr9/M4vdq7fAF8P8O1OxPICVZdRSczBbuI5NHny
QQjiZWs2vJ95zUq9C5uXH3ThKxpI/XOq/P1p39tSwQPEWGr6OetqOJUkpWgHTFxzd2EeF6uYkWHX
B5x0X8QxZIYSCqW9TnlxT/pXWggKhfygPZJMCtSmwagfVZ8ASgSBe8y5VrJdJ0zb4x2kJjGH4mNq
hk/+adI4M7yXF7AqKMP4SvEBjpZ0hARykNYiEAXZOkeHeaTkGDfSPFEgI3o9ojZIrtepKHEMH2rL
ObGs5/9UxLtlh9WkBdpF0/d4dHExddLJRqhE2MKk8YkzTeTo8fhXWPyFGqgvmXlhhPLWA87VIvtl
TwJAO5sRQGefqUaMbI2s90QU70yz7D/9tMViFPjpyXLN0hjPo0yoJaFdpbm8k3KE8iL38nF4VPJ0
W01yntbfmUB+1pQ33e+M6TQcBXtCDJovRwarb1P/GCSHXmHEnlKi7GhcB2NGj5XCYIwP7OZ/rgwN
V0Zu8D4tvcd+3lNJmmo8yYrLwb5KUIEk6Vttl4jIoUdyPBnl7Dc9ZyvAiuE6G9Ml7yFCLPGYmJ5x
gkDWm9iO0d3uBnkvnI03lkxnWQfuqoRqmbKtb10KjM+ScbKki+iHwfzYeSB1giDLmqlBuLCNDJE2
vzkqpP9Y0uo7r6tdvuKASJkV1r9L46+6TIilVaJvRgrCSRrdtKhd1gE+sFA3WdXzFaNZ/JJOm+Z3
fZfZnNLxp27B9gigGxI348zT3FkxuLpokVGBtWkAabsyCQAQKpo3EzB8ciNHHHstBC4gtWc1Wp0k
nDeZHKeXiFGJqlqK9jlHDQhIC1rwkpdx6spG/wX5gm2PkLAaZsHRuq8T+wVRgTKOlnLwB7hL1Udy
1er0h91lX6xU/YUFQXoa8+68S5AoDel+So6bwkUrp9dT/YVQxyfnEBig+VCfMmHgRKvLRB7SekHe
GMJeqxFMqV6KjBm2REArXqmlp3olGnX9MfxYTAb2n2uTeymFes7EMe9zX/mj9gobcobN8KPKWuBt
6APy42cHTWz+2bPFzCQpTjs7nACSZrP8+SO9zpUrsQrostNC8ptWkj6ZqoxsNG/OyZKero2XUc61
ThfIKZNLrDc0mtjSxHvTNkS1j55TKM892R+fD/gmkXUXef1WiPKpP5Nj0/xiz3ssoWg44mdZK8dv
5SfUA7X84feRLebTt33uUlx06InmHhARfkZDMpBGzV7+L7fxiivbyWz/VLyWpxqhOvrJDYLdwpgS
USdZquZE42nUx4vzli/WO+1el72LI0t5LxMMtkNxrM57vcRJ019rd//IjPSJQiyZgHNJkfg4GgNq
eWfgCP1zlImn2/G+6Dy2KOfGLBAGrH1cTRNsIrPPAseW/Fdxf6zYwjU/8ETV4pZR1jrJs7VZKIg9
yjEnHU6OUYXlb5mNXw7jTGpkwndePEZ2WNZw6uTyLKzqfe2mZyL2O/MIrFL4fYvLXNa31jV4hPcW
1slv4VlE1jjEwlpiCmgOa4ZssxJaVhK++BNAo0uC3ix9igq+diFcrf1l4OvQKr/R/huW+ZJJQPbw
ZPp4QBGibjDCVdB9ZZ/FSlExZzSIrBXGHK5CQsrDyj0B/71r0c7eASJyPCdkPrDvUl92YF8rkvMu
QzWhFAshmLfomdHve+JXq7Fnka75TPVxJ2Z+blBN60Ruyg5drYKAtNl+Cbipe2P5Rdb62uuublIw
2MjzdVyDtQRr8FKfWO5nrlFr5wylw4uJPHvGX5o7BuhaSOwjVH1Kgq9C671QhwK4oQCcYl52qhn0
mUa3QNs8GBs67IqLbOeYJezCH3Aaqvl+Q8WKFhJdwhshYOa5UNJz/ZOatu3j9GhNSHwpIGzpZOCa
r9eSitqkMJj8VM4PFpcRYZ03UcuojeuOknHSjvB5nnJv3Te0biG4TdQXesXUovshv6ppw0KpZ/RQ
5VbJ1RT0HELzcAqEXWZHpj0HVhrQYanHpZiibrcJA2vD/k7EvejuBJvdFv1Y2pSiFexIdFYnBpmB
olH8WabXC1KmXAErMfFh5J329q2ZSCyYSf4+VKCT82thPJhgkeOxxyZAzERN+Szae31qFPvRLDoG
rsNgr+DprQse+GwfP1cefPIU3OEiLqpl3pp+vNvUJUrePvK37ZBj1JCHr7EgaEE/OGADhkhXUyJ6
lEhNMToed0sKknkL5qkKrFX2Tyi5CCFxiFVdx5lj7koRFRQoq1XEX80S1sQOQ1pkNGNbodLIAVGg
oZllZyaV7qi2t0P7vmrV+7A0b2jtw9L8KzrjrkIvxrB0wf0Yz4ip9/JgVNFGjOEwkSLfdZBGkxBk
GWemQyDZWcHPADOQI2CttWCHX1UR8Ls6kS4fapyMZiEBmUmvuwVo3HU461/nPaxvfyCbwM7YTm8E
9E7QI4r3YkqAXUgAfQ5scrjgyZ1hYDgA7AbE6MkILRZjwbua+EUIGGakfi+Kc2O8QVBBSvMPd4rv
lNlFp0AzVuJYCUdetOfmk78BZGk8brMM6JcmeZkRWSPQYlsHoskAz/Sve5WOs3NWIWEOO79d/80Q
603jB5aNQClJ4RmevUWjioxkuThJepWq9tpL3ZURw7XGUlRDM7DAF1e7cXFORkF3IB7rPr094CoM
r/Qh4Ur4hMH4nBNmYptdn204fwZ8zXLDUaeemWBgQkTDhF0XClzdeBVNW2ZKLqd0h4ZL905dcxsE
xQsresAZVf2YR+60XiMccwI8+gJ0SxGjzxjFaKTpVrRm30M+uFMmoloUESVnaJ36Lwkqllhlz+mp
ejBHDnxb+e+q55ywMSnk4lwibsDP5szHMiMCsX+mNLO0PeiUZLwuLGPJu6sFOAIDqHViIOiXvJFP
X0sZW/LYWww11rLx87n1e6J9CDonoeikj4RspcvtLCNj6h3zPkjtgyXPQ14cAnAZ+ZxVNf9SdPFZ
7vJHDnpfe61neuisNqvjdkOHrt+WHtKN+W3n6jVJjQsaUELeAINZ3Vka9pArMl5S+2bB5lfUlFUz
5Q9oBgnqjirBuWbTLFBhZuo5MXjEj+BI609uNi8teOQwLdCPQuhVzpjoC4vDSPslOQ2SwK9aGT30
iEjl0BqnuIg5BiBznuvvWkUoABXbHh8pFjUH8I/KdBEpklHTpzOZ2dLAZImpYWRELW3zJbHDABHG
Kc/AlJZ50f9pKaE6nQy+BBuBlj1f+pxhxYd+0NG3DXGpyJF8Mt25H/FW/BjwiSIkjia8J9w8ax46
MrAmo/ZJ6RteaWxNggLlDkqAqap6FjXuho4SEHLtljA0cJCSmHyaneWB0z/2RceCibKTInRUFuyy
EFRGVDN+q+44fAuMvi9N4x8eNhN7XiJ7Tf1ZKRAMV9MvTzOxhbpaRIVQcAnAEFFWGn8z7v7itImM
pbwgI+RPmlp++NMEF2ExDwIz26b/aklwhMtJtMWhVZVA3pJgotPavoQYgpVmkkYI8g6ewXCbMmoQ
O5glnBGIFFS/WggsgL4DzuBUWKtvtKU/V8x6+FLufmtD5+oOgra7rh4ZANMxgwXaiaM06uFM9keX
Sii46IQq4W0FYoIvcdH4CQpThQdJkBv22/VTgAEu5xlJ9Hzsmuq+puu9DsYciYGlaFdssldelZsx
W9fW9pWq43wELYF8k9273k0XMtWlDcQZeqqM1W61ocizfH5PzD4Qb3md4KiEKcNR12t0rEuYG33Y
vhXnMMkcV+O9c0oaC9670t0WG2X0QBYaNJImpji6jc2Ar7k61Yp5k5PtthEgWEBpyyYnlgmhyrqP
tJFogmSGU+jO6fg29LdqHSCrYTQPgG/cEFChwsH4ngxRWiTxwhqnl5UbUxenjYqqJRzjyMMe5zaO
WbuLR0iak81Mc2SiWGGyUgtPdROoZZDX1JaJOFqMpDuSoVkKlbh74VaE3BRtcl6YXuu8uKrKJWUR
aQpHhTmoCmqTyAkmJO25Ov9/o32to30lS5SgzJfRvttlF782IZ6nXoV+Wd4a+UVFHFxFMZg53ktt
PQ1t7ys7jb5JRsqWEr8xhYBVXhW/5vg5IJnOodquuqDJx6BeRUDo19GeFe7ZGYoLz4gYL4laXJwc
4YQxxAZnktN1USmz05a/HP2nJjkBQCmdDSuD7IVBNsr2s3JRLmrbc4mg+0G4fE6Hwkef4i8mGx3E
qboSsNUJM7GFducwJEY6qFIv/d0UcaU8QGLCDg1mNznr9b4HapcjYR7RqTYT5SLmPcmdDRT2ug2x
H1gsUoBcswLTFCGE8uqTqGV3tkF7tVhwljyG8usMbUQeGpKioAUXkII3VCg8mnU8OqCSdUZRbLnC
CQi8CBsrD3Og4ql+KqssSMXidy3hQgtlKSy19vwpMSOJCu+FYoMDNqRE183fTPnPM3LuyqQCfKnA
ztnfvbEf3/+U5J99tX6CYCm3s8XyA3wpRBe6hZNDOQwcWd+Md5vFsrOpT3uY0fEeDLm62NLHYLGq
3Y1wMpegqk7zMp6zwTgTMEHgCb5qaLs/E5jsp8bqmJ0oz0HNoOl14O9lpKy5tyJNBsx8yI/692sF
uqI276Ee6jxzk/z5GqzaK5q+Ei2VAOunen2SRp280bGyEVeV2GmiJs2OqAR/1KgQxjIPt/7x8mr3
xshgeUMaaNZ2kDfgr7Q0XNo8hN3EwIqdDy1kRGMUpbkVSVaN84X561Oj8JclM1SXISTvvR3Ti7Uw
B66BSeZlaI8nTQzeXhRBb7KfMIqodlGhuCYPkFGBSlVJNNvpyDm0GsAQdvXS+P1+sRtJuuWomWC5
LazxXqkH8v/ISyP1SiPh5UiCsZMZGRDsYCM4oE2T3L5FFQprDA8sDu/pYNYfRK1KiqvCK9teZW+z
+Xrb4HjUAlNtEC6E+rJ7NHjkVOr/rwFsKpJoF8gGkp8MGVt/MjNeO4FD81dKxwcHUgUUi7SUzkFJ
aHZRzzY1o3oSNXnI8CEM9Cy0AxyPbcBBiPvlu/eT6XNBWMh751mnSHCAPXoSp0kzRg+zacNplL+R
65/R5pIkV5+J1thMdvyureqeYWf+/AoqYmE0mPzYg4kdx/EnKNdFIvn98JUi4je5GBRYysWs+SuJ
Zk0F94ShT6I4Xm2T3jqK69BvF6ZbZABgvyZU1ZCmsO91tjdVANfAVarSN6SCjyY/jVsSljLTYvQx
XrAa3cNixD9q16yjfIeWMmeFS2640PxMFz7/ieyOnrQbLguE52b+Hqrdx/d4sUQadwM3whF0ec3i
oaC/YDmQFr8xndDHYwSwWj/t4YaYvIAQZlLmTSnO7Q6rJPdozi04I/AG3PxSyJHCKzfjrd2wyDbN
XS7m+350GHRPnjyykXAUbjQylfvmKg/k33TNRd+3V22FJQTGajTsIlZBwVplDyemCqBv7FOAY8tb
s0CVkYXRU0rkz2lKeW1N/eoIcctPsqa4xYx+w3haRFDuGgsNjbmEXvjtBHOCr42VMGlAgwnEw9YC
bOEz90gBNF51lcRBeUxsCVB9DYUkuuPFDoReBJ3R+2MF0xM8BCYCP2vSgH8O5INN2MTa6nfREaiV
vTHifzaoUKDOpXXhlnYfN8djoXc3Z2rvepk/EqYYMj4PZhqq9SRL9k2lT6vXb8SzULzIoUqjrAwt
8a1I8N0JxpuYaxinnAHqApiDD9/EWb5q1M8OI7rBcbvii9k57ooGteiuX5TsqG9XsGnPYR7eZPKd
SAIyOfRZEOX1+F5kPT2C+Sb31RvPtzUx2p+NCNdMjtZWmYxQYYeC+7WRvZzFvUpMzqK6W40bRbi/
VID75f8kEV4RjYwtSG1jHpDS50iq7PaTQhn8RUZZX92MZHa7yYC3BKDetg5EB3o2LzWNtNfXha8Y
XzOBOwMjzI1HSkko9YffMfAHc3y0rf5U6n8teaNvpmqGEr2j1l5LY/6ofu1qGiK23VMJY9nkLMGM
UqMDdWyU2aFQjmCoD8jACW8+GnNzc/blkn9UpQwQy4gzGcv9wkTYtlG/G4HERkKAUNCwMQvWEqkR
j5t+0VgZoVQ0lMgwqa5XZvfASWzcCvoEsumYs6m3saVPmKezvfCsvPaq/XWZ8IXm0gESg5z+kBak
0GNAtPfpOjs0Zql0RIYPRdBy6GXkxBsWxaNRYoVtuasz8KdK5ySar8RvmCsjQAVhdu83BZ75nWgx
JwsWd0Zi3vCYZzzmKY95/o5yBSP9/rJtpDIXN4s1Byu9BbQR5zQTIk8dHtMrxaz8sFEoqhbjiQQO
3oT50CDL3gC+mfEYjLNbwHx4BbTAEh5f2NkgnbCONUwAmWkYo+N31JGCLKyiqc8VPheZsr+k7O8o
+0mM8jZ+vSknt0PJPwlK/a+jaXiCJRpk1kGpAoH+GqooGsnAgXIL35E6EQfHCBgcscAOTqKeDB+x
88lY/xNnSYiPtdw+a2n4smzti9kCv+MiqYMJlmTL/MKkSjBQyTTGy0ZQeSbqGV2WzlpPKGSvhwQr
AGpAo34oWcvPS+VbSIs6eO6GrHnaf93LCmW+K7TRNb4+E18nIZA6+umdbI9+VuI9r64KJvgCYgSh
CgaGH2iOZq6Q5VVcHWiuGzE2NskdpvYPlf+tWKzrdsKA7SGyaEjDQZiE+Aa2LKH08yv7RoHyoOZu
QkNG4Pw+hVbiBGjTg3JbfbOwvYZl17h22AJpwNYzy/PMui3T9sjHkng/QW7EdK/3mJ/sE8WJnq5v
q1l8Oa+MxJQXSH9oyfAwbeVOL3ytMDpDP9YwiIK6D1IWxg4WTRPe/wsySslv8wl+208dswTct8RG
5oo33knAXP0pE3xTHjrA6YKK81LLVIuqym7cgmNlAdzqHlEBgchV7nSc52/l3jFbj07lV8k4fTd/
tn90RXotEtDzCyL7KpokI+xTLuvgy3i9XW+LNN9gRxLjogA2PLzwLyj5N2/7gcKJSHES+sJD3BD3
Dk+pmGzACNsx0fqr8/C62ghZkAMmrKJyaSIj3I+F3WK8ZEW4puf/wWGotgkYphFda38CZTFLXYh7
N2gE/QFI+41U9h2cqqrh4DnkTGu2fAnIgeXMYFiAkH6/hOVknktj+naGbDjUefm2KxaglWQg7YSM
Sh91N9nFxpL6ybrMjGYjWmWTxD5dfnnnAio6twbdM3DIWbf0F9tGr1U2rwTEqBeZp/1BDF5SuRFN
srS3rlxufc4Qi9ntKS/wF/KlzOirWYXjiaacyHxWPt74ir3qbovFHzUetK24A1S4yZ9uRXWEJoEJ
cIliCaqEMVWhAkRVOvQ0xqDpX0pmSuFF09j8NKdq8nlY3L3XXZ1pLtOG3ryb4/oUa/4+MyXahhuw
91KI92U3ng3H8Dp+qOn6QUgLzWJy62B6rwMDQdBtLFFfHlTkMofentCKAxAE6505COidMUJPDN/n
Kt/1+o6NEFEXa1qYsitPSTr9Moz5/EODR1mFPTp2c37OlfpWBcqfZsO4f5IbEePiiTP8mAXCzdH2
NX7qo4Vgi9sMYyrNrewsnpyxSXFwV6OUGbF4bTC4Dz346EpuA2JQstaMCwjS5a36j4hBryEkUyPv
E8bJJipXNyoioFh2M2iodf75AwAm6SV6BlyVnYRELYqTE/cLfEHF8mtL95WC1FyJCmnwF4nwAaF7
hUCzhIO54N0Z6Y8n+uNpO+UCKBMlLMDF6k28oJB1eTniaG/Yxr4z5ceKWhzyZSYNnD2P869aMn+A
DWNnbrv3T4rqayuJuNPXCJFfGFmWdV5VGPKYNlKZQ4lDf6gr//8YO7PeuNVzS/+VDV9vnsN5aJzk
glOx5kFSSfINIUsW53nmr++ndpJGJ0ADjUAIvG3LpSry4zus9Sxqxw2ZMaiuofRgFo5ZmATNIPtN
TAetJv6wyp4S9V6vRF4nwdDDr8vC5viSss3LtJAfUGcJD3kpmQ7lz4fFB61sb7yZrMICvFOB2Cuu
USceJ7qJBWPOJK/17Ko+qk9APQColQQ7liFzWoYqBBEi+USQKWxLAnr7YSC8V95BM9sxmE/j/Swn
+9LK9yZ+ELHN9jFBOlkyYbtRdiXMJPbuiGCyEEDPWG7Ch02aeUAfc0aWR1NBE05LHe/jvZlqx7lB
EWC5I6ZLhTFW3TdewQxLH1e2Q67CGGtGEdbQB5kLMwETlRZvCVO6QWt+m8xBK+UFXpr2KQF75uI+
lssE6DXPoXMOdL1lCOwp/R5XafFWhZn3lAmXuc/rg9qwaYX6RhZBRwVhtEMWDBlh6lZeS6fcjKg0
n9UU/7ZqTbuJxBpwc0SxSDkQQ0szWJxYbDGVmqJCjsFaximVTCNAMYoLq0G0XELfWhUPJwNbczaP
LFTj7whDpHxNreUJ0F0TSU/SBdSdluyaAEQgKRqDwPiufxciBXUYMCgQFtHGeEbcNeTQ/LRd0qL3
dmHswnwyG1QxtctHYg+OuOmIrDZ/Ssx2UlbJxmEeERqhP1V4BdjGfTI6lHzTj2j+GLiX5PiuFUMT
brcOeQcfqNPGuBUcbCIDlMESLZYKHFn7DbLhORRI3sApYRKJniF3Iu3+1DstY6W5iXagDvd1awXV
qnqDPNszOkoU3hVMbBPiykyC0+6kDbf5bnZzoHSfUab4W9wYPSrbkGqL3GUlO/pWJRyXxtZeExu6
U9fcOdNeCT99mwX9LX2qzeYVYbQg1FfMCFfgfUUvvWC46LUnjvCbvgXMD+BwAnDYmxkMBPJ7+/ZU
aY4yGAdxC9NQ2GrK2+9J17Z6VW3nyO4ipKQhmTAFmaal2TuhmbxmzMIPa8SIoRGmX2iWQheL2asR
k80eQesMhFhagmzOWhfOeewWg8LwpE4u0UARVhcBLtBg9rN7P0N499/0cMKQC4KouhZxt23uMmu4
ek6RNvW3iWARhfRMKGSjTOj5uNwlCLSkMz6+SFnuXgoRa8iI+rSGl+TnE1pUGvN2PAvVfB6G4rLO
oi9OE5tz1k8R+ZRCfJ0CoY9uXJnX1cp3w/i7TavLSrCcFJ2WqDhCIIM0hmiM48awC1He1Ql4wp54
rBHNllshVtZE3c6i+/D1IFaXO9VECZOMAPbUA0g8RaESLTmHerCJsRtJGYGyPV0xOsg+2uMwIiuj
qyHu6Xul4yEi6EG3akHUHpdF9erYCBIJ+84kBWM0PR7aQWNSrQrGJivQK2vVRgx/9WPlFCGs/y/Z
lQTce7Dfch1ca4ULjrE/jY47sRZF+cblyhMe6znC2IY5gVmlSHmRH9G7jJ3mPwJ6AFtsMBaWnAIJ
XkqyhdJmPTS9eoiQ309bI/nGapU1W1E2tk/ETkvIQRji1cK9tOjA9RY6Dq4mt1KU+1QYcJN5bt1M
iCZcRywGWLaIjUdspLFemokQcabUZChGuukvi+SLOtLiX13Y7QPreSI6WkGznpfdoQkINKuZ9jM4
JxHAgFlVE9YRAhuJSZKX+GKIgZ59gTQGcAkStaeRi1WRz4d3w1Wepdpu23xbBUAR5HMVkGh2qQKG
JjxPReKyc7ZT8amO08ve1fhR+SZWOe+0sdl3XkvogDuFgxuCtG0FdIaoPxiLFYZ+WJrPCJdg1q3H
vGkZd+DLZt7NijND8IeXpdGSvY6RZcbIMoWsE8lDjHJSkBd432Aemu2sawFJh4G+0GGx0J449cfB
q1m0ZHW/+cUSL1M8IY4h2rKHMsCjs4dKTTq5sHVj9L6MxBNPj6XzsEQXq2oudT5cTAlmRfiX859H
2LSJKNtMDaqUzGL7UUe5SkFwXxIHfRoHFl+1cOTOYzYVbhQTVzfsi6UnRCeICss3sAk1FnMb0zwv
GPYVkbpfz25EPT+Ns8KOUOcOW6PoasbAn1kt4r56SG+ZxGAXr5m3woRQmXVF64RLNd7poDyU8tBp
g4OPjiUZy1m7N/Vb9tf8rfAmajQWNDhnXGJczR3KdZZ8OO/q5YD0FW35ra7lmxcZwFE5dXiaYYNb
AoUv9KfBCq+UczekpEg5aVcvQjGk1qOvkmxQ09GskemR3+G1aMjXMbM763O1nGqVji8KC6Nmh5l8
V7jkTm1KxM3GgO7TM2c8ukL32LlsJ4wr9B5eyZCp68VdreZ7A6Vo1hw9THs88JUHeA1ofwe03xHf
hOWnPjTuCGjRrDkIQ77jY/hr0oXOyLMxVYoy0lzG9hn6w2KzUCiw1bCtSbHXDw3MmpJNgew2F3C5
mwJDV9VAdXsIKk23Q5zWw+greq7/mJFU/Tk7ynXwNVP0Q1VAyw3zgdCY9jss122RCduUqOveHHf5
I3GY5LwwBoqLOBLHk9abO9HPyEQiBPRSPjxLD0Mk6HluOp4B0YFUAbbZeDTxu6ognbs63gvFCsYy
SnPKHSXQBYZbtbiZihetVR1EK36a1v4comK2sxG9G9xuC7mDsjM5VJbMIbbzkIIjBfXuGoQnjCBJ
IWSdln0Yq97yWr8IVf/aklAXoztQSEGy2u7OIK6fkExZaItKxyCwTnunu7bEw6Q0B+NdXzlwJ2PX
MNlfuPaMZNgaKR/ceMVCHxgYAK2AnZ/gSkz1u0LxRSTW0wBwIDF9t/etnkU97wD1YJNa1/ygPHWV
dV4WR2dvbUWlzbLhgs1pG49aIEPhGsSdXnyv0XCckvCYCdVpBZ8lEZhqpW+9xewPZsebBKYFiZuT
DBo4mGFPrOie7Nw+2TE3vSj9em0kGTVE6ufYywgYOZCZgImmQzqquP4wsOhtS6/bDXGxncZ0Z6bF
llltkmGBPaIT0/h3JxxVIGnd5iHBnvuNTBeXgtLPNWMTm79ClkDkwgQrU8j0GWlRPB7Wpjq0UX5o
u3CPjPXhMA1jGNDYvApGb5o/TRJvnXVuQUT3CUHEaOczMzuZenSZFvVatPOZsTP7uMK8kLTXRqKD
neK4OPmW3v8obxJeTfcdg36cw5WhmLaZ/Smer2UvXHUxvyVyfgsxeWbcGGNqXDDzZjE0w/KyukYk
H/qJUO+cXUG8z2TFf5t9Vn1++QAwMuUyiCIuORgKQJ2Kfhl9nCmQuXnbJOQFC2pRCQe4jiacAW8w
hHrQrNGWV6cbmxkiszyE15i8Reu5FYTLKHwLFlpGy9ho8A0eaFq3nfKLQu6NTmRxJVk+KqJjE7bs
TLN9m2KAe6B0JEdfVH8FKd72+XPetjAWhA0uYoTt+VMscSebq4/V0IqlS5xKl7mpLywjzt3Uke+I
OZwmqO9wt0jhobmoaulVZees3mN5UhREWBVMlHEhmrwK8o7Vnicfbp1RQknYYT1PvVFFUprDKc7Z
EsyktFIRQMgdLWYs0uQxMmX82ZbkcRNoqWAAQV5ULVFQLXSQAjgr2aKKJ315UcgtNRhIYAyUWd0+
vkxmxYkcGDCxCMRC49LuM+jX3YLCX0fCQydoIdJh6YMXCImS+AGnktS72q6Crza8kROnPJK/+aMS
WAZlDpIaLTxJk9ZejNejLnMZTT/LSAjQ8SWa6JDtChk8g8gYb/VZ2Q7lFy7rQw98o7XOTYXJzdpN
RbdXw9deX312OXwO73RQxW/uYH4ShyfgPsTrq7VgMIj35iXRQY6N4RYYn/A4QmJCyEDSntI1vg7P
E3DoLhTfS7AxQ4irrsS+/eBSqjdzNJ5jQ30xJvH+GMECg2kx3xn2/CZjOtCKGQyvGvStSYEXAbjI
trGVsRYqtpK/pvF72xBUxMQzu+VTe5fF7J5MyrPOc5Cf50JZAgUetZurEywZxlhv5/HcKuTHxkhC
9G5XRBimNQ/4JeE5Qxq0GtpILffd5L5Sn7EUHDMWz/V9xQivEhluoJvp6wMlimHe8U++mn38WsrS
3SLeLWkFhzwWp3uN3Fmpno2meYpflC67papCT8b/BgZwleAI8ScJPyPzgZyMueTVUqaztA5HZuX+
XvA7QJe8t9i8PKlhcWxLZ2m5gC5A93MYhZVRjIxCdz3VBXuY3I7wK0vaZ0Mc4MKIuGFEvPo5+q/p
GR3fiw7gcxbUF+0NEzxqXuWpdXPpnsisqJKDOWqeVgFb4+PCGCqQGljMsI67Uy7quwaCUhoY2fzY
ZAWydG2sp3C8a3CLFrhFRJQT/Guze0/3IivENP3qGzthmk5+79XSOQQHYkDR2+Gh7UdQ3SrdeZcc
SsXYV2ikGUVaEWmj224/sceiTEDNRQoa2Pb8YZvacKHjAjYpZwT2t4oQlNg4B3tf7aF+cu3F5/l9
IUQkVi/FnlKXlLa9xVO2hJMi7xcGgQuAwhIQNlXKM6RrIZxe1pCSy3qW0Nma6GwbvlBgDeZmZIgd
iyJhKYDCIvrn0OuF8gRJSIzkK4A93BoBJhBf0omUC0xPXhD64W0VoGSCWTwU+4FEEBoIGixxowkT
i8NhS4jAIuyrZTyu7KTUlrm7Tu35rXJ7NNi86xUKpskL6e1iCM9l3gNiBb/Ks9gwpeOi/owsxS9e
lUtFJKp0QehnG1B2UogRkMCqTPC/0NZxUJjO3VwqR6G7b6hKOAxGWIHdt9ngSoT/VfH5J1PrP/Dk
/J/KkkleQp/Dwc5zfNKfYkTBRck7Uuua7B+UT9gGjwpd/6y1xSZuKin14+Qgj/8ZMXBg0LvX2sFW
KOUk2p+1RQxn0hevvAB06RUVWpr6E0/M6fHWtUGGQnaWYyJfzI32TilNqGs12FfAQEOzK9pwGy3M
wPioDVeYDcD0iBK3pvOQBnCttcl+UaltoPKJGrCAdCUYDejQz9wouCGEs9FabpS+8hxCfI9X7txB
blFJoS9aHngN0eSkp7S5U8Mm+Out8PZZd+v9NxTux7oaTtjvabTkjYg9Zkn6AGYGrkbZHhsTiTLo
QYASBaIPeSc6DRLdWP2OAQCEMD4szJlCG3Iv4CeHDNGurKjerM7y2/AoFWbQv5UqAWNNfBN3rqrZ
bzgqjdEzzipRQ8tegBsKXsDDTYlGPIapWtnW2cQFiumVbc6I1pwXxAxkpDLnGc1TRNiMByPsWLGo
bqHGt0QTyBC7k9Z3Tq3U14SPkj0dxIHNbMXBVLfBMK5BB3FCixE+5K8836jvw+yMtfRc4n2IGkob
QgDBqGeMDHFX+ibqtIJSZS1fV8yWDnbYimvdooZfsa2Y1qFtMe5EByAF57GZgPV0Vza4cO8Tt35E
l6fw0pC1a+M2xvLH1HvLd12kbcWXuC5bQU7divbnIXafJ/OssteLX0zk3U1cHHOn2c9KfB5WBaEs
YmWOlB6s8oQKiUpTPWoPJpqNmF6qDyVCSFQchAnY+rFuNHvOCm8u9Zd6k5JHnJU2li9rC8MlqTPy
PMItdQpicnNbR2yNU6w+8ZeJS5K4qtWa7kKZvsht98To56rYFnJHGBBOIryN75UHk/AIGhpCwHri
nD43NBEpTYT5U7xKaOeZIo0AqFHPq2O0Va/Nt34d/UXAAqoNm5jyDYnWhjMhGEHBmHC2FuaxfOKj
2/YLOFxC8AZMgclILnBz4M45sJnca0az7yNjJzDd17GggCsr3YxmLG6YSE8fJXVjRM9B5ZiKB0GX
DtLDMBOBLrde+0X3HjfxODcnzX6o+3NOeBSYE5d83vdbBZlKJjFc797kFc8HMBt5R2pDvx6rRT8S
VXJkV2EQSgAROE/sibdeGXcRQq8R7Bs5Fwfqg6OVdo58BMBph120K3sk09A6wHOYx1RhabaXu9/y
/Ig+kg4YuOEDC0Qd0w9MTOj15VJnxjUFQye9G820jUbrbBk9eQBX/IaXWnj0zOlVja1LVcwXGVCE
dp7Dl+VeK6C/z/IGG8fhbV+TewI5bmrSLXxtBRbD4A1z6ZafKRrkodI3+jGbfgr8AhowLxb1FbZC
rL3lVy7Mp8acz4X9xk7Cr9kHzyCCdFrT+JkpuG+uPUjzYSOPkadlnUu/9oj7s8UrmyBA8R1LdQtI
vCTVmE3vhZG7Ga6NoiEsWxuDtjYD8HjwoUKjPiC3bPKTCNxL5nYf9c+om06T1/UomcIYZOmwJyXd
UNHQrRg3YvtIAK+OfwAj+XnMlWsU1ScdTJB/tPLlZEFjhl9wK8EGjPk2mgs4m8sOdPSWNMhF203M
RXQ6gb2+1Hs8srqGnQ3f4izPDGQzPgd7NMjo0a96z9kJHXtCMiIknkhGiTTieDOZvL4PQUoUpJBc
ZNx4g/2lIssu0QrSbWI/hzkC2uWBgQBkHvOUVHkKz+d9RuoVyyJ35c0VyF9z3fQhjfEU0ZfwejBm
AsimzxQBs+4ZUeWvCWnumHDQF20Gsyc2xRlFaMIkcFqb3h3dAjWEqoHBJy2IYSxjEdDRknH2TPxc
5iFRTUAfIkZ3osUVwm06kOPAssi5C0EFJ2Wy1VYpWETq7QFjHNsyWWucYnrDD0G6n8RwyQolDnVH
yqRL2dUXORPPg6adRuL4KvxTuRweSNSUO/q35diWJnF3SIER+In9GRnoFVLkbRWMJ3kfsyBpn7Ea
ERFmmZC5sGSI6qadGbjrtLgZNE6uioS0L5zd1uQoSIt6Gc060qJaqWEPxkECtiOxoICF+wgtneEa
xUcuU8OA39MLsKqSuSU8IQ9/ags6LNCa9AIGSmyWugNer8Rb6swz/sqaDb2cFzphDB4wBreEQc7U
cm/wiefaq6wJ4oHbci6oIufCINmpIsJcwZlT6sGM8VpLDDvHgqyhJXm0ZYgwCJavqtzXRxZgMlk/
y+jo+3iVdlMK9RAraC12h7bUD7HH7oRGnlApydilmM5jIt1rmV1Tg7JQCQlHMHZlwcWLJMrOHoNo
ks20aLqEQI7WtvfTFyLvu+QmqzHsdPmsIpTq2n3fyodoQI9PXtqf8zCiT0kw7uqrYKcmZFlSEujj
SuI8lAcZwpbERzZWdyqs+BEkgzlRx7ge+fNZrLxHoRgp5vOA+zPq3pHGAASY3NFhzzLuOmKm4uo0
ERlYDSn+nof+D2RCYiJSq3NKqMX9c7VicZSBYbmLAbMY2CG4uNk8g4RPFQzWk3oqeeYJS3Ookrfw
HwtboEWBYE1Mofut2NQ77Kw9Dgtr3E6EBmASrFieTaBUqqe1T567+RqZ8qlcP9mJRjCj8T3gxFuh
nGR0kPlaYiglBK1OjwKB8tB9EkLD+y6FcbFDzbaxnjp8otVKUrw5el1tXaN0uYmOOufP6zijlZ2c
KRlJyObdA0SP1SG6DFLsScxhFe8jGka/hZs11YydUA6hVsIiXHEVe71sebGYMQychuKoGNqRObJR
5nupBROADaOOSogzBd0fLgiqzBydPaZxNAKBBNlHxA214IYiLTeQjMz/M8Q10AnM5V0TCi6X53YC
KbUyvQn3wGKE/q4T++fy+IKdltiL86jemSb1mmxLfDOJ50su7zC/R+HrOsooa4j52ZoicD+nx5Zb
sEswXld12bG7t/mY/eYtZ0L4JyEYSJoSWSf0nF1gEh9SdFFn2RK8eS5OYpijC4ouUi5fzLS6dqo9
reNmyAywVu8siFw8QAlPxXWjIK28sZZYOaT54uIStO00XVEjnvRZOwKWR/LDFJXdassHhQm9gbpX
X4jBQVNAgPeAN0bivEJCDeZ48zNLm0MoeD3RSYrt6v2XOUA8f6oYCehHoBhISR7RLzyu1LG+GU+d
J1KlRB2SY45UVrSBmaqY2SxG68SkzpDtW7uTomvemzc5ezLH7vSGAkmU4YaRoMTjWdy1c0PT6aim
fKyBVKa8yzrBx3IsnvTHgyytT5qeQBBH7uHl0X5UYnb6zd5CzRkqBpvt8VCI0WFdhr2URW4MAiZ0
DPI7JZqdnj5gBYgubJqD98BL6p9j4cZpt03bbi+wM+i6bG+IwFnZFywjUQWFk7Y9ar92Zm0er4C7
lV0aM17KwmBZeJyToiLqQdsq2MR6FKp0ed7ct867tusLLpll3pXEdaBS4dbwDfQJPR+M3G+BI27r
m0oul6rROlZeOq67DXgzoPhVM4NCwaj18O5tkWj/NVym8vUG4qwERNREFMaP7EXVN1Z2RwTRJT0t
L03YIyul1tD06ZeueSbpbGFjYY8sHUgj4LNPNCKsQBsDXr9Gz07GFPJPU18yY2kqlUHye0hsN1W9
kaPxogcGap0T/yin8FZGpAkba3uVJucRuQ58A+YyOEdB3b8mDuXhpqiHALSx9fKn3jIlbWI83Wl7
ZSXTguV//bOKhg6hIP3T6pYjoVtmg8BE1CtvxCIzmSRPEN9crYsbEcwI8I0bm7SbwfOx5SRPIf35
LYGyzBXbZ77e+A1iuyNcGrizWnECPavB5npEDZ4yO4RxXmu2enRh80ffVJGKtzdK+FK/o28FMpjF
vpkyIYu0PRfdT0GeHJdif8RivrtmlbsqdkzoK2cVsbdMDQpgpJuRxaSRox4kJz61++jhQ6UA7Fhq
RSwrU23d8m8I4NFKt087Vz42nnzMwsYGXmiPzIlMMP092YyPxPAWa0vEgoufen2SjyZKN/n4sMkT
H05ngLxpcJT4oq6SZxyAtrGhalOm4+VbxTppaj1AGRRSwA3J2DAaZL+ORdhkVLA4m8tyH7FlZz/6
8JkVPntUiCRKVDgPzMwKEGkBRMMEptkYMRhOj658wVfXb3KSa8sKEpZjzCwRbGUr5LgQD0Opkl0q
BTQxwcAuYTEjZ8iYJUgDDT+GORKtxK2+FLtRAtuWd/uCiA/0gyHO1H5+ItLjUGvSITu1SNUFvio7
vmiGztAQYsFdxcWhcwTlcUQKD8byZEIR7sjZ4M8RrZQApxJ/KRGMgjcuspcxwMgZs4qMWVMWr31R
w824RTXEcafrGAGGRhCby9ZALJWvHdlcnvb+ULe1RnQc6+7g7peVuwKlWryJRLtLlVstKbz5ytdK
tDtqhiGlsHKYwIjO/gFLiewhKog9JrJex9MQwym+azYG2oScuGXZH1kRhxm8U1AvC4tSrd7MvKUi
Nb4Bt0gcGztlsi7zGMw1DjIZ+xgRx0O3Kbi8pIIq7Dtf12OZJMcO71XTz/s1JmfsS4kZc80UTH/F
v1ljfdAi/Rg2O8jB+Vz70UOCPrimonpqNmEEa9DlCk3pG1z5eip7mlqQz4rtB2VOybvcLJt8+Cnz
dIrJrkmouPJu9jSmYT1p6iHbmDDp3AWtDqWnh4tkiL5G0sUH7E2lxHzOGRTZS4Tai7kXjOpVV5HP
m+HW6F+KYavHew3iuJVOPtxTP6OpKleBDQg+NFbiPSPa+KM1xctMRdhr3W4xZjeCJqLP0TufUQ6x
cT2V3BsGRWaMuLw2TyY7a0kj50kkVBCBexMLDWOL4ahl5YHh104EEYDQt8Ip3YnZoWobiIndyTqi
WDqI46s4ZudIlR+Sm1s3909JC+cpkrF7tE5omUehUk/azHZZis6hGF4Y9YqTCs5FOigoEOdk2vz4
47///j+f8/+KfoMXypeoKv8okTtUSdl3f/shacaPP+p//Pft199+GIqpyZomW5omyholg/L4/c+P
W1JGjz/+Z4wGrzCMrPNUBaHm1JyUxl0X6FbIonryvmAA+eFPqSUTLCayjdY/h8YqPOksOVsyURKg
sSUa304tQeQ3gc5XMzXBbCJLTD7iCew+280FAaAO3yLc+Bm7k7RfTvkoHfGpHFTySoq8wXt6xdju
rRaDNE+slkDIIRAqMVwNaaePFRFtDkbwbVbVh6RbD4iEjPaUusl1EZlMFfs6X67MWvv4VWvXOxmU
sSrcSBN45noiiLkH0pSc14mxqAonJ632Q0xNroEQLjEqGJCkk82neRhbphcE36F6YwRahEBfku5Y
NNpp5gGsgaVkJynhj9OoN6OjdoWppCfXxJIv5X0llX7qAUTG6VP42WTjtZvVm0IuUnaR4umpjUZP
UipPqOprpAvnzBhONdu9dqr3E7vGZN7BW+9bWJ9hoBvLVlSYFkkq1ycjq/C5Q6thFcK+hljdn1BM
QUDkdhuJnwaYUSfryTRqwsssOOr9MX6pfqmt7oecM9Nf54ycdj57CkfqMO4eLMqWfDcTSn1H4ldD
2KuRJOxb3wp6MDp/XWv//W8XW/fXxfcJl7BNorj/j1/+/Vz/Lp/69vfv/vhR/8/jr/6fP/rvf/Hv
x+Szrbrqu//PP/Vvf4nv/89/3/3oP/7tFx78pn65Dr/b5fYbzVr/r9vi8Sf/f3/zj99/fZfnpf79
tx+f1VD2j++Gh6T88c/fetxFlvh/3XWPb//P3zt9FPy1TfKr/cj7j/Y//8rvj67/2w9B+y+FVsG0
DJUZjyJxS/74Y/r9r9/SdUWydE1XDFk0ROXHH7DO+/hvPxT9vyRcd6QTm4oiiozSf/zRVcO/fks0
TV0UJY12W1KlH//62f95JPzjY/l/HBGipP7bGaHphqIqEpgHQ9U1VSYA9d/PiBDdV6rV1Td6znhL
vuZzcZPecOqwHDdnmxxs7yvbYepz1gMrVTS7GwLoA2Nv7Zff2mH8ouS8dKfyGavQOf9KvySXtuR5
jT3jc7r3od18UMI78EKcxmNR49CoBuzh9ut2/EKcbfA0caIdE5cr0owPSpJvMmeP2kH+sAiuf6iN
bfnePveHbscCyrPOvZv7JY/hfJvd5SuMFi+8plvFr26yw6DjsnjNlQVbxQPrufCSQMUE7RNSfJ1e
phnVn91d14O5mQ/Dvd82N+GsfMo7Vm/+tOkP7BROGnTnkMifzBN3pKM6+nd6Ab7gRCdlT9DlvbjB
4rE+zW+BGZbpxqMTBYNuq1Q8Og8619w1DJwd8hXbs+VrgfgSzedmV1uXX8MxeZx/OyJ+0RUgNbjz
Fh74Gb5BxPnhdrWBvTsAEPfl2WDfWPv5U/gsb6sNL9DpnOfCMTzU/AdxR8g0/T2xLifzOdyVPhBi
h7hUmzCb3+i+WkZab1pAXJNv4cfqg+EYXpHEUUGGP40g26hPKxHlV0LtiOhl0UKci4OBGNRLhkqB
P480iA3eL+gNSumQi7IdHN0BbbhXeF3zYZmcwjHfewjZLptLjM/a23ogef2K+w1Bm43DD4mX7hAp
uaUA4G1BR7E1fJ4Zm2gv78rn7qdwKo7mhX/hlaxLWChejFHahuDl03lsdNe4KQHW8PQrgon6mu3H
87QxvxlgkWHyat0ie35V9v1TezaJ/og3K8tQ5lC8UM0WAvGU+ECI3JoyS/KHDyAau750XEv3ij0s
oyeuz9FJ4vKcFIHhS3Z15O+7Cc6iyEeaXdgibRCgq9yt3zubHK7reEkam3JGoUu3YV3p7hzErH5E
V3omkTbGiwSWNnHqw+hPzlDYxS+G9S5rC2p2JzpeCsdWneqGn88mmCPIv/z+OYps/S6X7IaOk8nb
9LNC6GObHgIOp/NkrESA2pNN87M4rntqx3P1KMRt9PTcb1xGosPIxbBV6aw3EdLER+RVZLe4IfS3
wcBo0X8LMh06wm10HwXDVGfGDKgce/vySfPozLNXBo2rumHn9kS2vozX5Ul7IfKLdqzGIC86Wvag
qldEUn4S8WjPL7lnSk4AH/BhSpQJjnHE/FA0dF+Yj3p2RTYd/gQPltaR9vVzZtOScOmKXshOwV4+
mt36WmJkQTtG/JfkpETRf1bPw2UmwJRFA0PceUeN4GXkl+ySs/bcfDPSCBZyzk64ZLzeX3blQd0A
uBF/ay90Q53bnYenGsMs3Eq/OyNMsVGArUftrvqSk8BBw9YEwZr4X8kvDQaBLbk9lPZsX9XMTsEe
IWzNHR7WBPxBQFMJiBs3ynO74w629ReRuOrBHqvrOLpGP7KatLGXpUdMdl+mbOseWBI2C7sm8eN5
azBa+0iehK2+sZgQ20KzmQFVLg6CydeKcCU7TG3ylwDbUfjHSBxRen3w/opvXevK6utjrOsUv+v2
VfAyPMsbRFOAjWE2q6yXzCMpSuUvIOiIMQxkmgmhHjj07e59JvQMrd2tcUx0qi4FM2gYC7oUuxH0
eLx9mJGk14X8nqyC3Iw53ckmNw8/QwJjFDbxGF+L+DJLds+GxcvumP+kd3VvyMfypSFn4HV4TXDj
1ZFtBjVK3NamBTm2pu78NFgSwii/Z7Gv63f6aUt87diVQ4e2xR5RuNflWCfc9W1gQrFuyBwEAW99
8F4vTwqbsmB6mp6MO9eUgydmPvU3kQy42iakut3118x9MrYY4geWfsR5wg34ik3krNeIVv+1e2XD
QbMNUdMbUMfZ/WYQHPC+bvkiXMxbF3xZLvHYBTA8xG2QwT6MoyiAHHlrzgMJ4J3/QPlJbCd85TxE
zsxu5qcxvAwFNm+CcWQ9dSriAObPlO6Nbhbw8zaBZdO7yW3yFk8PaW+PqUssQ/zM93nLnfjKyJ/J
gM/NQRRNvGvpqI4ywY+/Cptv66LogdQRbzk27KiHYvuqEG+hbBqdkrLxSBFgmWUep8dMfnAK0uNH
V7jnaI7eLcDDSJuKY/Imlm8SUJWfUkSnRNLIoftWepwv9afWvlhnwuIH3A2ImTZu4w02N9XgjrPz
Mnre9Fl09HJAGx002ExgXqP1azxKOejkGhk456RHJJfpcLazXLNng3MVhHSEErFPkTeORB4miXjh
gYVV8LMzWZOUdzUB4p4Vr5BasU+D3H0CPva/yTuv5OitpE2vCAp4cwugHL13NwjyIwnvPXY065iN
zQOpWypC9VdNq28mYiI6dNH8yMQBjsmT+RqhwE1pRZutt3Gb3fX0YcsP8w4mPTQTF7uX2AEGKH/w
n+YyOcMh+RqRTbf8AM0NKRfbEJsUeZVcgBgCLyBsi53O4aK+Bbv2oyjt/rz9UG5AOJxrlDZxRgXV
fQPjvXTLl167kbY6FmDIq9oUnODuGgMW0E6gQo6lruvR6hVgDwRwSVCNoPaPgykuGIhwAmBBnQj8
KcyabaM997Ljf7Y7ALsDghnCKkvPPGQThnVubM6CMyYZs7m75EKCtW+7Dd13cxsMNr7ngKO5RnrN
jZifUQYaGveTWyJdlv88K3/IU/63TLR/JOebr3zOZuvlP/p/MBs3yZ//vAP/PRv/3/8rr/zwaz8Z
n3/jj2Rc1X8zFM3SLU1VVI18m6z6j1xcFX8jy5YkU5bR+TTIyP9MxVXlN83ULMkkN9YkRTfIj/+V
iqvSbyLXazJoRaG3Tp7/n6TiljZn2nu3dVHniqBqMhm/YYmiNT/e/m0dsF8MXAIpH08VJ2Erh6H3
IqEki1RmotITtKaMs03SAetM+egUgujfyQravqWlcIjXTGXBpKbSamNvt1bZ7mIdi90iq2lEFZ62
TmPpW1YVHe3+od5oIWDBUlYRLgmU5szslZqFr03oWmrg7qIUAaG6Y6tRLTzzmqyIHydMYZxqElg/
ZdLtwL6Rn/Sw4wZPhKdToQHTKV3hmNNoUHWaerScfR3Xb69/yAy1++5HUJEeRUuHNw0fNxxRaOhC
IBQdNrBDj7iGPISWK2oSaNu8Mb6tjhWemcjes7uUMLqqEZdIsfs14duRYXxnlE5iBKileBY9I3OC
Jxn2JoKuA5VMVTaQyZRR5I2hAtky0n53FRd2VmtvrIIoQQRBQTSmzWB/dFZQbkrR5xRVY8PNQ3wQ
zciY/VJlAfp7CiFXaF5yoNtOKffeDcOE21pMqFfUE7L3sko1PgwQ74t4bVqjapi3oa6t+uV43eq0
QrIcPWizwnY3TZJs05n6cANwn480WXBZffUXnGQYaiJWBRLCBLYvZgmlirGgOUqmEYr+r6IbkWGo
ouckT69VGhA7FbdoNEiBDnmdST1YMRM6EEax7pQG8JMHpS/UgEGHQV2gO6grW2hLdD09dUBdeq7w
9wl6cn6MTEGes51pbUn9U50o68jQtxVz0BxTKzuKaP30WucS5VCUi9UHFK8HrKYy8wZ6BsVzvxhE
bJT0kYuQh9NIKoTGjZlroGczARYxVW8vCFCXIMq54LXxq2bQPox9mqtWb2K9GmX+ZSt3ELwKLX8d
5BKp2TpKyYDzIAo3UtaMd8hc8H9Wg/fSjhVdVyYVuuqdjl0xp2i0rhVNesurOrnNsYG6rmTarAkN
n8IepQ4RBJM6HryNHgJEmPRnSi/7V3kx83qkmEKdOAgoNrStfO4XgXjXA4q6FJNG3AFzKm7GMgM1
lqf+96TQXQd64lVXcR4nD6InZg9yaqJqGvX5a+khKR6NSn8uZMa0sbwxDdzM9P0rMZ+Gawp7JBuC
hsVPYaEhXk9QaBNRiUyHanVxHWcoBGgIe1+aatNflKaugOAfvfsWNVwMR2Ep9EIPT0PRUbGeKiwK
BS3IEZ7xsvzSwmLsOm5EA7p4ElQXmYi+jN30Sv+lxCKafplKEZ8i3E3RYcU8Fgq8uipq2hfDi5Nb
QQ+SZw+VFzw0gtC8HEZ/gFkaDuvJK8nwUYYOv01U+G6FfiKrajRzE+kailtdFWwMP2m/ijQAXSMo
wa2I1dPEiV5wmxeGmnq80SE72tcR3BTI4r/QfYgeza5v1nTvSMk7OZVwhkFNhA4AbzlzpqQg04wB
Jr0VRuAD4Ax6SCQaF4gsBKRuRelwJw+mJtipXCFTMsRxcIO4in4Ts9AcwdOVWyOpqSBkEdCdKEi/
RK1Bxm0MGiKiSti/RBA/N02vji+JjrqHrUemVJ6pfl9/Ih/b/Or6UNgi3ym9xf7AZFJKqPDozJs0
+qMUHMagtPTEKrZp8s8KFKMeiqAcfTXs3nF5pBhiTGb1Huqtidpt3RdnQSqSno198YbFE1eqRC0/
Y8z2bL8KczAKRY1Jxqyq6idV95lEpnajg+xf953SowzPQomdIM9TEWCY563yKW/xz9ADs3dbnwYA
ttKCkwgQu1G8RWE4pqaddd1wZbFyzsE1l7tSUMjrYFUjdNnIA2YNvNHr1IetZqkdfuOmmaaP4Sxq
30rTdDtOQwjgir3jIpsQaDLScTR3sQ9DaSzR+yIZ1cLa8Rto0qPEBS4FHmUrhqHK7OiCfk8oSiVR
pheKm+Z98DRgJ/7eah4lnE6kC1GoSI4OIb4cKfReQBqICyHThL4IYCsgcEmWnwWqpF2OqVmvkilB
PCw28cc2YpU7q9ByXxXQHOMaKWDUXNUZ0FLL7Oh2qmypodLVuH2ZFrWAZiilyxIl/3UJU+uiUSrx
bkpDH3Aq5eR8yLzHQVLICqVSC15qVe2QB6717yIBGFjRT3yWe5yUooDOcSkKoP2TTkSH2syGDyHK
u3vPiieqaEmbr/K6xBoPgTCkNBJBBXbInv/GGqpe+UnyWRfodtT+aMGskNHPwzSbKR/iohyh3gW3
LkMNwsg9vOrCGuc6q7GM0R5VHU1aydcQcUJL9DnSIm0bC0Vw0UotCq9DHt5LKY7hnqWovxrBN55b
Xa6SVR3l1IhjM7oMy8R4KRslnjnEyStYYvMljaYG+9jSQByzxFkkgMgJlsJMvhps6JEbrjXYrnAV
EdBuwdzUDWbApozrZZuUGEu0CYZDCqSMUMXBcooariNaRK2+9yV4vkWEIYeSRpAIUlyRM5QU70SS
ladCA0sV1jqvQtVKKL+mB/pC0DFALaBhVg4F/FR3Rt8Pe4QKNDhRzLK12EzRVWJh2AwWgP6KOGjR
U5izZoJGL2S0WHIfyFgvD+ssbYXvJja7m6YCDuxHaYA+fyVKFF/CmCkgaoodqaownzgjF2ahyMCn
eFIpXjYqgBs1Gcx1UevWTWxNPsIU5YhpRV1J/cyTztKLUTaVC8r8kwIvxE+bXSxyvG9aWnChy0KJ
OxekHSlJJsNniZmeld0qo/UxSYApbTRyiuu2zIOzHB0YJKUQUJ3p/DLy5GVTUM5UZKtF33WkJ0/N
wDMbKgtCG16jmsulUUxaxCSZ+W+sXw7T2o8j16rjGMV+3lW9SlvQibY05uOVgLHLcx8F/ujUgTgB
cq10rQSTk4uTLVTw0TOzN9DuNps4v5INSW2hX5tSv/EU3/I45IdGWXlJEqnuJCaUiyZB8++n4iPz
aDaOl1MmM+VBK2n+O/xBR40Ac4eGRqExLn/N1rlaVbqeBnhcS2xM3K5q3PL6+r4qniLzsfPvjS6d
odVNik4Zk6qAAmB81cEdvFj2OMvx4O7GM3ayu8Qy9iqsbuviPrf0raVXvwLsCRGWsDj5EEnAOh2x
I/5IL94Dw6BHiTmfUN6wpnZjmTwrbfmYai20M+lMi4qHssA4AqU7PAAdz59W9fQLO4oYXqDUUysS
hewtF+uXSi3JmJqHKu6RBo1Gayek6vBqYmoyWXYiS7aYevdiGCvnelGEudMoIdwW3GET4B5RVa50
AYUu4L01Rbwe4Cn6eF42Go9xU5ZfDb4rCfu26cnDO5MHPUOUWORAyGyrqOOzph7FC68Mp00fmGwZ
vgKEI9IaagNZhGAg4iMUFIvkIdSj5ANvzHTdh0jVNC3svimlMpMCwzO9ljJnaHwqaQ/VVIcLb0QN
lbACQ+Dh2VTamybFN3YaE+sOCwDcKDzEzRyjgiowwVO0Ql/DmM/wbxuRklPTTzqinbiraDmeIUk3
cXEvDBTejeIJzwjgvwW1OUPQMIQFX7f1RhryeSN0d37NxbjTIdzEIkeNgd+93tS87wJbrwJFIthS
ChaQ6ogsHDp/iDZRt+wt5oJYIyAEGvnRS/RLBLJu8wC2p6Vkd4Xa606XW4hK9Fiyt333QrL61kzo
I8fAH4RoQiSJwr6nTI4uQjIOJwREyjzU3JYGHjux+iF0pA3omD43BXtAZXGihyGFmVbQRcQ4Mt/O
BoOdXmmfoVJW0AeQsg/bKrRLuLgrb8ioFau94ghK19gQndBm7uPEraxZrSMtXlopRi4Ut4sHw/SD
FcUbbIQNLg5FanxMHMR2XAzV1vCwyegsvKiKTIMP0OP+GVriO+QeBYDAAKW6iS2kdbB3iAWkIMsU
VRYNU2+osY32YtEZvh6GEpy0Fw+QMITWuNWCEaan2SF3LHvac5grEyKzpFsXIwn33eBXCJhnou7A
9VXfaxUlUC2RAMh00MMdQa/Si8gvksdYUKUr9GkyICKZB1Oj1kUAJ7oAiFEUyCM1E2JBM4kSNhpC
fJ4jz87G03j6Y5/LOTMq1bc6MsW8NbiRq7bzOOUtyfMQ1Q6tuYEX3RUyI+0VLwbEa5kfbal7l0Wl
owmTIOqFylTyHGchSspiK1+Io4JBe5/gWsrsj8g3pZrflseCdkpjtNeBVZrPHcqwiIAjkJQNaWVg
AzKpj7klWw+1lIjY5GLJxCUjsuiTsL4xi8xz2v+J0r8gHtmMKysTZMkFjQOwQ+bQnJ9fpq8RelPs
Cn0KEk320QcNBHC4Nk3aSlrVYtQXCMNW8kuoGzJqNV4/oc07pcBrG1lwKs0Q3jrAul9ik8OWiFOu
OpUuTuC3GlJ6w8iz+0mwUsUVjT57FgsJITVUzndeHHEWFWi/SGOtQ/Vry3oWesmNxO7qBkESc2KZ
g8zLyR3UvFwbgtmvI8RkHEsG2YhxnLnSx2QAmBJ4VMRGpMsk1nGmYEZsoXOHzxSKPsBeHmv0bZEt
qNpvM5dgDki0BRCAnb5EOYA6ok4yEO+6Ei8qTaQ4nAc+uG7y9UvEkQM7NbtmZczXHnvsG8OWZDO+
ltNYeY30qUZvYky+uU2FF7w0MMRsdtdSK0Y3Rdpa5+mYxfgh9e34yxyiEQOLkQpkwOEKIxJFfHQ/
+uu69XCP6dXhPoyRyJ2MwLRVQ6YJMWo0TWpv7J5In0K8MZoKt+FghHTSAGriFUEbajH9KPCxHWei
cymUWAOJatHv8NfSCmTljfoaRHwMF6iE20lXsBUeQwgJDx0gs9YNFRDyUJTS7rtrLVr5Zl0/eilq
eitDV/wIM6TSQNkQCUpfjfkQfV1lrlxOfeCEyHFguSwiu1KD3tyE8Aq3ckm3eKX5PnoeflfN3QVj
NEm02paSM0odqZuXEdVc30gFkBWYLd1h8lbYIhBEuOdllziIJkfIoHaPiCdeDxE+kqqGen+EUEgT
jRjOZhL3EG1AilEWwDzHBTVvZDq5LcmVD/cBxwry9eIqz4LyOehahWomK+tcgdu0UrW8ukQoKF/n
SEJczJetVzQVaUD6Rmk+/P9e56T9f6zQeZmD+Pmqqvdmv9T5+y/9C3igy79JqiqZhiUbsqqLFn3/
fwEP+JHMT0zL0vCGVGSTQuO/gAeS/pspo9VrUQQ1RV0HXfDvaic/0g1VVWdMgiVJkqL8J9VOSbZ+
VDv5G6IF2ABMhDg/oWYssEki9yQcfjD80yXcZXzsheir9GF6KcTGZ4AqCCbGm9qii0yzVzAxBZbN
ewX1EFrU3T1bH5QpbntNgl6pQaUhbrB6ipRnP5Ac2e/PWslzx1BOL3RkOPpBQeMhecuT4hJV/M2k
BxvTzB47aIN9EW+niraHwfnd6v6VBVXALTTrvBywkTfNndXpt6kFXWI0r3wfwiZSkhF8WgnJjFAQ
V4lE5wp2mSjZcuA/5kVByQ7rFVJ9Es/wqpGR2YMESpsWl8jOe51pMV0DRRoj11GfsWkwS2FiDz1L
qmVTD7/G3NtQcKA+115aUrLp1HHb6P4dNR9HaWUnEQ3HMOSVXJaOUXu032ZQJfWoQTacrExn/fho
LRqCE3NgGIXJ0XE/tTRwgcfnAfZxUixejan1lfnJrW5ilyjlpqOHw3nXVg6iqptObF2xhI/h4aSX
hQj95rtIQ9Qw9dvzzo8+C2X8KrRMtXO/vLWQNU/7aAIFLECZLX4JoJwpDmwoVtNl7b0rVEUYJf0U
MW8GB2c4ElRQZ7Hw4VvaZ6GZ270lcQD/Js8F878K6n9MMRlsi0a9j5mrzlNwD/6Gp3oeSlQ73PAd
9TpqSevSdLS1tC2eTSDAIDvWKJasOwcejrmO1wakz+OPIP1E4P37EVTZtFTTZKUtZrkfxK0gDzwC
jeHS4WjQzqdt/8qUhi7ozjpeSB7Rogvd4Iv04j/fFv9HqNWPDtBR6Nb/g20gi97JkTYQuLDsq/4a
9zfH+Vf+tTeyNWqAnVAhFTW2HtH6C5Qls8lxcs3oKh0XWoRv/twbVYv2EdJ1omiKGlujSJPo350g
6zd4uqJqKJyff2y2/wkoi615f97KxJ6nCv0mQ1ZU3VzMWwinmhwkag9JdFpPLnyTLWLgdnDV04et
HAE+2t7rObBSePJjAWfI24+FYtaJ308E9IpfckSTyb82QBd35h8T8gdIcB+Ryss7GmfR4UI0SGzQ
UO1tS3jtyY8T766rNyUVgGRQ7SS6Oj4sjqQD8eYdwNAtvs3v+Ni9DaDt5T7PRsal3Fv3IGBWBWIy
4h1+gmeApq8lwF24u52nQEPCnfJd3fXr0QV0WoKwiHnj/iey+2+C2554D5zlf38Pe881v6e95zJM
VRDDbn4u9XuSHoXkWY5vj49dOvhN92IsJ1FZFX2jEaNxIQRsL2UAZOHKQnB11a2UVXKb3lMFPTGR
5j+6t+P+MXP/CqovJpIipEqWeXxgY779z8gJ7RptsaEHgVU+FtEOIvaJcbKMD4Sc+6b0dyQaej/f
ZdtmdVIkGtW9NYJFTrryAbvRbtkAR3e11xPRDs+ov6ItvpyuyHJf6rxVZOZeql29QZkIPaZpla2E
s3gdbf5RPKRBLZ3zy7Dm59mbKSNdrFEJfh8dvqjtFsLJChcOR3IyoPJ4sUKtPB7y4OYj/xVx/vl+
xNEIktpjhH78XdHLUusTq/Lg5FdUU5E0i57674nhXoDa6vzRMPQeZ523vuoRuvq0kGY7PooTQZTl
RIzysNUDgxVmXneoHGYPXXB2PIR0cC78NZBlv14fBzHOKgYCwPUbZ9GttwbWbUuOj7dgeG2ujsc7
+GH2ws0LYe+95V2liDlezDZanLYFnzk/MSD54FKydN2wJFkyJG0x2RAQHoNJ4NPLG+g+ud1cpHdI
f99g47DxNynqqI+TU11h2e1UGyAtMRIKys3xUR78cHvPsJh+0xgmuS8y4eFycbm2TTqhYnxidlBm
4WX9baPaCzM/xt7LlPBiT4d5dzRGyTUApsXxfSs/TD71tgFlNusuyDvstpTzGNyAIJ4b7blpPctc
Q5JdZmF+NttGU2YQKNEABBQ6w5WSV4/iUCZso9KyC+wIqgF/TH9y0iSwy4GyChJrNbKNPnojqFij
WoaV/bta0mqYEHPAX+iKXJZ/atk4NoZNbLfxSxt9zYX1lAZoYb4r3kNkXOj6urZuMs23KRUWwMq4
NCDK6wHPCOTvQf6Q9B3edc1Ajh1c+ng5tt1H2QTu1J1FzXeePJfh42AOrpd+KOVDosbuOAVOgEyG
/pDp17L8nEOIVL03v0GppXmW0PiZLvx4m6oA3MYXCehdMnxWxnaioS4BrFZQYo7UhxhFRPPJtx4t
46EGRou4UtL0zuS/NRmUzxQAYsAvMIU7sIEGtKnxTUXLT7kCwGfoOwvQLPhNvcUwZ+T9xr/89M6U
UMgqKDx4l0r0qaWITZyVrW9b9UUCm8OM3qgL9tJgN5SUe5pbbftFBUyDJAE3XAsRjG1WQ44k54RY
lDrZiIrYvPwICYkWH1gFqaTLsuG5zJUWvmkm1ykfp4MaJzdfcxpkXSLmShs9euF1oFJ93ORUFAUJ
8fSSafr8O2hMuehgylH5wsJgJ7aPw0QOgd4Q1791UrJnU+kascWafsnc09T+O8aMZ2qglIFI01By
zm4soCBm8qZEv3RWWfjkedjKDRfYCof+ty7e6Ej/JPSFxW9qedRl1nFzxrUyQWm1izkZOurYV43w
HhWXhdhzu1AcOmhOg14PTcQzJBNC1hMlfxUtGiseHKiYDVhftHgNikOqbwvhiSNseQv7IyfYW2pz
orK31NS4iPIpY0Xrb1Pl+lvOTBfFu6fwEXBS8o3b7ZXI/cd0wH5TvF8H6AqcWu/zdn9suS+ShD4D
6aOGPEN/hpPbRe3UyDPbPS7vwJMj0j+UE5Dsnti6wY/vWs+FHH58Y5MP7t9772GROgxZijyywjM0
v9BPd1RnPsuHl35FY8s1Xy2nQm8DwRsguW7+IdrCBkWLk6m+cugxgJfhGCVCDNN+/1x7n6Nvh0kb
TE6tAlSXlL2UxkNePep0MaZpHerId5SvHpDFyHos8veyoHBe+i5eE/dCWNuIA5rqTp5wJoz7dTH+
atPqRjAgzJZuqJt2C44nR+aA7elBg80XQhxFA6FWsWNvdsff6KGjYn8kiwOxKLMO4QZGEqJxiY6X
HUePIjCY41GkQ0fFfpjFqRizJvFun+cOLBbxGwu89fiUcE2IHX83rMq1fI0C6bqkgHAq/Ts4QlU1
TNnQAC2Ki1OqL3TkNHFWsFvxUo7hrGu2FhinBnjopmDtRVksULj8CC6bRMHfAbpBubFAxa44BC+9
a/YPG7+ocwOVdOf4iz08OFOmRimTCBqL9yokBkil38Oiy6284XulQKY/HkM9ONvh9f87yCKd8Cgw
joPC2JqgBaULrx1ajjmiP/Eczi1uaH7eS6qhH2XujGpyq/Q15djV0Zyp66cWCFMFqikQP5vZaEC6
Nus7w7yV68IJI/1C7KN7hSobBEoZDVsZ9cIYj8soy1fAL1dFQ2dlyiAWTJMdhM+i8AiXf9NBzhZC
GOLS5Mjjcy89Hh+0dOrNLqZN5he5PrQMWt3gUbCKVykZBBRPG2el1ejmLlaIwizR+F/GXUykIqyt
oAcpZg/rhEQE4DUXMvR3UttytDcEBWVX3PqudCJlPDnexe4u5WjUQGGHlm/Z9TdaGpMbr/yzYd7Y
u2/TwmwSbWDH+jw+3lOvebGhG7lSRsYEoHuqbjV1I+ICnt/9gxA6HEFZp64kqYsvWUy50MnBjBmH
HaAhsdR2zw0Ao38QhaRflVWQwpa5iELz0ItRrRy4UO506RxtEDu2hP8yyGJyREphxhgbMCmFm7h5
LTI3bf7BzZI78p/jWMwDDCkzyxDnt1VcxuVF3Z+X7fnxVyXNH3WZSVgm/QpTpVKoLO9IUVMOHfIg
A5e+cSW54cr7hFnnkk3wcVwPr9YAl/GZDuIXq+Ox58dfhKZbAniIw0CywIkvEim1GSXdhzTha5oj
e9vCwB/zNcDSPutPHK2SfCLWYt/M0wpIWUKsWU6ZwjmocJscf7T/7wqQJ+MtpuBItUCI5njiWYvS
luufWat+Lc/EE3rnJwtwh+7uvEtdhhDAt9TFRSWy16NO9FK2DKAVF9UOVihsSmRHpLPuveLzpc/H
v938/H//dn/Fm9/3XtYFuaCuFcOjSoVMwywM0cMLpBh3PMrhGfJXlMUMqeteR6JyptXktVt4a6NB
mSNBz7ve5OHD8VgH0qIfb3AxQ6SxK8KhIRbSYNTB0k27xm50bZyYiYeuDz/iLGdGyn7lzW9uTr8G
FwQDAnfzLSKlJhFvcDh3syu04ldz3UXGu/P4MOdhHPtwi23LC0aTNhvDbIMXSYOxduI1Hv77bEsW
/QjNMhYTURn70RBE/n4jXeEyl8mnNqz5m/99AH8FWMw84JF+4M8DqKgDq1w1BkTanWplbRKsebPN
8Hr8hUnzEx8LuJiEWqHWIMcJSNdNtuOttA03DX1auyJDP5kiH17JksLZSPtFhW3/c2UVMFxDs2Al
J7vLwZXcdnOH9dptvUvO0DR2jg/u4DLeC7Y48nOvU/xEJphsnsvAKVqkdvXsxCo+dMYoNNj/HNK8
9PY2C8Xy23CS5nzGVV78J9Ro1wCqgcM5JOWb4ErZTE55M388zf0H4zN+74yJJAP6YjaKtTqgDkvk
roMYc+XD1ChO7IQH96i9EIv5SG3LErP5exnZQ4BaSoRsTb4ZwzeF6+J/N5rFTOzHpAz0OS+cUHg3
EW4DgDbdHY9xcDimZOqqpYkSbaaf3yoaJUHrkjnnAPWMtYkqIVtFaT7b1PmJrfDwVN+LtZh9vpgO
QlkQC5nW1fAQox2yMt5Q79o1TpI7QHpO3dEOn8t7IRdT0ezz1orn1JC2v7cp1rkTO2XG9oHN1can
TnH8bR5cX3+Go9X6822aY5yrRko4GblfJLDAa1XFiY4R0hr8lb/tUHtRFrMcrwASvPmbjQoOyl3s
atVDkDxV8HEUFBfqGcuJh0y/rkckyKnuGgXVWhDO5lONYoH4Oqs7wEoJ+u1YPclRBjb9Be4D3ppU
SGjsN/Dc5dsKDtusqzOGaEMq03quGRf15VB5TskW1X5b0ccEhJ+Gsi2Q7CTfAfjQHg+8GlV62KNS
9NhClQis68R6GnHhHFDVqgTVabQPwfARt1XwSbqFcOGoQuRESnOOw/V7KDZP+HDzY0i+6VdmUIId
U+CB+tpXX1v9Q85SW8ECI9YArESUB6uLHBnGmIpvo52p/PsMx9lkmNCHupq8u9RElv1DrVa4H/j5
oyrcq/43xZa6vRXQ9kefJgkuw+x61DGO7l5NYyc2uC/XLymV3yiNgbaaTi4XlFevipzDBxF/dEGD
m6R8AytZ1CHgmzXiczrVGyV6QD1bj68i5UyMngo4APk7Mut9+qKFlzk2GIWfO8PUOlAv7mjXr4H2
AWAJ1p31NsJMrnC1siYIkeZzGeBFdx82Gf4/qi1EsWsGv0LQOD1IWr1WL3ow+qn4PbRncGhcS3oI
vYcB1UDsP/wofI4s1R2RtQeSuWkwb5HyXxVb/iB12zTt3UE1ADZfmH7hYJzZq585NWkNOTmcQ1ok
HlTom1c5/kTZNd6+lbkT+ltK+D6on8R6RmTNaG5MeMcI/Xr+dVJcCxpabzdC81C2V1qI3w25fnjt
h7rdqPd9uGtxsvGLT7m/BpvrINLlTqihSirqvvo/uK+pEpcMOkEmJ9HvdcS9Q6gXYcUlVsi5Ot57
3jbRz6fo1MX9QKrwI8YitwMNj1HG7zEu8PncMJcuYGDhypahjHd8Zzm0ef6ItUjkcrOVw1RmPNCt
3clN3OkcJL7drstdshLc/Pl4vPnPLfaYH+EW54IXaFicZIQr9O8GiVfmQ1ndmfrb8TAHNkxVUkSJ
e7tM105fvMEw9pAj76LBDryzqdi20w2A/eMhDuyWqqQqRKAGQY61GAngtwCFfEKM5VPEFXd4rwWq
Y8G5pJ2YDwcHM0eApc2Fb1nuFHRFhSkT884arEQM6uOeCu/0lC7agTCKtLf9LzKQILVUL43nY9R4
BNlrG+k9MNXjL02aT6rF9/8RZJF7aFISDeUfdQIkPtdo5LvdyrPVbb09Hmk+gY8Fmi8Ye+tU0/Cc
0VtGEyGshOjqploJm2rTnghzaP38GNBipgW1L3aRRpx6NUG2fUjcwKVnETjKmXceu76rfR4f2KnP
tFiwmGvlfecTEGnYTlwP+F6dmtoH353FDiebhgTgdZEI5JbWxca8JzTrYqdthy2eqBfN5tQd9uBI
9sIsJpyej4Gnwc6zw5b2ynTXDddjemLCnYqxmG9BRT+7bomh5ZcDB5v8mSknQhzYCJAr++ttLWZa
i4Cflg+EkIGpVrijjm/wu+16uhq6+h9s1z+CLaabnGGn5msEk3CgmCd2+Iis0mpcB9vU9bE4+QeT
bW9si8lWJo1m+fCb2a5xwZFTJ4Pa2E4n3uChXhIHqj6DBE1gqcYig+/0yYOYww4n0Xwr0cYs4VlY
EDKi2UuUW0p3FcnvEfZukPrCHAUl/SMP8JPyx1XWP1lT4QbWV50JJx7s0ELYf65Fmq9oadHD06I4
m8GgbNaeeBtUDxmd0uJcaelQK6cgcIfwafuvwlyk+mrhFSVteE6uXed2FyVyO+hvnZO3OcX7eFFe
I4F8qa+Of+b5My43S1lWgJ7rii5zx/65WcJ9Mf1SSrkRBqY9RXcGnllKgyXEiTvGvBSWcZCokDQg
+ORQS9hWp1nCKCjEaRR0Vq97/fr4OA59LwCswJpp4xqisViKPUySIpGrgXLpvDaarbZR1xUqysfD
HJyv+3EWq1AZIR2FI3F6FNRwGjuf16JF4jRXS7XC8dY0zhEMks+x+ThRuTr4DvfGuFiSDToVYtoT
WzIf21ml/MSSP9SQZxJo5BmaoUnc3X9OBkARGSyyOcA1coAv0rpAqQ6bTNdfme6sWRc9TXc6fXjc
2Ndojm+FVx97guOv+NCX3HsIY7EMGsUqC9ngIcL2PS++Aumi0xHgsJC9B7WT5hUMsNw+HvNQw2x/
5MuioxRVnZWmNWf5GRYtjrqaEV7CynofHIyibe8ZN8rL4zHlQwfU/kAXh6ChJXWeqAw0uNBvURh0
sYJZB/fVZ3+JPPxNvY4RgtKc6bKgkFE5yV2ygncfnJ2C0R2sT+4/yGIPaARwzdU8+BEH98mtne5D
W6GAtxJuTuVmh8onqiRZ7PXYRevSsp6m5X4nBiE5DDn6VWB9aMa7Du7Z1JILj6ZNoD7k/b1aI3Yd
iLbZ6P/5tr5/CVlCLSlOjappcKohfEiNvjkPdwHzWNsd/7YHPu1+mCXY0vKrSRIUwlj+ewOZQenf
dfX9v4uxSNWiWM3qfh5KmmJWGGEj+sxkco8HOYSA/DGSxSSt0mQSgjnFgf2CBQHWFPgzFA9AxGbx
QvQ1hTtvnYf28N3uUteKbKysTuy5B46oH4+wmJ6CNuZQsJkysyBc3GooHnwM6VktNSd2gYNfTYPM
gIO7LHHt+rn9tT2aTaHCma9UZyG2W1/1qaTq8PRHVRZvG5Ur3d/a11USZWJNCECBkwM1edvQY/Oo
WtHVG7f/AH2ussYkifKyov+NUgatUcXCmZtqtIP0ukVnea2vi83JHeRAIkwcGuWgZuDBLbMIrdbj
WBwYFlSsX4jyI1X1gko6qql2B0gTEwLQZMVZ7Bruvzk9/yOF4uBX24u9OPl95M0q2JuDnStg1RTg
lD1KTeOJU+lUlPnne5dKXSkKrixEyZCWxWdJvurqx+Nr7VSIxfGOurU4TiYhdIzEhPapbV/i9kRB
4UAK8eNDzR9ybxgybDZvkOYY9S+jug9JtI8P4lSART5vYm4RSg0BkvxVwRJ9OtlNm1fhIpP8P9yd
R4/lRpZGf1E06M1mgKF5/qW3tSEyy9AGvf/1c16pgVamNErMdhZdKFWrlM+QwYh7v3vOh7fwaZNS
uGuPSZGfoG3VTXM1nAVBXMCQ/ZsGrxDnePfFW6Ln+Dc/ksMABDqAdBgOPn35MHTcTlHYmTvZIV+Z
9DZv5PTYQ44d628oGOz4kXFit6ZM3jNDlzyM2d1c3JnzfdNetTFd2hwmw04ToGetxxx/yqr/6tUf
WZ0EttigD2fUR/MHxGT6em/oDlizjGJ6QhUT2qT6NCJ8E+7BVIJq/NlUN9oIJYWitHpzicEIdKSJ
hicDt+givMWmqpsTN8KaWJr3Filed1E8F+2SvW9nyETnjvZ+az3GNRTTwL2kJuAJUR+vf0z5a0GW
UYJCloiU6gWHGXmD4Tkpgni5XjMrUM1fURUHDjRPh7H9xXgoG5pXBn7I6qoYEL0w8z5zLmvBtAO7
wqskzdsluyIIhh7ZVArgDWrgLsNO9FQdE9Q/U0q9zvZcPZzVu9TNN3Ied7ldeUv+q8ufo2aCMMoB
BftHI3are6jrnVjOdoEIbj66VNHjdqeB74sTcJeieFjSLbPVRLqOiECu5oUVyVX91Xlo5I3ovo8N
SqHK8Qx6HbMetNktMxGifxPtw8SMqRtpwKyOa/xdMW7rOGDkdALCZ/L5WTDllG2mFfgOLj6a4SYB
OLek5l1zYQNY276ZAjWrPS3FWxJd6cZ5TOJrRoS8ZUUWALjOAKgHNuJeUehckra/CK/aWIRSrfx0
tFGdREd1KE7A1m5SRwmEjVSC2Lhr2/6KXKRSHyv1OnM24wh4e/aN8a5phk0SMXKhMqZOwto1r8pm
VxPxU7M7iZNmwt1DaSrSQd5AoKaxoxILA4AQlhl4tgpZsoRBqF16DSi0y58FemH9qiV+PUbvfTeS
3XuAXoFRYz1aNv0ZF2lCoHac1Nv7nFT2WN+b9otBpX9q1adF4H9tX9txDi1nV84ghiPtHBUMuSjX
M/tYG/RCI6GW0qJrEkirHRrcZL1z2vbb2OmbsRvo4ThMF2h7XM97AxRfrIizvsI9ZP6h639Ngxm2
k/SBRAbgLvb20IMUWIMEL800Jps6WzYSHK0740WEc1W7NXK/91Fc9+JU5WUAOmjTG4VvK3exvuz4
qW1tbNckuZXwQwbRB9aAG3jAthOhDyHzn3gjlkBwg67dewquhcXdLJcZ2vXVYJi3JJKvAIJ1EO8N
8LeaDnfM8KPF29ry8URuMBlPel3RqVCDqluCHrlZamD0MOv92J5GtsIzbqx1jbe2ytiyHtNoysN8
6N4khCMNJ+1Fx2Hn9xgafEeSd08ZZRCpb0VvPeobK7oT/b224s7US6+xT412qsUxrfdaDxtJV7gu
Na7ARzN/qoAYNDbDvy0jwHbsq0Lxe2k/jjV/JpM7VBVgksrNKJh76RJvNWzPjvYTgp6y4u0b+LWi
yINg57t1H6z1dLVc+EXlHLQg5jog0i16cRlv5o6Gn0qEdIwMT5+f4Lt57fgL5qfHPBeD56/5EgcG
luGLyG4sT9MybPAB7jkM3mv6fJDFAgma3huV1trlK0+n61GgroHSmHTvBazYNBJMM7xCKPNq81tZ
/ohLJdBaGpS7KT7Gg8tns02RMzfxGZOFbzojkLqLW+jK0W9XKFITbtJlp9XBxPhLAkEpcVAIGqhJ
nQc0OQtyJcnrMqVBBhZ+7cSOGImr1frWiMt12yZhBW0S0IYvFxapE0p62GOdyiXIjEJqvzrtudNT
pNYOfdUs0Bh+z0QWZoytUHpHKDly3U3yp5m9N/ZPyOGX4QYW0jv1AuRJfnTuboFBYxSxpzEPYei3
rjOcZ3mtA4ibZhbrqQgW+aoZZ6RIaeZCHn/pHCuwzbtcYcQalPc83EoM8QuqiosSaUMUQBiNN9f7
NXvn2ee7zs+1uMrB39XmlRXB85oh/sSJp+mQvbW7oSTP6i7QAJNgrm+NovEK/Ufa3lTao+1eS/dh
lvfSSn104zRnU+iFQZ1fyfJHpR8S/V60ARw67ACIqo5DceiVp3i8QXSbxc9qelTUvcUyoVi3i761
sntlYuWsf2VcfCBTNIhxBbKxZL1qAJ618VFJIQrB+FN+6czwR9xcdpJ4ZIgbfQZmA+k4/2mgIHKf
WsJz0WZBk5SmYWn8kJEeKrgDGODRIzxNF10hFCi4LWVFqS9kEkmbnnqeOSJ7st2tAPHUaz9n/b7m
X0dYM9C3FNWPwTgnUKF1/UksGXak9wjASzbuIv20phlzSteSYdoGalAYObfz/GI42LiX55y3FIND
/Ocd2O/N9ucNkqZC03UVRuzxZXzc4+mgcKtuYLeSncYACM8mPcQ/U3/Z4AjMvfjLAYovf+CnHbjM
7ETrO37gSNNA85tDFlyms1d/fQIb7X9VIPq78yDpeCZLLVIJfwnnysTO5qmkXJFZ35T1yvc75Yuj
9d9tYs0LF1kxQC/xsz5+gvVkxGanUJlBvZgbVwij/vkr+rudPgPzDLUzM8+c/KejuwG6KYmygYOm
yo6w6tmq/ZAo6f/5p2h/03Ez/vxjtI9vw2kcUakt5YfCskIRAX6EXaFVd7K+WbkCGUmL51AWj7Up
CbIWO0fVIMPT4B9XtnNAxOtzzPO/IipPrv+Py/TffpqbPy7IT0KcT//4X/9PUQxcTv87iuG/i+Kn
fIvLnx9QDPyVP1AMqvkvBXa2TWqbe9e9NAn+gNSY/3IuF4zLWAhcBYrc/JV/M2pM/g5gGvA1DPZj
wvkzkdv+F5MytkMDGeQHf///ROTWPt56tkLY2iL7wAVq4fD5SwRitSNZ6/2agprrNy5bMzImMHIg
QkJZ7VbHdXwdEx8Ywfq8ugNQmMJhIcjL8obTLa5qfdNkWpduXGh0ehOlO0PNkhP4scZT3FoLf/+j
nUbIntvpRw5O+3ptjDroJ6vnmKd/UafTL7fAf9bK32+IoKkGv8LkTtGNT7cIWKk8ExfYTFnbb2I1
oqN7+cXEBOm4w4uj0XEC3Z0fF010AXi78RTF1XQCYKbwyEaK52DqTXv3lHXx+KBU1XIdNd2pv8De
FojPW+hjEPzX0ebOQ8qgx61zYk1wTs13vPCXON6GDPt0lmnV+JGGrHos1y9O/drl1P3xbbJYElnR
IQuxqn2uR/ZGV3e1lZES0nu5YWw6P4EIWBFBj9z2iGGGgvSUzLRza9lFqGbZelSEwXY6zfRdssxv
clFsjntVddUsAzy5cVHulKjRz8BfzyITCP9omKETFwRyiirdl9qAsthpKs9JO/Vo5+S97AIM+Z9u
nn+vIn8GaHwqXl++QYIepA3ZKwFvci46qT9XNEalKppmIezFtjAQzWztR5CaT1NV6UwBOMe6X3AT
mSo15qWOQQ6xrZFJ/tVa+3FJ//fL0OgMsaSruvm5/9TN09wDYMv9qW1I7BQcVo2l6I/qZDxmfVye
IhfyEieT8rQoZbPtyvo5SWubz82+d83bRIzuoXIM/MOX380m8ZXfv4stm0PcaDneKIb2BBCV3ITF
IXfogC5JFF5fvZXL0+fTxcIFaGgumz2Drsine6KeauS3ossgKuntztBjfthsyasJudw2aVTzaAMo
3pL1kpHnRAtCFUljT03wm4uO6ei6jlYfY3XjIqOuUJRzVfMof5F0/a8UMnpMK3fFiY7gF03GT9H4
P74Fw2J4AR4NMBv9U6GmK3HIabXKYJqg6NjP+Xjs9buuSNXD738YtJ4/ufzxWlWX6aRu2aWXd/Sf
X9Y1Mo8LBR+vSS+JwMsSVLRxKKb2WBq145Vd/sXt+XfXMOs6yyl1Wl63+ekarodeJ+gJwdMeUSqK
uPOkqeYBKSamtkYVLwtsKQZQ3L2MhLG1jF+KyL9YCj/lc35/djx0KHMZDpev8bnvNq/KYBV6IxGw
YkZYm/i76eRqoJWW6Q1wfk9urDVel2qJB27wxk6gGn9xL/91mWIzZALr5SHG3usv9/KSymHOofaD
KDePiYq6QXRFdU6zwoM4GR2BK75bmZ5vF1fEx7TjrKhPt0ZT6uCx6/u5TOazZUa+1sTjUZmqnBOb
O+RfdO7+5qMyFEJZ4HMsnqhQVj6uOaXeaY5Wz1hsBCxDOj32uVW19aBhMS+NoTk19ugGRj8Yp0Te
t5X6FWnj9yfx8R7lOuFH00ZQLBUv3sdXYAs1L2FpVv7a7piHTe/npEbYojzlRd68WhlH0K5hmrsa
usfFSjQqU4I6ijkAjpPqye5y/GgOh+modJVT73QsV7qWhAqEsJDhO81bTRPNWG/dKV1rh4btMuRs
EoQwzY1Vu9WLPVoDSIp6DlU31h/luNiByCu4PYS9FWs1rrTWprgxdwhFL7fYDLL2i4b4px3u5Zq1
4Us5CsEFKHz0bD5+DLmjxCChl8qnMJs0NiROxZ2Uq6SzlSvd7s/ukox7kzPmMHaMp1nKg9qW+qOq
Lse1aIuDPXI21+Cxb1iy4rPS64c8ne193xeKn6aJ+8XG/1Kb/vi1XSQrPIWVC7uGEOHH17suipEQ
WUZ0dXlY9o2C0o1U6anVm4H34L5MveW7fIxX0O1//fPd9bGI/cdnxQrD1oJHlEGg8OPPtmRkZJkx
VCAFB3erZxMnc4ilsd/pg3zgJXMzKfn01T39N28ZboqOmJFGFPusT2+5j1SYcyUBZVwBut+9lQOF
yxiuMtNekO8q64JALfGkGQtQZKjfQWxY2TFFk+agT4GJ3slDbqZrgM9ld9nm3ncIWdr2//7soKLG
62OTykaCBt3Hz6cvuxg6CJ9PgpvyfaI4EictwNrBeoR+KjeVmdzls+xuMzCoMLSVzm8FkvixyaDq
thUTiJLaYJGu77XV5Od5aCX6rE7AUo36e2VlJn9Oii8+37/5VqFZAnniAeL8dSlqVCe2ysjiACeV
YhOnY0b7qDh3fWMGrSaT3Vqg0PvnK+lTcoFLyaKywLPCvSzXGr/9+FHBwV6zlY/Qyxv1MrX9OjRD
f8i1+dZN4iBlPsyXdqVScHOYAIjzwEgRQTmM6eoO8f7SKW56JbtfuvjdzfGe4/kMVhm96Dm0mb4R
2yFK/TbLWy9HjcxMuvnFffgbdPjhRuT5YtsYQi6rKO/gctD5Ux+s4puDOD0Pfpml44Nb2lT33PVt
qQagH8lyrNq5uFIyyz0C8GpDdbXeVpPxi6WxhttJse/7Wq1eSE5oKL8ciB2j8IB/K0ejd5Sj5kIh
ET1salErR85L92YrlLumxROkOW111jnhhU2TgPRtShzkkl7Okhs3ZSxzlDgrUGu9eDIzvQoQazin
egVZmZTztTAGDG+K2uzGHsRubYd/bMNwwzKJqnFgZNuZ306gQXeNu9jnSJnX8J+//t/55g8fHrcJ
cz0W3FNie385NOlV7vYMVaI0NxqLZUvYYcRUzKFzUA3VK2SaXOlYXNpgAcfum7WObtQwXrF4L9T8
KEToovCKIY03uUiWYGFF4pFNvL/NnRC9iO8oqbHPQHx72Rw5gd5dsRIMF4xoM8n+1hwapEHqjBvY
MI56VXCCmWhljjJ2H5xFUD9PnNtmmJsNmPav+C0Mm3N1fPoAHEdRQJtdnsKW8enqGed0dWCtrn5a
CJUKoKVCzE+OWS+SZ8yxumfi77mX0mQOpl+hYRfJz6mbtXBNUR0oRUr3SSsdQADsUEKrXhYAyOVy
lRtuGWbqhXM+mBXlRXEYpJhv1rZZbgb1kNhOt0Mn0N0mFr9onZN4RlUzU4hK+2Q31Zvelu9dO710
89Bd50mnBXM7wVQyYVQPWvY4uWrpjcjWmTXHpajA0VmXSn3ohWptBr4SGiWgcRDkQrEGKX5fZPH9
JCOMiXomTnqiVEdajinF7Do+NMtKN6yo6AG0S39lAY9qWjNUL3+RNEWONbpQ9gN/Pg61ejDqHMq3
5ZY72YM7WqJeubZwL+zn0bQAy6O0aAQwfc6VYzjZIKPWIXb2a13gSHW097TMUPYVfehqWnFmEPUg
WyvaNSrPUlOfXXo58bfKSH5p4+hsZjxUfle4HRrRrPFLjTP9791kkdPRXFm3g14IlQOJql61CisP
Io0gKfLlZTZ2vx+Sja6ZtFPXeBcNQ3o1CedmjhYr5BFSXSVmo/hWPr1jnajIVYDqgY4xHKtlUpke
4pe5tNSTdJW7BR/XKy/ukFgDI8769BhxHA+mAg/V76LDRbhyrPo3K9eutCoyd+PSsTUQJg5IlSp+
vtATrlu9DdZuo9XcnGF8eUoNA75Ko7HPOnvMK+Tkvp5o3fWks+ZPyLtbdnFHtV4tL7G68iYZteWm
GIx3u5ps36HugCrSaE8irX7oy0zte1TmYDT04nZtvy9qTZeMOSmnx8auaYzvuw1CVB39Eh1DWrty
VKDip3koMlcJko6yfYuyzbPjrt+mtWzOjjUGjcJxz+v09iFf0SKsLApBJWm7VTlkHYUlJM/mq2Zu
zft1YT4KJQ95fQvjWqJoj1Y325sF1xaNYtoepr4yyKryZrrRtsK6wxPQ2pmC3HIkGYTpAFncpPjY
TfJTyoDZ5p8XP5ud2se73+Dih1xLWdiBwmc6v///Pz07Mh7sPb1UuqYG5+PFMW7bOSdUk4rNsGac
FJ0k8pF6bQuo8OdREOxhGO1u3BhzzMW4NlrQG6GiA7S/8MUDS3QoWSM3Dsc6cYJmgQWVmNAiVQl/
qCxu6l7PfNPipp2csdyocXu7rtTVzNHd8MW7Zyoy+1EtC6hC4qdZB2OppqGwmItbq/zIan2HOgvR
p0HbCSYvA2HmGJQAbCA0qqm57yJg7P2i9aFWRBC4xqdWyLAp1/44XBgbltIlW44cng5MS0ZpR3v6
ZbRYyMfK0MJ0dLnc6lX3Gx2fj9Hj4cUZ2bnTY9kiOdJrUL41MqNuUr2S2kKggDwPezH8sibOs3ZW
XjOdZ3Qo51wXVnItTmXz6ERdd39ba2odAmqH/u+m6De6wgocuqc81+Re11CPOJQKg8J9i5WZcT3O
S8GoWOYBt8MuQS0RVKWgXTxZLxrLddj17Fsym2Z7VmJOIrePu+porOrNLIwaAmhxxo+S3WKUsP1Y
17tAaN2zroxEEherC/NWYLKVm6FKb6rM1vxUxUulRg2CZQNWWKfWh7GSs58Nt50F5rNWjdor2miA
jEl3ftKUgZ47+4W4rgcOT6T37H6k2TQ/Z3J5n5OZkLsEuCXKbOKrZX9uv7WLHrIl0cI5N8tLgf7g
JPDWitlE63tY3bw5apq4moscA+dIvEd3Im8pKy1cSvE9n+ZT1FfzdawW2NMq1eeBgkwUYYy4iD4L
jEP2QEfTAmVNXZCtTI5LJhM1TTHayhz5GfqLAuwC4axFyb6b0+sBXLrn5JSjqCZQ/eVA7HVt5xzq
Yb+2irHJG0A/NNOPaZpnSCxe8kQH+izcH4PVyOu5ZoOkyzrfcv0PQeaUtT9ohzZWD0OUOwx56j/d
wrmTCxGXIi+P8AZZab0pX27xGKnn2OU/0JfzrdYTCI7H5j1BM2bO0XRYlZ+WiYYb00vhF3mSb+KZ
S1wWxnMTY2JuB6jpRun6GtfefoIegh9gnos+UEoT3e0qW6SB5qXM2e3MNGWnM7KG6qUZgCz7Hmd8
9i53sqcVxeiXjmWRiyC1AqBPHFKGUPshbkPUGhijisH1lxlIeTyX3+XS7Nw4u4R6pLY1h+FQa9zl
GifdjVgRWAu8MFvmSgyGilnOmzY3wr6X0y5l34n1p+tYT9xFleEQml2i7RqW2mbFMFETChjYgoZJ
gvqi2EuNurnIa2s7zHLf5ihVl4vEIp2tKlDqqQqKROd5P7nsCAZMRPgKvVWdfkg7Uz3aQ1lShSrP
KXIrdjjmXGmzljwVQ+R4tlXxKDJNeeCYsCDpM4mhZjXd7InYBpvhsLVg5iyucq+XCkGFTBC+UbUq
kEnBPLicHhLje9S7DTGkHzQvVLrOykPDiuQXJruaXObWzkH9IlI18seCbyaqyJmwwGyz3Fb2zvqq
qLO10bPy3eKtaWQ5QtM1ZjY2mp+1GIcdsAshZYqHpMTjkmekOVJSOHip8jBa9nqVRKdMNBvXAro+
6/qymYhm+pqRoYkzGrSRSpQEkdpDY103tZRx0JVwJ63ypnXzw5AWD1q1T5P4VdI+JtBsV1xmApmi
ogStEHT9CUGlBmQ06rxh5k4Q4dql84mcPEHn97Kk1l9and8ILlzpjifA3Omuqvrv/WWlqLg94W/u
8xnzi5gn4pP0McJ0YRykzrBG1dOAVsv6ZnYojBBRfkuSX0mWN36ep4vfdChCczmmN0snbmQ7OV6j
MKqOeQcz3CzwMQFrqGrjxqqHxs8KHiD0lJdTm2j7WluzAxVtBjbMbOC5kN51Klal0nFDqzVfEGLY
13y/rIMrLHfYoJ5t5i/KVKqbbHot+s66rQtMVHqSuhu2p147E4gaHAfuHduGVVvo56u0Fo1x9SNT
jF5R3GFZjLaoCNGzivxe6duRo0DxTablsnHor3BiSh6oY/yU7IRv58484ZrcdWaqbmwiXaE2MO5c
Eb723QK2ZCwr6VclXXqVWje1KDZfCJm0wFpjlPazIX2n10i8G8XzaN7q7ryVpiLJVxh7lFIdQjvc
5kONhQpBUJDmbNlbM7+fq8Ly7QY1WRblGvqw+HuitxPMUzlsK/ubKRjXTboxMK0T+1vSCprWHroK
d0+cXStmeW2w0wuMofhhuDWzTamCkIHD4bKkb/Xl0mgGzeOJXnnmoJivSax77EXTvasOpyHL2o1u
YmVwxb4lT1Ozs/TNKX5J1DYLikqfCDck16ZRnqU1mSfXdt4odJHhGPI2QOFwKNrOOnWmcsUyJe86
bI2Nxutqa7xmWnuqpXhOnOiBMu2+pknHv2ZvGOkJmNQydvms7vK0hXtrkJnIpws3DZ90jZ7Qq0Zj
V2L02tNrwpRtyo1ll2WQC+uUDxHxxNYC6IgMWo+V72XL+c7lpD+jR/FkauteUmXP/dJAkHX4c9aK
N7VSyM65c5jARU/Iyaxt+VYay7jvKxTlRYM7UCVxRv4oK+swh/gTRuqAaFWCLjXIX5CysYk3zQhp
kirhMl+0rdGIMTQs7fsyYKOdZveS2LHtnWax3JWj9mjKEdYCt9IJ+q6L0YlrVFm0XTVUb5r4VfR4
v2VH+K1YRj2cROFw0Cq6cNScO0ob51UlIZLg+DPmlTTe5VUWgylvxcDZTj/VqYbJxymx1Y8Z2whE
ssgpuBcsyl9sBYO+IuMylPxd2lthrU+HuBByQ93KPj5MmSzf27G6L6mDeYozQCMYbDNgzUJ+c6jq
4qXU1Xsi2ZNXASqOSVPiqNJ37WjtTS37mRqMPBTiLe4eZ8WMN4m+W2oCWN3ioGty0cIVMZk2Vm0o
fjdYl4M+4Vw35tIMGhqMYRKzzKOwxWei+GNWsdzNZNrs6A6TAPyGzFsWq981M1fwUrrJjdbkD2XG
9d+oJaJzJpj7DgzdwJ7ETXLUaqpG8qpFZ5io8fceS0ugZ3IXx811SbjLW5zoxD7tWzZJspBdfdbj
6XVsB5WuRLGP2wZte8XetDVjfx75Trt+2iipxb6zD2SzPg/GsoMeieF87n8NxvqOfsxmiyqO5kTS
a3pjADrfzvmUU1HpQx5jVjjo000phHFCHhnOwMXcRpHcaczoDMrOqQv0KkoUSLMW+AZd/Zn64oNG
AjcfZv1Y61YcLArRyzXM7OJVugm7q5JUnpiys07lSCr2cEZV8mpebgm0eFcspvgPU/LMtRlrVNT6
m3GQcdi11l3pxs5d7kCbSDUkouw7MBfd4Bdx8Fs7Qds65ZFhcfZJXtOy0Z7qdMciK6jG6MudqlHk
XlIQuEt1g7jL3aNPpOpmmNHBNth9Vsk2U2E/LHp/L+ZLek90u7gwiSUbmRty+n/N81m5hhlsDVJh
l7kWJ4vzt0cS+STpX/mZIn8NFxRFAd2C0mPVXGVdMQYJ3lqP4mt1z7ltWzGP397Q6dS8PhVxuKj9
ZuJ/s9JK0tDrw2QY77MqrnVCtJaKlLXHKK8Tsuwmyf6OZV4l/Bk3SOkyFCGBoXRXZW5yrGE/qA3G
9kJArjTllEN15FRyYzi1VzcPZkaGzYJaXHC2LpWIABsgT6l+o5ty2aG9wdHDSfWkj/Yt2JVQHcs9
hQbFH3ryXIUu7pY0OQPd9xyFjOZiUV9A7XVVk8TaukhkPSPP91Fp3bLTSW8b9lWDUqoH5H3PHEry
sco3gqOUV8QDG44pOoy6C0ZOqofSzTiv4fdjQ19tp6T71maNznW02Jtcr3z6vw+TeSjMQg/1wpJU
xDLx0JXTMepMrqrIwSUYrbp3eaVVtcZ7l3saUGIwDbkCMSDi9UbVc9pGIEW0u0RTT2W2Vcr0pjA0
lQmNGtOg8iOp9NuqU+OL5AdUs0rlo1QhSNHr4Rn9SvrD8POBes9oJo/EH5knQGUW11EwNHblC+On
kpvvijK3XqJE6HzQLfrETKHklmdOPqXnNG7DWEh6K830lOF8CFeDxH5XPqN+fOTOKLzSUl5T23k3
BjPINe3F4JOV7MQSKTo/j7JHK46oxfRpqKQ3HVt/OqfVLimNaWtRk4yfOVsubfNtWJfXtK5v+96C
RNi21DGM5pA7cR9wMEr3OciTNV2fACE/y1w7N7VNlUxrUxZSMw4N/WC3jXpeIhtAnaHuVVLHej3k
vlQ4E5dq1/G0vE5T6DB1IRLaYmm7XZuczGhZF2iXB4+NgnIQGmlyoTKuNIgnJttqc4OyLN4Po/IQ
lcahUifXt2KZ4CJLfpVptAQC+vmiuaPnyGzraO5drcvtosaQvZP6JDndHXjmbgyto15UUrCzBOgT
9H6+Va2+MmJ+dOvirenEq7pGWSh742cm9FDqXDusc1FlPOdu8t0WfK48r68WpPEa+xGP9hRHj4ij
AIpDv5grkF5C0DtzU/hX95RFuh1H8Hs9z/aDlBXTDpfCl85XY8fp7Ct4qTExsNGRnbJP0vRu6fq3
dDzz6LbGCd9pFMX7upq/aZlKA+FSmksq91C24pSjeGPa7JsQstklmpWFox4JDnz9QNqh3VeGdddI
jWMcW/0aGbPthJw6+fDyaWfHxwibOyycZFMtPUl55Bh+UaZ3Tk4rItbs+wWq+85K6VsvdsEq2aUU
p1lk5JKnWJfm5NkwkHXLpog3l1JMaEUlyspiPTuDUfvNkkOfZpaak5JJuNH2qC072yWTlA2bnBsv
Gm9zS2NUNM9tfyrJ5CYaoNvOWYGrm5xpizJiKYou3VYx3hjjLjETJZhluh6jfWob3UEfCXGTtrd1
Ho8J3E1m78d9NxoHQWNyYxbpt0brf0YtuyUjUq6HyeAyTZ5bIEq8I6v26K1jQzCiC+LH/lnlTSju
VvqB2zrSMg9Aqz84JuMgOvFZiwx0T3bbw2lbeXMx3ObVeEgqa9g2GNhJYQc543dsldTiqDSy9XHe
6aEoY6aAMx3U4Fr9KtR2prIJCcnhuLB0CU2JxHg1MsqEq8rnXERPDc1b3x540kzMo3lJcTZULhQr
NsqAPdyuJ+AGyrUYNk7Z24do6Ta2nNw9/vAz4ffvM4rQrM4sThEqCotBs7a4xm+MaPZiYaubiC8H
85j2nOaTQlA304NhEtTWfzhtU3h4DpNNl+ukjses37dSbBaBx5MczYuYIb8rRloHjhnfOY3BjAgs
VnQIyLra98VkbS0xbPpRlsqw68rAHW0ebvPMcaZFEp+LfXOpIZX9dE6kpJ7hDDnUCZUskMMBdTwV
abYZDXHXkUhvWNkPxUT5s7gcO932hxtT7Bvs6BuawO1YaMzfFtYPJC5QmegKAU6Kb5ssfsKynPpM
J7GYzTyopJ0rIXX+bwKnKfqK/YJye50Fy0D0lKz9Gbng1hntIzXcd/Y0sZ/W+RO2WMzBBd/OwFeI
uNVRybRQyz5N30hRcfw1y2qbiCqsW5j8iaV2bLIRRs8sUrZbgeKynX3m1O/UDPbxBeRDDmgOCL7x
EBWuyuZD5GHbANkH7X5OomnYpCa95WIAhl6xKC5ahv30kj6vIwbEyA5Kdqfk+4r8sVtlqOechE1E
6ktzOTu0lEi1lMkNKWw/ndbDbJmdv05EZ/MVN2nDmYNm37ZUWbCSuRZhYtRsfKP1f7g6r+VWma5b
XxFVTYZToRwsWbIte51QTi85Qzdw9f8jf/ton6gsr2AZmu45xxzBI05uiZKDY9XWii2hpy1puVi1
hIRYzxFrP7NJWpoh4gqiO91Sv5GqGu0Twynh3QxtQMQVfBg5vyk3/q93rDv4yKa3jX++ocjj9lFn
mZLHR+paAK2GgUVS/OSR3HgOwJ2rJhWoBsOzDr1DZ8Tf1WD9sqcyy5q4adAHjbOgY80nhBCmbdDy
NG+Dqp7LEqYPywNnQPjj80CKT2lfDaQeedx1uzKUm4bUhaQMf7VJEX+aly5uyBFSsoHYAKPfl5NH
oRNR5Qhwi9xEQNYWI5FSrRut4h6063E/GmtgJgKOPo7DVelNvPH15gXX8XJPqxcd5ITmvLYfc9g+
DCaLlDuGMATqGlmg5yYQRKKdnfGUGIg+ZV4UqzRMVmogvpZhGM79EwUMfp4+S42FSUbhDv9mZKId
cXxo0DKNGN1yXjZTddU8t96NyUdbxvExKjsijpuNMRYhGwR6DJK690Wm3f3s7jQvA4I2mc/Ws6sr
QBaxmCu7Im1vvIczAURhO1XEfWjLdjR3SHr5TtS+01OmSDUYpfZN+9q05iJRMdV63J/mUPsyO7RL
rUpXcy+g96u0XaRdiG4jclsScKtt7poVNk9bMHFs3cz+taEbq23V7d2K0ZEv5dp9JK82hgA/adAJ
yrtv+WKPvbkfRWQTEyC9SAexK3qfptIPN7lwag5eSHxemJ4Y5GdBFfNM5a7x1Nf93WzjHwbYMnBM
zWZ1mM4uIYvRHlVyNKeBqxI/aUV3q0ICh/1il6fzq4nhjW8wi8lJbn6aK2L2omqM10rpa6+zyBMn
u8Qswhm0jimL7cJ1q5z6u5ymeOvhSOqGNnRKJ2f2hUqswQ1QNP0ib6zyOIyUegJct9QlBEFSy+dS
ksYt5m6jy+HoGB+jxVxs0ud+UXKD1nk5n/vygUj62jdB2IumgCE8F5W3KIZcBWReUzA1Jbngfs5Z
3Mh3gU4s5OCNGKMQeUsp6bNUaqb11DIHrc3O/ZwTKaTYiGjKoYb5Apc8i3DXbrhqGVCP3eQrdhda
76LUoB/AqslQDAgqhUUcP+SplnwFyyJVp7WnjRC6u5Bz8a3F/Kim7J81C+IGDn10EgUehk5miUA7
8yhSJyF9MVm/nuq9jeOkxcrqdD9IvqZi/kF0iBWpzjQe9n22TKwEs3UCSYxZbSo1v7iVBhwk+50V
MlvMJavCiMJoORvMsVr6gr4P000lPo2QPKsCpQCPU3oAxqRGKjmAmQeSYlIyjTDBW8eadPB6Wgul
V1uZjd5qqnxidqROQHuseGS7fJPloImumvNN6qBP1eBqwTrtTsAW1cYV6kvzu2iTxPPeNFhTk0vu
+FhZ2gqHqB8aK3ZryzwhXdc2qT/+QHAqblNko7XkrOrqlCPAYmtqM9t4c0B9pRGoPu8xaA3HFWiu
t2OUeB0aYgTaHNWP79zs3v3mEAFJkLAtXCP68VX7KrGN2CWGtm8ZqYClFUyVfh3PBZas7pZHXRyH
b12b/nSa9g+jYAboYYhJYneYRnfYRPwaXEiovlZvz+vYg0jJOdewNdN61yXAX2WbaIR0gK5oooSr
16mEnjJEZbau0KXa0ioOOrk/ozE6K6iDnwSH0lRGp9FhxakhCcKksl7MKeT5nYqnQYdA6mHQoayr
Qy8SkCmQyf5lTkmmjjN/z6620ZL4v0jF17x5sK9K2kCS63UmHgTaavqpC6NmrTTzNWn6fTOLY11y
g3IDzasH9zeM5598eiIEvGGlDxx9hS4XWJ+uIqe+8yBRD+S/0aNhG42GuiDi4ItFXC5178HmXOc2
RpzSZWTR+hPy3dZ67ceBKrNkR+Ko7mV4Kv3yd+6Ityee/GcCjQjr9AGGmqd5yC612dZrM9Y2Jfp0
mjpAx9YE7usr+1iP41q0kX/Eds9f6g0fvRzvsm8YIPYxBtQDpOiCRyUwh24tpLuCKvCTa/VbEdbb
zE+jF2eM9uZZGLvR/3Gbmt8jfAHauUEVq9ah0q/hYL0PITszI2VkVuN+Yt0+dMTphKARRwUjmBCr
ivEf4d9m4OiatVB+uJRy5ec2n3z8LKEY6a0ITF8ToKuMp/Xp25p6+mGw+9qz3nrDfjLC2dkzyNiF
PA1BWkGRz9Lt6KbRMcEhBcM/StV25iI7PRtG8eBYqP88k03qEfS8DFV/tYkS1BAhFqm89y3PtwOl
UsXxS+wNPBy8BqXeP+bgOiCNR8vkpphpzOyKxZhlEC0KH22oagM85yMEmGI1OkCdXnz2HUSf3NWU
qYRa61auLYTdWcsm9W41Jjmx7ROe47aEM+l5vkxCKBQydsVSReZVTL1xVJxndcx52ahSrOyiu4cb
o4v/dbqmNlbSU/9lksjzJJ6CLixuzWiSgwvchSoRGGLMwsCx6zczc4vAdwqOgEqrkWQTwpZ9Ga1P
UVSz2WgTfJ18GDe0itMiaYpm1+A1asGZZX06aCj9UV+FYFcUNO2lNLoSeacgz94p7iCu1sZwI8BR
mzgsnQY8CKufHMx42wEaLxQN2sKo6/XcM2TRBiStQOJpxdLrNXl2HY30YRfwskCFQdsgWP6l8elS
0i2touXA9SlX2NwawBD5biv2fOlq9lJo6Y8zMz2wa4XRf10cwIIeRCaPA5nmeI6YljKW2zm9cagL
5lR5n/BRlAxkNDQHoqItxo3kTo2+h/96I2QAW2LPTf+e0DcjLakWZUorNKTLOEofdAZCy/MQ25QZ
sLhXkPby8sI0ukHcazN96qz/lGUYqzxv+Fd4CFSEMY04pbYxqFW6nDra2YGedmHsC6XKYJLYBoTI
QC36B9vS3EWNGnBldNO6yTTCXVqwC7TUU57uYYAw+DWzM9vBMsMVJRDVXHDtWJUd1AB3gMJnVdvU
AgeO/E1ra3er679t0GZAAn9mxKm9R7Qlhee9DVp49soQ7+VerIuqq1YQ6KmosOlcNWPkBHk9MC/y
YTtUbn+MOW4Tra629JWHpLSeABMnovzwReGazg762GQavkemySUYlpp+9J5dpDVoHMaR9KGS1rY1
zccs+2QQ17pQgpCVZm7eq3l4C1Pz4LXJf6lv3N1pAoszqjfHb9SuqTI90Br8lka9WDazfVNh+1CN
QliyEzdoKnK3pIY0+bGEBnc3hj4OgpC5DEfseeiSoJcpj0uVd+so7e5A0M9ma5xHsHGUcm8hAUW4
ghpNIFoY6M1InVCE/goY1MeeQjElrL4dO91DCOBRd91jCi8U4Gna4HJ3kxSeZc4pPsvMXwF8fHwK
Twsmur4Nvg7VQtQScZFIX5IqfMZi+DNpMVpJQ3Ip8ElBUxoP8Lwt45nRnbNAdUTfVI4YpMSZtYzj
+d0m5RrUxfuWJc04vEYYWP5PI/ulrXf3tgsJO0qs95pdZGXgurUMm/DchMYypY2O9Oc8b72lpBFP
9Yr2UG6pi6Mkv5O2V++96r+W3j+YmxdRzJDO0/JVyAYquIdviu686L72DsF6X0vDR0jNxlx2AOxy
dCg/i/EZ9erJaIWzzQagOpxdTgVLRjYvMqc6YcbrrCG5fxdczqACTs+sZ0AuZx9GRbKYIrLcPNku
Q2OKgWygUnrDb4/gPOhT/2qkoGZmXuz04RGMV/SbOeIJV1pxS43214sisWRCsGpdaxOXgA5dJ5p1
kbHcKuBemNJbv3PaTTTaeAAWKUe0MS/8eX52J5xuWKnOylCfdmZgeK3BlYOqtPAz6tNqSj+qrH+W
YVUtO+7VWguhmVUeAeTTX2sT4Z+Bj0IHxuqaLWloBgYa0dTedKijWU5cULvtu/K1KzLC2Pls+hge
JkRCgd9y/byE2qOtQHUeM6nFoLv+ri7km8tMAKioQC9bKrZD2oERsvsj/m6HMC95qQS+TsUEgb58
DjtGTrrefDo1QGJVQm227TawE0iwZaUTnGEQ1hf/SEYd24wxZ1QgwB/qW+rgEJFC8yhoBEI6AE2/
tqG7TcF6qTQcyr6RcaEniATEWXTi1MC14CcrDYkCFrEcjBPAwSm/zN1zPdIBOe7JLosLDGpYPQat
ajst6AE2Ma6Qfixw8u6d7SyYlUwUXGWYvKd1R8cIbuVbOfib65ar3NyVjftv0OnPWn3+tGEShu23
54NU1XqfLrtsOkKPGZd0nTggpODZuTa9Ru0k1hmDw0b6R3w+a05q1BKWVjxlo3swo+qWdszzfUCH
RR9mJxu4ZGs5yb6wEtoF6LvriqktIT+QofAhNPlolcRkpMtg9vDz6jI6WJLADgt8ze6aN4mRwIr0
TNLgg2zmgLDdFPck6e67+iexSKmiwmJ2Yb9RFcar0hVTEE/2bhxyAIZaeBCx+cyZHi/sED9znZ1m
mUgJk6NrYSnbZD6F7bNjjXhAhMaaWAOEwXi/VC3Q7ABq11WfU5/qTH3Yx/I0fh0cqe05g7Nla+0c
HSBNgny3XWGeJo3nzAYZqXMPMZv3YiTfXaZfdfWQM1c9S84A/qxGjHkG9zdG7xxojnrvS+615Gzv
6CfXTpl+XovCo1RzzWs9adhYmFjdld27FMPrrFJoEG+ioQnzaSLwAsUuR8x5sqq6slwNNe3wEB6N
EMzMZHrUetY29ydqHHwUkqZzsXCAr5nATpyL4V9hQricmM4smr7/ihR0JGhhLNcfVwIJtb1rPcHs
JaMvPTqx2lOIC86v3l7FefKWpeIz8jMS6zX9V2WC4bwySDr2ov96rZ5RTUKIg8HLJsZxmk6Yfrhj
9T7p6a8YYMW4PfnZTQm7PW//A+txZH5tBI5CI/Wf5XGO+8JZVx4khdknXE1n+rkQQ/kxuOWzpcu1
I1NsRRrGB1nO42hb4Urqr7OHOXwD8dSpc+xSYVTokc+4xoCCN9CpG4XKkQ0avyKc+vdsDpxpRZwx
aQKadUsm9p8ENx9pD29Dmr83GeUDc4OXOps1OEhoa0Z0ueAxILaUF7HjRiTdfpjulK89J/vnYupN
zAJqiWp8E17N0IfNe2mQgFg8NO0d2W9Baest/wewQsUknmIrx/jfIG7FTL7t8vJbwb4dUhITexsq
HG52d0lKz2VYIYMZD2Gv46SH7H8p/eYOpxWCcljmS80habWESGBg40HVbi5r2qjHI/IfWbPvegYz
ek6HSyRB6d1s3mSNvI2N0pejKeUSHlG3KLWO+9g9C6yUp+KxgWlZvvSq4Tf0XeaPEHp2nWducJlg
h4RKtjSm6cOH6S9y9+jxYU4jLupwjN2PwTTqzVBPe+HZG3388SrLPsAy+mpma9iUftUsxUyGSGF6
KyVdb6F11PWyLa7G1FL9EcKHxhVMnRsnASVHz6S2lv3apYYPxrixAlWH7bJy/B4bDzj0AO5fehw+
Jh7TpxKOE8zQK2HQ+mvOzSlIDeorhJIQdDt5meRzJdoesws3JHS2+db75k3kX4mDg4vpSCxXxASF
QfXgN8yligqOXQploIL+/XBqTh4TPIC45KC7Yb6R8IYWVWNuJpubmtoV2TmZcla+We8i3/jS9D7b
d8KbL6VTigshYc+Vrr95wouPU67K22jPLzCYc0ZghElIofZF12o73UfVFqv0jMlFBxIMQydKGfNg
0LlvWhDbMTTPQ6xumUg3ZjlrHyLun6s83sw2fsDmnDHpQuIb2nHzNGftMTE4v7Gg/fBCB0+tBJee
hKZm3epUei1BHgnsVAx1hh16DMa4PpoU2wUj9eyByZRsNpEoSyDwwjmPFi4oif6sa2CjVjQROlE3
3VvFjfVqozvO6fSE0iV77qpozcD6IBgrH2K/w6FGpNSv811rgMxQmUTccihaoQMuG47zr0tZPqba
La6yo+xj6nUPVNdLzL2wU0g9rnsqZ6UFVQIFI7Ptaz6m/oNFvZgG0Hw5Re1udrsa0tyMRY7tORze
EqDKGs+jO/3LB/00Go5J9zHfO0VitscoP1BRuusT46t152XdhsbW8bRD1YCwmmluBohfP22BHNiF
2BY0KroOgMKtplYsfOiA5bGZK2IFRRIfrOxbSjb4xs3PLgpP9uBULCjF+mUL4GtcYH6GKwDC3Wxm
mF6dR0rive4lhPbWEs8izzsjUntgrom5TG0wTpvfMGUnVeGZQDQURA1G0HoeL6s5H07l2J/QCMF3
sR4pyWTcx1O1rmysXCDxd5k8Ca/MzgPOW7Zyn/uhpurLzGwv2nat9/O51VpxSKZiwNkIOlHWhPui
xsEpTJir183KBPYCUHDYJOzCv6Xhv3FC3FNsi7bdiSR6aXr/anIkLareB19l7NEO87aZI9gCk30p
zeJQG/1Oh381pdPZs+Q6DLtpgxC92fkauFmf2fcC8H+RORWcOy3PkO48xg6cfYU3rApMKV91g1Q7
5Zbxf1m9tpzhHdiyWOQoEQ5qpFSTqvhP+Um0FCmSewPeycIq8JUre3KRxsbY6lqyLl3YpMkjvXai
tFoWFh1fDEZboylhXgYx2bfD73Ge98NUxJcqHjFiw6JgO0wblyv767X61WutRRLO3VVn6HsdzB4X
Icsw939vTc74YCygitthpR0MHLuWooq41Rm+AnURiovlOt2pFvFGdbV+GR4v//u+6V5qd5gOrekh
6LSkzdC5Ho5plW6jmdzQohnjm9348c3vNdwKHCPZNK5rb6mgSNB2jaIiTIXWR49x5bIfb91RRGtN
gv6xAWlYo9Fhjp6fndi3MTd7vPQuYJFnRcDeDIKO9fBaqpCyN4q785gkI1xBs77CQa8trMbM0YsO
WujNb4iYPyujDJ/+3uWQ9yTxec+qx0PrIajMQnXmALeeErCSF0/VZBg7A/Zwjz9MLEwBU/tklBa5
6A/lQ+/MaGYwzHq8iWqO5qLJnrI0WZbo56+mGepXUecHnGmqJ6HH+S7sKqyZis7alPAzIKva46W9
FS3TUJUQ6t27VNZTXH4Ag79I1bjLoQ799aAxt2TaGgcG2/+Ocx94+892A7oaES02iTNlU4+H7jHT
/HvJ1MR0s6ntXYo7+J8NgXjIRv60I39v/16KwToJd2bkJQawQUKAnML2936fA5j9yY6bRmMM7Ybf
tZraZ+MDi5zseQj99tnG3GSTKgTDxsdkiPPcA6XC538fawsntrQZ9irOkvdEUDl6vYSn0cWXicpx
xe/drR1b5QfbZF5oxvWXKq3sqRGe8drp7dfweOdOs78cHV8G1qzomt34rWCucJCVF0In95xn+NqP
P/l7abrOOuT5cIed+yNgsb1MAyCNjqDwrcmTctkz+rvkNTGCTidewwgdlPSg26FLrdYWoMADtHir
vAiOGfLrYBxlMy3alZpn/1wCKJxBD6yzdXb1yj8js+5XNEHESDXCfOiCzYMTtyaa6eHHi00gZBvg
wjWal2SKqyfdbaunbkiD0h/8Q9Hu+i6CnTnF8dplOHr9e+myal+ONRi1yPsrDmzoQT08e8PeRv2r
WR95uUFDPv1DXq4RxaT/v29n1HcujDFbE8+tnhuXZAKM8kfy7SWM6OXs80zBz+oDs7FYMAgxAg3Q
8dWr3DLQMrt/q7MY8gJu3RzFAezx6NiURfbuh3sPDfJOVE3+ltZlu5MIZ67anByQlyuAbY2BiosT
We6odePb6VVzQ3cdD+bIiLCmemRIypkAlQZOKEqhuLvrdun/B07bKqSvShQcAborD4+yYIHslOCx
zFHnrHF+ASuspW/hO6h0/Mf+njTqLfsGeJJb+nBzU6y6qnpcUz/rBw06UINJEl/+vZiZhY3JlCN6
SDN/M4Z3LfaMG11+/GqMHnYWIjxXlV6uCXmSq9zDskOp1txZ5TmO1Y/VGNHBQ3O6cru+wG+z/xaC
WU/WUR2ifjON4zS8FL4zPDQqlPJuj+Ffi2TSUnZ6NMZ+U7jWpeNEvWSjY274/7qtNajhBjNwocXG
Orf86PT3kk1l/L+vykr9VALZgYNUCuPAJvlC1QuvlL31Wpipvpf92FGcm9ElB0FkOv6p4M/8CJ/s
LR1Y5+ZAS9w4upAbvBTS7d8+bLhesY/QGy9akVvrEseTlZZET1Er7avd9dEFBv/vCHnlScW9v4r8
eK1B4Du4HTu0IEOHfsLdUKkWG22if0tGCeO1EmSqPTYH9dgVZsVNZPS+1mHk2AKAHXVG++zabRbI
0e/2GM3AL03bN6O0ITH5FPRVlSTvIR7j6yZu1EZzZPLuJt6HnVfF2u4M2rd66g5RUXcH8/FV3CTr
EE0AQVN/s+r6w3XjfgPd3lrj8jjsuglbo8xjjjj0SsBXNIvr34vpWncNduzh7x06Ih7nKF6mbH3/
+wuoGOaNp313ITmxUNCHJ63eqIdw1wrz7uwkmrcNM+uX4Pa9VlTfBYadjK2T5LXHcxv3HHlttQin
W/7JQcN3Zum16Uh1ADCkamF+CYuJgpvrP3YEgb5MMkjsjTVerKyen+TEZEb41T87ntqln49y1aTW
f7nhk1QjGSgG9gi7I+xzKl23RYanw29s6xCEnaHduuN8B8s1n2ohxal8vBgZWNXi772lyniNuNv8
31u/GDCvlw+7vYdjipzrmJF2me+l/RBdufUVUVoKB6cJN5pJd1u2HowdS8Q3fGvjmwEReuGZPuO3
h52FnIzk8PdX5ODmx8SBpcJyqJw72Om98ozuq/Kql0o/pAwBTo45xDfTavSt6Wp54LuhszAhGq1m
G1Tnb5eDMwGfol37NTzmOr4afZlv0WE726T1H7Y05sOT9KLifDoAlKse2ER1x/99qUaJHeVooqaP
4Z8Nmf5WuJO+neOOhM2KmlwPdW1V4k23EEnhX4u4GY5GRV8VI7diIubdoVlc+rDwL52Pn2ueU9dy
AgGtxYxeQ1RenbopaTtryDcMEf0YYhWjiGioUNPM/gx1aQdkNVI5pntHELLpSvRPrrPVi+iT7WSV
xh+GGFiN4R5rvOsODXT7hXFbfijMABa7DmHzO7tYy3o73jt7mdfLFizopzhl2/mAeixatPe+Xnbe
anjyQZy7RfwdonCHDpcs9T5fmV1Q60Hz3P1q8r3BmDE39pHBFeb7Iao+SGpne8TfaomDCzjktxWq
zw4/nny4+mop1ir89Bjt++V78z5vynatQdLCW3QVz8t0nDbNlFarS+/19hJC+qqi4PfrtxqctaPT
8tknhP/afXEDFqZZncBMwMXLAL+BU1I/1yKFYVq3X2lvMKys6m8L8k9kXCREa+/J/GB+4Hn1JmNL
KXA5Vhn1MiO1HvcC3agP9lVoDXsMfI471hyYHQdgxehUvP/wOMHJqivfDCYkAXLX9XSsv3ycNf3x
DZfSclvbJSb/Pgy7FYRN5yXaoIByhL0QZArqi6Tolh78E3v47JYygKmfuLt65QZpghvwthYvric3
8LYFp+K5M4ZjRrEaTRgrucH3EQGzLC4OdCfgEyNbWIREACWVoLV+v9Xded9kFwOWjzVaezU2G9ug
0VrR7x/S5dBpmyLHTm0xrBzQfowwtZrRFL91Ve3tTK7b8QA15MDpBM0TpGFllji7aET1QWVpXbgl
w4v/OGBJNvmwernB7xIMOf/SumknwFzo7u7ZL5GsuK2tw4t3MT6Mj6SHapNNjO9qZMrAUN4wrWJP
IwyUsD6dzLR0lSFZAQ3yXsyC4Wj0DvA52ayyz8J7i794MOz0nYVZMTCzEqx9Fy1MPH4O//dVf5LG
Lj/McEyZioTTUfx4R/d1fNb/CRPVZaH0p3IKfMRphO86eOHm+yZlDA4GsIHi1kwScBfSu7bQodzD
njXd9zlPvxwi99CYqvw6P1u3GEow0J4wHXSeK1tsoA/CNPBkoLT0QkZSSVc6rqZLdLRStKAjV/vd
/4zHeDN8+J+moR8sI7A7HrVGLR7XjZVB0RHbw7WDaUQ9XmP6vBiv43OGzCCe5El7m5+mi7GbzIXz
Ay08zla/ofnYo+AtaNfxkOyHjdx5+yl6jpsc51htLAhN0hGnJu+DMIOiBqzJ4Q+OkqSag7Nb9Fvt
sUdUbnzLIPJl6jkjKEca4Bmpsw2V+SmzE1z5B4ULNqvGdhlAGZX0Puie+sWiUs+hHTi5kxw8zez2
clpwANcKft5rsuvW4TraXM1iFxFEHW4jcdA+F4/xtLuCdgPHtoiXwzsWqfq8bO/Gj8gDXZx89J5s
2YH21qfBDkGLWfy2FnP/hXbXsmPPvrb2dslG7Fo0bUvzn7pMF/spep3onQUTugDNo07jP7/7dHP5
peoEaeL7UAa//VBs9C7aGaJaAmL1JIC57dUOj6WxxdsqAxdsV4n5xBooeSJJq53Woba2/JMxPXXL
VOxSJCNuHDD56AqWR1Acy0XSQtVZQA1i3hsYDAJzuNslhF1GTAwnaXL1Q1k3AePiJ3T5gZLb1t/p
ZXeD089K9UQTNP4pwxM4tYmX6aag9w/JjItFecQ0H5BlkTB6wn04e2WYa1oOYsBFVXrB7F+iaj2g
aiJycw+csWSAB3pS42DY1OsEGs+M2q3YtHheo5pK+/gp0t8kDL7L3K+r5uT2STBnezTzwBqPjSnE
nhCfDYyL7ewnavdBh89GwIQWCCWXX667NHQuBo1ohFMhBmALR1Gupldi1F3ICAtDK9ffI7RiNg6M
4sKTGiCu29EpAYbUOqhHyScFFlfMMw4Q92Ce4OauyyBtsPVuOZXn5u5YNXXKGj33cszejVFs/VWa
6/CNbUZJMBW1HSTgef/Zd09d/qm0527Kf6AcHdpUA/Dp7rGDJaWJqkINxMS2Wb9VyJk+8shWgSZc
jiboOe4Ih1wlPeFMkaxPaLvErhpre+vNdffUSFUzjp+yl1g9RiC5jo36wDXStPFeAml/lZbxvy8e
39EqhldJhMQOQba+nuFub2Hl+i8k6V4HZMOIjOC497PKsUNEUe1KL2IdGcar7wh1arLwhrhpPQHm
1PV7nZT6oQMFDZy6fphQcBIg84+5XDNifE+d2tS9DxGQLujNeAKXGDdz0g6LtMn8XaE/iq8+t2+j
Pto3C78Nu9OuWee+Wch9Qf7cm+kkBUA7M+RCb+oL8uqPLmVmlcjopXeM/lz36Jc5PImI5QWV4bPK
NOuA8acHLzxic/j/mv6/zv/ve1DdXYhiv43UMYXGAQx5T1Z8Z9LbOpiUr/tW9WtzBG907OQtfihC
fJ2rTPEfHpNed811bGAz5zyAG0mZ94Rj9ZehV7QdD5Oyv5dwgh814XlvSlOdx6l11qkFeOVPjX3R
PFWs/Mo46LobH9rJldvISUkFZx4DL6Dot9Oj1NS1cjhRt9oIz/ax6I+sV/Aj+A9PcRTrJx9uZYiv
IUm83TZuuS0rZuXdNu9YnAnCoX+N/vCozvzXokvnXTkkX6VdnYyU7klIqZ8NT4N0FAM8p/30hHeB
v5nGGdpCaYgV2ZRTEHoJnYvbRLs/RKAmY+ecYnPGDq74wQOzGwdd0wVbt/7JU124iHQ6+AK66K4X
jMiMAcOVdkacObU1rXMi4q+M9Sf12NoW+P6y0Yjq1LdNdbIbIoOthsijxzs9G/a+yLPT1NyA1t1L
Ohjhs+ZqtxHRjZH4nPb6DAHETvVLW8TRys8GZ9k83v59z5eU+ko+zCSmh3FrXjf6YUh7vgRm+qyN
qdxYEBGOfy+V41R7xSeIY685dv1Zixuaclh0h2noddiqZC73vkeKQw1xpsEPZemFg7mD68nar8Ox
W9TDVN65PPCYqulfksaEUOd5uQulgsTiQAJSmOIu+Uk24oXefUkddcTKiSvZGQY8OAkmnkPxxEGW
bUlkqSJbKo5PLla2RaeSj7JFFSf0EpK9KDa9rrxtazjdrRYGT2w2GEu7htipVV5xTGprP6KVhkvi
HfvZwfDk/xg7syTJkSvLboWS3w02FIBiKCnyw81g8+CzR/gPxEfFPM8r6n30xuogyComs0tYLZIZ
kZ5m4WFuBqg+fe/ecxnrhJuoGTFB5kN2nZtjgOP92axAcqT99NqYmHJVaU/7UI7WnV16TxG4AVhj
sweEorMvL5nnIXYTEsHILO3hzKzvMrURmBH4OekuCZwvlOT5pjOVccSI/AMBKVK7tI83iI9pM/YR
Q4tmBpZuBdW+6UB81G4KgUCYhr3J5MXr1PxlpRLV0qiiC+8KIelOpe9AF9zmDox0UQX5Zg4EBCf0
dJvQTp1jhTOQFjvnD7Sq06vZsul7k9ldE5QEV4ekE2volqS24CKmhEVc9Ozmrmvdj1YKZDCdplMe
0FIOXGls1YTwMGxLfQtmCM3l4HXXX/8Fj7O/ht78iH14OBQVYyrHjqGALeteMxvDKat/BFFigX23
6p20+29FBNbferi//n8/6HIbhjZ7+JRTJxTIUPUCPRHXEGw/1Jl5g8H6Px/Sht7z9YatNp8d42Ah
oA6WZUZbVphf/2VGZr+FvfbclGo6/uOXuS9//2WTSJp/HbzOvz0lQtVaelVDrint5V8v7dcrBfOk
Qf5HJPnrgS7iEC/EFB+HKjhWxdy/CpN1KsEYy5A+ibbKnsNjULfTqbMpwXVcmChXp7s5Dca7bK7W
BXmZ16Dt2fznt6Jqqztl8PhoSt5KjbpoeaIMB8kVbEBudIzk4EIzBhJ0WyGwOhXLL1HuIGb+x9cZ
ym3PTq8aEJM34Tp4zqq6uWs9plJj35Q4KlDOzuHsw3X+1IX1GEZgE3q20U1kDHuAOT/RNwJZsdAU
gtHiiGOBNDHjDZczq7Qnk5vKiKINTd89EccPMa9SqbvOCPvHRhtfI0bLbR2g7q42ig3t7EjvBzIp
bRuOfls61tmzY7UFY+quLGPdITNalVai7bJ0FI+T0eNXRvhTZRaK5jG1N0NZnOhLxYdBj2mnJfm8
FwPvvGsVr0M+QoqlX7RTbcvBwK7Fzaja94Kskvs8Jm4MT+JeN1LXX2UaRhgUlxH+S6076oXm+p6L
iUWP5uBERFRw8saaNmmWgJDmKwSwO0AJz4GDRBBioFwPEQ2HYSALq1a3ZQPioxShtjaY19AymI8l
huhMjzZdhRheH6Hn1A7pKIBnr5U9w7dcynJnfnElMg5pouuI6wPjkW9TR4hkpdDeZaueyywVrPnj
emo7tO9Om6xNNVYItoiI83hLWmsEK0Xw9Bpo6qpljkKOBncMRV27nMpHLEQhTBANIVKcHtIwKhhd
YMINc8BkIjuGDdOlzMgavzSqXa6Sd6drbjPoFsCgrsqsXiLIDnd6k51brz+7snJWvc2sgS0MH5tW
7CuaxhT7aEy74KaeIK1gJ+pR2+rDU7eMvq0G+aZBHbWGLFWe4lkeUL3MNwph99JkXenVNDzS8LtV
UzQvUw8mofrwYBUUnrWIMGFqnt7uRqoPNZ5kjPoUdIBLqc2OJTVGIDU0sbm2kGV3qXlOope6yJ6r
2aWfrKMqrnTpN5F+ym2lyNhBkJMzdWcMcGR+eO0CfF6FcIeDm7Gd4248TsZk+Szdy9Vp3gRh268D
u812dJ90vyrEVyW3tkQCPDYEoRZZvp8r4jRKCLe+o5e3TYaVRVPtOWjqj6KJ3jRs6atODflOhtLi
dK1cjCZjtGpq+32MI0xmfV37/TTU2yGMjXUSbXBuVDSksg81e8eujHBioWdHxR5gRwuRc2UJV+MM
ItB1v+1++mKDp9VryK/yrcrcHyPTDTyszEzryT6n+hCtkwD5K9ACdiNrxmRbxbQybV6l/lMpqEc4
vG47Bt14nrJXw3YnlPkDWU4zwW+qHlcIQYM9QkNfq7rPqtPLO0QvfMNpOqLYW1EmuZi4Kub71dwc
liso1+KDVtXOfqHS0fyg0Of2xyWhJH2MYcr6m8INOSR2jLlFBZI9ERNeH8R8C2HiyR2MuzHR8+0U
VT/7fIpXpgAWZbVBt8ZbUayDbpMbrnuBlk7/orPx4hoecDX9w2tpRSPpwShF/MpGJCQSx9AXZpX4
XS1gERbC17IwXrnAoHDJwcHpZPOWVOCysR+hVZxfaqPYcmSk5f3c5zLdoQ/3EIeWlu91+YMcZLPP
YnVJ+goSVl+O68ZC2uQkSDiYg63L1GJd7B+EEZgrbbDXRUBuSNsdvT7bDnWx75uM7b/NBNo9jndj
DFAgQPsVe6h2dXeY4Mho2p3aE0mWbSMtZtHtxxk8cvgdYHM9IHXN6QwBenCH3O9D3dwnOrI8zrE+
gxVzowaSw7oWHENqPobjrKFrsTcGsVeISA06SSNtIEOnORvJTcmZue+1rT1yyNdbMrRImrutShEs
bk1ymkJO69qgXSb3UQuoih8gJEEa8Roc2x6BQF12o3I8uu5gr2yve/V0jmeNd7Rsq92pBnBDgXaJ
O5tNPNJa9P32qkzVfACXuE8HJGFCwAsaHcqPsc5pTRYhytIJZ4705NGlEYnYMcF1Yd2VZrlSgyId
x6LdiV0u3OAGJOa1dWF9k92UZg2HeexcHbLZaTSQt5pVvEsNM6UfxYKIOhfhNryJGLkXyxgrBtWl
HZF9kHFBOJxJuEkmfF+Tao9tK88TaQBno+s3ZJD6yuiee89kjqPx01oleJ+quATJYK2FI0eOwUYO
0TXCqb6MYvuCmX7aEAbVDDR17LStfIngYsVywcmeegJNPB7nDmWprZJD2JfVCdHFDzCdxymno6G1
5ZvLDL3KWeuWPXGdMJrUoASgPyLph1Hm1jN/Zkl8l4T4h7uZLl01v7cWfeasdIu1U3bvwYBjJpvy
I2qn7TQ0D6YbHSxNZeteWtVmag8QAuj0TEwMYTt5RI51j0nm/CDvnfCA/rFsqhCJImFXeJMZ77fl
nTvPcDE1VAR9Vn6nQerHsRb4iSA1yAMeqBHdltQY5Gjl77KcBiAiH2q6aRlqc8wpIufaDk6P673S
N26y6N9iGxiPIcStxNZAgve8nqMBsUs8bhxp4D6z4q1HB4KFAIGfhr/9ht/Q23EYyCvfqIL0KKLP
iZY84WvGpc819144Bsop7HrFrPOVfZux8q6jQZhHjzgMpH30rvDTEzA0IWCmYM49zjg1ZoSsRQpD
1Ay+oqI2/dJWL2mI90G5T5FGVToy8+A2CcZ9rvhQKMeaEZVLEWqvdUo5GXsQHazE/Iokg4NLGY7B
OT5S6torPQwx7YCMZPu7b6qaEy3xdYBafHDBiHdJZ9AnrHquh08ocqsKI0fY+ZGo9kkxKO5Fejpu
CnpNG14KWdUvjZE/woh8CDu6b9zSKA01E6+/uoaZmNnJpmOX4zyRMR15d2rPuZWVZ+pRif/ca/ZA
K3F7yi0ei0Xk8m4OMSUHZDSASx1ZsUPxXupzeVcJFwJI3MNqUqQkDTkDqDTP/H45H5tBCxfHdv1W
4GuSxvjuReI+adtLLxuxV+b4WhOa0SWeuXNC8Wo/GK6yb53RQ61mw6DjTMrOI+5mbEJrp5J3WkJC
YjZL5DSghaKTUdIFqxTXVFNH/i8WcBrIhYSCLT7s9NsGrXf51tq1dmUzpr0lYbiEJE0GgmNBWZMT
vcQcANSsIDpiN2GlCJ7LdjhOlWMdCBypVploPriVPvvkR+K2tZ9qBvLaAfAN4SmXlN4dFudVHPQd
N0MDucFgSEfENWqjxJ89J10LPClry+107sJR4jYm52vwvo1ce8kamC21RfdwtGjidTFj/F4yWsOj
7q07o8MG2TSnqIvgE9v05HSz/+5ZDY4pGtTS7AG/6KimBoUPSWtQxnbmoWiN7ZzrD4NkmbKDwF0g
bo4fATOBw0K9Zro1nkmxMhPkwDhqzK0W1B+ePeIkgQyJkpjY+iS3jqUVvwmN7RPc2jxxRLH0H60B
nii2rkEcPkOyiDdygaoRJAc8NNmx9CMAthnmW5iMNYlBd9pYmQdAvnAPWkOjQHBoIv2s3kSTHaFg
DQ+Tx77aYmijwT5/lLOLZK5GGRS5xhsyb0GaXHfVp9DBOJvQWiNKJh18N0ZDoul4Osb+fki5M+1s
YqYU0o+1ReQ9eXLFTlVSHCPmDt/6VGJBifvnIUh3eVaM+7ToX92mXdVEjyhG8SuOVxUvBK9QkFl7
JJvZDQ1RBYUh+Fl2P12dVnqJrQ6dUUBHpDeOeQNXDj8LgmJE+eAuZ9bhwtxm/Rzs+2h+QLeIWDry
fsSu9g2EtdjEkQs2rJTbIEaoV8buz8lOOHJl93YQLu6HCNNuku5rM732XvNdDMZTyOqJiTwINtWx
LgvtVNkgg9LyZ1LQL5Lzzutp9DOMEMwMqDz08b4vaRY3WXFIo2zCrB5tSY8RG6xbRJ7CiSMnTTw7
of0WoQ5fp0FI46N/6mYCCUoFpbajbqJqDeVpxnygyhrrYp0SyDIVb6mJ8X4A0zLAripDwkCfZuxU
+YSgfNIObr7XKldsLacw8PcVL5Mj7iq8fj2aeFjayQ+YqYKTBwIUb6LZbVSSj1IUeJvxPAf0GtbG
6wxxlb0QM4mb8BmF7rnp82ul2VgQ7fKJGoY+f4tiwnG5bfnk/Hx8gng4LJzVN/Rdxr0V9e9Kg7yg
O8jf6cdbkhVyn5JGD+gGDq6+1MSGLM07J3d/uk2Gory5RllLqmLWBttCI1MRetWrPX7q9JVjYb/E
gj44+U/vdVESnhf8YhI+DlUX4XFQj64Y2j0u8ZUyBqy8s73cCo3f9BxRAZHvXX16AHxzQ7zFbcBe
u4oXtfjQmqvIVg8S8gMTBQCwIsH8wkmlbJGWT0EWrwdzkJuCojl1SoQxCn9C3dfbLuUGnCd8algG
8ILHOABbDKe9CrHctM63mBkxdelDVxpYEBt56VCFCfqIoCuYwiG1ZZ/r7ZN95P3adKgEbmI2OdBF
nA41Zl6Rh0PDKDqQJ4W16QWHmC4pKl/J0ocB8qC5OKOxBaOaYjRS05ulctPhygikp4YJbaqIkM7S
O7Tjfli7GVYtQA2ZBy1KC0AQDOMRy+GaT/9n5MENG7v4TeuqbaCgwjoYiWOZPCHm8J2MA10f4Xwp
53dOuO1NEMz8+To92DR6O1DrZbBymSRqUBNk9Da0+AWT6BA29SuZw82NozWYCdLkAzIbPGZIoWUV
Xrz2xM29dbrip9HhuEX9Qmxr+ual5B+LFpdDN2/mGnNSLJr3bKwOKulOjUVa6dj0Z+hF1MhG9TBr
lm9pBZ4f0b8oXIQ3Uxx8R/O4S0LWJtfgYoEPQRTSjeOUL4NnnQODgj0UFgvleOp64kytoVnW5g8n
jPy+PM3ag17TKjKMnKIeM9CY3JeDd0rN4DD34PllVzw20nnOGkSaMwMc1CTod9P2yQZkk9FOij5o
j9tISpkTelrxXI4cayrrSetavOIF7RJDH7bC6xsmHf0W5BNzSNUWCBdv2pH5h2vk9+E0DWv2hwPh
Rn5l7T3qJMWnu9YRn+2mdn4WWZ1vdPZJPNdmdjehs+DO98sKkcO0LCAQvWJKBfJDaz2HuYr2rISI
cuNg9yf7AEt0Lp+0kLEcLbQbrzVI8GHFPnXgiM0cHq2jU6UR1mrdZ4uXN8WSf7a0tr2htK1XrSpp
PDvl7ejhIaiq7q0MtRe6AtUmKIivlaP5aTuPOK0AxXR8ShjmhL+sFjnMSMKCVM0EzOfEAy4Gd0Vo
NTvaqVd0oJ+LWFJBAtrkpgRpqiFNd8h6pt4wEL1hQK9H+3nuukd0eYAunfzREdkpDYOrqtiPHP3d
DL+BajPJr2meh1l4SZDvAI/6gepoWGXxZUAwAH/oyWQiOg+jvTIcbieMokt/xvvQasz3cY1PuYYK
QVKFYa2UCzWUMaUjbC57Ed2ZeDfpLQxbd9LfLbt9HHGpzZxNYnrGmlXchwrmVRKGuC1yyEh6nb27
WuPthlwCtJfiXYsYzSQohdZy4if1BuuTNgwTZRP3ZxDXN13GwdFhTsOl5PE2FAP7DRVort2HOZsg
2sqCDGzOd0LMhPdEmMj7VdZq0bocgh+GjrNM1RgdS0f6ATaZK3XjIc37c19ZOy0jPi319q5D77wc
fma1fjWQt6+RuV/AEN2a3bSms/RoeTiawaXznkDcL2WPRR3aOlBo+K2GSwhDD/Jp1dgCu0yOxLY1
jc2nAUPXd01oXlWK46SbZLWlzDRmZIOOqC+RDQrSUd1uSqneqSEnGBSlx/D4dUGDmTa9aXtEgU7x
+Dir/BODIc3RuMc0nAoKHHRZLWBFC0YjxVj6JWf5JtL2kUMdDJ2BbFHHOAV1AxhCw4Fpc/iDsVBD
duKq12jT3mQZt5kOJm9qAnlJORQVzC8AY5bC5N13NHpmzhZXNbm+9m2qa99zfp9AHt4OFqYQdyAc
mBumRBIe38VIvybSoLvG7m8qOVnrJjdvnTL/YFhQrmUfPihk54ooIhahyG/nEI2Oq8x9Ax8rbpyX
ukteS3TXEwPNdeYYZzEZX1aHOnI4R6AWyNruYYhjc60LkGUu8lJ9xMcRgdFA7QPJdyrJf7DCx8aT
1kpfcqSL3qGase8NQ4Z+3UHXCd3oOQry5NgWstx4EVxnfXDoJlbXyAt6Um+zyU9mLsjUso9DgBNv
AhyVV9oHE1DyuMOdFspd7rXhuZIZH0nAfhwFwxoKKhObKUW8EvjjzD1HwbCfPcU8SVvG80n3omeF
OqGCBT1I9QIhViycNjka1k1li23taLc2irED9pgFKdywineRtzK954iOlA+GKr8pFs5a5f0M65iu
riTiPBvlF+4rgjjZXdfc7RuUoSt91suNViLHsGeanbMHEKRnmgQoCAGLU3tvlo6qLSpuR5v5PcsZ
eSDQ/Qmh9hqfNR7OGWaBNMgi+JXs9fhnd4bodxXu0RU52sAx9NPsGvc5sJsbZXvbEC0cL9shuFuZ
/RJAdpND1YH8Q9GMSJOlz3ats2yGl8ykkO8yvEqY+IBpJPQCpojWVuV6n4hVwXlV9ZHTaH7IiumR
xl9JT9Q4NaL8WeYT4+0ahdvU3xYEXwziXHHvpI2LPmvWYZIut2vTeeNB70xfio79pguflX4IrPYJ
yVPN2lYtV+8lNLJnGYK3bBunxkaiwxxOIveMN7O/EThKfYqv56JFwNZCFpb2/ENZBp0FO9j0nbx3
hEKTTVRfn4FwdvX+MGuIWdz6kms9id468+OYEHBkNiUMIax0EyX25EidpMfwNrP196DnTM1ydeAW
QDphdWfRFfeGbhSnrFc7zuYZGcbuVVTxmzQrJmNau+DM7rCVEUCd0PpR8pAgVfBbT+lcrM66YCB3
gVsfAqXQ3uuc2sZzfUSkHhvuEhwuABrCoJbT0+C4LcEZUO04VMRQvNaNQZHXpYqF2o6ttezk2cYV
BhS5oI9sP9ZPWpwvPkx3JHQgO+kdCk6t67nUSImtPcl0dyzkSjko+7Ik3cVpu1n+rZvkEleucU6A
q6znJMEzgh4OKIlxh6jXxaA0vhKMJpk/bkA3+nlojZSS3NuGZFA50rSkZcJ6msjUH9qalosGcbFq
OJwEyYaz2xYfxK2cte8cdWBhgGJms4mRBDrLECE8Zu7PNteifd2AagTBhiRFQXV2cEaZoXfGxRQy
WOaTpiW6MWz8bcgnsepnOu+cq+d3s9WHK7JVZypYOBxlSDPCURWH7g4fEkY48ugJ6gzm9jLhb5U5
gq3Zal4K0qT8IFokodqhbZ2jMY6+qvkhdR3rWCw0dHmNiS/A2LpOq+5cl+NiFVFixez1b5Y0r6Pq
OOT2d0jx6n1oukdtqXqJQpo3PWiQG60dbr0xSv25sXZ4SLtLxKUVV3TW+5YEBqWHe2GJ72mGNyBk
vxo1vWVXLU9Kb2kS2VDgPToNRrtKCvVpN3YAuxTUlcX9vi7a+h05CM25mAHWfLQsVx46dKeuym+F
Z74sQQBF9mkJdh3TcsZVewnJKl1JftnOrdj1TfLcuEr/QQWo8M4Ft7VtdBeO8cMp96jM0zp5Zqir
nxN3dA/eAn6zBrQl5Vs2YNsf608IYxJpAEGLkm4P8zwGBipETdf9MFKhnaywOgP6t7dxEzJVKEsW
byPx9YQl2Jtwzzlz4yAwQzoTk5cx/Sh6hjchCqGbGEfGWpRM2XP0ovm93rbJPieFp2Wmw8kWXBxu
h3k7Tkbh6yS+sq6sQkVKaDMC04G+fCzS+svM+xw74BAuDDyc7pBYfVf3HiMYVU2VsQdZWr3TXRxv
qEp8b6Cy6y3roYysbWQ5HrLNaOvRdiynQl5TCEsP3FsAv5sftYYDJaVhKnwDhbtXfI0s+4ZO60IK
wSSQ+B288h2C9nxkfQ0YI1dKMgkFEQMq/T3pquey984mYq1SvzRAKtRUZT9skJscxwbOr1bRM+eu
5jdT0Vmwog0ovGlltP1IO6Q/GLDfj4l8Dls7PkhV2MjTEiZ5+ILHRaEGljvF2Q+AaYLtN2FpbGk1
uaXwo6b2x4llRJ+UsxZheCfj+IH4CHtJcGkOI0a2tKWh6SiYGFVdv9hDE655O6k7k/KoIcdcfm/i
0HoYFDybxRFp6Whoi/CbMKC9zaHON+ZTw3RoWxjOtai9y6BoCIt+Mo9Rb817QFT0h0GSQctRICbb
+nFsLerPNom3w9WbzXzfF8XPIUUpKAbjAnrCWOu/EMWS2q4Hq4XBdM1yBcIbL+q2bHAEqqy6Tbyu
eIYu/KrWwgR4zDEI4wJNZlXO7AzdU+h42MO5ojhnv9sKXmC7HK5DlspQoDG0jfAsQlRsrTOsjAMJ
uBwuJtCONua7lhk/bpToGkkKB1kLtWLz/kps5zWo4ttEFPlmYhgB/7p6FHTeEDmkK3g1e6UzY6MG
4NhjGmC5PF+jYqcvMx4YkNj1oxMsMJgJexnkFqhgDVaqaS3byYI2ApBIM5LNaNWPdvrlVoN1pa/W
IY+P5kXZmwbFedDdWwwPJ2lG1abJP0vdk5umW6Q0LCUZZR4GbFYzWRRMU9KSPnBwGw/t66jEUy5t
WpAcfdPEOWn4iBUg6opUembrtKqph0D7MqNgbVzL5hXJCmQPXFTrYeg/OyBsPlrmZwwSI7g2bi+j
T55mm1vCpb2W4s4fy3RXFUMPg4CKWZFe3nbpNbZd3a/LRWqFrAQ0f5ewoJgN71CEboXquNzoebwf
wAJmsglwNdqP5dCtme+/chD5UB0l7NwgJdSNaVs3FciyEU6QydzCaeVlbCIwQOOLlSJDbirvg0yz
L2sRWzgW1PGaHohe6z2tHZhC1D/fxVw/9ESi1Q7tlTIlNwCOWQTZ9Rt/FRbvzp1vBLujo6NiZOJo
W9YtIcmFXkVbaVGiu+VrhrZqBYGv5KaZsvINf9MHVoNNPYGQ1vlh9RqFpJEPExuf+zha4mfWa5+i
sg6RJ9tzP27zUt07zrjj2VeNU8c6D2LYlUY0+vgrzgjsl6tGavB+GFwooT2CCvNWszZu3Bpz4dCT
3lzqG6yVJzQoACoYcOFNymiFQdLvUSKYbf6dDUvbp0Uq4JrfQW9+9vpTDSe0Z/ixsWsiGcLGs9b5
AKSj1sSnl8jY1108VZU5j+t01od9jBjA+4qze/xkr4mZNrR3jsXAkNZNp3hXYfCmiwTCceRwYFHj
jbp9Bljep+q2qucDBCKdMQ/5SXnyI0htWk0s2TeAzb5HDWybmQ3JCivSoxPpPyxGLwgerKudxmze
TMnjEAQ1dsKQ3J9p3ILyuinUCv3MNTSTVVV+F86OPINoI+rkg+BvRspVh5Ridmrfa2XFAJADtovC
m+Z4iIfCJMwi4QzcAXjSbAt9RT496Yl+7PGezDTmt6GHldgApqWw5SCqiz4Zeh2x9YM20XRtRe7Y
R0UiLeBj/MGq5f9QaoLrehBujn20xRXfLS1dy9nEKN09PXypbfeeWJ/NPLnh3mjLa47CpOd5Kydg
SqoAzdhFxR0Yh6/s+7gMmhl5CGd0KK4Di0EM0NL1noG/N6cgZAUXtQg2gWfdiooiw6j7o+ERnuNG
1XXG4reJluQvDySKrZVrvQ9ZfsmgNFPnTZd3qFoPmTO+TBFyvmIxuESMVpibVzXRBmg/tqFTrZWK
gcXaJgZmJjFo3iG0LoOwjmi7ZQk4GW58BBXR5vE3y2nPONiXLddA3A3mNrRABOQRUMQm5WBvQq3o
sJXIgcSBgIMQKSqLDq5/bwCO5zgb2caD1yTHG+egETYIPz30as3x3/Pblpdo91gYA/M71RUZLtX0
rHW8iRWWH8BwT54Y4RIUdc4MqOAbutOuHZJbJ6Vs7FGcjMOEJFExtNVmYr+wE56mMd053a4UXsJs
AC14mYDFSzrd56SnkEOIn2hIsX5HbYuDhozUkPDNYxFYtzZKoWjAzdma5mdQ0uGCw3A2RaDthhnf
sOlk+tqZ8uGONlZbF0cXDaEdG58Jc9xOqR1dm/HGoQOJpQBrDvOdg6eEXJlOKDkXoI9PxUMQp5eu
RDFb8tpzgflEduaraVV3UzcYfg4L4HYmoxzW0T7MzfmQzlL3rQlaKNSMVuiPZaA6yvVw2Exj9Vap
JttFyAttcjO3lNXvJi4NHIN4rJr8ysi2OsxR8eYBoIcqkm/d0PsCd/JjBlMdx+bHpJvTzplg4Amu
g6FPXEYA81rY011t9CAfaREUlUyOjcz2waXRU/fOGObjUKM/l1hyfQAF6bou0+5YlvIern9zby1w
tsmp2Q7nnjb5YC9HZsQFFJ2nQnow2oRlbVyRG74u9PxYF6Qraxi+85yVBM9Yti2kJbcjZUqZaQj9
0bDMYDw3ZbgwTiietmMFqcNzh3k9ND1uJkPzOE83R2kQNtpDn/A1LvcbU1sqJuuwoEjJ4zGOANiB
BGFSX7UReMxWL7eEoXg3CI/zy9Dg324OvG/4JTSDx+mFrSjqcB2Y/Y7EyQdWfSbwzDikVev7HPXy
jWsLqKdgGJOAOVWRR4fK5AimI/gCEjCuu9B4rXmRfq/TxNVEJI5CQ2dlzIm8lGiZg6js1zN1I5/J
JUya4GhHyXPcjIc4S2g4ZYthoMmJRIoeU5fB4Rhn7xAoN2Pfb0kQvI+QrLuhtiM5srjp5Fhc3Qoq
noc3wubWhg0IAcMbpg1wTHDuIz3s3ILLZY/fTWqd45p8hB7ZYB3k0TYI0ruhAD2qcx+sReR+CVWe
Bis0yRJI99Is3gpiHVYunWpc1Qy/HdQPRis+nMAYQB0mtEPaTSRKB2l4b/hj54DdLdW3m+QP6cyU
rF6G6ialjhy9Zy+M3gNJhJmJ++7GG7krcj0ml62LULqw3hC7A2gy5tMkKYOZOEtjogmM75xVNPQ1
GMB3BM0ACexjyUKhnxuTpY1iGxRXrdOUtgnjwzl/GtT0MFgR7s7wzVNoduckg4WMPQ5jxNahgCcX
2V4HqG5bLJEoXV37MCQ40hoxnvWiOkK4RZ2DPrVjZPw/RB/+v8GHBjHDuu46aIAcz/1DQnJRdK3V
g2YlW4DEzaqs0AaMnA25duJtFNGoBbC/qlWjHSN6QVuJZ3v1Kx28C5z62vbpyVyMC+0Y7jiSTZdf
9k/VZadYzlfoKWL3K+40drJ6bQMgDm7CMQdqDNP5KIPAW1VVve/cAKbEondnDJrDpTICde0zqe2Y
Z8qjN9UIEQr9q+yV+NnGBA6ZZZ/vhpFRLElflwaIFEYesnMmIDJkg0ccKH0zCod135XnqI3pmHIe
KgeIXlzE5Op0tA3x7EdkASj1o+ltCHQN89BfX445x0xYw7gHotw90tuGsj0TaGuW2j4x7RfSnQAR
GW1g7glxvmhoFVdam2qrYLKSE+67v/8SieZvMcf/+2P8N/VV3P4tkrb567/z9UdRTjXrU/uHL//6
WGT88+/Ln/mv5/zzn/jrOfqowTF+t//yWduv4vKWfTV/fNI/fWf+9r+/uvVb+/ZPXyypHu10133V
0/1X06Xtr1fBz7E88//3wT99/fouj1P59ZffPooub5fvpqIi/+3vD+0///Kb5/7uyl6+/d8fW17/
X37b1v/3/3x8/fH5X29N+5ffDO/PtuUAm7ANx3altIi2Hr6WR4T3Z9MxEAOSlCkc1xHitz8Rp9yG
f/nNEn92JFoJV1iGDnHF4sZpuBl4yLT+zPlPOrpJiJ0phbR/+88f+58+vn98nH/Ku+yWRPS24dXw
d/w+eNhAWYqq2TZMyzN1wWSLxz/e4Lwrni3+l0Xlm1nKJjsSmkQa2QibpFnfW8S9Bhx90QOOiCUg
DN4IYFZbt7cEXbL8sYaRQT8dyPYScugrM7xWwh6JbWJOnEKJ2IUlB+LyxUEefvndm/v3H+L3L1oY
/82L5s20LciMcnkj/vlFMwFvajGViKtMs/TJMrwCZwD5TwfUUl8An1BEKVqHpjvcqmUfLEgo3Flh
t/sfXsh/9+65LqIPV/L+GXJ5ob9790y9Ul4uaWDHyYykFW8tWSz4r+YWKZ206K5V9rc3tIhXPdX6
OdOGtfTm73/9Mv4QHv3rM/R0wyZ23MIBY/zhMwxIRGhUEC2au4n4w6r0h0A713L2VlZG+Mq//tuE
84dV2zAM/T8IO88dt7F12z4RAS5m/lXOUkmVXH8I22Uzh0Uuxqe/g+obzt7nYh80QJTc3Xa3RC1+
Yc4xfcLZfGG73Dm6/W9vfxdQHtBrM9DCX3CpFMjtwPqpdfW11hR4XSO1CGwJnddEJ12zDcdfLFqD
0wSkAis5NwDzJLgQHxEAGQZBpKwY595CxuAiyl47gpg1gwCDXdpXsE6T5hul6qJqsEgJYqd3DsqT
NbcVfXR873SJNgUZ15EG+V1vB+1QSBnu0oRCWCVJ/GDKQ1uaO8e4EmR0NJcwCzAbyXbTwn/ZiMZz
TwX8HjwvhLTny+qR59P42it37WHBBA5DqqOd+e+KZJRVJvKbTQVE/IG/LGLm/UGc4yJ2nGbFsAVx
d9D9bWU5HIzmjpaiv8leoaMG+B0kidjSU+PcornUOZyXDcZZleB2HLUJDjO82APy7GXFHjmxDPtc
k0oXZMCeenvYAXJkUkOIyS5jh0wUCKgY3GuX3BqrRYphD/a/eVH90G9sETNtIc0DaYQ2RMemDpYD
2LEFbJNw45Fftxqc8JUAqdfM2vZYAhkNyK+pNnKs7PZHYMya/oYJRof7wOnJHfNDUDhjCCbJD1sK
d/AQm0li1mRYmNJsSutsueNRmX5xYDQ3rVw4fVj3K0x0ebxVJVE0AEJ2g4dCm9H5tDdd9QaHOkDT
GVxgOwHlGBXRBjblptnZ+QW2bsvu1zMOQFmqsX2v0HxQWo4bk2f9Q8GuYpDYCWYftbdGDfda9kQQ
Dl1lHEvNOFKPJ9vQFD1EFD9YijaIN2yzw53t2tHWSsJ8acRav+mKyttSO3/mRjfy59t/Az/vKKCB
B7le2e3mGQTSBgGQCYaImi9Wr31aon0f8asedDB9S6Exj9FdvM0axPz/oVIy/H878ubvnOcbwhQk
9NjW80j8LydNCWo+j6skXFqxWFsZUUnMWpmtk6FBRcxwgtR6D+p77X7FKLLYRJTBheiXl54JYDsR
j0r++D7p/PgWvBIWiBYIG3LIpWS6dKzjDKXBq940FDc4sdGMTjqQrOrsFcD5Wu9/CL0W8xnxT3Ux
P05dzhCh647LhtqxPE4w/V9PTl0fraiHBbVkglCwLy38s3an24wXrbTapWo6XMIESWOqor7tTr07
lVvND4J1WaWH/3yiWf/9Pwbpru4KW7c9/nLmA++/vLlZU2axGAAK61h1l64LLg7Ccr4nBbu6jjn5
TFYqrJMxX+ifR7ohXaCfslv4myWMw2XVGxtHzKzioo4Yfhkskk2+1/j5oqQVvysTEXnIlvYW+jwM
BmMZsB5fl8yQ4fvp5iaurWOvtSOqA6d61L3UTipPyJKOE/OtSYdpown9r8vgkWisPvgwwhxlaRE5
26wKgo+ian7kU1mTTMdb+J/fHmH+95uPj8vFO2sBBvfNf/+wuJ8Hj9hlHnOCtHhsk/vAzZqTpiDf
h4INmQJQzTSvZDbn2b/jwUv/+Im9AqjS81xg1pgr270GjKn3E3VDRoTsFkRNRmopaSwi8QwwVO6H
hqb3UittuFdeQTZlMD3CSV8W5G/sKkUgje4OxV3O8Wmerbxthtvt4QU3GBBq/FOZtsMosndfIJ73
F/Z0m+crkmZ+2n7ONpgOByKEw/kzv6tOHCD/DM1rESHqQawI9t1U+loPEYr3XuCB8o6cR9YP+apJ
xrUBxY17sfZ+QgR7KSxz+sNibkmA5GIy3PhlwKdZU7Hs9KEvtpXhjqe47GMSRcJ+KWvP2jGyqPiq
jdZi0gG66j0zRfQhaJ11wcVr4jVHM8nznfW3TGbTheYS9oHUCkAr602/72EFtKABY2QGL0GKM8Tv
/eqX0HbR0Kob+bjBLZzlfpM/7v2iqc8OQpEzmiQYc7nY+7UlzwaH4wqOGQJEZ3J3UtM3ShJLUpF+
lhu4WDAPwQccIn89xVaLbNMw3lRrvWiF5Tz8KcELqQOYAjWaypbhuyfF60MDl88nq9l3+JHO3VXk
IvkewRK2YrFeNKC3VFw/UPx7uw7zDuyHEXiwZ46XWaOPkY/lEiros2F5jFwsznCTuX8UH3XXaI6u
qZqjMf/Eetzd/+db3Pv3itIwLOFQhTvCN3RHWJT7/3ICsEMapcZaDLHjaySjXSPZWBO3Ue3KkLya
MLJuQ4oHRFQ2gxs95JPyG/88+cafXrfIk29RNin4kkk9VaDWyPsac6QvumNXJom/aX2orfAxBd30
YXrtvQRbgEfR0V5yUseMZMg/TVbIO50IEqcPpgPdb7Zx0578g472tLZjZz3mw3h/XvBwMUYnLYLh
IM6vSh1tr/NOjKaqXccmZUlxwYE2fZsjGu8uzop7F9nQrnIVbprxR9Ma9YLM2Wg7UINsni7opuzY
oMXV+5gwqmEyyMjW8PZy0Hr0mUZ/9BPv3U14uDgZqvzCE2B+HCtHIZhzM5IusCxHooSysbfXyQCi
IAwDCyRK2351HoMvPTffA7MwyT306n9+3W6bXdwI5y3MneqAua39n6rVfy+O+WQ9c25vfHbJggzQ
f/1k0w75iMHHvmAzhKOhbD+cFpvZkHIMTXkEoaMv7nlIfEPjwvWB0s3kpg/QWyN0qWt7a8GXXhoj
Ks/KN4zHf77x6P/mW+tfnoSmpROCDVZSd/4/h6tJWFwUuByuvYHgCRP8qdCM7EBCwQbtKnJSmE2M
b9B0bhMwPXFjhR/wwGKO3+lNungci9I8PC91NJgYGqdyJfURnSBDjmHEC5ywsvKC8m43yGSHIoje
XIMTOPbL/ETuUX52UMvCEAH/61EX+5VM34zUIa4FVFFUXsc2r45Ix0GjhIZ8H90CrR85wISl1Ccy
19Nt5ePYwhaTMMYvzDeZ7MNA1ceAnSvgxp6Hm8EEJokaa/989bwwUQWg1lLAoTuEJxV6YpdUGRmW
ESW6lVqICfwUYvoUS7ivwzzVcXL4Oi4KMiPP74U7rEJjaA/CKvHTF5xqrVPAeJFfakSxGPZVdWhZ
bp0inZCEwe7MF4PieUmElv8BQut37MbDd+wg1s808yMybaS/qSB9xxjMD2dSBWVlQ41lNC+1rWus
4eW47FmZvhXuL5Q7OxcxtQKIf5dk2KxT3w/2Ths4R0czkkMsy29bVOT3lYHYWSjKVlmUGbNof7q3
TS62IqaMdnKwsJEMrZWO+C8ZPbIeEmVfWUZt2V2w14kicXz+pIORitqayTP7otKT1hZQKhg5o/V2
zA8qoDGQHQiJQSxgo2t2ZoxZ4LTnkuYpLLA95irZ52HT7X2POHE9M8mDjOL4LPsIwq+L/CIa8r9d
SXA3GFGq/cA4gCWZloNy0yOJd9his8nYuWkiz03VoxbuwQhnuYiOolBHS+rDlYcniv4h+dmUOKG4
7buPtLJ+kyv4QrrLe+Tn5bqdebeEwDm4IDxxVHVmHJ8/VVY2LaZcVx/axQ+G8MpH0DPb9vgYFFSW
ZACPQsHC8koad8t1N0M5+NexjK/NqIojXrrVWM4SAK1mQwHbQ53Jc4XcV9R/cHOoc9+0wQENY7YO
LQ87QU/aOqkPkzS/41B+hUdThd2WeIwaU+BgXUoZGRge844ZIlxOnsa6N9yocujulijf2Qfa9oP6
v7hSRaBFGF/MZix/uQGOA72Z6luV6NEpcpsJnzd/w3BuuBE2Q+SYL2zB/JWmynQZxXg5wzxUu3rv
FT100bKocc2H/ibDSLjwO2JGAhHHyFPByDb1NG4ktrddWLN1kBivHuLp2ZCTuRawY9bSm/QtOTs5
/useTF6Rgcgb60JsgdiQIFmjz8KEYC+JQgivGs0d/r7pzxRCDNL74BUzm36ciEJZOi2jWaesAPr2
Xn+F4cc4SVyeL7IOZaJZoPeLbOFeWFXZhN0nJ9z8xa2nSCbhAAOSUQMCaSwrXHlGru/0GXqga+54
IHZh0eilgzg8ROYcDN2hq+etuRrFXjMcvNS6V+4qtguUzmF2GQw/XAUBd6bF5JWaRb0UoZnuImbl
HNntTq/whtcMGujTC7mpytkORuLo33FHh+OtBzI/iLIYP+ERu2e6IjQtQEohqm2rtJY/ENhjVSNK
4q1TuXkc/u8l65kmKTKzVrqeoQUlQ9EkkOJqmcU7hs/8p8P5AhkE/7nbdNGqTkx5bDy+cr6nnblL
SjA6FX4DHBftRlb2uCYFxWe+oPxTynpaj22DwnkcNyplpR279nVKRYE+pyvO5DTHTIFTPLdYr9Gp
U1hOWCiO+PdsNpwzlag9DK4EQWmix0zdv8/PoLKZTvh8xquqhijcBjmT7Q2xE96nXmmYr2tQVUNv
/PVI9jw2IQvGxnjvmFsehvmisph9dNaiC8DjuouL0d6CTiYpqSffIEvzbyCm7sXziPDle4rGnk9h
b1UtJKvEHe7e2CyJKR/ee3+0VyjR5b5XVfPp80gmL+Ce1FT0A7j9D68oH1lDOreyzA+T3QeVpmLo
HbHJ7WBSG73+jnDx4nj+eMVlEFNxDzfVaPYre9FLWI0IDhsh3wB/HFjKIe5rdGPDKv1/M27tdCBA
qPrQg84g2bE+0/asNfA0xzyzKmLynGmTdtZvi8CJn3rZXl2eyNcnO9RKzBKBCupr8AOnOEvIwW1L
Z83uuD+ZqDMMD0g7zwK5MIWzbIxg2Lp+ruFE615LB9BnWgm1d2Gtv9PfrkUp6ocVinOipcGLQzAj
SRKhs3FFBThwvgwED2wmX6FB76P9aNv+bXRgpwiPnHU5TaccFemyo43fso/8UzTRKbPKaY1NylwF
mVTHtk8/DEzvHMIDIhf24vFeDerTiaffZtyZnzHRLwJF0sZ+eiCkHb0EYRVQFoFfTHjv0BskpPLW
gJpMg61vDrv/rMbW2Zgttt6Y+Z2XS+IK/BhyYIH0I069A1UXdOHC5YCa6Z++B7DLxs1reE4BA0Nd
dchTF0PvcGcOY7AWWac2aB14LAFnjO3qK9bky1ArhYgaD5erNG8GgsCLBJPhD/3A6eA7kHlj8yVz
tH3WjAx9a0LC8IIztZbyMc6PaRQox2T4iELX+5ma6s2IZUV/CDvf4fuS2WBQWaQ17L05qdNy3DSx
8jZ+XYONynEFR42rX6wAPTLF4AIA6si6OofZB/IcvLK3kTIrDpjmkWOVEQlPUdTeVOmS02eiZkNH
tm1rq343q5+xl5iPpmuTjVb6zose+xInRkvqjMb0yEp7EuEm7xLZcxYD38tfdTfnGTcclf3UM08o
GNoUhKg4gbgp7B6gJPtkk41xwjuCgjFzJo3horROXqBe43jkSKEHmUNpy3ElmnSag6EPJif378pC
huLiphqcpj/oZCMcHQK9UDLLEyyG8NbVlnZtrBfuQeOTYU01W58IU/G1mw+l6WpVd9csCDTx9a0D
KMTtWnwPBCwamJlZCUf5F83hXqgYU/QYOJuQFIqDP4TfmQmFxmyGfFe3dFz6NCbXMvFtdp21e45E
ODzwc5wltqS1XlbZis4lAY9hA8JHxr9hQjItHE95F2vkE9KRcOxwVRLqVHz3bM5KlaP2tVrMPbqY
nIUSs7awduNDN5XDVWkpyc9WgzetyUY6AfpUO8qzC2OG4cP5ISesUB4jF1alzhpwFMJxgO9rrQHe
0wxIrEzf+eNUosRu63M71Pcnzfn/XdwmDnboeK6JF3G+CyZpFbq+MHKKU2mRYFLmvb8DivSNuC6g
dCqyU+rJL1yaUIuJX7qYqvvhIFU+SAv4rCozCA2uad6eF0/zDlacefRjqXGV+JZHzbhEBYgLMF+/
B0OgrOrTgNpR7FRkWweT+2pZVe1FAxm4yPkav6Q6toM4aH9ped3s7EYD4ZCON9JRv4UFmDjX4vqA
frjetQU+Pb9GDu6PVf6q17VEiKN3J1mRsJ0NrbPNJRArLw6tsyYi9HWDP12UrcFyZF90xmfI7jKB
mom9DYm5c3KnInkh836VEJCFAAy7lRHkPOzC8MaEv9zqnaNtefyax6RDO+l1xVckaMM1Rl/zfEOC
LfbgQY5euHNBE68SdDIjZBlk0WkLhEupe4dg6vlm9n3kkDmk3YTywivPMzQSfQJOwM5/Ryhyk3gq
10OOsLH06vrWAjo8RrVzHiF/jKYlPr1BqPWgwCMSxGluEiO0oYSYeJ0A/KN3Z/1wG8oEGSdGBZF8
T5iTN4WP+UhvCZFIFbZXvZqiH+2xDhPMBLi4cMaVHXMo3gb3rzFK8O3+VKKnnsDKoJg/mbAVEKWU
O8dUzh1MOUl93beyJvsimnyThCnQWMMni8M0eJa4WGeTjmIX/DJLoh8xASisqUmmaTLk8GXo1Lfn
ZV6+BCJXJ6sp/aNjmycSv5trZVnltdtrXhls6NIeraymd3vaj6SGrntJKSPt0DgIzRSHZv6pqZBE
6bU7YMXOtwT9yFsF5+GfSySTY6IidZUdriK9Stp1LRxtM3U5odzdrRocmBZN1e7NAcsvuvpPv3/H
wGSikbIxHDiMELAWVGvCUQLcjSzOpc8f2DqM1mMnKL5N64qMNHyrZTeujEK2L3FSGAuyibtV0U3+
2hVMGhLlAZobyJoXtPGbRur5Bi3II51nMHhAfkRllq6U5cWIMcG3+QW5SgZPB5kM5knKRK3B03Tv
FOJfmCmxLtVT4XzkY1NtkAmm2+fL3tYQHdv4o1QnvWNZhq+hW/NECAWmZUlCOUlc8OMyLJxIWxsn
r9+qFBlJSIuHlQk+UqllfA2MtGgOcR7eE6Nvrr4LNGsk0QSNUpy5LtFs+R83aYnH0kiry+K/TURu
95im0bHz3XZJmKi5koZHOEAJzZfJAtQdGFFHjLIHvtUGhYxuXn1LIsyr6Ffp33z4PpF575mFrKaq
sF+Fof3U4SSMjlegnM+ybeDm4dpIeQQ8YwLg3H0bEZgSN8fZEI5WsbEnkkwkoytwHvW7DJLhxgeL
hc2o33P2Tmc50BA+/ybLHd9NTKyxtv5hQQzMpBN/AK7ZaWniHZJA9w5N6ufrfhzShePY3cUm/3fR
NtFvjAH6pc9CmuQkZ2LhG6d60sSVDVp0SDokbkkbj5+mwLgOn8M+qMqFy59M4xZ/yYE/sj4B3ete
62KOqa59c/vEpoPOaHboOnKUwHl3jE1A0XGOdVQ1oOms6K4Sxt0Mv6Od7w7ut7RjMMOlPW7iNnm1
+rE6o8iN0TR72jLJbffWmZ13w58FV7vin9dG+D9dUUtCGiqcgB3kqgjhvMt9ddbk3yQJ8FUkxsZF
8PkSdGTGlXpCgxal5uF5aVTQ7VyUl/0cLwHi6VjM/w5L/QOf8GfENnE3DQwAoLgk46IlQqFnqojf
vZOs4sFsdfDqrz3jwucSizFLhWswQQHZQoHUNOYWmZavQAVl+7RCG+i7Ufcg+LF71LgnsrTdF+yd
3o26JSCzDgkLtA1nlbVu/irJKvHtuvmo8LmdiMnQFzQBHZK5P0m69tI2/sM0GcdfmDkPbYpQZQE+
AkpFngiOElnmYjem+Qtu6T9wQbUr6l6I+CGDy3yAllTR+7bICAD3YL8PSSW0uF9fVIGmtmj5jccO
Me+IFuuozxfP7GlqOt/Z4zTCp0Ka22cRQpO0vC+WCtF1SLJk28ipgsUFabxr3frQaxPSZDByGKbE
vW/j6SNXOfU3BlmMLyVFjaNn29pWVGVB7VybCFMprWG0w2P7JoB+bTvWgiE4u5gnSGtbRx9H4yLR
wpEqx/dXQUFcRjbX2FGnHpoRnM2xqE72fCG3gvg5lVlvQrrjp8cXjwHHVNxIs5dkYhGrQSbat03Q
tMlvsfDNuD0R2VqfcbiehD4FBzl6XPTyry7qcmv6PBXn7JBWyTPp1bhLgJtXTSS2xLHbR2LriT+O
x2/wJdU2KHVQzICKRJlVexBw7QVpCKYbV2uRIWFNsHsrOw9+QvMaquF19Mu71lmv9dijJfVF+9qk
zsrItelD9vSHJam4kzLjE0/15JQonR6kaLmjh0sMkvYI2F67UY999VrnnmzNzdexp//gHRAPHydb
6/fnTPFFtkQfXaPKja5tGJMfp+dnwox2LZv0d6uvj4S1tn/TeSAfeeTnasbbMHwz6fzlavh78EsB
I7Gf0T3zhZk975VPu8VgrC8oxlhnkaboynSTCGFsdVtDKcsJcJCROYLQtaAW+MFrNP6DkE3qrIP1
+pOsxvw3eiugtPoU33Tx8iTlogMCYqI7+5k4YQbEMRIJ0b7X6GKwc7Jt6fOChMTQhzGEQ+rg0R7P
N3TN1/9T2fm0aYKGNsnOLrUD1M+T6U9dJM2LnEOOAUGnfB++VFvabwMJQ5EU9lFDbEjqOcno8xAT
hchrlfVQWNH7oA/nPXGZAh+RPWDdSTy1TsEer+Mic9ZZktn7WZlbQoFjIil5vJXIxOZXZZ/9boqm
Wc2apvVoT95HxD+6cLShpr608MWlpVqQOCfOvoYSm98qBVrn6SA0iHdtNlHM9AldarJIDZSNzBXE
lncXnDAwqmNd1EjY23ZWFln6kpzKaR84fXIiypRbRwwoyOGPjnX+2+k08hAKyz5befYZGWxl/Klp
6T6llS/B1ZbcFwD5jbzrzsjaykPckqLetaA4okmhJAXKTWA4/JS0JCnBtMP9/O5VfuEwKuEthBb3
E4BD+qr1hfoIXOtFlQlT3OcXZb4gRONREPYOkAPmpENZ/jE8COsmeL83wxvw51gR5l8hdoUxlbuh
937nQpKwFbXepydLmEjY9A8uqQzIZ+OLnRWg5AUO9sQqbGyVKaf/YKGKkaDJfB4P51bLhg9CCRY8
cdd1+BW0Pdhs9DgLBDHWUecP9FB3X2xWHGuydNkj4A8IHS885H6cnT2rB0cyUi/G9Mbdh0vc8ZFl
kjo+f0qGIjkCGBCc5txA5kwz6tLbVAB5IxUwPcsxumimOzs6QRZVFp5PGnxJPGFRnxhvbPJCmO8q
r1891JN3Z4gdqE0l3rIwztcOo9ZtblDBGjqfvhCR82qydmG1Ot10e7Rf3QxhNwmyixIJ2oMP8F10
lv7eBdSGOHMxWdjfRY2QN64j8zJlqMRTMtjH0CvfzYGFjAqzdn7ANksN8vURj96yDbxvSjrt1UaF
tAnJVwAPBK7LdgsmFoaZb4wZT1k2LkKPAeYsZOVXnJ8j7Mla7yn289zb1I7JLdbDANenT+XTICM1
PZuDCgDHhMA46jkbLtVe/DD8ZeRRdHCiMbgWrfWeWz3VfsI8bFGNSAWaxD/rhQgpEyINj7YbbOdY
pVc/YbMb8r8T+V2/H6eWX+q7D23muMWJfooYz7zGaboOh9lMxgn8WbuFfwmCWH/F9YP6rpUkWc4v
RZw7q7rO0y0EvpfIiPWzrbXGpg6jccvxuYznuezzklnBzolNDHAjDs5wbNCWYuKO1hl3A8xylPet
rL8yJmZzHHX4BuKRr6lZ8hiXZEDARadTmWfOPgbJ1utoxcOyu/V5U5xYwFEg43rdiaTH3Or5uyax
x3tvRDtUMxZ+/jz9MXUdO7hRIDq20kMad/0Wh0y8zKTl3UJdt/eERgAmsuboocndkhqPTXsq83vv
+njKNd3fZYohFIudddhV8qioUQKshUaWlGBQKD/6lMELC9jx1jATXRhifE3D1HhQ3axtStGpB6CR
1XgE3JSt/gjc5y5hLJwaDn6zn/YO+K1LHrcQam3jM29cdSK0jGFR//V84cv+Yxq63dSZ4vi8aJZC
PCYxaLOaOpdenP2wIus9SItbmwXHSivbFzEwBIUOC2bJewvyCBteH5ncbnU047mNbgeYDRdVRZKj
0DT/kI1NvAuoYcrCyd/DnnByo2oB9FAjnIFbfRaBfo1LM/4Oo+k6Ds2XbUb4ixP7b0nO1IlOyVrC
egveTe+vN0IrWmhDG+8HZ875yGBI2MJy7sidiJQxjeHgDEiZVCunvZzxDXKo7Qe9kLNqurHf+OWb
75XZHWpA/Zhq26P8muQmbTz50FNrDjguXdZuxabAdncy50wiCL7NFfoQP/HrIdnu6O2RIjSODLf9
AEXSniUKXslQ1XHvqZM01zHsSImV/PNlacI2S7xgMaoq3CkV2Acg7dMxMoEyEOKL4Z43nkIGyYJb
YxRLyuYQTQyiDazOtBTlxzSBg4hNbhTsBIL8B0vHMeLCZ6gk+gjcP9QTlMH1IXDouJocIp4pv7pk
yk9O635JyyEmcC4Y8EBRsrZQj+0+9Vd5xQxRgok7PC+2mi0rs0vj+W+Qy31q8Hb3AwzVgUc/Sevh
qQlzf8WD51OKUW7VkNHiZT4O6XCuttMPZorZxc0Q/NAq2otnOltbusZZw3rlMsbOfLHTHNiygam0
F1y9kruBTFXgbXgnc3tc0v9X+Jbc6iVOzT1rIeBEBa6dxLWcK8CY+BSCSFxJFvULmvSB0Zyl35HT
lYxVfAIt2j9M7cdD0leY2NOKaMmi2LdtvUK1lZyF5oIK1Mab2YhpjSvAAZPitT9aHXprH1Ph4FCK
az8jfILyKEHCc2PrP51krp/NCJJtHiAZJhO+vUVeTgISG2gAtMlBuEzMpfsw807f1vnIdpq++KSF
gmPMQCBqlSUnIK6gRTpSBtUx8Wup8Zprwv2JEv4YNB73ddVCtZTyBxb6kwJouqy5MQ7KUDkki04o
CDmk2zjuCK67LySxGH3InL+mztWIGmIAuSnpPA5VVzXsFmS6HESltiCaJhyadXNVKX2eljLaaFpx
QwUabzRdgT5L7Tf3uUjGd4PxWHoH3qM/uJ535iCsa6hXu9a2P3HA9Ttif0Z4UTnHpo6rIQhmU5lR
lhcn6M56UraLfHQfz0eHR++NhdxegS5sD2ZhMO6TI4tb9Ne7ZAiiVc4I9jJa4lWE5Is9XwW18ZFw
1J/CHotgKcP085+fRudVDLVx8z20iiPu9TmxPrh7vdx2kZ9w2FfRd5sCDvUUfpzKLFZsbIobZzbZ
wiN7b7Mptu28o4qKUy/cHKkan1UbB93e9dpTy978XQgzOvmpCQaTpNWtzE22+S7yQkux6fNnrnAK
NgPfilj3TPAZRVW/6nbsD3ZglTeJ22Ueb5quXZ4iBfyvKu33wDffU2Hau8ZAAyR5X6fi5AJuvUCS
0K8F9fG1Sl3nmNnxwU34Jraq0MldjG3yQvXsHY4xOGQCkn4YfYxSMgbjMkzNFnWEvh3439z4zjRd
oWsUC0CS96K3DHCMdfCWVHdqIntdVRFCDBOWPiW92jb98CQvxJcyRNikMOxvBYHgD46nv1hNgPMK
LIOtZ2lrr026HwGf1hhk0y85s9iovIqL2ZDDDP8NvrohtH2bwpAEE17cAp4Oq1ga0aUJ1RXbK9F3
CRZI11E318VLaqi4WqWlEa7rwQgIMwhMHD9c8IRZp1gP6y1mxJ8pmMzdUMGodeiYtt0gkg87bBAH
w5Y7PV/KId354GQSrXs8UzY8XQAEg38A1nXEfUo5HstJfZE9QaFVp/su8fKbGww/WL4TcSvL4uwh
U3CmZnxRqTW+WAxiK/iLwveby5AhxcA+mm8zJEsrDkkc/O6UnkCPp6c4z/V1UGsKrccUnFWF0ZA1
bx+2e4fQ7PM/lwp8Y1ljcWqUK28+45lMT+NlGXX9JYD+agm3hzRlthtjtGEgS2Hcx2wyYWPRK5aF
3y0AUYovPSzf5EROACjk387sH0rQe5C6RnRZ1lavYCxOgQ7r5/mqrQrEFFpCVLbljYfJcBauMlpW
4ha2xxid2waAtXN4XrJQfYIRjQ5dHyN4M8ZpG7oRela4mWhw8hZiihqGbUnU7N3K2+QeKLyFZnV0
+/wNWDnzWmbo1y5m86ZlRbAB7RdBmadFKHUdPgOQHtlU46PwJ+8xsRzFcEfnhIzBe7DZM3exglxZ
h9UuiTzzJCaje5gT6gKrcP5MqgOvEWsa2+WMkwscACthlb1rpMYgJZTtL7ZM+xKE2VgMGdtEarB0
/D/Jj8+X5Zx9QKfy1uGJ2BQ2/vQ+IpQrw62W6ndPC5l5FCGO7SQK/7Rp+jBxO909YYEKCubtXVJ1
xwLhSBI7Od9yXj1/PQtcfVWS7rLEMQXgjR5zp9XSXYAgPYcGgfC9Vuj3geD1ldba1Wvm4msj04Mk
dEDbjBXd/h7wrpCeLk5h1Pf3jq+fM6XnQhbank0YT5iOPVZX/XEJ49YhrK4o6jwiGjpEenpovaTO
FOwmj0HApFh+tz0JLqrfdiZu+akCWVvGSPuaZurQvHsnuAPJ2XCc+NAo/LbjNGogSgowfk4GRCCo
KghNLC0INfW+A9LB4Pl60S4TUEAY6bNTUVrJaA6OcOsqOLHV1J6s+dKEJLuYA/LJgOyqvCvjvVPO
jlWN2Zaoc0jak1nWnAwW7kErs6FVBvKSieAVHUJ1NXtOOqtmitJHw2etSNt53lns5/d5xH/wGPE1
KxwzQyIz/0i7RqCS7vr/i6fz2q1cR7vtEwkQlXW7cnaON4LtsqlMZVF6+n9oN84BGt07VFfZXhL5
hTnHLHcpYGgig5J3j4f1MBVZdC18wyL/js/4v9+FYXm/d59AmTgJExDBMGltK+IM//v7OWQjPjps
2kfT4Nxzquk165znAEvJSQ7Qr7qpy66uxXi1HRBD49W/FKW3j6vAxTeOIxYDCBi5lVcGp9ENDzXL
/6yHTYO2ZlW5w2PIjYgYGNvbniUEI4TsmJXxY6aLO4nhIpBsZnHyDmG0KlCq1ZPYm3MGs8u/ZbgZ
1ORvB8jEmkHChbX8vTaN7wJ1RVosANvBvYj2PWMhQ7wH+6zuiIQDvPbJg+K2aFWAVQEmVSQN+sM7
2pwT6SJDHt+JATHW9Okw4C1JN86JGg6GcxBsR+89aWn2EXEHQmyz7FT1hIvN/WEUQEa97pdvcZM4
zi2IznI+xt27Ep92Z92zAuTAicGM1LyU8hyqD6fMMDgxMwmZtMT1xscKn4ynfjHk6u/oStg9cZ07
QSIWWcy06eizGAo30auLmpZN5MRPIhbbWj6pvU+NNtN+1BNgS2QkCUzbgfn/MPtPbf3d2kvIZcRY
IAA/3e/b4cdtphPwWzLBYPxRg8tdOqPhIz7CDBfIQXgf/BtdEk5npmQvc/Jiig/cC4c2P4nwGJnR
2izguvcR/nN8/Gu/n0+B81N+FUQdqOraF0uUXLEuplPQAWzoLiHxeS0fP9f0tknbH7O5mGgBvMfJ
6je+022SvtuE1dNsTRvCLrcBIlWbdXXnVlcJSqM05n03GlSsgCapGkhBPgEpXIV4cDUasdmc1nHH
ZjtnBNyjejMrtQW6fJhFvePiWCcc/11GBkdirUmKhIK2y+Ny3UVvkbDYBKHexAZPV5Jy7vGt2xAe
5jg55uG8R/W4bgpCT8BY4vBJt6nLaLZ6TgQgiAI+d5ZGR0qdQLTXmTkz0LAiXRFSDmaLyaeH1k7n
RxRMRuiRaFZcbBwT9kCMEHOxL3MItvXs0IZEmxAwnkfEpEefsiKd7FIm9q8kRHyFMU/oXclbatgH
r6cgdIfgxdLqOFXZfWFY2yBN8PnxhoFqyLLfjJcFKdSNydvOSizaMvKNXWtcA+6evqcE6WIo7+Zy
ifhpv0hB2WeJfJlMNi3yKudun+NQaTjx3YwQlRTaCH2lHNpj1qM4T+RO8hNVU/rhcafp+ReV2LMZ
xOe8tx+bXm/Q93yVAxeL0s95KK0bn8Z2tr7JZ2CNwjfkW6Br+htaHSA7zn3Q5QXa2GwL697jne0z
48b9oHZLnGpJNkjVGFs1IVJFFjDa6aYusx1SFiB0bv4Aqv8U+7izSBKlA2eki0loiolUFpuQ8MJ0
QVh1C/hWPWkCsxLC8wr0OmmUrTIGdJm81kTC12jbvDhDTJqeWp2uhwFHYqjCE+pCyM0g0csBc3Cw
N1lAMPGcXyW7dNYrZzD0M6zE+i9Rkpyb0P4s4UghhbsmibykQL/aODz4YLgylwBJ1OS+N/LUc0SW
odyzyTxURXxUXDDOeGCrd8JnAlCE3Kx0emVpjDmwcw9eFWxS48R/DO+ryp+HcNyTZXsvNlQH8AkB
RSz4KQl2nlAHRT6YlO69LnwkdDk/sp6T2r2iMYT8KPon5hXSyLdNQm0vNPOmroUV559yu3iuZiQf
MbJRXi30wqvcwCVapzEhuNGGeuwtkR6hAIjJW4oNC8YoOe82wc9BzYCzxT85m/lTlIv3QZJByCrL
hExrzgRxT/4/OJObQH9o9wtcxvc458ew4LW0Zs6WwfsDRrIbAFf2BmjycL5jxblOql+GRajSxD6s
l0jKtwk+7iqMgQw36iezP7MhgQnisA6q7oARgrkgLQIF6s6x5CfTjbW0PU4mF1s6cRa7Ia3Vpusj
ll3M62pOYh7bpNyJkNH3EG58q9kSSf4dMqQ9DHNDKpwH07dc58piysvypUWDU08GrLR2S47T1Vao
c0gA8qPmULrldmytjW0VpM+H7Pqz/ULUHWz8tQR7xExxOIszUb9PEZ0bnYJTpRfDbw4ha2qjmsl1
rC8iLV8gOtwXSO14/S+JcO/t2NwQJrIztNjMpWam5d9gLP5CewG08SQHaucoZlxjreYIVn4UnrNh
OvS29Zplzd7zEUTrO1SIQR38jWa49zXr0zbYa8/diwGCJD5XkrfZKmW6Qpco4BAmCGGq46zKv4av
GLn/qnTlkyzGv0o7W04hvLs9OamBqzYYdRgrltbJluHjLBCuxgkAzIbgypqX2F/NTnRsGAFaDjEm
to3Ir2MbbXxAHuJUZD3QuxTC2O4hJ5ymX1kUTGC+64c0WhBQCeUU55dI9sImYALSKfE6d36RheSJ
IpGGFxYbaLd8EoWq5AcMxGWuYbjFN3Dl6wASiQry5xDmkdsv6Ld6n5rGRVkRa+mGoWpGJkHD+WRn
HvEV8sEPc4wySOYhzDHZ+qUXPE3ChIgavA5m84VWMFPsLaKdGRl/mWgvVdUAkZM7d/IeOiit7qwP
uU34tuNup7i6tQGs8jkwIUIQ4zv9cyE5O9HfZGOMGvI9edEkD3X7pHN3o1/feXH4VKVqp9BLdoB1
dQTpmsSJyjpEqHtX+QAFhsgXswBEW/sv5oSJW90Kj6EHcW8+QKjcIDAeA8kI0BNH9yMYCqR9sJ5C
XpqwLwYWApAmZvExAvzD2+Pc1QmQxB7wFvD5bUowUa56eqDK0geLHc9ekJneV952SChoCzZtGyFv
MRPK1pj5cglHDadNVI17lbHeSH3wggkyHKS31XeHHpJJ2tbFa4DFynLnXeV2FjkC9c4dzaPrkmeB
FmiNTRyypr+28m+P7r3Pok1VhafKekmAKEaYThtZbuvCf4PQCNQqJdaLOOv+tbQobSQRsUayk7C6
QtfctWC1oIixlh7uvFI+ahQ0va+gN/kPCIYRSScoedudW4/rhrmwZRK+kZWf3UKAsYz0r3EiLtrw
MFZ4pbKr6TYr8CS3KFanbnjMg+Sx9fuzJEuX0Tydj9ZIrGL8kEOXXM1ePjlAxwnnRg3ROdhwgt88
pQwRTMlWpBowxUSz4aTmn/arFzm7CelC1XRskats5mb8Ggc+5Zn9F/s1WHEKTmT2SJISQHaLYVYJ
L4oKKeqqfA+9GlaUuzFZLiAgtClCY1bSeC9WLBfjq++rMxEdtyKq/4ElY7Sg1V1mJA8VTE+c3Par
RI3Ql/DOagu5FcT/qCS7J2s7uQ5M+uWRv0DZ80856qlAtb0a2ehJbRyDWIPPqAEsVe2KkdRCJcnp
JRLW3o7fLo7uP68Jbn5v/qG9UthHSdPNdc7pRRCmaZ1JFj9mynzvQ/kSNeW7qYMnsnHh+SHc4nnR
BgdUhx1/oydkWsq9S3NCjmaVklLpl5cA2SL8ljpBHc+cntBp2WT/0JLL9WvL+GvRfP0T5DQCVjoR
F8G8U+DUmVo2j8XE/Lexk7XpFjUqbxrP2IrXvLVgf7u1FxAuGbRYd3J/X2I0YssP9neaCHu3uSeF
IMwDs8zWQ29qKWh2hEPw+zT806b5BvrGMxVnG8tOZ4CDNJS59LZuGB6l1/0RTEjJ1FAAOVqmJ1Zx
2hp3ZCYR9CEGCt2xeffyF38wUElNqLoL7qMxrrq1PxI9bAxA86bgDRC/gWCwmSDRXKZKpJvEJqm9
o/pCwpFx9ETs4QCJ2emkt3g409W2hlgflgXl/ARXOGbVQcaXBteVvS6rZHs2xYaN8IdmCr5HHP+e
84dVy9dgyfneHemUAVL/JjEg0WyGxJRcuhzLUVumn0R3geQsj9qn0p1gWJtTc7TN5u6/RRzc51U1
uySiszUSyWdrOyUxRy4dxChep2a6Fo2HGNAjz3Ly0nijx00zwA2yStdezwbRfGjzI+efR2Z5l7xk
4F/++3+wMc5X2jg7sjgpr/jq5fhYkz5J4AidIaO6RMJMFMYidYBKzlMRvJNdsmsZ1K+YJtyR9vZX
9dkHx9yhz4n4WL4oHblnHC8+M9lh39jju7bkxMxWPPuYffjXE+g94bz02kdCZhFyEQuH0s3wCODS
UIRypoUM7dZmJn5KMh6Wed3KE8LZJSxr+64hFNytyFquu2OOYipx7XMgpgdieEwNu95M6m2rgh8z
otfNw3vLMN9yn7Bv8htoEBiwDV1x8uFCUXPJYiVYi3poDEZz6FYJceITFGM8jY/1UC3sSNIq8fix
Y72mPVbIpOHFrpiX1Mx5u7Q4OiqiNJjejHL01/mCxGvM+OpGaqlE8k0kIkYlKP8Ks/wdCO+lCdd/
yvsG31OtRtclbMbu/vmwH5m9Vaw/2ix9yUnu3LHU+cwQO6MUQNRrAv43WPxxSNnfU04Etd3dUoUm
ITQKecrvfI+lZp+nvGlptc3kKVEIQBCIhHC8ZzwWiLPMIbvBsH5g+VSTme18Suh9umq99aBZLLqG
45J2txkyCuWIA6Bgjk+cGrWePfZfqfo1Sb5acQNjcMUVvKrx3rE+wV0/nVTh1ueJhUVgG0RIi1av
Dak2kxAYkftXn/0BuEowf5wDWQXzk6kLjbjLtV7a9iq16rcqpHgjywjzfqT2UT59Fa77wt4c99Dw
Qx2i1/N3wy6YrqeG5lqG36b5a8YD23JztskocYuVWQeHMY8nvjCsN7VDq16rr6D0Xju8y7A7hoM9
UVkg+4RANdt3vYNaq3j2Yf/nD4mL/a52OGJETMRa86yIgB+S/jV0HoaWG9Mr3smaQB8yDFiA3ZRy
qiwgfBB/PhI1wnr63jdcZiJtvS/m9K3uQNUnzNmZK+MZZz3f+Oalq4mHwNZzR/7LXTWASrQ0GPoS
Z3wfsxE2yy/Xo39P7biFlcWZPGXIPTwGM1BF7vvIXfxTd4KBbpbS0ZDn+YBrOY7H2xj4m7rLz7NG
4IoIwHD1p8ZbOYb9tYuDU2TWxwWfavjOPdmXWyHzA7Fab+QJKiT741FoHB8ACdIRChhemEEtnu1r
3C/mEs/ltbW7zSyCcJksEBuK2dat+8+kSK6lxTKkGT45Jcct1NLHMvLQOTqIlEJa2CH6iEPfYkCG
ibfzXZ7dJeUnDg5e7dyDFuQFN5z3hrOvm37GwPhw++k4Dg9Q4666wt2Rek9xYXxnaMoM92WwGEDY
4ifCJDB65M9FrOMj1NcaWiDsBTazDf4GaghbvyTCfE6D+UIM1SN+qkuMMXGlTZ6RIOWjJsLn0Ib2
pjJRFBspjWpZOYfRJ+PD4HVvudQ1bfcIZ4Q0HuZgFdx2k6m6lziPuFq+s9x9zAIUttjxxyUm5Vjm
xK0mKBZBWP94ZJys5NyT4KC7V0+1d2aoEBR56l2o+W2Ir13hPRZUifguDJtnxS8gEPId1QR8bNpE
ApUmrUrFAhvZ6O0BAmFZEsYTeF0QlVDtZ7t9p+1BVWbbRNz1ksyd/NippEdBFbFWam5mIV6Stn9f
/pcK99Woe2ZKTM9c78kjUbnvxSt2rW3kxt/aHj7LMkVWZ2c730BDMo5Er6YENqrxEhb5H/Eht6ZQ
HHmkROqSFuO/70EWWDVV9yARU5Jgajn6Og7cUcRYLcT18kk2xtHphrtgNK+dnR4nCeE8Lr4bCgZT
2/eRhfa160hBpFLJxCgZcwJ+RTO/sWvuToZkKhmfjUL92HyyeOvBnc3MsDCUc2k9OUl3Z9sZIJvl
mQ7cAURp2Z86s2Q/oBwC0mhwbPMQ1A9JZ5D3WZi/LCBOYVMeDKQ3gUwfvaT+od5gjDT/LS95S+GV
m+92Q4E0Dbim4QJGVf49DvI6BuKHFNMMPDiBNllPn4hQAAAz6Y7I7DF4QqFhYF10dxXPW1KX32D1
/6EgeIATs+s7hlliJpAkZJKhzqp5T2bRrzFAobNJ4+eaZG+jdX6Wr9EsrX9hEn1BpCXHsfrxLRv7
E82IthpjNRHJgfU7YS7fw5cO1n0h9WqoYsSv1K4Lzf9fQD6ZCxOCjwuC/nvreCc+0Buu26M9yHKd
9CBP+1HvBtvc8IrvUXSfYJZulVzGck4rVlVpk3RCfI6Z8cHHOQ2xdD5bp1vbZKSvBqt3GWKFV3d5
pH0SyfrGQiGeXTXQ+DUjcFl05Z6gvAS3glWuOteld3PvdNb8CdxkuGqtd0uzO4MhRiaEvWuNitWJ
Y2sijK131AsMAsv+3fbzP+1iehD4g9ddM2wweU875FREbBFdOyCeZUd3sTwNuzXCz2u7D3bM7BjE
KuFmNZ9PbkWk0XrdXc6MfcBdU5HiuTJKCCd1tGSqB+bFzDywKXqBpVTBJRrA5WQm47VqxObQUcoq
JD4+fPyw5lMoR1BZTY8O0SJUF66BsQEBStEyRt+No4sts4BEeOSGl4AltUv84AzOce3Uc8/AFJ2b
Q49NIF9D3Kfy5TE70uCE27AKx52tzqXbguiwrrLN7t24+bLkEJEF000b+YmLHDik464aw0VAMKJ7
GG38moUJboUSJfDzb1kYD6rnKCqZMiNpK6qOtJDizl/AlV3rlOuGGASDnzFe3FsRpPdjD7kpdWtG
Xc4zoZHmvk/GYNea84LWoL2a9PDS+461GpWotz4r5rO9uCBcwzsqVUSnvjCDvSyGWzwDIoxrLhNf
wB6onWhXMe9bh8URawMNUm4y9GcdiPywg+qMkNg0e3Vu688pW5wJA/VBWPEnGYVxhDB9JigxpbKT
I6OTz1mZ30NIgnZP+jSrkwO4FGtbdxR1Tuw/BCIyyQUhLzRLxblyNNAGCJXsolCXM+zUlkfGvSd/
UxasKzJAz4AqY2b/+uaGLLNtthwhvzbz2q9I07jVCG0psQoC50XwzoqfL+4VPgzRMeaQrI3C2Rc2
oZUG9taV7xSfXhu9osPFwivnfUKDvp9I2GOUEKByAyar2vjODtEf9B2dFVmiN0jEZvXI5ApAdzv9
gvbnzmT3bDLt5cdKmHgVkJkg6otbQwBHZPSH1u1EVuIhyWrSevFsrEqPe7fV20nDve4BhaysKvkz
F4xyXb7YE2HRlqQXd2pFUtCNvDxj3xnTqVUmwq1seiUdeVrp7DT0FD5lTNNltNUjulJkbbjMah5E
EEPjC9kXNLZQ/8N0ASxQV+Nt9Ejezo7SovFaAi9tTSta4smJobnErFIRh1NSlaW57RWuI2IXD6Fj
ocLP30YE+3hHxJvH/tiBb0D+pbGxJ0AzCnYA60FULo6mS3F6YkwjmiJySF28AL72ILoSK+5aV4FO
u4K7vL73BmIXQe5/ddF0ssz47NnxrjDZ59vtg8LTFtnBpV6sP/zhYlimCMzd3H6Ru3oguQOXoZLZ
dDuPG9EmQxel4ilnnECK/NC2KzcDWIgCjTXJSY9+gxYMW08M2z4V3ju2+u8g6f4oDz/CJP3GT7B2
MSkmCWuLhPXYMJGmVJr/fL63dSTzU98j9ivnCnM9ozbTwmNUoFr0e6g2LqbPEfkHZID7GtUp0S/r
RXC2+e/fJkL8MFQjHCS4yY4NWCNZsBdAGlFFehsPthYE8ZMnE9xYCDLn5XIqfcmxJF7Qjn6bagmQ
Tuyj16RfZFakDOA+8rw5iLq8RMa8NY3mGUHZ3qFOHHR7re0l0mR+Swn6cZp6k9A94mWlN6fdRses
nxrCIzclMQl4yU4FQ0Reg/HTl/E+wjVgOQyV+hHbrYqdVcCWfj2QvwoWCMkRbUMoMet6T2CrvZXr
b/CEmiuw8kwFeFXgwj9Z84iPagZOFLglU5Pxvm33gCZnfnl+VEP2lJXFi2MhTjSWH+Boo2jn/oVR
QJJelnzls2ALjKYTp2X6MJf5Q9dZr5Ezk0FT38+CNMDeulSZyQNstRijFD4ItvfeyG8pzO518n6s
AcJ50/nPbRUjyIGHfXBCA0qFfY545yLgghEz1b7tL0OZ3FVKc63KCdDrxmzJDoxxhOde/tiO/anu
ojPDIpQLr2EWUx7gtXET/9UdP6s5ubM9dTac+rkqy4slsXBX/c4YZ34YI/Qm3x++HLsH2o0fBtmu
4FIg3CBgWmQEycy2sbtvTc2inKIWroe/bNOIk7yniuAd72J8vIRsDSDLyftZy9R8bdDRhi45DVnc
QRqhOiZEMfD0dab2XRmfTk6hp/CWMCJf5bFG2s+b7VUudZiOPtIAYKF4sAmgJqEyLKlbi2kVfBCG
wP2SQMGSgOnpdpiD83AvK7Yajiz6WHZ7TOfa6DFVHNOlvtSwMk516D9g1fkTdXXtgukHHM0aC/1z
SkotkHwXdWy/RN6is3amNMGk4n9B2HpJh4HjcPk0XWHDVaizV4Bt7FQ4AFYBJxxD7hEXj189487+
7HtJ0GSCEieC0gdYbt6m0RYyarDF4Ek6RREc2iq9upTgOxEEJGbFZ8tmojR39EgFKtX6kvP6pyCq
VkDw9AYcBTOQXSCjmzbIb/IJMJx98Q48+8WzWE3Gn1nb3lEGw19OqZHyJDhZIys8bm6uRvJ03eLF
S9EFjuk9UJkNwoj7t7I0BL1rhTeuCtFO+PRhYOJh7Q/vmek0W6uzl2i7utjJaf5E8fxclEXLIt/6
IbHEZd1LJ5kIfjCjoqgIvP1A8tUOXvRWRc0rIBh0bbj2ziWWENS7xpH3jgxckkk8SUjCwNWFCYz5
MJR8z/Z+sKluHcZeIiwPIZYjZZtIA6avOmBI65UEWS8W2s6u7u1k3tQZCdpxbL2kZIiSdSLfGVZ9
8cLuDe3UW7y+A0Oro7L9+uiI4a330vSg4wZngEeYQOSf5Rg07AMR6XcDSxaRKgTTjBOxrJP1auPj
Lq2POQreaufikZRL6Zgz9aiNpwC6cTqklA/VqZ2m+6DKY6LCQPMN8QOGvWWCHD3PzS6cxZ9bjTgu
XD61YoY5bjRnvw/erPJOtjxCo2L61Ji8GyhdTmoIriShrYqhtEEaojMplhAEgyRWiHYsfe38auTE
zKhyO0NKondtH/xJnCW5NbO/mRC8E0fs78fgJSeog6oAWUVXmV8WgqYkIxDdl+Nf3fubYMEoSXN8
Caz+Oo7t2h/4U9xQkq3pm9nK8i6cqoy9GntYeQEel0bU7zhPqPut4WEovDVwRUUSn3zTff4YWskZ
MdZ5Tqm6YgJJhFXid4XKtfZ5ZpCMMmSU16myaCJTRiiFlf8Mg40NGg8Aq21PosUEBmB105M/e/46
rG+kQj6MQYErsH2t8XqRLUgOqlIEpCKGwOfbfcKu+TSmbY38eYWXyhsbfgINB2Pnm/j+fPTer6nI
iU8ISdgYLzLNDnMXq3WT42fJAUtZBpNy/EXRCWQuN3ZEXfHfbyPytykTz7gSqNk9dZ2l9dezs1jH
U/HJbAMQ03ibGrunvMdjk4z1axTYZ1R5XolL19IQ0UUhHn0pEL0y8BizM3w4mHEMs6k4u0vMQHCV
EFIu2Xn67nTGR56shwxTQS4M5HkpVB/5Fqs2IMb9RMIyfqf6jYXg3dQY32je6EpQJYVvA870OAwf
kVl9ja3/U6EnmkPnn/xILJppY2LuVpP2O9oWxDy9J4PhXaA9BcfIc+BbYIR1+51wwSMYT85eTk4u
OvFoDa/JOhSGSqmkkK3ITZq+ZTVPZmKFz9KrKKm6PRHR5qqyWD0Jp/83lMFr7ZHP0SeWSS0J1XtA
D5phz+jb9jtkTW8QrdASf9AP+peFyNUEEAPI52CIihWHXbGcrg/Ekz+mWVNy09AEOJN/NmsKyB7c
MF42/chCzaALwyWGZqdG4JK7Wb721EdJ9a/Dmrt1wg1u7MsYp0rgtfwc0ppLxqj2ObnaVcwcyemC
a5ube8y26QpwYb5Vok9OBAZeRjqqgymrJ6/Ol1CevEASBJ9qTLitgyndWINFGKrJeBCB4Yav/ZEg
A5SCTfVo5+oWyYg1MqCddPDVKsqNDWPYlhDhsllH36GPMiutACIDJo0pgtW1ykLgFNJdhC3eTWWc
KjzFFUVYicd0auLdrC5uWH3qasRSaFKtz0IdmY+yrw2g4YZshou2sbZTxqGadcSS9eizI9h8q7C4
72uPflOiLcR7z1raDTDFtZTxefZoGgHAjZro2JYQev3IM8ZhYdHB8N4l6zbvPoeBK1ZlXEyWQzmr
OluxHvK/a9+5Jp57a2q+TWl49d4azB+M08spM5AuICGQANstdbLpBiaKgM0oEIVzMpPk1QX7yFaZ
uO4253kz0GP/l2tKD3sozPGXkx+ihnwQIgQ1VLCzoF0k0ig7SYOdNjnnCS6adKb5GmdefgBEaIB7
cWUrc+CQUBg/iKpke43OpqIUjuo7XbYGmXk+iXYwB3dm67XXDnbwqkdKtRNpv1dJQEhXR55SoSGY
yfo2FuF7l4h4gya8TdxwK1zVwQwM5k2DdD/HMnhs7XXRpMhARPychE62TUtzQ2YT+wrDRIWT1Sit
A0HIxKgj1AczQQoM0UIiyLcUWwYED595IlMvVD/Nc07Hf+Zy2cVu/mRAQN4LQn3QiPTGQ+tGsOtE
wrQJq5ZTPdsMtM5JbWL6Lq18m9UtLrjUGw+9z7OQ+Kqh63O+s2EcCFt1KprBLN46MatpM0ovLP5U
MD5QwIdbW7r/mpJ0pXKQ+ENi8WjFDjEsLa8BxhSoxn2PHN6pUNjlM/1NICHKNXelqNgOj0wXIoo7
VnOnKiiMG5d7tZ7CCWba0ttF051Tsl5OWeqcqAeI8O7AC1uI0PwieR4cBhjI4Mn2aGKxkZ0koEcM
rFYFqDLLOFJarTQUnpXfduUbUsWe0SqUqCF2EP51BA4O07wd4w+N1PyUCYC/1Nvr1CcGihSm+Yz+
milGltNxhPZXbCuxdp3pI8lVsWLupLexOWFtmdTZMzadaOJ9mfc8wtIlZNGxU7hYcf6CQ44NB3mC
xMRm/UUHICqQJkbptqtgKAH0oI/oMPawoG2IKnXnFRnG9r7G4nw0WoivNcvCl6Amj9C3bsacF3+c
TDu4Os5XqhtIuWU9Xslf/UkaMq2tmF9tWYqBtqXZ9YTS/t/fIvchypmgTNTH/bUQRvaY1/eObKZ3
WQfvof3R6r8aCOnlf0TTrH7Hr2/g8312hIlWnNv4MtRxcYT7ykg5U8G28rvk7DBuRXKQQMOOVP1q
+cUDSUpi3fB7rUVVG3f//Rc6+vwYZ9DHsN+ukId7L6yOKrJ33ObK+pshXe3yKCgypOD1XobZce8t
SM7AprJ3M50/jXb2Ln6aIyfMhV7j+LUv//0XcTUpUlm1KyPnaWoJy4O+gs6snt/amT5xLP3y2WDc
4NVB/xXeI9RuftqlYHSjDttvME+AoTIwXWP0O/riLsI38dCP4RG07nRrIrBXZftOQYZAf/CsF6Px
o8N/f5vZFnm2AdK3tp+doym4ZCwbQDuVekcelNvWh8nLBeNR92pOWX1UXqWvAylq67Lrq0s5jeDZ
nPCIagjdKvaWjy47hzAd/aUtYFedrlzHDC4qAP/pcx0wMqQKHwXZsSlMnZVb28MZ7bHL6VZ+tDXo
GoAk/U3MzkPouMZVlpjglNbZVbTjAmOUgp1DYF5DFYFHsKP3OIKCkmW5uanSodoUCT1yGweSPCH9
VM9t+TWZCOWHAFOS1aj5ZkKjPjE1Hdh/xcEZtwSC19ShVMTY8WUb/r2TFvVDXs3PwvOgFvTc1ngY
BBdXQ26PC5lzpyxkN3rJ/vU07BBlMYbo7Zx6L/V3iKrUXRqmwz40UshnASPysC7Cu37hF7Iywb6q
UDaFnR/uQYg9KodUJok9CROWrjdZY6MzQ76+xTmgWIhrom0c6fz0hiputhXlt/H//5UsSMel6Pjf
P7ftfD6WHkekr3R+zgss3baZt28jM81MdOm/kO3w0K2RFQTnDCTMlmN9gcs0/WH2kJeAwc0fFeKH
7Vh3sLmjOQG+ETv70Ov3k9cwLARLM6WxPtL68DYyGODmR8S28EZHYDovIuZa06zJi9h6I3OFaSvb
a7rPZN20RXePaaU68tabiGGe66hT905bMXBaOMEyfdbS9/mTEuDGim+mCtWD2QAbdVyN1lRV/JoW
XQRI2q1BF3UtOqa0oWbW6tgR++wxOuWLTUontzRr+fcqBhbfJ/k60nra+S095QhCRhrpKeWiIV/2
q441gO7OTZ4jpoQOEhS2VWO5iXqyS/G8u0Jxpns6IiQaezTzt/IOAvg2bsx+p0neveIBTsj5mfG5
ZQVsVxgQNQMg/jLzvN9Y5mcciNPBJ0TuNdBQqarJmUAez+Or6xofoGFh3E1DcoRS1mwC+oGXSU0L
Ya57C0dBBiKi5n2QRcUbAkovc5AzmtpZ2+6SWpPCZsmcEIeJFR6q0H5wF7uLlatyLwe6jzYcpnXD
MgJLwgQjY5TblH90JgKRbe0EvzEdjOniR2xxRDRt2AnJk1WzXh/z7tjZdbr77+PJ9E9h6/jeSor7
VkXtzcoN4g2kZz7ZHBobo8nUfTxepY8kDQRaje8DntNEUXpgcy/ny+RU5X40CCyz9GuI8emp7Fmj
SLzJB+0wSfGNTG8Y4GMaHKO7VmfDLiqNEP1dALphzNttLwlda3qjeLCa8Ux4saYdKdkJRv7V4TrS
yYuEH/c4oVUCq2x9URcZLyLh6/NFc0xN09hrJw/4eGhnoumTZEAwmYIN+f8zgJoej5kbBOc2XryZ
lfVk+shZ5rY9AHjCO9p73p6Q+/lohygP0Y6JKRrx/aI3CoFIHyZJzhue873paf/M3GDYNRn1d4Ut
Iw/s/+PsvHYjN6Kt/UQEGKqK5K06525lzQ0hh2HOmU9/PsoH//FIxgj4YbqhHhieFpss7tp7rW+5
C0nuxCTq8KRE9up1sfUgxxiLmYbT1XPN9Fg6RXYchvVUBCvZAeBtLuYT28I6OU7KGoh97tx95ggX
F3rWQGLoh6v0CjwVSsHqY4uMKHJZeTVry7yNrRBk3XrMG8g/xowJVbY0/RIBKVKgYOC5Jl1zReC1
decxpUZSM+bnuDQf0NfHmw/TU5Gh1hEuPavZ79s1dn0JQHHlpkkzDTNTYI3VpiMYA6OtMbtKGWU2
k40SX3AJ5ESfotMirQ0/M1NVdZ3JnmtldJzchh6A69KD0qwg4tFT7E01ySNcFZvNdcksenYjqTa+
ZHlkb4eRjvjUUn4Sp0kAllsBIa1oYKBE1re2mrtpKWqhriR024nI1e1nxoLJZmyhbMPdf7xFxbSr
4E3epCyGo52W3SnT8+BIA3KByNMjBfll7OR48otyPmsEnGPPSdalmaN+IPF+aTZIYDQSAUnyC3oc
xXzDOH27TRK0HWG3aCLpYD4THt2AVIaZQyi0/2wO2k8uRD7oLJPw/aQ/guXS1yO9vZuH5BG80Wg8
ExS0K0d945FY+lgldvwwhJdez0F+J3PeOl3M8piqLttAAmXXUIOBA7EPwRMs4r3hJf6J2fVD7XNZ
mfEwHump9ERioTIDjUcfY+ZNseFZO9JiJerBvE7C8tdum8QLQnDpOJI49Ky3Ehl036ytas6oNKph
jzVcWzOxvnizqYtWnbVmXPrzg7HUkr5d0YjSZRC/OKQ6aMM0nux82Rqajy9kCNYsbsewmLHT5cDn
Y5eUt94TmHn7Hl6xLHz3odd5hKVmYd53arwUwOh4RNHNbnOoZI671kkdWXY6tsuy5pqIcsB5VfNu
VnZ+0axmOwWcrm76w9dBCioHX343WmoXtv6mmm/yYHRCGmy1vRUQg6+pswP4ehiZU51LuLlsRTWx
Byd2nxTUQ1rP1lJ2tMOTuOkfM9cCnRS+T7VevyCoROfZAmBLbZw+uUIpFg6HHNsxgpek2XQNLQUx
rPm9rBM1YX7GR+zx2EWJn9kC350RBqePn0LBl0ebQ0VF+NSIMDvoNEOWSErSH9T/LzSUjiOTPqJ4
4fDJEsFbR6eWpdaPIRvcOdoU7wcoHg9tVttc6QlNWfTWTQa9lcbNuSTTmsfD6MK6gfzsD6IhtdEx
z4MA6e25s1GNnIKHgEV9aismEBIcVUOT9k4RKXKv6hHHStaCECLmGKa4gREi8tJ3MiyOqffe0+nO
3QZ6ie1npPjM6pgwQInbHyJN8hewy3XmF6S/CZQIcqw/3oIVIU5lmsQG9QsU0CR//2c9nRfVxs+H
HSGkWJdCeG8Sd+SqtR31gHsDSoQVPhPhJhlOWFvBEG+pRuHvRzeKgB8659aK82OeN4hNEKLQpS0B
68xSFuKyvdiVG2vqnKXT1UBUDWJkwrR8zOjWQ/q3KH2hGiAP7uPjx4shPMzbo8MgWWXdsfBGWmUM
Pd+mgplV1RrWmXg63IVT/Da2Un8bkdEtiF6/S6oCrm/08UCM5KZH2HdNAptsIaevX8ELPodjFL0L
J9ioKt7Miqd7B54ByTnIwqG+Pny8m2Z35BDmjx/vYFADja+fiqrq76qqLtlKZylzyoJpY5CVj22U
sRjb+MUCejI3u1EMCWfElObONZOfGKdUBOGaCoq8Ujt10GYVh0505lNFd1nQOT26gZpOfRTrpzJR
zgI1RbOkrTTnkCbxowz0axs64m8CfpZsZDF/3lylje9RS3uVts4a0Q1+3HLwmMtWFSdhfsmQRBwG
hPtYqirk4WZ1+PgJ3CVFQjgAr+XPiQPJrTcF1e4nyj1NmD8x7/zJANS78tjy9l7geKfMaF4A6Okz
Kco7DX3QMNjN5QosWnQBZmDvpr5+HOd3DkKAO1fU3UafUUt6PP1FGzB/luY4OyUCtY3sMH5JClBG
gE7Ks2iCJyCXbD41iO2DJuxXZ4yfKKuxcyFLIYZQu42GztAgQrOYuoKPwTzAg7CWaqRdOkHS3gd9
94ecRc2hqCRaRhJ8P17i+SdNzBIhpNMry21gLk+MKmyzlluZ6dZTlWjhcpx0uf3g7WtRES1TBO7b
JCKWaRzKnQdxk8mhyw1EiOcWn4hx/NhAGA3zpbgoc/j/U6V4TNvJXTPq0dHq5HA/gg/RGxyNdQqW
Sg+bW5w08TZyomijewaSwyF/zyQi0RFix80J5UvPMPDOGKR4G8ZkGTch1BMvN/alaZGfbhrybTAy
BGl9ezNGQ547rgNGGk43N9zaNWYO/+LWo3+KVLfQmQVePl5Sh/2/Iogcr5r2d0x85MrMjPYGta5c
No5x4Qo8UqiOZ72M6e6RIPOHzqBbT+jTxTH0x4/SNGts4A9ErsyhuURkm3t0JOlM/6fTn45vdlt9
kyYiifT7JdIB8ZitdINEByl5tee8oX/lCameKMg2rqhZPaPZjkXaXd35MmiH5r7Tk+Zea712o4XO
zk/MH/DZt3addLswy+ID4/RbMm/0iGY0GIjxtf3f21zPOzbwxV9ZsbdLV7wXfekupRrVQVSxe0kd
Zp9wi+VuyJjuN24RYwTx49PHT3pL3noXSm5Rq+z22hSxvciio8ve754C88+Kh+omzFt3CeECiKHR
Pnro64FfZc7Vs2GKBVAWF6n2FKOnTFm9tazuvYUjDk0TWk8dGrSVyTTPYIU4ZVFhLZMhcpa/z8z4
nOghLGEZtiGoNgXUD30O5fvX2e2ryQsiCcwA2qCzlaLdu67xk4aAhu0DR+Pv/zbzczgUf51t6UQN
Uh8rx9E/hUO1WIfZQBCDluEn+RN+/Z104ubPvMTCFEK+vx97NyAquvlRNAiQpQXzcuxWVVn4L0wl
fOc6MdbdF6Vh7UKR/FnECRoFP3F3kSRhx3RLeSumIZ4rjW+CrdTnfEJh2bYjbQUFxrRsXX1K2erJ
7rYZDXQLtzGOPSdnz845IIrtSlEMeCdxLXb3fF+WtubcWVBdi5eRWNbTyAxvinjIpYOoFinkAhwF
lbYWShorduUeIpfrmOjyzVNluSwINFqVSYALTnTxToDk84Mh3NhB+VOvmYVIRMKLvtHMReppdFBr
nj25EhONBBLJorI+aFPhEm9XuyiyrKMwbe9ZWdUqydU6TOn9WjRoVlSRa7f3ehqu+Czbcq6TCyjO
BZZX9gi6XKe17jE2iU7CkGszCPRTaI7Fuo/gvFY5fk3dTQhLKDuM+QbW+d9fLSizv9z7tJCZiDtS
WLpufA7UjA1QR4aF0cNSxtnihdaT79IqaUPCizG0gtiOluRnGxcTSNxWb0bqE6xJaebUKAGzJZ2n
8t4mTWvjFSWzxoTRYFeyJ61LFr5iGLtrA9ocNQiCSz+ZXio7mu4yYgSWbcaABWyu2lPaNic6bc6j
b0R0mFGTKoDDmKfzC7nx2U5WVbhBWeg+1XXxAK6q/TNBP2nSHIvP9RQZr6igQwyXZfKHiYjOBK3S
ybmL4NXaaRxpMziBeai7lFn1HJDn4jRbGXCHr1gAL2bjW3e0XdhW155+HxnSuAxoLopqGTg1rMFc
PwBehuRq+tremQpt31mjDxWHdmLfO4y+NMfdKwLSd2kf9rgJ0nlARl7XKqytaQnxobrHe1ctJwwS
lqcboMzT5pw0JiqY0EDVgKk1ya+mXh8DJyyejNYz7ptKLWj3ObvOQi+E6eLCzC58skqt3JlmkNDB
29PPGTZk5lD/BFa/hRQiVr3PeMLV9ILnPiZAnzXjIbQGpBR6IMge4CfkSe2FJ7FzxyZiqzlOdgCn
1hx+f4WJz1FVQlmWMAzFwqe7UnwkBf5r+Sssy2gRnEOQTvVH2MTGx4ZvVcP1YoOBY7ftq60FCBdj
IIGHMUjbu4Yt2ipqS2/RWr59zjV5CmHWhWP66k8IwR1ioHtYB2QFhXa6HbCvH8dGW8LMYQ5BMEzW
6N6FHHEaeKI9auELOfHuFYe91ZYuJ0yfrfKQtAIRmj/qCGCFvQeS86pJaN6dQzr9ACme8bEfrH5/
PuS8huXJ6OfZP0mCnI85JJeIQx3wuqN/Sj/VyeuBPoxa0S2BgPrCHfcase5o3Wxt0fv9q2sgU/GC
tseyCt7OQkt4Rip7ULCbjzanelsabU/fvHsJEn9EY6eLMxLeaKkTYAWG0Py7wT8AiRIwxrCUAV+z
rMfisVN73VLPGDo0LPM8eULdeIqWtDKNNRgwDdTr1ZvAKkVJcYt0bnbNwK1WBnbyjkkRqlRMvEIZ
2/d++IZRTu081w2x5BrRORbBftBF9jMyWmepMfL6JkT3Y+3/fN4sy2St0l2b0/apSGGjGhmeF+dY
UJjJsz7VOJj9/EdZzwlY8xZA9qm3Swz9YLLOn9ho7fP3HsB7jHomchYKagl9SCd74ob9O4/eIopY
M5DPyCnMRd+tszaDotAYzh09UzyxNnnbhe2YS4e0oL3qcdLU+jhxwqSHeARbs9u+yapGh52T2zR2
ZJkZfEAK6R+hmqMoMI4lIVuJqmGZA3m0Go0OG38HmIpEecV0zko3buiaG89w5iGU+iOPrPZomMnS
EkwEdV1lz2w5rlpsFFfPMs5tnh0xDtX3bReeC7bui99fn8bnfC/qFJZ503B1lFUATuZi8V/3a4zQ
URe9XyyEHnbHobPDXRXjl25i95CVIfY5EaTMrkGLAuI95P7YH9vGfk/yCJZ7aFc3I6nChZfHzBux
S0Du7tUW9fC3OY//9UkJSJsLViCxFFe/flJmBIw7sIriEggG4DcBbalgkbqR8ejZxXvPbOTYlpG9
ordhrXDj7ipiaC7upD+oTLWrvO8S2jnRD4ynTHPalElx6VnflH9fimvOp2OarH+OJXWh5rDKf51P
L8Wq5jV1vggnkEq6JBQotk2WqZoszQAnxKJI8XF98y3OVd6vdwudNmk61Jv8a5ifVpkia0Q1wsvg
7yo33pQH7EtpfkBCaQXhOTBkxdrskgIWCyC4bBrNnRjkGzQrcK+1ZtK7wLT5zYf6uvQJmFauK/lE
QrfFp/Kui/KqMkfAGpFqdq1dtqcYaP7Opzm0GokV2QZGO+yKJGqQv4pdP7ZP33yCL8WxYvl1lSGl
aTkOka6/fhlNo8PIpD+5SCIsjy7ka2xtHkQP/iqBpGqTC0nrM+52NFB4bAbDC/vNbaeIeyFdzPrm
ZpPz1/Dpa3K5LnRH2bZrOPanm81pUcSYSUieStCeAtWVmyxuI3xaif2WVIDxkcLs9CxMT7RBH2EX
Gi9gYKGXR0KeYm2y94BcX1TaJTv2MAatiDhYK1JlFMPyA2yGgHmeCwFY1ka7aozQuw7dsyGDPmav
bVk7Cj5YdwxCpXffyEz76ZSnphbBM/Ftr5M5gK+YE2zYgGkwlaPkOPTtazG3OD9eXBvsS6okKdfw
DO8rp3ZX0RRcEzoHZ4sYrbtMH8LXyULyqNVtf/houX+8aGHzt3BSb9tbtX/85nv+etMpg5KG5yzb
IXZBny5/GVshziaECn7WZ3PW5MoarPrZQRS0A+g+LXFgd3dmWbjHnLRzbxzSB3MeKztBRpPklT1E
ILwSkJtjnJw2/uP3n8/6ensqQzmmA3PLcmwea79eh1pWQLKa2BKUuAtOjp3fJr1uV8FQwo8dWgYS
TeYvq9D5i65Vu3bmYO++rpCIzMFDQyG7lWqpTZy08y65P5vuKd8/XqBRo/gd9Xz78bbJn0OQiZaJ
fJ/obv/ed96q1OJ5NECfg73m7sKCTl0qpvBs6/aB4sQ50z385lI3vmyDlbJMwyEg1WCb53yuAxXb
JZ0+RMgwK92zQEQX5ZXuqYfkHF1HfFlbz89JNq+9MzSsHTFK9cGa/7PBmN4x8L5iaWFPOyS3b76L
rwUqFZluK4VaUuDk/5SlCoIBagHu80XLNOGkabV7jhgOwPhiQMFQaKUFYjhyS047F6DVsqTl2WRv
egoriPCS4hhM43Rse906o6bJgGKGYlEpR5xAGcnTPLanE2Z764xKP806oEbT8CNqu2mlsIDSRgnl
/VDbWFeBEi/BgcCOsSGnNkzcfv+7/sfDXUlpUUFZ0iIz7nO6aFkJUTNlCRe2qRZE4NGobkx0aaat
XZB5r4e2cu+DEtonOsfDEGgBQJnXOLWWbVjUR2LWrHM/NHgjUoQuCFhIZzVC5/L7j2l+/UpsAsR1
ijGbT0u19+vtkQYIlrgq5/h4jCTUDtTj1dg8Tx5zqpQ8DX/MzRsDFuOWRCkb/zxe2ixKd1XsPVAc
0SPKcyj+TizpacG4EeO0ayHRgjbmRbIho4krUG+4xK/8/sN/RJv/uqZzQ7PbsVjXTaqpT2uPFmoE
gdcj4ne61qBmkYS37fDYuLY4YnD6C8MReBcEjUlFdB47fuOUhSUh3RGuzt9/FuvrTceGgPkuTzuh
80z/fCJjEbuGaIA3VacUqfRdnrjjc++jf3Cl7IF8Y3HU8mRfO0Zy6XzHPsBtfdY9lx5rFJrHuHTk
zW0NICK2/xfAHG2nsmrOmw6mlWkkwOTK9viRN6dP3EO5qd5g2B7Tjg1dYHfha9LqZNxZUETiUg7H
NFVvQGTtU1tUMGfRCa51chDXflIzIvr/+PV5snLNO7OFQf9Ue+E7i5OySpNFZTp/T5O0T0QVe1s2
zAZ0F6HBQ3SLdQUA4ubmpiBZdOheDMVUxWtluMmLgIl+VcxJ4Ogpu8B50OTIQF6+EeeUnGJaI4ta
C0FKzW/7MLf3YWy198pA3jjpqX1MHVltqwQ1pF+bhb2Cvb5iax8I490m86If9aNAS54j1hXfdALt
r/UxpfG82/wo5yl7fr2LRj5OABM+W3gt4MipuMSl7b9io0qOVgpC3+HptvEkpCy+umFhFvkrGKbm
pE85GpM6IeEqIE+hGaLw1e1q9EAyOQVzuywZXTwEoLqlhk0xJggSK0i45ZcdDqLxJpiIYfvU54jF
6oKIM3PBIrsihQSAv2eZqGN9orVSw71lOBGW0i7sc635xZ7wDB9sVKs/iBRXLvDWYe33kkW3cbKz
Lxp6HKACdNI3tNq3nvE3vRE1/thZHokx+NTuyryu0UYa1S20i2LroLbr23p2v9WPlh7buxiy2dps
Y7kfISbYeWC9FZanNipuyW4Z05S9WMAwksngKgrieifTGYO7IrJ+WnECAzAfboeLpVfPbuh00B+M
6cHQCrHEy682v7+E/2spVDYPbzrHFk13MVcS/9o+tGNMAKOpw9ololIWnrplXfWXnmHoyxDcbGJ5
TSez2NTREGMLJcJADOYNkpr15DCga7Nqj2XVux9g50Nodq8JQUWH3EGu1+PA+nhHw3G6+/3n/o8K
x8Yb6jo4ZC3T/lLZgtnEjN9CRbQAH1f4EKyhXLRj7a9ivQDLyFexzQBX7oxc7oIAykNdM82pgdEu
dE25h/mtPX+Pcef97Tk9Uo5mJNGrMsk4x+y3iMYWQZNJHkOnN/bGs/CJMcqg5uNqbzCzHgzfia/M
gPs7kqYG7AHmDytMJqYUtdxXAufK739p+aWZOpfxutB5upps+T762//6shgdjakIwXy6OuHYPeyG
Q0gi8F03+u2qJipwx/gsOjkerROnD25DJ7DoVvY9kx19+RExU8yJp5B6Qtjx8NSJS40WTk9qc8ie
7ZC5aBTyBlvzAtxzuFJ6Hp8miYWzwador8y4inb9YPwhArOmf+TXRCgtoACQ9x5s6yFlBAIOb8+1
XO7KritRmtr1Zhw98hYq3aQigaDjBlSUSg+I6nK6mysXBamIr1a3RSajv2j0kui24d9C1Nl+c71/
PB0/PT0dE5alI6RJfWx92hHJroZY42TZQkWhxROEZAXdSOHmBnVwDTOahj2tAKDtPfwdLW4fEP1E
5MB32f3UTubd6Bfj1tW68Nab2JYM1MHsTWKsc1Vk0wQif2E9kru8FnmfH0wzRirQddGTU1XRWnfc
6dB1QEnc0sgN+GVGsM59hs8f2xiMnO6q9zITVrDrLA0Pg/dHe7kqRb5FLfn+8a6PTJeAU69cpPac
uVHpxpaAB/xbc+PIh8r13c32H/WSa9NfFa6ygNKanxaJyEXnyEwcggHBO2hyn9q8wZlhIk74eJvl
xVaGfnst3Z5VXXPkSgOfu1NFqlaKVvw268C1JXD2f2BTFpWONzsH/pHsErtXZ1/G/cWfDnSMIRMw
gaeXm1/7cPTxklSrPAKUhsB/2PkTuS2RbiPxsb75JY2ve3eKc9NhOiRt4YjPe7rOUyorYgt9RyGm
TRAn/U6F6nWU+RsXxz/3hy3G+zDvhqUAFnTwlTfsPRsCDX7u6Zta+uugTcGAdjEzUKliC/zckBy0
vAxZn9gDaMmGaip/MKIgvIgJe3wdILSKrGorhlE/BGn5Vkjr1LEqvGrtcPSm9rVtx2OlBsFT2RVL
2ZVEtpoCwQONQ8aWI/m5BJ7X/d8QhZwf3yxU8wXx613mGIrCgBMpFdueTzWqIsgOz+SIx76F2Y0y
y1kDhr8fyx4wbpAE55Hk5HNGYvM/L9KverCnRbkYwELhTCDaNACpYF9My6pe+E27fYkoDKYRb0NL
YjacXECRh8YXwPeJ6V6rKLMfJ/CwBXC8Bz0h5WbwtPKsNOOt8hp53xAoc1e6VXJxbxIp8guVfL5W
pmngYJmaZd1wuyNqJq3VT/GyuI9kEPTnMM/GTaK9lEmX73wo74vYqhW1VdEuisxpQIpq6haTquuH
DeH0jNu/WbTU1zKbIZo9n02uBxs36K8P6UGqqhiQjaELBjkMgmNGm2p7+h/aVYCxWOmBLRZRJoCy
VzikWNbqw0dWSQ0pdOONeHJbW+AE1ctgO0ag3udmhDY14dWarokGTlozupC1SP1vLmaYqPSYyu5A
Jlb9T1QmsmFKLY2kwZxa+vB/L6OV9cSA3lpGAXdWmvZvTcSkrrTxpDR96Dw1EXtRLDxvdgiliYy5
d0Yt9B+sLrkvezDT5G9gbEc0FIHkO8AULxcJMqSNZrkAsTrfpQ/snAZ0+1FsNyu9aq1VbDpYrosg
W7ONNE+QvlkVqN7qkKniWD5M4GeJvAXm8M1KYf3HSsEg2VSIpyw6fZ9HLI6WeWg5WA6d2VQ5WhEO
tdbszlY4dKvOHs0b2iNIBKtW4ZoDBVO0fXnQCkIeNL4uUE3GtPVG3CZTDBy56YlOs42VKQZQnOTL
4jl29SN/b7oMqqJe56MZ3GwoIbKaokttshSibPYfCHqAIokqus5tmBETVFQwqd/1ur72EOcekuQf
R7JAfq4Q44YwxBRfA4pjN7kpp/4jSh37rZz1I0Hs2vu0CGe3Z7zjMoNsidR7Xzltvbetu6Fu0Vhb
bUA6Tmuvfr/KqK+PJZ7iLh+OpxLUVPlpA0LfHo4RuVOLso82QYfTq2604V4SoXzQOhh7kP/uP/7I
twuooqEi3yipqSxC/6QVyiDbO7Euum9eBnAIxKyEV8MRPwukVbCPE7WOGeDdGcy27yoeXvuysCHR
Rt6pjBvjzpo099LpRn4aMOovgimd3mmq7kmsS57NXtO3DYF+d56TvhPWO9ys+cWO1Q9onwERG/1z
rAd/oknNLpI0ACIPGQ0l3pIEL1KRihotZeY8VaQ47Mk/qFaBMvJt1ncVmlLHP+Vh490ltb5Jinze
P7ftDyah4RnK2K6IFBI2/6IZ/jdbftoMX9Z211C2FJwJRD3q89XPTdjzjAbcU49Vt8UBxX6sCkbt
VMGT8kPz5MRudkwxAjiEkKzEpI07e8jBqouwl3c6m1lTXNuuB+hcltZ2mJaYxKDSZZ1aG0T5/WWV
xjsL9kAVjzlkKnw0mk5lwkhqi4c+XroTmKFBb62nTOF4ClpX/8vqye4G8r9wW52GgULkZDABWKjZ
SJCCVNs4jUhXiYk7oOhKY1OXKdbzYSjua04f/UDcTT4cEfI3tsbkMS6OJyIaMwEhqoEuf2TsPufG
9LcamSv+Bxvnhu7VS6t1/yxdqrmoqMSt95gJl9ZR98H43bXdfEeEEIXiACjKFOoju1FkT16Xe6ec
rCGEs3+oNFYgr6W8d7EoMjmeYH2P21y2Op1XIogZ48KradGXnJLZzwE40L4j25vWbhu5m5w5LaJP
OZtmzEXoRAIbrQ7PC7YULsMqXNVwHq+Mgfp1SszUPoahm6KWg1jKiwp00L8682ijbphRYXF/dtrs
dWw844RhN2R4WbeblFV8oegjXsh7RaOZm/zPKnMvYemzeDURsPIomW1KyFsA9cBxnOJlmBjZvp1i
aJm1Xq67YpSbAQvERqRGeDazcsvF5h6t+SWcI9oHwaVgJdm4DyvZPWbaVun4CgYQmY9MSP6wW3pe
ot22LRVP//9eat14/f3y8h8FmGvyj5yfujqq/k9Vrx5XZlR3im1lap1IH4cV0iQ2MSwDyak1YVgy
aodnxHaPZMkCTR7R8Ghl+TOnzroJgmaWUw1lS8rsKfStPaKM4g8ALkTxYqGV3nNjwm+fd12iEN9U
DB/zt18LMOYhDANpzgn2x/anzx55w2wTKOpFygx27WhcNEU1i2SoFJZtxNJtUErMQcXdfdQNI0V7
HWBry1z0UAonCQ+glvzDZUYgCzN/O8HwiOw+nH/S/F5j5TGSrVmYyanMBljmnY3MaRgZYaf3v/8i
jP8ozV2bljKlOdvfr2M1VLfSoBvLNxGE48mxRmPnBQyB8RYEi8F1sl2ViepGs0WHBgKHEHPsrkOx
ck5HY9+6sX2zujI6D8wNF8SETMya4sChViF4dWYFVe57Gzf3QdBNZzTh06NK2F45ijho/s8XPQqs
A9kr1iGGAXXXIPLDwsNb5RV/gzXJDiot1SrQwnYzBflPGwv2tdLPlQ5xsSwyzFGDf/RGM71GU8UK
jygKKSymAMcw/2DDvJ40Tb3J4blvs2Ery9pZW5qKIEN0m0yP6m1oxiT59fWqEYBwmGqmF+IgLUxv
NjRR3HhwqHparNCbyi2Qm3ZlOjVKcISLuzow8SCiPciRg5IQFXbXbHIs2Pa+RuVopEurdI0He6m3
3fhgzD+XXdagAMmPRTolPCWRgRDQGe+JPskehhI4AHFX6Mm0dA6wECviSbqXbDY0MYA4xOjIV24F
BSjXBHvZ/K+AQfSZkK3xmODZX6RhNgPK3Wo1Ecu3pLVoHmj8XSc86BtkRANGCINUJGsa3qHF33W9
RBwwBhoZGD0TDS1owQTa0ZOogXr+/mr7qla10SawB7R1ky2v43y+dcIyT0oTOpQwq27XZ/ApBuul
hIm+TOLMLzfYE/vN6JbJ1rDjkfFNl7waM+qqMTFP5gMd4BhEwl0uAUT3WZ++x2gfddRLf/qVPCQI
D39qDuSeqAB9hVuKRfFQF/5ICPCALJZ1dglYoN3WefgkMbC/Ie4a7hjNyTN53uZNxsXVTs/wRaa9
zugYJcj8Y1A2014knoLrotOikhHJXTVNeZf+6wYUVLHJUkXwtioHVt5Ev9RlPRHS47k/LDk7MycJ
4p4skImLfu/0nrXPsXFldzppTd8Ub+6XXhanmaYCUztEJvMg9dc9TQD+LGptHth5mz/RL07Xmt3V
K0nXiyZL1h+NhgTEPO9eW73qmFQP0/HjJcgDLFnBrTOvg3mtq/m1ra6df9WNC4dLUJVx6c+l2Nf+
xTbOrnH2MV1eawUzgkUsgEgg4aiVMz5g725U8K4FGvwmIDgr2VTVTwyGBy91sfEEsaK9rokr//V7
V7ZIp7OiX0YlU6z5UMa9FTyIZj7Mj8OWD3H6yNGNj2H66Gv/e0zVk+c91uJpqJ5K8ZQlzxy5eErH
Z44oea40vA2QyF4y7ZkDosadVqVdT0QSDEMX0sPNDfINUVbujzRF3Yix7VWJJFhjzWke22/bPqb+
Zd9ps8lAMIta1jTRVXxqlhnSpAkRo203FALJPangeOkgSvbpYXD3FidJHHhtQFOHRw9zGTlT9bHW
jqRzyQNxg1Vxqqf5GNyTys702DmEc/ayc5chNbw4DkaiC8eEUdS9FO6lzK8VZfV0HT6Oabo63nwU
5c3z+Brg8d0afjZuPnOJVcI5eVRwXKC6pY91k4qdGftHDW8V5GVV7vzCDi5+HqOBl8YmN3caDbm9
PsPu9lq3t0md92Alcs3PR0A4ibv3kgOHkxxilNyERIiDKgkXP/resdDnwyKcIjsZ2QkU1gjJCkNl
cuYApmsm51ad601vHdz4Uqrz2F3s+FKoS99dMgIn1SVOrhxhco36a27PR9BfU/sa29cmvXGo4Val
NzHMB/l2jbkyh1vi3vThpvL7yL01RmceXOI64taixzpLUFltCMdzwO7HWtQRiyRZkGzd30B0iW+m
hiLDb6t+g8OCvNJ7md1bH4eR3XN4NuSye8e+cZWh9MNMKuybiG9JPx96/L9HJq//HIm8uiEpM1f7
4zVoLlZ41eqLsEgEu+B4TMNL3Jzj8BI2Zw6/YXd8bsWpaU+8Fu2pjucDQw4CKtUfxceRwCRzD7QH
OeLqEFaHIDwwJM76fZ/tk37vEg0UfSML/6qSQQ+FasCg+cdW0v3sT0h92GFVIJB1mkH+EOSxs+oa
vV8NmDgexrGtzl7t8usk8oEJOjFks+av6tuW4AlBMDw9FQPFxeHjjz5eCACyTsI6hKN0SYG3kYtD
vfgfws5ryW1r26JfhCrk8EoSgamDWq3gF5QtHyPnuPH1d2xI51xL7XJXTaPYlGw3SRDYe625xiTB
bt6eU88dHpRpCjoNk3YqYCOWkGMAiDTit3Toj7ZWuJ/zngYG38ws2AeR5PNOBYpejK4dsenNvv99
lYV1ag+XBOdlUAAuPphOOz/uh5oxvcdsNpNw1Af7IJovGyvNh97oyicGwJiBKb7ZZld+ntahPw/V
O8aHt+tn2WTHI2YbuJkN+jS/XOEHMn8xezdHa7M+5kXuYRjaAlPi0LKFrasqwMJsfcf8U/2Q1vPA
Hp6cE0EK11qtL7ptvbqWVTwz7pZZbHCNYvLNdrJgHcP1WgEUP+LLI7W4eefepMnr2k+rZ35zzOAa
LhIaHm+2uC6V4GaqVig/UzqF49Zzl+z115LxFd80GeMoqtZ+IqMFeLKXfLJwo4PhoLbpzNVIoWcm
8FfGajs6c1xj0V86mSTw7+sU/e0NlBYQZRkAD0wZuL82g3JnE+wogB2NAoRwYzPgYiVuEk0q3By4
NM6DmKjCsUb2F7XOQZc04lhItjRsEoWkwi9WV/Xhok0mtJmZvIWluuUe7nRdxF8B1zyOzfZe/+Wt
TYe3lsIZvkE6Cfigf3EM0FtKtqE3qmOu9jGzaOADXYtchMEoid+Dt3mk8bqcrfFaD9Dc7E6EVmfi
A60ccatdJeox8TNyMxGzvHBf/Pc39a2BhV+PhYmJhRoH9ZsmwMY4NAGTcNvSKW5fgX8TrbX0OSWD
ePHNwcCOzNbvHttEGjIk9qDPdBbzQae96Irf1GwC9hhT02tMm/YuqIzIs1yqnav+zg7vbRGS39ST
rgtu27sJ85dvV0Xq1drD90yFvMR2OJC9AWeeU1g9k2lmXx5cZ6uCXht17GgESDFTxQz/DIt00+X1
G5uCbD5pp7GdmXtLiWTtPeHcNVOXbRgXhMg041BIK031K2w5D0lF4HahWgL6jnJgk+V+ooRDi1qL
tRfbzI3TLGhz6UrmEYVh1YGTskV55yP6h/PewPKP3ZCGtcmu8OcXrlYtlVN8dEfq2PN1anKXqMuR
wqt6qDLjW45ZOGAsmfme2bdiXq1bgs/691/C/ocrhMFFjRUQLqK3RqcSG5dbapUEaqSBqhNaA6E+
Gq1epqa0yQW2JyVptpjUDcn2YyQ0wEmTv5IF8S0lbvhPSBOXgfiR26DCnVzY4VIRhnqqj+YfDZkr
z5j6ukdZODnwRVKva4JdSfTV8gJWG4f3eOL62fqtSdkrHcSNaeb2wUsmghQrZtuFLJeM7USmBJTk
omTyIe2Y24DXfHbdUX0ySsP7qHRtfjAwvjMlnccfHYfGy2B4zXn/U1Mdc3+KD/lYY9pyYtITGQyP
uDbmUUKeyCleDedxS5VborbdJ4dxGa1KVZkwQ40u0z7gjbkvKqRFoVZdhJHE+2B3tsCeS2Ldv38g
DHy8vWZb9GpgQlD5cMxfy9TQaKeJglML+gwzypZ4d9fE/7c/as3p2TZYtkqVM/bAMxmDaB2lpvK8
jefZi1Yv4twZA51I8VFqMUIvDoUhxdoJZip5DWxbGKdpSdvTcHHAXdCeBQVnst6+ru31u9TkahgX
a1dByN18wZWIsvhsaFKWdiaUR4yMuUXSXatFKB6jZIrcmOIwofDhaoSbQQhTaA+hOYSENjZOSILi
hhWGjXwWMe9qrVH2rZ4BPpKidEZjeo6t87ae++ziWiBIL3Z3MbvLvF3YHlauVIGma1peM9KVpuuS
3ErjijDKfle33YxWqtlu1XZzoLOQCwqVpLoj8CQ5NLx3PsJ9PfDLXdfFocmdlwub7B/+/MWuh7xt
BRRaHJvD+ugBf3notEuK64zRMCaqclopz1TKGV5r3L+G2QiKCdx5GmfFjbnT5pLbJTldyZi95PGf
ZtpVd+qp1X1/pJSluCa6w408Li52k31VmN15sckBO6XOqH7YhGWcOjJZoo4VxXN7Y3qxPmBf/Mys
XPfUNE73JAavi9KMirBTLt1TkpjPqgDlbXoyMdSdbILbhm953m6PY6aoTxgg0oPjteZXBtnKU1uX
uIUq9lNbtq3uidqHeRh5saC2IBQWZuTU46sOtvbOHLZzz53RARFj2kHVe3AcMCDC27N+z22GTHVG
DE4GaeSH3bmhMdZ7YMs+PhNJ/heB2t5TXvU4FmWxumHkjtHT2sJkDix6mPU6Mp9LlbxrRi9rJSQq
dzjaY+HAJPQGEA3wFoZMNwKGIOGWzczuFsbcPGmV8mnc7Opb5rbfcPtCD9Nj3pL3lo7qmyYDM6a0
vbnVWC5jDbsJ8m9OFwBaillVGtE7ZPCpYZITXxdpXES6CMPFkJ1HEoSAAGVnV0jF4tw6Z4bY3fzC
qPU6XLbhUseXQbsAZO/q67xch5pdK7OQpzK/bcuVSV/UknCW32b95g5SXXLf9Btqu/uUSPUY1nfN
HRczKbHLkJD5uxPf9f3oxUQm3av2AeiW4h008CftQ67c0dA+ZBp+xIelfWiVO+p3jcodzWzdbIKF
/IG/s2vR7kgQ55feMW+a6d1O70Yvj6V5i/cjPQ7kaXBl+tZ+dsjp/iqcXD123tA8VwR/ET4t8hci
PvUDID79abPaz60Bx+taU8tsb1Ny89qbw4PtZmEy9m586RX35u3Sq7u6a13kN35epMaF/ZrUYN/X
4oHvlwwHsu+VfR+Lh3wBW0ma8L0uHjL7nthgVaSesS661t3epeQPMu9yOWrzXbfu23xfdwnrbjjc
su9T+UOrc0NdeSeHYXRuWKR1XNKNVNrcRHxFS3wtNam4v7r91ckIpIWGcDHYNLJX3FU1lw3ov3Iu
mDc2ztZ0JvAo+4xPBe1L0GjjmsuU3xS1EEK5WxuhaYTYlt67RckNz88XOEPVuM05TD2wZv/Vor6q
22zl+sROznaUE2PbZwqb6i0nlmpXCteAoDYGteQMnhQJM0kltcbhFhMLEDZGmC5SDFkrzFlnYQFJ
TZWyx6CvA9EFBsm3J9sITCOAxPVdQwlyiMxn+GQhKeyOHXZZZGHbaSOiiGvgjhb+rShLMWVKpe0P
YaFD+MhH62ynF+bwajP3gmVTgMjqHWyKWjujVjtDvC7GczaeEy9Kiejl5eDKBfsyRq0WCe6oZbTE
IRJxWHJnM8KEF9JIxWkIEg4NamCNARknUPAygqEDZPFCeFlGwNjcd01DiDbuhbyiTaMn4S7eRxjU
qfvunoUF3T98cKw1LZPdloNL8hf/RafZs6kQQEcMDBXoo4BVQpY2WNDkBOEBGd0pwdOpnbKFZuaJ
2IGES2kCP9OfKn8BLD34ovKpbyLN9NfBN0wpa5fDwsz0C8WvdjVE8wIy20Xq1cS1QfEdiNoKfCaf
ZDzUW/5osQz3Z0tq5ceR/AEKF/5CewPzNGBodqu1n2LjAztH0i2JxsYJsU5H6/BDc3ZCUNw886h7
x06lhwME+qjBjtqVQHRPpOgHKe3JLU6jKtXvahVSAU9x4ddk0BaMuEltnb9QQGGbTgLF4pNnQxEL
CdcHStvyJFRh1x92afQ/MgwkvvQ/uD6iAoOyXYnrM2OPjF2kheMeHCFO+fBLSUZEeu7PmGByX+S+
R9Ksd2qwPIlTZZ6gsBgCa8+pbE4ZuX35KY9ZMpDDe6wg7chUlyOg+lIwHnxkzDqOXEIkCDLkc01O
W3kyuxOYcBy7Oax37QTACMisDhfOOZmJTzIL2nbRnRGDX38q8J0P1Al8YmzpuxnCZ8NU8gkK3iI/
scjSkWLGXY6585HxcVtS3a568wcLbLk/Wf4wSo0bmaE+FFZtl6DbxmRv5o/uKct8sDyJIaWRLrie
loGW1WmsT3PNUMUJUwiUWdfEmXjsVXmU/i8hj7WDD4JE45PHcr0gWvSUz1KDeuoIVbOkGoU/4rQ8
OYWPBB/oIo8L0v1+8af9uPI56vwmEB75raT6XZSvMj50iliuD2QJ5fxNUFqErWeBrfmm5nuOr82+
A+Zt9lWNFRRTrP7SSk27ttx3vRNISSzQtXkqzZMpTiSbj+OpJwCa9RufK59uzJTZUTtT/WCYeFKP
3vxOdWC3AP5yATc9rD+2xWw1FS395xVqK9qyAp+LSy3WmeI11fSF2fD0Je4Nf16WKiLjIMVw5qo+
gycsTwbN+KI4zwk2jDhm9VUa2zPNwSZ01fK8YJ0LizlhmQpJDGt6+vj/h5J5iKPjfPGcL8X0pZr4
z3zZki/d9EVLvhi7yAADf7oTUD8r5Wfb/DRtn43+k2tKxeYnh8fxK0rFq3cp0+dcvA7laylegdg6
5kc0DDQOPqbJxzz56G4vDAFa9Yuzy3U+pItUvnwwzOeh+GCZz41BOg6g47apyFzObPelEApRGU38
n9zO6ldyD6Me/94TFhWsUdOYH0vmmD/8+630Hyq2GK9oo3sMv5rUvn6pIqnzAFgzlhWv2nk0W0a5
9oMoyZtpSqw+zYLBeRX6J7W1SdQcLe3adfnX3uMCTciLcVpYIakaaMmB1CaSZYr8iwD8cnJJKDuX
GT4VaOa9bmiBFcM4zxuZHthU6vNUbizFvOJaWav6vD818OPBgTlJqmvq0UxwyTVRcHQ5bua+iHW1
DiO74DLOP5Gwbl0JDfv7IdNOtQxz3zrtMOsL61ASbhmUSC79qLgf3Ync1HLuuYZATTuBlY2soa1e
e9zd75zgztuyBj0TpnlpweMaoC338wm+2npcqP3GCd653OekSbNxBnEm8BOt3rnSzpvH+kSKdct3
JVB/PWadpFi6INYtcSmPrFuQ6Z6mBxYvyvxj5YILMHMCVi7IJBdnX7mweMkLuX5h3ZKuP9Ytcxyw
bhl3fV+3sHRp2ABn0bRGRisXLai0ohy152RfusTJj0WLnH+DwJrVIoA1CK3JSW/7oVEwwMZ+N2Gv
c4XyOAECu//7Weq8LUkY1BKlSZABKY8xmZ/fzYJo7RE0ZEsmFgiSkpLqbcC6exPu04wjENRdK75k
/YZx15nDhDAWyM3udt0PU1/SBsmL5djBZ4t6N1uYE8JnNpS6+fuoa8cW6OfJ3JopdGjx0PRkmJHv
w59pKbFY/3tqf77v+/jYAE729z8gqPCvVReEieRZMHg1zP2JfA+XwOprzcfGbLLAqf/FA8h8rPL1
k5fk35rByv0tF/HLtOgkaGQb3QZrcS8JlBda0PbTrGOBKXK1ftVrxbxOs8zj7ev6VcUKene/2QP1
sabzit/ILP49nkT1bR3j20wd/rXHWbATN9oaT5fibU7kZTo231F/1Qa9e/aGuv/LUjv1UJg4BAoL
VjkGu8Fvx6r9+O8fHfSkt0s+LCd4blU+Qbagv3x2KkVGhTD79rhoeks52qRQ5ujNI0MRU+NvtAC8
U2ez9vNZyvck2++qVrJUfYaUUU9b/p51TA8G2xKsWK8MqXkJPC9wCwaCQscLSPQyCxy6odGHrpAq
7TDftaTRtEuxWCFHiEYT8drLEllNZOwalghTIAOVWxM1S7Q20Uz+9iKP2RKNTZQskZlELcbBhqHL
qGz4qoSAZZZdqRXqa6i1AoYlNCc46fjch/LR4tfrQwOgaR96ItT7sLJDS4SFHWa75jQad/Vp5DZS
bRrNS8QUyLhQD2AmT28iBorbJRKNFIWVkvniRirnr/AikkiZIyOJvDnSkgjs14r5LYnmRD5IrBDF
ptSGFbALodBYQONPDVPseVjmIbh7VLgEOksJgozqYJmCJQ2mlL3EO22ht4gQyoo2937V9hxN934l
bZWlU9ZzpwNqHrFhq1VBiEBejS8a/asaKm1EOoD7Yju5gvFmy17oMZAksWRVZGEtveQd9ptCJ7qm
p377G4TA62ADMklHUs+Es2mPafLVI1MILKR4aMU83ijvJPd043bUNl76RV0WPqCUUMpu1MZjrIG5
m1WID1Av7UcX6/WlG0bqYt5cvCZu+U3+M1NJO9JFch4xGxP3VLNjnlQPVOxsXnSrJTqXwlJbqcNV
tX/XJPC6HF1iMhIuBFsqiI0RifE1sZQ/GTYY/6BT+rRUyrc0t7YPTcG/a05t8QR4VXlvTvdtqR+O
gsftiP4slpy9B/K3KpBDPErpTipvZ2HP0WSJ9DLiswIFmL1Y0GfVVARd722fmyRrqfIAdiBKecYa
nhXkF2Et6gzbiHAJiU9NOsDgtSBkzVbMSj6d71ahkC43GvE75au3I7qgcw2TSS32+1Dudz/b337v
lA+zZUIEg5rpgNYTiXlcK7qditF1FzCBsF3W/Jxn9vwBK5cXas0r9UDzmRRI5R2uzdsBP2zbHuZt
nWEibuu/Ari0Yt3MYikUGIfMY5Rp29ztNvuGH8ANrNKoCcmGUpt5YxflJUmmAMCrMBPMY5QAqGVP
OjdklvdUELjibAeIrTpMtME+57aVsfXavK9jaT67vde+MwLDcu7NVRjCHFdh1QSOq78pCY9JXQ71
aiTHZYvV7pjA18Q4qoiTq3Yac5oT8M1GWiEWU6fkw2Ey2HemNnHL+x80Fs69rAInQbRgoM2Ofdlm
owOn1XinvK5qyK0JBQY5zmbIA4ay4XHKtj/JMbGCbnDGq7FQLN8fTdrypVmGMbRHMp8aO/+MRVac
p4bA8bbFmAq78do1c3wdzRkASJwvgU3uNKX+0gPtSr3usD+s1Wq4qE6AZbpyX5rGW5swaRXVp4dh
kYHUWjcCi2taowW1kAHE8/6cEHl7YlwoPW0SQ7w2NlMW9MJ8N+21h9yNAbMKm7Sj1EifOpDbx6Sf
SeLAXf20PzfpjffIeK4y/PeJnJoBFgSHQAx3JEeWvW7scqXVeJ2niXI9ZFgOdlscWNKS6rKtfp47
7bNakcisqgQo5s3AnW0aHnomuq+poXVPcMuJvlsJMi89JRhHbYrMuBk/agZpgHPjMl1j/SerqaWU
G8j3PivWaPFU58AEp3GqxUwJy9Jm+J8w9A1DInjHMDHGhuwH+PFOScIpF7HLilnHSjbzpYoN9uM5
ba7SxsRfKET9SWokaXck5U26DlvTY21iD/kXe1mc06pTRJ7o6oMN5TZZOOrHwe2Tp9pQ9E+m97tp
2dVrBY86yWIjKswhvSwgry77IyrxPx61Vedx9Z277zMxTgXUoRtb99y22+LXAyOCoz7OV/gL03UC
/HKtgJKTDbN5IVEiB7h/+W8lsyTB7I3ivBWsriDAfWba7l6lOTO18WzQSRxiMEOmKC6khKjQlqEf
E8bc/6F6ND4H4T6ILMekU9Xjg8uCZP+pE9V2cjuwUnapjDTpNJPZE2vUcDSa8yHtMXIrcEnGRHx0
VJwUzJc9jR6TrLa9EQhkDw1dbbZPDdvP2WiWC5i+5cKO98cjfVqXS+1xErN35YbLq32ex3Z7dift
m2IO5gVrtXj+/nw5MBzfeLf9p/15Qb3JzUZiTMwNHxb73dErxVPGOMxF07mPC5tBCO5sz57jgDzX
aLonRhdfimQmqnFTNxIMSgi9h0w+m+3PpgT1lBqOrX2i2yEVIRT4XunCQFr5fhjmLaiVBIRZYw0Y
s2jCMa6Gq9ZQYlBFFIxVLm30RVeioNvZWUMoeY/dXA13T2Ub1Cxq5I0Lr0f/vMUmb5ytjxIT7ly6
7rz/MKl/Aa+wzqqYTC1KTLn8XzSix0vxtRNp9arUScCN3P3SMxbXtdlyrhR61uwo86TzrgxF5fNh
f2oDHHDbD1P2W7e4EJo7c05PO0V8kXD5gR5gLZO8FoJqvKn9cXDlj65Hwk1XmEs4rVt3Hbvmz0kS
Vzkza38glNK35XTO0rvE0VTd4079pq+jh3PWmVhLyNpOFKjVNvbrw2i3Gl4coOpuaiTnEYPBgT5U
+6QSGZ2V/fzASvo/DvDAD51BvDiQy+FWkAl2gXDwQpNiAOzlMAxbg+zKBwUgr8HGuErtOvT4H0ab
Tu6aSZrb3avzjMKcJs9z1RAHrFkJjSuNKqWRMPLYTdu1IGjsspH+B4xE4D/M6WTIR/sBizWrWmFs
VMqcz66S1RFBotbdVXrrbta6camb+dXVxu2qWA6DtmzijswZbVdnD6B0t4YMcVv/1FbV587GfJ6O
ekH5NGYL1prYSdf0ajRDf1HHuTmaAG5OMOQIIR1jal6jS3IK6RCsXRoVFFSm1kygGB3WrK7zp7Ek
RX1ipKu1EoY6gM2NAPHxe8MwolrhnJpVXIyKsLaYGJ6HuZ2bB8UskgeHhrN2JOR82pTWT6k6BbE3
YDVd5vacO/RDmZ5xohSY5GE2NY/Q1f7HYSLn64BdA8C9tR1XN+nlnSIdo6aqvpnyu5ATRH8Ym7aO
SAQeHhOrIlealQUdlBR/R5L/4azmf5jjML/Opj2R0iDST112jls+DeE6gqZauX0/KFXcK0erco8O
34FzkrQ5sbKtTH8u4OFtTX+FVBlvVvmAL3yyTqZRc1IcrUNerL97WZoSUTmkTwkFdC9TrEtrLfEH
DBk3bQCrqymzFUBaWh9WCaIXYltP7kTmsrup59jp4Ky763JUCrMOwEx1J+E0ghpubNyLvDpr1SQo
bs7/8RQ2Y2abg8+VDgvMIx80I6HvmJvxpUkYRgK646858z3FRBCaZibZC8x3mkly2qFOh/gF280f
apE7f1hJDTQ4Ibp49sj1k6kmpju7Nx3y56lbiVtbU/W3dvSaP4feJL3dSb+U8Tz5sc2kZGkZRx2H
Bx8wwRdVpTAU9L9DSwbdNW8tlUJ9bvtWYnzbbLN9MVfTOGsGKVwNoSIhE63udcoUh5Na/7Bq2GGb
zMFhy2RPxHozORRDLqJ3dstvu7UEkKoOGAad/fIb7wUpVLY7TqQypVi1HtJej3hL1ZMKe9LNGhoj
09WA3Hfk3yU51WN8AChPTZwrIANN3Ls8/41Q1OnYzd5LM+i/qcyDv7MO3t0DP9duPRbCcPJsw6Am
86tdbgOcEjvYz46skinwK+WDbdWcbDHGbPZur6uZp9cFFldkc9bPV10nBhITjWetwyMQPF9QLjga
M3v5jQFcP6WWeypKkvMy0oMAOabVqdU+JGtIZIoKi55Ff1U1xB9lq8k3Jf8TBhpsBWM5AJPMfHU0
/3S9GEzrLOv4XU4bQ9cxei9wP0r7lhYaAzkes9udk1Kob8UR5/cWbUxAUGTImhCuTR66NjNeYtBD
Bg2Er7WhntEAc9L6S+qV9I4tzkCg23CzfHvoXrV4/Va2Qo2wChgXM4Zpvogaiu0C5IBBtZd/PzP0
twt4fkObC65hY6pjDf9zCazRttHlrlGxL4MCFzvlb1BtMyYDk1NNi8Ayelz8Rvd5muuWC8M2PPCd
88LUqOkSlWXypVo97RD4vZ3jj4Zbe07t1AlVYJBPlSdeNZMhWSvRyKpnvix9mMoufWjLznnHnGK/
6d26FIIYvmaa3aZEav7SAtTqEr574dTHdtXMj6RvbsZfmWdVL7lBbJVTZ8W9zZSnqfnGsrO47Qdd
YxtNnLgW2Ys7P3XjX8VaM4U0WPd11chPYiY0plTfC6s8e4t+cmReEpgfRt+YV3CaTD2VxkhU0gay
GaTrPkGU6NpXYtTUj9SZ2U4wavyHmJ5Sl8uIVpKJtEGXf8krEl2o/OGMKMe/mARZgmFuNb8Vqf5Q
DcTvGOp3toTRuSyoF+7ulZNlHyGdhk0jXoaquI3K3FxSPVs/EfztM/XivFZL8VWxlKdsSOaP+0ze
HP9F1uXwTq1F06xft36uytCB45hALfE5v+m1uImZKEQhHrXeh3vtGFLergwWN33hXqrqA2EGsxKo
ZrAqgajCTQkMgkhHMhGlHDYORVRB6sfR4G9uWBQRzKSqiJjlRToWzT6i2khgdzow0hMZTuRueK8j
Oz87TpSw2nOiOD8rToRSN8qKc+5G3NDXU+myqohqN2qJc1ap0kaTGrE+5BuGnAHCauQNEbNCyhA5
XjiVkeeFyi5dD9M4nGcp5p6mXXMaIm8LdDvALY2GMQBiJZJgpJEL+M2fO0Fe6Kp6kFDH1zQpqts2
tKdmDrtddRMieNkd/y07GPajDS11C9piWg9pZhEt65rDnyJyiIx75ytvvbkb4MyEWGFzS6DyrZm/
ULEaIxFKIjygk93dVO8GmENVyunumGO87h6r0hYDMizR7jhjil3tfBiGoAJW1pN7fm/7e4cJprxg
akvvY3+f+7vAD5Pe114aYxSY6Ok9NW/TdMsxezLzO90Ej0upEpAkixEioMQV5phof0htgfZcsQKi
fJZWQCSqy3c3IMsUm/7Gbghc6M+VZ4yAGinp0hA4VFJTFWEIVGLpBhwXCF5h6xB6G9YOF95IzaKy
i9w1stdos6SW9Ly2tCTP+npWd3ndxbHODsfuYnWX1mU6FifopcCNtyufrojGRYm/4KaM1zm5jcnN
bqX65AYRsN1u9S7XvcEbsuUyQ2qt7rp7m/HlVPexuvfVvcOUU92b5V5X92LxM5Jglnu23MuKdIl7
ipePYMn57s53pbx7rI6BBfNlyMzbwHLk1pTLR9e4aSkTG7d+uiWmPI6k0PO4lNIcfu2b4VwXcbV4
p8WV6SxMo/N/nZDYIBF+SMyQ2CAJL8YPmcRnnJDfzZAL2y+y0/5rhtz+64T8uxnyf07IYQmN8ocZ
EidkBY9qd0IWVFa7/zkhv5shcUJqROG1P8yQ9j+ZIfvtwswyTkikkEhiSD8kTkjcUfnuh8Qa1SU/
mSE3XFPuzdqVbSDe7pp7QxNvuwjVPwbedd5yCEvVPjyup0xz/vt3bKcU/bSY4SvmUFn0qDNieP0V
PAfmvBphwrXHrkoLooQc/aWuvPSQrq1zJcIlf8B93flDkbZce1YSFnWGlicZ8g78ynzECm4QENkS
ZGRQyyM/bYX1tJaPtYeRANJJElAhtTjjmjIYLNt7FCl5WGOT9Iy7cEVOPPKtmXo2r46yYqgg4/Lu
UXFvixgj3JbMgaoABVLnpjnZlZJ+2hwPIiGzoO+s6+iovblRkCog+WWEgjPA48o//1uxFYNi3+Xj
QNDJfPouQV/GPtWJv7FF+ZKwf+j9ePWV3h8YpRd4mqWcIvB2UUReYJkL9gFBbAa0Ch0loGyFYpgA
RAPW1GrCrA7rKYQthoQW9nQAtFDflXvhOoUlo4RaWHuhy81mV++F1hQmbKa9EJRVoYeVHrLXlf55
362ZdwkBHKCkCdM0ZE2XpyHj12Uadnawce2HiLAF2SiFl1/b1SUBO4BE9UtGjukHqH7DbO+umP6w
Cw1RqiKecJBiz4DI3LYUqmDsnOQR0DYi1hU1ng+bGvbUnAcjomhJ+mwbtHnwEWQA6XMGmyQ90LxA
FEC7wqUIpyJc+3DeNfZUSMK+DxchNYlw2I/MbmhWmPfhZoWVCFcrLIR8kP1XiWC4g+C20OiktC4U
ebh1ITgPBKh4dgM0uoStBUILFrrxU9A0gTEFRioFP6tzfJRrfopaP558pZHKP5MQO3oY4aR6sojH
E4HaEBuG7qTNJ9ruaLOlII6juPdzwH/E/gqfyDQ0x/66a+whSAagN9Y+8MyANBDFDFJLilmaJKF7
G6Z1mCVhzsmyq5vCug4BJ0y7+jpk/nBhba6FYgo9LVzrUNHCjdNAD80pJDfU3SV0mqYHpw6Rt0sh
o5v/BWfIrtrGfhe0Nkl4AbbzhzwJFlYIVZCPAXWlFtql7We2X3CWTFLZLgaBHPfEUaEdjwWM7bAg
elhqnU+mKlUSL26feoiTu8j3yno/M3xl8UmaKD1/ygM05DSvpbolUHQyLwNPD3QvcPRA9YKVk8QL
Zs4TTok+nDg3OFvIWOPyEALJJ32IK2XTh6YV9uKHWhEiUEuLFZacPpw4QirdpbCt6kJvDXUyxbtQ
pRuYh6ILZ86RnBHzcHIJ4Ai40roM1rmBPTFoFtQNJEZST6TUNICPiZTJx26RtL7HvpvTJJciZgX7
N1IGKUoF71yx31gIMbQzCGc6XKQMthC/OCtyUa1KL5jiAwl7cYCM3No0IWddXQlLsE/22BW3/emM
9vj3R1hJ1+HAvMuHTW+mozuworeW5FM3dPF91smPLEmV/WLKIfTRzmglWIp5TBUHc4lb9+eVj1oY
DoTRUnzIe/O6rUn6sKdaWemUUN041bCYLkOSUlweRvdg2cpXt9Cnp8nL6xejlDT37b3W+luAjKs5
Ep5NY4/ODqvEny/YXh8nZa445HjraQZAXuMWa8RLaFv2ayZ/2p/SYV1CmUKFeUnT6zxfGvPiVlLE
12b6eZbRwGdnPNullONF9RQlekQjpoDRZ0k5JA+nZ4cOfntu7XNgsBLLSJuXcreLvV0290L5eSmv
aCqv83RVDSkvuXXdzUluTSc1ebequw2eVFnfs/We1/cBknIbJOs9Xu6KLVWUD9muhLLW/BAXD27R
p4SbOwrssVUHCUtx5wTrTmmvcXJNUqnSvEzzZZkvTnXxKrZc54mZZPik2ckoz+54Zn9oe8RlSDWw
Tzop6jiuJWXz8tKzsko19lnLLpV9ruhQ7FrLK6HbMy/QvSzTVWNxM1F6k2qZHe4o7d7M7aZ2lxxY
z62qAfncULreUVbfFZlT+84u4R8MFi4cM8hJ3LHpWL3BYmvi/yg7ryW5lSzL/krbfUcNtBjrqgcA
EZkRqbV4gaWiQzmEQ+PrZyGnZrpIthVnzGi8xstkZkQAcD9+zt5rV1PSlKTP0+NChThqBUWKtK/S
ZNLisW6su7nTasyt0BUogR5ddNOrn63XCUjO25oIEUsQbF6aTXdC57AHQQmXc4K0v5txll4NwjxW
jtfd07/s7zuNpcvq+kt3rVixMgTFWElPa2+tn/y23OeD/dWr7LF2A3EPm1GRPbL1ipKetkn2Vctx
fK/QKy4u5I4Zi9QGZ6C3K1rjvSi7g2OzqPWT2V43QPiidVQaPp5Whpk2V3Hh2Oqex9Sl7p4ea69/
IECC8ZpJj5jWJz7HtHWBs1n95epUTZRVq/PmJ/Vlaj2Czgi2RM/h2JbixvQn78QzORMOleVcL1Kb
YmVkT0WlvAs8lEivFQ7fRkNv4dVnC/QGzA2T/qhS8wj62yUfUAJlWmqMfU3qvpoabiGxWFeLPhpn
Q6rP19+/5S1BhQ2drp1vJwRaFKAHB1Wdpcui33Wt8cTnMx2XUTLwzBy09J1xjnribnYXHWpEBzbW
9e3QYOlCTqc2Ke0gj9YEyEIMmbpTP8YF+K8PBuj6+zdtEcnRivKpXaMhsdczGmT2U+OeUQHbz3Wf
NMfFmX2EnSJ7ZaTzpDeyvOzT+QokZ8OSOuk7k5YIKfBQJPRR3fi0HG9EQgctKVqAJGkypBG7pEnm
kznV1aVM3BoHB1bGxq7dZ/pXX4ZmVR9zvRwJ7RFgmp2LwMdV8e83g//mhEzrZWO46uDjTOyDP6+A
vTdqrnQ6YhPEYt5kPTqZZMVY7gPwfK5042Nd4Xo1Wu5gNNL0u5zisQSDvCPcQsMfEZxkfioAlt3w
y5CoMglBH2mknP3Xb/32R0zSTO1xvp9YSXZX1ob3ahSYgmuNFOt+GoIbxiFfU+NfCOchKB+T5dEr
H3PxlH7/avsnywVYvf3qJqKzT2T9XNTPev6y5C+W8TzOL/33LzW/sJuVLJJTV196Y63uOie4/vef
G5Dz32p9ynwkn3ieASJC3f75g5ta4nKdBdvlqGtXyk3H/aKv7snoGNOLD7uVTGz4ysVowBidSwAN
Hj1QYzwO+bVqfHg8ighxw653kJShkvUGvKAFiHuape+W34nrJhdmJBCZXXWDR4pjBeNZ6TAUHcc7
d01rfnEmy4W6Y4ZNy+eRemjFCY/sb4WnvQagY6g4OLnmpuwJV3W+Elyy0erCNtUITyqM7tJ2e7Yp
q6GurJV16iTSuFUyuVv73HoazOVUapX+Yfjvvu6BKfbXhYxrfuvrdjmXpeuRrW7KQ26Q17UU2QN6
4vQhEDd9JktOWOR4m0UeubOqroIBMXRFwGo0ugOYCsedLvRsludM2SPblF9Ee873nczaE6dga2Re
VJ/aviauDZ7DEMoiujAbizZ42TNraNaP2q5fxx7iJG39niovpdM2dN2J2rzFcTo20aChV43ysiLe
DR780CyvbjbVmBdopM2ouhHSftcg37+5hpmHxYRG8k+3yq93ChgHzGN4bZhLkD65tRf/5VTINx+a
KVBDZLtze7ok2qM9Tj/SFQgmofbDBYqImoi9kyJwp6gZEGb8+xfwO/2AkQi1Hi+Bm5W97pdjqSBn
sjPAPERWluBNEM6x91qMg32XAOLAclA5NPPzhrK0ZeXyvSnOBs7IEJHaeDJFPBKmjcbE3/nDi+zx
OZaoTWzK7El8wMWUcDGX5nZY5em/f+W/te940SxJHuUZiivvV5VbiiJzNHD+RxSpSNVcIEKZTMLB
1x2O2NYnaoXlQhswVn//3P/xMf9P8VVf/+/2RfeP/+TPH3WzqEyk/S9//Md9jRlR/uf2b/7v1/z8
L/5xkX2ouqt/9P/2q06+6ss3+dX9+kU/fWd++j9fXfzWv/30h13VZ/1yM3xBiPzqhrL/fhW8j+0r
/1//8j++vr/L/dJ8/f2vDxDY/fbdBMDYv/75V1tkG+b9f7lA2/f/519ub+Dvf0Wqfuuzr9/+xddb
1/OPg7/Zphs4AaAK23Fou/71H9PX999Yf7MRT3EpSUQipnMLhqpq1ad//8t2/+ZYPqQTqi5S4pzN
S93Vw/dfmX+Dp0knRWe387dl9q//885/uoL/dUX/g3Dz6xpgV8er+XX8Q/PXASrMD7MJfv1NTz4K
b14RUCTw8uSuHqEV5H7d7Os1q8nHngjibBp5gHDiRrOTkyblT81xTUYCdvvsOWh0TCsmPSwAszd1
Ghh/YptuluJ/7aOxCTs67TM+CvScwa9THXprbAmzn4SBYFo2sHKdabeTi7zXT216I1ZEE9Htzwrm
AKPZlhzVS0GQW8aYvPP/sGT8hh3ZXg17HqEegUM4KZ/9T2uWV09Afsn3CO32nSnlp5V61s1glVdo
JMtYmG53kmxhPFrp1+GYQffTNeLn16GMy+YBonZ6BIe7xkMz2rH/pxHY7xeT5YDIV/vbcOEiKvz5
5Y31gPBGh3CRLNjPluWEqcNC1So+isQdoi6vkl1hgABOCBfaDWX6Xpo4qK32MLrBFNvSPK3z7GZ0
/7TW/7pi8bnxCTB6Zs3ixf3qq6RYBm+ngWCfUM9FdW/H5pxeGHq+Ajj0DvVQepwOjTXidnxf16Hf
+YBRGTdmJItAmfY9fFJgf15LVMZdXzZRIsb/Xy0rL5KHwILkHfAgABr/+dNzAMBnkyW1sJcDoNTA
lZEwx5TPZ8p3aUxe08XGpbvyZaAd9C0xfWkeTFutz1KY92jU1KFS/VeN05fzgTG8+MD4QuL/xtPW
Ce7yqVkO/7LO/PNp/unp/W4j//J4EO+Cf4FoYTCYjvnza05MULp65YrItgWtphoxx5omOVFzGgQk
DFLVgZSTh24QD6lDVaoRbbJDKn+lNM++HWZNHNrATnlWis954qgliuTSzfXnXMgidnpXcZvSkPM4
B0IfdNDEZFJjx6xIe8wMVD/klFOcG+q09pMiNrWcg9ewMA/vHP1mjr9oaZj7MuvWWOZDtpvRSx8I
FENq4HkdQ6fxxChrL14tq7ye5soIC1IZZOvNF4OnXbMQugfLK/xTqoUmTHAyBQ7NtmrxsPMTrLxf
FsQAlp+dJc5snHH3nYqR5HIGXBZeHbA/pIOgjBdash/mxrxacmSS5QoLdk5jS2RtyGGy3xXdcJoM
soKAtHVymvooPQcJ3qipy4YvPQ5WHeVgWZDy28WhE8xrjXZYkE7KqNQs89wd+9jbAk4gAch9ZoMy
14pGnY6c84NCfzRKvY6Zl+LTJMied21yv7hLF4kpOMLXpyvNSeZo+s07OFNKY3v58ksPHy4l4F7Y
2RAvHJKQJlSPqVOfFwTZnHlD+acMi9+00TwH7FhQ/5yt9/Pbc6DmIU+lqwsIOzAMRnVeYq44GWzv
SM2w0gzOUbdPpUkPYKZVmcyf9QSFpxinPwJe/5t1g8ATA6PThkpFIv3z7a0Y+fckT2ihlGo4ZEPH
Wrqac6wGXEESbVds2y1YFt1FnSneelo2skXCZtPj10X9luQIKjWrG0H+elffu5UrYaFWmKy4trYV
ajLbm5sY1es0FfO4PxQumSWjX130dquYp2V/ajRuL/rXZxYCCmQc6IpbasPPb8on/YKQ7RQnNINM
ndqBdxdgk6ZvPhlI/6FyJ0iq98O0MlNIk0eUcXY8BXUaGy4rihmsJlbhycY328yXS/3iY0U8ynKb
RQzeD43aFNprT5O84bOo8/t2xYg7TZwSPBys+tLSP53SMXZyMoFdpITapP6gDDesX+UBBg1E3Wcl
5R1uB8Jfrl3rl8XmPUgj9F6wQQAhYS9nzz5vM5jbRosHmUhQ8IQ16T7Z4NYnnhw/9ZEuXFYuA+Ea
5Y9gbJPzAoHXuSqahpSy8sgFLxsibxvztLeMk2AKkABbaY989mTUnfHcXebPJkOO0YsB1xT1S0Ou
s4nDdVo+MqKM6JA0xc6Z2jbsmnYKq3IKznQxQHN0m/GErka/yyBD0chYh8dl6WKyR62jOd51ScEI
eyaDyCNGPpwm63WyOwMmNtG7VbbSOi7fXCsvw0DxAjK7T6Ok2BMcB9YSHO/BXXJs2e4jdrcVQ0dz
NFcW0rZNsC+LAZHr9G61hIVUJa0DrhJZlPbFXPbY1G2MuhxCd45iuZtlegyQWJ9Z6X26dslLubSU
GIH52BGEEqeJ9OLM6elSavqtUwJ7kkpc9JVEC54SBhhsoNsyWG/Ig7to1lycV2q5WKomw45dEB/Q
8sJLJ8EfqlQ4Fv7FWNH08xe72Kmi6InCKoyDntXprXCPltkxQc/OxibILkeJ7JBQqDttJrPInvOr
MVP6od4IiB5ZZGGrM8WxC9s4y9Co7LSMzzMSyKcxO/TB+aIsF5k+4MYtztLb/G5TpULXLNtjqjVk
+7a+GdoWbv4JtSij65Yon2A+Ct/WTmbTEVzHSX78Yaf9jTCw3c5QrXTSHVgZcZz9/NTO41xNA+FP
kevab98SKWa8z8rzrANqpCY0PujwL8cxL6yTJAPmVXqVdl4uHfnJxcrlyrc971sRnWvLblq8JSTa
Fq6aKEoou9252fj56QRuhV43IvUJjmBk+9VHR5yj4fSR349aZOeuTyqW8lAq95dp0SDqH/Mzd8UJ
OBaUTJgB9Vejl/TUS0+e2r15mXmZfmrO6vI7pU0LnPUE2VCFqwfdY3+BrX7YtJS6U4tjKr/y0iig
/M20IqEkmvu0IQo9aQ+enyZHe7NapECG9zAXcBdWmnmV5611NQeEaKc9yYn6EmYMoy8NjwhDkqne
ReVc4nHBkafN7aFw2huUeW96Ny8nAtdeTtr0QZJOE5YGQo0ODn07YT5vFoEjN4i6Thxyh5N5NTte
WPSRhv0y7niHycg4y+wI8bXboghL0l5w/a3jaWYIogNrhKTmEq6qwChPFkgg6C0uvV5gKfH03ars
Ka6bxmGq4oywXxCW+oQeAnOt9lJ3yA8AJOs0QXI2Kzc5TAjXv2ngjW8OZzgjxCRLYMGuZCgtyjBt
RfWHAs/yjV8batx3zndFj8/K8H+j8G5S5wXDZkYPayN9qYOBElfVxhNIOyLtO8j76/KRdmuO5Ybg
SNsVxS7LjCG0pfdIibJGFrkKoR8MB2uiY6rhayV59N2kPR41mfHhWSOfnSbe6oQsJNFwj9eELqL+
XndF3ZtkB2hxYNZ6lPctzo2ExCX3s0rmmzQRD01FAbgO1+3go5oqYe+P8w7eqRGpdd3lVvrk0meI
kheN+h0RScv+5Rh7DHzwlY25D8liONEWroIgLCVa7HrflAYRp5P2CdQY+fvKogEUeSoJ+tL1SguX
XNf2dted4mjbjISjChvXuaGPGyYZI5dO3k1eNZADz4vv3ZVjB9BVOd3XSfBlIsVEYkvKsZUETYiP
4MNbiCPp3Rw1fEa5aCPBsdAnytV6t5p44K4kYIyPx0hYqjULLDT/J+s4Ajf1HQj2nVZiiDW8hGn3
nG2fpf7W9CAWBpJAQi3tz/z7jIMHREcyZyHGYdiH9NisFtTkJo2RZHCwViTJqQneqGW/dLKJO6Od
Dw6fY28AjZjrLocxq78uJbN60a6h3jJCb507xc0BGgIZFXrNiIbfjoLJDgOC2ysN3Efu1Ho44ikd
Fu+yJfUtq4TJyLGAGp2L19lvUQ9pF5qPl8Ju+HAyAOChWdZnuqaOw6STq7fUEYVrHlmcB6ZqlOHK
lh8bjfbMCvSySLpi4AxxI+B3ZkDThcUCnqSHwEHMxRWC4cvcrhnmkv8cagh786ws4iKzFH3u9Co1
tTfFGBGHazykfBs34Fs4DYRsrU6iwKO6HDsyezUZLtVwkF3hsntCJxlF+QLX/m5tCghq2TsxM9fl
hgnDUPVVBD/sDkCuV7wEPu82MXBzdWWcywJCvGc9JN2UMdyiWa2J9nMC+Bd2LHdumgLZoNeBYva6
gdugW+lpjtMg1PQRyn7dmNHggtbN34xcQ8DFW6UvCJgbtbqbj6fFnLahK/g/Rnlh5QHJ301XhJVV
BGEmih+TqvmA7eohN6LOExeEGBT4qlr4kJabEwgqroSRvwVrfZcliES8cV5DLGYnVsftwCc/Ro53
M2c2P4WSBaMAz0sxJ8eEOCVSbXw/pEHyiUdt78+KvAcTcEhmrohI6eUadX6WdlhHdPWartX52nsm
fq3kurCcW3S6wO/9s0JviV0TRk1os1PsyZepw9U+FTkGM8MEadvKNd2m0QjEy/XUm5z3Ffd1RK4V
ZHQPS3qA4L25WlkTcTj5JZiTgJDp5GVtOaMSMFmFbdU7JKKt+7LOXmcjPcLJvP9+XLmCKZIRjAlp
TrPCdWBq8SSBteBRzsYfwRbc4ZEeinZZIRWnZewmt2bb3/PwkJpbiJ3XNSbAaQzHQheAQLgYWqmu
RNu/NfWcx2r+2oaIKK6o1jgxf6wMO7mts+a67v1Px6pktCBk3gkkvK4lh7jGNc9qgrfYQWHbzlwW
eevSB4gwuL7hABcB78ehUotSTnNhceMsgx7WFXzLVP9RNFAsmqx8kSk/ds7WfVr0iMkL2BIiyE7G
It8lVXFj6fhCGA/iG4TPQR4bzc8VkNHp5NPTgkBwINqFN5PMb4zJeIbN+slzwX1L9TbTygkz68nQ
urehI0CAqpyCcfwUDStWZy6XFatVWRc1ZSkXmobRiT/aX06D9EcbCVeWLJiiuNMb4+hV6V1QirvW
t2xY/qzyPjblPA/AbGjNJyOXW+l1jxVQmNFnDtyu1LSrUOemnp23G7ND9/jU8zVfw4RcTnrtj21j
OaiYa4pfX7sxG+90mVhucd7K+KKpNW5c3V/5VigPsI9mCY4UYgBTYlooPRbb55K67EMFiu4VPUlJ
MpgxdqFW8biqhiIp6eNa1gO9LFb4vRdA9qAjhyUHUgC7Q32CRYd0xWutJhYx1ypciGt513Qa+DVY
CE2btLHmXGmDU8Q4lW0antU7Nr8qNOkbxYvydrU/fzSFOm16+v/LSIb3OnCzGTmuSh80vc8tq1sS
itRoIuGDxiXzWFu4U3NvukuK/p6QYtqDSXOGvN+Pyh5TgVtbH0R3nNEf2c8uPpTVIVQu85+aIQiY
MZZkhg0aCsEez+li3VWV+Uz7xooTBBlR1U5njV2wudT7BZVf6KbcM8qtI+Ez1Koaa4rH0ewifw52
1rhvTOy3zsTbSz0BeDpNAIpzsUQroNDaT5qCAafM4lPOMxSWjMU0WaNJHzn0m7RVv22G37/xs8yu
tHbrSonCBYrMIGGozD3AVbqnkv5w/baIYEZT5BsLPp20DKnSP8ZG0IycEABjVKMy9BaQNStD/2wI
fTkgHCGv3tZ0iBt18KNruuOkJ/fAw2he5nroaKwFpc5FrXr/ErPQ+bSqeMYiVcn0ykv0F6WjtXG8
jjbM6LwUA5zWvshjDyAIm1XzxLzw2Vg4GNPGShBdEq+gm0jahre6SnPiDCgAiSAHK2Vzc/c1VU6w
wuxz01gLiHCrAygMZsv9bIiKoDHsElUQ9v262bryWxsedpI9ldLCCPjoS/1VbZgZQ6QT38R8If6T
C4kboPCbNxvZm1Yr+g4wIsege64TYYSQK4+lPRMSssqok6yqTe844dBaT71cXhmXZwwYxfOkxP2y
sPnbFZqBgQdbT8yOfW7mcikGe4bOjNRNgXbkAlUXFp/V0+SOs8SJB7ouqRYaOiqqhvWHWygmSSau
wYZDo4u8KXdzDIoujbLVbM/mYsLIgbkJgPVwpTWbKmI26bKxhZHHi11nLanQKBEWK/hUTfuiB3O/
Jxig81tc9StRKp4jrvKhppoDn7zry1s5qgQQmva5YdbDNWFDJf13ZJM588YOGkau3xUEyilbva0T
+2RZklRsK+6NTkdzRYBd09Pe4PEL+XzfSFaV8Uisz97aOZKMzqIoyjhzsY2Lu64HlVkvpFJNUxoL
u6t39MP2Zk8Nh2H8Dt/oEsnhq4EpdzkG6afJULfj+UsM+0THTR9yCzwRXc/a5kBW1riFC9T9Rqqr
OEE7KLlJYcCUPhnpB3u7TzMjeBIB4GkHjLO+cA05zj7OGKuqklybgJgLKXU/XlFGhEGDGz2ge9ua
5dsU0GEzeMejzKmqrB5+M+/YX9gkzLwMQub5HUd0EhVRmME1Q7sF0FTfY+VE9LuSWm3MrhFl0mCb
yvLDACp97+X5rdGVLx7mHr6Xdl+hOEnbSsUZVWXoCI+8ZYJccLx/CoSFvmcVt8Zozrtg/bAJULIw
vuwt2UUoZvpws2nxKAuG7YMVVXozhSvE+GiaZ9Z28kqWBnLd4sRTn1K/NFjD58lS+4oGzt7LWNFY
0BlAGXNk1fYrIrkjGZigL3zMkklGjFCvV5GsxBAZC6Rl07gp2gZfFi3mHRCAY2dB7xNTaQHhwKxh
S/3ghDY5CjhF0geTHFtRWGYIegGr/fzD0NuSc467V/40xxwa+52cXsEDlKG7cKLUyKqUI9MIx9Xz
eBg/WpGmpAS1Gx9tWiPlpTEBAxV4GazbfQ/TMyV1rmoJRjRNJFw+SM75PWgKscfH2oajCvboo/NT
bfbiAJPbwSnExcgpNTQXh0ZSO+Wha6vnZCWQptb9OurW5dRYrTSeCpOsafNm0aynwOU0B14KqIkQ
l0auP9JVO7oGdJJBrDRyvD7S/fR5yeVRVzQjTG66jAAOrA/Fh8RuHlYTRwM+6XDQPyY0TugPK3tv
1s59NWefPW5Tzm3BuY0Yzsm682Z2qdgrUs56VNHT2nxyErpqCrNjnVF9iDuFElH1z3xhFcqisEnB
uU9KoYcd8NzIbbkj6oF9PmmfZ5kAueidG1dgFbaUlm9ZCBe96PxDwqX2pAoLL7jThmAKZ4MFonXP
0i2ycpg66pHlLDMIgVEDYQ3FxMA9EP0QyoUVizM0RTyr6Kp3n66/JhwX62xX0TFkNUuL3ej2NcVD
V9/jBVSRqL3XOe8XyAChkP0O12p6kazGrobBjQhZskeM7sGXJLCujhh5SpqD1kK2bcgb7PPubQxw
oBeVfFXEkEV0RFDCQWUg31KPRCAj6Rg/8pRuZllkLV0ullsiXWlq7RNjMmigtT+6Ps3YCwqgjOpU
534zSmO/ogxlNQBKMk2YZjXoEj5BM1WydJzMDv2Wakfe5gYtfi7RjHEELAnF86trwTR5zwMi96Nt
v/YygLWCdZCi1ngfUG2G3pJYrBo9TKpirSM9S59WY/7UZyY6JdgVhaMgHFsD5iiLkagWBGiL+II+
gAx29E/lih94kPkLiTOnrlNA8BjullbdzrgE2R2TaHAW8v1Mj04zstnzXIDNKXyL06ZGlZ2qBw6T
aE2imr4+A7VZnurYbgT6tDCr+wuvMsijg9irpiFG8hEGBTo6DmTxaDWgGOYi34uhv6QHYCzOD+Wt
KkzhhsQOWS6FQ6JTSRQkwfTzyTJO6jTrMqItCBA3eB0jpvhS4y4tNnNoqxq4XUzJTvKLckVANhpB
dZSmsB+bIPgauLVC11MjG6jF+5Jgk7h22YnZwZauVnsKleUgABPuaWVmHqdxE/XooqLMKjNSXi61
xggubCgOlZLo8ZIntHFcbSv3Lh0DbvX63a6o60v8Xs5M8vy8sJemeiDxVka9lhdQfQxtN9DFji2T
cBgkYQ/CbBmAm8E989M5SpzlPS+6a9Gtj+aYlye9RRG3plheSV+ToTS9S4/yixZ3r3bjsvLAOcnF
QDZRJH2sFsoLWBHkXQBRkrI8cre/XOewrLANWO6tNlHdZvkVg9M6qrMORt/SX4JxZfC9M6eeyNGq
O53sttu37fAgtmA6gdUoI0plLHsvqhVtzpSHtm0YX6QtQdPorjDWF4ybM0loxHonjZk73VjeCryE
nS6wy6SQQMpWvuellhFhSiTQZozRRuvo23NF4ZKBZOA7A33NQ8TsuTWA3CWNarbyH4OdDrHbqjL0
tD4OploisGsuJiIgI3tBuE+BJOyxZzPx87gR4mNNA+LTJoIiFIb5M8t7G70uOxZaQhIorqTEZ+Kv
scrOdUv3VQ03bJivydaSKJw647DhcEi00dK3nGAr/72p3lYY3nEVrK9Tk2yhfH04bbxAG6bMkN2n
mXXiotAionQ0WKLxARCPmfv0iZO3ymrPbKeYwtKui0gNUD764cSuMjqSHgZDzbrgUPVQ6cvE/lIz
69ksRpQ+ZjZu/50J+0m9AGYroILQMsEua9leOMxivHyLYDVuaJw9umIOIm4TKyxT78gCGc21oBvo
EYjeWZ+2xQDVmNc4rdwVHrp72ejawW7kFX7Zdwkmt+/FZ1Az+rD7GxvWMMPNHZr5G7dvo8nt2pCT
0JhOrzUKEXIp24VegQqXbNn5IxtiYV8TN3NDz3MgIEu8iclfTswqOVSVdjVL77oxFJ5XA3meZtTn
U50p2jARY/StzI7XiksN68YXHrCBJH+fssaNu1xcKE9GMG64u6GlzPaZnEb7wjKBWXO6iArMoU1Q
FEfMqyC2xEU1ewGwBgzhCUQ1PbmsAm2NkfXFPuApPa3NkHoIy7h/kg/bqtNdKb0aT9klrfzO8+en
Ks8Pvr1kJ9ihub9KtMtEhIYW6S3gvtqHypi3SWObUwGWeMrbTwye3L0Ga36QzuW+qNz7ouvy0Pe9
W9aw95bY4nEm3prugSx0Gr+jomqvhs+8nC486Z3CtXmlU2Ve2nbxjqDynf41TtaK4QyZn2tMGCAF
dlVFxszZ31GUj81GaKJaJxODj36VLz6T7qXT9hCZPzh4TnuoM6+mwjszroJEF0AyZyXl5pho5rFo
nHU/WttYXf+htq/W++GrHVzMJq3FJVUuVNoG8DL1LdvJK05v78KB4BM2lsJ+CAifucR8Lkftddr0
JpanilDr+xbcTedGeZ0/Ou568CRUHNfi2WWsHlYC+p7j68OZo/xDXTxpBWBdJwE9XfbxPGOvGZr2
zdRVGfcrHqjWteh4JzsjaBHiaBYPZcPeBgg7MrNzo6UPNrvDA6gQGmIoU6Js9PRrJS45aaUhKR0T
J8xAxK4DExmhA/HuQznvyoygt2Y2b0ALaWd5XeZRPbOdWYljnRJQVYRzjq1B0THO0wAeUlpo9K8I
rBvEzDEKYoq5lGyrKbWuZs57uyVTgEMd/V/9jj54q8GKogzKbk0YUrbrPSBIBaAWpVjTdyRquIxE
TSi6YPQHB22noAumyQqbY9+dZyugFcliAA4OW1k+cmABYXazVCUkA6FZUcaoScnXIJlBYRPIHY8+
oH1Pe/HQcMQCdAhVtn50JjVLzvR6v0n1AQc5xqVnt5elXvXEdubqCF/MCtcO1ntJn4KDoRe2nX3B
m/aPi9C8o2m2n7Obl/tekxu4WbHMLA2tlLSm0dEM7t51zHenXO2oC4GzSXwF+i1bBWZgho/A3Vvf
vRns7CYD1kJDyOSoYG99vtgjBZdOB7NVKEZHZQQneRYst4HdHDyDldiagXi3Bp2yJQHxjPqWw12i
XXoF7epcXEH7Kfea7rT7VJX0IUlKebUrJ4cOUT4UimF/X3TPWpRoUoaWZnTRph6InWCf+Q5WC/D0
s/cxuHAiAikjc83fq1S/nXt72G3tKTYRdW6pZKJ6vjUwZKpZnJnsHFlv11896S1NuyvK8dUtoKYQ
9SBCRo3WOSvkznfUHBEL2muvJlgTzVs75ieN2NG9tunQdurUL/KzzuJANExwq9N+15ktXobMQWiG
FlXS6txSgthq/JPRky72mfSqbNrjSjXCBEROse+ro9WP24dMh8yp58vSMb6sZXgJMiq1trTdSNOX
U1rvjxk3z6WpsqemdF/ZINw4CdSVtNgqVMcj5uKOQOiaR7hIBnIqPDpfXaATuOmx12tGtKzuY1aO
Fyhiu50aYZ2r9iLD7560KY3ogrUAYG41aNdtJR5K7yOxdbKCALSnk9eFnrRvTZeYvLTkg2oronnb
JDjXpysfKgiLKVkAea6f2qKgM6gw+yhPu2nGro7Gjp/gL+lHvajL0Wo1gM4MMKrOd2NrNYidtypm
YYP8oVnCwQubvwmdDneFYofH4Lp0K7nLCHTd9ZP+VNhYUF3pv3eIAjfeERCHjJ8yI1iKKLC+mNje
u6YG564K2JmKbtd59hIuG0wKmMpasMu27ONjULRoLwgE7UieDWuPfi1Rhiq4c/rxvPePjT1SAvOz
TU3OFPI1JSHw9sqQ2FE7igHvYRWCe8IGnVg8tG5/VxdI0YBXI1Ez0MZMU+azchaK1CvonVlgv4o8
bXf15EHLs4/KGbRH2Ozp4AcHcMxKtRuB3WAy0FEiix48wtKz8gxDe3AaBHDNyHk5K72cg1EG7JyS
M6xtPHmJn4WdbVYwlzTCU8z/Rdh5LEeOXG37ihCBRMJuqwrlWfR2g2i2gbcJk8DV/w969WukmG+j
GI1abJIFZJ7zWuN1ZmiPg8pBnVkX4VQJOO+Gey1fmtDWwCWc3gjzRxTrc0mOfcatNk4uvvdoOQgO
mcHfEtVLZITvPpCgEO+ECxfmrEo62WfnuXPjXWYGxLUO6hKgYY8U/thhGnv413TbJVN0Ahe/txNx
R3zFR1oNzSUxSL9qHO/J6NqHQtnjvja8AlYmM/fZhLO/8cr9ZDZGyBl8GsVdFnMqi3g+JTk35pwW
NIYs72WHnZN5xjGC7Epx4MGcg3jf2rA52WR+d8CCR6H9DHDSs85DMpw54n7ECM0PtL1hxJ92euUq
ItIIt5XWX749Pgzt/COqSKEVuHIXL2OQLO2IPlRGOVdtuhq/7zgE79rkApDya1AGSWsB0cOw9Ee3
jJ1jneij1y5HRLrBee79n31avFg+8XTkHLCupsSrAfSySRGUm474VmrvVE1ZGyK2uPSU4rKVHwSc
0yZ2wZhBjbDMdUmIr4j4SwuDavCyLORvMHlW2r+4LkEPxrS8BFN77UvPOEwydbilKxDk9DcBdlQK
lu53m7keI+tyyyOal7oO1yYFENTKmsdGwfc30v/TJiVEsM13B3kHbmZxndBPD3RT1OahS9zHyE32
hTbIR+mo+VvQSyMcyljA53vWA3dbAF3v1GzkezVNXNQYegXa20PBZ7aP1vqgwBnIR47TJ7w610DP
J9WZzg1Y9DgIMBrHWd4tHy9lbLi0/XA/q5np2TX0GXNYHQZN8drUOVHwhXjtl1YQ+CDIp1Ts3Uv9
y84JsKwbE+UlvEyuvxZTfgflwNho0WFQRJ8JBv+jDey0qTJ1cofMgfNqfuTzAo2BNwpO71TGzHcE
m1gN26Qdu/AY1fSS+8bVyLow0P5LFUAa+70BtAX2gCqSZzpgDJrjjhazNrnyfnHkZJD42rfyvQ7k
q2F426h2v9BIAEKM+bNOWFUKHhZ+MduiY2gS9W/fKt+CgRXFSWt56vPhgcsTUpku72Mb+Td3aP7Y
S7ZVBjOUQY/dMDgcC/5wqkscCCTg9Fsa1kZoBzzsGu96/cdH43FIOidmjR1+ulneXqMawR1yXrq5
spXSYedcXnXe28eMIg4fgtsubJNMNmNbBZjKbRAGf6yfBkQ2W7uX90PTfwUwdGhgrA1lLWBus4YK
Y03uEv+XiU4f/1ThgfjGVb8nN+EX9Bhsbok1vpMfgdmQN+DFfxKnvQZtnh6ZgUAecShuqclUG4VJ
VUsnbFY5t4YYdtHabUfSASmfAAuAbuUibvdWxiqeY6TmArlL4nK1J1rce7n7wMB10QjBN71vEabO
AQJDAQ/Yz8gpqxW39dA0Autx/aT+0kDNk6lcLQERoXb2YnohssH+PsYaX5Z/hY/uY1WtlDRMZRiX
Cynz7fSaMTCkdjLSVV99NLY0zqIe9LaxQL664GgyRG+WMQKi0YBRqmzDQjT2qej6rQftj6+NRgo8
6T5+kTQzLJ42It8wOaVwfldNg8JSr1ddQmibkeIBJaofka7xlKrgKPxzytVPjle+yRM4RzY/Cnqc
T0wNf2ZgdfhxRciC/mXUwGdwQdL/6ulh2ERYJDeIW4GzPvl/I77tjD9qqbNNmlTHQC/UZCYECTgH
b4wH+PMUJIPeC5PsPtCDMpSasZrsW2C9gn9dua+8dYfBpA0cAowcB53vpfxQiXox8Rchfrdtgmah
jcrC+4xale3q5E9Vt/qzm+1T07Gwt7N9jmLrR6/ic59D0hS1/tFKRNBeftLt3QJcswqGsoDMOAZx
bPlx9VVkBHZEopZbcotPcn4qDfWOQO3XmmO8JaJXwU4d3YzQD1vSau/UqCD9HERwpmGPT3086qb5
JCu+Osm0IcuQEW79GnYa5KQVUHNkjVdPGCjQ7W9BQGQG7Kc6p0dCgjM86vnzSZb/am1n2g9Rwt2q
nrvgIvinvpPQad5LYU49rZMXJcxDtqQPjk7MHb1AcpN4M0HLniy24yKHjRTFY4fNdwDl3OKCqDAX
sbUkvkRSNKpfXGLfKMfsDWZLhn7YBucLGdCmzIywR+YcOpZB8GTX76fpHYtpepwEm9mwFIeu/5YT
77VoFHGxsJnEAMchmP0zFD65n/7O7EZ1LQFFU/yU2rSTLZQ47UTLy1yaP6NqORrAANsUB+lTUBoX
jirmvTR7U4vxkfnqp+1bBDmQmxyn76MfPOYDcBGOLneTW3K7KPqAEslvwl5fuLJrJNBEDsMO1AUR
0REekqidKX/CPwlQl2hlRViT20zj0ytK0BV4TmkjzoAfOLHFsvJ0qHDTyA2200wlFOUEYbIQVltP
9mroP+VmARYOs+kqQoNRL27ckXAFU25bCyTEDmK4+0V+ZAlG2gJSsDZyCEzXf/Qm5miHNL/NPMEe
BlSxuuib4P2SkK8Dxy35iBtbD9tkbI92mQxEas0/kXv0To7eLcqxvFOinfmE+qoy2xQzScW5DyAV
6wiv8syuy/kSFCIcvdniuAZ6TFeMEI777M0jCRAOCQt+N7eEL+UvhRgdKIkKXi5yH2Mtds4wAKD5
kooijxJE37362PQGc2q2ctJ8gMny0y1rWnYpfPRQAO2k6J1dGyz8KTnBEoFyTrZcjQJkYi3aJLIi
QA3WF58d1Z08X6jPe3TcskKHj7wVapbWo9JEU9srUvIzf6YXEJ0bKzRTtKV5cvLXCSocHEt8sR8Z
fcp95fICTkNxDpAWhXRwArdV5luZRi0JOvmGVgTFhwkVgzC83ERlfm9G8o3z99ALXZ/zav5qJO07
SizeDgUgyaL8nJvJQQtrmYC91K08Eb47H2gXIZYlVTOgr4uwgOZTiERAurJenKeBVLzAWni08Lky
mvXwBUVAt4O+0y4ZxQjA7sopeMXyUJAr0O6WnqZpSZjEiPIprflWC3Yi9LLeRTVEBbTTBw0nksYg
8I0RdGTTmEQcRIsZxp6ZhNoQ618GOK4+ZeEYYUPoWF04DZqGcidKbr5KIigcRcpxQJuImugVCRTM
tUtXQtW8Q67GpMbAbMyw40X7hvu03jPIFQz0Fbhhh5yqc/MjelQeegs9ZeVyl/QGAJSNEq5r5+pA
3PYt0Dg3WLLETrdxiCSbbEkL+36sJUhxwmUfNS/4jxAKukh+XIctKSJ1EZl6ix29+i2N+H2S/u8y
YiUS/ZrVkNUvCrEM4YLNpwu/oE0AFfrV924mP+yiJl5l7sLJJJGWQZZyDR/9WDlZaZjCg3NnyZjs
Drq9qbrEu8nvL7brJSwTa1Xj9ePeqUZUiW7Fmqz/9jmOKF+Q3xoUs6UW72Dkc8yMc85UU9/TXlJu
4cMcsITmqbBq8B7e2mTkx6zQDW66Mbr1VfvhxSg24pymS7NBwcYamCH44NE8wbzNJOmDTliwkhsh
WztsFvDr0vHSsJnksZtAEi143whCePf3qKR2hPc+yAj0wsKXJM7vKVPHUeYw6/j3JSVEQC1iO1Q/
vAJAbRqr9ZZN+ZSbvAnL3CM1R4QVXOdmyYhd0xyPRMSBWQyqQalEyZSbmNBF073F+rUxPQncwMbP
0c3k73jtSaLPYEkbtmk0AFwuKHYSbt4LjzmDHuD8xkVohZqXDEmnrx9KCkF7fOKXziAouYzROEg0
WRVlVnnJtUoiR7rqXYxjv4YmRk6NGsVaDgBuSM9SosgqQYTQmKPE7g8o5pNt0KGNY/OgIiXJrmij
SxqAEDNEx6xSz+4QWFurQCCDpX5TjQloiUrJ15amoCECXwkClYkzkFXaKSp47Rh+Wg7R3sLOZ7oT
BVy+xTIu23cD7Sq/f9CL2lK/EmF9RT69a2U2m7sYbZ3Tuadq4BDQGzeFHMbQkW7duL5LdCY2ZYtQ
gbp3FCaICUIxYEmKCN6mGDVN8GPjZTdQNHTJ3kPTgVJBHXFOqF2l4x8FIqySbnX+X+ywwFUflpwJ
/amY0ooVSCHc+ZD51BWLttvhd6832gZo7YUF64FULczBfKq0djYwE+POV7o7O4b52Km8u7OD/Izw
lyXQgvNHmv5hEY9R+0UXCl+p07LYvMvO1+JNwLYmyLTb6Jc2ZenwLH6yzNMP9qiHnUbq1GIaYg2R
xDWKJ8tCzpBykR5clY/cCYzhPvg9iu4hX4+e99JnMZxF/xxM8a7vgu/VPzfkoUlGBi+2nPYoWLcU
STS7MSr2ZgpSkVQdeFA9ng0jGJmRB+pVSTqfXQHKqjENzQahkKHNtPAyaUJhOP+twXhZ4B6dYYKR
oN4wJ8Tar8ejGbg1tkmzYP1gJ0GH68Jib/IcBRpK99dc5e99CvCFycLc5VWMJMivbkZcPMROAKMB
Ds2gmxwMLyog4U8iHn45c4PMagV8nWKVHon6l1suJF7okH9LQRt+0u1iL8FW4134O95EwQIqgntn
m1XtC4/jEpqkU2c1ljquKxdRRfftqfnTj+57l72rK+dgV2EB7+Jgba2FpyuuDeoqIqiTF/wd4lC0
0AAFmwVJJQAqqdFvF3RVGisViyX/rcDHUcw94U5ku5IhZYJ0p9Rm597ADBNBRJdRayBzKy+G0XzG
JD7FLmsrYDkTIBcp1FTBzwBcU02vVBccbSbQcNHIHaLC7s+Nm0SbDhrbIHZlkway2qUn9JT2dpYx
jQEgQcby6rlFtlPIatsEzCy1rL3TN86hDjCx1kL2YaG5V9y8gYNr/UflIecoDWdnLWXKpFseirEl
xTkejKPsat4dWf5GaO1vqzz9CQ734iPQJ6ilufOM5r7V3gdr3p96XpU8EH9bayD7OtCNGab5EAKA
Yg8w2tcyES99gvBzsPshLEqH3JIMmjVTd6jF0q2I3ZZlB8jX0oBPDmCtJdUhQCaO3HcctvwCyZBz
h6cUWuiIV+tHETi/PJeaP2rG2nz6ropM7SwoahYE7DkCHBpx9A+++e6s0aFvWO1RRFjOXijxp2uG
5Fqk5ZcbAT96KNvQjenlwQyIBLuAffj3TZE+JCPImU/LMY9j/hHNKInHkixE0/ghI+zHfcBdlhUr
XZtXD5TFOC9uUt0wSfxJLdAZR8ygLD5XoGOyuiJ+DidjImm8CSj+QYlEHM+tTUuSds2WFEfSxFzj
V6JEuSUkow89m4R8N22+plbKC2g08Kvp31Nj5Fyq3EOMpt2jbZ80qzWaR6jK0RrHS6wqWlCTU0Ht
OXO33JJxGyDb7J5SJ0fFVBMnhjqGE0RiH24y995xMcDOXg49RSnbvRz6+wkBEoF60DyYGmD8UViZ
OiXsr6DxsdFE6HUuuZl8AcsZbmDzdFL2dM0lHd8G5ODei+R0ovikCZcew3aC64yItQbVaeTerIUH
ksYHIhf8dGc5sLNlaiBv6kF5q4FSD8VXrltuW6XtW54r6zGIyMMqCeWzICH3VHvl+8V9zz3bPOTC
SLcGMY2o/NFy+KBsESotN6I8UpfssSsGRNvt7NReiFpjN6oKNKXBex+zI1W+qU50FcEmdZWLAR2Y
yJPvBNc4IZYkNHTsbLCIXYjWn3C4ZFlz8AlIdaw+bKgO2Hp8KcZo7nY9A01GZm7vupS52RJpQuET
q4rKnx3quMOCeJDtPErkDH19xXRJC7c2XuofBqLgEBUQmeywx5u8veUJwbtzMj0noCgHa/G8vUvm
xDZNTeuESvQuMyOTMWyZt33bZ5sgQkhTQWPC7nILBS0NN1pRgppVmskLn2ls4mTLqTRwMzRiTWqe
rNVFu6QS5VXPIRdVlKcqHQQhyOQuLeD88C9sVunYhmolcvCFpvlxoKKhNxjiF2DTsLEY/pMlS2l0
L8BKbEIc27obwyYbr7VJGp2yAPMa5cIkkNvkTC4nRE2Jq21l1UsSGNtAPHT9xLutgq80F/XZzuK3
oOrko5eKz3Eezb3fNm8DPstblJagP773kAPPI1e8m8ipfw5oBiHpBuCVEeONkLrnvzbN1vH/FA6r
KLXi3zGI/HWwLEyNln8atc+ZEPOxihhDTd8BKGXxr5z997bUjAXWwOPSd40bRhPS/FlE3OaMsx+R
ik6F6G6zrtMHBKaM0As7R77G7iDSyb4oGLqrjHUiX1r/4sfIRQLZHAsp3PdJJVsgu+i3nesPyqJt
ROePtkRWYipyd+ZOWPeBVf0ukRgBNKOS83U53DrsCak10WDQgVh7pfPUp6QAtCD4gsng7K3SR+4w
QeVJ4aDaSIKw6Zdrn43lG9+ZeQPrO1gWbWqL7390ULRM6hv4PngtZDiXumYIHHP5Vg2evdU5mcDa
4kNk2OnpZMC7YD3gUFcPJbbUHRFAikBJn/Cwso82IIb1pYpj4gnbBmRwsuDz7Rd3ssdtjZYWmdhw
NeSESWIyqEpNQP0GPwtl/YRDYXxjgjw3+N1wG7jVdbIgplsE4XYDKDS8km5h35tjiXeebTHW9kc7
wJw2E3tXU65duK1bvi3K2XpOVD+lSOBU0piH1kqLQ5uNxltSWrsAi++SoSGITDhH/DCwfAA4xpE8
ev+ZJJj5NvTrDOQFfYg6xr4IRAozm+BPY7UOEH8Pa6TMWx+U6X1CexDhNVwO01RT7eaunNdgk74J
LRPGi/EkYmO8M/DvHWKdFrugIvUPEXjEHXvNLR4tqgSS7RQ5Y1jHFQp3wyp3lmyfvIXWFZXfREVs
26hbh8GbtzSo1EBqETq46U8BiB0Hg7jE4refF+1FoeZbBnSP3iTFrnBw4HF0dVQ4wCXV1Sd5bvKM
ZT0sxt7/KFFlNwJG06zKlghY+3dT6fbB60dcf55thHqqemArRz8NGZP0eJkCcNOmMLMHQJh4yzIt
uig7g0bpo4OpPzLd7AkhyFUQmrZhIaHjOhtfZmlfcjaZg+5gTN1Jban+EW84vYZjkRah7U7mAZH0
0cy1uBpkbNjQKmg6yiWM5vlHi4D9jiSAmpxdCoWTDCJ/7MzP1G6O44omOs6YP+a1Z22sxCyvXr8U
rBZkyfp5nJ+sbmYLs6LqwAI2koKZjncBq1hjBMYBCojl1Ia4UuZ4GX2UpT2bj7CM48S7cLQQyXfK
3fmNQ/hmZ1ihXJXsvHp7zA0I6WK/uRYuFdSdkw1739X46uMCQbqIJDNVQw+nQSLz0nxW49s0zulD
XI43GrbKE1oYdKqMz0rJ8Z2XIe+olylhZqbURsy5PlxZqhBe1ZF4zo1k303VOevb5sLbd3S7oTsp
G27AiQLjQcMAktsyx8RhcYJUtv6U+XhfIGlgL1q+KbsDNOwdn5eIOGyMfzWQ5AUA/otyJp4C+h2Q
JqzWs/yriwwJ3c3zhG8F/Deovz1TvKZTx+taFh9EfDrnmAA5cqfuXNFOd6hGdBh5K/rWowjnaJEP
Rl59mhY3+UxUwHXhzj4685od24830L/8WvlzvSeK+zzbrXclXr/ZeWCLQ5J21JyJVWg71duqZPqQ
bvqc0yt0aieB2lRX1b357S7kOYDhzddYwxABSUGzGTg4GmtMnrsOhlmm06NtGzk55JY+lw4sl1Tg
jXZFVXUmMU5lUQuQOI5MGMN1XJAxJHqK74YmCw7BgOOV4XtTQJR7fD/ZFOyTCNg+ML/anP7Qqs31
Qxb5pwqb/VuVY6PEAbBee7hqxiZ7LWU/h3KQPrwIfI+0DI0ZC6IvpvnwDsghoRiouVIzypwH4LGp
sHLmamJAqN3quMiluWSl/1MzNO3iBnPIEmQBSQZED1TEQu6Q2ncnz2WNC7zmZz/iaiQIMFTmkP+Y
sreMEQvbVSq2Y5V+K6mALpPIDmdAWHQnCdO5zB7JJ8GmyG7Hq+TiQVD9G67zzaA9cLvMfnACpW8k
atTbJqlR4jGse+y1wzJnkL++RoEC+urPQPTE1Izn8nUoauN3baSUPGR/qBweGEgMRKZlP30aM49Z
VJxzn6TCQb0rwrsJ9IDyMEz7t4mtApbEY+yYy3hn4NvjrWAUnmek6fWzZxjOY+pqMBKL3xAcKV6k
kVfc/7J62rtFnix720cNHnQgc2n24th6vLf5Cdx2vOfTe4k7gCLRD8geKYhQwrl1nOobOzO+UcLt
ZgyZXzYXtordb1hu8WrM6jvhrsUb9p5gX3jXOn8Z24ZeNgRouAsGeHTP/4Cs380lmqJqUsvHtP7T
3NCBoaNoOMdF1Bw8d6ExgYyKEEkrx6nB0GZi5PhlsN+MC+7davLzW6zG77RYGIznNdMTuPNi10nP
joXJhZrZL0Q4p8Koz7qY5o+WkhEA3AUoiG7hPn5OrABlvpOrUx1A35JRHkdNeTUtUHnhZYA0cdYf
m9GhhCCVjwv029W0D4TgsKsCJMYVjOEKNLrcuMMYbzt7VZs7zIEL1SqUfiHahDs1mhUudIJzY6TJ
ifhQokDPjo30IlAjyeQMd5tEeApnyPDBMp6giqX/V85tcxK2+IiqgrK30qTFQal6j+LtypbPT12W
Ym8RD7TxvAb8HZLGqN5Sp6ExdeSQgR/ACZb071m8iKuQN+I9yFou6pJN0mbdb9o8XIhdMYEmBsM/
Ze0UXOQY8GkXhHMm8RM9v+7LgKwJsdYallrNBAgECwGA8gd9RN45QzJduqnBr7C+K6PxuY8ic99G
vLH9MO3oRKu+FkHlO/7YLppJw0BwO3elcTYIfEFtStl7oFRzI+fZZmB5LAUfh2dHoZEtdVgByxzT
CoA1zsw7TSfeho/S28m8Q9smnG/y+5CozKBxHsCnKWrs5KmPadfLX4wWzJzdE31g8xEQlEUsN613
qSN4Ov4WxkJy4dBFL5icq1z+5LmAzwX2zyxq5XtVhU6eeFs1vPs27tIizkEZ+E42VD3FZPElf3wG
CbOLnJs7/rIImdhmIi+PKSPYhWt4j10ZCbL0kb3o+mXohHso3fmVdc3YO5i2dhMMCjmkNT5fCeA9
T6vgRRFSyE1yHWIyzCf07hUr5tjZNzmrmXZf60vLHvuLFTxwvQDD+ATQxz2PmxbaQx6ftxdPfXo4
7m6+NQPMlvM5RY64TsHZlqY/JA3MSTmJ5cTxpqhL5pqpbf40pvTZn1e1Ra/hyABSSxtZR0mGuHTL
4txz2dEJ3m+CiTj0v1d64UGIDiZxKH10XMy/KxNjIUqBN/9vwqtX0RRNoyHYJkhZInhcJ+CRw1yq
78knXgJ88+yL+oX+m+xsjjqCcPRB0s343fVZpwhsK198JhSQvDXfRc1WdExLqS5Do6wns0a9MfQ4
nBP0DqzUnFHU8+zSWdnX2cmASjEIaLaFnc46eSAc4O/H1g0mzIlRP7c1rwmvbs5mbBG/nRm80sin
LjWVnVLF1tNs8rszdZXSdcOfrMhFyYZqS482SKFvLs9GOuMnTPbAUCOiwZs2Z/uaNegjkKYmN3R3
UBUmMV/TkhiE0/v3KZAVMjqve20dMn/z6DXpuhvnUGAj3lYpS37CFrNtXPq7JidyAYvJd8Ljgewa
y3vA2hSQ2lxUuw75aqZRT8mMVNieZP8IIdfBWZRLc0dONnZyb7SjfOxmhvBmPs8UKP0cUYM53Rfs
4PyrxF29JlUY9/jHWJGbnh6aiEbFJCmvIjfGfdu9p23Z30Vkkx2nlihkLlPgPIkKq84796kmNWwz
W313tjCSzZgYn7wcQ6jF83MlwyIQH2PfVw9mk+THQotulWM+ECleP0+eyyGo0Sy1oJR3XXrxaepr
B432e51jLPdsN5P49ifIJ4O/EK2f8divx0dmivbWZpN69xBH7TJndh7GhAfF6I/EXqmnNXkTXZuF
Xzwp4wcjLs9GVnxUU1F9p5F17grCcEwdP4oK0KRxgpBz+BCti8q/x7r8zXT7jywm5OzCM30EI+zM
4p/tV2hLU8/DwLmFyQP8ge+Pq4BhKQnrjpYnVtH8MCKr2w4IHBrsG1GNKaGbae4W7jFxJAxq8D4v
JlMkusvG8g/dkJFLmM4C7s2+eZGTbSaL6Ajur13P5H1tEGGEvVLctG05/R8/kb9ms//nT4SQyKUG
kRwaeke8f2QAoscJRFYDS85m96wt794IcJJAdNoEfmxz7QGecn2fjPSIU7Pac1SnB360NnCyp2E2
21sQAPdWoaUz+05kaEKjFJAhHcDwldL1qVrkKxoWeUZsR8qIoY1DXFrOfTyOazBa/S48S2Gi4D8M
G/pdlpwCc2ZXV2LNzv6pd2T9qMq4OZeS52AkEeACD/flI648s5nAwLTEqYx9AHBbcVDM7n1X4h+W
SM52pWdTuG1oGSYmcTBtaX6PdqHRqyIRLZyJWnW+y7M1W5e/f9SVX6rw1Um1eHYhRx+7fNY3pM6w
1nXgPiz4TRxE/NcyRn0lCFZT1Rj2bCOX0qHmiG5fAl57KrhGXZv0riPL9O1qwKxhndqZTtR5QEn8
78+l/K9YTm9NPcN3KkxHrgmd/5k21ID5ZECU9H551kMvaa2K19AvLCRXelHRnRBReLUoKCFCq9/3
Ca9+JSQib6p497bZPa53Rj2ivS9mwlIEcy7naH6kYbK8RTGeq5SYTIAzcxctydGtp8+psl/wcI37
dOiSnbaH55Yzo5NTde/KHuW/6kJDoc6zl7K/N63pUEAL/1+p8//r8fU9YZFVawoHD/Z//uCumu2M
zL/1w8Yjz2hTH5amHTZxNktucI7ZJQFbJY+QAXQKQL4d1uN//+0TkvjPlwiFixfw9hKnSbqi/4/4
76oG3ckZEDdyenfJgD4wWZFN4C93ni5WmlTS9Lh8rs2sR88joFI0MtotY5mswU7NZyacn0NUqnve
DkTAhnnuh4IXbq6Se/LziDQauuOENBCpwlS/kcH3kw0dDMnP7vQYzTyohBDnZLQnCgLBQBIYG5fW
1vXnr6YuEdWO8WUpnPhNa//R4X/O67r48L3kMbWgwrtptQMlxZ/ZZzabB8mQ2Mx3LqVpzAkUWxQC
cQf8PNZhhc7u6JEiEFLOiUBLb2OS5c8tirYwY/mve6A2ou6Dg85TP6xHHR8bPX4TdUND8vLMXwVv
iEAjrLG4nXTqIKDqIPGzuUnOtgnPaMXQtlbvwkvF1p05d/Mpa9D3juPPTFTxmQHICRls5p0VTYTP
OvQxmhIJUcsZ4g/ti9d03UsUsP17AWKD8s6sEqSSLop7rux1JRjPBAu8R3EvzqVCFgd/S/2s92AD
IJKt1w5h1jjmG+y/t3ML+6ExJmfXl5b1mmNl2Xn0eeauP4TNgLGps6mbteVswutrOCYCzOCxkCbn
bbVP2om8tQkOkW4dPK4efXFYyEVwmiqC7Xuv6U+znk698Ww0znjfdyAY/Nb3hRncpy2MDYZB0uSb
n/4wGa+ul10sckdCI27eJx6mjZsPlJOtLsy1+Ledite+Eve+2ZP+D2qeNz1/rwWJEEBHQRW6hwbZ
waZUpqIrr6kOiOHFEnaZjELyGyn5bSP35NK8FCzZDxtBAa6EBhB6QHKVOq23h7cg6yv5ReSpetW1
fKqJGsVy6scXbZIGjlZE45AhgyPQnNz80vzWeSe2/T12VI5ZqN5Ynfe7QDV6ionF2GBj6e9ErR60
AAXxVyjYahZ+pSzePWfelh+dUX3SjBi5we81hv4WIiNrwpx+yzJAeG2Ye0Om5sZaKAm3vYjQUSJi
Bv/Sz/NekvKLtwzNLBPKnxjwpJzZxHBalBtEYL+pm7bQ7AFMGJAeG8or4jP+sk1NQA266m2RndAp
4t5nVD/bkFy7uk/xzUCxsR2hyh+LslxTKcAn2nU+WyDyCTfpnhN+YH614mns2uBQxYlLQDzB276c
d5QDeIe2a//kKjkRb7+bsnp8EgEzmeH5p9wY9MNYkY8REN52gmUHzHXT8bdj3xzGwQoF0o9/P8r+
V5in4xOg7HiY1Tk4/5HCGKEjqRgADaBCwmbGaNrGJbFXAci/RZPYq8vP1Xm4z7IeumkGaIvTftn6
CVGA/8e38r/CPAlF5sq3HL4R+x93GiZ4UXMM4U5RptwTwkOYT6KJABLJZ1el465rHNrOooAmo7Gq
t5YH5EBPxKEqQe1JKdyRiHPoRNZvZYKy2pRfUcbe8u/fpvVfgWvEALvmGjnqMKgwGf7nDVS6dC8D
YgISmz4ws470EQ38XQYSCasEHqBN/MMoHghKcBNFJABNZq343SjgjYLoTYOvvYIo3mFIUVaWXvuD
xZ8MkUhIkuJ0crXd4fvfv+v/9Tm76G1dnlCfKHv/H6GirpNgf2klQcDN5EHoY7Rl/76z22trIVhN
MCdtcyenWSyG1xOJPPHEkcHkI2D492/F+x+XJ0HPpknkuUNk998Q7f8v2F8XlTETP7Hy6QXkpkZY
ZWBHGud2x6y34EOGbxv6tLkwlQgw/Kl5QO9CUY5H64uX4HZB8fJsKv8nx3X/kgb6fSlq8p+sLntG
uv2k6PxrxBQd6pQHYqUxLSz5p75BFYiRhLwKZEd5YKboBFgYS3z+cR4c6wEpWOfbxbFi521Yp3/o
BKEkgWc2nnJsxpO//MFqJGgshYAQuFUx751Ml8oWt/DCKugfFDACijQDZVQ9ROeBYq66GbpzvPAn
4YtYvzRy86QvrjXy/rInSC0um59Ty1mi8tp5xDmXtzDq6BryVw+hayH1S2dSWaiDhPwuOf9oLDQO
//6x/HceK+Jrn5EKmarLA+L+4wkpp6aWFoJZIFIOcok/kF1OXcoRx6jXulQT18YVlBY+wKMFK60m
NP//j7Qza24cS6/tX3HUO9rAwexw9wNBEhxEUXNKekHkoMQ8z/j1d0Fd3SVRsngdDnc4ojur8gAg
cIbv23ttMuvmbm4i0MVhIlxOrZ7j5BQrNskcE3RqljpeJQzCmqc9me1wfG39x3NbAcF3vrD6hjc/
ZT1qMmzpZQEXtRP7qRgcpW/MZRcX2aGN4fionnRmxlHnGeXdWYhb5lhnC8XCnM8b+f5T9qok8UFx
+o7ZkXTjRxrOA1++kv36ujIFSUaDnDuUnaEecJJaseeluBsY8SFmR5UzB6EciLLVMB/fIsEOpXv2
OZ/cxhhr6E5gTs0p36UoGnNS2tnopfkuGnJ2Hx1pd5wX8LM0ibbq9SzgAEIoLG22bxIHyqeyf6CG
UZ7bPs/T+fs71uZACI1gAENTlNPts4XfICnDgZrb1KEhUVhE/QKXFlJojmqI8iXE19htIfZIKrVR
AIHVirbsrTry63z9xikzDf/DxYjXI4xsspU+mfABc8iiKnuEWLkfXpcWkjYK9wnWH4CMPqyKmm6u
EJeNDs6/8OADsJJi23lJbb89EyTweuenF2PQlzJBOysECZxs6WkwSHGUczGTRLm/idV6U6XVzRTK
OxUB7VWVvmRW0W0jeg2zOM0gYJ4vWpPG5MEXiBPb6alUAvsqIJ5pH0rUpF7RLDRxg70dhHeSD4E9
6SZv19ezk3fShyvkW6gkR/IlY6TRqE9yhUAFj49mNuSlnnyFOVY5CMp2op9MbGKzQNOAqyCKSjk2
Gl4ZuG8OQKx7NNQegTVrLAu3vooRJVfRCWM1nXsp2apJm72n0Llpc9DFEwo0qUoubDnRL+LeAwhI
hngc0MquzE4+A3sWH1jPOq8dj5a8MEUmr2I+zr6Z8ltpQuXaBizo86ZorCOKsXxp69daJGVZbzfR
vAmSoFrlYjCcsCNwvcsaRzey6RYMKFt4yfN52u0uHWhW60FQrxFQpch2Sm9XlDKfl1F/z7AoulJk
sF2mOh7FnEq+fmnFfMA8eU80xbIx2RDfanMKf38rtuxJbd7KyOeDZWhnm6ZplQu6+uWCgI8rHfnL
k+45ciOnG5qyliMpJkZoJXvIDdYGb13kdCcoiBFnVc0fnopSpQwArFnReO2rtXjomIakJoMzpGSc
c6Tq95BY6pN6trj1oYiga3O6Byp8G6yEMqeYvP1VhDYoMbgoieNYmy7H2TUZW5FOem78xNofh7Z/
hLv5YBc9dirYUghMurveoJIakmFAL0SCUBc8ZFVFl0SR8IoGkYugRNtFUIYxDeKcZUtnrxPKNKqd
9cfYTNjhe/h/v/5ZlA859YquGUImZcciqIR8xpPlyyikKO1bsi1CdIYoCqiwe6b3QH/FW5pReiUS
xDNZTjBsHppAHqwRGxFuSvLHLDoQVInj4RcW1klpy2ch6LhEvsIaVQtHIcFxwb4PI8tNFt9l6AgQ
XdKnzjrKU6PSXr0YqoKG06sfk2I2+fVaOoN2020XyzoWZd5YO1L9y6GpsG0OerMZR8xfdB2ZaYRx
r0sIl5TomJAOdetJTLyTjq2ceYrw3bawLrJyeupi6YLmc3GYavGM7626BR9wO6LIrAh/vzW9HlpJ
TtiVll0a0wDspDJ1us4crgYNqfAoOPeQs2BN9QWmdMLKA7SkdSI/SWZvL7ouvBBmRRtIp9ViSVtV
quNVLqObJOH1NoiKK9uGAmdIMqKQvDAdDVKyCR6zAgXkEpoJPqThXGhkrVhPs9yulsZwGeNI0TQ8
XTqQvCX2vNrRysm6DGtBzckfgTMPbJEF6tFn7IjYJWaFQJNH2yb8RcyHvUyavD+yF1/P1WpPlNqz
YaaULeK0X2f1bLMJKsx1mlVeZR5E4Myv9GUXUA+fl9OR9KynOh5yvOvlfSs3OpgoAKSmF13ge7u3
dOozg07h8utX0vpk0jM0ascWc5+h85/3nxe9KgQhI5OeCSVlYdVtuJSqVt+je1SXLQLHyOakv1Cs
66Ymub4QyV0xSdaOivBIJQF7TWnJSKx4gRNPDcGtylvNpApgwsGHbV4t+jQkDRODEhWbpoXq4DS9
PT6DIXADRRY3KCA4b+cjEcF0QH1aEeCkUnsfkiSBhZKwhjKxWTGG4Td+yOhaKVGpRq3V7FNpAx3F
22oDb4acQgPoerB6XUaQ2EDgJP5l9JDSIeEUe4TAgQdtbNexL2c/DLUiA4JctsLriqvGCtD3BGZ3
Ec5tKKlDsw9QDa1O+a3N7eqgGxAMFJOaahH6uIg19YYmAs8LdYcW1NLTUIKh0dFnuFXPFDPFhbYT
YWbTMTTjxzF4mryAsNuOlDIFPyNwADBJTRUtPc/GaqlP18jvlQuVyu3XP/CnUw5VSDYN9HMV2TxZ
1Vi2sA4IQRWwGOHoqFQJMBHbTDAknbQzdXyozacSZGFvBvuwS6TjWBcqhlvPWKWJXtLt0M11NRKw
2HH8RjSlX3FwmhaRimWvDyWYZwnKEZXFDL3RPu5fxKDTZG3l9sy69klJUzMszrOEMTKVWuJkXaO3
O3QpsTDU8CGCRE10QM0OuSZ/RMxnM/1H8O7CXnc8OIEUmfjYphrjRp14z6MqBdf6nD9rSvHKjtN6
L2wzP0KfI55QbOv51+nII1hJevLdV6D7jM2EPWooehfbI/algUNplT11jfpDsJZmQhk39uwT8Vrz
UcLtvs3IIl0Ms8QEb+yN2qVOk+qWi2Mh54wx6XcBlowS9bCTNYO6oah7QS0rvTbsFq2MZW0RS5GU
XSf96uv3QPn4oet831QTTU03TON1InizuwmR6mc1ukVHn1UkfV8folp/8qUJhnUH5FQTO8knRaOT
9IOnh9fER9T9ndYOz7HExaeKPZ7p8nyyteaS6FlxnDPJCzktUAdd0PVqB6VhUIOHauweArz0lH17
im1g3f0iKBZ+P2MG7B4eKex1x7JRNQwJos4Wd8PXj+hjv0JHZK2oaAup77AHPFmdAQTpfhgnFE0U
6oxccO3kWtY/+JTs4sfMI3hC8hAWcjetM0WoEyyKhnXERceAEzeSF/xMao5gjRW7hkTjWwqnm4FC
2zXt+e0Ug3YTrH9lmkQrHxq1g26ELaGkUq9EZJOF8rLLiOIwBrbwwqM7ZEl0HrPrRlTXifDKQz/2
t2fuer6r93tF7lqbmwR8VTrt2/crQGPIeCUtzpc6iVRh2YPm1a2tbYTturEzma0+0vyxDkAqTFq8
lLI0OWKMvGlbdCQ9gSZ5HN81o55cJr6GgM5AWocrnWAIDRUhDKYU0s+zEmjLzmq0B8rF3hp5APxS
JXADrdVwxEDyeL09dXjs2D6dWeSUj0U7btEgXsqi1DYfnd7fImV07EJJiYrGM59lk2ruaPTHYSKF
JJxLtOOkHzQPVY6OSA10ZPFiq2SfvX7fUm5DAylZtiq7bVcdbCcpWuktfcivf4gPUY6UNUxhmnSM
0dKqymm7rK5Kw7c7Sk6J3t1TgXDpDWLKnXX6HsJm34wRCYZHu+BLzOg9YYEd7vwkelDmhCgOTK6U
k8MaR/hx+liDTdjTxG3N6yg3TTexRLslZ+aRBW339ZV/8iGbzCsUG6hUzO/QybEUZs5kFwYf8jhN
/tYMJ9yAYWC7NdARx0A1eUwD/WBNKUI+ss/46rWVodKab/OdGlTqmQ9Z+Xhm4Hos2ZiDtUx+9Pl4
9GauS0M6j8hGCL+xKyIQWMHXca/BeEOoMb2KXAPiwnoJa/lQIdzvxXNo0gh5Paa9pljZE+0hE6bZ
XAM687TmRer9B2dyeUJGXCI0WRhz6fHN1SmS1gO80kgD7D3lIpAHPMxm6RCn9OSpBkXGUYZqnpYV
e0E737ZrtfTvR1m/+/o69E+uY042sqgpUaBgB/j+OoxRjug0s5iqbfnkTSDwF3XQX459NVvV7cwV
NcZklq90GXZBtDa0CH53ySmsn3qaLrKirmq9uemVudXA4c0tPHDmU4GKMaZPPUm67QJBoe9Ju8WV
kRyz4TGnbD+wpAJxRFSglnq1rHU5XbVl/02CdLYmAk11q0S9KCyf+IbahEKR1tN6Sm17m6XabSfi
61ejjNL7l1lscSpVrcKRvJYabVbcWZ4uc4I1m1Xk1eiJPB2mmwQWLa0hTHQeJK6vn6QyP6mTX9Si
SqwapiULLJQnZ1S51b0wQMDPqSLLttaDZ6J11YGP15RLKbPmS62a29rZTu5lzSE44wqJKAL3OvD2
Hq6gMx/Aaxfi5IKondkc/2m986adfgB5aFi9TFt/iDp6XUTH5Ej4JruF4z3zwUyyexdozvCyyfOc
HY/5pkuqFCqRyikSNcUzdbabIjR++WXWbzm7+dcQp1aVpMX7qEqMpcm5jGZyQq4MAmFM/EO1iSXj
qmIuhVO+U5pR0JKHl2cCNsbtcZPpvXU9gnYj/0e6UC3Wt1ECbRxKReYAyvmuocZaarhwr+dQb0cV
ne+CZ0iXoAXGM2dx++Pbz28lbBWBgphb5CdvfxQOOMOqAgEs8e1badK8faMo4V7WlXpcpAVzBnuN
+RiS3k6jQQOn11imh3YLvQARQTAYW2pIixqftJ/VtovWJlmVUwX/GcaVLb5bXYKiE2PDshmt31Qx
CZtKrB9qZokd3WH5WoZotQCiKS+rGKMojq5DF5vRwcarCRJqPo+HA63mxBQHqO1BpTWHwaz3BBqm
myBGCIgNBzWgPGL7tMiDCKtU3HQGI0aUQ49NND1MlJfgo2Nxx6H6i1gitxXtFYp3Y+1XylLVxoI+
4khehtIYTtA0TzF+qoQ+QWOIdFHQkNwronkowBIXSJM5Z0iLyIEStVNLo8AaVCyF5T9MQteIjkdo
Uw1E+4VA/GwjDtdRoA9uwiZCjW5Fo4H4koAg9jgHhFVuClBROxE/+tMPhLWsXTmkdzuz5Yt//j9b
PfOzf3IcmvOsbYPsWeY97XVSfDP55hqy8kL0vtP5N3JAV8fKfqk56rROARkC+56EHmk/5RCkcc9v
ozC7CPMx3CGeWVhg0/WwHfeYIZCy5UTjDLeEsWHyFt41fARXhbiwfS0fWukcASBqwias+MxO4WOM
F0nPOjUxllz2M8Bf3s/cCDNEXOoeG9XAzl1qL922SmrXHER2CDfyZO1Mz7ppR2lFzMBwScc0W/eC
vap+8EPC67hMexlTTneGKX8ibzO9yCLr55lZ8ZMvzFAM+qRsLm1yb0/WuaBmNqxbXhfwGd0SENW9
P6JCIWNJX0Wp388QVZhvU5bCbtU9N+NLGgrCX5qMFuDXFzM/kfcTomXMlTcignV7jqJ6/8SMUktG
u0h9ThaSU9rYnIE3fD2Ean/YZpo6aYFkJGuKIegbnhy14ZTLveH3KGOqGLWfTyHAA/fDRli+nwFC
oOYuqqS9MIdK/tZ000MFK0xrhuGFmIaH3E7sp9QMfg6iMNwZa80JsqSW1fMxbcF7lYtmEvCgsZNC
YkwdmkLEskko3iepfQhF/t2YgNmbGjmQPadyjV4uMHV47wWQKTIcMKLOSuva3iM0hVLiodGJevI9
su53j2lmhcac/RpmqUyDtD3YKorntr4EybOojQgcax+SEzisynHst6oHIbYFizTBP1/qJb1N3VZo
y5aYfASWOJwPhkP8w30SPo2+D4IHxroTR6BwG1v7ZgW0GmP+Z0+eQyuYwpoJ55eeS99n1VROP3PR
IohfAHQq2N6SPTGS4TDB5Y6R3dG+uvHRKaGUYF87yUcccxAaAgAQpC4Al9c3Vc1a0yprzYLP4OUy
0nvKYFgl72XgRSM3sEpDwlrbNIDE45FQmBn2quukekn+0hzu+h3WYLSqKw4ygd0/tjqNUqpYGGQL
eyWHxh3xCjB6iFYK57Dmuk7RO43+upnl875fXECSuzDr8CZVKBXUPkGp5DE+6hbI3VnKh7y9QUcF
pqtBfm3RoWstunYweCrHmnZmTMCFMVCljiyyYUT6oxDy1exgiUVrkZcVwXDQzIFXoSNFQjJ2k8iu
osoa8Vn3G30yvssV9Uy/K469SdBtlT1ocvkUSqwvQ89OXAWr6bd96IhZfyXA5sLJK46COJwJ60lN
fZe4qMxhr3ZbDwqwKgERb1AuyzQdQKkF6Rrrx9CaPFpjdKmoF2tgwHDD2A0NGhEcnV5CbGgxRva0
7wCkEo2Vp0HlQjQAX0ilFFFnYx3z6F6vitRNW9qseP1WaQMakF0hjSM7n244dkw3lgYAf0yiaMfx
BhhZcJdRW9gUBVikQpK9fSn4PYdiKtaIhnIyvr2BuVAwXYexO/mdvQfsLl0KQRSC1ufbwrDTg+9N
6aGLrqNCmDteennf5CqiG0VFGG7EvJ7NgIkoC3E7JUGMzVkXYqsrwr+0A177WCseI4UVuqdcsGx1
Z9Yt2qhCWVgNflX8LkkO46jQZtgSm50BtjW66h4qdWQfC/wbx6Azb/Ma6IY3GnAOB/AlcmzgcU/q
o61B5gih0KwyVcv2oa/dqUofHEWQ/u7G1NpaCUpov8mODcoYLH+Bo4/iMm6Dwo0kgzQkPchcRYFC
EpJCsoVbP8chwFS02WAZHnXdDK0BBvfDmMiclWABrGEBGCtL7X7RMYNzk7GjpZwuED29dGkHXabV
KFlptWGtLageSka/gOR4o1uIYez2GYkhSmnB92yR7CshHibqdje1hTdoCIwLIWa6cQBExkjFc9/q
6oGUn3upT6xdFiawlXyy7NJAq7bAzppi2AqAArwKtHqbbmw2FrXqBZIxn5zZ7HkwKhpsILIIJaFJ
l05eeJVVyPm8UFUuDCThemtg9tcozKTp77pVw22YSIVjec1VpGKAAIGCI8KY7sieqPYZ2D1o5kP3
FOVrk7Ui8brxqvAM+ImRDpk7aaJ92DfjIm7L4Vq2fDRzCP5JpWmrKDmwOtwTaVpf1eV0MxECxozY
bKV8oi7a1eUc88ATtLz0EHbFE0JeluJQT5am7N9WTfQ85TnBqeqzOvvRfUMDIxoUyywy+MH6iFSS
sKKr1ykJrix8l68prEU8HIoCkXCMWmEo825l1haqzjL/1pRKfU0o4n6seH0zI4iW0YBVki5T5rRD
Fm/DHFgCqDAOo5KO/StnWZGJAHKnEQ1QZ4CABnkZfCPhYGXqHOvlQbU3dYFZtStIWMuM6FtmpOpK
Kk3eaMJbwghACufPYJUJDKZSj2Q0K630rpzjyGdv49fr74ee57z6qhp7OptzP1nt75f4vrFGgoW7
CGoiuUE16i0OgUkPhLVSNnCCr40QzfHrmP/5c/gv/yW/+ucOov7Hf/Pff+bFiLE/aE7+6z/u8pT/
/Pf87/z7n3n/b/zDfckvv6cv9Zf/0CH8WeV1/rs5/afe/c2M/ufVLb8339/9l1XWhM143b5U4w15
aknzehXcx/xP/v/+4X+8vP4td2Px8vc/fuZt1sx/mx/m2R9//tH219//EBp7n/98+/f/+Yfzbf79
j9vvYdZIkJV/8rdJL42UvNSSW71k33+F2Uv94W96+V43f/9DMpS/oayzVOoRdKSITWKX1r/864/I
RCP7g9M1enLqeH/8R5ZXTfD3PxT1b6ql8m8oVGQN9nfsQ+u8ff0j8TfeCf49OuE6Sjhb/+Nf1/zu
t/3rt34XVP9+Q0sRweSkCBPKEvPmW9FP3rAKRl4XSdQwMihxnLy/NTlr62Q4tTUgpvA3TfVQgGFs
+mSbS7nb2+ca+6+ys7/2sX9ewnxHtMN1Tq0nlcy0Mf3IrttoaR26i3h1R2BssPypHaXDuLzHMeTa
S+EqT29+vD8fxLsbn2/sw6jA2mfZIycP46S+F2mdR8GTAybIzxUW7GW4S13MGWsg6D9AGTtfj/f+
S/7zJhGvI++i1KyeKp6Gxm6b2iJluver2SiJ+pjQJOq0WgwsHlLn18O974x8HO5k2956M5iwYbix
uCwzwL1on1REuf+3UU5KMlNPwJQ/j4JpwulKJDQN/qPonMbgfenz482clKJiQV8LOgNrJpMyXkFc
M0Q36qEbZ9WZQubnQ831akW3DXj57ydcI6oLOLEoWpMwRwYV7LVpBj6JnSz/+vrZze/Xh/ePAZgZ
LIVT78mzY/I2s3R+IegPb2q32/TrYFO5kfv1MCd1vD8f3ptxTh5eNEjxJMs8vFROjzEOSTvV1rEm
Lcy8WPdqftegcfLIofaJ7FBTY5lb10YRriZDPfMJnEhh/7wUFKioeNk1oRl4/3C9tOvNwie5yzuo
a2VZH5qNeSCOeJFdJ+65D+6kgP+v0ahJ8390KF///E1VpIqsNIoRJS/j/IoY6xUJk9v4AtR7rDrD
qt/Ga+vMy3PSj/w45MmJXK+ijrRYhuydfmXrq3SF/WmhXtuHcouQB5Plct+e+Qb/h6f6132ePFU5
EVaIbWR+kVS2rU6yTJ1kb7ok7BH5enYi+/S9Nf8a7mRmgeTBfrVjuGjrb9QN4vmt5IqNvj3z3r5v
4X18liffR0zvbJQQCi3lnbmWgMgvQ4cypKPcx8dzH8m5ezr5RoKyMXV2VPNY/kbZwMtaa+t0bZ65
p8+HMbEtyRwpIba+f/873W86S379pQC77Di87bQ1xv0zw5yoa/98dPR68cYgfhGnisp0yGFrm4wT
dOqzpL2YVEEbv11Bk7pJsIfaarwfCmnbk7paJLT+oz3KiGeSeTHreQ7fqQOLfdXY8dpWyXwfTDyw
PzHYYYiGc2eVez8wr2Y4E5Vbt0a7PvU+wDfNsdlw9zI11/GusOVzb/qnk7Ol0Yuz55bnqX4d+xDC
7lSnJvxA0/JOlM5wq2yCdbEiTXFmxdULcRGvs0P84+uX8XUyPp2seY6mrWr/3Hy9/+VQ2OkALnii
o7jGxkkSIFKRGVMxDmuZeRTn748CRl7bvUQ0jgxYo15C6qLXhotEHn5I3UB1Ll3XbeUa+YVFKEJC
oUoZDQfRqSNpP0OiSnPYaST4bfPhB32fizAtLkSUX4HPYNIGw1HCfvYBujeopZsWsky7QLUoqdZd
CwkwSjA/GOU2qOSD5aFbNfSNPwRLaF3QMSnvUEEJje7aNIMDBGxQ9pBPkdROOhGY6ToFwWeMfGd5
yiFR2vq6dWG2ZB1CzQvGi4FH7Mv2HWn1LgwYnnixqCzp1vLDu2CYzX8GoE2SgbuJHqB8bul4b134
5yv95gdQTuquTRZKHS8FKkFkPPasFN91U8IptibQ6skc2qOIkP0I7dzA84L/4ZfnNxe2Jky2qKeb
03rqaPPTZ+2dcaU5yZoEGXEF2suhBPHiA+Y485bPc83JgMwQr1VXBBv66SIpzLxr+oYBPeDBEd+Y
Zu0nr95E9p0K6znuwjMDnvToX58tvVs4msw9CCZOF0rF9ozMnFvJwpWOcH6kEE0ZoGNQoQvzMd6U
B+9CgaO36FYICFpvocub/BfRiiuCZs4sofMK+eHu31zLyQoKwGuqoxrk7IhBR5sZPfHl19/y5yNo
Gq1qzFdIYt5/yjKoW+hdAMMT8TDSMYxK78wD/WxF5oH+NYR4P0TiK0qmzENorueSrrRKD94aDO9O
2xA7f2a2/2yf8260+Q1+s88pVEXSg3k02aWwyZ6jfPHvy6W18Bb1UXo6uzB/Mgu/G+/kJ7LGBEF5
xXgWuzimEHk57Ena3g0P9rNY+w5ymm38LW3OPNV5vf/4Zvz1UE+2OUPhI73pGXZCk2EGzHVVSHox
OmDyT9PkjF/jVZjyYThaUgD9OK/xOb5/qonSVHk4J+vUqwOZ2GtlCwtt5bn9ZX6dutmGRN/0vlgR
ILMcl/mvYpcdxM3Xb+prR/vDNcwzgWmyX9btk2uAzlg3CK65ZY5XUrCvyqfR8hwb7jsY6GUUxUcO
LDs9x0MKmTOCsvw7oSafoD8wgtvUMldl3267Wr5pcN7OesiQ7m5XtjCnyxWyPbiESN491SVJBb4X
RF1gh+QNs2fubkBj8OeNK+N6KMJu2/je8us7nH+zjzdozfMdW3T79OQfS1OFqWt+yNp1J5pF2+/7
cjozyOefIyaIf41y8jl2Cg6IRrWipXFdbfW9v6KvsBjXxeU8hdWbr2/pxKbw52z6ZrSTHy3sqkIe
M+7JKB+6/kEnjKwHUinI5C1acFygXaV8wzN2qyglbQYBvwDdDap8ABZtEVaiN99Nv99EsMLoW8Ag
f56irYxQrycZZsCwILRHOVHOfF/KJxturJV/PaaT7xrN4kgyLxcOCQlP2WLeoNqHGvP04vwpQnyy
oL8b7eRzFsJDpUPPiNYCYV+L8Cb7NdzGm+4iXaHK2YJEXZEpBPWZYLR1n1IFOrfp/+y0hmYU/5hi
IBGUT2XiQk8JCaEAvPSeibkCcrnEvOLUy/Zi2nlH1UETtDl3Kv3kjYduh9WP3ReV3dNpxe+MwE7a
OqaJSRsGKa1PTLMcjs7Xb+En77wq24L6IC1qilyn6kA8VUaOoTXhlNbQkVwAfXKMhbpTVoQLECZy
5uX5eFsqnXtCtVXNwiFyWjbRmKaUOaZq2Sa3lW3SSvjG1Z0Z5OPO6P0gJy+oyEhlkObg7z5ob5qR
0wft3TTGM8IaW+muxQzy9WP89LZskwqtSoUWC9X7RaDRgqL1FUYMSKcB7z7Tixal1p2boT5Zw9lh
apZBhVilXyufHHZlX6XBVGNmyzTTJXNg1yjdQwMRK/TjY6gJpxhgBCoEzRO3VvfeUqMXrqvPCvBx
JYqcqSKWNxvWaiQuLRMcTkpmvd5sTf3airSlXot1iECcYPLNnPNTTs0mr75N5W8jupvyu1G6zOve
iUoJch/6ZIDAdskAHmh+75eWPrTkwkhIgeh6HGpNXuJlRjR/qzXaogLZifqHdiIB4AOdFwMYoGK5
Y2Y5nfrSw0LuQdT5PVeV2Csp+T1znmz42mDt99gm9vVI4hsBxp61AhOxUCBWZjDlg5QwE7vbWKJE
+mO4sv2MmwXecbvsrZvSApyrf5+G+6w28R547lAXv2mq3tkE1HsZWUTKDxjru8inGZtkBzv2fnkp
2VMF1Cf6wm2nu1ogu3DdNw1v9qKQih+twXmNzGvJu1JN+GcBWFgpXnq1sh1rOkikJtJ3x0hkrfRJ
Wn39tn3+FujU4jFDzpXwk7fAF/3gdZATl8Vjz1mjZvyFtewcgu1Zq+T9uRnwsw9KzDQVolZYHE83
/hQgmwoA1j8PVXNLO1F+jPNLp5BuofEeEMh25hY/7uKY9QQlQGS1Ag/fSQmkmXzJ6zUmihCDYKrp
RzmNV6F0EzWYYj2axKixvYaMP59s7ULf1dWxzQp3VOOlkf1scqhyhX7muc9jvt+FzNdERWv2R3LI
PLkmIByoMH0ee99eFIQ6QWKMm8ua3HXLlzlG/x7K+68fwyf1hLdD6qcyIk+gL6RyE5EbqCxNG5tE
qW+FrGwEC289/ZzyYy4kQsWqxUyMsv3ciapN11zn0bivdM2xlBidarpTVMQbCfZt/5sVs2QSYGTI
2tKO5YVZEXhCd1/yf00KXiJmDbk1SQy9ER1xzL22m1R/n3iS20zYmwoCKY9NQTPcJvt4qMD1f9fG
4LYmtz006xWyT6DGJCxMIKc8AsIrsabGtDNBO05MOXjqH6JeW2QV1pG0ug7k5G4mP3ntLcUwGCGm
A/DCLQg/5tS+wHOOppBIdTxtuDNXhJyTsrcKekj6nuZQM3dzPVmp9TmR5LxK/M+/NmXo93O6mU5I
HUFILvuS+FIet5+dOTt8PgLbTbAPFPc/7CsyPxQlAT7kopFR2V0E0bl16UT8P28y5/fnryFOirDt
hA2THvncvLLcwFUX88mvitbxTlox3y4bLLh7sUiepbNL/cfjH0Orpq1pQp97JCdfyxCKoe7ng1Fu
yo4W3iJCWXr6i6Z8//obOTPOK8zizbEWvmRq9QaHn2K81EdofXilwayvaZyc2bIrr+eM03dibgNC
Q7dpqZ7eU5NGTEVRFi9LpqHBh8kvJDcjyNYf0H7WzSPJHBeaL1ZWWSOAfsnJHgmQKCBaXPTeo68/
qpQqSFliH2/ta+0xlSTwaSMZk2A0qOpNGpXlvHHA+7pt5S2VZq8YP2PipNMhxX5NrSPT16DCCcPj
rFCuKe3usOa3IJu8BtUGdI6MIAzw4osSP11ul8tZgq378rJtf8AWwvWqO4OMm8cnsGJAV0FQPEt+
rNeXLWBGZWL5QvVehgSjDshUdIjH4jY0v6nEJkuPA/HmxW2njNvB1px+SBa+pSxspVoFYOhtQk+V
orz0qSHKCBnV4TZInqQ6wR3ROC3NxaExnUJFQAYfMzBqKK26o8GRDpNuY6JMWSQdkXKtj/2I/1Wz
f3c+WMhi+lmo8LMAOOtZ4gSRglQ+hsELpHhsHnLA5UEIo5t0BG16oj636oseMy/75rDZ1HhdbPsi
hIjjy+PCJ9+FxutqiKMj8TAEscHWjcw1bjnin4KrQqjb2lIOlZWX5LZEaPeyVRyE9xjOr5LGOxbl
Phwea9JFfP2miaByojNqUZPoo7FtI3AJM4XaLh2A+gvf19aa4u+q1HJGAs99QnDRSdL+XKta7Q48
pWxgnzEA6Q3MX0n9LR5xSU4jUP90evz6Y/lsynnzAp9+LBLgx04oaOJr/XHMvlv2uU/ks63C2wFO
Zs229XvVDhnARP9iUx9EputEV2Q6OKnbRI5GuFe1tG77JSXKpbQ8x937bCf+dnzxftaeNFpc3sD4
dnasrSu/KxeiPVMZ/ESIMG8D/j0NnJ5iLLkPbSVjkMqnEyLP0U46gJ6OpGRBXgpUtmarNDca2zLF
j920uh+gX2ms1Xa2HoRYwvz/+nf97BzHuQB2ENILGQnuyXPvO4Jzy9nskOgvUn004CFHkZuCsCao
i6bAMip+exqUt2DRhGeehzY/1A/T4pvBTx56WwLa0e2EaL1BbJpJQQFJ3DwZgX45XhdInC26RQMS
VMSm25AUYbnJlrIUrFpjXPdKvq3C7qqzNVf2p8ssDFZc90KFx5K17YZwa+g2wTbLKictI6iz4a5C
5Q/vjunHXqd4VRvNJKevXwzDj2KjSdqDnLKvISGJ6CJX6QonCg/w1s4cnj/7mOgx0eO0NVVTT1eD
XinDOG+qeInBP2WGn8iH/fpnPTPC6eeaR/i1DYURVJW0XqK+i+TH1yN89r0AmcBrPiOF5NMWYKKI
Pgs8NggGqBtAbovEQBdo52du5JPewayF//c4r+bmN6u0qgdWXluMYx2Q4muO9p20m1Zb4D1Pdx1e
iAVqyW1zSTNMzujOFYfmvr0gYXH1vxeJcCXcLFeDQ854JaG8uZJWwjWFzokttUIOTwiQBOAo8Wyj
cWZ79/k9vxnpdPMVGSPCRY5NoIEdP3dZG8ns01wmh031o4BzZy9Ux9pkD/VP46JZeQuWgmePpSBa
fP0rfzpjvbJkgSnJ+oeOMmnGdTHUxKb0jjc6luvv9YvaYZHa0Pg9eMfpAQbAJnPtX2cG/mQ9YG/L
2RFbMY6sU2FirSclSHwGNu5tNi+/a8qF0g07whGCvtP9xu+9lBfjpsVPBdL/zH1TV/o4NanyTLUR
XMBHt4hWsEE1eqhQxIKg6EU6qxMh6D0a9pVlVK5U3iHE+n/UnVeTpFiybn8RY8CGDbxCEDpSy3rB
UhViozX8+rui59q93W1zrO2ct/PW1j1TWRmB8O3++Vpk6m8H4w+vlG8jH4FV7Nt1urvWRZGF2y3T
8ceURyxbLO4qVoRotNQXzwBmYnndkUKR4NSLwXYAyhV/BSaWd7qvm+gk0FwgJcI3voRsoQDKhx0o
MHWa8ZHM9i6CrSCp+zMMn3b51E+zP03Cz/qdtUQs6Davplnh16iOYy2PtC78GRcKwMUSe5u1rGg8
Baub7cbo7EOS/XLSLwtQEcVgvTXIizsrhMKS8P/cbMjW3tBu9CunuUXm4xQRcM8unGV2aXKN/a74
RhB/9bQh8Kzot057KVPmtjKzXRa39xGBcMGe7t4w1Ml120OCE0EJYv0gmD/sprwr9ea7Z1TC9KB/
spX5s07e707zDlHGr5w3wynq5sAySWnETn2b5+J3suQ/XlOGNcAZN01PBp+d6d5ZFbqbaqYOBBKT
/W7RnsSLxQgHDjH/epxZrnak79nsOqyncv5e408bt6K2rv6CCJUtWLYABjAT7qbWTr09+05fhXGm
+KR7YPlk9jty3ogWhbjDWTQlCgBIe3ABqg/FcCHU7Mf1enCw9BhOfYN34RS7L7GCXInOd4pY+mJ5
zEpBXj0vjQsH+yu9wjdim60Lcadwu1Q2SxUCzoy682pyD8aPHKbDxKYmuBSfjVI/qb2AeRVn9iRw
2R/ULAbF8mxB+GoBivhjBAgnsR/qctjCOr5nW+m7oHBsFYdwoEZp5acppZQSYVVznpt/Wvlm6p1v
FOxh9L//WFqd8qvRyvKlyLDWWj7pjcm7063sgheJC8h1H5AA7NKSPOVqFGfTWHeSfXE5n62qJm3d
bJSufSJ7PYLq3f5hp+zLao8I8aYYxnNnQNrCemPOcMlWvKzXN7Wlv7UFylL5ey3oq+GBofDuh4fF
YOdz8c3xUeda7hfYVxxoUpdFWN7tDs2e2pSHnCNFjKx3TJ5E8yCKcQ+6g5PB+0JTMsM17yZn5da7
uiFaRCNStW8OLbhxzg4zOpnG3sGEDaG0sQb+seK5VTObmg1cdZAF7Lp5Rb8Dv+2XyxTqSMrSdPTz
2t2yKXxQ7YiHm3XW9TvjHRU7L5ZzcYoTctAgmdLNwtEHo9DFlFpgziZHHz5a7jIHKmOUOkfojSzP
6xvJfxOlFyTOTR85m3aV+7h9rObolKxNCF9162gNVsTnNd3PIB4a5wos+zJWNlo8Akzp75zTQ8Uj
wmnJi0CfX9GWOy55McOHDC9woWh5FbTq90pDhI0PP6EXV3fOppbeQ983rL5Aul7ccOw/erPBKXw0
mp8cHtDolFCLeMiJ+8H5iBhhrF+USuEJ10ABLqjZWAClYn7DQiUbO/py1t3kPEHSj2ObLimPU+dF
d1h3YeJiLTPN0WhT0lnAUquD7rmq0NqRg17xNYnkkowAF9PW14oHs2o4ew3cua96eaqn0deNB716
r81zZg0nUafcu+7B7N+YEwR9B4lveVHL44oDazjL8RFBc6imGTUc9GteqjieRi5AU+xM593B19zY
b1g7/Qw3CB5tCId7DKq+bt8akn8DuaunLO+j6SGO2W7Kl6DsbhWyda+utxLSUlKcmjVlr6U89KS6
C8JK7l0iUN/gXI+IOpjrV6RVLy2rMR7ZHKcyQ7NPT2uMCMFJbjuNfDSX3FD97vR4G2FySez8yCzk
OUkfp4xijlqRLPebmQ67pF7J+7GiYX23/e+kj85jCeEO3ME/vIivB4C/1eiCU4sOQoaACnuAfz0Y
tZ5KV8KxOXPqcWMFRaiO8W7ZGmF1O/zTYeQ/FJV/+Vl/K3x6RuLtUPCzOO2iJd/nW3eTvNrNbnhH
17Ztd527xUn9T23q/9AJ4g3PLIsBiUGx8beOk8pMlvpTRL9Gjk5jrAIJd0OIp8RQ//Ab/qdf8E8/
yf1byqhZm7krrz9JquN6vffFk6if/wffmA4SliAsdTlbHX/9xuJFM+1kwlZkkakJxN67+UL7/DTc
8Sj4n1wd7IMb1MTQaFgL/9vPkuM4uKwebVB4bsZDEzAHDO0dO++Xf/qW/kNnX/z5R13PPH+qvzPW
uzJwjfmG/hYE1pIs4EOtWZtc8brS/qEG/0+jElrjOle+C/wHeuJff1oqJdMx4dDwCImB2dtu1++H
L7aDqGWoeJGt/Puj/G9txfyX2yx/WZO5rX/KRx4hP/3lo/5fsPcCy+5PV/B1r+Yvey/7Cmpb+vPn
/ZY//h//3m8xzX+R27AJzOscvvguuCz+vd5iSBZfDCp08jOcyHSL//J/t1ss9182lA5m09dIncfm
x//bbrHsfzkcuflmSToQk3Xc/852i2CwxIXw/5+P/L0sj6kOZyT+ybyOp/96ocQZyEurBEWSjwri
fy3qE+TNN0ual6JubgEgoNxMMvbWyD6afTGHbJlt83Q4aZWat2mtEbSJ1NEqmLyipEFzPdgxwGv3
Tq8i9gp16PM6OxbGLpvjOSxZ5SUsily8qVnzlfiIrTgag05vSM+NNB3/2MKVPVT+vrc3Df8DQ0te
DIt4befwAjeRd01Y3siBILj3cpbTsmu/vRl5SfUFnR53NZsDcX125W1jP4O49VkjBjyC/W1DFWG4
KjrMZDTtQXupO+tYTkSoU8imiWf9SrGb7iOMUP44pe6mMMx5A08k2ZSKVhc5S9b/nyNr2OhxTFZG
eM86odMMkqmhIiDsDWeVmbRt4oCqdLz0yHSV8BAYyp0CALLRywWVbJz+SifnrMpkOrF9GizdJ7ME
4ygj5MG9Nu2B1DjHqimS/TxM7+56j3E+Ok8uJa/FkZIhIvlCnIjQBsv3fJ32bqJ+8n56EhNlAFHZ
D4iWV4nRYm/ICmrF/OM6cI0XPg48qB8sWGsbzq+/CXnccBlyNqmWA/hZwIgmcaks8XyHsifoZlaP
UBC8r/IrFxnLEAUTlcgu8eXWV+ALtXt50iNXAkRnSbCY4SblydGou7BuqtL3FgdmJzsTvt4N9wie
t8IDKmfYNEEqiDdwR53D7DqHdEpHNMltHSiWSI2BDtpaYI2MRYw1LnHuxZArf1rGVyHLyF8bD76p
Dd7e5bSCFRKFGcuWvudWYCtsNs4XBNWt+M32oBsYbfLc5+abEb0PZHUNLf/KRA8tVUdzV7tuuEQm
WFdgF1px9KiT7XreykFDF03DvzGoD7NeB3ozyRdPmyCYeHd9rZ6yhmJ0mfEDFAPUjVn8yqHlUzI7
hl/qMIolQEVlcqpp+9YMhzw7e8MoWHNNaAyYywlDJxXD/JqWLiy50buZ2+SHrAUZmNuxkoT4xgIl
gGB1Aaux4BsVm7mzn2tL5ef2qh7Mtp26M4fPbG6/k6uS/CpP3jCPuSLcYYiia9lBM7ko693UW3Nj
FO2x1it2lmcthKfNocOeplD1HTWZbKkvjVew5awez/C0F7d3tkbrFMHSN/sUq0c9T5+um9+ZDKA2
RlZuxt6jn2WW2IgbJhXatxfhxcs6emvrVQg5xM1Lac+EqA1W52dn1bZmUm3aZtY31ZiyIT1jjDLM
pdxjGcPaAGW36+G04EcvUBi4P7nS9k0f5ZuF4AUKL2Uyg1inTe4Y9XaJPQzynvxEBvcYZRxopK5n
2OPtMXAXDqcdqKBx8pJALsl41NmXE+LFKlmBZeeMfVXbDBE6ln5Z6Pf9jEAzycJyxQ/lMWgMcrVw
YXQuWDQ3ebHgqoV1WX7kWv4+xS7qSocUezI7Hwo3xcC+LCtS4McHnACtY91GLO9CCym2ntIatr+H
cmOn8IHrhE/5ennjVr9aS5ttl+dNYMxIfzVGSAtASoakq40H1sh2TuLmm/GK9i4nAiJlg2iAjAZP
s5p1X8wUJaBkrs6GACOkBittf4kINaQAXB4aWE9bE4YpBkNEYxN2TdzeBNk0+ayJ/qQGM5hHLQvS
yGh81603V2WVq6dMS4h7rClWFrtwd5EZr3ybOEgjk7Vrx61P/ZXnqjOhq+DYgMi/651oOavxWaVy
2DbYTwPD/VwV4Ke08wAlVs13OlBhlc6dredo5bSDZ6jm7DbWIRkXmEldzuc0enJnw+MIWB6N98w3
ngcLh3DhRQ6MRpWH9wNOyMCeoQwIZWhBdWXejtDRBp4BAwvTfi36AonYPV2eG87HC+N+0/NbLX0W
RbOLS6aCbgq7Zy21VyMvdyU3aYxk0DXfRvMsjAHdhqPRl3S+ItdBvU5UrHT2Wi/Bcth66zvFBKah
cn+8lfShaX8PWndJe4YvEKxu1uFIKdticLSbQLGH5GvjTd3T/S2iqg000DjgUGafBvXJwyyEEGC2
NqtM75Vo0l3qBtwub64cYCPE3NULxoPK5Lkg7BjAiG2+qXy0N+7I7PMKJdQmR+0M1tPmvkLwNMpw
EGXFXluyy2f5uNQsqqNN4DA8n3hPvlnQDf1u+J6jQicy9J4Dww5d49qKoMmGHroNACIfW8F1o6LZ
o5mWwGV0Uj1Q+VsE4tfNhngzTvS1OtrJdD3S6+MkZ6WifjCXqQASEYjrLZzrJKAVnxiPA67YuXhx
Zf/NCgXQJKCxvCu/FqPNIAVBtRvAzcdRZPtDF2+1iVEy7Gd/GoDDe7zT8zmmXOj+SCTZ+6ae9rrV
o5OdlzTgcH8xPP7ABUQvXOmwryXsAEJW12tYBVnOw9FmIr0ilSviY1qre5Ov0q+bERdu+TymeF5h
ZpPyXdpj20dir+UOgae82ppGPvEBjihUhySMKxkFkmfsUKT7suAtC+qi8CHux/gC6Q/E5dphEYi2
btKfXZE+aqv48ZwMosC1v9FekLK8WVdmBg1TXpBe/wCx7MHUAavY7e1EncBdkIPWSFMqgkC4XgmF
rY9ov10AHzbhopNIVl1tBLP7q5Ww3CDp0uXJk89UeLdOTMmEF5DVXdLJo1rIpdR+khWR31pMZInL
Nv5ctu88DoJphL4h9UPHVCuYo771zbZ/6JhkMQZOsA/Qt4/GA4QqbhrhvGCitVjzkbsqQRouoClu
kjalvVe3wdA9jFM8bpPJiPzCmA8VjOsAaEKDSxYnra3daT2IkrYlfkZ8yWfQdNTTKAtBNOKwSx+K
hZBN1l2akhLDE7QDEdsx4Gw2DtbusuKB7Ei1+n0ePTbrwJ8rrJYojXUS0xyqSAPKWpn+9XO0p+7V
04prBtD2O3e6X5hsX50s1MP6BiXRGbfaw+L0mC8SE364/VXNC9/zcHUoMOKP3Evj0nH0il9mnt0a
XT5fEXbozCoQI6VHIJh+U2UTs5M2sQie6UHPARnXGp0xVUEiZyQK/wGpTw2usQdDBc1eu8IXtEKD
8mUeMAGH/bq8lXqN2HIxtQ3d+8Kf1mC25ujsSD7ZIr6CpZacwK/pBAh6mLceKtZWqJYgzUlQbUGH
Wd4ynhqZupcyqvZiSabbVftl8aQK3Dh+cYfiUDdypeCA6efNbuCt1Xkeg0QMGu3J5VvCMEGd8eBd
dU8JZYQd/eAcAPTDM8Sj42trW0xf7wAL23CptSO+YVryBHcpex1s70b9GNEvrLOPsqgWvxMr0mTK
mkxmN2WS71qspxloMPL0OY3XniSFnVA5TP1vLKKhBDzva0oPtHo+2b38pASjak060gNGHJqVwaeJ
93oyvfMcPck8Y35iqY9VZFtmrfvOWV4RalR4Uo0bHpJwk9q2A6voQPBm1FB9eLn4WWhA7b3UQaeK
+hSiGrheGy21fHRqAmVRD46xrNx9itcYicHKLHbJ9pnUzj3Alj2Q8jcBIrUTJWmMmvs+rrIvD5rI
kie/VN0JpFwtBTSyEjEv7LYO3RPe1Pe8TiNAavmW8465GYRDTrJm0VFMHd7bN30kCj+SldHrcSJN
6nyp8vrOrDfVRDRk7IwPS62PSQ+BJnLp1L4DiktBx0Q73eHZ2NQZSCU7ZU2tGMDc6d1F0HntwA35
VsfEMYqdoDHxbEUkeTpySTNMH7h8LdGPidcixECgqrDX7Y6hK48Grfoi5fdtc6bEAl9P2yKCDAvB
SS7RAOPFXjddmt+4qky31VTuK9hlwVRgtTbkp3RrnY+RcQx+hJ2ywOTUSEf8plJTOFLLmkvSbFDH
59sqH3hHYoFY4i7boNEh/ULPGYW21IqU0VRCqMeZ9sM6W3Dv+JgGS9ulQ1eckvkUOVjuzW46xTaU
s0HAn7Oy+jiZT1llQx4zIpe3yVjt8pKeiOWuH/ZSUV031It1SbJXNzbN5L4KKl87je8mjeXkGkWT
Ke+N2f5dFO2jpsEsMz1WPc2C8wD3qF1oxJ+y/LbjW/ARcTqQ5NhDUOO0rd3pO9KsOpRFdIl0RZ6u
48MbGoepkJZvKqZK0OYDNFqMD0oWIkkdcdX05+sKy5TaZjC6HhQlM6UpzuEySYEVVfnjmPMsEFVW
bGApPbrWfJc0xbOaPChd63Rwr1jAWj/Pq2f5c4x3d1TdPi/AnHusSxbxKbPsS1ZrT51T3lZr+svk
5/gRe5YOp6Kk0LZFTTdckSzrWAsBrY0eemRoYH8XKW1NRxbfHbVE4DrroytEmHXONuOI2Mrpi4Mv
z2lVPa3QO7agWT7byfmc3Vn6pnKembnjXqh6jm0oxiSn7tmjHzBEMRJXE4UQm7Z2050n20j2nst9
n1pldnCU5HmpV0xu12HYLHG/4XRq7lc78ss1bbYev59f23LcZmZcUOnmW9GOIsSl6QZtYfPWE2e3
Hpyt1VV62M2sStfjXR+TG25rm5iEtMOpYXtvKbxgwoIeaS5WbVs3N3Rv7g3FTqvXsXAxsds08uLR
kppsV7lyWaG4Iy7ZB2gZfg0mSp1ywtdG0U8qHoI4oOV3s/Q+41chmHCi407xsDdv1kCF08np3mjL
MXBab+MVy3iY4XBS4eM/YEOvCNZZP8UG/ZERxTtKBnvgB3JFlDA+zdXKGaw+pDnvDEFrgnf1SpS0
zSBTRRf0QS+WmPduOtx2y7jPx5MQ8PdVfmmZRozcHsmDGeVg1ziSlwXfd7+ZW2vH5x7w/HsQy61H
clawN8oRo5tDfRChzL19O9v7y8FSzApLeSUpR4fO0O4abQzXYbyfDALh8tGc10uTuJfYHn7LIYQ2
/ZAr/CoMpmNfGulhnRLa4Uf8gJkvq/pQu1dkoOwubew9FWTyPLZzO8F7taiSN32uPglsBFWldD8V
NAm0KzwSxhIjRO+zGVyxMyIQ2vPtVHIcNn3uylBnCVqPr4zO/uTN5q++KTr0BhB1xHzKYwcps/zt
UdviBg2beTjNbnFfgjLVasZ+03hQvA4FNeGKQatdvGCJHmpHe2sGcTvk3Q9V4I3tlKfYce9kRO+p
VcWLXONLOl08MR5M7JrVmOw0Xbtv6qsM/cbxnDPPOEIttc27T19vbWdC99FEXxZZ+5kp2VK3J5XF
B2ZjBOznbhtbvqWz0VwUD43enOy4YXAHgauonFfDSu6rxXhqqX/XbNrXFidMC4UqE2GNeAFnZJwU
yTqd6pI8M0WCak+JsXNM6GVR5e4KMWBssCiPTI0B5PX915pSYH/XJVVHcd1hjLZgzqwt7FEZ2gYP
9U6RVuSfKKmzk4HhY1/N6qG48MhvN4uzMMx9EGtDB4IDuFP1R086z2zTMUvqGXLPvLYwgqeRD7A/
9oH8f+qp9j2ZvE9lTd+g55G3yu+hE+e4ms/J5G21kTA3A5bzVJqbhp2QwDXjdwBrYHfNXzMfflWy
WlObA2/hZZvkztZs+h9ndA9rXp4AgW0zfmqTRJ+jV/xedRo4Dpg4XeOvTLyfibXw7YfSIBvpmtEj
pdqp7mGAmprxItVJX0QSzoZ7kZ3GZ0UFtcFSuAMbG45aep8r5wtz1I1RagcObttIuqM/VtY7DpeD
PWBLw+0hi+fZGnAsEGV1NBGKst8tyXqHF28/WSlUrwT6e/ca2zGnIn3aa27N2WfM9polLkr7WZGl
Jg9KyHA0nVegWKxmleNGW6s/gIrslKQpjyDdfTRrOpNouhPPji4Nc9DMHV5mGZ8XeVeMYAoTSv5U
5uqY27t5LXj6usXLGgFIE1XZ8qVjgSwLlMpukBjMrQSnLH2pd67AS+mV96bSXkbWdsdds9R3boGe
u8PUtkf6yXNb/+0NRFvaxn5tc88JC8BsFewpzig0gtqILow7vw2chg0Xelubk/5hJl2GABMLyIsc
o+yy3g9IKLfxSv3JOXGrMnCQSLhfOgM5tEt9XTVy13GtIT/YsLg5BgS67MM6GwfGjLSHWweo4vVV
IJobrTb4gDnPBXn6KhsmpJQEGzZ7Hupi2FYG7aKuWsZfKvqormRzVBH3nUh1322Qio6cT7qcaoy2
DiQ4BMf3whNVaCKx2mTjh0LV4keeaniAwn3Oh21qjbQHWo+ONzRsQsHmc1d4N+XA4TOyf9NCQR9d
0O7t+q9Wcpuh4vNji2qyriRhlLkYQt5jDiOjYd5gKug3FSJeMI4LP2mIP2F/0laHCLrafP3gWPmr
VYyWyrL+NlT7K6N1u+fNEQ7twhOMR/xdrnVkI8vsIxPdnYSz7CnxVDc2p1CdHnfhLe2hyZxXzDnT
RedN19ichtLYvu2qtjxx1rPYgaCdQ0AjvZEpGYMeLP441NPFdit3oyv+KnFhQituO9IUFWmJWd3Y
OTlgLa/pLLOhacd4aqce5Xpp22ozQsq8NRobuJw+f6f05OKVSHPb8SZu7f5TTPRQx9SmldTV6BYG
sUsjscnW5thRbN/VIzfvkOu/zDb9rIoxCsaZJrCZed9FY28bYzPpbgmVnmeGJjnUufSJpjxqbzTS
kZTKyGVM6lpW678X3XjqOp5c6FqOVemqDXxDBN2qV76RWkEPupq+JAeMPOMdYqNxIjzIh2q3gwxz
4iRgRRnhV4L8SCk8v4kiI0TGF5E3okL7nY3XI7Ra5SYuaeRFEW7wrFicIK1b0nl5VJDTcfmOONYq
GhS7BmIo3IuJEihtESnRNJkU3f9ZX2g+miIPvRkgWeRS5IrxuVKJda9xgddrc7KW+EZzovr6u5MF
ItCC2K+GBkhjSKMrs5sE74imHncaRLeg6YESugWR+x4cdR7LjxiM1Mi8f5vX9Yfp0E/U+VnrIgj1
pdbPIFmMrtd45WGOuQOyCuR28l7EyJ6qtcz31VATgBlH8gOs7lYLrYZOJhvRcUUO+RBaKv5qsgTB
huxZquMg22G/3aTwbiGsfUrFPowZqyEsB8yTqQXdAiUpx3NaH5LoRNhY8S3g5Z1eZ+aW24uLc6FH
Zrcd3lBtIYHYdTaHkeXbK2OH6o2YjRkZHMQ5FSpHHWgt3yQMAGh4IJbWVNJSXTGnjdk2TIZvkBAX
1SS3U0OhOQ1AQHj7ntehPnY1k3AtJ3Byzdc41dredNbIHUWLj4ive25EcnYz/VZFFH7wgW8KW2fj
BRE5oM1g6ripaf3s+IDIHlm+uS8qFW0lB0I0a3wAsxZH277J70TDWj1Bp7hVDCh4wnOS1fAFJPqZ
rsqmnevXtBmOZkLmEhnTtdb29rVxH93qqTvcMTUb/JwvkHFU/SQLV1y3xJiWrNa5stVXPLgu2agd
g3CWbr37tCF/IvT0XVNULynbxxGTeAefMqq/6min7P/27O6koxw2fW6Mx0bqChK8iG+NVT6YmZFy
PAMldY1IHzonvQf+e40b0daPS1qWyS+W2W4qbVrOlXFSbunexFdfl8et3y/MUmgsYG9e3OuGIx0g
s7rR4LVh/x3z0LyWqi6r0WmUYn9mqoneixrCaElaDESPnJTjcRubRmAPTI7Y5or6/NFIEyZhy3KE
f+3XdFXBsF+MviCYY/0h8VYXl7eXAsF6Wrj3oND2GFbpejs0/wn7Dbe21urX3tldl0DKshD2VOnW
jTerEV3zuySqmNolnPSaGQjrmgTNyH06JNq9LbhXAaoKClxtO3rso9ojw9RE2R9D543HYh2hUUUf
CBK5qfkD9oXORpupQ8vWF6Z8M38lUbx5AKY1sSBWWV/BsSgUEq1Jx9Yh/y0YFHAR+w3qq6LuTV5R
7IbO5gcbHv31aPCjejkj7ssTZHTOhy5bTjzecJdbRPjyqcJw09AhnVf1Dan5uU6vT3KKQIXrI8h4
/86tXQez1+7bjFLc7ut3nihkxpCYhDL1WIIZEh9OEnNeBe4uU9M1oz5cxqFgo4YhSc4qynwE7Uo4
TllvqhU1knPW71Yn9ytU2ISA21uvYvqQdsm3Einrd5zA2iL7gfMbHaP2YDTwvFdMvSySMPxYF9KE
gLdvsgLTEcPVeoeD7JmkJQ3AUWCnqPVwWayHRfYjr+OC7DweuCi5Hs4IljE0dH8pg0jgFHEpsSqA
Pd1RSDqiestIkp5vexm0P2RxBSdSTux+UaLNWhtWaFxGEHC1M5Zr/MRg/B2PVsr9zEc5uWFNrwsQ
8xvIdEYa11yb4BA59Hp3zNr+q4Tbsy1octK46Z7TSKcnY8Qs+lkQg4ZxNjYJhRYTY+aUo2yKU8yE
AtZfuJQ9Wj93QO6VcBTgmiW7R7opZnOQIvvRtdt7bDN0Opp3b8r7l1Ybntwk5kgfFdt0oHhKUkvb
iPI6rebu3UcogbnqgAQXJSRyoEvAsRcfQYGFigH+nqTy8got9z2pGUDAaU92OmdVlSMAMcfksdW0
o6wMedFr66dOkzJoHOH4+RIfIeoDQurkvjFddFt0ZokjE36NCAE3Vz44FFeaSs47ZOFgcqunMY9u
bYNT0eQ+mxlDSmt59qzhdinVg5N4lHXbwpzGkI8g1EcsYGhhTFqqhN9yb72JGmJt8iF2PheXqKyw
OSFrafqgKDiLhvYJoxSeF9Od54VpS6WHGtUOF2fdkmrj5ewMX1WHICKtnomJvmgljXImwM91P56G
VZ2MvH8Yi+pSVNnW85J900E3MfMwTouvWo6/gTp/L0bzTnva7+X6aNK192ONnpYl12bT0HIdYyO/
xILWYG1bGwTQEYqQIQ4b/GLc7IZLTdD7TcPT3GCEluQWfcM21XcC+U8WlfdKj1/mtd4nrjpN7dIy
CJgwUxgPWdMoGsEzwdHF+3H4Xk0ILCNA58SKOJsVDSCc5oa26uNgLvq+kNTg86yhCWaN2K8agem6
h3aKJ4dxfFFzcJQEb53hrCH+OwSegk3vqKnyjUw6h0QQKDBz1MqJPs5+lybpU9cgFWPsciTD6oXC
YXiOdLC6xWZpXlfo3SCdl/7UwWCXetLfRB2VplxaF2D2SL/LUWkIlvctU5k8O7n1hNSy2Be8+oLW
qrVtv6TeDTsiAf8K8IA0buSETafvp2PJVHLXD8tTzordDQ+InZBZeRhispm2F0Xb1LtO4NxhZt1m
7Q6ZqreiRE3J0/WaaCuWc5YiILQTFpzjSZcXR38efbcwlh2LDa/OQp3UORERu6p4YEq0bvXV9u1o
tfaSWQZFabf1CoqLFeD5PIynPK0JvDr6g0o4x0/O9OBcqeKlTRBMS9twzaRO5DOX22HYdahwd7Tv
mVNNtFsWDxQarcJ64Owwczmlg8AA3mofmSOZ0ork3aQ4cpAe0Wnn7umZEybUlm4tEb20liAdTIUq
ClCgjJbIm1H/QknxrNC0utcWpydnf9p7qYoJlMCb2cbu8IYqj/UlZlNGn5Z3S7Wlg1Q+Qv4/NJ3g
zaxH+W42iLICfl/9P8y33BSMwXmTBM6ABEhG/YbZ6djmW5ma8VMc96/sccU7lqDZiHXH+ypdY5pF
8xNDGdowDBDcUm2LZCCpk1f2XubpeWr0cu+WcjmZDTpUhDu7sYuLlyr+0eS8HgcC7wO5xJ0xQezh
jyZGQLqWI/RKC9ZLwpH+QNBMlsl5Nl953LBmo7tDs4fTdJjbImx5Yx/cmGVthH4bW3OCxO3tbavV
h3iOmn3kUbK2g3ioczh2ndOfJ8uSfu0kxBYIcNFOJ1UkHScKY8Vkr52b2ygrDL/plvVGgND1vSYy
T/3K2zQbjOIQS2MnspkOwRyf3Xj6zibmadqq7xLUp8p0rhEh02emTdelpTlbFRM57qp+0ju6UTbt
t2MeZYEnAdauS07nLO+Y/ibQ9xOcTfl6UEJoh7p8saP5eYq8ZzFYVymS4j0pvIe4Nnh5m5EdTLKn
o9UPgS1xZg7UDnnWcTCB+r2JqZL3SqY3tLHH3ZyUZWCsnJ2zmFlS3Sb11l4jGGgUE2TzT6xXxpdC
d+y9xZT1nI3Oeo4x29FU0TUmj2o9jhVv/6uL5Eo3D2U00JbqmJg7pZ6wf19grdCnt2Kg/5hl/Uok
7W6+lrNG17WhEMvz1DKAiJr+0RQ/siW3nw34Ab0uzvZdNOR+6Syb3NJelOYwRmbvg+3S5V0VeRRy
Xw3bbIpfZEyVrGHPPufE0Qnzs3gy/R/mzmu5kWxLz0+0J9KbWyAdEp6+eJNBFqvSe59Prw89o9DR
KCakudNFVZ9T3c0mgcTea/3WCmyetkB+F6b11pNCH4D2Cj7+INSjkh6muLAQQhG9ThmQs8I9i8xS
vI6PP4O/4TcJrtyinZAZzfpNjyuPfH/h07akAaJQ+DkpRCOOI8H3Vw6IjH+Mb1xEurmXWuDp9lH1
SmMLIvCBhoBBPpptNYKmFhfJiHbtNJjuJhmHYeSGg6JmsrBWAGWBWE+qb2YrnaK5+low86h4cRdY
hlUTwWqZfVBbJ5WJEPFV/7U1D71BolJ1yc3cTnh+WitcKP1ZH5NhJrJ3U383bBOUSj8tcU7jT0MB
/dSWXhYzgeJZoZNC7yVHN5NvJWGBrIrYl6j51tgoG3BwtY5vllg2VyZXsSSDXuos1zCROhCKovdF
T9Wur8mYBtcZJzfFdxiDuZyTqlHhA2krYUJ47TNsEhsttMaojqB+lu0UsPhSLWwfdiqYxuVQmB94
zR7uaK4RXkKeGqfeJOrYs6Q82GxQVKbDXaeE92cTMY+GtcIgJx92yeWlaLAS+rBYTp6ZwFiD4dNT
5UdI3PZJKkasgXiXOnCuhwsnx28yCPkXUz/ekEj9KxUVfjIzvyYLAE+1UoKXCTJCdHAXoLhKzrxI
M5BKDwo1UvhnooonVMJxkWwN0jB6pvCGCuAvHQhv2wAwshX6NM/GMM5P87rqz1G+Xrp1Dli9GGKy
K8Kb2Olq6apKSHBkVQ9JAQCnHnJ8M/0NmohhsdF1SKnBFzlUum6vzrqI7wICA+kP38C4nlYtogO7
sLA7yNXfQdWfpipGyIUTokE44fRrfEoKe/DGIfcVqa0OaoF6ReN4SIx3WS/6NypXqNWp+VBIi8Y4
oYQGCUOmljGIVgWyd+vSd0V6LmB6nUnazssEx1v2GC1aUqRsPF5WflA1HGXJaFOnQv+132nmu23y
FOiqfDYqDOW0qetBPiRhnkIYG5WFJKWhMITjh4jL2sLqwOpgIUApGCdKQ1FCu5MrpwZGZTztWwRP
xOCNqUAGAzViTdWxbOqQfyuv2c5llVyxfhX3hIlib0xLaNn2W/mYW8cMB5yZT1+2zdQ0Eoqco+Lb
KWXybg0Q+RI5Tjsqd0hBUacWBRtx2PJVUCh8mFEOqpx6xxa8hMGjuYxLxtKxj5a8CLHff1lFhlwh
Y9FVazWCY8veSpwKgTlQEMIU40ilJnmJZVwiG62DTLsNz2vHjW7EL8zFzb5Ue0hiQgXmdtgIN0iO
rZL8SI2ZoiGs/VR5K8zoLCeYwyC2VNQP7dM6SdeCE5WGwy5UgaX2uS1615TCaDQUZ5BssnQI7OAU
otOER+tnyCFy2fC/6ij/6FJVdxkWR4gFRqW0N2VHUx/tsbbiZhsSMhsW1u6U2qV1DqKHcgWfguhi
N7NXo9e4NCCFCBrAchsbeq0EIaik+G6UZuZXHQ0O6ZC+ym0Uv6dW9SSR+8YPtR+nmRTZQa19m9or
AEbedjZxV184mqykio6bAevZq+TDFcb8K+/ahMwISd/z5hdsSPrsrEyE+6nmU1bnguBZe3JLmyxG
CrxOVMXAn6GCY6c8MqoMO7pOKK2m8It61OnYR/uyQZLWrOuZMpHJs2Es9DXCF0VnfCfHhk8Ztduv
NNmxHEj5ODhKxGetkaGp6yjRXa02IGzyiI/xxk0xN/qlNMeCEApSCSW1gMpYyguDdOMUgwREnn3I
D6Fxj2TK0Mdgm6IzTb24SNP4iq19ocyUobGhkRsKDBe+rNVflcDjmvmwC7KMM7uzoJo4/mZDPGnm
NCGdUZ/zDcWYtlDZ1OSTQeUjTW9JB/vHSRs1xtFIk1/EMDTOEs2fxZam+zFHZLoke7B5GoOk9q7F
FymG2qgW+z4ZjLbFrKBWo4OJwkPSeUw78wSxiE30ViVlezJTEBJ1Kq75WOMnlSHXQEzSXLs1g/Vd
59oZ9h1hgKJbjtGhwV1z5FBZKTCJVrm/YrHrq1YBf1DdRalfOjB2VEwVECnP0q4Y8buTdvYyrhGL
sYyt0FAxsOEf96lxvWlUnSAOXtOjVo7ZU2w090ZFPUzrr18ILKjTIJpLLQ0K7AKwBEHDn7rJIJHa
NqIfE+xAVOQZnImBPqzN+qHL4xet7agyrCQEQvvqW/ofaAJ84a+Hsm6XX1Xy126RMVCp90utrW2n
9haPqt3PjLjjy4bqUUbyoOWKP0hLw8Su+FtloE/mhUediWmzoQuZ4CU3pykQwIunj3doQnCHv1P3
aXMhynzbJ0kVdNtD0NSJv4qaw7cx8Ch00TxizHTKbnds3Cs9ZHR7O6a8/AwG2RvzzCaqWn8ZX39F
VoGADrybdhVe1w0+zAqT3g7ozn4q0K5wEES0FmdYFqcZLqp79GIV0Ehl9FxVnN+ZINlhUn/EVHpa
DMIlZXyyHmu93GiHrmxddbFRD0/Ee4CplOwEdlAr2AVqhNK1RkHnmlYf1LM++pdiV0/GV1FsyNXk
rEAbkSROUXbGvYCJFMuD5zCH62a6ZqJlL3DwNqLqmD14a9A6oDAw5GFwyjWl2nRlyigHTNYxVdgA
ysrkz4qBzLkqjlFu3NIRUDqOS2KLx/JMQZqN1Fa8GkXrjYbgIFwnsrvRgYJ+KMhayKC2lcIxFk5C
XiK5QyajKg0NXxaSQYsK5CDW21Ntxn8tqXlEgUgfghILS2OgXur+R5CwlpszRmjZpPDnSzT6jykx
h5UVnM4sbYE6x4+oy+5WGtNn3enXAXv53pzqp157vL+2hRUVhciKRKArqswF3hzqQgvG8nWYJK7x
ZGcPMXoFXtmdnqGs7dfxd9wRK5Pb0+a32p9iyXmV0W7zB7vkIW/WNsA/u52ZMHXm+ZI1KMdU+Die
9LH5mxrRhcqMNVC2hfkgH29aWqsHiz6vnRQ3bw/Eh9Qjp0zyfd5uwZyge42m/LnfKDNCbf0Z8RVn
W32dLSX3luyfiDs6NyuZWzKvkBnYWupSa8ZLZuiHnD2CH5Uhx1qslyjrXGlLzjFb/VyjyJcpG9qt
lIAVbECSduDJJeuCk2LfGN3XWsP5bMtwUGX0+tCNU1DK8aeYcUOgAYDoUr+jfPmc0AhkdSPt9Vw9
Zm33E9V9j/VaJmGslY9ZIb8iNjB9qyleE7FQ5i6WEA1A6vUq7LeIDKjLYg01fXsf5Dz2JlkKuk7S
LxbBcEYhWO7i9IkWqjcbXZaTCxusYEobP+9HvyO5xO1WkXt5Douai9TYj/Z6HeDmVGGoqBiBqPNF
oIPg094mxl0pask3adcNOqU1d1FCleCmoVxskpJeJz7QdY+oEI0pbRUrlJ5NoZTUZ7/Iv7w0YDU7
rTS+tUFm9WjSP5pFx5ea6n5fMnxZc8sOsb2kspWc0YiCNTbaeTKDWRYvZQ1VHUlPYu4SVx0zL84Y
YB6Rw0xZfrIAskERHru+aSF5wYQmyY+VhkjcyVsnJOdrg3R7WIOovOB9e1kG6zeGZzs0eFhq/lwv
Yz2Abnys21Sx9YDKivo542civ8l+F6T3eviBuMzgnfRUXHgHkKSrm8903kKSrF+mNt3KZfm0gYrQ
8KAH1fWFwB/jFAvk1ElpfinrFGrCpK1ksbJdS6FpkM7Sd6PVTJGrHXvJSuihsLPTEH0qib55pB++
pzRan+O8pSI+Xg/URdG9eN5AwmbSCAlXSNj25i1MmkzyKkG/XQ4N5EVde6t18+kfb9l/y2b3/1A+
9V868f4/7JWSH2H1/3Wv1KEvvqqf/91f9/g3/vx7fxRNUJpGIqRNLruh6oSt/E+DnVA0bHT0P9EF
znHB/8Dd+R8OO8P4N4O+TqqGyBO2ic/AH/kf/VGG+m+K9ggaxRencgGq2n/HYaeoD/ft/zLYEeL4
CODQkO9TV6Ugcnn4Qv/F94lSk9r4VEtc2AFH8t/kjKIy4IB0FvRsHyn1ROeJhQ07dR/ZbkFrQgPH
QbOUqnaUzlARmWvBkJX7YdB3EmtmBRv1sJUrU3aYXbtG3tJgHTdVxErrodJaqjEZVTotQMIdoHj5
rMwfU23xBRveoLKoWJk3HXQiw9JghrGPMImeZtio3qj5ZgTu5V81A7zCIJvVjB4knOnzZSoTd5BO
FGqc1Pm2JMNhVdRgWf8MUnpjxjmW6GSyNHovnuk4ENnVzLarvZ62gdjqGr93zFfWHVFOV0S0V0Y9
QvRXXxuMyxTEYaN1GD46X4sqf1BIzSpzn1IJLyp0b+25Qx0LEXSZexqthKnmWDf7SeriWzJVV+1X
dMgr+UluojtIzj1GRCirhz8Y+Qf7lEncgYl87AwWZtYJ06Oj1htnQfkp2XkUUnoaQrOd7mIHTAdE
OaqLyYX9S/IMqGU9nn1ZWDjtc1r3tv3sdcvgL1gaq9Hge0wCttOg0qogm9pA5tdqQpGNT9ZCLauN
17FjOAZUKnHztS15kYXk4xX3Na/fymAhvNXIJt8qGYY01/LyWzTaF8He2HfjuZXXE17EuA6GVfap
XIoJtZuk2TP7DssQuigUOFmcBtCzanRvxwUItA/x07+MeUJeh9egrU2JmzGb7ZJ7srm8KKt5hvht
5+oEMbsz5/6tQhmIqWR8jtr6WU4ylDvdYRUlKIsIltIIosTTO8vfEObg7Tgv2+RJOJsKRBDgLhHV
53lCufSuPUqj50SXaWx9Q2ZXJ/2oHm/ZZnrte9bRStoPF3GqvyfRelJVYAUz3BZ5IUm0IF73DCqg
E+hxMY6xb18gp8NKVQ7/cojc/v0D+K/9ZqSX/h8fzEd9u2xT26vQt/RPdtC/fDDbEUuLNli4yo3W
T052ULQobcLtObUsPy3lYPidoWJb6czm0bCuZWmF0rYeaxRoBCydyJ2w6IpejvA6TLiQsGw/CJ33
dIvzuJA4ma2vk3RbVVJcSXJdEnAbub7COcwgnPZHfckQoWrstRt+rKj5a/BxXRL6mru9KqxT3ytH
WRvDpdWdBYQ0Wby4iggMqV1U0y3hJyyMXjOSqDEyWMx8DQAFI894YFU0DL9se/bV8ryurY9OzEft
5ZpW4qPgZZPu/FxCuXWGd2ntszXnxAZa7sLFm8jpJXZzBvAhckw+hYOaEJ+PRdbNX3srDZdRPhht
fagWM1DopQQl7bTZ2w1y7HEK05blNN1EQQdmd047kg0RdLttrV+2jckf+YZSijtkyfPcu0ij9y4x
yaInJ4Qk44oAnxKUd9Qh+f2cOKKNEpZMAiRE4jAg30zRq6nVhgeIQMZCeo465RnptD2cFBOcYZIZ
C7HDwlLrZRHIZKusJ4Kv/HnpfR2XVVMEyqD7cdb6pa1hGiDPgzIqAjAmMIPWHD1ktWV82GrjkA1T
SB7zUUvUY6Iix35ksWfyyZTsE0KGHqrtOXWqcr7V0lOmj8cqthDC6rc5ALYTOsixetjioJpjwEIo
Bcc8qNitCFIcvb5jbfmDyY8glTlM+xy90SEZcAqSndymhmu2swvkZVUAYHp5cOpgxuCgpOAST1mj
/19CA3jqzf+UvMZtZags2so/5UiWrP8nO3jBLJuglxYOHw8v0zdsETCk1lG2xOkDdzhF7UhtSn9F
jNResqG+rqN9zZLpBgqMy1N38vENd7eaSFTEjSExTzlyFpRSRHB1jkiUQ6pO4XEN2UeunAA3NBMp
9RHMWkxORSGx9WGZyhJARXK5+DWZuGbs3QcpVM+NVL30Sfyq/160/GrF5+ogFMxkY/7WfuHsGMug
eMkwGm8CWeUQKCmkXEc7QFi+DcnTWg6notOepKp65gx+Nn8zRUMIVQdEHrtuy86xaE5QOX4nfFV1
yn4OIWR5s+ozXLtZiqtkzvcKDGUaWi/bqhcEXsY0vPLdX+kUGpxzrStvSspGsF3odz61feM9/hNd
d8/nNkCkdgLgjcz1KHR6osjpg+b8XPeUv4bIn8LV6sPebMIGZTS7ii7rgZ6fyFb32N0OCKOWAhXZ
ekpX/bhwGaTdnhBmRnyqpxmzFRJNt+xUpVpY2FVo7Ct5C7Lc9qDeXMt2GcOJhUH+kzGP4FU3nbYv
SRU+Lgk14q3qPvg0Pn5jte4icnrav22LzTZaABgzGhu0PCHg3YaaKK/aeVvz3sW62kETmv2xygvy
82uojEG0VfjPb3EDipIhQXPieEmPqy6rHvjqy7TFzTE2JI59a4B7bYg3nNIYrcHUuJ2B6FJ02Xai
nWA6KuNPRdvPGffWSiBZLxOZtShnu6oNBJTDXqJzZ0b15eV6/mfeouTyKMJtVZa4BeDAEZn2Z9L3
lSRd9YcERCVakRZPy2C7wHa415rltNacfpWm/IZvmjjQtiJ+6jC0GrRh61Lzaa+P646ObeMkiQ/l
EvdIIWZssaU23BdxaPk6Jb5ZKiuP1EK5UcVhyl8zo4IEfNEe7eaN22ejv3Sxf1/sfJ/k3yMeZ9ql
d9OIbXSX4eBjD0Ka8bYxeYkfYM5DJ3u2dCxIhZQ1/jOdfOC2HVKgCzgzTLiymblDdUoXpqfRnSvD
s/R7i0ZiRHMATqTuMMvva/4Qf8CBxKRo+mx+l/hC+Y7VkuxdQXW0I0agREuQK5/Xyuws6LTNeHUM
DTgyUxT26Sg75txd3YoQLZ1+pjoS6E6LcDVZtNKwr9imMuxFueymTXQwSR8qdLqTK6GWrnbZcnhU
rNals3ZHMFZSacELUFpe/vmtyNUffd5hAHwuk+1Jhx9eYrq9ml0p6t1kk4cLXafHKGdBqofRyTUy
fYgJSAfNIdWbbODQKAEUyIGa+/JkR+Jk8iMZG3EQMXvZ5rZr7s2UFNuw9Ihpd+m6+n2dBiMHRUY4
p+klLZ5GQqj6RENxjlBxOEEapyTmNley1fGQmq5s89IdC711JFxhFjGv4DpBlG1+mlwlZIFqpx5b
UjIO7RSH1WbwUQ7y6Nb1Y1CaRoAyXVjjXVa7p3H6Sq3mlDXKc/Yy8V11tnTOTnI3MgaIwETso6kf
nfGKyQlCnre6/0MnSGADrvRlFKjbdlOAK3JO46448WBNe4gexKqRsY+tJToMm7of4PjxEnFQ6WBp
6J9/S3j+9h11a3UuI6ncqAeAO4QOaAWReZU1H2LxUb5Xj9snql1Cocm6kJ0Fk3fHF5zG4pRm1Qk3
7DKAGRYG6k6NJms+OKE614arNM+Sgdu4rGX63nj6eN+yoR8ZcuY9DjFeNuQmZnKh7uHXgB/bsNc3
jZ/EGOznrf/VdZVbTAZfEGR8WgoUy1ATMV3Z6hKXwdhSGZVEs9NCKBPP94Ji3+n0ljDURMPYQjJa
0WtuQlZChIYCdvlrSV77TvvR8XDVzOFj7c5xDB+UgsYr0p1IPhK0UVPvGtzAjm0iSkMwPAocH/xt
rh1CTLDywh2QLUFt4C6t1PlM59nM6ZjNdrfvUhxJhSWdcYeT41d/d+USbjHnjTJ/yoUVIOIzcg0y
la9DKJq8Re9TQ4p/3vsF75kYkJbGJZBJHfarHbT2Tea7ZchB9C05Sa3/IsECNgnFQYVwqX2NJKzc
w3PZpewNy6tdJt6mIHlXwUh6ozuUpQY6STRtXBdPgxGYBSXiWMe5AmquFqOJYMdqV5TxXit41pot
91VU+gQypK6EaHLsPA0idQFLLBJgKhpYI+xR0CkzbWcWGLulf9bzJ0RG3RGkuHYBiOu5GdVQZU0r
9Q9Zi6H8tz7UZjjmbOV14h7lIsHGhKdrtC42b1Ss1RfsqdIUAip6vV34A8FrWUQCAfL1GGnigsR9
8LPHR8jo70auPElx53NBxThROIZgDs/HEXejg3M0cVtek2shFYa7LNpZKXAPQHCR0d/mu1bin4pM
8D3T5CoV3iwKrIlz7seYqOAwovzc2vN9Jh8Cw6VNukTpwyTm3A6AuJucBasgDLOOcAz3fbaLM/k+
zdmTBC4WGD1RFJKoL2Dvp1idT6gQTo3SYaGTjlrfH7HXq9IYyJERqpbYNyYWm1k/9qr5Ugs5umq8
eYz1+ecoK690JDppu2X3KCEqrW64Qwxl2xVladxXBLc5qhbMI52hWE4sj7PbAFzx/BI5kfui69JD
/hCLR1zQsX2xcE3dMt7CXY/F1Fd5YQ0NGxVRJVgWbdvpyz9tMvJKStIcX5LWQmU6km0zVlhLMfSp
zqYysuraeGNMKJX4Xv9dZknDu8TXsTP7Ne3ZQweZR12BeVNU1JWYEeszkZTZKW/Fch6XUbg12YHI
9BGQFRzdgyLhCC6lN4sIOlUZfcjmr2njmowhDj1d676kvMA8VQ6T1xbWe0vsAYXbCJoMowyauk7q
YFzmZjff1ylenBGTevjPbyKTf8t4t9sR7a+oFzWEEP2Cd7Lcsd9ALScyYhj077nmxVLNbv34Ldem
z3geEg/LyehHYNKVFJpR/TzbteRYbe0j86nTPoRU3VVZRetyJxbbVzrYEH6gxSzf6wR+SVrjO3Yn
V8hYE0ervqVMHo72MP6FoIXHCLc3p+gjlgjdjTMThwJ/7Kx3bhWQ8bMihqttrDeltO9IdaW2vZKi
Y0YIA3HUJaNvGaqv95EPzxfIH6W6+mmLs4uEBqn+E3eyT8SUL+kr2UuLL/DgKns5n04UebTiXQUV
2IZXFSaq9xr1rS3lu7l6dGPuNaBWw0QeKg4yiZy7fql9GPojyFf/bvXfyhYg53dw7J0EbgaiikjN
Z+gd5+KF/J5HWWbmE9T0nSblZ5nY/riwVCsarKHZ/Smsvjps1lepFMcki47SI2+nTRvSNYpzRScO
VlAAD4njHLPvIylFekLaGURk2ufIXC2Ql0kz/dFWzmOLL8NkA2cCHfadtBJ+PQ4HwlnwwbYDGZ/2
eCAld3ov8s+S9qXZjIJZ4hQtiEMKl64z9yLDHaUIVd5FCkdAIwkEAVQp9ElkujiBvhecL1EkeXnz
Nq9XKwHZ5tlmY4iw/JgdC8agbZ4KcnLuZqJzxFVhjdUTHtdO9RJTeEV7TtL1IuVI3xIqJGM3Uvpw
JRWE8ETejcG+dt14Yag5khWmHNN69iQiJAs2rKL/IAN7POvp6yZp527sxWVsi31lp8m9YATjA1oS
0MmaPHfRR9oj1i7tZ/QLLLjcAYeWHQlt8HnsjZn5nNDH/G2JYtyixiK7Sx9agJA5JQ3Y56VZd21Q
envOKBopL1L1Q4LijwFa2enoD2H8XKF/WzXNYxo/3neluVo0km/dK8aJkZ30CkX50y7K2yPaSYrJ
vGwIDpCMW2eX74LBXjZHxE7lryVtnk24JyC2gMSpWiJ9ghuH1a1nIktjDq3qz5ae+HuTBJ5GFwT+
ch1GSu1eRPQ51C897uCGu5kz4FNWnwbRd7sFolSil3V6b5gJkcd5GsNeIxN/m8nvfXUTkX2MO29e
rivxHvhSQdFSNLwNJ8R54RukbqUm6GZXCVJ4sbMPqxKI5ARzGBR0LqFFI8dEd7I2w1k+uFqjuvGb
ZF0G5J0Es6Dd1p8Lodw5ZZ/jcnxBIPg6/0XJMJCsy4e/Zh80N9yUebiUaUjg4RlMF4rBePDaO7lO
hn1vq75Q/9YZnapdYEi/irn9VZd/KvlvggDc5tK2B/UIIVtal8ZYkbq/48lwuubcq6joR81LoK/x
ABivk8hDWT4ZZ4fSiP1iMP8Mfok+tDC+1zVYyHCRTwNm6pg7eWaIVoavRnwKZfM6OLIpR7uwKQFR
He6olXsji2j22JzeBeiKEUio1nWQ2SnvkUKiF20SZEZcom4+WeZzVaQ+3TW3rA/fbFUz6IgQeCO8
THuYiheZzcTyyfWQlaJlw0kOdXUZTCTHq4kWFs52Sa86oSYGm0DFG8feaaYswg+FN5Zp/RFE+nBX
3AFddr2+nRQoGmuxd0tPODUK9nQ7DyndzQl43LO1POVlHMQCzO1ZLtszOpJr9xEnxQ3B+jMJS4hB
zqlVXzR/U056mR8f6SJ9eugIVjC6J90OOwb1iUGjbPDIvGlIF/qSZ1PkZ3PNfWt7NUai7B4q5l2G
e2yeiGOe8Wm06b5JlC+pUS+L9KazkAgrIru691PNQyfqzPL63eCSW6LPaMSPtwIEUjfUf6mcwFFJ
eUf1krffUmxDjc6IIro9JNi+Lo+I0pzKIMSlv4k53k/FU6wMt+2HPo77UHl6vrwszbzjyiTX1/Jt
Yb3SLkK7crnvScbSot0axR+4zj97urB20de8ojpOu/PMyoj1juw1pje7v65xfIwqp5maz6XQjgY5
xbgIlIEoZ3jeB8rNMpFD7kpV2ELHEqgB74+gPa32qQQ4ACzYr/X+OKMVNrPRbcwvUWeuVkzumrys
49+ICCzBsts3cWDoMtdC586jZwBzwCtiMjukE4IFPQ906Q3ZO59IUrziJ4VBBuZQu8vyjj86YaE5
Y+iN7DMut6ug7MV676COu/RUznhv+Xy09RvBx5wM/MRNSmZdLh376lLYizuTT2Bo3KLMNYo4FdWV
U9Lkxql/y7yXlt6jvRkZh8EKpb9bfTbMKnGmhhVnkSbJlZXklwobGCem0zeE9ep/0/5yrAZEQ9rK
FQKEMKNGZrvSHYk5qwHwttMeHYXsoP0gUqZxxcIM9pk2BvTH6NkRryo5wtqlqpfzjGq9ZfJSSozi
d6HUIWr9ACvaslxo37kaFEVQLvUwWFvEIm6t5qLZ2INX8P0q5EpEHHv8v5UAbJQiHbMgtb+7cVq9
wevnzww4iHIJwRHXkpWOCdYVm4HRMPPSDueYHJqgdnEse6NblBhuC+rS1ZKu1TrU8Aqn7dsg3Ro7
P5lJd8cQxjrAakaGRfUow8EsU4ru0NM4U/BvLogYY7MPFX6xHiFQQldFmkDa/pBqMSgIAyxisjjP
BsitJQ7r8u8IKm8Yy1U1FD67Sjjov+F8n6pDb4CgxVtInU2YF0rYMEfl5LtkW6hOYyj3RA6EcOTB
FtElyOZayl7csE20iV+SKK/Hx9XqgIUT2nsH2DDZlrHY9RQ6jQ6da04HDzYNHXXx1LD1DrDwjkwc
QPV5s1EI8cML7Qs4yakaxV0SbSd6dFmF10bvGyOB1Py2yGCwlizkSfyT9qidjDoDWMkg606pxplm
PcxBzcJFqIfx+EXm+TqiBFnlk93WH9ZyNdXpSXDRDHO174HtkCg13XIW3KZcw0QybtSQ1fK9Qb0/
PWSQDAeYBFA3IFgGk30MVl3RfVPyjPm/NQwirKZ9Gd3YRSyEccjknem3ep3sc4yRTOMj0+rHSX7r
6EDks2Mz5srKD7fNubeZeB4RFurTrK+hKZ8qcFKVIDgeqpK7ImboxYj5lxlLbfaNvVvN6KL4QKto
ifv0vWI+YMFC08aDK5pIQS4zsxdT2rtM8TN5F9pxtqEHMCcqshw4eosQc8xw9eabN0/Q74Btebe4
uuTRYyRn226jpKgbVISgscvnVjW/mp6ELh5nPhmzWR9rMKLqROw+s5dxBpy5bB/zZJyHpr+myXrd
SGZHCDFNkT+s77PMtSyR5D3bRLzslg2lttGEFr/6IjT5h+aMDRZS1mTXs3TzpXik2DREsTFGzqT3
1H4kI9QVNAfLvgVtmAEMgMayTewb0kumIayVMN32QgXYTtDVDj66/8f5x0lPjFY14/T+MojAE43i
Zc01NstwaMUBFPOwscWoSXEgggb7fblXyHLFwxAt5yUi4ErKj/pmHfrkPbF/kJnoJcTjPdM1PMd7
tofoy2IdULmcu/a6qeqV5edW2T7hOScSp9zqoCnpcWhxGrlttl5n9IWEcjpRnF2XWLnQyXhp1/5c
dtIp3fSjxlsJ9UrIZ1OY4VrKh8mE94D+NSmTzUbCyglTtHHM2eU5J/AioaIhWtVLcyoojLAZ/bED
HwGys+hL53hZs+FmxfLN1p/yeCbD82oX4j0p+/couiTaz9yn7gz8qfn5kELGVeCBD9RwR1xU0BPP
IddnLQVaS4WrzP0l2uLQjrHz489S0WgWO0b+cqYvMHZUroK5+iFZ0ZZ7T7bP20OBXx2Jc8rMBLuw
cqhJRnk29Po+68NT0jbPIAMvUfu7HGANVZSpufVhW4fYtp5Vo/54HHmtUvtTRdlLQSJthc447Y9D
SvTWesEjyFDiPSj/LGmC1b5IhOFGnYy+zAoG5K6TRA6PTTSCYfHweu3ytFI4qpISW9XDgRSAkKFN
q38//EVZF1iMd5WMcKn8M1LA1C9rYNwXrJdL23mJInml89xVJt8TodeiOCHnPG3FRMwZuFF5XNL1
iMP0WJnmMS9RShfqQ4Rz1LmRpyhA03+0D/dB1q736LKOxZvc9q9Uzz6Tvx4SL7PL9n3Qp/+Do/Pq
bRtbo+gvIsBeXlXYRKpZri9E7MTsvfPXz9IAd3CRZOKRZeqcr+y9NvKnOQ6y/Y1ZD5a69AijXlbd
fClcpWHzKDe2HDIH9984RwfulYpWKRj3hVyG5brXysVhwhI0XXF88n94YQqzIrFPbfKjaYLbKx4w
3j5+5sX4YCHwWu+Wj5KroMnwA8jC68cTvGp56Ih9Wcl8pS78jfo6lZkgN6mf6pZXDbK3HGwDgJY0
4WBLnGZbnFolteY6eGYtnuWW5QLxcrM4BFFVnko3PS2qAZqPZTcpGMxD9MjtMcI4qr4eK+aTq0Jb
QbzTWCkeQChfUt2yVxhr6D6IPqrGO8qpkEwgCyVnZTjibDp9zsYJ21Q+mXT1BDlUCgkIRwPQ4sEb
pfHkyWh1FUsjmwQ1XPSvaSkeRebxvKcNPgziTIiIIJtDYgdhnjNjvM7L10nDrTbMQIPI1B5FZ71j
iinAbIH5hR9li31ld+Jmp2bhJIw/x/p9Xr6Z9FDse01CxEdqw15DFzwEPDyaeNLr8lBXbty2PhWi
B70zTYmLY8cw55KriOjPGIAOa3cXWq9oErB66LNGzJEl8l7Fbgy3XWkK55NKFQXILaf/gFi/l6Kv
1WxR2+lQdO1iUS4tgzVNx22JT0m9mol0Y8OyA2Sjrp1tzS9gwzAnZhWIJK0JmI4ZF0Ww9kNuC8xC
W4ACpazZhkwUmYq9fzliRaJr2mdJbRupbCMSQc+Klfg6UPNlyl6tJDfZKnYXPxrhGkj2NW7a9Lbq
9W35YHH50i0v6gR3sEddmJnek9Fw+BCj9xl1LLj/0rRXVpcGAUe5cNzYXq5wczv1/zAVR+l7R8+R
JZcvAkZjuqkWW/lOba4z4h3wHR52TL1y5lR507LIT2WBDc78SDPhLh4LdPrCbHr62xRfK6nzEZUT
iIEJWcbA1vKYkdzy3YufZs8YSv1h8sZ06VkT55iwiOjhPWbE0ePXMrTvWAi6FuUHCdErf0k6DiYA
a3oaxMnWhgamdRt+OIZqHsWyscVltdt1V6LolHxhO8W0OxqtcpFXjggslLgxbOh61LviEHuodz21
+56pcBjo4tQ6JjR5uEVkw86xYbHxahqwWwR/7GpJ9pW/w7Ayd3aeTJfEW8bELVesLPlvu4pebb5Y
PWynAcQ32F8IWyZja75iqjSByiSXF6ZjgUFYtK9G7UyjnUTxRS3GC3ocvtmfmsq0YrkqRX/4OAhM
rUCYiiaxG3VgiiWH8MtsfBglpwxngywqqGK6QMqN0wIMVLuCWt7H+nqIezvr3Ux6A5hxSjo3XXEm
t7epUu/Yyh4wNwd4i2nz94m+xr2g1OLJUu/GJTNfS/xFepu6+nrp9NzrJtKneUzWfK+Mor/RaYpV
fzIY5K1imDIKWTqUKNOL/Gtt2d2Yn1TFP6El8qHSEB3OQUelEUnQkJKYUJjDpDLAkwlZeTm0bBnz
b0HUnBpe2WrYbKcOKXbRJap8s7X1GD4G1Oupy44WA4zyt8VJxqgqGIQhVMWEe/hgdLOXxI4qzsSP
KAEo+0AnpqPQ79Gg21qBYqytGPgwSHdSC08qAmgx4xzKKDzqwTaS3J4wBStJz9QgOgjMUNHz1kcD
LsJpu4jzFJI0zVD0IN+EiWlTt9j9sUq05y3NTXiPl/5sJsK5S+eLLGmXeExg3S3uCBNU3Bs/BTkt
KEQKwBULO9A8mGosSNhnlUx0dGVA3t842gy/RLTsKRHt9syM+jhB8q0N7ZhXy3GAoCYrJge5JPcM
LLHsjSSFW0/nGAo5tfJl3fCVBbAgg6gHyIsqsqsOJgt7dz35h9zYgSMZNadlwYI5TQ9STB+4nB/x
7g5W9bYa2S1Wz0ULtYcz6FlKyMbqt9gREhxVjurIlD+L3Uj5pX/S8dbYU+viSnyKJ3bwZKr0pZ83
Z4s7+PM1JvjodbCqt21CsbWf3bXf3rZWf4MA+UoTCE7xWn8nr5WBbqxUA+uRYNBz23HwdZbcMTjC
asL1iPybu2vE7pJK7MmAzHZHk1IZ3razCkEfHWUn/61aIgYBlMT1uVHTGw/cvSllW6zPm7nCey4e
YCVjQXfx+7qxbrnMixnHC642mq6EcmHJRZePyKY9YvxE8xBkeEeq8T431jXS2susYwyrNOZiQCfE
IWQKeeqSL/U4abizBQEmX2fXqWJfan/EhCpCaNKeITVHfCUe0Zo0whXVg1k6cj44Wio7cIOZNyVu
VaDI0wuXMimF40PuXYL+mQ2ECw7hUG7me9KtH237Nmq2ngy3DVOJTFVWsp9n8wUwaqtRSD2dVHDX
IWUJ1HUt/nNGyaE69GE7FqGmmUFWTMGkJoGuTCfNLiz9WN+LwWMf1qq31ors2VrttK1slmWgQIi7
q3P6WcRVCRN/66gOy14cGkx5Xch3OpYUX1t3QW2cZ35HgtSmh+3Kiko2fJNZzJis70Ynvldg8M1R
es1fn5OtnH4a3+NhRaWHL60Sz3w9m5kTrj/zNJdgBtCzyFgtMNLguowVuPJAD3VUnwSwHacI6uv2
ShLBwYIZYttiqtstmAVlQCVZAyrZy+3qlsp81LTXVpL8SpxP3cDoGg6CUQnhXANlAxqZYv4ikkpm
hprVN8BGtxyqupjOtyQqbrWlgI2PQxmERH6DYL+j3d0bd5l9P+tsf65f4U+cY6kKNwshIYLTP+Xs
R7RzU2zaan1TQtzqhLNxxBEShaeKixpCufTQpd8Yfl5T/lJqAeTp5sNRhHwItnWmAIaXmniMnj0N
H+1cFL6l9f4AWXXDwM4GwF9qzcc9sxuN74rcWghJ/gjv410FUaKi/Cy4k+2y+Jtty9nSo0t+HJGW
smoRejY5iXwC33bKEfaA6hrTg9RCB2bc1Oy1BnsXahdJLw9ga/aNpACYKfC/WXu9S12pL90ZR/qk
d67qQ3xGhhsqH5AXvIh/1qrxviwNgiYC0W19UdK70nTXnNtmCpT8tdGNS1InF8Dy52WRPVPx0zUL
WlMA8q959aB4gGjYOHfWilrqSPKBqykZ3YdCX9QHea0HZVaH7HzL5b5rHVyWhw4IRJlg/t1eDbhO
FvQTM6qQR8Vh0apY4Mk/E6KTvo4oEz6EmXxXFD9rFdSCiY8GyWm45AJJB7YWf26oWeT0DUwDsRK7
ZGXyuV8wCBfM9rD+HQd0OHqxHnKkFTp81p9IeqnGa6UaO+tsbd9E9Dhmeu0lIKo5qWniBJoqQUHd
nZcxDadFPjF/O/bmPzCDybzT+LoLBqnyPgoqwoPl2NSH+IyfKsAFh8SsZK6oym95ORzQxDJMDqFt
0w5BKlmzu6BU93FN7mOv3aS8uqE1vBq9AMPvQ97XhgmK4GwZ9cXKtHCI+4CteoZXFcukKd+szjrr
dcK09Fvi/kvfDaN8i9vm1aqFl/peyluYw9Av45YeeTtFJS95uGnJwph/PHU1dafIfopzpygdRV7I
1V34LSav5QG2rT2pql0ysRqpo2JXGkyPRaq36f/q+1AZNmNoO6UuoWKro+MzyeDjyT8skprGtXdH
USKs/qlaIYNPc4T1fdoShiQztwRyZPLm5YEStpJs88mvc/sFrXNLFgejMTaN2hucNzTYs5v1LIhR
nah2akwOPj83w5StwcEkh+AN6whki3gvSuiF285NGkI2L4kRYnq2J67PMa3RXw7Ohiw1GzegJjdR
HA89q57FjW+K0hA9V4ZLpp8EcOqM4olkMRfXoujqhBQNqeKw3eGkR509SXahR4cCGIG2V8Q/2IwO
IwohKfqQyo+FGLla34vlN2Etz052ZkgUoTKaWqp54z7H/hN7x/sYi56k8ZmLTDdPf1ScwZla3g2j
5TwvgcmtdqkUwTo/1jqohJMkd45sVU4ZpY4MqKtkvMlLJgk9k+QTSF83Xnhb9zyiVLXXfHqomeQj
KYMB4y2b6qYgTSb0FWPySi4iMKBfhZWuTleW0Rv3dGW4gKSvJNZOkfgbg+7IqDVo0JI0GKq3fG90
0XEWKrsY/uBZByuH6uk5lN8BIKzRbs5pgGwHHGRbRk6DollmfDoslmdQgqSz7FjaCfLeSdCFE9GK
ZvoqMjLJkTG35qUyKfQX3PXzSW5IrRWvEz5J1j7oCTegXpnomdMxU921Rj4samGDIMZSeowIQfov
Sccg54BATNtCHECAXsJGKmxjjUhoLv1FbJkUDn5fTv4kDr7KNl1Pn5jraYedHmhGXwgPPVteRWpp
TS0dRqRvsxi9xkP/2pXqw4xXNq76AfjS0i9BNsCpH/2SgE+rYq+mRCHL0H3Gm9+iDLD0z0Zi3k4r
Ov3tItNXRy8xP7vmCI1w0KWrEo2XuczPQ4r0qz78mPSgrL7ZaczP9aBD16G1iK1jnww9dnz4Ls0X
vX4If3BfLnXEhKQ51h+TeJuw3bO/zxHzjVEFYROYO0+kxZKf5lSV3ufxOMY5oYmMrDLKkxlQcurg
b3Fo4G5CcTQZU9LiQtQKWsQaHTL5DpmE9JiZM89cR7O1OQv9RMHtASKQVQghTH8SyVd3Cu1XP7+j
YtovpSOtma+Zqz/Gf56qKzjv+px6WhShKHXMR4fnS8jzvUjuY2cosC4kWmcYPOputO4bIT6LdWr4
vyG51JPoEqchWSf6ojBRZsRQrCrfF81fhpTlJfF9rHUFJoN8x/LzPZe9+bNCaqZsCOWAKl4K/pTa
ONo0R46GfYGn0+TpRUjPg45ks+b9iiW4fURol3+eTmwhBqc975PvTSRZCK0wck+ekL0O2aifXbnB
IokP2vhsjMeTISSth2GG3k95IWJa5UCAwJECkhaFn2a9RxA1Kz4qHdE4Yyh+zkK6w0pSmm9qw7qG
5FCWepALG9NR/+YJ+Jr8wxvHEBjdWBhHJUMoEYHsyg4SWvd0r46hSZ2RcRsNqxEYUeaZlU0e1A62
C8DUX2/OvyU4KmT4bAf0m2qt+kSP1mRISCFfXEAsW0kFqiTGxexjqvalHT+lQg3EEdz1xHQgcnFu
rhrxGyVL3mgXce1hzFE/J1jdc3TXDeLkgeeJSEqr92T+q3M/ylJtY/1kYfILAUKP0IpiwHt+Xomo
6C9q/ZqgjFzL6oAO9xjRpj4zfhffGvk8QQz9lmUNGnj6EDG8oJakvRf+pLl503p4JhbvbSG/DtO/
Ni1ftDa9L7zSAUWqxFfDDM7zIZ4h4QT6X4XrMVUG2Dea9DHweZvzz14w6RFmV7Hoh7EKdio9BmNC
+CDkcfQqTbMz1Z/TPHiiMHrGOEPomTyRGqQ4MfXgfxOp0h27YuGnZG4Si19FXwegb4OhXQiyjI9z
0++qa7f1l0a+zqnkkdMR5gMdMoPpz9KwRxxOCCC4wOhyUW9aJ5MQ17igZKbKJbme5LzWlrAelNdx
FG+mDsWpm+gRUAwnsbdY5iMxxld8xK9jpr8yZJy6U1nXJ0MDUwWaJQdRUtwg0PUywxxrDHvMSJQ+
neEZTO6k2XCfhCGD00LXWc3WhTNy7BDIYxMcy7K7bNuQM6j+QPBDrHwtvRmqH9mo9qDJLETIXq+9
XY9eI3GaGZKvlacVnZAwfSFb3lkbLzQ9kCzKLzqsrTq7Ziv/Za23TLAO4wuIAmZENRT77d5I6T4W
0JZ1BwNpO+xx8LrcA+iRrKcKt7mV0634XqO/7fgckO+FMQ6elW9hYbBkX4f1pKOrYdrAvdb+5EyG
8IQ6K9IN+AwuxJf9KLLYWLi4sATk84tlYGSIgjgLALalnbuwKJqFL3gTYJYf43x6R3aDWr1l1Fr/
dCNgmy23FbaTDICF4h+0ISeVOrCZO+tLbD/0nG1cH8AHYBsOwx2BWEI6NCELlfYxyv/4ilkfNAYi
AKt7KA48kxhYrTJbnokCcxEdIXu5jphaZSloCDLRkvzQlFHQ9HqIXuacYviBxcWWhwGUYswApw76
C9bRxudBmg3GcAdObCOdz+vPigL4Y1nDihsEwrpT65tjmLmbaR8peg3Q7Af5orNHE8YSsjsJGAto
9eqqpNaen6n1J4GtLmaVgwXQepXab/ll6vZ4mfZtzhJxxy3FDL83iJybfn6qbD+4KqL1No+vDPaW
xiE3KkPIPBQtYlK/AoOwoHpihDagq6is9+281WWw5Vv4vlV8KizDoxZjf79LyfRNl4Vxn90AAfE7
HHNPGCBi8XtTLQdBqA5dcYCGjtpAQijDK6UJU4iEKxVXIW3D8jGtBCUrSRHqXyy4bT1TGTC7Os3q
GMCU74x+X9CYjcrfTvNXEXsF2tXnJUkPhOR7wRVW4ApTzPLI6XdYr7hZEKxiwansITH/bwEtXm+K
6bDgkpZ+ZRbm6JSwXsELtVrtoSbN61j/a57o1DI/IO0kqioJqi46qaR8z29QiE6ykSLEk/3i72KF
lsWSQ53cD4aOUvH/Mf//drRDkZKaaG1eSp1R73xCvsaS+Qhnu+KpSBXEXIPgE5ALUR52Vyr7KCr9
dQNDQ2qZAXcGB6cQ+YOpvsLjLrOYg8Ny0mw6KEBP2hYKM/gdNl9NFhTGt6pqNhUpDWYcWgtaBlbi
2qDe8dmxcSIPIE/goq13heJVdFXWgsmYvtK+ygWm+/yVtw3dj/VY5Oy+tnxej2RR0S8sbi62rrWR
r7wQWNP+BSV5M5fXdjX9p4zj2soCe8rj8vSbHhUIgLnkxeV7HJW+MuLMHxovHVW3+CQfzafhkL4s
y2shXEtkgjkc7FlKgtZP94AKYm8lgs05rGtuAjmMuu2Yyp5kEpMCF1/E7cDTnFNV6FLnxV0D3bM4
wTRk19SQPnfouEw7U2I6pnMQ16RXV9AxBSNMq9rBFIxl8bPRXkfTsBWrdAg14BHTxdrDUTKVKGxZ
GpXUFxuw4KHpeJ6AUjR3cpF8BvdCwTOVRFfGoexp2cYOlzkycG9t1xnICVQHkhWg/OPZkvgahnYV
uugCOZZUBslOsocmtO5m5tA4Ay5k8EKFzL1VNccnS8aAfWw2VCiTK8Bx72NmEEyfdOiNsNjqvPEx
wPrzszyJgBQzOdHEOwpHZxhOSmId4gLVZiyzJ2OYKSHTyFZneYe4SOIa2Xp6c9LFyI9jsEmt0+qC
J7et0xtHFuhuyX3fYlgx1QSNv4DNFr1F9WfjwuGcG2vwjUeV4W2BbIG6x8KcQnWmqaHRq+CIOzyt
P6V60IoqALDZG+TgzHuuyznrvKl5l7GAko9BbaO7c1nuBI2NbrSgPS0c5W4y+NWZMq+YJQbctLmB
nua5jyn2cqnQoN04YTaqXeCStJ689Qz0KIArfqvfOp5RKtiPXiZLAZEe0n8eGWWonQT6eFOdRgSj
SwnmbL9oijN2eLXkygXP7ZLLnpGU8Tybp+pvhDpiQ8w4s4IyttBiVLlQqmfGwRS+4uTOJYD7yYAA
qLLnkFfmdtiwDdSqYOYX1e62yJ7IJ59pG+PxspjzVYvmW6ZTgah/JWLRKrdhatPwwSTDKI2noGAq
r6apF4/+yHAew9pOQH2mSJjk6kv1NkLbXTQ3q08wMCQ8vyemkxI/k1R2LQXnbIvqpbEnIOsa6RyL
4hZ6qEIoKg3iW0YszRq9hR7D5WI7Gw8nfYt8YT93IrVeb5O8RjoPcsxmPjLZ4K1B6wcJMl8PkdtY
oE+Ue71eO3Q0hLBFTcskzdX6a02pWmp7jYARM36DNPncjpJ/2GMR8wfrWrEbhMTIjcNcGIKcnUsb
UtgQ7BY4v13cs5r6JFAMRDil8ceqbq4ZfeUtetIVJr+JcYThK6f9joS3MT1NUxtYpFnW0Fj5W/ra
22kNjv3baKeHFjUHFXXmKGiHwbipfX5XFO2KGRD68hZGJcNpab8pYU8dC8aZyaQ1HEAOGaQNGotg
o9PfEkJR/yY8DrSySHmE3q/6p3fe0xrxlM1ECcmfxnpGzq8JX1OWEazJsmLU3AG9Pz0WxJl8Pqj8
JsBj5DvauTYOHRqXdkbfmaDLTzgPXmWUUzNiy5jcyqEJtVjwhhQcm13WZzySvF5EDt1jALxdNeFa
K4He6oDNjHNK191lwYTBOGYHb7hiXRPs2d5iYbkr8i/LjmUOCl403FHaxAIjMP4D5k4j8raFbVXD
3kcMFNFkA5aEIlKVTMrCmYhYjViU2cK55kcOgzP2ajjPZwgf6qZj5ZUdUzjiBLrJa3Gdhx/jY9WK
e5Xdl/GDwFs4XMupTnGHV5yIMhf6ewm9XF76UBtZzczRSWjEXRXjwWYwhdBenRuv1Vu3SHAmmT5q
KXubcFMYeybnacG2LkoYup81jczdIazb+jwt5tmslksFgNS6qelT3xG85b2xS4EZxveEdtVBuMlm
mM1JMJovTwpUa53y5V7rnO3mL9lC3sjNISibW4GzShbcPNVbLStO3n2rwCfh7oTQBun8CqfGr8++
pRYfEiYXai5EvBJenaypL30frAjRc4Rb5JKWMhIK+ZelhoIlprAukigFqLO2LPWZiMC/2dP7HQ7o
KT3pWREQ66ugwCZ4DSfAtSDskGwgvMnf69bZYdriBvAWYsUn+Aibm1Tao1vKNzZr8Fb3DHtYnIXD
ygiRMQeKL0n96dcD9lMMexkfzImWKV8ummjhp8Tm1991Wb0W8r8YymXtZQFnkNdGVzKUHp11qTHm
VAhrBov17FfHkjupwBtTg8eEErCvXM0zm9ONa6DhvzQNLPiqg0DJpuInRQkJMdpJTBVT20NA8noi
8O8kZy+phLJj88ocO5Dxuhlea9WnwXSa7IukWptQ2w3E/IKlNCf2jyQ2tMLofCSgi8TrwY1HMdBI
biNjiIHMyZB9nzwLTMSxuDftFi+Swa+fYAxW0vPAMoe/aCsG1IPkVcFUM6zXzArl6k0slUDRvlG1
sOx7Otv+6F+YRNviX8QySzZYMVrEKe5StKa6dezq5KhKtP1MUlj/r9Y1RmFQDQnxA798/6kqh+us
nI3u47lEpvqCR4Dvlj+Gff+e9a3H+xDxQgdaMP0LfQXjcbtgMW60ra3SGOZkFSKbpY2TGBq9xE9+
f+9kPJXsjBpOSdTKKT+YwUYqvjPX0HxtWcEqL6P6UcWcsm+wK80u9tISQXnjVCgW5Bt5jej41JXF
vmBz2jyRlPWvGUqGN6xnxXjtj92BFdNRG/lZ3i0D7JJen1cU43J0TYxvuEzLZFyeJwxTZ71tXUSA
ib4cEOaKfXTI0IpZfxDRPE+9A4ekRrLSuKEValmf9OtxnJpDmW5H47KB3C4peLarosgEe7DeY75W
vBjG98QZy0rN5QLSlpdpk52swlwfcTfzD4yNeZjPVlOdrQ9T6V50eTrpPeLG7rZpwuWpQGNOPtbI
n3Ssyxhr4jdIYEdpuarFX52FWKHwRoOUe0dayeQeWGbGdo5DDDOXhmIxEcGwPS3Ei3LvpvqFJcG2
huK6hmPGj1YYQwiQNaCRbdDZt+sXBbR32bxm2XJWAJ+CrzeEl21p713aY7pgHVUO5x9uGuGPCkCq
qd/B9qv1l7Hf7hF9Xk+xQmSzYpw19WROe7bb6PZh6Z1j9Mg0ISZaa1hiXlJ1rOU/LAPw4Y+M2JTH
WBAfo/Kj9tURB4WKgoKvtOKnoDhV7WcnnnGhyCbH5IdWurgQbQNVY228CeSl9kTR0JXX2I6EfyJq
7vXvYLwQh1YTqZFVqrc9m/jxEZu/c/9JuC5dAhNBvkn9tWu/2fLwBoTMMStc0TNTxlxiGrDRSdOM
VuhDtFbBnrGnriN22OvTYI01utgt9RwjK71U/jezwSZnDwraqZkPPV2uhrjEXmiGSwIoNR5zNb7P
FF+TaguSZouQUvr8aFnvFG9b/UZRp8e4xYRAf1kMmshJO+KFEHifuFV1uMnMQOcvmriUElChn6sQ
3CjW+8h5XJq8icVOj+/9/JJymNC+MyrInzR8/VDLfwXm30xG1vIy4tAYIDvCZgcpwKyAK4nv2Hj2
z+Jvk72I0nJYWPJMOzxzQGJpOXm3cnKYUw226XpYcEqWy5lB7POtNvjD7U5wk1vOKrFaT505u9bK
F9imT8sdN7VxFDvaJkNy1UMETIu8jeVeMSZhEDMzRtu6yEuTxRMQcU18b8S9qe3XFJ1Whm0Mm/ax
Gj1EbOxwqwkNJdroTFEcDlQX6+ZX6hc7AIvmY9srcsod8aEQz8RDKrgYo89yLIfmtU+fmFE5YK4T
Rf8YZeAEwX3lDwhMq5bwQYr/Bs6WDuQgwQYxajrwGyYKEWRaiJ+54Cy3HXnuqZO9D3rqjkQls20Q
lJDMLqYSABwG0VEbhBP6URf/jciVazTxVOpaF/B4lbnpdgvKt3rx27k95QGQ1uPmExVpi9ZOTSDr
XipuolrZz1yVbfOIEEDMg6NPYBC5G+xiJ3VkPtZvDHjG6eU5lWDWZfHTNLqgGl875MglRpgnoKC5
jciii/GPhC58YsY0IjBO8DsFSfYuvNYZZ1oTxg1HSq8eDFJTWaxzIn9bpEdv3T3FzmGK/4rqrIGO
TA2vQrJUbaGI2DCN2IDuI83kRjkPgukUlLaAsksq8dMWHdWXJNdOlrUFNZ+W6rOk0tOYuour07L0
bXucJQeJAvT5nKMhywFQgmvarVu+T2MOyCdbYH3IhQjpluCbL75ZUMAHFYlMNcImCmtDPa6IIwUm
LLnMTxuB/poGBlX5lJ7wDjOQt8I+s84zRz2w2Gs33HFd4A1nQSHgI6t5+5sAPEHQkFsDxxWadAIG
isxpbNuJWoDUwzOXlicMDz4frs9i+VOM32pCHX5ktdMKl1b70QfHbCMUTNiv8Uon6BOm0dUQqW78
1zIEIIkYe2JJPso8EmWQeZoUA6G6JRQ/E3UsWlqBFvhpnIHv/hx1cVRoIl1Zd2IW7GcsChBB0pog
0QBzwo+eVZUbcQDJPEkrT5L5UgvxqRG2YMA4MHeeui4hKea5pvtilpwEs2A3m5/ikYc3vgGP8gdm
SxhcfQsAZW7+GZLsMxV7O6+GL3Nk8/bzHE9v/Vk1CCwFQIrqFM70eih1N0YWo4ALwOvsaIwayN1l
IFT9ioSI5VRI/QY2kQMbvj7U3Fu/SvuSD8gisFab6R/eUxxVsnKP5P3YMb3ATNbXDy4KWGbMVv5E
dFGdQB3YuZHCGmq4xDgsJN4VvluLu6k4ZGxxMvNlg0O1Sr/kZ8zUFCqqQbk1g0G8rQz6tPqHhDiw
qQuPdkqpgCmfk4pQcFMvEGvoB0JhjzkyeFaNpKo5LW7s+OAoyWOciLwikEF5Nv7lnRQpotBr3nLF
iSVi4Idm37UkAPOvjKMWbnlYd6UNLuioUYczrOcUWkpPwBS0VZIX2d2AbqJXTkP2hFoFfW6G7CVa
ymEeY6LaDgm4HXxQz3FoWjMwQJxB2hN4BJi7qeCt9ehrs3ogKmOXDtWpVf92ObvpFciwybx2Jm5a
A+CoSwF5HTURjTPqdDIC7s2iHBvignBL3+LSuFoSsAF4yatB9h75MDXPeM5mNNX/lqSSMQnZJSR9
GMbT7nkpZ9x3WhtOihKAMw/46MqWXYvvCtstWJOe0BoupK6Eq3ieG8dQTKcTn2CMbF+lfrGG7XLN
XLln5IJthPHQsUWQgItP/JeZ7wNhUmngkORiJA8TnQUh96JyGFSPTed4EAwoBmzPhNPyXiwJCP7K
W6LGy/sOhkTtpfmR8ZSxoBZDFNyRTbHG+iGBClYTsWN9WvSaQyUwdweUlh3j6XMThutzSFMQ8hRX
tKzSa7+qF4t5VRn9G5s1xE0YGPJF6KHO96FF3ErLHH++6tl4NuX12jdhtR3I7QM2cG+2AzrggPX1
qVHQjvzZvmf1RS77ayIfdbRHRc3lOl6QEDCWK+WDlM+77T3+as0jROMs/czr+FCCVOZZN4ba7ZTC
VeXEbTLDaUzJ0QpW+ZRdgt18K2lJb0gWU54GFegvgydrYvisgj0xtPqUMj7Wit+MNIXNarxFw56m
1PuVOAdtjNxKZKnCUrFkMSI3CB4SV9jLOgZDqiDjiEH5Qk7FWR+plciuQ32y0FCuy4eARrJAI7lS
vP2IhelUPbhKjMDwymtqgBrjq7nYslLCYrha5UlbMTIyKi5KjoRgUPBz6G7PH+csezitIiUPrIz7
4t6LhIUeciMwrXY/ghBpct+aJi/G+WNoXtbo/hghpKlz5ohbUNj86gU/jMCSvLbWvUgs0WiuKIyb
fco2dBo7X0/CzpvjNOzWNSi0BMoevGF0qoxcgV9SuBwMEa8SkxqjuMOJvTWU21wf583gEdNIpKe4
jzqbpd4R+dNRT+jCW1c3icVABKGtxw17AB4ngu9sQDe28V0w+G+DZRQC9CXoKugd0fFjrMcd2D+L
pUFG5okj1TiPfcvmez3O8EgngQhSxLsgHZoMXQq6NFEkiZcBd3MvBBq+xumdsv2TDQQnctQSjuj0
/+QFwtowcvBuTiKpWJkFBMZvVTmcBCrQPup2thTTIatun/hzB0K9WN5UJHVkvNlW1r7p2rWqyrPW
GYzQf6K+BQidIoQgMb3qPKWU9tLY72iMd8/9qcrCtScobbEkt11QIJtEZYEvjNLvRZrRgnscsj0q
5M665ot+rMzSNrIXB8puby27lfErBb5tsBlPGYHGVTAbbyL7sAGNPZ///1g6s+W2sWyJfhEiMA+v
JEEAnAdJlPyCKNkSpoN5xtffhY774Ihqd5UtiSTOPrkzVzJnEuNrkWRpNnfB7jHjhW6t/jOpL5AS
ew8w1WNaBlez1doRM/oWUvADsOVNqeqD094KS5yZTdfxnzSoUVPGTN4yooVGAbGVwjUpt9ZsPSSn
f+AYb9DzdHur2eNe2EhoZXKraJ8HFumumjhA2UoL8NP4vCzHNpu2FmSxqD+L6EvCOyCV/BRjTm1U
P/lflwekUDbsGZwJnyQfkqHzkWX3Siu5Qy+7upG7AhB1xmOELq2yhZbS6reeLISFFYgC58TwgcQE
mjUQXLBwSG7TEmIISrhawGWt8KRkXqNlX2XtfI7O+E52RWj1q0yPUt8+V8d5eSBU0yL7Z3z0ACEb
uBAmL080qK1en/9nUgnlAEDQRy/e1Ur/NMz+IZvNXVThdd1faoFB7rK0yXiYJ2ARl4aQZIVUW16A
iF2GSDqTwdmwWdzzN1PIYSqS26kxWHvASgitc/2nHTgPTOwPE96o58iRuJA/U1FdYZ6XrjAOCfWg
ydZii6Xpf9ICVI7dHmX1ZdZ4OEEZ0p7Z4aMg9NpkvzpMBuM8JHtlFB+FINw7BpJcAOnfmtlwSG1O
gp+KDoS0IwBbnpqXoqbXMsZpVTnHGTUZ6ZOI8XgY8EDkwDT7jwpTBgiodZ22WMl+wDwuwRUFmp2t
b7aRtKdsuc1AomP2JfAykoN0T2rEaQLKErAp9Acn45pigK0wj1WOzqQeLMyATs1M47KmmGO+x9rZ
TcjJ0VQEVODuf9Sv1XQggB3bO6+vm2MbdxtY98lHdP5phxn6wLuicXfx6bcaIbXP1NtFC20x/+xU
3lnW3o5Nv6OigHm3TbwIalHLIdXA3CBJ7lcF7z8wlRqXnCzzp75hAXxK4vcIO3uWNAdV+WmOjtVf
MZ80jrhkIbNp5rfDE4krYQ4aASMi8wObZkeZOyFFIk6gDy+p6bcDVEpSti3suoqP0l+MZkCAClE+
59S+l+gUCxu7hmee7YAlRfCuIUi3F3QzjjUnICtlwDKecVnNsCE1XFYhoQx0Ywa5DZ7mIMzsoBbJ
oa+ag0TbZDog/8QEU/mloubgEJ3q/m3Id1br3E07mPF9unJ80whkD+OpZTjWizedhfiU/6twbNtT
467XIUACHPNTkGI/WiJz03N5FpqxZxL3YuQcxZJvcrTcp/pv4Yw7By2v/CrpTmjm/ASu6JTP0DsA
PRGbw+Wc072jlrhMGd1rxEm0tJ75jb60iOx+m3oCkSs/JzA+WzxwA58QlaABhPvtoriVQsYL0g0f
EU8kJAqbXcrCdrxD7dhM9QuMTtwdR5hyFBlmuX3vkxqIOz/2yh30mXlsO7F7kjCz/hud39gGSimZ
3hBVVLR8N319sss/f7miDutr2aK+3Cs2HZzSAquRxifKyv2IQIs0ta4Kda/+hBRkUvJUyxRIGXTF
Pqx3EyD4AkGsQ3TMibVWIbsE5TCCPDAHTnMBwSbnJYzagxwSXIxIa/K2okkrwDjoQ+3FCed4vGkT
jot4xA6YfEvgZBecyqQLPMPKfI45X0WinbYm2ELi+iNrC0n7hApFmwoOGxTJQ81Y35OcUpFAbZlU
OpsNDAEySgZ2MGNkVwIdXu4KbCmj27HVqtlqFemrkuXdYn5p80SXFc99qAB7g8u6bXsITZXFhFbG
j3E80hu0G9A1KUECgHJU1VdvYtAz0WEM1zDf8E0Zobgtlaf+vxGXHyZG7fXr8BNCM+sINt2n1D6o
qyLfsmvgIjwn7z32DuNTJ8fSc8Fvjb8Spb2CEFQYHlLT2GvgHJcs9lo+zo2ceq2dseqDUZrHnhY+
HU085uxdr6Jt2n1ndbTtFw39hu7QOOET5TUU0ki59jYOxpulHjAg97X5SlrzpRnVSzcfEpjIxDqV
y0uZEsI5JiCnyeORBIHcAdU+YdrO9wONjHA26t7lZQRC75VCeHa7y/koFYiwaVe7CkjVJME4nKG/
cDop8n4pMXba8FKVgVdX9dTSYo6vSZscrQEvhyj8eSh9WTpSnBu39n1ZPYGK9czK8ukXHMGDIk5m
iFu08iuL+DYrjaG7xrp9xe/I08P0s1Tlc3Yz888milxpJ1u/OjKjVaUkCuFQ6K2f73tc/aP0Nhoh
6wCxb+ZuryzgiWeyODk/YRICfE0FuRjiLDS0kjO+GwCTjYLwFYXFYUs7k+HKTGBpxQRGLKHxFCLW
oeN4dQrkWfnEbrStdepJWN8AIdWb46wUnJISyAT5LOv/9TaDntRvNfqSCvGX/yTNgcpr3UXI5kVV
C9L4uPeaDiHs1Y1BPzhHx7COQwMwEocmHtRjPfyifn4KOX0VmClzmhZNArN4BSx6uRjkaNJJcn2f
YRU2xgDYKyDR0qtIi8bTk3a/J/WDu1oXsAtQusEiOsMpW6ZTskvjgy1xmyiJTpY7zB+ITfyIWZ7P
44du6b4FoL+r3nPjgYfxXS+bj0jQjpFdU0n9SCEl1UbQV+V+ls4Eg0taQUy6eaz3Gmqhgui34Coy
6NxxeMBWyM/ybGLGUQOdnWFYKK+EgqZNhy1E1yfUk500mYhtTzk2PKXjHU6W8GnIX5TUYmvJsOMW
bwnXA/7lrkQqVt44vviNECmBq962YWkaao+28wZuF8tIhxi+aPlutlzOi/FNd1ZOxtlAN6XPWPyo
yH0LVpiZZbbj3Kbuv17pjpN04ptteYv3sw/CHlrSf3LNFhxk9qnGkSURw3feLUA5mHjtp4qooHHO
jiBmjEjdJLa5hxMEZI2UNP8St8OO0vWaZRVRvnx9nMbrXxqJgwGKLgQRpzlMmxoMTeLOWzJq3H0G
mJ0yrAXQAp2zOVGOYGAxs/gzGZ7dScUrAJsiZKtIiI/DQiWMmmAZExvbfF9B3OlA1Xq2Ryp2ilvI
imm05k3EKVeiC88OWKTSrdgJ9fyjNvjmc9VlCpZbMuv+6i3R/sHiMFdBVP6Kef0WmC/8fs0qhZUQ
HtsGui3Gh/SNbdwm1xZQxhCac2CmmFQljtFNElip+iB+zt43Dnm2X80nEr47Kjue+nyLCbKQWgfr
D3Sat5gw6Eja8U81cjgddD3rOE3+0upvbMIxqUiTJRJ1R7uI1mvgt/BZifcNEBt4RY0Jvq29yTpj
PZiShvhpAi/td62VaNxYOoXIPsPEfjK6N6Rzsr2RvJQ/q79Lr3qfBp5TjzZfO2daRZ3lHnOK1Mpp
NIZr3D40c9cgrd+s4kOnX6ru+dRSSibfKwTGmDT5Rn3TWCw4wEMy3OMOjoAkeuDV/Bv3+cZaXZKY
OTI+sHaKhoKWWsN/kJLbRK5POMBV43cEJNdh+1CBp5Gle1UjCLKEEj9OBVUIJEyUurRGbgf4fCPA
ASt3ybKkBYsRoBvHvn+zxjaIRhCMZANC4tk64YDF1N5Fhtl6DLdh8UhF/C6m/K3trmHD5Uj6WUrt
MVPArM6bsRrvuHQeFc2HvuKDRI+r+i7N/yQC26UcmEr9lIvoLeQyqccpeSAYzDFc1IpRMIrZ1VMi
I2E+i37SZcZ+SM6FO9gkgoIuGJwpYPG0LTltB9C5IzIuqL/5RMSHS0jDJUTruMdxYRkQYrLikfSR
N2vqfmQQJeo7khHA+powE+u04eFN5o4Qho9shH6b3U0Gq5j6wEs/cPg0OD/D5mCg4c/dLksGGrtx
9Sfg8hRuQi9+TBAt0X0HP05eagc8rj7Y4kst49OQtGeRu3nzKXPCGd+6jIgGfUoDf0PiA0otJrve
/o0wE1ojczi8sGb2aS4GcgIJiFmPy/u0gtb+iZpBC0qkyS10Rqvu8ZAwCvJ94mmveg5byHRMYVLZ
EZ4cj6EpnSKbywXvrf4/Nb4tvPCCPEj5sjD7jluedh+1XrwbkvwsQ+1uOcfQADLChY5rVDm3/wOJ
p0mwsNyZ2ZYPvXYpxpE8um+gvi+zF7Jc08jWGmnngy13xvzEtvTUnuJlC3d/M/I/ulQ+NeEzMh+V
zJ0Ez4WARJCCh6wclzSNa7LSoC7PxSUT8yxBoVVY+NdssNMFTfcPdEpc+GYdkJ6fWFo1RGtRaf9M
6eeMXGR0NAgPx0Wegl70B7ylbWfgSSqCLGOHRvEbTzNp1T/JmIMqB0E413eWA+BqKHM8mCI7UmbG
/lP4NhgIYbEkIyg/RrI/dEz+9glMiGYcy+WWwKzQJRJ0z9JhmKTuRGOI1P+uSTgLS2ViBB14ucYN
F42niLyFprjX7fyO/eA+DPFDKIIul10Hy6MZnDt4EWvZafFZgTaiO5m3GDpPDs5FG+uiuDkkU87c
hK8dQVc2BZXTXujNpWWKrInNbaeWAfOxHgn1jTxUm2rWPNkmJYSY1BUOsHg3jl5WTAkV7GDupdrn
UO4as9rzmEDtIqSF+59e2fTb0qq9I8C5cEVG+ctaDSz2HoHcxHGY/+PFwVbldbCZGvFbNN9mp3oN
3i4jZcsc99eOBzaSFkG36lBPTzv6ry/Jfi7bJMbEynWjKgvW1gO79+4plOYJ26PR7lomoJfhk2zV
fVGBf6FKma934TxLH0MSs6mKn9gXNYXgt50cKxoP0/pXlVMX036LIjIQEFvyoDBofzCY/bXMn8W1
TlS3qWnmQIVHyH1ETGgqznb8dGxfIo312FQc7fVXHh87RaJxPuVKxOHxH07mBe4kFJ+2uq5oqAqZ
mHn6rks5kLcfoJYhz33bV1Nuv2PVPa0ChWlOxm9DDCGncXxJMRZ7nUPpFqRjqs6d4miE2MA1OTzb
Nilom1uSY6jaNk9lg9cGwkYKKG+fcK8dJPMKr1oNyV65ecayMNcCdNiDo9SHrJkPk6QeDOK16cDz
PDV2SaV5rPW8QaFLipmZpibU6ozde0FYCvnSg1XgRT+d1B6RpEBHl4ckUrdVomy0nqcA95PIn3Va
MlLJm3si/qmKYHWQK+UBKYYQqdMnj5HGOpHEO3xIZfFYjqoTk1JxDmlkHmpubHF1WB/RyB0kkokr
1SU0QR+ZCqT+j7DQDpb+aCFUqDa2RAXRvs33laQwxrM5aUO/l0LPunQ5YV07BHhmvqmtzWBn3u2R
3UzoTfzHEzpakl5IGQ5IUZn0bw1n0Il51Hr9MicdDEiKFDPYZx+GnF65Gde8t+THUC87OzIDhTby
trNelFndegK6CjGP1KAfghznQKE4DBK5aYlz2gdMYKvx9hCr47ET16Y2gT1MKjS8RWf12Z1lObvQ
hHahg/eaMobTCoJX51Z0x5Bih8UxPy1J+VQM50Uma5ZGDln7opSHkmpejdhGPXNZI8DZoEpL7U00
RGuoQpKW/xIRen87vClr6V4eNLQuref0hHyZ1YFmD97M20mscyK2qoxIbdlsBVmzkLoHujxdpwKq
xEQVT4jD6Yop26/aBMNDZ68+RYsrrsLnqsTbZ58t5UsDuHQVOC+1eX5DbD6MhNIo4v7oVDZMRrZv
0Btm8RaZxZtDoHRVbmdXiRskSGkHRT1bdoMpbcq54I+zN1RPuWX83oVc0dJnQc4lKeadYkmbUOgH
6jU3lGPZ6NkGMXHQz5o7rGUkDh5TOk3yZZ1y+FfaOtyWQFrnq8xAi4WVx4qZeCZhJwXJl9WDHdFe
Pcluv4498atnPtOKD2XgL7I7YnUA4bGDRV5J3GaBiF1AMjdhaquY6PP+bqDO6XyXhXlulQWCm6+j
Iif47XTzJFUNbYLsDUtx0TCN5V4T7spYPXdydcb1fJpQdgVwatX+SN473vWa7hn6Oa+ys5lcjEdI
1HrCxqyUu964zSHyjiZfZWT5hpXOTCSYgquqeq0G0hqbr4rzOp9OrDOxMiNmRjAYDYWaRtzOe5p8
d0DFKsaEupq34ypbSJSnrxbhIcNJiknCAOUYuW02nzRovxPKUVa9rV0zfLGd+IyIwmRhSc/seMwI
RfXkdNg/NryMnROeID1H9G9GQBwJllTomEwuS67tFXQRqBomj1gxPYz4ZVB/2kzXVGRbJxMsyVU3
jMWmrOugwjd3maNkzYDVCRaH0cN3v2NKcBuDtjnTTRFHl37e1zs6QbHnSXbCBgQXHmQcE7qn9WWX
FhD3gYACJ4L2l2Z1hBHMNR1OrkUFZpoHccZ9l8ArpxbyeNghW9Sfzn8SMC9CEgKCjiG/2Xh3sBNv
pf9ysz+03HET/MKBnZEaxmKNXzrHL829303wSitzkBIxVHjUYsNlsJ/4GdYxSJkwp74JRJ9QuaWa
eymJ+QDam0RjuOAvThkzgOwYq6s9Pg4QRSoDhkN8yWHQMC9EPdMgC3RHuVf5T9dHQYdg6PyJy399
xuOpDMHRp2xYJbJS/aVLpYsig9xMA/whdxEC6y9eSRx+4CoKNBBgWXQUk/oYOuXeNdOtTMU1bS4L
8WbS+YAYNiUFVLk4NSuSYHmO9Reh/5Mc1sfRBjmebAUKNADw3SL/SUqalAzVY/xuvHE9uPCG8Vja
89KnEJ35yc5mGOjRn55ggNL/SWkjb3DHsGMw4C3Jqh7UqJVPJ/mZ0shtgKBlcDRyvHTNNdlvYS56
jQRcaYp81mL+PJb+nOONdDqKsDrfseatuOcSvKr8LO5K7LcoIwVhpQJKy8Chy2zJrnHi4cVGrtyF
BTUAMnf9guogNouLfuFW/ZPrBpynbtCDcJA3cpO95WwKTLarK45h273iqxnJt4JN6pJ8SpfwtgZo
ocWcDT7OonnqUeGP0yFqsjNSzFYZCGOHv3Mv03Mhueszqq9BsdmCSgTyUYm8099ERMidR5P0Ax07
hwQo004L/pcKFx8Bwy+Bq4qBd1QlHVrdPEp/DNqMjLzFBk73O/WPrbaXP4f1qePgo0avi9HrBn7N
aHbEHmLVcLl09/lw63rBdyNfRw6tqpe2jZE/DOoILeiEUrlnxQxewtqPMuCKCLQEzVMCwVK5cD/Z
7Q1UqBoVymQPWC8Ad62ajLvwJHaKYT5j/XVYuriN6pboBez9Umge6b4Bxj4bj8qWHkQpNmLGazY1
5zke8PecWOATVPyNasiFLLEpraK3G1t1vg4/41kAA5EzWCgmiLW08BPzFhXKMSbfXMn5sVfY2koP
1NldOLwRCrZXc8RAvjojyydh9av4BR7mV+KgUIzppkmfA1H6NyLkrDdsAO0KSzE2UlHqyQBwQoPw
hU4HIAs/7QwJdANI6Sp0r8PpAgN1QEokhaKLcC9lqZ8hJyrsPStOLkMgxx8mg7ZrstE5eC1LPUZq
f4z5SumY4I0MPSDZjgo8FBi/Ef3f8kNhElOcN1WSbiY5limab2OZ3ar+VpsAKMcPW+fqOfiUsloq
wyc1U5FM5o25e5C/7b7167jw+7HF2IGD2PBGtXyAGbuXVnov00ujqZxFxKp50SpqTKN/McnVYck2
SlTfsI+cQoMI4XBT+FlFPxoRULih5woiQ2zzAMTwRJFI0d1CFBwDLq1U4TdOvlViyXxzZ4kIpiLg
BgIr7cLhksH5wAW0kFxYlJLMa+FCejvIKCL2fHMXnu4YLEkg1J8R2/LUGs99+2cxm61ksVIJmdD5
1TgqXIr5MKe3Dm9dL5UHRrxAtFucBVsL5YGfZxb/M0lnhBxKC+vhsAPTCs/IJPujTH/lRmeO6nck
B29IcYHS3YhkPdL+p2YCoM561m/4Z+IyDCTtz8wGq44/xkLeW0RbKpzreWX4hOei+k/IlmsmsayH
/1JiYHE5nWqQejh27ARvX8cIGdWr39Nt2SmgLhs25lWGCkrrsjkLhjmwzcDaNs6xaH8jsEv9P2/h
n9RXxk15mYrdxBZgsGq4T5GvMpPZ2l9F7BQi9Zr8roDaSF8lZ5ttI7MbA81iB4tztcP3vTgYultc
CkDZbHBwidvQW0JnSbOy2cslaOe9rujnBE0i7PvLLOYLAUjGDKUgjqFkON5IE8nqFf8SvEwAkspI
gOkpviPVhq31asSyM6fPLPxXapcQRolwK5iGWPFIiIBiYXuK+arCDa4PxxDLLUHDzBwwBO07aDjl
X0aKsj+bmjjEOgGkYt+zrAsrC+9hThgPapD1PqNA6vPNQadyFHEcuB1yTTawJHbwDkAqa6C+GWdH
3lDduk+Bn2pJpwmz1ZiW7E9Ar3O8mhyv/W4i8QGORUUDa03qSdl0Nmvf8m/Zx6ByWhig7BGX+phK
PEwucWtd4urSTX8SgyteeJMwr85EHGGCy17eqxgunYPMBIPsDHfMbTC/4upgnmTgu2nAmqwWgFp+
JMqPDJfDjNceNn6pDOq3jmdKIEbERsWZwHNZgy1c/GTQmLAdjsvNpi6t30Xh2bDb+6wncFCdeyvk
R0/6sCzEIam4cY0O081fK624Chzq8GqXpGQNMwj1eGvZ0NxIVKstju4Scyuw3V4NIrWD8cvp7HaT
6eUlD4edbpsHC6FAmTgayG5isxuhoYYSultzHyDBN8q5jPL9Sj22+5EnDu4zGCaZsPaKICbSoJbP
O2muuFcwUbCJYqoSTc4I8a3Ta4M1rAKb2qo/oTQep55aH3IWbPA3qt65Ra/R+AYxg5bb6bcu90vb
XUK9P8cEzwcNxotJT41r2CFlPvEZ43ShXTmQfc41jKSgt/TCK+l2q2U6+3gq/Eb4+xa2epT5dOZO
wxasFB8pEQ1LeAY7NZJsHS+KjIoshSftD/qGZ87UvrBQ0UfkffoN0Mo6+atBiUbqnVGxw/wrlf+L
kMwy0tQ6cEyJHQ52yAaW+kxDER/thXs7Qu6+xXWvgQ/H3pGhKo9YECu071z/a2nLBgoRO45uN/N/
RSws6w4GUrwfUZ21O7J2gmN9pkJZI1yF1/6gM4sX6Hfs0deEf8GlXfISDMQt+Uvbbbr/BnkbAXuI
tL9YCbLRREWAV2uZ+4H7O+mwDJThTmrIXgnrDGDF6fVtz581WhQltu1GYIwhj058fuKaU7Qgs4h8
y8RNFN7OqUVmzC7fDYbNCB75bL8KXf4cl4ud/gn5JC/lzqHLWmJ3jfGlUpRrqOc7wZiVwE3qilvG
uoLvsiHygnD9ABNHwvSyTBL7bkyo0TniB7wUl2xR/XLSzxV23HlOP23TlzGqm218Sst/Mtvy0AV1
tBS8asankYzeRIdEmLwDcA4g/wDjmxt7W5jHQX2TKT9WpvxUD/ATYly+RPuW5UqP1au3x1fUGR9T
86Hm8TW/JcbvUqTgHMHVSe9zbB26iNq1bPCanp0Rlr6q3U9mG7REuo3VytGXwTByl23+tzi3MSRN
ho3AdUkInBjzY/qG9EolyLgTo44lC2xSsjOwfxBb+dCTv1GnIe43fhcmvgOPYiC9lhwNKim4+PpY
Zj1dLTwp2rPwOrWiv6DE1bcic+5ZA/kj8y1jwMIOrGeCYZBVgZESjJqOGvQ5mZ2dY8rB8qt+hmF4
S+iOYPRT+bWwsh3x1crZKeWDPjnVYbGiwwImapkoWISRUA93W0Lv6CRf6NalptTM+ZBBhnZ4PHry
QxCXCb9Ud206W9DcWI549VNUMzpDuLUENWhJFFgDUWCdY262QM//0UzmMn0thoFtAO2cG/57ZVh7
dRzcrtpXcgu0prl209v8DRSt7gMrnwLydTyupgAuYT2E2F7tQDU7nzsY5n2vtq5TnVzrdr6FSnif
tPppaRHDkBVU28l2zTHC/Yt8bWGEeOaiCBKnDQBHBbWsBCNCF1mAjmAvPTl+SrA3jn4dLeU4tTad
Tr0vReNYxkeaKnnWsyWq+QKz8JJKPybOTBkEpEj+sto1cIb6CaR1hCmlpfw3Uh6zeW+ovlkm8Orf
VNqjn3M0vNEaYKrvWuV8GhptFuMbQqnf9nogYWqnyt0YgIOVWxNgXBZrJPbDwyIEYUeXd/EAroLZ
N2igxsq7lsqZhh+rE2KZ5tMGNqaOjoMWHkwW7Cx/iBpcuOnlyRuE7udc7ibjVpq6L6Eh0LMWKP0X
9OIi/BVxQxsW7Re83fjOfDySXPwt35Akn/WWg9tGKxi7JbIv87GVHcK8ZEkrlFjQctXEm7SeXSSs
NiVz7vg0Y63N8GrvSYN1MUOF1rjq0uPOrWqHdvSNlxT9OnzHW22Y3zR81gVS/dqL0ngqzlbtVaK4
mfxYHSap3pz8pGTH4oPRWovw7DuT2D7e0Qh1K4vyFtUKDTBPkQ5XdfLWz6KMiWXuv7D9VIgpbH4w
n1E+tJE1ng5FEKOgPEz2o/Ti4uwACsMAXPOQpsuqq72KDVAJCipi0Hb6fj+QyB0bx2XYoT6Prge4
CzPj8mNVjFoZ0DmuLEFIzRBu04DEWthjqIPPmIRnfNzI7JZ7rvSFgzcujo+GVwzSAW/20ba7Y+30
3ijfNGu3oD+zP0wa8B6jV/Z8L5EMeUvxevp/FnqAFDqA+OgusQOPinQCnuyJSz0qu51+cM28aU1y
g6Elr1ZpvKfRvhvw9DF+gQvT4aGUuuPyPt5bpQ7qnmuhdZbM7lJq1bWcK87PFehnsnM+lrN+aEa2
UdqAnP6nHr8gH2KZMjwx42bAxuwQaezajwU9mPHAHbi9f7fpjwndUTd2sbiOleQZS+krpQo7xPJh
M1WV6c59E4TFFFjNS4cKVf9IbPsH/tAkgSNrbtO6c8EhND2DuzgKnhqWUx0Fv6rpH0oPdfGc3+RY
VL/lS913u6FhiR0BwO+dqxUNt9GhsEkCMkhpwZl9hqX6Gr9GjeRCq3jtf01g9xTKiMO0S28az8OF
mWaCHgrsUsi+kED4zWhIie41MzI7IkZv8DEiPn9JdYr1ogV9G+OIEkMZhoVlW4fm6ZTmIVfbE9nN
6+gkgd2STUAdUqBl2Qm0rBHi4XiWaxBE+afDnVAqAnmoPUpIPPQw7sjhheqsi8jzi9C1c9ixMcy+
i6WGV9YfpWk5pN8ziz6sum6MVUpnZM5xHa2pJi2c3YiMiwXnV716UVC5Er9V8luKg9xEHeiCkyy2
AW6yTtErr24nr6E6dHoZHjblkaOhaj2V312g21eD6Wmpg3GFi3vhxlPmRuGGNoel+4yi7HMG284X
/mEuyTtQR8b2xk3G5Y7r41rulE47V6lJ0lN3s97cDqPC0M6gN12IaC35JuMbipX3OGmu2JXC1cJe
8UqRz6R10uaQw6ziV5yDbEQ7nCLYxi/qV8itygApYlxk3dlURwPvgoUBVgUsKgWOy3HC01u1pCCm
3RhdPxLf3B42Kjtlg+O2xCW81M8B46fU9XtpAarwkTXMhQ8LidUii9euTUGPETGzhla9lHu7eG/p
hixUxVNVZ0O7gFYOV2GrdEmLDV6eYd9oKMNEFSP92WuyX/fNGZRYDcAVldS06D5SqRMYTjouoly1
jirUs3D+lHvrEL71No8y/eatgXd5XBE7hAVyM3Dk7MCDZzE/eKC/nKo7LyxotHz6nEvwKI1+akxK
G+r4NTrGO72p0/zPCGt8J3wzuCRgJYAM9lYgRrxrEdkqu6dH6BBO9lXhWUkB0GVcmovR0j8nAx4J
fXl97PbhlodgwuIhTI6AWXL9TpVgYCZ48jj3dARnpf9pwx/axWjPSg6g+vFA1fJ8zubyldr1K9PT
VzgExMV7niz59KXwvVAFcRuy+i6e9NbTajlnhltMH23EqTEwGNXvw3yyh2prjR9yOB0zw2YXDiun
U/niGlaSV5FSDUJw3ojlN7ik7+le48LdppQzr5ta1TinVv2iLPaD/X5ZsffF9ac02JEyepjm3diL
QMDxmhCIO7F4CstwSGnocjae3jyhdOXb0c6NL+PpRxaSRtzf2ZGWlR13FYSp6p04MURX3cSTAdou
UZR3K4o/Vhu7iHVXooOtn5iO7IU2kQQyMVAZ6yl0kDnp1cHSsGRMBumbI5a9xNlSRF9EGpIlJpiy
eEbLZ19wllB3ibxd6hLGXJsoEP5w+xrKu9r4rlCiJ/JsxGl8Df7dUuMCr52r2nxC72DOvpaiRM1N
N0UMp6vODpE0BkZ8dXLi3izHScvyqXMTQhP0FlLVO3MVYbXHOElwn56z9LQi5iQaVHW0xwmaXFjm
+zD6QC70odm4JOQpJZSGkLjv4OlIxPhUfDVy86jf9e0BfyHaNdoFl+tI/ZBJnBXORZBBzjDksf9P
8cio4NtL/DklemAF+ls0h5gUr6xJWwX+TsxFnMeu8+eF7k1XMktQ85j3XaDQ17e35PzQ1vfMgel2
qtxewfBNPJVyosuEw6ttfKf+prNwG8FAMnQbt/9RYl6xTfYmW6PyFOgVQvqMEFbpOdzH2LFIpsQU
dMElUYkVZXGgyiMtdNhJq+WYdDsT4RrfX1PuNP7PWOn8RIZU7UQMIg/Bf8Uz54Nd20ppQs3NVJcV
296iDyES7LoyLG0OU4xyn5BkLMXxneypcS/pZcypqPxpYIqtUxh8odKRVa69uosdSGU82l8Cbqha
+BOAlC+bOzVQg8Vvw4f9L26XY1ZwWFdKEMOjDPVvpE0M24lE/SrPSo1KlZlgHH0muxEC7xqpnSjC
dN4nlhOLV9ZdoNv/6TZDEMGDABEDod2NsEQBJ505VsdXbL1FS3x0anrtaEeYroBIthp2oRwnbjfj
rh7JBQYYiQOZLgEe3zpR+mJ4z/nTtDnc61O9LcpLsUTgQX8H1vtjRr8ZhoSmXs7qkEKI5c0fwZub
IUxa5HZ17dLLWOwcdu17baqprAAEPa/pRYOpaCQ/VRMo4+LaqxhECfGzlI6LXUxuSzVBEMIcmwsJ
h3rLDKu5whWTa2c2JdGfZaP6mdIAI69vqfho1PtKfokz+VT382lOhpNKrIXVKX0wyChDFQLiLu5S
X92akFRyCQG7IflUPvuk4WaUMQHOIbzV8M7N/f9oOo/luJVsi34RIuDNtCzKe7oJQiIpeJsJ+/W9
0K/fQHEHVxKpIpB5zN5rZ+vWcs99EwNKJlZZL3f00chexVtbtDfFvmrGBNDVfqNpH4kGQZfCojwj
M0JjWa7T23iTupXohTzcLk78prHLaf9NxjtIc5U4DMu7Jrp6eQPqyjqKEJkJzab3ZvXIXkj3pB5b
RQwty05ZB7A7E5uJjTr/pBlQj4y/+mg3zXBIdicABflHFAkblFs0M4Sd6lRK9RTjBurj7p70n656
Z16yDVjgp3ysqrklwAAYhyBG+x2l2erhZ/v8Me9sBhejVl74Nhgphv0huIbAApbAdkYbBfrVOXwH
o8TZ4OAE7joY6pZp0dal/MPbtmUl1YzgoMUnOXJlAEww/hywItwIg+h3I9Nk9J3kBTRJusaI0cGD
rtNlZ2M42hEXdxj7gn9BfZzc7ugAIY1XlamsE/FVWe9GLG4DogQFYH+Mta3AhfSy3I84Er5svC1R
IyJpF2igUXIAlgaIkiCQc4S5hGLl8mMODcTW8VkxqwteNQUFdGns4mmmbsD66SH3ARXskQFC4zp0
tXYIGUXoqGeLrRGa1zTUr3a1Jk8J7YCJ4E103TvpmQtW3ZIgp1TcTPfm0q6KKj+pGuIt1k5uf4rW
WaOu9HeTpqzDR5gGT0PLdiyx0BMckoVobdiy8JzH3w7qNpuI5qWG0SbDpMVufxONzw46VY6SzLr8
MbSTnTgHiNvk5JJtT0F5jMz+qPLUF+eYLCIUeNhBR1zmi9FNfPEsCkwemrq3+3YfinivahwhFbux
FvWsega+gdZIbns7wXNNXjRaekyUWsiyCFx6H7dr4KfCOVSBB02OW/FZiluQJzfitVRAdmfV+jHk
X7WPkGrsSr1cdUj7OkBBUEfyTKyw5mmxdSgawuG9fGsGU4cig1TZ4ZKNI8us+GvW1SO8HTL5GtAx
GOgTm+QXJw4BDhkvmjFqs6RJZnCD8X6wewTvAuWvRLyaQ3jHQdZcVIL7RmF8GdbwpirkUjWQ6Ndd
Kr9LINi9cPmyIE/7JLynCqnbCJQLykgj51HhgGLd8V00e7Eso+5gYqGyiRt0e2iW0LOdW0t4EGFO
Khk0MXl/Zers7GXIgjkQ3LNduqvoJTp8hJrGWgJjARLxTIKEWuVZeVLjYNWl7Ok5R5tIOzvSPbct
AvKRaJsiODvz2hJZegA+ZlZRIuUO7gW3Pl2cwMTjNYe4SM/J4Bxz2R5Q+rOSPafesKEARxRHhGn4
ZjFrySmaOsN7DGZ7N3c28kbjniZnHdZpZajHrHoXDDtjt93LRXhSlA9S6vhNOO22quNBCAN8yTZe
7utI32SgfJSy9qmMGX/akGVYtasIkNJyb4TU7auERBnYJzSo7r+mMmGErxV9OtL2n02rBdpZ3DXA
CsHaKM6NdA/DcoikX3eWL6x0xyews5pmKaht08eCz6RAhdw1f1XtjUOYQMpDyatkkfsqZHIfrfBR
Ff+Q8TYW6dB49cwgXYHtRmBErq1h6afRg2v2HBX8AIDoLWgrFWQw4km7/F8oMToyDx0l3AhPbqBe
dhtpWZu49TArRoT+EMmM5q8pf8WscOmo5AQeqDtoeluZaC9N3/4Og4udJcvkjXt8CMS131is+5FU
Y0yLt2ZVbFXFXCKlppVGlVGt2eQfaT93hbh3rCI4YsAP7elrcPrP8C42EuWU+F4/+nHl+mQ1AtWZ
bw9faxaNYewKkih43xM2PHH9LHJYJ+Wv8lLRaRvtq0IKHc6+Rf4em7+niqVPMUd64mPi8p66ElsC
PpDq2Im/8XjVJ3lwA/OYc+zylg56fKGnFAVKFPthm/eSsEbd+zPrF7DTTpepyK44/Gukj13w3iLs
Y+SCXrIDj6bui+pq94QeGMUu6OUOY+ISNsYMek5ekAaAaa1RV4YEm7EScUnhm7RPQac6aSP9Kzo1
li8QQtzubhndQ4BZ1MWHZozP4k+XwfEBYDydq+liWoTaKfbRcSz03U83efFVa/OXxcmRtv/I1veY
qOyvWk7xjon+tIstlNxWuCvQY1pps9AUoplSsqqS2YVqbiLx65R4YzksVbPemY3i24AcbeUChe4s
9U/XohSFqxOPra/ya6jOwxrDBwIeZlE1wYox52dQn2s9OTvjdOoUiJV7DVmhy6Vdfdqm/cgg7oyc
o8SqSfLGExC1uBWCYpfrVzX7qjEUI28ZEIwUw1XsEBwrVnY3i+Ymuwomdn6xg7+FB4Xqe4iXHFXI
iCnHHMYu3nDTu+xSvMvGPOtqcVLqQx78uF28M6zYV2yiWeCxArvpQdJTstucuottY35IDcOlK09u
MJyDkFfzn6mt7P5BEIQJYxVx2PxUmYl7UpzlCMkXYkiq/9OKawQMqXTx99jrYE6iTMtNCkKFjCmC
KEusAcA/NgVmo7789EJ5i7PpVufTLSeLZCIlSFvaSrs1YaV2orqqisFP1jpXMjglpXOcrE/TNTey
6vcWrzU8l2Hh/TW4DvughJjBMe6VG5zKjJ9NNUSbmDBXy7fxHiXENYq5o7tPwNj7IhqvdZVeO0O/
1OF+FM3BHJtz0v6D5b7q8bkRZb4WvXmp0bZbPTMf9zQzYoDvsBZPnbdpvBfFtM2BqDV+yiOlTlzi
mFYBUuaqDtjOx2UVe+FpSJ4G4Htvutr11+jpOw+zHFQ4g6tkMPe26hCJYO8p5zlFQvIYgdvSb+uG
dRor7+Q63bGsF9HK4UHRgGm8SetXazib6a+IGGj7CtUsXjOP0YlQcc7WNJfFAoevo+MRhTQvoDEn
ufCzst5N6soi/qqfsWOQIrgRLSJs6k3J77cJBaiNGhuVTcgX+hZP9QvqSRWft4ojVXYOPsJkUZt7
Zn1ZCv0QWXWY1n7pZURYNDliWVEdB3T99gx7I52+xIJmshA0n62uvYyyfottcLDI/UI06fHwJiv3
1Sq+7jhXUGGAEgLFI7aVzgpItmAOYKKra5ii29x2xNcq+Boki/4CzLZKZx36gkYvnnSOstVAXJXl
2luvZvXKMQ784WACFEyVjUj+Bsdm1A9MW/YF+7cEYBhbw4pxbwzV3EJKGLDlqdm3N/8lC4EISvpd
BliIuA3JY2Sn+jJ7asK5RXNQFwGZ9rhNiWYIiA7MTWZs0t10Ut/IUG6UhSCTjih3FHJbliBboYNM
WoTjF+lXnQYNpMGk/NFn/0hm7vVh18QZ7gYDUXCBdZ4OGUJthKloBKhDKdetJkAWFXANxMyPHF10
heBZZ+ZNr7USrSCXPUGXaBzVzF54Y7RunirIWKcntyqB3x+ZO22VJgAY4tS3l8Td2TG4/25vOBdh
nAx2wdnGqgm95hHIpLONkhZcoAMDot7FhDI2eGb/tRY/00XRIsPqcc6AAcGpQ/TwZD9Ur3oOY/9E
sPQsXF8IzKbN/gSnUaQMrXtscwjasbp1OgU84r9EO0EpOttbBLWHthIMg+VBINEnBvggDSp/TuvU
jg9NYO/HNSgdpmRrrer++9Dn0Gt7hpPzx6x5NLUGmUn61aHQjBPM9Ec3Gy+K5Vz0hPGMLM65iseC
ZAgzBRARoxhFlpVtTB5mhglo5lMi3wJNcjx5G1evSZCyt/CvQON1i2eaHXq4iKF9NsZDqgXH6Vj3
TGeChYHIOTSCoxOatPflqmLgpjceEWvEZ69GUBdgIzdAP11xHB0c7B5qpwJyheiB6zv3zM2fhpu9
0sJ+xV9kiQxTfM/DeJWNsz2p8yfuv3injowOm5b+u1jZiBkdIh6MAaCYOu52yqDt1Ar9Sv+pg7At
ph53AjdTJ6hKTmpBcmv924weyJpX0oYnuuGN6P9mgYpsst1dQu8a66RhDIRPXNXYDyuWvZtI6w89
w3xkxFMnAZ6RMvUY6r3UGDyxISzDS9hdYmn71YSCDQWy0qPWBiDQnls6vwCheUTnNwQamU30qH2H
5wcEyfSRAEaZqjXEkXJ2h+q89pSPtOptvyLtcO2GVE4eSW0NCT6IyNEMwLs8lm2wd+Gn62m5+3by
XcniJ5EmcQvgrcissxzrxzt3WnKRbXx2VMxGLJZaw68qIJQAzG2LE0+lqr8YZrz0zBODtAX7O0Jh
DvK9ssFpKinDa8KJma6JqdsYzaHBioL13y8OkQQEGv9lzhTqwyG2mv1Y1hsvP5ca9g47XSCaXRAn
PP3RR3lwVBswJU4hyBuVlFsEBYgOim70tYo04eIAFAEPXRXwH7YSEwZibaEDLHIBGKEp+igBqTKd
ciZwR2SpA3NYm/WHennWypsdlm+ll7wTrQEvmFoy2yYVw68SOiG/wmGRRAtBqlYxDuuW/ZE1mijt
nHXpqJfUfO9gYqYhVC20a+wJzA/Nsz+KDHx4cjGQoXc6bTANrMino4M4rLibIcaNvRHnN1TSONoY
94b1zRHDysW02yjDte5cdk1shxDW4GslKJV+tNWPtn2MOij50Blr5EjeXfbeEoWfdkZm78MGDpbw
pfRC+NHQb+su8WuzQ3KLkPsYHr2XXKjRl8MNRDwMEZ9YqMOY5tbNz0BujLsGfUxyjtLR2xKXH+Hu
yHE0PmuliCnNtBX0+jK4d3q4mTRtPcZircYZnIy/NhorVn2rEtKwgkCpUT+xiMc80X7EPeHkHTSr
Y64E0Dn5ahTkLtI8eqjS3VuMMrFCH5IWtffAWgyffgXJa1pqGolkIM3d4QFgFrr4qF5L+RmZ26qs
MUCgZcj0NYVX1NDzeO9De+iY3ZhBvMvsEYzH3CquxmkpdeUypgkVheZnHTDe+ISwonIOtZj2JM7t
LEUyuWFA78L2vKoDWjkuePy6DQLOdJKbFgFnjs4zEgA5mmrrDs80lndBjFtDEPlYE1pYM7VXQmdV
eC2uNm8fI7JV3pFp+gqxQA0VAJUDR13MZMNgWRDu0/8FxJRYebGMzM9bP0PoWDzBFB2TbyUnZ9CI
2GwS9djx3OT4zPNp09bghPFyqIhkI/f/MkW0iGW7tygYjZnJfEXvncjdT2p1bL/LArgbAa7jqTXu
Xfbr8sOHE8BiKdF4B2mPypdeh6BnuHEJYjAhsW1d41ohta2gpcNpdNbaWDHYkUew6pXxpbxRXVpg
r6uKC2O2k1Hcz8Avc0Pr2wmoDCjY2auymppi2ucAlMTwASUQZjFPK4imBNRB01BMExrDecKNplZn
p3OOWrGHzHnUuvLULb2lo/6Z5eM9OD7L/kSqFO3tZ0O+X9/uGtjGNnCGNCi2GZ9WHjHbMcn2s1a5
wKQ1swyUeqOwoCakfoVlsZPpspTDztLTvTkwkXLyQ1ZBFjwbKEhHRLht5uBifQ6MphDVr8a0Xapt
TCpkfHTAmcxhTbk3HBSrOnTM9AMm+camsXtGOZuq7QhKR+A0q/EZLmD3qhwmyVhjS4pSb2eNKU5S
IrWxkBjNewXhp2Cda1MOzLEakQbJfWkZ3tbqmCKGnzb8E4utfwUKxmEpR1O+6ajgFHSOJpSqwsJe
pLu7STigGTw/TAWkhofFIUc89KLBJpuhHuVq3HpgUDKCYgej2wdgkJygY5EgL6k7beEUtnZ3Z7e6
sIfxy1BIVhCsN6k1EpSBzNxF9F3h3nQwxvS1fuwThbntXzvlMe44t9TvDjmGjhyjJiN8eIl+lyaM
67TgFVnGyxQJZlbt0fnwgx61gVEcDmSsHdjEbycVndIYob9h0kJMT/KXeNGDFkY7PBEKwarKRMYs
+tCPSWWuR8kFPt2aPLDhZIL8iyH/6nPaBm7iALc2duiWD23A8Z7gqvhnFhcl688j0ZOmTitUJ1dz
eBjZw6Tb1tsl2TJxkl4TREa1skBn1He3YjianYm+8zdvrmRPrEXCYlen5cM9QipyC3cqbSC4FTEC
GLnWFk2YQ2dnPa54W4wuPZnII5nIdON7rcKz5d2kw5tMYe0c7ShCKB2dKsBeqY51wTnOF4SJujvQ
nAMgr6lbjuzd1NDEJ1pdQ2s8a2eOvM3EtA3ES4nTRonCTT1oZxXIuvEnsHQ2BPfYjNlVKCCSbFLE
dN/pez/lXSo5WEHxAisRA5C/5NmE6S63YBCivw2o/Uft0Zb30lT9kId+0rOXprvPWdMf/+YWSewO
DCKA5UGS0uZ4a6+h9Biw7QqumGydxM8czAEY1/FOBp6IWTxh3s7HD9FnRwP2mIP3FjOFWjJbCL87
FvRpvzcB33AislnXOJSoZYpWno1UPbUYf03zWnkWkV0kDrCiVv5nB5js20T0FbJCZlu3Wj2IvF2A
JeXghwUaLtI2X0L9IdBnE3NQBvjT0+qPVtSvtF05gBomqm62YO3GDg2Q7CzpnJwmXm5VhvhGBNl3
08Qmgi+U8VZ2SaNfB3PwHOfi7W1RHkK7PYQRQp/gDYnOoreHp1PXr8YCLqe8wYqL+/QUJKRumG+2
WbwNU/tiZ/2MVIWhaLuv2t8EIJeAotUhkHH0nc45pWWYL8JFEznbQHRbK063gaZvYkZ76IhN3Ltl
2a/1Mll39ko6zlK4b5Astpq30sHpQvlKtJdKGkJIICyHTXuquvCYuP05ijZcHkH4LRTY+Ah0l5oU
qDelr2LzU2ikmK/zNRcISSsk2oI1L5LRaqYSg3+FRE6bhxw0S86ml19DqnBtYcNBML3wwDQNcwo8
weJ3Qm8oWhZV3nRmwBQab2NtEOXIUDdpEFMwkNIx+uRUAumxzJeecVH4tgtMhvaO95reSyVYgGko
hQLDUy4SlZ26VUS7oP4qM2szhZ9qkBGrmEL7SwNcZqcew4GCaaOw93hjiNjMOTGRsqnQJQfrNMUX
XQjfNTASGs4iKVn5W+4uMqpdGNzVmEZkVXJYm8p3Yn4NruY7GdbM8JtxqKM451QBfdT+tGgN9Z1t
/m0NcsXVG7vevHjVgGM0QLsRez6kTe5kQf0hAq7+SAfdn3k7GlhK7VeHvYoidIk+faYZZLLi4Lik
TIOCnLhH1GJi2YijfmmTwa/J7+wakEkv0NLMgN/T8I9F7nfiQPLq61OQaqeR0fGQYDQ6Fx0+XPXq
jhtoZLuBkOeuJhQzdg7akqTJTHtmVvY0IiwforuNyivEaFjY70pJggH0awLCyDM1fxUgZEXdrHK8
xMPVBry3clHPw8ioFYKz2BSSQuHkHyoLNWv4wUxKqNan4qlnAo6RceZAzrDoo9MxQAQY2F+rJofq
zZbOfabNVy2IGgOT1JPiwT6/gKKVyLMadVQlsIWC6ZvynLANmEoGdqlnT3U5knz/a44lrUGx14zw
pdK0uCSBB/o3xeUsWAJS5fbbEHOilXyY0XfisTmoglfbnlgesDrGnAfzwRgOdrHxmHZRGLPPk4wn
Xh2ziglFfop8RWP/qvoeTvmuH4Fe0H8+OnEAnh4YV1aUOeunlg5I4TgdQdwQHu1rJhlj+A51tzwa
cblKkQUFA5JIBXRYeCqYkmQsiIyhosdZaoXPJpETf6URI2IQPjLMWB9BqLN+iUvvSI43ZohuE0Ms
trldU6KyqIRm4BNdFugQGsIfF6xeRIp5W2eMOzg41F8KmpXVekvX/BsgnMY/KBFfS+gSXX4YeKnw
Eig8pEL9hzScS2sBnCzVceSE1DnvVhLtDGTZDfv+WRTu2IQGBgUBnGAQf1uo0pk0gXuouwKFtu6G
vmZ0PllW1IEpum2wr0R4E4/8NSgjbiZCqPDuVXj3HF4hG+S6oKDOLK5ad5sDOx1NcoqPsoLDP7mH
RnUPBJYePM09uKZxAEPXd+4pDZxtM/xRAkDD66R9s5nWPjXaGiQYYQmQ18K6CQctweoXfXcYIpUR
dy08KVKoMgTpKam0xbWlmRxm3LbzJ9BDYGnm1Rmqu5k6NzkuYE1Pxnlq6kuEzueKXo1dx57V0AQN
do7HtIlVHbAN5663yt2YMNXV2N2ER5r6QDb3zHnr0R9GNIyO4J460fmtZiMUn1QVsGLG/dqTdFYN
9XMEQA2YehHApBAgYkLE9RUe4hKBWTv/Ar+bU73MrJ3cM5ee8wDDEDFwgXLSk/owf8pTcZ3DwAbE
JCZmsxvy7T1sQdWIqbSau4I0YtSR0zOphA1hpOAzuQaqn/CpofgbEJ9PDeLZcRO6vKhps7VIYJUk
sMZBurV67K/43NKJOOzR2KQ/jHAvZDvuIvFmgNbvwuHoqOJgTtneds2dNOtt4py7LzOWO1nmfHTe
3h1IH1uzKdR/iohWpRw2yq8kWa3F4jSmGx0ccPKPHJo96HN84OekrC9B2FyjP3a4zlr7FELtZClD
fZj8UVR+QAPvjEodO+G1vJCx97Cm5lGI4tGO5t21Y9hT0R0WGJED6GgY6Gd5clHDc5aRPJFvyh+7
UCme861gYIv9mP7z7zT90Rrk4gED5tBvC8snqXBXDOOecd96ihkawYTSQ/eYbgAQvJTolzSyjOny
lBA+D/FP9tx9rKUfXXp2iORoYMyUBTvTSe4jJHFZf4urfbhy0dI23ps27Im4eYNYFSPXYvpZ4e7L
oHYGGhpAkq2CncB5YolLkay64J/b/Vg9npPhGVrsDHRxb5mUuxWIBg4Zq/1M+Wt0rs6OtMMqvHuc
c45x7k38nFSuNkRTk1/upB4t0s8eQfoxIKKSCOOechYJM+jJ23+Z092sH8tAw35UxTkYaRWoNZkU
cYaAb3lXMYjXsCQbjx0/JkwYNqZDXgycaXo3+4aanfnKJKnYsKoTrU4GqPGUaE45YkSPsVUtwfXe
vFLdtAipAFiFCVaZXz72Ym7PmgP6jcaBd4aKM+dCGjNoU0F1HSmGqN1mW3vHIpaYH6P1de+wSjBZ
SaxV7W/H/6fBxk3BUDPb1abpNyq+x4kavGEAGi1Ceiez/S2bARDTgAhA34vogmWKLcGqZSRlOLmv
4HlXy3c0hZsCtEzzYw/qfYpuxthe3NQ6SVylHQlh4XcUfEQhO/E/efYnYM6EJYUgigPThVNprGvu
bSmxYkX5cdDEUuY2H0N6ttktAVVC8e/lKj2rDbSAjEfstzJ+yv6EG3AbTSw6uuCmfOYOjkc1Xfn/
skrFRmbukvjH65/ZqxWPsZ5eFTJgq0teAeVygckh4SVlwSxPGYOro4wRZjsuEUmrvn/TLSY1s+o2
8x3lx0g7P+lOBpu11rnxsxAoFMd2VSTfBp1zxuYEjpqr5WzXw3sw9H4fYw5ylGsAlbncR0oBQpwU
eUJfHapW3Y9N7MQUV4b7VuDOB/CP44g27N0qG/Lc7zVVbaL85HW0vBmf4wBYyEF30a075afset/4
lAaMCYyIsz8Aj6VCoOpqosAM1rdsmcC3qCUv6QR5Bb6FAkgzevXk4dYsCdrPKjmrSGINWm1M9vMz
LZiH1LpOkYNLccOMot97w4cNqcdeV/qjgdUhcIIx2Bs/OnFZmikWEIR83gonF+5F8FLboH3j5UDT
Fa1r81SnQPKLfYLYPfFmztVXkbeXMpguKHcuoWNchH13WzbwSkDNlVPWFsqjRd3P2AaedIi5J1a+
DECmHP9M8Dm+V7o0ZoHIGuILJJl1qa10ElFq1ssV3pUeEkQhVqb53iM7cJFYmWKnyxIqyUo4ip/g
UsiyUwOOlMUCUu/4Es1QBL490yUeXSGWnOIfwapOa2eTGkxUOdz0mnBivZpYbPxMUb1zeRrVcWtx
QIXq07OyV1fWrwiCnvm0I0zcaGJxWHbwRiy9P8HUIPlqwBMQJt8ZWtnCMF6qEzzd9K9DzKoWAWjn
0aRprx8xUggfCcnckQ1gobx1o+PamgkEXOqV9dWqMy80XqJ0XXu6cepi2sU8JpASEu5WJKvcdK5u
YNwUcL0KwxuMxCfWlUSoNiy5S7Q1aBS8eNOkHh6BYT8LQeOsOIQpJrBXysh4sEa24pIEAKQ3ZnxL
wlPZvzvcnnnp+s7wxYKaMA87GbdScLgCcFGKdstqAfe7Gj5miT9O/H0jQpo9FIjZLVmFw9KjnVKZ
uI9BceLzseXFlea+T5hxw1iRm0ZbutI+p3V3lpBroUpRF88jqgK/9WxrsSuMPg/306TcyUmyUNGi
QAJdOsnTcm5lILYBElXMUgrOWMPAuc7xCIieY443iBgFDQ0Iy0V07VC6EL5r+t645xCEZsqTJELx
TjSwbZyT2CbP9ImgvsvkGmDSpiZcCZYIahLiEeY9IJKlw9T9jDYdTuidBnJ/x/wP07aF5x1stPS/
lYqwmdni/2OfPfaDMS2CR+q2yuHvkFdj8SPSVh0M5VY/q2z8IPFXgGJrlO3zmc+R1TDtMMJix4iH
3bzYVtqS9Sxyt95XKambOoQuyzGTF6tCWA/J5t0NCEvFj4XMiqyQpJf8ONydxfyrAw5WcsMUqn6w
ONRzsMQqA4CadqEBjKrK04DAL4k2EhpFa7s+otIzbHKASQQoVCtFpU/7aobw6FC/jfSa2UymzRto
EvmqVog/qghkTpbjhYl7S+ay0LXnQPhRFbFqlN7dyLRlh8k84aMhErqEl6Wr6E44+8zg1AHqGAnZ
CQtSCEcOSdaWM1q2135ScGFmecqZXn+D2BjR++vRtKtH6hGEOOJs8RVCqvPOo4GM/QgQbDp/znBH
yH0v4KBFAJhtzqyANVn2Pnc6zECq2kYssxxhrXv0t4Zu+mZO3jk7Ykz6SFytlQW5CsyLO0QHnW8G
Ox1SdlY4BnQ1hJj2Z4QCqXaxJHC5JN6VXrClpgOelKoWFk/ha9Ez5/8J/nQzsOHHZ2zbrz78Jjcn
8cq1IoONjlEyZEanM2XMyT6II8Wv8PJiPwH/g0CEoB7sZ0gbVFlvXEnWEKtcx1B3mebtIj3ZE0ax
LxZmruzip4MBcwAkkM6JGVTPFk4oJiEO/lFBIK+hdj5ZuRl8QZtEXG4KyBkr4olmc4enYSX5n7nD
5rsIuGVqdLUU55Ppkm4TUUmUh0pTV/FY3IdOX0L4UGSOkgTm01CutYm5lD4etBJT9T5Dl9vV8Uqq
4DhgEeYYkbu+3A4J8Q2okkiEiv6gOlLZTDOEzB2UZwpjKPMfpSZrgRxzZHno4aKo6H4TYeC8nGUc
BZomCBYK6z1CICacJYp3tiawJaSNOCifgzhmT/eqhng9Mrkf/NzTfRyKvupiR8NCDw8Wbk79IQ31
igW7qZbIcxcTHw43I6f8VSnjlRJnJ32qz0EqLl1cXev6xrL1jaQavkmoHWABqWqWNSxsZP0gUgC4
sTWfZb8C2a+DCLLJdK53jfkljD8XDgxJK5CNNkUvyZNIbZNouWGTQkzvSs7nXlvn5KB6aN9RN2gW
yctYcTqI51DRVKho5Oj5JqSAgYiUmLsi6CmxZ3TFQk400LWGpVT5FzAaZpkQ8OyqbUsScLoCjZIy
H1NmwIIJNw2kjAaQ2AGjwJSbfcm4oUCTJNnnbohbq7m7TetPqge4WqPqQSUXNlv+4bOrHkaMVp4o
kJFqamePXCUW8yzB9GXQJfeGmLyeO7kpDwLhREwZLWPfHCK0DV8GGjIiKbbk0gkNlyNt43enoJKD
F1Ar2SZGWqBiBaVAhb14Z+7pFAc9Es8sDl9h0+DjvxSedrG9/IUJ5co4JM2VR55GD4wkjRfujQyF
snsQLYbTVvoWbI0Yqi9xqxsL/DwJ6OMp/64AGnIBN0GyUhteXkVdGzpmNgYfIsEEJskheFiq8bAV
d+NiGFeQ9/KZ2Y+qW2XrSMetZRqokEnjIF42Nut9oZp7HfpIYE5rZmwHWSITBLtsaW/S1N5co30T
43c2fMnRfeA+rsN12DiXzulvoSgvkcZwZuCCeseaMbikZT1oSQdAySDnQK4bpTgFOpwF+xsG543k
cKbQ9iPJiVezT7r80M0f2VOPYofD6ye6YeuYI8mzrAt0ybCJtQiakW54xTj6FWxYbhL58eBt9HIB
NnOrNN8mMgvZb+xW8GdKludE5jClriYYMDXC35IYexwZxakd3KXpkG1TB/sCO0onGBnP8aAgfWtr
rY9skFJe/PpoqvbGyBI4b5KBxsNqQaGpJoaS+Njk1VFGv0r6VmqIW3o/sh5TauxKGkUIANS7vcOc
JGRjW5970gwk8PsauuJgnxUG+Iqpn4krrxdkNOCYCxw4Md20ndK12sJ8Si8jbuEWa5DZR3vouZXN
EhPoJ+eIZmlcgtGxcs8m9Nks/1Eo1ibeAgrPlkxfUiJSTI6uVdyMLL7qV+o4V9k16U0aFVU0Nobi
njLEqJjQFelSb0HB9eIRafV9vhvuFhN6QgLQxjVscIDfYCLLGLKT7UVFwji3m6O3AhiQth9jq3IU
oPzJvLZuLOWMZMtmlipJ8dOHD7VxF5wfxKqnxL3qFwuDvavTeJ8rSC0gumoz3od8T0zEbSAsgq1D
VeLdoxPVo7c2YVX61JzqZslryhIxGYmcS/tDRuVvRm8d58OIOQXECpSZZWfEywijx9S+JQ3Sn+bQ
BgxU2h2ZtsEc4+uhBXS30uKV7/FIqIfUeO8ooiEMleijGlKGAvd3qsYdTAxd+8FLplgjVkrMejSj
TnQxBrmKmSPXxLkIDt+pYb0AWm5SYEIyPK8J1CCQzg3KZRK/Q6m2PXMHtlSp3FUlMCuKIwxhg5Jl
CoNjkcLmQHvNqmZ+oUZ3vGXIbHWJFnTym9E4Z2l7adyKQHXpZ9VPypmUcH3a7sMWyRNjdgSHr8a7
g1E2MkbUImCfOZZdvzbk0kM67VT3qGEGtUjCfi8DsXecfC8db5cboIAAijrFs6vVx/CWEyo0rZm1
LvkYwuYcuwOGFOtIMbeH7SB1d1+OKFbbtTe6Gy3gnAcsUa7TvGaVkfg41EbgKkTKq4lLZawtRQ8j
cwiBg0xwPoujSDQyZCJ0/NFAUjbOChtO57BsAv1YTVtdPuSo7WWV0WkjsyLjosDT3v+T7BvN/9B0
Xsttq1uzfSJUIYdbEiAIgGCUREk3KFteQs4ZT/8P7jqnaqt2WrZlCvhCz+7RaxYszGjpSDjW/Eqa
H/b5ppIbTa8qKbMICEYvBZpZnCphOnE4BKHdxI8sgZk0xNTRcJdNhDcL0NBjXCq/AMI7ozuQNtFz
insoI9IpdYkBbSZOnUV7DZxHJT5yfXgIGor0unAxRnnJQPtVt3KprmKbXJpWCYmlGRYMcKzCx6i8
668WLRycPNCC8dUFcfoj5J/pWnAqPZLoYyG/T0yySFyDtWsZXL+4oebwFcHMbf/X4WOC6aLAJ9hU
V+f8rzZryM0qU08qNzx+aZv80AWEC2tHoC1TMbDGIN+ymxF/9cxMRrk+FNT+TgZH5K4/xi0AnGx0
J8avWyLt2HZr1p5e2K0UXtdmTiKBSGTsrBxH6ZPj1B0PVL8qEkgBvOtPq8dS159jwtxYC1VhPOb7
hLScNiU8e8lOvuZo3K/3EVr8jg8P/3pvLni9BK9BgrHmU76P4MetaQAw4Dx0NFfw/vMbmrOvcCgQ
mG5FyOwx8w5OtgvnBgK4GEmOnSxRWZRgSRp5d33d+i9rafSqDwY3w1yVnQKDDEfSrap8k9onPf7Q
GZ+J4E3ynm6GeEBvkjAJ2IjRW/agqXVvhPKiO21jHRTQIEmnA1GpjmDj2jEL4Zfura11Gqs+S51x
Foz0Yrb9pZZtUTZP3dxe6HPH8/0OHzEYayzSUYXpLXkIIl6LJ4/qQUnlHbFwi9LINcCZ4i5iGixJ
E3TF7BYcyQZ+Ja+w2stOSRmbbBz1IXKzKOKyUX62lhslwgO72HO1OGEvAibb5kPo4vdRaR7neVVu
EjBKDkWp6UQES3JaRtXkNE+BEq7/pL52COU4WqgAoooPEIP4D9MaQETvWQPgwLJTrkcTWul8SvcD
pUGMtRruDXFEIO+/TSC6yxDsNciiskdLS4+8h6yQ47nQ0SbHNLeIdUhVA1O4QOkonwK4VywageB9
GYXw9Q59WfsiTDCSnPHSnVQFg9Kbgdk9XkWfJHGr4frvivPSF+cvcv9REwVDDiO0OCQ0bkTXUjHc
F0R4Ig/5wma2+l9QROIFA5Yxf2vfgFNBBL+uBBbcBOrzdvOrmDohAax7PUO1Xtb93nxXQOxknMYe
ZWKC6KLQYZDxWD4Q73yI6WojXJroOTMYaP+fnV5fKJbOkJpZW4XS2jfCs1Y+iqZ6rJ2dCqG+1pfa
yEHkoeuwEMfzQxRVmFkFVXG4jrrlugnlJUVVbAQmodyk0f1TF2ybWxqu1Gksm1C0hMnrmsZfdIMx
JtdFKz6Vj5dkGJvFsSw5zifxrU/KW0UHliCeMoJjMUaLl9oi3DcdMAMloC+0nrDXX/MrfQevRI8g
TzKIQpgS9OyWJu11Yn5KzcehPSqsNQtvDYNKhTqYWLUT9NmhpnQFV3eBB10g3DfjJ0VWxR9xl403
K1boCyZlQ+zom3T+rVFtmV0R0VbvOf7gYkdrTXo6/ljCyhemtdrVJVp32T82bAAJiL2bJT07wWVO
u6NFjYY45dqDK2WyOVYfxXiTxP8CY5UPcVe7PZN9qBQ7JRt9bh4Ipx3JeAmF24y8muLjGlFtnlte
YYWe3VDVMi6OvkggF2g1JRj9BMAnPRUv0Y2BVfmbEOmVl/UwdodtoP9oZSTztzESwqZ2PgrvOLyP
gcUfD+Qx4QRD6yOyGpkkaMkrxiecXAeJngEqA5TlMGOHMvHYKTI29++JWqyJ3vdG/AXT4ovFfw1T
HL651U4MUPzAkhjkSVSiLNRYUNlNrUzyLYxPbHLr+LEo6zkBlUxUVWngtxS+IUHx6EKlV6GhpnQW
lIdM+NYb3L/AiKy42lkzw5x9sQiOeM4aLVz4R6Gj9YS4+IbV/Ffu7i1Xwbk3APVyE1Y+p9am4rTo
7ITfEhkhs1M6XyIuIo3GU87fgSYLGH8DhRXuRMNoprO/E8Xl32DM0llKO21rG+yLPMXTWHkzGP1k
VA+dbdLEWGe8JzIgj5RdQB9v1WTeOSXsOH1smLriJ5k3phMIr3q/K9neINXYBWljYlFc5J1RVHcG
TkOJhaZKJB/yds8Youx/VYa13BbPTOOS0cCIlewrdo2U1iYiwGweBrDRAei5BsimOhgS+K74PZ0o
P0ICGnWDgkp4pbCGB0V7ZyaJ0cTcfyTJcJEk40oY+1xSN2ysGMQAmzTbwMh8pD9VRd3RUXnWsQmb
pfqAqnkVQMpu4Cqt8VhZ/RsyGGZTTo+0LJskfyyiZXMsPieVGob0E3weAF4RE00XZmAsOgMOZWb+
LLrwkJsnooizcLAdVetaUhU00zizqax0iE1LA5kQM0NNjLlcKQlijY8S27R0m0NKtJyk5DFp2j21
yjdGcf0QTr0Vrn15PirTdBYFEKURg/tqOecmlrtrRkLKGtihYTqyjtfQ7PssyDrV17x6+mVtuTWR
7MmY9zSWAhkZcpXPxGNCfEinSssDDkre9ErRfErp3/g3NpGqjUdtcPQiY6p+58+q4vEZyIq/TCyQ
uZL6TcUs3Ti3IW55Y9edRX7aODEpRGSB6Dice+4K7fDbzKmXgwecUizOlKIV5bGkMIP5IoOYgmE7
XAAxwR6HzpXpNHWBCYX7vlzSduEI0LEbzrumWQ4l7T8lj/1a2MtlYQ+bOpwnDLBmztEj+PlmF2M/
k5iibxzXM2bIRZwHoCB2nfTohcweqVGSou8JqnPBSDZmzptKKixtErjKTwXR1oDiNwm5P7L39PSa
TMU+Xi41eyV/nuhm1Jykpg96ZROsADfzzBGRK8QuK7+YyfBUVy9QOaeU+BdYkAIJrlV8XQ1MeIFi
a9oC3c692DvKReWuAHcN+gatqowP6Mniz7X1dytd9k0l+oNyV8Ao/CEvS6eM5KR8tCbNTPAMaAWR
aXnojia4CEws6ojf4K+mEPHBVVVxY9KZRIvOgixpgaafcdgq6QmKAmUn+0hnVmDYKx443quW33bl
u8NPFGhgkOuVwdrY2BND7GJmftpsYbl+67eiZcvIlDeyRO99vr5XXnUy9PKmzgXSTLdfcI4esRWh
0bSBpG42DyPNiPi7kMIlZpMyyujo9h/RTEkVndKcCIQl6KxwA5VJQ7pRflXrmVCrI2zkdbrDZ6NN
TkmNVF3Eh7wG+wLzECzOoeP8tXFukMkttsSLKyKwQOazejmSGnoJRMfU+NxeH0TSecPaMaU6x+kF
DJ3fIOjiCUZKpKB0eFdxqbbDH5lnayi/GsnGyC8RCEswI3SxdW77U0E/LOTcs6LeG84dBTi4tYh2
3BbOWfUe1elZWATIH6MTofB2uB0b5S7zqOnmc56/mWgjdK6c8plosMLzzl1UdrmCuRLlwq6cIIbp
dgRhYO7+FhJernJ4lwrzWPanOVaPxlp57a/IDqAZ4DL3pvlccSw1oK6x8wD4xR9VuBXHYsu4iDTf
zcM7hpbXemsrLOryN6u7ABRB41dkQvoWlf8sLAybIhxa4Boz63uNfYlNtOd+TABtoLZLpel6MiZH
NhiEIrk2CIsphnqDzKhBBDPXP7dcOIrtj1XEHLq+R6P6MiElrxhaxBqLS4k45cUTLNvX8cHcy/qX
WZZ2TSvexjGhnZCN3jMOAxVfGd9bXv9EvE8VNd0biVwr3mOll75qGFk5K43GDSp5OSz+cvbRsBah
BeQmFkAONZN+mjLRNvHW4L7FgRTbRvFHiX507ZbI63liS2rj9Cr9ywy2D5NMBqtGN0pfZcSjFiQG
7qvUzXF8SLjhF04ayTrQ9eVmAjAOQln121TcS535OxIuIwZVdFLe25VimJRLUcfYERlzSD6K5KNn
DmCRd6naT52T9whyu2KnjCCVV0zeLXInILudRAU1/5d9bIScmweosz3yfbT8bdSrANcDtJYxerqB
ff8u/etfLj81sv93YEI8ZXwfpMbbgKs0z/YbLcprnTrZqzaFG688Aqt47yZuPHhNa0w0ojsnWlAM
JutAdq5/jc7JWPWV9WquR7njJTYf1qqGOT8pdwF0kX6kXffAZPnWpMx1Rx//ut+S71VXkCE5Foq/
cX6M9RL7bs3jzc2FbOMGcJ6LG5NSqFt0Lr4yrMirG4d/EUFfzo5FxnY8tseZE6JZDsdm2klt7c/R
q7XKx9B0lKYIFzJjUwNN2zRctZOcWbc40vkCYM5K4Rvka0smt5krt8tIOR5bzgsNMpBVFkzjc3es
dWZUdmJ+NMOXwM2WU4acwkrk54e7j11PmPDSqMeq9SzpQSnFEQtGcgVBf+iZ901cPhGlX7sCw2F1
OTWA13r6NUfQNpFGMogSAgupCycuR7y1kzzs6dV+brodfoQMGCEiaUZ6xkKjqqis0JLeGWkrR1qh
413A6j5/lghIHS6tXv1klwEKtp/Yr2L1ENNUX6qfM5sLKFb9fa0j1Eu7T8zDysbTUuvb4S5wYBfv
GgxIDeDVTrIV5a4P82ncQtwW6BWpW/Eu5FyjB7ZSzgS8HxAC5O0gUc0iyZBZARmW5JEpo9d2nDSd
T0H9qQfrklsENj5SyY3JeFTLE3bAYc3VvchIRZuAuiQlqYcLbAad/ir6qh1WyASiE/dPUbaYcjMo
BFxJk4Q3q4o3wW/Nx3vaxgeRjNmyj4RnBTow15SwMKqwyjY+4yhoIdppmqchUCiCO2R/FZIAURp2
5KbyN5mUWKysXsmUdll6kpTjx5y3H5SdvXN8KqLtivqdL+eYwWvMkcfihyPASFdURH7UKBq3+Qzo
RdCdkvhTlv4YUUsxQnqwqAzApKzh5CswT+qGatM8+vaBwqpBkU/4QQZgDTIyQ9LomO8S5Riwjfhx
UzOxco8Ak3Gw0B5WZdoVJ0IeihxuVjhzyO5LzBY2PCZsWHB6lSYUxjwcKwHXnnzK+v40WBYd1LT0
BsZI/2oPzAIfDG6ibkk9zfgQ0mBGS7H+JWXnyQwHOWGPEweIfIP2zPAvcuv8d5S743xgcdUfdbrr
flNey9wbfmsuvBtioiWvbomYWDAzbCtgd5HiModxxxOi4sKLrvDj0ScxqIY+mHRmuaobM1a3Ywy0
njEPtolFlUHuwP5/ZDHeGLTS8cAmB2kBeBo2DUqa2MUKPIQm2gG/P9vFUHEw2T1PrxNRcu+k6J5l
4mOfFcnbulCFijl42EXT7MQJqLPkWNLRHZP6pWIEQRZpfoYCBHRMJ7BRyH86mXMM2Vh82fzMkoPM
4b0jrZHjZQfpYFexcCoqw2u5EozUDg7HHZSbFlIFGsl2569U4BbKiL6qtuYsrJiLNB1bDuifPUm2
SjGvT0rMq+Bp4Pa1WCAvBZ8thXttfeEOiD0RBpQhuvWAcVjCaiE6JBdmuT8orcJ8IiL/WhL8oyg5
QnxkKqhPCxvCfsVUyUyzOb0K/aaI2tFKOKsQY2qhPaswJKekCc8K2Awqv1ukH/FgkqQVNwrbX0U4
CfVbCrhgnZs6A7/2OLk6ikOtcWjdkGR7Pcim7VRDEKynOFDkA7kBkkpkn32eU78GOl4B02zq1d8A
js87sll+Ed6aBP3ITAlLa54u9d7RUIUjKwOtOinih7STGKKL95hpfd5S/MCmPe4/1Kw5bBDQUdXs
+Lds/1qRsot/1bAjTCZ/c5yGBa/sCL0VzsalDn73VEXu8MPBbxdZ9XVliVnG3ee8L0mtGJR4l/9x
9TgqJQlFAccNB7xG21x9qVjPPms0ECR5xPQmtWGe39bCwCaxKykJyCZSwjB6LeobmU2JfhhVQf4n
Ptd1fFjKvxWV5PoH52uKh6sPud7svjMdLgNWyOEYoKVKqS9JXlY8L6PjT/2RFG2/42GPcLQnmlfp
qz8quQd8Tp4fmEZvgjbcB+cUF927la0fJW0/zMcgI5EuJ/Eicxsv3W2rXWx07vBR9fMhw6+58IUv
HtwoQmKkHaoSWVno6Vbm0xyR9f5RDuJufwhYui0FsiJR1UxPD/hVnQZQwabw33dWGx36iyQkHMbm
o5TFXrJ00A90eBAJlw8au/YtkFi2B4cZs66R3qRaQFWhnPFlKI+kBrvTx2zDuzXhhj9kaPqy3+KX
Wombd03tZYn82kNXJHBBd3pCBbSQH1Y324vMRiSu+AX1asL/ooOMIVEg6JOJTQZwENsfqlvpbKeO
eHtlT4CZo+fpHIZbTvUdBgKwMD9q+V+5I1yOPh1xrjUmRoqbl5WVm2+r2wBXq3Ffk9dOQQHrGc7/
82e84RBlPo3/JRFPCa1jY+WSDvAjE4T2GEGk0U5xJeIOKU6bbYlVkI6ab3SiQ1d0+cS17cVKxp14
OAqTRr0o/cN4P1RsGXSKVqFsYRVSSMZvpKtE/u7DDhism9AOXt5axt2Jr1a9X9cUyKcplB0yQgjb
VEGhaVnUQ+ksYtZAKy3kq1XX3A7qFUhWYgz8X4dWhgewkzFHbYc2pnbWURG4+iyjTCv25Y4nIQst
3L+ERHe9qDlNZ4YUPITaZ6jp3XECtZFEu25NbNU/GNiB9XW3lMKT47qzLJH7Lanqoca/3g8Rl9er
dVwuPWdRkdTRwGWaakTchovLBZf9+gCy5NBVFZGVN8qr7dVvEdaAa4WEYlb2Mvk2btJlU8tbv+4m
YzzFahJm6xLquZ8CLzEsCi6Ts4HbgFM5FQW3jd2+ajTP4Es1sU2OGwIwp4G48MrIOpb3lbi5cmBk
bDdpiQM9owBh8tpJPcrTKdHO8mbQB7Td86289/F6MzzSsy2mpjvpME6z1JWZMVXDKWNk+SCqzaFD
NpNRDXQtZ+E0feJtxPLIVuy7H037q3/rXXooDfal8KXU1cS1knDdszz5s4+sm2nYWr5lxpMCH2cd
N1fjMdjqjBHLK2PhLPr2OKcMPcF3A3AJgz5pPKsmHbJU961pHn2WvEEEMHhapM/Jtsr6tI1wbmzt
h5hJDhlyeIGBsTzzL3V48L4/pMNcNe+GMr+l2fworeKuxYGWEhgmZLIka5iqWqDYo1Rz+EidEUip
1Amk1/MLFdNXCvkIUcX3udS5LT7wlUH5mBP1muT72IHuQN2HaqXHl8zSNYBA4fniIpw6V0HBGm8N
lLKCwqhU/QRYRYZLsJMT+xovasOGXrGhZ7yoTCbBHbSOrH7yjr9mKDMIc0Ygn4I1hKjSXLH2q1bu
qdIAkT3HVAchMQwBlJFgFje47lLQs6TgeDWQtyf1KVV1QKbSJ+kQTbdch/pvr3VO0SQp3ThzaYLh
8Bod2kHHMJU4ywRajKM3bQhUv1MxoTeQlTCTDeTgSHId5WR0NwBNQQbOMbN2CXHxlUHm8CMuTJoY
DlN+nPSMafcdndUGa1YO051HKoGhopfnjrIiKKkIhFo9eGJ11iUNQymueZQzMffa2fJqhAr4BbEn
N+1+SC3PNJX3Kin2i/ZM/HIUn5ygPrXJeBbW8kS7xw4QNcwpJWyzvI4JgCtl86eo9qPxYHgDicEG
pZBmmrh9DopwLZ8xo/JyuLbcJ/DmWsMX59UB/ilT9KIwnHTBz43qhpFbmQCd6V8jKZMWgUsOY1Kj
Rfkn4cQ69leAvhbWmxr5bUaSTzkO03ofyF0goOfr/XnQWMZfA+su5F7UxCvgDHRp6hXbR0WQlThh
B649WigdchKiQh1d0TO1eK6Wq7de9y2sv0hjXYSEzvva1NJdyVyzGMIbYlKixecUfnI7MXOYId6V
e1UkhoadY9bJqsr1Rdl/0cQwCWDp1/S9GsVHbWb3JIdcrBJFH8RzVMknLVpDqIMYY0wCV9ywJKot
G7p2X2lBHNf+fwr7FXqQ12FIqhi2VVmwFQlTImoBeby3rN+JCKZA1Q31s3FaC2iHt2sJntIQFjli
w4KD5jNyY/zoAKH0t+wDkeAF0NXccW33ycKyEO6SbgAZWtIFTVRpyrBbbOEGwOOLronlUddf63ow
ONoKN87JfWiKC6d8MgLyEjKVH83BSa0Z+wzVlDTC/9Fulta8sQGN89so6ftuxn6LEwzpTL5JDF8k
Yzsl1RbWMr17H5vFtXsEVTDsW+4wL7Wyg07GZLtaOBZ98PvekjW6P5mpSM7u1KLkWOG0aI6FdiYA
4VLMGciET/LazZgHDMT7vlZiHW0gAh7JAI9MCQSnjDue3xUN/6ubGu9CFh+0uWPvhwZOjfSaQu1E
0NBAbRXgsq7roZttgA7yMHgWe0PE3iAqaijlIK3W7FzGMRVdephbf7XZ5q6BKesk9TnY2X+mObrt
qVUpTxrvL1S5JgRGOZwKUz8pDT5p4Tkg8eUDblDhCSHDT+4JuaerOzJhIcF4kjtHCUkB2sYCSFEX
UQntesAVjAGslAFpCM7Y013WO6ZMJ+nlyTDnsdI6IAvllRn1uzYO7vjTfzImnZTgRPJkS00MaESD
bnCQWQgHolEpC+FAl326HlKPNGATz65yWwBC8QwtHLuaxSeKXf1K6CAs2rceemim6dweIjxnyVlC
nETyi5lSRcryKPEyVJu3+Uw7IYa70KKOKm0iMmdM4PH5idFjI3G3zmir+Fn2+Mg+8F/StXlc9qDV
Elm67PCZC1S4rZekpOsMUNjCmVREHS24e48UrtXcvwFpvpEXBGRT/WGbxsb1u/iWuFI2SHNeNZwi
UjtzQergAlTzombpB/tM31dk2VZHokQc9M+Sa/5JiK6gTIIFhms67UxO7DhUqIX+D0c9dUWtr9xB
cMPCHvxm7iEHrcf5alK/p5noeXvRS+PONxQp0A3htOXFeUBzJEr2eC7R8n7CHKhp+xe7hZ7KyxTM
en9fCv0Waca1JXVSeQIR+i4QKfK6A51iRBqmoaoo120hSCEGoqqddKsKGueOYUCKPkHaWkOH0A8y
VLUHP+MMMOjDYdo/pSW2KYa59fR0VzQ+Nr8mnzw0lQZvyWlwrPC54aADq3JgvE4/LgNcYCC19qbq
6rtFsretmLbDPfKYJKTTTZpNO1c7R4TmNWTN7Wy5yuuor7wJ4hTk1xVEHGajsjlDVwnxPeK5bNbm
mkLiMUfYxL3x8jScYmE4q2J5NUWa3yQ2/Kl8dK7J7Finv4Dui6MsqMdXf8Hck67tEi9poTLg/LyN
A5rtRFlTCk0gpfSlmI59Vx9b/Nm6Dhz+2IucN4/ZXlhf9FQyGD0+/PIgx/cSsNHr4SJ8D9NMYYXb
Xp9ExwzMuJQauFcgfReecKodZxSSRmB6PcAMoA5nto6phke2DYSoC1WhuwBVQsJtUJdz3inLPMcD
ozW5DusorNCQRObywjKArULI/lmLepdq97HDuojHa6mZ5SZXCK3XJJGuBPLG9GjwNekCVa2zzSdS
Ste5s0k8PjR8hVuZ2+MgP1Q4npt6MSZadqiPzyHra/4wYIdkh6giqnWlP3AbjqBe3LIqULd2KdIg
cYRd9oT9SDk0uzfRd82Vy1Nmsf1LcnhtUWBaKp6kU4etexmQL786Qz2OEnskacyZ3sUa7QvK9vDm
cauwcP0NFPUI94bpb1Hbc4vVB+cyS/IPju8U2OtAxgcRQ4enS4lYubiDgY2TBYNdDl/AhgqQksqn
K3ZLg2qHImyTC4QQAWo2ARxa+wREGFabD2phoj7CVmeh5283o9ZucmfcxsTRssnGG7zS8DHrCdjC
6tyT8akJRwJL6I6D4s3VSISFfFyKOxJr+XjsmdNKtWOCR0tf9e4w+HPWMpWreyGxcNwMBUxtTBgg
IZRNqI2Y5LqZxHWoIxOB9SvbaRZuNPZE+N/Sv3ORHJRw/DJe9C/m75h2WVyc8hNLEcc5lAAk0HnX
8d3trMrntV62zddqg/sDzMnEBtBUj18jkQHZwjI97wkBXGPC9QJ/eqVqPn24ItkKWXLpf9UjffdC
5XDSetXFgx1mi4toWCn+M1aLwGVpd5hMITZwXtWxNsdYtf7y2QlrhZrK6d1tgJlGYrLXWj1Ul9oe
JD9Dp6iqoKTnKaKrV/7NE7JS9N03L1usBekn8caGANQ4fKzS/JT52MHX6CJjUH4OL5+5ZqAW2Qm7
2bDGHiQsz9xabxZbIvKhouqeyXWpMBRPTHeasoJVDCqle4jNBdcguiJRXHGjTTU6oXphmkB4kw8j
K0dbUg5QMr0uPIM290aVg5wMCgiGmvEqJse1fkfVOkTgUA3jUGLZxoHA4nNqM2Wnp7WzvhAW8Pt7
qgSLQjiJk6d10QXG6b5amrBfP63aCpqGu/Dr/Ekd6rhLLfgtV5PIh+DkYKjqiaKZBrAx93dkcYHX
bDYjFxUubbVwgtycLVTHvEOgIDMBquM1hrpRFL1TvpVMclo2aoNjhsGIRAPMWZmFPcIMzL7xg5DB
llxKqTQ1IItFLHpkVylHUghkUpfhT27qXKVkjqn2gG8pbcYzaN0LrFzEmlbbLut2TXXOOIsZ8Mmf
wIUus+CTcy84Uig1qwTy3KWXQYhCA352FflTnuWWa8MgwxYFbYxFVBo/RrwOBhSG6hARac80f4ax
kBNfEeUHt5cwmXMMwwyDMa6OWg1aERuzhvdz2DVL4gKqbLHJjaxp/6BIcUXjH5MeC7fWMgctW/pS
+U9GVbGo7+1xJaSezN+tiK4K/BeFdqm67vFCEzaDqQ5dshz8Tn4bSTtXQRZPBM/uciMG6Zwwzu1O
JWonuthKiTHEv2gmAj3ddZDkxHfrRn7wQdBW+NZgCNoqdy5hMlIZQjvBl15MUCmv0JnU/2++nwMJ
YbcQdU/8SdPvSFuBj+2UV6mgBtGDOcssyK6K6Sw1PlJ+QmbyXQOpKCMWf4aBFVilPxrSugAxgArd
5bZgnVHpUyvA9pODZ7RtyewdBC2oisXKXkIAsMbrwDeuNm9Rgy3zqJB7qwrN19xUL+ECAS/axZxz
+op7D49Mtd+oYbYyz0r2slG+z8opvloK+QfN8qLi0HYhi2eMaixBItrmU0kUVSfjavBDFf8lz0b8
w4BQIem40jfGFHO/uy5JdZrVIYzrHWUT/W/P3YMr0x54gj7ecdXdGrHmdjkeyiJnt8M/KJ9f3QpJ
EgcJbghto+65Z4JHRJiFE/sKEVsUvcx/RSd6bi+juhxLUl1YVs6Jfhu41y0K83LIiYzlZzAK32sz
ww4gmcRF3pC9NjMcmUpnSTPtHpdNCwo6Q/Ppzf90yGzWvwXkz4rPS9TniyyP3/lCk6kKAoWIrTTU
AIC9bcwCvVf9Np18kcuUMlDkvRclZU9i2GJIMhb6sVDY8+bdDAlqtBb3p1NDpgGx8qyYz74s2h1f
jUzeile9YXqmlRH5U+rhTWuvss1ppmrXJLmyPD7OSMGW4RWiHGZF8WYundPlEv0u4+3af8oP7GvH
0WLiPb4/W+wZQJZeIEtZEU4wKjk9xbcmx5aJfCPZxnsm0iigl+FLvR0aHb/ePx5KqwMllf0VeNnY
UyR4EbMg2eZC9RWjcWP7mmao9JSAb+gdTMOK8sVo8RLelVjSfWX8Y32nIJVK+UNDsouGUEXnGFrj
rAyK04kkCW8sEtjKniwyGlsHaeuwA+I79+O5wv6tnAEncWHtX2JoREmskNsFtxvRHEEokLVkq1nZ
G3QiNT2gWgoMhIPQlzDLufeHE+duuZz2XToAhpUAd1nHvg1fiTMgKYHGkzEiYqyYt6hr2ojorQ7x
pgMLF1MOOqCVH+JH0ntTeYYlnCkColYmDkWdDggczlRaLvycIGrEM4YcpErSfxXZzd7N5+zI2Pr4
hCWXcVjumHZMLMrqpQc31cQvSBJx23I5Njk/KTvlApqud6XLP+Ro+hg+tCJ+J79RSwptTYIvaoov
botfDJLTmJ/xqNGRDFGRs0Cc9kcqK4BHRvMSNDrwhz/7eK/t98bHcJ9TZ7iDcsv1ZddhQoC3U6dM
64hHCqUr6oS1optU1m5nitRKuQb4hRgK81wHm2AEk4ixITJO0MmaUyOWsHJm0FBDKB9BNse9G1sg
EmWdpXC5bNo5yZC08mAgLcMMK1ixbCSQkmCeypu9/jVyIRCEKuwmZCJmd5H51sGJI6jdyQGt1Od5
+TeSpc6LW7PQ6U5FwKu8uXm3cjKqSw/Auoclh2GDF69J6RGgnFmd0fdReRGK0ItnrJ6KalfSGFRx
EQy4uASThkuOqBDOOFuoQVx+dql4MxFAxTS0ivwqvNFzcJG2+KzNfkx133/4j2/8TApc71TEiYLs
T/13KWHgyrH0JgQZLfa8UfVFiYS1tRxrAqq48fphD9zb7M7dpkNhTy8Nf2Uau+SSfHIKFZ8KJ2bv
CGD12bKLV9VBEWVPRlBPajGiJqjAciZAEkWQnBa3GlP28dFtn9Wei3xNtFUK6prE1Y2/OuqYOv+r
ZvMyTtVFT5eznomQCyYGsly/MwsehMZOV+mHYaE4E0S9bsXuy7+YAP7KoCeQFFunk2L9E4wPnRc9
K/9Y45uMrV1Z4n3mFsS/Ka2Bgwrao9O5FK+Qhq8jxUtrTVJ5v6Zk52JabV4Z8kyj1EROgoHgc4bP
RcLXppFKN/DWptL7Sgx+BBH3b5scw6tLEr/jl87spF1YUgHZzOq5ASE9fYh6c8vy/ArFDtxoF8K/
j/PQbJ7bPD4MdbrN+gjZvwqRKQ3xPwlz66MW3RX0y4g3qEV9XRmTzHu1NwO5VaAuhFpsF6N2tLbK
g1Eo32YB+xti9sKQtQPUMjJwXFSs16CpccNKOGr6Gky/iBJX7UKZHEdPfJLMjHZj7G7p5bHn9NFt
MO4nKJQ4aztsSfS5kUXC9U6UpX7NbOrq3zKD024Wtwc+1RT7tsEg4kjFV2OnBXtslPviHCEOPTpE
dWZ4tfb5AgvPrCm/LbduqO8O2vHiKJ2zWPcce2cwk19Cvxt+ZUw7y1VgpFDuxLhEk9ROWvzzgT/V
KyqF03rIH4hXyKCtZxj6PReRAZPg/9F0Xj2OausW/UMHCVjEV9vYxsbZFV9QdQVyzvz6Mzi6V9qt
napd1TYsvjDnmLLxhDepLBl+yR5d8C5PcIVX71HxnVFI9BWYqHWDezKuQ68DwUhumbLpCvtSYsiJ
jOgx8I4powDHte8bx0ez0KJZQFuK5ALltIqXxnAZ1S+sLBJDzkAAbTRmHWOcNJL3Vi+2WU6XR7xz
968p2n0yVXtMU/vJmWzhxmrrFkDV0a/28utkJ29R2l615M02BtQUG3NK2eU+dbDfua2iiiSmccr2
Nru6qVd2Uwn7ArDUxkDxJyndLgCOD8MTlRRRL7DAfAQjEfmB/L2b3IHQvD5DUEl+ae9/TsZGo1Os
YDsscxrSxpFyBoyt7J+JEy2eV4LaNScSSeiHpDVc9ZM507suNV8zPuG2zYF76LcAOS9J2oB2okFb
h6V2GEV+agyCGGi+RLEwCp/TYO6LOntWiGJRazpDc06oGvQm2EHc28g6ttQSUsx0yswPjD2w4MgT
RR1TEkAuwwDIcHpEGrEuNUIYlvwImbRO3egIPBdJTNxpaJed+aLTw5Vo6LqDamxq5Vcjb6HDoUAP
jIiHUnTgQcwdkV0wvR+zhjQkgnBj7IS+RZxOy2S4hXGwVzX6PURTWN63KEiNU/ntM8DgieFWvjPN
DaEG40mv9LPNspUSlLFa6hHfQjsOAaL36+cYExOqXrUCXrv6qtYVQhjlUqmHPGfzWPxJSzC9sBDE
6l7S/ZM1bdWn1nssCAcjlxgBYciTx/+Ou6cSQ0BXECuOynpgo118R8WrPN7hIB6lUD7OFy5M4ps5
CJiZUxI2GRlSmUc4C+wXOjnYEXFtHiSVVRuCpjZvCUk+Cm4H2z6E9O7Wi9RxpOWvZbCJIa6GWC63
kbyTKQEbaJDhcFw07VSWLQtdG1FHu8XMAdEL7VgB4Kx2FDMnK9FNQ96pGY8XuxrEthpefU29QI9o
EAsDnoPUWQOjSYj2heAh0P7SPOK1/Zc15wGFlmo0x/E6gKmbGpLysOrjIZ7hSZryfVHIT0Aqs+Vg
J6FLJSm0VKU9imyskYgBR7p9gXKzZkiZ/Ov09M3EJZjw/2YFYVeaQFzsdoa+rChwFVinpjmTdrq2
VTMCb2HstaJ52LwEmxNZTm+zeCNdcDe3wLlR+RO7LmBtYseP0YHnueczIqp6eGgQ2K5y84f0b2iu
mnGTUHQBzOk4x6iF1/PVR6Q7o8bi2Daebfpl4Ob1aVHbBOBGujbtg8YfZuL1uu7VFAm6jLWsws9E
lJFj6/9G/h6pWKOYXS8gDZYwrOk33QHB2WZYEnfbdWY9fL5D84f+3wlK5DK/CuLfRv6KULvUpI2l
xQMsYir9RP1vpClOQ7GV92ccKKdgIau12dFg/754mLH/0aIpRYg1FlRbfJD/T1Qm0ejhp9vH5j5L
W68qrrPmLLaHSSA0Myk5+tOgz2cRoF90JKV1yF1W8REWwnRsBuRKyuwckPdvPEOBel9E/WgBiJDg
NPLSgT4ZmxY78ui8KN6BVjttu/jKkEDThp5ze7jfIjLvkYSh15LWMQur0KoPsE7XUU4OIwMff2CY
xG4XxIMB8LaXcqRG4FF+LOIQDDbb2AIy4WpniRKihTIniQ3uU1C1FaS3fHkg6zouO+2Yv89+eJBL
6TBKn7EnIb4bSDpP/YOEvldnW2DSHhMgm9TbcDozARLMr3merQfi2QnN2WTZDrkewcsqSlGEKiWG
E5X2RZ7YMv6ClHOAP5n5cgTriKMMz8YMmJgsjVaByURLP3QED+Xf3JFSBpKOhUvsI3OluupSzEit
139wjaAwcLTsmtu/FenWgk5PU9noVEg8WHNVSM+DRdsNxaOQss8Jt16ZqazwuKcVNPtVQz9ZrzLZ
4r6nAgTIELeM/9hc+DSISFG78k3R6ptZNfsEeBeYHd9kmo1biCJ6w0eOwp9oPMIcLeMWAHSRc/ao
mIejis+doQ+Mz2705oGKnADIDysUm2Ke10Zyi+Z7obNACkfXt5jOCW1vIXpVKQQlhEUmqQTzSo//
cWdxjBhnudXOOdZIw8RjQzKfpDsK8uqwkDZyv1FpnTMu/7CqWIn2fGN9q7CpMQQ5W0W0T4A4A25Q
MVSrwDeeHVEGURYeCu2Skkptxv0e6vG+jwW+g63fTm5qMVKEvlExzwaARrELn2Gz/BcLpZM6kz+I
pF2XvClmMMjzx47jKx+uMl2RVXGBMfylsqYJIyDDPpFKVQnpSF6WBp4y+KqDu6pOmy5UGUhKx8m/
9pyrtmcvYxEEzPwUGtt59HwVAmFFJomZbM/2WnRb1dCPqspehYqC4fNbNKhH32+8Ir/6hn2q+cQj
+yZVLhMIrxYwIF1F6TwUowFMDSa3XUwEDZsAGuOerClcADEB5IjrI4bPr1PSOvrGYqMkbymgOtQ9
Pl6hjjwPHhQM6UZk40qnndrvtkGhy5imZPxrxLcA71nFGnUKcJLBbZA4pCKt3smiBqOY7zJo9ihC
djlcqgYIcKGyR5yjUw7jqMwY+GJQZtLL/O4annFlqIaL/CRCyCMn1KOoeCRUPPMsgGZOHmoo+uW/
TLq0Fuq5bthqk/qwF61ErVwJB5RR+XQly/Q948w90rE0TuAfdC7qvErxsDKz6q82eY6IBRh4PEPz
NBLUqtFDscwHI98n6DeyUbRoupZjvxMmFWBWXCuwVjxdM+VOPvlzLqtHCtRXLQjEcMlehqmALgnt
THTFRxED9UatznEp7yMq2Qj0bRiY1Qp/Ra3BJ+VirzJuC5ZplkgZVRCQATe8AxemWdg58v5KoNhF
k5JLF9Vn27SO5I2ZOSahrZgzd0qa/aCPu6SN92bDxDloCPlGVWAhUrOzo873W2XowcWlzrVrQ8qU
aVwM/IZ/USAOeosbQGSocwEG9yAa11JTOTmoic7wHSsKYKR9gn/eTiEiVjukPih3j4ds5Ze4ba5N
AEZE8pKqWhsFzupdXWcPPQVON+vMPZWHZg2PWbbvPs8eEzmrZHKebOKdcc/07m45txneojVyYGIP
DL9tj9z5dCe4+NrhkLAaAYTkAIHfFEhKYySlFT0Qx35G/6I/0CBp87lpFy0D4uHPTmI5QdrvtG43
XareEa8miCVKjFfgxzTEyQZLlFlxO4QJmT1sbdFsKC0Uc3yL5O4VpfoLI/0HSja02yPqRkFzkZFx
EFFFWNGwbVHKjGxlXvVVS+WZ4RWauozrfAl4p+Xg+NJLlIGrsa92mkj3HUfYwQzmh5jte0YqVo6s
LLDdVOu3bTGuKXiuOgyUKbuju9wQ2HXknGkXtZ0JWG4zsKBTK5+QmheZhaVfoRmj/iDeZCsdQ9lY
vRpOyxsibcW1QwLM6mYlzJBtaEMN/SolE8kQRDZEFxNPaIZZXaGVrkD+hzhDW6CsPoURrDzVprpm
th1G5M7JRy1MUUQd667k5XP8kPtsnFYl0+7llynGfY6yXlOijSkRPZTb25ETLG65qYztotAUeEAw
S8gCUACc7Qhnps00ZFFQmawR3lW/drOegac1MVuLKZKLQxw6ba3SErpDDy8fZ6PvNCpuAs53upS8
e+aYIMargpTJRKCxE1AfAhizukH+Cnk71E+Jju3H4IKWVxBToawYTQd9tPbmPDsGs+RK4Az8o6YE
sM9IJiiKU0OJIqWoq6jN0/60XM1aWTv+QHLydEFpyU+0JYCsRRqklGsOmZ0+TTtO2y6/1IN+GQ3t
OuZIOwZQ0jN7CqYc0ECnUN8VZYZUlquE9QaL/XjqVgPmjGa06RJmVwrDZ7/o9MpfXQ9PatSdVPQh
BfqQYaPO8dknBrobqk0ci9MoFafBfxmAYvZJxahJQBonVn2tIy2YEpN1FJAohwAB9rqma/X2YRD2
EWWGh+LXwiFuVIRwwHCAoD6GyiWekjPgQrmorlFK7lxWXTnk89mzoAsObAeVgKXPfLTqGKrDv0ZQ
PeqSSyyYi0Nm7vcR/1NLAyCvRCoZqquP75wbnFzVfsRw1k8EpTPdp/uggzokoj/oD2yLXs7Ufglu
o7824082ciXKC65iVKdRnl19Vb2Y1ecs0yuUybnwj1N77muNdgdWJ98r4vb0G9o8ctPZn4ElbSi3
k6TcptjfxaYsemSmC4/SGYEqLMTKgYaSbiUgGlZHeawyQQC/yhxIi2l1GKTnFoPeFvT2u5bALZGN
o9kffUYgfn1vMZxXxattfqmSvpJvWZyehZp4JYb9BhRJ9a7SnJryq43lEDZeg6ayQWo4A7NlNrJQ
IsaVghtLeMUHyamrQX9tJAKGpvysx6PXW43X1+z4UkSs5qUC46TYIQaWeqXCH2pyCYmcva8bOkWs
WfmH4s+s5bJTCL3+n0rsrcW2wmblAhvL0cd5PVIL6+tk8g92kRzwspVsn/R78GK3V9liSYAZUIpv
M9ooWu+9Zf0xCzCtPS3cvkm/riInugYDwVXoOHr00CW+hU201eh74hnccbJdoZSHkutZLKytnAjR
QT6ExAldVSBH9kkQkQcubRjFse4zYkQha5KFnNe+x3sIZoAERgh1bHMTxKo9elBZYqAZe0kNllDh
OchOv2YONnQJG1YaWJ5qfXGwBtVVHNnQ976S7S35zZAk2FzhTkiMuMAnxc1EZ89tRwJM0x5VCVm4
NK1l3+Yp8xZF2onsNJpK0l+OdrJHlQHudR0YxiOJw0fbE2w+zkTK2Vd/5acdyKr5IBLFLUccFtDt
8lWOBUclCQqzdjtMW9iWMw8CZbb3+R+7qY7qT8NHIxArhyi3kLXkwyaskdYAvh0JKgJGi8UaA4K2
GFatE2zghkYhzpweRfpMp8cVmJWYz28dhQ0zFDIBTCZ7JlaCdEa/utXQSsgwDEzsVPDvtfLQdePB
wcIc9+H7AOOpvIUtoVGDdSz0+1DdDDFvKk3xRP8lwrcWR7fKkgXdrGSwJV7Uc9jqC1grbBpqnsjq
bxFf74bhPytreqCSVCDtDX53QKmWRN+0Ej4ZH5360M8DjvyWxLBJ+v5fzp4mnwd0iqX1gasEZHC7
1ZnpDELlvsKBeQljiLD0IZkmeSR/R9ldBhuEggA5KORDTkFc5TXmYtYQAKbRYlLfsD7aE58N1HvF
Bm5dtl+kGGnksqw90tdX5dyfRuZeKZ8dcXuJuYdQnhp4+nDXzhVYThB1E9pzKnaFhu7/hWtD9NIE
/lqtR4RZW+LuIwLr2QX7LJYa49Ra87mGwnlJhvah5h9LBbFEDpff841zuVa0q+zP9zxtVtKvgqmV
PozWg/XRfOUmHMLvoGbban4kFlt0FtyLupZGnlDVTdSRlLIwQylsDBRlU8vCFnySP2An8RXUXlZ2
yuyvlOV1hZGkYK6bMNfNFyMJe99l3Et/jYRiXdRu2UqHrnEGHqhjCz82849m+YrwKQuhWs57cB1V
xccbojZIr4gOcmWiCm/XwteusRTcuiC+5bnT5piC+NWWv/AB1+hzYNfxflmnlIU8AHByT4rVdxM0
F2SR5mMBX4/xwerXUUR1mfA7stV31D97FS4ZAHTBdFEmNckNqZtHDwX3ynpOzLrqdTxUXoNNnOhA
ya6PDEvLfB/7zYnNE/PDtcw4g+qHrSmr3QDvk83qoTpiBHJMmcgKg3CIDzo/aKZkf6Lq1vSrQiMZ
nGwSpKdxz82LyddiZEHpxYIwclK78rrkakyMNDswO5Pt+RqHevmVVP7ZtuJLXG7EBMGAhHPGb0Xn
Bti8RhKARv0UdSkBcf0B//oh78ga45AHHBUoR5ttTbZ2/ZDRnGzuA1RAWdvsAePjVEDmkCBFnsOd
Vq409sDt8K2056D+DNEiafq66nlt1Ddd9BOwGSqylMYqO6cEGuQGMXS+flAUp1ZNr5cJe255KP/o
6AWgBvTdbzWwIoECFIkHkRuGjj+X65gfcWigaEavoIgzkgf98Vip7HmZO4WyG6O0zilvpTuQJdnM
b7JUX7N4V9VwXpuLAVQUHkHT6iflbi5kBeBDWPJ3ZH4ozdV2ILqS63RNSRGUtGV4vJZaej+BX/Xd
5/LsRQkbeIsce5RUqma3UVFps/9uPjq8CsXmt9QPVnuaWBPxvfgC/ZzjLIJGtWt4CVYT/7vzEQ/k
prUbqJwWQoZgpdNNSN0K1wot18q7Q0vsVIaOwyTWZqLTht0pLaQlN55pkOJrZnU3BQ2k0tUPNfaY
+fE49CqPwplRY4wVB7pZyraC+6QBqFisdL9/zLZ/D6XynkvlYdAZ37ZX288us2Wc/Lr3grWGDNn0
6Sy6JWPyZdL+5PSz77L3MU2X/deLbaZPktXMH8CxqwCfFnYJJxaY/n15M+olsy62zg0k9IzhwSFD
9BPGDZFCOCCJpMUOP5oUypdMGZ6NjDprFE7f5w8RVHcsPs0pmN9Cg3a6deQU0dnH7J8JhtxOLOaC
s1ErRLZEp3RsvUxB/JHLQGCobQdITTrCXACo/lGGdF1Gj4IksPnI9oElYww4hDZlLCd0qSbgL27J
psfJz6opCFyk41YjARqaaR0xi5fk/w7pjh6Iaj8D6I/Yi1ymIl8I9OtZy18r8lJInozuCSoSX+J6
WWyFCEsSjSkxo/o/5FepJa86b1nRtLvlzDEZoyErStTcGaZjX/71wzL5wLYjEKqSbqjpr6kWu5JG
4b90wBao2fRyaC729FEeama526Rj+bvJVGOrJzHPEFgQFd84WZUaMj9D28mr1jIZUCLYnFBFUSIU
BkzEFBkG4Q5ZbazNWezh3u5jQqQIvOzG+JkP+aNo6STIuiay6bpmISxFiqsqlGo0012+TAv6ndnk
ezX0d/SqtHFuu1N1NId4pVNo9KXdATkG6cxxpIMwi8OIpzt8DD06qVkFI4afB4Yx+2ecY/1OVfFn
EBfWUXDzhmN6HMwbMEOUYBGzNLCuoXWGmqBfyuZTDuxNJN9zDJ0ZRMboNIaEAGs9NWPsBRTtGRW9
TSM3ENcikGerzoj8nzEOFkNzs5gC2BoxPWQ+m2gHrdoipx1weQGuCJhyqvIzDl9wVkJYwkUMY3w7
9NMuwZFnohEYeQb7nwl7lgQJJyqHAAk3qrjszxbZLQ0Z7JdP/NZQ0hQP+b2y2tjVe81jk/EzwrWl
L0VocsJNVsUnuW3OqYa9C+WpAO9ZT1sdM06JziNb6H07s629ANheptyMmLjGz0Djc8WEk5jo0Qoi
dxunrdy2QwRgrAkMxcIbxpuxe45dvzIxgWvYvTbjwKCxKzYjhxYW2q0FpH4APEYbKHx48fDY0GvS
4jKgbcPvJjktYKWJ7tD6G0GVWNkeOTSrtATmznhBJIVfOZzR8JJGDjNpJ2EF/pxNcyOFWAl3Ke9f
guJCF1fNPtqwcCIeBQacmbT8ZDbMZDyCSsPGYgGhaCPKj/LhFxhnZOyZiHsRugEldxj5dQeG3bDz
KT0JXvJ5bRMJz8oikAExjPkFskAJx309EqDsX9N67+NHnm6ajOcMKErd7pjch16OayDAQiFRi0ik
XGTxRqv/LcAMJB4ttjvKVfaA+IF08jlx3Q1YaOzqCq/q1sBMN5Cd4sPjvdY3NVSNGCXJOoO2rrC6
j2pXn8fjjE24kfvDlCp7VaGkZ02ctOBZOzazKPnofDrrTh5irJFnKE/bjv0wuoUWMFuIFmwbpc12
ZqyWklkVsp2Pl8H0RCUg5xww4tJRaY4TtHEiUMzXQn6ZaLCV9CvKR8Dr6VECMZGhi0XlM1jnWfmd
A/h3bC1SLHd4ucQgjhMqHKb1i+HNpGJUxI8/Rcc4Ak4yvsXxSwYorLZ7GNzbUPA9WCpVw3kI5XML
sKRZwLA0RmGqoKx5NwuKuVvApdpzTWYrLf8ZDg1OKXhUfjZsZR+i7lOr84NAvWU/K5gkslK6hfSO
EAFeODMPbke/+839PwYTGCVCaojqAAHU5dRd6W6PMRdeZTLHFzLr95X57LtnuKuSfK3eC1zQDZl1
PXd2nU4bgMWbjvmjQCgk6hRJQd0cUvoL/Le0z4zutkw2dypS7eot7fodCWG7lJtCADQsxVlJ/oWm
102zE8Pse5Wzlb3A7SCIHyKQ5yOfy8SGPihHb2hIrIHRiyli5BOh7ctflFF2KhZOIawsAaJkuk0l
eBvA+qhd0q+hZmQN89p6i5J33C4j3ntTjx1ZxWzLq1+4m3LWFxH7jRlKKnddb9RXvAQrABitzq5w
HcM2lJLy0nSv6rLKwPDU95KjpQ62+FyJDn2KbrcON4zlsx9O4d1M9zVaF5gL7JAVUjbnnC2kwpVG
B1auR0lzq3rVKKP7Ctx6oLXnhmt0zvWNjM3fwuZPv1O3C+2/2OfFSrL+bBnxEvsWhkwxE1u0nXC7
ABu0qderZ8ROOEOjfV08G+XLBFf+45ePihu+OprNZQja05DmXszqtP3AArk2n1XTHoKudw27WKXo
/TScFIoCImlf4PGyI8xeBR2mDu4ok2+s9SDZ8N62wcZggNYBwFszo1kwQwZrMmnudoP87E1GCJYA
NIWuSm4h1uiOHz/KgphkeZP8td9dbXLI+l8JqCEdnHY5nkqjv7BGl/pjjnGlyX5RT3Qv2G/L7NKN
YEvDF1W2rrA7GZn5Kaj8yFOj5jQthsEowZxCyDzu3uHAmihvNxkeZM63kfUH52sgo3xEK4TVn1q8
2S+LwqjbArInWu4Gw0dBuCDDfifIhLVozn9nGodDy98toZMEMcRAlQr5I6ZzVjQ4u9xlwjZwHdvF
Z4J2wrAdUoJWoOgK/q38tuF+tD/5d5EapwWfMZFJOBZPsZq7fUBRC1iLA9k0HDPzVEHdUzgLEAQB
52D1O7yE9j70yIaGegq6T265bKknF5HCRCJQGHQbCdSGWAOV2c/AexKZWQ/jk8DAatNsAuk6sXJA
36tChPIZ3PDlCxSqB9+xCjMLpuRv01Howd7gsA7++MlrRHkympoINQ2MCm1g60yA0ljgdEHE+ghI
g7QYSxensgbvavlnrmUJPf/pSO281gCp18pr0DCqDYAtObPBEuyU6ccwF2s1Xb6xtEy4k1voscXc
1+96RD8VSq5sYj+A+hiHd4vfjvyh4XSsrRfwQSVqd6zV7RJSeRDBV8ZFoQHE1ABi+naz7uKbSZvY
KNOBKdyCqMkPWEyU/CR+CkwWhkDyBGsucKw1d7pGzmDWBV7QvQJJf/N7k+B4FmnNeozUUyYGjKak
nwv+PHMD7NW8z1G0LjT2Pt27lslvrXKsC0ZK4VoJpJ3eP22WyEMmbX36EsmczuyHMaCCIcUV2xYv
/bjTWUYpPeOOj4J8bVs4UnY3XR5AChm+dndKfRwk+ddcvATRll3U/zaYnIg+5DaJSBoSRtA8zyEX
7ZABrpu3KfGrSo0JZ4NXs0DzIMtrPE0jOcCjpXvsPuJwOuCYPyCFwsmMIJKil53+LHonZxYUMa+I
lKcPnixcvHaQLnZ4VoeFVmg+ELcEnJSyDScenCFOqk5Oj5hzfe2dgk0LM3eW2Ahzc01EOZxKed4a
oBcnKIOGhPTwUyqexudyViTjdKws/IWxx0ILp6jT4oCudWLBmD6hjkkpCOWVGB6aeUYnk/FFqKE7
pAJQ45ctrHGKXqvINXTsHjrV7EpCM2YNn1K1VypXjOee3ybf0A1kKHhj+Zjqa6Ojw+hztw1f0uKZ
jReN0f0JnVSreOPFLG6TfeROnNl5gtV0St6VwbTp5E9G9W+Q15OCNiqJ9rbKe3pQmdmS1w7wyEG6
E9JaFJljmWwFJlhVh66+y0AFkL6AaJPPNWbBNNfPHRii/m0y8QmzFVXjB7crdwUj6CZ6wxl+UIXF
HfGZt+GGt7GRb1V+jmxrZ4GJ4CwcEYTHDP6COgIUCgQXPONrPzyQJVVA+v1oOM/I8HAw1RTMXXZE
jg+NKsbQuMqmO1LnGWqh2iLMeMsWCzN0OWITrbRAZw32mXFRET/42IMXtSbCEHUPhWn0L8PlbgNF
XGhj00LYwnurnTo+XmNCjv3l/xacrDzCUW9bqwVdRDmk42XgDyzJSHb+rPalsLGhgQNeVx3BmYJs
uewHbemeQGOXWU9IpooI7jzyxvBlsdB3/NHFjEz2h+REozim7JmT+lB1XyWoQYqod4ump5rqbcOw
MmrYaMuEGOHFZzUCFM7XcVGXwVoSLHaI1pji0/Tn57EncMIPI9cy8Y8ommJtZet3M4lex1B/6Y17
YQSHuNFdbLiu1KKMv8PMgCeVrtHNjJccSBjToADN15QBQ0r+YBi2FkA4ohv58ek5OPsrFJzohljK
wCLhWRqyuQLoqRja+sjjkwBQVmIDBJ8xmU7W/CJJm5KxFmGhVf/dQt9dYHpm9I81G163FXosK2GK
FsqblA+ioEKHFCqotsQytGTUwRofYitBzr28byscpe3VFP0N/ATkBj4bdrTatcUSMtFbF+FlRh2z
3NB3VeY5yjf+nSFZUtVV0XOp5CKgYBP1z2TPJz39QBEE9fzi12uD0VclWPgjHUrXKnc8MgfcDfPe
YLBSos+DnhBHKoPAt0ZBaY5HCp8xDZvpDDlttLJL9RyMlk6XhbzW1ByLuV6ewf6Ndz3zqZ7pa0CV
h7yIgkd6Rmg6JPmojuDaO7dTXoSGsdP/IQFrlWjAiThbgTVCkgn6v6z0b7EA5dCfTF6nxEg0mavq
zYafbQz5tg7bVZbNGw0mZsg/54RDcZ2uyXuyU+O8ydU3tS5PA14RVTCqQWX0qQlUKRmrUqcOyo2h
fBFKTkvXoU0c+5vFULolDnj8thyBA2hJbnBnbqU3A33XjH0ezAWL1RW2RzXGGcYsv4++W8TEPq6d
HOs1zQUCX9uuD2E9OLUFPZ1MPMAflGzqGW+PTYUqs67mILKMjyzOPaNhl/JUJAOP3ZodWDd46l1m
fqewbzVhfWqMnIDMyNsaTQ0fvzx4lg7JAR0OS07gHCPaniA/lyp1Wn1I8ut4ZQrTzs2GCpa4PuYN
/wbs2EwS1cFbRJcke8NHU2wm/QzIoGb2xHza4VktjVXJCDPcIh7xmcxCqmFoOBfBXSJoyCy0A2I/
ZKO1k4PTQ4BLK8MEZMKSzQU5B+zWTy0661iGoAayjjm3LrGXZg3ScG3mHXrAg45REJWfOdF1qn6D
KUw7YM4oy4+Cz5WMuoGG2lwiw5EJaWQ+kZ28LYjHAy2COs1gbDuJ/dy7dB10DxxCuUR0NBwcHrRA
3lKgxhZMxGZiMSmodNEJ0sK0GjgR1IR8tAHLyZ4AR0Rd0o8K1Yv4TfBXyc5efDwYUob+B2FqFuEc
II+up/CETMtnz9s9Hrv2r+GvfYvSD5kCWNJ7hRDbJrAgDLRNEkz47lmjmD/6h0lubd3gKMcfST6d
RCZWEDGxJ69vRsY9m96U2cfEtg6Ys9yQy/Ep+LQHhSE+M4PuVSxBBiDYLSRZAiwD98BsxRDZgcqd
RxydKeK0QvuUumd1FFeLpefC+RK8v1L0Woo31MpnuAjMN/ovtezJHIvQbTAtBzuMGktl1DzZ5Suz
jBxodKWAz5SWDjoAulAR+iCP1IW4NovSmZQvnjvucrcN7Z/O4RSNHjgpKOrabpgFiVTZHSWq3gBe
LINrTU5qw82nxJ0rihd8TO8Fe76rzq008I7o6sPSK95TRjbmNVPV43JamOHsIWZgOQ6F39XpVjOC
DhkXbQvFJm4L+ZO0aGBkJopMCRBSc/vmge4Y5EfleAdLhRjMWDkGGhHZ0cW3mCiJjArWHy7RZD3j
AKhHl1Kl+WsLGebgOxDcoedrpWvm2q+NfFtvN1P3Z1DQCUq9TGZ65N8sXjAMpl0k10wc70vzWvAG
mGBx7EPSHJccw4i3TWKEz5Bhm6TvCanPDYfm5FNWxLfY9DQO2rp3BEUjHhHY1FTLvXkoOM3CCq1Y
at0UDdIwbDY1glA64/NR2AIrQZ8xhGV8mDA99zlm9KveStpG41wuokWTCxQYjRTw3HUoELQmCK5a
rfzUOYH1CEoGKRxxw+5xEVF147Pg2O+Z2vSvtfQjpJ/BehJns1MCcEl4j7MlPLynXeFgThCsCnGi
hdgqBkV9n91LTcL8rd3Cl4KfB3TPafZJyUZc7i+QfthfCwHkzeCnSeXuD6ZlSMpx1V3VUTuDQzha
UnPMzBk8JXMQj3HGd6iSnMT7OLdVvOxFpkcVMZI0GZWE7PI5bn1DSRFVUbJjOU/xL4F50lbXmn5U
Zj8JjBd/bsFEsYsBpDBQxODuSJ8yxzieSpk5zLDSSUZpwfrQrSD4I0wAfIJBudcF/P5dBz4n/FMA
cLNpw6Z3VdnyKa3urL7rwjr2Mf7ZhgmULl/jVy+bxxVKDTxzhfagkGVSMCFIa/WzsYoq0EIY0QfY
eQvmoApQLyENN01nrJSdDUKP9c57aiwZ18/UBiMBycf2p+fMFyUvcS8//BY5uX0OyXPL4nFt6F5I
Dzohq4voWk2qVgEnuA/PUlZdemu4IrKjH1O3U4DZLgbhIBmjW2Br1FXblSmYDABDkqAwIq4QwhVV
ju1WrjbqT1GHTymPH2xekASup2461zCEdB2OuoImk356PLQkROYNl6lOVEzIKAt4sVLt6mLaWaW5
szIKRatknQ6lQ35X8VrWuryf9tn83Q7Wzlb0k1HKJ91nVGHlJ9inrBsqz+DeX25BcY0NC8lk41pL
EtJbSIIZxw/lkZneq32FgLdZRBkDz3o6NJQ8IV20CaJRUtx6NA6VFHABk+6XugEBiBZPhhFGHyHg
PaJNW9V32RscKETSIWmDTUSEOdpO6lkKaTir/1H0sDDiTimdweeiZPGkoupSKngRdY2J12UUf2W2
7c8A4ihUQBltrMg8y+kmF9R8TjBddAb+GOwKrOwkLBqdaz7MUbA+y49WfjSYkCwj64jNkRW9xV7N
IrfCOqOY2LZxbNg9qnay3Ix/Jl9WYhLf+LDTsaBkSfes1ddW9boGmQgtv/pKGz0jV2UNM8yEWulE
eBTU2uDgVXWvWDsdL2HWReux+PMH+cUI/SfpAAUp3wFuvEQ9Q5fry/kQ6R6vSaE1nzuePdZvQvOU
zdgg1B/S4ZyQG24iFRTgkuj3IdZCm4naAEnGth3pF8okzITNgj1hyEu3eFKhjZrgZ3fCvtb0PEBo
bPv6H6u0skISqFBkBXJrZnlR3Z+amxU+mnqtkvJlbXqZR6EZAhisjmnfeUlBEWqeqlE+GTGYw38z
6TXVfxk7k+XIkSzL/kpIrANZAFShAEoqc2Gz0QaaGWffQOh0OuZ5xtf3ASOyMyKru7o3FDenk04a
ANWn79177hGRvIxJBsOQ7reLiuGwvvL96FQ+uK2H0q9Zzu9I8oy/2ZxZw2bGwPX2G4EgfjjJhiaL
/1Hb7coqrJUOG2vgrxAA6yXor5SIa8ikHKVnNCA9utCaNWIQorvkJpwttOKetrPX3UhEa81x20Iv
0L5JK3yo1wrkQoV8vcObqTFqlJpxMB1IKWNwDLz42CJcgedERhU9CqapryMrcYsVuJ2+Z2z7SUe+
oBFd8wPlbIs2lfKDEKKGK+J132yEdyFCAJ/WlFVfcqO5YY5iJlXcOUZySLR8J6eTB4B5ir6pK4ro
Whyz47CBSkr253kSmFOR4GRGeVB9d8CVdJ+SOVfmzibpwActWSf1Q4VqMCdAma6lZ6odR2D1hLTA
MIYV/aeMXqJMSqJZg6WLFT/B5NSX2l3CCr7q3hJGZxQaVO2Kd619FNlB/xFN5ok2U0ysRhrcCDF5
yFP9Sf8Qo3UPsnVpdRxoXO+C+WY72OnSyd88eBl0jRSwa81+IEOo5ORMQwbW0YISar67yLfCultA
fzSwtyfxnd28d5F1sLC9sbd6sO+hDWlsnrn5czR+DrQYK8CsfX98CbXmFKiDYbz1pGZzUOoxoDl0
t/G2+DhukGuVfLHhIPo5Y5DjcEFaG5Ld7M2LcVoMZw7uwCQJkdBoG0bPAQmBjkHvxD/V2ZtG+CGO
Oqs+8i41YXFpbB+3aY00qdlnU3LTCHb6IdGam4sJoaAdG9vSm02c7S733yesvsLAIQgWALZT7NDA
N3edB99j8VtSRm2HFjJHmLMk9B62br5NtB7KrdzO6OazpT1Nk7m2nALy0HePfGudATajnCxYjTmw
CtaUrsCUJ7dcrZhkSoMsgb7eaINc/KY5aWzbVc6Ah/OlDzeed+czGoYVp6tLERWLR9jqyz7Y9WyX
w6eS1ybIVi2hAuThtM2qEhd9+hGtzRjUMvq05gkwtyjyM0naFU7bsdzugP8vqspbCPhIJubLivyh
9W/9OMXjJIMKFfCyYKC0srP7hn4CPYBnwG2/FSodSnoIDY9rxM2hbxOGn8Lqt95+keP4miNAOkwn
Jgdjt9yNwiJNwlubMlv+FuSoutyarTMmf3Siciu65i4P4XcKbgEgSLiLuBKYx8MbwrhAvyrGeJzu
LOk/IxdA+bLIl1OiAN6rQxHdhxHdQcyoZn6jSBZlsm3lN9vLLhircg+hi7HID2Ow8dnW3L5YlAcL
Qz1C2ZzPJEAENA6FXB7EUek7B3JEiHpQ4BazQJjiIEEk1BKawkNGHDq0DYBoHhh+4m2ckqHsYj4s
RN2+4/xBN6uoQIYjHSLsJToZJJXk2pXb3g2Ti8B/kkIZmapNxJgh4ZmzI7krksVvgeWVbTmS24qF
PVpRkTyFPV6kMX20e4wEnr3yPyfaS6l75/GfpK8j4A8xxfgcnprWPeRkBTtP5L8xvXTbahG1D1Js
AoOKo36y1U94H+h7AKnuc1q2g1ilI31XfwmvkiP/p0krXHn6UZtejbCAJhwi/UHKxtteIDPQB1go
oluO/bAqETlUFGY2197ZSZpCWLojqW98nzEVxwDC+uq6XP76y3/8478+hv/0P/MLnXs/z37J2vSS
h1lT//1XQ+m//lL8/vf7H3//1QEMI22lG5aQrnBdS9l8/uP9Fmb+/M9/I4K8m/qczpne8cRllD4t
ZTT60RJ3wM95FPqqThldvWp1GvxuAyEIDHe0jQmajGGPWMQWjRWSFWWv5bR7VS6W+ozQOphHsNMs
r0E7Wx9qLSHvAbCIEneSrNR1mtX7kZF7AQMLhrtyDhbLaR9DyEIUXMRilxgPRg36ylx2gAXKbA21
y6j2yInval+7Qw58EFV7LFDfmz3C3m4fWyiI2EH8S1elF5XnF6+MLy6IEp0CrcMlxatbilfaf47o
sbyVrvaQ9/bDIvuOK+9UQanQmk9CbjmduAUB4eMZ7vSxH+LjOkZjDHFwsfWsDlYC2a09m3YYXXLN
vA7LzFJHnWTIqQWYDiEP9khKk1RWCFhAJXjxC+PNF/isz4DknOyxqfQHUT0XauNq+h6UwzU0o4tR
cSjIw5OtIzSqziSuFuGhjKtjnkIP7hFnmf6lL+dGBf8v0/xmXqCaWwBHnUU4yK8CSevgRVdtpSwk
MtC/cz1e+BwF34NQrvQJXVbOBuLjrNDdbWn0W4n5oGNQH78cgqLczmk7zOBGXDaFau/8nw6/XLT+
uvH+4y93Xv11J37kBTeAHzT/9vIfp5DDRZ3/bP5r/rL//c/++kX/uC8+s4em+vxsTu/Fv//Lv3wh
3/+P/3/13rz/5QVH+7AZr+1nNd4YEyXNP5+R+V/+/37yl8+v7/I4Fp9///Ujb7Nm/m5+mGe//vGp
+ZEyDOdPz+D8/f/45Pk95ev2zXsSfv63L/h8rxu+1vmbhQbTdRxH13UJJfPXX/rP+TPqb8qQjusq
YQlDutKQv/6S5VUT/P1Xaf9Ndy1Tt01DCsuSyv31lzpv508J62/SEa4O/IxDvbBc+es/f/E/Foff
r8n/ZbHgF/nTWsE9x/9OH0qXUtct05bGX9cKuhPl1LgO23ouXARab6OZzzEU/YBHfcJMlaXHyhaP
rFp2ZuNTTalyEqW2ditfHL0nf7N/qAhSnnr/sy6j4P+1mv3bD8hA1TWlIx38gKYCN8eb9OfFLMLp
7OqhGBeOQoUeSVzNdsbBLdKNBHV7QRCaqTnouEdnDVzkLsijj5pK7iEsWbjzMC7p0AXzLJCU9FRO
HCb5Jiw59c8/XfP/w7prcSH//FbyA+o2ZxVlGcLm2qn5N/nTspvo8xW05s4INsG33LffpgA6ZK5q
0oCqtgUVVaEK0LD9NI56mTzdOtRjOkvXCI1w/JxjUKAzHmvlnsuSXa0k2cl+StZ5W4zfKr+HJ/bm
1YN5tamnb40oHv1CkPfcOvSwceiF28Ydv5eUs0HSEl4G00qRwxdmK6HV7b1Tv+pSqcehjNBc6/HJ
lqNzQOdHPorwYXqnFQcbGxdimMGN1TvQQfVg/9Qap73gIaHqyRzUYegi+wctaikQiIhoPLe6Nm3U
/r6c/GU1+cs+Nl/Zf21j9vx+uo5QPDKObgru0L++nxMR6EbTV0yyybfrW9LssELQwM0R8cSOTSSd
5+4jklybMTM4nFmPIwK/XWTgzKX9DEjZaV//52ts/PdrbAjamsJREo8Pj85ffyaWbaMjSwxdaCmx
d1caRsZpei6GqTn3ja6dkOP4yaRuXVz8nLC/LqukG7+luf6SQ9Bb/M8/jrTl/B/++U0ydROekOS2
c5VjO4b51x8IQ3JcydkG3BE2zlzGlMNq6mV1bGKaT1rWojfqYFJvyXFEm0PPkzOf2DeFPx5O9WC1
3zWvKJ+nlv5QD0puWaWpRPMz6MfeftUjvA1YW/x3ksTxQS+NwZiOQ1fBZ8gKZ2H7IPHpIlMQpMwU
rbFzFpVDFfr1MjG7Pz4h6562stE8tyVlVNwamGMDQlNlW2obOmTy3gZwtg7JKn9wa3SCeZ08FgPO
jb4MskeIgtEORp2m0+MXmrBPxvyhw2UFF5vRkatoxmfIrs+cF7qLmRY01CTKE5UG30K7/fSseL4C
vU0kmiivAqXw/NhtJq3JT//6EKYRi9+oA+9n87kJd8Ic17oarNeCPOy9bEf7w+2NaDmM7UYgvdx7
Lnq52nbkU9kCUEGHsYWixVmvFMGDpTlQ+DglMKEKDcwyA/lUFehN6fqnjN8o9FsXuwqmI0/VzrKw
W+MxNxwH/tt4Ye+n+u768s3tdZNeLFquTKXvaVx7OJz4wKQRUTknyl4HEa8njolf5J9vT1Lb707Z
V+jM0/xslQEmd7vfk3TP4NAdv1lOpFBCuPZVcaKng7S2mqJ+dGESX+CzaB8gF7B/ml5+zTtrOJjo
1Bca2JZFXsiU8BplPoWmQ90+nNK0Cg9FIz7HAo7dGEQfcU/h3kozuWcoFmxjIwxOpZWdIWMtwcsN
z3mKwd230IR2kXOdBl3RO0W6kjKe712Q10bpVEeypcGoVoCvxbFLpPat7hjf2UmMH2vsE2ITmkc7
st3nzApfrcEp9nqOL6rI6GqNLmdpE5P5kmbMS0t8JMQ6m/smBTinOzj2tDScdpFbZ79fruSH76oM
twk4PVpYJLMHqIVqI4KK3Bf9qfbwbOTtSHM91+WDGxXmQq/c+OwwQqqwWp2UB+1HIvjxWiaNDE/N
p8yiKTRFXruf3OL7MDTxXWD2Nf7cycMZPOGp0Op11LUxmbzLaQybrdaZ40tRtVs3grtvlN0AVAQy
jZFaH10hAKy5b45HmDK/It7fvHCrY9CjUaeUQCuRJwS+RvP/ESaddqel9gmd0Kerkv5FV7jP8nif
dZLlPO5ZyQuHiKtwYI0NjJ+YMjjf+JW71/SUUbrr2otMp83QDJDQY18HQzP/qfFrDekCGY5VbCKF
JTTnQDpvtynCKCbczIEeU8ZrU5vqg27RxLa0xnqQGKOWzJ/DEUiRdR3DQbxYTfWUNOG403vD2lqa
9xBrJObog/cKhurBDdLpW2WJwxDG4RPBnMZdGFooMWMdDzRVdy5hOE+RZH5Sk5+pjdbKrasnMKnW
p+6gnMpGnEkk2CDkD51PpgJM8Dzk8Cq8EKzjPmrVyrUZvE1VTXx047ebXosIUAvoHoc5cqA20p2d
FWXwfSYMYq6ezrp1tdYsZjlmhQmSc5hxp1xUDei1+yUsSGJ/FCnECKbTlfAQb8Zxp9aYH5xNHXHw
YRuf0G+WcNPbTpxgdZR40B9S7AUcuDWf9Aqo47Rn1dYCocpjyDOcVJsk+56kFqcfbXyN05odWfXP
UTwXbVU/kCEdxZfWYRxYizZ9bG1oalPKeMUDHuKTe3dxJ1TVOuc4+voe5MHoHehFcyPaiOZPZt2q
mAljHbf2otU1x1nQmWk3Te0gxqqR6i2aqsRbyjN2+vpTaOI5lNK4E/NDI4aS4TF+xDkfe4p9d825
PLhgTPYvyYAEMzdTGojzy1BIOGc5SQgGJ+5V3IxEPPfNo5zvE11D+uenIHIo67pV5dCWSUanvIwk
zixjfdwHld085sL6PuJyxGxWe1cdw0BpEdahNyJbNRkNmSqjgs3RHeh6UB68AtqjO8BPdaNzSPjf
m1fFr7lq/FPu97T0rBZMcZ0az02/FjIsXsyg3DB3RCsUec6ZRjxkSUsOjx5sn6LAVo1a7/HrA1OA
pU/rlx8iOHV23T0GftoSopaWh9p0XwRe3D2MNOTjYCEasqTTlSn9cDu2lv4W98SHll7wPBhBCXU4
9FYt3ZijBaxqZUv6x4kwmJR5GqshjV167zAFQsvotoM21FfsYfmSjXyWY+r52c8fzFormIbM8a7B
eMtGPyL8G9WAOzh3SY6Ve5TBsNRwPtyM8YUAc3lXaURxmU4TYpLxj03oQfjWUXM7Qwx8JhwYUsRT
cm8E2gqpouDcHzOwUDmPulNAb5osm3ZGAuOkyuObTZD2OvdL+i5+ymkV+/CZTAwmrxKdUoRK4pxM
bXOUnot7C88brIjpvWaIWXVu/VYpxe6s0KDn4EJ9Sy8OkZXXzA9y9cMwBV0BzabDIZr80cADskCP
HRThK5twRvalDO7qLI5epWVuZARCWcd+Gc9XawCfSYU+El2mO/6qRUd2KWdjdiQApA+tjfQnLd/M
JuEpK8mgHdJVoEcOzwTh3R3a46/tAd4SDj8IbYBGUxhmhvMUF0m0zmJoxiqtv9fGhArGVKSji3qE
tjKXyTLWf5qARO6aARqdFfdndiU04ASrotdVJ81sn6OMt4a5C5273jDBUaNJ0AfWliUD7hFIDpKK
QR/xmHCe2IRjkJ/LxGSDnxoQ6eDuVp3Vu3ejSbrq1xPcU88sckYrzBzCapsjEDh9/cmPCUAACYE4
klAcFcbyZcBgX7YBaP/aizakl7unYFJeswdWBoXEFuIiv4JI/O5k0jc6u5BPEstH+evGr8gcxBNF
2cR0OnjBbHstIpN00SqGqxRKkpznK0BqCJEdLsqnHtF96VrR7etDDRtUSN24fL1qSkR+Q1i/ljox
RHSJAgwzEdBA14sIX+wt8kS+XmdRPgGzbb/lPX3W3q1f2Aw8mpx64x71knOrhPSe47EgEYE/laWn
rYYMem5bVMHWIy1sKS1hPfQOZUGfuhNyeJbiMUGXkvXaKx4Jf5k2oeYtJol2SiGyiNFj6vNva/pZ
fsNJ9/tez3MEwGPAlGwj6ygKckW/7pavD187shr9pZGzQ7lQJOfyoPRISh2G8WYkdXoxx+TIFb30
whPgtGA+2p5nX4zyoc0wNPuD2yAuYnWpDLxwdh2kdwnbFjyoqFk23CR3pkcr+esdzHoF9q1Q4xrn
92jk3meTgFyNeJoHoHs3O5/is6H5TMtSVW8aSzHTHxmrqpYosKljaFVPzg4asbcUNQIfRIDW1XYb
64oOuFjYgwtoPDDcfdwV/qZOIYjmXrAF9QsdLrTkWWL2rZPIXfd6maxIb41PorFMBnLRKwSi+toM
NtMURUWKU896EC2B657DKjZ1xVsWjd+iUVTHrw/odw+kytSkZYtgrfu+2qLYQLlll9de6tMCI5c8
dS+GkRfPhuOtyibr7xECw8tpg4c+bYOdNeLsaafJvS+l69zTKqS3AbXVrD3mJ42DbX3eZmMpIam1
ADh8t0WdMX8wi7zaCXPW907jXTuc89ovqYdIw8HK2bgcexIKqtYsgPA8KWmT8OhgtlJFyTIQN5lc
V3wOXAIubVsbd20j9eMgW/3YNbCPgp8DE75DO8TdQZVMphep9b2Nc3WoDEDQaessChP9e2ckO1+7
mSFT59BgjmvgH/v6UEfmu9U7BHv7Zjre5XT3v+64r3sPFD8SplGL9oFyWElybibbdYK1wVRlF7Xs
oYVGczF1QOnbHc1pAdMljBqmcEZI+MT8J4dAZ4bBaNLLoVx8LQZfH7CmwuCy63xlIN2BnFSe+rbr
z13dvrnNlDyUbFaUNw2aR5aXcs6dR3RiF7F3N/rhD5sZSbBCN4MdZK5OJjNN1/GAZK5uGP/UtT1u
YrPwsSKgW6gyEz9X5/brqPa7x7gQwaE1G/pVRD5kEfE+lFbLlrP5UjTARfpI9xlqRlj1KvymXTa8
ikZ3Vpiop3ubaRj4urQ/1DqfDEdvztLlYOZVNgfeqehePM0grt2ZSOOYX9bOgFmsCjbJ3FKn0TTc
uJQHRobiZfJjbR+azBpo7wNL7MAPl0nzQmzO+NgFpMv0gSi2tpWKZ/onx0YnDDdKMuqPZWl0FBVV
zKob+8EneT9PRe7a39wO3V0TCpxtoY8Cj30UP0gEuSGMxNMfL53+95dQrOydKONtKah3Zdjaby68
4QXJMcZ5SLIOMk333WtUSO5OUW8iExFeUaGfhbcqll8vHSEeQmkVp1L3arRFHIZR9QD0iHzuqg78
bhNnxUaKIFin5RDgPQ1RMMUTR0w3eChKSaBZjjUuamuoTaMk1yKVNyO1X7VxADY3/1U9+bBNMpkt
whYDzdfvUlk9U/QMcfXXyxzF1SG3NRCTsIdlaHEMls2w7CbcfvbUiacAi4KfusUbvwFnszrY5jRL
FiIa0kevadSVzZXQHl6F6RQ/wgR1B9QztsQY5k71vUwKsOlZ+OGa6GW/btC6gATQT4gNxgnDiql+
RCmh8034qQHQvimgysu0rD0iqqCjiTx4KPVoV5MVDEjmc4yRg82jl3ERGpjyXMoO1sUG2I3OuvC1
cPsT2w+zAWcx2uzsX1sm0HjrSFGTLYTViKdk6qwjjkwqLZbrNhxfywQGVd4Hctcn/fg6wGAdraIC
POM/WkPqnxQHcGbhlfaWqgEFbDt293k1VhzkkWzXEUfWvOdUQYJOuk5GdoxGN8NXn9DvhCyondH3
QM5U7BLKbvKDu3H9rqzuWKbZ+NTWLVyiwCHUDOXLVyHTztUMlXfGQJ73tUZ3UDhjc/e11ipHcmq1
kgYF/Sq1Ien+64OoHApE491qG40N3ObiQc+aDD19qhIUpYOLf36wQu2qbL4pWmngmUL98CnH2Nk2
YZ8ZbxP9qVWg7B6aX60egW4vEhsfObcWE1EXIrWcip8iqB71SNUPZlxfVBsUS4gEwTUsZYf3tRS0
kENxKcPhVuGLwvg9xb8/Acn8VNR+W55kHCIn83EJiu40KSUuKkjlJTQAoMQZoY0jLgTJHvsK9Kh0
iTj4fS8NaUvH3pif2p6j0KIevXJJ6tJHMxAOE7UBgObcoDlBXiuoOHBnpRsfVVPGxyFwHMTWZbkA
6mCQzmH4+1J4rwPH5EUVgjiwwh7ui9fcN/6QnxUq/ASR9RWPArBjJ7kGMOO2tlYStVWSK/nVakrG
zl+NLMpo4QMMCBFk7MwQwYoSCtbl3AOyW2jtAjjPYgJJt7dd3BQSVWVpDe4nSrJRrpyuKjcqsu2j
rt8DvY1uWtVBNjO6R2pv/RZU+c73HfP0tTCPtqct+yxJd0LNg25XP34Vq0WdIZXvnSvNx34xmgjn
5HzW4v0iXwg/IV1f98KtSLB4OqL++OpU6LUTX/t59RnYj/b5OJeR1gODl2pX9VgQxggQUopqUY7l
iaO7dzV9I7sI1GWZrWV0LTQoT2VOV89mfOAVzTXNiwBkS1+9J1FI7EaS4feKCmI2uqcxLtqrQBrT
ai3TSkV6Jt1ACRcAeX6L9CXqXHER4CusbhrOZmO9Zi2kJDIj7GvpZbiYCbLyLK/eKRjX6JX4+07R
eOiDgjx4Xn39FbCiiXGLYseph3Y5GAOn38GQN4KJfc+1HmppbWI/Kc+VYMv3+8Bfgjyrrl/1U6jy
c2FEhDIw1tuYVSaeep16Kx+Ftvz90G6DNNYo7c94N+V5XhYXFJ8sU/ZUrKZ01F9s03qbopxhqBFX
Z8tHv5VNVX5KcwFipEe48dVtxVlhEbR4snnMUGS3ALEMQVwGvfehBOhnZdxxnY70JWP3wwSByqrv
MO0lVKWcr2ME8k2wi/rom1cDwxpHFS6bQDCJp9+19BIaL1aTUCeq8AOmTnTzMs050m5HjVIZd0NV
9sxLAzo1wiaY2nvPErQ9UQ3x+mvi0hTFfd6PvDU61oHekDD/XYphx5AYhDKrZDdKfSIcnb3dqfbK
6ehnEOfu1os53pkm7JPYMO79IPle4VrCQm0E32U2XnOfvTEO9OeM2nOZIcy/I190YPPn+TCsiu0k
pMVL5w54QBmM2omuNuKXKX3P264D9Wnay7Tz71ILFaJtfe/USGJ2bNxw5tLZC8K7slH3hEcFRzpE
G2/0up3rQnJssBJnRKtt284kZt2fopWTB68oPGJX3usOMhEX/g0xqdEm55S1oYNP/AOXkh48/qNF
UWPQYhy+SzndLzsEZOtJm8K1C7I8lOwUHm6rh26EblBoBHxZZoFRIkWlGuLcxtdOlEuckKwR0pEK
8G6POkmemYa21Q3fg6Ig8RzMdqUqXH6xjTWgs2N2O4ZJeWC+UZJir4DbZMEJ8gBnLYVzc/ZN2sw0
VO2VeQbIHwd8NsrlvY8sl7y+cGvGECQYV26Uq630WPpLoWm8tdSUQ4+asAL17plZvu7D6K5OKnqK
WfLDKKivpvip0mkOCxrA4KPMYREYH0GPSXRCZmgNDPrJY/fWcVHHjELadUuUVakXw4V2EyTe5kn2
2GWH7Fs4oN+KtHUiwIk4vkH7sPuovc/MHa5e2H74oofq22TlasjCFXdOeufX90r3gIkjbaMD7OL9
mrp+OXiay/HK+gy0fq24huUY7KqqvKNPkp1TdFtJ8tr0A1nKWI2BV0f2oiaEjCYrw79JG3+CmSrw
0tvA7BzYABGeprbCiKu02xSBmugMgvsylEassw5KJQ27cO2COG9CfE3Sb2+OaSO0DzgJ6jFj3KFi
yDKQ0cZWD1GntlxwOA6aY7sMn+Y++1GlcbFqmRL4tIEY0x0yDbeCcNIZ8kCfl5SEcYE1kyZ/P6Vb
kulobHhrNQcONh2rjN6DwmRGaIgY/3d1GxxYo6SLX7sQfuagf+TS+ci0alxheMS6gEZiTX47DcfO
XoUa5wO9SnGwMOATA/H0mjoYRAlyA1UkN6y0SnuP9HTdYqTE0ma/5yolbCVMzaWD4V9vKbj6evzh
1spax1Be4MbOCWwd/aqgxo8byXjlzeQXP9SJ/h0d+04Nu8lyD1WDN72aCC3y7eEpSbIG7htVbM7W
gIK1cEtiw03PBRwf4rjv0QJh1UuS8dOLPcIQ6DeWJM37pkVzU5vW9CwlQ1o2Y2XJ/pTtfW1IFq6G
GZvbBtqG1bUXz2ohvxQGnRrxmHb4jWyUHotJC92VHsG29rXY3dD9ekgGlRzdKNs2WltSOjGZMZtw
2055DBgCHIpBKbPCH12QhAyWtjjFZk9AaAaNZKxJ98wslk7YNEapPYxFcezdcB+WNRIclqeitIoF
Q+dbwy+8LHRWBhPR74J+5E6T7b0OC5jM5X0xAeUyoYlEjLfrRg1Lyyo2zo/c8FN6c+RNWnpagqji
HeuVHFEZmatJB+TtBEAc/b5ejLQzWakELUbViaWu4mit4aiMPfuBCrDEg1Z85EqRJdJj5jdVdTHa
Z09HthjEwOAbLTnHyv3m6L21FWEI6s8gWznzuJwakxQU+NMZKwZ2O9tPmCfRe53SHy5W0I10ACcF
ACimALRJT+BDy87KoKRuy0OLLy2BDYQAsdyngwA+l3Ii7wBw5CJChN/4D5rvZXgLo+cRlhA2GUkk
pyKTBJhRscZc/qL60L63uOZT6UF7gwvCFSdnsIh+Al5N1rYKHQqeYUNV5u5dBxpGVHaEW5YQ71Fj
yUhn/R5EfhDolVQsHgKPPDBp0KUooOqrCCiba9WwStpQrETQYs0dvtP0OU1Jnm/sQPUL0299YDiw
VQnfRfAOMdTCZrLMgnqbjTyuk3sLAhp2en834hbBeIeFhebnPWuWvpVcINOcjIU+9T/MwRo5s9Uw
XAfzM2EovYpiHDY5QSGmpTdEkroFXkoDpnpO0rHyBiie5XfPLvL57EMXr01JBmLuupDOCKB0dEll
DhjYcDRNmYugoUPlsNUTulw506BVqgTPm63BU+9gMXh+1y1cwwbhICtsD3gyt55Ton3U6cYSmitW
dtGck4aHABrkbB/bOKQkMT1QWootMuZQP/Y1kma4B4Uf7Sons8HcW8yj4zV5Mx3sirTcOp7uLNMw
xPYLbtuHkoQMzMPBtfRZkFZlT3K1QPC+DDyHECSoPaWLzjd61UN248o0tuyALQJW5tlh1byJGf0o
1Ktl+c8WMrR7Fw97PXLjUC+vDKClezVAqgreSKnF/9LG3wVOmGU9myOkRRK7r6xr1L13LFarKq/e
UyPx8eH4uFhp1hRh95H1ZrEcxcAe285jD2N6DH3aGST7Ia3NbunYahzxMCREoAX6GvI60szFEFbm
TlX1s41fSwiENYN3PyVyJI6BmbJUk7lSGfQ+WvDhKiIvYR3JH6KjwKBG9lYByntDhEy5YjZZNhIs
TC2w+dbXPi3CajaBZ5wJ5s0wyp4rjsG71CICK/Of+bUP0tShb0QcXSaaonTtWqTniz6riLgrQ3NF
285donpWPKIbAjTYoZEAmCUjE2qOhe4NFnqeruXSMkYo4oKAURGkOEHZ38aaTog/NPsUncqyiYhI
yoN4XYALGDz3va3Jqh0VvsLZBlmC6ks7FtQaxKuc3q2QIs5RdsVh/cOxqxfu/Aem+wl5IFQVmReY
+7bX5aVKEN2G1GkpUpVARmqbj823ngqLeGATZy5DhhFSnOhQuuZeeFFOBzqlKIhVxnq0ZhSPP3JE
rxt4qXGOJhccWPlYkEqyLHEfDMK6GHF/EGjvH7OsxsCKRckcnffaBBRaOyuhNz+CJuCu5hSjwZfj
FnuQGeKTxksBvhdKLuIsPBoqManEYxgfccC8tYUjFdQJgNKaRGwtotxHg00/P58gQSOQ1DKGlE1E
lxoriJEUBWYX+0dX5W96T0q1BwUWjH6/NvUJca/TmruezuKCXIZjF+292VlGtMBL07KRyzHtVw6g
gS7qweiW2ovVPZsztMwV+rW3EmT6PPaO4n6wKQqCnBrCtMvnZmzJwAjRGndlE3GTCM6pQdeTBxO8
Eru7CHFQjeAnGtmuM6p3hNzRreigXeF9YlQ/x3V5GnekVtFV1ZPirI37sDbqhcyTvaM81kVqvyAs
83Vr5myZjXOckEbtQkam84MAtZzVQHKP1+5V+kRHNYm5ZUr8be4JJV7/UdjOwtMFOVMwiH0Oihz9
iB6pe2pxnSQlesSgjJy+PFWp73LYSeL1kEQfiZ4qwO6asWNkDs1VVxgGY4zwKrhKMfjH1jwzkiB0
IaPl13iCRn6KmUcj97btsX+Hhf3uZfBLI53F1BpLKiOdHzarrpXpPyeZKvem9hEUaw23zv8i7Dya
5FbC7PpftBYikPDYlrdtqh27Nwg2DXwCSAAJ8+t1UBzFhEaK0aaD5vGRXVXI/My95+oCxmgruVnh
6vgeERpaf9QNeCXG4JRei2WrdcDHNWjt7Ea9TCHEjxSkVqq4vp0wkSvDXj4sgXfyhqWiLsL2TA1s
OILlieRWz2Laet4p8uJM3HF+VG+crHudpDZJvxCI100iyMLex9VJvk9Iaz6P8CkQra8SgptZtuVH
r9u7c/q7cyf/0Ah/7zRAQxJL1zvyAqlwctM7NEQwR37eb6aMo6Aix2kgdatKQyqk7KzlKYt8Ujcz
xH/cwQ/tCNjCA4YZdpa9G+VE1iXpkWwSGHzmKRwfBlHKBHQq8+Iw9uAdo+43hsmbWXnTrqgsGORq
ONpR84OMPgZhtt9ufMsX63CCigoM3s/aU2D4oORD3GYMI3J0Votnv3vpXA5TW9qQfOzuqwilcUN6
DXhxPHn+tyzb8NP0ETF1KWyZ3u3oXTrc2qVysfzG/tpylaJMQtnmM1NLWb/EEeGfpRspuiBhbaIi
M1ajBPfVSjzNuXH2uiyCTkxEkDSQay383G6h5HjzFsI0KekjZpXAJHG+gDdjTZIJMxIlp9T7gbfY
Rrq6lQo2ldcv2RZBe+orFP4BAuD14BlPlY/MpBngI4XOTImGeRm0Q6vHjzhxcF2ViYaOjcFcCH5Q
jz/xMjQrDMhqn4Z/KLSSfTn6T4z8ISRp1ibVhBMwLeUuC8RTy6G8D9ikMw02trVLUqLfXiFkY+Pu
cbiOFSlDivQRp8Nb121n1CerIBoSRKEzAiFy2sWiu+/t33XA7GIKHAH/n14UCRPDtYx5YkKhjnhy
5cYLg9giNWxWrkfVEWjelWOem+9qgRmlqBEymcPK9gjQ1fWNDN2iRYQShww4UpGvScXCC02M8abL
1ZedhMGGheijY2FsE41sTo5AvcH43gp4HnX5HTfth5yGekejgsImY+CnqTPbCSP61KUHJ+rXGjjZ
tg9KNob8YGjM8WfibjocRSEgHa8oWXBURydCdDsO4oF3cD7oqUGnEL65VH5HBSVk8KNvv+2P9WDk
+MgUThiTHrKNLVY+RQXVsFjgzwE/DZgnAPpnlFFXv7VNOhsT8Hhn9XuLvNG98qwNBqB4Xc0jzf4E
doEhNqNf4mfiM2pbeI2GI58aslYNI1y3TkK32eUxR9pcQz2T9qVrQbHaqv4DDP656nLN+cDyxMeC
ZNrZvk7nz4qzhdfMW3mZZ6+j5W2zWu6MGKBMqm6GS0JdSjvHVcgZ6JgTo89kH/ou/b5vO1uLbFF7
CSzuK3nt9JjsFmUsyAhxnuaBI/2M/jA4eD305MrHqKBEUoAuV8yxf+YWKHSvYzTLAdExNfEe0rkb
wENJKOgzdCBzeImsILwk6fROtMy0VcazMJKvybeffQmEECFtTrpEBrdi5jVK7VJsZuKDXIQme4BF
+HycX7nlDs+14b0h77PPxqxfTPUjdeIHpGz+ioUnEg+lWaEb0S6gDoO2knDF9iHoXdyIjllWK8SZ
LkcCiY0YYEdSAh5caTIRnZpTLzKfUDQz2YaOzYws+1AKFh6VbwLzjK6tQRayUw6FoIP1HW30QzEm
w7bD4o83nPyO0cFvXKcEFlm8lX3BGnRA+Vua7ROaOARfZQVP1MpPUaL9bVi2pLi24xd8vJeQf/lq
SFE6abs9Ktd1V8mPIi2nbXyoAP+lFnuB7tUU7KQQSB/YVqbI+/Dx1EgwXKezd4SDwKNBM9o49rav
7V1jkSdSN+Ma3dWtYhq9bYbvGUnsNimxbJbEFbcNkax9Pz9aKIXdEEIpCqMb6x8SB4MWM3XEI6aC
lI/U8JaqGuwVqdzbURRyl9b5xhQlF4tvL3UtqgfMOxum5i9TV9rnovuZ1bl/EWolZKR2pN0c2xHZ
IDzthiQ9KFSJKTa1G5+83kJpBf6KaLz4tLjqCmpawqqbz7pv3x1V7KbC4ukoM3xGrXr04wqyTzQd
OVMxuaX9j0gn4lAZ+TeL3BjcAnZXO0ZmqQeCRZVlbGccXy+9752Q2UJFDvFZzv45bSDQyu7UO/qX
W2R/epJMGQj0NAzYqaICQEravoaycrfFCDUuLMw/xQBJz24lUbrWSC/lP8ou+/Y0mMGyibv1voB6
z5yjGUnMaunOknndDEwyZicDe9/nb1XGRIhEpmYjcub8mTKANM89jwCyKjMt9rWXwrBtJgLeIXBS
OLkEd4VPGRysfhlbeb4eCWV33W02dvi8fHRJboZywRmAkbt2vrGoCR2nn69m2R/swLUJo2IWHmlG
TTSgSwBpn21U7ZNkPU54yzIGPU3d75Weq6PVWT+Q1UFPnhtzK2wYzqlxsNMXspHZFmXjO/K+37UD
catx0Sw5zEnAGdC/WrfAG661j+mxmUGKTt2M/HPCmTqpV+y9NhggTHZ81JKC98hNLabUtrQASX2P
c/vQsVlDYpklm86g/JOIahufy1NHyzVcTIeO5e5Kie45Qh5B+Qw1Mytq0qIfaumaZ9OXPy1VXPy6
cBDximuv3b9tgpFHc7d4fRMy1FzJhGmcjAhaMyeXcR2bOJGkX2N5aVpUiPSUWtHfJi2DL5+mI8kb
yTQo2jF6A7o2s9F0U3lxfaIx9GstUzAog1Fj32S/5pY48bkSPj2VJVe3RPAh+oKCguczyOj1hm0d
ZLgiSwRkvTL+TLb1rhPD2tF/H4Q3cifXLHiFRSdh87cjr7nSQ0YIifmM8LH+SiJ1iAue/BKlOXRN
i+Fe0xj9CWA1g9kVeyFmQwF8QVNMP3uzNk99IH8yjDFXRcO0WIpJPRNYi6TuzQ1N+1Cp7Muyq2xD
dfWtXVmumf/yFLT9ey8N7xJkewiRuywDWiBH/NCjBD/adha6k+SDSaOFfyJBW5w6qCoZz+8xdP9N
puZpXqKAxJifIxM1Qp/7Ne+jcfbNRn8YAEjN2onWg6Hl1nNSHhdyFTkkb+isDEBC8c/BHJyDRegv
wBCbVYIyNNs9k4G27DBTkGDpanh4RJf64VR8peSSWj2KhInORYPAiiMAAJnPZ7GR4inrZYEok1D7
yW6vRpc89kb1y0GUTx9HFRnA0+DY/T1EJEPVJVfoxErrI/G77JGoYZYxsaVgILoh3sURzk7uSuKb
XL1T7biyldYEQ6IdQ6nyUvjlRPiRDb+SNr9nWs21s+5zulwaHYYk/fChjPbTKOAQ2zggV9PECHAo
ypfY4DHVYrxKcapbgPkzXElHW2j5PPt3O88x4eHFcxChGlJQcEYVzgCBrHzjzkzodEh1itjC2wgF
zVdJmZEkln6A3j1PeQGJyUop+DID6EaxTLtznT4FqbNKfBRJHdvxc6Tch87vTV61XtPPq5yZT5Ow
qlcxza8AcVNFPxNM8usx5vl1IiM9jbN3GyoYs6UDPk3jB24zMd+sKn1SC2bFcrLnnCCgzl/CEab3
Sff1S02UVzX1nzgZqgua0ndPbboRGNgoo2upxpe4QlvkNdEL6w0aP+tnStIs8S7U2/pn0ybMpyIh
L/0PLUyaefJeiiSlG+hic9sG04jJts0v1ZKY3C2sSbPIuV7pdjmvpz9NJHAFZjbYBYNlh/oS4cTs
vOU/LDOyAbWIfkuVtueBcGpkWESp54qtQWrK4iJAAP77wktMRG+6OPejed+X8a8qyJaaL/ltS+zf
Tpq0SJ1CCOkBMGJBjSwbdpBqaedYZQ6uOsx1yzufL+A1en6kgHi1vpWNdg+KicsUc+VH5pNnmXIt
K+sr6/+MDAEItjTFte2hINd+4q4QG3+Ptv6bljQ89oToVP6eYphiYmDwWTjejyyk4c7xhQ827YMu
7C9JHOWhJjVENKyZXGIFVoo5bD1RBeZkyhut2AdmavE0lS48Pnwng5McSNRgGgwsCllrvw5m71Vp
CxV0QDsOf2SjY0bAsc52dj+2zIEHEz8ypdQscGKiCljNAyNEHtLB4Z5DT2NsjHZlBfTFiLKDQ744
cGcQGq2y/8DnPoXC/h5pLVczTEwK+OKxZ0bKukJT48/xUdcmoy7EQLRcdoJ5c2BKP3JhKOzgARwU
5O7vth2/OwaHWtZ8OCghCSTQ/QrszVtkYLNNDZtuD+zDpgoEzX3dn3wz+9MlUXEqK/mTzu49mP30
iGRWw25oby1e7b1ikJ2agvy9MWA+6TAY0j8nR2Ob4ER3i/FtmNAoWX8St/vNaw6OOWMcnqVx81Wj
ZbbGKKLZatUGn92etET3uXAkhOh5l/axXs81uWBouXQbkBNhzF+uz/ICs+NHyHGl0qXdRqJlGX+z
EQ1OB6oeRw3nwLJS8FoFHsP6DEg64nSlL8YPjoueD94CpAL9A8kZSKnvUSNxVBKwuMnBV9ouZYED
anEzMxza0eN+RVN3zqvuC+v0uEUdyAjErZkBj/TXlHeQcGMCwdn/ctMYp7Ydpq3NBmnTuhVXh45Y
JhrOJc8GXtrGSjdpCwcsYEiiJzqrMHHA7esC2sX40QcJPua8OjFPK+ASIuJoNNNzH4BrNHlXxXLr
zKhnoxFrbcVC6QXHY5pDfZ2WFDE08jMwE/AyKMiadlZrLThr3KR4SzWTk6CJTogtQLnA6TFH+Sgi
WDpTlBxmmniyhD3elZ5uNXNa+HXgvXL4IqBAuqOh+NS3FReSkTIkCG3CMxEQ+ZieqwdhMyqgJhrX
nZVcc3w+W1t/W3boLAo6wGu5yDdxxRDeqyc6IZHcGs/as9mNdrrBudBRMqZmKejq271TleT3WDmb
f/ejTgaMmOi8bRths6lJPyKUjbYp6Teh9yKVA7Q+AH+VJauOQtEhFyiL3T89mvhw+IzoLrBkkttQ
ei9WUoVIMQRDVYqPNlqy7bWuvxta/Cn90ZlQ7poAjLnR8UGMOU7I5y32OkDOYQD8znnRy8ThAghp
0yNoAHUUpNvIZT7vB9SlfcVkfZgJf0R/M9F8UXyWvsNfx2nAJk0D/mI805UpY4Eu4f8Y0LG1k/3M
ZASlnRfTOPcfJfLJCuv4TVUw39yu3xoqovKpg+PIAIBGPqRUI8GBIw0yXfFVz3wqs8j6jF27PIXL
bHAZo3hqwtkxNKDGs8BmQ4r9qrYAMUJHDlFGrZCgkgXqQ20XQbPxBWtuXvdjQHLHxqk18U5zCYoY
9DGb8FWvgM92tFLrqmTSxhwwGfNiHfQxF1LF/8n3eQ0wkACiEO6NlN3fkA+WFEmCPGKkQSaD8g5l
S5rNHuXz+KuMYNCEJZhpp2Kb3zofCC/QbPp9fmV4QySnDTd8LJtq3bGYKzvm5IOn5CZ05a/MnpFu
B+ZRD9M+c9C09ilvfrBsjVAIyCs68k1jT2T4urlkamfGGxpp2Cul+wwq/WNY9MkOtjLLqDDB7VFH
PYexEz17hc0mu5ivXh5c2tFYV6ZbnT0Xxkgkm79FSOivy7dE9TCXC/VrVcZgWxEi/IyxVhCT67GC
gv+IK5LRs07nsxtHN9MicVBEfENTQ97T4BNCEERcDhDRdgAi15MCS6RN/8ReE44NWI05zPvjAMnR
TZihqThAzDxLBzLd9+h14TbChE0jZLa3AGFoaUTMNbGclEjd9xM1sEudPAlwSvBPeMq0FVz6CPoo
1Qp6C/WKAOcsvJjk6HkIwW4AKK0mGNWTCE5TDwt0hssTZtVzDcRpY0hK7bizvjwL7Gl2C3oCLShx
CDyJ9Epp70/f28R7jPW8WyRwwQQYGQHkEZvUStmNzZqOqJuZE8HuKIJF7I7HNM33eppAj+PUmz0+
tXQnhtGOl1BO51IKb9sAN3QUPYjWbrstuYM7XFEncsEfwrZudrmWr3YDv9peEouG0sc5AJ6FGeSx
zBKcysZ0T9JbyPbNKe7sW580I/ION9+hDOjWrg+6OIGVj1bAk7ZzwrvIozDmBEEO48HRw7cJnG2F
wLtCw+Q9MnKk3mRmsCFXcLNlnz1DxYlXc16SUrW8uKrjOffI35zfCml+DTiCXqLFIjLCkA+L8hF0
+4PKf43F8MSoQl9qjxES3nNMUmOBxYahDuKbUyUwkTauD5QtTn5kaka4Ca2pYg2Ke3dij1Iz37C8
vyzUXAYeyaPjjhFgQdDWoRJvRhZeYdlehR3VKDhNY4Ou+TnG+JNmqTo7JbPSwhTwemF4TkRVy07/
6dO23CENMbgk+KbaT4AqKFJs9NRafcGqQXvCGT17fITTgiY9FNVHzLN0aBZVozfbCBYYVvctQJ9m
em0D4hplR12SS/qAqC7WCSYGq3RR4+iWUSIGrjh2q0Npz6+AMs3LFBKqXbCyMudDUjORhEIuHAg7
YIIIpzCLNTdQSvsc4yAo/jhkqa5RcsFzrrpNNINjlEZIQxy/4pxFWV4UDjf+pk5NvcXlpfCuDxDX
YJrIxyBh0SD81ty7KYaBKDixeCNlAfH+xKKjS4ZnUYF4FiZJ1UEc+ie7uqmIkCDYzz4iNLQXX2EO
riaYG+CrubmRGmW6aYtFCZyBsj/h9bB39vgXhjQUtv7FJN7dafg4j42iqTLt+Dn3TOYPj4VB7gmj
uIuJ8GUlQqPepAhid2V7qwMyFqjRU9DB3gkrc7TDNEE+goBgS/IvnhQPXBYc0dZxNnZJem5vT1t3
ubu9vtSXwKTbHz1jW2X40H1s8+gJhx6udmmUW4ucu00yAl6k6WVzhsRDf/uuWAyyXbUNJ3wtFJx7
XHAAmGtnSok9gPUyskEO9Fzs/JNvmO25cc13wZgR7k6MxIdqUOMdu+Bkew8h83P1AW0LK2Apgnmz
0tXz2BGkrSzk7JQPNUMoJMDJtSRRahPTtWdWzRhjfOykTHfgPum+OkzBzugbB0OLLz2vRfoyMHxn
HIl1BMFRUJUCMhXNSkuVVYyGJnJK6dNo1jc4BqTuDcw8tQrPY9U9CQGRqbEBKBuavDICfVGfXJoc
z4ZX5NXFE3VwbZC2rtSkH4wafnHsODizve5a433b+dmTZTzB2+vPOayVs90GB5vaaTXXRkzDGJhY
3JA3ukQL8f8Iwl0hWvlUmfCuLZXET5h83RWSDFR+ob9tF2NfOlE1JajikCYV7guor5U9ziRpJxbq
TTfuHtsGiq7MNXdXwe6TCV7Y4NnvqowIR7B0DGIMGiB85HbjA9qyAXpJl3wemidUlj5SzpJlP0OX
17suVEiOLpEZpANNJbqUJDwnKOnXMQpxFviM9O7/GdVhfkYFHACL96y3ZXbVmHAlsgWkPLc46lKk
z2jV3pAnMSGW9bHFPMVQsLbfeBWpzAg5w1SVcT6H8WulgqVy0d+jzNaOEexN6lwwT3xBg20xZEu4
L0sBLHR5IWx3YOQ6IwVE+jpTQaRNjqzZ68drnpIeiEDqqFC8vrUSm91cO6vRNTzW6tgs4wS6QYKU
9y0ZMvqB2bxpLW8hOLRHizC5+98s3AqXhWr1JaqyYG3lObZMnchXHf5EzUzhOVbt/k4doG5ON0mL
xzfhjwj8P1TNrGea0P5QVUxSvLawXGfAR+7vmJdW40lY/pM7EuV8l6QmceGsqRJjWKdMni3fjnd4
HUuiGMB8W+h8iQlqyOsmynUTTUz6V5ijUToK9JTayixo1+6vPOtSIPRO57x6lMzLKJdKh2oeZzGm
W4al/fqfhpuhxoJ+vnt871/kzJAn6ey96NXTzC7lZQz37cjSeciI3/SC8mjCBrlVLIHXPlw0lOPY
gj3pX+9/vgcqnIS2/+6OeBbjJcnAAP9GjaMZsW/DGveRPxl6N1REodRBtL9/t9qdoz0CTf4aa8R8
OOnsDTOn2hZJjsj0jhIxNUbMiEn6gbFuTE1auJuM8deBeuqPrKghZIR2DU3OtI8Np9rGgZtdBl28
Dm09YGINyTvDwbfLfUx+PDykiMFtzXvVvHJGfjqtaRLdiogKGUj42kqwm9js4K1u7siSEuLKNu/j
iAIpBuiwVG916U+Ip/OrMNtx42B+ODuV3xPMPIJH6zgfB/Rwhq7c32NBmAbqIMK4ktep5FYqMApv
hJB/ZjnH53rxNWLAgRsxk9uD4XC8jgUkmLZOH1Apoj5NhvzgzUV+G5xgN2WgS4vZfxF3E2VbNo+S
nwERpSaPpPmMDmvtm6767iNmxKgVkmcpRihrEW9d5rFuGdNu/jFmVHzl8CQTXb9Nkle2rsf4mssf
jIWH61BrfOSWjJDB9k/j4H+atkMH0491SUzfnSHSCsJdoonQ94YyW80xpptyOmN3b5+VQ7E4LYAb
kXig9KMKZW1RxjtHIrbi6PHO5fzb4NfhwTo5Bl0+XUg4XnxIAJskCat3q6o2UaSrJ8uCexubJRdS
p/1zjQidJSk+VTR2rLGdOjgYRoxkdtl0W4szRg/D9FRLk3UGvnpQAzbNL3IqL4EgV2RarMskAy7A
7Zuekaupi8VmYZ3q0tiozvzJtKk8TYk9Ptld/SaFWj69qXNkVeI8qKiZubv8J8OVnAM2iMoJ0mck
Gd5MU4L8sc0cjGGDWHhhoGHLT9WP9I9Z/1ksCIYBZeIqnfJhVxTtpcYHR15nZD9UZCsTpxpgwIUV
uHbiMDu5kpK44wB+stkXLx7o+4uKNGFb1xm8cWDCbIshWy+2ROJA8AYxb15XPICHYBr0ASVuSZu8
KAWdcrq0zKqSxQwcR+eFUPQ4LGbdKYmSXWTjdh58wyJPL6HRXt6SKGkxrBMJu+K/wxvC4vbBMBJS
OC1iELCCiNGrrxKn+K5XEZvkaThVjitWwSABsmh2r3IY5M3IlL+TLbq8//zTsWl+gzvwH1XP2oPm
uTgUdvITqfkxx/aejpXaO0wht2Ml2i3tZ/XAL+zysDnTpra3ZnFpyJSBTSmPqem+V0m3swKn/lQO
CnuihrgxyxJlRAfxrS6Sl1FaRHZAwbkfiBgqQV9Ict3aAulATfszak2TXAXMrDB4DmO8yavIxcW1
bUptXu6XbZU6v9w+0ZA8suHSLV96Ew/UYLuCqMBHViMXLunlfP/fX8rg07cq87EeqtvALIF6id9y
vOhXPTjF6f6z2c4kxTtswp5EAtxbdhQo3NYdcoSaD4E7OfbNkO226ZQmiIMaFzGhfY0ruL9oGPgN
zUDDRbRG3fPeCSQIwTj9cK2zp5PwKP0+Ak5YZj+KHgwlNCc6C0WgKyxg+9QX+pcmU/sz9RtCNn+M
TZT+gWiDjkMwov5HDWortwLp/ic2E8wWHg4A26/eDSNnAOB2n8x4yVPCVdOARRQ5KgAHqeGdIdMh
EFgJJuuEcPcXEJTWmzuJ97ws7atK3+8HbRSFgAKT9oevMnPNmRI+jnXEP0LGT1lbuzcLjAWhicRY
JVz6QyOviMqeRVcbG8cmxHYWrfNgiOhrwAJywgAZHWQRz9s7OkHHw9O4mNyybKqPk+Enb3IKb1Mg
Q+LLRPrWp0RC+H5GiObym/bih3O50buxoVSfObg718ggGWIiJFSkZvaGq39uB7U3tDltawKZrzNh
haeuIE13yIb8ua05jFuHie7ETUf+uXsbW0qFVTZAACBNEtNSAevTlUhiGBGkjX5MFVZ5Q6A3WOw7
szTP/y78JtAhynaWVRj9jI5/ymibuKLF7t+bg1+qoinmvV7nQCYKiNsPokJMI4mfZOiIym00zmOC
YwXtb3uJCSK4pPn1fp4YsRwPRuY7OFZC82hQhQDW7MyD58/5BQb5fGROQePQs2L08yb9Bmfw7HNi
XRpMgyuzU8HRNPNmOww+dBRs59u4UuO1Kf7eK5ySe432Fe6TNXQ+IHmRn//d71XuT09VUL9rxw2Z
33IaJQ7GQAQfDTBwcavrtHoIrMy5ZexeZ68mhN50JsrS2GJY05MIptjWdHaEl2HymT1O0ZEPpVr3
YVSsUwwmG5bHJxNF1WMXVezFl3uJXVLw/O+fgKjQQO+j64Ptx/XHhDhwEduBdWnr+mRkA4JBVK4n
L3HeIwPcrkjZO6INiA8hXKEapf0hbFV24Ipl8ATMiNdy+UNBI54kyBRa9OrZMzCilXmEsITjHx8x
WipV/nKgEXRtX73GyrwiAfSYAXn8jAJ+beCMf5UDvZWROdjc6vaSebJ5xPVGz8DjwFky/cDjTabt
8j35uKp6bdCsYXffMS0Ql7ryNoNlqsudG9O79X8gfeT9ArStzFw5Q1yuiwEVMxt+1jduw2SvJj8u
cX61rAR4rLZ6MRHmbITsznaedVyDLSjdIzKfh6xI6vUdIyN05jzF5AXICKUfWve/AEV4OvjB4CZ7
XNNgKpT7eP+nkFDskHyOb41jNTK2SY8xl3ES6rPWnD77hN1t2baPuHDcl3B4g3Swn4ss+RkXlV7n
jmA+mXrhLjfZp8Cv2Y9Rw7uq03LX5/bTnYXnV5w6An9kgwGbODMgvyXO33vLgn1GYwCt2Jv7o3/M
qhDZ/3Lquwm1chP7R4ESCS8lBPD7ud+iECTplnLy3rfVGsIvYgmE40unhpgq3rZFCh6frHrMD+lf
wuyRZ5BVOpaUtGj87AMuZJTti/lMR4NzzAaNH8r3kB823UiyDstofecOiKw4DjknBZqzdNs6YUZf
QonsLV5jSAMsNJrxuzURtcjcWsu+I1hKRlBO/v3QwBnC/EVtRNW473YQgK/PUveAwsF910HC3tWS
X5I8nYsEYcVp1FcEG3n2RiD7urkYls5R2vwaHbxPwVK+TwodizktmStV4L9MbRdulPoLLhFLqlXw
pbZYEyYOJ57VDyxxNFpajH67oFyCaqPo1YU49Kg4e8DeD1fkqPynmrlLNZjh6h8AL6wp0RGDLCVb
5rtEyFEhItei0hkilET3lqAOfPMo0gdjJifKIHjjJiOHSWrefNfNZLCGh8vhmvDOFFfO/ay8n5qc
nrXsLVbCZzBq1ZpGsHzCWzfhlmNwcP9XFSI5I+qNN13t9gfXh5U0GHYI68o6mCL+q5eEzWIqWa4u
zfw0XBCilIcQOQ+xI94lrbv0teyIAq/rH51TUv8oL30FCOL/O3cIi77/yW6xeqRz3O6CKnTWPLb+
TgWtPNWG5HHy7BcHHErTEVTsJ+oXrsyLMNmVpxi5H4co+IvpzGIQ5/2VeTQ/tZ7+mFOHOIsxYTQQ
OdFrBX1TJ95+RsiyRhndP5LbexjB6B3mkU0ouyOcnkXqPFgxDVmZREi1e1BySwFvdC0KpOVQic2A
28LtNjy680NszSwSOckGn0+3Tqa9bCiqJg/Ts5sw8ZXSO2oEMhcnJIvWbuIz+XnBmTOSBHiXnVfB
GftC0AYWinl4bS2a1KBw3jm2st8p0X5OWQZoQ+ITm7VpUzPVP0y1UA8BH9tVrlidjVXvb+63/bLk
Zsw2Xe7/5ql7kcFYPwnVMJsW1AV1lrQX2xgz8jLM4/0ycxf7tHJMHmNiw6wSYRFX3P1Xpyb+NGAW
XZMUEm5Z+mTPxepWicHiXQ5Cgn6GZ6ewDs1iNW9q67kdDEwAnj6lFl5wouNAlvRb1Kfl6xRNhBBM
VFAF7Z+7wEUgHJFfdP8IQ1y8CbD5Jx4YdFFzT41up9nONbV6/s/fyIvIPYCHZCzZJCCNGSlMRfQX
uRgRYmP4i/GqvVND5RYPnUjjq4tTd+2XQXCipfypkduwGmdAZNi5vwWqjtpvqSoSGZw8shiiQfjP
NhEZ+OE6eDNxsJjFOE5aL9nAlmYNhrGVAbImJ9AkKGdsqwsG6Ojah0tWZ5CDgI9ZyVpcGguxuLU3
uD9/oK20P3Is22vXbv7OCBCOBdpA7q04oJMD4pEF1UcZEtnhR7FxnDOskdyP8d51lHOtpabMYZuB
JUFcnTpKkMuNO7Map4PReMl2YbU9Jqp8rKM5voImCXd9kp9Lbz7gxWIGpBgNwvlBybQQUKHtJItb
gcYa1BVblawiFKEhzG3KGMLhajdERjY1fhPd42W9/9IU9W8udJq1S57Hju4+3rRh+gWvf1+UxUfP
ivPBaN2v3GMuWGec+1K8oA0c3lwNIK7qwdj/O0gYWT+UJJ+BU3G91zwzr2my5C2CVj7IciiP/5MS
1oqHEQmmJ14CgtdHdk4Pnvs9B4B9yCXcRw0usr3VKC6fpxwYdPAmjDfw0sp+b51XFCorZUH8x3nv
2IiqqXks2yDJ47Gob+uTFAfYvTaIlW7fyUPQbfq2wbP+NbXPbf+8DHr/p2kl0mfU5FJZOI+Vi8vd
KE7CxBVSA4ofCWiqmWg3VFwjPsYU/iji7eYvlKF0To8Iaw4Mu7/McBHMKufQtMTdyYbcQJsxx5AO
bA/adzlhqBAJ5kHE6U9t57yg29zizuLmyayXYQy/a8vbygqu0FzVxjqP3ae27kgeTRJm+EtMFGGF
eEXjSoPG812yqYLmFwqlt3bimww7MHaBdI+2ny2gHQe9bj7ckr5bhSZXfhapF5pK2EdsjXFHd2H1
2uK4AEeW4x/pGLpMWwOrNnLngcSdrUhsZFrqIgI2m43NBmueV7FTim0sELWj3DRs02Rtzds3xs5B
qt3/+G9J7dZ/pclapmsLU7AcdYQnxH+lyUrV1GE3ZiQgqWozMO56mJYvefCUt5T7jTPVLK/44oua
L57/Hz+9/1rcdSyxQ2QwCh38lektyaQNkANDki2Bqgzrkevaz/++1FS31UDb8//5Fv4vPHPoQMdG
XW2aHt+L4/6f/Fkl07bXeECRoZqMurqE0b6XDbuB7pPuofrsYHEwbSlNzeLcA8jvlB0+Rekc73Wd
FWhxtvNMnOA1HivX/AyGIfyBlAVXc1/9imrHO3cjzq8gLotNOWcWYsI8OfaakaAoJ7qeui3O0gbV
8d9/b/8P2G8g7MD/X8ydV3LkyJamt9I276hxaOBh5iG0ogrqfIGlIKG1xiJmU7Ox/oComyQjs5N9
b5u1dVlVFEMADocDDj/n/EJB1pnaNMu1j30DJ6aEIP9qEojZg2YVyiKjYgcWw/2WDmLeAQXhPq/7
e8v5qgGv37eKqawSFU+dOEX/58+HM6r2v1f6RQxZ1oRpKaqlkOywzuSQUaxD/R6sGoC4GPyk18hA
3fPkug8Fix05uLa5SLd/bnPUOf/QKOlqMVJYlFGD2WagP56CvhmCgGRSOjPT5F7SQ+SsefLjLTuq
h5LWGxhFrdp6vu9QCEqa23oo7FWsqOCHoic9cuPDNOnmmvykyJ6z9WQURiBYaJ/ohCvjkbw/PRyp
giSzoqKODrTBPjM9YPrxE+Y4VF/x8kLZTkbQB30KuCfPJebY3kxkUrmeyhRaGi4613aORls5u6Cu
IR8gUpCUWruvB+XxJK0KE3ZAOY1aWjnmUca8qYgLivFQdry03MESD0lkdA92h1O6HsPf7dFreOy1
vPvkLgObcd477i2MHBRN1zQxysZ/HAe/VfwuJGc5i4rQ3kqKuW4rtbhG+QU1KN+BcNWbd06sJLel
lLoHKsyA0pLshVqPcjN+1xFs34JtlJBUSr2Fq0KqQYkE3E9R5dfCAfc5ChYjOPZS9woCS81gYlnl
DKuYyprkN9ZNDZ1zaUvpk2Pj2igZwRd4yuVdY5nrIez2TiS6e1tQwcUpqsM/jFy6vdFqkDiGAsbT
sYW+y00zuY3JiTp9ZG5KR0EkV2mtZaOH4cYT+fMUwoeG2y3i8EKKHZYlrkv3tFDeNnUCNV6/mDLk
EYCVRqjeBcqG4hRkFKM8bzLAMS5lUutZSc4GBDeiN1lK+UwBnjJFEDxO7iwpoU4nAHrY4+JLCHxY
wADNJoUYFmbDVeBkPA8NBShhYIN9zJFaGcU1TaU/aGHEjNc0YjX0pbl0g67YBHrHkr713AuXUI1g
n7SjoPGtokFiRlWzVhRjK7WWe5EpR1uu1ItaMCHCPchWaRERw6iOBh+RdVBtaMFl0+BeafmoGTfj
xdeNL/pAQd4Ky7tKMZvZ4BhU0yf1PlmTsl1VSMpGk9AOGGCo7bNeeZJgUO+V2JP2IDNHj04qjXDJ
7KvpJR86PLEcWHqTBFtgd4uO9PoLtgC7RP+BEtmXVKkQF7KFxSrMKfB6zFtUQxA0afBcfFCKmnyC
K7aWwgyg6Ip64TkOeqtZhaSr9pI2KqwEi/pKMuA4ngIyCUQq7d0M91Zv/CvtS6SU6vSmCp7L1o4J
HMYMyzTBUJ7GtMk3i5ukN3PkZ0oe3TqkR/IvT65F5slIiuGmojLGkOfAO7NE2VW+raLworQrs4Jf
IAE1mFJuFvkldKEp7nGhR6kWX9lSsXEcFRu3vHnWNHTzVRsOnivKfI9pUXbI/f7bJD8VJ/kyCqWL
6UawdMs9lu7GS9MQ3bhoWHdcwiRmLfyERil+JDLNK8k1oSxLrU40Jd+DW0PwFXQxGXwLPYEAYrTr
XA8MIeKood/upoR02KJrb1HkXZZw6afSq5FYRCkCsAJyaeFWKaxiA1MaN2cAcTCgcRGYNs1NlfWu
5agb1KmMbR6YBn502YNvNwFGXrqxSnMHcrIYnlyvGHYFeiZrKlLED8J3d9DI8eizXTR6c/M5g0uw
N0DnjbEwYg0ExJ4arroCZ2eEDyDAavrt1LaoDOMQKw1L6QIVCikqW1STIWSCThhWTti9yGPmPrRc
Y05auZqXVlLc80yp5kIvAcONW02VmEDFmby1qxdyL+2C8CEFmEu1Lk0lQc2/cjbTigEuPSW9wdRu
G1jHsdwOa003QlK0VMoKBaaZBnpkLsc+M4pcIt5UeLtKRQ05BGB32/lX2G3aMzVs9P3UA7euEZ2v
V5OAdywRnviGMK/rEPrgoAOQTXC1Q3dW7paqUn8PBiozJaXG9aRpnuXDvk704jAowClrLaSs4kbW
FqMZahsyFDnJu1FNpIfB9XxzU117tLP+OXf9rVYW/XVdBiRiJVCnDcpcVGW8ZZ4O7c7yhkvbERG2
d9hhQVUgQ+yL4OhW3Sqs7XRTSu2wUePO2dsY2W6c7y6h+DaDEHw1GPHOyVApgRP6BeQXEjQyINim
Dbor8hVA8KEqO11nrUy39XCjc0aDPJ1IxJXb5+mvMvbaB/T8n2R/GwlzuJjqUBr1pPnp8Ugp3MAW
q5SXnglyA2GN5s50bdQH1PA+E35z5O57NvW+h7xVjfocsrsKTGSMNN0iTNM9HHzTxsHInhdTTnsW
6QKNNh0rtwablpH8fS3U7hux2shFk7Rbr3OWWqPZW24bnaS6rO/VDNW8anrAh+6uGuC7m7qSrHv0
nka7Kgyug86+UH1SvyVCPWvKCugLZS0WhuErMi3Zzg0A2Mo+eSesyeH4utUxlJoHwcJo6watsnND
0N3oPrpH6oouLDy1eIB4/M0pmcqrAmaWjvJyo4KF8JDEAwNVeLeyZOL02e2objV3RlcaK4yNB13f
o7cjrzxN7b/40lVXt5dOWl8XAF8OpkKm1NQEWsjq0O1TMk+npIJH8uIwRby2gYGg74p56JvtdRlp
SzmQy0tFEIW5DYXKprKgktfhcxhLl2PGUgvU5ErgWrHOJPVySkN4PFEXZm9Sr416+6CRAxRwXzP0
6Re204AfGPOCDo7lc0NW8VGL7X4F6SL062sfisj1wMJpBdl1g/46RrdjZTMHELTLfHJLleXsXBMg
Xman0iJyIf/2Qdquawvl7yrbeCb8rhD0zvRCcW3EpRHapXBu1kh/dhvVzryDrGaYtAbpfrC64CKC
54DolW8vSTS3FzsgwVRYxxddYGJumV23mmqHOhCuVVptSLnEUuHh6tSo93FAKTlWnatgQlLYJJVD
DUQzOT/3HqHMwW5Jdyf9jMvQvmqDsrniAFGzrrLhFjLVVSE1m2bMOaeK/a1l8TSfUqdlZxBCjmkm
bxTwK0JAx6o37HMUr4865AofduWt3sL/HwhLt6T+wRK0oHvxlrxodTRZQ57od2C3SWAXEZykMbnl
j6K3wjOCbSiU7VTGFrlVHApX/+4lRUxKSJoNaq3dlm1KfX9MOw+Se58nJjacdkxppTLbZYhv7CY2
khHZOtqA9KiogWNHsTPUq1mghuleGXdrAAObB1Ay121XgnLX2SKLHXTLO9BaJbPsvPMcwE9jbocb
emWg43J0fHFHkSS+KpxMhg5RjrNN4N7Evsp1QJbXClsZwftjR4LwZhDmbe1SsJ6igSaC1KS4gEFh
QLfXbUkTrGIGFJlxAam7fHiIZWUd+ESK4Nib4QfSCfYsNXesbVjwuuBY4ySjuDZ2XU3c45TQpObG
Y8BCR3DIjUvoacmVMzTIaDb+0iPJjxycXV4r6pWbRisJo6NLwyh53ul9TJWv8uEFAFz1+u4A37pd
Ee06M1SAq+NQOhL3H2ozgTY8WUH+wzJxxVMKm7iiSStM5I1CIwYFtJNj0oElgreeihFAmMolmPD7
rquf1M4+TuXzqahSemikVTNrVILGf9rdU5BoUbIBw69rjrKtXYbrz+Gc8tEZDjcpgwhJaKZNWKsb
xrlbjG3goKPKMJxk39+JwVLWcd1VR6I8bxFJ3Re17PK9J1m7PPeoWFhleDLDmDSE3chcVqg0kFgq
vk0n3PMVdZcjM7VVqJYG0fCJ3c4vMZ1hajj/mBy2wqx97qikQHmPYOtCv+yi/gR2UwYfjYHYLC9S
37nUQGOTLsFjNNX67vrPZ0v+pXn8sw38p3SwHoaJH8jHoMuCgWQrpgN7LauseZv53sq3Ya/4gKlQ
xhIFknhANM3UcveBb5cYy61yXAxSVCrs1D40pjxsagv9XjyARokx0Bng5NNLFMyt9Z8PVv1laEH1
j7kYW7dMWSjnBwuXSWuqIC2gYwGSbkKDsizrly5t9qppNHuodEc4zSrgfLe571APjwYki8dVziHE
Z3ZugvGZTYtIpsyRGwdPhHxvt7UrzV5bko5aFQSYHQiiHy0g4luKeMQzjeOvvFLoz4WJVLNVSKxh
BpRzPFv7zBDq1y7ipWNoFIFtXVFk68yrrCXd38WhRXJwXFEOHU/KeS+RWEK4DsZKmlTzCf8hmWUO
jRfeui6cYP/nEy2f21LJtq0hoGNYOs2Ysjkm9d7ZfHlQIshlQwzwCuQna3LoYM8LKr9NYN2cVMCn
hwNCPspMwltt4aho/elg3D3LyH8M6PgwafjJJ1fAL+mq8cAMgzSVptqkq6bv3x0YngaKlDCLwtKO
UaGP5UM6YnlQWstHx53bVI6+1zL4UinBpTkqAnBPFdSBCbEnTITG/nymjCn59z4nowhFM8jUWmi6
MGrq2Q3kemlilA4pcTi9FnbP61OOAcH1vsoWYItb9Mvrcu1qpXiurOy7sM3mtkTSbwvNMMEpdhan
Lgk4QUGlUqJoJ3klUlQ2Fbyhg6esI9kKTke+sPNmHkU6dp4lNsdk5+wHL4lwmgKJ7ErlcI0xz4tf
GiRGO+t2KvtWMbjQyYTN+DJVwadK8QlrqUukuQEuEbbLxmXghcFmujOmQAtPjpIwlNtjcL1vp+TS
aU3sA9dZ+75U3JiV/cy5PUYVxmCp7LTEmnsrqegKpq53oWFfTZkGMP/RjWI9ieWpAooQcYUSZybf
uS3Yk6hqWaiOIV4n69+AAoLnHXFwfhJepxkurU6CrK5jNbCS8pUY637K+JIqRNV/x6KNp25ZtOkz
k0hjmXUVFmpFh1dYUaJfU/togMFa7b5ryWtJVPbSotg5wyIFIocd+3v0oioM25lODFtssexIt32g
x4+cdI34yw9FdZy6gqcMAFlH2RkK84WsE1P4Hhopvqpne6uywWY3zmvklNUKykG6TSTqDKgC50cR
CYzmGt3gYWMirK7JIOK74DknLHqpVHmObhtA8x6RJi1Q0mVntfFFYRdHI8r7r1oPNo6lqf3odBAz
3CLu7lpIXCDYkuqmR7SpIyZWMZBbqm7RP7k9xQKgt7j7DlAGgYskNz3aQKT+WZPLVgKak9SHOuQb
LxT6bcn9rbDwZ8VQA2AdF0G1CR0xNduD2tvVhVZaezXCX8Z0j3UsdddmFXUjFqo6OTNVVa0tuOXQ
IpfTuT3i5yYnEpxsTpcNwPqVPGr3jnnwQ27AXRJGB7/es7+Eqc+KTP5uZ3LG7Tp6BqQ46Q5oZu7Q
paGEw+BtNWBAyVgyE0bfbrUiuEz0srjxSfbg0m7O1V7XFmgPcKl46spWKqplKQlt9AeL7zniL/cN
mNXLn++qGDGmAXAWDjF4ocNhIUBsOvPBKmtuDMUC5ihT5BobESNJOWjTigu1vwlL0S7bKH0x4B+h
ge27YOLU4xS5twS9O3AELDlJE0OGhZxQiEhD3AE8kzIkCx+A+tpRGwg8nmi3Xj5gQFTrA+ACWLan
yXUAw7Q0BXVIFbma3vIgiUnuAao9NVGvjbgBYTVwf8L81AedmqLTPOoZ0rGhVlw7ATj0NlB+xIqw
bj10qDZZpYH/cO31BCyMG4enly3/yAP9jsBfu3QDXkTqPxpwmg46che93IujIzUIoss1Urdy4UJE
yvzDEEYXYE2766JFrBNCFAsAGXywpVbl3kyqHjlUory974yY9XDYTQYQg2b+bedl5mZ9CWfMnqce
Kwnfr2ZICFr7qRzqIEqqZvohtdt6KyRxUQVWfM1TJ6YGgPyQjLD4Clyci+/DUM5rEWEi65bNXDKg
xw1ae9PVbnoxvZSji5NLuAwNLVK2woj9WwPD8thobrs+MAlQYWLK42JFisngquD01oCJX+Pa7C4w
sVS2srXSCT6hZRCZWwPll+mxDHVNbNvOWhsNsHAhBeVqOvp4EGhmpPFmepdYl6Fjz4Pxmek02wAS
zBpzsO7BUpxdhlzOCZ85tA6GHwUa6AN5ul1jthGmQOReLeMyUjuwYpKQV4WOOugUHseIjVa1RWVw
TIYhcgebBDXqa68C8Y7e3/pUV7YsaW0z2tBCIBqqIl4jDbv3Jysdz7oReqDtDA1FpMKugk3WwzmW
sMBEiXhg2kJ5NFGLCyjkBYJaqEV22Dsu7N7o1zwcsSbRwksNGay56upfceWBRYEO32U/mF8H1E32
hUDsghy7eaFwj1yoMlq3ikCPte9RCo2AxO/1AkeNoANfGDkZ0Ex8hjeVHpZwZ9B/VEo3O3ihXmJy
VfebKOqwQxOSB30GyAvXdXBMUpMwxIqo0kwr9TGb40eqdB1U6oAKEeunzGROG4oaNamuSwBouutQ
77gT8qrHcYI1NfUB9VbI6g47pXydm3qCjJW67+u0/5Jo5Gr6rgYQ14kluorYljXhV7A51hJ8h7SO
svBBbx1laYU2PhlQ4Ne5C/c6GSRlT8oduWuSDDA15I2v5MqmRDpOQ9ztgP5yuNZ4xq7cLLNuVMAU
Mzdvv6tE60hxy9USnwKo+hE8RQehzhuFFOCqieL8YKNqe2JCwI8KFzZ4aVzDou9SX6CNl3bA+sZG
S7RSFyj3iIOd1U+KgbWzqSMXXAVq89iIJ9RuLk9wToS6LK6il6i765vmDhZ09VUKhkvor0lGCVDk
SbGc1NUBxGDBqvlJ+Vz1PYuRkQJUmOVaT8DH6JmgEDZ0xlyFOf1k1Oqx3wR55xyVDLvszMU0ZNPn
xtV0VDX9BhEazqCPhKvClYoDi9t0D1WKLrfiu6lF1q5UW3sPdm2RogO5suqm3jc+VidmAzvAqSEa
GQVcmkqP5zwDBux03Du0BFAji2+0Xm3W1ByauWU7I8HZQ8Op2dS673+L+3YD/ES56SdQBQR++HIj
vF2Jmmod520Nt+rZCXX/UajlthcUIpNWlveSBi6uJaJCRwQgfBxozU5OEe8Weft1YCoksYr+lIK0
TTQfSJOXPRzHXC5vpoKOlnjbyPJ3OWDyjZhMNFSMhudVgUS7bOcUhFrtNWrCi0oZeM5TblzBrEWH
BW2ZOb4YULlGmF9pBPHWVwRwBm6HGM4lHBnUr8gfsBJeNWh6LXwX0tAUirkCiKVXU9xksTrzAFld
9ZFVIIOkQUgY+R4DQnPA4A8tN+YM2TQU04w+RALOfuyisHkGMuaBFTK9O2XU2lfT7l4X5MeQhAUZ
hOrUTW6sJenVlQUCBgkLUoqlJrh1td4NIm03cuVnJy5DED2YBi44zeiLgTkJhkqJnOyqEmGzZRyn
ZNl67xqIAEWgYtR6YL7bNqOzUSLvW2RJyWS5pLvSDp2QOsI4YJxM6vHQarsiURc9Sig/7WodOVsP
WFFhSumdope7yWU0JgE91d9kFZycMRiI/WPCCeO2abcnXGlouuo6RJZ0pYnweSS6rFilAaYukH2f
jPCymitL1PlhCib+Nve+PkUNZ27iZ2//710a8++5X/gHn/H/0H/8f6CruAqe4H//w7v7F1Px////
opd/m+EP8FK9dxYfNzoZi+t/6QrGijbWsjopc3sEBLQvk+X4Xxb0VpJZFOxVJMVNEht/G4tLuvYX
IA0hbDK3QiVTwHejLzXO4pJu/KWarIv4zjBsWyEh8o/D+zBAv7cWJ9H6oWhtkVYgy6SqOisvZE60
85TE4CVpJpeOA+fU7YCd99IOcw6SoYVpSrvpZfqw10N3P/01fXb6zdv76cPs5yZCQZ4WfOWApOzP
nb3t52235zt79/O3XXaKhnDJ2/uzze0cKXVovNiOTD98a+ft+N4+O/3mrDtvX09/GdNBT905bzuX
7P7U2Ns2Z8fz2+2m37z9cGr/tO+3szbtcfrN2eERISMOYxNVn33x7nS9Hc7012+7ef7zqa2z9qcW
gDz1qJAoKCuMV8Tvfjd9dtrh22/ODu/smM52M709+8lZw9P+1CLAbqoGelRVRXYoxhfm7ezgqCzV
i0zaTZ9PH4EFCGHo2yJDSXn8c/oUCrI200FpL6eNLSNDeHj6Zno5vZ++6lvDYdq0v777zVuD036n
Td4+y/KcYrDLSfp5XG8/e/vtaX8sB9AJ/Hkgb8fdpOaA4szYq2k/cuVJ03GcetHKQy9W745zbDXC
gBDsxM++TBuenaJpjwkM11Orbw1Mf502PjUxbTh1HzWmb6dvhBFwCnVZH0AljMeGMuqps9O7dwc9
vX/r93TCp36+fWEEUBhznsabIkenJOspsch42t9ML6BojaVcjex0gECnzyqJ2n8xQMuffjJ9wZRJ
ntSm5PNzU3Lo4dXo0PH20fTXAJ/Y8zTzsnTLv1tpQ3HvKoSk735qcW20bg//jfjfnfuczwV2jcgQ
ji0M40voDyhqNLk8f9tOSHUBEKTHXebnkQhPh6emQnr/+RHP+eY6LoEr/qNX03e5NawDSKcXb59L
bf2iBAGoz3Hj6XOtQHmrgmGynrowfeYAM1qqZW/jlcDvphfYf/XalxEJe/dZLsqdqvvfp61O29ca
lOGYqsnPFqa/uvJQhmZ0/XYsWTJcWGlZHk7npHci2A9dEW7f9p/oig5bpP9PDaKWgDeZTuW0g4+D
ODVrjYOYlehA/OzV9Pk4iD6spcvp86kbfxzEtz68DeTbZyoD+24gpy+mgcyU5j8zkAn6qONAImHo
Y3DAIMaW3V+8HfPPQXxr0zLQcfK4shHM/ccF9U8NYl+TE+6LAEHXcQBLpCTf9j7t8w8DOH0//Xwa
xEAM4fbtfngbxFMD012YdkhkvHVpugunAZx2M238cQATXOeXRuCny0huvI0oiHpVknRQgVVz6/cp
K+7xbZ8i9KIOWC5Pb8MoDy6hyj1P78CuosRiO7vpndLI0S3pgtMv8VpK7uNsA6IEvHOVpfealqzw
M9Jupq80nMR0pJWvpm3zKoLeFMT2YfpSz5kaQITrpz2X+QD0M6TYPH0boIC8VDQI89O2oJnrlUdN
FYk/2mzhxG66HsTB9C0uBn/3Z/q2Rw/+XX86W/Kn/lCUSO6n/jiNu5+2NKvs1J/pu+mjf/RnejP2
xxr7M72TOmLqj/0hYLIP05dTf2xixt10JqBg4yHgdxYAcJp15B5jnbE/im6Gp2rBf9sC/0MYsH5J
L7/GL+V5rPA/MAqQR1T4fxwG7F6K8qV/HwFMG5xCAEn+C5FA3CnxlweoKyj+/SMGkJS/FMICwTKe
8gvrb135GQRo9l/KVNgk1wjfiLX5zxhAs/6igAiL0FRsjQjAsv6pEOBjAKDIxB4meryU6qiXocz7
sVSmRZKV55A4Z/FwNeBFhBoXuOW7d+fj77jj3+CkXFMSq8r/878+1uOoc501cobSLg2o0U5DI1p4
W7fPovmkCH1W8Pu1gbMqVtSz8ncKGhhuAVKhz7NARHcBnF2flwsEri/chfz85z7JH0udpzYtQeFZ
E6pt8f+PZy42+szmodjMvK21hrK01pflIV1hwPIJbnoq+b/V6H5taTy976qGaaR5ilfB/pO/O2uq
LO5Smn/Xb7LL4b7dm4tP+vW7wXrfr7MrIvRUO0FYvZmVSzGHIKY+SstwTqZ57s6zeXoNMfn4SZNj
VfhPHTy7PnxXU5I+pElp41y4G+QoL+0vyqqa+6vPukfs/Memzq6UphZuk9c0xVN0o27CdbvSVgAj
1v/FLp2hwVGxD0ugTFzy63YJymhZfGufxpbwb/vx57Z+O2DA/7kWx2B+gt2/uzxa5F48H0H8WYxK
YCJ/ravHf7oBSwjq+eN/KlIyH6+/OEdiRhvQtDeNK9++AG78CejlDMYxXeEfWjg7W7VkD1Gr0QKC
Ewv/wVi7mwRNjFmRLcUW44glOkvr+FFbKRtn6X7Svd/dX7RuGTrABdgJY77l/f0FL7jN6go95HYn
r9TFsLEOxgxLg1m4kP6lu9kSsq6TwQcFILQziESY2C3SRGNrc6jA+kreNJtRfXmmzhHeWHx2wUNB
+PWSH5khCk8SnkGEax+7B5OrU6RIQxPRYAbHfM+mBNMA6a0Gc603EibdGjyg/DUv/JXSFK+BLPdz
DvOYN9eeeIVsV9vdEWjbvA9LZ+VW/g9doCFQlXdZpx0Hx9uSuPrmWpcaArY18nSOJeYG2MSI0qLz
JQivBjcBh4LKKL6PeXARV0cR4zALvdr+UUAOBEZf4IM5NGvsvqFMzc1CQ4UkvOxiYx4aOVyG+uDB
gq7ahAKvmFNiXxRhukqsaKYV5i4fKQQVXhpDtfLL71bSbUEhIyXw5CfYqusS3+KXbT3gGALJEwEb
f6WWGLt3sxEOngXVsvTJMiGHiM7mTMsPCYK+hnWQia2UEDCfW6xFStkofLCwuHWDa8e4hdwws8Pv
o2CVYV2UzXOqvyLGSNB2U6UPlv1cm9/80QhDRdBUdi+U9jq07iNc+Hy8uFGlwkF5ngJvTK1lIUyo
BFwJw6q2gqViXBtdc3D5RO1e4I/ixefiFcC8Jb3GWg1/3ltXKmCh/Elz1tj94RzfYdvY5xo/O6Sw
FgOtm2mG2EDkWDquvi5EtcBqO262Yb0Lo2ThNc4CJxM72TWAYuUUFQCKN66VLM1MXBQBHsMHu3G3
qguD0nbWCE8tMP9Ztthf4uGwad1972w0a9tWAWyDAoEyNtnG7V1qrTXjSh6os8L6r8xyj8jzjVXf
VNHGhWzq66jFwefPkW3GQWfRAEBElqCWXof+WR0J4pQIDa/fQSOaQ+OGPKAdWr2dpwl2LdKyrJCd
+9YL5F7QjsZjURcIbFKxbjGgUJETMJe6tbAGyKcNZc/41umPaGEu5PDSGzYZDno5F5pP8Qx9dltf
KOj/BOmjHb0qOtTwayROFjkegwmUyVa6EB3SdRdNf1OyVTV8zdKnGAC9rSxT5Zra9qwLX3tK6+4R
rxGtQFbxchi1qLtXO92X2jXMG6DUu6hIcRjaoAEC9QIIATWYAg9uN8M11NlT4gvtZaHKSx3RakW9
lGD21/BonzqxiMR6QM3CHCVQyo0MjqnG1y892uVRoM1hBmjLbHv1JTIuKAQl2b4aDkm4E9EuML9o
3nWJPr0fvPoV2A5otMM3PPO6+h5CDaGCmBntlVx+s+D6wwHB6wblPAArAvc7pE0SsSvq5xA7O3c0
LcZuOEqWXvsSZfsw/IZV9SyrnVVqxxsLHH8cLwLmAXTXTXNn2sBm4KNWKye5k7uvdfAQ4akuqha5
vdvSvhMZ2KNincJxUJdldgGKdeBCKtu9Mby2VbeLh8eg1mZN+EgdN0pw5kLg100f7MJdERuv3EI9
Ai6btQoOIqVYWM43o8tgAw1zDeXfmVO1L7VlP3qJith2inpHrNfNkkr4PpXjTada+y4XlymYbkNP
EfVr5rUiL+ooOGJyhAQ6l7v9TUmDL+mgrHsksiQPOWXEx0KgxUGDvK9+oHicoZgcaK+gYsBhfHPx
p9GtvY9rIRqehr6TwLNSy+9LHKTbY5wtoXbg5zbTfEQ1mT90FyNwKleV6S3dfJvKd130JSku1Wpt
ez9kqkE29LW02tdp+uzZLwoKx9SXqVamKyX9gUTzwKzdY/OKyj5OspgyrJAZ9dJjJZJ12BgLozvK
5hEAP/57u7jEp6xMVqYvXknXzw0FNnm+rAPpokWJi6LTVqDtrCG/WzQIWACnNM1o4bSvBSsNWWOS
wlkDTJjJFIhw2Gq0BTf8ZD74BoDKCBNznKLCndc8m+5XqvmzGK2ahit4HKsC2EqpPyXp1z65LHMS
gwBmMqf9wX9rsm0zUITIFlyhHAVu+WgFey36XmajH2nLFP8U+EiK4NAR8ARVYgU/qdu2jRa++Vhi
1gr5FI/LBgGr6MKIouvYKG+UrPpuePlVLhwIDEV8zNT2XrITSmVdh0VYsdIx8hPGEXniZdb4+yb7
IcAxDnl3UZn4FqVLDXXDtq6eh1JAHxIYCFxHcXONhpKDOrWZ/0jcncM0XB2V6hklza5+tquDE8DE
Tp4c6TnyvqPOzFPYXiqIcQnlm1xzvsxHrzJQW9sjO4PwWMAJWtiKP08D/6avukUt4ymew9OW+p0C
M7vl4RUagF0BAijo5UM6W+fFddIhTJg5GzPrkYQCVp2lt5lbs8io0ZkhkvwkTvjNqvPDquJsze5U
PVY01I9nevco6TiHQPv/Z5ed5BChLGug0SxDyGfLThu5usLWxjNlIgR7bZZf/mv7P1t0csL0Qq5r
VMHVG5BqdX355/2P66qPUc14/BT/FP7Rfgmta+ROYhF3BIjWlrQT5akN3fksOPx1HD62cjYOmmV1
WAxxlpin2wdvjvzbs7Folslruq3mHjJOs/qTgTmjHI/LddqU1RHfy4KZmOPjirLP9KrrQpRLmYOw
C9hEt9ZWX3srcy4wyVj718oMIt8Co7vPA7jfnlWF6ijeBijYn9OdUxUkjBlwVkdBSCWa4zzllMpn
Pfw1IqWHCFZPwT2ZmLNFOtV8tJYgjxO+xcd63Wy6nbSu5sUcgtS/NIIqFG6yQypn9Sz86IciFpUG
bhQEDIaCeHkv3J3ZL0ZM4Mz/ocz8RbuxPmtV+d3V+dbqBFZ/FzXGIsDfwKZVHxnibbbyFvZyOKJ6
s6U4s7aWf74Xfn/JvGvu7IQaeuHVkj9wMxyUNda/u+owLLy5TyqjfsbHHqHUOVYw+Yzg4BOQ8xnq
+u/L9V3b46l419UG9pZSOXTVw3hpW68NlIuGmXE7zPG3mQU35rVx/+fujjfdL7e+ZuomNA4NsPfZ
DaJh216GEbB3x0UjASmpLF0LFlVa8Vns+tvb/11L4/fv+uZmyK5Nyg0I0Tu7Ygu1+2o0e1tai27u
/sB3ffVpbuOz3o236Ls209qANZHQu3beLlO8KxfhjmXhDC+RZI8d3VJsXKSbHj+9Zn97V77r7Nlc
h2e0E4iShrW1uoqX3T6csw7fqstsDYPjz0P4m6wAUwBcfs22EHSQjbPbMkI1CMEvGiuXZN1uh43i
HJt58aDOw1WgrKR680mD40VxftGQ00VYgXQp+eKz513YuF6XWCZJTB1Dd80i7vthBdEG/YK4ftJi
2OfBq1J5i96HrxQz+T78+Qh+N7W+P4CzB6IyYG4cahxAL57t+KZgRWfWV39uY3pq/6mXZ6cVG+pI
EymNaCR5Rgt6eCxgRWYgxdboiC0sb9EeimSpzDB+df6VWc+Ee2HDerB1+A4fL13KjGUaokg4qxZ4
yOy8Od4Ql6zZdu7c29knQBRljN/Da3478TAJjDl8lTrfORvGBhIvD4bNiF4B0HXW9XpMSpv33Ty4
JOz99M787QC+a+9sotP7ELpuhBmEhpwhi4HotpBePxm/392D8FcEboNo5kMd+XgGI7lQMl/GS6Va
tEuEtDbZvl/Jy+xLMv/0yfi7Z9T7ts4uSEy0HadCHHJKRYtltPAW/kW9Arm6dFfSZ6P1u6n0fWtn
V2ZiVaWXQyOdjQx4zDAW5RxPrjlC9Uk0wzBpFi/cT9OBnzQ60QHfzaXeoLdpAX9yptVHP7vJjE8Y
cuNw/HK7wdFjrc4SmjrFx+HKs8bty479l009V6V1Ue0L35g30ovXb/+lS+OtrbPp2QW86GSURrm1
lbk31x+xmZyba3VZ3euftfW782Zp0KnG6pjCEvtjv3RAzC0M43YGNgiVZkLSZhYtgEZfSl8GaVlc
/jt159WlOJZt61/EGTIg87q3vBAIHxEvjLASIIEkEO7Xn0/ZfftmUnErus95uqNGVVaGQWa7teaa
a84OKTb/J1Pk96s+bB/6xTzuaONFQOz9JjW5/sJshzniF3HrlFZwkogXXH44iLpp9ziCkAUtgm5O
hcGjAtVOv1nrjbkhmw67Q+8cHFkA/eD4w/HTraW/XMY0+7pKKdI2HyPeW31TDwXKubTgL6Djus0A
UFgbl6jKoR98tCY/TJbvTjv6Nf91vYcBLGBfq/WV6xkvBtPlKItxZw6HYpEwfc25BUbz0+b/7Zz5
7ZIPo9cydCft1yO6N1d1ts46bd4Mp3V+1WVWx7j+4Z3+dMHu+78t7j6yK1XTPeN6s+qvp+Xpp1Xw
3er+/SU+rO5NTWV1u2ZutJE1uQ7PTrfuupga0YonGFFu4+/dzc8py3cHze/XfVjp9SkftOaZB+uh
S/7VZ/SuSLzB5BfoODQCFS4fMDfzfooAv10Lv43gw+HTndy9XOe6XfCAuse/Wb3rbv9hLZCMmbSO
2t1u9ihUdTuolMpbjYrJbaRbHw32AhtgHGXwnyMQf1zn4XxTtAKprhPXORqz/m1W/bRfffO6TAX+
MOpoICh942F67Lb3A9r5lJr6fhN2xU7d7/n0cfwwzb8pvw/+uM7DdFDplzN3Bc9BLnmfnR0uRhVN
R55Y0PUV/juhzk+P9jATjnAAb1VXRev7p5D+FGZCN9t/erRvVvAfT/YwQtt9ebCbNU+W9+ZN1930
04nyTYjzxwW65/xti2guWDQYNodXF5CewmqGQKc0BCWTUZP8lLl9s2x/v5jZURp+uxhMQsvY73lp
NzTkjygEYclpRD9s7D9d5CHTL7QS55juItshDntTXOVdI9VHrYexmbiFSIPH6g9Bznfowh8P9nCY
ZDpRqa0wTCcH32un7/Yj1dm4dia0ORYkyzxofJwwVkr80yv9LsY3dVreFTJE0odf3//tnd4zjJ71
X9XV2eFV947+IenJLZ0zTs8/J8hL/1TQ/fGKD6dKpmU5nVjdKEb602leOHSsysYd4HjoYB75YwX5
u0z4j0d83EZulnHWuhHNw37Ud++Uq2tnO+roIP9Gffy7Jff7C33YTLSG9lvaOYHDnJtrlhKj2w1o
xtG5ujUdbF+NVAIz/GHSfhON/PGID9sJBRj7TA9yt530v7QlNqDuBkyqXgu8MAn7f4RQv0mjzA7s
M3X2ZagAD+vepM1e1Y6DDkPBmcHj1J6corOru5vZjxPmuz3mt2sNHpZ9caGsp3bX6vuHUZdnrwNL
IAUHSLv3f0zavn0yTR8QsBrgX4/gcHYhKDkavEp8KD3c6GQWFbFJHNILc/+HYfv2ycitrQ4I1pXB
w7BZB6zqkQz4x1v8FftMSnkm57A8JC+S/+XVHg6DHSlUk3VX24ZAbTNsjVjlg6gNdwC0+v9kSvY1
w0DIjG5tIv8/N2ssqHoIxFmM2mQ9sb72xKsID5xASEQbakEhYUv/8IDfDd3vl3xYepiP5rpucMli
uJkOgnN8EhxFTyf/38jtuwn+GGORvAF3IYxHS8XD0OU4sDe9A9k2rIUhNi/kAPqwzaT+K2u8ebpL
Gzxtjk4T9ZwfcaC/rncDpR2CIq6uW3+JjDJTycrzeUcix7F7pmlQFjMyK94tquTYvkU/7TB/3dX+
vODDq7WMU91uVSLXHbrgZ/qaj/bkh9H77pk0dFV1TTEHHeP0zwlToB2VqcX+Iqp3LTK9wVvmmi6V
ZWTHZD/+17nwH9GBx9XnfnZqPj9PyWv1/wGV1xignsJ2QfMcCq0WuxTz7v9N7f3V4Tc6NF+HYvc7
wffbj/kH4RcZov9C20UBMaZzhuCbmfDPnr/uO6gmDkwd9x0Vrt6/6L49DVIv0kBo1tAkCK6msbf8
n54/zf4vlR7BASxdZH5RFe7/J4Tfjrv828L7551zCR7eAGu2HmKlfbG/qiXmy6vWvTuFsx1TN487
aK0nN7L6ujzXZMQIjkRajJ7DyUlwps7+s53mL6/vcXNrKrOy171ys9qN9pg0J/gwYrga7t31qA6w
nfht0NJ/7Cq/848fQqa/Xu5h9Wl51iOI2W5Wm6W21D570/6HAdUi2pfujnARqgbiGeUPD/kLg/q/
W9xfr/q4xWm7Te+q5ZvVyTk5eNvhhePb7zD+HKo0nulqtqhcylBuO958nORpkTlff//g2p/bzl9v
4eHIqnUbj58Dg9331xGMFWc9wvDEuQ6vMKR7o+tbz709KyE2xQ4GT+Fxhnu5s1n9/V08YP5/vYuH
nalv57tev2G0oUNE2qvpZdEmqbeifj8OT34eXWL1o0q20fGnyt+fh8zjhQ3lIfIxbyV2fSUXvkX0
iftVcPeLt3ycv9mjLBoQbVUJSjrbZI1utLj5f//Y2p/H6T+uzoJH7Esf0LSrPYy/hRhziypavmoj
w2f0M3C0iSHtFUnCp+223snVniAzXV+voyKCuRcg6PH392Br3dR+nIS/38TDDCixpmClXVhpnHX6
++EQ997rEZANNPKrKXqjrVdHfdmE9jgvvPXLrt6I3dEzKD0HuTxEW+dQi12Er7kHmXMjuvqUcw5z
nHWh34gDXy+DdrpzdxGKJuvUHuVO7efEtK07GGdTYHQg0jW7iy3PEb0qwkjRQHHKoHCQlZq0yX1o
PjXhOTVk+7pPj9P7SfZl70n5ukU478jSzWJIwYWoWEXGy2BsyUHaStVBPtyHQArse5TH0cU9upaE
oSO1aT9RPZSZ5qh46UOd9WZ9bbBdW6K88ITZpzuItx5CcZJ7GpkSZ+0pBBzEfIT5pritPHvrCJvD
Oe8LToXb8snN+0W2bu1qI2O0f+k5ttNK5Ki9s6MUQh3u3HqxH1/3Am/0p3J6cdeTo2sPUQ+iUGHO
tzG+JpNynKNR6/Yc7HfZ7qSW0Aw63qZ4wCe9mM9bDaLdlo238fGEyGbZDNWeOsateTCuwmZOAL+J
T/FhWqVFuk/rSRa3wWUyGIDmC2N6pOR6lHwyQkqy52O7q4i9u6MhwcYHxdXeNrO1my/K2J4XL+hq
TG5D87mcNaJMd46BZupktyQZedHHzXC7cQ6v9bIf7aZMWi2pMFpgsxqWr+W0GZb8nJaUXxZ+EBP8
Bu9pvljLPl9BLuH9stQpBSfFhyrOq36qjk5BFuJdWwX7YJdsIivdhLvE9vJnbHC8TWw/4Y8u2Zeo
sOwc9HmDrTTTjYdf5SgfWrJxsIOrl9g3DyuvnMAGnK2f7ZHSgY9khlV6ZVs1JrtXe9j7sEa9Z+VN
T6FZzRi35S3ZQpZieqBsQUHsGc7mZrqjqWEvqrlloqgu9+k9zL177p2C3tTGA9rdv5kv+xhc31X4
5+Leu9mGZJLcOCcyXjxuK4GW8hrjLqmMtOT8hN7vSGWeqUzFwjsATPY/7KvYSRo4c1XC+7Ol+mLY
kYbbtVDG96hF3RWZWmc/36etX40rlpLsTeuDtx5CGCahX1GmUafN6jReT7SbNCZH5q86glxsOqqv
pcWYatgCm9cixqJ2cjsI4+k02o+gkw67ym1iTyxxPZDFFvwSas3iAMdiL55xDseMUFipbQr0pL0e
lUks78K7V6Q7Fxosa9Uaot9ydm25G67HrVPV8oSFtbxRexYHf7t2NAZWT2rHGKKhq7uDyd4Q69nl
/Sx5blRozq+74XZ1N7lMPmaf2Ljr1ErNabm4BzQvqyviDoioOGjJwwIvcr/XigIx21oC3vhHqkfj
roqED5tEzeSM7LJnKuLo46VnC21yfd/qkl7O0JoMxtoLLjBg4BtZPFOoX1nDEqK44vMedX89wxNl
MMnm6/F+VKYQKl8jTeQxngGJOroOxMBtn/upMbcnWOzZAgmnwSSf2qWDTHHp8FoHEz0xpTmqZTtl
/5jgDrYcvJWT/Zi5tdBHGNxYw2JlThUdUxZhjvQpctlxX5QhEPwOVGaTnlxyYHe/YspuZ/e3hns0
3gHD/IMlikkelPMW17/5mhG04kYexrc5p3FIOzEs7mkZamM90UdGeF1V43Zyj8vF4YWpuSyn9yHi
7JNzYKTrOb1b67k+sheDCZzNrsZsxYcZ9joL+xkT3XzSn9mv/bE9qTZSObp0hW+lPrpGxlM9w8sW
40fYMK/NUhv35PlNS6+WRP9tz3+M8W6uDKtoDzE7Oi+MAFp0FRUTup0W2nTHFrBj0kz1VEW0WeTL
AuQX8hkiNPTw8GdUfK1ncHyQjAanpURYTW9OOS+WjatHd9fy8OxVnO2yHmKZAeFpC5J7YC16t3jr
KnhPqQLzjq27n1QTbVV85p/FQu8JIjfMVUpIpc4+Wbt2SqMyVGrZjPbLYnlN6B0/T7a8z5k1bTxl
YriDtPL7Q76E2vBYTZkkk8MrDlzTXXCa5ylWimwRxqSV9/QQ9EclCeH0gLPJtB+v431kvO1ml9V6
ms3UxWHcnzJpg934FlSJFRxDWnT53Dww3i/O7lmVAzo6yL024ubc3YxK2rQuO84RH9QkzcsFE7uo
MxfC6v0kaNK3RnWs+Gh8Vs4htj/awE6Vt/NBWuT9GD1BeRPtmDYEca5hUIt9H4NXCLCoVro3hROl
+CF6eOjL+WcEo/VVk+4RvB8eSWJ9tVFK0ySCKYY2PL9mfg3vQzRLe6vj4hyrkV3LMj35a0vsI9iN
P8C6+rcBFGqZKkwc7E0eM9qBirrBfnvcrPQniyGCFKsOb+zqWzpL5ocRHu3i/pbPKibKEMMr46ka
5aXABmF8TvpeOe99nfxqwY49/fuoSv02qPrXjdmPcWWR9cp2rd95LyH2sIQAOIGlfbd0D37jmv5p
eXqtkNB0fmKUmMZ32RvtnwM6h1SUd39htb/BzTfksCt8ETarp/CN/gXxNEvelt5mVBN6BD1wjHN8
EG9h8maK+ChsOiFLyYpyI78SuUhDwh851rqwKirFk+G/EJ2BCM4FDZPelEa/YJg7HqKefF6Yun3y
wrN4W2berBTjdYhkpfRiuedUPgpdJHhziKN4mSSmB4TzMtmJMaIhQH+eKQYORvZicnWK4dVLxmeO
UAJEh91E+jcn/fTS5+m7exsTd2kuNFKRjOnrEZo8iPjsGNE46bsvcyJJ8bXjSZPli1OL+bLm/9/B
huU4QV8mLEVwEPNCcH3CCV08eTiQuuWvF6B6WKM7fCoyufIuPscvJjc3OTilmI1u4iN5ufMITtxz
3OlYNGJYSG47dLxJtCTyEwnP80HE4C2Cj66YORDwTUWwaOVafjyt3eXLOuQ8lGkHdRZyBj9fHuSY
d9ll1df4jfHIxF4wXbvTXYQDMUlmIE5JeBJz/ypebv5LLD+ujs6XXq48lCLvhLkvp9jmzo/++IVY
wOUtS6+UPrK6HtpagnC1pMRr8Cml7Dukbx6ffxLs6PQPdf/z7g5c17eEvEbPWzFzo5GBh1mYelfx
HCy4VV36ZxkeRYpMG/n+cDWaxYUciXRIk5YcBpHNyVs7bjSM3OnQEpHtPNUiDloxa9xw4A65iDwG
jGUXt329AtDL6YbIohL+c1/0mXFp5p4iS5DVJq0Y7YUbQJZgcDXZytFME4Gbi4+7N+CF6tF77lDC
60V6xAnxKkaLm7ObZ+KFPMM3eHHulD8qEWXd2G3F0hamQ/Qgc744/DSlG1X+OnYjVXZ39nmQngPL
1DlLYzwaciHuk3JFMt447pfrRP5nyj7sjj6SVkata4sFeTEBdOruXf/zLhGTdZM2mtxkAj5ImI8F
sRPsREDMrkktWoKK3JhWyXh+djz6LtzGWSyT8UA8BSYr4uxYvuK7QVePWibxhDvfOc5WuEDu4ibi
1h0vdw4R2ZcuZk8fzORuGZniq3TcYLGUbhoRHoqR/8zrK8XXMni6CN7ujVP9ddhQHxw9Z/L55l3d
yD1NcNEUd/eMd9rByTlf1sT+Ff/4++7U8AJedhWRUzh8avd5LezsQdfcKNyFu+DuTm60lrPJ09tF
kGyRuwisysnhjqIJ50uFETN8gnQ5MZ1ioXDoVaMm2svox3rrT/tb9/3f9jetZxmbfs3+ZrK9PPXi
p7vzlhyZNUtGigVL4pn0od4cmfBvc//kluE7mXQdriwx7Oi8Z7f2dDlrfzgK9Q5u/0seDYcP3qBO
reFXsv/bjSEeqyqo8uSrAUEzgqbOfkxToFdLJHLvDrHYVOmTJ+dQ4ftYPVHtpMICx6//ZohG5i+c
z/xZz3AOIlr5X9/eA6q3MfdthdxmhzWUozyFuU5NeRecw4IuWhqCatEEejSITlEVr9PDkPDnQ1sL
y9uFmV8nu6QNK7LTgVMll1gPj3E23v1E/ezu4e9e4cPY7tXcvF2xOlxlSxxcMOwwmKG9nWheb2/q
sy5+UrcefId+UWD415h13/9tzPbn6qIgft5hH9WwH+XPBbSEg2xi2jDl3Ay27NEW9fZVEx0dmxOi
lnVEqhMdk9xr4utk/5a+vl8nBRyaAnrjE9iAoz9bpHMOzkbb5LDSpsf4wmLjrf1UIzS+jTI6/qhl
YSmlPNbtbqdDrfcxQV6BTbH+mrNIdtPDtPmgdbC71577Dm5aL6znewwreHxaqZnouRtOj1ubnCzP
CG+pNiOuptJ3W2XO2qU5jS5SM+x56uya1oFCr+7nVtrPEOk+aLndqe5Eceq0/dh1G6S4xASjgpJF
lr7CQPthUf3yRPvLjLA09HLotNDQ7/9zgHAYa85Nrear2i1fa4gpmr8njvOLIeepl3clIc2lwWzn
biIgI8Ir3d+eROMq3umL5rxd2IKj6hF0YQf/kyXGF0/HOZCLs6ZtM8j9IuSM8n9ZQAAs/H0UCN/1
2wn22/0/gGuXrNmWkG/ylZOBl702mT8gH7LwyhTne0pHjmGn5Ve/mq1f92ZYzGt9gkucuOAYuqFB
0gFuuB9w1JRtX1D72hTuDns7sQ/xTCwVMegJ9SJretGIqBDCVr7Q0iFRRjIW2BK7IQuZ3YWpwkwS
Cn7NNLtqJLCwLuqjyAt5BZDQHeAiwgrQNVeT25Ap3BN22op6VSxapoKFF4u4f9Q3xG3FgAOaH6Z9
sBevpweH48rdcsye/VeLAGnrbohRNtPt02F6dU6eItqYHmx5TUgS5a+oMWxCRRYpMdeofUU0M7nx
e91Ze/atVeUjb5oDgW0TPAYVceVWsCx/v7GiEEbgHNqKhtl6oFOCfilCP9qfG9aeNlX88xPS7NzL
IN3KnPMXMi5JZsWOf3MWqnxVZfWKjWxf2D6iHzjYwkYb2XexDu6EIZqXSS4ZbByyrGDzhbhdv5Gd
MOYxXkPXCBBFRZfs5l89vC05X+7iFNdbh/yY9o23o9QMcQrPcOn69K6zFM60YKf39LqXmcqNXuQb
FibOKdIRbKZR9tKRQKogu0b0RGn0Rjp0fBMzg1kttwSyiL0jpt7IDc5KHwZO7+nOmPRoxp2a+Uhp
5PW5P6pB1VDHPnjqNs7QJeL2Fc3NX/ZJC4qnftx8bbIfkoFc4dCTwI5xfF+VManrqvfRxjV60Iv8
5UTzbE0C6Zx8K8aL48P2++F6nvlq0CP9V8+OPSGTXOHm2sWOXQi35qinw5ei4RpnIHkGQRlVbrE8
aAJj6TEC40ExkL25tQ8YoKxy++zihbSVpWLKbI23pqMf3YsirYa2VEcHWOYqRyxeHOPmbu6uSmB2
dk/AaUd83d1B3n1xYyHR7FxNOlVnpxLVjOK5PJBcAgbX/ApC0V/82RF8inl7xzzawWi94zyeD6Qh
J6foOEd6mHnscoPagd/wpEPcIpAAqPT7uTTfYYsR8PqmYI6Gmm+OrZf+pCFRufD3gThG0Py2pltu
Za/b8bcOhqcVLdmipd9ixZIEm+T1jBh0J09y31hsQKUCVYeFDDfcDDEeo0d9ecJYUPZi0CVB2+tW
ZqvuPo9LMiKp+LXL6wJH3Es0sv2CdMomhdiMjIiWhLRLAqohbgCtRGi2jhsPzwR7fIv6k6decPN3
on6jmhtufWh9BGpzlpJFOmOGdsjyaoNB2Asu4zYucQH83IZZ3OFFOZM/URa3K5h3CVq+Ti4SVJu6
j8NKHloTO2DXBK7ejNdM5466Aa4ge2Nl1cqL7II/+k6dIjl9luDmQLZ7qcUXAmoAZv5mkuCpIIg9
XRaEQy361HPQ8sRKMvzRQF3zD+xyYdSvHSMcgEg2S0yhnK7+cEmy+ObeJNvaZqmmF7mewM+lP0z1
slE+57evfGLO7+6SJs7f1pQtz8NcZu4uqT9JXOV6I1F44Cc+tnDA93HRiMFL4xrv+sgc2VO6/bdA
vSJDcHoKcHxcoNhtHaabSanFVC1K1gaMO1TjE3VeZphTiO0p2E1PJaoRLuxPmopPw+2cCaZEJXTz
/lTPHH22hUSsT43ao79jsU3602xlQhbKJ7ajkyeMbGfjdRoialo5aIMtTKZI42Te/dly//GDJ6C0
q89tERG2rsrclDsX5JnjIPHOqeJeSSEu0bUlOCqiTAEa20cXEXRtiPawRi2lBr2ljcW5hlgTA8IT
oIM6sWcHnWBPyQ5uuRURvTXZ+pcJq5V1+UUxA8FrJlhXA6b4A4YPMtC98DNJ55ENxetPthzC965O
E17fCXKBxGZtRAlmcmbGdDWZbNT9vYVMzcFDcQP8uon74vZ+ipRnI924g8D26qkhMaihmtSPtiFm
6rlAuN8F01cI402usKcR5+h2683KxKzHsVKFRaq5FQH2ZgpWLK4T43kTbWQWlmFHSbmPyKhXZnwi
+9bfVJHFXXUAHHQn3vZ8YhHuw3q0d3DFhlOJgcTiKDhpRJNmwWnIwooVeYvXMhspTJorofEWa0GB
owdPhUiAyCZHYXq7OOuAAxy5NOYblFZxh9IInLQ6zMyZRtXs8tkVyDbC9qoxRneA6Kdh96iZWIe2
ixKpR5a2F5cEh8mXg6Q9PeGZQFz0gDdLGQLqb/f2MakZDSCBsfi/THh92yHn8KrGeooRXu6mZu2g
HEEVRkFXgZMR/PSjfdGDI9oBJ0yYvWzSAKBiK655vIT6JYv7aHiwHz5RWECyAvOyonK1cBNcnf6S
hyOleqnwVuHWmxk+d+4VTH73Qukiuq/QQOnIVFeGQXFxFka/CDDptiEhvPZlO0JzhTdThNkUn6rN
tBrigzDqpC3GXXdnAWQ+RiiFvsC3Q7RbnQdS0ejV9alUYUpqWLObEiKtfzcjjY2lswL30cfe9p76
ZnC30mZSYQ7xTN+NNbToKIT1VK3aLYcTMgWYk4InaRcHmJblwkrN34u92CRItKgv5bDH3I0ujirP
DDm8oWMpCp8vT7ZTeP6wCE/CfOFEt1JW/GGy9TApTKj9UYVj8D1ldPUu7oD65DWw6F7h56NO+qof
X32VxMAgW9iQQGAvoyef6sQYG8Odb4WHBXEEyBRwjQo7st/VpkJzegdOUuThQJCKoW9SJmoXX3Fi
gpCkWsqJS3BAR05shRvs9ZJmdpB7JuLb+a1wTgqQTZmYLCp+DZx3K9CtrWrfPI56r7arjijzNG/X
+AogHFBLPxDzifxLaUWDgAZRxwXZV8Gba59bVN3epjc8S59JGbIat3RRku99HS/ithU3a4nkITHa
PiBg2jfUlDT8eyZ81BYPET6NQ6r7qnmkwsDvpFD9q0gZI5rRdw7UWUzZW5psTQQ66JoQk5fdVXi6
7cDH+9ju+7udf7wyDUhcTu0oW/SOI8Oh5QPlD6omTOM9Po/9WXMSvApV6W6vRl+/FbdaIFDE9t2v
BN/lkYiTy8LlV7jK+iJvn1Reefv8OL+n1q79xg/hTNRNXaRzvNvn9smkAPhyYuUNVRboeWj4xyUu
iEwn7sI7E2alx4SPzFf5V/ZpASVmPO/gZT2+19KeorXCEPBIlAoFZUGpvhPOG6IfHUXr4yFGf2gj
9imPQoKCA+tGtAfRiwav2oyK2MY3p1rKeDGJ/corgDUPMgtwACS1u9xEjoEf7Rs3F1catyYTtcIq
uH3QDINahgohfD8adfzpyhC5LfVl6XXViDJVo4qg3a3iy3NarezpO/OBgvh9Vayd9XNvK9WAgh7Q
78cO3uyymh9fLxSyrsF7Fl48Syi6NCdmsg/wehcUarkdQ8DQQEKPDL107Pc2sWCUBRZNr6s7UjvM
RGKMzx00YPKP1LrI852CYUkkx86sstvp0kYL720n9zPOBcd4vaAs7rNNgkZhxebn0/1UdTugyl5e
6FJWQu2ZKB9uhpGW0gqzCYKhzP3owC+clpchPxRdaBSaYYnovN2Hh7ubpy0myUTpVwGlgQqKcwir
5XFIJASdwhDvWtrnI8mHd58A0i+o8013cD/MUROU3CwbKMiR7d/dQ9gO96L1lLCrVBspRXZDamrH
kp33iZl00ZteY0qlaK2cjtIkSPazT1wC6R7KxHz30ptWfCxRhYEHNh9Nueb5LviYgcNsvDNv1BW7
QsC0i26fFDTFxVfFIC5m7AIafIl3FT0RJgaLF7mz9Egh2grLTB6o6rGXhOdp+V6QhR28Eiq0c4uL
4OpSYAo3Q/qBbZ6VuN8IN/x7Foj1rYf2gi+xMw/Z1IPtGBo8z72VvOQ39Jxd3X/fHYQStu/aRxZm
Pe5CCX/taOqUYqs2Ww/P8vaMx+nqsLAim+QJF7fPzC1m12BTi+pEkpWfKWuTVZ6CxrWJAKa78PJe
hlswapJxElnPejJYc7PzYh+wGqynewQGPdTC+l31lfTuf16IpD3qrd1gtDr/2QOwN9zYxlfCs/zc
v7UDmS2sD8SMRJb0wwGgZM5LPgC0T9S48C5+uzgcOMGvN/wweYcFn1j8wtuRVtFOINi2VLqV0a0o
JIb8U3yGgPJ+ilnh2Us+Lv3s5bYoHJxE5X2+A8YrnjFKyQxv3XOV5Y3yf9+dk0NwgCNN47I78zrf
efK56mdaoFlO/7X/2ltdFgefg5Ytnf2Unaogy7BlSRsCQV2G9R17qFe8bpfMSSPdroqvXoKCjsLL
WHvXUrwrz7nDnvNuhFp493HM+8DIVknNUb7aWt3+mH32Xqmrapx6z3vXeqN7o9j5e2LbWuBEbX6A
CeyYp+LjELTBF6aIrIYN2ffV30Bg7xF4LmpK0vkIb6g5XuDlWlxtaS912SO1DxDkEtu3s7smzABD
P/t2VC23U/ABBx6Kp2BJKZWhGakuDiv+Ycjes6RmKSAM9R1GmD/V5fUFjw5rSgbWQozeu6oByI1Z
aWTE22Cn09YyoBaSYrUYUBkNaMgY8OmyoXxYe0Z8StRkHynx/eWMThgPRcxhk4iuW3kI+96ZDcP0
y5RfBXsAvhQQqCRk4WiDft7EGH42rHjmjE2cy169ggLQvkNl0NcIouwJ3l414rjRRkeAHMkaceft
fFWjSjYL3qJ+4ejCW1yA5iiTOpfaC9RHyrMqPB7KOIzBGxoS7Vdj+714m+gpAMUKZSAaIbw2Kvxb
fCaajHQw6Br8TPHwBPGOgS62PrlicoATpI93VJFuA99ovVvfw4a6v04LOznlU22yGe2HJ4+istx/
bheXWQuQkZLHMjpryDwDzhtcvrnCK0pReaC7ujxJs6u1n6ThdeZrB+g8tN9FJADRZax/ZgQveXCX
Fo0M7Ai8axoCP6zGuYT1cx6QBj0pTsWImAzXBUtb57rconksyl8H2IAsq5SoeVHV38ZgW4AbrI4V
mY8JTpNUfj02qD28UuS23ndA3wb7/3m0ZRfYl0IbtuOBvIRk7243etXoMMYpfmS8t47ibebmgH0B
OoLIu5anVw10Zy+PMYkgZATXdnYCr8RtWAz7CYCEbJjIJd2a5teC70KCNzjCDsPnDrLYiq8c6RBe
rTj5l5n+en2txO7ZeLKjOuwhSmEJtqN64FrjfKq8H52Ld7SpG3N4UvVkK122rWxeG/F8CNeUSvu0
CrGgSMzE3jdDHVAfFgvFlWRNAEAcBnZ+otyiCH3RcDKXnhG8QuLsKAAxEKoHdLa4QNOH0aSI22o3
bsfFpAJJq140gJwGCMC33piFGMT552kbEt4FlaSVHnLEfgpi+9YR0XvOYdbbua9r1k/tscJT7QAl
5NRzT0vmxGvzeneV4WVseP2h7p5fmQFYDbKzXN3NfBDBX7FIx55uT33KhB2Gd345GcKMDh/dX3BQ
WLapehXQEKqk+dxTJLutmCTAdnsSfnAOg/SUmtFsfeTVgld59s7No220GWsxdmTj3KVwcPq814Rb
0v6E3OBWk9cqui+zbmrafhlepUmOPtNB2U/L85K/ZGkdMsjubmxMQbpesq/e0FgggrhoFjmVKjS7
z4lKPeu0vLvEPG+DF+KJoCIpoQp2HNYh5lsU0vZSB4M7ujpJE9Ad4xUOun9AsCo5uidMKVXuPhQC
AyJK3IMCzpzxdtoNkCK0NwbyFqxHmHPd5eCr93V41heMMzjlHixUND2mGJwTH35c5hQ+NwkPw7+P
wamf9DHV4IVhe/24fD+M2Y4zpxeeEuXi3V9OI5tqCzpu6YL/kfABXl3l6ThUGuKUHasunx7DftCD
PbGAo+fZITrk4kasY4xZjkPFA8KION1ZXKCXBX8ew5Uq3wkJ9cROzpFOeVf32Xf3bM6nT3PtDtYu
q7aHM99GVEwOdXElP2ydG3mk5Wm8gMa3kb9b6eL8vtWERjLpW1/t1WnSKiV3BZjY+pnHFJV1sJe7
GTllnC8O8U7Qbis5+T2Ay+F92OFBF9n31RQSY9invluQvQM1TAxAqR6z/rSgmhpvw+OSXO3iEsIv
CebBum5+Hh5gUprguioD1XjVBRjsv6k7jyXJrSxNv0rZ7EGDuhDLcQAO1yE89AYWElprPP18TlZb
J6OyK6aWvSOZzEA4/Ipzzq94wVkIe5Htxq/AVZUcxbN8CsFHq6dyIx3Es/hgovJhoGxYAV8wQ+gh
YNYc4Fc9I5s3BULgs/qmbhhSwjMSX6zEz5qz/I2waVqj6wvT5sp+FjDFoKUBBzSuedBP0t24IaGN
wQxQw1VxiJhf68fuiZnLhWWgH5s1SVG37abwrZbdzJUF1sqJuziv7fZeguKUOZHfvEsbjsaW0czl
qNLfMFm8oQC5Ujm8F0p25qle4Ru0fI+VYzwOPruJV+IVjHVTzuaRHuZcePrmnvvmGLxJOE5h6XY9
8pXiTXpqn6V7nDa+OGnbj+UFwlRxY9CvUO9DeqJUuGGmwvxfsVfLuP/o1perZPaLY+rm781pylgo
bPxj+U6moWfuZLfwppfu2L4rZEq98vOYEsdnifYNi0v6uBc4txGeTJxo8Hwu+63w67fE7x+5HViy
zb19HXnEcT/nE//KQP3f4yvKb+k/NkbnMiIdVHIXfOwX+E5Uuh3rDehQCAv0sOztk/YSUeSr+wuA
9cPDfoPvwuNBO2OgWtOw4vr7w6RaSgw96aJH5b2g+GpWl4FN/wxdU7+jqNCv2KWqx+JJ33548m9A
pL89+Rt0W2k2AY/GeIFFCRGlMH8toQ3kZNuslofl1J7Fh/ms/6RO+KaZ/ZPb9bfHfkNjk0LpyeCt
o0e8at+nK3HXUpg+mO/1F4OG/in6ap+kl+St4+R7Bpz54UNfPtQ35O9vT/8GzSJfjfCGGKJH5jgm
x9UzwysyQTm5+NjcYT13ACRE7afn/kYRABte1jRWFWR55dtz53leCsJr+dQ++uSdHDGUTzcXh7eu
dM2Uy9KfdspOPkQ77do+VOIHyFP53Qf/9Re4rMNfFnWIAYU15nDaivdCc+bFYXZxmWosq/adCpr5
lc7MRv7hc2s/PfbbXlL1Qc6NiwxAnJUn9SF9qN/kk32WoT+Lx/yezmrYD7TGsa+dgrV2LL5o1Rl4
LQ4xxuueAeeneQ3g85My57e/Fy6JQsNTkJiDb9KQWlSlascs/uQQ3lq70dc24Uuwlu/qu2pnb39Y
db9B1G3lv5+mftODSJ289K1gzQ/vOsYxt6E/HUgLkTyywpdbFfPbh3pwJkozbRW8/vnw/0gu93/7
tmtes/i1+Ac+2J+v/T/Kr3+cu9cubrv4/V+yMP73Bmawqv9nVd2Oj398nT+LXyV1isrf+WdmBjq5
i7kUQj0LBiTEAHgBf2noJPsP2URPg5ER7ukKxFCOrX8G55nKH4rBzrZZSvol1+7//JeEzpT/AKTX
iOGDyfrnn/wHoXnfriV+kCET4m4qOASLi377200R6yLsmzb8Czm74DXpp/AoSz2iN3/at3+/G/56
lsnD0BLaOtfTt0N6IozHMJp6dkcJudhuGn7gMPBOfjmGLz8fpaIhZEF6gAKh9dv2G5OqzsomX9wl
vM3Gda98CvEDi/dfP8LfHmF+23OalS9qZzOgkYKdMnxWxuMva+f6rzvjV3Hf7z8CCnpdxpQUfeXf
D1Stqg1zlGtwJOUApKJKN2r706H990rkz9eE/dLFrR9p578awogIH9RB1xfAr9Gz1xNSFtp1uqGf
DcF+83H+9qhvlJJWmSxlnHlUV95V3IIdmjn1h3Pwd88wCKlRUJWSXiK+rSqRWF0SJg3PMDb1xVQe
JD2O3P/4e2HRKtik2n+e7N++l0pMWDUm7eJirV92V4pYa/EPS+u3n+OXR3x7V6LEuzkwlMW1zfuS
ESWjMSO9+fcf49uF/dd3byp8+YLtwcnz7WVNlawEJHmCk/Ldp5sYZqx2k+OSGnlAvf4PT/vdR/r1
ad/qk2VZxkSKQhKkj8jPnv4KsjFPjDLDLR50+GLB2PnR6/I3e1S50My0C6f8X82/skBuw65gkK9d
/Yl+rXFl7VwdLsh8yKApZLhR/7CnLifLfxeAf71WbM1wvcUDQNetb6do1g6NmicBy2PLyvgziOXi
0vKTPwuuEz886FKB/FJwLZfQD7O3FlctNeorw7gxsybZjqLfBlX1aKWWJyUMOBqDAAd+AStby/Jw
rOXXWsmcYbzmMsL3HDK/DAmCUiHAEJ+hebJM2OG/LMHn0u4Ue8s5dGVf4LSqr53Q1FfmTFNbq0q1
mnUJ8m2JTknyFKJRM6vzAmvGO/UQCyZ2wx35CR5hBZtGVH6EaKysS2b3JWNM4tU3+EMAk1hD7Iqm
BKOHLpMpl6EEwe02HcpkkA5hEuo8LCDAUYCSqtsGKpbwxL1Jge6NWBrOg+7HeuKosrQfFhMv6v5m
Nk1XVpdoZS1z7xlmep8F9i4p1PPS5gTKEDa+4h+8cDLc5JK4XJ/ifFUn+Egtkadr8YccnAdAPx0a
jNSiKbUf5vJzzhCbJYUzG/F5Ga+nSPabP3OdYaUSaC3w/Bw6hj8DPS4Yiy0gfhDXbXtGGvCe3ntY
fYW38DNL46VvIdUXezIhVk10K8KPsdkt0js9bkeljM25Y2Qmr+m2g9ck+Sbzc+YrgTNNa/BG3WQ0
mN2UZXOOM7fvaKv0d4upySidDUIzsip0xrx30oWUkwxWRExUeoQA8oTHqxXCvmfiE1ebkqO4GR7D
/k0G3wuzzhlFvSozICbAiPw8ZLea7Bp5R06GN9ufBemQ8U0gXUfassa8v4yuRCz8uIWLkb8V5XVG
nql00KVz3t9H860mbrP+PtfRB8FaiCRPoHqzgD5tUgYzHViB06na5mrUoIU1IaVN+6a3dFebkk2b
ZcdmLrF90yTLyVLeWx1BVmm7EPWgWockRVeKa4wZjLC4i3ejOssfXSsDpJU2TJFCeaindjcqJuvX
Hk8TxCMbOYLcOYm2b4JPJQRcCojvbs9GoK0T+yrMkq3RoUaYQQVDHXzFqB6sRcF0iSlJsRaDvo0h
HyhkXdSz5KejFgIxE67ZM/WelMgZ0nSTy+6STQ5p4asigmOXJnuFCGKENfarFdorbXJG5p0ZKFHU
bOb5UMIOkbbGLLsSoZxC0lbsyiqLSbb2uui+bc6QMCXdL1rTBcq0YFOStk6HRSpe4JRmdW2m2yqT
tjq0ngRrquDUyWgb7X2ZP5UJ6FOlrYzwJrGnUzQGw6Ek+HTdR2D4McuBwb3ESTDq97bJzDpe7I00
MSmKguZqGPL7yeLTtMu07erypaOfjMY62i4JdCjcysglBx/TCKUQvEoFpofEGsJAeSpdQwKwzpVs
P1POrKUGGkkbEtMQr+e5u7Whl8FMf43SwpfjlMF1Js4zTM60ME8krEfXIkUeJVT8PiSEacRmKvKX
NadrE7moKi3nBEqaCCYvD6v7SPkwxjvmDqQKt7y94VAMeFdaw34i7mJlTbzelo+tDezMJERxicD9
NoLxpwIbiHDbGcU2TbXtXFeHVor3czNssrh1CxvslHyCcrkJl5dUJQldFpu0Y4gfXZSOGZZKAkZI
jvBwtmqfx4HtwzdNoWlM4bkS0iGemS2rwUGpwDi6EtR1/kqVyZGU4UHTlING0juBjgXshQzK5tx5
lsh3ZjzDpjQfBntbjPtcFCtJAlBG2rkc7UUQbwewacX+sMA3scb1IMXrKoPgKs8rXVLfh0G7nYII
hQq8Tn3YztYXKThZ1Llt8Rqo00Yv7/KgdNvWfojy7l2MwXooq1fMVdcSnjFZRjB6qW2SAQ2zPcAq
MMat2leeXYfeoOqvqdlg3hloqZfP0Dvtlpi6lkyeUUjrvLfdvFbPg35nBObtSK7RwE5RmU4sGDe5
vcZaM5oU+XR4qXOael80i+Lw+k5tlIeuVdsSEd5a7+W2dRpyIMo85aBdygdVXMAsNvIwcoTlYSi9
DUmRrhvduNfm8qhICrA8gSmUQL7cIbqkcPS7ut5U5fhi6Ohgo3bfzcbWtrsPIwfdlFuQFEKFk1XE
Pzlp9mJE4DSDxG2B4cRpJI+ADBQQ+lIZiOWBGRoQMR5m1WqsJK8KAOAkDoBA0h3TDu9Gef5q9Xbd
zG5tvdXSSxtF+7a1nDScvWQ23EyFI6YpTtBfG0lxI4sjKZjsIcWPjGJj6QcFmeycw7jK9U2+MMIU
nIhJZ01+FxKJ0FfrqkTdHkIgVsVD0Gg3wfBkNunJ5nWaecCIfNoMmrhK9GpXxrA7osmNwsAjd/lJ
S9DtMzKEsioNmmNx76fBfQJxOY0Q0RChVM3RSWmoHczlVKTZKeQ9OktjgIdIsgrRe2EbWe11J8fn
qNVWVgDJOuQ6mg2YDsbBNlajFW0TgJSyFM+91lurcaqdTAwvaRvB2pE12+HwRLmjD6hVQSf6JLlt
ImE6llZBMdJa2Ruk3Fvk4wj1cXiV5GmrdBCv+9cEPG3hoIstcB7pKh5fFtNj4MnXt5aVsyJv+nbX
Nv4Uc6DIKupbMTsp67MHURCzBoib7aMylrwsFvvRLuZVIsUEcJcDY25t3mtVtZVV+LVdCb+vO0jF
sE/rBExeq1/SQb6altbrgWib8jQNa00mEAYEzei3XdDdpcaQn41hOCjJ4gwcpoHdPFSjtKo4bLp6
Heq3AggjMp7KVvaTEJhccGt+zem4zYzl0OXVvlwehxLCrmG5ZdzczIZwU3ZRVZon8hU2aXkotQdV
+WhU2Hi4FYTaKk1aJ0bKkbawDpYnu/BC8aH1lRuNzVrLqBCAwiNP5MrG0hY/HBH9h5uaskgdFeob
yXDk3nTLDgRQ+CWokrqfIIpOEMe1x9zaDtFVo0r7qlqICr5pB+3KUK4Xaau22wJK9wCLbR8zdQJI
zeyHpAKdDs/18oi/30a9bLHYCPfA4KLPdyGICqlDRnMBYzni9BZ1ATqJIOjdZYBNk15p+WcHC6Xk
I+EO6FhpdZ5rtmWTP3TQOOS3WfuKlS+FqAf1RmluLcvvsgc7L9bZUnsG5E9ZeEZzpcCGX8zptjPa
68CK7+rJwP0U5pahv4ZjsjG7Yh3arxx6SLKfQMILY9eU9Y57s5hvU/MeK4Wp95XoKlN3i/aSpbsM
Mp4KS6r0ZnGKko0N8BFoqldII1z50u04vXTA/2F0tPbaUtJtKbsd71IrtHUuXXWT8GoJPusIapdQ
bsTcUpEOaQb7gBwZdD8P93Y1+s3cntQGEGmgoFA5ZmUzZKFl6Z2oDMg7cpW6sxrwpWsc1/yiKQul
aI1jaEi3aVv5TX9ojMqdjMcQakRW6augL9ZFb+66ksu2ux6zTx2p/mTn0BNj8IEhh3tQGCsRmT8M
Nn7bef7aIn3rPPGcXILs0rlYR/Ek1vHO9PSr0e3x0Pz/sET73Yzj16d96zztutTMauJpjKU5YnBA
rB5F5ajrDL2Gcfvv+9zfNmUWXlgYUOFpdZn9/dqUhUO45DoHrTsm77OgENva+V+P+I/mrf/b7MkU
nenY/zw4PXx2HWZNn3+bm17+yl9zU0zEMBYzBVakjDox9/qvqakq/0GPSwYkWjJx8YdjJf1zaCqs
P2TiLfDfw/WbAaPNsvin8ZgQf/AzLKyLTP3iUckf/QdjU027/GK/tPwXmz+UXqQFXVKDKBj/VNX/
0onLadLNjIxIJ9IXP0KwuG8kpu+tmk2epHXhXhZpuJewe5hz+AM41Gj4klmLkxH518xO0G0bmva5
uu0oJ4JGeKJI63XRWhJqEkC7sgVsbQugcuIWUhuiYrj0hqf0EprjrIbHb0sGmM9dXuXXGRbkD7mh
XukhALGSPi1tobr6oIXrtKeljfvDLHmRyAzqDrlFUqc9ZvGCcITzua3CzkWJVc+Ql7OiuI4iazVn
2kUyhFtIKp0VzpBMhRUxNBauF6lQjrM8Hoa0LVzdDvaGhM+aHB2LEIaGUbvKVOpru9GeTENq14JE
Y8eQe69rLKclPRIf4rciLl+X/HVJtI9QB5OmMdaaakUbvu4kTDmaaquPsLTVSIN0I6VraoybWMc3
xCjcKsg+c+V5yii9K3vB45F6fi6huLRZ8BpG1d6o3iKgz14KTqNKyyzBeouWbddisFQ9mmYEhQBS
dai6qWmta13zi2ZyLWX2jW5ytEU6lnrphbHFFZtDx1dgtREa6hWl5OpluMF1zreNe6k2cXLFjg34
G6VDa/iJYFASDG9tuM7IwhwNrDriulzVA9l3cv5QF91DcrAS+TM2aZx5yU2ku4Y9v3UkN3aERPZB
tS6UaT8UqpfOUBBNWO+a8TbI0aY2s01CTvKgH/VYcsfLjRBN5mMmwRXRZARBl9IPIpWubhtTuxkS
XLGiBVemS8OYm77EqmMUFlibIA7zlWYs6i7jf7L6LvWsAs4Pd3k9G0x8Flimj3ZxXyupu/Q8J7nO
TFxBrHwfwgcdVH5QZkjbOC048PJVVEx+qT+Fl6BOZVxmb6AiTGgbpbh4zcxlbUZicpPZvjOyRt1X
Gr0CMko37uhpyY3YM5S+H4Z4B5E/rU55qq5AoN5lJlbYdqzm5jWV5W06DR/NfViG+66d7ir5Yull
Jbs5Kl2potMfNBnDryW5EnL/FUjw2VJUUyVzLtUoJ69rVZijtNhaZN0EHfw9PZRjJwoXWp3I7pxM
Tp8iAsFQMugvLQG0noQpMntPPgxTHfm6Dgk+FnFFi2lWa464fVvB9Rr9oUI7WBRume/kvnLGBrG9
gFA9vGripUC+H7zF7eiXOcMGAOP4JIv8kBOjtR3tkvlUP8w3BfHlW7noKq/t6ZIDJlhbpcjX8qQe
5ZZZSGZEttsqfXMys/he1nMdjU+nn/vy1Jk9TgvRcNNJsPWaxhngPIzIr5Rb28sm+FcQSLL0ZVEO
rVHuIzxopp7uPUrvehir0RC9D+VtJB+7BCOpOUfKkO5T3djoRKExg1qKBeua6T5s4d3SRcxA3XP3
VZsyLRmuOskEwX32jOFe2BfC0bIalYyOGj7iqJ46vnsDadkCC0t9GhUGS+pOMb0unP3clM/DgLdG
ACNHvAYyKrEMZ4L0vSgg9RE3V/XQzNTSC3TkDRSFl04kQbxEJ3A9tEejGr2mjH2rJioST9upYeab
n5V68aei9QezcTOTzgOvpeLJoPhtshet3KiUu+ZSu8Fw1y37KoX8woJJ5FMQwuktbtqbNqh9OYt2
AoGFrtxLAuWbsQoxXhKMLrFpCRSmdIwEc0XaxyPmPNqVraE005qV1j5HE2KkYL7ha3JiRIs1v18c
anjQopmhJCQkJZKt61JGAw21kXGkWHDMiULmTF1UPBb1dFei5RTmtJ5S+lyCgqUQlpEiMR6Jmb7M
CQWn/jAnDHoLazfhUl/ATs8CMnLnB8r9oUZPadCSDjvJxtG+hfqUVNupi7xkmrhcnsom9eaLQ9fR
yqEE8gfTupAQEUFCnuPsZFkIapg2jHP4EI7xdTrZWzI1eniq6XtteZ0ZegvKiBxJTD4TELkgMhrh
ImBTNzRIgqSM3gRGXYv0ZkJ9XVD/l9us26VB6lVl6NT542jF54523FAh/Kvhc96/5giPo1zdGgZI
2CWmWB4qV9MPof1Uh6U/xMM6zzHsUl7C6KueTWeh8+6S9xrfuXky/DG+iRXzrqEE7CYIQbZ60wzo
r3JIhari8MWvBNRxzpN2pIhmyN1zmuj516JBcVqELxUzVKGmP6ktGvqkdy052dYtQptRcic0MJdu
3vRFBy9xUe2vRGTPf/43e3HkOpjXfVJfG4OC91uzwJxOZKlD9ERmZx0wB8x1K3FqrUblRLenkvXb
SNHDsGi7xmY82KCkblJyWGbGsGF6FlkAJzs9kQ3KjPwlUJ4D5WrKx5VavHVd7cbcwQu9eadB2u/f
2vih6CxnGcMViBbd73g5O+hcKiYkEsKVjnG8CRRyHoretVNxaNTb3BjdPHswkid2kGcwA2fcdZRJ
eKb/Jhk7HInEVsq3NKp8UXTr3O5dyrfVQGxolx/KGC5/rK6msfAJejkM4tnMJyeXebUx08geJxGv
GBj4NcVVnCJLJjM4oDeXcno7JUs3s5nvmknbVXDAQtz6gnSzaK3fd7jlGd2VPOtYzU2eZexb6cPm
dI1qrizxWXDklbFYWy2qrqajlJif8g4yigoBB58vmz2toBGp0Avlk6eHjVvKKKetwu+T0p+napO1
xrosU0o2gY7rMp2GtInfAkdp+hZo/lAPz6LDm2sxIe1PcOMG+7aclENtcAchcQiXwam5PZNSrLrc
/gp12JjBOSnQc4jLOF29Jcgqx5dWN85twPxzHu+MInkbexZ4pNRrc5qdiEzFY57a/mhK+McV58xi
oeZlOHF05nSIufxCHUMhGTA9cCa4GCjv+mstigevREKWjnrvmJJAvBESvVgP6ar4WJLpI7P1kEm2
uK9DMpzt2p1YAZY8M2SKEYYEgtZ2OvSFATdOGW7DeHGU1o9mmysyPODIHHtZZT1JVQI92jI2De1V
OIVuzHSjV+Jzb0HfD6P5gw4Zll1/qeYssbIRcCQwB5d6E9JTm3J00DP7PCnI2iZku/a4TuNk33M6
LsOplvedpn6FmvUBhueZLerOZt41o/TRhJySVepUNWNUfDzlAb0+TR782id9xEqcusbadSjTK8Mz
Iqj7DPn9NnkXiebaRbY2ZwiFVv1opB/9oG20GsFHwLy+ldCMYfA08AP6yesFchV8CGfYjT0eVBeS
PHzMKL+a5jdGRas5uslmHHrIpe717FAN07qXqitbp1Brc67yQLsQvwZFxrMuF8+B/VXa5aHKms2Y
xl4nn4TcbfO5dZOItWGi+SxQ4S0PcYQImf+0GBxZVbXhkGYXtKvcqkhmZ/gfaMcRQ8ycD2ClyM9g
rCeWW5dn1UbTIU0PxBpvAhP34QK8w4LEzFx1TI6RhmPCQx1ZzmB/xBmmhyPC4XncLLWMEPelTpDv
2xXL5k610s1UZ9tAmfFSgEvK15hbODQNAzdxdmdwbsysuVi8loV+jsrtonO6KoHhUnuTLpa56TLt
c/OclRvTultSppkwEG0Vf6NBd8Sse8NIEHNc3oHg7fiL66w0bsjbYo6iN+vRnJ2q151K7txar56Y
KbtB+M423UmFBB6ROP0obyTK+Ejrbuye+iHQt4VSiW2dV1eq3CdOoqafgDRuYk23uUbw98hlEudV
u5KpYsQ8uVoihY4kDQZFppne9PE8rGMDyh7B2NQWMHZ2RiY9DZX+bJlR7nHBX9czMmkmKkEAoCUx
xodwcm8hTgxQGS/vnY5aZ7kKoa5W0NZHQ13rXezYDIQigIs4eNB6SlFq6zL6MBitlXRxFDk201Gr
h73Gu+PoBPi6EcRVh1jqRdJHkd53ZrdSoIsvdbJeUji96CxYvAwFV6rQ4TWHr12HlUCAdGUG5cs3
an2bTrtu0DzZ0p2gMr1Un48Cs8Ae/5xiT3jKyaivaxlI9eKUwWwkXsrbMchWkhk4aUfpkm6n0V6l
cn9ktXtlwU4xhdMaAjgU2GhG2r7sVSjcUB+9fgrua8ahC4HPacIglxZXVbBNXIorsyVyaJDXS9yh
GrW6Ky5LLhbuoSDeyMwFJ/mxMy7F72Zcutd0xlA+6LfxPN2GQjmI6itE9RcEu4Fqo+RS6zgsBkh9
rwt7M+YDLsndFIQbTUR+xEitKnO3KaxTWwXHEOGFRMupAuooHVnzbKdE7NsQKZshOQVFSr7szFHb
Z0RlGPEmNR8VmqUseMtt7KXTYaOU4l6WWarjBXf/SjLYs2V2igo86VH/Wa8temWrLonvfW8Kc6Xa
r4WyJ1Lax9QOdX+wXtapdgdr6Tph0tajHI/ROjXX/fBQUYMJcUiRe8bgeoF4IjnTWwxu7AQnyo63
GuQ4qlhgp7DdDccCcJu6O5LwCGEFo+aoaKWzmDNnHOmDKywp59QZJN4ukhA5e1xqhGCx5SqXxPvp
WYKUGQxXM99PYqLel01fD+x1VxlO2aIPS8N1E0Gal3O/sY65bL8N2M0mGQhksXhpsUkor9T5WKWh
Yyh3Ym4dXTv2xZuRMphXPjBqX0tMMrV2Ey+Nb8bxdi4QEZiZJ+zw2FxU0h0DawwLxn6fYWJZYrQr
0AaonTsvnc/GcIzl1aSEVzPFaSc80yiwzCLfRPFEJVk5XUfX07YHA2gIr7ZsPljFrYglNFnQwisI
zvZ105hureIIAtospOxkR/ZzDxl8ClKuZOA7yo4ZcMWY1JM6N+uU77Av++0CXq9lD6r+1WTLcca8
QEsbv4o0N9ZLiq34MPRjgI9r2XldmWxVu7lKyqhYN3XgaoP0Jog6z6TKnwJOyVESbiB0SLCSFHhx
jlxcTVw1kvypHh5NwVlQ8wYztCVVgjZ3rMabxgxHV01s1R076WruBygc9Xtu3seFKW06y/ZKJb9J
w2BvSTX1oUzE3ezCjvIVupeJAXugfTVIbSlM163ZA/921w0Fp51AokhSX2rmzThlSE/Kq8k4dAx8
FwsomsNPt1pUGPR3o83VIm1qfHIZG9zM3D7NiOFISv09FzfMy7BGaLvtwtxFo7tqOzdP0AjDyehL
5d0SPbdUtiPvbzUU1TbkDQHCP4+crWoIrkGPYIu9gtvHsrxrGTbE4J46w+wAsRNrQ+a9VcW+o60P
g8mtEBY0mnaSpfyRM2HVzFs1sj7LsvVHvXaFzfQqGdZKlYMg9E7V5vsoRE3R9Y5UAaarCYjpspuz
6BTMT8aAeHlYmJYXTzLxFUmHTAm2y6An69AUuJvOdwugR6Q1nh5kriXuMqtHAomwYXy2dTghH7Oc
+MGcblohbto+XU1yshZI3AocXMKBCwiHhLG+Ni9imyJ1ldI6xlL/CqXTI18dP2KwXvSZsnkFtKhe
ooctJx5fR7rXRrm1FLPeSR1wc5Ugqpfz9TjaKHTKYXFCggWk8asoTVQ8XW24hWwAjyr9btYVeX9E
65x8DTgnS/L2zqjvE/NDnmuvHCk7G5W3IhmBl5U0rpG65NvIVjZGKM2rUksPkVV/avqnlqCC19OD
Sas9ddO61DC6CfGA6+n7jWWhGiFnesYCjho9T8aXuJQeYOJxMyAxZHtP3A6NrNHx+/24LbN2N9VM
s+pqDZJcDScqDE8GpwWC9aVehgPDjNIYvqIQK41G3/bqrmxkN0QTLzMMHfPruNbPNYCzqp+Xotwo
xkeSCr8RG2IofMkKXAYznjU8G3oNlIOhiH2TtfGtwT6YdC75CouPkCCm2ShPPZQO+CMryLF3gYqC
PaSkzWzrZYZdYgc7eVDh2pS7Llk+aNdBwQpXHu27JnDqFoCf7IP+INWPFdd+IH0ZRXvIgydVita0
2H/elHKdPEptAkeJhlMG9io0bmAqCPGmxj0Y2bw2x894wky6NakS5dKJ22Xd618TOVsSPB9lRG2r
KT61/WlqLgNZWjRzeQrongfKfEXNAXvKLe3Qqmxv1WxGgO0N/CBWw3VXpczUounVTuv7UBomDi6e
ZUnmfZM2D1rSvjbp+FlfyPoNndmSOUywtQJb0PxFXbxR8hkPumqA64peAayihYw3NXslaBllgM2m
S74bxbwvejBECg/GsE4lmseiso/6XO3563s5SR9GWkYZafFkbwz7AOx7MGdG1N1xyoU/KyoFbezW
DbrnJb7Rg3Mu4r2gBo66x9SzVwXldI2yMshhBY0POkKt9qNu2tPQQGHg7qSnzXXKZRNy/6Sf8/Go
0mxpUbBX4xrXwKJGoKQiAQ8ERIUKNDIcog2w3H2LIUSYi+uoyfdqyjeeITgrxJs923sps11ApLth
yj4qJj6SWp4LCGx6HHotaQ/v/YjlFNMzOzLXCjwDqi+12EYX4HowfTuHNlQht1TnvS4sijxcJ+ae
L40C1gAGNCr8mG709KGVIQQNkavWD2VkboKivpvKkb3xnouXVi1PVfbM69h3hj8XD0K/T4lGKxOd
wcNrXtbejKC3T7A5iFClybKnRsMxhDAy2tOWLjkY+/OYck6UuuWOFzpVbaCrstfJYp+s4P9Rdma7
cStbmn6VRt/zgGSQDBLo7gvlPGlMyZJvCMmWyQjOwZlP31/6VKFwuoBC140Ab9vacmYyYq1/lJyc
P3XwVCw2LqFfGtBDLzlHeLeTTvMNXbz28uMcT/vRJbStjbatCc++Q3Yxb5EbPbem3yhrfBXDzooy
+gOSdcdwQpNsnQSbXLJZqXo9659J9rawc6T+z4jehSF0kJMNq1Z/lxAKOichzy+3fQIjEqYvUW3/
VqNCktWbQx+ZaVM6PtH5ATmlJGmYVu5ahB5hn1ELPR3n2r0woz+2LlRsnshxJWMee1EHx7bk7h3d
hUCe3CK6TfBSOW3ubMssdI8zSZKDIy46tO6bJLymCywEizhPX+E9mJxZzSov1dD2gHmhPPdWUh90
EP1wdFfdK83JoMr3Qqq3rl9Gzpfy0cu206xSgIwZFxqRzqY8cmnOT+3EAR/S2iI7h9o5qRlHI3Eo
ckmm5TzthMvUXKQdhnT+B2Hzd5xsgIUIK6qcR+uWS9LT8zAfxrQ95gbdpiGEQmHsAxCxTbUpA+6a
KRl28Fa7JCRiq7oF76G7AnGySuL8pWABlT9AW1uzBFjAR8httCxgelK/zy5Css6llq7MgSvM8qMm
HGsiJvT09wtoKmJMjf00jp6UwETtuWffmGxPdeU6CtTOYhhNZL514uXixv0+G9JtI36N3PjQNGly
Z2rCcTQSWcp4o6C+IgRS5ljLhgTUMvwKDNFt9UTaYZyvxJz80QNPfnaqi/LdKOtX1s2bOmH2AcF1
gUQTCwqjSAtubz29TlP4I0z7auUOjIAz4oikrm/6pXXYtfs+9Lf2psUPO5UHv6HBEalCJ8glno6m
55oz+pQGHEE1mrd4RM+Qn+es2Sj1XsK4RRqNNIGFInU3qi83DeCzy6elsftdxjlE/xZiwO2Up/ba
t5CcUIfKsDrzQADxXIxU+mCFPYnQzdqrWZZFliX7eUpPflAmO9cfnpzG+h1bCDLrnvvLSuP4jDx3
09gd5RueTS2zHB86yyz72OkIUskuxew41/n2FE9Ih4D7STz1L7kXmms2EngmMlBhZ4B4Q2TnW8ly
GAcLjHqKgLgCMhXGfAz2ViGeddJWW7cI9tUMYLhIfgCV2uk2OU83nZ2f9dMO+VyBgOl5SYiozeQv
4UCOTTBM9xkKwdg7hnF5nqet76TzeSLhsmnih2qJP6bWtHhbuc0bye5uvNPfL3bF426hzRrtvHu2
lR2dgqV49bLXpJb5iy0PTbXUaz/xn0Tq6Z1DMlvgXMQ4DPs0HP50Lmb9DuUzQkOxbnvpX8IG//nY
j/vO4v1piBe/C/ycizIa0Nm2kbvtFFTFDLExNNlxHOZ40yKNcxAnHLOqpm1PonpNOjEfs65fD+HI
ae+mya6MuQUkr8XK83gJMz7tk6xfEUo0h2hozplI4rOLDKSjv3xnTcQV8qO99V3vbmyNL58Kqzst
nXNkIffgA81jnbPV9ogtQgbwMViIZcgM2Vgzco9RIaCcm4GEggEZaVX0h1xO+TYSf8JqckngIBMy
rgNQx6n6lLCbuijr9bCMchuK8cEvuvAY55ZClKR/0cc3r/qWF6Ia8IPNfOxPYe29F5FXnqMbCJUz
8HWjx3g1gjI43CEBsxIS7FU19MvjUlnVIQU8j8NJbnCovFH2G62N49pEHEJNlx6f6yHFryxT3jk3
2kU1rJ4c8/oQ3J5SsxkDrz/W+haLImQF4hxFu65XFyuN7nS5LKdHscTpvS6Wnb7RXSpRX8EUiW3c
iN+D+8lbEb1l4XQjpV3S1cry7CW/Sa+PXsgWGbuC8bsw2zLO3wfhXiRadJGh4h0Q0Eap/lCD06/a
PmjXrscPlOmh4+XkB22UeFSGc9bTXrbPUI+DZpRql11SVs8CECPS8k0V6MksElckPFcgHBJF2vyt
r/h7sW2NqzZM1abNzGnS1bL3YmedlenvqkVNPXfRinMZhb0kZidKP9EL3iTJNTpjhFd9w6ew8WLs
2QKdUQlxFqUu4UvLuPInxAFTlb4Ookey1/tEjfrxYxdh7zO6z/eiZwBIFwi3JCmwXcryMU7aehtF
zaeSYf+zNYQh+DUstUzqfeda70J25DD4jJSBm50n3f+g8Hjr9gOje5vy1C3BSxb6j3la69VYLtsp
cQl0KEeS1hLId1Mgyq/TgOqh/pataqOTLeb5T+wsW49PPjJ0MqRnTpa0F388KHIm0fExERYatrbm
7ET3DIvBm3b7IlJJwuLUgOF6j6MzeafuhnX2qvxlJe0fAmZT8TK3UFMqpanSNIylB3YHEkPSidU9
Pvbc26ATHQ0rA+pc9F7Fuq3E02iBVcUkuPHdu8tAOXqvww0JyzVJauWjDrHAKy2r880d4MRyxXHI
GtvPq8LqCFitEutgZabddJ7cxEFJhs5oNjn/nmzS6iQK61hNTby3guobmbQElCub57AnqUo31nGx
Ez5raWxt7QAxZJp1b8LEhAWU2dHYOc9Z35wsuNYslCxlfjWugw64tkYFN9u06Xg+960qkl2oyepC
grqKSoV5LtC7ylpeK394EFUccZ807l1h2afBnHIrK7ecbclmnGiNcrriOPTNXpvqI7Z9inPC5Atm
iZmD5lu3QBk1e3KLTuSzqBsCjEKiXlKHsqA+hVBbTL1KfFwaJYu0K8DQ8yzs2QDFUSDSWU9LFm25
Q2jNaFuzKupwpYueF7oOq41pR/8uy/2CJCD1bnX1usgsczAm/DEBNd1lbki2DzdZEffxg4NKxQWG
WGedfEnG9jnxCqA5ZJNJUawWKUr2hwxJxhgE26gSlD4ULmm6RrMtTlm6MlDpe+lueZ3VfZh1Bzud
m5NS7U0IGN6eXeFcA7JzDP6Xg5cMzdby5Itlld/WkPXPlfRnyKWMl6RKXF4XSRlYaJUvroqdZ58F
ZtV00AOj22M0q9xdVPr+qW6iA6+gtZvjAu1MNNynYftqYUojaa4gEa70xT6P3GI/cdoi1yn8o1wC
QhDKlGzLUkZPekg2jQ+GDuTgXA2qKPbA7KFxbW9jtYv/XvpbXcXThxu1/r4QKHWGuvoVD3Hyseji
p1X9lkOVXualma95g5sj63kHM+W/dYORVzFzZsdDirDm9st6jkhZmPtuY3nqRRWCE6bQjEbYOfaD
41O/NUHP1W36ztNkkCHW4VbbQXlVTbxjKIZCc1oykLKMf3o23nLqmuaxnjCvZH7kbymwbh6ZkNdK
cs9Wrqcu6aSIwCjieR1bKQkZc9mAvQBoRFZK8crti7x9UUFhHcL03vcrMh1MCUbsDMCCMfWpTmF/
FW6Vkk5cwrm0UABz2N97y6RXmRcfuVTUo9TufgJ3PiYFJwFeULVRjUNFWpqg4iVzlflDlpclTJqL
c/tStPOwEtpW+1hz2/Z6tu6DVnXXMY23qRdRXeQhr/GDT2Hp9Bp7JO+2sUX6Vi2qTVEan8TADHg+
qJwjigTcQ7M/7UbfLKeyah4Hx5KkRF2DqdvGueseawMsMBtWR7Xk2ZOTurumK39bUWMuWaaPdcKq
KV1CXANLn1WnUyQz+d70w3Dvsd3tRJN9LMBr8ewWjwVi8UcGNXq/6ulPUaf1Osld7mlVlm+oUYmr
SkbJY+F7xOmGSOpdjBALSJ9MvI1bT+ZaNt7HiA9h3ZV+eei4Rt78QKerQHfOIUhhrO2CnHZL61PU
gQ7Ruv4cZkP5DClLaVhECqxnEzrqT/Iaci9tRe8Pm1KWgI/xmB8qFaxr44bkcaXNGsVWv82VEXvE
76Rx1TV5N0HgHBuR/1k8nZ50v1e2Vz60LjbYYlguapqJQo+85si49lSMo7udWm6f2q6h2qqBCLDb
l2DAvza5pLdBS7XGIuuwRiDu3L5kU0X1teO9alaD1cQI9dim9vTo6gDsCSbJE9H4+Pe/h5Kw4nrw
l2059+j7W1LIjC/BvOzMc1bYVUJWfL+4oFo78V4Q5xoM05MfJuPJtby3pdXRRthcIlkddRevnPpL
7bhooqhu3GmEu0lkzXs3kKAhNaY5O+tbKIC+2Lihj9ZZ94LAdQbtrVl8cR8FM3nMc+xug9KGt+9m
980IjG04nfdlreWjmK1vCWHKrZW7D/6EAH8wJOyJofo5A0E3vWE31PM5naLu7DQl+wCoJyRbUe3t
bMk3gd32947iN4Y8+QHD0G4xVVkfHdusXtr72mOUHUdMayAvMPfoA5o46Te1tIrj1Ork2hsfERHi
V5/p9WJn5S23BWNaPvs0sAlUOWHrHpyaMTvo6xjxHW3vU98+VCE4V1Jk5Oom5XgufTiNWiRFukYA
KVd8ZJb7RvT73vMkJiI9PrS1Imo36dSD6ON1Vst2nS7F8pmiyObgjn8siY0eJ0NzyPP7laQIw/ux
esjiYHyTC9cIN9Bei4gatsKXj3PUyccoBqhOtAXAp314a5R610RM/ouLWzRzCAp1vOXkY6i+ltrb
Z+4a1Zt98dvur5EiWgVI4ldJnzNMVN4MoDclLN1hQ28BE/w21QF59W7XPM7DSIRXjLmxTh3IIQCg
oxhNjficpSyC7p4QUi6FmjF3gWLwLcfdFM7iUqhp17b4qJRtnJ0R5mcaC3GxYOg2GHIAuCNdvMZK
midG8muirPrUoVvb1nGTrZzS5DtczJCsPbD1HMd4JxhJczCTqSnVJhC62I/l9JK58VMSGr3z+xCe
18u8d6XcnS7B4GffOAQC5kA9bmwgRIffssnlexKNlzYOHsJg8u/SAY4jmRQh7tOM0D3zaZxoNIvj
JnCX+RIOdDNM9rBNu/Db5N5z4ZNl2iw5cWvBgHlVw5BO/uMYLT+KmtU1SGS9GYc4XAurMGszwdt0
KChI9qk4pcf53Z5G9cpfxJRhP9RKeQ+kJ/xw4+qzjO0P1c9vvEAKaXZMhlIpznOIMCSpoMaqfLwv
7Tp6xe64TjHD/ZwH53blcGlOJWh5gqHpiV7zzSIsOharGnk/xkcbL+zBDYmPCoJ0O4QKansYPtyq
X44m9vDT5/41lUO7soqR0FMnuGh+RkuTq5Slpb/LrQTi1TmHWcYg1dhoydoxYC8CvCg4DeyeZrlu
ZP2oS29ZdcZG1+baxcnHD7Qrb8qvLE3ZFXqP9DdRFWdviKgIY571oNDixIJfwZzK7m5WNR6B9ZTh
KiAz6DAX430bYlCoszA7ZPEP3FD0BCafSGnfWjnH+7oPz7NdDS9R36B34OY0iY26hYjVaTwZrQmX
z9Do9NNEP4v7UiVVsfewkSksehckSFgvl6o71CHp83WvxGYSqywCRBTM42jxSPUFKk8iUMKMwPaC
syKMf0jW05UtM7GdXTc5tfDxm9wG4abfXJyzmuVxCMuRCc2IlRuD+fpNcxKVXta1hVKnjDGqsjsi
Gn5Om9YBzWRZ78t83OgUF24SejcpiDAcLFAGYXo1Jq4uE3IB+KPC37j2iKIs7W00L2g4ayky7Fd8
nGdHPRRzoh/68L5reAM8oOG7CVMRA3kdYXxcyoOCr/Rz4Brfm+/rJSTwepEneIqtzw98Vs7nXIny
Pqutz94OyEadJR0no6Q3cJnDbZ6qrynv7GPRzYc8mnZ1DgDclWc5RsT1JgHIhZ3Uu8ouiXtNSE0b
noapmCG4vWDtkM821Z9LgAo0JLnyJpvJGufb1a6P7ggMU2s0kJ3qXP7gg53l9cmKYRFCQVelCyd2
lk10Q/iwb1v5ZI7RZM72ED0UlY0bx6o38QyR3wFYTnN0n3to+fyUixF5HJlzCoqJGKRdAJBz13k9
aFEavuqQczAOkFsNQCJZ15XQv5PYhIpor8qZrRegpzsd0RHil16ORqC6aQ6y9gR+1qEDBs0dLQfX
kcP4DTLiSQWztjgWCXg9buGSeZSd/b5tlwa2h+5bO3K2C2s0ZlYRbJugfTXT/Kfp++kcpd50tm5f
Itfa1nUQExmxsIow3m9rPSeb1BMk+TvBXuWqWReBuA6iOjMum503s8+MRc312Tfu/eK4y6XN3r2o
2Cgv1tvJzrC2gvrNwzw/mLEDJ9Ctt6vaqNtoIQXO7z12RfeSOPQWJXjhJ4+0t0a3Zl178x8vt+TT
4uOvsqqRZu2Rykp8iPd9qwg4luQ1wnF5Gye3wx1AxqHIRucgMcxNgJtHcU3sxT77eb+pvP7DHQCe
ytC50/U3B3m5bcIWJY8/feoQal3X4rcfvKYRMYNwm8vDEh50956OPabXLCzWqmUgMcrZ5PMtP21Q
GfLIiMhpsmhNxno82cgqZImPW3OFN3V7z3F+h/R3Osxw6FnAfLLEv8K8Is3Yce4Cx8lI2SUf2Hab
FliffbuO0zfh/bBJbHLdASatD7Zuh93AA8JTAfLxvrkvAhQQSzaxsxoEURYwh/E9NqvR0gctnHkF
Bgm+YQh1LBZ/O1XoDRX2u9hqitPotQ06IifbeKWOwTdZcJy8Adhtc7Vp3MpDKqDvObvGtSqgu2Pr
HIWNc3SK4MUtJ4xldcd7m4fbaEzxZoi6ODdF+wL9SZ+Ip607P2H9E6o6d2F8rQPCv/CDkOaJBitg
jrTSFA+m8vVj9wu7OHi6e8mRuwDarkIppx3m3unQBNVbCKS0G10UmqIR8FHoMtzudkkzuJcLSsoq
VjxbuT+dS7d4HTrv2dWqe/DG4SSm5MLZ/9Ntly9lL+oQM9dNuT63N3eC0wLmZjeOO6ssqoYYFoN4
q5NQbb3yN8estWkS3Bb5ENArnkXnClDhODCwIHuGdHPFApy0xjNATIxLth5X9k2LQzubzfs8gy+1
xkF9YGcEf6sAI3v52yDvWyKzFgVSFk9xvTvDKO+6ftfXwXDw81tMj+HywlYPh9mqTcSkGLPq3Dlz
BYOvql2ynKclnf7I4aPsHTZjXXSXKPlOKloApJmZ9FL7LlrcbDvmmBAUAMgqYv68LZkzbxm6fgmF
MEeUqLThU1rkikk6fTV9zG5b87je/hpHpN1W7TkaMvgxEX8rt/DXwbjldifr2uhtPQbRxl4E/SJx
+3tMbgHXLiFv0rPsFfJea9cWB6X7XdgplErOYtaOsvS67CqHyAq4xhTeaUUYzszQ11yownLJC0b/
0HmbGC/DytPXRjXUp8hbVgC787oNePOnmTyv2dJyO7bD1Wn4ARNaTHf+Uv80HY4HlCjEDkfTcwhn
th5rk+Fp6au1XpLvAadDDiBy9GySrAMPMUJUm0trXsaQDzygdoph238gmCnfjDbaoIB9cJUG6C/C
7jWOUaUyfFEVMtCm0NCQUIxcG+HvQciW4yhVnHa/6ozmG90gvIDpYPdWkXO2l2S8mxyqrobpR1P0
ZMBzCISlttkAbvssYDFm4DpMq619rEY0NWqZr6paIrBUIGXEF+NdQXxfkaGLb2viJzmK7yYB2Fc0
80Y4y494CHiPQQnY3z6sVNRYpL/bIDFnyyKa2s+ppfLs4eCq4aujgPXG8tj7+dmt3GXdB9W4Sjvg
3jCHXfRZwBO4JzkO1bEfB8jSluxCHt6ftltgzMeWjPX7CRevzyCW9AARvN3REFMWrPviPg6785hm
JJz4zaftttiKaovi1H7hyZ+rq2dxVgAb8AINrXMvEet5/i90CG8qys0HgS4Xr5A+4afWIRIvka7a
x6mN5RXg7ovgCO+c4BqYxvxJWom3z5Pi6GYxxU1qzF7SZnzscQGsZZ8Gu6md5B5ULMGlU37lmXvt
J0U0os8MVL6GJpvx5sM6RHC3K6P9Z6lMdS57WiWWqfryynIl9eOknWXvJ7z77Y1BD7sR6SOr4Grx
fIhhnkveEmC7qMAMIQLLBjkKnL1r8rcsrsOTE1j+ziNbYuWaBeWlw0vy1zH437JFXivcrcX/uv2d
X1U9G8VG99fa9x+/uqhfpmqrP91/+ad239X9Z/H9n4Lr/uU7t//n7/dIvqv1Z/f5L7/YlMxO81P/
bebn77bP//lT/Nuf/P/9zf/x/fe7XOf6+3//z18kP3S375ao6l/z5Tycjf+FtVJ1/ed/slbyV/7N
Whn8IxS+LzFBhp5PHCm/889EOtf+R4SHNYBH86XrBj6Zg//urQz+gXGS2mLOeztw8bj+u7NS/COM
pBeSMooVKxBu+N9zVv6NgfuPMKWbs9L5m+LGLIOMPHL+n6yt0HE6t0tbnDZZQCLdm07bz6BYWFxT
74UIJqz6XImg8HaVfd5UllMG4u5OUCJcwlwkvjkSnQCUcfUI31Si3pIZcrYqss7UTbMZfIeSDiRx
s7jUAHnTYyUQs3TyLWR1x8jAtQ6Nb+SvpaQNBds98rIiHe8Lhemnby7eJFeY5p4GYhxaG2nlSL1X
4z37y2NfnnqO4sU151KU13QM99XYcpSTxTDU8zmRwxGDCtQzaSGN+EAbuSPZE8VBLt6bqUMr/2TB
WFUq/mzG9t6YdqfzGA1Gy8zWrisMNomkt0CED4MDrQosnUHTd9Fv+UBayTZB3Frxz7fjR50+D1X0
3NXUaNJSkwXFSlLj5zfJPVaAu65MVuFQvS3bGqdknNNmsyBk4vpoiHVIiJXq53I9DmpTEQtheVgG
22kTBKhTQBGSvHhs4PnK5Dg73VPZZQ8D6E5bBlutxi8x2NeUMAI8ZIfmzYELZpYbs1VcUBkT9wB/
4hwOzSac66c5oiBP4WI1et5mJRiqm3f3KVU3iV73RZCsvSxf52DAVdY+12685eP74abdtkLBswzc
B7lCVeYQhM+QnOXYvj3mpNi7yvwj41NTIwmvGJ2YqJAe+f260oRJhFwethfy0vsrD4DNj/KnbOAT
kONaQrx38fMRiJJmATHK35VPzkShXgX/igWjUIIPkPWl1z9ibzkHIdagIQR4VCvsnitl+msXhBum
vZXs26+KpeOOFfQ+Q9HYkqSxISgXNia/8YXHIW0eTZofhNGbmaI5ufxQPkneLU4qCkGc6EGaGnzQ
PA3Atn7cbdraP9qgtDPGB3TKJy0+jV/smnwE/f8Etfypp5LaLhz9xrH2lmCRVYjDGlhMNIA7VfnH
VD/7I2J7i2qg3DrZIrmXjn2uqAlg0cCw6G0XumSKFnnkIi2gBt1dus5/Aci4q9z4OmBxLE0DVDzh
gFEM6c3Omwj2ambiGs5pjOOmRyFYcz+UqMo6ugSjOjkF1Rco16okTy9eJG4+Sz+k4jVqw1cvn4+N
jNq7ciieU5eyK3T3ozqRVmGKBqlbQXaLKrFHIsDJ0ESAsOncfKY+669sHyXjRDv/svPgt6/kCo6V
mRATcNPG70UwMCncMDwtre3YmEOqEDV0Ljqd2cefIBLzOrFjrOhDP0Q92vn5terURkgas1ryR1re
WdsnvWgmJa2TD60/PcUZ4V9Y4FwDr9Ia/70qmn04JgdLJnvXCciMUT/d+q3F7WUCvSkKclmDNEUR
M+10zfhvvwWLBev5kNEoZS2Q0dZ3WsznBnSvgmHvNeHxAo2A3od5+hw5LqB8IbaWSL7sfvnobjr7
IPlOAzY1phfqd+CWjBoufhy8dkEzok4/AmCmaHEjZ20yj9Wk/61qphlDDEgU/yoDKmHaxLA72nhm
3eQaCfOpcjTMVhPce1X9q9GHWgYn26Ll1kHDhAN+P+csK0Pvfyx9u1MdW7uw0w3hMyhg537vFil3
900ZnJ+iscw3eZi8dHF5bJrfIs4IN2svtkdzon0EWPzRZtlT1LTPcsTkWsrh2RvMCo/e1puqzZLT
AFbhIiALJNP169znzzdJutD5bhijdWWobSFiS47YH1yyX7pob8TGK6gRgHlGe4EBloYgVz0Jok4E
PZC2DS4Yp6Qw0ezDPhFiJ58Ah8iOsdeIuoQp10GAz9ox4ncZ8hhkGGbYb2YSyhvETdYtCWhC7Y8J
LWJqbL7K5Hc02KsEuUTLgzBfy/HaZWoXD9PGupH9FWWEwj01Ds0gSNMDTiXXTZ9GjL93RUO1i7ZP
2ZLgVIJbwrJH84s/o/d6t0N/VeqfAyebD6qaItSaBTtx2jMOs1KxyBsygUYC/CZ0fIFfn7vJ/nD1
zKBe++9SWuemi7FUmePUuS9mWPqdZrQm9+urDsilgm1oKy6GBdyAhCV3R37WvPb4KBMPBpOeBqt6
2sJWU57Q9he3iI9leiuShKWb3f3IyRbBv6Be76HYm5lEI8ydzkh1l6RkEAV4Uqj7JOeIXsKtiKmA
k5P5EGH1x6rz70QW73osv2NE/GOGM7vLmhd7bhcc7PlPx9RHEOyYaKtYERKfI1bxDK7PCpFTl3af
VdJ8kcRLl0cy7D0FxKh4jetQHZYxBUEsPwSwqItfm+rrdaet3UizZxSlr6N0dgz0vNDi2YT2Ja7b
Pz2+wtAuMABfM6SsVPUUZCzH7Lk2RJtt6YuamQ2a9FffzhTkGPbQ+asYP+qOCi5/2HoJ7h+2upHY
nWbCm9Y2mnSgG+hVvo14AFizBhJ+OIaOlX5YcD2hhSM+v7U+oToiJGtpvhyWON6NZfaSOBjpl/ZX
eRO8Jn6zrULrPFQJ/58RTTSSR5Um66o2R18maMTNXpJTtPKG9LOw803dzM8NLh50+ric6MTqnDMx
2j/Ym++toeQdsao3K3dOdqhPMz4hj76s1lEEt5ZbDlN/K0khXxXOlwhueUGND3aIscKH3ScdLlm3
nZSrMgn2gTcdE0GuUR0Ags8RgEbjvygkkWFZHUu/ukZD/mBssR/c4iGWBr9QIc+IV9aDAftb0Nh4
MUq+rvfoeVwHcvlOrPBYDk+ZPkyuxA0CftKYU0ADhFYx3W2KnLrBAuHM7Px6O8jl+EI6AWYCn/oY
7d85Ov0OE6KKUhakEaHG+FzF8RtQ8dqOh3sHNXrX8DHWXoXiqnIJEnNZa6KzdosPq68x4YiryPqf
aZQhfy6hlW/HZGqpV9aeFbYCHGZr5lnmCEygUE8xGtkyeoU8hjJsV1OuyFIkJuE7COudCtXK674d
JPGedynnT4llbF4MNxfpj1mMo81eHoALHrzanJGQ7KEM+deU+m3y6c69iXPq5WBRYhW9NnP26oMU
BpgHDet6P8R8yq1dxIepaOCReTGW7NoE7n1f6FcPN9ziuyfL7Z5qLpLWQvVBZQ/e0iOdXsmL1e36
hoLLIHpuEHhaebvukzlhRfdXqnpk+/rw8pL5JU62AaMUUXAPtkg/WpLsvJBi1K5tD5GuN2Evo5VH
Sigy08gqqPtcqq8akgqOTYIzwJxxDfsFZGPc7hCFbSq//smjQZbZqxT+V9FOyEBZ4S0wActbrvCH
DUKcBvdZgdWCH4tbNKfArreO4P6kJjWvQRdMz8PSHdNMrD1REniCrWMjoGxKh9l1EYSDetANDdpe
IhK2ZaGoFKubPS4bdCYLhxxMYx7cF7zhB3fCcYokTS4APuVN0ZMKjEatiH948bLyHBpJKgdbXJhc
c7gOg0zYjqvnPnf4EFRiF+fEoohpky+Y5Eq16pL19M+gmKDeIInDogzw1cOoNZP+FZfxV5b4x8zB
lada6zjmw3KaZm+lwwHHwwqB63QXy+alz32k6KhwV4WiZshxdqXvHiZctaJWKM/J3cWvRw2rC6oN
PUcZThY/OvtUhq8VbqR10cltmPXf5DfQL7lqpvkCxM9jj8LBjU5jnDzN2BxDmEot/jRcNzE5YtUY
bdoFJKVu5MHnzKEpzv3lzyPi9tCQ9eoicGomErNaoKv2PUqzU/cu+/IZGPmYF/6zYuZ1TXqVoT4T
qYt4DVOj/DVgZpTxq9VXx/z/sncmy3UjWbb9lWc1Rxh6OAZvcvuWlz0pTmAkJaFx9HC0X1/LFWn1
KnNQr2peOZCFhVIhkhfN8bPX3ntEh5064yhtnXC2dA5rh5SbKI7YY4npXS1MpkKu6tk5FTb0kRzB
47VRR7Hwd4b3yCFcgWOWcXb4vzDRbdMhPZPegKW0ZiiFCDFVc1AF2QDtoE5GrTCa4D0EAWQon09l
ig8KZVlnLwasMeuIzhlcWxF7ZzWxlg3fLWXshvCbLchFTtul8XkfCfUqcYwbEya95Cl1ze0i260R
8DJLpEFYavySmMthwSg9R49EASA79Uv+YPsL+G2fYiOhGDzBa1Dh4xPyh3yIk2reVJF8qAcAvczK
nt1w0c7ekYZmkT0HbYDVyfV3qc213G1C1Z+atmRAwaV68qyvpfQOYOXBfpq8Yza/2kt1zDJFgXro
PzaTHvOBPTjk2k7z2zUN5IBDwvPIU8EJD1+wpGtfveSxfVRhcnTlkwKKImYFwX/otu2EAwuYQDny
JhBshqLe5xmUHFGUXK6dqXYJ0hjGbUyORJHmxXLscH2wKTqaiDjcg0Gw5V2mULfAFPdLYN257WuH
xSD8NXvcAKysf49DdgK2OEdccIudQJQVYCeXZrhWnVrZPAntSCdMJFvTe2vpUA0YZ3sWuyEkAWH6
n3rqGDBEzux0vblcj8MzMHLgf+WBeQrYFSZ9/DTj+zEILHb7+VBbDAf5sAsGj/DE7czWvE6SJ5z8
xJqQrSLnO4I8HiPRPkV8Bz2rV1fKjaDPhYtqYbTw1CuHaCyZLSzWT8cL91FQX5oJpXVKLr6HRTjO
KSyPYu/MYJCTDsIAZqU8jodNy/GzNPo9vyt/psGk8F2S0C2/2PU5JVUiajAeYjPBzbsca8+UzPrR
pi+BbsfyZ+ApXg1EhxLjPDnOR1GHt3EiWFSVz4VHVNVCXZJXNT+sLrh4SbleYuJ3EE5us8NWzy9G
XoOYofgIJyyyLR/iMly8zNwMJDYKz7ln8+ji5nBuJn5es6+iTbD8rHFi+k3wzJ4I37+ZfgBsHLt0
vPYhfJk9PfaTm5+LQX3BF/BxF/m0UknMyyAXoHHWxkQO9smo85UDua2cF8NislXud6b3tQlVym77
3BLv53qLycSPLXtu3oaahuaUHnrlbixW2GEmsUY6h5S82QXMLw+XveUvhyp3n3yLONt74jUpGovU
DdjmbOUMtdO0VoN6L9h2eNi9yPbkL3W8jd06P4isOtjLQN6kSWVb3Tw2JFKXSXvNEx5C6aQeqnIh
9aJS5yjEvaS99cpdw5TcK0WDMXb3+4CBAKmX6F8vlu9jYj/HM5jsYPjF3kUegQi+eiX5OGDEJ/YD
7kZ00UtIzHU9jYc4oXyWyYt19WmZsHn4wonPbVHNq0aY94Pwg0MKDX7pSU9JMBphIbg55KNMOQEI
JXk3oFdllp/MMMft5567Kvuyx+BpZtawpdx2eUggDQf/NC+ubo9GFuB08kRxb+4h25mlF+cuWHpM
BmhgZfhLWnLnLnm9k4Xcj4HzElc//Ty/c0KcvICESULapqg/rI7gTEhEHGd7f+SNBYTG+Eje7fwT
TmdTVwI9+9LSwkgt7+gbj2GrdK7Ua7YIrmO2YQl5FuA/al061lcmCZwCglnz7keU8Ddtwu5u8r67
SVH+zvlsZRf9c9iBwjr2sXd4QpiudZWm8QlrVzOMqBY088FOUK+dbaLca0fIr5W81kS2IpFvhfuu
kBtWBeecNI0urPvTItlX44WY1B3j/9YHWRf5ex191OZbJTGpyLR8mqS9w3ZLDPG07u2CHi3XZPQ0
ESh5Wnu7IToJh8TrKsYomxaWvXL7l3Yo5dYbwF09DoCNh7jsgSbmOGu6BnW/g6yz/RNSUrqRHCdM
qzqOkXx3uvDWRm8GEw6HceNFJmO4S+vuQormb9RENhZGD9JMkB77O7k8OnbyLcz+l6hxuTUZLZ5+
JhH0eG7VXbk2Aow9FVEucz1HqyVZfss2ZtHnXPr6nucyMTT3haATrqEyHJq26jhOs11dhLORI5Fa
QXPfpz7P4vmT/e3W4tubuCKZZoMXhPWvnPBjhzKzIj1JQY+43DkBYZh9sumH5Co9QUFtfldA25GN
9jNLOfwKphqkd8w1GTp2bw7nyUtZz2Ue68lGHWoONm2VnNKGs5KCmls8dPf2jY/4arB9yIdhk4pw
N8vqzEwn8NXhHdiTsrGLKkx5SF4Kp3rvz1vPuwI+Up4DSLlcwRsZI5rNnDBbpt+S53+WtLe0VDzW
AF45YUIy9mBKJM6yrcH8x3PDjTH/jQSXhRPKz+OEbKeimD0fr0JJwkrOUgMYEvdbXV6KDE2tuBXG
dLJz9xdCM7gFsy9ULcYswpEjdsr2PJ2cTpfUxjzXSWtdF2LZVZPzqxEr0mM2k3gXMtovmc5tsI8B
f6Ukq2IkoYaTx5NSxxFjdigCBpduSy3CQd6l1ARTeuhfG85hStYws6M2SYMfZ8eqcw4ms2JjrGsi
UYwat/vLMNKxlxbbPgsZV7YDyacdxsP2GAY79KeBtmjA9WpMGPnpvaVWIsUYtEQbNY2bsLPX9RDh
aKGIq+/WFms0A+6KJODVAvzeUxQw4Rsr7W47ugZmA7JV27UVexvspZtOTyIsrpz6yar6/eBumxEf
q7kfzHKLIbRhI8Ebbe+kEIQ52RlkaeDHgOF5IeaEC/LgRcY5Nv21RQ9oRzZcW4z72byfzIeevxbf
roRjnVjmMrZvDM/ks5uIPvuKMog9esLjUdzq4RwJQha73Zx2jBhfKiVt38cNtKTFtSFnberslyTv
yNNqrkznCzaHeiCiYcALAOjET2Broh2XFIfnoIC2z20UTqQ5Qr47v7uy2xrpc5eJQ1xSr44ltsSc
ECcvphU8hSRaGLR/9+3j6BBuFxBUxMOkSMJDLt+b/ogTiSMfBXnssSn/RMBb7gz10vTyyqoLlOUe
2GHfEPeo/OUZ+BOubFyN4HbkzXsuT2Z5sAfaac38Rymqkz19FO3s76kDIGqQvXeZ04PauteqZKez
lM9Ti2QYOPfkMt5F0rlEIw3dLWWNjiVR3mmmO8X4wgjfJlWi6X5YfnrnNqa9mXoeR/Usv92AV35c
V2A8Cxd7GT8D4q0bVl0twxjev7tRdtE27uP61M0sKAwEoBoAN0ii1znqP4cEu0Qxh/ACfn4qCI1i
uclhLyq+Rz/l7OMzfON0BYSbD0OBMtqEM1Xm44aYlmjl+mqnI7VbZA+YI6Yda5PVdIV6y2NZRUjX
NE1M3wW2k3AayDf7ADIjaKbY1Tw+YkXD+9LtpuGHoegUJ5FNyL03M+khlTjBwVFvVeLvlvpEGAsi
8EBVokUU9yyIdFmjofMgv/rqUXyk3jtjxDHhJDQQv16lteYaSJRnE2Aa8X5Zqo3NZoneBzMu9qHV
bLQBlfgOWVvbuFYbQiTWgxXszHE+guay1SxuZQwwZufkYmxH9CkPZkAKLKNZlBGvpjeJQULxoQO0
1RrNFZeEumSDQdCd4bwKv3scxpFDRmuR36Mt6gF2Fp1nysg+bocY/crS/FjLJW5pWdfRAi++U46O
WvTNtfzroAMHWhB2tTQcaZG41XIx8xUBeY1pbaIGS1aoZWWlBWZfS82zFp1Fdu+hQXtajK5QpYWW
pzt06kgL1sEf6VqL2NVLryXtQYvbEL/PI2o3CGG8Ick+OAgthQ9aFE9Rx2ctkztaMC9QzoWW0KFG
84fEwTGAuE7u19f8R27XwnvkPAl0eK8IvF81ynymJfoArT5BsxfuJtESPhBVzE8MWb9H33e00N9q
yd/S4j/AyeekcQADLiD8AwhoVAC/1Z7rkoyEVoMERvSAmYXHokYMsFx+FBo6GDR+IDSIkEAk+JAJ
oUYUUg0rDBpbcDTAsDzOGmfoNdjgQDh4kA5M0tqIDJqpfDCIHlIGAXRPI9CPCE6CbYTO4bTf+m7Z
Mut3m1ZDFSBOKHN5sSrhLVINXiiNYOB3wfTSjc8A/oQCHUPsZbuUHEUNbwRQHKHGORq4jlYDHgWk
B5zkydLoR6IhEGBleZUaDGk0IrLQVGeHWHU6l+w39TMShGealLeaZbmPFTasSDGvy+Ql1QBKoFEU
MLMcdwXvant0bn0LxzTOGJlU+5RolMXRUAspwqCWMj1lUUzaY/jTdGoGsboAhZEtRdH+8Fi4pcea
EmDGh5xJNEJja5hmgqohfiKgmkK/sTVy42r4JtIYDlQjl2H2bGhAByiL/FeSQ3zXOrdmdeXnM/M4
oUmj6ol6rzTqY2voZ9T4T6hBoIyPWxXHTgNCQqNCjYaGJo0P9XBElgaKGo0WZTBGk4aNKMxg6+ht
MOb8ijSOZGkwyfGuBcfZTgNLnUaXAhimVMNMSjwsGm4SUE7RH9xJg0+oUuE60zDUpPmmmsXlroSU
IpfJZC2P2BFBB2mYqtJYFcEZs8askuWSQl3ZGr8q/Iky+5YHSTaTWqYhrULjWj7clp3Mw7Eu97XZ
BVx7oF22hrxmaK9GU1/QX6kellqj33Rcx9uFsdnQqFitqLLV8JirumbVu4wqPHo5CX7GhQnrqZGz
WsNnJhTa5M81ti9CtNKATuDR/TYWDsjFQhCBszZnotMEvjm+PazxpkPORyMFWxSGW0CRI3vxr7Ap
Plo/IjVSnYvO6W5ZYz+2vd6ZknZXJYaAiyVXqPIVfRMsrRyN3bVkb1UzHcsyhPWdxwLPRTsdCaCd
9lDM68QbHyzhWFe4Ue/DI9Ljvh3I5EslRS5hucFLodFTUMAeJnDRcCAZK3sMLpysNDjYQhAGGiWM
NFQ4a7ywhzN0NHBYo1hjMLTYbV0IEOnXbsEFP0zJXTqEzv1sGUR01njTR/6RftEgPKTxSMoTeyWy
yZLi3JC/n48jiSCduwNx7tajRiSlhiUrjU12GqCMiULrWI7hbOHt2S/wAc5COooGL22NYDrqKeD7
cDSaCTCCKvw2aWRzgN20NMRpapwz0GCnfgiEGvU0o+/8D/oJA+prGDSFCvXBOIeJmpsUaF5hVt8Y
GUacgK6RQUOlgcZLCw2aOho5bdqchgWI9ZAMBzb7b6V5rPnR3qyQ7JRQvUjoVakxVrul2SobEWCi
tNqRXCNDFjU9NQ81DKwPC8u+zby4z7NGZAWsrM0pm0Yl95i4nQAvXCiUMgxI9s6n81iOdx4P7zU+
IVIKNI8bz0vwoKLh9xxiPVAh9bl2Y3PggOEdNcxblwep4d5aY76BBn47jf4uGgKO/uDAcMGZBoQ9
SGEl300NDvcaIZ40TMzulEYXDRjjwrqUvvPcwOhhbPEOisor3o9dvBXZOO38cRjRz8HzPTLFWg00
1/oX35fTZXCG37XfvUQaeh5MIz0UoW3t5gk2kOviUSbznShJWI2sIjuU5gS3qlHqVkPVLTGBGrLO
NW5daPCaGOTubGoY29dYttSAtoTUrjWyHWp4G0uKs+3MicWyRrsNGG8OdvW6hPruNf4daBC81kg4
R5htL3imhXQZ8GboEVdsyiws9MvIw/PqetANw/QLd/ktEfUlmyqErLYERG8xwUZNUV3ElMCvCO3t
TUV1Hotbr1F2wuayLdwe8I8G3XOI98pOKcNFKgUjOVdG8TmlR6EWf8MKDD1zeIhg52sN0WPRpaJM
g/VCI/Z9eWk0cs8Jbl/C4M9/YHyofFfj+fEEqN9rZH8wgfdzKP5F4/yZ9elrvF/C+XOxnMPGFlsf
B4CvrQAZ0CduwBIfXAGT4nMschWRT14dyX0E3M1i6DZ78c3XNoPmj+FAWw8sbUIoVBNsqcMB+k6Z
f8uel06YPEttXoi0jSHRhgaprQ2DNjlIbXfgOExsEA6IUFshLDwRDd6ILAx5VzmVfggu63Eu2HyL
hD8yoo8VXu7gBGfFJSjsA2cnv15mIDGmGljiTm8YZHhMZJcRZmw71MRB1U1GdnLJv1x4zs9rqxb2
NvdSgiMo6jqSpY8FhEyTq1uHu1HFQMJ0Amm7iNTGEZ6P7UmV51m30AwFfL/ecEwEXc6D6J9yx79I
gbfaq9WrNX0kbeo9mONbmJBYKLoWDym5vAW9Y1aYjPs8nQuOzhhdbBwvhra+MGWuG7wwnjbF8H3z
pO0xyog+JATZUNkm9/gAlNXCGYck54XmgptkmGCiDJ9LQeXbpCGX1dCmnFnbc7qF2I68uyQAXiuw
FHcfCI7liLAvs3Cv2cJdlOvAY7Iinslb0axsvpysWP1oiwh32MDsUsB1sCevj+5QsUvMCSzPMVKT
V7yFnAkfLBzYegLDYFphRrem1P1o4L4wUIoXrHx3POglbzeCfquR/qgWvmSoG3b0Ge62fv5h4Xmi
GfGt0iaosp1vPRsHSfDMi0rHdw/vPpkvyNBOzc8689lHTdpYFWiLVanNVhOuqxr3ValtWCQIbBov
4fXelRkku01imcdDVg07Qbwm4Bqqkb9JquTRSoNkIzW0x8UN1QtT7edY4rD29TG/5Kx0VRbUyMsN
/vsUnpdD06ZySYAZMut9YGV/9CJqCuPoeyqJ2cyJmpL9W55YvwkMteY+WHtVTpyQXzwus0zZprBU
muaB8wKvfBR1gqZpzOsD85znhHTwcr+yLYhl8M6SG1BoID0ocqrqOmLpK/BsYg2nHCmmxhD72a7n
PMO6zXokexEMIOWrrqHECNrknZoYVIzNqNIwSKV/ZthPztJ88pO6vvPdbr4mzXluOF+J2MZbPVX2
QzLzC48FznzyMyy75tyYwn7BaXcX0kxzKEkPAHSyo9toscptSQf+JOSIGz0xCH8fdIlCI6MDX2Ow
r0rCuKg/xWY+1xF4TGHT5WBHmzxGOArzILkQYv+Pf/p//44D0nSeAFD4gV0CJG0+yO7gzHi5eChy
HJNBM9P1w7vCJMCbZRwXPsXeu8EZ562fTtbRgsQxOvgqczCvfueWazNtLWKDN8U0udvetdoLCSOf
1HhFW1KYsyOEjImKcFUmxU4mQnRH0p6BEZJBmIxjp/Gm45+2rbiCP/MsSmpQ+RhlX8LJ4aNgvi46
/Gxkx2Hl2niLTa6LJCwiGihwsCrrZcnmhs118KHP+Hs3BYH0Y1Ka4y7mC6PqE3/UtRAts3Y/zFfs
qgpH7HKqm8k6KSzgbqKmk2k1eILEQ+tM4V0/lg2p6hwc3DCtT5Y/bUM76x9qf7h0KYWOHFWwISYp
lhCbGJUoWqYL/SQ3OgJ7Q1jXQTrGdVAUFnqMFihi+7Z024d2aI5DgTq+VKWxqS3h72MiUNlpiAUg
znVFvKuL4bi0auPbFbAGq9dVDbmyiru0R5sj/KYRZDUUjkd0GomQp8xtiae17I3w+GbJFRkoXWer
bqSR2Br2TDhWJNXOkDglHS9wyeIsD43IP6TBRJ3MrX+w54Nox8uSRu55KrIQnSW41Mo8TFWU4U48
Oh6oOyuzT7v/aYe5wd6WSiZjaRi1k+hBLpW3Y7RPSNzRATnJ6CGL16+GacaAkiC5lYisvWSIWA1D
0zxE7CYYN19xVo7HNmlfJyp1Dt1AsK3fTQ2rl/5DdEwDcYIjszuYTRe8FrlZXnuTuzjsWU6XcfpY
Tg9NGZP1ncXGxSb+pUZ+Qk/wHl2yxTYVyfGzy5XM2qtgo8Yym8BWcnGZMLPl6mH88gvIyT73Hzxr
6akMAUMwhpyGg6h+X8b0F/b3TWVxLrbJeMAqzLmydb6dgGdtQ+u85bgYDowvo/NfR3Z+OI/kdZbG
d2g490tYy0MCNc9g7j25zDumoIaW5AjULdQ0tjLrsBkt5Ezjd6OU9nELQq66dsX8n8uIi1xhRxwa
4FZ7JpjQ952twSOXniQzzfsTSmezDtwC+2zC2zU+hNWU7sIF9DWJ48/YbXZu6ADotwWhpTIgK9f0
n8O8vpghie4ZODKeER6YncEkXCuAYkCUdBkJyXuvi3a9gFwNnXNk6s5ip4X0L92ty/Iesx0qZ1ob
ONm6T2+wN1Hf0fZXAiCWUJmrLBpxAbZa3uG0UkZ1vvH4GFo3WHDAocA37kRboXl0SgtnhhM8ZMn0
CKU9rk2g7hq0YW5vE0yuoz8Yf1lTGrAa7QCZi3dvU0baRP0a5eatZc/dZf397FL81i5VAhFXvHNG
/u4cui7saXyLO3L666X6mWRjgHLJ0SMpb1bamzf/ibSwTeZDFWQOeLZfCrItnA7caMXxaib6oQUW
s5wNq8txxyA37e1koLfNIneiqakuEMaONgre//ZgrUhJErvE919FlGKi6HFVJjMblmFx11jLthWb
JQL2KfrjzX0bi1E8hQp/Ju7vvWHhUs6sW5CHLK4KOk5GZL+B449fSkwf8XTvxiG6lpWdAl8eS9n+
4GOqQRBBnQji2c6pJ7h9xkOTl0+lo5PC07DbgoHD1rRTv27bEbtjAlExaZWtJPXaSPWWjGWVaAOS
uXU2OO2ptLzQ21uSVk2wYUMwqr23R1y7tV0T9uDxGE6M6uT1ALpNi65hxAkU2JTt8j4hYorD94Zi
7DL1Rjai1mvHFWj3BP51Lqb9qKJsz4Qj7mX+q5XNTJikt+yJ8duwfyeGLfsyZ8JQ4kR+DHz9iBPZ
FjpBNw+mtxjGsjKImNiIoGO/PeRHIXJrL2wyZeNGktvY1oc6qtj7ifpK5qhm1O21WdrUH56SFOU/
b0YQaCImucf8Wzny/ZSI/Su75BAE3DNuklwF+3qMH0P3bgZNfQwcErM5I1345saV1bfJNqiH6ipp
wyBkDduow/ArMrlj7cKFMEfNHWgUQF12GTIzuB8pwd4QZuFhlyvQdzGyWnU9HUtKDcGqG8r91LC1
F+k/cVOsJmGEOOgDLsESNs8IydtDZJZGuDd4agdLK/Zu7wB78s3cOgMAe34jj6imroI8GhJUkl2v
WP8S5zWAfDdHx7Xn+6xdu20uLy2KsORl9dNj1dSJzl8vvTwgKKoyuBHLwaO9eVHkfWQLoRE/aoNx
Gnktmo21Q7hq+2RljEc8Sw1S8tkFNwEhrqEkLuezjT7JjE8WG6Oa2AjO/0b4O8oBq6ZtEA7kLS2M
tydZ+BtFd8nI5+EEv6P2UTi05VS/CIBYyQJHVUSuLx8YPwwRVscppI2m605dnO2Swj37xEKIQZ4K
qyfLKV03SXd86OkLpjl51/GNDxEKSgUpSjPvyofMzudnVblr078WgbMNIfyJIb65cB/pD9ttth6n
SygjGlPsj4DmR529SC4GElr90sUwHZlxJzzznqjo15iGDMAEMnZL79ua2SYq+WU47SkWw7sPRbCw
jc+G5GeZ9QTi3Q+qusU9StRkHhdg3kJWT37IftVrfw3toWhfZf5tVhcCdFf0uLTDeagJrg6d1zrw
G+zG6EVlfG9hiQ8TdHDM1CX0CWn2eQb2DJHsIJKJt6qPD7KPdjAQx9aUF3OmHFCSB9mINV+k4WyS
3lh19MGm8XsACNNJeJkx37TUMIXi15g293Hec+hKV7VJa3PandgDnPDcXClrXAXGvhirqzZRuGgZ
KTEP3C94v0OsDVBHJBrBJdx1jKNT9lB272XwtdBFbJPpSdYU2fXU4K4SVoaWHz3JlgWwMsHZRHxk
G3nf5fXJdUmEeMonhv7G06K1x8aQ9gpTpYd+VvuFOri1mfkfSqgzzx77NBbGXZngD4kEQ0RvFBr+
OkwhtFW3YHEVpIza6BeNSd9i4oufTm7zg3PpPB4Ij7yYCNEKKXMhod1xbsq2vvyGR8YcUveBxOs7
w7luTdIli88I8NtQ7x4jFEXQwk6uvktyQE3RQ6o1k2KHSZy4TXKq/R1pLrvcdz+mEtDZ7vDLsuWY
kZM3vVm+x0b+OZbzvTOa61GPJRyV7S7/MvrsJOb8knXhobC4sQaY19R/GJhQYzK77S6Z1iFF4mPq
HkYjEAilPHHQAs/gQz3DOlZ2oCFsHyAB5I7ziojDB9XUeFoXKGxFd0TrjUdajbaViE8EsOxxJt7Y
0u5yKDCvmO+7KPkww/lFBD3RfvBLo2evp7a9JuRsd4Jxz2YPRtLBgdxRlML4WI/NunaNNyPsflsF
wKhDSJVk+wksqemWtjmEjbv1IbDstCPfJ9v6ngG3isYh3UPX8YzpB7Um9O5ctcaxHEo8tpxvsSYY
1Uvhn9jfnhUBQkUfH0svZRhGsu0psEyZgIsheHVK5twwIoKTLH3Vuu9y/s6o3CKo4ejZyIukPkTW
c9SOZ9MFzJ2NH3IqWAoGJCPEj5xB3+kOIGGO7LO9mWQXcMd1QaMyrRDbyTCIcgJ2FSSbzuQ9eOVa
Zv7JpUt3PajhzuTtuBYk49fVp5pQDVQ96ze5tRZd+v6fjHz3f9vg/k/ZF/cVNEH3f//N0s2V/+yO
c6GnKB30hONgH/mXZssqz+xZB4JsUKWmQ569xIRrbZoIWKui9lOmpPbw4bP6DSOBa62/OnVAk1DI
FW/O6ebPl/O/Bsz/rwETA+R/ZcD89Z2oX2WnfqX/Ytzkz/3twgz/witpYZ30TD+wiM3C5/i3CzP8
yw0CeiWpmAxIGrIdPuN/uDDd4C8b9Nk13dAXtm8F9n/4MPktDujCEz6pm8hjbvA/8WGGeED/6Tqz
fKxJpuBi4+/B7vUvfa0cuULfbEmLrvX93vtzR/6ss3MpZg+r8mEQLo+GSPW7uXY6aPh4U3gFNK9H
EJFyG/IApgpJnaTOZUt/Co3PIWv1ETTTrIPw6NQbYl7IiMushkfYjK+nYnUu6VCyVfyV5uWBZfGW
YBh2ekANMXH01F94xAZLHAPM3ZmSlwEyxMDjeohDOg6n1D+VRfE2eZyfMh1C3S7TiQgR7GveeDWa
0jyjMQUH2JIy77oda2y9HbLlA1mQQIhYhAzlil05DOIxLqrf6AQ7y1rYlg3dvVtiO5kKzondYhDI
Awt87Cl8aHLz2QtU+oh961hnqKh+gOAuvZKnQtVtHDnumVTd29xQFZNIv2KDMd2HJ8Mg3JwzNTsY
iw2k42TpvjIo6gp7SLyI6ISVkRFYVBsHz2BEKKeJQgqDzs7JWv/vffzfM1Jz1/0X93E//Sq+iMqJ
/7mllj/0903s/+XZwuVGsb1AcGM63N5/38TeX4GDgznkf7YT6BvyP25iz/wL43WIisyFYId2yH/u
H2Zql3vf9flvhUHoos+I/5GZGk/3v97F3Lncu9qVHZiCwil+/z+11M61l8ROH2shEGRlohtxY6t2
rXTp+kR0UmrL6pABxiE0E8RpVRxVQ0S+sSAyNOq2RU0LmJsMWK0WQxcMlTvphN9G1L6REpqBQS8c
w6OWevUub9Y4Ue8iaJiJyIJNVaHcGwuPgNDOv/qgexil2qBQgBtbI3YZB1yKWMtW11jV5s+4btp1
m0R3M52oI8hx4+BQ8NLfpYnZp4cKkaraWkmtME4jeLniy4pI5LMt+wiA9FAz2PnJSBtITEwrA+xL
F4AzQCzT80R7kRfVWw57mzaP7gOd1zDk2Isr+4ZW8yOkjzPNwyNOhT3c76EohytL6BPWk/KmIp8+
ddoE7BJvn0XuZt8RiUWMFtM4KWEOHUhoCiucGNU2Zc+75lUc9jwEQkJdOdBJrFF0zwyFTWheCVQW
YVybagJ56ir4aU3ELonYMmGoOUVHyv2KIwEVQZTRAWPWV49JDHMiqa1hO4KFedUjoWpAcb/zFCu1
2T6Hs/mVOO64b9WIbUI+OBMeCqTjsbGKXR9qRCggosxIKio4OxhGVMWfeT/R45iQMmeOhNG0bYzU
PL+43XjJsztCZEcSZ9333A/XELBULtDEiY2KksTkdxCYXzGzTmIYN4xbF5k2z/gciE20xudu8l/N
gqMTgX8g9YE+1NP6njGT0OfuL7uxVxdpLT/biDhBtzu0nNZT0hvxJm99RxfsFR5xEr74bK1t9DPs
2RB1Ot0yCJ79yflpVPiHeUc1O8sUb6nbfs4s31ZhUN9DjAFP12hBnsE1X9jLeCWKFeCkEe6j4Ey/
akHKoQbnlR96/YV1W7fKFeuClMZL4jJfShOvqcDyiHEPywuvuh1tGYAgrcPr0KRSvm6bVdMQGLoE
1tbHpk1i54NpfNC8zOuy3C1qeYUPMA6JzSYOTX5HqUmMd4b90CmdQTc7rwaHtyjTmhBWVUXFDeeq
fhn2djh0kHkjFfOM9/GgOEC5L83U0cha090xsw4bBjSZ7Lus54fAHg9p2Lw4xISuCJSn94leQLP3
Xv2+ejYRd9agJKdmDBGe5GOeDK820aViZJ432uexvoCcb1357Y0dlXwDJYHstVPL5RgRwZ66tn8d
yu5NYDoIiuY1pKcpT1h1pMRYphH2bmp78E9YwxtvKRZ5qJWu3Tx1FuLG3A1X5eryYNlfkDswNnVf
Za2dn73OHXB2nv6yM5F/Wu1wH5k9DELY/OhY5U/OpWmSu5w22AhrPS0R8tspFn/bk5iF20h9xGzE
+PFsFi/9lFh+aZRMABTWrOBm80BR8alXDvxKPIPrhdZXO2D1EhzwJkm0bly+eMTes8eHmBqa/dxn
n5Uk3ioHJy9zCB10YBpz7bTdzoEO7lzCmyvb99ammRmv8tWrBvtsjd1RLamF15ITo5rf49FDw5ok
GUrRCrkEhmnKPzMUXIDX5A1jFPm7Iuu2Ydv/kJV5wrmDgVSfMof72F12ntEMhwGOwR8Ck2pBg+fI
vFxm1z4lC1KfE8Lmp4bOqRzdq+HGyc0yqGFAXKMshesPKwJ2cnKYQ/wS/Eg87uM853JPyE48jgur
n2Qq3o1ryu2wEpjGVg2Z4CCVvwkcZD89UlsT+s2TQq3ZuBhLcic9tjXJNZFxxTgGdTRN8F5kxLQ9
XX5iilfopPZdW1CxtlR7p+1OZVuB2FpH1+DzqMZKbFT9e1YTp8GSFc6CHTVijkoH8dGZ3g8Zx1+8
dy5RkD6weSAhY1yeO5x1/DBnXjUdcfcoo+5OLsRxO2bBnBnVB8OUxpp9AqEMrkOlXhecjZp+HK/x
WRbLMrv8O3vntRs9kmbbJ2KDQQbdbSbTW6Uy5W4IWXrv+fSzWIM+OOcAA8zcD9DorkaV6pdSZMRn
9l57qVQUqWz6OmSWQGsX6HIIczEdt0Mwz1RSRU6pbxCBEKHMuiSFKMe8nfBLq97Z2BQ7h9lPxBSO
hTQYJ9W7NQEHspg+x2i4C4GcoQmBTwxtH8wuizfGn6zvAjTV5HevOYG8te11qGzBFs0nF9uDYp0b
6IU8/KsMgAkKt8O8PXMoU+uV4VEChXUVUe28IHKLERJuM9EAK3pMjdxiIglBfZQFtWaBvEazfNIo
hmwfVH1/1lPL3us6xXiq2lt7Dm+EbFuR+KBhKWTEG7GXvmD2NZCCkjImxHgwBAryTmVaqoNwUtse
pWq5b+dRslYEGYpClDpPnh1eQ6eP9kFQvIN9f41IzHDLrPY3pZ/stML54yo4q/msoMnvXsp6K5w5
1wMg8qWQ2KvIxvOz+mKGAQaVtope8sQ7tEp7xb5ESqn91MQakvl2E4bkUYo2evNnwbfmk1YRttPD
SpgMjMWul1gqZ3Wcb3OTWojJDdL3wlqSmgSQwVdYw/VGe5tUM117pDtnNpZHMVwcVqlsA33w5Nlf
nuA6tJOK2RsD84WCymCjWd43fAjDLeMO0uD4iUAOBSKN/TYK/gzffysIt4g688VXdAQTOEw8hD2a
0xyBs2B6dFKil5z63QG0imUUD2ZkkvTVasf/rdn/WzW7QdP7X9fsTPZ/Prvw9/+p2Ocv+c+KXaf4
poKQqjDsuSI2/k/Frpn/MoVN6W1aKKDRRPM1/2677X/RiAvKAc0Q0pQ2Hfm/K3bjX3JuxR1d2mLu
k8X/pO0WfC/O/1ezG2yAbU3VoDBBVdLt+e//XzX71IMONkvJJqXvZxmOrlCzU3dmSpO6Kl4cN9Oj
cl0LkgkIvmNxoc8o/iKI103Z0282jrZMW+x0VlUyEBw6fY2glOo1xBZtjgIuN/gbfqJ0Laz+5kB2
WgU9GeSg5U9m4HvIrGoXoyL7vbFBYaFZV8bEW859HA1ZhVAesnX15liWufdH0tBs/H8e8LIluBCE
Khlr6X6eNg+QjmuknIYFgglpLhDZZIHL6FV5xmJEeldsGUuyBNMVZpRyyRra1TX4t1y+wZLf085p
lGE7xOWu4VA2u6mdKWu/0sjY2Hr93hPZT54I3kICnOHJn2IWZHznYBjKaQsJ3TWn5m42DvGyzUuI
41KIACNg5KF28EC0jm98nt2yUSqsUmX4iDJSoNsEE3w3LgYWckDy8WSQEYf8EpWjBtggqXDx/WPQ
VhVKclnJa9L6F83Gp6yb1PRKBK4x7zZ5lL3VQf5uRwXAROKuAktkrjbVqBvV7q0r8FVmDE8rH5kQ
eQrrwFOnlTGULJQwuuStts+sX0kuzBQE2Iug17QDCabVSxrZ1iJARjU5FPWZ1leu0qn3ljzaLdM+
cLl45K2U2cGQVT+CFOpByf50eCbzrOWL+ennWI8/Y8DUuA12lqeizfeY6RMaHJKvRZhRUBKIXnX7
PAMRZEz0i1WOrMBh00ymHJknAyTIBiFRREPntr2rEszZ6Tj2u9ym2B7QXgMrDkqDnVKFTioWCAGS
1J+QAyK8m4lMmXnCpMeUssbEm6hduom1YddGk74LxiZfRgLn/hCjVyTKmu+LdSE73ywmuBzsDJQy
bTvqSr3QQB2erQLjiEMeZpOSnJnD5LVt6wr8BpDIFL93+jTtE8sm9CGvNqgA6E35sZbNhKRdsV/H
cfrKDEIsGkE6aJShQ0HxQyqcVoxMqRAokpgSryqDi7cx5EB6KuubRG0e1dGX4ZxRNYHY6pCORc1r
Pw3fkdorlzRlRJVKbNbDpEUHgvaqm/TaD0l/RXLBJxAddOPwlFLG5yD4R0ZoWmatw8HcVE5bvaVN
+jaJcolfQqdWSZKlMaSvCMpep6pyXJIdKwIgg336VCIw28vAE+h5q+lWjDklMIpz2Y8ZtZoanfVO
e8rVfmV56Y0O/EVjQRR1wJknbSaqNFa+jj2cpsHQ+a6Z60dRdMeqzP+0vn02jCZ2p9D0V7rJTiU2
+6MV4KfqTaoNAxN/GBp7hTCjndqyH5usndLL8Myofk0Feg8i3LpE2AeU2Ji+CMQzZ29alnFE2VaC
IDNxyAea/6thfo5K2qYVlpW9aNE3a1n+aLKAvB1stWCsxKj/tWnxEH74m3hxuok6o/xnF1ZEAPrt
nu1krCIdTSuHz9ZLPprc3/fVP0o2DE2xg22CcaYVx5TM/cbjmV9UQwWndKC9MXXCA8xnx+7hW7Z+
5kZZujLBZrD2m+VuqflRI3w1bHHJHf9TMWoXJexxErgDgkT9bMtuOSmyWJU/Uc16uqfKccHLw0vW
+nOIfRV+14vXVl+WOb60oWbyx8R7y278vSWNnUSU7XF66I340ibcHgwPwFQN+yJILsUYrAvfKJYQ
yfD2KN425WpilZbisoliAUc8WCaAmBZFgpEpqPnRpmIO80RjhK6cM6FVGHzIveO0l742uE09tsML
Q5BEAEEN7SQdaGOk90ALP/SCdMW8+evRhnOCxQS4uKJntpGFsoWGMR2Sojlpvv8UJvYLFxJaahNB
dsK7JPj+WxwaaHO/p8iBVJQFDbpzR1INqn9amZGX0XSgaGK5UNwBsvEavMaBhs3bwF1/t3XkYlaM
IzjCjrsae6YssvOvrMvHZa2jgS8iDYG8T1Xoh920z9CSrMBsvdWIdbyJxlRPJWVYTkbHEH43ThPc
WSo5zpDvPL/iS+3oAnACttQExqDr2G3pKFo9BXib1qR/Q6jdPR0TwuDfbCk2nu59SRWlSNVpGA04
M5uUsPjSQRlTlKyzrGQ7pu2TovnYRtrkiJeerAVZp25veRN7YqxhXaAQpawZ67qwXoqOtMi6gb4r
y/xJ5BzSgFHYsyo2CWj5tf31+4LxegKanOUeiPHOYtsdaqwUteZd6RjJk/hzLyfj22IwweCt/sA5
wX4Xk6kZho2L6u1eFECDMHCwbrQQPev62yiMp7ZGdRz2xVPTVg8TNks+Vws448sh3SsElC5tidK3
45RAy63u6KdZAvS8gjaGpCZwXtkEMme59vzAvJvdUY7qdxlXW5MffkvWUYipMmcEVX35LYrJ4MBQ
bs6M/mQ/WLHwV19rEkgQntFhODczRQyRwqNf/URIbHZhZ3zZldzoczaDHZj9Eil9sYKOIqvgaiAk
uKQowISfXoYyXUrVggvN0D01s9wti8zZFmhkiaVvWabjW2a//zwOmKaDwHoi//ZiQHJBmmlth+I+
Voh2xfwnMTGLSFzt443TwAXSB5o21WIlm9m6hyNBLstKpoDDyErW0/5OBq6xL5twzRpdb+tgZ5J6
EpOLuAom3L9A3ZSuOEeyew6ns4HHYQHwdq5ocDcHwvdWGmev3sMWCkgi9YF7YGDwkP6R8FpjZbaD
6qlp5hvWD17zMvwiIwtvObtynwCosGFtKrl6Zkto7+s98MsA4Zg2Pfkm3JlY6GKFOh6FlY4InSd3
IY3qLIgPZMAXLPsaKw7orLuC4U/WXYot3uJHLdZDo37hPf+pJiLu7O6qmfkPFo29LzPVLUd+42F1
UabiRjerwzqegMOqMygYVUtiNjs/Lq4Zv47IYy7QYBROAjItu1bbGpZyiKAZMhxB65dhpe0ymxi0
iOW9r7ZLXZiUt5VseG04hXWTSBGw5FodHSfroTCmW3R28OdUANUmM2/XwvTfC4/4CDX6BeNDTWgT
Klz27c0fI+qeEI7KlJOyx3BDssAmnMcOFUmkXe9tZRSuc19fjzZxNGql7XqCjEyv5Gk1qASVPrpf
jHpAnCjkMUwrxpj+hUsP0AkWegzho9y0GV14rEU/cRIgs2DZioWhZevemIsAbe/WzCyBTxfdU9m/
EzzPd1fkD2IUkVdAq8YTgYiny+e8VOUnn9M2auvR4jwgvYunDLwZRBGNdl6PYpiUtRW5qXTbEiUp
4KpHPDgKId0WecQq+uggWA8WKYEz5scA9TkFcc64mqeEhR18xUv7aMOCCUv+XsevQ0LBYwzFc5+F
2Fa0d1zmGQay/ndirGA21iJpVUJrnfAHQXEAS4M0XCXiBSkjEBdYxN7ImKh2Uf6NJjg5VAKgicrz
iyMbKEEqFllBEVO32b7PxwPKXWe2I7H194O17Bj21momFhhuPK0q3EiFNTSIiTBM77XV4FQVYc8B
MZX3RNFh9WR9t3GWiT3fSSYi4o7+YCL3ysVFz7gsA23nmwwwUFZghiFMtP1Ei4zk/K7KjpvBbgmC
GSrEQkTPG3Ik0d0GLO+3xsGewvUQt9GGFW2CmxZLQ2X15IZgizH9Hmh8631jbU4PI74f/tS8wlkS
vMkweh5b6UYlh8LYoquptIhfYpxzu/sl+uc6xrwdPbzaPDJ5ZAOjqt+jvPZVRvxxjdMTBdprRJfG
eSsJxiApJjWrV98HfxAr8cVy9J0BZ3sRmMMLBm+BhWHpR92pqrk/G5v2KYqQ6ZtMuhAE3ZqBsoU5
LeVlGHYEqaPe8eYcNm38DiXuLyZhcDBh43s6n3fvzRCaFJhc5lg7tSZtg/Tme6An+MTC/tjrTnxB
hLZCZZMBhQheGqUd9pPBjK9AXm8BfqJyNveaUjBhzPgyOxiQ2HWUSm2IgamL/1rnKp3xa+R5z6fk
zggoX9QWk0k/yV9UjWm1haHWLVsQNhTCeEUjAueS4h6xiHadYg7ksKtHUMMSoMwi01ledB2iT5MN
aCX156zmcoCgSEpFVOwGeLm9354Uv21WE6Nav4qhULQBiywoHJDj0JlQ7XST89mpb1FM7mZTMUgc
0zBehyQgqizLlopBp6cZ3UtXBtfeZLBjJ/PjkFKz98By0kk/GPAwp7RWOdCpfzEszf+EqPpf1TFW
JK8YsrxN9vjiMUtTHe1tnP81k14gp2dBZOj65CI29F279ElNL4dqnSorTzqgnCKLrbsae64x/rYO
v06nMFJEKPoiLYDvKWSDLOsgPugjjITUFycfAhxc4DmBnaeNbXd8cRQCQm2zY9BMLMFSNTkFdeOC
i4RQFiin8ICdb4KZb2VFKm7PLxQIDvU6kX1F5CP3ihsQSNbsfZmMbZLb8TJpMr4s7x4QA6mc7epE
OAgVc9YSAoQNpA9GUJPNXtpDu5jxdvEoXY2KbeEE0z7qAKdArsAPkPqf6gg1yVHIxMvnqGP+EmAZ
RZAnsUEN8kF249vINopph7IPGrZJYcCPIvzyaEZ/PiAz2yifx6av2dEj5YmDe2NaT8y+t8DJdnAG
t07i/Qza3Rrrc1xln1mPZ4vtLGcuqoQYbcUisvejlRekJxMmacWc0BFo2hQqY0lekGfEr4lk3N2G
xroU7EZMa/R3ZRP9MpDgcMlfPIY72BvodkS0jhhru0b1TjPquWqf3PIu/oylAmve3GhTxWsXwNit
k3TDBuUx2OJ3DNjDBX2UL0nPWalO/h1bmtuKk+2loVtLxq12V72ZtQ/zLUrviqqkRIGDlpoiKpRY
uRfN9DBNU0Fr9z5vaNNQJc4nVvud3Zmb3CY3MS5bNwZ8sELQTMIhAOG2uZYEfO4B2v8QU0ZqN2Vy
wBPgmDoqUWTLjuSX0efzWBwbSmXg3s96laaGM6pEmokMkrNuCNCymw2IUhKc94N3LznIYSLGwc63
GYLH3re0dRy/kw9Zf9ZvWP46uqMsTNdcjgrOM4irUfWGgPUoBTvQWBNPii7fc8sv6WI2jeqD4onA
snlz8EMbokgnwjNYILNZmoP3ojeNjiKZctwaymuqMOHvO3TESXBQUvi6OrxCVyFfz9BWkaVimtH1
Z0WnZdKKJFjpBxp2VgRj9OdNwXOUd6swxumkqYRpo+xH60y0mshuFr0inOZdy/upeO1FGUntIvhi
8k+B8uqhPO9UdiCGcyJQNOLFPTEKOzr9QF5sjT7FUJs7iboFwshTUAUEGznlRc7wCxyDREyzyLNt
lHlk84AkY9JTW5wmyFtW9hyqwA5Ss9KtVXpPeu2PG/CXOBTDkWi8A9N5Ew0LrzQ1/2/LdikT1Bm5
8PEXqGIZ2Tr1/73JKB171Av8Y/oj7vcyxuRZ9yAAq/qZSQ0RNAmfY+8ha+0ZZC1YUaDiRlvnx9l+
lOfWEJx8VXKNU/kWOeyRx76Sq4gPMx2Mn6AO9T2+A5Zh0bM5xcB0ApauwieSzKCXHsdCc40sXavY
qle5yvbVjBPUNdlLE+nqRkoYTylNvDMapC5aKV60wll1iYRBliCqtP2cqskyrhT6Jv46/PuR3i7j
ztR2TY3cd8z+hm4sYTOPJ/zbf0GSVauuHI7xCExrqJy/THx7yPYcXf0szOlbFBF4jiYm9bHY+jhy
VpaaZKzYeWNaUhOd0ccjIxmPYcqwcvaEpUVWdzg+SMuaHYh7IrquTaq4EQWiX7Ah7lMHlI2HoDmu
iw0had8hxiGA0ybb3ixlINdrIJmh5cQcN5Z/a3uJnggWrq0Ses3ZEHoHP0IBWVovgRGiuS5h/7GV
3ngemzzDpvclyO4pi6n0UwSzdlM9SX/Y5iMdYkW4cDMi3qg0DL40aX+pBkNjokeJQQMvE7Y0Kz/2
n1TDdHYm4FClcoisFz/oC+8iYWbqJ/1bOJQXI8ev28XixeSmx9MNvTCNu784jDaIuh+92j5XGYEi
I5NNglqmNwZP2aIep25npeiv56mCkzoFZBLrkuX6nX3Z7CBmWTSUw9IbeBTp3/mRkuwtlE48D6Rj
aGHe2mopgdVKR4AFYphtDKIDQZnVcv6mw4hhf0RtFYfBplY6se6SmZCYx0u8KFS+FRsZKZrjNOra
ptaZCBIk+ikHM1wNkpaldnqdK4exYWwO3K0YsQy7oMTO8q3pqTcSCymveFlZBre7kI+VdZFYG3NF
PICXwIbQ3kqL23+IDnETnWyWB3tCpZ7UALCkzxpyZTDEAZucH8whBSim+9fOY9ipakzPGKTjf+Ei
n+CQ7jDUXjqfsUpUQvdLaTdtOjHcDWRDJr13MGLvYrbKe1owJRrznIQXMd16xNjN0KpPFT/8ChtJ
R5CaT06jaq8ippCrnZ6iOmUuvkPls/VBti4tNHr0RFiIJ+IsGNvo2UGQNg1p1jEhMerJjuEbcDow
Y8x3wznymrpJ6d9NM40vZmAe7ciyj3CYp2VBgNAykSM19RAyFRnkRqm5E9IymDG3dAKtyvQ4A97s
egWHjKFYHNt+UW180XlbHOeL+T31u6Q9KMEltSJr/s3Yyx5YcUXe3Y4E1it7tn6PVITeaVROXtns
IsgeWEFkxFgx02BWvdYNzQGRA2ccLefcJve8J+ncFY5yaUVwL0YAi7VRHQgDuinEDCjcWqKrGOL5
0x+CcXVdGXweSVFC3EhjQgacxN5U4ARLZex32KNJjQjKjRg0QFvtfD2I9CnUDbEZnZ7yN39DBF6q
0R1HDbnorYCiqABzzeOefTfeXZJib3HJBTH25YFRhYWno/7m7F16TuCstIRJc18Vt1Dktw5ar9pN
bxxHGa5v9eVol6DmbGIVt1JQTAVByppHJeNLm0cPU85GPJ+4HVX53Uk127WV/MPONm7hMBwmESVo
mtl51rMwLLaG8Yit9dB52XMXRPR4tg0OI0UaOXhjuGOBtRdpcBNMx1dswJcUUaVkP5QrI8U3Lrkx
QM/pq9qq8FFhxwowqornnLzIbY3MGQkLpaaidJ9tgNNN9d/LkRFOoXKCSwIPalOS+qRbm9bML2bh
+Ic0hGJZAGVwdJ8EBKmnS980r1XuHdFnSSoYcjJRax4G7cnJwO0NuvBdrkxmhYzD47AJ93ACCw3r
q0mcetuoGvmSzq8+x4K1rRJtIs2q1x5zWwWWzbpqgBPk4RYc28iZYsxFCNTBPnRoJfBKGPZ47vWW
og3odwa1g+YbVOkgr0XLIa07414P0cLSNa60nMGnI8DR2Q11qJrCzYYbmFRlgBoEApAmqoCtHFef
3mKgK6+ApWJrtNxa56Q3mnyHAz3dqJGhuKGManeS9IeNhPyiWmz8RTsAafPttaeWOm1Tkqx97F/a
BQg7+2l+S7mV0RQMlkSMlp14/lneZO2vKiqW5lEo19QGrLcDawF+D4SM5tMDNMJjOaUVusuncYqJ
czBCB1c6gtullgLX85OObCrbbYF3QrDh942PDYlPW7+MJkOyNlSvam5G2yaCgYJrQHhz9ejQgxez
vr5M3MEsfptJ/x54vr24ZEXifaaafBS1dRujlSd6VOwplzqDZ0xPk7mfhPFWNhoCDkZoFs2kLcY3
fFQvdQbFCpiM6eo5/pRxKp6DoBLExuL8SGA+BN959Yxwwmgutvo12fCtLnF8kZjEy4I5jP3uaM9Y
p5HZXX3tbsZ73d/E3bFPzzGTUuvQ4vQzb9i54u3U7fvZnnVL6FhzeA7PurhhuLZYDQC17bUNX8tb
0M2sIuNm289jOiLjfQ3yh+BjLthUJNw6uAEJJ4UqCQqjyNxiYPdVMimFUnPLzdPUrvT8KbMA1Q1c
nOq7HaCIQxoXv6i9efK8eslUaaV7j8nb9cEsOWLS4J2z8FYzBO2fx+yclB/wuQCKfGdSQOF70/t7
Jp/t8djKhzf9efLFsN7C6p7HwdaZPsyeZZ55UyxSBw5tt4yH9eQczRlliu4sbDaBfRz8fekdJkzk
6cGp3ip5U/Fim2VDRe5AAF2NUM8jcDANvdgrEsy1o/8WMeGPMCLiY8O8p7iq5kErsTq9WOI3Y3g0
h6+a6Xms/9rmkatPk7z5xV8kX0Dcc4BglxZkX34E/lfjYRukgFDGchnPbFbWT6PJ//JI++9G+qV6
d0378hgBefKhiZvuQVNmWBmVLj90B5E5ZqslSO3VYZhzSIXptI1tHjPDXg7EqyN8U0e2BA52Ohpc
BZ9z2Y9cAB8Cq1QTPtJi/kl4yyjHB/MnUx45zpKcAFgHwifw4EOMYrbbyOZWNsfRuXo5D/gJs3/I
4yaPmb+24abu437Nh9npr01/grK7iDPU3sHOBoETbodwq2NwkSD1AGLuLYtQxkvHhIhBQLfEnOhM
1TYsy63fFW6BHhFy/7LvP1o6UYFbro7A58Mi9GaysfJhcLqrDP8dhwxeLmjJ+JreDy2NiZsmWGtA
RAQDpAkIRc3MaaYga9EWhgfcEaYg5idqCSpSHunyfeicRajlC0EpFViAM2GFz8N2B/jlwMaZ5ffs
OFliN0t4CeyxgTfoM0MmgvUa4BVg+D8vz9aTeGu0t4BigwjSSxJfk+oDjvFmsI5lvmvIcYQ1RYUG
widqL4SOd+G5HHe9uIOdSg1eUmJ8sVp3yCqxKeekWj8Zw53fM7y1sX7eGnj+I+1NrQCAMZUIItRD
2s0HXQmao/L4G3svvmRPvsGAQnKupV+8IiIClvwsig87eh7UvzT5E9pPzDrPij6qkSkbw4ZE/1PZ
TDbpctSfxv5zKDFYwUAF9jXLnLCXsz0IH1ycwtmX45eN1ShgmxODRUiQV5jmx9hfUS2jQiSq3eXg
08a/gVpaTQJX0q9oN+63Ra9+Z+ywAWrCLJ1cIErLUA+gjTj0P4A2I6aB4mG5qX0Ptc++hPUcX9kT
u3wUKvQBa4/NF63hi46aMlOCRUNCRdj/oidZhcOPDY0zGkCpFyEh8sbax+PAU17wS5rfy5ozp+H/
lw6pMgLyh3dUoR3gymDz9uMlJ6t6WOWfAXoU+G0NceelGC+FuEfZ2R+g4n9WfBYBE+rBeS16PF3M
7VrkW7Ub4gX0c3S92ROPO8O6ZSu+lPe6qnAvG1RZhGI/LHZOVjSPQNWFplrEyaW8lIE7ZZxHiP56
+lqzixZDx1P82Tef7OBXzLYWlATyNlpoqpl2w9Bi1zOA9Pm2U1YF1UZVkHBWhP+U+qFGShFMrzZ+
ZLzrWGmXCAUXFFsLC5Wdnn6GzV/CTiQRPDzlF0bNhikwZKh/zh4bLL5qZYhtnc2ceUq2BpG5Md2L
V4Pm43vNONzHqGe3SZkLUl4ENkZ4Pl8PwXT4W6IHYb2c66vu3DGiT9GR5QWRCjnLDa5mUHhbo9ZX
OW8TqtKFYmK+HmhuM29BecGDDwCAZVDbQnamawzGlIKPPLGEaomPr6yXObWQmW3HAJHC2LiDN6x5
7FCJKKuWKIQ4IqwSi2tjdS7Sej670qiXjgE/XX2M2ri3exjqlE45+34JCqlTdExAxbrRX+O8AW3M
e860gWURqKNqaXKrenm1CjxG8YAm6xTLgZW6cf6OruQhu2xF2tcyhymtlKuIf2FFz6OQNsLIv3hK
G3yZKawLyAg46UjKNWI4vT1Kp3ff4CW2Rtzg4yJnCJHEL1hk2gkkyQdBtdQlXEVkkvgG0pfnnrrL
9IDY881pNU/vcBxnlCw7wLT9gc5tkc8QXXrjQ+c9zrsfYqqXdGrkS0SriYpplHBUp/dRQr+a8JPu
FAC1TPPgRv34MVZwkF3ONCv83vF/LHKano6LlvCARYGYeAAG0tdfuIhN7KAqg9YUBbvjI3MSSEaR
r841QgKT0klq/hnTDQtn2cDoKUDY9WRE6UxoulmNj9HTtM41n8jg3OY/B+Q05BidN2X+eBtyHRyC
3prWQu/DaJbCOP8HEIYnSiPK8iqr55jqNaKUcn6q9t1G9m9LfmpW41pnsQ9FHxTzaCE/dXikDNaB
nf5TFHIxzqmTX6r8rNMjhgsKN59HwvtLkTcRqbDyGCO33A6M5yhDY1fnAQ/pYpKp3DSZtmQXzT4e
Py7OAFDlnFdynXvtE1SxpR9OTwpXBSsShjrJnBq2kp4+l7NHBFXPvT+c42Te9r3BHuCuJrYYaKSe
vhjhXq3hpHOn1sgikg7fOEJcQChu5ksXSgLYWfKxUfy3pnFtnYifJLUfUR5zB83vnLZuLGPTFAzA
NNRvhkkYBy+waPc5AgjVxzaPRz+GOidzdGJdeFKs7Ji3wbkq1L2aeluvY7sq3mrtawKH1jB102Sx
cYbw4AmVrKCcoBSeonHAQYxCinGN6Q/4Lso9zgEE/De/R52vQrYQazMsNkNKVBQUhE7Gm5EJrZ9Q
6GjyZKfOk42COKv6n74dDwrsOjJb3ZaIiwk9ndrY2Hie6dTP5L5ebDReuQ3nmf2kP5BX0sW3uCtO
WqAccz+8lh6i/I7lcKfuZO3dyF3cAFw64304r7RCnHrmdClGh6YeiZDBGMP6z5hIr/EQWcFalpgc
ZDYeRWSvh2EeqUEr45oxU3QGYf4ovP7WqAlVe9YQfyAIumjfSs1iW5qe8O8f/dI/WODMdNls7IB5
r62/lkJ9h/N4rmr5rBoEP2TGJk8+gNB/GdPWsepzWexqByZHoBxElB+0gME7hWmipoj20+lFk86V
NJq/IWYrQhNwkoq4KqxFE1Fvk31TlR+VEv2Vhn3OeiJaTNcsqltpWr/ksR1SH7dMFJ18b9xBMcRY
ZJaficMUmeMjYQyISs1Esjif7b39XqakcYlPwcg3RV4pdH7PuxIHVV5+qezR406SC3kewD/k3W9F
OHJ98KAkOesUjZXDwJIcowTVBJGHuzrYhNNz2LId2STNLdLuOaVEfaxigkO+wzkeMi8WWX3sjLeK
1yWFcxr4jA6Mw5QnxBluwOvLRcq64MOX5zp8ySbuMJbCCSS1noEazCzU6jF71Adn7bLC6WSfxH4h
NkJ7Zz7jpjrYV0Iis1+ScZcRC/fUI+sZqPKDamW4qt0+Uy+R/sRudWkGmzS9AN9EHrWcxxLBXzE8
FT23FBZH6NaPqP7greYgPuHEcbEuaKeIS1tg1p70sxNezRWTKRBNZ14lwMYV/gUW5QhK0XyuMtiB
OUCOjlKBbOKFjhZD9x+1tpXWPeEATrHKt/pDq/aCAWm8E9mmbzdI4/hPqBOoMaOFPwq4VuqadiT/
0+NX0hgbBa/7FtnBFO2C8oW7cpEBqDEvNiHMC4gf1bJYVsRz7fsFfFTjxOliOxvONJJ01hXKOvGd
MDpBDNttyoQMNeg1q2iVu0MPHwelmhu6U/zF5eUqwblhgOfh5yhOOtJO0T0Xzt5kY62h+QhHwjas
ZbRkXGOtCKNRfjRm3mTd1QV3wZfePaVORvDAR8xxET7NI4OWpwIZ/zA8+ulgejtHXIIVKkXzSsVv
m/dqAAT+Pmighl7KiT7wnirvoflCf1SRuEjasfMoKOczcapAEC1s2pktm308Ije+83VgXNP4pCFJ
jfbDugWgdrDzcyNvRQGIGjdKPV7ghruq5dKIjMOlLDadeui7F74s1nejccnsq626Rr0Gvw8GWHUR
g/IiUKen+2hlLCGCJBsenGwXBseBLWWRMFr9TqdfxXguobIsHyMirF/I3rW4BeEfxXrvgDB8ikkY
NG64ebC5y59+XOfOgzoc69W7Kc6muVGGO4exaj9ZrsJz/0NA8Uq1ztEO9lV2scoTvG/OzWWYPPPv
JKRv4+e/wIUXIn83GYwP68ZlURzabIGZNHNlt8V3L9/G5rdSNhYAPnk2hr0SHaZynS19/BGPNoXe
eVC9p2z5AJy41Nt+1dQfBbh8mLjhvmm/Owo1q7mFmCoA2ZGh9BzJk1ZuY+eTz39F3lzlP0FWm38V
mzm5/BRH92AkqnveDh3sVQLNZU383zJmL+/FMdfRa7cmk5t8AgpWmLvUwXwOlqvNPx38q8r8zboN
chufYrGFEN6WS/gRNV2uNiDHRJKk0ENuTJUAgvJoOCyUt+xxFlbxQirgf5B0HrutY9kafiICzGEq
kspZlmR5QjgcMefMp++P1cAd9C10u2yJ3HutP6bMiXqMao+7dlW857aSEuIoAB8Ju6dXr1JQCZTL
C+MSEz1EAJOUrLXZfxGsdIKbE/7jQFtTAfo3VQ+vPgzBk5Co+UnLht41Q7xHAPb6XGJk808ZSory
S652obIBG1toiz9U5Swmn5l6nuZv7NCrp9nJk40Xi6Qb/0wd6MIQXKp+vv3qwErE3kSmOfkn5aao
j0FzJOJE6ykwpe792hTD3CCI2Q9GOF+n/WYU3gZajEoAbQ//euFfuCJdxXiNTJitcm7y3/kPfJ1F
+VGV6GyRWA71tcjOZbkxYNtXkrYyLUjLXVV91OW5Ymz6RI3dWRwvm1p4BA4HriN3B/ZF/uJjx6kb
t5faUZ1JeuXeQa4+kdyg91vMEaBMLhxFFN2u23bVm3dS6bGTPPz6EIEe8HnZdE2y6RPzvQFnWyas
xaW3CYQjn0Iwfv/HT8PpyRhavk15r8DGR8nNV97euOyuJMqiCE0+c7BWMKtmF1pLkYBjzw2XRsMg
HZ5piApnUoadmimZUE54pZGQ9Q+pu8z5Ozr3XouAjYGbYS/XqdpwJ6Kp0VxH6g58WmEXRFGa65um
/ZFTu2y3ln9pp924+BZLF2kDy8nWrHcpxNuYfnZknrocrcjNlzUElZOnbsxmGdfv2i0ocylsFcUG
TV0uKlmqno4Tst1xL2hHXdsQUNzSbsUW2at/7EpicPU4DZr2avqrQkQHC3m4M5Kd5O1z7aHEAFzr
IVsR7qdhvJO2IpqPzu3JGthF+QrNv9SdsKWCAz1jUgqHYJsNB4sPPqcOt96RlUc49K8//WYYewT1
OSvHWVBs35HZxZ+czjhtvXVrObMclT9gcNQV452t7XGQomVekk7tTqbqZjU3ONY67AT2/GlSmDOc
/dDti5MCu9sN95HcVWv1rYOJM7WtrE2x0kdn5DzXV393vrvC32BIsoqrlWNtdY3+LnOa+z2S6lVX
nOvKMaSt76+OZ/5q3+ZCb6huXGaoMAu47y0JXhkXnaetwmpFSqCTo1gW1p2/rmM7nB6ltrEqWu8c
jl/mnEVwAeArWXtpivqCoIEtxn/rSNlHT0VEtWuggrQtHROkSyqy3f0ipFpggVhSTzYsfkxHhXQ9
MUbXJL9oxmlo150CjL4RrEdsLZPkHHHl+ATPL+s9JraFuETVQbS57wDWsVtRggBsdJaMvcVBjAKL
T4KE6TgBrD0NBihIXpJu+GySc9sdFQYe46krTEg4+5qlWr4aOh5qsPYVgpP/oyE1U6LZPYgkAwck
S5GMPQIfgKxIZqIUGU+a6XIsJh8GE9XaXyq4OWq253VBtQZkKSKqJam7XL6cBvFOb24Jjm8HjjFG
zn1MhotR3BukXQiqWCV+PD5yKlVy+VvC2G6CwrX0Nocf5njlgO9HR+QlVzaV+UDBOHBiZPsmPPNm
oq5PlZ6d/SFftWDnUQpNWbLL65HSmcKo0RovYdrlhLxtJjq8omPBrzZGnM47IslJr7d5JOPkEPL6
kiQzCz7tmOK2UDtNw4cRbIVkEyTP5sEc41aWyyO9yMx9FmwEmGFxqTY3iGlQQDpSRuYZ0AsRQZ2O
gxf8nOLXdczphEkhPQq8MBovCES8wugriLtAvqXMO3K27pU1PhKGXkte8TDG6RK9SZfvzOHYW9vJ
jgEBKM4AIbdDPlmj4wU1S8cf/gwacYy9TyanT+YOrmQ4FUI3+H/1WaeHSahkVEKITJjAoqQylVs0
fyJBt/R9XZIkcuXfrfBDvLVerMQBS6/oyPA7ordLia9FLuEYEc0EzU5pTi11BzoqjJoVi45JLK3/
FGJo5Wcjs3iH5hYtIHTUNR1OzVJDjV3hu0JZJac75CMVf0PySilp0fNtCcnlBviL/7jKdW1V98uM
SMbQpRBYzyI76L7N/ikyriozUAZzoqpXXhm791dmtZlC2JV4bYiH4T1wmgff9XATpoMRPUendbT0
Ng9x05dfX8wACmZJVcGC2vByK6cHWRoXQX/Ss0+OS03dzi+87r3EFvhD/5pfqLbBf0ClAabr2sR2
DJFPFYrqAXZ1xCvvCf4Ux6uqfXXxPEOWIjF450zeav5BN0+Yp5RxnWS7yYZf9g6sCXQSQOY3SBie
vk1iC3AWrSWea3KbZdOJXgPYnANiQ8Z0ShycsVoxDToJMDfHiLKJlGfOyqhB4rQhCe9MN8DvLAkR
ka2Y+/vxYBa3gS976A7msDfbsxLtWhKwoJzQn6TLhjerIW26KSGxULbxt1ks0N577C4hT1joreVy
o10q4RyLxyJZzx+g6i0xWpAbyJT0srqLtuFtlLOtQRdm0iabuv03Q6cCFu3ptyU0IBleEEy23h5Z
e1T5XghX5Ap4lHgqncRmgsaONF8OinId1KuuUer3qcofMnNal72a6rPsvyJhM7UcmA1l3qe6P3Lg
MuMqrCiyE8DMk6E4nj3/Glg3Mvab0aZpkY3o3LHFS3uWwdrbDqgTjeApQpg6ILgA7dlp2prmqsOB
Wm/AoO1cwU2ROlwa8wE0hid6TuYJWSaTP9/6CWp/PoH2HTHvreFSZbhsjaniIfmbJtmJujsJx8Iu
Fq3wQd+sy/GiM5O2wicLL7vyaMOyoqegdtU6Jvj6yguJ/CocQAJPMEpAfAifZeum5kc5HxdRv/OK
n0I9xxMT9ROJc9a7UuJqGbDeJjR/KpFH9zFE2/JXXxDaUG1EgwVvV2uMSrgSROUfUGIvDox7LTXg
xMHm/1LtX+4fLRreC5tlDScQV7nl/zOCP11dD/jOum1SAORfwupSxvv7zJIe/GZdKRcNR02cnOiJ
ge/dh93RCv5QAog/KjfEJNHhACMDmMElodZsEk5rviaqc4d8D5VYJ8gsTnq9GhhJp+Sp+jtZ+Klr
ri6OzPzK+FBaBTgKAod8L1c3Rfzkisp0xtFhTeFSMnunebqE63zLoBmoU9pUVybkwb1TceGgCReB
soXhKIj7vvyZvXcRyOAAqVOoV3VQNmryr7TOcf9bpVfdZEzAh0y58wpwmaP8m/zQiAoku2fxcTob
phcjUvI9kcim8EvGW692kkVo42fi0JDnWpgDBi83n4MAbuS6yXOo/9ljhJNBZ4kRtEVQVLxdMBL3
wsCysNQjNG870KqmPaTFU7fQqaPn1UVEATY4GgmUsfyaHMQkSgxtegldtJ3Wh5f8xOW9bb7MZknB
ROTvFOXdZ2+0Sh3kInOspvzNC1uabElIdzJvldSHPt2q3rEab3H9o5WfdfvopTtfCCU8U7wKqr2k
bENiUQzyL1ju4Q5UEb/6RikfWYtpabyHzYUVyM+BTXqR3MdHWmymYt8bW0/+VhYhph5Uo/vKYUhT
fluX5zi6ExfBbcGZoVAaSDoknRuQxnZPSHNf/5O7PV5PCP93n+5YjFud6ZTwRZJaqCr7CyvTVdp8
Efd/bFf21PCJLP4E/UFwKOlYjwEUxF/rK8vaUEyvojrJ/RtGU9tnPbEDR+R/MFgO+QqBeup4Y7lP
oMXi7wEkdv41+DqkwE0m0DoSF/OXL5x76aJJ+3LkzGLMx4676MCMJeqrcMh4s+gmOQfKUiL8X/nR
TWLvnAph1k+s8z48J9ztTUy5dX6N0fDMy5oic7KSPpk36ipdvKWe+FtS7nnFjm33MHk6crJLvP5h
eqg9srsAbZHsWQqQwXEtX0b9xJrPkOyMFOLNT1IJG1iGH6l6sIjNOxiAi4zBCC50RKaQMhGwVknG
qp17u3j4473Mhg8BgI79WjPOo+IIb6rw4lcargi0rrVNUqdkaTnkuVCs0ZjO9E4JP8gXlXLgTZDk
bUXeuXfiDOBUGDFoSGysbF+FxjNb/sr9zjBvbXAlOrbX1xUttlyJhvpZAbXSrjOvcgIFgZn2acJk
9fnJG3b8sM5f+vp6ZJcrGUH9dwsuTaKFq1vIyowDgE1Ju/FuZOkvji2QpLQp/AuCZ2SyBHykr6I+
kwfPNWrYfnmwLoJBgvVKGMH2obzcqtr/98MxfA0PP/2IyJlPf8v+OA/Jmh+iqe7RZVLzk9+1fhVD
AQfZ1eKC0aLQnqd8WPKWYd1Y9eOa+mO34pBZgHoY0aLmLQ08zlk+JmGrphSTHwkySbp1U31RJ0z4
viq7Zbeqrfv3ZKfliRMlcBu8hhe2SIfs6T7+nCDlMs5KI/np1yS0wWLmuosuWYk38YeeLOfPHMIi
NK+YWexAJOoMs+a4zvyb3v1r+F25N4h9Y0tY/AU6l2iB9/1J6hq5vnw0/Z3ShxZahgSTL0oAzAbJ
zKcs/jCyd+oib9fcoUW8gS7Fs72Zn2aBLvRt9xC+OM21ZN1IJ6VmyFRWqKc5kldNjg5wP8Oahox4
cWnWmym5BdKLWUEa13K4G+liac/olqBu753Nqlj9tFR/KQAlcCUzgYF6cRDcRrnM/2IR/iCaXnwz
Qn4zrD18MUWag3IZxBMacz4RIJf5lG2WKJaRXX0ZCHqa5otrcDB2qbXxJ5rdI/ubKA/sG+gMGFUd
SsNxT412yMWSildVPUXFHUA5N1CWDmfMhqFwGkfwuNWY7osVcirPyc3LDCGVlAOyRCqHwjrk0kvK
Xt4hBzmoLklgLCWUkfX0FcHHStWHGT8F62Q0VD8dqm4n4uRgQu7R+NCNlGr+/KrQZB4Vf6NKeE/+
UIBKkvqnxMppgdZa1V5fUOHGjfXFLYVS8cnXrvu7ecdLjkQULcfyOW/OVA0NzAakFNtoyeZEwQ26
Mo7VbcWllw5fdbROgRIISY2yb4+wowJjTssebGzbxcgbt+6GC9c1P2y+Oaul7nbGnWUH/6+6aDs2
n9xf+OJpPh61Zh3kl4IQwthfGtadEiH0Po3kxPJax2bd0ei4LJBIxv/GmISudj+jLlpAchBkgHdI
wxfVMpBmIrOO8F3xj+PyZaZfiJOhI3d5eUqDHx2F1RAdMgAaw/+oUbirxi8x57lw0qH2AngUJhWx
PojyNXS+ByhL/HV2XT5r0k9sg5bnUxcv5ztBnzYp2NDU0g3Hga7887TP0Hvq7d3SN6W8bpKfxmc6
2g7Fz9R+CQLiXy7y4D8se2BYE7807xZgOJ/RgVh6zqu8ot78clv5N6BmO4t27IdUCiFT/UYCtjDJ
TTLgywsCeUtu25RO2GG4gcvn6Y7ANJoWPD8nUQd6nueG/FTvWErZBh+qnXJSJxU5KTirOyZduqtJ
iZolF++ZU2gHxkHrLo5PwiQpl9lXiG045sqfPiDQpbhvrPbcFFs5QG2TfAi8roh2aatyW2HVVKgz
/8XmzOhS1pvx3pAqQe2CHfk8nvx4wT/0GrjSUk6WeumEGJ0fHRr8cok5ipVjft5G9Usubml9zLM/
y8vtls0tjW+i+NLw83nahQdtQPQj+/zC2bWJz/Etmi7GwBUOzrkexhz3jhPMOw8SBjRuPmg+//pC
hg0BJkG2zrk3/KJmhlYF3kS4WEQrVbq3M1Akopnunii7GAtORnANRZyEGzwQbpJdAucn8TCICBCz
WAA44qm0FY8GiidCowjd93HzWram0g6pujGltaTdBGeAIbZc3dol7NuVzjjeYygkmGM8SApnDX/X
sPPz1/wm5uKRPF8+vmBRA5nG47Pi2Kv9o+pt5pV7XhK4JngQufMBcghiQwmJ2YimqJdVbiZhGXmW
Pf8BMqioDt3cz6Lw8R5Z6268IVWmTOY0jRwaSHw37AVpuqK6STLcwqTRnpEAbULRnkjuXOTyjxL/
Atsb8q7MDqm2DjA6inLnzHdDJ0+AcJtRug7gDaY7Z/E9M4ks5b34RVSdLddXpLuuxVBb4MhJedGZ
0Ax9rY+bQr/TUbro+Pjj9KI0D4WC07mn6WjK7/mTMJQPpb9n/mf1HepEvvVc0QLN0EdOKqoQ4H3k
ZyzsACcf7yHE5nUZvXwh0IsgGSwe/p+vEHpMsEDyOWV7PrcI5qiVYQAWPQLLvdF/luqS8gAmCyLz
BApU+6NZHfE9ouIzFvjeYPfRKsbHCpNvsxyE7bgdBdQMBfFMmNFjjEJqeOHrldDw1awPcPET4stM
/CTJ2atukAyOjnKZgDBSCw7mgZz8ut03xl8afg4fZXnGiG+Oa22BQZH/9RzyfqHg407G//xTOmYo
9hQmJUtmIhOxZX2lzW0YPzxGuGhAc8DwmrE7r8p1z8E+f++IC2dsLzdE1J4/hoE1s7kY2kM0d2r4
zu2frGfxHYEXBlzKh1LcaLNf7xCwyFdmZtOoQKTLPJifPH1l7rox5/l5VNO3oLxa/Y0q3+votfhR
ClwhC9A/7SlPV717zHyOR0Vv/VZ0mDckKW5+C+k/GZympG8e/PCz5AatVEQC5qGxkNZzVKkzmXdv
zcrhbvZSRs1lywDv7bzoguJu5nyMeKl5WxpuVujdRCJV1I8hvZfhW4EaRvtv8YTMoVgTLEhc8Zqz
fFeBTESHdkViZlfSvsW2LV2IrytCN1kS+5585IRWGMrk0tlhi1PFaPWVFa/5cNWbb2K+Fv1FpgCZ
DHdMfbSJ1TJzIzrn7GpqINEiDUnoZluGJSTQscCxQOuH4f01S+6I+G1gYZ0ayzF9tmR9bQ6nQP4r
jYXcQvscrA7i4HsKmKY4usY0dygFW/jeSyI/QSsIuSKKi5I+Vxlxet9978LIMJnwGDimsOM2Gwlm
mkxaoXhXwYfVk/nNnboBWAZPvA1LuqLo2JwdLx0m0ZSXoyWphY7PZhejpovNA2eiiK99rrQzjV8Z
eU+uc3QVx9qoAd5WQ7wRoCQVp0HgieUa5pP+cnyMhvJsYSLCWa8C6o7ogv+DFKOW3JGBTUUFscl0
JR/Dg83qtDnILhkJTSQwaCtJF5W1U/W+hPKnmrgm971DjWa7JwTM4f4Ol1wo2n+7DPiXRnhMFh3j
7jwLtL2mscViU+qPTprAbQNbHZ6J9xw7dvi3JXwKyWdGSUCI7GI9iMTPrRiZ1xhfa8RL40ZbUXSA
/BwxBvYNXoHnN4eu9g8VIJx5Qn4iwNZsoxpxf3VcFUiS1OqpioQfy9/a+DnvhTgTreo0751l9VO/
5xJwDUhrQitU5SeFOFOCeiAk8qtU7pLqn+YdwaJyUoGykzpf3fNda/ZcbrVTGlfoN6m8EpMP2bIM
gR8AqgwzAZP8pYPElvxuKVGUTfURRj3sfIiWGgXJX/frid+mtQsUCZPbT6aTbb5hhwk5a3EAO7P8
B9SPbgjZug8o0gJugznRQN4SckKzvSM/03CpKqeiPXg+PxFpqpc/Qzz0GYVnMzOuidxiARMgqWpR
jnV23Kv6VpF3ZgWkvkIUp6KXxekOkqikNz28Kz2rnf4LQ0VsxL87elTj0+q+Q+2vL5H9aX8tMxZp
MPbocX/B3Gu2wI68ouAIy7+wUhPoVheEkuGK2KAOCbsmLg6Ppi2dAozNgNPxOvpbyxt2psbYjxQR
MPBj1UN/1k5HPbjynZoTlByjUUS/Z90cklFZlK+ME2uIfD66blmO/3QUMQkoa9meK7Z+agscyYSI
Tb6r9OSlZ8DMjiEvII2iQQrVD+jXSBispvPMhUUfjfBWyu/J30RciGQwctyD0MSMG2PiRqCskcQt
HQc0YiCpLXlVtcH2JUDSXS0e8w/moBhRiXirO4iVgpaAlxTAILM/ZCR4zBdVRGmy+SKEui0wDmQ0
anejG3FSJyUTSNKifnJJrgn8Nbg6WVyBtGaemr+NQqGKoOZs91k/2J1mLSwt5RWEc9Ts+UGr0Ftl
ptMnXwkHycLDm6YQ42WP2rr+GFhp1SUAt6XtGobv8DzX1U/awWLgK/GK6z1puwuGM9sod4ArOr8L
rhgb/SmDnTpnmbBheONRys/z856Q05GWHyVfft6Tc8NLUHg8Syu+fP8238uz3gTuSh4385ffes+a
FLQwZ5MNehAKQhBAdqydLLKyB3yNBqAO0w5XtW69xGmvFNdS+MiJm2m3XvbiUFCUlRw+SPskuZjR
I3dECwiT8okcO21TMOJSIp+2L7IRWPYQgAJmzq4XHLRKccaO52jJbp66gpaGKn5ngxsacQbVU4xn
E7BwNVuT+MNzgm56SHp0l7j9tCxeq77uiqEFPC6sC3VaZXG9UusUQnYm9RC0wgFlZPkoGOspQGrk
RcVVMG9ZemvZ2R5jEsBYIeg7DwzVYmai4Ex0OOCBv2FB4MygIQUJZfRVXhor2d8V2ocYoXv4LquV
x7DTgIDix6KfDiVhTCFPQDrc/NiAKArG5svEDSTnf7p0KacDkU2qxkzRJc4sSk1kviNU0KXZ2skK
2K6LVkjDVIJrSkjjDf8KHNFVSlvUdgLTtURuP/2X1QG10tw02Zm3Jn77XAtQBxptJedGBXNFo4qX
KTC+Siz6CoYUa/yZZVF963I6sz8vc2HrMfLyTBYUr6XrcLwN1m1Elhh0UGnsA+eYIwC7KsK892Rb
nAi7UXpUFXnU1W/+Usq7ViANAUnTB4Z85IHalGyounQyYDHRJBMi5i2PMmc4VwHskLfrwMw6EOLM
MBCmtGBl58T70oAdew38HtTU2CY0b7ZbipotjMXZP2qtsE+tJe82H6bzL+p8i3UFoSPaojTB0llA
hiijUFelcNycpbzZak6q0bcMIi/kpx9M0PRe2rKdkd7k1DZN6mP8UKUT1WmkMTDHmO+GbAQhOHPh
UPm89pUviX5Qq/qqvaUyR13dahQeNMmTCn0LZz8BdL+JRgJkiwJG5nIAsCqsFo0tL4tkxZDujtoh
gNmv5Ccv8bq0jq3+WSHOGEmdjXzU47wio8kvGY28caGL1gBFwlvQmeF/guwbAqJW10wPggelxOGS
iJt62NX8EpJNoVb4Xc6QnbFTfJauyu5ZJXrmBeAnVb+U/S9vspg42Kpl8vH/o9burXHRvGwlEs1C
rqxdqQyjE+2BhC/jJiTEB2MXXJ2RwjscaoM4F9QqaHQJCnACt+tcNFqVA9DZrHrrWdEkJ9RUnXLb
1WtD45OMvxgiw2k9BedcO/gpZBRPh8JEQ4CpYxT1r48gm7bSRRwVRBT+ea6/DLON963NWspdA7bM
xxkh80P2Iho0k/svAX2x4fMXes4ae4LdCummmEuv8KMoOcw2qekJDEHvsgal+QKQEmniJ2cgWesP
olhkAPMz2XSTQ9UaiUi85FD6k5PNmNsuHtnvWZElUqwjpsOB0VBoD2b7aPhTSUvlNEokiRXacrVR
cCUAwLoUbIu3OCr22YTW5FcOXPTkQnWMcIQI3JzJcNUwOxR5tfj9V9VniFl+1ivBAdLlj9E6xDjT
4luA8MpEvaG32/m0lqMl19FClWwBUwkOdeutEDVE1CXDuj9mS8v7y8X7jA5J1chkVS2tXKZvkpuA
304MbIlLIcKilO+NDhDw0mcitOZylEGiCYf8lxmvtHPrpb9SsvN8FAQ05pnrykZqYy27cSsTYhFc
5NARg+MMseGxmPUxKCPXkrJgHnPDdAXuGPCPRqcbd6XxWQMBU2Vo+cl2LuMxs4eVoUjgy0fS5F0D
lMiz6yM7yOZFzzd5cpWrzG6la2wYENfoTxDN90qxI9DTZhEKTuqKhGLCkZo9fxKbitvKh5QjsGae
lJO3knx7xGr8lVxp8/fAEG5jZhuLT0niw0wJXnEkRvT8NJ8bTX6zyv38wRbxynjxvM1XQNJeUvHS
yMei6h3DnDZBkW+MSaQy2CI6pOLdy5c9d9fiPcWG62WEAFDa0zgoAmfRqfo3usMyQgOKg3T6V6Ei
M7RN7X/6ykeF4DluWuTIL1H5QnT230cHroTi1RLJLB037G1K/l1iTiHBQgCZDklSjsCWBuM5NpcQ
k1Gefhi6na149Yp72/0TEAiNCuNSs8yLR++2bgz4hpeE7Czo0lNRiItBv6rgGoV16ufe42fkv7OW
cx8dCWd0OjwyXvaELMyhwiQ6IXWntihzS/Oe11spugTdW8EVn/sNmRIk90iN09D3iF/ERsukhCsQ
WkoYddIXyeyGh1SaPUHqy2TC05HBluWrrN135FWzR3A/CiYpeg50DZB47RL+QRf5u6yXurgm0cxk
mWvtILqX2Z8efPjJ54hTYQI/6vqPaCDWZ7wwPlj/JPFLHI8VOoXiTj4QasG1SbjrW/VX4WdrXv6w
9Cg337iQ1IPZ41iP1zy+EEyp0jLZwoaG6Mu7WqSDCUxh8acx3dG5PmYPLgBJ2AL3cVgsIeOw5e5M
pyRojJeYdTOmr5gKTfHLMk9edEvqkwLxjm0ZswvbmYgQ6+Z5OOPlFTWvcrWhvNlFJY9QNVY3Bn96
iw3WGj41GUcCFNj8eI2mtlXJNtPp2+0wefy38TbMpNkshdTQTFA9NYqIqcmzOoHB9d5HBQtdvFTh
MGNWFg3MyC+i/IyLbVFMJ5opkGLOciFBXvoBmTCkhl7mE8zwvsS5Xw7P5Gz3QKTBmmEwXOl40iuO
wCT6q4bLPBAPKQBi1QE9xLiAX3Cx1r/Cvk862ThuwcQ0oWQ4Wkgf9J0Pv1aqf+V0NrJHhvmxpKGl
5qXvOAEzph4s3gCkzOS2SYgqKVoHGTeTie6Cr4UwaWQybCdyCpS0QzlZyVsDdxTMQvtn1i9Ifwvj
+4IpD/i/Ljr72+TMORBUtWjK/fgDZmuoDL/Vs8KaoCqLEbmaHsAPlqkzQqbNS6RevwP+4qmGAxIs
4uo3ZFBhgUMbw+XaDmdsoclVaXF0oO5EG0jaLQMneQwGhLD2qqBv50OwKzGXIcam4opIqmhjyY/J
mZZyeaZnjfQbHobytyx+5XQdKDeT36QAvsXf6FWHTjlgDeR2411BCorwRy42LIJRum7q3wkbZQd5
Sxag8mvhRtarr54yi3CtUdvoUEmqsgUtMkS7S4ouB4RFlJb//zQbQEWGvHYFzHrhFiouHlBbtgxD
0kdp0iJx9l2aHinTFatviYCXpP6PSNXyre4IdgtT4KpOQRJRBU7Nj3XJIQM/iFFvkZiHWWdBqBnS
G4Yc3MngqgMzyUZDVpXmWxFLcHyo63Msbft+TxgweUl3knGoib4MHKtlYRssLCYDuoWLkFE+l5C7
thjCINEl8O79VC+H/o6Nf5HA5gcNXlxoiGWIOF+1DRrjlin/3n+WGywD/zUvQmxBUbZWVpqr0jYa
7WthSf9zbLJNE1eyDADwgIwgRMUW5pFjC7YsN908eD1k4Gf2E7a9JnyUxTNNPsENM+LlWXYll4tP
x+8LKiNV/CklXJPO7ELSXgchOuuXe4aLpPq9E7ovZy7Yac8e9t3136nytoh0G135RM1Z2a6F9l8N
iRdpX/wlLuFSzh5a/Gb6V8AXJzA+ZXNNljuZpK74BMXQBBqt32Td2L0cL8pbwPdRhvSukaP8jro/
ETE9GFCq3Er93DJ484nQQLAZrqnqcqgBGi0HcZ03a7G6EBtHuubHCPgxz4qWfCCf147rG6IR7kYd
3xW5ueJdU86AfxEzEJpccnkJTxYDFETB93fGDu6q+i/bK8hUMLgJcFl49N8NFO0kDHwpGMnQNCTj
Z9ouO+sRRI8geDf6TeivmbcfRUbDE0H+y1LbFfK+TbFfMn6RgVQBvetsnC2cjgC/o7qFRNmjk3Ov
9WthXBXxWVdPsnjta1KDzkXwVixaOjd5uZ2Djn/KckVsF8a6NWOsA0crRxsz5eQuNoZ5bSZ6zCfN
9pLj2F1JFzHNZ2HsFVL+IDyhlbBYTo9C/7AGSokXmvZB5TFY4E7rv0eA+1I+G+l2/sOZx/rsMkv5
SPAt1GOlACpcJY7nIfiToVJp4Egs1yvISYCXsHGGm6hc24eZfQjNd+dWbgpkGncjSsq5dJqVnec0
JLA1noiFUw/TQOi4QzxMw7PtL9p+ZcUHOGoHLyI6pIF0bWeeGGMWM+CWvgCkOA3JGo0UT7kWnmc0
ng7tefhTgqPcjtiuKjfEJq/uZPlkhTgCtgoRMSCczZX4WEDeWwQ6MckffA6OAB/NhP9vak5J+CcT
89QJb6tbI5SeNdEZgI3Z/3kpCLP2NQD3owVUB9JmuCg87cvqXtJBUxcWqhmLeMGDSForkhbhK87m
t8SeeKuZNh1gOaQMTpC7M3Xf4ulCQhUJ74TpAGzWNqy/3K1pZGhV0pkPhSjMswuKUpkDY47FW47B
N52EHFI1zSSk8MV3xfwEIgmlZ/gaxyVtvn5+j0hDj3574n8sZY070cUkRwLpP1Qa9bJY50jFtE+w
K3RhtcVsGhwyuDHGHXLN6uqAEJUXZiB8Q0USxQ2ui0f+E5kafclEtomsl1d8R9NfNP3j/XOseucD
fcrtGqjXlriTlwU2MEYAfKRzaHuynjFPXqHkS9QOHdZytmL4upiQ3lWpJHbAdO3PYlKJDjVQi1Tf
yMlHWXFk5uiek1PYbnJtXxLAQpHUpFz49aSDgUQezUFoXUQYdamnxwbmt4CgAYnQy50MM8GFRhUF
CN5DhanSom/L/Ok7xmbMM7lLJm5qkkmwmLoDUsxOe2UNV7X4IC1qEc1lp8F8d0nyqq8OhAggVdxl
K+Tz6qZcRyto9uZgKNW5lu48LjD7kbKdRfyadTxLxbkQT2LyBYmE+FzgyDbiXQ98XwnvUWT6EbBG
crFI6IxL88MQNmR74ojGbLzrFRNldIfA+FfVtn18GXK7iinGRviM0WrIv5NDwtzs2Q2xDsl1PgLG
6Nl5h1r/tKqNZmGGdFTJJcAGTJy/LavO5Yep/gFwxBw9LU8R6hYUpbaWbFkVZgfaCorbevFfX4Wk
BHboePPkUMoKGTibGL9BzmMEIEBOt5CAVU6k9Wrpytiw6OdLRMfpW83P8tvjqLV2SCVHCluguBSJ
PcmisfRfneyU0PXzFQyLnz9SBP7TwIFeMh2D+CJNpV/AB9E2fj3ohqzC1oyzV9VOJPkEq2g14aFv
kL4hTkdk4kAxRDIkt0yHZQVoKV4zhj5lQGnWLwmElMDg+ER9dvur0D0QVnATfqCNdBTly2q5F2Su
yUWt/fQhX3AKWiws5wljjPcQTk77JyINnGGM8dfga2o97Nqwl4yzMR852L6DJz1eMgOtGvVfAwzw
P8bOYzl2JDvDr9Jx9xjBG4V6FuW9ZRWL3CDIIgnvPZ5eX95pjWKkCIUWvbhNsgyQyDznP78RmCfH
Bwr0ioE4ZqJMMWGg++rKdm9l++GkXxG4vAE+Sv7wyD4A17leE9878fL10P00Ov7osADweInO2HP5
VBQUFi1shhF2MKoeHVN8uQaL9Mplp64D7C3tc6R+KvbJTNAVY6dvlyDALllVAei1cvDkV6f8aexJ
sxpWXb/DXCeSl924b2ct04uLLG4tNV2LoYGcrmQEyCkZDOjJZwD7RJ+SfqL9BF8M1cToRnePI8Vi
fB2QZXjACvbCbudx/Sp0Ll4Cw98DH9j3fGqQoVGCCHcg1R0xx7q1tnGxLcJL6D3ajhmBOdewGONa
u96u7iCn+HPwb2Qucwp/qo8QG0Z2qm5bmr9lIS4bEwMw4PtryrQZ2hTHANcc7sjeWXcriHpxOJe4
eu4pYq3L+7B7pQm0s7lkYsABKgjmkg3M1uK1ZS5gU0GqBrXQFGzJOQql5g6yPjWLVT0vkDRumfO1
CJMj2iGshmvIDl7JDkaIpX+GGN/U25jpKDlFnAi+vO2Hk6A4hpxxfi3NouSHMbxfb/C9x/ECXDVL
1yoE5wYHF3rdwEFigyVmChUdNk1pbWVrRXp4H6aCn4ypWj2uK3tpeoQKJdNA2nOkxMmrGlwA4KHF
012iVkyodyZBcbVrCIR4LFcEijOsH9Zx/0iCYy5dGv+tjQ8hz0Y17kA4qlW3EsGanDtZPIPp1RZ7
Eo455Zep9m3TymT1R90xjyy3MX5EVPHVymzVuVntrYYvVyxcacvezYictRkvHXnxwPSYAHmw9H4H
zj7xCXHGdF+Zd929A+7qWuga3lF4WWjmwTGxhdtE+OVhpDm4ycxS32JmiAY7YI/3QMZBnU9e6+Fd
rR76wllClBKkFbz5ATrhWAGRh8p2MDZtCX/RTOYGb4+clrky2Oi5pMseCw/x5crrNsAflnRAawzI
xZLDqSKssBKHTlXvyjsaLIwOyxo2MUGGh6rBEouNazneOYtE8WOCTmeQFOXSZyjwTeGFSjl7Ddf8
VTnzv/LUIEiQiSsEMiQ1DtSfepYYQuT4JURMWP4n+6E9Bc1r3D7xDEQ84AEh8pzBq6xkdyLV72F9
60eNK7536w11fHnGL7vjsCPcr6RsyBn+R5MfX4ONx7a4VJce6G1PD+Ylrx77DYUbFHdcKm7hjNkD
1Mj2lJroVqVVUE0yEDB6ovBK0YjPaYh+0b7X9Ondi+iAu/akWScEgSLkxV/qxncdb2KwFYWOQvTV
CRIohmlYjbgDA1xoLal79xV2iHFDArWPtqh+L5DhassegTxnL1/DB55MViIuWeXL0XBlWNSf/Hw+
9nNPTLknPIFzos8CMf3Qr8R7CI5HGz+LgqLcP7DMO4Vqtu0nfUXONfFu8GNkDGS/ZGNF7zSUdGrd
rHFWlAl9dUM5yfbMAwCJDP+6WSBN/Zw5ObcRGWXeFMvY3vGKcIcUDCkBsuwPu947uqAxubNBO9Hh
yEwQ0VxRawhQ0PN3DotAlIa4Os7KkkMC+xHSrnGaueAjiAPJIWmu/XsdL/n6enihaFCrNc9zkb1J
NJdt+VmEOzGfIrqSh6SfUBgk/pb1JXprtTlEpgVYxOVyv4NPsk0EBUsaOD7yc6+HpJz4UwlCeHOy
ux8kChIkjXBY+tHy5llLoaccq3cVHyGMSBvqexu+N0VTZf60WjqJLSwP6IWECoBil9CyMr2oNhsQ
FsJV8CYIXB9mkEzx1U6cox9t7OStp+qu8hBuA1rA+FWgDinDYq6EESJG9WZagSVe1zBDfMosBw6u
4gp4jJI/Dl6J15l0TsQ5hlSBsyZAbaW8lZxeVUob4p11AzMnnKo8xOWi5BQjMCiQer4JkQWrLbDK
JSxuqnqTip1ib0c4l5o6o6xK4veUintk9SfGJWcIlKVvzJtNcyU7FM7yLOZ0ohCFZJC/M+E31s1K
aVaZswUWS6FIgaW2X1oBdGAQJMRsbFRAUkSZ7eeHIKcFUHTEwCXSWNry5m7OGnIWbdZMETVzQkAm
o/mW2B95/54yOJswi6jAj4eZlVpwQpgSa9wTds9kb5pokbq92OXZ8oRYOOMYGgZSDDfUMNgkkeuj
LsKePWXDnlPp34g2hWamV/VZeQ767waaJI8rlkdBfmWPnmqVhZbNoa66INNA+JeMP+IpgUUa2d+G
3XH8c1ixuG1cf+BLl1TsHSrzadRt/XJLnTDU0JRawDvwLGH2Oghfvbk7k6jdAMZj5Sy69Ij4d2wX
pgFovAeJIB+iuSdskWFzoP+Y8r8FQiJuanvnI1Ixup+cysxphnrzUaE9XPaQToBV3AYAZRWaW5kF
MXCkQanQUDlpDsO/8syTHJwMSODKmnq5QzgIOwp7eXOXBcx8LqLOCUF0XgTRU3/t8c6r0pWtb3T6
V1j8kDox2Atn0FmMJeBRAcmTYqX3lk12wky+VhZj8AwclH1sNMUBHoqM9AiidpotR3vLWLNrSbAT
pa4gvvnSSjRl1F4gCIgRaY23pAZGwxHonylXumRU0MgzpZm9VY8MQxINOrk69Z2HVCKcwJZBhuVo
9JAhe591QVyAzPI/hdZLg8Nc8OUrn66Ne/oiXFQY1TPtnwlEQw0OTf+QPFBaahBozR1z8Te2UkFL
ZqUijRRbnGTN7yYZAzX/S5jWBfeQiAgT1M03rqZ51F9l1AGKtk0wkQpxA8rzi8/aDPcouQsJGcu6
LrdOYWIm1cyTYWnrsyI8mcEWPBHv5Em3sKbAS3wupq/XPr2GfGvVl6ckcnVWMtNDYVy6DryDCWA2
/aB4NKBvWIvGegkx0QEmMEEg8Xeg/MAVp16o5kVKfkaDzjuZ4/KCKcVEY+vusyUjT2FfEPzWJo9o
V3fdsHZGDdITNiPnhokbzQUo9rxtNqGIXzDZo0+2dJLNh8vg3zkyFCAwxek3HdvZIE8Z0dfJwZSZ
yY9b9jfPgOwmCzFjSOf9exZhkRv74ZCr5XXg3NjQ5Eu3OuicrDRtwtVwpuQHKQSmUJJ5omNUBJSH
hBlmCEvjVjrSKu4IChp3ISTugAMOazd/Qp/s+Ze6QhpNkoGq7vTsSKuFrR0HqQqH9yjDDkrXGBOI
JaYz22dUmbdssEYzLa15CE5DNqwUoiNkCLDRlwQNh2vjORjuIsedIwQLCbFXixlMJBdZAL3sv115
lYH4yC4fL9h8eRI1TPTFcpfzo+ccI/dW+Z9ZWxHMtjjoLVoBACrjlIKyRDlhCHyWZuS//lkhdlO3
BmzUigyAip61gAFOd4+8r9B2BjcNNW2+REs0LKFtN/2n2FhrYh384phKqD7IrEgpETOoa6S77NDc
mrgK5MVXpN0L5Md3s3stLHjbmG5o45vLyMxIvzSL2bQ6zg5qrUys4V00qrllLEr17Mgb8A1rGa2Z
d9RTfZGTHE9davTrvn8Ttm1xRI8Ipdxe0ANAeuKBu3fp3UVjmZi0bgpvq8ULH6cEiVpXXfndPMXM
2/SmBbVbWr+rloWxGF/RZfNddPIMVWBPFURv35sJtBKMvetNSmNC5Acvytl9Y7kxXxJ2Xlr3ZigP
zHl46ghHpe8TVLTmAnI9ocljgzBw8eKrVFQYNfiqxaNgY1LTv/9GRJNrKBHG9ZlgAT7sTWujDW+w
TAt7jdLfsK5ekkwGD9hP9ITJhxc8NYHsencfCmRTOWjyGX8nx6Q5N/mkIk8gw8FCvDQ6FyQHevUS
DbDHqAWHGrOWAPbKw9GvFo2Tab0Inq+THHX5rcP/iDjMAudSbIaVhdbuiaGTlCVzo8B8xuxpQ6Az
X75hpAuXJVlrLaV38Wp+IajXceuvAhKC6K07j2Bs+NEEmE0FlgSCIlGuKfKD51DUZAAY8D44nzAG
I3YsR4RK0uaUVA+c6t5z9Qd3EbfcVRUxnO5qTD8SBk6G1vI3wBhAh1DaCau5gJFRLDZCR7puyQ3M
yN55V6EaBMbTDN/d4jwMsHgprxrqZHnZOsApZLKhv3kN6BeLDqfhCYPPZoZ1KNObkS1B9w+Fya3P
X4fsIyf1LYSHqNb5UWnvnZiPrMTuqDDf8TvosNYPMApqStggwaT6jND1u9jFunE9H1SCCVAjteys
27aDz0+tdXi13HimQfTgtzhRIMOelXxbytMcLMbyVtKXW1DBkEvmzoBj+mVWrlOJ/GnvmYYONTEk
KQj9zaqaOQCjezEGc/BJqPNTpn8rPYlqZIrp7dKnR3dHpo7FS2Qv1ZPenmv9mKXS5JlhRtWshY5J
xdvbeQW0m1TZkafcUs9m2WKZB4ZyNfNNL8H7mtXVJmk+CuzakiTjPmEeDm+SULlMiMnnsqDEbo3m
huBDaJg3r8zWhYZfR9PcT6AAMkr29HcmE9jtOkJ8tWHoqnP/8/5ZwAh2paeSrgQADPjvR9dhoS09
KqwXYrzE+Dr0v4PuFDvbdtmF6DvNAoENndCktebgQ1W06tllQ5NSfxkoZ9U56emBlkeD3gKBGYsF
WB86yzewXQ5tkC6ojhDmGQXhUW3jEcim647CDoyKOziqGHuRnhnB80AXBY0mem8n2I98Aum5xawY
Fuh58AQ6aSaNa/mdao+sBt+Vm8UgBfMAhR+ENiwiKM4oOLjvDcqzUliH51eJrkOWt5qqoNgnVNe5
yzXu/lvpExQeE5mgunjZk3RK3opLOLVQpeH5CapWH5gS8Zr3PPmCAAfFgNQlCS+poweTgcVE7Vtd
acHFANqtT2J+6gGc9MHOiZ/5+PIX3ucjuxZhwuESs0Ip+jS1tUd+VM6hoLxRKofrYWkNBxBTEdI+
Ln1zWcWnVHemmrHDW64ZwbgorZY+3alS1Qun7WZmjJeFekLeBuidAIgJbpCYHLUJ1/wE1z6TXOpG
+FfBxhbQLydz01XcvRfJ3knxAbcLpp5C7Iz2Wt8WylWFfDoCFZZ5PQ8hBKmsEG8e4h7E2qUFa3gG
fk8Iu4WIj7JnOcZVEmTUHHVmXYgGaUoTTQ3E2CAU1HPpiVkuhHg6IKbBCTQ9y6bajw7xGQP+GI+Q
iEFndxU8PvAcNcK1hJaD/VgIsCpmWFTAsCk0DsDwnEzOlBAa6TfBE5cYjvA2sqBzwk7HCYrrK+pK
sBZi12ZSMaNcnWfZVuDSpFQCL8Xup1rwwH/34yvuuEyFcNKI+SBF8lCKm0JfVxEgMApJGAd3jNUW
E9cU9eBO5YXtQ41jtZa9Z4gz8x0T3T77NiqEnEumJpU7LtzkPZLRMtL0MaWzeKK1UXhnEhZmIi3G
DKrtMTyETapghlVnnLwmDSv0FZWD5zcBEzTTf6UJZy9nl8CRq7fkqapTi5G0EzHT8ZyPPHsGFJHV
tjb3yRIDr3RNPN6itTDiW4pZHFAMAc6MlJk70xQMmPekrFCogspCKHMMaZlo67Heo3pHJ8x8Ld9j
n4UGxMzmqbB6xhJhJ5lQbRZNgYnBJkbvIRsXHwUQbqcQSp1p2zs0upcC1wwGpkBplbXGhwpR/rwa
ts0V3ahNGxZbJ2zbJ26zBV0yECHZ7DWrENqW9F111crPoyk5Y+A6MMrRaCB1yC5sLI36EpiPNLbX
KjcwZFDO4gQuXDb5TpeBCYylzgqwYD+p9j1AquIweL6wd0dBMtEs9pPVbZz27cX3sWL+tHHTTit1
RqTXvFDZ7Yg7kE02mMdQrcCdAptYbBVxPUrx7CnbR7kjHxya9yyyHyXFcNOwxrQd7nOLAuyO8nCR
EtY657lcOM09zK9EUuCEV09zHD3HkDkMXjerPN13jgR/FJQTc66CrRE757Uj38bfLC5xoujOkVHR
4EIjYlMVk3GIpZZwTlW3HopYEtuJpjsHWKTaJWpcpNMoQeR9Ga402WKBfUW0gBKuM+XR7B9VirPc
g7m2FELI1n9SjWgbAEjgqcB7dPlB/fDzFXYb2LdzDNCLZFjjLSrJBwjbIeSZuO32DZrAZzCeGBkO
DM4rtkYnYFpXnYf8aEe3zv4K22cnjyvCASjW8hial3UxPPYBBVumg9ws6bITl8Kc+BAdRQCUlX8c
MC33z+V0lGYsCBwGwkoTrpqzOlTmru2jLDo3C6o99wQTPNaArKnpGTyo7XeCvYuffmbBm4QJXPkB
RIpznEF8cQ6acLYmX4N9wFHNV34MMlydayiPs6B/N/A+r/eS82M0e9XcqGgC3LujXTXph4U6ppcw
gvSztlHdHlV1jpBQQx+uzqzOW2sxRQAsRMJ0ZxiOBOlRs948hSccFpE8bKR5uCjCJY2kOFBFV8cn
hw82l9zrCHGjatFkwdc3xLi9fsjSQogkVGnDbF8FqVEizHuP0hmxb670jNAfibqTLYg+WGps875j
+2UsBEGJpAmmvGvodME0e1MZSTY+0aATm4lJiSHDu0yCfbfUsIZMgi9FQ4iuXMyyYWCGCmp46ZkS
jct+VSwhZ+QrFqK57pjrB+FNAGcDxWjA2NOivZZHaLQ6LmX1IocajJVvHQN2BBSXZg3yfsPjeRoo
h04GhAJkdHocDq4WJ0HGUonRznFKQqahLKfcAutx1sOKPVr0QFq6QBktjDUrkBKq13zDmdAGK0D6
aHytKswk96l2jpNrg5dAsEN9IxULg+XOOGfuLOnKRWuEmT2VRJVfEzpmwn0Qzn3oaQRXb5XTbiss
SmZAM0wooKv3+G/S1FXhDXOXPvvpQUUs+gyhVKlV0L5kZpOfo/D8GXD9tHW1TYZVSR4btj+1zd7N
3MStP5Pq2ZoXf+qt+vHL98lQQX0QzR3jI4FFW7789rnbwg9sxAFE2Wkv3ZjaYwuJgeAHgMhvn17N
JuuyOVQ0Vba+ivKH31+UMePJ2xQsvrDdKd5j9Pf2Q3fW8ujvTLWcOwORWK8VHrdiQM0kmY1W2CXK
FWxK8yA5EGuFkxsXuRPGT4LAyUyLBCnKSJw5vY+E9LIyob5pTKpz7g4ReiEDCn/BtNYgThMsO6K0
wGoPVwHU/2hh2uHUwuLPmIjl5QrEyFAXOvOdpCnJzM4IVgT5rFY3fEGbObcsL04GAi3c0q1dA/9c
5YomNPFy+yJjixDA8BvqPXzXaUs76p5E94I7sqA32+1STFtKQiFLg3XI+V8qOTBRN4kg4VcwdR1m
spHEg4ndE3DguOBS4UWgV2udiMLsq9SxzZAgXnF8jSwJzeK59HVS0qXVE4QbmHmOBeQ/bHJ061Pw
6GoCOOCTgENH9TWiWPIMbUKXj8XqtNIQCHuIiPAFaXoIGLQhhCXU7ZsGY6g/axiGewR7dP29xL4/
RxG81u4ZxmPh1VDB4YaTmp8VevCcUiF6H7EMhONL3QmHu7yP5OxQ54BTa+zpTrjSy3lfn3QxiBAF
ov124s00HBW3LUNc9c3hIUMxp6zE4CDiAMP+0TbuBEIyb94yz6Ov2hc2cfOzAr9QgVy4Ol0tTZ02
vMT6luGDTLLFi5e//d585AG2585jJTnC4YH2mTuFvWCsL9QQEBSDxW7tXkoU+YtU3sK6beRz2qwH
a+HWeEuuCpeXm+EHAMqkxRvXipZGfsjpRXpNhv28AH4d8ctKdy3X00cLiDyEpluZyc8YV0E8vHD4
3gvKhiIM6n0DLp/74sQHq99v5G6B8a6we4GcCUPDz8mJfPWoYNxzORCzukqgohSr8QY+Q35SPwN9
Zz+ikQv9Y8OjV0WfVvcMwlmLcKsCdngp/b1sXqr8LS3gSy2FyWG3oFprmD0VVYcVH5ZkxTKzF/hV
FTmk84Xr7gFDuuhdE1rrgEkz4ltNZpP7MfrL2GG3ITHU+9QYfigIQ9eRtRYz7QUWqHE/q9SSkgHw
2t8P1YuNWAMvdRJPXZYJxgwxLhIbj4Wo7yuOwTk+nf4H4FDMIIAIDiRD0PTZ9HTGucLiJt8gkgnq
l0o5DPrdwq0CbR/s0MhdejywLVDeOss3Y79Jg7s+xCtTf8/UG6tTVZBXweQUHewIVajgbLdQpeBS
048rbG+xKzkye+I0FS3XiBamm5IaMhnUz1JB17Vo8rNDanOgXnvlQ4VrUvFsB81sNIOpY78NFIIR
oUkr193U/l7T3xTvjP2r7G5yfR+bmzDem8HdsV4gsDV4VLyNyhoysu9fI3B8xTp5PAHahmWdO1cf
WMUDFDWezIqGci/VO4PSGT8J2V0jZi5GMrQGZZF6UI/0AUgU1qX0sIlO7VEnLgC6dDyPSsJuZzoN
UQxdRtfuvXQax7WkP1TIMDHIlSyB0sZvfXbP6bayLaZpUSPqi9b35oyfp+Wthy4sd19cUKkhRWKb
QkeSMa8vyYKwA5zAshdf/iGvGwvHyty0/sot5pk+xal6gy1kDLsvg8FpyicXk9t6LYhfrnkMusMI
0cRYptnHoMwH+yXTqcRnHLJMuOx6Yys7+YoRplq9acGLmt1GrLgYsEjLQJ/HeA/Dl53zBhS7jYdJ
+Rs41BgT4Ne4y4x7nYAkD9DznfbT9XkS5mNMQMebjS2BOZOTRWciSuBzFi3aPqwcQLjC7uKXpx7t
FEzNFiYNbSRmw+aw6wmtLrEcAViVGoT0CK7CE/YGXtOjpZ071kOJKbn2foRiC41EhoeGjXTR+9DV
n5DP2iHAk61PoBYichbimc8tPPxOMQwlwMa5ra0T+UZQ5FCfMH6ujD0w1mieyFAEgUVLhdf9b+K2
/xN3PMwjZrAf2fAV0/CZCVEZ8gX6LFyaZp+69XRWSQ+MklCJpNlFxuckuTfW18gqkKjgE0Fh7G7w
E4KASkfZEJQcqXdBqbOxVr3xluRw4rHMUI6ZAEN6TFjydo7F+sztjmJskWjJNFS/RU5IqNwH/wUu
teZBz8UFYN8qxzIGFtnr9UaqqbQFVpd9JYhbKPRNa8XmIEZaTYBh583BE5VLrYyPpJ44VUdQEAMa
9m/f5zBwgHbtnVtvyaHhbunNUjT16svBT/AIwO2fV4y0HU8OliguXo1H4XOFJVYtJg1xMakAyOLK
mNYcK6FxAOHpMT1SurckNCaxMMbwfjj+8PnpQ7JJkjvWn94YkNFwMONzLD/0EZOv/iXcSHy5bpOR
YMsQuySkfUd55RenASyrpsnNzC+H4qrzDr8XDtBfvVU8gHweeeIuX2Ko6L37nfK1OizsxYC7lu4M
7gs403YBtYWOHJy1VSe90gI0YF5xTRZlvy9S0qQWdHFsVw2l1W+Yr5k14B4JZngY4WK2s42YbjCr
d/M1Qw+yUcf8VHbw+TkJ4V5H8TvarySGjL0kc8fVxc0qvJ2OB0SA9lvsdx6jJK6eah4VZaXSsaGT
RnRS4mnAxrFX5W8BBGMMV4YPzT6wt1WYiOLx67yrSCmr7OFLwO+YtPfPWEdoiPGbvyqBq52t3j5s
PpnyEKNJS+ydxtG3pgZ9tblNqNaQP1ebTmW/E4rLA8tkjNZMl9jYMBGhoiEtFzBnwEqTPBtIingM
3xG0Yfap4Ohks+U4oNXpRpG3XPCsv5OfBhXI56o/QrjwVPd7vfsY+61SEtc4pwC0ZYA44h4Y9ZUd
r939FB1upktAHreAvciAbBNRMPRbA1Pt3djDU6B8BtoEKHEgGa6stc8j116z+NtQrn07x/fE+QZ5
tbLvIjtGwaU3t0OzrOsdTPsOzmAFB0za9/qLAwxKQFz1ovNYoMkNfxQZADADdqruY3p1n0Y3swMm
7TvbP4GYtOkqpqZpAE0CkoKyJzG2jKlj+ijmQLoOJRFfaQYbLT5WMBuxHUjWIaGDsb9QEziZm5D0
EuVcD8BFizFdIjpoJCg4OAdCmdJuKeTw6tpGpyB8G6COVBGAw9hOSuNQS5CCXlJoDxj6ZQworyLr
BZhHqi/FsBVm7RQ9PQFFG6Z+ljWzS6bix8C7uPK9Lj4r7RKoX1KAVzpE+3wb0X0teEs/PEno9cp2
PrYrT18VFo9thFv83k2xbbnFBYxJZJpg1u2aBxLPMCbgWBZjXztUj56CvsSUpVmizkAe701r8UHM
1t+U2FjY8qXFJofNaACdObg5jshrk6xu7k8/qdFMLESyb+32q5RgRyAiRpCAMIh31Z1LyoO8DwK4
o8SUWCtLfQmlV4ftH6tZQTdcK6B6Vc9D0y0HwjSqHz3MFyXzEnNYMedIUB12mAOtVPelz+aNTObO
MuokzHr2VvA9wodr80U/sAymeT6l/kNLlMdrdl/T+XSZTIY3O14Q1GIWG2LrFzVncYCLAD6M0G0h
g+WYGgQfBW43CPe7Yh80S92kW9whRjWTS18lqLQEVW+R+ouc7tyiTh5udfLsVA5iy6BrEtZQzPqp
tkIiyEFfs73VXk0U7FX5KWlzuxc8TcguJZ4XZnsyVZg04aHQWVo2ek+EUTsFc4AIx2W0j0irsZ7i
oXPhwrdQ6vU1Ppq0Dzq5Di0ESaQg2LqIqWNylKSQDMZdz4SkQSsctLeajz8a6Dhn+Fa1tzAiCBUo
sMKib7SWLQ7axbLtN5hxeeEisi6NQ+VDfaGgLEEF2OIh5kPGRNRi7LHvTaylhvND2+4k7SVvPhMD
w9BbV22kIaY7fzAwDFHHcD7FB4iwtbY34NdYF2IIGJB07J04jycBS42aZEuQiz48y3xngzCXXKxl
12+1cZ/3x0F6SiLV+zO2F+D3ZNCP8koPP+DqWDLGJsi48XA9OsMyY39MERloCLide1Fdh22QPjpA
CzBqGfSdBWXWP3hCmhhrlnMOUPgbIEYxTvLDK28K8oERbiDTOnY/dvZATtqAgPmfrsNC38QYZOgw
vRa5ySvho0FhGR7Iz7SYdoTd0erPfXHLunvKE1PlOBsNn5KFCyP6+zh4Jvkcx1qLe+Zv3HolqUAz
1tM2LwawIjxyWgboM8TL5jSyM9W/jM2HgXGLoryQeFBb22zcOtpGT6spPFm5mk0hDxElI0O+F5Av
BvOGfcS4htWQQrkg6KWGJHHIMer1gOtyGjxTv3fydUyfxO2JKqfTVhKHk7AVDJHlML8uGYvylRi/
p97LEN1M61M8smCx4avQURP/OC3oVxgWgbUb5aU0top6JvhrFHsEGhkrWwTBWwPVKuGEb+j+Yx9c
NHgTVSiqA5pfPM68BsbFj0ubjcuFcmi912T4js1w1gWALL1N6N7R4CHO5j2GWnGCCfgpN7Aotsvr
MFxIdk0I8Ig+uQP4aRPk0DGn6WmsUMXBCsEzFOamuYwx2uaveLCh6zOuxachtwnTXXfEGlOQRt6n
AxWPahS6O8uVhoibUqr4w1gusOeVi06oG9UzU46E79QYzJ0NESnxUblnnHmTit1uHTm3AqctXGTU
rzK954wpLOi08gt9Y44JJJP1bM0Cz/VXPn0cbElB5zkt+iM+0jXCQ+8tIQLMxUWZKfaL46F8RyVw
1lCbY34rpijhs+q+uYxNd7LsbZDcZGcJKEq1aQeXRD1xqWxpD0Dqexh77FMHV+s9ckxpkRXnAqzX
7baNdATVG0Cf7HKetu5Cqi5Y/Db0VtmBrZhgbHBgyMJlJcYtiJ3FwvGQBbIHaF9sg3TYHjGpwawy
ME0tJo2ab9vkYwSSRJLkrcYOe4VdYNwV4JSGAUOHOQ+aOIsTDNe0gx9hKfCQzE3iZYAhNDCY+mpM
GhgMzflGeLRK9a1rt+NyDDe8ddzfRPXFF8SDQnidMNIrMNpfq/qpJCy5/VaGnSvdc+s4OLsq35nt
mSECpqjRcArUbyOqeQLPZXUJq4sq3/P0FHezCJwqhdI44xnxejIifhT3biYvHcedv5TGFSbzZf6a
RS1tF2MtD/NeRCQ1M0DtZmeXwT7lIP5hclbBIOHx6p8+3k8jGmpgeXz239txHY2QllZ0P+h2Mvka
FgeRyWuQNDeCq1FVwWbGZVmBvdziN7pqrJsBj5erzHYaJxu5P6nKgYAfL7zp7rh08nyhRiFhuscO
6roGghZSKfAe/I6Po1hXgD6qHEXBJjM+4sSaup19UKueznCjYI6trY3iXcPC3tGltdWAzFvngtl3
jliO04/OC64LUb3sJEx5u59WumDcpfvHAZoJMt95UV7zLp5Jtc3gu1kDs5rtF+Z9kK+idtGAjdeY
fy0jDJeksobC9NXnX7mGL8Si1rYxCrphQIr1o0MESL1vWPmSi/T+vc3fmhocmK8OJHukcDeYasGU
i5aO/5Dx51NBhykm52O6KMNdjeOWzaONzahl0lifPbrSYcqAoscnWV/LCs1FBBrrnvHU1KIDMoCq
3MXWp24QlQKPMd6N+bozDwVQtKw+IuxD8N7DsVObx8ZnWjHFAl2EDOXgcUs5H7318V2xcFFH66ZT
5Q9k3zE2UUIgWWj0ysXv3jp15fT0QrfoI7MhadXsOj5mUdXTaChapI8R0bEOp8QShkDdllxiyEx2
CXlnEfCRjZJzvoT486zwXQ0RD+3YgPIc1h+cSzaZajx4xTnDJEkyaImk9yR6h2lGo5KDWEDZA4Vx
SB5gNofADlZCEc5l5kdyEbN1bTpSvbpVrS2GZpN3H4XAbmq4eM0Fk0PNaQGZd5x9LsB1TP3WaB8u
MNgIbjOtOwbwtFF+dB/QZLhbO1mVzYp0FQ5FDlXOLz+FoKHB8FBZhsqrMVAoRpcGxxnOLUbLnnwQ
IsUUqgizWh4yFYidSPSFMOjm3BT7qwdnX/DsE2Ptk0xBAaFt6JEvnXkXqgh5hVcYPjfMQ/lmXn82
+01evGYUJlILyaf/FNSasFoQpgj6z9HgwmvvAPFNCOKtL4S+r5KwyZCeoftjAWdl8I/2WfsYEUlJ
oKkN25HbX3X1blnXTAbN4NopIDJsgCSPFhDlGCnpB7KKhU2Ay9taTg05BxKycEkiFCB+VBK5cOsw
eU3GV4bVhzFZeUZOK/pW62dqKljTFWfvOC50dnsf9wrgH98hKPRjLI+BuWExCbK54qHiNjl2ST2z
JTLHoZ+W5IuzaLVaGGkUQG4/nfdeBkC3EPQTcGVn4RAAQKbTDc5aODz6fkPjZutHqTt3w1dZfDjB
t0sPUphkF1ibNEfecc34OfkhrYPBs8ydg7gqTjGTgIplHWy9+iArH8BgAhMjenqirDPxc1ebObpH
zFkEye1VKhVoP/SaPiYdEmARMxEmVuHj1x//9vf/+Ldn/+/ed3bK4sHL0urv/8G/n1k+8OH9+n/8
8+8vGAlkye+/+efv/Otf/H0fPMusyn7q//O3lt/Z4SP5rv7nL4lP889X5t3/+nSzj/rjX/4xT+ug
Hs7Ndzlcvqsmrn9/Cr6H+M3/7w//+P79Ki9D/v3nr2fWpLV4NS/I0l9//Wj99ecvxbB/X6h/XCfx
+n/9UHyBP3/ts/Tjmf2vP/j+qOo/f1l/0zXHchzLNkxFlxXN+vVH9/3XT2RHdhzDsm3D0lXF+fVH
mpW1/+cvXfubZSg2f6XAKbZVW/n1R5U1//UjVbc0R7Z0S7ZkTfn1X1/8X27gf9/QP9KGZHrcAKo/
fzm69uuP/B83WnwzS5Vt1dB01VA11ZH1/2TvTHrktrYt/V9qXDTIQx4204ggo882FNlMiMyQkn3f
89e/j7rXKNm+z8Yb1KCAAmwhbSmVDHZnn73X+pYQKr9/+3iK8oA/rv1vK1Ql8cMTPWTx2FAybbrj
o9zQ6/dCVML97kyydodAKXi21ygLXaZA22hLtu7kzTEIrml1vAa9WCNy2urb1mW+wa1frw6MN5E9
esMrNMUDTfHDEOykeVC7DWVmc3cFvLjKdtnOcm1vBtNcEzCooxWkU3NlmpFR64E4XSEKpwg69+jX
6QRwYBM88X6DW4auD0EH7xLGxmPHUTyySXORD2zJakKiF23oYR3DR31Y0/LsjhFxM6sr0KiTeice
UwaC6gH0kicOFC94RMqNfEN0hxbNxTPwYuzqA5kEnxF4z253ZXr7vADAlp8A/cS6R7OinyD+oFxi
JXvq38QZGdkKNELjarA6gQtdD4/Xq7M6H5f/QFt+IhbBfSdmEn5EfapP8H0OWC04djBuq1fvcglW
n/RkTmBD3OyJbtgquVZ4/i1Yt9bqqG55qXI5IhhLiBivoQfTlUEef917tLpwrlbsWBDOkCm8sW4O
QiwTbt3qs37TN8lTu4G1cMpWNPRAcUTfNJE/RSY6hpgSoCPpy4IFoj9Wt3mr7stdezRidO2rQvc0
fgjfd8Kt+4Dua9vseAfez5xRg6yRBgOYlm4Cn13oPm5O5DpzbdcBWU7I8U7gfPaE0kC7GpFFfwvS
I+ZF+yCeSV3eRo77YgpXe+yVY+Oab+PuclF2Goa6LQBhkiGiQ7yPN/YGY/k+3I/bxarsXo3SQ7f3
knraLjmwXfHMM5uNFl0Cvr6DZ8B9s9AbIFZINgDWafU6yy8jtSPD+3HHzE3yCz7xl2+p7zbjnm+D
GFYhYd0bz8M3Ntk4RmNmchucbCMSsYUkyNhyF+IxwVbZ4pYctpW6sU6NCu3ohX2YTO+cR7o2CH6x
kZ/DkzjrzzQvth37uQdSyj+LWd2Au+JtvwI9zxfqIbkLN8o9i9g6Vs7D4DKkSE4Fy4n0lkXFXvM1
dQXeL2JYhhM2UoxMEg8e0fJMBFyhnfVm35l4BIGl0FdgRqUxzJdeeek+aM7KU3vf8HcU+2E6dB32
6h0r7SF84MSeQKV1X/4jf+Xmkzjo1cPDCWUmWyeGFZiQYkKOVi2961cEyuVl8aMgR2ec+mW+o1o6
LjlLPjJigN6ufkg8hdurJvJMceWt4bvtjbZl+mvhHyLf1gseySNrwQ8NEENW4yv3XCVX0Yv2wFBe
vm2QnfrP6i32Vi0jrH7b7QyIGGsydgkUuPHBSFbyIF97DzDGndU6SI4smZwdA0XihrHJvf9NIdBl
eX5JmptewgTP2Kr55LiQ9zEmeJW8Nax1/+o/xg/Bcfxu2m71Q/lkfgvbmI1Vo3vcH8xxghcA32K6
UJZou+mcAyj1JneCwLJq9/PmvvTk8ZPk7zMPTXSMv1OSHyhwzI8cj0Xywyde3FWHtf2WfmbKiok7
I+Cz84GIDtFh/CCe9IfI+abH+56EBwh7a3adZ/Fmn0oKeBisQ7e6qXsNpfw9KRTW1n7F+3bO8Iqi
AP0UD3v9Ca2Kdhd+6Xf2Q78mTPNZP9wRn7gr0E8yrHmykv2i0LkaNR8I+2ezInUIgUTsfnwQyluv
0SSsnsNd8UDOoL5+cbGore6mjStJanBvYsNMfN18Fye+gqVuvOYfbzi3oQdxdSavRQNM9fmBr4mh
P0UTUm/gDzvMfO5wuhOetr4jRfHahBuDhBU+At0+dC/FiUfVte8LmqeIO/heesFrc2NhrOHPONsU
6+YdVfOGA+KfF9iICIgoGHHt6XsDBd3ZfEPezvb5S8oVX6Zfb3i7lqO4a68TUoRjuiVl72q5BPBh
kWYM1JzgoHgdeJYVVNH+KxYH5NbUU2x81jigVhUSOz5TtufLk7PFNatLFipmPmDi7lN0KqtW23aM
Tjd8D4BRzBiekm5mm9nGWqpn4xaoDMKkp7vBg9y+KYSFDlRpDAjQWbC9ZWJvbRGwbj70j28IdA/P
692XsmciJY7ERnrf7vAYMQ/w2Qh+yHWyp1t2sM7aXUI/8yHiFHWofIgL3S7/Ikx6BHAFo/91OXz6
s2IVXPIP0ogbNvQnDsp+RSt9B3hktZAL2ETQgn6f6HZ8740N6YzoDiLj3ncfnY1cfAAp06h7fEPw
K/k/b6QobmhG6LTVbK/E59ODdtNaoAswYRxl9X+luPx/qWw0Kbaor/+7svEjbX/8oWpc/vy/qkbN
+E1apq07BkWegG1g/F418juarRvSoSh0hKbb1JP/rhp18zeqOV11LEEtp+rO/6kadfmbrZpCOpqU
wtIRBf1PqkZdl3+qGoXqkHpmGsyhLKmiO/tj1agOQcacgz5TWNB/rPo1YLHSRCFhDq6cqzsDj9lo
32Jb7MsEPXj4koY3seQGQcwpHVcF4aB2aH0jiIL4uAd6lpVarWv1mhbJcbbDfQEe3ziMPhI1ipCV
rT3OguiM7qMcjqhN8+7Dyr7U9uA/5MqDnHD3HdJLgN3RJ8OKI0OuCZsss06O+hRn97N/PxXMjJe5
kxfrAhoLrsMjPmJzohJhMmSbKM++jdi3kcIvzg6gEw6lBYLxqVdoOunrOsK0CobLjIDIIE4XTKCZ
Wuox5r51mmFZZLUGlVMyAxoRC9sVXq042QwjsA9OT6jQ+uL1OTH5mHoM9UlzyDOy2hU+wmIAD3a1
1GGqZ16kYKjIXu3kc12pLLqcZxMhfuEjEWVnmuBJQN+0rifwPCUYtJ8DEAQx8cYXGpmnLL5kIEc8
1+rwbKfxRnLcoz94gwADWYT7LMU7SIOoj5KtBpM2I44hqEJXp2Hf+LgiYAYYdMf9eZ/DNO8DfV3i
D+xCvEPQdpMAd0xfrZPo1lWngL10125RHZo4RjTgewN0CZ1QHYVeNATnCbcQ3hTd4SACUiwRrCzH
qcgraQ54wh6H+EUm67KCZcZ4Au6j/a2brgIj5F0QvRcq7ocPCzm0AQ840si7sQT6xGtdjhuhrIYW
urK4SqC0hXblmHIdQ3KhIzi8LkcZSRJAlQpyLWCp4KYYJJ3SSPeL0as0AFZ834z0FUI5RkFtm41Y
yuJ37qqaoSWUyU1kQAXlRk10cIvOQ41+wBipyVo4YVyoijFKj3qQvTeZJtJU4XQF2GpvfcWqGzLN
wUlVKZ8Z5hI0ZiDQ1kpMlzYyuHo0s2cw6gzeOKyUy9J0+NITwBImWw0i0EcH1bTDBD5Gv2ANmzLb
GQVK1vq9aK5Ne9PgyC7E25o+Wc3tNQQ6DBACH/kxqjpusJCuchWoaYEUOnwym61SqBulfxt5mXex
4pWNvRLqG54VbekkzNw83LkYoDDHI5JouGsDhvCYWFoaMYF5LWOxVlkCFK5Eh6M9j9ONWt6gg1eI
IxfcbGKDnLgmEEgt0qlr7oGUOsgiyxbiML3kba+Pm4quqV3qa4Qnm7bnQ9IpmnAsCLpJSYSAWlKZ
auOmqEbWauzr3CvLf0cIxHL9VnKw5jwREqGeKqYoI2G2KTlIouERw3tfjfz+gGZouVesB5NBSqfQ
PgbJQoBjENG8Oofx7ZeX+L+32L9uqS1ezX/YUf98N0pVCKFbqqFay7vzlx21btnCCVuQIrAnm6Le
zPdOyTQm1TEVc8v5LKvymi05lJTyRWUf21TwqCmgrhnLYC2fR2/iiveqRsm+jTe5zcuk9HqSFTom
FGVLfCyKC8l2Hd391gaaS4OOLXxbL7c/Ud0o8J2cvc50Wx6ycfz5DDTFo4psiZmpg7pyontqIDfM
wlvKA2SrV2MpIQBOc+UroAuiu/pTA9Yaoo96M+K3zPP5aTCiKtD4Q32rq8eGnZES33wbrRnnOpog
ONMcxlbbhE9ZO2E63P792dX+48rzy9k1/3h2O2vKEkQBS27ctwTpWIJvWMe8xTNqxUDyqcHb6ks3
8KPeTQpLj4HKtj5Jonf//khYMv96nQ1dmD+bNwYL7h+PJO8VxR6ahOuM/x02mXbSudsnAPiYuhe6
kVexg6Whb98RwOqj5GweGhi2TGJjiacFa8nWxJzUbRv1qOSbFIVc+ZgUqINXdXUr5bFS9kgMlAgV
1jZBa6Gau1JFo9Dd//1HWVbrX3tA3LGOKlTu1+XT0G764yfRY91WVRvPbmZ4tfPZtSktH4S3FqmJ
9frvfxZNrf/ws3TT0oUhDM350/WrtdQJwwXwORggh2lkblImGN1WMrj9bIJ/FZX/qqj+w8Po6Mvf
94fPplEIqSa1kmoaUhPL0/rL0zjY6qgIP6QLzftmjsXe8nmswEEkJYpFiIeFRuLIeBNK9Yq/0WHN
GBQHQ9R1GGjoBIFb4PZh1nCn9YA2koUAEB6F1p2XtzxeFCb5yTWICbtWys8AO3m2c6LwW6zH25yH
fIja75J4FD+8EOC9n3FHao0AXV+vAyr25SjSNH5o7AGHSbUz8ps1yo0+ebXNy4KoTHxP6kc1B27V
4cPC78iYhcV1KSMUi4lijGiDvNbmyD8sr2eULu4wodLFoIaMc6QiMGh9WxpTZjoKdRd4jIv1/smH
hdgob5mhkVmr7FqeecCU8UwSarrjFbrmTlnF/rjJLAjuFDIY1paVN+Kwl+VBWKxldP4GfyHtK6vl
0wbDRSTRyr+qjL0LLL6JQRed9YRX3lI1qHyPsjwcNV5CiVqCF33t1wdiUWg2IVuPQxNO8EuPYt1k
KNcOqMfCrWDxMxBXtB3WSOX7FohSUz20AF1QnMQx+z6rd0sWiYC6B/Jxjd93ahiTQl/tk4U6/cNI
HpSSydvSIWkpYTCoacn78rmWBSUrXmbITlZFIOOqsqkg4bh2EDhH7c02aW9wzBVr3oS8ainY+ipi
U9tNoF9DyzUS+Fj2IQkogAv+shhzp1TW1krJkfWzTHZ4Qityp/Qoe5FVDRx5OBc4X9AMqHq0Dxsb
BbCCuRjQAj3VnC5s9673+BiKxR+hUZSEbhFQLKKDJ02eQHYD+suoITuPJq8YUthiPYwo/HIWhKRu
OxNNYgU4/BBCsGgagr8dCZttRtsCU3B2YLmMzPPPddm1F4hx8tGEDMsoYH3zquGlKosfHZ/Cp9o0
gUo0xW5ZrvUBOxrlUZkkONdrIhLoF7EiyezGKFKd0+uMEk0DKz0RKeEzSSsfKzLOOwohgcPHiINL
kuuUisfejjdxQGRqGVxSTayT5YZQrhOSiLx56rXxVCbhppf9uQ2oDaCr9M1tsD8F1bWGNqqRJ8s+
TbTRIspa+1OnZ5JrqLrgKPITgB5IbvyCgxv7g5N5RQMh10JFSDWL2qQICFQMWMosvrk5LO+BfoAV
BMFSMcS2i9udSe6ijh+aUoTqxkH6vTyVEe20mYCIkiWPITR3wKosdorO0gyFBqwAy2GJPb4LBRsC
sQ+dB4Dn6+V9YVWBS1lUEI+1rFad1Eg0wC3n7Oqh2mVZvdbb4Gd9W3O7TEtVPV6y9nPZRFiV/nOP
UVeDa4lbgjp4OYo8ZiDWkzyiuEkcuHr22DW3pYgajD0KOJsfY1CFh064IdhgFVqhGyrYMuf3BLrO
UhSbJgAuOGJthvboYo7EyhCwGJa3vHkpk3InBpArdLCQSccOeIZW25vwA5uYaoDP02O2hNXTOG6v
wdgA7RNq9N0Iy6kbf1fJZxulfNRds+rOi5kmL7+77CyaEINnCv0FrS1i99QEecn1GulT/dxYcDcs
WweHVdThRjNMClibYq5REF/BpqeyNJVVEX0H4eZqrw6qqxYW9gjtnJe09bmcc72s2GTd6pz3PnUm
CTJgnCiyk3q37Kg6Lb23LPZzuJNVAJFGJRF3QjNIth2ihypAFNixY9E6RETNfVIHJKgvN8G7370X
ETjOZcLJU1+/w/Ra97SI4zDbcVkBrV27mBS1ryhH3MmUUpopYZLTpuQYVDyPqb+RDHZbbt+wnoEH
7UpK+hISzDrGgrj8OyJeUsBRjvoZTVhahId07tb6GK0r9BQlUirswa4vBsoeuRYIfrUWOAq+7kDd
NdpjRUptyOj24nTHNPw0Zji0W99/x+sfYewOLi0V8XKthzzams8pSq/O+Pr9YAs4FE77pBH7jPag
goMTWYpnF4tIlbVEbKs0hvsC0GuctkaF2aofVghAah1MHYaISgJ0XRZdFQX7l5qcAg2Ou1kjmDv3
KYYQ4Ma1G9DBE9ZLjsNWixnS0/NuTJqqnz2nNvpmdxferAEy704kHo2PLXko0Y+QeYRN9ze4DAYs
v+ao8N70S/SBWNr0yxh/KLyeWQF8Hh82q+0p0WCIFSR1ypmIn1OeXirIWi2TGnLvdj48G+1AOEFb
3DNo5VMsRdByyeaOLmJb0J+10o0BtaSPmHnYGA/Xk8qpIJJy+HBkCtcVWLjwJPCrBNZ0EiBe7RB4
KdoBu7Vj1XuNFCKBmkAJKkLkwebOAqIcVZ+m4vDvvLZiGoPy3EH9U3ehu/Q7KrqPieQTVIEXEv2b
oLjQnB6HAXcUfXYj50Hi9afBGncg32npe0nh32LJb8LDQHMXsUNMCk6H/poFwQIAqS0QbK5IuUm0
l8BHe0HMd73cQAp6OKD6FvgKXpJ5dhyVhhcMaji8IgGmWADw/vwixSUX2MX4/DwHRv9miW8TdIMU
ZgRAJhNNdASWyehXYorXSU+yGdw3ExOzI3LE8NDokVIIlP1SkpowCcoDwgKSxp0d41HP8SyN9GV4
SWZoTrKXGn7fiLVAmIHrK6wOHXcXqvABDLAFHTOkbjRAyFhIKUzKyWWQhYNh+cE1W9EqlOswa/YZ
IeM6jj0Q2N341dEDUZEMICoOKV4Q+EQB78Mm+Vq0+8VO1y8KAuauA+GjXIYaC5z40gW8TWb++gLZ
mgAlC0zx8mu5UQTvJs3/GocL4sd1ljHyA1dhNVu1iteF+TXrRBFzSkrec/WIYoavTWS/O8LOENt/
mSr5Ng2Vd/SeM281HAOY3bDWJjzs2ns+QSkOuCdqSLIURxnet5hWg6Hxx/TlYOaNiqasZii3EDrH
OVrrKI0keMvch0ECw71GJiVE6QI+//nnU9o1CucoxqiEDdS06MqjGwymbNOipkpKbrsQsWja8QCQ
ChhDIEkIju850IQ8C3KbIt52Cm+HcJBsu94npEg4FAgO5m9GjpuSo7wwMkeDmEVe7w6GYLaEI5rN
jL378scczAyRjTcTkZea9x6wDbLGeMxUijADfWMdPBkN+ZRm/j7NvOgxydStJ6uvSQ74rGiN0TyI
M4JRDMErYJGqiRPhLGmKtpzdvm6PHjXKCMNQaRI3pa8268oubwZ3wLSkSOByCXxjDGgaoJAwvvbB
5EWxNycY4OtgP0fqezT4vNUHN55iXAu0PCUyeeqxhpg9WCc2y1kf0HGivxcZ1yaLAb1SidI2bFDC
qtR5bfEYIFXzDW07lFA2rNBbCs+kYSkeR29p++RJ5GWs5jrq1VRhiAKbdcaTNWgfteSRZ3gRqyWJ
j/qyZK8GmyyI4QKHnNsBFaEcwAwvPcixPaBeRv9CB4QqLQKWlrdwE8JNRfBGEgPF1zZDddS5p6fh
Fi/r6Z7oKvKIvjcYbC3CBRxGkQl9n8ZUkfZd5xljchbif4Lhksyr77N1awKmQnQJlyKLMKldS4q4
06TIXeq7gZnk3FYL7OKqkybQhThz8+jp517y/+tR/kmPYrHL/e8HCw8fEzXQR/OH2cLyLb8rUoSw
HN0xVWlpwmZz/PtsQf9NZ0Yg1aUXoFm2I2m+/Hu2IPXf5PI7fKMhF9WJ+F+/K1KkilhFd4TDMILR
hHSM/8lsQf6pGaGqzDxM23JsAXPMZprxxw27Zs94EBKg1h07dk9T6X5pqfqkdEnsVk56zjUQlvlk
2Oy7ebmbRQw9xYTHOajoEIPsR591OFr6xj41NioNMvR4XtQe9A1zsSDtQq8ISsC5FjnrVe3FPIL3
aelvScNBoFxXDM+MVlLTpQ9aJfaaBvS074pjHo7sKCWIoJiQBTqfylaJlR+m0kQPCH/Gc5AW6I3Z
wyV+NJGxaYNM1SvsE7V6nFO/2FoBG4m5FfXFpC+vmA4obJmSRRzzghwiyWpNf88pVWxo6AnnlPfd
LzfCf+iHaP/h7JIaJ5nY2Kau/0XuoxqTXel2bS+ArIcUEaybF5QXY1FpTyXWIsPRAeRWbmsrMC3a
GG8lmoGpIXVTTYt618T6h6OlZ4FwcLTy8R+Oz+QO+7Vds1x9aduqMJlT6fRt/9SumYyqyOphAsfl
LDtldPmQcP1aM47dGBzaAH4RAVhonuNFFExRukqS0tjOJpF1dnly6MhtmqD3D2yviqN8VcAGlEYg
TqmdjsQHqafEqV6nKMCRYS3XO+qcbVkm72bJm9jHj/PzDsj6+TRXiF67duy3syjf1FDF4Eq61EQL
/DB3BMVGXlAu9JshnD0FCAHebg2VJ/rXJhP9nYh1FnY8HEFvps/SDDXatYh+JYk9szGrK7WMvoy+
Ve4KWZOfFutn37LEfTYwRmYgIQMICJpPFAcB2FwwK5k9OdBQ/HmD5Nnc/0NrzuIZ/vPJN5kr0geU
BpowY7k4v/TK8sBSeyupGBux3SzJwS5Jj96bgUa8YjYeew3Zkd6Yzk5TKXv9EIx+NV2y2Lrqktah
U7JfaeIsowSMo600yG0C/m/t9Th/cazZpDsC4mUiPamYx7vBdqBP6TZpmrQ1dFdv4APUChjFPmGL
pGg6gZPt98DS5m3RzbhH7IHuURRhNcWdnrFKhWRQPKjS3pu0nvdOBEG7JSZ47/tMIaaOhWpKiwaL
bcZWf+jIBqyr4lwH5KU5NQQHELrnQhjROZmDN6OrCD8s2lvg5M229OcA8ym/mEHD2Am99jbN6dvU
gQbehYxJpxNiVzda4DVZprlpan0LzdlhfIgu2JdL+aEFMHNyNfqHC8UF+cuVMm3T0UyHHhxvcbl0
PX+5UoNu9KnWIvxtihCOU0gASlPEnsTH27FXX9WO/gBY58UJMBhM6Lf0gZmcFduAFx2LyO9whoRX
N546kIdgtJ/CISijMMs7fxyBHIm+douZfYKCKcsNFL09cpmXphq+0zltCFXj7bSG7Fjve11oXqIV
mNsdVXlN1eo4xKOOa4a9niUxcNpRPGzJpu2OfqKA129yvmgO5lCn66pC76I4KRtyDWBVN2NYn3PC
3NVBuAlEHAaml0gVOwMV+D5ErFVCOZipxejD0ZSYeDODp6MBnG+zIrkrrARV+dhtbLUjxY0A+9aw
v4iFAzYSaNpeixjbYeYiPTfXbpNa436z+s9CMjiofUQSql3gNfHvmgykb1kaN13CAFFrCIMybmjf
TAExUwI8pjodM2asQ8qUqnPshoJJsqEtIFU7fae52pJBGw6T40YBA2moHOOuaVqIW0qjrBuxdEw6
9mxW2o4Pc3LmJh89OqM7W+mNp7nVn4pC/wxC5ZKE/E5gKi+WYULoXPKypilLd0kDksxQjcp14hwp
kVoh4RmTt4jYp6MEje00RuImCpKtutDYXQb8zFzUzUH64i0Rvs+oZ/xR1Y2zaON5cH3XlDFF/HKY
ToX7JsneZuHjCGztH2qJMaOrLehNPl3iajZWVk+XttdeNYsWXS0Y32bhZtAlAa1yULE11uAZOyRB
ClSRcXg2G+U+1KNd19v5c2AGHkT0PO/eahKb8RMt888Y2V6WHoeSRIKmcMptFkPAaJFv4d1w1qHR
BsdKJVi0lYS1D2bqpb1JRl/Uq6S4WMk68NX9gA+80uTkGov/Ok5JoEPLgHk/8r+nXXrq21Dd2lVB
7J1+Mtu2Wpdh8uqoGsBPYowjhw1IgYSt31P0iOdOIg9qHIRs0gYJDvzaTpnXNJgH20kBlGuK7pjj
qTFIQiz7i9aFLQ0u/3U2+5vhiwgfxmrMe3M7jpJQhn6ftprpgqnqKwtPuG4jxBuIj7Tn5Og7aPQm
WHSdg24nIJ+iUyYkmWWVH6OvrNDKfe84zOukZ6Q23qE8vXWG85JMTJcc9IlSP+TTRxzh7PUd+6I0
9V2qT+E/zFYWffIflguNZRoNiNRM0zIN9edL6peXUG73YFkKutR+yOvE4cMg2UV9qPEghy2KT1nz
yu1iMe4cBAGh0aPtBf4RcK/StDjFY/fZCvkxR8WdUNiYR4YkrjsT538oetC9/OVADanbkgXK1Mw/
FxWjrhQsoQB3VDLgrcpNRK5ckL9CMSrQbXZ0OE6GAxNRyRf83gDmpP+Hk/Vz7fxlDqVysnTL1FHy
GAh3DPNP08LSDKKRSiuAqYwPTdY24gt9PpQYVaBPOs4+b51LN1fZsU0KdVVPcBESyzkrOTK+rjQp
QiocYX6kHQxDfUzzsjmG2JicsD9NdAJZqrYUk/0x6TrocX4pPCx89jHVkUg7zXgXU6gyYtbRi8ZY
lETAJMoMDHxw9AFwcwT7qM7Ek5W5TmulXmGouH7mblF0UxK3Y7VzWOIIQD2NXctkYOi8v79My+7i
T5eJqtSyOHyNl7kQy2X85X5SNTMQSkd7NqyrfTsm/bH0jW3hTDCcNBneWcWjnyTf8r7Ot8d/VQ8V
L5iNRG5zn9s4KotIka7pS3lUhEHGe0wwQF8bDBuXzzCZ+czoJbjPfcQrQYbvL0kKZ1vkIBuhHyqH
fPnl51dcxIb8leSsZlI9TMsvzKTUQznObCl6Ndqo/ZLtF4/3fTQrBxHSkjIsAv+oKAFNY4QBhZYY
DORMPHIp9xgwlMhVHGRG6kgC0hD09yYjK6l34fPcluuOqJvt359SzVb/clI1qn3KfVP+nPIu28Bf
T2o9WHaOloiTMZufWUs8wFxn3jyMpKcU+ZOeQ07s2Y20hN21XU+fwIRsUUEzq7p45NHGrlxlZ2sg
VZhWTpVRPihjctKS0kZ6ED6OPuzfuL9ajMjXVhl+VCPtt9m+oMOyNDSuRoiO0someuKpDWLSeppt
BxHnNKDKHFIEY5swReJoK6W1r5PhPpmZVJmd/DBrQdHV00ltI3ErLY3wQ4uNUdHHh2lwopWeBjW4
PCLZGlrurekcCgUjq7klDlJfBUhozKZCLT9gSWdqs6OtBdUZY3zTIe4GeXclFfp+RPzNuPRVL0G9
0yMUSuFVmJ3LJDeOpHBA+YqYxZoj+aNKfSP1GBVYgj1JqTUi1XHNmwLHA8HmqHRUyzUtlo/C4b2t
N+LZEDq+W3kIAJ9gt2KZtA2Vc17q/SFTtrWlAr9zyL4wadfFHf0es2lOmYMyupFE1NEWT2DjwnRu
JWlFjdFM6GP6cNup4es4OGwhSEstR/DuNsGvQmWyh0QQsgHEk4KJRCN0cAROA5GVmHa3zvN1SBsn
y8rsroAzGpo+Mno5126XvLaz/T3VmpshYQeMlWUcCig5Iy7NWMG1ZvRogv0HYagY8nBt16mDTJtM
tKwo3jhICBiMGu+dWyPznZlL9cGi3AqTQHIEXD4/GiOmLaz/lpUckJA3AJBpAUqXaQ3jPetRMeml
hxHYOKeDcpTGzkEPlb1IGvMBaM+kv3dArXaKMZ5DHSC0bBigt+0dL8YnLsMnL1pQ4Y7jzr4RP1j1
PK1T6KDumJs0UJehaV9p9KINYhYyZpMGuKdCzeGFj5zHOfMHurjOh2/lW16O28B0VlRHzT6fuSCF
kZVnB+5Zqqgw4DKEd/Wk4grW5l2fkY7dyb3VpA3b5yI9jbP5rNrlpUiN+qWr55fEB+kuEcjYkx2Q
MNKQbpt3ZOSiUFOVGry4mEn6zmzcDA7ZMXWzGFLXADiBVHRPWZyaAAHSFno7NAKdpK/RP2fpXaW4
gyN/9I7FiJkIRdfo7feW/gMeQgbsEFFnPVtCbpBYT2mL/6K8LgJTYIDxS9uOuislT2bO47Gea8Xa
cPOiJZiJl58aEJ8EKlZUO34HAjQeoHbnQ19vhPlQzqr9ZPgmObuWcIdcsZ8CWxA9BvdGRN/1yk+P
eZNXRJgwhKZArBG9iYm9bziZi18+3eoBKDO7r0ZPjUheyHGra8qw0jXtAThxPeAnTekA9URodIMF
Zjmy7odhMXIY8SUvddLUc0R9Ks2ThKdwbeJ1WpXapok1OKAx87EMetiQlV+IQpE+MXThVmzLR5PI
+TSR5b5qKtifor+UlEi4d1/HaQBwoTrHxhZIBgX70kocZljOnlSYvxh2dJgHoMExlXBaHpVhLj3d
GT7z0gbyZfCarOfPfrbhSlK/rjrAMWH2Hk4jKA6ED/WMlDQOSMEZU3NT5kYBXoWlJGg+qjQNtiV7
7SwYXjVlqk52XSaHsCs2Y6Wt1ERnHDSwwTNYgjCctJUL6QW1XaOjGSgqPENVOR5FFuHjzQUgfwvH
g5LADQzq4m4SDbihEajewAYxROKlq8LNoLPNU+qfu1ae/Sloqb3pHdPpC9ZJlgDcMSO08oaOrdCi
NVETqokR02PhqtYGHWVBOJ0iqng31cAPzY5HvgFdkTWwZWvYzk5r3ytWT9+ZDTsuyYnBbx8gr+W+
p0/5yCuJgfE4fxiOBNeo8W0F4axDDfCKaw70WEt8FAZ15KoByuA0mA+9Y5KAw7YqVxxYeEUCYLtm
52CSwZc0ztFWy7N0uvfRHvi0jfNszlAIwsC5alOIWzqoTxd2ZdMdK5XVhPc9axCjKSHdqEAsGo3B
49yS5ylHNjQWFntnVM7mjLw/EepJ0hUKOH8u2Se0NWI8ML2tHMZGXrIoJrgcaYAtJx14huLaFs6F
uAWKZUMLaJsAC3WK8CAr1fAQzcmXOVjzuVJQ5wR9kW2HA0qg4MnWjGmnVwo7AwY6bKkFqo6e2L82
w4fQZAAkMPXYfbbFk3oMGvWVxR5VYGysFW181irzudc0i7FQyf5JCbZSMilpEBoseFZ2BCGBanP5
nIjeYN/AuhqbQbaD33ZV0aGQTDAL7MSzz2APzYoglq3tMUiRdU/jB+4TTiAEpTS97tSAyNdYyfDJ
97tooA+KdoZZXcsARC/Vm5KDpsk686LpKj0xYdvAITzdz0nyTCUOeLJXGEIzLJyj6k3LePk6g3jU
R+fb4JroDkijnPZhOJ0QkxIXUTOmGgL4gEONoyhaeGbN1gIZ7+f/xd6Z7TaOpVv6hQ4LHDanW0si
KVGTJdvhiBsiwhnBed4cn+i8R79Yf8w6aJwqoHHQ932RiYpChi1b4t7/sNa3Fgw2ghSxdSxOdqLc
LMXuqW7X/jR2loMcgewFx15AIcF1spXm1U7mvzREtmg9omMyjzNqAwEhGT7y0INKrpLmR4m2bGcZ
/X1SiswfHP17xyglzgsYPAIywsJ8Lo8xXicruiGjcy4jqqFA1khD0GN9ul/z6PzmAIDhOi6/beeP
vpLqOrgMeqWLlMrJXdjgFg65vGKstWKLj8ovu9jogak3J5m+n5ap8+ex60j3gbYqO+tXNCIF4APg
7KXlIHxfjQpbD877OMp/lunwNUatvDibGnnt7q5VkyDbwqZuygqFIo2vTcmAxNlnOPC7jkb1oFiS
hV4ix71rwuvM0pgPwSJIJoOmV2K8bzRnOo0Rfimt625JbYY2KMWFcokmW1NenY7AnlkcRgVlGO3F
CkU3+0BdOg+FcVE7zjqjA/RvgSlGaqaFNRPp0MpABCfzGXmV11VSBkY/10A0erJjVvTr86YsTZZ0
9Zo6ZSrPAV1JRqZO3Hu1rUKZZ4quaiY8b4En0uyrYjc6wIQXW53eFYKUgnaBbmqNS/RiL88WzdnW
sB5XinNvsJi2OowOdok+X7S+vGQMAV4To/02KJl7A/3iDD3IsPIXSutAX/segjLm+VErgd3U98Fo
MQFlDeTMjfRHVrdrgUDpWvUjWTwqUzdGfd0Dg0Lblez6EpJpgh8YpIkFgKBDwh6zW3BsScFakKDt
6Mu+xpfPZC7+MBgPYQG1VpRzNb6lrDsJw+dcV/kb67e1Jm/AWiGKNXBo7IS2sUa4V87QHxNwjl7h
wJYwSCtueXI0FnF136e7rIvvyTQ1pCVZQVYs5l5vwbQpjvthdkmgpWt05rjJw7mFg739SbWd6Dwr
gBXymSjbda7HsBdzuq+URt95atQRnTyX/E7ZVcfmPD24Sn5pFoveOl6JoiuaNKibjV3VdD9m4E1h
PcDrmPp+ORmsRijem3PW9/xOlBhzLpi3pdUIbmD19OYavRKwpCV/1SHkIQbmbGUxkyhbAOI5NLat
kKjrfpKGbF7y1ptNAPDZUniShIVRT8Y3K45f8/k1to2n1itHBk6kRSlAWZK2N++CgEqDciMHNbMb
lXL2demwnhbiu5UvR1sYDYCdHmmbJt7UvPoLnO/K4Vf8NKxEBvG2UqG7TzOulBpD/2Ab8wOFd+qN
eW2+Vou7M1MqsmmKKp9lA43N3Co71TTlcTrwF/SnRuOVJrT7c3VtG4e4K3YkRzdviLxCpDRW2HYH
k2FfCov6GG0Y3kyf+ls9M+XkHv0tsmvnKNYlVqmgZDH3l5JV9irNb6qL3y1Vndcmtqq7Yw/RTi/g
NW8vwVzMD1kl1lEwpmInA2K/OQhtSm75xkKfjbQO5SIC6TIHHwTYQm34iKGSLLDvw4ngkVnT/ihu
TcqJCQd7y3O3ZIZdOO+JKkF18au0k/yc92UHUENYnokwdNa6/sK9DIHGNNABytm6KQlD5CXdNjv9
QzSWfq2m6GGJsQz0BKDaP7+guxLYNPf2wEqIGUEFIn0YWjdgzNaF1qgiTDLaV+nARoPh8JavI06I
uLXDuOLctPmR/b/3BstwIb2BsEdkQ32SjMe4WBpETYpxXLL6W1SgQEBu/ZWqyU+z+N32y48qIvLQ
dfMg76KYVBhXBYnCwRtzty9afOv5oBFnnVvo/oDxVaVihX//K9dhNy6AKryFNeLFlMp70ViQkTcd
UrLAybYr3J1010Ae1NxrnWq5JsU2iuyZpc5zg70Y/dQjGZpv0VJWoTaz2+THVmADLb/MeqpOvZlp
dzVRDtxHWHwbGCe6aw33SCKEklFEvEAluuugjsKfEvwRVcZZY1Nq+cwr2Y5B7g/6As2lmOWRMq59
09HwU4rfhEvLrRa8u11lAFFtvFpBCiFwnRzShNZNU0otTMhCKGIUS07Jxky3HlWevOWmCkY55ZLq
TOb9CwuwwT0Y08Ksd1V6n5Pyj7ouZ4mmej/ocr5NNhXolsmic8v3iIKVFSpjn9dnmVvDWxePYGr7
NFTaZgg3jnZcd+leS5M0iDLRhV0MKcyQ0ASqWMn9FoUzyZV0n6tRz6c8Q42ap/1w1YsOePxU3Iu+
7T8A566jUX7bfohKV+b7qKl7OXb22zqu6XFp5ke77QcKs0FaY65cy7YJ+8SCj98l8tyODE8y+hx0
XWiuyiwZDn3MoRWr5W/V+JgSGxXtjrcAVOjaugRjMGPXe8l6oJ7QkFhas58S/rhKsh5Xec1EVuOv
ShjjS4TfhmJHhAhU9C/FABScHBRDw01ij6uNSyYKmlwQJyIAngykntlOQ3LyQIQfpM1uGh48Z4iq
6wQGTrzgwcslzf9UaZeeoek+X1sefOPSoZc51SsfmEa1zl09oV4bqwvtbJMKjlVXJ49aQttf+uR3
Z6nuWRS9vVNKhwfIIHO0qdzpOKCktk2MUpUAC+g6cIAzKhTpLiTNOig13dhB8Ga3wyVxdfrpAW0S
KCKqxEmBIOpiTo8KlnMMlheJfc8Q5FsTJI+em2wv+iBxKmsGQ6MYEcDVS+/h9UvIfImH9BpnwFkS
BKiWHJw90qc/iZ5YwRjpV61wOcLjiJg+W5K0V7U0ad0478dSNITMTWjXlgzNT2O8G1AujaVtoZXy
9evCVT9d+oPM1Ig8GtP64W5RybahM0bTNYIaEjD3gjT4pivj55Jx+G28YFWI5acEUpaUMZ9qSy2v
RsIsKJdJ9cFcFSBtRjgFq6pjk7TDEc8EHugMtkArRBeoa+Y1cp2/FR0yNwlzE588DrAKlerdHfG3
TyMGyrhefvSNc0nzZX4zRnoRcxCHts2cYxPp/blH+cVVdAJSpLyprUHbtqjfIRwah7TLT2rFBm5s
VDrveILk1X6wwcKQyK+Xw9z+paTTqbVqsgYa5nqlTfHRdDL13VF+j7dkysbgCW/Ukq9it9yF7tR7
I4f8lsjKLnup3m2RyaOq8i3smG2cqnewiXr3TIZ1Ha7qe4NXOzYnTAK19q2M1UfOD+AmmsFQMCaM
xbSPaUbi9jyTW2LbRY2vQXhKXTXHcu5QI5T1Yc3ZHHaM1FMmY4eaUnq7jzt39qs5sRA4tSdVDqe/
P/HSjcjltUjlqHRzWwqMBDhU4zlvySZH58HIVHHKF81mw9qVdga6ljlXugwv0YK5yhkn8wCW15cm
HMcJPYg3qXXjyboR7BXa8SqL9ja1Drwp0X455OsluQsUmltQtbsu+PshnBcLIHinb/QzXtYMmYi9
KT4T+3Pafg5LrdTjCii8e/QWf+ZoG++aXf8aFvc9blh6TglUEL7COdEKPAdsCrK5nQJ8BdgPWFTR
Ma4qAYrJhDdAFQyQDJXg4PprtLeIgCpNQg1WUz7hDNjmNk5m7kWpoL1fqfRNTd1x0hQv5iBf9Xri
+F74tSlm5fDISNwxrM+scWVfDv3IKfL8YBrxcI0leui/142zw5o2Ri7M9KsOjY3FllT4YaMSrvmG
TyybvglEz1SWEXXhl+X2G4OapxvICaKx4z+NnHbPzEd4jhIHGoMiBo/YTRfrT1Un4mhWGlFUetKd
hc2701SfzaBqt95NXkdyLLzF6o9K3a0kNikO1gpmJe2MX640L4rW4LA3tO9M4iKudgQdiKvVHOJs
EsPjwCTKIhKNPJDPbPv0rfZnZRndTdpxezAqILMpeVl1RLojT5AETV8xdAqnwNAQHk8mndKy7U+n
6YeyfdA7pbqmZdV5q2HNu9Z277GBC2k2uAxS050f1Ja5VyFzPJfxhRuZ/nbVWXJUOpQSdQUyCJY3
G4oxUNsRMr2F2qQTr4qRn9n2d4FDchvqdSTrprOsvlBZWg5MPjr3kam8gNRYd6pVa6e8xViydlgI
Rj3NTs6QXuSE8cFOjL8YMdjHSMrT0tEHrykE4JwcAta+DoMghguGcmHwVPOsmjVFq/Kj3Xbas6g+
0iSCDtOiJ27mKPeGpjD3MjeJF+iryqu3nahU3dMwdS4fLxSukUuHlJTLX0ONEKtEhJ4LoJU08Fjd
Ig4PguHQAzXul5DDSsLCRToNvvJR+ZKVhYpAvi91bD0sNXpHotRe3UxVCNaR6cuS4ahtOoQzeguA
jiZrtxTAPlMzq15li7QsI7Cq7zhwwWd5Y0KaYWUn732KmrkfkUYMi/YpSFtxnTY/RrnhhA1+MNwU
7TvlhhUvDIUZxRzM+bvRL8DC+T49jqMhV2u/Vp172VBjTROWBHNBJWooeX75+1+xqpZc/xMwrzHj
g5PBjbY2hFkNEO/IyC3MovymuevgdTq6oWmJPrUpH7CBO9h9M/NrZXzxUoN1k4NOEcFWE+RzYQau
osAn21K10DpQzDgb5U7/IYbptAz9elES45lGFgDblHMYZnoPa6yiXyXBwTD6g6vUmP94xZPNZ4UH
A+mNXuOQmO0LN+Qz55zgMzM4R20ylquptj9Fny1I5TWHWYUWlhFpN1lNIpNKO2o2uiTxJinDaLRn
35T61Y4tvsOK+7lIiFOrVhXbaw8zOOrWzyjXX7vIvjRV2YWqtOTdjrrfouuT752KwMIwOjdAGfRl
xsayeZF+6WpNarw0Dskq3WuOTKIwAIl07fdcKT7oSR0M8eipB3vnamV1ahw3THOr27sTsOrZQijS
Zm7vTWVC+A/37KdhcLYLQ/lWmuvbgur5RTPn5ayNDEQqvhsqOu3tOTUxYWVzfzS6GBn1jImzWreC
OB1PHdPTS4mNeRiKoKxHZ9eNGK/n6E/UZeX7qq9/FXUqmHYzpnAc1tAxHKx+IhxKF4GWw7fjKJFI
aFBrAneZkvFUVe14GgfCrivHhUvj/rW4DkIPKqG9bODmxkJviAFvSVSACO4Ii8+OOX3DRWZ7pZiP
xZphqErLfq+QakTKFYQijaF6PXfmU5gKOBdUifu25bjKreeapJ8yNrCROZBSUn7v+5BfWbWnHxk8
4Adr5BzzJYGFmnMHdrATOkOdT3PSv3dVRJ5i7awgFp6dRb1gOXAe26UhQLiud5xwPGs6S9ttXXZo
U5AMDeLJeyudhV5z/jaY+q0Yl4+4nw+aQ+mbyI9BT69yNRkP2jOEvPyRppDaO4GNaGUc9+IEmb3h
591k2Y3Tz6qhVGg17hFrQpYpq0fDJGs/TmD/ZOqSbzgTqcTM7YdMNbZsPU2bMBjH2PMWFdd+MfgD
+2veooZqxrbDJTJ/VXw4dtuLySju3EJw+xolrxL7jmG4z9KInp20cFR1L8aMz8EZDJj3Q/WtLOzb
vAogVtKccYe5WKuGtYR+EC2ELBCYINLuqRvDdUBzSKZWbvSXoR6aXW41HQJRG2KEkscHwemItArh
VDa0f4p2LLwymRWvi4bjMCdnerjoGndSAWCBaX6KczCk61dTTnxyJAPGPokJamLck6gawQ/9j3pi
UNhsmdP2T5man1VybKfc8ZMZMYFsx+XSWuo17wYWF7q9HvvlK7bYNmRl/S5GGqq2Gl9d7PnHwhkJ
uGU7RM3hpZWBjIg0qRUvgdS39mT86PidDCYl34Qop5vtZ9lFn1avO7wsl736lH4pMn7aDIfQrzuV
J9OVMnu916pgOTsYkHlqzHYFY6O5x2xoqtzLTJAJP+vrek/d6xBHyLlYRxWoWsjOnWPclZa7gGoS
lzuj836L9Gri2tmxo6UGoelddCYx/IARjqxBcd5gIrSbE6aOwwTV23/wP+qJLgZjR1l9RyR4Fz2A
3thihVmj6idgd+TRdftrX6aX/uE7xoTWablX1XxK4oTcktN8LhQw1Tot9TouP3UMOGktPgTZ040z
4HXRiYn6I5Lez5XszVjztzaGIvUfqmBC2pYWrXVss8hjZtw01tM16tNUZG8Zi0K9MK9DtFb/1Br+
f439/6ixR3P5f9fYX+tu/F//Gf/+V409f+WfGntD+4e+aWk4hjGeO67zf/g94h8InC1NRXyPuN3R
NsHGf2nsbf7SJs3+p76e//+/kI+m/Q9X023YPhz99sZ8/H8R2LPv/FedDYItW1MR2tg0kropTONf
JSEojtLSrbaFoTYcnfdmrxHcpUnko9a7zGH5OKxlb8iPr45S33t3ehXK/AAXSiAgEAtmOqTZvbWV
8eb4rm7tLh0+dPOGxCtyD9Nr3UT75Kw9pZr7Kr2GaKHlL1WwrBX3mvMq0vpJ5rUOcLlpgZmkYWp/
b7AX5tAR+iECFLz60w5hxyvkxPxlb1nWnm5hz+6syi49zscNr9go9H/OXVPWR7kGqcGCh0hAkrRD
puehfrJKZJd6KCee6jUoIGygr0qX98tw+JTfM7jLhL80AxJlEgy3llLMBwRQh6gjtmxfzAI0iHst
Rvs2sN/eRhPjsEsG11PjyxpdUvV7qRjB3ny6Wn6UimemKs0Q6g/JFFW23lDfk3h9LeNk1wDdjZX0
WenySalfqQcbq51EKJuC3FatcBBsVFszXL12tBmhRadcz9+TXHsrbOtpOM4jKUkNMDO/npu7rl/M
sb7R0XxEr+Iky+o6HcTyIhqHCOrIzxzbF4gzxmij0jZE280MiXrfZRhGa7sK9dRG2WnWJgIsnSAN
uruYYs9V3u0USiCLq7pG3hzCaSB9ZApZL56bzGMxe9K1/FpZ4roQlZ5F+q29uGALdSe+RkrAFt+P
6vNUuRc1obJgA5trEYna6+EBeLgY7mbONDLv73rMDa+ex9BBn9zk8gLx4luKsgvO7stLqWDsdrOz
Pg+hRAW5FnvyPYDirYy3X4osupd5/2oWy2t9kQ1ZGSxjVSLqNuyJTsaWNe1GWz9FVGFzz9WX7SLi
55ySqtplA9hudanpi6Mv7fzw8AdGQ5IMWZWQCWYrBkasAH1cBXdHwukgCT1PSXlLduh+rtqreBry
5/AVLdYBYRms6YOl954WqZ6xhSXMGRhxEJk20T5eb+S3WNIwqkfH6MirQ+MYq7e4mm6uKG+Yca59
jDjzYeCos8O5+wtFlacjNqvH9KRtqub9zKBUHoDy8OVKSqaPaf5GCXKMV/vmdNm9wqfi+q5P8Z40
r0lavDYv6d0co7NSqudlj+7ed3LV15haLQVGPDbMYyMYJ55XJGqL9auYl+DsXpyshv5BpqG5wgYX
HrQ76yVhkiT4oDrt69D1fmIuIaJ9exJPs1KfDAYOKlmqA8Dn3OvnTflNnHX0qM9Ix542Jv2z+oUR
EK73BHgRumNrviFfGNz1turUVZNyK1T3Nh/KfCFp81t7VpqPSEHxnxLrwgaoIpWuysyTa4m7rUyv
ylw8llJ9zETZTMOVM/MxtOqjPSq69OH/ucabcLXzxE8+lqzGaxiV4OtYmXpDu1lDK6/vlEO76Ics
qPJ538G9JBxqBPnF7GxfE0pgj+reKCMW9NXB0KZDX25BgCmhTiMtZcsScvFsRSd1GAAsMSNqoAZz
S56ekT/QhD1yqvi1rUO9Nx4RgQKRe1/7+NEp1EjYB/VX+KnL+qsPew0JUBcFKlF1tAFsyfwIKm4t
r6OznP/b/XT/p9T0v3OJuCz+7dyHQyxc24AbjHkUt9a/nfsVC8JlMVDUt7oGfr++WD8aikbO1Sib
vCWKfelF73pfMpZD7azImwpWbdD9RcXqpDPZi9ZAtk5Qywz3A7PaymeQfqTRng5FrzPHRiuyRYcu
vjbOPAf4witmNUPvV8gJ3AhYEe+HRpgei8W8YuJVEi9X+Hk1HlmwDyKwiNrKIwnp1sJdU/tRhswB
D5W5rkHWVEf8sRVj2zA/oHkA6tpXAPs1DsG0DWNcQtXzbfjdUlmDEzjWOfmfqXWMYlaBbPcRGTM2
sI90H7ARNCKZUis00bvwQds3IPKtuwyKvLxS3V8gqSx2WPblLhnFbtGVI2u1QD32aHEi3LZWa+95
tQBY5aGTeFKQv4ivfGk8FURdejKJYO4cSVy6DExH+NwfFSp757QmsFTZTXDfmL3FFi338lXSThle
krhe7xfsbvSLQxZs9RS9y1Smu3WufuMuvzmrc8ss/RbdG4Q1yvQXL+4o1fFYRZAr8TkTzLBCG7KA
3AKlaHrBihQ8jAB7wQzHaT0HYEkG0DdxTlZUnbNivdTbVqv4Q0o7ZpXwIJ4da4XJPuZSPVH56lkN
2oiwupd5Z4HMJ9TTc5iboKV46a3cX9PSd5faN7POX/re/x7f44VRL/+0/ZFl/JMBo04cMFP4x1Bm
r81VOY3jo1sZZliZx5LqYLfroTT2pm1iyn+zsyiI0jyIs5LYLCYsWdA3wsPQtrNbEAnWM+KXqFf2
Hqstn4SeQCOWsSiWS6/FB+OwaJPO6KUgYloswon5zMoIqQBYaKLyBsoc672atXdN9u+13VzH5h1h
L1kRYKYTcPpUFDTsYrj85RzycvXThUQo88R1tV/WmJAWHdlp7VfafqxwER46nCISgUpxMsW063nb
8wEzfbcc5tZjT7hXWiJVFPWQGey+5l2WBsipjsUpH0syci2WkITuwPG2M3HXkvh1TvALVwTJ8/3W
MB2IWKIJK5PviCF9c7sg2/6cdCKUOD027kJTndZ4gLtPbHZtsiS3/gctMR7Mf/dmCrhbro0W0Nrc
g/zp37yZqYGkq7Dw7Yu5wsTwbRvfyt4EGJwcmAXbPArTSX0dKaM4ZZAc1aP0Z832CfsLKoh+6NAi
xwom95pN4oB849g7Ozj2gh0svf4hT2GeWskhA7zcAT9m40FiyR6bdgjEK2myg47zpz3spT2FCnSZ
j6gudh/xR7do55QIczQZ+ykDgt0kHM01dEPoUodlN7RkrXJ0xRxddcK3hbryMqz2G1UYvgPrODrl
e9a9NToSZxkgY8vG6RizFdY8l7zBtlnes1JDF7g8cZghtQcviPhM/aNQy8qB/B80sUKQC6T5jFkY
JV8YC+YsBCpeQiF6r+eYcEmuIqQNP3rmqshn5C0oAAR0YFMsr3GHCwOs8xQP6JzQgslTm8fhwFur
M2SCJ9nidR0IbbFYH0mP5Jm2PNRLMJw6z1Z/5xhSCN9xk5moJnQYqXlMkXK1wZ7x78yFbin4zL1K
kO2OIWtEUDaBKkII9NJJMkdlGsAjSue7TWK4a9s+QzPg3cUY7ez7n3J9NIARNIZ0fwjnDrReEK37
YirdqcSnqcXzsYWene0Yr7wo54kYoWWIDjbxbMAfCrgFVKMPNi++AORjkEBVdHt1Vveh9DqyhrT9
nDtQqPRjZi+MzZq9oxcUG1aYl5JShe2C4Mpynw1rcCVNgjLqSfdSH1a5PFTLOpawQ5Bw7tMaJ5FV
Hec8PXaTE6D3O3QUKaNBNCzzD7bu+PvXyBP+yOowuS87WpdZMuzQfVGC3Zh2wnH8LsWuZYYF1Z0N
CGb+mk5G13qasXr894ZJ5FzlJ8Sv9RZ4NhT9dA4B7hasgfqppOTrCV+tG+ZYpzpH8XQIx3n0Jpoc
NXnrF/ny0aGEUEn+hqnD121I7WuP23UcJzdnxjO/MulWL+r42/weGG16djMtrJQgcSqmqLFvXe09
j7um8CSRvWGrFJCgVaeV8/1AyI/XOyhceuooUt6avXUw3b906HPyexlm5soujkHMbr5ZZh4UJnz1
2DkCHjwVZ/21IazbhMlC7LZx4J1bue1mbrv8z7RLV0AdPOIAaSCndR7wi6GIiQOo0bC9p0ynF2JQ
0p/Wa74sAe94kPLUpU0Jcx9V1wSpvNfQpscEBalXAvE0EnorryQbWpQjY8sUdohyntt9MwCuBzGE
G9zpcoT1O44Njw29v0zS32D3FWGcJUoxVXmvyuobuKwGn5ttSqBcCe+M8+LRUJn5rdfLm/nZM33i
8xiPICoOOtJJrH11FHaRex1pA2rrNRu49FUINmzPa06apuHwHppDqnCWI+a0AEnxYOMlJx9QeLA0
fAZ9ueoeW/WtA5FQIWW2G3RrZe9nKYsLtDhLlAe6iXdugV/CtYZ4NhlVBDlp6N6c8X1lIx5fP9vJ
vUHNusN1vZRIfCz+Ie3mmOsxsSwfa4FBfOUtH9jqlL7QEt/ITW41WOpLdIqYCVGxcAxZir7/oJ82
tLuzEsYTnZse76Xhueo+68kZVkre0O6cdt4c1+eqby9NXF3BKt44DzD2HitekPFVnd0h/UZA46d+
cgEGqfrReME7sXKrEZjwpVgxak8do+Bn18pjj0Nb+Nk52Rh67NF0Nur5RzXNBPxk10TOfu00LBvS
my7bW14Pt7wZbkxmb8OH3puvVvsXe+6TUq2wpfSb6cmjQNsXXfrDpG0wI20Ka9SpKKOyFSnM6jxQ
JL9g/Nu3HxCarOTSq9Lv69/m2l50e9n3DXG6bn3B6nPOIu1cZu3Z8CKC3dr6jpD9qJ4km7Ubn/hU
BoM14O68LoYbjOB3cFcNVk/BsV9ECYb/yRADjeX3Vgom5NEeeprnLOC+0YpNjGZLK8IQW7zM7kUg
2C3ql7DHUcxTvdfajL1dewWY05hWiLxttwzFozi2lnygK3Kq2Mt/LvhljNtYVvdM0e8DfZYuFH/e
f9ZQV0zdOozg6ZCHmUZ1dCMkpqu3evVPcnVe1V1+tds8dDgplfgpi+mheaSygdWfysBwqkcLFGHU
zzNBodhlhT972w3cpT96Hqzt4mbBeIgZ4GBW9yaQtlwWGiN+3O0BljRx4obiWI3DpS3Bq7QXYiaW
/KaX/IDF2TZgzRMHMozlWxaXzwnCS0J+jYnau/X2cekcFBpqsczHFGdmmZphb1hnnBJzrR8S92e5
pGHJF8IajMsxnjJ/xLidVxpBhZafjC/OpcFr6ygt4432tTkTlxckSRLm0XrlR75FfKRYlqSDFqj8
46Zq0BrLxstE+ol3DR+26ztQp83O40m250stjDMGirCQr472nQIfqWsW2GkTaJ91/Zs5EdUItRb2
ZPkdRRXsJkxdESEa5c8a+QWCD03HSq2c2liCuduoVQOhZ+s+usxftswurbQu8yfM6WebJW/zNL11
jvvW9UE/pEHxFhedjzPJN8lTrJgOuzQSi7sVVGfT7M5dm4SpZdB9vnT2BL3ICioFENKUg0yzTvZg
hCPdm4McTXHWoD8IFCbMA6z0NUXDpDyX0T0aN1Ws5J1cKnFYTiJ3X82qebIyZN68Bp+txmfd/cm2
ft8V5rHUyAWuuxOcRRykFP/wj4rJx9jjNzR0CFl8EpB9ccoUMmBp67iJpNEcumMpnHDSxzDhReMa
pLVwj8Cyl+ybkGPYORYNZ3luSL5SWCi307sGN5v6X5/2GfIxFWuuOImTURM93u/2F6ka+2UmFpI5
FnM23+o1ngTwAxsXK9mIfZQUzmVzLdjWF9LVQ014umpd8E5f9LG4NIp2VpJDjqsG7ydID6+rswcl
YpQeETYkMeytFmg3AcABoIhhCPWarNuAIPd2JNjD8RbfsVECZeNO9cdCP8wOi4enuFQIWgEKA2w+
zxrDr9fGVc5SsBCX5pXnq6FU4Zoz2+ZJUgvCQuph7QI8tw00xSOXnjcBRqf8ROB7KEeiEYfuvA7Z
BXXGZavHloOulqcEDe8GL7ouLcFz+KpfhLVeWxQPL+5i3Apbv/d/pKZdB2e+zZ9sIAS+KiKddjE6
FWUcAq6xoDlztVH/DdzIK1LNZac8QWdxmgblZH8oxa4BFJmfTdJF4GE6nAtmux6FMI50qfrLxZ2+
ZXl6cvkoiGKLkNG+IJJ+XsJaKYBMv2wfJ8ds3mz2MAJOFBgyzmW+6WI5LBCVp+NvJY7tsz7zYZZ9
StGG836jFapjGNVMUicarggoQW6ffywfXGExZufzaohLixY5e2vM6i25u8NyTu1wTV/6jxKew4T/
Du8lULYTXAfJuAtPPnv9lwyKVMvoiyjeZT5FFvU2lUHyVpJ7rftzQXDDBMibFHNO1+yNkGqqvsk3
P9U/LhzDJEPxwvPZj2mglvg0P9oPQ1T0AYhfsqr7aGf7g5GHUO6bhnGNbU9gNOwpb4ocUrNsnsZn
bCvvKhdb05u4PTNfiQ/lugQRMaY1Vpb6z0fdWpDxYsK/N67vXlPloWUqQJS2l1JTmdQ5MTVqPNX+
3/SEn9oXgnG5x4yKuHp8UWmjuAeTPdXGzdDyW/0x/HHX+/CnYDLDr+8zgwfFwVmdHf7TTEmOF/uF
XVwohyr83zSd13LbWhJFvwhVyOEVmSSYKYnWC0qSLeRIRH79LM7U1C3fmrm2JZHE6dO9e4dZZL/N
ix0XDmcka2zp7zijrtI5+YpRn+X7YVn2ys+rTJR+ugDUMjOxXmxh0XTvw4wXD+fU0lSOn7oX2HBK
/qR5HeKTOlruPDV7ZsO9xFNBlyQQW0NXQUGJkJkKqehKhezV8NXnBaA/m8DT2BZI+jNY1jzsKU0o
mhB1saMbhk3B69WmlKW1P/Fcy7yT+aqFo6CHUL65t60wMazwOZqh8IMxRK0FzxcNeFY8cgcrY8dy
1MUc1jA/rDx+h7PuJGuHd17LmWCRarJvqNhyW9eVP0/rp8BXOCWvNSHWzq1UBLnxDHqeMhOp5jPq
hYFszpid6J07S5VDbdYO+JAeE5pMcgtIGwKpQien0FtObbyTEsDd1AP8sg2kAjXPYK689/Bn4H4w
JMJ3Ks5C0p/NbDjXWX3uNQ8wb6/V6W6sPQxS4Qb/awYYAm419+5CPHiP2a3pG2Bw5nNleEOMKTF2
4nJZ7dQm8xTiOhURG+8XkwE9N5QrNFN+ztBSQaC6l5GkgN3gFVs+7uIzcdUUiTQjDM1ZWJRDCGXb
qsg24m0vbV/eQhR4m9zl0b/VY/aWY+Y4JfTC0NrazYN5dYZzIZpXQaXqqqVbqbM7Io7iRvDixSto
hYju6xlKR7HdQrnZzuQxrIcxa5nAFAs2FqRVjWyApQnE5xBQfVYunqz4yOccvdB4WBPxECvKoZUJ
ccbBx5J+zbgCFnr4OB56E8lblDi4MjrJrxwEsKkOXGoCuBb4ZdIcvk56P4BHVs6+TS89GuYp2eg8
tkWDAf91wUANrjNZzGChMsG2Ux5kSR9kdCIKu2MhwVCz+TODjTMY1VHy9cAtupre5CeSKpVq7FGD
DpXwPFiLdlC7IZLBCSvhsGrKIVYfh85a3dwUnOYAh8vdZ+/9omxxDUemZGEk0vKc9xRbYTYvL4L/
MDOgX0T2NlIeKYUEw8jcW8zljzUSHatPvfEJwrl/t546LEqycCBBPbDVFC6S2Fz6eDpXOMSbyOKl
8yRpQaO91Lr/Q5hfo6cW4ySIGqs2dT7MPEKU5UjVH3GJkeI8goFc0eRrZwKYANd/ll2MiLEL9TNl
QsJOkNRVgwwlizzg0sVn5liybwfaYh9oiHywLvvyeN+iSkmsQCU+bUIjikB85e226PYMQ31LX87a
WLv0DO8HiBuNXQinh7g34w/FfNsv/oMQNAkyKB4HNGJBBUEoM+/Vl8A+EncQO7amrYij4/r6U9Q9
IBRcKRYVf1nqzwfLFE+gaTZ+OO0Y4IS9XmyAe0tL35mvtqRpotcnxZXyeDdYzy1JUABeP+clGOh0
low1pXiYZR7MYvNM30oLEoujHPu4O4mCeH5YK2Kz2hbM5Tp6Sils8rrc0o5O7mRu4nMfQbR1683q
oFF/X/PnB0ilLTKhsiVYFaayyrFiE9lwEWiAojU0AkMmoZfxOZlDtdzOhXUyoapLAlmnGm153h8I
zDsNUswQCNOmgpg0gngyuWL50jaUlR2SXhPmCQkOShlk2VXXcHSF7VMS2rpH+OWv3ejMTn03pL+D
r+Dw+NyLgXKVc4lxIPUx6IGOKvryGvvy1AQy1XG5C5gkc59ZWX96WjqzSnWe0p5FpAZLF1CRPW61
6ZZ8U0GiwnyNhhalkwBEpFhbSWX8WYgkkps9/FtwqcQxMnLFENglyI/ludgqQgYbEZYe4rR4nB1N
+DdMvEHtm6RCmak3ihH1Tyy95tua5GGav+fFM+rMW2UJUCve8GWCyJLsFrB7GZvFcS9L7cHk2txD
zQxqrGItWvicYNBy3Qrm65MC7GYXoyaQO4ZD37XHBXmwhSwHfafdzk63ezc93HocA2wlk6HW5TXW
0+r22b5Ypw6k3rKFru6AKtNYDhvwJI1Lw8BYLi1Ez5Vfy9M/Sky4V1KGLdfYBEjRlr7wUmmyoeRL
ZrcUtDE9yaLkicM/c+qDWkvdPH6F2Rd7iWX1OAFJlFCZ5qhjSTOrgTwnUZMxl4lfrxBRNtk+Q7/O
zLF+j6wP03d9JCzCBfYXfAVa/V/lNtRO0i9ehkVAuZAOC7+JV0raCWBHVx/akmSPPoYPBbvdFfSU
0Dpuk/wZYEnGENWF4rmY9c3S041gjmFCqq4ijCDsO7p8qv63HFTck4WCdbf8rhqHXnzX5BI+0MGA
9gsat17GosAkt3HRAudZUEhK0HdjyDfbqFgKzTCoVO4J2MjblZ2+wBefSKKyiiwQGcClKzsmHqGl
R4vzIhRvc8VRP0egKZk2agKaQvVCu6uz49QAg/WOaj9ilY0VdJyJVyXe15Vyrod7weGdpfbSvLMP
jpJ2iEYShywR8nEuRiDIxBETb3h5pfQZRNYBz9uwzMnllYg7Yw04CwwLrBZSLwMaijcQ7LZ10O7h
w72ta5Rmj3MFOzzGcGUCcolxIqiT+aQDnpZKAFAXmDkb40rwK9OfyZExXFdAxf4IrZh0y+HQDhNN
YBGkueav2QOzLeJ6pqfXYNbSz9gIKT+aqNsTKHRd1kGJjgGBYFOFk79uy9mMEkPeT3eBTiybvnCx
ckx6UoU1tcCaOh2XQErEoMQRacTdi1M8e3dRjy+Axhc8eAl+Lhp5m/5ts3H3bJm5Ef0JrJLrUdh0
rHhMFncvKmcRSrimDPB2x+deHR+HmVHeRJ6FBcYi9mR6KwCIpepBgnPZp4LVV50Cdw32e3+HXiAu
GozX9SSaxbmqtTOaHa66l41WQbcpiZIjgwWPXRytbbkXjWmfgGZFVnao6S1e6TEVx3UdyU9xE0Qm
UfEyc7Z2j2LfNXFoFJgllX/GNih45zKOEmo/XGALHzqm3/R+h0FsHHdBgsLaGm2SLac3vLHB5uDX
vwgdGRxVHDqA3aIJviW6oX2JLZq6B2s2hHMqEYmp6GH3FBkG+q2VF7vpbggN64Bn2A6dmyuIZgqW
1e8lYSGp2h2Sl8+ieh2U+kYsSJGU5zHpbvjCCNtXkHVN4Odcbh+vwPMkCcTkbmrVTk5x1jWNSCJ8
XVusqIczrlkcBFGOEoU8JrcmgVDFo+eZQU2/6BfReCXAlaz9+9OSEQnJpAtaZu+UP1WV7OJx2Cbk
OMp4QT8fAFPhoq6QE9RITkB6Bqbx83rGUXlbPCBmrEFPIafD774lROipYIaxPIQvASh7wRDD7fqI
Q4lNTAZGR1jOo03AJFbcrcO8lR/TZpjlMMZrthvXsE+8Er4/CXSqHmkTZEkTQ6jOODTv9xmFsQKl
MYM794Dd2TZRcbj3Bsder8MHb5AFh5mQi9A0ufFjkqyLYBVaV8kPSxr7gDDII8zLg7SBJQSPxpAN
qm7woEd+0hl2gVoKYLaiHzsI7sPGyEJp8xf2rtvgg6Ypwx5iyxsUviDBagt/ztAYu42JZuB/zfMD
taNqYGLSx0HJBT9DPhJNGIEVW1jsq5O4jdglYKNv8IuZMNSQM7I9HSLSSri3/WVkW5ZMQUx7YaUz
2WjeTKff1RKe9BgmO+CGc0taJdnRe8kiVtQDTe5qJK6R2HA1gTnoDAzHY4YdBIM+uhcBJQwrBdtv
BDE0OHG0DrWibiap2NbHGoISbX/O/uffoGrXdTkXlnxYuvStFvnJHuCsWBRgYuOkQFflToVlnHh4
29ebtCzY/cfhXOth1X8mK/7EqrvibJLh4sITDtgiTuuuhVCizqdsaS/LqF9NaYtK6KSz0P8QmFFe
0FpukjuvrIFG8WkpPkmPUXFGA8KvqpkDi1y54neAV4V/gEd864Jt2Nr7D6gwzMIa16rERk35IXwn
To5GNh81SDEw6I50cijWtXjYveAGU952AuxMhQ9O7f1K2aaLGc6rFPYtQbdiHEw1BBmXfMnG8DW8
KxItYzREDCV843wNABWN8/NQTPMprodLSSjFHEJNHnLB9XHCZuWssHLW5NHXV4hA39wyYVGBJg0E
rUnlZtA5fv0HjOUtkpmmOVXkOi21fE5KPMlOHIBMc5fdEi7LcNiYpwf8umraCqD++Omw2ZZ8hERv
bKFIoh03SnHO82EvVRxPM97JJ/mk9LvLv6AuHmzd9mNC2liseoKhky/xORh0SbERrMQrs7fGJ6sY
uYvJUn127qj7NQt4YsJqbExZ2dJporC55g/X0vtosZQdXO6t/iIRFxfZwGLEumPDBAw3wpopPRxt
XHSCTMcyiQak7j5oUYbeI5lFj5FVVX6dvwRqiv/Es10nxoMNz05J462EUd38rvgYLu33+d+2+szU
PJBreecnODvWVxHc38wQBluYA5EwMOnEqgruoFHVlRlLFMOVjtnHwMLbSplaM1TjmeINT/K+eIms
6H0dRi8O/eLKgwLhu17I0vHbh3hFKXxp2vr8TPWj4n1B1Ny98tckUnbYK3wN8wwWoQQE+6wzvLmK
ZNWJ17eG8pJuMJ21n0PtojnZtI6DxTaydwgs1SmFapFk2bnJuvMamkb3IZzksb5LBjtdgHMuVzPb
p8W0LwRln/ltKUN3kG+J+Lj267kSXEdH6rewgtE3w5s+seeuBBBUY8d8Snq2YNbY5TfenFeYEH8q
/enBgwq33sVR5MXtoIO9ibm6W4t8r5pPT0wnxyxgS7Ys09xkTTAjXneaVUZjLkWJ/G010za1mdry
BjfUmRf43gaT6UHfO0rZ+tH2CSB2cu+UBpOy586xTsr0CAea8SrNMQZJwnx/xm/ixIQEx2T2l5hA
WaQI0E/Be5kACvocgq6qby4gDRs7g1l2A31GQmqdbqAbkeLjSTqLFAZSCA2Tvi3aiqqPL0plHLRj
7+qLzGgzMquu51z7WFrpUu/rNwEr93/peRnIV2jHDTFfC4hOFQzmuHnQ6z0li6zGcgv64VnEWfRY
YZJ3jYwvHFsRAKC9SNQ6dgAFCXEr+LlVHccW2WbaBc2Y7KXY3CmP57Zxk2XYgZXuyQ/U+n2iYPu8
g6IdlsMUUuNCSyk3NWyV/nlZlbc+T18fbyDqZaiy950YAznSBUmXyZJdlEo9rxr7nBSrD21b57tn
ITvCH2FTPKCzysCT37jNO8nxd5qVsFTEcBa/Y262hw5JaR/zPgmBm/hsBFk33RB8XXHS7YZ6a3qY
MmXVnj56RzIRHi2KluGiBXqH1wPKolBhpqu7LVA7/kIXrQFi49o2LcAF8i/ixynGEeO5sLDB/KtA
p2n26FAGHgl2rc9a2ok8Bokr1zqjb3seu48S85ppjA+wmI5Gnh0rYghy2LlZcw6z69Ku20cxcDG2
cN6qnbWBIpBlDFP2jNQQynM0tVmETGTnWiep/GbZZD95S1IrXFM5ZMINY2do/JKUWooAqpUpqiR5
18TmNvvG14lkmAANciBtCjTOKsbz3mvf2WJ/07PSNxdkuwxwiTdiwi/BrKHQ2s5yAOH1jGbxyPdg
BNouQSmxZvFKb80mp8PNtc7R3hALnIJXorLS0Pn2FoQOypkcCrUQ1HUdjmPq6BW5zyPAZSWHda8D
vhlh3sF1+Zbn2Ic1FuSpkp7qVpWwfhSiSSslZ5WWkj6A5Zm8slaIzaE/5D0uGbjO9Tp7YPNl7Qix
9iCWJAs1kCHVMdG+h/gN6Jw45NbLdTPbTJouuigdlF0rZ6hf+6w8NAVCVGuIJ6T1CXfoUixgNTP2
osvgdzrbIPwqt4r8PA4TYk2Mq2U35/AMPf4AsawkNjwQjHWqf0nevcIt48wtuzEmfVGnOerbXY9e
2danx4SliCUc0jTsNSnBGUTrolVeictCXhcBhRD2hjgSs1pYvDAGffnZLVg4qGw1TKvdta2EsrXj
7KWc3fY9bX6s8S0vrUBsmU0KJGo9GidnyQq6IyvfDZcCANiWMpNlEwEZbDzg8/HJSSImT/U6g3uq
INE8k3Ctzk/NjS/zRwnjU9jGd3ZclGm78o1temk2zFcmnzWxyeKp61u7+4tT+Lwb8BBmVQrfnGdx
rkvUzWP9b0nLHTlfnxXBjuDDyUCOSyWiFQYidMcdxn7x6LP5JF7qQzpJf4tvzTXc2PnFGwlLNDtx
KoowVlOY8lTEa7M4EBn8jwohDJXd7Yxr+8OVdhh/s3fMZXDuyWllAZntiqTu4b38godAnLUQAJA6
fUBJINAEBVllywfqkPF3OSYfz9Z+RTFdFqQmh/WinTCzc+UL7kPw5jFgc59Q8gnJ7D50b24d0unI
XCKSlj1RKAYoosUDvHba+XxruUoN/cc6PViTGQBrjKXsynbtFvvzI6TVmKnX2MxhFwo+/okB7oL7
OTSYIJ5XEz7RJ4cFQknj4RRwIH/OFSLTY8Fx5TtcraMcNGH13YTy+fGbHfRf+f3x/oQrJR1Jc8dS
3y5gd8X7nE1m4yE8di1X3jOS9dHqQbIIi22Ocesep+pQ22h/TP5ivmGPzwhKucMgBUSVQQ5+/kZz
Zbgc0fJHP2iDSzB3nu066yaBNz7WcNVdvKyPPWlWt+ICPvSOd6Kah3wRcgqXylFCC9zt+/EGjyDj
WYQbbdNuMYidZ9XO79jsiZ3d44/lr78xSKGdlEEMi3z3QOT6x9hJt8cbuUVtdoR5IMiKbVzQJ4kY
EOTuQMZ566I2e6XyDk7/I/GZWk71nRwrV//R74MzizYftJV54AhPfk5oyLZ+fpFvf6Uf+ZeRQjnK
SAB9SYKaaSe/qCQgPFWGi4/NQikJjB8LOyAGB3aoeGAIXIh2kcJtDWUq5pvKLhMk4ac4SC6twqXj
H+O7+LR8+Z39tIqteAPR0EEOwV5n/UX+xkqUlLekwr8HWN3TZBcdAnsydFXQdAkq6TObxdRXyQke
eDc967LstMGeBEf10tNrv/yLg6twNZYPgBbFCopDz6Lll7MVf/XrPfl+HOR/A5YklSfYlr3uH/+W
cAySrXUhycitI43lvuKZn8+79rP+8lE9vnAiSEz34TwYnepo3DYw5NhAcfQ4SkDTrW38TaMyqrCg
xCYU3+KwObBk3aqfxjU5dF9EYlW/PGZ99VoQa+4ckuzASt1NYdIyg8NmdYQoJZHowBeLHZwmJl/5
g81UHTyuzJj4OpPr8q38KSQPp1WGb46y8qeRnO7pkl8dVH8w9MhtTERosuYPol3Lt76zjdMkhHNY
+O028fGn1bA33MsfeQfixDYxEE5YgmRHis21Pj+OeAyc1bDf88wy0He8RNTmjulZ7pb9eCBfCH3M
Wblv+IFynobw+UdwxRCyCSnGf1/fB38Gh83zZgzxJkp8blefMHuOOwnUbhnoF2Pm9FMtx+9V8mCb
CREMEifmoGtuuaemfI8hVlxYFsvwovGX/CAbwwUS4R88wQL1YGzSAMrsD86WgbZhfNsNTu1lbu5M
gH/VTuTn5InZWZGwq76nP0BnDoIbf2KLiXnJgeiJxR/u6ue6ZQvrKtHTRfSu+LXf/as8abKzixbR
00ScuW31C7/QYePnlBtu1uu6fd4LnF5syQX3wMVwk33RlJpnJaxv7an77P90DEBTgL4Gb//TjOms
/Q2CVeyUyqnwgSOhuPYq4sb+rYdlQ/oCNLK6tatDepPPgJ0X5Mb+EPEoL9BrfrIP9UxG5llh6Y53
Cms6shoPzCaijSaT/R9cXa8JlxNXhEYbpJ3zA9TDz3mw+TiaqzxQlXEOdpXN4OseQK1rplRaYFK/
jphSN+mG+ulQ0R3rD43MylyQXEkYedePBC56B3aLduoRgQcrNPGFE3ZKaHhwot8+PviEU6cwgGht
AkhcWAhsj8n9aDz1EFNeqUkucI/d2bVv8EcomYGywSIyK64PVd7FxuO8QOjqQAkQTa9kATi84Vu4
Tqhuefr8oxrcPzs7sW+3z8/ZG9zRgdjDpoqvyejIBnvyaSJH5EoU9SQkWvoNOl2EXyX8nlFCI8al
q1Qi3dAKKPsc/03KXy3XNhIMqJUdIRuPlPcfZzlInSBq5ERdqgJnb4ccLx3WLV+524E+cSX1/uTO
Hrdb5j7wZCBvKv4SLyIqDNgA7EgHR9gxBLzwfezg2YnkDbT99WH+piv0oyeRpoMivj3WN+gWg3FM
uHOThmrqTlOwltsk3YvWYXmegMJoSDLC2aNnD/Ef500GKiIQeSyumdeiKccKTHi6eAMwWTfQgeEJ
g2Pg0pYTSo84zh5e8cESUCjLnw0CrQcp81gayRuuLaVmgrZjBDYVaoWgTjz5aXcWzOsNxnAYnbys
BCNJip7TTq9dOb1BUcFocmGbxIqDGFjGK+6k3Sj7jdjaE1sCYmZdsiRJ05yXWz6fxi5iSb9sXgeO
xxZ+BZp5i4jPGuKeK8Q2jfTkPGD/wXnNN3BYBJbTc3GVJRIRTla3zy20FnwMbrZVpXulX8lth3gt
FFHZHs3hgrkAIjq46jwsw8V8Hl+/A0pC/lW76RWi+MhWS/UvnOgw5Luthcu/ewMtIgIYCJZbvTwU
6dUAC25dVvNr/fpZ6tTV8w9ZvpX9WbvHvzOZPKj/sTBw+p1KRgZuEOfHj5h46s1UXAwmxOP8x7jw
diefoCF1mL21kl29TY2LUT3WWWxjw67wuoV0d7veVF+vc02lX4PRG65cUQiusRK3bPEXYyrVViLt
Pv9LLjmuR0jxA8iFuweLi21zaGA34zTSOXnJagdFMdfFZHgvNpXI02aP71JIfDuuyHgUH8FLi28s
pk/FZ46Jzlv3nkcMzRNmG45y045Z2O2rf89ouBOHgANlqIT5kczHAnddNujI7DQ1GFiqYDT3Nt3M
szixudAi6Jz4b6dH9twzzJsQ+x/W0FznZtChKfvgPcHgdz4Rn1tzO38UIYXzlKEzP/HxRC2vLws5
YzB8sft4hYm5+bHb5rd5y27mb4YB70E9V1+8mgiMHIgBTXXtdsQ2ZmEKFvQX8LT8WzEusoFtbW2v
aXb3Q85iobrTdwJy7S4hP6UF5zaoUaXiWvvD8xa2O/RU4IUW4AfmK45YO7jCDt/JP+aP1cVenU/x
Hxq/0uWsnJtAPYnH/neOt4yshqNuqn/YfCgf3UHeClcImIC5PwD7tgRXypE9KP0AqtkWk1das28s
ZPtNvQEh/UgNRCpOAg1XDMjAsS38d9fP7pcwDYo9RMtX+5VHz6N4ECLjr36odmtgUdAAH+G2+dXX
472lS30c6lt1WL/ajXDVjjwf8N4hcWFw+yAU0IEsFHa9A9d1K85u9a4d4Y7c4rP0IxyTkMyOM5Ge
ELzqqN2shxhnj2AayG0Ni394I7IkJ1ATvjxrc2FD6CDb27P5mX3BHagOtR8DJloX7WInCJqeu+IM
iBiOPEMtS9ADb/5Ld5ni1/5RH3UngZXYR/rWhIrXRvoZc4HmxXljXIGzj7XOG8xQ/hPelwCz9/GX
5jj5IuD+Ss9nXdUzxiK4gaYss7cQBjDYalHGbCy/uBi0lVB23gxTNbwem5k8WV01znaP6VGGWFDZ
RLAM+K9HOuNsu6/lSJh3wP6VDMvQwzcewoqvpvt2vY7CR1981vSmzd8Mt+r1KNTHpdsvrEwWN2tj
u+MZWK+98q6nwPr6Jpl1V1w9Ova+38PKo241KF59CAd7fN/ubDG3etB4oy0GKVnKTAyvdgVPf2+C
ZNsxODEeOfKe1+50triVPXjnNoGlaAhM1MqPLaKBLVg9HLcFsSoSElfysx0fv0N3v2PZBb5b0JLW
XKcwGWU7+x292csOii/Yo8df8qtfBLQB3b0Pzv5H4t8DObE3WCmu5VMKIMR4C6wPukuXzL3N42v+
fd5VXtdJ89kKfFk/cWCe46CP6htALbkDeC5nNEjNobyt72aALBoPAj41nhrpp/hC17hR2R7YfPae
ChcQFhGNsUG7RNSSzT7I+Z5BcqdI/KUUyu/6tr/xP9YvaH1oLpKUjxlGdZBcngVpZ6w6OPnSXd/D
MHZlJ/ua4CmF1Vd36KMRLtY7uoy75CLJ2XI1Ve/xp75Fqjt9NfV4NKBfiO/Wkbr0BEeeX33ecp8F
iOpQ5mjGqXH6lpUepugwO6a7pTjJoXif7tW7cgeCZoRo7/VN2gx3M+CG+m32fOQQFD/T4Q7mxl9f
8Z6A/OdhUTH/VshFne4dEg3cRZhQ8PPZf0zYHOKrjvCE1T/VAJth/qMMVc+uvqoD6VzJV/UycSe4
FymgJ0J2etoLxOCbuU+jIZLsKWQOYj4rQuPItYs3NdQnjKsZW81D+c960S388VW7oDygnXHzv9bg
5DcMHrLPKaI7oiTwAPDxTQ5fmXAinmTtmvxqR9Hjt00aGPxOxne+CdYo7LgNnCNeV/UUgefanUI/
YTCLpt9t+pnkvybGu0kkaeFL2khc6uxiD/l4Z5LaT6srgx7rO1CYp0mu7sGIt7Dfc+flYTm4jLr6
eTWc4lve00qZOXqW7WS8vhkXcFqDe6OuQRgTxq2tTH+fy89T+0RGn6xB072l1Tmt9+OTRO19bhzX
9SZQt8gyXv/i/s+TiAERt4LI247VxWTehufFUo8WdM9lMy9hjqOZsdVZdmZHMTu1UOTTo5TvZdb8
0dq1m/zVofXMSCb85HhO8ZMHBTKtdV9KP02y3qykIEpJuDxoCwc+VgH/+TZmCf9Ob5EqnvoF0ePO
909/CHQW0Wtwz8Vu85noyeVBMrmYll/ScwkyE8+UMR3fWoWcUdu6w3qFhMz5f0fRGzw85Ujkq32D
o4owgQ47pGq7UCccmLO0AH/joMAakgM1tPYgQGnxtAXFszfiB/MEAULIAI9Zf/hs2JMSOlyQHpMC
5tFOU8MaLjg6UWoI643NsXKOdzn4jN1bERyfbvqXAd9m3XRob90vp5ggvGw7Uu1x0FK2ohLQYgqU
YBMK/6nvbxOR8kz6DVULCm0EE3txwcxYOC6RusV/POAMpd5D88vUsySYp3nU/yAX2vMcHriMYFqA
OWAVbKPoYRfkE8zEI4StadE5GCULWEYlZyk+ast15aKWzqQrV6BDxeYT4KCjpwSVL1m2kVOFHpa6
hklKhSDQoO7iZzMQ9cq3bjgEdnZ4ufKd+43i65RIggr4YYF2VApxG7G5O7K7ARCgASw/kPR5JIm7
qvs9McFYNkou+2kfJ582gh+VCZFPB2E3Fc6ys3dY0ZxMiB7OkQIayB7XUzTxDUirwwPYBnM5Ujv4
v6/C1YSfj4CNmAMC5X3z7d3JFeyYKn+SAvpXRw0+uz3R5LZ4Bmdi+PmWdiALrz/VeZDlKPv3TyoM
Twn9iEf0SUAwlDv+EtrOfUEZ3ArHx3b0vs2A87YZdsbxNuzU9TgN1b8egqFTI2pwCbf7eXHpMLeg
Ig3flXFv+xvJCc0UZaDmpi23Mu5Ubf+R6KoFq11C+3+NnzD+jUOqKPfWgjayIuhP9AZ8u8xtAixT
N6YNF1bAAgnz/Uav8DSTY2wxtN4Rn7xw0Ut2RihyeXCet/LZumYHYtqTr+4dWf67TgfHki2St9xP
PkzkG3eUGeAb5Sp3gzkGkZW6ayxvKco/IrUiMWlrZNY/WFuVw/o44ugO5ICuR206u3qkANm1Galv
qnFSirEKdJyV7aK9mLpK6vZ5yYAcWPr0uZpspBR74ce6mGRBSyq28A+oYCsWXjlRVdkTzDjvp591
hJkWk5iyzfEcmgqCGNqa7HiouTXqhxXaqmOa7Q0SFxK7Sov6Yd6Uscj5SLTzDCTv4R1JtnFGEH0s
CO8kW9F0j+0X/lwOPwefrRWHk5qCHhuSSZJe9XDQ15Zuz/zjiE3zjTspbgmnsmHgEOryKrf4kzbk
zMlDjUN6/t226ueAtauvq9VWztdkU+myvGWMzVOLJpAl+oALe/enzS41okYk0otPmgWwJcJTJYKv
x2X9oADg/Ys6BJMsNuwYn9gNdEQGmhweJ1kwqXHTAPEV7A23ycvtPdD/NgESat72Td26NQ5mzEfz
05F++JeSuZzIWrabQ+GhdzaJqea1cSAKCFrRci1IxSZ3kDZBuc8XvNYzEfGR84SeUXrSN28UUqXZ
qRaktwc+e25WhlagCeNe/hBU88RUfNjFYANEqtGqYNpPy939FsTxvBORSpSmZPiMTbEQMI+iAcwr
v8CLgnuaEpAeuCzxH52lDe2HTDqJSYqg08fu41NFZU+tosUiY0jaYAafDVFuBJ3pLctJEJz0j5Z5
LyKJ7q4FVtv2Q/RiCvYJYwbS51KMNA9kao3pmWK1fgE4zkEzuB1JcDemWLKOsAsoYT7WkI9prXyY
yWbnSISYQN5+e3lDSrvHC1ViR+FOBhG2PfF9Z7hUvCxmlSV1X+ZVCJhQsCxRD/qSOCV7Ltxfy1st
vDph/XFRGDqhs9/aZmOMQLrE/wSMNyor8RRwwDH/PZG4YBCIicf9+YGQzjLPULXZoaxcs+woR3eI
d8NOHo6gLmxcGR2TGRKuTT7LSi0unEH4U3H0Rhzur08usBoGZf4HiS7RJsM47zA7gPVb8n5ZAa36
w3AXA6Ejg66nf5FMPmBLJQXyc/P8ifETVAaQaUi6K3z+QfnVfmbuaRlSfPP4WZ4fan3VuIAkMtdd
9CC42WCGYpYXruqePru7NnB6JGdkjYVKpnLXykuhvoCz4/wF0+9zRRT5//d7/pRJchhOkhXUVMo6
iAFGYXcum1G9CUPY5wRCkoCjRsSdr9XHqDsqgVXG4WdmcyL7xEMwtycwMtD+fRbpXq/o9WCVBCQw
pDhTVvblTpB6/3Qzrz62m+5rKZx2BmR09NmWZzx6iMOwBUhmnS+sSFOOMITNf9nnfz9QnJJLfqtw
l288zzUfAkqKRSyezlgQ/SF7jN+nBScjns3qSjXJOgAfwmOMvZqRwrETxAOXIa/O/Jng9kmHbLcA
+DZ3Pf+rGFvzlagSdP9h6syW49a1JPpFjCA487Um1azSLPuFIckS5wkAx6+/i+ob3f3CsOVjS6eq
CAK5M1diSnDXOr1fHPBr+PGzc9eYwB92rY9Xi5v9qgkWsePBor0OPzEyec8OIsCeqQrACOT6eNWc
lv8mJXO7csV2egkOXbeidJengZ8+8+4k1Bu6F471tkAhWu5Ln6qBi7uPmYxsfLFl8jhcmk9O2Oah
+6LKa8t37/esL3ABl1qZedW8Mfn57j/rb70PGRPFq/jsbNRFbLIDK8wx21EeT9U5T/pojWQVEwE4
RX/iI31q1X1w8/4Fh3g7EauKLgsCacV906tT2uxCSka6jTUcouqRtZqb2spvYGjJL6KGfucUjlK0
ju8h0aeuv5DJn/WN/mPq45buJ5ZvFB76dqi+e8jSHTcpbpyg38qcvD/iHWXrnIwaJGN0NcX76oo1
Ep++L/MrOkt9iVqcbfSD0HWKELRCnIrSq3semy3zhwd5D+aVLpXugliFbBjv5/k8UbblCYa5L03x
LuM/vHlS35z0FvLObKbtZ7bxbrSQvPWncu1ujXV/IrmJR0u8JRteUIdDf/5CcZODlYi3FOYfug7Y
l9I/x2Qr37INNpWV9SfEAYH+451RGf9BKWJn+WM/mPf+i6YIb13BMGx3BFH12jQOvgVqd/PGqWjF
hm9HL+F7emi2WNu29FYFh3DNulZ9ulf/at3M2zCs5N7ZNNvv8sLneJPDXCJ5c9Bbze+az95Hl/Oe
oT9sSK9v9cm9GhyWi42xTe/KCzDj7fAH7ezuK74j/c+zduuscEuyTYs2vPgbb2OsoxupkXV//BpX
7eab8/z6y/lHndgaU9Qh2gcbioi35hM9KRuOqyuOZnxveGXdn25H7dGd91S82ndf4L9W5bkVm/Bl
fCTQyI9IZdJhvvbHaDc/ztdmawUXy7rG6a3nnWDKCWjKJCy3S0FGLpUJGYhbsOLcrFBw+m1fPPT9
D3mcx9pO/qmMTVnBCHmLKREKdR1grNwLcuXj+pFxA5prYSG8k4+z190HZ8yAnTs4CfPP+EVjaBJO
D8jFyTMztYxnIdNKhecA8DrC5c9QINdu5mFdvLjVGsXO2SKDF8NbJwmpcna2v9TF3XXzmnBhKLcD
7tePxGWL3Dxb82Ugl6COwJFiENFrRhP8PF+I9N4lf52XGRs7B4KEy3jwPv1Jf2yk5R+6bNAz6d/j
AHQM8LPxgH5NPxjNMvljkVc/yM8zHTbraclBoDkwOmTuQO6R2R7vv9pGhPceYh5l9/GrfufEKd/1
u3+vYG0uOUMOH+Wr/8R/3rD5vsxfKG/eMivAYo87N/8Q7/YXWkFqHRFkMc+G9/59dSaZDgPkyJSj
/9Lv5gO4iXbLFpm5sObfl/rO+0uV0o7tK1yx+8+Yg8xxoBCewg2mGdE2aS8Ek3npZoY2PFJ5Nevw
yUVf5dCCfsDeYt6jCpCmGHeogtFd9IMGLd798INIKx5gZR3xbvj+PjW2trNdKpT304uNsZj8Lq4P
Z8WSkjSs/ejNuP3qHb1n9bd8wrL9mdaQzFa0VmHhvxjxCvJOR18MY3Rj0x/gqQKXwg7CbS9PaOty
kzwnLL17Rsv2W7OI5hlYr5jd1iZi/OI8mfmNoz/21xlEjbqo+AENbcCWRnNPQ/voIyfmUu0IVOfz
PnHwtO8Gzgk7qrjDPUNO4gQSbXHaw+gQFTyTlwwyOI77DAvEurDx02w6lIJsIxgE1gdo6zgRvPIQ
0SaFnSDFcE8eyKAYBeNjdOsDKhfv/eQKQC4GDWywr8b4TwrrqPBxLJ+LrQsLaBNI+lTWvC+89rzw
bJUQmrm7mB8+kKnCzezGX6n9t3A/vfKfEN/0kFD9VAg2kh5DDOgLzIg4d9Z4XOwzhXAMAkNOJvZW
GGu5GNHLSzsemD8wpSibk8eB1gB04C2NlUtfLNRv1aCcAI5ue15fEk/ZsbD+ZcOTE7BbebStc42L
2TuFzWWYKQffavGaZ29F8DKET4o7hnmHxzh65rzaFuOpnhsOFx6KAOZ3ym+O8i8VahMTgBszPywE
pwn76ZfBWcjk3PGRtNS71Xly8HJgGTR5vg+62zV9xdQ6rdF+GdZF7kMCWhmzT5nhcPRw9gW//RT4
S4W/bY0o2gxj/hMIve/rgXCLOz3RVhsAKUfT8og6eUXHr5LmVAwFE+syAjJK3VqbwMUDGszwLf6k
R/SAyBagtDNHKDtrvfwyvCojVie/yM1N6mfGuiIxVjqF9eAkGQIInQ8E6A1wIh59HgHdVpt5ZH41
T+61GGghKbs034glWOFm5SabSHgQT+g54spXY3L8C5hMXsGuRfEyAHo0o9/feVCIaT1qmKIAVmLH
THwiYZohUNWDaWPYPikXOe7LK3rIoa3I6c9fQeA/GwjaBancUXcxZvi0vZ9FBYsMr0Zg13flBPgk
d41vq0ei5djlrdKye7QnOL1dWmLlYASWifyrLeqQnijGpHgZphmt0rd5xNUk0YeYLLwf3Jt2UoC/
YnYslUNkGEUGZNa+GsLjHCLqtTEVi7RHYA6w+6e4rruLqB1MAe5OOmaxc/mpth2Bqo5PrkPxwl0y
NeLgpGLXGDI+hFZC/17LwtvUpnWm5+s9c2zO2YO5tSo5bIwKw1qO2Sv21WGI3vNoUuQTxLjxE279
HAtcWVNKpVZ1yYC1qoh4k96cqvnJCGzrIEysXUYlmO6wDg1BE72ksXkz0Bb6wWr3jUt7q47ZENOO
0NuhImyO4cBj1xxF1WUKLQ6GxWRxxmeN1e7as+3xD7T5S2LLu7lW7XtGIxUt3zVaq+kd0sT+orGw
PHVptYcvwOJoafuk4/iPDgN5cNv2k2DkNS8Lc+fNHLRqzOCPU89jtbr0enAu8aCfs9rmc/Rdh3m5
1nN3s1OOR0bccbqG1iVM5zWe1k5HRqPJY6h/m8qa54Oo9y7z7XP6t1acA+25PfoacTLPuvwu1eS3
atpwyjrD35eVqOJu8dJA7lvlYYVb7d7W9VPbzNmla1+wifGYYU45tVCPOHX5rX5KVdXRVGZ95CN9
DD2YUzYi1Mp7oU90rIaO13v6MhGY0X7BMFWjPISlvVaY7JEDfqtYxSEVqrqAQ2KqMJukk7PscbaN
eef47Jl9YwLXD6L1NDbQ5mPRvJZDYRzlFETHwTE/gpBB4w2bOPDKBYfMwcJWCYxmvItMj0UFL0NF
7I85/6QxEKakQOxRKBs9FlFtc1yUhI/Ua5FQyycVu8tYtYRAEzM4Cj8ky0lits40GnH7kVjyBT6/
Q3kDixY/DXaFOiof8zl4Kz16WHMe3WFo0l7Y3vsFYFHHTS5O2B2qcaDzC7YWlgAgYPY0tMdU0SVT
0Lq41xmmRs3Mc2TcPHeRs0/L/ht6t7GP8H3D+XuDQolXh4ki+ZWeh5Q+2PQ106nTuOvWqpJbUr63
PXDU3El5iE80aA0e+RWWmSP8HMZdetZHMgUfoW0Nj62T/DNKcn9jw7OLR0TRyeTKqsVMxvg2G2P6
iDv3MRczbuWqvMXFDE5jkDxikmobBKDkcR3nk18eg6SQ29rIOTSNoT6IeTCey8qGRvpUkQ88ztlA
Q4muumNW5gW2sILBU4V3qgKPvcpd6ayR7qa1OXIYsOltWbUpjeXKky919tUpwzpIz2+2hUCz71zU
Aj7A1CTwsGik47Jz4VidzIz0if3CGO17hvhWCgd9LMOTP/TeNuzMT7gI3Jmtkd2mKPyuceJiPi6e
uQnEIaYjpp48TsF9Zb+nBaKDLcx/ZPY57aTjpqAH5upxGMD1almFfzUs0q1Fn6abHFQSZZlYyWPX
PoeVSU54hJvlP0phiKPb2DdVtucCNCfG6vEkGhli2m1gMvKBizLX3KfZUqrKUx6N0qgP9jywDcpi
9kB2dTJlyA6MZHwwFwQkCiRHfBVENg1158yc6ApTsh00g0sbenolRslSYE5/RopZ1vlYqoc+6KGh
gBhfzR74RjXc+ZOK7osKm56fW5ClzBCaSE8AXnUkLv1RO2SWo9fIH9j/RLW5U2Y0n8Oie3CDbHqv
4ZxTCotnxbMqMth4X5PCuORekW0j6r6WNQEypKHz7WCidvXOhCsyL507O3S/7JRAnFpsgRKfPnxf
vR0zgYGyc5IDSVcoZAND/BH1zX2bq+5WZCaJdDkmRwdWbU0szRvVV1M2eOkK0a7SId+3XTxcIrfQ
56oqKB00CITPwqVr2Ev2vkufrc7DiDWC6Z1t/FWZtI/1KPa6QszQXeKvdM3Z0HdMhjZhhiWkjNE0
x8nfuo2s2SM0r84gm3dYZY+xUdp7/zMRPPMyfykKMLMCbo2poAb7J7cpkiceSluzoxeA6qkZoli+
qiIX73lEp4ciS2uafrgO/Go6lS0mBcD6lwRO9SHOrYjzfNayzXPFafJzn6wxCS0NkmHZOnXcoy+h
CXMENRhzMa6p2vUZFdfQJyYK1mx/3GAY3lEvA8pF+d+N3flUCvgTKhsOwXTy31parCkYy8wr5L16
mxOEMc3Wvwx0C6xJ3OKmMLr5HA3BVzqLl6FMPeBrJQMqbJq1O/RItp7eq+7eDAt5jBrEFjvt85VD
J+FgdMZ79+uJwmWQxH310gwUf/YxAxqd16zWYXpnlxyQHj1fFFdN/xq+iar7Oxk3tOI1d2FFzUK2
7yWGbbfnxsMILa4FILmBpvc7I0EolRRP90Y3XGb71dCcJ/yIKqrIdyx6oRx9tF373itcokBRLx7K
mhHXRN+hYbXOY1BDsmm9t6q1DnSxFu9I0eMosrcomOKdq12AUXSfrszGG3aVKoed1TiLRpjbJ6N1
Tb6D3+5CW1/Jrt51LqkEcDwvonn2WrYzvDr+htgAS7yab46AF9G3xkNJx/PGSyrn2bTI2gySc0oa
DIfRKNtLMN3XMMyjtHgz45jCdCDmrhzdHR3qzl3rLo6ezpw3UpISasBsNKFl/CUA6Ob8v1exdveZ
meS7CJecncOom1J7XYxpf0gCch5V9BMrHlVKxB5VErG1DMgGBg3Xks+tmbDSZkb1NVU/womD45ja
yIAVk9BhahrGpDzvLHzzqyKidDfzQvttnO1NAJegrLir0zQgERZqTktLR9gQCsJ58xDsMju2l6rT
6VgKkB0Je/d1MLvfqhvNY64tzilZbq+8sSUOQ4BmywZALLg+3rJq2BUex8AkFuNdp5v5YVguRYEd
aFoSTD2MTfZ6prkLstAl+9O4Z/BlxKlNHGuFYTjndMJbk4ewTZffmTFARZWU6AxhwlhZZ/o9HhPG
XL9/NQqcQ1MCGJviP1TtYGC2jSv1WfH5fy4Wn+q4p0DEC9SyPav3ZqwzrAvOSBQvNahe9YPT70UW
RXhyZL/prHihYNTYJ4cuPP1ehG/zh669zUxwvgahwvPvpZ49Kl+XrMREa2PKLXDXJupvmgXppvWQ
NVpTt+dZOfdjGrv7FnjfhQ13dXGXi5zEHzh15OICHIHTUBbrFvzT4FeX7Pdi4jsSc3Vi1oJ/ljMJ
Cba4vOga5TCMPeKhXZfeAL5vugGAvMc694jbUACCmwT8gMGnwaxwBySbTE4XWC2ILpI9cduQ6WOt
Iv1lIBiouT9YLWbEyENdjLjH19JwkEqT5tq0BKWpMMyfZ8sJ10MulsAlYQiTQqhT1uM4LMdhP3Q8
uGISJZ22WtzkgAjZu+ITsCLronwQGBhqhFvTwTuLkfFy9Uy17a7oZrIEAYiIOZNnlXSAOVSg7tIw
hb9phhzsqcLbiwKV1LDCu7rxZ4px78G3lGxCsYQXNh282ZQWl67EB0w2YmYU1+WXyXLyS+8sMhK5
v92Y+0CFhsba0zf/ojTlWEVGM7zFWfImA2ql+E5XY/DaQ8s+Y2Up2CRjnUvEecu6kSR5mGaJ/dY9
eqB6b85YMk5xaEN1ndG7TRKLUVWwmZ6d/n6OSUCU0hiR6+ZkMyPW2Mqv3+iNqlbmTNaireNvGRB3
V0PRPvdpxbuqKnZEfXvs+qS6j9vh6nccT7uqHl+9lltrtrB+G823yibwN67epUHFMaQE7Sv0UTld
cm7TAYNOoymccaRNFha4txfrB0O9g+nrvrzUPI8kDt/lmD0GGf1AgA/FBY4InWfhaKzywHrlgcHJ
N+hfp1Ll5OV6eWhiEMq5T6LMy5ujqlBcqonpCnJTbNqoMUnQ3agpDFcL60RovoNVqxPJ7mWtH7Bb
dhPP1i5L2MWNDLwH7+Jp2PlJCfNO2hYDO7vCo5AzDyHIeZHeDDcrbJM9mEHN8CQm2ibG10QfGrU8
6ku7piK0QLsf5nGvkwCrfE3CYaijszeSt5ScmndVXRV3kyX1JvUMaAk0V+7HiDIw4dL8qgx5MGvd
vtiShThUfrwL0mY4BxlvEyVfJDC90N2YfMdVfx9Rb76dKWc79Xlynr2hgOPiPFu+vR/jvNuorJ2O
WVH9aIcSpmx0vFVNUsEDFScqbO8knfY0X1e7RjivqDwM/3BhBJAbtk2fvopi/OdR9Liyktq9M7Wh
jpoW6Fpk8r5IWyjyz/TbJPBFOTh1eiiPA0KwArJPtZfv7PgUwpzpDOtUTdlwH9RMBKOJtkzD1c6p
HcjVJw1SXjNY6y5SBLl86Z45En0Y/TBevQrObBtFLg9dDEoUwLKnog6wKDsbJdesNnNrWKt4wvVT
uNG091LoTqbHeT1g/32oZu/BkyrbZXqtc450c2/IizTSy1ChWcUjp8PQmsl8MD/LmYKvTBH9FaEc
4EaP7FQFnd+DwEOpFFMr0kFHkTD3CdowPP7fZTZfW5Hmh3T4+/tFwZNrW3b5z2+pGyWTf6Q7FyCZ
It7CSXJDMCBxQAgf7ciESGuOLymj/KNwh+AoKwbhKmtY1kanIFQ4uVvX7B581B/Dxk1SiSJd5y2i
kukCdPm9/P7BqONPv9L2flbDP0Xx6SEGUH+LqAC+2SZ1QNBpPm1vwqnmxv/9uhHSzKEaZIh2gUaZ
znjukfFocYycebq4xdjfojliDj41xGuninOhnzow1ojtOYHWtPW1ancK0wQa3f9eAFM2xIDCWEhC
ZEw+pk6exqiN9qNFyQgpcOCJmopWs3Q2IWWXjxzC8q3sKIjrh/nOmhRxuo5jtnCXRG2XeBubCnJl
u6+96FgAUEVwLkpM9WUWvXUzUTKO3BupIh89LXn2KgOzQQdw0uzRNqqyJk7KU6OuIJuUdvcxzyI4
i0J+9rXGlTF28imd6s8+pwhs4OCzykkZjl6QPsrwYywlUgXGwS7M1EOFV+Jh4CMrciIE4WhTY4D2
g4Ed1r3UxR037fAiS/e19gX9m7bhnHp7eEsN+OV90tzHhf1cjljk/IGaiVCzorYNclFFonjlGtNP
CuT9ywjN5xpaBu56AeyoLmuOGi3e6nj+QkVLr/BHKK5CnVT6008sxvNBUl86qEpO2aG+mvV7uiyn
FUfCP74gy28QVmkdHTzmUYp83EtAeKN3SSP2elCs6gPrYnsdkXzWEqm3cn31XJUTWJkAh2tPytjw
U/UsEg/3tRf/GcGmNA31xDMAkETobjHrJaWbPvOIy/nrt8lglfQk8wZbMdD36P0+jaXB5iyZTl0r
n1pY3HRSzfzcXvWQJF58Ryp3E9jxw3LcRwaLz00xpHCZGt6UMkq30WSvArP4sQYmN56wn/sJBI83
6eDQOh72AUI39gDWKaC6jveZJEPDnCWbwNcrTB5Npxh7TdQbBhHgJ9UQVmBEM1N+EIfSubetoN7Q
jUcekLdzpWI3WZkoJX8M+lXTPgbaJuleqyNlrhEN4edP6Ahgt/1Ly8/GjTt2n5phvDnmj4aLUhLZ
itOjr5m1zY4F41Crp8JDZ7CiowXrjHKEmMrTaKAYa0gwX5f0H5Ca5wQ+rsq0DjeBxqPYmj2zxBn5
zFa6P/t0N+JDM0r8PE2JfZ4gq+zkY5bkZNWX380KsoBAId2WmT2eCp+mYceY7vxO5qe0J/qQL5ew
MPxVKTR5mhqPjBnRTpYbbKbrOmxPnG/HDVsIvCOd85masfygWxisWd6GwA1bimf1qA+BSBY+Nys8
KX2Tc8gilNmgNir4R2vDG/Jt7cnpVGBdWtnVLI9tXJEpo54PkwT9SFmB7KBCCiz8wMI6HWH09Atx
M73mLdDUPjjl+KwYiPC2v6ZVA9UCqvLZB5pQtAFzu7CXF9sZgBOYyTsbNSKbQP92lh52oz1G5zyi
mri0LRRpupcxLnSlYqSSyU8Ti5JnK+c4Fb11PzDVwGSVP4SWr5B5+QRbiCf0nKdXSVv4w9z7AvHP
HfdTDJg/FUT749BGmJ7CcOPw2MH1U1ySllizlZT97XcdlbkVrhoPkZKap2erKIKT6ViX2eQsiwWk
/meojmqalGm5t+Awfi/sgpKD61MRxE9RjGb0gZWbikO1rqt4ujUlmF3HJ6Qxjv6/1GrGmyXhfTIw
YJg2m0SBRmzk6CH2XdwH6jq7cbynvHoXjf65S2d51ZpSDZ5Uq7RBF5qa+TiEE0ZFUX79/tHgVAoJ
cnhHtRb7njqNTE/XarYpmpgnbChRMl9rlNCLn7y64QA/Po09DGqKQbEfppeiI5swV+pm8LLd6QV4
EYFmN9NGXuKw1jfbDflDwGS81CEGSnPpEudLfWzqW0upLVsL5zpHMDTy3NC3SYCoyUeCM3Ho0lAT
d9DuJtXQfQvpyei8CHZkf/SWL3WNPyzNBammNESmPd4PLSDF2OLRn8zXlNKeIJMwnpK7uhqta8CH
WFvBd1KaLdODvGUY7a89vloKFfwr7fiY5BLmeOEQemwgcJltVzw1UJ3YzFGs6opo7aCK7ptFFvDd
R9vjftY2j/KmOaLmcAcosdGVHjd0AyiOEFsx2tb9WNOfTENlWSryZZW4OiqFG2AW347j0F3c5S1d
Td6zo6dPCvf6fZyY751RwLtv7VfVRF/SBjyCgMckhCQYtrpkE8ckPHWvQQf9wNmwd5PknlOdicUk
BpcTieJSaCbJfslKEzWzvvxe3HnImXsXKXtU9oODF59jZajLKK3ooPr4OJduf6nygIjC0NEDYkNp
w/vXrqJSPo29thiakv+sAdjj+custQzjaUcV8q1PoujEBObbIAB/JFKvSZGMnzYE400m2a2th8hP
1jyp7LQo9yWQy8d6uWjoMDGe27QPxNqZZnFs3FYcRQ1nbh4NHLa55R81t8S28NuXmBoF2VnBysjx
ChRxZx1/L3QLRYdkkQ8jDqGJxMIngWXWZfHf/6AroxKA2yFq+EyHJW612ijhKU099hRF1rDxxsug
ivoYDukhhNZ0iZUzXYwccUfWamMPTY61JJ3BvbKm4VJP/2YuiInA5fCeqWCV50O2CaAwbX7/ZiT5
61PdEmBP6g+OFCgShUljI+8o25wBO4LZ8w6Ixj1MY2xeiiCrNn6F59Bcfmsp470au5C6MhZuevYu
cm7//yVzUrLSGagHxZA8cC3/VOdBcILXwbwgcy5D59oXBEQHjGb60UI82aRB/BILDcy20B8Re1bo
V+CH0+VLaZC4l07ofB221lsEKXtqe+LVsWG+dSp5tMxArYd4wbOpRfF2LWKrYTXfzX4Hm4vIdu/m
41Md5OFjRHmBIluXuT41YZIxvFOxglFGvS9kUu51mhRPdu+R6dYGoFJV3yd9AwdHhSURaVbioPJ/
OiBnBPf4AVZzbVdXQSsL0XCbHP62bHAd1YaiZNqH44ri/Fkuv5sxwG69OCFKEKb72B3Bb7ktD3xT
URGuE1T3hgFTRaMNTfLhIqg0N8f03FPSjRcbsYPpMpzyWpH0KygS3XUBzc9tCgcvLB156ppXkbXy
mWlxsHJcTbSeR+OLZ7sxngAqv9iyulDJ3OkFx18N8wz6cwl0M8v83WQN6WY2ZPswsrgiDXdEsHNx
9mBRE/XT8d73GC9rC6OU15ntYw4avBUthwOBfjeHYbszDS9dZxGPoZF24X1SYDA1qd3cscY+O6r9
2/lwBXsPETrE2AH1EO9D46RQNz2H7ECPZ7Odu6ey4zWq6+Qx6Vi0y8p7HVOfJGzYuHgQxxWt6cYL
vcKUN4sBTSm0vtyOXGIdCXMtXcs6qHhs7lOvemld3C/AN2gK891bqeeBhj2U3bLp4mNnkyPSLwL4
JWR42CydwFM4cHDZhVPymjRgYX8vBV75oFHTYcjgdWivwzOCVA66Q9MmN2NQ4tVmBzibzjFpaSn6
/ZUbzC+ziwmWD+US6sMUVkUpvn7mR8ffX0mTwlGI5C6KmvTjfZKa2SNQrJ+8wD/IPOkOqhdVbdQR
7gJ642MZb2qDmkidvkQW08pySBvQi/OhD3XyCBlnVaAPr4wM90zN+Ue5hbyvglc/ns8JBJqILorc
kltlEYov6LawrO4rTPzBXfVF/jx1JEtkY2QHFP8viJ8jYRI9rrIJbGPbupazapOeCZVwqTMsoPRE
08vks07ExVBy0OBCEFY4uAlzcHkeINRHEXSgLSb2R22fksuWqcLqi2evDr03DI0+aY69zp3pwR8z
4zAWyevg4yl3M0I2VmAgKEYV9lvBpjmjzvohnPo3Ocx/et8b32jiUZN9CsMIzXZpo66GGXnS2PtI
Fg9O5zOudF/zmHysyQ5K9Fn3FCEVnpK5+ilpAvGbIASJrdKbAhqF8ap6lNgOYVpw5jTq4TnsidBa
2YD5TmVQR4rhyE3z0paltc67jCaKoskYY6UUL1aCnFIZRZgtq/Qd8F999lNZn9lQerBk3eWZkJ7j
OU/PUxUWpw6vWniqli/S5JGd631rgZoKrcwjh0ltiWWQzNd2SvujZs/Ih7zrqVIzzIIg9Ah/JR7v
21LwD8tcEzJpH0dZf1gUK6OBueYpTWlHtzN8FnlnvY3WBN98LjDl5GRtZqUzynUMTGtD9mPR47nC
IdLggtXiJec9dNWS3aJs7OxWtbrlTXrLLNom3YBYadNOYJAHwg88OHFqR3m6HyIo/kC1WQyB/sZt
zTjL962dC0d8h2vkiE5RbAtbMj+yB3FsMXxS4gRA10tcgp5zcPWbjmO2VzabDuQpAEYr28qpTw61
HsR7FZdbZ/kLzpQg/oaqW4GD7VYxqmaLbTq3k6sisNB5VJLM2XUwUMQGzOVDHhvvbZjSl0pd464e
XkVNuKwYm/RkYAULpXox8IP7Rf8wihQLXNgCTxCJuCoXL7ekYXVNL/p3IjHXwaHGiG4aqBmIjrjH
3vM4wd0X4TGXRp7dNXOu77Qs5l3WwxMwKaq9cJOVU4G/p8BhGeYcOlqrVdvAn/mX3dre1s2S5JKz
ef97kQJQQYh1KlX21uCrvnLKqy0SJrIrStjKYx1jrgGDTl682lZsMFaGVWAyDsedn5m8PAC/hnl4
Cpe/mI7tmT2G2HfIJLEFCNZo8/auyQkUxEvjhBgkXFguXvUVxh3WZmm0x98/yxU/XmvGf+kIxwWw
XPw0e/R9KtulKKARBzMON+NuEu15AJq196bg1e1M58XoqEkyS3+VmXjbXKeatvA5qdYGuloZgfOg
OmZIgj7RnUhkRv0NmLt4aB5LhJ9OAye2ZfSnRxNZRof5fT9B2k+KzAPnvaq8T79nYQSnX7+WBCFb
jZcmNIiVGu7bJL3+UNgUdct6aYgpbYolDXJ3uWb+4tUNWIaIzC7QObJaccsuJRVHzzlpqZO1Ukm+
AQARTPO6WGxOeHd7j4FoQ9+mygcGhVXHuyn4B/3GXFis/E+DZgmsleOEn5HZ0fTlh/K1nPTLhEPr
35C/SdNhA45JnZN5js+IOjGL4bnfZcHOjqX/NnvWik6LuGU65OisOOQmOf18RkhTGtOrl2Co0ypi
9qsVJDnfvsmw8k7N1LrrwWcLUtms017XutitmUYkefIaOhDa5F+7FUjDPD5P1Tj9/IKp6NMbzr+/
CmMe3EkCKcsZzfhsNZjvvQKAgk/scyibP3ngjjuTbvg76jQbHoD0OjRLrXBs+SAHWpp6LGdgkua5
zinCtzTMUXK1GXt6lM2UEtiJ42AWyPL2nJs1wA+7eS0GaOt5I+gqKrPs5MN4cZcV09NabbrWl6zf
NN2TlKEuTkBU5TksaLAr4eaFXJTdf+diup+AimKNTMSp7r5rm3LT3wsNyH8p9KvQc8YzzdzOcncZ
+Aigggq06Mi8x9PCQMMdbyOy0sXPqJ7lebj1Am7GcJmBeeqQeJrQX5ATsaGUsZUZkcwJ70Ca/vEd
273vOPbuqiaBvzGkcEobPu92zGLbO13PEw7S68izdhQ79AMGPDDjKuMR51d2Dg2eXDgUv8077HU2
dBYD3sh/ODqv5caRJIp+ESLgCPMKEPTeieQLQhJb8N7j6+dgInZnNmZ7ukWwUJWVee+5dxFolOGo
+8HJd3Ahd+M1+lHfeMG8g7YnpzgCjpOvuS2R2btF1Sxa/Q5nOFSjbfSNGxZDgxU/m418SB7dRjnp
QPBZHhZYIgih3oPJjZ3BaDDtHIM/vDKLoCvfgrVmXtNnv3j3K4O8SbiYzUWeUtu8n/89etH5jWea
3wmq+2I4K9a5XiIyB1nCSGeJwBV8jfsPrFOp4vnrrPHa0lz6S9fiRnQQS6c76aieiYclHPk0Yh/A
I/CLiX8R/7qnegdoorFG/PfA6w8EE7LWcQvtyOMEgd9v0zmhPASm/TIHOvjLazNXj5ihJvrPPfgZ
luJ5fOL5OAePfsLSEqDVrvUJ9dr9YcgSnfEY/CR/wrX6jheNk+2FY+R4G/eOKEVeQvhBdTCzlaMy
Z0S/wBLF7uQY9oeyfv5gBrDzd5mTbOGOWT8dKsH9kXTWVfRHDhW5Ktdi2dnjtdOJzUYoa9z9Xbme
/hz8KYBoxHP625+yL3owJ6hgLKFUd8SLspZs7UJXL3HSzvKOs1fwM7uJb3W02Oabr0Di5bOkK0Xp
CGuhv6gfJiE8JFgA/5oNmRqP7I/4wmZjXjFCb+rneJJO/QlTjn4iW/Y5LoYLRvcEQa9droULpzwp
wrfkD6oAtzRk+MS68QWQpwrljB0vvaU4BtN1uDiyojKHUTdDCFvfpc/x49qhtVJOjU1gxNzocG+C
5zEtCv0lguEH+EMbCU5PlNBP9G+2Yt7DFQkj/xeDjPEwQDfC6flPPWmgTxGfbYaHuEHADXfAB/jh
ZGDCfAwruxbC+cFweNmmxyPsZjfcS4Gwk8+jB0p33p29n9kaNewXUhH5IC45Xbla8dzlQ2w7CKP+
wI3Bgsa6ozFH3RQ93lNj/9bWoO2cZAlmeg/BhD7J8gF5ey1YKBVXymH6/zCvlpZ6qV/lnIIZfez+
SM/MqTaAePazj2i7a/dD9F1ny2+8xr0lv+IfD3+leS3UBXdELOHk0pBUbAFB3Msb7H/rPVr5jMrG
whHoYIrAMVE6sw1YTpwUcMwAlzEwOMz4JvXdcJHfsw94mCMUiZuxvoGrqNcgbnIuaRYorAti0Xoi
bEOIWnAqHMQLLBre8zlrWbmS6rUoDoGlH/JVMf/qdtV8yPGCjHhjvQv7DLZWdBj8SrD0S3MtvcjQ
NOGmoJmdV9ymfwTFMj/KGoKcjashbR1SOOa93dscXcvdnesO8gnajweouSDkyH+1kXvsJUYkc+ga
v6wHCxABtaVgeV/NSrHP/p19bp/vyFXy/pBJA9viTeqfU8R8/2psNbf7xWxVfuHrvr5xF118AAZg
V9ZMwqEb/0nrboVlUj+xHd3Ss7YQXvCS/xU4P/hlxpK28Fy5YE7Dvqvu3TeP+8y+zaqiONYc2ELs
kZBYedn9G7DrTfxMfh4sclLywKj5NhrvM+PuZbEVFuYVLvCeEvuj8F7QDTomlrYcASc08L3wVMwH
666fxEX4aPifUyeJIocwx8IRjgs84QDwWDLiIfrjrfhTbpgbADWwq3DRm5db7F3KvIflBfOCVJ72
KZ95NQ6tZL/1YwOF4AGLlv2F4+LsmvZ44i/uv9mcmJiDTGC0g2GfgKjYundgxWZrSEPFnEs1p9Zc
WKfWTvzg4oIrvXuhD1oT/Pkjc90gYTomBXJ6o4kXuOBEW8LRJ1mYvikCbD4cpvkn8ZIS4v5yTzMf
GPEPqKyYSuBU7AJOij9xAYb+lR05jitLWCFePwAeS1QCiubtHpToQ/3VnsZVAoUV3yEkHoDVAruA
IvsLngT/S7muf4mScdRFvNdv7S9DLZONv743O/KOg5ux4ofVLlAXB906f5OLvKPBa782Hiu22uRz
3g6f75ShHkTH1MIzi2B461mXX/+hbvM9YCfMhCcMwMEJ+HlqT0tkdsz4jma2sDAck7GOM+0cKOTx
iW+gGBC4VbyDf++BdSjvgcoshoSUVxaMhwTIoS2KvX+pgRuYvcQNDAfMOUf6NfwCiIDlr/enQ1ZE
xrNKFtVaX9bOxr1gIvggT7jCuJfILhMPNLWnCSi0tXIhnfJw3kLAGyyR4CdeGBJYlEVg/Qts4Y71
9gMSwWY7QdEkrArIf85V/iU/aOE6Ld+rwDz3jIEaXzfvCfvodVxhcePBCHOyLnDH5LsjVQI+QjZl
cBlTLpoMOA5/0SF0YLK/BHH+NK11uR1Ogr1GPMM7B7DOzp3fiBULesURto0dJHOsPLx4B1zDwbrW
l8lWu4CkB11ggkdhlHjAKX/W3tQoi+2DZDDicZWT+P5kR/KJieTb0nEDl3vOVvCICQ0bqRqwc/1F
X5/YXvW2eoQNOOftspWr9zP9G/UOxIdsX7QdQVq2fhlhOozHNudgfgebPWCpjb90sb7hh5OPKDgB
5onvwmGXTSd8yuHHu9Ak3t1U4DDxUwjmoOe7FcuWY7wB+ECaprAoVrBGne/ki3DeZ8mJaHMm8dg7
B2RBYOEXZIsnAjN7kOVAoAGFQDmPn1D65oi218I7t87B1wQ5AFmg2PUzXr+hJVM5uPY1WZf8zQMi
h/XzFDBQtvSrsZyIMnAYL0DLOLSZYD/Hawg/4aMoPBPjLp/hQd6qP+Igp510+nGwN2PsQ5W4GFFi
2I39UK6c8iUuWsxWcGyscaWtxZf8ar+y5ZF2ifLc4l6fv+FawEiEvEfvnfqq2CDiubQeh7e34nu7
uPjw9E37wKZ94NlYSGle2bO/AJpdlZSfxpoUCVAqfMCfEceWfMM24d6EY/I3jVpPOLRYVslefukL
JqKb2RJXMf3cfy5IJfMSHPwTC+PQfOW/s6t/w4cD3IGBxDL6J6L/spU31xJbOKL+WZe/VB5Ek9rj
llDaPyqdepdsOKxkKlfKF/kmXo2du/YuypPTy7eSL6q6A7ULpl4HVOlfhRJyEWVz7Z0+/ZOygCDB
UAEeK1/9wdtY7Q8u++CNmOEvX7ib6B2/vAvADZKJgYGx8UKPBM8DkRjpOAVLbHd/1HfN/0YrfCvM
pqGqAnzhrA8e/pph5iayg2W6Da/5Wn7zNjz7J00JbHPyGycfYSuTK2nC5VCV88oACXxTbPM7kzos
t3Pp4wEg2Rbr4TdED4XHiypg13xllM26hcXA+yMvhtVLZ5iuBqJOxL/4dfsfhDB0bHfgkkImwdUO
9m9EpVfMQTyozBV5jXk3OoulxRYjvdxLuuH2tWNfbf8oksoD/FgsXSmSOFp8kKMeDJcB4bTenE+Q
y/PmPvvC8cje0pssIxsoAyuLz+GiUcHAzwgAozDJuPaEm+L2Bo6CcpSPhxOKytXoEZpiOYS7fIIQ
klr8QAZTBptwA5BZ+TxEskZVydonrOIpc/EurQHHg2jlaOLgMCYOjxtzEl7F5hJd3DcrXrwMlyxx
CN/r3vkRSyJwUkKQ2YulkmzLHdu8fJnNwyVPi5Bw7eChrqZaRezy1XZwQP23ChZmMTpNYG2EuU7a
vU+7hRgRrKfCetKv9hcIP7QZLHOpHTdXn3wYNou/ZN5iV1VxtWonqr6l8lbO48a1ojn8n0O41En5
6ezaBj63qlbKmhNSv/WMYTFuf6Ub/TWVMyql11HY6vM/7znhenn+yolLI4xSiu3hR/jI5ZQSpddT
/RQ7xU7b6mzjpTNekefCOMYj9SWy26o9IkebCSCPm0/tfcHZKsNlzVOVJrp37whLHYYZTklcz0zP
8UbWlZXCxYyQugKK0xgk+Zb/6W86rAqHnLDvYBUsKx4T+y3KoJe6ZrZnVVa+VpfSET9i8GfsEcBx
LolYlzCv2KjXfknzsMqfjH+iPHmRqdG5s3oUGslfRbwCe/fkAlUWkE1sd5Gzqzn1SjgEDnifDQha
cMWuvuBon3MJXrW/vjwXMJnCMvsww8GHyAoR3wIJ3T2oIyv9R4kQUohRj6ubUrBCKkECfKkoecOQ
qrKAtYf5S2HhyQ4LuDlUd5AZyO3YSyZPY0kr0pbhtq3rr4EX71xgH7R8kM9fCmgxJNI8Ayw97gSt
qh60oIRrcyB7IYZ2DkvhYHDpBTxhy3ca3kvKfS4LKXoQFDYbuteTHowjEdocF2ii61oalcB+4c7i
4aSrNNUTVBjgP/huWSc82VC/G7qt1Es+R/adnwBX8XvQcpycJDSy/vf2Kt1W9y9FuJ5ds8COMUoD
xeFbBHCqY9a0whMDCj6G/HFvxAGwh/MPowcwDDzAIZpIeH2EWjpQGRctubznaDvbtp8GhxzDFdv8
5bHzesZPLJ8c+RwZ4v/4rbK2xy/OzG1kOBFyOO4kN9OAizCZmqvsNL3+W7YBAzOuFVRW3V/xUrOx
zIiNjzlyiRVJOcqo70VMITYxWkF4RWVSK8TKTp+ymT0Fc+83tmAchXwyAdf5HhhRpC40mgf6in2G
vQfqF38oGwKJQWwwXgCUw2o7O9RozVpoHXtIwrQiOBpnNtvIQHDFFFHyrrjgFvOMOS2Lwzujm/5V
iN/iOk3V8t1gcs+hQPyMW+idZCj9tWsuBtKxP+o3LhHQ9+grCBzZYNAAcGEO4ylsCen8RcJFQzeZ
dk9+evalkO303zRAMRf81cfsCn6ENkbnT3spTxfNWd3zwk2R5E0AiWXOX80JEMdeZv7qW4Pypp77
AfWOg3EZ/L3RLyFKMEcCpaNRlqCA+Za5+uP6gzmNjFmxMWJm48S44J4jfAFB0BlufQBxNKRyApeB
KMKmjdYsp1uGqgTv3aFN1xrtyxxtw8Yw/2YJAXswdjYa2jkwwMmCAYhkoqJdmDKP7wZNgXP+QV9U
gR4dPKWvnqqa0/ws/GKFDJ8jdxwORt4vLOZQ8GYEHfmf+qcCaenO8VFp2WJCsQCKj3bQsbME4nfA
0OQfPxDNS3PiyVvJv8y+tSdjqQy0zeYIaz1CJu3hO6KnFVx8TnyAmY64V7bF3n2J5IhHe8iU/U99
dJmg/2QbOkj89rjZx3VzL/6hCiTNhxNhmZBkvoiPYBdVpzj4v9JPfm0N6GOonWDjZP/yn4QbJVtz
aim8SKolTb5VPKTH6sKBp37zCylSMNU2BfM2e9pBOdgIN+b4hATzqX/38Sk6889dg0LTzgW0FwAq
7AJ3+O8e/Ozg9NdqCVuEVtuaZO98aYpOyXiVIE9ai+G2QDuzNH/3pMR2NFix/HeOQpsGkkVGLAHb
zHwm873x4gAHYT66RByJmjwHvgDgz0PBuCLHFWoNUla+OpS14UtGsxvvjPygaJeeHix3SW5uKAGT
hKTeLbo7jMUAmvDye0ucts1D/QsJuWl2pADVzQaVgu/de+mi0fgpZAAsWBSOwxtAOI9ETpmIbLxg
V0yhnWuMFzizONoV4gY3sFqgCoygMijVigXdo/qrvN7MJxskuEovO+WoxpqNSsOTeBRjLUHHpjMn
LtuZQxxq1EJyV9UDaFrwL6CMGB9PocszdKsrWdxkw0rncECoUzzIhycgWHkhokWCXGoOv4VQb2r9
189fqfktp584Yg5d34riR8zZNFgXo4+0cgmjmnzCSAN5Q9ThFnM5iROeCV0CevBFz1ZENcyMhaku
A/yb3wnHy79s4/1LFVhHW1ICveSiJTtCSXMExBavMVd9+GzmT0M9EhAXAtrPkQCZz+ZSQ171tUUK
nl0kWo7iaSSjs18Ls3U/BcjelGqtfeMWqywsTtCPdMQoAUkXjvzYs3qHb4ar8Ay0zl4M72Sl3vPW
rsF70Myach+QMi8E7unuPaOI1g6tsWTDTw30sJvUPA4jHhC7JLgCIqY7vZAsRxNk7D9+ZG02L/q5
GK7DD74tggp5BjoUzEtmYolcwe0xvR3bi6zZ8uwkNy9Fv2nQAeM9TgGFMqYEZUnW5f8vhG4stfri
xRuTGBzBSYcDlLkp+qmct/K8fLFHLviNOm/TYdw6AKniQbBmWewT8QUIqGFlF7iu+hal7a66QIMU
FKdHZkA2Cm4YHY8OHrBF0xFORAISFajTE+dC2w6bQL/2P5QTYm/lH1JP0EfLMEjCOXU3eYVRMp8B
cVBtglgp1mcTPeNYuScj3cI+beG3AUqqLlCU+v8vwgW8oglkZmOh0Ag9BzZq0C7fJsEmbVZZeXDJ
l8TmOSA03s/8YwQqFt7JBb0VsMoOni0xwWixKsTT68i0RXM6HRCTQCEz6MQIDGkRtDqglDSmVRGK
cGJuRYIL8bcjuILTh3tFX5uK7S6Hb21cKfhkhnlq3qN8q7iMja0uWObFss7Xhr8i2Jk9AZymkBzR
ksvGITtQHsy+/CtbBzEJbK8KvGlCvwMADSvegFidfpJWcfIXFvLMW6mUkeY2ax0alSB0hr8QrizM
wHIu4ywfHP59ENYk9l2ydJ4mC4BbrsY2Puew4T1t7hyPtHhHktjADIVfgXll2zf+8mqCOvFcqfC5
dIhonOgOkX55E1byZjpOKHcnoG8Tb4i8IoiP79mfkblLG8JWv7UHcsSq455jm9yVJtaVY+YT3RWk
UyMtyXKpXAflFif3jGk87WCLb1ogjaFchN4SMUr3x+YFW4thQ+I6jF9QGlFeQOBoaEdwiydfrFlC
VKODzr8nkmUSkCJACPxCVqf7Ww/8k+hIC0wxsYvc6YgkyThyBI4G/TtCuhUsfXg07DK/SMpy+K02
NzVgL7m8E6uL6J7QffF1Ec3NnEKXdhSAvKQgUXgYcK5Vb2+C1GikvUZe73gAnivrLN6H71/a5OXL
EDmM7ylUB+D9tK1xIYy5Nbn1fWyvgiTjM9/pjLjy8yw7K8ZxCK9CMY8GZ1AXjIRyxj6yXU+SUkqB
LR+erUauLCbk6Ez5MUJ52mz7DygzdjLfWNclRQI+RcesNrwmRfTF4wyiDT3p+qKpi8TbY3qHzZH3
X0K4Qw6nxlfEh+AF049KNMJvc07pLfLQHiL7W2FnEZsB1qSDlmzJkSaXepT+tSb2tfyR6hD2zS+e
L/nFaX6OXCgmDq8w1IYqf/DH4OadpF2ESFNGo3nmwgLDgT4LYjwyypOV5iDCIXVpIOeTiBQJKNYc
Zg4fSPiRaBY8dGpNfUUyu1SugurCiIpoWN5AA96NgF7HYk+JcTj7pPxYw1sH5QcvVpy3XJZbWycG
GW0k+LNqR3zGOGXgQJSax2QXu5sBeZzCW2Hzs5TNCixPvyto+Et21VNgcdhQA6Ff2Q6AIZjZ88qY
67jcu9mBD6xnN0KgajwdKZ+Nc2jJqcBp0fW2qHzxm0SQatGWTTfBBWEcFaMkY53T72few5Xi1leE
4W5KuNsKKyGAjXDhJyUq13vEUIf0pRsvyyNfNoi60rWo2BRzKpBz1SFKk+Wopoea9mUL+Wb6jObs
J4aANKM40oiZ0rh7oJaxqtkzSv7SaoW9OWd80m0nwlB6yMNd3F+15rvsr6388Gjxpi+GqdbYYtDq
aFjL9Kp6bNeGag9ug8HnEeTXWfzd+/dWZr0Rv5KeUgPv3q/LKDk7sNiywSm5vYENrQ8qWFDVmqLP
mKrGjkv/TyeEiaudov1oEswq6U/mYpIrfN0FPReJvaGkcVPtivLHKLEP0KxhhSGJzodnT23FW8B3
n2wZyprCmks19LoBavW2HBeK9Cfw43rc2mrpXyyBBdR+pPzsyzuAMk2ylHRm5A5LNC1XrMAmPbBR
hPlelDYULHgX82pFbm7Nv8KggSIQ9tFIbsIxN4+z8qlEONLxLfLKxxVi7/y31BBS7N3xrNXfTf/O
SKRHw6ivyChwjYPnnnrp4dNTjyAlQ7XvRqY4HsM7aS9Mhj2KWuXUKydQ6m50ZVOdTj95p8eLodpl
Evc4E1ciLkUIdBIVA30CeViFfLCJypTbTCZHbcW3WY6HOn/V0U6H2I4hhF+BXLRQtr3ncHVtxFes
fNLwXaq/AS8j2iFa554dD6WDLGauIqmY8eTkjg5WQfIhoyC4NhYyIv5AQB/wVYsbFTJGE7h12CGi
va5Dk1gSf6WnK+prQgGM0IE93WCTV1a1jgnyC+c4l4ZHSC935toJWlapNOcubQEFTzLC5iI4ygXu
j+sIKcNPkXX4X3rScjK99+Z4apK/iBjcMREXRUe7x/+Kk9cgA+fj9sRrDqt4mWsUDZyPtJ1Gb8a8
VvQtGSxOLEWcCs1S7ZS1YoB25kBXu4KvPnQysI6d6cEmMC4zsP95Q4uFCZakOKPOhRgDZR7oRBxQ
PJI8Gy38+EfkHxLc9lM27gZQCxkUjIVBntMJrWYkhPvMP6Z5L8qMOFSWUza0RMhMOrUJAt0x61dg
3nylmoP1mCvcf/tXEtVO1YXHEfsAdASAlND8BKYL3EFDgTsm/yFulUxXUFcgJXQifbP70PzT/Jsh
aAelZPBAaJifFcugAIogMxfg3h0kBPfJX3nCj5Z5jsfh6b8jBR4efZXE/CJK1En+pkUi5OZCY+Td
ar9KCzy9CR2VlN8a6SKWkhVeFCs1R7utEPP8IVTH6zuxLn+L4tSzboYksEw88NVOFld5t1B+2uEj
MGge8h300ZLub88RIdKZjEuDK5aK8B7gHMTT1D2TQ9oNRxKp2GYanSPAhO8CoIxjexJfjFFry+Yh
q35aBPKSdm9pmEJjU8c1ew9Xba7CWfqj62ScbBD4U197tkZGlkCtTH+r1T8ZmH7pYGrkyrnHMDvW
KDELmho1TdKGi4hYnHzhjNIT+/cEVqdcK1DGZ6rJFZ47gtt4JposzulRjLh+aTtMvbRPQJ3m/Uof
GOb29xzIGHc3PAXYdbUP9abrnat864ffUtlsyuKMZAhzo62aJ5UDkmkabyD8dYaCjd36lwASWc4F
udR+TeWfr8oWew3ndyKfU3OdcbEu6R21G6O9h4imdF5MnbunJgDe49XdmO0fJOzBh9frVBQzMwl2
c7Opb1EL73sjRU+UoPpsJXG0tea6o1nVIfF0/xouN9F9RFTNVxqQhqhRT3Rib6dcZ/WQwsI9Ft/K
sAUAFip/1dQ2Ft9Dd0nqRS1sZrRs6lDgvVdXBo6f+YypAw0bQXjjusU/Wn8E/k4MIld0AaLSsCyF
bf8h35dWDHsyTE2udhKrpEOz5On4sErzKEovMaGnEYI5kfDsHd3wiZkJRfceu6auXtzRWxtxjTOB
SzlDhmLrcaPoimqfzbBUJk7Tfqd8w6H254vX+Mavqbo7tG0yVczwUiSPqj+n5VfSwZ0HqbbyC+K5
ESSEOIJli67QDPZ5bcUMmWoAcnW9zUWiNrZcR0X1ALoGO5BvS+SM6yQh5+Gzjv/I48ygBE1+XBHv
csE4N6ct5wqWlfXiQjHMpaHSPodXTkmX0PXXI+4yxDhfNS51MEup3sTkXwV4o6KvkXMnEt2rrAAV
wSLH1CJ+ROW9ULe6eNLTl6oi4Pit05fffykzrl12gL+2+VfPNqKw7ON9ZT5GdS3C9zWuhQEr0JFq
uhprUTqCpXIDkDGtg84zAlgjszAqShCqsHtK0Ghq+pPHDwpHd9ZayqPBxT+4LSQYISP41OI+ErR4
881bTV+vAgXl4b3vXhFKnSwaDwH2q1AiPnWdkbkMtDA/GxwtYt5ua/2+HZnu8OwEu4q2yvA7tZ+4
SG5FWlu4MTVS/HZ8bj996ua5MnY443Ri1NM5gNLUfA3BqWHo28/bYC6pd6W+6vUZiwUP/QN6l9Sy
UyidyplnlSjAY6ChB7qytC/VwfZ4qWswquOvSAAaM9PvOrnB9wef3D1M6V7RegVD4KF70TUM8d0K
AmxIBy5fjOnaM0BawXeW011Hb9pcEFI+UuCiSkm6H4OmSoCT4Cxmf1H/7XaQ9f/5LO5YJyqes7KW
2dwyFFj/mvGdqhxfAaQ+yldfW0Og5wvv6o8Uv9tQtMNxiwEqDl/xIq+vfBeW5l4pigvpZhDFrqdH
WXyJcBbVcW9AK+x8Gpy3YppUa4gAlYViIvcRF91sbtbbFiCtwGBxlq/a/KWwYgyceivJPLP/8x+1
JYZ8X5c+2x/FK/GO3YL+mWw44GdLBtRc47NwHmSLIPit2luE53FEJF3NsHOduFVSK3fjm50CRJKr
fxkDL3x6dsfNQGSvjjPPyctk7vNbiSkjyIbWj3wPw5sh0+am/yYDivVq/B7AzUMGhO1TFL48mhhp
eVSNk1j+tv0VUDUq5aDu4UfSHWk1K6+DU+b/89uNDztG3oKNNmGmC0jjw1dLT5X+uD+rLbhGRUu1
qXy76XeQfjN2F+8t3R/OenUr6PuZ+CNWmNqE+lwnzbLlv5IYPHu0MD1BMcIhrMnZVh13fM+aHKfI
uUgppD+tfO+UTas8FDxgtXfJtXstkuDqTe1rnRucnqAjoPczMwk54hHW8iNEliAKLcAKMtSqZxSv
PNRruPiBQwq87hQRcruepJdNZmsoZAbSp6p7nD7lji5qezIxj0X8OYUdpf+43cCJ4DhFP6DltoHs
qp594ABijc7LZTjsKmaSKjaQin0rlRzRoCk2mcL4pkF35YXjki6lLcghyJlZcvqUJbReBDlTQFO9
lpSH5CESI0WvsFlwVfULEMQCAkAVXzuSuMv+9SAxlRWkgtQgyElkfoLcCdSljanOfSVZD47cxIZ2
xbGwaPXGHocdu2MkOnr1bJKvSsV9emxQ2Qh7Tuom+sI0E0kvfwBSyZSB1iv+BNvwGOqETxgsXG8R
9yDuzTLSihCI0AevamOuzxCTABUxl7kAiuN9UdRpZg33m4bbSIwJ0ecoOwqREdS41OnmMTuJXQC6
0S3FAj0QcBIfY+OiZBnP/aFuIoCXvVtbIdd3mRIxYocvY0pnYl+4zsg8CpFptE7XFj0kND2FxorE
qeHm947NI9a5APMmvBWCKNnbTQUjcu8uUkrwsL92PlX60gMu4D6G+p0zZNXNV+97ttseiagAtzeL
n5U2DUeEU8eArIWBAmHCVHckPWgXtgWx/pGUD3dv16CkpW50xXMOkTKSz16APIMhFbVO2D3V+AT7
qRMuSgOf1q9pod9zTbZN9Z0wFCRNAxAvRocly4tWZlGEV7XgQBuuBksxNF2My6gA4oo7qUbP5l4U
v3m5apAA+lRWIOuwlMkETeX/hvCrTqHLeb9GoDgznahOnlKlLXRuXgUgUg9e3I2rCOknOku945SJ
IoXhNP0XyNpDc9F4R6KKSRx0My3J7Jxxt1kR31EI84wgg85s4GVG7AkcTjSey2QR1qumXxNqbSU9
vPmNWqPl9tch0OT2B86U08wQGXUd7g4UYRXyCFSrJUDUCOdxJcC+pFWjja9KpKBHCZfeE5xUKa38
IEYM7jHGBIpD0TyfjYCZ2TkVhQqYz05Hi2Yk2uWm2BrtMUGE5M8NnAuph/KEDAaGQnRtVe85KLdx
5FyfRpRkhtHmW9FkLxsnJTcMrXT01NNf3NJWzuBb6Xe4QjqkMT7BYd+4INhzmUVjxpfdEyDfPqQk
4PZ5yaW/Wkbuw/8DGcuquCHBqJmJ4SIrPg0HB6FD0bo3aID0jPd1hlXlny499CynNl/T+fJJMqC3
QVR1zoi1Qnqo/qrZocwJljrBTnUCkZmbdk81kFIHohExWgfVqVZXuXEeyy9F+gkJqsvyb6ltoUxO
mkBHoAVojvRRVclRPYSUnFNw7ClOmo704eXI3JYSYjKatqKBxxL6XZqselPaCIyndMZi7F7FM2YR
tJC4/UNaXPOILZiRA43GIL2EHTAfb1MLZ89FgZQsp8/esvcCwAFwpaCgBDi2mCysHqMQje6ANtKp
/evF3vGTvRg8RpF+HC1IVMZQ64Snogeg1tNnGxtOG3L2M7lna+HGn1ppfWiHy9i5TI5HbhGnsUMh
J6H642KvhdHcLRQn5cqgGTB3cLlL/XQcERzAWq5QWWjFg/dWFt89Gb4GJie2n3qGxgCSaDY+5RmX
OAF8AJY92B3XVAbqS/sCZ8oiJ1NANeio1sxaC6LTwY0wJEUYbwfQbZKUJgwTRA0VgmY+A5UhmaY5
Vc4wn5tOptOamp3jAEkLmomgxmsIoK6l3VCn1ZLGoyBRoJfcrkjRE0wQohk/RwgzgRZbdKSwsHO2
9kp4FBFuW2LkGqCakJt92mlpyXTRQPgBRUJwOdHYs9Ku4Q1h1dCFMngXI0YjBZZCucteUC8Wvl5v
ffc4duEhGCMndo9QiRwPc4GGUKSPURTgIS+lVSdly6hqiGNElN8mTp0i6kyzYSdg+uhnWDZH+gXc
fI15TGUYGzC1k43XNk6iX2mCmgCdhMhpOtMZTOO79xK0faFMWh8dfcA6ge128S4lfqkmrIc4ytlD
L/azNN6UfrVM+0fhnzMujjhg5xLdYE+odr7fr4ZGnvsZ9c8UxJYM34NhfqdYXGKjOQf9uzKumh4v
U57wrGDgTFe+hUYsc+POR6bzcS5ZoXmMZemnj7OFSI1eoH030Q4W/kV3IaVEi5o0AiwsX1IDcLpx
d11EciT8M33pgVzrIABmH10TcIPyTZGNkav3piMAJNwawoVcQo/SoiFKybPpzoymSvIwkM5b4cZb
nehKrL4oiYEfetKik24DzfGcP9EdgKUHwJd9JmTMpuKixUOuvEZRRNzepfmaoPOl9MRAyO57MMbN
KNdotIAzSOpRDuBX6cK8oB+VufEmHD4jsz4u7eYAyR9ym0TtO7aQmZkXVsQDKMKtBDoUEpfrGc8S
qUbNwxnKnjIESW8ZfoMYcQBk5d4u0m55fDGG86gxTnepZdqE+gXccalTCmgvtaRpEEJdoHqqW+xC
IB8UNUZeM+SHmu5JTTcpz69KNJLDRWUjkGCFPb2l/xzEmZOz7IIsIuhjYOBbLnFQLsViRFnloUpt
uLcoCEc8R9QwXeQxFhViVzoY7P64rwus/8lHEzfDICxVNd+Rj0WbXmRCSHGWp/oJ27jtq+ORgNAG
kVAvp7y+ysoIPxDhuASQD1Ynu47V4tIS0VN5nVXiPz/jcHLFpShyEVais+L1IB/9Z+uNZ3BYd5Zl
L3zn+qXmJpG1KoGqbDolsdbBUuhy5m386TTgG/j0mkygpDfxnDs6XcRnsyor+CLtZzKmS1Naiq8Q
XAcHfpThZvjrVEcjwU7r9pcwRq4uETcxTXx0rMtyimW93IwzWPONOe+mwxXmeWd++WjChgE16ADh
OaknJJdVKDkjd/aY3FjpMkAi5c8baMZW6Fv9uwGFvmGoCVxxPsCg1nN4lhTbSkXWMAbyGOy+DP4v
bGqB1308+AAFkvwK2K1kJOntDRqUbQdfCcbM0CggmHYxm2AX0sLXUEgwdhaZ4apwy+AmMHGot2Ch
b7M+OBuIoTxNeKTGVPAyH/K5pAVIjxJmgM0MBll3xD+XDYLTqCxOjuVk0SfY8elshrMPdNY+2tWK
vPI6TPZeBVaQjvGobcIy3Pdp/RYU+RlCWu54BoHWcz3W7bH48gcU9/lHAMrYVQDQ+5S4uTteQr4o
xLpmuHJJttS5OOSUosM0S8EHkM5CR4JWD+5uXkwtQ+4AProgNjVbj+O56KHk5RrcGxs5lefKzGeP
V3f/kXRey40jSxD9IkTAm1eCIOg9RUovCFl47/H1ezAbd0cbd0czIgmgu7oq86QnsMeRt02EjWD+
aCk5YR7nCv2nakMXgCaBQ8VKgV04Vj03IbLqZKlLYOt5zS1T2R5qbc4MWbG6ZReLj6DPmOPRctA2
FiVaRiGifLcVRlGSoOqC4VVunRozvkmjbrcyFA46jK3SIh/MnUDqHvpggczMNh445PmXD7yioU9c
CERaKOJG5SoC92Evw7ehET3TyjageBooDKytaZ0gKxweHUK0kmJBppGa0bqoK51CHZ8YanyNdqIS
PNjwOR1bjmV8RWQPoQSrObr/Q8zk7zKqp7w2uQ7fapC/D3ShA/KcVfj3ETv8YMWUXCLTt5UPydwy
9bMB/w/n6iJEwdcLPgMjai60qgKffdQ1jlIf0DWk/su7ZCqKZK73YAy3qB1cnVlVrIrL0UiumUGz
nlNGqz0lQ99KEG9CBFD+PtWOolKsc234MjeqwCCUq9ZyjlUGRCsxuxhiU8/tjK+WiidgZRfkn77R
TppI4iRVrdgrx3FQjh39fxP9lBitU4ixFm06lXwdSIqsWrLb+MFazxj2soHSBbd7/ja8c3T4Qvmd
4u85UV3LcE5Ti1ZQC/A/xmQFZ6tA9SDDpsj0P1HC/mLQKQQc2HImypS/dEIa5zTRI8RfkyFvkukf
xyUSC4Fmm0BV1DHPyOljNcxV2qjYZAxWGD8cwGRueg53QjxsS1Q9yiCfC5/UpdAA2DKcu046FhrZ
Zd34p8fxY+h2yZhe5g53TFe/xfEYwiNx0KmAZ3pvUtkROvOjrhr050wpRYlqE1+/HtIqFkeirqgc
hHONcAyY0Ipz5bn160M9JjutLGEAEGzAnjfGqyECLcN6mVmHifl2ipF+UcCYSD1kX4w4vMFaW1AN
xDjaVYrpsA6wd89iCJaLUHI8OWQwiZ+Gg5Y6QkDsVgMTslHy94FBcRQI2a9HYBA9AD6EdYJ8Lp6+
ymHfNuGxULPLNNG8UYNVHG31woDV3z1M+BY0UfJNF+XbDv1WG63NIQMcDXxZpfKQIm0hmmQo5R4w
Xx/ompU+ZVGiHmZ7qclBQMlDEgccL+blwsWItWMaGswguTQBrZ7Q0/+iItjTYpf8kwxmK2sh0+Qm
cr2Abje0i6RxCt6Xyh7pDz9ed27pV7MiksXXpnujP2gCCTSIscPDUJy1YVOMsq3lGs3rr0HsmM9P
u15G1EoPqiWZShAZYmaheknoF3ma+oyjfqd1Br7a6hxwUUKVYCiCcMiZnsxzj3d/kbN0emXxiUpc
9ai9FcU1WELwQa+KsFvF0qWVcFKjr+dqySawB0FG/fKmp8dEqu7DZG3Lgg1YAcg7WoQfQWRU5Y0x
x16jmmNTTJCBDx748UBHWZ0t8fwujEbeZznqfd8g+pzm4GisFc7WIWNPxRyeFr8XFM1vqyAIQXWx
EiPYED7ZhPS6dEKUgKOd4kwnwll7MNPhU8w1n3hHjudGZg+U0ya92dhblu2wD/DED3QBaoSwXlgu
ytlv7OW2DOdm0OklptI7bSCjgPed1gdFSn68HOtUfVXZIQa1OQSx9x4Y1beoKxRFC4NBXFvoC4lY
lc6kc6205IDhgVOAhsFd+/bFcJcbaCMoNczQco06Q8qSnhM54Vzk+EIERiLWXjo8KdTuLXKogvGJ
H+bvWDLasbhrY7VWMu0YF4Q2cYCfC5CARk1mdKde9T8MX9u0cnfouoashx9F7q7ThMTXS1BvEvQQ
J3pu4yIH7C4oXyN0YeJX82MpU6mE8S6dq+jMm9yCCRY25EUcIgQwuhWHNVlDxlIYQDUyQiqUW5Nm
tqRWLud+iGgs2fRbyuCnQxtljVcviu+0K1yJKcBEYyhWPHsIgzUQAZLkQYLLtJkiwgByP0IZ4Kcv
pYHSdGNjXmb8EghuDPJ6D29gnUykjBItGqOwSpE1e/FhCIyfrqr2nkITFWxlYwZ/fousi2oAweYg
PCLo8CRNgBNB02SpY2lT6RgVAuaMPk81KaisLRoHdD9UzccDqTL6ATGZjnYcCQnaO2CoKb0Sf2Rv
aXNHo30OxWIXDoyTUm+dSfkfMgthGm8SFPPaqteV1F3raSCbBoZ0v6dCOClm8FBFbTUBDBCZJugE
U8cekOf4yREi1cZVnaNGhO47NrrLuWRVTrpriNCv0M5oFv6nJEKj4WExFd3BxwWKVmeo/G/NyO4T
aGXy8MyiQKPDew7977wBHN0So5liosFoHyA9MqTfnLNIKKvnpFUPeakcdVHY1Yp5zkeSx9AGDAHd
CfPXbLVfCpG3KtybLZr9KTukcwhlYV6zrEG3RK0rksXaeuYl0wdy3dqjyTizG+d0k7+xxG0b59IG
sO66SeJrO/Y3mTq678FVS5+gsDeaDt2hAwYFgLkFC9hJK73AwobwS0E5BwHA7ZRjomeuKExPg3Uq
TiEayuVroIWpcfo3zJ50Wd/51/sz02Pg5evILFlsaVbIv7J010oRJiUjC73d9JrBYTXcwcT4BsFA
qcPcuMsQqMPOqOjNKpG4U8twFYVMQ/t6G820o1zeB5W2FiZQ2imjZIVnwbAOZlxA/IrcjJTfef9F
t11wGxqJuCtyBIa+cBE9DkHsb5UIGrabPkUl34UBPziU9bWvrjRQDDFZNuBkd1WOKjWrh8N0Svlj
lS9vFLYDhV7LOKLJ5mmOwo+qKJcTf8pE0WgWhhugHdMteveKx6dQ1+kTNhysZgvTRFulnJxVotbI
Heglj2n4UItLNRcGu5bQjo3IZCCe7uE7lVvOgb/Arn8sOEXHuOPYlZgjqVZieAAmKpy9MnslMtO1
BEVhGxf+XdLGchOU4E/ilLZG03QW6sYKy9/8pdbjHkkSaJdi8iUShQ3cM363HvXhYgaVdBx6iSFy
uxlx5+TKRNdQar1FJWrl1ixFJ1AAaGepjuTJkJqVKHNwHDIIXjTUtgXsCjBQY3/glRbLqmZJEboO
X3OjnnyFTqIQY+vRPGJd+IYXYUF06vJ8Ctc5lIEivf9DiEldmaxCCuJFMhPF+looiOkscA/MDK5E
ou+Rwo20NaHSDnJG48jM4MxNqb9Rc+MqR7J2EOcvvlxsUs9vtv/+0zgu5SZuDl36qRMXtE9kj4Sv
+YuMRrWsYsxQgjITucfqUMys71wISInq2Fr0pq8PrQYkMIrqhyjD5eRR1pfBxCw6N/pjBqF2JIXj
pE/fCXyZxaRq4y7LWgTzCPET763XOnTOUsuZgoQZNLDwUkogWCifewYElp6jLzHJV8M+kXS14PhD
oe71UdrM35zBR70Jk3nKCFlR82vnBdJX3mcfbUgYTSznL11raeOwDZMTW4m8yYRXibIJxLBWU9yM
DV0kZRKTTcSsIKqRa+XK+JI9Ot2N0JjHKAz8RRKa7YFHytRCekmp2N1y2AUmNHkp941dIcUlhFb2
tF41PzQF5noyWOV9zCQ0fDpmJB+8Up+pxT0aTO9SAEXLU7SwqEYMJ5u/tfD6SzCI/XHSSRZUdV3e
oAdIlnEYK4i6in3Fyfc0hlG/mSzCFavGkI7EncBKVISlwAaxZjVCU9xWEG4UVLbjsdLYs4ZkolHU
5sWtSIy90AG6VDEymv1P4k8s/3okgqiyoKNEs7pOIwjcmtEDJl1syeRcYhRyvM0DE6u+OTJEq5hc
kFDU2HXIpFUACL2+CH5QoQSXkX1xyhErqT1HwMpoxFAYZ77wptXZF2A2XNAKNWcnoXqgamf/rJJ1
rnfm+2SsxTzdKERDnTuQ7w8T3AuI6UWqETqsA9VFXtDdRMtKQDupdH4Fs3z2NTysvokOuc/BUOg4
ZXUrHq/Os610M2hbk0kc2YwpsBkOwpJNRmh7UREuZk4dr2mhVZaLZn0OqzMOATZAird+1icqNXKw
LcZgoopKSKPjocEmN0s4VzqdbeRW2PRBKGhX9HgKKghLdVTJTTOYpV8yImQ0MulKnZzZ0EEHAbRS
tFL0Q4OoW+cHaYiwh6KlLjj2QNYIbMyZlNAB4YxAjLQN4L6UDglNYj+55PCoEAJww9DuxktQ+McQ
0zCfibFs0MlShdFkQChT669AeYtJpjeba+7dOLh5KT2TLRk3rXSBN4RORhmPnNUz32UT97SVJi8R
zOI4YViK0cRkwNsuM82NIlgbjOMT7BZkG4CwF9a9dvaDHy98I0klytehzOdEx4y+9gK7A6MchhOz
GA91XXaik4OWtZD2Kf5pyu1JJcZR+5KN2yjeB+UqKdcO7oD4PiLwk0z+MFpRYz1uEftWIEXkX2iF
SEhIqoVCRA04nspqlalXsX0knHfyyqAXRh+TPS7A1I4lED7lhhodFfcFAM4GGJCtPOPewbmPIxwk
CeYWnZHQSf43eUBDAOq2HGYDB5EHaJMjHb6ay3SUPv7b6ER3cs5dde6L4/Dq5nDE6nuWlQB9n9Da
IZawxct8Uvszbt3LuiGaw8c1KbYu35thx0DBv/pXWhJM4DBtmOAlpY1k8Xzp7BJuEeLmSql5gCbj
iNJnyT7Wp9wlbIZ7srmVKNAKGkFAg5aWriwKyuBQWaWTq8auie4/3E79WXgiP5X25ZEJmlUhU+Xc
YsdH6EfI4VVv3EJ5nyMZeQ20JrBNY85Df8/qJyebmvffheVS1o4yhGZtSVKF+Uv3izylgZeBpZaM
SZoLaIHgu+BjQraIP3E65+BtPGhTe4SkurAPoj2yH6tcMg9k5Zp1vPklsg54AXDsIodEfUkeDTZs
bpH+r6aJQKVxVd+Mr+mr7e+1sCZe1ssfg7JmBlEY3LW7Kj7RMsq4wQRjywUKOWA2K0okMs4Ef9fi
FvJ3nCul4mQhYkrrb1O506e14YQa5b33bml6S8ZbDjh7OunE5cZrrBxBeY+ihzGd8Rf4pY0VLvAO
dHVRaI1MrBmG73ArsNbMyw3BoKS94MjGtkanegHz3vDPxthzEFzVlmP2PNZMy1D14mnNcGSYiN5w
Cn2PwrrpfgX/vY+I37EYBSLdbRJ+IH8RvxyfBjkRScsUsb/fOQqeTQ8KNt1o12BV0+xzK7hKcaub
9wxndr7swyO80Tbb+zkhOm9GtQv0Lbm1krebmqNMsgnMh4h5wMo3kYHSWjhONVLmi9DRkYCpPr9g
MVwr7dNANm5haAj7fWiswHmve5W/ygYPpRik9+yz0XRGsV+KlGyNeVD7q8nsZSD6xqP8C/wvWbkb
0UPxPrPA6cqDIb91SEZibQVAu0+X3IpDRqOj7s4VlGcLapUGs41U0+yWCrex/4yETxWx3RjQepbf
veiJxbEwQTOymJuflcG6QN0cM1wuGm2p0x6mGcFtqKBD5kljIElFvDHEt6mNVjHD4LCnI5zt4Jum
MT00JDX/tLYt9kWz3UzFnQUGX9+AVqkraENcfOsIsZezSF/Ok0688jSX1YTX7gAdwZPIuSrr5mjP
O2NpjUG5bKPQDeC1eBMDeo3a7ydgjE3/iqA5e8iRHtBcs6Q/aPCotGcrU8SAtcGn2kXzVPJl5Af6
DBxVEgyU2XEwNvgMeQlEulr4oFCxV0u06jX1RMjw0qJ9vjBe9AOfNfi8x7DJ7uj3Ska3CyZ/vMwS
92qArQw1sLXo8X/rWPVWlP0D6gyU1oXpRsxqfQfddEAEqHlqiPQh5hbntojCHFMVHWYac3YEA4HW
Gts/eNA5Ppf5pHYrXkimWfPmT0RbxH+F8Qile1p91dMBxwqGUEw5wB2JGFnU44kOMCJTTv647eYZ
LH1uXIbUSj8dQKI7SKVf/xbeog+dU1lMKM2C0LiTcJ6Jq7tYWRfQBRpOfIcmVbdGS7PQFcdlJywM
eEecOx7is7zF+J6e6lfxa85KaISVyzJbi8wXUnKFhOSqSAzYD2V9tphK0NXJzl5FAt19NmQYfI7y
pUbVnKjfVgl7g7ts4uJ4yG1FflDNttITHiqMdOOpgJOCaUhbOi1Px2Su5OAOvzcjjZShQ/ERs9vk
zxQvLgkeSCDopFclDecPD/yHP8uisiWboTpudrySTNqb3Ucngj1+ZdKNXqZigm08qLzHmk6nWK4y
vL8kcSDCgBOaYbHBtymu5MShzsCbywvGfE5QDRI1LPgMvGhh9Hx6RS6+aWq7t0wWqGXBQktcNHQL
UorEAxVWanb4lb7yZt/hozLZ9uiO0P1k0ZlvDQPokYJXn6JwCVUl+wdDgUs6aLZEziZUkpYjPGSy
HxEjPE0yRnY/2g/AgNBjCV0kPYpzhpmzhRbgE3sjwh2CmOk5l0jbOUHNj4Sx6ZgO65uo3NTox0UH
Q7CJ9tpcDRjjJ6ThPODEmiytYkWgJs1PYF+xrcVo/+yGT8qhxE1oHJiXoD8I0U4oHkp3YHznCzvb
owkYCb9+/xZZb6H2kSH2knlpCKA6E/YV1mPO/nAXkA+U5kLBvanQztZLyiQ+/EDpHA2Ka9IWTuab
QNdIAKLwF1v89mhAcii5df6GpF9I30VGu+YxQIsb50coXkDibblC6uIrL1ptmKNrGtI5sk0PVyRA
25Q/jPY5kRjn78WQFYxRC/Oqqd/hXsAsmZrNSpukfZedStFalwM+BxWhHLGrE4NYYwDvbnGHhMta
D28ikklfT23Ve7KTWdq3ns9bNmGykJGRhtXZn+49Q7DvIz+5ZMxtsDpxQ8RIFAi64BD73qnEl2Hw
T9+F8MNsPkdfo1vNhZ15JCQGhbyEGOZ9w0vo9K9M/hWy2QzNe12MifDrUZ51AXSSSu9Zb8dV6cOD
dn1xY+Aoa13Dd43iFGDxwS/br/IBt6/er7uKSSIbp0MDqTSXgTAsQwz8U31sTfb2El/kbKpKCK2g
4umw8pxmUxL6ttkkxuuiaUpl4uHhRyrH6h3TzT6wV1nWCY10ol1zWrGqwzPAJTKwrYamjVwmt47Y
ufCOKa/snpzHY3tIbtOuYtx6KW3c8CBJsKUyRGPwKuyhKHBoxdsk0v/gB94LX6W5/YEEvbAO+OsQ
I3c7JT1Nw9FsHmbwrMW74T8046Q2P/MYWDSOtXHT/AfZMOlw4jtUcasZrqhj6cTq6cJqIGMb50KT
nVJ8+qZrRutgYIfL3ln9Z5MHFITEFpm8/SN70B6cRYWonUl2p6SWjaMUfLCMwDRW6Exk7YbnV8vu
Q7nm5FIEM+tj11N+hRsFiJe+1uKVjCuTToRTxnzYuIZdQNFtvFZFsN4ar2YJ7AMLDzdbpNjM7xp/
WVEDG6uULgnNeBY1P/oumYtXBaPpz+JenBkq3LIbUk8F/+JX8F1fhZf8xzAoztzCWBuNi8kQH5oF
vl68tFG6wT2jQudRmJwqPxyo8ODgt0PY2jIdSLyDKm3JxnlpjTumLsABjl2sVPq/7Vd0zXGT6LSP
s3NlHRrprfOvJP9Y+hp/nykQX7NTpTtOWprVgvQXMDUtNTSr6ndDLG2BksIbPqCVklKx6syHLl2w
dtBEPmTmAykJyidU66oBwDH6KHlYPOsJvJXNGt9zxekQMaJGS47+ij1xyo2FvS/sdfMpD05OZHy5
hMplGafK+OykH64NW1FkvE3mr9IgzN4FREhY1yl7qPVZ4d4Oj6W2Vft9o+/VwjV78hWPHto8j59p
YSuzfiv66kE2LqXmnd/ojXvQrQVaUuohHfYhtXEPl6jbVJSSqbLJAAKjNaVfiG6hojdMP3DDzk4t
xTpIwYDySakc+YPjLKWI4AVbL/1hCwgsIJY0m9foewagJooTB1SHyzmSgiRhlXmyjZOBMyZdUF9i
ZuFMIUnzK3CIZnyQkfuwc6MPaPAsY6o4jjEW6goxziaIXCk882d8IrcLB6uOKDklOhUMyb8DCyQ2
f2sp76M1gqFmsoESulm+yz77cMFI+bPelO/ZNj0FH+EpefjVU/Xs+iuUH/zbOjOWmtUnbygzIVG/
l9MSOhwYDxbOLECe2DlIRdjOAGlm6tnjcmi1y0cfGvcYWRtMadqxsCqylRJ+8QhhLJNuo6seBKq+
Dknfkv1WCvcMfLrviPPnX/ymXrRqPUfcvFEjcm9ykkXjyAPDzAK/JDgN/okRA7QrZkhattKhDkwy
i5Ut8k9FsNhHhTZDWLLn59EWtBuoOCCKNATFaDti7oO5gf0RxcNspDJPU3HR2YSwKTchnmaGilNx
kKxD0d8MdKXkCWzjQOKAKSLFrUZbT+hsYvbR2/GeapDyGiA0cw3EdD2hzvYx5tDNoK+npZnrk5II
xZ6lYaTZJcKiwA/JrwzpSoiWZJq1BxVjKf6dlZfKQ3ZcCScj+qgxDYsHUre5Ib4GCNN0JmfBkTyA
uPLaDUorCU6ToOnbUGLmOlAzcJZR3hpk0b3FBRQm18LbUmvjMkWIlId0Y5VfqbxMHNZgUHcC7ey9
SMbGhBYbhKHxpQB8yqvKVikR4auZrtr7mwoxwmzTwzkmsIlIHFwNFq8ArUKLZiFNddxhCEOs6Vai
B/LZF9Pu0WXvLWEZfvnd+J8RYcXJrfNQkjAPrl+ef1ASQAPoppaE2mZQcXpH9m85U3OKTxF1c9qe
8viYqNjJXTo6SnrwCSPV3exE6oyYnGmw0NNEnsGZmrMk5gd0WlN+wuuHhgG7uAVZpbUTYiVBNvrc
g7OVgDaHzpxkdpH/CuXFa66SeA4VpvIkO+w0Yanrz9AoycREkqyt/WoflYD7m4On32IeJ0PbxMEG
+4iHtw5lP5QqNxBOpU4Lj8cNg7UW8uAySJQQ9DDL18jBDV6yehcKvPHHQTyK4npgHtMr703PBqlD
kpMvkv6tNvtaxJIMyVG5h9hUxAPHvlJmd/tK8veqPBDVnkcb6hvO1kZNMw3ernkKcA+PZ7n/0NjP
6f6k+RtzXW5wWNMyK2hBQ+lEw0XnZmHVTbULc55ZN28aSC+iDYchmhDUtBQyVLlUrxgislGCOfGP
R8NS44N7CWyNnjroP3/J7G1+CgGhQBJFGw+Tk1UAw10S7iTwPG6k2SzWrInwcOjuULVS/WCbnF2V
FNHsvP2SXQJ/OM4iNsck5pP1DjSYceOiHNbwFWg/WXWXhIPgu0TICHAO0CGGGa6PDRYtb3JSyyZx
CMM8UzTOy1z0SNhOqB8jWqZReAWqEUO6TdboCBkcxoB146UaL6XSITFphG9nbMtxPPTFYLeji/KI
Zub4y7qPCzKk3QUbo0H/6WCupw6jCINOkEpujixlyt4tSsp4TaYgJBGiG/T2WipbBrqLHIBliuxv
PQhfk7IMx3U8OBbaPdpmxdLA3MTX9CUM7NBENWfpLEclq5XGCOKUHpz4lsaCB0led9tuqQ9LU3Yh
PJTYe7Qfkl3aZF0zM6spMm3A2n7iol3vg3XZr339HAp/Gcu7nj8a812P9beECn6YvurIpQ+kSPRT
MZmuG6p9+q2kva+FpFr3Q4f3jxN1vjGGt0x3tdJJy2s2nEs6ksxgJ3NRElvg3dsBrQooHSQ6c1tG
PwMTob7lfkryYKv/AMbjXdCcW3Rf2AR8NNp4JExEeoz1F+w/K5Qh6mO6YzAnqrrbq6haqEgpIQJH
HTEYUY/btJQxwNbXAg36rf+tf8sZ09EkFyQrTinvZqtCblMrIz8KMntuzKO84cIhneG5hdYxItEs
9n5wGwraROlFH10PrxOkxJg1nDTJ76hnj1r0H3QFP+KL9CxH10fsDw+FwRGkbt3GaVf+xpfqZO2Q
wL9l4E1ezY0XxNaKGj0BDTi0nUPSMtE19kTgLA+FBq6DtJOF0p1T7WZqR0ycc1E//vV9eOljfmvq
sddMDcQQ08RgWE7sj6lcbqSsJ4uwRTVo9TEjuPRoGMxrSXAWkJgDLTS8gJojj2xVkFFDD8WPVuX6
sR+Zg9Xxy5+CDtOuJ57/fenyHBikkTx13TvQu6GjSTjcRWvUcUsQJid9CIBVqbBm6tOlE1GuZrOG
tCX2tCcOkmHOsI9jPT8klClt3Gh0zZOnGCrLNFDxt+mRtiufUUtrstY4sLZd9pHCjhdEfZaUxX99
i4+C8IptIqUU4KNI7gebed8Ac8wZL5AuGXsCqHLKqZykJCfUAIkU6Yqtw1xWkg5WI4uhiVX5lbnY
lZPlNJ8ogDKhbOQIATR4BU4CxjSHuiWwPZeXwU3r9LBwpVW2Ge1qqSy6d/lA+eX9YnEfMJzw3Ss6
1ifGrTS3C1Q4vKAJ1NotVfkNoMSzn5gmPhDS/iKdeoA7i+ol3ZAidTZdOpooGzowCUkOwUrYzZDR
/ItlaoVnZkuLC1khR/+C6cFMEQRRwfo5XnLkLi/9Qd9jVtJzsKe3fOMgBUZzjzuC/5FkA1jPpott
61cVGDT/iaHQCle6eqx31rl/WjBeiTm3A4jRUEafuqMtjT1pQpjf9vUWwmfK96rWTjqjqpKv8hGD
Lpo9MJqUmIZtrbNXQV4a1E68Nyj5iSGm1Vr00Ov0mS8q7NHsg8kA1C0umOYB37tOPzC5Z765dIMk
7QjaHvy0+eBd0X+AlFAQC7clKfvfOSq4z8HTKGN7oKVQwpvH6OJsg1PJSIHXgQnFWkN4efhvlH2c
3LfZHgDqMtjPmGLv882iKlhLN3pj8zuyyAqxOPsugg09rxXgnhnC7i+7FTsxfwsRJNR7/h948qcf
X1Skzaj/jjqXCP7c9CNeqRPD52wTsJzwOYi7iQ5J7nShC/uQ3YtvB449d2DXKpTqc7nDSWK9919s
8065pmeSf5lXSV0GvzjJRzr5++ZdOpdr/Tof+M9o4RVYIKwJi/yZK2vrrpz5RC2SmXbz2QOaIIXz
h/fLAttu0USKl+qFpQjwev0m2sCV3vhctjJ4Xj7alWnX+dK4E+xJO5az9QraOKhWnnpQt1DO9tCw
pR9uPWDUc4rTDPmgJ8jHoH5w+hXIvIG5E8yFL1I6fj/kAlJBNUvlrB6lTe6UDujznA8XK1P1PX/M
G/zl9seXv/AXPI6AUTepC+bNpldqs/uUy+FbdZPzjDoM/9CebKlyZ3LoAcD9iaAmkqiTTbaH/uxg
cQf7zk01Xscrw5zU8d94zxZOxNH2HjD39+yEe9lB63WaU51sxFDbkT/frfQDrzvYG3vdKXftOryR
gmdALvafrbgNvLWxF4/ytQN/toScy6Mrvebx0Cq/ApZzsj1v5Y23XUDGV2D7+8+ca83aUCyVG28a
WwcyV6TSAcpQ/Edzz5eqBBkLEp/juNU/gHZiD0hhPs6vkppn7bnitnu1qCgt3IiO/jFgrl1QQonb
ebTB/RuSubGwTmjf7iXFnJvsm5V66N61H0ZTm2AvrDlvLIFFCg6ayMXX6DDb9Nd0wnoATmjN+cLI
kVdCKk7AVR3OsJq4ebkfMFDsrRObChhxVoxwpsdzfOJGApIIMJenyVPIAqPHRBIb3Z89rUv9kNPy
mDH9pNbcDCIGBgJ6F+i34btQGrjln3ICyLzRj8FD2SSvHaUd75w2OyhOrd0M5+xFnyILHzSdkVP3
3LAITEhauFAnI3Bjaftm6N28F2D9oInAM4KlUC/RVlprWAArwIXNkoKTECdOgt8hI46DfGHa7XjK
iovARWq+IXpezAMfgoYLYztPyF5jRkQtJ8xVWb6VnzJ9o/vwUk6IFSgiuWysqzz5041LiWlwOk88
ZvdxgdL327wBNLGBHsvX4cTHxOXVXc+VVtAyTyDqV2RAM/jEfjCAw7mE13iNGnRTvLwHzwKd9uaO
EJrhz9tMt+Y+lF1yExbaixdknMQL51UaS1wt6ZRg/6PJa+KzcqCa8PBxGGXR7MGJsfh+dC9pxYD4
MO3RiKef04t6qqKws/10yVAMZhBYHBF+JLcR+kk4SCrQR7q66Z+svRiXDfK+i/YlC3J+RO0LsIkB
PywV+nOyvA3xQ/9RLQGz/OQuCj+Hl//J30vNL/D/WwgSvLwI0Eg6S8PbzzB60sDpeRI/gUwLwqpA
bobv4KP7br65Ufy//mIFu+TFVVQPXFBCTPCkRPPdBOb5rKfnhm+et5OCZU6gdTccvZTuO2XaPOaL
zbn9nTKB5JUynzmDJ3Z8p3tGt3grQE5lQDkvUFSarCUiP2zRfFu3+g8xqurwcIkZdHIeaBuL3I+w
Z0VmMga4lbPEnrAHaKQnidiGZFX+EgHqmC6X9oALkY3VvDUr+cNsIzYb5Ya0ningMX9rnW7VfevD
SWOQzOBlsk7MY4Rv6vQjunhmFMxWPq1neRS+AdXzHwRjQ/e+eAHGjWwEuBWVBWX7nB5A365nJPDH
/JkHKT1We/UiG3aUvmvdU0f3ZW2l8EPipvbpWtu16MqXYTWt6HKPn/RCACvVb+GaIAYgxq5u44Ck
6SsyFGT4OS0Jpkbbj6k6vdA/z7fCMzdsUKzSvuELQoAfDMA1BbeqraAzjW/lsbkPd45KCB62yk56
coe3Z2Q5yMH7X249QqAWnA2Yf9fH6CfFxVsteR1ijjzPyQUHjLBG/y9/xy1dgAhMf/Ho09Z2J+4h
amQerz90ifmn8cInn71TWfe5k1+ghZ6Eo3U1jtp1JOP4BxwmsllMuR3NjC98XQQ1IOjHdUfoSX2c
0z+HJdw2gGQ9O0q3Vs8+hyVgNovkq/gKD9EyOjW3kAn6T7cPwM/SYSgvHOhMpu3TPC6XWTz+tH3A
uv7ebMJrtok/4X25GOi+dbDe1cb65vG15L3yqj/pzNiti0rBtxFUxQ6WdMznJwIPbG0F36M6Jyuk
tIv/4xNK+8QIkFtl3hLnrxjo+Mze8Lm+aXsm9rm5JDhtTdDOVnZSDMkz1o4VIUG2/zMRHNLtuh2G
dH3DmW0zrUGC3JHpBUiXygUtj7UKpJwhKpQsmSILh93skj1XKSkKJF8uoZVnT34fL3cprOkEoRDi
GdOO2dMyVubdu6vv8cOfe8D5h/VV/ZMZFKh0SR6ch+On1CEjaV+/sQextheIij/ZsADr1x+qPSy9
i9c9vAuZHmw9sPMXIflMUCmmxRfPzmdwZ2n2P6UT8SrwiChelRvuBSJpbaCauGAP/lv4x9jWe1CA
0R2CPA0JLf9D8MhyrMwZNsaJ9Tvbx2+suCQ5pC56E54Z7iEguc2+vA4/3YaxgnmZp9Fsq7A6HFzd
w4aM5mRR3TkGwET9wJ/GzAPm3rSLHdHpP2WTBXNRXhpYyrIzn3AfhOgMLlCT2tVWHSva0vimzZ5/
RmdvC6TELd1pbZ5NfAcOH2RwU3aqoyEbsvU/1KrRGWXj5LtRvWHGAYgTCSwK7Q0sRDl1GE6U40LN
znRBhlex52HPzmhyt4gPMbVxWMqI+ONgg3BZX8h/A4sBKMVzfhQdBABLzpFudEsPOgcUdZm70hr0
8TsA3OX0FI7xozYQdsyUVZLIuCkZlD2DE0foSVnrcGL7Ga9q6Adm7O1M+Fj0n369qORl/Rn9VGAK
odCQ7I3IJXClffwfSee1Gzl2RdEvIsAcXiswVE5SSXohVFKLOWd+vRfH8NjGGN3tURV57wl7r43m
+ya5kO7Jwtt4fJlgzRM7eDePi7ImeoOhVB7+k+wgScfJ6EZX4RTQ0975J0jPImjDrWWPB2LWPoQ7
uCH2OMO0qt7Tx+xJboCaceN7pBy5kqvrrB3d6U05xJ/zwSTMmas19XxyR6hffujoiBuD5Ux9YqYb
nkThDNphn56liGXXKr/zE+qnDEqoHX4KP3wJwC2QMmfNqn9oB/EfPrF4DyNDcum32WfRh65h/8q9
W7Ola/YFkpVwBRNF/ld+oqdtLJYoJ5rTW/4IbghKgAlPf+mjRqJU7NAj7DnivA7PFufKGSnpprhG
X+2zfKmeeZB/UcKPoLTDvfAdP/1uq9xE9MoOFdhGXUcuw5Dy0nvzI9lKbnbs94hEJ6AsjPg0GNFY
fR7lXv01NwLxESCbSCoY90B5AQMvFKyF0LaZehdII6rPLYNIc9dCHFf/YebbCMROgEvBiR6bnxZ7
+PlF0Chnx2pmokuZ6XDCcFb7O3VdXDPkumjqQevq6+VR1v+Wx609k1vkYsr8/5FS/EAcyN2S5DYF
suQSxsO53FH64KpHeG+xrXzrjkBJ+OiuncNNUx2BoIL/jXbAOV88qsla5JDeo6xme/khvlOUn3jM
03Cr75hlQ0bg/iLznM8XeOjCklxOFBRIn0Qn7Aan9sJLlO50TJxk4jxQOe3KX+52p3GSncRDOqwQ
jbembTK59qcPDTvgPtkxIWPpHKzwz5aqNyn38ZkDR8MO4cyHaav+Kbb6nd3CC3mxcF5gqCnvAD7R
Faa/NWVGxUgZtvM2PBNJ9ZYzwmQyMNvtpv6gkJevS/0729pH6y2/1veMW3BM8MMdURsNLNr/+Z+I
F7JdeS7eOH0ZZnE8ZhiWYiwBiEC2YF44qeNn94mW+jFfx6vPTr9dj1fO8NKVLyiGbMoLj2/P7rll
/1Ar8kH13ninHnIKh1l8wHRhL4eu9MKQxLch8M0vTyZjU1uFh7eavljaMe7f8+o31+FYh6vmX5ys
marZxt7iZyq9PnCorayPkB4QHVx/iC/GBytaKT5g3WCeOlHgSQ67CzyXcNuRq/Gi4rw/NF8KGatX
y05OxllBBfO35FuNCAXZruBG+2iKXct8i/0WL4bCTQUxEX071iGAi8y4WApg/ltqIOrHlFGxxHhs
pf6F8JudaNc/yycEiJENJNMVgHqX8smteIySDQUJ5QQ5QOXCZ9RBe1MxAtGgFrmabwgbzDf8gijG
YcP/0kAjh5jYXfzyjxbz/NqQ5awHhafw6xMbwWzdJpTgFKyR5rw1L52P9oxWiiHgNnfifyjCMGgy
CUoBpFNx5huxWOYsQX5qJpemgStOVPcmfkWQ7BaqItw0AF7Hg8KUdpVhdllgR1jruEm3BWNMcYv/
F8ARk5u/4iPft0gOgNq0AP2B0cvwnjmdsNKAq3CUg8LEiaqdYTrQ3MW8hLiATbcEdJANuEuqNaDw
pdM37iy5KDtLpng7XFtkiUUQn4Ub8ik2gk+TS39+ceZx97QQhu4oh7btXv5Mgt8INeOqf3Kw4r53
xCMPPb+3t6PJmffLYXEf74FLq8dgi7O4wfZSIYqzUVKfdUdc9wfNzrYA5R2NaNznvOc2qv5xXN3Q
ma+wN4FXOMSKOydHAbcDs7H2qMie/uDvZA/lCCYmSnVMy0BoL0vcTrb2N1jRlsNhBcR6F3wDw/xi
B49cgKIEKZTuUABMW5+miJ8IgIbTutk6OFpb2QNP+DZfA4xmSMHOKOVQhNoKK/lrQD+mbiPTi797
nmThomi2cE080pacbIIZQQDmKjiIHhTwrUV/bcFbw0PJZCi98jZHb11MPiC4bqQIyZ7x/Q3xC6f7
zEUFaeFd+EBQxkk6vkpslxDwy7eO/2eu7yhhLmCPzV44Vcf8PBzRyN45xoKvkT/XpJNcWacwPfq/
mN9aqBr1OnzxcChHeEnjVtI3NE+byNM5UK/xu3quPlTCCEHxtmvsaMkAl2n5ixFy/OLdUS/kx3qU
QNzOHJX/jyzoD4C+EHWmD9SmwnlmwIv4yWVuDxERhQtRBKACedQI3rPxYhNnuU64w/qnTzka6zvu
pPxVGfAoHuT21vuW4mh84frsXzzlIkDRF/gwJt6oDHkCeK54qPmVCNHFCyefpHwJBYIo1jE7OIYI
f4Z2w7XKnwvigzNb4C1540mMmc591BfOvQAedL/maHY7/meWM6tJRfGIv8czZLdm9W1hF9v3sjfl
JDIAHwLUtDV9NzTttNgIspcRsEj6IYznCTndpk43Gux+JL9fw4d5jh46d8embWw2Zf1JQ0838aFt
dQV4ClydNYiQiCOcf0hoq0jA1E2snsV4682q09BEIlBo1mlEKGqHAgXwGhuG8VfgZllidebV8F69
Q9uXfmYGPh/mF8eEeuToGK7aQzwRwRNd9GkzhDZ6toFZI9MGiSCjrx7IMH0qOpISZvgRxS4nJmqt
8YdiMlpFJ+QUDqf7Gv7vUTjlLILEpdQP3oK3/ClepNt0wbsyn5SvhMiEn/GKU54fJiHtglFH6RjU
nXwHF+12i46pv7Gwt6DsZd0v7YMBXOLVADF8AdIAEaDLYRzz6+k3dlrq8MJiomhyxrUIl1bmL/VO
3Kzb/+5lidaNaS5rLVIx7/OLMS5xADJLPPZ6dbmVmWTws4KBgm7wxiEZ7FK7Pg9f1jO5Rte48JKd
+m+AF8+VgD6Ld6wh8484yoSp44otClWuysGuwtZZvATqQiw4NYGxqlWH27hIXlN/NWCXxk7y1j/H
p/RU9tohu3HPt8IxJE4nODEtmNbFnx55CCJBFNButAJurZVpntgpqo5xjh/EBtgBihW6C2VfOMG/
zIEBBIl581pmmWA57WG3jCiXyTKKvB7tx7aZXkWxMZmlMf7yOmwf/GEk6sBVpYza6zfrl5muVxCV
V7ikyszAa+l9WKoG36TotfRb1epFZDDJpMI5+panM10kXRHPUX6omCamh/hQc2nSOKKT+ac85NP8
KXnK73he/lEwg6B3YMrFJGq0Vce/BjfhJ7rFF5GaL9lGu+hasJW21c8afBH9IbkMnxzYVBDwITfs
s65kNO5qm5QonkLpzFJn1W9eyzmfL2W48qSkiHYMMPttkGzbV6Pck2N4z/5FpBrqR2mv0LsqB6Jo
A6ZY34GyixH8AsVmZ3vAiopTyNxU3+qOSD3m9TUhdMFmmSYySD0tnzoATqZHXGW1hwh+S2fEz5LY
Hbed/7VcBDPjY90ZbYxRzIRe6I7d9snqUPddTPXyxT8sD2e8qjlaYcr8it32/21yzIsrMOvZFMLS
RE+CVwEtY6xHt3wCcIY1Hb0zxt0v8PwEf5ZMZ5gMIa4kdWTk5mT3Intko4CkZsKF3Dj647Hh+Rk/
mr8W2RtCsAm9BsMEfQeYvnhnHORf2UuyhwRwIXxE9EEsB2fiIrGWq7CwGHWtlrJu3ozurd0jaDj5
7NeWH4DWwgz3yqncm5vYzhgzAuf94QyoGWbxDSBCLN9ZdfoO0EZmwualTa6pduzHg8xp2J6t00zL
0nvNlYGXI2yn3stzT72IF/1AUBGM4+AwO5LT2fq9/rO+DJ1wWMSTZyVc+6iSkZ/dG+scQu5A1XtG
rV1v0RB61U9GiMV6+h0uXOLyL83Qw3xwFNCTXOASocX7giWQL56GOcMfzMp2i5wwb4iw86/yDlQF
n+gGD4aLSfhaHMc9PqF+H70Z7Oa+lOTIoduzKXhy/jKRw9n01LbjVftSu9W4067izzhBNN7Uf8OP
9UU0/Nk8qBvzod2MG2GYYEGc4IuyJ6LFCfb5gzyUdnoKP/TcET84HyZUB2YHyn4EhPGPg5RVHjkT
b9kVmhVpMJ51Mpe6fc3DETn4XFktcOqV20WDiV5k09N00Ebxyg5/FLMZyUJg6jlErtFJOJPzduLr
Qgx5gK6an4Md22uu5Gg3qi7feHGEJDNGdv+M3kJ/Y2prlR71ZSXHxGlp56HJU+QwOWBujb5hRYIr
pR8uQiLRCLb9C/5IExS/UEkoDyhS1N9wATubsjt0Glf4bV7CJgGshMEOq5BPqqMkrLRP+HrZU7pk
yFXLlfaQjwPFs3LX7umBVe47j+qJsfZB2lQ7WqpVdrROCnsyxiHyG/abNRX7FkdTyeq/eFMvdeWI
/D8SwnAAswtZwsIwsS4nN3fpdRBY8FL+1ugaly6J8PkUzg4Tvicr+JTpxBuiiRNgpvfSqw8ity/F
yZ3xT0HMuod1w2Hmz7GgfJQPCi6vPVfH4IumXsaAG28coV5z6fP+DsTcUl1GoI8QsmKk2EF90760
L+sLh2fP2BXdCakIt/QGVtYuzupLpDB/MwqbtK/hhQZa2TesRbaqKx60v4ayGwouZjEq+y/jWKNc
oQ9lko9wjUuQG7DAq76sTDbUItxF1ilzqLko/TkdaRB344NJSxlhTMA0e4z79YjwJPFKn3HWmpnf
9MeRzs/GdIUmi+FXgImJ/+JmYuj/g7uFVVLpTdv5YLgNuVN8ZNk/SHjJsd2XT4RBcnPmadRuRPTx
sjfxySCPj09h3EFy8tkxWjZnCqKLqWMvYg9IKHa4z1uSuvYgSwj3bFcI0/GVA6bcDoLjQ5GDS3oT
vvkO5xM/brsT6fEOE1DD61J8fibhRmUCeCi8+hsEQXvqztVdS07yE9c7n94Bsec7csJT+zd8SPx0
X+I55ntdFE7r6WJiDSJQetqMTC3peNjyQp58m/4rCFQmGkzaBP4xQSWvgVvaHUHeZIYS99TcYBcz
VMvxvti4AGM+Vozmfxu9+sFK1bxrHzXThB28Plt4Qk/dB3gfV8kb1DnozS1pt3gYCNB7Ul/nNKG8
y9qN+6+kbh1dBmlcO3DobrxxTBb/EyNPzI3lTzYrjPiwWRWn5IYlbz6ghPkpIDKST0ydxFkwfcZP
cr8PNBD36gd+lDBuJ6yv6IFp4HekYzFV4TKi6z9pYOm4mZjmcn5w8AOr5BBa9Cywvx4649mLSWCu
usYgx1UR2nzbL9iuvcETsi0oOzD/8glO+sEkIMPfR8lLu3FSJcwkkivXyimENYZtiKJFOBHw7m/G
/cw5h+Jsfiw5J4XTnNjjITXW7uzdpTOL3mUgi/4bmBAYGqavrJqEc/NenCJXI0k8Pc/0LxZ0WEYc
xYFSGHEJzZt49nvaGLnpT4p6bin7JV/b9XuNidrb7FovZT/v52egruonBwW/27rRLb4YpN/FLdkO
9Mub2RUMxgEOAnNWSlRFQQOTrZvDdKvFvgp4uUWZ1FU7UANOOFW7QCFVfONT0mEqDXEjjK1/Nroc
s0t9wu1xzMfqMLA/1wx7kpgpsbrtiJAPRmdSL1WI5MhCGXSRo1PrR/gVaNi5vPkwwwpb5FtG59cO
y2ahQCk3DrUjZDpYObAHpW3mlt223yUl7Hxlk7CV2M1kBFTUmdPv+rjZjxTL+rIEiQsbxuA2q3k9
If7Qs0k5NBDWwtGvKDBkGtmhjw1drwBjpkqkvdWNW83f91OJtnQ8DKW692tjh8O3u5Z84nJCX+ar
tKgq7hY49WnbMN5Afz1uA9BaHEw9CjcespTUr+bTVEhhset83Gi0UaR8jz+D6e8R/uwVqA6mZfst
eRsFtKDPMLKHyD8xsdA0rEKvLpButSxdlGEmdYdaBS9hljpT+j2g6+6dCWtt+17xcfgZHyxMqhoJ
e2cH8u88AldDRJhSpbb0MVg3gNJCjoHN5rRz7bQpAhc4DeJcQMtBp0wkeQO5xwXSQgYKnh5qqp7F
rA4kkKaYWsgfwz360GbG1I9leJLvnYLqURwcTNHaZDkRouH5VgSJrYYnDhiRNJ0G6H6gTqe8OSns
c8CptDLRcExjAUaKaArLzpUl7NDDPvAKWGzFwlrEOoIPI2V8AGyGW03sS1ckFJlhnaj89Ny5Bb7J
PPhMMAm2EaF1fEdwUeX8zdRyJyy3vgXgCBE2kzaj1u0kmOw+aWzda3zLNjkYgTCiGUscPtj/ni9N
seXmMyrV1aoz3msguuNNXu7V4K20hhWDo6ShkBYO4oKQrbem+B7XTBa4mfHnLlwePu4eG96z0l5G
/q7no1Obd2HyxLui0qkWP3LmO110CLvWaUTD6Rh4hL09AZlImq1GJQUyvbB+5RilNUjOJmmcJvcd
vsMxf884vOkp+dArOu0G03Rz2yL1ot6lXh7480aWOdYKTzq/u1iLdxXCUsh8rI4+9QGUG+xPRckc
LU+c8KwKrgVnKlS/jVjFNCrjuZzfYYlX3VmEGlBwmgw5w+kgOEvxY5JCeIeGI8GjCBkwB0bu5K9I
wmmpMzPFpqlGTr3woHuQ04UDRw6QVu0kQ+WweOiM48gMLVnEwH53NFLErJ/Ixe5hptxSvbSBXU9F
fYy7f8tDqbX/mmCZxqgoimflnEwfwZExeGuiIdRVtwT5Wr6AaW0EqgjdgJX26OXvluibbtwFYoAo
nY0P+gRFG+ySmkQOfwTDThmIJRWWBdEVMhoEtYGKg1u8uYSh3ZDiYKWIT1fN5zDwrDLuvOXqMapw
hRbDVhK3MlY6JvPYRnz9vTKYUVBcWSHOgahz2pgfkqvNLxxxJJwmZzTlE8f5qRasOrHZqCN89Dgh
K87cY/0lVBVZjhZuIyRHE080XJNPGCBeZvleY6eM5Ur29s2+rxnLF/Zs8dKUyc6IrzOHTeLn20tH
mZ1THpr52/IQTxVx9jdJBjeHlqHJbW1ph2w5QY2HSNsy7i1DnDj9A82DMNSEDoVLJkHFh/hDI3O1
1jcikorK/BdnNZkn4iYy3haEkUU6jyr/5sPXUpSQfab296HHWBr0tnTtobuoIKUxRGnXDAvRAOcm
27dKw9+1d6qXaGjvncwUQ9BtKMkAaljBtbdaPAJfdqJwG2TitgpdkOLvzOWK8E2oHMOwnuyiLcwb
ZqY4Yt87vVQ7MtfYvxE9YyUamHfQe8GcMjXZs0hCiihNmBnFcIX4AiewiCInhcRrMEPzQi39ph8k
Uivr5QYdCR+ot8VHvQc6l+GiierU0ZgvG3vFYtGTscoBCzTegAVtYvJ2ovCtX/MHrsivqCSvC3QE
4EjrY9NdEeXWPkQQEvzakYE9X6HGf1bLTJuVNBm11qBtrTSw6y2cl+TOGKWELmJIxmGe0LwzxMpf
OWdzytkcMUjbIKd/MlHi/eBdyF/ArouNBAY4lfZinZyitzoPPUVg1caO9BQEmNnDLYOSgonoFPya
MrNAhwZKZcitd8zwWUX9/jNjsBlT7UAtwvPf2cLws8h+LUwXSzglSM2OkyTAGVg+ZaaC0k1ucTeN
hW1lpxmk65Oyf2rZk8ddZ1dRQsAg25bamzq3NyObYWAn3R2mjWoBOmEiv8q0G367GH5hOd75wHnK
7g10jmmQQoZR3PJpjVOJH3wpFaGK7WQ93Y1D7wFRc9Vfgwd/3mOr4x+zngkiLHxPunFyl3uqsppf
V0VcfHSNfXx2eIP5C4M4DVDrDo1JebVOc2vvMx6N/XHNa9uqR5KCowqjHYk2FUaC0QTD3pOl57Uy
2iPDWd4dBUMaL4FE41zjVI2JQlzeYuPr4owxA1wuYKKmKgTya/k+QSDSvmb4PWlzGIJbRv7012RU
l46U1gM8kq2ZnUWkM8Bkzgxsw2y2TUi3rywkSLUEd00pVLu1O7KC0daxrLrWkJLtxXyCDa1NUm90
AJlR3gMKdSJc6+jYIxBIIpq94FDU7CbSzWV2YlL+1vIjwKjZF3gu4TjDn5/oXnsck82HQB5QcqDU
2Atfbc/8npuUuyF+5ibhefShmXyOXAYHqo5EihVDWvhoLkIpAkjd2zmXeBMOdoJ+vCw/ihratsD1
MLFfXrXVdOFjRR8ApkyvHZFZTZLN9yR5J/Hj2KjGHYjx3fdS1XJ6NgVxzwWVkGfCl8yfj+mT7lic
yVBCxOqL36n1Z67fBcxg5J9Rbyn5m2u1E7MMEsM3hSvTlrScopmx2u/FuN0SIxLV2b7ZGQ/+tWhi
ZzsME9AdoIZ8pgeEKwrsjLAFLrbWGJMXcjsLd2uVnxDtwcvC8+NM0dMcvvqGUbL4WVrBPuS+Vkj9
wfkQ9vWhXajF2JCxlDFOVM55dwzAQ3Q95bZPMvHy+jSHqmEz+mok7WK2VAk8az1TAh418QuvGCPP
oNhbUFjQ81oyKYWGxZZy24vAMLR9oADcZqNGoKRUsFVhpKvK5EMjdz0FCOsalnTRTHyIijyjPr4X
iLmAH6Y54gXdd1qGiGOw5pgSv00o+tXkma3uFZxjyD4BmGGhKoi2E/aK8R3Ve0bfky9vgiS1F3qd
wJy+BJKIGW4ZUUx9cewqQKHGN5JE/iJ9LUTQpIs7g2Vf3JfbIb5XfuD0cFqLdGNKSPl2Wl2B9V4L
vleL78nM4ez3DukPveYjMPgnL/ZSo7VJOsS7mEXsyf8mtCbdWj7qylEiokPV9hYmTt1DfNzyp6nt
G4KoRdnEFvA6w2mbsKGb/A88xEGH/Hby/IpCgNgVflQrMI/JX8YRHKUwCAanp7wKmYurZuMy328l
lH3jRhqhHP6TtavfcXzwexUUNFRe8kyOPY9JVpoU9zSxgo0E/6TSqIUtJtqZeQOWMR6KlGE8grGK
5STkRbRnTOFjDotAGc+NToyM9gFKAFcOB8l78tfshBl29OKzDz25C3ac6Ev2WgctJACdkv751Uu3
yCfuvhUUeWn5MCoWx+yFP6eEhMjywQyaEQ5SM5nJOC6FOgGET5BKioz0KLcnI8bTbgorleGLRqGM
Bj7I8wOe9dlgLa+kO96VkGRtpAdokyeZFtxib5r/KOm3UDAdlb3YGLdtFtoy8Yadapdp7kyQI8Ui
cpccu8ouxEfB8o6vIOFjwivUUC7o1b7K9jG+D8sHnkh3WUDCRbUc4rx8pRGfAns67KMQaiyEsMdR
ugfCR6gjGyMWNnVKNNgSt8fMAyzCheF7Y7f8bhXDBsG6LKReBN8QHoB0l2pto7CixnXy48MkRcJC
8JYbG/TuSuJlouJp58DUXf1a6b2btMqSg939lTXmTmZJxMi13DXqNiGPtwWWLvBvaUZpImpuVqgu
lD6kw+04Okg5DKt2ixPIB9ZL/nYTaRzSdeOGx1YxLurJ2KjtXzXdEo0aLDqVwnR4Z0wdPdSTdbB4
e+WbeirDzktMhDkqns8UoblI1/4ZG/3lWtE3l+qlJaERE2RP9CaBmn5SuC0xXFF+gZXthsmM6LHc
NSCnQgaa6HSShsSTVnyfJvPJCfwR9PGnxOCrXVLeckQmufnRh8mHYo91tDNNJG4FjlEd/pmECUdF
lxW60UTiO/LuXCmxCxCUQNIuSw/5XY930XRW/yO6sDhp0UHDlsfmExL2GbvCxN6bxWJOcqIiHKkU
WwBbuC/Fkdf2xesY/YWH+TdAiNnqdFOsHKIDAaRzxsBiXmIE0fhq8jppv/vCsvc1nCETfURZtV4b
RrtEkHZmGDp6cq/JR1T4mTOJaQUqWLIhZKibXRO54Jaj/NjP1bEWq2Mp8d9yfOwi41A24LUDVAJq
eMCeGLY7g92IKCwpJI0nhIwpgoSc5sGRWVbGGEJU3UYZlPEkMZMczXkbz+ZWApJFT4b77Val/4D4
mUwXWwmOMsGSqO36Z9Z++wlBE/TqmXIQSGgL3oXiSG4eWIOY+1kB/qGbgTOK+h7mhSSoJLFgg0DR
MOTvKlfZIA82wRpSw0RT5OtgYzyeLFSoNYoNLlYCZ+f1IpouNmh8ubTK4pGyIUEKH2GIQBZBFam9
Bl62FBEspyLndwB3N4D/lJEbQWBiSdCjYc6Ob97r0TzUAR1ZgdgMNal4GX1s5gIKsyC+6rBozYmz
ndc4OEOaS8IHOxWImzdfKB9Cx5IufWIazpTBZpbNdxgyH8GQAcGMmehHYHwGr14tDsAvBuSJWLyR
lid5tNG4XRSR66OyfbrjVntZiFRDqd3qR02eWX9TFiJeybDpJe+Sqr6BOn4OMb+jOQ0M/ag3e0j2
nc3FL0Yg4q0LAAvGAmsMjf1AiDsInCDbYhXeV325Q4kNIYQk6BF8CN6syUlW2L7Fij+BaQB7aXTw
WJsAEMhfFuPKhtJpxOdgZecGo/BSFELkZgtA8mVipM4s/lWgxlocumx2wQRP9FYU/9tljGyeF7iN
cce1QUO76ZggpPx8ar/JQHj300VlHKB8tZ+TFW15zm2pISaBKWyluAN5cJFOqBJxI0qi7tGkazoV
LmrK+jxiyubROFCuLixvOjenwitthOJG42eYK9eAdzsE0mbOxZ08C+Q3EXkCgjTH9kWge2yynCKq
iHwI2qMbT1WCCDOTRW+Mox0LlKBoeGvgh7PgV6evuBjdpBq4HZmmoO+/c2CiCosYja0VVocRZurF
SN1bus3fpqEMn5G1ZfcQyI6NLmJ87YYfSMxEuRhHBkpldstNJGFUKcGzKp4h6oNSZ/hy6hNga51n
ItQxQNF3V43OWGE8toA3KAOMcjzmDT2xbEeLUCf7Rzk7CIcMhDQRrso5kKSzpMsXk+FR3xq7Vkt3
aXQZGAzdBnrmmVYeJEvHEqTFxhMkTsLrJvuHpvnjxN7xqkyYK4fJDTtlF2bYi7IJ5itQxD3MCdYE
IXpyH/CBJerbEA/BQqUpGfzgrAAOw9MS80pHRGQjGLBGHdlSvNpE+S+/dGQI2ZNRYNUsifHweRg3
2CexPOOOS5YmnjabRkumb5+tzk5ThmHo56lFkOjrgId17qePAUF6+y30z7j+6Ir3MLjB6N8q9zQz
XaooCwAInoaSpTNGkMolAFU/EtXnlYbsSRcY0fYUnqeO7S7JntA08fhGdBBG+tn7hhdylkfTlkAR
xo1o/fl3Zc4H1l8SVY4CrVW3LhN9EsZ73+KeHrBLFSe5uZlfChF9QYs+nScf+u2aqqTA89Brm9Yn
4Rj7KIhGJ0/F7RRQE7RrQkaYGsIVd0xr3Q87zJL1+BHpV8n8swyVcQvtGZHqyhbMP8s2Dd1vCl9y
WrvmfKUOaEMRARh7rQA1frzBcgYVt6YRx7eavy8Bsor+Ji1mVJJNTYpBmZ9HYt/DHBhaOWCsHC5A
PdKpv7ihKGPzyiMlEc8FH3Zii3z2S5aSCh4JMixUjTaLHB+SQQ9AigqOyIbZcmFilTXFxnzmnZLT
FOQielq6whZWiVALZ8WfLnqLP1vCjHsVwh7HwSYJlGOuY7BaBukg/GEwWaNwnfP+OmfKhdmVDWL2
NvTQN5T4kof7op53ZS6T/gczqpU3fRiflqDm/IzIOoudlPG6HugO+WXQGroVo6t9Vf+z649sb/id
y3+OFwmyUF6Eh/JDIzr1nU+25g2TCNQooi3l20AJlef5HrO3HR4WCDVAwSuA77TeJe/HTOvdlGgK
SUvIgO881Pv9G9z+DTvqR9iU9zSY7sgDwza+REN4kcChrmrhm1AIiRy9XtH3GIoYTdsFWCA44m8G
kyrqsihRXRvbl7GR5INFSASRqMDIIi+oMs90PsoBG6NO9UPepUFOd86OTY7Tp+/Uhn4vNDyWYByN
Kb9EcrQtlkq8iI5hjdIwUg6YBixxdgYpcXXmXcQa+hIrNFUia4v4bwMXXMqTv5UriZ9e3yeGsQ+w
90oGujq/tA2kuKpqsFaZ9z2xkJjq3mgqDzk0PMRWjeHp4ehRYnmW8chM1Cbakv4JyMPgewOXOVjF
LjoGoG3VC1uTEWE5TYrGax8wpYFfuL3cSJ5hietYvJQN4RXGWjqlnPpchBQtAH8J16kKxwS4ldF4
RdK7qvyI5+BQ9pODhpUthHyntunwumzE87KA5eonDkxv8616txJ+lKXBQl6PxDxrNuvGJogjVcmU
kfddj+DPQoznpKrA2qG6hUZ51aLsonu6R/MjDY6qs4FWTgapdvFLCobVTwDRCH48W49lqTaIJnBB
aOWwNQ7SCX8EQ+tDwGg4Zp6dSIeRTPKS/ZYBgwaknCzquyE/R+Z08e8kOqFuSOpNJiVnBoPsutJ2
cWSbTpRjlil3InFKSrklTNzwrUuJpyga3NFVI4HP7Jkj0ELGNhrlqZi04ySiuiYBRBMPg7DqKp4w
vtviSHsCedH2++QUhA39Y3hlCxiqjWeBYRl0gbNFdPs5W/bqBsFb3fQhsOOAKsXPz8Y4eh/7zo4p
I6oZJQ1kV3/ZoThMlZ3gWMOPiBWTRgrRAOUiUnBrI4bvhkZyW3NRDfrFaTH0oDrBQFS8GZBdkU6p
goMijO8HSRBcaUUixKY9ylp/HsnJYQu3Wni5C4rK4iNelWxPeNY3NQAGGf0LYedgERCl3YvaPEgO
tXMEPbfaWmBNpH/IMfs6401m5bbEISjoQ8tdhOQHIGMTHwURtTsbelY7jMWsUYFLgbTr0suu+sgZ
MwDTNX15dUECFto+akiLlvfCOKAqmN2KBDXrLiObIWdyrW3n0D+08nzq/eJShtq1JVQsmU5bx/jq
fgJQgB02A8IUbZNNnOlICsUBAUgtgoy+KG2givb0EUm5J6RIQUWnLQkpjN0EKBCSUxXynK4HmAxW
CuWWqPVbggeQLYpKctL99IySDptIFC9j8/lU1T4pye1ZVwVyLgaMjPOZW5KY1/qsYCnSZPTVrIlG
ErBIQHtManhnT12n9blXiLcjujifUlfvRDpf8pHJPBoIaH+E7OgZWFzLJTRSOppdylelAObjBlnz
pbeK5Aiqv9GVDWsBncypfGbf5huwcowbL77QXkypP4Br3IsspEyms42ZO+rnsmW1KAIH/88I7TK5
duW0kfP+JIzD0X8MJ2UsCUWMoAGi9+DPzNHagTxoUSNkKXKa2rUK2TVE303mwiPuWHqJ+eTA3Z2U
m6VGJ7U7l0ClVY2LsIoeaMeYy1mZdIdgfs/N7sbuaN2ozwHlQjE8wthwIMVQqlbzh6kLFzNNLgYj
4CylT52DUxf+kPge82AnvejkiE3Sbmtlrp4hJtWbvSpGuwqnWH1bvBq+DAXgYPgHke3DiKJiao+q
n66n82x2xKcj88T3aIql00PuA4hTqTS/Kgv6M7MX8u4GdBGTb4Gm43GLl+IzNm0FcSmG13wKdohE
DXObJ7u6MHd6fraIQs71qwj1Q1RIQihZmD8sjNPGKuawlZlPtFSmhELmzR/y4cQvdqaCe6E+T2N9
GvvyGL9CrLJTxKKO1W51x5HZGPVuFL/LFme5gLUQLjBYRASbOpVVxMZovLUFBpGpwUjoiKFsOwLj
MXTOAtMjv67sgUiHfjoz9qRSa0r8xq8EkNdssWNeLxPZ9U1sG3cSoHZVgEEIu9BhXEv/Y+m8duNW
tjT8RASYWbxVdzN0bkktyb4hvCWbOYci+fTz8WAuhMEZeNuSmqxa64+PqCYsxnm3iwWb6MVFCys1
dobyalI5If4NG2Bl4zulp7pCtgqEpY7+CilhVB9VlYXJzDK4XM3kNJAPBQ+i2b8mysIYSEub1p6g
615bIFMKgpY7OY2h5lwpeWFdB+Jih6lu/aAy9M4Eutw4KmbATcN6LBQMWtvz7dnAPi5HXQnMRHet
+KdMvpnO56qPjktenvUYZ/NxaDCetIunxv0VAmFXSSpLjNHjBPZUpAOzSPzyd2GXJ30pvSj9sRvt
ZM/mKf6NGKc1R551xRvc90w0UNPFKdUJ3dXXo+C2FY4VYtMeqaGaJgac4WCJFCmAPNgq2z/f/2Aj
BVY0DJvg5BtX6tFJxkavcYDdSmPGeL1Xf7bra6aokFMv0/5sPEo0BZrtgsKXb0MwEUyRDu9tw9mD
uNb0pVMf52EJrZHIn4LguHcBOya2ZGlvxAfnOr8s4U0kI1dIv3v5rg9YSxBYjEBKIs5eBHZZtBZ1
Xp9G8dFHf2dsOGXaEXhOiH6rv5u8RHmlhpLmvQ3k4u+FnpZxfVGVihkDgVKlnOtVP/dxc86QILM3
E8iHZd64dCncqwP0X2UnbpbVivi71b1dnnN5LLYo9H25G3T91pSCsxPeQHxQdn9ujJvJbQaWTwRC
40tSzEwY0Ej/LIZrrVR3ZaWx/TXF/6Yjergrf1bNeTEBcPPxoIIwBsTNq+pJo+NHwF06NW2nSe+N
VKShAhqM0CRLk+ggjX9MtWkJSV5eS6BjGGD2STVX97IneVN4Mor8JsON1MW+EBCX1ZHz8NXGyVKy
gb/HmzbtJauigM+bQPed7iRv9i87pT91MHFqI54/cf42WxXNPIXu8p/RzESgDwHI/MuK7bEwGH2S
7oZyPe1vdTSEOd8ciJ/2CQS/s7tjbCHEgua12yCK0b+Cd2xPOjnzHXxDx0Dk2O9YLXg9VRPoNbus
2YWgSElZHGPPS84VjMpCvedIp9eM1Kj+JH8pvLHk4JKKoFHm68K1UdyNvm1VmysSMUcjs2Gnwm51
lrOjrYYhlzgz7W2TNoWK4ZfuT1+iCCQ6PW0ucwbXKJGo4oTtz+lKdouDwuX3aPz0FHNtBLYtST4U
/AwWsxka942lY/c0wdkN2Gt7OjnO2wyV2/4313Ta198WVNJKta8GxNDyQffEi4AnSsQKNiAO40nr
hCShtVYg2xCOmQ8dTW0o03PuPLU8uStle4NYkuSkJUZ/LMrx3WYe1b1lNT1zdL1KjzjPKMOePwHo
bna03jIO4ZSkZdI0kQFGv42SpKZ0x/9ZAeKT4l4rpNamTxXTtsL6/GnreaisRtgbfCD0z1CcEyN6
HZVjq7bUJC0ntyHxhjEau5+5em0rw2ZyiBrYglL+g7o+aARZeFFOGq9XdIw1wAjLgqNmX5gikB1A
T/xU2/Jo9tvBk5KqSMaLQPtrEge7rylLjrP4GK0t+a7WW58rfmsTELNYb7OQb/+bsufyVTlIu3os
2SFCNmUqHCb1aZrkpYSsbMS7jZjzs+hPxvKqo46u/9fBKmBHNVhPRRJQxZNsOmWAFnICDRsJeOp/
jdR/qfp45kAllif2NBUynZOHur5gVH47zju1afRnxQHlZeAJjtesSKjleqgcajiY252P7JPDzAWP
Xty/uFoUiiLt9+qzdJL9SD4CYlqLno8IsVR12jQIEX/LIM+W4fMeJJjIpp1jHrsAXgT10t96yWgf
zw86RZcwq1L9QM2xr3viP8DqEFNG2FE2GXqYz/Zx7sQp+TCJJR0OK2AExoK4x3jDca8B8FvunYyl
rm6D3BrP5Llp+0yfjhvFWYBPmt4AdeM8Y/pyJ37joRqZ/krpT1Z/KLx1EQj6sJTHAmMRgBWRztN+
SHYInmDckLC9fMaJdQbsGMnP15Rz/1UpCNgQ16zESdnqDvZtt/2/JAXL+sYNfgydF4cD0F+aWn5O
rK9inWifAeogofGpdgGDxIvm64CJNiJKFGsmFnxqbHnr0h4YrfuS4KwdUZn8QbFJfwYGKe3ATE2a
WOFpgjZs5PEmCWgUA0LfMdQn1JBaqxrmZ4NQCP5UxvSjaeyATwdUEuEn55PTngZOkiX6nXUj5Zu3
sthFqcU1iPl/ywRWyUQS3aOJ2/sQxC6ioiy9T0TzCLFpVBCOFujXOnINtpIp7cf/bu3Zd0laU8qM
aqwq6HBa8+ujn5peS2AUN/kEXg6+HYhUKmNnab1pSvbmaO0rMQF5d2CunUzhKfnq5bsFCdHWGllw
8yKfOThMzZzkq8XlAZg545R3dt9zB/m9VSBeqPHbJtV6DyFO8DtGOLpmbX57Dj8fm0Df7L8F8ebg
8HHGSEo3oEI4dmlFZ6sdT9BTfUTQFGAJcIBl3yzC4TqNWB7u2KW0w5Rds5faEdXloJwdu7lAh1wk
pWSGI/1aty6ZMNAPLCDpyATxBx8s2b+VtnxqSfpuzO2r/VNSqmti5ZNjWMN3Wc2MgJiRtavQgBzs
+MMa4AawqTZkl1UguJirWfYbfdu0vHJ6R1S3VtGt4BoaeEjs6LsFbtm67UhAL24E6Pss2IC3vrL+
6fo7jqDks4DkLq2do6HHRlSmboxT9p/FSx2Nj3Yj+RDUDUmMxOqpG4es+YwqI6DmE6coL+ja/4ve
oxWHeoVynue7GF7dfH5LD6oznoraPjl2fNZialVGygJtjCn9G3CKQS0xbT9w2fCEBV8qrokqd4+T
sR7LGMwWhCRMh5uQ6q4ucLPTO6orJLDOxOKl/G+wFMot+SfkyS1j2iHkCwotqlJbFfEuyp+WKUlT
Sz+PIy8yiNRDe2IjVpHklXb8pfpbZv52FXxsqOhExgSt6qgKcF3Y5MiaHgLgltRq9HMjlnD6BbTl
P6cmhyNMjaulfDkdRCeaAi7X5T5WqhdRAIuLZfxFOce+acmNb4tDxn9X0iLNuyx/L1tNlIOThByY
zTpY/C1ZciL3qIMSshX0pDpahwKg0EJXNms0TQ6+phNgyYOO9OfgWukh4g5dYJ7sg1vx7hDFBkQJ
dY5lxuVLSPtgwmQkOurrJr+0oj7DTzJnmC3iGnZPjLIsMUyN1zxFxRxtYXb6jtNUqNln7FpPkyGu
cMXeBGgSv8TdVTBCuh+9q+EX4ccBf+P3KerBaxCgMKKNm+qO7Dh0VhfM2bFFGVzuq86HAdPQq6dM
p7pI+gkziE5WwuQGtpsc3ecKcW/Ak8wo2DPtf8rY5LNNHeJe+0P5JazzCNsbA3ejbe9pPUtfEJ4i
k0WwVY2eCpfLS63BuLfsMOp2fXD+1uqJMcxK7Z2tADERc94y+4AY23AXPcPKVH0srE+gufc695II
gTTXVf6XW3cnOCPb/0RNd9hgnHKSe0jBZ3+Ml6+8L3ekl5TV2aBUpu77M8m71Ckmm8PRRPaxgnJz
jGDXSVTldbGnh3EdUcUMpq8DehkEssv8vyL+RZ9POPXp1VXV8xJVp5ieCgioqIUOYXKFHtgkdKjS
eSmsA0vSbGlBTzGY1Z3jUoZjxiJJQzfAjhpkzRsPuAq4lJxMgs+GfI/syhkBk3j+YsRsDXr10Xil
2P0k4RMWrfdQrxDOe7Q5S5qh8lSqh1N0qS3jJqgIdmpqqdjuwb72WDNgV/yVapx9U/y10ARSDAqm
KOEb0oHEEJMsSs7wGFpB566Siv1CCi8hU9B2CZrln1Zpj8ywp+YAlIoeUEVENzScJgP5UjgxCTuF
lsGqwqniFIjilY1M92vOco4217m2MdUC5UGh8lPwL5VctB7fzgJD2snIy8sep72gkXU7hch44V0m
I4Uedfym1QmJEuWsE0J00Dcsv0zRtMVZOIlNcXdoBldNFnIvQ1bi6qhcjNw3+vNCHE4ZTXugw4PE
Hq9vJCP/0NhhT8aofJ4oc1TKuwaGINzNN3sycnlt+aPWBb+vyjcnxa0jXLjA/Itlg0Vegr0pLf9U
F/ZpfewOaUX9pbqcnCw767p2jtP4QhnUZTH+qdxNxLQW6Heagc6qQ0n6LtIw/hoNRUUR5UE2LwFC
k2CCWEIw4aTq2wrlRjWBNeHYs+QncaAKaT8V2FcOP7cabjBALCRC3dkTY35xTEjUH1Prg26ELo6f
0UhqCR48O0WLlJyLmm4/oHeC8hBC/Y4BJtK2DCoAeAFJw3zz0qYvqn4W+ofs+YSwN1rTUymdp2sr
z66gXF39IMD46kgWvEujP4qGeYY1pCBVphLFiWPmlOXNCfLk5PoMt6FU8jBrpJ8jyTc00iHgsfQx
1H4z+a0Ux/uMb9uuwoRg/d68DFse5b4KXKgIij7PMYY/UikwosbsDE3LTcngBiVNDGIWjOMYwK0H
i6fRDAUhCnIF5wSdJyCiutjdkL1AEspGhsjDIKOLAgezCzCgoGXpmAKk7meICNxHtgarI/cmdKL5
WiTV20ImrYndvg0LxEM6gp8oAVPQTWTW36gVFwsjP0UFLmHJVi09AGzRKg8tJfoSYzNyS/1MjRr+
xH7nRvc8pNzaUull7NH483MkHeAWEgaS60zCqIo56P5N5I5ofB7lhOkFEqmCtmr0w9AbXp0jYNR/
WVnCiEk6B9DOlNMOhyb1qz0bULnYt0g+y1Tnfcrjp6I774oDQbc+NCjB8mQ5RGDf9Z51XHCy98tz
nZJ3UfavTL33ek8SvB+1mLGH+mLG9Y1I0oe2PFCovdB05xs2IGJbe4P90iqNPxNfYxEDYjiLJ5EC
xQwxjD5adV+wMq9Ri7+kv/LU5Q4Ht/0tUQw5Lv4Dcu5aTfcrZ6MxTG2fqLf8vqA9GIqrHdPgJaDF
YkmeLzwPRnglKfeaLQgAJHFS1XdbUzA3auf8ODpKJ5WIPhc2gQYdm15jfSZazrWIEjDs0Cy1S+pU
/6iRvZNN/GsQdELo96JQ3xxpvjmV+jaiqNRwctfTnR5tyLfkQT4GFh7dfVkTYLg1SCcuynXwJ5ru
2R39MaEbhq/5YPaV7xA1lMgPM7OeRIDR+MGm1AaGSy8VWJnMWFk4OSHg1xSISWt4ERRIchmWxJSn
A7A/fTLIlNjzXk1OFML2PealCJG/a1O5Zupe1eawjUuYTyPBHt9rWQcVXjWtv9rgJ3WDLApFKCv1
XqJOt6P8iNYUMaH7x+6SvTMCWsTxwQS0EYibuyw+5dtwo0TReR6dcwFHoWyHo0Fo3uQSPSow15WB
0LJjb3ljhlazH49jNB0nOR9tZTpmQ3c0ygamnKCVqE9eXWPdqzkix049SaGcCtMmRGJIA5OvekzR
VmWBIQji6PW32HKpwXTuQzXdc4MiApUu+5ZosqXQstCpbIBByzoofZipOCC4Pcq29O3U9laz9dxB
OSQV/pF54DTeen6Yp8wOlW/S+5MeB4XaUyM27ZCQhZNhhngzjjPZ4Jm1HowZ6yPfE5FFziEbFRLc
4kef5OQR1w9H/U/rMWYtBS0QwIsRxBhUoCbxvQBibV8ZsjUEkGYSRBBPJfTUjH0HU/0DP3ixkkRr
Lw9s7Y5RPmJRP0coFf2JNuYjMeRnozq3tOJihYvl40Xc23CX0CGfOSHVlVvUwNFGm+7AWtMOVlP2
XnKJ0RDri7HZQ7ST2TXKzB/ngd6H2W9HOmZ7Cvayo242RyQebf3Tmv1R47PERPWiSFbspDm1OHKK
sDWaY7VebY6QTCMsfVaOOTl0nN0ltgAO1WiTGdSml8Hg/OhLMH1r6r8igbRHQw+pacbZOaP/I+VF
QpdFI+epXbBlUA5xJvcyLfEQcr7Spz4JxnpKj9NnLa2bsMRdRRoW9+88XAv/fkV+R0uRRntRFyxp
HaIv9WLY9JFw7xntg5wTV0PDD4tFaxOq8PtsvkYRIz90kuQGWC3iQi1yRN6sqnuiFPtg6f3Q8TpG
bX/CuklnRNJZoexBhDj80Y4pVuNH9dXG7b7CL2W9xMe+SOdDYBVXPqG7nwic3CS5caZZDS9ehthj
pOuMiWEQJ6Na8NUf6gH3RIszL2mCTI5BjXSwRJs5tO8FHPUSO4H1FXH6lvmWd8HVV62AFnAa8uyU
1pn3qTE+iqj4VcbOeRR0yXXGV8d3QBTQTyPxFZo6IssOcrsKCVkrCtAY9zlZDfg0XVT8VJPyJy2X
m9kqV4hpPZNczWFf43Iri0ArCfk6ZJl8Ti1ZeHp5SBb1demse0o6D/alzCD+Tuj8bGTO0VRrvZBx
PfOg/XZ127Pp2ZMpwYxrHnT2bSaVZyFcwbBYalaK2Ozrsgz/g+n1/4fpTd4YLLI2GCufvZsTgJHq
d9tVCWMy4UXsddw3/frRL9HTZrqG3R1LMIxqpxJALhIy6FpCt5XIT2fAKuvYfKoxa8xZ2UXM3MVy
nkvaA5KI5oa33K6eJf/Z2AHnav1rOT00Mv8Nm2m9xMUPU5PVWCKIvEg28vxXzLHJ3iyhbzgmB4E3
tyNYr9gKAel4RD9n83JndiAFHn8/L5d9y8yn6xa9vuIFCCaF4+2FeVBDnSCeKjrpMjrKdvKF9DX6
z5cM8S3sSE9CBip182ep4JdWVEruvwJbuFFhngQX/pstr0ldB0mLn9OmexdnQbYT7w4KujJDjU0O
FeAKEot93oYKNhbixRnQAdjqSARqi9ZUsX0Ftw/fZ/STERjQMqEDNefjg/4KtuZKqbd9cuISXRJ/
AZHvwQD4l2h2ahxasYAboJLgog9YbA7tFw+x+gdeS/ljQRel7GU9X5sPAmBOMbnL2V+AC5ighPin
Vh4/9AzR5QIa1nXJ4NagirY90yCfOdmWQqRTnA5elHEe0xKQHIgXF2sXAEX3tKcNcuHu0fdWfSjr
p6yQYqxDkJIzC3yZgqdnBCLjsXP/amS3p/pbWuwN2wyj/GegtvqXZo5H8yALPHtbTxAnvtLpmNzb
cNUdbDlAnVQslfYxL671ilavbXytG7FOLuSnqChlKCZXgOMQQEcIvjq0j39NMimEdGnWVc8dI46e
n1JRnB11PqsGc1xun2tWbZvGzo8E2y3p0Kq7477FRT6dh8+seCijGcbZHOY9bJ0iAmEz0a2Qxxyc
FcVseBO1Dc1/4rlJiw7oXQsIw2gNnMEVwRdUdfD7S9Tn1NHwcepOOnRq3hR+W6vegDBfr38X2cPt
/45bqu1746ZeAuYRJhU8GMHcSY2+e8AxSmot+pKFR3FKqY/U8B/umxI0hMDiAZcEDbmQh8BGK7If
FR0pYtcoMl4UFhPDlsT329QcYPDCBQIrNbKhSRRgPfoFyr75mAinpzaKFVxHK1kFhUCnbK1BNF/H
SoZSAxHdGDoCGm3fiO52/ai3qACWSpXIldITyK4qA10Hd5l4a8edpTWUZ/Liq+nJpvuBKt8Xxel3
1uqGlLYf24kJs32fJJkfDL9tLlBh0TyYHdLxZjbsnbQXx9Vy7GR7VIUSToG0qmc8O2/VpuZsboU9
3M2fxhZ7F54F1Qz5Zi6AWVvmNDgqB5OHPjbhdvr2BPtk7o3fAobaRea7fd8EEnFw9bOH7cdf6kfG
DtPRNxcZQUTbHBy1zT4ptb1FVG0ulvuKT3p65vjTbe3vChTfaMeWsa9m7HN6kqBpI1Xo5TbJCJ75
8Ob84WLmEvsRAZHSnTYmqpWOlw2cHPxxZBmLEfHLvyjCCEpy7jtt2a/zrRVxoIFCkRD0BRGc8A07
sM7xhitv4yeWORp2/VJ+Wjg/kDRmNFRbj5w2qDZXQsFvN35vmJjtmajg2jra2TOnbH5urGPbhxNJ
buxhez58ynXxM3kmm5DagOFipT50MOnacsut3O+5XpVl8A198VFtVfXZNn8qR7zhcOL704jeL5E5
YOV0MKBF5R9LWCdQrSXVjqO1hhxQNhAY+M2ivaWcLKnx2oBWaPjEcC4Vr5AoEWAebtfGdi+8K8uc
BdOx3WsMPiniAWYmHZCYagkpzmbuBhWQLR7/JXODTHeCKKx5xTWBKoh0MHFPaM1FlIit0KKdRldc
r0Ob1ZE8ifRn87ZGvDATr5jYa0DT39Xy3wRKmGQPaY77LHpINdrxPfuZQihu4/jzHAezUwSq/NXa
8MzNFNBLWyj+wvee4sONfy8Z/yv7KIbqvEhukAiw361YLoitTPAdoxrrVW9RJw+MisP1UeRyU54d
JeBkTKbRENR4i0xUL5OuHcxMO1a1GZItx6WWtgUNZdcGe52pcGKWt2wTQSPhxmoDA0Skn5w8q6OQ
iQZnJAEdps9+ubdf4FoGqT2ie6Fr1onxOYy/dBUmC8C0h3cqTDMo1SZoIEsrFty584GXhvk7Vr9W
xDRNnpPS/7vtflfLtwILb20stiPCNqN3TTLomkHB1acrPnAvJ93RFVk4NDydPDTFjr6xGtnbZg6f
yARcaE4PNOZ0jQDEVntTS+zsPAtR9R61MyJmA/dTfztYcCnRUL3ibXoD/vYWaEeVJzsvEOmVxZGK
Wnd5IawcspYQP5q6gTMLvENtYLbYzYg4i3EuInWByx8CPUbz4HzMUZ+iWarhp00MaoSGGF+1tnrr
kLEZrD6sT2CYHDEIP8vQTJZz1aL1wfOnSuOmQO7kiYnVNmFxphcrKy4ulple/yvWnI4h0nwX+bmI
9sFq+Rpp9IOtOUCHra43/nj5I3vdRzMY9IMVzG4XYnP7iSQpOg76DHTriT2HbWmFhkauzSDD9hzV
nJFrxQ/6z61AR6fZb6yF2qfZl2PvtxGuDiX3zST2HcXiKL2NpWDw/88mrdjulNCcRWCM4rht+tmg
+R3ZEtSgrhVpASb1ZFFJ3et/dI94ejx4VvmJOZ34OLQiCwBNfBLJeCyxPmWgxEZ2mek0zgt6kCvj
PAj3Igh8A6iPmtjv0OsP9acEvJ3RW+vTJ+nmXtU7r9LsHgAIlzTbG9K4oCSpubvWnK9lr47jfsbw
tj02TkwdGFA6Z+ZrgZ5C7VRUEIMH4eMhz1OoIlJA9Ffe1W3GGrhdu0bQNP6ep7TymIIYY0yVVR/E
OI4q1oUK+yJZycqcbwKI4RqPsZ/ahKoqMpwmpALgvQoKp2m7z1PDnzeXLKXICVFGAilnRAU5iK+V
N54Lr1cDqdYY9l1eMTDSVafUQJ6Boi66Ht8GPu5dAZfdI9t2ONh4JN7ixnpH+GhOaPZVL0FYPxf/
moh4CIhsif625YTTB3KgXjKrOI1Q10O5CeTeJReAGr8KJOYjnqfOnMNhjY8ra6BYjWPrwsQcJLpj
FQm/HQmSjFhkyV/KRP1RG/8ioBNsJeZyWlvrNHQWEIF+sifkGosOpAWVa6enXCFSi02PLD9jxiTX
HXs6jNvkI2Yw1rEvFvW3Ul4TfnpNnY6V3dM/wZBAlvHYhtbshpU1HeM4Obn9ucDB07G7wsVxmU4A
xkRHF2/o5++rQrThgGhJQfaVGfe5Hu4jvZGRUd/cWV7dyCLSbjjkZA6y4ZRuTpivsnMtN1ArJZgP
Mx25EG33Rndv89reVPUKVmZ+sx7QlFY5xUkXDIP17VAX8yku55PJV6QMp2ipTukWvLkQR2b316qE
6IuviuIGs8zOSQn5sxTHmqA8HACd250W+489j76S/9gUSMvhMJbYAl209TZRIE+hV/iXsCynTDUk
IZdcsuveyr/NhohfqwNPGzkOKYBcJjZT0t51gvxS4Piy8R/d0x5RhK4uFwVJWq7whtk958RVR+Qr
7s2s5dMznslfGk3c6g+VgYvGU4gsxwjHHCG9ZdwHR97amGxoOBZQK5n4GEpwlqG7eFGQFQPei46I
Rb15GHlzW/p7h/uiIA8aRTCU0kltDnOPHxmbYNKbMKPDEXerU2Is5OQitBGhlar2oZROgKw0iIkV
hs8E8do035SDsL8tDix3xQTGgERTqzUv7wcTOFidM28cWi+xaT2RAGBM9N+E7KfK4bB8Z0ChZTlz
l1pBSykUXCgqN2SBpgvcq34NXXQ27C93sv0R3xfKjovDs9v8IXj5VorsS7h8vQwfOsVxBw3YEeLG
H0AxGZtoHFMk6NTUHU2ktzCx8CstGvWW0XfYJlSyDWyJ55EJVbmsHYmwdDxEa9BhPBv+5cAX1JV9
TACu4F3kePAQ579LJ/fLjjmf9KipIQ6hMR6GI5B4EyedZY+S8DxdyW/ofWf3qg3RZVGelmO+MFhJ
62MFiBwRgTI0DmocOhPg/msVXXOS2Ku0QWLwLLBNQrUd4uzJve6ZFfltWnsq1HDI10+y0Qwc6xOV
Nut1taeX/F101WdhpSedRDclbz64v2UlX5sStMKxX5e2eljreMOuqqb7lazgyWSiQKXXieWi1Omt
Xcr7qn1lDeh+jBfCSxP1HYkFi7Kxr9XXeTkukAc6cjrqMt27W38X2rteKTeLPkbj8aJSVJ/lxwjN
JlFCEEUIfdfllOI4MiEi5GkT+851f1m3N+89nxR8PwQ8DOI25YK4cSKtEUY2wz9gQI/r61CdHEaD
yLPfe8Htp82BJHODoAtzIsE7e+u/UwiekqE8IktixpS2OZYiv9RRwIBKkSSyfEPdnkvU0iTaSfKJ
Dz1diJSK5rnuvcS967nEf7raaZjKc90u54bHbfEEMXnNh3GcJvCODFKJq4owa+MVcsdgW3WSm47d
vNc/M/gEYTPPDcf+lz7lu7uEoZRh52hH5QlJSAoIbug1/YSgPjjodBYHIIGYO80+rp03LQQP5uNN
8miDCoPuZWVzH5TPpSIcz3DD2XQZmUWY3stxJchIhhFw0WRi6+TqeKlDF8nRay20M7eMbZcfxo4l
gpcNvP5Mz1pjurcqz27aQWm0u5y+gGPDwbUvnVIi249PnYr3J0FlY//JW6Iy6QkuX/ViftNPWJRN
mEbKJM/qzRJka8wwMAXBidXt5aU23WMT3fuWIQRdnx117zUFlnX7kHPL1StZOqxQL/neq82QOuMY
x+KMLxDderLcIpfazzgLKjJnVPqr+WR8leSemQs4fja09mYTBnLF3jVBeTHw6yDHG9Eok+tr9sK3
kFA3BfHoWe5byPEtU3oDEqlkeW1YsCb5naDtXggsIq6EGQ+/ONXWUax7Etmx2yL0ztSXEl7R37XY
ENeCNG5V8Y2OX0YIg0EmM3jogLoOoj/rxX7Lm9LhXyTu2R5WaQYinHeuFCdHludUGc9Jpp4FCcRI
+RbrKlbrWmQqBcz9FU0zwaRJdius4l0tkjfZT4+JvmYnQQPR/TWR70V5duHNmZ0DnzH2hZWsKJ7Q
vPYpMi4yP8P4E5UZCEsdgPkFRgIkOZAsT0M8+IpCpaClaXCqUI3VdVWdA3ZBx8l5QnPImZ1wLb+q
HF+wpiB4k8lRKkqYKiI0RnrB+A3nEUwChPj84qR5aKCejDF2JvUdTeNN7RG+sSBFqsq+yiJTEKFA
Vtf0x8WVS7eiROaBp0zhpAZOG7UFxl4LDJo+jQUuJ36MNQjQRuQDXw5LBNxdkE/Nf2PBSdWE+41I
P2fpyWbrf7cPdT4dINgrwrl2Q0pHuMBhXbVkRr46bXTK8Gs7zL0ac69LY6QZP5TVhVbHiCIlfsua
vDlY5vOytfdM+tFpeKQtFqxlh6XCQ9E8zIgqVyLp0mx8dWskHnXkHFRreFrdeyLBq6f+lCQkT8kt
SV9Z11BPI3zxJH2tBmgO8UDkldlVtDdGRG6pfmhLcs/VgSgUvg0j9icrNPEp9Dp0tuaEnVYd0345
DjkSuOgXm02biQNi18NCn4ox39eRFrv1HQO7m/PJDC2dA+KMI/rSfpBHSv+6IrHZjtWh3KSe4KyW
e+yN5JIK/TJP2TXBh6GsbQj87DYEbPr6etPzT0DbfaZcVG3w16HH+t3A7FU+SRa+VU/eCsE0GQmC
GwYV5BNThD9xy6QBy9M2ewnPm5OESSNDBXCDfuqWj3zV/2XCvuekO4/ODBxgPbpReeiD+wCJfrh5
97BsPCgQk+r8HNSZgNARp1R8VAxikCB8CGYYCWKIChOF9MfKJ5QihBiM+GTbPdj+kQin3UAJfZ3y
foo6KLHjEbgQggLhc5kxlXTAFMTbNr2yJzPIi5kwXEKIegiINKVmnBVQ4+aum59u3J4YGBWTi63+
lygFSqmDOxHatdCR0Vi+zeTQQ2QPkJ/MDr6KHohOcv3WmMpjUKt7maKF1sNeUcH05F4l+7Yh4qQu
DgaToUnbwYB/hlZ579b78/KXHOc+96y09VrBsJESlNT+wYPpZYrwbOpN8jQjsu1gxoB0C/HQGZ/i
KaMEPAkm1uMeFmoaYl4l4SMm2q2Mfuqq+lM5+tHesZrQnX6GddivyOBndP0qeOLA8t3RKBET1CbS
GXgVP8tK2gP5Zkhe/rnP1LDJuckIITXNCKd+g2YuEsimVeUM2nOViXVrq/gh2zk00blOBoKltlOJ
sdrHGfQgg5/NEwKTkMIkGBTQavP8pdfNMbKco9A6LnzzRFNnBX8ekWLfoN1kyQVijfOGoAoaJiJ5
TAxS8hLj1LrEDWbaWZs/CDTzrYY+grm7IA1UiAfH11Nm9bW04yv8AzvjlaplX2EpnBdCwhnLkeCi
4kk7rEbg2WgON32chao8EQx13NnEEOBGV69Si/nvf/7KHiNnFJAwVCIyj4H5FRctAfxCTL5UzDWB
XK9l81vS/Kr97o3yMtqBQDXdew52dhNHFA8NMBGomVu8SAI8tEexoOxh+i3qOwqMUVIE/b4W/QU1
WRomrEkLk7C2EoeNGBoTYo/XHExcNhdj+LOkZ2eyDqhuyV5FIuHpqJZ9ZueXkrDLZg1qon0VU/xP
rwUfOtr1OVPNgNQ9852MrRHvWmujE/4/ms5rt3Fs26JfRIA5vEqUSIrKsuXwQjiUmXPm19/Bxj3A
MbrRfdpVZZF7rzDnmAutK7lWkLFWgqKwvBI5fUaK42iiuhm4QPg3oSfTuFUGGXCdtJdIDDCnA2YA
PxZQDqq2xEYiejYYogM3B+GgTGhAefXqpvOmg8V1qLDrBeEl4C2f2iOybDO01fExtEcd/5feHlre
ywQy9xKwR5o2HUqHkFc2RH1SAMTDnMKkVJr5r+nYJFSkr+hB6SsL9y15VmwA+xJ627xT6YflnsiC
RHCPw8AsaNorU3DvcBP1bL07jEfbmQwMC6FvGfXr70xazMecNa8MuTYFeR3OgmyUj6TZITLZ5ahf
hNJVHP2ipI+KPWvHbwDXTdN+v2WTahfEYfIbn/c9aiJxD6wUQB8agFhwe+siTLNLzkGkvzfWY1Qx
55WtXeJM7OV/OTomUWMozjfUIotqNGH1AuYkGuy5PqloAViaJ/XP/C7hWYq+pAT+yLxblQgFPcC2
AYuQQkiUSHXjF7FOAOHSTN63jZfREiwM77vB14NDw/S8zcp9QN1q5bukCN/G+oUSTFxqH9AQD+Sq
L8BUKCnhzVhOOSFl/b740zNGZz0A6XsKhkZmkZ0ehVcFAY4kgPtYWJpm3VFL+SjpKEMksA7DX/1i
JW4YURsyuLt0lHx1S1v5ziQgWnbNaMckQ1V8HqNKGhIvj9QOvqUJfoDqwALFEjGMUPI/iL8msilj
8VQVxzyWpA6wM0qYBZL00n7HE84R1mx8t9Zw9SGyxx7qP6rN+abwA50BbaB8mubPaas5jax4QrBL
vRowHDalFmGIwGgRugH/RMd53M0Mtka71FpsRAjuoQMkRL3LtpmA+0s+O0ITy+qRjN3TKpiQ4HUe
Onaq6dNUFztiSSO9aOznh+CaC6ldyscBcdDCa2hG0kkxWTVTYmedzY9p4i8RHWzIXEkmbfs777i/
7vyNyVHAVd6TMFvfBkl4TUoJGAdjz/QTLzap7peIWVGWPjJefpOHmQNvv0qVKHUzZEa9QjIQ0HOD
rfgACre2XkP1V8tD/riI7vB0NghZWjjYU20eJin2K3I0+FSQknajctQkapnpgH0ZOtFW/FkkEbwY
sg7pLSH0TuSwPMOGurIGkhTfTHgwWMGklpOdd8zdS8Hr1Bjx7wEkuImTbwpJcJ69JCi9EPK2RVt+
zPD0CcWPhpo7NphdXpTmmM7ddp3eAHUu3/sqOSnKchYx1otA1P2apEOYjnhccEx3+BIQF9bvBT8C
ITkEnJoBaw1Tbveiei/fo7+GvVXLqTv8f/MeAxws/t4yobc1dZ/zQfwtBhEPWk+QDEPAH/OSyuw7
Q6SH8xpkhSB9otfnx2ZWL43+LvLMFAwX1I6UJEpXigbX5CuiqK7HwCmAi2PDQl6lp0fIXwSI3yee
trl5jSvhMcVbfV8p/TYEUWTQXX+p7MpiKBk4bsb8ErAxxkcAqlVLHjlWgtpE1lY8RajRScJUGYsD
e2lBPLQ6GiRmaBmqAlE6C/xQDP5U+sOCWfkZesqtAXmbIn1LeAKkglyv4NC2u/VhHK2FIRMZq6w7
hH2oyJw4mKxYq7Ow5WJIFlIpDDsIv2bGhIUc+7Xy1Og+mWuQ2mIiW72ATmg4olSeBMr+rOpfmDxl
8nhMWt6oJX1Fl6iMAV5RSqi8etVT6aWd5IfJVKiTTg2gJZGozHQ4WFwuJA8y3UDZy6JWo0kIkfPU
xh+6UyFzZ5xWomhtdl2OyzxG1jbCJhY1W6wnP9b/waXall0FTXwLFHAndokdNtHFwlHE5EjbTwsL
/Rh+V3mtg/rWm94QyCeLPy+Eyfa46uYyFFwSX5rukwEmCYA3Q0fhoQttnl2p+LOQMTH+H1IXpWYP
UlTr7ok5UB5Pp5wASaRRWEouvTKd5IiRNJ0Qgdus63BF5f6Isg45EyhGNsnUoDtIs51Yu1NA87MK
hXfoE92ZJDez+NAAzIRAWUnCe5PzjwoHSYiDREMNKhYfRQjbfl+IFuVBTi4lVBZWaECQHLEunNKg
DE3YXBno9X+rVSdDXk0GvoMigwnRvkveLP0DiBvVKLZzF+/YrzkQL8SuvgZHk6TjyhnFEYOuvY0/
6x7eShnbOecXD88+5WGCSYPN5VPhFuSmNZjXAUwfycj60S6GNtn6zQ7b78a6dFieNiN3dCUCPh47
xxiQsETbgkTNePhSHbE3MBb+lQhUxcJPugOYa0UsPBJvfjo2IkgR7QkcvOBKFbx1juIpumucixnD
21F+4TljScwMFbVTDislhZ2rEFJJepV4WsPKlG0iJdTsX8iCNmQBrseGl3c411hSR1erTa7mEF0b
BQnWPT+L0eAlCi9V/65P+MYskqmh1p3kJfHUsTt2luI3beTLYXqINVhTIoDE3q3SwGHsIHYruvRS
1iosf4DPOTZGu/7MLRHXJ2jC4IW4L6Nx1Hx2DJEQEnrrxrBojJn8Ub7HZOTl9au3JoNV7T5iTMmQ
sO1Owmyc+jk9RxI2MqRq6bZvSS34JMUBT/gcJIeBRtPQnp0k2IgPgrY6T/p8lAPrWJo6Y+vRTXQ+
uEm9sa6OhocWsyFgwBiubd/sSaLkDbPKX0khsabiUEnFnreNmJe6DNgcy/S4L0P4FaNSjRl38rkr
l77RnZbqK0HaJP+jlC6DNzHgB7oGhf+DQWYup0lnilYWzrtxCWdtF5BxiulOiKqtjmmKiIb4KwD0
tz7ULEWIl0EtpnPa6jdVuqHVc+hrm6WiU96w8wMFwhanGCObd+UV4PUzDuSnWs9PTfstFH0rxcKV
sDxhZqlHnbGrxcsYPLDYiqboLePoEWogy05s8KoPSMrZfi0EauiMAKYk31NopTmduLmbG/CrBiQU
xYKywXgeUZSVR7t+wLew6+ODUoLBTBt20doDLcJrELI2icuToUDf66TDVANZFbArljQHOYcvC/7S
HoeLmOneIBJTMVxldA3sEiVL95cUORJ+ADZjreI1tbiXjY+qKsgm28K2WgXDyJmW8cAweYfLxq4J
PwqpmzaJtXh9tY4OazfDnd2DDHsSdROMPwRLALCIC6pxBCMZDgWJ9WXDps0skEMJdgvSFz/tCN8S
uZolmOfebK+B6MCI6t9gd4XfhTy5oBv9iBVxXAPWWrF+1MtQ50wARJ1kV6iNiP3glmW9NykLlmm8
VApzZfKVqeNzPtVSo2AgL8M22tojWjxuyLMD+NKQ8j5nOMmz5CoTg93s0+yPa5+C7LP5Qa4Cw6/e
lcWZvzZY3QdMfTn8je2zegeUmLMUI6yHfxkCcY9n0o/qnYQysd4RaQ3trHlXQC6BWISMRitW76Bv
5XDSQTxONGTJkWBsioF9gMdAP0FTjDx4n+t/Mx50Wb0O+xESmPyb/70Pc+KOB/MkIfB4RwA9+OKt
phcjFPhpEhw9575FoZiuO3VgndOAc5V4nvxDpYmamdtkQMEj4nr4F/y5SbwO5RDuCP+Qtwl2WR4X
Dz1UXlSH6N0ZnrJT0uSADKv6g5wlRy3AvdnORKwSN+LDdZtIAqPfQmMq6naK8hvFJmN2CybxtupA
eD+KuqZzpO/cQn5peO6xRzIPQFuKhQoujhYRtjHte50pdBXd4bqTKojsmG2G7ZcGGemeeBuC5T6w
Z57ep7w5GDMSUWSG9tSXF1SmZrPHETXj+nzXb/FXAl3xJOpMFE2PbG86CBm3MVZj8YRIrhWDfUh9
3UvOHhb4fVSCO5EGqHbzC5Zde5yhj0LYJHGKOzsSDlwWepE+iZbFLOqEiEL1GJUIdbmg0Dp5oF0c
i6/BZJXNZVs14ZazlgwGHB5U1RHzvUJFTHuQy/nVksvLyqTGg0WK6VL43IvjeFZV/SQmkIHyDPPN
RpUURn31XkEJiRYspTXyB+4TKTYuMrnDxDqaGhvayC2yr3YAxF8S25oh+TQzz1AMbxyoJFM7kFpo
FxUSw3/VEHkrdyPSBy9NFT5q3csmw0sI4yE7QRuLg5g8g8HiuoY4sQJ19wEBifcoluF1Ti4gTlcX
IxDnLNdRpRgwZVrUi3PM+uc3xKLdY33BQ1/HfgcYOXqb2KL0H0gNOsivqcvmqdkma20JIqZaMfvT
HXoQSXXr+NeCNqh9KgDV0dpJzxGMN5MGgRLhTQYoUvzyzOK/iHHwUMOj7V2M7QTwEC0DNo81gQFA
NFbfmY8dnNK0Z++jzuQgI/XrWXzsu8NSE+TzLvau2u/i+Bx9B5LmrbpcidWT8YW7BlqLYJzEC79q
UuZACpZTfCQf2q7r2hYYrY8gz3vEViWYGFpbNqcYjdSKGVzvKGgYI+xhzANwmx0GYHAdbh+kazET
dyaZWIRL5iVIhISguzgNYW6gDyua9SJ5Y/XD7zjTRCLnozttBGGQyKwZNyuMh81DMcOojiWYFxXq
xAeL420X1J4+knPY4/8dU8/A9svcJEfQozjNgiyy54oOSPbGFJEea0M+FmZ1KgvifYLwPGO7qYOn
ZL3kCJNatTlHNoaSu9L69WlOq4NZIKxXseFWZAA55SmZSajfoS9/Eu5xloV/jJDTTruXRvAywzAV
5XM6aOQvfltoIGSWrI2LUJYbBFMlnrHuwADXyij8tdjhYgMnHUg1b8HGHLy5Da9qhhdTFHYNDbu1
QhfAz5FHpF7XhU0VHaKl9fRScWvspZjLh009CVi9rj8I4LnxRxIhljvYktIBfZKjP6XeQJ7TArl4
mBUQtQQflPXWWOHWyTEyc4esBmEyfDoka6D2d214bxn0ZNAmWzLN2BFGmoOLWn8QN3GaYLgkAlkX
P5IzrK3vhjULGiEcLTud+QcDmGK0I9iQ874WdTZmdlcn3mL01DCbf4akujBqmIu+wPDo4I9bPLY5
koy8fhf+QYZX9dKNuc44UhW8nYDfdwoSDQlvF6j+ljHXSYZRQIPZ02CiZRzpFujgj0G/wZMf8ngx
MPATSrLS0uwe/Pw4HkQZpi4zZ3dRArJpsWoWNh3SEIrsmAEqWcc8Z/ZmtHaxysQIRjOasxJKZ3HS
z4Wknk1VPhPrFgE0LvdeoFIBZihUNwIkklS8Mffyh/E5+E3PngF4kRCRiJkOrl6lLpsIJ0p7x4RU
NQxgga4yH5NJJgCcm8pXYFJgN9CQ1WhkgcIoOhMCic+zE0enQSjMxnJl2Zi0E+Iv+D6WGVg3AZQF
vwPKAhV2NlAKtHn85yXMOIhwHCmSrUDwoQNWdpheQI8L3asyCtS9/TnDOMhLqbJU/5+elLuCSK90
77Soq1OPKQ3KXnE7BqIf518WEOgIr/k4OsM8ebpwUxlKl7HMhpc2Y6fT38gM9SeaG5URyERsu2H3
xLHuY3YKJTGaDkm1Ume+lqu16SD0kOINk7Ert4vo8RrNUFsmfOhEHimCymm0q77b/kMjBHLY9em3
uGpLtgO+Xhy/H4tsXQURWMkEz6ymydCQ2E1GgpKFqxrsHohjg2cIim0GmqI+iTV2K84xb6yTU1T4
1RjcB4kkOuSlWBlDlQwSbAs6uy2pug8lIrMy9VdgbUX6LGqURN9Ax9KwADGbS1s4Us0epR725TRw
M+BSyI2PkKR2oXVvCELJYo9wSSMOjqbyEy8yCP4Gqu+fzGPLHnM//yBX1REi6Qba1H8ZM+RCFvwe
ryC0kms22v2P2TVHAW4hI4IZ1RqOLAOvSBCc9Lo5de668asfPREquZEdutL2KjFyehkMp1P1FUzA
wAdJI4AhQvcFJsVYCQUJv0XimLpC2S0GS3uqN4Je2HqA+UEqxfj3reUnUsaoEW8IksENTxY8lOR1
oPVjBJd6Gs5D4Eqo82WLhgS32rbnh/szDdalT5urcCuPHdtVFuSB0TsRPb3FoI1yAmXCVmzssC6u
5dyfDfkwxD0sReM2op82+uqqqcJhzI5lGZ6j3N2gmd+pmmBjimoDN7FwhWR3IsbWfGkdLFqGtIZV
AP8vVMzgrnhmi0D/7wQUvni/QlClBdwWfZDshusHlzhkEmmOTq0c3wZE3bPlZeBOpE44IFbxKyjs
xrfVQCvh3NMthknohcv5ICH8kRMisYSzZvV3BvE3WdqbMKACGg/JVyX1Qtxo3s8nMZjPc2ydWOYU
MWl3J/WaAK5byI9oc07pDEG73SLj4UhRmuFFo3gjPuROW98kiG+GgeEnZ8wYc87kpzCEJ1OD2Bcr
f1TLQ5+xN36a8g866UJ8ZUeSKLk31aFHA/LTTZfyHYotOs7ABYyuzoc2E/0BXGhgdadx/69jxoMH
iPHHiFp95vwwV8Yd6LrAHbZKjONT6/bA6w8ZMIOM53xp7qiDxeGRHxW253XPzpv5shoj49IuOfOv
8qRjp0UAfiRGuAvhGUXA6oThpMv1qWzIrwonG7t4lt3asbgGUXap+YjNVD6qTW8XIt4DaGlN4GBv
TRmIytQTlSZdQDxd0dhdk2KnHNYF/aQq5112RoiL4zUbcYdmXLxIhBBQzgKx6IF5t5ruZqbqZeiX
rSQz/7KNUNhnZJ/2KMIjOwFXtLo1k4WxIlObEmGQsnBpUsGKOAe1QzoTPbHrGABowX5pMFMi0GBF
wpqbdqQp97me7GNL3yV4/UerYbCAao9MHtm04xD11tIQghPb9b4SCSNplLW9P/QtKZEGXMm6OtZB
fELJdzI7pHk7poZLRWCDGzcG/UZBsUn3tB27jg2N5srffbq1JvNmTsqdPfHDGpTHOvVUBkIOBo/P
UEWkptSNFwi5VzB/qLBjW1DDEirX+m3060U912N3Bt0GK1Roq8vIM6Zgqkc/2X+AK9A+NEGzZYYn
1TqapEGg0sz1zTS/8oljQg32KtPnOtOcGekgbpiv3UjoWU10UvReT937FI7vyRK9V5tzf1Rjysgg
vUg0A6Ij6r+huZsUfugdWTMCgjLwj5LPiZbHyVPvpheUHSZwuh4AABGsE881tebMkqKgWJ9iDwnE
JgF3UzV+3b9YYcPRPaFl3dbUUBV4aTYfaUGKgHZqC+mwDM8pC/0BShcgubDovQy2IjSyNiRp2Yf3
sh14a8njuWOwCOxaXC0xm9kCX8Dg0cA6GB7SmL1SKSBDuVQMgfu/NlMcAWU0QrDG4j3GSDjsLATa
AhFMynRcAhKnvoLgr9AqfxlG1wLXfAW/x55pAK6n+cq9l5ObmVUXxoAw9Et0f8l/Otitji8nlIRt
y/y9pYMGxl3U6Efg1OS95oboVxIWRIzpWRDajKZdoWgQfgP7A0HTzIf6Va/jj9IMz1p/EFvVVSvf
KEAjopHY9E/rQvdwzkPxXHhWqZFaTjXB8B18K0KlPh48DaGSxN0liec4nXaC3KOZIHREk51SL51+
pGSLu33WC+hUeKuZHKPxLXcaIgoVEYWhgf/oWcBKGcvs3jFklepRR76LNQaJDwqYWoemIKBZZ5ZA
mIEo4ysbObmgKk9ukCNZ0DtsEyWSGTZsg7egNapn0VGb2pnwUa9auHlDb+21ReORwsR3sZcyZMk3
OSaFNUFAe7FttxGqPmFBAUv8FBLx4aCcFhKQAmXXQ7Knr6DOI7xMEw/xFtvCjtphpD+HxJPQwoAg
YpY57lfIYdGyhywu0dP0ujB6nYPsYW2ji/kRlqVvhqzLwEmG6Ia6kzlwopEkt0a0UqyXLUo5Zhyq
kwOvq3MkY/W7ZSnsKxavhYukrzIfuAbBijvGOjQt5P9A42BIGv0J/0zggYgNrpvsr10B1dJfs26r
mfhyHGx49iOr9JIxP/RojjZqZQFk/K8cm7GCmEW4VWWZ9c4vs3DIJhQt9FLJMe01vJbtRRO1i1kU
V/2nXdc9MUo5BIpxVkEeYO0XOeGYg1Fe859wGjOv62t1CxQgcC7RNZMbdFMJGP/AR2S2XTog+ojS
Z/GSmcoBoSVvj+QhxpAnJzBY6KUix2YMGZJsR+mxWMVeTxQ0FbmDUPdtqPNbr2l31GuleJWKd1PJ
vIgcOT2/Z6Nyr6P4EaXpQ4nTh1hI9xygdnw3pp8YSF+VnaSgu8qwbOYEnj/kIJfYpIkx/6pQ7NKT
hCdLoV7W5Ett3bNKdfqPaz8elvtCTAqFJCBuFhbaDshB7NI1VREywRaf3ug3sUeEW0BRbcBDINut
pRdPg0MHlCJGWMNLeW3MM1oiEF3IN3o6rxAfF/UwbUiEG5d5ysDw/0bsR2pU76AP3yahegZ6becM
bTvXGONTM4Z48gFJ8Q7hewI840DMSzndOPkCJXaskqeSJIEa3Fzmg4RaASG06gMPjVjVeDCpeLkA
z/HWQT1DbglqAiLpR6veMkJRdOCu435FYXpJDmCxgIoz7bmU9xYTR0B9FqWSmuOZgL7P8Kq2N6uk
Hf0CeioVTP5DKX8qZD0/RaucS6YLV3p43Rr98SfzzXQGGrRLFzZ/D2bqu2lo9nwDkpcwgmCbhpRX
A++ndLTyk5p8xj1je/DbbeHrtehns4krIYF4XR6VIAC+DvKzxqskpMfma0f53VNT/dTIEdr3zF/E
g5l9yKTp9UzYkj+edOTow10h3Cw5mQ+25SDMa/Xevxt96VjL7JiygSAv48Bo3LnAA5ip7jxrLnhv
LikK3sRrAmhumrxZ8SQW2xLhNFNjxYP4VH/ASxDUGqwHAhqKBrGDBfzCAmUhoIhuhx67o+QCtGQ3
XMLbrlBvNaa2r7XuARJ1gKIv3xnG7f8HbUBP5RRKiey5zIUrUxjWpgUgJvk89v0pZzsmc9jH0GQm
gPXG+LlCxfT4c8LHkgXgfGr1gTrMzG/6RkSo0RP6o6Ki51ixvtht7ZbJ9Ied2OZuneAm5eWe8s6d
jQYpROMaaJ+nLHMFh411Ntw08CU1yDsheJj5gq3burAlW5IrdvyzYOinVGiOX3QLfm8Rk1fPRMnQ
OtMW5ichRWupUywkDHUMZKxpCKGu9lEXlpp61xvjSpGXoRzAL8SStUkO4TF6k7Cc0JnnScEjHaD4
dCbzTX6RBsVbBJLQ/3gK0Z7ALZy3tf0G4AGNRIWDkbOml16tiF3h0EKk1h4x/bO8qb6NczLoF+3e
yeL5f22QVLJ/69xF9UvCClJ9uAyHCR/EYiGx0/3BWo6b5SDdIHAzpDtkNeKW6TOSRA/i9AExh0Te
RU91OvD0VF3tKmy6Kl0EObsVQxEjqeyOZNOItL7ZS50ID0EYHrFBKZpZ1+LeFda1y+RL0lTnw7lX
NJuTuWOHNZG0PqwC/nZDSiYCRFX2sgVDlo+Kt8pCFx9WRAYmhLcCjtXwkIDz4Pa3QNy+0MzE8qpa
id3oqdGiV9DHPhXinhPRcE2gSWowXvKtZH5wVzjmEhw0qhR0FjdrZSrfszflvtIFZ9a/FcRRHd8B
jSxbeAzVprjs+RXYTNEKsKO+1cQ0qyRGMYCpEL+xDvtp2TTUDUQ1uk35zyCBMpUTe6BJDnV/hJQK
dl2ImBoibZZTvKpFAUoyZL0lY9YH3UIKlprvjH0kIYUS5v9CzEQZQtDMyipm6FVT2aJvyiEeELjg
N00Iqc+85IV4DfP2Fu8mxNnIb7w2PS80ZBEKWXTkMOaasD/UhurXdXTKVbRU6gRnbqd9a1UIMzW8
LeV8q53WlJH7m2ep5YtDXJDGgzycJErlTjf3IeVgagKXZbVN3sd8kRSRUMUZV4NCgDRFIhz8sKg8
leXzFKRelMbYA/AYk/KVr2b/snJbC2FCrKL67hy4TxudqhrFBg1Es69y9Mq/08oPtqtAsuuGIBKy
W5KpQ0WLgSeL0UhImzlmOoaKd1JfzZnypMXWmXaOyR6zbahJ2WN27DEVItPD2Z1V0Y35qprFnVwS
OegIwpIkxVo6KPJXbspAPNJDBc8kTHuA3iQJkOyLlhCaiRnpblgcc0IGG2IzV6A2wVztdA4oSMOj
Gr7iacBEV7uCiZLkuJxXnSKzY50EB7LUerwr6WpyRRGDKXXiaUiOyPKO/AThvnel5XNJh4mjAPC2
isCLwZ2KY+UGe4nMinlHGkbXr3LjlBSXg0TyQ0Lcw6x9K0juAHyKN9nMzxCallurmbsS3JT1SeT3
NDsdQwwD1nXEMVearn4xtgOPcxCsNGi0jwxwmDJrnzIvDmSxlJl+Mv72FqTw38COqDXlDsePXmB/
NPY5qjU+4D0CRu4vp8eTJnwRaDvUMDix7PxIdwPnfstsLt5qu56TSdmUjXIAd6mgqCpva+KfITMR
h/LIdDN0V2tyukFWrwz5wYxSf5QJ/YPckR9nND6R4sRbaboXRAzKSuobs+C36yZyHo5BdJV/xavK
6rLy0duSJIexxxuJgiaQnIMEFjukSyyKmdC68gXTKOSAcqt1qNFVhQFM4kasZLmwNNhL+qX7QyuJ
5mQRhBdEQTe58WIRnbLu50XON2Cg7b5JTttyT/9BrVzU6aKuCQZD91USZZNL7jhWwJdeu1n3whKV
MFSwHAWgAm9UXLt5aDXhy0CvPeopQaiFQ9MyjJweCCTklsgeZM1QNNjmbJm1tPMTB/arAQnV6sRH
aCbccSkrFuxKHdSqmig9GX988z2gJp6gamZoa55Sy03VbBgHx5Ny0AIGjraGWYegBjr9SUFtoyiX
YbIu+GphkOiY1Mssfmaa/Jqp6Sur6pZoAM4nqBJdg+PtRqhxbdgWdhA0dmf1IUvAlRmFAzuPZ/VE
hMhZTlD+zsl+zIqrZKnXSUDaQkZF1KB5q27rVlR8H8ToXem/Zxphc0le0FVrRvaCVhCjbnfNxeIM
dWaqnBkO9GiQhDdDuRIGr1URAOjGYbB6XwoMX3RJBGsyDF7aW5ppdpxS6czaHYvTnSgJXb4UMXCG
qbjQX5+Nq6BspobtCbrADjIwvbYLmQsZU2HrWCo7qSKRiPts3JjrqmK2Q3FT+yZ0+PgYOaRRqOdJ
Ca8gqCNxOMdLcIt2kxg6o+o2seWFc3qIouTAfOowsFqPBKrgQPDCff8dpPUrei3DEK5ZqaxU3Tuo
0xh01hsGtRlwfwJdBnjCGi90hwKci+o2Ton1RKQMOODQ8c1mJsR0y4wywKgqrad9oJPmkdL3YwTH
ooaqj9nVaxKNGEzCnqQQYTbhgSq6H6dmVv3UqCxkmZcn8es3Ql/i8qrjdZO1ABurehTvdpKrh6mP
PcuVT3W+WUTTmx2FMKHYKd6Xx5In5xgTwlslF89wNl+mBN7mxljTUOQtWUy7TliX/yQyMk/euvIQ
n/LM8jkHIa5glMm/Ev5XHP0eJj/YOdZ6O80LAWnrkD7eBIbbmiLvntJqr+fniiYgobVYdj1nSgPD
oTffaoABTOnYrhcI/MX6WyOyDGYKe2YRLyxK3y/QGE2+LXfWsUXA1m9/c8QpqC3uJDaecAdqCv57
EoJeGYEBeQyjnQJWTbc2qajuF/mjC5gUxVTFPckAfA1ptvZ/pY7PxxAc1PqOgu8Yg4FjqsRJLrh5
mbXp6r7ISdwIgeAaaBeykZs62YW6ZvOe2to/tOZM3mIpByxoEC5e3vDwM71SHukjT6aHXvOcLNJr
AVEHCQj3gapGrJAI92Y/PvrBGbYzCLiAXgRhFCkNmjTQyu8EEt2LNN0vrbVLtglP1kBUaVztLBTh
DcYhYe//qucFbLOFx6ZsRncQIIsQPMaHDYRxEp9Egm5HIp1UElAQaP3r1pQORXebH8scfRIhHwNH
4KyYmxlRpYjudTiY6p4xCd5422jeQ+tBs2Lnm2E/sGGH5bXr7FPFnL7L421sfupDfk3T4Grl400z
UdAYlbuK6EPL00Ld+ytOxO04tZI7o9vzB08wEbNpNrLBFeFBK3Xqztilbh0+qzCpgJ+/jfBRY56j
MYLBv1LIEODyhuqM1Meb3j0Fkph6dO78KivxN/fDYn0gAFmpIxq6nZFPh3GafdyJ4Gn6xBl+6p3M
1coAGTkXiZrMRfPCQegQsNNgkSSkOERtcSiOpV4fR60+Lkp21AmkmReirFSMh50vaREnRy6SkRhB
nzENW4nPuUiGAHfzt9khpugugdhtFDN2NK+OprMh+jVBA/G14P89hGBuG98k/yt9qySQmK8SOOta
iTbdn5oTzT0MfkYYzsjxusDEUiLq2Q5bvG658Zrjq8TeiNFLeFWxWhuf3XIqZX2j86dSrZOu6tfE
Ok9N7Uq1hA8IlyrCYiQ7UVZ5/YinpR89la/snLbNU1QJFWrspD/OhKj8WiUL9kpkdfAopSvedeoL
r+8ZcCDqXdInO/QXA01wN17K31T9S1IMn5k7DeT/8vooKCIUHIuCM6SsDarhRpDQVY2zCyZQmdcS
waGOBR9qJJIr+QdiGMMAPsF6N+iGa7XQU8rs3Rjo0bdN2zvE0TtqrTgzzrDkQdLHoMZ3vNGG1b+S
5fjMDPNJWSxVHwU2jHZoTmGncg+ZT3AqsH/YkgJy9I1qeYY8rOJGRu6wQMhJT8UgMRjg3DTnB+kL
Jar8UL5yprLnNATp3Uw2w7dgVF4txx545UX+soJtqUQQ+uWdOTn3cWFQFzIogkaIPqQafeFOFBBl
D6/Jdzi6HdkXqoEjYMLAwsC3s7VgOwOOWlmGb/y9nJzv0V6qYM6lZNbN8lGpSKbsF584ArRNcX+U
asuHxqEBZKwsfxzJIgBsvAtlkoHS0EeHwBqGY23L9+zJh4fbJmxlSATqh/wRdpcOEN2GJKBNfJLx
cSjRowbeTE2PP4NxKoF6KUmoOMXG7RhfrR3+XGbTFFnzyrpDy9qgzCr2U26ygdxVMq3hh4whaPjQ
BWbAlNEkogQJhPTMTagop3IhnB4wIwsgUkL3aGUmtdrHJgvqgoV9B4fLHrRDyKq/JAvPIPxkIBeb
biwFHWh9YahXsdNCkC4QlvUfKjgz3e4HfzX4MARkcmkVK1sb5vQNTytQEAP2mz8KPfwWzYud5i0Z
9Utf6WfUrgaOy5FLs+4b9lSOWpBmu8j7mr7O7Q2O7uRE/ojdMhafUJpJC6zlhPkyJ9wCpdQ6wQKh
0Qdphn8YU+uqRBkgg+GXPwXL8H8cnceSpNYWRb+ICLyZpgGShLRle0J0VXXhvefrtdBAihctve5S
Jtx7zN5r+w+D9Ko/OQN8jLkkKYtS4vFU9Ry3DRLX3Y1gAq7y4UxJTPbCbHSn9asdEqgvhBC8DmH4
gk/xhcY1TJ/Rv84CkBA+ip5kQ5HSVZFuqvzOPOJgkMhiZSDNma1Mn7dJXS5MY4B1u2H6HR/kIbvI
hRUk4xIkXRYY1D+YT3WjZK52KHTk8RE56tlH3O/6nqTJrS1h5xD+aELC3xumc1XyxpOCKwQKDbAn
msVWjOycL1rT7t+s3Ff9U0nuE3lLGWI2kBLxVwIFAIRWBMVijl9yshM16N6eDPKx3zXf4qmb00Oj
vzboz9EsH+Uny1kBBMWNTyOzfrpPMtWl+MUCF8IsB3RQ2T5I3Pm73L4ToOUDXCNUAvwjfhEAMb8b
EQmYzvnX9zci0eZx9XTTOIktTqU12DbKrM0nZn3KZa6lU6lLrj59bENv9YAoxVI9dUf0ox6ou1tu
7HJi3tIPXaYcVHsuVot2rHe+b+ahmeVLUbTB9AlSHDPYlgY7s3vdlRidXhHgUzbAmsx+y653tED4
F0rRddzfskI+jnvmk2HzoYDb3EWnbEH/l7o5QVT4vTfqq5KgLxhfY+whhLQICNhayhiOaj96STsC
Umc9kEMBjVgYoGzfI6jZSb9itUul/tVY9EM0YMGhttxHs/gafhAMPGLJxyRY4MhgUsQ87XvA4GxA
Z7Fk4nNrDKIfC/xTc7HH40yDMA/xjTE1zxMxzu/6zLJQ35lk9Zo7TuM5mW9SOt8U7gQmwhY5Vyo5
V+87jQuI7fKoXMLoIcHPksLjpoLAsKGG/U5MWSYfWVBRyfni96K0SNNX2CWqK+aCi6h9ixvLdp+Y
zAQvnzn+PeSr1krG7Bd2cJdZwuY25O5MEAB9yiwsc5HBIctKsOAENdJcIbUzFwsLuZCXNgW9JNy7
tXCrRULMIP4/expiy2/DD6QltoFx0Bh0xnelRUJawzex9naHrt1RF7LOoWJzlomoQIwjmjH2Ed03
EQTi3WhQNyFERyqBQMfnQG8rdyPl0uNRryWiAQv/jS7aZRac3ySCnnI1f6vC9D23INwD1ljP0nsi
6i/LlL6m9kNIhjtI/lIqHhGClYR5AKP4zMdqlajVy6DdVAw1DQGvxR7ZIGOtQnk2bfbAFJGZJfB+
oOQMaXNU54RUsalBmIKtRYbtOnZeVhwlBbstw3H0SLkGEzlBPz+GLAfZEuDh1tTbUN20BULyqpxF
A+XtwnJDfim5oJtoPir0dOIePcy9Df8w4EHfqch7NYgTH8LrIeNzKsS7ZYhBHj3IOFTq2C96eV+T
YMEMZyFXUUE0V2x2nfkRxeJTb+lL94WZ3YHJozFl9LQv47/ZpDsTBp4D6IKBNfo0rgGbc7aU4mbv
85HxTnl/7zPjRoVU8tnkj/qlqizixVGT4sleNOYqgIB6/C4JLEVOYILjNfXIa8kxVGRQZkb9qLdo
uvanuVRAPexZ1x22v2iBLpYaXkuYKeDgNYnZtWGb9H0DIEkjsafXPiSylxw3wZoCOP0T6CIJcldT
BHIykp+6BFYjBqtS7Ycow/nWB6LybNPWDdn+C36TrWQIsTFS6rP2iDcJpbCTP7N5S+I6cGWlDHht
qF5IKbIzO3YlfG078zWZpFcji1+zV3LKTggXjlH7p+bKG3IcjKD0UcjRFOoksWHGJVMrUPijR/lV
n/arPBFZnwSLFZNqouFMjsBhEN4iy8hmGLAzftpJj7m7yD9oN5eCBSfSLPhEwhv6sk3kE9IHoy2B
MT6wBYphSlkEasPgPsLuIh9HvlqvExdkDEoOmkZNVgjhARnhvqgH/1lUUYx+BiEKCAu4rYp8XVSe
xAi11HGmRU8NJxo/hb2qxU8xM++JMd6S0Lpk/PAaaimDnJKIyHDyBBjuvueUHPCETYYfTvrVM5xy
Hp2pIUIixzXI1uGMaEpiF7UpIKnDg+g4IVOzot0gPGoVQQvo+31eFRfKP7FYPGFsvMFMCOKRTvUX
G20SCKwLsra7ivhEpc+iyLtmOlMyPyUSibwgb36EfDbxL3cWVUeP6kqP5FOMM+8KKmkYVLu1eGaC
W485skAcWGzGE/ze4nJpOAClBefLrMEZiE40ow0JBjWUo05UDvFIbLlknqf42L/1bCmiVHRIpmAT
ObKJ1CLVidbZEVidqLT74DM0RIEJhXY2uXMUubGFX6fcG7+EEl/HTrjkEY2qvXT3lHz3W22ZTxxC
ShLfRd18kPv2iJLDX7R9q5hcKFUtJp+t6vP9+nlL9cmagbuPtK5UIzBqI3ZZtkQSSNWqu4RnAHcN
bVkLU3ncoaWhzk2V1kEmz9VDmjF4VP1zSp1mJeljpN2AZOUiFooSolOGT53KJqSQN4lvHsJHBStL
ilHyIyc2AGUJ1buRw32YxOMgX0BGF2t2GrT/k58Yl/iTcSKZ0oJdaJ7L9WS1CqGfAAxK7WXFtGiN
xptOQwuuvorBOoB4yJb4UNHlzKy4nfqtLVSXJblDLfivND4hCOmYgkd/IBUukg7ox2LqMy1DAPwH
n1WQM4SPOSVI9sNrol7nergNKsaQnGjGVzlezpVTr6y8J4gfOfo2Q3PqmQg2BO8g2dhQgh8974Z4
fkDO4pTnAvCbJiExdQVXRsdpQA5UmVcS2CfA7iIjumGVmVi/hDHAB8PDwshU30NJ4Kcs0YOkXxTP
bleNDprqrXAlgROydkbAEH+M29k8sf+HUU1h9mTX7onEl87vpBjFLUrY2VFAI/amAvnBHhY2i6Bu
sNpj5NlypXckbijK8CBoDjuIB8wzwitQkd2LdntGfSn2ysEA7ziNNdxW9jy4n0SIDzfJoVYzApoV
/nwjYMf+h2hEcIsw5FToL7k+gOwAup2DyJWc/C3BbpO/FRZSIs9kkEC4Ofqn7F5NJnYHW4+kq07E
d5EvUK2iW0sLrYnETUnrMYvnayPmyHfGS8gOIbm1YnrNsHlCsM1IRazdm4IuXSt52WswzZnbhKEr
PuWixMuPSU7zYCYc9QmTRadB8G9A+QmblDNlq9j+YoXSXeNeyy85DeoKMNC6ZydMuju8vFHPh/ph
mdGd2+dOlNM9XGyF+PCF9V2edgz4rUMk/M0QYYo6GaJzeqrxdhWhzKyDaf2hHyXHqH+VwiAJL/Zb
Q/D+9o8R/dbCbkQbeq5ayI0jZunhCVD3aNUIT7TlCNVKz0/MGk95UXhAVr1qjM59zPxkdfNkOYeF
fqZQypWDrP8pQ5xsluBqieXurW2tumPnOm6xe5qn5At6dDCT8BGzefuHgN2p9SfRwQzuDgC+oECw
qIuQ5Fqwztdn/iEM2MXNqw6OcGm+Jspb1WI/zLS4O8p3sVgDHdcsVG4Yz9dOui+eRiTAq+q8yUzl
9Z50AsTbzJN8yo+r9ewPcy6zfyswGo0e3gCvEW7T78h4QpiCWcwuYiJdNK3Z8SCx+15IB18h+a7T
5BOAnbPiUBmoebPXRzBYdyRPDVnlbdwiq2muxWJcRVQfUzreVopZtc49gwXG4M0s6tu3bhFfLaF+
zKbmWdSR6RnOrm2uox2X5HqU5hHqKUrXViERRshRJpcBAVxkRwn8cym2/wnHJSzcuVMdkyhD2nQ0
WGBJ6vc0u3PX74fmT8J510TDvt+U2vSLXOQKCSUaFnoHYuwr/tzXwlHHgMvvZEzSSaMtT8A88bIh
W86gjKICYmJsa9FO7LKHfpKVC6peHBmmmZ0fsbijul/Thnnc6iAhBEtqUz2uVOOhu6vkIShT64yD
QbvTfuHDiACNyYj8xxBq4Aj9bc+kdtPFk+9rEF8zLZzJGBKJcq/Ub5GvF637CGFgBk1Ogj3tk7ac
rI74iN6jjVBAD7YyYbbzHmU7ayAE7QWCdhndNdosFJfE9A6XUhSclqCKcbl2UNv1Wjwz8x2tyxgF
yX6QOElgS8rVvQSfUFVbs911nN8fgFkIoO2Wzg4NUCf8LCBDOVsMtB4YsBuoKqdZP2xZbirqWPH6
vbFpGRHz76S14DF7DvRnjeBvrGKSnqldalBPGEZqZBpJhQIRQjUZykiBOxllyhdyxFMe9zfdTO4c
e/fPLSbi0qMLRvxzjKPlGsHRN/B8dvlFLctL3xWntngWphpo0RTIdRQMxeiPMzI4WHZIJht8slFF
qnjMONruRlfWl6eo+wlpteTmcbNmfJsMY7SCF9LJZRWMa+Ka/oTYDyuqWpzCsXZx0CPdnJzabSc/
tP9JFcZWFMhljNZ5y6iDd8W2GHp2BcDqU0JhczJZ8PG0kisU5+U+fEHdvwhDoBAehvgvRMhbUzQ+
zAakDXOmRDrHMwN1dpopwKXUx7twFj8bBX1vfFsihfsO2QiTTBMn8j4k1RZBojHGgMjx8VdBC+bP
tcB7oUSqt0AwkVhM7F7wq1H069CECAFK0WSv+kGXyP8rMXlQfaXpLQci0CNgQXqCzsNAE5HbBWqP
AWhjB28ywr04Eu6Q/S+dqan5nWqcGNMdkhlmce8b2uK0f52K0IwU69v32D5QrHwO+iuVLSqnTl1Z
J9v4HY6Fmts070iWsPgS92NFqlvBlzDwpA0H4rtzAtLcGQ+5pY6svlldK8QvMkmbxeVEct0hL5qd
RnK32AMQF7fdxnXeMXdkMe0IIt7bz4xBfgRbNJs9gYhXI2FgshyE+Nryrm4U2hWmy7SZXHib2Juj
8av/gLiFRt7XlLxoEf21fnJqhvqRN46YKiZxXelb1ll66DIDTeDvyZ6Lb0wFe+RJQtGVyWQB4SSB
K1+N7zEFPKTiLFt8REzQeDs+XTASzsqhXJFgA7+o/TUz7UT+ya7GCyc2g2ckaNZLzTPJE0MejRUP
vfpBNDubT7nMOyYXaCuV6JQ/0r+YjWBrId5EFN9G0g0l9w1FsmZrAq+epgZDDJPemg81SmnEUxmt
s6ra/CYxnMOwg3FY2zHUqxbtbNmsSCz3xXJWUaC1TL3TRXLRN6L/ohRlbNkCpG5YKhUJGydnXRFX
FF/SHF67FCiKUAJFn68kH1vLlcNrPGdZdQut6WoxkE+aJdg6MaAHYRfohnUhINcfhdTRjia4aGIJ
WOogN5MM6vqDRjZbdSROG4MIuSE0RO6Khi5C6O/kRnJUHuz5Lnwn2b5iKVPJ7wzE9Bem3CkSMfgN
retEPePHm8aiH5y9kh8JesZD0fcEQI7L+VZ9OBybK60178PKxEF+bnoAIXSlpCdcsu/43myOXyXt
zq0qnIEJsnqb3lEM96hZKX/7MrKngdRyWy70dwSyH72sfUBI/xi6U1yLz7VZ39VMvCrzayEmryUG
0fKka0PAbUUXNMCaLVk5GhrzEq2GrXUsJBu5aZ+xQIQTAasozxpiOWenImcTLKnNsYt43GmALu0E
850pkTicYkbFBYG7/IeGtoLlX0Buyh1jAXrT/vBJQptXR5ZThTuNL+1KO6lu5B+c+Bce6b49qz+q
EPMfSB0PILmjHKmOSv8T2pyVFh9pxA2OgnFF8rYMR4BDWxY8/ytl+C2TBSsznKwxmaB8yJDisGOx
SZ9BGMkvGzvJTOx/jSwzej6DwzVR9v7FKs5G7Lj8DCD4NF20EYVTV09jgLihIBgIMmqsvJpCjG5I
p0o6j0jQY/qeGKtESt8D28UuwGypvmKlfpuzVxPYk+TQ23ZrOF06VUMjRhxVrvgYdDKUzzTO457S
Lma6rI9PhkwjH9YSCOWbrhUBI8xL5utEfn0j2Zlov4kXx+eLtFDGtda0LqJwHLikWZNOMKPONnvx
re3jx8hMYi+xrRhNonB26EcC/D9aJj9w7aN4NAcob8gi/8bJ+t5I1UeNAPNOJNOzAN6MZMguLdRX
MwilvgaoSNvHzI6rkbU/9jxe7CE2bma23jCn3fTsFfaiR8AKTi6JYVwRaYHeRQGBf+eiDj06fgZ+
ENHrD1MnmJepX3GIVZXdN8171OJnI3IUQYOw8MHLNtGlaL36y5ivl+QwGaC508VBmwoLeSJJq2Pv
2TjWiawAIu8vg5p9msMNR89jMPQPI48+BCt8q7Xp1VSXa0oP+m6RlJG9H4wf9oUkb9c0dqEIOghJ
8Ko8okF6Dq0zRQgXNQyzz4M0q14pGV4lTi4JLHGDvTTRwMkaXjqoXssYAR+mN5yH0ryYaXExpzro
EobXccOatjmLVI5Wv9DKVceB4Qr72EkBcc1lMp5Yur3FuOXkKD6QPZep0q2WYjJ58Dru2P0dZkIY
IM8rgEEpu2f2IjEctD+D7C54v3oEhKFiKz+D5s0ciKlxjMm6lzi3KG6OShUkFEdYPSzxt7ToZLlb
xZq9KJl+LJIxZa3QRTuoV8UOo0ZWhT6kwqA3XOMzDabNASC1ThIeQmxI4yq66kMBoGKOu6Wf3b/z
XkRIhfYE/ctI89smh8p8DZn6jpyo4OJdNYEDn/cuvAQwEDhA4MhY4Bqn9KSnzHXJMcBlYiiforEe
ZGngXwTqYO2XdfHFwjgnyxboA4P05TL34ClDxR8liuBMu24B7XSRaXIQGiJ+d81TF8v/H6A+HxmU
k8QwM+7E0rg0HPQydkZs+1KlOJMrroeQ+UHFX+LIIxkp5AwtpzXcZPTMcenrVsMFpzhpAUOWIESi
nEvxWbB+KiycPyIj/QG1hVhABCAsxowx6TAErTxEsOeqo6NhqQut/DMiOoMkOkKHfQAftJROucEG
FHdCHKHyrQH1T0MVmdXhx2S7ZgGv5mEGqkvkMk6zq1odJQJfOIoX9oO3vj+MI9YB68GSmd6NyBKd
ltD8jYbIL87Y2nJxwOwZMiZzaskf4RYwmQUlq8R/+O+n+ItYolUkuqDmKJbOU4uzJFteJvES/hlR
jOAQGBjT6V8JfLv4dOYX4pMpo2yqWSUj5SOOyVruhhw9rUS5A9LIq+SVeS4/tMoE8LVtZ4QlTkgd
omMSHW+ZjntMes6j6I5gJGsitXYaXuwYo1GPPzoH8xqeSvPaU6NAamAQrXHBib8910rCHG0IgbfN
Nr+pqg4nMM0eKAzgCFg2Qd4uR53aZSTeLM/atxKuxHJU4AVEueaV8IgVMraxMkDszFYCfxmFxooJ
9Y3daseLrQbVojCuxSAgu/V4BDRyEdtzzL1CKq9iFq6oSI54weJzHrims3ZXkDzcY5NZA3NasAsc
NtJj/yEkRyODJoiVhtp3xVGxhUfTpgo0QiRucLiNTD9auHQE358UlGOCgeeeqfkuYn3zd53Qa1B7
jmRGYig7rMjvA4WcQkpIlDgD8tIWeWkNNH7YASWI6+OZJoNN36nGj48WJK1e27px9CMKVEZDJiNX
NP8m5TgUyPWmGpRKHuA5gPEuoBWjD9DJjMTHN8T9tg2RNdcVhN3DmGKXt37XqlIwXwV6DZP7O9I2
QQX033zwWlZ0NMI8yURYU+iK1aWK8lu0kEi4XgcmwqAw4qx0yOPg6OHYmTM7RN2c0LPXyCKJIwnm
9Ra3cCxEAvq8btklUBqAwWlb3uTOvMuD4hMhEeDO2TRHEmsWnBZQdEcEUF26p0gltXfZ/B6uhDSk
1Sn7Ef1gHTrMt4rjd6kvKEUX4jIAU6QEBaaHREQYR8kOwpwuNyI+A4wotC98km2IIp7bJ3Fmxp8k
b0gskPTyQhAKhrFqLyFN5Ls3yHhMsUVD8Ea0jJA5UpmLKYtnKCDnrx2mgXgw/TU6zgkNbZHeQAzJ
ksdPfhA9sZgIrDoKuttI5SFjELigTZBcVbZcA/I0xs1To9ED2klkYlwz/J6e9l1pr2okseKXoULv
CuJeZGn01Ho8rxhmkcqagVF0TgzSTsABY5rPPIN5NRovc8+fDtHOmMQ3FjMDxCBy/J4yNQtL8H00
/fudzlmenTBTU/19SQwstaFzy7hkbhq7vDiz4RssosKj9ql0DekhlDlUiPl4kjnHlNtolIABuD0k
UgDoN6RnGx20w4jdi0sKOKZ1lhHOVvN1DJHY4j1kVNSLQLI5U/jZ1XhyqNYV8AopILwIPhzpYg6Q
r0dJdTgykiL5ROJuEwjlSHmD0aSayGFWzZaZWybNtWFWsCWzDXBxp93WsrReC6YcTXSMZrZAE2R2
EdI5+bRo5/4jAypmBeZMOE51jpLUH+3iPUKmx67GNtTpunLVCesArQXTm8QJyYSgk3YSLiraJT7m
KL2T2EQMg2sFKWDITmF7NWqUyUynrcFvIXaRLGXND/ZbT6xFsewlUM2mgTJZ5V4YyzPm1POiNKC/
vnODsIiFs7oQf/SRACksL21EXzmActSRaKrj+5KTdmwy0om4u1n52KEm2Oo1JDwl88TpSfqhGUII
bhgtIYEmHEIQdKe09H9ZHGOoQU6/utTOLUUJ7Ngj4roWC/6m4q1TBDaWigj4NAPraJZbh3KY7dh3
Y4xXpUZu0sHuqSuGrHCuq3TduB63WkBHBum8+YaoMY3n2rotV42WJZ4WO21tIckD0uwRKdsKOisU
Q4CxZu0K6uEGtX9/y+mK9DtUeaQ8G79GQljbHSdVOCCe0C0QUCzjMwVhPOUuSbqZT9i1yHZ9U2dQ
ky8/Eb5BDnAyjjFZYI5R19opaEBIL0H0rCs6QQoY9gE/wT5VYCdgPLXkQ36ezNIvtxGXLGD6IfEl
QhthRdwfiNwRc4/vCU+OEiw00UIJ2SQdMG2x0qI677lflVRydulvzNFOyd5aNwKe+fiG6AB5QERI
KzL30ow94bEEOGy9D1NbFjIloO61hrnsx2rtlwigNhvwJKokKjWX+CLXO0PHKvqT8KPG7CI0GDpk
uibrHlWEwDfQe+gppJYpTzZkV9KKLYUlT0lI0x6J1wygEdjVye914ncGdnq7TvtalMeAgV1+UrwA
YckwJymVYldy5sS8ftYfdafzOS3f3zKbZKlwbzxq0jvOiLmYYUXC6KMmRc4twyfm5zIvuMhdCC0F
oxpRkO9ANsWwD6wyv8imk6HOg2UYZYKbRDSGKyQAsHj6c271YEVIDOsEdoCxQ9+DI0r3dyZA2KEa
HZrictnHgGGk9pEU7PLxCECbwqCmJizUoOJdjDbyM90FU8L85F3GowF3dnUsnlOBaV8UnkkP9ckL
mx9j/zpggII3ZdBVj4itmH/MbYamsD+G9E8d2NqG/Th4IMz/DNo5L53MT9I/s9d99y2uM2Lm6FHR
hUcoHeum3c8y4khWoqAIjek27+tfbAbqlZ1ZfQqjgxEoBFhCSB2Kq5mUt2yAd0JggtTFDEhSLF+T
yZ9gOQzZGrYlGyPgBeYoY8wQjw4GU45b7Ngw5uMgNVJcrdqJkB58d/kp+rR+TdRKcWS3eXrVS6AB
tUGMFMqorPRGY3QSy1NCuhv2aOJ2YHa/crnVtYHwBrJ18krrMDfPTpOPGoY5ptHHiqszwn2l+7Jh
2QyghARTHYAmgtUUQ0Ag9Gqg1q3iN5lADkAd4YQ4m/9jj6aLxMsdyQMxW+UZQw0JlvFI7COrloy8
cRWGb0MLXDVOFfHlDEdGmPwCITpCqmNXO+HLX74yFrUIbChXUs1bcnb581cFnIldFBoanEb5Q0bx
tL2mVIz0+VP4JyaiXRvYVBxlM8iqcmdNncdG59yBlyrCP8345Au/9LTwykYJXnbvsVjtOzRBOo5F
FAx8+xsuwL5ZaCYZuZjYC1fcA46qcwsvu4kCGn4pQh6IfzAjOlvj3dJ5iZQjSclITeGXMdKgHxVT
Y5+IHzPzAGA9EMs/RrLc80G3h7j29dI4dqjWR9VJ/jUYU0YhO1oPWdBIlRwbtILpC6PRCbHojD5A
0O8Ji0AafhZneObNyldDl3Uigy9GuV0mHjSFfqvIgoL16wAtgllTigQKvVmOdVEwMdLPM9ZIMMlr
V9N4oo8NCpxgyeYEw8qJKYMlPs54UKWz9Z4z0BzQIdP2nyN9r0F10Zr3yIwhCvQXFCeYu0/rDL12
9hDbbeuNlpRmY7730IGXB47IU4GyEThcGs57g+82GlF1sr1EYMZHLlUe7NAbS8ETa60VYWZoBsrQ
+PKLTIVpUPNy5q8XEjpp33IaXLbsYC4PmFkP852QngPLuZXgoqhjOLibcDA+kmmPNtRTqMxVjH7d
rSfkA9j95quZFPoeHCANlDM6DYv33xihY61YuaEi0OwQdC9HWCcx6EX7mblvtVzQOtGVTIc5s+5l
Wj6t4W8+6jTPCTsUD+Wyyb45FiNAksYBcAMeDFYXJlQIepjhVJXyqVgv/fDKMHmmFhRbllUdGATR
Y3USwRqBtl0DTyUcyUyIl4wCjS2oyA40fLbYNirUG3GF/6K0LnHzRmb3qTC/Cpx2OTsr/bzAiSV8
CtiySRSYds4aZNCOJOBhM3A32V8teq0dIZnyREOylwSWvctnX8UHewmkuQcFI11KW7OKFyXkx1zX
NwuPQtau/qLJ76Vlvad6wWqqvXSR8KYKO2IXGEDq4J+nyYW14PZu+Fnq8nnUGA6SPW4CTtJ3BWmM
ylC8aJnyUCW2d2gFigxH0+Q8/pnmm8moY5JG/1/4U4L3hSZAuWLZkDT50vRD+CPiMQ+l8h5/Yc21
aEmUC0pNcz3pP+ZhATzAAjdlDdwdF7YI4sBzGp+jjNUikdTqLTzFaXxg3GUVgDt2s4BAa/5hw3kS
2KUZGCrCg/AggMytKM6Sf/3X2sTv2RS+yqgjFSwWDLYfUK1YaazJKYREosgeTHeEB/hMl2PPEEf4
a2zbi7bU7W/1hQULeqp9zqNVb6QVSD34wOpMOg74wFR0lUaQvkHwY0wkevCasLGcStZiJdq3iG3C
nanlc6p28y8ePGRqo7e0h+pkfg+y+TDz+Ix5nDjk6RHP1h1YaZs/wWRzgnf76MW6a5V21tiBWAsJ
OaPC0P8bkWDDmx7Bt8SSmSvtM+xFHLjLmJ3ncvXWkJQ2ZUZ57amJglYXjU7esILMHRzABotPnUGf
Cd/NnBglaMGckjiUMtTrtkWnEHSiFsA4D7EwKE+ZMe1YRueCb0EmoWzs5+NSvVaKQCJp72b7beCd
jKNfMdjcziM8/INOFMAmSnLZGNAOqqvkL5QOYVxe/D07s/3ykcOCiw/SCnUY1mjxqypwvY57AkL8
CZnaurfuJhiOxa78BOGi1HzFQ+9MVbjpwNwmMXe4T8Nyl7E1XFgEcumLGKkS3e3TdT8qf9Z2YuTB
Dy/ehUbeL9eZXNmO41+Bf9y+bhnC1UKUot6ClpvoeUDMQdZMpS8usepOdN0uO85TcUsQKrC/vIty
9oiOSPKrW3Lv8ule7aegWdG7Q+JUpewCgFfoBQBBu3VUX8CDIQPMpYmEZlrrmSzvRt1BWyrwKcMK
0GNmASgEJvS0Lvo1MgB9qZgvelRdJBVPYFIEGusXvVbP5EvsFbiOCESi7EZK0oVnUi/6E2RhLzoV
LNCuK3EbtZ1quPWoH2OtOiNW6BWS0SQixcOHCLZyp9TtM4kfjRFdZ7ixneJHURlMmRRIaRj0GpdG
8sok79gW2UEzyCzPdGoDFtg5Z86Q3wQn+lmAHU4+TKENh0Tu/H1eKZhxnRed6WqahWF4YFDPqg2q
eHwhTqjvekroxDPwkFv3jY+sGTgHLCch8GLMSQ4SgrpSXWGU3DriCLJQ1iUIw+toFxLPIrOTqXK/
rFtHRM9jVJKtKwR5rX8pOcPUuJtPvJaSxZIBrTc24sE89CClK5NJTH+zWuhMCcAQIbyVUXzfSDtr
dQ3T+Ere+aXN60upfpbMJhs9DYS88bV4PSvHaWBtb1Qg/ZgVdADQCtT15mCPJr+NjEj6sIjIpgBp
UlGESYo4EJfQoeFxLGgwDDx3ZhOze2TDjhTgGz6Z39LBUoZbieZRewXZIO1WhodiFYx6hfwBMSip
qFgQybOHzUx4gRjNZ0G1VT25DwtiD/Jx69aWN0UuAus35ObR8CKrgr91UZXOxy69rTkR938EdtWF
U+jsIvOD3rPE1sybAlZT8HOL7pC7DWJ7Ff0dE6gYET35Wa+YhxkZ6ycjSJTKR1KDeoBy54iWIGk+
BujpVveXyO0WdIwSoDFH611SYUyZTZiZpw8K4csShGBmT5KnUlAPKvF5PGbxxdz0P09G6QHsfZkM
1wSw/RwF49qjFpj+B2U38aanEsHzYk6GFpQm+8YoX1rBfArOVj+6bTyhhWOqv8F2Vg6EvaCbZ10p
z3PWe2OxnKpPC4WhamzpdiRmpYIn9LW/vo4ycqwqDkzJCEaLFMgQtfk/jZ1JN0TnEgNipHh1gCJU
bDxaOAeTVdYRdwHiKAmLl7p+SGN/7SqVKDyMHW30sbhTo9+1Ur1noXabXGtK9xasKzVpbsCAr/kq
X0yR1/m0MrgD5GMaNnk9UsdTo1K+RLqby8u+Ba7R1biUSStAWA9Ek4hTktkFclLR63f7QgsmIBOJ
prohaVSCAUXIkq+8HVedZWhG3KyM0F+YvaS3zmMunYdzb73VGK/GiA4VxGeobwhDa2+Uf3UJHyyr
hWiSAnGWgpJwyWhKDyL8d3kn5xbjaOx4pMugOtu2bezUY0pKxhTiVrGbgSTDaRSFAIG4kIWkidaY
ZVVyIxlM0eikXksxruLaXZfSBaEfUQ21R5D6RStynWN92iFHBIXJwJzuXH4O+XAJJUa+aJwrgOsy
SVgqujadVlY4vFN9MEgVmbuoJpL8OCj1Koh0yU8vJqR08plFLkLVfGQAHOow6HrlnpfarRW0K8rw
i5XXAcKBFqtkQ3QaungHhTBwj6pTDh3WdIm9Yvhee20VeWKtEx057tQ8P8Kh5pA0/QTGpgguu4Wx
mdiiJZ/nSoLTQAjK4uh6wiUmnaPr5GoCHZmoO8ZvQsJQakWeLJIuwtbRaC6SeSgFfAuNSLcerIn6
npuHkBIAt25R2FrMu4D1u9/H+cQpiYsGY/D0VxiqzzIUP+oifTbWqdLFt5IJlQCmgnXyMs4o71OX
4G5Hb66d5Va6coDWnfsqGmnowHrO5kDpyadLnFDYa9gcZswwW/I7m9ZeO5ILU14iEYuZGPr9i9kg
ZFZ5ocQW1VhPoFbjIhwwS6hxxPD2zEvzybcWMbAsuxCQ5+UXC2G1UhtOUcjwYJmNAuWtUAr6kcmA
Fi2/MCT/0XRey41j2RL9IkTAm1eQAAjQO7kXREslwXuPr7+LE3EjumZ6qjUtFQkCZ+/MXOkBz45S
lfOn+PbF8a8TCHq/9O9TXSUoqHdDFPipYNrHbC7AqviCXardWa7rY51op55QkN4KoHUG+aPboPZm
pwjEmCWQn+NZHUJAoN/ums+/VBWxSR9vcUmmjzGyC69qKuLzm44p1pxouKzZVSVIVX//L41zKczp
LF+oO2ZEi/CGvdL8I+xbgmdRssEAW5AFkxCQMHISHcGqqFBbwlaiwdnG0hyDkFSdItjU0rDsSigx
KmBn0eT2Qbfloe0g+FmuObR+9tVVYyB9m6l4SWP9MuItJyowROLl5XoBmuJHQWQMd1Eb7hwNCl5O
uqQ3r4Rz6PjJbFut+D9LOB/NQ3yXMIXzZpYQMIz8OkTdJY7Gc99CcyWx24AeU6EmRlihJjasneaM
Q+t2hu72rGkznEWp8sXWYL7Vu6UJNxAIC2LjfCh/BQt9MN8nWQJ36ZubSDA0I0hBNZCLfM9MZST6
RdM8rlZuaZvboKvnQRa9pvhuMkeT9LMCmkg4FWi543f2azJvMHsuvfQ0wn3IrvnVhE3SxabaWSBM
aW7n93LM3/SJo5JlxdfiWDfqgdNLfcAlsVeKaa80pJh7oos2b65tppfIaRo85IrPYrShoWn+jq5L
mu8N/I9SRkiiV4MCpA2fsMylwGmjkFr+ZZFRAWj5FW5NhP78HPdkWl/kNhL7QNTkyKJwGT3DwnDX
GP5IY/QzTfAZbZIrhX2XMZYv8baQMPjJ7LNF7tw5zzziAJOCgZc4gJEd9XKwmYB6pN6CK5v8IZPE
nFoYa+hTyGQP2/7OqNudXgGh1N+zkhwn9ePDqNoNCWWMVxQ4bXr6GwrciIDRImhjgwb4/xeSEDhY
by7w2ZOAjirW5kiAI1Mu3uSpVDxIzy+7EhZ9XiYHTFPNW7Xt5eEt4R1gN/QwjPSunTCnSnoNAChx
b9S0OD3e5HAg/dwem1zlCL1hZtccorkHOfqFiOJhhqoXzkilvmkpYJWjfB/yYlEAoQ+3Uc2vmRlv
NZ1PJXunI2MkpklpU2cfvQEmdOHArNA0XPt6TC28dFiphILTs3yW2IdS+2f5jMBlSCcTD1m5Q4/m
yUb+G/sjrhmzhp+d2DVexjW99oRK8JVuu3jwS1C8Xbm5xdKzxjYkCp6MNSohjs7T3kF/NelTEH0y
fBfx0qDFmgfsbevNwPhpmXh5EPJ44BE789lEsZnFlSgQp4bXs3Yo4GDrjC+gYt2P9VR7uo3w7Mjn
gSUyfcPddnDrtr3nbx3Rq/vBnO5Yd9hIzxqmgvymFSx42B2E1UZvmdBGRzBO43ymAMOx2hvWitf6
/CeDTI5vhPhcXrsvz122YP4sDrZCS2Ax4H5nb5s4o0A1M1FiTEZIyKefDqCW2OeQYwcq814tTDq6
PsIWVsptm34Y3e98u8RYxoD+UsQ20dlaPiby+DpGGurHfl/nbe5q0BXXlj+rQ0fQJJ1UZblgPkG3
0NhChXbN66CM9Q2LEr9H1WFPl40dSjKnZcbjU/eJeJXDFyF72rgiNxnTCuTZnWX9oFkoKWwoxRb/
aHzsrcug/Og9jnd+jPgPDNiK4amGXeyId7tETdpw/tTjr6VtbB03usQIrh2jQ09Q98ySe3ztg58G
NNBxo95VoIvduYZvFLPLSbr0xnbal6YVhMtG+GrxQfSv+hPpWlFMw+OdTPNE099iR7PqKKlsc7ph
yV2EeyJMh4YD8R+bZez6j64lUFYfTIt9jN0U4q2ToCB5MqhB4pMVGZNiu2nKynZyfE03fPk2OKh8
RMyrhW0VoX9w1gbX4OPxFZ7SFwdoKD5DSAJC34nkbKjvdi0Bg670eK/YRPd46FknvWCJGJMl0lm4
77HIQTBzEnZM1lFafN606kFYhVdvUnx0c13mJIGrzJbvOYSyDI4JoCmsUlRKqndEGTgel+pQO2g2
+d+I9q4Jh0XCL4GmuKSio10xExOHBdyXYkScyf7Vf6w4qOMq2ZKfC0kPCpi/OWOiWb3pZfmOA4l6
+zAFBACCS+SXxsU14ZlT/uivpdBBwTEM43H7KmWio40KNMjNSCIUVHlyR30pUbFWuAxDuW8hE4/z
uB9f8yeqS0VPtqk2e0vI9xVF4DXe7ZoPgN0K9cHADKsA61sSYz/V814dSNU3MgbSbod1JtrEbb0X
CvJCSsm9h4M1oI8qNz1WmQAmcXb0mDcIChI+x26vEJobCiBJDi6JYpvu6erpWHOsGBIl3wJVIh4i
Q/YgfWINrepn2HYPjuJScy7r+hR25TEqDtbQ78xYDYxe8Ss52jcqiqibaax2NaZgo9q0srJTrMRv
m9mPJBVvShyM0rA1587+09+BGPuJhN63l9IoqBUjqGl30J9L2bwl+vBG9vDNwnlJv2GfBRRQeEhV
MZb0ItpSVgGk7pBMfWDyzLpKhmNgSCH/plAFVjqjus0Q/747aTMBpIxiQhG24eOiDOeF4PAOazmT
ztagFymEgqij97KsJBiEGg+wSI7v3KULa7/NkmiPw6DrTibg3RVzQYH8zzNiJ6V2TGi9r7tDxKZb
rN/Rdztu1v+MbQTokgpbCmo29LZ5Bb6j6nsZExqQNxxliY/zCBKJCcEFcbSH9q+Q/jMekCPOZget
eZMY9ZajxnVIrxp+h06Qt4OdvGdaehCX1xv/ag26pOLfYr7j3FnMboeb8qMCA8Id4f0tt357chGG
PX5aB6Pm44bB0YIP5iQTSBabzU+xz2iBkwbwXsBu9f0WbleMQvwrEnna5MRIaDRdJTrQmg+KLqZl
A3SDKMg2VZBSC7cjBkEoU/xrJdzfIayP+iqxoD6gNEjNdvo2I/kj/60VuGWz8aIoBnJfBs37CHXZ
aCqfEkSlHBwLCSDVp7M5sY0gns8zc3wRGCWg0RFDYgZQMe8/o2+YOmlykujk24rgkdN1a+mNC229
pFaFewYiRPWet0R9VYNhXwJhjk1puZTYorO/PaXCrtYLdrs5ScpVYBcSZvE9XbRrLOH34Lhur+Ar
JsjYBvJgoqsO1nPHqAdg/pCHhNYvWInDyjZN/bIIzXWpML7ebSre+OcCXQnv+gRYvS33Gt6ocLiW
tl3aeDJsyvyM8MJs1xXJUzhSvTRU7AbqfwPmMklYTx1s5Bg2MrS4k9ZPp6opTwJemV1I0+4swHPT
KEvgf3cqnEIBrgs/YkSzTy2ErvFGdTaQoDVag8Ucn91B8/BkPJpOewzsuRazeOYnxTQc0jxxskmb
f/mpeTm8sY6bpMUJKjSCL5iKL6LNqXHu19BnTe4uEMEE3TeG2lfMPSluRyhUb/HbYCRBKx8smnkX
pdgBq8szPsl6HCQ/7VDTCCYeRV5qQVaRM/p9pp9fhXP0Do50ecXiduDZORf7ip7LYZntFnUSX+vg
4rvNdVxf8ZMnAk5QpozhJ4QLMoaYqmPMDRQzxthrQPZiLImZO7yIkLkWvrdwRjJyiGSK6nI4s2s+
1ylm6ZnasCw+d81CpVNlqzQWtVpxyP7prmIs7iLDn+yZSi22rVu2oajvFeahiNFSYytT7eQBvzvH
JwjUi6F680TOoaZii6IS2WKc+G14JOh9YMQB91vKOjLYGavN5LwuZFaE8WCp8qHTkyOVy8dys3Qb
sdrVcweZt97lgJXnyIuMyP3r09dIWbmvhCp8DQqy941oPnqg/NZ0U7X6moig1LEDUoM289T6L82V
B8n6bdq1G4Locbo89VB9Mp0uvd+110rGWU5hgkX908Bs2ix0jko0GRMXl0YBVOdEMTnr5ZWlDbmk
oQlPnZafY96haOM3z7gX39WUSPtCuFRv3meBEoaUGaB2hLy4QLFHJlPlfQ2suCikIEVig7smX1BF
zFE9WxuBV8Pjr2Ktdw1mo5FMzmTbkDn6T5OSrGbd/+bvFjSCl1lav4rxWxf10Dq7o/hP/Gz7P9Qo
5aa8rNr82Yt29LSWzTcn6TqiTfkDTMPLhqI9imwm5fajsUZqiOREp9X6VrTfWfiPw/qr0ioxP/Qg
bYgumB8dl7s5mUGPVxiK5MrHXruZ5CsHGdNyM/M8HHb8X8UZi57BAoINBamuA3IhydtXMKPoSKCZ
NocveDl+Ws+7VKJvMJFQu//rlGQvEy8gCrONQB0MBNFnmggEwPIkURVuT/WpKScGfFrgQB/kQ+kJ
YeZNeuiOBZLwng36tUhIPsteOA5nOexO2MWidcuBn+QBJX/DqYEd0cY0RVSw1V/3arzEbXrpef/6
b0NpHYhCAcEGNRx3YdnvxAJtCB8W+5DAIkQatj9LX96pX2lJkBW4pNjo1NE3GhMwarsjq5r5hYKp
bT1Son61AIoKNfTk5mTMrE25suxGj3yjd/oBH4+Y7HQBLyFbFdoF63FLcmELC5h+Xs2GMIWhHFTY
dGoaFCgFr0OnO3mdugq09noATqXTHH/U4cytVYtOnGMXojmikJkDQ2KqI0/FFmfzgppgQZoeXVk3
EOusPbuPthIOUFUJIB5yVYanFrRofTdVVkDBsOttqCeB1xs98/7ElKVIPY+RLqAYeJm4HNOfaMaj
hcWcysSQzjm651bce2mKF78iZGnc1RwvGUNqbJiPCv6BPumPbp0fDaDJhSkbW14w9ODLQ/Q28QMD
kppxGPo1sEl395yNVDfbDPGdwUluagltAJIaMvqnc4mY+KBwbMNiTKppzD8083Nc6iO2nDmygvBR
F+u2m65SaxwZKY/DJB8aK9wTu59YGu6Uet4unflyMCSYLcOJVCX2X1rCdyaBPmVwe85zRPQlSDYJ
VMJOYJvT0RVN85yrEoYeADBAudjr/zp8tFZp+NJtBVSrM4iudGcnjlS9+nD/vdxGzDOQleshPhlf
Ig6DorG2eGAEfC2sXkWnNCeMzvwRQRTTWheTbiApix+WWdLiAY21Blk87MmQYzbhyI4XAIyrOL2n
Grx1Sn25w1sUWPQC3VpWctXj8fpqWM14aRUlCPk1Kp+CwkHuMrHyvNAeOVeYrgW3UHso8zGLu+kg
x9GR0UdEmeDJBMaAGKnpTJzg+fbLcupWHQseD5Pecokxw7qfNmqNHCDOdkmhQ03v9bIYrg6CSAZb
Z/57qbwLCLxVp82bzynaij9TW6BilMK0DpqHafAyJbCPARDmf+DsZTpvZip3jK+R3kvsexh5qT8C
i7bpJmqyvjKC0lh6epBlnCBfThmeeW2V7GbcZhkuPZSNEcNOxd+mUQszZEXS29fkRpAZUyvftvRr
tgWGl9DJaboNUZa4OQG24k9heZLk9RlHVl9L1/ei0d+5NWX5VzRbrpyyghnFpzAp5F/YozFKDo+u
XO5WMIp+gigxCUfQNaeSm0CoUigrnkWh3Y3ztryNuk03NQkbsw5qfm4GSj35rw119HX6i4Zm23Vo
360v0s5NLzGCSCJN76xMP1bhUsH8Fd5ngyHZjGltKjDFVMEn6Eqe6o6zpM8GegvZGXXCQ9yDmT6Z
doyKV61Ut2SHisU8/Y3aLRMKQDQ5Ze3YkAzMY/W/MP6PMCPHySwZNgqwCQ13SjiLXkFkztzKBD80
qsKm6QhV5EDw1jGTb05aqxXUYn0ABWCbGXBrSz0wj77AkhYTYyk9xoYKx46Igk3rLRzLNBB4a63j
tJxwVdojzcsDGVAoePLvuIY3I44f0QPu2n/DQIFyxizZx6EjvFrABISBMXL0+a7qkOb7dgPZbBYm
h45VUiQMEmADZJgpJezKV520LlNfmfodNsCyJX5AqBNFS2f3H59C8pwmQlvMYRCGsLVSzRfX+5Fv
0oT/VVaIh8lJlIM8kfqhzjXH11m3FiUcgchm8JHwCEM2sjG6w3hHydMYWDRn0rJzgY6YofiGmMEs
4BXaDYINvmjCBxYrVulQFZthtqh8IU8njE7HZUA0Tq858aX3Cv80IRpylA99VDD+0tmzErj6I46z
bRca4PGSG/XmnXcqJbFY/unGSmIkYWW4oaunbRU0Y6/HYhgW3VaFQ1HyWoJ2Fuk61V+lu8mzWivo
uY5FSaaJOydcApXwdalCuALJk2Qx1LR/LdaUt5lrLcxJfqq/kX4rtH/sLE/cwRNklQmLQikmdL9s
hhK7eIZK5yIvR6t7yudm1xokO1i8qXdJING7GFecbxdlI3YPEc4bszPXeR8Q1ZTG/yzhoBq+ybbf
k/DXTQihhbFjylmW/l5wRM/Ei9Xkp8n06T+XLm0+HsQ0OuCpXG1DjLeqyIZBJ72kOwl4SX3MbV2o
jmVCd2Gm2vImr6dz0bDpoteyrDEjDkcVOA5MQKxsHN2rhXYjYBqLSHUN3Ylz1B5pmAvoXImm6hTq
JJhXPDc5UX52rWGC94dWkswiKrEvvgBYnqSPuRX3DB/7yRL2ckXAQMCo0YTECDQeu/PeoKaSczqv
WlH/xeNmBsDEXkFR9pmx7AHfTIUFpEzHN6dyaJs8Yt1EZnpHcVE1J/ne2Fgv+X3J0J1m3h71v3T0
VtnmrmEop6yoT251qgtxN/CIK3jMREHFTQBHxEYYaC5JzQ/AD8xvnYfV7yW7d0DHnLUJ4Wuzr4z6
y2qdG9CwP2le2TFsWZ01H8kWlefU6GyN86oPXtJswIPWiNJT5C/UPm8rKq1JYiSv6YJT2LGU5d0w
PodYukYnmXz/4NAvqV/jTHuTlA1NXpCzFyKdTOUdjiWiX8h03cfEcs5UKX6+cvoxh2tsjTdD/mvr
9IJwxc8ydnOQ4TSa81skdqcchLkfa+t2+cPk1WCpy+8Td8mOKzdn/abMMxUG8ZGSNk6v1V9L5Mj4
b6L8O/G5/sRAwcscczQDjjmygVXhQDGpDDiPEkel4lNMfJnF2Vvc7mRtCXSuch49888CPbGHGlfb
/7KB3MQybrIyYo1zi1fmEhYfmk5LaUHhwkYVl23KU19ffBnCvc5iV0/zo2zeq4X9KiQDYBSeydNK
I3sTkbCkK1vPgrxl887tZEh9QSl9saj90ucuLoto5aPNV8iWecmE7JowqGjMwUOyWzPwMdSDY0Qj
iNLOuyI1doVwbxtuKyENCtiAJ9DFc+JlWJO78Robwjku21NJj+94Ad4VlgmE3MZtJs1lpMW4vzWy
DJi9u6Z8iv7L8CVrdSDRMQzQZj0K3QfX/tS4IzIcK+s3aCbUHofXQp4OJYvzkYkFPdY4z5Jxhgoe
GwRXmx11J71bEE4envVHC3sBKxz7ohFcIBwf1vmwrlt0Q6J79XXgp9VZGE7YEpdLZG56FxYawPz5
E5MW0Wr5NPafBjx5tfRiUXY5ANRK7OqQ01bWyRU5DkqORNneLlc6dg9N251AWiitceaTYEDXpiEL
06yvs6VICtOVfvbq3HuY74ppwQih0AhuZ9qHfFXO8UFFtxGqq8b+R5IO/Y86QIp7xV40ft5o/gLE
JYHg1lcvJ9QwoHtD9F/acT+r3PIx2hAOxF+IE5PzLI2jkg5jitZRcES0yLXewK+QXzl7UwqeeNUm
zmz9odV47pjWLh+7Mw9oGu/FzdwBWDZnFFH5EAvK/lXLqaBNvor+jmFkbV4vKngPhoNF9Fv2wMQB
x2h098pZr3nOIZpQL6X4GgCNdKQqhrrgsOz2QjrvTfmVfEJxgg6EM6pg6a75Sta9K4r4Fufas1mH
RyEw9LEkwFmDu0o8y45MzcScZth26L4w3kEUOcbAQYl9J/EGSnAzUhUaCWRNWc9NuS8b62mV+Be0
sxaNl2Q9gxV7M8FTPKJUDkqsRB2FzYPiCvO9683A+okokDDeBnz3Bv3RWxL0g37M1ebUmr5CRCh+
UPoMiSw8Qo5ErjAzC5erGESngltR9B9Dqb8QimcTGJPrIf3/sS2RZ8n3+dCCo+anXppNNRVcPK+a
eqokBi8CoQMe+YzxUBPYUmCVmv6kGrnQGJ8CWyUDvQWwzL4CLtxj1yq2VpME1Wl1M2KQJTHIvBZ2
K/D8ZJa4doZdg9GI8w+2cMU1WD9olTdYbOLx7MVWSiYbPn7YOEJDHMPVhuwASK4GjbKib7fTdVE4
1oXGvZ/LQ1biUNfz57rL5k07xe+hlr7DtCJGC8JOp/a1QnnVcjDffe7pUcg7prujPrm8gbUG2uIY
Sd22h8iAl1cPJz/91k7sVzZM67RrB1VDeg/i5aCnTgdFkyN+IWNMy2xZs2yDvhqz64BwJ7vqSSJ2
rQNj0e7AVaWh/GC8L0fVX8XRvxUI8na8jdgmHAuiVrS91pSODbmHmRMhUc4+M4xzsvlGYopvIsLm
IAwPzLWd1ZPaZDyQ7REAaKTwZRnxmAcpihqgJfzW+bs2rPekr97HqHnr4/gJuP1XUL/k8GapR0mB
4C3YkmK6HWcspFsGze5l2gDXLbp6XfB70snKctdUyJvu+yzaYQPbrR5373UD5E4xGq+QfskOKE6k
5K9SGqS7ZksL+HLp0cRM7bshXkWDaID3kb8UY+NkJpy1vGTbivElGhV2LAmkWLRoEo3ydJ9J5EJA
4IPMNbt2pziioepBXfkwe2MxefoI/22aycWdBA6QhBy8F3W30n57JfVCuxL0QEunYOlhQxSjP4nm
blaaXUf73NJfpzLyesqr123lKqiSuRPDHRqBY4R8Qd1nmMJweBfJdjhntcZXkc8J4okCM5mXHi1k
Eg1CK/2pkR2080Ou54QeiT1s49le9jRjRckZbvhZ8OexuY+SdTM+I5hBoIOoTFfSd94twOKrTf5C
3kudeNXfxR3fs6+DPBn3+r7/Mo1jGVi/krQe+gyyUmzfZeaz1lHlfyz2uYnCQC4m1wJAGWNUW8kj
N5npd7ilkWmSXHsj5paq2IzQoXjzEavZBqJDWV7lJ4hHeFMozt3koLcVPhCD1yfKG0VGTgMpfnbI
n+c7zRC86gFQDlJG751W6qcFnBYMHTRSGxMkKzAKrlGSSyiIz7qsBRcWpcVRLEhykIekOziojs0z
rZvnIpTPbkifNOo8bsKpFOpt/00jhBHvrf6UGfG5Nx+l+kL28p1PLwrrE5a/AHDCkPrdLy1QuHx/
/UiTYQ3cJCHZJUe64RCtol1N67pe/EfQAOvpZ22A0quyIDwkdeMZr1xRfDHZrML0oXhDvMecPOLq
soC6w69NWE6lNxe20U3+l763eDYi/mR9SqKk1+7xigozs6ALg7Epg7Jf/B/5IjbTVqpmDImnDFW0
xZ6fIIuLYG9X2JG4maM8YO14xhTfkKEzsEd3lJAWVG7CRKW8PkBC5KAvkVT6MWlbmXooEXgGJdhz
9cZqRyekswKhO9zO35KgXYQIh2HWXEJNPNtA5aAnecNIaGDeyrG8IUB3gJxsWdsOQlMMtd7Evl2T
V/GoLEhqirxJubTAVAdXMNio2/FYupK4Ab0zleRWoL/RSxnmmJ8bHhJ0arsTfYMtwD/lSBsFis0v
/35OGrLpj9V7Qw+vSU7lfQiVa+JReyWr5bH8NiQCbM2NHP1JwktzRGE8sSE+FeCjeJocVN9McUH+
owXDxD6k8d3S6aeVJ3cYBcd7xb44NFqadVyi7TssuY1BKoiMjl/PMaLLxbJK/6sY2NJx69bwMxDl
iiEQgsvJ6azL5ogS9NVhISPJqEs3I5zJsrOJhU6vN921nVyGJS82jlGpbmf8WWzVebSWO5NdocWu
UMWevO4ZbXazLauJj2feV01wYly1xvhrxPKu1aijxkXY7wSHx+r3r0myobqobbcL4wyGbHmaIAYZ
DhdmdvIER4MkJNIgwItcc0zGXj9QvyL7tIxUKzUWK2oCSKAbu5rS7sonh2GfDF6ApXbkZppwThiJ
uoUQR9kTKa8gbIljsHWMdbxniM9KKXnVkDrKUr+H58UNWYTN1W8a8qXpeK3S9goEkGb2XjceTQ8t
mrA1uJvbJm7qa5epZ7VU7dlQ+InzICE0qxGJGGFyCqry1LDpEHV8ZJkDH0bCd5PR0EYd51K4LEx5
ojdUbAxPOYW7xdmVSrJrmbhJWe0lslkGCVmQzNjl7FTaqBdMRXQ8PMyquauXqUN1TAjlSY4St47s
owMQ4pSsbf6N+ooO89ORddYfguhE2LfwzbDdDAgzOj3HHvkcCS/X76IfRvFhYoqwsgjJK7I7LMdV
IjqAubZU8GbivnihJYA5n5Blyc/wNKNkAPBC72NGDHcUDC75npKQS5O5PQDFyDGeFbgclje6CbhR
dBtO1BWSVAUib6oDigan2R2J4s7lP1CXninBljGDlWkOqGxS13eYV5fJAIChPRa9ePZvWGxjKsPg
A6FMjHLAfzaHAsQIqMW1fwqltZEg3lML/BQMMnJhB7ENHgYn/YJ1EnG+7JhD51y7i8pPkzSqs2J0
t0rF7X467jahMm9hYLGLqmLTb9Tb/9uPewWkvUELB+wnhaHuVXWM42FdjzHl7FFnEQekOI4YtapY
D/O8fMzS4kmUUrwJ1NbBT8neAWGQ11cOcR8eDH5NinmoGjJd2nTILo2fRLSjX9Ada5a7f9gchK6+
jMNwLolV90TeJXk9jtF8qOJ2X8t+iSFbN6GuX1eVBh5FdNsNfu/CUWagWW6d6DBQK/Rnwuz3lF37
nET+ulZ+Xc+Em3Wf4ik/y9j7GceRRkzaCmxlZXR44ApTyY9vsGWbDTciogNA6moywjltU4zDMlhU
6AVrjDdj9n6xz/V16IOB/51Yg49w7foYzpGkMEdxwdZs1wnZ7sULpmibRzgpNEl2pRtsboXKyDLc
wfl8xPw3SO91XDft4ksW1SuwsukhtmPgJrajGv9VH5Sr57ROLhjUm4/0b4Q2gYDJShlezQg2hzB8
a8xnSegu+KJf+74bB9vLUDfQ6x9qIlP5knj6vViIOBexrVNo1ljjmRaWizrt9fuSkJ87kwddOw7r
HBRogLssH2tQNj+r2dFFkCaozJD5/nKI1CCJfTCSwYHWqrm/azq0YY70AGqfrEZDYGRzcajZAqLU
qzG4aiY93jhi1YduoxVY2njHZN6xJsWqJFmONnF0jP+KqLML897/aHwWJT6LFv3hymsUab+5mN8M
Bh9tVvZMIaE6UlwQn8AXn+jWPWEYsZuQuLBgOtrIQhF/i4AQHatv87YYOIN7hAXySxnaJfu3bk52
NOhwtCfMHzXE9WMOEZIr1Oyc0sEeX5E7XwFlEIpwmJOCqGbkK5rKKFdD5TS2+lTtcxccTTD1hEhU
UBk97Ilh2s/SuifYxkYDhU+z2Dif5l11FIXS48rwaux/FpW3NLGXQn+dDe1inZQpf4bQtoTkER2B
CpNmxL/S9IG21P58jZKD9/Mis5eihxWEfvcvMSPE/yUl755HeuvMx7cjfRkSXKTv3su0wSsOqq31
BHnhM0KJIjyED/OUds15sdZzrJO2iS9riGWMaiRqbExqwBA6l58uad1oaGGCRvtYBgz8nN+HNYdH
SpPZGO7kUt/R4IAnkqc+0Ex6wBgyvI673GLNu5mn3QwGMs4bav4uaZL5xkkrMLjStRaSkfAj1vKY
KWl5oYqzG44yqo00Ib9FXHlp7qrw0VU/aoYdqYgxqEisq+Cz3u1k4QxXst95Sma2i8l54OlPRVY5
1H7FvKaNhD7gEgp3y6rA2dD4gjH7oy76uCoK1ESVLiSVUEhj8tiINgqTOzrRnlQNT7Vhm422SEXj
xAYHY6Du9fK447aAvgQ7yiXKw9K3YZJDu9wQum6UEoUdWbrfWA11khP0U+yNn69zCSD05mUNZE1G
y3xGkEX7Ur7yuNu/7jOi4Ul1s3Ow6VEDJ3ylIYXXEewXttZLTEdOxVmTleFixX6NR4TPPFkcthpE
UsUBP5HMLJrFJKTrydyK7ifI7pgUXLHcQkM5s+NNFuFqFWDBSwmip3xWBOVETY6YHyvhu5hkV8dl
JUeEBzs9aPrskGGrDUmNK+y/R/iceXlYPtO+2LeACOIaN418jl1FV460YhG5Zfa13jLYK0QkZOs+
jNWrNXWiCyOx8D4YjxfLEN8+HxcBRxgv0fqczQjeoUEtSLflPAh9dXOJvw2y69NwtbAfkYVUF9ll
QJbYwUgQxpgZzl0oX42mvadvC+QafVEC5i8nN++j+ImupXczH+4NThfwwCkXIKI0gH1rYUJL8SdQ
CSUjPGffZfooKLvq2sYTSVZ2suxikMWtq1J2iHvOsCdak8hpblPuy+r2dQ/PNvk7gW4sOkS6B2HY
cQ/Cz9DtVGhx80EFfbCIAgc6Lh0AVNqx+rFkwtR/60kVraCKHJGcR/6XAQ0mvkv89jZrWiDCI+Rp
x6O+HHYcg/w633LYgE8cusu/MvujwoN8o8u9fxxpADjgVmUE5dNtczDj4Q0gQOiKM7Nxclj5NOjm
WWXVt+ZkJo9g74hzvTK5sSkf7YrAEkeQLn3dvgA5DQg8Exao1R+5IbbIQ2M4ow9BKTJR5p+vahuU
CuG5sJADkQCz1CSyTLU8MmQLC9WaFi+kqEGimpqOweE/CSGRLcuuS4Vd/6dXq59Llh/Tp1BVVRCe
V6wzkM7NnC6S2NkAkonYRxnQ8qPpaIz50fgzois522NcEzIRYVp/ahjbfk32LCoWGoyuOTCkaFdN
ojeplxToVNcYAf741DCJam7LEnOcG62UYJM8Z4E8wXCAU+aQb3cKPJ/KNS6krQxTGtLqPnlSDH6T
1AieyuyHFsI9NKq5n3bAu2dGIQxDW9WC/0PSWgJlJd6pt9qI8rxte+oYN2Ju7np59mupc6T2e8Da
KdAyt1YnJeaub2SHtepfAb/WDDJkohJtdCGxKm14xdATsam+onGe8tK2Yuzc0FuIwjBf49DwKvxE
p+Qfn/GrPtIl99b5kAW9hUW0nFpoilyqoytUJeObSV/TQk4F8WWzdqEtHfFSGeEhbFmAR89x7i4k
6G6pU3UZEBTxgWDyVLKf/2PpvJYjR64t+kWIAJCwr2XgyhdZNP2CaAvvPb7+LsxVhKiQNKNpkgVk
HrP32qmtXit2cuxD8bA7Y4gK+WSautvytSKAL1raRugqxedD/+5wVco6b9rdDs7ovVjOxyT0WdhG
Z0qlTgFCwGmlsjrs8GHpFuq18GjllNRwwkzEnzt2OiO5qUMcFCHDREn1/xaIn8J3GTVBjFTSvFLs
Z7TtdFVOmneOBfe8PbVG+mYDByy8JOPsZfrRMP2wwGMM4J7TXLtEbYVnu48FLJbhTsO22Kdu25Vn
FDSkm01TR7ZQR2NPWlWcEVBtnzgbesjM6t4y1WOShtddi7ITorFZs3FAcJWbTMopmYU3z7lnvNe6
upftZwLsRbWsS+ulHWh5xsScHoVuH5RnTOkXaxivegi0LJ3soJ9l3zbhPX0xwT7aduGY2zCmEQ54
DWaczVWCttQU7JzVB4mAb/rDjPDzhPMteudOgIIh66R+qqB5S29AJiwbTJ8ZzzSTxEn2KLbQXt2p
u+Uj7mlAUNQa+bMs80e7Iw6zOSFRNwhACXGFN0hAYxKX64ZBq4lrDxNm5eMPDMb250j3HBq3KNlS
Lo7YJlmcN9cozm6DpBILvlxwG6rFcNcT+T4kbBViINlDppJbzke/pZUZ+2qZkIR0HiJ2L2tpXdds
13YYnVnvjMx1x/mE3SaoDjK4A9LPoEnoQV1B3SoYZ9qvZIWLNP1My39opIO6IOwp+ZTj7rNIO+is
0ef4MaX6qy7qB90ZS5j2rYiqZ9IKBJnSFevERU85tNfVqQ5KhykE34jgIelWxh+CVLp5nzAQm4zz
kISopEhYHPEyxW9CHkhhZob7uZb1h2TT92q9Xy6QttoSYHd+K5Lsok7RDd1JHh8311wITRa1kahY
p0eIymUsaDNThZ4/PcfqIllMFySnLvGvLEEKGFFZjiOPJBlDrBUJ+drkdsPkqd8zXd8z/4X63JHE
5EzfIfzQBtgItUSZ9MdGPDusg9puuUE1OjfWjG6CGuq9gyr4U+AEbLtniFdtHlO0hL2L8dj/LATU
TRnG12FcoR5ZIAnnt1JZ3ss5ew0dHDEqCB79vWBb1uTJBybNXTmgzS+hWtbxJe4wPc6Y/aLRVRGN
DhxLMZuhluG7oaBy5wDqx4iS65ZUNbJOkgnVBGciwxJ12K+sK/NOkP6K+4DN0Nqc1N8j4mVHqRlQ
pBykdZPwltFG11J2nyqW4B8GfocaRTnF7peUoY9WmP8mvIoCTpJWP5qe3OUGuweVlF4ZTxoXyOvx
5lC2oRiRO482pjvkOGtXcvXgYvIPoTLXV+uN8Se6CFinbAngrv/j45E3Suhhgncx109jMN5iNicR
jMgJb0K0r2bWF2rAKKN9moLMqTx/E01J07Tr8SKG6XI0LHGrRAUFDYahBJkCOWJeXNBafJdj8gyl
8WFb3xYMgLUNb6F2NzhahuaH+j1COp5wjG2zjMiIcdRgMsYduBxMc+AB1g7R2TjHLewUivgJPBh8
w9XehkfLvlapSyX12qDQN4OM/oN3C7jLcgKvdCyVbGcrTOrC76pUTm0znVg3KNrN6GqszPJVTewL
jqqV7cU8/A0Tqqd612qcToS/SzqfGqgp+6exDi6ZcLvtG3B3FeTcG2Mm3vUyfRhSSrUebY4VPlNh
cfBi8jnulFQ53nfxBlBae/bmv9YM5B/CC4MKm8kHa0fdaZlGh2A9CtSFc8aafu3dcrdagmdyiX/W
cuT3KCjiybzmhriOHxGbKj2UQRxSKJIICyipdRYkHyg4nPafWhP7wTfXlSfZ2obNf+PrzqR4BgPr
r3tLK16SrL66YrlG9XcPQgh4A49hL07VYJ0H1PgzMw0K90kbztUwXyYCJ80XGb+/KSsn8zVXH4yt
fUXtgDnYQS5fjEl1zYe6Cm4krnYTH5eMhBUSR990JyPsTwMT9KHLTlZ7sCaZ8kANOj/JwkBi89BS
u5vtecYv30lUtYvu5+QwVeBbBwbydu6XdRpw0IuaIybeBUxN6wck/K57aFJ0tvPfjBft+X2uDdZp
yocVNp8J06L83A3l2YveKrA1ooxQ6lJO4400ZBb2snUI5GHclb9KymQCIZqOtajJ9BhRPImloruO
jLBKnqedhTFMxxgGjVixiqPO49nvNKSJ8S4dPlYKI3ht984IQU+F7j1yY7U97IApiXR1CmwNWyvY
T0HHbZuX/NmomePLhEpNpUfFYZNhSQR/CMRy3Ar4HcMg6mFZ4nzQOospEouH/ABG+xLRw2bhxWT1
3zNqQtK0rCQNa4DymDnI1qdeF18cXZRGxmf8rH8WC9TD5ZD0VGFiOtyJovlcSnqY73qKCQY61Bpd
PM/2coOFZGunLpL5P+xTQoyLBgmUX20KKbGtPOt9+gFVC5YWRkoSvd90KXKxs7spztQONHjmL7+H
LA9SlPnDwVBSL0KGr2dAKqrZA8/jxQMFciKz5JU9PYgpKWz0rsaDfazBu99TOB8IC1vko0bM9vA9
giiXMLAyCmZszJ08oCl4dNh2x6Oevo0YNOar9CLy5mpxgLE1X8LI+1zQ9P6IEA0A+Q83tkdfwK5Q
maeE2zylxyLSN8guSQ65jUoRLCDMlUIPiDUKtFw6VtYvlXpVII/YhHpxGDT6MbPxig893rGILp74
DPgx8dUw00u6JvslXA+ZiA8zGGWzXF8aHhU0iBfL4GiTn9SHQQsTwCrGAG1iyJi84ytheFCQuMEK
k1gopBwHTKZ1xMXZYwujEkMUJUjdZHlgjI+e72bHdr0bO4+UQsYj7njSm5VymT3zjn/IVL/ihUBx
wTgfBYgyhDcthzcQedb4iJroPvW8KduFbh9VFh4Kh24IRK6iT43IAAyxQmYFG25/6+SSAUkZ9rOQ
/BasiccSC14hpIshM3LCLmLfjtO3orB6PIYEMGXKHjKhDrpLP4CsUmw3DPFmpXtlyg4cx8SsxsIj
NEcj3bRKGaFwsfPEQkeOBn8sgHiaV8M4TlIDgvQVyfgJNMYhEeuXGry67IiI8zLjfWrfQIa8JynF
XnSLqvaDQ9VY4d3J7Xls+3OGqxB3xqGL8vOMw8JUxlME3obQGvbSf02zP3OYn9arwcdk23c5mu4Y
XPF1R3T2mI+UsXin/4K858GddhYTLdFeIaWo17BkULcsmCQLZVsHOWVOvZ139/Auk9JGUMZ/8yHj
G4iL2/SdV7N9GwTYcFbGHUQUpolyemBxOihOQhvRKi/UupcVfVPGRcgRSdOdK7XfN7jMiEAh8xpT
f8syCepeU6LfJUNOci0zO5Dofqhlt8IDoqHD2Q1gm9F1KniCQvuUoyroXcJI6hjri2YHS/0A47KS
F74K3wbwM0eU1WuCE6s7pRG50GTJIkk+HVcLWuOMymuiD4KnfReoWAs6q4JHQrl0ZXkJv46zZp3G
sTtVeRjANQoWau+HRhhhTn43R79W6+f+QyTiUl7TpDk3PTbydDgpQgrQK4O0B0tHb58zWxtxzh80
XELcVZuYenA4mp82wzMctcnfURGvQXRPiwRSskkzrX2s5nBb8uXSlOkFvoBmTidI6bhzPM3wKKEW
tI6s663kpA4XG401EWXmZTKiS5cz6TN3RfWKIB5Pkh+e3YTUpCSqTtmWy2lDfR4PE/tFFvUdfNqE
cRd2RuvTfNEdC6ojFh3JpSmi5yzliOx2SLrhscp/mKbvU5Td80wW60EjfLiFyTpu+rBNnVQTItLC
yWPhWVjIBfesHrTouXAqaIy9uHAzYmpmhETwA5GzbmgNoOFEC2CHIAsrsCm+wuRmltJ1pSjAfSET
/sVWXzR/oilxk8Lk2iC4tBkB79EdU5xK7GuUYx6GjhbueuHV+SVep0Am+zxDfpGRFjdDtrKmQNNm
L2EayQ+EzmzgpTBqLGD1XSSrEzPb52aqd/JgnuYnEuKA1K2zBdC5tsPrUXlQVGrUO1gMMKxCSb3L
a/tEgsEs+BD5UNlYozQs0pga6NhN+y4EeAbO8r9w+rZrvKicPTPTPB2hs/pVolAA2NEt5wZHDVnT
AtT1UawVi/nR0h25K11AlW5N0KyMXDftSPnBM4sRZzQALEgMhBN8hY10XPkVaNEAG4NBFyqGBoqK
cEqEr7rtVKV0UJMPQTi0FS+BWbvmzE7E4Cy3U5/oL7MLj7tnQ7PSVsFUaYEoQ59YE4vogSs5WCob
kTm77LCLyvFjWeMbzHQuXZo2vObqf8bjPkDOdnTtF78DlfGpxbE6rvIBDJzKtZSdoxBBAOOulg+/
CleECibajkXS9tEqDjjVrtEExT5mWCK9jYv2Zhj9m9z5ClpOyoVHWEh3E1yJBK5EPegtIJAMZSLy
dSbgWAQ3Mqbx3US/E/lfODSMPSB1zk6NxxB0VPNr4BRx9Yt1jj+VLQScSjezedt+20I5Fb0FpCWq
LwsmI2a8OhgvyT5NbXoZW97m1Eu66ganfgV6T2Qz27zcsTWnOKsluQ1c2cetYnSxmlkpHua5vsiU
CRp324gYzUExVf/KzLPNIAJbwvQMtfKhM4NfOfPZGxl/dPz3ylM8713xtPAkmVzJeKGgOqKFO9Zg
y0ksglxZpl/QBkYb+j7hjxwXTGG54FrSHGYZHwW3reZjeV5Q87WA91SizSPfHsR1DnZNaYGhAsCt
Mi0ov1OqgxrF86AZUISpb5P6lF6roQbwWL7hbwlZFycBd2KOLqC7WZQp4tGmyzNuVaxVCDzRhTXu
BI2gxnAZowFtsfOX1KyHsMKeBqSHyX5r2sfoDJV2m6yVPCDpiI8HhUNX3vTqY0BlFnb6FWiU1Apa
Ddsp0QCGdekSHMq32pS6rxbgadEKScdGFYHs1Ew1rYhrC31CSAi5ee6m5VySFSBxbHdWc0piUgrA
QmrWb0KVO+YPVur0YFNS5GOykA5rGXFqoSem/kEeLP8ZYpR65nrinfpFz8FBOQWql+jrSSs5CIAx
Qc9E75OQFSSRxhbDrNGY5wC8ehHm+VAr49F1+8krWpYyEb/7+DGBUqn1u2JKvnFFXc33kchv1sxP
tEt7pn4zRuN838CI1WQnripXSQ3XLtHj1s0ub2wP2affKaaf50WQPsqMbblb59pdhXxo8+eTeB9l
D9jeUJq8ITx8RlH3roniRcKisOp3OHsjaX8prg9jrxmjK0Vb3ap7cqPyCv9NCtsvMSL2BU/B1mR6
tc1WaGHn1kXIkCMAJ6fq0qGCitil/0DAow9fcA7mkdZwxCQFNrVY0fY2oICkk5C6E6kKwWK3gQZQ
C2MMypayZuJuP/moTtl+IVeNCDx3o6JuW6EJcfcWN0OdXyAf3TFARTNW7sxEOWYAn3vmHyFqMSXM
3VAbXFk13U2OBrMWvRVMTNEQO+3gkqvll+52BpOMtnN7uXdhUbvb80KMxftYHKzfBWMQsnz04qPX
+lcuLe9W2ANKjZ9XeWrvTahf5Si79PtxkNyk1D0VqXsG7kziYciaU0VftpoqaiyWfh4gxPOY8NuR
YT4Iz14W+Fj/ahLkpmKfvOnVepbK9ZwPbHLU/Cymfd4rL2Wc342r8ZwzcmIu4rs0z5m9zUnQLtmH
UWU8Ow6Yqm5ElYAOBXYE6/UUZqF/kllvF+lDvA/z5LbbRgKRQ7vcM6KN7OJmkw1X0wpMiDxnp4dX
VrMqmSFGJYTNwudOfVCgaXbCt3Nif4B3yRu4mXJupijXvIN9m8yDBhtsqcxDVqHqIHtNtSkn1o8h
hr09dI7BmSaH0BJgt9gxY2RuFHl0sb5BgGtqtBao3nN+iD1rObGQycWUnMUU6nsIv5elKC/tjGqS
AkksqD5/aDYgwfO5YYTacaKDX9jg7SmjWuzlELA6dp5wNjevlyxllNdnnuYrjIrtCGbEwBnXAild
uFLHbPkY1/pTUaxPCJCfvPxOxPoTlGX9E+rDJ5YMAklmpPXMyxrrNWILlnFwWRw32LTlQbpJRX1P
mfn6aSHAeUYvqRLv+fzKq/AS/ekjaS8G4tTh2ieY6LqhAlbn4P0qxX3OkPuBlV8TtxtVJ1WJmQO2
PxRswcFqwXE6qgqjSo3/Hm0WcYDtzr4R5mFKl4O9UMLnz4naF1jHoR7lQ8SAEx3rEQRcQnbNAc9F
PlkIPMCTo26a/9Mm7OWlJ6bIQgHW4qagw3IMPqfGVBxSLZnD6U5OfBVZaZ1w41JyjTxFdgzoabZc
SNOYittqhG/aeTFfulazPicWQf5FMo2W3sZ6vPaTfinHbr8Sj9jyEFZMCNYnMrMNihuyMPsbvTQm
jCnBq+ONee+Vy44UKPOef0JBWn+pkMRnBqNWowVKWwbQJn11BjRadV4XgePhwui+7+BjCXcF2mKQ
ZNEZ/OTs6IopulIGgfwGUseWLTqxERJp4slSCvli4PIGCbNJTs/YRlkqQ0GMjhMlaV1z4HcJGh1c
UNbIdM64Z7g5GAXsNa619V4XHboPcUqnxFHZbKSgTNIrOhHxW76hqpHOKoHmqRI9SkayANvwXnW7
ENejpjPX2CtN6Iui9ItC+KO0V6zonBxBgji5ybuRkFQx5+40IeVFHiCPLPyQCMwncmKnv7M34Kya
mmdR277ULcTsZU/2EbL16tvic0k58jm19IrV4nsT4DtBcdXCY7OnnvRBDQl0txcl1I2YKAHbxFP/
vqosPHPbN/U+SDnTqzLnTO+mjJecyhVzhz4SYoJmLYGDA4y+ZMOb4WzkU7eZ6y/QMhKoVS2iwqRD
NaldNKNh1UosA4JB1Dmbk/Fb/s4FrcxOWWmgLNuhFYd33+16zU+qLRt7OIwjrgkst5YaNMXoMQTI
pyboLMmv+bv6E4I54JwJDKvQt3iCyl+tBzaTh5YNM1ZZhF45cypkWwc874eB0y4GGqPRtS/JuYgQ
gv7j75yhzpjyO9B1kEXiaEj5/rOHeZOmiKlAlyNw83C0+cKN/Kl+YEN1z25EeHTCNZIqxNgPjYO9
Sp50r1wiPNkF1S/pdyRjJDtzEuc8j17TpL8rSfNeFQv9Odxf+RY240Oa6ju26gm1bUeIm64fClLj
ql37kaa5Nx4zhkFRfasxnJYSvwOZ+IwFt4eZeh3sTrFv3kPGyh3OqeEarRZa+GcNeGvE3YYrG+zj
hBOShwo1rR1YuXroYcfFJeRPyht+s0R6BrjAQXgRGnEd1wlEp8bkcD3kOLqU5VeEbh0uHfmJbpJA
mLSp/9r6sKxsHZZ7IlV7AUuJI87Rdr/rqvHkSPLkavKXJAligzTS/I1zwwmZ7g9YINCvHOy481X4
pbkUPZK4fEyxdAfZeW4lTPS+jjldxfZnZgaIY2Lq48htaNxIhaOVOzB5jAkl0obLmpXcpVZQw+zA
VxuHFbUkvxg+4Ji9AaLvo4JadiVqs+vzo0iyQ6f+NcfIj3N7PyvfjfoBhIEeYx3JgLT7S8cMcS44
H6sgiwBciU/2/+daUU9jaIFZlPxqTHwNK0ZfZbsarX1awr/EuYnu8jhh5VaM1m/tT7lOrzN+WwkZ
h2ySWRdOjxkYO4YJmzgMqBTKuwW4w5rJr9CBQlZBb9bnPpbPsw18P4sulW9vERhbF4VcaY7o8qLo
jCD2qMYEdSQDQnIpAPEdVOGvbm0OEfGgxgJTMFX8sTa9ijzbKN+mTLSONsySvN0Xh1HCI9BFt2ku
7mC/HtMSPlR5l23Bt+2wG1TzqVfFG/VttQTh2gdl0gVjde4YY40ZuiqVSv0YRdlN5nDXriYGeU1v
kegwQVuxOjMSaE7Sv1C6yWdxMVH31PQZVr6rCmCzrGpCe98S1qZY9rFgbcMo1NTUS/1v+i2Y2K9Y
6PCMQbgEoUrmaYRNtUJCqK++hn0IsUIak1mOK97yG4skScmdktiLrwob5ZqFc+yQGcqvzYczcJSh
omJiDiblL9NQumvmQNQuPv8JqZ08XFhOSrN0WjCwxvse7zwxIUdDDu/QL8t/fu2IOrw3HbnT8nhd
s1tXSO/2ZL1aa/ioM+0DtnyVTg/MF5yDeooBGjq2RWhRW2EmP/qRhdi1S08qmAqDygxHPGEgXcQQ
ATM89rYQCpvOCs+qybuwF3LsInZXyX5O39TxBNVsQXPRuQSQu6kYPdx7vlFAdl7ToKmHYO1+pRVT
ksptGuYZAGRWoshHLnR1No8zrIvy0DdGUMM7aJd/SjecLQUFY6xhjGiuoaVewzq8+vlbmUe3NXvv
IjSQ5GrqvXkpXvhfYRvMpG0LmV2TMZ8iavMBEe4EWbzcRjRU57RqTNxyykabyBoYOWyn2MDsRYcH
jSJ82hSLpEYU0XDgNz/8rjrr2TTTe25UH6Fp3NHyP/GAhAS9lhk6zlPHQvQtr/z0NtAfLZKF4fgf
6LGvvlgeQyE/ZgRyqf4ZDcjHLfNuJ7d2wfomkNJq+11IFYlOo4uddq5ug0bU2wje5DcQt6tGfhUV
4gTDw2y+m67/DpXwazxnROtg/5xI/0D2It1Cup6ldFdcj5gPEBu0xMeicv2icmni/hzmRFhdvmpo
Xgl+eZtdgM2t8KUue800PLZkKysnroCYuNVhxsmqcM8CgAQj8NALy09ExMaPORY3HUzaAV1e6eXU
LjPby7GAFPdIF5M1n9dBe4zepnx4V7CNnTGY6W9KPbtmDeGZfdCB76EeoMqxWGtQ6hMZH6F9waeu
MgwjQ8kyooeA2JFhxZIVxBP9l1ESsEgbQs45znR0ZgXJLDFuLUJcFkI76QIKYeIo93pqZq3CLbVL
fZMVwpD0XoxPFtGv3AU13QALspOq10RxLWV+CRnMsDVG07gZtSrZRzgVhFNyoiuVlyhY6Ll3+VTi
Jeul9t0W4yuViw+OGv23mrRfZrd8cQOyVkEbnGIgX1marWt6UQrwv3N+THpsFyPunlY/z1p7jlA9
hI4l6Y71r/tJ1hiwFCkdz9JKD6P/tQqVwSV5k1Tboy4HBgx3lpG+rCpecupXRIk+2nxsfaqX9QDu
9j8qbCrjyIdP/EpuIKo7tlMVCAbJE/kaURzgnfFth1gUGYFDTqmfE6m8V1fJ1ZqGq3mHqTKFVdRK
h6FOvFhgeUV+mIIeqJijJGR3M7iwL4aS3EKM2mN5NLqnOX1GP4dEpXOF/tPsiWjCKdrC3LqHKlLZ
vLyOJvuFpL4mekK8I7JKNl7kx2ITNIEkWIGuk6zyjeQp7oMstP0E5pI6aB5Nvgd4da9nP+EeO2uS
uNMPXN79xiG2Ir8Uh/KPilvOGtEYMGYYnkY5H/tRZgVMnCUjrYauAwh60lwwRXC7ZXvTgF1VRI9q
0MiBYP5UZDiGh7cU8O+PkOa1zaGmikurS8+Knw/2p5Epzxz8PrerDjI5xOubzr9L6CDov6CBADFY
I+Yo/9P95kg0BB4IFNaEmFtIkkSY3oy2vy3ZDGZ9vJnohUr7PT7Q07jWt04Jij2GPp+wbTGxWCCc
QAYHT11IBwXkEgGlbxzUKfHjovJa+mC4t1NJ01U5E4dxz2FsSOuxxzuDVvk58L/j8iXtsEbCFHqg
EVv01lT2Djg6d2q/KugntVzyVwmIQuImk0QmCu5It6MxWHBPgoyTS64u3vi4hB65A6Pf13/A6xPa
UW6AWwBw5oC4DzYVApivjEa8R9aPAP+Y5fKJrIlDNjd7g72zprAXBLXYj6eUY0XTjvlHauAw3DUk
/JLYis72qL0xeXZK1NrSj4Eiw7jxLbDLbiL09eY+BxUIlOlgkpUZ9ntfRnKASjdl209SFSwS4SmE
ZqtQ3Cwel4Y0bZAIA2FPiOSYIMKXYXrLJol9I5VH1fvzysacdETmqIqAOIgEkrw+GOQOJiT+pfDm
QwEMxtqCkJOf+Hn60O2YjSpJDp6g9Fa+Ms49rnyKuDz2AGeZD2406UMlUBZNVWjKl674ri3ZmYfU
1cCryL12RN1Zif2ZvfsulTc/t+RMZYkwG5MfG/huAbebybXL2F1lLNBg1m1wUJX/0KGPTg+1guVW
D1u2EuOZlG8/NIaLpEL6EbdmMU+WrHP3+vYecIK0XlQREgIf4qDOUbsAkr0wFEJnTdh29W6Rj7kh
5u0fyJcWEtF1htY634nFd3IkCys6DXp/kqEG1Oq7KPuzEmz3JoaO8YWwmQG4/sosDLeCvQP6PCAi
nmLr+/Ujru8FM0OSLigfUGiXhvyF4/irLzkzgTRk8gC/LV9Tf5otTySTZ1ZskZ2VoIBo8fv1uKoV
1tXUpwU6MpgLd10y0l+Wbs5LL2akBfnG2NOOJL4cdYE4VUXUr7SJZ1d/0nq6Qle8loN5LUe04hpC
DUr0dJiu45Tj6hst9QXqvQ51koekp2jyBzqvP4WqHf/L4cB6zmpI+asxG1/ngpEhHUp+Xbay6mCp
f3HqkwluC/tO9MKNRUOzjI6McQ0V3YTOALC2FH6pM+8pz0MUq5hA2Hb0KhuBisdHRq2BqlxjCe/M
jfa2sqKAKLowASPC7LnJjSoOVrn1cPRwEmDDZp/QkgVJ5NrnZELAhKaYdmQWEpLE4MOyXFGxRjbX
c/yRnLtFOfOCqHF538EX+n9/0C6tDVegBGe5LVTpZIzWWWWDnpJKQZzwdTisBCY03A9OQ88UAQbs
eLkFDVP+L87XPVOBzwFzzVJfBNc1hS+NQsgIB5JoRYIXBfW3PJtusqAlhM9JZk3H4bCBfS6Art0c
2VNOARKPlRu1sysoNBEmAfBzZNgBc4R0iw8KHPDIXj89x+jdkU777Yfu2nbyxtQKAsqM4QgPKll+
QgcmS1z49COfS08ePyGT3DQ6gzgJEgJrWy0/pSE49n4ONGgPBMnrdPykkJQ6o7q81U8DFA4zVU+t
PJ4wWRb7jZtku0K3faBJdD+SOV56IClxWfvZhLCJgG2pL74kN84ClF3lP4Z4ViXdSAab+bnIiXdr
Az8Z8D2bDS0QEfxpGgm5yTx4Y/WXfovGfvYaGGoVDDWNr6UAdFfwBNIoo0N1RYNwhkIZ3naICS3J
nkD793gM9Xkfow8ox/tmUnWGtfUmmtiEMjsBU5MRv2eu13MdYroMd4PpN+Wt5ZPr2Nc0UJxUQ3KY
BgJUyMLVM1Om5c1+oj+RW39Y0cRq2KQZ0eXzSUZIALdBQ4WfVNMNutmNixC/sb7QIvNU7fg3uT4Q
3L4s8IG8FoPsEH9ZXfrOexqFu+YsM5+mKnAbZtO50lM2HjkPG/3RzpDEEbUoe1WRg2VoA+Q9MjJS
Hgr21DqwDyp6CWszw0Aa+bcuWneh2vtaJd2XcbrloXGplfTMMnguDwXZFNmySxv2UEgah6Y+xvBb
1Zw9psYGEz0jRw9hBqTLKhoxhY85O0IvImGbZx3p3GDQqbmZ7SROFh9lBCRhaAfs6BBYLfCS8hDM
eX2L2bUNq+WO//NOGngnlxprBd7Jgi8e66JBwPwZVQTYNq1frhmzZUKWTOgHIJWrDH8WuyuCtfJR
2b8jymWCoGaeGYLr6F4dZqKlAEkXyYFpFlvo0Ql5Htp9h0Xgc5CbN3O4CmKcOtYyoknelzR6Lzrx
tvTNW52sT2jP9vhoyp8SWUlTVd8aybqYE8S3S/pJkY8CKpliPAFtYThm7i6VdOjBbiu8QYwXkDmf
hmI599ir4ogE+B0mh8y4cqOgGiXUp9kGkJvZw0RbpCFB54DSsPMi8L4Xm/yxisCWO/EExzaD4wnl
F8EeCtlTOqSnUXiA/hKL9n8odwKsPPGlbEfojMvSu/FXE3HNEzzQhXpf57/WKrxm3qcw2mdufiRz
XclheOsWDnpNdQcDCSXqjzQtcGbjQlRsRjW/TAbd6Q175SWPq5taVyRFB1Wbg+dBRTbFr0XtPuxJ
/kSBwTx/tCa3ELJLqCzDWd1J4X8ryDH4WvWJJ9KfGmYbxLyNY38tZnKRSOVh75mu0nNRy0d9Whir
meJHT0ZZDcBxJWSVea4WmhcjkwBYu6ndefJ2+TZ4IPpdVaXXaNhneKLF1m8sN9AsJ1tGkPQGLUwh
JwR0YQKzMNedgqzYpVn9VeNqT3FYxG4FjaPVDT83hd8Nq4+sdejg4tsLDQTjev1DZmNeUcLHlsz3
s/rZyCPY1Z56hoSsJclZbURAutN5mWFrVKxyYQgjJUNTDnMa+zH0GeB/KALJybR/wDB+k2jrKu2P
hJMuZv9m29WHTsrkAMTqyM05WfI7e0ykvRmeni19MiYqOC7j58LeT98DNNGZBVPhQmEwy9+J+L0C
2KUO6wD6kSuLf7DwG7HslWcTGnvbeFeUiSvxvIy0CuW9T8xrpxj3dP6BTbAitAVSNjmYTWceEM6q
wFxC6QegcZyNx4Zya3NLbLkSmvwu6N8N+6ZaBU6i4svaLc7AOh2pZv4zg7PQrapr8dXhZjD4Qmbm
JgiGzTJ2JXc4h8BDxcdsF4x1AZpn7enzt9nzcXkEDLDs5y0gc2/ARGCIp1Za+x0vQXcWeBxTXAWE
gH5EBmNvkvoktsQIv53PXUxpIcClIXg4YGgdnApdlsTVmu8+SQV4crkZmIRq3F19T1UgXAzVxkBp
BbNuwq0c8iVAAA3n5T9aremqDoFtL1U8dZvQZWR2GG0oYeer+dLepQa87J0j71AwYo6YPpbAjtQt
9vDVJ9PVlJVbNeyxc+zghUsssKG4kXKJY5JIWfRonqXWrmVtooaM9qGZMaZdzlnekjCza2CwxIl8
hieJOWEPpLiyvDKp/anA8k2SnqUcJFV6xeXygVmbR5P0xYpwJoSW5vZDNDzTNjYDfuU1pPAGi48G
aeow6JozIdJWPtgrg7XiyhHSQ4z9vaICVCZmm515plt5DtmIHj4/24EuKtegJ05l4Qw4TGS4e7vM
+KsNLF3w0yy8ipmxKZF5sfcV+k7NAmnMuTypJxWD7TL7nGk7WJH79aFz9GUpsyyVzM5Lc0iw40Q8
YOU/Kp+aloIPskE7p5/Sj5iXGEGBPOR4sJEFKXjV55g0yhgTH57q/+PozJbbVNMo+kRUMQ+3AoFA
aLYdOzdU4hwzzzNP34uubtdJn05sRYKfb9h7bW4FaudkvMRsEEs/95sxtY9EZcE9T1ORxfB/s/Z3
JTNnX+fQtxGbYy4uoZV7Tiy4By41mUQnpEpFJrjg7mzO4C4prxUBzs3odtwLbT0fyWvQGypkaNSy
OBwJrbMoQve0ocaiIaUpcVgqG+4y8d7He/Yr4d+Ii1BI8Ufp4iucmn3rSAv29HxwZGTUUf9lqVIQ
mzfRzLE0HVDHH/tvsmmLiCXWqY/KO8gODO0mm9Xpl7RT5PsgzvgOCkg+3StoPzMD/Ajjv/4OTtRi
+Azf0nzBzi4OpF4cU98ctZPFj1xlFvEjAWeS7g9HpGwuJqGW5G4zidznk99yEQeLvVIf1nTB4p42
8WxU6S4PxQ2jC0ik5hSDjIgCFHpYoMlzghJZ0fmlTtHqyIlzmtz5GHrCkKIfGUkUzRU0UuvOyFFI
wuWv8Z2h8o4onVRWsDEq7+ojWs2n2DcvOV5fabq+ou8dzJIjbbFZoF+SMSSIp5udg5iwYOKvvEX3
uC1Ziawn9AkhnJW3kp5a2LyeBfJXh1q85Ga2VBSBWXISuB9KeF4StLwOJ/yUbwGZMUz30mDArbE3
7NcwQurTSj8YBDbRbsZ/8z2pnbsKwYIPsNGxW8/MF+Q9yFXXOArDTZG8ZEkYnWAPIsw7y/YQ45mr
I6Eb7+BDybScXKL7WtbWX9x9mPkQ4ThNhQHNglero139LueglV7F+VtU+XeUEMujTbogl4azjuZc
6wFIs3PvsYKp962yHg3JoXVWvOT2soBokY3ZlpXhtUYjk8yYcT0zZKBgRSiM2jliY6CsTIhI96Kf
dvJZ8xslw7Q7nLDTT7OX0+k3GsB7AYGj/gd210kcdomhynysDXJnNPWbGsEOm9nnMu6WP5eBKUwM
0IpI7IISH7KAWY0Yk6lWrIJqhySq7tDJ0LnDdRxeBh8aE0OH1mznci88WKmLcvLMhorgOJP6n1Aw
soN53rSd8wsccAolQPzEGhOZ223AlYzxS/ws+GjrchcJjBA6M309G3zF8XgWmIx9DRKoUQAdVNUz
C3ZYvB1LAb0MewhEUzEEK8FLyAPEfEDmABu1Qa/jiIATUyXy811wyOsSJKAzOopNlX9y5mTbMYLU
GjU946f5VvP4J1vqNylh5Hkj+/J0GvlhHd55Te9NCRYbSYGmnw1vdmblo0c3vdXnbFVCIi3aBm0U
HZGRjijbkHXl/tZhS4ZGuZJmRNOO/zA9zyisp04LIoTJRdAcAplWpt0WD3U6LQ2HOs70PgHpqRIB
PktHW7O79syymbSv7VzUIO71/Foct0jEKGZxMJPaop1MZSQBXcISqburmXivKcs8qCroMUYvI3aL
qwmHM4y+fsMwF2xCgs539mK3H7EAW7vZQvazlOkcL1kv8faV2ynZaQcpH83ZmTErkV1goo00UdsQ
FAeX5LUwWas+l/vMA6HpYDBKhMYxuMyQN18IGMc+uoqeyOrOMlFms/FQvY8VpFhalj76iT9JtwQ4
7LW4OSkl4Y7yl6VsTteZJ+u2aQabQgfHmH/BEjTce9w0E7Of4qko1bMTs+fiNDk877YKtTtlbxB1
qi81tb9a0qk9sUEyb1NlLxC5OpP4VzrG+1Lyf3sCgxE6W6LT2GTRNibiQ9U12iYdzP6pyOqz5q8s
uA2GCaUOCilm+yQCqEbkY5dmFJIE7ulsDUlYFvR38RG9r3VnI67/WjbhmHhiMRyr6VHUA1a3lHdB
OorImmXRIDcn7Fr6OvwHCq7J/Ef0YvZjf6XBvIF6juX5FVvSw+De4ExWZDBq0B4jf8F8ge+8OynK
kRrqvI5w9Qlnh+5cIRkrijVE5qP/lhiGN3bUoXPgnugZ9KmermI+VZmi/bPk5US0BGqgPc1hBNKV
IJIgszNL7nF0rxMtyIT5PPJkMcAxtESfMALh9DS9gVg5jVg5TlR5Pa4Am38SdhZU3SWJu9o8o/wx
sWLvMGAe2TVSMiimg7ubWapkOlf5TL6HlPN2LMhTgqSGRoN3zlJ25xUcG67ZirBRbcGzzRKy3BV/
zUghP3pVzEN+bD0pPhlxeexLvGntIV7TawflTF4lRIdWmK3IqpSD3LVB1K9k4EJqHm/Lvf2lmYk7
TczvcNplDZoXweWxqqNTzwXWCrby1ZOXxZosGIvt1My2EI8+4IAvoYO9jCIiM/EVOhGZX7SueKK+
J6J/Nu8ulzeFagex8CpcUNug0sWakQdjGsbSD/FE7Xc3/GHgjtckTnq7OUKTWiyvl4ExwqOZZyI8
sKGQxM7k+F7ApPjs4vls/YnASGawW1A1gIxXrjr5QvWoOTsvqhLiN1zaZv9gJrYFDPPfqg/c4XJ3
7JlJGSzx9RUu+o+uAsw88DL2CfdoXShtQhoPYXJaR/ttEqgksiFig0OtUbDmq+pvRpxDUFL4ThS+
EVZ0Vo12/b0v4gF4abuBRyAAWEaVyrBJ7J4mPjpQOiyfqn/6i0XO7rhLu+xqmVeKQ0oa1yL2FJib
DpvERLiPRoNLs2TaMhA11FMyWCXaBsimFFg/AyI+DREf9oaWBBHQDhdaOgyAZpl6u8cvywOzo8KE
nGzLLJ1V62JQNplCvbMKD4tOChcmeLKokaokHJTQG1Bisxcv7IoZOcn1xkGiyxI+aulVnbxRGS7M
8I4wsbFdchbRT90bi0qM3yRj1LjHiG8L+SRD5V1vZvzdQvjT2slZa1y5u1IcdDmUP0IQy+pMfhHU
4gwVHkvraI/d7RFARMjDJGdueIaimYd8ikp5Hhm+7yFSHXNHoqykA9F/Z5Z9ZznRAI9LlwiFNLlE
t1zdGY8HRmj6y8K8mIKWZZO4M/VtFRnvQj+sAGoRcfjEb2oy3cW0umApJloR4Gzi9Ois6S6gJoDz
FHBOxW9rITCXSf2mLakJ2DtpIGP70rfkYKJOY7AMqBhzmTci2mjMT9zJuEcl15pmaEnZgVULq3Yo
17t5cbJR3cXmcsyQAsjUiMQFufj2oORK5K2fILaPlIcJ+JkBJXV5RA+R0jFbavM2TMM7fiKn66UT
LYb8XfL6k2uuEg4l6XbLWHCzJvaU6NOIIZiZBw71cELeEaPzRJ02JoA8z1oKtQIgBBSIOia8LD4I
WxziPtZNcs/Ue4OxDV8kC9bJJ3S9wxBvQONtULy1qleqqUeH5wqEvggAQRhpoeyiLYM+PeBhs6Bq
QTxayyAScU/Nr5ENkQbnd8saX4UOKwG1QLmyPNFE6XOMddwDNj0eGCaUNlMSF/kSks/6tW48lyZI
XMmLKuQJXOgBslGouptVpnfFwNwMnmc55nReKnn2uPUd76nBowTCiwMGq3XCiEr0tGu2boHWIBHZ
CBXWa4ZWeLaAPs1sSJgnoyXTgFzps8DNCkVuaGC/cHP2QbRiKy+/8OBleRJomOMqfUP9YF5WTLMs
QpdA+EhZC8HuPuhAajggPPFrgXMnG+Ypm4uTNXYe6vlKxRk7IQKktVlcjytCYGQRcQyJN2gqJeAp
MtJ09PcIrd1eoSAhI6vlZtVBr6iNaSu8id0mO5YonzF0cIGM7NcLeNS4j7qDJuMdLzM//G7R/2Y/
GwpgdLE0IblnJLMHQEXno6ht8wtnmETQnmrtaqX4YzhLEXkRaliIB6Z+SnyN2g6miRYWVAq16ljH
TEEFhr3G3JAgbTLAK+ggKcpboYeTrz86mJvsELWFQp30TzOuGRhwgyOi9ZIoRdrNCiD7GzEtot+U
G+XM1XVJ6/p2IGi7Ts0LTR2hR4SdETdN+Vx+ZuZ1Y75hUt58E8LDbVPXFt+Vw4CMbdj5v0fkLcUP
m84LuzYWYuTyHJkcUunbMaTCgRk8dhwsvDoIliHt3WGf7aCRpOlQLGze4cKLaJ2DQCWmpr8bnuoN
hN0+q8NB18PoVR2qGd3XJ4mc5Vl8ydtOlRUfGaVtswTewpnSuhru3WHv69RnDUXHvMGsO5cw5SUg
ywuByxLv4rqB9YehkRIcAURhdzQ6FompmmqyPuBRzWW/YmFAekDkNVcmgC0yTgoWwKUJoe9NbsGI
plEIXU2TJq6hyk/hGVU7CZeLheTe0yY+2KE6cKixqcT2+C3fTNY3S2CNtZexj2szlN4cMponXCRB
eGOGxOTNLLWPSch/ERLSaAERIMGgZ3SKNV3itZKg5yFI66fUg6Hr2mNp1xji0ssSnZGlVb4ccZ3v
KmMqE/3BQApxq45afWZ/B2xNbJ89QnvmYgReEu3yH143JTU8sav9AokdY0wxnU6ptwEaKa3IW9G8
xaPh5pr9VN946sEjA9/piDAlRsQ2JqlGqjY5cqc5CqGgtTQcLSSrXnXSU0d9w/CeuD2fsHhMfon9
eOYcsXf53rY/TDhSsldqc0GN3HrbnpGIoUnSezxaHEokdWH4ENVvsh8O4tT6ZRjFTmq+z9WXJjXI
4fSApy8O2SYKD+qL7XPS/dWYs4OXZkvSzTS/RUzWa+1C5HDZj7R5daf84MLU4+f4uZBU8xV3vjD2
V25J8IiMPoJkA7qtXDHFMDqfpZ+d1S+PFecDO8o4EAF8USZoRCA02+mbgJBebPHmHCcDMi4+wOQX
RCzk/+hWUXZFg3qBDv/I8BfJr+0hYo/daMsnHPJ56RuXWvmnqeNx/JzQuMgD1ALUisw/3OyPmlXE
apdEITAVNRyzJlpyXFgAwOnlXzBl5WJDrY4CU+4yJoMFzSlsNDAVC1arZjvmm8vGi0ZSZCZ3UOPu
rlasZdimltrDUJqnUO63qTCWtyRtCLVOSQnTHuKn1XwUrY00Nfd3jWnBhCNVu9OKtyX2I5lLjTon
mgc/iSdfdFepCxtjPWMc7rLQJLPPwtYp1apdjLUtq2KQoXqp/xlNcUoN2VMzBMUt6o1/+iEkBZrc
kSaa7xur3njPNSqUh4lAM1PLgKSyZycXz2ayHlh0H70PRaQZ+3O5lifT4g2ANWbFQfolNB30gch9
r/5Uvfxki0qquewi57MtCBQc8Uya8/qMY59TDR8j5iPecKBm/EIbVC/qsQFwQcxH858ysm4rn6vW
g2I135ra8JMaE0jxHCnXiTMGWIwvs8N5Qh9A+TZ1rJqik5kcprbc59hknc5fzx3zqPA0pDfDbVQ4
IcezFd8weR4o26TO1t9Y63Nw/+VwNLJHN9zHgsS2zB4y4lcjAo2dFbPbXf/XgDmdM+yuDuF4vscf
q4/LCuhx32YE2eiKuHa/oZE2YnPVWxmgYX7GTcA5tYuJJwZA1M1jm3HYj1f9tW9btU4Jl6q/tGSz
bSQ5yIlob4Sz0Vdc2w0ziZsTB2USt8LhA7PIQ4DqtT5aR4LXIrxM5rwEOmNqrT5DcQlGhgQ9dF0e
gwgm3Uwg8lYZT3KUnZoFQXPqfBn5L2XAb1PeJiG9ScAWoQ+ghbwScobfgBn4dLiHyO1NGLdkYirM
oVIv+/+iHCdA4pYCF1ByNtGWCmV7gsFWL15t0Ygq+j1lMN0zAoXRgg5DEEghfsSK4Y2ctaMTctme
9YRHbEuKl0okSp0rXgNkcUTUIKOJlBtKsEOrMVAlV7O6pVtF7u/RSJhc8blyJNR23ub3xEm2FLqf
fCmy8tKSNZ3//yg2nt1fsMIoq3Ytx9STICZkFHfTiXh7D2eZFO28iuZEAmctLWcIKkVhMGtmnhpG
lXadtBnxJ6b/7bqnsex4D7aLpDG2PoM11wCOjqdTK3Zhqz3OYMcg1q1GCKo8ZwmK53giS5ah6zhS
k3wpeMCjsgX8JbCsojnimR13kEA42+7fK6VVQetFEt0Lqbi/B7injMhj4Pk1mDQHbfNxTwpC2gph
A9urxui/q7QzfsxQAyE1HS0cddGoPlGUPq0EPAsLx89BumiiL7Na73pHyaNjI6uvWFafWjs8RKca
BvhErOSZeiZOjpmstUurfCRtRvArN31vPeqN0T/D8Q/qEMbz8y+RHFPsZC7f8BGp8r0oLRC4zjFn
9I7P5Vf8ViNrlD8PjMUKlR0rkzkcLVSzlqMhC4CFg6N8uU1gTJNkuU8CBi84UZq75YFgFg7xKtYf
pqSYKNHj4bQneA/4cMbicXF7+lLgHAbj+/1FAIPgHUqJYYFTAMajxxrdKIpfHcoyDUS4YoneBPAp
d2F1wDjtQHyhlwDPqhB6Mvj05g2MMQPCsf3S0SjoUutKCIQIbOswFlF+9UQndlftD/dy8Uol4fHF
3/+Bz7CFdTl0Lyv7JVTScWq/lUkIdrzHOlEJwogDYwLRAevF+lk0xRWJBQ/KdId+zU5lyB9qA3NE
ip1qs5cfea2Okn4uGVCrfO1khUGHekp+SUF+yTCwR7apoJ/aZj2GNUU51uHBHW/ahxSUPAIGtQZN
wD4lXx5RTghFVjw2JcZIwTZITO6TycTBztTH8oeEFio0jHI0hmWiHkgMzo2HOR5aRueMOBGdYDde
Su3MhHYTLZ/mPUCCtRAY05uLE6cFaL6EEYBmx9V6VYCBrE2Fu4bp3dxf8CDH9RuysYPAI2Ftq4c8
z7ecIaFroEYcYwqdiJU+c+FhxQvOkJOW9S2PDvfYWA8R3LqJAm38TCSL6X63K3nsXAL4CSwcLLFF
hBF+Mwj3p43OryVsrhXvMH5P42AyAKdD8SNRO80AyK1Y/aWr6a9tyz9iWXtrtgrQ8IUnSdh32C/S
9VI70qp4KQmKTFP9l1JZ/mn4vSrWeU3NcM3Uy8qSD6WjfFak/j13JsI3cHJ2SA0qM7rO4I5T41H2
82Em7qEMf6FA+n8RAW7ARepd9Z4Et2QngFgdMnwijKyN6B3k783sduV4SzXldoTrEz1FhDADgZk4
x/picruP9K3sGMDtjm6z8Vb83NlKVmP8WWHpLnkOmOCsV5LNjZtCUHUhok1Ku2uSN5ei3klm2TnJ
Ih9dk1g/hlqAriGcBezlDKgYBXFSa/GNQQH2nCVgV1V/ixlzlepD7YDFEcPZk1zgi7eapBdsaOCu
jkRPQFMi+YA9h8hbQS4UWR3gtYG7ny0YGE2nX1TcuB3nBv9ZjyiH2F3r5WXcWuKO70PV4KBDkld9
dal6Kj5S1pPzvRJXhjyaPRw3Pb1Z8uqJpIgxCGF/xb4AhCeTdHXhelBviYQFjfmvyvyXRKLT3F6q
j40/olOLmdbhroqj1xMmYqjosInLKhBtj7HPC+nqDv8imNcfxpahdcEGB3vI+i2858jIkh3q27n4
/F+o2uWCEUD2W7BmbDhYA5FxkesRsP0J8iY/x3N1VvmK70peYjUmcIyvkY8ke9bwfIdPkzRQqmkC
mpnISNZ7peXvJpkz9XYXYG6qI6gh5itwJGzilNMlLOX83CrxGSJ/GH9HEer7CB3x+qVEyWkYphNR
c6dCLXxdn3hIEGXMkdl/sk4jJBk9DMHxcFduwrJ9Rs/5FMcET/4nr+UTphlyhTbQkiYY5yqYojQg
GKbq3RiF/ahCfmRW8t9GQk9ygeIhMwTRWoDG+B4LVSBHDRU2jv7mpfzDCIthW016d2JGoBfTUX8v
z0Op8Dkw2QDPaGcmbBlMfsOX2uPcptvHxFj3mdexf4XVcYp1/WRgC7KcFkmM0S5BFVNQYKUrF0Ko
0HZ1SxJCBA87qCX9B4i0Os1eSXcxy+7TBGwFPrkf2cCyjuAOgDF/kv4NBY9046CtyTmC8mG+F5+5
+EjJDdRatAwuXuM8LAfrnP03FkzxNutpFeaD/ItAnv7B0L9Z9Jgzm7xM+Nbz7MwAYqsZHBFIjP7H
JnMk0Fv8/Lfuc/rWXs2wXDJJulbanrpS+uPA+Ict8cJixsA3/F0THQnbBFmB9j3zQRIYeO0+2xlZ
diQF2NF8OWbwT40USW8C47o64ZFMocT06FRN2E7bxxaLJ9FeIRutRXTBhMASGVJQPZEYdVyYuAqO
SKFtZcmtkLWrJLTXkYQiFKDxWhBqOYTKsJyFQ5GanpGB4IpUNzFj5ptEt8sDzkY2uR2RJi2iW3RY
0lOxyrfqJjM3uEHPdTaHnuehoTCXVPNSiR8WYvXBoXYj28fNP6Ieq9Ut/rOwyh2Yy+bsu8iRsWKI
nKQ08AZ0rGVqVrAqX6ItdfJL/jFYcpJhV6fB0gg+Cy5/cQb04XKkuTwhqbt4SXFxk+vm2l8rQqrw
KkLrKJA763DkJPybCnbTg8aufUDY0C8ooO2/WaoGaxcHVY2Ff3e7CxMeR6GdnoT5vq3SJ0FHygHm
FlAMz3zXZO69PZrqoV7MtXKmNKwiaGDWXd5EHlUBinZoDPJDvijQSrbbySQPIl9732ArUlAIF62f
tGboTkBB2NxPyl4ztp4lk/oN4Xm5SrfynJLqQOaZa3C+aoLq7aFHEaqR9FcHdQYlQvu3Qyd6iCDb
Mn0umZRP6G5Sk/joW59pwbC255KqLyN81vhrchShCA9VdCEaqkup1sLGN71PmtuLwXRX4iz0+AW7
Xb+nDkSzANZ1qfBL0RKYx0/rFmHst24DiznjJPIo3aDbjAQSQQ6I2QzusdoJWOItdjpjuODYiJgt
ZZtyawxCKwJDmz7GdvzVhStC/vc29RkQgAHmVokl8ou6UGfsjw8qejeQ+3ZGeUmLwzmaLCzlkS8J
KCqkD7E3z5/aq22tW+Z3TgSKR1mxTko/uZY/RCSsoDYd89E4jbEcBW6u/ODIz6XCrYhDisdOeWhP
pHjXZxPVhg4SS99idwCHhW7NCJ2GyjvC2YvcpLHcoew9pKhe05SnrlhO/MzdmMGti5Lfv6zssQnN
he1Hh0hCbGwbEoLbg4wjMEOc3BErNbS0YIgvs56Mm/wXoQaIeH4jarAlty3EcPxAeUlauPkg2C1H
5z6TEI2llIVmV9YhoY8amQjrz4oFCR/NhKqnphNYD1VIDJyCYkyCV4rOB0yhtd4xjAB2DVpzCvBx
k0aCiJLU4EbYbhF8Fi3KPts/fIwdMyNeWUqt0Ff9QX5MDFY5xx/mABIC9peCcWcYyBmq7/zMpbPe
C0pSq34zCqyLI1FgKNeOC2SSNvNFHrQJKTAGs4r4SoSdLleO8m0+lGS+dVjcGdaK8nsjqO8MVeeE
+FMpMMggX23cQ0lMDsjC4FOuLwaSbrN+6I31kBiwEBc+PZTGeHzWH71+Fq2rykm35b91RvmTg6vI
QsEs64o3socoe5oAfATYgOZIDzeyhaLbZP0zLVsfPsZK90QxGAPSyGKJKMCAcMYO+2jM9P73ts8E
V2h8qBHSQQgu/ZHobCDHRyFl8Ae3wOKjj6SH0LxVhP3+/0k1VEmIopMbtHMavILdU/9Ni98TB5Kz
91NRIQx2Q9XAvkKCMVl3bgM3kaQ1Ie4Ca2cZMmDluh82tNpx45cI/ogCcKc1O1U5B0YYRTH53gdZ
ML0GLZNS3dof6Ub0LcYt7VUlBgTkLJS187qr13qEAJSO0jieiB3cciYSxJkWSwcSgoNg9AykLhZV
DxU7Wde2hMMtPZYf+oPNYD/qzva9Phh6cBRNBMoQ4XzQG7zp5XkMOPAvKvK02WbQPJ6314ezPjXY
kpVVg2SC6Ij4sgtGmlzbGit/431tGTGDOu9YypUH5RZB30MuyjNJJL8CV1MNbsW4ASVn5yRaSDO1
c21d63IIY7ZzfdNfVjLuyB7rYWsoJKRKmSuTxdShWKmpknRaNIshh4mdIUOobH0u6geucP2nRYMp
JuW53XAT6hdJbS/ZP6M07uIHVTBsaCRNkY6Q8ylOf3savTV+QkAB2HlYUy4F0XgW/4mLygAXZink
4hy7UP83dpgsBgYZipGjxD0QsOMqW57wzyj0UzzNbIZSlt80m1eMKzchy6/xrxy+pJuykRWv6zNO
JAJIQUsqtnIYbaLrYEEYxN/8HjNgmQmRDdCnR3TT0jFmB00nDsF4QYCa9Ew7CNuaoAlHtlNDK0os
89SZjNWoa0Y+CQ0dF3LZnT/yqqhEOow2PKcNbAGJz5NrD4UlqXTOb4Xp4WJauNy4FbGIn4cVcOUB
Xh0reJVlfIkK5tvYyg9YibbMUZI38S9FsD46NkcSZRmyzArBqwXHtY/YIXT/alCuBThpTdhswjdw
OaGTc5VJJliPEroRHmLOrjwynMrUaKfn02igJcIEK2THEWGyAE7LyJgPpJS3WEmMNFiZq+kdbWp6
J+/xQRzZwNYqpcFrCCdWYe6eRg0VrH4UrJHvM/vlHpPMZBdWYQleP+JWyUHwM2Yf3EwHzGQBOJ1O
9c/AcmfQCKBism+uBGlRvXXlqZci12jnY32uWXzqhs7wY2RpdNDeRAJyZBLucGvsxq9dmsKwgXtD
aLVTgp2RB1sFqsOOELV1NEVdYa86+rqxelZa9NoK2TVpDwCDyj8c1Vp8LBlj5B8zT5LaTsJcMu8K
mYUbP9hanirWBfBFtLMDqi8iHLEzcLSeVjCQAxjILBFxWwILRV2vy1x/e41Hk3jJtP/ysvGse8G1
W4VtQuKn2pwLWBiJ8I8W5yJZ/7Wm4na7+mT+Ngv23Zad9z+9yliFyIKCFNxdGbC/0XBX8tfapM5n
4pepagsIe0UUWxHmn2p2DcZNCfPvTsu9kVq23AiUQoSVXrGl8EBBRqz8ioawNnCYTJbfkL3WH01U
rpum33l8fqNx3oNTuAbY4PJVkVpJ0Mih7/5W+vQUuUJR7dU6i1fMEiI/g+NfHDJfYqg9phCHlsG3
vrGZ4fisD5fcmi5LMaIRA0JP/pggZxcL8+eYteFo6X6/wD/hbDj87vvokpjZpT2UlnnWUxWvE5Mu
gKqbE5ONS8co0zFiLs3y9Sppf02Ulga6h2r+BS/RBt5K9BM3NIKE5Var9UP2BqWHnkBk0s8gHBJS
ATLzQ+rQZg68EpwNbMjFjki6nNHi4KCzmTliCba/bfzPEuJE2kZOvV3mLrXbkpFbqEf1HQnjg+Gy
mN/yTblS+ox3fYhuFvm+fR5k3ppZh7oDtafPT1OW7uhqrzklzaxzqlOczQ9WNgpT0je0gSwcK0/Q
45OESchUR7/8yXnCXGZ7QsVaxCp+W9XdKzBJxl2KmUCiXLMY+2CsScwJz/Fgn8nzYO98cKT0L1oJ
cftCEGOw3VVZVtUogyuw5RlmSxrUSTnvb5MxhsOUXT5rbbpYU3blcYU5RQI9Ue3gJL4iTveYkx3r
vwp/nzl7Q/AIwkCU0oAAVzaeW3sa2Q3Mu4D7c0bgEiF1V14gIAjhhkVEMaxRDFukEZXE6VjHhZQX
VW9CNRbDJox15NXIAtOrUthLld11xghV86Ojk8N949Hv8mbGBLry4DIZHKLzBh+LziIZlEvwHpct
HQp7xVg6CTPe0LNVZijrDjwLT/Kc+Nq8E7RUbhXBaRLEyyL0GW0OTsmjwzyhbpJfvSc5MUuIiDGF
saAY3/GTDtNb1cdPDWKmnrzwvj1lqtUiPqO9DYTRr7lfW7VxAT9S1k7ogNmEJnxGPX00VzXsTADr
xX0pbMX848CPwqEto+udmeLXiJ6tHGk3+9bkKbw+J+z0qSi8Z/jIgbIpRN+21i9+6FRQNJR8p/FG
TFcy8ClBP1r5PSDxKoq5yHqt+WkBERqRPAhPku1Yj2i1IPVbw0qREkKFVVveCF45nhshCTaMlw0b
uRxpdr7MId9XWa/WS3+3ai4crowZNQRmPwQH3CFU5TXH6EAdODLlgV2qvJbKXe4IsXBQI4XkgCo5
40sUA3dLqTGJHkT9iz2OXe63k9fGasivpLF2Fn0i4iyxBWbxSK7d+AOGPHkOdcTG3cXiTF7x8pSJ
BWIa9lhJAcH4cZCQYqQfWcWQaqRlYbbJI7JhkMCSnoxZI0yQ9/agCoz6ErNRbxJeBH/L1ux8IhSg
Cp0iplyF9SemS//BOaEXzpDg9cUp5zamGnbfGSrthp+T6H97YkcmR8zAijU5wTTHeDfX89MjleQh
QQgLH6XhyXxwlnP+G7zr5Kdsdxbr+yU0ojTTh/96qzyOByuEpHJf7gXUXwVhcMbloDirlNoSCFoF
sZwVe9hM+iC17sz3klCOTbLXJ2+2iX1CdQgIJx5gZuIvYq0iDKhqYs/AHsxfxFXRMviNXD5QAjZo
8zr1iCR2VEG3At9eD/olZk3allyZVHwyLJUJBxdAuXYlCIj+SwGrxaGbTWyPNzceFLy5Fl/29ElW
JXoszHRUdYDuIfhJTuesVJS8Xh4bsA0IDO4O8oVP+7zc69WBeDWisnZ0uYHUqR2FUwHYwGAPsGDd
xZbOhalfRDyPK57HdTfX8sgvTTv+sSiQiD8gc9guOxc61do7HadNAYC87OB7UHaRCc8cMxIvWadd
k1a4Ze0lpzxd3OgyoltIFZWZDavoP1o/XifGfp3AANzNLciPwhzKsniWD4sahXnLdodZHYn3uENL
3PnrcJMaEZG8/IjZOZpRkN9GHU03cHmpkc6WbpwLUjRiGCTZrDJll86a6gwjiuuIpV6N4xSrMD7M
3PBimi1oeOZV0Ped5K3Q5nfTwuOI273ofOKFUflXnjFwsLUvLIuoCK/lOLravxwhKSoO8IjTcfqa
kJ1l7D6nSQ8K60DAiZuihiGI6sDw3ECrjko0F4Vzm9jT2uFLk45c2Eddypk/UBtczrRmTAIy3pWa
osZnMpr6aPEOq/jIsDsDgpD4R2++aGx4akWRGoiPOaCVuyg5EmsJPxwZtj/Emqcmy//7KgVC7rr9
MYn/ADT8WFgYlbsUpT5etEPDb5o+Z9uiaUo6X7ttmfHgjEK6oZ30Ry3q/gh6cvtcGlacqcxq2wpk
OT33Co4eMlTaPxr9hLn9jgsTIdcWZhWCcOuto/+0MLvm73WTf1g3xuZbzrUmT06DAjYuLhPNjSUg
Qw4y9EwlYAeIezhiiSRlFEM8NKsT052XzKspWuaN6xOlGrVR9NBz8CC/10fzLS2G1303vC9grDxk
GhcZ+AScXKZKFkYrjiP+2znyg4vwsAm/VUbiFv16zQWYADKgTcfiSCw8B6ksvY2gBAp4I5dWtphF
VgQM9ke5+VjZdtFSR/R0zHJUoqxqbL3Npp02lrQSJWz+o0RqGOnkjnL5SYdhyfjYlu8kEki50S+X
/KNWU8CMsBFMFB+bGbY5gcPyHTIIJ7LCgXOsWFuVmM4nLL4Jg6bsjRkQ0bFFmKbaI+dhK9GzS9//
o+m8dhzHtiT6RQTozatIiZRE+XRVL0R1VicPvbdfP4s9Mw+JxgX6dmVJ5DGxI1YUP9Z2e2XJInOn
bpm7ywYPnHhFR8haqnyMqRiaOSt0JwF779bjYrAQqGbahkx+85UXvvUu0i1RVC99M2fseXCSo7Y7
m3l9buiA3iFEcXSBICKVWKYrmccGI7TS76SM0bSbUvVi72lSGmWZkPffgoE99IoGHA4NUx1kMnkN
OiQ7C2plYIOtzNT03AAW1hzrzIyloS72nwK8HdIN2ecKIEHFiZEVaGSJAzjegdHwyqz/bJvuo2ri
YAFBXlrLi4nuuOzHlK8GS4rEWyfSPa7D4qztWgNOVBipCsQWalT6j5qx70SCyGJNUhT+zIdcU8bN
tdqjOQZ9VTP/sTJSZ2lYg4ZSOAqPTDoXqmgBUkdxfS4Z2Yr91yWxQGYS7DZAz03IgTSmYIbjyUmO
AzmD2VbCieZsNHnqEXiAmZNi4Chfjdnsi6c2sr0nynGueaNpPC0ITa3McKXu1knJQX92wd+s5+6r
cfgeIM9k+qlvCS+yu7TinRiSDQknUzieq+au4KtOeRZGLmCxKvnxVX+YkNN0pAvsGI5yhsbJFAdm
RHxJ2SSaHmYy+ObKThhaVDcZTwLl7IuD2bAPW+aKCXf9XhSEzWh7tOywhURlxuuZnqVswUVqirNF
nUcOsKv6R8BVJb9dRcph/I2N+yAbuj8p7AQnaype8vyzxHYoLzawbLrtI/Ugf2oLU45+OlfddB6l
+fwgvUe8lli3zzPkiwlHSvNZYUW1ZfhAA2J5pB2MY/O5xODwxmNm/zIn1ouyvmWf9oSRwc2YIIzi
XmG8E81XnP/rZEVAcuC3wLwfs/iav6dTMiZn4BOH1f4TceAyeJ9Mgu8rAFOzefT2+JyG9hVLe+T7
Ux0OnE7wt2uQjKb8jfKjtyxu3po/SlI+hhYvPXHViXrMKlFvxbMhxKkGq1cuOO3ts8POsVAxUpZh
7HTnDAeoiQP04y+Jt5SKh0Pq/m1wJfZk4WQSTa4haxgRKVZJxTGDkqJUfAwwYjkz8DIc6u14UF9S
qlHaUnMHLXssJ5ojsC7Oc3aLfitJdG6iNdR1a69o6ibDXJqouioyoGQKJhfjqoKR0E/6SuIcZvpY
DpeFp5OzaqE/lsJ8NFb+YBI1Nz0HUYgP1IxnCQUFlHFDfeS6azfJlefHeOtQYrAm7iqbYTmpKf2S
fxX8luWXAq+EYg0796m4DMA4oJnxmmf5V+l3KRNgpLWOgrRB5+oj7Zdxi2fn58YxToZdnQzTOKZu
F8TwY6jJi4k5KG/WXdX7IFH/tArUFzwajnIBYh4q95ji2Rwa82p92CAmjZaFldaXnaN+M/7K0d8M
hVgChm4MidNJAqpYnCw7Ptu/tdsEKG4i5mLcSoypgoo0lJoQxsVpWfaZkp4SvT4Z7XAqF/lEcRfj
8/SZE/bv2RcnG/txwnnZ+RoVZudp/6m2+Udt41N0LE8K/+Z1Fzbdel7YtbGofNh72gfrrt9p29w1
WZ66bD8VOljN9J3CMZXQLbLDhlpNTDucNtQqUxFicgu3VzwqmUHByTi5NX3G9rSrHS4Els2E5lcn
W6+x+Ww3DpTxpEEptgC1FVyh0LYsjKd0827JDRn2IEw3plAFMA+AFMBHXEczg5rLE7pWDOaeOGGH
GEkXYFqMZ/EjFtlLJj5TB0jCaRh2MzfFGG9IyoGWS4Rb6d/OhRs8zkNBk0WKo0+sRPrhQgMLOCjI
2KNztY3al3BibRbkWv+a5uuWqs46qGsyMcuV+wkIG+P3BH5umeCmYTdp2fvTDzwMlMdRlBSdBEQe
LPsmK3jFSTn/MWPpGPfyqS9+Kuuj5C2r/Zpr7lp+mGw+pnOpku6GNbe0JojxxkOf7GeyGShhc0D8
VbQr4HsJl6RBTSe3rZLf2iLs8GneWiYQAu5dzAQiXcjg7jLzW215/Tr7NEjOqYjp4bAhMOvayVzw
VTKtzNkCXa3/Y3LTpwdpwcHoEMDEtL5TSBbMmIy2v9k2jO83nj20slS0foKszL57gLORywt0PKqM
KfJarhVvLZ4UC7eJXI+uSihE+ZnEH4Atx66i0B1TA3aQfOixkdBgEEyau3JUArQby81ZbsnpXdlx
9p2XhRUc5oh2wBghCKNUYD1yzQkELiQdWN0HjVonYednQU8ONRAaN0cRbqjmLeXBKaEj5atWEAzw
+kuCiw69DEb2WQlSJA9VSh7qLN1m3E0DVv2ejqy32MdCDMBfI6Nh8/uBqYMYQwJ6lyVLKNvFtVPX
W+bc4p4/ad8C8uigl5hkDrP6vnAmkqPkwfLwKAVUq844l/GDtpLb1BN5A70mgnIH2tt3CJmO+HfM
r+Ir6vycjZgbzAiaTcaLTpPp4Q7nCglm1CB/YgaDTjw2GZnfd0vj46UZYytkr8pnVWR3s65vQ/RU
WIwn0v4yax87a1agl5BR67trYlqeCgLOaM6TA1fnQQ6UOWRDi/rGDFyW+0gCmTRqRCti9BSS+pZK
9NrAlF9dYX5xMuIwSWQzp+OF1LM5Kd736IKWY7jGO0I19mJYXosCymu3dZlOTjDEBr6Q2PZB4scM
qYUoX1JvvSlt4uH+P4azOzAOHvSaYQ6UkgqPxWAisxxG09ov8BrXPgmSt18J5xRabL1KZ6BfwVwZ
EcBrnWIX7stNH6h2GhAtrxl1aeOZ9nRsGBmoLzRN9rtKPmFeVtkE2C/IKHJUsqBWaRgym946SP2C
sW66t4ZGa+aSx64ZfpfpKyLTMEXi1J86zvsbSYoAQ6U/6R2ghRWxDpBmhlvlThYIVA/EwnhwO2N4
xOudsiG4C2vBNFYcZvbylXVDVfszdZthHn1m7HbTgQluuAJ8MHf3FW/T2B6azHqQx0Zn803Fy/kO
MW5UpvMRF9qD1LFCVYWB/6okMujkZ8jKWP+Sg/W73+5hKJCCsYWihNkxnxZwngKg+06ah13HHwh2
hlQaToOOrPNjysYD1UwZ4kv+aZMFkxCY6GmoVPuoA7inM4gSWiLaEe2zMnmuLXpDa63ZMikY7TBB
m47L0bXV5lqF60kMGSVD77Q6A1hwHli0ZLFcC9plNGm+sTehmE5uo+7WycQmavq/9l08AJ5JzOkz
AxNbvW0lNVOSnyXFfhuDmhLPJfpp1DqQE+eSz8kFP7ySxlyo8QPoxbHIBjpdzlHHvWmird5ylxKs
P4gtMmh7k4Gc1fXckWMKfxXUQy9Lf/fcMXnXSAAk+JddOti1S8KY2UlsdL/XAHJyQCNL48uIoZo2
xN2o1M/0Tw6XQNAcpFMR8Kupq61EpEzwJ3spaCoRrjXMJMirwyx5uU0irJ7PHEnPqqVtpUjuPFs7
2YtAdSh780CpKaEoDLdq5M9d67NMKt5Aoa0zld7sF2DRwcmtzoWYI6Yd/Z5b2dOc/43Uv5/GpcBs
XyJRkWoc/sArDK2aA9EPBCK+bejNLW57cuRreTTpw8Du2zHLjSd38PhWFis/EGVrsZnHFw1FFtuh
fcsHLQQHrLf1K6rVV866WuqBGEmV6iX0C5osC3afusY5ST+4LA2P1WVDn7zOePb7FjxGtYHaUHsR
L7XH5OkzlOI2mBmkC0TFIlwfKgGzPcfLM7DVlaGgUzY3nvaSvXdcwSHUHzOcdHV0AKAhxKERG5xm
dXvwAdr515XBbXcRqPwSP+QwLtseA10uUcjz4GjWTUYm8m9LgDHjjY7zrVmW0xekurg4JfyoOJqK
hHlVjUFLOQp5PEoQmSwET2I7aoeGbt2turyBzCEa6Aw5sGYymET17vCw6P+iQrckVodXG6zErDDC
PiyIYTKyk3obNBV1qoUwwybJ16BB7bKolt5MfSvefKywroH9Z9wuOHTbanTblpjnazyoRPLYwhQZ
hx52brs02F4ZKCoq28TiX9NnBs05miN/i5MApEPJ9QFB/bHl9M0a8PbyglfRqRXRsbdVL87/wGkM
0ijHeLJB1BKC1Mg3ryxtnyOwI/2NDsZ3fV4/irL4nOzmM3+fWvu9qFdPG59F4iXZRDEayEmFaheT
+pR28FK62jq02MTpvXzP737IMRosI8GAh5vrWjCq1VEPXjQj99kOMZOCpFkhR88FN124O0uFGdro
iR2sirLD4Tbdpw7S7+Jja+BOtBUish2SyE3f1zZ+2mb+SJMKvVfc1qFzE672I70FZMYHCyM8pHam
P2ND99ydJFHKd926S7oGm0xqvJl7E8aE2E+27mEB69ALEXKJqlC3Ip+zH6PujxXeP+22JMZJ0/sz
+vRYEzICMs4w3cjbd+uGdcCSXfvRbxLYu46jIz+OeBQwgj8o1cEOHO+VkUHnNooz9N1KAIJ1CjjP
AuGQMZr6mDGVrBQzcwlKpCyY6sqNcBso+EHT4+LOiPSNc+3GIpxb/IR9oFCWMFGWAPUBi54FLXTd
reY3QQAxAPDmZ9rDW8W+gFzSSPhltqscm1Apk3qxLyrOl2mfK9esyTF5KcTxcr+TOMcjm0f/Jpw5
RzbxWEDJwlKLIlN0ocjaE34QOBnOhS5vaJdH5lKmzwxmLMipME0bhx5JR+YAYx4TDFkS1BjZTrkw
oOmzrbNDj+2pbub70E+3ZiqvlQHnrLEDw9HvsGkqkiNOpkOPbE9TN+AyHE9dmL2Z2LbRIuSuPXXc
6SWYpVE1XBJeY9X8m+dN6HClzwgcaPMJU+hRV0Hc4ACXupUZGHMwM8IySFB/Wk7jRaHbLZo5Id1e
ZhzqZ0S8O0XbBCu4wa4XwC6p8gt5gnCPO8JmsaAF4TpHR8bm2nhONLr6y8D9Cmqm+1+WkejQ/A4K
hR03Yk8VidN803KGt6H8paBzg+U8GOhszDGngcQ8uaCckEY0G9f1J6m0R6m9zbrxZZx03Q7rUg6p
6DwlnP0sdoyScfoCakkmW4B2bQnXkhP4+9C8VfukL4wXyCzmnPFjbiY2+bAJW4eOc27cJyPeyPou
k/QQNF7jtd6l29wIKGla2HsChAaxJzLJHdPrBASV12yHYNgjxMJG+VExGsn7+PgfzYTG1kVcUxqE
t3Mt53LusCeM/uTxxZW13li82vwaTe0zmfovdvQJ9+UgKCL7ids3AV5Oq3SeejnoVM2Ts3eUy2Ao
RSC3HD5gSSa/alkBu4bZiRYdixXOTn2O6rVJODbFIUvkY7GnYCx5EB8ZqI16XHAA5uf+Mjtcquzh
7Ogg17A8W3HYIcxACBnL0DR4SDQQRL9GaGeOM6NxAiCJyyCO6K6iIrBgTjHcIQgtwGZB4z17abmO
JL1BNsG7STuaEcQ3Uu7Jo3iANJGeiKO5V46Tk1+3QVSs/Zbo/22p9Sn7Bk8Ctc8Fl2SY4KVzJ3Cf
uBWf8fyoyOon7HVJ2EAJ1JiIOOXdTvJTNcgnOtoIX3OEOuj4OG1wvph2HIHPyOqfrLPczJodytZr
MjuQXgQgZ+lUIVrXqwQqvzvWQO+h96kEDleqZkkWbKnQwv6zQ4R8z3e+HbNWsstTRM8req+Y7fWw
gyhkyVGJAeRYGgGDhoEJJ26s+31S+CY77oxrjVXAX3+Ko8LxJoMS4aw350GGqQh3ls+tO8QWMkY8
egfYcifWl1PS4P4V+0VEb46zeHlNBN4wnyVfsQrbIpMK+r1Aso2eyXPLGWxXcEdg2IDZ1PHrTN3t
Ej4l69LnPwT7a/zXNh0tY+Hzu0f6+LQxpgnnqpC1gaEY4zhL6GuzvgAJXcrmouvdCZYEO9xDvJlo
3Hg9Afe60k2pqnCseVPJZ6Oky2ePix2zfaqUgrH1dLBuCfSluBveZi20uu7mpBhjkUWZFYOGG2QY
pkV8FRFU3G7X2iKcB3F2eB1Nt+7LY+80tJJN55mmtaU6q8ZyUYHAc2y91Wp0I9xWTmRggJXHL45c
D00Sj1Xtd6MNOFxa70OV0Y8w3Qi1xuuzNurHv+lrNew3QQOM2GgBb3RWsr+m/VkouEEtcZ5N9aRL
fAaWdFziGcU2SOr+oN4TVdB8BAgIPQyqIL4zjMaSvqfHgDgyrSU8MW9WN12sOCKqvEvLewi4b9jr
mr2fuMVUI7XKOMGU0GTwNnD17jwuPCqE6lTVdzPgXHBGawA0ocfJCs0GgIxSh231odBEpvicrPEQ
FCDO65/mvx6uRN9rTu5z/vG1B4EngCfDLmtJOdChQo85NXULiMwW8kcHPGbXcfAwjuAJEu6ExhbC
btkstQfNrbvhK2R+Sh0PpVMYalyFofME1E8Qn0y70Cmx1TYSI5SYStat89n5Ld8GhJeRP334uic8
RpqBtqc+ZbRT+ZtRBH9Z+rcicaSpRZh8mIoXkUZg8FqZ2bFi9BAzetgzC94pJzxs0oV4FjlWNnSL
w63M715OEI3nAIN1m5WvhawRneUuGtIqepjcW20L2ZsvwXWIWJNNj8AHPvf/lln0cMBGxaUEdaVg
s+hxNYK4otEvQ68fZjDaOwRWih6sY9FBd9mOnqp0ppTkouAB3I6YhON2hfyllcVlDhQMBbGI35qu
eRU6NG2zfljE07UgQxkQMFPqVocIDpX4nzqPjnLRH0dtOQ0b9pnZq3BrqSGWwjiucQ4qzLl1XXy9
gcdSETNdvmeOLzquSPhZAQZOLLK7IoWC3SVeIZKjyYXPw+W3t8duP9IeExcJdlv0WUs5cEg6lB0W
JRl+x7kaub9pU1CWINULJ0h7cYzYcp2CWyQ/EZaqiIXF4I0X84c00OxayhdFXXEpMfMXt06Or3HE
5XvGiVjqAMfsDJPCgL4+Uj6UoSXi6yc6ZMKW6erLkKeedSkJj3uAAsqQXfTySS0rgL10AX5iM5Gg
WnJwLdzULWipUDDqDX/ZE01N8F5FctqaJ7Dik0QBxNd50tjRYBvtYvIbxdm0xbltJbdSYreM8Hm1
XJcwDFpw45LoqjrltdPLyzg3VHXsyLVpsCmic5qg5yZBRgXiZNBnBHKO0mJJomGIyzSR1qVyxxhn
S6TjXbRPCa6qd5gR26j/q/uWxvqJYmgrPzaW/XgUgQ9jdDmOOs3pi9uhKcchLGqUJ0jcal6eSeSk
NC0IGYASk1yD3amJNqQuY9P99qOsdAJfhvYIboqpheJXVIwlPDoaN8sogCNACw6B34I5m8cORFHu
utOMyFXNAJy4m4WIFInf7sdTwU27wk8UUby18PUreGx9tHmdnfmhPRILeeG7Sn93NXBcTGXh6GpY
V7BknDbg8ed9SNXDQEpUw0ioHjR/OvTGeJqxwLU43EeM0bqNHedRhcIq3PKDjgHfbDo4PikCTel2
A+yIeWejr/XQhJq9IoEJ47fhr7zQ9l6gm0gItw2zs6xJSPqrGAL35m35WvJf070o0HAM5jFbvPAw
8N5T19R1Q1AlmzrPmBBESs9qJC0q/XjA1cZ3rjzQL7ElqL9iXl6wjEPT3epquFHbUyvkpf5Pxur/
T8bK8TeNZY4fuPGXsLpjHcyHQ84AfMhAOhxiC9ohbqSJsGZl8YZ1gzfd1n7xzYAhCami7KjYqcfU
nrYvxuqcljJKBc2lDNVPiVI9c6VWdwIDwrWrz8hSLf5M525eVnewCxhniDz2t+Yfnhq2W1qvNC7/
eXKPO/0qPyuj4HT4hxq2ywIrCyrb1O5nDBfEP+L9AEaoW1yLeBdMjUnK9nN/Y+4aieZ9taVXqnTP
UdXupH5ITZvIlPriARvxa7xyuC6dGkowgBZKX7j2w7DvTohWbZwR0anDycVCoLlxZPvFT0F7AnuZ
hFqJMS5MWAMv1FEIG1CS28cKAZjp+lUQzQ7NAqYfwV2OWYquXK0dpJCTzPWcqIeKaGTPgd1UwSxx
lim5KSQsTISWhD9A1jI8s7dQQERgAQF3kGpq19SRc+3dmbzQ2Gc3KSCwCpXE+tOijSW4TQSPKcfZ
Qw+kyLvM7JrWC0boQdNqX5eKQzu4sfllE5eY6dWYrZsOfqzaxdcUX1WjTmGcyQSZBja8vGRMdoj/
xAzHinynI/GnWC0lkPDDfsYrfvCkV8Tkp6YqCLuXg+3Y3umo3JUG2hO13SilI0bkJ1E0TyOBEHGv
izLcziOhQw4HzRkI3ikZ2METM1gtChvfCrmlr2E/jGQTVqIyKt2B1nuvsE3Zr4h4evGDaYN9X9C+
umVfNO7sNKTmP1uMoMX8m3zgYza85RR/wMG58QAXVFvIBgAOXJwLoPHaxhyiEHGnud68FCBILMpb
FyYxarSvAN8umQHi0DymTK/T+WxNsKBN0MXFzcJFY0rJ1cJFM7Hy5A2hHJw0a+VKcuz3y4S9y/yY
ouaz6+TPzZrVTufErs/R80cSM+TM6dBF0i4y5ev2WcQ5buD5RD0ZKUrrSWBsUPqgFpr/sWq4gEr5
YIBmkhJ64rFJUTffyhYYbtOlIweJmuRXdZdg6BWvUnGeFSm6wekf2i+zKkM0fsrL6PtgJAP5TudF
ghxv6eNdE+MVYEf82Z3WexsFhfVr44blEuRXoB0ZY1eMWlYT9KkdKC8nKOuGSaXh8b6othL0pate
V/JzrNaFOEWxODZ05JY1k1k8yNVbbHDCr1E0CqJ5YjrZXXVa9790+hLG0vErjZ53mCxmfQNWqGMS
ydxkoQcnZo3uqL/m4G6pVPFoljdHslepOMJkJCH5Q11/BnnGksmcKE/2NVUcuYEr5zBJyWVSiICr
/8g2PHV4wOnNTtcbC89t633iG747E6aMQMLtCyl5hcsVIw3ClWdBV1jQOXgZv+OQGZ/KEDRifgCa
/CboqYlX84RAbW1Jku+GTLeKK2Zhs4ZiysFkPvXU0KCFHGyitXM1QddbGU4ZhwUHQYavLFG5Wzuu
rrnLQY1lH68SsyYUYzdfZZr4/k2Zxsr0MS+3diy4pTVni/gw8zuHx92CzoRj/DRgCJziP9C3HJIy
xT6x4luOUTL/sB46anjXioNep3eKJURhvZNMpSzgl+AsQxKo6zuW3NZfyC4g+O9HpzjKEpdO66mw
pFmA/aZLHUT3jJaoZmQkxYAzwtfdZyd95lq8r4HQOc/k3yYfjmWSHZNOC4a2CwD2wRbobYPqcc7n
Ds8JAcI6IA7T8sWy1kFzidfVs4k4Ou8ZI0vB3CDNXpL82DPkLHhV7vqrw0kQEVnJQhRxbYDtRM2V
ae9xUWxFvQIPXD6YZHnIy//T6jddoDl30bFIz0ufPVNq3VVyCiyYR64h9C/mrC6ihzhdBdMvm0ce
E4Q6yIHA7JmWXqY944xq8D8YthR/WvbcRPyCXBp6mM/sVkEynF8rd8YEiEHcfEjJR9FWdKfAH6PI
dGHJTjT7kP1TZV/CF+ilzI1RabrRs8vTZkoYZupduNj06QnTtcUhIGb7bz0v5QRQV/VuMqnnbsEy
IADWCIDmA/QHPeJqB8uNTU33gXSb8KqJbjQTdlr7qICm6FidcNfTyDecckU/jPI9n0CSJitliPvO
wtnUdefZM08DUey3BNcFU+Cbzn3SdjoEYwJ4rp0ll3WJzoNmc4lUjxqXLXqakP8L5uV6975SwahB
vcNRjJ/izFLuOgmrP3GHqYwO1Zr7+tL4c8X8u4L1vSCdgtOqkeP93CQmajiUmnJrx6nyjClvcXyG
k0i6VEOWcUaFnHJu8urc6hjkSLg6cJmlat417AgmJuPeIQKuXTocPVLdu4KI9YfzpDfdUk+tPJ0Y
08zJ1dgKAXEVZhn/j5KJzHDsB+TXmAoCbE7qENgM8e/E/eX6bGi/nZFibcYIefrArHNuC+vSlWGa
rgczhva38h3iuIXs0CUyzAEkdrLnZON6zqr6i4dafOqe6eXTN907+xK1V104vgTjrjQltI8Qg8w+
bXdKFWERdWEJ7FsK00b3TgQJd5flU9DBIXs8gT+gwmrsSSCML/6UReq9BDe0G1OroAQy8jDKKUzB
xTEPA7K+M/W+/M1ZdaMAiv5PJv3W5hqr0/rUUAJn7kEmMPssGLe1h2MfMu7O3JH82pXbbJPJDPqV
y60W9Oed6+O3aMVzVqJnV6kv8PJv5Z9qoKWgU/dCTF/FxNw4GvbNf3CJ0g1latywaw3hbDpHLJAf
5Gbf7Bm/natXdH5/zeXwhIhxRcEf1O7WrMplFc6Z2/1OLbhYDKxYaFfDTkt+Mh4rJ0L+4plqeKZq
nqklpR3O5Lxa+70Oby65qwWSWSLfh2S5TwH96rwnMFmdlBZhhymeum9uhT4ArwbavFH++a+YLSDN
tSGVNPo1PfD5e2wO71Ns3uP+3JT9JZ65bAJuljlQ9STlYniLGkeozrMUcam4AI8cebYZYqNmt5DZ
VQTvprOu4ISJhUn8MC9R5QMMeDf271GY4PrhlhPeR3GwJ5+uCVP1aRSY7WMrv4qqvhRWsjEUjstv
3LR6pdyMungki/KUm/gtP2QKvi1ExcaELVl+iQ1xy39oyXirLP7JkMJOz90IrIaYTSole6Y0rcaq
Mx7bZnxzhu4lmuRp6us98f/t4WyDe4li4lfRE+Qdlw6xvx8nLNrUWSOX9ByzGxjLmnU3j7s6Lu6T
KbyZrAiKrWBkUXIOY/V0ZQzzGcu3Yb16LAIAmA4mAeR8zbDUr6AvYOnoTODyY5+tgfLcwY86Zzp7
PkMoIuoFc35B4rDYckU0z7YHm5m2GFMfMGiaYBslpL7m+WX5zorutgtlxdxHlCROBASQ3Q+gfneV
SPlFHnwsbovnrUiCQbxTCxXzPrVxH0DeDxxRH9MP/VbE2qOePJv5Y4m5I9L+IiZuk1QV9rFqju9C
Vd/tnfQwIgmLswcJz+mm7S5/lZP4Oih38gHH7phChOwn0g8mtm4OJ8gvnvahxxgb1JTTAKoZkUn9
KGwtME1oYol0UvvPukxpEJBCzTaA7+WeqjYupShp+T7J6iuzhSsjgToRpQSe9ZEDOiJXcgYtiSUz
uyYF+j8iwYoynmMJnFL5bc2SFz0w7dp9UFi8KUCZhDV63k+/TNKQFQYk4kyxYx0xB/3/ggNZzm3x
TMIMGvsl6MHMrcxDlB+FaFv9inEbA298iTF/9gw/3YnCAZZFXSE9MJsc2F21B+F20HdEZwgfGXso
q5s/RFW6w2d8HLj6exEpUoEHGWjdbybNsJyvjbQ8FOGKP4hb1vCopflZAbVr/pPz1Ftdfw/OTmIU
1YAQZDCs0t230ZgsTAMmeQ7GaPfaih88a4+CR4raiJUiLYuzsmLgOnYbKCOzkvoDLIuZygCu5WoR
DtF7JfHvjAAaCMWrc3taZvXYgw+XSehiWlgLCnuyPyPmghUPpu0oh1nD2D5qfi9n3A7WoHaTpvKi
MoXsU32on3LQqsp7/W9Cqa8l/I3PFTd7uFOiVTkAzoHuWfW8L0ll2NWFIjYMHLns98y3lGILizNs
Yk8DA2GWB27KB4kZINaPWF3opN0bheRmHJBmtJIGmOsWgiNjsj4UxIy+/Ejs2zyVAf4IgSKxaSht
ee1NGuyhlTfTuVyPFcVazp2WFOxikr9Yx2HSTtLvhg/VvCUM3IyvOD+YBCKLloATyx7jvbCb8Sar
j1JH9xrgqzd8g0V9pLvnXyxIFMcY5RzKNRSPxHPahBqJQ7mFXzi3Eo3aE8a88EvyMuM5v0zf97l9
GiA0nOwnTZggT6Qwbgm5t+ncpz0ME1g6STYHFgkz9B0TGQd/smc8Wk7NlbffsZcC0i2pm24tzJ4A
i0BT6yRJeOttYzqvNG1GXSBDkGwLcZ9HLny4VLBd6E11s1+oGr8mdlQNbgpgLGeFzIMQzAFqRs1h
tnZJMucaU5a2AOupJXj5UPNWlQExwMcRTplKAUOWFW58pxm7/V6Rb0py9frXPuFxaypeT9yAcffp
9IlnUZIHSD6rz/1HF6Ia7qpjfJdLwLbYEnnijwu9H2N+wTEX0v8Zpt2yM9aELENxVvZJkvuRpUMc
ZGuHS79WMzMcuqMJ5ZrDy5Rtdt/6MCe4eMl51QU7TmzikxRBUbeU0bVulE87OZDW9F3ud7Sbh3Q1
FMiMpvmuOHe7c3afRBjIqr//P56UpRXb/uCLoXmvKEKUVVKU4hN8CtR73nFip+VHXKYfkzO9x7hI
k3eDmUCS4iRBieboGxke+0Ue13sd40L0Bldqnh130e89cSAEuYC9T74LXeFWK3yLCpeZdlXsa2zd
85zcZKV4ZBSZR8uMKEfRGAvBSgbbJug3lKmntOS+s/zU7xPhAaw9LgP6N5O/rjSOKz62qCo/G4MY
5NGAzFFiMUzlgEYX/IgMqAdSL3szXV6qEK9SqmGz9Y9ugGfYiNui3qdSdmUKWrKJMZUFwI+Lf3Is
xYok2MKe53/EYxvSTBeyDhLMIYFvozVjEQkmGhLhp1dwsEIDoG5LiUjmaYb9UmPtPhQWVouRXbxx
7SI/a9vERSxnuyLTsK4cOZTzKFDV22FvS9nGOfUKrFDZJbXkUF7z0MoJ6fcW9t30mP/TlRVjlSFQ
ruzCQGrW59rBrIQpCBmGU1PJR7sBfVkQorFxZe07Bg2kMu3DnkmAEu/f4Cba38+I11NbLzkhd2Ub
ghzGvNsRN1LITbY7G54Sd0X7xUmQf2poKRVD1ykv7wrj8tV1wBooYA06HqS0PrexhQtRCZNK2ncT
l/gvQSyjY5ceYP0pNLgJf2at7tMCCRx4e3QteHk4KZl98q4r05uaSy+n6e8JfDY3r+oH++O9Fvq1
GYfLfC1icpT0+pnqM1fsXaIQlGh2JaEIdeAc14KxfBh7jRvyWN4xvEm6GbQ2c6/6UfEscf3Xt8qh
ratmYsUzb7z5eBZqrbp0ikKXg85BrrqyBpg4Qo58k3X9lzhWtwlg8Rj2ILJLfQqT+37mDiX67rzG
xTmKICMfHNDurf8nmRm90GsQdYy30ewZOrw+md3z8ISEeEPw4ey7EPRWQEUkJjan1IKT1NJlLtvM
SpLdnBoPNZWfjFrUD7QSze++xULOm/qfmpzr8j8knceS21gWRL8IEfBmS5AwJOjJqpI2CKkkwXuP
r5+DngXHdkvqIvBM3syTLvZrTzLxDuzpX33OxMjgtw/KnxiAqUDZXJrSmq7YRV455hXJFe0Ya6xC
iK3juoqW3eLEbXDiRoxyu17blUxW4RFUXOvhhgfbOFUJ6wAI1Eg929bGEaIPZMD7xCzY6HOqAdKA
XpJYAcwGMHUhEC9pcHuay6zo53Hqg+KGchVAuWc6CXPyP/fPnNE+mhbeNFC92guUi//f/tNivrNO
tdwFfW4dLdUIomINFDoOGAWfltldzZBmg3mH7nnE6VvHQlCjKEAtY40Bkk+wQTyYFFB/GiTH8CmT
dEx5AIZdSbORCGSW+1FByK4T/2VYC6RBO4BYJQnarvWR6/33NJYP7kJwnzm8bt6Kmj0TPRekroiW
vgItjH+tMcYDxhkZl9lU1J4Mpp56vD7NAYm3ryDVdA+i09xnWGVoGA1p4NLW2yTFV6W1te3UfBpJ
nWk7qt6Jbf7W9JfWsz5xqUJeeClxGVTfGQPPROwckv6OYaG5E8nUeVUbjm8yMe6xbq5tE1MaJUNW
KXGazRNMoFQ+Drp+PPzQE8OZQUunvwjC72t4VJb1rEaqAN1k9PVac0y89kLKPyZQjz7yBCrMWqK/
oYZh4wQkXCaVLoQneXwJheAYhgbd6kfULGcDpLEp43KFuQ3qUuVKrO8pD+M6zu7EKWw7s+2yRnaF
vwKGz4gmwhbzhpoiINyRvKttzBrW52xWOMzo5GJjD1P7BtakKgqqmxnh3tN3vdQcVvNPyD10Lyjx
QWqIFFkrAolwaEfw/BUOyjCGt9FjNdN2SUJjMX1xNfIe3RuYvjt4sDSRFFAIFrxfQIKiowxbzCzC
yypNR3E8N1lzsIAa1ew8+PaZwNrdgZjykq32fo8BDiLZcSOmkFZfMSzMOr9JiHeH2aq0ph6OCsBe
LWqE6iWoxzpQdAMlVj0LMmKk8QKZpebic5rVp+QYsGO2g0lrW7vanyvKK9W/1NxJDs7tVQnMQgzm
PawQqYrOSyUG6Z9eJ9IsAwJOOWtFQPw+SAFE1GHSjAoNaxQ3KU90xha+y0pnrBuxGJaE5eqrUek3
gw29XCaqPiLsQjTIZRQeDHdLx8Naxe/YqTQDZJJ0QtEkkwU9PrWLyTiWtP3ifvZrgB7mHyaQnH4R
Z2MiiSHXE6LdP4COpksd3MRVOKu70NOKPzSKhTl51Ei7I2Qjg0oYh/EdXddjBIscvoajy7K3He+S
vjlr91Uzb1HK4N2Sz3N0boWE+fR4qErtYwitD8CxrxBc8JBQl+ToIP0Ls2UYC/M2ZxhVgIMPDXcc
JDLB/T6sIUTGseQPamZnG9lvglbTXtKMWxlNMWr6px5ju41w/5kgy+jcEGqS/pW0Hxvwv1g9eHRw
d3i46T3pBK3cXXfzSv5Ki71K/a8RelJjb+aFGQbTrXTN1dMd3kcCo7jveP1VXfDGCHBOxwNIQN/k
zbLTOvQ5IOJYgWdnHKizyyP+qp2pxjiEZbAgjmKYLlpQrS7HQvo3q9TA8m/Duz1UX3E9YnUHox5K
KLW8RhKkmpUGN22gQwMbK9mIhgpL85yY43VW1Rvje2yvOR2Nm4l1Z51Tk/NFQdvr4Cmm7o2EGCHF
ECIe/MGg9A/TG60DtoBVlwpJjvr7kVZTbUr5/RIfQ7VHW1RTXupcIZ0YnUF5toFwHMzmLC9VYMUo
rCvK47mKhuN6trjnjoYVVGFyeaoAYwdPkxQvtxJ/7gY/kZGs5wlQmeWLc8wIgO3D0yegZHzMxv0n
FLPfRcVdDWPYd9ptOBmU9Jjoy6hL2PBHd+wat5Kg3CHqrS3dK1vRQIFnA9xMsRDyYtDXxO8+qt4l
VTzGQ8/WR8fQu5rmA6ZUGfzI4IWFeWnr7LJW2dmkVxYuCaNLJyyPUskXCO2eeV9KFKEGuFYVJwP2
FiipUsXA3A7Ub4hBlSCJqH40CV5Mv6M2O5PcuYmpujE0txQkJ26sI3bTVEqCnDRImd3HsHpUEW9k
sT6lPHqxvZxL9SlCNRRVZSfsNcu4DcJ802f9WsgpaVJ8W6RSe5n8MhJKumOhQePB0yxREE1lm24o
DtQmR1KsXYNjpPyJkxtuBrXMR4UQSAJCp9tabNgrwKOQ+E+ku3klIKNiH45eh+2ZmBZ6R7rJT0my
9gUFYOmzB1moCtFzrpZHSYgl/xQosAg5yhfipcujS2dQag93prjqqbb1eu9DHJWtpB075uujcFrN
5WzbvJL9T0mLbgVQ0tEKahuvmbiPdx4YCsicBq81qeCaWgHrrqW6XyyhHxEWjdP6CDQ0E30i1WET
nQo+Vq8ey2I5Lry4lSnbBIF3xbT4Evro2ONYJtqhF77JC9fD0WdW1hBknNHatcxL/iFZIpgLzIBG
d+vykVOPSSCJHCL90/FUgeVn1b9q4HqquTnMiLAhJoTadFswj22enbRaPEXEVns0CnTTmLKC2WCm
Diod2L8inohkSjdiimEaqBzdYWp1XkcrNOG1vgMeYCSo8LvOINLQ4RFHwzeeiA6vSipeU8EEJ6Ed
eumepUnhrvnKtU+h57hCqgPbmw8ZMFhE+J2r4GtkyMQk3ZepcNQ7Sjqr6lzNxQU0+Upxdpa6c0ww
g3CGlNJpWSyu1GDdZllTC8OltIt/VRHhKz5KqbheBVkKbxcZD5AH8J3Mi8eh0pg9vmRve+ZMWx7R
5e1vmQjwQjUE676hcDVeKERnATQEyWujH9LwV6yCiI05dEK/1etTJAEjhPi004FPZfzSydm0AMpl
08nCFw1mac5XcjTLRX2VlGsZZoKxA3rD2PDenHZbiNtwa/rX2nmBykQHG3wjflczJ5fPswBhGJrI
6D+id3KuNfGSkc2gjnWJ++tWSlBkF0xigT5B2gZrVQ/LaXU3DWzn0jNkRxhiUrJLbJEoJTx1KtA8
5rC4ff18DrQJgzyfcHIlmR6vLg9Q/mkhqBtzP+NR7qQPOX4zmKvh0JXUBmx7ILXFjnUevlJRQXxk
oU0GXDUvaVQDqc8xwuHl1pJzLJDz4z9L4H2HCWDGKgcMNArNyXqOWRIeNKN2BFu/FXwNpszZgUZx
Kz+kDHC34USa506kB/U0eW1sHY2C3iaDGpFG9cOXSYQsgR+u1JhXlcTlG3HkZLYLZC7MyZL5uesh
3ol/a09jOgGJNwkBF6SkI1gDo9OCHUmmrXaU1Zv7yXL7NXMLibWvGnMSVZbEWryJQzJBpo5XYHXa
f8t3yMAdxvNuArSbN8aFuostz8HacN2FYCUwopR0L9XGm9ofWw0z32Iiwx9E4CCXP7tFhd1dQFF5
YybtqIykHaKQ+oNBOwSsbke69zlIeiIMdDpsoH5f+ClH82lNiNV3XxPLnVR0lC5lB5QMptyQQiuL
+TVR89ikeqT6EsdPUzncCmT+tRxP24NM3bFxToKMmWNJLipGd2rqu6RPd1i3Cyi+FlGt2n0yFH3B
PdhCzmv/pE7mVWTdKwGnoLO4bTsr356ABwGQJ2KECCa0aql04rDXwLDEg7J8xO3yLh/9R8Tke1me
HRttJ2vgvgbv0mEwWzn5hXiTk05zCWpxmE7cre1bpK5ezs/pTOpSP7QqDO0s5j60nAfJvKgSUxHP
YM4hp4SmZWnjVVMIM3/oWA/wf34K4fy5KunnqLB89YaP+Wutz3th4pmrkmAiYL1P3ZwivJVFz7Tr
oj2LJc4q2ZOrwyhp/seHaY7ubFQebRXNBI0U2R19hY73dvdlvRKRyoZLCYt2L1+mwq9OpyZtSHnZ
AwOxETNCyh1MdOpeCioIMeMy8ugSZWHm0IcQ/KnXeOdw+zVCvoxGkyY5qBSqN1rrmmrrGlHvwn9y
cz5maFOr7U7DbRHqvbdIxdZRw1pPaEpF/BVHR59KxzwI01Hz7zIZYlPTjgTvMZrP2/PmWR72WFtn
rkf29zBAJIuPErHmohWOxlPE2Nswf03b87rhe0jus3r0wNQsmjgM5tVKFcMAUZb7YiWXmu1VZF41
axRvlMvNKpATD1o+3dnCsoWahaSmSanERw0MoecAFGr+oHj9yjijrfzqd/M5FSjsNkWkr1aOn5ZU
3hV2sThbd0jHhQHKhp+Lqk2HhE6QEYMPB4+NRApoaWVH66QfBq1lIZJSJzuYaj4BTnxTgyQNQfPd
fIddc0r/3SKuNAM7H09H0u9vZJEsy3YpNhVSJ95C8gfrl/LTjJdgElfa3nfNd0QcfRk58eMm3wag
2Ybzlzh/jPuqp3QB2N4pQ3tcgAJamF6OCfVvn1gFAiwRIh0tHX9YF5q25zZfUVRB297RFaSht8mE
GbBK12BKIqh0K4DvHlufOHE7YQIQSFh1FDK5QsPsk8gGkV4OXI/SCqnpZbVGwqApwK38H51RvBPh
V5x/pjSQbFZMk5FooZ7kPzlymYYbfVko64OwxMgd641tqZEn9pan17ofqSqB5OEkt7OPREK6VkeY
Z2QYMn6LMexFbKIqteDrtomCDVyJ3h/Ken03k/5KFpefdm2+rSV/t79Nfxb6W2dhhzN2Wflr5A+k
UgPTnnbDWnspdleFlXF1Em7SDAxNinmnpHqvGDxCZAHoZHLypfSVF6UVY+P40x9PfYiLx5BuaWsQ
9fmhG8slo/BqYL1nptxVn0qXf+SL+VrT6ln+XmkBjpQ9HdWHXA8ZUTBXOliLGEwYuJk+w9OhD3Bo
MK15/ZF+LMKqB1gyx0FFizGkU7e/Bb1VUdgab/pZGlOv4hyQcalO5Lvj1jzbuxGXYhxBQB3+oQPh
9W7U/LiKsDOKzvtO7FR8Z5xOFXU6FONnKYwXdXwSoDlGGKKVurXVmDH5tOdINRPxCI3mPsQPiBk3
Uh7E+BEFvbILwbuYW9ndl/rVkgDUZoOHBwWnYPpg+jSP0dO0+wwwRWwZ2EpsH+zsS5HetHtA1B8X
FHm+1lGWqwhPshSI48g/tCpinTgXyXg/pBeDJ6lE9sqQvEQ+lKogz2f9vbxYbm8QiWs/6k7i8qb4
OjsU1EF+08hHQPYmES5vxpdKnLpBp0MXFJHquTUwvEWqbKFPgFeveneWTVf6W7II6hiP64zRLrf1
4irzpOnmNj74YPiw16G44ORqqxMCBHazlvNgfRow2xuY7UPM9qJxF40J8FLVzli9v9Y6YxFVuZtC
JOV0UHE6GIaPUcb2OzUuHTyQQ7H8gU4ffg+fNK1Vv8JHjQGNS+61r8dLaGosHqQTcwXRMN11WCjW
ntkfy+hgaafFMo/SHzD8Xgk+uslIrZJrZXxWTbovoJHMsH0rvln6YRHfTVQPazIuY7N+UjW5ECuN
VTcqDad8UO2Lemc688w0oMb3J1DgyE8wZB0/6Tp25G4OqtU46T20zHreN5jM5uiyTCOs4V3LDJog
jrKOx1C4N4Oy14mv53912JUrc8L1zHHsUysr2/jZ4NIiOHBCf9oRg7HjDGqqeTLLBSbLu4sfOWAa
nfoiegeOgjEe1+Zbrfjh9oTn6F41d0jOOGPrMLUXs8MvDvRM7S6zGV8afT43L/K/mJ9bAO3zKZ65
AlmQQKkfV8x9F4lsHAiHJQh3YgsEfkeArVZdHfqfAsR+kcNHRRlkP8HFrt5xk32kpvzBT3Jm1mRW
mo+m0H+sNtnZOOhJ9GrHXMAFiSSyGgwBp8SzWTXT0e/inLaYhrmovSjYW+RdLFKKVOErozNJnGRH
LQreAAmflQZVSIomR9wpSuFU0wqRDutOj9tUJ3wtmq6MKjIkjA8+5d89OjkFRjGSQw50Knr0/y+o
X1XzpvFydRQCzt3vckEzjodz/aHG5XlIh7MQnVXyX1QawV++dBYZXwVpiMmj8a7kgPWe3pjh0lJm
mNCRvBIbXPGykK41Fg57Icq0ea7Uf6Yos+Tqx6kpd4z2OJaj6nE2qa9xbiA8oJ6mmBANjvTLikcE
XpwyLJ4qc7hcFTK1TPTCTwY+TovmqGOnD/p/45w/DAAi8lfhI/nzeAxrte+5bwvMA0ua/Ti/fbUi
bUMr93EFOvZ0bacGsQXxm4tsjxUY4TtV9bPq0J4Y/ALyUcbPqi3vs3lqk68+3hwcdJ1/hYRTk0bb
W0Vy0DFQbTfjiDsj60AOfGxJiPgTQqhIBwqC5uZm7MlzxRJAYm0y362U+yZVkolfY+ye8Hth4qf9
0pzE43hIf8nf8Annpqb6qyU1JUHa2DbFpSJz1x0VPgMZxqmtuCVHxwaiUn0RLMur29pHNymbV7aI
jwgY+sxFTZStS3kwfk1YLGWunjNPci/QvYMRLK/1fVIBlF2Gg1T9ntuV9JNGk++e0UkCmI2Rkf4t
kRBl4HwfOQeTPD6GfAZw+UALwuo/MotiwKQbwhPXKaumItZkc6H5Ejf2jI9/7Q/bqSH951LXcKBA
Z89FJcFXh46rAd1h9WVSucPOCaCRZmO6hCinZ7zCow0WUr6rT2FOKdLZiusLW+TyXofSiYseB6mF
jOlWPnugIpV+QIK3qtifyIHPXPtXJjHGQgWQTz4G6RPcfHvLP4AUBNmcnnvTNu5hld6ko3XWoMJy
VBnbbbo8tPEhrH+SUDmUeDA0TmusVDdGV9B9+GElFjZCfGMNuXU6JITsxiya+CF9nrPHjaxVGftu
2B8hMLah+lRiB8Mvdtdn5aqr4S1Q3Lzv39Se9WbyFJL4pX7vmCceTEzWCnRqk/2er/UOz5+C2rjt
AYOUWOONU+Sq/o0acYUu0x6fSOno1hIYuHD6o2Gjvbsx3BiJWbpJNm9w4g8Ndunk4FQp2MbIjwJM
WjbTJZaNEEQSV6Gcn20R0O0bJHBZEnl8Nww6madtnrLVLncZ+DXg/cFEjFKk1xY0Agl5UvJ9d9aO
0a3ryDEjNsZUw4B7Mb5ycgdlHZ5ZK86RSYtNlv+3pnaGCC2j261ZsUfos5pDr0TcB3Vg38VhPs8/
jbrei2CUKOjkMCUoNLhiU8ncCpm9CEGTWDWPOsLcT4oV1HF1IdS41ooORHDBcgklSxNLHpLbaJ1U
eiAiDrM6p9EYWF6eMVXrZzcCG1ORKuqIJSSvab9p1pr8WjhFHTsAG+xhN+GOxecqS5zLatnh3DDD
U1FgzwgCaK4MD4iKQUHr6Wn4LQGp7nTVUbnFw8L0B6CrH+3lPZS1rY0PU1EPOnF3DQZ2KGOfTbDK
8kIOM2LJvoxp0iCAMNPGlajZESUJmuBwwqN5ZMgmy3PA3PWMTyOH0ryymQuy3Vk9G0fvYc9AfOu9
ishbmpBEdWbL9OV58T2Y/b6JMVxYKO/AcCune47E3K36McJLYjgpN1eiI8IrbuqrqJ47ZG5ZO44J
5FuLK9GfHNpa0p7CrOJ+Ff5NubFo4DqgvFGm0eFLtLAx99KeHnuOP7KTYakrOoVM1v5r/KrkzNGw
SwtELeIHkUCuZxRe8TVU7AxydM5BsBQgWGQ+S5p7TvrKjPpRSlt3TXc2AT8OlI7E9+oCM1ZNL/Wr
6/rbMg3XcjyqZxrf3zMRgeUuBLh5TuB+j+MEjgLOB8PkHucv5hLLrheS6zC5SmtnIYXo5+ZgkF9V
nuVX2FeHtvjR5fFubxBkar+nPnUlvJtRcjTwmfirVbqqjEUpCp2Gvm5cANDyMIvQly4a6Bh7fins
MLne7NPJQDHCo4xlrnXlLHNXwXKKfHUI/zJ6vREduyh+9FtMbXVc4HqliI7qAp21QJ7pC9gkLLC/
qiz0T+ajys/dSjSfagyi53Dgh5WhiYZiUtMoTmNZxT+pMH1NlMlhBzovOmMx89phExJoS4Jp2quP
+dtIN24bXCTxI2ckaTGSpCfcE9XBz2aQI/cF43IiI2QzCytU4SSSD+F0ossqpGlIEvsvgOFwVa/9
AJk5iXjLACbNKqP7CT/aDsekhI85JQjTkyEBTXXWkvdi7xUWvYx7ITiBoMxNonX01DRELVtXPPJY
FPhStaq76tmx+SiBf0XGV9ovARAGQigJYoxovHgoLlw82fcjTnRf+GxGubmQWaninvDUPuaAVzS2
vnrNR8MbVOTnmYdZDj/H+MF2BmDaMJu7Wf4dMcvCXs6s/jHN+mMrcOGIa32z2leqciGHeSkuTMfy
9q6AgXBUMiODAZ/6tABfo0rhoC9bhSODG2wwD/VSSIfB2A04Oth10N2Yjwmp2xmQb4K8yQ+MHtj5
qGTo+l+CZ75V8xP+DfBR4ZizObaSAzEN5zvJRRDKyntOdVf11G6411Xy1Mae0LD0TqnLyKy7WNNe
QoJhnKvPwWg+h8/eKt+EjWhTFdfpBbaW6qz2BiQF35JvdoW3EU3B/5T/OKogW+6orjjUorLbKihT
3GsIz6WJPKR8Qz3dV8LPgkwm0WJXG1eMpeouEQi0Yp1hsuxXRNEkTiwGVTFadYuF7l7oPYWnNU3u
JDd5xE2iWqTuxZjyXoy1QnRNACrSDlhSRLfwpBhuoZWvtYpfjIPO4vKsRQCPUvAp3VtSp0oRBoHk
qk8SrJPhGxgaNQuxUphn+5OfPoBXqk2pxCARH4KUYs2jmpyj6oDXSMXQY5pXgqXQ0oTUuqfVpV+I
dsAs5TnVwoNuDkHLnbciTwghQuCATqPSRyKKH3hQW+gaFp8ymmgUbT06NeE9Ukp6LGgsNPv13pQ/
maRR57hbayNok5jwIWpOccwEYJCEfcxgrvkBjZx+cUfDiihFtrJZwL2f3aJmuM9I0Vx/EgArF2ou
rTy/K5h7mHb+wbaDt8ffwCnxXaPatU4n779TPxBvkflMRzwjO0QaBe45ARmzwkSa7Wip7um7UCNg
GBx2o2S8lbse7Bc0NOq/EARC1Tas5GndB916MVR5429+179qHRE+iW0lmXfLlttZdfxFO6pDxsSV
OpMQwBaoxYaEP1YlvCOzidGNvp/85hbZfVx5RSOi0VlOVViOKK1upJCHoKtJjdxourQ9ByG7VJij
rAnu6TlY2cWatj/rnXjOFQ1Ixn4y5RMLswR1qBbPC2bnAqImdHeg9KPdf5gcNLMbFu4xv2QjRHfq
Aeuo5rj2kUq6ax01la2l1m59lV6tyr0UmnqOKuncf9RQIlTMebV4qPlKQ77Szi9m+Tl2y4MBZCJj
eWyAMoQQ9OGdZwVD+L+TP2Tl2YoVMEjzWbKHXvvQTPk99N2rU2ENmBQIL+JubA6j0h9fyVHNKZRW
pyMoXjH3s0lE84rfQyy/oi57kX/kRS4epVJfpvTgatZwtba/4rgRgAx21mKmAsYzZpIJDQFa7Tcw
SK7LbB0dVWuVPcnMDOvJr/9BKZO6Y9vBaNgENP55mAkOe/TP6EgEEL2TGy8WEv5eW9ZkDmCXLOYr
4iOoiFra4iY37rTjTmxh0xFbtKlgdA/MJqflS0jUz0gXP0JszCGpRsbHDfoVn1DC21Jzl0Q6LPvW
kboQPlAFAovBDUisqZwhZbzpG993G/+wFvd9MtwzobzDLL0lSXcrZfmqQAvorNI2Hsk8POlvuNcn
ifxGRNBspU6JwDERi9AMXe4EvDVgn3ahwZdEmVI6tI52uCXV7PQG2fJ/MlOr1uSAOB+k+81Yf6hA
pDUcIGZv9xRe5PDXQ4mvidpV3v6GzoVxYYSbHmm7pG60sBPrqpLn3IgrOa1SA5lKcc2ubZlzUj7Q
mfmRpzxBJPcLQbUT6jR5KcMNnop1C/XUm6JvACSmlOOhkZ1mb4L/7HezmeDckQ6CyD0BP3yknSjL
PKYGMncMuicl7y+7Jd79UTn27cgotAiWVAuSqTn32CjGQ78FXKggUOWN/yT9tOwp5e8kSoQmzhQ9
74KRNJmJ21Sr9wx41H0DBZLCe7LBBOMrihCdQAAUiTzKIBY6pAJ+VH0mKuWZPuA/Z74bgnqUo30v
QwxKeIrZK8B7LZzXVGqyV9ZqWomAV+2En5mf4RwfKFHv/6GMhwtJ8x3X7rZlTOyWO3xqGnXVDVE4
lU9ELWc5vaF9Y6Q18XcxAWDcXR21IcefxZlAHTXs4BA20hnrD+LeN/93IH6z3qbFdCE+v6sxa/UK
7J+M+CMuXvNqXomTUJa0p/1ww1TK2jXQv5dugYcO0X1M7BG3Q6H5MuzgrEyOO664AqqgcelE/aTW
Dacp6VIl71Edjwu/DvO8BjMq3nXGPRN3JLnsUAc4DMEGugYz6AgB/3Si8T9hrAjBDwj8Hgr56qhm
P5c02JZmGZ+Ujjh/fVLKgvCd6cMJ9amb91Kl8YqRDMduzSWfPjQYLJgd18FfR/4EyOJi3AYiVirZ
SC75ndT80cxLPz6gpFJkVgMaYZAuxFT17VUANO3UBTkrVPyryeKT3NBqryOvC+MhHk02utrFBqon
RIIIQUlkHkVXrspTutLBW974ellBYH6mvf6QjuUJbnFbQKYvdqGzPiIaaHSqVw3Y7Mstslb7k/IC
csgMrSnCMYkXI5EDiCWHoePn3VpvSQ5iBRqwBGkyhmzUIrDXPe02UKDJigdL9A2yQPYnQIgKLQFz
8UcrKrvqZAiiOyADPITdNscrZDx/kcPfKafm2YR5+JSf0KL32k8k9D8JbVhy3F2l+2hPmERjeeQV
JMcpTnhnZ8o4zVv8Iby3lvYk6L4+q7n009nyVc4DshH7uwGUO2jcEWyRWMIy8ROGw/299XBxrk6D
dJ8OEKiw7fXWbViQlfDquDcNdNOAd69miDhUhScyEY2wSet4FYUYTzHrV/4pW8q+I4+ychyFXp/Q
DGEZFDcTV1e20mzS1pg7GcZl29R3Bm9KDrzSbENjJsZAE+vDTqU8aaI8oIcISTWLXX1zf7N3Ikwl
ztxiaMedbi8DqLLO5qE/bvFZsL5aAZN84BK2nvBgnaJ5l67aM1GwjpNDFn6vVuEqHmyHFd8EXSID
5Z3cI30YpxRGjUbuxep66DJ+ldhLneSe3Fcui81f/AhUjMTscRmGSo15X5Q85xPs/TY61Vg4qsU4
Ggr934QlGOPu00w/mFwgBHj4A0khzyh2ZcI0/cGVIFb3yXguKJzSuA3tBLv+bWDTIT6xQOXVHhnm
xQ8yRW4aaiflQWUa6AppcPBHHBoy/WkOeY0UUz7gNbFCt0xAkTEs6VPBUSeyiAq6aU4xw+rQGkLL
OVBhmq4zRlWmdVR3oJkghMGjMP8AFcVWz2IaH7Jt5ynnfUG8xrCR8fq/JKNUAjf//TegGvnuGxW4
agq4bkxcCq/ga86Ilk74xYQOa+YGfVBPXfOlWJhHF06lsi+LMaLWBwwiPYAKX/9m26L6EsZUEaBN
tdRHiNFIDLZzmgJXb3kZV3EP3hu4x9Fal1ORVQHyJtXMeK6kk0ij2uCVbPq5zkQz3kZ7fv3BIJ2S
v6m5Z4vsdlzJTT7YQDWMzfpyUv61n3/nXdTnbs8ktZ+/ZzXhSs3qX+ZgBRmk8xRvcRfxlhJx55/P
Hopff5cfNcTtgiwLxfQi0G1hWP7rWC94JfRY80vWT/QE7ggol3u8RrYhDPtCF86QQSWDLcyqLgrM
xig6CowwTPatDqupRnym72zL5hTqjcP/KSoqFBXmKqIUNF+uuiPbzSaqHXL2vy5WOH/j9KAAAgUO
d0liGHt9coVmPqh6fhArKleY/yEVi5B9iKfztf9sdG+Gr8oCsfITFYGv84Lvb3KG/uEsV3YV+2Fd
lLj1ctD5CdXvE7Yw7WEBQjAOafOcOuQ3L2O1vup7vwb13PyMDA1PtXxSLjR9zeK1t9bzAKBx4Ldf
RZMEAjk7wg8Dl1jO7lMEsqOAuSAzFPai7CctNUFnii8SmukvPBTjPxz1G55eASTTUrA0Puv6lhDN
VPe4VXgAxSerpfQT4eNr2gpZiFar+JlEFhjW6wJ4BYPfmIIo/Rn5HdhUnT0t3rCQd76cTPrP+gzt
ZLR4eCl2WBe7gc+1UJeUqjE5ln8FkGWdFhD9nLf5ZUZwNA1oq0V0Dr8jieOQqZ4TPOVg44gVVwCk
MZ8durY8Z5S+IJJzd8nfFszeql2C/Fetho95eovqISD6wXGm4nRaJrDE1lvGwUCmvlKHwa/8C4l8
sDsn4fhRcfuKH2xgBmzRXxYIuhwTtIgZQjZPhQbG51WZBYO07K2t4X5pRgdS/06rSPTM7a1fJZea
VlR3rILkdzikbJWSUelYd0ZfQ//B3MDsbE4PWCFHR1jsWGD9pxsw19wmgPfpjdxOY+gVSzN7NQMZ
g/gV6OOEazAFgW5CdR3UHGkFWEU+nbMpix0bjg7MVb1+i9oQiJhhB0qN6A84xLAcmUCkq/mJuFZY
6tuKKeHEeKFRXgRjqQxvPdHIiMqY5TvNQ9J3Nmc5Ze6hDtt5zJW9twt2xAmrDBlmhQlZveyn2thn
HbxMBfvI0eCuMIpu1sSBlOZnVSgu8URxQdDtEYNUzNDdIwZhTVIAgxPoCiRV+SZI93SJ/DkunV4/
aXHnM8DAufDBH8gXrcwXJnYk613LEa7Hw7TZWSwZYMXkrRBkVJmvh2Q5JyIgKa1LT5arfSRtTDsh
xRgROdb4jKviXHc5Rpb0rFO0Ex+2WzUE2kBW2yDVzFP0o9TpxiFzqVPsp89QXg7Zj0gEiQW5+YVE
JiiXlVRLj3K6BJwpToOZHaOuPuR4q9u7oHaevsSAKamSUMqjPVehk5kF814GpmPudIKdcivnzjFk
NzUtQWgy/GgJc1O5UvevaBxfmVi8JMl4NsCiep1mntJbeVDbMANpNJHHWy7QfaZaxwDWO4kE+n/L
lR8MpmoKHmI5fbdn+RQLshPOxDOuz2S8LCTli4YNaCHrru4haLqtfCozPYjGm7hoT4WogQZ4ajIe
4lw8QnCKPZi1LC3onr9rvjpLTkUfI9LS3CieQQ9j1yLCtYzMIWGvw6uDqkw5oUIgom+bU/lVMjPN
zV8xx5Rw4FaG4KZjXyuKfwv0LgW2QGP1jnE14va2mNmd3jltbs6jOJ+zYf0fTefR3LgVZtFfhCrk
sCURCTBIVGptUG21Gzln/Po58Mws7IXL1S2RwHtfuPdctHn7VfvCVlfNcSSyDbW+YoHzYdsJt7QQ
OCP5KYs5UgdwODW/8FKECGguBovGWvQkgkdkz2ItmSCgQtgFkJV8JYPgvQsYJwV9DVy+FaPgcqn+
1igE2Ou3Y3cKUUIiBkwgx1yP60u+at10K4Pk97LX7Dt5yUion+XB3uJzri3vIcoYxqlQ9tyWyYHQ
nF6qz1Y5qPn/zCIuc+qx4nOxQPVjMsCcUaT3hWq25vRsWCBhAlD5ojvSUpWqCXVLu8RnXuGKlK7t
npILydKUlWZjY03CG5HcFnWL2hbSwIzjCzZMZYtweOEvyDNrzVRHewoVoIB7oxvYE8qgsoagf4+X
xqfBbwWZfvd/x/TKMvw3prfIzmtH2AO1r2IEEpYPQ1/ehyx7M63ttWPWiwnAYXxpYrTu4FGrNXhS
xa3CD6LoL+o8BLMuMvkOd+W1ATxgMoXfswJotcAHym6yD+KSzM6R1kAIsaGdSMFxk1mJMvbl88S9
LAHtERDUDJeURaKO9EJt/pZ7yVYogXuoBEWB0YTXnPRClJMn+qCnZeav6jmprgMMXy2H1te8Djlk
HF14EGvx2BHaHkCnaTiZlNkTZfbOW3MkAwOQWSq0iCQalIOGRPeOoplSzKV/clv1NZ/KuyC6CZBu
0XDnhm3TieUfRiY91hyu/waFC1N6e2W7F89bKCW2xMm4ssdC87YW5pUkIUNbbcp2TCXIuqz3uEg+
lR/r3g9IEJP8mb9lt8pMr2qLtME2frrRvGz4wg3LH1XSCvL9oqQwLhaEFb1HjrpXsdIRUPC1Ko6j
zgqVjeUJLhqN4kCcVSQ0UwAlWI7jqB2m8ODjwKXkFMfgM2AEMAKFUG6oAwJ5JaqHox3wSULMyZCk
3gDiLf42hfhmHhPV+letDS6jRi5rHWrbmfvkDo36nrWsOsQGEJ0v7bAi3JhqsDq5w04hatwYGsND
4FpFonsvENDLCOg3i1J7DtIZa/PxI5pulT/NJnN42fSluZqjchOS+qGRHw8Xdv3I/hTSSAYGQOpe
hcs1+f0tw3lhITkQm+q8znwhFUqw803esktd5ME7fmUDYHenMkdOHKFnj4dTGwSWuBCHUEfbLESM
wmAIXsRyfu0EgZT7/SkyEk0SZ+5qpIpY2JaHWnaPgkf4QGZAXJLUHbMqSAKToHPxiRRg+CUG8hvr
ThuZnv2z3Uum55rAjAzEoVCC+SYnum4/jE27A59+sP56IP/YTqnQwMcFgn9SVQfcdfejT9Jp/Ys+
Kt+YRUpOVSfnDXexmtWPRYUz1L51SvWupWeJVKtVtjCikJmymEy5ssvC3jvVkkuBSAmxKTYsqTun
r7+gOcRWEclxEWmCEM47cK/XwqRaE34skYRrlgNhmyWhBCq3qhm3D786mtWBeNLjdZYmfIW4ehck
rD2uJXqiWASLaMGY6khMBrTKfJcCmf+OV6Lbp7D/ZO3vIUJDQgxB3kBJkWmuQk17l16Ta7F9HcKW
rrvME9lAiHzS+YiDsEVqyKxKWNCeCQWJTtq1NJ8JIc0gLA2aI5k0mbnXXVUgzURvXcPU7Q6wuyo7
zJ2ENAl3kI5Ki03KSi9N4lSg7Xe8LvP0HoHJaJgDMwvcVhyPIPHrvzUblIKRUmUwLQOqJJ1M/voj
+KOzJU+Cy4FhjEAh+cHSA78Nv7+L8NTlhXOOIh85Yhz//PywHi7x9CM8oy1uzVBZobOffpCwL3xU
MdNSgyqXJbzMcCL/YFlNxnbNwr0edXKn3REbpyg0/o7qXGJSoRNg1jeY0MdXCZxrOyO6U/8kSH+z
0h+12jcpxGHI++lqp7p2Vws0BCztWdsTeRnnwJKHLxwLu3KBQhOmiRzuU8fGNVxsSLaoxFDrEMkh
5ow0586XgYinuFEqcTyjLubLpC+gRzDHMWhVUsegtSNHIFkpoMJhSs1/TuZgsXHW9iFxAKrArdRL
AU698IANxCpyVcgKKCp6NbapfkiqWyjz7IIGdVgIqzEo1ZqrRhYMhmGsSmhyYQASl8tHfxMN9rKa
5Xg/eT6cfogiSFQskcxu6aGWztEpP6E141oiGuK890fycEELFpDCc85LyVlQEGTyh5nn508VizSu
w53Qj/uAoBNgHCJuHJ3RfISlMCFsmU6bcmS2iDwFpzTma1dJ14FZfaerV6PdcUvBcpZxI2Gc2xMC
Ppo/HbGgeGZqcNpAhR9lsT4WW0/ij6141zPxXmXLe191b7Whv4pd/RJnCncsQzQgBPu3JkCDarAI
j71vlElgUCuaI5bodSVzxbgMMl15d97RvTOYwy0PPEWrL61Pf6cWIQigYiP9grkFKmEFayfJmyIZ
vQWSpwIoKxq0DtLBwjqRNEKeCv3kAGT2atrh1oIvLwA+NBd8dOe+LElYSF4mm9wwZUdfyalCoBow
KZl3+5gCCbjIVv1NsVDs7MJ5hJhKLlmYK3qklAny/me53bsvldXWBFRKYG+Lil2WuhvT6Lvxop8y
7MadtT6rLn9b1uVN6/nR4o0GnbDmsDJAWEJ/z9ZwPaaxfBFCj5ePYVWGflS+NEZl8xbl/o5bfmM+
G4FqZYJIvxoDCYGn7GgUlX1sEdWycuSKOVVrmxwTYoKIDmNyhzGZX5ANsJFZnqIIbIQzP2WxP8o9
YgNHtt6xddntpLgmtCU6L73FlELnJQHsMgmOaEYmbK2frQxaEBmqYGjY5MKoW4ZwJit6X2XIo1BH
a4QDRAsyhmys3xbhhOj9ruvMyeAxk2s+6nb6lC64ZCg0C8OXwP4BUCY8cut4zF2DSmEGZMKqeqjk
/zA0OwndQIlOyohRbIA7gsW9/i3x4CVN/9jH8iFaQC/cSvu7MldIcLzAcE9lOj1pf4Ob+dyl8iWO
+LLdlAL0URDmSmAmcd3odcmEAerhtZVXSm+D8B2hWYJaLONQVjzeGp5EklbOKaA6WbcuYDZDc0db
4ayVBv2JwPVFphW76Il5zf+WxvAAZ5/HKJfYIIAJp+g5Kd6njgAbxy4MUX118amjy+aFtP8fwmpc
OW7BMWhpG/QUHiur3E8syDKOfwRR8C8wbgYJryYTZX7/tsaUGdPF1d5YgDNwMYG847l6LwflTWWV
lo7ba7uz04SJMlyVYbsPuekNKmp7+7QgDtmg2AOsOUFevSpe6xy/tLIBOkLiTtJFh63w0tbWS1/L
r1tFLAj1GQae586CZ44WqO+J1jsKcdtTz5+UclOuYtg3bSjn2jlriQqST/V8mJsZVmKQVmaERwnh
qLqdEEhUJqOt7G+tCoitEngVWkdWYEhsXMXAdePbwge3sfpby/GyN7RwrFppxOWlCDoCIoHHWslz
5xGV98nWhvltnLXnah7t4Z0am9g/Ba4Zmz2Uraexe1rAxpgRK8IhcxZOyCHP6sKKFqDcht6cmCCc
DjScidcvErEwiOxP8JPJbhSQ5Zbzh5HCcS0uYvrRmR03tVtDvzshnCUg0VxRElQQUQ7bxId2M4bV
ydGgVIchW84uswlRY8Hap/WB/KxpBsXO7rjcFcZBUoPSJsGDIV60LQsXt/xIeFd71ucZkqgMG6kk
v8XTZONvBY3ep7tr1HbamnbHkMtMRAd1LDRs1gBE3QvqV/rxKasCVTKSZHJ5yCWDOa3cjl30AqSQ
uc+pUTjesfDwBFEH4mad3pY2ex+M+T15RJpiApHGiEGy5ySIb5FoWW8o/hSUmXsj3IpEvq1reeve
MoEk1Px3It1M1tOc+bcmLaN81kK+2IjDlSA2Odi0DgwmPk4q2M1kOi+xDALCaBGzLWdOB26S/pvu
CFoh60KgdhZdTl5ejrtdt/o34HqcEZhv4+cnCRwALKl8pvzVvLPu0ogq6DDFAKbWWA3VmgXlntFK
rZ+b8bD4Z6xf2Jvv/6SDGuQ5uAq0wpIl+WpV+Ewd5QT4dgjCBYKihp2xAPhfmpOt9NRjrOq4e4F2
OBYAQUoZKZNf277kZ0JC/uQGAPEc4ikF1LQjzKiuhFldlwNkoHmYwL1SFbz1OHAnxNxF6k9FVEo4
cxbE2o7c/lqa42vJPiZJe8PlC/ZQ5qz5lxP9vpfZzRykiEvaZ8fklKXibB0OEtIbgHBmko6/vvTM
WmL2JfugYF7qlqA8A4S8zA1DbgFU9pmhVsFQa9UUj7cHJxaXwqbI/vZVBPKswfGr7nk93fkaenox
UMWGbvkbguw8M1A3E5JNHXpRiWGUkuxam7A6iiQS7eFt7NqwbImBIpijwu+3ZAX0PBnLEMpSETg/
2pR/V0/MEeaUK1o/8lcrp9nJrmBWCphipvwgDnyebcgs41mja1EkxSWROUE6AvU4D9cb07JTY+v8
2duY+x2BH8/FkEDj4F7rx3BR3/X9yzKxXQysYBU/PtRzTmBu5X3b+tuQ/FEw7VkODEbq/5ongGKc
/CAMlntCQuV0lTNPJTIt8X6wRbqMW1E5+ovQXVhUSgB02E+bDHl1HgN4RQ4I04LEPIUympaQ5pa3
9lCuxLxcyDzY+/OS3XlCHacIEmjpTG4ClJSHuDtgFXyqG3Kj0HIhYGKhYIb1TXZNopOZq/TPgbvI
GMSnWAyvybkX9GDe0E+X6wmKOMsp3SO6lo4O4yKK5ibYAUr1Jmy3PUpxJ+BTJ9dbWZIokUhAdSyr
vEHLcxbDvK7xfGMLU1JDNDgpyUcjrRPsDIGGmyScWYAI5E+C81+Jf7GOreKkka6yEqf0Z9Vw7ZQa
YqOcHC7Mw6cUuMJNYnM/Znz2hMvys0ZNq/Hih0MtOOnEBn0Gpl5Fpq6EaFj1dn5ZAAPpgIEyLdpW
UK9dFzW1cdF2KeTtv2KRpyzsMOsZDMMFYDXmpa3gwdRaONl6KToKm2qoaz3CVKygclv5FpzhHVUA
893i6DYSw9WoGzoAsAi5T+L6PPICS95KYZFJOL8w4ijH8ibk44uc5S/sgR+8wLTasaL5WXpMAxCC
8ULH/e/ciB3hs3VjEhLEd4kBrVJJUVXP13qubqi6jMte6pdMbO+YoQkW1O/NOVOtV6Azr30MlrEx
XzQDr6xqa8Dsre5pTCsOgdgf9NXXbssKNQ1LDxOLsIFB3PrjgO7VJLTo3yKN3Xogzqtl37qEJjhW
LjWZlO8s+0h3ehLDIa3d0Xby46wQZ5xtUiCLxNuMhwLKWMIUNk5dlLf6b4EWTCI4zLoK+IAkJhXx
s+asHwvlrUYtZkrks1KC0pvjScoEdBFcjPu6XDMvYBG45ueWjHG1YJgVZTFSVFLEuetRyjJdeA6s
5ZoVuQfUWdSxzBp1e6U9OTTfwEwzCSmsofufg13/VbyHfOxvh+jzUxAaJgU/lpJQL38m5kac/fJS
yu1rStISYRq/o4WK0kIXICA37JEbbl9MOfr9GreYF+QTsjKvImQRo0rUKclJQE7dBwwbDojd2g7h
Vq4hTkiSkTUn3rkpwYr0cK4SOFearMC4WnOQa+35UFX3Zf3EofxcKvFVQ3g+am/SX3zcE2/9G8uE
BUUWCEiZxPB4pTFke1VA5uQnFObrVtfXQZBgk0m2RVpYM6whUWMUQsVFmrECBAtokQy0SLZI56F+
69vRs6lbB5cSxk1iCE7b7uWtQGfM5t18kMnqYFftz8POBB0fibkI7k7OERsNbwXMom6N3xXnCXtT
6xUCPj47wdiQVJCzepZuLN6EVvdH/jFkkYhq65eqdZ9mBTXFR4F1o/kh6/p9SXM37lPML3uQ407B
RqF+Ez8TFOPiL5vFhIRhPbA5CjlAYBu8XfmJCwmdTAK/+Ik+CG5Q2USHIGeXb6kGVJmrVmVOIcsJ
dhXmIYaDHslBoOwIo+boTB8meXc36hX2KQjBL4mmP8xGeBFQQxTxCrdEnoAY4p0dQ4nEz1LHG2QF
MMgU+tO9PJk/+WReZnykmQr2UnroY/0Qu+VexshRfIRVKXxprtway5/CjARtxq+iVwjoFLyK3Yeo
pJHZrbBS01C0RfBSKOFTKXPGW/s6SKsHEtfD4rXxR+0a5kbJXxc6LSR1y+yLJo7CfImqebyyOu0u
ZfEpfgkzmbSpzE+shT2bM/NHVTgBZTjE11UNjOVjW+JzTEE+DYTmfi+j9grtYlz2MIhJS80uBd7V
BXCMjnE1Nj/k4h9NGf1XAm3mFzzsZ0hAl0SoLvGADV/Y7DnY7U5vPNQFTI7MjtKKsScBbjz7NmzX
unJzk4M9zTDxMhEkMQDaxp6STy+Z3qTAiGJ7Kym+MgMtn3nFKzFo0Ll075lTIadW8M8w1oyJNmVm
87pBMyvTj9QyPzZd/lzizhb4zUBxqzctIQBEzQKXK41xtisaIjLI9j5JeJbl5Gba1TVPtc8j71Oa
nsm/YwNqcMjDTHusRGjv1O4F3OU1Qm0ZWsMprho0PoBVwtrXahaQ5TlGUyAhn9K+KW6Dnron39Zz
w/wNenUZ2xPtb/+pmxlzLwMBNFNYJliZtwyWw1bD2ZFO6lG+7sgHEt/CbV3w2okmDA/RtZAOULyn
04J5418FJfiuYoZCIMgKUHJ1LtafbHYWeMlmWfhmhEw5ITg1Z1IDfwW9yc/6OjewJf4sD+s3+n9P
j3/0/t5atvq2v7Je5IR+CL/FP0eVIfeksPzIf3DnewdTtGInY/0R4zwEsnGrGBuiFUCRc2yXxXtL
IVpjHoGiQvumP4sIYPPw6FLlRZVsgyzqmrCuhuNVTQR85QszEPU5xjzExNEzKTBpQTOmD0MfCEze
lD2YYVOODhIFIZzajfUwLKaXklwNmSp2n1PE/+WruKROqpJMMd0Yfz5Qo9jiMSLS4ZAPQKjWJRAn
4CAX8lNvq86CWncrqpd2YrphipcFtZWeoLiRe3jafIHiKW01ezbWCM/sVe/2G0/hvWk2FAoUORi0
NM4x3E/IYbZ083N29mkp+821imVnLd4wgnnDPLxLUvkuvAa6KTxQXT0EJyeOdsm+QBGdJCbHWQ2B
scGxvwDL15i1krA29tjfN4oJfP5J6irxfmq39CSvo8vf45YlBtP9x9K4V8NEW98s0E77cA4SvBZA
VQoq5JwtRdXYovBXMFTfaokF1kY/UVq/8NbTpAM/JPpFna71UN8Vyx4ZYNrZVdZ76nTutX/iXLSL
5l1TJE9UM9S5s7s8sjNhZXxHsmMcCdacjoPbJugoOCMlxXzUyPXWsQc7hVy74W/SjaityNZY1cv+
WXw31U4csw412byZdMfSinWYUTmsQZHN9IJwBBcEQbYnMaUTJR/ZEpiZcTEY/UvZeWD2KUO2C8rA
TQH7YcAHssVHxbMZcx0qDMh7veLD0QjQJUgVu5eKNsRYS9D+e1Sb1hUsoF5Nl0+63PYF/8UMVKSo
ggwzoklbp9+dTSzuw8KXXzFT3E89bmYYi6cdR0Mdy+S4Qj7DAdvrmFirx7IP0HBR9eDaEu/7C/Vr
DwCnp7VP6iAxBSizpHagNpSCWh6CnNqK5EK/DwWnGdTTZqGZl+CUMngpxvdqVWj5G1+wDF+z5gC0
Ig5y41zaaV8Eo4FMkDelzdk6ZpTyGb5kkbivvbtY4niB2In1bzY+p3L8RGHMHTzyt0jvpUnRRbII
+ZCvu5S+VGV/Bd1GCh6F0c+rhjQlqfIbhMCHyShmqtYzLwdMu814ZtdglBwqvdPJTbMWmxufCbM7
ji891ziPmBri/1kToh9KFKwkX9JTLQ9NYiK5F9TX4GA77OFfjxGK1fJf8/xJPUaC08o8JyOB1+J/
RXUliYm9o/HGpc2hLHtT8qpujylenZKP5MghJjWvWbVr4QncONlhes4VL247r/cP5nLh9Ph00V2x
l3MWLXe2P2WtOK1RuUKtuDWzJBSsxFqfCx5ergKFAo8DXky4MjB9gB8ECUOSvcqIVlCptdk8s10S
JD5otNKnZRUvVHXp/8Fxc5BZDAjdrtmIyVSfE2E7OyeFKYRpeekG01d0NqIWzvAYsh6PL/zwy4wR
Ka5BbkN9MsFPQhqATnDC8QKoAIGwNR06u/PWEweCGkyviJTLu7vKkuuY0CBXdHeiGQm0ALfE4Fhb
UHO/QPqEe72gwkySV4t4IAZq5BY5xC6Azt3RhXzSl+TV3x3N6U/+Ib1QrPHwUS5toTz10dxQOufo
m+f8NkwTqztQzzI+HQLUgUK2JWUWKXvjRlOMoa2donkzbWRpLCdZqSw4NLF3ox13dwPJ95y4E3u0
nG45xsxvNLaKE6F2jiZ8h5N1dOAD5jUQDJdiZTUy7UBySlirakQNZglk3Dkb03eLGrmItpBQ0Jht
43hqr+PaBJkrzy66NRoU0tiK1t4kAq5Xm6UTBJ/FZdXTsPQtWPpKzBHVmkRKuKDYPwdGvBpeZOsa
tfvmKdBklPgR87Wnlu5rULEOOwyvrTIwidk031JISi6+pcTwp0i5xASjUt2JEt/LtNziLLmV+35V
OwooUkEnSQxHqD44BSq6SCCXNxq1yMj0q5kad6Xoz8VwUDKwtAVGTmofa/CVKSIl8sIIxDp57EX1
iUD50kYBrlhZNBIkJ0qEbbJgxRyHD1GlFDLw2qCcVawLtHtvJCz0tL5gYD8RgDafyGTufF4Ys/N5
ybeG6d8VC4U12Y8ssqT/mKTOnH0yYmYuizK+BUsKlVniTLQY/U0geWPldUYdgs8U/6NSYh5rFDcJ
GCiflq676kQgAq6SPpgn404050/CEtnZlQsBnbl1poM9j5VnQO5hampce3IURxS3Aq4E9mMQGiY9
e9Fx4m4max9Nw/wSAagmLZe4nSSbrilM5kz5mIE1tCCZZzZKZI3yz2C2HuHETMfhrlq4PZnyJbuF
SpHc7fKTLtmdhMGNs8oV8aJIIjoT6qIOb75sk84QCDJDsfJ3N16Vjb2CH4uEvVnjRVD7sO/bSGYh
PV5heq5/O2GBmlrdLFG/GXt7Z55x70z5LqnqvdLluxXMyNDUrqfABYojqfd1L+9Nvt7QYqJhVSOQ
IWFn/Do0Qdgol362ZSqxAsmi+N0jYCxKIu4SmS2i25bFY5TcpdORfJ6aI8bhhF1Frum1cPTFrASR
nIhRT7Xo1H/b4gnj9meG4oh3x5iTi8TTgYpAvhP2qbwg3TcLl9UT6nXv0/g+Jvv1ofKp/8gGoo31
mmCOozqbWfYM3RZFQJCYoWw0qwMnwPq3ErtAYMco5UPA/wt+qA4moUDv+aXsDM3J+RXtg8jYa+CK
Umq5Bi4aXhmVKXmfsYUFgzI3T9Pt4tzVKgWJRulqueKiwdJh9CYQFdNZPqtYLgg7PJhRCoyOjnB0
CgqMyC+9UPgGW5wP/T59lZxTwrfwPeEPPfCGpSS87xsjOeWO3PHR5POjz9fHXo2PdNTCOb3qqNJU
eisUaffNlgRmEFjfc3bMxjD6Sm95iTh4Lci9qXo3tc495FNWsN42vErkaQJizQKwQQPmdTmK8/SK
wlnEWytBg9nDkiS+vcSTY3V2Nnw32nGvIvNJYcwBGJ8Q1qRhgNhl5RvuhgHRXuKvpcDW33LYM5h/
GqW+aloe/RwOf3SBMo3qSip542uNE7s/EpN0or9bS/EZ+8bdep1cJmzC4q+6DRaXwwSE9akM0RbO
4GYLUhA0Lj+FnfSNmev8A4/finPvh55BAiuuAOE23h+ywXzGsI4AzEqCc2AUp6SQA0aJJigCzkVJ
qv38twKnWL8bq+ZEn8NhCCWb3hgpNbD9kgEAfIWOBOXaKf/A0QLVhrRK8XzS7apMXYLnMY+gPE3i
9RTowWIAmTk0uliyEx3O4myiGBOuSd5eyjGM5+JWGaQo1ta1m7frK1HO0xq/a30czJQAwMdn8xcW
tOQyxGkooCtvKSNnhRvO4CHNoCtbYQfjtJtVVpdLKJPn3SGRWTMumqtEJkZ1LrxNUx6sF5i33HnS
jYXTnqCtH7eaildEo7SyM928hAy1vHPKX/fMwi48nzW1pIETriaf18pcCP9/C5VzISdE5RaBJ2pn
wNCqtiVOoX5Lb6AN+gktyEn9oX8LKuoqxu2oBRT2nEy//IkInOkfC1q5gF+8rC1vTDAvAEBOm947
UuONhNQKc3OnEb6q+pIuzVnrd0f7LZcYv9stgDuJ20YJY6Mhchya/QzNBpRbzQCbkcMMqG7B32Bh
j0wP+P2L9Y2a210vn9qiB0V8KWjFMkw93JdRfHyRzQ3PE6PE9jnp4puSbO8sNT+6SNHEL2s3PlZa
UOz1qiMYlHujz+CNtvSyfHW4noXzCtoecSWfc6UaD1Ff7uj1/RpRNr4YFAns1jbc3FaYJyWANPKq
kJbMsNcG+yF0/3CFELwYsw5srPne6PJjXuinyLMCisa1jlXDmoLN3fCucyIHMtkFE6lsM5w5Y0wf
bEH44vLHohh3ukwSsZJTjSSV8aOZ+yM+wEFcvW6tPcnRXW06/q0D4kqP68RR8ywg1WYFGPgPs/MT
AxkDN6G4t0/pLFXaQ4u1O13Qba+W63wjZ7RXL2vO5q+avTjcGTVbHD4aG+CNzjNdfwt6dZc2yS/y
31BgrtCPHTSGiFhZNCC24qoqK0YGTAAzKmiSsAFpqptwrlhWiJzHen+Na+lmGeY9XYMYnoEg+iXK
qWb7y8IsWGR0CP17WfduNvNCnJMpDXKZUPiRhpZmeitkX3hYs5NICRe7eG1paed5vOdi8kiq7aFs
GPrJhbHTxWEPHaqmctVQhKQVQrq8ujyhIVXLSzHo4PPjl743X+jN8nlhnvpeo25tmFlRkNUVbIXs
g0e7gNVrWsg1j/AL1oJL/ro2lTdIlqudJU3hgqXdw/WpxdG8tGEX4/fUi1sPVGTYd69qshf8oNBo
1vJnykGtDPFtWPp7Z8n3vI1EkfB1WeclVLmAE9K3kVJNaijiLIkVSBTA9rpdfIdi7FY9mUodgRF9
+5JjPqBRXIiZ3QwvR3sPv5TMdjDdVMun5TEkNiqHB0I9VNSzTPQGIR+ouMwknM/SS6ojsvTE+4KR
ttSucaG5KerffWPkp8CBplA5TP49mgNe7AVAWaSh1RhACnR0jxNVvfSdjhmBwEmxRfR9QPpZKPgq
pqmBDOua0KGMt7N3tl+7KF86YHXwMCCu5OxjFUfn54oJULVk8UR5aDZjsG7tpe/5RVLsn5/ri8yM
W2PGnf/NysFu6ACo65BtUZ2o6P7l2YRLe/qsxNyXMrI/ONwRVBYsJxoGRdKOHSKwNsIEkEtZwrWq
oGDt2NoLd6MfJVTzwXqX3OQ75gaqqPOU8wrgIM91EhGIXLP+tRgc9EnhafS2KmC4uMg85XscfxNu
6xNLElrdP6l8OMWzc03tIqEbK03kQI/kP+6kamO4v2zmvSa2QH3Sp2y5P3yhauPbErBxTfCnwcuh
fSN1rc5v66jdJ/ck1Y9+oWjU1XPz9Shob9uWVkW2zeRdY8lNKX3RARa9aLAf24an8F7MCm6oS8Wa
24RnSe5zvVSnQWq9h6PrTN6ohb30I+nHIE6FQPHIEwIsnzS15+FWQCVXHQwWhEtlH0fLBiemp1IQ
u2vMP2pZw2aR6vUFwMqGsBmXdf5bjesoIbGy5fXv8a6xLlZBCjjeygJoIAN6+tJxYOSq5uKIQmXz
SYTaWb8fSTdfan03c9yK6jMd2GEALCj/xgtfx3rjdHcQLDzb3MeLp6dbJCD5TZLqDOJPwwHApwXh
Ay0SI4fLAxaiJ1Gnj1j7RZbJ1jt4uROT4GgmPjwTEDnYBtT8nJ0bteO4xvDXO8+AwWlRHVTRstCl
89XOqH4aubKPwl8ozQtJtgnXSTYxW/tKEY1U6IgwsUgXNfmt4xRVtnvONlp9s3D3kFdfAIIVwEir
WogJahX3Gxl2DwiGKLSRvMDeJNxQpQceJpwE2H7iI+661/nARr05zufXw6zRy6It5SJkihQ9k/xq
/sA8f0Nq++ywJxzoZjQAixY2MpnDGV8arlxrPSmCdHroUWHFGKuzMyAirIbHkcBO21lYrXasVlEH
ePg5HOM8/PDkGeDPEpzWK5+YAniO3vIIqTaudFmIcBoGUDrTDey/xzUo/0I8PrO4mDo+P/Z6c+2K
aBah8Wwgrney/PqzGddhJz1j3PEdnsWd/k0EySPf4cyRIm51xJn9Hfg4Oi0/ragDSetY5H9PUKuU
EKMGWuGGcNeBUjTDpVqITqb9lB9jkUcFlT0yQ7hExfKZI8FiZZg3H1mrgrtAwC3ZTeFmKPc6dlw4
NzMspmlzYTZSregvu9lGGG2DY0Q/zsE0MLanqTtUSOgMCDN3c0zRRzqFGaSYvRqS0wHNnHS1IjpN
u60XfUVwOP4r5fWZTYtWj7eNzOyy/ZzVA3AJM7j63YpokwUKJvWhJC3LgLOS8Jc1tHAy+KEMb9IK
orJHbkgm83dGHzy3iJdMApsS1L6/x9Xy15WZuzJfSotpSx6HZLDCdsuIxYhUQNkInxxzKhFylizn
rt1og2WXGLyYxgdD+6vaT+EqaXhSn3mM13R7xB0BMLF4RahzEycDYcehfiIAIM8fcRZt9T1WxlDj
KZSV/rXQkyfCzBkQlwGIq/+wVijsoLF6DJQEHqe3WkD7TN4wYYeWeFXV5G7G3YP4r2z+tKpHz5vH
/ZNk3wrWb2O2AgQhlxXV1q6R+Dthn20zHG1oJrR9JWqHRCLioaURraZJSZ2KTKRFP2f+3bcP4Fob
C87REWCzxBhwU7bPGHDZ16UgnORTES0I3vf1xIKr5M9sJcErUha927emE7gJX78or5rKlbSxw9he
uv3R0DVm3TVnhiBXZMNg1mOSVKvE9fFc9sONTJZE+rAQQfxY7z8dwwihwyPM/fajdqS7M0QGRqAg
LLMQliFGPv23LwedXGI8oUHDEm64prmdZHzlGjdRC8TcwjLUReiZsOyTDYxKVkB4O82oZhFWA8SH
N4IQyBGW7z77PPJEO0AaXNdcjeMm2oqMcwttpGl17HHFF5UGs0pPtdFQpDfDl8GTwhHwRKPRg6E0
Dett5tpk0JCNA6mVPR9O42VxgYg696zuTz+V51ZgBsr8RfZisJBdol272IwYQYeCjDyAKLgW9fP7
/9B0Xjuuamu3fSIkcrjF2AaMc1W55rxBM6xJhkEOT/83b50j7dpLS1qqcgDGF3pvXTWtIC//YnFw
p6rYNyg2kI822ICd972lXrdZZuWBsqthHogrYvc/vZb8w0KgnxXWHrcwOkUi0l8YojxMpsyJpP/S
fuCQ5gO44o6eUn038aCHaZBucoBjIlTU8pR/vTZmOKDB9zMxIzhmi3DHn8pWUjLIQsfaqmJXZZC/
nyiQR+sk6wlENJgPmK7hvxTsMOHMCp26lmWWgsaei1Cxh0M0/6mznK19W3UhL9R5FxN7u76OXpnK
z01m+STfYvRbRdd9MqL+zNXiU9C6lAMWbum57VV5YQnHDJgSfYkp+AAdvA1eKpF6HfSrGfqVQuKv
suEMswpPKf+azs8OH0GGPG+DpUjy0b46rBn8IpsuTq6gLuFcJOgtaRFgjctNGeSLssjRZNNbevLk
hIkZdEaCw1M9/oGdudeQXTbf73IKxq2OZ65lEB8neVCDkCcirqWA04qz1kjnVlIvmSKuSam5MTM8
Z8pufcG6Qh69HEF65ZBuYIaDrYa8stBJ3Ba+FvOoIJW0A2tZ8mn9GXnF4GT+iiNPpMA/vRInux0p
xIWSq22ansRgYBk+F2a2ncm3d9XOFi8yiTDkZq0r6nuhsuoGGSjyg6D+b2YFMH4c6n1zyolr5VUa
46mAPOBuLIWYc/agz95eWOIQCFuMJyQ0nEXgvSw1Pdr0bWxcBvK9tq2DVNrt1CrBCjdd3Go3lMmp
jk8WUmgGbCweslOXtqcgcLIf1QZEkoSrJSPHNaYdpotvdPIb8uGU2rQSaXlCLS/NjzXX7wZfc8Ir
/s2eYWoX151O+vSROvE5mx1gkjXyihVfxn6DFu2ik84OFeRlayC/1qfqxLsD3RK39mvJEpZ4jLco
ojIQRHvjbJXbucl/vhWrvTfX/dE1XdSNZSpuhYEWi39VtOlJD/oBOxPIjrFPi+QTgQ392tzVN7rV
KzemK+Nh1DaLjzBnGtGeM4dlfLQoqNwYuktd7ObaeTN1b2TeknacjHWxX7fUTbDWcRXNzYcCVVx3
FYWoLOnn9P8qp2ZS/1c54X/xTb0/sEBZCt0fS8mXQcrQFngluwVZp8MFGtHtF6AUixyMLeHDGMCl
4RexpdGI2RjR74ppa6ElTtvtTOfcI5Hec918oCT/VMCYlNo9YRrGwrQJXqsm0awQNs4jXOiPKng5
m/TJPACFB94+iUCYSvCMxdtXtFdHtW/KvUXMFMHMTD6npnBteIXa2RTIQQ1MRZsSLSpEv7BM3j5K
B3qzHFNekpSshDH2JNmAe1Qb4VxfmZL0jXxCdx3VCWUY2uHRA6usbst5lqq7mXa4DMWdjklSrqX8
c7QwNtjaRazlRVl7outlvNEyfakO3uVs/UTv4bY4bsus8JxY/SjRcGvJ9jLF+m1qMLRwV6zZdpsZ
h0yMSKgOOlMJjdamTGMMkqQox7yiApVgsq6S05P+MXEqJxftsSRuWbMGT9PgD7s/ahBwrNrFck7m
iOP0IvWJiwh310pDkK+Dn8vHGlVmDLuckq9RnRCvAVdmbsZvIm1HyTwUTx31g9UqQWbZLN3jiAU0
tS8MAUzi8M2h7xLQLqMHaLjSo5QQhBnN6GTs/xi06zCcRwIa9XE/STMb3N8xfooJYF78dsu8fcqM
qN5+yp55yW/HvrxP1zfCK0Oar4JsVgeDY24g8nSKs+dkTs90prFCDirwARCaZwHhn75GIEZmQXc9
AAQzIpmkQian73HPJrziw4BkDjkceLZ4qb3x5QzW52xlrAyniCzS86KEgE+mRhyKYBqzg8ZZblT2
YXmHj3WI5KmJJH6QliTrs8rWZ5l8C4KQ0JsaKe5qs3xszXCfJsGYBfUnWz63XMjRUk34j5alRe+y
Q6OrKcgGzxh0K++y18ExirJaYvqsuvZT+umcEcbjvFhxXsSQBjVIgxM0wQWUHI72oy7xNGx3uwHZ
ncmFCqCOjA0cUwJSr1G/RUQc/myMzvVQnrV/DoMEWixcLhXg93zpyO/whHK3QXWWfA0qX0NCJiY2
bP7J2Jg6qyT4jm1hEqQEVA68tjjrYQktk4BtPjA5XXZqTzIB5XNHpzfR6WHmPjZtz4pjPIqKwuCe
zb5kf8RobjpLvnRldbED6UJX9kSjUmX5lz0sH2VV7PQFFDXXqS6AKMZ7CzeUw6iXnk8z7iUY0I3o
QLOesUST2LvWHqSDpsXqBLY+r4I5tYMSIgl+UNAD2HaaEMdXhuiu3drdTLXYNvB8MoT06J2MML04
rXPX1fqR6PVDlfPH7OlpclHNx5u5lTaF1zSMtVUtksY8quKWaexGH2AEKv3wS0fUKzH7zPXCrxDO
dmDY8dbApepO2HmUmpHGkQKQnC8KpUKJ9Bg1AWwUEg8W6wzx6yLs5DI4ELHbozpgVcADL47WNPHM
J9B+x5tRxMvO+tfWJS8wgV+rl2kYfCrb7TGmV+yGdELTl+woHlzk/E/6J8tU9ZZxyev5rMRVtBzH
7hth9D/ozYhrYeIWB7FUoeE4Z+e8hIJmyI4GvbmQPkqNEDn2fJu/4fWSaaq7GgZSPuI5PkAWOCY4
Kuf5uSEHwuBFuLcU6Rm2pry+cNdwk9LkMrv8qMfh02ADpjB+rEe2xzbO/5KFJ/qWbr4UH6bNxout
V03WrcIPQqrso1Xt6IfproybW3vxOiY2U6GG0E/cH2iN+mtbjfvYKvetaXl2d2XG58kA3KEHz3lN
GgyTVS+l2lOON41KniUCu8Euptmio5NYKE+7xoTt0u0N7jIq2Z1ZjOEbGMR2D47w1aBD0UkeTGJg
XhvlzDuD46hcGJj7I7oB+hDuxT2R8K4u/ytnBl1RlXfv2RVcAMg4b75KfYKRL15S/o3FyC+TEXol
Jgi1d8f2u7Jb/NhawLqT+Fy53fDoYBZJqKwIv8iIvjFXUJcmvEji+mqy5+uEgYGkoCWTj0bMP61o
SwAjEIKoQWyMyXfyqhoRIilLFhoJg+VMPCNHMYnBhLqjDf+RQUnR4k6E0C7IsVpCaAdwbm8nxjuQ
VoWz0IEFpfWiTnMNWrYpNdCswlJWXe0eZJDpiKL5LBKQRxBa9B/pOgUD+sW4k3ejqFkwxUdZ8CHE
lR62uhoIdoHgEebbLQPU5ZqRGf1Z3EoYjxhWp8xltTGCnNk849pjnTigbO2Z+pkYNqGK8ziEwEhC
Y3s+dv2jHH9ZZwAjUFd1dPf1nB/fkZEG87PhuLOJoVrOdlZfaiLNTSCM6yGtxU2vOo5P69AjL2sm
punYmSqRnCUwyERBCYOYnt2aaH5L83ppGvE/ZnHvWT9nzFP/buSBUeiLwzghWGK3TDDjuyabRyR4
JeeVrv6nM9pIzNgdOeOU/MmwjR3q4h4ZOaFvgITzC50a9nN8DzoDVB2Rmoy7ziB1TNqL/pHxQCU9
+jW15E/W1mVJsS/Zg/lkgt873Kgkj/LAV02cj8YfmWe+sBngoZOVemSrLLUTi1uSnxxZQ42sQeYw
z8WMk6k7mlKBo2yl+U3nmRNkZLnyMPNfLTO3DG3Daqf04qWvqdmpwb3NCAS82ZhxoUHOQzl47CFs
dTwNJ4IXRxQSc2Ud3iLuFIUES82DXKB5a1YQDDxHVMlDse9qPFx0HVYjpzVozjKjr9J4BhzWQGvE
2V43nu+0Pe+N8wyd3r3ZEinwXRe5fwRtbn9AaNh6FfHsWWdB5g41WPhi745MbVoOL8HhBekuxbfX
kau56sWxF/BsCBBVQiaeB/kbIQEMJAIfCJq8I9V9lF956rB7Wf+snd+ShVPklHnMClpmD/oEvHtn
TpY3N9NOLCbhzjHYeIIh8VXIBCUbNr4/zhpm0LX/rpNKBpXmJLA3XyUePEQlHFhah5BGwBLoshLJ
0nDOGvu8t63yQF1LpxRu9X8mA+A1aiojGiCH2Bt1pBax1A/SGK++bkf6vEZAIHIraihdYtw5M8P/
bClOPcHBxYTUjPBgHIL9kPrFN5reg9EzyZsUjhYCgzn9NZyu1EWLUQUVUQM8w5SWNgOXZTsCHZkO
Dx1UHQQuvpgJKvVwqpHkGSA99BJp/1G2moMphleSrK+4Q76eX4dYvmhjGrKrQNp2WUpxZJkJ+P8v
7JMcaZ4kE2Gpwfoi3E28Rrrv3AGQ1zANcaiiUkSD4wcVEDhxhT0u4bQz7mGCwEWPHGNlgnWGHtLG
D5WOciWpbP6QFLb+Y+mVq+VnZwEmJBHDYYhJHqPV34gLSvvDPEt7Yl1JokeHiKwoO5QYfgeQxqSi
vik2WjIz05RYzc1/YrzSFUOW+H+Ruqr+JyEbWdHS80QDUtnSmSnwtg3HqZyPFWYAO+mZHpBIN+Oi
BZlqRjpprbS/4/CD5JA3IKuZwywZ3M7q0aZb500GM2mGm0SjKOFl734X2y0GEbkwbahgcmf0GRIA
WT15cJABsXEZS7Fo///FGX/uUNeCbazNoJiJt5dOnxYAzI4IItkMTIjQ4LDeUQ9SpmKGtJEqO6EN
HQ+A5cGRXmC/HMqFshRfor2pNiEj+pcBxTvmykKHBU/PONWWzhyHrHsDt7QEbS9tApVAEB2LyOKF
y/LrDcFkX7hkXosUwpzJNO3lS+lv00wEKFo0C92UPXhLxYTQ9OcUx6aa8mHIYeEZeXMUBfUEGQxL
bByt6vewvulbkZ5vV0exr/8KzBzzkN2I8nCYlhjnuQEDqKQxCLAf/fy+vnK87j31P1oAGbJai6iE
DAiLZ8mECEPTq0OtyQeVHLal+lO267HwemY3xdjemCmxKOMzrpaHKsglsuBcKIU7sHJn7/f+3OF3
0v75BE5CE8oCKyHeNn8SR/eQdkmnoUF1afEddHrx3+5FZDQ+qnDF4IgaTtZUgLs9eWRIU1Jzr+DW
MBhuwVIjuEZF21lLrHxAA+ofw/KQ31rE/C37k2WLJJLi1M3okM03kw+neMCoRNqRLH+V0PSrhro3
pP4M1Yf4oGenMXen/xM0fxwpmtkFJJk94AieWtGeZYbTLahDHo3wplHm+MvmAERpwmqWQ/DugNLe
3CfUTAgz7y1EJmFIxxUhnIQgbtD5T2JXPbSi/6BHfYpVfVDmwFv9l+rpzejkS91w92n9qfESC6pJ
o7ndZuw+f9mi33U1bV16SlZyV0uQ3SVspasKUdfcW9XX6DSAzBgHziN/3D5Kas/1Y+IOrIMCzS5G
tWvyR9lsQgvu0idJDze6C5RVyCMNDkKJFnCKWXrhjVqLDCTmspsZqq4G2iPeXuNAuqOoJw0wkY8T
51dL1sbEGbZwfqEdNTd9LzRuaLU5KjkS/S/JxPWzaYecAxEFjAvzFJOKhK8MQBaPDMI5L/o1/drw
m6ts1JStZWSCOmS7DZwvTRUj12BvJKEezLFmgSYebhMgM+a7irVrVJOsm1/gd/9XLYB4aBvbL9aD
iU0QBRA+PuYeb9NV+kvGD5lR/vU8DQktKCifeVhIBGOzPHOlGnreMJ3yyiNBNPETfpedIjrnGDDu
RAeUOl0Awcq1IkKq2U6k1P3mjX3Nm61gYy1WGw6krgvBZfPmlAH2/Y9aXv1aXz9yTNDfiypegsSp
OtW+zCb7QrX0Qbc6ys+KQkEalpuKkmS8zAj56LJ3q/huIUuQyVKDjb3PhDGkaUSQ2BnUX5ujlbYP
9Zc+Eg5LG1hj1CtmppqJ7Ot/COecc+G3oB2SltbMrEKLDO6ilQLF1gIU8AdVXMHw1uI+ZRSCGyCm
Kr9KAjDxD4QRp7wFOezhvswrn4xCqFBMc7FCF4dJYnxABMyMBLHGukMQ79GqOahrVGkL2BUI1N0C
htxAXj6gjCUqewNd3FdFoJc4N/VghFE0lHjA+0ss68yJ4Xpk9+44Wpbftrg54Rwxw/Ni0gjyn+ld
JZIYGMy9NOIw2/7U6An4LQM+LlVjMYMY5Ud9nLF0UD+Zh6XjekBZxgreYeWJGPlo3F9o+hhyV6GE
fLiW/geM4wByN3hllUxmpmLu9vofgOoPzYgfuBEhp82sNhbrvSb5ZWb9R4s7/FXV8qNS7UfPJgSQ
/k7QUMVu+ngXce3Cti2QC9nH8gxasfbRpENiU4+K6OgzDExDO7idh3bKOX4x8dr7gbj6lQm/rEyM
t8mga7AK0tilTBlkoLn7HhiUYt2080JhZrJ0E/DemO4V1OYSZoiGiz1yVZUGg2Ny47lUUsimvxDf
MAvRvbIxMPqrKy+5F0+5VZ+Nc1QV61peqnx9mgsHjyC0kk3FNBn3qtFuOq84W2YXRvRFgkVu7OaZ
Am5K36aUo8FYuooPjo1+V7MC2yEpW81P3RFgsj/LMTiEZDeP6c60+yB1HFeJv5YCPS5Im5oLUdHD
XCWlyi8LJzChgBrNxGWKV3w+i8+hNJn7x59xHaglcp7qWyvzrxa1naS/mm38qga3VJvDZKV0yrse
V18LpUaDt3mnhTXWi+0wLjtZUTUmUe4sIdpdX0bn+6UEk4RECj14ejEw+MW/+rC0673ICG080O1A
gVaIL1BGTI6FN4fiO9FsaisgDJHjA3Q9DwfxPVLzdAq4KWs79qz7B09tqb4YGTXOxYmcEcRJCj+b
yRcBtjQj4474HOfv9L7b791s8j2TepUcZIfN0niQaeaBtozlv4IpTxp0nh0nx2/NbUF0Z2MS8Kzg
/cGAc0mBuhAlq70TZgisr8td4ZIauLwRpTSi1DgpT1TEDdazD02kwjgaa9z1XpszxZkg4pkDG19X
ezLZwAN5T3ZJOu5/pSe1dGiRNmZkHN3rbjNM/Ovw1sJylNjqVuc07S9yZvg2va3U9TejKO5sOu7F
U36hVgYqA7rHFH418lzuHvI6PPFmsm/dgohd4s+MTp/B7ohWPqYqHBJ8dFzEpRTk9DBJ24VpPIXz
gPrNMyQR1YQcGElCWAOhxeK/JmM9UUadvVLrcJyPUtBBBtFg9RihE8NIY0zbWXCrVLiBi6+QHN5E
MDrBiL4E+YuIAeNw66rItKuz9NN8MtXFbYnjr0JJ2qHlRmtB+sXFyCUU2g0gXVbNE6SAf00j752N
JuvIQxL+OQxHpB+6DVO66U7YYMJp7hFaUX49/pTvyA8+7bnGL6aQoHaAFG7K51pbwOe7RQ4Esn8w
xkbFtg6gfp+02uxsZ9bC2pE/dWqMItLZGvNdEIrFsJ999/LQP9pyPevacJavCgqjWopWSY8QceFg
6rhKDG0JHBwIlnyzM+1ekC+af7lRHOOo+CZYnaWbgcF7cJ5IqNc/3Wjh/V+/Na6SfO3DZWZnoj1w
PHDBEbmLIQocO3OrJZxCYC1bkwflFpSFQaYchmjHzdLlNECRfWfyzqgTqJS7NxqPDMqFvCAaOMYl
ZkSbbhbA1rAJHwTL3BGNfY7heSqeXfNi0CNPCmwz0BGMTCPn0yEpuLL1ncIWcUV7tDSsaTIXjb79
WQ6oLb8XtjJQwD5I0yny9LSKArElM8uuOOn8qGkcNogq48/UWT1H6kPpCM4B/4Dh16QejCL18wUu
FFBBxSSpu0LIghP9WDKu/x2GBRbD4ruiKzYm8gjeXA9R7xUWh0IwhU12PYHxStwcIPuLOA7XeT4p
tXSyp2lP8JdrTYVvMGtyJOvkzL4c90GpOhE01TWLpLWPOl2NWtuKiP/ImB1PTTBshHYtsbtwpA3S
g50KVS7yKEX2WXb40l+ZQZAE4XlMrCNxaceeL83sj2RgxXzkguTaDILVSTrN6/mdUloiD4NretjY
3Wn85ZQBiPl7OqSwoL74vGdMqgbzxeKrrOzzaGO16torZt8rm5Sg67wEkg6L0R4v6ia3F2dEpr+z
WGGAKyQWqzsmYANbUgVKJsLt/tS2vw3pDszLJT04s2tXFpO72Z60DhE3w0d7mxXH0/ZzBivyJ5Jy
mxJrpVwDY5twIVGu9XRrawvBgClyQiSZRHNIKCqTbUYjtO1/x6LaccsOvGChYGMcz8TonAUw952y
a014RlN/WlY7XE3Fw6fpxpPB04WwsXXBR6Vjfl0VZCqDGYIgZrsxQJyZzstnha2svXSVch0b9VbN
5j3evCn1W30I0Xaf0xAnibRLw1gMZ+ILefISvBZriA1Z3oFXtlJGrcxA54rFSLA2ZFt+TBlqMTB0
ROMuubg4TXwubtNXTmwVKYVN6lUBs8iYXuULDcM9rdRH2/ScJQyYbUFqFEqs7i7dwRL05U5dAJit
5gNNqQ0DYcI/gdRhOql6e1LhaydNjgDUZvcKZGRsQstBPK0hQiMxzpQBKFnBpKPT+zKRnXYSVXp1
AcY6kaMoU+L1AGnQU+z7ZTxyVvc3J/loEYTXtCI5gzjDr2wlsCFVTDge7N/k1XfA3RWDkhjst5Ul
gbQ1EJtQW5CbzmFujFdZ0s6DDspg2fvFU2Q2kK1bYit70mV3fSedJam8LhPxMwfUP3aW7lXY5Rb7
QauDJwdaqrpDpvCTvLqvJ/k0tStbBiXMZz3sJp2oOHR/xrMSzdMamN93w4GUiTsQui2JWihYQqIj
wUOlGWqgXsb0mu9OY34n8t2GSm/cZjs+68PNsabbHbgIeahy3/P79sOKCX+EEg2weXey3qrYU4Um
Kz2nb13aD+O2xR3MJSMolkgvctaqBek/DttZvbP9sZL8bH1tU7IfCt4KLAj2synUW+GCkLHIqGnl
Z63jDF+te0rsdH8uofrHCkMDi8wGBh3WLzvtI/JGohYmaXa1WngYB6QLM/yuI0tnE8ebun/2DcyG
Fk95Q7LSSZP1UzqOe0bavTGA+dFCxl4nkSb7tBsxQ6WhZPAYUDOvdx6bWgUx2Mux4MNFXM84JGPF
lJEzVlJHatVR/uPEW6Q0fxtK4TFOrsz+rtEI1feHFmoQCbZ/UiK+KmN4dsAHDOS9IvlUdla4UxT9
ebH+mSh749Y4yhvqQb05bjZpAA2oSeTpBVBM9Ch55RKN7TesmLYBFrhBjmtKEELtBPOC+YO2cW7Q
KSvMreZUP88D126qXCbcoaYcU25RQbXDXptkhgn2xfHGwglVaADzMoS6/UPgZ3R3qgwq1GKExKqp
QKJMDlHX3FCVQWwpvnDLlJgKWF+Bni0DMoT3k4XWDU12ggwJftnSfbGNjfp+I1VHNM4tHt8pjzFb
qyHSVKjOaryThsSr3r37vk7EYZ0ADuKcWwhv5VlAKAw5Vtl/o6LvmKxlODOHTfPtXL21ZCpiC15/
r6/JUMgGWb7iqfwy7PnTCdKm9vTXlOx8e00Ij2chUrX3SecJUB5XvmuLgLqOn6J2W4UhqVZetTi9
OmV8IbEtIaN3v2PhNekBR57OpmuEBzU/mAz0uRSNdR3Ndn/qHIKtrb3OYgI5BY4nDs1Ksc+qV2uU
xAFEmbU42fCYMfZSn2GGRKZP+SwO04z2VIM6qutHA2ptSnjA4DD658FQzl3QHStj2++IDeidszjq
uXmTs+rur/74zrue5V2jF9SVm2sxorFaUp6LDGPGxtduJ+gV22WXtiAf4imqU8BuIfrmvYLJWdQM
VZioDjrOyA1/ugn/VJDKPLPdtd0yn87JkhJ/iSc6be+alr/lF4d+8/4NSbGvlr8WicyjMZPy1B0H
4thGn1T4PbQh2XRuYxdfO8N5X6CHpUbItfxgPBOZq/6BTnWr2UGr0WiBE1q7c/qTuJ04WDITX1Lu
Sje2fZd/0i2e85MmIU3KybkuGaNI1KxICdVzIWdnm49sKoNZ131/dN9pTIqDRFL92cALAm2D0ola
X4VLIGeeXiNpnjdvrS0PS9zeRvzf7SzwSQ3/ESbgTIlhyvdgjlgKbcgmklOHyMdGZ7Oe/Lkykcza
+5W+uf6vhJBK03YVRexBPb8MpKZQo6QJbJXKjDrjUtHA5xybp35OX44jvv1UZdNY5ZHmCJK3hLjI
k+RhuD86/BTQoGbbYnU27oFoI/5GizccrX8tDrutGA9DXbPbTA60VJ1tnyxTCqvK2OUYm0spCWQV
+NUgBzPQpbxZT+hYW5UPdETlCD5NGYePEqN5cS25vOryW8/V7/U3aWC75JreMWMTOBpk/ZNjd8KV
0srZJcaZNhaMl6xgxVaNSyZAc006LAAQTymUkzRZgJrBNA9kwcNj2MGUo++ymGvZqZdSr6U/65L3
ZkKOzPZznvvJmDCVTvxZd47jjKsLD+wLhit9tL9KfdCVZuDkiJuzYi+lmevHr8zQA9MaQpX51Pym
uEZ2rkQTkVXiqLbtrbF+yr8xLty1Yr5L2N1BCFNr9ndrdpE03YckNEj9Ej9tDTynoeBlaRjosVQ6
LhnzX/aY74cAoY5HyVN1Uhi5/g0ucBp3DnLsMLT3GV0urdJIepgCcQw6RPZtQTAc7kqNl9DIUJzJ
e5WxeyZ1u6Y5s7c1ibLqch8JJNM1qtWa27OsQjXewpGDjW2Yy9O3sY68j9+WrXzVW/MisM+ocBlp
czif6sQM1g3uA18D11NY6zbp6qAjVRzuRwfzVCGJW87oxMr2ToZ+BBiMetqtJZf6y36tDXrSERPW
SLK6pjN4nqsUiZ9NKZh+VmTeWk79lSbNeZvwIX3XHQpoyeJbsMN3PitED5OO8NWQloDLKujMhd4I
qpmusowChWovgQ7ucqB0w9lKlNuChbFzyVnxLiwfpWfRlU8cKfDiIrOGmI/e4KnsZS8Xzm0x2muy
KWdan102BmU+hIKh7obZDOhzvQa2vMD72sVa4hfWVZax1ThrUJltGC/JaSlXIlKJ6uBqIDGE256X
RnSy08aXSq2va7+TdXEmxOxsy2vAwiDY6jHIbBGMvj9102XSk0tbyeeOoBQ7JSmGctvlCotDxSHI
l0FZuWSQMVw7ryMOO1YTKOR02a/J6xI9wTkyBzQ4i3X2jbH3WxWXmW86wz3duotTvCrDBD0Kxv7m
jCUBR6g2DIygGJgrSDOGYxxUZvPYwqYuFO67+JwHOzArdE6MlTbclB2Y2lInqKj0l2Q74kqB7c7g
mlDjoE2QN2jlHg2Z15CBrSHdrJfaU4Bc9EAukoqPBcjFboByYUO5GJv8UNN9WdytQvXyMGEd2pMK
zo3FwzJOCvAEVxY6/sxzclNR28/9rVJ3VivfzJfsKv2yk93QXuedyZCLZSnrCJWJnNY8hxG33CwO
m0qkuk1oyraDcanOgdVYfqll2DbJw0rxL3icigiwdJYnWYbRvV79jmFgtjNSjZMiuWvpv9SwQqfI
noVmwC1pPiR1+bDH6WP+ranKl4TVEJuBl+qtq67lZy6KDzbUMZFsmOcv1ZxdigUC+YB+YN0vmFeE
dplYgmiknIgidy31Yy7Xi6zw/jE/UAHDsO1scNfW96Q613bur2CVmNQZ16GXLkCBZPWJcjAm5Eu9
mNWuFjm6ABK4pQX6fF0a11Sz79t/fYIvWkHthaqAWOVj1ufIDg2uDToo+zIpLKJViL5Nezet6sFq
GjiU5OnTTSj0Y8cdFP+bUs23VAGurjEh2/Sdvo0H6QYZ1lAvGOwvyJYVHeAS1xuLev5/Td6ydto0
sTHNRTtMR9WR3amrGOY4kLk7SFBRxnWfGq0n3vd1O/AiZlfpfrFjU9c0GK01IBkW0KJDLC+s1zy/
6xXKvkhcMGCqKnPXytvknxSIh4HMge0Nebzwi/83G5jjHLktssu2OlKN7MEaT7JgbKbvBywTHaGS
E8bh6l5j+jaWH7Y6feg9qx5Ur9BDy4oAg6yCGqkDgWUHi9x+NtBcYBwgUQRIX1AyU6XMAcd9rVfg
p3ARtU/DWXnWVjwXFCFCi9JHGpST45ScEGaQAeqiwuhJucqMXWxTrSFr2DpCRMlnSfTq7uJcMrNn
boiPbRo+++ZH2VsXgHSQesfR+MBwroV5KT/hK8joHLluv0UhPqsx+3zDCQ4TeqRiXoFvaVj2QmE5
QYfzWZupONiKy6vtA4fyyQPxB4ndH7x2FUmkODtGy/Llpaf5JYFXUBEuKknOo7Wrj3X92zrzuXiS
AUT3hJl9RioplFO+6GDwlJO8bqc2G05EZZwot2xiVlOq3VUwpZj20mYdkjXex01YD73/t30RRMBV
gUXGxlHklbvk7YNXBnan6dF8zHjNqgtmjPw4uv3yJyk/0J6RtjL5gp8t79CWHGYLsk3RwQsrz5UK
zMD4uWB0c4L+N0yyU2GI08lMEIJDEnCkywz8vGOnsbI1K4t7V3hTXZ5S94lw1aueK5SyaRiD/C5b
PzVY7EnX3szMvFVpds/wYsr2tXTka51rLuRhsrPLK/HuFcVIq/6aiL9Iz46X0JB2ChUigOOc4hiz
d8vf3cxXC8knz9C1nSikkRMJZpywHdCMyKN9rngMdzMulAMb4LxbH1STn8x52TUgKz28Fw2SqP9n
Fc1lyzXmR4Jb1NrGPbMrFNha1BzqUBfy+94+T10SfQq7OPMYM9Fli6/cHIhq5A5IxXmuJ1B52mmM
MVI5RzYCgTktp7omUEzmPCqxb1yzH6JBZxXjRWXkTiE7o39GsNNiVJ01Fs5on+um2MccgsoMeAUA
hII7pEDV7/ZItAzpyzZZgKDQmlhYwrwlgM1Jpqf+e3wacfGoDvbJyf8riALVkORP/XwXXG5UIMmI
x1XzF/4ypkINrX0H98OMBf1HE5Bg68+vmd+ilRj+WFzn3XybKDa2gr0YfqUx0BUlEBmk9DQJmwXW
yAzFjR8TKYbj1f8RG3MbmVO0x3qLP+et/GQP8VHuJNvx/poP215ulipf8SHdRsKOJWzu/0fTeexG
rqXN9oWKAL2Z0iWZ3kgpqSbEqVKJ3ns+/b+yce9AQKNxoJKU5N6fiVgxtMVuSzW/BMTrPvtXGiXK
fRRDbosEq3mxa7hu2NNkjVtjTB+G/DwV1mkleSKaOTIXPAxrcdSa7kBMj4EkT74bMWAht+WpVg+0
Ansp1BAT8Ci9/CEMlydAR4Qf4eiURSyQ1rWTBspAWxyQT0liaEl2R4cPEsI/oeGvVo4TW8mtMydv
VzgLutSmrK5VKYQkqIO9B/AbNqqGWgY0UhuY6qGxuNlh5JRWsbMGmbYJnwzobjw5m9KTjyP6Yukp
hrUvn/3MzF2cjxEhIVwpDTXlgvnaXWrbfFHdHeEidebpUxGEkw7bHheGMD2jtHmyfDalyp7i2Rvj
1xERsfec9zq9A1Tmtb40oWS8fjVcLScYdvYsRK67/kmnF0qRvWCy6m+buLzJCqu7CSOnsD7Mu4Xa
6R5rPKRre/K+8gajmEHwaSQ/9XFGyCses0h470un2MYPsnVZ10LVjoyLOXj/nWXuUF5yf3s2NDMz
uBDYilkRZtbKWCnavdcid1z1MeUDwG3kMTW9P68BwFtqD5ZmEZl5GHx35mtxWgCLWtFBKnPQDXqg
xDHxbsRqksRNzAsw/6Ba+gAEUyBzaslDHTSj6JN0SqqshmdL2ndxv5cMIRSiLWRKC1iVXLExPat3
VShOLRCDFYmkA0hZZWjoMBdGQi4hIZ+iar9O64FZk1sAMgOd5PT9GnLCDPD/5YJoeg/gqTdAkV+h
yMs4k62erSP5c5mxnDsX1bkzvPasCcCi3Yo2uj5HU3mpcEuOyLwgrsbML+n25mw41j/IKsN5y/aq
DvsdOnRRX4wqPwhpcphcI18OosbPA4IJSZeKRfZN/oktQpjihfAUb+QtNBdfCtddMU8+SpCcrg2f
gYwURDLmQ4tFVyDgUSIzZG4PWY6/3hzhEjIA90S5gunbnxKCiQwRBbQikRvEN0e8TiJfZgRDxKlV
ioTRNgGmpkiBP+SKhFDRjvpVW6F2gicA6AClUjwASurAZgCzHNmKEbhdIAgLq7thEd+bJw7O/EdO
9rklpYFkGGdVFbnjNTbo+YJqjtjmsrDcBMEoi9Zz7pTGHM6WEUaAXDYU67WU4/RuSJiQqm+t/MeB
g+r2bynmb8agvnVa8b4RHpqGqiUEOV+DZATqqARVUbvZSqZfz1KM9oFel2kLlwsuBHCHxjUT0cWx
wwwkLrqZraykBii84vGkcoxYEbY1YndVFQcrIA6DRdPankdMe0sbe21zK9g2LXtE/kyWXkboRALW
S4Q1OtlQuQ2SBd+8DeWaEDbIVE0m2zift+YjToWP1so++wIO7TJ+mAXzfD09SN36vpYoVOMDOQeD
EAj5DDvW2omtgY6xj1QfiBljSd0vaEeZFXRxyriQXpqOFF1EWzl5GiNIzv834JsUg4F3Sp1hi0G9
Tm8tOoJUuhr7xRO0eI81hU+c1ZUdQXtnsfVQnJVTU6oOIxKt857YOcEwD6KSXYX+u+mLoGPOW3lq
mp0lJb+manRLMhpV9tOdsUuF4n0Uxmcbdx9dH3+uQVzloQE40jKgdLPTqVvoo3w8KXy9GOxLHUhy
QxpT+yeu06umvibTtc4wOlNxSSMVGDG8Vftp0vez2BxTnEothlJCm/rq8NkxwKNjYTki3ExxehDX
IyHLXF6yTEISZkPZ9ZO+I3DLTZuzXpAmpP7DUxEon/mZIcn7LIaFJO/kHwlZDoLXl1HxviC3EPZj
p+2HbdkjIVyOaBlJyKkNjhAW2sabDpFIiVg1LnTMvU42J9nR2b3pTSbYNIGaZ4gwfr4oXuFSDs5a
/pbrhMKapj2F4q5YfjtQg0mJT4gv0xxcBdxoOPQwa8pyFqgEmPRre2giCaANXOm1O446WLpJsq1Z
oeJWjiX2TdkiVXOx3F5HqVEV+3hT8MBZQZukocnXK0c3BcwRN9DaUbXJVPSzFGzAvBmbs18s+WxA
bPRxHyittVOho1I87docoaGC0+9esgQvmbnJZYeqf53z3SySItRi02pBGFVVWNI/VuQV14yVV7nd
oz0xVYrGlGH/6pXleE2zlVRciJZ1ebVm9DlNd2lSlPDohU3XwtmZz0TwRYC4/6Vyek0Qp88yaLrS
sC0ug4zWMSEGm1hDBprZwuyWoQ7esXjWfSNWr3UsX3UMekr2XCh92clQ222tBg6EVDaqKvCplli4
fYZgAXpND3mPhXFmTgzVDVteEltHiGogRE1Z6tUBaanwdju8kQMBYpKTM6hOpeUoFfox2SwOV7gX
lD6IFmrhOIlkrkwLTrfiWCNQ1UXl3ZJQkpWsTRHIM1VkSrX/bud/pTy+F1b0JpikFQPW4jJu+4fa
CEeglXiR+r02v0FHdQ2YCnNQCjMRdUycW1bLUsVUhH40/leja2pLVondtqtHen3wmNbUYMC9CKGc
WG6TMATCTQjdTVPZH4l3CPlx7fz/v12Xy0S/EFul9aH6GqEkX1IkuD8dMnL2I56cQZyQYkcQql3f
fSAhBQhiq6+SVGKcWcuBQH0Z1TlDxo85v4xILiEEkBGsPBoafKiUb2Oq+nE9oGiWCB05DTW3amQ4
m5U8RH1PAUlYsjcJ95yzwCLtiDubSHY51Q+biJsc3OttYpQjk02TwlHMwD6C0Z4btvHr8qbVyqPL
pHtEWJqR0qtUOdQNbc/8stGXQxpbxMnCd0nwoIIRk8eKnRhKgxxeXuW0eeuswDYYAe268Rar6EYM
VweEZ9VAClrTzstvc0DcJUxnQE3Ty0jT2jio7ViVDrP4tRYce51kN4OL2qT+1KYxbEqw8gKGPik7
6NN80LoVejBmnPy4Fc0RMqtMRHyNR5Z9Q3lK/UgpIYr392VBYS2BQhni+5aKNyF9DtCvqjK/Jktx
4SKceSIGRFYyaX5xZn/rxMtmDALi2oSDzEBI+Z1IgtfH8k2zumskd+7IwtE1zwJ8XrRNp7ZbjlEu
+HKCOKgPlhMEfiHF8Xslgo1IVgLJDY5BW2Z2zsG0x2HNhNLYD0NN/oYdT7gAEqCotK2GccBxadZv
y5i/0dc/dCF7tOhZCeuIxsmdN0J739yGHx1Ceb/yJ0qf1shSKK2vi+EpVPIGlbxGGT8PP2qthh02
VSPaSSWh85a9XL7jCQ81oGnC+Zi0oKDAm8X5b3q4pfwnomuVXEqGm9pjvfXxfK6j+qrZm/qXuZlX
Lcq+OjJvAPC3xV5UfRuPIDOrUyVoRyMUo4Pwxqj3v4h5HsySNaz4R9Jzx96sik2XJMATTocT9/Mx
isdjg362Qj9L0ZjAbIQ4yHVlhHWaIAPJg4F4SPM9/omVxgF7HrQFJ/4uc8RE8po21IjA6JFKNUil
5F3O0+U2py6/CnN8h8BwzwvJThueyvIhQxLOPV7I82qw21pAYyisI0k3EtE8V7Grr/3D6rX7wuk5
frTkrVIj5dG5E7szuoi7MJLgYmAeSXgrGA9LdDEnumWNu18h5ZdJ81gmyHoXEI3QhnTZmdc/GijY
mHjuGdtwvx+s0Z97BtJARHBqTJwcF00/Sle9O2xbwz445J5mpogZHwECEbQAP1Re3PFoioQUVPOh
iANhwEOw/VHq92m+sU2HeebAZWViMu4SE6MZEZPkefsWYv2aHWAiP9g3bP3Mc8sPPHV90EzoGmVW
zC1KKPXKEg0ShHrK4+GUF4xwyW3BxcfW05kkSkeiIOYRquoFFRxcWYl5uhCnTt/ym4h+FgcKQn60
/+pCaN1JYZfFkJHns8a6ZDJxFxB6qr/T9BKDNesIBI2h0VWMRpNdabyp1P0VmaXWWxQvZ0ohd+oj
RxTfh/K/Av7piDsvPyOudMwy7CgT9G1+yVKKBcWJiB4BG4sB8ZYTbQRqZ8WN25psm4Zz8oqaUUJT
RpCE8U4EORMtrOxe+FMol14iyz5JV/48fvfTt9qnZxgtxyz7wxQpEwanZo+xoTp1BcHV+5/FMKmR
DilwGkH6LgoqdQP5ieJOBupO8rzpiWyVbLNa+Fxf71pPDApxjp1lucJ3NcvHfEVtxoKebMVUJ6ji
TaQDKhbouYlkjytUcRPcngagsucGSq/x3POmEdjuDxCUtZTcN450nUieCGSNBC99QgVYBynj3ClX
dolxXNkqxWrsz/BbQPjdICYN584U3D6YEjCe+Mzm4rNdy0OEcomkqApNQLKzwC9bdXdSkr/GNOLV
IzyCY3fZL5N8JFEpzkMOCI0Wlhxm6Aw5P3g3hUje+oMakzIBfCXV6VkoFYavHiyIeO+IDFGsn8Ki
aheRsBpfaZ5e240xKTWEsaCF25ctkB4i/th9bgnYSxhVMtUpSCCBahwvITlkGw5WBPc6pzvT4VF3
Ox1eZbPLzNwR9c0WlbBIoOAgd93Yj6CYsxHQCDpbAmIkNcSSCantOpnrFS+d5K6MRJ4WvdhvSbHs
7bvhRxnL7i0reGeFr1TDQ6BrNrc0+1kMh//mmCyqbvzf6it9OEIynYIAFwJ1mG4cZvh+da4fooUE
+3chVLVTr2cXhSyliDfYYJqmNwezisGDbXsD3GA5SGAHy1Cn2lZJ2yqgC1ytqtjxk/ga7r2BVKY0
bq9udmKeRnMKybvacNs8pY0yeSRDBREd3jvqcdxcL4/UQGgFAUgm/oBcN3adiBL1o66kU5HwSCk0
pGNPYE18Stf1mKGfK7d9pk6H8e0/Be08g030XZa3MH9klFYYxGTD4Ta1iuGYXzFV43GiMyr1/+ok
c1U6I22FsQezM2v6PTsnVyBHS9ZLuLgSgLaWD7FghtQ2uxb5wMbm0MS0MQB+MDLMaHzFwB/GP3WN
7NWuSGCsw2ItqPz5G0EHuTOSZXSO30o8jjzMCkAIg+d4Ye1dLdpdE36S5J9Qbbgt+fsBVzQsGJUJ
31vlWlYdRH+A6Pqwp8SZkSjtdeS9BquOV4f14NA0OxK00r+F+tFMMWp+kqri/dD2XOaf43LsIjPg
ow7Uc8FJ2vLAJ2DKkBuR10BgUt37yUBALCS/+J+SAO+PtqvcRxeNy5mTU4iC7JSokj1QWtVuz+dX
MjzUzTAX4UJeTbT66TNuOGQEEmSw8gDWSHfIif1ZDqooYBSwE1dyzhZ4zJZvSTiw8cNqpmeWDSQs
x5C/G0z3gLjKPnJ7EuEaSI9A9kDwyEwoSWceemPfKEzZCprnKWwE7MXZp9hfgbiHynVQURHJOGJ4
7RqNZ4lIH2gjfrk6TVt4i0wqjBO3+KGIccyI/IpM7hVOzJU2TYARjBfHjrNbpfGKQwaJzI8+e8R4
6VBN/D/9smqekb9MkD0rvAwvJm2fuBHmGnPEUyDBfO5kRx50v06GA53rJhHZgf5/xMyKY4xKyh8M
L4Ar5KYmaifugn4xjp20HBLmGctFtVRADynG3f7EyUzAoNoDj8dpyAgyATEkbVckPHJ0lRflrM/y
exEmWmQLIh0PgCkvJ6GUxslZZyQoVukXkM7gfuX54GIG32kAlTBZGyQO/bAgsdtVdcYD43wT7UZ/
kDcjEHlBFQk3BKdrWXCznbWwfOkpE9wmCMspgbEpYcyHhW5dASypynvPCMCQaWXileFi/Wg/9GQ4
LeJ0JD3Wtd5a0Fvv+XCGAcyh3qP/9CM9DTg+sQ2CMxA1P3o3qJOTKWwTWDr6TbJAK1UCAZ0Yr64Z
k5aZeRp5Dfys1B/jS3sN4xFegSD805dnQRXNe6opGkP+2auSwumNzk2orBV0S1vB/DpRKaccFd9D
y1fxHif2+IfAbJ/fw9fIppoPOqoWDVVL/6I5P4t/QeVotXRn4kkinn5DLnOz3I42rTM0uhHa6fp9
5eaUrvimK9NjTyjC4OjKgwj3TAOFI/48kyP7VVRB9JGzzSS3Am1yqkoNgZDkp6kC1cSv/1hf8RiF
5khOyFWhUrsl79lq3Tvcohi9rPRcmInX4J5el3LncvXqXQvomi13ogc5xdRyVd5KomFVEIzbY1VR
sYCeQ/luNpErwykVuat6RPMS+taF4fPnujdUTJZozaOTYMjXQRhvmPc1/qbJfqSW5kFb/kKeXHVH
vqFqapssnPu7Wf7TiepUNf6t7tHqzVsh25+Ma65Fst1I6kNq8mES5IlGtVV6r6u6p7ja1A/Ium6a
2t3NW6RBvhAC61LAghq5pi5yFg5i7Y4e065gJI4a46DonLYa8UVTH8E8dDK3YzAkw06Ih936ahlp
0yTWGqCXlHm4GFL+1hXCW4sqkbNrZ27Fk2nXRK8+1oGqS16CQC3NIN4nAB3IadtExkfTLnlHGKe8
zLTYKSnmVeJTVeY0xeaPmbMs8lmO+lNL5hT1j6+52lrj4z4W0Rgsl2cKtCSCojPun3UhBTrlBjqW
EkrWii2cdrbitYUpNzDtL5n2L7zJ5VNEcGjtJEy+4FmC3mTr5kulclvn966VQ6EnMJAkpBouZl7d
Mr4HjnjSb7MLYgXzr0kguIzPeYhY5lcLaS2l94o8yODOqQmmJ9igHA0WOcCTdao9smkYCjMZrEWA
W5Sa6FoIDxrQw3BPmjiQdYZPqLGnRtmtgZDBYB7yYGlQF0xfUY/PyyfNmt6iTre78M0K0GjCOqOa
OhumFg5VF5Ys5MYaWsscuOWHTllO4NYFaFJfhDKwdNc6FiSuDV/WEWuGbU5/JUbzDcUlsjdqa/QK
mNplQOgZ/BkDHB9dobPErBzfOIZgbUI3LlQ3XjukMGBxrvSvf15z/JRWV3xhsl6Xz0IvIKL0Jq6z
h3HAp79r4r+vA0PGp0hsOXG7f17HJAdEuJkLipDkWhkmcwMg6gokI9SutsFKFRKP3xrzSytHY/I1
1oU/AQeXZckT6EtfiyVNAI4/fOXIa62eilc7pOD86jb3sv6FEfJNkM7oiCauDvP1eBaHPNGvkaBd
dUG6dll/XVf9YnXNJaU7JhSv/agxToUzV0T90b7C3e7WGzwzf+Ly1vEsb4rsTaQZHaTw1pNjM1Ba
1hbrLDykzhqhwTq6K4nQ0EE9nskJqGf0TnosT/+jn4b9BAkLWXz+ZyEcZ5wkf2TwwSMO1gRgKII6
dWcF6gnCGTMZLyVocqGrBJBPPO28zKfMKaqc7ucVkiT4QzH4v0wroyww4t7RWCarCMlURioAIIx0
Z35vmcnCO7e5ifdKWZ246xl2TEcZNGPtWxH6SVG+10SCMFiuItIUUYkJ1w4xqexGVecqGNgRFkK3
Xg9GdVlm8759Lr6sSpcs8VqBSN88ZFjZFNcRvEKE8zFfS1vpM6cvSRZsUbYX5NuRJ+ExiTilmh4A
Xz8seCU4GoOm2jWT+qAterwEdVS6KlF0wWuqKtXoVYm6M3DwT/jfmuY7IbQAwI3crZ+FIX6iLd9P
1fbB6Ohj1TxZN+9tWr1vmfUoy/6eWrL9CwYYwZjp0jvsYHjA8hMm3h09XSwdNFI6ia5gwAFq3Kln
Z/0qHYP+KmL8wY4tjLl+jBhGIDfTrLOSqNKrcRYou8tWCQoToQ0FVnWQzrn80YxPw8txcnF7s3FW
QLNZJwZSNnaQi7VUeLihZtIjmZDRCXDEGKFkgp/8sbCHgRgIpFk5pQIhKzbpRdsEWrtxJ3F15dZw
m+pcKuNRjFBQeSAaJ1vDUwXedJVQKPXqY+QMim/KsLdSADWgp4ykuiHvvGXISn7Lq62WA/p56JtO
O/FAGaQk9WyA3mk59wNRGOvruDJ2shND/6v626i8QIDrY8tcU0jZApAlzOGtFchocCrNoGX45O9j
G2PyR19AU1FwSW5Nge2DUCkO6gqUA415NP0WDFz04lOiIETH5mGj0TeYM5SlI/cikncBrS5DIw+E
jF0k2EvKaJfoW0D2VYgJF6wb+kyyQOof87ec9+hYAV0Zbt1gNpzLizUbFwCMa/ORSuZH1JSfEAU+
RQcwkPDfOmchLJmiwOifQp9Hj2whA5aBNqHmg0euQMvZCCJThPE6euXTwNbUjOR59cSF6xEZZtnB
SMqjUTG37QS2/a2LvEs+DDs97o5tlJ6MWj71KUBnSz7H67fGcSiX9GH+kH90+IAn1gKVoB8ZXdYS
+d62+beqf2Ys12oMGN5UT0s8n0AVzuaJVS/ADBQR1nxMK+MQ9ckhXdJ9wiZiZEDRqt5yW5hFpQF9
th23qwP9I1w7cU+UKjhVQYpvcSzex09D9eGiJs9E+rL4H+QK/xKKWETr+FJOQs+ETJ8QKLGdF8Za
yZae+diWDWkQYHn1izyijwx3+B/FwDHDbQ5N6n2e9Te9GN5UwQbMYBPquQd55jCteGFCHiys3oQu
VIruKsXS2yDOb7VxMCa0yrkCYRVgmCB6w28YVQL/R4d7VM+/ivlSZD8dPr+IJEwkCWZzydv0VsvK
vbTKNwCIpj0izjb7xy8G6nKtdgVEU/Kv6phUCWP1B7n1e4UalcSkcTzN5y3pcBmEDQkArF6PY68c
VaU+GXaqiKTpxcgUGb7zWSikJw15fuCB0m9o+7jcczTvZ/GIL0UtGZSQ8fCEKqsgXOLXrIkvH91S
bc+EYw5eggXvJfUkPnx6dpqfCToLWoF2Wwh0viRcFQTxBr9mBvFTIm2Do2+v4ZkvDS5bpJ5ICbmF
1oWLHpGM+fhV5iy7kqwZHRQxJzFLL5KGfbVdbSFnCdf3Ls9NhaaBSd2Uoqm3GIVr6L9WX2SNjEnW
h1rLi3dPxs9cNckJDBo8ucg3d/g4zdeCtPzXwdQVbywIe+z+GueJCgqX8CdPbxRPxmWhcWdzypvR
W6tfhg2lY03wq3YScw48cuWHg0FNoIp3qfNVdqm9keJCB8y1FXdGvGIYL0PI0uEosylPtBnyGhQw
rAP57JATw0WE6o6kBO5qibsaHAgIpad4QdNN9fyrzCRNXJJsdNYR+4/hpDge1oQDIoVLxrfPhScA
WhXv+Q7AV/NjEC3IjxkKo2mbPMQtE81V1ejApAApxoj/H70lTdr2/NUaA4k4WcQwiEIK11PzhtIK
PDg6sfKzWKqPbT1kmRAQ0bHlDlCiYyQcTbrCXMXybXL6ZiTZmmGmZvtRZjYy9KeeK7ZYouPmLd7Y
s6AxnbJp3V8EuKtiW6MjQk8qKJQYXnSrKiE0lZjIh7NUTn6rWSFDz/PItHGqWf3+ZG+pZLz1Rfxe
kkf2NCK2ZfDs9H4+J9dTrfcepfkxWsHHgc+Jd0lmXGvsLATb2BK7RAzz60b4KIP78bPnMGkbJBUc
Jujl9jiv8PLSziQengAPvcppsGbEbii6QMypIDgtaPrGhZml30g8sje8iW3HvO8bpyR4dtwm/Ryq
ZH6aLNE0/Poq/tqaZX38LeTSS0CNDS9zTB27xyj44piE9N+xeqL8duNOQq+f7JU0p/V3mxbNPLpT
ppSR5nc6BySQO9MIq4G7mS7pRCLcVaTLMaDo24My3FPyG/szrg0TY16BJ1BkXRChloaCDMhNWd+4
hDGoKfrKZHw6AMNBOk2KetgPGz8sP6i5uvG3fhHAJmi7uWeY33Wwqza+ZQQYh7LX+ojU8TqZJHC3
XlNIHukz3bIeSJbvXcn66EBoN3ET9qkZ9vW4n3IW0x4G3PlcrChMGLYF00/2jPhtWBbAiILdtW9L
qHM/1gs4/Atnk9RJ5qtZAfC/TSF7X2i92L+dVvie2ANVx2ERUEoBn3UXwk5VFnN/I1l7GXeRyXiC
darSySc73B+hLRDN+vKy7mjsBgX3TrcTQK3lZx02hZyLRx57h12Qa2jfTY46Et8sjjU1kvfE3uyn
jk/Osb5Q8wmEHa24LbRL8YyGDGhKtWM76qh/CxER0fIhaIev9W/aCZdjGnYAnFcASkLjjBBgQI/Y
2mC6up2HFWfm4KXWeMQj97qrSMo23F9Vs8RTaQ6Woxe1Q8icOJz0tMRDxr44/VcoBDJqqCvrKLQA
zMy75w3Dr53+WaL+IvbzqRsr2LSXV28RWx+ahJtWiHfpFiJw3ul4R5PV1y6zw5KpFkHvFbSxSOmi
vQgPpf/RTaDCREW/HuWVetQo9UAegVlqTbjlcCqXnelpGPP6ptpXWRe2LfInvO1xyWAM7Bzwsmrc
j5/s3tQZ45XuqrDVVXRsLMNTEPxaAcQMYt5SgtoCEpa4O6J/lvSQN+RpefpjTEZXp0SMdf3QEdOb
Y/Ru+GsJp+Q/1NvaBAlRoqapP/k3wR5i0SQGkFI3Umwcai/E3VBdNRIdQGJFbXu68r3AYcXhR0oT
90upxG2cq4L3bhlsUrrGTdvr/014h4mVOGjJs0Ow3TWibzSlH/95IUDak7UNT6NZnynECFF1f63c
PN1ajJYzZ3ZuacxP1ePfl2J/c8pdEufY4FFIkukEGaOjCK73DE598U5KaMwNs3M3Ms1LVP+PFOfH
+iFwuEvFmNariJ6dFXKFq2iroEKjr5U/0vSJJpyFdfanTK9RR1KgUFzj+r2kv5yax0Iab/Ta4xiB
4Bh39ickBa1Irv8BC9hj/ehZOpEiKr5sndgQNvplmPkhk6TgBROSnEGChDZ+yQaT1OouTJE9NKYn
ImDPd1sunjbyrTbamGH0tR59+04U+G25luQLfYGl4xr9bti3dHCrRWnBzcAY+KmUgH+XMyrpkQpA
Nb2PHmv9C8/dKKACCpibJasj1IMkjxgYPmHWka8jWBLDf1T2+OLlOnONE++ELW3kV3KyKgWBrOB3
S9AKVL47YyFQp/Sm+qnphatYmNb5r6oZsi5lV6YSIwut4H/9VSLsdJZ5GQNTTaqRBxOtvfxNph/R
jJFsLceU1WnM6pRyKWMbqdJRC6g/LeBiSU7mJIM+Vnfq706HeMsI+MXswjS2sQQbiUclJoe6UKVU
Itd1ZgXFjOHYN7+NWHHLtg9MUdttuulm3YD9fGfqlt9TZmQDbx/Zqq0+nAoqB+M/Y0lOZXP7yED8
NBGDdulfCcU26xdPMksPdxsqanXfMO7pk5hJXm7j8mF1f8fb5CrArl8BJ4ND5C5jBNExN35sYTqk
TXcsAeQL9ghx8qXiFLvR74BA4hjejYm0M18lT9bbK9+Scd4mfaPuJ71PoQ4Rse8++paFV4ENiB0x
7U3K2Fz/DZ21AtUVj095+TMbJLH5Mcj/dnUTxiozqQeLrdWUo3Hu5hbhA4jXF+8lo2VpoHiqQeMo
X8qDWSeOlLKGUXcr8xK8henGAh7nCSin7m+bFmdtVi75is1RCWtSwlfPSKGKzA+DpjyGBVQV0aGY
VW8lskEnFiljHWnuZscCk8f4qSQIlBkIs0MRqDBj/o6LyMi0UJRu6i1LJCjE47n/EUdqTfV7jk96
tafGnKJv8rRYhOZ2fcBEzzCCHCUVdfd0EJUTI5UYcrcA9a59PQ2MUmmudSThSfok+ttZDejF1RnG
3GwI/PG+BFMlmG+XNSCvVtQtlhs1pjvuBdnJYDAIijeq7GMxnTHhV3V2pYZDbDQqiZOlvE5TZo/8
bqIGMJJI0A59kg+la78CyuE77XW9ONQ9k6VhX+sJ27P6JFCgIaHx5IS/cm2T0L0X+FCtmS4JWxmJ
fcckbPt7h+iik1ylHcAjp/vSJI01BmCFInCuzyzuCLVprhYjQFw8EFdSkRLZcDqVmgZMK0LlVCup
URuXWPiMwa4qvS2Ez5Ggxok/MvdXtc8KkSkHS1VM9vK5tW4FWDOlxn4pnuX4tlLQlECCuLOm7FSO
06GV32rhWnKsrZ1NMvvA7yZTCot8f5XIFUxHFcm629h71X5u9L2sY0PFwRvXn6ZgAHLImFZG5I+R
lJziL7PkQ7dYL8Gm3Rf6YTXkg67LB/x3nGjxgiaMoVgbU0JmGCSoU6PWT9T4lFTqIYuWvUz2OwIb
LoVDv58pX50ZhANLuyx5T3538Q+bH0/GQ5qZx7mPbnW63hozu5nCcBVIHYjdfsvtsd52EgahmQXx
+oleMSORqRaNQBNFbLd9EDNsWKI7UmrnCAxqisjUvREdxU7GGt/lr2nOXRrhQVaDCaJhDGnUZPma
sskXh9FNWw5FVOsLN3I5VF7BZkhLynCB49Yal8aYb5yDd3NE7YlZ9xmBA1duBR0Q9BA80MwZ+r85
CBHkIqyLmjXIma3FDC1WDnTwE9BGePtXoIgKiY3WhgmH04gEEPbA12g7DCzwx2baETzhZ0axU8gr
Q4Bu/6rXpKMlzJDxj99a+kIsBzM7Z2EFzmxcEQCRYHNoZHnfV8cJAcdsVV6u4VdKRFfYbvoR019j
2OvyaTItiQh2atfe3TLJKdEzW55AOUQN2wG/glFS9CBJiU5K1HvPMJwaiHMBgbZB+9msyKbkhuNm
rHdzIe2MKA4Aqwb9T7f68TA6pHx6KS9aNr28788XeE/v2puZx4/2EWftwRgqe7CVWHV+GYJaJclg
krCeuqUse7rEnyA6kmJ1bFSkwsW5e/i1Bc3dSe1YROeB+YzCYzdXRL9utLIrzH6cd0uMzghN+c6q
gd5hcBBR1PU8dVYCH54YVfQvTDs2WlkT+SqAfSPM1YEMIpZaJtKg/FSQRUO4tP4KIBgln3I84/YQ
JNkbCnI/jusumfX9wtRsgfKUec3vOi7fc2l7Jp4KyWEd9FuWlZ7FGqVWgw6CraiozsLIKl/AszMV
Z9bS6Os+VQZvnD4G/pJmHfR/a+o+dEdL8ZOm58pys5iBPKm8yuRtoEJjIkUa+m/oNRrzByA7vwqF
wV82D/gMoJBJo3nOk/RSmNllzQBy9cQVTfqZTKeoueHo89JYd9P3CHOPeMIMmD0kCvYIxETySOvt
2OXj/9F0HjuOo1uzfaEkQG+mlOjkXbqaENll6L3n09/Fg/sDXT2qzlZKFLm/2BErToIT8502ZQNL
uVsl42ExkoOEV6AY8qCsnZxbtMRxcWABnvUO7wEZ7U3GRL6OEFYpsDohJyF7cFXo9CGZXBVzMfvm
vaCWTT/JrX4+9/uFNagk7RO9f6heyYej4IRkzWTTIBiJ+MKQrqtXquhHYzBPo5t8ZCrLWPiXBjVg
gNjYpvVeZbIPL+6yRpkugay9HBUkz8jf2jSjExzrGGwbZb1MxXoGtogce+/+9bOyj34AWGfPATtg
Ur5kSh7UiPoqUifb14t69UZAO5w1X8NuO62MZL+ayXqX10uyUQ4lbIftfYMdGl21izYeAcO9dDaV
5lz02ikEs1p3aH8NMq3mjxHKV/JVGlQTZTneCJhBJVjbDhw6M5AgOLLweotUKgQqUSj35Uiv43/z
J3neYFa7oBfw6ZCekrHvKk9RBY1UUAaI/Gp68+hk8jtOCnuVSRNa0ElpX9O1yTVRD0OWgSlemrj9
U4JKkch9vsmSFguLWQwYD34Ya6+LmF+6PDlrroBJMz42j3NdwdeTzH1MPLYm4Sol3vBQTr3UUX1O
8BN+llDC1upbv5Z3Xdl7YjcHZp4eSrclug3cwYVb4aoiiHUwKZJWQGtEkhShxzSM8j316agurHPp
WwUPO+TwQzB3g9SOWLBuH0g80kwQH9JxCUQFJWyvGN+pWHEEIddFX1JbjM7fiv2OtpXCDxymwLSQ
Owy0T1cX1Y0Pc6xSNIJKP75WvyClns10ZTL78ghbE/0QHVKEA9xPMP2swvB63eLYZ3oVLZumZ2UG
GGwGGBCGfKHoYLwucGT6Lfwbn92CPWRks8tb6r0G9gQq3MzdsqpPqSZjKrQ4dWdnJAVdwgsiqpd5
UEmEHGRigIXmdf9ZgayuL2naxeVMBOok8bnWjX6x/izlinhdeon0I8D7JH2G98o2MOeIVMdpC63n
s5uLGVF/MlwdjAMmEEqT04FQsIovQR1PVQ+NdHLriDzg/y2/sq8IvjZURJA6bux9DFgu4qrx1vgm
j10QQzBd7jmyxdiqTtdietgbceUy6qQFCOuG0RUyZl5fNGXxGNiPlIjc+zi/G5xHsACkdR1kUR4Y
FtkIapSARBcSPgaJaz2+k8LeEbSTVeGqu5dupYdV1j12UPLScR7jNBocdIN8DV8RDScyV+9MyGrF
F56wT5QyP8Hxg+wMLKXrqdJonBDG14jaGnf0wUGT6G6DKe2mqj3I5vtgJfduwh1Ou/VGHJI/covA
GAWn4ALf+JIv4si1ysidHzLNPObYYcRTPIXHMCuOkYmuy1yaf+sTNn/Lb9nLskV2lZnLdDA8/BpY
JvPOy/BfLKvD0WNzPKogXE2QHUmwiL3fRoqnKDRyRLLbulr4CwW6kbrrbOlnpnQ1ZyrA2Ngpe9VY
d1QBS+jcTak6nD9rGDZMVRoxS3ZdKGmf+jM3pzveWkpk8WybXjoIqEXAsEUuCDMu7bdwjaWo6Rhk
pOyaKAtaq5OLMGdH07Ha+dIr6iWpQ4jm8TUIau7/qb4e4D2O2mPRCPboDcMMpaVRa8/m/MRxAvUO
uk+I92Ouon0bCS/UFmEMuhfcsmAKfuaO5uXHuNY3eS0vXW0Xv6eV7M+Q7d4yYZ3xPdDxJ7LWK9s7
N3k9R8GqPlTxW3mujGkcSrJ/WJr1r+WLcMHNuDt6JoCl0u03vZbNKJnKeQ+QMstYbeMHYP+w7w0y
m+evsodgDW0V1CB3e3qmu7O1pCSU7TexaYY0HkYoVITus2oAE7ZvG7BS1MxSSt8T5lncN0nM9XkM
iwWEJL5Eq8bHPYF6wsSkzAQqVDjoiYj7JLYrWmpJFMbOmufPUmClXDeOQluonDT7GRxkzelZMYSj
btkOGkmgRz9hL+wjur6k9KBTqfGm5fIwmzldBH3iZn+bsfM1QuEVq7FQ1bxh4W4rEo0p/RxmPzsu
4VfImVFRVjcN0MF9TadeoF/pUrd7pvUwhEIM6Cx3V0pXiwDA1aq6b60RpVG51ASAiDkIe0W0vByO
NtUwHn53mNGABFdk4V0DQij3OKyvXivkvjIjBrgkGIwHPYcyq1+ebtrQHoQWHu9LbVDMkmD4YZxi
d1TBklQav0lpAYAEGNMRC5BW5zA+eFtVqvXNqFcQjy1l7Ygd9FCbLaStd6P8tNAEY598XgUZsI44
gJGccd6KIh8tceKFE92gryrkEZ3FUqDK63mJ5hPo+iPl0yGyrHo1CB4L+yKsL3JVXODfn3XzNXNo
tGLjsnoNB8MWRa9YLm8CGzYF1KS8pyANoYlNP3gc6hugyBHRi9QA6dp9yzqsl70xsBqcFXCpvyAK
wzZrPRIivqzHt6RILvpO7WkDb3i2/NZBsMsU6JWnbcFP5zz2JVAj1CcrywW9oUEE2VQPxTvq2mqP
Fuw0Ch1gzDF1c9OPfrNpd0vGNYvAP57TNqdvMMhJJkEJJ9LXe/34FPyO84hcHKmakJ7NRN/dV638
7gDPmFeeovzfnIiTbsxthlNlvRN8BVuWXHFJVB/8yMJ84oWpx/eibA/DqgBJZPVORBpBNWRfapQf
02qwzQQ3etDwdUnzdTY5E7wLLHskMksNlqA19bW73mGlof0612EDsLgL6zOooF7rHzM1oUjhOr6O
iU0jFUJoJ9F8RLQ5WUIEdYfbmh0aI4kBdaf9yuQNThU5b1KezbqclrEjjAdl/TTBIpsLlxdSbyY4
khE9lb5+CrQgiR949z9yyXpPJsByxkShhmSvLN/btSXxdK271tUzy8Uw6SkDli13JbML6ojexbug
9g8HjzJjZ16Uz6oY7RMYSBC5CjemuvxjSn/fimQa6tToY2fgoIiPTXpW6SOlr/dNUBNdxJ+HjlEG
gqOq3UPTt+F6Jcv/Ry11fJp7FcN4038rl6L8WeX4riXtVX+ptQFz8V2rZ950m4ZTIJkCbsp+X43F
TmitY2bOR1baLId0X4fLyyDnCR2WYQVaA5UKFg1/dD36sK/4b5Eox8J3ZTYTU/6Jl9JtJAFYnHyQ
CSPmWDSmHyWn8tsWbB4IZDti+P4TlXz3FgpIqbE7X3AGqYutm5RcGeN7b43vUQkKkUxZ+Rot6aQX
T4mlPuGUY6WMRyVH+6amobOeotE/aj6Xls8lC0cSQyQCcDmILff0+Mk+TaF6bdir58GQsNNIRziL
8YpkQlHi+ShClG0pqofF689aFgwOltMZrtoEE3/WH9t5JkG3rbVAxZLQ3pckv9PBc0MmvjX4hjkE
qgup4EeU238iGobnRSRDYiicoVX//o+DypEK9SN2lKPeW0cBvbrczLlFdTTIEesEpMvyMejDw4Q2
qZqCLWZUNblrilkp9sdUITWBK0o2CenvqgIr/sAhP0LX1yLfoha1tOy2IxWOaENLFITd9UnTHiUV
jGo4uT4tjfj3COB3TA9dI0Bw2aeWrSLr5XtUwcriYC+k1CywCCd6xAHU6wpu8H0TRDQOLZxV5wPq
jMiTHLef3Y1wBYgOqksMycOlXoUEtHUl4eYt90rj+IzYRkU4O4rhoPLuQLpI/hPA83KSnCu8DKij
pnXUc6enCyOFNbrljbIjVP4Trm/lqVFuIF0TPpsOm6AE/lVjLasrYlDC/aP6Z2eskj8Lpd9nqtel
jZcriitrrEgx8i+GUzoy2lJNE2EE0EZrGxa0sxOPhjNEMRYoV4QyhYFwhPxZwby/6vDB0MMTXyGP
y03f5OhvC+xH+om8orJ6SIehQOQD79fWnUlMd/gNZeM4EovE1c7aFqJvqHEaOPbiiDxfBePBem9+
I3lrHYdM/POEaJvzZzc9dfoeB/ckztVewaI9AN8jf0LYxmVVp6NJNe2z/mdKsg94LhRmZtwmEEs5
0GK4eiX+SaJ24CmTCVEEKM8IsbhvoaSSTUclmsi9VUDfwQKxRTbLBOgSvJxH0xHjHr25zf2cqoOo
M3jcepn4r7EODcf7lu0XkOMqDAO5mAKa3ltMAelhDWkOS32Z8doCfLS8dAr7Kj51yRZyevXaZs+K
wiksdRcX606FShX3/lrVhMcYBCaGRKpjsfYzHccFHngu5xY0PH4SbRXsEuLoiH+KcWxN1oMFMKtk
SFvRAPLl2sO3L5SZpc9yCWfT1//kVGTIcefwcMuoH0RLoEZLpYOOVc1w9jjlZdMxaX7FHDx15DQJ
J59Cu64BZXk2nt082yG/rUV5crKL4ONK6JfGWX5mDIEi1LuuuxhngoPGfWw3cRZy/8JQW5zMZxaX
F5GUsYRd1/DfwmYeijm2AEZ1iSfuuki7jVFhm9DZaAelyVw/qoiUAhsc8bpaR4sHvsyipZVH0keP
YivM+dWwgi4/3kwxATZRTLQVQmuIIN2tzHNi9DQik3NIeMVnf6v+qoDJxal1i+zZdacPKRNswf1Y
hj8ibyuY2FXA5bEFJ6jKZHRA/ZM4e6fk3ycX6SiJeDeu2lOdCHIBW+2qq7yyAueAqLMp0vBwqvk1
MtJrXoQXwl+yKZ6sNmNbKJ674R+36NwRecDnGkEOiqPYKW9cCoPn93uXjVzExkBHNyugXzFXUzz9
mjN2lNtaHuNOud+8PhuVB/5FOIHWanZMlb+q+UvkYGnkwqGeobjscwaNiMbGrfl9YrO/UjbOLG3S
QNcDnoiJWVPD0NT1e7jyjGm0o6KpZyEamHEW1yDlMbEpwc5yFY0OF7IG2WLbjPkVAo6Zc8o5R7p6
U4A3Y1nuTf1WpkzTAeYLfMcHTrMq4Vm6+VSGX5JKG+7sLJf5JS2sC248J2dRI8gn3AspupHbWngi
84tc/pnD2THz/UezEO3CfMaxFdG3QryMZNUukFlVZNoVOw8tGJItWQeDEBx3XA6Gds3oFW9obKpp
xGPLmTfqkwM94FLenIZ+PvKKVvYP4cLAWyIwIFOOrdNrjH6Sz5yE3isaw0341Ykt6YgOw5jLN+E1
jv0780W9AplHuOa5dIE5chFrHJX1jcrii1VfBGxrne6P9ItTGbKDSTKF0i4h3TDHr0chsL1bA/U1
G2kwiCvAzeONtNl06kgIGimdqeQldeiyQE0Mi2FuP+QDK0m4fEyV3Amtn4hvXqL8LjrlmK/xGajX
7k0qGV6miEI8CQmjsFUq7vV/8pT4eMR8DioklGumb7ButeVZ4uy1Se4xArkjT7GiCR2roIGXt4Hb
o8EpjvoUStnE/hrX4c3M+0fRrM9ewnYEn1EJv8UFGwHk+wnyfczc053EpAZckZzUXj3OfXoUSsF9
6FswuGnPKrkvqbSO8hQeyFwcVpPyWSwXpuDNHNopZ4KUGTrtfmsa31CFgYbwrtHzzSOw/xrdfbPo
wddA/yoAYu36tdTWNfmQpHUve3FgtfFJpsB3/FLv7Ma063Koy6tmn2uhuJXcVBsGNQmwDz+NfzLG
TTtfsp1mf7FAQ7b1Nkr4iI+QRytPlnROXaMDJYP+j8qeALgFGPaBxPhx5Ll2tQQy3UZ1D6f8IVfy
o87yJ1t+wGUz2cbwpCkfPU2Omr+asp88fuVkUcWi8OgjZhvxGvT2Wd5CrLTyQ5cpARBNP95tbD2N
fwtt7Fc95RId0FlYLJ0tnotZ8dZB2lUY4gQl9LUt/JtHh9acDivPnpakVHPO8XuNNG60MKhWuyu8
zWDG/HhPYDGseXoztOQedfEjaRjflb2ikp7HwBF2kAUKlXIYDSaR5kv8UUfGg70CWBIpSOtYLdK7
VIQY7Yqa8/lj7qYrz0YaCpuzq63h0Z0DHXMZ+z/NPKwzArRmEJ/VSD2Cg6/l29JMd4qsNeMR99Iz
capiveALuXRoEVkUMWOYlza94mv5qjXrs8K61cs/JSpC6TYcZgrOmzR14I6uMFaz5WCRupbISpQK
FEFc50GNFX+w2wm9jBYfxiP2BQNqWklaz0LvHKm24SZrwRl5T6U9bUz5Zt04VsTMPDZZeJGM/hTj
hRe72M6/JlKRnyxQ2BPsRp55aeSU9aNuR1/RoTwz2YbmXeOtzhfFj3+B/9Snc6dN5xKAznQcRJZc
Eg4wKoI1afOaTAezKw9FpwYCwRVKFPt1dGsjJssVLDyT6xwSMin66RAOzf+Y6NITjT4Q74oNYing
xQLB9Jg6qVU5RdVHxZGuphLFYjQjvLUgM2Qkt0ifF9G0S4PwvBy0jtKlsDpaT0YYnWkDUQXMNFx/
al+uRjefY507SqzdQSoZXXqxhPalle27dRWeOqWzLdNG0kzuMqTfE906cf0huRZR8a5a3jFDv8yY
U4T6itkYZOBWJMS2VPkAOSJRJcGxdzV+LCgvHD5pGNa2CprC7ZfezfDcmzyY9U/6ZHcdaNANxA0C
hWhxO56FObwsqN+fpULUTaoCvoXBRq9gPwMQuTaNZw7DQMEsJhDVLkTtqanwa9R9Bu+0VIenkRXP
RCV/Pt7GVb2GYPtIVU/D5KM02SkJ1nEUPflhcYUp8y0ix2BO6fVovJoZWwj5tS7L3Q+LwqLwr7yc
M5tdpwRjUM+h7aEFIIeSnSJmZwMsWodz1WMBtG4q236l41Cxp3AFO4BW4nWxpl1u1QfZNYUf/nVN
K2rtFkztqxJfhiW99D1dGHiAc4m6v2g6WxGs3WkNwC6hPAChnX8S2rZYHbp1Ba8ZNbMEelwTU0YG
80Cs6FiuG0l2FcPV2NInZLbkUNpXeFJ0GJp0mhCcSxED/m97yX2Xw/lUFH5BM1ihOmHReZI5OVrq
W2Hmr0nvxz9pSaKiqE6gxKGQnqiR2DKBvzdNQCZHKor7/GNDhDGlNhXZSOFMDKQpjbtmshRCnXM+
CYC7dae47Fp7nGnxknrGPQXNu+Iz2SdsQNpZsDMRoKJC/bMi+6MCG6z8p6e0red1sEx9kBQ7nAjo
vn0av1Jai6u1PVWwUaWk5sveHLH4ec7wZQjSoUfBKKDr89Kp1eiHSzJrl4t0WHHJGP4862xGjHe0
ygI43VYI1QnYLnClYjgE77QDjEkt+oRFOxfGs9nu5S8rXq60JXX/86bvbAhu9lhHLufKE5HtOZGP
oIOOTSBVFqfM3XeKH7P++U0+gagpyf3yCoR2Z8cF6Ri+ttXHLIqBmGKRkvSD3dD++UNVDhYFndrD
1QO0P6Ed4k5umVWjBbV3hom4WYaEGZNzgc2JPzHQmwhVi6ahWX9qqfJqywg7vz9ZmDc12W90tPZS
9QeKaWWGt3b2C3HwJ50TFKxTjiV9ZXmFKnvFzE1yL9PgKOOg3q27KBF9E9yYVnacUTg30iRiLfaJ
DNqmBMXCdDPNhHDBfKeTloaEw9KjacL2lKk+0LsWdFF1kPSI3otpL3AkAWIaqG42KndQKTdDoAO5
pfvdrDzWcyoYXit0iJnuUkU+W+UtUR4G7HR19XsSXZwsJHx0dkrdZkNtraq/V2PtTKxbwQQ7jb56
EHC2psUZ5whMFVler83AAMgGgKmO6IWdln9S6WAWV7GhQireGROLF+h6uZ11jf2mWElnJRpGtL9R
80sxaNoIWGk62CudQnyVX4SbT9TC4BQ5a95b0XNbHqAzO3z7NHHCxLUybsFezA+N3h2Ugcz7Ih4i
TmbCKh4kXCfi3BDcuSG+OhYR4VTBzqRQy8IAIj37CZEKuXSmrVJ0IoExEj1hH39u57REPCb40Cm5
tUP5t9ZB3P9lMG8a4rIf+d0wOPEdf6OiyupY/mIObYe9bO3MjNCwepT0/+oKqT3Cx5K2HPTdgjg7
leOy18qZZ3KVBxbfpLnpUK+6Ixs/0ieN6b5NUaOKay3NDj8NdJGOwJk8OGF1KZbmlptot5F8WPIF
SyIGBdtOQ+k4/iZBGOPur4n0KTTeDWdWY6f2KOzQqQQD5ww3NiN9apfe77dIrldjonIQHeiLu9/g
vZrf+N3djqh6RtHQ3ODoeMkDu+HbZCZHQ5oP/YAbjd+LVoi9dJqq5oSBZ2bsLnxT2FDr+6g8sOcN
dLabqH1zT1WJ6uTg7ZShc11ThauQYTaLPa3nblZUbvPxUaLgcG4X2vSi3uUIvq2QceQffDXDqDQ8
87Z7p9gT2zcSKaofACD4HXPQbG1DaXbH53mfe5M6iErLfYkkn8UxXd8VlBoC52QZBFx/RQ0w4qt5
IVlj1Om7CuECcdFLhuISH5bF4BFIKkNvLwmGmrjgstpLNNtKInF3JMX+H0XqGIdkbsn/K+W6mVcZ
PJ1UscgCThctTyUlFo3tOTaWYxYNR6a3I6b1eLDfoIApdTQy7WgqMJ7/vfGjg14DFYZfxV5SDvhu
nNHFPBtUCc94zomE0EmJo6LeHBXUh6a7Bvtb/LncZFKjbCph95Me2Y+Kcm4/t1MQyxBCPeT9ERtM
wLNlC87i3NFXXZnyeyyznyz4tibCYz3Rw1ngcSy0G1adhLVNRLZK4uGklrYFFi7FobQTh9BfYlDY
3E1cUcAQpAh7fD8DuLXsd4MLmxONkR7hU17zOruzBQD4W0M9LSQ1oB9hF0YRuQtwZTL1Y4Dga44L
k/9mSOWkzcbmn8GtaOA6ZMKLGoDHxq+l+M+i4R6jklgg+PB8g/q6S2pHI4s4Gp3XKdekPnOhG2VK
0kHn8KLugGnZb1RGSfIQIu+shk2AChslO//qkIb7Vpk82jW8gXY1dZ/jG4JvMomH+RoDKBEfTARI
2gecfU4MmUK6vS3yoKrqzAXMAKNACeE36okSIfX0qqfUIcVd6h4/XpgFeTXaVSjuUoC4dQTKdnJg
zrcY+JWfFTAXVCNPGXN2j/s3pdVWU9EVy5lYpAptRn7dkU3TVrXGieKvFRls+0TAYthRSE3B9qlM
/32x3GUU50SUxFd1Mi4jhqLEii/11IFqAkW1hqdFL/hOtrpwnY3hUovaSWA/oEuUxUnCaa6psFqL
m9mi2gEhjvyJhoQJTxuIyTzS/O1TGHQ8/hujjk6+uRN2OqyEtNqK0bTPsvLHHj3JCaddFdeHwBrL
A68JEzuR2HmBlV4FgkWxXvqSk9EPt49g5LMcMAiStulSKGt/dVorZRZ+cMr2ONHdeVZdXjy+Pjaq
UKTj1uPVs3Fj47S6FmAMuBYzzk8Rb99uKLmcV+MjbbSPKBk5iYS7cgE6I6lOqsH/FvqnZaQPkT1l
xeymTpzw+bCQNE7GCX6vObC9a8EkKRCHGVEaamRpabmNCNgaWH+LaTHNpUOsacHYAGTTdkOETqdj
XhjaLU2MsYMlDDQNkrh5h7OTqiOuTQ32ShIe4+WLeO6Gw4H3gdrkZApqJxeZLKKvKOQzjG9d/xem
nW/F+PJqNNyepYamoByAPYG6r1NqQTBTKQ9Vqhz6Kj/SWHKkYNIekHBn5CP8hSbw5rp4VstwUUra
NUwgvNIp///Fso1M/Tlc6Ynggh7+F48cadheSsNVq+uzIIaXalhuBXQQUsZASrfSMlb1Gm2fGlkb
Trm7irJrSajeY1V4N4TqoxPGj0p/6M2LIfA+K68KxWrWcTyqxscC90fZ5SFpFAPAIxmt7fHZI+Zt
dQx7dmp8KNT4VTt5r3bjSbTSY7zF+BS24xn1jjMe+4E4dac8MpS6cMtftmgxGu2zGFc7NAuRB3TN
zW+UDKeG9yBagFFwM0nfsrCizEQmCebG0Jxo2evA3T5CWjEQbv1NYzExTSJJXWAkCIecHlsogztu
GqblkXC25wJmnKrv3iwJWElm6eAkegEDjBSsNc9WFrYSHovpIpSEfnayk0nS0UibM5qjkpzmqTin
WXPsObuF+dX4DzgBdRNOccfVTlY75KCwTY+Nu50K95luPaYoea60CWscdMYFR71OvzrKpMAOTYkf
NWWxvWZ4MVhlXcV+juF/TR/tJNznfXFJRYBYIJIWe1qaq3k4K9l4avr0VOlAFJtrmrbECxsKlycH
J4EtmsJhFjWK4kG8JNjbXMBFDcJsorAuf2kd3bz5/+y+HrlfvzcBW0KwLjF6rvolXoygm2HYOZFm
PfCqZlXyrado3e2lJsAIbfDcp/DbxvO8TIf6M42zgDmNri6/wwKJf51LmD42kznVWDfuhT8Md6gk
+5mEGAl3n8REIHmd+zsTvFT2B8gpCWGQFVNbXnhqpzFO98QPLDhBwyHFfTzvlDkKkubF09Halce8
VIPlD953j1UL9eCKddc5oA02xOT0pPc1ghF1QtyJVZqDiMGaw7u2SFQqFm6HGUf+U8ytO1HYqERO
W7/6LUbMeT1D0Tpi5RQ4t5WdQzDkvJRHhNu9RIIE+wapEAcARt7cJZT3CFqfxarfTXULUHQUqKEz
Tpp/BurjiAeaLgYxPQAvi36UWkaL8fU72hego80bIR7rAb+e2jsCBmwGoUCn9IrjHA8EY9/9Wwzy
rDAreNkLFLzQWbqeNuVzLbcOkHTSlBPEufmXxTdijtGPFhqrUndauRvyU/T0c2p+NxGGL87Mw07M
rV2jqMg4CEPzXe/jB130rMDtTuRMVqandMZ9S/F85xSYM+Lqu5lALyx28aHWH7CS9n3uEu0/fmX8
ZYDGp4iGxhjLErIxz4/9THxzOi7MUQJnjlT5q0WElkmhR0NDimL0SST5LHh9cb3Gt3yY+Xu1EzHm
Pw3jqgglpfWOpL8b8g4IJPue0VOsg9kk5KkspxneJdqhyf3udWaiVah2q/R35QbSjZqDII1nnPvY
vkMinw5pKgLxYH1W31d13o+ErTLOwuRan7xrMW96QeEw0ypMwMIz8ICH3H5CrpqQmOQaPSYc8YtK
qqg8xtbPpFE8hUVVo706fiwj1RwarbTm6Bicsquyp5MyMK4UDPo1rI88/lnZSreY0OOpduaE3SsK
6MrOn7eujkIeLMTvSJTlkcHnvfbCtUv7WwxtGrlNMM7ZJuERpRTvOGNNWiO51Yq4h7TjiIabZYeO
AD6daRNGJm72kEowxrflNxJslXgYQT1le4FkcgDG2xaG0K0TlSOtLn2HtBrkWtAOFr45Yr//uIgZ
0vbGlQerujkUEgzglt01fBz89KyIGbFOmg4/ZCGZlTvVFlSUOFbjeggb0EgV5XFkBlp6eg3fnCon
XOadYasGyRLNtHddjzRZ3ea53A3S95KATFq4P3LrY5oa/8UCY/F+IBsyJGTkm4IiotfaNl4HlGyY
kGxBp0vszFaqE3Ck18Jvs4fV0vJodspG3LWVthN/hZrlxOHgJv/Cbjrh6ShYXmrS37maD5HFsx6R
jtFoCkTUPLyylcCCSJsJ6YETSciItB5EQ2hfCF4qv/SIO7tXdmyEin03Vd78RRmLz+MpNKf9xHep
N8Cp0Bcj3tqSenL5RGcxT8aroUKS+sGIl3bsQaqVgxCfb07HV043Lu/8t4S4kWsv9jTt9xRITkdV
MYxdt/ozGJxoY9rmWmITOYtt4H3xwqWJXGbyFZEBfw8gjyhFERP7wDQoFI/yblXCy2gB8VU6EcTl
k3TtndI3uz2nUIqXY9/YPGzglgJl+yVqxXGom11umDQ1czYwvPrvAviVh9BkekvOcYk/IRhH+R18
Vv5Xb4WdpTxHgbdJYV8KQyTHiAoZCfpE7w7wFyhd0HFmkkvxehCY5MK+m0+l+YVAWMTwpEBqqUxg
otTjHgCHYQQJDMke1Iz6iCMZ62kHp8a6LN7UAo8rir1BxmeKTZdJgHmatWFyIm3IHAAajsZLAK17
BRMBprV9QvJrsYlSuWjQMeWD6NErX5m7rEy3tIIqBJMOZnKxIPZykzpI1z4mlrosSH9/4vAz7QjD
pFw07wrOs5qbmEzaUsTwbww/YmYGCzfrumIAIw+EDvnIpe+cqjYAViGgIUv7GjH7EJfgiPuJMuEa
RRGYVwU0MG1DRgli4CmM/Ucp3BolYv/xScBKWG6zfpz/DQp3O966xPJwjCc99AdOiqdZFvcZDj7O
wycr7/e8ilF+RervDoBRGn7KCnIRDVXGEIS9x3L1omTDld9o/Mkb6941rxYCUcPNOC4lNMZQZZaN
WzsFJI1BxzjPKz6tEOodT6eufulXQg1rpLwoN3MM+qO3DnM8Vk1I03BzTkiV8p8qFfT/2Y2RxWNm
ejmTeXyPO0X7WvCF5VvMvpM5UNpj+qxwvWX1PbakDal67OEEzMQeYumAl9sG/njVNPHW7QdcxeW1
5SgeGX6vHTt0d6KdAz+7iVVbQk+2zoB2RJ3GvkkgXCDRglcCVlIC1psHhZhS2piHZCiPqUQUBinv
38jjLx7OA99nknto7aXwaaHMjq15kKmMzRV2UPwx8/g4URe7ltj96QZYgaftC0E/1JRjDlh35y2F
tQulv2n+V61SVvL9xJhHlsUiSbWkvr5leTEZS1DPc2KCxgKHSHnxuHgvSFuulCNCZ1t3S5UfmEim
gSi00jjxIzRkP50kv+lmX1kan/oCa0kcQ/RTKsxFGA01Mb2Wnsx9P/wITePHjeTnDEMdB8yIC0mz
hgAE3v8i8wm59pyUuPq1qt1uNBpvMiJfY4VLhcRuKqNdy8daP/jIniHzC+JOHYfnvJouBFPNd/I0
R+UwfVs/QvwapKcgjMx12l6GK9IQ0ZFLOrtYT4q9Y7HrmQNFBAVESYXuGyzDuBQ/5+EHBEX8UfDE
qZPJE1u/QmGOeFLO5XRJeYd7kh8nOcqZxg6InVBuqPmd2Dxa3sS+eAsSDBl7kJVAQSq9ZDejY0hF
31SBLB1NflKIpSj/a2Uby3dnYPhh5NSFU064fmE86Fk4tnBPCh63tNO4iqdD0Bqfia6+g2IcCYiK
50WkfzOO3pWlfy/b/JYJ5zl8CgjFg1Tt4/9H2JntOo6c2fpVDF8XccggGSQbp8+FJkqkZmkPlTdE
1s5MzvPMpz+fjG6gXW6UAW/DziqnsyQy4h/W+hbIdINM14kz0gx2QWqBPFdhAF1MEpB1jHO/6ZLg
oMLi/yMLr0Fkb3tgVSOwKkF21fIsUN/UOAMjtoCAuo3mo1dHjgv2LSb2kEudjquQAczvM47ZTr6b
jnKVC6NaZKVcS4P5idJzlbEZx/vR6mvKk1Vl+vn4SDC89qA1ftOqODFmyRpPI2lkzn+QOY1XKtn9
VrSdXSg26eIVqVAMUrolgut40u+lM7nstlsYR2Q9FOskQSdrCoT5+DpYJOaEWhMMfI3Rz3FK6Suz
enQ1TwfaZ4BNZnkkdQu7502Blg/dbGVQ4xJGlj3w33Udy+rkmN5n3fZBgQtrg865WgfzgQD0LFQO
zAFSlXfEIO/HVPxIrGy1uodB/HBK8dA/M0VeGya9X1o3H+kXjv27hCuJwj/nl0ON/dI6/KMrCdQY
0XiM1X6efuW4KcRHy7Z2NL7bMQYErfb02byPeFhG8OOJA0KRqZNt7COh7qFBVM4EK61iKqLsuuhD
yDfmTGnr4T/C6loPTIZfBnDeyElu3NDVu3RjGR7KgTr8ilCk1kG3Meuep4+PaUg+WQyO0kRX8D0c
ICjxV+dRQ1NCAbpWsm2BOIbnFenjNTaHO4ugKCcvofnMKqw3zA15RmCP8AfeCbweOpzFmAu73Hfa
eEqT8tr5sO2gRQYW6CEEvLix5CH8KXrLa1/2ns5AIwIPq+Ple86aG0N6Y92570k1xrSJwnrHHAGl
LfJXvtcY4uO42tvrBER4x5xeOskB/FX3e97vyO6m5ag39NdYGZZTU9VHrJbub6YwyjHrOFBV54fA
GpzhMQ3L5/wCQV4JsDul2Io1ZiEY2QPYaErN+MzyljkGNNyt3u3twN9QlhtTb26wvy+wvkLTK/ge
FwYCPo9bT/xTfIxjeOmW+1toNnoYFTFgRec9TFAl83lK80oWyLvRam9s6bDqE0unZvV2cNhrzugs
wDhODq47+5na0SVW5rNkBNDIXdX/Csujkn4q1JUZaUPRcpxbaCYYX7TuQvt/45+R1faPRlokfK21
T6uc9nVNPDhlRstidzuwurFHal4Kw3lVZtNtyAYadSce38d3wCWC5VIbAa2cGQDUW+NbiX4wnOH1
m9sCsUKAWV1iVqfJPGHhOCeFc87GGuYfvNApOS/sqXZAsN7MLn4jtQwNjrrHZINli6C9oKUM/NIz
JnC2SfUJfeTEwXa0a+0cmQO52XR7Tnp3AKhmhfJM0+i9muT77E8VyMS4ONSO89EI8UEGaqnUz94P
zgaYVSfx+N/tDa4yOFwEPxgAaiCnslVLx4eBks/YxMdaIMaoVM/odB+P3dTAn+Ipm6890uucKHqF
g0/B8qbwbv8WGw3p9pXSIyWfuUSt3QRPTr3VJU8qs5G054bCHcZIgNNQXH+Tk73EY2QQwJBirlOA
XOvk4hnA/cAOqLkX0N2m3V0yvurBRTimekKopLDgCpbfi0mCR8Tlx3a2PdNv9QcI6hI5YfE2j+0K
hfkz3DBgPPT6SjvT30W7l4gIOqnkJiDHXOKfnxGoWWy+pmwD7QEiGJc8wxp2hPvW8fiXgB/XsX+M
wEXShSp4ln8r03wmcHVSd3bRr2ImoqPDNAcfWDNhSGc0KK1NmM1ICPnUC0jd34AWICX25OsNZEId
4d1qZ4Jt29xX4psWyzXZwqDv8m1SPwa8+pl+KWxqBbJAgQ3Glokq5BgDGJQgq1bkh7h5T8x4RvZ7
dkhj/shkREHNWgkgUzgWoCSF60lO55Y+S6G5RuWFBD+YOfTkxjfaqxAXR3JR76pxOIKwwXX7bVB/
2slJi//4YQG6nKPn2LarVpCm/Pvyo4U3SqCQ4/xg4rQCWrlg0NfFGXzP8CN9DUdJKtxbMC3MtDlE
I3UNnlBVUIq5TA7dPtgkXfqETXyIgUgqtuYr6UMVv5oQtlzOy6jWpCeDc0ITFyfMOUEhblut3DXQ
B0j04ndM+1PcU4McU1NsG/0iGMC+kATiMSXxdVQR2fyR4H5NVhE65GLX1dUamWkHmb5izEgk9YFx
mBi/oYV5nUddizULXC3EY+hWErVdDu5V5TIQaKA5+6KnGL5y9XsIIZe4OBjknKW6/WuBdC47ZiHs
TZLpsxccAi8lceCRXHESCo8hMzyEnDwRuYDXFe6oo5d5/ZtBRHSkOdWys4xyje0pp3Su/wBmzmxZ
4YRrpm/I2dmhs384N/hgIY2RuOxUbdKid6Mi0J1Tq+f8I3brUXsIBdHp4P/9b//n//3fr+k/CM24
ltkclsXfij6/ljHg5v/8u1DVv/+NT/T164cf//l3yzCZiOq6JW2mADa4RI2//vX9Hhchf7v2m1Nj
2Foqxmt2j7Ym5gbLfdzqSVBwMAjQvuDs0aZCdcq47nPY+Z/Vp2Gt5bfgTXUDNqqykdwtnF3Otge+
2IruXivh03DKN8ZjcUmb8g5Ts0Sj8tIJkKqzla5MKwqIW9mgcsSn0yZPzcSW+sv5qtjIxPe0xKNs
O/tJkFBvznux1Pt5jveZKVx0nMIUG9Ks+dCHg92AaSvY+G2kcWvltJ46BST6wrou2ZoaK10iGsYZ
Wl6x0lrOEbTe3wziLeI89CyEYbNDo7AqLgPeH91vT8sr3JA46xaTuI6Qo4HnAKZ3uHeyvttTehfW
MXDCU/wztoubEhA0v92hvD86S30070Mtd/1Lr8SNaXBNy8QiGI/jhSrfltBMfiWpRv8P7AvdOxKG
hjZq/IJCZfb4TcvTtOYxlZsPNNI0Hyp69OARHjTumpbJRkQFRgVcOR2pelA08D7ljH0wL7rq58JI
rus0jBPafpYtTxdmSxRqCwinQmEz3+9np9l/L87B0h1ynIsKzsWOxJwXNKouTogCw8UPUH/mNuv4
NdlzRzjM+CCwC75OvJOtoI2kkRo0nziY3ozv81w+sm+J+eroSHlITTbvLIKHcM/+gF4I+NTcrqMe
QiuUVpAUYxt9WE37juHlTfYESrLBYTFHoEaa1YjmfgBn2I3Mh3gJidmATyMO/+a5t/Q/Pfe6Y+mG
LUz+zUAKLf703BfNKOKiWPpNm8JW9l406AZ9KZz6xKuZGxpQiGkgVXLHQXoKgjRTUMYrJSyufveZ
BdM5zn8VSeDP60/7FGd4Jj4TfAsDXMUMLbCOjmgVf+fDXj77rVMxrnDbbZIykTz5sA198+I8TIS+
ACwE3/SGMWX3nQHZznA+RoQjsUEi8BdKTaTTr2RUpgvxSvWIEkISzKzeuZTvA+6IZKcMDsa4+TxZ
2jlbKPA+I4WIMX5CinbCR31nhVSvXseOSXLAajimunPRsC3WnU798qviN4GO4c+L7TdHpggLRmdV
0FUIV0P2k5+pbPj9mxtJDYdOS86lkKeaSCg8UGsjtY5dmh2brPfN3aQDO6ov1tK69WSjGq52qCG3
I1nyJKvsiqFyeQ9LiVhGgVxfEq1ZVl6oGR6c26LZVQ+2N65K7DWiDLfPZtYUCMfStehZNirELHwr
DUZ+eni0dfjeJTnUZrd/GTRIy1m6GlsdyQknzNRIcBzXYqIoQnM3X1ulXU0hTgNncMvPstcvmcKB
sbnqFuXSCnJvBJskmxDV6UgqUXUhh9qT9Yxxm7SqlKQVozwFyeTXdLojfk0R3VOHeXG+Hdl1dhZt
EYPZ7vtL0UbzrIawNHh9ws2MYjCQywXE5zZ43R/hcsVj6LaMimdbQbdxgASz15bwgH7+kDT5oTyE
T7h1YOuvAfOfAsZdfXz9JyVCw4VoQYcrw7LPDaPvCgGB7FcTpKkl0tSFgUuPNLWBxqA4KuM17AvX
JhyBxK6Eqn3oXfhBIOG7XWjPaO8kMeXmVmNZNi6pz/XuLUS2T5KUTbv2NEJtl0Jugj+0YvZ1AbJX
pCc7wuYEvbM1sHo7pD8qAv1m4g44NRAUja8vih803aSTzy7FB6qRml0pwvseXSCLiuXNAnuDrInx
bHjH/nXp6bui5t+86qYp/uVVd4SwLamRH2Gbhm398xU3jvwJ8qrEX8kUHgMhiNxVxB8yZ9QBBC7J
SQa1WZv3Xj7Hvlr4oyVOdV2uNQYTi6mdm9I5F+S3sMxbxE8DVlzPkBlZHeMPsMLnknfHag4lujdh
a6DxtUtb/xhGYyeZqDngG17Teufx+pggcY++FpmH+L0xpseUNm+s8cPsYQFpUOEwLHAYHDgMISHb
FmZ6Ey6mqoaIMrgDduheg/KdNm6t4tyiKT06Q++P8x9z98qzAkWoIPSCsbWAQJlv9jakylTtHHos
hUQFMijYWAxYdet7hYnTEWve0GNFSfwCTMsGWMqMpKRk/jfujBsicMAf+7RBJn/7HJAzqgyrXlE4
QYsHUAC48cwvZBoh+NA4ODFWOjMVBskoD1K5li/wIuu2gHdg7N9T3sURyIuZTp6CCwTZHjF7q4xJ
Ft/KxepeW3DnRNrnuZxN8LQ03+0p5ZZzxkcOkjZzgJtPFyeZcRbkRDgu4Ab8sWKcQs5wHHxUjDBS
6MDzCpfVhs6tlM0hGHMvHflmEa83TE5b+oYhql4UWqT88BnWraLv+pwWTal3MfVogiBARxAA8Xrr
UJjLbd7MB8pNzWF0e6I6BDLj8AkLNmGUh/nqpladJ2CZ21m8V53rzNppZgOeiG7LtSHZqGCtSbLG
MwrbIywPS570q2O/VR5I3Ty1eu+m5mgzNiEu+FE04kGm3xLp1/geRerFrqsrAo8L3t5elS6yFcSN
Nrmq2am18uO3eml9RW28TqGkSJgObmOb+B5hHMlCEoN6W9TyIQLjkur4GrU3UUzvI4UNKOB1sumY
Y4UlDU5BpjJBykVX7u0m3beR4kLBWk0kgcQntn3wFUbBw8FQIwL/dqXFGul8iMIg8Esn2dhxCTDz
4vbbOBDuimtdEBVSBmBxR+3gcMcxPdHvah3eW1O5ar28wLRw2PMJYll7I/OCmC8sb/dfjGo0EzLb
5Nmwt3FQjbiXd9cSOHYolh3L5lk7LjdN/X1aqLpnbOCfDmSS9OTax3lUtqtuDwgyzNGyxuqJzNM8
3UfZAmv5FetR7aw3/R5bCVPyb8uEYtmv/KAWx6/oI58+07WGfyqF1mVUAAoZj9YM0rFe7WrjHuZg
NyjpPuQq64GsHsh2dZRj3q/NLD8UTUyBj2d7AzL+e8Vw5GUBe4tGeN6neP2VNYlbgDgqsBhHE/nV
OYhWlhGcP+0GOiYCzQQpLviD/9aNkomz6WVLtpR5QzlzsyBb2QFnkDugLG8X8xnpxgNOJxE2xW4+
hoT/BltUK9slHrahfHegKpGafAoUxjEvc1Yn1gS73TVQWpxMOlPdDr/2a1mhp2TgKB/zjukuwkzx
qUk/E/MuNn4mrLpUxLzavKwBpWBTqbXIx0aEYp/LEJhc9lMzsg1dtTq3u/C4GvgMw8phaAY1AMe8
gh4AKNIuxFCN9FSHCeWcjhH7Sby0CuilydM4WcfbWJ1mlvvNlikL9hMGqMjuI7YhgXVgfWEaLWMD
HT7lalrbsfne5/LDYLvPvdgaLzwjQSmR8Mv5taSq1xN644TmaUHVNxJ2SCHAxuMF+JAuQEdk3nuD
7fIo2t1rPzGPfstCt8NheFS+ZXHkMjh2gUy4CcPtytwt68FUD50uDxEHXWI4mPbtg0KIBqGUdBkZ
WeRN4+E18gar8nSZex2nR7WQ+QryKTzTpnBWhqcEyVdJsV11wqONJxDFhjIU7LWTHiMO7MTGxlWq
tfWW4IxWXK1h9hZKQDnFz7Kv32jZ1ca3as2PbMuPcAAbSXp8wR4MK94EBo5SgzWl9B0iqMuDidAU
+RWR78OevQ6sKpT4qwTPh2bHSJvtnZ7ina3dDaY+BsdmpLs2XValHXo8xqQy1Fq8+etSXLNfpfb/
bEF1RwpbmjquSMdQdfVPpbgS0bUsGcFYYT/7m5OmSnS9Z4W4KSBcuNuZSJ+W4FuGw6SgyZYnBrHB
bmKZP9XbMWevGYI8rXYzV5bKaL1+CecZX+rpbmF5Z/G90XuYk+qxL1mNanZvp+i+oMWhcLG06Fj2
pr/7Fremp4kUOU/8Vjc/Qny/VlUhMWODlzKFexFXjJe4k0d5hl06b8e7gvd3gSuXE97ZdA0tDGJk
4bwUbyS0lau2hTZeYhKEDGSjI1LwbQRRiR2fcCaT1f2MSZb8yfyxSIXoRAQ12ChzTtc+vptOd5vo
Lse4u7RWcaafrICcNRncSbU/kWW8EfbkFZXtV1seOuIoaFQgMF0RwStMLcGarVdCO/aYGiEpl+Z8
DXKiZR/HqPyB2LGvKWiobwm2PpCRa8M1FGByIyrGeUU8chGR0NlbeBMxBCF+cLDkl32+p2fb1wM0
G7D4KjEnNQ7Vr9+77wJKvAOMOGTS3OiQLzbhgoZkrHaNiHcovBD0L1s1YFtZXYHbnpPqFaKHbEzk
59SMr6Uqb0M8PAJj8eHmoz5wbRwsoW4+XimcjpieRdk927B5ajXmbfhPDjFvLamj5rWDBDUyEZ5J
Qkm4yBeJNCMw0AP38BRwMH1PFRMJo4+UtRPnv36Kde1/aShtS7Md9tmWpdJY/nOVmdXzPI4pcIOJ
4Y7AAlNN+NC26jdGhCsyHIPgmHUMYPPCz0V1HNP2pGi/mBi6FdboTLdc7idHk1sdWZiqRedP5O36
+iRvS14CFhi8RNM9x5Se024NrT0Xdn3u0iPAl9UEIFZ+RcQfS0968N3e7GB+Wp15SLpvUUMQI/ti
MlPiNNnPCd4RfhQdy7+prQqUEQpV0BgDWx4xTX1oMnowTriTJdhJ+xCy5a9hB8ZA0JBrYgmNIZR2
DD4x1bwAh7jD0ga7CZlOXNMLf5wcMMxXaKUvYADvm28j4cpa61Kb5U3eyLV+Cqt8l+UV4sFjYD5Q
ltQMRH9o4i3O57f4ThABCmoEpEXMgRd72dPwkLT5DdWk0qasGOqt4EiV8UiiZ4YmtNtDOo6U4nBB
gTWjkEe1nC/4sisMtIgmLH2D2Ghb4N2sSsTUq0EpLhquTQxInpLfVDBo0kQOsY4S+hpVnoUkUqwc
Lk3EKZQPF6VkLkeILBaDC9mz5RDQlFZAkSK/JTqOd9sbVuJ3C4ZCoyNx0A8xj6BKPNRA/duRSPNf
PiOmfJupK7clYiLU0VBsMZJrLtUFGyd7q3yrAeWNn/VGgYNjAk9MkSOkryTodZtZt6wQd/uSHpLi
l0EzWbH+z0aS+BBHCNw/ZDIcunA4qAO54wLGPHKfKP0EpvthsAXP6p9MYNlekmaSSC/eJpdlRbAR
UZzrPMLxE+yVEegX2zVmh2zWdOrZaR/3pNUjz6qPakNeEy1AFFXbZSRkEqltlEAqnwjkYJrxoi1r
g7PHmRub4AywrjBO/yLoN6B41Xv3yLkViQOV1osLiCRAKKexJeQwfEKGDh3XxEMQ4yFoaYXqo4II
oGS3LwbeHNbsWtFttF9q7yLt2i8pVkqOoXQKXELWXRWXmWm8WGuFq1gcuIW269p31Lhri6QDaWDd
CprtoMfbjJSueifwpBjOso1g0unybM6IaEFK2Ngc2p7st04n43FTIROZR/v8AASeSW+Iwm2iNCuV
Yak5MbfGc8JdUqQzbUR9rV+50FK9iPpDJUcvU7Nj/WFP1WlCbEw+B9l1pM4WhidGEjL0fQW8qtEe
f30iCfHnE0mDi2dKYZmmaTCPl3/qe8k/bxqdoSnEFAbfNeHZ2vl90u8mcN1+jcJHgxvheLz+FWkI
4UgSCasnpUTLz9WHqDhAM1gM3WGm2GkqATvCPhgUPIDU8wIIExLWrl8OEiG39EYoaWqmwyOP2RnW
xxTtcDaLbUS0YILvvw3hul/7u+yjk0zzSyg31TIBWsgf7boSFhpYxldzczF0+xIACWiVetPja3SW
0lNlcrBHwsnn2XPsxQ/BuXaDl23kIPdKXEP6VQ9zEnqDWngmyQ8R8c5lAXMDQ0il/RFuCU0mCtF0
U+KKC6YS1Jp+P6Qnq0Bav4/wNUb7FIu20xTHcVHdcrzp1q1iQmkZbr7wDZoTOhRCWZTslFTbO683
pOxt6/wS4CswL6zynjAXdS0g+QDSDw4O6yk2OvhgNwKsmo30mLJ/uo1U4YR0xCwNCFJ2G0YHGKm9
iLlL7k6K7SI1N+uYOuyWkcAhLz2HGAeJ/qPWBcZAWFBEqEGZDLH/1bW9ty9HxVaveVDfKri3I3ix
dlA2nZbd5xL2McCOojVvCrKdZbss6XvlWE9Drx7WEFLPcIT080W3llORSISuDMa2Bnq0KlxIuG4f
DTo0o6nf1Sr/0NrwcyBse0gzf6ioS0YMwIzrikvUy3NDv6i1AEPz8ZhTfOkHIGKbZDJWURqzBkKz
NsfwrvvjOBjHtFGO8SVto0MSef2Yeiz2q6Q6DjjkbVSPbftO7famWvUzMovTNNzwHrwSc/opZ9FX
4Y4cdoxGdjcCFTiOq1OXIuaG6LwS5yHBj2Kbmw7DZQoN5q9fLk3a/1K0WrbG9sTUdIPyVf/Tde8E
9ZzkJhagjthPFohdju3sprFLlSfebXvdxwiUom1JjcoC/TINmH1ttyMpAiHMtvlEJwd6aqDlwEm/
rpZryww5fTfp+0L8gmCzbi1+weLgAGW22Ig5RO4WOdmub7ZTMiSJTnZBgJ+RHxNb95dN1jNFrNpD
HjHayjhWga84+uSK2Ya/A1o3at3dTqsNQoPL1xBW0eSOfcM+29BreXIofWCMfgrPMWyXY7g0vo65
AKqrGIHIl/mJtPQm9G098FLIjn1OBkLIqqiNPE5quJ/oobsrbPmgAnZhn8U1IA6m3c5MUOwjMb08
DSgDu7Wt/dCYLAkKekd96p1+jlgNAd1yX4Lk6Bq9O1x6Dt1hyaU30E9n4rl4LHWzVy/qj3ngL1N+
HF4X660PCx751XlgamoJqgHU8ahhxD5qv6x+PHMsnLt4PKm9ybAMggYBEAV0yZpxibk2huIUAT7n
v++04AjSSOHl7xtKl2QzS8Q6pTzo7eApSey/6lK1SI9sKAfjmaKBWLAQL2m6Sm39bUrkm1osbyoZ
k6qD0aKuH+aV5UaTlr6S8+BrlR/WRCEa/0gjK8N299eP5f8267R1GnshNdOBxf/ntUZXM9GQbYzJ
uA4Pas+pgvuwktRfxMfJfRXeGVvBpyGmYWXA72j5FHfzP+DF9a+SOcCERJIAmc1Sf4Ja57Tfa4gq
6wgKICoT24EbWqxeKfIjSxIdaZbDT5r/FMgwl0LH7vEukCBWsUnqoWeCRU8f/TI/P8Pvub2ceZrC
F1UT2Jci0kt2iM+grDy1IeNb3IqKStfMPS7s7YIdV2DH1dHTTS8vLvNr3BL7juQW/I34YEqurJLj
kvXHZNyzoz8i+Y6YecNs7FiDxG9zat5ENN+ZJI42EVk9JAGiK8xXCkuzwlx3p03fcEu548AkgPmu
cglhBMFZs2MNB9Ivq1pFJ8saWaKzM2tXDs21tbWew+/UB3HoE8TF0lmHSM+SCCml5RO73RnkEWsV
M/1wrx2kprkVktwGw5QqWOkCnTHqW9TbL345mv+Iq1bFoYyUkwBkFXdBVsWutQq/h2g8jU4iuaPq
gQz4zWDdbLgnx/gysFVAMMiRIARM2hDA5SzWRo5N2t2uI3Bb8rWF3S0+10nuwnl5r4jDiYttN0yu
pl6HYmClnWxZVWJYArJjvMfg1PC1LnHwrJR2h4S6iHzMbp7tWSrxLUsOlao82mwI2eV4/fmUjsFJ
wxDUXXdKgqJr3vT6uGmgmJozZHsm6Av+HAeJIj4Dh9M61MmYVXbEJiQ16uekc7W9VvZXEdtXK8pv
oXnO8v44KNmrTbhaBkRFeSnMPaabo64FtzqPHwm+TzBDZuQ8E2UDLOA0MEE27IvZ5Vf8TfIa32TE
azuSk8yPrZiHMcRvk0zsXBmDjMEqjeN181HaGQyOL5QxdNjzueqrU7PPkaNHwXhWi7cw7LCpsugn
ETy6BBWr+/ePKLrAFdgMNDwLi/AlPeKmzpjMCopbDbs684gMmbyGfw20GNOHF/uKgFFM+QZgQdgk
aBajc/R9JOCFwBvPKXASh8I3C5RT38MqYJ0AOcj+lMP8iUz8o7A/u66/TNleGj8npJCwwjn85648
1st4yPphKwx9bYH1aYYUjIVyiAYDGicm45Y9jqnsw7fKNmlSCkI0vhaCYEMbxBVcFgfyEVEKC6yG
kgy5akswJz3bYp8BEe8nDy3ICK1BZefbDv7cR0e1mo8LCmJNndZ4zjemNZyad84NmzyC7xoaNVWy
9yQ+Lyv4Qe8kFC/N0eZhNnYsxW0PfRWeBnvkrkfNBilFryu/umvfbW08cC1ZbeU7TcC8Y6AiK/cW
mXlVb6AmHcAkDmsNWXiwnpb2AKAoZoA3rus63+lnVu3ksWE52F7NbVRx0G5wTyMDcshWdPlwyH3R
cIF7Cz3J3J2YYvvxkSSh+FCn1ELIYOlhW5zyKuxyZdjENImuiPAa7WvrsNJPWvaTVmZdqLeiKd36
a5AjzK81k2gXHOE6blioPZS3j+mGIQmXDjOzlzoEvBbICCOiAo1XduuRSL6hznvZoaSgZ+8K0M2T
L1Xdr8sA+XbgO4HigyvWbyrX46zV64KGd0woMvWOVPXGnUfaXJocW7vSKYVZeLL5Ib3smD9rYzpZ
OL0lgmgNvkKKNKG+Vs7sJqbigf3yctnBsm27pyoUtP2O23bJPukcRPb6YRpnTxlLf5jWxH6vg1Ey
i8lm+5bO+n1wera01oM59yGS/eeQYGZBOrZE2efQyycp36W2rgr7Js3oBkP32pTybDd4gFYinK/9
H2GlILZ2tnDAVHYvQC13IL38KbYY5FSRsZH3YNu/tg0WUge2DfnIQBvCvVDPE/Ocbga9rq4nlhud
Qv1FegpVXwHkvyIZI1nNagvGkTFGstyjFzwVSQPu9naGQuYcEcORvwOrszvqfe+zGktp0AfnruQE
Qq0VH2zrX1/MwvwXnY2hOsKRqA5sUxWa+admjM3PGBSOCUy2h484E1yO8GMTjAwJAps3hynmSnVB
9WgPM0i9qUD1LlJGRsnJcCFJjb4wqqPzGNeoCIjA0bk+WFUaYMLURT/HbX1Rg/5gDN9juVIrkCd5
wrqRFDB97UTD0Qjro/U5scBTFD9Fjy9strmy9heGAXb4ucwAKZzQEyhqumdss9LQa2gnOGWGiMPh
ANWAyCQ8fU0CJ17uR/LtdZDppE2SH2SOC/559wk/HuVRWMjDjhBTZEvAmNsaYWf3IfPssxUwr8qH
7lSHMAw2gVV9hvb0ATL23WaIED+TjP70DLG3jtYDKr37vVIz9lEG3SZJeE3oAg5AcY0BiyzfFif5
Hlg+332c/OHk00Y8f7YEio6MH8XDJEl49sMDs9vmzOO2VloC6jEY82kf1UdLbgpEwV3D/lCQf1Xq
60rn4PPYkhlE3AlJKmv25NSGwpFXj2xF/RgeSO7Sgume5+Jh3dJDCxxqQV4B6BxLwFnXC4SvNeT6
HkYU2aToEu0VR3DbumXXuk3WuBTdruWRxVv+WtjIo6CcLzROqGT192q11PObXUXwrbA1zsWj62kZ
M+MiDftUJ3hV8J+Q6Bxv3yRlg7MBlWNru8YIXWPfQBUUW8iYWzkygYYdVD5eBjG8yEqPjBXMVScp
pdRnWUdvswpnxODhM939r8CufMZxPtndPoNKL6w83s4iCiCqeyUOfoe0opNClzeOHYmdBF+qI+z/
VUcESQuRYaAz6xhLNxSf+8gt6nFrs3hmqd9j8yDNxcXc06/T9uywfGj16mCvl6j0eXg2Dd1hR4FG
jpqq7JU+2v/1+4d381/7NanbKJglWjdV/cf49n/o3IKY4tYpOIaNDDMwjFJsQDGrMF1bJdg9ypKR
h54yPAONVZ/K9g8lrPY8UfCRXvWnvR9/zb+gZb7BV/iwtPhDH6kWqZ/Su/I1tcUVyrfX1BCjW5OI
zeQ6OX9MR7IRabeTH1UJLGBlexGuSJ5njbE4KQPESW/qKruJlvZb59sNi2OuLUfGkjX65vC6dGBO
b7mtbNsJBAYmv5at38AOkwSacrL5NSh1CK06Brvhds7bq878KS7Ka6AZFxbcJMcAFNHE2YidU1gh
3MBj+8IMExhdOkcNwS0GrgH3IQy/gminDou2OaNlKIHxsOKkLVM4oKTWALj/aWBJnF5igBVWaVVn
stddt7hd7fhhOMFjTtpng99iIKQxfZLGeSnV8qL/4g9ZhG+Lnj2lWj1GmdzDteHoHph5pKNsbPBf
OcLNCPszcYCrEBiknmyD18y2khtycUsAsEC7o9JatT3I/jC4J155KcfooAYtc07tQBEOWnud2NU+
hccliJoh1YLNtsJWexgD4orJBEubfWNU++SNTWTCTDchS3JpzpqjnRLNzyB4VMJeA6yf0ZVOtYPD
c2XVGXVk9W+fyT8P6NCgOZpQeSQd2jWA5P+8MlBIR9UCXcO0H6krqN9yPsnO3EL4O6S/2Pkm2FxH
Vs4LQ4IOVxqNjQELs82749QcsBgrTniZ4hEg7mlsFmJPg5OJ3NzJi7O+JOdiHA+OenXsbjtkUK+H
9rQpz5HTPaDf7YqGNy0QpNh0+wRUMpDEnTpt1JpuAatSinJLri1VI++qPttTe11GTIHBeXXRc3ZK
ojnlWnruA3GGrZwCEKpNBCnvneRQSK9DnV/DJr0CUr1ofNCSD1rZVqm85filF6M69FF3SVraE/rq
/8/YeezYrqTZ+VWEmrNEHyTQ3QNye7/TZ06IdIfek0Hz9PpYXS3oloSGBndwcMzNbRjxm7W+ZTs7
mHs7DDRCkO+XhZRze8HXcSZcFZwpsuoJe5+RAk3zYjM9NQzGlLEEm59AhQZShXExhh2EDww1eaOv
E2xyzEW2Co1dCCxXm3bFp11eQ6faDvzXgH5ovs0mPfIh8DMld1Ej5Cynq6U6KzMPKKaHsx40JxC2
vBWjS1moS+aIAf/hFBmxfrqbUa+3Vm9sWSxUHPzptItKd6cZ2d5q+r3EjBnw6MazuSe0xteYsUPk
H5JnTQmeSnt+isLwCawFmb5+9CxuWMw8fqmF7U2l4jGJ5cPwaeI1nTT1ouN8+MprbR/Y2s6g5jF1
/78/J3XtX8VSzPQhPrimw2TaZR1r/fU7GWVBjFc0J61MZfdrHk03JPhk3LpjshNi3jnn3EvLm46w
aTqcI8teuu4mFXdTZTA8IOnDjleNCnW4imjuT2uCvkFWvAhWcK4pJFQ75xc1ym41K31YWqVzGDGu
iSvuaRa4Bj5L1BDs366Y3Ac9P8CNfpnq9EW68mWCHSLJIXUAr2Z4ROzDKlqYCrVxD7ZlrT6WSvAw
ze59KK2bGb05UO7rJMZGMZEEThNy5PMera1FyKj+DNWezXoNpWnpUVllcYtixMnNf/So+pxt47Xt
ZOS/D6xDSXTLbYpodL5mfCaUEO8YXPcSG3VtnlC29Ln20KieGxzlLt/SHh4ApaCQn/axElCse86q
kT8JnKZepHDYYrCUyT479oV60OEU8pDjaX32yJyiYk0PZOCeXBQKVvbH7dmiZOR12AGmnCuKoJNm
VA+S5AxnX0/WCpEvJDngCeC14zndDsaDC4tc6aadhcAEs8OYRzdJHJBhdTjh+92Snzht1ubsnEq4
JJXI/appz8FcnytPrpcdb2MXO4UFy7LjxT75FE7KPb1VjBqIh9FuAbuWXNKJMPhv+rOqTQz5xiNk
+kPtdPty5To3Qit5tclR66pTVwGY0OSl7OQ16HHlDePKIjwmdW7xqu6H5Uk8aqN5dIFwJfw359ox
jbvjkkyc+U6ieaJTMYmMnmNXd9qCW5s4l7xclcWOuAsm7qdoW5NAWVnRxmHD986if7sQx//7p0Rz
/3X6a5m65diaoxoCHZDu/OtTouuVsO249wG3nuZrh2dER6WSNAnwYZAVTF0ZTMFdQYA5w48kNmZX
CpjxMwlXxa9BPVFb7q5E11fEMcQgasoNw91BogyvY9p0Z68HNO/VsTbK5WLcZoXY2GLafEBUUi81
37QaYheevjI7Vbk42L6j0rMlETlMOnkfmwCHRqFdksC+Trlzm6V9F6l8SBAbovXGVQgCnp9q9LMp
wjxbHayZ0SSOOTnVh4DyL8mYq5J2gYpXS16lFb7oYu2GNRtTxv0qTiH+PEFo0A5b8CyJx0QYcBkM
RBeV0XqO7GPJCNQuQkp6wiGuzIYl8UwRIoYaLSLC7JV2cdV+3ZNpzWJ2Y5176g7TQ4YTirvT2o+v
xJFWj5yDuC9R9E8KjMjfBAmkezfMgGFm8uh4zIrZd+ZP0kau5ojtUKHa58vZLYtAN/HmEacufXJt
m7hU0o22NmBDphmGhWoiTBtgt8GPhv08weVLwTGfQ6U7EPx4bPxdVdn7AlP+DI8nS9a1GiL87akJ
nwtAp0NNp+AuDDdtD4lsv3jxTXAvgSxOql2fDJC/A6IfJV5r4a+GEs6xPoaoWOfTtHdJ423tS5vm
FyfqcEOPJ4eRQEqaovC0Bl/cGr9+kN3sMr5QOkrBkZytWivmhopv1DXUYNH2TtCHFwTmqsd3JUvz
oJE8Gn4R/Envb/2nnvZ//sUz0v7DQ/JdVlMTh1H3L7/8j2v1S9/R/P5258/q35a/+r//6H/89Zf8
zX/+y6vP7vMvv2DIHlO/9r/N9PDb9ln3X76V5U/+//7m//j9x7/yNFW///6377IvuuVfC+Oy+Ns/
f2uxuVC9/R9P+PLv//M3L585fw+jTBkWv//X3/j9bDs8M+bf+dIKgUTJVlUUxJRpw+/yOxq/w83g
oCs2LVNTNZqOApBN9O9/s8y/O4ZNOpJjOI6NLoQThDTr5bdM9++qqquawHbgWIbF3/qvV/5Px85/
vt3/bwePgAr719aGwSYnkCYsFW2zzXb0X8pIoSkmw17X9eOguyojPlym6YkD01t7lFWd+ybOXh3i
TUHVH+jtIXNiD04g3/qFapT4ffPTMfI36H9SYgsVC+0qYbGBPSL1MYnjfWcvGI6ogfcxyO2k1Zj8
g4ZvVIjCuyI1VtP8IbRPU0HlLjcaAqVJdhvTVnE1x37SL04DmJ09REpieif9M3/TCPSZWlCmeDUH
8xsIpJfAt5MGtPrpJZoBaaYtS+Q9sBksltxkoS/7epXkHyMAj54CwIExXL8WffLwkYdPfJUxfZ51
9zFG0dgdjSlF1gDkSxN+5dyL9kIyr41qW29po4BjwWK39YTx4lmpoBNjaQtXikAdjX9F+Siys6tP
/BAVkXAUuNizSvFW8Y/q/VXaDy7Rs8Yqrj5LDeE1p+3i64tXpYXjuPF1HIMB0ntHRWUVnRtli4iB
U9+nk2jV91QckxSTSPNQzUtEdOJJjF66eZDaH9HuusL0qmr8lSjHDcV4wHtwMKNz1DTrCbZs0Z76
EWo7STG0gWT0rgug6InZg7nnVCZnRuNDszRf7ezOM3mNCbKz3HgtEFs3+rseYrEHshAidCRVyNl0
MRxEcZYkBaTma5x/06uA4DlYzChjl+S4kjA5ZbjS3cZz7aPk8yIdM7wLZnl09zNZiC0wBJ15Qkjo
YkHgaWZz5Kr6mijqs67fc5P8HqDfAoUrOuElc3lJ/wxpBbKoBg2TrORuMh6HJWUhQy1MtGLTZme8
8H7Ro1GDjqQGZ8d+nBisM1FeSUue3V7x7JTkAXRgAZdBb+P074HcYJoDuGWuOoJgkr3mxrQCTwjF
RuPZMK2bjPr7bFxpv/yoIuGYhanKcB35dSJvc9h4UYXlLs7Xc32tFiADDUc+k1bcKF7pEJYOX0RG
G7GYNzCFvCQgnIFyhpuGrqzbGs4HVKPciQ+yGHFQTl7GIzIQEekwY9QADo8qMl3d2TKehGX97HDp
Ag/wkxGtPvF+dFlMXMl9cxXWjRh2AXkhS/eihB7dcP2G3R6Zr00V3QwwUFo0r3vCctUc0zRy2TT8
FAASsDZtp0CeO3VVOy8JEA+zAoLaj5DyGmZPL7MNQvRUVKAA3vEUXaJx9PW44svL8wpbenQpuyjd
M/2zmf8Y+nNN9ts03YZmWAct0/Jao/6z0A3maG58W4PC2kakQmP7xMhEpvS6wKaPB6mt2NsNw9PQ
/RitDSRh3Mn41XGYxowYQuBklqJ5VeA95ijRpHqIGGAq4zUuPk2Xe7R+6hn+JYMXY+adMVXLdvhI
0kNXfUfzl8BmqweZx9SriN2vzLjPU/YgITpMJhBLvlIV77ddPgcxOrCMqCJqTEQStLgEFIWPljN7
/WI90iB0AgLOCnJWElO2vkKZe3YoUPkImsOCYcL0JTmJkFqjiT+oI7RE9m5GZe3T6qsV5KWSS+aY
xWo0JeZD9xDK58GUWAO6larfE5X9qXHN0YWNM9OPfl6bFgARjgsmkVs5G+egFcAUGXLiro0RJc+k
+uihzcIK/ecYw2Rv5q+ELMtevFFilbTCg+ONXfQpyddL8hpqH6u9DqfwuhNUGIVmL1LitF90QIGH
T4YCy6giPBwmbmGYRIabspus2sOsibPlDvnFtOynYayqLfMJm2Du6dY06b6otJiFuSP9ef4xZ/i9
+sRYz7WU5lweFMXXqcz1N7WOv2WMU95SnE3ojuKgWzG1o+5uk1D5dqkLhRVmh1HRocIEz7mVNttC
NAVW0swibAhTrkQUrzxOaRKD+cNj5RjhqtCTjS6XVVxFvpvZGtMa+Z+vjUm9UZ3+V0MJ75U56NMK
h8k+dR3aNzcmbGW8Q83j+TBAvrTSfisXzoWe08l00Tvq6dgzVMwiVhn/CRNgFhztOQqOtAr9gq0J
WGV4LGCeIWZ6WP/woOMHz5IVyEOfQUcEt98qOYl7uVEqe/RA4cKMWUcgtdBuRsUIagJGitXkkIzq
+E9b+71rMlJVaRrGDO1SbSe/KCU63sG6indwIXtPmXTg2hNu765j4vfaBe+jhgLI6eDlD9nNDBD5
opAI8As1P9NaNApBfVFym6cR2i6hXfsODWCUqH7k1PW3Hnf3YTK/IjM0767FDY5pFY9dwyp0EGN/
6Cv1F7vP5EFHIM+CFBw13nRgptciYrpMfZ6J6tLX4g+HG1sVDUKas9B5s2h4yOJaPKA5ubgah33M
tFiHK3HVCD/bGu0ZEdy0jXVwKFmOrapE3GHGsJAJ2H5Ox6I+ZGL6SOTwpU/5uK5mhw9WoouRGq83
f2oHtP7LN6PRPRnwRHf5Sxvoz7OakuRROw9R89aNCU8AuC49Zgg/qpzJnYim3cRJYhH4bidm9Frn
HYnLZbSS89xtZSKdZ0UWjheGPB9uM+wFKlv66/6YLHjQwdFfQiGicxKLAEJVwgHYfdd5yLbEQN/N
m+PlWsF+dCA/p0l8LWUTWpbZGarP62AB9YBkQM2gwWJu0WwBx5kWh34YzX6ky241oEncOmN24TK8
BGbImnlOrEuC7axzNK/OKZDcMf+0ajyTjlP+wChR1wPpgMzVuSoMxW8sdzEolyfDwPVkA81Zd6kx
XNUcUzEAZHwwrLRjg+sFEa8PuCHeu5n9aEYBm5ZGRXFWm5eh8htdxRsVJGAluhb3/+BE1sGaSHPu
uy71zWogaBwWBgKsmuxO0qvUJpanIAlfbDIEvO7kNMLhyrNR7ktCeJykuzT8YW5UR26SDkISr44a
sC4PvLpkk4gfd9aJCFIZxiREjtmyO1mK0ZG4NpygucqzLIF+6YgL4ukpTdzPhtRnMrfAMBi3rGtX
RpeUG9Kp4U5iC3GIJxkoBaty9AYuIx27EncUcOkEaysaAJ0VUuL4ekPjS5oCpWXorOqghRO7yRCS
h/m813DiLrz0o93j5Juh1age6CHPApcVlvUVn1IWfUTat836QvvFTetG24aiIeMVRO2jkz8qsdjQ
UVwBZ/Eir3nIUuzEcmOrpLD6L2lXXXJ42DCA1y15A5WOw+cmNXj8IdqWCCjAoQqLjXQeAwzUQ1Fg
vSHiRTM/JwuIfjgepAEsBLVFWsB5VheqOXub+KPo8k8FgquV8+VNN5wzHs3sRpOMIgcciNprE79P
MAkRa6iSGJD5iNLSF3y+BFMe0/qBEloMaCOoXTuXqbP9UdUjybOXWmsPrac3t7ZKn+xu9mu+/RA8
DKQcPcMWYqYigknmyGsDpAU5uCvwmsnsGRFqRD52SUklTZOS+Nb3KmrccYWA8CQGY10SKDY/lAWY
CaGvTUU9murR1sonU0OrZblY6sJyDUbEQyZqTRAj6ne3wgOoGX5iBcAbt7PissWYYPxNl4R1V6yd
WsyTMw82tQ+gXp29MFA3UlpHyomc4OYlFtnVjoCQ99TaI5j/qrvFpBprPEOFO6+a4Bx1lZ/P1wC2
kCTMNhR7PfqKRiBVvLIGggN9xTjWQFp9HfOuoyIlx2jZR16A2qBBl5+y6x7XI59VNnZ0MGfHnVbz
+JOyg2oZYCvoc6P+t1cr0ktokojqGrnFbDGANCB5bJ3AsAg/GZCMwU2tmIBTdmbnZabvYElmnZna
r6wWtYbS5j5HDz08tb5/Vsg3KTSLU+4lsBU/pOJ3526dcdUFEHMTliZZnKwcfVH1sy0i8E/KS0sC
1wQYJhfrVDi71proqzJC3UV4jVB5SVQVgSmQJCXzS4/4inuZVUWINp0tRmCT/O6sRclYkuzQATFJ
yE+hQ+uJ7HXHAprSBauxtCNAMBdSzLTyVpncdspNDR8c8ybRGpQCBCNRcYN2cuN3fSQtjUkUE2lk
HD5i4AOKnZVEst+mDFWHHzs+BQJqfHN3IHsQG+glwQeqdywKTKPREcQ1qbPQul2ScAyz8yYFjKXK
BDWdHu3qIs3xYGj0hrAui7Ziw17sVSdaK+24qpiyd865L/tXRym3BtZr5SiiBIwdgT3dG7eX12OJ
S+wbBnbu8Avza5MwHwV5faYaB0RfPIyJPfupbFY1rrI8x4ORv00FifDznn6nFPe4h0kHrNYNPxbZ
Tj1YpNh/9onr021K+2o0AT8faldNPNdh5HcSryrdV61D04v51jrAZrI3q5HPJlEqvTA2LDN0DekI
UzOD3UFRAT+hvUiNQ1OYm149h4QyNgN17kyeWw5wDtm9xJvxNFL5GNGwdi1yQu2d0eMXgU0/l2ia
B3MPEXyqiqc2h6JNJHiGhWQm0ruFeTM20MUU8ylAYx3PX2NtXXQ6+JEgHKYKM1PO8Sj4UQ3tJeCU
MCPwVh0Wr0KQN4DJjZHEWGEaAkChgsOTD4uxWSrfc0vkVEddE7dEstHBDi4kL3IbCkYQQbyrNCZv
idg0dlYzfcShYSyxCPltZF0QYMuLymuRvw9ETtphtVd4BupQv+ZD8sVyG85fKNZTKE51kR/HvcHh
BSg51B+JgduJqN+K9jTPAZs6m27iuQKXrjQhynjrpO8b3FyuOaPpIX3TDkCuKSSsE8AmgY7U+G4R
qyl1+1iw7VfJmclbxNFTxhYEvrDd3CsuZsOpT3ldkL7+MjFRGMvjBLSuDivfIhr0yWJ1X8EnmWJc
OdOUvrlJeMyi5tqnG2FAfyN7KED+4kbcuqV+x3YAfAZhduCrGoqjWJgfOWmrwsTOopwFZ6MWLtNQ
0dEzTmcZl6sQPS5exm3tJuAK/diynkcr5svaUU0yEwoZStq58TPCgRM9H3H7orOqsML6GAXKDyAD
wLSwHdD9xGK+O7SQeV6yHCbE/k6+59oqf0b7qZ3fmsQ4JE5K/ftsB38y+G7QADntEQqWmAESuTHq
mAjSvsQOZh616U8tWS4i4QvoEkJr/K4Sc+1M5b7qCP3tIwJwBYVsBop/7Ly86df61Jwj5HBSw9ie
thvQKa+TM3roGIewvWYxNI2mYSIh35wpv87W1h346gEwmQlrkGTQWEuIn9jbqFAM8yHOIbGovr18
3WfcdRh6qDmkga/MPLCKWr1o5nRPdaCpxXvi4iKiVLbiitr3d3Rfp0w9slHzpfmnY3JUVNfSGCBj
JH477m1YtmAiO1M/ZOnEW0UmsnFinLKq1XMwbUGerWTmsH/6UjH2ZqS4Kab1rkVQJaDUpSIkQoqb
bMQBazyodUi0nnmZ0eIIrk6cEJZOjikQXCfEaA0CCTW9+odMND9m2z9QZoQ5NpoO5dmzk8HnzlK/
UTca+J4Sp4uKu0spC9+weYr1+iAIEJBiPJXC5SYyfZecP6ReHICmz5w2K4w3GDta4h5SAnOIGjip
pYn4PSa29NgCRimq6B5MNyNqOGA5XI1rBb22LPRHVke6dTPm8rFSjmRElaQK8lTwyD3E0JtGleun
+XKj/snUa98YCPuuMP+7f1CMIJv0QDB8STbpfYS4KE+9OAyQ5edwfPXHuH7mHm2S18D96sVX1F1w
PeU6SmOQBzkGrrzHoU4MSHuy65WmvM119BoztWlY2kh1Xhn1iOWi3ExztpJ5uymMVa0tntJdAg/T
fXTsDdBxtDg27z8J025wMm92ey2REBRd5xch41HI/Lo8NNNjBtfea4ditZDnJl6jhl8OviavYQB5
dNFo7pCv78ymoOOhI5XJOc4t2MP6wdiYFv2V5jOZ6FIOD+IZqih+QXfhxcEt73XvPpcI9uKOQeJT
l2HAq/Bkkt8yhLC4wAbCBEze3Nhcj7O+b/sBu1q7F1C3eBo8Y/oJSRrtTJTLPJxzw3+cg+RzokPe
lwkfSsvBEgZwT5fKiyT2+0hCiTCoCe2aVKV7Sg6KTqlSqO53SrimBT9vSeWbLFy56qsGeyEbJmiu
fzLyrnXjQFsJH/aYwLvsW0mY9bEY5HFEnIfrs41/VbVHV0KiD6pKQ7VXlluSqhuscx2KpH5DgsM7
V+Bnn7kiTNKy3oU1rSKXGQDH6sSEscsq2ulrGja7CYK1Brq/YiYxTcn9Yc4wsMGHDyc0uhU9ELL9
wsr8RkIFyZhzptfEwDOESVJjdZnwuCGRuU9d82Avsl5a0pwQ01Am/nfXzSAhVKTgBZ79AUwT9RCL
4UWdmwKvKn9Ljj6upXZC64L2LOqoWdu95I/3SEglQQkkq2NA9l0mAH3GsJR0k5Z1NImtAAHtihon
pIgju7G0yfc8GjAI8uhc6IXv9NdhCg5tejFJtWCza4YbBJveuLDOgKQ3jH9MjaGOeZ7SzqtTifoD
/NvA2jVduVjhpYPCf7pUi0g5Ygrp/DigQqaeyVwxMIFmcZhP22apoqo/2fjaRvMOF+pKwXHZM+FN
SOJU3HjH/rlCuR7wlPbgYQi/plx8n/kuN9N32rhr3Co7qX+GWsuzgQnRJike5RySXe5qQgGB/Wfk
7NSv5MwYICpxNiCZyigQzgNGK4GzH8XAQFh1EneY667x9CliSYolEgqGvq7GcUEWKIU8j1BO9Z3S
tR8KpDQOIiwL0QzuiOkwdCdcXb4j3qwx9RKI8yV515g/bfibwGziEhEsVvOCLedLsmRMY/1Uu1NO
iVHjmrHPOm5Yt+QKdq6gizg5Dw6VdNUFu8p8KdprAKJIB1bfFU+V9VFJl5RdXL7xBdk4r71hPyI9
LT/DCFJB35PwHdI69dm3CWoYAYEwAM12gR/1PARt/046QjiD5QuTNa0Mxcw2s4WXELilixNZ5ikb
4rJas9CZya1EkO71jBRZn60nV9nnwBWo78SMweVRWoeK8WwIG7FWj7XyoTXw6jj9q0NnU4kn302e
rtIk/DG638x9ammj+vyhGqZtpn1GNTEYX+jYt0NKIaQZINkq5tyYRsc32539rot3KHxqIBGhvYkR
o6dGCCsfVLGinKYASjUZkvB7fKuC8cwMQTCpccAx1x4Xnc65F/O9y7GSWz5z8cg6G7jwkhIsxfyr
TdwCEOwn7RMXHU6tTaiQcDR4gwXsVJfbeAye8fBuoPqupdZ9QLUvlnGvAjWN6ec8YyI31z0huoX4
LjjGjc4ha5cxALjwOS2wKmbLh+9pVvoInxETdr1HEKuhjYyou0J4kEGXQx/cuNFnPpQgWRjgIGwG
+6pVrClgZQyrmB0QtOU+HJG0c1QQZJUnP1YyrV2nOHbKuaqfRioZY+pXYxjz/nwoJHBD1DKcik31
ZaJElTCsDOLsVdgBqAwYqXBn1Czml869XUltPLaY4Kaq8XOX7U1+nZzpWXQ1QP/eM2aCc8HxM2BE
CWuSsGilJCw7xO9q71E0Uqc9RugDMTjPefzS8V0SQbDKinul3YrqyRy/ZI3Y10GsH0P+VAY2ebaP
IawAcKh0f+AST/WAZ9xAaewyFtPJfcWP0sDPCQdPgamjTW+zfJ3EiqgiDWPDN+FRrhzXtlVsZUjQ
t/mYvc0NzHJCHFUdmZh8TumpU1W9VUBatbpj3Mse3ny1OwEaGZ8SOuhw/hxIDO5K51g27UkywUyV
DEstkRDgraXKO05weZWDh67W2gxzz5ma91GdX7KI6ZjNnW5N0LTbXc0wKHRdBtvvM5rNgASEiau2
0hUyECzcfF8z7aKZvExYgnRU+fZqQqNUa4C94BW44PEJUu3t7H1gMCci11cNiWMGRr1sHzNLO1Kl
E4ChMaGyyQ/shpWeXRyRHEJVbIqU+CbrhM/ddcIXSc0PjY/L5bWhJeiJ2kxJP2DayLvfcGmT0iYK
5twkwNB6J8j6E7kuRlQV5P2i/3422cSVVUIziAGYQK8Ob2pR3JL0yalKrKuM6gZALcHkY4fxxoDU
n8Z5isird1V0wWp+JNHc12DIdvabOSKqIf5jgGE5aCnhEfeZrLKxZHxJ86c2wSYKiSd3nmzYrYnz
ntWvpMo+T834DVzJg6Glmb4Bc7+1j0aJRC+mjpKHqkPoIxhTF36mP+OeX6fds3vsqujaRzAt6puO
z2SyjxJMaqSy3g4eS/0aazA+MoNM7kLzLBnxVFLQMQyWf5CKX9u02EYgshMpXwP+72Tk3Icm3wj2
YGqPp1kzVpIAtqr+aUm2apz22ND7oG4/djbOUUwhBSFHJuvk5fi/JtwntTX6zPh9dzp1MthbVocd
IyK3m1l2zdMltww393wOEG2l0dCMyIPJND/U3rkId/Kbk8BuH8L+pM7bWF5H9yk2H2F9c+FqwFXR
B0VXOOmiMVeNs5nrVyQ4TnKbptzvbnmpH8F2Dw8VdBnco/iJnpegNolKcbfk7kxe66Z+janMYf5h
f9YZucy5BjWPyi4yN61u+BpqbRjr9ER2vJp6ZuEFquLK4n7/zYHw2THq6BK2Up+8JgitSmonNneM
dMV9cG4dA47cfpzzHp8b+QyEOXC+d3NyLhYdQTU9xAgI6jb5JPnLs+py07GTMXN9JTRtLRWd+eNl
1u31svgo5xSLQLFO2MTXstqnFBvsDQ8qC4d6gStYlFFEhzXOY8EXA5yKboaYJ1nqcsEXzbjF67ay
R+Tn0HEJ21bmP3aBH3keuRlJz9Gjt1ym5LmLFQHAn0LjGEC9CFc2BkYbMZMbSlaOY89Q7zYSNxuK
R8UtHkz9bnYnc3BWKSvuFu8K2aBMc1+dlslBhqBz3tiG/iB6ZZVO09YSX7q265nWd4VG2NWvOr1R
zYN8Fa9EK/ih9qEuoTz9pz7IM2eByTK5munc0kuXXAsaAZ0zSvDFm1FTiULzsTbQs9PGVsNHlX7a
sbmKMtxlFWe924Ed7rbiq9MjmmDJi32XIFkL7FdprvOp3GPnudSIYEUeQDQ9oinozOrEs6sf4w8U
W9jSKFiIvMu6S5l/ldZ7QUptl0e/Ss1lmQc3FFV+PHzhFcIQtYr0l0io564Mth3fbUX/HZb4Qu2V
6ht5Seu3SvwjiJFxZL1LWNIqCSPNke13xK1uAmwgcA6njrrg4YE5JpH9UojnEISmCQAjuOaMw1Ik
YgkA44lb0lyiODPbi/KW3vyhtAljJH8Cw1czoqPNc7/JFITisz+b307VXpzB3dpB9ATk5oCwbO8a
Yqf2J0c+4/9ldMAshdpucLGh/LEK3oODEzubhBlwSxx4MfvAcVpMJ525BMgEXoO+Fq77FrXK2oyU
J5QYnAAckXwstHND5Vk2OcY9Ta0gvjnDEJNdBJRBznVQ8CBA9Z50T3Mg01TCZsaLVPpOhrG7U771
zl3Xoj/M6sw0s9t2FTZEIms0lWkfi1YyvNfQcsxOALDInmST/AocuAONfT7lG2v+zeQ2qt8TMdJX
y6tK0klb/eoNiWj0Bg4ro84crwrOONt5IWc8DVM/xHNbIboo6vpsuMHrpN8VYW5IxDryF49ks7OS
4VW89vPT0jCwkn/vbN47RM1CX/AWjmToBYs/oqv/Qxm1A2TznLtYywmceeh7RnkBwm7L/dEI13D7
eNt0LUqkQzsau6Fqn9OCaRXig6R/zdDnpaXyKxSj9R33saxYMqkJ3nA8k4GKsn9XUm6YWEQpHXTy
LuttN8q1OuUnBu9HzVIeEn3at4QWhlHmh4BoOmYCZaVtAYeqkAdLQlSG6Gr8lAx9BzX7FKw8eFvs
Er0qFbiuPRphf0QRcKr75g+MbGwFfjDb28ox9xEU5or00RA/TAnplCVxGFVnNIE6x1mohF71jwBa
9pIWHBOjJ/AxhThGtEmjE0jvHNyR7HTBSUMK/SqGo6S1bGPzWfHJUOFPdY/O2H8bBAscU7vZD2Ru
VcnD3HDBZAWTvPouuNYmg5H88BWAN7NZVQwMCNktPLhpH/tTEXhO47kIP/q8f0Avsm7IvlIpJQyj
WwEk83WG1IquvXUzCVpcWpoyPwnL8MoUtY6ifrIQAGctcHVo+wrtENtJ2Hb3AQt0H1e3TmtOQqDL
UkGAESNmpO8OlgRw5eAVG4IzFR2K+QQRcaKatjFUxTTcWbm2UPpLaOFCH28Kyo3gVhM9gvsbUdgo
H9PIfW+ckLp3IB7kWctM5m7os/phHYc/Ea7Jli9/SbZvTOtYm8ecvWIBjF7Tu48xR17ePjcUm3EC
QNarOQL6nWKxZcb5xHZunn7H+adXlD0V02rKgs1cIPbRcX2nsvg1STRvhu5Q6O2+pSRToiNlydC0
L8Xy5EUUdS1hR+IPAP9zUY7bZppXJcqjIgVbCRCVAJR1JnB9Sv0Fkd/KCJzVWIAZyl1x0yRcXkLW
UGHTmgRl99Gl5S5KAFR3rFqTbdUOGC3JNCvenY67qWEYHYbKThaK3xMdy8wipxJgUTLw5SgGdEz1
dmrvXRed02lcBbzvpsnel+a6ZdqC1CKARR+H+bpyYihKNUJjlnChQohivyrTm60te2cymZuLBcPA
QnWG8uLIG3LRAr7cE+B+xcvi/hoGu1aTm2AQRz0O15Ye7jTU421LbgwjeuYhXgjuxoSyYGpcnnpP
Upd9qPTiGuAaaL4cvpA9ysBlVcSkHVlQ+VaUL8qgX7NuudwZK8TDvYqz9YB+CzPeQ0FvHqRMmukM
C7tZlXeo5OxDpSeaGayewvte4fqeQPMUDBDeTfM9nilEBa2IuhIDX6k59gv9yJLhRVD8NlIwmzun
woLQKJ8qzJ+NFXzrJk9xCacoNuWDkhrvekupZGBcbJnB/C+uzms5cljLsl/ECNCTr+mllEmZknth
SKUSSdATAN3Xz6JuT/dMv2RIqpJJZhI4OGfvtSsB8XPW1ySDHDtj3U0zVVFd0c1aTiIXG4daaTOm
Yq8kMZg2F97hFE7/Avd82C60NbrxLofe5U7ulQXcwUREJXGKJNdUR1TiBT2E5DsnzqziUFYW6R9r
TfALsU6G7e7SxQTsZO420su1XL4LBGyTGra6cd8SiZck2M7eq2f9a2mkTCgY4/otsgEASybd3ffs
Hl2H00F2r9k/k1nt2hgRnfNsTbDAAaPmfk7ynHcKUWqHpIoE2xjJfAf3WDL2dtDR6erWHtxtkMkr
ryAdA22clz65/sdSX1ViOHRYVyvYl736auMnB2xBS2hDQiAUY/5FPKbtozN9jjVNIeJcEV4bD4YG
V3a0EXy56sEs0b+VlozZsqeU1RM3Sf3ZZET0Dv4T1JhzZhEXpORtAyV+hI02R7AWGaoTfXczD+or
F+O7Xdkbe7Q3ntUwgIH/w6DEphLEC4ffdWpGjgMIRVjM2kU/TIbaJWDVh4VPp4fo65xEphFjfxPF
/8Ywe+9prTdrMEbumtuexc/AlQm76WNJWBbUV1OBblV1ccuAunD7OxZU338SFrxPZTvbZdJoVIbk
rfSwcHJrVneIQ3k3pGTglvPFLN1T12Q4s1zAtOTyKHFe5YxRuxlJVRvE34F+bd9eL0v5qSb8Pm0C
JKVo1353z04DEVxgqIbUUTjV3lp875Xm7iXwTX4uMtLHF4Lkx2ASL2PsfaeFuNFZ9j6otHmN0mm/
5u3WcTfjBvZx5mcZ3VsAop4M5mMCT203k1q/CqmQ6VtxmG4cCl9uYmqETdNb7ZMYmYy2GS73cVsj
Bx1c7X+Y0SM8Cf7+rc2LXS3EWZUBnquCWTFdhfK9jspD2MgLfOL8gMycMT3L3NKm9OMWuncTY6kj
Qo2yZDVISAGFmxdyxNLfkbESisYofkxypElxjIhV1rz9Ku8LWX92LQ0hE5GxFeEn4Q/bcACqjLzS
NdTQ8+xzCKlEzfWk6O/gGC7K9jXj/oXpzzlwFnsHKUIscVpRTsIB2At7udbJi3VjZ7T/vO/YudPx
zMD6LS2xr09nKp/9Kr9wSC0IyBEpFZ1kZqfVWqGj4eEHooTEWyzvI/bLGIdACF0jFVsL5FzjEFYA
vlglr3qaDkHWXgnq2dVWAI04o/PHJJ9pvHu2SSJPsCqegZ1AvIsQpTijeCFwbLivXmaPzaaX8q6b
yGvwJPMqHf4dNEtYMHnjaxkQc8Jga0MLIt6NFslGSXYZnZazIV60aV0RGk2gWnkq4pVrNsiageZk
YKVKIL8oETGGMuRqin43SGW2ScF4Z3KrYIvfl+43RLQtGlSX8pKZelD2h9R96pAkd7ZB3khvfEL5
6KBKsi+ZkP213U1fkobUaWx6+mkTOAEEa9azLVCY29Cq8zZkjlFAzfJrd+8H98pGu9Bm9fOE8mVO
73JGt+QF7fTwd6HnVoF1Wvd9WdMJYv+L6a8RILOPOvTIE/Aq2mT4aDyYGmAigpaGxsBUcASGSiEU
si64A9u3tzJw2MlSukIoGFyHvPifknNoT6rT4P1xU30aNTuzh6rvUdHritOvDp1DxKsl/U+rKmny
SJI50UeQwQMqOMPlzRkI442Fg69N/e1s+O402qxi9gYbVWVNJ5VfT/5HRfpV0xDx5/8d0GRbPrqc
+I8tUdjDPvXxuHoxEfFs/BgVvZPDCi+Do1zdyuV2AlJfLwfb5fCdt7typE/GnM+iYR55b7X/KbHc
xfqODbZvn6v2NaJpNABxXHWssNSaxGN899BkWIoJS3GjEqExRSxql3zgIJlsq+7kOjwdoW7y8IZ1
u2VoVxEuVIiPkcSPwX5taNrCiqUJiXwlwdbbM7F5G8ijs9kcVUDXYOG4NLGhe+Wm4qoppufAup32
hyMEcQKbfGZ1HxEdgOQnzY3twg2Lqz5bzaSAJwN07tctMpw5hwA8jtvyiY7TzBlY34j8TAvDT+4D
evUC6l6mk+MEHoSTfuh/DPZjG8L4lf4mmw8Bo+0GwB9G6I4sZSx3McZ/ivhtjA+0UmAB2B09Ws/Z
N23RLe5a9A4s+ECWa/xn35lsaNIRMogVoPioWlQAzX3S3a0DJIsBB/LjrvuE4ZrXTC9wxIMs2LtG
kb89MPdCjpB3h4lL45gbKLddAGIifItp4Zr8reXSTD7/h1elQfxMPqYZ8h2ZeDgU5g2GLxO9LjSl
4dC3SgLvJkligF/R0kFs3yRszqrYagJpMHrQhMJClw7/CJNs8ef1G2iqyONvJ0EdyQiJCFcLS4V/
HnEKaM7o7fJoabTbGWSb/hwmzw5ikZD1vob/OpXPlRzgiRIL2z4RdO/1f5cOGb2DefMbm5pC5ITO
qBhv5/hfMtBbTdtN5cHuw/vPDuuOMEUXAannPZxPRE7PEMGrf7Hq1xnwFXQY+scN5xQNHegnKFld
FpqcAEf84J/IOBiOe73wLDjCA66RBPPa3h8xHaGvbU0GBFoS0nHO5Z9aTxufYyj05rz9QQm6qSOO
TafGQ1gDbweFYEAueTltgc0wtW1ouWXQb30UytCaJpYSIx6sbh9aqGnse5cjiyI2FWFa/2anuFzL
vynVrNHRBvfZNJ4FRN8ZOjowVt46C1N2yRFIdIIs488JJwjOOcD2XXUd09lMU3uDvm+uD5Xz1hc/
bLQbxx8OKaulC25/gZRqpNpUHaUd7JTqyi2el+CfGuC6fPgIPrvvJi92TbxFfxpUHpS1P26LkMTv
enEKB7Vsw4UkAdoFYOPaS9Q8hlBQTrZa4afd8Hce23TXOHZwZc9+eRUCuNo1zGq7sOawxUno4Cdl
hjUGpFK/qucs3TwQgXWkyfLPFd57sFhImGdMj6Xxk6fYvx85JIFC8F6sHAPpSK8dpjVIoG7+zvwq
elEDJ6kk7d6g4AQ4GBoGAkbQqmFq3kR0kCEaTFN0x2jb/2P0h1PLcF+XAMXGidZUZD10q3nQK//G
yVAyQGOpsgjl2LmBE1I5Dj9VO78SvAZFJl9fwQeMXlzO4EklPVAVExyCVL1De1DYpgGuVJwUCEYr
OFjCZXfwsG+sTNj7zBnTQ4W1dEQ1c5+SwA73UXDbe/whbpgzCXmwc24G5BMxv4dxBY1bh4l0hCVK
fE2FIGz9ETKciWfkngyYop9IHkNxmZviecZERI7ude/8JGtaALnDy/hD0nA/PmMnjspvz5IPhNpt
0USHFPMkJSB1DTA+rd5IGnFIaUZ42KHBIew9KoQkKTaljLQcu7gF5R8P3l0cf1j4dqzhd7C4bo4u
WIU+8vakEN70Hs8mIwhhQn6Cjnu8NGKodw4HWZ2L97J37paK+bnuOTMvSbz1/a5FGgv8BKOwxou5
Dcj2KMnz+qbdSm6kKQCvbGWSLZcuV1eZRclThZL9MagygNy+D05Btkd2/ldt7VTZjfe+cckJXnhx
UhWcZGHFRyplUDDiJq+Lu3xgvUNHxOZnk7+1FMFTqSm9ws4nYk1MG6dtp6u44wbRFecVp/PRL4wS
c40IL6Ulb0ia2LQzizP3gr1x6DVC9pyhRqrpQCrWS9QOza1D7N5+KKJxYwB7Rq6hdcFo/DHx7hhg
PeYlTEcs+GQCr4qthewH6iLH21g6uO8reuVVNzbbPA/QFV4DZoPSMGbOdpUdq2lub8sF+TnyaKy8
xVfsIFCgICYQZSwxYquFV2pnYGpmaIWj4r5Pq2brcyoDKauZMFUf9jwALJVfsy8m2q/FzlKAdFXR
Mc4uYOwTnIMeB1kmty0DFf4grgYmH/ulyf2R99CFJ5dT7RGCaBN93Cfs732PeCYwCPhyC/gTY89N
x+Xk0D37VIw49LOQ0UxNQyLPTm1c603eZdE27sM1A44MwVSmNDmGgJbTGvaH9tDScJy8mEoxFTDf
OFETMlxkKDCy8gkjxgm9BHUEws+lQ5rQVGz9vd28g1+8whl4nXrsfGk2XOYpcG/CgFidsd1bKeme
pq7Q0Rcbzqkhs1k00kvKZJq9z86RO0xdQ+WW5Offz71OeLQjiqd5KpgOrg8AWRWn9fXD3y/+PpR+
SKiwMwLr/P3w94u6sxiluMN9TIziNYeP0d/+fjgjt6lJKMXCGMDSJcc9pZJpmGkqgWXfrA9TmCz/
efj92v98+vuv/+trv/+q9fj/fltbL9l11F835I2wD3P5r+dhxd/aCrCgZdHXCF3AFHaKWyGn4AOu
4IKT7IT8rw9FFaLtjkWvr6Iu2Rqiic8oD5vzf/7BZnkVuBWiEnd4O+KN84WZr//zMEhg7CPM69TB
ptPPQXj9+1H73x/959PcJ64NRZ4lh+qcFf/3wXVtgpmi1OJs6RUkWVYFjVkIJRjbjkijk3rN8bUs
7IXrgy+Z9bnrw//6WtJZJJGRBNKGMmSr1eH59yPO8bShQI7hs1c7j3PNZtakgR0oEZpjL837CD9F
QynS+saUcI0B89WHxmklfAx9yYwPq3oq8p7yNfeZvUIVsKT7/32eTfAMCf347//w+12//9XU3CWJ
HUAFFROwWhP+14NZ2v78z4QMmhIhz78PY+xyEvqfz12uAfNRQ+PAw79wnBLxqZ0eyp9fY6uJwg5B
a+k/LUP02mqNnoFzieM9WHVl3yUZ/Q9L9neDG+4XW6oHz9X5NWPbDyLG8Ts2KNQRtkTHUXMA8Xsy
ImFel7fGiUnBslEo49HZjxOKLJiD2U0gnU8EOv5BeYJcOFfTaKWDef59wOCp6AJZSB9M24FhqyI+
tFhATR2D99kmYU846KK+iiLVqKMRy6CVUElj7ds0/ZMmHnEaUzGcQwZcNKyo4+tovE363tpndBg3
MsfjJ1oM9QZhTGeJR3gE5PaGcGPrEVmBmmBkhdRoMULTNphxIhe04+wMDmXtHv1gQTAmun4/pWXI
6Njcy8RrrvLxOcgiiyDZ5KMeOFU4i58dHYcTG1rz5CqM8zU/2ToOzJfJ9IkPtjXtGheFtVfnnM1A
mm205dynBe4+IcQIxc6Ch8Cpd7MUDBciIFq6E+ssI3+sY9pmatHlTZN2VGOVujS3S6gtivYx2+f+
GkJio2mMStpkXa/us5KsIX61r0j9XBLhn+sWL8KYL8/1jG1wTphM+Xp4DizsLEhTfv/j3NFGtzls
XtUOahe3AQLql/Rah5iOzowpKeI8sx+6nLy8sSEZzUsQu/QxzDd6TQ8jwi2q+eq9F5L0A6DkRJtS
gkrXAv8V1OJSWxSnYQdxGv/PcolDneKyHdbc4eVdxMv4AH8VEExyV4CngsSqDtkif5o1A7K27eLS
tOJ2APH8ymsBcqxqw222MJoEfJqSKIN4wgk0krGyeC6aSSHlXLWmSfpTixn6HFLhBC7JgFanKxp1
K93ZQoA9vfhVT9BPOcwfOf6YsK37S6qLxzmqokebDlGbWyGzBBM+ascdjg6No5aLnU1OADK0Cx5C
lLecDd3q8D9f6+TalXYAW4VmMvdGkS+QCn0ZFub3+N6bo6Q1cvl9UFVGkgG/0nEFsZB+mN0Hi0MK
4uoabTixqprLpOwU+kkb9zdTTtCIrUmhzD2dnivbSsnRzaAouWpiGE/HJmQj1NlN2QbpDRW2cAGW
Bh6DaUgZnFJpqTlzevTjsL1FOdMCAqOKaNoWQEXZ01Wh0D4oPZGi7ZBJ2ZEEjgNqjQ9ZW2qq70j2
STrUvKFBEONjX0lplkP1NtMNBX9+5cryVq/vxmJB+7wMiD9sE6FV1K7utoFJv9yCvlkaG4ArcYQR
dXKYz9bW7aBtdWNhDJ88A89Hezw4RjAmNLRmCKBiSzmXdh5eMpupaYLY76SQqMcYCh+KMhNAZeCg
/v6srnKine95F92R+dDVXv/gWDq81D7uJEuQEOYRqjOH01vI2YlJasjt8sdXEaJURaiGRwEYSBNe
wsBXj0WYvJKlHjKZYtzD7xARGZa+lVnkbEusQiZy6KQuhOyY3EZWzJi3k3eTycR5UI+qL+kTVXF0
l+J8PQsdqnMxzURIBE2yn4UY7sqmG+4mO30IUvzcvNTerpqz5M4tumjvUBHuInuwdxbKnVNEagoW
xeAhdeOXVs8xex/HOmcInD9qHIe9FxHIwNqMFn28Ykby6BqMprEAuB5r5zSNY7+ZO1miL5qfB6T4
NyXwPzBW7j5bquWzjdpnorfQv0rRkSZcyee4x2BDy4SXvfhDrVTtE6qIK0cUw86G/3XVWdVtywD1
AutbhelzFOcO1qypx5Ja+UfToZ77XaQSn6Z51UqkDJnzGHTKO+lo5AiM7A/YZoHXMOxJReoqXm0z
hSPJg3lxVQpwqzbKIb/HSOjNTWZvBsWbK8rIGy8DZmBDCkqwQJBgg8/+fX+FuHgsZzTXdB5RYI5T
dqutG+WnDd+SowOckq59Hxcp7l0f2WY9PImEGbDQDP2DjhCRbLZuf99QcUE7TIBN3fl5Sj41es1x
iIsz25fad20YvOVo6VfhVHtSLFz3vW1bxzoi+gY0ZXlfZFl6HzyljQ32mcXqYOdjvQW+x6fr10Bt
I9t0sD7ECe1iO2D7HFw3vNPrQ+bDMM/yRfznjp4H7zZqCDrQBhH91Nz93nDLyBhTVvzYaNAYQSx1
01oUdukQZ0gIYlo9Xuaoe3us7FPPm3PDIAw/kBheElk49xxgnHsABVQDdUXLAhxUUHr5nU50jr40
l//5SGlgPxlB6y5t/306JUxLfR52sVW8urOyUYqRQRARF3FVgApIs97ZTlrgAhwwqU/T8DaZFKp8
jpgtootWuCBBcM/k64SluJv0AG2ojY4uUFIarv500XP0o7JQHiFkJWdQFgP4OdhE8784g11nK/eQ
JAI+sgviN19KGj9h4e2FRYQaWuQTIzBghRaD8Fngbk9IAPPShAHoiMV+ajBLRXF07nyaK25g3mR7
GMI6+xFOh8Knzd0/QxWxodDRnfHB+TqRJ/za8pqEYKQ2hY9Zi60/VggSEuS5x9ADdF6N95Pj7eAt
XyHepdCZ/QuWqMfOQGnKku1oO/bBEZz6Wh0/Lnn6XMJ0mI4jUunrHP62X5HaagdIkfpSbptuHxPq
Ao2kR9NYkRcbJMSIznjQai8XrCpkfvb9YSiIVVOmJRFj8B+qpj0tUc3JD+3W6J1qv+4oYeEWV4yw
Knf1BUzWazXpW86fgLVWMUkXYdSxqPmDMbknd3Z1/SAWGW7mKXJ2ufQaGBfRvddyJhdRrq/HYcZA
dz+7BTtcB0pqKliH+wvNYMAmGh86cIEAnd+2Dct7M9SUGcVf8DPpuSVxZ1sYgjDy6gXoBU24ct9y
Mg6iWqANVnJb9OmnA6x1W3foCIIaWvHgOCcrWred5WtI5ZWAJLgVFpnIxh1f7RT1WWsvt3Y3fkQh
py2tNIuRh349MuhuRdtupPa6q04wGvSQ3BYT5jfp+491HsSMmEZrW4XhreCu2dt54FzPDXhwJko0
G4qbOI6eLCclinv55+S03uk1IPbKTLqVVpMfrPJ1DiCVIFaAkiqUd05nl0xI2JqskQ9uMxJmqtRN
6tl3ZG/2L2M5IN2oeOpz+0DoCEGVIvTvU007b6kbuvAox65LhKbs1hptWjVskhw4QEAKl4IKQJ8x
IyCuNwfGHKuaNsh2xo/fMwdsy1z0N7GfdXcJHXSEGc6+tg0Nl8RCZNk/9LK03oXKj06kn8rMuW/7
Hsh4pa4tTH84sZ1lJ2KfP3eU95Rr/Ql3uXVlxHhdkwuz0xVYidFfnqdyrJ9CvIwQj+0X42YPv+Xf
b9GX2Lq4tiLnK3Jb5CdjQAFL0B0DiAmVkHs0q9FAhEkJyp9k1MxBk+7nBkVqw7YXSQZYFXHVyAYZ
UxH/J+a9EwzmwLhVbZfyS+juJcgADyRhghGk13syPBKphksUQ9Nz2uZkymnm9Ykx1XAKHUQA72We
P0WWwFcR0xcSAXz/Qay3Q5v0uzHr1mY17rQWwNDI342u1lDBY7GJPN89qfmvDdASpFH1yAU39PWZ
VnnxGO0VL2zvSXTh2AhBAodfYQOsTEzfS+QjwZqvteu0R4zb7zYUXYByrf8bGuFb89nI8V3XADhF
JxGYkRgAQpvr7XgYY8f+nwWLgehoK99GCtFj9rD46LlylKj4RTowgTStwPAMT1NYLEfL0FqW5oJR
2NmUdvWWzc6P7YXuppStu6scmluVQHgP8s5NyDbvFmZzBnVxxIq7i7WNjpy33xkKiMuIWbvyVXGI
2GvZddDc9eY7ni+1Kv82TnkyIX6u2uZFtSpCGyrfJmVSMugqq97aIiE/CKcXuyVq3Q2ox5cMHlEw
dSQmBcWHE87lwZPvMUPV42gUkgD4uHFlI8zRDRoEw+FfWc9tMTKkk+Wb8c1L1qS7bKZb6/nOk1ps
5stgPA17danfRO/8s6uxvNGYvWOHbVBQGMAVKdmz2vLod645z4ATjA0axIMXV5T9XkMX9QeZ713U
KTqsHxZTv2c+Q/TBR1A4pgyuI3ry+ChZAKFvbPMiv561fHQoS/vmJw2BMNay8zbCBjMQp//conrL
Z0AUUYY5ii7+KTNeum9jqDxzlP54ozMRdIMN3rPsf02Q0WYep087tP7UY40YvGZeM1PJBE5248Jm
H+LRu4OyQFnQNN+eevOCcUJa3n2BgHfQZLCDW3b/MSeUOrYK9oFpUIWhK2pdKuJhEKgzaIIlpdqS
OQMwMbgiwrLeI/HGi7wQegg+sa5ALnWb5tkKOKEbwfylVm8ceLDqzOyfofsIYiPZPfi1/OxL8l5M
WtLhZ4FPgvEtzVbToQn/pc3kHtOSTpPEfSY4RcIDsR/t/G+RBs86DI7esLzMBUOlTlUunQWGhHbH
MMW78sKi2OlggKgpsz9WETK21MTO9s2nbzKU+Q2ytyny71drkZ04B9+bxKZO+gfp+LTqZHfMc7IR
RUSXNV7REaqemaDYAho3RvrRrH9X7l2FLXabqER9MGXui7fQGAv8aVcEf/sC6GG8jn2Xlrksx/0I
mEEJxthT3YukGt1Dwzg2dXpOpmnXF8kOmqHe5i5KQoAzudtyumMA7AP9PlBTMWcOaOeGMzY8B4++
XWBvVGO3Qzz6JKfwnCIcHKIFKkKi6b0NgOQR2llsgIfCmv+0HSb5PoNdK0d+YRQs8B5miSyFc0uZ
AJtd1ZzOp7aHClNj+FG4iHpCWgNTF9KnpZnR8qdVSf42Dfp5ZusE/BKcokx0+9SEx4ZlK6g4F+HI
B16Tb7y6uhRBeNsgia059At5MRHEn6jhtZY1p7aqTb/LnpvEhC3WDXHT4QIAz1Fe53D1mIeGp8R+
hEsjtsMafk4CXe3RMGjrp7FHsWHVW2OHggyY7zSb/lZ0nTZejrSd0+e2rpGcs8yhYbW7z1ghObOh
WS/VfF0LcZR1nQOSH65GDmFcSfLn67HcuknF7sKuBKpneNFg8q4yukvcxgxnRYWGA7ZYtp9ncCfg
U870vtxt0cndVJR/vLo/IVT9EOJx1O1TWwPADNze20bG3aIrXy8MysSemLCBbI8tUMST6DJSvpOm
YUrQP3gye4+KWGx8NqmNUvDU+7HaV/nnXBfB3nWBs/jz9CByHAtOMqBuBrRGPdofQ1meqKroA7N/
9wpuvp64SB0BYWIiMELAWbJi3H1h8VTnZGUjXDoKQw4a2QDlVRWT/mgFj22LeiSS6l+ezBuzugmx
jKFRbOkVSuymvmsHyORgvoPgq3u8GUX3t5QkiPaegQ6RPDFlwRs23Rb0xXfGMEnpxo7sh+FBYnk4
9ev1G0IYN/bEQTSL5bWIsbPawTOo95tCk1zHUeOnqwgcDQiBi5L6b7G6/lwvJCwXA/FGuN6r42h3
U891BtHB+Ta6vCCd0zQWYdvNWXpXuDT2mkXeu62otlkKgjkNXvkjFyaE8g2saAUyCc3N7C23gP3o
l0U2XUNuAKLm7F3YY2DF9XsmkDmdYHONfY76U2YoQn3S4SAmtWuFB8SnQ8ECeyq3iW03YCPmALKX
61E7NCE6nKYR9EaQJLRWiTJmROtZ4D2FIvI6xO20Z3TAG7nvwis29auydfuzVTC7gnuw1OBTeTtF
bjCSImhuYhYpB0GcV4dvdmLOLM1nk8Y/pFgFJ5CIqNygR82O90SnDdBh5rJzFx/LYvpjWum7sg9f
ixC+6FAfZfOVWu0t9+pH94vooTdZ47LB0FTxNmvFOUqd21KamzkdL3XidPuMeo/Jpk+5iJmHZ473
OGSI4qOgwi1jQP500MBUEYA0HUEDteyuABQ+sMHRHhns+t5yg7+jaj+HOdqQrTIf3BoBdePdhzId
r6vqqvEjTDD968x4lRcw+JQhL7mzeGo3GbGdLeprshLqmpqgdO9GaDLLaB8LWhMcAhXhniuoAtAV
TidveF5U+weNT0XIHOV/ZncwkJdIXyt2dQqzD7RnQDtSD+gBbaNzpCcCNwRMJ/76SsaXys12zYiL
DS43TEMnfEQwjJAEpcXGyufXGKuzz0Jf6vvRcV+ClOdvUxona0LCYgAOFtzhnFNmVMzWynHWOKfl
46xcXBNkum9EK77DG3/pWYFLU+9kEXIDwdHZLUQxnSmSXvuJYTw8mH0Ttn9qzoqthNlblB0QasAr
YZnTyHUxnRXqvFjO14JhTBN/xuS5wFGTUfwvZGzs07XqfaysnrUgLJmYOB1i7Dog8Gjqym0QyXIP
iCVDdUdmkQUMcfZgh4ENOy1j/GgT/LsPrHDZjoq00ELR0SU2AoZZh1KUxAqiEiKQMEm1dQK+WQ3x
qXMTgC0WRzojHVAg0WtlP4xhQo0IgmQj4gLtbv8arRQfZ0helDIfpkNiEGi6r2VzKFx9skv3iWiq
5cGUBX4nEi7oBFeI473pOClNtPlGloFz1+fFOUkA6iaacG3mMPdtahPFMwrEJH351x5dVtMIMG5U
vrJn8EZOYxth5sSbsQ/OtCg7AjcDwjHNrate/MK1IesR8yNJjQHYcUiH/AOrF2W/3TwmNByIiQpv
zar2bfKpP0A7fdINmKS4dJF6JnTFZyVuFADFBBHMMU4dtGmV/SEXRvLEh11VA4u5IcSam5BlRTrb
JAu+26xJ2AVSoIkRi7VW6THNQVa2dKzKCPNyEvQ4zBKLK+wPOBx8gLyty14dLeUjcztsQDHWKKts
nk2TcCJw6UcuLbQrN/1b0RakpoR0wvzjuZuc+8alXS0wKhMJYR8W+uh0+dpj5NAjFlKT4NUP/ZEV
9hBbcQzbf4ZKiYnf8phPJ9NY3Kq6ulUxk89AVe29nKitfIUIO8pb/yTpUJUpO3vWG8wFQKPsHOfP
7GaEetfilHS05Q0T1cUzn7IpgFU9dLjjttQumKxdHIypI89VPh04+xW7Mf2sRYLotclI+aX92ixg
7JoRtEOcOLsyZCBZF3Rn7Irxx1TBqEgIiavSlxK1QrFO15PaPFRs0mm5ays0cPDGGLCfqyQu9mpA
g2pn5XMdcWpDkIpMCVs3oMaQQLLMxoCShHAYRVBfdGF9i6q18I2E0zaNiLG0mhs92h+GNtq2AVm/
kbF9+f0MUmCzq0t4pCkzhV3IKGWj8rE8pSyZiSv0JgoRbqkZs2NKQFsSBFzoZDw4AWSetmQk7gr5
o9UIghaunUJR3+XZD+hJpG5OtKzkxxN6m+GPcdprirv6FMQIfqSPvc1p0TRlORh5EaCcFfXF5MiZ
UoFebZbysGDH3DohVMDBJlp53a5ywStnUjxStTcemkHf2flwjSbyarCK6ZLP00/HyZS6gIAvJ2TP
VHgHkgR1dhtO57lYAdx6jHcudFpEkUiCcjam9e0Bu6UFa7NydhrKPbfUH7nRJCRBB+g98ql1Mfzk
S/06JF61d6295oTAbTouO4MdrnWo6wn4svcr0XqQiHni5JZREeOHKF812jggWBYH/U+I9KWC+HSj
lvqjbIuZukk/RFMA6L6vb5KoQ2oHcTAv+uqWKdlrJ8js8rMMgpC1SVxaqdQvKHR6dzl6AVdDVtYr
peZ8U0cFQ42FU2iUWUxTuOUadz6XxIhcKCqnku7wPCU21Rg5BS255JTRxMlAfLAWIbZLoLMdP8xF
3Ic71D9pOzs1tIMUjBjufZBMSz4dZc4P9t1lJ90Q321tdkOOzLKtvGLrxrzNMl2le3osvEUqcmZD
WjOZvwsMnA5/5rkEABJ6A3QwwY1FopWHlm9GGt+5Cp2J+NtyX2bCylh2eR6i7p8S3bHD1Q1HJAR+
WbtkF1HiTFmwiKcIndjlc1ZVrAPV2ENIL6bDYqXj1ZzDGVqmn5mJ52YyKjoEzB/OwrYupfTTW3S2
QHLk6xjn7qHIXUKfPPzjXQotCH9Hp+bd2HvU2B20QIZrKMeG/GiweyicMbvcQ4MeZ9l009q8+fm3
x2xEeQSLo4B1y58+IpusKatcRB89iVtk/dA8bCu+X2I27NILR8L85AXdc9DYLjOx7OhNLM1mDsn3
Sy9ViaDFY9wHxoOjagdmy6QSgD6Wr777aOWH6LQPx3PaxUscIS9wvubG//ISnoeqIbqM2UpM9Iu9
69kfk188qtrH31mbP32Ao3ypocS2QCzQD7Fy0xEpSuRzcfwZRQkqw//D3JksR4602fVVZFoLvzC5
A1hIi5gHTsGZ3MA4JDHPgMOBp9dBdv/dVdVt1dJOZmVhlWRWMRgRcLjf795z7RuZZV/4758NurVV
lb5PnC3W2vZvx7CCKKJJhk4lhZaeiXuha8bTZMNOtBSGrHJ4zId6nVb9UnluoHp38/Ck3Q6cczUd
ycxcY9nH0D9U/TYrZ0mxEfZelOdVZoXcScANUpUCu4TP/TqNJE0SpIE8NPYkIlbfVVRrLocrRWhh
m88RjvVB7XNGg2unSwuOwJQs/cvf8MlYZtG9pUxurThBvUWy9dsz4yq9IjjIqp5hm7R7aE89ffNt
gs81D9+LJKbDj4wBAM4v4goYS+G3msMbM4gNNgVox+ZgbcdMfk65fsDQQzay2TWQ/oU9PeTM8Tee
cQmMU+cgkeYhYm+Zl3iuq7paSyqHNm0OK69T6liEoaD41EMASNxTzIKCM6snNYAVe6YrPrXacj1F
cB9EBxuSyUyQlG+FiWiqpt5gCaKvb/TZ7Bti3Nr7ZKQ1PWwyShQw5Jtpme4DM31HL64hQcCx7YX6
9mqwGpJQnzl2xR4KeLhSEDR0AYetKDHbN0SKsJPzK6Hk439vEuo+8zCA4R3Oe2/MnhtMyGPRcqMu
ASfhx9kmKsZaDVRo9AOE3v4uq4gMzoLJoKwQWQyka1mTbLR5443AOoyWD8MNSxxvmG3ylmQyI8aa
ccDAffiREBfhDHqXxx6aU+vemqX9olrMnE1j81J4QbvCah2hIM/btrMkeamywuJK6GDCWcm+y6rY
QWbrBF2a1hDBVq8mSKgE+lBIWjiOcY3ZESYZw19i8bH1nefVUwNLrLSN9DzYoAVI+vAuFB0OESoI
cTOuXFe/5WVGDsbNXqXbtEe3iz7MhGSlwUl46LaVCQun7Wt1oAzvJpy8Q9W2j5aNJM3oEIBCdD1w
3CVkVH7XbaQBYvlvThF8VBmN41N9a/rpIx1AMHEopQShlK/ZQ+47B/TWCK2DsRJTecFtleufS8Mk
RUS4koHnuFOyJT3kZ6Ri6hQDA2oQFdSrOjMI7gLs9T2QiKCQj25PflmNBrs+jtgBU2KCatQ3zi3t
3YG+nWUlFv433dgksTKcwpbrPrd9QzWZ8PJ1nH8a4a88k7iNPIsAASolkEDSv63pgXBUJFZiPFkR
5cn95PwkUn31CsNhXOth7VX1jokirmjKFSFuSsN9ZwL4EZmKMgpEUTxq3CmwxUbEY8qQrWjXfBrJ
cDKcKjji57mVUVufqfnk3XLUxVDE+HoDmTb6hQnknGooc0GUfBJhep7thIoxVHSj9t5wk3HSnJpj
wcqBtupizWXK0pIKWSudQ8ZSz8GbGt1fUtrcl5TP7gpBJNfyg1JCgCb4e7IZFC/pCgf/YrjPzDmm
1JHR0IhtmtiX3rkdF27dKjQqz131sf69bj0VxUJgP+ZcBKEiaD47Ed1jLLMjIB/MB0TuzIkFjMTD
D9QMuIWDZsZYOA9pyCCpQNr3fIR1i5piQibvOicvPwrT2liQWSS/QmdVZB9TYG6BC+ZM/JTB5Gz6
0FqLbjjnHB/38xQ+Dr5vnfsBTmDpnjqbQqumjI+i119RK1OGaoGH8ELpnBerB1z1uMRGOhdZmacg
bffNaN1mQ0AEr8ad2eLNXctsPBmgy/r+YWj7juWETi5XBIxJ1lDAVykGIpwsd2hJR0ohAOk1kL8H
s1vyoTDrqJx7Clqyg70xPueoP/DYgltXmpfMhbvThv4nqzJasDNjjJm4eXXGgGEp0sYmrDd9x8dm
DqEM1MhIbB0J0N0CSJ0+HLj6m3RoWAk6uPalMYRr5vb9gW0HuoDtxhsnKD/Lmv9BnD83zEsZaGLR
SpJ2PRg9yJywOUBPzECXZ6dEEfLM0MKcpME4oZpfPSLxOFq/RgOuWskqyq/A3LrjftJNOG7sls+4
nqFNEDGRM4cykcht0yLJU36sRqboi7hnNcD4NIpVpaedn4PJ7BRbCtjqW6Z0V7XPCjvIa4PfceVQ
7LnuIr0XRVVtx0KLjc1OK1EY58ukB783mu+F1MD6QWC4mMZKlB1KWgYAcI2/SbW/b2dwOhUHjG2Z
Gs/jxKI1SzgYxG8gP6C5+Vgtqh7E1zgXL/O8T7PqVz96Jzvip+XC2U+grPhByK+Ry+DPYpRlzEzK
+vBYGsHZSgh/5Zizg8iURzOaLqWGN2Jh2ll5gEsrs3xh72FutU8CCUdHgdW+V3PMbN5npCiYvndP
fdI8tNiJgFcAcuonFLLBeeB8tR8cCwh8Uyz8iPLMcQNRxRFbg9MPsgZJKI3pCsbKVTjPj6w03Sqb
6A5IWdG7RFLIWywH44wkgi3z3WSwCohWHBWb8LUb+vBr4eCsXLu65OPZm8Bqy+TWTAlzqJkK8Ddt
2LSK4pKzTU7JZTlw9bnOdYJqygYLhH9JnEVQvWA4jGB0wvSdOf0uYNbDdZP52+XDUZOVYZJV4KTQ
+jqu3kzukGuXiRP3/ebVRt2pJTnBKp2ek3zo13pgZRndCk7/OolB6af6m2dxlSfe7RICHnV3BYT7
qekj2E7tNksCdZhLgyQomnbuAmyeo/HNa4NpheVtKj1yWYi1dehVYG3Nuza4VXEANCjpnmMfrmjw
UMbjZwZdf1e/zim7lboHyOvV8sbO41c2nfW6sltrO7ivrKBU+njj3dwbdwboUMwuyM7NDRfh2dPi
gIV9wAgoCdkETObHkgpIi7QzPotokRGMRu9ii6P27GA5sgJ0JNuGnuoB8rNM54OR2caIEyaiSXlw
FjZr9qnRXPddWbHPGknAqRjFtAwWiWk8JEPjANfac2iCkmVLf98IAc63B1E82+W8kcuksTeerbwO
SM+gBEVdFR+N+inPNWhyqL02WyY2UVBGHIYyTHGoHYfxnM6sJKbnogFa/ZlO+82kyE45Y5SvJwqL
gii/jwrxU8znmkxKwIc8QZlct3HgAwOCrC5HFNoYeYcdNtm+RnZ0QgdXndUPZ6Kly0Ed4CIq/tn3
3Rdz5hLPykZtU/lluKD8AtHcjJZFQiMaHmMHvaBW5TMGeKJNIWvMjNq6aotwY0o0Ew85kgHAyAzK
Y0ozwqaGj/bhZsyX8B98+hHbJuHrxxzpiPY4RSH3hCIvLFR9tlnZZvDg2vJmt80dQwmMBL77XUjr
yteBTz8dqCWjJfHcAV2IZ3czN+JDRmQTieDaBFg5LDGEmjJECYcoVFICR9JNBvLfz1l7Z75usGSv
xoNhTL9ip31JY7HnYHOvaQ6pqf1aa/eOK1vhrUIhjX3gbbFABic+6IfDhoGOwrjKlWfZh0hwIXmI
JSVQ84iGulVehsaeuhIf9qmz0YW6czK7uaPhmecTt8eCGacsKBLNI3VjNX2ybSoOwuMYUk1Vf2lG
BMbEyCqNPUzBA6HHXN1WBLM4vGvwAaWxYf/Cb2pl1tF00Xsg0xzZPW7sAMXZ6+wv3HSSF4n1gAqD
bTczTQemaNDTln7F2riUVf6QuuplDrENoAl/VYFdbXs2ZnUvDvguvtI2yI5Y2bc5WTvbafsNYaLu
EEi5tTUQrzr+oBXIgzdTXgkwqmToQh8rJMl1i5gj1PxpVfSkV7oG0HSAlZ9B1nVkzsZpcI0nTDmf
MbTKbTSq1ynRzADiJxPw7XooSGdYD/OEUCAwecwZrcJ1jyQwIrfN2kPiy3Ngf9hnszp7CTO26C3m
WtqXrDe7nVCEynfu7573XdIR5rRs1Y2QypK0u6uN4dRnHEAqXb6nPrzFwnrzdZpxSTLgz9rY2TYi
uVfOS0VN7NwkNF0CWaM0zSICvc4IdPUd6Hxj/FCO9Va2/a2buc+dxUZSJc4JqzWk0GqjiaBybv8g
Mv1gtbh9OmWDERUpzWd4Zi1mCZ4cOEjSKsmYQG1sNJdtwgtrDm6FsaK8bbnlGrp8nnpRn7yRf0Eb
OllyvE0a/N9DBBd/FuFdKoiPRwCViPJByLR09jCYPrNUpE3dP4UB0qn08B4HefbaVHRXpHXDRmwX
kPuLyX/Xu6GFjUO8hWTZtDAlIAOrPLmSCQ52MkAskK2GCgGHZCdu/ZK2Z7WEMuzGBjbpVq+Bi/Ax
TS+RAMVpV/EZIEzJz3ObrT3cSY+Go4EhgiBmvUlDQDG+ZXGSnyJiudQTpxrxa4xJtnf2NpjkM60p
cHMTRKPiFctjs1MmPwlVBPc6zlGuH1fybdnpn3LKqFsNmpVdTDcKC9gmaVNEXOsTQ2NxtgOCLi2y
Ox9PWB2O2MUZsfewlLdmkj97NOaSdQFrCgE5xbxIdZRfjbe17u/mXNY7alfpoGZ5M72Z6L8hjk7B
WLdJb8d22dxM0aNysn2vlHMj4DRJmxC2P3CPN2N8ciJpj1aT/lhVdui65zyr372YHtK5He6qkKdU
jBs38N5qh+Wmwaq5yeN+EY5r3mAnOIS29ROOjIDspt1YY4q2VUBBivCKY6zbyUE8AKB/rgc4TGCi
N6XkcFU2xlYlw7vMCgSVUV/1fV7uyqG3N3OPIdnbWikIDN8X/iawnNfaohaardoGk+FTaqLS2tQ/
bYwas+ugJghwI+4t7J/EbrySdHXxnTKl3yS+Z+9cHEzZYsWziumbKhQ2Hr1+HJKZ1w4RgaJQSn1t
MS9AVxLLCxrMAyk2mbW1gjYvrafExweHtG1uHA/12Z4YWIJNWLqDjGMPBx0bwpZg3WdElVQSem/C
haaofLQE5T+bSPX7WjJ6rKBnncg9l5Ws1zgaWrgo3XNdBQWOVpAR0ZBsvIXukONwJhWLO3kKILQa
zZNooJYQ5RxcGChDGp6KmPu2mRrclaTwVj6bkdDBtRomTH77bjikjv0ZjRPKlgN3sCF0C4jDA3uO
bqAvSTIexrRHAFsoXlPiNiTE6/em9nhDyoZSjEz8ikb5Pvt05VQyYbzH8Tm2Cm4RIru6rhjIr/Oe
m0DliK8peEvBXtiEaTZgtZYAmf0IrjddaxxCGwcP/0YbJu4Ybwls2ZDjChqPeiaCNJujNXqUhfkx
cSw/jl8G15MbbpdH7nrTxomM49wG94aDxksAI2jdPZwJYxWl2VW99Jox2yBKn/tPaPp4HPuZj6Zl
oIKPDQUl7BWoFgSECNCUgR3bycb7pUHC09dDV49FtI6ROHOqJ52XbGFSuP8d0E6UwF5ceudbVMOP
4I3YqUL6Gyv7qn0EfVqL1jlOiiTE68jBcFgHCmYXhVuuklRbZiXxs8rccQ8J2dfiqfQtzWHJlT4p
NwYKXUn1U4RbAh+2s+vxga2NqDR2k8Pw0rHNvVl1FpQJj17Oxt5bEXSFanbW/aDXrlPciejVG7tr
0ChnCVAvbZ6M8Adh8c6xiwcOsAnMCbRlmYttKtKnQTDja+vkF5mSV5vaJHiJA3ULliVAqgBAoDR8
N8XMg5Kktg+m4TxRTVbJ4uxV5FjquGZ9tWs6G/g4Z/3CO23ey4FVe8KfpSTuOc8CboUjfY4+mggL
ZTfJkoFb/FQO3WFYFhS/oLN++I7sCf41L3qVwqPBu7MS335tfFi14+1Ukv6I1K73yjYxjrkZeIyZ
Mze3juuiHeQNIudRkAs8YRwlhBya7P9dxOdGEmhFIrlmcMYiHWAZz0Pg2fGbK4xXzQliJ1X1jN3z
oQvMnoTYfWB17W62hx9bkwVtMlo53BIrSs2HLV/AHPhBsP/Io+95/ZEBysz7xA/X9xrnT2HRJwCv
kcFV5OgjGsw31qZtGX2yfIERXzA4S3ryY166/kZvuTHfL2mXOJ1eZivHyPPWuyNDUUhZZn1MICe5
hdzHEaauOjhjjMC8GNUn9vk8neo0ELYk1wKGFCixu6ZDYB6yu4CFZMDHWMCUdpYFntjnHB7aITuo
oHhr2BUkOjpPc/ZmzSxJht5V/ltrcywfQygYTvyZGdyHvppSnuvk0ryJOrqzrJfIeeeKO43cBXMY
QPAZmQwGJyw1dLUyBanbTwlMoqPZcXwhMEuB36CeAqWvGdNvan8xVPAU4SYPY/naNLwKA8cB0bVn
UA6Zm68LXAfcZNidmnvd4x6md7UMdsEts5GtECAlcuvCxuO9Ve7WD6msrxCz3IuAVFI6bBgWV4LU
jCCG8Bzm4IyT4oEEt/aGn8hhDKoCZ1qNNPiMgXWUaXoY7PhF1GAc2KgOvDKcSN8qXNds41fOYO9j
Tz9GXXYqM3yczd1gq2/berKoO2I1WZVJtk0zLk+oo668n8yIM8q0ig3/Zihvpokj0O+W0f+nKtXH
quCf3yWpX/+sW/1z+er/vk6+uFVUP/3f/q39r2ppM+3++pf+1M76/0sdKxWm//Ofpaf/SR1r2w/R
R/7nPlb+k18fS+uqIf9h+Rxh2esz/vBNV/5bIavhWP9gAurABhKO7Xqm92+FrK69tLjK5TvSDnzf
/vdCVsf8h4lZ3uY7wrUDSVfrP5/b/0Uhq8XPYCtC+1C5VM0K6Vg8PdO37SBwAjbQJt//+rhPyqj7
X//d+h8j5rvZNUEFUD2cHIf6m3nxaqxm97aze7nN3eCRm6GxRURn61jVl7AaxJHZzZ7szGOJY4pd
NmFIn8h6TePz5g+v5b8+3/9WDsVdhYWPn+gu3dR/en4uwqNpBlKYHs/SWupk//j86igpYzxma4Pp
7C4a0nbXmTpcNSilTKhKfLg7zu4H1eJkYJScXtrI4oI1wIfVvX3yZkaYRbLMEPQaxwwl2A33GgiR
j5lPytv0i+ZWlMc50vF57orbxi+nGxm0H03lMEJOgdcW0OO3KiJaaVawLMyyGU5Rk3yYk6VvSieP
nps8JUu1ePniDH6LY31EEuNpAMb6To2OcwORdqvC8d5JxuK/eon+3KjLW+iCmXQsPmKWJ1xr6fX9
40tEI3zlCbvCmc6bvZtI059/P+SyJ5IyQu4RI1qm7BYHmxvmLyYCAKy8sdlLpLh1VSf+OUvTPVsA
fY4ndrhWlkdnzdAsSBLjUmvjtRP5dM4GO7x4xnA70+j3WEmyB0Sp952O4EDUNe1TZckByE+rVRvE
05WV9PQ1xXuvaP2XkWfBzcGhTTYfvZcZOzJ2KFzPjs8Wy3FMsmlOfT8tY5i//xD57l8/RPBtAy4+
B3GbA9RfP0TkJjOJiDGywR8/3YCqIF3G+jp0qZYD53Ads3dUlgbqNoLrm0qOqFZyMWT4FSc+FEAj
jC+/vzQrDwigHBwGS3zt90Mhl+Yr2sg24WTuc8NJ6Aqi4UOlmbvxwyx9NrpK4pBJtpk7uIw3hL7/
/eCp6VgbJIwRi6f7oVLy1NjsuX9/M27z6d7xYgRUrrI9XRmStsC7AkLNnWxD+i6CUW5+//H3g9fS
J1R5fgR5eqLaGO7lOpSO/KD3+S6b/PgJ97/alw6ltlijtkbgJ2/+xI04HJuLaQ3VneXUkCAaGDPS
ANXfBtTV2cC5iqgm0FJWT3lFpXgXOfaR2AYjgzxfWBT03c8Oe/OWFWFnesO9JIh+iwMweo7IvQyc
LS9D2kTPeJi2aKvifnTr779/i73lQ/7ndcK3AzNwpBvYwnbEss79YZ1opqkrothhg809UJNryXIk
Lywx4z3Bn/BG9ezZB5GecQ5zaMS9wMTChGFsDJCz3WFMz4HTX/dK3NSMFHbWAAk+zHR0ncN7wkCZ
Xcu+y6/jwn7PU41/avlSn+AsZ5cRg+TT5sUegmyTu0a9AzxkXvTywFkH1zwi22EO8HALV2WXgD2n
zST9Z8q7O1Gq+tLO5tW4sBB+8xJ+Pwir/tc/yrDe0mbqnsMkc2/aWTg34F6Sw9i3hyyuK8iRfsUQ
ooeoHDnBrodMmfpV9i7gRuzcIgPm5AiLkslaX01JfFQ+CBS1/On3l5I4wj0xJOkp9mBBjRm87IWF
0NdNecaAIEKa5qcscm9qL2yvwgpLxt+/ffbS+v2ntw8GDp8lrk2b4LAn/7KGGVkAccXWet34ZGtt
PI43cezd8bJMq4DA2j4yKwhnTGGfRqeniM5vwD11zMNjs9uGQkc7VBfxkI9wUvvev29m4DpuMt1Q
8JNe1U6dUVyPeu3f5Eo1z/XSQZhVsqKFBMnSiYiWNwsEoHbHdP/3v5z4T5YfFmlp87ux9nhy+f4f
Ppsc7WVihgyZlC8Yz7XeJcKn81hNtD7O3WtUeuItmvGwxilm4sqjSW55YGyH4QfnMmngk3YZraoy
nXcGlYXoxvFF+Mq/+v1gZ4V/5eRudSg4neKpjJqNyu13QnX9Pkg996pQbXmavP6ctPQuoag1R9k5
1ms839ZDYF8NkiQHZe0kjFx6QCJveI5y9H9yMZ9FJdzvrDr2rXPo66q8xq3D3Kupt3Ha0X5sHA08
ETBMAgTkyZzDE3LvPx+8Rv4XnxVOff/hw+LZKAko2eZSV7+01f/x9dQGrLG2wp816m0s3eFEZBWl
E6yNAhUTypyJveqPMWXAaSnEfb48+NYjSHnzkiovuhn85jDwfz7/+0Mz9ptah1hze0rRJJuaJ1qu
91UqrRfRILH5BdUmJVCXxKRndMIFuufKOilUNBxe20iAj/SDar7HP+RtDCcEb6xn79py66vfqAwK
IKiAQcxf5/jVA4vl2wgIjOADJergfEMxkQe2UHReLGnzbnkQthrXQ4cXrGG83CxZesuaoqM/txes
ss15GCiZNK3QhPgOyak2aiwhuni2Y302SO3cAV7swYkOp6TheP37gWo4aEdG/C70ogeFnXE9ZI5x
3c0Oeiy5yD4Pwfi7yQWSMGm63rwWCL5+N1mHwGjsO295wAaFobx3mIVXc7/TqhS3RQz0Og3q4UIk
3dwEtUE7cwvELWRqglzQ5gRK8luxTINqsYAplDueZ4/QWJeX1fuY6Neh1u29juryOg7MZj2HbvmO
MeoRQ9541cVTevn9UM3AvpLGPhXtjDoQeuI8Tg4Z7dT48s2q/Pr7i9j5DxexZ3lewOJkO77tMT78
84fOo0C6nAinreN2o4Wq7/ED1Ye2Bk2X8oZfi8EmnRGkmt4K4IZxMSg2ldlRMa45OzrvyBCXP60o
iBbFpOgPWeK9hGXAut/G30wEjX1suJdyulRZFNCTSmd5h9p4707jyHEdI1EyBVe/H8CDjbswsYH2
xVI91XgtWxgdL3//K/Pp/+vpwGPjzc6L1UsIO2Cj+edfugn6cfDdKcNFx41gqh5/P+QAFmHi2/cj
iOLrSPtvXS4QHvpYrlvpF0crYb8pFOUQAo/slREGuCCVTp59wrFkfRHjfn9XhlIdc9cT62504mcd
ArnDZCDoPNlNFJw/+WmMjaXbDviB75WZ90hvJnVDfUWj7PJHkqtUssVxwAbOFD/adVyYuuzFpt6/
a2nexn/XcV4vJwwmvV6XeDAtpUeqJYldqfaxSaMICbn5Tgnys19o3qvs5tjFybefYZwxsgn9LHgP
BamvZl6RW3ybnOC1Y0e7Hn71hv9TEuqea2zo2qDxKc6md+2w2UIBXefkTajPGZfo1vTRjAnpGafa
exLAvXbIzc3S3QdVZK8ZI1NjT7iHG4B/68Ntnd+DHsb4VCaMvfC6FjShtOotbcUh87IPn8Rr0GC2
tBgUEO3GIc3UizXcoUNDjf5N65PnEaGB4tNcknEm81bGybVRoHekzLpiAxBwXWUPlmCmoQJusSJ8
TpP0tTUepWwe1OS5x9SF19WWQMGXXiUlxxej5OxgDPk6bXpSb9q4TX0s9YMJWt4t9FPqLqrQUp40
7m01P4CBX6XGUxyA0o3LgIbA+pJ5fb3VEQZzC08fO1UkVkZqFfajVYOXcVe0DeZZK9y3dvmCJdXB
jpbQbJzbRBhEMzEzn/ODGXQZBCnHXztMGZw22TeWs7OwsoHFwQNjNOJA8yQDGMKoO6eOvkwQeobn
fzfSPCbTQEN7QtWI1RfhMboPA7fbubnB2FDhxsvFYG6t6pYzD6tTsfG9FFkXgHwRmIzVyab6QymO
OQR8jQtqb7ULwE74AnKmaRxsOnwURlWhjCuXCMWpFMSuhwqOMrBZztNrK6eDBcDLisQxpuhaR1dG
nZ35zbwtxQ4I6Dau7wbcMo42Y59P5i2DgJ/YIImj7CjZxXHW0oZa3reD+Qg1CFhRu/L9+iBtHC7Q
9hutIGzU4hQHCJuplnd+PaHyds4y2Sa0kDIOFJNt3djZ/Dy3qtx2oPKwlvF1bojeTrLqHYTNpEoT
BXE57B6UFnqLE99Iyueg9z+KKqAy6gDN41o6DEb63uz3GkblI61yP3kbnkfhxrca2WBq2WCMLm8n
ZsVr5l4Abe3YuLPmh0aUn0jd+zTG+j2zhHQY1cIocA/TnO6IYWD6sK5rHaCDYRPt0Md6AB7DTEyF
keSzYZofhjtyL4peckIAU2welFSr7DGJLZxiPdEY8qu3iNG32vKJT78wZeMyrIO3uZVU9U7G4nTc
1MuNynlPKTuIyVYbHQXA41SvIzicSv/CdVe9FTzxUWOsNCrlXYpThJ/ptpjIuoyEEFZ2w8U8iere
zoIPmc0kTUdApOgYmB4jDGWR4Ueb3Ce34yWGda1MRnOVrla486cnkaQHaNhMKANuhJBZMVSNpn0y
W3p0LSf7rrPYpcixBclTNDiBQultx6m5BBX9jBIGZ+Kmnx2BPCRh6n9xdROZo9t1UhwBonxeMSt4
pxWL7pM6f55reVecwtPocwW2oz4UDVcaOQd7a6FYrBScOYqmANNmv+hMZb7GhHHuy21YFuZeoDz6
YbvrBaYMUpDTgeoBWlCBeI428izlR5ciYwoSuTNY8iJ8Z2ILTS9kqjxSU8Pm75mth3EdjJZxrT36
rRQ0EO77SQBuqDPpK8WO/xp6rX+FBHPDG/6T5jyvDrTSqrENauHo0eiN4TJqDDJSNOQy2z0sXnXt
yYk13a55E4LhAIEctDDNq41oTzLfg29sVkPG/6bwwlf8UP0xnZodQS5mUbFZb0qzMsEK9k9dSJou
s2vwf/T9mU79a0iuA+s+meQPg6FolyTwoKMW2IDVYLy0wuK6red554bTS18vFTz2iAsuHDOaDEa4
rS1XrmXQl6iSnkpQQPuWU/zy/SR/LSBfIOAxD0rm4q507kRXPpELu29t2ewjshDdcEn6XTM6j2Vl
M+Wskwevd69GjGZ1ms5HZc/dXsBe7Ls22RVajxtD6ug29PRSV+n+CoGfLzxGGqb9h8EfpwOt2j75
2xxoGD6UHDvOfrD1Gb+FtwpSLLr5hH+whM9G87idYwnE6XVv+Gz3Kqbdmmyj2Vj+beM+Wi4tTKky
is0c5Jd0oouD2m7XyLJrog5MzTOr3HrlARqDt0UAMve2wSA6+Sat0hzjnAVxnJPi6DbNVTXQ0F3o
ytwGmMN3XAo1cNig4l9ylXv7WpufNMu1t30YbVM+5Y/cbJ8bBao/UJ5z3SbGtcB8v6rN8KJsb7yB
o1ZshzT7VcfE8AKcFmPedmvPZbyXJhzAzEk/+Ry5doVTfTlDRFY7LZ+ckX64xfFJI7VkUiqchomM
721q0c3Xg21seasJ/xv4ywZGcWMD/6EBI+MIIjbCJfAbB2DTvQqrCdtiWuzr13EEjlF2wafZDIc2
hQcXZiX3h6r7Yoh3pTgGA8KkoqHAuktXCepGneBK8+NwV5e8KTMxqs2oMvjpZNcOFRE9m876Yroe
UHbWdu6OB9lHmITcESeptsCRhPezLh8zc2KMR2RXttgeRww7FI3eVhqo3pSkn+ks79rU8A4BbSR0
aEFGFqV7DrpmxvH6kS9FSlFKV1ul7XOf+fO/PFjTwK2Jm19dePmVpA/jLmbgH6RDcYWBHRWyPEeZ
Ks5l7tLW1ptimZj8eBgWVoFDfTyAY4/KJMy5nklMBKdQaUi6pFF3NjUhxNbFiC6HffhBNJBMquJE
XyqQ+4OjXtN8evVyp935sHsOSaih9I7voZsuilpxVNVyxO0MnCOGKNdtmlFJTiN0QpgtJ+PSBZAW
8Cm8dvVix6F23Msl5gzs4YoaDEYujujng2LQuApcsotqqM1TW830zzUXiVtoq+hH5HzPjU9yr/cS
Gkh6Y1vwlMFx4ysDNPmJFCQx4bJmtpNHmCSjW7YoaQXNMgoMyW8RNwjBIL0SvPMObmflG9sz9410
R6KWODuAmEF4qse7OgX9qdpT3eGNGYQJeBwHZDR1N0wPUaJnrOd1AZCH7rQ2eo8xfaXgeFKP8i6b
/dDIX5hG9jGT8LBqQn/xCJ50w3cSyYPRuajD1eM4Z4+MWKmeDpyngAE22b6IxLS/HaXxY/cz7Ayo
F55tg0O1PILNtcLf2CwK/FU592SbqRmj2viEu2Q+WLr/CrV/FbPvWhOGfNWm3x4nGg0GxIOIE03e
4WyOp/kocvU0U3kXQNpIAb/VrtPv8mYgxa9wuSmeEiOS7TzjgKqNrRGmaKsErvYWEavUxeTRJNiI
4B+6u6zmqO/ZXJL9XG7lj0+umBWK4ACudFhfeMEBfkGSHwfhHSeQiGCPqx2hEhBXNdhQtk91Ct8Y
BRyIF4iC+NHWLRnsUhnbWeNWax2DEt7S3gUWVRRqDhMAIpJCiBz8BYYjHGj8p11Iu/rkC2qWCbvP
kIjGCfeM5jOoIlfjiCf0m6XWNp2blyRUV2MekDagJblI6CAcyAiKLkj2RvB/mDuT5caZtDvfisN7
dACJBJDYkuAokqKouTYI1YQxMc9X/z+UF+5u2x3hjcMbxaevSiWJBBLvcM5zcJNCWnvMDPG+1Juy
7Zs9uYKPZcH7psZ2p+BxkgvKqKBPh6PLU2rTmu6OW8MB800CgjTqH6NySW8ncIZrG1FYLWXPZv+Q
GlCdrIyr3QjZI85m/Au1wi0vK1TVnYsUtyq/6E05cJJ6CoSmoMW1AQggKxCJGu12SWkT8rn5bcdl
Flj8dKuMqMJhPMEmuyxQGjCxJGEggGudl7vGrCBawOXRQBeEKHcwa9q3oOCHpIwvgbNzH6+kRRQJ
tEgryJbpCS3XcrSX9nFS2MxweGC9JcISCRp1oUOK67x8aWsk4irqz7XjbVq/veOA427jtkgcPMRr
KByXo2vCCoND9DkTaKohZfj6HgfFgjpMlct+5M7S69G3+s4AuVXmh3loX6s43xhzsmxxOyPVbYjB
k0kftMQOWMaYH41G25hd6x9tIRLml2iDtUDwDFnhMZw/UZ88pjV2b8KPvLVBX+Bay1eONXHTCIHj
djklYkqwB/AoEhX3WxdfmgiUvLssSFgU4o0IIulGR2cQsb+TGXeddv2taZOCXk0e+3lwkSxdkjdt
7qnrHzPHjsBTTq+SQ6WaCr1pCr5KeUzRwqcJ0T55JTcNlzCd7duQVNiF3VjutJvNq7mhA/Yyf7w5
hXEYfOawWXuyLPElouFgOdrl6YcVvyvSvSmLwON82TeYQ+lliRPv6wTAQw24wzO4gZynxog/qcDZ
zcsfIUuftWM7r5mQ+2xoncCo5eMwvRPvTWQN2asoibgtDFaMuF7Y/DNPmLE6xOJEFJS1K0P3tdfV
FX3p8jsniqJwgcJDSr3GHT9GEUfnCufHEVXgfjbPpuhjXlQDwOZKOfxyE1A2sSQNtEzXO+C8Al1C
0gLCrA2Pube2kl/cYUnQ+3SzUFvmtWMiIUWs85VHJaX5uF5sBE/4S9sq87Z5Hx6dPKTURJ8FyorY
2ggHcR9/ZFW+r0b+AaOn/+4M9G3lyH2A2xVK+vI7jaoP5CWEHo39CcIGvKGQRsi1iGpc5LNGXNIY
5nhQYf6SsTOL0/hBZqBElGizIHaAVobR8j6X9sv0wsyqDAQP5KPhQl5kGYIEYqy3cJp5g4aRp6v5
adXOhe1uuFYhx9XS6z8RJWmTb50o1LtuHH6VciJHvW3w+JjbJCu6i7iqHrk5E+R2y9IN+Ejfc0iy
Mj0YBhsyXEU7o4wFjJCSmcdAYxk513oxNwpFMz/whNOKM69JEev0xEXWAy1WGcE9zWzE90KTADU0
7r4bvBNFzXNYMqCfxbBpMR5uekY9qInThGm+U2db1MDP4XIBtch4YE7qh2rE3J7BIGMjmj5mzfh7
GIEGQ5El507F62zgmYKz5YHaGmt5/7dV42s91RB/VYLfofkb44vYFTi0htD8bMvkwdAAO3F8dkyf
TEIKLKgUEb6BVeUAHZ7cDUjdB65XJgIG4mGRnNOQmj9P7C97Lr6MqmAJBiPW97jPcIoMC7toFnEA
nSbJqSSv7kRKmryHh0BaWvMrbDusKYFWi0AnGt1wOKbB0OSvILYx72La2mR4MyleBpfqQY93ghfh
WQlE84XL0TBbnlpX6mAWHNJzCNhh6dGJYisFQcL8Rb7dkN0aI9t0vbUdBQReefQ8jQs7dJYgJHkk
Uaj9wfh6G9d9/eaV9jMTarOE9JyQt+P2ZMDBX3/WIdZDt4cWlPDvLCXjb3e0qEipX5uRWAD62vt1
ApMaRvWBewgTI9qDE2lxvlFJGuwMvFhEtiPbmHU9IH4sKAY2I1tmz0CLmkzXqEiOYGUmcqjMwMkY
EUBxmNdNov9O1NKD+2G4+UMGCwgwJeLl+pHAmI+RJEfqkejahU66dRrrTy78Kxpxrra5fzbbuKam
xmoU6vxHiybJ14CUbEZ1vNfZjzh+7MZqILoFbTve2p0/y4Bb4S2T0Z3WMqA5y+3T1EmEOgnFKJnN
gAosnxYPHL6zhD/Z3jREIcfxqY5DdKTOMyLU5HqrBrM4Vn11q5L2bIgie5ii7pz/hGKTh5PPzYb3
BQbgOnbhD7pNinka+lERvZSN9QJsLunF9i620sw0+KT4Svz6gHp1X0mk8MmY8fQrSaapQdIPWj8u
mcQAbUn6ErrZ78+yifVi60Ep7d2dsNtoj3jdAy7pV9D5IOuilA7uqyOhM2Z0UfJWNXZE55a+RB5x
mNiuBc3JPcghBppHgJpd1oy8iV51B/Fn6hLjCFSJyPWQSLiw3hkOEpNBoWOiSLYnxPZNti8VQVUZ
wYrwlMTK7SZ7NTV8UfmVjIyF+LnqdT6Rs4AZg460xmnpftkx68GKTIGVAGSl60g8RSP5Dw2zDXZi
A8JGNtcplc00ilfpNu/4uBgA+/CLAcjenSBUcoX5p9U4byZJfLVYBHirgQjOxawDxt+vBbHvyNPd
x8x2dv5QbiGpLvso2nbtU2Oa80OT1f6mi0GCGimji8H93CVt+ZGZ0U8X/ffKNvIrKAiPyz2e1zoU
T2bckd9Efihprx8hUs0011erw7btjxnq7HEI9zpyT33b/s6sv7UXaSpoDhEblLaHp0vlMVj0gSMi
RXmRFfNGmrRCVZ1smr7TT10S7whmxGa2SvvoaE6zOjgt0pUBJnU2CaR3S/MDmmEcnExTMsO/+36E
bpD4F7zyLTlDsXwtNKrVqfdIWLBcdZETNjTfcumEZjNcZcea7aIqr5JFCKjunXCMZ2xClJBJfq5G
ei+Eh5uyB5XtL0x0lAtEoDwBeyzXofLfeJBySsXZmzemEPXtikGgSY0dMuL3pvrRmDnFiolpEsMD
h+kvyjuTgDONvWBlYhTnPKbEscZl7VbtVzqa5sN4bwbTztm55JlGTFxWHusFr4/P09Ll20WSMNKE
rbMtGnCR02izQmY6Ydu08iMCFbLCL0YaljBDoTz47B32XlL/KvOWEXELrY+aOLKe7bvBxCWFFDU3
+MzcD7o8byhns73Fw2tVCtBbmA7+mAqpIaKFPYMAssJH2RxSy3FX2qgGfrfpC7/YIWVQvgbVhtYn
eswhk/YYyU+JzN5zSM39kEfPppwOI4LsQyKRB8Zm/Tka4XTonnEi1ec4mJiXrV1pDDs1Ilgl2eUS
WxZJDPhluRL/1IHr82ZkJt43nrreXbH1hyUG6moNJBvqg2HmA/eRane+z3NfY343my/OMr4xopHF
A2Gq1eNsJcc0TJ4TKpJJcQE5ISfn2HED5g3SocbqWbf4Jf62YVpplL7WkJDZq+xDPTmfRFDZCNgX
b+8sxk61zU8eBwY2dINEKctYt606NWXv71gW/u2M5U/FDBDKRf9lWdTIOkmJqWuvM2KKY4tyOvep
lYo7MoHuFeqDVGhzEnXOwYluwSl8eN2yisr0DP0GSeVyWFIarzQ6o7t7Y3TNiKME8J4yoxsb7wvH
TBIkmJQDKy+BDrP+OPqMLztUyig4o3YXEZAiVFxuoZanmzq20m0GBrWEHvwoOmxFFjEcpD1XLCye
Q7+H2EtPE076hn4UpFV+9ZJD41EKAT/AfdhEBSoq8EXtn6x1eO1yRlm8kLtBtU844u78JJDbLFpe
tfFNxMZrbPf1XzYQ0SokCityJnEd1UL2p/T+6gzjtLIenUyhcW0qLKsu5TKrTUQhdQz4m5HWneXD
syx8p+AP0eTjaQid/OxVyS+VzXLXZyHzm3uzYrTzlt+CVMwGDV5nWy+jqq0XKy13gooZUOrEeknR
o8MAKdFVmfPVI7EDc0V04/HRHdjWcw3I2CcFdzLWqBHDi0PhclHmgqWpWMZ1CoVbR7NPaIPZXYin
pTeLyhMYhOZiKJIDs5EOy3gjyPovuS7Jm1U63YmDm9znJiSZjcoN77//x4nTB+DDzSkF29eAMIaI
jgwe2GHBnLKibGeovons4acxlg+FOxcHEZMUMmZWA6rSctYW4Ra/UvxkZQ11zC7MHfJuZ4sx0jo3
DjOBBGV+0ChzPI941G8QDoKaqvBWlTsg0e2NRSFeVAKhK124rKXT8m7dbnktHl1CGQ5d5A6P4HnG
R9W5zb5T1Kx9+tXrzrmmaZPeEntxHhYn/lDElN++P6QD8ZSxpGmH7XKI3SS/hBTMN/oDZA+EKcAP
DNlIJ07LDKjAv5LExI5Z1fyE/Nm+9jmthPU5oGo4wpFKnjIolE8Ghexq6sJ+f//DMdfyaBgt25iB
7Lihxv+tKrxKzLrGjdNncAXv7nBjbNut52ftzb9/aFrJPRiPFzNzmptfzuEDv/yH7og9jTLTPiZw
9J9D71dU0TOzJEdGzuPsRCK2DBpb1ieE1oY79uwewuIsvOlsLmJ41vnrrKr6Rk89PsemDZCoWhK4
2HxqLjDIhEz0dva932XPjb82iRZUBTZJ2bzIrPyb+YV5UnXbvKhCeOgYtb/9/sOoqzm1o+VlttMb
tEX/fRRWx0C61nt/GewXB+wjKwxzGypKUHBHE5gHFxxtIotnEfEW0otwKkctqGLRG2sc9PKiJZdL
RoDwRzmp8q9IiN9B2KjPsQMoCCefG7hpNF38GHBN3MbXJUpbFujelz3cReVsuNZ1o/ZNJtVTIVly
TIP7O6Sjvj90JDfN15THP6LUHF4bO7HQBnhPqTKgDAB2QduHrQVnWrG7z09PMQS6o7wLuXQtTlWq
KwSyeAsaEnY9wzVvCpU9kYvGgO24IqTdZkt8kjaTcmmMxyVVL3Fkw381HLRDPbf11Fy8lLVyx9J1
zU8878ZuwwSoeW26qH6+syws69wn8/BeWmGJzO4CfzrncaDH4xwR7mvVInroqJvcAq16gqoxyJ0X
ldrkC5Y0yLBi9rDkbkDgy4tjhMjqY1JKMiMTZyMfDlHOS8+LgqN91N2bdqx17S0O11aUbAaXtZQk
4MUKq/Ddodw6mk6p1onzt0olDMC0NG5Z2rzMoyGONhnWDN2AAnV2FZ8YrzxhFxNBaE6EoSSTOCO3
tQIieyRnnkV6X52XSLCKXePAqCudpt6NteE8zW5ePDKA3k51hyW7v6eqVd7DgDXBgVG+VQyRVv5d
5CH6CLK4rjd67m7N/L1IEaw9VFmf7EU7x7rn2IfSj7oQhIsp1YP22XvARR22dmLESPhkgVJ5+cH5
G+69zAPonBBg5pK2Ehm+vlm4PvbNfYdZuh+4ot2DUyGRrrpJcicA4LfkR0q5cCkb6Jl+odVuoeff
tW19zToEKlET/x1bS12+PxRwD7xaG/sZ+eomVH8IUudhiul0qb2fWBAohKGgO4ViFQst6AR1B0pA
31wI5djMwo+Os5s4m8Z39z4PPPCAY79TLhdqZXge1ndy6KNoJId2hfzFvWbgnA8867C20CVWMSqY
OTL0nhS64bSAywkMmVQQnqr5wTM86GFuQi9Q33WeIWwnwme6Q6K9XVTV9i9d2EGF6VpbrfmeW/N8
Yj+ICCLF8umUbmDZKbjW+4cyQSdtRO/NoIsnT0fyVojIILL3I0LIAm46l8cE8MxelO0Ps/Tgpun0
t8R7h/Vudp8Uat9V6d8HOwuD2tbrTgWpgNPSIsOFI+pmwiRFjVFMXYFExI5VXF0TXZfnwPoycxb8
NFvNl/C73/6jtYzVLeOpLMf8Do2HhyUtLDXz7OVoWBoFq1qT0hD1SPjAcmn9p4iK/Zwt86PI3Oo1
HI3fRo1W3UjnC9Fj41Fl2aFKwD7nYCsj4aRn0yCPc7Ad/LKFc6pVqy7gRblF5+q8xMmr3bHhG7PI
eso6zG8wkLKVYSuIEFNk7QrQD2eMrXjosp5ZdG8zAEHXiTIC2F2VLU8RQtXboKaHpgTIIO4NSmYl
MUEYMjp7KBNV3m9cMTibzI5CrHOiYIZHUJQTm2OQcULtcMvMT8skD/FSeZdoaqHNtXl3SqHsEK04
btP7/5/sokEHsZJtJq95ySLRb+2F2TwskiohAt7CE75pZ+ylFk3la1TdZ+upHE9zIb2HqRGEgFQD
C4pWGnsF6/otl2RkxCL5WneONZ6tcCZqNqrF2jI9KFe5wU3Zz9lhLPOCiB0+5GHKsKEQrFRHxNl+
j/JfpT9V+Npbmjw67bEu5zyHjgX9koAAAgtHMu+2lp9tBx35L63b+i9l/SnYsj3KRd0WiyO+WPp8
O0yVRBCLlnFW4DdSO7rQzdMb1nXy1O4X9vlRblsgNAfjbJnjtu8t+2iUoc1Kv3lb2HLvYsV7bnvq
Tg7umTrVhT4pE9sh8p71vOgX0paKh4IRGTTvHhGilGTGZn1FBGJaETGp96J9ifXUPLRZiLbbjN7H
zgFYFkdPA2aQv4pGtG6joChaKOSL4wT/s86Blnpgi/79TCDEVvww+/5YsFIP3FBjErv75yoVIX43
+x3/GqAm16CLgwT96o3msFngU8Ax1BIqCPmg7BamlQQncuU51HG+FdOLP1GkNB65G67hHomHcq7c
V1C/cZhuE7MPdzr35k0p53bLF0QPJDV767TrvBd3CHeIGsh/4854ixZYiK17tEv3T+7POz3FJZxT
8C10clUwTh5M4BZyR96TLdx4rmbJlg/ncNq4g3r2WTbiqXWebZ95VBMlX/AGmAJGRXOqgTeee5PU
Cyvaz435rC0SlkYKpHXz0XiJs6283nqBJcOBGBrMYJfEP7L0XHe4JmAg4SeWJrPsdRb6myhidISq
ggTvXDOrC9N0veA+Ic+A1ZO2UMT5dcpeRIVAQPOlEo/+RGTm0sX2Xupo2IcVzskabOMV2Ru7/qa7
fH8mwtqCw2wq+B1FeiyT8Es6Q4/8bHKZTcT9foyXcoc40F4zX61utV9VNzn8RhtaPPrUDWeilDZk
RzqnSFR8YM20XkjaQlESDVeB0OiqMtU9KNu5RrK/mV5jXfwwH1/G9EXEpnj9/qSwnyvfEI95JF4c
6uNz5dxzidPF/wTTcqCJgZank3zXOnX41BK+8vSfFZDseBA4/rMu3XNsTwqbGYFyBFatu279n6Tb
NaxeiD8IiGBy2qhnWvMJsrK/8gh13MgUwLR/V8onVgGFuo+gCs/4AcN4Pri+VgH5ev2WR0q5ymoY
/BwvI2M0NCux/abTKGcoYXnruSGyqCXAgclLGTJebOwHBtJ3wcYWT4hHGOLNy7oz/Ul5rSZi23U9
nL8/GBPLsGJCTvP9qZn+rBIW9Vp4w0MYqaAd2nZfDsp9QJQTH5okTh58T9qHmXCBo25/OAOPqx60
8sjPDwlHpt2Hxsv1nacz3EN1YjKYgCdaE9ZNRR3MRZZvbZvJpk1cA5rl4jUfOucBviRqmXJA2Bq6
b1PfADgsF/gIS7ZfKDkgGaFfpWkmnqugnuffkZ+25+8Nr7qv4MwHJHzWqlSp2gHX7N6LCWAkUeTF
pRoXAqaHkjxo+KG3nglxQGqRt/2+8uwEhFpnkEM2fYhwSt9YySDun/KIjIz3CWHN7fuDkhRj2C7E
tnwo4zy/lGFXn4hVCjrPKJ+rDuP6f75+/hfRsOeiupae5wolHFe41r9dPkXiEY50n4+QprkOG2Lp
68QuNz+HbDE+exdq5IAMB+QWfydNO4DXPoebEEypKjwYvGHp1ssmGDHsAc+xAjLIoZJcZw/ikB3j
0oXEFQLRlj9LIOu0Jggn4hABXGV9+C25dkXH86vV7d3tW21xrTKartmQW5Z9jfENHP7zryzvv9K/
3DE4En2QFGg1LN+R//4rm7WCdV93kAD7cmCK6pZB5mOdH0rQyBZxCsWEyLEVtNdELZgnr3ACsw2T
R9zF6WNiInwrQfkcE/Rwle+271NSGseyNrMgor747KP7ymO46B5aUz1jKFYlXxfF7iVuvgYz/LEU
FVRa0bCHrFtkpOX0aFM4vseyN4+QH99VZh4tTfQa/ijCoDQKTrZW6QMzgXc6Iv38n1+Sf/e2eMoE
h6R86fGqYNO7+/f+6QyJKiHidOBaNqDKrxgk/XG18ZeMMSLQjfuA3kIdMDgR83gbhs5//ubf3rZ/
eT/47rbijUDebVu2+W+XoCz8dkwSeAfhLL9yI/kxufIwQDIHJAtkIrOMI1EZC6ElLGFHvNzTl8wV
CTYdTvn//LP8714IBhTCdC1fcVeIf30hOAaNtIzYOIei+D21DZU9cPkBnhAAuAc3BuvhyaXfl7X4
f+xd/v/QlizuVt3/sy35Vvb6q0j+/LMt+ftL/octWfj/wG8sbFZNeH5NLFf//b+Nf+6GZWH+A08f
bkm8DrZjOgorVlE2XYw5V/FHjuN6dyOEtMy705Qj5PuP7H+4uCIUiEIe2nA1nP8rVzJr6X81+XhC
CsyaJmYp15H8jP/u2YxbVjYhKJt1RgcXtL1K9/jaHrnBnUNd65POrI0fIagkLpoYinB8ULV7DpeM
0I55qHdkFeAHxm/VqqymGYuxytDMOiwnRcpseDRmxPZO3RI4TayXzoidq9mc1zr03hLFnK2Y3tEr
si5S5DHpbC+lROMg3mzPIsGkcEx2f79mgfNhmXIAKiI/+jnK1YVekGV9u3FNF7hT1oLvt+IzAuKc
7e9QoovxX8RILo52SIgNUYGOqDO0yG/aq+XZsMqAEZgZTJR0BkV3MOiRtCR3YMzhecwFQpbjdIQZ
5MumabttQSYp51xyDM0Y3OEgngl6QBkI53LDnApBdbuvptZFXNeh3W7NW2SnSK0jpEAuZKSeaQLb
4Wd/st5JVYGFPvG8xtjhb+xssNZ2g8sluuNde6Ac7mKzqDLZwtqpg7eXv7BkJYpLlYN5mbqnyij3
BXiqgPinm1VgKy/HBb0YQXvEb21sG7NG7DYbQbrBedkmhQ+ers2wC9fIexJidQzkE3RlQd+q9wq7
8la7BOqSf4mlFUVoHM4nU7HhHY8xk6/TXOZXK1FEzM6sjtziMsXNTyvh4sEAGW3DVj73jTSZ4nss
gufhsxN/ndIvsYj1T1lJqZTIeZ+wB+jQazSdxV57ZG22TMCuvXlhw/NzyroIXm++bHz/T9awG3bG
CuGV9zlVNtgIkdssVfuTbGpEbAjMVnNlftTwDvdJwZx8lhUOWVDKnVCkXU/2AdScXI8m6QpCI5yZ
DPtguqB2O9uPtiXIGSnjfZIt5xSR3E411VckFW0gu9x9x2Mya7OvOYraPV0/dTAJKipkKmL2v0Wf
gaKVXbGue4Y2qOlOtoW5wPLPSlKI6SLEJDrJAA8RCjlGvcgyO+KpQxrKQd1GTT5ziMte5IMXtJ35
0SdeDA6FjDkDI2fgO2YIYjyIJkGol+khP5FjELuOFcAb43WqulUOUHsNfe8YDUCsbFjJRMgUwVDB
Welja0fID5hMqNU8apB8xqDRAyvOsM72DeDoUG/p3cDQ4wcwITcSMXJPJCTtOB2F2Mz98CH6Hvdc
Lwmzr38SZIvg3VTA5p38ayigZBjk3NyffhgyJHgvy9362fKh+tZaNx4Ohrax383W5hzxXrMlFrT0
3WvFKxsbwNOnCtFtmCfXaax/hNWHYU2fo4lcJSofgdUyfpqJYMwLQqwS1qRunlgBNE0AH8ZLzrhx
nX/UbEQfRkRnfVZJTJV5so/0U01+XFPYbyG5m0gAW6zYXNgzAy6iJsZLo8n2ZCu0GkrDOjXqq03d
bqcTlHqwZUBUYz5A3f/aVv5DT3IpNrTlkKHfMCw73JYMVyp0pid6Cbcrj4sASg7M9SEh4zBN1bcH
lQHbDFuprNZs415GA0B1Tg4gLHT5QYn2uIzRldAad58aBI1USOrZoXPmMcJYN/Vdu+NZW3pFRtwD
girWQJ6NcLn1nF+gonijCRxcO9H4NEJ4gYMTb6vkbqHA3rAOBxDOfgeccLKHm5UtAwg95JVdbr4l
LErWFgb9NSBXEgyz+Wx29Vclkwk29fyiM3MKxo6uIo7RYIxWQko7cYg0TCj+UMVlqmVDQa5wBWtx
S1QE6HWFrzOKwQbR8jO5JvXP55KSHgrr2vyF3ksetY1wSyd+IInNCHBNZ3utXxa2Adeizz9yOztP
/cKoXcW/3aYCrOvjyw8jZ9X7OaNENq0bUeCdDhWs/EGDviXU8amtLHEh7ztoWqB2atT+RqKXfCqJ
udwCxEoCiYWZM1GXm3RAnwUbP45QP8YzDlJla72ZNS9g6utkV3rRjAzDfI7xDaZhRYZIFZmnzvCe
GLRjzBSTsTPq9qfTlO4lUyEInKH/WNgzrCNgeKRJAHSsF+vD7jK58+LyPbSi5jT0L0zWU9axS6A6
MwqyXiLTS/iZOgfDijXG81EOFIOuS54RrND2TAgH111BDp1jFf0VBx2J3uMDDpXXuLb1S10YHvy3
aseWXzBybaotUew9BbxgNMZV3WkePXaUqdOslxdTwVOyFiZxTQibmEL6YtfNe2ZD5Sa8deS+XJ49
Jx72vhwhvbbvZpFGx9yCEuxN8cVVJAc0+ZNFbBpOn3nZky7EGtdNPx0H9S0iKeMqIrRvyj4ngysJ
B5efYxIxzZ2rI7J/fxdt4EvZ0B+z9tVmgWhmU3JBVB3k5oXuuPqSNobtnKB27FJb5vR20Faw8qd6
IQ4UC+cea7aoa7WV9qBf5aJPJo48eHcrXPl9Lg8F8pbj5P4K4wlaMSXKfu4yAmKaCZxTYwJNI8Tn
1nGf742GmWXXzwfG7c628eriZoq4hOjqTj88XIb9RG5uvQxfkTfJtQN58Sz6kExU6y5PalUTpE3c
f5SN88Sg0XkoTWltqEsuQxGl7wVhCqA5NwW2lZOUdnqObUK9rOndz9GgquzIfqz+aGeQViww9lXM
vKuz7fham/G5Akv9iGYYwl3nMPO+f9pq9Fi5gbSzLc3y3N1DvtG3IFcr0zgYK42kJ7SrjXI5tPwh
8h9GUE47nvqf/n26D4BjPH3/lyztjenYvH0m/j+Mn7xWKhRyVxRRdo69n9Od05F18G0RLGyy+74v
EVBMCiM2twzKMGOn9YBplCcFyJstuTt8Sr4N65VaIVaNj4RhI2FbYHatwnKUW+JX5Jm5npkIB6sT
uhxD60/qyvAJf3HbJsnartrHpe3kAXXLnBnRZZBluSf9nRQ4JpZbdPB7l/Ezm3m/hLeJhnEwEDLl
fX3fdiBLpMw71Iu/Ez7kYtf23+vmntLh7VKJskTOFjNbuF9h+dxNBdHdYlsY+avm1FolNlmstRDm
WqDUltZdi85KX3jOB1CMxzCSZB3K4bN2PyzlXkWNM56Nvc0cMLybCmRLg5k57ksfTax78g7BhHIZ
gz/6zo/JqNkO1ZvCKqAEzAFbcDBwMOjkamkoZklNsTjNPUqzCgx/CjUzjAieQsmDAslig2x1iH2x
qhhg4Ld+h9WlUPU723luRsf6Y6KI3qb1sve16LbaDkHRJAA2vJex+IoRKYwqOvcYA3D4Daehzo6z
yo8UcqeQHIMKnoxmj5/3417XkILrdu9wtiMM3WN/3TXGRx+7+xYmXrEgesoMNqMOPLIatDA2oCHu
zp4BrHUGi89RxG/mDlduRZQ8Oe65eVlAa5eFv+sphpf4l1szPMIZ5bDyaO6RaV0eWOyZRvb0kA7X
MfmYd34qDO3Kv6LexzAzYDAp1u5UBiZ00mQENXIkUmlvGX0g8O3fD05ZiA1oZV4cwJVgk9ZdUgbS
nfbGHRnKBDcDIsZ5FCD8XVVI/lpSmnsAqW6vTIBqzO1TBm+JL+OV6GyGeu0vZ/qVkpXgEHU0ULUv
VBqmH62wnhMidHUx6qT1qqUea1KuwBGf3MTeB4OVxqp497j6YjhDA1+VFvFb1bImaf3HJJ60T78R
gvHZjIzkLbdDAIlTuS1fPfAOFLbZ3ixf5wI7PuFlSwfvUWwGB7KcQRjJzA6MhcopcsAGZyUx4LyS
eMykYEaKfSxlb1Oji6sbJqWe/+ZOgJxT+ynNE2MDkgXFCs4/t192udYl4ZNkeLE/WLeOf+RNxN5M
EI6kBjR/1XyLxowvkmVYL353tsmN8FGIOciIanBEj2bK4oy2Vy5uD6OB3szKsi9Z6XNjzgs5x9EQ
TNQ2C6FMtbWL+3LnOlBkJhFvBuGsmw70Jdm1sUzDvS2I07xX3CgneJmz6WjRNBh+RzBtT7CaxrTr
kBiMGTaGuxwjt/ZnVLqK2qrO5pPXgUKP35vefxZyefLQSkHiRBMI0aSv1TnBjh4/Oh4bzdqF1c/5
ekC08bogxV5JQodXdSueYxpFdILeKnXmG4P9n37IEDjMFMTIKeTXVJqBGN7KCqZlvEzoRdEdsUSo
nsxx/jFivlpVMn8yOn1D74EeLK7f3JmCq6c6RhmtByj0LABwS7bYPwxi5yNFvF/WP+Ym+0hsUXMv
vlKnOcMI/UjLdcTzBH2eHW/6WnwQHKI+IIrcT4QFrSDCdGtGDGaI/EdVmx/C0GxrURWTUNyB2J3Y
0HNNKwzGJfBKvvOjxqxUVGJcI1BI1hLnUIK2APYzjItC/6XZ42LjNkynTuzy0P4VNrW7Iz71d9O6
O/d+mSGEgFnh8/jCKEwKcRaTKxe+RomPh82tfna67Q5TrP/GNSZ5UF6YfGqLzszcpMyMD9Jw3DVx
0hwmbnkSnaZCm4u3qTXsIzGNQWZV/8XSeSw3jp5R9IlQhRy2BEAwR0mktEGJUgs5Zzy9D6a8cNnu
6ZEY8Ifvxk3YasJ1Siy4YQGKPoa4BBHnNepyWK/GSZM3mIdZiuzwcn+h/QirQZk7YLaJW2VJThS7
gQEv19YjfAkr3M5SSnKSkVx9rpCgH3pyo1bDMdoRisBXr0mUXDODbaYyinWeExfs5zIDB7GiIWwJ
V8QTGWEm9TYtNggKGX1dPUsDqFumZcKalMjWRueM+yocJwdnIVOxRlxMVe3GIj+HLMo2ftKAZecY
1vBEE5QUQJzXrK1EeVi09viQuKYPvR7iVdtSrM47paOD1SB9h+2pi/bmANHvzvxzq7yPzOSDBfNM
y1mpnpPgXpS30djVOvm4CaNr9K+pvsfpNxiveGPq7jKNu2R69vm2ei/Gq28eJGvdUOSg6/eGDoYx
+KrnP9nAE97SypsZmFMC4mqZK4R9wLRS6rWNQd4pOC6j4TPGmFSfhfY7nc59k66g/ijhfIu7iSl4
g9aetxgmNy37KnQOwo5A/NNaDp79/Ai7bYtcP30K0RvwBDM/Kb30ewvInSv/NrFnE8nEb0ZWTMeK
nP0LF3kmU+h/DULFW5A8Mv/eobiukcgoA30q1jM2j1qxMaOPxP/zhZ+AiIJBfgxgNwbG3JHTh6VC
xPG2HrxqdpVpnSJrbcYXqq9VzuddVA9t3AnDtYzdEh+46lrtTjMh5p5q/kiN25GUTRSVkbonokDx
6UzJLeT0JD4MH8s1JUQHT+gP4thNaGwMeEHNTLCSn6bZ1YJ9RuK7ONxSLD9B/IxkcdUTHYvJedUO
a1GigPjYCOyhnOkb8kXn+C2ibAsHQjeoq7VIzpVAK1ivfGfk7pNrZFvDXy8e6pEqWms76jepalBD
gBn535Wy65Q1x/tYeb22a7QEWQVejRItc+kFEoJ9yFfNWgndZXHWgL8gPdx101fQfddNxeGFdlm6
mtYpqT4mhXVsQriY+yA6Amab3aFpfyP5TMk83U3kcWDRq21cpTVbTL7vMRSpI5NEadL4+d1qBFJY
L6TVKxnf36BTlfus4vcRUGlZzJ+hdGtMkmYl8h+iaBVNV03d5NyMwEVI/qUi8jMNDn768qNLxh2p
IDuhrF7G6Oa55ysHvLKz/MQgS1DtaSq3OSoU6Bp457J5iRmuWVdNTiQTSP7VTybYARhvFb7ORgLN
7ghcpAiXoNG2JemflIOM8k7Q9oRBNwMbF4EKOLH3RDf5icf+qZOaFa+Uo89+m3kds8NsPGlKj7n2
ql4R/NOAeUThTyAXItMvnbIv8zXhf5b6K6m/MTw88yzqUS+GEqAIvF9HwsYfdkb/myUnuey2QWde
yZJw6vqedKSloJbVQsTyj0G4lcOfbvo7f0AX352b4M5oXiURNttoxeBqclHxVYG2JhKXqq9e2crt
Gf5eQY0rIDbLMi6A2rcY7UZCmQNBpPHHtEvLM2MoDDpM0dsHEf2yxQWhpa11ZNcVkqf27/ydLDhL
40XrdujPOdktfPld8dFFW45sfwCK5CTTIsRVvEerwlPLxaoXT0PwZmXv6ND4HaJ1Mgz8PF8GZTkC
1zwJCMHMf+TqLsVelF0LruyjeTGKW6MgmlHpPvAdZDJWlWzypN9U5YOATBZZUDDAwwS/yTSaCn/h
+M9q94LsCA2OJhAAp50ufvgQlFuu3v4bAztHT/8a6zJxz4wuWn+ty8NoHYiwsIQPceKu/q8yrpJ6
abvtNG1GxbaorCeUJrymxECH/ntaHfNmJ4Bb7w39PZnOSYqt16U/mqYFjVReBTcFUc6+vivnZ5Bc
Z/nkZ6ch3oGgDvleZv4rswa3KFvYQRw+9YBjboPXc8i+e5mmJ/o/UNrLuTOQh56u+ZTZAGloXPGr
TTSaIwIDxQxXuXqQqGKs+Xe3qEZohhES9Lq3WhZwP7k6DZFl9N1Vl4zUXz4+VboWmYfnvD1a4YHQ
GGupJb4k1antMJ5cxe6GXM2k5BcCesKmcOiHixB9tlAc8U9c1VxhrqpymcrrQwMbCtiHpfXo2xSa
l8Fn11/ZaKbsnJqnPn5m0X6ebpX6aMqDUGyHlvA/e5iJ/H7Xh0PBIdYDTWX/jOA2WXf2mCzbZfJR
Cvetf1XL70LDzUXI37K9BhaXPPwpwE6UHt5LIbjnfNpN9UuExrIhW05YMBKKD7N7oV+j/+yfPm9T
FjX57wJVdbnNjdTXTmSBlzquVGdpRSQEg8quwAOjsOcWnmI7xWS2vHKJEFqHV2/V98DFyKcmOIU/
iP9c80kRye9352w0KbpJ3YwOqXz6NwSPLjgjZc2kLa4y0HySnmUP2JLmGwY/PsaM0KUeqCMnvajn
TcUERRZrld3BEwNczV4ZEWR6kJSbhXFfEb4iNKlcmoUY5Ht8dMkOT6pe/VTj+9y8pRHNq+cmZupJ
FnBpNWgaQUtsNwPdKNMvwmIx/1GDtyh7tGG3IkiNHprR8asTawQYvqD2tHEmbFnjmWw1cmwSzMlH
DmVlWPP8EMXvDgEpC8GeT51EeKVG7vYuMePn1nfX3pA1oRtMQsJgb5xffDItHezZnW+FKHlbljZq
uDN7pF77xS8U/QwSdx5wO2t6tSXJ45zPnJtT9W6O10W4zW2ct8RXMBfu1N9TkhsEvOnqMQt26rTz
MQgPr4wjh+eXwofhL0bjOBMy4zONbSbhoSn/pADb247KpbJ2DXxy0tpo/zQmVqk9tcnbqGBiz5/z
vm7unfWhGm6BX6UcMKlNKLvPLLog2yjmxhe3xfTdm5tUPpBSnZjrbn5BkY/CT2qeDeuo6nt+KT14
1MjzhGvTD5ZIPlkyQvwcz+45KDnGiMoT+KF3TKsgatzYSWDkeVWA/Wr6cj/9CVW0tEN9zHaaWq85
eY+1Q7wsbsPLdQ91DiYe8A7+oF+P5PPT0RUhZeB4TfI79w1FfA3jLkU5ywMheiblaEko2j1NDFX0
Xrp0JKszdqNpw/+VqTKgn4tB9RAEwP4mHkCWekJTVEQ1Ba2OGwTXU3+sVdwpdyHTbR1Itk51l949
G42+yw2cjMKDhf8TqzR/j+/LIDTQ6C8NFoqYAsl+m+CMGF3R/NZrATrrbvgHRvMk9mYuzoOdGvQ0
riqDl0WUeZf99ML7gJVOKq9ZiI9ubeGIGgiH0rLbMLq1dFBBeSRvEI/VSGGJ8JjoPuFrISA3Ljec
fnF/6Uq4oVFcG9WOhGXU9MPwTm2L3vyI6aZtt8RO6YENCQKchgZyIFRV5NiJ/mkGthaM0roHOchT
rPhvabGhmZb5NhW9qOYewoEo5Oux+ZtDauoR5tKnyGAYsq8VLh3doeYqzbOP39mKkxxjlk+N27Ez
HJasTL+GhPYGfyEdbtvOHzcd9zdAtA5RPvMs1k7Pn7f+fDTNE9yi0WxqHnHx1tAKbfRkXIlO5y2A
M65yj5+VV0erhVrUnxUOYPkYEmOln40Um94Wo2GSuBm5+T59AfmxG49j8lkbxipUN2KPC9EFtl9F
8SVW3mOSH5x62os704sJjEjZ6O+l9sqih17fiuIiksxBCqvoKuauGLe8EFoQJ2NvaLeZm4IMpI2Y
bG1Q99aljtm/dcKm0U7QD6uWGWQGrIrjzyG5xM29kNf8SiYz9O/7XsDD6yidp7IOCJYOborx3ZBe
kiEdWpPs6crZNqdNhFYhBXiByoyBYgom+mE+j+MjS+9y960pJCh8tbCCCdEKHZlalHWFl1o/NM0h
lR35T5nvsf4hUlgoi8A38V8l2jRs+OqbXl3G6Jam7355MttDUVP3sqoQzGOdIFvlYLa3aD736j8a
T8igD6vd1Lu6dFel3zi+R93R3CK1iD1EfQ4N39aqYrxwpvDYHnwds+xnKaD4P/jiMSVCYfZqmsKG
P6Ss8E3s1JSNWqIN8jVm7si9C/FU9O1i3CQq0ks/pJJijVUbrcvxg9FNJgAGSysdE3kEMi3wY4ns
xxr6MfJfg/Igxt9maLJV8Yn1nb/hAPZADxKJj9T3FFmngvEsknYBdKz1aOODVTt0Gcba2Rz6FeQI
HsWnVVKB8ByzA3JTspbT9JqpEkv5x2CHjISPtngqwsy99atSPJ5z8gvr/FzFz0A4tJQVdsmfYh2R
kNLr13c7sAqfelJcevo5WND5AKEvRuwQh7HG+8KvoDBPbdJxnQ6e3B18cOH5qzP4jNg96ctVxIsp
HUlLEsrtcv9qFA99MaMKuP58JvSKn9k7PcWePnaCJU0OfmKtt+tmPHJ11+4TXIhElFxP5g+DFMJ9
q3JrFcS1e3TCRySVqxENFNVkq8n/h44XUO+NDzwb3uSAZUifmUNWwkqtkMsxGZf/RqLIaIC0U+ki
y8gqj4X6NhReQCSwinJ0n+z88U1bEgpFcnOuDZG7MHmBfhKzD0ungi/ape3dDP4yCJ48xmQ7fE6A
x/FwSbRTh8M+azTSLglgS8mDisGPCpTr4SpNz0m+g24P9kC7RB0Q2vPZhr79pUXvE6Ox7AWWXdHY
1O4r80Ac2WpJXlI4O/DSsr0DXGANnp/s/yDY3quwYaMmt7GLZHlMOLKpcSB35tenMjCmT2eQd3N1
FNiOgktYHPmy1GAz0+UZvgk5RGvPMfOvo/2B5w6w4Bw6jNe9S4sj9lQH52HKnTh12X8n+9UAiPZr
SP/4URobxd/py42WGjjrPaP6ic5q0lKw3lXouD64jxTFrdSOYrRvhecKXBzS/bgA17tYvBm4lcGi
cSL8Mqiitb5mA1fw8E/kEBiL2k2H/GD14LY6lSQHTlHSNGcSYZpTLr5bxCm4lp1BqYrJBRkvcAxO
wbW0Fl2x+gnAmCA2bNS8q6T/7ju6q1LAeCDOdnzk/lEb71r5qWHK7kCPmL7iS9Z9Bv3kZsJvEyFG
wyRuTAeIvOXRqSNnMPapAcInX5YJCBNdiCUosp5L1lBBglFCV4nlWNVOiT/F9GIOrjy8NP8VmSIg
cO5QGrFCSe/1OtxHfDPyL7k69c6LPK1ac5mQx2fl48X3DP0wjQepeJcBVhqSV7bmuygcyLkjA5Qr
NDfRUt3O5ht97kXxXWt00ODwPQn6mdycVSMRIreJApwGINeYGfkFmk+LDakdFZ/vptV3cn8t27+4
+VMMPP4WcESG+xCuumbcyPdz+ChwEg6/E19FwwksEi0TuEn93cjbEmZh5KPYSNKHOX/OAGDcIhxJ
AzHOPgVjS+RTkD5KnoNCJvCCtigSDv67QEMPAoVZ+W5pegEXU1WqoIPCJVgfRTeOx+mN1UG2ZZug
xlZY9SyRhYn6TcGjLX8nlW/tvGbxhFxijEuqU0Qf3ifjIVjbYvUiOSojsM1406IPfNaJvivUI/tb
qnyEDf6Vr7Jm2t9r+sasmHk2pvmJD8cOO6dm/5R8QA1gOvluCgzf4lXECm1tZhrL6dldwidU0Bu6
EthHuUT6Z/LfcOxt2LJyztGIgpm8HdiKLjC7MmcAsTeEuMjvhvqlTemGj1Qcd2W507hx9A7Rpyyq
CIdvbm6wiejpA3Bt0t6k+VCXO4LQlt7VFvKip72ucIgEBJFkvUo/YCfjuiF6E0VU5w7FLhBpaaH8
Ol3rkPhcK9nptTelPg4+eH/Jq5UdNghFWFd/YryryYCHlq88I331wr+JHC91vAX48gw4AYUeLZkG
LzIU1OlL41ApT0rg1eWG6ytQUFwRIVh7dQMEDVGHRJnJoZLPvuwZ2r9G+RSze14f0/i9mAi94Xx0
9OGnTl6tn7pReGZ+1FkKta3JDjHr4Up8j6sN11LB2jS0rvrXIds04ZNWhUBfh/G3hR+8DD1pWJ9N
qglS9PBvEZ7dCDXwc1n3FqQjW9WRQbv503UnmWxLdwN/3xGKlOeHsXZ7gi8CL5UxHEDowFzLcebV
3U7qPXA5EQzSx6FBvvN6piug2/rF1dTfC3FPVafqCLcKqr35UmLDCVN1LbEtCSveF8+gtSuMfRUe
tUDcZAa13cpnnr6LbgKErO7V6W2RSv2XGrVs4mRB0gRSmztxOAI4QRHtc/aRJH/wYDd4cUrmvNba
9Ol7ON+t5IugN73aN8r570M0P2OOFmXBRNuLOrpjvakZlLMKaB7oi84u9aOalLWQ+rbgg0rOX6nx
0owEq9dVty5tBcjY3wffjZlktzydjXUYx49wCTDNMPmNVzX41yECG0iQU5Ahd/wSFip+J1jus8HH
Ga0uocalemIrbO8y95TavI3zfV7Pjlr94FmjNG1N5st6sJxhxQ0J95ARYtQxkPPTJFRDq8iSuRJg
wkbllzSeQNpmpaeoh0pfo0rE25JyC/Mr327plEhp5BhXYLyQCpGLbp8ZuYmRsHBZS3C029Tz8r27
oxNXV0P+JTrCHkkKsTvwAFRE/Vu6LG6ohZZaawF7EBm5BMhIl3K6B6I7uK9K3JBwCyAPst/VyOCY
/eW1QjlBvBkUEupswh3zS8fcL76E4aPPjukCAugpYrg3ieqGkOfUhit21NDkwNE4pUk7DKnoHb+i
Eb1hCe0QPyybign5vLydhAmEwBxUHZl+kkjrBUF0RGPfSMdmOdCJ1JGxa1rkRjYuOu5Dke2a774+
lt2Tj0rvwfHVnUw0gmXe0pLuxA2cGMl7rA47atu1QgYzeXzZ9FTDPaItgTGIX9+LjNUrfSBs9ncW
7l19NrVvLXGj6V9AcdUw/6prQj26W2a9MuHbqGv+PrOGzTc2bUljbPfqVu+J3uMTtcCvmbZdzd8O
rrQSfGDrHuRL/ZPGezK8B8C3lrnljjXJVz6GKnUtvKmM6f1GW7B86VvgkcjTym7LuwIRk7iYxr0l
sGOrrGMmEMohsCnFdtFg1N7ylRnRLahOjXwUgyckwBBtQFvbJZCFdJN9wGzQ13s1X2c2ZWNMqxt/
y42RgZ2DUeQ0IXh8jP3Fx2xTo4oi9j4Gr8CHqK7gb4WTSmh01L6H+KesCPd/2tkNkHSVXXrEZ7RV
UQnI9EPsFyBzFAh2yzVd798rl3AAeiK8YqMWu9IbkL14g3VVpjeqGVdajSFBuomAFymBnlTyKINH
TBjoXimfkMWCgFD6grzrEzE6mVse571im/QyFA5RexDUcKb0ccTM4BtfOJja0+ooqCOs+00tL+H0
WHafPnmXi73qDa6YeZHxJHFpNSYm6XkJT0CFKPZtXIOGV9fSUUGrPMI9CPb1orVPDO5O9wXSLjhD
jE8db4BBlRHXco1IKO6oqNW2g8Gcvop7G1q7Pluym5fbJAFjvxXjmyr8kQTq+x/KdFD0nd4hlfyb
2qNU/OjRlyJNAAfAKI80/cPhSgPFvxwjwwXIAQDO0o7MlNwxghGM6jOi41xhs+v/IQNdhXaEHNiD
zuCVFy6J7/HVAmGhc8QtuxA/tEqc+R/IEXd9QT0PIpq71dIFvpsdGPfo2LmE2ZYXEX5O8lqR8IQN
AVl2B66TEx9pB5CgI6Ny7v8EzT9xfK/E86Rcx0xwiV0E6W0YLQuYrYumvxL+V6btATjsYTjU8JsN
Ay/qFgd4FOjOtghY2WSfhXCkzlRN1ynpfTX513H5VxPo1AfrLn/W+U0bn3N99tu1iQxBkX5lxE5C
tQESztnY43bbqG8VpZRhcRWRCYbQPmTj7gWj9tgZHUI1JjtEUwoQcFCLCycyvZWMQ2eTK/I29Epy
WzqRunP4mN7iSp8fo2JDDdtYHMmtZUNGOxGQj1TeTXot1qEX4MN2ovXwa/0bXUIfsECRZKLg7W66
J2UEPmqpwRPzS6/8iGT0zbTHRPlFzlx20e7b5Ajrgf5rmRScmlCkRnYaALJZeEndszVu3HhrhpHQ
pRyHIRRE4yYITiitJfNDZ6pXeq5SmqfwBbblIdE9xRbhtclLc1ggxGNVzdMv34hwLi46FxUKBaSC
cOdhAYwTux4akhn/RdoxiLYI43kiJGSn3R7N7yozLhYqZp7U/s5WS2u3I1lnk0Xrb6BmQNovcX7r
sCealp2qLnEWEr8+vZew8A1knPoJBYT0hjxy9jHiqikhV9irom0pELdHk92KeaU95spWp7TAsfAU
rwUckqaQM0XkPnsJ14ZRoOdYvI9Os8I4H6M588Jtlm/BU7wGI2Szx4vWKj9q/VqUZiKqpa7jNKLt
VhzpLIXxNNl2goeOI2p54RLoybBgv3B+IdGN5XJ/zjrHoP6zZdYNOGoEdIXxkrlU17sqn12ZiJAm
eMukryaR1iCN6DA2kvFKCUEebkl5KFVPLb5KXFPqeOpU148OlXUcBjRBtwUwETNr22aM1hg75eq9
zp5ZvgA467pe9wxL2aMzfjvjp+xfouz08hGVo41hqXEol04dPkVQHIf+NNIYvdgxnS4hSwXxhs4j
wGMb/ajhR9Zdb48+vqo4EhJPciKXqw5GVFdPdinNTxnOuoGrNCWphXlvFWoGjA1DT0a29skE3ss5
7SjWWClKZOMIZOT8SWB5UWex4RJP1/MlaBh/OQrqjD/EGA3Wo5o2umgPYSu0EXIE9t/OjpZvyMBP
SinBuSpbd4JOkeC5S+meR2DrOw2uvd6QhxJkJ/gOwOqeYYFfujRXryDrsEpD4QikBTyjm0FHwQD8
0biijf57FQA6kgUQXQ0uF34/ODIGhojbnhh5VruWOQrRQQyHTMU/m17I/upnLzRwKLHkTv5agQQ5
yJ8Vd8QQ7aOBjj59LUk8bO+xw3HgSdYnSAHE+Zuf/ohjdBhx80/5TWgvIF92FJCaNEF9c7nlmDSv
40TYP5aObjXZkvSrtx+xx+7bnuqK+GVkLSuV7PhkXabguNqrCvAD29y2/Fcl7Of2LFkfecbMJLNp
iHufNMSmvFe+Cq6yZMPYIeiDuC5rL0UYEg9cSMirwBdatpjklGdq/DMa0EDx0jKF4wKm5hjEOHsB
OK/iL9I/EF+sDJZGnTvSsMEq1yDYtmbNKxDW17QBZeyrIS+q5j86OPo08dZUlcPeJrW38P/UQEF9
vxmsYzctrBgbS9aRW4zK2PQIfSABFMfk7Kl6hRpHsQcPaG3BecJ//z9g5A80QfFW99Lh/t+BCtmY
0wbzU/KcFeOPUhJrL+3MfF9a24CHuPsL1a9gBdVxZkRf+nM8XnR1zFZnC5lUHXxLxjtSSDRrZIIE
fMHFJqhyPiDamTvymZnjZeFLi3eGZfN+mMD6O8lUTpRyAEQ30gSS+UzHAsTzM0v/gWM7AnINeHJo
feKc1bPSX6WLyD0C9At9IsG860DxsiUVlU81KP6YYkeIhuVAGcC0bZqRkDSwGjB0Z7G1ojHCEHXO
1y1BUwhciWtG14w7LfhnEpNnk2UHxjntR+ZunqaCB5dLV29kTrb6mv7j6lDWJHC1xNVtZ5AyIW1d
gZDdFC9Q+zKgwUM7cC1zt0g0U4RZowHnth6dAKSV7M/+Q2rLc5RYBEwQR1V8D+UDdQutn6SUoXLl
GNScjoZokr1ghzYhx4xegpriskGc7ggG4y9o5EwmZPDs5Gs0fVXFr4x9pRu/dPGtxqYEom84en3i
1ubntwietEcUsIBvOrmNOZOdmH8HAiU0KI+jg447OPvrpc8JxXEW+DZCM0Drv4ZHILPpP62+AkYY
4CxZfJLr6GrzHgUr8kSFTxgBP6AdYTm2SPT0ACaT9g/td6oeMsHPTbYdiPs+DeWHriBTa0ixLX+x
KNWWp4Uw+8cB9QnfddWtoTwCyVGzz9I8RZ7qGMbbuDG3vnoX8qcc7eZWR9LbEJYHhachkbqN7MuM
QgUeGGB4O2Ldd1fsoQsiLEfIVTlztOBDprNdCH/67NuAgKCKyBHSbJUWb3xS7MgL4kZ+r7GLpqOs
vRHvqJTndLovP9oSvkwQhhw50GhS0c7GJ4Q3q4ydiaFOIm8W86p+Y0pQMTMvua971JG69FSh16FI
k+BvjD5fMLXU662R5jFsZHQcaeK2RQKigRClHXXmdLk5SIRrxXcVtigUBkX7VfsAdFBHRXiPBneW
N8TMWgveMUEHj8k6B8EiQgUn1ruRfzALrLLYJVJy3CRUWXmI2uGluBKT4WpXWFKQNCNb9cRdvh2g
4y3Kf29WaNCQQMhB+N2havxqYKgJ7bJT5bdDIWaEXzOT+NTPXCIf8xPysEkeEt8vRiME2mnIgLMX
BJI1izUGgRkZeZQW54J2gbo59eNrYpymrIf5SOGVuhyG4ZGCAWSgMFE5nCXUwkRWZE+a8p5/qx9/
eiQnyyCUlgJILviyflmObq0/fSGPU2HIk+GV1B9BcWnEM8O3mvyG5AOL8Uc435j1pfBzrOmO48QE
viDVC06SKpYVNqBV6zewcIRHobXfULQBW7djhoPLFsJ1wiHesCVwtlY9mazDj1b3zvJaAFjRr0nA
lt15udcTyIJDZ+GEuuBYIOaldJPUklsgU/QVrSR25v4dhq2eD5j9UMAKmxdwpcaNgJU4qLTEDJS9
LNUJMC+hiObMNWnEMRG8ekJzkkp29KtqkodBi17efptOT2TQitfosRIlwOdQe4eLF2kHLbloZid6
fqpJJKzx0x93OWVEyrGdzj53xeYpihdROOcMfzmJsOmuc1AwW+fepg2lvMrdxp8Vu6i2LRAPbO4q
rr2Gdwn/sWBNLokpsKQZbiPcTaQ+G/KfnN1rMrU+K+GGMopARpjeW9JmbJdvVG3ryJehHIA7KCOt
qhMFPSq0U0GSNJJ7mbxwReQeMlNLdF/2RzXzltkuJADIwbIT7cv4YqhOOnlGQYhexU2+3gvVtso8
OdngWeEiVBGsQ4wf1ezLupNG4J+HoRPGdjeQrCaJbPvRh2J+dpGyMoAkL4Hppg40YmBDEC13KHRn
Y/KVoFJxxnUVbdNlYT2l6EQegVvNToezzI7WvbK2zEMgvYTwt5XvkcF4Q7jbl4BRjhhhEAUTGZEP
5ouaIQDaqz5DBDxsEQEB5V+Em3VAGI5mrQuvK+Gz1k1+puCMkBYw7oXDwC6xPGVoscA83LRklWwL
kJJyL6SHuveMbJ3AICf1L1MgT3xs8bhHP7jEwnDdWWdJQwRHGw1Xk+Jmah41CFSOAX+IXLMdrLOW
SqLNZrLC9aA+BggmEsHit3g8tOOt0DeZfgA5gmciMIsnara2mHEoD5nXunyN+fOZOFS9ow492SQq
E3t8aJtNN9vjenJ5LejtG5dvm8/T3I7WVniVQNnjru0/uMWjuFkR77VchBMs8yp7hzWlYMBc4CfZ
1s2MBGdwHvYH+FhhDSuNrYSvYMSSZi5Pfc4A1HN1aWMsoHZAbo22t9hANFxT3/jKMOLuugw1nQCs
YQ7kL6NPXI8S6Pb8R/on3H9k3WqWV01HqMUVLKa/IjrxEuN1v4nHf82V7hou6arNtE3gXGwteo5k
dAlvn4wJCJHFXO1m2BWmMSgmdFb3mW5CMFEDSF/KjtwYsBp6UW7wNCBiheAaGC9duJj4IAlffvWa
9M+p1Bl1Otfw5VXbALYhovlIuPGV4X8Z9sgTmCJn0CFMmCtR2k88vpM2btRKXfX9ryFibTqwuWK9
YeH2G33ba17F/WSlexNJ8XdrYgLIT3q0nWBfpc+U+xm0tcLkQWUqqvCvVDiHssIxuA6zA6YxRX5P
GIbmm9L/kn/paYRxLkhxuh8BIgY0mEqEtL1ium+AmPn+EdmFyVetgLpZx4m+roA2jgi/1tg/iJSi
VhEF07i4zVZF9ENSGDgrSRaO5erxvuESAUW3zBXlzP2HC0lKtk8Pn01+ebPLiotVP5cLV/nLFtdG
n7HBkG0y++Us+QWGHx12YWiNcSBeqGQcgSkPYoRlFUYIlh7jHWoisflqli/F8F5R4nEOoehyNW2L
hKfF5zbuGp+8WS6ztX+JBUiLFVnlWHheqv8PgQQuSgMa84QSfDnAF8jafhmwJGIVr/5D0JpDrb9q
glYr+VNJIMe30F1Df+Mx6FJv+sq7e5OdRKSpQ0FxLWHzaPgbNk6IKfI+wHts3wnDg2zTxhPfFuKI
wi+ykkCZLwV9IoScMHehvnrJpF2mtqwvShzqQauu8pqEw5GrWVSukb+ICCEsX0G3BNK9bHMNJdnQ
aqCci//ZYTFL2sYyfyNxF+ZXv/2aYNuXVNdlndC5zZWxrsgJS3/ojIH8RW58J5N3PfE9rkErphX6
AYVipNLVoktuY5edHYKYKQ2SM5i1ZTudQYDaZhGGMLFP7VcE40HSzLxbCO/C/yh5IIQJ9VQJr8p7
Z9mgonNHUB84hLDbEQlaFXxVDgUmqnEZUfdovKbhrUM/Yn2wYBtSsf1Npdyi8g2UChuQIbCBpVhR
L/n4JrP1he27qX5/T0DVoa2qH9ix7UD569YDqCyNn8opWP1UDKkNFcbT0NgwSIXmNNc0XLTIogT6
p0KOvgfdV4uURB/5QBGfW7ydlGT80v+Bxp/7S50dqb5Lm788/+18Aq1K5Pbdy7TIIfVU7m9So9rt
d84evFVYFY8IyT3m0H8SJFRJMqxhgq6wHHi8hCd7TkW6erehU4N6pKr9Fw+7oTgxVCoH7gqcrb8K
FVUEVS+nH83Q51G8L+x/tBGrAJYB1HC4QmCKVmWTG0XfQ+YONSJDbZewk6j8c5eHijW0iDUAmYhd
2nT6Uwu+M4hBMr15jwAKuH+hUIjn+aoIRF3iMlPFFfode56qnyjKA+M+L9oGYj84vD4sifR4l1G8
h8jjVJl7TEn8flbEOvMoO5LXEcMEWGlEXUG0GCoAGRXwnA2XU0Afqd5rFjIH/8uU/uacecxDw7Ga
gyMqNBCXzP5pVW/ctJuBrrf5kOC1HtJTHy4XkDxCFflsqm0ieAlbku5gFGfsr+5LImp2XVgXIQfg
NJFswfs8UAVU5anCI1j13wBulMQ00QNAbYiZN9U1YipWs1nCfQ3essnHpDEvsnuFcD8FoDzf5tP/
SDqP3ciNLQw/EQHmsO1m55wlbQhF5pz59P5qDNyFr2HMSN1k1Tl/dKXsnE2bhtxsvkP1N2k8/tUI
TWLOmuwcyjsCuWfmu2gI7ZodUxsFrLniBhUth3RPVkj4/cRmVb3woQ3Rvlxwm45rgdp47ZNWWiTr
gjBZIlYI6O4OsDNBJvjYBVE4cQv51t4ho5eFIXzFSHT7mznC7bmsAXXH8uShW4SwE06/I5fyhIxL
qu6kA4+sYh57mduN6wopjXrRlJXZIpti+mDqErMf6vJ+Ifl76FBx6qN3rVKKB8CAumsx7ax4X8ss
dwyH47ErDuhXXGBlGXYXuElKvkiYwLX1EvUO9hJHlmkUSABvaIcB/lVsQkn7Zv6pBG0lm8ZeyfCN
E9mKLveegms8W0dIwC08zrTozTVCNhfTvC8O5FnXlJnziHH1YW4yrD/hkpCoVebnZ9uo4cGzEH1O
AGVnnxP1K7AvPJKDuiGzYWVDjelkfNDRAIrxshZEdvRkXeLrhRyNL+I85eLqECv0f0GxUTmmWPQ6
V+JJkmcHBXK4hpsptB/J+bSrJ3V67H5UP3fZulHCudF8inAg4OOAjdfIf9slQR8e5/0wB/pApe8B
I2IL6Dyb493GqvaN/3IFu8h6Mi6419q90MW16UpD3tCF1aGmugxZhDKj/IeM/Q8B2bfR3eRv9TrU
41eOflHb1ixy8Oke7BOjgmAg5GtA80eqdsuYqilam/gJJmsOApcdZQfFJviakW0M40SxD94gpD22
UNf9wDFyBlvGxuRPzIAM5aFAKcAlaz0cxFzBisShKtlF4a/vXFRlnH2STkE0sbM2p51XH7xv9ov2
25d3ZNjlK/LqDcC8ibMOOz1ZhMColGHSqVrQaLKpGPKYGPtYdkXUAqY9QO5/sB9YCrtW025Z4WYE
EohltUZJ6hT3Ov8dn5V6zstlD3nJs6AsTJK+p4OB1r9+q1Btqk9rzo6XXEExKg/d0Wd6GPPPzA2W
hgahH7tYM4f4YiAg974dggl7yFA4MVwenNq/trRhVFb5mqIEoYpksx1DiEqs9cxn8S5C3s7AzFxg
/xurDPmMWO1U8YRJJDEh7+14Kh62Vp3t5jCe4xWqTn1Tr/IVMArXPlaXAzODp2CND+YQPF3Z8b09
yUEgTOKD300mjZDcfHtpgBfmRFiwbAefQfvVKB//0Gnn0SBaI11k5qGZwyzCw12G52DpzNXe2ZNr
wfl1MXmnM+UoahldRo2hOJUIXpmZGBKM5DR4wJIVSsfkzl0UAw2l1MAGIMCE58wqLRGAt4TNTUi6
elQninFIP0KHVR7fBQAG0pnOJbiQE3FprggHxMDB/r1mGVja9Y64LzeccBP8OAWtFu9jtGVXpqCw
V9aldBSAEv/kVKTJMXI2eyjlvAX60+n+YGo6MN1gVt6Ttttk73m2y9cyIodV8KuGUL+cOZ+2tu48
FDfRd9gepewBxlEay/FzDN8MxtTyPR8ePRuwYKqFrjPsP5FqcNxoiNMA88uXontzYn1F+l5XznXX
dn7+7f4g8jEJXwsiU0woLB4+FOoMVWDf9WJadnAo2MghKh4jL790ieWLVBzGeM2AZyJQIzb2XTI+
1HSAWh9nge2RhPsTGR9Smt+cnshrKMKltOgqwTH30p+YDNPwR25O9S/DLpQafZ98a48OIErqb+S5
zybjimZYJ0jF3HrhUVNPcrcL03fiTVDTDCs9OKom/QqQKh67W3iGPeAeSBoCPk699i7IkzrjjGDs
Ni2XVA0Go3SDSXluxwdqHP9QSTfv/tJAq48sQz8Q+zoroXZ8Xr8K0RB1T/C8wLuseEJgN9mftXxn
m7HIoJVXPYgTmsDCJSfDxzGkdc8x+FEVoQnHX/Mq9aOTbcTwM2QXIQJDbtR12zG4mKiTG+nTGXdJ
Kc+a9BEaRBhhTnt001NivNfr0dXBakprX3evWtqa0dVJjslkAI3y5vVX4EUcAlDCa11aiiOAkdGB
tanK1fCVx1i4tvUAJEGBy5/Un4f6paHu009lfPYnbr510S2jnLFkn4wLuKHUQU7QjfMMQVwLhbTQ
KJgCwKj3YY/cxlv6zWmSmXD3ln1tzVsY/IXRs4dKaJF3AV/yiFQGLBgrrs5/B7dMxjgmywWvEL+4
X/50zQLGngPjs0ag2KaczuV5koj3o4jkYmpnSabpS5tbiOOF4japbybTeRAcBScnliEnftQoGmPt
4isk0a+tcVkuuEhgyW8xxAobdVPgOjDPiXZrRoaI+CvsfuIWdfkZFgCtE2vbgPnNqBTY4T9TWnf1
TkH0DM5bztV44+TvYk2X66tn3X7eBtNwvQVwhfFRhcDN7S9athGdxQUb46DuU673SPqMh8/8CMsv
shKZvQrzW1BIFhjOBO1lZcgDqhB12jgTtsWWsIPQ2WlCakHpEPTb2qromHyrileLyTJ/dHw1mvI4
FwG9a1SpgbGrzNrtX2tY4jlXSJcKVhZ7p9ieVjWzTLMHYqqWFG4g1kbTyuHk+zzd9sLxfwmeWEJv
V+iiUSZjKMTc0vyRvjrTGUAa58HuRAy7pHzhmrFaIG0FoYUwyhcfoteW+ONZicV2VI9SeHFKmHvO
AgE2U3Ffb5v6XMSHmhz/fBssmU65AIYV2IYZL0bscwVXi8BIqPfE6yAIcnSbAlnR+EKUGD8/yiTC
JD3AAiHTmPN51TeZPNyp+pTNRVu7sNH6ucxQlj+SiNkmweWeAoJv/eE+5hx5GHUE9dOWDHRgg6or
RgyoQhTJ1OGJmU3P11KwBj8yqg+7GhglfhSWW+urM2F+rW+tgaSeacUGDC+CivIpSDRwhE3BkdvL
AWMOUNKAvIUaqph1aX6N1pcGWKDGxVyVTh3vjFE8gV25HJHTlnNm3/IhlusObmTIPvxeg5ujpZ3/
wDT5GkVZub6H2a1n3XBudAb1mehS05d6uVEiGqIwSIQhZoX6jw0BKcpMKVPXIgN04gcx2IRrai6q
l613pLfspi9+fwE7OFwo7Npy2PMccIRWrBUz46Q6ZyJM2vYnlx9d9ZZJ26JZByRXAGMi74MfNUlm
WDqtOdOYv4fsYPp36IO5As3TcjRUBS8VJI5cgb0jzqhwKUryc/TOZvbrV4w78d6Qtm2JdQVJDd5C
4olZRuYCvvBvPvcECeN+3a1GLovIJYBluJBOLnZgEoWJTuE3hBj2+J2T9mcANooVt+s/JKZLGGdF
2yDY9rVlkMztFaZwkHXv9E9hMZ1DxlKCZmzwacRIsvZeg+94d6hUUqpRV5vQTlYezG2O6ChrFgS1
zysiwnrE6ZYNcEK+2WQb22RC7V2hP1EVjuW3rmmX7JQumTgVv3FNBNy/McChGofKPIhj37xFMpHv
fO1xD4uZoTQ/edo1GE9++mE482jaxpLEsMzhNIesRkY6DxYVSXgzzBHqlmq5UZAcrin3s9/vivz0
viaFRKZYbA622NIghmMhvjTjFWQsB1ENrEur3cLZb8f0j4sa2RC40bJcB5uBaPHiUXq72Dmi1OSj
Jw8H4288dAJoEFLuyaPBIHmzgnuofzfqfUK2p88BC8JmbSZL9Tths3MRsqTYXVyTABAK1iGjC5Sh
/dXS9lq3IlcXnTg1bcR4VdoetT8aeew7jQVdxnWrhauEpSkEeK2R1GI5gTDK/GalKhOmQTSvHOPb
snjyVQQOtzbnSzVQi4UsdgTOGZ4lCiC+aOiHBUQTAwyrIJB/D9CntFeHW7SvTr2L4CRwYwuyz+2h
8fBmsUtBDqz9Vdf99sUjZP2wzXmR3iMLebhxQZyM99eN2Hh9cT4xVVfyTM/ZlRes2aRNAGKBtCEy
ZHDv4WW1j0F/iyGOukZb9OXdHl8mwY5ySCLLbxrQzbJEeuBq+c/YlAjzeFqp2JYYseUYeGD2Imyl
VPNlE1Rr8XzZrKJhkW9se9rwrLmtelSpHm8vEP4MWhv7HWWFONC8kk/21rM2qdOpIOQjENxMUOAm
Lt7i7iTOVw/lH3GO818JPYWefHrKbxxxJgUoP+oDnx4oLyq+Pf0tBowQBXGIoJr5oBVQwR1q+26R
WNasU64aMb3+cLXyjWZfMCZUWB18nazFazbA+0GCWDckuKSLcfRHWyKTiGR7GxuuLjzcbuKQ9Cjw
f2fx75PLtDXvOCWKSIp42+3qiA8Q9pmrD5gDvkDggjq3bnlQV9PSGs/SUsbRtUitdzX5g503oxdx
Aj5yfVm/2HTF53spQUFFsRcdHQyAHtdHkSqLsS6XwciMgJyykB+e9xOM2bLDQ4i4Upd+dOcvzB8+
kQjc/HyuWrQk+G02als6pnicODP7W8yGipl4Up5iatTCj2TOyFKff9CW5RUrSDiPhystYYSmUzs+
HAEvWgQizU8+rVDniC+iKXHq6SohOqTD0LSWAhx+Sx6GbB4KBz1XdxhxXscZjn2imzJUywmm6WmX
cwYGnCxwrdWC6Bcxg2Xxuj9xwmBqIur/neIA9F6zzwDlGpeoW3B7kwAG2G+7Did8aTtuJ6WcAMl8
Mwhrd0WrF1i8/66g2o0HUgFzjA9sNOpd97a85dInT1vAcO4MPwm4iwPgFQDk2kX97U3A2jXxQrz1
ATlLwjZCqFbFHoJk9J2mEzQA66E4TiABXWPN/P6FgluacxlBPQrDCpRxvxbEQRN+NZZwmNrps/ZF
PpEDlIE1hle9noRsHuoQYRx2yJXpZavOuugZ6Yb404ii/iboDbWNICzNyxC/DYIs4awV8G2FPybZ
j3yL+fDJs86rC9hh7mBqTFi9iis8CcTlqpVwF5/Zl2+B6TV/XFY8ROGijkZGe3VOtco8xrw5DmAd
TKhq/WaOx2nlb2r1JS3C1WQcBJBRJitvxa0LvydEQgqZPi2KDArYyPNA2MLVZdu3UPwQ3PUZUXBg
pt7Sqz5UCZZFQ3NJ4k6Fcevc+uhc7L+4IaBB+6PRfIifVnTmS3MJ9PO4LBB+2LNH5R27ucc98Kkb
X8D2VG7j4tp5LpJlWihIk3IVZVqEPT8O3x/5h/j71uLQCJCWQmQxbDTaL/+E5w4vGLynZm3tcDcY
QJU9qJj6MWrnVCLMmKqT3qxXvVoijdvVAfKcM7Chy148V2yO0gB1ohtT65tstALlPA9HZ2dUomHM
Lh/6Z2d+C2e1Gb4yzH58MjKcfiJOCl7PJ/3YSBMQCbGagXGQ4spP6gD01pcOPVGe78RJUFkkIS0S
pC72+KX2fBIxtnjrI6sIyK5RLOlf9AA4xjnSj1K6L+Q/K79rIs4IutN/i8ufofLJlOHZDXZ1eq7Z
61k+SSgpt0Z8z1Lcv6uRbr9VBUAdyqyjfI4pWvSYVxgoh/f9URaHsry0xrfNH3yc6GJDQZAoAvSq
2EUahAtMwDNn3moMWdyO/BXCNUXFmpNgCd5lG2/lJ7cpuBLkEyFUbnZed0k0Aa6SJxtM5BPAHpYE
PCDr8TfT1moxBHED1IHG2q5CH8VuDz9WwglER3rgSRahJrtOFpZVclCOK1uW1iLvy0CRb3Jc8CvQ
xeAavcNewWxPytUAx98wzMsMV/n82xYoOXdbSIKYeH9gwUa0tgi6ymTWQiFy482pdUFeB9HSvlte
TnYgor2ESmrekcnJFshqKwrtx1BhF3mSCmdUb57y3mrbvDpD1OvFFceM5bzHicXfLy3HiMWjC2aa
PHfgPpulz3bpZR3ms3FuQzB5/Qs3IcAxiNwHmyxpViCMTIwn/MMlNmd+Zh9zcwgNrKp3w5T+abyN
CUjuSNvWPIeki9Vu5uy1lloxNhbWILPciU3Im7AKbQu6R+CM6Y8/mEjb4HhqdV1E+1jeGNKSpF/5
ORlr8npNm+0XaSjPpD59WEhBk3W2wc2h7gkeFMsRJuORqBTEnU2wtLpm44RXvUY01sCkryn94GkK
fVyzcN2LXvwsMkc+w53dgYCiiqeEA3Ov29nvrHvCepDzLYt5mH632SC9S8U6TgPG5nst3Yif6p+2
d8Sh2YdEZI7z3kHv7UQzx0TrrxYLLWldtLsLCyQIiN8zGL+wPLj0qevlZyvRKnUHDs/yc4eWwwco
N5AKKjCxQAZUdR88C2H5sU8+VZuJk/jPGswGu6ZQVVkMttX4y2zK18i+C7FrfhYZC5d2kAx+iZqr
vQuBWErcfleP7yP5CCKUMiCx3bK19kn3V5Q3FbUH+Vg8W2R90hFw5vImpAn1OsGOjFqwsKabI/mQ
6JRwJ1Q+fPt4g5jTCC9Zq14xT/n2iaDQbRoIcxyjnwN+wdlXn1E6CiBS/lT8SWP3sMab+Doq89mH
hwIeJl451UpXsZlts3EfA/pqQn8K12jKNgUlLGKE/UYdF2L+qkhOkrijMEYiB8zCpfYib0Icp6TP
wzk75LgQnQ2O/KQlw86PrQfT6eOJJ9e6xCxXbMg0LZSvUGOscHaS/Fl1360G+kg7ik4piIh0KiAM
CgsJKYpIP/i2yRPjmkSackvEdUyBbXn11EOZ0SbdIPEe/j3wPldtz16RLQgJRGtnmL8ArX5xBcjQ
uemTheYcSYFFtiWyHo2Z/D3an2yS1DmcUg/A79sc3yL105Ab16heGswBATnAkuO+c0KSCgCCEK8K
2NMv/sR3GkovsifnAzYPgocwUW84nvkiGkrLgD9xVKQs88ZaD5cUhnnJmy29Fc6fqe84FXLp5aGr
sAp5NmYvPhlJtKuzxCXdOY+OZsE337DRxGSSrOJFtIwIYoCS0dDOo8wJfYqANpbxlTefOrNLEVwn
CcCBOBwXgAtcXEKUSGdsMl0VNg1tBNyM0D5GFOnt+V8MDBShR+yYGGztpUaUnTLSaC6JUlYADuNa
9lqpN3Rz1uAy1nTMO40lJkYp/xOmKMdRdDA/JHR0IjhLKE/xtyT/ZICOkdQhGInmjcy/Yl5Tu5uQ
MXHA0wHr9QetuVvGXwjjEDQXSBbPJxYMKaF9Dvt94F38+oEVDcB7QS8mnbASfy+bnfdO5p1QpIAs
QkxwFcT5p9cdAvOgtecKICj9ick0Hdd1xVjZ2K5WiwqdX9slstT7QaA5T1g3o7BAmUPITyQgAeTO
xgm9pNh4u1rFRoW5L0Oa2SB4PqtEZ5XSh1Zrs8p6o/h0mqoN/a5IKqdFZqMPSe5EeGMIcIHM0xL/
Oko+Ngo04ZlxrQMVw0G9TyqwavLtCyJyAl6GeKK8tP4twj/HuKvVXfYezt+4HOmU3jJEUoCKTVfA
f463Y1avcJBxbMyuHZGwXwAc5TaijKZ1DPiBg4jBoKx7AbEm4sOMn051TW2LSyJil57p5h6iWvLe
hHrd6p7adFWNl/DzTZxYavONNUss7OzDUfohBV/B+OxHrFo7uoA7Xg4eShV1cG1T0sFRnWG9d25h
jTPpMAwXa4zmad/PH7B14V+NRrR+JuElq0JyMz71lLCnWcGIfSMuHDEIpr418dbeH2pG0kmJVzQh
zcZ71tzk6gNggTlsOWmAYaseiX0uv4VczuPD2DX2peSK1lDtiVL4tc7FLJ2aqyq/gvrHjikSXaDR
3ff9KuwEcugvTFeqboFz4U+RibYo9Rlik5mKAABfo0HvVoHaCGeJ10ObV1xNG0Xd9iSWo9ElFQu7
BvfZXOGu/iRjOzjK/ZGiPRZ5npOmQiCxtPu3Gs8mF5W4l0ELkGgt5WyfJOTucp4R8On/qNYAeI4x
j3djMC8ECfqzs44AVtppL5KCKg+z1xd9qnJxLAreHYB16dtq3ibnAXrawLXYbGDDdKzAWDyQ/2eS
XnqAxL7C1jE9xnIjjetOvaeY2aJqZlBYQNUvCa9XZia3fkfnReAmYV75ylkIlcekXEdMlcDsauPM
FbVzHcj+zIAWPtjqDnOzHn8X6pfFMlEifeRvzcgew+avEmETLYgglKN9Wm9QMnXFLpKOhGPPKsy0
yjpP0KpzWhrUMSAGFN+7FjpzTV8a4cbL3uvWmY2Ov7ZAsYTgt/H4qqQFH5wYu3IiB4TXHDGD9BKY
FW6HmQ31oHtH8Un46ntq7fKJgElY//GQh5Vb9++1Sf4mo5flUAez5+sdgzPeB7TKFUq1CK13Ay9h
S0TYxQsNuYVUHKV40Q5PC3ULGe10db0/oK6zy+gWcyXelMUpU1m2TuIXiMIXvSxowSB6lQeUGOHB
MBscGQhbrOF7WIfARyzzSGPPwMnzmKTGUjrXeDZQx1OyrEzFIrDhF2Y0GtKtl8DmnMHgNJ872+EB
ST9ponT0ei6n76l+TcmMNUiP8vXvrD5qxW3SPwIkbCqauPbBQIUWRHoj7i3sXQahsFnqvODloXFp
Vqbx1KMoQSNakyozUsJUnD7AW8pvoV0bfP3RIgNN9jAixcldAcCti63dnmGuHkTtzgzjq5YPGX7i
hoY9ziv/bSyfKlpHIX9SeRgzDYWtgXQdqLqDW0ebgDKOw7RE6h0VGys/GWjCwxXFFAwNkMzEAsLe
BLsopWT7lspgtfNPx44IJ+IkH+mSR4VVex9OdJB4c4Ft0dq5xB0E5VbXb0K4Iodv4rN1esxH1b0J
P50UfyCQXUXsjEuiKzf7x1h8Kda2Jfgm+arU9TBuwvAx9q+0fpOy36j5ygxuIfiGsdpY3E6Rh9zh
hJoK99GuKV85+DR9DP+2RUUlsZuGYHKLmY+52/PyTPKhX/3YeFqz5j6BJbG8j3oGgfPlK6e83Bn6
CDr7QS1Wh7ZJbr/kfAfgwAWehe+V6R06pCLBVgaPj6jbxPwRx7+lvZhCTKRLi3BEdR2I7f9c5yep
f9jGIrcJHMgvSbq2ZywrxSnW/1rZnNtYCb9N5H0Pa2EsyPMT5K8X/PTDBbHnJD5Sa9s59xJjC40P
oCufPGdliSTZWnkheyMfQ70V4JCBToLGDpYsLViipxjF045qoHxFKMvH5FhnW7MQjHc3vsSLiPVj
BMfEwKyQRsUGQglhYH1FPBCS8ixhWjv9h29mko8tihrfRrWn4pFYKqW4wXZqftDSVTSdZO1ZSFSx
TzyLHwFyDNilpUI4orFI94bxlmfvyXSwtAOGwip+SznCCvuC6obs1RUTg66uTAuB0blr1sNwLiyU
C84yLh5UIGQoIVjLazK3/7diQZBw2KfJVuD/DceTbixF40tM+8iibT5s2smIixIySJSkrblELNVT
XEKkk3TCezBidWZiogFNuVU9wUPvdcVjJ3Sigovk+FpMBusKa0QdNXSN/gzmF71fbgz4tqAfuz0P
ORUpu8FcCydf9KHhPsbtS5SutxLi5Dg4DN1K6lZOB9FIigbK4sI/N0igmH6+rbd452s74einJ1X8
xU29seW1r657fZZVK03+oh7Dac4hSdiodgjYXco2DSSPHF4FYfmsQv8CVB6p619m/QaTkjik4fGs
7jf3b+TuA7mFMgwOd0OY32wLQSpsRb2sn1a9iYDYfGpar5ZxwqmRfOVEkMgg4gBQpf8P2XTs/3UH
4JDyiYxbdJrPUV0ZKkMKO8OyrT5S5LfEcg9HiNpO3dJAAMOxQaCLlAHeaV4wmj5o/Jnr5VrTGER2
Q/vLCIeQFGSXHzbMrkmE7LcHsHhEORcNd5Xph0uwJjIyjmH6zfUQpHeL5B/pX+ZK3O9hW9FUReC9
ymoiR+vuy4eCh9iEHLYGXJrvI2iGRca1Ul0QT6XyOpNFnKoU750lS0xjHSwiGqPOZhWf5rr/V3VH
IQ4gEQK5Np/Tv+vpJDCwKHu36F4QnqaJcF4D21v6bvQgUViusXxOh7S5ZsXdMwi4+m4qEWB1LBCp
m6B2tU72zpddnDWk1dLWoj8oOAJqpvEGh00Qki52avQ9s1JacwhhTMLFW6zkT5mCIOQbjkh8IPyH
WggQwDtpAMnwU3g7m0mcQoYKFEnm2mkgfQZyPWCnmewyVCqHKiSRSGAivP5oFfHR8nkuJ/M0EC+E
8rQwN3m3twKC3mh4JO+wfxZMcY7KVQDZr9HIt8bco/ZbAP4C/V4LNqYDnIl1Jhn0VUj5X5zjjkzc
qX4RJealX+KBLmn0SDSArQVpiXZybmtS4oIMiH8l0gYd4DSRxVqNmETqvV8CQ5w1k4K8L176eYBZ
Ca6bA7JBHKopH1WLKWDVtn8+JmuGJRqJGxTLKB1w3Qo2NfNvGp9O4JwHZTMu9aXjY5fP0Q41C996
/n7L/Pdshkn/owutRmVTb/7jwYGhknQ7lHO9vOudLenTEU1OKaJq56e3/sTPYJJp4ZX+vK4vdQ7M
uPAYEe+li+Yx/xZ7Z0toWHePwCol9ZMcZbnY408ni0gdycpxeOW01ahfBukxEeZsac8x2fr+BY2i
LR80TTipgUT8XShaLlY6Nc35flAeTftMnFftID695fLR9zZFeLAAD+cVEXIbFGyzJv+Jub6n+lrq
C137tbK/TCOegc6eZdN8ROXDSb5U5y7PgoXfXmhsmI9LbR7n7zKsgtA5mugarCFj2soxrb7a9qAR
XhPuLNFPu8Rd52WPDmxAqajZ5jGiYhKmW5r71lkzMGJs+oBQTRfRskvwC6csVpbJX7RgUmD+QbPV
mQm0ZmV8Q7mSWYPGkDQgYRg3F7wI1jcQEGguqhz6AsyDZd/r9Jr03+F4ztWfPlQ3TX1tKg1KmTgg
Snh06zPp91N2rGFqE269CYqgUO7yzUT/kG7+XZ0wY/5NJF+l5stAbzisCZLmkT4ScqZVNzvfd6wP
lVMsCbwhJAsYWewpavutY9gYXyL7pelXdXdqkotMEFi+l4FAAbNs18D6EflgepyVXibClw2GL17K
dMV9HXXHbtxPNXrbhIRjXilwM5kYrCNHgMkMhrAivAbGH4cCmSmWvqbCxvN/OQ0Q1P1OiDQGQF0G
FQ87pP7bMTNPoIc9xGOsvpM2YEBD1jWTXb+L4207bTAXzMO/pEZE9Oo8KK3vod4okHX44PtFgTxP
fyX8wfp5DL+kdKdyWPREDA63DgSllJlmiVrQkd062Y/knQtjWU/IkSC/9sLrqmLaKTedxH1tcWYf
/8mopDvo0Twryd5ctslO9Te29FQNemJWWDU2Ma4vAzVHywuUXAj501oU8yKU9jKFpxwImCVBZHjg
MxVOgF4mrG9Pj1a2D0dCRVfIIxckTmTdq8fqXmc7S9kTFVcVB6u4tDMyCdEiEA9T3NX6CutfYDm3
0Ju7UbrkDkUn1fRHmllH7he5pSCH2RGimrS7t5aJMS/vdf02Ms/XV6u6OlyimromOzAFpIvR6Aig
qpSuhvqgH8hqj2FQzdPhvdM5sKZvaH4R2t2glkGeb3c1Trgt6e3mBvi7795pWJjjUsiA+gAmcAey
Emrlxbl5I/6CNZXt5MpdLO/P1g8T+uiiR9zHiSUHwywoTiqdyBriBOautR7tnPbsDHuyNUeId/Lb
QTPj7hX7nHf10WaRV+mY6MKTCVpfZA3yoZembaR8m+pH4cCeqpW6SBfYnoVmwT9KaB0iISpgv4iX
abYiHV34ZrThZQGzxkRQzJHE5KDOZB33u8lcUxlvZmelPERItaSzyQZXIDZ/GsaHMl5TaZM5O4P8
rhqAVKmXUlCSBmUTsIHmD0tgc2QknGfmh8IpYHnvgi8jrhd1qpW9hf2JkI6Zlh6mchtjKknQ7rB6
L3rtYn/++wDHG5baBf1/kXeQnVvffZL0whUjeQek1ZmCvA8pc7YSK5Me34SfOeLFkbFy1t5LcT5D
pC41sci8EpyM/dIy8Ojt/OBHJM5VJAPk2wwPpKO9+bW8Qs/tbOsGZRTZ5441LxZtegrqa1ELt5C5
bbFyjOpL975r+xfZjNsgCLSQe4tTRW9O0CB2xFrrMiOTXkWMrTaApuNYVghEpIXJQ3G8HTSI8mvD
C2PuU/tZvIaE9FQLxxD7hUzEHt92QJZOQB9Ji4DF47EcdNIyMJxk/F9rbw/bYPjp7RJ0GgcNOysW
M0iVikxOYaFOaS0+TpS+IxaqlzFPlbdC+4Mrib9bY0KA3QjVm6/sdBZu2ziblFsJPR9CGdJx+Xnz
gFgDip3m1B4r5jYFcMiAx1pws6Knn4w4QnPpp5sct5u9F8do7SyUJfTMWzO+onZjsx4Nd7IiE4lI
ewNaSYMGmEaOxwPzSwr+htY/qYisv0A0zDlfZGtf0PbgojzurHdPLOokQEE/LRzSkGVyZXfaVQ2f
Gf4gC9sdLGN4JrVvDI9Fu6ztJxoaZPe8jlhanfGqhHfSpR1wUzXwjoX6KcpaOIFaRhWyBFrAUsKf
0uEitUc5fqJXdQNwZmKm4h2y0tA81/NgiWXcwGBOPbu39hsXpC5YNmtbPwas3WvdXkTxiZk9JXKj
RWwso4QRt0RHuqaDh44rQm8JT8ThijjasAMkwsQ+vkOaaSGRDkxj9gsZOndUm5x145XkvEoWcuD4
lCR3hBRk+qpEgHqEElj7QBAXMTQ8qVQMyYQJ/9MLBbzS8bFtliBWbHlpgplg6XvPQSOU9zi2a2Kg
YhRNfbW2Dnp+sNwH+6E9mxb0pzNPWJhlqM9ZdTFY8JZQDY1hPd92wd1G8i45bu/RqvSByDCaA0iG
F7HLoylTAWbVY2UAlT8bpA/+GtKuGPZiyseJKvG28cbzcE7dVhp3xNTyMGpk6pGfZljr5wdVgeQ6
yj3i7HPSrXKRsEUqkfNI0qVw/xXXnqZmf8Ot8fXLJzE5d5AhXh0is8m1/RfYh1yXUFuISAv5TE6t
O2HKw5m8BaysvmHPMyz+OcH2Ml3OJjejoTVUGcyYo2eskkty81ieeSY7h9q5dRdfoExeGvngLM+I
GMmL8I1XzhsSTN9xRLGe8DmQ8okbznPz4TAG26RiexaQLElK3YlC+6xbaQPBSGSHUFVD9DzeetzV
Srvi1yaRpk9fY3Swkx0SdI+YA3ttI3QyrzhH5nUD47b30ciTCJ5q25AAYoOSyiNEBni8rB6jGqQX
ToRKeYY3kpT5BUCIE1T+PcP96DbIYQQ8iUSlj1dT+pYReOfUu3DcCgOyUi6EmVm1d0V9CTW6mMny
R9xJhA2Pa/Wo8efSXc6QLlNfWbIubB2LPQ31wMhmBbXPUaV2F7o4ipECXArvfbhIEUwBGSEZnBeI
5v+XRiuMRHx7AwmjBKkXC+mJS7mrVtOdpEgflWk23CqduBL/EDZfg7PqhGMW/tH/ytKlUpzMdEs5
DBZJ/KZI1O9T4QrgxUtdiRlfPcTJq4fUJKhAVVYKvZkse+yKBlFUQsw/KvfWeBNerOgjR/VtTxex
zVnhUXKjudIdfGRWPqUgT7/cTMra9h7DMwN0lU6Sd6vKneXsZWMVRdicCcdsRgQX10SouQMwmOj1
JFgA5n/QvkPnbEI0x9Z7tApWJB1O4U8pcbTl5nyQ/hIy/fJ12RLniDC4LnDvOddM3uk93YFsccTt
HuVx48iuTCjEKLR+yqFtvg58DA1zaV2diT3Mx0tJl8+gn6LkICOx1c+IX5KymYEEiOs30v7j6LyW
G0eyIPpFiEDB41UkQW9EI/eCoNQSUPDeff0cTMT27sxs9IhNElXXZJ7c8vCW5Rf5NHzUMQuDgBCq
GS8W8m3tV7OvMq+fKbGDGkU/pyY4tByBAdPeksIwyNcNDeysn1TONUIP5Tb/AVtIAqm6Hp33gChT
ifVSS5GwQEWMNwjQ2wpt47gxY0/R3gxGAYSgzIOX8mAjJaMRsvE5hlvy5F4amkCUZ53kLuvejRAi
vH+O8rUOx3VwsUBg2xPI3QAMMk/sEm4o52wtIeWRCh7HC4dDlMHkDC6YJ0nc5yl2SjmuWY1xlTLB
WbdyQ26wXr1ibx7o6J3qGw7frIR3btNcq3SsSc3rrGMe3J+5xe63JfyO+sto+1WGXfObp8R/7dp9
lx6F/phtw0xsg3hvDTvNAP+8JHdlan6N8qO1vgPUDjliW1FDYGb0YZbeaKxM62NkmQr6LtTWc9sm
zevsXjLKpRIcK/fEentdozxmrQOmYK6ThfPaiw+G9zbagAAaH0tgjtDyLTe9Pvst+wcFUXKj0o0a
uKezrlfKv0Zcpf+W/k7R+Zsk4t5Dt5lNv3lHWzPLWfcR4Q3ZNuL9UomjYuymt7siXdQuLjCVZfUO
MBVESCYRuXOZuLRZAxK12b3RHTOzs9IzrJEYgCaaHTU7k1HiJXxJh/qq+kfofrOmC8YadTS/TSJe
8ZjAksXBV42PYi7ldI1H7DjToRhDF5hlTBTtrJTfM+Wzce84mE0GD9otCz9roK3WHZ1BO9/AEmc5
+uid4ZDy8FDjbTuPBizUtM1rUu4ypDNgiw2q6vE7rxGhukv2S8FvT96KDcoRPc8sDQcRR9Fj838R
MzpEHDnsqKFosR+HpxXI01xvqPE3C3/YH6hW+y1D/hUZDyMzrfaQ6uuSCbNG0flThzujQCqLtivZ
sP1xzSNwyZem3M1+RbbX80SbFt96rUBwiAhosf6mV9umnbnJZuJ1KS+IjJG/aulAn9W2SfC0ZvxI
cKRY5z8Q282W/MhtAZizZyv7yMSM1WQRYN8bDaju3Q40dmgs47iPA4bIUZ4vNDpyC4Zw784ALlRc
XrylVfBRLdLQy4uqn7SGxy2D8nlwgEAwugjN42yYjuuv+Wser/jtZb+i+YGNrOUsMUAuMj+uzmDc
5+GmLq8EFNDFNvrFBYKbUwXoCBwgWc2bhUj/1Zpr2tPosMJGtBRul8VBZifTPmNcJCr2EbCVo55Z
dCUtl4Ln16ZZgX5dyTdFPzU+2sSetfqXkayzgOWUxAhF4DWIBsVAisREThxGi50LQ68y+9fBQdIO
jOR0+QjNax5vLG1XKrc6R1uxM1G6QI50dk6K0EdfMVfGrciZUUf7ovsdqX/T6JR0KMEz2lH7WcUc
0uV2ICaItLK5w9LFs0ozMDKfCVefTYhWx8IU2pYhR+wl/ltllU9NsOskDnuLHoy1S48zMtpXFkip
ouJNXOZ9cK9M51Qr0V9blV8kl3BXBZmxNBVxmabZdUStmGbqn264lzCd3lIVAFUlgDQwz9ci9GOh
sm+4iKtiS9zzSdib0ci/++mrJ03S4cPVB3K5AuVkwZKfcuu9TsGjhd3aYZ4TlsE+h3EfpemxopKU
astKVTzQiy9aXPxgYvqrg5IU7CrSQvxvWUzuBibLEvqFPx36UOMyxQZSGhuXZUrb8YWrYg7N0aO1
9tD/LzSpH4/h0J46tT3ZrlgHhXPttVRl4dJy/q4KtIF6qKCbwRDaxddwmNaKMMCNums1ptxUhrPG
LhJJhpO7kIlsr2ssb6DPmlmbPWdNpTb/HCNi1WC/2u6826GXSMg/R/jmohsb03xrS/yiQP6QmYdM
naziWmqQYkdYdNYAfHFYRTk0GXtc5xM6F7JnfQfpFWhJP6jWxcQGmFVUo31zGCtdvxEpmYP6uOtV
5ZiE2aHoJMFh0yZBJtgifBAB9yZbhDHtyV5zeaiQ/mip1xb6uqXnLAG8SoPeOI8vU+o8OherR2eZ
l2Lqj2FUrM0AsC96ZDsRy6GcY3MKGroJrWGC8FE5WnJnpHwjqLBSfG+0YG76keA+GYLhFGAKgrZ5
MGEIqHG5amyYonAf5zVGHonX2gXDRkYZ8cRezGMkw/LQ89WgMAGgp5FpWa6j3MZ4BpYItD3cYq9z
AGmxvpgEyfWzCKgii0ZwUwo83053EMZTUb8ngCrFfPb8EzYAG5sIghqeVs3Sk4mpT0VhcAHGVEos
bUE6fvr/5rIkQbZistcfLlHItJzVUoTaMDRpk1AGxg6LcpO1H9RG9hYGc2MjOrnJR0FfNbp0zgRt
DCelQf9AMORkQacBrdVgdDYZqFqsiccJnVgD8zmNl1FLhzOAd2WtXqTGQiObwgEXNnJna5Qb7tNF
u1SSDiaQEvYIFOafY9BhFe6nT7HfFu0qjMWLieGKEzhQ6Y3pNOXk+dN+TD7LqfZ4oStiNleJibxu
otDt/hkNMyXGJNHZsQ++3Ge4PhimUikvkSbpNbt1zg8bv8Iwd6PhPTQ3tiADjM0lsfVUhF/ddKXo
TuO3Ao9vSwaZtBHZMZtAhiaVfhmE6bom3cHhHUnweiRkALz4DMp81Ynw2NkIEcatAcAtSFc12k6D
QYiSqg8mii3H4vz2TjPXhigEBQa+jbraNnjb0M7PL07S0CY554P+3pFh1M/yS/6FhUWpEtGHzpKW
hLRBFmMkmowBknfsHiM1VQtvb8R+zXXd5cugV1aaRG/rD16GBG/CK2BnmyJk/VgzXqOpRJhdIFGQ
I1UJaCANPXsmAKZiokyBQHVzpcZXqUKuhV4AggCah4733Mg2OlCvwo8PRiVWaTXSbdDAMRhcldat
KtiDyd8c8LHFDEPjGz7TvcwmXU6sc/M5AtKlj655AzncwRdW41U2dMZ0IsJm7IbMNCc5w0XqUKBd
t6HY2RCMQ+pl9FfNn5E+HazEM52i1pgHs6ycK1b29yJ5rzqQs/oehtcdcn1NJwwQiBIx+1Ekk2JG
5KLnEmOiXdSUhjY6sGGsVwG4vebZpHsbANrAvKtmN6dya+e8Vh0Qia7am75TX5yoQVkRLTBj4WrK
eVKaChXtVye+wwCWaMrb/No7pJjSStYrbcAWMhEO0Gv7pPpoLFxhrBH65rv337vh5IaPxD0X+luu
HWv5IcpPoBVO9VCSI19+nfZSDFQpJg0LY36kCYVGPViDGaD/aGgJBv4+H7y2NrgykFAM/s7tfNZT
/4weDHD/2yJamyeo80xEjd4S7pnC5guEn/I140NJ48tQstHXnpnD7CERjyIC7wpzBKvFMoKk4GeY
DXJCCZBt5FDEB/VnplqwzDSto4AoNdrAjkdu0UdWIOqTfHbfU3+xra8UNXQy+avZ/OEaEl3JtwlR
5S/U7m0rIFswcwsZxkJManA5SvmUNVN7IqGINsj++hbxpIXaQXzWGA0KwCHiV8R/DlOp4itDBhrR
zN3V9BuXAlcA6ZCvSnwWFUyvT4mqejbhaVcZgV3HvCeqfBlrgNnSl+2EI7R8dsbDGu68Ez1eEFbG
oOVihUAuucjM3aC+BsU9JUgX+FG0JwJWWOQI8QSy9SbxKN+OjIfUcJ2ymY0vIj53ELVeWu1DFbT/
iheyEEz4jIBf2PRxOg61sl6b6NlGfZFKf+GwCWioQsMSfrRKiIhSwBHDQKryXuCobNgWmM4H/wih
H9Yn65lyygw5VYuz1vnS/y/FTtD6YTLXubFbJ/T0wNpn9LumXSxDRnE+JNs4qdkrQYwcvvxuRgMm
Lw17YI2hAk0hgmFCEVlo8ysYSSLw882Ql5u4Ws75ITQiNht3ZBVnRlVKTJjKySCGjTYj3ZD3BjUa
xPKLndI/9EdybkYklL2X7/A5TqkHm3mu2LUHv1PJV+V4saJDIK8KeD007e1exb2Iq8fIt7kLt++R
VP8mcK8K2M+WMYUp7vOXPC2+KmwpAS85dwd+KSTrQhBhH06ErGTqlNDlRum0iVAHoavQ6J4SFZS+
RKFuPPSoXOrdxfBzTxdXxXgopEvq2rfw71b6LYJPVuWTlf1/9NQhTnCLsh0pVIHuqRmehfmZVafW
DuAfmQRt0B7+6pwg+avMiHr708KTQSLp/Fhm6a9qPzT7ux72mn8ugM/Y+wwhjNCZLv4mVeGN2lsc
H5RoW/L+1sFKl45n6WgixF/H8Nt/h3UGFLby97yX0jkwTWBtxzKm2avugSgefPe1s6+wW6a3cr5m
5dOg7xv1uyg+0xSR7R9/Znc85MaNJ2ScPnKu2Wz86RHypeUXoN8kvqEwnOBiqifDqQnoJi1Z29rD
o6YOSEk/rHXj6LBIYebfCE7ET5XrJ8LZXrkXtWVGdfTLq9X+ZOWmHBwMvvQtEhMfofHZxLXPZqos
Hlpo88Q8svx9HMFB9Tezuc4VglDR4no59k1xyeJ0aYUHTVw789YwQ0ngFl87i3SzneNpwSnqrhrF
+7iPSnq5Ewnp/N7S2fagLaZLyHzE126681kVYmFypybxGUMb+0RXZRd4rji9qtsY/qTpU6Qbdpqt
cU3Rd9Osm9NZa7Y48HRtr5IWIqK9r46Yatdl+y5VxI6HJL44+c72ryGDN6h2vb+vWFV2p6L0jBr4
wq41r3qLyFJ9TNa9R78gshMU9IqW0REMb+pzjmGHN94X7022q4tjIj7ldFKHm8FB0MoHXxnBMYD/
uXR/Ndc8iAkxGzfm/MfR6UXr7LtjrWvHd4YmYNhl8Kd0b4zlxXiUEYvTlwIsAiVZoB8slnWYF1mi
BBgOmV32+b0Qd+KFEMCerQgLEr7D6aKAhZyXFnfL2TYMg4xDgtc38gqXdYV5YLc9th8pG/kexw+d
7ax3pW6M17555i+q+KK6d4tRrGMyosw40ZEmJBezetjWKaxgDr2G5T4NUfFvhwlJ5Aa4nhNeQuSL
REa4+jkynaWvUoWvueRYi9uofgdo+X3/aiXfgB0SPtG8RZdHlstQUGtxenY3grCL7DeBr1n+i7n+
0mMYyFWLYsEJ7aXw33xj01VoULwSy5L7VKrvMXhO0bvl4E1VDm56oTtYrqlAQtjGFWdprv8ruGsc
PFgDapo6R8vTRyvJdisPnuZAPjSlHmk4aDvz5DSG5NTTgcasH0LxjMO3vHu3rEcxsoBZVdkKM5A/
7pvuoCVfBtv57ByEV5N/BynbDBS09mh0d5V7JfrhcKzNpRbgSVhI1lJg9JpzYRwZsNRMijEQIjNF
kPBMUVA6/tVlgVb710hQP8Hd0G6a/0/lA8gffCPK9Gq0fKB/BbMyRIx89DoiXTC37c5AWB7wrb04
wz7wn0a9KwTzsfxrDH4adW32jL+LYz+cIuJium0UneEZ08A7/YaMOszVHPDx7/w0tZe6PQbaQas+
6LFViJ5R9K7A36SMMvSfrn2L1HWJapK1hrtPcjbEW6m98V1Nip+62iLLGxwyR9OXHAkSwRI4SUg1
ZnjyJjHbCLB24rXEOZlyFnewIcHZQmpfWHCeU+hhjEKXlIWFEywix2FW9Ts/YPPwoGiYFR4jc5+J
NUdba7wVZACgXzTTv4o1viRjkg5wgRIFtA6vrBA7wpADZataTLtQpHKaOP2u7j7xQTQTM66dLw4M
D11c1VHwoTHjpgJ+qXuswvyaBmPZRumCjppM1a3TEjiq/xpzoAI1TY+2L4Zfqzqzyp4T1bZfnexq
MlgodmF0n9s0XmxXfdOlBvDcHcawc2HUoRi1K/IyfNRXhyz51XEkdYx/JcZCU9778YP2Lqf8iS5R
+kpQW+Z7ZTmbHtKArfbBiW9G8tsK1vvq52D8FOZPmf+VCPqzhehJFdyF/T8rHhYYXOf+sFX+zZmH
KX1YV90M7R0uWE0VojDMD68YVhmjf+kqwk28pGRJJVvf2aXN1q9Bma0FgT428Kr1MJENf23im+Mw
7P4I3VPyVpG7AFVRhXGHxI5KPvtL3FuL0rf44RblD98H1xwODqCamTELyfhSMBWRLBMPvFzL8oAa
EEJp8cRR2L3w0ITlO89Aop8VjFn528hcL9lo5mbMCEe9y+Bgw4SmRql2FX9RkqW7ehhYY+sj1zH1
RwVuHBEu2eiQyfh0ShwJbGjYR72wwYO+oZESJNf8RWTfIwZEnBOjjXJla5IviTqtKYB9KFt9xEXB
wZgEBWuUmguBR2ZECi/tj41RjCtjjNCDuF9dOr27lvZWqBVDJpaV2vR0/G5mHb46XAIaCuc2zU4j
v5JT8xYzdZO2cex0bKO9AzYo2tW6ziObI+b48SuTCmLcmjGMOHdIt6lT7q2B2qDIDz4q+tRhS+wA
01MQfSMFGEBV5kl1sWz/cija9NCa9uzGWoVqZqLfsS6RbaCcI9+KX4J+L4IU0EhN2yTxRk/r/dDr
h16J8dC9TI7vTWPhKQwpXTsCYYiKMoQQEn4MPi2KjRkQbQGO1rVpNuu0I4SiKoivNsWy6K4QyDaT
HZ6EH7zWTvvaDBA43JGW+9CktwCodPds3OnUURw1ISCBWF21lKZtMexK+aWiGEhH6lr4Tq22zmRy
TIlkLzO0KSbCYULdrO7sc9YLmnW1u2EQKOzzGAyblNFeEwIRQWo1stTRYQBFzVPNX2f5rsQFE5Ma
l8XaS8kSUdHucTXCARvf4yjDuTMdWjQcYsA02Rzc6SGTYDllRCPlJPKQ5xUb40ItGlTJ47aOvztc
YYxsYjIlsPpt+Ci9PMGo4s/WuPwnAIZMO1pgX4n/TIYhZIJCtdKQ1wXrmB+U5oTU0uiOQNQxEi8N
DWEX4HqlGz2X/DKLyC+T1tCkGCsQOtoarmVkFTV5M10JlN9ekc3MecQHzSxWo270B9ATfjmxwyWA
qOm7m6pg/2sTzp3a6q+Y3Lr0qlTTOpcklbXBQRfjzqnbG/7EKR8OyDMPajLyQIlzljWvNMBrg5Q6
nDW4RiFFDOTUw0/Io6tKtl/pKO/J2N+U5ndw5Ka3zQd4XdMZr1qQ7Lsi2BjkaDUYe5tEP5RGdVfK
6FdJiLuyZnlv3R/chz0Uz7Inptfqv6M6uxWC7w51KTb/3mkvvTKceiFOmTWdwhiJMadkExKzxybM
tWabsD7+1PCdWpKNZg2+ukL4kJGClJTJs64KDhHWFgORDBQ0zs2FDDbQoiOZ69yrgCZWmizJYS3b
mfxoSlZHR0BnTyYEK6GkXyS9Yu5f9jK+j6H6l+g64K+4O9Xu3yD6W+cYr7lhQqLtlpYxbXqSvzOz
X7rqcMZhhipChTamGwjxKC86XnTamewUUEHnSEBNGS99vtO9pYCftT9RPODkSZ+6fwAuw3bLnCUw
BmTM2iW6ScArUd41Wd4ItYEJrR/SoLy1Luaz1NA+8jHu9toZ6j63aZl/BP1UYaP+GZTx39ATjIJA
cVuCnTtwZbpM5V3Gh0nbvlTlXG4g0klywtnK2JEH358etkzJbhjlKwGICJsU4yUn1TdscMT1nKBZ
ScCuzr5VYMshkmYNh+ZmVJuI6mUxFaxqDLPaFdGHTkiVi7Ae8AB5LXLjaOHGmPyd7lTbaoTcC20F
yWdTRHuNlrZNUH2hP0kd1u1OuptCk3SjHlqfsbGgU7jqsSNtytdx38EgKViPoK7iHVo7tdzmfbSc
Cpz2TfWqjhjHoxDwSbDAWbK19f5gBbDyVWXph9anBMqV+OlC9jxnZN+qfb2urJbITBzCdUcXFh0k
Ddso8x1YnasgwJ0v/2qysSQbAhnqvTTazdhifWrVnYjeh44vt6jEdWqHTzWsyfmg1Y7CsyrET4lI
N9s7vo+yEIhwOazKpN3OUgDG8i1vGnNHstcAyA/x0wpYrhvsO6LqEhTVrpPTz0RCAs/4xTWs7dBy
V84INosb2iiWWddhV8IbjxpGpNOxVvi8zelghOreDLR9a0P3kND1KRBstvtG9NVDu0pgLKXIVMKR
GtuC9NMf2iI6lZHc9SAnB4HkFjQC1kG/GI8Dw8bQbDb62HpKAK3JzNcRhIC0cU90NfiztoFSnua/
7QCldkVEinDPikOezNY/N+zkq2FaJY7CkG/Y1lGNRqjZTawAHaaeJSh8IuM9oEpEkQpr0YDaTwJx
0SrAOucw3yWh5+sn4pP579DYwn/o2ouW00YzZ2lOZIFWYI+k/CkG9Hngzkf3X62/V3MbmT5zZW37
H4X6sM1XvDUivA9SMAQGaOEfKubfVfktGUcFcceQncGW9dlU1jJheDBeQs6xENZkKZSFDanDDQWc
VRaYkLKwAasCB4V7wT/buruegz2QX61+meH1ps8MRd0ZuLy67G2ebAbu1aVf0EFrDPWla+YXZDAZ
LUlerSvwZ/Yz4LBtmJ2zYafBDltyDmGZ6PK1wT1GVdSM6NuPpGfhyacOOoQETwQl4/0SBHHs1coX
P4TshfDNye4FF0+B39YmZrdZuFySRu0iJj+k46tdrlp1M9HOUvk2JGwb1VssNnwcdbJT/LMInpXx
p+nIy++28SyNm6XTu0LvVVHu6jdN/uP7ngYQr79SsJaB/Q7TDd/RVKMZO3hyJskdc6CEZSiXIPrb
gWkZs3nLQzaOCUZlRRzHpwGVlxlCH2dQkGFgUGzSWNqC3D8ecFd5sVq4hPhRGigcjQ1tHWt2T6ru
lHxEFhOkP/4gjIBchXHsTnt0oCM1rjHnqCT3nNmx02EIkfjiepDN9eyP/qgJG9UokLisy3nWxlTY
nL51QJgFEzUiewxifBTny44Ro7EvSgMkTn61+I7CgWM5Xoa5tUoI4qlYz1lKQka1u/Ivg85CLnY3
cmwx46EJ581FV0riAk8R+5yhydamn3hRMztnK89ifu109AvjFukHiWgsiMnmiHHw6v4HqGVSH0DC
ZkCKgx3Y5IEJux/paJGaRWARoIHt3b32zm+YcimqbMMg7xiMks1gYOn04O2PPIm4rSU+K9+I5FXR
Hn6UsqN4ptGvqn2Ilobi4g9bsnVdL+KocKxT5HwVJnCg4McYL056xnfCCpFCfiqgEsvvGe2mYWlr
j0N7ydjBjKyv/u+36eSc9DOQL714y4D9TXRLHRyEpHzLAlzfH5RRqfMvUN8tDZ7II+aoFre2YwvT
4Om3UlokpOb9m2UfbD6G0K/3lvIvaYgTfgvj14m2maCMSX/wdDjOPlRe5XQPYFMzQEm0Z8zSIZg+
ghz7K5xqtvqcNIvIMhdcqMzM2TwrH4RBIUa/hSnuJgVKyMfAUtZB2Mfj6D7bXPWmWODhulfoZKrk
dyCdpRMcuvLPTE0Wf6y+RwUj50IxCKpiRlokd3TwDYoX0/qKEl7aFADRJM+KoWz7G9sQ7pF2sM7E
7oKYfimbZMkOz8st9zo2yXr+KrVhuZoZZI1YBdQa8+itdoqNGaBhHCB8iY48WEioMepThLHaatLC
FVMlzDIhNh7sf1q2cgtt6yqkDqLnHSyuVNEuR9PfhUyb/N7YD3GxstinFgpAM3JQLZeRpNF7EVdw
DxHXiAaSQPhn9WzD34lSPfZB/zqwjUtMHhbMzykJnkMYb+mZSS8iy6lzWFnfgojzcjJO0ig2AvmG
4qOap8SwReg5aurxqskcz7y8olbuy3UWWavJSRC+iM9CwjopB4LDId8567E3T0GFVysP2YDMAghW
MsEjgGrhxAj1GPv2qD8oD5ZFEK2a8maGMamMpNqFaG6kF05s+bAr+yYKOwS+CQ20qirQBmNP448Q
DTzhur8vs7N0sgMWaJAjpeJZk/vGb+2hexIqiufUWkwqqgANLogGEauMYV8TcwUpxDSgwgFCSAEy
TRp64IEDGHlkwsIo71m1YcEpkhXcokUNF8ycR89NucwpcajNwuYwkAATZf2pkdMqReWRRZDvArb/
nVj2zbjqe3+nMAFCmyuAS1X8vKG3NxKEp5m0a2e0gXqyYtfVc8ssbfLTlbuoyC8xfGOlOONqdMlX
p8u2gFTS4KzMot+MPbYXFBmNK70OdKSK1FXaGuKlCRfO0bJQrrP7zkG9BY2zLpkEMbIYnUckol1a
Ohv6klbNl3ZL9Jtif9S1u1QZTFKn84ugCr4m0WaY6l3okP+5mJSDRUNnUVbFLB9HZiAu4B+VWjIg
OP23ZxJkoDjpZ4vynxK/qwVTp3hY9vhiY5v9EEZFV2KH675LmDTFGTKtww5Otxb5vKKOW4TF7HeJ
aAvjD7skoPhLstwfcYra7dlo3y22RLm/ra1rbP4YyldHzx+rVDPitYpvEd5dzPl7U8Se/hoGxyCP
2RJOHa+pPhWmcpdRtWU+k69ikqizWh7n1rAopqWLX2cgJCW/6gBlOi+Jzh1IhUR+asO9Et92ctS7
XzPbDPJdVbxIvzskeGbrWL1U1U/qbOex+5j3W5VOTlcOUb8EYe6LNx9icPlqtvEqJVlFlD8xOzPZ
ILhznq04zKajAFw6ClDV+c56FOFXl42GicrQN2bJSbBo2nzl2oSuf4a6uegZ5cXs5nrzR529mRiY
PCNtd1LBNycpKN9c9VErYsH/ALyHFWGuDRfNErYE87XM8CCme0uQvYA6jjbQgj5JSWIJHIJqTXgR
SeEVEcZsweYfk6aYJ+yR9aRLgzFPvDdSoj/XO3LWb7p7GSMY+xSXDbBvHIhsIJBiqVb6r2U3LvR6
23CEKrHJal56CdvIDq+RcqoFGr++2QUVKSwRbIMgYIALdx9WZA4Zo9KaZYV/zxhYh1mPjPuwdlv2
7/VaZNN6cPVVP6hoUwevKOqbon/5HNM2g1cw5dLtF7obof6q126pe53lL3VfeqIxll3seF1Rosn+
0kfaErg4rnuq5cPXwpfJvSS5jVTfhvI5eBXeA9XxOVR1fA/JT9NieIt5+azyhpo6ELS60RPmQyx1
cs5j48JoWB0T3vC51MDuQcZe7xKcgoq4REbKJhfcJKx6sklorDN0Lmk4rlOfoX3wmSF3ipBVBMa7
hlYYlVVJ+tlU5puxccGjmKshhs+E2kJO5DuOA4HtiO8xuxYl2WYkapDTm2qItjIM62yuctbwLsdj
pzKZblCh/A1UoD2pR/N5EsGtHtj94n+b1+xVN3ILvzVsiDKHNYs5rerRXwxFTewfRkpeXIPZoiVj
MmHrLFG0aHst4VGmvFYWocY/4KqjFV3H8q2IUL9h5KC8a5R914ET+lewIcs1jDfpn9ZQeovPqW0J
TwqWKM3mgWrhdZX9YtCBTwPRdYrcFPa04s4iF+jQwO22SBotgvZQ9c7eqbFYaO1aEpwxpqBDjUKw
3GAPkxy6OCQJqu24BKYzyLlPpCApU2dz1Ha5yI6aXZ8lL5yOuIro9WyzviSG8RzT8lgABZvE2RCw
YWwejRetxBcxX/RmonhTyzVTMyqphlPSt+uiJVcpEafADW9lJ95m55EuETlqkdw7CQ+FWmALIaJe
O81PgIi0TTeq/8jvPvp5AM7M2VTqyIPWwPiywKzJkyWg3uXlrp+sy2QcfTf8nuL85jOYSpX6nXkd
k+ccEn8DUsJv/4FsDJv6luQGCgqAc/xURYw/82CwbdpT7MJXimZeQHUKiK9OHm4LZMtFt5w8Ujda
2dii4mh4a/MazAnVSv+RAG2pFWObjOzIUUQhq8JcGI9eHtRnLSwQqSf1ngfo0AkLnYnBmYYk2RSf
AiHGbDNQqk/VZndl9pBup70o4i2DVBRYiNbd6iItek2TG2ysqmNFIyojsuys5KMzKsQZgf6vdkrP
DIJ3IzDffNFffXZxrnonAOCa8CaNCqgtl3nai1xrFueKQ/NIwOtPj6ahMZiSJdbeHPGBRfFarXjV
eXUyxfw9oOzMxD13EcOI8eEqxLkMGm1TIZN3e4rWjkFlbBl/fZBv1aT0RC+9qvevQ26/8WNvsRGc
dBRRQYlYsEe7qSSw6lKKfcvqz66LTa+llGfj9VrJmlMH1W+A4bAqIC8i5Q71n7AmOawiN8hWDkXi
eE7xCsN/6ZAHEfOwRew567I+2FCx6NTnrVlxDVCPj2zR9LbES3zVp+EyRVjFsPMpFSryGW8aEiaP
gIhhfJQAO2FF2XHDCU0e8276QApHfT4e+eajTfxQsTsnjDdZW65GUuRbk2Zusm8xAgpVi8C5xkd8
1J4DUNHKbmmQrnGWK8H40SBSiELDQ+PKopdceb+6T4zx24DoS007jLF7NBsmcS1T4nzvTwSG9zBM
oStaYEWtAeGPzrFY6t8TzZzAnOX36l+lJivRm5uo0/djrD+SQPXM1twWBVtPMloB/aM88FIZ3EXT
nNBB/AW5sdTDZtvAjbd7r+Pr1hGhDqM9acJtiVIkRJsVkS4Wa4k3mc132Dheb1+R+C27MjlV1DYy
P4xuxoKIhQdTWZjlWxsr12gGjEPTS96RTVD6j3HIlCUFybm3DsIVRMZLwD+Cpo3plWq1lMxkSaOL
1of05ET165BviJGFIzn4yinNgITqCFK+HWfY6Dy/U4rTEPiGZGvsEI0bc9lnExKXSRzKHltcqyLk
Nff4sN/N1v4b/myCTTWHeZRxZDMqoF8w4VsYzrnqres42zcb83eermmxv9fYL5RheSkn+6D66ilX
R6yY47oZAHFZJGPn3WUWD5R0Vb0ywYTOLk4GXS8DSWU4iqdb9UYU9SXogTJgzhZu0ng0Iy81wAAR
+EAKbaiMuteAJhBjtwcn3NrTsjOc97zCCuqzv8njesFMAuXbtHJOWYbs2qFeDTAn4FuJDXRRTXFz
UarJFLUB2kL9w+wqbyDzgNuKdV9kLWKn3XXsoGHYizEGW+MSeo6LI3bZiLf+tS3pIqK2X5bpeBhY
CZH4/vyPsTPbjVzJsuyvXNznZhZJM06NynwIH+XumqWQFC+EpqBxHoyDkX9U31E/1ou3sqtR1UCj
gURmBiS5XHTSzM45e6/d9uTE6XNYlUcv0hdhxqtCQGemZzl62aVTSDMHwtzD69bg0bs4Cn1Sxfxq
8gjIaa56C6ovm46Vovrx6eP37oY89RJfX80mSOZBw7igH/qb+GeBYDGbP4em3DdztAElJ0x/LJd6
n6OdmlNJ1FUIW0CAmXA3Y+fvbXvcN+DXa48PvmTWFeuDLRG/1GZbQuAvzYFi8kqTutvT4/eJ+dZU
5PgwLy3BVDZVWYthoc7fAtCJGgMQGNPwVxtCcX+1sppKCm2EgyI5UVs+4n1a+HT/ym28GidR/LW6
B7fwZshmiLdEz0f49XootTOY8fXU3dDYJDlqohD16Cp4K3EBV11Kn0SskjVE2O1736HKQr6VUtQK
0lmrFMdGA9txoQ3GZD7FYOtQHJXkVy8KB/WY7V8CAVfHZsPuI5g3LdZB5KuIJDkzEJnyOXaXikF3
qH7N2YdeXse1RVSCMfQx+sDz4898r6xhW3PIZevCpVczb6z3ocDW6Z9txlBpF9KfoeFue6izn9xU
HS3n3vVJ6uvSHpo2B0QlHFJ2Bpfc53INGySioR4WfAgRFZgjYX01VjNeVRpHX5QiA/IGINY+rH1T
vwZdqLZScF5XL+Xif4isfytAwmwdO90GC4bf3m35/VnyS7gZR6/KuU07Mn6CMEdRGsI/mSzeLeAj
N0fMoaV777dAzsqQZk0NaK7lT6hzj2NggCC7snNINGVz47T9nYYEmbQpot2hCvZ9f7FitjBXmnAT
lKg8LQJVx2WdqhTcZErCS1nSsNlXxI+IwnGPKbiTqG1Y1RxE32GODjOTVca8mGOn8Rx19Nl8SEPl
MAnhN05y4haRVhl/Cmht51sdxPpSYy50A0lyJ1ZmK5Af7RSAajUEOcbFkxOQWWHlwyfQvu1Y+Pvc
cXehi1mZBtMmpECoUmQD/pc/rnCQNL3wJK0UZB+gbRMfXQWPi/Mv1mYy6cMIMWz6qw+q27yxnnLp
AdpJqPnri5r6S+a1x2JqOEX7CAn0Ml9C/FuqGK+4sM4+KznzSHMX9sFjVsUQOtx4BEWXPUZK3QdO
uctLvPqLLyjVe5txCeIAPP+AJhECThZyBickLM6s6FGCB1IffkiSBlcJnmbXwbHR9uF1mYPD6kHZ
2wRuTC5ta9dTqALX/6qqjJFpAKAgMewhNqJeLwtP3cBYVTWPrvF+C/+eRA7gjJZH9E9yt9hwxzP/
ZSTG1vWh+/POs8feLeExmXdTEpnAJLk+VBIymlDcJEn7JLIGG4pnDrLg4RJ6OlvBKA5RdU77rDyX
Q3wIA9rIZUCNlRT2dDRlcmkb0CtpGiMb34bsmxuTwPnMbKD4VUEg2FIUe2dWgD5SAfg9Hnd9h08x
pFO9EbMcDh1PUbsmHnndRzIE+S5Ry6pBL4+5t9JroD8ad1m284JH019VTuRyOUM67fvKMruwMV9T
W372LpEcvqMp0eniu7Tp7ey5I/X7qlhCArkK8R2DpWx9htVDzMxW6PJkt4jEAvqHbdheO3nLUH2A
hpvmALryoIcWhpMiZCCwET85Qn8lfY2DJV+QNzjv1YREe2q2WUXvrUu8T900064DCWl7XKYBvtYE
qcRZyFwsiafQZeHCvcnRjkbM3/3sDXfy0xIMLkb1kvqJIDR7Ycw9O/GbhxCgXpLPrkTRmguS6jLE
21FZvjZj5h9FGl+qmkGaDzyrnQEvdoF/jBmxbMeKgk5I+WhDmGPWd3DIFm0CwPq00ZZj09vfKDeW
4qldEA7NCfhFky6C8/ByE070dPQ44a51OAsRKVSm714Bo3WKn0YXZq5ivOnUiCxHJ9kZRaiHxXMv
e/8jc8dz1pFEUC0eUYoYJ9z29xTHv2eHfoDhXJA2iOfanLIU5UCVpLCSgxtNqbUNbOT4kf0rpttj
DJKezHW3cl7V1C7G5VREp1aAO3es4C2CmzdCpNHyMQ8pJoQXf7PWlGxYNCr0g4fXxBnnL0e0FmgT
4gWhZrkBqAg2sCK2FyYiBWeS6HnSPBmV+ZX52IyzhVxYRwbXdfOU057ys9FB8s3HIQPaf9ah5lT8
Iwz8jagTQPw20cJWR8iaY1XxJcGmJiDKhSuLbalLRj7F9DpG7c4DZhWXFgUb2ukhcTnZ1D3e27FB
U6FbTgsPUV6fAwnoWhPDneUpKJsR9WxcB2iRpr2pJAPNOQM8sYiLCaFbuI269eRbKsABxDHI0XjV
dYfERkBIyEBRO5Kr0ULACALz0IvmIqRrb9uFMFOmWzqAYuMyAg4p+ouifWFMe1uGNVDg2LpyQWpH
gzzXXHFWTnpOuogfR24emJ9QWS2Bg8PT7XYJtibmBO9bzM+q9Nq15EKkyn3715VoZbZzO3HKB/pG
uiMsbegReXjWXYusruDYRf8Uz8JQYu8y1DZB6A3oQR9aegwF4hksbANBLx7ew6nF+76ehPLe+xlp
xJ3ReOUkDb5T5O9dQtfL6fqHwsHso10OK2W3wGQC14PoypH1m1QJUzSTYKrLU8qoDuoXoUPz0l+J
VIttZbGyt7jqvDkmEZvWi1UhvZnCX5lGpGjsilG9J1s0INfjQiCIG0a05S2Ic0iQkxEXog2te72O
hNBvfVRg2u8eNHofOEtMlmRUv1ZxxxRM0KBTd11gfzMceAy7joDFaE+0L+L9aCrRg+Ki831W98BB
ORgHyTFlklNrcsjykmiHtBtOPJeYFRWGNL0SdYwLBQMu4JxVqJvHKNyiAHgu7P7i9B7YIiJBWKtP
EvEvxdprxWPKdCzfqJSsj0bb3c62iRnu0y9vJLVgdltqPnC8TN/aTUe/uLW8I08ckzLDrR4bMOQj
c/8iSxg7YGhya2tX5wFflw4aPnRv7UycUdR9Iquls6rhOOaQclWd/xxdurSWj8fQo34KkhhJL72h
kceHHs2DLKpiO2J+5QBeb6YJY1GUDQnTCOcRjGgdpPbG66KCgGL6ihXZtCgWUVJnNOpbtyHe0okA
SCzjDo/hHJf2th++vCrmECjHV49VqtVwbAbmPF4nHytE/qOoAJXPo7+b+xoWQnifmGANGF+gDYxM
qwskG0rbr5ngZCSdKUcIjTJvQFHLuXvZuVX/inEulxnUBz+5F42WLGTIl3IVnP2B6W/MaGxY8m7D
TYope7zJbFrarufh23Y9MFvFiRgGzIYMtEZLXxvX+4oX5g+j923N2mbeauj+F7TJpO8dm+KqnCDI
9/qzsRCoLNHK2KdSGexXxK8Lc0AvKg6WH75wYIAal3InypKwXCt9dvI5ormHnGluopu0uy/sds0A
AQylBnxD02ieGtgDMmfSjYuc2CE3WzYPS58XeD5jbIQSGa2XqmcvFMnRF/Qs0zHyD5kuGGqNeCCi
Vl7FbKkXC2pcUWZvovLu5s4m7rr9Upot08pdXqP/SOvG405boI6kz03lzJeuukvqmE/Dpk8zGNhq
QQhRipJ1TGrMVW5CRCY2CTtlILJUKf1AUJimToj1hSvgzC3LAbGZ4UKDLdfnyZXPOi4B8Ui8vWll
V+tZkfuGCXw26Ab/osGTPte/gmwNYSyZM7h4KCDu0k63kwfhNi/MXWaf45yVweEZO4+GYnxfhCLG
NeA8uTH9zjY3N2oMiZWJhdyNU36ddz1tqzC9dXODF4tzV5Iydyg6DTxjGAiCoT/d2L/Iokg3te82
PJcGV9XUfWFeRB27YDWyY7HLA9Wf4sK/b/r+vR5zOm2o9w4aWcM4+FRlxr8LAiTEU11ji6IMiYrQ
OcQDJzibblvDoi5rMnz7LFl7Gxbhq324bqOA70yU/vQG9RWIft7b3WXJsQgNHJR/+AyYqXAATfUe
TyTNgHKgmOz6a2tpbo0V4G4Vebh1MwLZYugimgoxi0t6RBOmJqHpMOQRGtz55IuexB4not8S2re5
zQFeJPBWKwrorkAdiTkwTitGe8lwJA1nmwsLkotD3Tu4xCpP2aZBpr1xjPgwYmBMitEgWigzrUzs
Gj2ewLW/uyrCaN0xgsorOGs2GwrWISkoP/tVCteRPSCTxgYe6D/FEn13qsIfoQ6xBDZLuXWtXRXM
r6P6sNryrbLatz6jWRBHOFnqVL+GKsHc1vPxJ1o+O95TVkH3hvZKXGDAejT1Oyd3fy8cXXmM2REy
q9so0k57A8Mw70WElKY8FGl9LLWGdIjLAOtnbeGBsyNnP5MljeXxh1bQN+LrZurgtsLmXL8+1RwT
kRkS2nGZ1mC8XtIpzxHmbUFLxxE0X91YV9mqtFCrNlnFuHW89Xy90FVuVoP7oPUvItc/AzRM9hKe
nbHYToPXoVfjMEJ7ZTuMRFiGNSfkeXIeTcKAnBR3egef0gsd4Fq8uzL68EtDLOFMKKVKkQDRkISL
QbRtuh556SMyZCJ3IHBudSh+oaT8aJb20beHfUZ/aVNM95YYV3WkBg1Yv1QGhIFirqWTBdlAsdaB
BoO0cMjr7mGmpP1hANyAukRP4CbLDCeJP+2jBJbHnFrEhg8MYANQS4N7IcltAlHZZpR+aqSEdhXj
Yp310NYcpCbyys2aACdKVe4qi8sbZPia81AeHYtdZJpcQ/pscgyHEMG1LfBJheF+aXDGIfp6NWX1
oWr6TUvHkATJ5EtYayxn8mCZjLDPMGLkQc8xreLjX9/Xp8mOmOeHurSfROI+McH4xKB+HjxO1q6g
LCyrv6qko1IVl5lZ5Ljmu7swKu3sdzL4t7p9zGgUAKjhJpuX8bW1lu9KoIqxsSjG+bOZqH1k1z/X
Akd3xbFML8yC8nu3laQDFr9qkh3Dtt5GC0yAig7BUHpoSiLv0EOULXn1H/76m4UFHcpmN5mZhhCO
sdAsWkkreb5tHIv61p0OoUXMgBBY8LIIzYFts1rxU/SrPrSSnyVq1jRVr6qMINc+ehM+TukX/jby
kN3VKe7JBpkhGxfDX4adLAXdECbbVulfPvaySuEfbgWyTOWPn1NjPesoU4f6ZYgzQ/baBS/Au68W
SkwNpKVlbKBqWlCJmmAqRvk3KR7uqppxU2ofeug/qVmPOQJIJE655Pi3GQasnQA0znIckx2AV7BA
gSQg3q5J7r1gJ/wee3WfSvvU5wPmbg4wtQetwB20xImMaCg3UbIrfbYWtet9Ui8DzAhNHB3biMKl
mcJy53ls3MF6S/XeE77dWzee9LYc+cyisH8WIwKyJfi0Lc9lugVxnLXKm3/1CV5SD7veJun5lew+
BSio8kbkFJfz4JTndupfy+i5TOQpr6pNgU5t9jN2O1PQBsQUXjMDLap63i0tlXhhmt9DF7w6ybGL
xR3v6JwnGBSNj7ANQjH963Rfz4ajx0CLZsqdb0Eaadwz31ui+pRG89qFBIdmjcFRBIij8glq+sJh
cBCJ2QYxh2QxcthWScw8ymxbuKYy8F+7SUJTFbLesiMZxvsuc0y2LuZ6rLl6nDeCt0R/OEl2RNE/
eTZNTGadzwk0H6JQZuYcq5LPK177kOZIZ+qJ+XQXbcox5Y7vZ2vbUrMvjRMjX5i+XIu1rksohswy
H/0G5GMXcLcNDZW/9BlxDursFZw9TBq2PxK7aPjr1xOYs2+U9dOOOAdWqqGUccSx96aV0oGqIyae
htFMtqGzjHPZqX8vHWKOsnQo5j395OfIiRAMHGsjriMWdRyTXJk25sr5osDqV+4W4ltAiE4QOpuQ
xnkBxqekI9q2aXhoYGCaBudU4e0NNAeh7LtKIhRvYgtekiGscujhpDSwZBub2UvvzTvTkRbLWdBJ
q12gmhhh4a9CPy8ex/48FzjmXKAHAssqblCeNY8ZalUC1ddQNKquRrDAM93I+uQYQp77BO2RpYMr
SuttUnI7FpJeyJTBK1IJHaOpZ1pEKw5PxIp8S0IEjNU8/QzdIDg1FPtBRn+aFnm2oHT1sdLrocqu
9Wg99Kxjh9y076Jl3OYEvK7nD/XZMM7XmeDzsmtOrM78mAR1fRWZ4NwO9Sqwvq1qOzilDDA3Xu2c
Z8Va1aikO3I+PFodmdBJRZPXji1KBVKgigQ6rTfLYL9oli9RmLfIRtvqB636EdVhSAMfGxrC352X
8XikLrTjeoDdMXFnMvKyb+EdZFtTYTjrIiIs6ulraTjq9XF7N1iYmnLGmnVI1mNN3EyVo8dLh16f
5ODdh/NYP1aI0RjiD4ywbqh1IOvb4JBjhcujP7Dizzu7IlRsad7obXHMEiE9G47o84LN0y7wM7Lh
E13Y/UBxwyfaPNKGCqlnwzcvdm68mZ9SnkOh3AWbGpHCBvvMkZYkjtb9qAjNMHY7ICuhWbQ0Bh2X
R6plToFulDq6ng+gz7HftBIWyoLhtMTdd7VqF7KrIKPSrApQv0G6gjonTkniR1y7nGbmGCpBM+5i
nkqRX+U+/w5dWOIwOboden7WL7JE21y+OCg1B4vHzE69mXnt8Jt+zoKGC+wjS22FKDoqLz3ZuuHk
7MumPval+FrqhVjAkhU+snZJHjzYJSku0qyoRmV/Tj2gpHoS15OD3NepvuOkmTbGwEcWmA5dQI+e
kzL4mRHDKiri1qkLsm6bQ+OFSGNzzdCzSs8FGBAwyjhqmiB48ry6PeTSbOGUJEfNCRnBSPQ750nb
LcmbyLrqmIz5+pYpkym17ptEMBqdZHaoe0E+OAEPSLssd6tVSU6tsMqj8BG7tb0pNg0AtpC2Mcm+
HJXn8BNjVTU6UHPC4pO7CkTYMrL2V8tmTiTweQ8TXEK150wTintd8tBrFpdOo+DnySYKaMTvYSiY
Lc+gtKVYgWGNxi0uQXfkdFN+hB1nGFHNBAKoXGP7bvZx3v+yB2qjdFQ/FzV2x5RYLo/eiQ5o0qZx
c13io1MtMtlkQVYwz/O0mVoSc3LrqTB0b0LdiiN7D/NAp9olRId3ZbZcp9LBNZ8sJ3gvO9wU5KJW
0WcW/jQtBGrfRrvRJPldko5P5RxCsapdxi+oeauAdWmpVnlmUb43Tnc9pkxknJLbpnUzcCjVvSrQ
tLvRaqVX4rn3s4MR88+h8j9Lh3opzlFkSsPMHhbTQFjNlHFjMgMpF7B1HsNchWQA9dNvO4aUXgoS
WAIkHVFkVqvdkG4zBnWHJHpjyew3DqUXVhqaU0OVb6Kwe/MM+7fwWOq147+q3nbObYAez9Uo5lP3
nb1qbyQAT0/CEMhVg5YKyVxhqbc24eSVj3sR6npbR9vJQz7pU8bWHQdtwnFDdrJoIv5GQd9KgCta
HfMCFQJvX/cWHDF7yRifJNRzWgzzcaEK2/DdV16FCLNkPYHt4f1GhliMgFimCiW46dEvz8+tHw+H
jGf1Rzi0V7kX0wuMqH5xS95Vgf/sFH6/85acmaOSO5XAjRkswlcDhOt9smS7CD6HUTH4R18y3UuG
h7xAhYoFw9QzVMzgywhasDqq952HaWNO4iejPJKWCjYaOajvxtUe/UrrNCUxMfQZBhliDVUXs1vP
ND9yQ/Smy8kaWj2lXDfQdowe3JKyNO4Lrr5C6TP6c3tozSWOgokd3QaBL0OC2MpwN7TrFK8r4sO8
0DibKzwVYV62x9jejfV8PUd4+upKXvnuMF0BOrkd7Z/9UpGCPlYI8Ws2EMxYtACCeg8qyGt4ojqC
OjXhVCAPPg0A27ZofzNgzHYisY7e5MIAjuitUg/JI7UDzmyaxWnq3Qca8kKDCQB/PXrK+VbJ1j+h
ohyvlrn7zlB9wDItrO08Udsp55kObIfCsmdF4Cw89h5ZhvY2nlMSL3y1a6Ye/To5xMIKYr6nuFvq
ftynKLsDwE19xPVEPEakxVTthHJeStVUO6aOVuBHBPnpB0PEmoYwQyoGydgBKtSl6L9TTj0nJxjv
LVI6tl0RveZx/JHoLruInqyIJFDxVWo1EFAQyhWSQDT8dKj4alZ45dL79J1kvxQ1raGRAl0Xn2gX
wJO6LvgGadqjH0Zf+eRfZTyOrEv6diKrZrALcJ4WOnpGHMF2iM6l5He4oXdWIVQTb04FE8YA6JFl
g39bOmunyvwpnF1g9TNI6lp9diOyviofwY7xtBe2FwERN1d+d1ZySu7Mgjt74TSLEK9gnyInKMmZ
Nyc4Ycq6upWTXW6NonEZ4wc4dabHP8gO5tLJwso3A01AvTbBSDgEI1DvvpHHIBzLrYeCq5DwH1w3
BjpU0aSmN+EHUFr9psNUykAUR1T+5jscIuTgTls/0GYvyvq1+0yX6JAIPCwal+44NrtyfliiNN2F
CMu3LlczzGEqJCl5cUmVbpcG+RIb8jvP/TvBYTmnavM9S0l+k4U/aGG+HDlWc1EWh1QLIkTOACh3
l5uqC7b9Z1d4Yu/5+klm1WXB37kMjNaxMzEfJFlMfjjYRHehzqFyW+ZhXq5DTb1YtwvwuwIxk0Fv
7QBgrBNHPEZU9VIR6uBl3iUfKDBTOV33FkRcsUqyZw8ZNWVlT8YzZ8UBSRstzMDdrNwQy/0q1842
Rj0wO8VHhhscsQM4Ojb+VXmMUlShzYx6ujBVhvxK+8I/UmmoCHdXpNvlxCp/zAJGqvRH6Yh51b12
xXW7CI6fE0qMtYYpUGBikaOUr1t32SpYqtIxd3iv3qQX1KyBCm+510C+69AMTrDdIy5MrcerMnZm
num7YkDyvlgYaPpYwk2Nkan3wExXmZiddTGwQLNvc79HQKpOaFzBOcc1DXUnxDUwdeDeUXBHCWE9
Esn7EHPdSievcMp3MEMzB/QiJMHcY3lAMUcYTVrrfdaxfEyLpjMRliwXMfNPfHZ70aGfals6nr3i
IAqbFuEnZXRjJvIDUYkFTpcc5qZ/zlsITdg9x23Z8f8m7T53zE2U1tVuDKobC2Dctst2LRK1LbLq
FLEF21Ealfpiqz35w8llhC7NytWhaBygpHW0dqz00CSsPpFfTsdM9bdyDFimKh/lpB8+xUmJiL2n
NTK0YFvmzlxyN1iOvs1wFyey9ePPP/7lH//6L5/mfybf9V1dMGis9D/+lX9/Yibs0gTZ4X/95z+e
6pL//PUz//k9/+1brtPPrtb17/7/+V2H7/rmvfzW//2b1nfzn6/Mb//nu9u+9+//5R87dpJ+vh++
wVd966Ho/3oX/B3rd/7/fvGP779e5Wluvv/+5+daXayvlqR19ec/v3T19fc/3cD+60L9x3VaX/+f
X1z/gL//eY2o6N//rfr3f0u6+v/6se933fMK9t9E6NiR7fjSCbnb//xj+l6/4IR/k57re7Yd2A6m
IPHnH2x5vfr7n1L8zZO2HyA35Ids3/X+/EPXw19fcv4WysBGA0XvTVDA+3/+7z/+v3yI/+dD/aMa
kLmlVa/5lYHLb2n+49Ne/zx8hqEAwegEOBY9O3D9iK9/vj+kVbJ+//+I+3EqUofdfsizR0vXl8bk
Z7sCmW8D0YLgHACisoKjH/s/K6yWqBnvqZA3FvQhLBycD4jfZYYHV4GqzYuoa1qk1ynDjdyunu0G
m4S/LhVZfUxCRa7Z8Bzm6CTScUWJWulLqMbdIBkzJXX23A9zQBWowALOJHxbLabdRT4ODv6xqEUC
6kb0cR1rOtdl89yCdi3JxKgVhilVZq99SV0/jDZHvfzOr8z9qMvvKJKMEuNlTZiJLvkC5LOkZ5r6
9XuRMFQuyEgNsbkGZlAb1PucJ8L6DcyVSXMIAsA8Xc3MqEpjRkS4jLDnvsXx8C47fc7H7tUfq0fY
qVmK40rNT7UbYVGZRtAJcUbJz8HrTSU0OOYWmHsLATRb0320V6hzkZYvuKbin3Ybk6xaDeaWvQb8
DlUXfNmgOWI/epwdXOyNflJpjly0em5pcPZ595ZEiU+NZxNkSPTzD18C8W2fJP3YH4MX+XTnV1py
5tzL2UUB2cB17THljVqjaGGIbkfiKh4i6NlOTPZQaXDfWeBAh5oFziUnBO16g347fnCaBSMb3Ff/
I/BZp2HrCea1HBbqhvlgKxFUKtRWDuwpvstBLZUaT++J1UHku8DfgrBLI4guKwfSTTnHD94SvKd9
vrU9fY2qAWyizPdViDslKqkLU4zh8ezD1Y+LT7W8+Glpo5y6S3NkBFSsECVz8yXABWlis35kMDO1
vw6wU8bUo3aiK1HfZp1Pxqj8Xix0QksZvxjd49jE4FTSoaArvZOCbCq/OiUSLNZcvJSgd3hReFlJ
nlwp+RtDSsQpsq4waPob1bs7OlY9WsnoPfDL6xk5UbWy6TWjRdvvvxpH3Ea9ho1lM/WL4q/RL2ki
NDjC7bxnx6/oe9G7HouGhquoXheNHVWZpxqTGyfHGzo0L52ujni1jjDGrpEdv4tC3Mzt8uzL5jrK
nPYkMhLXMyJZMjmch4ppkp4JTOvFuZHdlbskt4LUaRLwnM+ReYFxqjeL7suPAj0BJ1uYyhpmMzyH
piUH1mWCVzK8kf51G40o/rTst4mGp2hDblvfzFgsj43KIO3Qw50b2jioQQ0DuV+2cu+6nKuJ34x2
XRN+TNz/u35wXzJMgB0Z2IzVz9h6pjn+Mk6ED4QWVp5CTqpq8x1KUKbqeWnDC1Uf1hcGtqoezvT4
nI4IiyHdRzw7aKZeaL8ywonfOtciQokXSVu0M6o40Pd4zoL2ivna1svQK6R5y+AC6obj1z3+PG5s
nftfOaACSScjRXFvleMNnaLHnLTzGVqIM3KpZpBRPTJS1uKTLOgppC9cvL504HF2qygK1YMJPiIb
NmZVvZcwEfZW574Tv15sidtxNhNBa+4UPDWo0JyJuxqHOC7V0jl5aHo2kb4dTfDi12c7qq/L4RKB
hbRd6+TZZh+OSFKD6hR48S4gOMGBsG58BFBRciPzm5pCrBHTsSgkndpkLzG2h+BBZpGgdQXQPeot
H98PC+CYXvDyIFTMIwIq5+PU3CGg3NJZeU4nhnXpeEEa8UNaCCksczXGFUZutXF/xqBHSoMprm6O
SlDMgh5df5JWyw514yZgEO912B3n7DAtKWake4Q7GznCzLZunfzZF29SzsecEIlg0Ft+v6z8bda8
IuE4wW8gAcw6VN7BHRgdEzl0M8CJRXyxrVKYsTEobdu9tccric46zubTVNVoqGlpFhXAF9a3Su57
1InrNQFlCiza3wbuykTFez4h7qGr0Tkd2JLoFFA/JQPqFwcs2LJ25TN5C4PzPFjepVhmeMucAiEI
R+PvODu3qBfpkjSJAiuTPPCYk8uGLt4FRlhj4xLBVUGUIq1QrJYn5VXcA2QiZWjOmGkghdovqvjr
asWhuSpbpr/872gprKzTDT7PXr+OrX1OOHuCRYWHJDE0QNcmYMf48SNuHZB9uByzl6ki7ryl+cB1
zTRfxoe+XucZK6/hcLkKU0ImIlGH1lHRMFG3tQkQrAfQ6wkZ6COyFR333NoQNefmU9VAuIK8hkKT
3KiKpBQRHTqyEBzrazGHiRDI1psQO8PGTPJXu4AzhLejZSVyV9WVt1aj9cBsqwAAND2TUvZr/Td4
6dfCn+/wR97GvnhpauuRTwV9iNh2fXkNeuZOmvyOafNDr8u7rmjPK74XJVuNvzkZ1NOCIFZH1dFu
5ueggiLvilOEOnVuirtutE8lIZ5M5e6MGZ8p1J9yFtFCGM6+Pf6w+I32+l2HTdAK3DtnUZckCKlh
6uslwbeVZ+XVgDgwdV5sJ752zUfnc4uB4wpT/aufi4+IJBJD/zRxknuzR2ax0iXBZP4IgvFh8B1C
wZGDCfMAcP3FGuNH0a5MV+vGI9wr2S0DnjakpY5jnzKtt02FnnOFDEtg/d0OZe5mnVfJnCiExj62
y7QXSXRhyHaNgU2G2cHVw8MoSA+oeaQ7sbNlcQhD+1A16X3WRKclGx+WBNZ0lPyMiBP3+4kiBzKk
Y+8kwrWS9DecJZsRiy4fPQLGb/uNKRthhEj2m+DKb+d3KaeHor9Jm/6dQfaLK/23TlOZT6l9V9qv
NOP7nEgLq7oOmA7B9K2vk2Y+sVU/lIF5mcPsfn1mkHdumcR9x9x2ZVKfle3ctcIcl245U4mn4rHH
74IK9DoM3I+iNb8nM9C0XS74NH8GnXrJo+JUyuFXIZ07sERUa5dJVNdpDVVGeAKsu75Edf/D4eZW
03wI9HzsGgaELdL1Ud9ki/1aQ+iP3t2eru31avzLkYH6WKahidYr7J2LwlDqYYaW0dnLCYoLtm50
ox4tg6Ss6R5W10PAbR2kya2Rw88gz9WmGM3vvIh/tcVHKBhzOZvQORv0cTZKAnSyj7DO7xN7eQXs
ezW5OCc5wNDrKY4TBOUCHV0nPqQBLZS5T72y+Jt45uIR8Y6fMcNic1zk8JAqlwNySC5WQvMgkcgb
O04DoiTllsHZR9s8T7QTHWKHV0MSy/jiD8iUOHZgD07j/DVR0THRzW2Eqlk3+gKoC2qvmLSzVe7w
7HTpQ7pG+XY+VTvtJMXVUxGBns55yQUIoe7GckLwffndVPtXVv/INkb+kHlW7f9i70yyG1fSLL2V
3ADeQW+GKXtSJCWKouTSBEct+s7QY0e5jtpYfXCPqIioU1knc1KnBjnR8/eeu5wiAYPZf+/9rjxL
m48bwbB24BH4t7TWboXb3eyBmyJvWF1+6lC79hQIj6m2U6E4erG4sYBc04DdtmAYVJJINf1rPOFc
8MYXU8YPLfkdO5z2vsmWLc4ehp61g5FLMgYk8XDM5zWVLmX5yWFF30eV+d5HbCGdBhl8qgCDj9ho
a0w+RBKYunLCjYulCsJjSqvUmMiLsun/yVtxzOLkVLeXvt3BBv8K6RpbF+NsGnVLuYqTmeTLY7iu
SGYM6K8xWUUEhL1Ri5OaLTq8SCcFvkkwOQ+ci+7zu4rCpUvbp1FClo+DA5QZUAEGIIM5WcjgNcYH
yZ5b5xJgQuCRoVd5ZR5Gj70ODnpkL2hK+DnoWSGrHiKPBviGVpqS6GUNhTJadRw6lAPP5dzOei42
CmNH51Qgm5KeRAValI8AubJKDBk6l5JiON6VOZAgYJZFBJGgB/o/OfdlUL22TvBYZxC3nJjSeFPd
gI/D1WLUjTnbWovA85dI6TusnbfazU9ZyS3S5Nk5L4gdxZMrN04Y74oYz0qmgPHW40rXfHVsOk5Z
VnQeJuKe0qbVyDYULECiyhy8mHbwQG40zjZhhIdlMrp33602EQH/WnfZ5wA152Uw3w4BOJaJuy5M
HR2u/qwdZ2t1FAz5cQ5CkJs17NpXNbkQvU1oWR4fM9LPuJPzxIoh9LvXY2eIvRTyhQSJNgcsamuN
4gziIg93OhPlQQBEiNqKonPutvTDtCJYDSNVh11bcjMuO7N6jn3rx+jCb0JW8Uq4IEik17Lw9RyH
HPGAbwffkTalG80zs2PSBPkxVgSeeskqFU/44osBNbdpfiKbrIwKq+me1DC24BjNuu+EsS3LgU4w
5FY+335ti77ex4M77NSQ0/uYgWPCP++TRRgL9udkUKU/Rx0r24XDQMbWYg1VQ2ne22O6K5UDNcQn
/GyJfu1OeQkeDeZJPJBZrSzziSAqvGJ+1pUqqrVedf0xMh7dsqJvt47ZP7tDt3Om2qY23VAbJxuT
zYileCWwVAKnaakzy0cCe/GE9cz70EouRctyv/26vUtlXYMrAw+izYqpR/CTUyfXopb38JvZDixS
EXMNBeOFETA1B1ZIrU4QIe3NMIc+we5r+hswT3SqctuQNEkBRvg9Em/yFcz5FAcLtQRev09GWe3a
RO4r6H3Iihcv04cVZj5MfJ7HeQm8ZpcEt6ljmjCbmbI+s5gPeBweTYw5soEx5unNVneDBvHIswD0
Y2mxyCY3jl3vfbVnaMupigUo8+6TIchYcIGUSxcMki22eSaRkLPYhEeZv8N+P4gpYarK45TPPs1W
VVee2Ff+kNE35hxPJ6MO1JF4Bu3x3XVx+G4T05S+R1+iApwztPV97HNArQye9mIonGOfzF0/XvTN
mkpn5JjkHH1o9gVL1c4pk9EVB4Xy+OdXpZTt3jBydoAy4uPX003j5911hDfQtD1DX9xnx05jGuDF
dJRlY/4AFN3iIsH/aM1zFT8Iu2cnVxsvLKmxYca8Ceuku8bpA55Oc891TIe2VXyUaeZchXd2dJyV
TCsxRSefWiGL54AWrMBU9yHX5qEbADsEo+484gaFuJIFuAu9OUPm4ZUtPSd+ZKI17eToLqLRUsc6
LOLV2Op0j1ElopEdbgoz2yEQ0BQRxt7dOIXUP5IunIrQOpGo7h85cR1Glfl7zaymjZdXvwbPzsBR
VzctasuLNL8nMWkXvrXF4cdUu2bo4cT5nGxcKqF4Wx/D8KU3SwoBRfiZe+ksOBrPFmLtNyPrZd1N
z64V78cpYqIdBsvOwyjqAP/Iq2SnAzCOQk+yE8jA12KT4uFQRFTuII7p1ISX2Td7nQWM0zdyJs+l
HR24vTdFDerPbDBfg1ztbWyIap6xp1RfUoQZKjDZiqIE4qWiBBgJwNeF8+HV3lOtkUWsoI1mAg3R
gum31HoG+2bh7ArFN9ChP8Jg4MRAt+8Iz6jUPn2hHSL6Qby4/jYmfPi4o/m723RVZpighwCnl6/Q
tRbILhibpojNLFvOdt0RvnTQ/PEU5ei4ITnbydu5b1UvN2kR/Whe8SYH66VGbYYnk3ZfXgp2qlS/
eHCs7ZxKN1vsK5Ve04GQvP82+jiUDYZJRsbcQRsDvqsZPPnTQBNZfiQAcwzitlw5UFY1xgtk/rBa
pSN1aoBssyH7yBxza0IyiAo8m5xzXYxVJ4ZRlPlSsufoL1WNyhv/KGmdbYFG3BsHjV6K1o5PekwM
WINiiJn/kdVkp8XpG70c+sKvJRcvMxFPhT99OiM/SusSCf9p/qeFzN82wWOaXuwi+sBYzc4tb07K
x4nVVKD9c+7xZRK5Z2jJRzg57Ja2k7PAUbIhocVzlVln+VEy51+KXP3KInIx6tbrORk58cQg5upp
BPEMe6sa7ySd+6znrvFwMC0yFfz4klNzHH8Wvb2FeobZfJqenZH4ah5x9eAjpMJiZ2ZEsEKHYWo8
Uhunwg9zcvYR0YvZi/gWAFsspAkQjldR5GhxdPmsVQjHVC+ID+q3FPsiOpokL817kmd4sFTePWlz
04ZuYi8TERS3rjZJTI4UbE3oPFFVbZVAG9YNdsV2ep1abw9Q8RpG4jaCE65Uy6aGD6OPXCxL6YeF
f2P+SYWXPySRuhKm+tWnaqdRS22M7mvGh09/k3Zohc2JnUGnKZ8GpR063qq24u6QBeXhBaO9ovsw
QmAUmb2LDerW8g1tKfvAM4k7ovj0TKRq+q4ZEXx6BT/SWIYffe+sU3P8EfyOrue9yQnJRzUln0CY
5l/Ta8EJnAzE/TgEm2o85MqlKDlj4SGmGzZEgiLHgaGZc5KT79gv+tNEPDQCFNeU7BTb+LEPMTF5
ybp221PeWhdqYs5NrojdzCEQ3O46VIaB15rPqHWNTGSVXBJpwWZy1172ZHE/Swl1wKaTjRea20Sc
Lf7mPs8fGodXjQsQO2PZ7bQ0oIOU1bI/VVJQpJZRVRkN2NdIfYY5OqhgHuxl7r7OuVJTVkmrFys9
eWkAv/p2yrh7uJ9U9SvQucpyjUbuwrokBV0+fjPP+qV3bYOZUGVoFN/o4knFHE6GdK4OqVzyWQCN
5mIMjFlMXFz8R5zBivKgyeFDROwfGo3mk5I/E5VGuuzsz8AVm3LibXfw7o5yA3kK5mmPxqcoFzN4
r5B2tSjBWctRagxNpkKDc1Zl82uskx9Xwx1qWfnzoKf3zNO2xGCleegpqjAFHFStO1W88XWY/lhN
joCNzonPZN8oXvLYss4QnKl0DMmG9221WPH6isYIGX7UH1mho2xoHBiBYmrRRzDIc2Sla7uZntE8
od/CajZf9ViQbacR1NMOCNmHqs1BLZsXS2KQYlJXOVyno5t81DWrqxV2pzt0OWJHVFGmCPAl9jpi
QXygzvjIuAFYGZCTzj23fn5Vpn3heXj1Arlv23aTEk3OJ9Y0vXjHl7tQXNPDhMwSN9UvX2+pYm6T
jx+0fwtQIJgh7TAm5iXjYk51jZ7CnPc+qM2LtHGzGmWLSbR9FfK5ejFyb58VHDn6rC/AuM90lwQG
fDtsO6qVBunsUz+4U2P5K576Z1uJ80BwqvY5pw9ScEyxigeLkyR51mfBQKGKEE15MxoGocPcT4kB
YjnEkDK4pslhTtepzq92a8EPw1JRcIvD2y4K7bNruHrHIT1a+BPJlywrEZ3IuB6ijmJSJ4o+mPJm
kAIwd/fPXfjptirZCJqfmM0TG8j6O9+AjA0FkcFZuJAafiGKUImzGN1RexpH+1z0WBdDd1PV2jqN
3O17QNsrQYBdxSgCvf+5KNK1Rc3ffMkWZvAxYmeOPR6Xg9MtJc6rshLn0nL3+FafImVv58d35Dcn
O3J2fU4DOpsxUFCsmBoqNjgmJygejIzBrc63ioL8AaMkFZMNaDXCArZinR+C8YXtMPeki0OfiOpQ
WV+5HiCnQYC1KrqBcvEYmdMD4QWq2TJJOoQOjrzB+x6s/IErIK+cnaPxQh05L9Q2RoaEOeIC5FvJ
JIsDlrHm0r/XqKZDtE6OKnaf3DggfDARHfLykPpNTBrBBJjcHuoMx12ydQq/foBgGgWkvhKStEtt
yvVVmxA38ZjqdNyb6ziFyQ5VwFyzK/v+b4X5P6UwG/b/TWG+viPdaqd3Ff2rLj3/qT8Cs2H+5RiS
VINt6ablSsP9Xwqz+Zet2wjMSMyu6VkeOvI/JGZkT8+Q0rRMcvRS/kNitv6SHt9Kmo5nCkFU+b8i
MQv+9n8VmG3peY5ruLZjC0t46N//LDA3sZPjoyPL5BU5vs8xvIsTGtPdj8kB0ypqCNpSp7aQdjsv
6Y7x+K3hehV5F3FzUy+dNcFG65xtQKjRIJpI5qbcPKnAgvKWYfaOj5n6FhUMc698gSv+WYlB7ZKJ
MtkcsjrSlnDiGLefh5+4+MyC996tPkOvoiY3uY61tHEVQVGrJwYcGGrBByHbSOB/szG6cojUz63E
WYviaWbmWsxxP4sgt8uBb9DFj2BaTPgug7cS3RUwowd33CQOW2tfCYLhWUe9mbGjzCPITkRgf1y2
yYuUhnacI5uxPnt9e2cqDIwu5rbMwqbnlBfXN6n11Vf/fZP9Z24yw3MNrnAcL/+RkeP983/8+xc2
ie9/+2r/7Vyor3+2c/ztj//N0GH9pePosDzLtkzXgCP29/sNq4ft2vg2hCF1A3gSf+Xf7zfzL0tw
HRF+tS3L8ax/ut/0v6SLA0R6BNmR3IXzX7nfDAya//sdx1JguLoLYAADiZjXg3++41ojtjrTJtar
IBgThx3xaTUu+e4IeARKuXpoSVt7ffyg00OLKes2anKLUk/Yk2K4QfcOTsF+TWu45WTR3rda+OaY
Z6wBN6cB6iIAMfeadiA7fG4GsWEqq0YoMjwlaYXEpSun6oicDm16YWYpIVrueifztymknA3x/9N8
uPR6tH5wKd66QxzW3WndCqa4qTecfb1ofitnMLieehJra903io2J243BQ9mvtCl7bgaXob6Om1CL
4X5kCEO+671bYxxhdEWSM9h6lJZD9WNJTJMOvCdBr0E4Gp9wJ066Y/6Unrggaw+HbDhGBdZ25T/6
gLE4dRW0PDpVRHQRV2s4jnyXloF+FBHGy2ykYfHalxmtChOFvaqlN8y5tsOA1W7wXyPGgzNSkvlH
hIZNw1/Zw3CYza7TZxCQyBbucKLLqXf1cFENKUZIpRkrrdr1jfmMDRMnNNyzREvR0eJLbgywJpV8
sBzcKQW5QcE0LWHznUfdQ6wRgY4ieqs18I61XbCRyRkzWFb75oruXe9VsPT7KVwWuBcTye6PvZdv
V09xW9GiA9dWezMa79lJA7ZIfImiF472HxVNHzqNvQNx+kwr4LT1+dUxAdlOJyPmEDSo4L6r26Om
a0dzdvjF6Y9dOne9FZ47EiacbJifspF7gsjhIWV8On73DGKvJgxO4bY23OnMCAha2JzEgpM2f5q6
XT9kqbELbftZy2n8a9JL0yP0kCjhdNrjuyBZYRKgMbDjcI4H6NQwpObAk93KLrm61KfYDoUjTb3N
hv6BwQ3z2FI/tjpOEZRiyFxg9uDqLcrWwkoTrrMwYzLSy6ueM45dRglQkHhKsA00nGPILzNcHGDq
6DM3R6cjqYi2WWS85VbiLsv6oIoCnEocQnnzrsYETzH3aeSKaD5dwI5fUbv6wnzipTJpRS1bmtzc
rU8ONcnapxYCul7lx4STsehe64B0TeIG7xoM3amA5Rab4EVz45YJhH5GxyQ6uicCrpxw9P7gdN1W
BTB/sZYB3wMKFkwgIfP8vuYhtyAWCcYHY3XT5WoVkrDrLWcZ1eVD4Tm4g/vb7//rNBpzKQZBZk20
34KBv/It6l6H7KD1QAnbXP9qIfKF0r8LMXeBFOgPpS6XJRhJnuKvuux+pD1+RNz+zHhR/tld9r3A
jVIccndOICbZQ4D3iD3zcO9AWB8PscB4DEFiUs1GzGfdzuWHsFtO81bC3aZ37WZ00hec5Ous8499
TNbf6S+2qE8OZSOGHt6FvX4oUcCcOY72XEy4JEMzOQ6jjQYcnLpQ7m34BiC750PPM1Jez7QGb+js
BMm7EAs/5wVSz9CxKK1djq258mnaAxZKaRx/ubRNfnwfIth8d8NvWfszkN/OgrVi/jQDd+5N2plS
z5v30zi+UJ0V1nfPtzlJxFRkthDjKo8Rz4TkUjohYbcpL2i8AgPYqcdYhCQwgV8t0oYaGUAfXas/
J4HkzM9Ph2lL21LYUmNFWE8xVB+RiEMwljdJHM6P0h9zcHVO5T1RknogE2nS3jKLKAmHijLPd2Ky
DwBvfpBRBxbo6tiWHBiajNKnCWyYMXMGFEe8ph6/i6lno2+pR1RtkyaBDoF+mhzwkUV8n5v00Jpd
TowmH9ZunefbrtQJUeIrd63gJS/Lt8lmQ2R6qOFT7wDoZ6A6BL62LF/bjBT3UL3mvvgecpqF1VUb
Uph0dffOoZVqwdoiFVrc6zZeagicCxaruy4gnekP8Xfj+DT7lDS88gxYaBY3mBHpz7Rd3E0TaGj6
ZilVjr3LWFVALxVZgYH0lULCS2tJTrnQP0b7DVMeSoQ+Ujen0XHZdtpeloz4sQXwJIF4YFHX2OLg
cvuasQT1JyhurPy5/u3byS3v0quYuq9RRntzZEKmeoQynnjFsuFnMQRrizTrZ9BiBAob+5jUwy3l
y6IeSJRqAKSADz56JZm1Uh+oAMOt4vUH2+VchrMeSji11NASlrAd8ehU2pMkcoaUEr8a1UXnCbAE
akawT/yKMzJxM+2m8hk1mTHJDmERVbNLWkOxJNSOcc/DD0HFQwP1rA/MtPnKHWyBiRh1t0ogo3T+
mRH30SJzjnbvrKsewJ4vj7LR37Wg+gQ/busRW+z7xrJ+TYl4gKOBAJaZ4F6rNwNYJI/K7EW0/ZNj
Jnc1nQ3O9KzK7NXwiNTRqwWKtgZrS39xopVPpZ9+mR4FDmFB+lyYasaaRAz01DFOxnVFD4imIGkG
zTzC70oYkvmNhvietZ53JKqH5ziky6dGti9E/eUOVQkNAoKVhfMUvxuYUhMPiitJl1pilnPOnQuv
dDJ4YAsP40OqIVeV8j2spxsUxBmg0jy5doetwmDcYdvnMqgTsHScv7vUPrVQaheVy+k3BsjeV8Zd
OqGIWFnj7gNfEnols89ELkrvSEjidDfB4tWWuZScehY62SEmw0j8qkD9NVSzZrW7FzVmw07wmj1n
eGtc/Q5KKLHqp9yEm+hp4dFvrFNHS9HkXYKi4uJyuMLabnj2MvM7Vz6SscweEXROLHfbIcCGiCWw
dp6twnhyXfvQw1XUoO7wdCpF+JTZzB9VaGw9rabbxL7FLzjbG0Z2jIN7V7n0BCVbm7CnHPDFA4rw
uAVbupXj5h5RkUs45xKL2FuOjklF/OAtuVJPzAxe7KQytyKBWm3qdEX72l1ft4fat/dVpvaeMdFh
XuwD89fvTVm2rDpy27E5UeWX65sC+mIaiyPW9S+OQI+DXkK/sCkbyYdPcnrXSsdDViVfMnp2YO9k
bfzT1MBbuiFk5lGq+2YCwGaRBFqoGTCHo19jD+u56U8c84kHkkBXRgX0UMXWyveJvDDqdBa5WR2F
WT0SsGcPaWjdOqUveoqrcs8uj/h0fl+0mr9uc0XsVEWKtYFnWXAFUPDQ6w6de/gTGpy7IHnAK5H7
zaX9qtnxvdEEPzz5FrFCYJzM8oO6WKrl4HbwIMkid9877hNOO3wIjsfqARzAjTg/skh/xAUPcs4K
8CWRRPj51mM63PQwYCYo5mFbNNmLhtwfZMavBhdxZ2N1aWZ/Wjh9S8Xgj5EPOWr5ZlqbPt36Q/HI
cJ68VMYcyhcMJIvWeZzAYGtlCFc/pRjXL+MXwYPdyA9x06Vb02t3dYLCoU3V9zBqEWG0vt1QtQxI
2g6OJEFZxKYcUhd7XwQAM4JZ6adrsCyvWpxBplO0dXQhhAC7LmAzfRmiV3jaNHp/iOUIw+Aa6HbD
nIZr2c2JYCLgoFliXTpwObsc0GOA+3pTMnODS0cC7y5JMwMQhEtzL0SJMfbNvRJ4E3E0raqeGIyW
UnHDvOApGAb8WJykuwbWKqFRNvVD+TjiKVgMLZpRbYxfIBfxWqbDGTmVNgQ57fAhnjy23KTxVL+K
/GznshPBehXfgtD/FnIgu4qgZdFkDu7oNZu40pK+WuVDy4OUHQp6H/j9MiAvmtlXl+jHgvMkPQBN
oGEG3imzG/YewB7/KBLNXFvmRQ+Ljhr36b7rUTZly87CMNiGBKzlmLW41xB1kxKtye6yaDmNxRcZ
J0gKTgbVE9SzOdrjBvUOIr6fbpUu2p2RHMxIK1aZxTrsjAgrFp0NeoEJcd6etmpsltZ0Gvx5AzRT
iib4Tdogw/VWx1G0sU0Nw03n3+qYREDhPMw5dIR90pnEcJQ0MYEaXyTMLXTDlgzBiHEaJXF02wsF
kP6IrifkRAepE/bbtnZeHWtiRVLcs01YrMq5KwcXoL6OJ/NmTjwJtLY/ZNnjiOE+acTMoCUEY7f2
L2z7FzSCS0QXOF1yJibNnNOKemuiKltxWbHpqK/z2BcTw2JCvlvaFZ+LSduDlrGg8rBU84+Fvkq5
TaK17XpSgJ8NHZdk4PJ6pcOOXxoeQ+kEJlLl0y4SarDaIws9SMUBCW9s4h0m24qYICdUF+CTOFct
DuEi0juKtQL2V/apT/Nnv03xoLR3DhlbbhuFFuXp6yglDdqzcndawdHB0m5WNKhlovgoIWPAt9LD
1F3rVvJLky0SUTdnXRlvbMeyXtsTZvaqQylxIlpZSAjwOKDLRAdXkvXrecB7ghMREKkbyj3us7U3
oxUgdNDD2ChyTUaHMb7z7lOCf3kTx3cU9m3trIAKT5KXSlZ3HXGh5V6L1RTT7KJoVEuXQXTL3V/l
mHug8LL7MKcSzY6sAHqxvOaYRO7wENlutw7Zwm+znFNK2fjBKsmo0SilfhliDr912rpLWqpjwZy+
Xg0quWFyZjBfY+CCywi/m950iqjr+Pz7yxSbZNmMONz5OO8TnwCX04whz2TEkjzrf4HwCLDlUlpc
5i/wK3pMTwbnIKpXiJHwaAOSXlDthec2zcyTnSbuW1acOpM7qhRnwgX7Dtcr5V1H02rS59rqP/ho
KVwMBqir5EVx1lcn2VC15gVtvNF9dxN0KACEOzhpeRPMrXG8BG2gDhyLc7idPIDi6suvgNbm5c3s
q3Mcjd5RwHcOW5rtNTPCpX1LoG1EOg9oZQHg6MBPgH75rqr6KVbzxifBimm0FaxDSHistByndL3C
9LlMW4zwacuWDgSuTrb7pXYDDIltFCxV1T4OYwQEzLkBbf9luRTiQI2ivSNcUGF8qStKjfLoy+7F
I1Ff2PzOaYjrS+t73QVv5sbEcLSBLnultOxWsPQyCtslOmfaOcJhVxFWA1PbBlCmmVw3m1kOCOR4
UY0Ehi0yZ80dtaotRFE2b2jPXfmATRtT6livtQxmKGSIRyiZ0A2bWF/GKd1xkm2SasE6kcoGYFVY
wB2dU9Th8rfoN1vog/lrCFm/A6vK2ePF7zLprUN+MUeMLVKntMRB2s4pxeQYSz+eIdYYuHxOxGm6
BnuXrwnLbTqhzpY+0vfr3EccBCvcxlx5QRCxEDpwCkXJUz4d1aaXwUfS7NMKVp9lep8Nzg4kx3Mz
2p+jVr0ac8+cnbc/lNs2fnlLODPD4noHgbPN4c7hwGeenfWkAdh9lPNqSM5kX489Tp+03nE4ifPo
vuhY+aWAQKHBeIiLJ9i+R2vKvzqOOFiZZo/3LMDp0WsAUs/w6hW2IoPjaj6tcwYD7AZGBlIcVLoC
mkiE/GThZFgYscsp099o7b2Td7i1AzajfSI2TNB0VE9abpwwFDvIZ8uMVBBDnpABkq746JvrkOrX
2KbFvWp75ohS3NUxvg9RIToaFHX7DfjFzh7rVRHPgW9f3Jya3juzP6pJfpHoss+pZq3CkjEMEAzy
vzXbJGGHiH0hJXgZpGqInHSBFwJQneO++0R4DpluH80is1H051B2M351iTbdwQFdy7ZDVQ+8J+JE
LwP23Tp3rRUTp25BBOw9cNXPZIoHW1o0hE1gXBLW7NomBRq2/ix4Yn7DodGuGkEE1uEkhQObs3Qq
23Gl0UvKf2pC8VngEAaqtwBsQNFKzMgp6stHxe6vx4PWzjZDHFdPbivejHqiFQPhDFp6y/ZPt/eJ
IpJflY+khvdAnoCJNXik6O3kbXAo8hSRWrWW+yWgWFA/rJ47O1wrC4NhIt2t3Rf+Emw45IQhA243
OhvRmZ/+WAHYgnEThcNb5/TZxmhI59aDr9aDGH6lOGnW/2+Fgv8fo5wG0tN/rABgln4PckTLP7nQ
3+HP+U/8Gfrbf1mIZHS/zDN8qdtzTvJPjBOz9F+G0Of/6DBwN+hX+sfU3/pLCKE7wrXnf+izIPC3
IKcp/nJ1sp1SoI3plsOU/u/ixMM/p3H/z0FO25T/GuR0XIQ6hv22LQzTFBIl8F+n/uWo11GSdj9R
BdjaMEN/G/UOe2/Sao85dWpUsVwB0o9Nnt9AwKjcVpc6ouy3sKJmXWrDdE4cezJWmMI+mQ6Mh5HG
ZOIToMZCGtnPoa7fx7BwN2wNLNDk11kkOVR0gbqM13n2NGwoB3FiEFfd8Cgu6VyxXlrNoJ3IGjj6
u5AVkyjV383EXdScrF7TTiMRTx4zaCprrXRp3mzDwUkcOwn15jMUusXH0FU00wf4DJ9GbT7y2J+D
Yhfhz+ONoDi3PFMeuiZ7TqQEiDxN3n0VEAXrU5QCMzajA57gR2XpyXEk1HXMSpUcpX7Awhus614k
D4DkrHUjYugENpQgANWNdWgwToCZuHSMsE7+4HCzFQF5vvn7u0bh3YdR/6m3ot/XtTcQD+2au6zq
qcW2s3ZNBIfqTUEYrat16lEKyl3CuIu3NhYxEA78eZkXX35YtvvfL5muk7s6VMNOa6TEcJiV+7Zs
krOeMPULtOi+nLTxHMaBufNG38dLif0KZ22RbOISRJACP3nIPDb5v38FV0c7DMhA+cKqsYGzGEEx
1jS6l2uNil7aIs5uOY7nxpLjWW9c5w7/69KuNZN6ufYhoREVOsv4i5hXuo2ziWFwn+uPdnCyGBx2
mBxG6yHwPec6gl5aDm3V7BzOIddM6wdINiT648bY1mAdqQswoEVpk+3f/f7SxLmzGn37AIdQzye0
kwhikSS6t8Vsrq2xgcVa5h7RqPFclM6vPnq1/ZWJBfSzIUHKoHB+mZbXHitJxkbT3eKo2yMc30RF
a4faHVjUlbsdDXY2ZgSeycETvA6yBOuCFkl2EHyKlpfL+z8/jfSycA+VCM8Vg9C1W02ESmq2Z5Bj
/Z1Xtdou8Sf/7veXMnaMzZ+XYAPioKJBY746jMFqrLr2sbf3uVtsNHYVjA01tpG2ZnwMZrKn3Le5
Dwf7lMQ4d3zkQCDrbFeZbVFqNH8RtgfiDp1sITkbLYeIDByXU7yiYJBRX94bD051SmHGfKka+Egz
3Pl9Fd8gfYVbiJaUVNDCHMZT9mnn25JHKYBCERL9wE6Gbpmvms7WeMNtgA0Spi5h6i9Hr6JjYLXZ
UmFjO/x5R7BSrjvfU5epqAgkuBi5Ryt57Z1UPuPK8nG9yE9QZhJdcP43OzYgSU0+/UWFtrJ9Nzjl
RSuWIjJuiaMw94aV4dzVo8fZHCjkmsEfRhhn0q89OsGSmeTvf/Hm/9zpjMK0rKWlvV7IirmJUThP
LeBcvDp1+MBSXb5yPHobmryg4T39kQM6Ujf/m5PIBJ0k6Xd/flSZBs/17Lz+/cUrxYNQ49WwYPXk
ce5efLD/mKXFMitxDHhs/i9pScsb7ZKJZmEhwDGGdZ4SjC7JOLt6EJAmzuq/f6em0YsYBcG4MpOq
OHdQc90UEUGI5lvmP+S+a06EdngG69S/QRflrOMaPvl77ls3HSh9N8oXPqIUuQB6vA4w74OlhT3b
RxoWDlsuZBvqKQlkq9y6aY34CjkU4Z5nmGx0rnlrU//LzeDLl/Y4PAi7ugMEDlYY9NbdCKMFuIbT
v7RNT09P+OBGRnEajMG5JkH/M8akm3qz6+6KNEGINSYQ3NIDdEZABb9uucbqN5z0EmT0n3ez6bzo
WPN8WGKzCPc9M8NAJ5/HWOfMuzbdsVA+0x4MTCAgXVQMxkHVUO39dAopzVTutYDuMyRJgiF1pMkm
l9rJbUOfUGTJASJwyC15JKaBDXDMoyO2naAAYy70aMQ16/upnMY7rEl3ZcORK02aH32+yZUD6OjP
6t3DNtjZw7izqR55QEzKKQ8MmAsm+OvpSx3bMdrY7AxfvK6oloalsx13sAhWko6a+Yvp+nLr6S+z
Acp2z2MdwCcFdB8fis7asoAgKZVY+b2pvlcDayoeVbVp3XY4JaU/Wzwd2psoGzn3LZW2w+ibYG0C
95qp8uZkTXcoh9RYiGYkFTO/+qCZdWDOFqBeErBgqdVXezFMl1zq+lIWVr2SuQpPjWcuCMoU978v
PplDNGRJNoL6I2nbl6AyS0qONYfaUZsmlknV3NYh43mboUeqNY9Wr9/JRKE+jiyNC1SijJ7U/OTa
hf3TNmBowXoJiLqDCbKmrMX/pOq8mtuGtS76izjDCoKvVm+WbMdxeeE4icNewAaSv/4uKne+8qKJ
lcSJRRI4OGfvtadt3aAUzFy/2zgSfo3StfNay4YfSOJ4SpPm1oFMX8Ro03vlTj/CBBMO53NNIyIZ
95k1VGCWvR+ub/vHVjHV9hzskIZFfk39VJlW/+gs1xUHFGVvKJiGhD6fQDWOT6nLOMb0m+pxWl68
2cjPk0MMElX1zzFOvuASqHfTHU41cC3QqWN6zMhaOGUjgyQ5Zjh6ZzW96NgkSg1sK4fJqflj2ke6
beY2Rs+zazPPeyzm9NgSIOI78ZsnKya9IQHDZAVKlrl2OMu8Dte+Dpx9NTNPC0WhPsZ+sM+Rlr8r
nCxf/+8XUUTur9/ZzQ7iakneZre2m3DAcoGsIF3W+Xh5AX06ni072mbTZNP5DwF4O3F/bojNWONP
01+x+Ow5kEQ49d4DYEEPNC6cZwY9YpfkOj04EJnoUuLZp3CNKeBGh9u8UR80lIsVyP4H0yFSAGuP
A3GsQbAkpsNkNCjrkXo/31+Wt1K8NvSBmyem6TPMMyQcfXWrOUzi9xp+9MUw/GikYMeEaRWGtMob
UFHH0kxRImAhdPO5u44Fk2tytZKjHyPsNGF43qAWsCon3bNdul88W4E4Ir5vD5VdWnvq04CaB4yB
23f1JqOk2LYhLhboP7jCte9fgmRwT9qrf0SguNb39S5uompNFvjuvjJby/LcHea2v6RxUb4ZJkft
GUf/U2BPyQ6Koiuz7BAjdXvF93/C8958hcxzVwMauPMczvoc2u1mjKp2T9HUrOl6zbfEND4JOYb3
bITiT4OJDE0Qkgo9FpfMK8Wl6jigU9zUb9JKPwaXB8LTjrUd00l9YDQ4JRIhhCjoSUdF/a38wXlL
QP7uLB1aG5ux/BuEF5yWoc5P+N82lSBC04xi6xkDv/VMa2StHZndnCQadkk/kcwxkTvUKgoOsLjx
y6x76xIb2aFP60c/S72fsnJzTuzIcWC6ds+4mDKm7nb2FbrOoY7NvW799mscFSZkEhlY+JstPTsI
B7n1Z+Dtqh/iJ5qTyCXmJjsO6HagxBXtUxKqcNdF4wA+/uQk2HGgYZ/MJJ4ublhjFqlO3v3dAdrc
sp34vV1gSpvFpkDcv7JKxBYIITxyeaRG/gziMS1buvBFyfCqbSro4a2zGys+QiXHj5xhLjuCyJJj
SYr0faswBoFRFaXcLrQNKqe+G65sC2rdDjZTzVTZB2bw2P3Kmmh2l9ZcSQflNgbK3yAxdx/dqXcf
fRFrkq2Xjj35qoQjyf7SeZofvp3TJ58dYZ2PffWKDQTud9T0dEiRF3WW6x3jGYjpUjTfX6YuAwUw
oV1AMrzJO0wlvSbDyK8Csu+60n0MPKfedpZk4akiZIuRbs8zuwFOt/Y8IrZ6F57x0rik28SpYOCU
t1cnxduaNGa79vMSeMWQZueOgxbd2fTP3HZ/QRwus0oERW7c0sooRnGRdg3U/H9+tVxYPcv4dH//
f/+ENZ7cRspD41j9c+yic6zKsX6k6APHai6JN2pCdTFByLJi+l6OCQr+XkIz819MKiXCTCdeV/WC
uu2nuqJkGMgA1QoeO95tL66O/+oERVTAJ3XGQ2YosBsIFf6Vld4ceBhcmlcjHdi1l1NoOpZ/saoU
8RrkBJnGLfa3dCaOfTKGH7Y5YeDL7ZubuqtO2Mb5filLmUp4i5AaWfd10sXn+0s32PG5WV7+z3ud
qPdJVmBzt+ixcysetdGgQFVQApZzJD3vM8SY7JxP6EC9kQsq7KJ6vL/IKI03Jplmcb44/5f9698m
tuxZSRE5ONjYxMgP7FYT6o8jAFznErbmgkir3Mv9y5gHbKOQKJl2YO+C2qU+QQz2g+Do3yX2mYPg
X90mTfxZWZxym7pbiqAs2eVmU7yhKDyqSFm/TNn6D7YOv+osTq5DQAAzzgd/g5MAC2CezlcP5xtl
aN8l1g/amMVzEYF4vBeOy1cgILayjaEy1p238vq+u8ENTc4NM5tmaoXa5JW9meL60BAmDHjDIMUB
UGk1jNVTFg7JPpRQwXvbaeHUeJt/lddyDWGI/nvr3k3Ao13tDJGJUxcBdnR6B55GVHwOY/fJhdNn
o8MOFDpBtxc+gd4ujM+X2RLNi+z6VYpPA+1KUj2bZk2rsyURfEROtMKcXj11Pl7y1rd+1H5vcSQw
18U49GcSS/IHMep2p3KjeI7TIlqBVsM/zsTvA7v/dFUtRhQdQdztfeOUDyVG1DFROA3AIBm2eEHE
y2bt4T++GRVtY2gZEYozJDqPOShns7O93+HdDJP53WtZYr6NjL9pEEyAPeYddGr6IvToDjIsUSKZ
0YnYd27rtsPVGwxkx8TEgLy7RvXomva6dAAxuiXAq3sF7eQQGIPa0iQOUXPHRGUxGwNgXoaD2s2G
MI+TbXxPUZTvTA8H1GS1HJr7Zj35Or2mQ4dJdGQyW86ggltnHrfMP1tkaZoDH2Kw7qi0yne9oxjh
Ym0SUfsEWna4MqllMRT1ujCAzE/PpRi+hJ0+JUvGb2FRqAY+oJEa04C0XqRRvbSR9WraJBh3lNEP
3l8f0nYaR2+xm74UafpaeyAtJXNN0ZLYhhpUBeC3koLjvts+o1XxyOJY2a5/SmNZr6UJbS9untsY
+6aAOQ6kkWzfRzLZnQc5mBBZyDyq1bEF3TE1Ke0lIhkTB8ZBMZMRxFQySOWrWXnPsjGNVUJJHpJr
Wg2Azo1wPmPWY4qqkWH4CkN/HZD6Y9K9NoMWwdGY7gxrXDDpqj8FQ7bphir8wH63JuTvLycJF3os
OnAiZ3+FqKvWRYsiMEsC/zJrTrMdc3robfbKiYbkkqvfIJCLiwnjn5Hsp29o5yxMhtcIa5h1gnSo
HwOCMjalbNc5QopdaM34DDOHyMYRZ9HoPyYCtUWch9O6XgZdtKNKZoyGMxJSWy8RgBG0GimScl91
6lHQz34gI8Hd2wqTOI5YElRC65m2CndHKN5iUiIwx7TdwS+18dK62WcyxwQQTfPPSIIDtzGr4h6N
jr00oj0BLVjSzWsQ1dZ1MMyv1iMliogbgF5DdAgnhqhmlfYXGRm7TAG9aKv4HLChnBXttlFZ9UHz
ANYlaRQFEtCY5tjG/Z1jH96mLY44wW7XoX13xI+2keWpZx5SEZH6OooWqkqA2bsN/iAZyGfjwe8n
cS0LHiKPlvrZsL2VS3r0aKTuIcc+GDYYvFOrl6vUGZ9yUK/rFAQ+h1aTCcDaAP6MCRSlHzMSQB31
iDyU0yVFYLF2pD6SE1ZuQvSQD1nOXBD0xFOegJaVZUYoGQGfDFufGUTDjQvDFJnDwfPjZm0bkDrU
aL8FReH9yOTsbd0G1aIK8PI1cJOZEhfBhZElDM9jpER1nAE4ECTM1NlrMO3Ru6IMcUpYsONfzhhI
VUag5EEDe7iesD8uYbgha5CF6iIwVH1CAHJSqYuuONw4zMIW2oyFOa/mJDJVj37pHZkkYtQJOdPW
4Y5yOHnKs2NbBuXBNHvcy7QeVjEtECaMDmKTDqdpUw9UOJVZXSbrbA5cD1XU81Gij8nm3lrg4/k+
9zW6BY+3+pGI44AR65Qy8B9CxurS/0uyRr9KwKWj6jBd+Njxey27v/ZrOFcE5ZrVs0Rzl3vFLtWY
pqqMdkdKo893fvYolDd1w1iepfwIYmMjQBtsWp9Wn206+9ZyT7nuTkFnrMlKIrMgpMpnXaCfXFov
I9LNMEjal9JOPquYeLmghUnh83tvTUMqUYsOIqrsSz9AyInMm+/bfxAYbcmYeZymjsR5lNZIZotn
+Nf9tjcUwKgI1TTIewx52qKFjPPVd4rh6Pv6Meryc+aE3sEI5M4Rtj4GUbybkVOvEG3+ZotCRq/t
qze2L1In1om0eNgihGCU/mfSkQTMZ2KtcMxPRxNf62ehWz5fPMZjjDrHbk26FYvzfzD1Ox37HIgA
BDfTVydkURbWdAb5hFcrl/Esh0M4dpDtZxtfAzi7HCF8lvxdPoN14GdvEx5YZSKXVbBHdlPeXaPJ
+OsUMmVcrUH509i6DJH95HH0oA9iJFWysfIFxsSifM4Ar9PszA90Y9EOQCltA9fezSgpnqNORs/u
bWJmtUWBHu/qDv5SMHlXmeH91vgNd27dLH6aCo3ePHmrcb7KFrDzGLcvTV3P2zj4GVv2YzNzTiig
kI2W/yPriz8pHHSnwpBQ2twGTWs1S/bCAw9suaM5gK4v59YE+0y5WJkrEdtv8Ty9MYZO1pCkTpGD
VbVJi79zj+yrqehKQ3HjPGjPKCWyfhlnAjRpJxnSh86NY6XBghRhT4z39LcSESy9MtlMfnnLHeMx
nUJrh8Y2PUFeMClcj4S0b8g5I+1LzfVWK9j0dlh/Og24Z2soIDAhQrNDW7KscDpdPAFVpab3CUR9
7CKtcII5OYzICuAeNDfY8dPCNzsPWlx70+iPlnewG599srcUZTH03U65Iyq07A/9esTIqQM/fAam
ksK3uRHehJ22/lWQuUCFRphqcM2WWioxgOWqdohOpqdH0MZDvWXGvGZbr6Cp5PS7mwDrauWep4R8
TLsgdsHSw0PQK+M6+D/0DLzaye1Xvt1bSXrNwaLM4Wg4WpvaRKCS1PgZCirnld2RQYBmO1gnfvmL
JeVLwa2j6oJePzElNVhQVp0cvmdXfWufm91B4JN1qc893IHDsqtPNQfAAP2NjVbzes0bdJ5llm/z
TKGbiLqnOWfUUDQtt778ZMqGNyJxv6OxBNCYWMW6Ft4tkuQfTIn9IdjE6O0g1DUijLSAy99SyNo7
Vb+quvJ+mnX37dAb2zah2jlu01+rGsgcn9m3muniVOG7qcFJ8pC8CktVR8JsOcwIRrIU1nIVMt/K
RBEeVVVsnZ6AXN/BLwkhPlu7A2pRIO8WgOVtKCCJ+hbIaYdsObzehBDb38Kzfvf2SAOCVs4mmxJM
LM6RbGYwZlloMq2BHloRmFVEGQBv3Vwmjn9KjdegcDoCRvMJmEb2ydL0R/qR9dCL7LmtRkLQMMFj
YCkjuMnNRGyYBbv8tY1QbtXiCVY9B57CoOMqSBANB7JeIa2lFoIftEq9zOXRk6N6YM+gg9nXycGI
EAgE1QDE6htqBycHuY/FiGioKVZzKD+GmM5BPdLwY1nOKeLqgWcjXIdQiw8Axc1DydY/LMpCzmjg
AnVwkIgBZBP3O7oKuExLjEpBPQGoFF14c304LIZodwy71kEsqOxCM3vVzq0mb/BY1l65j3ECd3Ma
blsUcivfX2LiHPfTJSBrwR39Tv2sBjZkPpJRHuoCokKbhrgJFBkoJsmofaE+BYUncTMaBFDCj1x7
Jjoi2ZLyPI7uNrPMndtXhyT2Zw4nNL3dhZBelNeJYdWqGDCtkDPSo3tx6Bc5MGY5QXjVwiQICXWZ
++/Mb8h7iSuQ0L13jic2XjHoxWhSn2HznMciP4hllMRp+pKKkFBqGph51BVPZpIDG2wQ8tsTz1Ex
7AWA9EU2XV9Cj/lOUuuPee7yTWXVCNlcbAS+ir781GcpIfAAqzSGc8t5wMwAjaYu4k3e+HTw6rk7
1imWrbIJPkaiga9czXOAMT9gPWRi5u3kXKijIGUU6ElxCMwsOJAwk5Gheguje+pmdXW8UQHgMNdk
eDo82sGEQKkiEib9I9MWYitCqhqYD60C4JgFEnvEw2i4KraO0JC/bXzKyGtpseWUPH4IJGs0uicj
lvQyC1GhFm3IS24Cm7/njQ+2h1Sm8ZdQC00TotMTujRkim2MdlHDpWdydislfDo/mDoAUrhhTKJa
BNdypyIkcTZNuVpOxBxZ7sHnTN0Mk9xH2a9YzA2ir5aObRaui8R5hI3io4j0ZqqDgUghUoOdJcwt
63hiOSIWThQgxnFA2qOdObq4nMapSI/2olKUNs4Zr0EoNNvgWuYiY0Io3hrUSiR3ovlzb0NeYckL
08d4gfaiLnZrsEjdYDF+9NQL2VDk6uTzwWrqN4MCCTUr+e8HYRl/4wmWrI1tYe9JYB221wLVUO0m
ASl1BHmwcQJzOjNHpmkzhvaJfKjxrG2jfzCWjXH2HPZcXsop0idQwiCxMuSb8Ozvb4/Q0g4ZZEW8
rc7NQSq69UKSF4ySue/9vUruRC3ykCAcCga8Wx5gPjGuTFx2k536F2b91CtzzLmVr2ozzhYEW7Y2
2ry63F+wWH2YlUuUJJaOXSVB/Ee9az4Xwm2PQsHuvH/p2+N8cxhxVYm+zbm038Tslxv6F3SwTBKK
I+kPm0xio8ntioF6mTB9RqBfU2UeQ8k5m8wl+nQGK46bIj/IK13gGtEMWmNTRqdimfAMsK/Pcxn2
B+gVHL8grJ5r9IR8Kbc9MMe15cVkTnc5XoK5Qgi0TLSbaghPNZDCf98ugIG4ycak2UzzOLwhNuqi
lIGzRczHkEqAmBmGtcBYzAGInC5WRJoyYbhs0wQpLxPoeJmnue78aRfYDjFXTxvmf4RShar+oN1t
cOhx9IUA7U0ZudFHqZPnrAiGk9KC3LaFuER780k0jXP2yR94ljOUuc7XbnZxh3S65U3/UY+N9xLM
sXq2Q8LGiDDsfDQGemqeCNogvJw0Lh78ra9r9dFM08Gr/H4XxffBTz9T2jntfpzs6EZRvYnxPkOh
N4KTcAlerDmv3V/iXp5gL67apUcU2SI6YsjoVtXUwSCJil/ajVfksLqvYQeXeJThouEAHU1oyL+2
abkIjes22lA8+5d0eZHggk4qqvdqrP2TPZtL6ojnvhiLVkMn4X4gRPA8LROwAD8Xea/pKtWJWt/v
wvu3sPPI3FoDZ6CIG/JRVxFa4BlZtx6o6byg8ZlEed4JUxvw5smTGsUbKRlbO1DWsWojdbq/ZBGC
aTxfAJZaFds0pmkFrF1a1OcRFaVakz+QQCsvBF0XBui4Xct9gcLksezGEKSzLThNwo/LF23BNCn0
EaL/4ySG3kraE11p5+fcD51HS8zwHcZd4U0s4rE3cpRokXmmfh2s79/x/mLQ9lzXIXrwlbLgr5Fp
bp4Do8i4ZdLTOK3TwvYubmf320oU4HFrma9jCEUvadLN+FaW746270F5rbWtstB6iWBoZVsExO6a
ymN8EHUQQjbn/xuYYbL5113KgQGu7p+7uXzugL8nB32yW58qs6U2X3QhM31H4ZvjsfQRkXDQYevK
w62eSnWtWwTarl8urWnikpitYDXw9gkJSC+qtI4gpNUV+8TwkGYRBGDcZ0COBwxFhda/g5Qp92QK
ntaoDU4uAREPvVTDEaP976hviM1Z+rljsbSL1SS2aOkaBK8RquLSuxCv7Tz8+9HzpCZNinP/qTbF
+/1pyMj82aAxt1ZR0FsnJ3MtVkt+Vccwn/qAyCuj9eNL5v6+/yvElOhL5B/KRWWkFtERh5rsXOHz
+7dadqZ5LvAT8Z/V/32JCEFLKys9GdPMb2YZpUrUQb3uo+rSNjSq//0qjRxYSfnmfg3ut8v9QlRo
JlZmKibgkBnnOEVjrsyW21HQmQoGOa9Emcjt/SnsPG9mP7Y6+woRChhB7T7K5WVQFFFCprifpfNk
eIHeF6jiT0zH6G7bzpvUyExHp3cvAMK/bdMbd0wIkn2PxZGBXmZcqNexbzo0luZEGDsauRNh1+VZ
Okb+MrRSrOsUopOgZ93mOJRblDO7+81BN4/pPibF+left+KadzQCOyY6fEbmOu5MAV5BjdsyLXas
VOVX6cPmGxFuPaBMgb+ZwzFE2lYdpWEAPl0at5SjZyzsZHgsyy4HOtLd778hm/E7M+Ji5xV4o/Iu
R8MEQC8OKvfWstF4afs0DHO9RxQX8Gxm+Sqqiv5cW8J5QG1j7q0C0TNcP1ovPhA7PMxo+ZG7HQY7
iQ+qkyVga8b/SdkveWIGgMi23hluIpF962fkEcXveq42/xa5IVTvcLI4hjnmeGjvAp1/m0nrquho
qWBcDa7tstXgSw481GYNErU/afgSt2G3B4fU4oXFXmVWnLC7AebrcO88T0vze/TqCVy0iJ+qgyIC
9mJME2ujSqZ/Ora7FqqG47ceGrUekM3zmTLMuYsIah/8n85YnplGfkfOaLz9e+TlSDRVmv7RREJ/
mqJk7obHev1vyhPYJFPeVU3OMtMaHOeWxcPZ5IKmeWa82XcJmYjLP4Zfbz3fzJ9hcCBv4atIU5qn
g4f0hsHbK5lm21hADbXMeaSVPl48YYA7Kkt5Qpy4HtzBBkDrX++7JTIWkuj4azUk/50JboNcKrrp
9x2THNTxQjAZSakG7rVy1AnRdo79GQh/M0tn9+9D1w6V3n2JuD8wxI1joDTwnOcmAV73Ve7+MkdT
sR56tg2RDCiBsajt5iVZarQx5WX18DvyqudoXMTec8lszF31VpdBNMHGcP/+c1AYnDnRc1utznah
W2EeWGqyqaUJDo1k2vEh/nJbphom0iorT71D37jNT+0vhg2GhUtv327Sm/Ai9nFMJAQXWS+0L//9
yASL6b3dT1//1jLLI46K+TXiaTbkDiPBvncZxbo4EEJZ5x+wZJ/mqde/OTZvHbcfX++qonFD+Oex
Y4r2u0lQFUiMSANXZJgOLGXBQbcQWhEv/7WivPvp+QaFSsHQGVgu0sOBU4AMhpZteIg36FPQcHYG
BXwAppYlZ5iOlsPheFTkBiWO3nUcnDeWPJYMrM99B6Y9zJsXw7aQq00mHxfGgGnbuWWMAemSsiml
BozVzmmOhpVy5B45srH4swB7GqFTpLbWcnslgNQfUj84WAu+tI+d4Nihud6FGYoYFRFfFTkeKkpP
ltdMA2iuCrC/UpnmrjUPdNqrX/dxUq+J+/GIGiLKgbNVG3psIBJflxwy/6Vx0l+t0agXAtvK7djg
v1v0Vp6uvwAHOvDPhhc7T5gRm0PzlAHnXSEHbLaFQYp9l+t9Se+aydR7QdonpVWX7cvlyzzWLxPd
l8v9/5AJ8Z7BHTuVUnzcB92uJeuLM0zM16vkq3Ld6d3ssWlnafh1n9QJavT1UEtOEfSRbrqBDhcI
mgyJ8hWG6xBQgXaYN2CMfByQGjDslPTMMVOghIAJ8l8NncUgklaWvTeK6RcncQcNWt8dHMyAUdWM
FznMAypCM9jOntBcn/6XMCIgjB79rkaRo1k7LrkQTsRwLIymisxvSoJE5uPWTTXpeyQRIwzBi+EH
j/8WyxiJr85/0JGgi7ZUqRW5VkzvWd8keK2trofqMfzF/9o6Tm08XO+Kx3TR72dMenYpHSuyMwqE
em44bgw/jq6icn9bdD7e6Jm4B5xM2L1kcOwN4RwS2/ypXflszX36xyii1zoU+c+iLPutL3NcWhb8
R4whe1CTEM/uz6GLO/5mTm+hTpN3jzmRtWgCbcsGukY8hz+4SwNMu9v72JvVJFjjl6k3WlsGYor8
8T74u7/AUh0vfPtjEybhmhDNm+j6BIdnyJqfTK/xXMxfJtobUgNNIigROWxpPpbPotc/2tmsP6w6
f8RgnAHtoBtvLTPgsceSU2beg4yT5IWULOaXcRft6EXOp1QKskR9v741+uN+1ED83N9IyTNvMprJ
9ESbcgYeYJ0LgyTQu1A6KAjPnCKJCxaCtt3Z/kX5FJKit8kv7/vhiAMu3xBrUzachZ1wAS0pWof4
KNBFLiSUVlrXcLFvTuHfKHKWVApp3wk12oSF2lQdkxGkN6GJ4Tz245+ta9l7jtf0hIP+yVnGVTCH
N21jYNHMh2/G7AY8jUeckxxFQnJXDXVwIj+/wcUWWNKhe9LwkvpmiX7G6rL1DNB5DjmnFXCna5uz
tCKi2Woadpuirehl0H5Jk6rdtVPGVIZRpnY9DtlMy5F65sk6FypZ6zD4Qhk9PoyBOBVFLvdwZN+M
msQZ2gKdfyC+waaflUFtwa0lxnfqDxPjR3DhTnN2kd/hV0Mi/IC+jtVQVHu3pP8SxLc8wSg1SgRc
nFG/OvKpQXnY323f/FVVH+zMNDxHoCcMlHbAPtEVMTn4JWZjNwy+jyV8oEcby4+e8vUwJtnJdggu
RC+KvTur96WDcS/y6Uh20AW6uodUIdB5MDjD/pq8qDw+Uj1fJ9/GQsrYdE5GGnpfbZGArA2KnQUZ
eheaeHE6Os8PVlacc0ozxH/fbqgkCvkZ419Acq3a8LN9S8vG12tZty6YHn3N2d9zjWGnkyBZRWjl
XHVpX1zbHg9cqw/lWSGu1yYF1KAP/eAZz7UBZb5N3govNc5eDV6r7GDR5BAcMGwx0zn4JDSBkYWp
AJuMSlM3hwa1Pa1uuSzTdEHq+TvKG1imduEQ/Jfumb006wbe/LqOIXNlpnXIfbUYR18mco7pUJUE
wR4MpyUJMY32aZMnmLboPwwW+Sxag1heZvo10i3tgC5raqoCbAr4QA13g44o3yK15rkWhCzwFEya
TOnB9HYuApOBfs1p6MevecmuV2C06Q9gLeLufjDldAI77m5SyQUGOO8+sI7SbUTWnPK5YxDDzho6
9RK5l3NpMEOYy0078xHFoCnsVJ2nOHgRpQv1pDc2nIrQLMUz3AGoZBriuIUUyTbEzqHwHX11m8wd
fazJDLHpMWjER8eGzRTjkTNHvC8K5dFsfNWYHzB38W9VskGp7DBSkJ24vNcDN1Ca9Z+IVjA1YUoA
3+CtTUPIQ0kQs15ZUoV7r06YoLnFE8d0OMI2csGsnDZxQEta44rSsIJMgfZ9TryfyVR/JeGiVmDM
2rXtnzwSZwYVIcpzTNxmp/QxyYtb0AWbMY3eM9pucDKGvyiin7qSwSG8ZIbdBmsBGxtVUPpLeer9
NA/igxhS8DZJ9eD4MKnsMplOffvkeuS2iGlfN+U2dbzdNAhUxGCCW92/DqDo1yZSDJA/PkdLOOUN
Fgxgrt63pmLCEJM/e74X7TSMgZUu+rfOc1/7VPGULdsG9ljgKELtUZmuiKC1n3p8b8rpPRpMDrJn
jHESyzbtHaYtln6wnFaRjBGJ3VB9adD4WU5nVyppETeeu7AHpg1PQLYPrWnN9a/JQqMTTBND5s0u
ioyVW1q7rgGyO1XeNwD7rV0xV2bRmWO4FO48TZwwiEmvUCcwIs9/BPQGN26d/ey5kTYEaJ58DxYe
d/RPt2Z5yqrC5w+aPA8w0xGOPWZdpjaGF45bP0ZI35hY8pevkGNf8bdm0DZadFIgupQL38j3+j2l
xqGc2i/TZNZXzvg2TQdfy0M1OT9mwt0jBlilkls608ABO8yo0ywOo3CDbZOvsl866ggD4dxuie4S
6Oa5GggcosKdkxtjbMKrQmoqFZ8pZxrwXuEvs6cbaQXNatLNsELWQIJoR3Oyke7ZKTlBS7cYN1rY
P2OQAv08anRoktlAP7BrXo02+2Q0zc1eYPxvjHEbFPknwleWzjZWhGz2L8nckPxgBze3sb7rJsq2
QZDcuL8zcN/Vexyj9kOqdSRwN+1LTncfGqCGSoq/3DvTqmvoM6a4Z7y+JxqzzI88r7fKKsR2Vtdq
4VQkHMgIDcBm783dyagzojANRlCMsniTJORmYTaFljgAFDi7SYpggePNSpIWvZjoV1MVkvNqFx/8
WMU6D5nkVAEgZghsiOC8VasDjLSpDWqHe+YkIPHyiG9AubTwZqIt9GWym9LOBzVxGvg+bY+A0wAZ
PWTPY50AqrVp5LR2ua1DYhGQ/OBpCJludY/gv4kPQBj7oBxiSZXj7evCGEgkHXDrs24+qLheDsWA
eXiQXlEipJRC0LnZl9gjTcIXWCIE6J9KQdNR1mysfJrq/ohAIqBdhwiMoAnID2VrrIsAAR+DzCc/
yr/GwfxydGOtQ/fsqchYm0iODz6MX/hOlUeCmSEBYiiLIYTRIndNVNWR7w3rpqkSlHHTB5NBsBGq
2LUDu7BMtvWohlMjNVPSv53HLHS0GP2ng0SJTrBGOGZHDpnw2JP5j08g97WtGrZSYJDWlABiCxIc
dOEjMNofmacyBury0bT3nen9bXVMzI9L9E81F2jB7Jd28M+LoG1fcKxMHXQkZSRxVA9Tjc7IWTsN
kw5Zcd5xsnHlS3Qj9Uwp5N5mgkw3HXG+THFi7pcOS0NowBJXlcNtAsbBpvn8gEaUyOqeLo11i7Oy
w+Zjbsu2OZSkwR9aPfx2o7DYue7GLeytY6ffGUFyGKuQVrP2P/p8RCXUJbh7xXoyENhC+NYrcHYH
jgEGxZNdrbvnKbZ+hKZ+6wrcgSZP8JqwQnrmmj/hzrQt0h8lnvpDAR4/6+0X5j3Wum2pB9GhPQgN
fM4mC8+YinfMcH+KhuwAH3EYYdrkUAj0g8gBp1Ubpmgu3nKr4oS8aL0Kh5mO5csdnuBjV2OMNpKZ
sh7ndEOi/VAcO3QZsF7aNVNNHkbQjiD45mRt29ZX5RU/mxLN+oTIq0nJaPNG/1CQpUgQL0l/VTw9
IKJunemAtjneghAQo7fnOiMgqcMzWmEitiLrNreSORYBLrot5z8hJi0UoK+ZcFik23OVegOuewGr
C2URLDdrMXRTD5Q/23BJEsreosa9yrDw1nTR98LxXo2JdhOuuM8BhltLCrolvSef1ItVTV5j34N1
z+ENKisZ2If5b0gf26MkFCMPENnNEZJtyqc4Nb9Y2Bu6QK+QZTEHjPpZVJwDuWv+Q9mZJUeOZdt1
Ks/qWygDcHEvADPV+6D37nT2TZA/MJIRRN/3GJE0jjcxLYBZyogoKUsyS/MkvA06gducs/fa2LZj
DIE9rUfC4lNxRxsFTMytMRD5obxb294EcQdao2zSjTASOj7DY61q/8ZR4rqtSWeQwRO2mlUiTGel
hw66Hrr+2xEETFTn31sT1psxUXfl4bAEkgB2a4RPohGah/I3jeSWQSk86f50WZv4yXXd35TR8Gab
UBxtR/EqKG0EbV6740viWtfQN0AumzoZ9MgCMWKXr4x2dEXh2x2rWH+lc9Guc4KfSJWgGjKG0zYP
kk2dlY8pRlhHds1l0jKiUdnFXs5+iW+TooyTqtukcyHOtWtTt16EXjg7f5roX0lEd0juGZSCZlO5
NQkYptoUeX32HPQZSuvfzDQ4UZI2Lkxw0rMQdCPwsxwwNF6TeD4e47G77XW6q+irWYpS3rjw5qEo
tbRyU9KF18ubIiFCUsbGDB3vaF3408oYSvMcxuwdR8MmuVCDaAUv47Ki48ukNAX4/wc7/645/L2z
hKjO2KfoHNfqmHZttEEhCFaptoE+FPmbRXw9XxudRL8Qd4MefHieVZF20Uz7UCMSo88PhYWkbpIg
KBLstvBBBb25Ln8l4bDFohKDdijljiELz62Fy9BKtRmXUl0QHEmXf9ZFT9pVxpZmP5aoP83noRg4
tXvI1rUbsiUT4zpJyfAJQ4++qbsPvO4ynMpnLybc2e7sLVmCrKnnGg+duxsxOifLaAk90sS1MxTR
VnUjIlT7c3A7gkr40vBJqZBEGJaXQBW23YTcOdOBx8VujguVLMm9CzCjQOzIK8kW4QJJL9pkIO1M
oGoyiRMmN4DWQMDlb7FhcwcVnLT5pmedBMsEJ9gh/B5ODe1KY6jWJCGdkItYW5iGjNkpMntkM8gB
o36nUC4QZOShKnLWrC1Zeo4lpBxGvhKIW24h+AgbouLchIVIu4bd/oho6MB+LbzQaBnXrUW86HTs
dac6uGbLkMjskDLgBFn/YbjRPOiAdsqMi3SiU44TlFRv9kTsBeB1mhedMSRrYWsbr7R8fI3u5zC4
m37gSp2R6MoVj7oAMj424YMc8wevtnaUGPdJjYeS4Eyi2Q8l2fJDLyPEKsTdaXT/BUqIsPeufQXJ
ovJfJ3bMbZGey4AnhKTB9KJEueRBuKf4kxQVxQatOBq5tYLv3t2MDcw/tHQIe5gCOZ93lK6SdW46
al89texxnEzTaQ153jrJOsSryJKhKxiMRtQ5afu2CpNI/x61NPvNaYTTT6KuOQvovUzAMdPubQMf
8TgE0WbQbjT2mNDifP2oGlbWTV35yA442ZXBetZ+M9ieXWBKV6e2PTozFiWL1LfKNSg9llizUSnQ
nbkQI/G5o8AKz87Bh/fBSOiHySFVdCdMp3nNmubRTu25vkeAeSe6b17RfLNDRaau005Y/cg60946
U7Uow2iY2atypC8YjSYjeIfru6A2uc068E+2JZ2tJ9BSmyDaBufTZOFAFLiVnuax+DSkAUvM4j6Y
N+cNRvTS9KcbQ4CC7XVtb46tfmoRsX7dFIN5QnA0x62ZJoy3N48oeJZ/1ilTPfBOjPSbLsgcQNvq
Bq/Huw+ZHJxoBRAogOenwzAKmAHiath1FXU7w7kjhvlMuTU4yMaP10Zi4dB1xng1Ej5zZk2zAexC
+PEeZr27HiMWMXkWexd24G3zEPAfQNR+lQwdy8/KYYlQz/DFuqbaWX+4MVqBkvLeRQ1OjC7PRzev
pSut+Oa5hXYK7Ryjqkt1yWoJiZJZQ7/GX3clNU/6nSujrvGTe6O3aUyNBWA9nTuHVq5gVwpY5in0
Jh+A4n00WrfAsB4hFcMBhpRgx6bcTuPw2BHsdAFDclxbkniWgm0JER/gdKrgB7yddENJrL9CrXBL
qyqhmupSJ7XFmcbLSCFg4iOy9qH2/E3iZ/V15g7vcZfYOyevSbssuw/6ooPjZNu2DYl+NCQ1BCNH
4ROmBx/H0gU2o/IQhN8NjRZuEOq7NM3tjcr2MTPDJq/R1Qgtjs/k2YekoFGNAqbVIQDTrRKle/VQ
N6Vz7QpAduxqK7fqQOYYdwYNdEQF25SGbjwSZeRwnVESQDTemMNJej7nJlcFtv8QpUGI5NEgAbYo
HmL4TkiJyC9s6Be69kCwiBr86wQVJUu4ChNunPxozane5VE0HTrZbRXATLcI76tiCNdlYTwEDZSh
/laLrmiWlyxUyzs3Th6j+gb4WnpTtPxNOUs2mpHF36RGacmyWV2nODHcMVxlgV8hCkzKTe4xtjB1
E5Mo8+HCGvtnbawnEtAS/gbYnujwTAjVM7EJA+lvg1F9yuC+Cc+6lv6wTLlGlFrio3Akdb3qcfIT
fb5KmYIj8gFZDG5ZbTcHAoa+YclmRkEaSjTTtjX66hjpuybSYN82RovSKHsTE2hgY3Tbc2Hmuxqx
z4UPrsj3pvaWfUpYqglNAW+TGSz/PJl9TgkO7ih0Ls0u/wb6AgGqr6ES5MkTxVC3taCT5bjmet94
Kti4bj1AzavGyg9V6r1qYuICjaldZtTOvfuODItjD3rqQqxKOY77IQjUSpWMl25753netKtklm2M
qCy3zAi4k36ECmSagRFb498E1MPctBZyrw6vfR8M+aY9JMexUDdhkTzZQpb72M1ekxagrSbwe8Z+
2G7s1mfA6k56y+6B8vx7CMsTNXy2zifarh6tuDEtcboy3m3yOLCQjMTfJ9IeV1mPc9dsuR7oiFZ3
+ED9FXva/TRk42Oaw8hu9eFTQds/xw4wT81zfNo0OSmCAVu4IerdtYwnAy6e+zbQm2NpQkVV98iA
H0OsvmalXydHL+/s2w5m7UWCCihqqUC2ww+tMI5EkhYrXavbtW+/hEP7UYvXnNZvF/brIaXMzyS6
6wv3hdx0zBWPveGM4HvxnZMvNzAxAi+1EC48RbCnVGPsB5pvBvOXPY1XUybeEigmDYmXq5omF2GY
u3TAY5cP7g14mjOt0AuF5Ld1Y7bKE9WBMUWVCKAcAPQOMeT7kN0btendoD2cC75IPYpMrMNQl6e5
O00TO7guTOfkSeuT87F8CHJydKVg7xWJ6UxbNXf7dWDLt0rGT6TXVP00bEQmiDmNkk3CvwZTQ5vt
i74h2EeZFZVVaod6xZ6Sr/aJzZuB1RrkXIkO2KoRxsUWaxe6yzeNiVfIFOKosmw6tIN7oSR2P6cA
1NDxRvaubPWHaUjuGINLnDoq2LrC10+0GT8HBKOmjVygogWumYy1wUStrq8huUYiZPec+ZethRY4
9eYJfep2HWr8krWs0eYFdfUG7ZwPy7bTLtn87kxlgrJi5svLCTpq6PdrV9rNLhj5dVjUHhqLNUwC
si81h03tmfYjXgAPEeU68HBatzzgcdXOYtArE/fc1r8JNNc9mIUS2zHJoy3ssEME+RYfywWlpve6
Zhfs0M+CMy/2WZkzt6Q2J0VnbksLu19VX7RydFa1xAohkzrZ63407m011hf0gUbKNfw5tTJ5RrK5
Y/uiXYQRulbLrVmaa31OKylY6y6FQFcQfKhRY9TG4jbM3HMSsJZok0d95Pfupvsy6nYW8eXY6FYi
HR7NMYe36Q9Y+UGj9AEVhU5xJiLexZDTPqPin5XL5WtI6wPvJ9guqcr7UnuAzfBNs7wn0BA4QSTj
YB7fJyVoR43ATw8CH2FWQQgPYFIXqH1uLU97y4RWQ5RxrkyRGsg6Jhh8ZQwHX85m9tJh3i/Fri7C
t47vSrNrVNDJTUCCkFEGV06TodD1plf7UPTOdZGA5woSLmYgxhS1FGk9IqlXGuGzK+qzu5KF1Mpu
urfWb8iSzHssNQJeWi+CRz8eX3tExpyj3NOwFas157P5UaXs7QfhfqMP+oJLOhWs/bNJvaIR3jgu
JYiK2XafxWR7860gzgPMXn5XLtQXmRcPmGmf6AZRuqBky0k5rNjMQH0fiW8vHP5yBXKJxR5qU4TK
IhdS7uwYZRoC6Va2Q7CPI/upplRAGdCL4n3Qq6PR2PXJr0gA/UISaczB0BvjTYpbGGfGSAduuano
RrjY2qCZUk7F0qBOpWy1J8rnZ0b56BZZHDsDFONoSXTswlAGF8qCCFx5HPEhaOwa76WMmC6G+EpI
IZk0ep1ICU9wolE/zXuWF35gxYemK52VOQsvlkOLhhB1kVi79yN50ZqQY/VaS89Grg+nOrVIc5Km
z5jNqVSh9z7QkeTSQ1WeisJ6zScCSUPT6M70gH1Cv7DlTWZ9NzWM5UAVKSE5UF0ljnAqL2DxY8+K
5ibTNqva8Xaow3dkdeFNG4Erd7PUvhw8nY69s9Kaajw6IB2uv1rHVhFdeayhTqFgWommfnxtzeaq
Ftk2tl3jLrBwm8zjVrk0qxvJJ8ZFiJanGnE2zu1nP+yewDIh856CaxFgU2E8KjaMZfBg/BJwuNzW
6PgITRxfc6uw1iKM6MOHEcgP8LBrIeJPanvpw7I2zYvaBGIVOGwlZLfXxyxaq3SyEARSNlLph+nR
DiAyKvDcjJOF3K75S+LsBrU/A5KCoxFBqx5ne3nmlWvmP9z280/kRFzaBD69yDR8wbHaH2k5IRiO
p2vP8cZXD4HXWvWfUqXyEl51dgjaIT2Ug2+fbdvC6VhTqTJLNK2TEzEm5UbdHr6gK6xn9bUSNIOM
wA2vy9mA1UXsbCfNy+/GjouiQoj2luisB63IGW8m/whAVRwolssuas+Go9Hlm+WmrcGpbBeIX7/e
W2M3SS2RIFvzte1GdePqnTp6QWNQ2eUX+An79gdb7T+yFsVXmDX1P/5m/ppY9EVSk5aUUlm6adjq
t8SiMrdgUAj3h+FajJCjOuYQsy0tI9cistShm5IXkNKnwgzEQ4RkZyORUwEX8VmWfKluFrVRihce
6+FwGTm0z+yacNGyzINbrnSQiBaSLI8cw6bfwCe312Er08O/+UUAz/0UvTT/IspxTaGkayjdXoKh
fg6CcVTH5JxPaOVK0oWIHt2ZaXkXNNqmAFm3oYRVHma5vp77D07Z+jMG7HOQLJvHEOgLC0I2mQge
Msny2OtY5EMoYFpT5jVJI6SjAzP+63+yTYrVr/9kZVtC6oDFLbQGtv4bxa7HzuwHJdEWMpmlt1Zq
EZJRptmuTqjnx1iAXqrGPDijJnCUx/4hm4z4nPc1ddKpMPHYUq7Z5aoYkEwm3tG3qXdk0riv7eiY
zpIYJH+oIR3z5M7q6+WmKIK18vxynTqed2Tq665wDVAVJXTrIrapCcCWqNbhNKm1Y8f3gT6ZG9dS
IGRnJYoV0XvRXVBDjaVf1vPN8pNqxKsAcgF7x6LoBDrsTCm6XdVNPuyAFBuXGQvnifr0DR1VXBGO
be18spmBadnOt6wlNl7TguvS1qrneQwK6iK/b2rt5CUhek0VYSrSwWpOGMGv4qAf9sPAWrYo0IMh
qOFKNJ+oamsnBDvRXafM5iZnGRQLUf2ba8b9l2vGsYHhu6Yl+J8F7pC/68cbGCufK8z4b6wYA6pe
UPB7pnggpAfyMf37sVHVOSzGa4wWF2agqXRnakW4EhVbnEKnybYA5MBEyHvf8ahnW8TahVOxI9Az
e2gk0dLIZYfDctiqAndgMcMc9OaubJP4oAUaxhjqoaQRGvEqsk0oxE7F1GAZ/aYjAo2RCHtdOQT3
dTXdq9GOzxUBfikGAoT5SDTTAbOycGnihW4mL9UcuoqV/XoZrkd7II5rMpKTBQKHJLE2PEkL9vHo
uVR8nTo9IcrYx4luPzkg6faVk3DapjCFYVNrVHUTGEgwTjqCp+djWYrLqGzpCGB7u69UWO6nznke
Uvd20aEuN8iLb8GvodqxPHvjpSw1vTFoH3MNrbtQ+vDYVMaNVwq27UOKasMyqcmMHhBomdHsiHFT
XPrRJNdBJotXujnrInPlhzOr9LoWBpnqsKF1SmNKwJmOaSJxz1OYvbOkjvd/3Jf76vzXV7f6lwGJ
mAkafK7jsJSWcCt+PUu0gJSu0QBSgzfV3dZorCEyqnqrSaq8kFD1fTMh2vFtnTJDX7tnmOntvRgZ
jEbOMHGBxA1EY1fgvnUQ/NmhsTY08di1YXPbamNwPclvtpL1XQlAn5MrZPVVse2JjFu9blLAOVry
WfTJp1tMZ5SZ2km2bGWHio5IMfXaoYhEvSkCNNYLjGWqUXL2hthFYZdsej8Zrx2sRGHl5PfLDaFZ
IENQPz2YBWsWUrAcVKS6XAnQZZtmHgsGUaGbmgiFASD7I0zC+oUsJRTaefPsA/iDwZCSQxDpyRNY
yHEFydPa/fUXb5m/D6suw7+rS+G6TGl8979+8UKMLTDkMrmwSQJZVaooCFFP83Rvi42e9q+RHk+w
9AJozFmuLr3CA6GR1W+VFVdXlY6iK0Jgh4Arp22D1oIap+2fa2nf+HE03BHBAgw5ZV9rVZg9Z2og
g6t9tL3hZRFfLzdeS1E9NPx3ZzRxDanONR8hAW1pwOsrvSZBwYMOSSEjrVAjITbrrX66NNjlsg6m
HhPkV77Q069IvK+ct//DdG/ov385YEol/QVHojqylOvMc9JPY1cNma7wyhhGhh0EO2309T0gGpbb
QbFfiFMOfkHFlptSn72SmS4e+dvWMXPO1/qkMMqVR+39PhVhj0RBVqepHbxLYffPUvk0V0BAGaeF
ENg26gcbKANqaX00U6N+1DK9OQ6YlCCd+YeoJqrZiAFgCx/QLwkpHdXj8BvOpwDSkwm/GD7P2ewd
6udWnp5DwN2raqIe7o5ucKiDzKcI7qQbjfXJE/sOcg9Hbz3ocX/uEtGwJ3bVLX1H1DR8o4yi5qVT
9hct+n/WdZ03rSX60fVCKEskdEqsAsi2SZYnF9Sg8tkZ+mpeJAjwXdfhhLE7Tsp+a8yHy30OfZ+9
VoYgHrFd+GUEC1bO+W7ENSCFtd51KPPsVgmcGQy5ofNEPlk5GEDkFUEkmUPm2BixLZSNsh4qUZFs
WkPRBLmMFuUz86LiVtfY1eQxUuAFUqphgKebTRlcTTc4KeO7r+T5Xv8OnDE8LUc+OXD/5soyxDyz
fQF6Z0SwVJw0DGSSZZYpdcvU9V/PHligU+IGJYnSFOQJysARVs6OMDSb04p/t0NHye5PuWxpa1g5
ablxRy5yHrx2Ula3tHs8SAwNhLN0cteiQSvJRDHsqkpvT0PT2ccJ+Oa+gH/vGI1126smvsir0r8M
SpHSgZnV1K2T01V7We6xGeVPMoVGtRyOYVRda7mnv7sxiclxVGxrq+gvw8Ewjg5n4k6Msp7XLvRh
DEzVjlIuiIbm0AZB9lH36s4q7Ctm7ImUSlSknW4zr0UuFMayn/au14Hu1SAxktSAVqI90oQq3kOL
QldAFe0JJ3R+EerTNT4L79Lq3IcvH4yGZvHrpOsNJHQuUAIgfFk8rntK3Ec9K7N7XRnvQWsH7xPU
nnAcdjQMx2+0arKNqA21p8e3TmqbzmugE1uV8AC4b5LkMSECWBzqCLxLiWE1gWpGW1Bzrr5m6DBH
zVnaRnntohSd/SE9irDVWIJbWc78ZfgnwaY+sWGasS3DDX2KejUlrbVdDrsZO4xQ41Y46eWi9BWz
3Fdf5zACzyIrXL5BC5ta6DbXoFnHNZbW/MmVBp08SJ04idnXK/KJl21nXarVmGgj2Ktk3UUD36ip
oTtgmn+OKGqv0SV6O2iZDJ1tpNc7+m/Taqr76SVJhmsleusT5tbKYI77N6tyw5pP4l9PcstmbrZ0
12atquRvy7vJH4zULg12AVEcwxosk3XEJfU0APKck9z870BrMDi3tn9hg4qkl17j1TbLW1MZ14Np
RI/teN0A8bsu9GifTQEQEpq0lJ59JcieRKfRwF4ABg2EhIYu4kgJnZWOxRRs7EQ3T2RVrMpJxx5o
2x0UmZCQ+ZFmRWTW8qaTdvtY5PlFPRP5EsOV56bntBOog6LsoaA1e2cPxtcV0QRDc/O1W6hcbeWH
PY5pXVjHthTBvTKQfg4kuBt90zUXKozSy+zFboLgvNwsHE7ZsEriktKpmuFlICYpyNrieaSmvk1t
ziHL9ovnuFEPysUOFljw+jqEGSQ0KmIYehrOi0mIf1exlkLDfjIr5Zeb3pc2S6BYfN3nG0OMVB7p
nYRfd6Rrk6z1UrjnGskqKh0nPlKFIB1xNhO4BJ1dNFUHh0fSc50xwHaDz3zMOvtKC0f6ReDD6Mfe
fpUnjLE7p9rbYMlxL/XYQdFvetdVqmy4+GUAAQM9RG4Yyc4BUQnnIJqBp4hO7YwApF4HvyTyXc9q
m7UsDY16bnkzIFdHFuvWHZCSNcI089EUtn9VKQRwcfXl/EQ6980ZhuTkebDR9FF/CUHJXXWz3jMc
DainWe+2eyeN2ZspZiz01PT2ZLlrPXMydibF+w6FOxq7KwTh2v6vV0zm7yGqujLpSSprHtp1C2DN
r8N60BukAsZkfICP2iam3NsxqoN8uguYcwpQrXtyn3Sqm1hkB+dgWHm0b/wbIeh+esFTgHI6gqc2
GtnJ7lvx4CXZFSnvm6+p0kBvZdTQGQYspmAKwOMVrDlbargH1WTbv/5l3F/Z8Lapc9UqyfwkXCX5
suZf9qcVzkRXlTISkXZuqCEZRXvybBU0xhYbiFkwXPozDCwU5QSpot1ZPcGBy6ZJL0pEjXMkFC1f
HAbssP3URZOwQA3x6YaHCbgtEsPxubNhJxDaV+SCTKo2pPscla9fz1Rdo9Hg0wpAisTcG14FgaQ0
IRt202ZxG4wDV07LVBLOcqcwNEiHT5CELbZGG7XjqZLGTupudFmHEHgLDxWXGcKQ9Ol2PlBRsTfN
EFuXznCfkCOrRRlnjtbIe+ws/dlYoNpl8olrEz9Xn+ZgBkocGFzqLB3G6YiKJr/S+l0XNMBtc9gV
hr+uTTc+jzXaAPabzSbrpbkJLMrijfc9iD0aw0Xf7TVXHibQ36shKsSzC4puhZo7O/ZptlrWJwRH
Sa/fDw6d1QWSXib6B9g194R5KIRyGt8sRrnKpGIeVb7cL4cF/LR/c2I7v+7UbTxSQhD3bdAgFuig
xLwa/ulckAFRMZ5qvuczG3OcZge8uXw3hZhJ0wwvF4XuazfRTIfyHPNsY7O+s5AZr6KOUO6Foq2N
VHFn6lpmD8jAW4wag9C8Fa7P+CwCYNp92+xK6oHbKGMpgUnBWyVR1aGJt8YLmB3dzdjOIlW6UgaL
qwPLPfA6XiuOeYymcDklEI/9acOrssTfdSO+BdOxipdZqCcZ48xe7zdcYNPRdFMq2twJyR+gq24r
hBKmWc4mpEvE1BlbfbHOiqHeJUNa30YTMOV4KuEcL4ZpVVwrWsvwS0ug0GEPaIdARVIEbr1xXOWe
0C+WWg1a/fEyNNOHHvfLUetyep7zT36vrLVq2/xucphysktT1Q54Jx/yiz+d5gQyJ4T1kRifQS1b
lnURxXhUXq73FibVw19f84JAip+m7OXv7OgsSm3AyoZ0nN/WpaDW7ETmyffBfOqF3X3tZNh8F2vm
1G4fJkF1nU5sLNo4eCK0cg/ycXw1OrgKTXTzdUr0Id6SqOlYO46UpSzF99CJ8qX0KBOkSYVHZrSL
F6SRsOVvq9RO3tDffEzKie+1pIuPxSDFBkbGymeQevf9fljFgp0RO7ti1WVrbRKk/s43zjzBAh3/
62+BDdi/fA0OaHxDICw2YObZ8+Xw0+lOyS9ka0z9sq/IyUwNVo5RZ05vMoHG7vmvWaZPW1JknseK
vw1mMGtrmzhg4UQXe9SSOewCli66QBUW0gt/K7MdKL6zcOrqRQbMTkliASUNim9FwIQ8puF4s9w4
KEGPVjAB5vK+GWmOKZAf9Jr1d6P8b/PB9M97We3VWKaf+6yK0dWAucI9Wa6WBUk4r0+UpT3QnMuv
QJWkdOgmRFvUC7dE3O64ohxaeHCQM+SUqH2AaQVRi2IRqnD+NqYITPBAEtOoCKid2zhNF35rBxlj
/Cg++jJrr22h3dGsjy+zwfvWkbKH1C6pzlaotbukYWbHNErC8myVDlM3P9Wx+C4IwcOljXEbNSW1
+CjfY7+1nkuPVNJU4ViqqgrKvdfKxy6wAP8RlMrWstub6pmCw/dqNqEWoimYQ4iQ68MKphLqwmMn
MIdwkbvFaqmTdY2wdstlb42NuU/mkh2N/68nSfzgR7+dTWFRdtOMf+CRiZdAuAS3c28MiEeG3vsx
NOm+TnCkVhW4DVzR9UnMN+zO6xMOHNnr8YnSq7n/2qGYXm6TZabGx1Clay/qtl8+P7+K+7vF0zkN
8todxJUXxtm5q3zvTIoIdciEJvXXe8SDfa2nUQUT/7lA6/6MXuaMXFDbIjAtNlA0gneIF4VbU2Qe
SxRRfsYCrH0wqdc+pkQ0HfLW2RcWXmVXZN1NkasRiFtiHQul2oNp9fRZZn+7PiW7rA18krPshywf
81shkmab05/fp7l5n465disbG7FR2ZznHhX039g9aoK4LjWI5iq3kSROU9tsQJFaaznCZ4Xyk6yJ
gLPRfof5kWAZFoSKkOVwNvBqUtPPRVbqT+Ap+r3s7ORDZUjIl86Yp3+0wDVhJMbNPi2nvSnkePam
0bvye/iflvTFLqvn5Epdu5j8Lv9oGLYwJoxPFuvjqxq22R65yy7zR8xHpSueE1jmm7Iu6WsqiBkj
uwpjeB5Hr4KwyPpDdFoEkpAKVCmqz8zk69Ay4CC+IOIwy7foS9/9KboCg9tc1lJvdjGe3a3X+v2+
llGz70Yd3U9ZH4gEHM59CJumMZI7AeEPPJd9V1l2v16ArZFMx+MX7dhydAYGpz9nnn7nR6H7B+3Y
lMkKO2n+kHvwJuM+IZbSnZ5qKvuUo+EaGmyYcLR4yQAzDADhvd5Zze0yCM4RS3+mA9VLetBHXoxV
iGnzt8P/fMhT/vvvv8Qy/fqK/zyHH1Ve55/N78/65UW88R8fvH5r3n452GSA3Mfb9kc13mE9TJp/
BhrNz/x/ffCP+KWHsfjxj7995G1GQ/buBzra7NdkJkrL//csp/s3Wns/tP1//c/kv/7H75lOvPIr
00mz/o71h9KfQ+FGCQfU8N/+o/9RN//4m2ZYf5cEEig6Z/Oqmd3A/w510uy/0xjEWWS7UgrTNBVz
yh+pTpql/106SjJISBZYpvz/CXVy5qrsn7tuFuyONC2iHWkzuazU9HmK/2numgZikentH02TLX2u
p/cwegkr81iGQ/zmZmjNFF+Ljsl3PlwesCmWwiuYjyszfKj7EHQGztIKgVDnX6bImpYHy1LwvEzX
/3gvUB/FNp699pOrf+Q2CdOO3zc3tlPGm6mDjSlGuFlho5D+5nPEKTLep8mL2JAnaO86tgrIvOg3
VOX0HpT9+I6vBpO58r5n5rj3QMr4VOyAsfk10AJiKczERIiR5Z+JtFCw9imaa9PXfuh6dB5zZ/jo
2vbZLimZqR4fd5I3wQu6StxANWvTOFNvQxzat9IkXX4s2mRfSdmg2QmNO5tV62VsNfZtON9Mzdpq
i/p2eT5l6+iM/u+8HC1PEhgJ91IhCSKkzf56WlobLUvJTFt/vS0W+mDVzx+zvCSR4+qnc/Tm6w/7
S+NZ//0PPp+HFvwOhwYoMV7ub2tzU9DS0RSGMNMBP+7lT1Ye+08ETPfEgscAGJI4usnsrFiFaR1/
927jxnI+IkmM69Sl1jWNPxwD8SLYE/WTXZIwOT+xjPX7DOzkU4/EYpu4rJZFldDFzcFt+4BvP8ZP
o7Xj71IkVOJSJ7kJNS09irEat4Ba3MchlU/LMxIvvB00Q3tKozDYomjxjpiTimvE1CjZ4z77IEB3
cJ3ou8oI9mRrPt4IB26chrdg6zo+baxUvCz/LFwgV4XqO1y8k9wIsJQnP5T2FUH2kjx6YbxX5T9/
AWZtO2r8W330xgPnUgiLM/Yekth+Xz6NKuRlV0AnsaKKDHE0srDHze6qSAptNaVJ/A5QHcEXv+RE
gYsWn9fcxhUpW26KW66E0f9gNdqP5RkdvP2MvMhvFj78jdIjcOFhG131HYWvmssCFXxW7BrlrJEQ
TJd+HU2XQIgnmD7c/Hm4/LQ8JXV/IN1rT8uz/rx7+QmXfoMoYn4nxPU3Cf2E/R/3SQrC85qN2+WV
9QQDSacPixaDz/zt03+7Lx466LUGfsA/H/j5fZd7nd6Ntxoe0D8+5usJv/0e46jJfZu5v3/g8rQ/
f6XlJxtc12Xr7f+8OwgoTRvhzDPO1VHE/aWMS4/MCm7o5LtXy6ERpNceM/ARcgE8jeUBmJEkobgS
VumvT2Zfm52oEP7x5K+XTF5859uZf/zzTZeXFb5Px1aDvrd80PLo8gDABrJiDH//2wuWwwLPUodC
+PDbR2cBSQk6iqPV8sCfb9lEIrq0Abz89oLl3TIjfMEdkx36AS3PXw8cDA2/zhTKkBaTzTwdIUQ2
mbN+nSnQMo5gBDBgJIGNp5/6bLk2Wzw+owdVF9UOPng29PLS0G1M+suPKD85JtXOs7T6mHPF5Ffk
7mFWD7wA2QPW6tqcTEqt8wuXZ3shq5TE0Zzt10csd6ak0VDH4m8BRO+6Ec14PfR68ujodKu1XkO3
o7LkMTQbcpBpix6XR5PIxIHEVLCf5idr6BQ2/Av67XJoxmgAHJ/e1XJIzb7ANUFDZTkEnwmx0J8G
GPa8M8bK8CqfK4jzEZeSfaOFxWE5Unrt3tfOYzJlJg5RbAMd0J375TEzzi+NiYio5cjpe8bJtDsv
R91QkJzmg8xdDq3Ww+Nc1Gq/HPZ+nG9wMzpbFfXB1RRrRJRYdEVYTz/Yk3AeoN+tHaDod8tdrme9
unZGLWV+TPdZIIdW4h+XQxEkCEz+F3Vnslu30mXpd6k5fwTbYAyqBqfXkXTUS7YmhCzb7Hsy2Dx9
flRmVsq6hoREAgXUULi+otgFY++91reUr3Zv/zbRtYUeviW6cPltY+qpI+wRayWWH41IuKe+l7dv
/ysFVHWnDTrKZKPrNdztbW0pcfP2H71cvI7gAC7ffg8dzpIvowGG5O1vkFD7Yiw/u7cf0TQFe142
WMZyUPeqb4pzbBNMTNrR2X7xtL71Tt/tazw2NfwVuKUZl5nMWz88rdgwMkUphGVBAqo3NMH3b4Ef
2tf5ZWdkP95+8kM7vUc6/PZDuQSClLb9hBcIieTyk5alsdahBoG//Bi1vrvH2PUfv6sNQfCPefPD
nXN9r0Sd3mN2tQsZgB/8z99D0s2dZbY/AtQdEPKqAr2XMbCRrn7Pgy5+zqN55liG/CZqP9kWo2wv
sCsMl4SgaBDzjX5Gg7R9+6eej24ECGN6V9RZfBC1tahxUKl7BKuv3v6JW9R8D+f2hW9oxi5uyE66
Cr1z5nXk6gxue6whohwZz4bYh0r1asrp3OnK6BtRNCbW3aY+z6c4viomLda60cOr0SxQBSKoaFqu
s9KbidFy5OKtNbZu4jZPmdOeAMOr1zZvXtn3mPe+Y7eInNPkzATtd+OWM4b/5Xckqd5MvtU/A/a2
NpYJpbLzjOs45KyFC4BLtl31UBFae2JT+e3tpwh4+nXsVsy2veqB+D/31pvntVh+MtVcPtz0ky9W
bw/Q/7N6hrrp/9ZJ/2f/qzy95L/a/x+KHose3idFj37Jfrw0P/+ok5b/5d+rHdv+l2vSChMoPPhC
wPb+z2LHFP9yEOO4CmcpwrulhVaUTRf97//li3+x1Vz2o5QYnlA2g4P/qHQkibi24zooeXiHXdu0
/julzlJOvSt1pEM7Gt8eWQXUYawOS/Du+1Knyc0Em7/Bom9agnplJmATA/CjFgoYp0EBs8N8Vrgr
o5zkdZWDpIgrK2f1mMzxrKqCfpcz7toOZo+FmCXUuy6xJ+8KWu4Ae3I6cblA40STbxUNybSzhsKv
165R1xBnlOyvPLLs4EszvC6wIKeYx9LWko9zywVZicqJXtxAY3Epi1dRt2x22alP1+lYzWeRDvy7
BAk5yHJOwoJ81zow0eArSCHaBzwU9Js6AyjmZuwhU678BKKN0dopCj76M2wn6n0TZv7OJ3gvAgev
PbHDjlIce88GxUwwR1S5+WVkYAOHmnW+xMZ6aKxhU2NeyyKI8mM+X797fv5SkHyYgXFTpKBzrDzH
9RDHmB/lWgWq+aLUUO3aKdlobfi/ihRuPNDBeROMMngovfpcR0QZfH5g5x9HthYxoe2x07Gt5Yn9
83EYeoUcIA+8nTO75pXZZOVN4NfNxYjSfzOFHgafglwEogF0sFFqrm6wxqflgvTryD8JAveOyAIM
46E3faefHzyP0G/3HWLAny6MaG8j7aB9qq3EP/SoFMuV6kTk4TrsSGqYFHCEKgmIfMiiFNdzOwwl
Lu5BitWknP4hCgvzvMk871IaAbCk0rABuWEJRvk/G82DH3S0/gcM7xkMpbTUmDPi5LoxjfFUAW7a
GZD8LuhKA33Jlb+RFYzN3Db0Y2no4dlumLv++6L5Rw/ofXFp/llb8ob5kvdUsD0UtDzsj/MAI2xE
4wSq3OfTnJ4FGYPrgRD7Mwqwe98wByrItrhEWzQc4nHQ16rnLSlH8iZIqWrxrA39YZB2eNCoLL5o
03+YSS1/2yJWdj3Ei8oTYtENvmt0aBkHoT9BiOkVhec2JFdFj/Tnky8uwlfHWVahd8cJE6SQfYon
r9I0yUezfjJjo33pwX20U5XsP3+Kvzrah9cnKBK+pLh/9710By6gTs6kBpmbJcMdpgf5RRXwj3dm
uYiuNJn1umz4P3aL2Cyw1pSAaAI8Tc63srtScPYNJCp79Fufn9oXxzI/DJdSFuGcflWwC9sUd81I
JEZs2/W5M0x66ydx8CDZdyFaaswvzvKvF/W/ztL88KjkVQjmp52KfUq2spcdfcG4GligbL79t09R
Wi6vDONyPpxvqsF3z4rr0RwoAp5JP5kvrWn4LrwWka3d3KtEq00mfwRj98V7wEfzw2cQ0fv7g354
ZJB8RdpROVCmS3Be+37fHajCNtOm3Bgb+dXRlmv1X/vwtyXhj6M5H16Hrh36MeNoIJGWg0U78xZi
37bexbuvDvaX+/bHsT7s+YtWUuZRhe3narxkXOxRpxotVVR28fl9W/7oz05q+UPe3zcym3JRjUzp
7C57ikJSZz2Jufvzo/xtOZUW7WGbJrDDxunDc5j4LZsOzwdYyZ2yd6DRb+KH9nu3Nde40i9BUx7U
F2e2fPT+cWbvDvlh9Ypq3KqpSuedCc4ITzWRW1ZWB7s5JYgoztwryB356fPz/OqYHx7IeEmQd2de
Nx9h8kiGxgrF7gZJveV9//xIb7uJj6dnO45k3ZB8q96Elu9uXJ8y7NINL1zzrduEB4qUjbex7sb1
vGVssou+WJ3/dmbvD7csce8OB0+GF7znaqLiW8gXHX3Jl/Rbon5/fl5/e/DfH+dDE19LPRgGPWww
CPukyNYG+VjZ99D5Slv/l4eD/ZLCysHwQcnldN+djps3jGoTol664Fjobd88l/UlzZvPT+avF+3d
UT5ctHyy3R4WJSuGez611zJeAW3FH7z15RePg/239/j9CX24bqFplG1t4Pyx2tjcUVEimZ7jKFsN
/fxCesuAeTPub5vRqtZASh5T3cXbXlgB/VLFgjaSALsOAEdfZEULdD4GlTsXpXkVKdCNvWgA+cse
2WziYOcewH7hImjA6BjyBi85DAtAbGTdeskhTMrgdp7CANw3GTA55MrCJFEh6OXBCtv5NJC5/NXi
/Jfzpz+CgMOTnu1g5PrzhjpkLsfVckM5l+pCrJ21fU6o5hpF67i2dtO9cVYePr+7f9kivj+k+vBV
n1LTWSK05x2x31P0iH8k/cqJ8Je34Y9DfFg2yfFAuihgmMGhBLgnoZPwHoJ4tN0fjkfD8vMzWp7H
D2sKGj4kfIoiQlgfV2m7CHwPOj2ZV426d53mXgCJrSJjFyPUJJsBRYj++fkh/3YR3x/ywyptOUwK
2pRDkpKV6ktcfzxu/7NDfFiUeXSRDS/3abEKAApIEevBAP38IH/bi/xx7ZYH9N2KIis7c8CcEge+
Hzf2JtnJ2/kWXPeu2tvX1u0XR/vLXuSPo33YH6ic9EjoYsV+3Jm7fBsB09gQo7YutnzJv9pnLV2Q
T5+L5TF9d26W3SZoCLJir/r6FaiGSWK9B5gqIUIKVHK5KYis3YCwbV5lL9kV1VGCnYESDaQM8QZp
aKACr2MQnX1PgrGukXm6nfM8yjC5MLB1XNmavt/nF+mvjxY1nOej4cSh+eHlgQGYkk2iWBLSo9fi
wTyz7KvPD/H3u/7uGB8e3045yUhPZN51O3GMD/Xe38z7aSc2zdrYJF/sor46oQ8PMvldqvdnO99P
tDVIo46B+JT19vNT+ttCSunLFh4ZmAN/9897jTdCTzBW2am5O/ABzLD/Z7//wzexznGUulDvAAja
zbkfJ7A2lPP6+UH+dqXen8SHr0Hk9UQuOUkBaXnnRNcL5SH64tYvv+LjWikdzxP+sp1F/fzndWqT
eERhxtOld3wf9/pg78H87r4SoP7tC/D+MB8esMxNRe6aPGCeR/LkDw8nqBZnsxz3n1+xv972d6fz
4dmaJBw3G+bAPmLg1c7jeVl89b385yFQjghPUW7bDm7lD0+WV/lBLDuuWOCfDFbJ9OzzU/jnpfrz
9394sppaJHMZqGmHRq5cz7J0NrP2wL1MoftgdoPzxfEobv/5wfzzkB+esy41cxxqMOGzIrOeYmdq
7E2vwXNsJmU7Yj2Rfw3Ir2h/e/0Mdc4N8DvlfTOc8YX1zjIFRbBPKmfPJ4pNtQ6962FwMN46ZKg6
2vIftU2LadWrdnj0WocoCqamE8MVCxHxVVa6Vgb0ZlY/8MpAWTbjsgvAx77pPwRpaEdsYPXRZQOG
aDBE1GKbOA7oKS0WRXpUbA8dcgoJJK5/qoCW9z4dgeWjZK5LBnSdWY33uRrw4KdepE417bpxW1Vt
IwiYZsi6AcetHwXBE/1aDSrJNmZlNvHGiF3/VFWDdY1qBZR7WrvI6UvPF6dZkIW37lWAMk2OmET3
BQlz83lFRstDSk0vyNbszIJkR3c8VrQMG7q1vneFR5L9LPxqDfelt6ZvCaiOp4EUMkJZw6gkrXHu
7PtSWsauNYDYsLFVMWjkhLgcQ1oXVkByDC2tzlsBaCY0UUbukZAHwBIgjNcyN6qL2UtDAozbYq1k
VaxTHzNtaugDOGnwWZAOrqWCcScjrNcUlmoDDgmDfQVybliEz1benRMIMuG1hgXr4xfGp6iue+3k
+JWgTUMMZTtV1TsyjeaVBHWcAPN4hc6FpEdM5YPuxmFt5COtFF1Z3xy7unRSwZjcL1OCbZEOSUXa
GpdoP3EjV+EIcs5FcfziibTfN12DWUKNd3bg6HU+Bs4uSgKFHDBZdyEYot6F1BsNstypBhClIgVj
aElbazStc3hd9daJZzEgX2+Gk9vhqrRQYqIfLEGPO+OIq2mEWDn32PDg4feoeEm1NH6Rm7UnRce9
bNyg244wxdZdjusoqjNAfz6O0C1iK+vSNYYCMICKSbOY6845VKVytowIMDoLEoRRdqLODTdyLIlj
iOXCmU3CXuwRboXguMy0ei38WcGxdovgwcptdVuVQl+6UVXfq8aqYOfXRv+7AsgKb7WTl3Gn03E1
zBGEPuFKZ1p7TtK+Ol3TgcBOqX32wo5rtQ390iLQskjlXoWWsSnmkJifRJ8Xjk5PiQgZCJoZGNSh
KaCGTuOxTHRAICtunFWWdzyqmayMq9Qd1QzoayEUYaKPwfHP9a9UVLeVNvurKEv7az3U6nYacW7Q
FKzKtSuhTcxIgS4az/lukdK9lSTlPqmmxsCOEXgTmCOvZjEZ+RXOZ+vWMVy4NjaTeLcy5GMeRxDF
2rolrp7usxgn88lq5xbTtqAKmomnC0QVXxLObh6Ir6tXog39dWe42T5pkvs8m+UhrPV0DW/JI1zY
fmkggsMw082zZZKWmQoLtHNoWZcOJIh1osL2W8M2T60wF6EqS+3+GX4ulBnbcu/SoSXXuvaAsnWJ
OtNNemiI4TxOMvSxvQDb/1UApwCcHjwhD3stSdBEZ6XuoqCNbgL+kK3pYW5Gw3Nfu0FyXhQyttaE
A5UbGxToWV6GGEmTvip+dJmWdyqOmgP0umCx2zGxBzbejz8NAuctXi3SHtcx46kYr2nVXc9Tg+Et
ZV68dojT3ViI2ek2dGxXOyMXHrEpFtOvrHvD/Hr1KTIC/WCkmb6OuVJwMROA4ou5dzTYi80R0n02
u+YWZkL+yKro7DOV99veA3TGgLk75i1ztRTw6zrUGkxrxogIe3HWX0G+oi2LFjwPl1CynIxmS+fm
CW8ggV8NQZFGC0l5gCJZpy14NKhMcWTcmknoglGJEmMrySS6rPH6bnH/6efSF98ksc4XOM62uNI0
FKkmOc80NFs8+N5jnRDp49cdTGB3ck9TZDuXbSugcKNbOmAQJO4gi6MnKRmtmeR0XIJZwKlIbBbh
PnB3o4TJY5K29kNqteVGhwWB8yG56XuStVf56BZ7t+5I3Y41UoopbfSFGcXBtxAj3rZvzfbSwQK/
BhcQ3pYs73tyb0BV4qi7B8Djb3uXL9GOeWJ/JGw3T3YTOpYr6SC/8kCCq1VDxh8BUmn+XKmqGVdV
UA2E/gCVGZsCa21N9eG25BDRSwU605OL2/rNr24C3qDG6DrUfnLjmoSiNnwvt5XVa4WttvfPFAHO
K1EyX5yVHVwX9DgKqEwxtVZe+0eH+6pA/2HiL1PPuq9VAi3fcCYOMpzI2sPI4XZ6HXWOs/ic+244
71zTjHaRmNxtO5RECLmu3Ma9MRY7bXakqI7Jjw7d+6qpkJnCdi5vtRnAIyNLEnt8aEWPwtPRGeOw
9qlSRU8BMFQCAaj0rtw6RbIfCX8TpfhwoHsNezm3/YtVa54pM1e4VSzyTtnFrjvUTqQ+2MaLt4QY
z3glMzZ8w0hEbaGPeV45ROqR+r3W1hienEEG9908+ic3CfXBp+475XVvJCuoSCiHcLieDfB2Wbsd
eL1Z0BLoDo8JZ32CWD7Mgou0LYqMqTK8iIZ16lfbOOoWxmfEPYyg67P6+auQfAPg6y640aYz0uui
NpnShtiUdyZDerJqS9aeJvZ56LSYfoy+4zyqlAK07YvqOLvRFZ1ngmpRbfRrrAX6u7K8+aGqU/Nk
xV15ILUYpwIGWbGyHOgkWAQSYjrAnUlCRQ8GV3UjWZP3Yhjde/S51jdteQHJCeZwO+LfzgTBugwC
IcjMU36RO9Zh4HKJVVTp8BalagtvJfF6XgO7g5pa5BiuhiiwYJQavoJGZ8+b0Zv4k8kw44kyjeIH
MT3RS07c4MoO++qmF17ya/SwCVdtOZwTiZX91HNeoTIFVS3Af7+STFed9Q5SzFp6ah1W/I2ZlabO
Dgmb7UBXBKAmymS8yZ0pOAi7AtPc69nb40nx1oHymSfQLru0Zp/bqEad73VAFFqY8q/WyPLOXbls
MYRNCk1cRoCSB7/ZKlUx2lfMSud1ABXlaPL5uGj7IX7CEIdGy+YKEh0NGKzPvfwqJDEPlKSZWtfk
ndTnXqnYFgsK/VUABHA+omuI9lM3gqQhz2dTGs1iqhH9SUbAu4qIdsJGAQshCw4RzsISnZDIJZhq
N07TQbEHAQ6PszFrBsOEbSAxbC0jONiNRp4Zh7jVS9H9Nni4T9rKIByy54AlqDyC513nnM3JEkcN
mW7s1Hxu+wHEvjEYS4DIQpzFrQru/XZEBK4tUtSDecldjtxlDQy+Z+COx43sQK/wJQjQeNtPVZqX
h0LayTGSaYpmIofTGJQ5uHFnKuWhqYP02hWFpvMKUhxPjB294D8P8NVI65TUkjzGaK6upjgkPsUz
mITD/rFuBlO6+7IurZ+Z7xnb1tX6mazjul51Zpvc2tr2L0M4OQsxVtcnmCndhQwWtCC69AW5Poxn
Yo7ACHtBOvcrEHlshGFrS8SPJrxsfF5HdxoH8G+yayBydyUb51DHxwak1dYO4bWuCc3xNokL3asW
eQYOQBsPmGcekpgRLXu94HZhpiBudMiTsexUPVgT4QdrUF1y1+RjB0+B5wDjtLP3RhEMZ1ZL45gI
W4jPeEbvGy+0ue9JS3qUROua9uYPwYx+YyelvXEc/bb1jK7IjKHgDtTPwOthi2NlvTFwLK2KGGJp
TCLUeh6NhyTQitgUSBdxw+6fGGf90thaXJqBSwCDa0CWDZt8A0WmP8J1JmBYJvrgVqrbJyKrdgJq
72G03BkTNWlPD72fG2i27WpVwX8tfCc7jm36IsWUXEZNFO3yGpamSKN8AVHV+BezwNuip4+uReKq
bdGaPv0atzubrHQ4uin+Li8M80v4bE+iZPJdQZSGnZKMp6YrxqON8w4lbxu+5FOzKPrx5EEJdYfx
JyLrDop/RkCjOflnYqi8V5mnNTyHZI4uuq7rb3p8VwRgRfGPpnWy82TIE2Jw2Gt3ME1fO8TDJHFF
08itY0iySuqGJ22YyXgJMu2DqK2Qy02e3iMngvXr4xyEujrLzTBE3pH/56cUpPUF5H53SdRfGaYf
30JQCr7VecAOiUlBsCHIDnlsnfjWVndIWh1KwX1M2XwbCLO68jv3uUDsvEndrn0tWgHOnvWeVE70
5EftQltn+2mfx3l4iSDc2mR21ax9sykv2oFoqsbChVmLyl3i074HnuGuxJxklz2ZN/uurIdDmVrD
BaR764D633qNq2Zu9u3kt4+F4/e8Fnb324SktU1gWW2xgA2kHBcgViLcx0eDHfB6nmVAcs0w+t+y
yv6djobz3KMkOot8oKlN5cNp0YV3FogEdIfLLq0cCS7JIkUlAlr6MR8IpU4jwiQGTxsbTc25a5f6
p+m7+YzoIugygJJXGc7TJzex04OKR++QJGP2EsoZOIRPfF+2GAaGfa7FdR5Z+qYdnJxdqXB/Rnnz
jEc4PiuJV4UhDRujSTq5ZqM97lUqXnKiKeTaiFuTnXEkaE42Ex4z2fjbAPID2RtAxq8GvD8nNoIC
7rzTWHfKYufQOV79a6pT7wbDc7KekRlfoXL1dqDOzW+CdOlyhaWgjNd9QnqigEjBVIjXbKQcfiqm
BseZlOdDOh8JDPDP41k+1owTryGbBes5rdUpxom6hzVd3Q1Wg3ccn0v8OowTFP22zq+M0Cr206y6
3Uxq7laaBH75RlpfAVK+bVNRP81zW++EWfQrb/a9UxEaAXEwjbezpCzzla20i4PMy3ty89L+Nhba
XaMUG37D6zVvSppG1ZnXkLTESKvdLhX0OZm05jF0fbmf4K3caENOR1AVU7gjUER+L0gKP6VWjD+H
6t2uj1SO0YUZhm0DULqOLzha/NQq2JnE7voNeTqe356QX+D/4Q3fdKUxlU91mFIyppFdfsfp5t24
kuQLmZnuYZrL8If2IiKwLDvbYSOGEEkSA2FpBcbMC+Jbm5MazOQ1DAUtyHqKTwOgZkJXioWxMIxI
qPvoCd8sKZaNrPnUibk4mnHrXRQZyPyhikwmk1lG2iNAvRNQgsLa440kg9GCLZGGkwbTpcrrYsic
u8YdeZHljMVe5DnxMCF5wY1q8geQ59iRAJz0CHbH6AmWr/kIiJcKvWfmuDMBzMCN9meS5Pp8eJgi
L72rS6Pa5gNlgD/I7qaIDMjDlF3Jag7in65M4QTay/7MEquRb/uDq9QPYY/5TQ8GM8fdEjGO4GNK
HTV1xyUOZR0koj9UbVGurCWpStuu86ufIlSQxD5N/gitvujYuncogrttHnfBdUfi8YXv80315Pyk
x74h6C9u80NaBYUAslYTfGT42aFVoFy9yXFWKXcCG2/QX0wt13Iq3YIxskyX6ZgXe2dyBKAAJrsG
B52bvN8VekGMmJO6mOixboo0n3/UNjF3RTaSmFjwcW6t+MmJg/HIrc/IY06g5VMTHRIEw/1mHDmi
5It6MJMAVGsYkqfWgtOoyOb87bjwi1OUPquAb9U6mHm4VeRdOkUao01rrwJ0/ARZ4ACciv44lmRp
M7SIqR7RRoPBWBtk36zGUe9jZdMS7AgRxHxieN6da7jJLwO/GtvRrruuWwsIRzZRx7KvIB868GKy
q3JC7Lqy5AtJjBOB4ElLaowpC5NO4eIzFuZTlEVYRzNSn+wuBzVHdMR3J8zMk86SH2Y4/aSjs2wP
yDkEacKeIXLKneXp87QV9rqPydq2bXZXg9Tdo6A2Ww0Db1FM1QMkBoojlpx6QzOxP3hWnV9KqBXl
yumw4CMRzcZVOA+SGmW0BJgDVTfB2Wik0Z6tRHQ7V2171yP4+yV7sP9R7pgPRTHxT/TwqwLVuPEn
/8aYYzapZUXmSD9f12TIbWajtA/kLkJhc6vuHKr1lVcTkLNSZnLfURESeVfh0tLjK2INcalTX9zg
hfHKtcFThjY1IIlhXVIbIYufuo2RcxbSyfgGYeVZicgSiF3pspgqEdssd5/jxEMYEdPcgJXinQK7
Z940EaxpMibYto1vHK2iAbJnENahupCAV30xpNn0IzL09BqPrFU6ZcyqLAllGGLGVavZgtsLLxAW
lnOr7ZzcsCgSp0kQ+gTv7mXMa+K36lqsmsLK97kv0QA4vXooC6sjw899US5phrnwedtV/2vQ8Oml
GJybKR2ZW1CknsW+nZLWHP2eSgJ2qvigK/Amdol5yygz2LX4rS+KerZvCoEnvI7Yd8IbMi7yrL0H
nzetjWDoCCAxduBWntuehT2qTaKnm4xZNa6OyCof0d50Z+zm+Ro1ZF5KrbDHFd6KbspxSPJFA7dt
zEEd46Jkmgk+LeKVxl3CVs74zU5216qITW9e3IfOjWmGSwxhVp3PvjivKRp9g5K+8kmFaPvvqrNh
jI/9eWL09540N1Ud15uyP0DNuARyeSjMLtkkffkzGcK7Bl3Umhiig2n3P3X/DB6PpgWtxzRsHviU
UZqEXJGp0dZay+pnlsst2fAgRKaMkPmReMhInBs91uhBjiCyA4gBdXiaSz87qooUcNLif7pTdtFJ
fRRQbuBZwv+I1XxwbUxYoSB3zpb9GdUEYUMB0fUYTh5tR/1kYxlu8p50EWc2g1+Za0GuZwkDuxhS
C9Ovbz2E2obvfYvzATaxL89xQ/L/Gmc907UkNJ6NzHFpt44Rj/Lsb3UwpRtembuIrkbvdrsodLeD
7Z74ipKPHSCPHfDQt+UuaDr7UNX9r6kZyBJxwHdWGaYMsuqS8ujEA3Q0/2dfm9XOt+PjrMjS9mV8
MP2kp7wy7W3kg/pqvauZfuCWnL2Efmv6PPpTfJb2VDJuLc+UN58N3a229ItTkAoqcNQmVTOtrLo9
dEEaHy2nvmDrAIA7caYra2YXYAK7P5D9BTsrZLvAmESscfzAi5WQxdhtZBiAe0rIHBL6oHeR1s66
UbT4s1SIaz3FExMLrYajp+C6uwNBOMLwg++sq+3rBPL2WPuFsRIdDHkVZZvU7KLzyQ4KQodD55Em
6atlckmDauy2VZKc0/KzbkYr9A/KAquVZ05w50zudwGQbm+L4VnOA7E+oz9syiQaNt2SSjMlEUh9
x1waBaK5SMP0qG0P4lYp9aqZjPCMWneEFyW683kyasqhVqxNKrPfrek8otmJT9PsNpuxoTgbS+Tt
aT9hCw3QkFzhypngIGGqW4P66a7y2sl5mqyguDdNnI1j1ZIK6Ps23PouXFd58VIV1vg7HRz7RmqO
BBm2W0eTQ66sqrJDRLG+XqREG1cVxQ4LvwfHEZ7XWRhE7VZ5kcvODruD04/y+9wS3UGVfTKbwD1z
YJtuZidmLxzl7DrwcazCmhFCN0TtbcSfRuEQW99Cs/tmGu1EekYI3UM53cEN6nbThVGUEBnKeqFK
AogCfO3s6MpvzWwYa0tJe1WkfXANUNK8cHLTWo3N2J7UGF+UTTs9o2K3DxmRURtfk6BiqsC6cuPk
KsNq/WrSdMYtAY/Nbu3NMJbEyZgBwTnTRNR3xRcp2FgtFPBwrBD2Kbm8pqYZr8TQNPu6cvWjH+Uv
hqeKi3IgJ9WwVP0y8Nk9BCkxEw5KhJsAJ+aWKgvUPC7jfJUnjrGJxvB1pG39q5u0uzPazHrwhiRc
p87C7Cq8+KqpnZvGaGi65YN22d41ktAMxYBLg2QuXTO7ZCAGWiWN2BLZ6oaQ3keZZOFlbtOkS6fi
alQm+CBp/bZSOO0MHm1E+xk29nCocXFQay6ZCcKfrwit45dOTWSdg76Pt5M9zPgCMUtkUGq3aaGY
GEGN2IKJjV+7NiuPI9Q2AuYbwomzkdVUyfrCcefzOrFIbgwIza0ynjO2Hc1akErG382+qDI7rnXm
7o2s179llN3mzHyeBiaRRxb58KIaGwBHtphIuOiBVo+qWE0GIZuVP1EUW2Ca6Iw5fbtHiyyf62oe
CfCM7EM5G/66H7z0pRay4S+b+oNZBHCkDZ8vT1EzZUpSZnFhCQxk9l5Fh7fGIJYGCEYK8S0sycLM
+mLn+vntqJtlGAgv3iTycQvCkgqxxDYJYinYe93ynDn5TDj9WB+cSKv9zNf2Ik37mzQBCrEaTDig
bM0iVpge1/+uZGKzmUm7Pneq3DonKkzQALRCQiu4x9Y4Rms3Gh4NZF60HAYSwXvfP7dH89gTskqF
LI5BGvD2iTl/cDMCkvg7xVaWfAXD1IieG9fIV5bbngARGmvDTZ8czYeVLzXEAQ+B1VDpRbXs+4O+
0L1dv5Bg7/4apX6ki5bdhjD38pXXYJkwcrkM5gQ5CTRL4P2XrKqm2gbElew8izeQAIuTkQIKC8bh
B8GW8yYjHufKnm37R8jO5Kz3xmzLkEHsW1BKq0rFVyp0s6O3BIN5sv4NukHxMfHTW78X+U57OAos
nV0yzHR2kCGcpwYD4qGbuu4lJirk0DS5ve1S/tLMUNlzgemP7NiRDB2K3yQmFM6ty2tFUvBxSqW/
c62EmOGkVMc2SaxVhy2bhx14mmEw28cHieSlxiWoCybMjGShG0YNFihEliubceyFFHT5LGMu0UKH
UXs9tVmVb1PAfePOokVtr9xRxjE91CzMsTJFyfcYVcErIYzluKks0+jXDj3mK/w20f3oDsMdHmcg
cHBr7oBfOdG6n+vpvEQYbfPyWQUsRgJDkz4Nym0BS4AGezXNgBuld5g9dAFcgsE+s7zSJ1EiZNeX
8fNtkfliC7sZSPcQfhcBzQ0pm+7n1GfWb24J83nVpN0eTUlPJKsgFnH2SDzBh5ldi5pkvDxNWHby
IYcfbLUHplUFzPAyNCIUem7XHRda0wlDPg43b+qpV7KTDAtvPYdRuKG344Qrv0k1HJ2gugxnL+MS
vnVbjGTdtNVpWlpnI7CxdWmSVM93C+5aSEIJC0jGCx3OLcmk9EbjWacXveBLiWnY5935N9LOa8dt
LWnbV0SA5GI8FSlK6txup/YJ4bSZc+bV/w/94cdWswUR3jMHBgaecWkt1kpVb7Do3NCGLtBn0v0P
KY7nn9IQm5e4COxbOcyeRmnmlRrwGqbzN6muIir/ZzOzeYSdqI9mmGGKIdEuLssRoSlfHx0qLDT+
ErSHqMGGXOQRM5IQ/jOaT36l+ie1zpp9Du5qL2tcPoadQIiLTmuUWro7A7w8dUHfUTzjEWo5c464
7CMcOAOoq9VgLFHWAxIhyFxGL/QT+x+KSHOqD7GxqPlDOgXgoVjF7RAhAhANc3oUSw8hAA/BO2NK
X+BUs3+ajS28oUB9ArOgNoNRndAFgrBVfI0VFIFcWiK27NixhkGKpQQ3yLtLnqga5UDPNzlGKGc5
2AFMXl3bL5ZuzR7YDNUdZ19ydWw+cccrWm+INP2hb6f5hSateTtCmGzQlk/izyL2TwJUxPdg1Pt7
LIb7z1Ugoj1P8YjjYKELxuJgK4sZcys1/6ixLhw6MGi6cNSXQUlpEB824CDVpEmvCV3VlGejz0Nh
0NNPU07NGaABTRUOZ1RRd5FQ5p/W3CoDfZ1u5l2CfrE7Rmjb4Z+ouFEZSS+jldP6DvJ8ANsii1vf
7sPPtQQfHSnpzAUtk34J6K/Bz9ebGEH+TirL/WBFCMSkQYfvew1n1L8dqBEjPm8E3c8y4H83ziqP
ODGFGgYftTa6ljUXX8t2Fp9pvMqHHieQG2sOzS9C0hUPLwTrxaxtkoiqAqBrv/1WyjnSYWqObQr0
BnGX4KN04GT0H3wpPaKGn9MQ68x5dudJW0zUu6r/XCsh4rpCXxr2hdoCW8ZVgyqIzMY97fygLHKE
qnji91Ebvli+/QL+jCZXqltYsdDYwmVTsndFi3lAGFnBP4Y0cRcea2WancAXlbyPKFn29xqiwRSp
s07SXJm6cEJ5MlDKh4JuGI2HfkA3jkJsmHt+2+t3MPviOxbJBE2ypgwTmlM43lYU3F/zoZT6E4Aa
NOMB1fu5Uye6eDWMrLkz6As+0HzXv4Sm0Uwe/XoZcyJfsu57ecY5u5ZabpfaODU/G0OWftM8x/3S
8AeM1/40zNqyNW9R6AYH0/o8RJfTORU6xnuFeqepYE5of07fNbSrQi8fpOoRBWKVHlLAQh18Hclk
teReWyfZrrJLcQQGgPsapRzHbtQOIbeyPTS+Lx4kG7RjovY/DPQSeUWxAHGAV0wUesBM1XOuJ7tG
MQeNfl3Q3cGKT9DQaVPlVu9DutkANh2DGtNh6hP9R09e/QJioH7prSiMd41o6Slh2H5IafntUakN
fxpsd18jrbTdrBIooi89Kcxt2jDAB7KWuEsr+haK/D3ODz4Fkk8oCJrwff7oNJ2hhWetDodp4fpY
tZei2dZuwGAvgG7fBljBkTPTSueqXAyH93Dw97kbu5kzPhenFPSz5F1HFb6H+L0NtkItkpm+bkRt
epjC5DsvVPQ+RwV8htTEh3BY1P9iE9hAqNxej/seX7rENWltGvDPhbrClwbFaKbxzCzygBmNTwXJ
Zv0u2wZQC06IGHHUGwGV9/jJtxFXUFOcWOp8rKD45MEhiJ+n/Jee3Q0Rio53iOzltGLCoXUxvBPi
qZpov8rP1atf9xsA4csT/u/AV0jUIROFKKomPYQtx3ejZjfl0H1uLV9xDG0OPXqGbhVp8sbw30OG
we2pli3IW1NXjBWUs+7ohgeZPnpIyira7fyt7jci/KF5voUMvwlhrggjQAh7E4/ayVOafRVwvc5g
yucIsz5TL5Erg/9moH2xsVwuzOf5wMxVImGVXNHPnZLDZJuNU48g4dICwLqfW66kz7/TuT0U2fz6
1+mLjqkNtlGGqPCOkl6ncdWbiD56NcyB35ldR5hPVQ96OZdPQF/lXdEnlDtk85ef+tVfI//tN8GX
KTnbgYBlduDvQAIbC+PD3jXtXs636AUX5vVNkFXC2KGNYU5goqxVya9aXyJ3Jf3Dhbr4hL3zR1pF
/j7wdf10fV7Xmyt4c3S24Xyjt6chJLHajiZBEUjHhB0/d+m7UlEhMGkpbyzB9VpYB1nNn1HHKW+5
YPQG6SFT5icsfHe1nr5cH8p6ApcotqZqpIhtUmleTWCtsMGh6od0BQ8YWgLBDRI6yT92F0LEbrBd
NiNEdCW5aTZWxDJH5+vwT+BFIFCzNRm852oOKSzBVU71wRtaKs3JXHwIRfij0Y0SSCfoUe69/2vI
1YwuCJJJDoTqWfi77nHHBAEieMOptaf0lusn5kaeKMs2eW2Q69ltuKzWk4HRyMvg1Kfu4D9ljrbT
nycX28jjFmH5UsrglqNbKoxUk6/2dsmZk06HdwEt18Abw0/zt0bdIFxcTJezCKvjqYSrP8RaSxUx
l41/KMo/cYMWKWAWuHGYjE43tdVz8UIuUT1cz9T1yfgnYc5CL3N9tp9QBdayWLSjZwaf/M4Vhe82
v1pF2di23l1s/i8O1uOaYcL7W/tGFDnwyVBuWHfOsAfN5IxHnNhd+1B4gbd1sbnwxSjvWzKiJapC
zWL5+7NBdVx4G/4DgSXQgJagAA47q/n7nQRBEkbDhszGhcLnmyAamLY4sUy2qx6k2jc58qR541i9
kBeoNwgDni2e7fqa5hWitxYHQy88k5elozV06Ps0e5wnapdi7L7SubDdbvA30vFCTrwJu0pHW6tl
MY2MzCgV1Dqr0elpfe1HU3fGwtpIwEtjVBausoIEq6ytFT9sEcmR8BFQC7NveqMDPgJsrNcnLbGA
8+L7YUaf/zrl1fOIq+HpGg6CICa5xAPTotBg88DB2Rwh0+txLmXheZzV0oIxk1pWmI5UxHYaNXF0
MDdS8NKHOo+wnKhneR6EdaBQ2F72DVrCZqS3jm8m0uOAdZRDeQedy+tD+iOqsdp638zdKunbeIh7
cGej1wQJuJOofdRCUd7KKrJG/YgxdIMzopBrzcU9wjrlk96fekNkv//D79B4iHFNkCHyqasjwE6k
0urs5RgvnfyEPfghouG9kz0MnA9b8i0XR30WTaxut0iztUYoEy08KZ5wgxuU5k50GNzgr4mQ7JPq
eaj1YUMnO4BxOnqwfpzSrg4i/NUFjXd9/pbpWX9GBBYwBkVjRH63QcYSfMthuQVhM4m+QnscPFTZ
b6z99TCXVgCWDQpCyDx63u1fI0jBzEpy4S3l7UFTM4rcfakv7uPDP9dDLam+HtF5qNWi1pRwpIpj
D9hK0F3wEIm9/u9fWmrn//5qMaNPzwWhQ34XGeYQjNl42+I4ci8lKqJQtHm37jjL7702ntXSxnVV
IFG2pNxdt8c2+JA56kkc5r2625ZkuXQ6Iwf174daLWuzHec5rPyBqqZnfLcljQr2Ps8g1t3K1r1E
y7s6RdOHCY/o69N6cWmdR17m/WwLy9BgsgaE1L1qj9bNPuVevlMOEJD29aH7W5bxsrjOg61ux4UZ
VjpIwMGrg+8xss9WadFaC56uj+nSiaYjiWcYug09e337UK0aG9+cIS1Co3jv7VqwB9S8F0R3ZR0A
klyPd2GViUXrSbW5jOB9sNoLy74banW0uIDL2pM5SKWn4AN9I6Wh8vV6JOXCvgF8GFwypw6aN9oq
TyojpGC8XEgKy8euz0zvxlaJRjjzpfrTmnB0i5Shw71qpt8CZpdnYh4/BEbdfRrAO7ott7Ybc2Fy
cJ1NnAY65w1MpsSNh1rsUhXcx/VffGluEK4TioyH8yIr8Da9LKxmJytfulq6tQ/1x7Iv7kHZb3wB
cSnM+bysstif5tCndWl5DUVJyFEA5uq2Sj4IEzDnzm/Uj2Lugls07tWDin7xHYBmcQPtxzh2ZgpH
zBDKoQyQtDPbXjGcobcpdeI64QJXCXHIVGi5NuZsOUWRm4Bj4NjeSL42vCi1MT7D1VXvSf75Z4pL
A6qBuhQ/dvjypI4Zq9YNgmv4Kg62MMGvptA9ykT2rLHdMsy+kPlv0mO1vkZjWIQES4UKjHZXy3gw
KA1Isz5CLB5ZhALu0phBVPj7b3w++cuvOt9CQlOdlChSKSea2rGyo5cQYY8vphRVG9m0Nb7VSqP6
G4KmiUxOGFv+sCDfTyLFZ2NCuP9GLXGgojU90yZBgOb6GJcEWh0HQsV3D5oyvWJaNW/HCCtqJFks
ZhYrjxe8nptXAZZ7V4z+T9Dsr9ejqeqyLq7FW46nszkdogDAZ5LP3mg3PUwXRfPKShce5vRgryKA
5VWppA/tpDWKE+RBr9+q8JM+qGaZQn+h3/hdrlBE3IkqUaedqc2ougQLxxIvhUzld5sRWiXmIIQX
Umej3ZeaGvjbxTCzA+mg4ZqizruhyTiIZN/azUZdHXt8Oh6lOOpeVUMfoCbCh6FZHWNFsOtjf+pd
kSbSVzCn7cfQhoGKeV0B1w7JcRqg9KaGxMOjKmGJwD2AFjFY/j+s1E89xLu7ukuD39in+3vc07J9
5E/QTPJCO41pJd9PafSs9jWq+FByd+Ekvgs07/BdRAgJNJ7fPhlmjcsXTN7TXKi92yFleEcPqKY0
4QMe7TJ5kRESMQzLWK+OjTaAmI4rVkeN9SpUE9CWfjE2d5gBCmBSwsoe27j/Ab0VDYah9l3sED8K
PwSeafYgLqTJeDBl+F9gj49QP/c9u/+dXuvgGHIVN71K7sMvY4s9LE0p3NkEPbgbq4CsUWfxK+Bb
7jJY9+g7YwGtOJadf5zVwgtDEMe2Slk+zCpXgyweaul4tGTQKVZuQF5K6rH6Gk+TvCA0048gY8Sp
T4OlwQxI9U5XJzgb5T+SbBpukpTgHUJ4VgqywEfmP6QkpnRO3vaTDuOsiL8OcFaepra+MUrchdqh
+u3LmTjwALD2pZmED3ZNKVUuWjl3LUnS3aymuhYlFqDEUmvzYxrVYXUCe4ASPwwk/yEMZMUJZcj7
8FBgkiZTdSdVjYTdUVF+iG1bhXTQyqqn1jPekYGhF3eqPEBuUCDd5qB2IMi2X5owogIj5B9hMU6H
MjRMcCvoHe4mvVI/q7Ms3yVxhoMFy4P+bWXBBPfFXvF75UPWa8GvkpY6fB8F6omBt3VX08TKiwgY
vj59NCLLeG0zVXu16jH+YojgOyhuuGhBXY2AJrsM/yffV76ZgCpqJ+EfnNheKvxjLWAZaZ4/6DA/
mEbHaPBDKoT5nFM6QlVgfOkSKMShGQ6OYkrfrQBDKxu1bWk3Aq2NdzEogxl0dVoetAaUYZFzyTMi
M/1nzu1sPwbdc1Ng4igBHf/hR3bl6YpW/jRSmHaTL3+SSppsaWfj2aiCDaUoiWSCkptfks7IEsee
qtB0y74CpNcMyQj2qO9ea01S3aysqj0SC/NzrKlhtzOVXtqonFx4Dojzc391fR5NK8LXHfBepk5i
15SqAd9u+n59m7y0KZ8HWd2GUlQTm1wiiIzZ3aPal5pb1hE2hKLCdwvg+d+HOz8DVncZCUsvSDlC
8eypNyBlWsqpx2DxNAvfm1A0cP9DOA4cLEg0hVW7Gl0bDWVQWI3spaJ7wh0HWJck7eD4M53a6Xqs
lW2BiaS0xffSLAqECNdRaH173gigd2Yb9Aoam/pNOODwafnhsIcV2XnAZYNvtAuephQkilqP4IYH
4Hp5L40HOYGhXOTz6EG7tXciBf+cROExaezsOc875YkrJ9YySRhBoy5e5SxMNs7mrVxbnc05pPMW
FyDDq+UPJfqS6E5ufIpL77M36bw6jpUyAhA8G+x4AXC5JGXRNLrVcy80ElgyRZZBlTdv/M63bgqp
HR9S7AzuE808qdZQfrz+sd79GoWiAYJ8lliK4VxIVtc8E/HeaQqjyYO8UiN2pI6ukBIQe8XP1ETV
oBNWEO2g3H4WbfXVxKf49zDVMoQ5vd1YE5u/ZXX582mkWFGFQLHy+H9akb4bf8E7Yq8dETvZ+A7r
Bb8e+Or+ZwuF6oWR0nyDiuJaBbI3lmyUUIfU6iD32l/34d5OtLGqO2HB2Y2lEiLvpiVpgO9DCAxg
oHbS4DZw32pyfJv51m8TS9af/9s3XpeeG7zuQNuI2YNrccAQdh8dhp/GDvT3s+0Oz9ejacsSOb9u
rib2jyj82XVT0XmT9XbM1qZNFcTy9KMh+z2OmwJQoTErAMDsx3lECXQcjpmKvbivGSe8TD6UvfaA
PRMoUdHd+bLkyDJ/DNPgav34xSjHQ9/VEHua5rbX8PDkiMeMdryJgs7VkuaHXiJkMob8MaUITnCv
0W+1nguRNVV7Q0dyXoYc3dvj3rKCT9mcvqo5aHy9uKGWYG5l87KnXpuH1TZoiqZJo55ZnyMOYDA4
8rMZP85gvLXxkMbtZ0k+TZmBCoo7qqkHAlLKPzSduaEv+64qs/4ey5Z39j0a1TKUEWda6oPWTXPo
j9ojACindtAO2oi1sabW1RIu42MHMx0UWAWSp/smm/Oz3MFzlvKNfXr9elsPavklZ4MCqwq4Mx8U
tN/QbNBx4AC698PMP1v2QQV8fT2ntz7lapOkHqE0mk+0wHyp59QxppdBKjaGtBVktftJYM+60CLI
bJ6wppLGxy7ZWJvv9Y1Xm9Bq02vU3jKCGEQ+0GWPpPgU4xOCcoQ7Cp9XlwgP+YD61mQeWzXmvpUi
CZzpByNub5MMel7e5urGPrzxJddoE5GPhjF2RnCYlIOCDX2b3gfdfS6fguC13Tx9NyZ5jTJpQ1GP
IjSDwyKxMNx1v5phYw0sy+nKsl/cB88zM+9UE0IP45m18iHMEjYz5XA9HS+FMHS8FHSVKsg77cNi
aixN0sKJxs1pnPZWsqE6vPXvrzJR6cD+dQqsW7AOco9a28bvv/QRzn//KgsBF0tNGZHptkFVrXR5
Ze2iMT1uzNKywa6/xFkYbXXihi00+zSQg0NXGdbOFuFnXRi4+fgHON1YksQveQupp5cf5wZHoDI4
wUjbyzHKXoF8EIb0UPvTLxMd1l50DhLvrwB+/6l5ckIQTFwz63p31FIvEMKxkY/y5fFxrC1kL8Xd
mMPCkZNDk/wsp/KH1s7zMaJm4Si4J7mgbx50U9oD/D1loQTV11eR70hiLy7Gj9enYZnMd7Ng8K+C
zbNs7c9xfbZT6saMYEmDAHd6+r/20CIAKR+3BCAvftOzMKu0HyK4Yf7CsFJnFZYEZO+Db48BhF0V
Pvb1Ib2PhUoqI+I1I1RgHKuTNR/rQe5bGpei/ppEvxKNA59I/1uQZZGczRtAdKWbi5YBmYO5j1Xz
sS4j7bbsmx9/GwgY39nMrUaT9iU+yICfPeSDdqK5NfJPBmD560Eu3q3Po6yGgwSApU9LlAZde/Qe
Dv0OaG+6m51F+rfbuv1c2tXPwy2f8Gz2Rr9B/qxiicOtuavVbrrlPjRRegoAwmKZ0UTzL9O35Q20
w/vMeDuXq2tBqis2sJqO0mr4qbWAGn/oR+f6TG6FWN0FWE2YGgUiOIAEQGqwem22LD82v9Vq/y3a
ZMI2kRDSEdVub/lWeBKdlD0FT/ev5U65EuDZBsZNBpqC/NPbL9VAEcDeG4ORMruLG38PaXtjI15m
5N0O9G8EfbUPNybYTpQ8uQgXzwhdRsad/FsfPwTjr//wZc7irN7uMNWUmae14vloxtHGcWFhaN18
cz2KuqyUa8NR304YNoolpNyZA16vy12XwIgYKu0xUaVTmpWePQ8vhtw/x5nialb6oihfUYW6GcbY
TY2vUmk8LsI77WxCTUJWobNoJNJNcXO4NWY//ipQlTrGWAlt7ADvvwISeJwBdBYXbdu1+VIQKVU6
KSooi4naSiXbw1e/FbE3GgiKWF1Z3NQifr0+V++n6m3MVSKDqVycqEASt6F1irHHRsp1I7m2QqzS
N+6MoWhBWXipVMsHE1bFSVLE9+vjeP+uYRwA6zScq0Ba6Kstmj5cjogNcxepBeIMzmi+GO1B0zfu
Re/AkAoKA+dxlsGe7ZqtsHStLQEEyxNYyGwfu4XT7mhJ5LvhbrHL2Fr87zeztwFX2zTPNIRELUBH
yBi1pxThw5s4bBOkZGkEX59DcWkSz0/tVSxTgjOdJKnwoLn3h074PyUrxmcxQPWTEn2ADWgYPibo
q94K0aCKMVc4M/iA5TJAlR/nsfaBvFo/mliFZlWNHVc3HybQpKmfKGF9qqp4OFqhRMd1NuGzaynM
RnPCks0Im/ooUD36lUQ0CfyigExSoXjnDPnQItsRDDewduATFTBBQ/iAbjao+ZOehIZ3fRYurUIF
6KlMbdSg6bOaBAmNxsxSqHDKVvzZQvnVUQcKHllaf0J25JAFW8v+4qyfBVz+/iylJrTccn2wYL6j
SOXBENIWjlh4QHsidhIJEtr1AV7KqPMBrpb8pIb0yWVgQvAn3QjlaEdIn0cdV77rcS5NJKXsBbRp
AzJfg6NNajoZvtTILlbVvd025glLiK91mEr7bKZLx20j+Ms+xLI6sTKEKgRfaHlIv51KjHoo24ep
6uH596xN0rCPsNJ1r49rmZ+3p8vbIKstwECUEifFWPVCHNExzL0bM/+ErwVMPdSEouI2mNSNE+3S
Fno+rlVOGrhPd1aY4D5SIjOhjUc7lDZ2tktZeB5ilYWdhEUd8jeMysQunHr/kIIia6j3gSc8XZ/B
Sxl4HmvJnLOM19A/ya2Cz4SXWJudxPe524iwNWGrHOeImMowzFRv7r/Yze0Qf7o+govnwPkQVoea
OvtVoAmSQDqiKglgLPTkJ21H43yPpJH3t1CqP4mt8R9oDDZAoNWMzXUaCiTTKduFzUdWVrgvJ/r1
ySh67/rILuUBkrGWAAeNMeAaIKwUUYsOWMkenP/KxJd5REcJe+tuo8516QOdh1ld0SzkyRgTYQJg
zt3kf4yt6eX6SC7tP+chVpvBWNhlXyMz5EWpEe6UUptRms1DIG+KfRgVALUArv/LhzoPutocUHNr
NGjVqmeM90NRA8tx1DraqP4sybXegQBYcTVbHtnvqktz2Op5YpDd2gGvmxt7v+BJEXPa2BIuLdPz
MKtFhIlAGKNEqnpjfVKlg6zts2ojxKW9FKg9l15yWgW0+nYn4MXZj0YMmMhopN9JYKSPoADyX2Vr
fIjSQj7MUjB4RS3bG2fgxSxHFnbxTmCzXgN89AD5mVEJcOFGnMrgkq89jbwWK8twryfhhZciwtYY
PkCxsmjfrY+k0Y6KIilrzetr5ET9oSydqI7vhChMgGI2XtyJOd/zWLkzuHt9mAqrc2Sp+gVod9Pa
6sIHffNbVslJES8TWgusCQUcdOzMEZVolB+zaeqRDkvh83Qh6uLglam86jdgb3NHH5oW2TtZpyeS
p3cIiaElh57Nxge5sB9wqmJDqggc1/G+fZsIrZXMiFsISEYaOKMYfQZKdtc/xcXR/xvCXj1yrUCZ
AVpC1irETdt5Zvmzt39fD3Ghs8bXPouxfuAOah2jUq7hENVhGjbPt0FRKM8KRBLH0mrEoX20RBHH
SMqPOGOETwrg1UOnFHszLKvvoW0OaK83KKUihLrTEB5Kdn2D/uHQmM+GNFZOoCMuiirwjyYrFSj7
TJde5+YeM4NxrxhIgBg2UmpZDeoI0y2k2KJ22nNPQ/Yd5tFXJDG7U4VA/6GYW7Gbqyj8hkix7ohZ
p8abGspdMJn2J4Ep9MZauLDYmRwIeiYUAqDBq0OsrK0pt2qVdvFsPyA1ZCJ7NSQHlJT6/ShqBO/V
qUQGIW42bgOXv/y/gVcbWZZGyFIiY+JpjTcEH/CcSJONY/NiCAg15h8k8jv4ho1VixnPyYSk3M8q
vh3zW8P8+0ugaZyFWPa0s1sTCgRhgW8ES8REbWOgRNyN++v5uzWK1Req2jmaIIsKb7YyrjI6Nz9e
aPEMn/F6oIvL/Wwsqy+CKgVa+uM0eEu9v0Rfhv7j0/UQF7PtLMRqR+lFnddNJQ88JlG60avlBuDv
jVh28BDj9WiGKP36GxO4TNDqZD7/RmvqStvLPcqk1NjNWiudKrBgJqemspvRBGxHWXG5+MobMTc+
mljtOTDmSr3u58ETyrRLDR9D6+kp1cqtLfry2HAJtLEG15Bnf5t/Yzlx58j5ZiOiapbm6j06dGm0
G/ST2LoeXhqTqRoy24WpyOaaBOr7sbJowsChz34pHAjNAuvf2I4ujec8xuoKGmSSjNQJbZdcRwEi
sdTkmE6IMgqtxOXDaB7SMN16l2zFXM2hrNa+mkYmrR7xE3GRUpxyZGlxA6jMj9fTf2sGlxV4tlsY
ovHbuEIqrxAAMsZ8EeDK83t45NN/WMtQwnRZNjUN8PBqoYHgHbXcxudN6r+Y0WMib1jhXnprmaZQ
/wgqLJC1ZVLPhpKbFQwtnwALOCZ3i4MOH/MBdIkbOPE+/I1W+3+YO2FwSnFWcm1b5vYsoIzqDMcx
AQvDvm/iJ10MSL1uMbmXL7DeK+CEcdlBU4bC7yoXkmRW2mjUyPHhpIUI6x2uj+LCvw8nl/Yqh7v6
ngOMfdGU5AGSwqqGBZh2lyfJ8XqEC9n8JsJqF8cWFpGr1hCeHLCLa6WXGaJ4GoYKVe35XkcKaiMV
LuzpbwKuUm3RQR8rk9qcVsc4pTUgWKp9GJUnG1PT0kpA5P64PsSNSVxjwkQp65Eaoj4RC/OQZ7lj
4JVyPcSFlWpB1OBLmZYFX3uVB4GeTBpCp5T9s9tAdnT5Gaj99RCXPtR5iGWUZwk9S34g4W7OvNmg
nKxHAzFiUM/zk9ZvbAbLF1gl9ZvBrJYOcmVlgFO8oPHri1/o2Nf30jiqjplKzQ4un/yxkOT4iNGM
KxT72/VhXpxJeEfALpYyybp0W9i4dLN4x6WuNFEsjjAypUx9PcjFuQSJCQdGpT687jTYdjXohU8Q
P/2d9a5RPoND2PXf5GKrHn/hkQpJ+99Iq6+mSlXdTaW8aIIHt6qJztssXFW3H0ilv7++vgm1/mx+
DM9JIVRVJ0gVBrej2XomGrnX5+7iBzob0eoKa8ytNcgxqymXbma4ClLlZFLgXg+y9YGWvz9Ldqss
e7Uv2JVCXH1QwaqEm0XiVPjQlWrffB0RMNvIiUvjou+kWuiPIFi1LifQTKgNFUCqV0Z3uu8q0zHZ
om6+D8HOhw+iRSUdIaf1IdhPvVCzHFWhLsCf7iN6cbW/sZ2/3+vehlht51Jb6IVk04gAgp7uooRs
i0o0Fq9/nvd7+Nsoqz08rKU8QYFd87BUvAN9uTOD+gjd6vPUlEj2Sy4OTBvZfaEIQ1vOEAirWrpC
lWk1MvzR4B+VdAcbdL5mF7Ow/bjT72VvcTneksN4r87ERzqPthqhLzV1k5eCC5GADTLmwhnT0alE
d8orHXc/pXAWAUlN1N9D+a9X2JvY6/Mq8gutHEQweyHuhDC+7GM2SLkrK+3/GGj16rD8uIkL6BdU
Oo69up/jYzvsr2fK1kSuccqTHWaBP5g4w7TZjVbA2Ux5xqnSg5DHbKcgoCINH7Dh/CAm8devx7fz
uDqUS7+180zi+twJXETVdJeH2p1fT4jb7pHTvaHVtJGk77etJT2FQgnMVmg7rratMAgNnxo1TwPl
dwcIrvGR6Xuuypum2Rjbha3EtOCYoJdkLRCt1aczWr/P6oAzGvVPR53y+1R9ldNwI0GUdzRdRdCO
U5c/MPRhU1yNCH/mAuFQPzrO6E27bR6PL0aE4NQ4NEf8BUI899Rwn/vlk6xS4iptXXmKJ81ycf3u
DrEaBNExhW36mM/YdVWWn2W7NAJ3ijVnOO5UuwWExaNawRlVW/xs5AD3vtq0cv2mpcv829exDMJ9
aZQUaqqS7qhoXg1Uuqw6u5NoEOCipKDjX8Ly/jIKFbFj6BPxUUKC/L7Mou6liuoIdfYuQje0rbTu
GTvD1iWADj2sUuXDaEBCLPsxCh17Nikhx6nQAMArzXCIJCV4iIDu7EWZl46Zp6LaySKcnbCIA9MZ
eU4/9UWJbV6uTsEjsHdsabGmxRKnTPtPeTljOWxOk7XzO9Cwg23zR2Ng7FihM4XSKC4azCQk6zaM
4++AdO1PcCNk7AMFnjV1rGXQzyQtDVCVxr/Y1QHbpG4dNkA5Sy0H/B8mIRiXvAlMdYfEVWt5U5R0
5S5uhxghbAg+2FLh/OKZnYYXcqnK09046ZYXiVRxShnevZbMOlLuJu/0sYkYAQok44St6zQ94LOT
3ev6nJ161UfvDzjLjV7XxlOLYfHP0jLLHm8KUXuok3e+o7VqoDltLRbSkW0qr3PQD/O+y4sQNeau
2GtT8yGQdbTPYW9+l+q6cQOrGx01yn5FxaKYM7Otp0D0sQmOnKISFuhe1T8m3expsQKo3tb3edEX
LuW6/oCT3w+r13XY3nAOOj1e4NVm8lPBtIRdmv8/392spRMmLH9tK/+HhWUrnOoghU1Uo99eVICw
Zkh2wGTCr9GppvCxDkjfPPmwsY2qqzv5Ks6fbfbsQtQ1A9K4QjaQVt/5h9ILXRDD3xBa3atuefgP
+l0CVtn/H9UfssNZtDEpOykqGNVMbn7PxINmbdy23hUE1gNaBnwWIs+R+td9qiiIkHSuEtTRfu7R
WO9jyM+4EBaHpB2Hl7StcXdDQHTXo9waLHr5yud0NjB9jX2l3jitxPrps/5VqyNDnySBnt5CTCsV
66BhkfwYV7L6MKIUfaJea9G5xwd2KHN5L9pA/RDXszLutMDOHmDvKh+TAE1yHi4y6sMTRmsvucxe
gfwUnwoT7fsmFMmeQxdbEYT2vRLn+N9hjiejOsrVU9j4yZ3dVngE+y3TYmXVK0+v1KXiA4he7hpP
Aq0x4uynmj+54TWP4yTZx7hMJa82S/UXW1nhakOyAcpYHzfreVk9Y/Q/ihkd8+Kj7q2elMgRYuPK
vxVi+fvzhEhY7UlECFLdsb43meWkW7eRrRirt0ta0BIrLUALYxbMh9HCDQqh6Mk1pOHl+oLdSqTV
uVl0SHlXLSQ7FFRAyPaw4XNfTPeqWiXIO1kvwpbgHCdGcMpyScwby+vPter8Db/+YKvbcmRM2LWr
HbBWRY/cEJsWd8Yb0IlMSNHYiphOYhdJ7cRyiQp7bfqHVleTwzz79m/NDqLFS0W/zSOlfhRNO2q7
oaKOloXpfDADWrmx3dV3VWv1+BJizMLJXv1sCuxgW5QklpuWgb0NJlVoVouu2NmmAdIuo/4m+Vly
QuPx1gQ/dMAvXXv2jQCfqUpC8jRrctTi6V9NmRwHOxt384cKcsZtiZGfk9pt+LHMDPWHJFruV4He
zEeMtjuvk+Nxx0EPCL73kahJhUDdPDfhe86UL+KQ+W/wgrypm2La23JEzz3ShkNTzjpaC7ixxXC8
i4cKauqtNWf2RtFrK/FWx0RdxoONqCxcD200DmHpP9WjNnzCR8P/D8uIj2+rhkbV9p20jQ8KNihF
ww4Wfkp/Nv0X7J+up/Y7qtuSW2ch1kjjDlGnmEIvTazOcmQ7dDF22WNEeKjIE70yDmZVPpZR4qpC
OzZifL4e/9JcnodfXX3DLu31SopB8uuT7cip6WASZrsIXXz43wKtjqj5/5F2ZTuS6tj2i5DAmOmV
MTIyI+caX9DJGpjNZAPm6++irtQdAaFAdfqh1a0uKXfY2Nt7WHutFFSCwmjx0UBc/xmk9m3vjhJI
Yn2C7vRtW+vMYb2nq4eHdeg4iRlNJ6j5PNWQb8t0KNrN2ZvTPdf0b8Fba2srd64oAzBKOqzZRB7j
+h4abpENrcvba1q86doHmRpBpUNH4kDWuYMBQgew8CtG2JCWQOa8t3zWQ70KYabwBhDERbftbTir
/yzrzODK6YGZJB0lxrfD2tBxyym8XDqpVWCbreb3kvIP4KK+Ja2d/MpQ7Qm7bsSDrNzlGN1FEcsh
XqFKLZgqRLSL4OHOflw9uGc/b+UETI5wXRmW2eQGBCbwilpmL5xCOx7g2tNztu1khZFQywohiomR
105xpg8u0zxQ2vG+452D5AnUI01hiLssJw/I+PYmRnfWuG76pUpVgyABJ6ug9E3tcgi1pc0pHpES
3P7YVw0tSTaqdY6zofeBGgrIthrgAaBueCSJEsQA+OrDsDNneM0MqqYmrKgaRenpMiopuhrKEy02
s8zTCrQ5tR4qiQizCZXPv18QSFENZPOa5mwmB2otr7iDHDisCw6QWwrBj/c5+3zbyHKx11fy3Mjq
hmSFphitBogO41hOZg7VIc4gK3jbyp+vvDFDDOB3LQCwN20xK6nVGSmhFdaIQT7aOIdGSDd0D0pO
1YdYV2gdVNYCgR0pRMW7fg56LP8OyBKovJZD+WiCwcI3oHtzn2ecQk28RELoyhTCJlZZ2l8LUGtD
e5N20Izr0p2jpV/dpbOfv/z7WSjqqKqZgq0cM8IQ3nVbU0YaHSF2VXfSdWabYtIaVCWV2vkQwFW8
PrWZW0jnpW4gd9trZaQzXUKBzNB+0iZFolvVP0DpgOCHFZD3aoEOr6DV4iYZtZ6h2fCeJFDdtQfl
m1pYP1nWHHNIj7ulY0TV0JwktKbvDVI+6cA6Qs5MacmOZ1o++63vtTrlJJ4gxiLBJcIsfpqszqdp
/qkv8ldo24cN4q1R2eO/v/bgYSOdhcWWqpiXudxjtlDMgYbLCoVRqaFaKkCQQgpcCMkjwSjqEsTJ
d07/1cjlzOga2mFMg6JD+8sKTRZPftuZhyYx6F09W19E5lioclDTl3UOfXfSfQCdG9lMT3ae+iun
C+0FEI6rFuggzHXPGPUTHSyKggDrkUBoW0tRAoV+9M4n3QyC4DFE01i3VAwIqjr+9+UGm6ZdotVP
wQ9TQxK4Rz4Fllmnducszu9bCWqjuYU8imuD4uvU8uG9oZhFTjFLEPB5SH2UuW1v6KwfwKeZfjwq
EGErauPR4SwJVF2AIJqTPnuH5LKKxgwI8N26dqBQgdLSpxjSfe+lVKHSY2QyEnZc3E2seYYufJe4
k6Xn/xRpb4eYgIFsfWFBtdGs6zAHvfxtV3TlZGOEFSyPQKgaYHha7QKTc1WTBrEqbeFR7elgcOMj
VmZ/iKFOaowgV8t3TF55f9FFcoCxInB/1p/Kx5n3AOA3UefSpCE4uR7LH9CFPpaoNptQK9bpkYDc
ndD4L9HEy8c+t7nyWKzlqHClKCiUM+bg40XmsojHZ0MTi9rO8hzzvvOqdnitaZzsvJF/uPlX7oPi
7NhAtgHPDEju5VFLujq3wN08hxUZ1SMUEcdfEIsrwMbO1fmbGQ8QmYiZbtxrasGPKqZX7uK4UF+6
CaC0OJ+fpUmIm5gxNLYlEjkFym3U1WahcZf3xvgZw3Qof3Ja/WDg9Un8aYQG+0PhWMqnEax7LpQ0
2lfQ2ImPoVYw0SEJ6iF1bR5txQJwrJhUz8QUeiBFJsAAWE0l8Qs55JAOtVn8CUy89CAaKw7BWi8j
iIhqZYDij+0xVlEPIwLqF3WW2XtmjlBPRAaSe2aSPKEs1UqI5VbFiVqMRabQS1/UpRbBvo36q0Mg
dV4kr4RIeS/AHlxE0BScQzu2nxEBiIOwDWjJYJwWarh9pz5iQKQMRmiRgTHKNPxMLX7WlMb3QzEU
d7dvxiY6B8EnsNOWRsGPaG7QjsRiRlIjOwuBxUBREfR4WuWKpIK2fZqnviOx/NsWN7EULC6Dw+js
I3Db5AM6h0iz4IDk5BJSR5gDhHCqZT3MnbbXtiDb9+ziQC7/fnYFGZ7rDm0aGhasVAsocSvHQRlz
iMua03OWAZzaZdDuI0KWP2wxqoesmEB7YxDl1FOyt9PXHD56QkDMqiC9B0Tk8tfoOH5WigE8iJ2p
gw/9xfo40qHZCbo2u6uCtBW4ZY1qDvpBa/qhzi54G/fxHOYWni2nDEpVvcvN3T7skj6sLrsNfDeW
gxx/+67ktl629jiix1WnRZhjpvC+hxB2OBfIamart+F5qOPVamt8ySS0ZY1R+rcP0hUPe/ETVp93
LnPLBGUYyPkmsw7kqDbPqVlq7iige5yTuD9pOIZfyCDfpoGTnYtz5XPa1KL4kKiCWLhBl59zwqtm
Q3ZrDo205J8mLP6bzvZqD9dy2Qsrq0h9bLiVgiQVviKvueOBTPvnBGXVMncaP0Zx3u+tLnkZsw6i
aomtfEdJSHehHcWPzth8KaHgeyplknlQIS0fc146Oy/Oxn3guGGcXQMQHG8PTsPlLphFjlHRgcpQ
FL9TPYAMoJ8lvsBzfvtbX4kTL+ysXjazRHdlZtjteLJjP55t4sYTBkLcEmwf36we+nSlgMr2jtVr
y4PWoGWA4Vvbxg0KcHctyNExUz3nqt+rCj9CkBXUPJNSnrKE8QyabhDktGrIu05Gm4WlEJC1TnOw
V0NyNRpVrY2Eoz5rGAs9jHWSQE1yVn1NEMw02/oPcIi8D8z6Z1KhkyIm1CZmR7uHCiaUzgdBv/U6
2E+kM3RPXE+lZ2Ng6AOd9PTEWvQYwAGKCiuvCnkqmSkwiG8ad+A+0w+K3b/YkB4P1ZRWQcKZ7eVQ
aXTBJKoGAo3rqMDUfqjXoAQzRgzqpqhVn4CuedSTrr/TWuF4vZh69HIXyUGmzvdTbMlHay7B95rp
LxDLa0HxxYp7LqBlV2U59NI5sQ9NOv+YyJSFiT21fopc7xNwjR9VkfB75oDwUkf1DK1C+dhBnj5s
FEg/TkY9oShNDWgRc7LjErd56OrFWV0igJLjNIOUYcg6iHxL0+lQqXbkTxDwPRcMCrYeiYF2rQw9
snoMPhc1fdFGSF6quU4UDxLCwAI1/eCXAszPoquSoIOQZ9hAnRHV6JhFY6v9kKr4cfv40SsPmH1+
/FYeTmP5OJEUE+MgP3ACZreWDQZ9WzlCwxXTo4nxT50rOrTMmVN+CFCQPvfOpLvckXnrguISLfNU
S3UPVCRD5FhF6XUGdCWURoFUoYSgswM0divaIy3y77mpaM8WZJW/4kshbLHNx2SCKAV0r+mnocw4
eH0RVc4Nz0OzIc2pr4osnHgch11Rfi1K5SeUM7g7F850lxUpf+mGuApV8OE9iqQYXmrL2rmf1x67
8/1ZeZ8SmpNFwwCRqU3UAcbuVzlCH8fqd4hOrngBBCsgpbdQktniOfQanWuHthLkQ1nqgmnOBQEP
8wblS42W9u1vfuVRA2eEiSQFczXQ+FstqXZSgMM4zqrVk/J7Bh2xOwvDNL6C0kiQjR06GwlDqDtM
qmvoPN3Z0Q1QBynEhf2Vo817dWQgBAAtZF7Gd1XcJz7AJ+w7EAxh7HC9D0oH2jlDmf+syrqBO1TM
nd+wXMfL0AKkqAZGCDHC5WB6dfWyZkTJBpJpwLt3dWQWIxKZbw0pe1eQys+txyytft/e9O0HRpfb
XFI1nYAodp2r0alvrcrsoBkhwb/blsCavsRV/sj2+KE2huCJTKShUHJCtYOucQKEd1VlpwI40C59
MKCNWpHqNHQckmb9zsu82UWUmHVomZlo3yMWXGdjFlIcjgnE5VFhEIpKq1NCyQQee70/ZpaK1MWp
Bz8G0GSnSXzNMPpOiEFR38AA4HLCz6JukHfLMpmBPWwUiCND3V0qBiTFTX+wwJ8POVSghG5/vo0b
wFIxtLAwrQBNifnMS4u87w2LkH4ME/C7ezMAOaB5JiAcLytH3clyr9sC2B+KkDrd8O0aEBwTWgZC
P5VjZaB4zwcgeajw/npJ8AA6hSoAVLg3gJJ6KoTiUFRoVb0OoeF6VLs3COa93rayPY4488tAOuT2
rojeOWMPJtSFJjXls4/m5P2sN58WtE1M+r1x6ivHwoCGARAyiJXRCFrdaiWdDbB/D8Alg540BUOG
19V36I17unXPAKG6vbJtjQ+obouoBPnlYnadbSWlldeZDqpdmiz9XfsebhOaypFVaIfeTP2e2gFB
yC6PTvr5tu0NWg5tFzD5gucXARzIu9c1tx6Jj1NpApSBccE9DWImapL6uq37XQEN47Y4xuw32Mqf
IQ79u5pBgyvNZ8CCf+lpH4rcOeVq+x7r7DPNtONIjAegCHS0iTDGa7+OffdQVumx5IZnkfq3M5Y+
H8VbIdIHJGXCMzgQ2aAVyJ30FzBug1ca3c6Fu/ItTQsAaRvbi/+xXiCS2KqJq3IRahksNzUxhG+2
zyIRHneybzHrAsMA4dntbd0kXNjVc6OrYAgc8HCdPQPosEE5Hp1+E/eu3Dk3mzwDRR0HohPQoFlG
8teTcbljMRP9sCGMs8JyUap5GUdFQsVH7yHK2HxhdZ/v+MurJrGRADMTCxXw1cWwCkjhVO04hNb0
M57lvemwx9rmJ0UT4PFlO/5r++lQBnZAQa2qOkU5eGWtJWWsNeAIDuxFnhuowcSvktd46kH+/xr3
v29/s62DubS2/JqztyCmFUgU9EIJOm75asmPih2f8kb9x8aEzG1TW8eMCtafaoSJhHTz3tXCAfmh
hblQnv1jp8Nj3R50KBPcNrKBn4OlAWhbPDRAvmOocb19tO8t0gps3+gNPvWglg49Rurnjzrg5/XO
knatrbZPx/1z6ARrNJIB0H4gW4P0o+Z1buGzT2O3c/ivfa3zxa3eUW0uZpDWanEQD7GvzM0L6U0X
NOhBLve4A/eWtmlP66agSglbM+jHgc2OYuBEXBEqEb1PfOd957v9iawugsrLD7cOhyiqetPcwJ5B
FetoCMCC25GBgZSP5fMoMbiA46n4FS+eWxuIwimDAqwFtz1RFBArE8LINAW6NI/JglJKpqCU9hgo
A1QaFAP/n5jM1CMlcixudIoL6t8ylEXzAmBZe9eAcmpKOP+J8J5zj0PaIpj7qfPVAgKKQ6Vh7EiK
4U5y2UVDibp9mcP/mNVwGgqHfqV6Ob5LI5GunWUfkH78EStm66pCiTLqxPcNNb4hs7cfB8Ww/Hbm
yTFTVCCc0uJNS9QHAh3rgPMmDpwmVZ9lPNVBkiqxhxWqPmshxcPyIgkKpiUuyPXIz8VbHdCXAUch
upBP6dgUJ9LmcYJ8kRSuYU0MYw+q8gy5E/v3WIDU0sKldvVmBrM9ATcGl4l+oEWqhlKT1smykLFY
dl4FWt+rR85m2wVD8PBcOVoVAMaZJW7TVuWbiRcQHSdziGxzJkD4dqPLSyFB3I3SipMC8TXXheOr
Nqj92oVPHlPa83GKqXRzVfsYUqt10ex6VwzYsQBY1qyR3ingDYBWjgKMN1fNE5+AOB+7do98aeOG
kLlhhNYGVh44AWLrlx4P4qalA6xFGbLpnonPsXXQyp2obePCFxOQJEcshbR0ExsKpy5Vp5lZCI5B
V0sDFXRsuQ8VDVdpXZq93L46m2cXxXoVj6KOYa8/Ac3lghQ026HgZ5Whk4WZiLJ6p0p/5e9TiL7B
YxsGMAnrCV2hG6D7410eWuNPlXpqtnP1N8/r0q3FNBdyIVjZUG4mADtoeo6/r9hPktxL6IFBRyg1
HDdj4e2tumIK1QgUgwmeHwqsyOVWdUbNJwvSQgFSlX+ypHPVvnvMoP0C3qUAuMu32+a252AZyUDv
1lqqEpuhjKLi9jy1jAYAVv0g0/SjM1H9QI+rZ1Hej35R7U2ubReIPGppEuEwQNh5Xe1tceKlRsFb
OmBickqN96kENULNXiF3lKPw87dU8GiSXNhbzs5Z+NBltpzUdESwkkvHt5raxvgTXFKrxpV/ezM3
b99iCvOmJrITfD57uddnpgZmQvZKwkFC+a4JR9qLhReURZrN0zDp7bvb5ranHhxJDriEsI8Eo92r
p9a0ShNNL8MJRAHUdzw5xmuuCXUvgFi8zcWrh1WBqAWOYpk0xAW4XJWmQPUEAFcn6FtIH00VwbhO
1g6BpjDH7fQUeDxMKTxkavygxlN3yizuF7Yq3zSQ+EQjtCxvL3vrHfF7UNJEFx63BHWJy99DmJZJ
UD46QVI2kOzS1UM+yTxAg2VPdnRtCf0vApD+UrezcFDXwBKJMemWmQAdzLOiFI8SA5GuWlJFifIy
z3/fXtYfJ3W+zytra0SJMBJNL2ITSGYDQ1Kcc/2ocSWOLD1t8XWb+LuwqfyWl+jMBZmS0NatFMQF
0KGaChejMPkjKCzy1MsmaIX5KvCSP6B3VvKoKPDyoSx1MLk9PXFVkxGoj+RTlnfNm4nutfDyaZr9
jsx050pstxDB+xK/Y34OasHrFFqitxY3xMIWtsc0P5AMN/zj9sbtmVgFuKPUdYRSQFalCYpukGcr
e8utbXtnJevbBinzi5WsbtuAIAFCfFhJnvna+NAoOy/yJppdGVjPahqxyue2t2UELBh0jrOg8uQ3
ECKH6qH0ii+3N23tqv4YWzAWJrJUe9PinTPSjFOPyYWifivazINSJnonyUHS5i+91B9LpoZKJd4X
yCgun+/cKUIIlZZNLaOexJ+VvEBReo9/e9n6y5uDT3NmYlnsmQmSNdZgdDgBkxC9q9UKEPij5McU
794nbmJ0gptN6kK2anLHWOwCpK4ejTP7qze7UvV4yFsDcA+p+sIGDWj5t1Mzf3bRWd5oUAAsQ9+X
S7QT6UCloMQ96iY022r1x+ykYNXNoE5z+2RcXQxYSPDFUM7bMNSBVDnrOVu+V9v/aCxN+v1cpTuH
Yh0E/P9y/mtk+RFnX2wgzDFQ+cedTWfpmcrwrPdW8Z42iMkTY3zGxJ/8F+tCdo/hUxVVUXVd4J0g
AszNDpicqn0mC9e4sjd2dO1OnVlYDzOwGNqyJjBrkZZBZbsRn7gwPoQuXsBwGtz+SNd8Hl06G8Ar
o6NkrE78BOlOOoJfLFLr5wpCgjH53KGO/C+MEJSqwBkFHu217zbsEQ6igZFavKJXA9zo6KKT7d+2
cu28AQHxHysr923QrgFMclnKjL6QfZr2wfxLRLD2D+cmVq7b6lGuM4dURpasUQMlEtzmRhclKP9x
15oa5zWOSeoj20VmWjJ6zwwGoQBHoz9vr/XqZ/vvWtcuvoWDrPJ8ucVK95SQ+86RAWF7pCtXz+GZ
lVWApNhtS5QSO9r1xwawZ+0l/9430b9YypIMIU1Fh2Zd5NQwug1AXC8jmh+ghEbH+zLZyequruPM
xMpJOBDG1NMG4Vc8V8eCj345AQQ3tn5m7IEerx5CNJsQL5sqWmor92qhaMBGZcbVRas+v8NQw7/Y
LagkQohwqSuuZ+xJpdSyGqSMsiYLOHmda/PU9JX3v1khl161T/qm0Qcio1JQ4XbT9F2ijfheFuNu
LWzTG8FEL2rYmoPwAfjUDS5/RBtG8JwOUdqDsD0ttQQ4GknMe72oin+0dBIYjG+gIecmmCEj3qRw
p4U0nBiF60hN/a31aC/60AFm0VQb1guVY/ObpTOiVBBVRWNtkKPZmwhNhMKelIFVrqPVhdvUVrOE
KfSF9jkyRx3Y4oyUEJ20Ug3zso5AIc0mlvNeorHwYRJFe6QVt+7A08MgHVwBceW20AiufVuOMXqY
hYpGVVPP2pMNjFYU12MF1OUsvHKYUWjLQYLpA9/c+w1igDsrtisoY0jRtXejXhc9xDITx8GzAgDi
2AP/oCSx9lR3OXnq0qz41bcQbB5jDuGRlNfSm+O61TxmkWWAnqXEfomHAUQPxmzSwu9HDjxFIWV8
mFMD8Bjm4J10W5mLl1rybxCRdfD+T3PtZmk8ogCPgWEZGiMzD0nSlkGfj9oDZxOwRUasPRO0wsGT
AAGnPKgBoMNoXZsYT2nfGA+O0gfGaCpPdgbmAExwKIGJFRwALjVsdyospvkY7Gi5V8HIizpl2rNd
xMNnRQLmKZwC/WeVFK+zWhUiSATo1j0qUiDNuFEaH0za5YEObfHOagHe/DgeYwABpIZqZ9pX7d2Q
TCha4pQAkFBAkdeFwMbeBMbmZi+IW/goAzA/kGn8GdA4izSKrJw7IYQKLW0zzBr1WDd/Tcy0MrGK
cAvMYMf2TFCjLH7nELqWtVf/5HsAknWlBhcOip8m+qwU/0G4e3m58TW4UFHMQC/+qenvcu0IilSh
/dZ+2cbLbT+y3bNLUys/0lQYnBG5BpYHJRzS0KI7gcXGsa+WsqooTBByBAseVUNzOE397ywORRWx
/OP2KjaP7crK6vmI0TjqqxTosD+cLU19kI0BwN+w49rNvQ+z+vzJlDpszpaLFU+K6whYgRjbh+zn
8pUrjXrKtarwRxpDxV3mPpt4HrEpJads1INZ1LidgLB78CG619viHuSADAIT0Fx7bkpZHhxmnOrO
JgH6xXctzY1nyEGo7ky1yTOkY/isHotHVPjHL1XLPpoRovBaJxmeTcFPNKvGOzkjJUpiRIgiYTJI
lOkxhZ7ve6kbBnC3dge6lR5KViKRzEfEiqGiST2aNcB9Iyu6IxHgSzAY0gAtbV6LipkPuMA1C3sB
jKKTJLpf6PNnHfNEn5g+1K5BkuqOVxzK1B2np2RSKrQ9R8Dm4YiIyxv+XqWtdlC07KDnteXiT4oI
vcRi50ncJBqru7kKlKGjlDRVq4Epv2GvrXqMJfuUQmVb9NwjBvl9+8gtgeRFoAlrC5YMZWKgr4DO
ubyjo2Uwqo6WDPPskwJmoJR6GDPDfDs4jku3nIOa73H5bcsG1tJKBF8H3jSA4ddVwLTWJG31HPLo
vJtdaxg/cTo+GXnIh+qTlehgmk7kw1DnriyKEwrOwEHtcWlvdxm/QUdoA6QEOuzrktzMFYYNRTrH
izo0dQO6fMuE2j9ai2BNvN3e5Cv3+sLYyjtJKB+lTt7JSNp+yz5BmpcqX2+buOKgUFbFggAfA9h5
nW2rpAXR0JIwzE3uDyAXKPvkodQaV03mz7dNXfG1F6ZW6c+UZsuIQSIjveoj9K9Aur4n03x1w85W
s0p/JstR8sTGajpQekOoGnIeXrYnTHR1ywxMZZiYANnC35RWA4R9wjq6mkUyB6v39HsQ8evU//oX
GwaEoYma4p8Dd3nHiIJBE6IiK8iy31Yf+3ZS+7ctXFuKCQgfkPkOuFLXALsKyNd8tO0pynJQ1mQl
lInqxJt38+sdO2siHmMu58qC+m6k60pYNEOkNp803NO0FsG/WREkB3Tg+LbVI6ZwnjK0YKMmUwMC
wnPN4E+teMskP9y2tNGSB1RqIZfFICaBU9pg24oWvYqyScfIYugHi3slBYlM4hmLmpyeuhjY9Tm0
lRu98oH+8RTyOxe/RJsHRhUfBCV3sSTAFz5CsgepMYSmqg+dWzs9ja2/wo8E4dnir1ADXX9hY6gT
O2fOELGWBqBw9GrH03n7IPPv1d5I2/b24SUAr4iKRhT+e11F0UpMXRggHYsqq7vTnSKoOIM20N+C
/ZZ9Pzez8iN9JhNuUpghhC1YsIe2x1wH38GuLH9l/cCdW1m5ErtwOE3mekIBgz0UQg/GhRjB5Bip
gPSXAb0vc49/5ur+LSSymGcHDG5daJBdBtbimUGBe1bfjeG5mTlxhWnsHIntZcT+nZlZRYvQIeww
aImVaSgCAbsw0ae8z7zR2LmKW38PO6gc2eioYah9XWnAzekMEEHiKmqFp7VZoKOMe/sO7plYHQVA
egEQ7rMpKoTwFCX3q2EPR3d1t85WsToHQzdZbWomWEX+KeXg0rLfoO9e747saFe//n8MAXB26e3b
IjdB8wxDY6YFeaG8mTW/y3n1qtTVKU014DjG5I6VZuKO+eiag/KkOfwEyuETSThK13tkEddX/t98
cpW7COJ0qd30aCm0yCbArVBYYCfqoYy8kyRdqbBcBpOrOMcUsSmrGaFrlxb3LLfvUFLxYtPx0VD5
xyjqnwLhtRq/87S+N3jz/fYhurbO81B2tc6kMa05RyUrTNTTID2runOg0blH73DtqJ5bWd06EVsg
PMwJ2AKSAAx7qbrzHF07Pud/f/n3s+x/7rWsklk+RYyxZzGSH20yuKzpdnDy2l7gv+zmmZ0ccX+c
NOUUtWXL/dnpfg1q925LPWgU7W0ck4BWOphg0hqqU6xH59auPK6WLwZErO1+so9zp0KVqlg4ievJ
J6lVeaa+B87b2+5VmTOpgLlwmmKKJtrc8zk5lrOyE51fN2EjBkTrCKiYlfPJqmHWUlsZo8EQD2Ot
+GDE2rkZ10ygEIf3AC3zpaB6udmJ2ZV9M9hjxOoYSYDjTqLdOTd7JlZ3b7Iw5VVRmKjxti0xS+P8
dbEWD/b5KlYXDMofoBObnDFKpsnjTefW0gSzUbazWct+r1/sczPLSs9OphiAsus0rMSOhzdtqk+1
HINO1ROXmRqIUvv7uN7DB1+7dec2V7eughoekJ+LzcE8tXr8hQLQne0JSl51kOdmVpdu4pSBDgY7
mKI378bo25Rg5ee55luG6tI4e475C/L1N7TRTmp8d9tB7i1ydZdiFSPv5RTjoMdTYIHmW5cgwXKI
//dmbGhpoMa+EEGswcJqVqWiMs0xasc2sFQfk9SHTnz734ysLi03FceMKYykrDoIzGLbSeP1ltg5
i5vBsCVIxUQaZoogGoMO1eqLiRlTKGUCsjwm6u+gt32TWX9qHfCXmOYnDSQ45UR/irIO0+Zv+Rox
LILrhoDfsTF1Q/+MSZ7dA6YzZSathSHTuopBHXgSFQIJJ9d31rh9Ny/trK51LEyt0yqDR2PcuvJX
0T9p9mOleLc/2NY/LVaASNTQTsKhWB2+qqxkTMZOhpmFbgpmgndab9sE6fLvrw7EwNQ4SxOOCm0x
B/GcvOjtN/RPjnkOHbIBw7y3l3N90/67nFU4mQukrksmjr5B4U7lCyU/nV/OTu6yvbAXa7JXoeTU
KE3KhK5B26dYxnfCoWwPtLX2/MLO3q2fpwkN3pHnGM1us/ihHCBVFLefS9DTjsrkOU6Tgc1D8Ysx
eenGr4M+erIApdksh7DEPBHyRXTMIoXYboZx8VpHIU0j9xkE5qOBN9SznP6UNM6JNEAFlWPjY6r8
vqu+DiOkiIvM8tohA+yQHaFbfKhbloLmqvezigk3pcUdOgx+QmsX071vgy5/zHUSOD2kU8Dd3mPU
Nm6NE+azQW4D0sXOOJBiCI2qAravyoEoL8G5M4/iHorMaMe1P0u2x8iw/UxLPxHlAziL5XivPpOM
uyFzYq6FVk7vrWCsWtXL03lvSGfDGowq7YWdVRRhVyaw4BWaHEOIKdFjHYlv5N10NQ9J7cF5R8H7
9hm/8lxdGiSXL7FTK7ON6QgNqgN6OLylbygpPhreEI0H4/22re0eAtyNOWNgJDE8toFsAs1QTwIU
YxgwfCiLr3FzSv5eohGt43Mbq8BiGOts6mkP0QQAuqcXm+3E1HtrWP79zGGnHI+IWsMnkJ76jjUD
v6/9KpXsn/9tq1ZPEoa1xpiBYSHs0DE3jnPv0r1h1r2VrJy17GUFMKfGI6UeaIQ5cHiAuv4whFru
BAtXmgE2+vIAVmNC2EHBaWVKGamTOZigD9GpCUkAwDqIHVyQILtaoB4wBHF787TtO3Rpb/VOqL1o
pFWM6LGlg+WnTHMgfc3Ju9SUNtSNfnyYyUy+NP2MISDDnp/yzLIP0gJLcc/AXacV5BvDpOfOPlzb
8fNtWL0nTDgCtGK426oSMMMCPsAr7b3W0pULfbH49YNScUCBJ4YLHZ8miIho98N95lmRHhRve9q7
exu9flSAlzdTpSjwqFTKQDyumcpBHSiSxCTRXD7V2aEqy8pvFVJG5sy6z06pIfyYS4bvkPS+Oatg
a5baHlfQtROAujJg0kCCaGgAXF5TxZoSKBngxI1dFhYAg7eoa90+ZdvowLbOTayuqFB701JqeBqI
UftV3R+hBfCjJwCfz+leO21vOasLBC49p0RTSA1tGppKNEw7a9n7+6sLM0EMOjHL5cxg6K8K6J5s
yJUQ+3KzVkdfTbJMTFKC6R5RyOcUShGIL5T8lcxqEerOrALMwe2vvaP1JzVNfzM271FAbr8X6OoQ
3y9NScy3r6vrztBTM6kAkgEfm6cMri4Amk5cExpjtw/G9ppfGFqHClNSxACKtggb7SdHQ43quXXC
2ya23+vSxCpKKEp9boUi8WhbX4FkBovOHv5xZ7f+uPSzd04pSWar4NqOcr2qH3rwIB5RWkEbnmXf
wU5U7ezZlVIVVoS/gIEmQKM2WpoYsqvVDqREoX0yjyxM36zX4UN9NhsXMp6u6pv3UNXp77MvkNTb
F0Na9uuyHHFpfRUEKTG6/jFAESEP6ZEG04Ed6jvidh4In3ZWenVjzxa6ysSkUYKnTcen0+x/TDvA
wD1wU54gh39xQs7MLCfo7PtZNAcyG6CLKBkY9UrVGA9Jg+HN21auPAAX0eP2UuWAX3WmE+YdyZ7M
ihYns0u6kIxtFjVqlxzUGOAjlPdYINEefSKzo/xCmfijrPTah/5s9lqjS7vzuxZ/tf6e59H6apPT
pEnAGQZ9nhoUSAg39W9KL4rCtQz50ypa6Wf6mD3NVqPuGL7i6EAJ7CwTV3+0Etd4KLsaFJAG4BwT
w8cYS00Au8EcjOZ8G9LMZZ3q1cZ3Xfty+zv8mflZL/jcLLn83IU2czpoNR4IfXxuZ3bIvwp8gP41
ldSzJ7SnPnqLeXF6omjuTEQJe7R0nfYLbb/G4iUHfzFjgVF3Hh/iMPua2o7f6z+ZBsVK/lN17h3t
PTa/3f7Vu5u1+kwAvygJXgUtrFtPG96M6gROHl085M3/kfZeu3IbTdv2ERFgDrsckhNWXpKWwg4h
KzDnzKP/LuoBfmjIwSL0/jZgGzDsnmZ3V3dV3cFVsruRMsWOS8Gtw/f3Z1qdCjmrDauY8/aojPiN
WSMOJFM7m4c6rwRH9yV3Z4KbfQjpjtoSAi7oncA1WT1DND/Wwd2wGypXPOD1d4id8YQgtJsdo0Pn
5HDrk6f4OJ32JEmWB8HVflgNvHyIv45/EcZ9ZZYpfRKfos+k4TM5ADx97su0Be5avUHd1v71EbEa
c/VImTIpUJSWRwT637k96cOMiVX7r4nRapDVS6UsJzUd8Vc9FgnGW8gjZkfV6iv8neS9B97yJrn+
hrg6LyRUXMhQNlp7aMYlHhBRh/VylD8Cux2S5179hibjqHzU/bsu3JHi2jwbqAD+Pdxqb7bYEUlR
sAASMiQPKXZ46GuHbqvp/5rCrgZabcqw1KDWJp3kKeW5jRaldGAe6nFn62+u1NUoqx1YD50SWGlc
H/ETCnh+G8oB/xVEO+M8cUKRYlKttKor6UCkSdDQmhT7Q4Pwpfd/+CFIKJF+Iri6RU1pSYYFioVu
c+sYNraKdnQpT0ixu5HX7Fy620SXSf891mp30mLSNZBvqA6dO1fzUi85ih/Gg3Csj5azJwuyeQSa
kGsJKpaIv6uBsNr1GZ/HtG19jf0pUZCbnytlZ0P+KeKvDsDVAKslNGkj6IM0+Z6VQuZJmtkOFExx
1Cou70f0lu2simfY+RA3LTkyvBIZRU+sNOth9LPRmTGgsedAkkh2/emTiHrBIVK1HcGe5Ue89yNX
UUesrH5MeysHrhTaoVSeh3I6jOEpTJKdy2ObWeN9CKEZevPCMNjUr9JR6Gki8MEXhRTBhtJ6Ec+i
t+ijhDvHZ/nVq1ldDbUKBlnVhXVqqr6HTlfkBgrNuMqEryAnuMPh+Ehh1txLKhTjVgj6e/uusjTA
E4FoDtzHQivUGUoCZoUg46BWv42haZWnXkb3guhrPWORN7y0hVV29hAWsuqlTTG7ddA8W3PYvGUx
zAY50b9VKnm3LnD5Af84x2Z8wmqmQqBT6zyrRUrKKWu1+GzoGbeh2t1V4xycUh3BjKa1ZsDCwXQ2
+oj3QVlk4mPUyIENediQbFD8uI3V0qIyooVhYBzDglSuaqVYOoaSjBGe1aXykxTlOkpVVbP08qup
fe3w6jjXqO597FF+Bdw/al9ksTH0E6wJ/60ojQiXxCp/aihnl3nnO1bUhE9tbOaPSKcVXjX206M5
jiLkggzbQVpT8nSIpArXrVDofrSdkFwwMUjuMrGgeWop4aEbR/UwtsrsRHMPTqnJC3yeuu48Zoif
2vE89Cexg6MvGUn7YTCzDnGrLg0fE+QHKEh1ofIyh2LzVTMN4aFW9ARRSNwS+WvX3uFJErxJwfDL
xPb5rtZknAg1rZROYaFXR18uVeESTsVUek0iDM0Hs9WD6tyF3WTZc83h8WbceS5jY+ZImqeJj9Jp
On6oICWc9DbrnzWUKD77pSAeg1bORNvMMg2RTiv7ltdpKtvRNBU/Zr2ePxlADpqvgWYJTg0SNk0s
QUNsKjIruy7AlyEwYyqTE7fVby3QJCxihL64r329BEAi1cfWj6TX0oyrx6rOxA+lhnninGE5WBYV
ps9ZYT2JtekDuNFP1I6aD6o+Tyc9k/TkJIQhRJMuzr8EUtfWttxCigf+ow+aTcaZaT9Cqn2fSs2M
PyZybSUn09cFR4N04vUlvAV0v7TayfOqflWRcpKO+H8V+tmc4Lk4adEJ/4HVCl71fk57pmMab0qo
Roe6yrOPft2i+FZUfY3UlVx+DCJREU6UoquXBKSYi2FC/TIucPtaNVInRE7lKOFPRgjVC3u0+pyo
Iuv9B7FLTZg1fa6EDzRAhZAGSIBBOCoz5kOcYPzohHLx550AOd8ZFb0fHMSvPlRRWf1EMtFwjd5U
3XjoUi+Lx/TXBDTnOSmD+XWaQj8/oJET644WleMz1gYDy5kK0uzqVqZnpEhIRoJvnMLcbUEj0pHP
cvlQGm34W8jE7jFp2NllhXXEgMA6uBW9l2t3QYE/aHUcuMQ57eiXWuo0IZzmKcApNBWRjZEa0fpR
Y2AK8nJ+K1JVd7EzU+w5n0InKXzfNlW0fHqhPleLxGHsz8lhwBvdmYNmsAdqfV6CQ6fTl5LpamYf
n7nZW/9Q97wmqgnJ5DBHLZkuEwLEdFt/5LUl2BiGwq4c4/+aCAkkRPiR32nGELEcxGxecxDbPVJy
hAzaTFM1ZgektlC+xybih9E38wtW3QH/gaA8jUovunOkRh/MDJvmtElT3H/iYUoPFfIbSFcZxG0P
r9Lkv3xA0+ico+KqnbpJkkWnamYkTjW/0Xu0icpi+DHBtVr8XlSpesJPIUCfomjwFWoonWIha2uD
xbM9Ls5BneROLjXqXY3b53AYUs7yJ1+P5A+9IKiyN9WN/lw0WavaUbGgNgKr6T5D6SyP3Vyjh2YN
QetaUhyEh3TspYuEo9k5TxqxtGuaqSdExPW7qGk6IEDzSJDq/uvAPjqZMCTHDGjg4kVjHRtsUx5H
pam8BtGbc6eLsl2a0UseFDKq+v73VkPIKKvNPHHzsjRgUEwhVBIF5WTZEcaAdgbAjwhaWl0e5CqL
nRqzqjehLpVDIACRqxUtdEBXnqGuz+chWYTW8er8BJeuvxPwcflWDkmInhK6GPdZKWZ3bR/+aIcB
TfRhRvHxQC4m2WHEFdLKi56vEfP0StTxPPjK96o3hG/I1Xf3BRVr/TJgOvGMxhI3RORXI/w3ZXgA
/yh+7ppOeUrE+tU0zcYZerNGkNv3z3M2PleLNPtAUESVCSfgumtggGa8a/OJ+FSXOQ6pdaN9nZpc
x2aQmgB+lhpNZNipzGcu5l8QYHTXNILpv2CQhOcMkhzOJamSfTFHhQ2Ll0L/pglV+mySIUOc0Mvv
uaFmdwhVhXsPmxv3/tVrY/WSrJq4Kdqqxd/BGuyi/jG1nTPm6SFqv1YjRjUz0sfW8xTaqvLNz54F
vz0kUuTQUt4pn9z6IfD7KZ2g9L/VBlUSNW7CghcWMSAoPnXNyRxf/z0fINH6/8ZYl2fnNvTNuF/q
wA+Sp7rFUTznj8GhPOSHvSz8Vj5wNdaqTisUoWzpap0fG9c/ZtQVq/wwHgYHqPXJuvf/OTc2DBl8
G5IWWMJsyM9tU3cRMN7R6yPeFBi9Xvw0+jyaqfv+J7y1Sn+Ps3qcSnrVNNWUIxSb4EhwVrD22GMm
38i9r6ay2pFz3Bb6KPAATJXXRbjNfxv0+6L/QI3BTr7AGPo/zAizEA2fNY1gvFonvbdAOyAw7pGo
zDZMJDxU/Jh6oThYO1t8/bJfySz+YSr8VZkJNR9hEBHhQ2X4UCeSrWFFbX5W0DkBh/H+rDbbbxkL
PV9a7fBGFgLEdYao+1Es5T1jicfZwyn1KBxKNzvjL01h298ZbZ2IrQdbZYuxNc5GNA2CmwZHhYur
Gu5i8dAle34J21nRSCb7MrC4ECV0rVZZCo23NJiQjSehFw+imzrmmQvaEY6ZF3h7SfZmVkvXmkMq
iRY0fCQFrj9hQ8fCjOWBTL74oU5fkDKyF6KK8bazVOszpSNDhDaXCJuAg7tJ5s1umnsj73NPPGr2
5EoOlcLW7m2UII4yupjtIbzsWUfdGHOREkY7BdCEDkX7em5tO1hJUTfwJZF7N39H3UUav+zMa8HF
/J3IMi9ccEWReKHxz2v98UGKRgHRm9yDwf1Jz8kS4vEUSdpBIkEQhEtAYf6Qi+kdb6b3h74xu6uR
V1GqMYdYDNsu9/TiVQGEqdt9uscC2RzmP7NTVCBBXMpwHa+/oJX1MLzJaD1l+mDGz4CWJuHOtEg6
d6ocG8bB/74jmx3JQoK7topQg6UnAoSDxLM+JI+jo1NJRrXyq2pP1B+SD+pp//Za15eWITUFa9OF
9QyDc7U9iiLGkxsRL+BvRy2DpLXz7Li1QJquKFAz6fht6E4S5i1BEbP94v4zipVtj9+38/4euBEr
FlAnMuMUO3ivriOgqnSC5KOlDJxqcGeHv5/Su6Ugl3npUTq/P9p2QtcScKvdoCJemYDeslxh6O6r
XP7c+8Fs1y16Bu8PtA1KDITsEorw8qLqtyozzgOY3ClrLDeq5YwPB5dGwWc5Ng3OU7pzNyrL1ro+
wuiP/PFeEsFWIZl2vcnxA8EqJGE0AEnJfSKG4yFrhPAuqCzDzUrdsqdc4KUvZBaKDHJx1AC12mgx
5/8Vs7iQf7M3RZvVV0NB21Af+k95kqHb1/bVx4E8Npy7SrRbUXUkQA4XcaacH0CFQ5oheanNqHEq
xLIcq01pYHXJJzUPvguJ4X9+/6Nuz7Jhgd0CIYByEcohq+2umn4aQ8033Hmu7hREBR3Y3wrmwVZ3
QYajxZxTro/vj7npn+qaKSKchdQZFEhr820pmRRaL6SGG/xGQ+ScubEjHNSP0hFYiRO65s7G2e5Q
dEj/cBRkPAM3HNIuYB3nQTNdv0EyNgzG0kb1WbR9C42M96e2/ZxIOBsS6FkuAMTcVhenXDa5nFSj
5XLtfaxjxUeDIzqpqjZ/RxIcmV0/rnagtBvwJF+TeAX+j5UUGXl1LqxOQYDK4muOT9TmTrknuPPr
+ILjh4uq/GF4eX+K2wAJwghZc54GyJ9tOIAVUpCd0Oq6GxYF2XUFIxvP15/vD3JjyfAQQlMLajGb
c61zmcPNHFW5MFxfnqULMAnVEbSsOeu5pO8s2WYonbcin46YzGNkE/Abre6rCLEcNwz10QaZ8EUu
YBBk+KXs7MNNAGOlsCTBxI30ZyvTI+gqSgwJX07q78qfCsxbE/fZPX3cZbmvAtefUbi+FqGwrRJp
OQMPCzl6rjXWp87vmmOI8ZTXq1H1UfCBtmBldd/36c41sOzs62FN/C0U84+a+hbTH8VJaeHfBmC3
LxC4bEXDE0RinYj4tWyjbSGTbSpBmNqBiRyRZFZ7eed2IU1cL+jdiDomrBuXhmwarTDAHdVVi8e0
Tm3tVzbsnLXN3sd8mve3qUtY8i0M2OtLQaPqElNGUZDePs1BeLaEcQd9v50EegoKGRk+YRi8rp8f
tdx1xhBZshv68hH7LdWRJ+lXMYTaTkZ2Yyr0z+igYdLLfNZN+qrrq6wFI4I2PAJJU/VStzudtM1U
DHY6LxAgKQSMzUvHT9sosbJw9DJ0TWTou8mhj/61doIYLLGdgIvxibFd9EKn+qjHDKLjzmnmLmCt
giLNP0YjBlk6RCSWC+95vSgaXmg08wJ6jjX/9w/zNzneeW5sn2x/hkCphKRh2WDLx/w7QTaq3gcC
SC5u/3mygZioT7S/zil9tr0n2+aWMrjpcYxYPPCI4OsefyVP/jzng+LN+K7et6XuKlE6fEhinMOi
pGucOu7DnY29CX6LrYioakvsA+2/jujtVFQTIgujJ0OwEPuvhSHetQi+T3m1M5K22drLUBYY2EUK
z9x0LLHULtKROrqnlXNmB002OTVJGioIverk/fBJTsEQZv1FrQI4w4kgf00FyEdBVGC5Is/gNcuO
sm+mCqKD2ZFhm8ZcKwe6a2bp4RRu/ZhyUXJNqag/jn7XnyZfKh5DqZ1/ZI083+uToV8kGhSGlaYg
rKngawktF1muLlKBQH+JezY+Obg/2gDFWjR9TP2+SwP9k1hN1Sdfan+LIwjHIo7ER3+WasrBMhhB
uS8fR1NvoIPkmVSeMFHMKqdHchoxn3Z8DSY/AX+it8qLkgaJk3CdlXbemv/KFV7E6rE4+eMEb/JD
19vVzKXKGmQAX2laHeJCNVDUkaudO+XGPkUqhSzzz+XM1rk+FHE/DY1P2cMbyg6q0wRIvZ98/O7k
Wb/E4NVtcwzGncO+wWctcwO9ZOkyShEmsJ3rUYvZb+OyFrE9LtIXveozFwPWYxIF3Rl/ovuiy2ob
SLvlcJBxLej0ZueWuTVtbXkYA3NY4BurjztZPi2KEPwUTVSU9IJvhvmCMdi3ro+/xOauBYrCfK5u
bub793DLyf0r9NAowjeqxpQwagr5HtYScIYiSn9X+twg1Kf8gPIWOp0iP41xJp2wQAqcWKO2EFnz
nZL31s4C3Jo+rz7kSrgECU7Lv//r90AzMRKyA8TVWlk89ZpvHWSkPOwi7lExEasnRSTtez/CbysN
fIS/B109ohG7CrRUNWYvqse6dMH6XuYwUN8kzPPu6pBOMypclS0aeZgdeFkl960iAwPwjS9i3KTo
fpGUOjpVugOCpXuu77ciGq8BMia4JORMqy0pDXpYtzKGhUI5/AwQQEdifO/deHMMVHZUijr4XK0N
VdqsDMS4w2AL787BTmvsMmN12rnnbrwJNJMc5Y88FRjB1YmuuqAO1IlivSoQ+1JZ0VAdrqmlGwCn
9p44NwbTRZ43MskcOdI6fETYYka6yDlSeBBjNCKnjt8F1BSV7Of72+fWSAsfmMoRT1+So+st26Uz
1dIqwUGUeHbp8If97ceZfhFSS/r9/lA3lgmu7nKB4qmIN8Vqo2YkEALvoNlLCbeJjHQBxeY9bYJb
86EWQA2Yvba9QUu/6lMzxUS8404Hg9NPbiKUXhbiu/b+dJYvswo+vAdIHajY84xTV9PxrajTcxnz
cIQOMaPt5A8UTwqakXr8RACaPsgY5NihLPkvuTEpX94ffQPAJ9ZTVJJZtsWfkpL39cJFFD/ATGPL
J/uoEDkm5NePwLOrQzDFc+tUlfIW+EJ96OJZ8ILBPEfomJ+zEBR3Ukoofmo0MI5zInZOVerFU4G4
3rktsbX31TI5JqVQ77zbb0RH/CzI8ZYKA8/qZen+io7AVqw0bMzZm0Iwkub3nvav7QuVcJfmWA11
xr8qaoLuQSEczjtmXMbWb4W5jCZN6sEzEyyQAfDm97l0yXPn/aXYzktCjYo99z/nmPW85sqv4p7O
sBer4Xn2/VNflViOj5ceQIoq/HMcIg1fpProe1GhX3PzNLQok8TEvHCWTemSRb76OJco0vdNvluN
3TQDCD/8yVnFt4Jju9y/f62YZg1dbSBMAN4bvm9ZLYK0Q5Wi/obrnwFFCAhhP9oIUk+/8DvKbDIy
/fj+192+vvkFSyCUUSVcnH+ufwNsZ4BaFuah0RANXxIoEVWlk4srUXXxZXNPmGe7mDLVZ0jDGA3R
JlgXT3PF96UepA04BDW9o/qWOH0LI0KdOv+hnsQJIT8z3wkl26CFUcbSKVgWFSP41clQZFHAYsEc
vWDxFqA+Agq3EE5GNVg7JaMlKF0HLcCQ5BXW0nDGtG2Z/l8rWpd9Bjm+G7xyqIdPaZK7TTrVZ1pO
phv1gNFUnA0X+oe6k1LfWEaNJynT1LlqNn25sQktNCjYSm2LMladdrbYRPIlGMV+wZzK3vu75sYX
5XDw5pAWETnagdfzpBcsdAHVfE/MBmgceSoeMrV87DOx2jn921uNainvgcVMFAP6tbJGUJMTmwbN
9ayabCurKe3v3Wk3Fo0LjVOA0x/Z3jrplepYtSpd6r26GdOTgMeSm+fJmfd7Akmzk+wonZRLJmKH
/v5X3B4GCpj0YYjVIIP4mNdfsQFEM/SjhJutqX8qZfku7+tj7QdHYGh3qtr9fH+47af8U23hQkPg
HGvi1TGYiUJDY82D18mxg7cIFIh0Z1/cmNFy+cAnVPAh2khyNiIU1zAsBq+po/DQTrliZ2LTHEwt
jd1KGnVXTq1sZ9Bb8wL3i0jg0gTfpJwVWNt0rEDuJ9Wj0JGZdMNe4WBzrKm84WXERsQxaoMkqWKB
R2k7DV6lQwmqO+FLA5jgoqqDeXx/jbbneKnxETyYCf3GNYHMnCIF88Bg8LIBJCXgOMOR26i5VOai
EFu0/4dPhzcAyT5Pey60VbxiFdtSqnBanYLwOVOlj1n03/sT+mOIdB0SFZK1P0xTjFY3LUcpSBpu
GB/9BgZCCC5VBOoOkvWQg1j8kqkaF1wbfQlk+aG0+ksC/O4up3rtYBwFPrBH8xzV/xK6ZRHdNUr6
DFF/OsJS/4UIhmSrlf6z9qc7LVOsZ4l2m20mmnIYJ1G6UwQZCCrUH8dPlN5BWD6mYACY5f0p3th/
6mK6hf0WhJVN0cyoEwyhgrb3MqU81YQp39q7pbfxFgtXBWc+ggRJ0lpeUdTrJJrypvciMz7MOVjT
lInO2c7uuzUMejVsBp68SBmtApIuCsEwFAxTFh9z7Vvdfk+6PYWNG1+LkEfUJuqRI6yVNlEX8luh
TYm2lNkQpM/iZGcWeOBsz+vVGKvcIZOkbAwRBvNEUM1v/iz2l8CvmqdBrJJHvwgwlw8xl4Glbl7G
MinsTlPAHYHt9t0iDJuj1AiFk2mFdezj1nJKscFPPTDG9rM2N5prSEp9J3Qi2UFO2mjW+ucJfCug
WaO80wFoIhYuv/lFjEZcHAZHQQ0CR0r69AJfYTFmD2XHD/LxYapHqbTJ3CJHyaffvjUWnlCV3VkP
kvBOUKMR1HZ2nJrhJwbBqmtFVfTSaG38LFehdJxaYMd1YH4yBCiMuSB7TU5h0yBPfIpGFXNmxWht
YQgbAMmTjMmwOrp60E9IP3TGazxN0b0RK8lZn6RXuJrBIey7XwMoV3vOOv2tYbWcWFZSepTiITRN
oKsZ79ChyYLHpq78h1werTeclPG3l/rCVXBNuJ8CqXmqU8D0jTyAYx3T6GHIcSC2ghSpGkEDMVRS
CThiWxHaY5REqJ4D0pVg6F7Qf9JTW6r6xLWCIskOUjn7iW2FPWDlwqz92Vb6VPC6wUxfykJ87Et/
cIBcR4e+/v3+wb4RjEn+QHsgRMW5W9ckGiE2BKAavScxIzKciFLj0IAnxCYDKXV/j4l262gwECcQ
EDYPglU09qs6aqaUoyElpj0kjYOmwr/HKq5/HBYWP2+MbFYpR5mrvbl4yXlj5sVZfqm7buexfeuj
kRUuwK2Ft75OnIWwHaJ2QI/IRAciNcJDmBgPmlQ6GOu676/PjXBFV5HsE0ELRHTW5VBwq6xJxPcq
R/1iFKYbiuNZnOadYW7UApZqLwZLoNaNRY74+p1mhnMeaS2v+sZ6DgJbFGTbSh9SJbJrI7ajKj10
dXuUrKdYMC9l+2GWyhdymXM43GdoyeTW5ABLxwbi39tPtNDIlHi4cv3wx/UPGzV8MztdhbOIJ0ke
Bh61haOhC5/f/87bJeXdDalu8Yelib8ul1UkHaUcqpNXC8aD1db3xqxqB1P5nRjlp/9fQxlLyvxX
AiXQgYqnjOd+k93xRjA1J64Nu512rojtzrmakbFaUbkXKwWxLVCgyuvAQyH8HFtv789ke5ivh5Cv
ZxKVCaSI2J+8MjbtpK8OZv/r/RG2ecv1CKuzjPGXJQZiCmLIgNLV+KGTRvOpVTQvkMM3338atOjf
j8L1mMus/1ofw8rzJhz6yUMewuJu+kaMrA66j7+00r70yjif/Xo23UQRs0M0NKeIokan5cc59r8U
Cq8JCcZKYg3cuZIUu7CXQy/VtD3C4J9ewPWzkx9KJ0o2SK6WB831D83ZyF3StMMC/q7vWt0scCBQ
9dd6lhH/mc3uPhXKb4QP5RwK44uQZrUXSDn1846ngKTh9UHvaT7gVlQ7pMDcUeWYOih1enOrZKpT
p2XzUgm58iJqg/4sMzkHNmz3FhQh5sxZpLijP0+f82pW7GEw+6dGzj/6hRyc+9p/aHwBVy45Sr/7
c5XYLTSYx0kIsr3HqXRzl4ABIkIuoI/1E98M9EGxNFQv27FLHVrvj6X+ZlpCaOsoaUWtaaflkDvz
lF1GqSjsQSoOOlLJYmQIdoK7tx5Kn608soX8lRrYp/f38K3QAth2gcQCDaV4eb1M02waHaxdVPUA
u9ldNwY0m8xfQdDhrSpNO+WZZdFXm4J7DwQzoq5c3OtA3vb9VHcWtgdtJAbwbVrhRep7/0StZE9i
/0azUAUQAJhz8dPWNwVkcrwp0WZcLftGc5IeRWGTcjXq1/O4KGt2PKd6uxh/JgAg3v+mN2ZJJqJS
nQc7A3VkFdxGyjZJidmlR3qXssr+owmT6SAMwArfH+lGjMOpAFro4i4GU2AVgdi4VdipSu+BPYMk
NwuN04VYh70/yq354IlANiwDJNrMh8tXVSt4mR4+hxc26ykKVXsQ9xB6N4ZZ6v2sFCAhatqryzQk
K2nUXiAxyR7qSrcj5fvUx/8+l6tBVvsdqZs0CWsG0cxj3T5b+V2jv7z/uZbfudrkpoy8Btho9vmm
qlTIU+InfTJ4/NvaDXL/IZ7a9DSMYf9Fi4f7ujKTH+8PeePTsQHw+sC9CwTnOsaUw5iB+87ZceOE
/pfhn5NZ/KrFebpTiNlCGv+kjaSPVMvpea7DOjGp+1/BIq/Ce72qeVVGhd1KlVMq2vMkpL+EVD10
gfaxSabvglYerEE56Usse3/Km7DKD+HpyTdceFmUTq4Dl6aAkcqK5SGNcVuvDyeka5E8yx4sqX9p
9B+dULjvj7g5bIyIIC/kFeL4Nnip8J+7ipq1J8zxyQiGR2tXLG+zjssQiD/QcKE0vymUSz1KOAb4
Fw8WsXqK9OYTDuGm10zGzoa59fUoECI/TrcKGMfqrPl1qiWTyoZJKwtyb1vrTpbiPpcomXLXN8kA
c1jH5FEVNOf9r3hzivBKuG2AkRK7rtet0coxS0qz86r5YELYy0J3BPb7/iCb3iUWFSIxhJuNYSh/
XQ8ilJqEiDv3jILlIU4xFEClCDdTUbQlPe1ceto990GuODIo650Zbq7UP4MvVRydrbKp6YWaFGiD
0ZGA+fgiVlIrXsqptA6NYCLvFg76zr688UWpwCzQX41ygrW+VKVOnKO2HLgE8l9WNd77PB66ovnw
/ie9OavFVo/OJvCXdXSOwU7neDp0nuB7yOl0mMpPJMnKt/eH2cLt+HoLpWSJnxRh17MJB7kMhqyh
gwMJdq4HakaiG6oas2sPlPFflP5rhDrSYOpOqH0VtT2LkxvHnFUDjE4jdxHOWm1Q1JiqsM6Nzpv7
iwVXvB+j8/tzvPEpgSSQyXLT4Qe2Bi1WUoHXpxL0XhWjpIrTTQG7L7X9dk/V/sbOwIYGwzsQCciE
rGmECBFR7FX1zqtrzYb6Ao3VsIGv7SRzGyESngQUHP70UvAvhwByfdzoK2AmTnnNC8WiPhlGLTqj
HumHVLfuGgPOSRfljafF81jYTRj+mPs+ODe8ifZa8DfWTqWowtlbSJObo9AYUirO1Nc8Y0q4hERX
DffEXG8snsYG1QBML33+dYNAauIRmhJDxAg+cAA40yqqAntquMqNteM9vhSCCdI6d/r1N00FOdPn
wOo8EfTT76CYTs2k9K/TqMsfBKuoOifL8vjBwoTBldCMspHjGFwzhMkihJLggnbUXvIi+9nIY/o2
Sgq2L7UvHISmPiWkEwcFqB6lSeDYwlTrB4lCydjW/UGS1dIZhnA8WVrvX/rl+TxYIC3KYfoxsMLU
N80y0bkrqNHqNZ0CrAL9naC2eUTxuFiuJrqbPDpxyLiefhznRammYQ8MAMOPWseL9nkWzml9yPbE
QG/chTAMRGyNl4o4qeT1UDh9BH01oTEa+U3lDO30hC5I7pqlqjJHkI1ZU0jnEbj8l/fjwI1b6u+B
107o6jQhFh6hPFMnXurbc3MIO3LgX+33WrWb/sf7o203lMyVSKUKSgVQfHnZ2H9VDtopwXNYY5pI
nLc+tNGvlJh37t3t4ZCxjCfmwMvCcmTd6A8CWagbGU5DwHW3kHnao1UctGYv77k1Dhc7GTXcKLi3
q92BLqAcIXvTeeh7+OB1p/+K9lQKO3FtG00gJSHRpesy1+uGrqzQH/M1s4Ohge4HjPk9qO52j8vM
wFyImnTxt4lC0ffiPDMLcTojRFFVqSOGjt88DvPXf157FobXK6UYYPLrdYHU2E6d1HReK3LSZYP6
fu0Mnf/vy0/gBX3BzckzeX2xzZlooNNqoBmSxcem7aaHmOYBgvqNOyup9vP9Sd14KixAZ+CoEJ7Y
2+tdMGVRF2XELIjXAwzl1Anc5CA//Y94vYfM3x5WBiMpXZ6s1BTW75+sk2tdQBXDEy+a1zy0J+mi
evGl+tfqPSw1Hv5cLvQhKB6sghEKaqFF6E69XCqPZvYoNc5EpqX9ev/b3ThAC82PeXBQqVWshslH
QY2x0Abg1FyIBw2u0nijxnt9+5tLBDkeyDaqMeROq3FEiD9VGJsVAnQL4z/26jvzfj72ruSWR+py
78+KJ8eNKLfI7SPai9QAENPVUyQyegVP4AQ5gzbpetvy0Rugcha2QNaEej4keh67clYora2EWnqY
LHm4yJFWIp5f969ZKvqfMF9Bjkiz0qdUssLcDobJOhlW0ES21iSKa2RieJ8NRe12QZqfy3QA0B/m
Wv3Yd2ZwDDK6RskolGgoxGRuSEzXryTUSmUPWtg9tCPaVZVa/k7jqvpY0MV0m1LrH6aO5uPYjq0r
5P2M4pKcfYjMIFUcaLzjYYpC82ChR/U7GzWgCUU+fxZiK3qF8arYkVi2b6ah3YFqiB7DSO1+Vwak
mMFMoguWi/73GeZF68rz9KYkeUaFtIWAEPMqlB5rrazcuBkavM7H8C7SrXMC6MGeYw3XOq5hzQmy
2XwIRav9HgIomVwfabG3XNOrN7m0pqfMyLMvopAq94Leage/kqbvptabL0EyJjBzNeWTnzaTLSad
9nOumia2pSKtHqpcRXh/FtRTNs4z6lNiaLzSOVMDt4rF+iSVqen4fXUBSYDp09zXHYyLqskuctsZ
yaEsDfFpSPsRVa4em1NdSwv1IOlRNNHV7dPXLjTfwlH6rlAQPqsYkPH+jZMXVZpQaBjE7NRaVkRY
zNX7KB7UuyoQOzugqpafdTXC3r0JYv0wa/JD0iShp+vdiJRJLEMJDoEm6ub0PQmBOtRJNrvJOJTg
zFQe8+NkpPeDlONTUo1A+5wkwpeuscrStVhYt++7EoPGUlQzpxNK5SKV4hE5ruQyNEN/KRTpZ5FZ
S+Ni1L6GE3ZpIm5Ad1EyolYl+yUSY0r93/8j6bqWJNWV4BcRgXCCV0x7M97sC7FWSAhhBZK+/maf
+7YRM7PTDDJVWWlWRMx/CAyhjzFear72vZ+HkJisjJODhHoZhodB9ydl05OxNYOFHokxXacDDKfw
jUM45MRvxS8dj2kFPj1m2zCPjeChhVH2FnXy0CATtRRtdO1BwD25II4r3WQEZoqDn0+4bJBJHz/H
KcxVxYIMWIiz+zeKl4XFLvAh4llEL6lbXmYHezwLd7H7OKGYhcAmhVYPyhjF1WcY93VXWKnavJFb
dEhgQnZi21R/AKgQhxGqblzySNDOhy772W0dLWUHuyTUdAzqeVEjPc2XsbdPQ56+jSTsDtREWbUY
yNoQtgo6npOTfyVdtuwwGP9dp7U7dM5tB5rwBaZIywSTq6AW5xAGEbC5QOpEApmkWS5dxJ0C05p1
p9ZL1gPphhbyH8V3IqvJoR17dhm3Naq6nm9Vq4PhNFqvPk+pLw/SbPFznSHPeqI1GF+K2LQQ3jo/
Lx1/dmwiv23omptlXv++ZObDI1Odz/NmTv4j9K+QHcITk5GDhjTwjRazi4f9hsjB/TBYaGB89ez5
LkpKr8feXFP2B6UzDKc4nxVMCetFP8O+9ZGnN8fw0whc+B52xnzbcJl/GAj3vudh9p54bewTDTEx
1gHxdjCcImfXL+2zTeB/vDIbHIlZF/jWrUFaCrotbyg2+ytf6Py9ab3lqo/8uyD/94ED3rK0C7T5
kr/VG/AewDxyKHy9uoPAOXCnymicTePZTYv/w0EIWRhE9QDIy45sW7YTpZs4kHr6B0vdIEbKlgTg
QIYYFG/bkgymi5x90DFoL6A8JFsOL7dr2mUmDwPsapj5x2u+Gf1TL3138aINp9nMAqCRgLl3/pDw
55F5kcvBPNe3sM3Ma9Ms8a8EwocqDAz8ThIYy3dRX8xbNFSDhhEs30YsErX8nsceYXSbcDmfGvoO
SdpyrKG5JrlvBc0nrqcqGm12WVq8w9xCeMvwtAin53Cfw7mvE1HoPpuiYsJRhWX6UKfgN6qfCD41
oNePdLrKZYvlzoNecMrxBOHdb8DfIqlL/8CWSgPKaj0SweixD6OyG8PgS/qNLvpFtDpv43q6xUx8
pW6uv1MRRXA9r1u5dxwhQRSDrjdheP9UZ9Mw72qwvkwOfyP/2MJ08Zlv1rvNQLKWHHVP/yYtpuCF
VRJpnq3gQXvY7BY/ZZCA74coeUZYA7sT5tIb73ibg8nSHFfAVTpHH+1d1FLLHzLYgARYvq5fzkS0
FGua7Aic50oeQT/exBiSgEgAyLxT4+PmrvkeXXD6HaQL4pnE6E/nbWLsb7emyx6xm+uK3Nmu8StI
cFSWb8hSKEnm3Hcdtc13iPW0FLZj5Ki2Zv3ZLwohOT2td7iIM1ZtLq23XAy9/ivHoRBxvR7iPhKF
hQr7w2SDBzPLHmmTQVMn+wHelNc1MH6pfP+deXT8bOrlYiGbfiFbVl/5kBxqbNY/q6IrxBnKHBum
4jKt20bkw5LUsIfU/V8tFlj2MAYveGCUQUFi5grjxm0/9NP4lUwjePxadceay0UVmxkImgL7BOb0
iOelYBJNBOesVjM5E1g3wpaPwSkN1ycpsniDOSdbiJWVg58FgUHu1nQHFWT2umWpKYC8kp+iax5G
mzMJruD6+NDMdQ9vDMg/x5yRkd0nqOxKiKzCgj/oUUa7L+Ee0iOybIj4buPsD89Aj2xrEcLbL7LJ
aUqtPs+rSB+wS3fsgtaek4k8zc2cFEHK2OfcSLInAiQUsPVwTQ19sou0RjZLjFA96LokeEd1W+Op
Wyyi5xW28SUqh/llGZrxMi1RglM86ltkFjYYHsK18hux2W2HOK+HmjSGuekrWlLkRLH0gbSaNLsN
mo3nnlt5nZY1PQikgHn5lsVjSXyr3rphTXy480aIPu2Il/sNvyoU+biGIG/8pSOp3gPPh9tqY7cu
78QQP3Px2McPH/95Jd1uwzEPKwkDcwe/F8Ap4JRbJO0Sw0tgEiXyFfxXniRtRVPD882NHXQ0gYQ+
zQbvkZlQYqhBVkiqC3GGwg01D3Q8HBEhvVTwIQmvtK8dMJoI7TTOnxCGogvsZnsPEIVomjM8C0mx
kgnsty40YsyTdEovyjGUtd0anH3d/fMpqV/XNJO3emjHr2Vwwxtu6KnCaZfea7MZLJQsvsdBk77I
dO5/T2RDfeSPQ+nH46QKGih+lbSl34Q3UxXibqpEHBs4Z5Nt76dj9tHZDMUi9BOBq0jPBxi30hN8
tbM3mKf1ux7yNlh7E8NKh6YetMOg/04TEQh4oVr9cxyz4ShbHALl6lTcYkf2FAsiafSLF6mLa8f6
ouz20gihP7o0GoqohghojZW/3zqTCfiWDcOb7bB2Da27PPDb/g4z0vUZOt1sH/E62Kk6Patwm74h
knjpLdIv82EFgx7KjC7vw2z+DEKATWZJVDnUw89FO0iUPQNFHHx5/+I2ET9IsqlPWDnG1YiusOoH
ZcmpfQyDCIV8gzAWnjjrIlxClN8z0BHxxIv8DuQ8vg8TgeMqxsb7NrN1v8vU+E79lp2oh2utHFMy
vlmWIoY3ptsecUzD3swtg4lvoAsEoDQFDjMfb1Xon0GyycIfKdvNzPKTRn1/4Rq+SJlbw73GGL5A
FTBXmRBw5dH4JSpJsGvn6XeyTaqsqeUlHDYYFhI5+Drll8YxV8aT3xahnsN3sobieRld9FNsoLew
FOqqAafAzosz9qXhJPRvrC25os0EVZ+Y3yNf6V+PT3/oo9kaXHYerGr2bTL90Em33Rsu/T+qluFV
IuOvmjKfHtNkuAgzOZj8dq5IBoVYAjbQY5dN8a8tcumSK41iNh+l6iLoumj6pJJR3EG+ij8G0hyX
XvZ7qFP5aY0ULA012OigYbX1HjCi2/VR770zZX/3Ak724SDlPWy8ugRGXx/jOQoKGIC8ojTGqZDB
QjU0MkRYFGKjltS50qt18F1nIwEbGom+be7rMB5xIWlvh2gdj1RyiDFKomOMCRryuux3z+upL2Oq
63c3dfTUyoQUyCd9ShLvBcC1unlLPL/DbzjyyoGDkl9R9GzQFS9qRlfWq0eeIXgzlhrUMYDsC0s5
eUPTM+wDFMf7zQvIpQ8HRJZtDv0fEjPMIQy9+SduXIJjiMPh6NlfhuVkMjiBuhbG0Zh2/NumAGdR
BnszObTxZYms6KoskrQ/xV4s7y5ubNmZcCwBfcINdnw0w5GKl7NOEd6ch4r8Xtp420MKDAv9hvUl
nYl7Q0nalFj25uzhcoN3tetK5qh5Iha6vDAbRNWPPASVE3weg440D+AcTcbub1jHPWioOu4PRFBZ
Jdu6nv02jsA3QJWYje6l9pcf9cThBrqYsC7h1NTuUFBHe4gk5dckHdyCYcz0DMdtUGU6+YzsnuSw
glpyFqHbcmYn9JphoqspqZ+kDzFojlMoRL7UMIJl03Eoi7mcJ5j8JrJqSHcbpp59RpHXwyF8VJ+m
Nh4r5yQz/yY60j8JtpiHSMiHn5t0LzDwXJ9aWFui8+voRXUNO6MIwspFPuNYZMQXueCYaqkYjjwZ
hx8tt9kJZnPoNhHAkxOsh1sAn8I7aBDtrdnC7C0YTXuaWuY/48SRoC2ztZ7ybPa9kzFr8lfI4a/Y
/P4YErFdTYzbKofAtfuhCet23bKlFb7aXEhjlwNdTf8Cl3a+r2O+fPTKQ56cIlAOeiGvf8VyfiFk
5k8AACTiqGC0zuEFlUdr0haeqWEZjp14jgI3HAYUNQeiDOYCfhNUESyzy1XarcAhiFEWA+pLMB88
onBV2A8IU/BFo04OFIWXiRAelM3o6EvCapjg0mgAHSjA7xN2CHdz1PKjDaDp9DZwuXykxFRjO/Tf
fR+Inwrj03sQTOgTuW7/2mAd61wv7kaXVEHllTX/tJySp/YBOS8RWmIva6bnjc4vs0SLi/tt/B5H
hP+QqYO1M4QRcIMfYebcdtM7nyKxYzyYy8BF9pQp+AXXCXJJiDVyj03fFKx323WDOe0PxVfQv7Wd
8jgauwvdmuaNzTp6gUi9LjjuypvwshGzkTjiZSqb6UcabdAotKl3gRzR3UGcu9kZHQbwkAjhtO34
Ni/SHEBiF1DS181L0A3Rqedc/QOl1xZwU19eA69BCPaislOT1fqox6bGmF47WS6GCgMymZj+Ml9l
+xr23XnG+fCDLN76NqAN5mXUuWWq+rihUeU5S0TuL+pXlM1LW8z95B1VnO08DIle0zZSJx+EaA87
tZ5VrtpBF5Nxc7nwpPlFcJkARIt8/izXh6N+5wCKGEysVhvw/ayi5pQ2MPPq4JBwTltEy8+zmb4D
2A3F2ygwlg8hC4gysGbFN7fL2Yxyt23zSU6qL5FwSvesGdwpAz+wSJvlxY7wyG83W0mNONisFiVd
RyQKoi3GVAqeGlMdvbY+Xiez4z8UOE8RxR1gfIffSMbxK+77EYxHCu93aa4sg2l298AKIBKGvfU4
6k8q+q3STvV7BMG13xRZsCiBlJmeWK+yIgPn62mLTFJEouYP8V1TKKEETJWn+uh3/qOtsx+G28vQ
bWfZZxXFCw6dj1dev0U1TmYd0qkaddgeIl/bclyy9iwex+MYLQgUq4Plsmzwa8+ymyfdtfez+qmD
Q+WdhRR3M8mKlmfPyg+GA+8/27T5FQKfCE0N0BG+G8s2HVAFHxMUEFi9bk9M9hqZ8aRjlEibzkrE
4968me9An/hqR5mihAUjArhL7sWoXaGYuwTjkHs+AMtFYnNqfmt5+Iyy+SP01Udv0p8T7dp8Nt0e
Bd0d3svXloiDYOJ77OcDxOHACbYVyJcAKiLRFqfsrhfsJNS6+85uAvMU+wMpHl5uJfCoVehKcyRe
rwqCB/0wax97FV/bgbhPpvVwXtAd7BMmupte1cs2sMMi01PgwSmnox9zpovI0viaesOzaxNd6A4U
0SEO992GCsatYFFSWMX7NncPAy6CASiE738mHOBoNaNf8KCPUbAhmZEhEsQw8jDg/tMn0c7paCsg
475FTMndyGokFONeREhYUpg1Ld28fiHrQ+UR2qbKROPBjY7t2168ZPjoeTfMPyc7zpVgeLYMI754
iu+iTeMcZ8grchpuHO5jAKg8W3lJcDOePcXZ+mCBkjqXi7X5yrJDb/v71MVflrCrY17hB2wsVJbl
iOi9kRjoKFwM0WC4+4qaP8dCwviNIxA2lmd/HhsUxazP60b5yKdI5kItDDqa4HsR9LOV/Og2/S8N
oAdSY7FGAhdsr7bSbNtlCEGxSnl6g/B1LOLOP2KSDzD2EdLs166EO9ttXugP3PQtAuZHHJ0Ngwe7
+D1NMFldbQT5iAXINpG54ANQlxS+GWVEgSDT+c1vkz/1I3Fnje+LrX8nzH494BYYIMJuvk1sEaC6
4q3/rtkQ551uf21rchCRvoA1XIY1/+hWWHMLAUEOcAi7eGBdGr33xHwZ4/Y4wOcdPbB5muzyi7r1
J+j0KDRxzJQQLs7F2IaAI+bht4oMilxUunmWTqxCSgCrCF3MeROwnV/RgUPxMm1FDGqI6+v+acvk
cuj4LK6ou9VnrbQPYzx/oLvEl8F+CTJXwU593GmPa6D8C72sNBtv4gFoYgir4Yrl/0Kp9DNRLXz5
1VFG/pYjmQZinZTcI/x/RaZYsxcaaoc6QMJIkh7D+GH5ryrHMCeI4s2Vix/9hLHbKzcQASPO2Kuh
l+ozUMMRSy5zGq414KIV6I3zaKmZWctgwdHo+OvK6ScZ1rMYo78mdDRfA/WxGfLFtf9Lm+lSp/Gf
IN2KkE040PWl7eOjSeqbhn9+iXDR39LBN7fx4EYjAGjUy2ON6L+ka45KZjBeMFUX8r1NYFMRJCd/
zqZcJPI1VD6Os/nUed4NazipBgHoNJsPCKusLF1qNJMIxJQeZjVr0z/5DCwW3noH6D8hlALkO3v8
G3E7pAAs/kW9OMwjoZ8iKZDa1vnfJALqNyAQoYhltuScxs+RbP90dKh8M16E725Co/13/nGI4jkH
hlFGgv7B6TLutxgmxOF4WSf1gTv8iLnCKy4/VGES6sexf8MBfBPUQLIfmHIQyY+OgM/C6HZGy3wc
GwCQqmXIsANwgAbh1NsM8ER64RPFHGTTH9g2HHBl82qG9EScBwZjW3bp8kT5fOwVB5RnzIGszVgl
Ip0Kqlu+q1nwly/oEWDTr6s12HCikJfIxMSB5L6dWtauz3HssQM0b8sZaITEkCf8DJBechZYzzbo
og8kIkC56QUl7k/2g2Nd7lZGTvhEZyXJp++NOH8bU+DOA3K9tIdssd0liDoL/lx2knN7HyTgGNAD
v9U8spIOOG68uH8eNleXDVS0BdwVIBgH0zDnnqIlchYRs5Ouzz7B7CGJmrWiCbavQy1fIHsxqGBY
1JeznyLAhPjzjkIIkAPqn3bQxK0wk92wyxKHphhBG5i2vTj8jXaDdHEVkObDC+trFwFciIK30RNd
sS0B1oN0X+nm3UVN+Mmx+G6N/qCiblE6bF4+KIYeF0nBPAn6k2jpBWrZ5KqlvaRLf4k8inI5Q0xG
KPSRMFjLphqmmqjllp5+wqkH6qOE9mUgOzS76R9tQaLRJN0J7kShVBDl0GOD9A8orU1Dmo9DU7ow
oCgpgerSLT3JDeBmqtJrGMsnlfnLGWBdnENAWa2h+yHIHOD7mkOcRa5ypnmb4/ETHcNeJ31Q0Li/
Gq8GHiSWMyJ2Vkz2yR3q5iWHyszk+Kke8Rw4TJl32YLsJpvNVAjB6fOuRrW4LgyIJ8KRJqbNXhLk
uSccIpHUJZWxUZbHYnlu2qYtxplefSI/vcCqg78AmpHIQSp5NiM0FHlIUz/H194DIXhBnu0wJNMO
D3z8Lz2kU/wpscBa6lG3JfEcvURm/bW2CnGqluoKmrGgQrgT1ClYbfvWr78nOUNpbNbKMAtLdQzf
Sx40iPcAc7YAHPt30FLgxxnjxWPQRPkaFWuS7vmSbcUUiGPLKLl0/gJrqime9yOjqPRk0rwOAV7O
NrX30EvLbRqwpdu3xlPA+gHN3VRo1J5ueICupWYnDJGgVGV+NdFpJyk49tMQFAJmQ8jgEbhN5Sbv
wbKsx8Sf/kkvaZBO42w1NLi9fTmea+yCoo+idzYgLCX02s8mRs3YB+tPQ+Bn7ZL6haWA0xHTC3DB
Pi2eAsCJk46D3lq5AJPEaYWl2ooQKd3XOzficJwSAYFBq/YKCgYwemBJjA24AM/qceAT8hZjExnS
4rCxa9llq1ckNnqBf9Bf1mTyoNYm3Ckb/AXzpcLkDRpOhFax0eOlBxC4pMn8tgJHAucUVV17RajV
SyB1mZrxeZrqA3yvWA6E9Iens1c7j3vfdKfBzRgbrxuyZzqHhipTDxPl53hAXzOKzVx1OJgzonUx
mIzTp6yb34NtHlEghqoKO8++I4/5wvthV8/0KOycID7qE3QJAVjUVGYS+6D97avg2GkElIiuw+5I
gyMFClKwOKkIAanfHJGB3ZxDIBdKB/Zlhnru4kbYnLQ6I/BBxYAJfRhYKTG/z5oM0Ck3DY5U3Egi
671CsYDt4duCU4zXrypAyNlgeqAf8zxBaFE3NMF3iyM6MnX00iXYMd3u6m4Que3qk+mni4CUOXb4
wiP4K61/Y0DFYNnMvgJPfE5WbwdUHTvC0YsuAb/B0WMrGAfkRHWxpmP3BNoEK+TS2ifZel7VqOVB
eiXJNZKYt3sYAXt2a3LlDe+oGn8CI3+nLLv0iPx+WTpfneoOVV43DlO+mo3mKhs+PM8eyVzfww0P
P4ENV6ahtxWgH1BU5Om/zJkiZsFPDiwK1QawMy8bdpH7C5H4WwootrRp8GUS/4Uv8NpbkfeEMvSm
03Dvph5oG8GYtv3Th3GhnH/3t3cDlRj01j1AXf9iJv83mROWN0t96hnHnoQTDPROK7YlRoSAUNdg
PrvVYvDxB3jMNQ6H3wZa7ENj0vd5BXcRjDlSjpvEH7Nun7wVjSexz8pDATmN45NlRiAuLflpp8Yr
oFYGavrIP4f5vm5z1LURbrYUiUILxqOBmcm+6zrctFvWFR2i3/D4cwL3LkGxYzvqAOdydFyE/AHI
7SE9HoFqMeYcUGYBUMM6RlPIlV/FmIFWSxK7Qkl4ICzwLi4msURl3SD5K+kRVhPqGk2eChA7wM0e
pskBBObyopO4JDWGRHycari4JEhx6976FcV1gm2n8XSr168VzHt5EfcraqMxgNhH8xcBx0oYLeJT
jmSuPB+ha8Q+4aa8w9hkH2eoaVqpVdH3uGNi5ItBAlWClpzkScfy1Rv+Nczd1iX7nW54fWvg6hNL
2HOoeoxc++EOqhjPAxvj/Nt4QV0775XYSmRD3Tb7wxDvW2EGWPbziGesIw+kyRHkshnOWyhLv9Ep
e2BQDN+YM5zUoC7mEVSm6umN9eknj5O+iLh4X2j4Djuur4duMaibXwwj7Ep70ZN+zDts6vwSk5CL
3RTmRprUa4lrcjsxChrM6CPNc+aYvNt5PjOWYXKow3PXOuB/YYuhJ13R4iBMb23K8BEyW3M2lszT
6CRCetOgzlcAQV2OcJxu7wVQpeYYjbS7gIbzK5Xtb5poWfR+u3z6FBlQIjV9maXyX7rJ46jHaAdf
9iNsEUkxejo8Dg/7AdQLzbU3LejWyRBfwOFldwonomfYFNs3YpebxMMUKmzRpAJt9qAxLuwDiapt
fanbMULchkZtAoKGpwY4yfn/GA/VX7/p6r9EeEOByJHgPPszMm/qYdyhLsPCt+hOgA9iHr71TTkg
omvvdQF40EivOcO080UQGOKvGUfGHYwHLrDAAcqp+pnm1iVZGU5egyQ27aMylTrdkPk1x+cOYRmo
XdrVXvUUgvlcv3loi4qoX8NP0vr0WvMNjAR4txfIvpRHt0brHuHS2X2WcHHIvdYAJ14w5v+7Ylsd
IzaefOH0WxPTu0Zf+tGzeApzxCv6eaYwPJOQDiVFojkiYpYx2bcRxtnxigC3GcKkI0dgo8x9hmTp
EIgfPmF0gga8Q9SjV38ZGWFmPSfpzkwL1OGIyYwe5c8gn2DCdfc7FiG+bhNntJ8YYCZY2IdtDjFu
RDxNAWw6xbxHTGm1why3yf2OvOpw9m4e00h3AxJUhJDA/YIxHvskDJd91cI1pM6ztUZwW2pjkNud
fHFbgtGUaiWSFrHmYtn1r2PqCh4+4LS2p6QrSWLouU/qGcWmoXj9OM7jGo4KS9jFLwAaBWBentxc
oJdrJkldTgRxgb2V6cscJLegSdxx0JG42NQ8pqAzadESpOsTm6Pp4LRy13Rx6VekLIqKxDq9axqj
Pns4KZSUQ6y1MZvUFRXLHS/QPc3AoUAr35BXttH0pMAj3xHP008Wx3gugayeQmYVoCOQCPDIoGRj
6NL+jRay/l5jKV+XyWFakKEkQDJl/Gb4fydxjDHzSs5tCzsCOFwP335twjdmyPQBWpb+1UlMrW0H
tw+LeSAIKsEQlm6bO+zsJiooGevXmfjBGfyPD+5F/VFM+hFDSMI9Mti8g2R++9r4gX3DYhwrh0+e
NyFfP1O6wXccjoLoBlmwwBJ0WWSMEUn3KjIsHmIQerSBFnbuLAGojbv4AyzCqxnirhByDFAszPIE
HTn8J+JowzUMB5gRia7wXeTnoYZmCnO98IwjBNcYMh2qrHP/mIhXjLI8AYTX1WBqZNoHxXcKNrfb
bNJAtIlQiWbmW9EM3fq6BnS9c3+R10dCSLVNTlxYjxnXPiHQkz4cTZGch0lCdERO5Ip/hmzAYIh1
DTKi4Gx8ArIWFpaQ8QCTN3y4yUt/ZBi0vc7T3B7orNNj1rWk2PqOFp6a+d8whIkgmP0BUN2msfqd
tUAS0HMm+RbwNQdibXHGrgSKXfylEH2Kt50aPRadQeGtRpyGOZu6+U8ILP4tmxMLUvZA8b+Bf4Bg
QQUKGhJpYBT8yDNsfDwIZOkRcbjDUb7chUVqG/60+Gg4N+sSHnxB1c5NOpetDcg/alpFczAM5h8a
4rifbHHdhUzrjNEK5kaIKGz/6GkGvCZn9umhZTrAZgiolxse0axrIPbIedDFwPB6a3iFl65exQdr
ksdYJmAJcLsE/Ou+6cGplGu6gy0SIslV/Dy7MbiFCCcv/AQAVO1iBNHqkX2B9Nm2eVgDl6gzdlsI
Qggxj0Vd6FCO9jYJnhCfpL5IDPABRv9bNubNNq93bbV8gx4DkyRN9IodpkA+JGMsOYysBbkm6bbd
KQw9b0kgdkDmo8tMa7+ch1YUeIl/NGiZF+Bi/S8c6lv86U3xbxDYn+poUXkXxBnSoJCXuGoii0Fr
V662OztL1xyWeaByThij4hr4xrzDFHBusUgX3cZ7l2zxz762Mp+zlZdIrnH7KBRHE2m1NyCfeV6T
3pBD+nsN4XIhNrBm/BSWLxa0DURnKPTdgR0v6dDxEg1zhnk4YI/BGrj/gJ/2gQBcfRdgMnyhlKor
AzuA47I82IoUrUDcx+w6Y8o6jtRfgR279N3GtCHgRnDcKToZAQAi7PeaWbwrYPK2NL3Bq0Mnf5Fp
XVfBw/c4Uauswv++ChX0DYSHBPjpGuAhQcBaWkDCDI8GP87sHcZbyynp11+GIboFHSphGPt4GShI
4ezvZEaxVBQ6K0yEV/wtpTuuoC+MYJrZqUqWiRW0h2kX5mptKTecS0nI+HsXrzoPumYs5nTxwCoR
cDRYYJkHGFifOtoggdvDhBic0OXDjFOKcgnsTovI2qDbt51/QSmwFqtvUA+YXhQQ8+5w3JgCazwf
Y5TkoY/GPcVhBAKmUZhEzXP4Rbh+nptVVR1I0UDlIDhG0tZSIYW0u6Iqiy9SIVM1RWF0qOG65Fop
/mMakXKFkfO5aeWvdp2Sezuz9EsaCyOCJDIIgZHb+M/4dXqyHBOPLGuek3rCcA8RkGgHevo8MNm9
AL2+dT2qyGqOEXfqxfbMHMDpJWmfpQDJDFePRcCGnrEQmGB0LmIPVOx1DtJdiODJPEtEd5wHD0HH
8Da8pj4ciOZU3OtWha8g+iNy1InRAx4DKxcDVsEEk7FZgjf1mO+4hiBPHTX6JcSfowGDsdkEdoiP
HwNk2hfpgFVCAE6UIQHLAnTqLXzBlUl4jhsP49jBrmeKKuQVFCkFrty6fOsVAaSrB9clPXVvuEuW
/3F0XsuN41gYfiJWMYdbUVlOcjvfsNpuDwEwgWDm0++nvdmdmunyeCQSOOePbzBd9pmTR7KIOx7n
LpbntCrV2WGc+exoCCI23z2oked4iOsMQaz/6vLaXbU7/nFrg/h9bppT4lh0o7rDT8tDIzs9PCHW
L7HjAlrBqZHdsYz9hoLqb+7ed1cSvkRNDSEmbrmTNqfGVCzdPimWBQwI58uQ8cr2hbPsmQjVbZDJ
93ZpP3VFmV/oxXbPqobYj6SS23UmQkvX4HcmIVJphU69lZ12XG4Lbb3mlo87RR51pvpMAtN8sPvs
Fp81kbSlMv9UIlobNqocnZii9y5PNiTtTwyq9C8JLCDbwc7HBz0n98OIfhZo+LzY+Q9vGKVFFSla
Y1ZegrXXKeO22DER9/DMs7Xnr5xyQ3SIfYJtLV+zpvxmj/Oe1tByNrdWxGtEg/CDaapylwwVw8qE
PF7Vt2295JI3pPK/9Pls8q1eydtVbf+c3KpepVHWyV7Eb2iG8dQxTaVzEkIrolR/aCKws4zJk8j6
ZUPq8HwubEBhIgYnBAHucHCjXt3nRbugx+04VCJJJFckxu92rcpzSfsxWrzV+5xwdHWIiVV3JciQ
nia6Pc8agn1foj/boPxwoOACfQ3Q2+YpAP0/EswZQbHxwUwGnWDtos44IQnkxM9aYToid7OGQEkU
NfbbKlTRMRBIikgGBg3nUT4x0RB1IqGRRoYMUFF1mkKZ0Y9QMiwZgxI+yZ7txGn32YoSXekq2syj
nI+2XdiIyiDVdNQS9S0blmLbU1bKFD0TqBRTjW6VX8IwfhTWYu9I/pp51mS/v7ma7voFs/puAQu4
qWRuVdXBiJwTWFf3ogYsXnXCsyhw0nKJtGPzpoNwSttgzjdTEzDuCjzoc2Zm1Fu6ib4zQyyzHtpL
J61mL4LqdwhAw51+bgkfi7+pNGt56QbO6VhTZIMBO9tG8ODt6hIRMy2wai6dILsuax8dPDR72m/V
g5YKQLRxm2thYMKCKW927jxQDbZGx9Dvw23bxfqeQUCcuFJu6UcV85AzPI1195yt8j3z0XQg/Edo
kQezt2uSUl/UquOr9mxW9i5J6I7o5Tbpot+YB+w8Ez6yLfrbeVvW7U9PFNclGSi1TmscAwUYk4+V
xPeGHczLxe/Vb5wTcexrPfSb3HXmnY8KdeuoItxHjbnk1qrTYk1IOYQ8YwBSoHvV7aCg9aZdvPL+
xplsl3527hyaWRAzWm2Kn5rtr+spRl+dJzDkfmNMz1ufCR2lyEORKbRjeECIBxyul/yDd8jacSQQ
aEV9C/DfeIidTCNpYBqepXUdNfWIbkb4nomcF+LS4r1GgPDWhwIwUtTR0ar4D6ml9yniRHSbCM7x
WIQJztG4dEMahuBGVtWo+8CiTS0x1t1QJNyRTiXrh2pK6veVbyhKdV1bcPVxmTzlPJVbNM1wSxRc
7DC05dsxEdkXpoXkcaLUkYMMi/qH5UbJztWcY3mLXHjrtnGLmABv9UzewkO0yt8isEZA76zYkTHO
aj+I6gOAV596luitkNwkmQiWE5FE4RMSJGtn5bI+xG6i7iI5kX8tfpaJPasKl+KrxxIEuu/6cMJr
5lMMz2fMJFHWjCw6fmuIAQemi8r6ztWmPSBiWw6EYh5ag2bBgqL/W+b+cOmbAJAzbt9z5wZsaOm9
+R0JTTPe250FqnwX0jPA02Pyp7ko1l/sEZm37deC2AYQ8Cv6APcLPhG/rFu/Fo63MItq91j505Ai
d/a3k9fRlee5/4LBdx6nGsRjY2q7+fDxgm1saTfbYSgQ+lqFnJ5GjsTTQGd66q6Tf2rGOvxt4fhJ
9MjlMRuUvDT+0u7jhleV+9j6WciFZ5s2kBk0ku8Lu9rC3jnvgWU9R73tHasir06cZstRtAhU8x6H
ydghcUbGUH7R6AE1llVGH53O7J0hyDYTIr9tQAi3MHO5ITW6/5xR67+UN5raEfl4tRBrPnDpdr+j
tMOj9vp9khj7H2Pg+s3jP+wdAhlOwZAMtF35ZfPMGMc+OFJfb0VVux68m784oYscS0yeXxjYO3+7
hPl6maLc3Zs6ny7ZSlF9Q6njj2+p3nlk8A+pCLPbjlurjNOcQeKxaaxsQ+0MVbATX2afOd4xjsBq
rPomuBbgf6bDn87WLJetC3KXdhWyklUR15uuTjfd9SgMq1QkffimEfK/LZyS4YYF+dqQjbMtY9pu
Ok/rY91TnsOznjzyV8HbWNnz1tOSLIFw9mEd89GwwK/TF6Otu71BI9ApLTWTQTUd64xIxxWqGZBz
/E1mawB3gpLoh+kdYGdGktT/aKfA0VBXaJrKQIxIDEekdD6J1g+43lECRjaJ6EuDHi/TV5sHZRMV
1deaca4zdp5EYnnxXjQoexZ+901QmfFlKif5U1gD5+MMt0HYwiGpl+w4z8xKjiHXccnrHQLM6ipb
VEDziDAnbmhbQcG4pX9kOPsY0sgATPovO5nenY6UqmwEjRbk7m/tpM3O3L8/mSsg0v24PLJH0LeH
0A9pHtmROXQtrcrtxnHW4CQ7qe8AHsN9kWgMf0tYp7nt3c0jZKQhGz6VBPpszIp8dAxzYMbcg+kk
nnTY8Igkr1NQX9ySeK7KEhaXCvs+Pqzgag0VyhhLPgu3KN+gpHezipNd6WkbbMdrdnzP6Ks6A1rW
dhgQMEE8xkwup7jSEj8Hv2YyDu8WQj3ycxhHyiz8hOP297KxvAcUh80f+EkmlsAvnj063t58mf/E
s+N/c7ww2ozdfTtHwQGT3Yu2SYnqsirYIku0N7S9W+iIHGQr0ZrQGz/x5JLh0Ox6bZ96116ODDRn
jxiVbSTYI0vZtemah1hRgsh6aeLw4i1omOJm8p/CFe8ROZ4eDtLM3TaF9aSj5R8bB9xHEq8QONGU
+hPWoaAIBaxXYH0GttH/1UkzXnJfw1KHa4VA3wwxYsiE5XLjkk9HdATRn3ci6MyHhweBESPC0FlO
gfM0qgrtLQ5jbhinvLQthRi5z1bjd/arL8X4Ca5JR7ww4kBytdz5Gt2g38JaTnXcpRHBs+9itdar
GBP/T+10dproGv1S7Jr7Jdbrj1E0YiN+8zYDFg12azNvm1kI0qMC+zRnPjiH15Hyt3aWm6VWUzUP
TVxcxgJ5cVOYHIzZbm4KUZymWD+6TRXJN4Jaycqeh66CwFqXc9+Y6A1ZGgyUjRVgcRN8X31epYHL
iZAEq/0R3XwgVAPmT77hY16lvQe60xCQy066dn8aVvZt5GpEu+YTKwl37FMJEo7L1ZfHvLgBhCMH
MkkjVZlmN8W5QGtwdRqH37JTUQWg0oKe94RIb60CDqPIkuE086Cg2u4/yIb9lFPoPGemPiObGVOM
MfLcFAiHmb9PbdK/ixD8i6oc/25CAj7M2vsViSh+s2acU1PpiqGtaZo0EkmUp8oE1S26YmFPc/KZ
BWLiQWPnurS69MHqxiD6zWdJBAv7BcH6FIVhm6UWYVzL/zy6L35VhOxAkQDlQnIza+2DWqPbCRk9
u15be0lxxcEsEaGMGtYyyuLNMhK4YNcQpVnX2JB8JoQ0d0t150F6H2WyNE9W7o48OFwueYcJhRQa
Kuxu21etgG9Hw0knhlLASielfzCt6k+mC5Kzczv68gH2xu4bLmoIUWGhU/HWtZG7QZvlUxrPU2BJ
jLhNkYuXoi47Z+tUi7lfjWLpd2mx3axFntwLOUR3jMv2Pl7H19hHdr/GRXNij6veyEZA19JzU/2n
rIxFtOZC3vRWiHBindU7iFG4ccHZd0MVBPlmNsxTtpLmy9RMrqNB64Ci7FZBWZl7K6hh/pOFaTaI
sTV1iEoxnt3iioLbwRpZrxo702tSK5hsGhYuvS9hRXjnJG9UEKQ8szBPSTA8NIE2lwHw/diNJSQW
v6d/yVBy7oI+xMNSTVnaLWX1yhIlv1dEn9ztcXFsbX72PFriDkFnfwDXLrcoR/KtyKNjc2OAiZTS
+9UzSAiCZU37snlC2Y/imJNxZ1v2JXTlUxtZCPkEXtBcwJ6MHSzPxiCk4m6Y9HytayHNeZpn8dRo
bkvL9AIHaVi9uN5QX1SEOCOKWnVaWtMyxMZoqBaQKoVqrj5OvvIe8oT01WqCALEMPi83Lu2LmIg5
Y2IqdryI8ee6+AL2Po/zbVy3wS4oiFchw5msrch2j4NmjUoiqHhXCBKV5z7+VwBGbMIy6w8qZNRp
wkrU5PZz4uSBSA4MAly5ltexuvHEJBzl3DEDKGat++SvaqN0XSYNYotpz+o7cy0xQJ9XPRencWnX
S+VkEYJtbe8oDp7/rJ2xD2UUvLY9KS/Qe/iwaxW+dugrz1OSTEfVVSeh4ORmNOGpiwFl2zceFi73
r+Woq2JWZdVN5nOLR3kjp+rNiFZS3t4l7B30m2o0wdV5qIHbbxHd+H3ZKp68LpaPYd791RHkYqdc
OLiBcG87Yj/gNpeoVGnVTD3P57S30HD74+A9Jm7vweX2BcOMLpsvkB0GWnmD9FTpfNa9DHwo65xO
RgD5nRer5XnhdLvNXoR9DQIdjXYbbDIVzj7w+OyPQ3ofpt8+/GtaG1InUTJ+LBHso1T0v9fl5gfJ
DGom/LQrdX67NsBwg3r8VMxjhcHJYdm/CYiRGLcQB4GeJ+YIgyvuHGMo2pbLvKIZ8Bb3rIcahcSI
/dvnB0cbEVc3WRss+Qnpg3edB/QZPPwytaw6+FdElbWRhI/s8SP7JzsovPuRGLizCVeSQowHq1+I
ubjDZgP73MfJcKesmA906UcITdPVD3Hv+I8sWHyCcaL8fQLw9dJmYfJRjHb+X8/TeVe0LnN0HQWE
r0rEGCI0GFGtEUoiCJw7UsPv1wlpRRJ/Me9Ozx6I8AZnzfoK5+8wEwq8HrVlt1fy3fvffBqHA7Jq
+W47jXUKIvrW1kk8aUfCTXl6rXdTrfUeU4b4GMGmcdDEM/xyhoXkPzbv5H4k8rzdtzG/+I7S7el+
xPW0w5VBJHc4uFe8f9JDyxqu60EwkJ5sLrgDcJ282a80lk7bNZuY/W1be9ZX5AbF2a8K/L3davaq
MfihqtV/8IrJ3a2JyfZWXraENkTIZhzD11g3NhIpCljdDVGy9kMthhwUIy8B5GLUtDlap5sVHSJu
/Sk7bzwOFMtZm7C30HrNIljRzkRWeMhi6q3Tkf+7bwe3Tp28pa3LcU6gVrCACxI4neX+Nszl+tXp
armq2e/TsctBmBYKZpdEzNtwpnXCzemwM77nZg/J0JgXgXg1OQThKdJCx6lBWHIQhH5f6qxjuR4b
r3puB9RrYWPb+9yM5cEd2KLCImdCcGOBQ9tGI+KALGzlUlD5ZkJGRc8dqo8iJIHXzj1EWxovRzLg
Uxu7mZslNIo0pLj50XUznhVKvqeJcAyer3x8FIpNoZ3CYA/k9r3yKe6JskbzTf3FAY2UfZ/Pg/0I
PBke3LrMSLu5ORtlWLkP8BvTR2SxOSMgnAiM4KauEeX99Zp+xQMj8UWGtVvzqRcJ2QIC2cve1arh
E5QuXgWdB+nUmvItC7PJnDRc9U+Si+jb88dObrU7oC+tpbpX/ro+T6uHXpJaT/Wa5El14WvmXwDt
G76xFZsXt8vwJQKCvy+hHaKj1whRfUDrvUhQ/Kzg9u9jFplnUzrXqM2sLYzVIUGqhs9Rlfezp0Nv
g3y4uc6Gj6C1EWqqrC6fR5LCj2pAkz8nnXMKq8HZcYti4+oDl4SuVfzHnggxX8dPUWnGO1vHIVa1
omseuPlsANQ2J9hcE7+AWfYSheBpWGOtXR6N4R801QP3dSCoIfU+bK8Jj7aKh+MYC3B4vqs7z5kQ
vhSB2TKsFFwmY3Wy+ibZRGTepSVjb6pabIw+/WlbTYHpxr4JGnzyDwC74+9hUdwIDXgseO5fmcx6
X3JHbhaNOr5EBsVHgQcgVhVaB9ql6CKPwXQyDAWWU5wDm6UXj2L94AYWpQWxaR4WkDadgvIkh3Kl
PQmZPs9Q08ZvnmnfmrAXy2bqScW0alRPXcsugZ63+wAmLz8ayEtGl1zIHz9WzY83AnsdiLIN+FN9
HNPK6o2viy2udBBh2Ge+yzE3YuBnO/VvckazIkeu64eidpnIe5+MgqbBxiit5WiQvGyldKklmtcx
2g1tObyWeX/KuWzhVfLXhbD5rZnZEbXDZB3isbuZ6rrtFHrFDpqx9tPc9MFeN4txUh+59XeBO/o+
nMx/o5p++qznb8dKgHISYW2vxFHQ4mNtwxY1pRJsJV3kWAdJuCnORr6ffhW/+LLx0DY9KR8IcPoQ
fBS1WUtKdhATLT3npXxcBZBlTqfIXxuQ6OCVev2o5+Zvt3K7l3Xm/GdNZcZ8zL6Brl0eXcv9M/PO
dE4M8FcF0R29gviCwhpTA7bord+SgeJVJaITkYu9o2C33MCRjNEDTizLrlAwFtJ3zp3d1lxOkUtZ
BdvbX0z7wyacWDtaFwAiJpI8zYtBwAtHC5zrYh/IPHmdBn/eYvo3T55x7gb0jxtRdQjtmgbXBkrL
kSyWYEmRXvSPK7b1Hf94pT/YajLul65+LQnXAP9mDqhNvb5Fiz1fY0J+nuyxfI7YvtO2ad23gpTM
Ey/asCvUWKeLSUjWLzAceM2KwCxfV/Gc1AF3TOOXf7kq3cMwrfIUqcjB8Ji3jx2i8wRBFoR2k1EP
tCmdCZVXbZMKnI4NGiuh9bMQ1nhA74HbBfBqTl1l9IFJ7Fa57sypV7r1Xmi3O4RD9SdS9fKgysR+
RHYH2s58yvzoTu+07cSvKB6T+yVxkEuvTUV/yVw/xUZ99840PgKvVhe/87Ndq7uGUdkXh1t+3kUJ
gjNiacs0Zl3e4DTCmCy4ZiYzYxfKUJiKDSiEea4CJCZaueSyEr3Lx1RVj7IUhQulZ9Xf82BGqH6s
904/Mk5EcfPbZ36bIflj1UULYPFCI1uxN2JOnLM7x9ZuCrWDw7HW2IXmNg7+CwcjX3Aj3BDoJfhQ
mdIbbFvDCSidZd0pg9dJoDZjbRdrlLaLHQB6U+E2kJFeuXGSqil81wMqppymMAhkGGkMIhNDzjxP
+4SddA4y59oYR8LwByVfQtSTxRQPrptW6Dlx7DT5sSmDv8Ir53RADn4vLe+f8u3grWqN2M3TQBgW
a9ZjUCQUU9clIsxmfKsBhHZjPFUIC+Pu4hfBcs5jDZ5ULz1yZ6QwdBG/sQp2TxwBP1KGxWNB+s5/
qluyN0K/mr9hVr/NyEkA6zIWthBXe+9G8Ifw7Yd+mDee5zZbe3HTYmJxQiePQyPIntCjE6gJB8Lq
VTZp7qI+CYj/+aHxCe1fhiYmD0bgm17uogktFbjduulvt09IAeIu0wnISNy8aid2j900XFvQwh15
HfVTETaozfHZ7XW/+DeY1WE+MWhS+lCWR9uQE2KS/q1uJu87QHh2QD2P/ytB31rzP9/UbKojtM+b
GDE3dlwadVXchWswMe463csNyj3bxkuOCvLgzHkW7lU0WvsKuceJLBhzQkQLeJB5dnKBu9TvVJzZ
x9Yq/L1gRtk5SuOxHK9AEYCOJd6VtrnBl7oBl7E030HrR+Gj0y5yB0KzYsYzuIdmFBT2aE0n2fYl
ToYFV1XgIzhe/YFDrMFkv6nNcG5U1hHA4lc/mpUyDZY+fl3nPnoqpWWjtQyHB0k4yFZohLvxVCRb
7GHZ/dL7x0L3IbEwpAIdIC14D/gV0wEet9gt08BmhIDAfh27aP4T1kzEG7+5fafj3D4W+EgeV7s5
U2TqgJKw+vBT7W2JmWgLTlB/jD2xEIlGKtvPi3nwiRBIyeftXhLijwiuGALQwHz+ZFyUO2cAKp76
Qv2yET/LcML2Adh3WQUC6I0WxOb4HgKNRPr/9b6NZt9BtzlUAgQEmd+5GhCX6kq8xmWH5gueaTNH
erwnICF4FLodnj3EfVv8FPJQx96Du/riCrLL3Q7hG+wmXwcPQVHFJ3qHGBRXVBtNlk/bxgwHJyKy
1MqYzan07I60CZlDTZtSGjHJpk6I97OXDew4aPYut/iYM6tzUvQA9i6fCGyxpCd2ke3zhWXE1Q2l
P734ihM7sdYAEu8WkiGS+CH3rOCjNYHaBV1J/j4Pwq1KarTfB81Y/CCZw95lHjGkO5SH++EPE7W3
7TIDXrzyLWLTQiRQtGwCSv8NEdw/MjmO54zsL1yK+j+NOxvnu3UTl/BaawAbX7GbBUX/Uo9uQHP9
0GB+zWxKLHLZvs5hUByzJPL+VEhQGesHc+5ghFe8/zF7n4+Td2EanjHygzXhb6+t6eA4Q7+v3bie
N0CCo9l3xRx8rE0EPGxgQ35WHIfYRpyW0dZ4uDY8zo+ITJvR+U/1rKr/z5lok2F4HpJp/ls1s/2n
VZ1kR+tswmsXjfF145Lg9Ue7aCBUFy3vbjlG+JUxjXal91CR7AbUWF6bkoz1uAKtaWOarxSpWc9t
Za9/PMJH9jQwyL3MSS6EZuud+xqZ6SOqvmhDiGy/tTwcVPNI6I2yqhfJTTNCxwK4bVarDz9Xpx2w
9guveA1X4V2YSaPglsnViB2VU2Le1EqhkCaJp75nXsAww0yXwz0/5pOHehZt0GEl6gPfCR6pzmnI
/5PcpT08xrECqCQ4b/ho2ohEINACi9AyuLyhduofgXDoTQ5Z915CGB7LxcnZDRe2gSmZnhyFHc+h
F/tn6ZR5wCQzHPyV3JNp6JqvMbCj5yieGv4zx9CkZeTf7sWuO7tW0eM4I83ozkdkegmHRV+8zLUO
5H65J8jDm5jRuYmlW1Hvh2qof7PAVj99HkpnH5eWuIS2nZ1bxKBb387+icaERzIdXf6cgNYu++ZI
ASTEg+1l1XZyzJPAPPiXlzsHomybHQSX2a03vS01F4N1u6dzGR+1nSHutxD7HeWN23SXKDyxz7jk
NzcZ8xVuyWuobE2jzEgxSgPAgEYEdIBRzFJyM5bS/jQElx4dbf3ByT/tnaRRW0q8kmazFHo8kRU3
7LN5LB59L/J4H0jpfOi0cS/96sF9jxnzTNzhw4tr/7sr/fsxKv6DOcV2G2J0tNUoHiqv+3WseX71
+HEvDgzREwD0uFB3ulyALiPAUsyxlz6Ph0sGpfIEj+bsGuWUR23l+LrLXjl4Dbs2+WwTR1zGymVr
WGISqiZihohqqkmAoCu68gb/a0ZZicGa8fCfdpzxirK9fPAcmDg+vpuXEZNEHPqS1IfOf4lr6AYG
3nE/Zf3yZjHiUV03XwpZte2xLk21J7dQPveDUx8J+kRbF7p1TNyPmDGnw0tunW4RP73ps98mu9lf
PBQbm9l1jlrK6G0m1eKZP5Idk7WnrseBWLy6duQf2xEiLUyk/TiiZKtTHzA2g8JZ6LlqeZVQoLhV
8Bo5c/y+VCC0JRqB+lgieH0h25G4any+9b8IjcWhC5mS0AZ8l439z7dH78cQiPyY0Wb+EOhuOWXt
DeryPMQbCPM6iXqTruIctSNHHtB/W1XkHUUlLpAiJxNKz8znWxQjc7fp+xlXaGc59Z58LezdrQba
vxCyAnxi2XW8v1GkHi4p9Oe9LgkodxivUrYB63UUjjgCBmji4QLEOUR23hjlahdWejjSpjyhF5eq
7E9jgt3nSbZ+8s/HyeyDEXRaHbyOvMcNXDpWutro8bNxrPALNIvoIJ2QtpxFq3cXe4N36I3OHagm
wqFwusZcOMb9ICU7e/IrhzVmzu+DvFjBUNDQhV4/H8nYLjjrLCt/SUamOUfPzp+oQUQx37xDOg4s
LKrEbMZWN2EryB57SOnD1OfZP1OP+W/nVCfMWeuZVBskBRnlppS3CtTHcZdh2YJB3ekJqSNBMFV9
JDEoVBsCAf51K9wr/BOotUUoNoUmYldZMjmQGvhW9T1nQTnM24Ee4nebAL57Z1gl1sg+OndNTbgJ
5/ehWuUrS+bNcG9uCsolus8NcWXJlESPSe3CRE7J2c+Fg8mqzPDWaNwng4huJ19xRx6PfpnqQTzD
kkEfTQqw0+cjJKqjvA+KTvEB1WCUfReJnVFd9hMTa3m0ydw7QUPpdLK94QjNRy6p64aftspQbBcG
a1+1FldiBLtT7lTds10l1XsdIimk0AqhAjkjn97Yj0cfNvnfghPnPA+xvYmGmXjWksthmwvlblp4
aoo6VcKlRqIiaanvMz4fy+EO9wqw4DBami0xAASha2m9OtBzdwi0Hyvqcy+j7b8M0uSPhIZE94Nf
EZuUAbNvwpvNo1hK9ah58K9Z7Fbv/AteEp+oE6MxTzD5Lc+OE4SvvHV/SIqngKwen4NiHS7z4kYf
y7jytOOzwJrUBigAQZydLzXP8xZKvHwOFLbjlDW0w028+AGxXoRcdB1xYSqwxZ4KJWePYPB9IELr
QxQsCSUBLyggyd9oyvrPIjzvpIR70xeLzMFiLq+IGwQLcWjtez+m+mixqnA7u+1z3WbZU+OH7r51
sMwBm0ZnP0Bu5oS2PEyKpIOy9TIE0WjTOMACMnqGF/pWYpAFOX1YswK0GxBwlztHd903ug54bOUa
/8UxfmQ2CzFbFXHmuf9JVld4Z8TN9qtRarP5gO1WsOmq9vchj7OHryzG7DYTmrW8Ko7SfW9PGH68
saqfKow4Twg91HXEF7I3iifFlHI8LUEoUQkjuO33E7EvZrP2dr9rTY7EV1UFgH7gtsQc/18vqsrp
r+WRoQX0fOqkM9m7prfIYUXNMT7oZVgP+dq8IwW1Tk0WlMfVW7vz0ucBa/UUPHL+2FtCqKZdNPbu
FuSxS0uJJwD7zRB+KfwUezIrnUNcUD+VemaFNS8KT5ygTi/VCpyOWo133qai2Z7s7I6xKbubKw4+
KwIni6sknbSNJaWrDpJE7bSpnPx9bf0VLMZXx7DPSfPH7ImsQVovcm3bFwMDLKAMFoz1dJGXG2KZ
f+OQ3rtG9PYP6TLWVg2J+ugrmj8jGRS/rufDMiCK718Xi514Qx6adphAu+xcF4RVrEtY7iNdHqsh
JrYvWVpoOZew+g7pA5fm4j/lHHx/shzkOw0cRpUwAn5A3d6QG6i8rt+aatI7p2hJ8dKtcXa59nw+
uEWd+Ke70FoqBixwJPi1WCpeDNibM4WHy5eYm+gEg4tlwuoHf1PmkLkVOMe/rJvVQwAPejejALr3
fav8V043OIFP/CvX0KgEmrKC+Nbi3+Ox9N/x14ZwkV6UvbpZs3Bo+9YVrQ2BeYhUb775GSVaXWTX
QU7OXTe17U3u55FTVQIJEJMzxvPdYs0krtl5+FoZjOrEWgjSgmK/4D721uHKpUxGgRPcnJczyfE/
OJin13qusCtOlYycjROBZ1eJQhqtpsT/VpGLEzNfi79+vwZ3sFoKg6IR51H73nEyoiNCSQCX9rXp
PRq2fe9rQrv7CaqeHQJrNmnG9f+gFgTLaSxxkXq3LXR0kdfmY/WqbMdnNFsUCTbyBaFDssfPjRdg
vGF/EfKNE31GM0rtZOlODF6YZjIXk5fH7ZeTLITLuarLOyvAzu8WYTunYs2WV1uMXMV53ES7aSa/
DOJySuH69FuZaxzYNZT6dYiiIiBbJlNPDTMfujx8hzbIDr6/UR55430eQERMh26RLQr9hOuqUCRk
kklAinYti/Wfu2h+p6HgEGI7mLfRQLTNzgrm4IXkzx+JVmhbKZgJXPTJi6xb7wFmVQYbjblw2QZd
ML0mMeNLEi8FKQ/NLV6UWE6NmamOb4jwgy8LNGhdvfcGpXBkSDrUKhcMlW2GckKDN6y5uSjlN9lP
0z23O7prZCHmGJQ1Z5w7EwY25I0+qC6f/gUEMUIVA7KDZTs9MI/S5W+cATT0WWuIeOTFO5H6iRsS
/AqSIE7GtHOJDMFDDJ3S4hWYK7LfnVZ/UqnAz7F5sBX6UvT4UyoFGXhC0mG4mQMPmVzYIdjPhZs8
hcsozogVliPvZLetIs4Qi2v5eVgrApOJhzh4eQsjynD2QqoO1BaaWOSRvafUdoobeTfCHm8DRACK
AXuNsfq00X6q+0juh8X9nHKczEQhx8jScD6XnekfcKa7/yPtzJbcZpIs/UQww77ckgBI5q7UrhuY
pJSw7zuefj6oZ+onQQzR+qsvurtMVvSMgIeHh/vxcx4TUfwYFXpx7A0peK7KTuS/iqV06DNm6RtV
OVBDqe50TZDfREOnH61LQf1pakfIL5JSOIB4Fd/rStm/F6qkeI84Vf2e14H3zSOH+UrPD9pdZeg+
mB1yyDJ5wC4QyLupbAwz1pghdanN6UCMuXRgdAnQCe/+x8wYhKdxAJy8o8RLXVya1MPYjv5BrIf+
2Rcb3s4pOpXfg9iEP67NbKBe0I94UXfshiyId5Avi89TVsNyHeTDjjkv9bmsq/EhDrP7NvGMPfCM
eg8623cnlgpKogXG22hgdGK9JyWFc+Chm1MQmXb4hwqw04kZEv1QWuHwIMK3o/EogQIvSGLjy4AE
2XEk2YeZ0UfpxW8k6oUy5a9mfBRqZgTg0msYHvS+GLr6Sadi8ToGxbexY7ydhkl3auosorqWy9Rd
YThzoX0A8STowgeT8sAXOtNQ8fB0J9Hw1DsfNhF7mp9fQkBi1w7qHRQ177h2qH7VCo9zq5kZwoWU
xtKcg8cS7fxKgkFADkISF6vsXkVhgv5u5FCdQoV+yNQ3ycyE67YUNjpkDHzYpVsGtMK0SnNKOZ75
rfDKV7OEnL+Yxgx6NsqRO9z2ozHiDGVW7uKqPYIWfC77YTxMGQQ5uirvwm6Sd0ltiCc5zX6GhT88
8DxCgy7hGkd1KXnuYpX2tKmPFWgIfxyejQruLSWtw9dykL+z1TNzVx4foVHPZLrSJRX7ybMgLjGY
7Nrphen/SCflfcgDkQgIgEIwDENjHNlvvhvcgqektfxfbWN9LdTaYlqMqiwz5jMPkw6cZwfGu3wq
ETynMEt9v5si4cXUc/0ALSHTFHDcPfQ5Bchdn5Q8/moR1aJsUF54TQISGHxIrbV0evIpNcPmPdpF
6nX0kYP8NQe/AUHtzA+ajAUzvEy/0c0pDl3OnaQZI/9VABbqIRyN/lEC/+YCWogcskQo/9MqMj9p
EHF+CIUmc6syZNB6nmSBFWQXNZ3i8m63fmpJED0Ax4OINaarLuZy8Imksdh7JqBkw4dFQOxC6dkv
puh3kSqdw7ByZyfQHe0F6AKAd7VfC3iNiX2zBnnxuUqZ1Yh5vO1yCFb2HmIb6Q7+RuWjMSQiHc+E
iQ2Yllqo3EXza6xSAtTD4C4M2vB+tMrsS27Ok81ktoxStErwGKvjB+JzeKfl9DX2sPtyUaDbgKSW
NFCTzVEoK8mEwcMw+K2q8XxOEwG4HvMxP5van4DQVPqBOmEBYoz/950u9aHDjEjzKS6b6CPzThR3
WkmX9wzxAD5XYCa0psycez6vTQW2IVNEqLN9lV68ZAmvcDc8JEIFpQTV1Ce5YoSiUoToZ8Q1teOt
E+0VAU/tVHiEdrqeS+m+07Tm2Epx8hCKnkhoTUjvOqOka8lwOr+VMczswx/lGeUneifT88iE6D6S
EWstoPROEwhV0i4bP9bR2H8Cm8B4hdxNOkQh3eBMErWjXS5SCw3qiPaMCpTN4b1DgRzAgfBLSKET
YUawcEcYxeEE0iXbnAaGroU6oA6XMfSpwZrrAGewnN6ikp5n8mjXjLB/rZhajUDWTO1r3dAFaaFs
ycoGbi1DUJ6p4XlOrnUana6E/kskAidUTTihJ2tq7VAxXwVABUy5g+/InE5v5hknMdTulEjy3tVw
0CAUob7W5QQ6Sowr6jla4XtHI5VA/iGipuy6SNd+kn/XDvMPJvhHgFWuT9v+re/opJO2zgLl1uRm
dRI+hOQGzzIHCoZVQv1rDifEK01qSI3j1nwO5YyP4w/eN/Kb4Ji08smvY+oNoWjum0p9UwA67oOg
F58gsijmrvkEn29XCwziNsxQFf4oPTT6WN8HafobPDC897GhwLpc699To+pPkmINxxguVCcb9OR5
SBkrqqQW9mlrfNPSNjlaCiP1AWGCWM5EdkHJ9tkDPcxFMHFy+tGodz4vYUfyVelzXMIrmpZoVHHT
RI+8ebX3Q6SED1D2GMekl/u9iP8cWtN4G2KVmsSUNvK3WA/9h2wW2aglIMbMEzIA0pTVqbGgb+TT
lu+TAR0OyUKIbDe27e9cl39phqnS1SPZ2wXo9x1GFVDwLjML9XGSm+hFb0G19HNrq1dK0tAukY96
1SFs4vuQM8L14oZ6OL9egA3uGBoGsEPH9oF3S/u15SzZKkO5H/UK9QlgkIJx9KGFcudpIke0hsal
Yu49icxzUIj2PWZwTIpsMEgX9wipcTWD1oW0j6nt5NAlKkMZTEaGGtBHKj6AQhMpdGXB8x4moEoA
2syq/UDoFmu75iX8hVHl5JG/7yhRPmHcEoWPYvo8cb19SKRhetQogdl5WqffeLoCIoJO85iLMBbT
KsgdOoxUJ1nUnmepo2VTD5dybLkDXDfQiZaBtRdTnWptMmrDncCEmKNEQ8SjasiOY68nT53fkZqH
0Bg7eaZE95SIQ26VgYdxHE4fLJbxdaySiIBaZ6e5j2YLOiqvIJ2HZ3HSipeqjsS3StbMo5IK+b6M
qP/vI1Nqn+nMFp9LM2UefdDK7B5aToa1Ip5noTow6N7rj7UGReAfXoLC70iXqN72MqlRkpcbUj1/
BNwuVHKREkY/1gBGBt23Ii+UgahS02dgpMkFJpidmOg8qm8F8AvH2wGwOli28XBbHGj+waVB2ZB4
7iBSghT3wmBaW2EUlSBIqyqwgU3L0RfR2uPmO+23xY08DRtLlGeJvmuLzOGJsmwB/FhoERlqRSNC
ai0H9o6I/gTojlDr2zslT1sm+0W5vRMaL8W9IrjfxVK5Cy1YJHgry3cGWJ1jB6U1fDJt7tIRr57p
ir12MnOj3BXNRxFIL9yAJO1pRDPTvr1bq99HtjRR10VD1g1zFlo6k4tL6HS21MsLV//Y/Kwe5H29
pwe3T5EjcLV9cTC2DK6oodHS1UTJkEEnaPpC8FCXGdhUY99zCiYfyC7b/AXC02MvvI/BYGdTsDdi
3oXxgQ6WzZuXgpH+rpX9Zymhf6i8l73p8fYerPxFOIqhGKZhiSpz05dbUOSRATYGxbyhPJmgZr5o
3hdeqT51zduGrtW4mBFEMxqVblkyrOVeWwLaPKKJEJw5vWNOMoEBQfsRixs7fC2NxbWBCYvGpqxa
yxM39aWEgkeP8m7IWODP3KeTlWysZNWGAaCPUWtLBo5xuWVotKoNwAOaPzFDFowq7pT2dHuzNkxY
4qUJD2L2ka4BGoMZY/g0nLixpC2Vz2v1eJPN+mch1uLb54Ev5jRosTJ199Spo3ewFAl3gYIKrSkU
cFqpivQIa/2PRjNoC1NJ2vC+Nac4/wvky3XSvGbYSxRb14J9Va4hhbeD+D298tvbee3kimhqqsz/
khTkoBfnPNcrhMUqxN2LGGZPcpteVL+pPqyrWfC7G8Tn2+ZWvh7gIYaD6TOBr1sqEVZ+RqWYBzcY
0XrfCmwmLIUx83e3zVxreiqYIZKYpiVp8vLo+lXvB1qKGSXJDpFR/vDGD7FsnnyeskovfxKTDS3P
tXXB8aPLuojks6IutxHCFVip0YoUyEshjOP2/+1BfXZ7WSs+QXDkNplXp5rKQveSYUpPk6J59/Jn
4JG6fiqZI6WGeduMdH1zKRd21EvfS4q+0sYQO6SO+8lGKuLU3FmH3PVdwb1ta/6py0tSkeHoUU1m
31XAkYuIAfe8HxWCiNBRysHioerc/n1pbc9MXUSHm3o2ecbiFgZyOGgtokcuDDqOvEfX41S4w5Fx
lHfTnrbpjkj1ees2uz5V6izwDOyBFyLpxsIdUktoCjPCqCV9kimXhcFHA2DvSzPc3V7etd+pMrUW
0xCZfqEqtNi+UaWbJ08DepHhA6jfUXndkopcsyCTBsyJgEjutNi/pK9BCWQjHyinRoD+RwZzs7ER
ha69QJVlSYFAWuQUWdbCsblLppiSPRggj55LY0NrteEH80Zc+hkWLFnjYQGEAE+7dOkJYFUfI4Xs
ygfzDrjlqXcRYjlEh9vf49rbLs3MgeksbbICBSImETPjRDYN4xziQPIulrciwdqGqZY5RziCKByc
l3b8CkSoGmDH0t6gxqYe+Pn2QtYM6GwYd5s2x4LFBdgP3AVJgQH4OoP6wVDtf/H7qmXhWRZ//vLc
a6NVhSr4Y1eEDohwGW541PUNoKF3++eq4XLjGF5uUKmqzGBY/P2a+D5vhzd5eqbmdlfrrxKIVjWA
yvj2guYdv3QwTZIt4pgOizMFwEVeUvhMf7fzgmjv0ymtbVWHk6mkxxWGr4OYbDxnrr+PJukqY5w8
LnT5Kj+XRrHTS2jgXMjHeZ0qmraxnlUDSIfORxKd2OUH8gZqmZnGBmbAPStX6f86cmkSQ4skHeSK
Jlt3+YEaAdK6qef3ywEN2tw7CSK4kSz7az/T4Cnhf4iPChD/RWRhsCQPaK4n7pSfKqbOxQ3B3pWH
Eodj/vtNSTL1q3cLwAjdVEU+RL+fVYjRXPuWHVFWP8g2xFAHYcPeMhxzVVqiNH96S9Qs/tPltnkK
VAmxhJuNzcOfx+v3sP1125OXX35pYv4TzmKY2HcC46Ft4g4M9D2qUiDaAlCgjQO6tZA5kp5ZYSJE
C8yhwwplCr9gmMDbwXJ0eylXmcz/rGXObRk/11V14WU05pIxCPl5bTeSyUBOfM805gFa0ePWDbO+
oP+Y0hYBwGJyw5hK2M14Td6VJtD4ndYpPWj9sny7vaz1L/SPqUVwLpjjHRF7gWEYFDSP3y+lwOzJ
bRtby5Evv8+Qp3LXiHhBI1E6pYppGcMn5njt22aWF+biAy3PZ+InVQ67T+KGoKOkEYpn/RmlGqhR
u3f/naV5U88cTu7zSdBRwmMYV0U6gNHEmC5umqcv0B9vrGpr8+Z/P7M1Ft4Q5doEDNUS6dB30niw
uujH5InCxmfacoXFMbKGKoRvCpwT7H8qmILMsk3f/Nv8bPmVFulGpFmpFej080TvqdC+1cPv299m
a78WaZMcK2Wqzf3CtHgy6l9M20Xhp9smtjZqEQmSFhLzDK4suBuAgAnTI13bja++4cv6IgLMs/pG
knAsM1VGPKEQ61OUp6e+oVspdS0EK7eXtLZr3DlkGxqVXlKPSy9DvMsYtRmawxCgdkwQ73AqKCAe
xjiSNtxMWqY3swec21qEg0z0syBN9JyB3Sdu06B9McDswAtmwu2n0X+N7iqQTUyJorizC56m+rev
P861MgrUG3/M2j5z/SkSLq2p5jKoAw5m6q+lsxR2hT1k9bcGLErMBLdnJhtVmNUttoD5EGwtherc
5Rb7he4bYy3nLgrFpf7AoKMhure/4urOnplY+D64L+QP1HBOHMkcDeQCzab0XJg4m10ClHM3IPy7
4TnrO/jPshaHgY61CcIijlxPyCNqz40dBpqyb8WfXSt8/TfrM0j2VOoWV2/hpg90aJuixEXaDXjn
+BT62JR747kPkPBibnxjcWsnXZ4zV4sak6H8ydjOgq8al7pXwA2M6MUjmFux2Djmq78PD4ShWVBx
6ctjZyQAEQOIiVy9+qhBd0gxesPB17xOPrOwOGxyl1t5bg25i2RBKKB97u9HpCNuf5f5G58/WOYT
fW5EuXRtY6RQm3VN7qqK94RsJTTq8CYk+ZFesx1HDk0pgKKjc9vqnwT1ltl5d8++TjvWBooeU+bC
MPUwPKROuW/Qhtj1bnCM7mC3tLfC8tZC590+s2jpWRHqtc9TSQaF39CCA1VZzMhpZQeKl5eaP4VO
GWYdXXPLON1e8Lq3WLpKNVmTkTu4tG7yLxOSqaw3kl1m/p9M1d+IIOvu8o+JRQQBUCAysoVDKtrB
HL6g1BpC7vn3y9BlRVZZA+WY5TIEvRt80WcZKEB7PlpNG36xtk06/UBFERVLl5btH0kJp1AHiwOl
dorYkncKtI04tGVhcajMArFuOGYyF3S/y+TEM0TcG4tY+xB/Ckw80agxLd+0gCn9zEe105WGJ0/4
DCR9DxHQ7Q+xLGzQLQVuQpOIbWKjljbQrZhCa36X86/HLsq+dVUBp2cCPzSgIwMFR1E43jZ5fVtQ
QifPoNZkUrExFpEiavxYFhAbdi3V+9xQrAfRCQObfyyBHN82dX0ZUm3Cv0RKGwa3++K0yDlshwWj
2tDYom7UHICXAuAS1Z0gHW5bunYHkJGGRL8NS6q4TCIoRVcKdP8UuCDpGAf1mT9mo0Zz1QGeO9uU
ni3SB8uiBrVYTdtXNOTCIHLhmkXytzl5KIJljJ4pUm3uJj09VXAuThrkJUzpK9nw2+hbAJcl7PtD
OPzWI4bnUKSGCo4Jwz29dDDH+mcvHn5nKqXFv94RlfY4lQXKGdclv8pCNA50Y+yOZFPRC8PNt3//
qlTCdrDRpkEZhpN+1ZWpQivOpZwT2LndA7y9rviiP6Bqb8PPdwcG09s4jiuvf6q9MkkAW08JYNmV
ids0gRmiyFxL3psH1YlsYV8jbXTInOwQbDjU9TWDMWpa2pyP081dZOPMV/dhN3CxZQwjGt9TuM6F
u9pwQv0IUXIZbTxnr2PNbM406FOyMmuJLgBVkUO6OZvjsET3gQEYCdn7259s5ZBcGFncLAFCQqOX
Im5vFFDJM1K4sWcrkUUlhsFTCTc9XrGILLpiVJ1vpKRSzUcBKSftLgtPZrVhZe3LnFuZV3mWADSR
lwrlGGWueMdc85Fhaken9m9uuNvaFzk3M//7mRlV9uLakzCDrBmjC/JnpNZuf44tC/N2nlmQ21z3
E2Z8XKsDwAwfm/mQWvLrbSPSfBFeZmjaxUdZRC2Log84ez4KXFDeAbKlo/7BfzAeGV49+K60kR+t
RQUq56qsIFRAa2bZKwshZg07ccxc9eAfY2e4r+6LY7Kb9pIDA8BnayMor7i0xptgBlpQOWcQ53IP
C1UeA6Z/M9cEdM4ggrjxjda2T+NNSreJ8rYsLpu0qZpUpdrGqQsE9U/QcaujehrelQ+6Ox7zjXrw
ynLmPZsTS8rBBO/L5TApWYwQmiTIpX7Wsmonjj9vu8OWgdlbznwOOis5j3ojcZkvyeFpkDeSixWf
vljAIgRAaNo0TLeDVkd2sD0xAhvmGxfP1hLmfz9bQir0XYFYDimT6iKATp3s9hZdoUW42CjI85ia
LzZwDQufGkHWSP3cI83K0g69z7BH+uEDSpy6ByicTLN98uQNJMV8ChendO6cyDIZM+ikpZtZuVpB
N03jvOvv5e5DBZzY+C5DFmBslVvWvhAvXTroNIDVqzJTTGKQ+OZc9JmerOI9ExXtv7jM4D0kU9It
iT2UF07mQ28mSoKSoG/qymEM0vchCrd6pmuR5sLKwtUYHGohhsRK7Uiuvo/cwLX2xiNawG5x8Pbi
0223WHG7C3MLtwOoBKK44+Qo5V0Tn6KtXvOKB/D7hkH7H6jLVWe+l5PGahN+vxERfvaCr4r6VQAQ
IuOEkmK83F7NiheQa5DNymSzorhE7kAMNGp+JyHxUCiDo0ulRfrfQ5Fp1fHGff0nBi98+8LW4p7z
laAsyQwMR0p0JkbRg7urxCD5as5arXXWwczrd8I3GMlVRq3NDxV0ozseeMorY2ntj9DQi8993N9B
MSAgD1qCijdHeH0KLX43KY0OgAYuAkbSKmasUQvIGPxAzFJGBwq6dlHciA9bW7e4UCcv9yBqinSn
jyZ9D3vzC2xiySkGyr+//ZHWXOL8Iy3yNTXJgKajhE7x5mPqG3vFkpFU+ghxnM14mn3b2OqyuLH/
p4dPk/gyrPamYPVdYAZuZB06Bh5RLBg3LuuV/HDuqdLBB+XAC3RhQpM5QdFEKhIzxQa5ZftB7O9V
8eNfL4QnIHjkuYdrABm7XEgTSqoBWCdz8wh2cXg9HzZf7Wux59zGEraY9FPhM5iUucMz8gKH9oCS
21E8hSfhkAKrGjeO0Mq3uTC3TAtSpoVi6Gld5ily8b59q4QNC2t5zoWJRcxG1qQ3Io2hSaiveFvl
B/MBjXfQ27ENa9mGY6/E0gtji9CdyxX8txHlJ8WzIby0wo3VzAdjEXH4fS6fOY1i3H3ez7MUAQr8
FIaRmP2qXgtvNxlQXnzJu2Mi7gP5/W13W3Pqc1uL6Ib8hDYiR8ZauvdoSFqzXrJ833kbidX6lv2z
pDlWnC0pYOBspLHKcyRy5/5qtpG4r7qYbplMaorUBJXF9SYmhoEeIYk0idtk3U/f4urvc1ve0v9Y
WHwUg+mepBGw4MGXSmMY1pov/+JTnFlYfAovluQGqrLMneBXzS3NZqBVh+O7V8KNYDnv9pWDnVla
fA046WnW0YFkXrZkeAfCz/EkMZRdfJCUjbxj7cNAsq7O8EOZN9XCFExjTJTBHuYy+TFld+1bs3Va
VjzYAoMCroWqFv+ziC6KAalQgayLO9IA9D79UmY60J+3P83KKi5sLMKL0JuBKqgh9IjtIRXv4XdU
c+e2ibUQZlE8mTNPCGN4rl0ekVBBhFNpsVEzLQ4sNN8L+xaeCPt/h3XdtLdYU6L0STbCuOeqyR8Y
amB3uxKV+p3sNnv5vt2IAKuf6Wx5i6CJ7E8eoqCXuQJKQ97OjKHOgxxY/nx7G1e/FITzdJPIRa/m
XMQRAoB29gbBQ020SU7GlKGuUWysZiWeARHGhGrQhbhq67W+UrRTjep5a8rwRqtyxSTD6+2lmNen
9MLGIqYxFguJKywZUB3z80LkPyJQ8SC2uHkJVS9iNeJD4bVbD8itpc07fBaqs1xRmmImAmOEy0lb
EX629l/5+tn2LUId2vJTXEyV7wanzhYdgqotfm1d2QXVbec/bu/jukv8860WIUhqy1IXRzNy8+a7
+V03vv8tKpkX98WHmj/k2Y4FpSLX0owe9Kdj4dnJ9Bj5G1WDLV9YZIUd49IlLwTf9Yz3k4cgMtRn
jM0M8LJGL0rw6b/asSV81FcaURCSKHZ1D9nLMvs2KCbytJW8u21nPQb94wdLYG+RZqnYxwU5gTO5
okNRJKLFgvAYFVH/PQo/t+1teMLyZW+oRahluQT+Mt6HlHhrlM/4P/+dkUWg65QG3nKpjtyuPOHi
ewUhNHVzkkC+HRzkRXCYjCin+kobTDz8OUE2hFYvc+xmPs8WNl4+GyFhmZCmjQ8XbthSo5BG76Q0
aIb5dXu4vW+zCy+SkvNTJC9jQsnwfoUmpjuFJlfDI5RPZmB9rKbH8Gch/p4ifSM12fS+RWCIu5YZ
GoviqHiAGsnNbJSE98ZH0S3dfhORudb/uVjfIkrIuQIpOpxdPFEm13Bz1Ov3UKTasg38s/4vnXAR
LyLVFyq59SK3eROix/Yt0jdcYuNrKQt4mRWIWphD+uIk0ls6Boxng65CLeFLEcOU49sW6rh7TRY2
nitrT1eGqChli+SvyhXeheHo0WxGbqf56VqdyMhooymPw360GYV3tuAaq56v8ayQdVWnD7xwkSYA
7U7DxnTG6K4FGjxsvCpWI9LZ7y+cIoaMvYNCN3JjWJlKa1+hMQil6O2TtWZkLs2CB6f3S558eT/5
IoLPoW8mbl79MCH0zN9JsvtfmfhTlD67AltfRb1Wnct/MWqwuyG6g3bptom1wjaNjP8s488BO7NR
jF45BmUeudpzdVKOJuFO34kPzaE+bliaQ/QyFJ1bmoPvmaXMbKwMRrE5uJoH2ZHuK9NV7capnhBJ
tK2TOtq3La652bnBxZ2BTpA3ejNuf4THUXXlbGNFc+y8WtDc+NfAiF2P23oQOSsjtHWuAn1K81Y1
Ly1xbsvPVg/nXJH9v2aWQaEYWj3oenrAtSPu9U8o79go1+6kvWyntni/Na63aW/xZBItFeJCnTfF
+A7aCoKBZ1v7gVE62U1t390C1a9+pbPlLdxC12Om+WXesuiYt/5RHzcO0frvM0kpUXBmOnBxTuF2
q6wS3n23nE7QmQrDhpetxWyAdsbcoqFOsuzShEnblMY8hhSdwqN0hD4FmBs0YRsX+Vq4MWVTnDEz
DAQuwQCIoITQ1mFGCx+E1o08B7mi2+dlBbhHi16iTiqb1HyNJZgiAZXIgGsZ4Wn+MdhHNh0UmzwL
9eed5DAkVOzajfhz/XUoLQE6m997LGyJn/EjoddaRJdcqbnL9HdBu9FDu962y99fXAXNVOhprjCm
aZinSdXuhuZVjq2N+2a+ry4DwaWRhYtpCqPkKODSBvIdQ7ERgxUU39X83/304/Ynur0cTVwkCJ3W
RUMPg4nrpagwHWGbHMKNBG7ekf//YmBruAzT44SqaiAQNfv+m+jvS+sNLh/DsAeQblu2pNX10N0E
2YiaFNfQpTG1hbaQ1lfgVpCT7ea3iq/uZryQ8tS7I/Ftzlr3W6itdavMouJ1YOiWS6zFBGXWAVHn
ksRANfwIis92r+nj1pD69Q2BY3C3/j9Di9iWZk09+JNqOEph/koC+LXKML43ekRTu2I63faNqzlo
JgQurC02s4XrD7ibpTm1M43uYKvQwe3n66LZDXei20o7uEKV/fbVvrWf8yE/u9kN1IXgFkSQuYib
0q17A+UlCbWbqOs2Xuwr6crlGuc/5cxUCw2DH0Ikgl4YRGGmeRL76gkV6buO/qAfxj+9Mibfy21D
2SqJrp7ys485f+wz0/kwIVw8QV9Sp3L/i1HEfJ/EXfniRbH5IjZNtUMYINkI+1tG538/M+q16Hh0
vSU4EvQo8nTX6pYbCbItQwzpt9nGXblyAyD+KVImhb+Brt+yXMrnm9S85fA3NrKwbnkIfyGphGwa
yYZ8DG2eVOpGvFnJNy5tLg7JNNa0zZBWoUMGW5I7Pz7g3He6vXBIHOGl3Mja1m6c+UDqzHRyYS8f
H1kkCINUAxUpIQ5EQMiGcn53+ySumQBLQUwjsjG8vwihPoIAMOUTpcfpqMtPQrdx0tec4vz3FzvW
511vpPN5k/33xSQCppgevHKwI0Gx9UbacIq1IHZubRFWzFFF9DbCJwz94/hLbx617EkRNpa0tWWL
ECI3aCeFIvd0JDMifNT+Pn2acQ0SfsQDV7zCbQdxBBlVwpMzVePPde+JkEmDChHRm7v97deuzzND
y2wdkka1RCqFbwNpdMcrHppPQdqHcLsrKAHGgm/fNjgnF8v7+tzgwtlMWKwzVGJDlzKPGux6NUFV
k7ad9iEw4B6HXxflKgHSws+IV/p7DXHMb7f/glUH+WdvlYU7elo4Ii7LJd7JAaqSD12bOhlaPMLW
3q46yZmhhSfW8F8P6QxHKEo0ke26/Teefvb7CyeEpy8vCwjBndIveJkWqusXY7qPZ4nghsr6xpdb
X84MlZ7p/uQl3gYl8mLIVdLtrEDJzYUz8PZ3Wb0sAfP8x8D84c4ujzbzoH0bGh1YzHCXD8J9at0P
pZq7eQt78fgb1Z3PVQkLn7ZZUZq/+bVX/mN6cW/VYm71vRX5f2bmGTza5/v4sXDQ/2Muu9zIv9fy
j/N1zmfybJ0MC4aoMRBvC7Rb9Ie6Oqlb8LWtbzWfwjMT0iAaPsSEhmPE/StMmeoeXn5rI3ZsrMNY
ZPe8uwMU1XlHTHG3j+OfcZ/bs071bbdYjVCKyoaZUDletXaRjuxkaAwNxyyiu8ATJjeBVPjejLzf
ihflO3iF39WAdTYi/Gp6CobgP3YXYULqY9gLDSamrXTQ3Ggqwscw4wz7Yzm8Vy3UEXKL4Wmkmsp7
C6r0o5yj5pMbRm0z9w9BXDB6O4SqZjXp/HFCq+nt9sZcX6vQwc91HIYY1WvCjWDMCgCgPoISOvXW
qGNuDEaw4WD2Xg4hdfpbiOLgr10XhhcszpgkJhqXz3pkQhNOSmk5KGR+RtvohL5xB7Pu5nTXyuIu
DC3OiKLEQoienuUojJ4eo7QqdiMSUndWDQ92EJj5rkeVbcPVrh36cnWLUxOikRPrSgI/4tQUtqV4
Opq6KNEitPv99rdbswTHGfN3GiQdVw9jXYwmtcsLwxkZ29xBaDArrCQe75Ay3Qjb1xcuZCYAMqU5
bjOUvVyUr8mVhMSCY4lptEdx5oukILkrGoX5KZeNYD+hu+tWnelKBqiDv1ynrCvMRCsMHYkaCnmL
uFpGg2jleqvAPqaVO8lPEdcQpwnG0rbb3zZ13VuZt9M0odSaGTyvhnlqvTUmrZ10B7KBGTsxYxng
bvae/zdvyOu+EdYYHmYwjMsQcMv8hc8i7BTkRu1Bm+pU/X2sFwh0PmoCRPpw4MaPTR7v+vKbaL1W
aorM8sbFf+U9s+25A0KNkNi3fPaEWZClpcmuKt4jAhre+NQJP2/v5lWShAkcBgjaH7bQ5YRd3fdV
3JgdHy5EoOAOAmaIQ6qtN+rVNTVbYX5vppkEHbSEqSdqFirKhBW1+sVItt006cZWrVmA0AnNSV2a
YekL75fTIGlEs1GcYnobVHHfBFtlyFULfAcOGHhQpgQvHYF6dxWX8Ko4qB2MKPwinJA3iXy6/T3W
rMxpM49dHT3M5SeHK6RJPBUr1fSat+g8bfz+qj/Pd51JXRjNjWVkh8oYMYoRA91PvsNJOjbH2NqN
7jzzkuzDz7eXc+3BhghRAg/lebAHvc/LTTO1qK7A6ChO1DhmcI80l7LFYrBlYvHQmBDTMQJY2R2j
ukvgVn8RPfv2Ilb2jFUYVB5m9RzS1kWCX0CE7ksFJlA+AL5PGeKoPSKjRu15G7y/uh6Ki3MDUiGf
WYTSQoA0qpMwNvlxjKRLZjx5rf6mttEWrmDNko4BwpsxR9LFzlkD0q8UyRRomF25Bhd43OxGrm0d
WEAgzhji2JiL7Ara40wWNWyoj43tH4FqOcGPFga8GXusbDj3yoIujC2+kw4PJsKYFcGMuOpCRI+q
FyQgdtQIwl9feLyMFImXOzrs11DHIZFivykwNbbCNy9E1bsw/HbXwg234X3XERpLFpGNJgsitMsD
a6Fhos3aMk6UPUvxu0j7UgyIbW9UMNe2zoC4FEzlzD/7pxp2ds0pkdxoWk1YQHW63COWorrqgL7N
FIxbc1dzKL54g83cD2em5hB4Zkpr85Sxslpx9BiBxnpHRlL68a4MPgK0RYLC07/ePr9rO8jQr6oy
dKDPadilwdKKmkDwOFFZFtnd6H/1JdHp4q7Ymem0cQ+tZCesTgGl94fzDbX3S2N5M2WGLBSKY+qz
JoGxG7nrxql2FWM4pfo3vTJQB7mTGNUU9JfbC73uW5AXaVBJ0Zmk/c9M9aVxK4lE1PAg+EeH4Fi+
Kw8ihPdvM8hKtJt3iN8dLVsUNxKyq4fbwujiiCdSltUWyk6cuh9x+JORKlvXYTrKEDF90dTk/e1F
Xnvq5RoXh9zIG73vpYiIIiFEjWhBb3a2nvjH22aunebSzMJLO8+KJBE1A2eIEDwNEGL0EUt+ptH1
TlXL8O/d5tLcwm1oQhWRJwSc8ofJRVv5znuw3in7yMn2WxMNKy4KbevM5gfxKRMuS/DVIMeSV3jY
0nadLe+DfXgnnkY3c4rDVlV7bRfPTS0us7GtutjXU5blMSyInGNZyocK8iQGnzYK9uqcS1zGFZY1
t6BBBM/48IXzS1VRjHTVZEc0pugQo03yLVT8yZbHau9HUux0UWkLQ1fsuyL64MeG9lzLYhvsdEK5
LfmaZZeTxrDWgOhpY6bqz06dpEMa9pHTj412Qlwk2AU9SvBl6B2rSR2PLWOwL5rhe/cCUKWTN8Xx
d7EaejTha8tGaO5XmSSTK5TNmzcB9mjr6MkUGvlBVwcQdlHsv/Zd6u1DNU12xkDR67YXrx2W8z1Z
nM0xURs9GhrZSbNgl5b+QY4fmJ5wbltZ/cpnO784kpMxZuJAhcUxwtcpGb4jPRHt03h68a327bYp
aLY2PvPiYMJN2RdShHbi6IXWzlL8GpILlGHCYco/6lKYMxNSefZglG8QCNTPw6Sg7y62+c9+rIUv
nkoNA2qBfh8kAew/Sje9mJHWnGA2aVDlkUO0TLPBVlIDfYp8/BzkKLRnahA+BoJfTkhsJ9K3Ih6F
l0nVPRLOqngTqgpt5ZosIAlLjxncPomcVhIidadxEEeQCuUk3Mtincu7VqgFYQ9rY/TSeFkW7+GH
MX9Ok9FIO6tHYJ5xUenHwENnp8ZpO6vM8iQryvgQi8qwM8EN8J/TQsp2hWdaJ1MttZ9+HHkoifjx
k4dy38uYjeZzkCNaA2Nn7PTlrJD8f0j7su46eTTdv1Lru6caCQTirK6+YNijZye2kxuWEztIzAiB
gF9/HlI92Ns+9kl1XVU+21tboOEdnqFMof3BOoclS02zb6gcW1t4dMZOmiKL9uDDXbMWAW5lI92U
BvmApmXMaHtXpLO+6iw6/4RVAgYncOtwC+9YZ6qDc9zUwiZunICPLyAa5uIh83QOV/ZkSMt5IyUM
XjPguY6+V6jVRd2C6znJz1dTlNDhwtZhnip/27IR5ioNvUkt+2LIgq0xqfnqpIZvKwFRKNmtpsSo
6sM8Kj9vDdzpK3gwx4UPkTRp3BT+ODnMSwN9r6R1J9x03EEOswXzgEAWj/VdSNHSCWvmXHmtBbxz
Wmp2wSs4e06LIvcjndrIBiAgxpn1A9bO7m3PUvvQjKstepAN29HVsJmBEWLkkUlDC70xB5CU5XbE
V4btOkf3l24kR88+bfMfpoYRIF44vBkHG5YwzBJwrsllQmm9wGgNpni+cJ79duRYeyn8LvF/pr5q
k6Vblp2bFas4pWEx/LZhBF8X3ywf2gHEH5yw6ucz3RbDVdV04qcMrBYm1qz9Zs89ARiZ6cgGMOPW
XqpZJkM+MFif58IcqDJNNLoEvFMHppGzY/lwLochXeguE7/JpHtL0hEFD2dmODPKCn9mJwQFutDM
9r101RcATq9AxWnjQUEhx7fFNeHTzUzpRlXped/kI+hy472PrlYMxk4dLkotO/CDLtqUXVl+epbR
EWboiv9K5QiykIKxMYyiQhh4WXsclBeqH+BZo6rQVnAqs8fiK+2Cs95rm7hpK/g9eredA8NPPpG7
CUQ56i5NlE/VEb1u2NbjBIB7jAZxS8P5ep4N7EwK0z3B89A/DhxWZgi540Yps6EzbNnTcjync2dF
U2rBCSbz7Kjk8AlKl6o/X4Y02/UUJqNNCosdyVGNhqWOfScF8TeeKLZBOV5nrSBf+AB3e0st3Znf
t7BVzVhz1Tf2fLeUblirSm2IXYgN6Ux/DnEjAv8qlz10cwfDbPg57lBH5IklAs/BPoKF2sDE7UzR
P4NRnvUNaKslsi1jb8hYExKivpefkwpmGuM8FOdLOfQbiLNIOCn5TZxxZ4qqCtZQCxVOZHnt2TyU
KmrToowMqCy7ZeH0R+lMQ+wA7LSpK9HGom+gCdQGe6Ak2g2m6UZeGaBBKWFfBnRsHxUaL9Q27je0
KduI864LLcv7CjclBRMqmKz7VWfHqtVf65r6h4BQaHhUwLsSMjuhj1bjYabZ92XJoISiCN61K/Rm
rqm3zWS/fIXPmndmy7zdIgsOFhznWoGej/XqOY06T2FRf9GWiDJbU+RPWAmHNs3KxDYwJgzSrNqP
IAgPeEOz+VIPff0AJk0eczHQX4UIznKshvO6mu98jmGbGdk2Vrn6VnEH4PCst0Jtw2yFNMUcBQE1
+7Ie4fOsnfYRwb0XGw23OOkStCynOUba0YUl0OyRVeLBZWkVhGyRao+kbolGXcBgB1bHmwxxQGzX
DGCXKteRDzv0yMykO+fU3M9Am8ErvTFndZ3aiI+s57mAMtzE2+AAFW8zw1G19nZ+rhhMoFM7nmtF
N37nTmdiKhi0KIM0L8OWCMgM6bV1BqP1o06z4VcZND9IPgP/6Y4efGsXcInY4EAQquHndVm5sZKM
bFgAw+iI5Ixum7ng1+Xi8dsiNc9Vq783Q1DuYINN4g5uzHFNerWDy4WKdNagvssVHOwxr9XrHVL6
/pE1Cpj6YLHC2lsABbVm9lVm5Mk4hdrxDidfOoBU7bl2/6XCmYK92VcR9uy5YbmLjmNzFxBZhTMd
4JxZmu9D3gcwa7diX5A2oYToDWzDfrl+718q32LxDNu4yIJz3lG1otmkdXbMFX1M82EHNU+xC/x6
nxXqsiyGm8pu/KhDqQLekqKKa5hOnw00veEErHigPodoyGAazETnwURdwtdSj0GCDSyj3njjmaA4
NYWqn3pqgDyc2yDS1vS0iIBtuHa/OR4YXHbtdfHHoc87tZTXAe5JMJ0xxCWZ39FEoQzlxBKuSOTC
2a78GZShbj4e7Z3IEY49kHhFLcCDs8jJYB184Yo580Gv9jc+LCPrBi6P7E9FTmHUAzlVcJJXBAT7
Heu9KAWYihQO4I9uEjjlFI0Z3fkgn0QN7f6F2bwc6CS98t1CD1g2EOKCYbnHYeOIPMQFTfXPH9rL
YdZA+cV8mDIDbmbXTTQqDRAKjQdh7aA7+ee56aqGtzaUQHoETv71MKZpG+LDjzSZW29rS/1sarFx
FMrFtrr+eEbvRNu/sbdoP/qAA5yWMxCJIDIbMSPmQ+h7dHw/tJZ5/PME4tUoJ8+NmqEdYADqJr3l
Hh1ES/DMTuwM4YT++vF83hafsOIgzLY2VNHXPE0S9dL43YA+eVJO3opTgjYUwC+IbJb0C+mabe8Q
0MT0J4XJ97buq2FP3lhR1eiP4QhJEJIe4JxSPE8BgyhcisKX13B+MZTjeE2ggxchXupjM+OMErrL
94Ua6SfN3Xff6YtncJKupdKWQaBtknR+G3lMwXLX+2SFvkXPrTt7hc7iBHHxsE+ODy2tpVBcLkkB
o1jjNSH1uq1xsgsLbuhdE2y4g5KfVRxa3JAuAKDFExytPzkx377sAPVMGJyBZL2aFpxMdKbWkha0
p0kKL6YCcGERNdOGPbbmgNlbcMn+eHGtk3pdgXg93vrgX2z/DsZ66BRi0lWfFTHMpb2dLABUTN25
Dh1qKrhlMvbJmfMWToP628sc/+Rsg6KjYJPf0mTunLOp5Jek9vdNZl2XWdGFky5+wQxzT8FUrTgS
wD+d8uvBT3auLsRkrDwFb8aFkq4c4I1a+aiKZ75/bJEbzeYzbcV1Oh895JPp9pNyXTiTo6TBjvnP
ubk24+ZP54TXSGywwFCpxh14UkhKa9F2ntXQpAe0UCGt64cHQmGDi4iumj7zQXu7GzHaWgVAiMWh
xn2yU2BOrWGuidHGwU1aFItKGP9+PKH3HhlE4QAOgO0lREdP9kHQZOjKusZJugK3EazfH73+18dD
vDcL9Eaheg3ZHAARTmZh2mFE7I5y6eiiarKxP1tn6zo6fesvP38tQr/YWgsKKKooC3x+fmas/Vj+
Et8Zuf94Eu89JyAYIAUM+h+cCk8mwWqUK2WQzknK9E1WpHBsHXAYC5wU/8ISQ9gDNjSciBjEx15P
p7TqJeg53ogx+kcG9/KCpyaq62Y/OH0IQMIngda7r2e1hwswJrovJ5uGKYmiksLj8zS903b5febf
Pn52743ge8AtQ68eufNpMxFAQhjD2zNekMlQlrjLA/7JHN65RMGphUYOuvtwHcNWef3Q8sxtSt2h
tTLM4QrIBgVo73+FivbG3WWb6pPF8M4V9nq4kyWXkXySgY/hnNvuV7r9p0jH/E+RjrVW/sf0UyiB
rAjw3zcWIBkn74gobjlOhfECEuckgWDXx2/ovecHtMyqmmK7EDE4fX5WptMRgxN0yqeHqV3aeMlg
Qd8gtwy1n8nzoSju5nLsHrPc86JuhH3MWI3FvhE+/ezprhHPyYaGVi1eJbhpQKOfAjYKi1XuYhG0
7X1THlPmpRtLwfCnhf9K2PbT9diMNoyTuiHOQWLasVQeF0bFUXUT+/Lxk3ln3/tg4iEcXFcuVJNf
L6wyFR1EflbwCFQQnlm3cZ7/dwOcLKXWQzW5mzGA6B4EjUh9V/z8eIR3th8oeIC/oNEOH+837kwu
6AoTmXDzTt/LTF1Sln9CAv9shJPl6Rdy5rVw8cLcHsWPlm9aTT7rJb7zJpBxrkAyBjj8G++vYTG6
mBVOkQXFTC9Ql0w6odSfSVi+c5sgbIEUNKwSob5jr4vzxW3ieZIvjYvFR9h87dc8gaZHCPdYFHz+
mCmzXrwvhjq5e71Zpk22UDTWbXaZ997DKJtEFd6N6/3UXv/JQvtsYutLfDExR+vFGVosgzavt3bu
3M5wWgiL6U7MTf7JefLuWHDPhK42QDFvjpPZW7hFO4xVl+lWDN2mMHPCKrlj6AL8+eoOAFdyPIa4
DJaar6dVNz648p2Hy6XKbPQTlmJXqc8keN5Ze7iLbewg7KO3ILXKmgKnoyvwppD3eVNEYqHn0r77
eCpvRlnRaUCPAc3hAs57ys8fmOxE5QI4MrqQrJujGbmPKT55Ne8N4q32uhAAoFBOPQkvxtxqJipx
3pTojTOrS5SkANJ+ZnX45kjAXF4Mc2o8VgGo79vg2CWlGNCCF5th+PXnTwsCt7A0hS/sW+SV1XYU
WBRgRaAoeKO7+37ovgVT9snjWs/3V3fROo81dAFu9p2iABjuZe36K5in80M0S61q57UsrIst+4xW
/iYl/T0UYmSAOt/Ji4uZtMJVGEpBSqoJUD9kQR4SNdz5xmwH55fng9eunc8qU+sN83aK/zPuyQ1U
avQFoEWMnj8rbnVPL0lO9zKFBQrP7wa4w5Yy/1feHTwp/2uqJ4uwEyqd0gJTdWkTZvAfkV0bEtl/
ci+9hTPgkYKoC7kLDt2ONwjdwplzj2oApJRvQ8Q5Q1/znKYD3ymE+nmI1me7t1hnQlTn3Jti8NCx
GixwIyuKmsCfr9eX32U9M1+cv92geO7YmLP065/cXGtRPFbpl//dICfhSkP4QssKg4xzbuLKhr1X
Opciwj5KPh5p/bqnq+bldE5WTW4aqfwMq0aY8evU7tMyv/AHiRP4M47J2+DUgbnkqn/JkBRhzJPV
4lbuZJU9zhLndgUK9lsrqXfV2W+y9afGPP+P0VbRZxcJsX2arlrgQfZGY7R/in6gIXFWQ56HRW0k
4z++KDE1mAwDAgvIDbK+9bR+sSiAuOVK8HXvWSoq6sRR5tDTWPndJ6vvndeFihuF2QWHl8kbezId
2Oh3FRjIlnvSbSv+SO8d/Vka5rxdFIBAAzsMOC9SltNMz20JWZRdO0k6gQ1DAu9gQKMAfMVRLSDy
6ByjTStv3EoDA7FUzTl2RXadLoMOu9Ir/NCoxn7844VKfnttrOUN6AWdBAit8YKedAC+6TFPAkX2
mVY3LQGloxI//3Ao5AdInnDxAV8HzaiTLY4y4+yPnQtPiqdCwqDUj2AemrPPbInevMvfw6CGCh16
VGxOi1CsCoa0ovCl1NJOMnYrOnbJvCs1f2ob8AY3dTLSSTAMTSxGBxuEho60Z05TbAlETwni7mDp
E0Gma42yeFcd/fSz0/LtNuTAtSJMAf54DexOC1Mw6et6i/cY2tj7fgqSyctCd/b2rn+GIvlRsu6q
QwjT1yYEDTdylf4E9/rmXly/ATYM7KZBgsBF8npvmiYv5xGKgQmW7KaunWh+rtt0J8i4y/ghDz7b
ouRNAPB6wFNE/FhVo2vsZU6QEW5bAOLhdgbVX76rMjdST5h1aCGe9u148btd4fJE5n1CBQ3n71U+
RXZB91CgBGabbz5e2KdBI86LVWUF3oZr7TM4PabQeqkHQxob/U6OBrNJHLjlufVnvqHvDQOWBoqE
qDn6+N/rJz6jLN5lTmFjBllshJ0s6jEAFvfjybyJCtbZ4HBaQ2CoQb5RjbcEN0HW1XbSa7lpuu+F
le5JqXZL0OxSl8CEs98BhdC6031J+P7j0d+b48vBT86IphK95C4eZWmNVmwWICwCDcgZ8yz6yZn/
Zij4cINgsRLIgfoFrPr143RY0MEoA+2MQI8kFjz9aQx1Qnh1PX88p9/+Xi+DAXQbKaOgQTBAjFf/
7NcjWQNPS9B4UD4aUxY3fJiStu+B9ICLCmBxNbAJnhLkIa+mIkqFci3g0zLn1i58uZvajH4pe6Ye
SO9XYU+ZnXDpBtcoe82Hcum/qZxaF/B9b3Zjh0K723btrWFmKLaWreeHwBbOpszBzgn7LBvOMtws
dkjqBYIbH0/09OT9PU++IsXXkPLNXVJNY4N0BBU4KEjqBCv1ECzVlIGsLopoEqTc/fl4yKJ81OBR
v0EJ8PVz9TMyVVU3kARgiV0tsihgyz1rRahH9w9lh9apoUYPJgZEp5CDnpx20HoVtSs1ARxUxU3W
JAUgD2A2xR/P6M25jnEg1IFIB1nOmlGdLMoqIINPa89OOj0fA+PHPa3P2ezeB6yNnGcw+/YDyOsT
D4Dk87bjsv34CwSnmen6BXz0xtcMGwc7Owlch3FJJ6mA3WBLEDwzv80OUlfIPyiABmNYerXeFjz7
VY+yPu+6FsrYkDiMbFppaGQv7dEInoNLXXnxGruFtqzAVfBVnVQC8Kq05vHSUwAeDfR5W2ArZaC+
1a3VhKDBPWp0kCPSuDeTB+imzpkdm7F7pkOgwkbZP6WfXaPScTVX6YXxDdtqWdpHYDt6eGqhE4S+
1LyZGzOGmZOXkfZqepsG7gXx8jam1dJ8z3ClYhZeus1Qub0JplXCd+zhND97kwoN8FHRQId2B2RS
tW8xmURw24kAx4TIa8A7fD+n7vswn9AjlJVqth714aQrgm6ne4xVFem4H0z9JSUZBFutYvk686ze
zqx3w7If9oFliZ1f981dX/j8Sjnt8qC5xRI+cUA1BQcGqiLkzJfzdp56lgywYUoauVRf3TpfQuTa
6IdW4mGsJNk5hejPcQN5x7F3CSBcFH4bsHmIM1l9ZqP6zpEJEZnVagrtMEBcToJFoXpScb3gakCS
RrNNM/LH9k8RJ1iBv9feGouj83zqlth3vZxaCc1e6fYsRlR8Dk2+Imai+QT3/s5sMBCODtQy0bc6
lWsYbFbZjhjtxO/djey/s5lB8Et+ciiuO/bk8AefxMEYaKY7bxR40HGVmbK0neS+txmf/H64m9DZ
J/wKbtY/fu/ef/s5/Z/subn658f2//Hv+PfPpp3xl0Kf/PM/Ltvn+lar52d9/tj++/qn//2r//H6
n/jL//zk+FE/vvpHUmup5+vhWc03zz24X7/HxHdYf/P/94d/e/79KV/m9vkff/1shlqvn5bJpv7r
P3+0f/rHX5Ti2P63l5//nz+8eKzwd7eD7Nda7j8/67//4Pmx1//4i9h/hwEEskOHr1Uu4CX++pt5
Xn/C/o7aE3o1wKpAjAgMYPykbpQW//jL9f/OUavEtQ9LMXSNVhBQ3wy/f8T+jjUHMixoVOAPI0f5
67++2KuH/z8v42/1UF01ErpfmAlUll6/fJuA4YYeNeQAULjE560/f5HAOrLPOiIpDZexiFgmy5Dr
RsTAOZZhOQwXi/UDOlMUpImUHFByBDbZFV60pHQOR/tCul+yrFkuupQCOVkrwJQnBvSdZ859epNr
IIxZXcUKdO+kc0UOMDl/4vl0t/hgiLnyFhF6upuan2LpoB8+OkMI3eWHflxw3kFbw+QIVK1pVmHf
+s22BLI+tktThwMHJY8qL9jCZRsxUTXsmDss50O2bJDiYjeWrr8lqt5aqgL+rJlZVNU4wuREpw1F
dTsaPRO1tXXVypTtFgKvSN5BKcST+oicaDuU8rzLQEQarcKK2ZwOUdPpLjZWI0JCq6/12APw0+c8
hEsX7lq/D+GUNMVCZCo8UlroSOZ62CxZ9QNB+aXJ0mmbISeIpwX3R0qf2y4tEzEMLJndL4NX0cgp
gORubTumk6dDr8yfR3f8WRVGH6T7zSrOCNSWRNj7dkg1hwSZJ28N4VbSjsZdPYfhb4p7S9AqO7RW
8WPoWrLjo3mYPKvdqnTe86yxwqBXl7rK8d1KGkRMQZpq6O+mvPsmMmcGbCkP+27ODqbQ8Ww8EekW
RCJhk7ih6cVU5CqxXVMDBLvsJ1b0EJeD1tDgnzH/UdLROc6LvM06Cq5GEZyjK69jLiW0RPs8NgT2
IZ416USoFpIG3HxFaU0iKkw7YI9BwF9AhfBM0d9gY0VATYemYctlQcfd4DVHCBDMQIF70PIVP1xV
zUlB3JuOAWXYifRYwRE5ACsJ0pWbitgiLrPa2cBfqgxdR3xNUUrYlZXBC5fkQmsNnydJQcVyoZ6Y
zUn2ABgPC9Gq34+y4huuFOwU6uaW99N3sAmWOBDwkHJpcQAqGMXPGYqFaWX3V9YIalFJjja1gshq
JNuOkzttOz+DQDlkcNoJeVcJor9ji13nQvy9NY7YFBPNETlwsXVM7aLFft8OPgntFHQlTXI/Ynzu
oJlBb4nT1hdda1/0wtuQ3GVJA8w8CCnuCMZGGsoSXgx2YWRMayuF2Nh4L2cHxG8/8EPhZhc9e/Dd
6RaoTOeom+BrUZXTNcv8nxXgvHqAJ8bsgjPmrGBgTRkCqhr0qqUuNs7gLsfJd65tS3zvrGu6MFQv
evuOguF0Jm1za83jpm9rcxSLNlGpvAt414FLrccqxKMDGO0BRkXQpzIBxNp9vsRssOaIj5rvzH5a
gOIXFTnKCvbG/TiJjR6a+hwitTtSFRtcjy40IViTpCLbpnU7X1dgJmJW4HkwusRC3VhYOZBrNyFw
PGgwstSJbMB8a4t7W4Qm3yCdm2/Rdfg2Lt7RLfpx5+r22s/75wmsoAQWy85Zy5YWuqBFFkPYiifK
wqtU8xlB9HKFlaYx5+y49HVzXvLQKUCiaJcpHqiXRSCexKk30G1Kto7Ds42qAxeWaU9tSyGXlorm
2PdIaBZLeiiW4QzRGTWAdXIcihkSrM5YRcIRfU1++sPxyjgAIWUfcMDv3eaiYta8g8jIBUtzlIN1
s4f5S4VnhsojCyWLp86eHtvBSijvssinAGcxHFnZouVOz32o3DpRCkQP3mo/XKTTblwy3Fd5+0Pg
T/Yi7cMmuxTW2GHbB3zrsepyAZwwFgQw8cxrVqE3FFH6MhLBiAOWI1Uc8NpmdbPSb2RdOFEHbxBk
U/nOHuhdVxyqqTQHi6denGccOjyIFjfeNHP4otnh5OUsIdXcwgYBZ4PBayOa5jvgbJ98InOcf11c
8QU+I0YcsMJEWNYJbRqAwt3Sjv2puXeH9Bp8PxNRvz8n3XSQVbYpfExGBYHaSk6upIRgsmhmqDeW
o4qDBYD8yb9SioitCJ7bHL83EWibUH95BDZ3TMpAHXglxsTK3CJU43Rfo24Etm/ctekSz5Ifat+X
l6NnXfmq6aO0Bc5n0cPBM1Li4Uu58csiBY9VhsLS45bhekzL9vjbbBmLIZl7NwtzlerQ95bEwe81
bFrg49bFpSPhIAiD2UNpHXVtF9u5BoMHRg5W2NgjjVPfVYlIIW1Tw3M+tHyQI7wycphSCSvh0GZV
im2hsD5ElT8kAjJSSHAmK8w7L/jmdT9naz7M2XheBbV1k9bmu7J81MfhWhNK5ejboumzsIYRLFKs
MMDPYp73B3cB1jKdt+iwksikIFZOLVFR3usHzqY9jsU+tlPcv31p3YzEPK37neJy2Y16jFInFdui
kDFE92BETdwvgCxCrxDYFN8qTOzOgbvJxx58GKvZS1eOIchOfpg2zl0DdhTEdfp2kxEwNr2lLuPe
4fu8ifXsnEM2qYzLTmNVVe4c6gaJUE+wmxvwD2jBY5q3feR6cnxw1LL1VTQU/j1Vix2BAYwX3Kqo
Uw6/mEFEYdM6sd4OIhekh721sAKrjj0u4BPVbr1shbGfixIGA4UX65SbuClKmP2RNkRdjAKzncXp
QsZQUnMnGk7BiJmKkFMF9IlvdqZCS0eyX7nS18yfd+CMhAHkROP1Bw3TS4xiwhLpyYHqDPPyKMAl
FYlsgFlylf/Ic3enmsXaUeWkFw3PjnbpIB5xuizOpvp6IrmKkT8HIdF621r18GV29QK9Rqvb+LD3
dn2s12E66BZ0LoqIjBMX1twm87ZDUO0ofE03OGtQvCRsXzXWuDVyuZ2z6duIx9X1ReLMrgpxE59h
5DwqDcXLSzsWTcYmWyoQExWahbn/iN4BGIiIDowVQgnxUHGjkoXbX/vRHyJt5EH0wF5aeVPi3vOc
yMuN2FYluVrYuW3l68XenXWMgIfS0nNe8atgFuDbBQCSc741PeiXud+kOKLctWXm74YFGb23XpCV
DhKJkymvzLEL5COxwCLDfCH1SXfIq36UPJ0i2J3KsFQNIgT4ydRLhvwaRXPc/xdI8KYD5fOZR6dp
x+d2Z4u52zumwm6W0ehDhoK2/ZEYoeIKCJ1oqawor6fpHAjTsw4cLFSfQRX0VDgtKDKZEec9ZMnF
lld6DAPb5OB+tWM4nWHkK+xFHLHtmIcIrdzLRU/bvtJxIfs2mmngod/RVGFJ/b3na3mjSvvLOFo/
htQ1e71YSzRXZRqxuoTA8NhftYsT4MDz8PC7X/ng8xu/tTjkCsCuqucAvyPKa8R40AZyZrAuodkL
D+PzoDgThIu9bCBR4zjmScjlqvTJ0+wvq6U9vx/SEviTetgUrbntZdvvKXy0QNO6d9ulvpfWeOvW
W0eAf4pdWgrrYI/z1ks9C+9T/ySsD1EeOLQB+wamDvhtuRNXDr3IJeNRzy1c4J4zJkXtgO25kDPP
74B8cqowp6hswfwW8Dzv0DQmqd3sKzN1ExsPf+V4Y5bI2tm1pSShwlXppt/BQ8IlTPspRuqTzJD7
jIqpA0xdUED09eBExsV/Gxc3Kry5OHK3AhF0Yns7y/rIafFG5zxpmcu2CEarbVM3qNyk/LFvRAvW
m10fA7IC7YjrblqGalGLlPjMlc0SZZXxdt4yRouv5hioQAH4SdPfdC276dtyOFYDnpAHBloyKZad
O2Y5Ar8JtuiFZqjsdKw4ujNByNQM24mZa0HmOIND3nFqNS7Zyk5SZ5l3Re78tBEojn79wD3rOfDL
LRhcLY6i5pEA6XdQfX0JCer56KbzGSyhfvidN2xzO7hSWV/tlql75IM3btBR1dtpmL9oZoHdOUTC
oJSih2E5dNLa1RU/LFWWXXWg+ieISq5JYH+HcuAUohaAewm+kGDGgsFHbseyiV1fsAjsPmRehs2H
BSE4z0m/DyZvCtshy3a40aTvPq3p4qCaY+fGHN2Ja9evbCRJAzIaklo7m8znVqt77Ernqaut8sIj
iIFSekX04h/zUvoxGIIauroGIREl3yos89AXqNLzEV28CoSwjgQ4hQdMttwJq/XPMhtie5mTIcHB
dzey2PCys8PBFFdoYu6aQPWhaFQdpWRaYqC3vyoso2y0PSS+9h2KxWUMMlooDS6nAUkz6M4VyGR+
BL7NeBgzAz5f1+26Mv2umALkfNSgJ48/UDXxNlarkOPUI9I/scSFA4h/X+JzxhTL3g0iORhnS8ZF
xBlLWN+P4MXmv4TGIPnRGYuz0e9A+57AZtMjcGDolkBE0GlCkSGtk34Xi3nut2DBQsCZVYf5IctR
55wk2lKlP90Ptjn4yzUtcewpN7anIAixRVvkzbEkGawqG2ie9VVzWXl+tU8dfWS+jW+Bp86GId2A
Ta/DqvbUmZj9uwYrWZreYCdZXdSCj4u+KdYFXdJvnZt1Z3rwUDDAQQGwN0jBKU5x3V46ky32U4qq
FvVuuC3uZQVfC2Tum1YNPG4mfbA5+BVIJktBtoxPVlSW+cHjxg9Hi/+cLOg3alOCSlpjJbTlk5WN
Y8hZl0da6f0MWcOtKvkOiK0jbu6voL3he+BGHVXfhlPvQODRzCIq8HBadC0irlkX59iySdPgmOys
DJenKn72SsB5LN/P7Bnk/wiiOpc1bEmtOkQpZNoyZkTsWFaBk3CBX3aZHwflXjYdjMG5tB9UNXxR
EkZVRPiIqQbvl8VxlASl1yWlJx6slEWqbuyNx6aDKTPQ/HFL2965VwciHropckf0RxQ0Dcs537XG
RnWaHEun7I9B438vqps+eK49sBd7s/f6ASeeRKbR6gVCI83ylPdlsy+hlhkzFKGAiGTQ5hlQB7a/
BqPz1HPnV4WDnS4QwlB28cst/i9z57EcOZad4RcSJuDNRgsAaZlJ7zcIskjC3QtcePP0+rJHEeou
SdOhnSImahZVXaxEAhfn/HaxdoXF6zkbZNQxGnEaEIXUTidf6dtqGlcKjylu0eZtslwsr33wyOVe
Q+RYWmj4TReTf3y2zXze1EkB+D5bXmysxY3vzftaEY8x74rA6c9mYx+rUftabOPN0vzHwVkXdFMG
iz94T9gtyRGgcatk/2vR5Udgqogg7aroDZ5s9S4c+7Y2inznp3HjmLe10mKVaeRetVcLmcuhq+mA
U8EPm3Qe9n3qRtUlX2Jd5MYe1APP5U/fuQRJ5OMYa36PW7pew9RzZZTk8rvT3V9TTstTVb6Ilm94
XKxrjzWjSs0GZfNlNuVlbTlrv8Vr9mMky69OFu/NNMR+7T5WTpewgZqH0s0OzIlqO07tJUOBaUmz
yihNEyTh1x14fli6vA2GQdxki9hjGx6IccbVsWiZ2JtTdirtaBQzS2+VPwV+XoVers2hJcXzmAXk
m0zjl5uuIl7tZGAOerc6a4qF2ZxmOZTxkjpb3PdlCE6obQrt1BBufwIPq4Ec+V3jadSa99b2b9O+
OgdaoaLC8orI7D0zLsjK6CoeGoHSh6rEX6Ly1VZaw8nW3dux1uvzUnEmpAEeWTssR2HfNOaXWNTj
rJnltsxqLAqLfVrUQvVCB9BC8KnLkVBJ48IqDI/Uzcj12Aq2IivVNlNq75YF/MUWGa/TtjhMky4i
06ehym8eVyG7sCxHymKVuBWu985r91u0aAjdzu6iyUlvVG+uYY2XH/5ySEjIEKE8ZPnEJFuycmva
ibFLj/PawRlMILw3doeZUutZx1SfGBGhS8+DTXKpNqwfTjJhhbaME3jUTuvK0FIepZ7OaB5FMB4X
PVFHinjFRqXFlec0/bGfYEqrVeK07d8RBy47L1+xjVt8/x70YzibyeeaJbfDsrNXNTy0cmSRm0mc
rJx6DvtSuPsSZjYa8YCPiTFFKxX2mmnXrATpz8zrP5fiiIL7PusGfzfbMDg+64HdroeMd36clTkn
0AikZOrtfTMnt4kxJBC9wE6NU/9YvK13xWcjiPoH9kPyGevlkMSlgbHNxM53SjmmKi24ket4CsTw
5i12uc01KhdWz9i51WPR9Osx4LD3qupcFlduX5WbDId5BJX3us4VrNUsRMTL1IuWafrpNe99rdz7
TPcB+IaHCrw1Btcx8vVFkrFSqjIP7QbPvof4CM3CfZA0OzLAptsLNhS2s+XEFGrsDKmP57Li5TPp
nRdrIyHJc9YyL688NDxuyvGNaBZLEFdzs+GgI8cg0ERsifRRaDjTgeDTYzXpD5nvg1oyoSd+nsTE
vhUsm7jBtcIkSFGz7/LpJbNUXKOH2gKBj9EbW38d+V49/XFfGV3ZxD0SrRCuJUqFBAhYsmva5otT
1XigxAWpEcBaUW3BkdV+fTUE2XyTlizbdm874ZSpKpSrXm+MggwxZNkofBNFXoWn4fs38eD3VNvg
Jrt8m/a0aYlJ2cqShJxBbTqVEEetOwkme60Pay+PnKS7X1X2aAT5ldn0FRiNZpNlWsu4UHmcluR4
WWPHwTmxZxbtriMxmWYS9ewnzS+ZuS+rMW3nhQiDjvDpeKnlHirh7DWA92ZuXwhV+1zLbd76r8A/
UAbN/ZBQ1Fp5QQT3uoD9ZW8ugFpIZN99brRsjpdhx79hVskZ6OxtNhnvrgFURXINYTNTE3srjv9U
jljyMuu1bO7YcM/VapWPHkEnU824M40Wr0vvZ54DFZmp/zoYyQNubCsW2pyHqy7DOvG3bUtDiJqR
cg0+E6e+xZp1rIxz2rnmzTrLU1rnfHtIz69k51wngKI4H+p9X3g/6HljHeNT6Po90b629rKSR5Q4
RhKypuao1F/l6r/bXfWhFhpwx6aNdW18a4Zgaway2M6Tz+vYaHq2Q+84V+533TtDqNqRcC663JBa
PnnqUrAxXLO210Ad2RHEU0aKeiK82H0Rr2t3XI2GehXex6HtZHJr6SDbEzRwRG8kiC0nz0hES8Sc
pEhjjdIsMEmsEPfdLMYrWqHvKSRu42lgVCFHh7OGeKrZXkmaqNWDkZpHdMuvRu+dLEInwqA+WtVV
A3EaVpNP9pW1vOpuvxlF8dW0vvegeyRwDNWE6Bb0qEwDl8RwckrWwoycvJ8+AdAGW2D+YSMQRXMa
7SwNCVgDC6iKcudN3nM+NvwVKe8+nyOtWt+LmWDaZJlu0kaZUWkMz5Qr6Lxp55wXB4+8lbptVBcg
Sro2iJBlcb0Z1XMj1LSbzOy5K0guyb2uvHfK9Kmr2s/5h3bsbQtdvtfzJxVY8kQMC/eGoVJ2Zb/e
LhyIhlF0d23gZltHR6lEvtBVMAwvbW/lR41lcGOuxVa6k/ay5PNVOvfOxk5re1tpWRZZHUEuquVk
s5wxTpxJ7j2Ek5tyNMFfNCB0Ox3mV+m4UF35R11pe8oSvpEXgIBNfnczJlq85s27rI0Y6EueVGds
8xFuX5fOrjGS/iyukbg5cdl04x3RVvVGEFZ3FmkfWTWXpCgTPyotCkVaYKxQwaPtR2E9tyNtRk5z
7tbkkMn6uwzmhMWM+2oKEj+WraGzuaAnJew2P3jFdeL16GCayT1WbQ/Sk5dI/5sEmF7Yh66Sa1R9
eESB3agpBwL6mOtkotbc+HQKi6MLLZRRBKh/GvTtZVMaUdvCkBdut3enbluyYV3CspRx4ZCM5Qfs
Rgsnpz4mrOKRWYAL63qzRNS/W1FuDO7WJcUG8KQ5D2P/IDJgPo/BwVqyOQIvf7br9lepKjse6toK
nQKApcGUHjYlc0o5K+KIOHNnt3xOxPJgjZVzcAogRnfiDMoT5cHa3Cl7vPFU9djyOIZBUrNi1pU6
WhCqN7ZeLVtlGoxgvflUin07jkm8yPXikPL4ungHV5mVxYFK3kYNJF4bkyqqR1rSHPikiodpZkrL
jS7sdPsrvzzBVmFNnHpVHPjFGg+yMTjcDxl60F1TWI+mXFx8yOuL5akman5KS91nTnNdSVlzNDpp
ZJTe56S+igvwp40cy3kZe3p1TycpeH91rReMNubJrMW9muX36KI76XEd8yPekK1QC+JBfVqUXOnu
ZJAQpR5JgEGCiYY3gsU++T3oSZCOz51LK4VXnd03FhBT37eJ/z0YoAosykt1P5JM1rg1w3qyJXn4
ELjLgQywfZ8lM3FI9i9LbnL8OCE6q5XhoLPlRz7Yr9zSy1JzYVvgJeearIJhk4/1R+IHFIHW/jUp
MHagxTzv10O/fhpLFiu9uK4rYwilnH7EOpNs5d7Oa3WLbZsDNeD4tary4GupgeiGdRl2pivHjJoB
le9Lp9Vuk8uH7P1hZ2kOrw6qDzmN1PrsJUdiA1MI5NEBwob1npW+HNOyfxtVE6/FWBx7lFQLUOUZ
NVy9I4L9AIF4WKSXnW2/e9ODVhwzVoxuWoKt5mZB3MMNsdnjlp6yMU7tqaVoPu32Y5AwxiMasT2u
kg5edtW2fnXVlShEvT6hK95S7tEiVz72OoxrruZ1R7dw64golZYUuEYD/XrI0vqDxPh121jNY+Fl
G91d7Wtn0butbeesn8ByYWmW3U63qVWACLqqS/vMuOqGRWFpu3UT5AxEmaMPYeqXx3aZbxZh3dk6
s7HOLH5oguGWSJw3gnYzggbJzOlcYJ6ZCcjiweic/bhCqQhij3oq4aN6og2+9kkFM50Joj69pkp0
s9TausksA6bPscZtq7N6trK+rpChnOqiSUFAveG4aF3FqMC0BX6wV7XuRnrGa75z72ujKuPeQNiW
ppDeBL4eC6un9DI5MkzpW10jZq+bfS1OSBqTIwVkTipMZkQkfWRnXSF8oFSy5XlaeDVcMQzW4TxU
ZiwQTRUTd3ip4D+TLPFCrzCfhrmGOSDMjgGW/luTBbKhKSL3yVck2gx+oZz5byFdm6mHsfHLjWSv
ZotBtKhPxEWNaZ1eBwOn/nxxAvnyIddFG7YuO74iYG9juH4S545OEmBVk6YKRwpt7+25KfaW0Hjl
ack50cz0qHGQMGXv7UUa24u4wFsztTHqJgnxSz2LxXvI8v5x1bwhdpzsM39pZA/LavkjYO3cxanO
zi3KT9uEHPIUyUtBZr45FJasnFPJJTsKNZY6Iotwvwztp6x1Px7bfOEh/0L99AJfUMIBre9D56cb
ZEpELCo8gSmUTrbSJF3HTjk6d/bc76xhbmOzLzTuhnmT52nz7haMg4OwDOjM6WuRP3VTfrtifjJ4
qVOgUIZ98qGYL3DmBbHbuCy4FFQzbrY7MXb3OonpkDlFcYADepau+nBWKY9WJ79ddzzWg7OE5mAu
OPmtlc/Dp9Gt+okwN+DrAhQ2b16AZdhyrfQZa8Nz6XiPGgGh4VIaBPnN8wF3GEVnaZGFBchTiFQl
PehEnnFD+XEvUnlTmT3f2SXr0bA+B987lqX7HdirvSl7O9ayzt+bAUwhrKM/2FpM2F4aLly3aia8
zFEUDM68J0qHHI3Z1vero0O2ruW2qDVWS8DO3i+BKEeTW3B1H50Sv6pFN/jGIEtrSdN8DwS1sbMZ
XqSRpBxqHUtbQZ4XdHmDXtCuUrj/pi9BrZIDY7O/56K/jxaPqFYYsLMBtKgNCT91RdRItAqW+TVB
6ZMQo8J+Xn60oPmsQWzDdmDyHVPdOE8T1Sf58C1r871JmC2rC+Ya2BXkYNhYRX7BXz4p/bkDKDpr
SSl3i+rA6iD+SaElcWsYwnWICkPke09PIegC8tJYkkLuKrlL3OJrkmqOpUe4sCd0eNgqBVkuwkyv
xOmPX5i7xKkbWwS66PKAkiTQ7tB2V0Q/f5sZ/M3aqoJFyZ4xVAzvppMeDLOwTnlAg1xufBNoQANw
UhE9NPAHbZLbQm0yylPZw8rqEzg6PFm/mVbomhUNfvKeMyyfGllBmScfTDPh4o/JVVo7HzrpjF6T
PGS1XfOam5lM0mtl8bzmczw55XNBr9hJLcNb43rbdQRfGpfnwZMDqYPTQ4Xn8a7jC2f7ue0LY72f
VH2dSLpvCefWtsLy72kV4Z1jNmYoFk5jy0s/ceINbM600A/MS/HaTGXcTOsYzwMk5kCOvDOOKXJc
/qMSCKAu3fyWXpc0HB3soYFdr5vcR/LQNuWVqZUvqIqK49x0w0a5BN9BouV4QgilL2wPnKgN1lhv
rZzQPcZJR9z1RPrBkFhf0+CCmMp02PZTQSfsEYB9PtdkJ8Dtc9A1gooJb+SQ56qNA+uQu7wYvIrI
WyzTvbtEZm7NWzLIOJQD56X0JC8TW38Qlg4Dz4x1aDqAD2fcFk61xAI+KZKmS+mI0ZrAJ+n+Q1RF
cdPKF22+q8GLx0Rv40wuX4kOjiQ6qHSD2WVo5K9i0a5p3DzrbTZsRiMTBJist2OVG1HqVezUcK7D
ArxDGiMBo/kND7l4J0wj7Pw62Sqh3zVW1YfK0jeypVWvHsFiuEd5ovXJJusu/SjyVots876Rlhs6
dk7quTZWuNzJLE1wJbh6M744Fyq/9BSsX0oypDGXV0ujNhQR3bKe/jR1lu+C/GIbFhkQldRMzofs
xe96cztV65WcB2JQi6TfmIi1vGKHDtk98f09j82ixwMiuygb5k9psTROnnhHA2ftE2Jz+/laGkt7
VzZDvhtsnbhDv/oY+kVnsVw+Vr8XpyJZrEjpKsxVrBptOOZm0UGCAxiTvMdabyzN3hundyiVcjv0
FZhdsJ5N3qm6Oa+hp6BMs4S85aSX+0LZxKT2+vOw+N9z29tHUg3MzRR7RcBn09BkSWOAiZb2wWmL
jFDR9c2WDnBA4k3HcdLUvq5yLR7HR6rIz3ZenTSEI1HSLtBTPSdI2VRQpU2UdjUHXQtblgAzeODT
IriqjSx/Z0kD4HXeizRPUGa4w1ZbwkYX6Hmy4qYL2D370flxTOOsiR6VUStOq1exozn61Zhf24Ug
LhZQKA4aETdGf9cFI9+vIBg66dFuXWj0f6sd2aw9NqSQPK8s0uzgq4LstIbpAXoXnZP7kpX+TtSE
3/K56oiKjMazHougOq3pCno+crPPFwK1bN+0BrnFvw1esRarCx6Uuqg4ZsEazD7LbZ5HA+NfMYGl
a3r6NgDhOBOkkqvln51ePEhf3Jq+t4SBz3dp5fLokRPFyehHA6x6WJDPwEs7BRCe70xd9MeyetPL
WfzTt/J/Evk+1pL//VXO+1dZ8L+f819oY+qf/l/+qd13fdHZdr//ob/ohv+fCIVthLr/u1D4vl4+
BvmtPVX5X9TCl//qP9XC//A8giuIKrBI8qE8i9/5p1pY8//hYgUyCRRycD3RufNfcmFX/wfVUIaP
KvhSmWR4f5ILB/wWOW0BGmIc0fz6f5IL/yYWtmkXvcjdAxoQcCNRtPFXsXCHpMQNehd14k4cELqy
6IeVUDvyX3dr5G8BI1+cW5PESvOjnJ4n8MH4b8vif/d//PGP4DNZNq1UYL6X3/+TYlnkAR0qJf8I
TvS4iuvdMqbEz4UrRcP5VjewopqcWEVs/o0a37yYB/4slP/9J1/k+n/6yTZKyxrJKuKC2N8xNUMC
ij0A46bfLHEf8VkfEXXZMpyLne3dmd5dWoUYBDZ/umv+U8X9Z9X2/3gBbCyVYL2XNIvfHDiQlAU4
7iVuNos1x96vg/U3tiXjr8aDP1yTOhYiHLc4wnCG/aYKT5WeMd5Bd1Qma/dZqz312NojnFKhFgLV
dRuw7AA/2WkwgascEVSSkh91qb6sr60x6nI/a1XaYPByvRoxj17Iyx4CuPevL8ZfHV38S7kLDVxI
hB75PCDeb4aPyRzG0mjAw9XQnkofQeUoj/h7t7P/d8kbf73u//xReElJr8HNRazpb1+/ZpPGpwsN
dCTTnzzNF1fB4uZ/c+n/25Xn85gBdUQc8Gj/vd9+yCoql2EQS2hpL7FWLNGUG0+2P/z615ftYpL6
r1v58lk87PicJIZ3KRT5/UkOxrFVmr6YvMe67bgy4qDwu1lzSdaH2vnleh4H8TfOyf/+VZEgh5X7
8gsn3O/N65YmWWAR6NBzGMR+okCM2YIAtghSD//1xzP++qj+8fn4bCSJQZLw/8bl3/KnR1XSS164
c0YwdxJES3MthltjvhoNES7jS5I8seMn8mTwmvybH8xffnHa/XZtfT4gZcyo+kk6+v2WtFWbqqq1
wtbsfLmh1cJj+ZOIb0kIrwL9QvbkapeWCPS3Rh50Ot9C1fzKZxtJp9dO4/tEjifadjKYN/AKA3ID
1wZlRfAkPlFWTh+9OwM2l43l/fJnFVwGqpLFiXoKBxmONWhRMtTOc9AnNjkglr18Lo00mg0yNdT8
JTiaB/WVFbuxraBru2E1S5QmZCfF+jQquW8yt5z2csmSBweNXMbKVaW3Oqp8ne1iBmNoJuFde+6g
PWiNMV5DV2RQrsTGoHdwxi4SoJsSWsRH0godIR98g+z2UDfwqO0kuh7So92ieqTHw9R2foGAM6bi
o8pxjGhdC8qQp5IBR5lqV8t2/hxR7LVx2+q5t08AknSMqjZBsvnQm/Y1suAlv+dgnBXkuS9JVG+9
47KqdNsE+tdk0+xWLUMSGU0xbQ1qe2JzWBhLUc2Ftda9yW7A1TAX6aXiZgjH1hY+LNRQFHGfN9VN
0wSM9W46X9IwSXj1YsCKpo1yCUo+tvN4m5ToiaLa8YJkQ+z4iBS7JL6Ob8LcI69e3rNJSpspNC/m
k9DsdjwYSTe7Ud9Bg+xqvgtS+V2LsnVLM/JrolGQCFrL4P5yLAFD2Vp3o90FD+h7p43rl9UOy4v+
Cneb3lUqH3dGmmyJRfAifdBQT9PPsked5LCWl92iotVJ4SvysiIk1fLy20DpoItmHxynbB33s4uU
M7W6PnKKRDz2qUM6CDCFHcrhwsguQDQT3E6O/tcfANSJr2/P3J/ZR6/XYtwTMF+LSAlfbOYk6axI
oM26qBdz2hWxbXptiCFA3PkoI1+JjEm+WJRXBAGVx1YxrhvaMwoQIavNDyPcMcBERdLVLkUaxx9Y
dIL6Vn5kp6nxus3SSw6MUZaR3nvfdOu9INDkUfBs9wY1WRUxbLX7Rha+vh9GQeSPXefzGAuIQ7kf
rFLqX6m00Ku3iequXaE52a4aEqS/2LO8Fd1612x4VsVmMNP1Stki3UhXb9HQ2yVWm8Xtsyu+zRuJ
WH3vDmiO9DofwnKx19CkKyrUpbgujeksLFw2af4k1wRhtdsmR6NcLoM6QM3BHszYQZRcQxJQWnPv
NuOViT5CUQex8ZvsxQyqhwGJOw9UlCDApV+iglPE8mGa0qEAp3d/IAQpVfDErRJyQ/hYBcYJXSFU
lx1p0Ru3pqEMJHEu+3zt2g/oA2fg9ko/FDnv+Um6h77Im11vwnApGKCNjzN6Y8yz+WyA9viNu01m
uOJVIUCKsf0hyDbla1IUY6QVg7Ef5lyd8HBEetXJOzHYUV+hD2qBiQFJi8OokgK7xF2FzhU22FdR
MEP4GOmSblo9efZd9ci9727zOrjTWcGNYGWUGlPkmnXfpveD6OLW97uNyhe4y24KswDaWEwolrq2
l0+m1QYHheOqTOqa2uSGZvCaUNk76tummF5tND/GOh/dlOI4xBFQ4bm07ubFs8PEAj3uOh5JR7Oc
H2McrFerNIonkpXkgYe+P2iaQVJ9AhqWwZvU13Pn2je2+eE5X3lqlvc2UZxR22SEmCZxlcuoWKlA
IQEjrx8wiYe1fVN18IxwDIP1phVBD6xkPvrWtAu8+SJi2UF8XlmiCtk5wdfQKM2Jd7A88RAgdR+9
ZGeYPzXgtkCXNa3ahnvqaGfYocadYu5M2zbKYOiy+4k2dB8HS5Z1L3NqflEUS6vEaRGGQNKTRYhk
3oQ45d315O81HhOO1quMmh9cu+HCmlhpBUWo6iDmaTOJ5qYNfnT/tcsIsnC3fvLaLgK+KUOYXUdi
Xt8tM4PC8l9M/cOVxw7tCnE5G5/zC6scfiFqcrsCgqVj+czvBNRj7LXDhnXiVi2TD4Zr62HpIExs
n1vv1bKI0ykPVFRsAvrrSQcN22Q9LMmE0kP/WvO3wZ5FTPtAxZpc3+kuKHOV3bMgn7A7fmeVs0Xd
dl3KH/DayMSARo4SsiiYZJIgO4kSR75p6iJxQ+lKUXkt5dPUIMlJeKAT0zogLP5Me4EofcULzT3b
qHyzwEZsGageChMiwwEnzarQ9Yq3tloPa7A10unGX+7r9egBTDfVS7teale+UlTZLbdDcYEF7PFc
uzVgeOA8NkvnRJO16Ad0JymgbYVLRqzLAZ027Iom8NQUzqfhUyiSJCLYlukYG1ispizdjOYzNUE7
K3dO9rozHYUavjo4Wf9hZ019Mw2F8Rj0NJuGmpaA1ikE+t6UvSHJkY+5X+1oltkGQYpGgue36vY1
HnlrJVOOe5KgXO4GEwH7fKyW4kZruK3t0hOhaw6nDv9IZFZmHXUM+xxuDpoqY8zjdkaWqFC47clV
Ds1u0ONU85DNVIiZEVKkQzLuiq78DGagc4TA9sD96AXrCd8VGmbT3lk6yHKzTPOjrVFqR2rbOFrQ
uyqfEPhXz9hQKyif/ARmlMTTzGEn8zayQf8GmTfbFp1hmw4veuKhzgp46ocAzLhfcDb27qWyjzqT
Oeh+Fbk4B9473ozNWihcesz1/SWn1N/0WSa2KfwzJcDZL+lNW3ExIvbkK2OVBAIm1IHFM0eiyOew
ltrHf2N+tXk/7Py1O3f0Xi8GczRlLA8QZYXHd18o5gc3FTGOM+dqSYeGWSff51mwk4V9t+TenVNi
O8oKgsani4mEGpuDHINQphnBWQqTKy7MGB9it+1n2CfTwe9g91Pzq00urtg5ONWaO8ACGO2LaEYA
7dbp983Y0QiDYJjqh7uVdqNwQLGByhtN563CR1b57LQpVQDOcuUvKKgsw0eVIHkcyDEKl1ntur5E
IkyiRw1Q28ruEwf+ESdeNPn5w6qeEotXS9Pv8rHd9p3ZQO82d/DiUWA/MHiFM2eCLO4zrb3LhmUj
QEvrMY0z4f3Cy3B28x+jGchxJ2G6HM8dzqIO0aPOFGH6jyNXZen6jV0dLcM6CvKElkSDzE4fB4S3
RoCGAk2Jau4td4YztrkqiuU8yGO3st6Epm6VWV17eXaVlm/BSseTf1MYv0pg7SK4ZxWCzcvjOUnj
tlifKv1xXssoSFCuZcFRc9BH8Yp+BTkOzaTFWPgt6m4DW4qU4EV0KLY6jl6/unaoaQgcxAxQaksV
j9zs40hTJAa5tNmCnO51B7Jee3XIol4SriBRpTSY7R2ju2/z2thU/XJtMEemrrmFJDkHIt92PcRg
Sw6ctmQ3wl7uLA0tmUohie1rVZSHKl22sppPumHfTYuHrwVPioB19R9cvLXoPu6shr/T4aLYAZ07
5evQYVRCxDg3/dk11VmtyIZGgO0EbjFArj8xVKSx1XNpVv/oB2pvBeKuRTYaVGhpqMFY3V3GiEkA
KSoFH8BSfLdmihTYHN+rClbdE9kb+oqNvZxR+iK3Xn85hMmEExWFUaahsqwL48OD21ETMK2j7uYU
IS6e03MmNeoaJojgmm1nup8R5qJ59J/chvciHPrr4tXbeb1Mk9azR8aV73zn/XqVp9xYPQJeFiVk
/fZuWNELo4lC0HGXNfIke2bZuje+jQkOevJOgu6CyxV3s2SbCOvL6WhoCHyeLvuabHVourb+uEwZ
TbdyQg+PykACI3kleH51Cnz71ue+SbU3WZb3qZ28rHp239r5xoWCgihYnhdXP4wls0p7B758Q9XN
k05IkczVVusStKJi36fBHvv4e8VBmugTF5a/X9PavbAhmS+admQDS/nZVdrRH/ynZS3O+NqmOOgu
Uq2ymY70pd022voERLVPG3/n48rWAjS2SFmBbIZ2V7YrS5qB5RNWVgX3JLpevPWiXs6lqK/cAt8G
qLQfXNvTtCkwRpu6dvR0uUkGvqO5vAb1SNQvHI7Pk1IvVHP7l3fCtT81LyLhwOJtcWIDOlZrz/5i
3a4e9j3fPFj0A13I0aexb17WPLYcJI28ALGY5TttpSIReqcPOySDaV3dLF11nNPhgPNz67jjxka3
Tt/CxtZ41c3TEysugzSljRFZQhRqzSsKC4V0POlvvcR4JgKI16JNzZJ58LzqBn/K26r36L7WO9ss
rtq5+EEucWM4eIdzfQt3fkxwCI0rXs0luQag3SoQfrJEwgTRmJXStMeiiAWmiW36uyKk00uYze5V
GTgR1ayRDLw3aCaAG3GcDY5V/k6UwEO1NTQ/iDtUEhDMauC7MqeIxLvjQJuCntzq/EaO/iPQzAet
f/VW4xpSMvLn/GbWq+00TDyvWobTtqKADE6/bOxPnZ/a+cFpTMQOUp56qkl/cwfjwMB+g2VzYAvH
eIYyj6f3qEiT6WYOSDIY3oaUoIHVHe6CXkuiopefSTk9Zj7eYaihPRVbV7xpIH6RYcESlzc6jtm1
GOJU3bulc0djkx1nVnKFj6mvqogKkKtV6E9zMFKvhohsNWJH+gyzeQ0nrbTQXmxqrPibyWwoDKOM
Z8Y1nB9T00FddywmCTqUBJ0RKb1bx7buMtJvKi10cm0zslFBDNUhFWbHFg2IXPAOL9gOlKsYhdFm
pG2+nTQrIrqEXd05lUHCazBFk+gnCJNmolnaD2WrK3ud4NMk41NhUzUHPLJh50s852Ss67v0bheU
qlJdGdI4mpTuFNnFKuFNodkYG5JYwmlodlaB9uo/ODqv5caRLIh+ESLgUXilAz1FirIvCKklASh4
U3BfP4fztrsxO62mQNStvJkn8xL+TkbplIUBtzh2RE6tvNsgYJwqLBE6LaIxhNKRCcEPT8bsnRxJ
vj4zvyo5fuYdhdzzEIiw+Ig9PkmylanE3cUxkbHp02v2PWO9pHyX0Mx87+rwo8U7arjTk+XpP6p8
fGvD+HUAilGE1WtXj/fccFea6T6Ci2fd0YxVE7sfqDjaQgn/V1N0zgnNxreL54CoFvZHzA5czMos
kjhmfXkfzJJFOuYw6gr0CC9jb146j/0fkV2SuEWOH6YYwiWbMGsvJP2HLOLobssg2RnlNYyoUtRj
l293X5s7Py+CeoR1P7Zq6zqfRRQX66TLaHf0tySrIupbecIGxsZlFop00Qp9R/fYAv1kObMN30El
d3ZR7KpDQXPOomozzCeq/4yz9LlKGCJGoAz8LCOydKkH81TNGLnaag18yXU7woy/IXWf2pMmosCV
yZ6b73Kk73Vpp+OhxV8xpqwHTa4YO03HwomVQd7HtKm3ZBn7oCxnvNHAizrnBPOMBSSoRPu3rCFs
WAbZg5eZ+1k2ZzvOlIXN5cjgwOoLtuoTSh5/9Y4JzGfK8Zq/GDuX19h8Wlxr6o0/h7Rkz68ahYp5
4R1nVZ+M8K/OxMZCcqq9p4zYMKHmg7L63xk14uFbKUFOfTfmr1V268iydg6DLRtcwu7EODBNWx7X
TGfZ1dlhTOKNpwRDCtajOCIThklmfPe86mnAE4AzMJDjT4UTUJUfVeot7VYGVTEv/FQB7/spsEy3
qJgZQ06J9zR8KcaYEtRqxSZ5VUQ9INyZzTivMMKX47Q2Jfl3j7QW/13aj+oh3p9DeyQPspgzPrIZ
6Vz7rtXH2L+Z4BkADB/T4jvX8/cWA0TnEF8DB2ks5tB6GlIW3lx6eqwyGTKFVRAjnAfGIRGErRMt
Smu6FEW0GsnPxSSmKQB8H/Px3LCmFexbJ3ylUxkDyYhOFd7kUPzo6tvUj3Z+CNGThkzRb+rigFeH
XiaHcYw+yWAr0hXOH8V5gSgYeNMKX3VS1+kln8buhRW2FkwlqVrYH44s90YZLw38/oUXoQuKPHf/
ohktIueDfQnzcmD+tchhZRW6OucGZAmtei5oSsTf7/P9FPTr+XhttIjzhD5EpkqfPzJvhFp4jvbV
xBnq3UPjqj9Lt3sVPJkrV0ybLvZpMSTki2mXDkHtdx4I8QN1R/rJ4jffyL89QBaAxcqlWxrBJLxd
73W3eIA3qYzlNAn3z+XwwUiP/Tn0ku/Yspsj1hpto5vdJrHoGkp4pVYmJzNS69JgJB0xLBI+j/q7
mty9Nrgeph6mRW1+J0k7LhzTv6VFCdShKnDAsap3jlKfxm2YdDg77XJdKxw8cVdcq9zrOIgq+wZW
JEqWczrgwNVqOJgHeg0T98KI6w+bwRbJV1OP3avH1v1hg1fasMZqoZvMNy5rsIxq9DCgl+81Y5tF
DsQI+fHD5KLJpv70PdHrh7JstHnD/a6SxHw8xSWoqJNSCxRfP8Z+zYoRAUNqEz8m5YsNBAqsHKDa
ll1SEUwNYx2rJxKmMnH1Uac4RhuG3Relx1ilK3olU8OMlyjO2XnwwReUmpHH53lShH06T9QPs66/
LDLDX0YocmSQ25oC08HDquaA+mmpEsa6eKwIr0FR1N/wN7bXdm7MdDnIrF1bXugtraaFGUFDa82l
FzNkO/jVF12bxTnSiqxb9GgG94T4yleDESeIc6F9zdOcrkPNKilWYhCODNCViyqVXmChshuIsoZ9
o9YrOnTCE5+sL+bnglQhnh1pvGoVuaZW4pE0Xbfaj2VenCnIxgSBdtKeQW/XSCLT+CItc9oRjjTz
Nfc+73nyRHruiyne6Wq0VuSYGyS7utzISb7E5jhws3AtQma2HpqbnD554rf6PK5jBNRLquUWMXKW
uyNj1UHQOUlFt2ZE9saa2C9RbmIktD3qBnkeDi0kIifje+9FVJ/RplgdmKCZElXxuCyRYc6+Rdek
p7iO0GAQWHMu2pUwSF+jrMNkdaVmn8Bf0BLAvy1k1MqiKZBkw/RFDJ+cJKJ0oehwPtwE/wm7ktn3
e3bU0bLM4rNm6SU+4Xnbt3PAfFGfLRTCA8uRfGXFzhXz7vrROUvXEQa++ilq3PY0+oNN7yzpBIuy
zfClSo2AAD7DJiFYw8nvjxZnaVQsuknyOfRzoNA7CnaN7TxDhcYfiDGSqa2Nm2PduN6Pjo34lEFT
+kzJ422pKO3wrzTOlkYsYnC6m7MFciibTgyLXIzEzefgUV+HxEKvMErMo8zy7ioMFf8YpROtCI95
SzVRqO31vhs0vN7QMuif1jgHRcYUnJunKYnWpBk3iiRvYIp2WFnAl777SBJflMYoL3YxucS9ReWs
M1u+z4Z1cjLsQrxBcz4L/dS2CUpm7iM7TZ3x7VJ7oi8t99GTbKQodFVoXQq/M3+KSpnM2ypuQFVI
XST/hqhCJTYlXnRB5fbR9sjrLE3eaVym6qaIl8rDoO/jX9wTZ2JH1RHjClcMN/E2Y9reVK3mXrzW
Uy/yITgndr6Rc6TencbnejxNdzoQwpuOj3Np4dZ6aavqpffyA9/RZ6+sD35OsNvun8yYEJ2nNZss
lduhUdtEOIFDyKYsunsxlyejI14UOwejzbLXiZcOhqSsXxo6gV9PJ+jjl86ZJEH2KmNNfgliAdyj
weqQo0EI6sOR663u7yZJqnQcmuwwRMVDlGkzxG7eDzmUIgv8jWHvtII7NLbTc1GV24GXTw6iRdbO
M5Xlu66rKz5u63nIzE+tyrhDi1099tEyaRuS6A+hUlmHASQF4Un5JvlExHQR47OtBaad3uA21OIO
c7fxb3rMwArKotAoWrEDggR8tdWzZeo/1sTPT8N3XmwtNF47/yx9wNrel4qQRvSFgF5WDteiQ5U9
28lTbe2H5En3maG4Wl4eSLpKXhwS/056F/NJo3UPLENBcsy59Obeke+jgafy6pFMTp5wEeuWveh4
7HAyC4oHM7bplTpLgdb06+QzGhoXOdrYvOyWJPgVO5dTLchdyoJ98lPupvI/dNZyOVMh/j7xHOEk
rH5yvssQOBJN347CQE8Wq9EDUYdq5YfnjKRYUekHNi5L0AVbdoh0Ko+7kuaUugs/9G4rypOFFpsm
737hbjhrV6lOfaLlAKBgUzJz1I7FVonvcnzcCE+yG1EAVk3LyUs2uAYN0ji3md2oMZhBhhKr5QjP
V5Fiq7P24/CP1HdebqLklj9udk4wcPPNDnrKzPPV5X8m+ecmDwxAtMU0L5ryTVYxHrx7MgDHzzay
9oLEPTIsONZXH+Mo9r8chQYm7351lflrw4JsCrA7i2TnjH8qOmkNu4aVPbzpBo/6qymfU/gDbvsO
nmGhFXecq0vBQtKfnjFTsiZdxAoXJnd/GyhRzLu+3JoOztUjw1k5vcni2npfofOMvAGwIp+5q/jn
Mb7k+T+tEsuSMK1bXdOBQzZuSRCJnduwA6iYhcuaXwQta83ZVkcaQba98fWYTwsqMMSHNNCh3Ke6
f6FQGerIC9VQLaMd5vumPMVmcq5yE99gszRzbzs3uAub3zkaNzDTFpkEWCDMT97bktkMcqs1Oc+J
J/9CHwxA13YnTgyzjuj+eUuAQU1mALJ/y1qEfTaWfd5EJjfXU+mhuhuvqvt2YkmA7A9lNpNvY/qS
dJc8fRYOsMSHjg9HbkvoeMEKZW0oE03tMPoXEtx3eIUHvMpr1+aooSg2OTxWSZbDRj9y9q7xU6k/
iHXLlku/JBESFfomUi9j+qklXI2MV59FK/dzspPLvFS8LcplpAdlvCGPnScXGAPsPg6qv8/W3lVY
UebmXJNDdi4Dsq7WrGUNGy1Ddh1fsCft2uTd6XcPowERw6LoV0mebOr02I1/of3aEEgt/jT9putn
P7zb9aqeWJSCQnMw0HsaPu33GaQBxQ0LS79qmORDwpAifBNFcQC5c4g7VuuP0nd7gxYDLCbeFahG
FECPXr3Na7Hn/YHcezLkewg0hI303mQSaOxuPYI9M4ZxNeH8NOvPNiw3NKYvmuiUFIq4qlwmYkTk
ZbSIcF8Tv8AM8SGjr6H/8MJo2efX6cGY7Fe+98Mfg1LNNUlrr711AW629PWXMgsy6z4Vmwnn20T+
hK4Oj1xSgx9WWGguzZeWAdwxBr63vxlxMKGdNN44EoViaD9T801HE80ZLSOc91jYCzgE5lARELKC
3ovWiJLACbBpWFFQa79tUgYO0pc7YbuYsCCw5z8MPq2rMtP/NWgrszz73Rcv800l37Qa7rZ/hDVl
YDaNQHj6pgpMdYHixgyT8xjWnCluwOLggo2AtLeLWZrpL85WZfVp5e+6fYvrDywvQe9+/s+1cy5z
+M7Fu9S2Gb+O7ulhJReKvqN0rfnWssue4WhRHEmvuM49zIP4UlR8vuyw1iTUxpXmg4CEnsDtFMbB
ok3Y247Zrnbyddt52Qo64tnqm3zDxf05JeCaZ+8VfwEuhQdH13eG+NEk4nQY1kc/147UJh/JRq5H
/dnwIFYIC8lbQlMqoM8pqci2Kxcrd9nfW8sjYQdHsy7Z5Gn6ebDxRhfjE/0EGNk91CpoYLJDOR/p
rBZmtqf2HFCYayzrsuJR4VzPtV1Y62z8qgMuugDrw8a3iCzjnFbeiJBaPXy7m5Y8aGbI53oyjxVr
ClwMfDXNkBe5AOSQeel1sN4HjI4Lb0o2cfgvrjsuy/h6zSy9DSMpjsH7TIRY5O2Ew25SjFZEk+fy
VhfjijT7NYbHKfG+0T61qaeHs7k7D9wawGItE4udJ4PruZ+7wB9Nkn7FK35/TAy+2JMz5JFAGEUu
W82ASOFPLdu0PTahTiIcoEaCjz/PkcEYLiUjvmFfFDUHi6mJzU/lxv+8yR/Yh0FNiSY32zgDtpQS
pDXahfWjRsWcQMx2cJ5SlwOgIDbrDT23bW0N8ZbtbnZqRWMv6zafV445z4eSUBRKWMG6WGuC2seQ
P1fn1uJh9Obw6AArDhosPvT+dtgqUiKDWf3agVkleRWtWpMLEleWgz6JAwc1F2RmNIckjtPVz25I
zaDhn4mJngf+jtoAxsDPicyEC29oz/GY/rRed8AutFZFcxqnlxoyIW9qBXFG6cnJj6f5yXSz5uZm
kGdzegtrsg0rHXkTG8HoBPNgZfc6kpeob10Ouv5sx/M+Mv2j8ia8E35XXtNIf7IfmZRWGuAT53vc
NVtbaM9+YzmCeL5mB+jnwxqHkE2ABsm2MQmRWak6zLbkrzpzFUiJ9a50fTAvrYriTesRaCXRYlQr
Hfvf0bL077zsT6bzRAPzU8n45Svmx/Dxri1ha2Vhmi3xTnwZ3hDUsJxq/O7oR97j1WX/803tpvpy
DfwMXMVtTE9kGDZumPMm+gzNQBCeJ/aGKtqdffu7aU86BAPDDcaEeObmQart6hoh5Za4VzIcGM/Y
EmcNb+Q+XIyW8zLZ6Xvn4ZolmrOYh98CVXeAxCP/D9kvdP0pDFOCD39weIAsxQt/fCPHsTZxsTdE
vZBBgRsvWHceHghEgNVLTx5r8xerLuMYqKa5Xnp8KF3T8MX+S+RbLQ+PtdLsXyJn5XkMtBpc80ud
Po31dTTIfpa3TG39EG3YTzYzP/UYB/RpAXchN6SvsdEl8ynJzlXJljAPZvESW18O7v6+7LFkbKRe
rOYMYSDQuH8O5V+cjOc6G+DRYmiLcXIM7GPUodOOGl103gAJjFxmTUy6fBI40R4Tf1GzrG6XRsgP
rthuc+TM+m0u1075UdZHyfxWDxc2iCs1XyPoYXhFo/rAB/iICdfDVXgHrWBf829m8TrP4WLiHuto
q05tPYcD9KmPzrp79YxzqO97sCzjN+lyNwvK+m/Kvi0ypzkgYjF/xTjgqm0OpKZ4b7lA+3cGFWc4
W7g7gK1gjuSqlS5KE7cPQA8fSE1FfSThMkS2jTb+S9g21sWi6VZdYbH6UQHCNiv6JzOTq/IRwySA
oQy+bN8t2/5mfi0lxgDgcCRZrGntjcdp3lnw60vwGh757uQT0gDaYLac2dMWGL4T8SfbGpcYIVG4
o0iZzXsB0LJMd0a3qkp+Libz1n0CAwtGCbio/TTAEESKlVO6susBtTrN93U/rL3i09O3ZvzTEfTq
yZIaT36rAl+Rx0NbweKW7iDjL2fz3Ni5xdr9Qciq1zUIiKjZeGHMpi5dZqT4spihhSthS+uMkukx
y7oDUtJG6aTegbuMJsjmehuh2oXxnRUF8fqFm+5nL6GqODv2etA/EtOkSs2/xNzq3qYn6jeY1bYe
NjIixQaIrjOXmfudD1douuN08RnlSdzZqmJBQbqps+UldPybyMyV6g/pzE4QO6kHAofh9hOd8y4J
2vv+AbnlNFRfXe2fy+SQmWdElmuYQAbJdixel3n7W3LGpgkKcBFtp2jX+KzhXQ9liUcT2caPD7nT
7twuOYTQmMcXDHxEZnUis/Oq7e/xdIbbZUJrZgIpTAPjsbEw7H+9LEAbsOLk36w2ExkXZ9rROr4p
4bMYgVZsZbOLa++Uc/Xp3GcAUiv0pW/lP+hnsRhPveGzCB3rIAEwbXTJe+RbW+RiDEHhjb6wbg07
7zg5clen8isV5rbsfS7Kupfsc80Zd1OvX83evSZ+tkvM8tbaXIR6DVqGQV7MeXH85gcfJe4PTBj8
dpMdpQ27WVcfnfAnDtbuRh38sizsnTvpW/EQ9pKqfp6aLigy/c2tUjxT7CgKK7pwyG1Nl6je46lu
mkPZJActZ12VfM1CMI6OkIGS6Mdqox0TzEEbEj7NYTU/vocETXNI6EqvVjYtAcvwQXxp+H93MZx1
B8xU3m3lrG45/IwGZXvh4NgA+hxlW3LRN3eKezowH7IDH4B015bF2yM08qXZkZ+2+mElsD9Zc/47
FX6gUn3n9yPaZfzc9+PvYKibNxVUx1mPsT0Y+efpMVhLx1lpxUPVYzMG0lGlcm9ED1+ou2UA343S
PYL9w2kIeTMFgls/wmpQ6sZyJdRDB5xWJZ0Qdp5usyK+OsTgzHDetkXHTybVJez6daSJtaOFV2Bw
f3izUEo5tR0Pq9u4nOGC6Z310bjpZ+N2oPua8yDtZTj47+EQ7r2Qq5ARkhvDMxRVwzHrwptqhnPe
cC3hrg397Mh+mHyzWIcub2yV77IuIuWgiVsJ+sCJUNszqwAL2R0Mt94kD1BV4iL+gqjUkvDJ6MeA
Tg3WQMZPqpy9F2dPqPzdMi3x1BlaCvCz9thfcHSMmX92WutcFayKE/2AwAKDJGsDNKaPtEjzJZVs
gWcqFin5pSs6lvfaYwxhtISANzfjOnIBniY+mwnMTiXnljOe7JLVI/A1AMG4CfzU/xAab61Ym0Ea
YmVJVHj22NBNobcPlX+NpgJbChc9CipFhSBr9PhUqde72InxFjnR1eurvR81//RULxaAgDezVq4H
Wp4gLJw0N4EkSmgvB+csMi6W1mrGeaPF4PwdXd5zWX6YOFQchuk+qoHMeOmlrOM16uNqaKrnyFeb
MYRHVlsHkbR7wCB/Wew426jApx36Jfg7Nq194jyPntdf6za65Q0Do5zNVef/08y+5pVb7qq49LaW
6yOXooqt0gpWO5RW6EY0nPEPITcR8n3gRtHKod462zGFS+Dr5T7S7HXn4Fwd7btlPoxs4lhDqlpI
HZcF9ncM8kTQZ5xt6WweHM1nCCsfi7WER9+drG9L56swj3+jevwaOugNNCHJMtpCG79MThI0vnFq
Owqj4iqwO9pJWv1Q+XjBm/jGouImsOt4ZpMCMUrAL7UcVD2s3Uhj6aFsVuvO5D73vvY6OiHALLKS
Uqk3Ni7Dc9a+VFq0TtPIuSji5VepFe3RVqxVEFjxenRPMF8QbsHkDBTf+zJ+6ex0H4asMVTJoOW4
g1rgr8CHM1dHviFXTwyXuLJ50/n72i1eIy9b2z2VWwm/CjEfmYuveuF9sYJYu41/cZvqmOpgADpJ
BAe+VJ28Eb9cdzXMF2LDblVsJGBzQ7DSL3tQ7ULm+4b1QeiWFIYV7ZNW+BKTE4tZRAvTBNgU5muR
XTj3S7DK7qvK5ZkEAAHqPNqancl5MVw98A4L0XhvE6n92cQJG1salFRSw2Xcb/MWgQyb+50e4H2d
tTunoizMyzadGW2h7i9az98SqooXhcFPjYmRCk6oFc6mHzq0qheWPdhYMXrm4jLoWMwZGe2pfUr0
+kqRECGTDolRwjDR8FCZi4E5L+7Hgh1k+9LkJg8AihLKRE76RejqNPJbwGmzSViJ8NdVm4wxNRr6
YPQipJHSx6hBjDvCPJmJ9pAMfC/H8d/EcYqHZg1NjSV59KZPRIzb+kTl5oZk8r4ik0092JtXzOwL
803YG2fhlhvQxy+t3cN28RaF12Erye9tZD3r/nsJJI0Wy78iNdZEqdYuJGUeELaxmf6DyrseTIEQ
7HGq+3OA42bRJzGb9v6rAa1IUCD/rHNMNFVfljs3FQ8M0RYgy5dA+MrnDopGSB3TjH3Wbr4cpwk8
pX61BOXBBW7dP7br1M4UY/oW4yjFBM2WXDzsQKl3yGFWA5zkgcTC0icYTtApEvsWKbI7iXvIOSdd
Z1qGpvnEHXgrsn6XWh1/CR4HGsaJTU2o3y0ZEJv3k3Rf+DNWj68UbJb30neZBwHJOhUGsSaiArXY
znmaLN3OvI+Zdpnm8FXmyZfU/efRUlsi3ycw+6y1Y3Q3fMwGzxocJtLtUQ5sXtd2bd+gEptfMnYp
/dJu5hxJ0uHDkQRGIEYrICEfKMc5+XjSGRyxBaYxASCgY6pI/ibINy6XMFvbpZRWhaOxamOsfQDb
jdlecDCuesSEqCi2pvLvAyqBFNWLZeOItVOIs569nKLfPj2n6NFQ8mpULqf5abth9Uia9FD+TMlg
zW/iKNx4m4BM1cXEOQP+xql4pPFfCIsNaRlg3T9gBuGFP2gf/dSDfkTfLXjxnog3/alWC7SazA0s
GByX9D+hdpOpJgENCynPgC6gWLZkmEAfLyNbBfGUr+aBVoF5WWMfDG0udAk/J62FS3z2LE/5NsEO
sY42BG29NU5NNcDJzexVEcPET8HadQ9fm/HGlhHFPt9SK4V926Ncy/idhXYPGSeGxyNQ1oE7oQHq
1Q51DyjStAsfPDqtAHmAF2mOrqXtIxRAeIbzXkg0wrIGJhgejKS/U71LVUqyyUztzu5o6xodi2sR
VBnvgWyG0oVI4zk6V7Z8N+HCXkyyBE/e/4kQiqw39/3WlHAcYt4k0MTjTDtbSf2iadmOipU/NnkP
4y5jYyvsT99PL6KvDygo5KtEG7lPWqPcH7xC4d5hScm/kDujB+MzEHB4X/sMFAqdFYmBdafO6nOS
O/R05zAMlgXQI4ONpXghe88+3U7CfWl6IFC8ftqGbfTYwrX+TDcYC10i6CI5hzM1nL1dmgvpuBq1
MEN57LPMujSMJy+QsZEzB6xzms7wNFWfEIId+s25ncCkW3md9QyFsaZEhFN1yi+mZjbJNYm6VwfT
2il0SmAemEtXUs4lwZDSMfaSVS6rMoXI1JnchjgYMw2Tt7RvAKIR1geQxlU1ITlnXg1aMcytnyJp
7tBh612ndSxINaJnRHLiGQTrbGksx4fm3lmqPTp9xHIw7ZpNOvf+b5yTqBg7v9xBi/AvhtEVy0bj
LTwPrbqnvqFjZfA0nAOau5W1Xx6Gqhl3ta13/zqTJWGo5/nR0mTy5tBRz9JGEnDxSzIwi96PfMq+
mdrnZY8xlZ7qutpLl5zFKkRDXfSm3u0G27Fxf2c2tKAyOhZighuU15yDAldc2vyzuczGoOlMLrYR
GywYWiixH/EUpFWXVetq8L7bnkBZ77kcqG0dVxd/HGiJ9ursJ5HOABchv8euKIMZfs3OnEIdzE0c
02pAZGZcZ7Un9FVIgxgf1JycMVST9qiNlqMZMxnLAitcgQevjkWceHffL14cg3lKePA5CDxiLPGH
Lzll3t5wG20V1yplmcJOMc3FuG4rrLumkQQm/CjgC6L/mMAo7JQXVYH1eKxY8wMIqglJnbs8vzfx
jKgJnHhRubbalRAsd1lLO7s/tB05EftCOcpVk+28jFsHs1U5Ix0Rclzir8gWbaR6qj7SltiY6led
rttbbhf1ZagzyK0DgLW55POEuz7REWCG5dHilxiCkTh6EFG2gNb0ZTKLBPueqA9jn3J50rwrSaUH
N7XXjwVteJeocM0d6IRybyI9bgHy24dQf6d7o1u2qr2l9CCsBjH6gejiJ4kn9+CZ3RLZkLdn6X6o
BvxirrAIq9Z/1b1066O3+0aS0L2gj1uhwj93AKrI7qLaYG1hoODzIHigWdyePQIuaBpJhWGk5hl2
qWQKHbUBXJpucpxMJIXc3WRHxZ2x2sdHGK6V5twIiHGSF4JXpRMkmkabW4wRvwuET9UsdJG9nMVW
iuiFnNK7M01f3VC8lvxv9JjtChBQ+3aen7Tp2FmDAylp+pKSPxFDzFAQ6vCZSUp7jeF30ec8zL5N
IF/XSGjwEId6TeLHz/Y4NQLPQQPxjB0YT2jo9VKrxTHqbnVpbUGNs/UWOyOv9WVRwTzMMYHMjXGi
9QhGLj6FVGn7Wuk2/kr9kNpvjeAZDHGwCWmeYp3tK6iwR2mAh87tPmbdVu3bPOs2SqmvR6qwr+bA
z4eVmnxWsi36DKvyCa/MGPr7jLduHdI1Mc2M+oax63B3RYY6ug4SYmUYQcumP/ROfBN20k4PQ5rv
CpI1LNMH0MskG4asLK6Yi7Zkbb4kqpoDma8xQgfJCv9E2uksduNzmOHj8SbWL1xSFrZHqreK5Xri
TRrlTHuaX+ZYX+qzO4hwOfqcxHFi7UhiLHtSZY1qHgDRZulM+VdffUytDlRt4Kyx/Yrobx/45BB6
DCFa+AQG8n0wzj1YZxg1O8pYPczSXOkOhTIvORKOhw6KCy1oNGpsEt5cTBAJULpSzuDZ0XzzOLCK
wlkN9aAunppYHQjYLdsUaPtp9IgEeLhWVtJmb2WZA+BeSH95eRz69kj+HAk0btygZXe5sNhNsSNl
zsmVtRVzZOEBZbkGk8ZiycjvlshJuPKV/BTN+NqkVDLgauyW0FU0sqk1pEVQb3CbsT455kVV+bEL
63tsFzfTQi1L1WAu+9aDVIAMa1tZglcfuXF4RAtSxECnrr2bLBWmQ83xl3E/f8D4xtqWUYzBij5H
dHKOlY6Tj9cT/pw4PvJ2NA4G8bC083ZYRI8Yyu7/hxKRr69dXj7PPLbkpYzvHm81JsIovfJikdch
yXa0stXrNC4CzvWLSKq9A1uLFVKkWETag0ubUrZNXLyRXQQzR41fUFqDCPO17JO/qHSyQ2e2y0pa
TwW3h95EHa595jXJfqx5dLFwoR5z8zs05me/kNyWkmejd559duZoeAZ/ccmImYHTWVB8cYxC0tcY
rrlKFyw3nKIVr0SvD4nOIo+ul3EKd0mMiIHXZENXw3CLsxE1wlAuFCZEeR+pjy5VuZtLedPRaoGL
vZh49TpvGLbUvu1VipPC7ja+6F98lb3Oc3/jFYoNvcwfHLPxlpXYqFyB/BHC4QOvjboqK0WOsIyQ
8a3y1Sy9miRI8xsRc3FsO4DAh9IFRSiDVsczwPvPle2rMMunqhH5xi66jFcNaa4Bp6ppMfTxbLd7
+r6eUwfMsxlihKE0tdKLoC36QxlpB8vOSsZa82Y31GOM7Vdox4cOPPRG2QaNxuGHLPFe6zXHZhTT
T+CFeGSNZyd1o1WvpqfaAN0JfPzZx1/KYI9nyFYOfoVxeJXU4SaYgPxol5S6CrIw749lOriHOc6i
azb42FFVa3cX25Xp0qLDiloH1cPhEtG87SgTQc6vNKb5PtnSNIAfCNupNOWTwVKh5qZOIAFKeT3o
OHHCd8eYSJZl5bWc0pdwDNOTKtUvFmr3k9rCnziZnme66BbjxMRVDO2z6CcYuD3RI6mIT1hGtNX4
2j6gHkPClbTGp0tfhr8bJq6amTC2BMT/CWoJUvAaURI9tfH8Vo0tcVuSnJbJt67ogH32dcEPEb40
j1+aOyILKzYEosWix9+StYaaVw1Hv0OfoGXa20e7lU+TBrDIiYtZXuEiprWDNl1utlofL3u07CZV
b5b7SCmThLD/4+g8liRVsiD6RZhBoLeZCall6dpgpRqtVcDXv8NbzlhPT1cWGdzw6358xrccu5/s
BcldACLtuJCsmjS7qw3JusbQblQTfHc6xvRQDx+TOf8b2+LXZD+E+cH8DFUG1SQi9DanJBYiGzOR
YkPrLh1N7qzKQbjui3znYsLfFdz4QjqRSE4zRc0Gi7x1LHOojnVsnSE6fvPSPJdK52ao0U7LOywx
L0IbAJ1CO1nnjW17CucV9nCn6WrWpmb2GFUSinDDB+kbA0FFoSsNZhr8gbz3J9+qmvJU9vimCJjZ
q5H78NecWtzwZDHe+nZStnE5TSldchJi1YTbhZOcxQcx6vSs51yNtKGc6J6ZumPDmczdEeS3YYYA
vaxW+bNl0G1nLq8bDnRCk6Q3T6lJYqPOceC3KfvvtJFfoN6IyvasFRqY8QfSIsNm6rmSTqaR4BeE
U9xPqsM30GqfFXps902aPmVLmCEBou6HsHBPIsgnBzt905rbJp6nbF+5fP1pcJ/cddmG+b5lNxxQ
jnyXioIDkGLhkODcFDnnvtajm13nMP5svrX8GIV2TIckeIZwNWHAj6gDI6yPKpG1AQEVhbxoqyS8
vgRreArqCu6cwlklXa1sRFEcoCdsgiH8K4zhoHR4jkCW4SyTUnuv+tFz62Hbxg7E2YJkedOVYObK
d85+DOzpuSok2jjRt3GmjqCnik4tzkmRXDjTeXv/a7FbstC00Rfda4bWYit00hGfyJF2c04pwuKs
HsA1D9Wa23KD18P6MAdmuVyuajI7M77mGIXMpr8lR3UsCQdQjLYu03nthu/WLIU/t+QBqS1xuP06
Mvl0dfu5pqoAMfq9z4LWL12O4JIymj1c0ncrkI/OqUFKlPk7XzmUa9VieDa090xTnlosQ6AzZpxU
6kZ1fwH18Cd6zoC4nUjhzvU+tydmR+fJrXXfLPprHGTfZqNQ42QwUohI7AEQvNt18c72+aDjRcpM
dd+xZkt0d7/s52EK75M+v+ZLQ54aHLMGiDn5FWB0eY1nSGBFeDjFhJF2mkvI6zWVj0irOyKzwdUK
cxM7JTkiwIvZhiV+FiXuKgF7tbbjFDQz3p7l8PcVAYC5L+PwQtFotym4IWxmR+O0pgLtSjPNtFWt
KPangCey76qTDqpwl5nVIeJdwPpB175nNyDOHFtEMEKQufOsnhr2OCE3nRLoO62tRGDz6Djr+1bd
lymcjRGMiuURBURbo/Y6O4QW5QsR/Le63I5J8q/PxVfD8xANJO7U1cjKUlcbf1Rg7FHRmH7XeESS
41y+xewqJ65RnVU2S+zUQ7sw18SQlE0mcZ60sU6cyhi8RozAf4nmNvRf2G3121vJT55vxuoz0RRf
b1kFW8qG5Q3x+nUOZsLsOSeH1jjnCvN5trTQvZQUXRk/tT7d+whfkAqYhRcDLFTe2NJvsJckGfNP
Rq36MPkqUpzs/k31e1DdmQEatl+j2R7QnBxAsjQa/tU4t1JbbiuT1YULEysiPaGw/wifO6fcqfWw
sdgekK1ay6iHD18c8p5vKxvSgIaLSRHbZEn2kXSl0qPxC/pMEsqGUKxm+igM6yGmYS2tz2YZVSmC
DcpLB42xQ3VtZjIGPlbjNZeDqofyq7B/vvA1w3u7HnMuYbm27kw8KsvexGSV1u2lw7qeDS7iv5tV
VwsCRrKPiQuNUtlGbX9MmF/n5tg2r42cnw2bhTi+/2yVdsZKqiTo96ngdkQ6xdL8zHXXQVqvZ+Mn
6FpMTeUSgVtyuWr1OhmcdVLjy7utF2BV9Wqpr7N1D8c9XIJ1oYt9x5uTYtukggSQJp9FNF4I0C+7
ImJxirXFYWvk1tb9bnDeZgs5XLNOtZV/aUBVcUJROrQQZbtM4vhMHpX4yix82QPFZf2XYxcfuqL8
kDOpBFcXOcU/gV4eOrflky9PmUnOHrPFWJ8ce9MNtxL4QDkpHrPINkaPtwNCmFP70GeUDTZLK6bE
62CrXkhfTwy7Fh4yXsq9Wrc7+PlbS6mBiuInmx+N8tC5cJkYi9lSZvQzu+ndUe+y0LdIY6vC4YoB
axJ++rRFGJ+dLxM/m5y43ij4S/vaE6w3JvGIrF2ZLOE3hauoXLu5j7sFjzGbMW2LsYWejMkLks9U
p0zV2HR44MAVkFZqo/6QIVWmtHc67BSDVxw3SDkvygR8pAsP1CG8uYJ6uoiT2MTL1satZ1FKalHG
UbN2MPj/SECQxFu1rR82BYNZ/sHLuGje0Uq+3AICUgGodhUTdNOwXk/6LuWXVGbvKk+fGVJrKjno
6/69B8XMpsDC5TneJTMICSp1lxsUJhtyNzQsHAKZY7ZNT9IuGF3hKttMSXF4NABgFt3BKIOdLJM3
+kIWgsZ+IN5tKO4uV3Et682OcM23mWrnyCKmF+MB/LbRDJ/LgVVXzpKJ72neRuhWUxH+WAZd29xB
+GolqiaIs7G+x+wePEcNrdVQZKmfRGRmVuRaPL4qcTmey5l7fWzUkFMh1RB9aPK/sEnBByly6cAs
cFyA13hGFVeqX0obZ63x84Sab1prZk4AmyrmZXJsq/SoZH81D487bprsT23fFRb/9nzV9WFXsbTW
4FiG3T7qcMj1p9G0bm09fqsTEVdsIvqGgcT1aMXhmKhoYK1T99KQi8AuB/Wo1sDaXA3cXsGcPVR3
eLSKe2hYHaLP/EzsJUmWxJYXlreZx4DvRxyeguik1h9R+aMZ3GXIulgQafBZDA58gulh5I+xY+4Y
y/tUoTnMWOWwz1boK7F0dkH6KzneDaQ2c6591pV9gNSBYwwE7IjmUbbHsXwyUG+W/2rKL3k2/uub
7DaYOIKYZfLiRBdDqUNgmJ/a2R3xSwCoUpRfhyfMMq9qK49B+V1bP7l9ESPRGSc/kSICfqyfEqWk
ITklDOecB5VXclqNn0YjbzV24n5sXsz24ZjIrRHI0TApfDdLnqde+asmoAGUv4TxJSz5ljruQZ2U
v7iNSBLkfMtmY/GVLG1QvpNUL1Y4jutWKY96V++tLthgHtwHIbJ1R+Ic1izvu8ZyfcyDq9bEVUwT
lICVAEXoW/LyLISy7tUvUZ5MeOAJ75uvmAKXInhxUt4XaomaiLVozE8UEm0yZBdIgwBh3HATB1RO
9zr9NN911d1zxbnZpNEoIcJZZfEBQt4P0psm2S6YuTwwUL/GmnY1Geey7hkkL8/Oe9A6T5qrnOsl
rtvy+6oNeksMTWzMbk7PdHCkO7jCn10037HXchJQxcw7rqrTjRWjESK1bNMysrc5yKedbAgeGOUg
b7HBuzxvcbzPlfUqJW/fZGCuqhzySY4QqYr9lBuSRg9ZuRGJ3b4wF7l8B0JhreNJi7qTxZTJQQ2U
9uiaaEENciA6dgz6g1MqHP5q1pA8YqCRnqQVlmfaiAYBC72Xxw6Hkkf9x1WZ6fxTMwe874C9FaTW
scFxsrKFS3hoTF+HEhCILscLDdvyZnZKi2QDVWHVa7H0e0kvBrmhuX9D4HilJA5deojD10rQaFMR
QZ9H9GWgvm3ihR3GZ0PwS3eC/LdzFThumhGvXZwHM0aHqNb8KYweJq4W2TWXTuv3gmWXRA0enKek
VT/oOfaKquIJjG0vxKFDw8dCasoOo2VNPNlEtBvh8kbirySjuE4kZ6xpM/oVRUxbLa1Ok0FGZdQw
vg3cuVQoN3aZwNrBWNcwg6YFVkUtwjMDPPlGb/oHZZvQQ5TCYQPgboOIoxeDdkHFFAPbWi8iHzQ9
WUrc+awi4JyRcBUejJ612Z0r5h2GW6QTgDC8I9BnjqwaThX5XfsOnI2wylt0lCGQ0n6PbSjPiYWg
q6sNg9iSJ99EIdtllKGgtmnxoR3qK0x2BveYCEp1B+tzLPdB7/fBngpCBcMPuVwwUtCi6huNKlxQ
xR2IRDJe9fyguj4PoXA/dOsU6Q/H9kNzW1LvknTBOqehrwXbA8HsKA6tgquFZelrln1W3CjH6X22
t2r/2ziGpw4r1I5SoybE+OXfYUyoB+5rj59c48szz1DaeotxQ6OMyxdg1MmBs8vEYyx3LmdKeY5N
33AftdxGTyxNSu2dgKcd9evySe9o8DxqBd1RG7ekjM5zjkhnkFAq4yZeS3HQ0x3dQ+KgDrswOuts
QOxvW9mye+eTCPjd2pitSPjyjf0J0894RF5goxuVvzWkcQah38pCbeCyY8V87PaX2u5kh3OqNVAS
Hn01eIW2pzV2E6vuNqWbEZCgV7Q2rn6+tSBMycOQ3Rk2joMnEKIYPSj8oCGrjGWTI25WRNSYMAVK
rNESe8iuXcp2et6qIHJgNS2/YDvBdDvjMeC1K110TSf4I1rjEgmtTKQkpjtgXE+Qe/Z9H90GqHF9
8VzR54t07ZOl9llzroKBbXpxc8TXSNBUz2+j+ja4FKIgC84GKX/qIuZrsYzYSahvbEs5yxlKQ6hv
DQE7IavKT+TRFOOhW2ocPLpv5f+KUNtEkOWL4V+SfpjimSLKIL6UOL/oF7CKUwV7BMTAbhEbopz9
FAEjpf/Nxy8qrVAniKzONs9jxYXD3lbUh+YYZgLnOmfnKHvQEJvp1JF5WUrDDEzINLkm/WPWO7+O
VC+SNjv5j0E76BGQjENX8FhMBIvoAkvPjUlZdit33HJOJa3r+ty+O/O8X+pmbYbymi0ghrT1LPEs
m/xq+f0r2rw1EpuNxT+NUF0Wy7WsWcQT+8u6mOcjSTARkZOn6ywmVJPw0kl5+buDc5EBm5So5v5o
oHHb3jyZmOwtrnjHsu52TUZIUNqbBBvEIpH1oHO6QeC50r2RVYWKCQYKGWj70fSDPvdBgW2qBRCI
FB6O06avtLUQmZeZ1sFwh3/ZEGDcX6xctIUM7CzCujji1NhU1b6JruxjAvQkgTvSiZJjHZ9KDjwF
P1nzXuvKYTGHtQ1GiS5sLnYj9kIhpRuZsA7cQ6xXJ0rI8dN3XsPCfRHRJiKf+FMzckVBHqyatn8y
FAfP66ZPKy5B6bVAISupXcULu6va7l/aY/09TjSNjWa1zhDAm72mBzcK/U50Bq8lkx1MXq+sWb1g
/MIznsINw0yG/ZEGid+B83JwuQgvwScXzRSOyQ38GjEJq7rlxna270r0OvUvin7VGxXXP+mZDPyA
g3f+1Ed+oZOR3GcGZZNrWf6UubFuDQiALRZwSrhjPv/gz3Hqdxmz86l8F+pM5CfpC+PMEN5KTI8q
WAYhAAx5Sp0ZjAfMW2onNyIffccNX2b6kEoJ96+K7zZmtcZc8nDGoe1h7U2zegBgSvhEEHPL8L/c
WmX+kwOd61YE+r6I9TXo4wNNHlc3TF5Y0EDh5DONqFEI+p94SnFxjZQq9sQH4+iTxZQnsTyxu7hE
ghtzQFwhAr7bFeMjlUTjhyHb1l24t5Xp0ZbmMTKWmhw33SUZ1zJWf9T4yb0D+HZlufqbUi0ARTPZ
EeX/zrVIQusqOUedw4TVCeGPu7y9NmX+WmbULyoO2Tu9hXAz09xDbmGgYtqkCn3ZhBNSYs+Yk7IJ
GIAIoXqEYP70ur6XMaSjgXE7NQmi02Hu5ovnSPscuvDbNCLIuoKVRU0MeBb47o0Gu6+Tg2xScCw2
MvtIB7ZtMp/QHKnQC1r7Umgqvm0lJg3Wg8Vplh57l2s1W9bPSIXGIbBTDxQDxckHSjwkfuz9jFxr
N1bwZROkypCbLWuk/kk3tqmFC1qMOmpH9+DvdvHM8pMUrPQ31lSv4yjYlahtq2jSP82IBse2pqV6
MukdEei7q1EpX4EAeLpSkyeFW1A2Mz1mhaoRISGsan+GvDRQ+j4bGGcUqrKTd4+BQTprcqIn1yKs
aBnPLf/swMWwwEZt5k5hMtEPCDAj15+idMN1Y6rP8WIfZ/7Vc4wIeO7McvIGyfyrwY51tXdbgAvp
bMnMwbEUc7svQj6fhiI1aUevQnffxiD44/8T4FpGuQ6vR7K2uFtEjhvCVPk2Ng4kL7KXVHsFANET
SUCJvTnu0xVWFgi97rL07t6dpSN2/oPUs2kD9V5V9j3WMScVzTrHnVOMkLx0Mg09zCExgwTpWKFl
+L1gz2+zBVVGLFwvmQ74lmoGidC5BHWGGbuynuxu2jd9Ua0Z90hhdE+ZKQ4Ffs8G0YDSrWuuudc5
Mlh52ZcqvLqN+lJg9LEHjt/4OItXVXabdLlVuxuh3K2ahFbF12iT4h/jgJEdYGQHawp6hPMcaB80
LrvSn5jhSPgnw1dkPbr4U5kvwnY9BJyELd343s9bxvedXIrf55WefSxZqWVDockNYfMpujL4aUa+
qdxDr6yl/hOL5x7JcOSdiR98nh9V4ze8QCKNq5ZCFpf7N4YW4t4F5mpww656StlE5g7ymfpd88ka
u8l9iqbXYGBV997Mjj+DQJ0CwpWE6vEEEcNbSzCitmCIqvyqeobVuIENdknDg02tRYyJG+4YH46L
LmJ3YguDel1VwusZL1XNQsbILqb93NP3M78T9uJWhcu8/sxSZcdcQOzmtzDijUCZS+QpTPdpe1Ct
97kAVyC3ffIa889xzItR4rt/NQbnqHLXH74k2xiTlamy9Auh+/Ki4FuPyHIbGtcv0mcnQHJFqBzD
fVvecvsN2pVnsoIM6KgreSmjgLqBsdMhs0+Ju67NTd5RcohNsg+9xX06GF9xsWtCTOJkUKkP07ut
SqH9fHdnNkTwqcJH2BRXCJW5em8xyJT6weB+mIdbtyEk+KURkbfCPzkewcAS5tt3+VmTlIZ40czA
mR4T8S9MDvb4JLHRGwRiqo/R5TsBthZv+FwNxxFz3wqE09KPVsHAtJ1VFV2b+FMf77m2Y64PJ0pb
vSVOA6EiAnCcDK+KWuPRPjTOXlZvCULPvNGAaezGEAyGbyuHuarX8GJslrbuc8E2ZnAwBt2T4kan
VZ5jWCZoN1YvRntL3BebGF5KyeCIJHesq0v9YRS/EnbHrPwO86ljlkIOa9jkcTMM2TzQ6cckaRVX
lzJzxoMkpDmeVb7IH7hvBtCd8UTxOebzbLQInZk433ZuaG9ygEvTTKqCrkz+VqxnKwGabeE2h+La
WPexe6ECc5Q+ORPqLkflpONkxGbQlb/huFM5q+WbxsCsoAMX6h1zx1TDqvzBVqbw+0u2afrO32wL
/C5sckqM0R0RWbheG5vlgcDgpRqRZwekcJjbG7rnK25mOC06MpHlfpGlMko4510ojgqvlUz/0ipw
L+WPFZ4NIgAOpvR+3Cqxe0FPnc1rWP6K6KdygCMFbyOGIdISpBj/VdOrFf4qDZewLQmVdYsygrbA
PRL3P1nY0gfolsErBzKq8Q2AyPQ1JDyb57HBIoDPlQdFmA+89n2wM8trLzkSw10HF7LBy1dMp0o5
ROFZ0GqTPQTdRVX6DhwumPkcv+v+zpMg548+hCsLoVa8KSzGq+5dBUVAJq/Ln13e70M4eyrNYaof
zH7WQOR8yyTexelHwVatx7tq4Qe+0jkGGIa00nWkwLmf1h1EiOm76E4AIQaiEOb0HTIFVs12Tp/0
6LCspXWthEbJ8QgJbPDSKt6iDHFljigxkhdyd1qNrcCjakriim2P6XgEsKPWeyqkTNyuiELqzIDM
UcW7Bjk/8RBN147lddeWqmnapEwq4XKwIWezuUjn3uHHLrQP+7t34Hds6+kS9PDQrzAD4VReLJ5b
PXqoeHgnZ9/z5gDlKG9OApMR9i2p/M0c7kdGD9Y8Y7+bFa8Ar7GMp2vprAgw0q1Wj0eo6ZRP2Wh+
hjfH+DPZu/sFer3mM7ar+iWtUFm/Sqw+5kOIrUk9pCAnyUf7SyaYQAyaoyouLGeAWemxNyaXdNi0
8yWsTzM/j4RTuA/rR82GNn7VJMxL4Nk6+0T2NgmprYTxKkTnbc669pPkDBSC/DzWDS+0vaAMV6jE
K0mpWEd2Hg4sPArEt3hHTwCKMvk4CSJTiXHTfTvmtHPbJ9HSVyTJjodr0/wEakRU1l94EFmr7ugB
OUw9FbBslMqLU67VcQPaDHx0V37Q9l4ynrLmKamJ4wUeUX1JkdELFObO3SRq4utADIO3RtwEFUKE
GrXcp1U+hj49sd7fWA2l44D2AmI/qwktjSCowm+hTXeMsz3StbsXNaSIfyI+YfTlcLWij0Q541Hu
sG0s6xY+FHZNsW/Za1QBXV1bzLdUCohqrfAmovIp6fb4rmgOM8NTxCdMLpWqP9eX7a4adqD7BueF
SEBn/vDbs2oCS6gyh5pOJYzSEM/U/uwiTlTcA1VYme1RqM+qKM/ERrKCN/SOrHzQHEp0h0l+LsAJ
EKdN8dGPh7wEjOXAkTlLtlZ9up8w7enqPg0Ij4QvUXOM06fEJdNeHO3mUy+fw/ZaWht15LMijjtd
po5Tus3xjiGODEfLXsyx+0i9lbxsdONfyZuHTUTxJSMvisF8otrzsTi3wn6Z1efcfarcWxaRzOCX
N2D8f8/IIRnWyWAjQylG88Gbmrciqb9np+bfQeziS7rfYRt7zbSpIQzlx8540N1QAhGcLnEC26u9
kotYTiVyr55rw6qib2+BA+rKc9tgAP6eohfedGxiDqhqmnns+bNJtMtn1Lr6F7aJPqx1+g+DJ75/
fXFplPMwHZwIPabcGM5rWR4lxDAL2UM7CvvoxjvX/YrMzyh+YQzSi6/MQVB9IdlKyK81rq1+DI0d
KfW4u7nUsYFrcM5adbchOnLst3w3qGm2u0vdnXI8B833rEN/5YHpxUc1/Gj2feR8tttd3ND3XRCw
Iq4uXkfI2IhPysNizDVJ3NfOy9CcgQ8IxopZ80YTk9s+rmmufQ0coJr6r45TxH2yi0usbYnIEKQR
bBcHhkB72ot530avbdmvO0kU81kZxTZVmqOt/8azb0Dmp1lOb+S2xnmkOuEbVXS3QFyz+iDwEmjM
osb/CLy9zuPDuFc8OJcMHesDi1DiUBVJX7d3/UGeWA6ucZiPdYcL2SdOvyI65uvOx5T966h2tUav
hs3JdbVrNn3wmLV/1fjbFsZarb7itlxHKg7V5j0Jf9OJVFh6VstjNg48vazg+QsMlkgo8pFh+II/
oFb3RuXRew7oMKz4IibarU1uoQFuJH6kdrLR2+iDA8xu4dmFW304Z6rv0Afeeqbjs0TMijNo3hVg
hrC6ZdanFLelbVADp1mxy/WCwi8RNCesejRPp9u2PWSoa+Ke6p9RehLx1k6K1YLxJFwE6jKufxlr
LHYsqEkTrXITa+N+5N2IjKgzX6XQLSe8k0Am5KvFAieN/lSQh0aYHhtUxdJJPK6sGBMb+Bk2T2zP
DGdfLDrpo/mBe4QigBljtdUDQQaLbn9Tl16PTy2F8uZxCK4ushyggchX21OoQy4IYd9n1NXLVasB
5eCioqfbprvQyGsFbIqIBd9UUCPpva0RYe4ahM88fqVngIgW76d93d2Zwba1cmztVy24if6MICvV
kh/85ILVsPpDUTqem2xngykEA+iWszNDLR5xhA1PmdiyXXK5pc3xOm0+A/fs5POKDBnGu1VK2CHU
QLGdNMUTxQk/a1VQ983rmg1EB9iHI8H0U8BHkC+2sfAhxLftp0ClV7mg9s6uInxDohL+gko56CU1
bxUr0+w7sF7G+WHCD8F44Iin0j4kFSfgXckPiuOP9CFr7fcAB5N/cYdke2qiXYvkHn53GI8JHZgC
+2DgTzXvZcEy/a5Fb0hhA87DqvhT5kV149lnTpQnolWVc9eZwROTxlp0rpZjmGTAuVa+1NAzay8b
jG/6zWH2Y0oxugH8xCfUpRqCdjMgCFaH2f0e0HcWvngVTCurMWgth+rrQSBc1aQFAeBbWEs+pMmr
+DtDVR7BNPI+DXOaUvZJpPHn6vDeJZzlI6aH2ChY51ndSenpqm9BApbDDVcquFRDP2YOR0PbIXq3
yeQl47TtZvB2nVQ3I53QNTWMVDhd07o5sETo10YIei4sD2bPBd4S/+x02rLz9toxOg1gaDNq2FMJ
dFEbX0KnQ0rmGNQ7zGecz9M0+HrP4a2bBPXKdqvhIR9wFAAM41CIpK+gdFDh/AASA3e42GPA+aI+
968NxhPI6/PYjvchS/FHLOkhN7EQGTo2nVY03JNFk43bawbYD7MqEMr5y2DmMZKJAdhV97Zm/KZp
/29qWC4WavOeIrKEbmv6/cDmYS7Jx+Pn5PAw/kxW3c1CnoGq9tmDkWKbxkORoom2JjnMDsJIgHCd
6gzKxLKidKE8GB0IMagO617BRByF46WgqMHuASa6g/gUSH2r0Na/Ul47sQGpTaH7BdKwCgwxtWiJ
ECN+I6xEc2weNEgZq0ZP3+aUsmHS+NnsvvVj/mLoSAFxOLLLn069G31N2Ga6Ov2GhCHjpwhJBcsU
CSjeH8o0Huykxr9Y8dpMmFpgRBlUlFbEVVc8VHd9QqoE3csk4yd2D24qBOcSo9MgtCH6aZJxTOCl
UtTT4CZXWybvk2XsR9XauTK5yDjxlDgcVj3OMr1zXt0S8YsKyX9upvlKhrvITPDZsfMpTIHrvHgv
1HnaJOP8TF7nB0v50aVYqU+m04j5wBo5YuovsjPYRnR2jwEEny7C7c4OYK60p7oY+c5KrM486eDi
qBO5T/yoOQ9UQu0Qbo21BWaTW+x4UdOcoZ7DJKxe2N7t2qF9FoPxJyVbUrs9O4NA9pZ/edDf2Y6c
ewX4Sw2MqsWTatEllsShDzt8zzjvESVZMYYAyPRoGPUmGg4i9NPuszHCfaVVp8kqqcxm5puH7hQ6
C03IDchuTj/kKjYSf0jIYcY6oMZUh69vUdzReOmIDVDh2Zbi5iY/WVawMFnP5nG8NcpiwaWyik4u
xBQkiiI76b7ZGoy0UdafOyc5UQ9DqCI8U+7kJSFIjEH7B7t0wyv3quZoVYNRHao6+xJzyyCgw00l
e0fTA5uklIAyJhBWG/TcfLdjBp1djB94CPGnBWDBag5XCBiSNi0iCs0hlUyFHcqQQVLbVZNDYUwO
UjxhxwL5fVIfdPQ+DVZkspqtf9waQF1HBJhqjFFAAdbei4Tu8jTe9CEDVNq+lkqxj7N4LVx5cGuT
6012jlUU7cU6FCU+mqknAfxkC3fWxcAXypegA11kG580QB0CxdmVFWwQSogJ7NhYKgh1VHpjeVqq
s1xvQjYNLsitXmvPUQ9L1c6vOtWqbjFdOhYeRdtuAE5RIMReSiolJOFxjwuEhGDWPVXTX2RSv4rm
N2FSmUcvkP0mrsIni7d5Y4fbimajmB1lEPb8Cmd/QuW14cNAkVxjj4FpFuC+QVHVjgkpfOlMmwW0
m9vwU5X6TVNDTih4pA0cl96AH8DVZWFHwA6G0IvOSDjfTfItjv9tj0Kfq43XDOHDUdiLSWfbqIId
mbkNagpV+B1Tf7bK0wb+U7DJ0SVk0q2HOHsGe+0pardpmes0CmT1oDqJggc4iuF6mZgWG1QxI8Tj
idfxqUiCHSDxdVOOWxDiO22SF1vMz3ZhXXsj2wuHRbYWPlrquxTTuY0CD0raIV9P0c0FjZKOeJMb
Jd5HRXQAz8F4lLLqXD48sj+2+slem3udsXR0eJyl2K/RmvHA9qI7zIGxSrHBSC7DQ6Pt8oRgQpH5
4Jq5aDvGpnf4NEgqinLeO5FyqBTlaOY1XdPx2dCKfQ1pL7C7QwJGsmrRgBx9NdT1n+OqnutGnyzw
/clNPF1WnuR+Rzx4rdOMUvKfx5RvjNaytLUPNDAgL/ZnMJJn+oF4QLRdlxY+kvHOHMRzqjWM/MJT
5+zFqlhdDyAx8ZY5Sof12vWUieuY6+wzuAcKzcIDJLFG4ao1n/GECWaY8bZYaE0n2M2wjmqtfpiJ
vIet/VS2+0n50QTsr22SP/Uq+OwPDX6k+qWUy4bGmzqb3Q/NUtmPTXM5ytPMNwBUTfJZpZ8VSk5V
fyQp5G92X+FPJ/61hHFLr6Nboim2aX/Xst+IIT+YXhWUng6kyiGlviKjMSU4QjpO4p9qhsYH33Zg
IDLEd4GWEuTpltJtTDB+OyBseBX8wjktnjTwgsp2gC/livE2EZOtdlBK1mXYHHLt1YUxFry5bHV7
HY12YOqs6EThfxyggJRsLwv5lgIPGS4jH2Zdv/TFS5zuoUb4QwSkL+TOzszsqpcqCD07e40Em9wl
BvVuCvtUFUfK3dZDwB5T/6WgKVfTNbvEOUH4zEDzYQsRey2G+/PR9CcDGTFcNuiIhEJxMfNsJM+X
WbhMoLsSOJtkBzjs7Wav2Np9qDN/HLeQAVo4ibA1bZjqiXYYu127WGOWCK7Ndk2ssp4FE1Rsg8ZE
yDb9V+5QXXzCrMrG2Zjyl7n3+cvS6cT6ilQN0GuCHHkFOSM41T0J9t8aemZ6Kkh/2+3JQlKLckos
nplHvLnF4kXUHWJr9VI7+1DT1wQCF1orBDKnhs1H+NGAUiBQihpWVuTa4vS1zB8tuyMgtJsk/6vN
X7Pmk6m5Xo+0zdfc+H6gCjDdbkT5ogsWkNNu0YQWQ/0M8OJAFBaj6rB26q0Ytzl6HpyBRj4wwq0d
lOcApRsipqDMvRtnzyA0IIZ+lwHScrR/Ca1u/9MQq2vJawhBpeMmM7o7beQyO7MsCCuCJw/XeZo5
IYrxKRyonSUIkQ9nLFnUed5GfC6T+aaxnpOCX/mI/gG4Kf12qs8suLA39zTgN43Xw0gT879Gea+q
Y8uxGvzH0XksN45sQfSLEAFUwW7pPSkvcoNQy8B7V8DXz8Gs3ixez7QoonArb+bJD9aQFFXY7R6I
G1oyL/++zY7AAs4Sm1zOdqgtYioOof8pWhyV0h69co9e7a7qpNyHNQFg7rVgqzC8gPwIlgDIcJ9H
ySUl8dW6NgaE50aqq4Har9mINPiiMmiy03jWE+ctyfcFxirkGeTxwKlu9dAsEjYIjbAIevuHXqFb
iI3jgTw6QCmBqrfs7WHZJwsZrmvvzL3WBNqY+uBOwEk+wTVexHWOGsKFtU9JgdI+OQNsWI4nBEC8
guBANFt0yegXG2NyZ33fjrt1OluQ8FAnGs5ccTCnCJpZw5ZAx6Vvc+ll4M8nES/wXxEUwPkrklNv
4FjZtbgsRtWyRCd7wtu1LKnvGPVTl3zG+b+2DH6AZixjMnGyt7eVvOoFaEdIg8T3MZNaBZMs5Nj4
JML3kJOizPZatkq6jWd9GiHbBGJqCIqkGyLk9U5709oX7JpLZzzmkCIpPl/lpom1Jl3qGrKLviI/
few6xI/M2SA6XuPx4coP070CObiHmrVKecGm4aHX36y62tZk1xLzmok/YX9FAPGq6bn3rhaGtSAO
PgqGJFvdgyy9ufZ01VgQ2bhBRO8taY3GNd6wGT2DIOY1vwsUDZrDdBzdZ7LLXAPE0cn2HtnYlr+x
NXxWPFHCpGBaH19dFrJVVK8D4xUqg2mHay3/9stqS/yNYbBElcCuW4/m1RXBCUziL9KSWwDZUa/x
DAFNviv80jw5A0baVKcivsPbOjqrfIIO6QNZGZNpb6E6dJht9Ik1AJfy2p9Ows73ohT7ItSeCF4U
TrJXItoAYNgWNe49ZS6sSu2sKNu0WXQgNmMlHwUXUyKsBc87IchlUU4fU8GWw27Zo5FOYZRpB/bq
Ba7btMRddaHPmiU8BQW6xD8qtkJOF9X52z4rF0pwoWTuLdTILw7lh/8Lmxm9+slzbuRBw7Ulwn64
Jbq1SpqSRbC7A0/AyyjhNsj1Ce3UwCPUGh9Rox3M9C7GzySC0fkRRTff6ahs/M3rlcGHKCBTVhS/
sGTeuPl3wD/6wXVMUDbIj4ysmekoYe6DzQch1BkgKnDUktwBc+qw2ZppV4y6BLCH6hrhewAote4w
T4hIQHehWDXlNQr0NMK43zGcshlr2bRx4V2jnO1d76VqbnXh/4U1K5EGs1TYMXcOe41cQN0TzoR2
xHohe7ed1yFgYzqr+kRVeCKK/p+jfhLfXCckbex4K50ZdgSfdw4wE6f66TKFYwbZtN4zaKMqUbwn
3nztdQQGgHjcx5jqMJJXQ0sxxKsFqnmM6l2HdhK76zIZ17ZdbyLNXRqh2PaDxbfxxWMpn/ko9Dx9
2FdrvjqOOWtv8bLKPk39rWGICSk8tgmMtA2PYUPU1FtgxKdG5ZVAm2ORc9VtvBiMgG8qfsM8Z4zn
yXhv6gm43qG1mbF5iCRubP2tD5785mriUBAfIf6zpr5r7R2ds/nJedNb9U9HUs0ETsCPIspu50u5
akOXvNm06gxuBNXVaC8mVshhWNdzHyTMquQtdNKdHf+bzFetAO2uzrr/axXvPHDYuOdP2uJjXmeB
tzLYdTgq3NXuyedX0jCr6/qT/I3KcmGU1mG+44R+hGOOzklWq/lP5r0bFeyzlC5hiZciI1DKpXN6
lM1Logik438wPw392tK1msJlS489/W9Av4LolHrG1qS70ax/yp7WGvlAwBhGGGbnxDua4cXqN43d
HCzqRmavcMwGT/sEm7iswg+sSvC03kEscJUPFzogoNr5AdthtJ+RVjzrql4OWPqQKPs5D87qAoMt
w+TFpZAmBOzUqJcaiT+CSBtN2yS6eEmz0p2TND8zNocUbS/yBuoyEP/wuyPOmDj6Shg/szaKriyJ
27rtIpg9j4yVWGHD7h8wik0pQQCF4TYZb62vLTg5jOY2mIJIXbjpaXmNQko36lmYLEnYZasW1mVX
1WfYV+g+m3Y4emwHu/YaRl+Bxn0lOyf+DgAZjcUY5P5Gjmbw2LwMXqS5LxlEfRdHQ02sNNlPbBkz
/dJ4h5C7C58yOIplBlvFFJcQCZnmHHaiwvjI7a2T+rsWOb3hwkaR0o7fkYa1e04r49CdtHhvs7wa
6xRT+N1lQWr5NsABHXXJBnOJK4G/+Vzu5eqPMjtn8gPxLnBJaqFUlPPhLX7AeBv9j0oO+nDvgc61
jw45YGTDZ5AGLr/0mFR9svDkkwVStWAjLNJoC+m/8B/UfjnuV0W1jwY00VZPDbZc5lgNjGzG9pTc
A8oMCyNzwfqn7SQWGRcsBAuk4m926Dto80FAEtABuwwyYxrZK5nHotkJ3BnBPBynp9g6G+LXgugb
yoOW01/x5PV3BL+dQTerkV6VmpZxfh/kRzldRmqBZpCjdwUFolgDy+ATQvQAiY8jXMueNP3axCeM
8AYctRb+49XoKHDFhSzjQ8cuqPvz+ge3ur4+mjr3GEAtBQFBUrBVUq4MdGRvgJLkQYpX2I6mfVft
G3tcCuvb6C5p9hcMG+50EiO186zEPOC9pCCikBNb01iDKiv7nxEN07o60RM9xQX3UMxAOmDO8sM2
nnL/7tXJOtFY0qmHZhxb6hhpb8A/REBC8gk6X0T0J3K2KUNo2oKeovc4IxeMXijZ01jja0EMMxtU
uLACxC0L6nLDaYgy+G2D8TdmVvrDEn+GsSnB7/cuL67pOoBtKLY9YjUQwoUecBNmaxgBKUVaa1A6
/bNZczfDwJK/2eazOd2VBz4Wbok6WfiDUIlwjkuu7TzcNEXQgNIDMwBGsfO6t6H8LMKbC6KlBuMe
tqgUxd4ISRvFIYKgWCrkExg2/hM2IkBVb0GAQajsD4JeDtYhLtUXXTIue2YJPbzzL+VYJ5kmh6ew
3Vh9wLxcYQPdpfYG8SnQjxHrZq9mze2+13Qad5xEjaQ3AwEbEBVEFkLQUHOqKdvNpn/6W5TaFOI7
7TPYt2AgYEg3trpo+V9e1BtJ4EThLUlZlLf/MBQv/dI9MucWXbQOmt8sv2rWuYAe0LPcTKYnWhW8
9NfGpxZY//LwHpGRN+fXAzZyYKl1bGyRMiEZeDsWUsZ0Top4mQKs7Wp3WeuvfrkuKKW076Lf99zL
FZdf8k4DtPfugD+zJdvZYYAx6oDodkeBANAmrnSD/RNhUm5bF0fnPw3Eklf2Fqvo4UI53EI6/Mrn
WESC54TvvAtEhmtLkxws8ve42PrkFGHJCEpaKCAGQBczoj+zvbhetyJ2gbnnyxPlznbaP1tr9oPM
gf0PXA9A9LFIjTlzaFhAkwqOTVHh5PIvvcE3K3Lv2vTPaN8KV63MHIbcpaSKZWgu3Ori4gdflll9
5ubVIztcE9cQSiO7M78BwBeEFL4OJVkH8g6D8+5lPrJouHMSPPAABSEt2fgRgfjo70bY7HPnYoTy
bLv+Wrd5Eso2O9nc+RPvuxe02rUpOCJuyIlNpLpa1dP4YXB/szJrqyw4bGbLqjne5JO3NGT+lJXf
rS0WZvhrQmezs+deE7duQmzqwnUbowUDSnZZaLDBcmV6rFOXA5gLVDrQQJSxuDlKeesYMDD+eLQ4
pz77E37fgXuz2D8Kxj2HRYzFy4Wg+y4CiEBA99S1vCnROppnLWLnzuk7J4tl1Ww158/xf9zkL7KL
S9JC0MupD8FHVKFZWh0M48pa1Om/UZd7wjNPWYY6FgLOwtsA9Qcol1+8yvbPlD9T+Fqg77TQhN2+
fQuY+4X77aQWQpdYj+ozMXCUYkZvjX9hRha6LDZdJ09e7GwGpt8ck+3EHX5q70FX7Xz7XbYeCYM3
ozVtqNYHZQO+m8n777p4iYo/w3916IhHK87AhUFtu2vJg0qKlN+Mqf0MFBd66rdtbhNmgdb867yT
5sMgeKW/cjm6tKACzUAqc8drF3+nKj7ELNeEerg91wesXOGjTOO5OA5DD24TNzkGYmI5cJ2gV861
IB5muLkHoeK1NOk7Wgy59bLu6ryv1jzHATTrUNu2/6es+lvaDLs4vhZBBiBG4VVHgBk/beyw+X5O
O5cMSOpgqw8kuIgPogrxSnzV3taa7k7abPzUpUSVTg3jRNnpnPeNdl21anLgT9siOvv6H1qqHE4g
fCshOeN8/MhQqpKZicI81nFZYHeAsQpVAWeZ5Bcyio0p7oCQ2fzHeNY2Yf9TNpBZKpJQpGWmTRZ9
69M6yKFsk3j9rPxnfMAeTzhqGk2DK9P8lXjzYJ1ONG5XxRNWBVTIf5By2C7c6A0oMCFV4Wc2l204
uya+RMwbJdmn+bEaDiGCg8ySbAEdYIkUzjyo2U968DIzU7MwPiRg8xO937bmj2V3YLV9HsAb27je
P0tJsJA9yKlmf8DNarykKAUNTPVzZX6WllyYCp9YpUHueR1ZBtm8linnbM4tLmlTHuS094ezL/j1
PHOJmGUdu72mzp2aSIz2z7M/EtwUnrfiA9qPTW6FmupA++7bPZPCoN0kllsgPAkfuSSwwnYXyIGc
Oau46ali1AnXRGsOdrpEMHSu8ax7LDJrZ120D81kew6OTrc/PHvXYj92mbo8t12WVv8Ow4yvwQ4e
hM+5RKBWssKv6rs7IVuxiu2mNR1kLzjNN0Kjhhw2UG/y9ggXXf1wB5M3z26CKjgkTOM7VmlGj2jf
nToJr18eO2hPxGyAai2z/lMncBLORkP8RBMV1+wxdLxzZxuNRWC34NLRX1uyO5r5YhBi+3+qQkxs
nmAkF91L7xdwg1Y+EK7urQzg5eRbrb+bEuS1/ZjfKXXwYyhcjMZJWFcX53PzRs3VwrBepVyn3Ucv
CNQgnnk4GyTkB+2vRSorrXvgTRsk/8HhW6czyUztznSrV0FZlwlPLSTb6ucAPIL0qe1ujv7kwGuK
m03DHK7X+dqflRu2lCSGRXS1sr8meZ2ccmNPGpfeTRfBWp9Vh1Or39Gh4iFZN4Jr3MHsH2wka+t9
wP0Y+JeReY0L8Qh0IaMAz+0fUOHoLvuihTL2nNe0fcCE/G14vUMP3Dol9iFnp7WXrsg3hMwrbiaJ
9A5BGh6j+ZbS/sV+uEy85K9T56x8i6bsrZgGiD4WeV7csdgRWJZ9iaBHCKHpTHP3hYU76TlL5Ap/
XQlatAUMHaCas2xrXhVilMHf0Q8fI/9jwwTtBmPjmuXSFtvA/ie4HBchrsOxOo2Y6GGZrGuAR52d
7EPQ4nWNyBff+hjaB9OSB1RSxXtlWhs4HZuUe/ek72s+AXt6D41u0fjRU2deKO14dFG2tGdPRMOo
OXsqa49SV7ZZfssGAUodoRVDt9axMS10BGPHRmMIFxrzlTUrJckpRFQyAveQufk+JX3CpZ8vvb2M
kR+tkrg6EEO91S8G7bohC+xC+CjL2Z6q51nMesum19nMmWEAboW2m1BoXUBIsz/XcF6LnGREdzDr
eD/iguyD7UD+q5z7SeuMpdByzlYGGq9J8jBIOA2WF9z8jArwt0KYtZ/RwF7FbHFaahiE7gY6g3Us
uaUAXyPnmW5se1OnfxVVOcTDlumslrDSEwIrp3XE7om3KMZH4ROO7uLhmCBuBa6+cJyL0vekYAwu
XFHPNFvUz5539VhNE9NYTPkWTj+xneQuKUgX8OHmGl01mLQlAXW3maRb/nB10Ax+4Xn+bGJ6lD6c
bx4koGJDdgxLhdHjIh1qtvCqa9Wl8HCeXefbBhyElPcSsAJewN564olq4mRrIP41/fhFaunF7nzU
WWNTc4evvQgnGBbskbEiJ8yj5l65ggOwPs1mIOxVyxjto9K6VaeIMYD3EjuwZETUOozZSS8BVZIn
dPovwcUJ5gwZ0w9hebvc+2hHLh3aje2mSUkI3nswVO40nHzjWGQvLdIqrijthaZ3SLc0WGyc7iIU
wzfXGfM6Y5JH6J14Lym9yeLHpF0NdVHtC5Unq0SCfraeXeb+FIKi3x4LDomQ22vJ/gcmJpjeaN3H
Am2QOBuvmqFbpdaps26GhTW8O7vWJvB/RnmkpH3lQJgnq96D1IY+afQUBEXANZJtpuUMa9OmSd8D
hGBOdeapYUdaYknNMZ1S8wcd7K1G4ZQnh+d+UJTINx432zqS361zTSS1ZaQRzE1BxVcQPNfjO+Gq
koQvNZiGeUywL5Xcf1uHAxLxpDmy08JEHRl7E6+GR4JxwmMcsw0J9F2jPWy+p0GNeh0ejGg/NS95
ca3Mj6p7LZk44/TXJU/qjXs4DlxOUv2e8m83i1ewKzhHfe8HX+QYsFpyjnmzHTt47goRwVx0GMIa
+qwK/gO5yw44sKExxev2JxO/wvM2nctBHLJJaGarwcnOmh3Ys7R6abg31HDlML+n55rFlo0JXa0N
I3xSkYY0j5BzLnHxkLfp4ASuW3KIiHZ/0MLXiDSbBi8EH46/CVUM9xkAcPZR1xMB315iif4HXnxh
KW3lYhXpARdIWP5+fvFxT9a2tixwxoPiX3ocGFq5H4eaBTnarZtggYA2Exl8VB4gPURRfZW47jps
XUqBiEWP+kVE5c6lNqOPclDQwA+ZE7qUDHBjlsSECXbAJzEdqItF8RI2zDk9XbsogW6jWMAjOvQ8
HxM+THPJabYbuMkVEQwhQCgQfvZ2qN1anfsgzTRRZ+1oaNzX/x8OPM499I6qzHZ61nz4EuuCB/Bm
C9AZ6anYTEzFhsNQn3tc1OSyq+tnKagXSbi9zvUcfl+/TTSk2HhHVoHpDsco4FInCkieVJBtkkTs
EnInRvBtzfkc7SdS8Tn2+mUfQlW0S75kzBoVYDqGS4APlGAIpq90G1IxNgFJULyvajwLTS6XJQx7
U0vAcD5SjPsNmHAItEuhmW9xTQwRwpn4f92IIXLu8Z5CFGZ24AAXWKoT2uc2W7ENERUTB1OsXrZ7
UKwZxmarJhAbJjsUL52QWaOiY81kDhzjVhbtph7eWs56mhUWM8nFq0jmEUHM6xoEA7V8EhRnE2FA
4HYbONNHoamXsE1XQI3xFKXTZ6EbG0LBy1hqND+rJeWY64isiqO9VviXyA+sa0VzlqMgskUnYl37
Znoph/wtjngFWi7uKhKgIyGshOhPGTKj481OBOEw5R0MZowChLrGDa3K/T9orx/C8F6VCYFTnxAO
2M+N9S7jp2Wh2s+FKS5bRMH3Jh7Erqb3u4gLNL7OWdI7/Wxq06KDKMt7Hmed9Qfi7x0MioWT3f+W
BBpclb+btCu7Y/ZqNtludPVLOmIAa2rnLIq0hHkBNZ9KXG6hUN3KtNh6TrVuEu1alhWGIFz61Y/G
aGIhgbr5NLyAjro1A2YjQT3YaHi/ZANvZYBTTEzZU10nXzABlpqO17OwL6H+k4h0U1jhl6vEyShn
iZu+04mnpm62YaK/tzEvf0xzi1KPvjOA6ANLSyeYRUCbWIna5GHybvVATYgbQkKxr35qP2vQb1h4
oNNgbqlZzKQdKgtjbomFsqbHZSjNg2Re0AyCdpSF2X69Fe7ETNU9tb7De/mRdLhbgVR12CMbsz23
+AGU1+yc0YeqirFd199jI9zlbC4i1r5B4z0JVseS6E5fx3whtWpZjjhlGQAsRWQ3t7ZarLOl5vbB
JFHBhFUQZiOcdTH6tKTUrmH0ndjSDJQYRTh6pThWQo8wSzfkdaE4WubOpc7EF95By6CfDcRTzPeY
+aKlzBOiMFsOm9EE9zh+Bkl/hBc36xqkQ47iOmYD/ji0h5pktEFQKw6TTThraBM1VlW+lLK+9S2l
DWV+DScqphVMkAJlu8PvEvTW3Ma1jirM7pWy+EWQByskdbc4miN7fr29zCgGMTq0GJf2MxCNf2aI
QupASRlzmEOx3awjg4R5UqaHRKcTXev5/ND+6KVYOUEKUxBXEOFtUdmbJJ8LMeEWOAkmGkmPzTTs
+s58gxa6ZFt9TmWG7draO6P4tqKBKANFvgQqXdhlfG+4X+mkecch+Err4qsVBeqp+w0GbG1N0bnu
KG2vsr86e89aln14EzOOb0E1JaMD4ccwwqxZ70SmduNg33J3evWS6hrL8Zgl3fOoumPHjKHhMRol
I4TKljlKXDWotbDqneoHrv/dU1Ff6gh12g2SLdHaQ9zHEJlJkU4Vj2m5JhLyIdvi4I/0eVXBZigQ
rQ1TnbscY4UleClgjyPanWb/ZJK+Qwu+y1SyCB6R7TvIhD3WY8eZiyzEs8o/q3nJZ3ZHzZGvVaIx
iDdLD2tfzw9reA2d83xsegkq+adW8XZ2fQY1xDA+/kDLlwNCPJXuz3T7YLkAwJwzqkQJF3mcWtag
zelR6P7T1mKqoSBACX0/l6CXFbSx1qAyU3tBjX3voSzk0NMdqa97IpHoJvCb1Doi+BawvdIpxNEd
g8mbWz/SYFXxJs6+ckNbZJaxzl25VuVN528S1NVxRH1H138ZkSuLlEoCXI9Gx0VU1Lz6jfrZVGKt
6LjpakwO9GWvqsLfdnm9Roza6R4LP4uvWePu+yR5LxtrqXk8chZJ+gxqVS4kF0QawDC51lawo4xu
Vcfmb8glpYPPWKl02/Y8q300PcewxRacAltlWKQWok0s5D4J6kcoCKiyEtQCbQuZ6yJF8uG37pJ+
iZXmWBuuix9BACxCjnz9KzoiEfvQFDeMChs9heKfpOei0zDLkmagncWPe+7YJRCHHqA2xosBb3Fm
OXIlvGnlDfbFhI4tMwOhWq7obaEWhfOOjmIW2FBzKE1wwnyTEMeUKevYsTw5GtqcwUGdMTnqQ/fg
xgSnHPJSmvYn7KsXSw/fK70+hFVJxNGN8XF5WJzq4p8t6JQl68izHqAvZOCOarJgqd6+oZz+mVVx
FaZ+Z7lxzAq51NqK3Ul47gN19brsnW/6lq7bHb3fi2wOPrKXZb3Yn62Wkyxg5Wj141/cIuWjenJV
V3TnoD0m5GO0tDmPvdxZ5CZGzedxIpLXuOGXwZ1sjCjHq9k7jtVvgrONJIj7yyO0LPPxK0q5ptL+
wNvIOtL0M1CXLYnAV3Q65Z+W15AHmT61JHpLkdVLL+tXlqf2YBtvMp4uXtBegULOzcjIJl72aSdz
EqxXZytnekiATtqE1MpoI2P51OKERTrv3itULoiqr7Zd2ku7x1Scut2X8o0tef0PRzNPlcO1SU9+
bYplS0NemYJ/uooxk1y63tjG2mqIZVc+xZfTyPCVucTDHNZyfsoEF9cYMdwO33TUFeazk0NLiSFr
cPoSEYppRcOlgUBUBc2LrOv8aMlxrk5nGp3WBidAWJCOwC9Ta4Kht8RpkALOM1jAooluIi7/kDf5
dvr5G9D+rSItEDRsjiZTGitlBVz5bSKlzPnMrX1p/M5ezchtPUIE/i4YNNwUlvuuEzOvCP5prvzW
qCrVS0i7ddK+YNzf2/j5hzSCKBwx0ISx/quF8VNNDzC7fl57WIFyOX06cfI1GbSveMHZFsHdqIl4
8p280EfxKQK7YFhQf5VmKu6qSUrokj8XsB1zStomuXW4rrepjOrJlFhG+eiD7C3Q5tJCCic6y7lR
84cRSpq3rg8PtUA/HLtfW+OKG8JAtOh4jh1GpUC/j1G0h+zH8lqcJoctahl4RKC0cwv5gt8il7G2
TaHsxD9w/EkFmf65oxBk6eCn620kB96vXgscRuu3dmGcXD/YqXnSDQWil1W538mg0E+ycJ1qc9o2
5BAytWcjpwgzjDDDqRJgi3ez84zPjfI2U4POU84yr/GZ6CwoAroB8xZCIsXfCvlOFMZN46sUu84p
7JB+ebEQI002k4rOI3mvEGkwsb2FTo9GUhQHu/Z3jeWT9Md/w4b0rDvjX19Y25he0iRIbniO57vt
mZjOzlSAL9GHFF0vDotSOxDbkd70ciC72KOcYphfyIbDuc5eS05yhySuSIJT4lirqAZRZLh7n5CX
7/csuoiGMYnoGAUqL3ltunzJD/3Ujva5A82TKV6kdlUC1KNbwqbumIXPGNO545W3AM2/V9xps+bW
YzwJGElj3bk21EcJNnJ8y3j4qwZz4GRFLHA0Z6vKaDURiq+DETBEEB50zi7NVnsccS/TOLFWkQie
WblHyv7xyG3Rl45JEkdmdRMj9QywhHmSqT4hdKr55aFQNf02XN9yeGpa+kJfDJCcbl0wk0gaDqCy
bdyxuQDvOoDLJbssppcx0daTTcYEL9EZlMXrWGYHSmafSzJJfDBsZoGqxXF+0mGAeHp4wcvLT9u1
NA7VKzsTe3aCFAFlBCSwqte6u9NFjlHS/GdKyoLHN8to36vcfcYshf6ffINd/0gkuz+iJjqNZX48
QttKDC6MEXXe3UareSXGMOhnDFRTsdXBh4kVMLhqcrjTPYyjRYJ1KBsQnhjxkM0bUg1k9jBSjKWN
nuSfTA9t11bVCT/VY/T48yzcZRE800m404ClwxLZOjDSUo0Wef79EArWlpEw72YgVasX+gvZHLbk
3ictOmRw/0xAI8teNc8lBve4GdmODKthyo5d2790ZX2V9JsmCQbySjy3YrzStlSC+8RuRyw7ltba
y7rPMJnWSDRruNRLhenVlvCPRCxAm4qlXYWQISjUIe7gdeWiB5Y6pRMBFMWdv6/+AmN49wWaDw1P
WwesssUMkWiUtMvYXVKagckgvdpGegwRKTFFqnBZGOVzhvvXsvBZOtkusLNtDTeGZjlrDN8Tyhz5
TtwLkx1Qnar9pCFvihzMgGdquwFeXw9BzjTlzU3VbmYJuKyWk1Lf1Nz7rRz8mxEy8RgnrIEra4am
EOSGfbyWBiFMYa9qgG1p/q+uonVVTJu+ZkIea+8U87BM+Yw056bQV+NrTnaht9UNde4oRA/Tw7nw
jiYb47/YZHmsAWRrNkNYQ1I5o0nebczp0gDMMHYPTgDSHsL7LZQCylh+0vx30LNubwzedwktmVI2
9qZT9hyNckncj98ekSuDQp8kpsoNutDUpc8TbT2mEZwHl/Ap5aixqNdlThttRhIqaGjmiZ/obl8V
Y/BniPGsaVhvqWm8ZGZNfSsCYAbyKQjRMzxeUwnx/ExMTz6Vm4ZpPtAiLKP/aqhZzofiY5I57Zb2
taiN1UD2TjpsXfL8x5vwqlaogcAiH9BUOBCls6/mtLekE2BMvzj0toIEeGRl6Is22K0C4l3/lAXF
ZVAtqeLomPskTQk7BQbfmYIl5CAGEG6hdnRVcPHoODVN8w2cDsVJ2GAClkGGgy0mwoyahMDEh+bX
bJ11NLg/keA88y3iOXgM6xBNOc9Rsoe7UcjHxDCuR9lBKY74EZu46X3AyqawL+ey7B7Q4dgGe4jF
7bclgndXstMfeJOyJB+75l/r0GDb27tGL7ep8eKG9R7G8lsGJqEYcsJSPSE9ZtGokgdgOjR1OS/z
Wt5U2c4q5TbH6aCR2yeevFY+FGlhHOvynwz0ZUtL1Sjal4AsviW4tsbRlc+NgQedlQbJddmO24Hd
VCbMPRPKh6aZIAsKb1X5/wYEKUMD4Wdq8iytkOUd5JBQvXRNwJbF2VVT9DQBYI9D9067yMF0ijcL
w2AMBCJQONO67LOaIHaRfUY7YvOVMORMUDXmzGVqYDAwf9TIoIB+xNWiUL82kNUltb+k6aT6mFoq
y+PhpqxSrbhkkCtB+A9dOW68woZFS6LA5DdPFtKeqdJUYbFPxunfDs06J+OEB/B/d8UzTrUDE5lk
1zRT/synQedFP+XmZ2TAA4sgNU8egtEEUDl0WUj0+vAedc0nffXrhkVyZRs3if3M9VB1KzoVPaLd
hkf/hwAX599HW38gpqM3gMkehnNUZSd3wAQzFo/YEmy8LDYyjwaTYRnELy3Hn06sNBXzdid4w3Lz
5GDvIh6y0jJa0Yv8DTQ6Ni92z+bwr2uLY4C509Oxm5AtLtqQ9mg8U5o4GDHALz5RgWIAYXMB4+eo
nOEkIBhZ7UMak06egsxZF4ATGahlEcNwoOB1McA7D/r6yW5Diie9e8ymUlJWoPGQ2haMiVHWGPz6
ZWtjMvLcs+nan7By3oIuP3CHWU6GcR9yjuHYXjKRDRg+Av47Jv6maqjM5WT3W9ML1jMx09Nd0ipy
XYTi18dCWespJbYquDP4fQ5Wtu9NXmamp+Fa65KlG0lCAEH1F2qE6wd/5ASK8nvpkSpK9UcB4CjI
+1vTB4QAmyedGOYqq9gdMz0HOOzHYxShNSFmQt/J1wMQHVJMq0Yn2RTeYM7+Vv14zrUbjKgDchIu
YH9X0uyIpS049yoBgIKpO2k2mFiWBnGcpKQBtKf4aUiHpVMnhyLPAc5K5yPrmYowz0dZey1g22ta
gTUVOVKqo527DdDL6AElbD0E/GAwuAq6AQUdUE3qndSEYQUTlk8OutcosjILdVacfqIfV7JM2IWW
O4Z/xmp4lcU9hYE9pYClxouTPAt9eDPDcWGM2DO672zqPlkIzm9TIq+8LXJfvlMpeCRLtM4I0FTp
0XPlq5sS7IH2Vw0FuoJ/7Kk+NhDUp07uszg5+jyGmsVblLYHfko4CgleXm5Cm6TdMR/AaHQgQ6UT
RoUGguw2gJlMFhuG4zBkIXRKcm1RqqFajVvPxKCdFWfLwHblwC2i4mWXC2rGdPE7FYjEKe6JDuB/
LqJLXJl7NSFWwEFP1kYwd8eNHe460hVl3j2XlGNbNTFJLR6eNAtmV0ujAlRWT6UPp+fnLqR40Vvn
F9Yc4Vs/kKfedEmwBgA9qZmuPB/8EHpqkrpvVtl9Sw4tzgIApIP2F0xq6w+fpbA+R8+96LGhDjKg
1YI0d592Ww7AfqUQR5f/cXRey40jWRD9IkTAFcwrvZEoSpR/QUhqCSh4WwXg6+dgHndjZ6ebBFG3
8maeFOqzD4gr98+S266h9F3qjo/8vchoeA0ohcp9JvmTbf1e5awpIIYNHuVqCF2Wj9+OMEK59MYE
tsch6va4ZgZW21ZIQNHgopjqn8CUz1ZZ3rzc63hJBYeQ4P3cmL9e0PzmpeBraH8zN3+cU2QZkfFO
G6j55TW2JrPykOvuQ6b+qtWq+H+1U9pwZTwNQg5GIguAeV9YctvRF38MDOteQT0QkH7iaXTvItZB
vcPKgPmU2R3IkFyhT23Tlj1BZxGH0YNlQFiuH2OvfteAe/AgWPe0mx6csLp4bvIg+uEiyDR0k7Mr
8OhULkDYkHQSOrcXEC8asnHjE7ItW8jXLaS60F11eXaQfgikJcS0LJAufQqw0ijgSVTbyLZOWRoc
bdM/T7p4lXAmR2JiUREcPI5M0cjdqMpTYuR7rzU3iRc/D3gYsr5FVirmox/IB5fzsCPL+xTb4PwI
7hlYXkLXu+rGYgkWVWTxo+aLwrnlRQaHlyA9pT/ji525LE1JSTaSKjK7nv+Kmtdsp9iZtq1xCnMi
daZ1JDZK70GAQaY/xT0SgWk8m4H52jo59bHpQXXiHa2QPsFY7Sd+DlM1dKDbA4CLGIwqi9Kt5jkt
uPNbg2YABKMUVTTYec3VMVidjd1N5zwyKedCwRYsUsGrQ8R5tKfTUtaCz5lIU3Hsc33th8WkmQZb
kTon3VZPAaDXtWEltFbAaMQ9xXgR7FVDM+4JDyhaUFZXpo81aeINN9lMLEgpsjpP1EUCdG1rEDq5
PaK6thM46VXgJ5yZCMhofTWEO81ndOIfCmH6A0jhSIzyz9DIT77VPtpm/9Q64wGI7luB+Kb0wHA1
yHuPMTHpjAka4i8HR2bqPXPO0S7BoPvA4KtWgWpZflqiCN8HLzhlUfrAV3hsvBrIMDEHVoCSHZs0
26uMgRuICII+TUYvTqFJsfnreNEx6+YmPe+cLuvikObmNt+pRNDXWx9mBL8xJwwP4tzG+EPjyr6f
Ygici/N4osSLny6KsxYWs0SIKb8mCTb99OV0Vk2/o1EPZBE9f1R6W/XSnVXju8zMn5Z0g00qzsef
mnITbgDZ57K4nwAOukm6anzSkKX9aEkQETo8xtR/UefENh8Ee4LthZC2zJKHxqw/S6pkmhaFWolL
liFId3e1BBpiDE+xMbz6yGl9SgdFZLyVhouPJjDQuQRJYdhCmhRFXE/uU6BG3D8cef+ayMEEBSod
wH5DF8h0EAPm3VWsKFjkxUr6gA+FGEg75uWvMzcazpcMG3aZnie/UxaLfUdoJks3HeVtY2zDl+ke
a+AfdZafOdR2Pp5SKysvE2vlPjfOdkI3MZPHPG91bp7m8WIt/TqYVEejA+ns3YYI9FTLxz169XNA
5W6LHcPi0D5CzuS6fRL75DF/FOQFXZf1U1ykO8PqkIzCT2nMCUcWntuArg025MtCp3zz6TAxMxgE
JlUJE0RNqWgJ1Qw6ceARpSGXZeTvQfcC6undq2ifdpRLRq77hQeMZ2GSBy6eT6UJyVkPgImHuj9M
ff6h5nHrU5a4Jlt8bQgozy54ZpYTqL+sYAW/ofTY1NTXjTHxLpSUfdvMiLWk7erqy1H8EdA4ESnm
qytdPNmYJUBLhmCknBkuUuRhP5ULeG5NmRO/xmKw2ZreD+oxKA1W2cVroqvrcghlJIaI1CEY6xmJ
N3Uayj0mvDmmhFBSzTO3KP4ypYjZqnlnA66SEfXUxMs9zkl8NUbxNhdQEaRR+yuVys8BP9Ia0fZe
zMrmY/V//Ma98VDtGwNJeg7mi1lmasu+8tCPzZEY/0q0zwPraT+HvyTr/UiBhOYZue9JIm2RXlIU
qwIJfCU625oOE2WUbku582gdzaTGE6W33cQlX9PJ0tyN3cMoivsO0cJ1t9j7InFuZzwJ4zpyu+OY
iofIqtYCdjI2WI9na65f2HWZ/Hl5G0e5tfXNJXNF0NwZfjJxrwsO40dhv8r6DUw8fqYCExeWJWe6
siLFG8hRSuh5KaWPju3s7hrAZlZhvtgpaBzeEEMznOqQPVQ5vSswZmAvLYIXyuViGcZvsat3vcjo
shmeCdJy3OntaODJR0MqumjLnItWQcoP/Tu+VUw5mtJBi3YZimY/mqY5WdlPNzsbjv+loiNPp527
+EdZ3czx1bC+yviO9Dlpp5FFA3Rg5VFb/9aLi57upbfv4UQuVP4dHmdFDIUXnQr/Ovg0xi6O7xSO
iNnMjo7xNZFRt6OUcrPvDNcSLI+9jWrn4+yDQ7cJTIgaaPPVfjTLv4KEZZieJLvbcrQufp+SixA7
06pJeSbmAaP6s+KWnHHMSw2Yzbi6zqtBjbrhXyd3F2ImIyO6IkEbpl8L1K8xolNNMVkMkhjc/DZw
7NcmpdCn0d67Z0IkwqNb0bRFjQ/C2MqnuqWK7kJD/6mseLecBDSuwFTVqh+DeIxTSDbhCMnauZvx
I7KW3gyaRY+ZHloWFCN/x5AQhwx2S2x7LNk5JvGLaf2BYiXOEpL0d/dW90ROKNAeHEJ8EZoHB7N0
DcHTSN4Edvauik6+Q/J+pNSzcZ462W8VNViRDj/wlx8L6BFTYJDg8R7QZLe1hh4bK9bX+d5uaf92
82Hl4QQrLP9gORYCYv+lSKNkRDCmdqS7A2v/9Gfa7RqRwko8aNZwA96rdOfhMBjBVtv7HqlEcXwU
vXsJqACqxr8k4Ppu8+eVFyCyx6gqqTqj6Ivy9yFBkq0hSys9bXl4fyL+zyv9Z2UUkMCFAr6wy0T2
2DnICoycDm8RN7nzveNsP5fu1i3oATrU9Ys97YJm12f7ar5n1pvVR1r/BhB/TB0cRlAeRcjJlmwk
byDZmSdJekgRHUOycz376gZwHvn4CXca2W9XLgtom3k8Ze94T19p7TL0w75Fca56E+f6cw/gbb6q
4hISRRaWeVzKmOiYCcTRKp0nV4m1OyyWIlylNPxF2QyInR9/BBAU7plI4IilvIjsQh0sl6hAWL9Y
ZftQCHNrOPRzwKCls4+FI2m0rjuMuI1KvDZTLHlSsr0NJdCc47WliTXmcHCH7p9Jyikof6dk2neK
q9e29A2+FsahCMQug2QDx0lk9jvki9egeeqJK6QR9h38kZ2k9QNKrV3hWhekhe5CbkozAdUZkk/L
UqPpLw5nPwPGvrL3VM5OfniJFXIEVRf0c26cKtgFmJOK2NgOPvZgDcpjNJzvRAm22Kl57pDy2PJv
/TSAyC3BTKm7wu32nh3dWos6dEBwE1HHkJYyttaP9sSiZ7LeVU8MeWBnUiE4Z5xYf7Ph99dKEGEk
32I57jrFZP3SFgMGfO4FCc91RzHANDMZdzfEtAc5Hz1cVVlCzlO8BtFRD9eGRr0iAjWS7H3m6AFT
dUfap6I8tMFzBMJQkomtPqsSdMn9UnJc8uLqKaluWM62ruBjB/gpfLh6/saF7TfzNnXnpxGs7eg0
Gx9rb+l+53N6oHWA8YGC3EzuTSvct2wxBsPapVa/i3qkBZeumJz2dBCgOYDyjMssVg5FmL1503aE
hGBcfPKjhm2/VSwRana35PAP1BbinvePZk5RQqA/JoajhOHNQrdjr5WwtQeukEu+Ao8Ceb7NgOyk
NpttC6GtwLDPG9Y8wzXZmDVySB8e8+lIg+qmMaeV3fF8MNRmRBj6TZqUj+NofrhZenbYDOYDCEq8
T5OkzYKUs2TU9UBFudNp0ASZSTMMpObr5mWiGlT23z1obBN7JtiQdZhEkGHsRxlU5yob9hH3r7T4
1Nw+G1YyRr+h2/dvomBI2NYq1QSYEL1ArgLmXvVkvKTzHZbPQfnuTx0kQYw98kX7jwP2hvkq+AH/
f6BVWyufyTDOBK0mrmQZKFJ1QE5TyTOfP/cbVm7gLQGgVdB+CJgXcBwX4NfiwiwG/9Qtf0PMqSWb
DulOF4bETeBi/Bo5zwSztYkSTVbVA+ji2tFbKd2bi1vLbaB1d/Ieesfe4pIaU9Zq48GhV2d8SCAJ
MayuykYCVv7urNeaKwXSJLHFhqvFeznsik+Xyge8l4tdUgRqndXPZvXohWTPIKDgLON7GaGM9uzC
Zyx6PjloFjXTutbkI7IbxbFgLcDi81mtuvKh0OWaFphdlEJiofi30zVXQUjvOVFL5RxHbIrmwLby
BemEzM/OkBgIkUL81UwfVC8Y+ehMHCfgMCF2Eemfx+5bZ/RA3/G4AhHNwh1Wfdt/IUbHMmbF0qNh
p0e9qjgxsDOfhMG2sjdpBTnD2/SMY7ijpCBUh/slWtVBs8nru6r/tqzfYP6U7rGPqRg7m85V+gf0
d/6q43eNsa/OtkuEZrpT9KONYlNlL3T3BQKo0tKbu46NXS2OtnPrycS44F7WrC/deJtSHUs+GNGA
quWB8OyvSUdfdGCSN6C7O5/F0gJO+zM9ByxPmDDxXpQXq/gK6qeoRudgYhIntJfSJMU0KNxV9y1N
jdTVUSu1r5wP4WH37IZD9tOqQ9GdhoBw+TG17vP2YBUbX7yboHloUoKxWwQPtEvjnAoeGpuVQRCu
0gaVLbhrA3NXLwdvNJJEGw90zjLpfVMqfxy63wowSpldc+OGMQUf2ymFNlrN1m7q4f5iVm9sTHbB
l46whjblP6nbjYJ01PfqOAcfIvGuRu8RrJyAhrt7VSVHp5OkegUQWLOjALh9JyAdulB3nOa5n+rv
ghOtceXJzgJ17kIB734ge+GfeOc09YJEy5aMszPaMOvzEFyjiVycCHzAw97nXZGRIakjUqJ+OGM9
IwsIetiEHdmXyAbwpEaJ2Z40wzSzB6jfkI3Xuv12Gr0R3oW9e9bQBPfiAYUnDr9ycSBpkJr4XLiw
zrhMlx3y/FV096p4aAfyreRdmxT+of3tQOhPaJxLXdJxNF5g4hlrmAbe02D9NSX7VQdj+GPFMtCr
fnP4CbQsISHC2TTPiQ3cG+JYPUgaYTh5sNO5DusSej/p1sEssl/EJyayYqYIVXwMZKowC2yTTCAW
UP8JzJszMLgfcQT01FYMfnyeDMrXKuMxIZcy2/2Tt3iqzZqdMSNJmSxd1kePfLYdJeSA/WPmWyjn
d4ltXMYZ4fF7GvpbkfxgFdpVOOXQF0necLaE27bvX3QC6MyDGXfwyo79SVNIdaxHHcKHK3H7rjsz
CMDizxaixOxZmFBaAgBYNZOpbZ7SDGssxloGZOHFEjpoNgSgs8s5Og4u9aWYr0rbvG9HL/0qarYt
WGKqVytwlvjcYKSPltPhfI9SH+cU3fNEqvqp8lnEEi+h7tyt60erR3z8GUzaXYgmAJA0x2pAIZjx
3ZwceBEEAWgQ/WMlyGZ+pB203w+zsSRNNdUpTIDLypx+Pboaep5uiqSB7tHUkOT84AoOWZSsl1Hi
pwt5lWf4uLDKHaiWTHEVwKhtcqBqkX6rW8fC4gobJmXifHFrwEw0cWmyKoQVyb3Z8TO/MHmTHBHe
mUuA+6+uzWLjJP/TYkly4rlBr96UE0yMYTTMPysgD1ZgvRXWpGlGpMMefMr4K1p6G/d8Ee5z1MfW
S23ADF6YMkG7bd2cLEcUWPCVg8k2yNW4w/hqWgE4nrRmU8yOWSLtlrD32zh4Rzr5TA37sdMxIAfP
fWwoDt70DqbJPu7YJHby1Cz32N6KzzarMG80zmWS8httc0JnQeEvVx731OcOc1CEjwF6SUW3Xn/D
ubSQ8IAacrW9RKxJVgCJTlIZlywxPqMuo3JzGPHHB9OhRgUnvLG80sYZpnsfXfrE/h6Vd2o1RAYH
G+9a1+R4AgpusUJiN0zQMy33zWwtE4O/cR/Y2USgEK9FE5jFrhu5ARutd8sJkGVdSOikZhSCyMWF
E0Z1aNM8m/C6kdxgzQn/J1BDYATUL2w71tsZv3MfXcTnpt9xRK9U5557y9wZJccRhT74hAFt8Bud
pGPs7TrBCYzDdedo2p1SsEFeTYFXuICACpU8KbPDu8Uzwhr9H/iPmewPVrNuwo0lKkpv8rmLH9O2
K9GtCgbuSAMjh10J3bR4dcLgJBqfpgbnziiMBmWhP3lMnft5jije0Oq5nso3b7KO2g3JC6p16Mzy
JZnqkmra+Y6NLqWXpscUr9g/+VHorH22J2FgORuj02tmwc3YgCjS3DXKZGwItMBuGpJWoEI42aEv
iuiQCEgWbpH8w7qBa2DKX5kzmevYjgep222m1Gg/JCmFsQoeFmd9Rd2HoJdKOtmvn4p9Y7oEwoqW
YHXpsl+r2VCHEHhz/d05lLHmjJNu/CKT5D2woFAY1rH17R8uvfuuwQBS2/I4pRnIgyVBbnab2P52
aZ+U9gTTikhxTDRBksaCH4PjkwxS3/OTgne4Ii376DkPi2ZLevwxTx3ADTo/jrgl6uV1bgeHysh/
Iv03YejyarWbhDo66bcCZgthyYdmXEl+v7eZFpwSBwxBvXMdjIyo8cXuiPzN4wBNjvXsXcB1ltrg
4T7y9Te7zBdPcwmNeYQR7ymewobNtWzBLcMImcPssS2aEH49fR+Kyhge3Q6jczFdUjMiM+Dc8cRj
dxEb6pn4rhm386qj9dGB9DTcvBaPhHtu2XONgv+2QbJenJqKGwr2Oa/w97ZkHxHJD59ygbB9zYz5
JIHBshQ1nmtWtHgzR2TDlMYJPCYbXjTILTaCpMZ4rR+aKf7iHORTHqvPmIHHapqdMGsgFIOsYFFx
d6q5Dgph4sGK/iUCi5WNmYj18VPWkyvkl1kSgG7Y6ERTeETiX9s15U6QIrCPqsRehz1tf64HNCPf
WD0cfdw+tiu27FfWte885qZ3btxqnfvptrUrZHoFfZFdjU0Qr6cfNIxZfOEFrdnt8LYIzHFNTeIu
hXWfDi0vHve7ikmYGw10q9BSV8w+V3qNTwkgL96W02kkwVpBcMsL/S36AulQtD6ElB4v0nAUqX1s
qvLEO5aOp6m++CXk1K589bmc55SxybLfOjhw3JhMYlfi6maHB44i52LbZAKnJhHYbG8uHZZTS2oU
WMscVYeANNDg68fA5prM9dZBTIpj2CAJnkcl74P8N4SKBbzUj7ozL/idN3F1JpRJxHo/qXBXI+Qy
B7IHG4Pk08Z4XdHh58blm5m754hm5m1KY45fAXso/oWCHz08KUAEppOh2WFFy5HDZMITNFfezlbF
i6E7aKXV3iLOga+JV1KPxMxIEEXVKip492DlABZqMndVQDEjor7NR0g338YJ1c0RmmKGP3pAzPSl
NAtyWLCGszn+dQSuImGyJ0aWzLB8zOZlMU35ucdmW73zHO0F68UISh9orbU/0oE+/Y5UGo4D6Kjg
mxI//BvpfuBwnuvxD61gCyyT5RYuV/rpN2K2RlAjGVqYBVcWsdG/D8vXwaDEvaA7MTUVxyHm/Woh
ZkTf7Ado+rXcPw5or/nUxvBojU6/HpCS/DT63wU/kM3sR7R8hdPMlbicRoXeFX8ApNlx/8HjABMM
QBcolEj+GCMlG1bXlV8G4k8ovG7j9XhT8vEaJfozYh/eJN+Ac57sKL/nnHmJAtxGQ283D/EwH/Iw
uY9yaJ5pF9hXS7bGZvB5+PPmLglr/+gJ+qwVJte2Ko/BaAHs6ee9n8mnXpmHasYvQ/ytGKyPLk52
uvQb+g7A6vduvo0b59Em+O5U5kUvrCUFIlLmXbRuRQByDLyki/fHrtS8LulRoWXv7INWISyimI0K
7DcVYql3U8K5mQWGxqg7zLkgoDwfnHj88Kwlh4PaWSbmmrZUrsdmuKqQm+yg0neNneuVI7kOqZac
8wwhlRFMQakp0P7qr0Cor6DlGC/5n6ROdEsS533Oov2cosTH0EiY4VnrrjN4Pjo/mThKidZHoMwQ
b/YeuNGpcD4SDKCtuMTxr8d2xBxuGCJ3RULHFim/uAXFPGG1AfMXdEyg4fRgW7+dYF4IuYwk7T5x
KZ8MflzH2/Yi2MSJ/CvUXvMQhvwDufEHk7RMGsTS+cmDUFu2Lz2N0l2+LQfW1MtIYEcffA6HghPH
A5RcLOQQzY7fVbQKi8geNmk3cGHGhpy73TnvEBAFfbSARLVujsT5dmHr0dr+mmlKCoppAEWJ6sCP
f7x3cjzbVWRgQhX9qq7In9lx9swIbKz9hlXzNAR0tNRUB9qd5Ahh4ZiP8SFWNqShjuR1WWGRra2/
II476CnQURwyteBZjJ30rO8ahMkmlD0jdx+wv5pZ9QwGWk1XABtexsahtncD1y6PDRBRpCA7ZLx/
Orath7Y3D6bbnwaf8E5SOa9jsfBcjIbylx4xCSD5wN6Npmy6irnisMDdp5is6bfGrmqzNWz8kHSJ
7RTHUQW/Elghly4QC2xn2ebz9iRmo7dJzAg05OpNF/m9yXWS7CV0N66nL133L21wE4/NHmTHjdGV
hoXkA3P7ic7ojVvBT3QxYhXgqF3ZXAdMpRuFztbJgNVZ/ODZX4JhJYwhOcsE18Xifx6IQYBVwMW0
c6fXgqBXx7udCL+ZhsAAXLBLVLsBmIQhcNDqleChYrAuGjDRTU/E6c6kVrTtwh2q9prrza70nmRI
LWabENMiFg+7Q9U35i5WDRPMtgj6LUn+Up2tsfyjQ21XFP8m63NByyVd/2mONJIw4FPRu/IW7gGU
U0D20laMbD9MlnR3wT8Y8BdyOZAAYuzitc+9bRY/WBHwNEGOitqzoV9F7rQpja+i/bb1tNKUd+n6
GgTTDg4rF/0KvdzXl2jhwWj8FSP+eHcg7kk7j/5Y/Di2y0+q3eIs21BMY1lPIX4Hm8WpiLvDwD20
YVBy+WMgBawL8N7w3hqgispcmBM7V7z5WHQbfYyt/SQ/4ulJiIQaGeDqbNLQzNnFrDPhwCwh2mcf
FwZfoF8TTLA13/anbK/wSojP0U62NA1KHDIPEX3v+tGH86sp4LGh9cURNrOnkayLrxWjC3pLsi2G
/DrCZwzpYS3YeFjGTkW7WL7RXDQz0zspdqWl1I2YUQklAbTjUP45CoLkCLSUrXA8fIX5Z1fZT6xD
d9MsD5xHm8IKIHCmn3X65dTtKQ2Az8dD9E7Nr8P9rh7h6PSwqAKuuI4HFr+rfwsz2pgFsblyBm2g
oF2hTvcOfEegmWxYk+IZ1MNKcrGnU9h7mvxbzv9kLkDwYdal6Lv7Z7e3CR9dg3hRNt5+gddhxkAV
ehFzv2+Xxw4bH3D7tYf2m8oK21TxoM3yybPEYVYWkZRo1y4nUU81kz9tBI7/ZRwd/fixnNgVhvoM
cOhGOncnfBPmFNlsrlVC+ncSzwmfJiun9q6PurUwfsuQuekvIhebRTR6NcZ24vPw/dtkfDnWdLa9
5NXX0d0UyU1JvImBhDXLS+OOv5rioonU9zh+mB2MHh+T6oIng64L2R1/WwwWF2sqtoXBOpclQEYe
INxXjnoO7Y+sCtYiNcjZ/y2CpDdG+x4VdizTu3b4EuE2ZQeTCd6UEqgLXrICojs2O+E4qB3cQa1X
kYqdoWrCUc/ZfHNGDBZxmd6X1PU0PLLtFJ/6yPycJ29v44lX2PNdbsLj+Dt7+GhpYZ5vsRe9icl/
dpIjyx7boXU8fJxiHEss36wUO0CtIvjZ5RWc3YNWDGX0Giqy/o28+FZ37GnnGPMTsKGV56qnBqNU
aeirv9A/0dY9aqxEM+zSasblTaNbcs2Lc9y8t/YZ8D7QHIpbaP9ILHCOWXuoEE5i72ecbn1wc9DQ
jKTBM3NIp3dXnR3vRNnZrN7qiCRhuyZnX8SMqFwKyKVsHI+awfLB9e2tU3goVryNcI7jV+FpZwIO
OU+HpiPQDueCn02SGZeKPdHc9Js5eqqmHIv6g+Xiyc0P5hydothnU9zA2Fb/EhwUfT3sIZwdZch2
ImqfbRYpbB7FygQdkHv6pgIz27kYUExRv0Mc31RcmQoykrko0Q6hgpSaQKOktza1OHwcQsgAyD+C
Ra4ZpQzXfVm/GdH047to9a0d/mQV7cNpdfThlMuGSdkpOhzS3vfcOk9tEF1LfryyLV+FAaYIR2rr
UT1hGgyHBGn4EDCBFS2hrnHeYFl50FN0MyOaAfFMuD7XrBkmdD0ZCIXqkI1AQFzJEh8Zw3ECIqsW
ngns1wkX7NSio50bEa1X0libpv9PzXQhjHBQ6gI8iYkAMxnBU1AzJXMvVYRcEvy1dagf4wQJAum3
ad2nuQNhl7FqD6Ac+L17VS10Qw+sWIJRtQgdHrIiwiNnfKSifWtCctuuqv51I+FMh39jWUPPr50L
wP/3wJg+OKisdQww1raT9y6aPQacat3Nxk/XVc0rlcJQpbHabZbuUnjQjtolhjzgSbnz/OKah6SQ
zCnk1I6fRNqwc6cCqOhn4z6r0c8DbLyUz3jHUECVYBGsSc/1Q0W7uvhoM4TUXm5BAz/lfk7JZiQO
LhA3w1UfhKVepk731zY1udmVLsyU6qvMgwU9Pn4VPU56/sPBkgnEXK3eE4TBNb6cEBSEedNUSRLh
3UWxcEkpCjRkxUqPLe0eN/1D7HjBTuKo1xVpfhc+mqt4BbMzhEBTkBuzE3xjK6+0JnpI2lJezSJu
gHaapXvnekhZdz6hXQBc+EZ+zWiw5k0SdZ3eO+Y8yV3oxxDmAAQmf71TYGRqsZTeG8pkQROxW5+C
jL0PlceVN55VP/ym4T8WLLmXjh3CpzaiVVEjutHH1znhsVI0FZxSmbP2hxFU0x9RlVxKuhSpFiR3
+FKH8YNK8udWyrzAza6YFMEK11CwKPwL0K6/eeqQM3zfKcxz7Qd2emhklTUHXF9dcFA2gRrK4ajp
JslYcVSls0q9C7KxJ3eVgx59IA1qslPKsyx/MEtINTWVFkCDwmLGghDa5MnMuDSejTryxaoyZ/FB
3UnBraRTRfGgZIiv3RVe+4sW0v1YVTgyF5FepCCdVymDBYQOyf1PEcrz47oNTzm30ScObKIS7M31
s47G7rl1+wQvsBt9TUNUWhvfXVTM0e/7L8uekvZE56fM7xupGIq9iKl5V9aDecJSKJPtBIAoqdAh
vWUU6/JZs00avozGeDRF/DjzoIqllNoobF6sRMxTc5W5LBQugG+a6pL2O5ADY3ZR8VOt7isJIoiT
8qyp6KofgciE4jEIdmZ6g15B7JrFRcMKjHqdLZGGXS6wZJFAkr3NIkYSbc7tXUvtPIDva+reRJI8
GTUmEIUrlQMfq3aep+faCL8azTba7s+wOv8CitUsD/XCqQOs9WG3R+THjGbBxJNTsnFnZjUFL3WK
cuMnVUB1Fra/nSfZQ1xzo6+10e9YTpPMi1FYh57ZPkjBawyyOyUzX1cDd9p24o4BqaPSDb+RBPFa
yvjNGl+Yf4+KlIc3l7jA4xdeRC9uOrFmEU+yhmNV0j3gBfNDRBkstRdbt7PwPdRvtmUsoxHl4O2U
nTqRkyyH1Me3S6QWULdOprMFwRB9CnGld8wbsQD7MJbjQ49Hi9JFZsLclrfS4nitxKWztdrlWUyc
cDH5QwXZzjjKaIEmLv+Re3C1qfvps2eHM9nwjU2RRpekGFYLEduhsstIwTYhN9o+zbHkhQLo/sx1
6yAPtsUs90yaXPC5rUUs8vA0RjacvxCZLIuGS2zVJLCM3tyiUy8lEda1nLu7xmGtyjZXo1kk5GXG
7dTSXVjN9OrMbAIAnwW3op4fqyQ4GNI1wGKCTmwoVfB4Z8em2mqLuGdIfr+r/pk6WktjWtUjlLY+
ONh0tRk5GpZhMSMHd6PWn6zcLn3s/FI9zSaeoWDBI/T1xVXefR2Vb86ADz337XvPZN1v20c7Eusk
VB0tuT4tnCMPgc+/Oze8NV7LjyKzj0bhP9TC2ApQnQeyVFTMJfreTDMHmgX2pYZjKzX2VVPfp759
8LsW3w05qIpdWuG0e3qlto3l3KcgbA0/eeCBuPOM+IXIw1vsQ9klIbsuC9wmpslKCjIJ7DD7r4iU
PhR0p5gyvSvd+KLpEDK4dTjUv6dz96u7+Ven6Wsyh3x9yiQCWW4VJUUmIwsQpAJEKsco7lpvTaP1
yCKRvtOauLNlfzYlGUSCQ1Bb7KsDVdLNumPqIed2DRHzmgEHnzeUxalNPhsX4r86gSPZ1rg5NeSu
rpz25HiRwMr45DWYZ/njXKYh/EYH2Wpz2iWQyNQwbapEXBMcFkMmv0D+nmViwj5p7yw5wZWy86M5
1/d9zxnDfFabFXowl3uAfHWL85bRo0jgw7l0g8QJA6Ybqb0fhqCHwPemMX27EJh9L3kYcguyooAL
YNAjY1nXTvosraT36iEFYE74cyvrgNj8yZYB5qGC3pAuDtDuMsnhNfGBRKOL3Hde9YQ7xt9PuRTr
EBrPpkDpBGdlfvelwb1A7iCjwBUpvEMe6N8yJ+vge0i2wgV5085/RgbNx3ORpQnusw1JERoYnOAk
tKsorbfMPycAoIUaT33Vv+kyIQWfPSXw15A4XKQZnNfh5KK+K+vDLMnu0G9zrXBXFl6IbOAuuWra
YjQwPjv8tsgs7Py2PwQJfLJ4lq8qJb+AhcdIFueSr1pu8rAYcYzKzfIXFZ2zmacWZ0mxNVr1Hmjm
KupwklyQzADlX42HOhxPCcsbyzBw0MEPrqW+G/NIEi8KSUwH6HOMEi6YX42RCtDDsc2dPWf/wQ6r
DwE4mHAGbwyg6q0/I1ynjyklUsUUPIzm9D468HKDrJkO8RC/4A48Wf9xdF7N0SJZEP1FROApXtXe
Sd3y0guhTwbvKarg189hHjd2d0Zq0cWtvJknrfYaVOYja8pTM3cvKRBNk3Frg/1wF9q+s8qy8TZq
HKNFUe0GzkY7xF+SjhiSug37VX0cQ6iZhUNwes4aB7q4dx288A3z9HsslhoH1f+ElvOoze5c+V+N
l74uk8Fd1PHoQFmkxMsvn9pmPuUzICqJgY0eAmrZpcM3TLDYz8n2RTmBpOVObHsO5nWvpZs1+VRZ
9T0uHMI8VXtwhhPZfU4/+kihqnr+JfamZasH2nMa8uTgmuZhCmW2hFNvuL6vCHqvystIsfoZ3ab1
82CDfknQG93BpAexbm6uqG6+m3LTSehFqQXIbNdF7IprmzYWGKayJWEIwsQPUJUiQXGV8MNTFHNb
Crouo4ym5es9Uu81+w31sZH3kPuT3FsG0f4CVyx9hlShp200HfswiVfMYfG6CPlHzh1NWJED4mce
Wiz6aXRo6kI91tqf4JuTciCeTYyWUifeI/pWOMN9labA5qy1W+QLyePdTrOf0mIIj13soZljAdMq
fogEbOx2/ogte2eRJY1KHJSpeW4mcvMQfzdBYmDEHGqXYA0XplzOBbUyAyT3MXXlfWkKfpUQDsqQ
tITXEW13RoHMYKVu+B0V1fCYl65A05h+VGQOd2En9N3QNPeWw3cjaug0IohCPCPuuFPM473fkwvA
3UZWbqJNSMZhvWv0DIEtJuBf2sABXZEzFPUCy4XGlB9UDfZnaNGzET2Nqn5iakhW1ihgUqbza1zq
lzZnAsn85kn5ACGJzB1Hk+o2VO7FlhSlPYnFCWId6EdVD5yAZIUCP/+cimKDuaqB3mRB2UMU6cup
fZA9xCUiWlDQzYwwYKwACJU4VZu+fK1w5LJ6Zc0SgNkN6z+Fzr5TAyp22D/7JpyiCWq5Lb5yBmsW
WjQsu4Ab9GSvY7xYgi2oM+MJsGjX6MduCT+NmB/FC3y/i+/hIayakefaHy7+HG1EMFs3w8KqazTW
a868qLA6leawY5I+E+Q5VbTBNMKr9okJkMrEm9ADb8G+/cx98WnuyueO2npKul5q1B/pTp8WNUn1
yJesWS4j8jLHROgyfDnAsK7SZtDxQpjzwexAqDLd6lwNLUz/uiqJ6oJKI8PXvrsRRQVtUF7silv9
lBbjKR/sezsQn/y56gcem3CVtJiGkrp0D6KTvKtGiIQm2WZi9RY4IT7J4lgn0LXKJnrOlYftAv1b
s5LRyQMlcE56SCFTuhqhgZ0wWJK1C3YKMuaXkNOhdpMdPJHXhhZgph+MT9O+6ijzrhpUAftU4ES0
MyaqwT5WKrwsfO5OI3+Krtk7VXQpXTKoarrVAbd1D6oz2Pya6Fyq1uToTmYX41AxzmWt7qxs3BtG
8sBrcBP4qHb2rRDXiBROxyLYZdyfcqhLGeQDfjGNsTtKzoj8jP3d8DG15kNTiFuaP8uAMCgekZoZ
amS1pyOcRpyrUZiitIZrrtF36fyHl2hdMyVrJR88Ay4bMeyUmmSEg7D7TGV0WsBpTuLfrJBeQ3q+
eSO6EWkPVIC40acaRblsu4ciSTdWn+xmUlZFTfpmCUeU2Ovk+JYsyH0DHBgGwF4fLQlgeaBlhp0R
CjNWyU9Pcp9nuNVymweUrpWzUdzl0wwKgYeDParvio3C3aoI+7gsBG1p0Up6Le0V4Q3tfGP8Yuwf
9lwniCkxAWJCXfrTbToa6BjI+xVXMRcoY3t16o1fmbic6OXA+GtYDwmhjYTVF/5CZFx3pwd6Jnqe
mxm/ZLNgnMhk+QJRRv7gdjrUkXkqSzBskLzxFw9yk8it5sSm870GR16Dp39qiRHh2A/L80BQLG05
sXAZ4PUu/aMxPA7NuQhYRfX1FqANl7F1ayW4AU8R01aKFbLg/zWjrLSLx+ZAWLSJaPxlJj045a6H
5h9dKqwWyT4LiMKytIiyT2qbEGE7WOPDuoTQwb8gLW8xlwHvMtrkbi5p9G+uf3HN8dARLcK90h8t
pdZd+joD2KzBQVG2BM+2oZXnnIyXxNxE84dHV3mqz86ws41T1IMHLvN9L6ion8nkkqbg/AovPUE7
c11T6rbsZeRQkYqYILfsMo4ovPVyAxqvbXcMpm1xMci0E7uwGc6Q+axj1OHepxLXeMN02/MKTY50
zLvuNdafsT7x58nYXNf7aFlYwPCzKCLqngTrs6zpv9P+QluDm8enSDzbwwZ+JovCeD7DvKzdQ6xW
U72P+7WbUB+RokVKHhL84JjwyaX3WOyvVcerZbxUJYDYa4NgXyzomUtF+iGq30y+KNYz8esmABWC
CsIG2Q4P3dLDGe60hE/FfP7W9uD+0VJcQIZp8xqzp+6PTbbrjXPdgQpFlbyjAIcQ+AUBP4WW5v6V
EhXJQ7gliE3tJzXK/2zM9PoMVJEG4ZJnmYhh9FzX6xFQln0g+2gJOMTYE1Zp9Kk7FmPEmPYAUooS
c3m1Mezvljsib5Pm4i0LVX1D+RapAfwMiTi+Rvyn+ZFwqAPEzH2pjAOxUp729Bv1vMmuwv8eXIOk
KDn06CN3AJo0Jyd4VtMp0u8Vr/8i25TusTUQ3tOVq89JQsSMZvnef7DABeLLTQVmVfQe43MYqTEj
89cjZXLY2KT8l1WXjXOLCd/Xu36u18v2c/G9OyNI55zqpPmfqU8BPoXe+yHnkKZvNjW2EdmeRUGx
7kIP4ZSIpIfJYrZ/mPwMYopl5G09vp0BhOGcX7bnG10G6j2JvJdo4Rr5z028X9rrcqIhZNsrxg+z
7lbVEvN3LwERHnHprJvJxVIFvPCWGMDEZUgnHz20IZ/6+Cnr4u1o6Tcuel8F+4ZmG3B0q/7PCQRt
N1/al2cs/YJriuVfyPgA4gXJWYj7FoTwtvU4OxQhDKdA2SmjdaQx44vJysBKkrAsGcXVsSb1UNZ4
8f4ijavYbyH/sGnI7PfMefTna2da7CN4DGrjXxPrSyqNc+I9E/dHiJs2FX+iBZJjtfrDgKFYOBd/
xG1xdsWrh0XBTH7GGJSDR8Grw7gGfFfeIjpN0kM/pLcMUSUbsMqMxFE69zsR6sowtM08FoEoZhs9
/C2aY22esvQ3IltUV5hM/Lj017yl8JeRFxlqO1sLAliOa8Gv4HWWBG+uXeKUS9jm6479iMd1RUJQ
L8wZvFyEaWEcZnh8KBh0Qx8NHxJcXrznRotvwB0+bQ8e5jhTFT5Mq8QwP+UQHLCB3WS1/BcU0YZu
RXuO2+6CobhPooQwwMV122/fDbcBrpfCYy0t2yIhQR5NXNkC9pXDrbSda0K8OW8x9mMZF/kIkSnF
Y87KlrQ0p08KkM+mWA5Bjxhq2j9DGvLv8hZrbdjmrO3ckB7QOHkKJoedENvOqf4O1cDLm0Yk1feP
kYg/dEfBoTVzX8g7Br6YrnCu0x7Ly1SvBvpjRs1yy6tbgnoz+nZvVnu21WsR/CTcmzpQ6N1cfkaS
9VbVB6hCuaBkTEL4tmF6ZyU/UzMowATqmanZQKUjB1tcR5wXtB1so2RZz6fHuWc31SaPuLFXykwu
QdlvrGaErOLEXKH0l13wCi9hT7ly2BQVvq4yf8sad2/iR6tYD3lxjUwN4ppqnKOpJyAmmXzJKQxB
LB8fSPR8gcO8Tn13tIvpdx4oaCEoDhIJQFuoUMkKcKgW/WyaEZeldPiWO+Zr6JXcG5r+Qmk0op2J
FuT0r+GgV9OUeo+5tq8hSSPYtC61rkny1kLeqTr7sfXUKZHFfT7yo+T92O480u+OcrCzBPi8ZrY0
G+nymxl6Y7DVzmswZRSLXieLqZo2MLy7WN6WMKyfnASVezu7coC2kOc5du040BdcrYivXspoST70
3fvg8CSzVczpd84ecdThxvR9dx0VwQNEkw874g02sFxNCULvUOQfXbfkElXqn2Cofv2QodONMZR3
mTzYdrDzlPtAX18J4qM6QTC/5G11gXXwNU8BtTDuO+Ww5aYv8dYAgU4rexMEjIZWFAScTpbAoAtC
l+H8kUafs5kEm1hbyB2EnrtiB/XLOk0J3y4keIAL6cWeQroaFS+fiVW92eI+CUq8sMV8nYiKrUKC
hLM5GauBBVJix4A5cgIdHr1ad2Yg34PZ3ftUkY9zfIuha6xtrG5UTpymrvcJh9AyQXZP5eFb4qWL
Y8U/lrJst3A/Tl4UXlNDk1/ha02Sx6GpZ95NhIkpx36wCJPmoSThOautcPyW3RKlQzL2nv0Afycf
lpWV1954ASNGIgXvjBAkVAlB0eqgmJDlBhPrcv2VB9UK4pXd1iqCnWzQp2dC+W7jnFPbvRAzO5Z9
DTUhHY5B/lsNBP7bsDuHNo7rygTYXlEmKSKbV1IEmoJEQJQl+0gYX6qkI0PmeydtH5tBBlBPC3yT
NvvLcPIpmnL916KZzHUUOfHOJ75Rs5rya85YLLKpFZEbEBvHdt+nrNlKFO0YX8gdKI1NSekaMfm7
EThh6lWUJKYfDg6L1NX9QSTQ3hHhi4hxJjOK+K+0p2xP4eu0Q26Or4MbD3sYEeZP2JnVjp2jeK/o
injNIsN/bWYHljbsxOrfpNOe6WyW+2k2PsnaJ/DL2+qQQICgw0DKFHa8UNyuEh1TVdtUNilrMxmx
vE7w1jKqp9XKKkHNJpV3auUorqEWVyOkUSvKfbnLuHl77nLDxITD1EHUIgwc52gNIV1ZjkMlQizF
BFi4A7PAeEddlFGHgOV1bTyC1Bb38Eyti/ZToPMdbCGpvOhfZI9xcySsxDNCWJxANmfPXUqW+iJY
t3y0YWv+9SKNV5EfcPFrgmFDn0IOjI7sr9338doiuYC1iwDALVW980/mxvRAGcw/x8n5NtBpqaj1
W17k93jcTqX4sOyzXUp9V2r3vnWNbK24SJYtZZtVfSi6EqMAPCEQlkW47lR3sov4PGfu1gja17wE
JtDUcfPWyFyd/YzGs64prEOV9CXXI3M9udgtRztnSoQmZe0Mn47PwWPF4OsCopOinCyMsoqtEVXj
vj1CtDVTZnaRptuywclqL8ogHRf8hI7/M6eUFDDZRdnV6bDs14Hj3+DZZDtCJDRFzNDvYJpndYeD
VrQRdJ3QO3et4/95TkiZYSbGcTNHkbrSoADv04Ev1IrxT/JZA+n2o6PEDEf62IWVMHs+an1DqLyE
KFhjb0o7qJQrY25jGv88uwApkkb22QkzMOd8zb7YQrwOUtYYchMyKby03BfZNEutGhCYZz/K1DP+
jOiKiB/iwWiMJyJoNqig3P7HoME+qAJjXntz8NGJHgBkq/hG4GWG+rTq2yZaJVNpnYIcBKmnmHDC
EBeeFStcCWk9jcyp+ew8VqNTEqzAX3yXdbDoY28pqUhQjUPzJ3KWgSZwqOKibC7MAHEAOqDgMMSc
bYWI/eI+Xdh3Xg0ZyW/jU+dQixU5+xCwPhuKJdHYjHtbVB53PdzWTIh5OL/JXpww4PM+5mbQBUdb
U5bsltVpkIsBVj1T5MuVm4RHwtJvCWW/h4p7okSXhgS7GS0auQka3CejmMh4oZ0mVnGeXTaMsQ+n
WBomIS7V21+h3x0UPQE5qTMl382eWZGkQeCl1tZvYsK4WGnNYX6AlQ1Ar6owTmvrUyx9jU4hC7LF
83quYxac/onqBlC3aNOx/1YGkmRk6D0rT7OKGiY8cZHFT9JO5Dk1ObcoFWrJJOLWwGWjquLBXboP
4+BamOAujZnEjiKYWVvD0a6o4vp/4mr18sHU4eOsmt/Zo6Zi8MkMSzVgepmcM+l+4EcGta26oD+9
YaEZzMut14k0LXlI7/TtsoNoXwxhn9kNbS3DOXiluckbunhobur1/BpIXMt5CpWATgHMrK6375Ic
CJ9hZ39mNbHqJLV2pMJRnMZu/u398cOp6lvoMZGV5A3I1kVj85GZ/XePt8TpvkX0LlV1HiMno7mP
Q76323NDENHoch6VT23TgcC0xiqZu+6LVVzjGObJ/GUHxn6s5y83CJiZU3y+zkh/SyrKX4nAZxeP
Y4JswEXZ9Fwqtpi8qjolcdUNW7eKFgSSb2+ipkcrxtFLCM0Ca0pcwDVZO7Dh3xXzZUixzDWiemKd
GxM+x9WG9yfBR9lO4zbwcXv5Nc8S92BN+rXwX2O2MUz9IMpOE/ofdavsQui+sijnhsxhQs/wJ/iP
MFgMD94KAgUnDHb9Zu916VudqYd5NGhkMrC8Edmnk5nrW92vHHrYxpD2VgxJ6DjmQpgN6cCCaud6
5n1F2+lEAzCbw7njNcD+QkISj1hRReN72qmz07bnKk72rHDOoOOQJMIdHJRD2nrfTiXWg6oPRJo4
p0oipmg8ABg0M76xfNVMiD1uui4cc12W/U7zfSZFQo/G2cUiU2KB12ZzbGv4uIAm1wNwr2oWaMl0
nafFQ6/xA03taxfodVotvbQRJeHRXYebIILzYYLSWeUBAXaWbfmmi71fgkzqSJSaW23t+/VlqAVo
OARp7Amrzu1x7kTYZLsVlq5LbYrXNISRXeHAqQbjLqn03kk8Z5t6XK6hI3McWsRhaT0C+mFE5Bwu
g/U3oV03NdQTGa3RB3BnnyxVwznCfTExHCdD+6IsTn7x6mNKTOJuVXIfdvxgz6rhgDdmNzTikIft
buZXK/DKhq13Zn46ylDsity571wBbqZ/M/rsx44ZS/0qeaxjYH4jxmlEhk3vkCPM7WNP118nSj40
MjMkzOeyf/R1yFX7bfAB9jqogk3D9aUwF9WoTG5p25+6nmwJKWxzjB4d9h15Qe/B1PkkDPh8ynHb
DhbanHuFUgb+e8w+WfDuess0MXKyO856jlOffe86npfWvyw9FY7zTb/LN3mBg4BlKYA3tTNGf7d1
LlWkYup0BHQ2K08PQQQeMJcPumj5ehvImVTYT8ol69tI3JrHYZB7bMnTUYCFHqKfPqG0RlTtRy6G
PwvbIdEtcoC40gy7PWHbjGfrq2jqq8priKvNVSoU0VYRs7Ww+2OXhwb82Si/A1bW7WKLVK5hHJm4
tvEcHkyjHTfGYuIVM69RR4R4GcLsBPoSM5yL07Yn36hwoBt1ebEq/5uZjWKGBERJ58NRm7fgcLEs
g8RQYLBXostsDL7RZzPE+Paj5eSV9tkw4WdM5TwfsdA38LKAJY3WsFEag6VosZF1FMgUqfNbyj8Z
IVBRyUS6qMbX4AbqahfOb9X/+ICFvTqZr0bTgbyk1ygJlHuo0mLf+2rrVEm1dmOpNoHzk4G3A/99
A49D6ChH4jLWPeZKU2nMM/5lyKfXzCveaTaiTgRxZkhRtT49/UxNAkW0NonMhCiOhlcf02OIwWAq
XSolA1RyVmKE/RLo8n1+Uo5BTUV7ZAO6NwlYtM37GKY7Hv2txMZehQtaIz1BE0rOU2B+xB2e0HQp
zkueff5hNKdyNcsuChQaF5Jw4yn8ujpDY1av1ZQ9CJ2fYW2aT4z0YM9nbO8yGXlE6QKfgnLZqIdb
Ke+rITqGPvi0fj65fXArLJ2sOwe/lohZnnmwFEMrxrKBXbmYos/YZVgWLA+s7iL4aOzevy+d6jon
yN6GTzIgd69ysp97+8cBrmgo8167cYxfkOgjpuIlUhBjAh84+Fw2ifhL+FeikJRfyCGQQvW6NqON
pOPGVPXR0vqB+PZ25JWRGpiaHVThuh3o8mYCuGtECH22opKgUfCexl4H68aBHlMq+qkng5hMhIaH
Y+U1DaqjcpeVLyJntejJ5CI3Cub/RHFvBNO3N+F4xtVtsuK9o9stLr3VzNvb765AZM5BK7J1yOIh
70mCOZQVp/y5Urbv902N5CRr+0fDHdvoOfya3YBRULYgYdJdCD+lK/SxgRKBh+XWFAp9jyUBxzPl
ck7FYd/SDdKRJ2IfewvGNlxO/4MEKtRLSTQxtap7U4UTNkQHVRs2IH09o4BEZboHisHPQcY9L7QV
Vx+Vn4vmb5zkj5GSHM64zjdtfdVNWK6IB3y5pv/tafaNhTl9V6SwU9wpUzNQbScmfFXdObdxFHfD
OaBE9WH2SK+nYY7kT8D9pUgYpALSuV2w7OMKIlWQmSZkedm6H1WaBOcqNK2HNMP2lub+IXKaV7U4
DCaz7Vh2xBT3jsETrm7cO561D3O+tgmEIN4pQ4wTGhLcTAeIMn+0be+KagzQO9N5E0Q46RLAZ05B
gnjmbEDIF0ffislowTW5+79wBlca1QD3vrCR9JpVRGVWaARr7hCUCNDDhR8MtMzy4Qsw/VjAHpGJ
CDqOsb/NlEVZ5zj2mKbdb3tqfoo5xMmXU6WiakzhJtsA8imv0JoBG3rMP7IGsIdYE6xTK+bPndr8
T3iCtKaLWKP9wbfmRtzBgTVf6+mbQhlrmC6kf0BAk3HDyRaQs1VcrEPvE98a1duA14Ce4alG14GC
E97NsAmi0tLga6pPAGH/6mLaYoa6C80L1kZmVlidZMepmzEP4YzhXfPE3knsQTxUWJdQygy2Y3VR
4eamF9H4i6hSKrJt4KJ0IEM6urg3Z0ToZL8U3qWsQzP6C82eP6t/L7ObO+BtwOwlIa9J42KOuAy+
rMReJ+Uv+eE7w5q2A7ptWRa73PH2qn7JwNjFgBmC5lYjwjX6EQPNtmcE12hFhme9UrYMxrSIn9sW
W3gu5Bn/Gbu64hgaUHWotqI8IDLyJ62Y+KxjHG9bMNEGIOV5a5r9eSFGTBjU8JOiHrzRzw1YtUIt
bvDSCH9ZmtFXdlcRTLHshwhxdTDpiSkXZPeQH30n2Lq9fSFZBkbKx/tvPAXBUcblBuLb8qIdB4oz
uI0uXatUKZHl3Qz1BYDowJrWD/nehH+8nTdJEu6MMgK0UT94PWxRbbywEH4pRuJKWGs1gp9JmV0S
V3uBG0Fm77pdJEJa36NVGL/UzGcjJtiGPtZsutpzX64ixVa18QdnTYDg0YxorTMlurEXjAxaljF/
eiyloNYZgCLuKp9SWRs/uQ2OY5QSZ8Egzj2QoZ3TkSwzepYIrurxtyDwQz6TI3k21MsZ1ZvbODu3
YCVN6BAJ5yojLY2JPSE94kbZhlVm95DaVXWUuGEzWaHcKliAmeWwSBn3ISFQmeynkZeGv2BD2f8V
3b3JUgEOMDgQ9yxr7MyaCTTKxFZ586NdYmficSHpyuaFtV+vp1uTM7Gioj/1WKygvDvYslMWhuoN
RwJdwPa5iiJ4JXsc5ccx+QLrexciuFJNYbwFQMqMjP05nTteLh6mmViAYT7NvWeQwypY1rJg7Bwq
IORBGuSErFldcpSHkXFLc420jWSj+Q0bR65ijR0+KgeM2BPHArcy0oD0IU25CzDQuMr8O0tf6trb
dguLvh6eqQfZLV6lDg6W74+bIObj9HiNqHa8b+JtB5ezmrvtvJTRYauGmEzZQp53v7VcWuGdGQMy
kc+Mp7OihzHHPY5C8xKqTyCyGzXCWzP7u4loCsDfkx6C566jgOK59fR6xGefxSP9yoIWYnfHd/d+
tPEx8t2j2GupAti1xaPu/J8+eGoUNSzQw7wS14xL17p8I6u7bwUZN4WXH6b7anbyv2IiStx093U5
v9oayI7JdO1ChSXjEGOl61aO+1tPrxacxla3BFBDcNRsT3JbbWeSp2YT/Lqh794NLE86XuNlax0H
EymyD88Nqj/j2DoImx/ZuWtqz3FE4FerOEmoIrzTjZtTBmHfatcAy0ZUpWwvlQIWrWaICwZIoYa3
1m6eBrQPemdGLrZtMO4jlgrPvK/yI+SLYG+EnT5kQx4Cp4o3onfFzvIH/Kv0Snwo11zblgRsQw/1
RGiTSMbWRE2RJALkHOIVCFkvN8rZMY/odVWrW+1MbGFY+wUSA+FosDGw64xHgcRa7kfPHqtyRW/r
LoJByQukX80jtQVVYxwpyOBOxUmfBiwRW+9pTP9qCtlxulCB7EcAZxO6Qu4QtYKLnrFqlg7Uf+ny
faMlzFx7+OB3U88JxJcbsNXUWHdGjeyuWwn5pzXJoVVjbsPocMhS+jGeX4GPc9337V+RjMjWuEzD
f1LQ/mWGNcakaIT3RbgDj4YtWvSRCllxqeYLEEPiYtyGLDBXdWllL/Sv6GvuSP3e0iLIHb2JR649
kEDsEYfv6GTWd9lLd2eYQHqmLMpw+ZrFFnQ43AaNjyla7PFZYCQNKZ28eGyWO5EIY6xnPZ5eq+8E
UZuk2k0TJvd4qsi3alEYv7WZU7zNMcF6v7TlwajFuEm4UmC1gJ/nd4HaAMrqsKa487mX87Q1U0+B
kEYVprcBC0JkJ2G9DgIMRYjaOViHjH9a5lCQFucDbq7Rs8ADNbY9X2al9E+fe29za1MvUB8rIBir
MsY8NRUJZdX6UQCR3aoith+sEq577dvhqhhT8uEDK86uZztn7EtuvfiEwnNaSKxcLX6vsRAFw6UN
WikkBfoMts17MHMKl0JnSh6guWFOYVAB+XII0/IhggOYBP2uD80rPJTzxALnru7bQ7O86PMsJP9Z
dNA2WbvZ8tfhgIYhwR/PbZojUxYWgyzdBFbFDzt+0JSH/4YGkL2EpHcH8GGhFJffaAOfzayAAwXk
xKt1NeT0DsXGWxlnhMCgEf+2TYUVooAUVcDLwAuiJ05f5V4tB2vQgHeGpJPeCUNFOwuzH2uUDyVR
InyANV/0EgTESLGwmwQvAjMDgNSx0Gjb+WCz1Urs5FQS+NhBRIbUrim7j0p5nnC4xhPvaGe5zCP8
NXS4twm7XXGJh+q9LoJTEjNT8KYdTZpJq8inYmu8ZKlEl2+MDamXYe+KeIOZHDWBWLTMp/bewput
hYt7KmqNbWDLBC+V4lVQOi6BT/a/lZuymJh4AciCv2QIkTcV72MeKJJmSJpWitAURMCKy8mzuAJH
NS/tOKGraQ5rqKhh1R8LOwGn5oPxtNd4swRmTIqCtc27hQBOqNd6ivSlLzhDheEXV1mmuNSCnGKh
omqo6cnY2o5eqS4hMFFrcoeDNrzmhZfy9Dx3PJRRGOgvi2D0TFJmdmkxLtB7vZrsqFHk1EzLvn6y
nYgMW8quUI8ZRFWmaKaIh8BEmWz8hHdc6Qjgd9Ota2gRMiiW4oiZmPGz0P0X/L8VUwWtA4K1vsLg
zbpHyV0X0jSRG2N56Om5Wndj9YTnwF2nkoCwE9u/SAPOdeg4oIQ5Y17BxWA3vAqtiiKYrDfluiZw
sfFKWIaWYggqoGJB+oZ6mw1etsLT914EmG47HRVro2XX3sUBaLWaBhagKrREWDSYFEJwQFvFY+Br
yn3Jm6wrE465O+HGDoYUFln9FTcDAwIX7Ke85VkVFtOOi5l3w9+IyRKwiVmVzhVye/HPaez8cdbR
zYocNKZO96BtmyWpl/jcTvNpPU0cx4ip465LZvsgZkFrkUVzYccSlkhR3zwPcW0eG6jFtEmV2Mbq
HGYbK/n1sER9E+H6W9eNoq1tt/9U6DFGshKnVr59ZoFS7gYrgCSgpp41rdN45RtwdNY4pvvneXV6
7ECAoAqa4qBFNWwVbWFrxGu5dWXNKsnT8TNOa+NltrCV8MKndnQAKMLPiJe2tX9FM6cI8IOxCxQf
lfAwU9SmBcbO7j8w9rdrKErkBcUEYoDV6V0Cy4zY3CCO6GKUJkKEStrOf2ixoaxz2my2+eR597Mo
x3sJAv6czpjrK6gpK+Umf74P1S2agbnrhEg2l7uiA1VOst4viQXmwchDFQ7tPrEH6HLwXdaiqtJb
uBQMRC2s1SFMfPbrkXmcKthiqio9yHkAig8Mn2DWIoPO2QAmrEXN2zbgPYe9HTgQMUAf2xphmZCf
9zqT4tkEGlXbdCAsw9rX5PfrW4QZmg1wbFYHx29Iok2eoixOqkMR8LtOdE9xynbjC/oMmP0kwdaj
qn5PZJ9uRsGt0+hhPVoBsc/ZTvVXRwEhVpCBKFSFwfBOmQFWUxdTd1DaND5kg/Eua0wO4J4COH7j
p19RaN1WsONYHjGj11zKtJWzM5uUuS10D0oE3vaamxxEeofxzsJgvJm0/xcXE8DD0QIPLDhx0pry
uwHiNCeYM5JyQc7JhjE+sZqjKSwhOxMPabqqHT0VAEax9XiTOT45YmzJ3ZIILlJOGEsm5tmZ2GB5
Hl0xNcGwR883jT8QW/mX01A7B17NgWqlzfzsBb21TEyViYLihauKE2/HlWWXTlzuWL589CVo+jJB
KCxDbrgBhUwaImQWw/QB7OO4ZokAbRIfmHPijdIR+9R2vtlZ+digxL9BZXpfV4NzwBNi0zpJKREK
8PgEaiV8is3hIx8AhxFEQMpwTXHf5xSGbEZIevee0747YU5xROclj7ptkifT8ZyHfCmMmZr8R6Lg
uyZODahtfEY2YuysGNYc/Ox3mWeNByaj5jWJIUrbYVPdO6D8BPZ2h5Jot0VaJXF7KQGwnAMAci8e
JpZT5jW2v+GCboBXpHo15D4y9NmXMMRtaLzHllNLh96/ZqkzIYi1Yg3HuFUhalijdZ5a1bLhms/W
WDw44IUMbBmeQ/6ZXOMTK3JE/7qDVEnv4wjzJK3i4iENaHbIHGQhqpNY5DmLw3wYGi7V9V7m3Jip
RSRH4BWXwm/UyXYYtvIS82Vr40PPdXDORuNmSSM/4CZBHoe0qU3rO5bjwUumjY5npM5q05PHdZW9
bkcalS0BRaI1NIpdTNQEfgGll1kI4Y6/NOCLlTECNooi+rXGjOm/azKuLhV10P1/pJ3Xctxolq1f
paOvBzEwP9yJM+ciLcmkFSVR1A1CoiR47/H05wM7uisTiUgEa6pVanVnFXf+fpu116K3UqoeqsJ+
8FChpX8bXSQS3bS7D0997D95tvbkolS2L2AoIXkYA343smxfVwZQfkn+4idmtolCiGg0OX8qvK6g
6SSsvnN73RmVz/jpc0TmjWimkACh+Ugqw7MFs8LOKLhfgdNAYAE39fdChXYwC/dg1au127YUO6FR
2Rcx1a5SjP5KcqP6JP06n0ZARzjKnaVlHS1uOqGtkFDBSGGZMIAWUrIgaV8DRaT7/LHPWuQFFUpa
dRk+GzZk5WzrfWsDivcaBMm8QvOAGZEOCazyAT7XKzNCq5vmC29XVtKXKDIQJHFwhhxi9o0Hn3kb
+J9NYORSX/02W2QtQ9Fdu6b87PaW/pyJ4pNCM9JDpKm/E7VMIM7WedZ1k8R4byCkYbGRC6GiL5B/
zzOgL6T86ZIqAsoWtvUCH+FjYRCMB8L5HNXWHW8juTQ/BDsOy4YIq+E20CDIEtqjI8xXD1o526v3
GrhVMw5gzCaoKPvoNRcVG79vr6Su/5Mm2r6mb6xtQu4p9CZY91ugQ+SDXN5Kifvr2oVXgSK0gLa/
W9Nxi1fTOoexc8uXkq2dtaOKFECBau2B3wwgNZIcKAi9svyRqUX2gJzJjtTOobQhHe7QIHnwmiE/
kH0y+De0QwyFP7kOr1DpW/Bos1TK5LMrknjT6qp5RSkr3wz0baXgwEUbXcW1jm5Zdtsp8Kx1/dg/
okOTl6JCZO97HgHLd14EK2E2waGVgXfQkUfjFmgk2qOgg1agQrEL+45S432taS8QJms7V8T1iyfK
DOV2esbLyL7npry2FeutQ/wx5FJ2G5eUEUemsoimhMaVXXrDC4IF5r0WtVu9Abvjp1uqqXub6k9Z
AC8jow7ecCOjHwygclNmf+wA6QDP/ewjfpOJ5muQovRIXLNW/Kc8HzsbM5bc5ICr6ywq9pUGVo0u
zQM3/EH2QnRJ8y9q6oAMl3Ye0r6R7bT7wU0fS8oiG58S8oreHm1b0PEHC4T5FAyv6Es5q74Mzb2d
1xD91vaLM9SfyzA9OFStxqvga5/020JH59mim8lTlI1hV589Weq+CBU3T6WxDOZIVet5HwEVVyON
g4I+nO7BrhxIaAhXPe+ykdNekPTk8xSmSm92oOsLQAcxoNyWOKd3Och+BTmYqg8kJFpAyINcxLAb
Wm3y6np02aPWRaXaVMckcWAAJ4rVynzFC/UQD9FpquT85yRuVBBaG82JVHhay6jd6xZsGWno9oRJ
MUwJ6ySRjFsTON9tJTIBdaPT/YyaJHrONY2ODAnxsDejCs3PyCjSrFhbegg1QQPsqKY6SuRXVYFz
SFWYM3emi6zaEJKns2HNy3Y23Xsv5LFpsPVkGb3prMAPcY0w59miX+B7W5XZVVnk2ZuaV/VNTgSR
3sVZIR7kuq5+2ZHQf5RmSo4QNajgj6/VVCQGqYG2vAA5ddt4JdRphuxE2zTIumdDz3prldqyQ+dF
WTyUKfFyrANI6lrTfvSGLtybJV5+KEbG/yKmIp3kEm0MNNZ6fqZ97xPzBSWqdGSnMh/lUM1fmrTd
cJ1tdT2rDnk3ln8dADorE9bmx1o2SLnq6EwKRAOl4RPhj3Tfo8mIqIAGwZxX18CrNAojj0UMN49u
demt3sZw/PtgX4AZFruyY8clQnr12sC7jksl2peFOWpwVbKnofhH+29tiOJQILRJrq+kbFnkbXaf
RgDsssivNkBglXtwWMlLG4QALCB6uEq6FuCDBKokgkxZI//EY6AYG9NxxE4GR0THUz7eCKaxq8rW
ppVN0X5WPV4AhfgGhH5aR/Ck10qOjIws9+1vDboZ6ps2BCFki4ZMvpHyLNfQ6BYOjYE9PhDhKZhn
Uj6amlxnUcNllIHcYYBO+CPTk28CyMSzHSQiWxHItXiECH7QUywn6LWwuzQyJfTjuygfbrq6F+Qs
w8KoOJxVTXMZ2zoEk5BaJjzpVMroa+srKD2lUms57U0KuWamGOXeigsVCnVNS/f/VSFvhiI4ON3S
D+GOpCm0wDtoXVdf/fMf//3//u9b93/c3+kjBQs3Tf4BA9hjCh9g+T//FP/8B11/4/97/et//mmp
imFalilMWzEME1VXhc/ffnzCleEfVv4Lx90SFmTIcOoOh8rWd4PQry+bMM9N2EJBp0njtFpCyKcm
kkEmqCVVBOmGubK0Z6n83bVfMqJu9f6ypZnB2EI1kWITui6r1mQwA4xnLYcE1gnwaJbW3yMj/enj
JogC1BG6qFuypZ8OpmkBKeUhJjz5sSs+6dLV5Z9vnE2WJdNZqhlC1mmLVLXTnx/FTh/JHhdODWRl
zKk7oK5rRIvoV/u4JV0oKlAC0yJXNRmJaTRWavkpAT5ACjn7EYEArZu9Z+r7y4bO1595UlVwuWiQ
mIY9WZXatB1e2h5/A2pOuL1XsnLjVYcOnpW+/3XZ1vilT7ezLeumUC1VtxRDNieDkqhAyBwSeOj7
Z127gtdlj6rpwhpp4yJMrRiyZbA8im2bwj5dJKotaZv75Kro8V6XW2OPtt1GWsHhtfK3+AIbZwMR
Kn9T6VrDM7pBkHZNP+0KPpK1tGlXztbc6Jt6/fHBw5WlK0I1TBrmJoPvIKGAtIWv1eSoRdGPSe7r
7rIJTZ0bOpOrqoplKzRwng4dCLLcSha5+3w7Dr3ZNBvKO2sYGlbD6q+ho0nHwAHz72iBfB94uEnW
EFOsIStaZ5vL30oZJ/xkQUxF1ka9KoPGVF0X4xY8usXIbkWORSWXBptr8gcKHRTQy6Jv+lzulHvn
SooPxqpmEb54q+dfS/Ounh3aiXnr1HxDfy+FRsxTO3bIwj1Z5jq5/v6QriED1dZk0vxrRL2u3po1
zACrbHXfr/60q2AdLOyAs6PGSeZe0jVFIJDDpX76RUpcJJNKlAHXc7pHQ2UvLA9oeet+MSBS9wNz
YTuMAzudd64ond2mqfB50rlwak9JY5vE/2CibFjepw6Ea3L1qawA6/SFda/mAX5yvHDJKzOD5IDL
UMfIusUpn5w+I7JRe/YUmKJk42bMUEpZCJeT/jOglNg20XVPv4ShFfemDC95goLvhgj5MS7CNZWI
hyQfrgppuO2DYeFtUMbpPZsOS9NtU2ZC9Pd742gbFiWVFbUYp6P52TrtNS72Ddyt5B/g/vJj6KXb
XagkDxrwgJKRLaz+2eVnsho25R/L5rFVrclqmGol9ygIAxEdw/oKkoNafUIReuH6m130IzOT3W5V
EW0sCWZ0Zw8ug66uz635sxPPCp2teRz+L0c1WW4ZGtKmazAnDAgFYpBZEuoiEq2Zly+RM+eB2ePo
mOwH3imW73Qvh+0AWVdEH2QNALGEIsaDgf2jJmwN9iqTQg8hPhD0UxOuSUwlVRqFSC/9pmtt+BCR
tvx62cj5LkDsAneLd90QBp7QqZEs1nKp0pHWkXx5r+D+Fkn9AvZi4Rie33mYsUG+4JEapmKOnx/t
ddhJVZr4bJIRytekfZRzcJk0CmX6wvLP2VEUjbhcMXG6po8adAp4lXQWIN9WoXpQUDmLHGJ6D6SZ
+nB56s5vFhxVVbD4isx/Tw+Q71tOTDs8pRhd3LnZs1E9UN281WR/W3vm/rKxs3XC+WYTMCab2bON
yTGSNKpfSWCYq7yx1dvcCMEuAOhae5W88DyeDYvXWtXM0afUNFtYkxMk+U4tyAORyykA7GgguvJb
cFnbRrwKWro/PCxVFYgXKzazpE+PUZ3HcejKGEsDGposbztwalvgzR82QyShs8E5r7YxfQQsurkE
KFgoH5J7v/g6oL3VNwsn6WzrwR9LHps1EjivstBOt3iTxAOQMypiRX/f+K+ZfTCjl6H7dnkkZ9cp
viq0ipqMH6kCnpqER02l9ZYSwWRLB1hxm3ZxD6CAdliA3Drtt3CbqiZy8XFLZ/ZlyzP7gkdGCDw5
mV1vjDfi0REmKovszlQgalJFu8+NHsqsQdV+tWZeXAdwYK50rZYXjHKM+LEnr6TFMPHQTch3ZPbj
ZFrzeCgb5DWN1WazOWw2d5vDHX/ajb92u9Xu+nq14r/udrsdf1pdr/bV6nq/X33a89u//6Lik/y8
3q/2fHy9+sR/3v/Z7fg5v63HX2v+2oy/rderzfrp6WrztLk6XGFrM/7G32t+XfEp/8T4582vw9en
r4dfBxQL+V+HA79+HcZ/g695WDiU55uLgotJAGnSX2hZ+mQWRA1heFfRxhvQXafBhuFSV5OLp8H8
8C7WIA3nnBDqm5YuT96DUGucACY/+oWhATHdgX67/mBAdh0hVHF5Q51faTw345kxhCmwOhmT6lpR
GNt0sOeOeCzg1TQlwI9CWnipx/vqdANpggtTlRmSoVjauK+P9q1T0QPZkwcFnRMg0Piz8UJaWEDL
wKIOqrW33oS6YHJmZLrBWhk6AHqeonE1j0x6SqhlWuAhMNaQ14ojw14XlNZu6eJuFi7Q81Op6YZt
6zKEo4aOP3dqyi8NV+gkdiGACQ0wU+ELrbTd1vFz6AvqJqPbxySzfHnl3ufsdE6FKo9uA5e2Nj5M
p1Yb3UvkLoqp0a7S1fd/BXPaQ7WBwGFLu9W+2dGiu4nXv9tdTmpl6zwPN9G+PUCZsvqabeTVn1/W
GtjSpr+RFk7KeA1Nv5pGfEewPZ4TdbKBB18iqikRF/c6qiwI1vb8+fLwz6+kMZT/y8RkeauhaVtU
50D4xalN3Yy2abgn2rUTg/WRqaWsIecF0TNQKb9seW5jcSrHZ8ZEX2R6OuPcMrraqUmMNaB9w3UP
1DRMFsK0uS11bGQyvEyxakBoDWtJp/BTVuMcmkjQcnbGFr0w9XYW2iafL49s/KGny0axy0YwkuQP
3tR70Hx0ZOLIcTzRYFTxYhj3qbdKYN/8qPg6skB83JaFvpFB5kwnDJ041laqFZ47ECP4YBcU6aZU
bwftKgceeNnO3EQe21FPT4md1FVXK9hB8Wqj+58C99WOOR5wSZZL0eT5tieQVFQ6cIm1xvzpqa3S
oNEvUkiZlkH2NJTON79zFq6aGROGjLdmKyQLxsN1agLltcTxIyJpi96gVULfK4062cLZOo+Kads/
tjLZfRAx1hq8gSY9crDt1b8b+9nQSCAha6Ho8Vqiu8mvf5TlRgfNfXm9lPkR6jyxpLZRVJ6MMKjd
nlIBZcw8fK7UR1XIYxmexu3H0LlGqcGw93BEazn6MDe9s8/br5e/wMxTxdj/sj8ZO/JivuOPGwb7
bkS/530Q0mJSQo/9SUpNquZfLhucHbBmqBpOMXtn6lYojaGlRsGAswIO1bjNX6nT7S7bGCdtcrIN
hWjbgueVVNM065OqLn2YLt1+Tml+pY/qipLRa+a6C2/uODcTM+iTGhp3iEp4JCaHLcygfpIDGkzi
1vwsTPfeixB0S6K30BXdwiY9HxLBBM0rlCd4YcxpGURq1Ry4F+tUoweU59abRmMjKl6vl2fufEiY
IVgGSMYlpSiTIfWNN2Rg2zgKVXPrdfFGCAOi7H5LVmIhPn9fhdPpGy8NWMJlnVSQLcadcnT/2kKi
Mb4BtW5FUVp9NWE4Sl5yb0ghJCqNTHsCWVtlD/BgoeKiDYVyr2eJ+Qd+0ug7UPi0uY7KPM1oO4mS
fi1ao762lMr5VKYBirbUUpU9EE/4lnI1h30LLOVI7jUAM9tJWUT/ZyNc9WcjIrXbhlUmP/lwkT5I
ZWwU28uz+j5tk6GSh1Bwm0yTsGJ6VdI9B8zQoqMHKXUSsOqXGNhZk0vXuQOx4SDeImrZmlzSguLR
A1qt1SpbeGLPV9ag5iRIUlgyeQp98gLZxRAgXgwpehqnr5i+I72zCWTjEwQICxHU+RFnnMIYyxyE
UCzv6cK6YUYrcS3DWken9G3sI1qYdV29sH/OT8SY1CZeIO4dk60TJ7uhhTF1GxCpeWtuaws5aDqc
JC39fHntzs28l6BUG0Sdgv8zzuvRLq3RqexCP7foAQGI7EFdMPZZoD132cz5nI2JHYuKkGpymSgT
pzqwHQh4adyh+A54Xkt+Iq329bKJ8x0gFHPchVSeSCNZ41c4GglzFZZ5aeOm0q+qVBD0+jtai6w4
X3jU5sZiaWBWoQhQx9D91BDl4zDXAnou7Pw6oiWs+Hx5IOdOjlDISpHF5tYhBplEcVYAJNtMghFG
qq0bU0IatVgp3U87y3ayWDq8S9Ym0zYYmT7YEdaoX28qiI6qX2gtb/IMloSl+PTcFnva0Enm4JZy
/05GFmaJhnYvrLlRlfxRpXYTy/k3XFR3rXi5Qy9xcXV5Ks/3hKlo3PekkAiueC9Pl2qokx7NqRAm
SfUrV+waRNPG801o8ZOFTfEegZ7egaQRxZjHIVNFrm9yK3DLFjGSkt768I2ev5VLSmT/9rLerp8W
rp8ZnwoyZ1OQwDGo6GLrdFAeLoEDUb+3VvfFhjTNfn9LEWBFCmVh8sbZmQzpxNBka7Sa2oW9D1E/
clTvpdaCcivi0lvEjjcQe63Gv6H7XR2+fdvc2du7h93quhsHvn98E6tbIC4bCE62+vZt9QgwaUWt
e/Wy3z6vr55+/TqECz7E+e46nZfJCuh4RI0SMi8t8NdN78vQEeNSoJlHa7mZguBBiyLbXp6keaMW
p9QwKMlqkyhhcBW0KBTmSKXdZaiq7QCsRFg+YkriJjP9/WVz59c19w75AY14lVSIOjGXQeub+DX8
msRBaD+FyQos6cHSlMcP2+GSxvWzdRN0ijY5OH4gCbcrwNKgN0IWsqCweAuz7mUj55XEsQZzZGVy
k4Lc6vsoN2geIgQ2aFkIo99d/lDl3zW4lR21g+01o2n51u7uDYRrqtIc2a1Qf43g/u32ICcW9vx5
vGCDxuFd53wJ5cx9N+S+TCDBgxK50R88SXuAyeSNvDGNwoChbeXbALyftOqH76lx6/61i8ZddvR2
RY5kVhBDsYsGA9IC2tfyap9EPlhWX2wuz/rZFrLJMak89hauqUJB7NSWXkf0GwhAZrQ9GPqNG0Jn
WPy4bOP9PT+5OiZGJvs0IW4puwQsadG/lDRZwAGTFk/lcIvGoNP+iupPFKsv2zxbuonJ8fOjOUyN
MKABg3GVUgldqrwHbabBaeb/gRd30MBwNQub5ex1oeFflVVbEfibKi7BqcW6tqOo8ejpUdKMg28l
7bNaFtkGrmRgx+REFjyc85XDHhgxAtrRQ7AmF3/XiroKILVbJ7Kot6GnW3stDI2NIuD5uTyZc0PD
G8SYZeDkauNXOZpM3CurbEuUarscuLbkPWX9sBs0IPFSSqLssrHze4CJ5LxB2WjIUH1N/YKh6ClQ
CYNe7VJRqIv5UQaIJhUOff196htrwyjg8dSH2oX9Pzei752Dx7+PtKYr78LELquHmFrKsNUl10Wj
M6u9fB2WfuBtayUIKlTk86Be2HDj83e6x2VwHlTa8ATZBNMwXBuog2teidAuimOIFdJcYCbfLk/N
zJJzyY8gQaJwcDWTLSZrVZ2n0DeszR5OTNhn6OYqvYVQY2axMaIrrAHhvjWtWJsaBIWurwZrNftp
wKnVfHG7x+zj1QkbjBBOM1VrghpeltM9FUQV1xz06COtkrrvC8AZTpPDQpCwggvhoDJeMNPFGT1o
nkkigrMNHPR6noKYZUxeK3+V6ccaRZ+t4reIC/t3pUpI/gXGIH6glwadABoHz3C6Dg+45KV531I4
g9hOyImz0wsUS2l/CiUb6g25/4yMHsQKGXRy7cKOmlsInnaSLjIohTMASQTXIn39RbD23QieQ0d6
KhAnenIDemNgzWwXnIlZc2S+eYGpdVAGP12QIkT4vtZzzJnGVRYkdC6mayOj5v52eRfPnRTySDKX
paxQxJlEf41PHb6iE4mLUhqlEPay424vm5gby7GJyVikFEr3zsSEh/w2groSOtJBQbMRLDyXLc0d
SZCHlNYVk3v4/TI7uhrBMqvZIODgocyuG6Q8Av9PqFhoQRoeV9hlY+NjPNnGmMC15EdxOuXJlV9C
g1ggWg+JRgft2uCY0mHw3J/C6IKVRn8TPZf2UrViZoDU89nhQEVxMafJ/MopnN41PRia/X6bmy+q
B5k/LE2XRzZnBb+UvUdCf8yVnm6+rmgKcJTo14WKf/B846bQpX3W5wt7fMbMv8J0slOE6+/J8aPV
0gY6jBphoUNvjtdNcdebEQTb+sJ9M7P9TsxMPFkKWHJiBvTFVO1zZkH2B2dcYzybye3lWZs5SSd2
JvtBcUKTLkPsFEEOowryWfAUf9wEmHPiSxvNzrNLKOvkwXAVeFu4qLbCa27op1h4cOYWxYYC1ACO
Ts+hOXFBtYaQLKBTjG11jVYxaj/EGM8fHsZYwrWIXcjCUn073V+6Kudpl9aIA7fVs9dDE1STH71s
Y2YcI3QEJDIPDGnH6aWjCbcsDPoLEBY8pI21yntzH1fe9WUzM5tLH2tEiiyPvKnTSyDJUGCDDymE
xoXOplG4zOpgb/oRGAtR38zuwpAg6c37I8TZyaf3XSaXG64D6ONS+MDQQNldHst59gKAuI6Lx43I
aSRdd7ou9uCg2MWTSsdksO3tT7b1Rbdpqkfnwt/mDp31ey/7CutZIe/zmEYzRV5YtblR0joAVAIv
Guzc5AwZkG3ofgs9te3t9aGCJ2LJe54JfxjkkYnxKxzdOjUs64paYiJ7A4WFOg3Xp3+bfG1/dq9L
kPC53cEeZGOolJ1IrZ3asgf4aaIUW1YNAXR0q0YBSseboV7YhXPTBuc+IeOYlgZ6fmonqkyzFRbE
zlFVfHFD/TpGVeny5pg7TyNqctwgKoXkyb0A+aDL1sZEVkND09CRT/naLf7GzcDVxqNKqwpR1GQg
ndJJ8KR1SMnEiI3oFiKNC5t8Zqoo0OHAKdQ8xZlj1SfKgD44WMIYmla0vemoVhcyBjNTxfc3yANR
ITC4gE5Xo+zbgaY5BmGHPnro8q40ANqX3UKycc7MCF1i4cFHGNOyilzSlE4iMlwntQlp5I0R/CTP
tvnwsr/jo/5tZLqDhYyMQICRHlw2/c9rRfksQ3n4N6wQXCJBwXxR1j+dsUyOld5CunyNZti1BDuJ
GIKdUy1l6GY8NrynEQlBVCjOPDatUB1RVXhPcDmgupbJawATN74NuEWHhwl54YVDM7fZSAOTg6Bb
Gm3HySMEXWXMq4GGTR3J9zIES0YcL+znuV0wpsME7Q1jNnD8/Og6i80i1yspoQWSfp548D5lQf3Z
1IsFM7MjOTIz3nRHZnIkjmLdwExTuwHAJgAlSAmkxZfLG2HeDGPReLHxDiajSTRYRxQFMyTYrynY
3/la8XfWhCX5t4nJSHodsUoEVSNakP0GNjJERxLFSxcGMv6USXBAWf4vK5PrEsCU71c2VmBhoM31
DvldL/wM4/7CaOa29OgPknPiBgD6d7ouqtbZhtllEUqOGfzEgEjg7wjS+KqwhlfFQkjl8gKNC3A+
rv/YMyfhYm9pkCc66ciTGECZMgpYKnr1K3HE78uGZpIEXAUKSQ/DIOqeegIwG5Wt4aFFA6XVwS5/
hOKXo9Iy+hhlw7paai2c8wpOzI0b82h/G7El11aOORjeYS3JYI9HioxMd5y99v1tDLNACtvMgrtz
jv+xxwfir1FO9rtQMlempTGCqVGGoumqsJ/1AEXRWxdKmLTs0dxLduWH4fUTq5MjYDigzdwYq1KI
IlUJwy+u513cIbl0eRFnj/PR8CanQIV2xdSTcVZrbZ2X3g5CygUTsxvyyMS4j44WTm9alIegyFk3
eZnBSAZXkqr/ll1ze3ko40E62/jUHuibxH0EnnxqR20zJ621EiJcI/hWRZIMzYb6iRLcZzRQrxr3
GyJdyFVdNjo7OOisx/I/0NppoNSoYNzqrIINq2zfur6/VkYBGCG0hRB5yc5kQ+g2ufLcZnCgSXcD
lK0ovO+M8sPV+XHf0dVBmQyHBVjD6RzGuR1YQQerH+VAa2Qt+q2gTv/xKeNlp8MCIPQ5yMsvUPCp
vBbZOKiyFc84NIhWR3L38jfM0F9HGW5MuE97kc2skTylbkiRBEby2YFmAOVx4E1foRT7O6aIHsBE
kY7Rp869H+mhcLyeWcuQAXKSdQ0iPiAuvzyiuQ1OCGGQ+GF1aOI+XRxJi2JZk4YIgjAkOZMq2rpK
mK/lVC8fQ/l+6J66OkWrCVL4y4bfSwinRwscrEL8rJJ/JISeWM5tqDThg9AhYYO9pkfT5dZvwBoj
QfK9Uwf1S5HXwRX4Eci9R8VXszGh0fbsfu9KsNAaJQIyl7/S+VwwC8DRAL1pJiHP+PnRpSJbkKNC
NDfSrSQWGYpBfRC9mm8I0MGMVZG9SmFEGck3kn2ioi1z2fz5tUkZcKy6cNlQCZz6dElQV7HkU6Eb
Ov3KQrUxF2J/2cT0eR0LF/QIkLkcO7V5YE9HSHqesFQCMN46j3XzSW6aVat+NfSnBEXprvlgRDRa
I+gyaXyivemsdDuURqFZPa2vBfKyPmKuxYDKbr8EdZ4u23s1BpziOHe07U+RinC/papjYQbMrNCe
GnFHL2GqPDvGlV69hZb6QWfo3d6IvAdyRrP7e+v10TZBPd2N2gZ7cdShj9Ot/UbcmH62cKWdHZCJ
HXXidAGrC/U8xI4ugbtnqaLyxmzGKOkTunVN83uU6dQQCdXc61De08W7dERVtsPxEf3XN7DGchrZ
DPB1p9uldFWqMK5Of0FVRL8if1ARxrLb5ClKLenRkZQMCiK6vNuD6OAIohU1CsWuIoXTfG3LdiDy
gb/+2+U9PBo9+1IC1xekHzm+6fRbVdMFWW+m6Nm7KG+gKfNUdPkqCl34x5YqirPGuAm48ClcASs4
nYEQ/pk6hsBmHYm3PjtI6o8qQB4j/A5j3MKrP762Z+MiBUKWYsTsn93EosDTGMdly6bxzREi2ehe
cIBgvHkIC91fWNzp48/amkTeYycC8j7qNOMLXVXgFMzk2jXbW+S5NzJKBBTXF+6As+ziux1aLWlW
eQ9UJ6+/h7S9HwRuRt0nQfJQViRYNctWgj2qilV2tRhc2NCKTKF9yaq1WnosdLdIt3z9LoQ50e1z
hN4K5Y/QAu17YSuuujAVMzMPIo1nnfQn0ef7QTw60Jnk2l00IH5UB7/YQisru/KaJyh5P7xxuQm5
dk2bShX9p6d7Cco9qYBheJxxOM70h9Z79A0EG/N93eQ3l22dhRjv087lRPqBpxWeplNjjiy5wyCn
GcpYZHN3ff6sODcZ9GZhqSP/hiaD+8PVvnZLvXXz6/2X4WmoWLv4GAgTZmtPrw5StbVtuOh+KQjo
FeJG9z/rwxWKeENwF8gPvvuq1J8WRj5ei5NzxDT/Z+TTlLlr5KJ3dL5Altm7rOlRttzo8g8aptZa
cRV2N5p0b2XGwh6aO070i47t5TLZpmlaDqVSUeYa4sStbW8r/cE3ftJ5t2Bk5qUbU5gG/Wi4CCAQ
The1y9KUTzGi21e1D/fptRX+1BCBUetHVc3WiVAWLM44DHAgAXRAtJBi5zQzE/cOCoxg1WFg+xI0
T4Grr5PwLlOfVLWD8HOJe2nuJB6bGz8/Ooma0UBdbJUMEKmO3DAfyXKtqqhf9YG1UPGaPSHHtiaP
m5FLktIJbCEzCXItHvZSVaLsezWQ5g6qNzulH+VJDD8v78+5jaLJ72mu8UWdumBGpReAB+oMptQY
9YyRbu+zAJx/2cpZZmM8/0dmpj3UiOPZQ6WwcLYENlS7bqPnRq5WgfMCcRf9dF901JFNawl0O79f
/jO66TGgl0EvFZfRad3ByA9RuTe0X6K5lsWnkT758iAXplJXT3eLOuAeVONUOsODm/4wVQgHowUb
Mw7AyTxOLm3HadqslJnHMnvjMlkr4tAMD9wiTf7n8mhm9j5FHNj7qOUgyze9t8KikCK6TniF/Ove
2sgULxvozBFbXRjSnKGx+Qv2A3IGynQH1kbqtY7UZGulzndF8+hEr2ZXr9Nmd3lAM1M3QsopxlJv
AWE+SYMPmaMXRdVl6xCdlLz4FYtNJNm07e+k6vWyqZltZ5kmHGRcUgQBU2dGaWTDaSKF29dLJWMN
PWOkbsH0IA4i+2Z3o1fCdjem28Ba3SlmvNCyOo3cOGwn5sevd3Rt5YOmZATZvOy+9eq4xXVcydvL
IzxDs7/bsEn4Q41BhKhOZpM2YIhSa4YY6/0+NqRtiTwa3NBXsdoiw2J3j21HVRO9xTbs9g0EtVXU
rmUKHI5ZPiO1CBv9Elxp5gDiz9AoSZ6COs4U/pgraaRSEc4p4CjqwZHxiQd0Ur4UTRYvODQzU0zO
hW4Skjzv7VunUwzfOIfdIjPhoZHObhrCbRwFS7xVM0eDKTbG2peO6zQNePyInhVPLkAqet4+LfUt
UlxbN7Pvq7r8IG6E9aTBh/oQEbJGAmac26M9o/it3vslptDAvQpo1E+aJZaTuTkjhavR5EOmhWU6
NeGgE58bWoIiW5bBCWWiQplUcrC0M8cfM3G4qDZQh+BSoUo89UqMLPUCeySOfheEaaPrBhmPpDWv
dbm40gI4HQcq7r6G5ECyE1LxZ+FkzDh8YKPMkZgEpifyG6fDzESmG50x5JCA1lsDVS/IHe5SCeEg
PbmHCnSr2zES7fE+sKJ4c9n43BSzgmPLJ3g9wJSntnuRm6kEsGUdkphcBY1pIPDSGws137lteWRl
+pjXFtWQtlFyJEGec6l4bPpq5aNIZUrSy+XxzFpiGIBPia/p3jsdT20it644ar5mFHvfUt/gfL6O
++RKoTX446YAZBCCcpvhEI3Px9EB8OHuFYOuIWXmmY99rm5g0EDCs3tqGnfB1Nw9dWxqMioLlQ1A
yJgq687cOklWPMOmDM8u/ZgLG2LOrbShnCNlS6bbkN8/PxqW06dSXTc6O8IqYZP/LnJ8ksRID0Pi
fXFQYK0R0avD8Nb2ut+NViwVl2bHSsaY2QLQQ371dFoTq+gtmI2w70rf0jDYd576ZMi28/EsGG/6
f+y8O6BH4+zhog8T38rXosrQ1eiT+KFEeXxjSla/MKfnQ6IL3SSSBRNLP+S0gKB2gfCCtOOCkYsv
RAX9RhdNttLtRt9e3pNzx5lSBXlYaKEApE32pNpXluaWDIp85pau8VcEpt8um5h7yKn+4+PRGgvI
cnoru5JTenVItBbLVyrilHV4ldg27OJfvMo4JMm1qR/A0m8DlJ6M1lvFw1Xb3GTuPm1/X/4q42hO
L24VwCw+GkwHQB7syVbJ9EayTOgN1qmRrsAyu+nOgpAgK3/45oKDdn6vYMqghEZoAIHLtHupsxsg
hjnZphRZF6mQ1h0yVJF2g6r2h/cllhgVTwKidDQMne5/ZtYPQtoVAHsGiJR+VnvYWeql7Nn5RqG1
7D3hTLGfOtDEit3poqVNPMPB6ri1BktZ9zlaRZcXaG7WOGPkthXAhmc5urKWUADxCD5q5A8OjiJL
j6JT4RaN2pc8zuOFeuDcoDjQwHLfK1zTnYmXIjfoE0HIirR5GY/N4eXCTTxrgt4cvDXAzGeErFHk
5w7qKdm6KDee+I4o10JwM29gLK6D2wFjqp0uf07KS2tjgpvYeEyAEsrxsLm8KEsWxs+PLr5QbWqa
jd/DJ0TvK3HTV8qCifNwZuQbwnWjAExdY3ow9diRG5EQOQWNdYvruMnDYmUU7VYdhkc/rjdyukgf
N3cZ/GUTj/F0WFVk5YZetdw50pWLbiIKU1CBo+EEy/pSwnU8HZOLh+YGuk7QvSSlPH2jUlUJRzlT
IlDzi9TugrDapNK3y8v0DludGNGAYI7h0kjNMUVh9XIQ2EqF9xvAidWj9z04sEtYNlQnwcvgJM9S
/tOI6k3oPPlt/dolAlrpRyWPNnK5lB0cb9JL32WSqbCNsCqr0ROPVMRzBQnJ+lD7w73clb9E+t2r
qwcSAvbC9TGzUwVFvpFf0wY7Pg3A0wysE12jxbqWWuVGc3RzHeahueCcquOXnwwOZ0PosIVSCT0j
AFfsIrFadJbXya36fVhZG3/79hpscFG3cDfuii3qMdv66gsU1Kunpfr1WVsRtHmcExV+ASIcfps8
2cKSPF1t0fUo+1VZrNx7NKIxS5uze9esta9olHZ77z7+fIUWwm5hj80MHVZ1QFhjAQXI5yTCcluj
gwCiLNbqXXarrawbFOTXL1Qfr4k+tn/HGHUUmW7DkVdhcrV1GqSVfsU8S8/l+v+T9p3NcdxMt79o
qiaHr5iwibsklxTTlymKpCbnPL/+HtD3MXexU4t6ZVmWZbtKPQ00Go0O5xQr08lWo51tZhccreuY
cxdcIIhQwHCAY/4rjXFzIVioMKkB1SpX3wZbgYS3qQPyB2H/qu7ymOPxFvKV5+KYC9Ww0AUg9VAO
nHBO2ZOKgO0udYwV6DE4x2KhsHoui167Jx5cl2IEmx1kDdvO/T3uklX3Ur2ANQgGMt4qG86+LXi7
s5VkLFQCJw9YqSCufenc6d3Y9QQjHLmtkpIED+2q/nWf8c7k5Zv4XEXmxZMDwWSQCsg077N16DSk
diY7vLGIp2TAAGhd1RtXr2BH9PLVE0dfaoeMP9CQCaA5KjyBAHt4vrxDagnNVEO29GF9Ju+ev5dt
wGh5uM/mbbHhbufCzXUmj7FULQJ/aUm3U90LGbkdbDROYa1BZAXKGCLfznbhpPvYHtbXFV1w6mdy
GZNth8nKwBEI92qXnhmT30dtJQJth2euy/rR9BZS+ihRMvaTSnIZSlYPD7eVV91XtlecENj6mQ3E
Rbd/jzbv4bbboZpwXb2FSh5sCADQ/5PL2JCVKwqYtYfarl+Sd50CaPg39W9QXdng+I1gvFzY+MWT
grI+mlQwgwRMhXPL0dF/I+XUcsQQJJrAXssncdNIPE96Adn/7dtO5DAW08+Y+wdoA5yNrdrWTePe
SpvJvj2++I7vYZCHGAd5s49+felkeh0ccFR5q3AXOerBevxlcvZ3UWkL3bxAwUasx6bP5tGqW0RJ
tZ34d/6ADtsHKV5d38olERJtwsFcH1KxbDw5Z36X54mGE2KAdwF8cqq/H1peQW3htYKhe+AIADIc
gSub0QT0qFQkuQqCdHBTbqM1uL9fVaLdg72sAE+fU92IxHDmu47Xb794eSDGo6NlwF+B7HO7CdWq
q5pJrG2wwZnr8i5A4OHqt8Iq4uGVL+p4Iom5OiIwmErZCEkYaVftwjbB8Mmxh0URQD9GThFYZTp7
CKSxnuU2xWa15q++x/UH2MZoA8bnv7AJ8LagswUdYQYbTajqOJQAeavxxriTq7VeuaV1vC7iu0OJ
vQmQhMJZxiQUsOSY1UpMsA37hg5VPkYA1RgE5E1uQPSNeYNIYnbbbUgOAynW/r5Zixx7XDR6RIYY
XUKmBbgp50aB1DrQUnSYo1jMe38s1yrK/3lYuX+j5I8chXk4ZbOUVd0IOSBnypxeQe8/AeUswELI
cVhZLt7SuupCSzeUQXBhTa7sYFs5X3GZhEdQaGESAHkCioDBuM4uj4DIW8Bq9H3zbh7BLabfgG3M
mT4Mr16H7woInd5qN3gU15hO+Ig8izcqtmi3eGTQFl/0L7Kt+0OjgvdqxBeAm2oY79FtTvJiNQQD
R1XqnC+M6kQO47wnAMRORQg5ddFmKGFPn43JMdxl0/lRhfEnoPVSYrODCEGIE6JPhtdG3aNlPF/f
tGW/daIKcz6aEuVynR51w3+X2l9i8Y4Jz7aVbXASziYQhYCzoXCilu9CIbN+aFxEORJd7bRPhnmz
xEo1CcgwwE1PoNvddBOpwDUO8+ydYlXuqhvlrbrpPGDbyak9eK2b6yTyeFHxwhIDlhDgYxJe53QS
4vx01noUS6Eg4CvA4Dcbr3H6ANprzvrSP4RVFWkgDe1nQKu/JH4ALKcidVEDIUTyylsVnDPaXvxs
3d5Fg9Je5iHeLO0osls/EpkdNeSps5ocEsHz7KBF8W64sxrStaRZ17wxi8UlPJHFxIVdEYQVeE0a
zCb8TgwbnM22wbvvFg7bmT5MDCj3zdxmAWSU4D8sP8aMc9IWyiWonJ0owXjprBz1rrbCxg43gHdy
Ojd2hNQdnIdpZXxyzGHhUQTkHEkCniktIrNg7HPWpCLm3DHN+IE9AX9GRnARoYd3pe/nV44wecn2
ENThHseDHV3l5wY+RujTCrS0ASacdSu68873LLsEX8d7TOIVIojr8hY36kQcY3jqDJzRNssbOylq
B7TK9sADHV/KtCBC/dGIsbfEV/NZAR2lbVTOcK+uwoLEXg00a6QicMm1rnJPXyQlQSP/H+3xun5L
r5Ez6YwljsFQ6XMO6ehUoZmlw+/eE23/Dp0yD8VnbYdf1wUunq4TbRnDDCow0BoFFlSxtmPmpXVk
TyXnAli4MtG0QodJwBGAKVi6qSeJiFY3CuTcARUFtJ22XFfyZxE5/cBpnbjgAqPMEqdiGFOUBbma
QfYM8q89qHaHrb7S3Nu7W7Ek5XokwSolW5mIHTjYuoBzWS+e71PZjF3OdQ0SJguyi3vMDBJwGN8m
q979A8y4iuPuqQWw3v5UFGOfVRLI6RCWgBp7y2/C23Yt7IX7hiNkySxOhTBm2HZgLa0L6GM0FVEq
p2mdYeZ17y3e0boMzEqMaOBlyPahtGAyjzCGQ1WZvcZu0cYEqMbEHTf1+jX0ihdrLz+Gx2kXIymQ
/AbH+3XjX0qRwWR+PoBRsy7yIBgHfECTf6Y5ILpvpuJjSNx2+FDVj7k5qL6jaDVp5KeEG1Evb+SP
cObo1dncjZZItd/Hm+leX0k7c4V+wo34mW16Uruh1xPwP3jStkZoYqxyO1yNtxZ5Mja6e30llvzq
yUKwQElFraKoPeFbwhZE4vp9VvMSrdQsL8yWNoWDIkQGSRpjtkkdVXMk1o3dI/WAUGWVke4QIlYB
MrOxUteR063nO0BvcCx5KcNrAK7gX8HMHucCgKGaEYIx/TVvAAPvivZMItuw4c0Beh+uri/l4tE5
kcdsq6HFvjGkkAfKeYIJLzsDODQ36Fs0nh8pbP+5JogtkPWxYQCVjZpdkDu+6YbaVlMKAuZ5nn9b
tI8TcUw03QdNDKpDKPUWbOERvnIi46TOdkgwUQEmEJPnGzjmYtC44+TOyEpwxhoa9BtULy+dWr3T
fDA8isQqOE6As1/sgw5IoLKOwZ/GFoKVXN/KsqPz6MUW4+UTGzSYG1AbK0B2S5AR34h29wXe953w
FhP9oPA6k3kbRbU9WbcwRaa2kLBupfDYBAc55x2nxcv8xBKYmy7V1TbQ6HLNXrjB42mbo0BjBQS8
x06yabyaDGv5WT1eP1TfeZpL94FpPrAMgeqU7cHUqjRBHAG9wCGxNXbKs4XMcEPueiRaVCJ6pf0M
Z2mnSNuKa9GRXnlFsOWF/fkAZgtL2RAsLYTepn5IlftA54Qvi38+CntIRaOVUfnupznZOAVwJ6CF
goKCDI3MlGQCp1qyfNsByhHuUJXAOEPfkSciQoz/AAcAKugrVLvs+BOk3NIhuhOc1AWlzyZwrm/a
clR0IpBZsw4D0X5oQaBGsoxMA3l+lUnzMK2LNS9dsmwgJ7IYw28qZOhqH7IKV/Rd3QVOKRHtkaib
9nnCUSNZSO78u4/yGLgtsvrJjWKLvDhwwSuDihbjvkjuYwKKnWVMktpPK9qKM81rQU3XeRB7egmi
4Bl5YXUCWQwQja8v8oKjRCc4yAAAI0GhwJhNTTu1nAVTrWxtKhxBXyntXZd5M7BSc/35uqglN4Y+
HXQMQyIlsqDfcmJAVarqcx2ib0zSy73UdIkz5OOt2Bkj0dvqV5WlvW2Z429/ElZxm3B8wIKjPpPO
XOQAZ/XNKEXLnxXhRTvjIVEBCh8YXte1XFhQOgEE0HbU9lDgY+7vKvalOO9DJN4yOfQMtRJdTOto
JC/74ChUSvYQF9qwuS506aigWw5t/egTBeQiCxgP0N58ytDVS/EWb2fDd8J4evNn6RCaLbgbm8QL
MjBgWtmu8ofDpHfe9Q+4XFy8z+gT3oTZKqjRnG+tFk8CZqBG5OjydqMBBa0oxq1U/L4u5fJ8nEth
Lo8IUMWdJkKK1ZTDYc4ieKBZ1XPgdEh5h0l8axUYfmaX43B3XTJ1Nef3B5WMpneYLfAz2WptbISG
NTRA4peCdJUHw6ENm/8ogvF2aaqFcxBDhNEnt72YHeWk47jwpV3CEAa6vtDmDphkJgxTpyaZjS5H
DwoQDFpQeBYV0Ngx1Xp9sb77+tjVor1rgAPBnB8I/c6toQLOTi2rBVoHEkzjkcLs9Id+nKdNnoGA
wFVHs3z2/ajVbUGlKCsVhgJbZyrgg0mJSogra2Vb7iRAIwNGvfJNNMWUYR9iYAP0xzdKIxdfyKRH
nQ1OwhHZoliq13Jihu+zpWvIjoly+wZaykbEHEuVpo7QC00KsnrlDagBU02qGAny9SSmOfJbpRV2
pJ5G7aus2rx2xgTEeRtJzkPz4frCXAY/FDUUY8sAEET5ge2Dj8SwEbqirG1F6HxQZgmFXWZN4CWy
Gd2AmTjiXShLZot5bFQ1UaG2EBacb4SMHoM8NSDQrHOUxs0mAL9OG0ZBxNlyniAm3k4RMJSDBkGF
ihafrHkQAXN9ffGo47wwKvB/ArMSKBxovT/XZRjlsVH7Gi4OqHH9LH+o4FsOzdLD1fbeJDkiH3Gj
CionYuXtGXNpob0PmMZNRVG87woBnRIBEGDSNXrbyXX9Fg/niXEw91PWxWNm9FjC0qg6As7n3jOi
zLqT0EXJcTWXdxSQk4GRiuZqIMpd0N4LwYg28rGDH+jCmyETnQj0l2BDJzqa78yGoxhPGqPYWOr6
NNHOHl11VKEiorwzAAqqA/wrsxTORbR0RdARKICnojp8Uc9MC1FKwgLbVWWRBf7gj2i0NjqI9uzS
DNwMtAxBlHAsc2nncOeDIIY2glxgdhfTKJdpi53L8ionkt6ijm9UhVMZJg8McMkagWwAPAjUpC67
XNSxKuJWhXpyGmK7iqkBTXcKKH2pr+FQQh7EIU8es3dWWUtKJ0Eenqeka3IMWwaksDZZzolglhzI
qWJM2JQPcd+JPtYQWLEEz10ilJxRsuVd+nfp2OBaDARAt2fwH1lx0H0go5sHdeBVmDlqfKcsT0Lc
Mp3keG6xXnPSr7JR3TdlzRmj5OnBuFpRzYC2RVeq1WKgeEvOoLhyw7s5Fs/Rj6F9v5dOFFEUs7DK
DIpIAKVogheruWuxM03xKzJWhv/n/+77TnZfpst6Ik0vMCYQYrbXrvXfUjmSpN6D8+26jEVTxqQP
cAdAlo2hh3MZGBxADxfaHWwLGlXpIYtje1S2YbD+GzmAUMRTB6RhrAlQbgdhpk2FSgIwGtFRegtD
LBhkevpvchg7aGKEqbWBNatUZVXWylHrsp2AEapBaBP7uqxFFy796MQEdMnYdQagIWBzefIBnmGL
aH2xyecxIeaxD8z76+IWXor0gvrXi7PdIlIMCqdhph41atdiqW51JCmNetiVSbEe22wzgY1w0Ft7
NivvuuzF44V2PswqI1AW2T7CERmwOKpwN2ZT58SVQqo+JHg3O/9NDONYjdEyO2CJ13aaVI5SSBuE
T2CgHTlpoWVtMB0BmFXMUrGo1QCJGOogg5gOALLAS0RP26aZeTnrxaOlgddJBTAP9o1x3iCQaQSj
Rw9k6eteOlkoec4FmQBRbMwp5xgvhYEYG/yfLHbKM6tAIdbjfWEXqORL/Ufve430MKAEUlVOJt2l
vfE3FnEikXEcaVVqqYHBLDvBVJYcJUTDpH7G401cPGInUpjjjLa9HPPjdA3nh0A46tY+VB8a1RWN
x7+wvBNBzFm25D4N55kK6hRnFhwxrLdKwkPF4qnDePSkFPAONSBlbMTdHOcboRGOShYepTx+ykWf
4wzpH8c+Dk6tgp6DkwukwXQ/Grsgrm81gsFBJ5R4nVsLlSA4JQR5KghtAC7DNkYkalk0fYQcSxKv
pfJ5CB/90pOMx9hcWQ1Sodpdazym7TGLeZNOi6f4RDKzmOhFKpU8hXZpcCiyzi2TXRHz8DQXl/BE
CLOEKVLI2lBR9ZKtUo8uoCKd65a36CYoNA+dgKGEiueblFtGJMUdzXCExxbReWC+C8F6NHhFjMXl
OpFDv+PEGEqrmPq6hJxa+gJvEwn89yR5ua7L5Wqhdx8IZOgjROkZlACMDGmckJ6AU7CM5HYEmlGc
8d7Ul2qci2A8gmBEgZIAtwigrWbvGuDxsafRaoFibPG6qy9P67koxifIQ9AKWQttBLBNZfGT1Lz7
9Wbqt5b/dX3dLm2ASsIw7Xcp5CKRVqaBEWsKoiPg3znhkG+LsX4VpfpoINnPiVoWFxA49gA7pPBt
7GybbCZzOapIFwImFqRJITIfEqmUmlxXiSeG2aexyQVDwtA1+saLQ2pmZDDGB19qOWIW94gSXYGH
iMJuMlbdG2NhIEuFPVLS30IrUlanDGzQUxyvkj5/UI224RzYJZE4rOiupog7GJE7N/K0FOZRmlTk
CeZ43QCYbCz24B4Qy4dIPF5fxIWBb8Bi0FlhTVIUUAQwB6prCiTwwPFsy4APevHEh5HI98iP7XQH
IHjopXoJ7A6PA86qfsPnn98c53KZ3ZOaKDEnXYNTIo/mNr2Z7xp3vu29ewkTMuD1Jvmqw382AmKR
R80d7f65WYENCqNztduucVZszEQ5ll3cFJgYGp6Vz+srszA5eP6FzOE0i6LuSrSR2MZtuAofy2fD
DW3TscBPWu9KdAG2ZN6aRD7mZBuuFNJrnHO0dGZPt4b6whN/GmHcXUhpz3Jar1vlXc9LYvmbvHi/
rujlk/NcT3rOTsRIpdz0/gwxeeNK6l7BbKIQEdH0mskra5Wz8TylmOM0DX0MGHrYW12WZBBCgrdg
Yu37iXNRLJ0hBci9wMnByQX+y7lWilxHiSIYuFYnG2OQxAI3TF/pK7N8THjDJTxZjC3XwVhVigFZ
hgqMttYz9NcxqMnsf868pN5lGK5SCiygniLcpwQO52qN5SiEiIdrOxpvMX6UDx+Guu6sz7TyROPV
VDfXbWPJx4I/Em2pQIQEXBbzwhBbFPCLCuL83onKGz9804Cyel3GkkonMtgE0YAbfMxrNFtLaYwi
qGxXkf4UV695Ve5NudwFhezOo8FrjuGJZQykqMbeHEBeZvut5jWq7IlF5ukgnk+UxDOCwE3BMZSP
vHfUkq2casvYSgBKHCspoG03T24g/2mbt9hYK/NLEHJebJy9Y1NJgxEogPODggPgLaW5dcrxfUb2
8vru8fRhnJTqj3OSznQZhXwVqZMty6AzMwK3FoGIwkNto38ae2ucrh7jq9JBDVVhgrR5OjSNSQYu
pN6SNzyVwPinMVX9Li0hIe7bCNwoJo5xe6NEgl0o2p0GUI1BtTh1Ad5OMYc6TtUW+OcWsr1j4EiD
TIwWxMXcO3dZDNIRGNZHtzJbHtQDPQr7GaYXh8dK9qQYpFlIyF63hyX/jn7yf4Uw9tCUiu/POT3N
Tej4ImZgUPi2wtDuhpaTZOGJYoxBi9pAbBSIEptjDqJDP97kAMyM9fV1lZY9xY9KjEk0TQIwHx9y
FJQwLSDEFKNjxQ+F9hWFtzUe8y0PWmXZzIEXqAD9RgFQ0rmXN8dGKgD/1NhVHwUgI0/mZiQZBon7
v9ktDEUBgAJd3rJIT8PJ3Q9KyC4yagw4ZL3qhOOMXTvqvW1EnHG3xTBTPRHEXCT+qPVR0kAjv59e
R9F47kKLgF3JkcRsNzf+atTVZ32oSIJ8XDUOn4rQP3XmfK8PFjoJ50M/c2+Aha59FUiTwGRDYRg0
c2xpc4pra45bOg8j7pNexAoDBb5ZyU1oN9ldL/8SMleTXCWwjSEisSWSPuI9L+RFB3ryEYx1qcnU
lYOMjzBub/VXzMGvgBG3wUw8mqrtdldqZHDETWF/oOeV/KkFdM0ljuClruXwxkJ4n8L4ob6a+xoG
0dhT1+UkGpI3tLc4eaaui1RxwIZgcMxvMcY+3QHG/tIgwHSNBIm1Y5DcQ1/J15t1iIj/GSK8zqEx
DbN1Ugd24GkbYT3yHiKLR+1k+RnDVJo6jiQ6Q9Rbj2Z9G4Fp8Lr3WPS6J5bPPCN8qRg6LYblF+ZB
L9+LDL0Wwua/yWCcrhQG/tylkBHNgZP6r0EVuoPFoxZY9IMnmjD+NlTSpsxKOIvJQHu9QQbra5rg
l7TItsaX2lh3HediXDbIH/fEnA10xGZyrMPz1uqTEOu2D6CI5q6o153CM8WFNCN1Bj+yGOM3s37Q
fJ16KG1ndKhT5rf1/CHWuTtJaBVBD3NTPjSyW1vbeObYCGuEwFNCExfIucDPR7NajOxBMepqQpUb
6e0j0H6k9u26fbA3JfvnM8est+YkDkIJrd8tkOOfW9wpsX+TyjxAbtbWWTnMYcri3PQjkHkTYfwS
eh99TltRiDjX8cVOUSl4F2NSDpBQmCpmVktu2h4zxrJKqkRGC/vLVH9M/pOGothgHCvrNfG3g7ZK
oiNtRbi+kEuy0QWDHUJ3D01JMxrmRl+kaJrSiFjsqvko6b9HiqshENMIXTVpHGv4BZQ+ry0OscY5
Dd9IAafRLxSHcLzDRLQcGpibOr+tUWTUzbEHKU3WBq6cO4YEoIv2UZLuA/OpU/a1GXkiqARTQOWV
u0hfqwDgDZ+yCVOYGlq/CxSJjqLfOaPR2eEwu4MJ7FP41lQ9io1jZn9aVbH7aK9qB0AoEiHdyuGj
VAAML95p/l5SVo22D8PSMXoiZxtffh+Mhyp8y3Pl4fpCU4u8pipjsWXqq0WSQtVaGR3gyhNLSe0I
+SArsGfhwZJ4GD8LR+RsbdmNzbJeDOCpyYBusEIN9g0Qr2ZZQb8M7+VJt+mKbmyVNQF10lAGEDVi
1KSdJiKn21nQ3LBIyRTx6gsLZ/JUMbYXDRFmolt5D4sNVbvCo6KSG2LFPMzBi6v8H+NEfyPI45B4
YVv9/Wny9QTYosQK8UaqD2g3qv0HVXwa1DtLuZOFtQw+KgFNOqU4oQFx1QNdtAU74ABW9Cx406be
LoT73PRAkU4EoXSvW9R3M8Plsv98IHNJ+lmgaoWEZdfQStakO1V9KfVNHaaupgsYUHkqh4A0bYKB
6JCEUoiTcSis51i9mbqeJOjTHrLcUaHAqN+h8E/m+oBmYzuRA05G7qKt+HstT7iemIPegMpybBqs
ZYZTHk1A0K5CWxczJ8fnRWOAOu9Hn6+EATzlusG5jBYN5kQ4c/TkTkfLNtBLiRzLJLAKx5B3o/Xn
+m4sqwgAPCSxAIyM5+K5LxtN8F+jpxh8UkZMgBZJWu1Pqb0rQUdi00sxgRnQPvE+c4EK7V0X/p36
uDCFE+GMin2az37UQPhUPPnKVsY65km1M+VtGKEy2wzOrB5NcZf6gJsMdSdWnhVDcKWhw78+pmh1
Rh8fyYABlFXPEdipKitymu7v1oiydoAEh+bgztdobgUxNQZwbsF2yaxtzOwmVBGZwFzjqiZpadmd
OQJw8yYMeB1Vi1aArQEICyqHF9zKgdnrRR+hgV4IW5+0RpphIq7/VFsh/Rt7O5HEbIY0xZMq1ZBU
tQAPBTxPFUfbdDA5VzdPIcbBZ+ggUFBv10gHtOG8AIg0MsLqyEvQyhw5rHdHf4kMQjhRIyBbdeYe
ZCEYAxXudJk2sBvOWH7kJjBt7kUJLZG7sj+Y/Q4cuU5pzUBl3hfGfWmpAIU17bhyC/mpLbe6vpaS
p+tnYDmSoYyzFMoTkwv6uXHpRa0VANjDBkvWn1l/l5TJQbHzIS0BvYFgeDOO5XOUFO9oilwZbVsg
U8+7dC8ajr4d3clHMF5AGztVzPA0xyCKvgLepW10f6pwlxcJspadExXbRrzLcPVfV35hjyjwDqAW
oD9SLIwt1PU0D0GG81+1PlI5wh78DG6Sd5zWxyUnBzmYYQW/BGqhLFqS0CQA1zPgSoNIsJx4QuSU
TXDhum+Kbif4r6WSinhtDJEdC8VMyqpriI5hAY6+C+8LgEaj9R2HGUiQbNWgNpLMVCc4ktE01lIG
IoSMR6d3kUzBViKP8kMQqJzbU6r4UxxmkJHXzbvWpBi/1ns3zTS7bXQnC8WNHwybRLK2uYhHVtI/
Cn52EJTI0/qEl24SIYxx8Gcfw9z1bSElbavRDVZEovdHabifeyAKDDcou4LeCuOc0aNQ/bpuVvTI
XEg9WWbGk6U6ruqJLrNWaUTtfqvdvY9p5ULnZPaXjs3ZfjL2qwBgt7VK+LKkoTHULjdANPeRIqU2
Vu9B9jVUI1HS1XXtFg/Nv9oZLAZvGmep1KY4q4BQ9NTJOpa6tUaml/PK4Ylhcp8zSG0nlU5u1dqx
aW+D8VntOb7v+nEAWOm5qZaN4ef5SPcJxpChLdWsnv/bWjGHoRgsNYYeCIaLaFWiqGQm9VbrB/e6
GGpQrMHpINwDTDGyt2ACPlckqEYBJNHYkqZWXBGwh2qxL8JfIpo0i62g86Dslu42XBdoIKOvXwUY
rOfyNL+ulCjG3rT6p5pKu7xdD7gUxPE1tG4x4kMmPM+yMiUhJqaNZtVpR2vYlnhANt1BVD4H86MH
v3k+2aLUeX2wF8SvJER6df6/c5Cjj/TkS5nbDWh/eVpSKxKGFOg2ooWx47H9jZFLALP4bfwbZSsu
vDc9dsx2wLviYqFPIGSVme0wukLy1VDCMmRS4QaBUThFqGs3Sh1MTm1VaHw2gTNqlBIC67ThNcQs
uQXgvQNJEQBnFDuLOTpDrQOcolVo6PEclRNRSkB0jV4APmhzo+mRM5oHwZS960ZItTrVGvN5OqwP
va5ovIYhMrbei4M5VMDqJ1K9KUbR1vWGaOGvuT8WBafic3HJALSVInKjHxA1OtyqjAEC11FCBasI
7Rfvt7f5uvtwDw+BwyPauQQTghiM6Ei4KQGQBAioczsPhFLpQsw52k8a2XseITdktSK2u+YMBlrs
jUH1AekAogCNUhCwGDuyL6eFHJSR7eydvfey/+eH5+29PYFY/MQP9///jd+syIbgp/f99z//0yVu
Tm5ubGd9f7/+c792dvdP90+fT+vru3yJ0wNGILRzAfgEPzFIzNw5WdVqKujGI3uwG9vzvMj+/rHm
FRC/6/3n9gRBYLiQwJaD2gzb1SwORZaAfg5rsnMcz/GgtEs4AdHSDoPWCHzKmNsHMvdFRKRYWVZF
VWQnZLd72jn7N2/1/KGSZ5ezxRcxILb4TBITFIh5IPlWCEm7/R7bZrs8VVivQwUgJUlprgzlEo4n
KiyghkUzFeA4L3vvi6xgDvbauW4AF9lHVg6jiNRnRZgUkLN/e/v9+PiIJyl5HMlxxj/BcE//DaLd
G9deP/wp7Yc/D8jt4K8/IEikpauJ3F//ou9kK2spyIeiKc8ETRXAXc+PaY2B25yWj2yHHpfN7QbL
S2wHuq9tm6P+xd33j/o/wpgbZTByZCsqKsyB9RPvuMLJhCRn7XBEfU+NX+gFEGwdrHGAjL0YmRmb
YGqthora0xMAafTcU08A/aCgQ3/+zWKeCGWCosDCtElTgaDeyYhC8EtC8FohT1A3sSP7a/W8uru5
u7lxObt4SYVA7fdEMHN/dFUvh2ICwXCBBfG8x9WrfeB5lcUDfypFPbcVI5Dkso6oes7eQE+hR+5W
MNVfPDu5eFd/28mJOoxRInlWS+K3oBfH26zIgSdBoQtyYR6gRwQAL3hPL8ZIlbjIhQT09HSndgbJ
SAPYDMdbASXD/YBVUhtZ02PAuX3ZywovvLOYiglvUPgwesDVotG/moAkpLd4WilBuW5lYXKCNm44
Jsk6NlYe43B0YfSVWoC8JndzNC4NOVLlarlOpK8uVtFY8iSUPNbO5RgKN/93jQV3MnPNqcWo5PqI
kFob8ILdxqlpm61nHlLjVoloaWBUjrXOK+BegLx86/oj1qQP2pNGDFBw5LrWQ+w8PnTDa9CktmSG
dhs/zvku8ENbmjedsFbKA+B8Ee5zbilqlKcm9Y/4n8iVWerel40u7iA+j00yTVvg0Nh5/HHdxVw0
gbBSmLWVUt+PjQlShFZbC3lOzOjVSlRiiq9Tj/o/KniCuIl01KDymDTm73IcbR/MaFaNJwWv75WN
W//5GtRbKZK1CR90vuRaXAR6OCFaD+O3TH5R59ipJk+cPlO0gvyV5j+yGOcK3mkdfH8yEjDx22S8
RhKwtzprD9AIu510p0r3oCS0pRxwO8Gq8XdG6/Uy2iCm3WhwklKLapvAKpGR2sXbkTnFRlKCAxfo
asTQe6SkInApAYYheVSt33LNfZJQt3phWCfSGMOaNT+bhBqK93O9NoRtBQbzUPLm+rVTYqKqB7Hd
RG1P8ioB1zoqAc2xAHQnZ/kX0kF4GP3ozBgeOOBUsY3xFUb94vvjxhwNTx0kMs57I8Go18M0WCg7
cIEKOXJZuDcVIcsITAUYvADwIu0mimtvqu+RpMlULy7+hMnvmDc2txynnVwPzJInip8B9hvXA73H
E/LS2S9PjTsgbp/s1mmApIxeG+9I8KRRgf/VkhS/fQbond2izT4lOvpucoRRzvr6LljsanzfjCcf
xuyCmaPkLKv/XMH0vePs//3Fw+/3ezx3aFBFf8Gv+HGDf37HPLjR8MOh4db1j9LpyTs1UOaj2LlG
ofKrTjz7qO9P85x/Xln0K+i34Ccid/qD9wUKe0ToF1CKSdATIBetsMnoorBSTa1lXOdYDrz8vn8g
lD2SZ2h/sLc0nHXuPd7j80Iu8sGaJaNB3sSb+gI+oUqqEFyMkCtKOeZzjGgvahMnU/nNyna2vIwQ
Jmpu41wA8aqCx0lBbgMSAP4ts3vyhd/NINGh/wUvaxd6Eqi7urmzj5vjauOS7db+8+f+E8ux8Wic
83S/W987909Pu/t1R/4EzkA+/8+9zMhe0MWg8OMoSpqMa9QSFHhRLUjseM4A6YbiWyk4GTIBPSAf
AssxfXXO3TmpjPfrVshev0ibYNhHoyNtYKoyvoF9Tm5/0xeqaVaHxJbkWbTVHMLRRivv0nnmkX0t
isIoPiixQNynsvM+pVikUowBcju23nPjy8JsbWDyUEMvIlSqD5jJgW+mAXaMHX8OVTQdqFRIb/yO
0n1b7SXtyzQfMuulAefzmD+Pki3Mt6ZyGCWOyV0+uBnhFyYXTVrhQ3iUAMHTnD1xWOf53TTahXiY
m11a3mQiSHcCjuDFlT1RmrGe76RJIUNukkY+ui0ir7La/YQE9nVjYcPwb2M5kcP4dytqQKkGvDG7
jQbHL27qMSNp6IlmZF8XtKgQyvMybAVcWxr9/ydWWU1pK/gmjkM4VrYfbnSlIX399BdCLCTzKDId
KEeZKEwqZyPVKzmxx7okdfVg1J48ff6NDFA6ImuIPju2nTob4nrKZBCvRSY6oRRHA73nVL7+NyFM
iBfWoT/X+pTYJap7iRuiCb4EgCwqb6tpVFMeleTF5tCOQUq2TpNYFH/yfHP0IBQnXaly2zCCdSzp
L23YecA45Fzai2JMBVVDESTygFc/FzNWUV7nSpPboCQiXQCUrmK2TYnXALkshqKjQR8gWDNWkFVJ
Z3V1m6P+/1U3iY2as5MLX9d36OLCo0uGpMr/hDA7VIdJU1s6dMnmjdBHZOANU/IEMIsVlbMfThm0
UKQ7LYuJ9v9Iu7IduXle+UQCbEu25Fu71+nZJ5Ptxsjqfd/99KeUA3zp1hgtTH4gQS4CNE2Joiiy
WLRGTSSrWydl1xs37FNMKC38cBm37Vx8LGbbT+xFgxeVkdjFra2slPyMs5NvxU3fGQUU6cZTN3xO
QE+1TEeCcZtZ9lJZoGGoicbZvPFqECkJOF3wqOLecJTg0Ca1FeeihwUANpHnP0TLMXbzLmGa0vDa
Hp3JUUNysN3E6EaBHDPkNzGjD3lMN++3s3MRqjFP2cB6AyLqfNzTKr1pLfN4XcSbNAUwOfLUY2ox
cjKADCsyxnqsYkMMBVjZov7VZLn9E5/EZ5+Ho4Hh6FFd0m02Dox4VTKxrz1nwylZkmD+B4s8/xDl
UI19tWQkw4dEWfHkkBwA92bTh7pGFa3Cytkyi3apZkwK8wuRglgToNduk3WoMj5FAFT09U1R3E7L
9voyrxqLAJYYjzSgUAxFKAozaRVZY+HHsQh2SW3YN3Ufvn/YFZJNstEX9KUY2KmiRHCXB8SNCFRb
7gWxkOd5Aj2hRhUZfahHGpkOgTGoMARM+L480lREXYfApPSZ+2lpnuz6U4N0i5u9uH2lOcrypxRR
8pZ1AFaW457UmXFWXQJC1NUl2kjs5JvDRyf3y7CwHjrR57ru0fUtctBvAFQ21FOirgHuwohNbJEx
khtRJvdJr6uyry0dXkjywGFS7RtazbQucis3FtwbseNZfJ9nmN2d3A49gDzW63WLW1k7aQF4BuAV
gvq1YnGEuMZcTSZkkXQX5e0OMw638aTjjV1VyQIvEepGkKQiySeXoZQP4KKfJF/j+a4MAWzMX4rx
JtK1HqwqdCZJjVaTsjdoBkmd9WsCb7+z1KA/1MRe8kcUi5NNypLaE2ktUE5cGjdZmgxzjSCEjLh2
Www977v2xqXlPgR3Hrp/QBET7t+/U3J6jm3JNnOYxqXMOLbF2I64ipvO3Tm92OdGfQxjHWx57V5E
egDDNuRcSIA8LsUsInWrOGjgHBphIS5a+J6UceMF4JH0Il6UL+9XC8PpTVzEsqj/J7t0dvX3hHOD
Llkpp3unuOdZvEnA+7o1S/L7HyQBuQL0Cgr6pspdTApM2nRJXvrTkATxdprTYfJKWlbTDQrmDdu+
W5z0RSjrI5QF4FjZr566U0TmogQgs8WAB7T0RCdkXnb/kxQ1neTUacyHuix9RwR+0H5s7AD8JO/F
L+L2R92TutyywYiEsPzSKJxpKKeSssKfknLnNpNH2moDmhKNI1+xPWATEPRLUnSMZZNn+8wWBidP
Zz6DJ4hm9n60PvOaImWKOd3F5+urtioIyS+8NWVEo74yYhoJFxTT8HqYEeZg8pVNTmkDCNhANVaw
JgkT3QQwn3AX6Ke5VMkpkwx4fQc3ejL6yRhuSvemEg+i1niHlWsJ1UbQ2MmWHQyZVI5tncUAIBoC
x5bBA6FpLvQmpkv1vq01wg6YC5QajIFxvNAutSkGh5HJSUHX4n6bu10yIzTKnsoaJZXmSMpXpz/R
/qkJ7ozp4/Udk7+seNwLyYpbT01MWJ1ruIm4nJHZ3luF8KvuwRAvWXa4Lmot9MOwF5BXGSjyg0Nb
iXUTFoX5bOBMoS/6hhZ25U1Dtynr2uuEdTJJvSWgSGzm+Dja9ftvFsjmLibfGABVqRD8uO/svp7g
NRo3eCEj85ol8t1s3Kam82NI2yPJCs3zQToiZWkR18PhG1AYu6qoK/owq4oUpy5DhWIxm/2YFV5T
fabisWIPjrMPbbG7vsQruykrQTIuRMjxhiHM6Spz5ANOheCfo/FRgJq4ae9H+1diBpoi8tpu4n2H
cauoxwCvok4+CNMwtQCtgh+mP6PwCHLJfnjq6HZs7636sUHhsap11f+VJcUVzZic/glCRjU+4GMH
GrwMESl3DyNa3FxOvLLyhPgVWRhG11h+k75/ACKeRUADyvQZxkqoY41Bvs6CohswZjE9iOB36b5S
0Opc37dVvf6TgWlsl+cfzYCAEdaQ0VPj0bJ65JtMPxgxSS2wbuaFfMns7mcyYqrEdblr3u2vbnBz
l3KbOrNph1ZIP+W2X2CoijAinZ3I31COgYkAACh9ZORBmq146jqjab+YrETftJXm21m0cwhqmCLG
YUhC57M5zOEz5gbQYteiLbLfktQ0x12CEPAIb1STT9d1XjkjGGCD+xCWK3tilO8h00yjIJQ3O41f
ljz/3rdDCLCjeRyCbOvUgaYkv7a3jnx2gukOiFvVfjAAvE3dFmcyDT/LxoHMRNda9FAPe05/2sU+
STSZkbWTaTrMwR9076HjR9lVauSTGxq4hYv2ECI/VifHTDbR/gwsy6POjVWWXmdqXM/K+0CCLYHC
k9NXmNoHtsQNmtUFTGmicfSUpFVyH9OuOrqpaWlMalUUeJMYUCw2ZmYo+pkUlN2x1ZWgBWYb7swP
8TR6hhlqCuwrYixc/Kjk4VEKJlv5/2dREyIpB9MXDETQhtiaoJDIonwzavmo39Y54FVgiCDHlNIQ
LF/KEXGfBEIgfp7dfhOO8dbsfoRO4kcG2VhMoJ8FDNJopYxasXESHW/CqpZn0uVxOdMy7Bt7qmT0
TuJ5Gw+1D77eTR/k2+unTiqheAEoiZCQ4YkAu1QWk8wLBkvnuH9ngcdjGxqPc1rco4h2G1nO/h9k
cQmLQBISB0854Ys5ouk8h0qcv7bDXTdjMG70TBbqX5ezunQA7aN7HAx/gO1fLl0v8qDFMUNMIarO
i52CeoBQ32XBpFFoLT7Emwf+mYGVH0lCRSMx5VNhEUjiaeI3mJ4Q3w4TpmmOJ2rvs/BptH5Gxh49
3vX4/mMNv4V3A4a3IDhVEdRBZs1j3y+l39H6mLYx9ZLBvXPc+sP1tVw9BThpQFIgGyqT+5eLOQdw
y+gfLP2oGLw4S0F9fEh7w6PpjQ3u6vyFDJ9y1nm1qavArFyCyDn8laxkPgcXDJBdapWgHwIurQ33
ZmNqPNaa9SMr+AfujsZq9Z7lQSWCIRBYRTJs8RLEFLNh44TEs5ZGZytv0BlwJ8g+ylQDokA0EVwu
pN0ze2DdjPutMZJ9YHA0a8+p+czGgWyiZnI+Dlkbe1GIEhdBNvY4lNoJNit3HvYRf8CtgBlO6lji
fDb5kPTYzNIu0GeU9fsxj7eg3t0IVuwx6lIOQagPYd9pjuSqGaGlCsSocM8IFJWTwtlUoZ0Em0nm
2R+Tmz79DHosTjf1QD/M3Hhgi/s6mPPdEutkr9kRtlZg7DmCVHQCXC58C+uN0wX3hRNSRFNO2+9j
MUfb6wdlzenAB3ATOCgkDP4swJm/NnmLmcEynEqYdRBmdEjGfEsHoTGjNTFyrBnSOcjFvekSmAxK
ErvJ0VIVWV4R/viFxhCNJmvrBd4PEJiBGvVt3qiYYzvpkhqXWxm2dGsncZRsxRgJooly16wRXTTI
FuHJgIyR1PVsyeRojEDI9DhpbspyC0dWLT/syEFdb18X+zbXwCbedj7Id8KZQOVGj5O+HHgKgaBi
3TSfQo88f09BiXUrvP4UAZT1eBP9Io/okt3kmmhzbd/ORfNLXQUbu8rAxBvftn67lKLH797KdPQw
8kfUy/xciJI0GOCH7aiCEKvo/cx0vDLrdj2fvYJEG4TVm+smrxOneLSKTUNqDFhOQV5s9MtX+Wmq
wCcbvibhr+ui/r/e/kY35IJRvUZa/U2r75LkCS8ongf5zOb6yFKKyzabFhcnbsFIVG9ObRvcuqSN
Qy8gU7fsayNP2A5t9uNpQM9vuEmnUTxmTp6VHmZ1JuQZk1OARUUnW0uO3RDkyWawwxpkM11Sfptd
0vQHMxqraFvbZDB2hLdzhKtoTOeNaMdq9NOoLn5OkxVUt9Ncup+HEvQ8/hTlRgOms35eTpZVOI43
RX3ztSmt2DjQmo4VgKHZtAUAxPha8YkvoHE2x5fGzmlzZ0e1dQM0q515rMjc7jHuxWyBjyYAMtkB
nYzlpfADwwZZ5G7Y1DTMgq0Z5tlnwjtkS5y26w+gNXCrm9C15mMLRGbi1WXBAAE2YYcnO7Kazm8m
N8nuR2cyO7/rsqH1wyphtj8Zsf21x+S5lzIul8BbKmgK9t254M+i7y3k9YY5QUzFltt+acVrPho1
7G2gJycy8p9GN4lvUQMGYlC6sTjbib6q4pMZVC29NTJabANMBbcBFum67iZv++DTDFgYtscyyJ0Q
8/SRiWj+ZTVzUHiBi64un9pRxvy2pR15qBZrei7Grmu9wORl5xegh029pkgwWI7Yi/nCmilevLoe
kOm0aGmZjyMiaPJlAvOc8EqCgVReno6mjlZw9UBwS8IN4dPA/HJ5yJum66oxrxAOkuVA4y+Wceo5
SEXYXg8eWpGF2BY5M4FZjqhtKrKQ7AxGkuBC7WWVNsBkVDY5HsjUd3UWwAEMPzQn8M21AGFAUv4H
8lFu8DqylipmRuoLJOki5gWgig5OPQhcujs3PtLsSLpvxLhz+F1sg6L+vQ70j3iwNYInF50ZKum5
Y4dcDKBoxLSPyl8iULa01c4YNG906SEvvIwiRYk5UYvOGakAybKyjRM/wpB7Z1cXoW+4h9L9H1VS
VhRVL1AT1lBpRPtD+mzPxOOD5jJ/E+EqCsldPbtjaWeSNGwgIwW+aLQIJh19ADXZjB7S6/axbh5/
90e5zJMSnK6iwMo5Yf8cZea2s0KNLm9MXtFFub4tFgzAMcnNIdiQ8bgw4YWgz3Hve139Vn7tNTtQ
TtdMw2Zp5bJVKWaDkVu8cwJtdUGnj3Jd18Sxk55ASOF6y+fgd+vRw/I9+x4ey2PyDLTePv0wb8bv
tubeXtsq5DIxZs0WrvtmlCsteVAvpZv6Iertcb0rBx0wf235ziT8yYSdWR0Z03JqB0jgDoL8SI4O
SL05CDQ2t2bc52KUt2ldRG7Vge7ZDx3xQhe2nQB+j0XyOZqfrlv3ml+QXh1VOqQMkZa5PEY1SG/R
eU5Sf65+dsUHF7xvIsHsW7+3T/G4vy5sdfXOhClndqE1QTsdhIUgiKrjCE8KUMe0H/83KfIrzvYo
QOYiB9t5ilI+9/j8MQbzrqGbzPo2Q4Izi7mWSNVhXIUkRr6UEsVFbowd4KcC0NBpwMDTeEcGjgFX
u6a2tiJ6Sdzh0GPkAL3POs2dtbqQf4X/eQ+cqYh+ttIxKggv8sFrrK0rfaAuq7V2mtCxDUA7aliA
liimwVosnJWWmW9Nr664j5f3pjuxgkAvyVYisFQhV3G5gpURFFabo18NtVWPti+ZjfFrzuN1Y3jb
KC+lAI8ALh3kzN40K8wjJn24UkoLNIkXMBCO9k4S3VStWA7wInnl0d4ydwmrgt1C0dDQYnDtNo0x
xtu1KuI7pK83adfU29gNuzsQ7QS7AiMrTZ9bNQb6Zd1wuwhh7OcC5Cloopk2dAxMy58YeKKSLLof
rZyjyugkkM+DxZs5A2eYIYJwP2RuDRYMK7gFAMHd5Wya95WZcG/uHewuqnleEGffudlnvmE0YHSe
smJPx+yjw2rnBnYZ7GiXtvsSUZ9fpvNyH1qo+rl8sFBplJC3AQNQDa+2R/M0oao0YlAjMCeV29IN
i+xpg0nqGJHF7NS6a9s+2vJ27O/TheBFl3Lhl/mU3mNwXXtLcgvPx8isjqFpnmxnqbzQGA3Mea+B
zulo54/gQnykI8jYrKw6QVUHeSdQbZKMhV5DHPMDYMGIPwD0OqVj6WzduBufhr5ujk05LKekAhKh
tkzMai9rhOOB404vRWY4t0Nj9Hu37MZjk8d26eWm2x0DkwHPUrPCPmHIYq9t/pJeVrkrca4pkBKY
+4lZg4oXTsMpGEhsZciTo92O827YkhkEuUEBRumhin4C3lJsmV0YmIAZRr/nLii2pUN1Gba1045O
QwxSwEegJKjc2b0rsrZtu8wv6uaGF852iKuThan314/K2qVzLka5tQPbAoLMwUkRGPfslenko/CB
irk4jTnX5Cd1KilnX4DGiokBsmhfews4sgcQnQVf/kWhPxPAkFB+05Eb5vHcUkM6GDv51beJb5aV
n0fN47iw9/sypHmQiBOSPwVZrEtf1iIDstDIzHwbMz7jLvEqHG47rTVbtOaShU0xyYOiw99RE0vz
UFOnimEJbjhuMjGCgkzjL9clALoDuwfAT7W1qjLlJY01q5uw31UJ/51Vtm6Uy1p8CI+IeZsmJNlq
Jb+vcUEDcI8uH7RWdCAI7OcPdic2dOi8YfrwD1bgCoywAoxZsiFebo0zRH29LJim6I4Dla2ixyhH
GjhGojTJw811YWvL56Jw8ufxCkYb5agmorCTcUbsAbprrxD3Qf70DwLQvA8MDTjoUMC71CatUpq5
KbQxQQeekqM5v14XsLY3aClERt/FG/xNLbeOZjerGLiAc/vE3PSTmxl+GMYfA9vZ9uXxurC16BO+
E6xHMAcAf5QQo66sKIqSJAOgqjuCoNib6WfAkDEE/nYxAEqwdtflrbm4c3ly+87ipqEKh7nJ0swH
NvKb04PqPPBY4KBZX/MC1gmS/u9MUFs4zbBEUGxxEE0b0cYok43ZJF6gw4ut7hcK70DZcZCQqwaB
XqslzOY8A79oCURKxn23mO/dKXT8siOHuR81qq25bhcpeswDlFhj1dUNQ7+M3QCB5dCA/bTFbuXL
d9QONJYurwDl9nWQAcJ2of0adD7KUXJZ1sRmWSP8XCbfCW6TIAHHAfh2s2NvfGTLfVBqLqXVTUNQ
j2AU9D7oKrvcNAZEGsJ9aBYG4pEj8zaGN3EPvITuEb7qJRygwnBRMOtND0bJhojDB2Z+ZTI0bJbx
IQgRHF639dV9OhOiZHwS1OGsUhpGnZH7sv1m0OIDz3VSVlWBx0PhS75H1BiJzNydFgJ/NJP+V0r6
p2ieN/+gyJkIRRFqlDWonXCWenPBMyvpD5YLaKTd5vvrglb33+Vo80LXGtpklP1HowDJYwJBPA8s
P4qWT6XIjoUD/EAa1j+vC1vdnjNhSrRV57RnYQ1XlIz2pqgODP8s6fuXDjBATGiRzHsShHRp0W1j
LXUewAb4bOMNAxxQQ/3Y0rXyrCzchRhlh1CQEXTOC3g7kFYm/eAnvAWy1PBM4/O7V41LwCFGfwBO
bqvNXpgqHaPqgccQbcUBJSH0UXysg+Vflg2hsMRsgR9KxXPA05SizAfcgSLx0SvllTPaEDAh+boy
0p4UD4egBFwOchQBHhhqEJz3hrsE8HAFf3VagM+2R+5uHSPSBKercmAElKNLDnMqlFvWIE4TGhWi
RtrTyEsL+jFziIeiLkLVZr53mK7/l60phnibYzAkBamgoljIec1FIF8SZfVoyFqT2/7DFpl/Rfyh
jDi7YJvWqmxgMzMfL+2Nw26Krtrl1eH6Br0FtlkIG0F1gA4ucBQytfZdu3bfVcsI74YOuFM9gJ2w
K6z6NGfsyUrD9okkw/iD4KLctNGMp32DnODz9Y9YW8zzp4VyuNrKLsKWGzhc+fCEZ+8zLXSzn1d8
EfDCcoA6EBxv8UuMoBTIBjx0efnFjHaRcyq790cNFyKklmf7Rdy87EIMXfNpZPthSzYYbZ72v/5h
qc70kHqeCclC4FDw6EBwvGTbCIbRVZqjpFsp6QnPJMQgZ3XjFGrEtPTK/iEKPqWFppq/tuGoBzMT
SVlQLajXEJ0l1gZ1Lx/Jkk/EzLZtC7TX+1fKQaMYOickfaRq2EFk2AvjBNtBq/Cm65fcDzszeb0u
ZdXxoJEBKV90Qr6BWA0C/b+53PQcjXwFv8sW3ED1Lq5Kbwg1wZtOlnJMMAmsjktwpftWGe7q5bUt
byndk8xBgK+juNfJUhxqi5WLMwE7o2ngjzboxmlyvxS7sn5k0+/ra7hmcfBz/62hcnAm3o2Oi5ye
j7J85OVl/RKl9G6sbR0kfN3ZnUlSTo8dgDWtLSiiUutXWd+y4pgYMWZefMnKXzVq9qK7sXX0ZWuR
A95/zh8gL7CacqXPzpMhqhZdklhJUnwg7aFIyK4JIy/mX66v4tqOoROTSQ5StKip2XreAtIRlkxG
W9OO29WJJfuk3QmS7oF13F8X9idJol7sZ9LU9HyZ0LCrYht+qHjogb4WNViz5B3YYUIoo9NtHe0q
czPvnfhDldwGdGdwL3msNmai+ZQ1X4I7DI3xcOwALyuWWsQmiAUc6G3zdpego9zOWs3BW9tCdBdi
bBKSBgJdWJdb6KZB1JAOW+gYGSaHZZNVNkhxj+ANJgQTMDKafbq+vmsS0UAJ1lIMM8ITUYlqAXiY
mSgCvGyslN731gySO7dyT3Xssk0QAj5xXd7aIsJTgvMI4AfM1FAW0QFCLClrOMsR5aqC5X4X7q5L
WDPPcwnKIWfT0hpjBAkhpp5vi9TdRZOzL2O2EVH74MShLvRcPeznEpVdE0mTVRP6730R5nvefbSM
OzZiRPS4a8RmiV5TZOwLR3N7Wiv5HqDb/66k3Nmz417jvI3Ews6JDDj6Awk39o9h52y7HXtafrSY
YiT8yAcw9rE0N84LAdeZg7EbXviBf6U3/Cn/AGIHL9IcktXV5zK9jocfLlclXCUBoHplO8MJyW5w
vi2nl2z52aAWn6euxpbWZJ2fFmUFWC+BvzWiuQCEyHX2Y+hf2XiXIwdqgWb7ulWt2S3iCFS+8IgB
qlLZY2CFUkk8i8rR0uPn3Z3bvZf+EZEIR0sA8iWyAwy4zcsN7aJkKRsOEfb8yU0+ZP1z6Xy9rsXq
igHhaiNSQe+linIVJW1qR7runLJHEKif6pE/chFtMyu6n1n3L4vG8SJjKBYiOaMsmoEotctd+O5l
XPqTaQJ3VJTk9bpOax4MLvM/IYoVDEgJObyHkKxoN9T6VkiOKfc4Ms3arcqRET04CLgFM7jcnkpM
4WAkTuY3FXkg3EVSI30xuwVgdyP6cV2n1X2CQ+Z4LSE5rbY5JYaRuF3sIihiDqqDzjZsdkMB7F3R
fR4mc39d2qoDQ9bJdUB5YDmgcbhUDayMvOhH5BwSI/jSjeFhaLhnTL3fBqXvxvND4Oa7fHA3mNGp
ecusnSuArtE/g94ZIN+V+wDk+COYBHKs6tIxr4jRfc6z4Nd1BdeW81yI/IgzV2mH0TjSAvoRSsB7
sAuy4whnGObGtg51Wbw1OzkXpixml7ViTkOU+hur3cXddxYcstQFtErHxiJdqRoZnQtSDH+hU0EX
TFhAX0keeYkxHxNbDu7K+q3oP9ex2NGp3JJQ15D+50FzTbByEgQjXdjI5cxRMh47P+wzD7S4i3gp
i99CfKurU47yetF8u76NazeeYOjllh1dqNopK4u8WJQyCrmRmRxCjsFkZXBrJS+odiXO92TQeK/1
jfwrTllfgG3DygK41h/79LXmANFGy02QN6+k7zU32eopwGwg2X0PWj41tAS9iDOwtsKKZt1mCPZV
U+2ur93qEUBESVGItGz448sjEMVL2bMYEur8pQHbb8merQSjfc27SReZrIpyUc+g+GsBhn0pykgC
NgxJjXUL0JqJ2DXZVf2uqz9G9tN1pdYMQtY0bFt2hoNw71LSIipUoVGE8ttik7u7DAOq04dQcpu0
N7zXmMPaHp0Lkx9z5kQA7KjCiENYMacYJ4Ma3h1nhe7KfLt4QOla6CbGHkn+a2Xx8ChIwI4F6plu
KjcAU3tyLGKMsYdW+LEgurGUb0xcDnj4/8ZWAK8wk+pSp75KnapO0YfdxOir2U3hCXUO8ORur+/T
ny7IC49xKUfl+2pYT0DzADkZvFW4+Ro/LbfDAUGqH/0uTmC73eW76rV+792CywwhMvLBWEo08iv+
olyKrrd6cDQKXnuZcdc6unnFb9ZPkaC4CLsc8iJhkOCaP3n7KQMrQt986HUvbvmhF8uniFHsfAIB
aTl2aPmKO2cTFO2WofOFgDH6+jbpxCgWjuAGOLUcYvLycQlAMviRDsfrIt7eHX9Uka0ZkgYGcz8u
LY45od2SECtW881yy7YYSnZLftk34wc01+yvC3tzQf6RhYAa1XeE1KqsUVAxCgmL4Ownj3dAkA1g
rM+LL3Z67KIdKzQR4vr6/SePKUQAJk1YTRoJw+iKLejrPVJbwBbojO4tXPJSL3UyRTrFljnXkGPd
NIP/oU021s9G+MN+9MLOw1DeRnN56BSzLjfNIIvZl3B7PgcTITtE6U34bgCjopNyP41Nzzh8OXRK
DyQ/hvMpjDRavHHgigj5/2cOnMfOMiHkS/1g8pMu9MZE11r15j6SElBfsOC3Ud1+wzvURAmHM4IS
PfJP7acCueY83nQY1JAtoIfVWcKq+2GSUx1j/9DAr14WwBZVrYTTM4ZJAc3WHCZ/rj8kOmav1f0/
k6Psf5fOcbFIoDt45JE29SO2X3TMDutWfSZEsYAiSYjZTxCS0n1tn9zuPuavdL5l7r5JbjD93eh+
kfYmErpEivzhN94VFMmAAAEGhJv30i6CMXfMPoDpoTPTvCu6oPkYuOCcTiaRdt5S2OEBQzfNfVV2
zc1ko/2VTG22GcM52c1TY25FJyJPjE5yWjLMqTYi29gG1KpAPZWRTbjk4V02m5M/Une4scwk8M00
1yVKV2wBJUK4VNzj6N59A7hoeEIDBzBmtCtb3mIBT1+OTnx00jD2yyZNNJfr2ztdGjv6mAzAjfBM
/TPr5ew4jU1lzhanqf+cuZ79YG2DL63XFQfjRJ/yTbO1nuGQDosGU7dqimdSlfujnKKKipLhjipC
z7B2TfrS8vcWjS41U1POQxalhlVDRmFOXsMM5O01eV6NFurBjSJ8fS61SIGMmaqDNSHNa7+XCltR
Qzm1TpZSsQhsEPoeuNgF6PzXFfdXjA69ZVTWo5DxQ4vZ5dEJQVRSG1UC3ujiwR5+k+Cxcrejdbh+
j6+5VYD0QM0J9wCOfkUREx2ZSLxjGq0BCIGdVVs44M2UgFfgyxzcdcHH6+LelhywcEL6cIvhqYnc
xKVWBUujJS5rtFw9uTu2L5+XQwlU97Hb3qLFwvYq77bx+9YnGk+0dkFJoiI5vhVMLGqxMnAIajZB
BeLlcvoWz/UPpws1S/nmefFHNSByMBsJyXf1CQ3OoAYEyQ3YxDFafVpOefK9ToBod79HCB2ur+Oq
LDgjNBEhXWar2T+CYrtVBR1upwleISF+1M+HGW1EYWxu0lI3bHJ19WwJhcULCsN+lV0rh6EJbGNA
kIIkd2PsYjRVXldo7dTifgDzEN4SktTo0i5KWrdLJ4mxBXG3bbAca/B2ZEu5uy5mLWwFRh4kiYAM
m+gQvRSTVjyPAhtzCEoWPkWgAANXxNa0p9CLKsAs2/A4J5iLYLybK0vahqxsSaYLUIMph7mZmqQN
BELzhf6YAo8sT5mlichXVxB5TczXkDwXKivPFKEpJKa4ao1C7CwMLQ1Htl1aHcptzS0hg/6fGPn/
Z1cTmlMEeBgRSoCOxWup5fX5LgmfbR1huk6OPAFncmgfB3EtEIizGkNeMAGgrb7WaJQebI3l6QRJ
D3kmaIgjUU0z1g0EwpuYvCzGs9k4+0E3j3xVDpAMcOoYnoo23ks5Y1EOIMyH54sytM3eIdtLo0Oo
w4aunVQA+1FNkTRwlnr7zWyospD0uMORJKLVvmC6kpxOgnJjDHRJkiCHBOLkT0YQHOio8246EYoz
GNFDsvS5dDdi9szpoZ41AdbarQdEMHKdQGnD3Sh7kRpzHI6gh/bLoPai/DWfPzfzwxc7v9cxFK3t
+pkk9dliAbrvgKcBt/jS+YH46PJ7uwKejWniqrXTfy5HcWwgIcbYMTmQxOB1vDfI7KC3Khu9dB79
6y50dXP+rp2t7P80AIEG6DZGubDRBxwQ7PxP1yXodFG2P+6jpASBBHo9m9sYDxYTTVmzxlvq9kVq
eXbqCeknJ+GQgZexVxe9lzvfu/GQOxpdNJamPoAGp3R5M0JODeKycYk3PMfUs5h5IOUvc7SiGY5m
f1ZCA4wuB8gZBENoXFFRAGhZEW3DccVFgbMj1cM83BGLbx20EARUk5VZ0Q6yQG6Mv9KvKU46sMtx
cgPIYjy6GxfM7QP3B0f7gBVxv16SXZ7pArmVjQOGF50YQKNilL06EtUZejOP5agTA72kAhqKT5Hx
1Y419rFigxdi5Gec2QcYt3CiHIgJjOSmZel9x+rfc9ltr5u6ThtlAUsnpkHUQwwwYXsjnbbJ6E3c
vWt6HdfPqlmAZxIoVwD20P91qRCJHVi8vLcxhvETA9911P92x3kX9U9zYX+8rpZOmHKnEkZGu5ZN
x3MLCv76xfNoBTKS7v2vMA4WLSBeAQ1E3KPoFCdcoCQIMUlOtiObThyUT1mVajgpVm3hTIyijT0P
PakNiKn4ocrvTOck6OH6gq3aAYoteKJI9ABXXF6aO2mGChOu7Z6iUrtN3JcJj/C51Vx8K84blFVy
lLnEQSB3f2kFJtBIGYarI42KOV+9c0hCHdnX6tZj4hqqiBKlwpU9CXHZzZktcD2A3jpw/LR9iLrn
2d1Xunz32pqhuUeOLMCDAYyel7qE4QQaih49bOZc/B65nXoGRjCCUiH33LjUbNDawgGPByQX1g3k
qNJGzvwBioh4t1Yh0GN9PvpWPk+bWUT2P7iDcylS5TMpXRhmaZJCJVmQwEzH22Jwj2ERbZq4/AdL
sNAqAoJt1AvevFbbbMq6KkV+02maF87jDRq/n68b9dq5QacXVk3C+t5UXms8FjNgw0CjMGEGI9km
yQ3Sev+bDOUej0i+BPMENQqyWybLk7wqg478ak2R8/yf4gCI0acT2kvxeuPmtB8NcCcMGJywj9hs
bd6vD5IHaLbCqx7HSDmgLcfwMzfAms397dLH6M3ckE4Xwq9VisBMDaAzKBUlvkex5sEiS9qUUIgb
/T0lDt4kfAPG0H0xWIDVApgM6EYWWoeeRTfgIdfRVa8uqHyjWhiHJbndFTvvszjLHOnuJnHjpjVm
lmEcVjRrDq1OjGIcaFOPg7blOE5DcscWdNU21t4ZnO31PVtzRPit/7RRVpPRoRiXBto4xvxhBp1i
0vIDpdE9qZkmRfsHS6Ak1IGR+ytL8RA56PXYEkOluuUY0kL5V7sqb007xFA51N9ACIW3LChr6Z1D
p42VGIdGTM9TzV+u67zmD8HgDspO2Cp6dhSd48k1Jgw0SP22pZ6dPXGMN74uYXVVzyQomoZImXRZ
jFW1st9htU8tgucg5hR9uC5m1UbOxCj3FTihDUyfgSJNb3rG/FlSQddCN3Vbt1yKB8HINBK1GZQZ
o4M9Fl5c6O5dnR7KkxYQuoxjVhrS3nn4Kajc20mUT07RaEKutev9bN8dpQ7buRWd3QliUJ1HGDnf
mejaXOrgeRjoLhL/R9p19UaOM9tfJEBZ4qtCJ7dznhfB9swqBypLv/4eGrg73WxBhPfbh8ECBrpU
ZLHISucIG4AFavHUCDkm3NoyhzxpsIADorp2E28xP+OuW8Hy/mDsDHNgeH7xrdpWhvElkuLV0sn1
plWzXRqr/rqIZXv+K4KLm6sxHgw5wMkNcKcnfXSlALggo6MPdA6B3xOJ4txrqbVYtQna6FO4J820
L2wZPf42qrMitlVmuBf+yNJVNh4ICOuLnpohjawpIrCHyNqo+TttN0RGwqZ2us5PRNmURes7kcat
odG3LbLsUIxassM6TyajcYx+L8fozRPBsC6u4okwbhXlotOKQIcwYMZs6HgfxkAhz597ESz9Qk4a
7VV/l5DZ5smjLyrGaAAJEsOBOqb69RykDkDj/SB+0KSHTPV6W3CJLBo7cDlAq4lI45L2FJf/oDP4
Mbx0d5R2ezvQBEW4RRGYQlBUIN4z8qNzneYpKTNTxUPW6IIrqdO3Vt/8By3wfmWkKaB5B27KuYip
DHVD0tELimof8YIWtKdVRmtv/dQubQ6gmtECB9xiNqFyLiUsiQ0oc0ixRlo/tZNl7K2BTtu8bT/b
mIJoye5Kryhhh7kJmph16ZcmiH54gDuBG4ZBJvCni4xTMCCDm7k68pQxHd1ZP0RRDfag/bqgy4PF
Gu8xyyezbmHgw5yr2Q02Wq0ypIx77cVOAcbUHDOgO6KLMWnf10VdegxUM1FvVDGzjJYAPhGRAL7A
CkP0+lXxUQvvdBWPXNVFD4Bi3hSN4LpaskNc7qhvgmcGfX/c9lWE1lRv0QtXDuUeQPSgXkmffqwP
cJcQ7rJyJmikuKUrJznQUr3H8aUvdvFR9ffl6AHf1Y37Q6eV7rq0y/uQDUpg2hvs0wAA4Ks8c1GD
5DCAtGF6iu3aKc29TCOBkMtVOxfCzPLEI/VyFKpNgbReaT5N+u8++1xXYsGsz5Rg1njy+5I+InS2
oIQx1w7BZT6EvlIdEykUvCGXVwvnF51BoKjiT++ky2CRa6EIre6i6qAHH7EmODnLuvwVwdbyRJd2
HsJiYiKM8TW09nbqje1nrQlSUEs7glYQ8DQB5w69/NyK4SVs5JRRYlNCnHYgO0qqH/tTjXUIoS4v
a/BzfGV+bmZceAEShFV1Wya/UlHqaWkvQF/J0EQQ2yIzdL5QXQTmuO+coGJ9NrBcpfxd5D+eENeZ
En+FcO9so+8w1sfSAXJ2aLO3TL7H9So4Hd9DmOdvHnbrIBxGMwFqyXwSbZzsNshNNH/Um+CX8lba
7nAzGY55T9O97VV+O3gGCBNuZ8TUk1s+VYf79fPzPTTCfQFawJGoQ4O2xiiFz9fSlKxKHnuEEzg0
G3P/S0XW3aN+8KvZTj66pJyXa/WgbQw/2Guz85qjibE/hF7r2I6UoDnP+Qj80I2up222Xf+0Je+O
q1JGpz0YKxCqnn9ZLZOkQD45dbXWfujT/K6M6S6SdG+q7YdO1QAwBMS+dZnMci5WA60kgMHAWBxm
yDiZXRY0QIjC4QASaBGHt2Db25A/yrUWhQJnv9CZhblcVB7AkGThYuHj3rLM0nRgbYhmGyTvFv4h
TmGFMjovDK0dnBIs7w2K1NN4HYzVGKFrtNuNarUBeukI9PCEkH8AxE1z0KKMRQOUiyD9RK8zkBnW
F2XBY5xds9xJUBWawyviRh+VeaO0o5erotzbgutDiRnsJ0A5Qb8L/8gLkjzXtByvk366ASglVSd3
Tm+0nyMEoVXoVA736q+NBk09WHkE/6hqGdqmjSfHDkVpnCUzOhXDmdEI4EuZsOEikvZONd4lHXYP
GP5G8js1RY5q6Zwg3c+IeJaYJyeNzGMzAOvETrZ0OIYgUo/Me0JuJGXTpanghCy5LACYwvciC8vo
rzjnq1CppzVw6l2q6U4VA1yT3gPwxCmjh0wHnqYnlV+1dKvJBzM5Yrp7pnSXVxgv3eX0QKbZ02XR
LPGS9aDWwSCzMJEN2sPzU5uCvakHFAxygHn5O0inrWYmO5LNNkhfRSgsS6uNCgGmgPRv3iMuVgD6
aNHHFkI5C+Osjj1XQNrPtrWMlt4yPrZz/dY1laAivygTTglY6YAOBGfCuX7jnDZSNyMEskjvK3a+
ywp5G0TlUeq0Z2OMPaC8/fwKN3ArgUoO86cAp+eWtMDFOOcBAjsj/MQwOIgSROH+kldh+FkoGNho
m+DT07aVVk3VB3C1xSPmaMHOJXixXc5L4rCfSuAOOzE7SZZqLJv8Uql++Kx9yu+Tp5rXOsphgstK
pA134htLK+sxhKx83uF/HG1+XnfCC43XTBtcSQS3BaOJOjeCpp7juW5w7gpj3Khj2zlmp5hHEyG4
Q6IWfcRRH7hEajFXlbUJ2sPG0h2U0Hrq23ny17+GCePvyVMnwF0JZUM1qQwBmZjU93Zzm0y/kvD3
uohlR4OLGJwQNibheAPRartRIgMK1yqAJeNtMd5g/NVp03uiz15n7Svw7hnU9pQCXMjWQ2PfZ/Qr
yI5W/avB2bR6N+//rH/UkmNnGFn//02cSVWkLIAeA70zczdbQO1IdiD+cNp49If0xwEncHgZhDNK
hEDC5Y8gpUkU2D3g0uZIBic8S8nv1rVZ3MUTCcyvngQcaVORIkwhAROCIGs9FvE+sATbKJLBXRc0
sSqC4S7gT/bAijJu5VR29Hjzc0XAwshwyYG0cDGIXddNb4LwBLE5mTzMVt5VY7sBb4a/LmbZoxiA
2Wc5tkueTQ3wvU3CKtIayedDWeQE/YQauQuqbnajMqmcKsvSgx2H4OmJ+86rZvmf9W/4brvjjx5j
s0ZfDu4g9ACeb1pg2NHYBzDBqYos05niSsu9hpQm4882wQRmSUQ61JTagU+p3IGiMg9QRBoy452G
MVFQuhp63ZGbLnwG8C7BTWn0lhdISRI6vdLp9T6fc9L6Vp1PL+E4VZ9JWSJDuq7I0lFiBIKYi0cy
DHWocz2mrjeTgoFdzhHaZJO9VuwtffB15SOKBXa+IAopr+8OJtTcgZ9yLioapwY3K0QpyBCF0t2Q
+lrylmEeOhbBFS9c1WeiuCM1JGqYSSNEpcmeAhSZUNOxQSioVo8p3Q2YZ1pfxYV750weZw24Xw2p
7iGvmQy/oZmXoG1qXcTCCT4Twfl6MyZyQChEtCrIhaifZbg+jecfCjEQ6uEJiykFRghjcUKqLsxT
1DUwjcxaGrt3WX0h2uvPZeAmgX9ArveywGBGdhED2h03aFE5keYV5G7MHtdlsP09O53QA4DlyH6y
2QRMiZ+bGgAp47xSMT9bjYpXUM8mD7byok4/VwUhIzgsDGCZIVDlLLpNklTpKebEa5RHwrgF1fwv
YVfMxcYbwLtFCxHL5CLLyp9QPSjtyjaBCZmS4a5FLwzggg7D/OMKPieGv1PlGgzMBGJMAvZnAPVL
UnADohuBE7g4KUwMShRIFmP3FZ57wQLN5oi+QjgBKz22o3ZNilGQwFtaMLgzPJxRq2CQIOebbwat
CaIDYJyU1ZfS7C20m2uDQI0LXwY1GKOyhRFGPG5tzsEoNY47XoiAn2mijWGlVwmyRyDWeh2lwQNJ
mSDcY+eOs+czcZx/UUcrKarGYviCYHqgD3PyBO4mBCIvQXiXt4LLbeH0IJuH84PmdtZQxJk15var
dgZ/GWqnHXDLKn9EI0kwJA9tLWqTY3vBKYZeIoSwQJBG1oHvbu8IxeRJPgBspKYbqm0r89DFAJh/
JN0/ATp/ivLhx56BEUpixhM5fgOgAefGMadK26aVAt3yRwPUc5USemV/M4mKWUtrqBCECqiJIKn3
zQ5y8qhTizSbaQk5VSLt7TI8NnXXOElaboO+2KzrtHCmMFEGYDJwfcNt82A7elE2A94OAMSwlOgt
1Wf9Top1kckvacSomzHQA2peTDOer9ygIhAIVJh8Dt4ZWbkG9pvT6X9kxV/XZskkGK0rJnrwIMHA
3LkcQtIJ5gI4nwpYlZgoDa9nTKw7NCN3g05euqnfxFl4PRXF27rgRQWRoICSbIDO5ARn+TTMmAfF
IbPpbyXJtiF6Xh1FnzYdng//myy2pSfmgUmvHCzAkNWq1kds6l4c23vFou4YGr/XRS24Q/Ya/1ct
7jRLja7mJMF6ooa7aYN7BcwtqYh+YFEIEj8AxWNDrnz+uizb2CRDwOBJLR9YWU7bG35k24JlW3C7
QJP6K4ZbtjjsQd4SQBfDAhYGGTEtrt0oQ+iEzbixFSpwu0tagZwKXhD3CDp5OZOf5gkjbOnEoJD8
Sb1WhtmdEd2v78+CbwfZETp38Z+NSg3nkRR0IludBJzNFpMDTZM4bflkgEmnCJp7Gn8YVNDiv2Tm
AGQGVA9Yyi3kfc5NT5naLuorXI+00jZWOPlm0h1karth9L6u2ZJfAl0Ibnk8XbCEnGaFVcTImOFJ
UZLys8gLFwj+r+silnYIDzB0JqO/kkEmnytTWhH6WBq42alT7rth+jVghFK2f1zqQoEObzBw1gOS
AJUiTsw8aW0bMyhkM98yrtkUkGlgAF3XZcm4T4WwjTvxCUDDzgvyjZoH3Ox2C8LiXHPK2WwGxC+V
EkO4rw6ipuulTcLqoTMVKG2ogXGqyUkoUykEyp0dpPd5le+6QsS6smRxSALC4BC0A6eTc6xqaBRk
qiFCCSiJvaSelB59vdYYbEZNQS9qmebVn/XFZJ/NPyy+ExG4EZGo09XzxQxaTQsaAw4200kIHhHg
palo+AdHkvcfBGG8FRVQPAdxE50LkkOwRxvMk9tlEzpwXpFD2hwsX2UhcBRLO4WyCdYP4TqbIj+X
1Og10ccRyJljkr8DXOJNT0XD44urhroCA1QERwSf3VRbIvVqAxF68ZsOMTo6hm1TP66v2JLDw9sZ
4RK4o82L0Vm7lCZAHEY5OF2VQD80kSTT6y6bK/Az1oo67eZ2jnokkJT4Ko5jSQQSLzpn/DomVU2R
CcFhbpO9PB1CA4nNwDOKGcRjggT+0oKikQ4vJhO8kKiOnO9ZFnRICWmANh5VM0QXWHc0mjBGkVDa
rC/qolIngjh7NyP4LYPdIqBcdhQ7ALTSPwHGkBQN3Hb1w7qwpR1E6G6giwkNgtjFc61qbZTkIsAV
UujzZpbyZ3AT7yJZ2WRpu5tMxW1iUdy4uJBYKUyFADMImZBzkRGdRyPBACQoMuhGr4ydrQbopTcE
qAJLj0+4QXZjQdZFH7tqJalRdjjNaD9zqmqHV40TFE8KKBg0aU+DRzv5aX6ZXS0wDRjHd18dv5ZR
r9kTsxB9lhyl1o/lTASTIYv+968IHqIDYUNsxwZEyL3uKdgto/PT9LkQUXgtyTHQASYjwGLsWpwq
oSEpiZrhdVaCv87BePxvAshUF1R2sROPzfbnRnjq4TmLmGXSR3ONJ6cWlYcgRfHBtgCNb07bJNB8
dc7e1TQ1BHf0pYqIsmB/cF5IYIBE8twMDW0whgr3tFspmMeNClCwll7YGk5RCM7Y5YGGJMzlA3yC
xUG8JOQ2AFBEaAHWlENh/rKU98w4ZBjeGFOBTpdH61wS0/nk3RGByB1M5pA0Q5+G+AQV87n8WN8t
kRDO6VZz2I2gnCzcTnqtZvBRlvss2P1cBsFDE54WFxiO8Lkisd2jABwCSjmtas/M+l1uZRtQ6/xc
DHh+4fdsRPcYuuHMXDZSDCkpcuFqufqBmd2tFcDwOjkXHNvL+x4RwV85lnyuTq5qZltpcwGMDrT2
zI3f16lAlUURaLNhngeOlS/uGeqYDFKFLspBkiu3lNDtPyZgIl/fl8uCDSDsgDHyXWNAaYgPOVRF
MkYrJYUbImnd9amjdE8lpn0N6YpGd7ORuwFIPCVJoN3CEULTEoIrJE8Z0D9nc+DsiZIghliaJp9z
19wGVbipZWlb0uF3E4moJRd8A0b9cNFDQ9CZ8HbRa6DS6oCF4waWvOm1z6IKduMQbyZj2Kwv6JJi
J5J4yxil1p7pCEm0fcDQGfytH2rNtps2jSqCbri8EWHof7WyODcbAYsrzDGt6Ca9OyuP1rDRrZtk
2JjqKxowfNkWzTUveArMM7OiqwLfd3GL6FqcgCsgLd1Ra5wpuh/VycsaQRC8uIL/CgF80PnZqstK
rgKTaaVoHgEisK0HoM98I/KLLYmm8xZOGbRhfYWAnkN3FbeEaYdEoUnhMDLpECepY45/1u1hYcmA
dQoEHHgkFG348xVMKEQ0LY4xxlE6B33NvzQTc4Zktjp/XdKSKshqgsHl+1jx0SKKOoDuV63CnSbQ
FwOuthU02VwKAMsWOvJQT2F4afwbwojBEUwkBAdyD7CLQc8e7FQ2vXUtLm0aP45qOopDKKgAWOV8
9xNDiTKb4jFJzeYONdaHsQKEix4ALhxucA4SN8o1N09kwVtvyREaAKsClS4QNhETcII7jOundQCP
FAV1fxis+U1P7P7QlMNhTrrak7LhgA4WdatJwOIIZa0XeI7L5QWrFGqv6JzAAmAbOc1z3YxUcEiD
XFq9NofxAWlIkcdYkMHaJZCRwRAyImLO3ClyaVk7SYUbIIorwuc6/zEvMUvcoxqGBDDy3iC+PdcC
pAU0r6YQ2IoqOcy2ua2bz67YrxuJxnzAeQoBUnRQiwBdATTkF/F2BspWFYPn7rgxNtLNJzouPxqn
9myMajrb6at+fehd+7a4Oqa3tZO9PEpPYPf+ZYFeZf1LLs2VfQhGYjB/r1xG5V0CohoNKOkgbExc
ooNJ22rH3YzRmLruvCmoH9oKbR2Z9GMQULbOCE6YaDypZM5cy6Ytil6H4LZOAAWijkdtDn/aCM/J
4F6fYabYmdxBBiASnUafbtRSf//5+qFWB+B80LGjP4V7B6RJU6dmgI00x1s9uOmLt1hzyHAk3Ydi
3cWB4N1mL9jNqTj295P3dJLURtfFCcgApA+136AC3Vf7uvrqtftRhI2oLB02RpwGlwkbxWDRubC0
x0RMVWcQtpParX0v+6WrviMgMT3dy/f9Nv36vb6abNP5Y3EqkVNvGBJMR0hQj87DjapK+zKOjipg
Yn8uBiUtQCCx2WiVD/gDGS7UyICfirqTj6mpPa0b0PP2goD/sqEP9gdMRhxzwjiaeBtvyZCO9liW
7nwbHcdNv29cZE1+lUf9K3FkgbELpXHWjomwAOAWkNZuWk/amdt4q1zVV/MNsg2jI8KoXjIODb02
GC0A09pFAp5MGMzRFYqtqluHpKFTikB8v8NQ3hpORajn9mdZlYHIByI0xcn27Zvqzo4sOa1jArbw
2B9m9wNFoURgHEuKgfmFUecgSEae5lyqnNCgLs0GT+36oUy+ul4w7fiNx8qrhcI+cC0BhIQMDXes
AqNWg3ocShdcZLf29ZP5W92Tm/kgP6aeazuN5yIuk0S8OUtHC/Mu6Odm8zrwV+dqBYoRqVTrSmCs
qCjHaKAjC5xMNEJ3OfIAkz8Vw1b3xEFNRWhFddXDZ9yWkzP4xe/StZ/Uzkm31nV5rF8wRHpF9rPA
cXynBS8X9a963HViVKA5qnKop25/jU7vzbfFcYDP2miPpZP+qY6AbvP60Gl36m3i0Ffp4Hedm31M
3uQYeyqIDi87W7ll4M6iKSVmKJv4nLbxjZ31iCmPKxPTPupjVXrNZvSJp+/oMb5NX91U9Eha3Gp0
QaHkByNDhHW+B7FstQ0pYGAGfUdPJQLg51IIsc004BYcPVYYKmIQ8qhLcQsOCP8kJGlbudEUeXk3
eW15h1SgQ0ZZcCCXJDEYTKhDELrxeKKy1bdRKKPVORuTN60rQInWYiLMwNY1otr5wuFnfQHoumJx
yMUocqEpVRDFcgk8ndI44BBTdBgbovtnyTzQ4g0OEJR/Ebjxk6ZJZIVmPkx4NTzbv6xj61lO4wZ3
JHY2pje6nTcDntopj2BXEYFLLHnVM9ncCaUokdGOQrbqNv/kL/Uxu9OucurYsEuCCMXVqFM9y6/r
V+7Swp5qzJlLTdH0k2eQmiSA6XtURay2CzYPWC80MoETSgPAAGfzSWRqAcCJS4DUjI4av+TBIRA1
cSw9iM6EcBdSlaakrSoIka7MbXtUjtbVfEV86U/jTV6sOPJVI3Ak7C7gT5nJ+iuQsUCHON8lYCXl
rDUT7DGTkx1ITkB3aDuk6v2cyr6djYI3xOIuAWWHQbDLiK64XWqGeGiaQIVd5tE2kstrOgT+uiEs
BBwIvmH5qM6hLMFHcHEyBllbGqWL5iw3Qt4i3uvNcaQ+BXwneq8dzRQ8w5ZM41Qit2upMfYjxWC8
qwazdFAn2h96w3pJtep5XTWRIO6KVcrabBumWtPnftQCfhY1kToW3eRL/pD1CoDWAH10eEScu/eJ
AJB0JLCJdkS3bmW7yph6SnxLSxEA8pJCJ5K+Uw4nl/mcZEOVpwouktTeNbLuJcW8kSPpx4VMcMHC
uIGVD5BGi2/wyYdypBTFDtdQw1tzTD4TK3+0qQhncMHy0MhBwBcKOAvgWXDrBjokpQItInz7oFyH
ASLvQr0KJNWvDfOgZQx/UPsThaXA811sF0J84B7h/Y+BOsy4skU+WcS2j4LOlvKa0Sl05E4j79XU
OYr0Z934LjwFJ4Z9xokYPWTJKB1iQgMTxcpdKgGevaFOEd6j50xwJV8YBoTB2WKqFXYIaAFOJwyt
TBjL6WtQ/bmWlju0dWPlx/xtnBBOIysDi0/UjvV39E6HxNW0ex2lUlGxb2nlTpVhfz9ZuRnd3JMV
Qw4N7uJ5myb9rjOOSpk79c+h2DmduAC3MutpLOWhdqtas65rqdkjusXj0CzaY1lS05GLVvXWLePC
qTOZjCvTRq8e2II5u9fHqO10AzKtYDvHT0lQC2owS9aAUhW6oTDhDn/ELWCSW8HUqjMs3Hqr50+p
Qg7/aV2Hy7gCSpzK4BZuDCIFXRyQMW2Dbf7PvGmvPmcHKF++8aA/hnfVFiN/P84FckK5lSvqQu2z
FELRQtTHt9rwkeg/vXHPRCAkPDe+WouUeASni5sHNxHdysFGsHBLm4PZ7u+hBdaDxT2MwsKaAyXV
auQggD0g+/n1sMX0Iisrm056HDzZIZ49OiLOL5Fc7tadOh30vx3k0rB2EvIrrxIP+IHr2i35VgxG
w6EDlxBOndsgNMcjzWPogE8J79VE92b9bRip01mavy5oWZt/BfFVsVmbezVm2mi17ASZ8pDE1CVm
cv+/ieE2y5LMbARmdg2MWnWjdtgcdHjrlS3QZsnjIZBC8gagjuoFu3XRJ80YqtBmHB+tPnLqtHGG
20b+pI1ggxbX7UQS58PVSFfaNIakrLftd6ki1mGuLQWEpoU1dYJbie322WOZdQHi7Q8nB28EBKbz
szTlpRUEGTrIrUftFVkir3Lip2JrCd6T3z0ta3K4d94oz23STZCT7OvSUY7ApkF70kZ/it3WL/fo
6d49237hhFv0IsQbW6DmJeE0pydz+CcXVmiGgd6MkD/4gRsd9RuEBe+5Hx/aq/Gh37XgRbH8dCvv
4/3NP9ODcq96sx9/BjfTTrTkwrVgBnDyLaVcgO2oxbeEL52vedEx9pt/ig3x02Py2bxVL9I2uXkE
3rebbEXIdZf8MNxCcNZFjMkwUrYR08H0g62dOeRq8pWd4vw5qo79pXwEt/aOCO7TxbsIwL7fwB7f
w43nOo91aSFbPuGUHvVt/GDswl3m5VsdmP07/THfFwe0OSTbTjTuvnSYTuVydtelyFgCpLPGqPC1
Il2pyTEv9+sOaMmhnorgTKtGDc9uALTkEkwjj8EVCtaeXu0COv6HN8OpIM5uaNpaUcUE1cnzVBeO
qr2ow+91ZdjHnp9T9ICe7BNvHuB5G8IK65Xhwqvk2/rH44a4vFkRUtVZZwawG84NoZvBHFVnUKKj
X5jI2bXyL2KIoCCXdv1UCLclVBnUaDRgbV32CMZGDI28p/p2faUuk0LfmqBVgE3QYbyR2w49Bk7+
NCvYDg90vrN322xjy8eu+NV14NszSlqO/vBjohsmlTH1gbUMcFX826SuQ2qVFtavryYXgCO+UVcP
gdI9rGu3ZNSnYrh7IdOGXJqYHQRt7MZz5ejNe9s/p4nmrQtauldPBXH2oM+FGTVM0IQ2tzElzjRq
LwGS4TWIVrxYo6K2/kXbOFlAzjYmK1GSHEDmGA/01c6rixedPq7rJFo8zjLABlHOcgrLiMfsIWy6
fSanr3MV+JEpoqO5zK9x9sAdWNscWxuPK7yyHj39kG2sNw1gjY/NZnanfXmMN0KCosUFxFwM8C3R
MoGhlfMTPEZ1HACrCHZP233UNds6w7VVi5gbFm4qWPqJHE6zclbklEiwDHnbPAACzO+vlCtzXzj6
Ljj2SPjKnnxl7VWB5S95QMTnaApBTQZ1Y+49mWhxjhcY3pMAtn7qs+qDZpXAdbDAi3eypyK4w6UY
pU3rDCK62XirR2tba9X1OEtbOqrHos3f2qR9WjfJy1YXZicnanHnTAsVey5k9ho3w9tiRhFQb/xC
Sv2on5AxD1xDzzbGoHtVIYJiulxR4N1h1oTgqQk+Eb54p8YGetYUG3cKsbZUs/eAqRO0KS3ZJGoQ
EIHML5BzmJc5eVIZGMLva9usXd280gHnPhKgAAnyyosGeSqEi6c1mo5NX0CIpbrjFT0oD5Ib++Ye
cG/zfbfvD/km247vyu/gv0QEqIej8s7m+XjtZD2ZSjPB3k3ovbMw2+e0Q+fnyiCwy6VVPLURzjVi
RGbAlCzkSObkNC2IMhokZRNBMXfRO55YIuc/BqnXC7Rj4QZTv5TotS2BAha9S837usWLlOHcR24k
KW0xX+QC+b4ejoHmSsnnuohLw8aZAmMuvARGmjANcW51GobAScaybZ16LStXVva1/vvLT4wTAdyG
TDMYRnImAKjFb6yV8BN8h9INopZXc9/eVw8YYlH+SJ5A7EWnFfMVAD9lzBKg/uAPbBxaDevjrV3T
HvzxNT7U/zTZR186VuaN/cckCkoW3wAn8riDJQ961ycV5NF0lyhfo9E5w/Rap3c1Knrrui0ZH2qi
wInB0DkmBzhHMaFRLZVruN7Z3E3Gu148kLlD0vLH8A1YwlM5nEqVoYHxroScVv8atCsdJFhD/h+c
3qkMLpOTh/qcaRFkIFW+QafCoZy6XU5EOHJLB+lEDM+wVoZlYcwhxOTjs5QiO65cV9rwX/YFRPcW
MlMMjYLbl6EGgP9sGUjFF2j+zW7M4SBpuoORKYGgRW1OBHEbY9FhCCITgkpjQ4zcwTi5PcT/oxBu
Z+Zc0cLRYELQE0P0a/LNlPtfYlt0rv7/mvEJNgLWrDxgLxU97nRfyRqLDXpND/rQiDjP2AfzLxYM
brKKKmpoFzMWNJkHTHrj6jOj9IVU1sM0yk85+kl1e7iyaOgNJH9slFbgiRZPK/qkkG8DePbFW0wl
oJ+OhgA+vI28NL1iBa+m3aXGfzlJCOJMVFjRfMY3sIYlBr3QjYZsvCLvE4yVEyl0K1Hf6KI2rGMU
aAYMO4a7+GILcVQ1YxG7/iNWd0gpOlq5JZg/XPdxiyZ+Ioe7+bK5teQJXGSgUjqG7bulXNvj57qI
y24M5t9YPQv1EQAU8T2ctRoP1lRhxYZrcoMRH+U13WE877o+ZM+YN5SccB/eBX7wh3S79FM0XXnJ
r8OJ506x1kSNDDPEG2JT3gCxClFi8ZldSdvYa3Zop17X9nLjkCTCXKWCKVnWQ81tnJpLStbG4K0t
lW0Dpr/oJpS8Sd2vS7ncNkjBQCUm9rCsFt+CpGa4BfUpa1wj+ejV28beSYXIZajsSXJ+kDU0eqCk
i9ckGP6+9/XkoTwNQKzJe42l/yQn9lX826DlUbtRD2QDHK5y22iOvEnQ+nWw9rGnN+5V7IkKHZcP
J3wFBhORcWahAT+2YAHzfwL7VuPm01NW3XXh+/pSin6fOwEj+EdpbkDLonzSzOvBFpj/9wdeLOOJ
Atx1Zfay3UopFJDv2yN1zb290baYsdwinb3rNuE2ciukkwuklSUv8Y29vLV9/VoUqy48EM/S9/xz
Rp/mYJBZWjt8qb9AtNw58625DR3pj+UXu+TVuFYOkyCXf0mRdJ5C1rnDFxtkjFUmtP2a3Ap9WAD3
PMbgGG820q8aGfP1zVw6FyclCh4/KpOGWJcHiJtVv1H+sYsXU4RxI1pH/o3TVaoKfmzIeKn29rXl
5PcY/kXV6vhKDvFje61c/7hqdbZxBpdl0ORYywcmkCa7xNhr8tYQXTdL63YadnPbpIedKpERYbdd
ArVba/ZdBg89zIL2+iXniFMMDggAyGFAkguCLC1r27LFHT0Gw6fWAvwFD5PhbsCr0bULSRH44stY
AR4DYNggVzTBo8HPuodDq48DwaMnkX5N8XU71FtdAQ7HlR1W/rrhLWr2V9T3QMqJrwyoIQOPEa84
O512vVHdGAiHZ6l38ihvBHc22wzeoSCUlAkmFRkdCedQagripII9sCYDg0hysxsj2N9U9U/jEDx0
cu8lpfq6rt+i1Z8K5SykkSmtAWKOxEyn+pYpHTOz++q6wAM+rpuGGJWsUR8qJ+neLJsbIFRsZ6vZ
B2ANlpBVrNLwYf2DFi32ZBG4ZzNtm6jUcnxP20mboKtvmtzAbKpI70UTwuWDGisA4wAUch62T6Yp
oeEHB6OUr81Wd5Qqcjv7d2NJTpb8Fxuy2AMWqRu81blzHoxalCDARvAk1144JW9tVzh20h7rpBI8
li/f6DgZJ6LUc7WAR20NQQdRXR37eZJuwuYtz7ym25n6sZK+5vltfbuWbtlTgdzJr7t8IoRiHWMC
0rWs9fKE/DhXdK4T+4STI6ioIbHjAMcib9Dum6VOK70lYHDFyKDgAC4e9pPVY7Z5ImkCIUtn1li9
RJoc3G8eME+csVB2aiuq44lEsb+fiDKTsdQLFgcQeq/pOxCIOoH+YtQidK7l/QGTDTqzMbrJd0xb
I9o8VJkgnRejtioF10b24z5RPAXQIvevCG5/KA6YYVVw/lWbyh6wOhSfyIntZKlueevWtugcTkRx
G4T0UDR2HbQZ0n2Tp5sketOlXHBcl5cMcHOY0UEOkj+uBtqKSCDBpKcGA1xD5VFdBCOw6H2AVAHM
Q3Bc4KV/vvtqleYdur9YKP2nNh80+mqNkpPj3qzbXHBZLt0qSN3IGMyx0D3MD1MV2ox+lgiBSwSc
yqI71DIAjWOA+N1N/Vst6sta2iFbQZwOvBZM9/PNooWOBo+kQABThoqx6+tQvSWxHl5lobCcsbRP
rBMH7DAyxoH4jujZyOhs1WHjal3kZWp8PcIF/djeGMQrQj4MhQA0ktun0BxkEidx4+r2DXiQnZLK
qE+mm3UpCzvERkhB1oWcABuCPreGISricuiwQ52eeZklv89NuwG2sAfofMWJiOFSPXtel6ljCgQ/
yz03MMsHaGGAtGmAZuWuJZA+5qCyTBu31r9oexd3zTFuR1+NDl3x20C/W224CNIcIFz7hLZ+YhUO
HQM3V/ag6PXBNOSU+o1dI1cHvgWqOl3mt9JWpc/ouS9YxT37smnv0+Z3WaleS37XjbbLY+JkBVAR
lPyqQU5em19r9UVREs/WZ0ftoXDxUVs7Jbka6btJH5tpdCX0T8eIR+csQMXxWf8/jq5suVUcCn4R
VezLK7vX2M7iJC+q5CaREJtAIBBfP+15m5rKTYwsztKnT7fMp+mDrC9TFKVmd5mDA4P81iJjN/hQ
VsHIlPQbxMYhR+RjYzCCIyisAFDFjdj436w3J0JihBGaiMEsNviLwCLCBtI+sGDsNQapw4oVTL/e
Lax5T7GhMLlvOnrrWGbWp0nnvhwK3WZwfY1t66RXnTlh3IFOzslXpEQsfSsGCAvZwFIHuT/8yPp9
qcaY0d2gs0gV2p8TTdxYWqU33CP3CBFFbNq2seqeVvPZcMpwsPDhTyR6ogtJxHZRk4BdIS/rrmCi
3Kyj05c9vXrqYpiXsMUfXFhcz3+tc+2W/aQSZpSel01kjd1fucL4C1v0vyq8mc5udZO1bWMvOjHz
6Bq/rJlyRaGhNx2dOcMBCB+rpKWzvvcCnLo+HtzdzJ62Ng9hQOkclm1LUE2Iee/3a2xMuwAAFg6k
6m8+uzOvUOxGvRimmIu5syiY9rmD4MalGyvr15GlTY4+vYfdJbJjb5ClS5dk8JxksPaD38cTz5kb
xFFYdOZXTf7ssLTnUvlxO0Wxzy4CnlZD9xRN56XNg6jKOmeGbGfsy68tysfRTJpaxVCcTuD5ULlW
jCRBojUOun+uyozJSOv54lfX2gTbbH1rWOEHz551m+dTM36v8qwRIVd10Vbq9Wn9QaEQgaEwjO3w
oZwSWiWptJ6rHy3c/bhcJN/R8JP3mMeFSYTvvRHXrrqQMNmWIojSYUimpctlW6zqOrQplNwD2FBA
EMfMcAkIjLpGKx3dEDTJ+XmYbq044hZMzXERbwpnUYMu7jqnYbKPeLeoLlRrJKLL6ii33cxTOQOh
vI6eSJ3WvKi304i/uqy7Zrst5FN9Sr8kxm4L8V3quJUiMeBSNUfwjzhy9UL6C7F3TvgUvtX6Vi1l
J/erUrF6rbC+7JSu9YopQzytfRqKGYygszFm9cwSrzoPKJAihlc9ocvVcL+3JfMDkjbLTpqvzRZX
Vma1R9u4GdGpW3aV8+RW8bK+u9KOZXBaIj9tjDbm/6b62/Zh6pxKfq/9/RT1KTecNHBvEn+bdllY
Af7tnSRcL7Jp4hHhoHfvLjuraU4e894m2De+i8J6i9f+rQWhzvoO7PNAXmDqGIcKK3aZGHVKMfjm
sgWV/OoOU8y3dJ2zZsSqLyRb6h2kVCL1JJoeOUuki/rnBGMMHcYVpwZTAetrk/tG9rjuBYTqMLGF
69a3am+Wm1BESEvFZuUmWI+YYU9o4/k78uQ/js9Y02C7QbKlNsrQP1iQDXco6mX0rgXryqZKHFJn
q86tCsGuXMEIn5/lOh8mVFX9fmwQdp5I+9sICxOlJGJ5ZKUWBs9dsEeniOBSjNCAYTw2xBL7WN3k
957+9VYahHnNIUEH2zzc3/potVcHWnvCzE3RxoaDN9Od4mUrOUR9xy2fOT7e2CbduMSD9cr6J+GN
EB8vIvHl2+UIpWaak+Z3hY95e/PHXLEPUx1k/aabm2cXLbkxuB2NOMGrzezEmDm+lrPTHc0m0/q2
GQkn+9BNIyjEKivvZR7Ki9bX3n0S+LuClesMfjX5R/iuXT7b+kK7Q6jefOPVnf98HK96NUXp+DoB
yrffHP9jQQTpnOd2/lFwCGM19AOjG6RBMQYx2qemvjJ6E9rNAArmvuGlQf3K+JO0w2Ssn/vqC/qe
O2bAKepudK+ecfJn1BNwc5sSGV10mHrRDz5MX//VomCg2NTpYG4ZN2XKIZJoDq8dDJ+CsWARXs6b
Pd4UDn17CrqdIz98mkDboBe5YThJjUebdGaqFwu+cjCg6by88ZxshGI57m9lraVVffT+gSkMO8y8
X/+p5eRWEYxCWKzIfkGQj67+Ix4tVtpiiclgeP1IMsEUryWZdlZsiEVxRcKdI7bCFk7B5RIDFM6M
FUEpDPOWBUmEld7tLcKF7LPJSvygqNfS7p4H+T22Od9ovJAqI4MfU8pTa/jc6qLZMr/HRdxbFYt5
821MpxXKfDydbXzq1O730EVH4EajS9Klz7R7GOE2s4RxZexWMSVzkI79K62wwHZw6tgWJJXNmox+
sbRVLGaoJCz/pItgFcYzckaov82wsJYunqiz63qCHOfjs4pDIAo/muOBnaDREffeddSX1j4NCnL8
w8F0JILHl20vOauCQ4Wvwv22cUg6MjJiBgkPd8w7o76Pnfrmb++R1xWEF0Z44t2nDmm+AfKLCkjz
ZhHG0tzeW5ORmAM4SJQmyzDjVc0WhkBq3Lru03bu9XLol4w3JQQL4069jQuS2vZhT23eI5IaiuK1
bMzURoagXuZpsCuDErO22GMIt6y10xlZc9Y8nqe9S2EpoNu4iT5CP219Vjb19+Q/kfDcz4eWQA80
dfob719I/VbTzGOvVvuuu0OAFuLx5YXQnWIiKrdOZubyr3bxSugL9lASr6tjSaPUskWMGL4Ye69e
YVB86sKL3/t5hBtp+5k3HLE+BDPDF8R7aEumfbTB1+ws1jZpO5mbkmTNFOKZ3ozuCYSpeAigjmtb
mUDFpSNUOB8BqiGzo7HnHy1ZOKOboWZ0oTPWUrGHKNK0PDcMaRo7oXJXIwzysLC9E1/uhGJcXu2j
MbOrIZ0nkU5rQU0eu1AiYhXW+NirTc5dAJEDlIFzp+LFP27LxzYDhLevk3gFn8TeYHtmJoLCHBEq
nH337ll3vbY45eOicw+plwZT3tenbbaw268Txo8C86tVpX0/xhDn9rxP3y8tWQq3mEIGedIZeeLk
QNpaQF5m/hPLpVW7dStX9wBjmvPm2Puxg8RIJTIvBJkRW6f7efpdccBrsaib72HrwoQh63zcLBYH
83vfH4m+aj/t+XkR59VtYkdHsWG6CdTo8hautxuF3Nc5QHKt/SFuvC3u5bgzkPi3KaHzK2n3bvPn
eU38KL+rn80CbkZfXYQlx/0B7PQIHaxzExtxq9EvloZSjrxN9BJ2BwdHO19J7eae5Ek7HRS9eQYp
lr6GMCpCqJtM/B8bT370UZv8acZBNeoAydQZb4rRtDGRFQKtCVPjD1hMlQ6FB4Ptx+t45RaF1CSJ
pQxhMG/EKjou3k9tv1ryNYruVnipyZqa/hqvj4/cFaN7Wcadv/5g6SuGJ7PGJiVzDvCXyxTikYLg
j3keHWx/U+CkxsWZ/jRix6gPS+tlMyb5vZFxi2SthzRd/RNBYZovNsqeScTNwkqNX7M5Gm4ndRx4
MjXHsq5fBq4Kp7q4875SEHqaSCyQKvHXIEgQO4/1a1ig7/ETi7XrBdYeayvpcB9D+8kGT4pShhS5
5/arR05OkPdB4i19aiNMP0ykDMBKo949wkk3nDo159oqXWjv+dF7NDiJb70PVY86BJLcQ/fZwIwo
us8VdPlQq9HpwocZJweTxAO363Sz33hk7wXqcIUNClQora8ybKmRMJ/FhxrdZ5sVc5e725VZX4Z3
qFqK6AKQs8MkHX8kiA6PZiuKstWt02i4m+zTkc9VW3SgyA/QaASjycx8t01qVoquFMaFoJcI0Wwb
Q4R3jaf/tzgjQg+ua40q0Ieswbx+sik8ieWDk5I0L675Ecku6edvC0XcMn3oxYzXNtwp79gbP9am
C0/+aY5CbJHpwH6rGr0iCCCCPdK4mUjXzOBEsV/N5STq7ug339bDBFrgH7z58MwK0dvpKJOgRYUb
x2S2jgeniuVS9tHJNqBeAd8c/1fQrqwY4g8dc58jdzYsJhZejqBKbI1RPzvU6gRCpFtdGvtFTqeI
jQW4KnlLWFk1UCSGVlzIwJokS1wTmMlVRRsNKRkxa9NqZ0MsdqF/QbCrUZ4hN3qzl9ZjUVvXZUVq
40fHykOxYYM7TBppPEF3JrdXKByLL6Hu7vgcbX0+Y7CMEiOyzgLyd21nJWG1xqOdh+MtaPqYLk89
up8qEhDBFekWXKnG6dtDHI1uurherHwIADtIZrSAsERaDfWehzwR9T/PQvXBbxqNsiYkZmw/otoi
CCfBiN7yMvE+3qZsbq4DVuUtemq6EraUIZcxwdc9+GYcgNMOe584gKCR8bcikFf45xV8dlp5VGYa
dW8BBvHhclWtG7suTwlaexcuCqH5DuJN0iDo0a7KrKqPCTpUPaVmNJ+qKNjimp0m3/5eBcvk9h1h
7tAtMsEVRBvp7ARvkwXpfBx0qrybX+0rfE0+nqGMxrsng5SNnxaVGYMyCFQ2Yg3P7grOYx2sp/A2
QfTxUIWQU0Vxa1SZkqXnbkWj87Y+YE8AW799bnqowrsKkAgakXbLwwh7SNu6I9v3YlXYx/N2Vcf2
TdXGlPuJo/NAPvm2UTCErslWBUdRMHdoMCzrRfdbYrBL//iqIBX6QAt4+02w2qSFzBsHL5Expxgo
vdYwzhAGz2zysgoPyTWtUe4N9ZY/yloskDcC9Q95aevSqczUHdERNfDBQHxRzbgTzPQST1v/HCPM
O2UXnjudxSg/2aJ+Gm6Uk8HPnc1JvkR31cyF2E7d5Ba+dcdnz4xhO2hPo6i/To/aejpYCwrncTy0
fDyN87IPZ/3lST+HYig8lSgKaNwUpJrc8v5cWyWLi8be/jEw6evnuHFubZD445K4oCNV7VzIHhU/
vk7O5t3o/HO8S+P5MbGfPe3HsmP30EBzt6AhtX5YHZ1Ih45BgCgf+c2QVv2jMOJFILNJv2/6stHv
QD6eLnypxJEaGtX5C/Gv43gy7efAeCLzi8/SYOoQu+0sBBVl89CIiRbmiF8i+PNrBw0hT3qVqCBf
KX0C1Jb0cI50EcJ8cyi56j6dB4TRq0KN47MbzQWr2l2zVs9jW8Nq0tq3znzSQfi+4vu25zYxYNkZ
4QC75W5FLwEF5PDrdkUbrG+KWFiTziPSnSvza4X4ANn6RC9D1iHFEyya+/pkyYNHX9EldMZ7r15J
h/4M7WCAXNCxC+QZixo0l8jcUhq6SGQS/31XSOybziPmlRZ0eur11aPW0QbnjIb3IJgxf/UyYS1I
egiTKHcEEqfHWcYVeVq5/21H7GegbbZO1g57hrhnoPUL0Lh09F1vL+Pyj/s/BpnzCbAbjjNtJwtZ
V1375Qsa2bnn/Gjj3PpLGkK5aIPIDNAyYhwmKciNomRMuklBl3L5MTc0oUI1BoR559ju06HzSbJK
/z5SN5d4cI90TwbGu8nqkYTiXY71FEDP1E1rZSamNaG+8E38X5SeHxIGKuUWaY1rtv5R0NPwxkOv
J5Q4sLrS+JAAsywUYRYURaEraVxYsJ35RH/qyenTTjcVvKLdeHzMlhxRGOa9ioCoBEqm9gRabS8B
qylDf/kuJltgDAJgHNw66RsgG6LqwJeJQOp0ZiheD3LMZjPKe2ADCa+QHmBXi7hZh6gSl+u89Hlr
es+0NYIUBiYogN0u93AJJrONp656GOI9kEwfWqQ2bRN/oLAPH8ancMb19U0dvMwDxsGrtI/uOJWu
QmYx3d+5ZsXUuTqGCCmLsZD/623yB/yltOFkJzq8G2iK/L52AP7Uh36sExXBrBqt87gEaWXDyzzi
TSwVf5a1ceiJonAm7mNOmgwuZznXFZrVuq+P9QaHMwiB7mvdOm+9tHbTanRxBYRhtnENLWZew56V
LaZzkMrSf/jkLbjqLoQ9wiMKr39zKEtiVi8yMs5eoHLab3hGJOvV7srNsW4e7/e9vZzCqcoNwAID
SuJFVjnjW95bZtot6yPOdnfYJdtx5HsHYZhpFYgrtuKyzjfKRnXZ1ss/a1ghzLiybITax6LCbOrt
rHZoZngD2hHapNTRT5Cdv8NbC+RzukG4bExt1s5g/znvbTjvFkUkmiRADx0DiIFiRAfsuhFjDz+n
czfwC6H2OyL2aeR0b45mPgiWL5pkvWXAlt55Esa6phi+CAC7cIJeiH6x7Sb2LF5uakunjZ9mw/ua
AYY3Jrp4vD57mL6dG0/eTX+6dVbwFDqQa/ImnhEKFDcSObMqYDJYVAXwZdXub9Q4793ciUTIAcrN
0WVQ/FtV0e+66i3raujmSTutxHrEOKbQkDPQq9ht3P9SygM+P9Y3u24f8j8ihUDpgdn4cSNQ+wpl
M1EmOiRSOP7w3grgpdNSoVf1AB9MS2n3GzrUEdpcUfQ5KpTA7jKeaUATn/AAmLPjAtOtnsC7lPHW
NvuKhujjkGREWLpRD7GcYT9J5caz5FsyeY/XHZfO7GnGgFGhf6hkFnJc76lHg7HpmMlhSDuT3GHb
CYy3h+XVQoSMg6AjmKECDn+wuftJ7QhmDInD57SC/fZY4ZfIfr42XX+BxFQTL12dKb/J1Wy99a6J
pRfMLHgwZdCI3YcUqCQF192U6i4hgBKvQfeL6H40F93l7WbzeEFx4Lj/JJvSHm7ixmRmvPIPvstu
UHXIW6SKyCaZ01gvFeshUgAtjj4wd/Uw3GpX3Cez3tmiOsxzc27H9WkG9T0wxi0JJ/m96ajLTKyR
2ipM54EWk7UAKp7CgiNJ+CiAwD0H1Wsefk0X8AokBcPPYRDQ3wsR9V1ELDif0LtLoh+odDzbgAvW
2kqjml9FyABQuNuzv4jEJTPL6hCvVQWhT8lfqR5/HTXtAzs8wl3sqRrRXBl6PQcToKa2gumNOx4p
VToODGbHqynzXuvdNq150wZfPQbAc8NfyWgfli4AiZE8G3P1znoUT6hPQesph9VI/IWmXrAUYumy
uW+fBSq61jKKaZuvMCJLHqJKiGpQfZvbF0GbqzWNO+3aZaO7d3hkvy8e0mEQqF9/lEPsh+jiwqmE
X8rLOKJ7eQiRcbCr4BYFDFml8NEEg8cpVhNlGhlfxKT3mo/Phvxh25aNzC2tISinLXgL7K1wFn3o
5uaL2eEb7NxiPval6Ri52th5CAjoroaH7RgmdtXi3Tm1zrC1KUOJ13vrJxtY0mACCvZQg7jIiXXt
/tk2RkCCHgwJgGSauncpfPQ21fsS2dc1angqGsDagZalrCEP2dWIn6vp3NuqDfIuqJ4X4BjE0PpQ
G7aHm2u6OUyP8p4FJ7lCnrgapz28K65BJJcTPA+zbXLQIg7g86xeVVQCwmlMlUMToryPfhSNTorp
95Vhjtbi5RZ29EfI/OO7qosN1J9qhFrqQF7RKZW0BhPCrLLeDF/MRt0FMzIlEFEo8rDBAWyO+YCV
YbXWT5s7xkrPB+LQa994qdvIk+rMdLAIxy/wvnziXvTWYl22euoJAW5ZHWAUcYeqbtyiKYrqNmmC
6g0Oxi56s+EquNitDS8cbiEOdOdtqL87QxRjMF02QyPYiz5nXV30XV1GkmbDwrKpQ10OkBtYgCvv
8/jTiSrjjpOw2U6cWmZG5R1sSE11a/9kIZ3orcpnr34HuemlMQyVQDitbNZpV3E7haVQRlrYgHXA
TjDnjpe5Opmb/adthqmG0iJvJVD2iC8X+G34wK/Qb1Als5740BNUwSvanxSuT6gOFC7PvL2P3QDc
mGx4WEDwgeoSm9I95PT+mGI76j9mz/OzbzbfYgGojQi+V8y/bmt/jYKepMr1DoYHNc91HW7u1NyG
mX4b2+rHM/Fe7dFL0SqW0DcRWVDXZ0NbrBDNePGJRu/WEy/GTdtPNX1skDzbKji3M7aMrHVEtDFx
IJ78oZt95wM7Qm7nSa8QmefubR330cBQO6vSrTDTwbaynSA4pBUqgbafrjXaNeHhofQ871fEdVJt
V1HD7K4ThTUoxIr24q2kMC1jp8wZYB4tnLAW8WDPRQ+fLW0LHMQQowA4THTJqDQzUGZ27mDetdI4
KUau86Zitwc9Ga0LcNTLsFUAS/2SjhGkqO1/i+2dfebsWe2fDUSDGTuloLOhzAoJOU+AMkcypyvv
M2I3h5EZyGDBqxG6nwbSWBwFeKJlKuQSlOtqFdDCOkwWxtci2IGtl7oKazfaSrQx5EJ3u4emmGzY
raEWvhJh7GbdlXUQZNa0YLQ8J770C3eqjqrnqa/aA+HtTqxdgWUBxHmsYsXbuH5sWHyqpvCZTeZZ
2sbX1tDE5UHeVqEZcxM4llgaVEPTMWLuddrQscr5wAZDYCCNfwLpkNgh/BJ47Wtl0BT2mpnrS/Qp
dDlVskWhFeRzV184B0vDDzO12LsQ9gWx7XJk7CmF5luhqzoBefRrsoZD30ffLl7uxvC/af0jlXoe
xiGbjSWrW7YnJiYSMy8Y4DRl+eCb2nFr8uvKzXwMDZAFw6LF2sbSY1xDg2Ku9ME2DcwpglRO9rld
IODYjZlD1dGueRfzXn2z0Um2YHjrFUjoI0SeJAHrSz253MkskMEsTIj4tuYVYcB/l9z2+sw2pqee
theGST8FcI4JSjlO/nMzP7pwlhC67D2gmkCdd5vfFNrF+oXkRcfdfCP9aVZGNlfQQIkQi9xJx465
yhhGGmnbRG+OJfcdmu2Rb8UQtJhwwkXUAxYrTP3itSqTE0/tWXz6D0k+1xxO68D3kQcRrm5NpFhS
I+pS1rB3dGi3dQP7HcrykCk4tfV8gj1ayaI6d+vqzn1csiX8baj89DuAAcZ6NjvrdbLbYxUGqWk5
h8avynnth3RrDQC3yzkEOADDn8xzMBSpf7puLNoNXZuo9kIbaC1rO657du1JdYV+tY5rVed1Wx1p
L/5k6511YNd7FgQiBR6L7qXagHNX96GpnrzVwaZP9yygW9pYUWJGzcGaF0RSzP0xG/T76AZTCvQD
UhzccMVAfu1uwQzkw/JBYsAkbR4EhWD6iCU1/ywMtHdrBDtRFT1HBuoHFly4G2qYIGJUBw8XOo0p
1lHzwUOEr0FP2PwfBzLhfDCukauubjP8beOIXs/IVz9C+OyNQxCikRsUYrBIIOx/IAQdITB94qxA
uZsPpVuAVAY0t5ZraGNutdGrMMPMAHDhI01KC1O9imAOqrpLRQk49H21px1GgaMdxRzWUKABkfea
dvBJR5OIT8YTZOpdz73nudPo3wIM4IKh2S/Ce+HKsJ4GD5WlwVHfT+KB5zzqXWacNynTuVnhYbXE
W/gB7CGFscdDonUnrS7VMFkAuJmGHtA//1nb9pvs9Wtjt4cQrilgJiUu+Dh0bbN2FPfKChI2aXgk
ANUedKJ9YJ8LzLxpm48YWWmIZC0oZDtYkI39llZuu9dwTKwimfEuPDXwV9gYxq5qBU5E023eQwIi
FtEnUhnk6ng51xbG3nsFCooK2pvyhjOYI2lHdsyEevu8xLN6JiNOwPdiYzH3Uwv3VPhw+/WvX2+x
Dxf7nr4QZEY+vsiqz6fopUYolqsCeBygnsToBqHKn3Vm13D/WF6qml88dBoglqXeKJ/Q9+UB4oJr
1TsGp8wQXBH4WcYasO6AahTLYpiuTjcYTt62kQLfgdsV5lYBai8ANhmbqyJ8IMIBgMEH4c76cK0d
iM+Aky0U+UGC3xQb9qekazrPAFwxLMKaZarQ1C4Cmt2rka7YdsIVls07aEZt+NFXQLPWF4FBJgZA
2KH5HXWQ+vCH9LwqJuyfokDswGVC0oem5h7Vrs2/6QqUbCDJwlFEgxblACj0O3jcRiBPDjQbvb9I
orEZNdyTEBEx4UJUS1UEDscErlVUx4b6HMm/iL5aqDNZ89LPVc6RgiIfFnMo8gUGiJtie2uEfTN6
AwNd8zbgAewVACbB4J4cx7BNSX+neFFab0gF7F3ANaissfSxQd9DyqS5NgTdRAC4ALTikA+Z5fzB
rvSwGWMKVcbX0Pz1J6eIFOB18FWG+jB1YMJIkgRWl6EXQU6w4OncgE9h7pFngHnTjEa4TuoZrFFA
6dDudat0FHPZ9WCIAboNEEKo1WKgOB+1eVjG782bn7pwzxo7c02kT4Zxhhx2MMfKA32pzT8yZL4C
gMdXmI/iyW2rcLwVMGsbs2rB10fiCXeEVP9s9z3A2TVApnx5WGpgml5YbiJ4WNNbPDpMYLZQMaTw
Q7LhiMijf6haYxa8uh0o4gOM26ydXoHMM4jTh2tODLAr6cu0gclyx7g3Xt03CvKXJhRjp6X05T0E
LW3UpxlDW+ClgLYxeWaFh4rHb3nqoW4aR8yupiG29b8NDCGfTjGQBuBXNKfbnfQ3ioH/FHyG/adU
73NtxKH3OQbPVv/q9dgkNFyQvjfMCNAOzcsJQtMXSEkkQuASgh6ll/EYiOcIMygx82RCiqL9lAwm
THs39r7BX8/FKM/tzLibQKfAkLUF0wXFNUpdhp9uQY/3JQJqcINXeRoCvhrrNW3AiQq2ItJDBtO3
ZA1gJdre+gjckq25OYsLlcs79ucSC+emZvDicBVd69ZaV4IyzpDwfWCYvK114kUl356cZssbXEm0
Nj5z0QgNzbmerB6Jzn2eqVNyE0gVtY8NynQ+wi7c3nKm3hF4wVfky3e4uNmKMUUV1M+i40O6TKDU
UVE2GGaiDYNju2tn29J/V4D14dSoCsN+N/v+E9IzmMiS6U6b8afViL6APpmGEQbq0zcTMdIlsohm
kS/SXcEDMKG+A9CXz6BAGVZqwkU7fQiXgukmAYUSdtosUXYgZSkTRqQBLAs31LSW+zlhk4kCiIxq
dMUQZAIXZjhbBB1rpcF4CJ9FjTwcWOdBgFag9Qd9jLI6FgAVdR7gzqHFoM4GzwXI9J5bQ2aiC9XU
zGuj3terL+K1MX7hmfPmT3dTLtlEcfEqtGYriJ6DMVx0/2CjhUenwwAfPz8okmFr51ZvTTYDzjax
dAIEJo82oEBNWy6GlaGyzV0wx5p+vodu9FtzvNZTcOiF08eChJBH7IZsRf0drf+Rdl7LcWPJun4i
RMCbWxSqUJaeFKUbBMUW4b3H0+8POhGnSbB2VcxsiT09wZaYtYBlcmX+ZqJSlm5G9mlPDd+yKmhh
BvV/SqlyEj9JNkk/rctuoLQ/Op6c3qMtDjIT+74KJyC96O4Ho3QHJfwzUFSoUDlKo3TTquHeYDn7
Venm8Rsc1OMw0oXu622e8nOseCe01F0aDyRmrO16yiOab27GTt4FvXpTYE9QDsVWAEEeijrrAGxY
biESYbCeEqw6TcerKeRVQm+bMTuvKMIuGnOORpL4VAT79FRpltMEXAqMWdmwAZgjWluvxfulU2iC
1I/ZCICqaF6USdpQItnr8UvGMeHH7aqjZiX21V2hs61nuXnwCunB6DxnokWqZ+KK2uVmrMOfnoW6
TtHTQhCc1AS0EHZ7z4vsusp3ojmsh4hLJC1cIfCctpbXgonVclHrJ9SUHsa6OlQTfPC2w+2Eyi1a
SjmkVaPgyhKBzBpKCtXWfjQ45HLz5FHUbpJmG1p4lIjZtvEpz9HAAZd4aHQ4P2q0pmPhyKqwlUbO
yxT4Fx4jicqG2Pq7jgfUDI2jckBmmb5Jo46TMOdDJbd67QHyKwz0MlvzUWB/GjOgcQYpaKaSi5Zg
0IRUsEtO7DBNd7VfP4mx+d4InZtL2Q81jU990u6DtFonQngco+w5raS9MeXrCNye2QTrlF5hBT2k
50LtyfMVKach6nUrtc1cerHkK8PWMLWV53nrthEqLpbNOiUlRTTnblTC+6CNt4PGSOreGSMuwVnL
jGoOvixwUPmHgNTWRpp7m8qyW7PTleUHcjd2qGQ3+dTsWoNUweSiw11DZO40k7f322hbc576heng
sLvx9N6lZ7MWORQBtjxT1rRFQA4xeN+aBpOhI4FlWC9CUKqO4lPOkMnKG3qm8n0aNbt8yNi8s996
lX4IlJ0pgkf3VVCReo22n4LCopHbe81J1ei/W9pzEtQbkh3uuzGIubh9MRP1gKHqKgKu4lfD0Quq
Y9uFGza8daCNgG/jXch7V0ENiEXu22kHIzjM1lajuaE/rNuWxF3VX0ITdJ5VvUVZuwrUbDvos0EX
VdyIWoesUJwNlG2Txu6gD6egEO/lkn6xBASFAhgPGNMmNJclPbBbVbwRB20tD5brpclaHHs31rRN
IQecyT7bfbrndrk11XwTziU1TT8B+73twxyEXn4DiuZ2Ls+bymQr1Z8upuxda04hF07oqQ4p5e92
FDd+iQq8KIonodI2FY1WwIfUlgo3N+NdRm15qIZ907ZczgPMxC0Pgdf6H7khMaG/eytUTGqSscJT
bjRft5O55NBQQexj/agDbUqb6tTW9RPYyRkzdvQMY+P50qkD4VkJwoOaWa/zEe8Z+gYAEBfSPHoI
sTyG1oT65lS+aTPxTk0oBv4WNaY0tmeI/bmZiUhk1j6PYWtHTXEy0mzjV9O2M+WXwK9fK8vfdoDN
vVj7OTTc8s0BCJi8QutzI9D7V+r6RtDjTVLqm9iMtqJpHLK6WklGua7a6G2Q+HmabCd5c6jrxM2b
zB2G3ukBHhd54bSV9phW3a3RU38rSehLoCOq0d0nXXqS5OkpD7PTEISHIdRXnhDb2Pe4MQ8zAKJQ
A7xRzLuxajdaqv1q+5bGP7tq4scrT+LEk5STFqQbjbMnswS3JsHwmngbCjVFscSxvB58mLw1jfoh
51SZszoOwU2Ul7cd/us0BOKVKZGaV4p2nyFdJTOt5uprSWKoZgVLAhNaAMdaMT6UrHvasIXdxONO
sFJlbUzWgz9miZ2E9Lc8IQONCTBIkHg/ZQj8E9+XCqzPlIAWUMd1WEQGDbmsddDIeCUJBSZYrUUU
qQ5T2LnBwJJJdHoYsnTbSpkBe4GLFWU3Wvc/uYwh+23Rl9ALJ+irPXebQ2gk+y4rQFrUsMYB9OSC
CBDdXNMg3aPpQaOIciWN03/GLuA2b72NnfCRG/zNRHhqB1DpyEqsWl08BVn9q7bqbT9QysmbtWCM
R4QYI1vz4LBVKOtE0Qw94yRCov40CfJ9OPij06Y9mNAndmheTFqsNPriSRnuitbbtiBriin+p+Oa
apGQG6xeUeKiGoUzZaMXPpIcAXplcv2u2ZRS6tDVsS34Dkkb3kW5yHUzQWglXqXc9SSVR9k0NxP9
zTbhY6D5F1CdzKx8LVlbo7Duat+7MRiUUqEl7uVrrfgoSEBKvXvzu/QPictDreixk+Qk4I2ggiIh
EwOuplKFrlWem8W8R2m4IIk3LeBxebk2BcUtaEkP1PIN8lhZ2wY4zyd+tpnApaqTDwfEp78Ecl8R
I1efCmqoIVh2o3mUPa4cZeVIJik8bSlDKU9BLPyq1WKN7+y69gsSTlPQVorQsbcZI/DJcAD1apjJ
rhzMV8lqlV1ZUT320slio5WQwA3g0QgSOFCI4sLB09megqkYtqIv0xwe83pVjz5w86LrDm1ckxhk
VbTuMxODTKvAV0wQWleyqFMObc/78EdkdKsO4u4QwuPouD/0GhX7Sgj1ef1MR3Oi1K+oiXUSUq6d
RQVyTbAa6a0yWTRByYU5bdeoXQXwHxIICrPGWHoosir5kHxJWoVJbt2WAiB5MwEuEVV3VmScKimf
jweq47rlDNyFTkYkW69eDIixppi5EioLKdtIaG1ttAoH8li06mJIQ32fRMc4Ld4rIanehzGDhlM/
Shq3bvrq5rEwpeQ+6HO3MPVdVWe3fpq/Rr68LZWJK0opPxsqPy+q1txyKEWndjg2h7LkRydWf9OP
tIaqBHZdn9W3Ue7JB2kYrHVFHQ2otTe+mWKT3MtiQW7oh/Teyrp1LNRztiPU+VWlZDPnQlVo49Gv
GlM+t+lbzaOiT/cpPXgzvje8G79/n2R36u8TylD+8O7T88xCY+M3yjESIcBM8Kaym0h9UVrTVcV9
UStAoXDe1butAfgzvxciQJfd2qShpJQFn3m+v76kOhuvaveRgZGosvHI18GQVKB1jZsSYFgU4yKk
nAbPdKKWZoqxaryTwAOkkWVSfE+SP6b1LHrMEEpAMXB3MyZNLU656OYjn/5PxB1LKZ1RvZGyfJ9l
3A27t6Ka7Bmwgz54ELWrkMwLtkCMbJ/8Q/Vv6PasVe8olZETxTeajudoBmyhtgWBdWw4Za5TXwyd
XttkzXiaPO496qrq6ML+YnKsBuFXC7576sZTMN6XAWlxcu9T+WjeuISCm4TWdMjLblUVIg0wrkt9
tPeohfS+hfoKCCnmECwLTwOCIR8iss68+OnBRZLBCJlzg5tqq3rbk2hXgSN627qWV2qylzrFMc0j
XVqx86DyPFiV/yAFePjQGi3n3V7M6KjFMMAirmHeQVVe1RFbrObFYIH1unEUoVoU2c9p+Ml2KzfS
prMS22zU39A3d5EOOFU6Ft7vCgVyD2xFRKPNW9E+oLSz9YPJ1kCFkOWmzcb0HL1+IK9Um51VRJzs
JaUrZSOPDSWF5wSKAddISi+bAXhAdUMJ9J7G9yYugIEAey5rf1UF6Zo6wKaCh5JR5QTyKQp3Zm48
6HS6vMzfpoJTajKVwX0JjiAYDhN7oPk21BSZgIQP7T3eOCs9lFzd/Nn0Baart8rAmW/cKxU9Bm+H
+ccmzoydZU1urnobiK0bDx+VXnfHRNhMoXivG9J2oJw/ttwX6ujJFMODSQoud/qmqZ89FdhE0zrd
CO5yVH5U07iVhoyrZQ4+BERKVtnwHhtgZ6hHnqCUb2K6wsKwawGxD1HmJNANiiw/xNRjkzt97Pe9
xFW/cbP4YLWbbKK1Psy45g2nuVS1awzneWu3PZ3OJn8Ty1tJ/ChbZnu8zqQQg8TuqQcS6YugaOdU
rITzF3flg4/hzSTdysYz4cigRBBF9AH/AvfbUlVszCxpyVHOPVKDMMCp5TWCa9Ha8u6y/pQLO+59
iRccVEBcI/AhuqqJRGlT5TCz6JGNQ8tdbnChjqwTxd/rqb+akDjzgHtG5KC+ty2M4oQ853NFjhAD
mbPk4cFsn5p4BlreMhbZJNlJTvRVDTYEyvWHQGy2eFC7zIcbbQDEatCfqwwoPAr4PnmFAUPouWX3
A7QeqExSocdW280X0rqmufWYG/t02GfxXjWoCIiHJJHglcXrmTEXkneCR6d243EsyAWEA9CMgumI
wknOT3nnCBoVwqfYeJGDxxCNQFnftdlJysHE0CGDimCtTQCt/VOgtfA4BgpoaEdk6zB8iYZfpWKt
9PQ2n15KrUWQIVj3YGNCpPy9qu8wQjCgRHlrK1RoL5cAst7TcjvlL4l58KXRBsvxFiTRHoPbjUL/
Ie3S30acbFXDv23E5xTkCRRekXZUzMIHe6BqbgreAXGLW0mhLJaI2lqPKLdxROVMTmqA5l2m3hjy
e8RtXUIEzO+4rAjI0vNzqviHB32sEo7Z9Bb0AAQAKIunjkZHItIkBL14yCBaBZFLm9oSgXdvwmYn
CvcaaQi2VD99o3X9fIRgcEvBk1KAtIrLWyUD8/6Yx4di2pnlMRmOU3JIZBhtyVEbHij7SNZGqu/k
4WOwPhL/Ccx6KL1YU/AwDXgyGx2p9jaUqP5L+zp4V2Fv+f5IGeM14R3AT4jyuRKxHjUlhAAeBEBV
fYFbQDOSYyhVdxcrSfEcjoL1XoqqsK+bFj0hATxT3w8wxeRO8R7hktva8DbBG8w+YvCCxjzXgd2/
t/QXJ0naBKTeGi+6IrHxQH9acPhE6SUzEruVgcGbPiqwyX5QpjvV15xyPEzlb9C9dzINYOxj/PJp
4FhI84ob90eqb9lzmuilNp/7+NbTt0P5LGivqnlf6K9B8VR6gq2B51ECqPptSHGSA4v70MRMQc8q
vwG7tqI6XWWHgGqmYY43AwX6xLVCCroUDyauqlMzK0G7JkTjLnXG0DoBkhto/jIICtcDie8MdabL
oUPKPIjBpjFpd8De8NMTgD1bAQjVzdw7M3f6tnAE1Q38Q4mDaASAIDFYrxM9pdLtMfypfFePETGo
ITxRPMuAcIabTH6JgcFXslOLH1X22kkfalhtW5qVKYxIa0TtWD4WkBIhtaS5uY6TX4HMPC7mOxcl
unBn1Y6llmwKL8y0bBDdiG6a9AwBqDaOdftPPzVOz8mW1xhNqwBet3EQcaxDn2pogQEDpJK1ytRb
UDcSFeJu+CPRAgkh4JT+gwylRx9+YDRWTtahlMWj2QGwD54uU9OlMxoCEr9Q3cETm+v4QlOkt4xU
M+sUfbIWxEgvg9aYYPRCFY1oewVK+VRPgxOlFqi39hGLzP1vvdd3Ralf+SRnRDq+fJBZgeCTSEcu
SUANo/lqXgj3bFlUNBQuEoPCBfyacsu1WAsRgEQSEjMbiCXCL+27ymmLlnSgjV9Mxfpx5Qmfo/7z
gBFr4sQxFW0hsiMIZSQbFtT/cpRcc6ofCukfFNHv1Hg8DVm3p3QOnZ6iVehd0bw6I9ogSSg2GWiC
IIfzV1Tt0yP19TQlkS/x4KiSu9wIfmrJNdHfMxo4X0IspFXGoGuR16iYPiEg5mB0B6BUEUxr44lb
1RDsqYtefp7nIsriLCMkK7qKzMrXeWLJZa/LVc086YONlnnP9Vwrrss//VhyI6Bv6En3ZfLzctRz
ywTvbBXBKHT0lKV1YwBHUVEaooqVYvdqafsyKFUYQ5fDnHtjCloo2D2j5KKYCw0MrmX5EMjjrB9y
N1i5Dbv1coBz4/gcYJbH+DQluH/JYBcJII+kh1bZqneaIYibNhXHK2M5G0qT8GtAaAMM9OJF6VKc
1gIGS6RFr6Shqv8wxlcm+JUQ+sKYquzCDJ1UQgwhwFR5L5sWnNcrkkjXgiykO6baEONWJgik/SKn
7vxsSVfm9Pxal+ogmO4pIMPYKSAXfH0ryiRoYxxLhAiD1B60bqeO4m0mQysPxkdPpVd9eRqc2wCx
0ED6UmSyYW3/NWDYtJJsTDI1v4n8cNBtIZjWdQKA4sobkuRzQzOwoWFw+OMulystSpReYTOsitfM
mfO/2+oH2ek63eX/IAgg7C4P7NzLUkUEUiVDMpFwWzzJoWondGo4zuTqXSx/yeIN/Jf/PASG4pJi
WuwEWHp9fXaZmHVDpTAfwup9hKRXKkeDDeH/FmSxToHBII/FrQWQSHWTRM2p1NXNoKq3l8Oc2290
TTRNDZNktNkW86CNLcVsfeZBauZuqchbI2v/izei40GAkD/CSGgHfX1cYyeqRe0zAYSW0pncI5Yx
oDK2ymSUGC+P5q+KznId6fMiQmTPUCVr8dRGDgdBSy0EkdbDqwFHMl0fGrdcq6vpUGxgm91nW2Nt
PKO+anNqVPvsiq7x2ef56QMsnmdvVTHpJx+gA8Oh96/J6Fwe4t+t4H8forz04rP6UhniiQjClipG
uT6l6+Y3vswuihW7/N17qu/6H9Wva4bz0pwHfo+rsUkhXiRr2uI1aobaVtmM6awr+9e0pfkW/gqk
lb975AIib2FpXdUcnn/kpZCLt6n409THHkMVV91O2gLm1e86MEFrMMk/9a1yJx7kG+FO3F6znpPO
bY86csvYZ1maaGmLpFimdxHQ0QYO7A5H+RleaOSErrcFs+3KQOJseGluf3i5/G7P7V2fo86T6/PZ
rPmZas6NmFLd+OZ60groVf6VjWWegd8f6r9Dmz/EpyCT2Q1j5BOkOsL77Q7RR/YS4qltS/9cHs3Z
nf/zcBapIV3pOg7Bb6xSUIM3zWuG7ZqwzoeN5lr7xo1/XI537Z0tJqhE8UkPRsLlFXJPOnjvPz0A
71r7dTmOdH6N//sEF9OyMr3CkCArrdBfvAHwvirXr8hgiDvvUdy8URS4MrAzTjIK/uv/BlxsKqo+
hF1nEFB556KfnrifyVyHX+snf3KUpyvDO3ddQUqOW4OK2jgC2V8niKrlUmSUTJAxcZrX2pV/om18
Mm+1vXZthpx7ZZg7Mrg5k+eK8jVUHdXlLDjfrMDePyiPnZPAeDpGr4iFPKjquj2Ym+Ytcq0rx8TZ
5f057mJmhpmuxH5MXOkdO56XzKG2HwILfDB0R1vJN+qvSLBFNzhdkyKcp8Zy8RmKoqiWzP/oy7NQ
524PlwyaQeJbWeg0dTjcQpfDZaTqw8KmwJAUTqoaypOap4O6vvxqz03cz9EXE7ds0zQhheA6qBfA
9ZPt2F/bOc9tYYaiA+zgiiYzZ7++0VKMQqWn97WKJ3VWdkB5pvdiu9OC3//NWP5/IGuR+Y96HQXd
wJMEKrvJUwNUtOVeDnF+mvw7GGuR+Ae63JpjwmD6fXGU/qmpfXD4iZB6bP/PUThNb8mHCA7wyg59
fpL8OzT56zNsppwOLfRXODYg6RVvSz11g4zxCjuFeUu7Fzz1yp525bUtzc1HQTQDb+JpisVNU/4o
hX06vl9+mmdDqKJMcoa+qrJMzLNyHEzD42EW2F1aLwkoIfH1coiz8/tTiMX81lNP6KJxnnz0+sxi
V8rbywHOJkEooopcL2RYcct0GWxjL0KqZCe+HTYBiCTbuBHvSkd/LzfWrt0O1+5pZ4fEvZAcnYoH
D+7rXCBr18whZ+u3iqcxchPhPza64qKki3gGi7Iqaepis2+rNJHpU5I/tgYKU0iUFP9U2jWvmbPv
HocF0bS4lVHs+jqKYUrEXusZRWLdKsgIVFB4ryzWsyFQ8+SOQcVBXE6vABqAIHecWr6OUJRVuyU1
X6rAV6T4v4VhW4MbRBqMPilKnouRxPGEPq2EJtukPQvmkx4949y1ujzLzsaQNQ5EWeIWYy7euVSb
qZhHBZ3ZGmC/PyGb2a2j8uH/FmWxy/hqo45jTpSowjJBofUp3qr9lRN+zrm+nHfz4/o0lMX0qvQO
jnZGkEn5kysPDWhKpDosOUMI5prB+7elMseyMAqcTXNUZtnXSZYamQ8hhIZ2GoW2b27hHF3ZmM+O
5lOExf4ypp0F/IcIVSOYdo0Qajngw9DWTijJt0ngXYn3LT2SRRPcEtVGhsMynSfKp1Q9UGRTisye
EVnTm6iKtLMr8ei33S4HBvsfTwdiscvgTI1o+nL9lIOI3t0cS/RQ9kGtQ4Hm4QFSvBzm3JAk/JMU
ZS490XH4OqQw0sYpMpFDbJVoZUDThiYJwn00j2NRXrNBVP6qRy/m3/zkVJDRFjC75fYWZ4OsTgpv
THTBca/hhYg0cmzn4JwOlXM4HGQXe2wntQ8p33w98OW8OofT4ZU/cOL/ng6dUxyd3D45/H79+wf5
o47GN5z5W/x2NvwX55dzOvH/NvyyNzZfO3v++vsP/1rPX+ufK/tmZa/sI7+S+Rv8XvFlr9216/Jn
7vhn/pNHftuSax/f1+7/+87ff9l8e70+8t/nvzl/8e3579/8/SH20V3xndX8N9wjok6r5MZ6bh3w
NLcfz+1/MWVkGTEB0ndTU63FghM1I2pSpskqt34IyXEcKgBYV+opZ/ZC83OMxZKTdHDmCiom4Bwk
O4/lVYJar1AqVw72M3vHlzCLaZmldZYoObN/AoU00MaG7XN54l8eiLYs24RqoUjZxEDCDPjMkK1S
CF/XDsHvpuvsGIoMChqZec0yzMV+CxtVxU1yBDsge4Jiy1Cm4ZSp+qQcpVHSfpTK3KbJyxKxZZhp
dbwWA083HwS+5a8xXBLMfVtDD7FH2GgwmlLFN0HQpoG1yaA4UEfrqmh0pk5IZCRNctHY4fsnzGST
IjHcIeZic0SJhC68WYJi2ulNmEKOT0bIafGAzfBaydVEdS4/3e+pOoxdSBsSJwA9GtNYnJmhZ4XT
0AM0BD86PtynH+IK0ZdVCJPp54/RSXfPloO1xZWo87T4sr3MUfmSMAnluS+zM4R1BBF+LYJHll3u
tXfY+a55Kj8a5+mO9u54G0Ad9Z3Kjp7Fg35lK/1eFlhEl7/upaVVk4x4cOlGDXzBOn+BAAPZxFsj
C/4jcK+M9dvh9zeahpeaxZlEO+drtDwNpXxKGGt0LD/KF+jnqwRzYMkdHvLXYQ/8dFUeYrAIV17t
ubiGzGTWkO7nFS/iSp5WSdXAKHMs/XTNmXWpoxdmoQ2k/L8Yo8GpqqJvj/2csohVx17XFgJjTMF5
rcV1huCpmx20B/RLjtgWbqz7fguYaH2tuvpt/+Hhfg68KEikcqeFlUhgA4KEjtyXXF5pYl2LsNys
JTXz+AwgM4fnBDE+EXXby09P/lY4WgxisVcLhseuoxICyWdYdftio941tg1n23d027Sf623m3is7
7e7aUpjfy2IdKrrJ5oaxi0XmtxicjIYdwH1YMmX9DDbWBMZovVwe3bnERdc45/BkNCV1WQtAFz+I
fcgC6DQiI+3vKgCKhbpNNP/KJPw2Frbwz4EWqzqTSs8Q5kA5F1ldQePpWVWkK4vqWpDFOQH6OLfa
kSBy9hHEHBFtbFfNld7S/L6/vJW/I0G4BqEeWjHaYjVJsWaFdQDDJke62jQgQ8p2UyPt/6gLt0Lz
8/IL+r4dLsIt1lDhJRrCFxpnH7wXi0oiorq1+qfxACIhfazuxHg/9PdXos5PajHI+QyQSX/YMfTl
9mSgCsiBBO2zFPOTOIIc/4XZR5tl26DxjiLsjSY5Zf74EBXVSWvQjcsk9/JnODM1v3yExcAbLKOE
RuIjTAmqVyXsyjCadqo/ghivppfLwb4deTKlYU5YmtS6KbLcvh4Dns7TVdMe0eMkeijjdN1VaG+Y
gngTCPEfq4x2ntE/Fqr5z+W4f8/S5YP+FPivwcany5CWSnEvSF26QnDOoPkjpN19gJBMtB/Robnt
YsOMbkW/K5F8bjipADlKPaKPpp++sNN368uf5+xz0Ggyzw5shvYXVvXp40T+VDcUIFPobH27E0b5
lyYoFJPr+CnJwzstQdYN3UNpaD8uBz6zdC1Z1zDREiVJtJYpXtaXmTaGYroSM+OlRmFATdqbKm+u
7Obfjt35PVsWbreGanGlXiRUrYIAQ1vyuKupghG8z4V8NROpvLV4taFybg0pkijJKjWV2Qf765xq
+l7LOhMkrzbdgZDLwx9hD5r8ptBvNMwEEiCsonKbhFAFf0nmlQn9/XliBwPYAad3Ovqavji1xCSa
BFFMOLIAxocDMnQWKhNX9tu/SKuvs5d3xQ3eYCOkAqbPx/On6SIkVsoJwqx0Nqfbp/nXAze31X71
ONrbwN5urwBKzowKFgupmkhKLH9Dfg1mmflDyWZI+QVtIgDf0Y+sfLs8FecPvRjUlyCLjQe6SoJu
GkH8FDHE4qh211AQ80/4HoFqASm2AkphcbBPOmpflkoECbmuxo9xX7g3EZ2tkit10HNDUTAFwoJd
BwO5NDkMplFrFRFZ0XQQivui1IxdkKE5dfmBfW+JylS+qbViZMreifDd12lg+JpRDxZh9PFZg+PR
6/59VA+zgsTPgfPeGOFJRAXkAwS6y+lHqKW7yx/h+74lKeQwisGJ9bfk+/UTVPkow6kuYUvX0c0o
mxuh+slWD8+yNws7rKbnoVHX+nRt6N/3k69xF3OFjrPW6Q0CyNw6nULNHWWQROipxZ+sHt+s6NpV
+NwC0Ni3THGGU7ESvo6zjzGxKzOQ43Ly0XsvhTw6IvzKyw/zSpC/GfGnVR32iqFCU05Xec7uODkx
btmqfqU3c25qzqgL4I7MdXmJRYgElNEEneNdQEomN7CeGa95YZ7JnXg7n2Istqek6WVxnGNYygTb
8CgWxwlKoDVBoNOgWUt7Jqt+bWRn5sRsh2fSC9VlBjY/3k+Pj/YhzGc1z1Z9+hFVbgcfWdMRGTk2
QrK+/KbObCQqYUxmAvV7fn0NRcM+RIq3yBD4923Dus9QiIsnuAr/sf0kW4gMcpMQmgxUdDGmOhOG
TkV1ZjXp2y45WhBa6kFCFOX18oDOvbIvgRYLKijbrvJIBlZ5iJUDvBDgQL8MwZGhvKYkPkJyM7VX
qnFnNg+VHEzCF15EfHhZJBa9sCwhaWc0VrqVaFJXwYKphwUiGY/4e6FA9xp2V9B2Z9/cp5iL83kQ
ejxSFWKate6Uiiul3tZQ9gL8zMtP9NrgFjuGlnRVqvSzI4D229QtdDXuMsTdymcdAyqQ+86I2tTl
kFfGpi6a2Hk/FmkvMzbcgGZuDDqbm7D/xyyHK9P/+1WMThLNBAUwLlC/Zal2RIWz6iKJh5iHa2Wk
FIejLIYbcTlsSpSkBogxl4d2bm1/jrh4bZrWhllvIAsHs9uthzfkP1a9qW9mfKuActPlaIyGBfw1
U6BdRt1Poeqp0V+e//unvWSKm2CSYIgwsqgWZ6eJ0ZzWPe7uWETxGVJXkQv/OWvAfqwGeaxquyyy
oDzoyIIi41rmhkUqjZTLmCAkJIFklX9lmpxbm8STEf0fmzzJHFn01GeA5jm6V4mHaERjqA1aE1qV
5E4S6JnumoPclbQhFT1aA38arNvYytAfjEn/pj3ImjR+xBUrSdEJrCk0gWSQ8DXCa9PAes2TPEeE
L4CBi2lkTqH4eesmaT5GR+xupRTztVKGTSNJgrcV9dAaD9WYwxAtxN4Y1vqIVwkSe6Wi7AS1TFwT
b6/iRL030l3N6qZyJxe92MCeQfgU27iyx7+gDpNntucc53T04UMbHbn8Z1xWFlQZo5r0VZJO+BKa
XTqTJfPSGqFutiigakUu5xtVUGa9zrxDE03LBwNNriaK6jux1apmN6Kg2CPuNebvcuXFETUudPBX
NfBPkExUk2EGR5g1yKUF86+CuvwzNWXYoX3W1t2DCPnGvNc9aRb5DQsJ9cLSq6QbRFICcWWg7tdj
mOIFnhuWWYCznlQi9DZyKcZ+IQ2qfB8GEEvePbqDL20NERJ+sJJYK7/um9cyRZkuVEdUlsewKt/r
NITDO0lxiVyGbxx0b0CBKo4HxXCiKgnexE4FmJ0pGYUFKc1w/CvzP7kHK/xQIsT5kuVBqW1rdDIg
feVJ+Dv0RRQtoyRWYOChiYYYTRu28VqP1UQ5pbySArHcRs9sVWmRIy5kRexs729eXcxeCmEgudKg
AGoLRk3+ycTs4aOLVbW2WlRGDuRQqoUmU4/fSIZwjulMuoCfCsZUjYYsQdSgm8E6CBAgLdF7tQT0
7FCcVvsGHehpMFy8kXCTCpAJ7laGhcdO0E3SnzjtpOLKOv0LHru0TBfbwpR6ORDHNF1tosf0VNAN
2x7uD86H5Wz/Y9AB5Ugg7gqXLa6vXO6+7ghiJhsDXHsBOzvPbvPnAg2AHDe3yzvPt+xsjqKTX1IR
oae5zM7EUc5axNyAi+mvrYbNh//P5QBny6qfIyxyMw9JrjKPEMXR3ek93Ca7Dd5HNqpL++IlXP3u
7HiFWKeTrZpNcOW8/3ZsMDjIxLDCYAlwO5K/PkKJSuSUh3NZuj7U+UsUPwlxgz3mOupRx4Omenmo
307gRbjFG6uaOqdGSKlfUx9UEWGQd+yOCoxSseDByQV3j8vx5lzsy2RcxFs8WQ6HphijeXjlDpdK
T4ErXl8pgl6LscgHoyJNDTEgho7em+cj8M99XPh5eSDnJiF1GgqQdP2YhovDzxg8UE/ze+rzu0Th
dll/XA7wvbH491H9G2Gxbj2pTXALmIfhGsdK2E+2sGY+2qajbHq3Xw9bhPzW2r22yg6Cgwg8LgP4
tdnNStx6tmhfy5yujXiRrEWBJwdWzecZ0cEIUKuNwG9eHvOVEEuEYVt0NUarcwh+dKk/9832coDz
U8MwDXkuOBjqIoP3BlnvLIvpPlv+4AoYD6+y/nA5xnfE2vziaGhBvwGv9u0+0uuBLujd/OKeZfe1
c+KXBIk2V3LRYHLrbXllTP9LI/bfeItBUZxsRbkgXreRHqXX7lVePaA8hMfH3bE/ykcaoq7hXBnk
vA99W8ifBrmY/0nZVWjA8CQrBXUn60ZB0rxOnUiD7+/0kPSq6LWvKzuvHsr+ytI4O03+7Tzri9il
oQr/Q9p37UiuK8t+kQAZyr3Kla/29kXo6Z6WKO/d199QA2dNFUu3iJkN7IcNzEJnJZVMJpOREf5Q
wWFUC2G100YO4oz395mdVwMBBA45/H3wgNum2rti+/v68i1YwOsZevozLgdksczdWJuKsiHlhDQI
wpgQhLKZ2P39KYk7McDkIjp5QDQx21XWerA2ZeCFKfyDGDw06iPHhfk3nkUA+nYzGFKTVUkE2oc5
OlD0qXWYp6G9GxzDDtbAGVoQb3B8D2O9Ht3FbrNL7yAa6w52Y0/Pt/0KTOU4OsFgcAuhVxeEQC45
HqcVLtQb2Qqcp+Rv14D5ifNnOLmhtLghgFg2CW1Zv82UO9CdcNZgYQnw9XC7MzFnhcGV878vgpkI
XMfQTonBQZ3cZ7yxt3nnskusoW2oAf6oYVKMWWLI4ODqDa42vIC+DdVL32wxf5tOHC8ukiJW6dQK
s0qB6eOZNwByCWInkBrZGqYHuBgntV8eZ7DygxRRcF8E0JLZtAm4oIH3gahy42jPg6W7xT52leN7
4ehAjUD+Y0+3EFLdhFZ0JDflo7lJHRBnrYRH8GNtrn+3n1Yks7A6iEoVtLgJopcd/gSWEOStWR/a
EMRJXRX0Ad/mDb2nYLvela/aTfcNNds3ZLTX0Zs57b3r9hdW/Mw8k2CSaCipGMI8GdeqekNmyeiY
U0guxA6eq+Zhqrk9ZrCjwEoD3R2lgY1cC8D+44GAoxeeqogTPBeZjAC/+McMOw7c4kkrTwaYAaMX
7jbbjnAMLK0Vyn0FHTAZUxhsd4/EdQZWaiW0h3IjjS8mtFpUk5MnLgt+eHFqZF7M00SR1V3ZazAi
rNNnVV8XUP2GfN+qvH+8HZ3fpXUrQIULkDjVAxGHtu45Tl6+UjA/gNkdZmaIYl4QeOnpMhjmLdn1
nQK0a6tRtgTk1+nregheVimMRSYGA3OoJYymYAsIHn0W0Imxofi4C/YloEXkU4Wsl8MxuRQrp6vM
pMsG5NyqRGCy3WbCocADvv0b2D9bfKV4iIQEUuoIzri6blW5qFQIAHoY8cY7EFIomt7n3zbxqyJq
azW0w0d1o6CaBlzt218Zz/1HdXsPaJNdrpotaP1tZUVtyNnuS4wVBLZvU0cYLZBWP4P1hFNi/Lxu
MRkIv8qQTQVhrSIxnv8qRdCmDvC+0O6c8oj+uGVs9Zv0HkNRdu9F35oDdTYbqjr77PituL11BKDW
Mo6p9QHSm1/Xl2gpHZ79GCb8DQxvqw3IKuzRBh+nZYYOAU2qM+2JHf5qXN/LwOpu545vy5aGfcF5
CVxIVWfmmeCHQKlJlADmu2qjUzAjFmAmVy0j4Nj5+dTXFp2J+SjO5bKesOijq1ipVR8rT3ZBKm+n
981aWk+rJ5BHeWDacdFlPJqYmQRbu21yvv3CNjDwLoKCATd9DSC0809f11DInHITJyF4toXbjnIi
/nJaEhGPvixuHpIkKzI7Tgia8rovphbBfKg24qE/grFxAhudHdZgogV3EDoXz9wp18sxacbs7PdJ
Eq0CTE6D5QBi15+YosCbfrKhu8DFZOGv6SjeqCuQwoWua24k3nG+cEacOXyxmWgplx0sQ4gosbpX
8t2uppvawrC0ehDey31NUUvwIHBL3/F0mZldMykiyQMJVmmFcbhbTfu6vi0v/z6QLnhBwLKiE3RR
XdKwN5W6ClAE4RlkGwVmsYO2G2/ke+HsmwE1gNdhOgATT2wmAoBKi4QJsr/Q73VAeOz2ruli/+N6
ZSmr6Dt41A9gB4MYmjN8tnbLg70spMLzH8CsIzW1VPHRVbbBiOkJ6wkUynvju9m/foHSfDs4wW7Y
QVvMhaZIbmW7+JFgHtwWt8dmguYo+h28h5TFhT9ZESYf9XoYBEpEE1uBDodENj7lwV4vM948jidr
+LyoaPCIcr5VVGVME+QBaGw3Ohg5KXjDanD8vUNC43oMzRntPOPBEAYVNeCXAKVk0Q9xqUYkJDBk
5K15FyhZtFPVILpTMhU6rmXcuSDv8EF3XPKQ2kuLOJf8OoYSNOARmT0pmLnRCToWsa2o7etg1xZ4
w0GLJnA3wT0UUzRAeZyvYhCVGuQOIkAqTWisF/QF7Oje9fVbNqEYAAHgmIYv5ybSwSR92wKqlE6H
wdxUAGxcN7C4/eY+9v9ZYKIfSqtFDH0X7HLQKLkYCgOyHyRmH3Ojr0ndyhq9yHqOHwFuD+wvEGPy
fsFcdbEhAkwAzguiY+6DMC5CyUiIgeGEcAXFmT8XHeQmuIU2+d8fS5JyaojxtCRRksgUhtSHZK9j
8MMqE6vY0U1qv8ifkAAyLZ9T2F9SrWFpT20yGy1Os0mttfn7WcWjuBVt8tZiPX8bN1AUs3or/cUD
qMx/kV1OXClFoFNNHHgXEUOKCe8WUEwOoO9TyLZk3vq6o/q3jbS+Hjrzh7m0NHOvYCgSvWimiSSn
QdT0mAEB8cl2mhw5uxl4kMuFynDGEKE/oAKwOQ8hnMe/3kBxrRPBe6i9D2AXBja/89Df6dbBSjft
2plcF1ICSMdQnubsjGXb6JKBJWeOTLaDZWjVIFGjSex4Da2C4SHzoHiHPQKmrsYW7NIxf+OddDoE
3jBZ9a79l9jB2/3/2dcZqADm6guFzGzzre3fQQ2vwhUJL312vpq8+8nuQ0eyOel6oYbCep/YZL4p
HbqoDQnWO4Qg54Zi/F1/FXLrV2yXnwOcd0J3cP2X4sAbh7jMAnhIQ0UKsj0yU9cxG6XJ0kktRzDW
Q1oR+kGrDsAgA3cQ1Kdt7KQALAR/PWg2I6tOTDLVeNEMUkOhAGHHmgge3C+8LFq1znkMWrjnnlth
L51UlvxsgpVir3xV3vSabslGwTS0rbrEA5Cm5WzLhYx+ZpGNm6ipkelEWBTRM3jP16ByvBkPwX23
TsAkMtgoSu3sTvToE8hd9W3By7OXGejcPhNDWSRBglqD/XAj3JgPAZ4fymeAIfbG4xi44BFCu9ku
H2WwXHO27GVGOrcsn2eLZDL60BDDGDMOzxn5DVJrTww5H5Rngzn0K5/2Ud3DO9qFr7UMLVDyZkQa
b/NfVmjnrsyFwcllZpDCOIa2Kz7iqgM/+lqc6Yh+g+0dO0G+6Z1hK4MqBVTzj3+b1GF37qdJADyJ
wOmd2xWhsDBVBEtYS49Cvq7y527827mked/h9cvE//B4yeZVuQw6oZtNpBIUcMQsfgmyYeAYuRwe
IChvgX2aH+rx0MZWnmB7acq6gMAmNLHawIs7JX8jRKh/C4pa32P6UzmIgiY1IGkNoRQpQUDChlzI
+EuT41bhfc6FPYEZdcxFAm2s4ErF1B5dpMfg9W2xrJgymx4wvedBMvIlK9xAs6vduCkfwCvQW+Se
dzm9rCDlM8tMYvW1IfVHEbJFoXFfoHysOk7E8AwwabRvQe89kVkXKQergKhbDeH0TXgWmBQq95MZ
1sJsAXJybZBi1JWXM+ewPq9l5lUChlNXdLBusHVG6pvylDXQR4N0x4reJ47qlfa01p693Dbt7qC9
Ui/cRpbh1fsn6JyvOQFy4aIqg/8T3RJMlooz28j5tusMP4RuZ1OgztecPjfsDIzG13f2/B3OXPwx
gZ2gqwYBsp4ppZKyjyBl1BYgeZJWtdGsiNocaIPLEZRzB0l4kjWA6K7bXHbrj00m7JOG0kJM4VYP
6bKocAX57bqBi3314xTmAIFlxt5iLw+ZVvh0gNqRHZV3EKJHmeZ74PTPIXB73dBF2p8Nof4EnBLp
Ef2z8w8kDNCj6DWsHrie5XEb5s+T8HXdxEXKZ0zMi3mS8rWB1KpEYUIz7UTbjzU0DNHCSu6um+F5
wsTBCBKQqM/xTcRkMxbvinLXdjzo/xyuF7GGG6uGPI8ErDAlQJIKXS3HkMzpofYG8Tc7+1Dcdg9l
SM6+uXy4wKLNnSOQP87jS+wUR0w1LZnJk2xyGLegmz3S1fgpbIJNCmst75lkKZ5PrClMSa7nEIUJ
BbGwk324ivbFPvTowdhD+Wo1rdRVteKNOC4aVNALQicDdTFLpSqRXshB44lN6z/kFB/r4XowXP/7
GFE5j7lYpuYADC2CAYX2sId08PW/v/x9/nMANCPnBgxh0iERNztwNznjETOa2lfl4lXzJXwXPMG5
bm4ptrFPMW0lSnhYZUsLCde4boK6ix0rKsR6QdyC9wIjBk0/yf8hIZyYYqvsIQmVEFJEhV0Wn1J3
m0UvQswJt6WMfWqCWTs5kag+hvBm0sHWi0mQYZdAjDd+z4d9MXIy6VIkoP0yF00GGMvZjWS0oNAF
/hcbqcHw9phKDYS7oOJw/QMt5TgZBZAIImIMRbHhANHYOjHnc64lozNg34QQTSPEmiCeed3SUiiA
ftYA8h1MMNhB54GXapWiZX6C7xM0Wz0pbSFR3vQp5HyjpQPIECWQJIAQAgUe842oHyiCUOcg19Of
GgzDhdULweslBtNV/+u6R0trB4dQoKhoOQJTc+5RXOSSoEYIhyYRrUn56DU0yekhbnlj/Ze1M5Lq
qSX53JKJUiGBqGphm8BLhxL0TMVatfN4xED34OJB0enbYBtLeNEp2iNgxTzG0qWPB+YzA80IHOqE
bd4aESDREsGq9qMIoRKoho/JVyh2nJewZTMG5iOIBioPk1nR1veFsRcQ87nxEI0PLQRFNIMT8Ys2
5jMK9BLqTIx+vpayqo1mDFlyWwaYS+wLy4TwcNp8/0Ns4HjAdDLYw4BWOLfShOYoAzWMxKeqv9vE
3MtG5dQR3abA1Vw3tRjxJ6aY4JjyacrbFmVKE0DMvJQDV5W6bWtAfUuXbgzJd6/bWwz7E3tM5RUi
CapEgD29LSFK2R17AilBGQ2/iPetlnIgkCr/reL87ycVWBhWZGwhq4R5u03TPcnd83VXFv/+PO0s
YxoUuDsmJxVD35E6g4B2BFA6rVdCyHvMWt66f0ywx1LQRIkMIdfCpqMreYELUWn6JN6qvpu4wh7T
cNc9WozuE3NM3JmhhgGxBB6l6murbDFbYE3/ksmRxf9v1XQm4GJf7TBmPLs0bfpwm9T3YsuBhXM+
DPsknqqiFqgUbuhZZ8sB9OBkzkItWTBBtGYAc4mhLJYlVVfIqGcFLCjmGtSl/sAJraVdiVYKchne
bE30489DNwjqYZQHVKY6hT45tIwGNbJLqXFkTF0ovDCTF905MTf/nJOd0k7NjKWDOah/OMpLtyOP
umibuSPtjNu0t/X7zn3qRUu4rRvcloWdHdxknVv++ut+FWZkcfvDO7iMZpLODpSWhkHioEMKz/zq
BXjQDqKP02c0Nbx6b8Hj+Zl6nq2XUGGyB70QJmNWzpVLlhZ4D9DX0Dri1BILm+nMBBPoPkS+M6GH
CSV7E9Q7fdqUOaceX0imZyaYZArFRUzjtbgvU8jZT6A5jw8DMLokiTnxvhCPZ4bm5TwJkMko80Cf
YAi6V49SLXhGDk5wQenu8i5CH0D6+2P2zN68tif2Ul+J8IaAtUuUr97/CsRbOnCqBV4EMFtML5pI
hXolZl4nkN8bJeTCZA5ocnnVAMpRgbg1L0CqRTZJUTHnIWjca3hPzt4biVhp+9pEn9cT97Izfywx
XbtKpl0gEiTVyvwomo8s5pzay7H85+8zR51UdujMDvj7jRl+oMpai2n20hSqd92NhSsSPvt/ZliK
mDg10d3VYaauoLNqeARwI0mwCTi85G1JVtetXSKb5mxzYo457miFbmqrIcqGGVdEXREc+usMT8jo
ykN6sLwRHgc8rjTOdbuLHwtMfsBTzaxobBcATfmiKeU5MVQgHi7aTUQo53tdN3HRCNBIEOm0nT1T
vrUqtzQo2l13YjEi/nPiohMw5EYpQr4eEUGf8vaG9juDNzi+uH1OTDAJNNEqiBTLiIahe5H8mVfj
zsBrk2k+6NHzv3jzwzuooK5nu6m5Fse1XPU4DrTI6obIkhVIACov160sf5U/VpiUo/oyxBQU5IPM
2Jj6XVNyUtpSuQhe6z8G5hU9SZt+B669tIcb4jCux8Qt8eYKFuW86i3IRMr6oxC+YNh54CnE8Bxj
0g/FbUUPGzhW+B/DcGPyasbFvHDiF5t+khbElrNffvNUFa81JFu1vTx5bVJDc55wDrv5MzDtztNV
ZOfGBEMT5DCEN31Z2bLwkEsPAlpPBu/FmmeHST9GRWP0VOagkwIr6JxqeDdnmWWdh31Y3qv/hYXJ
bCSzDKBFCxCnrVXQ1S3xLB7CGK+kWtyuEFVS8dAIOiaWX3IAuYQazHeVqDgMECQZPqm0J+bd1N5d
30aL7pwYYrYRpDYNZRyRepL8kYpu1++NinNyLwb0iQlmIwlRGRTFXLsZ0yFsviG3/L+5wGyYqses
n2JirWQMIIhx4Ezimna/rxtZjK8TJ5hd03R1lpVzr0LqVSfDVKkZOT1ETCdOWuPYYU9taSyE0Zi/
RxjeF0B3I4YzuqWU81TP+SZsyd5HWtNCwRKXlO6JaiCI4JGj/ExDX2z8PwtmMPtE0o0y+WnuQC3a
XIMfUr15l2+jG+NWOpZO9CJuaicBoM3Bq2HQgFTNKnc8AC1nF7HscOD7zfJpruRAuoDEYNVq5Fb5
vlB3/LxwSUEzF0AnDs9LfnJelOMUpvl8Fzd6ALonCcxBQH51+aaGiDcEVjzNpG5Zpl46Jh/Xg5O7
2PMuP7Ed+nkmRT+NJ0/aSx40RibA5/tvEBP2jraBdvbe31Vu9ix6d8Gvevt83T4niRhMEmkaScMQ
GVyHXtqxVosEDLzq3aRAt/Z/M8SkEpkEZVLOHxRaubn/HTfrnrz/byaYbDIQagImBBN5tO7Kbdbc
hzxZGN7mY3IJMECyhMEpXDC0VV7faAEPN/rD7n9l87Gn7qjoRW5OcCLaQwFqJd1jis0dbvHcU01O
cAB5r2oXLxC5vo9etBeIRa7lY2ubzpOySp2U9xLJCQ+2l6zUxhCDhAOPNflNIT35wES2b9e/2vKS
Eh1iF2AuRLfjfAPoUSelaL0iAoMUDN2rMPqnQ+yPASYs2rgP+s6Agbbr3/1Y6a3MyNzrTiymq3no
EQigH5KOcyfKSq1kkC7hxlYDekDuxj6zlWETRhvRdK6bWq5u8dJENPSHZkrac1upBja4IR3Rnbyv
n+vEgqgb3Ze3gooJYHLkTqAsfp8Tc8xpMIL3DESlcE0Qv8m4LaBMz3Fo8eA8scC0bzCnkRl9DoeE
tXE3uuKBbhWQEL0U75UlbaJVtI1vVZvXgV8M7ROrs98niXdQm6ykBay20XaqN1O607jCS/ND88Vm
nsky0VmDhufFfYokQ4gBPdwOy0cpdmXjpdZ3GD9su8cguxnr1zb0ri/m4tc6scjk86qVhVgR4FVS
pso+VPRynyUQYf/frDB7Nqurso0m+BV3+jHVhAMkTDkmFj/PiSPMro3LNoE+EUxQ+dCT26m8DRpO
f3zpGR/QpD+fh8nmYhapeWbCBsSK11p47HIvFlYpdQ26a/uH1N91aMtTR+ZJPy86N5PBYzQI8CxW
Pi3RyJBh+gLPuP6tOe6V6TCFnJ7oYkY6McGsXyoT9CUCQBTELAAN/C+jkazBvPdHr+NNKy/u3xNT
zDJWIfXV2Ic3g/Sc0bdufM/TTZD+S2RD4gl6RWDCBMMus19rH3Cy+WPRoLdl9Vcs/Ms5cWKAWbHW
iGgf6jDQGL9i46nnTerOy8AmA7RxMC80n0V4OD13ALBOITQCJNJ4SqNV3VejU04yqJaHvt4Cnk53
qRBWbqePb80g8wDMCyEHstRZTwjK3wApMNaFYOwqZUhSm8jyYDU9zikw6UF8wB9qTuNgwRQ0JEAi
heEetJFY2GEhg3sjzQe0KbRXXb8Topcq55TNSyagD4JxLyiEyFDKOl/LRktGQw8UVJNkctqq2pS9
7vhoyP51ngNyBOpE6I6iG8a+oNWqLgvUAG1vI6QBdNqF1B78gkeqvODMmRXmJJrEdMDEFawMfnlb
R/khEvo7QRP/wRl8FrBEAGZh6KwzWjfVkTxgRCilrSfqw0tSqZwK/JI1B3JiskJEAgYIEHiwl1Nz
nNSUDgZcSfaavtUlh4oSxOwfpuF3Mb37wXshu6ryhraLnZCHtn5LQrfUOLlvaUFBawBGIkQfgnD+
95OjXadaqpIQI19d0EWrrA6qygpGcfyOa5U3dLhw4CIEIRCJ10mMnLNICBpMctCIGeC7IJzpjQ+V
N2q/kF01AjFAEUUEYLQsagSdC51gXgg86YFd51t1/DbEAWKNv6+H+uWQDD7dqR2mckhLQTUnE3Yw
FtuSg1I4prDyi48gOWCMUgFlm79RhdcS0kV9a8m1g3mWUt10Tff3Jz/YbwCPAfTIwNZmMlXXYZy8
K0P0aVRwLBpB5gBzSdxIq1fXXV5aWXB4gFoPBNYo3plC2pfFMhFEcPjF5Vcv062Uf8jgGyTR43U7
C4lfO7Ujn4djoqhCLRPY0TXfSsO1AgpD3bCiTgeT4bFQjnHjXre4vA9PXGPWUPODKK/nbN+nMeDl
ht+ZB5+mw8dgCsFNSPUMzJ4Uo3ae2vVmapGCBJIVR4WGFnlHdfwyM6eGrXdKoN6KVV6pjj/EVe5K
UsjNGvOvYU5GhN4sQwgIsq6zrK4x5KLlEeRQdoIXJ3F6LMoHPb7Vqhut2OK9GHfttnWl4THsVtK/
pHiAiwgOqh+ZQuYkkfxUqBQJ1NdtN3RWSQfApbBGnIz082LPugjiQV0DnE4GZSpjZhqjTlVmlD+G
sYntbyTMhBJQy31KTgBIS3sXuMpWB/QtsWSExjbazJro6brDvP+wG91s1Vqt+yDvy4eMO5q9FKAn
P46F1xRZoAfojoPTnIRWqTy0JjhXAZ71CsPq9UPCG31Yys+n9piN1wfY+8K8GFFYSbIVFp32LFR1
cN/KSUo51chFggY0BQwogKmAnQ5D00zdKNXipMsxRBlo1Kh2ImaVLbY8zcalN1Tt1CVmjxcp0Kzp
vITaXRW60k52DaezW2rl3uhlR6hNON/X9/iFX8jXpxaZLa7XhhbReLZY30/qSmrvr//9y4k7xsD8
A05OUehnawVmwpC2Hl6pO23QCn2X7fBmL9m30/p2TmUW2VNPcQPvumnuajIHuDqZVQ0MHjblt/44
vXY3vwaICBqWur1NV4Md87puy2s5g4QBSSc6exLINYb5/RZHjgKpBDW7lQrOYs53h4vtj6umqM2q
scbP4XuyllETpkJcoSKpm8Iz1Q0RvkTyWYjvovqkJTy1iaWGNtCSEBEF4BV404vu+VCDJneODbGX
nUihL3ogOJkBSh4Zcz8lOIn1oFuPaeRlHd1wPt68ey98BUc9yi9onUFh9jxu4kRspEqBcTQJAk+J
tAdJwUNY7wOuPBVm44axDpXhWBteq7J7SKVWc6VREDj7/iLJnA/ksUlthOBaDNZIjIjF75WPOnSw
CsrBNl0uNGOEyWR6qGJWT4ERIux9PIgMvwgAsaWJArs81JI7FZ8yjzGf5xiTasJoMuEcbJaqMOL8
HgmAo6XhSu3QOde/5cW+YNxjckwq+tmg5xHcK49d99HygFu8vz//+8m2GAHr7OQA44xpE0NDA5PZ
DecLXbRBZg+IiBYLsHQYQmOCEfqyGJJQ4YE+ZXakgoUovNGFwDZB6Ul4cK2LXc4YY0roXJZCI+th
rKbg/atcX3qPsk2WxI6vrcr0r2GqjDnmZNNaIyjMCubodEjqw1RQx0w/rkfAkktYPhOqHbNSFruZ
66mN1MyHDYHgMIP8jyv2AnCYeuSUouQItbINK05fbikqQM+DTIkrD0bnmVqpRDtplGTYHPLs2A/K
ex60PIjIRWcWa/fHBmFHhIJEDiH6E8+MroVj0B60LWB2Im6Y45GvcvuigGAI1MQn5/p6Lm3eU7tM
wjDTgho0gF2dVs9qIXhdnhxTo+Ikv4uKbnZPAr0D+ptomLHNsl4MwY8TwcxUCpnVKZM1daYVThAw
VAI7yPWbKhRW4qhw3FtMiKeG53g62dGl0oHavodhCqbIR7kR8z0dewhNTnlnZ2IhOXJC/VUPVNYW
GjDJYRAigbPn/z8/QgUz5g+lOUtOJ4VJiplH/IhSw2cc7K5dR/qn0Hhj5gpF5ejZ9xCsr3/YxaAF
CacqYpYS/TXmw8qVCOyUmGOcNzUOYAtw5Cb72/vq/FGhuItHCyhBYzrwfG1VKqd5opWgSc+fjXgV
K1+m4KYtp/hadARrh2Fa0PqpbJsypILfZ0UFciPcvtpAXQlV9i9RAqwcUooO8ZWLgSk9KahkROAB
IPkgrVQfXC7BVMhHUyl/y0GvoJmigshGFwwbKRX4gkSSOEnm8oqMqbDT4WgmWfu+2g5qgOHo0T34
jvlJd9VmsMyDtomOQF06EDLY/j252blNJmPnANJredrHdltmrQuGILKP9bDgTJbPv/ysAEOLDwSI
Jlry0G3CgOV5nAyJHA+6ISPHyCLoyzuMJ4q03XWC4hgS2OquB/6yNcgGAFiFbhu72dS8ivomUBH4
MlqxxS5KIMNJJa9OHq8bWsppmBeFpjuoZXGNZhavSwQc8RjnAy9w6iaVfqdAj0LMGkunxSbsfUeq
gcHOeTC4ZbNYR/ARQ4/lctf5fhMZgJI3BpUhQ5HsQr28g6qQmwEe5yWmAY2WYN22PKzBwsKq2Bt4
6EVnEVMQTEYpxjwvkhEZBSMQm1FWXN8fjnnWeR0ZOccFzxRTUhadmYzjNCevaCqtvO6dPKieB+CB
VSHnbP6lE/DULaambBuihk0PW43xYfbQaCmec94JMIcCswPOlm7OcSenUGH2elyZsAGhExMv4uq0
8U0HfNJDz3k0WjxrTt1hNlshhJI+BkVsq3XpDINtDDcTaJQCtG/Smw4UiTKafdLD9a2wvIYELyAz
+wYgcuf+RT0oQDoN/mkTUGaF39utZh4B6OXY+Rn9vlhISILrsj7fZNinnMRvAQJNcBiQFX0Bt539
nO3zgwKN7J3gjuhjmfvBIaBWgwaKM1n+42tpk82wpY/+a/lFOGfsotto58+PDFBuZTVKxqRVs1HE
AZj5OsSZ4y30cCyiDnfXV/fHqwuvwbGHyXtFxpnOZJp8pm1SkxrF4R2oS7x8G7id6Qy27IFu04ud
ordsHqv6km/zlwSeY2aMZFVe8gLsQnkNOhATbxZgr06UBl2kbOogqYB+FQ+3vrBDcEb8ydpzRjjZ
IV0hJ0EhEuyQPNs1iFi5Tz/FJvTCFtJDevoPXw4vjypcg+wPRhHPzbWSOda52ME78xAMG8P8iNXV
9a8272n2oxkK6iLdxGwtgDjnJsI+kkqR4GzNwcAkRb5FVQ7ycilLgllyDgkJZCNsQlZGLQG6FxUD
qu4bjFRaYGa9iyp0wUjhXXdm6dABoR2mIgwEIe6ujDPpYGTVMKJ+L+768mMMV6m804wV7Y6yth94
GKzF4Dsxx+T/EGwJIE6fcLQmmZfmolfHaN+IvNYQzwyT+qOATkHaYwHzoM9fVcEvIeuaKt4ArS1O
wC3EN4optH0hpqDh2GaiQWlq3DVqeGQm4k3amnu9M+/yHO+RUuyJePG4/r2WPfvPHCuAB1bZqA8z
Ed8LQldGsa+y0FJDjk88I0xQ+ONASi2AESEBUEU51D6x9XjguLK0cj9yuzN1pXpxtpRTKipxhHrO
bzBlkPYOHFuTIX9P8ZpLxp7zMrK0qU7MsSunYcrEiDuYG8wR7R+0fOW9kOxQUnL8Wlq9U0PM6oUt
Miyq1xgUkmsUcQJ4qWTp43oYcNaOMPvIFGk4CzRj7dLftFrhEdrqtBqIlbWWcgoPnjvMXtKHQena
2RSU8Ej/QTE7IRab6+4spFQctLglYLxXRSOZsTFOYgExQlzTKt/TInCn6rp93YJxmbTnt94ZBoVD
/QLHUSVTlSsdepm4LdebVs9xRVHl4AEdkgxHEo7D0MwPE/CO/+AahCogAQ90B0btmWjQE2piBB+X
CRPIWkirozHPuWAuBPbcg5/FYlCxXBx5vQ8d9yREYTj60EMuX/QGGHLzMeZR910+luAie2poXuOT
o7wKQc/QmVlsKw+mZI0r1ZIs8pavzOMEDtHnem86f/2AN5vEuWRC7nZ+ZJiD88QkZHbzEdcTnITC
PtFWlHylBucEXIjvMxPz8p6YUIU+BpEAvGqa7ZTi8fpJye6vB5+0FH0zl5OGEIA6HFtzRX6oS/WA
erKFYID4NFCrw1RDB7kC8EjujRsRJKzCrvGSVf/3yUgDtTIa0iBZQQ0/J5IT73qDdkaloK4Wp0Nt
7JXhnRJOtbLE0Xlmg4mLPItJmwWoYiFUZdF14Mpv/r71zBWOplvT4TVUFj8Y9P1wQZ+xNxfUNCWh
YTjNfSNp4wefWrXKg7frH8yAgA4WhqnygKOFwhNo7VCcswCjJhqqMaYCeEZ7DcKaSHrDiP7mVy4/
ROXBD26KfJsYK3/YVoPXRCslcPPuELYrobGEfqVhvkF5Qg/QMiYL7G3g6zG03aDe9vlKJsey3pnt
FsoJVmremsJGlFZ57PriIW5QTlp9tm6olQ4bVc+s0kRxZgG0oEc3bYkHtS90kscUb0B4Rj804z7w
rVzyGi0EuM+DEqXTGF7ZWnGxN4SNjFupX3lqtYr7D6Vct7UnC6us2NbhRtI2Tev4wqseAom66iRn
DLy03qrxIaUPabzR1L2OkVk0/6ZX9EKi5jCMkCB1jHSvQGpjWFX4D4xfOabhc3nVmzszR5/Cwiuc
lYehMxoRCBtWEfZvl27G1FX6vQp0aA0OHiwoyN+hqFtkxzDxLWUE/hpTf+jr2kESgageOlTjvVCt
ovbDEHdBH9mkB4G2+CkqW2j+RDHYDMvPqDCdtnuaIhGXtUfa1baigPpddMdgO3Z7Qo5y/oVLlgUB
IyfIwz3NJmuYV+9IhXVev1f9pyw++5hspMlBIZaZf5oQMy3SQ6k8duVrK6+j4AETxFYayNZYEcxG
W025ne3X/gPOE2Dc1jp4HJRjWOxl7dGXtpFMLUxQOhQeJWG7mZRbM8b/DVyQZVh9uis6O1CB5Roi
e4h2Q+u2tZUUboMJC2GnRPsx+RV2Lsl2SvvcYnmzsLaNbNeGYL8pMTIrQ3lopRm/u5uw+5roU1Ou
RuEFYBwrRrSJ0OwWSGSNmEdVo4cKMxX6m6+7jfFkpjup/4JgTB1sFH0jvRtQfNC2griVKqcwVgNx
NOhqPOcQesIqRPtW37cJaK2onafbsX/Ahdnq0txK1R3IyWwaH6CYalUg+w8P5mRljbA1BLeCjhyU
tfr2zWgddfQCMK4Kt31zUCqnJ46Q34Wi04mrSXV/VHXRW3OF0QFLBJro6NWEouWnK42Erqk3VmE8
1SWxfLLtqtfW8IIAf1q9y4y73Bis8UDS2753MHNtmnedqlsyWK2jmwQilbqTEEsdKtzivbTDvvWC
6TWgGDO16k5xkgcTckCDJ37U7VMiuaX/QGhk18IqTmtryL40ocbmsutgLZXz56gwP1i1FqE7IY+t
Rlt1xSEb7alFVLhU247SW5WtBSjSRNCObo9ydi+lm6F0/h9F17EsKQ4Ev4gIBMJd8bR3z82FeBYQ
TsIJ8fWTfd3YmaFBKpOVldmwa+Wd3Dxd6sInGMfoO+NJFoxJEw/9qZdRk0c5fLNhfTsnppk0JRCd
f93imzBdp6mH+FKH9tNXJSRtwOdYDfHE70r5Rvdo5kDjuMx/7vxJYW5KDt0QVjTsmngpzwzGbsN+
KeGKw5J2SoY+FdPBVe+z8ovqB5DDyC9C+6besdPxDeLhY/L2C011mP2st8Z6bcRN1cjA6Trtqi2E
TYeV73Wbx6XcAxDd8JYmK6SIXCSCEL3j3fCPaV9kjhqo4ps+fRUwfuhS6x1wpupSLMmMt/6+Drtq
iWkb5oU/DnGD26sboTnhbYXEDJQekIc3IoAE3hB3WtbqdZznkTRvrlxhSu1va1zChkXfLdULjOMB
2fh5H+fTxzCoQM3p4KCjSGayK9240W9W+TxkhXt37IfWXDvYToMIRrbYGTLcTUmxDKwHrL2yLS6d
h7KDVt9rQ1SWftee3ebPMtIebtHecS3PsBuDakLdwrJkifAVofertGSB7TEPK44IOH+wdS9NPzd3
bnlqxHWs9pCEm/Aj2z4Y1cEAy60MiHte8waoNiI/wuWxckNI+/pygH9QAdnPgwvJK235HsnO1iNz
8q0+ejLmCCCV1lcqzC2/qeLRiieV9UOMX0HavUEgJ/ReyljAC6jBM9oHl77DKMDv6IVhOX0OG2vE
4mjm4LJjJYZPwaLgGYsv0YSC7VvwYLR3L/81RDw0saG/L0htdvm6DfiFO2hfLkvcDXujf2DFuXSy
uYuN2cHJ/N28pCuXGPqB4bQIX40fCkbJwP4Ck94UfaugAqLLe03f5m32e3l1oALQTKPPLRBG7BuE
B6o608eTA28LKFLyH2K8LNqZuI9+6WJb4Z4iM2Q6w3p1BW267ui2l2475AN+5L/WjaQGi4IjJ69O
e6NWqE0fBQSc6MWzd8us+7P1Xqnb6B1s6M8PCS0CWsYdxfnCCsPyQsoP7rx6E/wvrYujHWVeHJ3y
BLTMcdJRwX5o0yJvenOxOd4bD7ifhKM7H2EHJ8s/UjoJEwYA/L3N7ybCI0vzKSSbgVZ610MAFfBU
WCPTrDZNC+tayhEb4qfVgH+ZE1VNqqbTvGW9/ON0RMKpkBt/4Oi98n9afmzJXsBcvYVVOjKJpgNG
UXXo1Bi9MBE12ntdPqFKWInDrRQne7MhHWpccSum/o0rLxiqQw4nllZBwDketT/e/TgOQgz/Hsd/
tmcf7DWbdCxi/5PWxW4+llpFzLgWrdotRUJMKOnva/x89+p0Jz2/k+178faFByd1PZph+O5gI818
scfvfIPHeWcGZtuFBb5uRyDEAl/4LVUyHsWXNjw2G5u/+p9XXJ//A6H3rep9xUPR8HgokhalQtMF
DdvXXdRsr165NxCWl6hudzNYPk5xK6oqnN0+mntMuTNs7gr5aXD4yC/+5sG5nEDOtoztKZm9UKNX
W8ENrFvjgp8m90CZCKwGCmzxBkkdDWUV2/XqZrkh1R9e/Wab526Cfvi1stIZQmDrpZtKvzBg+pL1
eRu5WE6ejiNqFKjmiu2iwyd+0x/YSlEY/mIY3Ca9PCziRYhzY0AXS8YL8krTHZpqxR/oA7X+A4cK
4wMkHZnQYd+A8lw+NJbZUhws58tyj3hWiPjF8H0BxTjQtCMqHL+cjkYX1/Ih2VGbm0j2Ud6l6/he
oYS08jOZTkMde+SmoH7uRGzErFMdTesoxCtG+UlLtD2fH1reBSVOnjWnWEK4GUAB2z7U3ePYvLsC
S9Hvpp3aBoRAV+lPhhV1/Rhx9k/g0EkN1oRuYuH6u7PlcxJTctCc942eqoX4DYK65G5AnSvqimVN
K/I6OzFk7iC+8Fjd+7wYqMo+RB6uRiiWv5r8M7aULWm+fXkQSmy+VbehTT9Us0+Mu4vkaKW8fG0q
JxgUQX1xKdkXdXBGmheufmb4a7dUYgjzAezWX8vPAuBORxGn+4cg2UL23pAqXp/c8s3SsFq+hnme
KnFcrU8bExTL7fyxjDp7Q4GFtYLIVZlnZJ395SCpVdrTJhEKWUawTh/2/D3w1TeKLh6WHY4Y9lRi
t45491LrR+W9zzSdO+Yz69Lb8QjRjLa/NcZbu103+mbPybSknZO6S1xA2clFMewUjm+hJiB5OslY
blnZHll/EcuZDp7vkV8HI5itdH2BbOsuNVyxEauLU9ceIBA1wK7Vw6/1jnV+EyX+cOnnW0r0aMK+
wNymoo6nab+obK0iaBiH24r34sTa8LEMbuS0GfD4Qb524AevB6mdhMQ6MCbVdoJ50zAnlXuAW+9Q
H4j+vZLjVt9meqlYNoik1GJVJwMWNrsuhhxyIMTvNIBkayNvHwrzpJPMMH7c/A9WqQlHRaaK1M0P
po4LurnRjCjQLL/ttKtXRL/jlicO/65N5K6zhyvlNh+2u0cNLTTwO7C4vrwh3rj82g8/ZP4p+Lfs
DwX00x3cTm2NV0ZjnG+/7Tyk/9iDbamFv344VfAR1MGWM+QcFcu4N4xgMueD6DMcjHkwfErQbC27
CcL25syjWtxdocVWB5PPVFg9upNTb78zFoGU6NskWvsP/GEUH1zBnA2iuXKefFWPvrbsavON8KzS
BPIqrDjG82ptAYXZCXE/m5ajpEfX9PxKK1gAtRFt+ZeHxmdsOhSSduC28FPdWDhY6GyaIbD5mz57
OxP2enQ74pMx+irZzqOX4ll1pLYb1zg9uL5B76U59Oty/jOrB0SeAoR03p17mLXKNyWSdd3PVmJ4
cIJhF81rfGdDMXUvkIwB+jZuh3dwb2kVqPbX4xfOzaB9itr2aYdiFG0BZPpCMmRF/eDlZ0e1UJRJ
NZ5Kk4X9lA46A9Mp2ZqdVgxg9MWEBBQt1URjUVp+52RcvE3lS7e+zjg9HcyGxckrFcYdENh3P+TA
Y9rtqPjp8yJwsTuG9VZwtPaUQjXMwFcY33U9HqiZDIb15HZjraBI9C3jfRXKJVxHCc+qPel1YB5r
whwP8c9BJADJ41xpkWb+I1Uk82+bf7Y5JBd/dOdCm7jLkdnAP9a/+QpHTZzKokGd7AZDA8YgQfzm
Bzyt46be8mZXX6KLJntBh4L1kdLDQsFpgsVEpf2t0LJg3TtazoBU0pcW2PUcqYGsflFfc3Jl7n0g
WELPVlhZ1iv0H9fQm/f2hgKvRYaa7xo5gKjuu91vNVPf7b8KWHQPSPOyjhV/yVEaUetEAPoSC5bM
HkRmFQpH6JWy4bowFXBi+kpGs96lOobEfXMfZVZ7DB8PPefy6y4F2s3XNv90DYktDBpZ9RZZcFYn
+hTOavFLif8+1VFtwHShQ/uNbV93va/V5waPqQGfFmTK3j2jdfcLmmjzu43sVaJAIxIBakOXFPfd
b02z3kSMuJFax+0DUj2fmklB0RXPXPw468kWnY/di2m7sOGuN1tkIxRypw828rC1v4KAmDNO/rQx
f3ZfefenurCc/xr9qOU+ayHSmLjsMMGmmh27HoPhMcO640ZjiDr6BtYft/Is64tOo4K/bHVYjLvN
rP3auYn5Y3BvFAruZXnAbMqv1L6pcAoFhPZ+2/5eVhPKku8NEokawFvKbrO+m3sP+MCn7UYmInM1
175qrgLmn+o2zUlt/XOql3k9usanQux19JNjZDaiI+JnZWp7JneNFpUUh7SHtP9ta4EGqhG3FI3G
XarbNoZK3WSz48tbx4xAG3Zk3TuOA2PNCzM+8XT2dFJ94fN116w/Pf4VQr7q/NJvoRS3AuiKJf+2
FViLmdLyaKhMbw9SvFIKFTnuN/RFl+BwAhUxEoLbumbwYWuRbM0HXeCem6e9uLhI4MUUb3AwmpoX
5f1a8jiotBQhd3hcF3xHjFhzH1V5G+ukg1GO44aNDUMnmIk7jV91e7Et2EB6EToyl/Fb0McweDHX
Q5u86Na+X/8aYeHF/rrkOqtvs/qSOtAr1NChiUPZL2GJnD5Dh5d8OgVaKj2d5Q9ez1obGBsOJzLF
s/thuefeBM0PsqOedrPqzCP3wUzwApvyx/NOw5zpBmrZO5PXavunCsBS+G3YJQYudciXB7WvW5EM
ZK/rxy6/4T+O9ntHyszy5F1uD4sOwQizwqLe086D2a16aiF1VkZKiQ25vUBDTKxb48Y5FGMb8msY
s58vvxrfTcUngFlgXi4E9s6Cfq7dhzHsLPya7Vms/Uzsn2GhwJnboITev7NkEz9O9I7pPeqkHzvf
ke42wowoB76xOIHATgkqGd7i9/XhaN9MpGK7B/5wFw12yj1fiF2hf1jGlwAUpOgOQzw1w9uBfUnU
Xk75Y2pQH95p697a3tEbRtCWC0s3fdYThZ5ZU561OewZGTa0gEwLLawReFFXa807nRxfyxPdPjHQ
jPUGSNy+n28m3AG7ab95n2NpozTuM8b0sAbdla02MAAndDQtNAgsyNYf4d0b3PhZCzcRdlJHy7cf
nGy04eFLoyVfk7pIBGrcgR95+ZAOZOguq/lrr8lSDT9ej8+3kdjbCr+COol3FfN8n80766+dvLn5
FDQTzqjrz2sfGrB+1vOLNhzEiEq2OYnyr1t+mGY8YBQBqYkaRfzYnDaBAFO8PlfmLEgnrCe1nEbI
oEKYuS7OLkw+PHaAShVazzY18rwE1vRmzhda3CigyR7srNnF252sVIzfSx7o7Kn/JeJyw0h4bxlR
295ccaq8N8PA6s7FZp4/GC8UUNYCs+gaQRm9NjaNS3kBHOMYMlAcS/vw7B0kmCAeMlCbyQHODCW6
VHRMaL+ssHUyasf9isTRXGurw7IF8Ik/t/8G3tcBQOhLGYC/Vq5x7q2+Rd1o84DW0Ju1svC5PcFK
7rvkqAOhk99wdm5tFnQG1tTeRLFzm9b36syx8if8V6AhbaqEI4tvVbCKL+mmNQo7frYcjs4HqGyT
dXlkCjwNilM9zbvzYn+iSQtkf8onDThKJrzIKpx9h/K/tCb4t6M1RHdRaP9WHajZtF56AHau+qxM
bIm577336Xm1r21HQ5xI/2cymRjAe+3+SDwZir5Kyn7XV01IIU9mljvhHdWz6jdScE+uDbHi2f5u
nlgzfAxcJCeHXPVx3xkqmcwi5EaqtffVu5hNlucbYDsnNCp2abc3qyf/PGyhriZJqhk1gXrrhjYW
9lGUzpc5fZb6GpQr25m17W+a8B01nrz5Bya+UWHc1XzKl3+W8E3bjGdJIw1LpqqYEbTmjLpvWHsK
x2XZb8Wra7Idxf2nHSt9Pr+DuYBgVn7K6uqSDzbfHYW9EqBVI6vDyUmW/rfGXeTqzW0+Z8OA0li2
NFmDam6BttPAkoWdBQQvK35bXHyHV+TT1cFg4im0yGKWows4u9t7wy9o6gmuiz7PAZ7PoJeBGkjN
O8UAJcLZtUBzPGO42KOsafLXBQ7bRrQILAJ8eDgfEzIZCBCNukA5iHtnlx0BKPUbMgDKjX5wApvJ
07oQ33TibciAuGv64A/dcRmqmGlHr0bVjQZpeGfeC0jxFXYM2r27RbDZPoAk5Vc6gGUSleK7bbK6
uyFCWlPKcZ/7WHvW6l0s1iKTxV3a+62+ai0i4fBVS5DjVowd5hBVhmGFVvmgKASb7W2iT96JAixc
Yht1243Fcd7CqogFwDYsvsQuGkwi5qA1QA1eX+1yL9stG40pmOqjBU+2rkPCmJJJxBCA1UWkNb/r
9m99XpnnPp7x09M6KStUrHxXg6xhlhlAsZBorzqa4lkayD8y6BtEdYbSjsk/lf9zcc6xRTXyHUVt
WGOXCWWdFxiAl0cXPyIHtPemUIR3gsetzhNoGSVDl6GkxBqbb1rXEYMZAoxAcwGUoDBdBDvRfjq0
AITFFi3lRwO9L1LPoXCB81W7DnYIDXsUEilu8K4Gg32pbcWOU/nCVkCGPRR9u1FN6F2uTwER/lbD
8pYgFOg16iYb4lexN6YC3WdtZAp1jjaAxDZY6bLkCZ+vYF3qIj+obafjyeHDqha08TZabcB33XOQ
xscisAArtWnbP8b8Vq3pMN5m5Oiaglhswa+jyHQMSQAkVS9asfqNTCcAbNOU8ckOdW/49cY6cleA
mJrzksO6jun6KYfO/digdRENipMZTHMbhdhVX5HasKJQATx/OlQyr00wGvILsPjtKq6ZjImQP9hb
DooV6X7tMj6MZ1E1FyKKoHSaeLXxCHfNsS/m/M5d1Gj9mZqZN6GTtSvfZToe/Y2UE+BY40BQHLL+
RLblE2sLkWbRaJYSKXBzdkWJRXdUS/3yWUgR9Yaewd9gY1sGTfVAbjQZ8/E+g8bmtCzLhy5pQDE1
YGUCtyV0JFg+IGaio8szbcMvrHzHqweOht9Ztq+cByW1b2EQWGnFu9FmTXOZqYWBxZECQrcxYXMD
3WpCbUnZ+EXkfshv4IJhQMn4tSQiKAFRS60Ja9hb5f0AhQq0rDz1HH4oBivDBDUpa/OjVpccdOGG
PBx0608V3ETqDzrJwKYYigF8EZFdjaGD2nnBxJJNZ7vV/cpkft4N6dR90uZMZPtSgJ3vfmrkvvDL
2p5LIBeywKwEK40qocDVJyMqaszw9NDyPmfYFpn00js7ezAgyz0FjpMVXpVu3nTsG5YhmPsD+tTx
ljevqzlBvjLTTCSdQLinfvrCseMFQBf6ysmQUj31qvUTO77RwkiUa+BgsinF+H4/6amp6dcFGJHm
nrh8FTbbreTQ86yrY0CcE4ZtRV0mtXrZzNvQd4neJI3+0mAhbAAuQjofoaNDaUT/QdMI8PuhJR/6
83Ui9cyXAW1yrt0qB8OqPPa4cZhG1MFO+ISBx+VSu0VQ5ZjxxXxgx3y6VM+1eyTmbjuN20ka5zw/
UdTLEoxBz3lRVbh1RuYtd/bcBG/vnESywa2dfhv1wASbaW8TuY9Au4bqyullob+siTCBMPsXLT8R
BnQT+IQozm13GuE/rbWRyn0Na1nO6tf1He2fXBD/jRgU6w1V0nBAwFp64EBlvl83jJDx5G4eeEaK
CsMGa3lASFL9YYb8qiFQlT/MhQaauGrC9EnzQlrU7Gi7nVfwFpDqaLC2D4sft35HpqyACCT2Hwsn
EoCa6fDWoaDU5Ge5tWiFnCtFkEL+bupUpye8uEb0qQHmriKvrYVI9u1WUaE+Md52hqswb1UfLdT0
TVxWOuAc0gYhwcsc78UeMKztdN+276yWQIt/SUEDu8UR/lqQJqmWrsiRNQpEvs6fNv9HMOGYc8AX
NFrFiypnvFQazOAOm9UBnEpJkq1Af4ks2IyY5bV50ufAK6UWGfxvasdQ8x59eexQTIx1DIhTVVbG
ASsI98VcfjRG/ef8u0aE0TB3UOgdDSEz9JQr2Alm28TSPK4X40PHlA71F/LcUsQLsuegRNpYVebK
O0ciLdTfiCPpeOCl2R6CfRVhAdt37J2Fj2OgRlNTFU4lkHmMPaGUkFo2HEfxLTprn/OXqu4RKY14
NaY7mxHlUQIAxpkw8a2r10LR0AO9t0ONqP0amtwbw9Wz3oCFhgOak157VU9AHpxj9m/srUCsTVZa
35sO05WEqK8J1Ys7u3sMdwuHB4WtAe/rAEraEZcnykhCbcQNldboek1njBE841rHdBjMAacvsHaM
GRvIBChJclA2ULXlm888qOr4GvvXovozQh2YEeAgTJl1PR06TEFxw0A+GADmRHNx1EdoyJ8q/WSN
gDJKtKG+oZ2MOh7GDNAF+mAEdS9tZGitb4DX1fyCBt6coGly76cIbKUCUzgTQHGIOZ31mC4TilQn
5RBXgI1bFRInxNS8nW6VF60eogxmCIB2SyvwwEyDsSzMIOtYWzC6SkQfWCZ6PsDycAx6QFO4lPcn
s0BfkA4DBLjGDIkHpAPxAy3ii1WFdL/MTx9XBdJ1iafe6YgeNUINbkzH4978K/VzQ0LgmQgJ7hg5
05GO0WBhy/+ABJab784Qr8u+mkD5f1FzUE0nMFrNBSfO8vE8aosUiqhKD3EzepoM/xwz1DQMnJDK
M1b7KOsxFTBIrKtIfcFSWyJ1gSDUptjKxvTfwI3ow1Wdtj+jCZ3P6gtNCfgoAjA75n7PQdObCyaK
2JXTuWiP0+zbQCgAhVehLRLQxoAL7rw6dh75EOYwB/dOCiry3oliAQ9jF4wQkbpIxG8YHZcqq8fM
HQPlBCOEDD9Uge55mf3F+pYNJnQOXldif4BBMfBzzo+ekxpgw8gIpWrPIuUGaJ/sPNLwV/Qh6Dk5
ClIaieYNXVg1Qob34nSZBJW6F7HTRBMOvFkf8PbNA3MDjuGS9g9zXVY+v/zAf6oeAr7B/Lu+bkCC
Zr/41Zxw/XLAMDBZUDuZZImHXsrxiZMCBYI0zTLH2ltbYGaJpgWDephR7kAYGEtIZySIziaJ5hL4
eBXnDeCQA1sSDlTUCAe5pxs6EnzXsMp99QIChw2bTLA6Bz+/5HBl/NmKw0ISHFcgodgxsuEavhw3
bbeRaATLGGPlHnA8tDMreasABx29fPJx78hwqNAO5wyRW/gzP+l1yIpkRRjS7/nPTJIBDaYJmjJQ
RYAWIW1NfxNpOXyCtuCBRPQ+/g5dUGw+uEMIGAOAb1Dl2rAEdwA1wtIEIKkQFoBOQMeDyvdjnTrD
sTKuSOPKDtsO+B+iHZaIdj0DK8C9YasPfHmuJ7b3giZE17NlBiaLbNYlvYMkdyrfUPpjSErl3lRv
c1/BGxXTjnBAOazHs/GqmgSTdo0ErZaaKtswUQQPyQV/ynu2pWsI+z/k2SbUhxCId9n+zWCFMAwK
QTTyUseIW/bPYsdqeNc0gCGYi9YqqQYEdYxlaaxbWIKAPA7xYm18Z87nWGfblNg2eEVm3G/vHko6
jEIXJ+ZmWnjnBSVP2f428u/ZCwF4wqXjflk9cI04tPDYB3Ieq/YbO2HCbJI9lqhBcra3t3YExvOd
D1neH2X3UZNnrXvQmy4c5cPCISEBkNSuS03M4oZ9gcmrG9XIW5URMPAquvkyXcx2L+FBgxjZOPsW
xYvLk9HDcCSq+4wumLzYh8baN6B7jPWlKfekASNZoYOtYm63fmvDfpneJW6HOpR025nsbC8PBFXE
XDEnXB4685wjjiot81Yz6tjzm3QhsfaWfIXa267UAhvP7mJoSUHNq8r7BGivuuQC31psSYeuSl9x
2pret7wV21HNodDR3isWFIpHgDyAspag4k0Br/KoR+RV6HlqVGN1orulj5o0kpDv55SFM3/kKpIG
Eju6kg0u9cuj7n/L4m/Tf+mIfsk5FfWl9UC95Z8z9KlsN6y25ixnFTIQ9AO7aiMPuy+V2O75c9/F
rn+xlWKr1Kbs2jbpKHnkzb8c8BkvtWxbl1gRMDqoA7+4NoNmJHKUhTj6I9x7N2VwZeHshQPEKRyS
6LSIRMmQ5M+OLUJIjvgD+efUX8V4cMod7RLL+iJeNmNJZeGYlHifW/lK8AQUIq65y0PWfyh8crcO
ka4nbzcaV3cds8qVl4W9Orj2Hr2bI/HJCPLcirHObav1cG32PbvX0xGS5z5OHLiMtXy12792ugt+
0nIrfLYN7RRTK9UGAdTnaCHkMPPNrE9qvEElp0bVsuZ7t05bVO5t/dDZu8OjTrDQaGvfWM0st/pj
VyD/o19TWgTPSJ9jKOiebADWoxjCckiZxKc5e+xiQ3MdqsFchSvKREwBN+vw5Dr071v1nUNvGgye
Lv9zu2OuHUztBocnHyOXge0761bMJ9P60SfI+x0m3QwtNKqDTIsRnSC6VImIvQJCzaGCO/QgcuAB
FwIqA3CqZtyr1vAHenbKxW/r+0ZuWKnyXbwD41BpEDRA6yzwmt4gouIbDSKhq+9a68S2c1HsQCCh
EkxLkMFINiO2bdmGLrW6GBxQMlW+B2RyBJeowBT5AbdhvxCHAmkGRZ7VpnpjXSgAwdqBXDOQYm/E
X9SjQXa/cYdCZ3x4+b5V/zaE1IXevPywNQcxfYxdYiApoMXmc4XkHtdgfvAPhUvaGwfDACMCMlnN
O6dxL5Maw1V0YibvAVQAWZuBzWDqY+qfJVbznIflnY3y4iKeg2joWjEZf/vqh8tvG/JaKHtYDJoG
ndNexxj8pSwx64EzIYiPFbh2Pytwaqs5kirjVmqW1xpFPMa5oRyAOo4ufuleOmCLAi+hxt+qGwHs
CGG1UoSOfrUaPJNuRcaYOChwRvN1HW5rtUYK1FjsFYQTOa76zjKv+jD4oxyTosLYG0DNagASWR8M
Cbd3o2VgYQtwrOZvUCoDOI/ESF6FljYgf4wIR+sMuxo4tJnAaBpbBgObUYk/YDQMybDvXnx3BTS1
8j8FuoKCuSQkOMNZF361glSKXgJa935fAEaeY6uZUhc91AAKm8lufBWZy0e/zJdXiaEmw3KKoyWV
PHdYM/N64E6ySquiTKTRni0UiXz7XdkBy0AxtpzCAaDfMCPXme7FsKhvAE8jwxgidGHCa4KtCuyd
hphKrdpzuHas5g9zfRPq8azstdY7mWOPBE4irOI/TPOP2GEjY3fFiV8x6TVRN8glAK1LgGwxsdu0
AP/6XbG7RawNwT1T4wz8b08GTFvFGlcor+utRh0M9Po5vPsi5G0Up7rGAidAKPBJ3BkTnObwBCHE
AujIQrfTltOUYMB7hWBkloNeVndgnYKgZeImdY4DzkJ7mZbytOX9a4taYl19fYwX/lY9K8ev8tlf
GBDup8i0NPaGS64BdePQZ1x2i9yR/FjUPxYjgTl+SXCpW8Rdc/iCT6efFzxdbe2FDGZEZy+S+l5M
u1aCRqQAEbd3adg7CXc4XdqYwcqIWviXxx7q7FUymmBrjw+tTTfL9V0MjzcNKIVdYvyyhhs30WCc
xPoyzWgoMGAwdqMA2mjImFnfNaYqHCD3B8ZnvjedrYn5k77svPHPLDGihYr9Z6/vHQ6C67GyvkrS
3DB/AGMPB0j+CnVUBYlVsexXNBk25uMbWFagRo9dH0nIwBJrDpRpBvBHQwsZuyhfSmzF2VW4TG2E
oX0CkdO4cyDs7j40ARAfeXarMWrMZ3x8vjMAA7m8jF0kAUmPHUXdQP9zdB7LrVtbEP0iVCHjYEoC
YM4SKXGCUrrIOePrvejJS/a7FimEvbtX93lvm3Rlogc0pu4OWe2YCMx2fFSqtaXZjMN7syfV8KKk
A/iBsFy0IciL+tHw7Ir9j0LLvmwJCi55q0Xgju270nsxr6wh2qcJOAzs5oyMPpQ6WAh/tKqzBhXc
JAJFzHJylI+Zqg1jcsL2teFxm5Wl5SpqtMNmo3Pwbwwzp0KwK0JQnte+bFzF7PQlZ0tkDzv7xlEQ
ytds8B6MrHUkyvWLx+h5sNUBL2+FO/L148dAsyyH1Yuz5CEhKfomLXC6m+aUBJdR//JDCWFAfx21
ykJfe3LxjwphHg5rBG8z/DOAFkPraRvVMcd3Hs1wOU7ygVG5rm8hh+yaYLfj2P5mkR8v6P1HY+yG
mqdIbCwsf9K8hqm+nCNY8tnlIeV083ZGtzX1SxKEPP+ItDVlNHAxYqobHOU+sO1Wrey1jLO18uVP
nzl9ROnF7+UXPGUDw8nG35ihdtvq2xQa+yIWm9cDNC0J82D7s6gZb700nhK2mCK13ExvnBlz1dQ+
q0EdF13oA+XJwXdUxZuRSy4ez7GCOUkXhARormjPuWFKmgv9GlZch6NZmpzGlsFfWOcY1TbDHSjr
Le7i1YzLxQACkgdc/Gbo6vOM0iiQVisvLWxPmRDgA9Odqw8JX9VejfO5qzhtqQAF0M4zko7eLkZg
C5JQoC3jotHFRobmzYNvTf0nBESFF1T3Sn3383Oi3+LyQQMhGGxuEKwNCrgIf1fYwU6EgZMlTzu7
9uwSfRts9Pwt4TLy4YE5pYiWmaWtb0wKC7JkS5CV6a91o+Icx29ZbLhxb7+Q4iSY7nHDJmr+JeaF
QDGw5tLiIFF0LNTZIP6X0aXUx8GvEsq7OqjcPGVTp0RTH9no5V817rAHVsrrHYxfPS7plGXf6BAu
umUttnVQLjqZEXrdM9DUO7k8xvpG03c2eoXSbaQZSTtG2+TUkWVd3rNQ9fr2OEjPOPVmdsFJi1b0
w7WEI/ziV0uVhyKw2Riwy57X5qR8tzRtVOwjHVyvCu+uNskiFHcJOSF3ePeNv/MwrsjzocbyctPf
ZilyJ+MWxhUDCYqEsJ2iViJuqt5C3uhFIZZxEF9nO/ZPTaOxjUoQJqEVvE408Ede6GV3GzUVqDSy
+IwlO09lI4BKlvjw9ddll+LMNKOAb7J99pYZu6UYyndBi8SiyHW220ab3LYKlRWEJbdDrY/LEit2
NQC58qWUzjho1kGN/G9JxpYxtN7f+xrZl7y3pYWd9Vep6HRHLkbkSxPhWs5DbSmHVXtN2iGk7act
tt0s6+sp5yYx4sjnp29jZ8zHeU2GMPCspE+5UxXWpsDqfqh7Zd4be4aOsm6vko0emYydzJQYRZss
Vu89hzo6tjbr2FFa5elj3h+nAL1kjOvMESgVaxq/JPQ542/uktwhOJ4y6anpug/9L3UquTsJq7tS
O2MPgSgsWsn6y8lQOSEZuiuUckuuwEQKrnxUYjPSzKPMQxxDK4x2QcGcqAncnpqNDxO6G6HTqr8+
6dVrXUbR1rfSeZkIU15WclMcWt+2PCWTfzO9/RemRuf5/eSTQSiGLztp+FvjYLyIEoxX1uTgs7fN
P/r8UVzKpqqUbZ2W6rPw5QkfTxacCZqNTjkTfJDy2CRwpD0rnx04GMzLqObhVkrL3hGtziveSLMT
xVmhW/uRvRqm4dqY0rDVmir0+m7GsGrl8mJGqumFEetrbMYkUPjXR1ha4aKux/aSTCQE/FDhkd2r
I7mdSJl+5Qg2Jexeen4U8CroFLm5ZI2G4lQHVkFyShm3rVA0d1DKyrX9KPT0Pv8zUyPeqXQvrvmE
8sZPFR5y05R7Gn23iynsbZy8V5oh080bdsZdDMrg+VL+lEjzIFZRM5E2tr8IY+skCnVyiMuWnD5c
lOt+UNDEUw3ZKLGknT4MgGOzX7mVqnTHhKA03lPfrIQYvxr1qJfyvYj18aaX4wzey0P71Yb1Ar7r
5BYb3GgGVjnzIiKDLqPdai9uUUnSyyBXDflhtjEtFg1BFR1hOkrKdWZY84IfNPA4c27meVv1fJTx
x49gYbuxVfd6IqRDS0Qnsnav7M4ky85sW45S8tqH1wiU7SCNjLLFruirRRA8acndaSHmhzHDtEWI
Rdq8VPLxaIU5jAUrNUi10UCfKj3MM/ORWzAMN/2mJO3oKVIcORnE9yAZ7tw828CCkMT3Bs4utRye
E96mvOBBxBIiMHpAOTKZVQ+6dE64RUX/IjnMpa/edWmXslaGhG+0QloOsbVsp2cJOqESq84NzuCZ
0SjGq2xfkkJaWNppeAWaXC2Cr/IjschRYbOCWmPxaVXvCWh2IuLNEBlOaye7duycotspbYyWANMT
UNRSpPNaqye3IfYlJ+eSN3akYEnNTMPSMZTPPnxCg1Uac9zrbLW3SOoXfqu50qgcR/OqkiccxV/D
aKpn8C4W7Vns1BL90h2rZwMKN9XLIRi5Ah+2/mPF/MHKueY0rXQmvjRus9ezt8OANhtG4D9OoV7g
dBAQYk4UltvM5YreV7cS2B6WepY5fEsdH1x3/FI68JPEMWj2rJIZ0y1zZuXP9/H4SfmodXQUxask
yXLkKvIU1aRg67X4mgcO2gC5ad05+q4LEpF97U2WWIVkpxTF0+wCq8F+sYrtkrOy3JE39dyPb3OU
MhDJi5JdopizFZV2SxxhL+a3kWa6M9V7Tg9az4jKUXfuDN+ZFCzmzGlzCWT3YWTXuh/csDQIWswL
O+3ciFljHLOFOpkubA61Unsjl5Zj966HwpEH5He12bx4zChF3SISE76CaLMQHlYLR+IMIKtxuZnE
/B6TfMuILinok8z67FxacJeC8CF1hWviUDBmLZImfFRFsS7FPplsr4slVx8qhyp2VBFtbeiZ22fz
zWaybbkuKxWFIdr1+YqWtIVa9StLlAvbOAomLIM1NQXPLZNbDZiulOGjCGsyQgg4crP2gb5J2btq
NO0pdvrUOiSHgLehBcUt1Ve1YylF4LBybZVEoRvK1TpCgWyifdd/qMmbD1xDZ9uiHBKMk6NAXJXg
iTN13PXi1mufWWsxW1VrkXwYPSNKO56CKVsHQ8t7UFkUKEOgJ5fBeLaAYq2ATz3ZfKgpWeiv1MXW
qOx9M09eGDQYHpgrBnr+6ChMLFOkrDo+a1X6jtarzstu0/TmrBAfm6bY01V2qAzT4aeG7jf6jTI+
C+Muj78RnPKkFJ7RXnX1wfNFmJ+6uQ270psq0njQ44H9VMV3nPwbCJHMLRHG4rdQupUJrVaP5wD7
oY0bT+cgmyjJTlyzK50NeObe1TQKkGBEWlD+VlZ3SZy4pMAg0tbT+CmJbxbDjT4/dY4DIx/pjHKD
iABAkzs6RHWgXwemuZ6HzXwb5XpZ/Ur8/KjPCucqacm/oMClpjZKabdG9xdxDIRN0Wul/Iv9bKm2
hxjXy+SwA1kQcVnNEzzZlzWEADqXTCdTxwew11GZeCpWSGc9eo39jiciT/hQ/s45DsE3wXm/5kRh
an6ztT2zX0PITEqvnXTsOmOpIz0xVNZEJTI0u3lj8+Ir23OFUZm3+Hq9G9Y/RjEu434/J4lTtKss
thbty0ZBEeI/FumzjchLsvaGwQUFpiUhCAIX03cfVvw2Zez/4qeRT1J5M4DljerWm9ck+m2HnwJJ
zk84tuEw1Vu9PSvzl1zWixAvLe8nh5ObFkl6lLnN/Y6gqsF23SxhamoiJBOKEIUOfPqf2kLNmu4+
pPzcgttjEUXxs8x6F8e7S659fqVy0xurbBHUIw1vSKfBuOag1r77tOS/uvPhGO51eixgvl+8pLoy
jS12v0QcM8mVVaLXDlLnMKDQ6z4sMLgsQe2X5zdM5DE/Y4hOMy88TZX3BSFUE52ltV9T/6rGQVH7
chFF1Ol2vufj9hUJVfmyk/HlVMExI2en1dmiszLPN+R92lQbk4uEd54nDW9Dd7ealVQd+oo2CaYU
UkOTzU0yvsvqUW1uObJtiDHD75c0oqVtKuM7hUst7Z2JdmU3X6rkiNpiqkSq779znkVz/NZxaMDs
v/cM2xV6pR0GXJqDNzIE9y8tvfLmOXkU7eckZ57El1vW+TZLpjX/s2OkZD2Ma6z9pNValtplCHEz
nSJz5Vckc1+uxT3u5gWi4hxCWjJn9qajB/8GweI4vI/duKe8A194XGQprnAoHwrlm3Mn3ajc5j5s
62mMYhwAc5NlCpdcu4i7EwPMshAqFI+/0gZ3mNp1g4NVDUinhQQOT7qJqcTiTGmNtZ+4tyh/rOFu
tBerg3hHX5+Ia1dh5+GJA4z+BKRhRX0zeT5O03dqvVeduRAg0J1pb2VUdkX+qaV+VYM1xNUN5r/U
Dz0BUTvrELFuVv85cgNKRgm5Rc93edPtd7XH82Stxq4yBpRKlO8MiFrCpHjMtBGrJH2YMyaIHS07
5lyfReEY/Xvdb4TFXRueiCrl5l6z6rWi7jiJl4B7P10MgzWsvhryOtUPBiZ+J/7Fry4YnySYjQmI
rzv9giYZKG5DcUtZGbrwo/HvahwuE+4gXeOpCjJvzjymbJLR9wFJtqnIfD2T8t0C4EA98XzrZvH0
ZDUMA99Vx0tGhFAWX6Z6s9sAVjRwfRSAEgF9/gCUR+NYTek1UJ/QeTpGo4TWxDbKb04PPlJKDlna
Kxy1TML34Z6YCJJvlPytLnqaRiGNlE8jIDsmXlVRwtGgbqaWBsaCraqV/9HywrJ/tY2nof4hR5VB
xW7bvAT9ofydqve2eMuYCvj2G30REwtGpG6IpfJ5dAIBmulEuatjQmJMDM/BdjWzoJ4sXValWM9t
BhAk7WaIgiHcKg0CvDGxSAZuDjQnmbus+S6FAy/Bk+4mcSlIg8dhqVu5WMo9B5rwO8DtTbW1jX0P
jxCX77EGZWKwoopPU/3l7FMS+h1rKvBctE3lVds4ZvNpjpey+I2ya2xsxvJfln1a2Ufe/iVMbo20
MfK/uT9FqvQqDC5b3xnINZtiEbHMMD1UMeD9ShpQKdWlic5Xmzt64M3mS+9WwzzRBHFqonyhkE+1
DU+nu0CJVMcK3kVwtCDiFP2hyi7yit2v9eLHZHkIcHh6GNStSoSnmHiu4ffL2kExl3HjtOmXrWBQ
oZZX8dNKP634PFqV2/R/Y8/jEFq+zo92s8tk8ljQ+Pm4kKKTAg7QJyWUyh+97W4L05D2pzK/K9WZ
Scoo72nmlamDDUt9sKRsbQZlXEwAwIgDWpXhnsBdGPUlaamJqJcGpcplS3zwrJC+aL58g0aJ2S2V
nZWt2pyCmp9QR4annEHUPA4+q+k9iO8tlnqILSW2aULumoqH11Gb8kZruJSIuU9eR+ir8rdyv07Y
u3T9Zhq0P+RfXfw0gx8yMAP/ISe+Qs5N0GsQQGNFuEi7NsFJZdOZblm+aUciOs1H0BSOBIpYVFyA
Fm/n0EuoUmd8S2TwLoLO69e74puCh1fkPXWMlvjXwsT1RPWBxlvNBxszBpacsCIPYBKww4LoT/3T
KO+5zpGyyNO7Dsqg6vPlEO0a/ZgNG9I0Ex52vczAOOKVWR4iUkv2AheUUCplHr3i8u1Q0NC8F/1m
NA5y9o3aOH/7E2Bm4VApwIyKIcw6pxnq0jI2inavrS0qp904leVCjA7VBvS21t8zNDwtK7F8skXT
riyTSKEMxcYryj9FTHszdtm0LnL3NXjKTzG8kTtVrG91XkmaJ5d3IZGKuo3JJW8uvfmELJ5UxSVI
0sQ/iCOpfJR4mvAHVAr878XAAMi3IPBEs0PjoIlV/mp/AP5tdxYc1ICFZ4zh3sBuoZiWWeZbns54
rbN9Ez04BxUp7cFuAQi77xLhBhOh5EJFG7LnH7ymRTG+KfFhIFYw+iCPnhDvKbORZiGciLtZx64U
0Z4iXFmsCo1fO30O47SPO/Yfnd2WghNzUr0OFdMkZSGre1r/1nH1aEbOTgBjkeAb04CvGbR2ZK1p
tTcFsVtDTe6mEm5GOspDxViy6KnPIMLlWjRpZKLnw4UsqnD57IFBBjSHy6UZH7W/i4qLmb/LMt8U
K2ej7DKVR4zMA1W+azR164zqYfWNsinmlg8M24ven8/LJum2FZXdOS5WJ56vylthXpq4+cpyL2LB
lCX+RpwOi0wI/zVDpSb/UJnf/1eGrFk/X5AYx1/Xr3zagOnFDwnsvtDDVQHQVRqPiNBH+dKi7a1P
TxrqZ3OZXu8FIm5FAbLs+HW99bsYQ+7e9V4pKbvILxaKAhryAlj5Gs2XE0Ai3OlR1A21wvjY2+m2
T2QS0PDVJmVbLcjsI2YVDd/C4Iu5U5W/LH/Vh6zsPJGTsndbO1qBR7sRqE1mfvUJGjZv7CbYZdBz
Se2q8bcJgl1H656B4ZU3HIftYB4y7S+GbsfETKzBkxXMqnpclIA9acixw9qRsx270I2rTa15ig2+
iaYDp0cxiqTdsjDapOqHVPxmmWDN0HF+9j36ECETjobM6gHA6ks1dppxnFo2dKjG1w2FzN0e2vxa
x79W9exDeJeUG04cM2oF5iNCXKFt52njy0zExNdqhfUPnrEn6Gp7KaF/cCI9ckQuALbxN3jm+NFb
m//W/aHjuWRxMGrFHUOcwZ5I3w53n16EquE+22vhcaq7ZYvGrfGP45axCWrlxS41uex4EUOh58zW
Y/06XshosRqzU0XHWkwsfSqJBmspetUd5MO2z1OxHpVPS2FvMLEB8Fuao2o5NqBlyEI7dOsU5zJ8
V4KtDk8w2m8RxmtIEyz8p7qX+ela/plMp71/DnuIsfVArYel332b0N3AjAAQkh+ysOPmfLPyc8jS
ZN/txhPax5R+IGwCgJF3ifA7Bp7/ujPE73PYbQqd46Pj2hXMsvhE9sDz6rcN1wWWVcj+bcQ2IFHM
KugGGsEs7uM6hUULz323EuQjg4PffyKEu7nkCZ97xjgU89ZXNxVhyMJril3FS5NjFVxZW5czUZWW
PWCTSXuKtJmfzkEAPaehOaj7ujtJGsR5LWGrrrXhzZLYoowlh07Avf5MWB/CZ85RPgsyjGH8qLD6
ktTzYe6H4ifzdR703PjVSmWuDaNnipGfsNBOiAs0C3t2/kaqVfB5jWAj2ZwSiuAvb1OVYXRfyaRp
PY420YigIPyU+DOdhDvI2bkBeGcHRHboih/26ED6yHlHpMU+IRnU3btfuS+IW/8EGGf44Wq3a3n1
NyHU8LCeXv0yhqtH4IJ84XxhsA0XY2bU0TKnw5OexFcXXVvOh8s8rZPI4y5r6IGI42xF96fw0rLo
euW6C2iWkY8oSOgD+4asbdcdZXYgtWebGfZSthLUj8SMCfq4a1kNKo7FNd8MY5cU6w4VKy5WQfuV
cEROaPJ9EOaYPjL+nwmf2WDCEWydyEHHgRqnWSO/Ie6BfQfgLNOLrX9E0l9CZHaq+a76wAmljmYb
E1AeZoZ4jG7uO+VbjlBp16l5mTjmSPlVjQ+OhITaoJ7BdtoGoHvfMKhrYHRDhturOyPYQ4yJErV/
pnwZ+tPE57GNb/GKTtjHstym/cvDatLUi1Apw3HfJWs6C7qEyRd6QtnMUF6wMZXME4n9inRxnnW4
f2KpBmAixiLQOKGTlLrQcDHMj9CEiOYJioZOvxD3Lhg8Ixfv0CWH12YIN6+AbCq1Z9P/6TFqsxSV
ax5WuVR5Ellw2z5lQ7bshXDDrKf3hkVJ1NtqfJpKfAuMTxqYYuLbXCdM8zGrdMzqpTNKTJyb1ck7
JorezFfajBSRnQgRkoDTFhF2N5OujnNMIkaMP21OhfE2oDboZfruTF/FrAamPeSdU+b7RF3TkDR3
7tjz+HPpHkHP7y+UfOQylTHqb1LsKFKiyUsPuSichlEITvZlgSW7Kl4BbBoMMPq84tRPy1oxnoQc
Xv/GzMjGHrcMU3u1ucbyUTGWFikw1s/kQsKC+72zmXcX/oc9bDRBbxco8EnYKybvCJOFLqmD1Z6G
kw7pzlBpHPSCMMRS1Kc22gQocYGnS6iQeNO5x6cpaMSym5MGkd06RrKAuCvdrr5G+VqNtwNMbc6f
fQx55wKoml/2TCL+adFqQj8Rqjdwmbqb1W0Ykz/eKyXYIL3rDExfygSxChUD4TATT0LFO47jNr92
lUMlh7/DdsbN1QOHd6lotzKtQGSb3obiMcJsTMnbJO8zlFc3l3dmQD3ZV8o/GmKLFgLdPrUM38UK
5XbCB7RWk7ml90Cj5Yj7zdylz6h1a2KCzZoIQRe5KRi/Ha5nUFtpzVI7PGqmFB6fpcMglQyrodsE
b/5D0MHWOnLz0ItPH+K33mgpXRW7/ItHmkzRCZn0zInw7VicvwiviZ/5lm7l0bUStzMINo0fcvxM
e+YE2gVG+7fMdUdXhpVEpB6ckPnCH61lahd4fTlrw67xaWhz9AEDrjjV+Tux3LIfHAkUuDNuOduJ
RtFfNH0Y3IT9cUzLNdZ3yaFlbzkYSDc4wR++7Ai+ZXSrWeHJwXklHBC/wAIZlSV9cERlgi/7N0vW
ArhtSdFlNPAu5pezhTbmSwVG7GZKjcj+Luql0jrJNz1QfMWt09DndooQ2cGS/7ojp5+0HIwwrWPw
IXWJaoUk1JGjbc5c28aWDpqWU1rQpFQ2tfW8J3ODy4vai6qC2stg1BFsjNGT7aMPrY3F+kevzrQM
hBMSVc21K44vob0BOMvpOlD6/iFlSPriYQy7iAgpmFEOe2+r+zL4MocO4O9ey98BD6BgWoVKzOCx
j6qfKdoO01PJqPESG54wZHaR1arkxpxmb6NiRbONEvOi5fYmWMLUxXqh+G5N9dSwq+gy5MadeVfp
By5JNM7Y8OCqqXqlD6EplhmOYdmdi2BjkIsaNkZ4SoEdU7QbKF112obaROFi68zRXnVDc4sQgD8G
2tmygXoFgaYf4IQ5PUQYZslGtExOXvCM64Ny1t1mDR9umFe0f7tYFH9T53JZ+ZeooHdkpTU7USyj
+hmKjfmucOX1Lm7wDn2bUEZpL8Q/9mIJUSN26ZnogATGK9k8mCJFP6BcZQhUwbrC/5Zdsl90H60s
ZvrxaVl3U6f1xdF7x6p+BDVHZ1jzOHd59ds/4d/Ebnt4EdlB6yJZciSZeStuXX8miy81sGLL7JEf
84c4mcde9yxtkWP+k/f+ax6ya//al6He8eAXvYPKrHRvmnoz7GvNuzh8mDy3EhDkuWdCIxW7AbDV
ALEWXFwR/jrtVIidOrf+qjG26cUi01usIQdbtiQLL84TH3a6ar/a+YByKlN4yMN+a8jQ9h/Tb2vf
QK8RoPkW9Xg/E4MgECxO1FnaaLYIRQ43uGLfpNHBqC+0ZX4Zr90DZyH7xj+EHaRVUWFIn4kkrBpx
9I2tPbxlyHtMDGuO3BaTg9u76C148kWTXNrkPIIbSp+W5loBRqLOgrgeuFqTwWl5hyWAVQW5xnaV
4JDODVWU0dOvYF95EzvUNEXVKvmqUPEsdrA9Hofp6sga3BQTlrTmP3vMs1geVkby8BOk9tSGuwTR
1Pp1rTERyMUqKimbw6Ar1OiqqG9WG+/z5N7xmoGlzczqQ0smKPpvo9F2Fuc/dlP8wiT170A/RBbi
Zo0iwNPS5NhPnN7eMDy1rjZj8VrkMAOodFhHuvqRTtlWr8VhbL9G3h/ZXC1HINLclnistnxtBgAX
oqs2QIqw582lm5oEC6oAm0QleEdNI5qNjmVtJSh8HNaQaVTSlZ6l4pWX2VtP3BLF1C+mQ0K6JuMn
qBI3JtUskEVoXPVC3diOkvEsJWmr1YLuBbEMgfYD/UvK+XlnHJDk3IfjAi/J0wJxVLnW0nQdJPsq
PvuoHF3GOor+H4jzZEN588VJO465sQCNavvBQqbSJs0Sl9bkZKKv2CoXxkR6qDIXRKZT+pkwDE2Z
4fCqlE89fJ/GhB1w1fpuxoNfpyBQQTSZmVlrjAbb/9Xbr0zfDBwuyNWNaZqG9HUaF1/ba+idmMGt
tu2QWnTl3IB9GQp1PcY2zrZSJajvoMLvO2m3tr3v+x+TyQDEGaYgnI+T4uJALiKC6+XL/AmdOCGQ
07NiOlOeLxuFvAintuqCEkOJn59BTyo+e7n3TKQOtUJvudjBWp8/y7lDQqNfk2qDWoT4hKvQJMPw
CChPKkD0ORC4Y4cpG69EtOHMrvA9LL0YVkGxDiL67NR17h+K/qnmW/nlo2VeLOsevWlGem+LYweW
9yLjXgLDfQZlwfQ0tQ0fjJ46e3hG/a9ikos+lXPDEnu26u+iefhoPiygFB4049nM2auaf13o6AmF
Tzd1yMlBehHbCvGbjN5aABawe/qFCF/NLXrY2Hpqecv6x8AA1rxaxU4j23BkX3tmPFErhIYw7aM3
RBjSvy5t75SPNBQRtQsbdoBEBoLMSq8JGjmy9W0OA10dA3btHTZMke+StUsmJrGWb+/Dmj7KeaXB
BTbHud0kgFf8lhSTckrK4+tZJ1FgUj33GOuzqOm3vOTlyaBSxSh3gq+gpP2sfe9N9KzV2L/HyTmu
DvS88aN8GyDXL4chGI8vv7Y4lLKrlO+DOFhYYLXJxrGvq/OrSErzH6a6rlReLOcAO33ih+Sv5mC9
WhXScrtvok3T/2vQrK1x3VQ/enSK0flbG2OFNrQMrTdLRtcgKmHIO52eXpNDXD+M5tNS/xHcGiKQ
xn1gPPWJZES5Kf11CSfXHMt2P4RvPk9aK1zn9hf91bX+OzZeBgg0B1tGBJZHjmAvr0YXL+N0ayYf
0hR5Yfkc8zMA18JGw1UNKCoAlNmX2Q98HD/ShbarM4ZiTM/NVyDba1uyXZJjMxeSIEapddex20w8
BjTllnZnjpSC9K2dJL0a1hruZmHps5O8ACZ8b7QM0blw7JjHHNqEFDzgs/sLtdxFdOtI2j4p9qqy
jSQGqy8RfCSvouHsqVDapU/Pytr7Yhe2R+vF/WzhsxPr9rKgU5zrRCOZ1b0nNO/l9iqx9na0edGN
kQcEttCQO4T8EUbHALAa5VoolH/yF0b+jWfdUHzRUlWoH/g5Wb9XYESVC1WRVMFq9k5ONlX4Uyrn
zOduN1wkOnYZOg1gI3QLtebh5wjenDyFk0MNLY/+YlM2rpQR8xtJ779KeQdoimcM1U77X/zJb7WK
/r3OBs3RhfEhSKs/U8o4JeuQgj8XZNFt8oKl69v7iI6m3lhLbGKBSqrQ6L22SghBY+NDOvuiO8dY
IAKCQxrfLHbOTlD5eMnNj7H9aXl/GfTXaDeSsGVyAArKxuMsnMnYBg1zFvYDKzysp4yeZ5zTns1J
hoQI9gkhj7p4t6JHYm8H45qOFyO8FviY6d4YHtAAPiKbblBZdFaCNf2tGdW6xBL1bIUuCQzFoHdN
CEgonViwWRjMClV4YcSdCfBNDcP3Q8l3pX+Pp6cxrqx2paLulufa9Az1WM7qsoi8sSGW/KX4W8os
TSKaFpUbmJOGrixfldY2MK5cNLSTPVOKB2mb6E42IqwdfSrWzL6wfQmSDa3CTM49YionPte8lST/
Dfrc6omf7QTvvklmy6c4nwY0bSCkNFJlS3EqudV8HcadtJoUOkqHqCycapAIBM2+6fYae0psisiT
57JbK8RPVmZg9E4jpuGWpfZGTv+C9i9m3BNsTO3wa6Ibj7bmClrXyMQYdeT2vIIKs3q35mYz6opL
VGlgjUxUv1kM9lH1P0LZXIYidkPlXE1bpQsYT34FTKbQsZB4O5YJEasehdMxiZDMRuCwEKgDD69B
uALrWOHNr9TPSCs9fsgPXxkuAdBD86pOo9PYYk8AidrL8rtG9TKm58xi7xMmmqPm3ELgV0yCYxZT
yImBxhaUCGDyGVnZd5PJs7p0RQZ/VaHkkvSVwf5iWzkrIziOQgNKBzDUF3AT9amj3EIkKDox/RLD
ec7QOcuHmslguzT91fNNBf9JQcWGl77bWusMCWTCt+kS0rVmQgYqCY+2SquUyoqao4z7KgpJHb7R
o4ZYHK27THszrN7V7XTnB9mTfg0aKwgm8pYhM9yD0BCnGai44+gUvgZT/VT6xxhTC0AsZD7p/X+k
vddy48jStntFiIA3p/SkRIqibOsEIdOC9x5X/z+YiP0NheYmYvVMrDmaWEqWQVZV5mvoKUjzOhQ2
fsht1BNgmIrCLu3YHvR/m+I4aAiW9bMb0v8spLVbg/2/5cQwY7Qbn9CHu5MlupE+LOTSBuBFhoNv
x0tR9z96bFLjG8k2lnZ7HFogBre+RGB/AoooE4Vm0ptQmzvP6pdBSWef55Zd3LtobsBeUQSk/5KU
O+1LCbiaVBc59KmCcK6RDt38QxbaWYJeX9kgaR7uG/QUa0AEZdTvupxe9XPT35bdMVSipVe+KHxj
tuFv4hBNIp1ElSCAiCVOxPNN5m0tOz1PgWhZDSsEHMDP+nkEQDVU0OGkmFHl8THrwepEG8k+tm1/
a1Zbg/uKbedrKRk4SMlSgdgcFke0bucmDRSZZ7favSd01Uv9S4KiGtK4qzls8WcA5UmpFnCADINW
pE2vOfG9BCU8R8s+aqCH2hZyeTZLGVL7KVsAyZW8jVrK91K+rFHzrmLh0GmcKMJRSF9zumhq66EI
hxQNOhtGyZYN3k0UcPgYLTNEE6DmyQ4iHtyW77zzZS38JlxbuYWuWbsIZZoDtbDJGWoTGbd1it+t
Ya9ahNABm1JPdjewUmouw6a5zTublvhn6D7V3PyoQPucSZnccWu0VgWPRqH5pSYgBcUUWfVfcand
SzFfOu0fVGnuPV4Mufk6aOD2cg8Ig9dxWAOOoQ9iICSPiBmPbVfZ1RAGQ8lfx+FBYnuZycqIwJcD
kMjQhndhaJohsHxzpbkpOlR7NISajJemaK3Ai7UcQOpXjAYAexa4HW80AHPRvqt3svGhGnT/7KOX
o/FzDOlJGBvJXaX2q1EqMxMJk1q7l/NN26KyAL++TWm4vCpxA6764LY2kjXUeGDaVf6tE9216Vff
PpuDQOiTl/3y8IST94EOLfzGVrhPGMvG/MrVh9B4DvQ7DwblgKPFaQGU3cFwHlppgc0CxEG7EuG1
QkvUnw2e5KgJ5WRd8wbV3VSTsL7b5dRx/CzhMk59YBm3kNORj/jGWrf3ny1xFUBTzfaKDZp1bfdb
NHAAn+vqgpREDQdEowtO0z/9U2rob1ouJoq69dsDtUqsR0J7VUTfRv+lIrIQbDVab4kNk9Xs1qg8
qCklNvVT4qaTHKiSWty+Q5P7Bar1NTf2rRI8eSEyxDvI6IX90hr3Uo7g4j5r9haqoGGmL63IhvI2
kMsHxRs6GJBGovYRTXTIvtxzef2W0a3mPHWgFNRwLRjUoE0ouylFUpPMjyqBoM9zFlMt1gn8MgH0
WAjSmz7IjA5XMLQZtE1bcr6vs+rVQkScB0tNHwMdOSVauy2kpTfHZx+luwTKGF3ruqUOdSd4x458
oaowpwXIW9Whkig92MEaMPqqddhC2PomXTZrhWNnRJDV0MVr0xU5UeqjpWTeCrHO2wY60W+fW2BS
WcCV7lFCoEWaqfu+h/xp8jgQ1ygoIZNYwpfM9RcRWeg0ecxd2O0Nrgu02N03kY61lqMLQbEy34LV
nWfh6zArYvftkjUcFZhwPdeHXUDXXJ1bfbRrwJlq1G8aJB6Qv0bCli9P1z9CQKAZtGuuYo57QJo6
FbelDft9HrfvMgCtkjdvRHmiO4qlt3H6vUYpnKbtwAH2VzYcfQHIDySAPHsNudUqOXVEsnj1okQn
AS1gt0HNw33u41+18C6+oyGrOYfGfw08DjfQ1pb7WJYcuYifYfQ5p2MA+azID6ayUYBPODTqINvz
/uqp+jSQWvaIiYTRiUcyYhSRBnLkQdAWIHlS7dGp9rX8Xvqfcsv/FchsH9eIy3Dpc5bRqUAn0yq2
MJGZXEp+QbmJq+gj5hPwKQ6okQHKaHjhicbONZJZPQi3FJ+W/+3TC9bTeI3xMU1p8mXsoNO5Rk62
tV+M/LMuv0ztpGYvsPIUE1BGjGCmzINR2FemeXLBhBuustccZRUx1S0F+hR9fVFii/bUwKm9VAIF
CBrKhpuue0TII7qp3lOIehaFecG/F+mEN9GtbpsLB71Fi5Y+MiYbriyw4YbTUQ1PRvxbyzjCHfGQ
8PzxbH1nYL5So7BXUyY3qbz34B/9QYhCshYc3JTwa/8FeFvMCQ3r1ABREhQP0N4znRolhxH4AxTS
zHVoKts2+jBcCcG+WwFEAvUL7V4TeXkGN0W11fFVcRBx8ajykgAM8NoS9cvqt6a/gPQwUAJxtI2p
Pyou9iDVUmkf9e4BpX6dSleK0r+7z1lNpicfZEBwIbEhtEizHOIdTe9KftH1Uw/hW9k6MDIQQwl3
HUQSxT6a0g00fPDmHAEPfXaItLdeT6mQv6jl1qJeriGnoqPel6Mt4e4K7VTD/4G4hDsv7bGKIp9D
hgVbA9TeiO6q9hstoxJClbGxzZVh3qG8rFDDBqBYlgbw9SfAW1AGPOsuAHtuZlQYuGLXHM2ph3KK
tcUfJFUfkbe6Nb12LqH5i4clYgziooHE7wfOUkeFxECEPkGlSdmI7QMGc0p608S3nvMkI9QXvBjU
NasPnUlw6l+9/uiZJ1H+3dQQQE3wu+YB9cnM2NrVq0A3sRwQrhRVBPOmAtOLTjx0F96Xe9DaFe/S
+L0gFbp9SUM1AkB7rIR3FS4UbIpKeAtqasvPlfbbF/A5BWhAAmlqMGvxxgD4HCknuELUGNF3IsXG
iAmBS2jeAyDeAxJNFPiR5CnR8OaxehKFRV7uUnOJSpkQv1TmYxl8Gx2ESuCrrova0o4kkru7mjSW
xssKKTof4gKQlUB+wdeV995O7G45p7hc8NFXtKlkhIKOjf7o5EhBbLxglVTPmrRPad5r8EuxzhFT
HFpdwI3FPToYW0XaF91vEKiFcB8DybDaD1XdMvdO/yECwqLiZQMLlbVVMLQGYfBlAdAC45P+kwvf
q05eeB36dK119SGrbvggY/++DV/7cuP4H5kxt/XnIkAh29sAHfei90LlpO3mdS9tmxhTG28nNW8i
yHT5IUZgGhxX+w0eXWxvEc6QZZ6cVJ0RqwT3Izn3GV3AXtxrnDcgN+TmYbhUc2H2n7ta4U16g97Q
wQVAh8CXE9x5CO+F95FzCqzH3HpIAjhtGdwA1O9h0qDi9BYrydx2DnW2aYLbmNKJBTzy4CEDlkK8
WJXGrWDuUTasgoZuO8YDKgLNN4lTzTIoCE175xrBTUcLo6LGKGV7kxq+ey+5VAadB8mxoQyCvQD3
nX9U4kmH2a2596nxzl6TvZcY8XRx7YlUWUgojZfxYbnrHjkSGf8YlO05Tmr5XgdfbM/M4En3thXE
AbE/prkOwvStTdexcZN6TxbmPgWCCRuy0szjqW0Zr6h6teZtDB1RdNHwfWgLkGKA5maxfUiUUxyk
qKOhbasgAIAgb4nMKdgnKt0F7JiSvwNjbR5U1GKFF03YxjyhSpGeAgyFJ8k6SNWmdbqZ6p0ahE2b
h4xuYHkHFMzQ522MO9YNXCrPuLe9ZWDsZOA0KkKse3JhAumQjlYaH2M6+HKu7W1oboOdn7EFFQav
UUOcSdkm1dotqR9rX368D6y12aw9Y43WrEM1T5QeAmEuomzQRg8Y89g1VQY6LMk6H2TLjIdSP5oU
abPXwFy10rbDuMUBmQwDG0Vp/JbMu47Sp7UuspfGOenSvNQpwAmglenvbFhsLsToz943SINK6zJ4
ROuiM78HBegqXQzqKxqXXNrslIaXtDkqbLgElMazTNkkFJZabvKoFs6iKgPEQ5eWQr78y5JueqSb
SAA+otYvyKUYGqh0J5l5RccJfVTLV0k4oe8Wd+uk5/FVzQ3alzHlOFHgkRTfJ+4xNG81dNpa2Hwt
pt+6drRkCvY2WgZqvQp9pF3aI7iSpQtgKA5eIugu8e+hppSK+6h7VmHyoP+zkFuEDrDsCfldmz7Z
0wkEKqYmx4IqpisARHm3w0f46RpyGNUqd+9zC+DLBiUgpLal4K7S2R42h0+197tN5HVLJz7F6GzA
9DKLVzV+DrIXG1i3feyQP7I1quEe4lnYi/nao8qltKbEXvUNgE0g+M0y74Gb8ZWXJSPcFQIEN/HO
9oAa00RgB9oI2Jq0CWMFya1CeQyybcckhgmWGPyUJnwagMQIvcKVXFguJArbXbbghALxw5GObtss
9QaZvBRV2AStnXWonSiED0y31L+p/Ls2QK76IxZ2GQDmSPzEghbIVwlQUFl2ng48k8sN/Y3oFET3
ET1acQ7/bAk8DOV96O0ohta/VK66VPTQjTTqxzq8Cbh20mBg5up4k+hfgn6sQDaKvKDxT8lQLC7c
nSadeuWAh0Jd33fCMQyJtaYRbKnob2g0WOjpq5T8ZNK3cGu7O7DcuvVL85Za+mZ3bzaWIOYWaR9Z
vCusY9i96C7afyiu0feu6f6GQ49IeowHDPRWiA88zCPrVxZ/ich0CgDw0E8yqkVd3PUwhY1qmwa/
aYx2wRai7TzjMZ5661J7TIRXuVu1lIBxq6GDt4/z+4IdHNkPrbMpm3febRJX07bE7wRElfMkKtu4
QH512SJ6yJFVqwNRHwfK5lvyoN6APXd4MLTvbohPifWpc3zqAJiThyz+tkV37xrai26HHe9arhhZ
ls9KCMVvvG6BomnJV5ysiWQBsWTrYIslLiokxCJEiNYpTV/UmdM1qrcdQmyQmLgaSNtC3QTtZ9jf
JeVLU/3Wv2tjbT8DpRMQfXEgIyxwsUGbylU+UdRbU9XsBSSqnjUnQ34UrsRCS068HiRh2yDWAYLb
fmpehivy4OQOdGmdW3swvg1tBpg69Gefy5wOIIV+/AZFeL8Ls7hpVBo/K8sGDCRDie6oNKxiTrhm
XqZfSitQ/YFAgMTDskekXbm3yicbYrU9N5O73iEVn5D7V367uHjZSz85IbamUaoyqaNW5VbAdwt4
VvjSAFIACF344Fvphe26QT2rQCRyx682aIo0O9TfO23PL7DrL+julbF1gQC5c440W79pQHW5H5XB
J3Gn0YOu0Dl96NVHPVkCy61FHhJ3qHUgw9NTael+tWiZfWUUujzvQWn4bAH0cyNe9B26R2u53TQ2
dg7IrM0rgJrpksoB3eusX0Gpogypho8Cb5/I2EnZvRnBeh26KPjtrAa5XBvFNq43p7wA4GmQqbgb
CTvbP+GkolE1C0lP0krnkgwcuj9afPBZ9lVGj76170zUaO4zdRP3KzRgw+ombr4gj5LEkZTSPK4e
e9F8rJEswSiowsRkL6O2TuYZqE0vGYKm+r6vEY750FMstteAeX3SE51RwGAwxfDo6qxbVBd0dwNt
pxrq+Bs0nGPYVgkOX5AZIiKsNaTk1ORQN+vQP0BxCGxUrOaxf7B4mSTQOEBHKVTwVk178vge7XYD
1Cv+MJx1Eh0RLNIU3BBwlzmiJRNDajRwzJbQHZcDvDxTY2vgLCK1UKzc7zrcll0M+AUTnnzfCfys
bJ5rB80d5MYsDL10G4oGMKd0LkPEr8EeuHP5xfvNGQvPTfJ+mxE81xsNhTV5lUCeQHiJ8mdDS/xV
T/m1NjZ+c1976aWF0Txm1a5VwazOWB0rWRZfEIxwxkRELVVuakC0gF3MefbBkxn8pJH+4roeFs+q
Lq0bEynrNeQK7R/QnLN2um4mpQ8NqD+UczlM/WWdvKcoZ2ov5MIs37fG8FbjPkhV68tWfkM1F9i5
SfWkqCK3nwnPWfmiZ69Jt8MyFHrd5si/mZdkm+M7y0t9BqZ2lb+W27tmyXmhr1GyWhjQp2bNa7lj
7Ov0mzHPrSdVmm0w5JCW171OL1hJowv0708ZeS+7HpdZxbTRtCgRyBZeQ/8NtoPUIQ5sba6HuuyD
a6mWJummKIrSKJaq5rLj64MLMzoIM/gktEs9at5Ulm7cI7vkgLUDN4Bj/e0hvvMIQ+/6L7joHXv2
AwYj6jM73LqQcktR+AGOGb6FwG2NBqi8KU2EkUT+ztg9VhU1WbN0UdIkaWS7C1ReKST/n/VF3RkA
IufmxqxmQPTvvI/rY7pkLnwea2S/m/HkrFqBWFbkL/RsQxevQtLKUW+CQETDIZ2w0paGzXltcCPL
+yTH+jSJCEhjXtnkX9GO3vpc/RQX/rJdx0/Xh3dx06iiqVuaZmiKao7mUhWR8LEFzMHl+/yW5t/2
DlnuPVwwOLpz+UjddBuj3nJw7oSJz3QYyJ8D/TfyaGatvIftNmxX/A/Tbfjt3ML9e/bXxu31IcqD
Cfi1QKMZja3As8E1UxVA4eUheV71ayAzM8qwM/0LhtrJ/cD85+DEM/0gv1RTC3opBaiyZhqaqqoa
btH8vLOvojCEHLkJFnSfnMo7k8bZTFplQJbmzPTcf0uO3Q0SddYierk+8MtrexZ52GpnkTXLTSx3
2Erlq6nN7gTYumsdWs0s+TTBA6/ymbcobrwP3AywCttORL+4kc+ij9KRJ9DvcmOiZ8+oLTmbO4gI
4XOzSHeIr62mpvlS7lEV2VCRv5JlzLh/jtXOjCCTbRbZdF5x8kiyuyxbXx/RkL7+2EdnIUbpLap0
Mykcj4oxLb36CabD9b8vT41h+O9n69UlklzY8vBFrOBwAAv+ZNmi5Ka+9d4dCxAorAO0zua0HHj2
N9iXgJJ5oUaWULHVP5FkMF/fpzzOL4/a0iVSt2Ua5ujryd1C8HtvuLMIRxDesX64PupLg9ZEU+GU
lHRd0kd/35TEvi9roLRibt82KXBJB4dRDHn/UxhjOFPO5tYP21oJ+GdOmUAv7hJzI3kTI/nngB1v
kLOhGKMvnWKvFkkuMUDoD3gVDAIUpF/xoRTQxFDzQ4X2qcNQo17aZ462zt12Eany7r8NdfTZ+5nu
mmI8gJOVZ6z4quwxUiY+7kubQpNMXdUNxZRkbbRTvcL13BIhUZqIAI79k1a8XR/DpSucxuWNXoai
0LQcHUuFJhZo1WJDH4Flgv/L7Rc5Dxoi18Nc3HwkDJ08JUmaOMoaueVVyMDh8oDICE5VCIG0zf1/
CzHKGnWsRq08GEm4AUrVv3p5jdb39RAXV+NsFKPVMLK+MBoTH3hX+AiSO6+bSExTszQs1tm3k0tm
VaTDEHKchBEZNpM3zzBm1wchD3P9x9dzNorRkqN25Dq6RhS4/NJCODVLfGdA2S3KjXIDrfdgbLKn
4re9yo75qbkFMBpCIp2H/3G9RteSqlClUlKHyXTXDgi/QnuO+o/rY52a0FHOo2lhCkbCUAvhJdAe
xOy+FybWbGJP/HOHPluzJAmazs8JIXRHF95VnZ7+Ygw8NgxRE2VdM0bL1YlVgFQFqMVIGoxF0+hb
tG+uh7icUM9ijNaiVvA2EwHNzfX76D07OId+A1t7Ua1o7CCG+y5uJgJenLWzgKOFCULNdORhUPT+
rBn6SJtjfYNo3FFZP1kL8XbqcB0m6Y89rymiqKuGrlrqKP+IYRWWMRayNL1f8+bYdnsNQEv1FCkT
I7u4484CjbJQZUZykjsEksO1S+u5BSVWFBN56OLDTNN0VZVVcqkijqbPDyNNryOi2Pf+nQHkmlLF
DrqyvFS+7In9d3Gp/o013uC6GYDX8YhVmTiTHQz/bz4gA1cfWZF4UqujsTRl0fSVTclHjm+aBi6D
93l9s11ckn8DaKMbiaZUnRW5nKGCePSEU5beycZELrs4R6ZiKaKsSvw7/ISzJBBamS1b5YBxcN8z
+Rsy5v8+BF23TNnSeMfxuPn598U2DHKxRnF2ICZX7caB7daJEws9TPT4GzkPMtq6ouDnqLARxC3K
9LaWgRkFZYzQYZd/kphi+OvV4I+am0P3rZ39xRApI+nsa9Ew/3lcnk2hKOV2UMlkhKLyNjniE1AP
c+v1epCLFSuuUv8XRf45kX3vqUavE8XhXu+ihQo8baYtHqKZeR+8a6t+BeTvUB3AFS3j5/jbHeCM
SDDPRBAfs2DrT1whL20c3dANyisKRb1xVUAJQ7RrlSFdIG3ZrZR6YmNe2vvnf9/8OV4rtlBaa/n7
RQQtkNpuTJ9Agds0Ma/Spb1jUgozuJermjHaoKopxWi3ESeWpRfRaFdy/5SX3lJWZUQXACQDhm1R
HjaQ2HEDbDkV4aCFLT7j0cZCS17G8ljVKZ8CK0EpHHcmOB/94/VfeXEyzn7kaIOXdVL11TAZlv2e
wi3oaYclGNddjzJM6R+f0VmUUS6ISpd6AIXquasUVP1BiitfSQVMeCsnGwe22fVwF3fQWbjRndEo
nTC2hkHl0qlJ74Kpu8HlSVNYUhWxPB6mP3cQ5AKU58SS1IOvkbLBFAHVPW9+fRDS8Cv/nLR/o4z2
aacnaiv7TBpoK8zaUI4/wE5c4qix0O8QAV7E395j9WBOHaSXZ+/fuKPDp+4NV0iHxQJo6x3Kowxm
cufPvrBxWggLCK3zYGK9JkZqjU4jS2rsKk2IWGJfCbdQyl6Q/qN/PzWll/fh/w3NGj7Zs4RqNzYo
cIuNEW77W+VGWQD5P1jzdAnR5lP8lGdwBjca2MxTf7y+mhOTao2SrG1h9ZrJbBnXSzd0LG/qQFhf
DzGxK8dVqDBGkC+xmEUdB8mkoxeXyLMmr1b/LcwoYxil6CmlzRwOxkpmc3LROsA56XqQqekaJYxe
aKwq05muvgiXRp9jQzVRmZWmpmuUJPyiUQtRZxzBs3Wr3uPSvrK3yr75Vd7YK6RmTt1sahNMhRzl
DZ5duaIWrJDA19yLX/gMzholn/iaLt5ZTEMUuRTpkvxHdqp0r9XCirl7bQ7ZPLgNjjjyzL2X60s0
/Ng/0hN2iaqmypbFFeXnt4RErh+1KmGy3uFmgqXvqsMLx33TOnNiRBfnzRqKdKqomOL4KinDcghs
zNjnjrj3oXKIEEOQbbw+nsv5lq6dZCgGD6J/KtpnyUGRvbbUM9iE+p5qp+EsrDt/pa+9+/hF2xsI
+6y57khLb2Usrke+lP5QwqHGSfFY16xRwu1UxU3ksuUMNtoHLYu3RurcVEAhMg/i2/VYlz4sg66k
KkmqLBnjolMjRI2cSwyyaj0tW4lNnEGa9QYL9r8IZMiWSANSFtFR+bk9ilZOW9VSMLPpDrH5C6Dz
9b9/aU8YZ39/9Plqqa8oTaBSPWvFbRIB2E38Q9iLE8OYCjP6ZJVGr02vJ4xUOvlOqAApiT5aE6EZ
RRPb4MLSGDIir6yKqdOxGc1Y6UGKoWFJQurQp43xIdH1ibR6YTSEMHTTEhW+23FqSARJyHKFRQmT
X41/LJNnSfj+n9flR4jRrUVQuA7zKES6R7nFOKMBqKhPfKmXXiyGIvL7VYMisKaMZipt6ygQfY3y
D5WY8Cu99U7d7lGYhzftRlvlN+Chd2CH7+RZfHBWws092gezqQ7XpeU6/xGjDRhmVq8Vw48wpV+w
K6AUTiyWfOG28mOYo73XdFZhZAERtBmCYUuapFsg08v6Fg9nsJnyrFh3y1m+BXk+p+u0xUAYTArV
qVtngX95MNMnvrk/E5UCQ5JzxRBlUqQy+kFYn/aRMKBZIz88opt5aMCedNFgZpqvrm+jP8dOKB71
IrtVl8jJP9OHX+tqU6EJirauO4+NR7d+1/vnRN2IEaSWX9eDXRyXRjo0DYnzZfzlmW6eFUoIgSLN
cb2rSvp4WCEggh7X+f5vQlnULRmW+kdHq8kCEb4ckoBei/Ajkh3is5w/dtH2epg/NyfTp8sqtteK
pkj66KKLD7kTmmUWzg0djRBISG0gToT4M5f8DCH/XCGu6r0hZYTI42KhYRsGC6vpTn8zDkvRTI1C
j2mNvnT6ka1jWIjE26n62cdxfmzQGp548Vyo/iu6KNNJEhVDNCRrtNkcoB6yjJM4kkCvlr5HjVUE
dyCJC1StPAjXfvU88Mp1DG3CTe5g3Qy0xUMlAlllfROIqLGJO7ngaYt2L3DjfH19Fob4P69aP3/f
KKeKBiWR3GPTZIhdWDlcFneXCW8JnERzCjR0AQPyM9joNuJDpA3JO+E8cPY6dE3FQpZQyylHHDX0
rChcZPLJd7Ap6mcaLPDrQx3++v//UGVx9BT0bfT9U5Hofd0Afcbsp95qoCZb86XKgaAMiOBqqjxx
YSuzwppl6vDQNE0aDVnrkj4vY4LGGTQCsHCYKNvdx/WRTQSRRyMzUGsRPY8gTfgQYCpe9+u+qiem
byrI6LtPRTVI85Ygtf+UxU8ob+nGRGa+tBlVzbQk7v5of457L5mUpbDooJtLCFqELUQUjFLbAAzy
I+I81+fsQhrDgoIqC/cVhfvqaGFauU7Y7l04hxbeWXeeMXGTmPj74zUxqe+mXsbft+1j6Pyy9Yls
f2k5uA1ZsiaKBm1e5WeO7K0k1xqhweU2QlLmw/C38CP+YooUkW+WsqVIS+xniLwMwy42GILU3aCc
XCUTU3Shr4Ji8VmAUfL5p9IF/4A54vEF0U9bgamXy09b/qrb2xAXKhlm//VBXZw3booW0DAeCeML
HhXSxhIQy5wjIIvAcynB5Jk4WaZCDHeCs9deLpa+XCSEMIx9jIy0tdSqx/82itHSlF5keFJFCN97
izKMX57ramIUFzfw2USNFgc597ZNJEJgQoIyyUsnB4vrg5iKMPoEEYbHm2qYpwal47D4jvTt9QDS
n3VyNthQqOA2r+m0IX6uhB4IpWSWbLACQ0Lb1pGILFYYVy2Dol3rtCUz3VjjXbeXXW8nyPXEXrtw
+fsRfrQRFLEImtAivOU91d1vjFEzDe5v9nB9mBfSJiUZTaaKwYuYF9DPUXp2Kua5pIVzbmuQs28z
iFZQtZGmwCt+akqHRRmdojwiATaJiiSrqjmaUiMSutxOdC7qs+K5esc+/ENZuF/JnF6itwVm7nwh
Hf1S7s2bbuIEurBfCG3wQuAtK8njnpVtVW6tcyTMCyqrNUp5Ezv+wsPAkIDdaiqmEZY5bvPyPMlz
H7WseYH8hY4pqX3XQQEyq4OfHJKpYueFzXEebdzotTh+tLqxEXvQgE+jFeht++pWjF6vb45Lk3Y2
qH8+kbNkVIsOEvORxTmBzDyiADpE3usRLqS7HwORf24/31YwOMLtBV5iP8i1KdZL0kzcoy9OlsY1
XeNtyPqP8l3laU5eBew6y45v5QSzrSLbWbqOjuj/Xv1RDOks1CjvdVKQYT3HLjMgf/rOB2kDqZLP
v5izsyCj1Oea1KCbmCAtFD0FgbUyQPe3m+p+XHjnqwo72lS4fvIA0UfzZrlZYuJ4RDvpFjTsKnxM
1t0u3xZLcwsB+Alh4zvnFq+Gg/CWz5JluvZvF+zIWbF0FhMv/D+3yc+fMprXWrQsKTbAzSbw9NDJ
tTNAoP87HoQgMkUEnnTDe3t0SY3LNBDclvEOirwxNEO/Pjn+4/XF+zNPEESh7yoDFaROOJrUoioL
ILnDpCpfMbIoMoqANVCe9sXRT2r9fD2aMnw/PzPuz3CjiZOK2Jdsm3DK3Zs3V16L5YO/9dbV8vHT
mvWv3ukTjwt6uXMo32k5Qy3sFhWyXfLgrPolupTHeG0ur/+mPz/Hnz9ptH3loBUdVBgwB0dsMEbg
fldgDj4FWbseBTTRz8RiWGIKBZIoMjzlQelYKSD8xdmzSQKH2Ybp2sRJeqFQfz4wZbx/xE5ymkYn
JE7dCaUxd24tyw9Mc4/dAs4PTnGz4kbYTJXpL34btAUGrLCo/dHwKETLdg3QyHP4bTZ2QehTlE21
uL5of57cjO0syDDdZydBpzWRbOgEKRHlSOAqgZcSMcM2k40S/apVvBomPpQ/z56fEUcfipFJrSrK
RAzh1QHcjaEyXh/ThSfEEAJIrSrxwOby83NQauubfR0SokO7/71IPhvz1k1xYYfq7D228MXViWm8
vFb/F1Ed7Uq3KHxqF8NaIbSseXM/PdRI610f11SQUR4rul7ThSFIYy50BcLkdhKseXk7/DuO0bEt
CUJqVAN9JO4OWnsjJXjDofCM9uaglNjz+KqC//nN+mOx/oAFegaoKolR1VgEC409a9s3G8uY/zZ3
w6482+d+VkUYoxClNXepchfIizbq/yYG+Z/ynSmLsDN+xkDOqPUrixi9+j7ctTGUEGAW/sVAzoKM
En+Mu2/aGQTJ8GsLsB1FA3fysXohyeqSxuPBkCWNO4LycyQ26HEpo6SLqvCH6u4sV56p+hrbsP95
LJAg0DLSJAVI3bg9VMlKramBhyacgR7BsQ7Q0Pjfd9ePEKPpEgw3E7LO5RkUAdI86AjxtcLp+jDk
CyntR5BRvmkzKiXJUDXOX4N3lQL1DK2qZ8qmK+dWOSAlMMfp432Ha9FdsVP82fe3+BZO7IsL+ALA
awYpj3sOpfhxDaMzqTe2FYpckoTo6UxdmzvxHUx58JyszVvMmftd+43kqvy/7/ofcUcniKcFrdzX
xI2Eo46OAsK5RjhxTbxwufoRY/RlqTWdlFRngqP0U7e+Dc4qKdnpyjdWSo5d/ccRjfZMqHZtW/qM
SGl/4xlQsYjixIAufmBnizXaMSmuKVpqMqDQeyv0VxRrbB7mUvd0fWdeODEANMqUAkFdS1BMfn7H
cZepJggDfHKU7678VfUPzlS97uLePwsxSqyBlVeVXhCi7x/q8EEQNteHcOnvD+gBRQdcomjje7VR
eiyFzfaNYgChwbc3VTO9HAASsamJlH3HD3zFxGGBFgSrjZelVYenHrGPvxgD1VhJV4cO7pgVWQmp
5IcJIezk024fK5531wNcWueh3Pv/BZB/rnMod4Kpx9GwCDcW6kxZcyyaz+sxLs7TWYzRXsKEpWwT
n0FY+WuPAUOwvP73L30S52MYbSQzTDIzDxhDnj4OXBTskmYoYM6Kv0lYVP24WCsDxlkfDUTGrzot
elq9ebnsuKRF0X1eP14fzMXJOosxGkxVGWYpKMQI8eJzeA0GEwEurvhZgOG/n91nStNo1MaiNe6n
j56K3S+gSXdi216MQSNUVCmryXyAP2NUgaBFZkWbWkWMoriRla9KfLo+T1MhRodHmDtFoKaEKHJv
kQmbCmvVGLDB9SjD8TB6LOuyaWFMBbtBNMZHY6YUkVYrdKmCaAMmE3W5N8lZ6e4vH2j99VCXB/Rv
qNGAil5IKrsnFAvfSBt18Lid+BCnQowOQ9f0EOsdem6Gf6vwgSD8GDR/cV9G81CXJBncFqiX0QFl
ZlZk8Z4mK6aPgYx1Y/7l+8e/mKt/Y4xpqmWmY/iZktqtFps33HvKV0t5+G8xRm+mLE5tr6uI4UPX
wAKmwJ/JVP/ikgkmEYCQxHXWHO8vMZVD36sHPIeCkYUzy82FgFn29ZFcTClnQUY7SxeTqEgFUorA
00x8Qk7t+t+/8PSDfgoJ1TDpgXEj//m1427ZFnFTshqYyVd4A5k+AsMZKjatsvcEJEjLQafecfK7
64EvMN9UUCPSUMUfXuzjlqIfKx7pssd/+YCz5BpztQW6uegErpV2ZmMoPWsnQv7TaB1nhPOQoyse
+J8q8wtCyut4650eY8yyZtILVtLzAJn1Rbp2D9K99AaleZFjq/N1fciXPmGF64wFp2v432iuKzkK
dS/m63JC9LO/PRx/pmb10nGq6OpwJ5B4Wo0pXYmYSkJosvE1dVn5N6rz5Luo0t1fH8ili/lZlDGv
qwA7QT96+IRxsZDNfRK8qtnWbo5KfKf8zaF6Hmz0Led2GvXKEMwotnL61ohTlfGLy2Kw9fmUqTyP
60a5XPdpn/IJSFmJP5pgZT32ZoYM3Fyr/h9p17FkN44Ev4gRNCAJXsnn21t168JQy9B7z6/fhHZn
mg8PQYS0M4c59MRLFlAoAIWqTNWRFWAK4ZDgRlLaxKLjT56aGtWzYY4oswGfbmY6EBy7VkB7uD5F
IhQk1CzdBh0Hq/M8X9dWQqfIyAacDc0eam/DtkI9i66/rqMIyniItYThwlMUKnGhg/POUw7Qe/kG
MuHxkdTb5HrYmPcUUuyyckXRpk5Ui/XMo4IOqYpzu2L4fjppEw7V9AtTKldBMwZRjbqEfKckvou8
nGg6ysJ0FLeh7uEcyhknA7QxmKi+OsZQbFLetPKGdMfBOaayOgFR8hLF4J9g+jmYmplQ3mwBlms1
iNmUG4uAyTFr1E0xQ0WboBm9AAmjUtSbqp7f16dRtMkQWIhViwvRBRXBBIZOPWeP0yUY9sLAxD5m
S/xRBsGF3tDWA71MVOzI9iOkAuNZcmr9XarJx/alDdzRJdOmeQCHf+qpD9aDdkRtvf7Q/Myg7n2I
Xym67V/Agzp70KrZyJ5ARHvoAtrg0sB0rvRAZfVDmLp8gh43+Zr690G+Uy2meQpWOslZUDSYKHD+
J2LxeWekKpqEsojl15DfJsdGdkAXrbIlAOf69mzmdjICILJKN3bArG3d+NE92mSQCc69P/c+A6lT
9ApQVJLyN7PRmDU8wgOsNyiIEQKtKKDUSabseR1HaBROOaycG6kRPnQYDRoI6hQ4AYR1cnoK8m8+
NI5y6wl8/38DhTccPLXiuVXloq+aGV3vOB1iPE03kF/ZhwT830gReKmqgjV0+raOJ3QIVvLxPzwu
DJfmrA9thfIZPzu1wwsIodd/X7SbgLcCURCVD3hD5haXldjzGKQI83FW7LoehP5pe2j/5qnDWsDw
HXpQfkEqyIIZBpSaU6d8QefFsVfm47o14nPgpzl8g16d04qkM9sc76AgHDyCgZ6lTG8hIXUL8RVo
hILqdwd5zmETblFBc5TdF4XztfgALtr7ThbVNUhHoaH8PGJRyduMRDFpOZTcWdNW1EwZYwzluAN3
7hPEy8NNvyGnal9CnBaCbZ598oJ39Q3kkBtZWb3YPLCtmXgaV/HQeL6ZZRnaZizIgXgk/tUZLaSk
fq3PoHApowrxHwBu/JCV6o2Q+Xvtu0X8ZlTvCb0LLGhc6ds/RyIoDcRFxbHwyM+ZUppJntU+9q0B
KgLJg2J81Y0I7fFbpZEdbUSLDOECxa4qq+EyOSjapVljEnbeQKYwje9orqLoRBKZhCAsGwJzcNzl
pybtgqYIYh0dD7NyZ/nVR6yizrKWUaOJPAAEGf/C8BOEKiMNZI04F+YZ+DwtTy9bycyIz54LDM7F
Ub6NUntfw22uNq86yEUaVu2NmQHpT6gc5XghU7T+hA3hOrYjEBtmB9KHklAiG042DouEXGFa/lRU
+IYy3HdQoCquIPu37oFCCEtDSyJ2R1waOLcIyjqvuh4lfXr8hTbEDWYwpkpyMsJnJDwk/QvCzVeY
4QqBGysyctv8DbdjiPnsIEa3CdoNgiGa0Tw0HhUfMko7oZtYtoMsADrFKP/i2Ndtg1Y0uDw0nwrt
boQAxfrgsY3v4lS4AODmJ0uzuLBKAEx+jwLZx8pANUf+04n26zjiSfo0hP194QcNAXVe0gGHJE8E
9fZx+kQUWdeCzBhul+/w5KJ37I4A9ZY4eRtLyC506VaVNSoJjUGPEgHJKlTa+BftvM26OpiZMTMo
vd5GiEiGr+vjJTRlAcFdB6q4TYNRxZE5GjI37O9b6Mbnh0b9WIcR+tcChju3dLVpdUUHmM7poaFO
QBf8cx1BMlZ8KiSoUj8eJiAk04zS6L1fPUD+dR1DfLdBxoCVLWvkIi1LysmYQ4PdbbIre9e/QQcF
F1/sfO50D6Wze3NvPXWbb2DSlxzNhdZ9AvO52iklaUNzAI+Jcuy08hAr6R6KxJJNSThNCxguxJVt
iWKQmMFAmJFGX6dEYof4er1A4OJbZRhZQjog0PxXrKVuNu3C5Dks7vGw2NfUzdUjLbbr0yY6pJAF
Jrc/jWEPTqwEmK0NQlSqIsVY6da2iJyN32rIXgwv64DCRbUA5IKdFTlDYQYATCi0Db4O0TVkUim0
39dhRLNlGrinoewbr8t8jnFKxyZMWgt7hQ0OH9udBiKbLjYdfNheQPCrKjejgBahjavabbIFBR50
2XfRy4zG0+QHiFwhIL9ukvAssQTkPNAqcIFXWREuVDR+gd/91F+BdHyEGNMv8IRDknO3DihaWEs8
zh9NPfBBpEFxQexfyum7Zr+lveTOJvKGJQTnfk4DBZekhEk62Osgd61ChFW7qunPdUt+11tfzBUx
QJGHd1xQNHAxFjvfoDW453rhcdpC9nunQVJ5Hz/ZSJ9CqhFiMPvizQAN/6a7MgwXb2RQdnhPX1C1
eQO9HRXN1etfJDT884P4oKXPaWemNT4oGb+O3VUMyc6miDd96/+fQJzTkEnTCk0DEHjACwVSS9Dn
gph4l0lwhM6yMIhzFiPszDkfgAMeQpJs2/hQqZv1MRNdF02HVZziwRQl/JyztK1C6qlDbkT1cb1x
whq63dk0bZy61G7asVPvyqbaxkZ338Wm7MVZNGF4dsRN0VIRMHlSWTVqrTBjzT8OxFZq9qIwurUB
2nycq9fNFI3kEokbSTOuwfNZA4kRnGdQgZrr75X9vg4iM4cfy6GYu4A1ZGUTCD4geKAE2W0GCdUO
2gLrUJooFltg8MPrNiOL5xNNhoHSL8Ja/9prbVP7VxCdSF+R8M+hUsrUDO1j6c1PuBiv4wpNXMCy
vy+Ou5lWhumIfyFP8eIUENUdd5A+dMO/ufvYeImm1Cbgaft9bVngjJGV9c5AkBWHqECxK7OreJSE
SdEILiE4U0gd2EnvGLjBxTF4CiF0MqoSrxON1hKCHRQWVtS0JmEYw4oiORQTePy2ROu9Oq4lOCLv
Bk8FbvZsc8Zb1jkOrUdzDFk/Vg+JuarZGZ2/sy1Z1ZFwwD5R+Gal3PR7HZRGWEMheLohTVARiXeJ
ESzUI8O18TzM2aE4pCVDhJ2LzFuU+iX6y7r3Sn6fcvl6x+8aM9dhgQqtR+1XjfftdQBBsyFjDMFm
SHGnRgsRZ0HZNjGKNYAwGj8g1lsa31LjhHZTN5pvm+FHB75BcttGklu8eP7/RbU4u7qABkPELvFG
a7p+8FIU7xl9XjdNPHafGNyeR6EvTtsGlinpe6P8soOH9d8X2gCWWB0JAbD68CQZppEaE5pckMlO
nuLmCZqRTiWZfuFyXEBwK37qEjMzAuSmpvHGSr5AyRupD3cYJZUVOttM+IORvcDhlj0pnK52KpZq
69x5Zz85LmoMQCkVuvfX7pcvs+dur7dbyz0YpcT/hJO0QOZu17WqYWAtIBfjV70H49P4tj5Lwtrn
pW2cg8fQunaCEQjGXQs1WbDiKLeKV+2DG0YcWGHX2brjNngaNvkLAVGM7GIqvBIvPoD39ZxCTXlW
4Cf0q/YU3IJiaIOGp/jpp/K1udceTt2mdusba7tut+hKt0TlvF+filhpKVCL/KddbcvyvvePc/Gj
lvmoaBlQHQRNyMCgX5kn0Cpa359DFmQn27xzmKYytcDHUUkiBpsm3kWpgTI/PKmjNZpnDqgVaJnb
KU6WI3rkmHgh0aCzauNp50aNPpy63qQyy0RDuIRkvrvYDEkcFYrfAVIvoGEHBZhGv6YaWEvB3yWr
ALyMw6j3xJESzwQgEsL7OhcRx7G3sqyDPEFcaF8GFc3epnqosuA+s4MrZK+hHA/JrLbcOaH2aEX6
ft1dLiINg0elj26ixAm9SVwECGswpPlNACpLiPIVztsMCk89+ICw2zrOhbcwHMtA+6EFXhmQZpyP
qaVB1pUWUekVKeq1zP2UflPT53WMi5jCYbBot5i3VIOo8uiHpacOEEONiKdCjmgdQpfZwZ2cg6oc
Va2BHcoTuin0++Kr8QgxxJv6C+ImAWHm9/ku3me7Gmxb9uCSu3T09F25x9tq+tJIklKyj+EctQaF
mT10MBi9Q5ACHYyNoz+tGyyGAO8F6pvAPMRnUrJByweHwl5od9P664ju71kSqSUQfCYFdQJWWdSA
sNIT9R/7AIqRj+tWCL0cLN94snKwafNPZB02c7D8YaD8PHxMUwjTdmrlmc0EWdr4L0YMAioQ5KCg
IkFj77kX2qOJIq4sL71AQ9twkzwGDdrlW+1l3SSRs2uIGJQg/oK0h4Nph3p0aF6V3qAO1+Ok7IP5
1zqCYNAcsEBaKATTTTBo8aFhaDq9NkZo/2olSgQmyHHrNfTGw7Gj92PtkId1vEs/0ME9hCILxsSP
fgduaRk+dHdCUBBBJfFm0J8U7aaHgto6xkVox++D9NEB0QYkEzA/55MT+ZrRNYVeeGX3puWHaIYm
Uvca4mraHdeRhNZ8IvFx3W6dold7rYDA/UGhbmJ+TIlkwC62RhiD2wfa5VHdCwJm9gmLeIdKKUS7
1iogZniYhn3pHJTwSx0cquEKmu52875ukWjslnDMXxZwdTuQ2Wdw0TB6k3pEvtqr7AoajPc6BMDX
wUTDZzjYMFjdL0guOPduBj2E59PCS5T0Kqyyx2loIIrpSwroLlcRiEbRFQlOVejP4CBzblNDaKdR
B4EhAN33BDlWQ5bjFBmCfR07HwqHQKrFeVyjKfUYDUnpdfV3c3q0GN/k8/pYCY1AxRBOENRG5S43
VvVsO71lAaJ0job1rqCKbB1ANPNYLvhlpHAQCLhRSknsB0MVl57h7K3yhTo/uu5epUejldF2XcYc
9KcukLhrQaRkCi1TtheAej90jg2UWkFD3Qz7dYtEs4L6X82GUBme4Pn7e1gqKLVC7hnsZl+b8npK
CrctZIXxQhAUgYK4CUcr0JmeO5cNElObzBAddcZb0uNFR73KNdmJRAbCjVjtt2qQE4DMwW2KZyOi
PHehpCpd5GA2KzHBkOFp76JbrywbG92wJZph9O7Y5NGrAu6Bw19MiWmjeAs5VrTGcwulcGIkPXzs
mypObrMZuAEmJe7+OAOFoGn/C0N4moY+qSxc38Goju5GVfmeBJBrlVyrhVOygODWo+WbVdcNgNDo
0de/aOaujF7XB0u4TlCIBpJm1bZRlHvuWtrUNzTMoXsZhi9D+Naap6y40/s/Pl9irCwbaTqQ8bJu
6HOUkPjlYGQwZGiiXZBF2znNnzIw/64bIxyvBQy3sdBpKAonAUw+fAETaNrPoDb8tY4hdOEFBrcW
C6ONFTsGxpRFB90cXsOxkTiwDIJbiaNp9EnXAUIt7rP4wzElN2HZMHFzXptJEKoFft9HG4/ff8Rp
APGRP6UuYsvjc5z4w3jtpEODqn/4bmc9BYMNXvbEL7dNT7fa0EmajSUjxm/y06To5qxgyZsd9FPy
63L49n/NuqmfO7BKsymcSzZkfbEtDFDby2hKJJPCN8xAJpZYlQ4EEOT2dGfqJz0/rhshhGC98yY2
RgMcPudGkLFUk3QERJKHaDSuXAq+yaiSaexcFlixqV/gcP4bakM02j1w9L22607RLWjEXprdeMDr
JHFHiG/fdwf7+W+MIzqICHRsLPzWAvkEEAHbJY4W4YtRbdPsZyfTRxLGSjxu/APBvHBxbrXD2VZn
H3Y1xWsXPuk9FIPjl9Q0vHVTBKkcNoCfQGwiF0BlVzRtVsEWCIRqkau/51e1a99AaHXj7IOPdTQ2
G2d5sd+z9QnGBc3GsCLbN3D/C+hG878bUYe2oMBrppNlHatRdh7/fZ9cw+O8MGnHxmxC4KnTIduq
XvRKPGiw3Pan+pAcnRfFdbb9toWsrLGvH6NNGf/NIXQxupx7Kl0zWgjg8BRom5vhK6PcNnHtqevC
I50kDIrX3OfocrF2sMtQGQ2AzQaSYWX3q3HK/VDmkg32sujnfBb5vgzFtHutcjCqU/hk5psyBctY
sMnKm45GrtkfiNJDiUgykhLj+HLNWRtDs4Q2imen+X2pOyCVje6qdj6seyjziBWP+c0UtlgOBvbc
3IwBo4XKsVFCr1Zv9OZ9yAo3Ry/qOphwK/n0DoNLHqjzP3FkRh2HUqaPqWI/rEPIho2LI3oXaSGk
xnGTU9+z9ICDt1tGf5w8OgshfMPukA6TnTK/60Dd394WxbOU411mBhc4Iqudu4FBFPkVeKz96DqR
rR5JbOLbWEbqB1bcA4KO7es8KY9xX7uK3V4H6bRFAd2xN2VJRBkkFx2CuWktGgKyN8hLGNfP5TBv
bXs6pSQ6hWZ0RctA4t/ifQWnb5TCG3ic4I75ud9l6Bxg+7JSPne6uo1QY2BPxU3Ukr8JRzgAUBC/
I+dPOKgQzKZlFWEpZb2OMvFh21iQZ+1lNWZC11jA6OcbGOlo7cQTBnFEM3qAN4BeSW6NJnhcX0iX
vHUs6jE5FAI+AoiHceYgjBcR1ARxLPuqhC44gR+wZd3UhwAZxiM2kFM8utp7fJSd0IUztsDl7IPY
q65WIXDxjgKWTAjfoZ0GWCm+Yt1EYThaIHHhCHzKqCf3G4RYeGL3Eqtv678vjK2L3+dikd1pftJX
+H1H/5nTh74x3GBA49uTr0lONWKf+Jwr9vdFFE8Y6XGWYMym7pvS/0qSl6aQHHDZZnqxUSyM4SKS
n+ejFoEM08uCGzV4a0xPTa+L/HrUTy3012Wc2iIvwJuXzljb0UFIuFDhqD7JEvAvgFcn/RETbdcO
qHxKUQAb57JnL9E8sfw84+hFtcXvysTF6E3EmRXSA2u2SlQ+0R1F/0BDI6Qy0w+ntGTZIBkeZ5um
5HkByQasYD3Zh8EGNQwbVdW8YX6MZFkhGRZ3RsqqOs/0ELZR7If0Sul+Bc5jYGWbyZLpxrPP5j2E
ZSA0FP6Z0O3hAkYz1H2itghMVnE1QHpTBysk3tX70q2rXW9Xm/XVJTyWLfG4QNGNZqChrhCHa4u6
Njk6/gD5h+eJ3o3l7Vi+lFngVvYfczXCJ5eoXNAgYdrapcEmT7mh474vUIUaykpPRet5CcJFjoH6
s5XnMC3O3hPVC4xbpfyL3Yo9Sugo4UCFAE+6bQ1hglMtdqswik5TlbkkNW/J+McNXGy4FjBc2DBN
P0Qwr2EJlK+LKNnatJScz4WhAtRY6HVT8WzH5yS1vvCHiCLMhmBX1qg7ai/p9NXUdn/jb//iIP15
HmRzX8MT64gISIL669w+ByzXDuoc1UB5d2K6ZRftothH/r2ShHfRRgVWPjT1IRpCZoAL7xMSuSFq
o2Fh/FI796MuMU08gp+/z/6+CIBV71hBYcPdNHSeo57u1kliFBjl/W4sZPuIGAvNiThUoKeZZ8nA
8gn6WIUtKnKVrmmmb3UTbUId7E3mH3N1MefDS/L/sPj+dnPsjZoSYPWdsUmS2VWL50CXTI7EIP7Y
pxpZZ0cpQMwUxO7f8u4lCiUpuN/KIReh1cQrBdqowAzKcwj3qa7TPsQqmh7M0PUfNuN3EBjG6GbI
jvmXYD+e8v20SY7QPDhVh3W/F9q3wObCbK407URZDmMq0eAyhuDW8UkCfV/zbpBujYLAp6E/CQXI
IEOCkjgXXaexC/EnG0+/1pb0D70C5tif6/aI9g3GS4WiQPSlgbOIW03JlOdWZjlISJiooJ2yvWGV
O9PP9k5tH6ZMfzB8a982tdcVsgp1kXk6SnjwtI3aOfz3fKFZMxQMhxh1RKSruk0RB8mVo0TRQQ2l
mUJBzGBNNeztGe9aGl/yrOddPvkaQpQVlC+tmXv1hDyxZChF9sAr8fIA5mwbl5Jze3poyllZhxe6
iug3KZIidOxvSFmd0EsXXgdU7Y5mlvgbMg393rHsfIM+utrVOk3d6gEOdFGA3o4/b05mNOqgg0Jx
B5YMdp/zz8qGZu5NluQfx27e24g0Gz1UyVbR40EyBILzlQ5OeJb1RRkJ6CfOoXqUY4MFF+crPFx7
KbkmxUMH6sE0eKhlirmC89UZFLc2LAs1s5YDqKS477sQBW+F649erUeer3xz2j9uFzExgAvTuENI
PST91Ld4vsJx9TTYzs86bg8GStAlQyj0VDy+glADD5fo/jkfwqQOjRb6bKWXtuOubek20avduqOK
/fQTgsW4xQbXFUatlhYg8pDG+1RN3uOChpuh6/+YBAquB4UbGxw4jM6fD2BxVjtl3WCSomiw9xlJ
s301ReZO6SJZylxs1CcUNz+6FcUKBJVQUcB4J4wdaZ1NJ1M/EPj3mT3c5Mx6ELRhCScYeuuGURYo
5Ynak1ukmRcpkn1O4OG4P0DwE5kadPHwkTlsZ7T6g1AVLQFFvp2Mpn8mRbSnwVzsojSZ9kUNpTAV
nVGSw7DASrg6GD2ZUAuSRFxcbjSnUEYfByCKwkc9eS3JTZj/0qKDI2tYliDxGl5Fm02gBAPS1Cqn
LkiO3ZBtSUcerBZlpFRR/yJAaaYNaUVEJ/Cu8AReEOqN8m5UClwi7MKN6snxGtCT7UJlyN15aOfd
PI+y3KLgzMCI49DdgRWAWzU3nlGd5GmdYCLtaXTL8bFLT4H5vS8ly1r0mLPE4Vv05iIjZgQROa+K
KeoQqLkp5x5X6v7eSqNNovtfNKt1J3/c9YrybBu9xGEldvJX3hr9xm0XwM6+y3LoJI1o2M9dNL7r
bhDNj+tBTAiGCiWDonkbhyB+VzOdQDVZpUqI9a7SN7Deb4bsaxhv1nFEqxDe8i8Ot6WhMKLpYwiM
etQfNjf5pgDruVPdK8mOylhRhCZBSNpGbhRHWz7HODtjXUQmomVZTtd585CrzrHNT+NfrG8U3+Hc
DKOwyPmKQt8sM1Njr7NE7RGV/XaP/5u4ytgobl80yXWYxn9RKoNzFwjVHdTFQ1eaRYLlnhORYkwD
XBfj0bjKOyhyx80VahH//PoB1lCb9TghXXZRv9Q1TQ2KLRzP83aPMI0rtkudI20ldQ3CmVrAMKdZ
WBMnueGrA2BGWqiu0zS7uigLty6gB6PItEtEHgixRlSZ4rEZ3YjcSQekSqhoZSXTuXOnKJ4efU+a
QzM8UztzfVmGjMUi7m6FOfoE47ZRtYBgfBGjmi1OqNtPHwRXX6p9SeL3BC3c7bUevq+vL9G+jdQm
Dgiotse0ceu4DKNejRmgoiH4ptZVPJlbyEnu1mFEM0Z13HEcFaNI+XupnyRmqJjsWAXu2rzPNr09
bIzy24T6s3Uk0QiiFYNV6mJpmXzlYWHpDV5YWBREpFBotO2nu7770VmnwH4EPaubBz/WEYVDCA4v
3BRxanT4gve2aIN09jGElZE8THV5h0PZKTYaSSQUXhVByPsPDl9oQ8G9QPIEY2gHw1Zt66vJ1D+M
tH0pg2Ab5cUxoknsBil5omrwum6jaBFQg3VfOdCEuii6KAZFgQwy29sCy+2GZzU72vN94oeuTRvP
7/5igS/huGUQREaEInbAGdaLrh6noNwEzZtvyEr72O/wy22Jwx8ojTrtDVYHm8x3NXkrGsmWLHQN
1ASg5BrvVqDsOQ9UYTNE3UTx+znVH4YoexoHsgEPxHZ9doRmEAdld/9lJuNggJzFeMFGyowcVSd0
Sd5KAvsluxy7xX5C8EfFvFQzNU0Q0+27IvLK6/GY7Kf76o3srCfL/Vb+0rb+tthCeG2vIPN9/AsD
Tch+o2vahoYUF6X0sQg0nV1kTE3zWgMt/Ibk0C108AUCd85A+7xB6wEIhvNS2ccs3egzxXuP4aVQ
QjEka1noFws0bk/RW1LlLXLq3oRnxTz92dmHSlYEJnQKG0Kw4NdBRwbfVVJ1uU0D9iKR9ylxq9iH
GF5P9usTI7hBoNodyRZEPhwF+bM1OleGKWRx3ZjKrWXd44rpNuS7mj87srZ5kT0IPgSNHoz7l8+s
z0nQxpYFD+yTlzz/UcaSELf++xDROF+rUzXTLKX4fS36VoOFaC5f1sdKNOmfBlxo94UWKSB1B4DJ
2jnxQ55uLBl7u8wGzosJpB2jqQFEHUCWdzNaklUiM4Hz27Lv28jX8ftlUuysMtlNreOCGPEvTgsQ
fsZZHNXjuIOzz1ic76Kmn/77BgqOAbC0HzOSbTLlCoIm6zMiOpUscdjfFzhpZCDpSbAMVeTkml9g
MM98y+sSSTH8JREPgucShzt9V/qUTOWAYRs65y6rQUcXahu/Np4nxb4a+slr235rp1mLIsByl6bx
bV2Nso8QLdXlR3CH5lRNm5ywt8LupNw5T9NDv9HchLggO3L2kOU7TJt8G7/QL7K2ZhkwtztNxGz0
KcYoh4P2BSvsVvHj4zQ527KIj12fP6xPqgSOJ0IIaTl0hNXXBtHNOH7Mj0F6Df7iWXtaxxGutU8n
5TsE56xJrSkAzhSSg5YNVySTvSrLILjlbGn5NBc2Rq4o90QNkKpW3XUjLlvOz12Tb5aeE2cOAuYV
5l12m961u8pNN/f5bmwhkefarIS3+ehvwDtpGhJsyeqjzPrF6qt0ktGGQWPL1fuHGUx2YX1UZfqi
wpi1mCcumFSzOUBuAjD2YFwpUX6FdOlD5th/FUtAKEmhU21gfzq3pq7aYqpYzbCtZ/6xpb7jkTrV
XUhQVNeN36d//tB8dqPnlrMxzM5/H4DL5Cttd2OtuxEoxUxNloEROCGAoDKOXmk8K/Bb/JSrkT83
HWptoGtTjJ41F5t1J/xdss0dw5cQfOYsRW9VPiqAMHfGYfCmLfFGN79SXm7Vu+EdmmWe/gwZ4Rsw
EW6T2k0+sl+JjPdKYiaf0Jod2mtRjG9IQN5IoBAZp5LNU+DvZ1Zyq9lPjDbMCyDgWd9tjIfAcTy1
fsh9iSf+zkyvDSe3S/elnZWhDaAqdU3wIGe3kEkw7qYtyNv35qbzrAf7ajzQh9m1DPd++h7cB569
LzbvER5v403lTrupcJvItU/RRnaWF6zHs2Hglr1vThCedvB1Rg+ZiBp7UL+P/D+/eJ2BcIs+KEPT
KTKABEXg5kWNTgjPav6ihPgMhTs/mM0AQYMZKJr1SBvNrbRv6yvj8s4PYkzGVopkOYTp0Lx1HlXi
LNdjrXXAGpRtbCNCS+h1M7yk47VtZJ5vZW6Fkp9Sxv1/sYUyOk7WJYZSN5zp+f6RlNI8yy2gOrmh
/AinVj3Ubaw/tWi+AJ/UaBv7RMuI7JJ54RkMFsIUKnKw6FTjm3ssZZpKRQsykNne1aibqQ1X7yfJ
riMD4VYhBGHjzvDDzDP9m8C5bqZbPXpfn7WLUMLZwU1a4YwDmN5gh46iL7sy3OKP3ZtD4NZQ1cVT
q7ORcqyTreyQ2XPHrvHWzRB6AUHdLZ5e8RDF9yEnVC2qso4zTwnqV6NTZlfpIA8dVx61un2jt4d1
POGwfeLx7DdVWo+66kSY/pFsSdDfFmH3p32WbNxwo0AJAkqXLigQErvVZyMFxBx/jVCNn4Rbvf+x
bsZlqgR3YfbCpYFaHclOPgOZWWndq1WVQWN73jnXaHo5BT/rQ/gleCg/QMBpPNLS1X/ooJ+GeEeO
qvpj8mX9GwROfvYJ3OEAKpaBWSll5mXV5BNw9PUFypctP9K9YTSHcbMOx37ubMMhBNpnKLNEpssB
Uxt/9vGD2ahGJkJB0ezj1rZrHYNr6k5UsnhFY7tE4k8KXWOBl1gFUtTaz4Wh75pwBjmlvimVB0t7
Ugu3sq6zMdwGND1ZarwzG/MmQBLRR0FEXO987DnhbN3jQHaX2jIWuYsd/nwc+DME6Sw11xp8Hcqq
W383aK9OtGllVYzC0dZxLUYTOmgveDaxgIR+2UzQjpqsmbxCoI+8kdxK30pNra/0UkfxYZtbkHdX
k9CRVtmwVNv5XJuswAbPVxA4A7U6N9dG5CskZpo3VXftaE8gglOSm6DdFtYmcBIw9HlW5YXW07qH
XcaiM1ReRCNR45wOPVAnPP8pe8346MfrXPsaZW/rQIIpBB89e9FE97px8TjndImfQfkQQGDeSiqQ
33/ROxyIZMdNwQpd4vze+JeXH1up8tDx2RYbeET7ETu3tezRRRN4CkAQ/aHWAm4P3h+LYPCD3Icx
YKRCUW32S7mLrsarcpdDAdOLru3tAFqxeWvdhifzuD6Ql8/hLNaC+wEP7zhGUL6MQRuKhlYN9qgi
9LDqQGZ2ndxUw1NyhBbfHifSdbxLDzk7PPCvMGaCHpigRWif0tDNsx9ZULtl8T0v76v6Tw+X3O7L
ZQp9tfZRGgjLQEzhRfF8ndnZBnULEhjR4Q9110jp48lHB5Usl/Wuy8qyJgMbSay9BhQbhZl5hvbR
TcrWV2xXV55jiL9PTS8J54I1cIbLHZGaqTfUNq4zzzZ+MsoWQ71TlatcVkLGIsV5JIHI5MI87pjU
RIrmVCFgSv9EcgWaRVtj/CD2c1q+OsU1Gf/i6HcGyA4gizU3U0ycr2E89RKJAChpDEd/+lh3w8uu
V1QPLK1iC38BEhR6DpVqWBXXB6c91vGIjefFt16NdFf4yiYCY3OY73zrOJhbSmy3ovsQpD8teQqH
FzV4n6rnvO9dNdQkK0Q43hZ7lscejbpttoIWX2ZESQa2M3xZV762zo8IItS+cz1CPrbwP3xQgQW6
jKfhskMco4HjEFL2KKeDnCg3x0ZkFmlIMeTTSf1J3qvK7Q/VxvSSZ9PrrrRjtQW/tL9dn4PLpBZD
NVU8uLG6NyhgnVsags8wV3Qcf8Dgu9W/+V/17fwdiepiF/zMb61ddoeqeOMYP8ja4ZgH8S6NSnIU
CYBhAwR53IpNWXEENZsMDX5PSXythYd1ywQBHS5BTFQzgVcHzUicYbZdZ5UNLu6sLfZdsmnJjZ7u
dN9wHee21SQBSLBHnaFx60VV+7KfC6BN2r6L7p18P2SSXUI4YAuDuJmiqPsy0gYQhn2a45uWyo5k
MgDuil5NVusrEQBsfaPMD60hOWkLYiXI2aA6hOYBHY/z3KIClYMZth2kxJsm2uLpxfPB/R6pW2jV
e+tzL0NivrFYvrR3xhiXF3a4/KLGH4q2i7W9KrtZilCWR3nOnqgou6TpcYQNs8arh+9W3mzirHNR
CbtujsC5lid5izNngvxvqxQAmsenlr4Pzt3s/1qHuJx7VEJDjhc3MVQLYNGcj5jfTnEfBhGOqkgj
2kdzkKzGSxPw+zbCDCBAdMQfxLO+jGo/xu83aB6J68AD7cbOkTVuCujQAYMSXqRjNJv52LkZQ0Bw
ETcT6IIZr47ikXE31K/a/L3x78x5E0A0+7Yftx5SAMGfq2KYKH4F65UDK1GFx8UzAiJxNdVhYR1r
15ozbVN1/L4+SYJgDQz8Ax4RlB9dcJG1aa5VaVuBfnZyzWd132/U1+zkX9s3Zu21YMPIfuRedpWe
ZIVdl40s2CMAq6mo8cULOd9qOatqp5QqVlSRln7umuPU/EzDERSCdVvNvUeNOXlsulb5qeZW46Dh
0+xPWhQV97Fi+Y9VVaDaPUqznmzpnCcZRLkJymN6WmgQmDQG48WxS+1RH8fMlgQDkWvD41Twa7Iy
Ql7agMZ9YlRMC7ycNK+PwMIcP67Pi8i5URSG4AZVFFwy2d8X4cYou7QqAqxPv8m2gWVvoEbrO5Id
hkWT8/3yd+XZvyAsGi1AMrQRDQZkk7zROfX+1Tw8qfGVkzRuGf6HtOvqlRtnlr9IgCIlvkqadHLy
CX4RHEnlHH/9LRoX6xmOMMTxhwV2F7uAa0i2GLqrq37+w3DQEgHWJRKL+NspUo/q6kgMeArk/L0o
9r23n73HyxDnh7OQhfsPQn6jujXEBDzhf1jrt03xOCTX87xJ6U2G1ogFtd3LaKYKTvo2Iy1HE7Et
4O7aR33ytS8UlZNx9zO7dcLbjvs8dHdvxt5nh8o3bB/0oNkvAi8YN3Cn+nSrAb6l48Gbp/M7dWVE
Swu/Zs5DFLOL8WEYFBG5GixH8ytdfjpT66dJGFy2c8CG+7ED73hTO5vSVlxKzuv1fwaDvRZJNISL
/PCq4tmttRhOEC0eq86tvrybyb6NLbwrNxBr0tyPCiSnGKKgE/n8hQVfNZKtoLfCT/3c/EKHh2Em
JtIwuyAyua+0MVz7slGnBC0IfdHwRpa+bDeHsmBG4KhUZvAAym97O4bFpGKDWotOsHSQEHTRw4BW
9tN4qHvYwttJg2EYdgpn1djZlZDA96sEO6QROZpfz7BcnfVFZbSw8gLDto7XsoNpBCdJ5lcbUUZh
/IK9MTmYX6Nvll/daBBRRz32EIXl+wAN9f04+oV/ld/bd/yXygbp/Ap1gi+ndkg8FNlMgd8YkCQk
11G8G6I33dtd3gDWjoCjYf7JvxztnUsZLU4/ACaqHowm8yNV8WktTtAuhjYosLuEw/DpEhJkkTPH
HOAokUwPtJ5u2FRckyj5dE7+NLUn7WN2DnYMTURqr7Q2CS99R+t2Wf9pXQV800d5SyptUKNb2C56
fRGQLfHJcl+jPztuXyYv812Vk+va0hxjSTsVTKatyV2ApbtvznKYR8XFdi3CKHpZIOQLCfizi21V
OQ34BnBiTjMYyMSDqflzo7WbvK3isLW5Fl4OtbWdV2QMUIdEt8dZe76tp62mt4gEvjxY9s3E70uU
betDM35cBlqZOKi6iQYMIelpyBy/yKt46wivZNOrhzDpun7rzSg8XUZZCWxDd9DPCzY/lCHOUoUJ
Xs+ph+09rpLZb1N9M6OLfdFBNrsMtJIDhcXuXySZsm1M0Aq20CYT1HlyWKYOzi/FzoWYfTNbVwNv
Q2pHAelMHkzcfGKFqt5lrUQKfgDCxIBaCupe0l7fsGQAgQiRODLdLHYm7yvmj2Uf/3RnPt7m5azf
cjdlP5BBjvzJg72yb5pz/Vh3dVKHpqlH6b4x06Lw06yEBhfRJvO9Mex627Ny+u52HahBZjd1BU7j
jIZFP054yTvpFv+C/jVtcbMPbSmHK5TjtSs4hqej7zA+vGp2nX+Zu6r+iNo6PkQ4lnYwsR77cEjy
6bEeGH/ImqRQ+tisLj/svkVTrhColTacyo4SapdwlEl63IWQDN+XN1YSVNfRnoGvs4N6cLGD/8bb
5WBYje0jWGkDQsCViydgWZSFnnebQuT9MsJquIEircNQF+M6a8pCwWjoam7jVeDUaQclIahABuNU
0t9D59LvZTJ1V1aSwEhp1udm8OvG6X+7VlG8dHhlZtvLP2dlwJCfwusbIizQg/fEFeHogJogsqFX
HSrt43Jrl7tS3fEt9lHp+fDH2s3DHQMEe1k2pPfMmNkt6httDwFYGuRkP5iBk1Dfap688luTPVve
jVcc0B7k01R1BV8LJFAkHDjkou8DWd/TAbJet4dc2AZ5bOZAjt3v8Zz3e/S+KtmbK0OFyj18MEXp
jeDFd4oV5xV2ZxeUDPOxf0Uqc2OZuODrh+Wq3JbIFr+olK9WVu8EUArXuBuGAuRyzG17w4qrVvkd
qgCkQ7IjU2e0ngCguj9WQwDJtU8HINqFYXiALl78i5z/sUtdQ58Y6jTQC942bnXIa/v10xBIbeMo
EfltHFjSHanIhzoZwRgDm2QI6xjFT5WJ4co04SIrmm4gCw75ZinIIjCZbFpjEGREx9Sy+KXx6S4Y
MCI8Fx1T8FlBE4msSEtMZmiVKBOO9e+0uu3gZXl5ltZyPCcIYpBHW8EwjvWUzKh2zjv6DGMTMyif
3OvsPnqIg+43ChGwkTW3ia+FtSIGVgyrxOCQv8ISWQ66VU+hbSvt0H2GwRnPzrN9Bd2FTfLdfvzu
3A1InQXpwSv8HkobfhAfrGDeJ7tRVZpcXcKjnyB9SuWMgxCM9ixw3e91cU/jQDG9Ygxn++ARgPQp
JXo8ODEFgANVVyiiwJNr8O0QvSU63/TfVV0AK3Xl0zmVlpPHGR8SUQDlh/62JH4RRjfLzoYj2FXh
G4/abn7r/SR4tV46xQVxLRl6spzS56DhbZzZJobavCeHAi1v4fCG7pbSR1/Q7yLontLt/vLsqlZP
XLGOYpfFsU4iMdiOFbj+bBbn09oWf76/vyEqbSKJnhA0aWNMhZkeCh0iit5zWSmGsXJYnUycdBrn
04KMwIxh2Oi392gaWuy2/LT6lRjJ0ZEvBeK8VHWU5ABJpufRyH1r/NpZd2xyFBvK6mCOcKQAnBLY
AjoGrhZZeW+jCdGzN6357fK6i4zg2Ud1hCFFmgMOVdEOwKijh8qokYu57pZbs3mMCzTZfWOT4rok
4ugSnhRn4JVDfcdDFIwQ6MhY0Nd6UJXXlooVshrPR+OSoq0czNE2e4wLzFO/jTI/+QeBE9EiiuwZ
JCwITEBOv5hBy+YpqYGgD99Gnvh69K37dD4XySsgoMqKF5wOF6BTjAIty7xNQU5Et4dxyxvX22rw
CdeQrtY61UXvnHYm0HD6UlucxLhNnKKZTuxApwVoZhbajp9+Y5to18T+vfdAXrpr7WsMU1z9FvLS
z1UToiWdBz8vR+PZqkm/QDpDeLQ0fVGJX5AQv21BXoheLyOcxbtAELlHtAtisPJVph+zNG7rNA9Y
6ibb3qv2IDGCIJG/YvZfeD7eFdlycMz3y7Dnh4mEK21MhiFOEhu4Lgv5C6iRCfez3/Om3twjr/E2
huzZwCv9QA9w/00Ubj5nH50Ah8aKSDkg2Ss39w+sRfXGybG52z897zXTO0TrI1N2patwpA2rmNK8
oBZwXOy8bmug9x0ei0515dBB0Tt9to4ePMTAOoVNEeRyTflV4nWOHhl5XwTmZIYZT4IW1K+Rb6aK
ow35emqeoDKr2I/XhgfKBdifeA5RcC9Ovw8vBpdtTFFlJ+5dVPxaRhpMvRnA9lRx1bFXkWCnbSNt
YxEIs50iuTRivCFAajdZWO7tHSxGtkaY3QwmqCXO9n30ja17D7vvO81vd/2APG8ZfPCNFeAd4E/X
xgZn7J0XjqW/797nm3g7vC67yH+E9dot37xeju61zxYm8jD0QT5atK2e/lzU0tvJsUdMjH6gKffH
/te/AODxa8C5GlwXaT7a2EMypxZUl1TPfS11riKzV7QarQ4CReA/ChhCJOJ0EKAzlSwTkl5jW9DY
j3GsQQRg7l13c3kwazLPgkoBipIAA8P0FElf2qgpZyBVfNcWd4kFetDVmIY5TFiRNInotsxvSNWg
b+R9Hg8De9fqvZF9V/yMs08Iu8Lxz5DCOU1YzJIJQZa+tn4DgvF32L8GS/Cr36Wmrx34jfPAN96m
35O7WfFgWZ1sMJegEe6CwiRTiOI2nwa4UILi44Henz928AS8PDzx608uGhgdjjEUZ+CujtK+FJMj
1fqxKMGUpG29dbR4z6i2dbmpgFmbRFSODR1BaQBQmkSGPC5UeBGZA0FvwmbJJ+23NjQ9Dkk7nUmo
kzrvAnucfmY4w92AaZrrKiL3nEIpxoq9ECRKSGrhdnoaUFYKVbIcgjuBtodyeO9P3ycSOrDa3GqF
byl23rWJhakatN1Fz7L35yl69FKgqJf3Vjpgk7f31PpaG74HfcHPL94xhvQtci9HTnZGeAzIyJr7
ZIbCjsod7vzNjFk7BpE+Q3hIFjxhGEjc+PXG9YfOz/3h473c5T5SwD/LneuiuSyAYfbNElw5P+e9
iuS+OpfgKrrwWhNhKi0c5ApKw7bwE2x3+klu0HO+yftYcfqrQMRhc7RgLNcmnP4AqUd4BVbQeTvk
vO583Ef07efXDcRAhCAStBb+OoXKoTyzkF7sbMnNYt/X2u2k2j3XjsZjCOkiZRUOFNscQCTmby26
odqVW3XBsKio66s4R5u0dOS4cGyGEgtw2glnJmW3LE6CVB/hxqoyBFFBSbfesrYgvgeFvaDh6Dwq
Q7dB8dax/ab6dnl5VjeK4y1f+q6a2uXYFoG00I+Fuf7MHwfvK6+f8T8CfGR6fUjLVHGbEYsu78To
rvovyKWgiMrU1ViB20H20pZ3pLuflls9uVdZhKzN4jGMFBjVlFm2t2BsGr1PW9un5hY16VZpdby2
46N5GkLKJpSv0RJ0GuP2MBUmGyas1nteBh6Hn1FyFT3N4BlvLi/X6of7p3hn4ip4ZspaDaYxmzqQ
0nQvNDTNR8/d/k8QchXfHY1laWuszQwPqOGjXe4qFX9wre8ZmkCiBvlnGHIJ34h6rcEBKE6ndgOT
687H8wc9dpChLZPNcA2viZ19j5Ku63t342MU0IO7s0ZfG9CFrThY1u4d6FrzcF4KJWKZDFcVeTfE
xMiDwvrlTEjjTYqzWESZHOyo0YibHSpUZxJSw2z0TmUSrJn5MTu7BXIYOb5qUxQk3S+lRxQDWvu4
jvGkQ2zkBVzPHOBpowNFpJsODSHdcM2M5/wfVHDEowtkHUtH3Vq+sw2G3URLTtHqgoZPdCn5NP+F
pl2/o89DrOgi/5PZkOYRYHih4yABK0Omg0J6lPXgnSIwAzsYnkfbz3N/rv3xNb7uDtY2v1qC4gno
U+bXD/RAd33h05D4ycZuA9UD+jwhi/3r6OfIXZukjNKi0TD24sbbkaB4YZv0Ntr72i2/tq7iZ/3p
8nepBJSOH5jM1BAOwfhj4nuH2PdC9tjt0an+PL1GQXaodj8ViGLvvzDjRDqFljGPYNQIxDHooDnr
pwG65LcPEBu8wit7l4aX8dayTSdTKp1FvB9HL6+B14XdjXUDJiq8Dn14YN3DoP5becf8N9KEd1hi
DmsQbLOKrU85xdKnU/CmJG355we0t625RYyR7Q929WZ6fuT6SJL0vkpu95y2BbtQ3CzRcwfNddTs
pBufwzIoVg0QdcQ2gbWNwhQ9q4nH9k785EEGcXTQ4Tj7lHH0y21TVGzqYV/p5SNldQBDKqK/MtQB
WF9stCYLJ0sxK+L0Oo0C8fuoJ+hsuJLKG6RVeyAJw6wvcFBvjXQ4LgT5TIIyVSVTxOyeAIHrLfyf
ce0FMfos2dhSbSEtR1nZqNN2W47ugIYhV1U0WkWhaCIhcEg57w10THjJFLEH6m3tpYdkSn+m0Dbc
Xw7lsxuBoK2jLRh2GGAkQBcFQz26YA8Wam90wVOTFHbQ99ZtpiErXB9GL/HR+BFW+h6izopb1dlC
AVTorIPmS1EFkPucik6zMqT0cJUjvxLjpa0Kn3Pm80JlnXN2CwEQFJWQ9oI0iunKlrpOQmYSO2io
Wjry7DJ231jVS9y6ilfKykrh1ETPoWDYmmdqDEVXz5atFTlUJthH5tmP2aJ/fsqQvQPJG6lcGN3L
F5EmhtEVNOUBkem+O9m4yn9bsj062RUXt5W1QTUe+pzgTQhraOnG24BuB3FOG/Xy6pHkT1O+zZeH
Lv9+OexWFgYlc5HWhWAr2kKlrWR28JyLRbfkEM0PMy+DFsz1dBwVqZpVGDRmIvuGMx8dQKfRrWle
myCRhJPIcQJXb7Eh2ZsShoyfHw0yex6INBDWhRTyKQyI3n2UDTmaIJLI9+pfGlhKRatq7F6LMnDE
BGcXXexo2DtFWSYnTeYZKJVdB3PS30GvRnF0r0PgRQ8aC5rjZDETs9QbbjtFEdQzOOntCE/aofpx
ebLWAkx4TyN3hiwMdaUAc9zcg3VrBbWX8oc3PVbuRwlanw2syzhrY8GCoC0GC4IdVMJhdrOA89QU
AS37m9GA2H3WKb6VtfA6hpCebSgKo/kuBkTladslbm4Sx/7JPm8SjcQY7sl4h4gKyBnnks4RlI96
wJDuKS6+LzSC1raKdHd2GT8BwXlwGl0Zb+3aGQCiod29qg4VLM4zkvpj/DT1iv1ydd7+GxB0m0+x
0ErNeBUBi7d8W9LlkNol0v15eDkCViJNKIg4UPmAuQeUPk5hiimKQXuErhC2oIBNkLPvRj+yXqPp
swRpXAaPgUQoHh2iJNa4Yc0AGkpePjl9HB2Q0Zyu7cyct5fHdPZGAxSqqSDVib62M8OI2dWyYbCw
CdikehkiM6BZg64sKEHZNLqJQBElAw0uY64sF6IcVWIc1ZD3lB9PWQF1toqjXpU2HVRsTH/OoIyi
qpOsoSDshPi0OBbkGkZsDSMS7tgXTG24Kjrvd5yRK1p+mjWHCTwuvklBkVpjVDQpBjPVM3r1nyAc
vrk8XSsbzwmCFA2Jl5aU8AEDaeddNlobRj1FFKxCQNgKS4LbIeiNpwHX6THTJwMQEM56ASVt47Dx
s6lyMU9/IWSRxkmLnN7IAJE5xF8i53tpJC+0jxQ5h5VtBxIUOM5EIQXVXWkkrYb+zwa9eUiJ8k2S
137JH5b56wj1BFi4/cvK2OhxR78EHuZyT15tlfYSgzUJM77+MWqbm3JREcpXo/gIQlp8NPpFpPcA
QTwWFGyAw5z+qLnT7nKMrW0DaGeFUQDMoXD1lKYtp1HMONyhgoxkW8NGv0T6ULbJptaGMCebRpXT
WHkm4GILQjYaDfFP+SJVxvjPeQlbqGiKnjL6w82X0Op+5sl1Fwe6kN7PO8UQ1yIDjErICIu7Aroo
T2M8zoax6Oa5COLooSUPPP4wrK/6/NobKvLIKpJwNcToPIhoizU92r6RO5n7MjaKoB+iO8erQqsB
Od4jW4uMPjxtFfmhtbWDzRYayDCVLijDp3DZMhbFaNsIEX2IGp9alXNIh8i4qujQ7OGrWAdOYxso
31Tvl6Nm7UCEXBwuXh4EdJBMP0UGsK7ls0jMmI9GBAHlGXy57r37vBs5Ng/Bh3XF9gRbKDHjRzNa
FEPk6g3D2hW/kuKrC55jNCh2jtXBHGGIaT7CaJPe4VOJ12q/3LO2h6ZVFDTmjir9Xtc+afTxQJ9b
BD+KXadAcMsAlw3JyiDuIdCNfLOG1kKi24pTdnU8RzDi/x+Nh7dWWkUu5sxwUTbP/FQn0FnbW+O/
zBuukqASIf7QQXmKw8jY2HMfFyC6XEX81kVrsmbsoDyiuH+vTtsRjrQ+RGtpFqUJxsMhYbxca9Z2
0VRyHmufLhwr/huM9C3lqaO1XofBRM2WotvTQT3UbK4b/sRVyh6K8cjukHrbpn2jIQxaG4m+9GV0
ENTp52/GeKz+Nx550+tIgdybg/EQ+lz0D2n1UarUPdfuDhCEB9XawT0SaerT9Ud/z5DEOS6rcaQf
koEcvLlWhNh5rQ7fP8iFeKSKaipo96cYoKN4Y23huDBBoGosA9y7id2j6fOapeV1webDFPX3daXv
loopLi5rIQElBCR70BYMmxHpc4VTYlNxjjesrRehwRa/aKwbY/iI2xvbUnyzazHhOhbkP2H6gfZF
aS4rV4MMAfQRgqYZo527JGXgxvp4V1oZCS/v3WvLhtIdxTOG6sg1SZFOac6KlGJYKY3vxyp5G/rk
y2WI8+4k/PlolQE/AXcK0EKlqctp5cy2eAPqabGNF/dq6ukbbbIrx0n3GakOTf5aVc09Ui1hNifk
cBl/bQeENCHCRggAQJLoNGpAEe3SnmDHaB2UCRpUdZcuEFZkhmKgf3qbpQQuuiX/Ikm3tM6ok16j
QHIhlg+fcGNxFpRbxybd6OA35bCgKWixIdNMkL+PtC7eGjQ3PpwOfRJQwjEMNLhHoNO9uKxuPxYU
ztAf13Rtt+20vLyGhbZ7X+vDtK9zHYdf70wiCdX3S+fXHIRKP/K85KPk3pzdzpM984A5Rs0fULCn
wy21uywP8eLkBxu+nDR0SV2zDYVg0vVUTqBtw4we3uawxr22NBbmrIPbPfalIvPnHIrhvk6mZgp1
jdNXt4+9t7zxChpm1tI9x3U+ZbvGq71l1+HzRZv82MPSzaTxMm2dysvH0GuZHm3q0qkiv+xd8svV
J0p+jp5b/86meKn3EKBZxm3u9ClKXEs0P0dTF1V+ZNPqNkYr0nPaEgZR3w6Z3o1VtdM7t0Dl8M04
gU7a/xY3Utj2IP/ijxXPbzTj29XdGD8Mdec3/NdlHPHnnEUN9CmoYGahBCvh0LEy3EpkxzTrp9kV
vuchPTL9jyDSNWA2i8bwIjzwSRr5lVlzf+DVY0Ptr5cHs/qxoR6K2jaYj/jkTj+2OB0ah4LzCl7t
sseih5OjvY+68aZHnmLrWtuR6V8ouVDvscFuS5G4pLHtO90ztA0CZ7nNoy3kIjaXh/XnDXe6SIJs
jow/pAWw+cv0U49RnNJNjUVKS7+vv7H0O+lq34YD2fzULAVK2Vdgp/quG/JuZ0HV7vIPOA+SU3zz
dF5rguN1ZMAfeBZyvQuTtgntSlPE/PlxABj0eoMWLTwo5WFqMPKcHYae3tZIN509X9lG/emsFiBw
jKLcR1CCkosn0TiQKlvKAjYNhvWYm+kYaFVMrpCWUrWvr5w8AgsNegROyyAgSFt/ZExZbqQ4efL6
Naa/Ui66vgff0f2cfa3Zh2Y/6SUkp1WXVBHlUrRA0QgXe4zPFvm009WiPPOq1OzLwAx2zg20YTcx
bLOxkY2dFpp4Cl4OjvOPDjcSoZ6Nv6EEJicgsqq189m1ywCN2q0GFknjPg3M1ftdZFQJxgvjDRXm
SkAKz2VkipAugNyGNLWaY8BtHEJegZbdl9wMePOkO/3nw9GCpjJ41PBWwL1L/Iijx0uEeqjOKgZt
/sbujLBxhmTe5FmC7v3LM7gyGkgPoMlDhAr489LNkjZDVFAdWQFj0qDoqe+M3r2d9VFxFVm5wUJG
AbkZ3JFBvTqzjKNuXuKA1HGLTJcgmVuf0V8V2aYOjO7Lfd8+ldG9yRUOMCvhcQwqixFwzZqR8QAo
hLa3Dor4DQWVqHvKho/Ls3i+I2N0MDVHPwVqCui7PF2uhXdzmpoAYukzse9MdmvCSXawrkZd1Vm6
smBwL/fQ2YY0HzQKpMiAnYLWmIOIDAJByQgaqVF0SKiheDitTB04m0hT23ihG4jB0xHNXlNyyuCl
1dEl8Ix7ozUDzXyJ+u3lmTtnXuCrhc2aEI0woCAu7xgzmSqrYvASrBqk9ze4HWW/dHgudSC/s9TY
w2K2bH10umbvqenAoWVpHf264o3T+iMULMCPSPSebeaZ6xreqgNXcRZXpuJkcaWHN+OaMZkFFlcb
3lIXFtkDjIKnkOOmp5gLcZZJu+cJkrR7xoOn9ZkBJHRZBw09NN2dQ/Y13eT1oSh3JgTXcu/LuPyo
4tfL0CvHH1ROoP9sORBYgU7I6XIbLWjVNEcObSmbL2yZH+w5VTxiV74RxBOeIkLXF88i8ROOtjRr
mEezwVsy4Fbrc+1Lkpg7bLAhKRo/alTekSuLdoImDciJ51SHWCESqTUNK7wrBmcz6ftExfFbmzjs
aEJuURfMfwlnqUEDrnRwZAwvxivCvo49R/EAXzvM7WMMMdajmTNply4WA4br7LEL+ZCev0HpDVyS
xwpUSmY2uz4qN0P51Fdvl+NC/Hw5IqEjCa4HOp1MaFqfQjc1BDayFi66TaI/2Rr/QHroikazIoW7
EhvYyf7CSJc8luVxzjwB091yPP9tWAJPj9bw5s2KS9hKXAAJg0EWHD4f8sGa1+gTyR0Ixo8gvOsp
ucvNftvF5daNVKSyVSghZIA0ODSL5C3UnbXGygxIfpGI7fo53ljQr63s0a8MqjhexRZ0tkxHUFKE
tJ6LcqxQF3OWtwiKshQ9RDxs09sq20+map9aWy10diHvLbQ5zpQ57DQ2Fz4u8CXkX532yop5iFtY
WPc/J1t1oVwbGSqzkIcTNqyoMZ0GoKYXcclZWoNtYiN/UD9HeqvDRDKC0y1aTSgyBHmholSsRb2w
dcAzTodvu9xqmyMPTktROo1M2Imn2g1jzs4c0c32+a8LgmZQi6fQiztj7WQ0zrykA86Uf10c12/s
jzmj/wSCTR1bLy54slWFFaHsuWR4CrjNe1tAfRvFwbhQrZM4muQIJMiC/j+KbFNhtGlbWTqeaWbx
1mKFqjZG3PsaGgvK4mc3beJScZ6sbovHkFJoxH1Bx2ECpNFbwehVW0bmHb6xe9dqfF7HEGQg2Vca
t6D/uw/VqNJXW/u+8ZZDP7aouJ6pxUUet4xlxsTCK/hLnaebXu9vzAbNcr2KrbZ2yhxDyVcQWsbc
JIAqLHNXzeRgxCoixNpHLZTBIEorTmf5Xjk3npPqMyqgFYWsRdWaP1Mbnh7mvOFxd6MZxuPl2F8d
0hGetGWBXFw0cQK8GK/DpbF84igyMmtfMbSuQCTDx2UTOfC7GQ146dziUg57FhupvHRq/CH+fXkc
axvUEYoc+Ggb64dlBP+Bt+bB8MZnjZCbuCCB5mZbl9m7galsBFaX6u/AZP7IkptuylPUxB3zFwzn
N5q+q8k9z58Lqmq+W12lIyjpYE662NSR2sLootspe2GN4uGk+vOlxzRP6oa1YvZ62+h9qC9zv2Oj
4sxXzZf4EUf3p3KYZmOkALHRbzLElc+8XWM/OvEP4mwuR8NqzAmuJ1JIKArJxSC00NjuXGK+tCQJ
7GIKeIVc7/tlkNXHtHuEIg3ILfXJ6w0MyIR1/dS0W61Lr6oq3UQzDxPT+NB4u+0tElh5o3gXrs7l
EbSYgKO5dEqnM2AAB0bjaAa5uc293271mmQ4/VUiQutziZQj+nPAYdLFTzmCmlnrZaaLHWIhHfRU
C+zxT06qkm1djUBBCkd+U4hBSaeIxZfC6nOgaB6B0lQXmMqmt9WD4ghC+ohA56jT3gLEYBiho5Wb
1LphKK4Wxv5yYKjGIn1NbrIgVwZP76Du2LYhxrU3uwqItfe6jczXf/Mlxd5YDOa8oJ0apQgIPA4P
HkQxl23k7er+fvFC4WEykOvJ+pra9zP4jnX3dnmQ51rFyFcd/wI5BGstR67gz4r5WXxnxJCzchx/
hCxjVWwoKCCmvi2S66jd2KZi+Kvh71oWLE/BtwXh+jQmNVKnzGuRLiOe9iqcLSNKboTgfpy5oHh3
peJiv/6pIw8oOjVRI5H9LwZixpMX4coG2dqDZUH3zrOCtnFD1v7QPf6tTqqdNyZXxFS9OnUMRb7R
gTloIAuJXBM62k+HWlr9QDJPZAYjskEqLSwIQUsBh+p+UV0xJ30fx2ITke6mycviHy6tx+DSJwOR
1xrNiBg2YWyj01+efaNZzk4RSWIIl4YofS+dlyNHMIr7cINCc/mNGLdt8oO3T1lkhxPk7aAN6moP
BtrNLiOv3Zb/Zl3PPDRapLdKT8ztYv4eo3eIJ3re1hyssONXg/W0MMVdeW0rPcbzTtdygWp60dfA
gyRXDdt6I9KhlW7b2eMwGNXT5cGtgh3lkqSbXWuUbofSJCiI0JDiCw0SvdnCkGD7eRjkk5DwAMMV
WjZijo+OB5gOL0VsGlg8AqcIlJZTv9MJpN4tJ1Ms19oGDkMq5F2hwKLbcnoXxNkcJ76G2p42BjUM
OmnHg3Yo70micgZe28KPoaSVsiozYxYDFNfyJoSBruMPqaHyu1rdQ49hpMkr4zKBfQNgBrSKmjZo
ldpHEr3F+ls0PNfWwTR+JfS6da5tFVtvNTr+KzjgWX+6bGCykBxdbeJU/6HhXZ/2UDRRKaJfBkFS
/hTEWlx4OFT4sHveHqzRDlywR7VZJXGgiIs/bY1HIcg0ETEuZlEjiW9VB2dGVcj+qJx/ecMfLZes
eTPFnt32jJVB4kQfUZ5uB5y2RlVvLn9Sq+NBvgOcdFCZzpqibFwfaY6CEATZ9EPH3LC1lp1e8dBo
csXXq4KSNvhx8JraswCla8bV2KVbzTQ2BpkOS9N9vgoEJhGYFxCRhSqLPHkaPt+287BKeld34TBk
88aJIOEIenyA7OageHaufMHCvcaBfJ1I2sqtWEXVE57naMFyylh7airwRGromCnmb+UigtIMqpAg
hboehNpOI7xyo6kt7AEual4Ex93rpdlx+ubRGW3sqvbCc5EiKP2iSw45PwilQeNOfG5HcT6UpJjz
WkdXGe/AI7eNHQLILzu66ZtxW9j2HjnBK8PIwiXRNxDNf0vTOaCjvc1outVZGpZepYjVlU8cv4li
Oxb1+jPRL6KXI9K4wkaubUPSfk35N7KoHKhWQSCXJjyVXIgNi1U4GrhhdD13e9SXsZkEbdb5yTKB
H6vajtcWExD/wcib/qRrHl0AExVvJeV+pH0rq42l3xWlik6x8t2h8QRyBFArNCyQ0k5H5FT6VIAJ
i+hkOwa6cpIa4ZK+ea5KXWENSHTUWIbYTs4qB1XUdsSoxjKYvSEwN5YTh7R5KuaXy1vW2godw0j7
CNfBWsb5CJhyp7lfCrBvm0o1lrVbuNgOUYVBOw2K5dKszWxqGjsGSrU8V0iyGHPj2wzNliV0CJ4a
Lwr6/IYXiovU6hTaQES1QhQspOgrkEnSlmkqgyH9AMUD6kffGXrhrW//MIVHMFL06TphnelgpYbM
Q3U1f2kW2PeUrSILI/4Y6bKNb+jvaKQda6Zdq+s9YOze2cyFeaWxeptwsiE1mAdJ/RKj3Hl5ZGvf
1RGk7E9kRnNiTx0mEJvbjzarfvcV31RW/6wxb4ue//Ay3FpG+niIVHoyaVmFixXFEJm5s4u9hp5v
J3qZ8Xxo+Rfcp2zywo2vg+qAWw/Pv1MrO320qdkZkQvcypjgSZztcqY/jGjRFtwzK8X7uBnBr1y2
kFDcXx6zIkbl92lqkbkcK0xxO35zu+e+hnol++r2mWJuV79z0JDRFWyj0CqfdyzLusGwgKO1yDek
vhntjPT7P4zlL4bMSHfilI2uAwzqNmHWgCayXyLfsJ4/DSNE4iyhGQQFYpl5XCaQd8p0bCZNhgq4
2T7RVrvuUs/XdPfT/dqgYv2FkgkwzG1qZnWAotObg1goiis0HPmXx7OyNILvBWK6hzQFmMbSkeLN
Zp43uB2ky31Z9j7PrmamkohQgUj7PHG5bU4WQLzyGV7HJt9FTNV2vnJzOxmIlA5I7ErnsbjmEOiz
e+kkeErBP8wV2GPivYp6uhzGRT3TLHVxa9HrO8tbfF79TKri898KOv9s0GrQlYD7rjwOVvM01gFi
JE/wzYzre338cXkcK5/9CYSYyqOLUU86ZyARIEj5Mza+Ft4Lb5ZgYp/eXXC3wwcPapqQUJA3NrgX
zO1cMfhydss1xKn9SVtuk9TFOWx8XB7R+eKfQkmThixYUiWuBoq1pe0q1wxcU8UcPD+OBAS8E4Sa
Cj5M6QSsskmjs4HRdMYrRbqCLFB5M3zHeR67VvFRnp+2wEIxFlRFKEKgw/B0gdqaTHlv8xYvYOKz
+sHK4ZqYvOnOLS2R1GpUL+7zgDjFkwKiphoE/2zYQYAit9X+j7QrWY4cV5JfRDPuJK4gmXtqV0mq
C62kkriv4P714yyb15WJ5CRG/awPfSgzeQYQCAYCEe565FWJB6K8rlhd3yYRDpeJhVk4FtK8hrXx
brCN3YxeZHoKWG+v41zGm9keKEHaWDwoFnHrl2IqMrc7uIOavpgob5bFOoFuwnWQZWP+gnCL5g9q
J+c5QPLqnmjHNtgyjaDekwgWbdG3T4zhFi2FhIBfJ8Axy71pJJS0ssCS5eXCIYFzz3QqHIIcdmbY
ttiWMDqErKYG6i2JLzpACxdRHQrz8wQUwRMA+gXPvbpMuyRLrPkEgQv0aDyMICNnN+qdv5Jd+bWm
I627bfA1af/CvBNcjasnNZjwCgoNC1hkuyS+S6Jfk/py3Rcu2aAQ504xuM8onoyTrjFgm7wmNPAs
KOlR3ZmoeZftsnW5JxN9kWn6XK0CN2koZLQkQYa+5I6nv0A9X10y1ehh1WGlP3jgGpbbpwYzL6JB
iSVXOUXhTpaRkVztA6Akie6O4Q+ruy0jUSXrkmOdW03uaNl2F6idhNVktDhOFs2hswq5YDqWNHxp
nv2HfaNRPNu4v3wvEI0EakvR99RG7jioE76/0AthoDELV/6TeRe/MNfyIk+HHkyAzbuPXbyVOfXW
eKhc6WdDze2avZZw4NJhG9BtEdeGmuNGe6tXmHffR6IDuxQScG+eu46QIFw0r4RqnWhTGjNwE+4a
cFequujSvIyARxzw+KC1j++Tx7wqxGdHfBGq7q0a77RWNKu6MJoyn5i/CNwe16kR6ZMBBDnYBvH7
aI/OSHzPj1b92LggWGa2N4Q/Jnndk5UxitgPlh35L/x8nE5yIEwr6dMoA14qjr0Etuwmg4cV3vW4
sHC5O7eSqwK0fcYMKAYwCNqtUtDi9D9MycR74yuLn+ViY1RboRCIyLLZvU8sk9BV2pgZLNMraYfu
vEM9lfdWH39dN00Ew0XzqgUdi2/BsnE6Gsrz2D2qQhkCAQZfAtBytQLFOjDk+EWNVMfXJtz8tfV1
S+Zfel7bONsj/uJPsqaO8n52BeUmCT8G/8Xs1xZzU/01N24wfybAE1nFReo+0WM5CIGXF7dj+bNT
7kvp20rofyLoP+7NZ5AJyumFXWDlsrLbWJX5qs9CttfXTRAj+J7w2Iqq2CTAUCTfJWb53IzCzsRF
DPQ4or8dCbHC25EzG4FojhKlGT2Esp/+gBZi+3HdkPkQXjgAutnwEIkKxQWNUKoOkz4pANHq0A3k
W7uCbApJPSX8kjVLsGoiMC7uRYz0vd8hdisxtEOMndEdY/st8+9RIxFALTraiV3zv59EAiWMJWw9
oAYfEorqYzP81ERlzuUN+rt2XBxN0liKuhoYpB7WcmrfJo1I33oxszkxY17REzMwOIWOkWk2Y3rU
ypdguiHJegoFTrBoCJrlUF9H/ySKxecocmv6hYVBNEfpm13bOCQxBffh5STxBILb+lxXSylNcGDs
Y3hbb6YN3j+22RGEj1pGkd+Dk8vVtniQPGYrqGOkR9tTBUXVSw7nOTCc/AbOJ5pWh9g0lHOc7uNW
Q5YKcUb79+uTaji2W7lQNVxbUI4YX6AW4Wi7yXCalS74DX/uExfn7eQ3cD4zDcmQsQDr0ELh3c16
x3gY9mzdbeL36iO817yk9EJaKd71Y76cVp7gco6U5uposgq4cUFtCQy1w77ZqL/9361GZQIp1ZhW
7+lWuy3xIGx5maCet3wBOsHnvsy+rifgKwC+8XgkELV/8Q997KlQnFqN1H5o9/6DeuNPNHi/bvhi
HDjB5T7VSqdPqpZjzxXoyejHWvJMUbFeAPEnDzo5o3Ei57GtzlvKHuJyR7qWogVfEM8WQ+dfO/ha
pWowX4vnD44RgJab4JLlm58qlJerBnRZWirouxHBqecRIRuNGlymgLPMD6McaAu2gyx7iOSHKp5W
17foUsPi/FzyZb+gzKBzMi/g6GBcAi3PjvWK/4Wla91gWK7x3uT3xjGeqn2+bp712EnvpcO4vv4r
RLvIBagwm0I5k+AohpRRXVVXNoZD+u+XnM9CEF9uMGzwaRqzqaTpnZGBn6H9aqLAvW6LIJ7/OYwn
HtkETaPlA1Dy/LUKP/paRKi4eE088UYumhjSUGfWHEnTIPYkU6Itc6fRTYbJM6zHKBC9mYsM4qJH
KCsVuPdhUFYdhvTT7ET7IvJ3Lkw0jZqTbg6PQ+h1NgijN3ayz4jhgtF1e31zBGvH994YYx213bw5
me1JrZcQ11AO05Busr6HDF8sCByiLy/fRVLayLCjet6rrT9QdZeltDw0ECxIaXRkUHJlmvMwrp7T
dbeD3je1BM4o+vTwWjssZzNvNQxGYDSjvfwW6+tKogRErIbDXGSCnplR5Q6jUUp0pzVO4ZmiqvJi
HgURJQzMgK4b1OXn8axrpZm8B3mUDYmIcGuRfVP9EPKzilBmNz45d1BJmqzAB0ogeeHwWx9u4mAF
cgbBli6Hqr/GzP9+AlNZflOVOmC67jFH2lI0lBmCdvnlE4f+WUyFox+IJ+f1B30IQzPBgTBHzO4m
TtEIUoLlxfqLwJ1pu5BI0Zvwy7H0vUJGG86EyB4Y0MIVvY/+YUS+zLr+YnHH2zbCkFRzxUOp5A1J
tdeyGFFcs2gq9Xh49mUTrWJzYrays+i1tpCets0OqXJ1iKOprCh0o6X3lM2Te2FbjrkXYohqN4Ep
7jhFSezF01R/tqQZnqW+ll7VbEDrvxxn+m3cpMPWGmOonoC/1xhXeDSdDmqvqs+GGrBmA8aLUnQF
nu25sFeDTDSebTBwf6HnPqWhVhHsXm/sw+5mMB5KSF34xpb0HyO5zUJNcMgX4yf4qHC00BSMpqtz
l8RvqJjGMtQRMFphDqZj+dExD7MbsB7dla0t6IxbPAEncLNvnZyAOp/iMVZz2Nf9kpqQasqW+Jt/
EadPMLhvXAjdtd6UYJI8adtR/a0OHYXAMFVBcYR3/FRUlVs6D7iA420d/csY3+TOA46C3iUa9gz8
mvdyYa5GVmztmX1kyAWdfotQYHIB3wO65C/ue3nXWe1op6gxy93R6PPn2PTfe214lJXvsz5Azu0E
iguJnR4muY9JbEcjvmskjyW+QaBjFkREkUGc+1k1utCKGSUoPuOehtmr6kPXkogYfRfaj2EOPiEQ
y0UTGmj4zx2vSYkchaREZhX9VM3XTPWSNKCNND9rfHbZ79ig2tDSDnFCrM2+5PUz18GMDiINviAU
ZE2uqkUDcBUy7GhBjYyQRoOgGLB0lE9RuB1DP9WYa32NWEkaGk1rUgyulX+pxctAflw/YovbBpHe
+ZkSDad8J3xAoo4oPY7xxEzon1ueFEDO4LNKp/V1oOWV+wfogsN4DIrUjwqU0mz/XUu7naqUNMvz
f/EOhWLdf+zhSQcUUpYsJrBHkTQa4ppdjQ1ygX0kJGlfNGimGsdotG2AwfHcD61eJoUWYZNkNVkp
YeGWfkXzqf0XYR0sfP/AzBt4EmftBDMDVgwYNb/RhycjSNYmy1zD2jIRFd+SRfh+zGpJYKW1eVED
H5LJlq+0CBRquUb/D40Hw8tFmcCSx52icPda6LdjEJDhCBUEqgkNCP92SnSMRbKk8xnhv7+nMFy6
2fbDNOoTYPpC2eSdfqMH4er7Ln0KwR3TNg4nK2sBUcbPpP1Sm13IBJ8J0ZZwTob2rFCOZEAMw/gl
Jwg6oET8GQza83VTlm9E/2Rn/OmMDL/1K4bsLCEy9fGB0IMfvrUtjJ8620QgabgOt2TWnNf+b2rL
n9Iyrmv0yiF9TtuBhmoxq6orY+f8dyicpw1a6EdqjM85hs+gCkF99Vlrn65jiNI8boPQkCVnwQiM
KXxWrK9ECWk5eVa8lth72D/6qncdb3GjTtJKLhwEvRL0EI9GD0t2a1nvsp8gMDxJ6FwYHks00F1H
WzpEIKf9J4nlErDUijBbOCdEkvQWaR/yKFLvWgLARwf816D8hiQcB4AJWl2v9A41UX9aS3m39stI
0KK8GG+gA/Tn86ZfaImWTRFDTA8QUHGvHSbF91JOAqoF0Gcdvs8Fr89jZXMExcJccCHZBXJLqEDU
TqocDHtz26K5yDQ3MQZLv70zZ0CcHxBtMqfIYDXm+F0p+VTi78+tzZaAfQYds5aq8Q8SWgOO2ZYA
wGeWg3mXtRaYP4c6cPNKF1xDF9IdcDv9oXZCRytIMM8/cU1uKWSsmtqBMvoqZcku0aVjDA3CAxrY
H66v20LkOcPiUvykaeqhk4AVdbeBT9yefIZojL8OsnBIz0C4u24emmaKcZcad91tqW9DeyuRfUr6
lQZhr4Z16+twApt4GonGUKOyVABX+F46jjRptol5fx1jIc6dmsSPuhMtH/2yBkbIUs8Hc5QeE5q2
3a2UTni0/JT79hHUlKJH3mXXAN8SCLlUA4JL566RJv3kK2pbz4MzFBI4Xpp8BN3vzN7mloi6diEW
wcS/WJwbJo0ZSLbV1RDM2+Ais7LNZnN9EZc36i8C53xlo8elPsGaMduV+Tat7gwmuJYv7RN6csBp
N1MsXfbm1GnYBH6PQJejtlK1bDgqVji69mBa3sB8qMgpYUlJCgY6H/3Y/8IVFQQOKBpAdACp8fl+
tVnR6lY34SiD9NcPVEedbgz/6/oyLm3UKQjnFAzlHjZ0I85wGKJc9daIXuQXiAp0TOz8NYNzhSht
lFpOYUabf5poBMLlYbBxDdtF5EgaNxwOwfgBEn3NPAzNqrferhu45PWn8Jyf+H3go5oDeKboVE5e
snFyq/gnhvMsIevqvFhcnowGBwXXP1CSoiuSy5PHtk57pVRrpzdjDAs5rYLxxmRjSdvrNi3VoM+A
5l09ucgQ1FGkNANQ2RluMXh9+COSj0MFCdh9WK2b+JAmxxAE3bZ219vbvj/EFnQpX5rsdx2J6rdL
EfrUas5PWSQ1Ut0qtSMZWzt9aMgqYAqtG5tapttOxfczUZC4g7oXZPHofbHnU3tiOxq7/VSyAMdm
BmIiM2lVGiXatxswd11fZ23xdKDmCD5GUD5c9LmmMTr4S/ToOQaF13iDa1BGRyehyU1CQbsBjfre
i3ZtTNOvejOuokP88gm9+Fv1JnKVtU3ll9QJD/JG1IEr+GF8I6yZNHILLerakU2M9ENxV/hCuxRf
VUxNI/RBCeCCM3/S+jFNc612svpHUBtOmd0pqoitbMmMUxAu+vS6EvitNpsx0SmqcKsQbaEIgYs+
EpmMRhuBUJgllaTXLhS8LCyd+VMTuPhSsFBLhnknMBClWz/08rb0UYsXlGIWzZi5lSFSBMY/Xr2S
9ehibWWgxGxDqkctEbCM/Hmm40OXqmoov2AqwsKswvmp8vXQkMMY213QasdWbI33LPYRrV9Gt12h
uOT6jk9xl82gG7ApPFHL86K3ncBzjqDYqBVLs30qOMI049gqKmXk6fpxXgRB9j2rTdjgjeHCMziM
wJYYwsZGvou6tykPqYTby38HMu/kSXgyzK6NsNA12M40jCk/SGUCv9tcB1lqRkUaB9Fv8P9g2Ivv
MejVtLW6AhXizmrQdOainImprxoBF1O4HlNvs1imceoJYOfed85LMEyPgiAmmlDT56taaDzsGQqq
qDeVPwyzplUWQpfvXmozqqbvg3oLcYaucGO8LVxHXkjF5qoduLww+Q65Pu4YMytPaoXouHhmppPK
NyFUNMwU/Atpg67VVU9sd1TM1+ugC4dOxYiDYYB2x9TAlnu+lVHcsWYkJkNhOmgxa2yshigU+OTC
xxOqfagYI1tADZyfbJd7xUzAlYx+kNCmurayK4XisYm2kcdAkxeJFPYWzsAZHheu6knTymkAnlzW
bmCNqLelN5HNBNfQPx8g3lNmfmx8oUFnjnLE+dqFNvRWfILd6XcFeu97x3cLivp+4ra7Yt3FGKgo
vHc0qlHjASrT1HJiGrgfmZscNAdKwOi3v76ZC3ngTBzznx/EfzHjOJBwZ8AP6iZGjRiMRpiQBTPm
OH6YhWhebinpBZqOJ3rMyRoXza5dYBS6lQNNUSh0qJxMd2HzB3sNNyShb31GC4uCm+G6jX/k6i5X
/S8sF3zAuo2KNPgRnB8ZWJYxb0bbNYZOqb/V76LDtCGrbo9kgRKP/AS9QUZ/ke0vtvFRwqHBir3f
FJPbrEbHFwWOha8k1sMCGR9untqFekXQRHLc+Phh/jPStUPgNh9tRW3XPwSeUtN54AKZxlbULbJ0
gk9h1XMvLEsNJQoNsKMKIXnzuWeCTHypCfPMMO6bosm90VUWEIaPztU2uhfdFDfxK3uOHP/RQNmf
Bo/6K+oI1H7X3V3oJfTr+qYLfwK36VmZQMEer2lO5763XvTJbnS3eL7Ljh9v5dFY9y++g42WXJsa
7ri3BT631JBztgJzxDn54BEVpLxkXmNpcxxusy/bwTCEubG3H6/FGsM+fk6ln/qj/UjW1v1If1+3
/g/n06XL//UsLnMYavTB6BGsN25vbcdcd++KO6AhNLj/UBzQ5nuaUw9UEN6WovashqTOw/6QlOai
G0nKqIQeUeOY8iYBe4eVVU5a/Oj1reY/DqJXnj/dkBc2WjpqxyqYg1H2PF9i04h11vVY4qkIvbFq
qRTKGFe1QPzoDNqmhlZRqBwG+yY03OvLu/S5mEUVYSUI6UG5dY6cNlB8HSEw7WBHtXCdY/Kgst/+
OwzukPamJqtMxg4qib3BS+CtJAUTSnuqIIdWFz8BmAyAqgzG5C/U28CZ1yjG7Crk1ndQeVj797aX
bocn+0lZa5tuPzxIx/zr0fhducGqddQVc0c6OOxFdGiW+ochKPL3p3A2o8vewuwd1jWByLHbuSnD
5TJeZU6F6ThnQB5Mu7W8mnaWIGDNnsm7EnIZRcMEBti/eIEBMLDKoaLHDZIofWVYbB0FjYtmRMw3
DsaN2bLHXI5WKhMx+CxFYhSkMQyPU4PZVC6BG5IMzMYDTkxKtrbygpLP951o5u2B3A64tZGenjuq
PBqkD+YvX9PbeAgdi0RSvJYVcuywLBCNNS59zk7RuCwqM1HxIPOBZLXvSnMDeF/u1LmzQBN1Si8u
HOxC1xooJdG6dm6YP1mNDF4dnMAqRrkHbCYxEVxhF30CFyJi2SheXdDqzVIdiqSWCC+gT/OLykv8
Yl9O6SZPQqey7A0ZFA8MXYLzqCzhoh0P5AiILxCM5b6dapcFWtfWOAR9dluB2kwe6mM5ptt4ilc1
GGmCPHIyWVun7bjNyeDhFrAbNVRUpGKbQahUD82NDtr2QDf3GUaWBJ+2i11G5RVj52gBm5WicN05
X3q5r0FqU6BB3YRebq4EYNgKHBnSNer0ft17L+co5iIvRIYsHZeAWfn6HKoxQrMeI5I6tTu4/rZ8
nzKaVJQ4KQ1uUXw5yg+DREVVpMvJTQ6W8+NY0mKYboO2cW2tus2wCiit96DWeq0eq/23ixgc2uwP
J5lCFwR6kitW6gTlutSPQf/tu/c5gMmNh89KTmo0A4QtCnWoiWIqbxAkHJft/RwI90lUpGqYKhUg
0E5ao9sSmxTfWjcRxfRHhjdXqr4GbumGD4/aDm+XsYsHBGEb9GUFmPsV3AekGNqy8UM4zHT7M8IM
/rTBzP8j8T7VLVv5tF6jy7Pd74e36456EY3+wIKfHjKBs4Qa56fQbrIrFbN7TjOtzPA3mEvpdYD/
wyX/InAu2U+KndRgZ8G0Uucam/YGusS/skPv+vgi9hshu/VlcsWZxHlli7qCyhQAqmslXfnr4Sm4
L16HyUHxPsT893X7LhKqGQ0v2lAjmdUmeJ2v1JIT27al1DH033lwqJWdKT39Gwikizp6QrBNnEFT
EcXS2CNsKdavEG5KHkx7cx1i0Q20fyD4FpdA6lO/mQAhRc+prkGKVsTMK0LgTlmPpsUxzsLMQeMq
TaKDXAtGghY3AspdKpgUZ9UgLqe2EjkLwz7OnKZ9zXABrtsDaQuRNy+jWFALRx0dSTR3XlottoLR
x3lpcUFsEBYg0LhCYKfqY7SdnPIe2aXgbnJZe5hdDBnQfzC5E2TnatPh+TV1hpX+lex7z3andXFI
b6ot2vdWEGUXWDk71FlOyQFyDpcaTW1aHQDldfCQPUeHZDt4pSM/XHe6+XdfgbmYNCmjEBrfgGFe
tMGTC1sZMEckISdC4RwvzsNR0ap59T7wGH/vH9BRJWGW87otgiXjh0jsQPWbtAdKfPBRoQlBS9F5
0Ur0xb2sE59vDZ/CtIreBPEAHP1ewQe+2dceSl6v6bq/v27Q4nn963Tq/O8n33bWGXY4arNB/noc
dlnzeP3vLywY0iI8qs61Z/Q4cT6WVdFYkzHKnFp7KKVdxiyvax980CiBNNmSV7qoi2/h5AIQ/Vrz
3dci/IMIGv2nzkjSzEEzOTXM1mlKiPCK2h7n88/59JztySimo7KNS9n5silpmzI1SzLHzuo1qXTa
x9EqGcOQ1lNzCCZRKWFhm87w1HM8vQgk1kfAM1lCJ3s1NB/X92lx2UAGqyH6EGQJnEF165cpsbBs
Ad4E8G7hZNLt1H8/duPP/wXhrMB7s21IBCCGvbaNu6TdmaIDKrKDy/0xg4ILZJzh+2MhIS+eWu0m
jwRnRoTBnZlOa6e2sWFG1mt4XngnnUYHIigPLiVUGFiw8GIOgcf57eR8y/3IAou+AhQdO2JAdcWX
P+Nyk0nrqNkY5c8BVcF8z6LboX2WRDRhiyaegHPVuUTSuliS4W9Dlq9RYPqdasat3lmCT8PCTe3M
Ru4zS0rQwiLvzxy1fU70fWocB+VtKkVJySUM+nAsXYbMFAFhJK9kpIVdILWTFTtVxAK8zeSHANR7
fVduEl/gG5fxDmUqUALpKH6BvJdn7Wlqv2imyUzQrHxDtK/c3xftA2TWnV7bys06FvH3XgaGmZUD
UGh0wsniuyr6AH2wEAxIHC1+SsIHfRIl9peecAbAE8D08hBZ6gzQ9/FaYabbs9dEX1+PPgu5z4wC
6nSQHWl4tuOdHUMeZdhhvm9SKErRpZN9EVrumUabmlo/paP5CBLsb2fD56CckweKJcVsACgmQ71s
UBzoDF63a+HSCYhZnlVHJQhCC1xYrZoGNDMVGpQrL3/qVqmTreJ1viWHdItZE0jYbLT8h7Uunfue
kkO8Jgdje/0nLPn+6S/gYu5Uds3YR/gFNWik1Y1Sr1WGK2bw9m0YzHEpIMVGsWs+0+fRqiJg3uua
CLnktDHIvpNW7XgXSoJ4cVl6AvEnWoqRSYBJDYV8LkeWmUqqLM1wDaPZQ/JD6cD0FoOZkeo02kVr
303R1OzEx84LVtkjEb1LLdR7zvG5dAYjQSrDownuBbtppbjpSn9TbsaVCl45+/jbWv/6fX1ZF74C
Z4B88tzKU53FNgD9n4ZCe9lJfnR7vE166LUYVspXTHsqgJy36jy3QWkP7Kqz8Dmuin8eK09SwliG
8KYxzB7jSo/xXXXTPaILzTygEaejGMT6qTiJW/mOZgivCgvRDPT4OsZu0BthX1S5DWk0lcQPUme0
ys/KztFx7Uvp90/EGQh37A20FYWqJiWQxCS7sip2dao/Fpa0SvR/8eGBvspMaYREdB4TOD8VcVyG
flVh9/QRZCf5c2E/N2ylM0EX0MKyYR4PAQYldDz4WFz0HJShAXFOmzqkjZP3acpVSPGgoibwjCUY
FFYN8LiD1BNjh+fWpLKm9Gba4IpleOnMlyOctbh8XwHL1CkEtzda7w+F3QCC+CujpepxdN5xd7Co
ekdyV7uvttEBqqVb0R1VZBoXvjqDET/qgVs1KZ2pUwKRcK4IgYtcDL26CeuAYBUoNfa7sBXFRvXy
3OLI4NwoFoafMWNxvj0Nvq9F3oyIjYUq/bQ6y3pLwxS9WZGmo0ivgGschI1DoGqunhvd73Gwc+SS
EdtPZDRfMPSmfl4PJUs2mxpSWDwVaCaaMc9/UahgILbQeri/sSdSB7MFt5bLS79t6xAWsjVMTFze
LnuzbcxwXtS6WbPpdUDnTRxtQUYAAm1nEHbMogNmYY31mRQYeksqvkXc9zycpIyEQY7430kVeh+H
eNxbOWkjag+1/J5PWb8GDagZOAWT0VbgB5hexQiekTl9bRQ/Ss3XtoWuj8+WVSQDzYOh3YTRlOU0
y2wWUcgfEtur87EeXUuRUonqmWWw/YgmjNucxOaOEejF9dDn3llBx0BlKmmP6ljYe6jcsO2Yp8NT
2MnBs1QlQ0jbWitfQYAY/oqLIlPBxh5E70PZDSs109p3qwZrQxVm8g0pzOxeS/voAWImOGqRbUdO
1GYghSzztngH74+Nzg/md+tISZtVY6b+gUFf6XlghDC3VcvujjFf8Snm1Y1D7YfWT13OEtBax3Wx
r+XBKDC+kFm3TLWmaV8wjFLcYR2N+yEGH5uTxF0dubYdW8dJGtXNUJTKFx4mhwHP9VgWDGAV0nYq
pfbGNCrzB6THwsch6I0HRY/C3gOto09zlsYeSMjR+B/06XCPPpL6TRutYF1XTB+c1LdjhXaKyQZ0
AJD8s0C0yWiXYoLMR+Xgrm5l/ZeitdEq6M3pPc1TyB4NVaphvK3xe68rR+MV7TLaQ1sF7aufBNoH
Aob6kuRpeMiqVD8mqsY2VqRrldM0pMupkdaxJAjGS65vzHNJ4FXAWw9fB41wIQilqkD5O5scfUAn
TtCuSTtsrERZxwq7iSXRM82fYhCXGaCnGu+N8z0KwxXcB6DLqioMGnxnpMeupPnhFapvE82O+tNT
cNPtoVj8aNwkXuW2d9l76NnIdjGtKSITXjqDp1Fljjon+UkUhHpbVQMsn4ofKlqci6ZyNf+9Npmg
XiGKX5y9kT1M/YCaudPHUB6X763i24wB+N6haxcPlfN6ggiBs4VEYKpIZCBUtVvrR40dYumO6Zvv
B2LwPcu4IAJN56s7qjzlQUQMvBcqa9k6pJXgSXhpoU7//vxpOtkSkuWN6UMt2gnCYhOgMkEmkeCV
CIL7lhDdKNNCggmxeiBodSbv15doyatmRgWsEBwbSc65CVE3qh3OFG5oSb7KjGLF3nxQww2xSH1Y
BMStVRlaCAwQN3ZInq87YzumzM2iX1YseE8Q4XALNij4PCQ+3oiLwXcbM3Lr4T3KoCyeWd6/WDoE
BlRWMC2JhqPzpetiYhc5wdIZhUxR1xvMEl2aIT4WgpnCRZNOgLiTz5REH3MUEDE75tOoc4n2mttu
l/64bs/CIy3e8vDygxd9VFVAR8kZRIwajSEdvvJe61kb8viJBp8PhDo8lyUR1dbypt+TTfnaE1f0
KHPZ7YSQMLNroPkWXWrQ1D0HrztpiCMD4M2KoAz7aDvgzJHJzUSHB4j/SHey7WyjCHx02TbcRFsU
1Z9UeNN9sp0qx7Y2MZoyry/IHOf4uH/yk/hLqGyihIFEJXXS4THpwJf82UdP1yGWjvcpBHf8sqme
qmSE1QzNe4emrhoPLcrj53WUhavt6dryzzdNWQZRks4bK7/11W+/0Gklu0R9SUuRD4nWjDsUcZXZ
ijTfyaJf5Em+yUw6HUyXIUQeLA9tBx21b+xVJIhiiwbiaoZvNLEw/MN57qRJFsYPFbiDEtDMAAH1
nZohGTW3gyyIL8tQeA6fiwTqxdAcCZWwDwodyUDnY2TMb+/9UHvU9VZ2FSWjEdK4728eWjZN2DXP
N/EdVWql9pqFCQrH1lDLmvpiJ2l3DWkCp5+Yvm3DUjBHumQhwUs8vplogcPd6vwk4nKhsyrBJwcf
DdZRhh6sbWta5WvXyQxTl1Ndd6uo68mv64YunAVMgKP/GY2GBNMiXARIiCb7co/HZyOZtrn8jFAh
iNgLzjlLvyLIgNQXzUucZRKeMG29nV/lwoa4MYHONDRBkplyWVQCWTJmprDHICyBl/BqTWaa2gS6
LbhZJ/26tdaJImJl/FMc5sLTXA8EnZ4sQ+iNfyw12yEIM7DxO3bnjp5+DF11azr+YVylUAmYQKsb
uoOD+gt4UNx87f7aObYnSBWXKpNnP2Jeh5MUKLJKo9blEd+mdYymgZXyTva+y47RttiSo02r38nn
QaXJbenaD9/3l1P7590+gW56LZLsCvZPuGzGBj4Ug6BkdtmrDk88hZi/zCcQWlXbna3AOty1k5Tq
P3/GK/Ptw9jZt+hgouZ9c4h+ZvfFU3MzvZsRDXRH8fx/cS5OfwQX3EbfVmwMBWKJyQga2P9P38eS
t55CcFWaIJVzvJACApx8bxUkhgZavmfPh+6H9GVv9Icm8azvF+8Iqp0YJrIhC4/x4POlNcYWMW3E
FSAwXq2WOLpQy2gppTiD4HcPfHG5NAGiSF3ltqKxtGKeRK3bp9iiHzINv8ynlxpDdU7tZevK7Utq
o3SAr5N50+6FV9elRUbRBk2YGNOyLuazMuKrQVWiHzRQt4T9aqtBkK/8uTadR4S59RO501zCxn9c
BDXSrB2jOZkvirJ101YCqUaA+pQXkLAt3CYq+y8lV6NjakC1bo13DdNyjLzpP0MjV/y3MdVKn5Ys
M6AyYk0YJdOGqAp3oxE1GM6WhkZ3rp/hy+s8fisaaomNOUekflxE9sck8Osav1hLDBnqMbnv6IxJ
Wz0HbcoIvg63lnx1H05leH8deeGNimA2T9ZmmXoFylrcsUKZrO1ZWSE6OvkTuS02GJdW3Ba8rJTF
NDk0nr9KDsHadlH29XAOXvAkLNixS5c4/w3cucuRuIRqh9+AFB/ahCEFY9V/CcH5RFywQAttQETq
fdx9+aMg4xOYwA+qGSH6AtQJfz8IlBVrmlXUirgZFyDmBkRVx2AaXrP5oUO9HMcCN/kMTCCRsppQ
p39kXfJtVkvwz+DkmHgEgmrcBUntQGIlzmO08IHaZKSWkkfbsDRtWneD6K1pySB0OiEKINHBiDS/
J6UmFX3KQCVuldY91GjYXH1X9W9zOOnICzQ0bqK5ElR1/AOJ1etg7PGxN1JsrVhu35tm9nT9GC28
1J1jcEG2a+o0byRgVF4KLvS77Nk+yFsVc3I7sg6pUtLpXyzfmVncyWWRFaKSAUikojRvn6NIkCcu
BdIzBO5cBlBAQtEFCPXhf0j7sh3JbWDZLxKgfXnVWntXd/X+IvT0jLXvG6WvP6G559gqlm4RYwMG
bKDhCiWZTJLJzAjtEqLLG6zoypNsq2bmDjaK3yz9QdtBGpxx01+5gl+PJuUZHGi3DBLWuaU/pufe
xo1G/1D24jmy9K0GzujMNV6F1/5ooDbz/kSuRGJUQCEdhzP/zEtK78ctjvhJA2Q1fJP8r0p6mia7
Vt5BWVSw6h5ubxiwEkkGxHu8thp0gxhCspGikSK3CuFh7PGYPSZWkH8N2rEzqs19u1bWGrAMHbLn
SBnjQeb6nIH+C9BP531uxcZ3B2XdkSXusHIOn635B2H+guUhUVOrINKA0L5XJxxFW3SsJhvcsbmn
1G03qllvUrPapqbQmNkDF5s17sD1cbo0js/YTlcKKFGkPWdS0AYxa9ZT1jZKO4utkhyNq/yuvEyC
8y26lQ7JspFxD579gTprXCFRVldNAwZnf8itUUVFWHiJRwJax4mxe60bBMfEtV5EOQldIRNl/cip
PXpl2tYbnMDkvozefhPN3GL1Dq4UOWDsFlBUJOOmJBbDGlB5ZII6+aj/DF0wwriiKz6g5Ts88j/4
z/vOuVIAdI1JhTKhqEZxEIBZOOEz7xXgawntxIos6RieWnOnsx4zmFZSoY3jBdLH3ZRbWmdO3/xr
EljoP9uOZmMbjn8RrHTXbVks9PPQ3TjLYmipsDZJeLgwCMzkprNhPJYoR5Pimft+yxjP2b/vANGn
kSLrFbX9DZSbjcPDKkuz5Eu+j+2z9thcWFoPq6tAQ9ICFeyoHqUbTv2gEpFI4XMQWwxWD5YHQfoo
RFZy9CaGKbwCxT28987av3hWhtWLCIPjWz10fIT8nQaKzuBp6BnX+JWAjC0NiTO0uuOZhK7rTZUe
ffh9l1llcgj5J87f68FLVW77iUXMeWMKTllgUEZWCTRl6A+kPCEQ1QptcT0qLFvRaaT8McqmJ4YT
zElTygmWGL9jymK4/FIu+KkFBk9A5hCOVo/kwFSeBu7XREpLaJwhrR0+Ccwqcu9jr5qnoztQwUu5
cZP26RpeFIMS0ENkWJkvnblJ9+5D3LJgz0OIZBiKlkH2AUuvvaGLDG4I0jGzosqt8ydIZcTJK+6U
imwbwg8xPI882Bsemj5k7C63vfNARrZa5FHZDs5oulUH6s1aEvpyZmkXrptVjA761km8xEPUGk2Q
6z9ySPsM5tSZL5zH2tzWxhZ06eCQAU0xWJGpEwqqT0lDYpQU8NlohoJmon/9/tCuI0izQiwUfBX6
DJSEEei2CyBI1bMu/ZRH+/7vr4V7HpUb0PFGHlK9eW2T8dymZgI2zErZJ4NtmLnbm+QxOsoXFEFU
nPslblgHIHEl+IKlGvdrnAvmurZ5uSyWw1RCokKpYFWG3aXbvTdOCwIwcLbM85SZD70tesap3Egn
f1OPjr7FvcTSFDNAuwrrY9YOuFcfI15/TDJldZk2+BiUOQmGGfemb0GY1mzPsYsUDP+uPUVW4KOe
xTr9vD/6azf+K2zqcNTpeSQkObD79+SvcWcLgVOZ8rn7+NZ/Th5BS2K7GQ6qZsaPmlcUJggZWA6w
sl9cfcLsgYu56CrQQNbzXBSOcZHee7PCTq94WMsWcbjjo/hYMp4P1k5QoBoykIqGX4OBiYq4HU7b
Q1CjYkJovTG0Rqc55vvxoWmc5EwYYCvmzZktvCLOxb/gCbo2LxcJyYu6xOy2TphWkDi1IILMCEPz
GFHhHQ8vKPxG/MPVlj7j6kpRRaUuAGQUrJazkEJiIKwdklCVAMoMLFQ8vNIVH76fh01eaJnVnBov
fJNBmHkQO5O/nJP30IE+EWq7WCI5a0vjCpQ6f4pcmOV6BtDBarxgI5g67p+b5qN8047iRnxQcHNw
w2O2F3KLqRA3ewE9qHNgRxIOlWW4gF3PnGZgZ/QzHf2Ftu9Vx3ir7wLZJD/Ec2CRx/w1spVt9JG8
RZfYaz/uL8yVAKUqYOdC4wXo7vHPNbaS+Uol+WFuTZyb58dRuFT6FoQljLvEit+gLR4dUgi9yI/S
RemZFuFOjzIHUF2+RPV7oTMyiivOj6wRaBeR0UYVL/1u1mVJhGNPjpum/lLnrpg/JP72/kitXdLR
4QXPn0sLsRFej5SI1hh1mPOFk/or0z0f7+Fa3Zr18DB2p4hVZngzYPOugXpXzIwAcfbfu9kiWEWG
AZJDnwd9mg+i+zJ/8GPCSHjcHDxnCAXvZALyYUi7UQYF4RTmIChFM7gkzqIN4WDLTSDaMzXUsaml
ASQGQ8cAXbVLxQRhZfMyuNKuR5FPQ61HXRAEWNrRTKXp0KSsfpgbl57twvzMTBHIWtJBN5YISGII
Euha40yooAgyyZLBuVET575H3DjdNRDd2lyNxYAs5Zyp5xvw+sZI3l84ArofS/TlktUgzEKjjhI9
guKYFdpMed9sdCIl5qCUTleCo+y+Wbc1d7DLEJAh0tAGhrL4+UsWvlfniTpmfDvTNEGrc359OLZb
2TEs8aEE40OGjocEb22Th6e48Okltl6QuWKM7dokLr+BCsj60KRj2TYtJrFyY023UURsFp0zYme7
b+6qR86VCwZWGSSIKI+U8PgizHWsmMV8KyvRLihY6Y21lQZmY9CW8JCO4OlqJdTJE7nNOWiWKAOY
ELsysEShQDcHkT7i/o2E1ft9m9Z8ZQk427yYQb+VZYVUAKyizI677kXRelOSS0YKZW3okBbC9RXi
uTjiUBHE76WWnzpQLZZq4mW66soZi/Z11RKcaHCq+X24oSAMjctzXPggWdGEdq46edw6ovx1f7h+
k3Bd7cDweLzdYQ+WwDiHHep6vPgG1IYpHlCscGts2nfxKNm4vpL34ZRYeBkSv0GM7E4n1XzJj+rD
eB4fPsAmvjE2YCA1Z9m++9+zNq7Lz6EO6jrJxGlClbAV4ZYgNoUp5T/uI9xeJymLKa+PikxCXzkg
JFc5+UfQr51bW9top2zXfXB2vyuPqglhRFiZHXKnZWmMrS2JpYmUhw58Cing3zFG+JmmhzB+rmvV
RnGamYmMLPTtKfy3raC3AMkF9h2ayCpODVA/Dz2ILCX+nUtzMGlBgHiSNuij2aaZugmrjDf7Xt2g
2eTfhO3f7QjItwsq5OCuXSv1hamSm6i1YvQeixXnVUPvjjorrb+2TpYwVGoxrUDQ2QiA8dO/5lpV
dHzICqM4aRUDgVKYX9J55D+uTVEDvVRBV459gbhh9qyrP6bw532/XHMLMO9ABgktTHN/xTWEVGTx
MEyA0P3222/QzjBWWzWWLn01nDldZCyDtYWmoU4Ip28dffX0mY7jRJHjJpBz9WKCTFVvGsOf3srg
ewsEWiQiktRObOIcYwa6vyAeGjPJUnuUIgbO2sDhHR/l1mCGUm+eNeUpS3uBgJhrzITKbaWmd6qe
R/NcSiZQ/nI+dhyxYKQu1xwC4hCzaN+clKK3zgBiG4FKQDgWxp/xcO6zXyKrS2rVLki6oL0TtVwS
nbMEnWFUEBFxiqQfZbON4w8h+OjbHx3/fd/zbh9TMVO6jFc4BcceFIpQETGUZD2oBlCM4QJqdr3b
ZB6kOXPsn/JWUFxJ2mrNk0j2dfesJA4DfM0Rl+BUOCTJzGkNDmELVHs/ifXIbZra1T+fuFe9dqLG
qV//xULTlblmU+XRpUVXNhYRevUEAYr3HKo2S2Obkbc8fe+Nk5QzNtdV0xZIVGQalXIAlSCQDLw0
lvxXFzCuFOszt0CgzggB0SSii0DIWwedORtIlpj5TnpsAzysVGf0jSrP9+eLYdNNlruIUyGeEesg
taM6doLh9T7C7TP47I6olYSiKCiRRbp/Ymq0opcL0lqyp1rCRnh2UYktmfqD8BlcJiv2qnMJgSBz
+rgPvLqmF7jU2UOtlbzytQG4/cvk7/vgKAWMsHGbDKRso5Zaz6cSSBeBgfZ00RRfq51vk62+bWz/
UjwLg51bM7OzYgdfqbUH56/Fqs5Yu14sR3ee4MUBWUmMmtdTjC6ndGej49ysJZ5cKiBIZRYyskZ0
/vsCa1S0dlQJrNUuqlc4wjf34CcoaghOYWSOg42ebjvy+K2OpPBoyu+BN+30b/47fEWxtn1/dv8/
Qz+fpsEIDxJxaujbSAvUKUTI5j3FLTzfQ8ZZBY+4K5wqyGSgt122m4P0S9gGWERe7KkvKmO9ro/H
P59AjX0a9UnDy9gS5WhriI6obovgT5uDZgdDJcUsEwDiLrqbIvSNtuZyWGkg09/Jk613onl/JFet
WEBQYQ1Nf2pfV4BQB0juFMe+bc0ABAv3UW4fnH5bAioWPHL+ftu6dp5kgrJ8CIIPKyrjD1RToBlQ
OhBN2Wtabse+aNVjeGyi1NH95CipZEuC5Pn+N8yW0Jejueb+/z6BuorLTeb7PV/hTCZpTpc0jlR7
Qz9aU7XR+ZPEkvZbHVhQmEpzxQHy2dRyQVQtUlnAVjhy8q6UZg3lS9wo1n2jVs8VCxTKqDiHCveU
zoSi0zE2dvgvj2/eJSRYNeLeh2IZNH/KYv37ItGzpgYUl5cmGGCsMMWbXa8zXGU1pC0sohxyUEuB
dD7GLVVVNyQXkec2HHnwDYY7zMvzxh2QJ0EAwZERjcnX5qhpH+lFCXeIAmJGAsRXU0aAWLMExYAz
hy0Kh5DLu0bAeY9oYQZL4vgTet0xhLP0wTAbFpv0Ks4iz0Xd+qe6iIfOx8TwleopBzEIzbhQj0ag
OH/uActkFrWnhilUkbUQBvXirFXyOnNjp//m6rQEoeal0321L0qAlMaX3jwMo4NJMrPK1iXGXYM1
blQAnxJFMgYJSDq67qrEKSXeytJD0bEykWsrZ2kS5Qh1MOhxrAOIpGRXqpVl6HVkVehxYqydNZ9G
EwfS0Tj0ov+GAuqNRk6HDue5OP30wVXjt4yK+/kH6EWzBKAWp9pWJd92SEFUmbJDHbkZ+XvSZE6p
n3NWauW2LwR7xhKMOg/nVQVB4R7WFKOp/6WhK+tdsvlH6U3JzKA3kX3kXkeb34gn3BRd/xhc7rv7
6mgizaIh2TmXl1MRnGR9p3cExnIJZDgTzsyat/+GMHvoMqSOoPHv5+FMYoidd7+wXTA84pbrdR5E
lPJpMlg/RVT2X0PUmULSOgBElp9JopvN+N7knka+iQ5eNG6vxjslfhMzxtpaHbsFLLW2+hpNoMKE
+64Mpv6u0WxOf70/dmvb+dIwanYmteDrCKk/C4sLJDGHEBdATjfJ1JqTMtgDz6qgWl3FC5Ooyeor
RQ6MAiMpji/i9B40yHkzRm0FAp3m6PXi0XGOQx81WVpDoFQjACItSzS1iE6QymbAJBO8fZvG6+IS
h5qdIEnFQctxlCfgQ7qACmraREco6B7lc12b2TZAqafxITCCx0q8nTXsoPgDFQAUylPWiRBMlZQe
STENLcB6bqq1XXAoisx5+75rrA3jEogyL8wbULMmAJL8nTg8EmWvTO/3IdYu61fGUO6HHsCynhVe
cLw7F4IVDA9xEW795IXXH+t+r+Rn8AuOUFXgnwaOAb52+wE4hOrxOCiDtIgCFxpe4aYB0gKlHZyk
hw6TWHzJ1lN06A/tJnzq3Ax61ZvkkCPXvwtfGlb9xPpU/vMB1FpoNX1E3w0+oFY2PnE7/7WbTlku
WPdHmWkotaHVFSoWIwU4UgAJyw2PiiJTRk3tr+TwHbvxWyHY0TY4g6v+0JnRc+l9/XGjAJbKcqip
HS8CsTCfGJhnFOxZMf9M+j9PVFwB0Lsc8kpyBHVDq6gPercVZBTwIobdH8jZ46l9ewlC08SD2SZV
9GoG4Y9F9SmpjKU9fyT9+6A2mVkMwEF1o32ldCCXFmepKUP8KciHSnInFAgRW5ZOYY+6pFZmGbSy
xiFDA+dHJQM4XOiq2TBomjLFc6SlCb/UNjT5yhoHr663qfgWKghseGZNnULCaGpWYKibrNwH/ZF0
26F94qQHMrypw6M8HrPCG5PJHNstr4VOmzsDv8/C01SL5ihvY93HFilDYT5xCt6wpMEA5+FrH5ZO
3aDTEdpsWT2YXbvXoBbZZW5YQL+gc+9P38pyE1GsKIALDfs4OHqvN3FkBgpc8xRkBsVDV70MkL5M
24MgxIzAycKhAmcUDaQBwRz2nxbdxtu+w02iPgeVd9+cla0b/YtoOxbmf930bgxCKHaTCJiBTBg6
qGBwqtkK79yAw/dpqlh4a76yxKOiVQpdYXD4A09RH3gNjDficxqwyElYRlGhSpXaMC8VgASgzx71
0IYOr1XqDlo53VLTtzHHqqWdf5FadOjTREMK3hTm8jzKKyL4SYdarM5SDaeCTHxT/OpLVPKk2XZi
tb2vYYFhFHxJCqqfwMd57YFZDkFhIzDACa2jO4Xs2xgX5iI2Q9UdckZedWW6ZjbTv7EoLywFKZQb
XuusnHNJekyF56h/ve+BK/HwCoLaQMcqa6aswtBlGm9FuMeErDLGVQS86KOMG8EJtJ7XAzaNSqbq
84ChlvFN4ctt20vuvzBiAUFtTbUed8k0zRDVdyRAUJDFpb46EQsAamsSY1BOGyMAwvyjrBwJReHR
8McMKSgOw1H3/waKbrdop9LnKgVTUYDprt37KMhMVNbFmGEJXb8sSmUncSCbA0hxatvCGVHw6bPC
9FqW88oW8XrS9Q69aujz6Ky+aL6kRNtCPgflTZ036BB4bBNbBC9SkgXoSFasCbtFI7SP951iJQxd
fQK1UGVI8yG9iuE0ime9uFQZXpGafaZBPsDtWAdR1rBSKxWyKCN6TWCvJpWeX8lmUT4azc/7FjFW
El32UHLY5gMDFkGA/IHwuhtOmvXfIKgNIpQzQnoeEJF+maRD2GqM4wprVqhooEbpBDlXDJQ6Gt99
rnzo06Cbah6fFS52Ux+6Z01q3zdqrV7kyhWo+FC1GjpAer8D+56nGblZG16OBiZt06g7goRDlT7y
JUv1bOUk+Dv/hL0dSe+btPcYdUMlhFFv+eh/QxecjwOVHJu6Ciq/xhSOIovDZG1nkiCpNTNAzBTl
1ND24zgMxA9Bgthnu0yRtl3Bf4gkdbopsJXxgzGo8xKmN90lHDWoA5ojsyqBfdG+B+9cgC7/8ks7
+pcX8an+LhgdkresroiOSzgqBOu+nMZoI++t/ps/Ra/aJTmNv6qZ4BtCtpKDiupX5ZHVkbbqOQtU
haqmLjUxhbIcUHGvdIa/erDoH+VtmEIdqGSdOddiyBKLyl5HcgVlYwIsng9sqUTnhLzr/81OtgSh
AvOUZammxwDJymYvt92+qmObtL133zvWQtUShgq+nRDWUtbOtkQyAnBiairLIeafuON/yvwJi5Th
qI/a2M0Q3AYCq179Hj/nB8HO98W7fImRkGUUS6094C89kM416Oig6JN5fpr8NfjSTPWztRuTcyIU
1bWKyf0q9+JzD2bhRxaZ3Bx175lKReWBA8FIWwG5Ip+D/srVqRkb4FhlBH+mhTcRBFqA/Owc6lFC
2cynYLb7aAcm1w7M8hDGmnbknNgKuIc9nfFEtHpiWHoMFU5ag1NDMtuYGpAWN4UH2eJLE3zhReB8
8Hi5Zq2ElbU9FzpBk1iXoUl5UxUNjoc8zFoBxa68ZovJScwaO4ovY3VEBr/rvFBzxun1/rq4jdEz
5m+ZBeg73BCeaaiUyIcMBbYF/8xxVjHEVgvamDp4jECreR8L/TU3fnONRi2RQg/0CNmaxtKrV1WM
kCA+E/GUFPusONTVe+hvR+FLLL6bwurzlyb4iU4+s5uKU5mj0gbMU5BqaLuLKgUuuo5BefNS9ZCa
fa1FztLGxJH7wCQhbynRqw81+KbxcvTVdN05Rn69KqBtlKa2j97kMAztVAkcZXTbBBLc/SmPS08S
f8XTt8G/NNGx7i8JOarlmyB/lzmHmPFY9Jsgi0yVc4ysABvoOY0f8uRrnI641xnxwUBXeY+8xMXX
7DHych1EN084d6ljbOFCANaRxNbrTdmekqC2SyQEy13ZPanFIU/equknT17aHmKw0ynJjlJhj/xP
bnglSDv5kEBtjNAkQWCq0XcjW6J8FESv10SniD8q/7MUA6vP0GmuH4X+OY8vXPEljY2toXF/1DS7
1Efw5sm7KsUaQqYkLr748cQXu8jwyqI9iX28KavGiYsXv9pUjZegKtkYnohmF2Qncs/J9C43ghlW
B3SomJX6HXQNih8cFcJeUrkt++ogBaOniA+phJohfvDy4RkFIq6R4Iybbe+70k04B1cM4tusIwMG
ekgiXcfatIL4KMFThlWUP8N2n7KUg25X/zUA3XlRENQiagkAeK3wPa3mA5ySON/Oe+Otxf3AGuOv
Xg5f8cxxEgyyh5zIEVQ8rBUz23EdaFHQC6llXpHBXYPq8Ws7MwUESkrY4QEZnc1bbVu7rQ1ZbTM9
NGbLm/xZOmovtVPU9gVfyLoArrzzYYhBjQ9ifAWpVjqPUaVK0dVzFVp8SG0RrWuJlT/U6FI33y4q
hNPz3TdkZ98ap2Jspr9rISnDr5CpSKEWo6rV2E7n6Nv4jrirzOkNEvJZZ/HWE8gmj6XTHMZNCDaD
0o49jpi8Hdgv993stmsPnV7LAaDGP+ybog0GfIYI0bwC0L6tetgDBrd4f8G5HZKM2iEx342f94Fv
j17XuNQGGxotMXoNT2hZEZqt6jUlKhSy9/sgK49N1yjU9goppKHSlPkFEpQYsiXtQzeBlZXde+DH
2jebzvrz5ktqRKltNUMrmNHqGNHstTLDbe7iblo7IBG1v9rjKfUUa2D40k2soBCpWDGQRPx/5aF5
5xTqZvhzRoIrAIOnzuTJoEVR0MAkuejwXtujhUQ2wci+z7v8eRTfO26szKoRrBE9XF3M4tq7bQGn
8KlzOkiKxRJs7XirNvVH7BKSm29jOzn59o8EorDTEzZXKKqAM8PVzd4aXKR3bbwtm5f7/nRzKkTM
lFHnjjZJ6EOrdFdXFYZq24sgva9jlF1OcCThryZ9SPTn+zg3iwM4aMDDZRa8mHNH1XVQjMO0SxI5
GqxUaUzf/y7GPc/qdrht5qdAqBUo9uDeJA1Aasgg1OaEQ6BZQOZogwLSrWTlxCzwuMXq1L3xVQqV
WpFwkJ7jy3iwxvwciy9KwdhQ5v//KqxSv0+tvhCFqA3fwSou5vltmlTZW6v40TlFnlQxI2MKseSr
dHy6P2NrnoH+p1kFFATUeLe7njGSCQ2yh+lgSdxj33uEfxmkn6rG8IvbK/lv6/6Boe+SsthH5YjR
MzaoyhSIq3rBTvwABWRw0C/5U7lXjslWsfA8dN++2zfnGVmUQLGFrlNBo4vdA20yBiNK4JJbLLgt
iFxAPdk7koeGAiiHmx3rZnRz2aQAqYnsgqqL6g6A6hEspZlZeIalPGqfg0u8cKefmOmOOYjdeM7C
QiqKcsqYD1oIwEpxiY3zuSkKZq1bsptbIPxhjOf8+XfQ6PL3Lk+LfuSBRsDtqXv9N97umtERrfkG
OHnqAwg10tBqv9C6Nm5Ym9RqgME9BDxpaFy4aUPSg3jieaieWCTkHD13NMisd1DxZhi5uipA0CDI
c/OhTD9EqK2ulQaGFeeq7q/O49Hiyh2qXfnDP2tOXVl4tz8HbsvKA647q/S7rXI+1dF8QJ0+dYGq
A7ezhG/5cVb8gsbYD/F5shSreuh+MOwU1yZzgTf/fZEYUTgxbcOwGCxNRDkLqpihZ2ZFXmPzqAUy
Ox4djvcRb4sT5tWxQJxXzwJR63xosnCwUP8MRrPy+sjNXWj1gN/XFkAb9QAdGo/bosVh8xextM9y
xx1iRsXQaiifedrAgYeHppuKP63v0XODYFSHexmaL3ixvW/lbb5gtnKBQMUA1JQNWdAimDdVWFij
H0LzXUvOZSi/Kn3m9YVsk2xqXV3pkR3kItb14PaQTn0AFRPA0plUvAgTOXWrfg5fk1mgMPhSbp5K
Ex3k35mLZn9+I+0I9MvBVj3alz8ud7n+BJpdIuz9tjPms4Avy6YkXPjEyYTXpOgZg70aEpCTgfIZ
FqpIB3iIXPF6BbZvK0BNmwQF3qYwXFBhMR5Y17cwMCVA8Aq9nArNsUJyrQ3GOcyiLxfaeNmpO7nK
Hrpk4weq/5+VXeuhQDVya/e+M63b9w/u7M2LFSOl6pRnDXCxf27aaDyTDpK/OkvghwUz/30B0xNl
QgIbMJn/Jkw2dK0E1tvrzZUZHoEyF9S8zOzpMn3W0Moa0qIcXk86vnEELTYN8jTknh6MqDlpTA1k
m/9mqS8hqQDXoIlaHJMKCxHBrc1QCFU5fz49SwQqoAmD3xlJCoTcP47Ey6KXrP3jhCcGztA0UPtg
S8JJjcIYA7mS+hwpj+QvAexNdlvYWmMWh1PsxbjgtyythTVfgIgniOLA+otaE+qsa2S9r44lMluV
it5R0JLrBpiSGeVPN1EYsouwSdFnvglcGqgYCWAobmlgOGnDWazwoGuF9YdTQyFQQbBpuyCs0gAt
qp3jh3uet6F+9p8gZOqCKQ9NN2YcyBZKsufrTzn95FkqNLf3nd9mzKpbSPMg702tTA4sgfJQha3V
fekdOnsdskMhqOSlO8iXOT3eCXsbLKjSx33Tbg8jFC51zxLyOhZUKDZAfHTwtAfuKbcJ5IWt9tg6
rdV+sMZyHXBmS0OaHXuzRM0Xn9c+V9ToY4+qswAWvRyNJkJ9CNPnMXvmKo8orlhd6pq3Fe6XHjGm
8nbTnu39B56eSwjMtUE+V6dq2rdSvnW4ThaHJC9Mvti28WMGCbKW+d58c9KkQKn7l1QLg4ZrH4oA
v0fZNN7Ci/CUHUGRmG+INeCBlrNAgLovbJ51M7q5cFLIVGgMmsrvkhzljXNBoNS9ku7EjQ9FUdjM
ib2JJzMUeMkgooLyV51+DuPjsBnqCkaipr058js/t8hucsYzpIg3+iU9SiUYesUnhgPPY3d1VfkN
C2qS+d453wGvtzSpyCGnMsGBW7t/a3AvQhf+9tRASmlixLKVbORs4d9QtO/Eg24E/gQLy/fOUb3q
pPxIfhXH8QESkaMru1Cfd/nP4CM0OcbxYH3VLKBpDxoHqehmK0FbbRpm5qV77ZRvPl58q9gzveb2
GHQ9qDLlNkI/tWn9e1BdwxQ2ZzzqH3tTs6Qn1HBaEHs7Zj9Yd+p1//lndKn9T4zUgUg5TByDI8Qp
ufGTcNv7zrK6G82iO7hcgqCKzlyFoMoCcSQmkMic1ci4QIOj6r9BUPG0iCYpB/suJirUTZRtJvLP
+wBrsQScTbogzgSlENu59vcE/KeZHmBF86OwKXxQF/Cj02m9nWs14zS8NiNLKMoLRhVUqGEJqKCW
zFQO3Kj+aJL3+/asPDLPKsP/GETPe03iIBIxYsSVtnFhVhvFJNiEBkzPXqst5bPbcxvkTx8Ja0Gv
RcclNHXqLomR5l0FaNlTvkUHu8BkJ47hyA91CfEz2U29YDs5vpOzDuKsWaS2+3CQeqT/MbRV/JaF
u1R7HgKv4X/cH1vWBFLOaHSDMrQtUAri5MEHH3pZz3DHObzS4Re3pfnmgvO+TLMnEzIFKcS68Bap
OAFXmEEumtlQmMkkemADzOKdpjJOfGtjt4SkzpSxkBRC3AJyzPbpeOEzzZqzQ1FX/4u1PHOSzNQk
yBHRxeUgSUSyluBoOeR7kftpkMf707MWjpa/T7kfVze9yM2/z/PhWa8rOw0H9z7EPBY307MwgfKz
Ok2UwMgBIQZHI/3SfC8o/iLlrjUGW2FlmlYmBj6Axwfc0H9vlNehSYgDPtMngNXRpyD86LPWmTIJ
vZas1AsLiApMhAPd4cTjQJ6U2knnYkfKok2PqjOu7+z7A7gyR1c2UdEpDnvBiFRATZLqiInkBTKr
OJZlDeUGSRnz4A8ChC/v8xJvrOpmNDx+jP7cnecruQotIEPBNFEnpbocU9kfscGK/hml94H/cn+o
Vnxt+ft0vbLAtX7elthdRz21DS6w+a7b6n1warXYyxJ9p3UJ69K8cvq7wqR2w2HKxmkYgMlFn0Hv
BOEx4qCWEnkxv1Um1AuNJzKeddG5b+r6lP09lBLlgFOahaE+YCgjsGtGimgLk3ogg2ZqwR+nHtAk
v5g1uhuf59P/vS9lI9S1gtJMpNDKhp/3DVq7FyGrBv5vdMOiHImO41Jcir3uwyJlrE5pLB9bX9lN
WWmlXPAude2jAbckSbGto8t96JVN6gqZCudFpnOGkGAKey0VHFmpo6dYq1O7nE9R/w2KWgG9Rgrf
yGCklHY7XIyeJbFxFM1nnJtWYwbaG0CFK0szlfx1HPSrKCI8D4va8TIVDkm9+2aset/i96mAIZJ+
QFk2fp8oAmqVoVuZH5LeqwjLKViGULuHIIaDSLDXWuMuq03/CA0qCHc0nnjOU1PZyZv0MWbYtsJN
Cn+fyV1RGwGKaLohwRBIIvQRMNvnzontwmw3pWBBdzyypo2GJ73MJk7mlma4U0/4wwG6XnvpzH4D
WznZXH0ItcarRB+EIcWHKA+p9Zrs0xCR2RJbWz+UICwaN1/Q765M7jl/kbYhw4VWTqZX4JQLCQOn
VrqMKU74h765hKMtJI+TamoxqwFypQrlesApbypInRhDMQ+4W9qTPXrvDbH6TWwbT8ITmMZNbWSq
DaxuFbMqHQhgoLtqUGFbh0hSm/LoitRFPJiA8CaCNJzk10e/mj7CQjXLlrUoV8PMApKaziRQCJ/0
OAtz0q+oGu2sJ6YyMKZtpWILg7lAoeYt0sukhKQlbhS7/ACOZbM/x2fIFD3jKoMU6/zw5nY/Ofsx
3rEIdVkGUvMY+FpgVCGgJzSiKYmOYsvJGhWDEUNXl8XCQiomVHUrV6QETJaj0BIk6tom8wNTF2NT
VR9r+ckgjJCwGoV0EBWjEg8NdnRdC349SuUKiLiGenmgu1XdffyLiLqAmCPu4l2kUtRInKR57Cpc
JEp3mmSzN5xQcO/jrJuiQSVKwSkMokvXOCAhbiHFmCHbqpR2hDLPOFMYEOtu8DcEfQobjLCGoYBI
x3MceVN+EtLNfStYENTqDUgFMUwI01la9KTk71r2q8Czzn2M1T0OsoT/O1L0CUsvtXwUBMxInGnp
touTD79ENfA4tJVZRApn34dbMwnMMBKuL9DpQUi6nhhlaEgDHXgUuQtBh0g0it7Q8JMjop2fcWZd
gwJ32d+WUSFCy0NUBRiYoGD4H9K+rEdSnYnyFyGx2cAra26VtW/9gro2MPsO5tfPob+ZW5kUStQ9
Ukv3qlvKwOFw2A6fOOfXQByDPfTNy+XRLIbZVMoCW4aMp+/pE07CmWi1boQcKR0cvNAnjePQTiGY
7Fy2sjiQEyuzRcMGI+yKBBmVcd1OW92Twf4vVyvwwWUr0LLF2selZa4+Tqug0Mopb9dolx8zagXa
+0TieXksyx77tjI7hI6AB+DVAOGmlD0qQKhlu1FtjCtRtrjtQVTj/41ltvzlWG9K0LfhgqzdjQzi
jSL4gWyi7vPADkN1xdqS50BmYkyPfJBLmh/pa0FVtIQhpjMDqpEx2lQj7TDW8T9kA2ki4UMjA0RJ
5u+W6Yh39KpCPPvGcxYKdlhws+vX3lCWtp1TK9MEnoR0xIoCsNXJSi/bANDzztGyyMzFDXSgSP84
xk+XI2LZe9/Dmv79xGBXGFRNkmmZNjmQjinU6J8bZU2xa/HeJcFvGg5D4CKaS/ANg4r7OjSELBXc
s8BVV1sVeuZot2DSVUq4KY5uSVbPfFOOmZWFIMv7bXW2dDMi9GmKvgMrENihJcyNQvWBlYHZjJEH
ZYhNDTq2Pg6uoRDodupgtUng4s16ZdUt+/j7M2ZZ12/pIEE/Eqfc4j0J7JE9x61zeRqXnjLk08w+
W9ldqo3iEIA3ORDkh6xNvZRyr4TmQNpr0FQ00ATzUohsj1ubmfj5FhuPraCcLoJUsumkQ+VnK+eZ
5Tk/2WxmaQAN340Uixi2JI82yJz9ZJPw9yreld1+1O976pBmBQ216GlJnViP0WSkzntBZZGVaFKH
F/o69+Re2UBzGk+txUoumCbsR1yhmo888D9xk/NFY6AzA11JWDQKFEeLQrJTid0KIjRdtfiWj2v9
Gcuj+jY3SwptEo20Q5nRCnPmNUNgBoLqQS73XxLpyaimzzhJBdDI7mI+UXyLYmYLIN5WO2JTUq2Y
Wbw8SCd2ZquypxnQXBzDKSuzseNN7bVfbCNY6aHaZJtMt27kex1dQRAcbTdrGOE1X87WYpGh0SJB
Ac9i8WDXRuSkA/MEo3Qvr8c1M7PlyPRE/d+mlBefIdrFQlDSjt3DZSPTvF8Kw9kCw9NbRYUBjlRT
5w+fVr9WgV4Zxpw2KIcuho/SHMhhpVsaeaDV5n+tdojCnwTtDYKWRJAHzd/TlVrFMW7EIJLsWuy3
VXp/2UlTNP1wEgCMkG2C+CWoUs6juqmUUhgrpIS8lR8VKbrPtNDTmHioc/X1sqlFb52Ymk16P2pd
y2WYEnE2KIUNyT/6v9cugLtObMzmHLxfdUwnfvzAOFIoa/pkS9fWyPSdP1xGgDHXwVwC1e+Zy+J+
FCJVAWAlYFKL9sbW1GttVw3hMRzQrhcoV3RIvcu+W4xlXcFDL4j4UVqYfHuSfNQ29/08xYE3MrY0
++33X5d/f3k3AmADB0QNjWZzlaiii0re0WlyKt02gt9+sKvZkwB0SkTcjO+GBuLKawzhi8H3bXSO
Gx2B9AzFHkb18VqXj1XlNPlngkaPy4Nbdt5/Y5vXmcKi86FpATMdRwsOfj4kt5ct/Km/z2MCwh8T
FxoWqjbHn6QaD4AYbWqQ/5qhJe7ojuIlm3KTbZjZmeh3uOrdY7R7vfFtw2pf7ut9ayd74pVuhq6g
yCpW9eZ+4q+ROk6+aQ5UKcS+qhRa49Hq+kVwMJ9efJXfJs/KVbEfj9Ezw6P2bQz+9RtlK9gcTbtr
7MtLeDbInYMSCSgvcPHNy7hxVWRKaqBHFaqI6k5BH1Ro9wXanxonMuMbBS3j4coZR55weD+m4sTm
rMTHE7+rwPpUW2/BaEmH4Vm84TfiS2m/QpDZ5mheqOxwp+7h9Q3ZXo6DxXPm6YCnI/fJOu0NJTKM
rMOAd/lGBQ28z63YE9Du1d8QTzLZITnqrr5ygl48M5yanVbAidkA1z+/iGFW2IzoxORWvotjE1Rs
74fyQb0GBsWmVxqg/jLA9peHvFiqP7U9S00NL3uRK/C3ci25o/mkXQ/u2x06xieY/068Ea9BC+ep
Njfj5/vW7U22Bj9fgmSdhdmUZ06G32VN1VMfnwBFJwkh1jh3ozm4gvVn6WVu+lJ42k5xDPvy2Jf9
rsm484J8Xvqh+DV0Kq+DDn4HLQe8XqNO3prdi4IGYc1lVrGPODr+otJKXX+9QWcprykn1mez3vUU
7EL6FGz5E/HRffvXco7IIIBnwrcQt4Eoyyyag7QAPjgbIGjWKKYASWDo6/2DB6Ev+qetGlTwdBY9
Upb0ERNhAlVyyS43yNDNGwJn/549FeZnsA0e8LSza63kSV9rcFo6kJzanoVN7cs0zQzYRknBjHo3
JCJAC2vwounIMc9HKh6xsGtDeQjazufBCfmAKi5HWFEmNXg0UuMpKf0NYhy0iuH9rIIubWflr2Dv
6E207q9lpOVBfpufBUmPZ8iUDpODuUneh5f4KqpMBfS5nSmauhX/BqjLSq8/Ls/r0s6uEQ0DBrRc
l+fKDBEkaf0S5OGWIT1pianHn8H0Ir/avrW4yZ0amh0qNab0YRfBEDpE49tuA42L6wx0L8U23vTE
pIopHUmMHScy2f3w9KcPMHxU12opC+MFRcDURobyJO69s2I4XuOpn5V4KI99sBqqwNc4rfil9yvB
tDCZqOMCYDUJGUIpb2ZGlrmeUamsrCzitUvHSDShuSOirlvF7uUZXEguuoYm4qmREtXwOTv/pDHc
hmJdWaqQeDiWgq9NXTk1rZmYzR1om3CWJjAh1aXZ5Ki08L+XZYPG2PSyiRu1OGmgni8+PaibnuQw
QfQEd47QKdUnsf+87KqFyYeRSVwV1wFc1qZZO9l+QFGeCug8r6xIuBr4p6TdluIRlld2+SV34dEG
K0qSoec0j7HQr7tealuYCQQn84ttrUUrk75wtcFIvk3Mzk6aL8bciGAiR0YM+GNCQE7Lr5vhEIgQ
s1gj21kKZ7RcQrsVPQC4dsxSoxHrvkD0HiMqr3pQXcvhHW//ZXLQeiJheoB3mhems45HeQ5UmKVL
ty0XLQ00a6nyJsVvl4NgcXZO7Ez/fhIEvgpFu7yBnU6xWXbwya/Lv7/AVI9QJjJFkRj6iOIctixo
LBl8EVGmKmg25kG84ZPcja7zymo7o9ooSWB4YS5CA5ejnSDws9RBVlrb0P68Hc42NHzIRE6L5wRs
2bNZk9RM8aV4qMDkmqUfJODRc9bU1bUcM/o+FhAesoRSN351QC+8gXwmxzGfghHYohlvrrVyABpQ
T2IpM9k43gRGUJsByBGPYGChlZn0BfpRSZmpnxXv0WSjZkVvSlE2RjbOO82+zJnjx6m4rdA2HNv1
KLIvFkj1R8uK/maglNX2ZdcvrG9ciZHVkT8AavxzAj6ZWqlhcVVhG7diIKD70QGM2TbISxWsgd/X
DM0SSSMquUAVGIKSs0kKbjVdcMiDETfvbuXYvrj0gH0HHbUGAYT5qcTnYkVKHeHap80hkSqvS7Rj
Uv+9CBSCFqeeibdGBgXvrFaSkUE1YjZiVUT5QevRlk/AnsTlNa2ShUMWdH3xcALwmq7hpnm++sYS
nA1aiuE0BqeO0SYtcNQ6+2zSSLdE2o/odWRQlx81bMx+3N9fjpAl86cRMk3sSYSM4linvYptJhHA
7I2XDGKr/YGIb1Xz6Q8fWbJG4b8WKTO/BpwbFWlhsM9AYpWjVTDL7xkND6FIVkpPa6Zmu3SSsRQk
tzAFeSq8iW9pd1vWE4/V82UfTp88SytYXtg/deBSpwPzuQ9DH3iSSERa6QSUTdCQXuTHKt+w6kEe
MveyraUxndqa7XMq+DBVzmGrZNuo3ecGOWQhTuJC6lw2tLDMDAkvLTgEo64GCs7zQUUdEukYIC7R
2KffkbCQ0PA1Ko94Ls0eL5ta2IAg8Q7wgg48FQUR9bmpUWNqQSOMKW8S+NA/lJW2UltZMzG59STM
O4B+EArYb/RidMgYuCUtVyTdFh2Glyn8MXDSmR/YqpI2UhQhYYzyk+yXFk5SNeCul121VO2Er76t
zOZ/GKEEzKb5z/g9gRLKEL9k4laSHhVwH+mDOch25q+VIReDDtClSaEY3QRzSv4xhCZxnExDo+iA
Vjd9nVp9cExUxbo8vKVsBB5yEZSvMlgF57xsaVcKDa8wOjRgb4Mg2HQDxJ6b8sCUcq8opceC0Kn0
ZCUJLrWngaJsaqvEtQ+0HdN3nYQH9GwCOawQHlJNDvkA3noV8IY2jX77FcQhxuZuiFlklsDtKBJz
+x48fWHlAQ711+Aa0AOoBm5jClEhLjZbClKYxuo4olre509KD6rR5q5p18gIfp6Vz43MFkNWZwqr
axhRCDOZNrETqRYLd3mY7CqGA2DgXp7Wn6vv3OAs54vidMYcJoOMPcrQU6B6urYwpn3yPAmf25gl
+5pXcaP/GVT5EvAC8gbQjcwtX3+O1X3TfAZ5gGOfJUsfMh4iVnU4fjL+TQwsJzM3CyFQogS8ncYI
MW8rlvegcjUzeufr6ISnL3r8oCqRKeqPdfoRNXeX/ftz2cC2RgmdUgOkdibfnISvEAZZpE0KtqDu
kIPClgK8HG4INXs8KxtOy9cUk37ueOcGpwk/MagkFVFyFcxvQnkrhng6Ap9VEO67oTBJu8JT+zOv
QqELJNC4aU3duXP4JIf0lYhmM5SB8tgOVG0/kGin9sXKDrEwpDMz80WhxWM9QNTPAv+JCfll9CY+
qvwulo+6sjKin+l0GhEgdJqIOQNB0Ln3aByqWVzntdUnudNohk205LYeDTsGw8DlyFh4x4AtsI6A
JQH0Uqj2ntsq0NwxdiRDlYlsZIDMBf6MA5FAb9NoW0iPfn6rCnYd/M7lxMyNrTisfMDC0j+zP4uU
EI2/QmDArZkkPFdZlbtGI/99o+f5IGcOVUg6ZkOLQUZkdONU8douhCh1al925uK84SXbmCSupsV+
7ktg17V0GDFvBhOdEVzdSZzfx6F8YFKxvWxq2W3/mfrB0y22Up21MMU4GjCKxIVEj3XZxMIugJkx
xEkAD0WmP32tJ2tYF8IkDKICURgM17IWulF56MV070MIQpb3UTqsGFx237fBWYZWonAECwnGlKWa
VyZgDqBOOvVGjGvIzkXv4daG+yHAAT/0U5SByXmcl+hIk0BnLR5DUXQuO28xKZ1YmIV1l+EsWfew
wBtaUXMUFLT+aIW60cSiXMu2C4c+zNGJtVl8G13Rdwbg1pYUopFEjeKbVCyORq4fDSHfdn7oCD7b
xAbY3CuJrET92lBnibEahz6JDcRJqG+5UO3QvOPK/UqaWIwNA80UFOguDZXo86UVdcSQk8kIcJEo
CMG5G5VcD1LuXp63pW0arvw2NJs4v+Oa3rdwpaK/07D1KG9Gc6TsSQ91mwLfCqnk+iWQB9xLDXcg
4PyU6pXFvTbY2XRmNe/0JMQ3BMl+NHTbh0hSrxheB7Wqy8Ndnrvv0c7nrjIU5ktwa45WCugj4eJT
J+XKul42gnmDuqFOserO507p5cynDAgCApRpkyZuWzlyttZRtGZllj18XYr7MAImICcvflw/FXgm
DkO+8qq3nDm+xzJL8THYbDvawoqYBbafak4YrL2ELB40UDH+v+6ap/ZUR/2QZtUU6nbIXuugwaYs
uZpUmCh6rYTakjHwVWmgNNFlYHBmcxP7SpADoVqDCHh8bji7LpUBu3/hxjS6MVi1Ym5pkk7NzSZp
JHIZZylS/GjUmSmNNYpZoC40FeAovcuhvbSITk3NZqos9JCHKkyFReYNCIaxkyxKQhsU8s5lU0tB
cWLqD27jZKfkbQHBZxmmlIocB0XC8WIVBzGVU2bXFxwr/psoeVZuKWQhaVKkHitoQ/DwKhw94Znb
haHjU+qEPrPTOnQ1NtrpOFgE9EKXx7jsTgoIGuo6MphazhexLvYtxJoQlVWouaUMQjwuurrSgfts
TFay0rI/DQpYoIKT1Pw5SJY1KqFuXoMLtOohN52VdtiO3T/N2rcV+XxEfuFHgZ/ACsTbFNSllcjt
q3ytKX3pFGWAag8fjUWG9ptzKxJnKbrq4TdaFpEpiy0giJodpr03Dr7Fct0rem0lSS2uMrCeAfqo
QbRvXpqmo8CINmUQVqiWxPq9Tj7L1cL0mpXZWlYloW0HjlQo1LJTZtWW4WjhI3VcDrzFww0gGv+N
ZraQlSyAzv2UcqPkUFUvagTyrvIz6T64v+vKx8Q300haicDlsSl4j6IqnY7z57NW1pGgGiW2LEXr
N7pvuL3RQAeErZxqFgNd+TYzC8GWUA5avMmMnu2qzrgGhvGv39XBrq9oEtrx0Lgpz3nX5LgzOFfh
vVZ6KVDV8JMHUDSvuGsxOZwYmf79JAEWmYg4iDEO6BH60pVCR7PLvAY0KZdjYXlavgcz263ANSJq
yRRyPEg9QJS2adPukEScy2YWN8WT4cwiOw/zUk5yDKehztRXFDPNHPOnIvhq6PDX7V/n8zOLbjlj
TSwzALw6zgy7kxrjJh6Jv0+gPbqGClrMRapIwFc4tZ/Pq5iamqDLKIWtMI9sMcMk+V6SfuX1fVJ8
ieq/7PXf1uYQ8qEeQeVUwloubdPw04if/a5eCYgFmBrcd2JktlADYpS+WPeYKltIrMBhG99uAVA1
VZN4v4UrbtfXo5Pawb1w+PuG5HPbs9UbBil693LYDjvZI0nk+nK0qZK1TtGFBvZzO7MtZCQSlFda
2Il/qw7dyY6qO+SucLib3ZXgCRjM0BP3a9e6BcDnudkpeZ0s6gBscEQvJrNPuZOEtrDxHfWqf1I/
U9DU88TirVV9RVC3+ZeUhbyL3CtJYLybzSlXxrpQfBhutaMfJyavnVFde/me1tWP89SJkdnkTdxU
ajsFjpBtW/WKhUDmycyGetwg65agu42w6tHpNy/ZnE1k1JWcCNPAynhH8PJn8EPe3ZctNVMj84To
Res7T2x9SBJtqbgG5FrcbE5GPJtPFWfDJMcSnPrngYjOe6+Is7fLmXPNxpTAT2JmKPyiheATChHG
ayHdSnhw+v8zMNtpSIK6CmqGOAzQL6q+y2uAp8UdBngIIMNEUF/Pm0byTtdqJRZR9Ip3FT8I9V3y
T+ENuAvkf9H8DR3rcx/xyB8CWcbprBk/hlLbQXKvcIc+k+zLrlrcxU7szHYxVmeg/STYLJniikW8
CRvf7MFkQKPCiSj5l6PMibXZPpYSnXGqwxr0JYgp6bkbcPIv0fVtY76jhBmeEroI+3KXAQnRtE8d
B431Za8tRvCJjVnyicG2+b8yAgfp92CUEh710rXz0srUUHkWAklDkHzgrAYSbD6vjm1cvxck3iS0
tklE65UKzGKyw9ulpkNdeZIdOLcntCNPBg7HFWh7jfxXvz6owUOjYJPUckjG3BDIe1324+JZ48Tk
bKGKgx71WQ2Tsg+WKvWeRBtltCsd2FxyraUr0bd4AIVYC8jTxUnvezZAnecqdJBhLTfo4xBKHs2k
vdgPu7jMN/8wsBNTs4FFrMQrOFBhlir5O64MG0oDE9UMJ+xTKyjuUxavHKQWZ+/E4ixhjJUEorHJ
lSotzIRcjeGNpnyxVLf6Zm8Yz0X/cHmIi0nwxOAsc6BnjrK8g0Fx2Gp+cTPtUJHQrtxS1+ZsljGC
QgmCPoCVrhi80Yc0ch/YUr+pV3e+lfH8uWGe7EpjCZlHebpmEe5Dp68fntEQbQW14V7222LMf/vt
D87xxI4AQBp4T2DHz24q6vjBFpdv08fjOUnfina1OWRKEz/OE6j5EUBMQZY6h10oQdW24qSTxzM0
MMiKFQ+BzQrpbpBwpNDY1h9R0jUCj3bNrhiYXRn6SmwuT+L3J8wyWeITdEJVOFRIxnUY7PLoSvTH
bW40K6tu+aB/MtbZ2alOCpVkU+8TKaI7tSZ3Ypxth0x8H+rAQbOqU8uJS3Thng6Gywl0XrX0PS5r
tyyEryFRba0CNF4K6w8GMQvoPd5dnvufi3SaBVAOQPoYaL054FeQFV/sVQMp1rhKuW2Id/grswo/
iPgA9gsx/vsSxbnBaSM7CbaaqXEl+zDY97ZsPFXUZXRlhf6MZ5jQITykQ6sGGONZ4ilpBcdNxI1h
s2v9l7hQTWq8auqLCIaPYI3K++fOC2sAKEDaCwKlwPicDyjrRP4/dk2QE7k8AhFaljmXJ2ktWmc+
k0Ckn2YAF1ohKCe09qtCQaTmHw3XVjLBz2jA3ekkWmdjETroLeLOhitMsJWj2xqSlgTnehEi6fkd
KwDLKjLz8tiWk9z3SpzGfhIP5UhGFvRYib6WQISGbycG2U5Ze9hcG9ksJkK/ZSXBdmTJYPiKbS2+
Mozbqj2AS9au6l+qkK/M2QI6nIjAQOiTxgJw7nPIUx8KoiCM060pPza54MbRru9Ey6i/jNSpgtTh
oZO3tVkBgHXZpQuPgTANDVC0vkoGqCNngy0zFg7jdAUuB8H0+xcFjCK09O24SS2CezdK8FYTP9Om
A7XtdVI1K2G0tCRO7c824g5PFQWE2gFtoSHbVUr4q9bZGj3rz8DBIKfGXk0DnRIYCc8DB2oNVYG/
xWF02CfqJigfsm4FO7NoYkLPoacc06jP/ViDibrkONaKWn1IZPbhR5kZV1RdmbAlO5KErgtFBvuY
OIcC0a4PQ4AO0fYm7SY8HtM2YbGGJFualFMjs4U2UCOQg0Cd1rbF61cBEmGXw27NwMxbdRooQ0Iw
ikTfMX4Mus/Lv7/mpVlUjVXdpoMweSneMT+2RH0ntk+XbUxOOD+aIJmfzMSURk6ykR+RMITGIXan
7D6RHpVsH0LAt334FysAPqBKhF2XzqwUEmPlOKlLA5ze9pvAv2OgAC/vL1tZ9td/VjRxNhbQf0Er
DlZS8ZefZ6ZcPlTVWuj+zKtwmEwBswFBCnThZqsw0BhVjclhfhcouanoagfcQeGTDxq12TOT+uJd
boLgq0/wH7MNs/L28jAXw+5k/53Fda+PRaoUYLeOR081ArMSYuuyhYWG6vMtfhbZY0TBN/eHQNvN
j6Xnb4NfBMLbxEq3TvJErMyix/34odxrdv+iQ284sqoDUu/lz1jAvE2f8UfgedpW9NkdXymVkQYT
kbMK1eHdYLNf9LV1iw1ekg5xbmaO8SCsAbMXg+jEpnweRKpckjoxQM2bFFeD7CStW61tzcsT+D2s
WQiRNiRpMlEcB/UTJ3ddv3IGXxvCZP9kTbdZNwaVjt+v451Atk36RbK7y1OzmDYMHehuUOGhQDZb
0EoWVTqPYAIFKzMbXaDXq7oxcdS/bGfRVQoFflqC0CswYOdDSYeik0IVS7qMwFlaMyjU/PW7DmKM
4KfBooI637w9IufqGGejNqFS3/WuMwWgvuruX7LsiZFZUBliYEQALOH2RXekv5fYg1EnJjp2Vhbu
ortO7Mwiq8ZrfCAosFNKuwSi7OW4xrq6eNU4sTCLrUxR0ATawkKSPOpsgpo+1HQj04c4OvC/VndH
fpWn25qOvrsp557Pvhi3gx+FoClUjcG4HdVSTCx1lJS1Fpklt53amU1PEzZSinchENJnN2m8p+wf
Vsvp78+mJY9bZYgmZRFoiNZQZ8xSIK25R8U1wcullS/jDAxjFACQOYjBGFqxoRIugpF4w7rCCpVd
hVbGy2tyzcgsBOog5EFfYv8RlHcw2rRB5SaZbF82spRgTkcyfcRJDmOAQKHjC0bGcpuJdlUOJh4m
oQT0T4NB5zRFo4YC8Me5HT3tpsUJO1x8FQq71WILdBYrRqYfmR+ykCj/MzI7yAUjer3QdAg+NemV
E7vHa4uC9zgJzQXqWgPnYiyjuwdXMbyM0Dk1VC2RlhYS1oxOQOZQ3yrZ78szszQYCOUQSFCBJxLs
gTOPoUkO1bMR4OlYCkyxR6VHZqVZGZIjKPqeCOhDuWzxD8fuuf9U8FxNMkMSrndAQZ6bzGlXRugD
x7XEq1On3cgeM+n2rbLTN2IqHxzvycWzL5i6zbbZrnMaE5jkV+XuXQLLdb5NIHMe26sPEOie+zGv
5981y0+o9Sp6N31XWj7l8j5uvqi0JziZRHzPO/ANhugz9er8eZBiM206s8ArQppbjQSB1NBWyKaG
tmcpbgvjLiNe7Ttt91RCaxH6b7EzSh9V7W8VubA0FTfLXV69BcHOCK55dBPpd7F64MJW0O0gisCN
flMXdyhhSD5+8HcfXCUk9Do0jNAQzQIst1Vm51CizkOLR07BNyn3Bs1thU3s+Ak6Fg5xuIFWhrLH
U00Vmk27lcCGbkOjs8oTV0kPauVS4CjZQxJdQyjEGhIXRKvDe8KRNy3Wplad3CXaCBKMuMIAAVtA
n44RHo0edB/CtuTb7sPnO5V9UGHTlq5kuHHshNCll1wj8RJ+wLGa3ZXRdZi7ZW9X1b0kAaBiJt0X
L3HMuKteA2KXw45i2nuzyNDiNZ05wJpsQj+y6HDchoLkbdm74viGHhYwYTA00fkpMEE7afDwXUJr
toWrVfcKevri0hqeG+1WSxxUmFASKfRtGoNr4pkh0+S6OTbXUuX23OPvNfStB0+JdmG2FfE16JCh
B4jZkUeRPnTdJujttHANydTxUaW8AXTdzOuvSUtF4ybayvXsQNsHSbkS3kZox6afrXwk7LrhkFc8
xoWbVK4Gen3JQWNaKFn4/yG0WnYzCjCzUzoHysEytF8GjOkYR9u+OFSqI1JTTk0qoLa8SWKPKLbe
3EBBs+zcptuMyk1ZmWwvvYrcItExixwjv2qaXRC6MjpoR69WXpXeVQKAFQazTt4SrDF/lwmOL5uB
biqVWUA2Z+ye/A4iSl4gmCJUQJWPsvGK0AaGV9+pmUsiq/6NQJX61g74HU03urwxml1zr0RWzKxc
NaObLNjIHfS73st8F0XvXWyl5Kpjx0FwRW5WpdOC7JhumezGo6VGey3x6lCGxsjOSCNzgEZhHKPC
44bHitijdJ/Lh4xbWPcag7jrIREf0GldRqByNKM3JdoYaIrjDrogUmilur56JyqHDMBBHnqy8bvT
j0OBlOWJILQUNScXthiFNJpauk17U9Y2g2i1tYOebda5eftUGldiYQrxFfbXyvDo46hve2mXD7FJ
OqcK3SbaxK3LVS8yTNLYiuLEim4a2lOYXfvSjrReUJoqOyg+0H71xohd0IPhyYYVkdOHopNg3pVr
EZ01+aZqfg94oxqOcuN1ama3LyOg7AHeC7BY2tQudFdU7kXpufEDr1QsGU1qoIrXHHQjOorYm7Gr
N16TMhPldoHf5Y2dB5us/srzR9q2th6NZhDbI7XH0AVwY6iPPH3NpBxPwke/8WJQ/uIua7LeSdRf
UnvT8LsadJ/Gb2Nwktgsmy0rPamENOyTmljyc5+aKbTgwfOV3yQ+rjY76MaiATTNX4s8MuvSjFIv
UACNttTKKu4MisaePXQ3q/hqSk2p5eNC1B0CtpPeJSiM5twRCfo395Kwxf+rvqWojvwE34Sj67/i
Q+rtUKPLZVviDsVxEZVDUy9MxBZwIbcj0Da//Y+8sAr0IssHo/Z08cqPNlRHIz6myy6qjZo9scYM
+60qOshoJL4Whc/GfwbaI9ReG7TR58ZVCaWNrXyb5rZQ2qDilojTxvvq1Y+uMwYlHEtPnUYFClw0
oZtqah0za+FTqfaD8ksKFFsM7Baas1dF7Qj6QzV8Bfohk46MWoW/z3SzDmxoLU+NCqk5iDsk26Db
KrlN+KGTf/f+k5Bu1ejYsn3PngpmiupVqAJtaw/GUxnfkmAHluaEu7q4QwrPmmOY3LalJaI4L2/L
8c2PrlB8hQAyTy3g7PN4EylWoQ1mNXghs0K2BVmIwjfVV3kz5bF3Mb8l0kN8HSPGRFMILFHZIv3I
/TGQHb++10svhKhmgoQxosBcJldj1SMvHdT2JuifxOFLGHZttadqa8qVW1e+1ddfVHkJWhs1hABu
151w1+xk41No3Ea5L9mrNN4mwab/CojnR6VZKO8Kv6GKyQlAN62ttojXfFdKYItw0l2leuF9opnS
sw4B+d/gBQsTARGGSp9wIICxOSQ8ljGanMV9zJJjG7pCsBP4iwhQ9Hg1lg+Ub0Jhq2SHot9V0qFj
j6q8Q/ZO8z20/2p5I3Y3tbLJh8No7OoEQJwnFv2SkIvIQas2Qo6cf4+dVi0gnHql4S20Ua+p/lQK
X5nqUVA8JuKjpmzKO7RVDprlo5McyCGlbd00fC9abdtfy/kmxZ/0qg4OQjwl1gK7s389IOPGvaOo
j2BySZUdEdzM35SqCxoSLbL76D5s7bJ15bdeNvHYU4wbTFSMY4+GILdk+EUGaOklyg6DH5ohO8bq
tpQep+mLr6hoVpKLHNWAW1dOLKq5Cb3RRUfotvjnor/lzQ06DHKamaK4K2RTTbdaR61E3HOI7WhW
BMUSuLfG5k3eI/YLqxVXQdwBujedOkDMSCAywPprLSly8C8VO44JQPfaLlPvW3HcJbrX5D30+ZJN
oeZuhy7iHtjNIlePda3vm/QuyQGY477T1FB+IlsNHSltI0JQu3FTv3QFNMCIcm/i2cRAlQ0yRw4v
fmmaqWuWoTrSfkRPhman4VNhePkdvSGZXct28hbpZvsEVi7g8dXBC9CoI2Izb/AX/aOADtton/qf
EZQX1G0sYPahJe+wfkfKN/oBrIyGTZDts97DGYpsMrqh0JjldtRvevH/cHQeu5GjQQx+IgHK4arY
OTm07YvQ46Ccs55+v97TYrAYjyz9gUWyioFk/in5Xqw9veZjbZP8GApOpNLXxT3shKT0DJdxG0nX
XjpM64ayZsyOkUrQ78Zi6PjEQ20EjrPVnRLJljc5KOp17T+53AemBfnmaj81hsIS7LlpAiBz0I4N
InbmDFPrF8Zx6HW7G34bpXIWQg9X7bxk7MT7bG7M9FIVFjDtvCjChknqQgkwkncT6KG2/iz9Y1pd
PQ8MwQFALOapCPuDwi2RWSvJeX9d+5LObj6YdkLZak7XXIjx3fR2bt36ksM/uVfCOV5Ge+GDCMU5
aQSnYt/Ubc2VepiEnaysfEDHzG8xSnvyL2YXilbQDY+x2lYpX3MRLlOjkjVEWF/37MbbWp3Xif8s
sIJgBoL46IRD3rZ22za2Jr+X0m+ohW6vBKHVbGQGxIoG1YB54toyo9jReOnpuLdYwx0gWezgKdXC
NqNHNmTnufu3GulWsE4lksdUHcb2hm7nhDFrT7g3wnsObq7aH0Np3VWmDSa9inVLL/+LJINVTX6g
9ptas1+t59bMnC6+JmrqlGZiS9O9EH6L5Shbt1T/UoTV1nkvZfpZi5dwaDy+Dc13LeGiIRhnVSml
UtFVV/J7ow+O+JWyQm9fQr6SVse+2n9lbFy5Cnp13Um56HXJxoi1d1G+x3qgV4ovZcfOdLPkUMrv
UnHN+8AcejuaXlNZt/t+qykbZentCYIroVGt5UaYjPeuf7TdcajeBoHPqvMaXvPCL6oxaHvGx4r+
amy06b0k+TsZEqcXnMa65HGwdpZtlBQwe7V6FCozRtvIK03BGQkIn8KXMixtQf+Mp7ulkSNw6FdW
c1G6k3itmvdxLl0tG1xl/ZxXXy1bZw5DZl6cw6hyhBC/Uw3wrFnN+UYZ3zsxsht+QLHWQTR5S38T
ulOY3peaYRkKY7sK+k8S2k/1WffM6S7Jmm3VuVcDWcIwd8xWdISWeM7ua16/6vZlDF/q2q/lz1L9
aDgK5eJTyv/Vur4Zpc41ynNjCs87KB0ooEQSnZlCHC3vU3iupPesXFw93hANRdA7g/2wBWb0LYnq
B8OoFvm3G85qeidRwQmLPFAj5h7Ojprsk+InS6H9LBXMuZfTQMotg2zextMzT6xmcBhyZfMTmuZx
MD8zYTezYxZxdWfl0RLblKa3UNcALpdkvRgD8HY8S03sJG3uWdbFkl4BsXHhzX8JBVbiEBOGAJta
9zW8ZFw4+UeSvJqzF1qUoH7IoMLuocNJLeKvyVADyfisKLhCa2d2AV3sIJHVcMTIm0p/kA75vfRn
Y2NOYOCIN/aoOTpE9aLGRN3PX2rKSLCLUl2ayBvlDcO77EKw2ZJRu4kBk6rbyjvGC0yzP27ASGF5
yIttlXyROVqNV+Jo4KuJPOh/ZtY8gsPiJ8Rr1PSo7tRxkwl2Ie1DyzabrSZ4z8P9grij85iLky7+
sz4y7ao+xgQulhdlIcP8MEWZzSR+uT/SOTdmbNttQ64E87P2eX8iX71aT4nipBSHy2aanEnmprTF
Rx/7ieAzdEHIYrtB9og4H4pPTX+lzTmP/dm6021Pq3VnksxzlFPAESXNRkHuXjaJ9JuEf50o+wWX
c8JGSdXVLst9Akbp092Qjbb6VjAOeb3U7X4tL4IYUOxUqluZZ5V2LRJYV6cCH7zqPk0g1uIgrjTs
Ma7WYaPFzrq4ebrpk1dR8XTGCbIV3YENmR41ZTsvG+pqq9zNBkvZFb4nAZ+GXdBBkLwmRcAQPU1y
rfRKHVhM+z5lIh0djNvyX/qpDq9q9NZ8ZZatbLRvw9oRfm0WJ67BPPQtMG40DyRylI6oFY5pCm4a
PhqTGomPFgs8tfym8MhZtdgwqjbyja0nEGvlRZq8gTXbFBdL3yiR6kby1aTWkloYi3WXCGNQibSS
7avxx6SeiZQN9o+jxSiOpsr5wVtB/apDELEacH/1auS1teC0i19IlSMKky0Of2MfuzL9JmXOorgz
RsCOq7NGcW9lZ5NTb2w8iZ2QsiEhRtXiUenf43gcG8NOrKvQFm4JmDR7zyA4XpiDARwyUuBEa7up
o5tZUB9S+uCA0013TK+VcJFo5Z7D2WuJ+Wz6iyA4JaMgJLLrrCMDPDJF/21LcR/Gr/1yiOV2o1sH
RWWWYbOZp9DWV8afou7KOSVcb9ojW9AolcAyYwpwy44zbPUkIWQSA4lWTOEcs4W8aYd9rW+qygAD
VX7Yf0fVuxi+VWXtp9m+GLbzcBss2V3Ur8W61oSA51XQqds0UZmM8aIND0NK3VYH0j3EufILNQZd
ML0idxKwQNXYucHvk++XcGNmviXvu6l0ppCQqDcldPUB+yYL8MtIfqRScfQx6EOoioj6R9/ipBNS
yzHafZrM7oiHxuwOS31oEtleAZPlJ/N7PCG9NwU1tWo3+uoqS+Uo4V8FbcPROLabVhf4aofJ8JL6
uhQVLVGS3QvNplfhuExOm9av4FUGeaWz7GRyKDXKZy/38E7iC9UzNXY0nEuddJ5k17GDouQ9bZpN
CCRN2C2UwVLVvhhoqEb4PqQQmBMlJm2S6+RV5cDhch7zeyQ+BklwJCzZSiQzFzBmPEXiKaYnTt+w
8LYgxZtoPUrLV7ceGkt3xeU0dmrQaOdB3K3xvMUcEgjlXxYZwaQgk6k9c6v2arSdhse09Pj9vKpu
3ZAJBFL0YMzDtaxxCeZf7bzT0mk7S5dMp1QDakiWfpURwijz5Sc8TUp7AAwlpmdmq9eEe6U5FNLg
Sfo/U7ku4Y8snNTkew5z2LCeasJVwy8zuxriJpV2XUmh3Rm2uARA+a44FqR6rOErgwhZeKVrrBDJ
+QfRZwExIxDWIrfVREbiwkZAkykyfxK3Yf8Eftum9BqVW1XaK2FPJ2jFOHdvkV+M6aOlzsgITJLN
1zB/yPk5qb6FECg6Be38yTBHdyDxhssxHd2l+k6t0C4FyW3Ty5LvBCgzM3NNbbClJYjmrxC8TpGq
Vxth3dcMctcbd+nflsYfnxd9MtoNV4MJ2DGUe9maTgcq00LV1ZoPAXZRTpykX14X4VpSV8zaoTWu
lk6NNjXPHI2S8qto3xn44jUmE3i6hdDyxRGKwct5jtF6l41TG/+GCptE2snsyLEboXxQwmebDTdy
ehXDSczdeTnIwqGccfTXibvElt0WXPlURkoUulVz1ObXURTdZfle04idckykTcx4comafqq3afu1
jHdLP7TpVqdwkf+69AqaNzpsQJq3DptuCabmowzZfohKYCQaIm0cgEE2ccdC2vUhfKnMoOWMA00D
EgluohIuqGh8Wd1JswMkhZ2yZfPmi+rXiN5xPewI6U7zil9opFr8P+hXTJ5je7ZWtdXyeWPGzNNv
m0BP91G2tYb4u5f+dLM6WeN7y6I0Myq2zNONyTXFjShAMU9wjKcYDleFbyKnou+e/cKTHTFqcq3O
SvzZDbfYjMlM1p0YxkgJTa9MBFeT3rRGcsfnwW+d8uKxSBQG02tGM1AIP5zqmS33/+onVaedinoK
ZPUeDndRar2cf0hnvXS5NxU3km3sZXzpCj0QKaaz/iMcYUegWufQDxPVxjXqjNJ2xKSrmVDU0Ila
GZ7TFcpOg/2L+dlPiFApbiUPByMsmd72MkbQvh3f3fQVSA8TrGZ2YAEIxTg91pg/JWufGfC0LbaF
JJitvTQtm0aRGMl+s9YPTTwDc/P6vYWxF6HStZxbSLjHWkrJ9GNBfxu9bIt67OtlfJj4bqmI+WTT
petmkjNfgs0ue68WH5JMTJi8uAkFiTaL23QE9673JJRfFBOadqi9KlS9Tl23EhWJXpEnz0QtZdkJ
XAODVv2KbX5LmoOQrnyzVyOsvKlmphG1RtVtxOiUWieMk8zVEBwxDL2qcGX9YJkvPXVT+t2P1xJ7
ccLFX0MvpTxGDTPYzd8dQXPWxUzOQ1f/KDAmSgpjuAYN90M5nmJd8Sp2Rgp71NVIFaqXzNQpRAD1
HNXlekie6JnvI/6Vc35YOJCLOvGE7mOwuleLvsKhmeD/DbuBKm8wphbVtotKW60O2vPeTfdxeVHb
t66OPFGY7QR6lJhpR6hcnAa40OxKy32GX7kmU5SGgW5BPkeWUnhMWyFX6NCBqyMpT8+2cmO6sXRe
xsWWhLMa/iS6b0ToCOIFfQ8+ZHaMpnbK1pugRvsEPDVDiXTLdnlePYIOYoE3FVPmlJheMQmezG4a
oOWiaPRj7hdOIbP67mSC2FkMk/VjFR9d9TpZpSPP6Egn5IgMsWmovKab7Hn+FqWgfsaSpohht5iJ
o2L0aEBy/Xo1KlIBIHTk8rNSSrszzGM9v1R8XmsXM2LZ6AaXMG+lu8aIIcqSOXE5B3p/kjnScnZD
E49uBQm7hC+rEeiT5OPLEcf7LGwUsHDUvjSWGeT1Rcj2MhGPRp8GmsD//tOrV6P2I4WdV98Tsl2E
9TRq1UGY+UeKm8Z2aqnvCk4RJXGGKoPSwrYMNRbb+XobzF+jeY8SSuZI2DTI59HylUqnOVNYT3iv
4H7WbFOIynEcHiYHcQmboOa7vJ3RjI4T95BWN7sxuUl1xe1yIaGHI+HW5qUTI9IkUK+lfKihCiTg
8a2bv+ZimyzuGOueXtT2FFPy6E5C27eAsJE+kqJArgBThtY1Sd/1fJuksqvor5Z0FTiG69nrkfhz
fp08u2TUiPL0UmtUkX+ixThCtq7QX0ShsWd1G4YXHbGrT2Z497dRuFml5kj126pZKMWuBKM1U2Gl
4ol+GoDOa/8UlrRgFuSg5gGHz3nal/HnxG9k/aXStsszpw2PtXZKew/chAuAAVfHtPvQzesIqDOo
pZrls5J3SQTMhoGakmveDo4ltkHICSWtp/KJyuTngERHHkK3feJp5lVkzJdXy9dYfbCTopbbhVFk
kbRBGdI5TzupYfuyJJtjgkAmrV42XAqY9ZqR1/kogV4Yg5+7uWRgW2vQxzB2MWS4mI9ZzO+pAWBi
tALIWqaOJF5eloFi+qs8epHyOjE+IBkCOr3xEb4sEknN7YdswIrIzG/W3XEVuMMAtc1bIh6r+k4F
NgpfBjBJaG/zyG391ArpE298Wfnom6slPXLrbUDniMe3oipsLsiimT1VUgJpvedL6ZeQJ93waeY7
Oea1wOdr071OX/Er2Ul4zFgKprpVx8yt0i/RgFOkdFuLzFnXbZadzPx3TSRXaUBvzVdiHTXI7S6+
iPOtX48L1HidFNuOY9TMXhCATPmspamDwmMY2zr/ZzJ90EBojRx5OTOpMpRPkeBa6nlIDpbkR2bp
lE8IKvgVanw2bihu0/KScmVHKyTrvVZJdehupaRRAETOZK3bvoNWV88VV10l/DFz7liQYZ7exeZL
h85O4i2FhktpZprbUpe3U1R6gs4QJelPrg6V+FkJt6z/FcPftcntAv2yiilDqHFN7qacKfpZZnzB
P1fVNtK5DmFespEhGtnGKh8TuEVjS9RYLRjrYJeLxTDHvykboEo4Jce7oOjsnW9TdcMhtTFspylk
732SEqeRdwoF8EqgLH8IV6fhTVv8y1X9KpZe3u4z61gJ7NVfedzlyDEMeGWpeWo1uxSEkQIHQfkt
d3/k1dqydiKY+ikDt9ZlgKuYxYeij56odO46MMtH1pxJk47GQ2MfRYwSzcLK0Sxfr66FcIknX1Mi
XyOcUaEvWJHsToXdVSenmt6HfjqC2cdxG8/7BNWQNpOQJ32qavCh6vIhLLLfAw2H0s+6m27dOmsv
C95MTQNQmnhziUYvAoSlqNwmddv9D0Bom4eXr3/0fttm/9rlX6MFCD1jcx2byUvNbaucdNmRqgPS
YTwOLoPVtlJTuCoEn641rhTfZf6ulgS10PgG5U5El2Z61gU/LXqgLjswChL5UYa3qLqJ4/dYuMpw
rKjHYmrAfOXKawyYxvOy7pP00o9vzIHxtdm3hl1cnRTKF4vEDWtXjjAVt7rncDr0jbJhHLxgerjC
vbWNoTd/pehzUpFb4o3SyQcdfjaJ/o2QfFBXxrTXpLswgWZeoVf0NoioItZ0qxTrQQ/lYIn30vBZ
5y+Nfmi0N+a729Lwkzb09v/F6CyEVCjGYDMPdjtNszcm/TnJW08FpVWa4dbKXpl23XQfcaBL6ldf
7PQQAnSFpBw+rXEf9TwZCq0A3qYnt9a+rPBUWPKWNIfseUiK8vhrwt7m2eqWud8YHjJcRNP/gJ99
bOHzKH6pK2rTWytPTc4qATKgNIUdr3lC8qq3ki0oO4mqZeYAoqjNQO+E+OlPYgBosdY+EjOcHx0M
bk6AhBntUsSdFSxhRBS2ESYfUHxrjUEe75il5Jk8m/nkBk0ExR+q/eJ5ILf/jO5mipEvQNNwBNJA
UHd0C8GbhpAopRjkHAWwIKX1V67nbvouaU1bJS8zjqIS26nhmRJg+6p1h7CnfzMiA2KzwJUI7eQU
yk9PBqGGG4CJrXW6syBXBMSVaWEmP0cUanKr40m4T/3fhIdHICqldmP+M0rvdUhQktUE+RrMRHM2
9WNCYBP9bmB615u5Hp6vQL9mIzj7HJmfY32ah2MnB0MeA2paG+AR4SToGIDL5qrb7TjVSMHn53YL
QR/S3pJ3vcXUm/llbnEpzK5E3Kyg+KAohuFIkOb1wjDS3pvMF4nnrqZHE062NQRV/GmU+2G+zJnG
rIEezhWi2nokwodl9aDTGZTFenIy69RaBF/V+0Y5CdJhhTrMk2PH86Xyz5AFIcyb5C1U1pB+hkkW
zsMArcCZJdYjQuu2TP8ZuFtT2UOIo66FK8ewcqqihzY6XfPRd3tNdmtwY5JlbsOaVPTBMeYZGNu/
Z/rpWediIMnp2ohQy1LlZ1WPirERyV9vN5LpDz22M9UvJX+kqsUdIdW7FXWjGLB0ZxsGiUqSac9p
tI8YkaxqviA9QsBZ371MkGjmejSawldHDwm9EkdHUiZ3gRwQi5ta7SXlHHfHEjVogYwxLG2b8YUs
5S/XHiO8DJxMjK5QvSWAwbVNWZa9F01vBVJmAwOG5INdpkHEEriuDIkg3M7ulcVhsjlII90l650p
pDyGn0K2LWF44CqokrMVerg/wuS7HZgndxLSbc9lriof6eytSeLonGcjbUg4sKR/Ccit5cw1IgGq
9B9n1HPQTk9K27MAECRnVhM7JbmxF446jG0EvAOr8Br8Vnk3tMO0sBAUO0qfAKvLnHHWHeZfbhUz
2ku6NyeEnOWgbp39KzfO84YxY8S22m/b2ItYMWQqMJ+5NFNvWEM/MiLPYMNYRgPvpQGBrTeG1jYy
hBPqu1K3wH9zI4u/OtlUQ87rNWVHHZHfdlZyTOAwjKLdq2u3Led9a74v2VfTWG5jBUtk0fFE8hmq
8hpupP5JeQ1eqeLTq9xEyd+axm3E1xx1umW0UYelRxzd0HwxhO/EeqkTiGQL6Xd+SQuVZcDpRPEv
C5uI4MkcbbMA0A3vGbkfyfox1PuBgl+PP2Jc+sVhqf7lXCtVSLf8+ARvHN5t6o3Rtwk+TkJh39Sr
3cdo1usnqa922x3lKmfTqFivBLekNlD4nWnSzUCfUbFJuJlj658BU5MXFRT9vZZqomhmT+/ey6IB
wW0WWfQyvBprhzoueJP8opbn9MmtDbs0X/214zULjpAf5KSHPMDvpoW4GDkimLtuNPYktOeq8jPh
LisaNUS+qZI33fxDo0ZCwtAG49PUX6gyYhG+dfM95npNNXpCwEImZosEmFsl3//T/xpkuHDTq1PB
Zp9KhMTfFR/zqGHZenSpVl3GqD/VjfGaa+t+aLuTwCQZWx3Z3kmHjy9bgf1Ve66NlBJlmQGradRD
UJYa5VwvO5mJfh5O6S6f5a90oUIijGSjqevHEkowDPO7OvzQCuWsFPpPS1JOkAmGdHtqr616iUTJ
qefF08VDJGiPgRUhTqIXVeUuNgtfKrMN6HaFyzCsyksQdWrzYY7XVh/Odfg+UmSnUeViUCzKs7Q+
pedA0DIvop+Z7glrPwI7KWaHikNl2zW6X6YCSu0qgagQtZhVk71o8GTBQDyjclSLIJWp6kfWjAwE
BEK9Q0PObIV++NXGNzXctLM7t56QeVK+q/DaCW/ReFln+TTi/2S5UpE2DYOS40eV+EUkQ1Huep28
RUUIpvFiUpz08aE3EPeZLBvxx1mT7XlAhTUvbXWS1cZektY2dGbli28zdFsnYUPu9grVWVqbjq5A
XGWzaM9S5ymxZCu9QSbWR0vRp4+ZZ9CCKGR/i6hQCbyUnDCj+E8C/JsMOKoOa/+GnP4URFX282yy
w94nTrpSDxbpt46/0bgMhSEM3CzxtKnH6YALJuYab5yScjFpX5b0oEWwduJt5IROWVPYS2XhWxv9
mpJLbl7q9KNimy8Dph/q15qRDtgQgYS63vh8cuKovjA/2zppTqHRkeh8KbnhOEr7GqxyKjRhO+DV
IX/DIenHXsXAyv5l0uIqZu4NkPkZJSLXWlq5ZsP8YRlwCpqUvUXP221qGI8sRlAoyQoJohDPkK5n
hTf2K3UJteJmGDXQ0bQgLDQ1kkUtfxcMFcRUFs6bsYenF9c5+TZm1qBhddl3XpWd3Rjh6lYlB8oU
prBCmtL95SR3fK7dpO0Gy0oPOnvidSzMYTPWWYwJHhwn8NmwRKXtbYhz5ECzgGIfeKjRsMqDkXXi
zZiHOZiyChvNmEmw89MmHt4I2X0RWFUtmXXD6hecHRUGjSmpnVC1AmX56udXELFtwfgWahYs2peS
v+QR1kxJtSNjv6Tvqtn7i5m60SRAGv9rxjdZrvy6az3dKktO1mxnPbrJ16GBV1nH9W6J6xWmLnUs
XB6HaDHNnZFhRkuXseCwNgtXNDsyTPMkd/JWyHxVSgUW1iA60jj+SH0ae5SnYxBqfX8cIgRva8zx
b+QzUdctp4qRWfNuHuLR0ZgpSzVgC9Z7mMp2C7sv9oUXo6O3anZoFwEfZj0EErKGgPu2aKQUADge
K9ZoK7QXLVVd1TpGiuAtE7qOiStSkgQ7aUJeQHo10xuL9Zg9tYV09AmN2JHj4YVq3tK13n0VLbJx
r1B/t6LK9OWwbvbGYH7H1X0oJUcszlMq+FLCYk2uRQ72w9rRKfFLApBS+488fsf6YVd49xPt3ZhG
O44u43KdKP6t4m8OEzZZbavaJUYuWtvRLauDRVmtqadFvVTDRw6JLEb7Vt3mWGxXOsFHscQF1tky
N5BQR24FVJuqR9y+C8szzWdrUeWt+6566GnhSCK3d5EcZKtwu/SDIByyITAt4X/FJhljduBz2eO8
7DMNFy9cRmn1ftyyH0zlPZ8IG4AMHJUvRd216b95PQ6IzZn5N+D76WDDDdbdlL0NNYu/v1aLGAhY
G+f1Fq5+p1u2ysozpNtA9dzq34311+c/K6foksOAlidZq4MifHLByrZ9hhkQ92iUs2NG26UBRcrl
MUvJ7KpkXzKBGe1rbv0ZA+O2hhAbcmVnemhX5RVfkFvOnoTV8ykCGdLIVZ3t8kkAY5aAGM3l4PLl
dvoOqygwstIz4sIxIg1NYHLwKRjqQZotbEaNLTYDv1d3yvJrjqElqqhg6faSnliUty8x4CnTJ4fO
DRJGyZVNPp7FAvPvt1F+t8w/NEdLeRESwevQQzuKoX7dt9l6UrGkNxTRMZ9RuEnIONN8GTsxYNiN
szKsTBC/RD6/GguHuVfxv0OYaC08qOLL2DG0RN4m+DBbiNKx1k/NgNJvKPggiiA0sLVqnb+mPwOj
yNK+wVlPxEdr3qoG15IOY9uo3jMWVZYyWBS+J4EVeXeM9XnToclYCUwXDthmTl1t9cSy98fsPhlY
3bvabeR/MRaQJVyDFhSeKzPEf+osrLicwSBzTuWUlhhFhY21jjsF0klqSHnlq7UjRyacdWJVbyji
SChLT3FbXMJ+eIsT9GdwcQG41vRkZ6zEe1GBqsMXbiukmB7/W+ilApftEr1I5rBTsNs2dGc3XX5b
+5R80tcY3zilVNkvm3VZfutEpxTNrDdtSraGDoTuEEk5MKxN1eS0LtAbYtChKs4fnWTstdI6Zn1/
ov3DrsAuVvOx7LkrYJWmYd3Vx7w8ZCRVS1ghqJ/PhWVXHDvwG8BW8zkCroXCjR0Lk2bEzwD5+eyC
rD/x1e2Wij1UBmdCXCjrrwVJPSF8ZaEc1pdjJX32xoMJ126/kJUb+yLZTgCTOnkz2Qxx7+HB0xeu
vAC3XUkfRA5HlIz3Zt/hKym2S/HgwkfRzn4bkLSopozb8db4tVHwNYwvdEF2Ag8L34ohOJ9ATay9
ZGPlT6a3wPuseKR/7GApkvKNpBN7wvM1M4KtzXbxCAfOqROyvyyxdMMG3QNEkC/YabbRU9jMiVQq
xVX2Jq1s6HXgzccpTSbV8yNHYgXGUJkTNevpp6g2UGEz7u8auzZMAq01WM9C7nDahtdpwnZLUoD5
LYsIBGuoXCSr9YXYEIMykwkOiJQgi0NP43yshuYsZV2Q9hX8o0FHxvAaT+mj4j5sRs1t4btNE0NU
unKEdjUZzEL7puWYZvIEa4vKPHuh1QNmQCieNCJkGkdV1s9cPmG7HxQ3Wq19njGocOo9VS1hbUzH
+iqYBSOep7lzE/kfNx3my8qfw49Za4AAlHJvqUg9kUg+6kqwHIbir5eM11nGZr9T6tP07HyYf2vy
D8jigZtsNuoAWi4hqN4qulVb7YdR0ybSDT2sMBHYaHowOsFFvyJS+fMKK7AvU8cvxS8tCatplyBm
bTM1p1FFE0UYMsqCBgUFp8+zmg0PdWT4yszZ86T4wwOogd9pQFhUlF2euvJzWMA5RL8vMOqqiXFY
xfYt5UyKa8oH4c4KbDFhlufewONh2uq0b66NVtlPDW1iRbTunDrqAm+FMw13WrOa7vKn/XQUVKr2
u0Ji5kdIVKUa0We/kwhbIqSCXu9z/LnsCwtdjG4IMmbas2jhy7upySWUnVgnkICFu0uHoyHfYuNL
FH4qcQ+TvOZb9DjqmkzGxrSZEweJTqWe0y4GA4vGfalIfolSkumbIfZAMVK5035bgQalA6cRvUSc
HUR5WPOpi3919Vho91xpKRP2GMIb602l5C7poCkZD2psFQw3S/y+RDt58KLBxFiuMPERq8hX1Web
eck4NRFG2x8t/kjbN3WcvbRSAtxtqXCLDOhBPSSk8pjV+FufDSU6abha8RFa82YV9n29yZfbPJzC
Z6BikCr0PlzT0NzGTMINzdBV62mvL8SHLwcDvZ6b1db+I+1MkiNHsjR9lZDYIwuKGSWVuTDaSCON
M93pGwhHzPOMVV+jj1DnqJv0SfqDV2S6EbQ264pYhEh60p0POqu+9w/tU8legZcHpTgFMsdMfi8/
ClgoDtkhCsOwUOYmcI0OSPNaL8nZntnOWZGfqRx1F6Bb3WhdUR+O14FvzPJrz3503ac8XoUlV6V+
ZXnLDMynliH3GM1sackgOwN8HApGnn0eWk8xlW79hoxLFC9sc51JN6b6o8ohDpAe6YDP6OaNWkE6
2TXiSWtyhvtKMNWkdNVFd00dUcTjinmRYqjiWvfY12Bq+UP1d5q2dZ3zUrvGUlKTQRlcKNaatao5
T7151m89vlA1v5fATWDSbfWYOw15KtGDtHkxbYAMYukNl66o2O7HbKdjrwaPwkXooeBzJ2sgxje9
Dg5rowNFTbdOcO9rSyUDnwNmwx0Wo85Iddnac7u84OnFpCIr7ItqI7XZEiBxBu7CfhcyybY24QGx
8tvqVZXBoasXaoS13SyWvqkUy2tja8k3nuIBPZ81jy3PmdbZKrwKg+sucuDcLiyu1CEPMZVNO4jP
dWdtYPLGPd3C7G+pgNGgVCfA1QFwUC9jSskNf1OplzIvHfd8BKaW1PCuTK7tAogHmVMPhZmaigb6
0w75OHbcOeSEYgf5skAIJ383s3tX+25wyCACxkvJgCynbwU4KlDKY4E5iqgpvHowk5xFA9yyQZZx
oTekMeNtTxaMV3/x3PNPDaIG4Uuj7ABfcWsE88ENd7ju8bQM9QvLBJ9APkhno0OureoI2cfU1cVl
IdYJj72gaN+cmhRWs43BCjo/GhSiuAtr50qyttA/0nkLj6u7vk+50QryO+NdWFrxZhzx3Krxkjk9
8NqnNLt2e4kcxDVp1KK+seubpoUTceM0PNQuzOhauO/JM7WkUvCc2Ck5fU8ibpG3lwGrOdrJYinl
q55HMMd8OKPOxHWkAvenbhQAqXV7BywRqC8wf/gPL1W/CcrbCtkNw7n0tUf+CmkeSiRomuVvQV/D
7uMxXZJzNJeF/sMPTKpZb9BsTA6AYoAhB7IVz7+zsn2TqIK6qjnrpa2ZgLBblSZPOxa78eQCTyV7
d+aGl9yyMwBkjrVLch3oSDCDI6J+eMaZuCOZD+HCWLKvh9G7qs6agvTBZSU/1MmFqHZS9abIHs9i
5wzxM6CHMFtWlvXoN2uvhZVGjVPO1xS1oT2YIF48OAIbjkKpftTVFak4GIHFsHbP4/w1tbksaOY2
t0nUxSserEl05yjxpdkr2xhgoi/xGwEIlzFwSQnaaIZhjoHaGpzKSIgrGcVcHMdWQ8zdF7IaiWsK
vLsyUu5i8ym0HnyeWbBFzspeIy+TL438Roph7rm8YLghL0Vl3jXWOOdJc5owGAXChrnOZcsU5/gO
z93kscouEhQ5Rp1ALGRVTgTTt3etTZL4huuivdPztfXmMvtV85kmIDTJq2F467ls9Ne1DkZmJhcA
imz4BLP6WpCKJOPurJWXDDTvR3eVpc8liUuwDcFb46908T4WT6wgPDO5ETrDs3TPsW2wob/l6vP4
Asu7V2iDfJIezOt+3otF5T3E37yH7lHl4rwTZLrmRlDNuwbLt42UzGiXKS/VcUAaUMf+N7qh7CkM
4Q69htKjqd/YiCJ7FWrz+L2IZwG3RE3Z2PKqyhZOcWHWVAe54afz6sHnUn45HiXqDT8MvGX6oF8n
ICVSIMvfIAD62l0PNIBnZ/3BYkvqLXd9072LjfMK7xJDPNjeddg8VpzOrthY4iZHWKteWu4t4rDw
MxVnFj27LDHArgnZLu81Hb67HFMSjORzx1mSPs6LRZa9lwB20vOG7JPLcX+WpXTOomkv02Lh8yjR
oMVC1gk3Os9iUH3JvGIb6OoW7nAIL7YE/r1yR5o3cLF39s0u/26HN969/wA5lmwKGjFQm6pZfdt8
Bwwqn0XXSrgVcFxbZ5F5wKc414sLLohVsxAjewjrrXQGm828k7/n2+w1h3rSXbkxT9xymzJ6kbvR
eFuzIedsaFyIb3swVd/sc/lHdcEWPxKhrJl11V3xmrSfa+nMuHNfqq67D4FtFTY1ROmtzF4dWFhJ
8KChcc6DNMNwU/mR3Wn1ArJoQUUBbGCx6Xf+Q/pokAxa+hbvrRmFFWjM6Qc6MAHZNcBTa2DcZbcD
e1CAnPxQLhwGC8vrc67YVPs0jnkxry7Y1dW56fPbv3PfNAreikstgFcK3Bk841mtzeqSHLe85QGQ
GNc8sctgEwH8gNH7o/sxSLOuQOCmVSF5nFX9nDSB10GmPCcPgbGCuBgJeNc9OGMD0tasvDHFLLzr
nLW7g2yYQKdZY8vbc0G/VkGIlRBGF2QIi1vTWUfSSvLpTWgaZ+H37GOQN423HkB0QZ33z1oSCJm8
LqUtWqJrNSffnO6c9rGqlStPvczzl0i6toL6SS4f8gJ4frxtKmuVCGok1kY2c8E+aUHMhArFfK7a
RQaHtQFRb6yOCwP8NFM5JgygfBYG0EiUq6HMrUm59G8hdv8I5tfAHOevGHuvlKt048+/tVtz0y89
MjgnZAmUUXbgWPSJEkLslandCKJbq5ea3X/t3VEeH25AWT0NC2sR3ECMMy/MK2fHyx5K34kP+KrF
gvwAniWaoWsqJuiT+OR1MAp04QQoVarNIkm6KnU3O0vrEYqvSVvPNsYqepOeHe/2w3EtHclJG/0H
a6LNEVlBjNk2VoA9WqWz2OAFFnqwEwuVTL9rwAsL6kgBdbI+HverJsjY3l9xx5/vaYK4Q1BqnUvc
togvRnC+xwp2nxXcQY8HOtXAiSgIjjldFXLrwuBO3ylqdm4X+XtPwQCsyqoe7LvRUP54yENtQ0pT
tWVNRehqamQi4cymd1oAqrfdDgglFtki5ilZk0//M4EwkTI0ZMw0c6JZUWVtm4qOQFrGKz/mPZiB
Fw2ghpwwxzzUibpQFEPB0gTY7HR2ag5YmZxOlBq4etFlJ8E652VjakufhFlXnNgMvsrSYC+BLqmK
9bomdHMyaF2tFh5eixgvkZE0sIJxAwjxdnuiWQfDqIY6KlgTSJk0y8Xgrg0dUhvC3oQgMJIcKPip
lX0qyERiJ8lQgVQVgvQOBOkAbTQQYEyFyAGKc3w+HAyFYididkh5IRz0eVElXk7OY/TEyuDyB+XS
q15Ty1/+mSDomatMbdSVx4/YW7lh1SsDRo5MOmrvbbSRRvKy4y/+WpTJ/hBbGpzGgf1BaLCk+9RA
iKUCb5lEbn6i1w4u171ZMGmQrA1+Yg0MUKPeCo96CM+o9E3mGnG8SeOknR4xbAqo7PKGFyAmPnec
byRZIEnESWrUy9uwvC5F/Oz5wBpiiRIE+Zy/FnDSh4qoYrdreKUOnnoGDBhkuvpgD9l9IzcrpTkl
JzZ+/5f2aYahKAK8Hcv3c/vMkBs6leUStZNvffpsViZMVetEm8bV8iWIjiGlLHNKGspkZ1BiN+9q
mza5iH904YfyP9eQY+sxZNUwZGTtZXmyJ+BAEBpmSisUuTnPFfopg9X/4/jIiHElfmnGXpSxmXuL
KKhIUlctUXzYcKIn7ZuGt30a7WLucZ5jIfel45wHBAzLpCvJsaUTk/HgYO19wGQyOhmiY2nMfcc2
eJr18dwJ/G9SpPyPRWg/9+ZkCiJr1teKM7ZTPSfDqBkvCW/VE52pHOxM1ZLFaEuk/pR22utMJ/Yg
DeLmcDbU4ZsHfk3StTMVHQa73VUliSRITjr8+AaVghTx8lSl7B58HP+Kg7uI8a+PsKa6VhF0Kcke
OzQ+y/2tpZyXKgQGK1wcj3N44Ez0dmExWaYxmZ/Qg/WWGw0bo2Pyuk1Ap8NjU60TYo0HT3zjV5jJ
BC0FlimkSpHpqh4AECRAQRp3ZUXWWdWBoClOtOrgst4LN5mOreJhozYOoa+DqBrZIIaHZMJf67rJ
ZJSi3HORhGRpR7sOsKUWf69Ioh0PckhHDLMvfNFtQUHFmOyCFsgUqSs5uEqw40X3pg6XFgjGOvzh
JpsETFGWtX9mLeNd/s8TebInpipTG21zyquhcyHb/gpw3NbNvBNT4mDL9sKMU2ZvmQWNL1XaGMaJ
kTe6SvW71M+ukIuZ22S/XBt6efV+vDMPHpl7ISedKTmKDZCOkODWln5h7LwUujV4FRcggwDoeGLw
Di7iX/Gmi9iqlMg0fe42DenvAopqARAr3yWIJB1v2Im+tCY3tcpy/CBLCGTjFQj8OLO2vocfjOOb
ydLqqSfVPnmwXCT3ZuMFf23CWMrnkYyoR3Xp2Mze2bmg4kYxVgtBueNtPNiZNtgB28RbQJ2KC4qo
yNK6Z/Aih6znspbezCGZDdALjscZ94YvZ+lenMlW5WqtawQdcXq/o3TgQ6IGXmieUjA+uEXZGjQB
EwFjU0y2qDKLI6mv6TSl65dRnD31qnritDzcY79CTDYopYmiQRrv77VIH5LGus9TeH8YwsRAg493
2qnWTPYMvDaTRKnoNHgaN1WcVLM8jHfHYxxcvXs9NtkwXDuVgWWQamvCB13+QPOe89AF5/7oAkA7
HutU1012itD0ujot6LpcRU+r5bnQIV+TQIyNpf6Uv6w4HM3ijgS/gRvOJFrgxpJQBNFaM33XuJzp
wqB2Ja3Ltn1IdOpWRrntnPqlVF7iQj2XGnJ02oj0CyjEtbsolFbH23/wvObh98cXGZPrh5HkudxW
9LWbgfoi41iT7Q2rhSJf5FQVA+n1eLxDi86QhT4aGBiKpk7mT20YsVWNdreRCcnMwxtMNWDz59GJ
OXSop/fjTOZQCrDPLTsMgwfKIM22Iz8MMwxp3BNbohj3vOkush9oMqQ6IttBLY/OxOU6qHcdNBSo
VXWw65T70geyVFyWCFxo7yoUvL/Ul9pk7NqqD7s2JnRs21S+wK6Bj1u08imL+0NrHuHVUXzbkmVL
n+xgInNT1U+Jg+jrSjWSJ2ENN8ebcmga7oeY7GC2qxpOrRCC9BcEqq3PA1BBwA9ljfDRkZ+PRzu0
wexHm0xCJkaiJIJJr/agY7S7AWWTsr/rARqV3p/IFe3HmkxEREgC1TJpWQSjX+7mrqRQPtwcb9Dh
EbK4NRpkCpDk/Xww54kX2ZHEqqrCfN4Z6bZp0tvjIQ4vqF8hJu3wqqatFQ0MtG5Yi664j3MZLKtE
4avTvBMT+/Bs+BVrsqYGVUvkoCLW4Ouzhkq9Pve6uQX0jXJSaC6Ot+zglqToWDbgTCHIv37uPHVo
XV1r6bwQecUA+Helox1XPR2PIg6O0V6Y8ed71+AuC9XYdGmUrwPjIowEoJFVdxa0yxAql9UsjfjK
Tm/zYo3Fx4AwiHd/4hsOblZ73zBZyW7QxtFQjk31KGXNleTRAB952/eAcSmIKwsDJJmlXVmnVsHB
Ed0LPFnfOojNqhz72AUyGrbBWYwwFyJkEsD3gXr94D8eb+qpQZ2sCLQoLFf0BKwoR0FPRwQhyqM/
s+wUmy1Rs0ktTW/jjVcXneoif+ki31FWZAwkIz41bw5VmIy9IOOY7s2bFu0j06b3zgb1sYWJNSwy
FTYopTobXelqhz5AdSold3CD3Is5WRK5lFtNNTZMAmFtVC1KuwifksM3bBT2ylPa6Adnh6roIOGx
LiOv/bmJsQe72OxpYqzcWCFQKkDa7TYjsy5Xa8rwx6fGiWjTYxNUf6UEoymkQE/IsFh5IMsSaMIq
NbMRORFGJyIenIyqbvO+1xCtnz4BXNlwQ6ETMbTuBoywAGWgWuGsj7dr7KUvN5G9KJM11shqUjY1
gGNfRo2yNKj/gepEOkA3Y+g23yu0MgNkXo5HPdW2yUJTeamlqkfURofyBATALza+7T78mSg2FQ+N
iuOX7EjdW4AbOrDZUHJ9+6JHxzk7YaB3cH8mwB8hzMltyq2TPK1rQuQYNGYeoo+AFf5SK6Z1N+T/
bU9qCRF38M3CFCHEXdufuGEfnN7wl7E1tHGQndbcZFcAuLUIohv6UxXID4Ver4s+Wg9aeOPnEWrp
SBgeb9jBvtuLOTnbhiKOBx8WLgQta9H69cbqzRN77Th7v8zuvRDjPNzbBp0gyngJ0SwPPSwJ+p5l
hd0MpQrsSE/ZNZ6KNVlJjm53gTVOhUr3HvFBuHeArvrwKiu9PvF0P3wtGP3TdUoHQky9KGtPi+1q
oOuitFsnSn1th/GlhmAhlmmXbSSWKmj3pAtv2lBAhI3LF63lLlQ6q9Rol39mGG1TFqqKI6I92Ye1
zu/rQLegu+XdSpbk27A9NYyHZ8o/QyCf9XkYkYHTo8EjRJ5fOM23CL7CX2kDL7PPAeRElZysg52R
6qi3QFVq42zx10JMTmTXayItGYfMcu9QiQAIdcp8Sxw89HEj+u+RoN7yuRWJUQ1yX9EKEznrBgxU
C3gwjM5L4ODIa1bmogAcxwl9ovcOniF7cScLubUiT8pl4loFZJD8mwLTpb3RATZ5yo2a7yr37Xhf
Hjw+9gJOlnUlOUFljmQaEd5ji1C7WECcsrc+GAOvEqwG+Q+nz8+dGaYpx+I4XrHDG12UGwsxXSc7
VUU/uGvshZnsGg0GOL1njGHgFLUD1HvsGOLkMoE/frzTTkWanLmaMpCC64mUiQ812yjwO6PmOY7E
/K/FGY+avT0XubC29BEvONPibdCuBPBcWBl+/u14mFPjM9125MYebJ850GSISIb5QqnUqzwcHo+H
Odxrhk7qbax/qZOdQfesMJB6th4je0WnSQ7nGmw2ByLR8TiHm/MrzmR7qHIZVWOTOEnYrWNHvZFz
ZxXmyYkz9+A5zxn+z+ZMtgjLGQzhWTbsBVxE8p3mJBDW1hXaG7k7j06VDw/u23vRJhtD7hUCe3ai
wX6BFT4L9VNWnQffHHsRJquUxBNYtY5uizTHffKH+JmaBthM8Ob4HSTmnUr18sSUOBjTULXRk1JX
5Sm0oox0S0syGCBCrfE6tc9cyYWe26CWkcoLQwH0/ifmxl7AcY7urSghSYEpBxL3WBlJfRRfmzpH
ebI/kf081a7x53thSlX1tDKnXTbqB+ptSepRKjUQ6PgAhMvjTTq4rPaaNNkkvEipLS+mScKbG8h+
tHg/qeWPHPHs44EOTsG9QJNtQk/D3lQGGqWIH4Prgb/WX45HOHzs/iuEmN5O9MLV4sQc+83c5OFr
HLyEbYN10FULA6ST7wNv7aNRdSLquCF8udruRZ1sTJ1kRMYQE1XH6qFNUBN3I2lhQTNUOEGqIlsZ
cbfNGmdZ2dJTp+XXfSzbJ3r34Mm/9xHjR+5NGc8KZCixDGPSf4MWols3nuHMe+ejKx5kIDOYLhxv
9uE5agB0hOiNk/hk/1JFn2UF9z/2L9yuugVaAAiSlmjhnOvoRf6ZYPih2QqmeOYUY6TVkle1LV0s
ac+phkI5SpPnrV3PdKoQx0Mdnqb/CvUTMbzXkVkMLTUIaVcDHD9qA7bjE3aVh3vuV4TJfLHdJsk9
+NlnpoGHAr5X2rAu0T5P63UAAuKvNWcyL4xCsgazZuOvPJ2MpHiQDXFiARw8MHkK/DE4UzhlIyWO
KEsGRx4uOxcZju6lAgx/vB2nOm1ygMWQVNu8H4/LRptLSCBJMIel+gbaunsKC/b/2Ed+tWhylgWO
GQgNMi0y2t9U2LJWv8niYSmgpXT1VdwvE5hFYXhqYhzein+FHX++N/V6uc6x3uMi5aASlxSXiZOu
auPSIOzxzjw8x3+dm5O1GxgeAuwqm4VmttciDrA3MCk/HQ9yuDW/gkxGrIBvXhk20yLWt5Wy6EQx
97ILHZLdn4hjyipehiRNvuAra8tsTCdnsGzYNSlULjrPglqZXhyPcxC8Z+wFmgyPnQ0poIdx3Vrw
O+9L66opNoN3VQ3gAsQij24ye0AE7uZ43IP9uBd2XBl7syJqBqXzG9o3hNbMCR/LNkWd/M2DsXg8
0MF1vBdochOg5l0qZkmgLPihpQ+dvRuazfEQByfeXojJHaC0AyPKVEI0ITxSvX4TtXJimI63goLn
5+4qpVKSQn+cDkhTl+55oVy1xvvxZhyMYVEAx9JY02xl/PnekFg2SmgYVZHwruIruU9vi0q/Mnrr
/niYgyO/F2Yy4WRVSVtVHVdQem14mwLFEy/CDPAUn+BUcyYzTOmlskTErDgLHOOqTLzXQekv0Sn7
ON6cg4O/15zJ/Ip70XRuxa7jwFbKUOguZGd+PMTBU2IvxGR+xbaetVZBS1o8rUt0aLHPSKF7m4gs
6aa1Ph7tRIPUyVSL81bzu/EJ5xpLa5SAQorseISxS75cLS2NM1k2rfHd+3mikfpIKuqbYO/cc618
Z9dxIgzZsrmOzLB3yrD34B1yL9pkgCpTi2gQAyRbd0rxYDRbxX40sBpQdyL+5uunLg6H5/ev1k1G
KywdSUtTWpcncHL7ra+hmIpOHroAx7vx8ED9K9DUfFbK8t7VFdDjRuRRs3W2nSTdHQ8hTgyVPbnV
OaVS1klHY+RIvmGpSjPkuOpZIjv5vHUr1KKQuoXD/FA6w6aXASW7Vnvlj8L8RRFhGxcl7Qwn2tek
oe7T9oi8YKEgnbhGHYQwmbIlRnwe7K8vxC/IKHJsjnhls1mY6L4ZCMUyk+GO4EDXoUmiBR+y3L+j
5YNPDOo5brsKySG5boQ8tnwZJGAxf/bdv712/+6+p9f/PaHLf/wHf35Ns77wXa+a/PEflwg7pmX6
Uf3H+M/+9dc+/6N/XGXvyW/X0fPrezn9e5/+Gb/9j+jz5+r50x8WSYUxxE39XvS32DhF1c8QfOf4
N/9/f/jb+8/fct9n73///RU2XjX+NtdPk9//+NHm7e+/i7Fa8G/7v/+PH+6eY/7d/XtR+BWg6fff
Xvgfz0ni5/X7b2/vv0X/53/97/T1v/7zOfltk7z5719/6/tzWf39d1P5G6gHeGCmQumBRxgrrH3/
+RPxN6DilGJ1as8wxcbadpIWlff33yX9b4LbukmFAGCLZlgjladM658/M/9GiZN/BpVIN0HZWr//
8/M/DeOvYf0tqePr1KfeOrZ3sn3pimkplLFMoJOyYn3ZviKnRxEyBKlwFmsyh742k4InFfFhk1qt
DdBK9l64h87wJ9nryT8+ZT/0z5rz/s45DT3Zy/RaloxUCUqM5ZBJcVDd7liasCysPrwUDmJsFSoo
aohAgLrsIAL3OfscakweYmd403ouAr9dgquosXALhEqlfGdrUN8F0ju4PLliOCtHgnuD6+9gL3tJ
bEtMNu0BlVhl7eKHaluI/Hr+kivytuty7KGUy8rSMey8Pt7Yn8/fL40dZ4I+kowY78/HRI3WXlRZ
SYlNRzqTMEtT5Hph4mCRe99N9UVHu6hFAdTxIB5rS6vULgvfOpdMmoWuYL3wcQ/QCnxvyWad+LSD
U4Dc3IgN0PFPn9xhGhi2kZoAVqlBjqRqj8Q2+gTBW8c39XDJsRoCnSDNjPDJak7daA9OQI25bliq
ziE6BXbHfgDX0M+RLkVesfBuA/SaIOAgeH4Dlgi9c+QmcBg1vHgW5acSXj9xAdNhge6qwAdVyFFq
k2GJ/TAdsroo52nKpRoH4iLzV0Zp3puhzKsIPnE6LH0DtZ3MWSVSsaFOfpG4aFMh40Um68Teb0zv
eawJm9o7g6BA+TWUyfe0UWQhH800kXUJgncpQa68yjzNGH1vsDVT2mf0HjAAQu+pyeKZp4/CNA5c
8jywoMLb86H3r9vBePdzVHbMTgAoCSnF1G+R1gxnwISkWZDI605Pr+waTa+4rLGgjvsH0+NPXt/p
qOlskkB5xmpwgzDkRkB7dgfqiW07r2V9lY9qjjkOfG0EnM+V+o/IqTcykgPhUChnRlqiSK0JE3l2
ZeH15qOJNLk3oGueNMwf16x3OrvOvAsFcjTdE3lTdPeRuSmjrsJHz3qJegSzxQDSv2lQ/UFeD98y
RZrV3XAi0SOm19Gxw3VOWTEuTbp+ckGM0Gt0lKAv54H77Lj45lUvUnGpoilgYq7yoKM6hsR3kb+6
94r5KsoHzbrx7yTy88dXoaZ83YjHerCtqArmUvj2fd4gyjxIrUbIzMQEIYpM02FWyK/sa+dygDdo
7eIhFfX1qqhdGWF65xX/mu9xWsEM/6YU/VtXiGcJAWHfRHJO8i881JkNHKla+yqJSiTcWmOdoao1
tBY6+sa1q161Qr5oa3dbG/GtOhjrCMlvs7CuI7W65yCdZXbrIj2mNVihi7lViCdJbdGGam81SFTH
2/+lSj8OBKRBTcDKllV9uguloupFgcbovM3NWQsKqij7neaiAaS6K/aPpcAfvqn9udPjNFVcJWm6
EAh7uEW5PP4pP7Nhk02BurABRVyTrZFs+HkolCFQuScaKKIhLdUnyFG69UtjqFdxFe2EWcWzpKov
Q7l86qr6Wm6wTMXzdYj7zUB2+6xI2aeGke8N2wGJ62xeoRvYqB5VAmWBgNyJTeMnpn36vZYumxrc
S9vUzMkG7kWmIYKIqVMZBT5qHqByxO0jBZGLDG1xLLAr1brTYvOl4dmA0+woVo+/tCTNCqcfU/FY
1VjchG11cEDr4o7j4cQVIp2RJggayxrTvU9MHAuGG38wEGnmNKrc/tIus4US+/MmUbd+6a1SxV1h
QXpmcZHX8+w6T5UXrWyWQ5HtgKX/iBT2LN7/P2QLXw9u2pLmP0W9/ey0SHxF0UKW0bpPcve6K6NV
6YNJzdllZpJvLjz8o4oI++UwrajWm969FF9QKDtR9GOyfVmJlqxBPNdsWZAsUiZvHhRUmsIommqe
dwDJtCg/G1p93tWoC7psoVHiIjajDiu792+M5NHWUXTt4xofCQ1j98vcxtOurQV5wfaiyYvrWg0f
hEr7Av9NjhA567lxhBEypLaan6eYqpul/8Ozs1cZlhNSn9K2VzDfSduVbyHrm2GR16DSWRS7QTee
uB29dVX3WFlilrnqN0+p7psVD8OVF5/nprrV1WyeIcgchthqyKhTtc535LvvpQzZO9jUl4aH1hD3
uUpG7sgaTznTjLblYJKGkSMkFrVLzFE33tBuY5Fdh1r4AFDiG2rEb5kvX8W3QSMjRK9iDLwLTQN9
M33M62k6knu4Q7nSbVq4c4djw+ujW1G2H1J2bVgtHsrqu+b55UzN3QfXBjzVI3zeCFSHu6sSwyso
/085Gjjqdax1F26A4xH/ZYn23NBaDIEuJcwR6sQ4seR/IpA/LyEIGjbrR1UA5nw5BjR3KLPI0qu5
VlereMDtzEbZNvUR+SoieWaozV1v31md9oat0X1uYHopYc4xlEjFeOkHIggIdw0YPEFyxeqvPOdy
f+G5yNya2dqWBnSr8URLiggZ1zB/atV0EzrIQefOg9Rl91XaP8ooLUvVrV5TMhdy+hTE9kuk2Re+
iXm4ZIIUchEq1MN0UerqudbnaN7HFYdCJu8cL7qCaYhZrhnMlBz7QaTMb5h4KLXCyUj0b62GWN7x
ffJn8uRTp/H+YOKiaGDCdVbtyb7j1I6Q8xStZLgo3xtfZtqVGy667SzX8oVU60gpaMGPxgk8NLU5
2fI3LXfPbeyBUCVUKDpXwkGj0r1Czd6WlEu3S1ash+9WhLiY4tSrZGi2phdwCTZfm7r9gFDGjPWj
Kyx9T93QpxkI/Wdr9JG3CEWUws7nXV+V1I7HYFHNeyTmYwv9cSxvK9tn0wmQRF72YqkH5xZKWRZS
sY6PcpXc4uZ+ijM6TfGM36GZFtw8LGMMQPOfv0M2uix1RjfkwrbP4gTF244LGs7HWfNaoPcVyObM
aZQTg/kl6zCGNU0egwYPS43H4OewSYDWH/oi1byusmtZb3YtrWssDId17DrseZE7m1wyloY0LNvi
iaMcgcTsnrTYWyx9T9DaOj67vl7N+SDkN7iVo6HCO33yQboT5CK1TWRagwtZvmzRj1Ko63g4ZLYd
dpD+ucBRJyox9HQxk65ykiGcrTiXY2Z/4lu+3BJ1k0s573cbIzBBOvlz5wRy0QLXZkxyt8XUWVvY
3tyUYoTRmgUih+ct2qxYcZ1n+igVHc00ybgrcvciz9w7O3YXcXJfS9mJTcsY19dk/bFjwStjwlqo
tU56KHTKoTB6BOujEqB/aWSjIt+oNNzdxCjOYVyoo0vYLjMbLb/Osj56W+CrFeucnsg/Go51IWP/
Z6T2Euj9R9NhVCzLOfrc1rwSaLVKTYMJivDeopjfJBsPXa6isCciwA6ptSPBfqMP8G08GDGUjtDF
ykP9xcDo2h0UhKGx5dASZx5fDhJmf2GyNfBHcQQaYTgnap31rmvKg2NiL5ekvToLi4Vso1LvxRCH
CqFfCi1TsarSP3QFTQlcAUvVxvgEcrFu/TSx2mQSwlml11/bcA8Wip5a80jaRJVyAu5xYHmgkQGE
lPIVUxI1qM8zQI1VbiWVQFxn9PrJ4k0t+3MZObDRDgwZxW7NWK/gnfoxqnMW6EHRzqVQu2lJ3IWp
tjkxI8eH4KexN6CxY5AmbEZesYzJQ1H3K/D8WTnMOasQGUJOm1tIh3GThcBjt5DZXH0JHv1FEqwj
895CWS/GnDYOfpTVd5Fv1VMww68X+J9fxENKQCq2DXnaQ17Ud4YosFE3HzznAX8M3JI0/9xx11Z6
6eGXRDUWC97iRnYvkuT2RId8fckZguQmGi5ksyAAKJP4IkogPMKbm8u8FK2i2XSKvRyFtXATw07P
RXfYCY3vmElcG13/4OTeTK+ltTF0t3HT3fgly9dxF53rLdmMzq+UvF9Fkb72ZXfVy/4TJrZrDvFV
65cYH/bLLAkghWMdJDCShEXqYaRU4lkfhO0swWm5Lu0L7ELOQl8B50kKuSmuqsh8yHGNrhPppke1
QarimzyJPqK6KGa65K/zCgnJVZAZb7JTXhkVoQPMeDGJxLPoey6LB5/LY6ImP/og2A7td1d4t2rn
oCCKF4XVz3MPWUtYRuawaiUZrfkaHPB915r3eWu+VVX2nNURb1pE8fKrAlx3qaDgmobLNEnnmgVe
w7LynP/Hwa+wdsBEhxh/cYGR83bbUUuZKaX8it70N4miTd7m56MaxAA7fpbniLenOBZkFbLNlQFH
XxGPrevhXAVRvgoysIB9Jp+pEldeI2WhS7E1L5r6amiqmcCWNo0QkOywRIvPC5GdxdcausYKmvYn
JsvXPMs4WVQNJQhTcNxNtSCMIuQ6JTB81NVEnRUy5l1kc9D+QTJa6bDKzOpL1837+Xi/XVSJ/2Gx
A2E5uskKLz+r9YYKb2XgvA58eMajhZeMB4FHYP1X33VpwxNZQhypfBQ5XZW58ezeaSx/zCfhkG6e
ezjogCN4CdD+E+V93TvzbhDfsNfGmrVW7sJQ4J9SXVf05byxFIxdFO28s/1dkPAH4O4L0jC71Eay
Nkd0G5l3D7HuyD7PEV51JWtjuT7WWI59B2UlxeQX1wA/8uei776TbJ0XRbtVBS+p0WiuFhHeraMM
L5ydBNOr/0vdmS03bmZb+olQgXm4JTFwFkWKoqQbRGow5nnGQ5yX6hfrD+nq6nQ6qzLOxYnoviiX
bTkFEvjxD3utvT5SWRQx2gzqBOWGWOQkItGZZihmu0DftwUuIlPKThVZrFZrfZpNzqakHU9T3b8b
hPIq/bGGSJqIgN0mYihLGLmAPJO3SG62Qr/psho1PjkkOcTnQuYISg14EhKvFqanMqrhOiW9DXMJ
EqwlIW2YF1+JI46p1VFShK/O2i4bkXCgLKWE9uyHEJeOaX8VLA6Rgb6zkvECoxY6U7oJ9Jm1jO32
xEJhBIEz9+qm6uEF6oARI1AJXaKsQonjUUSkcZ3ExEzTtEjRUX3TTGsDUZyiZDM9M+85cKPsSBrJ
WuQrd+LthMWclGjjtY+TCRslmLtoOk7GQKu3CIWmw1GhAHEjzE4BykouOm0pOsQkmYDsqATYGPuv
yjhxOcv4is366OfWU230ONMjSIPdSxipL99fgP8BOeffij7/L4o5BOGxR/r3cs7/+q/0u3hz/PZX
uebPP/enYCOo/1DEZQUzqf4oCl2Z1Mv/VGz40bLN0rBRURoiQ2bJuPqnZKOp/6CkCTMeNYXsJITg
fyk2/IjoI3b09A2z3ixCz39Dsfn5eIAgSACfRrVc58yFEPTXjUiiWaEV+/AsZc/3Oi/zIDtvW6/5
XWH05yrI9+soCkECGjEK2Pr/eh29gu2VRxOwMLdzNDd1Q1s+a05nzw7aiT3/7vj182aW60nfVU/K
sLLBYfyv10sH3Rj8FHSCNMKvXXGyWh3Lqw/6bDWTynpSdpPderkX/25v/4sv+uOFf+5Ka5o+DhGE
fSa0XUNyou93dmM9J8RHhJvQANmre20HUmJGvCk2o/C7czRGgWVv8uNu7vuXxzuAzqRgN/85VdHP
xbAwEz5DTgp2PHxkzWVZTKk0hjkEjuRcWHcVECwZHQq20fplgaYoSrWmagrP4TLh7AQM3/enAEQH
ge9Ea8/aR6Xs24nMcKppr0my7fSrVd6nFqGgPsJ/VMu7Px819RtJUt1oy9o5yjedAQEk+GqLW2k9
jDD28k1ePcYtzDQCtoOTIG+FrHuawlugU3zoqh11LkKhavKR53xvdakTS/pKz7cDEbb+H2luV7Df
DCRpThEA1wA4qefGvFbKqxQHn51fADUQnCh6qfrMkdR54cy50RIarINThX6hwDIes8Lu0k1m3Ye8
orN6N5m2tZgzlQO1WPBiXm1tWhWe5jZGDTGVJ9O8B+Wnmh0jUmGKGcKl5ur981RfpO4OShcLRblO
DMkTxpMS/rHM/tKwNWgxNsXbbJz0S1U8l91uSo9ZDpcUNqcUUspssCsD+crTeTUCJe1CWwGkLcF8
M5KNyX+4QAsFG/gaMdADyApO7hrx8/Imth65ibakfokxDZDFuM+H51ht13kYECzjGdm3Ri7BLad2
DMsnRNMcKm8gpTjtnVkI9tlM3jT6YZNsI8Q50zoPdef0072Idwbh0Iby1UV/KJMPHRGO2HwOtfPM
w/DjU6WL68h0zdFYy7VyGP1PVTpZkN5F8S0F6VTLaLA5qDNslOq+9Le5YTpd6XXllug06IQcqjxa
bcYiOA/ks5fGgBeJd7PUWKcm6E4iVIJLqU+PRaU99o35NdWk+/cBePlz4H9r0qPUaCdrUB2sS030
TVWP7aTD77JLn72VTuh2tE+LfbOUT4NhV3bQ5QaHykIBHcvXV8loT7RJSWL4ECRew13SUSXzVH+K
tOma99lFHBmiU+qy4bMVq3qdoUaYQQ4oWOuWOvVmFKerwEExBNYoqI5qvrZYiCO2cLPPLlUDAcjp
3ZKeZ/izQ/WhsWnqOLYGhwHuXJxtjMiL9b0vUfKGXJm9hkCFlcieDfjC6lu84EpMIEPsgbOHUq03
CRqu8hmahxaAXFu9poRpCy3pc8JpCl9rSVjP6iGNNlnPuJDZ3xQeMcPOBK8y9FMos+A8FWqn5UGY
baOvIQstXU/PplLR3S87RbCQwkrPgCxawGcw+o1cfkTUSsoqPhPzA5knW5XzvS1KUjSNlazsTe1g
9T21Hcnp1HAfS8U6DuUVDK61lp3Frt5Lk4Z5NwaeoKypCKyV4JJmpLJxW43mRdPbdQGjz8pjO9I5
7IyWLSblNpDAXBnNo4btsWjkdYSjP0q1XdtfNauifkdEcxteFj52FW1K4K5JvWoUOGHzWSFdOLIG
p5Nizw+KNT3Ka1FxF72Qohuow8zED8MeqR8pxZvZSpJa5J9uVYhPReBGpLcp5lMKED0icLv8Msv6
Kky540++W4BoW+nakx/A9k6ohGgQSS59h7HAf/bhD4nE66t0lNXiuJt6/SD7lVe0HxpYFpF48ra/
G5lPngLGm+FNFAM7E29F957Lf5A7BdZvM+VfDWXQpiCKT5FIYTuO0nOWbrXm1MivQQUVAVF/Nvbx
DGUJwSpBdTFjdS3VxXYc+1WffqMvVcypjFS3LhpABMCz1Q99MK7zgduZg9J9V4VzI2x64yu1voXC
Z5beJb2yEU/THopB8l6BN4potG+hsqOa65dCeZjblxH/a6DQPU5UN74lM91XcGUG+NZjFe7CNjho
KQResCEdYLXItNxsil0fFUhRiLw37z0d7kpykOFGp3KwrTvg5xaJr7EvQ4ghltovHQjkf9C4Ma7K
tnZGQuzblIJE33E7TKkDT0yAv2L6mi0WubH2oek5tNz6NnzBY9kSs8mM8W0Q4fwkOZSc2PA6AFkl
teRMrrpnXWRVE/xR95Q51talPL0LlgwjxGw2w6ge+7md7mMG/30caW0wxCk/12hlbpiARQoVIQOv
U7/51KJXkdj+UUl06YxF91kFsLym2aKsJ8jPqW7kFJlmxeumsXegHvkc6rrhORSznTJEbsj6wy1t
Z/k2AUf1Z9kTAZFHob+Tp+x51gdHbq6FnF/ERHRk3m+x30jlqRwOAZR7amqBeuiJ42jjcz0y9JM/
EuPSmveh2KqNuQnjTeeTnd88SEsgv3E3oppsx4OE5SD15eMkQ/2KH/pYZtx9zMpOAdgq+fJTPpU7
RX0YK+2FxLpRZs5EdCyrm5lolCmBEEPXi5mzLZjh2sIRV9pNWCNx7If6JoFOmvVvVL8XAC8hR3tl
lO3AWgAkIefLV10RobCcAk1w+3z+VKfrGKobycjWVrBtfRaheO/zbslsBTq+x1wchqJc8QHZT3hY
wiF1fkbWo8yATody3TLJjx3HZxIL8+xds068YkSkyFtZy+w03VuAHDtto0wPqfyiwT9BcrdDBSDf
hcLqatDeMMk5qOKrADqLqQJTehyW1VRYJUAAB6L3lfK5iETWY6jRUX40zHupmSttgt9V0tpNf2+2
1TX+bjrzilCcKqTnfNhKY04QGnyp7iPphnWXFLvYBPh46a1nBegNQOUWDGdEf1CqvejVrpzPXXYY
c7extu24k0RHmXeTfxmLZpWgp3Gzk+TY1ZQnI3tIn8b8psmuMZ5E8eDr4JNUdd0JBOPFIJhNYIRK
7ZBIvibsZSVxeOSMPpffEnK2KyFyuvys1tk5Tag4B7e2inmaLyAd33ojudf9oVTuNHGtZrXZSKnk
BYPbNKcupMEptn2Z0Lp4S1kBqw/8cmFb7jNgDMF7jeIVRATcRn80angIRHCP1nsJ3QQKUTFTyH4q
5o+wc1nKpJhpu4QCL36z6nEVsZdRwEhA/Gbn4YaEJVuQxKWtPJ4q7GQWM3R68Bl2GYwL0fBSbB9C
BQq89bTka+IR+rW4L9VyZeXmTi4YU1Npj9Bkq2MZPYm4kQSZubdrvDn+KuR0owURp2YoxTv25fF4
FYU96/NmwH0yNa5PRbylkNEQ4JvRu2Oa74n+oM6v9MwJpIq2+Xs0+54yaU4svtb4KuKu3+Zs+yvz
WU8eJGjaWbXz9W2BNSZhQ6gOz00LFWyOHEW+KUDIGuOjXbzLIJ4CdYVSV0IPCnxE7Wi52VUU2LX0
Lmciz6y1iZ91SN/y8lK3YXYfp7lfVyOQ7VMZexYwCNOCt1o9SfGpTLY6MIzB+pKBi2iQ6drixVIR
X28ktYjWOeoOrfiSy89BQx9ldiyCIz+eIVdaaWePhRfnr1WJgQfG+L6dsWw9l42rhxiBGF+imK+D
+VLCUs+Sta8f1ZnbfIWm6erAR0TbmmsgX9kqoWxtMNPO7MdFo3is8IaNKdDvTgUrssmCE36IsXgy
57eOUmFE3AbKZNjyLlYfavcqGVupvSY6UPSXNqp3ocxsdqpRzyQzZ0nGzQYzbVBFim8UZk3TFpRL
FKpOkx6G4S1ptxY4qGwWDwkv3AKmShbC+HBTWWtlEeIilSn5UxnjfS6CEDQ4YjTYiBrIOXOCOQGT
jLZ0Un+qQegpARNbfgxgBS5fIJTOzNB9u0sUsBsTIEnQIWq2kpNPP+ztWGb1KQXEdNPTtGRfasGx
ioeTwM64Ik6qS2bbV4r9UMR7AWlMhEmWpj73CawHuwQNfRC2dZ/UbtUlts/LlFAspguRIvC3sHtQ
p7vRiZs6fubOjO23tHgXom2lPwdSYSvEtqL5r33QxkH82ibddqB+FYwfqWL3yX4cJqe0OHW5GJrR
8y9NdTVY8qR9MuMYwIJgptuUs5nme9MAWGySvJQDSYd0lURPfJlVTRdk2W0aOFMd/wX5phdF++x6
LD+YzKbZa/WNIeSnXLrnKSun3Dq6sqwbQE5iLXTHWWyZwhunmI0tDyzFuDmRnRHyeBPxUKsvrQGw
lpQXwSdPTDcxq1ngUrNdR7W5VN0xeMK6DtMCYCMbIOwybOwzUbKJXVdZUovNPEprLQ/d1NwEyrvP
txrlo1G/qEn1u2Lwz/7H5fBtUpkhDJXCD62Sf608xGTzlkGv+CuVigoQL48Xa3oZbNmeNqBffig4
/cL1+rPB78+L0f9A2jyZVury8x/6UoqsllJ/0Djpo9QXOk4S0w7Dz/98kb9pp9+vgn8Qt+lC8vhu
d/jhKlIYcXoC4Awl9N513zrpEoOlr00mkJFK8TdfuGAoJU9/BiN+qPSDWfJKUfz4z5/je7TKT3UN
HALYj0DH4tb8uagzZGKY+22AHqNpbjCmcKa+NEyv5Fe7UfAQpNYajKDEqLdgujTjuhgvotU5i+eC
ZEdV28dUg4JvcwE0WZZsNZdXRRgA33tSZY1NPZaqXQjwOL9Oqgbj1k2sV+AVsLHQYx/knBqsFK1j
kkcTwFWzHJ66fi+p34aMXpCsOeZk7ZP2kYKbGwRbhtAtyjrHoRDqiYZceY/BYGbT/GpV1zz70Nkb
GIFrcYTB62N3A+Wx4hyHVxAfaz1g3Ymey/bQ+xtzuNa57w2+Lesvhvkoz4B8SrfVHsX8NPHsm+ld
M09W/5S3IHtjjtwbU7tb/dViTjKEoxLT28j6g/mmm34jlv2i1vbjY/m55DVF3ViYNY+lzl6HaKOJ
36rmcRx/p+D/oqqFp5i8P0m2GALq8uL9MAr9ccoHqN+MQkdyIaM7vg00cd3ZklN76RpW5O9UUfnv
dbTFxbyYKFXFhBT81ysWZdtYicIXa5zJAVDvRl/GGj6423phtfpt6fCXl9MkEsFkydCxKfz1cqUV
1JRQwuVy+RYslYMK/KGvKFSuQye7/+eX6W9OaV5qmRRZfan7olv9PHXUflSovFDCalgPDrS/NWlJ
O9HNndyrNv/5Wr8oMnMpYstJ3tNNlYr1X55cq03pNGHkWnWsrd38YoW3ZWVNgbNp3atSfPjC7/rC
fjExchMZJBjyCIv4Lu/+MFhoo5oDrUKzjgnBmyp31mG7/s4y8TeY1HIPGfqyqBsqLRnfdcEfrpJq
9QxIiXsoHztHcQcvdoNjbCub2BbWH8Yj7/Ma3rwzViu2hb8rNf9qvDDn09VBahK13p9ua9YGfpu2
1O5FT38MNo3X7vXrn+Mlco3frDTfK/Q/T77M/YudiLKyrv1kD2mJpqa8j6OzdyenPVdecCSOb17r
rriBc+1pvynh//LmsoYu1klsEpb500LaEnzpG0SfIU2EXuf469KmO8OpPGHdrnrHtNknHmvH8Ao7
P5rOfx6yf4sJ5tGiyahIFdR9cXT/tLJmcYgUqzOAOGSTymenNraSd1RsWz1An/3N5PaLN4SuAQvX
LZe0xJ9nmjoejKRQYl7G6a0Atyk9cMDtgt04vNEAOsi/eSF/9TBV6C1QM8G3EHL409AxKmCmisD1
pGv/ou9KN3CsNatW64gupMb/M3r+BxTCpeHr2tZfX+3xW/n/QcsXmj8dVTzPf68T7mlz64sf+8T+
9Yf+FAll6R/0aZDg9j3rArsov+5PjVAW/4F5GB82+hxXYTj+SyJUlX9grhNRAvGoLGIh6uE/m7rU
P38fPxNNQxWREP87EuE/14L/++5jyyR/iQ0XTQ38StVUlh3AD/Nc25emmqmUkJTM/FJ0zKhZTRlg
EstbJz/28Vx9ztkwrCzrqEZlvVNMa3oMkKC8IQ3Znxk6pwPTHVsxdkWhN2yxao61WQowhpWSpL6o
oQI/v2eqnj4b6iEWk8zu/HRbGadBBmScF0ctTfS3LJOPvUSlS26qwg30sFu5ukrNKiDTGMEH0UW8
a1iTYDdTSjLm6YUb1HHGRIkXcbNQUlIcIa3DTd6wF6PzID59/0tSU9mWJJSAUJjckR61eN3O2a1x
hFboD5N1xkyG9R2w00qy5Edx5nxhVXhR5RBNBBmh81RzcPR4M+OB2AuSf1WlMHzAFB7gXi1w67SW
HRevMin5hY7B2xo5scwWxkhdzFeVYThTZLROQf3VG2sODy2mnMTU9nLRWw8yEPa5rVW3FI0ZcUPD
K9FbjqSN1MoHEh3a2TeOKWs55k7Cn6Nt0EKOkQa6GqaqTzfKrH6NJZsndlee2YsK5+ROd2YleWmK
Wne4fewFEhkThNFikpCC6HkQCvY9A7zMOMVJTQKtQ42+dnS2wpPRQb1N3aIvnxtSKxLqzYGOZBDR
40rXD2kCsglMvDK2MbaSkaOfouXtZpKsCESoNjq6rghr2Wi1tZlGUKKzAq1mOaySmNGuphqrPjRL
BEToCLNCLTDKcPr6WUxnW1XbKmTbFd0EEZnxgJyH4qo0V9kYolWZgFyjpv+mVsVabxGOlFhZZUb6
OBX+o9KpL3lCjBhJdjpVazCM2cXvhp3f9CgVhnpTh1x0CrXCz0SuqF/TOAAwbLAz03hVgnLwlFIT
bT+p5rWIYmoMj210qagKy4G/sYrUZojapRw6opLiax1RdSr6vSJb64VDo6bbKbK2UTnDYqje6P+6
JlG2i6N8S83/LKTHoisf6qp+oLt9DyTKFiJsiVCNC9/cFEa6q4r+ZNamN3f5ThIUp9DUh7CUKBs8
4bj0ssdZA54dZZvKLPCvzLaKR4r11DPawu3TQygKVO9Y2xpsRO/1VNmB2npUW51OfwnFal+oS2yh
uZkqBTAVfcJBfFDAttYthR+sMQOtdX3IsttWD+Ice3oheZOV3LWRULOisdNY/jTzwYV+chg1awfU
+TQMk0sVAtstmuhgeYGv2sksQzHPnLj3d306bJOw3KZ0SIn+eBMVON+FdQoSeT/mvStqOY7wcTPX
5pa10kvHiEJAfGj5Trq8aDdcryrtPnwbs8EpRs3NeQw6hN9JBCeQTRsrqfbW1KMOb4au3yz/KgtK
gI3iuR+gj1cgWppyI3O36o5ou/p58jXX1DVaTsxN2U3grcJTJQ0HMxofl3+fydqDJESPk2ptaYZz
Tfm1kycXRIQjU02sqVgu/59xWEtLSr8NiFOd3x5G3yTq4WXre9GYcXTHwWrYsoGs1lu2TEGe0oJd
0S3E20QDKSdOfWVYvTOmrvBQRqsKeYzcU1jrvhdE01aR8/XypIsxcIew2LjL7Yh9jIOpsbEAS9O/
cWalT2kgoHydiDyMKTy1SKkSY4/e8OVilP9SUV+rY+F0TbyNkzeNDkY8U1SDtJflU+pmf52pnYYq
faVTtVFnkPNiRJ81gEAAw0RP0QLrWWN2VLRtNSsrq7J24WhslfceP3g8Jzsjz+6JZVzjkKaoKXAq
LLsq4jYW1bUk98/RoMOYnjeKMdp96nZZfDAlPlGbbYtsdMZMdQyZknKmHwR0FRImPDWubWMmkAoL
Jb3otoRGHo/W99sk0zzVzMdcR/bOIqY+axvAbJrBfCcq+IeZ+ha/RaH/Jmpfl6G83HMFaXAoz4Z6
GSdrpQ2hk+ZunLuVuKSxXyXf8hSTnWCsPCQS4CzVoMfMPJVFdgw5sc/qg6r6u1kIH4PdZIX7qWAU
Neph7rPzFCWPbLQfaI0Ful1sgtBYGdN7sWjVM6BhuO1TcApM3xPJQFd7wQmwguLCtvt2Qc0T7qQz
/QmOUWWOT1FLIZOeLhinHSevk4Uj/1sXqtPv5o5VzbeOFZMF73JDT2pWYug0Z8+PBKcM5vs0KvYy
ES//3JETgHl9IyC2MxC2BRkABe9jMKtuXqRHFlR3kg/g69eGllHSTb7/WEpUQhoHXn3xKIM8Sdvo
XPvDNRi5MRTk+2Qj5/qhSfXDGGu2ZWX0bBgrfNlyTztMOu0EETI31G9CgtdSE520AW6xFECLz45W
gunBCOsLFVmUTC8cBLdJwEgzqELcCZ1VUBDubmlh7fDkHqzG2JrcL02PnL4gPpmMBsmovF5hnkZC
V+e0XPnauyRgjxl16yiIQF105k1udlreK+DkwyQ4VpCd/aI5NM34JBYEpJBkZIr73nQrPrWZvAv4
cMu2fBWM8TyfzE5Gd1N3iRk7iX/JE/VVkMLHIkzOLRShQM29YWDfkUaXZo4i2nFVl7lup9qlbjlC
Mh9ns/LEsX8WC/MSkgk+FJWdo/DNJClNiBQWatWIiKYe+TvD4nGKxM7NgqNKPLrwU2iZZM0VoYwr
i7beUaRLl97aAkge0y1FMnFyGnUijJg9UBc6/syBQ3NHuXSKnkeSihuxr+14irzez7eBUO6GWH6o
52E76IAswftJMRO1CcVySFdBUe4VHNJJyPGIjUf70MipLfBSlzH1T61v7CzS3URSnKSe1zKOYmtb
T+bGaqWjUTERAYyatJgmVHPbSIpL7cgK1xMi0zIz0wq8zlXA5HylwpwQi2/clNVyB2RoIznt0p0x
bnqUh6F/VMrRruOKzN1spZspzXXqOqb3U65zJ4wDF/PueqzwP/DvQ2DtxOVvM99aC9NRUTwTnsMy
CqTmq8vLVYPrvhB8Zxk5JmLTZ9mp6+UpGJq0vJprrcl3k259LR8mNct9HBi2+Tp1D6J6HcJ8U42Y
UgTcHX53ySchsxMreanfwzQ7J0r8OFWzvKqs5klL+Z0lHapFe22z9iaHwqOahwej/9DocJaZDELJ
8iLcQeJAiQZdIvhaxneWJ+esh8rWhXdfOwtZ6Q2qgG46PRpddEms5gKB9j2sPb1PTn457ZTe2pcE
rURxtpOs4NDrnka93fBDsq1Gt5JoTsUSW0firkmrXVYYm8CqHmBzshPP1oL2lcWZrckrSWGNR67U
xeDmj8qKgOiVxdArAkwjUgxvGeEa2KWc2FEUOJI8bRs2Jd2MHyPAvBGwBmOBaWnR1ma8TpEbP8Tm
KtPuUtRfqphe0OFTgM8aswnsFinPpCWwc4JYw6/SHrqGfc1BVtbpiVU2yQlZlpUHBf1v4iPTNy5U
87FItQOubDvP0zPsgANvI2LeiJ15tFe1Jq+XCWJGrBuycQvu7qDGrWdBmceOsDF5gWbFli1MAjo9
L9KKiTlGa5jNYSdW47afio1ZpS+CbmyMnOkTFXiQgotfrLVCWlWK6SmJeUhkgAxq/yTpymq5z5Ng
XfL0oR36h1wxvvR6fJ7U/H2KaHyS2ZcBZxlj6XPMX6q2OKsGIzEsaVIk2DyQ1QdZoNdx1IPnMjK8
qKOwFDcfjZVtFI0dxhA/VnOyxShI5v7kikUIbj7fq2jQ4mw9CRE3gR2+wFyqCEtfreBNKDFGxsqo
aG7Xj0fBYpeqsZUG6Ipg1yJC43W49BPJu5nmSn7wbDTmsBqa4Ayg1e7K5kOt83c9RsisLrKqv2pB
eDOLm0R7o567qo5QZBjByqq7W6ObGyQYmHd7enSvtTYsZev+tCyEWdPcsKzL3L9h3nedf6tb/sSo
v1aN/qqE4p220ZcpCJ7Kobn6ZnDS9F2dyo9Gm78oRXbutbdI7Q9RFVzCWfwMhqdQl3e6NfAq+M84
pp/ljPKNpTqthH3BSrCed911+cE4dDdOH2WesP3cBc148dPpllsPMb3tcpSexTh7UcLpWmXlsS2n
x4EDQ5Md4948cbduMFrOktqd1Dm85OZ4nYzxATPPVAi3yTPm+rG6K0ryNlTJe1fysiGDjnV27EVe
mSR4Wlau5XMu38LC4K4J2m75WEMx7fTgq+dkIbT9E4rhIzvei0Y/yKhm3vLHkCpvyx9LJv9G7yst
H81xinmWg+jVqfqaWsk5YBD5vf4aavNdGdoLO+aXMq2vZuzjF8RKJATrohqQbbtT3bQ3Y2xpCsnP
nUrIXRkxzIVHfWivfZKeC0V6J+X8avlnOcRuKIWnMPeMonsao/kum9VpLNPznJqvTXLotHgzycM9
8/2rzDYCsZad9EfLCTDpi7eJHWfYGitNe0n1zhEyyctH82pohDMY6bulNjRhOVUgPFa19srR+Zo3
wo3mN1npzsugUFP/Fpvm6/IYFwvpPI6PtVxxijlPanTGbc2HGx+Xj6AZwq2X02NZf0tUlCt6KvpO
P/E234CRXnSffp0x34UiLgR+ZhHGbM5grdL+YmbZ2aiDizIxsEoZjWm4VHV8bpuPUtaPQ0tJUhuu
xIi/Eqn7Nod+t5an4NnX05cBFbKMokOvjHdBHW5jI9FNHVyMwvMxI4R+c4o6gY2geU2V5iR30l0w
wmMgHAVZc2BF2MsH7zLhGlf+UYoCWnGMUxpWdLO8hSUuQvOCt+pcZ8Fz3GY7OA7XALEKpZ5Q0+v3
319bp5EmcFm+NTzI5SFjLlzXJimQjOxxbk6D8SHEynG5lD9rpzKQznMU3MtRQBzvTpJ1D3ve+6Gl
M4GFRQwudUNAUBtcskE7kh+BMvvnsKlM/9rqzUkdhUezHi4C32Bs3PiE0wcA4fJ5RIMwEAw3HKte
l/80COezoAk3UWhXOm6XtgkvZRaeRbnhHRsOU+LqEzO9Ps5OY6JuR4UtS/lRz29Wc+boYJrtcbIe
li9GR/s6OC9bU2w+4kdS1jcWiSF1gzLdDSHFDP8haV8K+qd4y/zBptJzXR7AGAY32vJLo71IyARJ
pqFwc7yT+Iy9ceok4dFIravcAVoP+VyKfjKYt8Zwuie8kQLOujBlq53jYw9EzIfdcY4dPxHvGS/o
IDIamEFr9TQKyTpp/ccgn28DO4NKaq5kKB0Ym9t2ZnPF4FtGlFgFp1prn+MhvCxvVKf6Z+so5cWr
j3FulnYlmWm6f0VuuRppepb74b58+mkx2ok1JR2J3nv/Gs7mNcik+6gWJy1HluQ5lYEjNppttsMd
GPrdwvxgBOkpCa2bIonnqW2vJvG0rWg4mTJeVaV+6hLGmDDdTaV1rFFzqoi7ICXC2ySCYyN00VAH
R62y9fKWzjJQcLFHIQ7WWSbuBbW9tH/UqfU4l+FL6wSSf27VwS7D1laK5B078NvQit6yOijju0QL
N+2cd5nSi5TgO6HzsOG8GqQYRnxhP5viWagwmPOZQsN4hVzsLZUZiG03Xfavy3dcRnYXUW2ypt3y
rmp0YrWJvMsbg+853JqJJTMO10UhXHNTP+WydcAPWqXVvmFoxwxxZUzOzZidqxa2R63YLUUpKVrG
gHRf7m5oDGfNyl4An95aq35TB6wkQ/L9nynazPTBgZKtq3tU10cpnTdh8jJT2GHRw3qg+0fa8mTh
s4krB9XMi3IO2EZwMpPiDCic9XL639R913IkObLsF+VaavFaKUtRs9mcl7RWTK11vt8vuz92HJzd
ZjWanXF2+HR21nbGrGcLCSAQCER4uNffWoQ/uSQfjd5CN1xVXyNxGtSzEShIKsatGwJBzwLUuVed
Hhy5zKOWDELHTkAW+yrgw2I2etUSn0T5UwXkXo54kBkN2Lj9Am/erFFstIA8qCaDbC9HLXxqkYXo
hyujF/4CwGofRqLP/j6YswN1XCcDtr4cld0Yw30bS5CrQNyVh4kBqtHdhYaX/QwqlV6u9ok2BcIK
Djm4ziqKXSG9qfUU/ddHc3wZQL5Ql+suW5ddL2invmvBBni9KEkGDanyIPS4t9BE7RYJetAkfDYI
hnuEwNXcX+ngtRAine0KciLRVZfF7lKqnlIL/pqXQTLqwBVWRytF2GsiYzSiv1a+LpE9Yz+H4+f0
keqoU3IlQUwUoadfJ4I/x+INMKOHpP6slMhA6M44t1Cxq30VaSe9fo7Vh1nEsz622To3zS3AQMei
TQDCjVxlQjoLVgeAnctWqxexLfl66C2IShjtKZQsD7cUhNzWqdiH07SvMpCTRSCi6vpTA8Jc07Ae
2P8Tfipq5gDj12DaAVf7Lm1AWVWPu37B6wzPqUURnE5M/ElunDoCIDBX3UqZgnJpEHhesTWZdMsX
pyrQgXXQtdDtjPKQdYKbj1Cvy0L0/tW2nJ3EHM5UOMya8BKWzU1U5T/yBGDATCp8AV1NttiNT8I4
SyeIyAPar8/n2Dil2XhIewC1skEEpU7RfJXTKtql6nDMB5TlRLPfVcjEJ/PsDnJ9TqweAKpsRCI/
OxY10CFtGuU7QGoLFGclvO+y2k3V6kELrR/SGjeu0nU6WKvQEqJpt1qdNkGaWvcDGuC7EJA8aHuH
gJM7iHh8LcpQHawqJxXLyWm0DIBwBfjsbrrusuFlSMLEgXq6OaN5tpjAr6/imbugtRtq8aK91tP3
Sh7wD6L8NUErAnrD/1os/R6AuKCSXCG2znmFFBHoo0zWIgJI9pVYG1f9lJZ2nQtgfBTMIFvxlgYv
doZfje1YVb7nXfoS4YkQzXs1z7ujdhNDixcAFSTyOkxXXQTwPhTik7EO6FXJnhJR61ytfzb1pjhP
VojgQrtPM0G0a6kQvDY10B4qZEFhmsirKqK7tkgallZ/zXjRS0hY2HmNcqlSwEeDMQMd8YLXgI3H
XnodaNScNXIikSALwAhJWI1eEc1jqqFeneYAEKLDFi1TcAhV9llby/ukm4C4Qt/yDr2SbhbP39Sy
BmorFnKQgmT+EragE4tA6lSneeFNaQvQoNDYQJwBCyRAlXeMVskuzHHfDJ0AZqn5ZZqioLVAZ1og
obDG9WqnKnZvzQq31fsvkzo8Zubkq2GH9yWeoTvpUQfyF83mrxfvDDQr4IyWZjxYNaBmgmyNyNJa
jo6GJ+BbADmtlntZt+Jd1TRXUrd871kvg9rUfqclCM0U5AgLNf8OqwSdCACmDe4vWY+At8nXl1ZC
5+3cmbvmuYR8hhOrYCxUTOEwjEPvFAXwiDPSf90knrUxOyca0G9m2Pybnve/qpY+VAX+yxdAf2HK
/GMz5S//lv+jYuyT/xfoMw0V9C8og4IbAUVN1vm4WVf9//8v/1ICy/bjlZqT8W+++wM/a6wgXNAB
HQKQDcThBgr6f9dYJetfrMIKphZWyAULAoBH/27D1MV/6boGzIOJBm90WjLe53/XWDXrXxD0kk1R
tP7T1/lftGG+skBdVFjZxFF3E9lf6CEHA8OvFdZp1MZcHDrVARZ/n8+pI7YKignGMYE4myynaClS
9c9zo39epsIbp+WUVPonuNXPXZw+rjKu/xhtOlD2QM009rMwrV2UKB116YJ8Hr1UbO67xLxSLOGI
bGFQ9LGtlmDHypSOYhXmmHFfN+GXyaAyfVkuhq7hMFpaqTmtAxiTDV99Ez5U/nSD995sT3/jmcDJ
Me20vUVAG35Fif0+NhpnL8fO1ykRpqxTnEbxhSXoBoK6g+E+ft8okDxKIMyDMXGYMCTAC3hB8IHW
632HNGTUPA8mRSRJDcImeVFvR5YL5mBMClQhD8twaqdTQlEVvr9Ob/Ngn3AxRAKyMFBcxFinFSxE
3kyBRtk6b60TZ9CNtqKBv5xh0A1CP0R5SS7h7lTOaoTMAVqkIl35dIGqeAcMy6Fa/rP3b3Pi7C6d
FzWLdZQzRi8KgK1MXMsF7B2tXUAIWt+tZ5OAYLEf3JokZ2yo6KZVB2AYMuoGGBWOluTXaGNY3IgS
ieQwuL/PjSGILvZL7KY6UhcNj9fIje6SIPUEWz+FpzCYPs8u+u12aBIlpsf2aGN6PGeSqIidoWVo
yyrSp6EFurpqnULfo7hDbBxhLDwcSZyg5trmuuz0zgiHUTpoWXMYJjH19BvzlOyVl8ZD7DTtlD0x
NDuvW3NkILuLdQ0XwdT0GFh4dDS1p+YqOxSAlwFPgBSqM/qCQwHpiLPNy30mDWhY63bA8wM9EK0I
dWAgzFppJPaO2cPWvDgXsuCCrdFKKTsDTLNOnHo+QcoUEd7VuKJ2hFh4oUSICZfCI0rLdZ40ATqn
TliuGfrOpWvBorS/OaWW386ByvkVKZZKC4936C4BtiqdpCDzsz2aBHyDsAzibKucMwH4b5m0CLOZ
hJOl++30vVyvs/KsUDLA1LJxTgRvmTAyDVEGaP0mtK7F5mnbxOVfcaK/LxnnOsLJjMGIrKhOuk+A
EkVDoAtEkpvYofMtOpTH0W4/4U0ZzM+Fh1D6DkCo7S/gwJS/fQGPHTWsvlumAX6y/Tw61Z0UmM54
kD+LDkDpDuWUOeDo76Nx4Ea9btuhY64SvT+u4qBdBCEI0l7P6NDxM1vdSfZ8Z/iKW557yauC7ckS
51vjHArAYqnc1Lj4ZjTc59AsGuO9EBNXHTUI82oXXssauwZoeISLYnU1xQdkTdOaIPKmhuAcSFy2
YwGgh+oow2gr6nxTZpkrQe17e7kI69fYZ1zMZM7nykjkTHVkJUTrKXooE2qxOLa13w2C8xmJEgGM
IDNfuNjGA9DSPviHgvpp+T5MO/mhdbt95qFxUL7bnht1aWucD0k7aVxkeVEdcOS9YuyHwRGuTCQ/
bZTb7QxpS0hNObG/PS61dZxHiWcxkdtRx9bNYOGSrk3NdBP56/Yg5KHm3Io+rEVkKBGSo7i0ASyw
kSPbqzvgsT3BMYmwmzrUPLM2kBN1koJK0elc0JNdzw7aJHzBFT4Vn9EBYvdwJJYDqgkbKYCj8bGz
oHMeRdWTsJeNRnGyRXbScHkUU/CSNCJxZ3M9Gb8Zqs75jkSQAM9okUgcPcUrAHVfi12CDheAKDyF
YoenwmWdcyIV8qGDmmM0bVef2j36YQPBVu+bE2gagAGfnwmDYau0EZLwpIcgAOosK8bTTJJ2oV97
ha9cCY8IXp3ap/D7ROjKd2aIgON2PcD2DtP2FUUk7IGiLCD9DOTOB6fFeZepRjVbt5q/Nw19SQfw
Skh+eI37xQdZyPZoxNHWOY8C6s5ZGMEoDqzL3aj8hay1FX8wGufJIGX0E6dmnym4P5e75gUcBPBd
tZedkf62y6v8k3IAPY2TkO8Nyl/yDX7KIE/pKMMiWfwv49aGKHP4XAO6ZQ9g7HSF/aDs0e32wZic
72AbDHD5KzKspVXtHFnHGc9UFAk+tHUG50SgJI/0aoxlNZdrY4aE5niPmgBhH8R1anAepAC/zSzO
cP0pQFrRULpyXhHzoIbg3EaEmCC1ZJBCx1Hkd8LgDTkl2E5Y+SvB1UVQUKGCp0C/RnWM7gkUGgKa
bqKaOLfUGOzPL8ZoxDDu5Q5xmpBei9aPpdqPMzUGO40bHs/gXMOyZmGP2APcF71sV8ZNCTRiHt6I
yqd5IP0QW/etwTjXgMbzckF2FVWn10c0Cprn2KkDMLDvcxcyo9Shee2h2xqQCzMsAR0hRoMVZO2R
674BB80OrBqO+R2cLa5my4EFFsK7xKOcO3VPGlzoMVd6YhVpxRI9krecExcVpflu8lgvWhh72+eW
sHeeF1ltu0mNgdx1wCLTS7dG9bj9+8RVxXdHWmZkdFMCv9DII9Kxz6MKSknNi9Nv2+NQ8+Bcgz6j
MXPRcXWIyrHUj8l6t/37f0j7QjEC0hsqEuO8g5PiYYUQBgvRJK+/KdHvA9QiAhjjVvXQt+GC8MZH
oOYJ36lM1ftzexuam5uSAiEz5nhFJNVRjg7JQDzqqN/nfF461E2UljWcRXQa5qumaQlvxCz297P0
NgH2ARfeSJsh1d40oFuCzso+OSS+5ktuTfYZ/iFofxuH83p6FpnxVAuyAzg9Ti3Y9Gzwnd6hYwG7
QwXt1KQ49zcU4PBeQ1gcqBAOoDbzwR6zB7kksTl/cAdvk+I8XxmnIMZR8OBnz6zXsOEo7y0fKUN0
jm4b+fu3xttQnM8rJgWyOmGhOkOV73QdQPpAKFbCGChr49zb2oRqlYpIPaXoUwub5Ek30vvteVCH
9TXPdmFwQj1nyxDj9YZa+7coUJCSWdHSW50tN9lLV/0nFuKZYNl6QE18e2xieq/beTE0+l2ABwCd
u6NmhzC8i+fz9u8Te/R6Bi5+XwSiJhJYtqlu8LIB6UFRPtcasYDUJDiPEElpo0cJLr8CsOcs1tAv
IhK2xmxpwyewuuSlT0DnXyhAZh5DdN+EotkNaKUMm4NQHCcVCNvI3l42ajjONQhxsszWsiATLrZe
OtzP6zns9+J8VXT70qQeGdT6cb7BUnMQpwmIVmK0631TD/B86JlHuT3+wsoZtU03zL9/0f48u6/x
zIVdmIKuxZqC/hNReq70wxLdj9YNpKG2l5E5m61d4zxE28MVVSY8rNxJL2GN4CsHA5gMfHcnBaWQ
utvDUZPifEVp6fMCIQHFWWMwz41nuThZYOo2JUqZlpjXa4LmYvViLQe8SkLMFSZPkATKQMtoon0j
OYY99cgl5iRzgUSxVDK6d4GrB7Zilxg2zrCTR/vEeNheO8JRvCbOL6a0znIxFumKLKrw1A83TFSg
/y9Ftv+T0/lpdTLnKCCSVv8dOrThWdH+qmO0SBMiU8TJ5bUKihywYWPG1iQFuqCLYFk+h6unN0Er
fgXyhvATlCFwfmJsFPynhvvupr8g7VFYL+iOiDoAEZ4/tj2cixjkGTgzCed1jqEoBh76vsvBdFg7
HxuGzffCCvIpXkGMjYKchBaRMYU6EnpXSI0AFoFuuAVeijFHO2FXaLhvR29yRRdcMmdx3zmqx2ou
8t32lKgt+s0pyHO1WshXtsZe74FpW65k49BZLy163reH+kMW8ad9K+Kvy1cnag22FZZcPyjX42nw
Yw+M0XvNn90LJglAlt6XmCXuDUanfrlbpZrlumgipT5UNytkKCjSH8InKGwfL6zBXOEFVHBxOP3i
pa8407PaR8SivTuIIYI6CtTv6KDi9ifsVK3VxtcUii+t35rqWQtfiH1514m+jcHntGaQJXU57h1H
9iUPt6uXd7b6Pb7+FuFtYXoQo9yHEKR42h721Tf/ZucXw3L7A8okUW9qBF+yz4pvypER44BS+9wG
0kF4jG5WxJeiN/pToIDoaFqI0/x+gfjiA7gNRFBWgKsCBf3JNlHngZjCkb2lQGm9354qsYk8Z0u8
KBUEW5Ck0kXwqCTN4wLGxKbNP31sGHYgLgwyLUSjyNiz3VRGcGvJ14lu+HJc+9vDvJ97vVg3zq2H
RdbLtYxxhCACLBoZehVlYpC7Q4vyNnuQXKRWIF1JnITXIHbLXjgn35liqyolC9Y/LxCJvFLd1DHB
D+IYj1Ch3ZeH3C+IkiO1cZzD79u4F6oQgS7A6j3ipFgMoun79nJSY3BRYNPOqFbpteIMAxjlv4ey
W4d320NQB5xzItDxKtZ26JHPMY5ye23oB0Y4gb7J7WHeTxm8GQaf/zLqNV/WEqmJ3kGbh40OeLuw
y0BEyqB8pJKK795cF4Nx7iNqxqXElQL33n8x5/NQL45VfbKm60puiTiG2CKTcxRzHEODdmAXVxqU
QJALf6mmt712715WF7PhYr9Sq8umm2Dc1fQ8D4/LGBKbQy0X5xzaCvFnAm4w1LbE3WJCP9n6gr4j
0XooFaICSzkInhFLGuWsiMBh5FgBup2bHKRYpRMd8iftnLXO4P3NHKV/zMp5YOyaaOJYFhg1Lp5F
5ZAUX1swj6ZpRqzk+3HMxV5xXgFN7qAEKeDOF3t0oiC2E7SE28C7+5ItnUvgBz9mG5yHmCFdxBSz
kRxb95b+MGhEFuR91MPFhDj/MK1QQVpWFLWEQPbrPerlduqMx9AbXclnINzMiZzmY77V4qJByEbE
VSrh9QtGF7R8C+6MlqNVWIm79/301dvkLM5PpEk1lS27NnrH2MX7em9+QSYTkWdzGg/opzjBYA7N
E0hene1tI7wur92YpFMqShPwZyAYXma0hYAtqYXMAWEd1DCc5+jbVsqyBtYBmZsDpMc+6UUBxuDE
LwsSUsecxMYVbLE/v4gwOjkWh0HLNUcbgH+swnUHUky0cQhPdaqeSrAXQLjHAzsd2quLcFeYJSOM
Qvu1YGvxTOws9TFcGLKi7ytaFGa12rWcnpbx0/b+UQEqLzObd1oprSCScsQDuqbBRHX+m1cwdQof
1AOucIV3GWC1xQMkHOzIC4lrh4p4GG/b5XKn49xDbrHQUCYBEbPlVefGAYMZICwgCd6BsoBkiiRu
OotzNUuoG1poAo8P+T10scjnNSr2TYPmle21pYyW8ziJlM3dtCLosfr7VDjWKRqVgzJsiBXcNhFV
5HzMCoKlwZSQejXH5p6Je4JhiAD8UENw7qWIzNHMFaxYCUKrIkTH8hAVX7ZXi7hxwNP3qyHM1iRI
CoPogtsKLVVu6lnu4MnP8yG9Mr3sHhxrxIjss/980lWR8yoqgM5rKiKjnAPv09xCOM8zfNCc70Dh
6RNjbYcmAOX/OjslKSEFk2SaY9yPjuGtwTL76JQUbWbr7GgZN9OA04XKNFUNfL8g9PN2gODYr2PH
4ipZ64ozDlJ54MlzFKWVK80f9mJAcduSu8gOxYX3jDQ9SpsC4bHqK552XI+Zr5x7V0UpugQpquBt
ryu1rJz36KY8W9QcICqzl1ywo95V/fpZnGevMlBzDxXCSLePtCpyrkPQlEobMjwySrQIr6DcEZMc
ehY3OVrrtydGxJcqT5yu9JUZtYsB/IJiPaA28KivyL/0RRaDsEUNBhSjeki1d4YJOscUyt4wXglN
1uDIMYTqroN22PYXEU6AL5FpYJaIKwPoDd26SsSXdXje/n3mDjdOI18HWyKjGcMVW5nuGXsv1CoB
RKW5ZalpcG5mUCDRuiioEEDXNYJyAajUiK2jJsK5lTQyFUXSkG5U/b8nMnms4E+6FObYtxaMcykJ
apadquKohed2rwT9MdpDqA3k2FRqhzhkr6Z6caa7SBLaqUSy1oiR0uk/jeKXCYoZEzRo68dtI2AH
aGtOvPuoZCOHgAL6yfr6Puuqm1KUTnU9HeNS8YwFIsvmOP+1PSY1Pc6HLODuG4cWEYgFhqh+n2Ug
DVm+WsbndaQgrZTxcf5DiyJhtWJcpKF2X4HVYgy2p0K5eomLOZRkHvVlgYNS/X5fX1e2BYZ2c9df
1T6VGiZeVCBs/tXV53O+1m2Ek6TtIH+HI1v8WG4Gwx0RuWk2+KcCUP08gCRxe46vwNjfbUR9FRiW
odHJ7VcaWaYupznQLWvlZxFY7KDnA7aaAKTBu0RZr6Io2RdzwfjlALqpniBh/qmdZ/AHgA1rVUFq
1ad2qwhPoHB7HhPNF4c4BK/Vstfx9xRF5QZScaWZeuDJe8rHBKD/4jgYva/WkKxefyh97cgTEIWg
H1RX4EF7NIk0yWdRT+RdolZQP0kPIPuECBZIJ5Lkk6ZP170I8TQVRDSTCY2w+nPTpe4AanGIDo6R
HfbKQVYle5i7IAQ5G5hIXqJKATrIzO8MqHSkIJtdoBeliJU3t/1tI0s32wv7flz8c115ALShKxXk
jfHkbyqshgUJSNCAxJHgbw/zhwza2zi832omNO+GuEhaIPNeqfaDNlB3/zuyfWpSXOwjGEVRVyHK
WYt+nMp8l9c3jUpJcbwfFrzNiPNaYNcHISbrqAghdpjLX+Xyy2iI9ihohO2/7z/eBuJMPytSwSgZ
0i8XbypAEao9sTfsbto4WzzYuU1U9IaEePx2Lkh+HahK7BUQDdurzZpG4x8qkUajJsT5q3KstRWd
t5ojV1ehcapiIgHz/n3yc8H4sk8qiJVYFfBRsbEHu16CHbGyoI9/6KHb6P8oQnobjHsmRa06GyCu
15xxkJwOBDNRlFIOnrBnHtGsxLlUzGoL+CUU011UWj6zGAN7NDyDhFD18JT4MRwrYhn/ENa/TY2L
aeQCbABF+4pdi4LSG4/aXXRirWN4RKDVVqSy0YRd8JDnZVnkMMmxb4Os70ch3Tdg+t22dWolOc/Q
ZGbW1h12a1jAXRx7vcHiGe0fBYNvC8e5BtC/Kn00gjOJXcjZQd9DvQ1vIerdRU2GcwzWVPQ5aM1V
J0LnpAjxKCMUvUbrCfMjjpPC/vwiElRyoHhqVmQpo9BugBgSzx1g4pP8KW0fZ+tue4eo0TjnMGSi
tMwdiIOS6Iwc1U4dJmdqIFyp1WBZc/EGIzbrNTzacH98i7eRr3IrpKvslCfTZgUe3UZL7Y/otrAh
eXgAd6rbHWcXn+BTfZrEHcI3fSdGNApqJ6BRsivKHWB0N5LVBL0AVqtsoK5gwlxU7hGEXxXErsHK
Mqw63KIrdEf9ZvCgBpwGTD5ohpIulBGftzeUbdjW8nJeBDKzadHOOnviJUGG9tP1oHrpgYpMqdkx
53JhpWGbQE+owGGAujCATPpyNVEYIyqI4bu7IemgDXICUBZDd8e2dqzszBYemVp85FHqRIQ3VDkn
YvahOEBvEujACoyWj3r/sciPb+5u9HwQQ5ZlbqMIoMM7Rs46U7041K5wviOT1XqsO5ZE7Per+Jiv
7gIh9W0D+8Ob5Ke7VTmXYTULePkt4GFGL/TBee6Abcln9dkOGHyo1Sh26kay2/cOMTCxRXxP9ziL
VmrMqPT0TvogfpKA34ydxNdPDEveQ8iTbOymTFDjwo21La14arCg+nmxQ790wv0agVHGem05pSqP
7AbZOLt8I7e4JvosCKj0xHidoGhgL1DtLfUk0Mv2kK0F4aKo9eRchbqmrS4MaCNsJvUIsSwXee6n
7T0jDFJjn3DhJtppNgtxRNS+yLfQfLGV+WHuCY/3PtsAys4g1JbwWOUbusd6DXXtb4IG+SDeqgf1
1jwUh+QxvRbs1o2DxesPTKUKWWcP944vfN+e5ft9SRdfwDmPWEi7Bo1Qf7cDsN7/+Do8RYdvZgy5
KjD22OIOwIWHfKLOIrtEtiyGWdTF+oZq0TTIO6Oh9t66VjwlAG32ulN8KKc4wOT+s1Lk20pz/iXt
xEwo8VJ2LDXeZ80Xo0mlXd/3ENQciGIyZZycl9GL2VybRgCgsHkeu1OsE68i4p7ku7szMBhLYY9y
p9beoqt8p4k38vAACvLQup2t7438uG0jxHz4hm45SaxazFE+Lmf9XleMz3ryj3oY36yQ7+UGAZYF
4RwQc0liGmjmABnIEDSmOhXBETGjwVkB8OxgP1ZfE2DTJ91eA+gTQAfoaPgQu0Ux0TrF5ynon3N/
IOydWES+C88wl1YFBRISy/LyYhjaLZI7zvY+EXbBY48iZcz6ZEFDsFpUvqmo006UlxuQ30MgSd2L
au80c+MCD0pVaQnnzzfl1ehCHmMd0U4NuOTQgb0K4kLRrkkfBytztydJrCMPRFJLJc/7GGXTJYZu
kpx54boSQxCe3+Qul74d5S6REGvnvRtr59x0ko54MVNDsFleOL85NcRYKvBgbtNTF91ny1NHpRuo
RzkPQdL7MRy1Frbef+5PqpscYvSM1C4jgBhvUQb4oPVxF0mkdxBhtfCU1QVwlYNEuHqYcnD0vBTG
11o5Q9CZGJA4yyZ3gZhpH5WiiFbQXnxZ5nEnQ6ACMlbQHD+gdA/xDcLtUnvG+Y6xntC5VGI9E+NJ
VYZz0UKPq4qCj9k3d3mgzQKk/QN76AnXgvnQQrplewDKLnjUkYq8cZnFjKcZL1jDY0AnSOacWjSx
tTaAxg/b472/bEx5zwR6G4q0v5p6otTTXNSoVKbjwUpvwy6Yqdrg+4/jtyE405PkNkt0DWu2gA26
Sj4pyw+dyQRbBnV/sKP/e9DyNhJvc2usF42IDGv5mQXVtRc6JhRQvNWOA/bsF/4RtOJtPM7mhGaI
QY+LOFcuPkllbzf16m1vzx/eCW9DcAa3pPUotRoupsmWPAktruNXcT+g16L1I8f4vj0asVN8lTip
i2QoVfi9Mfpi1FC8hyTD1UoFtYTJ8bViOL5cMdiDNckDaT5lwqFKCaumlu31zy88uDlDAquTERT9
RxE4BiCl89jrKvL+GfGe8XOTXs/0xWhircdaL+Lhut73jviieRkEnWcoj0Dex6s8i2b5eP9OfxtR
/fXYGuBPB88a0C8idE5k/SgJx9Ccd3qTQGDndtsq2G9tnCq+ghwbFegajRSvOcjsRVp8jbLM/fYQ
f8jdvc2H8xG6GVVyB+FOPDfqPRilbitf6dA/WZ3Tr2zbWoDJwju070625fQUfRBl95zfaCw9j0QV
oVmn3grqX2tfgP35xZIo/Dk1DucvqtaI6mQG4WoufLGAbtfihzx/SqvBJZbz/dfb23JyXqOZ+mE0
RxXA0WSnfTMPSqAVu+7Zus3vclD5UCf6D8/Un+Px1eQwNoWZgXkc5Z51rY/XcbxTQaAlepq9KDtW
a1DwVJ2e8Owipvo+kOJtaC6RAuVOyeoG1AgnW7SzYD3WQbVn3Vr/LDH5NhBb88tDvopRgSor3nXF
czOdrfSwNt72ZIhTzfdX9pMYR9WCmCka75KuglLfowYG8cKJ5C/bIxFnmm+zXORSDHsQujlNktiT
dm3WHzzRjG76crkWoZOXskFgYdyL0EtjXI3GkTG9JqdB2enXEOUEKUSb7pavQyDebU+P8v8y509W
UdAnGdQ+AIxD1BSVgPUYPjBCt9JN7qnYmlpMzn0oS9yBYjmCMwaSAIAA2zAlIiwk7ky+5XJs5xUo
cRC3ZOpDP5+i+UkkWYQI7/TK631h4NM0Kmj1gfWVxrdZfhzCfldG8U76RwQkb7cl32U5KDMawcYR
sOgkdUqoAPRTvt/ef2IqfGflMqEyDVUxVoHct/qwK6Z7LYOKAJU5JraF77BULEjUlGmiOZXiydVj
0Ti6SgCc2J2wcfvyJN3VYCRdGCJ6TlGeQLWuuFNkV4iukxEiHwZhZtS5gdr2L6e2jZWhi1TgkVnF
czrPT4Ow025XW3Hjg5buhg8PyLkJSOvMa7kCT9K5jC6ZZf0LOzqxjqwloPhMKbPgvELbjGYYCcDx
FvVVrgadiXdwcuiWr9vWR1kF5w+gUgjtpxLDZKKbDj/00VepngrC5fC13Gw0ll5kBGxyfSys63Ek
kqTUFLgAIrFKE+IBMGwl9eLlq9m4+genwJdr1TqpIMUMpKU4h3e6KbsF3tQf2gi+LJtlUtxUMs6O
UNwC8x5bTql80DPz1dhkiiKzZHXuGvqeWfiSLdA5oBKwRGDAE20rhZ4X6YSccmPUu1SBlqTUQEfp
egC5tyRRVzex+SrnBDQQ9rSViRTEYK8e64yrQK+cOqiD+Z3DHjTC8weDK74iWzciZIJm3An9Wt5B
OSm3ASLxG3X8tx7JH3vuqblxLiBcdMWqVNwMmskER6H/6JbTxx5MfEV2BJSohLgeyEEtSLruVqqj
4w85op+hqMq9I6SuydOQ8TKP3uIW4LTsfNPBe0nxda9/zG3QpH/sIHHuIC7UuusXJDoyGfCGOIMk
Ulbb85KSdScihcOXYmNziReBZXcnW/dfafOdMSiD1Q53ejAFuvuhifFl2KaP9NGULdUJIRKX1pnf
JPOXStAIiyCsjq+/Vpo4NZKF5KTSH5S02dWWnc3ftqdCWYXGlvYifguHuRaLCiU7ljlk8L/iHD32
qBMCWO7rxY7iD6OCBb4Gi7FyEzqmgMz1fi84ufxU6+5SQPk1O6TSYyPJu950BvPBTKlSEXH/8ZXZ
RA0LXRxxjPP1JjFPbUNkk/+ARfh5xDTOTxQqCLG0GgOke421NFledAi9HC9aSFWjP1jGC3M6UgHK
60P5t2gPcDyUrKGeA3z0r3u4LpIs4aixk90iD5K4g68j8xeEN4Y7292+8cAKfRUfGKvUFMzU8Xs3
QLoYnvP86qxnYT5JsiM1DbjGrOSgdEtQtMptKcTE0Xs3sL0Yi52ZC3NVoKNdmzEe7mbe7tQlRXUA
6p5N5GhlgWrBWTWIQ/juJXoxILelUwVAmtAVyL7Ej+hej/XBboz9oriS9YM4itTcuAhQq/CUWhhx
VrpvPel7dAVPtmP0hMrgNd9YOjp3E0fbT0eq2PfuwbiYJHc1pNIkmqGCdjFhOMQhpMja3tueHDUC
dxcI1VrW1QrOpKS6mRa/o7Aq7zeVvk2BL5QuIOFqohGG8TcXq7SL3DbQYP6CX3jJfehSrEmEYfAF
0lYx9D7X8X4fldg21SvThBovdC+zL6NJkWMSJ4wvkCpdWM5rAvbNNvSSGMyVyl3cQKEF0IftbXq/
B+1iGTlXEqm9LKL0wkBueguCg8JNr8OH6IBpQqDuNfuiPIuU32S/uuHATM6DhEKaD3n8egmJNrD6
BdR9NGNnuK+pF9GhlX3evVsv5sn5kUbDvRrmONaa4I3GoVo+t6itby8mNQbnOtJVX8ZWAyfrZNS2
Ua1BVw5OaFLVc2oYzm0k0hAqhoC4ThfGg9IWjiQnRyHPiBP8WsfZ2iTOScg1okcLcQ8iBTT/HKUg
8hdP9+SAKqS/H5NcbA7nLOS4NYdIxlNCAowILAp+6CxgVg5mGySCfn2OiXcrNSBfPlW0WrUqVoop
LcnOwmnfSbqy66P5XpvBQmvpGRjRFy8C/QCAVVAPkt1wqB+EqKUWWd4+CTytg4z2CKPTgegGoQhg
umAgOlhXyA36kH1+ot5PxIXDUznIelZrsQq3P1rnurgdRsFtAAOeulM6Pgyyu30cKBdtcb5FLWdE
CRneo6y89srGAUZcw8Yhr7zEO1KzI84Fz+oQVRIKuyXgi2PuDcLLyOpd8ceOuMW+4SIcMau8Q08m
3vHCcqWK4y7VREjeDPb2yhHu/zfGhrwEk/CC2qegfTUMCU0m4OxB4qCb82B7JGrNOF+SCUtYtSIS
ayrS38NDpOzahIDJkIeN8yNtODT6LAJZxMyAoRPBkp2BZ2ZyLMDtp0B72J4TdadZnDtJxqkZoAQM
htDrzs1vCrfy5dIOPdkrXdwsPhr48L/bg24vpMZTNJhGlseWgoUcrPsRRS0JRB4EhJt99p/9scaz
jesJw9aHIH2W0XSsBeZ+8qzD/6LpWCLGYS7rwsbHVexyTcA4LLurHWNn3AG9igbn9EA54u0oUePp
GULG4YluR7QdQ1ghvBPbp+1deb9Z9ufNAv3SX+di6hkULS0EGnJ3J8T1boCiWVs6fRI7kQ762H52
RNNX8m/tuCeG3vbsGo+ZKSQ5nscGc8v3si3s6nv0H+0YcMs8QpuXOMeUbXChRyOMjdWZGAwMFP6g
qRA/yLJ7EyTrO2mx9l0cn9LW+qYI0A3Ynidl+JwHkQ3B+h/Srms5bl3ZfhGrmAG+Mk3UKFiOLyyn
zZwzv/4u2OfsoSB6cI/8qFIVewB0Nxod1hoChoEvS5gzyWNA5wxgiKei7RSpCudFMMqSzWBKZjUH
86g7lR8f6aGDZo4gLaRs3krgt0QC2ZavzCAnPaoqjA4PNM3TAmB/SSBAsHN8H82cFmYB3BXYWf5T
S51Y/ZnK7u3DYZtyw2XwTTR6a3T6gr4M16oVgILXT4DCRy54at4ZUuKaeXcq61CUPBXc+8avjNBq
5xSZzLSdUVYF4NARM+N31K0/GTv8ve9t0KqBser2MrdzTFcz/3UFrSRGaZuoHfP4wNfEFZO5wefA
N232FMzuRIohOjfOp9RNGXZ5B2HwKf187IpTawpuE+EWst+wWtDcZlY2VXiWjY/BHcb8GQThjj4z
fZ9d40O1e1N1erWDnAOR2tgyGRmXO8ypg1rFY5umgj6421GN8as9ZLWmvJrmFr2dqIFIfr4cGbh7
oR2JKgLoFcnhPMUYyWZptriKAeTytTPRPtZUH81K2itFKLiSRarA+Yi+16wGAyHs1n9QLWfWMVMn
RCsTXCR820ybhG0VEMRP7B2m+QwvNHey0284ysATmJLg9uehyJVZzwFOAEXIy4csf6TDY7LcxXlm
62nupKA5XfQnSXmnjALBgq3kocmNXo6aUYJVlfn3sSrgbj/3lSivIhLCvUgsBR3MEca23SG919v7
GSynoj5WwU38qmemKC2pDvCWZdAwjKzV2DFkJBEjkOB2UtlKV8ZEI9Ms5RRJgBrNW3HrFtm324og
2irOIQRypqtdgLR9VeR7c9RtWkaeXoqa3URiuPChB7FOljDYP4kcgmHfpEciisRebxVI5omiISmu
gnaeBxOp26Kl1gyNHvvzHL/v/vb7nL9JSBMAXg72GQJPYXrqRW2qbAteXuLs91OF6jJRLMpn+zMy
FWBVQJGhVHR7Go4m+WDq3xt1t3SCSvhGuPxSFHe1LTUxgKISARhRdbpzfWQMFbqKccNsL75yXvvp
l8I4FZbkWDO1EH2OZvFPHx7ysHdKelBqUZ+jSA6nyYOiaXE4ol95HL5OCEPAYlk1F2sS0YlsXNov
F8TpstQ3qkpKIBqYX/CsANVQfOw+aiBGZLS/6f0ohH177WteCuQ0T1Ui+jtK+I2nBThHwEMhP7e/
7Qo2HtSmTAwNE006ey7x6O3UGGdtTKCBGmCAVLTfsCJFvM984I962dfx0PwUzUNvHdpKJI/qkdZ5
pAQUw2QShgDKOPeUuX5OTWuXG4kgLtnU+rUsdiWufOlSBoW5mEiLxaV06XJyn+vpXVWruU1Qgo0t
FNLmeDdGxbtiMHx0kgqivY0J0hf7yyN+WJmlSHi8sTtD84Ek6SMvN9rITzen+n3kImkNPPfczd4n
R8kNvAGs8IYjGlPYKGa+/BXc5ViYXTCMrPz8C9TMKcFKH3odAeyIjkcWuKXuyKFPMF53W7u23PN6
9zmfYxQ0NVJpwDvZ2uvjbhR1eW58XzUtamimSams8pTEMbiyJqlCWjCtTmX8PkoEzzjR9zkjDJLO
0EIJ7j/q9oP+xRADNb++I80XK+CizKkfu1qdYX7WvnM10OSGkx2is8etvgLKwSl281OxE0FKbtw6
a6H8gKpaSpVFVTizOuhR8tovs9d0J5IGtlQKNGDLcb6QxRlgMNeUKOrEqEKCHatAVR/zOwZNywZY
6MX6LHrCbUwSmCqRFYuopokiusq56kjV67Hq0EDCdH0q7PixUhziPLDyYXmPUMGV3cTLUHk4laLX
6oZreyGbU5huDAelZ71gSvQNHa422qjsBuRqGDBw/2fTWkviG1ynXltMyUQMp49ozZqLPbiBvdsi
tnRztZF8b2vYIw7VZzzqpsFRtYtqeHry+HciOL+kSFledx3yJA3Z5/MReX3jDaB6L/SB72gFrm5J
SQzMJXX3m6g52FvAiY28EHfe3y2HC3sSDCKkZYu+r7xObaSKw+WBSoKDF50KF/KgKKhHmQxXHrTf
8urcFWBJSkTB4uuZipd7xtlQoZuK1EcK8iD0otMHnE63PA2FJ4f7svUs1KuNXuApROviTCeLJMzR
VUCXCbB3eryvJAATotHx9gkJDFTj/G04D/2MGwtSjNIOhsq20J83U7tIJ0Hians9lOq6KVu4oTjH
JyVqowYSKsZJcy/pd6H0VZwO2QgS4QSuMlh6YRXdAKFaTkvC7tfDcFhO4Q5kKuAfF1XftjftKoaz
UhIudUMoxMjzIdeOIMRxwmAn16In/NZ1u14O+/9qOcmsyt3SozWiX7y6ADDD/5zSYVp9XQdnnnU2
AYvHwmUbLadRuyjhXdWXAgUTHTtnnkmrZFMaIuDMo9GpDcWeYjQ3ae9vq7Fopzj7zFKtXmSWhtUA
aB8ai59LogtGdOicPea0GpXWQkMuaQ2bxCWIG49F9ZTNIl7pjQzvy2PhbFIPda1KJyRElXcmSI60
j5IDivTSZtd0KATeERwQ//qQWhIlAcGTMQ4Xz0CXDzyqZ/Qi5DjRqniG9DCbi6g3fjUx/S6Nlj17
cdtsAjXCLKN3WyN+NTxyqYS1cvMPjT6prRoxMkvuVS6ZEPIEgYs69j9hrDxW6Xgwl8xT4/wSZrk3
VZYfzKqDmXmXdPSUyRK68IxjqvaHwUg+WVnX2oVVPcH0d6XZec3U/aj74t4ah/ehpY72WNQ7kjf7
rGrvsmpx1Ui617rsfaRUzySJMfJKj4mF6Xi5HDypG5FjIoMTtvlznAZOXJM7uV0S2yqXT1qtnJSx
+pGg8C4vgFwFUnZtGogGQGRe1I6ZqU/4cWd0e4ro318rA9VBWqbLmDY2LJmHkkisNpRaQwMNTD87
S5weQvA2FXEtOpxXaZ6XYjjHBoDZOigGED8qvWJb0z9on3NiIpgTen0ZvBTC1rrynoHVJuYEkBZX
kXw5/BRVXmR5Tb5rY2JrqU2NWHDDiQRyrs7IUrkwMLfhBni7to8xgFmSd1q5V6vnJny2mlwgb8Ok
Xq6Q83qh1QdBE7GOhrvkOd3Xd5JjfVWO1jHHTLf6dNugtnobXugG5wDDJc2W0TAVt0L7DmOXnvbq
Q4yE2W8cBlHn70aq4uXqODdoBV2fTpTVDHfDGSbKeAePss18oAjsZlvtLeBGGXgn6fxYzLIUxRBb
UHsz/WlVpq22u6Eb3dsbuEVOgg28SuGik77u9GAZAsU17gFrc4kOlj25qOM5oR3awZk+dGg9UN9R
O7CDj6kvSqOLFslFLXVh9pMWNqobgmmTpOdRrm01EkStf9CS6yI5064Gq4/UaVTc5fvgYu7/mDqG
J98PwAZjZJgiurc/2MBVHmflTT90eth2CuZaqwNBT/pg9752bOzGEXdWblv4VRhn4XK4FLQCsup/
QP27PYM8+3+0pbCjeHl3MdW/yuEMuwnlGBpJFbQRxRcVySmWnA6AUFsfhl2xE6YI2PduyeNMuwWl
cUcrS0HZbQBOcssSYoqTETt4DvwWfRysdwnw49pn7cdto/hVCX0lGqbF8q2aQXliCDNt5maIsdTm
U7kfMKch76R7HVnX5aPlVTNDjECE4M7CTO/mWV4F8y0JJohmhswoGUEL0Ab9aa/spJ2Yv35za1di
uGcP+KKpOZhofJfbp6CNbY0SO9cvsanuZlr8z8E29GYljPMwRh8nM251xVXjw6zsNRVvuklg4Ztu
ZCWDcyMRYIyyNsSlQ+uHIZAwoPAj6ivR1ba9bShlKbpJdNAdvry8QaZnjGETAc3Qqc7hPnPLu8KP
ADI4nVo/uwy72S3dXrbl8A1bCNYhTJrgGlARBb0UbPXgwaP4v1uG92OY2lH0Loo/3Fb6LdVby+Dc
iL7M4NprcJPOx99UF9ou2qtClp6tk1qL4fawwTKsGrSfGIl90PvHcPGj4un2SkQiOMeRaNOSFOzd
1XeVP0qApkt+kp74t6WI9ov9fxXJ5WGg95aC/dJ3zSH1WDegDmplUV/j5t212rBXo3aBokzTiIjD
wMXoTG6E7ppS9WPUtRUvqAGXLIJJFuwfP203pnGpTXKKIwqT3SLvwIWZV4N3e/v+sC54V01XDEZM
/HL/zMlM8rhDYy2JbDZGZfkgTfJNUG8zdFXMbYk6bLYY/HT2iPivRC4KaJuuWxoK82UYJOST6tU7
83NynzvKpbdscBRier5K3OQIyKY3+Ke1aLblK2VRTL2uZgOiFe1nE/vqcFqIIG+i/KoI8LfWWghn
wZE1zMbCLkyrHQ/l8kjRWWaai01G2aMFmOYDcH2li1/r5iEIZi/uNM/AUy4JUieixzCsvLq+yPJo
lxq15wapV1lz8vlnqBpOPeVOovcOTekRFEKj3XfhoRsw/Jb3dmLhQiz73aQtbl+jzTi4hFq0N/Vv
cv+QW1/lDpzMSfwg9Z9QyrTrKnTjCaxcJRxmPp2l6JtGAreVPTX7hF4yvHizcx40h75rfB25zBCv
XiLrezI8aGruagbGAcg5rEJfp5MfLb09aKUzhPfDlKL1PHykNRpYGpRmgv4IdM8LsJBssKvZxDId
rS79IFOOmnwejfEpAshia/ycQ0AY1yAwqY1vNYHfCyZn0Ge3SqInqwLJi2HZ3fK5VKsdHMyzNnbH
oJPdeOgd0/yYjLpjmP2hD855q5/qrvAaSdt1EYheAYeUgFsqtzDaTgY7RxKzyo8180uGcaS17CpZ
dEznxrYs2bWab42m2WUtn4JwPIRgNrGyb9mcuH2MdvfMdAPT9Gko2ZiUc4y5OxnSjwxZkkwe7FTP
/BYUf3W+IOFUnvQQSCfLbNOG2JKc2lXQOepM7opgcOSGemU9+VXS2VY727oMEJEE7C74fZj496r+
q0m+5FK9BxTDIc8KJ2oyT5PkewATWoILbvNdpSuybiAJqxKT93Jtg2dAlMJA6B0oFpiLQ2g5+yAc
80VUS8wMXpnJShQX/BCwH5lmA8eDZll7RP1HqjtbSV1V/nrbxW360ZUgLvCZjSlaIsYJZ1jH3nAX
+atlfbgtYqNmjNz1SgbnRVPLavQ2wksDXpQ+Lu70nB4Bahbay6XzgMRtJ4/LHWrWolCI/fZbm8j5
0inT6ZjQCkHdY/AY7+sdutTRQWvDX7ih/6YbabVKzn2ic7FSUjTnuMTIXWpI76x0AuxSICAX2T4w
vHHQkWJisJeLTdIaUcLQKHjhSB9V0thVuZtFkE4iGVxwkllDsdBCUlw6mYd+zv0mGS+yLmppYPv/
+nyuS+GiEzVHF1zAbtdoPtXFvaztbyue4Pt8TyRRiyzIFgAeajqQ+YfoLprJ/1zXh2qvrmvuNFRN
DbK+0RCQNq0t6copJaLOk01XsBLBHUZsNIRoLYt5W+t+Aa5AUnnjpN03dBAEAFsj4y9Wwx1IkEpB
mw04kLKxs8PkSnb+KHkMFsa2vMgnXuuWB4am042OtP9/tGgzT/BKI2RWKtYotVR+fDZupKxM2TQh
rud/Zq/yy50s2TqkItCzo9ARRa6bKrISyLm/sFVluowFVmwO/hgFTtOItPAPQeR1UZz7K1Sp7/Va
hxtC4055jL3h1NnDsTwz4s3M6XPBPbVpvas1cW4vDRqjngqVOaK91Tx1ix2Qz7cta2vsE5pyXRPn
7Gipj2TOEcaR++6QoQVIP7BQXz2JLkLRYrh4cUm1JUFnDu7cyDjmOf2uzpYrmfFbvOpqPZwdp9QY
GpkkCPTJPUFFIz8rmSfYs21Dvu4ZZ8ikoAvJwe3mdn51Xtz6mBW2+UP/1a2PcMtGQgxtOoGIa1C0
g5xRS5plVZ0MsXr7lNSu3ii22Yse/5tru15+PN8GLYPBVBYDOt7Pu674UgMrIKHtPmsVwUltWqzy
76XBt55LQdo0C0WaIaqtS5Boka2q4zvBUbHw6pUfWgnh3MIIUPAsmNhyQBHPMujyoT4w4FDLFbVQ
bebx9JUszj2M3Ujicel+48uqHvoln1n3ZHiUP8v3iwNq8cbGxMDBFHFrbSrGSjDnJ7rKmpIuhWLM
imQv83BIw9lLdUvw5ttoXGTh3/XE2O9YvSvHsVmSUkJiOznIl8atMKiSuBjkX/bBoUgcBivDWrhG
O5YxcwkfjzrFG3ixXvwGzo0Umtp1SgWfaOV3C1Bz1PxRx5vnttpsG8F1oZwTSaqwiJQYQkL6KcYI
VargEadgXtvKBb5EdHScK1FIkCzZgEI3SaadaUaHHHh+GPwUHJ1IDOc62lodyEgy1c2M2SbKgwae
hkQX5V4FFs2DOKYIcxVaI6KNA7zAW7KXh+LvnAbf46bmaFem+aC4cnlJ5wdNFEZs3/FXHec73OY+
nbVqQMTMaKBMRqTl0PPgFHDq8j5wRNgYoi3jfEaiZlJfJCqSvOG7tt+zMvptVd7o5n5htHyvm6qG
fdJbLcvoDS7zR+RbWTo5rFWJAMAL4AX0VoF6WmRD25HFaic5b1HTGJBxIbuugNkVAWy12v/uRRLV
bgTKrXEuoWwtyQgVrFBRP+jhu2L+otTvb++iSATnEHq50ZWhhP2ElnI0pmW/5NEDCcPDbTHCPePc
gUrQWNUp0L5kRD9qEBzGAU3+zbJPpuw0wgPVRXIxtMRV6/Afgeztq5KgDgXIf9TeuPOKirCMo+lX
ilnzCxDag3tKvx9dvOqOhSRQy+0NvQrjzizpNb0LSuh9kc1OqTWfpyB4bq3Su72obUd+FcOdW9zp
3YhmcASd0uhllf7cK7kLnLCT1cm7vxPFHV0YG/EksayB2jWoF8qZ13ZW5WplcJcFi0BRROvi/Hnf
RGVUKEhgxTJS2SVqo8gudSKuq23n9O/u8bgpcTIaFYAOcEjpWR8rm4ZvaPRi3ukqgkuPBeA7k+Yl
Rm0wQzyBXncvd7QF4OBAUzuLh5AEasdDohRDMFU9QTi4jCr6PL/3SERTIeWE4HR4JJSulGOpS+Et
+n48j1F1V1XFqYiRsCWBo5XFt4F07wZr+Wh0aGsE0dwunn80WvsI8lx/bFWv1EMRozFTv1eBsKYb
0ECknVV+LA4wx/MYN4i20b4bjF875T1ShZ2q2cbc2zpIA25bw+ZGr8Rx1qA0JCj1skcEVf2wehBS
trsk+Oe2jO10pCqDx1qlOsrn3OVpyjWleYTTDN73HmPNxZgEkIToeflFyZrsMM7oiNuAmNN4tZUr
scxsVmGwOY+L1XQ1Hi4WeqiCCMSapa0lp0T/YZj+7TVumuBKFtvnlSwi1/U0LgRdnS2qKPtxEGFz
sQfQ68UAitxSDapgaPKlAJNKIagi0QPQ+UbmsE2UPGwgI6kAqZsrLIuxM7klj/2e1YKaChR9JWuO
+Q0Pw1Lv6S791QQJ+Dv/DXTUOlTDRJFGUyydco4ymyQr7UJkHaphJ8cfgvHnW87n3++/cpFo3dBb
ipdCWz2U1pM0Pt7+/qYruf5+HjDKQjOvpo34fqA8Z2SxjWwnAwYs+n5bzKa5rsRwp2LESdMEeFuh
M31wGCdkNZhu2yuCa2s7ul7J4SxWBYvGErAXgnkHJDiAA5UOq8JmeDkm+24nQiMV7R5nqaqRZkRm
uydJx75c7JJ8M4EgqwiD7M3YCWET5pZkA7xJXJwh9XFD535Bnv0LawtMfHKRD4xyInoUrWnTI6xE
cZ41KNIuAgoLvE9e7GQkOdNaBF+96eBWIjijiYYxwXsR6IORKYGsLdtZsXwXq9JdZul2XBqiu2nz
mK7y+OGzfJgmWW6R3k+br4ax2F3xMALuXdgFINg6fv4iU+ewRHs3LqU5PDZ9fmxTkSaIlsIZUrFM
tRJInYJpLzeLT+F8VLXvYfPutrluFzBXO8bZkZxPVmGMeFt17uKzFkOWtY32lSOGuhJtGmdDeVdY
vWTAYasLBudaUHSA/+H2ckQiuEtuNCvUonUECxbICPMHa3i+/f1N77baLXZoqzsHF4Ac1wMeiHES
fqTg57Lb2XCjVHl6i5x/YywepaGYF9oVeq26uexVxnFq/Ui0lO2tuorgllKOcpLTgMVVmo+ivSGK
qba36vp9zpFpShxFU8mSsnJjt13lYOLc1QLFub1TomVwTiwCtCLtOvQBp9qJLIc6FVyb2xfNNf7k
eUtUXbI0LYKBNK7is2af0pFAGs0gJrtd4ZTf/mo9fOYrSxtrMIEB5ibkqZMe0Oxw+/uCY+HTXpi8
SQejhBGa2qnMn/RqT6uPt0VsjOXiKXbdMj7zFXdqZOKlCvqf2QHGoX4Eot6eXAJfuisip/qweG8i
dn8hk/NjQUhNqxzgkacA2VzFJtleDT8LFrZ9Of+r03wGTCuGArDLrFPJBDiVNlzCgdrWHPiBrvpa
pOyAjOkMs3Rn6fl5iGb/tnzR2bH/r7zPrA2tkupY41icGuMe5PW9aDhTYE58Bkwzy4QOMoqf0UDc
bpoPmSwLViESwcUETTXmhdXAtxGNPhmgliPKsPurjdLllxulB9WCziY4hZicZlo7xeQRtHvdFrLZ
Lb9Sc37QQUau0EgHQLAWAMv7Ba9EXcC4+LMP3I7d2/LJV6viqUCMusXjtUdA8DufnPjBs+GxeFfx
ZLS7zoIraPtNvJLHWRRJEiJl1n/eVwyFFRnswCGJg2weiFZt3e8cGT1vpa8JagzCnWUqtFL0MFNA
91bjmu2P8WU4MARh43F0UfZyYl9YbVPxtVcPydVCObNSTakkJoWHp18G9/e71fo6+uTX5I8ItWI7
MbuSxt27AwasqVHNrPTVHPLjsAdgu3V8Y8PySg53/84TQ5wlOL4w8IASqJiFbbwF1nbtdXmqEMQQ
UZBFCCLK+gPNAFZpfjSC/W07E3g9vo48GmFftQErhkp0VwF8M5qqY4HOzL8Sw3fyAcuFdBNbioyZ
kPZLpT2CWuK2CJFe8x3KgVLpOpkRE2VnutMBL5s6LeZrQidF85lIr5ki3VBrg6n9yojQIxnBkUPR
VBnwT7E7gWeiJO8H+dPtVQnOh8+d5U0+1W0AOa3yqWpOyrLr+59/J4LzBwNpMqIYEGF1p7y919E9
LoJfE9xKPOVHA3DGEMTciLui0xDeIQl3ewkid8pTfqCHyUiaEPpVe8Fj85D5pUPAvEw86Y6VujPH
cOeTiDtWtCrOCYyYLgkwaYh6vnyQmy9d9v32qkTf56Jv8JoOmFpAzk9rEhfA+L4Rzn9n/gYXLqQ0
DOI+n7Bv9SXKHkf6rRZx2whWwWcNqJSqVdahXhUGl9T6R0sEuySwED5b0GRB3wYRTkGtfEXW0LR2
0ENRvkAkhDN3UndKHEwsvxfLD2ok25Pc7YIk/XH7xAVexeSigq7AkAUcME68uFckhPeLjZulERWM
tldDLODuGbjE+MJHNI8jTSSk97SusY0S3MPdPpNE/VebUtCHQiwFbM0WfzCzZvagcswZQsz7zkTr
+I/xTS/5lQjuWHoJQJ9zBPVVCPW0iXrJTE8mqO/ecCwrMdyxzFMez2GHuD0pUF0rfibFQzs+y+pk
35azfYWtBDFbWt0qsSFPZtNiPa2HST8XI6nv/4uYO38TBUui82H/XwlrBz0lsY4ejUVJPElVvDof
bGKGgtKFSAwXkjV6vJBCxpqKSnMoHQ9kfmwxMyLYOnYGry7k1dZxzjjByzGeMlgo41VjDSHmtCv2
nVc86Sdcz51weme7Y2MlkXPPw2whrAmwsOQ8gf5SOdFD4j5ZDvmSXBg/LqiuBXoo2krOW0PgogbA
q3FN5bEoHsuxsdFtL9pJZjQ3dpKH2VCNIjNq9jSR9nQ3HeKjJHsMa45NQkXvl/8deQn5jOs28mgb
pb5IYdQjAgUigd3Pz2n9CC5lgWVtTrSvpXCeQh6ioMsGBDkdWt06n/HTKTYAmLLOTj4OJ+ouu/Ks
eYyBL/zW4SEUf7utoJuufbVMzoeUetYnkw7X3iufY8udaky0NR8qKRSsVKAjhHMhWmvFXT4hEhr6
0VYxyGX196MhaO9iqn1LRTjXoS+ymvSsXJcuhyr8picXa/hiKZ819SMVle62+zVXO8c5kMmwGiAQ
w08Vn1pP/4cxq0Vu8XHI3OSjaStOCHZy6wGNUYao7YHt1a1lcj4lHAHvtxQTEsXNQ9Sd6Szo/xfp
BOdBVLo04UixjUWU24AjwIzwk1Z8N6Tvt3VPqP2c48g7ahSzCaUghd160Q9yog/KZThmfuBWyLaW
B+BoeagZOJnX7x19ESilYCN5WrClMQOppQaOMD2X065td7cXKPo+Sy2urrKoUEvV1AgAP+j72joK
J9FE3+e8x6AsfTkuUEFDQy5qVhx1iQXsRwK75fFsQrApW3mFJp68+KnRz1Hxk6QCFyQSwVa52qW8
kPNUb7CKJrhf5OcpdmZV8J4QRTCvutOqKVd0GX528KHLyEwD1eg8o8kYj3AhIJToWDjP0FuB1mEG
Hi9+PdmDZ/08yY3oZcmO9oYPoJwPCDABX8zxyLBdsgfTqZFVsL5qO8YiOQPpTmAo2w/Zq7OjnEvI
xiCtqARLAXrpfjG7d2E/221reZmS32eaeook6cMSm4eRtrtWzxHZFHY2qJfUKAClD1yW4E2t3Kuf
xDmPSZn7PJfhPII8tDHLO+X/ZJFAb7Z71q9C+AaN2UKVVGOvuM5lwRQmXI6Wlx6nk2Lj7Qv0EjRg
7VAUcirHeEjdzDFbwdZvW4dOFUORFUXjS1FaGSWGykpqku4B9Q8j0Zp0uO2mtuvB+r8y+PqTUhSp
HOmQ8d8m3/gx8PNDgWjxTd22K1GcSxyjmM5tLKvu1B6Jvh+7XZIJvK5gx/hK1FhgklUqWP4DjVVJ
dVT03KlCYYMy06/XFnjdNC5ymut4mamKtgOGCtvcT3ug34J3I/kGkDTAEBFk+MDCFXgJ2FWnz7dP
bNvDXGVzLrM2pa5F8x+6snO/L85z/un297cLoKtjYnu88smV2tQ5GWfGNEfs+pIecziY5Ti7iZ36
0kGUthSth/OY9ZKYaSljfDIKoqMZkG80WwSmLNIKzmGieFcWeoxnkWYdAPNil+Ahj0RgoH8ICq8H
w/lJimH6PifQvSlz9KfmUzaAJhMkZvt2BEIxOaLtrz0biAzHvQjIaTtqu4rm/GEY5nkZGgPA06rR
T4EIkDaAkx9MT24bwV4Kjosvtc1GWsRpgno1ADBtMh/oIvJ6f7iw/10NX2dbzDrthxmdvazRbzgw
rLQK45LhA1jZHkRtfiIHyJfZ8mDpNQLcD5AQGX51H3qWY9rlQfGaOxFyukAPdc5tZC1QICZWsw6G
p67/oSxACRS9Xf8QWF93j/MPXTYp4LTBdV19mp0JiNHP1QHP8xqzVkDbnABaMn2lfvrMapaqLdvA
avRuexDRMtn/Vw5kTELDqChuZ0P5EJFdYgQOBi0Ed6PABeuc25AaY+wU5qUYJgsQ5/ajz4jJhVVY
kb5zviPMW8w1grDBHb43Z3SdePV7xkkof4offkeQoi49kf/la2wFjeM0LxETM5D/HDPXWm4vT51n
HBmSl3QuRJlkoQlw7mMOaFQpeLG4sdF7U4SuvQK5vql1rbm8WHMGLoe5tsuU+efYqZVZgBC9PXR+
vXL4WtwUKnGuFghCkvPgRmdzN4NGCBFX/t5iBBJ3xKHvqq+Gk/r1fXH3NpAIncIoZALiCovz3FFv
lnHFphMZWCLG23ztEn0YXZYx623t+bZ1MIV5HTtchXGbbSRznBrIbbqJdob/nPRDU34IayC0CMOU
bd39ryjyimuyIsuUNQ2LYNlEWgKctuZUnGY/sEFt+S7/aAos/w+6e5XIhXhlXQfUkuDh9Du0TO/Q
BwoAqOxk3k8e4mQhGdn2vXcVx15KK09T57VcTDMu9mp+WOZzPNSOHvshrvjbZ7YNyfSvhhCef7IA
AU2ZsSAlOQQ7csqwqgGaOe3xHvhYedM/6Q82uC3rO8m/LVp0huz/qyWGIDgZqASEYRkIPmBL36tt
Lwiat/u3VqvjHLYkW7Ha1ji1wWcep9zph2Ef7HtXcxqnussc5cffLYpz3iVt+nTEm4cxIan5VykW
ZJdEesE5bb2dwVpf4k5P8XILTGcpXKrKdqAI9H37ErrqH+c4SAiasCSE/gWmnzT70riUcuKS9Dh3
l6T0ukh1bm/cHzL8V4m897ByS00W3K0MG4wljGsHMIKAuTLuBo/BcsQKgk+REgr281ePy0oJEyoT
Us14uQ3koKa7YXqyUF82HwWLY+b6Z9cI+MKXuh4scbJImDEEAn13UHwVBHZGaMsWJmhTP3kvog76
Q6D572b++v9qWU3W5HWRI1nzG24VU0B34WFx0AjEcO/d26v7Q2B2lcZFf01oxVKVYRNDOn/Mg/Kr
XBmHrC98JDI0Z8wR7Vb00aizJ0ypn5J0/rzk5Bxn3WE0p/us6e1QBvxKJoNlpdo1Y++1feFhmk+g
1NvbYigmBVQZmHBMzh0ow9DouYnGM3knHxlmEl61rnTHIJPEYz3sY6/OfCWMcwXDPKhWpyBPqkvn
dHy0lr1M/ds7v6m9KxGcNwjVwJCCBAlAWX8uk9OcAMJmvNRA4bwtZ9MbrORw3iDrJNoCKg6lcnSL
Jkl/h3asE5UUR9K106yPaMVJ3mVhLaoJCA+McwrSkMsklOCGksPowXr83DEuxiNrM7FcVVA8Fewm
X4sDP568SC2CpWV8WJLnkO6a2q86Krhy2b12Qy/4Gpw6piQsFDxpNeT3EMh4yPcJSkbbKwHtrCar
qqlrnEFKIfgEEwZIPND7OfwIznsgG3xuurfFl8ZVEFvrys+AUEcxwhYKODr/mTYENsDoj8hBw9BF
tzn72a937iqNM984XUp5wuwSmilZJzaDPGPEYJOX/L9gnbfzHqvVsW1erY6Yi4y6PaKH7JA9FC7a
RIC4HLmmK1VO+YwAAohN1nPovykJvJLLmbU+18PcR3gnBc2Y2ymdL+lSfyeGLHidbHuo635yZi0p
upaUC5qLM+lz1P2TVF+t4Mdtz2Gyb9w6M86CZWOkiInQ/jJVka/opRPG/TNIpc/aIoFIK6velWn6
o9DCb2lXHnWzcs153pfK7BltHtmFOXhyTN1xLIFBiTyTpPoLEBmXQkPTztTbJuB/gJY5js5QNeZO
SsNT07T3amuGdpXqz5013C1j9FgM7bu26vaRlD6UWekbxXCJs/i9PkvgURlSdP8m5wr4PmreHMt8
ONNpBl5H6Gk1gOVHE3U6kHsn6iVqx8Ixo3YXk/gRICI/DC3+3kVd93+kXddu5DgW/SIBipT0qlTZ
5ey2X4R2B+Wc9fV76NmdkmlNEdvz0IMBDNQVycvLG8+xcq14GmN5r+bxac6HLRDaJMufxYMSVG9j
bGy1UnoSZ+XZj+bXWdJ7N8prl7Pfq9ttaJphgjfUYP2ZAsRaTWTAuHQ0NxGPrhaSQ4Aa4CAN2+ui
1p997SKLcWoif+rHYUQQFn/Qu+cod9rRW9vYNTD5RaTahT1NW5i7cKO/SrfR+Y9ACRcfwARJoQp8
ztwEYIIghxYJvKnS7GEcOJ7pujG9LJMxpphPR0U3pSh4s2oFw/cxGqzAvI/rX9f3c90DXiyHMaZ1
nzaJDPRDB4g3N8LLvE1f6t/SjQ4mBXCh7ImbfpM4/enrD/tlbYxFBdS832cZiu7qpt3lXvJf+kwe
M9L6k3cRwxjSdioMI83g20v+ZgoMy0gTziFxN4+xmbmAuvcHpuhg18Afa+zYMXYNMlq9PQPSpT8l
UE/ODeAti7GfU2O0GSjXkYUgLmb0FN7gGe/3GdspjcDvQ/kMCjHKrtzNYEiqBV67wD/4WH+/Amze
u29UPR8MJKXzo4QYOT37gC+2Eponxr3lIqmvx+SX141Ngjd9pHd5BTeL9t0hEvLU2MIgxl/nhFzD
L+X1jxCFFiIZQzHHtThn1I3M2qOoPysx5xqtm4jLFjImAqRMI8bh8ft9A1LK6EQGBK/dJuFF5f9g
ci+CGBMhDUHcyT7iuvRIg2Q6Ky6ewjP9v2CfvlC4Pck2Dsqmd1HnBGM1D29vPV+02ErGYhhaIwd5
gi+gAVT8KLqNhQyqv5s3yt4sbbBGHlOwQiDlF3h/Niq/EM7aERDR9mYNB5Cc0l1EcRkAREUXLTqZ
g0Ca43Cu37/LbjM2RakqZZwaGOQa2A/FdCNnvP4/ultXvCM2I973KSENreo24zYGXU/hSrz+Y55u
MkYkU6Wojlq46N0MnGvyVkvfY/hNci9z4hrOWthUdw0QOj/pcQkqtC6Y6k4az3PFaeLiGQ927mTW
QBznE5r49UaPhoTJXf0CLhm0K2jwx6Mzz8bzzCM7fDJVU1HLEY4oPOY7OlMFvG9XeAMbsee7vHTU
+h7+/VCKjEuVFG0TJiZelLEorSJ+7uv3knCMFU8GYwyL3gQVIs34imRwWqG2VXCSGWHycN2dWb88
l6UwNrElIQxVQiiHAQZYE7Al8Bt46G98vT4XGYw5zGYZBLZdRD2m2RPdDgGhef/XRHPqTi+EkyDg
7Rz9+yIejAIh6jHUjKT8fGwA0i+nd1LDY0bkuGQiY+M6bRIBVQwhU/WeyHdJGFnS+K60np6AwrTc
ChEPamJ9kO/ieIqMndOEXCqrHO5ZDKMqbUOHMk5JGG3m1U95OsE4TGYVt6Ki5zQl5kqAYZaniWOE
6Kde0wjG2ikm+PMEoKk4pWJFT4iRHG1+bSIsSeEi5otfZAEfSJIRZRFimqrMrKYutG5Mk0pzqhzg
/7N4DlqyRbznSpGR2GIbO2rf7zCquG9GHo/h1538LJtZZ6P5QubrSPTJUBHlRzl/u357VwqXnwSw
3VNm4pOm9xvkV2S79fKd7ALaeVs8ZZv6ULrRprWEk+TS1EviRA8ax0atuPOfxTOGMNbLRogqwHH1
nrHXtsUmP7SH6dw5FRq48k32Mt3xlPOr6nwWydhFX541pZYbcN6qXt8eGmE3Iu+gnrTn61v71Yp8
lsMYRjnPBUWaCs0xx1sErel4LynedRErmavPMhjDaI7AXClLSmR/onk5ZQvqkNaK9sEp/C16ips8
FO86yNR5FpKq/OfrR+VqpqQj66jr7BhSmKAbXo9TsIbKVWPpsriXiPAYoh8klIVD0Y3ePHbO9cWu
n9tFJnNuxRSpk0FG1Snz3spblPXdrDsLQB8Xefno9aO7iGKODl3JY6aaILqvDZC5TMcu6a1e+HV9
PetX+yKEPbuqTQwkoRTgP+yz4c4vt9d/n7cI+vfFK1Yj0aV3pMIZIToY1fBOGQgwOvq762I+8De+
6gLY2zAkA01gezybBCPVctmrTtCmt5qpO1B6BxCAtTUKQmb5JXnUU/1ZFManYEy2st4elRSlxqyw
pmIAt2lp2IKhWIos2nmDmpCcPPh53GEoTCdWEKkucOfPqhK6IFmxQab2mlXCKUyi312oHXIhPaaZ
wO2F++pOUw3/e1WsXezHRgZTCuwixS4wz7T7IMW/ajNnmChwZ7u+ERH9OPrj9e2UvvoFnwWzFpHM
iR4CvBOpmmiLWYJX08020QZpDse/Bd2ItqFEwOateEgku+Bl+nnLZi7ZiDR4Ycwm2OFJDBCKeTOC
fqfoi6OQNzwff/1CX7aYuWWZ5APQq4bxkh46F8QFrnKmsNqBq9+Qs3YCqqe5ScG6xctSrfR4fN5i
5uZpc2LqtYQXAAnN1Oqwt4KtvM22b6UunC8wLnG8lX945i5LZe5i3PRDGPq4IzRrRYGIq2mjU1AK
yq6ooDMVMBG5Zaib68q0bmIuYulpL0xAAHcmmDScpioNrhAlToby93URK3ETNlOWdQO8TJKqmvSU
FzJSM0jm2BjoRRnc/6Z5VCvb0dqdfmtyjNrqw7OQRv++kKaNQeAX86w6k3YIhnMFXuw6eSH6azMe
uNhZ3LUx3leZhyJIukSVDl5sW9nuRSuxlQ2SH86U2EhwciEiV+/f3+vT2IYnPKcYwBgL2pc9ueND
hZs/gYIzfc92SN5uI8+3pQdedpizTo0NR2s/RIozpzHcBsYZYwLTmYCGlrYHphteNn9VKRdLZExM
BCYtvCKAfc8k873Lizch4WkJd0GMaamEsEuI1NFtjLbtQ+gkNjlLAPxWXyhsAecKUJP85QVcrIix
JwbpUn2IUnh6ALhRXrrpOwk0t9PPSv+zlnYhyhW9cQja/ztMXd48TWSMShF0xhBFcMLm4ZBkiTVJ
4FfTebTWK5nAz2IYI1KHUWQMEsQoZ/Q62ZIFcBvXcIyjBApBpNzHzXAoXONUYliQZ1x414ExLpM4
lYIcwYcRN5R0GkSCtk+HZ+0WfcDKb/Q32rnNG+niKShjY8AbHkvKpKtImqQvpVDsxinitYhft2Ng
Zfxsx0wtL4xmijUnl4+VBKbd4hA3skWQLldyp+WVZ1caZHGIIEkhpkpEorAQyNMcxkkxlIoz7D/m
qrc+/Alto3rpnpdJo5/+5TYsRDHbJ1AMnwbDrLh7NI2WbGoXwEsbnpj1Ow40K1HDf1SdVf8yGfRm
ovgnYKLBKwBkonZrPnV/jShseVHjqlIspDG3oFTHzoiAhuOI4fQelZiY0mOOJ73uJSxkMNreAbO1
7UaEHY1buLOnPitb9bXcNk4FFgaKmlVvJM2+brxWo4SFTOa0ejPVIkmFTLE7AhlUNc8pD0yEfvYX
hViIYHRdFeYUZG8qcM7jB3CRWkJG7FFWQbH4LCecic919/kijC2M16JJALsDayVvJK910PjtZnfz
u4GxpsHr97MtbNRt4IQn9MfxkhmriSKVAm+poqGIOvPqNJ0fpwZtMoyPYNTcgHp00x3bDZ+IfF0Z
L4KYByfNwPkZDxRyMfqeTud43lxXinUPebES5mnJO13QiKqBs2yya+WDPGO6iT3DMcU9JbJIPN51
Xk9ELUQyF6wvNNLH1C0ov+GZQeMkWr1h5be+p2/GPTq17BLj1EC62vrfqxfe/NFKwQEGciGeuXuR
ZAIgd4De0JEdih2XJ0DN7O3yOx2Fjxzflbjd7auvmyaC2UIBTDaQFD4/AukUZYYs5KoTazXcBT2z
pHS4B72ok/f6jRHXnmSgtpcGTuOPjpKmByFU7wK1tqowAKkmYKNzZcs5+lWDQESkiVEcIF8YsFsw
fFVTg6PXJEt4qBGQ9VvTtIWnGfihlMAut02Ufv4oQlqIZY6/igBJkPsYSIzRg2VsUF1CAlJtbdrq
nwMu0LeHQ/6Ds9bVAyCqKANMB3MTH9dgEU0UmVbHiq7ROa18lxeWCR64EnVx1ZL2+ikGCz2qPym3
I359iy9imesb5U0RELQhOpHSuWGV24Eyex0g6DnLW/VLwZ+u6UhlAGqR0a9QHdRsNGCP6GBYskcy
1wVJVeg+8Aqo6y/XQhLj008RETDGABM/+G72/ME2dqgGy9TteUMApw9cp3t6dTkLpAb1y8uyEMsY
3EBP2iQpO+gqTFRz89HYgkFPya4p7qKj3nPkrbo2C3nMwSGEl6WmUREPdlb2uz4it4Y+yO61+kZr
KcOPV9wRR9w6P4OX65JXDf5CMGOPZX9qBSVEIOrPm6m40xD2XhewfoK6aJiKDGUhXzALDSBb5SPS
Tq1Dy639MUciRrvPD43THVEjcoMzFwpkPbS4CGVLyW2m+IkUZKpTDQRltkZ86EC1J0qy2xF9j7jw
AGT5nTgVL0rRnYFFVQPRozkZQYdcoPyTolhjlhhJx/ktm1uOdq3uua5iaB0EEeIXjtoAUJGz2gvw
L5stiQCcywnf1h/ZhQDG9VKnjgyZAvM/JNI59s1HM+gTC1lHTx0xulkLPwEN7+V58NQX4u3QRd+m
QvUipeKo9aoVXHwH4591gdGILRwysCoqIL7OG88o88bK+tIC8TdnV9fd9ou0Dz9gYXMNWRczowDd
wnxunRaDj+S1cmg7y7QLXV4+ZdXSLoSxFlCJpEQmcCqG9GGaNkbcWxKU6PrdWfVvDbAfSJJKyFcq
lkYbh4ZmbIewtloltQL5qCj7THEzn4ecsXpWC1mMBQJ0pamBNxz5r730AD/htvqOsTgn2Uh30huq
FPTBMmN+Xkpes7QLuYwBMuox0P0aOjLYoyO6Kdqjo1ODgdXUBZPp4/UNXb15C2GMLzCUaMQwK5jZ
OH9NiKMbvPrOqh1fCGCcPTWegyqQsIuFBpijDJ1F5WzlwWjJ9R6MxFbfvJm8seZ1xV8IZa57U0eY
0RbxGtOKgvorRNJZfkD21+6f/Bteg8m6P7uQxlxqf5hJXxfYQzqDa2z6xxQOdfgy2pOT7xVXfOH6
ABwVYTEpxzSM9ABwXB/rI3YCoOD6ULsfj39g8eJxultfnv7L+tgKZB1FUwNQQpDbaK4ob8Nq10kH
ebppp/sw4Q6tcTSS0LUvjNZUkHwKC0QHgWE3v+vdcEIcK+46h3xLjgPFRDjwAiLeCbK4lUMRo5u2
hJcon+R9HiPtlr6EKRieWlSfqJuB6lPBsS8cU0YY85KWE1GnDF54a2JCHJYyi54awxMnT+l2/+qS
szNavVGUsh6g8u/XnqrexgMvE8A7M8aKRLOCwrBs0Ps2ucGh2oiajaThnm5dZxWu/spLBK/rpEpB
sUCF84VPKvPjMs9neuciySVKvAd44qbKDTuOI7cJGzcVB+f6Lq53ABgXmYxm6i040yqaBTMlK/re
H7tNtpEfAaYa7OijCi0FPgJtkvr/oSAQMC8EM753lRYCUTtcQMyCPxpq4GhiHSH/rFvXV7huqy8L
ZFQSODVhWNTIdYQoJk/pDRBQLbG869MTiZyZADTU50j8B0t9Eck8djhF3dR1aM5kT3ZzA0w8B8zx
31HRsgWHV3xZVVNTQgpYJIb0hT4pi0fwNCe4cnV4EOanOuc1fq9u4EIA8+70ujQa5gw7Qnv/pW2y
GTzK58q1/6vBmKmaIJtQZcyjMbtWJWJe9S3kgFrQ1TzlEJ3CF8E2Tzqw4rv3/7/XG/q3EMdc7zZt
8yJOROSLmkc1eYuK7XW9W3UdF7/P+Ah9PUeNjCSJY/gPSflUNCdJ51TAeSKYk/HjIeiExoR3Om/D
7rfUeH12/+9WwbgBmtj3NFGIGpFQ2Fo6uKEEsr6hfL4uZj3tetkttl1iLpsx6cE2ivCxB9QY2tRd
1LeNW0ya2AbsUOuiWQHgHwa6hXa8V2v9Cv2teSxDjF/JSj5l2EdEj24kz7etkT9dXyBPBGNm5a6S
qzZF3VkvT0343Kic13A9/sYcDka5JOTeWPjoMsnmph0q6j35m343b40d+Vk5tD9T3FYvBrgceYXY
dfW7iGQsa5W3RjYI0I1yzO+lSnsY8mhXghPh+tbRi/jFU1usjH7GwnfKUI2aEyRAHUN5JNpLM5QW
ke4J12yvySGihC5N00Cdi/UIg0rRSyC8wEcTT1lyoyuRo9VPWU0461nbtqUcRhVUoxEmo4a2+dqh
Mo5dcTZ7ju1ZM9lLEczbavahUhu0dSvsMfTRlSdpJI7sd1vVUE6xUewnFdiiXetdP6k1JV+KZRTC
n/weujmhk6v5LqpuG3FRSOjesLqwlMDoQuWX5mikaGelUQm4As/yq3aCF+2Vm+Jdvv93y6EKs1S8
Nh/8PgGVnz57SfYq9z+v/z5PEZgXAuOqpTJEk4IObsWSzLdcFB0ze78uhHcmzBsh+006jxm0uig2
0dzbmhw71yWsL0NDE48JqtAvGI3tKMnaWCHPReaNDizbSboPjec/kWEQA/lFXSFsk1AWdTBDATQr
bff+8CjXuym9uy5i/fpfRDAbVWdT2aQyrFlP7mXUJ/J825BfNdphr8uR12IkIl4EsU9qY6odQgs8
dZOxrdo+szTgB9RV/N0MxX1mBk4107ZGUzoMItmEimA4ghFtI6P95WsNkgxTuB8iY2eIuVem9eg0
Sn0PEJYd2KucokxGey7iU09yMEFH4aFtpQPpBM7lWD/1/63iC7LSpMhlYU4R3M7ilImaJQwYxuZV
IFaFIA6SUVtBSMTGeHOndenoSyjG1uO5MvJNIYY7woX5Xb0jCzHMRZ8buY3jFmuRjBLwI4EVDinH
VVvBkDVltCX9vRTmsqvgP6rFEcaENqpT/NRhIx3KF/P75FU7iqA6vGetxfMQeStjlFodRbWaaLpP
EGOrU9Dfg6Hk6/rMOyNGnf0MA/t5jv69tv5WlqGd564sfb8ug7MMFnFD8XVjykWEBkrx6Je5Vc2c
41l9MC+nw2JtkC5qhWBAClauokMcZDd5jDlXOfHEGv1CaBtO2tESRpHzTq+m8Bdaocufn5gcoaIm
0EiRem3dWwVErdaaNwJiHtT9X+eH6/tIj/vL87lYJuMXqAkZy9qHEo7knQR2NDyOPYaSO1RFjnrI
sdm8PaWHung+dbNDY5uItf2vj+cvfMI/ynMt95Aq6EIOLIQizhrk9N/qnfAeO5ktn0ELvxM2hZdv
fLfhoKasxvdLiYy9kMtZH1BwpmXDwZ0d4CK76q78yFTCCnJ0ZP1+aRqeDAORMYvRovoiiQWC5yJG
TSCUutZSmvLRbHgkhTw5zHHBs4rxKqHFWNFDjGVCJ+KfKW9SnSeEOatJhbYWM7yRqLuvimMl7IWe
l7ejd+arkl82jDmdOhqjJqL+SON2z5iAdvqt/LNxhE3mhXc8BK11y0RBNAzNAFQUUyAqjFac6hFR
fuDrrmlq+0zltWnyRDA2IkuHvs1UGFggOzsd7FKWqu51u8ATwdgF6l1JtYF4Ab21N0mvYR6c9xKt
n/xloxj1Kkdh8s1wRIwdmJsWTkvaKl6v8ui3eSthFKytpCycEM87iE1PSdpgbORP6rpEuqyE0a82
lxqiBgjl+7ayBPT796N9/TjWzfRFAuMrkHqUQk0zgTCcPMTatu1kqxB2kbARtEOH5rfr0la3TJZR
qDYUWUf0+9l+DuWg98gpQNosAwpGdFJT9q6LWLeYFxnsA15MbZeGIRBYBjvsrQ9EtUf1IX+mLYm+
O/Ma6ai+fjEBC3HMrVQFXS3VBu0k5rZz252yxXzGjQriUIrgJux4VWJ64l/FmYqo6oaomGwnqSIr
ndnMherUwlk1Q5fUO184KB1vuGb1DskXOYzmzUHe+M0A66lKryEqY8UpMP7Iei5kMLpHw+twEiGj
9TpXtgnwIrSbFpM0KHsceA0466p3WRC9CIunWxwEMchMbFzRYz5B697i0k84/umqDCi2KuqaiiZ7
xrYBLTDpqgzwof6s26E+Pal+z3FPVwaj4dwvZNBvWKxD6aNGH0cEELSPCFNXD7or7Yk3bUPO8axa
hoUgxryVWSdUdeUrTp5G+wZ4xe0g7iI9tlKltSQiupMm87wdelm+aPdCJqN1U2sEoV/BN+6n56I5
+vIpaTEQGNw1ybnPj0m9M5ND0T9fNxm8Y2P0UBgDtUSGRHZS7V4u7hLTu/77K+QW9MyQ5kPDiIT+
HMbsqUYqz0aC1o50V920R9XO9tUGM3JedjLt6dvoSgBHCQD/GoRW+FQBq4T3JK7W3hafwPYam0gC
toOPqjCaMTzqqQDIVLCD423wi/Zr+xZQOH/pgCznpVRXDcll7SzMaCRFYCeZsHbNQEoQsy2gNQx5
hbf14EYFuhj+mRraCD/filibVDJJ6K7r9rOneRQRw3iMjpS0LPG0V97QzurdUE0TeQJZUcEW8lkc
UvjliL5IdL93RzWJ7Dohthbc9bGCBIth9Yl7XYNWN3Ehj7n0QjZmMoDegSpWb0sAi1RAvNz8gQhN
UTSCuVcKIPB5SaocJbovwq7E+g8hMi01uDXDH9dlrFYOiEZ0lMN0STTYzj3MMdKpODj+2llzkmey
p4jrZKffaS4loUKHxIbXfLG6dReRbN9eqQ2BViXo4Ur6o2AeiHgjhxzMQmqVvlithQhm68AMGtUN
CAidLsHUlu4Ct6SMtkbGAxTjLYXxzsPAbLp5hq+WyaA8UcBfl/xIu9T5d4fEUg4bJrhBYh0Tdp3d
Ov6GVshiJzipZ8OqAWWe28OWV96hFvbaDjL63UEnMcYeomc0lA9iprso0Lq6UrpTMW6DNNldXyJv
I+nfF28omcY21zPEuUH77jdvvvIc8lAHVt+UhU4wL1lfNSoB0DeljlM2IeIPseSRHvPUjnm2tCL3
gcsDI1Skv8WhQCvfw1j+HLj4JR/V8Gunw7hOWTq2Efgg6fMVbc33yJ23OXre25fmKXuK7Obb5LR2
rVpAVjw54V13iN3pYNzwJpN5W8q8oqTQTVMP8ITlLXkQJnIUi7d/pRdsW9gcl1Wa9wgco8ZrhleU
y0regBFH9djKH0jKwrRQ6OhIpD3GxWBlZvWs1bywbrUja2Fp2S4w01f7oPNxidWN/o2+9+G5Pow2
ZUuMXdpTweObWn+CCZopDA2j1fKHB7K4VAmYZCIxQb2sBv8BxewZrVa3UiCh0fFqklk8bORVfVgI
ZNSyJeA+yWQssYrKY2CA9UfIOT1mq6dFFIL5IcnQUev+bCgCc5ZyMUGl2+9lR+8ET9bwL405DuLq
TV6IYYxFOfQYAp4x5G8G38XhaKZ3QRzbkfL0B+pN8PCKOB/NZA37VEtm2QvI7sSiN1YvgXST84pn
q47RQgRjyEGLJERiCSVo9e2gAoRveDESd9QfFcVLBR54+qoGYJpSIWhmRlKBeXjHqJyCAQVoRy1u
uvhGGLfXN4z3+8yDKwnSFJkNfh/VOuBBdrdq59/9OxGMJykSNQqzVEHIiDc9MjeawPMa1hMii11i
zqQXkQ4BwhrAqV3hTCkZe6vCmCYaJkHJ+Ed5g4Uw5sYkeZVNg9RDmObVY2SpxpOaVH8SZy+EMPel
bRS9KOMUpaaw3LZ+e4xFXqp/7eh1Q1dwTXSUgtlUOMkbbVZ6X3VImtrdKLp5m/CGKqh6su/qUgZz
MLFaZgIyEhiN3Pmo0wVustHuwi3wRm0e1/fqUPVSFnMuWm5K8yzj8aSkzjJecOOobTSEnPyJz4/+
n2vrYo5nlhKgE5e03VKUwWs76V6V6LavlLt8qA69OLlpru2arn1MVHAtpNWzL/u3QxI4E+CS1BSm
Ni+/j2WKJFf/Ay0Y9yKINrK6+21m0ouWYPo3r2pLEbtnrTFv/GSw5nl22ix1xElwpxlTamnkjsqA
TmRMh9SF4QYh4PljsiVo0A9FbPE47iNRfyC+aefTZFdKeg706aD7ErKsTfvcx3gnkT9Gc7+jCJqr
TYU7aMMpSJsKMIgluADFg9brSMuOdquTI5yxxqpIchRTw06M4DCUpTsbOgaGTMSJkmChoPJS9PE+
HExXK2s7bTQ7nRQ3bjDIJ2FUso6UH2mohBbQo35LYddZpfwtAsST06oGGC8NgOiIXqvKx3mqj7Ef
7ZAKtCujOkwEn12r2rY0hrPS6u51K7X2QJmiKhkyeCoURWVczUrrmzENYmQd83MyPVXKAL7H23pQ
ORd7LQ5YymGe9AIuLSAadWRigJ4dRt+b4CGZvmkKugt6HjaoTE0rq6ZLYYw/qadd1quAT4CLJALm
pknBIKhvY890e8NKfsUexYwIbrtHSlBS7ofHcoN18xoCV/0mUwQalUGIBO4N5gXoAlXShYbmEtD7
rdrlOXSCp84zAGrSn4IHLgUffbTYZWNATlaQZ1dRumKWrQRpnLQtkpQ9IPSAlYv2xwgjORS/KD3x
+NWoWWGFYV5YBzoVxGGyE39fOIVtoZckwDCrM1TNzg9Q9PbrrT6mnIBuTW+WYhhL2nW1JgK4COkf
EeQE0kEHH3h5oyS3YcjL8a5dhaUoxpDqfSjHZIKH0xW38/h7jgoMngdWklX29Tu3unUmCHgwnG8S
wiYNRYCSo4SORy5T96l+J8Q7hT9KufYEGRchbFrQT5SA5BmFAdiVj6WXbUxbtfwfsoXKAue5W3tR
l6IYZ60WNN9oU2RJ1KawhXC88Qefk4hZzS8trzRzOH5nhL06gK5VvSt3QK6yKX5V7PhO56E71S5e
I+9PCjJLkcxjhx7lVIsJ8makum36x07+GZf23DUcbZA+cJfZq7S0E4yOgya2FYQAQYJE5nNEMLIs
+PkLSeUDCra7aRQdMZ3uMEH+1hfBjaxj/KDrf5ZDE9uZXt0CKM3LO9VW5WCTaqEXKNXvqCEeugBc
PQ0Te2xGO++N7USKwww046arth2ow6ywqr0mC7YDqBtitXuepsoNerBOZ41L2mo79EmN25C+pUL5
HpZtbWu+uk3G8aXppmfRGBUQWNcncOnajZwetSq8LeXoW0CkU6KFPzBU7qaRBPwErb0Nstoq2uQp
7GfVTubx1CmKPQXJQYKMKCydcTa3Rk52eZS/iXp+X3bxodBrR2zx0ErjjwYhdVuEtghXR9TRMjGp
h3QAIIPxkmfFrT+EkyVg5KWUZVtJo2/DnHlyBTSwqN4MPtr/FXOfZMGtTKob9KJvRXN6LsXE7aJs
o9XljVGmz2YqbUW9O+WxGVhypIOTx9/4knlQFPHcmalXFcluiPOTmA+/BjGx22o8okroRPN8LhJj
p+HhHxXAREeahaTrXaIpVqUjRp8KwOqA20MHwGit/GwQ1+Rp8khCkEgE+buC2K0akj2J4tFC5cwi
yWxrg3lfqNJRUnTPHxIXLu19UwP6SFQeglmyq8jfACYBTj/BuPlYv4idchf78m4Yk+9mlz9UcnYQ
Z97Mw2rFAa10gLxBq6YosgllGfVDRVCMvwpVlDytLp0wxKiuK920Lkq/riBYZmlF56FweONN65Zg
IZ0J3fosNsIQlhWvKiYYXSA0bFHzuNXv5YcJsNy1jcnTqnSvm+zV4txyzcxzp899G+YDmp5icKpV
sDymO3iqF+952fq1OHspiDEGeZrn0xwgpkvDW1M9VfFb2R5S1UvG2474DmdZa6Yb+KkoYqG3CZM/
jPvXGn1gFCaC1NHLbkQAW4Vevu23JQYlaiu/Exxeq8vaI7sUyPiB+lySoRSRiBun4NBqwv1oxjt1
MJ5GHS2TnNWtQeEgX6UQGd4Q8jzMoyGgFy+tUzi3WmliqmX00GV87vzZCyJUiFPMxrVT/FsGc0Ia
yZwiq7y6tQvhzPPRhpGfmzEy36MKxqq+2OUZtEaob5UIdD5+vxXnfie2hhNJlWJRC5uQ8DX2tTNA
Pzdq221jTOVPdQy4vyB9kDT1oI1+aFHkFb/LbTlLdmnU8BSdKvKXx2jx2YxGFHhoJxNlFTRZDHBa
MXbmtYcIVL20ES5wipfrZ8TbJUYfBG0AIx+lYRfk41Dnlgxw0esS6CFfWxDjFddCoAOgBipea9u4
jyy9OEwKD59uVa0vu2ZSTVx4w2js8nO5wnlV+aYeAVsg/BDJDzw9vONZc+sWKm0yvlae5wV+HzGF
oPwIRITeN8Lk6vNzURxL6WSaB617bdBmen0P109J1c0PPB6NzS/OZTGlY44GtWp2u+RdEn5f//11
8ypfBNAPWOxf3MVV1bWYryz9c6wd9XJjgrIS7Fc0c5b1QG+JvucRbxp+/dQuUhn7kEiDMCkmdJ20
QEqMAzeM+kcVOG5Z2PMc2FW7vlghYw4Gs2+yMoA/LmwpkXiD0ZPSS57kR2MHaLUdhQNT7wuvPHVb
zt6u32gD5Wx0fkpQns9729TF3KY1rhgwrbz0VgHqnnhbusSanPjAJxNev28Xccz7nChdPSO5Dl0p
3HxGDmZ0jZxHZbKukBchzHPsB4JKfB2130Ys7UkAMbPJhX1c3TdFIqDvREeWbDCGoxIrzFVQCEHt
7Ic2bT1QbwvT6oC7ivyqlz3wMpOrO3cRyBoRzOVOgUgZxrKoBMBWuBVIeFKThNOmvhZSI2j/37pY
E2IKfVKIGRK5gY6xbLPcJSNaA5t9Nz9IGbdcRY/7i/lVQAn+UWkhGvOeDGIUN6L28Z7Q9pQI4+dA
HJ4BAVVvhJ885uz1LUSdSlbRiCCy47+JVpTSEMJQSeapC36X8l1Y3HPu0+pNxkXSDeBLAs6S0b0q
NkGLbJiUhnJwoxfxA612PMg/E7Q8BBvVKnbZKyBBT7yGh9XxD3MhmbGSSlyHqUA7bmonuKc0TDgu
8yY5zvb4/BdAHLkPzrz+unWPeyGWMZNSgi5bNUQ2m/IJz4AytBHShR8n6NvZATiG23CfcByD1Trn
crGMwdRCsZ38GC8dbVUgcEyTXyDuKl3Kz1zSqmPrmY/Xj5be6C+6ulgoo6tG0+iV30B7NNQ3DO2Y
DhGCscQyR3eSXTN6yjPeXPz6MgFdbaD1T0L5jpEZD6RT6g6tH38xUTdW5LaHGMTo4122I2Dia1vn
+ipXy0bmQiTjc2UASjMLEw/ChwJv9ffMNkFqRDzyjgiV4zpwF8iYUXHM06brUMwtfk8u8Oud9l06
JPaPEa1p4037q+FUdumGfTnEv1f3Bbw6nHyjluiGjkB3SisrxaxDsEtibxZ21zdy9RH6D2nXtSS3
sSy/CBHw5hV2zM765XL5giBFCt57fP3NXp0jzjYh1D3UgyIUsUHUtMuuLpN5ZYm7WCMj0jQthqWq
duL+NlK+7n9/E8yuvs/dpFOTCYZW4gIqEy9rJ7eoj+s8OvtGqEFwaBZalYA7FIPIu8uCHr/0bf/7
1CCY/SvPbtaGNpMSPJzV9iaJT43gW5Qmx3ZA4mqiOICyTDGZzBnJBQGV2mFQ++F9fRd5JaTqD7Jf
udlzC+GYtLERMdsf3aYHeWWZA6nYmgshzdEpEBe+YqzIip+tJVDI2DQ1ixxKINS2rAp6d9zCVA7I
V61NdUCtsLc/GsoKBwyGnDetBmoxt8vW1zErPyfjdEQV5PO+me3EyNWscZBQm7GUlaAxRLnbXRue
RdEz80OZPUTdIc2hMPTnJLjiiMpVhAkohTpijHxcHPdYKfWgrkUjjHEBPQ9OLmKIQv60P0biWPHF
sQ2EfAu0OaNmZnlNy1ulJpw46vscNqRl2zdigY1nCggP12ZQJvPL/hCIvc1neAZDBL1VBD+xif80
Bd1hT/O1uLMKinZ1E7ERo0HqCl4bOvM/QkRuSV1RgQfWjVMxqLIEKk+GkdhN1VzGRPEzlB/5+0Pb
dmmQeoFkucSKp7kdWGhQ6TR6oN7gIN/rgbPzwuTelcfOZXLi6JG+pdyo7VH+bZLvXtH6BuEuxgLY
rmc5Xe2s+zK3jz1G24dUK9Y2IjKadR1V6fIvTOtJUjZyWiJEqwau4humPUtO5nTvWumpXT2hxdut
Gzt1KEKm7bN9ZZnDkKjEQk4LsFi5Y/XaErpmDKhVrA4TjCmd30rSXJnjFtJU87HEJAAoVDTlQNFH
V7KzqWTuYmmEY7E9NEPGhIKaVESVysd9il511N518JvkYPWZyMiSnuWn3lMcZNUeBM0JW+J62Y6L
XJnk7pd8XMamiYD7zDscITpQHxZf9xOf8po28eTKEHfB1O2QVJNY44KZTNzQkVfUkkscum0bIK1C
Xb1k/MI0HWYD6+Bi14unnsDN5wm38mQnYFdW/T4YXptvVPXx5lON0WT9xyKHklY2F6E6CCDfSF/k
6WFgx057VLT7vj301m9Fya6sca7U2qbDrLcYnzAGGSuRq0piP1AzyP5+5UypAsg38EoBUrYXMf6U
zZ/2l2gT8q9GwO3wsci0UkOJoRtpdeUUKdiojQEJHbW66MgT7hvbfhlcWeM291AOU5uw+VKDMCjd
7kUxIMyc3r5rQbsoyoFq3L7JX+dPR6OOaarQn8DTnW/jmtoIuAi6W1dTb1btXA9ElI/6Prc+ODeT
aqiR5hrmIUv+EIv/vT7u4wC4BZJQLqXVzFsX6toe9BtLJEawAXIfLXCLUkI5vYpitEy1bv4MkU6/
f1W+DG6I/gDxW+gIBKj+uuM+muNwR41aoUkamEsLXx+flTZxws5RVxJJf71+Pxri7iWrRHXHmDZ/
gc+c2q1bHg0/f5LvrYtu96fkyOpkIv83LsSPhrkbKtG7FkRbqMoRdRcUQFCX1B7V5+qP1emOioc+
UsIzZN/7+P79YM/kUhGJNEZZOoL/MZnSY2stj0mZPg5K+pDG4Y0pRl/Hqj9ac0KJoVI7h08LsxeY
usggNNAvBgquhsB8UxXMbHMjuplrvY0UGhJ7x+TQfYyNsjU7LKkqQZRANA54Lz+gRMCGtNPbPnCw
c7U3qRy0I2JSJHLUghht+jKuN8uS3yQSKf/AvrJnhYOPRa+rxloxIOHcuy06jlEwdmGR+tWrcOdT
tyM1KA5MRoj8relSQFLWdAfzk9x7dfWyP28EIJocmsiRUVYdk5eMjKfOnO1WiL1/Z4EDkDCeJnAL
wnEx5dqGyIu9rJT8LTVPHHSA6nqsKkvFQ2i5mFnqNsI5aihCt40nycdzy+GEWIhoNJuw+PGRSRdU
waLYcW/H30ZIXkRO7BWijYKb9fv+/FHHls86iIqaaF2HZx6k83Lb8KugPsMjsycXoHyi68h/9ck+
jJNPP+C+byajgT0Tym7mm4ai2HX4ka4XbXgMB39/dAREWBxERPU6QzpMAmHEZDgp0rGGuDhZUfnj
QBZ9UwPjMCLsjTFaYzxj5cC6mRwzULGIUupEF/GYv2YAe/FgHOXH+Me/PMgWhxtF1YaCUmJKJ+0s
1NBYPNTxYX8iN4LGH5eNA4u4tqSlHf7aJqgL6BCQt7zsRobnHvkUXc2GDs9HaxxuiGNrQFUR68ZC
1PHNCLb3LhgPrOSvfYUoCmhwoQQNDuUG6QcqZE2cdz4kP1pxFE5oqHXH8SROpzI/GFQ3DYGLFgcp
YylU4YAKOFeYc681e8WxclMhXgsbUYCPs/gLpIT5Oo5wsJNPZjDdFg/hsT7Lz5bXe/lj+QUccYcY
b/KZYs5gp+qf7zGV14/MMjCbrCNOggR1BSa/Vn9TIRkLWQC3DP6dT6/y0aMlsvpQEWFM7B9D40aW
iOpWYuerIochCOUN8dLCAFMdME8gjAQ5lHKpjgihXKhmu/29p4ociChmlY5Dg/qo0QSZQJfZnQjv
FM0IxHH+tTTqemuoIgcZXQbGlkxjkIEDxhiZ1aMWoEMloNLo1IA43Bi1Ss8qsK+6UXaKdPSBvBlU
D8PmYQLV8zu11a8dPVFYilY0CiAAAd3IcIknwvnbBPar73Nz1VfoECkNcPV0umiLZXzqkpOYZZdU
Oi09aooIc+xU/nJ6rsxxMwZSjrafoO4GTumTZB205aJG3w3tqEloSVFFL5tJ133zcXRlkoPbVAgN
8C7WzAdI73Un8YzHBILPjWBD+ctOsS2U+zG10weq5GEjBoB9eGWZc9+kbI2bhRVyjD6UNb/C5e2c
MYJKngKm5uRJfU2ZpOf+5t90Cq5scuArJ/o4oDQL4LvGTlQFqaF4knkfkwEOFrjeW0kOf8fYFLAx
8VpnoqV/ddvL96xsVD1TCsjEplG5V1+jRcqYRpDsZSLBJdTSBvCrF6RA3jYY/pw7Xi1uBeWH2lmw
w1jrBBvzd8qcBAwPWC2fAkNqd6gc9HYNylN7xv7XgkcIXL1+dNKP5k3nmpAFru7ygHo8E1CicvAr
T1mTdBOKscfu2FUvRUic7W3H5mr+OCwBB6US9jHmj+GuYJcovO19yR8e14Nym9vdjXQybYR3AvMg
HClyE2p0HLJYc7jIoQAg0+fGk4byFGqZu3+2NuH+anwckmTV0Ibo4oRCKZYsPYNgNpeIkBG5BznM
mCBRFq4CXkojZq4B4U7h6G7zGeXn8LAH6qoksPG9e+Mq5mpMoxkrqNN30dZfagbUEf+cejDdJCjy
pATQVGqFOMRQi2rRwizR3D4SPUFBYVaSgKxjbvzOKt7MDFbFgWnazfofiqb6s9k9a30R23Mv/QF9
hWBq+s9t2oDWV3AWiEWCi+8QJsYZl2Rpp3H1ho7XU6kNL9WoXlRrcsvKeFTnXrD7bnWGYg1UkMuP
qf484V8ni3VAFZxXmSLaGUCgr08vSd8cy0U9GeL41Joz/o7SHK0holjEPuLJXeYRlKbjPGCNp1dD
OKtdY5ctQQpBYKbG5R1RI1cO48weh+ON2L8t1Y+k+DbhjVjgAsrvKvDQ7h8OYnU1Hs7WNi/loUey
agwk5bKun//d9zn00uupXHs0bbipldkNyt+WnLg6qWVhI7w6DIPeDJDpRShEai5tdapy3yCPN+Fu
aRxKKdZkZCHrSUBpJ4uEoIFIPY5n9GyeWA/b7OUHpgg/4t25PO5PIDU8Dr1WQ1dQ/47eklE4GbFk
F9GN2RGvI2rXceg1i9KqxuxpqwYthOeyYIBDIJNKKNRe452cbI7Qkoe9kMv3Q/lVLSiSTGquOKiK
RshszexxGS2r3aS3bTc4EI8gjsxGzeMHB5FnbonAoSkmSHG73fLOkyueEnDUVE75Wklu+Wn2mJIS
QmNUlxMxPJ0DhyGG3zF3yKAv0kUvX+bkNJb+v9ptPJNLKBhhDvkLLBGsFI9Gg9ax130TGww/H6eP
g4SsnKZOWmCDkQpqPkSNnfhz4xTOeLfasSse9aNqj950/IspLj61p9rpRHsldj2xHXlNr9oUw2YB
r6JbDEgsVYut/+96fR9HysGGkY3p3FawkJSuXDxK1LNs23UDFwnok9EygFL6j9in6Zmw9BOa/Vq/
8lhRagF9aNPVQbYteDXqHJJ3uj3Zzp4iN/m2v5Db5+DKOnd36OAKSMAk8pfTw9retMfwGPxYTwoT
0jtbzy4ZxtlcsyuT3N5B2mrVuhTUe+nR+rzMoBXPnMZC28Bt9ZZ6aFjQqSzd5svsyiJ3vYRGNtdF
h/xpNoZupWh2IfU4FP4aUrn6TRS+ssTtFlRtWjoaPBmLEpP/ZHpU/x8U3nQer8xwF0oxZWZRNBZr
EEVv0/JgwadIdWiIj3ctye/23snxy3vzyhp3tUxqbEqgL2SHvYV4budUs+1Dv1x7jB56u3NXr7tL
fO1Yo3Y7hWQm6DT2dym1Y7hLB0zt4zSqCUIX1vipUkO7H6hClQ25Xpzzq0Fy906cDHmTgQULCWrp
rvOq2+I0H6RHnMHOTQIIIbirwyoIVqpumticvEuaDbVRrQra3OXBQLgWvRMdSCGNp9Ug3DjKEAc0
E/Ri43lCAChNkHDHjhnkHy1qZVoq50QZ4jAlX+ZObUwYWqMviDEt1cMk+lHZe/u7YqOK6cOS8e1j
Y2LOcrRiXxqNeRyz7A90VXjocEQzgcEUT72qVw5TqH9ORJ1iddi8x39uF42DlAm0bCC9RDtSmSTH
GQwzpTAeQAFEEdxSdjhASdU2yWsRpSXLqTzKjnFYv412eS5f1WctYNLVqe7M1Hkj4EXj4CWutUWP
egjiFunoGsp0ijWm7yj5srQ4Uyg97C8ktV84fNFEbP9Jj9lcasfWTNxlqQMQyduKKbj7pqjp5JDE
GFKlUyaEKkJzdDJwok4CehTAVbxvhkITjUOTtE4yOHmIfDZ/Tp7oaefYNR77b4Y3OqwQVLQTEM3O
l+lA1SETUMn7taY5mrKsY7/oneqk63iZkP/cHxxxx/Eu7GysrZCGiFyEywnhan11UpDAN/F5Mj6J
UIguKLrU7cjMz8PGe7TVUK9gUcFsTs7odo/Fl/7AsgozKJDFA1WTQblEvDat0q+JppewloA6Imn0
T605XNZwsNFEj1z9g4am7jhMfbMZAzUsX8ql9zVUnSfFfKc23Qom3InKHVIbyuKOJFCtNPQBL2Tm
cLMeLfiI9+ld/arcsi2lQAxVRkfKvfhI8f8QO4pPW9ayUpeSCssmCpqn74VEuKDEkeRzll0o11oO
6npXVyGOgpaaChp6/XF/z26HfH9uIYs/kJoW5dGI53HnoVkb5zKQCru4EZ+MAFKoh+osPCuEzf2J
A4niR8dekkJtHhs8lbXOrcBPH78RY2L36D/7ZdBW/GigEER16HUYUIPFm4LEa1/NZwOvhfiQnlBU
RJjbh2mJT1imYdU19QRz6J6+bY+lbx5Tv/wGf+LT6oAX5iy4yn33v/fZX1/y4CD5OEjLCktrYLGT
WfujgzS19XUqCE4F4sSjXe6jjSRue7BlY2T6hSVUdPDdJScBQaHqGB6UU+QUjKKAijezX/7Py4dG
1o9WNUUIwyzHwy9TNa8r67dlVe/UqjxUJShoZusuycIvYr4eezUKYjP8NAjqWdIpzkrqaPBCZuE0
iubACuwYurJ0UuIJjyBdt4UHMMw51ptEHAzixOsclqX93KeaidLFOG9PkOhykiQ7DxFVwkWZ4dwK
YUrXtq3B8bW2D3F9CsV7ZSbcs/0jDo3jj0uYQG0F7SSsC1nuTpmRe2El2sSxYzCxt0045LKMcczj
FS5LiuoOVLo1Tl9qtlZ2d9Ha/xjE+E9NCm/NaTgU4xrsG98/8uhN+Di+Zu6NqB/xNhlV01uj+yZU
gy57scLv+3aoG57XODP1IpZwa/51vTEOrsQLXc0zgtJjL0vCGgPGnSnllc1QTpobpoV0HIv61U8F
WkkM+BOyvRz+3SUA/qCPM4jWnHFOWVJJMo+G8byqT/tjYTtsbygciMSzlJSLBMrJaXbT6AZJfK8F
m1UlLXZiRGBM+g2Z02tAhnDJxxFJs9wWbVeAQ+ahRzVpCQ448X7w8dpyM5+iLSLOsMFBhanGk5CP
wKZ1OMXJXdUfpIFC//1rVDQ4nMiNtQ9XE3l76GjAV8/AqhoiF8xK0Kyj4O+vF4W2BgcZ+ljKkCVE
GqJFqK93RSc6Jyf5Obcl3KEI8t39ViHTT8/H4PCjWPtFKMURF6igvhh9+1Tnv5XL/GmCrw2PJ/Aj
JCPGNC+vSTvYzXSerEPb3EwqsVjEfuCLwa2xbppZxnESpE+57s1Nby9U7wAV7+ILwJckWYdSRT4N
cpgt6h7k0+yy6hX9qAT1YQAvgXzH5JryA2NHR/Wlu79HqEFymJEPYx9BBAXTKeEaRrmuUjuWTm1E
YtubHHJoTZ2kCC8wIoS/GJnCI9yQ921vHCkCDfaxHZjiKbO0WjWFkA2pL3xTeCjM5/0pY2d07/sc
TnSjNYurgSWr4TJFh2W+E6c30fwqxESsYruu+Wqvc2iR5bM5xQObNn90WYtn9QOFj6cJ9C3d3XD4
rXzRlTkOLuTJUNa4QjpMlS5VD7LjMbA6sj6AmD0OIiYVVPLdhCfYmD/H+UmgylKJS+qXWvBG6tuK
vRwa1bcEx5ygezh+T/pLGba2BvKx/c3Afu7OZuBLwcVOA8HlgOHISIXWPgRBjt0RnYCHfTPbSbCf
a8NXgYtZDcIYVsA/+6zRbD1k59xNLolnuvO5Ppv3hjM72b1s187wGl9K/AImVCZRfFPbBblXP4QD
DPBWi0yBlj1uw2C+n33FN84SYk6DYIvH4lg+ynYOvpEjVUlFLSyHIYrQ9CjaWRVXCUEWo33P0zrA
4yUURjuVVdsQiKJZamU530Np1iZTK6xsn03eUn5Ns2MqPEpLYUPZUle/tyNx3PcNgpsSW+2qMGFd
yhTCtNi5s/51Te7SqLVF7X5Bc4E4f8/V710zu/u7inCFQXD00eTUhKUe1njwyg9hMAUVypBCXwe5
c4gHNsW+zz72z0cFzMEfjY1rtaBMEvCydIYdRejETy+F5oXL9/1RsY2wZ4eDsWpdUkjdYR7V8W0B
gQrVEES4VRJPfrwg5xDHLNiyoIla9KpT7Fq3UdC50T16nNz0QvXdbzfW/H3owBz6cepaZKSang2p
/Tx49TOLyP1FeBMdTds4FShcJElKiWnk6R9mU8sEaWTTGEyfdKe5CB5a1G4H3woiByc8D9CCuL9y
+84IlM65YfZGC+0EmOxmN6leYjjIZHyX4dOvuwOKHCLIiiCGyN0/0LpLq54lclgp/Opm6IE3j1Ew
O0wXd/hGOSP/cIf/bY9fuqqBEussItc3FEGNGyJ6qM+K7uafshvWrVkGNZVR2Z7Fnxa5UF0imVU9
FsgLS2ZuV6JnoUsJkgD7S7W9O34a4ZbK1NJ4HUK44TlqWDXIFgxv+wY2dAnZ2++nBe6isWo5gwIn
8F4NLIgEIVB0i/JS38J/xi24wNEBMt2YfvmwTo7xnKEtg4pGb+hS4CeAfsnQZUvTDP61ZqKVd81b
5KbYXacdYr8rnREyRSXYu1rN2R/wNqxcWeNwa9BQzwg+atW14vbcIMhf9kkgt9CJSIVshKJElNtD
1NwKjXyjgd4AlTd/gub01lCrh6ZPiMrC7bvh6udwB2Ut1hwIMLKDIjqry/qWxgPkJlCrwWLY+4Pf
vBt+GuNfdWBtKCKxQCqprt965es8gBF9Sp0B0oX7hjb37ZUh7nB0UWwlaWigmkGz9SF12tggLGwe
vysL3MloRHkxtSTV3M7MXVmZwHUduaJFHA9qwrjTgTByk1YVYMxcOkeUFCezYrsULLfVY39/yihT
bEqv/BIDSrizFSMHZ6SFMxuGI+svRedq/eTtG6Jmjv39ylDXCmJYDYDKrg3dXiqCMMHYovxfmmHj
vTITNZIu6QXS6dXAyN8ndzWQDILZ/dFsI//VRuD8Ha0N1aJuwRoHMUQdSoWxk6N++XU+iT7eb0+C
S73lqYXiAKQG+/paR4jPmU1mi3hoK5bdTbdJ9juO6tXAOGTI1LZGuPvvwqPkvfBI/L3yz59m+Jcc
pECaWAOZKCI950x9bIb7/QViP/MXT+Dq+xwUxLKVLeqCODB7upV4uklBg6cb1dZCASn/dCuMQhji
BCkIxvYeQ143furRIRHa7cNEAilpjQOGahTWrGKjYg9F8cdsW150M6NaCuQUBtiS9ueQurT4vl05
0rM6yREk67z6CGpEH5VhRoGX4OKzhE75wgr4a8JP3E6iXS0dhxSlrmnD+F6FjvYJ5oVPX9n9NBs2
OCmSN+2kOfFJJx6ExPHi0+IQ4lrMEaFHN2tuUvlTlXwapNnGESdGR8AgnwRXauzikZGWKdbdLLwJ
0mmqPu8vG2WCQwqpFtW5ZXn2bhnsScZV2D33c7BvRKIOGIcT46QqszggD84KFJcL2qxO/WE91K/V
5wElKeMlcY1jG0C1ewkk4nDvj9DkE+J9rwxqrL3fj3fd/FkzHZGKD2+/yv7ehSafE4/03FIsRime
HsGncUnd2NduNTDN6D5rQq0d3PtUinrffwGn88fLqxfGRi1X+N1yfoZWfCZRxWbbNcJXo+IARO4t
dI7HC0saTB7EOX3ZaW+6W+VQOSIUhBmpgj0G5mcN0ej85beSMFfWOWejBUG9EoENzpWiIOzulDJY
FeIck+vGoUe/xFK5lgjgCj26MyA6eNbOqVu/9pGdPENj5lt1F7kUUlIbkvM60KysJCP0bNwi8pXq
VTM9uSMGtr03QFSNqivQDvM64wvUWNIoROlxKgy21Cy2ElIZue1R/DTBjSLUKnARavDTI/lBzu5r
CNZN6fM+bmzj7E8bnN+kTKhrthJRdUuxccym/JYt4l1kySA8Mtbjvq3tWiftpzEOCYes78Z1QuP1
6Kf38ZGxNNS+9K34EV0aV7fRL/ZY3rJIKqk9Tw2TQ0fE2YUlr3FzLnloi9nRqk6M0LjvCTqs7RTT
zyHyRb+9VMe5ucB/Z9q3sVP7rE+5OXWX8IjCfw/E/SjvRJ7poD8yxUVpIu4zYqB8jxqqc6sqW1GD
r+tngwVeyhu1VG1dySlnhEHTrx7d34vJN6dFapdMeKpo712VusOi0vWrFGioqqkxsoSslyBOHF8V
XJmRvCxqzW44yc8HOzyqbxpmVD9ETL3yGP8gw3LMK90bIweQpWWacLpwyFkFDXuWr4fwZvEVL/ZM
Ak+Iw853sYnzOOpW1OFsCJcaPHBSf2OuVOM+ZYRDFBQ/ll25AlG02K0gWZVNvtESR+AfnOKfG4OD
FCEppi5hhD2d131ixETykfHBoevEpiVG/8En/mmNwxSjnMGDJL77xIwunAUY41cIOCKNy9QaU4ci
QNqOlV0dcQ5LDLWUJ9mA07+0NvKE0NNWNUdyxyfzvgEbrOKhuMyWD6G3egg5Os3rdJjf9pGUOAp8
MbCGh0CvaUiXqIbo9ZXlDCbF7fwP8bi/J5avBs7KGaq98sz4pZhu1nxA/doR1wIcLSpZQWxLvgwY
SqOFaCQTQ6sfuu6DUh9ZLXd/yqhtyVf/igXEXmUJ25I5yD3ovjPUAZqQJGcNgVTXCTUiDjhybRn7
GnLVbtJ/q4cJ7R9PbURBMNvav6ITvA9TRrriF0lNcanXaCoQ85BbA7GHB3F+GaO3SfvWmQe5oSRU
/uH2/mmOG5NsjGq2aig/VYPowLQrmCMnePJRvUfA/d0P1x+Xc/pCFm4zP3tvoGy2r4JImVqKc5HA
MquRllHI2Dj/LSIrg/9dqJTFoX8Ok8PICl6dVUDBwoWort7e15roVA3VTra9P34a4TCyGiJFAI0z
8p3t3RzXwdq+KOvo7295yggHjVIz9X00hni+LIKN1gtbtaCx/Me+kS0osiwRZNyqrkrgSP24NoUk
DmaY4YpU9ftJ83KKYWNrENff5wZRNms+r60Jhe9Jc8VYdsRsfk6girw/jE3H7doOh+qZvkZlkYM6
xLxIR/0i3KFgFkLc+pvwFSQOSqC+N4ox6ublW+5IR6od9T03xW/yqx/AM7KI9SJJ+QpMX04RIy7z
BU8JrFPhUzEytiJ7hrhQXNXlo54yPR8xnu2ufB2GxleyQF2Os/wbO9CykP1DD6zBBvdxc4jwAwpF
zrB4YAZeRnTHrK/AMsLn3SyTuDbDHVnFEKxWMNAV3XnWH/U9GLf8LOghOP7ek5Oi5Vs+l0FzpvzD
7b35c3jc3tetesitAv1N1VLaQ+kWzWc1IpI1lA1u/8uyqGvgCdbcCpX4JhYsuxPnx/3Nvxk9v55A
bvPnagmOIwNR+r8eZcjT3kWX3E6OQjBeLFf+l/b4PG1WjO0UvT9P3llt4Fe/osEPThtTusZKHfbH
t41Rf68Tn11PCqEukwn7Y55uw/Itkr/+u++z++vqfiqbETVwE15bVjz6sV7fatUS7JsgtsH7Cl6Z
aORuxjsEJ2kx7lPtrGWBnD7sm9j0kK52wburfWWj19u4NFXkZlSIzeEQ3WkRgE85MZqcNACf17+0
x6GDPCG41o/ok+jd2RVsyFNddLdDoSKEI30q6UntAQ4jWtBolP2A16OUfom7W2Em3sPU9zksAEEe
eE4YoVabRLeFKt1mMtVQvBlLu14gDgvWbEBfgvj+5FZ88dJcrMd3NoELa0UvHRMtHVQhGLXvOGSA
Kum8JCX2xDo61fjQQchAfNnfB8TMvcdIr7ZdKQmxmFS4j+buuCT3Wfi8/322sr/ed3+f/veb/+r7
XdQUSZbi0Wt1D0Jh2Yn1RU8rW0Vydd8QdQ+9vxyvLKHoMWziGGxMrP1Aeo3vzLf6m/Gy+O9s6K/K
fRxELoSOKXwjFklmoZoru31dT4KU4h4KNVO3hwn1QhoE15KKQgj2ob2pZEt5ZSiTqmwcYzSAiycL
XG7Qdpuig4ViyNWDLknVgCNAtlxiVimjHExo6xy3CtTQcLszYbfUByyJ94ufHkDnesgDmYjEbIYU
ro6ZzEHFNObmOmQYpWavPuubimR/RQOeh8iPMwbiQWuQWyY2D3UKOPwQxUXJdAVNTWrnt+ZzSImD
Ud/nsMOsuyli3phrQG52RBSrJRwVygCHFF2XaGpTAM2N8VQs96ZGyf6wD+xsPoWry4M6j6YM83v8
D6frkAUZ9O5a0lnYrP69Wn6F84+hDrO0nY7X5nQKH4pz5y3IzCwnVktf+vqbhT5M02783K4P2VH2
pdM7p/Fv5TCufwbnVJhmNCVFAzCBWq9qlI4mHvve8ojDxb6yN6kcdLRjPc8LaxZgFXrQTgKLZ31W
beudLous8SL2iML+foUfaPIw4wHhDBeauZJfePNZekT4zB294TjD8YsvFTFAyiIHHlMeaitkiuFj
iH43Pi8tlUCmdiUHFsJshjIYW6BNlnf2HH5XkwtqVm1LPVrqKVEjWxqf99eM/eS9JeOQIqtKuRM6
NLmVxei07Xxbq2DdSwei6JDyNhQeMdRkKdd4/m+8Zz60ol1CijWyZxwAzclcM3UwQBR27Q+QuLAV
Dkk0o6lUwcABFE3pTlujg9b+qemoC+96ArMIS/ybu4FkYqszxoOlvK2qx0Fs7KlzJbRj7I+IWDKe
CsocJ0Ur4SC6knwjLakdad/T5I99G9S1xZOfppDgQS0DjnL+uXflk+zg/1xdgATq8kd3rB8SNyaa
tiiHh6c/NaNhTEOQe+DFkIMHOPfVEe2dy93gLm7rtEH9gtaEw/CNenhTD9Z3XswrIAnV3Bw6C8ES
VubDfAJGA/wfOq32JQ6Uf3fm+GyvMYuZKb9zejd+MR4aFMiSmXICilUOSUKol8tFjEwG0wJAhPXU
nqGvgGQhjp1D+fXkbuFQRBqMNFOs97zJxGRWfRCZ3CYO3McbJn4Zv1BksgRQ8ryoWojH3iAjbcLC
x13QHxiDVhuQDNHUNHLoYZlxhvQMSpk1yW6PQzAfrEfoDzv9J9HtL5Q54n7h8715L1vTUmAjNrrb
KscseSNONbuAd9CeT+gqcw/qcKljbWmDFx0KD2nPZ0ZojFDk2SLJCyjvh0/rirNmJLKFtE/nMV4i
1FH67ZE5wbG7THYPOXMrMJ/eZZXBdlNeslfDjb3Ipag12e2yN27OMamivF77GRNbL0+q1dpy4efh
a6IFYnmvtgExy8RFwLM+dXKLYtjoHU+SR1b/rhg2joSvPveehESi2tt6ZGsuVeZGXbJ82jerh3ZI
Y5wK9rix7gy/CTDNxkvnNzeSF5+s5xiy5/ujpaaWA5pCLgyxWXBRJBKYMJJTKx6taILk44OZ+PNA
PBqpE8IBzVSVoSQKSHWEcgba9N5vyoxYPsoE56lEdYp+vRgRhHp+ipNXSTjsT9hmCeSVL86zPoHS
WbU0JpgiPsx4EeJpfYpeang/d4z0iVFpxEF+Q6UEiGHxWd54KOW6j3Vc4/p3eXpqIsLDYzO/c8T4
DK+kSumSNEi7WnF9EJf1S1eV56IsnSSOP68ZVexGmWPAfXVnV5m+QHYZG2ENLSddILtlooxC7v5Q
BlD2JyUpG0zcBL9kfIXVHAWWVh795HEKAJxuAt7S1oZgrKsQQE0cKp70pZtyU5VmNro4dJLpRh8v
JkrCTfA1hO2DJTwSW5K4Tnlyl76cIiyezO6Fv8gNrFvL6YLIq78Bq1DwrEGVFpSN9/GJKn3fzARf
HQee56WOqrG1VhyH2QdjtOoYYDoI3fzcnid/Red88zSd1UPi5k7rE8Om1pRDE7Mb+7mosab/DQbp
96EPjPZwPTgGAZTUAeRwpU37zLAqZqx1lPpVlSl6bIUaDuesSGIYJxZrn19O0ucRK7m6+sPidbZ2
mA+jG6P36N2J0e8Nb/BBcMoYwUo7fFo9UII75afFDV/p7tGN9wokcEQmBWxq6ArjQiBZP8sV4AF5
O0U5VVK02IslBTizRK0QZYdNzxUkaPq8jlAQl91q+hqhXXyxjgrVo771VvgwGM6TEBAwF3UZXD7p
kdXYJl7symw6XRVl+tob1YS4cTA/mGOb6mpMyTQsUZwh0AbsdiIjBnrXdiqNDnjKbCM6JNU9KQ+1
4b58sMnm+cpmI/fVLJg1y/TfRcWxt2rcto8p9sv+8ds4EB/scJ5DVkHbQMtEMFuBjBaB+qX7c9/A
1k37wQJ3vstiLRYwfKroE2HloZk3fos86zFDjHmCBjV0qH0TlcOvhNmNc/jBLHfSc+j+NqWMylRD
65+iOPSbbg4ErfbqusBgy3uzbZ1i/THro5u3QLZeJUIR1FHgkEBu60nuIyRaTOFGGe4b8V5Xg/1R
srnj7vvrQf7yVjGRQrQinOpwHOzIdJW2d1b1iyIjeZ2QbSMsHLtnjcOQpstkiEwgHlzqqr8mIxLk
hSeYxVOPxFhXR46w9q5ZNp9KM/u8P1DqyPOPGL1sl0xuWTIOVbiM4aWVHBFKOu81gao9HCbCySUt
ciAzToIez+wEKtmNqV7KMRhX6ML3h6EOYutYV5/rMXGG5H4wR5AqfCIGzCZzb7I50GlafSlyK2Gx
AyZ8g8jq/5F2ZUuO28ryixhBgPsrSYmSWr1Pb/PCmMXmvu/8+ptonztio2ninJlwhF/s6FKBhUSh
UJV50K4tD7RDwqKPIFD5G4tRTnNt0QLDqem+GU9hciTSUeDOSjL1IVI5nMn0XtMr1tTJ1ImIHTNi
THs+GDd1YGevzTnfTVeY9qDX00FEPC9yjwMgX5XDHDd69HSQN7V6UtUHcG9vu8d+/dbH4sAm0MNK
MzW0I8yQ3aCzvJPryqaNvm/J47altSbODwvJoUpkWeZkBCg8DqgHSnZyyrwfCuiF6dVvzJIsLfGX
FaJp4xxqyGQa2VECSOpeEfnPIJK/r0ghVVOVwsQcPsmjU8b3irIXLJjg8/OtqCrFWO/QofzB1DZY
soBJiBzMiU7nZj9rdLanThU7opueyCqHHvroR72f4vKgyrcmih1K/wQRPGfbN8Hhzd9QQj2X6Rhj
+cj8s4Ac+FSJ9GrW3cBcjaloFuaKuGjzIawHTjykc7507uXvjfbQiPig1krOiLNfNvjWIXkeMeTW
a+jTe2L1qWxHd8QuHMnJXstDioZesgPmjba52169f9lKF8PceUbjyMLkPLaSZR5K/2GobsLioELZ
wPha9n/R5uhneykN3G2zgiV979lZZHZ9rAVZaMKqDE0m6affHPvg55+Z4IKPzMFsqTETTauuaXjK
6HNjCo5HkRfc8WQMJCnqGO8EWuulmmdWxzL+LXC4fB72ExYLNViyjjYSMAGAffUACbidGaLdMAkE
m2itbv4h/rijKWwMEiQZkij2LoyXB3fWrpkWpoJqqHHCEK6jiV4G1k/Di2vckSTBtX4grFSfhjYZ
UYcsX3SMiEzxOY9ujeHLdjywj/H5eLqY446nBJUMRQ2RymjoxpNe6+g3CkEflpCDiUzKY1mboDg/
g24pSZ5p+MP3W5sEke3Hr9vOrNWzl8b47iK1iKgWp7hQpGlyVQTJPS27Z9Kg3lkm8xECKceMRo+g
nirtIBpf8qKz1bB3oxFp2tTfpX6s2qU8P9ctNE/10Uvm/GEM+qPezRgtjI8QwnxqZ981Mv15+6ev
34VAzANuZNkgBl+/qkuZsSKi/CCftH39aL7JP+W3BqQg+S7Z5047IJGVb0TVHbb6nz7/wiq3V+ex
oAmJcAJqNEOpzqY+VFxkasfybd/KuMmiE1BwMRGZ5PYuQDXPWh0JUe9/idQfue91yg0E5R6Lybet
+n8fN0GVkeDxmOIf1eL5T6DY2HVaVGPcNir2UBTdV3V3COfysP39PoPeRzPcgeHXcaMNHcyE5klp
7qLGk0Wtcyvzwx9tcAWUoANja5sNoL3AZERz0z5WYI9BuoJynLZT7qsjxcBO6Vnu+BQ/ibjrP+ex
H41zB0cCnjxr1DocxdVzFf5NjM42dXCIU0sQH6KV5EKyajqtaueWuHX4TTLuDaO0u0407L1yhfvo
DheFmFrLq3DqiTu+soEncgjd9sQUw1oncrsrUZ1oJaH4aI87SbpoNlGBs1hv0T/vev6BTa3VsCYa
R1qBko+2uCPEV7opNMyO4NRqz9EhheArBHsdazd7jFGkOdKDItnWz+0dsNJR/NEsd5QMs9RZRsx2
2pFpRvtvYGSB9qsCSicKln5BCrBSTf1ojjtYOo1KY95hN3RdejNOZoJeyOBMaeJWkT7Y81zGbqoG
stPTwo1JdJPP9AQi50NVq6cuRBOjOe5MM78uB7AlkPmmMLvILjXDrtX2UavGc2rp9lyEL4niy/jj
cWQXtD3onQQe9/ahzV9mo/yWW9Xjny0kT8/C5jV8htn4fu/MHy7khHrcSdgLOor8wtbszzkAW0mV
qghBKNfz/Q66kZmJpLYU9YRhZ4B2Ek2QJ+XhB9PtbSGt6Yh6figDi4/HzkeL3G7QSSvpgVQjC31l
M17ZibAWdAzBoPy3s67Z80LnjhgSYHTKpSedtcGWH35rmS9uc9tEGrs0rGuVqUsPuFigfUaxme4C
W2ZTKMCxDmsXa9zumGfLCPShwu4gAfjf3UYBfUsi6GYVGeH2RCNpVqpFI3Hp3D/muLtaM2SwrNnd
Xrr1gDF0U5V1ixjv4LpMv01wLpglAiYFScbQ7uTxx7YBthif4+NigP2AhYEyU/0in+EH0XJn1vU7
vfWdENljL4Evse7A2xIKRADWl+5ikjsQuiknRFXgkzG1V6GR2jVr8gjH3bZnLKi2POMiH6T13Zgq
JjyreztRH2ctty1tj1k7xxRLt68f2henuBCf5gKqFL6CeeVZG9GynVFHqyHOEk2nCqTYpd/u68nf
dSPemJS3WZZvGyOyx156soxhP2n1oaPCJ5rP5Uu2+S8/itsJadCW2Ak44Jsd2KFA7YKBRelrv0Od
71CKuP9WV4ACLVkZQUYa+DGSijDTTBqjo8YqpdKe2f2mAhdEUlZeLkeCN/bVGFoY4xK0zh9GtZZH
8AuqoV02Xm+BZW0UGFlPXRZWuEys1RsUc0iA+S2KvtrhoXIKZ37QbbNz0KeJl9H/fZoGH2xhkNuN
Fc21tMtiPNwZZmaHsaraVRYetzfG+odSNU2XCYBF5aCr0opqLiqNuENyCqC4KOl2o3+NhHNPq0cP
/WWHfxeRw3K2unggLsTkmh11VAfSESCE7ycbrd1OtBeNGK/u+IVBLgLnUcortTKw4zNcrd6k+r5P
cyepAwc5tb29iP8SGxfvuAi0gklW5gCpHzvKVRTMmNBca5fPrGKByWNh7iBaTi4Y+16eLUrQEd3i
8YV+axw0XpQ2I+x9ZwaBGPnPbRdXz57FcnLBaPRpkBcTq49UzxpIqtXD9t9f/1yYXyUYYdXN95Lk
4uhpxilOqjqEnFQbQf/gHEeVbaSPGYUyhyS6hqwGPUu9DEtXNcIT6tclGk2juaduNRbXdWo6gYzV
w1C6PWkixdbVhVvYYr9l4VgcgfM1L0F+2s7nTDn7Io6kVfBb/H3urIHut1zFJSpJuAfsQSEOMu/6
QdFGQd6/fs1Y2OGOj45Cf5fO/5kQQtboqrlT4oGfJYrKW/KyHQ7rF7eFOQ6XknYC2a8Gt/JQPoxG
5VpKvSsrzYkz6nV57qVluocMgztE0rEMInfb/momdDHP3wVGCeGBHJW6mgSeE990NeNG8h9U4xDl
r6mwrZzhw6f0ZGGOA6sxkOZulHTyLieBRmE3eSoPjcsYnDHt9Yfhz/M3ogM6TYfAZ7UZck2L+ij7
nadk1WHuakFmvDJxj0Ns4RkHVLHpB+rERv5ByeexkaL6SsOcf30tqm8J9hnP2xjWYV9YYYoJtjn+
3mpUtzOohgmAXgAcFpetNpkSa7TCBYqmp1HyXd0A3bWh2Uk/C/bbKh4u1o2DjVQtyzaxsG5hYnqD
ob/V6rRv4nYXWc1ejsKn7XhfP8EW9jgY0RRadcGIPGAEAaVxiN3iL98td5onefQwfC++b9tj23cr
4Dk0MauZICwKin6h9pjfRt58Qg/+QTg8sXpOLtziYERvMcdj4V9oUkiPswv6gOvIMd3eqY7pLthr
ApLG9RrQL3vIfj+iPUgoy3CsUYwZnMlhWc4w2dq+8ShEnqByck6O807MyLod+5TnbWzaGdzFtUpc
U9trzU2X3m9/LQEaU56kkYYt6aUe+BQf/VOFXg9rl53ZwG18Es3ZbkcG5SULmwZsxm0EU/8vAs5o
QehBNFOwfWxCP/7jh2q0FA3NOfZXk/5lkvvJAOvDJNjDos/CoUVRd5ggSyEAZ6anVDmqmqDH4V/O
ZNXUFYs9B39iaxuzQVHihE3tji57SPdd5YatFzhIjyLhwXVvLsa4FVPrVEkDE6VUeZ7tdGiOmVr+
1oJdTHALNlamnkDMGJeEKNkNeJRBQeB36g3KxQSHq1JXR5SUAYr5896QXo1mr08CbPsXLL3Y4LB0
AkWB1hW4abfuP5qQ5mAnmPoB76KNi6J4mHod5S4GOTTtgi5NghoHOhv7YcTPjWfeKdfgpAWVTv0U
CWmq1vOVi0EOVkETVUPCA7cB/5rsy33hWc6wL/AQAtUCUCRso48g8PiulzGSqj5pI0x/ZqmjzvE+
DkQTrOto8MsfvusF0gC6QWJcFisMvGMaODtUurfthcgEW9LFPYCdQ7ofwUSBGw346hpXSGMuWigu
14KQUQSKoAZn+PgiVY+9qH1yPSe5rBKHAPIsV9pUYXvi/dIto8kxSeuQxnhos/6EwfHd9oqt0EWx
3PFij4ODejJJ2ZaAt8FJj6DlGVEwNvbye5cVU4xJHOWrkbps2qA4yy4Vpg/rt4DLD+DAgjRNkCQa
O4vQFDAYV7llODn1GvUm8n/k+bdtf0W4oXO4oZot2phrmJO9/Bg67SMTxdF2xJP3eI0ObdEZKDTI
4YZPMn1IUyR97eDN0EdF6AfTDTFyG1IIWr0L5he05ZLcbaXMbqPnbX9FO4IDkZL0GMRUR+oG8csw
v0rJY9QJrh+CHcFLsLZtZeZhi02nd99G+ZtsCE4T0QnMS68aZRC24IbE+/ORaeFALe3M5kICh43r
iYBQ9L146VVNySGtOMAdVmYikPox0Th31e7YIAo9pA6kvLY/0er6qQQiVqapy9TkPlEadn4Qakgs
NbzzWf1feiKK+dWT5GKBv2i3jRorcYOYZ0PGKNbZjFYsOFfHbB/divRkVwFsYYy7ZoN8TgJlBox1
9FhgyMx0A+OIh5S6ywRn1ipyLCxxaB9YuAxlbYXMLESDR9TdmZ3iO40SHvwgs4uweg67XvTIsbqh
FkY5/Jc1s9MDdLm4Netnkax9ISdOYFKBbyvtgcDlhR3uHAj1OZNjA+lGHoFmR/WoQ8ExzZT76slV
UGcFD23utQoUtUTtEKJ15Y4EM1Siqn4/qPUUpB14gD4HtLFTdCv4vTeJBmRFK8odAKpKdS3JUfMP
1MIO5e+GVtiWJMgM1rf1Yj053C/iqezTBGE5OKyTHu0lB9P190zBix7MB5GKrsgpDvUzrSlIagD1
y0Gz2zi7G2jupGUpuJ0IsMPisKOKqTnGzKuofiqk654+bmOTIAzxyvQxo8oUIsUqy6gsYhu30U17
7K4ldBH7qIFiOi96Y3Nc3e1/wYfMcOJT9eLXB1P4+7Y6B+bQR8hIKQ5qdRecfND24mEBya/ozX69
orCwxSFJHWlaUys4YVgvZPslso+F04BIximfbzS0HUGLxHJFl3BBSCr8Lbwfi6SVGIlM65Zn9lyY
Pwa7OrOTDFphuRdfixif10/ShZ8cqFgKZPLMGn4y/lnUhPa+i37jc3hgDeGS4DFvOzYVnjMzD5rM
9AkySwXKY9NDrQgusttbTOFlKONxiJKE0SjluBaBBy0rXckUKbUy8NmKQg42iOn7cRygNawLZpD9
BFd92Fy1QXCyqGiGkO3VLVM8ZLShKU8ZWmNkdOx3Xn/A6Px/oywk2lgcZvREnguqvQcBG9NMdv5d
e2rO6iHYixjIBCHA97gPqq/gKAY8od9gnh4aRTR3Kvg87zW1xYUvMxpFii1CXUn7TixvTh4V/2qQ
9wIUZIf6xqd531cLM1WeljV6fVGaO3e7iN38XQOktkxSOXElV8QKs+4VkkHDVBRDfm8FXpgb+yCd
tQKHh95AO0Vt3M7Hca/vUdEVHIvrMXexxH7JwhJRaJM2zFIlvWjVSRsfgvYQZZkdV2e5fuhrgT7g
empxscdtp96yqkmSkOv21TWkkPzwOEjpLvKv/fSL1YjuXqJ15HZUExlgsCrhXZG+VNKzZHwJkMxH
oDHfjo9VOxrqm4opGxrqhB9Xsc/kYQhHPIvMfegmk+HlOYLCaB98yXjaNsUW6FMkLkxxCB4OsxFV
aFtyZe2qtPa6KeFm95QV11Il6i4WecXwdxEbVmXQbI5YL8aXtqu+d4V0jJPyDM1Fd9unVSBf+MQF
4WjiJNQlLB9ukocCU0NGqB5CKfxDM1zstaqc9SlU/DB15XXanR4/qe3f256shvfCEy7gyIwVM0qc
6JH/EnaPSQ+1bdCwTPdjBhLi/11iEVeEhTUOyGNLiy1/QgdUPelOMaXHhCbnuTOu6uFh26/tUFD5
LFCNgybse2zbyZ/cWI4f46KGXINy7tJM1NW0wiSzdEvlE79CyqZaohi+is94JUPdk/VQzXb1yno2
p4NfO+pXMVOAyEUuBexDtbIiAqwwB+gsFpGT6rpr6uk+kEUkPaun4q/vBj7XjxvLp3HXyhohrtIF
6IpIjkVp/U5utDDBwUQMtkAMtuGDVeN8XYEy2k6awu1qkaDoeka5MMSBxDCpuV5YWLbplH5Rd/MB
DTk7/fUf6Rxhnr56Di+scUgRBMQfZ33Cpfh13iNbf0o8UBsdFXCL6d/FF+FtYFJlDjF0S8Jbdwqw
Rf3M6EK7wGCc/3N7awlXkMOMahhH0jZYQfaukLpdZUu76c64n0FWDYYAXLq3DYoCnUONIaSQi69Y
B3Z/W3X3dL4zyFX+G5pfH3Yxn/pJ5lBDIgtQqM7gmK3R8RZ6qmiIcvs0VPn0z+x9qYoSfKDEiJ2m
OKlQGLei7GhgAmseX7cXTmSMQ4hZncwgNNG4W5oQSatfsummm86meesLpxxEpjiEoJWl55aEmGD3
tBkFOyTpbue13xNHepILG/nuEXVI/Ub0/iiKxvepwcWhT6uokn0Lb/nECr7jbfVR60anLqdjVUZe
rGMasdedxo/2sjxjEUJXxUmwvc7rt/HLLn8/IBa/obJ60tOwZC+uvgeeuFN/izmgn5Fj1LZ5Gzj+
FZteppMgPxDA8vvPWpjNVahmgCWUQC8lvUrqcGfo5IvANQGi8B14JEt7adTQkiEpxS0JDLfMaGVX
Bq5fCrku+uLWkmNHz8J9X/SuURTHOmm+xU2zq8rmJrBaQS+F6Pdw4IMm6smXAzTp1clXPA/U8VES
UTqITHB4E3cx2t07LGtu3WblU+efulmQngi2Cz8aqUxdKmUaWp/NAczWERYXRZRKs8fyzg/f/uwT
8izsszqrlS7hcdtMBw8jtLtpyg96K/+dD8VODfx9WjZXtdxjdjw5RRNUX/1ul6rVXThLNiQKD4Lf
s34maugMNEyiICY/ZhP1QHTLxFCnC2WSHO03GQa+MufHXNvlDcple9H8OAuJzzeQiz0OBv0qKpUy
Z3fhvtxZ4TeifK1GSC5aD3K401MB6K4XybSLOQ4Ki4rqfRojySWPrcse3tmIvPU0OpPLOppF3q2H
0sUcA4kFCPhxjafIHMlnWR1l6aXyn4u4cSf1nIE/R/DlRCvJds7CVquqhtrn6GMityNQPvpWf2lA
EWKiJYw8YEbo2fo6Y0ZoOpizIAf4lxz74iaXSOUqutvyGUHcgIpzuA52ktPswRBB7v9JsrVjBSUu
UaiyYvFW6LDFXzhc9yQ1U9ZClSvagYTFqdNAdSBDSECRrINlJqcYbS/FPHh57QtcXkf3i8fsYyxs
G5aSELlvUMgrM9sghyASlOLXcQ69OZqhaRjI5XDOakoSZ8jlXC0+t5VXJge98rYjZt2HXyZ44vie
tGMDDjP0b4/Qrkv8fUdFQ9MiExyapCBy8+tawlsrGH8ML8pETMtsGT7HwMUHDj4qP4jogNuPiwfw
8Phe2f8KmpXIUd9SN9iZ5/eOXBdadnZZOMrP7RUUWefQpPRVs2gIPtJ7S+S+PfzT+CbqkxXEAk8P
PzWSX5iNTvFqUts9RiEaPbZDc3K2vVkHq8tacgACoR4/i0Kk8mnrdN1RTg4GxjyD8jhERLB9RB5x
gAFq8cSnJuZkoF+Hx/cp+6ENxk0fCaVH1o+zi08cRvRGj6GSHnjP3uneeWsK3PBaaFCaV8mtdexz
wSKKPOOAgUhDXBkz6+uSj3V+RNe7JhLTXW/Q1i5OcdhQzWaQBT521YwBSUm6zWdjl6Y7VT/q7a5X
HoLamUND8Mn+JZf/ZZUnhZf1hJhkwFYLz/o9qAi80IX5ckf36jnciWJ+hVCE3fgu5jjoqAcpj3IJ
QV+7vkfO5KDFThHbqS3vMVGwM3282wUv2ztAAFc8VTyRJ8zo5CGmNSlUMAndN6khAF3Rx+O54cOi
RgtrhmNaszFwfWyuI2/ak52YgluwnXku+FG2ArlndaESgKgPxxZax3lKHN84WWN63F45kTEOO5JM
lyaZIuzlSdtlquTS2N+FcQNy6uBearvHbXOCXaZy+KEZvja0qChjNrS0o6F3CPhOW9HQxb9cHS8x
yLxenPJQdZRHvNmhJIqRLcyIneLH5jrBDE11NPeQ7b2LT6lTun/mG4cgvl7IXZUiI66V51hO7XZ0
B/Nt24Yo0DkEGTLVUgcNvS5mYBysKTtNlqjlZL0w9Gvt+OnBpKkhtmQg/EzdCaOzHLNx0ptBpN8j
MsPBRNGEaL+T8ImSDKps1oM5vgXkGXIqIvhjS7KRafDciY0UNhPVAbqMey90knsIOtyx9m3G/W6+
UjvcNVfDwXSkg2guUgS9fNM4Gj+suGCTHu+n2Jmp0Sg3/yjC5X+JrAm2Ms/5HoFL2MpzHJn6/GYS
b/L/qsabvPCKVJS8ib4dBxo10WozSZE+sV54Cn5GNuIcXAdnJpb+jyq2fCXqk1g1qlMIOBvUklWL
29NknCwtocD4Yj7mxTHvftbBYx952xts/Uq0MMPtYoz3mQEkYIkb3JDbEq2hlQOqjR8jOBPChxoX
aXHfyeqHW5jkNrWk+a1EWcUpAjEHJuQDAvot0yVpfTSTv7b9WwWQX7bAafcRGdEt75eEpSCG6aXt
DZkEXZqrAL/4+9y2nq3RMvQMRTsSoeDbhtOdVuvXVO2/bPuxHQ0aPyUjl2HW+AMSUYmCYMYxEte/
aUklAg+6Bh4Ld1iaujhIjAp0/4RgT/nXE4aNo1N79UMD32R7HQgFskQusU+3sBUmVaVkE+gZAnKv
xHsLROiWXYuG0Nfzs4VL3OY1MjXAKYIjuMHGna61/Xv7z2yzoSmQoRTQQxcNNIs8Y/994Zk8GaS3
Jnbpbs4jeahCsHYUXq9ags8lCj4OIuZ6CPWqQjkjio8V+Or9a2kQ4MP2XtVkDh4gjDuVeY5hcLOA
al/T7Yj0WvlPcf1kJiJGJZE7HC5kfouant6jc8o/jcZJps+zSI2a/dxPh+MlGPjnGdJRamkSCtGd
2jhD+70F55Uun2WztvXQtEv/7+1tu17HWxjk8EFrZVJRE4/85nX2rbtJ3ffLSJqCCJ6NUgWP6sO2
RcEivh/Ri9gr/WhsJQMxoWaPWtvYFoYCIR3+Z0Y4mIiNMW/rAq9ctEKxojJ3Y4WcHbTb22aEq8dB
BAj8IdAz4qZfAxnQtzde5VfSDqnmjrF6tdfdQWBQEO78G8w8ozg5Nli9waEnxsSG0swxOPXvUtSy
K+9r8LFZx/ZNYHc1aVuECYcYJIslpDIocbV70wtB8hBc5e54ZTjBEz3qdnXsblmeIZ2lN1HpVwSQ
/ONM3qE5Mhzh83zLmJvyfXD/LmIDgcRnsgNxEjibX7b9FZzK7wIViyBVlEmxxhnxEwX6U2CkhwST
S9smRCvKgYkkB5WOmgojZ+rupij0Zitw8sqywet9HofsNMrBLs2b3bbZ9c7hy5fkH2XaOh4UWiBk
0QCt/DDQ2o2MKvNm2Zleiy8ayOFyDM7JNiqZv1PRWVjmoCYpfRKYqQHyq/Cbib7hILcj1OC2/RPA
Cy+R2xAZL1tsTkuaHuP0PlfuKX36MxMcuCidVFgNGGDdiqVVGHJOBt0uzUoQIOsxaFGq6IZuUIUz
E41gkSyZ6G6ZTG6j0kM3EQF+raPJxQT7CYswl1I8UhE2A6VnL02r2mYTOzPusOptbYi6otY/zMUW
++8LW6NRmFmU446Sxw/q6KHqYKMBRvD1/+W2cLHC4dQkp1DE0HFZVj3/JGMKHXQ0h94mXorZ4MnN
3MgFr/t2PKzfKvWLUbbMC9eg3FSi4Q9G2/24711cwzwJihKalz7QK+MosMZc+JwiXKxxGU8/Ff4c
+SNGQv+2brU9RVXAVe9Ue9zVp+DYHGsn/hoIu+JF0cjBVZwUWVTgfcXF9KszxeAux2PKtmcCE3xd
NMCbt6HGMkDXlPeJXuyHohcEvCAIed0ZvZpLLWClVzm/SSBAZXWp3SSC67hgV/HFT7+Pk16fcH00
yReCN8Ihukmh3Zrot3QufgtTfwUDXwRV4lKP1QynSC3tCW7+1t2gCdxZP6guJjiQKA3jP73I1DNP
jacf/9FVFNWpRV+fw4dJqhp09CPDKOhJNc7WKNg3Ijc4ZAilhup4Wf2n7KRA3fm/c0NkhsOCgfZk
gFIHA6D2mGKe778zI1otDgQKvx5mdYQehxQ+mG3sRK0uQDWRBeboAtTATIgHmD5Dpqnc6/SFhJHA
gGAv8nXNMi3IaLAOAvS46JAxMvPXXP2dPpoLMvPilkWvq3NRYplyK3H7RD/pYf2ca/X9HyEXX9Is
/dKgDesVNOpD011XIoIw0VJxqYCPFqjBKPAtwkgGpeLziMGXWcRG+S+XmV8bna9Xyg3N00AFlmjE
nl99D3WIYzuBL4Y40qlwc09UhhAAJa/00uS6EoZDDKJE/buc4CVWGmwa/BjmH6YpCaJNdEhr3P5v
/cny8WCEjtgCnJ5kPBdxFNvSMMR24Rt24Hf39VS+4pJz5VvTsyFXXpQXovub6Ety8GD0JWayRwQ9
6yCE6qkNod8ABBnZq+bFh9wzb6qdkDFPsJU1DizolENuLWnheljbkf7dEOljClISXr5SQyuVOnR4
adEm/44Y1uPoK4chTt2qyX+rnvkrSHlCjECKU0Me8BkV69Smt2FLoTNS/dmpyvduJeWcjyhe4S0E
r6NDnzizcqqKP/SEfgTYmUqxbmkhdfWgdwN0jZRR5g1Z82cpj85hR2BMgT7VwKYx+GakmLBNIOog
etMWhDUv/dK2Knoiq4iRnLauGmq72mx2aiW6MwsCmdekJBDdMosWcJ4kx4a+1P3bNo6L3OAwIu9n
0nYDwFUZR1vLdUeZvsrJl20jojsKT3Ux5AY6eRljssxAAGooaC7LHCYhTR+n1xnyMtOLqIgi8oyD
gELt+1ItsW3M/HHyTdbl5SCvc7ddW2ctuZy3Opc0DH4FmUDtPfuBlmW3m/ezC5FC1Kikp/ZKdckJ
cyo2pojsGgRaw6EXkYMKkIgnvajUKQm095r9mHxpy+oUDK3TzIqnCAX11hsQLs7y/BdBMyQgM4Cq
RGTdVMlu7nY0e9akZJf4P/zoS1z97KqX7QUWndE8CwZ0JtvS6k028Uhe22PjsWdTck9OTHnuv1Bi
XW0NXPjIoYdflz0IGpGVp1J41HuIVhXhHmQLtxGV9n05n6fRf1Kj4jyElSCpep8S2LjoGgwNFhno
PM0WqJRxqoRjZSeyfFam+pxkiSPHPSYhG/81HpEOTePPItWOfm2ItHgEcGOwTbX4AY00tpEWIyHK
MoiSNMNJzYhgx4jilUMcKD8WfiPjjWmuDr15CMrc7tNDISJwFnnCpR3mmEf9yF4ZxzTy5CHbj2BU
3A5NkQkOYaJZz/pShydq7kb0scQTwp8Z4LBFLmdDCcYehctgX+eHpnn8o7/Pq7ZEU2FUacwyC0wV
Jdd18fAbf98AaYalazKjnP4YTWlqIKtNUMY2o2s/P9eR6EK1GksLA1xCUROjmfoG+0Wto11ED3EC
uY8CMtgiufLVw2RhiAMFUCFrZc4eIfTpOie2P5w06m0v1jrQLWywcFvsPT0NZ7kuEbH65ASY7Pbv
kKjr1Emhl1K4w6E2do0gIXuvDX8CnIVNbr9j1nWswwx1PKgu/WfIpcKgS7yvD8PdjM529ZXxPjLd
6RgUl7EnGjBn23DrB3BoYMwFBr8TxB9tHrrsh5J8xRSIE6L5WqlE073v0+pbxjhMmFtQq+s5EsNq
17v1EUQy7ngor1jLu/bSH8rv3Rsj0TP3kFS7Jm+Wi9fAW/9G9Cog/NIccBBT7auCFWYGR34XF0og
oAzecrc4mrgRidpWVnFq8ZE5GNGjOFcpKzugeA/6izAQwMj6c9XFAP+EC137nNQNoki+1z1tn9wn
HvHag7Zr3PBAD2pmi7ixBPvx07gd1UNdi2Axz/ZoRrfT9DhgLHJ7R4qMcOjSYUYAIrT4TMHk6kTD
zXkXW6PACGGrvxGU78Gy2Pa11UBR1IQrrJNJdTov3ut380FiHavtaYQOe3iiN81V9N26E46xMhe2
jHOYE5Rt61sWrn3KY3pk9Q80GqlH81H/gcrLyWwEzopWlIObSoZyuIJuFpfEsTNKku1DcU0bv2x/
N9H+4ufnhiiwcj+GmdplmjOQJ38sv7PbhnVSD9qb6Ol0/Q6wiH8OV7Sxt6JIxV2wqufWzkJ9L9fy
KSu625FAHa+ur/MCysXEcnNtPte0cWbZsG8V46aMr7Mx8/C/oCgS3hdy6JVxchXU8m57TdZXHsJD
RAONNLg8Ph4uzSCPmdRarLPnEFtfzPgJBNCCr7tecDIuRnhcG6wuqS2sA7vlmScm5YjeihvpPt+V
19bvkPosjHGopslR3yoznj3n+VEtv07yJHJnfWf+cod/nVF9PEWGjH2MhdG0y13Mlh2Nl8LLvN6R
9/KZ2qXDug/Sp/lt+3O9P7d/3pgX21zqhGaOTBlb9Ka2sF2eGZf1bCdPIAI4gtHaRo3yHiNnTnr9
e82ql3Xl33KsHuNYFATh7vN8Ozmjqx3847BjuvHhHkBrv8U3vp2ie98Tgfr6OXXxmUuylFgy56EG
zYdmSPtwyq4kOfW213V1G5jU0g3NoLLBM0GRJFZrs8JDdqnE11E8YZB4ukJZ/ndIDxZmuKxmzvVI
jjMQTvVq5rZWZytau8/k+Xc2tamDt0FTNUvmr4vGYKSSYuLZLa6hXVZ1jgR6hUES0eWu7+uFHbaq
iyMK8gGUxurMjqjhnXQo8cZ7ppRGD1BK+50HjIUxbu3qJin7NsVj71zRHS7+OxnytlpWCdaOAd6n
DbYwwwGiaZRhGAXItjtNdsLx77i5ydvvCjm2/XE75taPo4UpDhanGdp3/cBuKaDTynbNU/iIOV3b
8tLdcCW/iFjwV7fRwhwHjGAhT0zIPeA0amsnC/PvY9d833ZpFRkvJviLo69rQRinCAj25EcOSPU8
JgwieiBd362/4puXlZL72O/LBhQAFsZQRulV1h56IQ2vyAj9GNy56Vd9p8MX6g2Y8FcOEhQcrQcL
Lb3/qNTphq0KiGo/r58ly4TIFjWIbqg8DWoBSkYC3UMZ68fkAv7/yVQ45vo5FD7a4U8RK0w0jSgy
OFGG3a1kp/tcttMrNjRUe/d6YAtfe9hqfdxWHy1yq9nGlqIarSG7aefUR+Xgu+QBWSxa1/WraC+a
EV25v8IcFGdlGR1xoIrjkCns9Tb8P9KubDluHNl+ESNIgusrySJrUZVkLZblF4blhfsG7vz6e+Ce
7ipB7MJteWJi+qFjlAUwkUhknjwnb3TZA2GtETB5wdjDjiLxKNzpnk0wL8HiQoXyDmRs2zQohOCU
1S1WLbAA6ZZuE37YtrcVOYsaFIHs7KaLcV8noki1kgtgkcTSLVlHjAdH9lsPrczc6uq8OT8X2325
kxys8na+W/bzrRkwSTKoKov29/3ZeGuZLf4i8GuzJBtyBXyK2dcBeIM3EE7fKXksArmvbuLFCrnP
2KSVOS0FVtiZW716zlPBnfK+TvR2HdydMhtRbbcJgv081OBPfJALqGfpyGHsz9cD4+pCNEhyGBq0
kC2+4oW+lmGAAgI8b9FxjB7G7P7P/j53vPoyLdK0QFu8K6QtHlKbXO+96yZW9+piCZy3DbIaJc0o
LZ4qH83sS21teitow/+cIeGLXFjhPKvuVWiTQvzDq7sv4zA4pIydWNikW5nCe2uGcyy9kMzEnoH1
TnfRc56AlkLbTAdFdk3W5bc/sThYvSLCi17W7E5/Fwcv1sd5nF43tFV1AOctO3TV3jg1ZHT7cnSa
bLlJiv5mIr0AtbT+4ZAJMt02Bbj8t4d1ntpOGvQKONA239T64nb6+ABlofu4KF+v+8j66v4xxfec
QlNVcgNpsyclYGwF704Ukwfag4fXzNy0z90empjOdZursUg72+TuMruv+knTWyZjFRiGDnoY6jSV
qGv4O5i+/3BnM/wJk4p+NhIQe5kdBAjmEbrYaXFA9usnuXWS4mUPWYfjrAwBuJRfVTKcyGz6kkyd
NLH35Sy5jTrdAWnhNyV50Brpa6EujhWqu6Ufv8bodiPqLMdIaw5UT1zZQpOpT70uzvw+nI0N1YyT
lC2vOQmf/mwDuYNtpXKdgikFWXz0UNfPWb0rU1HHYv0jWfiPBvp4DLm+9cHcjIdFS3GsTXu31M/2
5DUiHhaRCS6bbgy1jSsLvjdrvpZBT3oXR7vrO7V+ks6r4E6SEqGzb4YwsSyf++hXr90pS+EMdrq5
bmf9Ztf+McRXGAgA90NqAqbSTSDC70rHNDDrWlvxp2zKvtWadG/by3cihScaG5uSojwoF4FlR9uO
1J/MZfR0cIxJQ+cMXaoLfp1go3nkaKkPtMtq7IIsT67R2Rta2W5ri2aWBZvN1xvAYdT0JkNrULn1
2wEgpaCxhltIRQkCyMo7jF0G593mDsBURhMZUH4E+yCkRRgUCQliBPL1FirYcoKrQPSAWU8Hzha5
Wy6qjSapSlicIBcBog9RXrP6iXTdNGTQLRmqya0oHKNpiWqKlpHtmgbY7QDHLoQVodVoDxpm2yC6
rBm8I/R6pyy5hQktJiU8Tw4rhU2HEFi5wYWg8L3sW/64rQ5zB30AwQlhK3gXjg3VICpRmbQwdxTD
VqNlYyFoUW/e/CbhgKA3dChx7WBuQ7oRCd6vDIvASc4G+V5GpDQGmStEMOtrHOQ73e8eAFiDLovh
KO6w7z1zD5pgvxHkQys9FGbXgBiqajP2LC5yNvEk52bLMO61eQpbaNCn066IxhOtxsM09kGZdxuS
qI45yUGb032t1h5kaAM1IwL+oBW4DvstNj423qe2yUvVJ1FBynYEpqX8MqM/hTruLRM7qTHiNfrE
VZ7+HyT77F59/6HPNrmEKTGlsicSOhGM+B5nM5Bc5fQXkrjfir4y85p3xjDDrcnIldBb4c6NRlWj
wpMKAb6y/cy2cdFLwVIYm2lR9zPtUEgju3kWYlneF52wsRd2uXgwleDcKyPYzW+sgNzkXuVmR/WR
vf9bf9hEGEOK9wC86j+uH6PVOHFhl/37i3ecGlsQAB1b9HTs7530ZaTHheiC8Lq+pwYCEZSI8fzh
9tQsAW3OpYzVURiff7cdfRUFQlFIXd/Cs5l3W1g1AxlgRgrDzawco+hH1qSbWr6divvruyZaEbdr
IYaqUjvDkbSz3pG7Cvx6hRvauW/pYPQzjG0Nov8pEc2rrYZbC+HOQm0IiuBcJJiHOJ3JjEtDk49z
eqfNx0x7Tped1N90+ev1Ja4gjuCRF8a4bGoxKonGfcHiK9p/Xuorodt48Yls6qDUPIG11UN+YY2L
5h0xWq1XkFJUsWsFtc/IJX/z16s+Zl9kR5TNr7//zgb50T9TnZZZjrCX5Q1j3rBlh1FvGEwyBOiG
m+q2dkG+XTj64/WVriY1F3a5x0pSkQbEW+iEFcVD00gO3mxOqOWOXn+9bmg9qbmwxLb84mjbRl8P
M4NWsguSxc1o020zCIaofr4JI+HDdjWUWAbE4xWw3KLm9dZenbaxYvWoQKj15yw/TfkvVailsL4o
W1ZQSFE0G++It0YwQD+2Qz2zmV/ZtX7VPsAZFF8MjaeN9BJ5H8pBL+xxQWUpwsnOTASVXgnionHS
KXOm8lWSRA1wdTV8XVjiti/qzX4sYhSIUqXwMOFwzIxxcUx9uA8tGUkoeZ3yMOhGUI0ZykG2pJdy
mb41cfSopN1La4ZB1VpPQxE6dgY1GIrbsoZadvJjxr9KRuq0JriMmjotXb3LPxlLKUoOVjMyG/Kj
hozEFvHp7bdJc+A/QVH+VzWSJdE5iDAzd3CLXYnEyBCUylf97cIc59/E6papVVFIKXu0z1PTG+r0
Z2ZGopfrSpMLkfDCEOdzRiH1SUbQB6C+ftvtso0GgQa0AMpT58pbEe5pfVmGbass2TR4qbWsy4u8
xzCqFzeNJ1dF0JTJcz81AoDX2l2isEKbJROGwePukskq6WCPaEQuc+Omc+qY8pOaeNHyZTKf20GE
x1vdxEt73HVilaFZKQTO0fzWdwPywsufe1/zoWy+E2m6rEBncJIuVsddJyhPd60aIrqPbjxAeLkJ
op+Mhd2+V07dvhociBehDOtowfQizkTWPqGCujz6U/iHxmujaJU8GSN7KUh4Ew3zzVzVzjRuBfGd
HSc+Vb20wuXFKUr/9RRjjfmNDIFpdFR2GdRX7T0VUy28hz6z/TyviPMWGg2hPI0juuNgM3cmZDnF
2D/GIAJoMdkSKstXmkQ3miK5Vvbfhzbe2uY8ZyzH3lx6INSm8DVObqf4S2N+Euzl+mlAHgxEFbSn
eHUUMjaj3MV4TDJQRX4zePaX38KiQbdXPukLkgLLIS51y59NJUh91p3lbJq7YRRdHqNOwtZ2eYTX
BYrd+ezMpiAbEFlh//4iGahJk5COTXxZ83aKDk06OI0sSBnXUhuFPWL+t4mcQ1pRFMZqhRyOQhY2
pE9yG0PbtnRGkbCyyBDnjUPFCJZMCRoYJdIY+lyW+DKAv6fFt+t+Ido1zvUmTY7mvgDMuovv2+qp
jI6TiCtqNc++3DUuVClLNWqdhu+fSsahaFtXDw1nIf2uL9udWhiPoZJuoSK9WUzrMEPHx7m+xtVM
+PwDLJ51SyWxoSWMO5J6xiewRz6ygWC6jXaaJ992QBnSQEtdUaP7+ta+64d1yQzgA2vsjUbjaON+
Sn4pveBYX/cTi+fhapQwK1qmplOrjafq/Y2F0doyG91yoS/Xd5F9pffB+G/fx5369nxlbSfHCVPe
TnfJNttT4B7IJvNFfXsWDK6Z4YJFX8dZnXRwSArZ6By4LzQKri9k/eqEPxD0zPFZ+Hm/pYQ4hWbD
Hea9Sh3iZ3vJzQ+W13jJTtpg2GTaR3dMOyW8X15GWWB+dYEX1rmkTm0Ge2kVLDCH8WKhp1bSP9Dy
BcLinwVyn6ocjbYpFCywlnJXyR8LFWC2Yt+IhD9WXQJPIRTKiGLpfP9/qtV0nBaEQy2oTtnehhhb
vxNXkledXFWYsBeweRipeOt5WjuROU3wTh/SrwPximlws35rhv8d88weJ2c7XHSncomwq8BOOHpt
eF/i6heVF1djwoUJLq43ltzoU4Zi1Dx8S+fZKcuHRRRvVx3swgYX0tWyHPpCR6HNJvdKVDu6CH3K
fuS7I3phgIvnadG1o0ViPIPHzAmj1Gmn57Df1ZFfYGTs+mFd3zDQXNmWTojB4z9IS1MlL1BMaDTf
Ug665me6wMT6cs4muIjTKnFRoeGDgmg0ekASBjScN1GmHJYMQuyDIeopiJbEuXOMncVcK7Jas+92
WtP5CZKJtqDbj+ycCSZ8BtAB5OrtqWntue5BIo+iclp80fommKbue18vgt1bP5xnM1w4k/SxyEGK
C5hMq+66XnOzSHZKudwOUeZfX9F6IqGebXFxLUmnRQk1DOzGO0YNlm2XQ/lqAn43PInEf9Y/0tkU
5xSwVOTphEOkAMsNYsseIHVFVDZeP6lnI5wn5GDh/aueVKI8RsxD3Qvu7HXXPhvgIhocuk/iChtm
oCHdWPleAZ3PRGpnUQjA9rYAhbH+BCYKSGJxr+LVzUWGQrLJUPc9q4NPmARuAwrJduRXmf8gLG+u
PmjOtngcxoi2sTYyBuOKjskGmIJN2ySlk9Hssa2KXa+H4DxrHNB3q65eK0EFPi1pnr8PC/G7Nnu0
bGyBqe8GW/nVqyKurdWr8eLXcaevkbrKWhowRUt1v7XzdFsP5JCm2s04NdsEOfCSQ020rQbBC2XV
bwEztEzT1CyTByHYckeHWsUdVs8HOsTOUN81mBG6fhDXF2eBq4zZUHgkeYyhp0YCq5xXNWCnjh67
2Fe1xKHDqU2CZgxqlLOvW1ytiiqAOf5tkvPk0aj6cUqxLvLQQyylDQpXP6HaZx5ln+lwdSJBgnVf
1nDroBMhq+q77muG2XaKyS4PwMZyZ/qpXy7eeCcdNZ/8FDcBVz/c2Rzfe9WqaEYVFuakdlOkp7Hd
RqKx4NXPBs5rEMxpGuphLFpcvJATC6SppECoLjpA5ZMHo7Wdhhw09VdKHnQQSC+LINcVWeRSEUWd
Bn1WsIGMn+1vrDQNRG+G1b27WBj7GRcL63WzMSlFmCvSfaXC/Wy3yETaG+sueLbCA78zqZ11pcT2
jW71mdWjFIah+JGjNt8/ylvRDbR6OVyY4yKIOcq1niTAx0jafR/+CHPB01H097mLWy2jwqwVOFw/
6reqqm4iWVToXTehY0bDUEzL5nvpcT6gtGXgBWxOz7L1rRBlbqK/zwUFzHSlc05QHzeUwOg/maJ3
1LpfnX8/d2DmRQvlOUGci5Z6H8s/otIKgGcUHBKRFe6QaEqJih3LamxZ8m3zl9LZO4wvfCiCQsLr
74/BHRIJmN08aQEXBxYTguMY299IG3lXYp5K+38M3v7LcfnHHk/4Nas14LQqPj4bjM22DQQgvhu3
ikvcDJyjwrni9VCDpowNtI6Jm/dtDDBJ3kSxDSx6v693YAB7CEFcm2wKV/q8UQmmudkk9+hA5coT
1eLXP+DZNHPTi/Azq1YvKR0ybVs65vmxah6H5Lvg/mOu/O7NZagqVK0M/JcfB+nw2FfA7YPd3Ju+
Ljuxp+7MI/k0AThB3fYVTfpP/fa/U2DjRXxhlYsRjdF1g9HA6mDvpuahlfa19EOwMvZhrq2M+3DL
GNWWXOL51W6sAFURTDFoLxo4lcEUHYjJ0FdBToqhQ0IDGuEalAzefi3AuSorZ5zy8qfsWxhM/uQx
bFX3nADQld9LX2ev8iE76QnWuRqsznb58wDW2DxVJOTGcUTvJgtV8D5/6fLK06G/jubmj3BRPpdZ
iubDIj9IWu2ODGpB80fIp3+kVm7YigYJDIAteJhFE8edtthMR6pUN0UL/E+cH5diFNShVg8GGw4h
SBNlk++XkzHvsqRFoaBVP7UghF9Oy38np4CHXpjgroC4jQxqDQmKrLrl9NEOFF5OLeTKWw0uQBoq
tmbIeFFzPppB8i2b2MxSC/IE1Y1d8kw7x3anvXWrgywv3vduftP5uQs6Ofe646xv4tk2F100e6Rq
DbV5r7S2ltS4TVuDHF6U3ayu0AJuGfNEmLbhe7JDB02CKsHtoGXmqYdngJPtSOr+BJE4xxxyZzaK
U9+Z99cXt3pLqEjsoemNCAbMw9vTiDe1RCC4IUMeRvENF1qdT8jrHcNhbVMdIwMCrOHaKby0x0U0
NTTHqk8xFIFWmyzljvXfBQhtDGWdF8S5Sj5GaqwNuAykditN933rDYngWK0/Tc4fix+hs+u+aCoF
/ULjk+ITL9rLO2VvOR1uVtsTJXH/Yg26IYTo6Nfzvd6+CLNsgnAABDJ7aFa0Qfeqeb23bMp94ou8
/Tcq6d11YJ2tcQdaUywi1QbG9tpNd4NeegCFqhRzCE4LkXHrRg9kr/Ajr3iuLCfc6I8fwVwoF/a5
nI/SqikNpmJrdN8W5XUO96ElACas17EubHAZX26H0BUmWKMWDLtla7s/IZgL0JnpCbx9/VSfN5O7
6yZAQKuxxkRi2uTfo5QGodwAB1Gadxk707EqWW5VyNAC+chAzsU28iKZTdcrqjRjGzWr89Uwhjb4
a1w89/mjIICsHWjWfrBtbJiM/30bQJJKUtQsRoqSUgUEz5G7WNKOZPpn285ua3n5DIku4iSZskko
e+Okh6KI7np1eCJ6KPgxq0naxW9hv/UiESwmo4LAGoo+SVG5qWE4prm3ZDNQZoGhdQ+6sMQujQtL
tlQsZWbhQhrd4pu2qYLyQPbKBjkuiBEEO8xC4rsTeWGLO5GFYtBJ6eGt1Bs84sdswDQot6zugjRJ
ENtWb7sLY9zxa3H1tMTACFI+HhaDgJbxx6jlH1uSAUw/kYmN1+nb7aN1mjRQAJc9HdUk3Ve2SaAf
GeVTupE+IISAFMU+G+OunKWoJSrPmgy9XS+Mb3B9F5qg8LrueGcT3CEw8qIzmgpoXaM8jcquGnad
WjkZME/XfWH9sJ3tcA4uVbIWlwWW0sfHxHrKRQDnta+PVoVsKirql+g1v/0uit3ELcEohJfn4csc
2l6aG/c0F/jY6o12YYYPTpguiGWN4vP/Tqk+W1JQh892sZPR+xl3rfItHZ/zMlBEGGDB8gjndsQu
pHCKcWrpokBevnfa9ClUNte/kcgI524RteKiw7McKqOFk9jUGbVfav6RqWWMIWEoW9UV5MTcOdWp
8b8BKYsUe9OKAgPQoo8s5GyCuyXTtp7mKMfDcJa3C1x56O9JJoQ+sqPBR7fLhXAuJ810VtsCZTbr
6+wyik3JBSrkrvdZCkoDU6RVtPr+BPDR1oiq6prGd7OnOVxCQ0MLuDPS49zIvwqrKL2IZJsBLpiR
+sZS6p1ZmV8wD3cMjeZkK+1W0dPU0+s5dgctu5+rNnGjPNp+ZMfPP42L9EpLoEEy4i4t6XaWtg3d
JiKSBPbR3m/32QTvN6OSV9GEMs2IABWXlZOQgy3NG1o8GPNNmnwAQXu52ZwPKXEo6TVDvaEX3oy7
IX2QBkHs/Zdocl4S50EGHbrGhAD0b4VLzAodtB/hdtgQcJeZu15ENLV+vP+xxre9IKZJwzZCFXqZ
HuaqdJTJk3pRerF25aMNTdA5BErX4rvuapxFcUVS1sczvxBvAai+9Ywvf6tLXve6tUvl0hh3qQx0
NDNqAKcLwcVIuk/q3fW/v7pjFy8y7u/XZl4UiYVo3zev7fQ4y5+JiAVwfQnnRx/7CRfpmGE0wMKg
WOzl+nd9/t6IsFfsVLw7NRdL4A5m0kxNqjdYgkxf5XzXLUe7chV1N2WCB8NaInH5euWOZwVWpUmS
NRTHFntnU/UTeFjB3DxjAFCXRkEaJvow3OEcJEOvshK1hjExf8mL5aXFMjqJqv2hHe6AJhUaYiWj
KZHMJ6imzMY2+e+6hOzVz+5CRcPwIN/4nrMpxGWFRlcmnWr6oEKkTBufpfCzulDBalbRjBe2+AiQ
jVpqRLaNwVdDbfwx7oKyHgsnM6nfd8NpMWoXgfxrPmmpJ0ummxjzvh76h6JrXA2htgR5QD1Ugp+1
/jH/2QGeHtsup1hPbdbqowZQ4bEjx5GXVaMgA10F712unktvmtlszV5Dwc9+UPAWyT3b0SBplnpT
4SgLysbNjj2lBx0thnkrorZYP+jnVZK3B30eo2LC1BjQLmXh9jMaKMYiqg6IdpKLV53dqlUZozFH
vfSRZSTGnY3us3kyTVSoGUa7sJxUlJv+zq3fx5jz0rgYJpmTuswdjv6sLw80M1sA7aKnuVdkv4mH
PVjD79ANe0Dt+FQqY4A5qM/6nL30EybXrWmTTuACjMegjemxMKdNTudPtJ3ush7aiCbxh7w9Dklx
yIfqG+a29paaNY600E0XRoIbeXUDcesDmgCeO5vHQDRxpg466zqTpXSL8OcwR15uigTbVkMlaucq
kVEVJjwIojXUUpcYD5itxoiQL3p4SEDTbosqs+urOdvhYj9uFlAh1rgeayiCWv3kZnl4yIzEu35L
rldiL9bDhf5OVfAoGnDHjCA+VN2WNc+Og9M51W4I5oOIqU1oj4v+Fa00tcsZPm0TBkBID8/yS+NJ
QeHPh/TYHUXN3N8IincOfrFA7hoI6znpaYPIUXTVj6zS0NUdvMnGKII6BPUgBYig9ympdpX9eH1v
BZ+Qx3YMlBZj3jCHrLbZ9CWiQS2ahVwNTOfF/S4YXWQgElnUnOoYGEiHxgNo8bacRJXR1TF99cIG
F3rnpB67uEdWyNh6l5vSqwL7pIEIodk1fu1GD9Xz9X1DbXct8bkwycdbhNlRZyQPhd04eVPdLrOd
OWQyHEgkbTM71pw4HoKFVltqDxvQv95aHSYX47R97YAX7et2WyvZQWnMe5QjAbjVgNwIjdgtB7Nx
h3TeQywjddIsflLjxU1zeVPFkHUKh22S215IlhMx4hda05cRsn8OpjIeo3r+kRnpJi2Ojf59Ml4q
eXEgXjA7tEROBq+S0+4mmc09BAU+G4V8o0Vy5CWAlZoNwuqczg6GFG+iIfrSd3KOcctJd8D9jRZc
9BNSwPfauNyq8RyQqvbtZvHqadkTkgYqxA6d0SaPZWIECHyPrWHep+a46fJ5V8dq6TB4AnTof4Ky
3Qcs83NcdQ9RZAUjtIvlMdWdviE/TSAbnbnOb7VBzd1pmr5oIf00SOF2RoIsWeWukXtA6dCA9Ipk
+CrT0U8S6bAouqvnuTdY4xfg5ztHTUhA5+S2a7qtUcmHolvuFV1tHOAacwcsRccWvB+qLhUepeW9
qkd47aanJdW/doTabq/nlStp+mFo59IpaHav9tXdWKZ30FXrXUIm4ijYfiInB4MoEN3AvI2yBFVd
PcjKs9EWrTtkEEtu0p86qYFF03e4lJ4KCn4/e1Ejpx/Hl8Um3/BXNt1Q6k7WSW5IaqgwzdbjAp0w
pVOfmrB0oqopnFJFXCB5+0SUvnEAZtxL3egPc3aTyqGrRfbTBK4ZM8O4qvS02OOBRtS3iDE4cta1
ThgWx9GQTsSUeidspECP8r092Ju5aI/12AQob+2jXHejsf4m6fLWqMsC06wQrtSVE8jNvNku7uSw
cLoldOssSl2Z1i/XT5UgGvFDrC0kU/WcEVHb8f1gS05tHkYhRHC1Qn0RLHhl1hrEj4UxIp3Aneiz
6wQKNPdsPiDfi6qGq6+jc5BQuSABgWmpSWV0SOv6U0tdxXpJ04d89iig6de3bj3KAoNhI7vQwFDw
Nv0b9WhJQN0tg+nwSe8+g0P3z/4+s38RxUlJLdDcoUC4GEEc+2T58md/n7nGxd+3tWWczBp/Hw6c
Wb+WXoTTXPUtJES/uUwIHopvDSStkVU9e5uMOM+K+iT132i8vb6I3w767iInIINU2PCOxiMzW7tT
5mVhqBSfQJ8akPONhcI93gLRBj15l+UQkkecdFM+VX7iVa/Xf8D6IiGXYNiWbaNO/XaRmFqOLLuY
oX/W9FudpphnWx56TcjZxO7Td+vUQFEKzmbUFnj43Egze2ZdL9y384aAn0JyJ3DBYi5b9YA3NAXO
vbosjEEQIJ9NA8CQt8uCWC+EDBjIAVm8pG7neDPUTx/YuQsTnH/rgO9HmYkXvxJjeqyaXaQsB6PN
3OtmVo/phRm20gs3J2G3YKYD4P1Yt26mxny0JV3AwL7ap1YvbHBpuV3oNDEzBJ3JZ9oB08Hwil16
W24rtwAhACO0STcWgvtNu4l8URl1veh4YZ7zQQ3aboqd4wxoQf64eH1gQRNYD1R/eRKD60T7yaXq
ch0Zw9Cir9k0uRsrldOSzZ99MS43T6Yi1aAphI6MtJ+0IzK2639f4Nu/v+aFR2RjrHbqOCIu2fat
Fib7KIRyc9NXgjO0Sh914Rb85VrGVoYyOtxCC6ItfUj9WQJaxxn90WNAvcTvD9HzKCpLrL9tzu7A
37aLksW1RXCwyhvbMdxlq+1mn9FSi6DWq6/eC0NckLCtAtm4iXmsLhkcozygfL/opSP3gptq9U4H
CxAIolFSgwbI2yNcaOrYLUw+Ka8eM/NLrn3Lk12S3Be6ICT9yxc7W2JR+MI10rHMLVrjWdjvZ3fe
FBvltdmDkTBQH0zqQLoigHK9LmoDrR4pdM4UEIlAUIBHIWqjaYYpEzxKws7vqnivRo3/AZ8/m+AB
h0lTGH1j4voY1fzQVhgoKOTNkImkVgUr4UV3y7quwkSz2NEF08ZOrwQfiAWXd7fgxTK470NnWmMy
FHUJxdh27TGlsau399TsHTUfHSqn3ke2jZH9gdMaH4iLrO1sWaWpw/N0NXVq2uyHqneVegj+zAwX
U00jNOYQHNPYs4PU4rViONUkylfXiyz6eTFcXDUVSVc6Gc3gv4o6xaZxq8DcdJsKVdJ4vwg666un
Vrc0YNPABo6RzbdnCVT15gy3RnMK6lHVSWFPxOFQ2jeLJcKzrwaiC1Pc/WvGETTqDRygrP41L19a
qXMBT17Uenv9O626t6kzhklU+MGz/nZJSkp6TclZ60U/ZYtvl4JEgv3/37n3xd/n1gEJUoCFmPB2
TX7GxrGsU6cQjXqs7RWyOmCdLTZCzXcnJLVmqIAFR9SgsTNL/Vfa9M/EsnbWJCzQsxvg3YLOr7Hf
VaSLeCqRNlraGjdgCxoc7adtOgPIRZobpqXWHcvAFOXJ6mqEuLDIfaJpIjG041CXYtQm6QsDKEnA
6OZ+H1RP9qZFW5+JjBne7Bd3w9fMzwOMJHr9weicMhAhGFc/6MWv4T7oLC3paP9OZcJ9lXmpuiUi
YhyRCS5EhXFR54Qi+Uu1e936NJSpM45CPiPRh+QilFrSVko1RKh8F20h7vyz22oPjIdMBydUu50L
Qe4k+oxcrOrtsiwqgkJ3okOPZLSeItrtwGC+oRiZJF1036gi5efVw33+VnxaaGmdHCoSgsjcFruB
JveWlT9djx8r30ploHHwoRsqO31v4wfti6STgKv16vZoq7scShvp4x+Z4AfT5DyXpKrpNa9dgr7f
ITkfbUH+vFbOuVwGn49NpJllVZL+YqVrT8k+CTRH9uNtvP8ARPuNKe7Ctyt9WaoQYDlCdzS51T/w
Fnjz97kUdqwm24pJrXnl8JBaW6N/DGXBPSjcLuZ4F0EwT6s4NyeIBevOiGGr1o323V72wcklVDhc
Ce5vlsMc8MIUsIXVWA257sHTgAa5iaJAyR51KvBj5qdcWH9jhgtrSzWNKA4nOh42TPbGBhuuAXyU
aKx7JYN4Y4YLbdUAXfm4GTQvzPcynmdWo6ONF1CrdOP2A9WqN8a4CJeNi40ChKahyF3vUqX/HLfa
dlmkzZ+dTy4ESFFSkkjDFwohwYLWbYtkLBWx2gjiDD8TUFhZQYG1Jp6qogI2y5kT5d8KKhrXEnwf
m3uXRSQ0aFukxNOWF+hPpuVdT78m9a0e3l/ftDWYw+XHsbkwAOBbuSQxLFF/+TIHs9t+i9HoDz31
R9SCBbs7qbiFlh/XzQpOEw8nz+Oy1FUd22gieaDjpskfNYwZCKUvV26eN6vjAkQjyUpnyThOORhE
kzbQRci3tdT/jQUuLqgkAyxJbog3f2IdVhDOeqBG/ZQ7qt+hDiFKe4T2uAAxZCj5x5SS30+NBXN8
0IH3NM9g9tgcnyBvXt9AjZiM3ZE1Gt6GvVqWOtADZppH4+hFs9VtMYs4kP/FBc82OBe0TXWYFYIl
xTf9r/QFOZAL+r8bSp3vvdfesPpK9Sx6Q62V9vDhzla5+0mhQPjNPe4OlkDHEEXFhwuyGzvoAsmT
Hq/7+xqe5o01zhGJMvS9yfYRFP2Ym43AhQWRRa8Nhu1y39wwuMn8anqM3PQDRMFvTHMeWle1DlFi
U/XCirph9GmJVCc3vpRZcH2N6zHrvKGcZ0apQsemaTRvioOklBwI2bqq5FkQzY3L2btuTBU5JneD
0anT4qhFetFN9DN4fLd5Pp+mBkTLNHktZWm32PisxXhQpubQ2slnNS1PSjSd8IRxaxmCiWpdnLKh
3/Z5/LmWp8MyF36cSjulbV+zcAbTZjQJmG3Xb4/zFnE3oa1Uxjyx28OSjwaCXdffhFDgvr41op3h
7sG4LZTWtFrcHeWm7x9N0ZC0YBF8wcsk2ZTWc49OibWt1adY2WoiCg3BEvhiVzGY1hxCIsDLgRsB
o6Bjya9/tEk6F3Mq26y7WUfMCXvTqZtwW+AF+WcmuABToGsRwYzmqUPijml0P5D2/rqJtarq5dnW
2UZeZKV5aQ31EMGhJvToar8AE5B+tDx5N7nAhm3gzHeQBrpudD1F/ceJdS6exLSElCG7UyF4BYbC
BMoCyqYQMhSK3IwLJ2qiZvOClM7T7QLgkGQzzHPQCzvoIjNcHNFAGE/LuMYzqN4Z9s+O+Mki0pUS
uTN37BF99LHUwKmnZd+XbNsOP69/EdEauBO/RETraglbpRUHtcLo07FLRS9TgQ1DfutpulKFFPGL
XZd/sfjrp2ify069GTYUNafyiNA7fqBZeunf/ARZ0dbgRmoRCPQSVB2TlJ0wBHDqIxFFmGh1XDjo
VZDpjz3CAUme0qh2avlYgNbp+mdavyBNtJjB2gVVQ+4zWUMBNGOIx31do4+ulG5Ko02YzftprD0l
FPVO19f0jzkeDpeFyf+Rdl3NcevM8hexigkg+cq0SatsyfYLy5E5Z/7629C5dZaCeRb1yc+q2hHA
wQww09Ot1GpqobdjHtTycZKI3USqc31NIiPc/ZAqcddWyYIgF4BMqfOj+GEuF/e6ka2+G9zgshTu
8zQkl7t2anV36XZVXNnq8tDo50I+k/l7qD4aIZTXlVCwtP8IrherXABXaVR0U2xiSP+J6REte/nL
dJIRa53RXc7SQQ5t81Mlquxuh9eLVS6kt0WVg5yzIG6n3NSQT+0PUfs0jF+V7oYCMQYFJMHmbken
i0H2iVc5JJpNtesz+MnoDO78wuZQcgjjqE/5gfrJEcdapI2zJUr27ntysX1c8i6oM8hwM7Vn5bk9
B4fqtdhL5+hlcdL70i92051yP90rgoqRaHO5aB8HZZKhBY7X2pFJx3b73gc3slBB5j8eF5c95SK+
BTG/2LAs3ZX2PVAl1Jn22XcdGF+6D4XCTuzH/qwZXYxxcaUG26CaNwjNoXKO0nMTnEfpt2QBMGqA
ZFP3rvsLEewhX83ttF4OiIypzbHTvGHIb7OqfgohOmhZ0SkM05d+hvKlnn5RCXWDBLi+qfa7ZPLl
oPtJwmnXGNEDISjNmJBGs3LrWJnSOTWmUzIVjjQtpwg/PhXxvRKGbi9bDhq3N5bZeVW37GgwL3Ym
x04cx046aafUVH5Yeu/EZm7ZJQU8dAEPrwZo14LxcCUGpVRafO7HBqjNfHCmheyKIHpCDcqvDSWD
3Fy3n6TpEHfZS0HKE1SbvCiMz5B18WYjuwU7HQjPyqfru7h56ACch/QImkUWX68eahkTihUubsVy
m8f31BCMN2zG5cvv88VqK5HbckkRRWTQxYaPfeeUwmK1yAYX+0sA/sdOxRqUuwJk1QXI7WzttoW0
T7RPjoGn3H+Iv0/VV+viMkFoBg1Ek+DrsUb3BCBsOZFfzPIDZGHvzHChP1Z0tYwSvHE05WZM74vy
thLVx7eD4GopXKCvi0SqzGXW3RrYeEAi2sfIqUwb9POWE/0GBvpZ82KQXdnNZIvBRtshamWeC/v5
YAazVaNwZZ6DXe7hMndi+nOqXTnibt3WOC429K3ZD0ZEjQfZlcGwjI2E75aVdgcOS8h3Nd+VW3C9
thL6luArQ59czWE8cxrRi3i7T7CyzuUbMpvNVDG9+s5ljIKtE9wH+/qQATImCQpm2wW6lS0uxaAG
rc5ZH2kuSgzs2oBxEu0r2dUHJr02gjtMVFvaDP8rg1yuidBdM6IJt/946m0a7/U6d8KlsXsMwA+v
hiaY9d2OXJcvyWWbqlw6mjWo5ieQC62elOD39ci4mV4uy+HLC2qEoShiQBiMjl916tP4NKSulO1o
0dsDeZKTh+v2Nm/lK3tcFAPOeFDaGQ9AQNV65Wun7Iz29zQ/D1TgGW+J8Y88vbLExS4y6mGW97hA
Gk+LD51VkKIBHYcSbvdqOOZP/XlwFCd0lF/ta3PWQ8E9T7SvXEhL4jYLmreyECBzmILfaztG/iRC
rgncg69ImN1QpnmxgD9eOefjQRa9akTniy8/zGoO3FDxVredvQoTe9at/HPAlZzNI4LGQhw8tvPc
vx5PuOihWVmfjDJONAR6Zrtvy8NStPvJ+rEozZc0N1S7CcITJjce5UGytTk+G8H0hTa1p40gUpcN
G3KXxAaSFBzX+p1kxZFdEgw1qt1JT5Rj12teiNuGZC4+2NnPHYjKawVxQ1qsX+BTPmjLktjzAKk1
w8pdJVFOdLIKu9Jw4EEc6MXa8K0fcojNY3aRKM3N3I5PE7Huo663MzX5JavzSzl3pa107QlNq10u
FbYVFD9La3TGJXGKqDPtZh5P1pTt47q127j2lip7DvvyWZ8Sr5kXTwuQIuTi3C+yD+mbo0Vxlx0t
W9KNG1JUfhp2z6FR2nqK6d9wsRtgrR1LbZ3ZVJ4gJo4SbfvFmK1XmaZPxhAMvlSor7oeY9QoBodP
oZv3HTEgg6yTBDpH+lmzlGfgSU+5bg743yHg3oaqFxlaYMddEJ/wykbDaqluhy7dW00CWTJ5xP81
fYqnyDYUAIPbDKIMfRZAO7t31DTZKePwopqolVk6KiWD3wbU7bX5IW/rX9cji8hvuExgGUm4jCki
y1DdDYpmV9lOE6opbMFy1pmVcOG/IRFpVLD5uOXvfygWI6itTLbsgZfzWNxBHQuih1/MG+Nhdjun
SG3pPjtHO/krROPdFCUjQZzZml979w9xCaKz5KFVepQEkoPipygK7WpgtSGICAlpzNVqE9pion6p
IOrw1ameVgamu7AJTNx6or5cvf7Vt+QLUZYMFcSZZQlC7qjxQs0HIR2EwF0olx4iXWr0uEUNaqib
m5RMp7nXvTacnesr+Y+L37/hjHKJQJFYvzKRdIAmBpeBJhhDLXXLAwpTcIzr1gTZlXKXXIQCTCz3
JXHpfJCURwViHMGIN9uZzSVfN8XC8JX0yjO+lFQBx1qDWqFKPuv0Xldbu0/v6lQw9ixaEZcNyDSN
ml6hilfSz3H5Ywl2ZtC5KXSbRdTUwi/F/pVVZQbiIrqM0TV0r/G8gjpaYnf78KZ3dV/eSxpmHq5v
oOgQcZEEvDgaZmHg47oxu4EcA5KrCJ6l233Qyx2Ix0gmcz1qsQwb2t2MCDX/0u+RwZ3kdQLijd5M
uAEpXunOYBEegv319QkOGM/okBcg4qMTHGQsUUr4XVG37QSX1+1K5WV9PD9DS4jadyprjvW5C040
P7Aeqmh2Unqn9vdN/xyax14f/esrE3w5gwsdHYo9aUUQcjOgLamXTz//7ve5kJFhXm4iC0GVV1Je
hhIIIT0IJsH5Fbm7wcUKLYlaE/cAFJYgybpA2CJxh73uGjvMjX8Mz7X6UMxZVmdrkBolWXAtc7NU
tmn+vetfOuTE+vXvdo6LFknStLHKgrreP7bWTxCCCHZN5NRcjKi00tIwqqy7ad3dG/l0myUYjB31
X9fXIfw4XHCoUTgl/QLHZty8usMKBvFucKxd4WWfhCgXQZDly2O9BV9oYxT89Z3mFxBxfnsm7acH
FiCg53UXuqbTv4oGfATniK+aJZrUhWk0wucG6zQE7d7IzB/XN1LwDOMRnkk2gyKetbYRbh9k1nRs
dKeL5htFCmwTo4j2kGtfWhQPrtvdvpaBAJgYlkx0he8+teocD6YEoBcr81f3oBXAHDwmpgJ/9pN9
8hVPjA/BHS4m+Q6UXhlN1o0o5jYj+PHA2xQpjOBcuDQWfv7I/Cs73BPe6hdT1QYkFTxmPNljmvfD
3vB0W9qhBy4E82weuZU5LtoWZR4kJI+IG8oPeXOT9N/6dnf9a4kckTNh1MNSd/AMV20yhwKVaVFR
n4lFnj827RIA3zghVgFQ6QdFMlj1VirQwi/A9TsokAuNPH0SqYuJVsMF9qrpY6mrK+LOi5MDWBON
g8i7RavhwvkklWEtl3gAMDRX8qXdBa7h5Ofc0Z+obe1Cp/iqfSE/r3+lTUdA30VlzLiguufSotXH
WjBVaBBOydeguglBhBCYgvLUfwTeixFu82Q1DUaIrwN2jpUNT7UD5jvA/RQnOEUPoivndty9GOO2
sR2mpFZqRCd5KM+dmdjsCmPFg5sljaeB7en6Bm5/tYs5LjtqYZNmCcN4KOZ+lDC/med2qPwCjZzg
3in6UlyW1PO0iuIEabidPkFkBEW+hr5eX4vwQ/EZEuolkhqjoB7h3at7056pfrCCXuSFrihTbVv7
NwjJfB4hQ0c6yClB4vAInZGbDDkSkpq9L+3Ufd3Zooy8uYErc1xAarNMK+RMxjWjjd3FMPZmGZxq
NRfEPZEZ7kRhvqMvpgx5X2qqXVC1P7Ms99R4EU3diOxwhyoOCKTDcsAx0/AhpPdp9C3Lvgv8YdO5
V1vG/odVgDXkNEpB06CDP4EeoWWwX/bDaTmluDWxKeXpk/w925GDwOr1XCib3JGSDKVOqIqVMTaD
yMmPaHX4AGJijAC09Qf5UWCPffg/0shqldzJKgYoXS0ZiqP/jC8t3wdI3+GSxmYwyu+0tQX2ROvj
TlnaLkNfVwHELhAOcSv0Ewyega0h2rOBs3mfCo61yFO4apZBh5RKPSYl6q5xMP1zlAoUz0JD4Pjb
DbLLPvKDBQW1UMBI8N30XfqYnqCUIttyYpe76tR4uj/tIKuzn19xtIWdgW2gy8o2d39SaGyAhgXX
3jOUUHC573fg+bPTc3KXvGI4W/OwraZ//UMK9pWfOxhyvciNNiVugWzTKr8MyEs28l8a4cKJXqfz
PBsMZwJOqaDBQy88daLJacHNGjHq/UFfSjOdCmiiu81nCFd52j70Brv1k4zVO9GUqE+NYF3bkPnV
F+NiSy/RjgKXj6kNnDt244VE2qH+lDq9T46mn6Bx3O51wVln67hy1C0utEBW3qAjA/5K+XNV7ZZJ
dItjP3DNABdLoiqnncXKDEN97spDpBmo5cq2gSnx684n/GRcFFEHOQJwFhhWFkVYE6k5Tfsas2rg
25fd6RMcvtgLbAoipcVFEjqPZSixO0jjMg0WDRQmpkvOk1f61VlUyxPcD4A3fO+UJYmnihq4jTBr
y6F1Ip+62gMbbwgea8Harh9m8AW9N0ajWpaoDFhVGmiveVg68TL/lub25/Ut3Hw7/+v10O99b0bt
h5FADBm30yOBQMo/yGOxELZoNVzUIKVcdaYFM1VwbOTHPHokheAoCT8PFzMomERqaUYRXjqBuGZf
+OabGJexQ0/G/9C032rfuGiRt0yGSoIvgN7cbvRDDeLQUlV9Y+pdTAEKUtn1MKHIXJggRIqkLMPD
coCz1U9Z+nLdC0Sfh4sSTVqWRtKi2NkQTIyZbhQfFUuoSyqywkWIUtFSyAYzUF1ferVFdrlFoe0c
2DnBuFr5fVGNx6WIYjstRo/kwx4cy8BbdH49RS6Jh4+gLkygxdhsM5hvuOAhG0WYSJkK3T3tobGe
6MfS8b+/z6MuhtaSKgJOQXfuescoMQZadD+UuPh+/dttR/iLGS5QNOqi5UuAjF9Fj1Xgh3jvjZGH
lqx93c721zN1lemZ43HE+YgCqoJYzQFSoc0L7c8x7kxSIIhGIhuch9T1VGZtjBtbNz+R4WeUHXTR
yPl/5PnLOrjPTkI5jwBYRWeO6Zjb9Jh70CcA67UrQRL4UGMUGQ/M1BU/MNkO/ZmL/7XMozyHRIqa
pQE6La5+UbTO4/k1nx8t5RCJRgu248XFEucTdWJlatNhdH+2buP5aOqCtpbgO/GkTeYwmwHY/kB4
MHzK61MGMeW8EDQFRWvgUkacjugOlxoI47p6n/bGyUJEuO7S/3FnuewT+x9W78m0nINWroDTNj/1
nupItnIK3CpxWp8BtaMjOcSC07qNtTEvJtnWrkwSTe/LwITJedf+Dvc95KDBJvql8xiUIL8T5ant
7uDKHpc65CK1SDVS4PzvWi/9htK/mz5Yt+lR8mIHzq45JgocmVecs91HBJgAx1VMSkwVoo08qw4t
8RoJCtRcWRVZB82hdEvdATSHmTfuS8E8zaZTroxxK43kOIryFs/YMbu3imM6+UX8kTxpIfxBJV4G
mSbnkwpg0GY7IgZq7WsOoGWQfwZuTxBoWZD7I0ysjHBOOaoSCYwZjt8tJLfLJXYAfXzq1MIfmzl3
jN54zcy/XRnnlsacJFrGOv1FeEunyk7yfSeUrNk80quVcV9o7pq86Sy8Cca6P0Bu8KAQUVuV/cS1
zeOy1CiZfZrOSOqj8kzVBHROqd1afgSg1vXYIVoLl6qmPshJmqLOilIGmODLU2ql3nUT26nKMg0N
TJ06sXhKPi0ui7AbEWbBuLyXz+EDnhtH/RkdpoE19EEioD9OgnGO7VN0sam+j08NOOh7PWGULHPj
W33+aBSLJ+nFTrA29jt/fqiLHe4oLYEZYXybvfDd5a0VGbjBDau1JkAQC59u7Gl2zRp3pipNm6UB
5F9uKMkPeg8LDdhVy8yWOwDxwDDdyvR7mOQPtZn9vr5S0YZyJ0sNi3qJSAggQfM5JagGVb8nEY/w
tjNeNpM7WN2Up31A4YxTMtrFtA/nx+uLEBngjtXcYvA2G7F/g948ZqH+o5MCkUdsH93LIrgTxUj1
2zBA+X10oufgrPlkD9ydZKOlCmJ4JI23Knwe2aLdE30h7kY4AE4aQQERz8T+UTEeFhkgyZfr+7c9
mXA5yrxw2xD2ukk1tIqnO3LXHSp/sXHnDDtkwwVA/caR3N5uQMsAIV7Bt9u+cqxsc7dBvTXqephx
4x188Lj7mc+mmXt/ASxI3meOiBzhLSxdOWwaF0KSoJatYULpYlFsLXOqA5N5DHfG7Y8BDWQMMAFb
HNyZfuGE0DYvHPLl+mYLvievAUXSbozRImcDlGAuragDwK9Ly867bmbz9kiYeA4GZnGh45WHu9JU
+6bCvjKKQsidOPGDdMso4wYv2WMqDeN2AossKPI7u7LIV7Q1YvbxMECbtHFnD5qgHgrMut271M+O
mGv5qQru4Fs7ubbHeU5rFFkmE/BcyMlrHWm2JJ/TXoSiFxnh3CUsBgySFSoqhXXn6dFtqd+UYGEU
bN1WdFkvhcs3MSlrDbccoIZ2rIlT3RkYtm5OHXZPBxtUVNuyDertw3WzLC5e+2Bc3pm1mKQLwQW4
7h/RJJWLR7T87AVdXyMTHHPRNrK/rx4WZqhFQSzh1AUq7thNdGt0vaeni2gj2ee4tiQu14Dzm6hS
iLZlTWzjh+4o9rQPbubMkX3IiXsfCc7r78Z2eLWszpAn2mt4LyXp16D0Q/JDpYJO9lZyW5vgEg9R
9GmQMuwcoY96fgcg8nUnEH0ZLr+Yo9FLioQlQONKrb7G3aFsVPu6jc3q52UREBR+v0+ljPZuqeDi
mxya59wLDj+oHf5ko2eZI3zXXT9MeA69N2Y1Ooht2Y514K2cbkA4tav24QOLfaMLDlXU3yUXgxvX
13h9H+Fo763mak1MOcDVtNIijHInd/pc3nWa/vW6mc3e3XoruVARZEvWN6w/yZiwGVIO1LNO92o5
YWyzarJ8kp4rkaScaEu5SBEulBgQt8B7grQOKod+aII0wRgRdCkmNQRL1Ld9njD9U1VV8dvcXpam
vuhAw7v6rOwjObpLlslPs+l2amvXLMaHnCS/wmYCljP34xHgaCnf9SG1qxHyHtr0GU2l+1Qtvag3
jpZaQE5Mug/04FNLICSi4I0/pr0NEdyHxbQc6Gn4EFJ0lmICPKCxlWawC2W5T+fDbIC0IStsEGG5
Kpg5W0iKFFMHdExpJ8VDYmr+mE22pg92jznOpDEdU1b8Qp9u67nEmBA48ObSsxLI1AwgdpwKO5am
nV7GjpwN+2TuX4alOqjFbxPDPsv0SaPAdJTmeQgzr1Xwy+MviNQAIpi9qkmJCWziKeViz7nqpeB2
GNSvfRjtC9hWaL4vO+Mwy70Xde1ujHK/buJbtZZe6xDCo13ipkrpFOA3XQzdjmXV78P2c5OCQXa5
UeTqYIEaRwI5m1lKewilHnLknVTZ53lw243Wk1UkIFFqTAgGma+pUbqGlR2XWb6tqxYlZOVlntun
ooj80oodcl9Hjpp51NTuejRkw6nwSKHG9pw0hzI3QIcEYpHE2IWtuQdkNrONWnYH2bjpTEik9rM3
kMKdjfzQF/2NYsa9ZxlhasuzfCIjzjToBACjHM6zgk8dWTdZPNoL7b9B10ukQrjt/eD5hQAhmMVV
LqnEY0oDvUOejBevCmu3j2+SAY816gocf6u4QuSLIc7vQwruLtkEg9Dgh/sWdPPshHff43Ow7zzF
6ZzooTpWTuCFIlKI7eh1scxlGaCYIOekoR0QkWoXt4U3pQcp+nl9fSIjXKrRl7TsslHHPCTkBIub
pnAHEe3zmyjNnxeAfxfCP2XCAGK+WYVvVdzILxSjLpg6flBO6CxH38kOiNs9FLX8zFHPI1ggjKfs
2L8agu8oWCevR20GUq6HIZt5UDChWKNNlClepov4SkRmuIxj6TnGBNml0WgelrxwlHnfS6F3/Ztt
lnlWPsm/V+RZMxr0A3RXgQRWYSnHFIELj47PrWrcDBVoIOpZ+hLFaMuGk7/k01eQHx0WXSa2HKc3
cxzdj3K2v/5fCU6kxhLI6t4F6adY6Qw8ii0dg5LjJ5ne533iqfoH+NvWi2efYGWnyNSl0DQk21ib
XVlDxS6oIdE4iTaZef41r+UijFWk2giiI/Z0Ch/ZJAQk4B7rXQGYh+RUHkUhfPkau2Zox77IW4VH
hos6Bea7td6CQFfrmUfqQFvjRQfCJPQew/PU2BB8spNjDljGDvwE/kegBOst5iJPFEJK2spQ203k
zhmVwxgnjhR/6Kl4uVBwRtBLHaEAhvtL0R5K+bOkfdFExKBsl/78hBcTXHDTlDaWaYzCeLLc1tZj
NT/FXY9X462aZf5172fefcUUP/wYY3i2UArUu4zsQSL+1P/dbvGzjx3oNkhRT2gkGPtwfEjY8Jmg
vf0fL4J/t4sffgxVo5nyEnGaMTTInmKHXnquPDzT/HkvklgUhAtebKBPxy7G/DDGPPLgXh50T9EM
PwjA19pTQcTYrGcR8LyYCnSsLMCl34eMRpXNfGoQMlhXaXEVG0PM/wzOlD4GIX3RE3TTGVb2uFBY
aXVTQW5OdanybAWfw/LwAWdb/T4XAmNVnRUMNSH+t/GODsqLWtaf/s4EH/1iY5pH0jFw7m9Q/zh6
TQUnZnNMb/1VuBg3dMbUSgVrbB4Z4DE+qvfGDmPDe1E423S11XZxkWYyWl0xcoQBg96Z5lm3dvF0
N4t0qkQfnQs2Y25mqcYmG6MEvAOHYPpx/YtsH89/l6HzD/ZAmrWqw40QaEPNh8rDk+SAounYv5Eu
NKK3s9Ac92QHX5IGUhPMPIwjiDgiy88hAJwFqhMO7VlPp2/NaNqUojhcLvsJZFBV+xHA+8VDdP79
DtG9/yfrGAOv0jtbLu7kTCQ6vJnnV9vKBYcELQRtzlinJwtuprh0paDc6xoyfdmeC9wUZV26wV1A
UEPaBBuvF8cFibAI/x9NxB4Ww118nInTgF3CYc8K1qyjt+0++4z7xUfmwdeWufCRBsbYBgEqP4s2
OjmeTepU+nTMHbMGAFN40K8fDExLv4++QZUuTVvj+E3WHjqhNP8sOBjsC/2Re1dfkAskbTMMUm/h
oaTcVTdsLLLeBc+Mzyi/RzlrJ7qcsXBxzRwXTgzQyEKAmMHApOY8RMm+UfXGJiR0KvBtPSqaSPCY
fY9rBrnIssTZQIYBzEnq3Dtm1BxyLbH1ThEEZIEZflIw1vS0nEJc4PXqdu6f4wHUogLEhcjp30ii
Vpd3LYD87DIABUnxZEZZ5zNEjUCDMz103uKlDEkV3Mlufme5vfN3XvIW71ams4WaZgpJYFypGdeW
sg/ceKc8sF6IfMqcUdSlENw6IG753u/pGBdFSmEwu1nuGGos8uMdTnjvF7f63nJFjfjraU5/6z6t
FkjaqYqqDuN3HQYy8t4umnNsYPZShP0UnOe3aujaDgpebU5QPwrSxg2AlbA6EYGRKPm8vYBXNqq4
LPs4BE573i1+vK93emXPkH38h2FoECJNRWviQohlDAZ0Zd4kPzS/PIYPlpMB+I4ZGjZ4kX+fdx8Q
SldXQfit/7taYTej8BIybGsv3WiS06HA3yWiEpJoWVzkqPMgINOAbSwtL4xvNYz3XT9VgpjBIxSb
Au/EYIQvJME3PPiXEbyQohKVYBE8qKVqm9wiErDMvZF/ASOwA6/+yOvqkkF4eGI/0wF1S8Zn1eFj
lDY0yHURFbloq7hwoJOY1CZTWJjlc119StRjO7783ddgO7nyqaAcKp0miAC4VIfoPYTtgaIEe92I
6HOwda6MJHEuKURBO2+MzihMqrXgYiQIY3xld6TZRDoUd92mBhFjs7zUtPUp+ITaKBe0x0WmuFNP
1LLMKwoAoFZ/HjOU7FN7rs8Z+Z/NQCJQhVQgk+/A4D9nhtIy6WKGyhoi1Q+ATuklaMkskttmIs7M
P1cEU5oCMUdNowa40N5/HC0D4/Rc5KgbDTdt8FLq93XrdiiSXfeBDRq993bY/7FyAsiljT10bP+Z
9pfswq1cczccwiObfpLvo1sTcqK5TwCLznYikIFokfx+ZhN0CWYDww0xuSmKzotAJUbVyJFpKMAt
b5siqLJDgRusDdyh1bouMascjwPJ/EbHw2RBTcZcbNqJAukG3oft6MUSd3YrM4rLOAE//egon4Oz
ZNlMe0pyChAkj/cz6P3b0o726gnjI6IHwZ9HGrZ1tPXgMJB9VLk0QczQSNIIq6TlrVS+hoPgAGyk
83cG+A5AFOmlCqkzxv35D9ticLAcDRLOpR94IgjFn4GWGYOMpaxqqOxYnHvkc1MaMSTV3TakTlTm
oHpv7S4UCdhvoHne2+HeAXFaJHFloafN5tfAdIwSMUQyMOlL7SWzUchylS/Xj51oZdx3Gmc5z/IR
jp9Yd7VV+6P6aVJEFF7bzsDI1FQZEFKewisc5jKaUpQZdFSYs3tTf7m+iO19g7KUBiCUZSBQvY8d
kD7su3EiuJSAUEvfFWSvtsQJzJ2EMU1yk1gvVnpOMWrb3cdIlXojCl6scvH+PYUPt/oHuKMG1hAQ
Xjd4T1mK/Ua765mA1wBsHrmWo0PECVXBfeVWznwCrSQwZ6K6xsbTgP0HxKIYCNOozMMh0CVRlZCx
WU6Wja4iiDKoq0NQnUGLup3lGoIwtoFQeG+Q60uhVZsVaYs3eIMDKL+QU/5pTmwL5+I4+5incrNP
CkYUBed+01+JBWyHohq6xhONDXE9dhRPf7deoFKT2tH0TesExV12mv/8mP/a4AnF6mkJmpmhmGqI
8Fo/tPF3EHt0waekluDms0FhzHbxYosriandXAAqgF1sPdDbgV0iddrP5QE9YE901DdP4coU98H6
sesVJceyZrMGAOCFit4fm/tGIfVLMZegILm9P4WmJY3VskygngYTWx41TrdIuLyrvZcNhW0squiN
tbmilUHuyoC0mdUKwYqC3O2D3xa44K8Hlk1vWxng4v6kdqSfRsSVNE3BTr8LArueZoGR7VS2ssJH
fciVJXUDK/8QpIGl9VfudG+NuOaTcbi+pI1OLzxuZY2L+E0/5TMl6CcTOxrAJ4q+NVCjoTPft+7k
McczH+cIOETQdl83LdhNvhoUTEutLGDSQ38mOwaD5SUjdbOCeNfNiPaTrwilCwonMUM5lA2CMaT7
fO0WShRe/szAgfTxL82p790+jOUuVCP6z+cD3zsAHc3+h+yzNmokeFVudDjY17NA8C7rpqUbXKaz
II5WJJiTAS4Ml7kTExKd3cSW9x+6wK0McRktBlNbYrCz1UCMgTAoZ2C513du2x8ua2F/X934Vcwq
l9REe6PFgExFdov5ZIyCDWPe/EcsXy2DCxGkbORCZiPsCZMy8Id9fGgPzU5EsCRaChcoGlrKFuq3
KHSWpzlP/Xk4NoUs2K/tcHfZLy5OBEAE5mYArHeX3CjFYe7217/HdjIyNAXPSlUFNwiXjBqJEDmh
M1YB0GG7syVI3d8onlindnO7Voa4I4OBwEgH6A99OvlOl3YN8cv0+fpiNpPRygR3UDIyEj0P8D7Q
mtmJCNTgksAO5EfVuG1FKPxNWyY1LbySTUXjy7LKktJswOXXnadhPw7JHuOcjlpJN1Ue2On0IZ+2
ZA2fCBZx4ePOzaT0YQLmJjejtaOFga8uIEVL23uoUDlLEGDJMQRC1M/Xd3Tzo1kartdsllLmZ9Vb
SRnHrsWTjlSHKDhRKCUDzXjdxvat8mKEH1gf+y4fGtYxwKDoLeMBCtz53nj8sTjxF2hp2tG5+HHd
5GaEWFnkdnPqiZT1JehPzGU4gvHCDiMwfWWJXwzSZyqFZysbC9vspW//u11ApCkGJhRNN/i5VJKk
Raux08wieX7sIJPECIBFGWOr3LA2wwVArTJ1EFYBpTYoqaOhdKervwLSOPnr9eVsBSd0T9G+hego
aPO486ZYctjPQFFB128HNvrO+MDFf/37zP4qWbRQ2zFj6Ma5UV7Zi545S36/FCIGGdEquJREUugK
DwGew/oMWksN2sWFcApky+HWK+G+SNIQcwla2Kij+dOwYAhqABw5amsnURVvLHtfTw0vXpKzArYc
E+oBvQG+oWH25ZHYPY3cmBp3/VKdUxlklVG/+7svyaLdaqfTrMMVBNSbrjLRJ5OMj7peCAqym5fQ
9R5wqSym/ZAYE65o5ln+TTAONoHACQT31DY/s3mBEFMw0cMgEn3YLDKu7XKX35C22TSVCC/JjfTD
ujOe4tv8kQmGZb8rPJXL52H3zbxjN6oUTEvX93Uzva6M84AuKVKbGpLpYCzQnyXlNU4PC1jng85u
xt8TrkBWtthl/Cm0vlw3vBW413a5CBeACKztZ6TCqK/tEtJaZej0jeD8bwz5m5qGh59sGFQBpQhn
ZShDZcHEG24nPngSnfFMj/3v0ZNscBTdsSIIlEtfupe2slMxwwCLLvw1b22cu1CQtFCmnAFZFLRF
qWMAxmjY+jPrtqGHPtk0cERUjdu7elkvF/CgIYY5cuBz3MrQz0QiR61V9n2sCuLe5o0flWILyqya
bpn8hF80K2FMNYAaq27yIRJ+F4beUvt5VHgtQJQZlFEM+UT7n9edZvMVtbLLz/l1YV5KoYkrbc1e
USCG9pp9fMOeG29vRE9gbjPyXpZpce7TaRK4GxO05NgjWAN+RbETtzn9GN3mdrY/wgYFd13Z4zwm
VZokT0N8vkL2F+DGzWA3aSIg0GZVbm2FcxJdzVASiVgD3Z1cRvafRHZwMzislzGdJTf/39uz75fF
pclukoIh64ETDLrZzjp6SCG4d/1Tbd4oFLijZcgmavtcfsj0JG0z3E5dpQPiINL9oVbtMspctRMJ
RrM08MexXpni0oQ+kypTLVT7IsN4RIj8kmnBI10GTy7QwTeUo7Y0/ztkle3gZXlcigiqoVlGDCzB
EdUjY5EbTpWnHP/JCaLbGdurPxcIrmFCwU5C+eZa3xUgoixalCrUB7Jgbl67yevAydVfYSTIAv9x
oC+2uHtHGTEMKWaI4YssLKdecB/vWrc+dLvQLQXp4C3cX1sZ5yXWUqpmXLCOmh/s2IRGedviREcu
mpVArKDDBmZPCw0V23AtcLEAci5CBsmCzeW8pzWqhYws3yaH8rbwg4P2UP8fade1JDeuLL+IETSg
e6VvM95opRfGSiPRe8+vv4lZ0xSG2zhXelZoqgEWylfmoXAAgsUpMuzbrsvNMiqzmkQohQ5FhlVu
weY6HRpT4tjHXW+D0PpvRfnQ7mqnOG/po4ubG7Ieo/hx+f9jkVHFv4hgLPAcES00Mjo+MinulIRe
3wr+ddPBuSiFMbqTUJJaBjiL08WHCQQQ6bfrf3/3lmQJUzCaqlE4MmjEJnQt0b8zcgG3JOqfRJon
5Kc+542x8oQwJjYai3JYGmBENNLzlPmJFIHU6uH6QXbzYHSz/j0J/RGbk1S90bQFCmTIg9uD7nU3
xU3ig2n23DzjuXotmpyae13mrrHdiGTsAxY0xKSk7WIifCqFZzmu3FU6iukzugYYb9c5qf6uG9mI
Yw2EBL7eWUMlM0qQ9WjpMWnJ97Arb82E11fdVbuNKMYQEEOIK8CeyE5Rn7L5mC68r7UvANxLKI6I
GJNgn043t20dv1dlFQ/V9KPpSUHmC98pGV961FNHfrz+sfaV8CKReUk5RssioUO7LxOUIFMrt2tQ
uK+F4LqY/QAGpM7/nIx5UXMHsGtMLNAAhvKDdHYF1kYbe61e6QLDNbrjNjJ3rfZGIvO8AG+aJ6OZ
ITUs34TM1oU/+uhzJxxBsRemL4v6ZYp5Ydq+Kl4OyTw2RejaUMtQjpQ0v1sPghyMxdMScvwRT0mY
9xUZi25GOYxTMup2pENO23vXPxdPBPOmVByxzhXc3SIGavJchJwYYv/vA9gfHWYsOLBTHd1Auqgs
cVGNGJjEb+rD9d+/H6PI/wpg3VwGQCYgxUFAOtihT8F3ULT6MtvNAXM/sHnXxVG//CFG2Uhjnm02
mvMgUQhBYYy+a8P0AC6IW6EIDwN2uuZK8rF3+UmoOYbvP97U5ZDM2y2rYYxb9OvfU5353Nkgf7Ck
R92fQYiU+7+UqG5OyTxhsSZjXFOG0G49tvPjmJ0GjWMA963R5UTMmy3SeUgqOidcttDqT5P5lmP9
/vrH4uiewjxSsGnmS4Ug1onWLqjbyp7kjqN+PBHMC226JREbinpXmmCLPSF6uH6E3WtCbVQ1VR3g
fewYkYKoodR0GNOsWyx1SizwO9pZrHIUjCeGcXdAqFhWdcaaad4KT1PcPHUACtCyvOXI2TWbm+PQ
57WJUcBgF5eJATlyXPjymJzXEQQSg3k7Kc3z79zcB9hrxFtLL5MJgR16hOROix9DXoS9O0SEAPjv
r/MR7TpNZwEjBMQZjtmt6TV+DK4Z8W5wQkxeURYCgWOt90tmG4mMIaiHcYiA/IWOCigbp4fOnR3R
VQM1tSPUPrCzQ1dyDUz2Jw5/pm1X2RWDQL6M7JOdmUrzrCzAaI1ufE/OMaoFQp1xood9RbyIoD9h
oyCtpnWg0YGIvELoqlXHpqndMhvcX1GOixj6M7ZiCnU24mlC4gJMb6JVHtr/3xqudeCdhrEOXdZB
O2bExxkZg7ydb6e2CBpl4Rih/Vd1OQ3jw8266aTofbAxeiylr9lUW0n4EKZ/XL+0/1D3ixzGSqii
ka4dBq+RYdBdydwx7gU7szXLlT05KG8kzrn+Q9svAhlzkc8JkDHpWFX1w/DV+95LD9ltFoSH6fPk
DWc9skyXWN0Z9uTrr9XeL9pOaNS50RFZaodJL/7utuVeBgop5Sa8ozwOJW+cfT952whj4op+CldR
LmiYBFI92dbsKHPm0xpZRmwtmAtZghF9uNDmkdRzNJQw9qQStChpE8QzkvamFo3dK6UldjyYJ54U
Jp4wCKZ4sImEznoHRPRnoMp0NadOQFXhQ2C2uUDGcGQAtA8lA7pJe6Odj3Flj+ZR//+lapi9jRjG
cKSqsIJTZ8QaofYVuF7m+Of1N8a7KcZiDNLQDWKCvy/Uij0Zp1IV7bblCNlZgPv5FIzBGKOmLbMK
vrF3ykN0Kp3G1+7rE7EA6mi3vuhQNNPW4w2S7X4jAlxlHYUWVWYHTtMwzCpsbcC4H0A8D9bIyYuD
ls98tHuJGzmMUgtSKo+gKaeVEMUbnzPsA8Sf9Bvdl/B2gRz59ovDtMpGJqPifaWW6zyjmS0E9UGw
cgfDpsHo1pboUIQ+bs5Lz/BB3zfyGH0X00gSxhJnlH0aAuSeGVni59alo0rmZ/3tulpShbgmjVF7
TFsl6SJAWq6l1lgeTf2xJqulj7kVLSYnbN9v9W7OxjwCTQhztJJgLiYbNDr+6IyHBoDjgAHwh2+D
I7kIrV5+yRJuhDJvolWmwcxg+rDfCvBWWjMgloGA+/pF0s9y7SIZF1rWq0RreMjojcka584dGpOT
MuxnxJuTMF4zm4ielwmeWXwIfSQ/R+3zX0Pdhad/5l0b/cFXDsROaGKyVymwn4+Zbj20TDBGyT/0
FeMGmdXnQVzzxmv3YxACLHMMwCgKcLfwezZeOVb7bgwpmopRSanVif2h1bWHJBH/zExHWYXHso3v
l7pxU3jLcZ5aK0qx0h7X56nPnOsfc9/O/Ptb2KlvwKFEyVQiOVurIgiT/I9O0dxOqDn9pX2duYhh
YoNsBY9rDyAgJE0gRuxu8vQ3BTD2EoSpY4ZVWjr4pmP5MDlHjcq5qv2eNMGcj0mIDpZM5nnlihhG
RodUifjjGR2yYDw2BxJEHq92wZXEPLFlaTQQfL1XVucznd/M38FSe5/nzva/y+VIjCrWRWWANxU1
4sm81fXnYeXtS9AP+/Ft/SuAjUAFNRdEacJ3yWrsBSrZ2WzFG7EhT7Mp6ZY4pfcqWe+lGQwgU9qB
GaTkgfpzjsiOd5pRNaTLinAky495dyK8NcvdiACDH7pKAKSosPP/CfAsF4NmLnR8dPAxCulRBzYE
1x/q++rsh5vcyGE8yqzNvZHIMYoBXxqXIjvH4Pla3iZgZBbg1fuLh7G1zfvBqtzZ+x+msHdzNFXF
nAteACIgJj7IE30IJwOpjPhQHmQXrH5PIDX/pDnRQfTQzC2tEc19HuTprt/eSKXfd2MtpTlSM2Cs
Sk6cV1aUBKIcYDm6SzEEsnDueH9WaSOLiRFGoRYwoAi3Ix4pulHiFj6lbFdA/8jrnu4HsBtZzPdM
ZmPQlohynr7fJuA5gYoYuUJnae9QrsDb8EGV4/O2+na93UYuY8VSvZrSnrpvbGriawnl97nQgG1X
OaQR7rCHfp4mHlzFrpdRAVyoK+ipoIj+8zfMaN9SBOCcQwosS2FcF/DrK5cYYl8/L1JYHyABmXA2
WgQm602kHEPhBzEyaw5fr7/EXYOyOQzzDMa+j5R+7rH11pPHdZmOlfgLxKfIbjYyGKVPhzGXi7qh
TXwFTDFIbkx7olj871DPxwWQCpz1r/36/EYko/tpF+paqNQ04wh98aWxY6c+xa+Lkwdg2XN/AXz8
5yMy+o+5tVzqJIw+rWZ5NpfQbxbdT5qK54F2s4zNuRh9R+M6LYQa78wwMFcat3/os/BnBhZyoZAt
os+nKJXdPkpf1cFw5gUTE9xJ+V0XoQE2TVGwGExYtnoQrcoDWkvIiMk3Zbw3ZcWSMPnYgO1YA9nL
aRWIe11Hd3APIewiko1pDTPVGzWTMVgGkEOgrmMn8261+mclCD9nPkVdBDbS/QTA6PfV8hftUQ54
LmtfpTY/gnn2gwlAkz7Cuedvi90fwHxkj7ZyW51XN3XzF17YtGtlNuKY998s6QoUtAIW1RgOcxY+
dHJmk3U8XL/b3fe/EcO8/wjtTCQKUKiu88IYdL1cwrddl7eRwLz+PtPENhtXCmnSWEPxOuXeMB7Q
PrMiXm9zP9PayGKefV/XRJlLDe47vBXmu144peATrx60sbaEGQyLQPiZb0qztf4HKprd6HAjnLEB
SbpOYylj9WbKPsXgxTZ0t5tOZZNauVFYItbX+luzdLMi/s1vyBiFcOpUuTdR6iDapwpT2L80krM5
GBPAz0q8dHUKJ2s057nVrIycB5I41xVx199thFCzs4mMBqweDI2K0aU5Mqw2QzJOBjszbtSIN0HO
eVnvA+YbSWKkmKaeoLDQC5JbNm993ltqw0F/57wrdpRaVMI+GSMcRzGfDT0oRo7f5lwXi02zVuGi
9TNeVRkB3TxMPDINgZoZqF+Mn65/mf2jqNhTUgAgAg6pn7+MNinSKgiIRKTyLs4Afv5L06jaRQCj
X8IgpiidIaAypgjIuX+0iWmbAONsI15IzDsKo2RSCVbKSAPazmzMN200iFZWD0GJaaJEr861iYZx
/SNse3cY27Osthib7oDiJhSNq0T99+v3uq+H/x7bYPoZRZwCz6rH/otZWZ3wlkaWlH29LmK/YaOZ
CiajTFDMEMYgZrUmGnIGL4KtE5DZZm50BGKwNwejtbzNR0pZYt7LkSVbiaPcXxf+Hgh/SPI2whmD
iLlidMEWjBQY0fpNVLGMLIEUsQJ6fJGnP/oyeTbq9C7rDdjnPqgME6uXAhK+rLaLLnscKul2ijLJ
Qlp/J5LxbKqjl0mKbU4w43r9NW1jK24mVxmKu3HWP40Cea7UyZ+nysk0yZqE6lYNQQbW1nfYGjnn
XeRlYYxcwbRTgOb2JDmsne7MrZFb18++6/R0U9NQPMSQDbsnImnm3/ltkxwqzP7J50g1rao5auBt
uS7qfcD4wzVvZDGBiaFoSysveD6dmzyKCI8woN75dMKLAu9Qxqv4VnQ6Z3EiW7Sw7zc95IfUTviV
nl0PuPklTMwSTWEWryk+eH5uDyragsTKDrJXOIvF29bdfckbUUzcosdqqEkxFDvLvnX1QdO967fK
+/v03zdOosuiQVVqjLka4l3deonBWZ/affyb3888TCDxGdA6/H4zkb1RfYkzrGWsHUc3eKdgXqBh
qlISp5AS5veSeFfxuIn3Ay5DEU3KyoliCuMblCUjmAWWJGwMxc8qBi4ENwyKg2LnLmYZ7evfZL+i
sZHGOopYy4ZVQ1ZHoajfm7JH+aD7JSbPefq1+302tos5WKHECUDyUDwZFD/XjqV8iHm0sTwRzGnC
uS3TDIsXzpjKByHCQldkHEZz4d3afqhw8QGM0yPI6Pu5Rrwj+5I3+UkgBeatfF++hgHljCtAoJZ0
dsdR8P2PdblBdg24RISvxMJ7Cj47w0N0LCFOwsrMr64JbGQxJjAik2oC8wWGRzgJc2+36V0aP4qZ
s6q508c3ify26oJzXR3/Iy3992JVxtzlNCUtaSApf1ns1YF0r8CeBJ06Uh6HAVVuygQyvZvd5ZT6
7bfpxIOdpR/vg/HfnJyxg9UsLGYHhlnUVtZzcox8FQW++MgTs//QN3IYe7gOmikkPSzJXwAnMRYC
DXDG0Rni5fQrwBXABfonalEZ4zj1lUSmJpScGotd+hM/Bdi3i7JuSjJqdep7rr+x7mPVy9LU06qX
4cf1ceaxm/H+PnNbFTYZW7FGeXtsP2UdfNTDddXb/xz65QDMDcXmCBLcDgdQ75bXGnsxyNxt9Qfd
uwUPEs+CUEX+oGQbaYwbkZdllUYFik4ZClcnd+avdBu0OYy+wF072i+0bKQxphcUJkbRr+g2j57i
6afUixqrLyzaE1AQwNQvre5ev07e52IscU0QPcVFipJW7JDwG1kyjh/eDwcvn4sxwS2op4qGfi6B
yFYxB313XjOnMv7sgcd5/Sy71v5ye2x2K5VKbEbFgCqr4MIGW8t4itGsGnhKseu9KCSZLiu6YbAI
FuDnAjKHjqhTWe6nya2zzlKLx+tn4cmgerl5pkusT6jAI/OUk2Paf+9C34i4k177QevlIIwFzUqh
B3MCFhQpCNriavZ80s6633ilz6Mc2NeziyjGLMxl1FVtTIOK5tYYgjx++r37YqxCNWey0Biwm1N9
LsEdaljx734SxhSAOEUCLxmqoCnw1AAcTKF/xu+/dwzGAJAS7NGAsAEmWPKUCYEs3Y8CRwTvSzAv
PtTqqV1j5N5zjPDuYeb9/f8wYpdPzbx4HTPUg9LBX3bu5E63SLkll4L408iYYqCWlXf90nahQrHQ
+0/KyWK7JIYYjWaKx7Lotm6tTnUE/klv5ScQBDdI/8CoaBVPFBXBdHh1hv2H+q9sNtZT8rInEfYC
sU9sAyjZUO+V+cA5H33sH53QRQYT461Lb8iVgMWYf9aY5lPiv/eQwEPD6yvyDsRYnmrUa6Wi/SOl
mf18iAIwSt8AWonTp9o31pczMbYnjCc0jVqcqe0kK2s8ofzWiPfmL2UaF9VQGbuTtE1I0HfG8lwe
zMoBQwtz9fKbn4fe6MZWt4OJ9asauf9klweg/jjzJ+mxdwWfnCIgGVkccfsP+HJzjB3qCpKMBUHy
lBN0+Oj8QC5aZZB/0p7KW7peWd8UX39TJmOXyrIMa52aV5pIyS4GCk9zoLvCa3HApzsIzwYvf98f
Q958OcZOgXikVcsc3pw6p/WcnSoUdoCk1B2KA6gRnMThoXP+h+W63CxjuZKY9AiPEX4Rv35GXuH1
qa096X4L0NPye2hj3fv6ve5+SuBRKaqkgoaJRVES10iJFg1YWKve2ln6KPbab0pglKXXermadTit
pbrNVb8uOLnurrXYnIBRjCkRp0aiUDizsB7BofJk5mZA1Pr1+kXtfxoD3QkMrbzDQv/8xkS5bFQ5
V+m8P22DDjfV9zoglvID/OR27oMU9LrA3S9jKhQRStRFnW1iCGaoEmy6AQE6/CQMb43JS2N2L24j
QP75QMNc5tEsYwgnPs9eea8GxQvpgXoLmldv9IvYAqWJeRg4x9rPnjZiGbMbAQGuk0CejMmY9kCn
nGid0vRbgDNHwCy/fom8M9JL3hhGhM5V1K9oC2bSwehFuzD92mg4QvYL/ZsjMeZXVtJcXNBFf99D
6hBvGPcSOAnbr7VbnRe4/sQbAkyguuZh/Hz9gPvDPxvZzPOqM0M02lykMMKSJzkYNLqJYKawJeKH
ZwVUnsBLjmzT0VbOh9y/Wg37KKIBMlYWcKbpp6UaDCwnkfJpMu5Ify+s7vXDUQP7IeoAQN8/IhgN
TbS4UZRCo0/gllRntXko0DVS6vtclyyTR//Ek8YoZqarQMBOoCvxlN6KYgT86xDrHyQACbvXpe2t
IMfB9QP+x2O4nJDRz0QsQjKlCpKSYn4wq7CyMN9032mRPVU5GFba11XPTmbW2oo53kdiaUmEi9hC
D8ZeMxEVXcKAoUHR5n9+JKRMSvSKYKFHefBn2sPJ4sckiSOr7qpAVvOnulJBGi18CZv+qQ1NSxbr
twrxMEel6Gmv/RBGl8duaCUlQzZoJskRcy3+oFScoG9Pa7dnZbyFEE9Kqy0wekV8Y4RvsexPXFY4
3n0ycYNeLABhpDCgdFpfckpnDmakApoFZD90/Hi4E/RWrt0aEzMIk5HGJUFia9bt104n3/Uucaeo
eqwlwvG1u04QNEaANzVVLOCyC+wlIOSlKjRpHtC9zmBD0ByptmnZMwGSQXwgnGHs3Qn3jUB2oT2t
+jZOlPfSZ3JLNzv6r+H7NhOtnDdB5HD90+7XuxyRpSVexbgZQwRhzpjb1EGFTidYPUYpKbjzEsjg
Q+YYAZ5ExsxFYxKPcgaPWMvf4/azgv2E7pUkvlw/y9VRwqOfh/tKvBel3Oqkr9el72rP5rj0x208
JKCQGwBaAx5NVb4tt5Lqa93ntn78PSGMmRsAeZUZa4aubxuEwCMrHov00RA5R/kP7dSJamDwDcrJ
PO5a68e571AWSwrsZMrA0Iu9zE5/NKAPcivE67xPt2tNKKEFsKQB28cSM4zRjKkG2t0xpfPY2410
ThXv+tXtH2ojgzGKgyaD1CuCDONFtbRj7UXuaFV/zPZfQHK8ZsOuDd6IY+5wzfOuTGr64ER37G/D
iUerwhPAWkdMg695io8kRODAnm+LSeBoG++rMAZR1ybSJzky7tr0gRFqFcILH65xL1ogl3ti111i
LcnWkB4jH2yKckYbT+QpeSjs6GbwaHU+/U5jWmQG1nWN4FygztRipiEP1V6m5sJ8WIX79JeqCduj
yT+bhM7IRq1eUX+ZbOS9DvAnnzD9+N5uwpg3z8LTv/bBfW0ukjFAeZj2ejOgDDPUELe4VMHbU2W+
y8u4PN6878aYIrGoSC5NNP0oBdApG6ol66FfSqtlxgY236dzmPPwrXfDvO2NMhFWjzHPWV/R41iO
BpbQUk+wl7fsQLenc5uXEnDUX2cMxgj/pYoYRXYi8xYAuPoCFq3DdRXcLY0QmQCw1NAlDZBNP6uI
ipB96cC4CYZWa8ktGcBGCeBmoSWrjQkjb3Xf650cT7nrqzZSmW/XdWIrVyHqTtHwpSjt8odUOpLw
xjnbrjveSGE+lqCmppzQsa3OFW3jCHZ5T3/UXROjDvWNcOAur+4BNm3vkvle0xAqpUg72eWZ8kvF
Xm9N4JYiJ94S/77huHw0xrRLEiq4eoXrM9A/UEP1ZLTZN87l7b5mBewKAMwxse/I2N5lrsQc9Fy0
gBUjCZYC/TG3mvNyFjHkRh450nYV4iKNNcLFkCUko7vNxhftqJxLumiDnZAHCHwvuLe3MMF3PBe5
+8A2UhkDLI76JKu0kzSKZwXY5iIAeXteK3H3YykEYPGgOEPJiflYw7qoXdTihU3lj3b+YoTO9buj
//+D2d38fcYNF+0YDhm1EuvcWqv4SU7OleaWcuJUlWRfl7UfxW+EMVqh1/rf68R0gKG4pXCWdNOs
OIA2BR8qPpq8XY39b/Tv9bHbgrG0qEpM8c3/aVhUtjYBniO3yj9h+wOptvjblvQYV+6UMIrRKEB+
TNKExk7Rg6AldqGPgQGSgTQX3Lwd/py10Csx+Hj9enlnZfx1hVVH1Rw0DPmDqmpwteqm4G1f8k7G
2PuwIRlZY0xU91LlVOvnPjvG6Z20FK48A4G0egazz/VDcfSf0H/f5CWdMSedVqLeT4Tbdb0RDU75
c990XBSEsfITWQopb5H3lI38NJSZV5eSr+uLB+ARjvrzLo8x8KaQl9M0SSCOCu/BKgFkKRsA1Jn6
bUmfdfVxSXkAVryzMbZDm5pJNjuEVGF4u06veXqY44NKeCPGHG1nLIgolVO3SJAyRTf9+NpknFLN
ftR0sRpsU1VuchInI0XYOdL5aUoPbQBAe3ULB3Goe13fdnEWyEUa20aVpVyak+E96p3c5ZUAVS69
C890vYl2X2ZENGLAG9PmfCmVsRii1Ko5uHQlRxsKK0K4UauWXjgd8Tmn2/fLhqgTpKmo3TDqPgvK
UOkhPtZ6RyF1UHf/SqeWinvak+alxfu+5SKMUfgGSGPCWmDSX5FtQcQI/3RGLQpcc5jj5DzjXdun
omdgAP0ZGT+j6kBkTtpMB4ZaXqWu0emems5WqZUcMbvWaCOG0fUuQrKn9TCxqYDVhcWu65ljJHZH
CMhGBLUiG4MnTmAKziOU1miDMzqtgfY8P84WHSOnJNsqnVt4iW/6z7yBv33vjCUFwFsCelVh9xRI
i2F/CVD1jnZD35kSFDfkjaBaCVRpR3f49EX7b20jkVGQumpMc5hQ2M+B4XcDmPDzip5u9lC8AN06
f5XsOCgUPLdfUsyNXEZblCEWpL5AoyYqT7GcWr3YAuLhplFPethwPui+ylxulVEZ1einBAuciIRB
Wz4qD+LIa1C/j5N9iDc2x2FUpi1KYJ0lJrTStNrzrNiYlX6HIiv8+WEM4lfzIXnrgYP3l8nkZi77
j+/fI7Imc21WYpYtFGfxF3tyJWe4SZ3607fiQNfNSfCL05DkcmTWYMZDmtZjiXZXWVki5n47GxKp
JcMLeeWzHOxX3zbymNiKsmBFY4t+wXKM7+nYgYkZe+loWGgpeqHNG33ZVRoNmDdgiFLQuWP8Qdan
pBdihAqt8mfROVH6zPED+wLQxjZQqScGuzMwNH2tdwXgU2i7kPo48AAAK8B0VT+7j+z8gQeJs+vh
QO31j0DmGUykECY5Be9QGgO4vpCsSkQldvphDK+co+24OBV8yQBgl8CTC3/AGFAssq15L0pO9Dq4
w60U9Cfpy+RR/C4htXj7EPR3M2/vJ2mMKakiks9rDM+tYoNr6L4oy9dJ8ye0JAoPWNIcY7Lz0n6S
xtyi1kha02aYaTYHvweiuHwM60+c+1M4J2KsSQ+cJDEBfJFDbv56Wc2Ncfim+tUzrWNWPGAmzgWy
ubsyjgrpFFRpUwAzARnbz17026W29FvdBkEF/WpvpV8Fem3xXtlOQL69TbaCiv5uXZozRjlSQK91
vnFQATP+PxgPjkbqjPHQZE3vDDJjJBTW8R382878MKBsxhjd5lwoR0VYTJWC5G2VhGgli31i9+K3
YVIdDTPIv6clOjUwmzCl64dujVPoffLaA7ooORb2dD/bmDNwMqe++YVay0+fip56Iy7KsLU8CQq6
qMOxIZ/SIbdSLtzHjlH8SQhjOXRhqJS0Qy3EjM6i6JGRN2W150bAVw9MUFM0gMbBlsWkvJN0PUaY
Ov4Bs+tGD7GzqDZWn6F4CHMqe/18/TvtmN2tQPZ11YY4rWOBLmY1v4zLfbT6XdUBJozTEN4VQ0Ci
CLwiEEqzaUXcS7mRVrAZgvIoAUqoC0j02k6c6Jva0g+2diOF+T4jUQCBJyNcrFMQUPZvS+WC2sE1
2uFYoYN//eZ2lWEjjDHsM+Agh1pF1jkOPuA0LCzS/tIb2oj4YM2LJdJpYkvtgmDVXn6X+T1K55Jt
nGpf+4UWiypv5DGWPQd6hQpMEhzJo1Fa7pUY1zyh1YtBzeZr8SuG6CKNBQxpqsogegvVk4TBK4AL
qmeAXygqzqk4qve+ArexDMkUzmZqwCUu8kNZPJttbCs6sRI1+RXfuzkPY8XncOyFdsbX0kvRVuXu
fhQXdyyV4Lre7drvjRjqnjfnqcakrsQMTkmsFitUQboqP2ioIV6XsjcvttWF92RwI2bqjL7SCsTs
om8ALL/12jMBAFdmg9/5MJ4aZ0Hv4X9I+egtXXnD7x2ljdysj7EgT58VhUumc2qhIx8ovQeW4B2e
Cu46+M1dMgYjVsWwJLSDmaiqbeIS4zY+d7F4CDEtY+Vq9ZKK5Dtorhve0+ZYDza+zoVJbZp1lZAv
rE5so2YlWMpt/mMEOk7q6pNVfJU57En7zmVzWsac1GWp5rWJSGr0xB+rUwTlE9xLahErvDO8WuXW
d3iHZOwJ0aNxrSrEAK0WSONtsj5xlHSnJbZVUnaPKlumAZNGhN6igq3ZAsZxxth1z8XC2z+JqoCK
DZuIIhs0tZpUY65Dhv9qgxRu36z/5ByFPtuPen+RQH/BRu97Ik5JIcFMjV57AHoSWr9l0FLUJFcG
6XjFsSJ7nVlc3UUeEzCNfWIuCYlQWjnTBE8JNPCp648JgMklW3yO3eiJVzrdt1wXkcxrK7qo0YsE
QcASeY0QWcV0OyWcYvB+CHCRwXjldTDMtkMYAjBVwxoH4hMzDEwox10+DBz1o+/l2idj3lOiKsWI
WSKYSCw/CukEJNcvw/w0DKehn51e4TgymaeEzHMC4RlUE9y1jnLXoZ3ult4B3SpHeAmD7k+sNAM/
LbHHU/pqWPUjCZ4EBRSgvIBxb2UcimOAm9YELzZhm1d1kYVzEcL/UNS2EiglwuJkZwrHuAQxb2Hq
fVDw4x1fpDFOdQVxwhqDvcvJmxmLbKiz1/NZ6peHsBBPaXxvts0JDQbRkkSiWaMMaJJeHQegwagO
ujSPk3IDEIrUVrPancr5G5CuHArNiT0sO2+6ydIG2R2TxjUm49wPeukWBpCT5iEYtbTgONV9d3M5
DLUBmzeuoE071RXeHAXuzI6mS+HW+dVL7idibAnRBR2BHPLJGZyAspt6pvg+caF5mTdUznXL9b5g
cO0TMZYE8yohAkekXrRpizIRUNGN59UfKFDnM11pm/0pkG/1Ax0TSl80Xnlzr//zk0YydqUOYznU
TFwrFUBHTLqX0cJ+nY+awQMXKHE/nrx8RMbCCL2YGCC7w967o/mKl7nZS+1VN+QwHzE86Bk6mkC1
zbOd3EMyxkZN124mLR4/bVQnAXgeiVV+rf6gWKHZXcqrgO/b6sspGVuTVEqiqzrqf6oMNMi4thbz
zzTjdAY5Qti6cNuP+ThXcN+F4knxJxOBSPfjunbuNS22ysEWgtG6TQEbBRntHxrKR2qwBgnQCCdP
+4awz4vQNLwucd9K/3tzLOBEYxCtJgMmCoACbKlV6FTTxHPePBmMIalyMQUuDdVB4ma3k1/Z2c3y
hqnfxNKPPQJIkwuKuysS1Q+UaFUZrEqMQky1mPZzB5EKOYNrAdNcJcc67putiwg2ISRaN0TtABHp
IQmKY+x80+5AdQCwBF4NbD/62Yhi6uepCI44PYJWxIfoVvVoUbE+yQeKUqnYspV/Cd3k03W92FX2
jUjGkxWxkuTA/5OcBmA105tQ+Xr0dl3EXm8QXZZ/P9J7BrBxMEs/q6EywBKO4AavvdgznNVfMChp
utQQl65wqFxUnwNeIsU7HNWejeBJwK42cijJMXLdnrvQjbTI0iadN66zG95tDkh/x0bOopmGJpXj
XxWR1QG3Lojrco+GQZ0je1ibAGhWfPwFHIWf7pX1MFGdNTOGuJ0RCRPqPMVoD9w2He9sjGOR2wpQ
5AVG4tCfsI2xtgEbCzKFPxbxcZkWTgK668U2F8m4k8Ls13LtqdNuVovIn5rkpZMQLfEQI/eTzo0g
xm7U6TCELd3HXZ+m9z2Jym4D4xxhla/yIo9Xst/rdW4/FZsSJqvczOWKg6WH9mB6vWFVfnQTOrWr
+9E9pk0BsVY5mOnywy/lC89t7gdDl+O+//tGQcM6m+amRh+wcuVj9qM+FG7lp18p6BBQ0231tnZX
FMHnL1NAyc640fn+Q1SBeG2C5xrFYuaBkEVKIgmrUcWP3qmfKedh5uvvSV34tLqtzWdV4YlkVEkW
+zBrTFTF08Uz4qOK9V2ew+OJYJRoJPE4ZQ2GHDV1AQj2yVBqv2tmzpvYfYDgBteBV0Jkk7We6ZSN
OUkwlieZx1S6VafQysYnMXpJpek3RTH2EutlRY1SP4Y4+q9xHZjLzVzfy9UhDzmhwq7b3pyJMZiA
IMpAzQLD3IxnVbnLZB5qzu6n2QhgTKMcD6teGiEd0cBkUn8kQhCSnnNd+9GvpomSbKAZjZnhn9W6
HZdFKVOk9eELugc2fVRKhMIV8DLO1R1vAHr3TKYoakQDu7WhMo9oGkVjHCvYrKg7l8Opkr9nKadO
wRPBPBqtMGcplBBfN6UrFZJT5QZCqtW5HhDwpDDvBnuShTTW+PophlhmMt/nSebWhJcT0R/7IQO8
3BcLpDmGXWwuCi2xd4ldGjfw+z0mdszqtsrvTB6Oya5LUSRRM0Q0yvCV6Kk3NlZplmwsW5j43qFt
igS4EqYdeqtNvAJU91ywBXnneFt5jIpndatlYOxBC/+JHFUwTid++kpJvwokELxQY9eDYOQCwwnQ
dOxHMLF9G1aE1MJ7ZVg7FpgkIW8UFrR0Yk9D0V1xxWCwFCDFooKLRip3Vn7/tDpmWVBnxx0zT63I
R2XsQ4Qhaz56GF2w1wW71H3iC0n6rPWtaWFCEDDy650RdY+EhPel1D9f19vdrE0Bwck/P4L+yM0n
FtWiTYcK2a547M8wXthUr93oZj5O/0fadS03jiTbL0IEvHmFJUiJolyr1S8VajPw3uPr7ynNTpMq
YVh7eyP2YTY6QsksZGZlpTkHRFaYyn7l1kO3gr8ii5ZpIvSD155xlVSZ5EGtkeLVOcajtF3lmGG7
U27Lg/wITiub7uAIP4UdD25qy0UVWcViB9aNFU1hYo0Zd0I+0f0wUAgdshqRTSnuJWX4g0hwKYaJ
N9nagqvIxPKImgG7Qc8OE/neE4UjRd3ylAtl2EOMdROQUAvCdOToUmMrhcC7CbbPyzCxTGSAEont
JIsK6ERI/p8XgHFDMlC6RjvVm3fyzxEDl5jaXw68581Wtqzg1fuPUCYC1Bj3TZp1RmaQSLdqk++q
BIw34Mxay4rTpeHpx9iDsqpZO0sLnnDNfSn+kOWfrcnbn998aV/qw1iDvPTZ2lS4fWhjGeSqyEzL
HRJyTOP9mX2fj44xiRWQtMZEOTqlVQ6MFKOirXCfdlXIiRibYev8idjiQRahJkISvOiVO32focoz
2rVH7tCj/C9S3u1g8Vup9/O9CE/pADQWfcY7G7h68nIvRJpdql918aaVefNj26HwQjEmFJZGpg5D
j/ugiEHsV/upa4b6U7mTXwc/P76TnGqcSgzH3NlEeIpXa5lnTMjNRu8Ss9gBetGv8tIeYt6DZTti
nE+S/vvFSfZqV4EQDtjEYAZSCMhpf3Lsgl6XbG5yYepsP3mQ61zKCEISBarUnQokp2tgujll7cRN
0vIy+3dDuyaQiRVmi4XHmBYc4xt9L7zM4Mla/BL9GB6T2makwDSNpQOUSZTZnqQuDJlIZGgmxV5S
PBjYQ+CB/m8bn2JKugnQffQ+Ge9NyVwWc9/SVEsPMEVrwwgygJYL96g6+6ZTBrxh4U2DOEtk/RiT
cDMBnjx2N5N+J3S5bxBrd90mNkWoWEdVgYuJG5cJsX2qYNyuhXknykFTvi1yzvGfzToc2s6/JTDx
1UxnJW3pJUUxoKo98CjcyFMeaBVC9hu/9SjecOsMu5pXRN00igvJzAdTh6JdcswLu3F0bM3Ia6qv
Caa+rx/g9v2haiIAPrALACCFj167JtKSZJ2KrTl/9SnaBnbm9JvOjXflvcSLRtv5/oU0xqNUfCxd
mpCaRV9MOgEKWGPxFfR91Q2NfsKT8nRdvc3wdyGPsY9inms9lbEtqucnBZNdUfJsxq9WI/LMZPMa
UTHlhJUUED+wcXZJMHJiLg2dpB0MR94bGJPMAvUkHM0bO7uZHdkfgZPHe95u2/9ZLP33i5hb9I2c
xA3OU66OsnIcZ45/8dRirKONKkutCszeA03XVsTFTqyHNHqsjNQWB+6gKfWlT/H24hAZ62giZSmt
CbZIeW/pYnRyW90bD8Wz4QHnzUYi+j3+tezygAc1uHmMlKrSRCqK1yjjajX2l5tGhpMX8mtBvhkp
pzu2HXzPAiw6/XLxnRYE33VKcPOrQXXEwwA9xhYDWI1bY/Mlh+mXvOixWWdRLkQyjz+i5jrpyXt2
TWe7JXvdCWgd/02mzl0o2szZsLZsYepfRcmNMZQ8q0cipLjBWuA5qKjjm+HfnLstaEdb/7pXb060
AWvqtzTGUBQQlE1wN3qcmOZ2pO8gX9tR7g2MSyAgYyZgZ5zWU/MHY46KqcuUvxXDlTpzpABEa6xp
ndAPbAU7rkC/O9i53Ll/oJ0qiqIEYC6MIn0qG2TxosYCjSXQjgxu9Ct+oZh5uk1s3W9vzaPgxkGa
YbDsuuStaIkJOEOzADItSeyDbNByXVgmeHuq617ctXfKuDqTpO3UUftxXdRWYFElHCQYjHUL1I4f
HaIn86B1HR6x0Qoy8qzet43gayM64k1600wCj7VlywOx6oYlEROQZ+Jn/lFzLqw0rlD5iVxKljIf
zHfqUcOjsbl3ZC72wtZl90EkE5xHi1hVC8Z3V3lME5sg4Y995UG5nb5WwIqJfF4rdCNhwNKNKqqq
iuFssIN8PFMtQ0WnE2E3mnVbCm5KTqYWXP9sG4HygwjmBTN1IJG1egvNQWUB989w38+Td13EVtvn
gwzGNDDz1Y6agRd6m6xhEtXPYLjZz8YQtIlx6Cb1sKjkQVbFQC7KYCFo+GbLcexKv07gHRXW+0Zy
1+RzMBfpaA+N+F1FRfb6j9w4ahRJDQCxg4KbVns+HnVqAvQCBNuSmxlKoKzjT0y6/opTsNhel7OF
M/lBEGNDBWnSRUvfY0H9VGNEq8od4aE+LD+sAM3t/bQD67bX7cxb4vFQ5nhK0n+/uLRIY3SksGqk
vssdGcCfW99Z49N1BbdqpB8UZEJ5ljdSbaoomon7+aYOmwN5qDzrDvHVSX1dc0AnFbQH1W6/xIc2
KAPetsnWI+/DD6CR6kJLNc2HNJEw+qcG800HcNJ1D4moNPAairzjZF4Sjdn1UxPhU5LuuwxWhTq1
CQ+IkCeDSWSsqAG0XAUZ9XiMCOhQssNSCM71b7YVSy+PjEXaAAxW1XQD6sp5aNkqkD3yzEHZvsRu
i/SFbo4JNwnvMbkVTT8IZaKbFenx0mInBBkGpqYeCi91Z1s7SgFabV77zGuEbD2MLFEClzFFz0E4
YeSRapTkJYOL0ymtOVwPlkcBsSjsIW8ibCOqfhDFRFWdyHkWVWi7TsLkdlYSGJ3CCdybhnGhDROw
DF0TlqzF638UbvX4p6EMnmHNnLxsI3/4oAcTrOJOVYRJR71kAtLmvO8jCWCqj7PecqIitWLmnfBB
DhOYqpyu89FPM/t0dz0LspAuFfBMYCNHgRg0DkHMTquAjDORNkqwNAi42zVb73NROEhrF5ppaadV
9tBIPzletf2Jfotj97eKiayZhb18t2jt2RcdwR5uY1dKHYx89gBMFl2AUYr2wvOsbbkYA0NiC4Ye
tm2hpbG2rBSLsjfD1LoflF/S8HpdN54IJvRFkWhkxlDi2a/O4SxZj60qhqlgccaqt+3vrAnzwaK2
aBKSYCQYkDhd/mahYqwfzDFzr2uzaReypCkyppWNT8Aa+iyX6CLgGWAssYvBalvJtBD4xJ5kRd+U
mHC8ajM6XIijWl9cUH2frOhiwy5SCUhrcaCjRH1doa33lCUCdkrCGroIZGnGoUptjDO1yP8e10O0
c2sMuSSBFKRv7yiaaI3WgOrmwRpufq8LsaxmJSmBc4knalqkYIfcrdrgzPPgGOXzdQW37A+jBqCQ
R2tO/zQO0pBSEqKBXovRUSU/2/671qicQ9z6TJcy6L9ffCYAsAgk1tFI6Mpfels7EliPr2uxeQUC
rIMywyLxxDzDRxGLlZkpmRTRlYPFU9wRFRLTzSy7CJH4Pisn3pzj1ve5kMcO9ZJpmlO90kUXdOC2
2ZyMEW+nfKfKb9cV2/w8eA3iwygItiwjwSIkHS5b6JXXdiVpdpT6WsJ7AfKEMMYmm3k8TxGUietQ
Gb6UubeSn9f12DSBCz2YVFIohFhvJ4gAFuPbOKZ7vdV4m6Q8NZhQagqlns0mRTot7/D4cSoA+Qu5
e10RakjsBYu5hd8fhDG0ru21RmgEbOSHmg/4gd1/ty2/aV9nMWxVbIzFFjaGpCTOhV0fapHq6ZFy
H1Uqb9iUpjdXFGKR6yVTyOayMUXg3UQUAGPACJ/gSUHXgsQeGSt39mPzWYFHH/i6wNZpGhqTcHVk
ri2MoWHgYbgZhi+RfKelX/XoQOTY1hO/knfXP9kWwI51KZCJP4sld2RdYXxAp23D0sdi5wQQ6/zQ
ezQ5ilz1WDqRyxty2cyTL+VSg72Ie+aCERP4teiS2qHQChmAaLR7Y597007wOUrSpPvzdzyfKuPE
69Brpd7govrPggpwTAxMg0qY6OCV1rcdDZgiimwCKJ8d/wTKs1WZUYLXr37Aaypd72qNk69sx4uz
CPnj0dUdybo1hwgRjiwqGFjPOGn/pgQNd7qFWUgNkNUfJaxaIq+g9gYTUSuGlr644tJwliQ2nfgs
gnXiarJMMMhoyE6V2G7Wrz2mbvoliAvOJbEZky7kMO+xpW8VTaAUUYmp7wrDeJqVaT/r1cEssCpn
CccuNjo7TtV7js1tbKZa0oVg5is1JYaUIwwjuzO4qTDSda+3q1PG87fI1A8CUk1DNb16kPbZ2nOc
mvP5LCaItHE0ZiPlpyj1sNcPc8oxwO2M4kI3Jmgoy2IIqG7RQD+6tLc5vmjH1qP4d80j+iycAvq2
PqBHBVCFhHueuSA1VRjKNsI3tMQT0HP6iIe6sem02lkAcztWs7iKfQFjXKp+l5nGfYYhN7lIOXps
VkCkCzmMXzVA+UrXhoiIQ3/jZecueR0xxaqDpZNSGfJK81vtHFjhb83YwcxCGrql6VEVTZr+tTQG
B+SGtt4Uu1we9mZU78QRifvUBs1aOmCmx9oB7+vRw/sUfC9+AuOBSp41cRchw8VGCJhWiw5kIcXk
NKv4sxWyyE6kOWwIb+2A80l1xv2mvB3B6IN7TV/uYou40eznA6+ey/ugOuNp0rRExTgg45neyfw6
iioc2cIb7e/nO3GnnTRuu5PjDTrjfHWctmIcI5XTMPhWYRLDptBmBDh8kzsQGygJJ95tvfV0vbQi
5rIe5TQlRYM+ZCn/1amPipC6VglklefZ/MUJm5spF2gZcHWKuLDZjqBcGrK4aD327Hfx6e9dUt3N
AcZr00VZy02+Xxe4bZ1neUxq0GVZNI81XuVA+PNUy1MAr0mmpyZ/6Ltfifl0Xdr2tztLYyKZQLB3
YJUd8O/Upyg9tclf1//+v/j7WQATyWRSSSRX8GQd/b83YVNXOEYBZV+vn3kFyG0fOwtjwlk/A5Cc
UEyfyWxDY/1J1s5PJt77lXNmLLFLXBrN1EuwCEP5GZHZ7sxv1w9t27p/q/GJx6WRrFmdUMqfkxul
3/XimzjdrmKIspf9v0ligtLcpMk8Efp16nvcNkmm7xIrFPrJFfKH66K2FhwR+c9aMaGpa8wJkON4
JWn2isE31VttrK6d5K+U6CtxS0fY8ZoiWz04C5B6qHriESiCJvBj3mhmxtg3JvY36f2GOR0bY9uR
/SBhhKBxpQcFOELirupt42fi/9GC9AfpTGAsEgVobSNOV9wnu/oudnvbupWcCFtWgJvg3eX0W326
1i50ZWKiPORxbK6or4nB6tNxU/GU2xJ2AjLAIPBmQDd94EIYE6WmsShHQaHtLkwelzdp9uW6tWxm
yRd/n4lL6bTUqDC/t9P6sAt04O1IXr7nPY42Pe1CDBOd0hW1/VGFTdbDoU7vB/Wxtg7p4lT65F9X
iCeJCU1gJkFTv0DS0aqdLVk/zOG10Dp7St9KHokwPft/NwRdZIZ0zJwAp3tAtj0o61E3NUeYlVtz
GsBfxG2hXTc6bEN9dLC0m01xXWlv9R3ouvQN5E83tI9RwMZ5y7ab8f3359JFJlzpTdJqai9jc9Mw
vyVYGTCiOjQSHiwR7wCZqBGtnWRllLmrm78V0X056HauzI4hcVz2uk1gNPPj4Y26OhayDOubpGBB
mbVUCruQb/L6pqhn97r98Y6OiQ7joADX2sDeFYliJ1K1oIRGmErw/jcx9GgvqiikIbgYG9gDUia/
l37UpeLXcm3/b1KY6GBV6tIPCy7IJXvp28ehqcFk8fW6jOsRSBeZ0CD1VobRJmTS5U0CAHc5pOhi
InCProvZ/i6UdQZvcxMwQB8PbG70ZFU1RO2l8cfxS2aFJpiwr8vYtrOzDMZt5HJMsljAPFQ8Bp1+
kwoC+pleKbR2LiQcWdsvEGAA/6MQ4zziWBhFM8ACaM01wxKMtCuc/IXyeaIf2NjE61+vq8c7QsaN
5roiS9PAXWW0D5Yfo3TblwVHLfq1P8fUs1aM+8iyVEVGis9UZwO4oxen14zdKKqnYrA8k7SBoi6c
ogZPLcaVYm0E8xKFwyK9ecDVDjQ461ao/oDkG0nKWTPGl+a+KDTgaOB7GZk9AMV27m/i7I8i3VkI
40wtsMSQW1IrF26s1C+m1EkV0dH1u8FK/D8xBzD4WMCiNoAJ9dGjNKtbNNLj+suG+Fselb4VD0Fu
Dpz4sF2o1n/LYZ8B61y1Yw3KDVe7I3t9j3733gybH8qxc2mOR17iPfF43fVtozgLZcJFha05tRnh
XVr8vKDsJMyiW5Pcu36E2xfgWQoTMGoAXssybWgIxZ0xHEtddhot5MOJ8rRhY0WTpUbR462bmt+7
YXIxleeAmINjENu56lkbJj7IGUFhP0PXfs2fMs2Lsqf/7bSolhd3ngEWSnDsohooNj8E8YcC4MZM
23Xp/XUxvMNi4oFWy4rSSVCjSm5LJVyNgzJwNv14J8XEgkhvlFjSQLVhCp4sv5TRr+sqbL8BL3yG
iQMlUbtSN1Fu6DzJpyvz4Nh6MX+O4ChZwmW3POgPyk+OTGpEn0P3+fMz8UCO1pYIBH4q7mUnxpSX
Bdqf1jHuJQcJxE5DxFM4t8W/XIK/ZbKTZZbVZ11B6Aqtp/jWAYPk2LbR3eEHBYRJfBLZvNLHdgn8
fLQsCF5V9dWsRYgMPeYeqEAc7pGSv8pIxckD77nJMRWVCRELMZepFBHRpXGfz6ldRpVz/cNxgpDK
BAc5VkgviYjjiwTOAiI6pTDfJ3l5zOSac9XyRFFlLzxYSEe0nCiqsVoAmKRZXtMofpk742jJPY98
nHdwTLQYJy0eWzo+GaWpnev+wptC2O5kXlgCEyhMPP5mxFVYgt99Mfx1p3nzX62denxSC54yTMAY
xNhEEV1HKWz9ZVWxnasv142AJ4AJGJjj/z1xtY+zna6G1/8+122Y6DAR0AHKf1MmqiDiAJSC4P1I
0E4HdEOKGUnecPv7GNqVcMQOoxhJOhkVtsfwhs3ttheDOTLcBtNejpVKt6kmhIui+XIrusDWewbF
6D4CI5Y95NgVNQonUyc/m8x9Mra301L+VZe6W4pjOC2JPbbWDw3sMxHyPVuchkBSxtuJJE5Wgpox
es7Uxh0W3VZTAQMqkwRgjBg5uZ7b0TSGqqXurh8u58Zige7iVrJMQitSQD2vAU6Vzx4gynmxlqY8
1w6UiUQ4lNwSUxR9V8p6reD7ieHwtQvB1eFr7nWNOObITkNo1dhoZg4kPTXunbIBkl6S+tdF8A6N
/oSLWBTlTZRFA0F80A44t9I8in8kwtAlChtMB8mYECSu/YQZM4X24PLdlEsH7GcGRs3DUqTO/+nD
XIhh4hD4dTqJ0Gk1GZHBSF6H4k1BU93Skf+XnFPbrvReCGMi0VSpbSVotGYDkG7zC0bgHYzGrcRR
3SaswLhuHk2gAQEHE//XLblI9ZuWcSGfCVRVF8laR9lDo8qL41ei8Oa+tjspFxKYSGW2a23JK9oO
6Q3tcWcedqmeZkcICn/accFHNrMmw9KwYq2amB1nbKS3hro2CB2lTOwecbH0iTsp6AwnT8De/y+4
f7dzwwuJjLlo4IIctAnR4u/Vu9IH8SQQZvLD3zoCva8MeH1E+jc/m+hZS8ZqtFlIBo0gH9X0H90S
OWN9NNW7qX78A5++UI0xjibrTa0w4Qlq95AuN4J0r83BH4gwMeGP/2E7jC3ERmYuRxEtgmgZCjzA
ICSF3XBXWzet/EIKE2tTDNfOQoHIkemYVx8bV2sG3o1M/8anb3Ihg8n79LzINLmnz7UfIwwvh+HV
u+Lr4NLxr0zkXB/Ua65JY8JtaYmYEKRktXmYnwbQBmVhdZJ3HacAsu29F1ox/rTUsoCtPVg3ffmU
brKvsGqi3wmBvItcXp1806wvhDGuJE6CgP4JMkC1OJm6XS8/iuFebHlXL08M4z25CZLTqYBZowJv
RbUtS4/AjBNE0btu21vgBZZ0oQ/jPy3pGsw04PAoYoZ2iLzp1TyZNzREaBnw9ZHJePE+cuXClgSO
Y/GUZMKuXubZWuoSPpzgpeb9pBE7XfZiOXMMkRrAZ0PUVXRILQ0VOUaOTJY2F2UE3K43nFZrA13t
gHDCW4ajR3VFDLudAUKQdJzoiHwZq9+61XjMZ/NkWHif1rm/ggWn7wxO9JO3Pfq3aixplbjE/TTF
eJp2nrmfnlO/PmDJqlBBmEV2RqA5dWA+aABJ6nY1WBsz1wJdDud4qS1e05v+xou0aiKaOS41PuMc
TQ9Ck4dzG91ViuzNcgI+vnJ6u26zvHNmopiZKaRYS8gbwAJmLjaGjpyoNtDfqQNtGoNCMTgacgyI
pbcCIGXVpR2+bJt4MvmZJrtoebiu1PZryTx/SSaKAV9KFxIVjjjfDaCYB0vIQT9pt4NLkeeWA6/L
zJXHBLJ4wE5jtKAgVUpDIMjKN73NdqSrTzqJnooBIBVE9KxV/5rEnaPU9U1fpDVIDwzOcOh2QedC
cSbUqbmVm3OLS+kfUu7mlx4Cr/84BiVAUyIssl8/at7XZELeKExZjS4kBFqBKL1MtSvEvDuJ2uA1
n2BCjmD1UauXuCYmIH1IYCshYW9PgHCSbcxAu7wFre3k4bfxmExfOtVLccoyvHxLK0zm/cBlXeb4
HAvJKa35rAInkBY+KMrteqBAESnm1F/HCDudeHc8Kq+1M9nZi/Hz+uf6l/v9rBwTXwy9J0BkQxuF
GsiK10e0V3GadNFS/M5bwd2+k87CmODSmYC3jCj3i5W3X5ZRf8YKt+rMKjjpJ+ErR7PN9/XZ9E0m
Q1oque36AkX6WpWDoSaekskPQ5V5/Uj8rCGHuZQOlTTerkRxIoVH+8RxBHappi97a1lR+AZHRlDV
pV2Ze423V8WzTCbMNL2+6k0Hw9GkY95iti/hacH7Ykz8aDRJmnoNh7gKQAafQRWshnEW+Yn8/frn
4h0XEzcEyyjR6EegaopHFfwP2kGeOba+xfqCdOxsfkzcGEctVqoctt5Zoj3L+ndpwf5q3Yd9Ot6k
K2pNafE2a9n9uvR7UUJWPeU/5jx3YnW+E3QkbpXprYL+nE6i29SRp+nGoU3ARlrEGQDX6qPWd5wf
zTkXdrzfKKpV1qMElZvxDfmIvfS7UeEkOttPWNMCBw16sdiVYb7ymtdan2qwIyuGDdmTR/Y1oO61
B+1+GZCnxg+VPx14M9Xbqp2lMp+8WLsxFzR88rG5lcYEqnk1T7Xt0HqWwXxyUlltVUXQLJ20MKlb
JxeLQKCZhjKijWt6y1xyceu2nea3ULaLEs3aJEYLhNY/NBsE0X56N7yOhyR16Whx5Ky38V6q7YbX
7N8OB2e5NCJe5IpZUg9qEeNArfWYDl+MlRNSeXoxd0Uqpvo4qtiTBwwJ2vpmltoNsEHgFfvRGji3
PLW5z5f8WRnmrsAhKtlcIGUjiWyramMXxUNB9kL8tap5b5h/SZPOwujJXpzcQNb/hLkyq/Yj1qls
o2lOVdbAGSozTGIjMIrM7aPGmxcxLFPpJMvCA8bIQsNs/OuhkHPM7Isq741lVCgBq1bfWuS5RNEx
ib8XTeFel8PxP/ZJVTZaLLW0ix0togsod7sWwWCe8PphG9vNdLnZAo4+CLZBBsLkT4aWC8JqrXS2
n3JvdmBHK93U1cPkvaaZuISuAHLxPjaScMi1QLClAeccME5MVFP0wdRJhvFg5W50FTCTxK4aRje0
s9gHQiiF14/z82f7KI4JZ0aXaBjlxVEqUWVLJPJi60VKdZcsPefDffZzKslSNKBTARuBBW8a05zk
GF/EmEPXuVoVo8O0cjqLG3khPpgIND18LwMrZEzglHodsFEVZMj3k/e+PhAa7++lFGhpvPfSlkJY
2dF1oGRLYEhnvpSFVeulUbEeqsjNPp+icJ4s3hOQBqeP8QQKSQAfRxNJ0zV2x74vp9rq+kp8xy+R
HR2rHuZJddMjWgk7i7PwKn9+olBpOq5SXcat+m6bFwFF0KZCFFMYg3SXHOW3bI9xeHtwh5v1fnYy
r/j1DkAO4Mr6VjvJAWiGwvH1uj1urMDiN+A8KRyirHzCd5YxPSCsAuY76BB5tutu6wMl8mpvedPI
G+HzoyTqGhfaWkRtpijHJk2PBhPA7or34TnVnltgw4ruepv4vBF5rN1vfdAL9RijIU1vjE1q4Ih1
+TQNDbGTmLxZsfGj6YfBTkVrn81JuGbDTsrMfW9pJ0XWjoWA26oYgQLU2y2RPUHEL9YFT5ejsBU7
AKI1d7oBsqQeg43imAF28YuFlkw8Cnd4BfpVOT7kItCdK+HLhH0s/EMSAFN2lxlmAP5dZ+yioKiK
YG7N4yCWt5LRO2JRHepq9BIynKyK7PpG6sHQpf+lTGphD/3yJZrzg9i14UiyMOnywwBKR2lSsU6c
k0M+jadhiR8mMT8QoQssY/xCht6PZKl0VSXexeVwKy/jI9Abg2heF1deR78AeVARt45FMJ87RXdq
WdyQtAgAAnIQkdclTRtm+TDZamY5uaTfde3g1OXqN0bioQ3r6u3iY5ohsZtRvp3JcJdN8Y1UAnGr
H119lWwsM3mT8UshGRYxkwzALCSYuiLUAJMRD5KzVlEwNIantMK+F0a/qdLbpUwdaex2syoBQUy0
zUq4WRuguliT+ZfZlBPQa7BhAQIHXe9stc0elxI9FJQevxZtt9hmkT2lpuUhaOymSQ7qOnuM1/iY
V6UfG9VpNXWk4g2AkaToWGqDF0kZ0N8mkEo2a9c4ljUL3kKAkFjhj4D+Eh+jfExiawcISs8yZlta
FD8F2w3qN35uCa4sF0dTzO+KSf0WN+giiYUnGMU3YezC2hifpEZ9ahpc1FX2bAJJyKn6GIllJAZZ
XB4qUT5mVXw7KoYHaj9fXVaXtEpYC5iwMcdvmkr8vuxeowhMjPqMWVd9sLsid2Xwelc9Svqt/FIk
+aFKs321VJJjkORWnOfMTuoujBTLjrrRiabJzbLU7eThGXh+d0CsDc1MPgHz6iYWwNXWSyFufKfo
3sbWBBS1EOZi7qutslsbay928s1aY5IyLcv9KqS2rjaoiFueLgmvsjAfMW5wlON4l5Ha6zWztEeA
DGEHcnUVg7y1RRQ56pqFdV88lYlVYDZJsOVselOyNpzW7OcC60SpVrTrId1JK3muyvKuqHRHWF6m
Ub4Tq/xULV2oxID37dOwq3LNFdSlCtsmhQNh/BblZfsxaUKwKNxFI8B4iObIafNFVTpAlsjhqhgP
1TzdZMsY5rLuKnGyL9NssjWx883F/Cue4txWG/NQaItnDuSBWBiQLuXSLnv11pLymzkmhTPU6aGI
YivoE0lwoMgCzkvJQ7vNMeL0cZmzfSxmajClotNiO8Id4atDXWIs2QTFsrk+ZTnxpj7doQBQ222m
ONNgHbDocoyL6TtBZ7IU1KDXkViOg4PsaJejkVOb5W1SEAA+Nm/tVDpjrhzScUaUyuPHeUmflqrx
4CnfWqFxiFjYtTQ68bTuslm5SVYlWLL1xYjBPtXUwVhGpzGPPDKv+7Qed+ApcLvKvB0pCeEqNKI9
xW3ltlL8pZYiZNXgo87Eo0Aqt5cqH1BI+7Gt34Bb7FZFG+Iuccy1ebDS+R5l8V2d0Ri37CUgRopx
E4p5/qh2vUdWw0uj5GsEutjrt9lmimABHwf3GO4yNh+RxUrG4BGFOVieBCnIOt4beDM/OAt4v00v
7jCpIBG4v/E1O2/1QZKKFq7yQNHvKBMaLz/4nHrjwrRoHoKbwfiEm10vc5P3K1LTVpB3QtPsi1G5
W8WZ9xTdyklVC8clUTjTT+jSpqinvYG6lwtiVzuKTkT4OTRPcsFjx6F3LZtcQRVVoeUDEK4wj7U+
1/QqU/F1TBEz+tJNX2WO3D2tyXGRvl83hI0qDkzgQha1lIsPteTqGiWpBLfzF2/FsD5Gn+zkgbLX
jN+j29rLQslJ7cyPn1HN+DIe8V+gw3Su/4wte9Qk7D3opqpq+JQff4U4rmuk1NAYkakkT6rIySA3
puGgpgzmGjyZ3mkIPwqQOpC9GUCeQvYmOouHJOVA/MWnQwz/f6C1D6LYGtM8RAKYiFFjikFKY3e6
Fi6D+lc7tu48E6csNF4uvpUdX+jGwsEgDBdgNcLbfnIkv37FfnDQe4BVsnvkp+KON/O5geL5UUHq
+xcmU8vV2oxtg52Yyh721QvufAybWgcsmXvKN+GYH0oTo7yURo44Cydybfn6pbKMb6x6rqJHDMzW
uvimzl+F5HbmkQvwRDAukY6FpcbAdIN+wm41J38ZsaY8Z5wx661ocqkJY/N1pGit3CNEykt1K9aV
1ypWmPXqXld4qCY8jZgXhVJ1VgYsQwDdCp2DtyESwhc5XjhOzJPCPCGsNMWwUAcnToWgHGNbBeh5
xh2A2j42QMAAnZ4CAzNS9LkxYgVkx0A4BWYEKGYDIAPRrazpRBniG98Kq8PMndjcgHaF1SsU0stA
teATJngEkLwolRD8Kb5Bc6RAoeQEQucTvdsSRwLJsmwDWuGtdha8Ro68IaXNGoKGO0EHxA6FKGJq
CFW6qqVpAP2mdyW/s6s9cpWgt6tweVpAY309IPOksXstjap28QS4wHd1KeC69FI4WJEGqzMwjDlO
zZXG1FqleC7kMUYtFNBs2Rd9bxxImKYOnhoN8FCtV957d9NUz2epMCFsGcA5JdQoKBjkm4S59XZ8
nnrOEW5bzIUQJlR1hjoK2BqlOdDitacuWG/EZ+tIUMKughITqtazdS958kuEjYTISX/xCkHvicKn
REI1KMU8QGqwdP8xUivJIEodAHNgMhPFsXeLxs4CuplE7Px+Oiin61ZD/941eUzRTk4js4wyDMaK
S2lLRmF34qmW/ARYSknNa8bTQuc1YYw/xGAJQ56OcIOk2ZFukn2NKRKJco7zrHPbWv45RuR/H49x
GNqyUjNcCHRqy/ITz3gA/YAnh0kY78RD91LeGk/XT3JTJMA4UTQEEL/MDueSJpFUYNwCW6jTdnU3
BNGqY3ra8K6L2cy7LsQwFwMwnOO5K3GGY+IpRRjPHDW2qkraxd9nDHDFfLE1FPTvA9t2AJpa69En
ALdkRv31ky1cyGEML+7GycxTzD1SfunmoQRhg/VGJ0b7QBPsPwvFeDgBaBj8Q584DRIZXwJgZBSA
D7Fql2I4kdYj9a90ZCLm5AmbTnUhjElHkjlZOhHr7e5C8OqYRRtETp4u7DM1tACK/ScGcdaM2uVF
bvd/pF3XruS2sv0iAcqUXhU77hznRZhk5Zz19XdxG2damyM3r8c2YMAeo0ski5VYtZa8NKISoNLh
KB0gTbq3kktmu+m/V8thVE5FebxQkWCh0qbZWncIkmPTxHZvcMLibdW+rIRRvdHMNWWIUdBs886P
zMSeFx77L08Eo3UtGufwcEAj/eGQGygUcU5+2y0i0ZRkJLdgFGXcYq/rQlAt2CtE2vqBciYL4Goa
bMxIvnd+v7t+9ts25yKNcYpmpGVKF0KajHHt4K1Gp0XXWtdlbCvzRQbjE2OlNkg8QkZdN46WeCaQ
trT2m6l5Vcdhst22PRdRzL0J5SYf2wrTd8megod0OwApefKOt2vb+nwRw9yYtk4FIlHyBA1cJoWj
Bw9q+DCEvIn6bV27iGGuTVej0JWhMOEk2XMffA0H7/rBcHWNuS9ipMz9EMFUZ6dwN/pI5mz9sd5T
UB7KXX9dGm81zM3pq14O65RO65jLQdQWpzc1TnzAO34mPGiFQAbcAXKeyvxmTqZN1IdpRAmj/yaX
T2jltWT8x/+0KrboNefKmC8h3EI1q2cjKF5zvdpfF8HRto86x9o+NwNQeWnTQKe8mNlTZz7Wy1Et
OXtHt/93d/pL2T50ZSVl7vQ07WO8II6Buc+yxB3D7hWN6/caiqVCjZoekZ6uL+wDQe2aTNYy6FUf
GQOuq4onjzlR9nkZnCKyHLQlcoM6tyMt9You9/QmeagiVIJJdQAb9kmdFmCVtyD0mO0AwHNLP+6I
UX1dxBGPxs1BCAbLlBIvCuI9Qe/29e/m3ZuP17zVXk1BkJoTHfKl7/HDPrKno7rPkCihGf0Lb76X
dzCMsRHwWKHqMw6mXIg9ZkCSknfq+DbMYN9QXxRBcK6vjnNPP9APVosbcrEU8EwmAwjsZARnjHtc
//3tDOXi4STG6iRzk45hgW6GCYFbgWnl5jU4Sf7frFfl67/HAEcSr6sga0etHTxNjLi4IiWe4+h8
mFw5EvIuPa9dbSpdsW5cztI23elKFmPjuqEQ20QGMkNGq6pW4kSSFYIrevEn19iVTxRSuOYVUnlC
GatnlKM8VhqseKMung42Ly1AfzLhZZbbYghAD1VioAuA/vlKL6JUXMKqhTfKFvEoz1FkTUXgBGXx
5fomboYL+kUO4/UqIDEOy4yah9kqThLW/tKVeGMCfltS3UB5OCn7pnUlkgQV0YAqyraCSHmVSvUM
eKRIf6j7J+DtteVZK5+vL2rTM62k0Eu32jzgpRVVgKlMeNoGDcrDsXKzGz4N60YfIpR9JYc5pFwg
UZjPKOF81B/eMdxxoPxgeM62UrTqI1fxNU4BYLs2vJLJHNis9ZKqJj2iexC6/VXsMXh+7HblOXDE
vf5YvqH7cScfaaN8duYFFdumeCWcud1KZmBkrEWePtqTI4OPMzz8TXNTuDEXaY+nK8z1bnI9IkGI
3S0M5XbqBXsuMx8ViQOsD8c3bt621bqYSw3S+SnKZ6wLzK3nMjfPU1bcdl0qc+IXjhy2NX+u8rKv
Bihm1YI8paoPcSW608KrLfLEMFmNUqtNkoLyHh159yrobuSfssbLnDYNx2XLDCaXUVqyxI2Bm6ye
O0d4wxO2k/vjc/QY+7plWO1T8BocqzPPP2/AAX26cwYTxQT9GIFrCfqv3ZY3qYsujqqzkKg/3814
/MydMLJ26FHhsjtvOurVehmbQgZ1atoahrKfzftGGx5VaXGvm61tEXidk1H8Bi8mc2wZcD5KMYSr
rkbD7kfiYYyD80zHE8GcGoUM0yJBwEvWDP4E36y+/7clsKcj94FQL8jVasSEURXuDHXkaB5vCcxB
5OaUh6TCEhaFYkiHVqhzJGz2h9HX5/8dBL1fK/8hxQqpzRo1GqErvwz9CO6h4IQXcjdTAd+eLLFF
SPw9SmJbAUVDHDd3k1mjZUn1Ril5vL6jW3cZ9S8RHZRoCxXZCnNMlKQAbD3iN+G2SmqLVDdtzGMJ
2drTtRDG1JrSMszyhO5JMXk1gJaN2WBOWULeshdrEYyJ1c2wGLQZwZoA+I1CGfBSZh57eT/oVWdX
2Xw3SuEj8BjvSbH4YmbXTXHTtNON1vTveq75QSfaRp3aQtoCpS14yI3qPhbqo6SE56yWvaVMz2Jf
20X8HES814x/cHwXjWC8LkmiYgkShOnol0MxnHjKzthT+Pby7k+LrSv9Y9zs0A5JE8VwR+i62Wfe
9Bqe5zeKimjeiT7Pom6d/VrZmbPPp1idQpH2AReJa6CnLFQa/7oObzcHrBbEHH4cRSJaOxE0x1m7
H3KQxCxVZAWJ9FBk7aNQaR56vrxOlffCoJ9rNKhxPmA7lvh1fiwaTCdlXQxQDAw4nig4Fagi0U+b
+jrwZzDYcJdYM0CReTPAPK1hgVkWIevbqsDwTbKnVCfCTWoXOyDsAhALo7j/HvGIesbLGhnbLoPg
omubEOW45SY3H2qBM+GwZYnWv8/Y9gYj2XmNuo4TEf02JdNukBdLGZO/rp/VthgDDXp4BTZg8T4b
39GcwCZkQPl1pbTyed9Vpd3H79eFbOvDLyFsIUmtu0bNKYK5tGBeOMVwuwlh6XOj8OiZOcth60m1
2RcZ2hwwNdQkuzYnVpT2D5Mw7q8viCeGOfy5N/MFrArI42BJZ/TMfi9VTrl301AYIDhUFaLoaOb/
fDAxgr1GCFEZM6LHRDwbw88/WMLq9xlDBNQkFfMIiFrrXt0Fg+FPA3kxlOrHdTFbjggImXhkVMDv
ZrKN9QLGt4XUQH9LCv/9wQeTW6Kxi/GYCrwojtvbNgEraYzjGPU2lUEMCBqxk+4rIMeadklrtx59
da9US+DEd5tqsBLHnFGSLwbRAyQYaOXbjbqwB0SFZyT18/U95IlhjqqdESiPWic66bRYaYEhGTUC
l07H2z3eWTG2QCBtAnRRpIDqx97paAkRgOfRgXWm9Qa33Td+ixIdULY4tm5b138pCesvANdvxG0F
W7rklR0TbS8OhBdlcjaR9Q5DStpwoFUK+nSLVPC+eZ0Va7AXYMk3doROfrRNeLwOgu3g9qIiGmMp
Yh1Nw0DXpXta3phe4nWU+QvcZifhIFqCo+2bwr6uLrzdZDyHPKDrJ62o58jwegu6baHh0S7xNpN+
wipklxHF6Oj3hnFCzxK8X589L2bNWQdHHdkmSrko48oMcWKIx3+OCfAs0677kkbSjSGlnixkr9f3
bXMkZmWrNMZ6ZIHYVgt6tD6aKod9jFn3HHxBlc+DQdgsZelguodLlHSdsOPfpW7Ok6HjRtO3vP4n
6jr2cp/68j49TW7hCvupc8JvnOVt7acuapqkSwhdwJD6+dDMMTKKcoApDmcDEzBGe54QuvfVuBc7
7TDH2OBAUWXLCHsbuN7ORJL90hTvTTXYTawZSMNC0RKr5TYeeexF1LSwryXrb2MUKu8xB1MJ7d81
RGUXnynYvrzjtb5sBSJrMVSvV3o7q9qcqgtmb0X5gOzIUqqXpXtvue25dCt/Ww5IMQ0DRFqSwTK7
aQnufAgURgx4FXh+bH1jrzviYw8+QwBW/gFMmynqF3Fsi67ZpiasDNzeYN6T8CzxKrzUwfy2HGTE
BDm6AXJTRnOKRZeDYIS6tmb+aDSAd2ozJx46tyziU2UEdhYnnCe7LSOmr0QyClGriQKoZtjNXPdS
cprCR85t4AlgVEFDMwL63xH4YuDC8AVLsspndR9jANSwFBc1XS7M4ubY33pNjH2Z9MAUupZuIxro
VFd4U3aBozrNY3pe7kMfMxogkU6BN+qDTMUZj8td7PHyz80XqvVHUCuxugKZNprlUgCCZQozw50q
wZmGyJOm2VKK8Yg7r1hTPpd2Y5ZP0jShnEmsPum8uZt5E+k8tWLimngSAQQ/i0BcWDDWY8zP+iB6
TW04eqzYfZKfm5TXXL6BqIirstIrJsYx8deMfIQ+0AU+sEQd5UgwgR95BcYfQ1v2NAwbm3hSEI/F
+U9an1bC2dF/lKDrYk4hXAgwqpYpVl+FNqlCq0u+Yc6Ho+GbRuiyVLbAKc2RECoVZgTSl8GhbA+p
jRKaL3r4L47A5xrdtOEreUyok9dz0uUB5MVf1UO6M48lHFroCjeBR4Ms4/HvNxpyN74CFOP6Ynnn
yuIqK3k/jm2HrR1t5a36gTHyY36InMFq3xcbKLK1J9y1u8IGmqo9W7yGPY4xURlrRRKxXeQA0DWz
dj/ribXE36+vbzM2WasOY67yJKuFUELNsFyU2MqIjudD5bBkwa2aNracNbZBMHY69CdNrHhdTlvh
nq7qBI+jaBHUWMwBGIgiy6n9D/VjofmkvGkG9/oCN3dQEzHrYGgovrIv2dMcSC3IrGEbCZ2m/Srz
IGS2Y66VBMba4I030tO5oQkAnL+rg50WvWevxB0yGPzK113+E97mxmkKAi6gjQLEkjm1eZRbZVKw
cdpk2FkTHWJ5OktLxHFm25t3EcM4Fi2rMq3NVUTKQnuYq/I2wdjF9fPhrYRxG8oy95NS4XzEZvSM
yfBLXT9GgcB5cN20IasNYw5pMRNdCgOIGbwONMndbvQoQCYvDtwsFKCogmiYwheAUOOzFwwTlMIw
3EHNBbEWBzVKp0S1UPQUhGe8cH8z6gQRkgnsAoTerCFWdGGqEsziO3UE1mW0AAmadNQigJZIPFwr
nijGBi/tGA8JUgCnbF/M/K1L7g0DA6XmH2CiwI+u1sRsYDsOY1OZULlkiFxFHtx50Z1YQueEDACt
QihPpfrUzfXPfBLOeSa6cTLcIrXfVU25v66aW2vGmKRBgCKCqpjBaD9pjHoxc5TUteA+75+SKLQW
DKfx/OnWJVuLYW4AzJNkoC8b74Vq4rYJ8Xqdx6a6rZarXWX8SIaot4zoyzidiVkwZirkVmpnluk3
h8IvX69v3NaKwKANQgfUsQkgNj5fggQ4MiKex9F9pZW+roO/UOyd6yL+YUWoYIKl20QVk9m1acpA
ahoh6awnYsci8couP5iC+FIU041QGseq6E6KDsCgAICDyvylaAweois1Gr+lL7jj//sG1qjMTU30
Gd4Z/w/G3HNP1NrnFmgEqinfAjrUidrGu77u7a29iGS2NujjVBNC1GBSpXJQu7OFf09PTi/gLwls
c4M+5tMQRLQfNCr8SQdCSDVzDm/T5q9EMC/koSzMQUUn+mZwnc3mQ6nf5qgccHZqc6sojAzQxRQV
k2CftXAByD1gvgBoBIiMx6lXjqoe3keq8mxq0r04ZL5azaElJeF70s/7lIyWWDYHJVdv1Li8q4yf
gjDt56W0slJ71JLGEmu9sdS5tYRkfiFjs2+G8KYNpv0k9sduIXcmIaduJLeJ3J/jNPHwUmoFMxDN
iiWyxjSqbVnX7ahJXjBnuJOS4MuYSrte6cCzQhS8klRPoRRw9mH7pqz2gTFjiSyGrRHVNDuUvOgt
cTCfdtCtwJLOwp5XuabX7rcrQRCSaNAhWfvIEldZIGas8oA0KnVJyw9hjoFNksNEa5UViJFTkYij
Sls2GvHjL3lUCVbywMeNTvwZpmZKmmPcqG4QnLXgZVTyh+vqtKmzK0GMNqliBbafCENqWvsWFL2l
ijej9Hxdxkcwem33mKPKorTQUZ1AJW0KnXrJMOYKnCqN2Eo+HdMy9qZc3cughW9AFChr73UtNtZc
p3ddi1GEWTzncW5rM6irhc4G2PStZIyPcYHUCQTpt7UcntAQ4behYTeJYenNdKqj4nbRFt8YikMi
xXsT1jobNVuKjW+ynh/rGiQYScrxrFubuXZ5jOHMRiPWW2UAytr0PKRPwryAEefH9c3cuv5rGYyl
7PU50+oBnQojrrFcJWdh4uHcftSn2PNayWDrYzIZJLmWsI4xRW81cFCKJbfHkdiTHFhB39wA0OOp
0eQfUdBVqHwAsdn4GY/VXQA4N2kY94rce+3SeLKOUqhp/uhEIMeowC+Spz0QxqwJI7I6AcZQKp00
WkLpiXiYgvJp0qKjbnaAkxFkK5IiHlUp3R12Zet7xbhXeWhSGWU7VHOybj8Ab6OMugcJ7HPgRjzi
LtjxuLzLPS/M3Do0tLHqRNIx24Qq5+frvBAh78s2QjuaEmOcXD5NMg9OkCeCiWRHtYqN1MxgMQA3
OT90IUe3eb/PBLAyaaQu75FQV9MxVu/SnPPgtG3xLltE5a8snqxK2SIQuLU6PrfVc5X9VKcfnfnX
9duzaccNCZQnmKFGAxVzeyS5MdogheFQ+jchuVdRexgxgpse1Oz+P0li3+hCQ47nQooBBWwQv08n
sPSp3R3SGqsUi8yapOLlusDNA7osjX2wI1M5JQIdvweVAaYBvhnDH3nclQRGxVDQ1JC9wAmOdnOi
SWCJv5cH4tde5PJaiTeD0JUwRt8aw9CIbCJ9MEPBWobR7prjgu759KexzECTeru+e5tNQEAfwYS9
BpAQnZ1EaI1FiosKxdWeoozmbu43ia2dgVvkh4+8cGLLUayFMY5iTAVNXIwKCC+yPyc3c4mw+sf1
BW2KMCVV0lAewKKY/YOTUIkwAQi+D8ezmdaRJcay24Td03+Tw9zbTtCBjmTg4SERvsbFgxbcLQmv
PW+7mrdaDF3syjiE2Rw2AvCunKVz4VqawtP7WzVA8hw/YARmmb/MmeBdX9jHibO+Ai0Yhkwwgo3c
nbEV2jQDEFqtYZFcCo6D5/3Dgj7i9LnaDS45yFZ5C8U/8J72NnuIV3LZ7h+QfylGmMDS4rndGd5B
t3NQnPC+2wW7fE/swQXxChcBcLPct5bKuKh8Bi15lLT0co8uoNuAumnBHZ6HgwnS3u4eyEpcLPgt
HV3LZAwKOuzGDmPuwCUBKm2EVCnsTAfzXPb1k9xy+msxzFXIhSSuNAHME9m+wSSosR89TCFwH0s3
TchaDnsVijoZtC5Hze9Q3xQe4F9fJDTwUThWgXPrtvzYWhRzISrURwXEsbCOswg8Pm3axWAUsZo2
9+KxdNvw35PBmqAJ+3UZ2EmwfsTADyD6RKdXMc00epL+DuYfy6g5bVybKqETUdRNsG2rrIPui3Ca
hBJhgCSdZNOO9VPf+tfVYcuzIM74nwjWM+dxPXRzgMSx0IFkJw83JETPdJQK/tCDMskobieh4HTs
bKrgSiZzu3oTM5t1CAP2d88sBUIAKCa/TktV+TebtZLD3KhK7DAv3qN0Q9tnKO4aAhzzuQfiB8g5
v5gwJ9f3citqW+8lc7VaWeuj1KTH1d6XwztMMnDAiVXJvB5wjl5ozN0Ksr40U9oh0AmHgJwATZkI
D9fXwhPB3KlxTMNhkHFGY/AoTiCT794KUA1cF0K/87cDWhVfGSHhZIZpa4w4mq48BAYy1Ig3tLm5
josIFg9smgnQWVGBcQhgA0h302o/koATbG5WX9YpIqNoMcDNlDxEIE2Z9ii0TPqsO39ztOE9mGPt
NrvCiAlroCI3A3gEo2ZA6yk0tE7R6xOpNprAD80uO1K8J4BWev3tzKW+29pEQwb6HirkgHxiX6IK
QSKBocioKcenTPQy47HnndOmv1jLoJdrFdWIA7qEzFJZ8HgjAud39JedckNBheVX7gMObz1M4puN
atKhJQZITreLN6Glr/UxqPxj/P43jHHlo51v4hgHnkwmylWWREzrCusTgIggu2L9RkZOlrXZI7Le
Q2p4V3uYhnXRola9oDNMzazcDTCBLVkL5h8oZZy6H4DLBSZuB4C9XvkoOPoNAL45DoWzTjZgC1Oh
n0WdViKTyG7AvSBmiZ3XvNrFZmC4WivbrD0IU1PKCm5Brei7cYru9DD4mtQo0I6RPZTlTtSi78Wi
oKEpf1OrGogxzYM5FpLV9sXTNMqHhMR/YgjWH8UYAjwMNmYi4wDmezruKb0uD7QlKLT1/0fAuBmT
r6UxhqBIwlEGcCa9MnRePPHUfe3H5/kW8/YPjU27NKTHzBY5g8GbXUBruYz7KRQJKPEx5HZO4LeW
dhQIHpomG71PdgmgaIs707PlKNYSqdKtFHsYCRBxNexrhKC1eSz98Fl1lDPFrBSPwU3j/XsCETwH
XiweG+EpKAKbc4QlamQfCru+2eV/NO4PqwnYWSCSgXWWCYOkDjzOclngBe2v+AY9ZE4KQ964+WBh
Yh1hMm9OfVtfVgIZ7cySPk/aCVdm+i58F6zmtnBqO7fnH91fkm1RcuD6MeRG55vJ1HqdjJouS9OI
EQZQnK5F/A8I0Dxo78D2Z4OfbWeq8Zs5am+qULx24XhP+tKRwyfwKzhdGb7m3Z/U+NdfwyjvXCpj
1RX4Go34gmCLoLorhIgT2GxlJGshjL5KdTp2VYKjbROg8xdNZ/e1+MXQmrsskA4kAIj89Uhqg1AQ
Crs6W8Z9kqYj8iBKi2Puir3sgmDorkVfQrMrv4RusxuOvWdY5kHdUZ7rR/I+v3IvKdVXNppbfwLr
Vc3aDMIC44804wM3nRvuTRQGKruwecgO2yZotVzGm+Y9MEmHJaT8ie1Bsz6gA16VB7A7ubmT3fNa
tOjuXVsa41gDNWjSWEH7j75MdgCoivmuDb5qOqeBZSsZW+0gm4wJTV+3kQHfmSCb1AGZU59EPGiT
5GAExBo1haM1nGWxVdJGqQBK36LyllSTl6Lzq5PkxJI1wAaOJSds5WkoO8wwlWWpANkSFA5/xTOK
ObMrn4u96gLmZNc6pl8cs9fxrnWIbfrzCY/e+4mzvdsxw0Vr2DJgHoVK2y34hP6weEBj2BXfSnuw
wn3o00iz8rvRMrm9jZvOayWVsTiDMitzFeJeZMFzlj5p+ffrd593ioyxWbo8zZQUxkYBSmiuFpaW
PLYV0E6Sl+uCNvOctX7SL1m5YQWYrwg5cA2aKK+sCJRFUimACALMHPlQ38xkvskk4sX4dz3uUxvQ
z499ZXLKB79HmDpmrFVFMRSgY2MI4vNXDPqgpXNcK44Un7raNVqfVN71lf5+ET+LYDzlJI1jPUeA
WdGEzJK757H8oQRer472koOjuNhfF/e7hnwWx3jITBEBjlVAHORkxc3Aw+L6XUM+/z6jgdGQxIqU
iECNad+kak9CyYrNvTxy2xDoh362k58FMaqY5pnWBa2sON0bpu89yk1T7VREwLCcR37JlLdvjD5G
cyKr8TAoTiw8at3XgIc1ssGy/Hk9jEuT674fArSVOF1ma7fJXYU6pghrAX4Jn9hBj96q3AseYi85
BO51neBpOePh+jIRS4KBRCcVXCm+LSO35AKDUDX+/bjQV4XLhL/Y/ioY5GaRgkpx6r8or7i0A3RW
jTlrhKTefOSl3dtaeJHGrGjWgmoo6lhxjP5ZAcOKAYSA6iHlocVuK8VFDOOr5Vlr40LKFWcQT5mA
6K4InetH83t0R7XilwS2e4rMmGDLdGwbuvoQ3eU3TfaCjiq7Wnq0GrWc5ln6vVcOiX0uL5JW0VNF
x3xjBFTV7rYPH9TgZxTvEunQhV7OffzjnBMLF9OHYQXmkkGlZdOd7ifv7XPuz3fxz+RbB8Ta2kud
VPN5gEW8TWVsYATW+SAgoeY0KSBpACJqSrWrp6YVtYaNwXz7+hluX6/LGTImEQQn0UDAn+LIyS4w
jnq9b9Q/8lMXEYwxrKZmJn0YaU4QveXo4BABVCglHF3ciIQ/KyNjAzHjmBHZgDKC+dkNd3RuQcqt
YDehFtj5ysilp+DtHGMTK6ONUvT1KU5kPEe9m8utZYY/r58O5w4bjKmQg1zE00eH0ylcrXtWuTrO
sXzsjF2oJFWuBBo8LmgiRDfzIoe45nlxcy/0ePR9nB1jO4jGfpjiRZoURwxfZbQLatVpkDROLL9R
Fv6kCGylO29ktayBLOHIvmirdutTntXURsM96k9A7uDGtduqJ0myRJkCJbQBfw7E0GocYRYsVNA3
ZGPkdJfvKLBUk1vxPr7T7OyecOKkzbBsJZDRdbQJlETsYNrnKrWy2O0FyVbL2yjfL8MZ78ScLeWJ
YzV9ScUS0xGK06eHukJBVUExL/gpj6GVRY4Z89KxTa1fLY/R+mKp8l6HU3bmKATB3Z0u765fq01F
XAlgXKNm1lEqBwVsRbwXU2cubrM/6NmGGl5ksDlsGWE2uR1A7qSfozsaUwDr527x5e+UXqYZOWZ8
oxniszgmGRAK9CqkwLlD0QFjkTYtoWl+D7CB/6h7bPoq5uloVD3WpZLBCobAUpAatLjJyVuoED+t
eY3nG9nq56UxHjFHD2jb0eiWkmzEu+yOstEPdoEqa3pCU79d2eY7t0hIf/W3cGN1foxjVPMqQGMi
1tm6zd5EjkyUW80lPn036AHfpvq8gI2jleyoflm0htIbRAYhw03clZac34889PDNmGa1KsZyCKQp
gUJVqbShrtALSxZ+1upfcdJ612/Yxijh50NjbEYhTWLVE7hjSnoPK2zXfvAOFjkUdfegwbXi0+BK
H6S0BEO6YsG54RyTpTEmRAvHsClTg2KEmh4Bs1pT2b15q+aA474Np5frq92M2Va7ytgTuTNiSkaP
KWThC5BmKhk2Uvg+Tc+9oHPiHI6S6OJnX5OOMPlRAVGm9NL0blndG4F/fTUbT5Cfzk5nbIncIYgn
ExRRv6fIUwAweSDu7GGg+5VXUOQth8Ynq0pK1MdhFM4Kak7hg9g+KwNamYZ7znp4QhilzzrcqyKH
u2zdwC9fNK/Gu4nuCF9QW3fFk7grv/HgLDkuTGfUP22jIg6HER5Gnd5HefpR9gPH5PNEMCpeBDIa
LdQFIhZbDn5qDa8rYaPM9VkPGLWuR7zWRBMWYe56l6K6DTvNzU+AE8Dks8ZRbJ4HYzmse1UpMN+A
ctaCdv058EjsK9NrH3tK5xKwPsZKZw8RJ6nk2AnCqPqUgmOcKIgEKvVHUjmZcVN1oUVCrx7x9J1w
Aql/iBQNPKnhaAxMK35W9wWE60uQ08jmfvFkGxrpC7b6hM4pV90VPu95YFtFLuKY25UKxqDpLRR/
EksHDHTHUuLF9BuvWlRJLjIY7ywFs2ZMMs27fOMgWRQjr7KMHx1oiT+GTn+qocXHVN2+0hepdOUr
u6FOaRwH4GV2ZPFLmX6T8y/F/HbdbPBE0D9fiTACqUjA4okATtTcqh+cIsr9YiIcT/kP1vayFMY6
oZA8TWOigcrl0OzB6eMOVu8VNzLm7P+otrA6K8YqDTrpWylCsm8OvrgMNuZgWnrZxM6aVR5wME/5
GPuUIhcvFnTtORjRSYe9MnHMOt2X3wO0y74x1qnCLJystyiUDGSPB6IZjb+t/h04qLxLy1kIm7aq
Y1+pGNtGor+fHBHl3PY59o1b/dSBOyQ5TILVc0w7z06wOWwDXFOt7Git65YOscIm7pSH4TjYlEFA
/MarSHJU3WTsRK7GeBLXkeBNUYFxnGdV+sssv16/TpzjYru1zEyLY7GFOtTFUSh3Smhasmo3Ife4
6Mde0QuTMQ1FK49FqsMvJqfqpHlo7XVaj9x/AJS5f5gm/NJCk7ESGNeVFSVCclK7wf2wX46xH9vq
LeUqSL3Q4bHaUqW+tjjGWODBZ0yUAU5yPoBIcafvu/9fy+h2RHtZFmMpYkTPUVFDI2qXPFIFxHwv
/adnVBYB3BtiAC/8Hh14PKIb/Hif3InJWI0uz0rksRA8H4qn2a7dGcysaCX0jLsa7/hqZYFh3Wqs
6ouxyw78p5TtoEeWMAIvywbGMRiz0uG9DoRESKRbN7pT3WnXWaNn+hQeP3R47Qqbl+IijC0SpI1q
jm0vq04gKLtoeYm67OsSVHYYiZxJqk0jtpLERB55OhcVmHzAwoeGN+E0L9+vX+9NE7L6fcaEoLcj
mEAtrTqRrFto4AcQUnsjZOHDdTHb3nIlhwk3wpSoqTSj1hZ+Hd0J8HLFUbVGR3uJudMPm3dtJYox
JErTqkAPhWNW0exQiT/qJHRq1HCCH3N6G6sP0lBa11fH20TGmGRg4C7UFMndYHwNQT1ehl/rjofv
yRPCmJCwEIxMXuDOBulFGewggJI3vKl3nrox9qOeSxQZ4KCdPkNZ3HjNCue/bRVjJzQVpnAw4f0F
9NZIZ9C5NQonwKA/8ZutXZ0/YwkwjFCoIoEpysfEF3XB6cBfYZbCPRgM/RY9ZFbaLs/Xl7XBlQH7
dxHK5vfw+iQX8c7lDN8LMIEUXu53h/k9P2ffgt3slXepEyP3Knz1oeVBiXE0g837wfaFUcsZvkyR
w0dFjgGVHACESmi47+ObPnq1SsZaaO2gdkqAVdK5IlodCl3qpU2/xLNDvbu+p5x7rDMmIzHTdhw1
KHwSfpUxVpzV77WkW/pySo29qDxPAscWbis/yOdVWZQ1mZ0aFLvYFOQKhkOWz11a2C2wEq8vafuk
LhIY7c9S+EhM2ClOZvqV9iXIvUz6k1c7zML+bxGs9gOXOxoiLGKU/H7Yl73fDfv/tIqPGuIqw5ql
rG0boFo7UmXYSvSulLPFHezhbBXbJYMhSCnoaSvGED0PKrGa4DU3eKUSnhBWn8OgKDvwk2FQ6HGI
HVEFOnvsXd8tjlZ9NL2vdmtMgZ1RzqjG1I09zd9ibqGdJ4D++UpAbC4ohzSI0Elt7AD94ZCch3i0
vU9ASRclAvZhFrI1EgNRHiWUWxa1c3t5OCGUvRGkiTcbur2UixzGx2UGKSogy6tOia7L5D7n4X7/
QxhyEcD4t0mTykCkhZzwBpxCmIksbTozIbnRgVci/YeI9CKLuexqPS1RKKjACX4GmR2eM9NzDZhl
l75rZ2fehCvviJh7rwGAvAp0GekL5sQa0W4IeKh5tYGNJkjq5n6tic2px0yMZhFjIM7sF3vB0u0F
SE20UVewiS2/TeSj/4Z2tWd2b0d+8MDD8OSsk02xWz2uVCmSoO3ozcsfRuEsNxwTup3Gr1bJmIV2
zs3BoLanAdU2HbyLnPC5s2jdoPFDT364biF4S2Ic3VyOJiJWaiGSxW6q0apM00VtzrouhqeQbIaN
obs5C0V0g/3Pew/fTOBraYfSE5x/j6/1WVPooldWCZ40IqaAdL4FpnotTTvTzDhFYO6CGHOhh8A1
aUps3HyQPJrzBR7FDNJsCi7OK8Jt2iYF6aUuAUjRZJtv41AN9YA+PhfmPip+DMbL9ePZ1ILV7zNm
3IzyWNIX/H5YHg3iEukAKprrIrZ7LFYymEMp0WErgBgY1NrfZzfC2178HLqxrfn5HZhx7AwNU9cl
8jaNOSGAK0Vqh1YVx2zeDIxhztnTdQHbOrBaEmPRzSyrtZE2HWgW7uqJcrl3FhoqXAyhH3hY/fRz
f0stVsIYkx4mnTxPE/ZvBjyO8th1D7J5rCaXsyaeKjC2vA3NqdFjrInqNdpT/BG1ygTA+aIXQrfH
b/mx3QWcQh/nqNgMRs+lGLxDiE0NI/PnqnVTYJ1wFsaTwVQzyipXtSqhoUpvBf9H2nX1xo00219E
gJnNV8ZJypIl+YWwHJhz5q+/p7X381Bt7vSuFvtiYIEpdbOquuI5fg6LnV/N69rJHwdfcAxs8Cif
iVXPX0xnXDkRR9BH0Ixl6PZCDyi1PLSCTLcvH4x3LsaDayRqTL3ByCGQlo4inB4ovTiFIIMng/7/
lUMVpLhS2nDEpEi4LHYS5a8T9tb6QHTnRL1T59IVSt1tjOCIGS03aTqvHNsDoEO8pA0KZ9HRyZcA
sB83QBToLTnEiq8Snapp8KYZvX4UDq2aznBn8U9Tie+0XPCirLypwBkYDlB28k1qIiwhy/ODQpDe
Fvo3NarBjquntijotlySx35Md7FggAO8tFujPEnhdNfUoJYAVlTdF7eLaFikaX7ECvb8EvMYBPhT
VLHxG5Ls26lwTbP0AjkCA3BcXOtAilE0wGqabe11AZbKah1TFqM3JBjRJ4byNREAll0Y+xgog8iA
v05LfK2NsTsIwUGdF86Dsz0doQI3FfP7mqayE2PNKJjLQpBpj3b9pb6mLJwmpsQjBzfwfXY0BJIi
mDhpDdl0eHy3mwqwEs74Up0UnT7FEN5kp2K+wcjYZSXedqUrAYwrTQaxrtMaAooT+JBo80Jzh1/E
kp0G1sl7TzfW+RAhrMQxzrSQCg2btphhbN5bJbU/ONhq2w276QB2RS+Dt5PhEXjN1U3nuhLLONdB
RHOwCzFnGIUjqJCjPfob9qLxEFO3++KU1kVHtKAYbONEqJa6MaiuBHN0G2K0RNahIWGzUzDf2sfj
rRalLuK+U9yEvACWfqkL75TOvPN5ggo19uzBKrijrS8R9Xg6gtX6YMw8VcjWHd3LsSsp8TaUeIIZ
HQ2lum2aESMonbdgLrV4xACRre/bF0BmdS6F+C+9wjbheT4V3K4cPau80jD1+SypTpd6wU/dj3fh
QXwVRW/2li+5x8vuNo1xJY5RXj0Z5L6m7QZR3PXGqak+kxOsfp/R0rTocxWD7FgN0bxw3C/pQecR
w28nw2cZ7ORGZhK9acGP40x1N1gKwd69CLrzVrkepMYHFqiINZtiD8DaI926TcP4K8fj0Fu6oKfs
GEemJKlgJAEqbnfNSXYlcJ8Mz80xMazukFzLVuIar8NrcjX7PBQKTiRnMHGBWmZDpxnIheJUt9Cx
dQ2ts9JBupaz1OecctPjrO6ZiQ6I3A7AwsC3HLzxS4SeWOWVP4NH9An2lFc+cZOvPPXkRfrv0cQq
WtCqTihGAefT72rYfwgGhNyudpULQoATQmP3U3n56pCMy8EsdVCmOdxqKLrJ+EPKZyBv84CLOFZn
MO5FFtOpzHLEV1ETnSYju1I07hw6/RqXdJJxJMvS91UsIakUdtmeADxu2om3w45+LX2XPugcNAJq
yJfEMY5Ei3oNWGgQp6Ne27/K0nNaPy2ziSEqaybEmcjy30Jig3EtfYI26WJCNQKxsObiW2m8DSZv
+pdjX+yO0dgbhZgh1XQGPbba9IehHfp5to2a40K2G89nvWNHs7AOGwtQCvq5KOtd6tKWhPacY1SQ
EqSPJ0QSVxXAJHI0YBL/U2W3lXjGj5Ai1BV1weczpV+FBmzb7J+Q09FfuaAkLBO1mudVHtC2Ph2l
pmTo/U/B7iws/Z6qq/+okYRJNJpaUdRqRM6u+sEhAw2B4uuoe3FdFO9QjMdIhmmI9YCqCOA/6KhA
91Zh+L3dJ4fQSd84Tphj1ixQvga0lEQSIC3al1+kU+13u9rRb6R3Brz5yEUT4Mlj3IhcjLIQ0EnS
0SaRTWdXjftq17n5o2InbvjAFci7TsaRFGkztWqM+pGEab49qs21VRlW64xOaOdYn+EV+LaToZXq
M34klxvgvE9I5qM98XW7ugnd4i2/0vffdYsSub1GX2SvRBzfGzZv5v5vYheig8DCNDDvwQiPw6kc
cxOTVlMCNGNk3sr80MaiVWqxJQyCNaSuJn7B9ovdIvS+rEt/43N+C/+jCt4YrWwKuOrmpTql6CRQ
8BrlqL/SUlpx1HxM9jrFdY52r/Fo7nnTJ1R1/vQGZ/FMFQU3sqRLjiC7F0NUC914eK2V73KUOYrI
28/bjtDOsqjWreKIIo6EUgbugNN1h1R9GPurIgdOfHiKdVTzeL0y3mdlk6ZMTdOx6hFWj3a1B3Gy
F/6kRhPtxB0+6uXPuB1MnI/G+DlFm/V6mNEpbfJx3ygjQPQn8/6yDJknhHFydUqyYW6xuEFr7vEu
/arswhTrG5bmkn2BowGO0xZ3xr7fJaA+VPZ0NAozMbzi/3YMej4sEzmF8tDpAZ3q7Nt7PTzMqZfU
3uWzKlTvLukl4/JmYH3EVRKomBwVH9q+xsxXQyYrzpYXpbgz+w4BDvEHTGMg5jmqZb4PwggpOMgO
MVU4zt9AhAS0Qc2rmu5Ypcv3NBTv2iI4jIjJo1a/StPMLXLJDoO3qQOFzISp3rLrLBGwmXkRc5JZ
3pUxDnUI5DAEDzXWHufHMLke4kPScKKX7Sls5fxZGDemoG0nqzV0UL+SryePHIZb+uKWJ+NJaiwJ
65wYkuVUB/7Gcf9PKGpZH21aF/MJuE14mipnwcNLcdaCXVJY0n3+QlGwQjxQGpp71/MB9M5cHKfL
JmGIjPvqQWzXhKqIIQht1wK/NeCcj/f7jMsSErQ/0wC/X2RPs3wqa04V8LJLNEQmnWtbrGy0dOpW
ktJ9NteWMZIvgY4xhVlxA628FSD1smlxXhxDZHyVLEnY2k9RTKL07v2VcqKda7w2X9VHxS8AUSHZ
DbBpi5/Vd82Zjyh0X/4DtqtZvxX1DwhFQxk6Y6FIEpoFqhxP2VF2qnbPB97lfT3GUakFdmNmGuoG
8qNYfBOEL5dPctmqQTnyUfmndA7FJcFBpK725gowH53uSIroXhbDOwbjPPKqMDtRnpHWgVIruikX
zsPCOwbjOMosy8xoxjX16rGMU0vIvkif60j+9hPvOrF6+yUTZE9kRt0izw7xcAceq7znvBmbtqTK
koKJPAlaxXyNrEvkpkfc6rTVjyW7q03dbgHo3PlS4Rq1ytPizRdqJY75KqMWg8KR3loXuvqBdoyX
6zazJ7ezkwNvOn9TBc6FZpl+wtX1YaxI7wB/KjuG8TROdtK9XVaxTRVY/T5jKQN6LH2b4/MseW4D
5eWYZanbK7Hz38Qwn0gSykDqF0xsTu1LurzM5Ck2Xy+L2H6RVkdhvgtmVyJJpctIlP4HYR/AXGI3
v0qA+pkENgXgCSzZEm5LcBMYe9nkHJHe1B+By0o8Y0yShDVQEfS/jgjkqeaHnrWOlvrG6F8+JkeM
wry7hiAFda0IWOI1HgT5Z69ddzJYbLTny2LoB7lwmvcwbaV3Rt4nwShlmtOT6yk8ifk9AG/HxOt7
Hkwgr2OkyIyKV7k4E7quO9rx9QQSCXTeduREd06bJ549cfT9nehmda4yGsch6SEsip+i7qqOnrr8
MyHfWREUatIrEVEFTpQ5oOdRPK3/0cQ7Ufx2+etsr8WvZDBuQY+qOe46JI+zPTgC2myJk15h+Rib
fqVV7kvAuA2JsygWr3/I/VqMw5hJPEsm5sbfcxEa94WHwMv34P+0Q4+Ho7vt2X+3SllO066fsnZq
GgQMoPFbgn1XEnfpvqrRcQQ2HkjKONdKVe2S1jMupNAJCFR7XGvrjqB3AHtgaBXPfzFoBqHF6x9w
nLvCuIy0W3ozyzHyP8n3rdE3VqtqPJj07Wz4rCosZbKkl0aRzYhVZD/wseWF+aZyTxEpUcm0L98f
xzexYK6JBgraWEHQPI2mVZJfsbRfyh+Cyiuv8+QwHqOTidaHVM7SVFaoXcu9aYnhKeGxtm8HrKu7
Y6J0SZ+LKG1xd416LycAoRx+CsohAS9FI7jEWKxIviPp3eVb5GiFyviPqszLsATFrzO0iq1qxR1p
lfvLIraHE1d9ZUaGrInN0E1IS/8frN2bLPmVru1S8B+g4nHkbXvdcxubcVfGuET6YuJpLgy/RUTW
pV9I9/Pymaix/Gm7ZxmMYyKz8v/Pv+pTLPPU/2fEt9tZ1OrqmFBG0KK2VRYgWtXu4iWv2SPU8Kgl
dnhH9rEtesIh9fod6ESOhQvg+4QLBM27TMZJVZgdKxsh0RxQ+eCJAax/GXiX73JbBc93yTgmMkZF
qdB1fJLulOkUG5wpke3o4n+/T9jiQZ7WGMShmHvj9G0UvpPlQQTkKG6LN45y+a4IWyYIan0K9KVW
nWXwI0Gw8riwIoEHX3D5uoj4hz8y0iyd0FEcy6MY/jDiH5c/B+8UjBsSOj2dokhBDiUHDljELbPO
7HlePlPz+K3ZhK0PzGHeT4aJ19bQwxtBa28L7pLbZSMlLIlCWkVjFGUoQVAjLbzU70G8wx+s+Jso
5axgjDNYdEOvsfP4/pD/Qh5wiH3zqkcTAzbJHQbafo7OwhiP0DcA1NVGfB6x+dEG90l5PXWeGXXW
J7RA04hhmOBz0WTGKIsgMDMZIKYU/UUDp3H3jcycEtH2BtpZBptdCGQBAaeGCi/NodSff22hDUcT
wPY0v50aSwDmkngUToXPW6fevMaVbKakF6vl3GkRzhf0pSuFx3bBToVpCyOn9Lb9+K0EMeY6VERF
uxU7FfTx669bVMFyO8Mqab2vbwRH5Tx+m0HsShxjvXreGbUywaz69iQFey1ESTuILU191Jer0OSt
V2w6i5U45mkXiyWJQJeOMVJl9qdB+pnqtZ3qJifL4X0t+messhxJryYtkdAzS2PBbkXzXh+TZ5JQ
Hlxhdv+T5iuMNZdxjaFz2qsazA7s6KWldbFtyg+XpWyPu6xujrFjfKYlEBaIEX2ztzDNBLwxYCIW
z2TCSoB56K6U0Yo4TyFPO5jXXEwTtDbo/FTaelJ3reqPRPaGGO1X8S7hVhS5Bs44ETBql4kQITkd
UIDN3cijMEihW2GJo3YmNwTAmQH08yvVL2xed3nzmTzfL5uJVODCTcYAbcA6j6/LOHozsmbP+YYc
7WdTkAINo2kJEJ2pdw2IX5RjgKAs3v9V+5l3qcMHVtl801bHYtxJaubTOI/wmRnK6pg+Q+CJ3aUd
bzaKY3Aq40YioM8AGz/BJH9QW6G0rxrdCvXvacLhW+OpCJt/BKkq5+CroOhtozsfKI5m6grXNKRO
MqQImARAgBsifyzsT63rru6S9SpLoRJZQSSVmZObBXd9dyqkxwE0UuroZMJ1HnNOy9NJxrUoQpGo
fY9NMCD+OKD79SetdTg6yZPB+JU50Sc1V5BsaTcyqKrMt/CgO70jewlmExN0pTWeFdAi4B+50Ooa
GadSxpWQ5ilSyOCKIoUIgEClY+UyF856u7qwksT4kzKeBEWPICn+MrutBUiGZ82nBEvRgbeFwXu3
WcAMmURz2Qf4VqI/ApKsoL75TXNVq92rxxCMKZyAi/cgsNQQdVy3/diotF81uuO39ED2oPg5LHZg
RUcKCcKdSKG+4sKHYwE2h7o32knT/8rLpcfyp+nWjvoC0BO7UC1eE5fjLNltNNVcZLEMgDCsmQdw
hpdg2/73FHqYz9fA96eYKmiuTUb3RewDyLlMUK5uvE65DVCzSxvJ5ljYtr6fpTD6LgZLEGZxD2DE
aFmsuIjsMZvfOjMDVSqZXEOsfo1SsstE7T7L26fL0rfN+yycMQGANSmCluOIuq5cp+L8VRtF/7+I
QKbxMdgC/6saR7SJ1sb5QyDNVlnywPDoh/hT8/53CuxofxRRVk3WzNRJVfVdH5wU1Pll3S+KX5FS
c+xqW+3OopgHk+ilVHY1xq56+TUN9+1yGw2fcutnEcxjmcm1kogVoqqiX/ZKqN1VQr67/E22V09+
qzYIrD7emB5SzMIBgfZfI475U9FZkRc8UoLN1tLfX0oU4q/KYp9WLkc4PcClz0XveBV+a4s4SXke
AwANzH2gsHoarPmHBl5e2ZqfhZPMiVJ5n4x5Jo0hx5yChq4T1rIm7UYqQR7NW/PcTtpXF8r4ikZf
mjnT8dH+N6AaH+iA6uwRL/ZaTrGDp++MywiKPJT0EFHbWGGfHl2T0XgCMYOlNj5pOePZf/NKntWR
cRFikRhSoFLAmh3x3zl3jvmeEpzxN6LoT11QDLbfrol5pYZ1DsWYb5cWe3SprYbfgehlyQ3aeFdd
8XRZFTkX+X72lSaCaVAfgCSP2u4MIrVZPahIZ2wzG/aV0jyGc8ZDqtkOhH9f5rsarQQacp5KqYBX
S2wzi2iOSDorILuFWyfgKP17PLISNDS6inoLthmLk+B1jn4oACZvuMshtRusIVGuOF6KxLtMxqf0
utTJYA9D4TV8CXpiJd1PITvISEfn8lN4HGdzex8rWx1PUQkpwUqHxlB2MMijXD3qFa+jtl0tXwlh
HEfXiuDjTOkdSk54L1gU5gG1q6N2FQDyIXJyNOZhdZKNjpQPNOhn3qbe5dfZfPfiq1OWjSFEBd2g
W6pHYv4ac0635m+i0rM6Mo5ECqNiGDvaI8IGIhZzHCzD+7qjo1KWAxKBtx3H037GlbRNvOQxRkIc
eZn2Wf8SKJMz9YEl1q+X7Xq7x3z+dO/zFqubGwO1msJGprHo7I4+TSSGZwy8fxeu8lvEozaqIdoj
zy9vo4OsxDKBCIYo2kEwEXT39uRd9QfVn9GKJYcImgMAwu8hzUJ7h750zVNxCD3eNgb9YH94UF0H
zy8hBLE2EzvglSvGqqA1aszHVQ/6YpPylISa1Rv3S8iDBd50MitpjMVTwMN5AXeZU5lvcQQ+Jfk+
mT81uLsSQv+I1ack0pgsKQr+jlZfVQKQ7JZTL/Im2rctYSWFsfU0UjKpogh2QpymaLUEzlwKTjUa
35IJk8tj+BAa+iEQk7uiCq6quDmA/NoSq4AT/G1PAq3+ECaQ6EWz7UYay2IA/CTsKMpY90LBc4aj
8aTkgJcpMaxavOeNBnwSJzLkfVLGI2hSZS7JCAUyq5thyawq3hUdxzo33drqiIwbyGQtLgYd00aZ
cDA7AIBzhoo5v8/W6kRR0KSixu+T+pvQveXDl8vehXNHbJ0OE3tEShaoPVmuusbPxCcufw5PBJNm
TGkkF1KKCC+XfQ2krsCK6DiBHU8E4yrmqp66hi6o5dGDAEI5MbexIORcvqrtKYTzt2YLcoBsXCRV
RPCNJNAWhp9jqFht/FQLzjz9MKs7EGC1Y/yZJG0llB595TIkXTGlcECSFpAHM75ZxCuj9DgH43ha
lXEY8wLbz3vMkI+H6iR5y2N3Ax+fWCHom80r2dMwQ978HK5IaHGLSfTrX/DyKuMjCknKi1BA2Brt
q/2yrxGLdJb+oIGsFSxzz5yT8hSFcQmZGBjV2FPMHJTdR192KUmQ/JieaPdTdCI384vv/1Em4yJk
jaCNIOKE2oPuN57ug3XUzQoLk8p3MvIdDAFRuJTLUjkHZWt0RRNnlaQiKU6074b5OtZX0cTJRalW
XPhybFUuiQgicw31lqbbtcmtoR7byM/6gWMAm6H42QDYUlyuCBNgTmgnQbobxtulfh7bV7F6rYjA
uTPegRgvEpsAVApbfCgSXlXtc7lgcm/KbX3gxRrb0fjqTNTrr4xajPuIhArUkHY+AbJykA8KxvD1
fYUtV2zQ7F5DH+uujmbnTugBROyycvA8GctyE8h5Xksy5Gen4dT65nXjTq5iyzveE7xdS1idlHEt
iED0pDIB2ZPsZ5eiH0mhhX2z/QxsbmEvNjbnZPQbXVJKxp3Ik9BGWF7HN7yaMJAJbtFD7v9Vda9v
+D0nnsow/mQSEpUE74OREuZlq2Of3AJQ0+obTijFM2fGh5Qm6doxRS+obJbRimfsSWri6CZVub98
gZwDscBRAWUHJjOS0TbEoqd4CJf7u1Li4cNzjsOC3AI2VU6WGYHhhHdtOYKQlYewxFM8FitqQgQc
dD1E0FKPBuqo5ti+s4nSYg8vueVFuiy8rWAOCAZUDKwq6FDQne7aDhzpuHQW2WfH+ftiYzAXcMH1
83xU9rwlb95HY9yJ0udgWBIhHbjpblLetdrkmMGDMPJybKpmF6yLhaIR40QuIjoSqdzQjU5MAUy7
4tlS4D9mDPXEzrgr3NRp3+54YG08yYwfUYS4bZQMxSYZCXCLfe9/NlXIU0zGfUzdRMRQwgEF80pM
vy/lryzkjb3QxPnSJTI+Q5oEIscBhvpal65a175+m78YPlUQPpIOxx/qjOOIp2ruDNqBHG0AIznY
bX7Q941r+pkbP5jI7S+7j+1W3dnf/wFD0wL/S0Au7yjty6Lf9PN9K92WyXMk/lDAulzu1Na0CHiY
M7/r3kweggTV9At3y2LQSCTTJwwlo+GKoZsmyfd6Vn4qSsA2ukR0WRXZBk1Yj7Fc0JFdSY6suRux
SuNhJ6NXG46gv7nLsyQaOq+ihMIIMq0lEUpmN6jmAlCHTonkp9qh/PDxPyC22KaY1s8SqTatJMqA
9EvDpnovNf2SKKxfheZueFW+CKGXUYh/rDdLr8ZJuOVNHGxb3lk048OKvG8EQ0CBMlPCU5UXh3LU
rTTioRRtK8hZDP0zVieE8RVj2APZphlsFQWsNOEFV9tb4qtLZFxVFgV1NE2wb7reSWHQaDFyssAx
ZWu7wMGy9AMldy3RTNFuRQf4EcCSVzhjYZv+0tBVUyES6KHZjQ29UWY1fceRBpJAmJW3nVJ9ERrF
7c3RK4P5VU1bO9AVl2P/m59xJZdxblUi6Vkc0Bz5Hb9l2Zm2hCps445O4c67xAZiB6eDtPn6rUQy
Li7pFm2MRIR8QXZdx4ZLKidM8DgpnORxU3XOcthSjJHleWKEGEvrNN0a+tiaUl5iwLk9thpDAFdE
CCgvHJWkv6q8casw+SF1nXf5K/HEMI4lCzAo29Dp0piAsEkgzV6XAzfTo7f/JodxJ8kworuclMDz
EOLHLq+/6PLwKpgR5zjbBc/Vl2F8x9TGoaCP9Nr89L7wpmPz3FeW5iOjscKbVLS48yF/3iABc4Ku
arqG/F3WGBuPpWoetPK9skn3viK7vKbJzWC1njZj+UBxhVt14aRtPKFMcKIOHVEHQhde5S/6dJct
4IniMUT96Tc+HoyxXzPO+pgoQB7vOvNxKapdWYDnNczfDC2zgnFJvHgovrVCxvFXG138j4IZKyZa
IchygUJnstdQmZmeldDqX9U9TYMB0btTXsNf0cHc83alNlAbPghmMx5zENquk6E8+p3kxUdKZtM9
Z0eMWI/O+xr+kxhaLW+mifMt2QyoHVHUEENgRVRA1lBRGx9qTCM7/9b+Ph6NsfNhKYqoTWQcLXuQ
4sekup14a+VU5z4GXB9FMCYujZ1R1AT5vdY8DnJmp8Zebe66BebXvv6307BWLgZ0OxU2F2JSIFZN
1F5dLb+/LGTDl3w8EP1wqwBBW8pKbyjINZ26VJ9Qj/SaHSUVQMXCmne8iiTv/hhHsiz1AJRcCpqY
7GPiDCFeyfZOQ+eJ8KA0NqYfPh6N8R9VW43gHYI7noH0316DnhroRv2+/Ad1EZ56M26kFNKgrIVJ
dfLwuVVvS/HULpzHhWu4jMeoBoxQlzJkZJld7FU38Yz75C34sfgCmMLeAytv5A09cL4Xm9/ERQyo
CQCyItU+iWHs1MH33hQcsXiZg9y9rIucS2STGSKRRCchSv9xiVEmwQ6lX/PIeTv/DGo+6AQLnTku
abFIA+bQWwLehyo/lSlvyZF3DMZFFHErxBLBlXXirR7+yJpbrd9dvineV2FcQzhlDdg70VfNzKdC
6SwpTe1lBgxqvTeCX5dlbRRPP14ZPe/KQ4hD1WNV9f3tF22wDe4qcELR7J23db1RVfooiXEOwzia
S1VBATpncmRXdOnUBjr/V2RfO6av7vBCAQN0Qcll3I2iffmgPNVg3IWpRWMvBtgsWYqbyAzdJTE4
EjjBhsF4iVnvxEahCPwS+OpSwMzVz0PbWsBytg30ERbjKSWcEhZPGRmnAYbVKBMp1K8s9nuAK1jY
0LmuNZNzMo4YFjGzGgC/ryUQk47ajaLV91o43xTxv2dY/6AgLF6mBKT2PoyhICQuv9cdiqlKegTk
zleAf/tSJvlz1/CQ1jgfjTBBRZyVTSU1C2xt34H6z3QpcTIfcIV3g4zXqPJMykIdjkkPX0RtuA2M
H4ncc1pYvKiThcc0kpCYYY/wJQUW518sGua1ZIVuPrjSNYpy6HxmqrUk7swJNKhuXwicWBamWIzr
qSbQEGO+DoOXCPtnGvqBQm9nqRfz3Pw7MdUlcYwraXU9GguK5V26nVPAthy0RtzUx9lszVV2lPSH
/ns8lQi2610BWk8erDeVcelvYBzKkC01KhHQ1ra4XtCTQVshmW1Jfr7st3hiGK+SqWauDERBNij6
Q7nHWhdG3a/iPOXYOC8AYWErI6Gf5VTDJ6RwgII1Ykrb8gXsQbwuNgaOJyuzectHHKtgwSr7AOW5
VkCWJOhPi3gvV3dGuL98fRvzZtSpmMQE8Zyp6yLjIo2yX5JWxxC/ekdRYDIvVi21sIfcao6xPbgK
6jhyCcgtR+SMcWw/478lv7+8q5dV1sUxNxLAvkf9syx6ue4KaWSFma1XI+/jbb9uZ1nMeBvmm9sl
IEjACtMyb0a3ve793G89A7tNlvZLQzPU4NwsTyTjOauoM0KpQP4+VHet+KINHJfyN7nL+UyMzzRI
P4LzDQXjCdMNrVU8JJINHlOkLvoOsz32oPFukf7Jf5r0WSITeCWDIKpxiGU4iiQn25jh8o3rv5gz
sMD4H++PGsdKPYaiV5cMxMAglOscYHNcL8m/x/z4oPvvtrESgXY/EqQKblJSfhEQOyv+ZePatt/z
fTEuUKubuWyiDBUxshuW+3E6VtGPyyI2Op8fz8D4v7nBKl2WohuoX7VfRLQN1Nv6pXewduP28Owc
aVSnLmkA4y3qrliGacELil7xDoDdX+VbaZf68Uk5YIF3p6ucG+S5J3YcVjZzEmkUJLhBHjs5Klqt
ide9ja/qDZh07ksPPcgXLmYix3bfJzpWiiFMgEcOVCQxc7mcSFkCvYIH5b6x8Pnhw71P5K5k6OZs
yl0H/Zbv4sZK9pQuii4HYy0eQMS9U32T9+jE+GQ37rhLH9vxyG/NZJktNUnTFCyX0KXr3g13tOG0
WMJ94AG91ZVfGoz5Cmjszrt/P6n08dSMC5GMblLjDoJb6WBqN3N0n3acDsE7XMIfSoquIxbcDEU1
DcbsUspxOgYwu0iIDnk5HOIZnbQw8Egju9EcnmY99fJcdLJOu66CypOE6MvYZm5dmi+Cnt2SsQdB
YedP47Av1MIaBBSIyhjzQYaVZv1eAccOtlYqJzJNR2qTK/CEXveB5hpRxMNn2FTF1WEY+047Kekb
8Bk5CsbVuuui5D0jmwHUSgBj0gXJs0GgQHCTN7smRicyw6JlFdMvkOWiaWwpD+YPg4N5samAZ6ls
yqTFs1KkJvXuKhCN3wAbaoWmg0E2W5xCS+OG/jx5TACQlqKUiC0sWvX7b629AAYlcVDrtgZUnJO3
0RtPyUG5zWpE/xbHaf45AgCdX52VPqsrSx+mKM3UDlU/Cr+SY51Vu6NIvRQLzORc6/ZzsJLFBAWN
nsrCPOJeB7D4yC6g6xNbfZyB94Jv+Trw2p+8a2XMuR+wOSOrMoLiRd/VmhFikwvD5nGBObrOM1Jz
t7Q8RN3NV3V1RCYw0GUzIBnAl8GmpjyiZe8W0YJGZ8aJdnhimBxKi7q4LE2UK3LsMkavZX1VNg8c
zdh8TldHYTzVJAmDAVArWvKZf6HzvxssNKn3ph/ajR1yB5e2TR0oPKoKz6iwHGiLNGq5OiJWyOev
gBuw1Pk11DNvTDnza3+jhWdBzN2RQYtI0uhUC8Pd+LX2sVEIjkqAgYJlbTdI3uV73P5UZ3HMNcZh
D6rACoMMOhxz2N/o8VOVcbKVjfkMWLEhyuCPo5jN7+H4yopLpNNGGHYobL4zy9I4JH5KbbpxpNGv
5S2vl09FHe8fz9hKIGNbkoxF6rpGc07FEFR6QJS1pwQbNee53G4UrOQw9hREKYFSIFGneQTlzIED
7r3eoZlfxasnbX6qlTBGM5Q2yOtCwQZto7112WMoZKBw+ozlrmQw6pATbeg7pCrOFNxN3bdItGWd
R+SwaUorGcyznMiylgO4AuVSLLEOzUOU72OjsRveGMJ2lrcSxDzPeYbJz1THYYyH5kS5SAS72AEX
B8UqSovDm23cdOiGouM/UxNFtsaIAZNqKWqcayq+ar1oR8FTNQNZYn4dNdNJMU5yWcm39eEsj3kb
xSk3EX3NeJf1o5FjZFfeCwIP7Hb7Y52FUDe8Mt2BTMBDIAuyf8xyVNoOfUVnNl6D+cvlw/DkMBZb
RaIgVT0e37b5pgyBNUl+O/4i+NdlObxLYyw2S7o4itICyreE37WZ/Ioq7Rs2kHntL54cet7VvalC
UmMXEZ4h7u+j/EpWfgUK56ngiWBsVZ4B+A/YGxUFpoeyJeCDuB808z/eF2OsoZA33VKjbmFMXonw
vrgpNc45NsP0ld0wZqoOYpFNEhLjsi1vC8Fw+6HjjJJuiwDsvazohKgqI6LQxmROcwQkcl1i3im4
wuTG596C3zLYRZKwjASlEzF4+9cAaWRTnGE6rQoofP+yEm++O3hJVUWWcCY8Zx+1q1f7rApCDQDy
WIsAiZSjv0p+vc+90FM5jzf9KfYpXYliAfawxSXVuYkiZz7fTNMXo/9lBC+CtCfNqTb8svt1+Whb
X2otjkk2jHGswYdCU3tQeMZfsvAzDg0LG6JqwEnLCjvvN8xBIBQhML10afbAT7gDEKKF9pA1t1xC
0q3sZS2LMR5zMohaKRgfq13MOoF6HOSct1QlYo+HyrblDNaiGI3Qp6UfFtqDDFHMnGbLrG6LnBeB
bAanKynsZF+SDItJCmTUwk48aB4dL1/83nmnHXd59Y5tLT9/KnbIb8aRRr1GlRsk9PaE+WQ1OUUN
Mtxd3+xqdTdgL21qLRI9fkIHV3KZhzVo0rYxepxyTq8z2R8bjqvYNKnV7zNvKhAaklGk48riIQb+
WoOuuOTyqeY4KsFuYWqD0eZDgdBeNTPHCOfbQRX8Ke047psnhv7/1UtHRMxI1gPcd1Q/LsoTMQ9N
zNvt3AqtZNACERBHgDODRWGddHC0awGW9PrMrXqEcEro5UHgNCAP0hqbF6FuH+ksjnm8m9Es6gTJ
jFNOr0L0SOrDVBWfeFjXR2Je7xaLuHlZ4ElKpiMc3ZLuhOHuM3p8PgbjfuQlHQ0iICBVx8yOl86V
kuETD+v6FIzbEVWlACcc2mxmNHhmLXzrKt4gwra1/D4F2+siLRC50IBCzeIQHCgDz3QAVvWOcN65
zWxhdZR3b7TS4yTPukKqURsxsK1gN3vtOOy06/km3cteB0IogeNltiLetTzGy6RKMzWpBC8wB7fp
cignIMP/H2nX1Vw3zix/EauYSbwynqAjHSWnF5Yjc8789behvWtRME18a79tlWs1B+BgMJjp6TYP
JOaNkPH2j4k2FaTCygTQ3P8voXWHHDO8KNgd951tE+2zXg+92Vf719Wy0c54jSH/geo24KEV0IDQ
hL/j3gu/kqeZ8toSE3GqWc3qpUJ8rlrNahV/kQ+R+k1TR09Em7wQj0vwoPMGNDcTE8UkEir/BsGg
wNvlDZ06CJi9UDGGdwmAuZF4nNmbXXJ5ZYHZQJDABUE5I5DSKolgVXiwxv5yzgJbuafNZOG4dFQh
Y/+7bYfW13Uxm6kV4hinEhL8RP4xCPYkPpvqQ56cS+1h7lV739h2YH01xgRWqWtNJa9QCOrHT2p8
UOvRWlLOQd4+V682mMCqpHnb5g1erF1fW6n+pLYfo+5hiHkTtLy1MNF1kWXUUjV8rl73quKQt4fQ
4ARw3lKY6DrXYxr3yEQgVX7qxUsgyFYcO7nBG0bj2GE7Crhdq7kW6VLKyI+M/Chkhr1oldVB5/2v
PIAtkgBkDYV3gspckYLc67MwOQuvYcE5qSzuqgCCLBUGPI6SqT/oYXun5jzGnU041OqsstLEAyZ3
Ipm280cgaoNT7ZvX9iLYtYDyH2bpvPnQn+WH/0GB5UXH6Jf32GuUYIFYmDluNQGMt4gSdE6xteNP
+X15qf1QtTJPoOo2lWXYA0g/RQfSGIKlHgoUxBuvLizTjW5MN73rzzy8DW/TmTDSNVkoCRVcKNcd
ObqCw4oTpzaoAGjU/3muWSnjeqyyelTRCqJvXsnJvFC3jA9ovh4oxeksAZOl2PWdcRlcqiakHSfe
84dz4k0mskRJFOjmjIJLOqZWSsqbJU1dZRLc/SOyWS5fr5SJLAlwibM64Nj/+4nr8Wg66pPmz9Dz
Lkb3fwCo0N++51ZMqBlVJY61AImcCI4D6MTU+IBJ+S4s7kcz5S2Q3pU7xlhwVpyEYisoaH3RT6l5
mQebB0QcG3j0A0Fziuc7nNURpqoAauHO0NIX35G85mYAM1j9HeekeIyc1Ico7R1mZyz5fecHwC8+
AuwK9YDQjtzA5Q60/OZZ+9ORCZP45V095wnVYpxPkCxA0yA4lEewzIKel1eS5tpispZp6rNUL3Dh
/lsogiTVqT5mbujxEkBOIkHY9CVLxnQuwPOWFHeJ8S2PT2H2JVcfJPJhzHgiUZwbizDhZjaWEq9b
hJt4cfXqWSyeiWmrMu+O/03B4/Vb0d+xSmqbSTSGLEKcl+4ALLeBfEOUp/DP5vZPREDfRDiWehjq
aFlKFLAL1dJHUh6S+hsnsPB2jQkskqGIpkDwxEluTD8H7g1tU/Bj3BYH4hqfgMV8atBYByKaY3fz
CaIiZYcWiGSobCGnJ73cCDnurNKdPAGjvgSgncCn7JQq2O77D6YTHuGVp+ie91jgmWYOG6rwmRQ3
iNmYGjqkAGFrPpXV5l1/28n7aonMQWsiqRFHhG3HfFZPut2nFtpN7vIgaZbq5Z4JCcfEx7AXZ2fp
z/8lkq7MModOMkk6YrqHytNAWMkt/Yk4dBCwcIuLdsx5b8nt87Cyx5y7oC1GndSI3BqQoCJIoYZD
9F5FHzdzBYc38sX7dszhAzJP6eSSlkjw7Sibv+arXuPzFBa5i2Lu9TRKeowH0PT3pPvhGfTz9mDP
H2hrmq8psX27r7aQOYRCCy0XGdSDL73pzKm/L4YV4+4LrMyljEaB2xWcZ9dmcrYyyVzuUauQoaeT
CGGFTiG6rbzpgM1C96sBtveRBsU4lDNqDP8AvF8K3Uda6BaOvNSbetiOx7NkWlMaDAQYAzhF9Hkp
3sk4V8Nh/1TJm3FytRwmaBiLoqpphoG5Nle/VgGxpFkHss14ItV4LvMO7IiT00TNFxEzguJonEWl
v8/rHJT3mP4p9JshE2erMTPb0Kb7TjHcqRqsso47qxWFb+UoOCDBOTTF4gaZXP3d12ZJ8nWt69o8
BnqahL4enWOe3sYG4SnuqdX2MEFnCgNN7Fp4sJla5ECTVAFXiepSSrrqnHhos/9ASdsGYMWjQxKJ
Xzn7X2i72LT6CUwcaodqEMcCWMhZFVInaMSjPMu3sbRYxjycpqQ4VVl0zcLwIBi8K2X7JbIyzsSl
bhi1puuRTTaYNlPtyksehQflnGDxE4D/GdzFovMwZLTq9+Sa+LyRGN5twwpIy10KBytwoUY3wJ/a
83PiqUfjHrq6KoaxKVBogTbtf9fzot9dM4hkYm7PZOcdFlVSipj2Y4bmkEEHXfuiCN/2P+z2yftp
gi32ZkRow6ZMMTOFyqF6mZMfZpzbhs4Zot98D7yuhK31akUJgfslpy+5/FMxxQ96GF6MNrzGhmBD
/oRTJeetioknXZiFoy4IgAm1HyId03StPYafzP77/uZtIr5XH4jFWUF1qgzGaQTgpQXjVB6Ph0Ee
LG3RZEuajDtwg4O7glzCOfTTIWysQcI/570MNlNITmuxrYupHUKTl/O7aPLza8x+/apMwCiCXo20
mJa6T+Akd8rUqgKH0hZ4+bV8LPwl5IKl6Z/cM8kECLDXxIPR4E7vQKUUFa03y6r7l8ti4oCRCtky
Gnhc0YKtgfTL/Bj7rVNDzZhCELloWPqb99bE5ClhEIRCbyCw69FRjgcLU9Wk4d0eG9RGb075y7+v
njyjpsiJWaESUH3onOTa+8JtL1gktMBhRh/olnhILlR2K/Smj/s7yvtoTJ6i13NBuhF+0ueHRo3t
fBr+0hXZoYhcCiDumeEojif11FraGdrdgR3fdO4LP/f3JuFY5Jx9dh6iqAOtLE0DjtgZjmIoVhhI
F8AkgbBfOFHtN6nlz3PGzkVE8Tz0vYA2Kfoi1REvcTqr+DQFGFzsnRlOOX8JeVI2m8/+11DKjkPk
QqoUXYab2Jx6XHxnMVAsQXoaezfSrxX5se8hv8nVX5dIXWjlnX3dmZ0xxiiJe5ODFXqkOBjPMyhp
U4d8DGROKsj7ekwYkfK204MG76v0jOktayYeZL1CldNClzn30UtCulpVsWghGQWAUmj+vID5G/Rz
XvhcY8I2cSLH/Dad8VFvQHlhHYwrpoitIoUUF6Q7Obkjb71MiOnBg6IE+YDtTT5G4FjVzyYmhAre
odic4FndVDLzCCr0JJn0GNiE5DgcEy997n06vNOBN9lH2dohIL+qgNIs7MxWvu37EHWRX8MoegyG
KRFVYmdcEpmMYavgaqg63cpwLEDttG9hu5esvppglqdpVOuGSt+pfv2ZeOGJ2OFxOVFFUpA+vud9
tc0VaTLkmgyg6jUWnC4YU1tGKtIZFfRl2iWTj5z1bJYZVgao26z8s9NizSxzRM3OozNPqTudoy+t
QwUjwjvuIMbma3JljXFCA3z0gkKwexfKYUnh2y/S2Pw50+2AubLEfCe8+5eWtKi0jza0ZtwMquIm
RluCJ2S3R+hhXybeRAvvUzFXXGO0gyJmcD48xZXiOvLUKLZP1uuS2Kd4FCN7HyUsiUrABRcqRZEU
uOcSsE+DSVs7mV74kSrB1AfxC/fTcRyFfZ1Xc6LmrYgURfZ1DMZNh8oF7ATsYiKG4v7S7VnC606Y
UXIz4CdJFqELm4PZY3na93zO52Lf0l1qLoZO4PiJJNmGEVy0cuY8Dngm6L+vzlZtNMi+Q4TcrG0s
Ub7WEed22YzpK49g7rBEJ0s5Fpi+l0piFcMPQx+xW7GtcV/G23FvZYqJE0NfYDZThnf/06OL3dzX
bgcMetDClnGUOa3+7fbGyh4TKeI2DtRiQgY+gqgpPFBhZPXYoYyWnXhVQt5nYkKFoXVyMi3wBA1s
+91dkD7texp375jI0GoGmN0iVBXGE11L5uUqeN3iIy0fSwKOD685xFkRy+c2qxEqCCoihUlym5i6
rw81x7c3Xyyv34clbyu6mBg5AKWOXFyhSaOPj1N42N833iqYtzWIQRQjpvz9xfy9Jse4eb//97dr
Las10Mft6nxK41AFSggwIBV5Q8Pdkr7o1/5j8kIFX7jgE8qt4utfGqWrXhlttV7XUJ+gzW7J0wHw
HkA8EjkqGIklO7G6S2HnvPIOPSy/5EWrhTJxwjCmqA9pXjQmx2WU7LAvrC6WLWJ4Sf19f4GcmKQz
gSI1AHZSOyS84ewME7F7zMs0ySUjDccDtx8Mq1UxIaJO9SrQYwBORruLLSplpz1Mtml1twDTcOXQ
eKdYZ8LEgIV1gozXc3bTgH57/gR9ECd5h2zisDwLDq/vxPN+JmgEROnaJcI+DppyqfNntVY5uR/H
AsvjNlVKoEkNHlxtX/pxGnujUnPaBxzHY+nbklTTs1GagCAm6lOkZZ9RgXChY+t2xgQpZV7xmBOU
WCY3PTRz1ZhHwK+7zCraR5J/n6rP+/7N2zUmaIxzXQu6jIbIXH7uG1cuOG69/fdBOUMM3RDJixuu
4kMIQhrQy2NMQioutXCJeWnk9vkkmqIZqkhkFuqSRmNdGDGa+fP03OpXVSDeOF5FOeNEb54d5riQ
TswNPcK0K6ZLWgHT66Fs1YmntTxxlN8czNcVMSdF0AuDBHQGVQG6FyS0B7w6oYo4OopNtZh5EPJt
n/5pjoW45FqzNJWONlUfDIUltNlnIpZuaiRulJa21huP+w637dSv9hiEi6ZKs6h34NqT8ukA3hSv
H8tPEyl4GRfPDnPdylGtgBUOrcQAsiFQuAMNEJ2rJM+tg63E2KvyUfq2vzT6ZX69l16XxpwlYYnE
0ChhMgGPGm0DKz4Np9yhqu23y6sdeuZWZyqS+wGMpsjw5LH8BnzWtzjUzsLQ+iTtQkcflvtcDZw4
hBybqV3nVHSboH2/v9btc/36G+j2r36DuMgZ6ULcVkp5JxoN4J48yADvAzI3r64TwBYnvAZaww6D
1K7Dm7Zvrf1l/CZpel0Hc+uOqhYnSYR15LPVATgTnGgdGSTJHyiju3qIH0OP9xzkrYyJJWncFhqh
6qeKplhRY0Bc5n29lPb+0jgRi7BxJCJaOlEdOw3gZY3cK5Fqp7WzxJyTtu/1CqugreAGqaMEdhQh
v7ZRaadF+hAlxvclKg9BPx6iXnP6mFfwlPd3UWFVG4y4VHI5Qpw0HoUz1ZAtT6HbnCNESxWartZ4
+1JVduYPupeciFMeZPQEohOPqXT/JCgiE2jGSg+TIkNmo8tnIT3kPLjafoBWRCaqpHrXj22KHr/Y
ZFfST06tCp6OcbK+JW6R6c9/4zYKq71dqYVQVQLmjsvsxyI+Rr2HTNFqW3/fzDYwWfv34EHJ/m0A
meNaLYwcLRRaSZ6eWrt4hJLCQbhdbum7uPHLaw5p6oRX0eVtJxNWSF81wljhc4Wa9oFI2rXBEkcQ
09VTassh4eQ/m14KuhLAySSVEtq/XaZBRnUpAnQdcgGnMNVtIT0pgFvv7+amD75aYWtpZjQn2kBH
jwb1gSyzhVH+fQOcZbDlsiGt9DotASJRix/oklqjWNhi/2PfyGbEWq2COUkTKbOkGpBeS/VdNoI1
Vv1E2m8LRNv27WwH/ZUh5kiNJcZIiAofmLzAb+3+ObjKQIaAO3txEzcurOS78lF3961uozFWVulH
XF2ZUVpDP7yiF5o7viuc+B4TYgc0l5fb0VPsDoDG9tAByhv5w4cCZIXcvIG3v8yR08t8mqRgpkpq
po+aJ4oEqRs5BGM7/+CKU2c+8+Z9t/PZ1bKZA1dpdWTq9ATIfvJE5wDC00KFYqlgUfKJ/IFOItrC
K3vMja6qbRtoIbZ5Ailp34wuWMFOrVLzWJg2772VHeYWT0AFEqUynEj0VdSQ5dmKD/0Fr+hjZxE0
+kIUk5WT5E7Phc9D9vCOIxNVqq5qzTbCq6oR7mvjJqp+JBia2PdXjrewVTcRvfXcJCj3gh7dipab
SLlrui8TebdvhucfbOlNDNLYqCdcBK0bQ8acQvKkh+5lSGK6jGcuvSFn736RkRswQ1/ToenGGYDp
x1wK9AQDb3pBNmIExTdt3kge7+izYnK5GZBFTURkfHcDkkzJGW5USMoth/I+cPSjapl3+RPlg8om
qwQ3Aq+Cug24eXVWnYk9wpCkCdTNaexp32VfM6e0G3Rqw2fDnmza9mgjyBPY3M2mIfuXJ9HKLhNy
shF4IjOZKfJkAAINh9+lEGqCflzh8xCXnFuQrdVF5RKZkUSAYKjiY6mUT22R8+hStiv5OjFVRYdY
mMKyPBOsB5VWvF9bV0HBE+/KBXxe9ElZ+fqf6MPIK2NM7KxNEZM8AYTi9fBSA2mWyw+mxlvS9oF4
XRETMFtlkBtZGnAbGiC6IhPqqZolZYa7f9B5Zph4GUp5EikJBbhnplWAu7ktnvQ/YXtdbxgTGBsj
HEBZgGDSA61fPmc8MR3e52fLJVWqtmVHa3KAc16KYHDVWboHIR9oQICIniSrbppLvTQnTCM5eYbR
nf1d/E3u8vNrsRNCQaNqiULJUlUfcwJu9NhSVWfyYECjCEA5fz6os8NDImz3n18dkR0FkkyjN6Ug
wIXztSut4FN6q9oSpCLHj6CkB3gWyme8oMnxF8IkaYQUEmTXcMfNrWeGva1pDlF44zk8I0xcJOjJ
ZXId4XGlfejbT1P2I28azifbfHEYimwQMG7JBtuaXbR5ga4y2hWaeKuPpaXEuj0k34ToE1pCf2mL
WU+u9sOkT7jcTO2s6T7UYays/zpMt6bMOc7bV8pqWXRrV+lsFSm9lIaoiE5fe7tz8tsRbNv6zQQ/
1DHaQWe3+CF++/ytrDIR0Ryxw+OArIvybCoH8zid0ACyRSt2/rsKHRLJlSkmLqYLJjpmEenypLeW
KlYg3zlGag+QEaeCsn26VpaY0CgtYUrIP2caZajmmLsBNGYxU3+7nCh0JaotXg1qO46sbDKRMgYM
XZoBlMb7G5qQ18IBKP6xOJP7wAJx2stDJH+/H7s2D9urSTajLOShVQwJtXoxr+6HUL6fSOsaY/K8
b4a3nb9klGGRihJFZ/4zS9jaxLAGYEJHR/dAkOEJN39C4LtyFTanlIMuAY8/Xq4tXpLT7A4q981K
feCXTGq1eUw4zMU0KasFT3zlbrYVr3DCU3fKTxOGijOrPkZnqoIMlYc/e2usDDMhRYr0VicTwCu9
PnvCEN7082j1RPuTQsnKDBNOhpQsSU4RTlDRuJdzHUJtCd7EUvBl3zs2k8SVHSaAzHmvTKiaoVQC
ekXpsxB+3//79P/f+05M1ChQraubBQFK6v257i3Sf5+bpwkk0vt2eOtgYkYu1zoJekSnrhhsISIn
qeZR22+b0HEkdUkEUTjTqikWYxZigsuxkKJTYfYuEXsOwxTPhPz2EhGMmtRzZqKtJgqWLkqNlRUD
7wLerjWi//jvQpizYyxyKlYDelzFjWxD/+IouoBxXlI/s/Q7ihRH6eWRD/vadoVXs3TxqxsyXPJK
S0eaK8aXNkkt1dCOQUZOcsxLYzZ1peTVCpnTEyilLJEQrafWDXzKszd40ZPhSQf9OlOmATt5V9/Q
cZv2QD6GPEDGNhR/ZZ45VE0y5yU4QOhlQqtKGQDdWmjF96kvX5d7xZdszYZWNLj4bO6oJ8+FmANX
GloMKP6CaxrTTGJwNM2n/ZO2/XpfrY45aiiHd5ERUAte+272J28BbVB6ym3QJt6Kd8mtjqFZ4kDX
BHnIfOA+3rdD/6sfMVd1A4xLl1HpPRAWlZbolqc4PcsfK/SEy28Yb7jTvdQRjqSy5rPm7C+e92lZ
WsU8lwFLEbD47EY/mZ8CzP8f8k8LeORxBbl0jEQP7l4mUC9/VOV63XeFiT+iOUao5WFKqAs+V1WO
y/W56XmJEOeQKkwEKmVdk4IClRFBCq0wip1JuNGFi5DE9v5ObjesVstholBQSkMVFiACj0vznEbi
bZDpuFBB5CDlp3HO7XkC0WOR22YQ+nOhHME/dJeM5alfwi9ClZwndf6aSOQYVeXZmGTbTMlFVrtz
ofbo0wCHr/c3SsLDiNPQ8euF9tP7FCaKtTKG+KQF5GxaeO6Tq5x+Sk1erZFngwlfC4YK6lBGxjYq
frmIbq0860rMcWV6TPYWwgSpKMqmRlSAW/zn6RADq03ZDHn4y988jF43jAlIU6OmeU4ndygOT7Zb
S/liHtHl1Xz5EUXvw3ie/exGnjnL490BChOmlEJV5hQTwVifcLc4zV1w/SrfRU5nlTfEFZ7L4+CP
Z/lWuqqfeE1Quqa9vWVC1FwWWS1RHnNTF600/1IpPvpFlqI5gfi8f462C8av54jl9oSE8awlEiog
+oVi/KXDAEny1pGfpNMLnfnIeVP/5j3x84OyrBCm3gnDiE4mDOafJaf3qQZ65xaH8KrZnU+Ofxn4
VDYmoVA21DNaGGr/Rc0feuUHWOI5q6LHdueLqUw0SkMzFlIJcW8krZ235WcwiX7Y/1KcU83yeopy
XQjDpOLeJPl7MHd9AwWR34ktZ5qMc67ZoZK5k/VSIbihVJ8iGYfD6FF6Ht655m0YGz6kUYkMAfWo
LPbl5dp3nCoA5wipTNjoO7XJBCjnOGp2W7U3jXpnpI9jdWh0HsvC5ncxRQkKQOApVdnKmmCoo4hs
GAFKcOb4a9c/aB0Pxra5mpUNupur3FcX5NyYegUfReq8IZEcyM94QnQc1BG15YGzd5vfZmWNuT9k
NZv6ckQJOxcqi2SCF2jtcd+ZN/C5uiLSDr5iSqJosG4GatI5Qp5N3YxKKOS+MTvlh/JYopOxjJbM
q/3/uoNv7TH+Nul5qPYpJlTq9FSKH8L5dhi+ydndAAro/aX9mgK9tcR43qzWc4rhDuye/EFt3T48
iMtZqz7tW/nV695aYa4nMFOUaRrgjdAhaifnqvM05T+7wVsTzC2Ux4ahRhMeXIPsLI1uNSh/7i+C
81FYoAVRq7HTDXR/lA5q5dIhrycvzR+E8ZBzAVw8j2NBF4URTYU+NfRVNduyrVLht6NuQcfUFc8a
x785n+eXGaU0EGthoO4m3y8DgFLg8kSxen/7OJ7GlsJbtcadM6PoGJGLuJziWPEFFFZVkSfs82tA
eOMJGhN+1EXTxw6Mzw7BOxTJJZgGi5IX47ZXQwjQPYijEgthahSzb6UIHl2pN3J71/Sfg+xSV4/7
e7bxAqNreTXDBILUDMUhlJC3Uh035JMPL1ONeOMDameLBL3HBnMW4yF91Dg367a3v1pmAoNalGHQ
tDV2Uf0y61ZZfW7zz0sAlcav+2vcdr5XQ2xsWHrSCQU8PZ3uZN0zpdYyqud9G9su8WqDCQ4NOqlE
6HrYKK9ZD0gbTx7iN+f1pwWWE0QfQ1FbRISf8b5zAr/3A0f8OJzkF24ZLpqH/t63CRzcwlQUHfNW
iGssz2+Td0ndUNEYsE1aTd1fgcS8aafos1hA4KeE6I6i9NYw9D9GPX0cmupmEDHiKORON7SFJfdo
INYxcoDGIiVUbaC+ub/hmx919QOZM5jNJeBGCzZ8CY5tCgqWWw3kDH9iQ8fVbyjIZtjUXMvNZe41
jGcPumHly2DnqWYRdbb3zWweBPPVjPw2mzGFsMd4uQk64PBpUn0j99X0Pm8+pDxmlO09ezXEZOUq
LIU1BfItDQZKAIFrShv0QZzl8KwwX0YLc2lMalQi8vIckO9GdohVzqjMZmxc7Rj9Cav8L1JGSc8H
nIVZuOlqdzBCVwuf0ogn+7J9Cl43jAmOmhnWbW4iBstI/nsk//Hxf0n+Nx719LS92mFCYVWOs2gs
WE/t9u7igBvGFtzWD13daZ3oobEqOywsHvZ3M2YRqH8YkBJQZZbIiEjlVI4Zck6z81rjRuCKjGx6
wqsBNmQtSmEKZQBPCJPvlZKDEOMgcE8PzwhTx0t7qSaJhsKEUN2rlVeWBcaHeTVonhHmiHbDQLTl
RcqP2AXCOzhn0oEn78D5Hi+liZVXF0ZGIgGSbeBW99XwQZg5L+btK2T1PZiTmdRzTQQVbkYfGZT1
Uum9GI3L7jY6geY64D0yeAtijmmsRGVSdgAYieU5nE6FwunvbB7P1XqY4xlihqOvEjRGqb6ddPi3
5sbDimzUvnA8iaJDnckgMu7Dt+FmCZdRKAU8aYWD6UOz2ta8/DScy4t8na+QEXapjhrmut9nz4lf
uvu3A81OfrmJV8aZ7KXNR8BMM9zE5nRXyPaSu+ryQVaumIpFa58Tu3nG2DRGVPWm6OGCShcBFnYs
0y9q/ElIb4PkJpU4K9u8915XxvKtJ3ORyB3196mTLEFHcVw66vqxFa9xHXEWtu2KPz8hS7iuh3Wj
QJiKLiw+lRWKLKnq7X+ozUtptRwmRkjgbCt6wDpA7HVSqtMSSZZIjl3IYx/lLYW5xceyjdKgRzdu
Kgaf6NWJyANnKdvh7nW3mECht3KuGQk0FmP5U1vmlpFCGCr775WiN8eKBTuKi15B7ViACF1+E2pX
UvrVH6X+q2/CRIje7JaJdODq00zQZJpuPJ6XqOb4MefQsFOisYKrQZKxjmLpbCPyDeUujd5F+Q+V
HAz5/b6XbdSL3+4aGw+GCjSmEbLFNLMMC2wPPrmFqrTmpiDcb0CsoySW+rBvlOdyTFiAlkRR9TUI
DKLuEASH9g/kXt8sigU+toVU5E2PzJQyWIDV3gkKPD8nOzrknpFwMx+Of7MwRz1T8iWVgRaFpM7n
Isih0R2eDMKbRuVsG4trHEdxTsoGQcdIPtXTh5THK/HSPty5G9haq6gGWdJGKBhFR903LMw/YPKi
tgMH3oA5teZYeZH39es/ZcTUgsIb+Eip7ppsPf7AMCfnIPC2lQkbOcisylBFuqyR53j6OAqf0+Bp
3xN5Jui/r3KkqNXnIWroKzj3S+MaGF+EgjN7wftqTMyYpBJN6ZQm48NziTdllnIKHxsww7fezuQT
fTm0o5iiUJUc6fRw9tLq1nwc3wuPGUHmrYYJFwEihZipcJF/9BjRjbmtrpIVObk93S92fDVs/Rsd
T0C3EuNB4aPp6heJCyyml9+epzIRJNLnpCrodxs8Sh8C7XSIdBRg/C8hjfQHgsTrDdbZqVFZDYyk
SpBZDMRSvB7D0upTC32+DBrmvBb/vkcCRfTWIw1TzCEZgUPeCV7UuFGRWCNvdm0DY/R2QUxugWHM
bglKVDvGU3D5hwVcPBIXb6rCsEbwh8oQToi+1wehdfYP3HaB8OcVqrMTokNRZ5lQYy+TG/GkXxRP
uAMEyDOvxJ699Ca5nWzZq1+I3fct7+dTqDW93VihyMQekGOgwuMbPb0lZgD5vvcgsbf27fA+IBNS
pkLNEnnAB5zB7AFJq7A+tt33fRu8tTAxpauWScJkI5q8hmiNEhBig+bMJvg9k44HqdhoYVNnMSSR
6Br+g+0liWqXChjhVVG1kLz4vJzz0e4/tk541Q/kWp8TjZNcb+/gq0FmdbGpxWGQhZpjCPegnLVI
7anLu/0d/E3QfDXCBM20CIul7lBMoMJqGPaxloN8nL0CkzG86uf213o1xcRMwZSgAUPr+00+2O3U
2oJxGxWhVap/oKzx9lsxcTEOy6QoavQWKbROt2s/8vQjtH8dqrZn8DLu7cvg58LYBlMUlGYDRCfQ
tngtJ8+KcNz/SPTXslEe7UtQL+qYk1HYCoZU1WFIMhRMSeeW7U02fAyL98P0rkwyKzdkqwl/7Bvc
+lJrg0yMEBWxXEwJpX2tLTMrDRTbqLqTtIzurNScivNmEF4bYwJFGcwainh44MXvqqNxnlCnS5zh
rN9Q6dcCXTOgigGT5iH0tk7X2izdg1XKE+fF/7eGC+lGqBxd/DFJnELKZmVobYM5XLok6cmYY2md
t3gyBC0EN3nfvAgxZH7Oscb7aMzxqvs5h/JwqDgC1HGCYbAM0hxDqQGomdepo797zyGZ46WYcTI1
L3Q3g3yvjO1tlKo30MUqNY+IHS/L4Vh7qSOtvlRqSG1gtLgql7x9GCPhXmhSe+izz/1cfKqkVObc
XJsxcfXZWAz1FKBg2MgEMBvDVk8i5oOh2WHY5dE8pB4vleT4IUurTLKpVMIaEJVIna3SrJ+HMbD7
uuLU9rdi1HpNTHkDxCKRIFKIe1/exqNbi7xjvJWKrg2wMYO0athW+Er/IujiE3bNyo8KEMy8q2Qz
fVpbY4IGlGKMKovxXEfmdt95dDS+9MtT5M3X3kPTuLwxLZCM+8KTwXnHbAzh6MraNBM4jASDyAPE
daFKa7VuRR+DkZW9Nz9mVv9h8Qe3voqHMfL2QzLPTZhQMoGMA1VEWC3Mu6g8dsljLvxdAGFpk1ug
IYZyxPM9XXorS55G5UyyyJqmzNlfy2ZjZr2FTPww0y6YohBxsf9Bw/1yKM5Urok+rilllv4egOzb
/06a9ea7saBoSKGMUaJQvGpinnQThdgqOZa5YqXtjFosrw3E+WAsEHoQp5ZAHxKzMeU5yS+ReFGE
h/195JxpFgYdRMmM5xhAq2DlApuNFXQ8qiXeIpiokcTivNQJgtO8XMrsGs+NFYW8Bs1mZr1yBxat
nE9iaRgCDfB32l30EcRfDq21KOgKg29i5spJ8lZF/311oYhNkpJOKzRn7G5m86ZXY2soPu9/G54N
NkpMUMaraY+zMp8TzGdLoV0JvJ3jOQATFNKlyDQqNuKgZD1Ed1Lybn8RNGXYuedZdPKiy4CnG3jD
CRomDHMrhlB5sYB34DqJx1n4sG+Nly4pTFiQsjk3mhbmFOh/UTLNwcK43FF7kYP4kwLDyulYRHJb
qgBbUk67aTpXximXfyjBd86C6PHY2T8W6SCJoEvqFOTRtDNYUXbQFBAW4J4nt/TIcQIBPRf4zHE8
FofcY+iwqCrMmIl+caRI6/AS3SWeeQwOwSNVp5NQDP64v1CeTSZMpLVQ6mmPB1DRnyTlIKc3DY+J
l2eCSS9UcLiO+QjfiHUvIA+Band/UqFcewT9Cauw0EeyPmUt+p5Kd6r0S9PwMgdOiqQyMWHUAhk0
z6jWlT8Gh7INNu+BTnECa7hNvcDd/yb0sOz5HhMbZG0oFw20A47c3ITKSc2/BJOXyF4z3WndgxZ8
2zfHO7wq8/wQxAhsEQt8vfOAWjpS4VzVyY8L6p/o4jocazx3YEJFCxnbKo3hccmxOWIO+nn5EtZW
Axg5aMju5ffGR/2WHPaNcqIt+8yfxcwQSI76cim4dfVsqI9/9/fZkmeaBYYqIMWrM3dRz+ryZf/v
817aLFx0MaKgIg1CA52xjs+ZE3lAWnagQplcSqIfOhlG4lBvOnIM83aOiQ9amAYGqQAsp+WY1k4x
Aa1/NEDeH1iAQT5nvsF7M3L8g8WSBiQzNXGB96vB+xgIHHRQ8GQUrf2FcV6mGhMxpkgqKrlGHiv0
SCfL3srFxZEyNw5HaBrZ+8Z4aZLGhI9qKtUiouByqgxHSbnAW3UNfeInh8YGmJnzHPiNPYWYEkr9
Bihy3sbDqarLdEzwZGycf6oXyYK5JNo9LJ0IMtHd/5F2XTt268ryiwQoS3xVWFpx8nhm/CI4Kues
r7/F8TleMi2L99gvG9gwsHpINZvN7uoqHlCba5EG0EUEJmo9DSVNBAE+c5pPON079S3fp5+ofNL0
UnAOxHp6c10g45YgUR7KzEDLPy3CcxwWVmYOh1CIrVj1G8usO0+XNV6cXD8LV6P03xdrxONjaJvy
nXzd97J95WW2fpa8zonRRfFtxSJP237DWyXjpBBOnltlSkEOKUXfOjEP7EmrXb8Uv6RVZ0tkdIWY
vG7b5C2SddWoTM2BKvAE1Vk19gJvaOAPj/DrLjK32zxLdQMMIZ2dhub2WwVtBtTWPo92/an3Ake9
IW+8hPEPr9arTbrRiy+ntEMSBAlOe/AhuyG75iK7kQupuYdaszpHsmtrMC0J8t6c7Go9ylztMned
JgBl2NMhjEBK7sXwdapl1M33Qh+5cSI6219uFZUliT+tsZgBGbylsxLS/PEYgawl+AgGWje79NYX
/bb9QBtiua1Dujw9QiXgZdv4etS+2mYizhCnRjTij3PS7GxE91HkzNDF2rbxh1vwaoQJMlGgxlNT
4ZpVvdEBKOIg2vStAbJip8CkNjgAQ7fDWeTlLJwzwaIKhrmJNLnB4nxotA36pyHj5ch/yMGuS6N/
wsJDi0moAqnBrYeiLxV22Plf8z3EUlGB892IEz3X12NA4wo07ugjMm5Z55VSRRWuBzXaG8VdoHEq
luvO8PP32XRLKLo5nXXMMGNVVjyHlqRB5yf8q6TraoVxuUhJukpt0EI08KQAW9ZFqXkaPLyFMA43
RWY86zQXSXFg+6+F7hUtD/tAf+P3bP+6DOYqE6FDDiZz3Jz/wSNYtPoKSuUdhaVw87n1iHS1xvhZ
62NUJ1Z8AH2OFCk1eOFtvjcdw26/y4+G19q1l3tSyxVXW7/KrnaZq0xSZ+AdakzVgAjJkaYJad3H
MQssY7QgTSFzocPUhbd2lbnGxKHIfkhG5hrQX+FrgCHC4tmYPgbBQywdoGzwdznedYXMvSbmchio
FFCZn9uD8Xk8dS14uQKo8gFL/AaBR+mwHQ55n5K51PREEQNtrDUnSIbcQjL0SUni85hqN3WnnFNT
4pxqTtTQmKjRiJU8D1OqOX16NtPMUkff+qcVsYxVjRG3o+DDgphprqyFTj6giTkE0kMidBFYkA0e
NIC6wYab6EwMkZrSSAyo/jmJOYH5XrXzTDiHRnyUJIETrjixhCWtkmJ/KIISr+yg2sXhLq1tSeeU
KVY9QhJNyHOoporw/uslUqllBfUPcMNDVknoSksS3FYqIBaQW8Wgchx+dT0LY4z7CZjuMv0cJew0
PpMpBtv2iyk9/4VDLGwwLodKiNmlLdp5yXQbDo3l9aM7f+RqlXKWwrYp1clHB4xy94vQ5WlOk/Yg
KvvtlayiVKXrUtjOpI535tjTB6coeflQWmPkzvVro910yocYwgfVBWzlSXkgRg5k8bPMI/xaT54W
fwBzlwVDYfhtgbtsBJkMepaQY4fe0VtvzfeGR5kczMYaIE/MS554m8vcb/00DyVoNBH1JXQhjsF8
Ewzftzd39XJZLI251IpkDpoOsCWnFMDLlTqzCdKUHnjgzFLGAxlft82t3i0Lc3TFi1xtmEkdJLQd
1e9+CI8MO1qd5W3carxdmGGusNGPMcxh4PHgC3eJigPGG3/hfRkmXOhNWAtKkGlOXj/V4+fZdIby
ZXureCaYIKGZcpAPUUUnqh6AAhfri6p6/2aCiRFmP2K+MsE2pSq4FUdHTntbG51/MsJ2INUKKNta
xT3RSqGdq5ETo5D4F0Le6HNevzjbeMwGMUsrgisizXZDnllteidnh+2VrFdqFkaYOFCjX1dNYFdE
l8G4jaAnqL51sQWt2+KQg0I0+dzxGI9XL9mFRSYCxPkgqCEVYOmTnYrWHVBc6ez5Y/I36cPCDhMG
FEPtFVOkdezqvsye0qy11eJ1yryU2/hc92tVNokmU8FgJgRgNifU1AFHp5KfBAPVw2afDLzkZL1U
Il2tMBEAqOhoBF071P6OP8hWwG883WUgUK9d8wuuq30i2Q2HGfJ9CPG3nGhhlQkLIlSNJj+B+ISf
kHvTTA96Piv2oAOalKUu6F8GK48wayGS1M6U8H7bP1ejniKpQMsR/FdmjrMyxnGmx5gd0aXIrY1+
nwS5u22C9/GYoFSLwJ3GNbpFQXU30TGHR5VHYrd+RVy/3G+rGIsKVS562dJnVvIuVFx7vEE8+ik2
PhVb8cHrVw8CGb2ULM4fyzB2i8F/npQOAlFNZWvZEHLi4Cp6XoI2NtSkCUBwGnOW1bIZ0S56R8+D
bctV9sJtdaO+S/oatk/ZsRvAQFo7/pjbyuFRAApAQF9i+wP+IYZd/wrmpGe4FY0eaEvcwMpOdedT
vzcAnu/AOJvswEnDI9Zf3WcZmD/qlzjyzDNBVs1x8CnqpWhSe5rup+JCJsEa0qdRftxe22qwXJhi
wvMUiE1VhqhsS6NkE7kGo89XWTiZXJ4LniHmSzZSj2IABn+c6RjflTvhRrkB1sVHUhjfQFB+b9rv
c1M9r7+zesAXC2S+HebHMe4hI1mLutQq0cfKODu47h0LC0xw7rrKNKsSmW7riCByyVzpVO+DJx+E
kRP0cqW/quAs7DFhOimSHsp34PYSj5R/biRIrZUZivVUVymazjz863o5e2GQidA1OoFVCU1WGBQh
MJE9AH+DKmhwaM7TFxGFI/ml2Rf7bcfkfTcmapZz2wZDiFhT1JnVVzfy8GHbwDp4c7EsJmgKAamp
/BathA0unSoOjuLB8IrdtP/ftSuQaV1NsfmcOCZa7VP6nTnTnog87JKOJ7nF2S82mVPrfAyGtEF2
3b34eQjZ5mG3vWGr99hiEUyoaOKhEzEUQp+UTxDjHFpP4g2U80wwQQJF6WkqtQFBIj4oEJHIZ09W
OUxVvI1iAoKqB3Ml1silCr0+tDpkmtp/3SkmIqDjNPgppQ7STM9UbkoDHEIcFC1vFUwQmGNBQ2sG
tStDGJ1ilJwmr93t773eJJBVjRgq1KtNkzkgEygjSJLiCDZu8FDuAB3cj7ZiY4zAy21u02z92/+0
xiYXgwZySxDcAC0rgVnT/07VZAQ7fGmc2dYLi2K7BK4KgEz36beURsYsiYL6FZq0TGyjotrmIApo
zJdBc+gyIISz1sEk7AECU5mlN+p9lHROJYw7kSQzWKzzXToqZ0PO7vsZzNJBjkdTsi/GwVLi8cYX
a8ssW7fP5qNcRZfW961Y6R4ltT/Wdf9XQfL61zNBMhs1qdVHXAVK/lHqMwuhmvPI4e0P4wNI9/Q4
o8C+NjH38yi7U6g/SUZzP7TBp21/W3eAn4thy7EiphEiJUMrWMTt0r9p063Zf/0LE4tsnzmYcx3g
MRpDVTKPQZbdlvbYItBIvPH91cO5MMMeTpIoYEdEz9kMW09XEkvME3t7JTwTjN/qJgkbVcVmRbkj
d28plzuGZ4BxLUPpuraPUQuN++Q4aRKIivTd9hpWfeu6TeytaKbDf1JCf+hffaNy1Ub6ACGEY94U
vKRpNaVe2GJSaj1TDMiloEeI13N+UO0ZfCXGDUWRSw+CZinompguOrx/ByFeGGZuzURVZlXvKAcP
ir2QkArqpyB4297I9WLrwghzb5LaAEpZwMei5Mc0cAKaeMLoNLlRD43TvI+j5M/dS8Lj5Vm/IxaW
qRstipPGMOZlHL7TLk8uKroXwTVs7V7waoAreF3/9QrFwhpzfiFmNYWFhFoBhYfJ3yK3sEMH03qR
FQLZVHpqZnWcg7YalRYmmbNcjRPIJYguO8ZwN+L3h+Q8p4Gz/QE5h01hTnOXRSmRqCyrOh+V4k6d
HrZ/n/uZmNMsVGTIewEth6y2IAgDVoIZ0q82wCiUI7uykheOQd6KmHvDqHOofcTvAANTs8I3ikED
SNsSqFHRiV3hjTvqQ8/wb3f59VOxQG1dAJ28n8PmdIzwRgmOiT3gfQLWDJfrifREbdli4kkdGhlJ
aXdysKWdBjKn8SS4oITBLDYoYy865wNywheL1R6LegL0DhUBCeCDGpIPzU0qv0nhK3j+OF+OtzIm
lnQaakkagSnVy59o1lfv68nWLSrEVNrxc8wD83GuAZZIOsl1veySSnP0qnTiAE0hkgP4kNhCPXF6
ypzDzE5mo+KtlRpBRpuYxc4fmofaLPdo4dxu7yFvRUzMiLVRJrmJpIm0Hri3E+MZ6KuRfNu2wlsM
EzTkaYiKVoUVpbeL7GESnZKn/s2LGyxWu67E1pwauDkFAlNeGB2NIXe01V0GIUv5bwgfpcUJZqKG
nGRtEUngPSrFym4Uwe07MG4p0WF75zjBiQUMBSDTjwrK81sLxwikgry3OP0zN4IDS+0bybkf6JRt
QEsx16g5ggmGzidSPTbzXVvf6bhG/m1BTJKhZ3IgGTE+E0q0rioD0pPxtBHXvc3EM0lBpVxhoQuh
4M912OLqJUJ+6Ds8/mXZLtLW3V7JeqC7mmFWEta9GENxHU4tgpK2+NrUtj+ILhp7lpzwWPLXz+nV
GBPqQihS65M+URFcrwuPBQaXCumh552idXe7mqH/vsiRtMjsxURB7hmIR8l4axoeuRrv29B/Xxio
AFRRNFlD+T8QLCGV79u5dFRFed7+NjwzTFjTmybVhQn+rJFP8/w5T49TzImcPBNMTEv1eDJmTEM5
XbUbxwdDPlX1X6HVlevnYHKhIC0DKaIDQt1RR7os7cFO40jejNIGnWrgpSWrXx/FBQMctuCSZjtM
ouAHTWTCybI0Oxqd74Jr9PP2h1mv0F5tsC+pqQj0Qqe1E/MZOl4WJIyUfYhio6VaEH31MmRAofu/
SyagqLkwyqRAJEyCoROAtBiSoxDfRzzO8vXO4MIAEwsaPxLkKULrOD70BzDy2l+M++4wnQgHx8T5
QgoTBoZOFjMJap2OFtz57UVWeK+kVa9eLIQJAFknkC4yMEaayZkttruwMeyKpxK2/jhaWKF/xSIK
jH3dynmBqmN8iPaSJb3ku+hjuVchth3YwWvpkTveXARvYUxECOJmJrpZao7c7sCebxmV5as8FtPV
KL1YFxMTdL+EwPY7qUleWnG7l8rWyotTXey2TxFvMUxcyORUKkGNAdLFydFkZAUIoX8T3hZLYfKb
RBOnSBSxX4X+UhY+mm5Wokre9jp40YB9B9UQqs2GEigY4NbP8VOyB52f45/jGs3S4Szvg0cDGqC8
irS0mvVcF8fOsIaxWAWVCdzFYCuv8of8NUWdpbG6yjIxo13D+rm9mb+bu/A+tXmsEqt5w8I4EyvE
TgJHZlbgiMXlKSnKW9IPZ1K2djcLTltHvIxrveSiojeryJQ4mjBe2edoIUSgsnCS77onOfGXyA0d
Mlt9iLeSYsdAaAUOMG4RV+593U+vlhk/7RPQchU9gLgRAM0TsvC2stLe2Xai9UNnQhBF1kVd1Zlg
IrXDpKC2DUx9+6modqJuOEN46jMe18IfnPVqiAkh7RyOQmWiMqFfyK0C/qCdsi8qS3fyDwFGyZ8C
O8YMCdhU7O0Fru/i1S7z/TqoRgrajAXW865ob7t2X/CIHWR6cfz2DlCvNpgvNUxyVAoUhd46tMOY
OyAtuJuO0g6grh28xS48Hd0NkPZPr1REEfR/3A4Hb51MyCFRLw6qmgHgou3C6LZQzur4sL2VHF8x
xF8vHiPJqoGkCUhex+8pmIOj8Cbv34SAB7ha53K57qfBZBxZMpmpGIwqcBiTOx4qTwCvWvxICy+9
q9i1PZ18YMq0N5GzQs4mGkx0KVA/M0kFZJQkHOsGXNqnVnnc3kSeCSYJmeJZApUh/BHdVaM9NeJ3
X+Rt4Hqi89MfDSYPyStofgANgUMtYbRENrxU512iPBN0mYskRAUn0SyPSODndk+EV4HbkPpDmnNd
BBsw+lgsxBA9nNbpnfyrhkm6PXHL75B0lFzMnF2Er8OJG6Y4R5mlIK9kKEeRCS2d6T/sd8mIa62H
EHrhiJ8R6d1td+DtIxM6UmBWklhFX1IfHkT9Mx501rYBnr8xcaGtjEEmIbr5tbaX8mOYOmV/v21i
HRlzPa+/EYzrQxaWhkIbyIMJ0vYGB/aLj82yaAUYZO32tkHOmtg55EhQYE9HAbgX7yYwSbbVqVQ5
nSSeDSYUdKFgjFWP5Kqrd0J701T3csjJErn7xsQCszcMvxxwiOjMamh3lx5Ui7S0LDsQhN0ZT/+2
bUxYkNOpmdQYD+Kxmm4aIcfMaHnXmsPbthle+GZRrEbi94JUIUGsHeE2BR2DZMVO8o2Og3XvKL5p
JzqUBCL7vG2Z982YkCF1ep6JDSrMdV/ZwXAZ6sJKkt22kXdU3sZtz9KQB1k+yCFdnoxxUQEYBuUQ
ezWC1OyA0aW16lPl4C2OEW7i9TcAGXGesevF2sVxY2LG3JmNHrcaRdJanQu2i9140m7K7/Iuc+Ij
7/lPf21ruUwAyUY17gRaq+0GQN5m42IY2qnTYhdKzfuQzB/xrOascEVkl5YcfsZ+FiNStGUSyjkK
qymG3qBDHVr+wXgAPYVDh3KzS3sCtRraS+pJsqkmhP+AjMBuMivheBQn5WEJzIXOyES/BfbbHMML
UFePwaC7dZtZ0Dvfb/sVx3kJE3CCbJpUuUUQzY2H0sdREaG0VDnbRni+w84cC+3cB6bwHnImV3Zj
mp662j1Czh4Bh/MdOa5DmICTZ6YeDSZ2Tw6+NQkeiX5lD2+ZDhwjAY43e+AsjmePbvEiKdEVgsF4
iiUsnc41vWgfYU69qizi4otFZ8y+InfMn2eAAF94XNh0LRvHhDCxB0cknvoWtiXo80qnqXnZXhzP
PZh3DEUXNBCH15x4GB2jfpCi1J55raY/vHavB4/u8GIHhb6Lc1HGwRtv+9f2kB0hDm4Lz3jBQCag
PbYuRULrqNFzYG7rAHBNxpChrKgq9MZ+NRy14SCmPZ3tfn82Tc94VQgPlE0h3ckodn9o3Ql3xnQa
L8IBEADbuBv22lvNa1KufsbF38G6bFmZstaiFlkrupVP2UOZ8hTV6Jf6zVMWJhgvbacw0QIfmUUU
3Nfqp65/kco7NFl0gce4vf45F6YYpyxJWw+NiVJX/kWeIFsQ2s2zYEd26c62dpPvKZZY3ueqxSuG
r+cAmobqBb6pIrNs7VKc5bJWoWis3YIw1dV23cW/k+/83JKOFL+svMEu2E14cOLVgL2wy0RRAXJ6
2US1tsJhB6L4SL2p6ovCy3jXveS6OsZbE1nK6hZKRRggnfaYpdmbJQ/4tXreFwthHLHvdEj2tBRb
Gso7E7ry3VzdB8PM6ZKsO+N1JYwzCrlOfEXD80CDrKDefCb1cBT9ozEdx+zTdgTjbRrjjJWYjqNI
8fNm8igFb0nIuW14v89ESB+bqUSUdNtP9o35Qeh5eS0tO/x+cK97xQRHsHpLoy+9j4dQ9FVy7z9F
4KSmZBpBw3nirA/2ahgEMyRTljSdSbu0sNY1lTJFq/e+F50oK5B0Q6nhAjvZpSgg8eD/6yfnp0G2
ujNWoLKvdZC9mk0CKCtq73VnF2HlVLx3yPq757o2tr7TBEAh6zNM1a/5YfCCY+X5T/EEcgrKaqBn
Fq+us572LCwyYSGtOymSOliMD+1BOWWIgq1Vppa+C4/qA+82Wx85WJhj4kOuYZIXHU46KqLXlgjJ
XzAf17YC6ZFkJ7XO3xys65djQoU5alkv9ThYirHX5Zcqedr+fe7uMUGCNEEo1QTNeu2xd7SdtJcw
Af2xc8gRzw2bO9j5h2vruiA2UmS9qEkB7MXnwW0+9YfQruzMEx/Dlxn92+LgW/m9pmESbHuhq/nj
4rMxEcSY60xQAwwJEinxpjC8iSsSWab2DPoIbzTQ7yh47Eq8U8fGFGOM5LaD5F2vNZLVBASauSIA
3n3phnrOcRSeMSamNPEsTqNKXzNQIdQ735bUzCamq4qKtb2T69fKzy/IVoRGUy7b+F0wSdLBk3IJ
knvVtJvGt/Uk44TK9ZvyaoupFpe1GhdDCeRtJh6EObWK1hakx+318Gww8cNs/YBMBM39Js68Ziht
YQyOUxlyHJDzgUwmbhTtaMRJjbyiStUvijm7veg/NK1ujbr4j6aYoCFlmVA3wJZDRW9vFgDIdQj6
x1Lj9V84Z4otBvmTrIS6igQDYHk709ud0WjuXM4OQTlBLwOvN0yepDfvazHxI9GEqtcmHQUSU/gg
hpFl9MMxTXrOFtIt+j0fuDoeEy4iidQNEL0IiyjE1M1nzeRkNLx1MMEBspOD3o4zMprKPJXT7Jnt
eFH12d12bl68ZQeA9MZoUFHCq6/f+V7u5I9aDKqwzA686EC+ZyhGxs/znfnAS9Z5Fwtb56k6vYjL
EIH+RwFUO4E086CgGgGc1gsvuq+36a7hnS3mYHaiipUc9U+Uqd3QlqwBGsDKntyYICp4Aj7QNu4l
O7bSewwh7YhiCafg9q9q14s/gokkc5yrg0Yls4RZ8i2t6+1QTkVbnb5yPirn4LGVnrAO414ZEOwH
e3RA3OT0oJYUbPOJXqHoXNf29/AjEIo8lA0vu2OrPvGcj6RJRBwL1EYF6z89ULcFkx7GL+55w+pc
e/QULWoWPjTeao2yoE7evKtucjBb97Z5Vjw6nJB6f6PRCJHy/ybmbKGn1ENR70BdAFaT8CEAprjv
Js49/XtgMWXMqkka7CgEE/G/rigY5bAcZsC8okl2SFo40l9wE/1qgoldWoZcoMtLAPBK4WZK20+C
me+DgTfrxVsJE8HmTOlSIPXxipnjY5SgLN5z4WM8G0xWY84+UPop+CkpRJ8UcLjKnqQTlbUkE30u
ObNx5h3jlS7AcgM1VvoO46VJRehAjEy9bu9fStThK7tFFEGpCv0Om5IoU+K78JihmcMdD/89V/j1
D2DSnmAo9cpooBVKQQfRfj5R2PZ4it4h/Poe0BSrfubF0N9vpF+NMtGrFKA1Lk498qDyJE0PSXnL
ndtduRR+tcEkQTEOhTyLKB3Jl9ah3Y3QAZXfLd3M0uOlJ9zvSL1rET2yEHwuM8Q+3rcxAfm0I3wR
LCoVKb61n6WbxlGOlGy4OtN3Pt6mPE+i7vlrFvHrcpnwRSqAYUNK+6SJ39T2AX5lja0tZ59y87Hx
7+uQhw74/WL41SATXXpCIrUy4bnK+FJKZ8n4GKcvWnQbtw9CnXMeAiu5xa/WmEATTdUskRAeY15K
NNXbg36kB9R3prt+/6U4K/Z4U0LOm3P7USfZ2lUm8DR9XwD8gHEumlnIiYURsmfkmu50lnf18V2G
fdsi7ziyUUgF/YtZ4TMayTnQg0vXHGIS7mSoU28bWgFG/LKj73DahceW3eBn0oDh+f41eDAg8Nm+
EDdwy33v1jfN47TXwVa7bZNz7N/rHQuTWpbrYtvQxQVei9EuIudWEmqclXFOwntgWFgJZrEF/Yr8
o0iT3kbefNR34p7XqeEthokvojDpSj0AxkSqyOuV2Y3VDqxbPmfPOA7xXuBbroaAAlJrIbVMonME
uji8TE3dy3hchivpz6/uwMQPgZAmSmrYoWCpwaOScoabWv4tHfnzuQBMrj0mfEhtkQ5NDyBf41J7
gSuB3OX+R28t/ZZ6FU+HfaUU+usKmRBiFLhmJXq0KIEHOHmt+FECuWwPUV1Qi9kmdI7sbX/fTim0
9+7G4ttFUzJGxoQQmQvtXiv9AyDXvBkonn8wAUP1s0mcJbz1i/ZznUoWUbxC/9D737eXwvF2loSy
rasuG0sspZxuoGoYKZHFJang2WBSkdQMGzn0URhvxbM/vc6g9Jo/by+D80VYUbw0UERF7ZDkx+k5
MG+T+mX79//gZIpmGppmgHmNcbIsDbXKr/A5pmNKrPKguu8Kobg0ui/NIT0Sh/tQklfvqKtJ5o7S
g6EvAlrtGY5ZChFx+nLRz+Tj7GKQ48iTf6EL+P1GvFpj/E0vxKzVc9yIefQsBJ+JDLbB6aPcnbpp
/qvj89MUy/DQGSnmFenCOu1FaXaVcc/5WNShNtbCDqnFKZoHgOmB3+FcHzrPdzI7OQteC5JpXoK4
7tvXtdCPuAgFKUmVos/QOZhk0S7kj4pJ3CznzKuu33xXI8yVlIPIJ6sN3HyqB7wLlGknqNaI+/8d
bEgD6dUMk+vGXdooaYc6jyyiKQvt2DyYPM6noSDgrU/DXEddE0qZWNEhuA7NXy0OLIgWg3kys/3S
SB1CzMoac8WLs+oC4UROCsH7WszlJJJZN7UZkSgJ1X07qgcxS05qoO62V7keja4byQSLwdTTtKMk
Z0roTePrVPHoWP7wCLpaYGJDqBIRKR76AhAhmez6oO0zb8jtDn4xXwSHV9Tg7RsTHJKkgLL6ew3F
f/F1Yg36l7wrOB+Hs2tsh1FKxTKIGhpim3MUoc4WPW5/lvUr9eemsX3FzExBXzbiLTf6mPIsPjdq
5eSiv5tN7vfhnFgWKS76oS4oDcICJetN3PCWoEGFGXNA0M7VIcCz37+R7vRLsU893ouR87EMJlqo
SVYTOcQDICLTLgsUb5A1J0wlDmMnzwwTLXQdx/4d0eQH9yM5Fc1B7T9sfzCeCfrvi+AaleqYmQ1N
TnBNNL1m92S8jcXG+TczTFTQhiA20fgCnFAwPCNNjqWf2VXUcqI4PZMboY/Fjmt6g3kdAxXXMh13
udI0aKEL53KCeLqo2bkSmiDxSzk+z9tCJlA0Y9D9IBmvxEMCtIv2kEb/+JXY4JBqYZ5VKLBNxZe8
vY/0c46R0+1PxIkNbMOwB/MQ8hPEhll3++T7yFXm+sOz+WdwYEHjkpgmZmjiaqDI/vSusZSTf0js
xsEUIGqEmg2mqP2/LYrJHcZYmDMzw8MlDE5jcyIGB6PO2zQmELQSMcWixe/3+qXpnirCQ8NxnMtk
QkATyGk2dDAAJrQg7OxEc5tgsrd3iWeECQJ5VstK4CMIBFlslUnh9OZgqdyklJP/mkwQUFVNCQMZ
KIkpla2wC60Bk3zdczi8EfKwvSLe7c1CxHtpCIPcxL51R/HoH5W9BkzLm3QvvuZu6cmEE994fsDE
gAGsA6kOrlAnK4DyC8SXSR04YYZngokBWkniWChQbQ6Vc9bfizondnLu0986gX4s9Jj4oi3I/5Lf
U2giLwNemTX/JQVme4BTpelFhrI58oKvKkqQ1eMoDJaQe8H8MOWgov4uTbwRHI7nschuCBmLWt1W
uK8xxBQP+ccqyC9qaLVgddTqN47vcb4U2/frklkeAirzOR3nHURRb2O8jvJTb4s7VEsu8p5ba+Wt
j/5Fi1vcLE1g1WKUeAdbPWKCHwOyEtL+wKKkZFTY9sd/MbAn7rYXy1srEzrC3jRCNaOwDPEyFPdz
wEmBeL/PxIzMyHM5os+Jrvxc+i8VyjTbC+DEPna6WBy6OAtzxD6/PcfJq6jaRcJ5LPO+DhMcSDe3
hVECSIi00fHl0jEU+WB2Um0FRuLhfzigBV4lhTChImxmowsiFBpkzzwm7vxS7rsOKpF08rW0Marx
EL1s7+L2ZyJsL27Es0IzswjsHkN2V5itK2cjB6DOCemEBTSLnRBOgG4juZNzeypNL88gspK9yOq8
V5PS0crgoAMtVre+S7RkN4VDxbko15dpiLKiKZIuv0/NLM5ZEipKKZiz7MT4E9QQdaOGR2C87o9X
E4zD93HQCAJtRuVQbDGejNyTW17hk2eDOuxyGUkwF1WFV1o+Pk5pakHzxCog3bXtEzwrjNun0FVO
+hIrEZIHv3sJ0AMac074Wb+0rrvFeHprdqY4UODlGD7UvSuaDhE/V7WD+Y8wPUZgCfinNbH0L4NU
l7GEKSEnMDAM0eiWP4RuNXAFEelX/v0h83NdLMe0khOC5y0F778z9EJN+ZsP+sXxXvEmRziWdvJo
3LU8szyr8q9+AZK91qhpDSLtvaoVLdI5uXQOeeJ76yeZoE6nqQaRITfwq508aap2KrA6qomo2qlj
HuRD61KqM+LwNHNXz+zCGLOoSPDzTJ8jQLjwum3keddmES/g0t/47XMtbDDPAD0eR00ecKDCQ+eK
buImF/2pwQwiKB+fuSIJ9OBsWaMrXhxficRiIFGKSegV2O0ZNTDM4F0o76MA3doBA57VYwqWzvyb
xktteAulZ35hOpvQd5wGYBbHd5xadN/vNWhGC566D595bcL1RtdiW5lYWBYoG5lUYao7tk6wR3X+
Lv7cOIMTW+0l4PL9r93TCpVVNlRZJzqbCqjpTHrSDSAGANI5B5ew/y1WTnMOqWot4twkq2tTgKFA
00QUTZGl/ZgCxZSQe9CCc/OJkj9iqN5DPLEAWLmgMcCzt1awX9pj9lKbEwNsqsDoxofiJnP9g7/X
PNGRrchROI/itaC8NMVcL2VMiIRuHaVHopPo+kHzKHKD+5JYC1dLO8wFM7eyKQwRXkSaRTAs1zvl
13RXeOUJM07hTdpY7xIlb7r7v98BS7PMnaOZxTw2MTLGRMtsIyzdWu7cHio6/2SGrdVmvW8O5oyu
8jQfpdkyI0tWOePva6GR6lIZmgJZQcDdfj3NgTypYkpwew7tl7iIrISnc72WAiwNMLG3EsqoNXTU
lPwgsLq8wxL2wUx4vr0WEJdmmPCbRorQ9WDodKTbEpMK2X39CB32A3kObwJbtEJ3eAFyySYOzxVW
PV1SNYwcyTIyQsYV8qE3xKBBj+CHp/9QA+K/mde38acZ1hWkOBoLScAVFiZn2f8WzbuEvG1722rs
u66ELdzPedph7BTeJpVveniKik9i99jNhzDhpfGrp3ZhifGJco6HSKValpTodH6CkPUzIU7zhRIT
1LbwRmkJeuAMeEnvCv+RiW903UXGS6IgGJUaEpuOeD99B+zYoTNBhp2hW9DtZlt0kl0AJoHtfeWt
lrmrtQSkhHqJZpw2hI1VGt2uJpUXtRp4EXJe+Xu1wqqAKAvznpAzIiJzPftNBD6LHGWoxs1uQJW1
yy7mVx9j17SXGexAZMVnklXWcoKlUeZmMQJzECoRrhMfRgfZHBSHAL58oJQT3WBTQXZxAPprtMSD
+Kpj8lQbLOnRdGNLsoHr20e30l1ya97wICTrV+xiN5h7yFCFsugoTcQMjj6oSQXggAMmVKthWLZK
+/8hrcHbC+ZKksI0nUEPipf3vemNh3mfn7RL72qg1jLuuHc69Vg2EQQay5SIrCompP1+jd+9YE6R
biK81g4tNOGl/7nfq3c18rHeS5yJt6Or94VGQI9EMBFJWI2wekqggyDh+dvPN6bykGje9mHh/T5z
WNKxKQKSEBR7ZtfsLnPxsP376+djsQDmfMh+UVY0zgEK2Tv6EbiFO/mttdRbwKJx+IVzsuPW5laD
98ImczzIHE+xEuBRpV5g9azbygltKPIQnItzdijeqOsbX7cXunohLmwynq8OpURAJAdk8v+R9l1N
cuNMkL+IETQgSL7SNNnd441mpBeGLL33/PWXmL3b5kLcxn3aN0VMhKpBFAqFqswsY7Hj2DOMpzl7
KbrJXowfc/Yft41zer0Ag3ZWKF5YObVpnQXWLJSS3Y2jmxVxN62mWIUOT2fVaXT7wR1ZiF1+620d
E26Z8Hzt5H78KEoxP7BZv52wi1keRwNazjDICXK9/p2pcg9BCjGdAsAky9H9NJC89BuxRw94oYPk
qgJ3FRwH/pkcm7NkLPqHHsl3g+qnuScC7vkuNljbrI/Fs817LpY0TTJKxG4G7At/EScB4c1uMXAv
tDsAvhEmfSZhKRqBu8PPxWW8McyFrkXJQ31KlL8ME4xym8/RjYWRYMlBqNYjOIGUCytyJqcySpbo
nNyUx/BUPpPUbr6zegMDlemuhWtRBFoSnED+eacli1JrIfYuSW4l7b5VfL16TcZjnjiVCIwlWh8f
Ybo6r0eTRbUkGF0SP0uNIJ7sX6Wb7eICilV2+UA6RP4BLY0ZAKls9EbwHNKgv60d7SF6ux7ARK7P
hRRahmOxJNBSXE3MgKxi36Kiy0b01biIIseURlIKDzTMIE0Xh4S9rQzF4T8thE/du6YMG0xuQdKZ
loGSS05VjS/XTQhCI5+6m4sRje0I1YWGntXpMZX9VjnGIiuCHfkNbmNKS758OFl+qptnU/t6fRW7
RUGNVV0wiZOgJsI9RrVJjpclRdMCYAc7x8zdUj/k7NjcqDaqg3JQp97YHTshe2k3i9oY5mJgX2Hk
4sKAXvkNxbzTys8A8mLKsq2deuJKDPOr366UjTku8oUTmaapnsGBxItbVQ9Z8WQtmPdrtzRItE+L
aCLNrp9v7LGN3YT4fl2muIgR4tvuFthEhyS1nZeC3dsl8Wx3j/2KjRVoE/RyFOXs5cGE9LRz6rbf
olP+TGt7Pg+383mN7BwC2eyRR5B/k3uhctCO5A0ulc1SuUA4gbOUTdDDgTg79elt8jFKr/7Wn6qb
8OYvde72lLlTMP9BIQUuSxSZUvwEvg7Qd72yrCrShCYPouQhDT9dPxx7e7j5//koojetFlUDvq46
u2V4pjE444/XTeymOlsb3PnrSFuHSYFj0KMkGX3rPIbAjrz+jfzw49gZf+H+hNYEXu33KSZ4Xbe+
F122xrkzqOitNWO8K55qy3JsQ8tblVKwQNE35M6dNhujJAGr58akA3UGzX+l8/r+f9dCMNXtSrjj
Jku1qZns0WmQyJ7RIcrGkz797/z6f1rhjltGpyqp6cp6oTdSWnua9gKGkHN9U3Zv/e1auPOUULma
9RZuh2f8aXUzDAGTnBZAhuRB86ZgFdSNWRLBR8atOS7JGJTelEYzYjMWdeAXqFslkDJXitkecwQO
SQvt6wsUuQSXZUjxUGqkxDOpTMLzlFaelvSADlaC7ygyw2UaSrWmbclUi3LMXMb8kBMZQMCzRLOs
BWZ4AB+pCjMsmeTN1Nzo2v1anOLk+/UPJjimPIIvDBfUBWo4RDye8jWzx0xENRItggsEIYbiAB2E
LRni1iY0PynNryEW1W33UqaNp/EqH6OmJaFZ4jVpGMe0PgK9a1fxuU1E4yj2XgFbO1wwKCYpkboU
FPI5qR2yPmWYSTJ3QZJ9qUPTpqIYLvp47O+bS7haldpMRny8LPfi5jk2nORP8MLbFXEhYVnNgfQS
ELZ9adqqNJ8qiulBYyIAo4kcjQsFa9EpQ8TGOGvLuWoeQ1FZdvf9uV0Hd/S7IlQzaOQyfGB9NILi
tvayl/+/oqBoLdzx11cLR7PDjaCn8aGtkyAOI8Hn2i1sbZbDg/dSK5qWJkJRPT9GgR6ED8tr6pIH
CxXPIyMztZVjaLYiwtXtnyMDfQGq4HXI15sLuco6vUPfu5Ux075t7bxJ7B6Cu4MgwdqFNBH5Yonz
uzwee9qErIt/mz9Uj/lz4Uc+BYQUiqLqDdPcJSINiP3TdDHJ+SDmOGYLiRe0MTPZV0v5l9oNN/OY
H6/H1H/Zu4sdzhWNCdo8JgIrSltM1K58Hs/1uUeqTA41kB6Wi3tJcNOK9o1zScyBGGeEWVRf6Ptc
n3r1nkZnoRqs4APyNGm5TmKtTzH8bZXvcgjMrQ+p9en6x9tPGf7+djwtOqvzVmt0OKBevseYDY0I
ni0/Nf2bNf9BO3bjgB/P101sHQpdKjWWoebROc9KxwB9xtJFQBLRJ+OS1EjFcN6ZDUgyv9BfUJUO
iiA8NkA8rI+YzA3UtCdpQv2D/QB1+Yj8LUU0HLwQ9duKQH7qFM4/rm/SLuR3++24e0mX4mlG4w0S
+03iqNVTT5+s9ibGeKb5+9zdROnLNAq2a9fD0dlWTAjFGMTgTMpKG3ZAeqDzXLxV6V0VPTWjM04i
kcgPINZvOevGDheXNBWlF0CcYMdcVycfJRsF1ZtiTQ8znY6q2d130mhrah/IVu3LFXWUZnHCeIGy
TOMggw8AKTxHTXRfFoozGpY9dLnb6w3mL+meqj4QaXkC4/t9TvQHzFZ+knPDkzIQAfrS0/LaFKTE
+zn/ZkFc1MvzbMoXJqw6nebvjBFb3BZQaz4Yj/SAwVa1/SeARzyc/94pPvwpAy7iBm/nLnok0Y8Y
2peJLErEdpu/WytcxKMDlK6kwmSChoOXP1Cnyzx6ZEoxKEhAjUI+VChz6wLP3z3Ol7XxKXlqlIOe
sWs5QU9UOlfL2dQFVz/74VcckE/Ju0Ey1Y715JYTg+33Z/1DUVjYxmKR55odLjGP0lmX8EBTURxI
MOZqRpaRuonP6uhpUDxTEaPiQ2/6mkEuFJKRtlKi4q2RA0VUH6LTfOxurbPsgcIa2dUpPuRoo3V2
dET//hnDSG5KDCUxPr8ygBjof44EERmndkPULILrAU20rVzAbArV1Ec2bUNNbpXsscze+kKENBUd
RF62r1VpawCP9leHhCkLVb51RzH3GG0LzyxsUcdiP0pvnJULZbSUE6JkaCOomNU4+CO0qRmhexLe
N6LPx4WYwVLiSmY8MGU8xdFk99m5r4WyN6xedc1/uLhCSZ1hTCRyHKOq7SjqbCsLhuZLF361yJnM
qS1nkT2uxyo5XPcO9h9fM8yFmgWlummxsHFpWjtD/Ei0O3AOzcGbqsq2RNRA0bbxqb9lyAMpS4wz
UuQ3M1GdKDmr1qshn8PhNLQ3A/Xb/vP1FTL/vrJCnsIjjS0tMhN1VlJpB0suD3Uu0koQ+AjP2KmT
SCYmE80Y+yGQU8MuBsCD49S7vhJBmsBTdfqsj7quBOIgQ/DX7qnytlYAl9aNf93ObneDYIanTnQK
BiThDpdhpl2iR0jsmGaL6jV+Hyz3TG2ZKcSI2Bi7bd2tNe6EpXpTSInJap3H9QAEzmk8qw9GhGtc
OQ0Q74/QybZezDuR9sC+Y1xWyZ05Uoa50uhwDFl/CcOviiLoV+97xeX/545WppGs7SIIG7bK+Dmp
q696Zvmzagpem4Jl8FOrM6u1zJhd23Uf9LU/il6z+1739zL4qdWmOgFDqiHHmi3EcRVyDMZzW7pT
tQouKrbPvx/UiyHu0jbRscgzCVmwYgbl8AtsKmeansP8sVMnQdQTbA2PDULdW03CHCW1sj2RhtiV
8aUPf1w/RaLlsH3bvMEgGmO23Qj1jNQEShoJ8IKRHM6ypu+9Vr/XKVLH6wZFi2J/3xikklLQkN3B
vRUf66b8og+mW5giaqcoOuhcdIiHQcL3++i9MEIEk5rX7pKj4qlB6IjK7Pv308UpuOCQdGPSdhbU
t5I0xQV4F6WZF1HMDftqrsTXRY1jkbNzMcEIU8NsFVQBGvI5LG70fLJVzLYHulnggfuZsKED9qgB
wS9zwQEEpqijCy58tK+Qv2T+X7M1hJnwfmLxtx2+rKHW6loATs/g7VFQYVjyiOHPBrLu9EQFYNl9
/7uY4npyydIXcS8xehPIqvJ4C+SsHWbv1538XzLNixUuSiRDbtI2w4frvPWguEzusQ1A8XBY+pdD
QOO6vX2HuJjjEnsgYuckxcgFN6u/N/mx0ExnrhN7IaJegsAhPmqKm9OrRsac9TUMfYwcCPpgOHRH
MHIEL7B/Ob2XBXFRYukh6q72yGehPvE9W+VDjknDsmY9TVURNA1GVaXLTZFnxw68qiVTvoaS0Cn3
n2eX38BFkHootEZiBfPeZSDcEoO6ospJv1E7v2ON21oRnLZ/eVFfLHJhxErXIbFYhUUKymP5ufNj
d0mhvWKAD8RYLMs5OwxnWQTjFh0JLpyYSqaGNbvSTDMO4jE5S+DQFHpxvO6kIjN8MAmbVU0U1JsN
KBmHULV3dCFam52r32/nv78gLwwnmUmWDS1ATuRxQk6oBPLD6EwYqgborhBxJ1jQB4BjcxjiojbN
ktUJNPpNrV8znPBMkDaJTHBxZFaayTBaYJ0W5V2qR8+skafFguix37lRLl+NCx+hOpPCGAHjV5TO
lhLLJXmDgXAtlLzBMWluleYm0YK0ys+FqQryT+Zc13aMS0CUhoIyw3RYmrZ19fZNnt8j6dRjjNN6
T7vZ/U8+yLONp6ySjaVkD0m9DcKhC5owPoZVJFiUKloVFzsMvezRxcGRIr52mPz0HlN1HMluHIxS
RBP+Bo3ke/AkkI7IQfjUHzJXcpXUHpzeiU9mJKwP/MuT9rLFXGipJyIP8YBO9ocYm1s5ic/mnsli
4QRB2Pz4NJtToWE8XmpIYMWp/uRF586B0GQwnizfPGMY31E0lEN0VahcWBmWVK21Bs9A1ZchCt9B
hzf60gbqexosgfUn6bKqyCoFQUmFpuI/s1e8nGNTaxDD0nl6yZX6nOc9Rp6lh5aYdoO5QtfddX9x
4CHIVMPLAiPi/2mvIDDHmPMuo/VSEEH6zmFpBOP1xtQR0h92/XZjj/19s3lglvVak6IXzTBnJZIx
BlCp8U1fa2BUVIhtkAPt7QhjSWwhCXfXczbGuZ0cFaUd8gae8xcgvWDYGMw61L/op9GPYluEmN4N
rhd7/GWhl3mV4/2GHspyT0s8fAN5EHQF9yFgGxt8uplOmLajMtY5Rgy+lsB/pQcmbIzRZ4fqCAAd
Zjg6o6d4lh85aiACsOwmhhvz3P1hNhhKCElWDCppJ7tWXisM2ZJB1vnfB4ADPLWxw90ghPSZnDUI
L8BqORVgpkMhewOInILzwFzgt9uCKJTA6Ylq8BpEEHus26jClcv04T/oOTcY2X6K3flpdRaXCfbK
oCGlflTaIkDdfnq2Mc4djtSIK2AcIDrCDgfg9ZgDkZ36oPXys3X7FwxTeuhEZ5JdgNeWzJ2KvjAj
RdZqBqwB5LnV7Y4WvuCzytdt8AVPrQ7zvGgAE5s6FaSyRXVIfdfMjZ+lKPkren5eoXBJm/hVL0WV
//2r6fJZ+dJn0mp6q7PPaj2HPptcQmxqLzet/yeC34ih/895+AKobIIcYVgsz23vyvhzn0O/WgTf
2IcebIxwJ6Fd5qGXGMeYEchWt/BQhg9d3WOTfVtMYKnc2hex+ncD2cYmc6Ft1B7bcC4mNNLL+nM2
j7ayfimFKqT7fmjqCnrXIKrx2W4/mGFsdrriJsqxrh5oGfyRE14McLEqHqAyM+pYhRJHt9O0vlO5
fUxRVFkz+TaVgZFVZXsF6B/07UJw0YoWx+1a1tTjNGgAFMkL/N2oz4QagvXthS4d0gQg+iHogo77
z00yFjqXpM3Y0zkJOtRSkmMcpCfRkFKWEfDhYmOGL6VYVt7qtIZMbdHfGPOnUoFCOzlqkIcc/qix
jUGsFAwDXdVVwi1Jt9ratGRkQ/oQfk7aNbAiOdBK6CHl5uMgdZ4af+qUn2qFbrdeuGOcfs8i5cd1
v/lwvN9WrKITrRsq1SifI+nWJEWaBoJoqESnzBgPtKW3qjXaa6IntlWOaHRo943aPS05VHmicjyM
Ye1FJdR71cE3zemu0JEQa5DPs+LqrKjZL0VfglyPauf6b931gc1P5W4Q0qZyoc+4juMeLKl0shu6
nEoKokLzWU2H0mmT+NRGVISB2UsDsD9/fyJuo+pCLWnIKDMTZCL1g/GOU4wUpHxjEyOXg2mPj4kp
zK/Yaq5sDJ9fDam6hkC5oY9eat68DsGs1w9Gs3iLIgcLCZ+neRbpLu66/2WlfJSS47oKR2lBCaV5
1xKoMWUu7YAW9xphLWwXQKeDKqwbOgFbm+900TKrSq3pWaif3eZu8A2DCcT1kAUbbtAuz2zLLSeB
C+0ucGOURbJNrJfXUq/1BEarAejDcThk0kGRHqTqCRpXfxAVdQpeK2K+qVOecQcB/FAxDGRbsfzU
RodWNE1it0y6NcA9k2MZR0yu0JK0AuqzGZxsPNsMEpyGh3ByEKVSe/fk1hz7tptv11lhRruJcT50
2Wky1WE4YmCdBFskMsOd8mg06ySj6NvUZmCUgKb7iiwoMOwGks3OcAd6IUpRmSEK5sQPMWiWQFtd
gQinMDdj995vR/hih2fJJLpRRbOOrmf9Xt4kT9B/cUMX2lzDYXG1T9lB1KPeffButohn3nUYdV1D
ax3B/HbyDKD1wpvVmT028Cr6r/7AE/AKOR0SwnjktK2PtCBnYCi8rMwP16P+XnKxXRP7yBu3A1kh
kvsZvclUwzhgagZyOD9eN7HL09ra4MICQR2LZBEbNe8sjnqLp/sZSgkuKGNnxqaOgTxhKlbZ4Y/0
q7aW2WnYrK5Y9VAuQkT5vwaZ6MEcGF7jWn7u5T9FJ1j0KbmAkau0n5ocnS+q+nF5pPLT9e+4e1Fu
/J2LEOipSdQAANZVMSdaAhSqTIZHk3QHve5frpvavR03prgogYpV2qS9Rlxp6T1F+2VOTgJYjaYn
bqfeVZIQ/SQISwYXM+IimqOpwtGaHglImd1tfNCe1if5Pr7TPADMb4aziHMsMMmD9XJDS/Aag2/o
g6+vEPG+XYS0A5ENrsICbGdrQD8SpQeldHoLba9cDws7H6bj1IaxPUSY61QtcUBI+zOOK29YprdR
ys6dkT8YpvwYqobAi0Q/iXvJyMvUazOTbxnDrzmmUQ7de6xO9nX/2XdVQHwNooAe9wH225y7oTGb
rC1wmUnWVx0EVKpozsSGX4o4a/uruRjiQoucdNEY6SDG9Uil49KylzR0LO1PBmXp9GKG/YzNeqDF
LpGBSV6wXjNQl8F0YMo2oiqOaDVcBFnHPlnbBp3ZqMMJ78uHPu+RqNXt8fr2iOxwkaTAzOM8zZHq
9+nijTMk6YjkaGEsSAT2A+Llq3FRRJa1hYIQj0bzHFQ0aPNv15exH6Uu/z8XNKAV0Gc0RgKwqJ2D
2ptXqPW7rmVvcdg+ZHlzrwDhft2k4MsRVqzaOEJnaOAnYgC2mw/HObkv5kPXPl83sVtz2jgb4YKG
2YRUNSsQ/EkzFRhEXaSOgsoW5AtOcar9yiJ0bsYwcUirPo/Z+H7dvGDTCBcfVMi7yPOIW6wjhtcq
+WOWWYKPyPbl98Tt730jXM7Rzn22RuYHokI/aFBVYdWGVpwgipbCBYc1rUxlYCSi3h1d2SsxjQJF
+9HJ72ZfxqTh8E6UAohWxsWJbLbkvGlRxQtLf8T0mHA5FfOb0T8kmGamDU+NJhrjIHJILmSAotk0
EI5Fea1aj7k0/sxnTF4MU5FTCs4a4UIGTZa6XEB6h/hie6NjQk4U5If40LwWzlzY9PkvRSW5sMtH
QxCt9i8TEyVk9Odwm3DnYUjLttBkFuNpYK3nLP6OI75kjeDO2i2h6/Rih/P8XkumcIxQyGZBXr+n
voFHn/I0B2ywbf61eqkg+jOLrsp/eVVczHKnIV3KcIqWmEkpLB5E3Fz4CLEHl7AL5k4RfMz9M3Gx
xp0JM4rJXObw0Dm8z2mJLrpo6ND+GbhY4M5AXfeQZmQkwb9Ga5lHzY+DPxv1sd0tzvGNWtaztEJr
VV6+FMqnUT1cj4Mir+McXoXS6FI0qNxNK3Z/fggln86xGw4CzJfoc3GXZELHudMsdBhWY/WtarJb
bfDXEYNMW/qytPOpLVZM9yMCPxC6Hftdm5ssjK2alU/ZgWbBMUfRDQU3tMJHfziLCNj70eNvn+AL
v0m3RIPG2ihIPVy9sty5rIOZyT5WoV9pzXEaLEHysdvs2DgIzxVEUghdBgV+GN7OLgj44MqwF/vw
fcSLvXWmMzgBs6ilymLRb1eboQKNqFEmLcx91TKxKmoM8Eqoaixef1QCy1PvzZcJdUxyj5Y8eJ7N
EWMhfP1oQPfGFzWqd++Dyw/giyJ0TJZlYmyEuuwgW//QNomXZKJO0l4UQZHIQMOAAvNlcWc8TtR6
BkIfOPok0LPTFIo2T2SAO935mqj9XDCMHVqZKgJjCVhI7Bqvlg/az/0AnOz147733bYr4o57Bfm8
dakBvZzab0nurvliE5Ho6l5I2drgjvoSY5ZAYeAVEWZvugFlsPlZah/yRARj3i1dbg1xXjjoc5eH
BInPxyxmDxKdwBePuMXYnRK5mSAPv/7tIKn9z1DSUU1Swh6lqjX2U/W1mZ6VUDSKQWSDSwIMudNH
Kwb+QjeCxHgg5mvSvl13gV2o2eWzaTKXAAyWumhmgRxncmRnBVpnPoeH0dM86SjqhF33b4xS/ecn
m6lcxykbCV5FptetzfexW74KlnPd3SBh/U8bfV43JmEUvgZnSP46vc7f0mcwHGzz+/LOwF3VN8B0
RCsTbRT7++Ze6Y08sRIdT/8klG2SfZPWLwvJ/9Np1WQuPCSNUpQWm1xg5us3vVPcug1ds9RfBZ+Q
HRQ+nG89gosKSyyDfRIzbMMJY1zQS2EaU9Vtdmu8Jq+azwQMI9BkQ5SoRE8JwSHWZC5aZPVEV5Ig
Ikm4J25Cv0a6XZ9xbZ6SB8xPOwjr6aKd46IGyXU9kir2eJntHNq+nd3MtumuGOKuO/FXBvIVCyfu
Foc3n5hPDfIY8/QSDfpojKlbvyjAIcYuOUZfop+o5eMbn9Qgg0YlQcNKWJ8T7C+fI2RGPc0xAbNT
QxK0eNTRbXIyDmgWO5q/er0zHRSH6cKBQSV4bggiwEd+tjkneTrXTTPia1dT7VTxnWL9vO68gu38
8K+NgXqMoaARseO/epX21kGSuRMggIWbx4WYWo6maEC5AhdN6CdftcN4L3uds36TUGVfvkPDoEDv
J4Okhv0nXImt37Dlb5YnTVNKihnLC9Xbqfkyd4dsUAV7tJtDbo1wccZIoAgbs4kU7CLVvys3TEN8
9RktV3GSH4xDrghSSBZSroQcHjEwDr2eQj0BjVt5xriZz336HJnfSuMQVoL7TnA/fGzu5guOfZXq
soGkPI2190gvPExePkT5eLCS+nDdF0XBTOFjS90aEjUxMKrzhk94bRwyv4VemlN9iPAgnRNdfgLv
5/v7xhSPbcZG2Pdue5N90g6DH3nWEz1KmW1i7Ibymr/SJ8EqWaJzZe/4Br9Sh/+3Zdxrk0OHGzV1
J/OoA7tRNzdhaXhh9yL1IuCGIJLwk9qjFBBjlWnPyhqahHfS5F9fluhTcrlKuM7plLJpN5Z6k6QP
mfap6AVOL1oCF0cyqyTokOA+16Oz2twKOdoi/+Ox9SGQbzQEUgJFicWbY2jVA8rnrk59V3rJgaIN
IggdgmOscpHD0qSuziAa4CpQLTKt7IHOysmMCXGUxDyHYyYqu3wcoWvOx37R9jiXRV2pFpoH8z2L
xoMfP9OHTrLjX/Rldkz7QyMB4sdhZ4cYrO5ddxLRerlsBXXIGJrdKBtX0PnsjccZ5Mx8ebfwmRsq
+LaCwMWj6pcCGHizBpEG1UKbyORsQmgPbFG7CGVBdUbg+/wAsKItyVoP8P3OeOuTlyy/N6If17/c
br2fqhBEIRZI3FTnNg5CMbrar8iYWd1RCzBiyf/YLWFBfP+7XQxxezRSeWkXYOXcuX8JU/0gAWG6
dL+05KdgRbvOgOqApaJgC1IY91gbaZSmBnu9M0jXeATpAXhoVi5OnAWNs/gxwoAE8TiG3c0iRKOA
IMmUWNyHVMs50vsYTeQepfcedf66dQb1T54eGyPcR0Rnrsooo5BIJbHjlQR51LqxkQvO0y6Ai27s
cDemtKqW1GGErpsOjvauYmpa9dNCS9wEM/TQPJBz/tN4ub5vu/7xt0mdf8c3YRUr0bzgzjSPcvRM
uqAHDNCoS/e6nev7pPMFfQCCJ0zIRDBWmx7DzMIMY47Hlz7rPl23w26N3yLiZj3qPyPiKptGbUY4
vBl57JoX7Y9YmJc9ArL1nwaA2EykVEKNuHfV0ww8dXTq7eRYHVWbkaZEki2i9bC/byK8MhtGShKs
J17kb7oOlksl/7r+yURbw/6+MdGNq6EXBLHIqPJTM2W3pg7h/Dn5k/t+szPMEzdmqkirk1LFfW+V
t2aEVmZcis7P7tNuY4ILBmasaovZIHU3b2sIqT1Md9Mrm+NA7skPajPJIAib++m5v8VGCYyLDhIX
I5qwj6xwwbOoSIM4/SpB9GZt7+gsgM7uhtnNErkQUSolqdIEoShcouNombf6CEpu0vaVHbUQWVvp
4bp37OcYF4v8Yz0esmwEWBV5mm361mCHj8TpQGkz3f5EkFczhguest54i96nIPDuP8Y2xrlbRTHk
xQRzEez4g3Zo77Mg8cB5lha3tzsQGLDJs02BNxRRkPfrghvDXByplzxL6x5yDctJgTTVHHzvXP0E
8rMrqsEIHId/s8/rNGRyDz4NJuo5Un1M2tIegAuPFZGSneCg82T5OCx1UkkdI5tKB61r7aZMn9Zk
DK57jMgM+/vmoE/yvFYjnbBnCYaLttG5CUdvHkz/uhlBZPxo7W7MxE1lxeMALFdeHKbkQRYNthP6
HhdNpLA3yoKNWJYCsjjlC/pJKFONED9FISByDF9zxCrp+6+WjeNxcUQtqBIPBDHsL/giTppnuoiW
tnpghUdROUzkfVw8iQ060Z4R2IiGAiOSQ8W6S62HGvTG69sliiP86zzU6ajHzM8ZBVkLgI/wUMBF
fboD5h8EKxzmprSn3pZ+FLHdyELO8f5SgaCTDZMQk0ePGxHorCADI7siPxSKUQX6bVz/SEuREOG+
Y17ssN+xccyyD4eyqCBZYFjHULlRRXKA++fr8v9zflnIJCpBw8X5kkY3LqWbKs1dPRQOzdi/TS92
OE9sQ7MLCeNQDicJJT4lyHzyUn8bDczqMHz5hmlMZd+gfVHjHyLg67+cg4t1zjHDwerKYsXxbjzT
128Q93+a7ugYj0xPC493Inj17UJBKPnbIN9FXcqqKVvWHDfzT/WE7uP61snpm5nr76Y2v+FN6FBN
uS2yWLYVCY0iDCNt82MH+nFm0F9VY4p+Ebvcfs9lL7+Iu/wwiLdeBvbsmBzlgDFDHiyzEResj6OI
eOsCr+Wx5zl6r50mg+3WF7WXYqgB5uYIchfRnv42zK7t42nAIJaP0urK3oiZZzmdqzgapmuFoSPa
1N1FQYxMo4bOiOlcsj6tQ0WLHPWRZfzcyk44iVa0u0UbA+wHbM56AYl0rRtw17HyC/rVvjYc0HJ9
r1zpqIsmoe8e/I0x7mK1usJQlhBvXfCnnkGr+9YqEImF7uz1SP0RiX/zu40dLoBNEpSCQ1YAgajO
TfGkQF6ucRiOIjuluP+IGxUOPawfk8PUyhVxxEWbxsW3zpiyMZLh9lVnnrK1fFTCWNDE2L0KNivk
QpuqV9CxA1nKbcrFNtPerqQjbd+06PH6pxTtGBfEWk2dpEwFjdOcVjtLNTtHADG/XDci+F48PnVg
ktWrDCPF2jlDfwL3UJCGC5ZBuECUyGs2xfMA1k14krO7ITyZi+gkCbaEx6Dq9dL1UJxk5LXRnW/k
1+iEzqdnp3fL++SWmEWi/BDJpDFPuuLoPChVHqBpX6Kc5Y5qak/ZY1QE+pS5M9oUmlBHej+fvDgd
4WIFTbK+Qh0L6TcYqV0y2aM0H5IczYk00k55VDcYglLcRUvjdkP0YFblGSXCY9tqmBs1/4irybvu
OPvxePOLuICiVOXcFCN+US0tkkOofKN3xr0xF+dJWQ/1PHt6nyo2nbvabvraq0BTy7rGSaVSAP4R
eRgXcvKU9qol47llNKc8uZ+1wywSqROZ4MLKEDZUjyP01nsNROTIlqLWTlIRa0B0GLnIUtT5UqYY
JQ05wWNC7orl0/U9E/3/XETRx5n2q4YG3mKa9tKMdxDbEwQtgQleGlNeu2VcVsDJ9PCzQQ+lSOFz
/219cTteG9MKlclsQzDPGUZbsqkTncpzdazc0u8EfiU44Tr3jF8rhRh5hbukhPCWcVowpSkjDzXE
I+pBNLBJEMF4ecya5CC8UTiYBYZlm0KqKm+gE2+VXjdRwQUmcGadiyVyJTeSbOAt01rf8xxl9fVL
o0eH674m+nhceJAbij54iPBAh9c1V2xrJTagS9P6Xc1FWC9RLOL1MaWi66XcxB2TxQ45TT6bQ9X4
o70MdnPEkAzMKL2+OtEn5OKBSaKslxZQLqIIY3Mx4VJ6HloRO1ro61w8sIDUH/MFl3OpOR8NuoN8
HFu8dnVHvKT9N8zmZHHRIaIUXNUMjyblfnRVSATqnWOidGybLwr4lpFTuAar7oOEJnjeC4IGZW3y
TSI8TEazYg4I3iqgTWN8nSHgj4g+JN9fIqumTc2Ck/yhBIW556S2W29FIgqBsk6wGoFvUC5sGIVk
SVUIYy2mUfb3ln7oRU+Tj/bzleSDcm+TvIpBN296phMGsi+m8g6e6ug3kIB3MDy6f8tQ82GoBSCw
XM3LHqC4bJevCTbUu34QRFvHxRKaWWsBbQQw0MCptxBFmijxr5sQRBK+9ILJm1JZJ1hrlB5z1VOb
L2v50JFg6EV+KNo5LpGIYlnuIwUpXdoH43zTy8cqfbm+mA8BoGs7x0WOj5HscssefarhyHp17tvO
0esutSt1wMU8O4UBwOA4uln2sxqXYzJnd1AzcGi7JvZMQgD+q+yQWKav1RFkQpbUMbL8RFTqWnrz
tdCVc9h258GSvzSzcRi0FBOFibPW6YOiFr4xz46RRhCt1PwIAn4NHQ+DgSp4W9iTJj8UEkYfdhpa
rqbsALdunouw+F5gzG5WpC5yrXNZvNEUommGchPiP8zT1cVcPq8ixjPQXc9FqQw2MJ2HWMqChVp2
LeWAWsa3UKG/s+h0KmP5beytW6mOfKWPXiepfe+61A2l3lEq80Ry2V+AaXKzPtPttTmAVxbLTWvH
jfQJTztg+3TZbeQ+t5uwOZMCqmpS/wQ1fZdG3VNNyMmcmifStG67Ggcye30p6kh+oKp+30YI56gG
1DIoD7YM11iDVB9CM0tDyP8h7buW69aVbb+IVcwkXplmVLQkhxeWZS+TYM7p68+A1j0WDdPEPV5v
u7ZWuSfA7kbHMVzTLQ/NMbmLX7sLc5YakJklbJp48d+AyZrGu2DOS9NoxC6ciTmlElg4mPEsn7Ub
46AAYqK7gToIkrftrvK7OL6BQwurthoZDx2rKGtBy7ryb2v4ixs60IWD6IDbNvjzfG+ufPUWdLQF
wsAEa0+7x8i4lcL71BTd4Xaw9S6D89DtrJAwZIy+NHOkOw3wZy0QtTsnvGv8+b56YTWy+mIJstTt
k/2sJ5nca94p3TzOLd4Fu0QN8ros/ixqyLOP/7tWvovglKPpaWbUPYo8cfk5+kgACl3AVZqAAqyd
EZBdgyBC3h5FeY8Z+LpnUSiTXjLWK/kM4vRgONLTCGp49SKKxQXvDA+lkQxZoiY5i48xH9feVqmg
wby53gQczP+t9vElzMqW6JQzXlZJcYygCEIv+zjfTe547bABgdWf/XeAfezfv9RPFeRHGqgtKUM5
oExm2h+a8lMKfhilfGnlQNWPqSqqzwoUnl9UIA0ItsiCRk2G9SkdnLBhfldlr3U5CY4lEsTFJb09
NegwY6rLtrRDiW5rX09BCBaDetIFrmnbnN5vkI88VEqJyrIYKzyPigHywmCmgtdaJIP9feWMxlon
6dJFaF9Pl8560gAFqTzvK4LoxtjfVyLCpZv0toMF2emxBj1d03+1Ur+XdMGX2Tag9+vi4o65TCzS
J6hm11aQjw+JIlrxEtzVW462Okgb0aUrFri3MD2Hne2AyFKyX/YvS3AIvgmNzbIRIxqwmkm/Vr3p
NLloWusPqeTPe3orxK2OkWh9YzcjQFNYUV4vvOWI9drB7b3yCbhfhofA5+P+oYRvLKcCmHcq1eRt
c9TNv9pwo6VrfjafWIKiucUZ6J/CwWPRx+K0wdaKJtYi5HoEMHEfqlMVgKzrJjr0GHOt/MlXr82z
aPpJ4PL48fGosmUwA8Fg5+yHITdAP0ydQkW2Ej1IpHDb6CC4122BGO2zLdkg4H3/1bQWYnWYWUDH
aAhmP3kCz42fhV7xOt93/uzl3vyqfyQeDEG8rPGH+PCnbP5htOU4WmwArSE+ZNCqQM0OjNvobPl9
0HsmWjxAcH8agr/arAPXqg4FJmjjct9V1wpwrg4IAOT6BfzfTqadJbsRuJJN5VkJ4QMZqUurbkRM
2ES3uXSULYB1CNoS2zaBkUxbBoqKie/367drrBysfyqUZQhGfzkVnvKau6mrPNhOexoO48dF9CJv
Qi+aK5GcGZZ91oIWEpEnG6sliptgPvhGPbERCgbiqrjxxbxQMCPZ7vxaX8JH/VGgsCoO9VtQsPoF
3Nez2zGSIwqlYUPn9UMW2PcydFU6qEdbzFLHzrMnjfuMYDCqUky9obypd54sm46dBf1IHcX+q2rZ
6lycIc5m0rQ6oHE9KbsbWtXJTepYxewJrm9bL3/qDJ+rSI1ipbRFyZEBI0QXsNZ8GS76yfAbvz8B
D61zihsRWu3mi/R+ND5dwQpcKhkpXj1tupgUdBaCpEHwkfitr1BdDGID6tMzYskvh94vG/N2bPJj
Xw7fBfe32Y9enYUL3qipZPY4QSEMR3bpsfgQY1LOOown+SjK8kTXxv6+emXnQq26BHSl3tLIfqPO
njQRf/84253o1XE4FxLXVaSSAsdp/cQd3QXESS1msExXC1IgsUfPynl6GVFLZVYtdCciZeS8SdS3
01BWeGH76mXsn3rpPEin/ROKRHDuQtapWasL85HKrUweZRCVixb2hJfIOQktTkYblVlklKfwELsg
zoBTKi41cHEq37z7d4IzvasvybW6EU7RscLvjovit8BIphhamcMlJ6fylg1SLof61JwlT7Q8u6mP
WHQwVFNWNOBq/6qPVjinIQUsDoCGg1AOKkM0jrPp2lcC2N9XCk+qpDRH4y0eGAHaUrvgKKVYsGcU
SpGnfN7XDNFxOEtu6i62io7le0vrLNHNgumBfQnbcfLqQJwFT2PeZHRCHWp+6Dz7rB1LN5PRKmgA
z1icyT3wiwQSN8O5lUTOnpOibkdg5oNhW4teI1MDHLKeBTqGmTJzus2H0dOj+UVq22eaZ66lyN+N
vsDcsTG7Uzr17jxMztSSO6OXH+SiE6Sjm4569es4e7cwoDGW/Yi3u8ieiAkUxCT2jMx6ypf4b+x+
JYqzeylNDdr0PZRVudPbAoWDf8zi73pqKymc5SstMoRuRihpfYDr9JVL6oYBC4MiVz9SoQVuh18r
eVyQYESp0afKW+LF4FcSLJQrnnJU3RirLMMRBfL8mt2GTh2kH3pgjYuiL8EH5DvXEu1sVLKAcVd2
vUPIcsjC4Wuuq4chVJ72VXnTcb8fle9h99gzpWO/YDgSNB0kI2clBnVxqwuqcyIxnM+RsnkgS4yh
WS1vUQrvvFCegBY0CgxTJIZzNgqGwUulh5OW87PUXNr4UIuYRwT+jO9Y00k2bCCNo5lMAG1+O8Tf
/9sH4VxL0Q6jjLkULF+WT9S4LRcM0Bz3RYiOwPmHRhq1epyBm5uFyqestIOlbl/3RYg+BOcXKlNV
klFSUEpqwmurqt+SavFbW7R7KxLDOYYWGLkt0eDp1OSkS4+h+tJpH/dPsp3+rSyEcwZ60Wep1uE9
bojTnHI/P9hPOoghT73XXxsMDY9gTxA8mtsl4HehfBt6Nst6KCQEpdpoumahXkrDyh21VEoUmlAd
abU7NQJfRD74jV1TlxqK7FBjiQVPieCC+W61LMeGBJoBrF3GwENIMmeanrPwr5Ky1Wk579C0cltp
CavXZRgpMBps3+bObIXe/qcUuFW+Uy11OkOuQeE+NUNX0xvHTOWTZlVXqyCivo7Axkz291WQZZl5
VaEIyUADULvzy4N9wqrgDT1IX/MTQthzpAmsWvSp2N9XEjXwpJYKugpYVWGgtYHRP1vV1/0bFJ2K
8xzKYA+a1eNDJeVnLSydRCRA9Ik4vyHR2myzAtEiVQ7Umtx41JypfLGEL4XIrPkWGPbP4kINEcK1
mMvXBqdCxyi79EF4xzY4wHAAolSB/om+EOdJzJ40CIcRVqRF5BgzdcpudEzsAOx/JMEd/lbvQ8M6
GhLcYZqeRh0wq7VrTCc5KQXHEcXdfCPMMmmeSjbq+NOnN5Q6rPhIvuVLNyb4Zf8S5uzdS/BtsYFK
qpEOyP+WAlxY1Pa0OD514ywwXcFX4of7o7lSQNzNyigZbIg64cDAAPY/kci/W5x7qKgW2iQpMauC
mSb4h8QDgGGE0p51wHcLRKMx27nz6u445yAvRmoarATAgC0nrGRLThZgfoM8Mp4SsKS5yBJctvpL
TimK/KKckz3Ev2XPK/mc45Akgr0SC1NxA9jvGJztcCleQesBtkS0upnsCOuX2XNSBiKid9H35FzK
VKl2FhHwK83TF9AguLbk2q2gZSuSwcchZpaa4HRAHAIOOgMThtVLrzcCexMJ4dxHA8VcRgWBiGF9
NePzKL+otWA6bdt1wGR1Qwc7CU/D2MhdPSozmlp5T/1QpVdNoTdVpxwmW/qxbwLbp3kXxV1ZQ/pS
MqoJQSg5jflXcMpP5fO+iD/4+HcZ3I1JalpVZsnwuWT5sZKTi6nHQdJjWr1dfC3LArMor6NkumqZ
eOUC/ZgzxFPpPakVEYyo4Gp5yP66ne3cqqAiWjW4VM3uFoB+1+Pk1GolsDbmPH43tp/HtrkKUqfY
Y2fJUBQTm2bJp9ouBC/M9goAWAL/n57YXMBWjEmp6QUOM7r24S0tLpzhVe/9yV1gyY2LdebFcHvR
0/YHP/YumEvwEj1RsmTU/m2MtG7plpGzHE0QPo5eD7xNvwCcHbkmV9MPXQCVCkzwD0/eu3zOb4fT
rA9qgXoHfRmusp/608V4rH4w9wUmZLRi9jVYpDTMiFYx3WDWUtsRNP07IPHkYLyj6otOgqLL/yrO
fz8X+yErQVZX0xHLpqzoWLq1NR2pYngDIcFfnMdmQ2qGqtqGzp1nHEE0kiogB+r1z2VEnaH8bo8/
4vBxX8z2/LBtGAQ1d7CovX3G1XGw857QDgUTBHcjkPEYuc7gDBe0PN+gqSNPAhy2aEBt06OBl01T
dTQJVd7sSIrcPUuwDlDHN3kvI1XyzOqvGp4rIbzlDfpc0gylMKAkXJMmPue1cYWtCx6C7abxSg5n
aJ2B9QzUiDHVmyfY4e/K4zzmp2TQb/Q8c6I5dS15wHwF6D56ybVO8kMug4BHqQ4z6BLmcHbiREQS
LLpgzvhIkRWGNiOICZe7BuFsXYPSsBdYwnZotjo5p6P11NYZ+lzMtzGi3uqDfcJ44510QEx7+a86
w9ldAvpFAPeiThKXBnYtiIP1qVM+LgI/wmKc316E1Zm4GCgiFgV5O+zBaj818muWHbL8FKL7aT3s
W97m07MSxL3qSh22kyZjzqEdkgMxEVgOIjw+kQjuUW/yMqvkCgU4Tbnv2utiC9qc2z7+/Qw8aSu+
/WzYFS4rvKm/spVRYHoio8YQ+3zqDhiWOO3f2aaTX8njnusiGww1syAP/+NWqapjY/TA8gRYUt5N
P/ZlCUyIp2qNl3jIhhnKbbWJv5D+cUxtp+mo6A7Zb95ROJ7CDxD6xjRZKLXoB+lT7ocn1mCyP7HE
2hDE3m84ZnuyOLdQT1M6zC3aP7Q1dTecVNcyv0Xhi7w4eeNI5VEix6i6z6dzCxJlpPyvQyYdK9DT
qX19k1vZta7tf2CAX0y9vrEVjHno0WM8FY5aJP5szh9oP34v5B6ThMrDUBPXNLrW3/8wIiXgvI6W
TzFRCZLbIlW+5VgYLpUc6A7jA+nzYF+UyMMR9ltWr2Mtqc2A7XUkEh+Yh2sP1UdsJzHa+uScudr3
fXEileN8j5KRoZMzuLgWlO46iQOgnbitRAUXKDwV53oMqY/NkeGdNt4MBGysGRy1R5ZOy04kTKi3
p41XRst5IXkho933bwrenYo788TaUXaA8YTD/vXtu7vfAMpDuYgkcEVgPK5XnSI/kvjbvoB9zQMH
8a/a0MWR1SCqRsNhlLwGhFfTfGdVP4y/m8r8eWW/QZSXWqrPao1gFsRsblgjWR6nmzJtBIogujAu
cmm6vM8GtgYUt54ZPsr5p/37+kNw+b9x3m/Y5K2WIw6Z0cvKQDhcgfj2ARWFpwqx5YzNNJThAW8t
h65oLmA76VrdH+ciUnMZEqVDLb6yD8m9cYyD4mMLmcaNfprc5LH0mmcRqNO+8f4GVm7E02SSGd/M
LqVzmEWAuhm+2KYIqmE7UycGkTHvYKuoPPyqhNjOzEkX4aMxUB026Zr69B8D6aR0aM6Jbz6mH/e/
4qbWrwRy3qIaOszkDA184KQHKcbM1OgxMkHDLnoJN29wJYhzFKpe1KTNJAXTl7KbP+Y+WwgtsJxQ
I5goXOlJ1ANl/+Bvz+G7wLcUeuXd03TKjUFFispKfe1Nd1TOJnDeRVsQ7IL2xHBuI2mkjPQTEpER
YH6KcW3a+2r5IhdBJrsKYN/3P9emUa8Oxac9khQXNkHeP89+r99miyDfEXwllXMatiZFMkkoEBQq
1LvcDIPW5vBj/wwClVPZGVcfZh6knFYj6vL5fCfpd6WdOV3rNLEIt0l0Fvb3lZyWWdhSsBjPPkra
ndzcLLkowRbJYGddyUjVWs4VdcB9Ac+udcbnyFc/V77txMfsyChl5YNoKGLb/610gPMRUTXIxgJK
ci++TsGEB15xws/RoQ06nxw6N/aJJwmsV3RMzkuYcYkmlIw2bGLWrhJ+lLLEIVSQnG3n2quDcS4i
bEejJSViCYrupztcSZB54It5/NZ6xS3D8mdwfaMQR0zkdHmAYNIvpNUsXGiGKFCuncgfLva1uADl
7oVF6jUa26JhrS23YcmqBaoY07AtHlwgjwGdpIYtlFP5p9eesvlalk/m6CeI1nURFc/W51sL4yzO
1BuLjEUGYaHmSHWJDnnix5GoML8Zeq7lcBYXy5aWRzoqP8k1O7GNrdwFFo/0RX8LqK3v+35EdCrO
9kIiYZQutbF5AnTFarqvBlxdKyo0bWrH+lCcudnKmNtNUbA6SHVdMAY16w7oDl0DCqk6Npa4hSGO
6GScucUm6cd6wdyTnp3tNHMUM6CzINzdDN/W5+KtraNlp7Fzsc48all4JA+SL72E36MS1HUaumAq
qOZHpxW8MSI14Yc6Cslqw5YFOWz1H7O/l/BeRd5Qn/KAjI4IcVdwmfzoRpyAIsGsYWlD86CatguC
dj/tJn9fGTfhEFfXyUMMLGk5gFgc6V2Cci6cMsbl3lZzw3vqDrPb/WAk45UbRvBf9IewsbgVGKzF
cw93CZrMrMrRrWVM9wpMz0wO9NB6o4cE4Jj5EnhiPcGR2b/Jhz6WjNqyjcqcAR6xXx8/lLbScCAI
FuZzecRmN4aCIl9DI+JBDRjCh6h7u62yCmh0dBXLijaPsh4pSyz3Iz5lgw1vNXPoJX8o3fD7W+/2
RQKUYHyWKkcK9g+6qUErsZw5KnMea2nEMmrEyDGt/MgM0dqUBfe5+QlXYrjrNMe+HBsJvXCCEph2
IomgQLRtd4qJdXzVVFRVZedcBStVTss+r/EMdEF0awX1gfjTmVl6jhU6UUV3E+DDWknj3LMcU6pK
rHzImEbpEeCAfnfMTxoWuUW1AXYzvyniShTnogEVT8IWWyxeaX8wi4MFBOUGIeVMn0fV1TvUC/rT
36jE+1VyKjGZwNKcseroWbmrpq9k8hLRwN22OryL4NRhrlp70heEr7J5uyx3PRVADrH737k0PuqJ
yxYoIT0yv0T7NmK8qGzRD0YPun/ZvyqRHC5BkkqQ49UptK6abqXkiplRDIcDU+a4L2bbSH9el8Zl
RgtVzL4tOpTD22OJMM4+zaIwSvBFNM7H5gVqAFmHqVorBFPRWH+LCAaY9o+xGQSvzEZjP2JlpPM0
9GWf4LpYSzk+6AfrEwMq7jpHBwOlHhhn3KQ7fhQ5V9Fn4pxD39AUSQXuD1CNfl3pTkppQHoUhxUR
2NVmZ2F9RvZbVmfMWoMO5gDVtr8sASu8gvjtOp1ByOTrxygQdatFR+PcQ28WoEjKYaxm2QC58VgS
4jbKaRQ1fd7GQvZMivMK8lwOCrqteCgWPVCH6jumS56kaXDl2jzNRnqZrN7VdcNtEikw58Kjdnax
rew8DcVJq9TAINNDXeq3RO5vY225qiAVMyagROSxV4zWsSn6Wzs1j1kX32WWcl9MSYCG9R1Ny2CZ
pGNcaD6xl1sYXWB08qVIe7dutOucAwaCRJit0ttz0RmvY94C9pdmX4gpnxBFA6IouyStfqrC1m2I
7lWL9UGW0xPK/W7ZVXctgEFpWZ7CLnWTJjsMDbrw/dQ8F0l+Vsr4kCrpg22ZkaNbjRuGyv1SmFhP
CNW7Uq4ukVV6ldZ/sBrqjnF3QuSQBlWaXXR8kiX7NvfRi8CQNr86IGLRLJBtcJxy/hMp8lBJLUHB
6ZNCHPNL9Cg5rZsfikv+SQXAcVB65qs4dt/kU7Pe5fJjh/mUorhn4DEyHHorBRl10Mn08+fmkmKb
u/HZepvizqfy7m8aaGvJnKdFuRdrODJ61flS+0k9urpsuTRXA2qLoOQ2ve3qkJy3jTUjM+cQyYPV
GE5UZE46fpiXf/Y/oUgI529RD9CK2q5QIE+pk8rSiWr3RSNEMd7YaMMHwZSEjYV0HVXXX71RO8dl
r3ehAsAUVihkG5ZA7/HzO9G2/cZ5fhHEfR+96werL5AepyARDi9ddTuIClIbT9QvIrjvknZWMkf1
oHgNGLjUj7ouCBreYPs4F/eLAO6bLKVcmBM+gtc3ibOE8sUqPnXwE9ScHtomeS2U2kuSfMaMPoiD
sIeushUUUgdLViROWI63uWxeSd0fCIm/gHkwcbI0L107XoJuQZ7U96lj5S1xw668K0LpVu2tyels
w+lUuCqlfLSrvnHJQI/6Up+VuXhuZ+tkFj/yrn/OZvu112UH/Cff0dA5KGnjlEr91CzqEbtML8k0
fVSt+mrq5n0cE1cZ5yeaxUcwW6duQzHcPx1U7Yp59X1VZk/M3rVxrzraStjsLlH9jmPJUcYi6EyA
KD2GZe3Kyad9WSIdYGq4el07WRpnlTZwfIZPyT+tEChnq+n3ixJw77et0KrtgE3oVW3mz33oJMaL
RolLFMvRgQkwXZXymyWiDNuqxPwilnvHcy2Lx5Hhp6sH5ZsRsLChOmYO8Y2H+ZqDTEGEJ8ze672v
xr3nCzJcNNBiKLt5IYA1L49mGJQmhkYip8P7t//dtgq7v5yPe7GSMu6SyK4V1EXSW8xCB6lrYCs6
+chA4sdTdYifhXVIgWLyWYBMJhWWiZCl7DAOU/nSI1HOYVg4RiispIlkcf4vy1QtmimcE6s49QcV
J8TIlBt6qTvftdcQticfwdBbuPsXu2kQpkII6MRkTeEjAbUidTlg5M6j5iUMHwdR00Tw7/Mv/rLM
BHCIiC9HbGqMZhYUpDjsH2ErLQCAyM8z8DsGiaZWxby8pQUggva1Y3XVgv4Lm5e3vnQvna+52KXN
DqK15a1w5hfBv70oFR27QmUfzTznfneiF+oPR7zI9omeWKc3wfK3epG8WZQLbb6XqzNzb42qR6NB
2EAQoaAbLcfLHMluRyXR3bIj/GbmKzmcc8Z8TkOaVlPQKWSc4YXXvTbHyWUELcWNJqjCiA7FeefI
MHo1M2HkE1WD3NDuywjoM3b4f9/e+OWzcS56iWODThLEAFPoQ2VheyhqwTahiqaOtso8vwhiRr96
bUxdKqymxWvDWGEZv3V3ZtiHEfpQIogk0dVx7liL9XChE1W8MjlWqtuWhVMOog6r8ECcF44ydSTY
N1Y8S39sJuos1gk5o4LoJZE7R+teR/sjWqRuYQqabG98ojt6yI/GVzKwxkGADj81km+KjB35sPRl
2b639Nrpa+qYUuMabeGO+exZafStohdJM455ORxR/3BqrftgSsmhlTr8vE75IqujG6Ka2JX02Lfk
1gIsshwpAbGm7/v+SfBp+JnfuYppm2a4tIr6tPuMLYau+vLfRHCOSFZCS11stFp7yzzGw+QTfbld
DPu0L4Z93r2PwDmdVFPyPOwgho0NpOf0kJ6So5ipXSSG8zmybZJcs5Gd0ik618T0ktw6TGPlGVKN
wNZ05RIYrsrX/cNt5MRrY7U55xOXlZa28aR4avctjcNrHmeIvMfUMTTpuC9qq9r8iyzOAxVjM1ty
iYISg/5hQF8snjGfQEUYNAdD9MZvB4fvTtzm/FBMu0wxmcNLfywBrtUP79GKYKhi5TVmrXgvet0/
oegyOXfU0HHo9VqHi9UHP50St2o0TBLPjmSLMByFl8k5pS41817ty3+nZ+D6MNRnIk/9F2RfxBQl
MGZ+8DdT7VibRiTEEn2syEOlPujjj/2724513z/XGybz6tlQzZjQUCsUDE60X9E0C+TRqY7qXYMx
ncZp3OLGuK+FPQmmBDvGzY/9DkMZ15aKkxXUYdt34Pe5Ld3xMH1kgGKgx3Cb2mk/FDciqIGt9uDa
Gn4bBC5SKbGkFM8kirfn4qT6y5EehtNyBL7zJ3BAod2KyY0Dan0HUd1B9KQRztm09jzoUg7vnJ2U
gFWTS1c9GQfWivmvusN5GF3rp0WzOhQgjGfE+the/yaTyNvXHoHl8YO7/SwDErtDwNa1ZxN7OmCY
mz+M6af/JoXzKLlNDbsssZkXSsC8zq+mlXpaGTsY43X2JQkeA8J5EkWZI8mcoRzszVEu3ZHxb8Zn
ERGTSAznRBprNAeaIf/KqK8X3+TqWkY3RvqQJ4szNp8T6Z/9Ywm8lsqTEadxFKVDGKGF9bB8Yikf
EvZLNID6EGM1gWitfN+4MTz5ayRq6dkwybGseCHQw+bB0aTBiQ1UYfOgxf7yfzwbF44gxrLmGvge
nnTp/fjehFWF3+dvi4+KCJLYfWnMQP/st1SepLislWqqJ1ykkU2Xsu6+1IOoKcN0bE8E5yOsIgGA
UQofYfeZg9q9m+WdO4dPKSjv1ddhEmHTCpySysNJ9tpQm2TA5xrP1UmHOyyO0T3bmYyEQEYizeBC
EWLoeThbUPw5+yeeglm13RoQIR256mbk738qkSzOa1TTCOdkQBadwBHydWhvLfNQgWhpMURgc0L7
4vxGBUCWrLNRjCW0d6SkcKuwdOfxrkJHxMlIfe10AB4M0pEaBFscFGo69sH+eUWqyTkVjLbFVV/C
F6fV7Mxd7Sz9f1N+HkMy7ADFZIW4UQWVTCNyTfl5/wj7z4n6pqmrWKTRrFCJJ4SOdXZeyrOtJQDc
9McpFfkMwV29fc+VoFRO5qbo6L9ESXDDXv2cYwZadxQXZeo7AN9+3j8Ze213jJrf/5R0W09JCKPu
+oOi3qW6m4mmNrdFGLomE8ysG7/B2yqhOsM7Qd8H2Yst6hsj9RVVFjQetmZ/EEC9y+F0vdYn4BQX
LYuA2Sor4CKBPRtiIhQLVYCfvckO2knyRI53WzXepXLanWWYkiyKCl4R3drGeBwjcLpQ1clEAHLb
NfX38/Gsf6U8RBQBPovR/p3E01BFaRz1KFpl2FbCn0fSuWcyM1RJAwgf1nN782AvS5Bpg6DgKtAJ
nvuvlcq00jLUhPTua1lKjmpjDXYWviDsif1du99PwqXqYyjFSt7g48TXJRhO9Kzet0F8y0Lo0C1F
08nbD+S7NHavK+OtkqwYqwEZy/RtBLNPgRk/oAGfCFBLw6t2iI+Q6ucX+WN/3Ddi0Qdjt70SLFHV
HtF0Q0gdwbUPxVFpF4FnEqi5zv6+EtGnM+jN2M6YnC8uXfoLWchRNr5abSYocokkcc+jMUbhbBsj
ey6Sk9TLByspHEsfeoRqleDi/vA+vn8yzmeYRd/MJRtBa+AzJCd2l48DSKbkoPCjD6LkUvSZOFex
2FMEjhtkPnCEbjl/kNJJYFaCu+PhEK0ZZCV2CLOyMNykjoBOOlXD3UD+2de3P/Qafl4bj4XYRWGk
5DOurfimntmc4ICkBCh/pzmIj2EgAycnDTKXCFRDcIE8t1+j9dYQSSgYDVkZ6Il2UjQq0og/RJ3v
Z+N8RtrXhpzaPQYXjH8qiilu7VsPGjysUzhm/zXOGl+fSjSgPzcMvqZGj0qxXTIuV9u23CYyXhRd
ceVRd2n3Mhmpow53qUEcGdxPi9U66axMjp2qDtpqrgp8x6WW/ZG+yPboxHbqq439iGfM7do7MoNX
ChUdQ2mCSc5OvRk5Y4tqro1rHtXYmYvmIBmopwJieoxqP9QBBG5EgFONHcuODnmeefpY+YuduTXB
pLg2+0NhnJVsdpIyPDXZVQrzU4GJnqqjN3MISJLEYgCXd0b80GYYeKgkv1X7QNKkYCl611RmV4sW
jwxmgL0WP9cJfHcO+AbFATWBg2FgR9K/oA97rwB0TzMckNr0A4Yzik9klpxcTcH0ruVu2x3NKX4o
TTBYxTKG5pMXsFyCei33uqFwNWAP9VrlzjKYSLS7qq2dpH1ISXTQxps8w3+fJw5Wc/0My8b7ys1M
/vc3w7YZGoZFCD8DO2oSWIhVxHpSbTh9eJ2z3KGo2dnFJ5SV1eK0L25r1A1hy7s8zrO2pQZQPclQ
vKV3QnBDgX9FARvtlzlgy2h25JCraCNt+/V9F8m52KQOqa0TREo6wItsYnk21r2TMA72jyYSwzvX
JEvsRsLr27fa1Z7yQFPkkynZ/1EM51Ztvc1UyYLTI+TGTF8N9ZwICUy3A4mfN8Y3wclSdYNCUcnN
SkcBsO5yUU/kkbjqJztI70TwHZt+DnNasor6vg2ysl8fW3tYqnDRIM0Ic1AFd1cii6LlzSR0JYL9
hNV73s0LXcwWTQw7zoF+XF5o3t4tCT2E0eKUsQjTaVPcu5Lzqbw+knrRhxmhUdq64VLBj/klgNxZ
A03gwTcvbyWKs6fe7qax7SHKZrNtZHkwkuLzvmL/4f37qQ4yZ0CTPhR5HWGCz7zJnhjUsfZWNMUq
mj/4umejUEy/xWdRriE6GmdQfdjUEdpoKPK0R0LvBuPD/rlE/z5nSWZtyZU+4X2lwAdXH3Llef/f
/8Pb+vPe+ERdV/UZTHgsbriyYl9+iP5lHsMKnSiJ+UNo9y6Ly2LawZK0lhFLZJCV+9PRwLexHYbc
9/9BHSNwEHziTkOlzhc2XD4/0Fv73B+6I3lmeafh0iD09+9R4Fj5pL22aoO2MoyXyjfRfEjQq0hr
gS6I3qW3dtrKQ5goeJTVyNJNsEFiPpX6zcceFOYuWhDXxpVO6v8djG39EL41hFYC5WxqpGREeIyp
tE770kjf92/tDwn0u0ZwnqGaaRgNBGmS1Ry1/klCKarAAlsz4IEvXFqPTl6e7PhpX6zoY3G+Iu2M
flRzPLbVaDoVEOZs+5HYsbcvRWC6PE9TMfVw3jLONmTVMSzGU0pFQ/JCjeDcg97Is7qwHJAVWJZr
69IzWmP3jPCqvpsvIroRkQXzY7dW3+h61CGfTl+UAIHRQ+pWhpOfWPeP3oEoaf8KhfI4j2FOZKoW
CV8qufY+PdIz4KuBlme4mBwU1o2E0phHWam7adQWaN0jmXGCzn7sNpKbu+a1QpcATkqWHSEmoEAT
+dX9iMRSomsoBttl6scYMU3U+qgNsuABZma0F0AzVV0drOxMuVoiRC9VOjhR9pJIyKXoWQpTd/+D
bZ5nFcOwv68EWeA6UAaGTNHLR0Cou4sa4P8RaYVICuc1yFygHoH6r6d+MRxGp8p60SOYbwP5E1uB
pR5JHBGcoUgo5zRC1axtkyXYGhldEFMcays9DUokcLkiMXxAAd5H02yATqlVD0PzIVWvhmincNMx
rT4S5zToYEVlKqExVVMKFOz7ORJV+QSH4Iei0oxaUZIg/tfYGh/YU6Ng1ASjRYJT8NNLY9mqSofx
VC/SkvNi2R5pU+8/aTOPFDoPRZVMkYYinnI/dPcqec5ETIzbHvz9Y9hcYgHkXQBRa2iURC+9/7ZW
daKH4lhesYx0ybBMtn8kpqW/eYKVON4T0PB/SPuy7bhxJcgv4jkgCRLkK9daVCpttiW/8Fh2m/u+
8+snKM+0SjC7cMd+uS++XSkQyEQiMzKCNG2FUopJa5tKPzQJLN6tXy43y9AKgsF2PL0wth6Ti2gg
MZXFWoO1rTPj1K19otmtN7iyW/nJqReRDIlOBBcWesjapkuBMmW5uFL01Ndfrn+77Vz5Yj1cCCgA
51uCCp2Z0Yamt91a8aHaMUAy5p3oZn+L/Nc2iosDkZnFRWcCxh7KqYq5svwY9JlN0uhOaYBn6Gfp
H0Lq+9Ko3EimoDkIA6ebzfu+pz8ClL0w0VTZchJ+qQN2KjLNK2tcz5HhhOU5p+c/YeKi9OLbcEFl
HutM6ka01gPQ51K1tvIhcsKoAnxV0FUSBBce6dQGXd9GAb5MjTEQBpI8DWS9mET5u83mwU6MJCvZ
IDabVnazV3fRinjP7MnNnT+EQbx/PR7jFA5V2pUTPGXq7LDzyY/BcO+rWOD823i7CzNcsEkifU6o
jotTPuugPq5QJg5P33UregCICj180XyqwCN5DNM4NugCays4dlFsYrI9y2URMcXmJNjFmrggo2Wr
RNx616zS2Sh77zrrF2mUiK5BtBguvMxdgxGSfN2j3q/bc9sLbv7t39fAkWDoGgQ0uc2phzruK4oD
p0QnQ72LNEH4Wj3w94jy/vur/YtoTPK0BAcCqOsSMOb8AsmuHC+iPd92z3cz3H4YdQINowkv4X4q
3ZoM9iQRT890weUi+lrcbvRmoNfpGm9YOz7RSkssJYk+XY8BIhtcvB+LnhnFArzvZH4aMb1dC/xR
9PtcjAeXUB8kJtwxaXdB+Sk176///aKt4GKyKdWsbw2k/XOR76mm2ilT7ialFIRKwTL4FhcKo+US
rYTqbMQUDQDrgoD/HznSv0eK722pZqKSLIeL/+KeSbxgzyCbmO9lgCEze3j5q8/G97RMVhQkqYHs
M9DRiEYvlfyqEkyUbGNL2fuaOG8nshnV+Tr02YEWZdovj8b9CiEIHLTciwZcPgsuGt0CEtoz98J3
5zYy48L8uqcXwSCc50kvI5hnIB+7A4vWYwp68R+9E99BnhusN9F9dAIrh3P90/5HSvi+bC46mGEX
g78Vbts4zRsxE15tDn1aMdHkKIrY2+cfPSOQ3ZgaIdz5l2MQtwyYq8T5h6qi8l0iT2EuYp//j538
1wpfQTW7BIiGOkbcBmDS/BHd6D76rxhaRyPHWW7b5/6FWqZfuNFXUUV1c4EGiGGIIatQqeYCVN1O
rAxWcGgvuQYQrmXsFtC5EuyZyAoXpga9KpWuQfsNLEm637aYyF95IDOr+NzNmHJ8E315EGXA69/+
23V1sTZu8xKzCmtpHXtI5SdGXgdjF6DTORqHVBfSpr/NUFwxxj9YpSmIR9ID5FUtSWhJJP/MOvPT
vHT3cR94g6kfGJhQ1FazKj1wFkVvrLohj7TUHvS0v9WUYQeQhKOUps9I7/dxs+sw24DJAuNgtPVO
UxKn1Y27JgaxhNLLxzAj6CQT1YWw181UUgQaot8FrDrkVf5YJVpmjRmUIPLiMMWaHZbt5zCS9lDi
sHStuK80fPamfCry1IFAbuiYmlLavZydw6g4UznamVX0oESxX87Dp6xFc6z7UerzJz1dDmhc22NN
baky3bIy7bxvHpgcfqvL19yACgV06ex8jo5hX+MSj3OrWtK9ScDBYWBgUOncXi0sWulPQd0curDy
cxVjjR0IfKQu9IkZfdbQcy7mzpHxf4Ym4G1Z5pacsV2Uyq5em4+jgogm4aMtfX1gPZGtIaC7KDFU
C7LrloHR8yRqbLmJIR6R+0pXubUhh3Y3Uasyp97SptDvZX2H0XAIPg4gFtYOJRu/FGRxI6L6c4h6
skwsVqYPWlZ4Q6jviTScpHF9kKgu65kH1o/UAmHPDSOxQ9sRUEUDvD2Bi/KIN6f1fSo1T0yfd2GM
19PQWJGc7kH14hS6+Z3J01MiK7kFaKBut8Gyq4vMjZXwhHpBh+40OuRJ4xlz+Lkmj2A6Oled8rlY
Rm+Z529y3Xc2zWhusUy1hgb1Rk3tj4VMDk3GfqCRBf6lUmfo+tQAZ0LEwFTi2jJi4kdammF36EtQ
6OdlUb8l0/xVJpqz4CnEuiCzINbyFeCcx3oK7hkLjvOU/ijy6auSK/smCR6CrAUkOb3TpOpJ6cpH
g0y+SaNHQdRYL7BrLsWVbmkzJyQd0UTvG9ToJKs5T69QssADKjlWt50vioXb0ynvAYOv1sR6woyZ
oDa9TioXGGpU7uiLApbaFPz3so25UJ+Nh0mQnGwHR51QHZIyuGm4EGxGozmaK1w+JzX41kuPRWzX
KyLqyf9Y3bsdLggrTdsm3RoOB292mx/I32urwpB55zJbt1As2kWGqwoyoe0Y/G6Ui8FjFrdZVqJx
W+LZYMbxV0OeraKSnAFsDlE2CF5A68/9fmT+NccnkiHI40yjhEbG+kJRd6mv+uvCRKM122ZMsIYw
3JzyW7p5kfuQDLC5MlrWF+PaUmhAcLbiOkSTG9u5jvFuh8uxmjbOjDSEnf6weMRtfZZb7ctKU4IR
nhdRr277IL5bW//9YlVt1yR1WyVormr5aWoxojW3nlIWghll4aq4h9fcyn2dtFjVKk9DUUMo0SSB
+OBN6cxHdX89iqw/9vuJeF8U511TS2gQ9XjBgCruGGepR+rS7SQGtEIYCjM5kTXOxzBoZnSShuNO
DtqqbQ+2g2UHYJRnnKmDcS+XHFG2ZIL8avP5dHFMOCfT+2GoALTCSwCiJiWZjmEsesgKFvZb2y6n
oapJeKFJxX1nSJa+LM5AJLdpDMFiRMfjTZ764hguapNJ0Yr1gKCVEx4zJ/flh5UKPfeSf0TPiXVD
rhwPRfl45vU4mXMVUphOo/xI9VsdkxR98rkab7r5xFjmXj+M27QK7zvFd+sKqK6RSgcJNgYzJk+x
0U/b97cZGHMxJPsIil7iMF+DmJbkiGLWf8T/fz2BJ+Ce9LYuonhNh8FUapYWeOa/SHbjLjb1JkhF
qKipZyK2UMHR5IF3SWHMmtwbIMlYGq9Sq9vRaAUevl2TvPioXDyBrlxNqgmPNO2x2k+P68OJOh3w
vvONsgoU70RtApEzcDFF65NAyWvMMFVyZEmzNwSVY3YPWSQcN9s8nqYOmlWG2XDg9z4eTyS3+RRm
8AXq09ZSHymAuet7dwqt+FTAz9HKLm5X2QVzLypibBdN3o3zlymjkiGTtcAQ3YTfmn3hhS5mLwqo
vyte55sOFVzeb872mzOaJjOJbiia8obQuvD8uM07I++gv6iew9s2d9ZZGfDTPK2w+whj5LXTgSLc
G53lG5IHt7xTXkVesnleL/4ELoA3ejObpMb0p9zi5UPHByJVgpra9nm9sMFtalsEddVnOD46+gLg
zy1wAQInUGCkRfEwR/gqCnLb0LZ3i3z0HsewyjsFO0nvF0cHJevKEHGT7smZeCs9cfFJexqh71UK
4t2mo1zY5TL4ZIwmhS0d7AaunD6FJvYw8BpZFZRyt/tqF4a4MN6lSjv1KRp3ir9+z2k3VC619O9r
Y00qvOtRXHBG+CDekRjTVTOu21x+NpNHFGAFV+BmInaxmvUPuPCDXC+VdoxhwCxegvzbHJza5On6
GkQm1n+/MFGkaTBOAdKiJXyQs/tCf57V3XUTos/EhWVI1UmFJiN2LZI9S7HVtiJqMNEiuDjM6sAo
ZsDunTzdSwiM2a5g7vVFbGcjF3vBBYSRYcCYxHDW0V6T1daejhjgB16u9KS9KFl9c8QrEVDhQkOk
lUEy9rjKRls6rwl/sQ8OrZ+f1kogtYiX/1iZNKCHcEwOomLndobwvlYeEF3GVJXNGF60DqOlB4zZ
0Tv1wTxRJCWrwmf/ugAVI8pet++4f6O+ygWJxeyMcFkHnUpWHnVGrTAsXrJes4sw/IL03Z7KzL++
q4KjybMGDzTVmuqtWRp4rXSgVPD7goPJUwYv8hTJU4CDGaY/khTC1uNdBqaL64tYT/eVs8JTBgda
m2lZAhceogcjOQ5LZuUSSo9Zai3CrHzri2nQ9lR0dBZV0GZ+jBcBaHvVZgHqI1bu5/5JFskOin6f
Cxb9iFBRhiBTkyWv6+8qEYB865Bd/v1cqGjNqpeWEOVZffw6DH4rJ5hafemqu2U+1IwJ7qOt/b+0
xgUNgnk3FvRIZFhdYS7oVishnCLMDkVWuGAxg7fZSHTcriTeq4pLjXMvJDBZL07+kF2shIdK1ETH
9JOK2g164z47DrveUw8q8s3IBeBa8Nk2g61GdF1XdCixmbw8CqnysDJTVAYglXdYKdkSJwdJYL6v
QckmguNtH7l3Y+u/X1yBKIwyhvEuQBnq0zL8GMaX6/65lfxcLoZzmZKMTTOtvx9Jhzm9K9t90O97
1LivmxF+NM51xjRXcom8penm93An7yS32i2NJbsZKPpEQx+bueTlsjhPCtW5HscOT1j0cgwfX8+K
wEZILeZlXnhq0XUcnWQHGLZowGnzerq0zHlVIU96sDDgApJ9edvaRWQpEEDKb8BcaeXO+BrYg4eC
+PXPu+1k76eEc7Ix6Zc4DMBGrJlnmT0l2WNdfbluQrSDvDJKpES9bi7IlH4NuWeO8WLc/GLM0hHQ
vevmBCvilVGquAUj8aAgu+zctD3PACizpz8wIaNdaqAUi1uDu9JVMzX0EQmg06eRrS3aXU7Bj1WL
OJw3V3JhZg1eFx6M1gzD5BnwLoHkTqhogL6B6AIvFtlYmxQXNvIRXShWYylN52vljpH7VBMURDcD
0cUyuEBEtbkMtbXKu0jnRj4MlWDCditR0MB/ClluTcb/cB47myHu7hQNhmJOPFUaDw3GMFI99WNK
bUx11gKXEdnj/DQs4wmpAvy0iYyTWoKIXDYsvRqtMuu8uI7+oH+iKSrUYahpqozn2KL5kueRgolE
OUbXSrVi+lkqBZ9ws0V/aYTbozqOMMu7DpCuABIVDGImRG+6Y+gHe91Bt9BbX5pht5J5OaJCzOYR
vFjg+u8XR1BX0qprDNTlC2Of5CdC/ulIKLh6Ny+rCxvcJTK1JUsWjDE78Gd7YYtlYDFZU9rLLKKJ
WCPmbynFhSnuOIJls+hnE1icCSIQaKzufvVoRN28Ta9SmMIMyhCB+DBn6gHV1cnAw6081ujazQLY
4PYy3n+fCz5KlHS5trJdJKSwgya3a9B7qzvMOlfjaWy8fvz8B0H1YkFcJEoCmmaYjcCCqs+j+XnG
XHhVfLtuQ/TRuGNuEPC3zyPKXzVojLrbsH28/vubhRrtYhH8WY5zIycyctZVdC/zpNuFWZO9/Czc
cReXznVrm4Howhh3qPUhGdQ4BHgUSIvFGTOIFswaqFV0zHSawMqX7OG6wW1PfT8T3NGGQi1O44Dp
/no6B5jtANKFNF+u29j21HcbXHSNJ6Wg2YRHetFJgEeY/pRlT0vtBY30fN2S6PNxqU+uB1mja7iX
qPRF6r7NoddhQalqmYNoPl90Lngy7ahSQ4lFuMo1NCeQSiLvD/1fwHhhBrtmH78HoH+/IE+q3ZpL
PEwBWPlN/XOuM9AwjL5MJhcqCns5C5/zxbQW2p+AGLSniggireCMMC5uGK2kLSkmm5xlqq05NO7z
/FxIhQgdKPBkftwcoFCcxhYNO7BbZ9ZKK591Ftk3x+gn9BFAMxhg+CAQOJxobVz4yLRiUPURtPJq
nB3GAFRapRbcGe2fZeXvns24MMLADx7OCzy7L4/A32TlMdUEaYUgvjMueHSJEkOLEbeupNDUDnX5
tPThXkpNvxlN10iMfWUGfgDBsb/yOh6Rt/S0gKTlim9MvnUFkDqKXZP7cj4S0RjE5hFRCZMp5i6I
xhcbm6UKlarHeHO7KA+qRvZx33rXF7P9tHm3wZcU8wQsAW+02lo3nTID4ohpeDfFr5JBD0CjWGTK
PLXejVA1GmTiBHQU/AWbR/LiD+CeIloKIo6RYZGRcmPIR4n40P24vsjNSRvtwgbn0hljUlgmCF6N
I3v1bAPrB/hm5GgPoRufTKBrVo7ZVTdUQ7e1sTo7dmSRw6/X/29RDfwRGqFvykfc3QPScMmUeoCX
JEhBMm85GnvtNgBnDBq7kVvYQn2Fzf6gdmGRu4miNm+gWAYN7KJAdUaN/BY0fXOs78x5tilomKux
OmWDcayTwU9HesuU3je6URBQt+sCKtMMXTUxQKRzwUBjSTfnAW5E6o+zlQ3W4rR2CsyWM9mVDrJ4
S8VsiiTUOtz0HyoTRVF1A1XRdUcu8vKWkn7JW0QIQJLPRqekoImf/yQhg39qhor3DeHZTZNODoph
nbaTQGalfNGX1+tnd3sN77/PHd20WOqAZo3qmIA1K9qyJ1QVPG83PfBiCdxngmAi2McpOAeqMAO7
fudNaB8HP66vYyNXAauKCRQAJL+YRrkzsAQmlaqVWNqUH7rmpiCONJ+AhlnMxL1uaeOLfbDE3QuS
GgA81OaAUUzuMu9jUZq//vecH3/4fc6P5altsmbG76vqg2zcV3XslQogqSKBXJEdznvrkWYziVDY
0qdvtD8v7U3ePpH+5/WvtRUkPiyHSyLpODdUQgXiDXVI3dKXZzSyVn1a8OXuZ5/8gXzIpUEetVDI
bbRkK9VcprSWqX8dxt6iiSA52KoHfLDCXSu6FESJNq/y0If8aJx0f3IUN3NC13T1Hx24PZdD9Xmt
k/8RkdAH05zLLvPYxEOKo95EppcE7FbrDRFiX113/8op5CvxJgF5eBOj7q8E4VOcqmCUmqDUAwKz
TsofEqDJrXJRf7SyDno9op46CRXnUl++KmVg55J01xXpgRj5tykp7+py1mwwIh2CWv1attotDXRL
H+gxWoKHulYdIKC/mmn/o2/bZ1arn7W5Uu1xWNyVMmzK6aGqm8/SQnZl3/mT2nk0MATP+a1M5cNn
Xf3+IprLfWh01Qx6tNat9pKlOuFBAnCP+dkufvyDEbcPxrhwlarjZAY1shIjz+5y0L9F3auyfL/u
exsZ7AcjXKQiPW0C8utebDAY1O1WIdH/gWd+Y37ygx0uYmETA2pKePUS9Gxka0FVbE06CiFAe+Mm
+WCIC1lmttRQs8TJD+DTEmiBFzUGN0otiPAiM1zIUmPw8cHF8IqZZbtjpq+BzhlgKMGJE5jhq/46
VE3oGODAqeNjrYCGInb79P76ERDZ4MJUY8jRUk4gl5JDJKDklaGip6j//znK5bboXEACGUQ+Sww4
/cps3HqoPSj7OdfXIbh0dS6HkBWmpWO3Xrry4KtFYOmKiNdA4C065/9x3GIKq8NQOPVXEgVoXe1X
bxGVJUU7sv77RZjJISYspQuup4Equ4KadybV3LFY/OsfTHC765zvt3MRaoBfYZgeQwWdFp8UmnRW
xchODwsREkG0Ji4AYBLITFIU+p2i9wc5tYzqvkpE8wuiI8A5f4BqXdowPLJG3VPIsak/Xf9ioguA
LwvpSWRWZYg+grmDJDaOgGTLt6qv2pkrOaLTJvhkfBWopMqQpwmM1Zo3dbcMExlM1LPYtGFiqg8c
3apm8vx8oRmGNcpA68AHgNQ76J4AZlh/apCdmH50hJpmYon4kt9GW39LHC6McgdP6XRaRDqimqEO
j1lbH2rMlgGnct/19ESRkff9ZGdq6zZz5tV94xUztepWega/3y6eqlMXFU6xpIeq6Nwh6Zwuoy5L
h9dlTneKlOxzszmPmAgqF+IGRmDFvewmEoC4UTI6kpGcq960uprui3GxmA6wVgfgv9Td5EpxMgPV
lxj9VmpotUKJLe6lXRmAxGiBvneiFqjaD5AXoyiU1dW+TqSbupm8NhpEpPCiveFchkp61cqrMAw0
uqK+tZppn0qlJTjSmzfzxWZwPpOpehHOrEVrLJO/GGnk57qMD/s6puRWL4vUHsIWkq3ds95mnsD2
GvWvHQTuFp3LBtIAKQ5C+XN0mdeeJDdLADdv943PXkTsmoLvyY/QMhy6sZ2RUA1IL1t5wSS5fh6i
WUAHvm7LlUW9lbEvondjBmOlRmhfsLDF+NInI/hnlu4TCK+V6DwKvqBoTdy9GgRan2NYciWkTPaB
v+J29dFabnuwl63TwCNkfITFccG28aNNBgi6R7IObCn+ShC4HJMSZRTDMrzoHhfHn0CTTfn9iL6B
pS++KAtidDMSOIJ8HsCtjqk7+F/iGHemW0Ote2UVyT7F5yZxRKFq88K/sLx+/gvLicnSQlJxQNcL
H727/zE9Fu0iFxBnOS7raEbbTpVe1ezZqF4ayAhePyrrb1w7llw0Kc1RCsf1STgr99Vw2wZQO5EK
K5NbQR4mWgwXUCA8kkio5K7a3PtqeQ2j46gLUtatVtCHE8EFjjYiMarDyJDwrAbnZnrqDmivg5Qt
ckUTB1tQ/EtbvwHjm2AMlwpnQEs9AzzNq7BqC4zrM5C2b/pxsUMeru+V4Njx2Ji86NKUyagcUB+0
cxhR/N9eZYJIxQ82obg/02a9h2NDtpT2YexfJjB1JTMqZMS9viTBqeAB8aQF/7g5IjUDL3gc7ZL0
sEz7vzPBZecKq+JGoyujBhjIl9cA1WVai/Dk2ynge0jgp5UmUseErcehw1zWgumTyKuO8R71Sh+9
VkHFfjOhvTDGBQZNo8sSqjgIcT1bPZjfmQj4I1wPFxfUJVpACYmNMU6TAyTWF7xqbCjt3ZKduRcp
IWyB1z84ExccaDbOarwCudce7loJSLzmGN7Pd+atdmK3/bMJFDkK9Keoc9gd+o9/d0S4uJFkaR8F
E1JqRSNWkj7Jamklkyg6Ce5HvqFFAU+VwPaPUOtHT5on79hDjcnOt1EzXzRoJoqFPDaeZhnI/ci4
BotuP39aGcSWw3zT+NlJtH0CJ+Yx8QVbaAdoDl4kyb5In4zgDBWB6zskCrd8xyTI4yVR1pww2a9i
1iuOakygUWylNwQIqsKX8SIR1Q5EXsAD5XXwSSBEwep4r4GNX3WWY3c0v4Exxsv+EW2Z4CpW1898
kVW0ETUGs1h3rP0WFK6STTajT6loUmSr6XXpbCoXPepYh2snGDFACf8RsFg3pWZolQWzU0iRE1Nz
aGx+TdFezZRi1+fpXdgFt+1SemWV/bPoIp3erdHWD38QF2vadWZJBzsb6qdktpp975f/gFDQir6Z
Xw0rAL1vcjD3MVTe8j9KynX2Ju5AUQr6+MnrsVLUVEEg7Qyfdalf0diWosaqotJvBpFq4xbxERb6
bo778rmsacGyjggm+8lprf6k73V7TRxCX/ke7VBhuQ3PosviP/b73Sr3eSVCaMUGXICIndYqBVv7
zavh6BGoKUbIsaeO9pL8SWv1w1q5kF5kahX0C6IdRYNjVT6SACSBy8Y3M1Lz1ElO47EVQa63M6T3
pXKBHA+QMmi05NcwHxB1u/XRCDXH3fVotH3//muGZ+yJpbAC8T5BTZEeleKc/QFs8/Lb8fSyLIr7
OJsQdiR9cTtgzXQ67MdQEpR51i34Pfd/X8Z6YV0EHDPrykVZBbI11e1LVy8/mfOPqH2t6P1A/mCc
+8OauDps3JlLKBOsKWi/TkFtxWYleGFs563vy+ESvXAArVi8qntV5HHJn+vmuVShjP6TimDD2y28
dz/mR5pYqs5mWqK1zsZOstImaKzUNC117F5J17rQUyksYgSAw6rSsQvrXS6pXyHb42QMs2kV+HKM
ft+h+5CHII1M9Cea6j/+7ohyoYZlLcZvAsTUWPWH8GT8wZzah+3kgorWl3FFS5BtkwAiLhm9Zz06
fUT5en0Z26nF+55yUURpGjnWAji0FpATKUowruadk0Ee6LqdrdmUD+vhIocGZRp9gFSTI020tCpU
2EkTOuk43LRqAhhjtcvwcGWKdteF7U6J5tcyDm6TKriBJtldILPnPtVslkba38UafoyKRtqSYUwH
PGda61LT2CVMhEISxAGebbaQl7BeZCQe5VgA4uq0qh+jhTkRlMRUqxIhNtejdyXs8HyzWktVdVmr
JyT/2RXPSxwAjQx9YVlQ2nir3F0zxIUcqayivlkpk6H6nOU3ZvkUYHivr/dl8CnXcystzywTvNG3
UQvvsYGnnU2hJFaBjmvN8ldObVSlVhWYIxIpRwGfEBPV+gRRz+RSGLghkpYFi5SjzDFHLyxya5Q6
S8JUkwj2J0olftPRroCLx8vi1ywDtfND4IDt+fh9ghw5Ipofeqogjgm/JxdoDHBexwDdrq0I7RmV
9rPpouzx1DuzA7L9R8waXI8EImfgIk4e0GGUO1QxW0ypgck7Xc4Eem1TdRcET3kpKnavl9K1M8rF
nTGawwgoQ0AyqsjR+8xNs8q/vqL/eMX8vyCq8qrag9EACJbgE7bu/BP4vh19WqnQVunk+CwSo/mP
l9q7Na5xHGE6sk9W2CQo+Dz5mbhg/zg0R2jMGVa7pzvzLn+9vsDrAQUyWR/zmEUjS9tLaCLSYv5c
URDkSOZgdXG/lzvRVP/1C0nlhbXlHiIdxcpsEmeP0nyTU3RBpu9/tx4ukaliFX3xtQBHpNCe2sdh
2o/5S9+4182IlsJFDnUxSTQVWAqVVXc0xmMBylmzyfbXzQgPBJeK6AOLG6IiW2qc2e0xfhm6gQoZ
3vX1kez0L+NxerluUrQyLmaEimSqWYwPKKuYOpCAFQagiyQiLRCRGS5U6AjzpF6Ll+PUHse8dSG+
eFSI6JEqOt5ciBiiSJ8MBCVHAkC169AHhcrikN82Wej81XfjW2GYD2HhrOM5zNJZt/I4dbUmehia
4eff2eFCxMzoks09emFD5/eVV6Flm7rXTQiuKvUtKF48bvTOGDNzLfsOnvw2dgcVRfIYvFTHlYKj
9uYvxWgLH6BCs1zOkSp5kNJVeGntuxWO+ioRuwUJBvXILjqFXnkUa04LzuGbA14stZ7zvtJUQHUK
Glnr0OT0pQwFb8XraYb6tu4LG5IclsHSIBGX6snqynY3RcRSZA19YWUntYPgzhItiYsZYY5iTbbO
NRvKAcrQFgEZri5AUQnyQ/XtTXCxplhtidT9KlGsRadhF+8lf1XwEdULRCGQl+PqBlPV0wyHkfgj
5KrAMxR5xhPmQHKMsLWoJkaurAnSX9En5MIGmRZap6vOegqt6eaLTAorykQiWW89p//OX1S+DTZX
ZAQNKYL7Wrkv7iB+6EHqFvOtULHyitfeq25XAD3bh6jCoHT/B4tUCMGoAKQxFZ1ykYRp0dImPcxP
y+CSlp5HPfITKiSeXN2WX+alHS7F0HOQ9rIQH/NN68zJMcKbnphdgrxTscadqLu45W2X5rgo0gxS
TZsFuMjJODfktqaaFXdgtmFWWQ+iSClaG5dutFLWmO2I8v06oExOmaMnTvKlcROkNuicSqpVSIIk
e+tsXq5v/fcLz+t1uStphvUZZfYQLaD2lmQAknvB0rbNqPqbqsU6Jv/RDBsw2Vivb2c24NGXf8+G
+FhVoltz68WgkH+t8LfmmGDAPOrAijBPtVtBxnkKVAfsd7cqikN92NtxQgUL23o1XJrkjr2u5Tod
I+hPaWaD7l9XvnbCibzNksilEe7MdynRi0L7v+cistVd6Gq35oNxo33NjmAktUHU79adNQilYgT7
xiNJsilXWWmgeDXbv0Y6w6/xISFW661suWSXvo6dRR+uZwwio5wbGM1MCChx4AbFT6p8oeY3Kfp+
3YRibOVyl990/SMuDn6jK53ZBTj4o/Yy0NoK59Yt0LpK18Yji1F30X3IUtpzlQPKpj2GEzi4gZtw
A1J8LjTEmrGyF7kHeXhkHNRhcJUcrOxRficVia2rz0FUf8aEAShOBgsMFIceQxOZOtz088mEjC90
Sywg5FfZZT+sg3NaDTaeu44OHe5ci6wOxS5m5m5KIKI0BlatjWA7yiHqHdq5Vlhqk3uGMpxo2nts
xpx/dlaTxFaqxSVyfNaGzk6S1tXj6XOU1ZpTNoVfxeUxY/0+MdGny7qbrMOmqrNTK5kVJCAuDe5l
yJuw3nTzlFppsBzyNkePwAwmq8jMM8mSn3Nbe+BbZ+CDKIv7chpPaavguZJ2FqslZ2IPy8JAlG8A
mFa54I876uVLK80hyM1BUx+DCEjVX4YFmpGYHayib3GUeiNmvGR8gZwN/wzKErlZWUABoy1sGTzu
RdkflEqyQH99W0mRr9VgBGWRU5v0PAeaVQfEkTsJDOzF8twYKf4aUM7r2djZI0poQ9NNXt/OgxVQ
aCP0M6580CPbdRU4QcXsTsnBW/ZPRpifJGVtpYN+Jk1jE+z4ZNKvtAY/TTqCnb0eVCsvhtsozfBH
xL1VTnXoEKN6WvL+BjQmvjFjBieK/BQTrYYE6klaHhq9A6piAZN9DZnMMNHR0277vcmm/dB1sRUO
ukMNjFooX9NZOmYUo8xaf2azftu3eHiGlfbEjMAJ52RnSp8mKj/nGIOnoFbSvi/YO6hGWSCzPi96
8BTGgJbR8kHJVIdOFaaTa9XSp/5x0cKnEjqxqql4eZ94uUJegwF/C7Q8bZMwVwnl4zCEVhcAZ5D3
vhKHzkxkm46trSsgQOu145R17hhnR70Cka+efY0x26Gmsm9Ind0X801gLJ9UeT7S4N6YZHswGTTY
oq9aHT5P8gj55VE9JFpkDw07F+l0mDXMUWbdz4l2N2z5pueGPxvaQaeZZbaZpbPsscJJlEh2rzVQ
pl4rCZq+q5MXmaXHpE6sxoz9tCi9riF2X9dwAOlnpmY7ScpOKWCnw2I8ylnpZsx0aaZ4bCoXS1OW
xzoPT3W9eCZE7+e+3RkS3WPW2uqnwstVVEKD9Jno3yhV3XhGaFeIzZoKulzACWb5HVkKa6zYXtX+
D2lXsiS3jiS/iGYkSILglVvuWfumC02lhfu+8+vHWT39KoXiJKbV7/B0kKyiAAYCgQgPd1RVzMgN
0/CAzN8y5pea4Dul5hF8tugzJIe5iJA0jKBp7DbSlG/nLHe6MLNMJlLLWI+chrxInbCFR+XPoKZP
OqgLcvBZ+NItVXCZo9DzF7xAJpH/scG33Mw+9DHdjJkzRTv2eBD4ytmcX6+HZ8E6+Lab4sssUH1Q
wGvDfBqNwIugPaENsuAWWE3uoIqwCKcQkEByd0AxGFqWKyj5mcVpiF59iO4wdmrbBERvxL6+pNVE
4cIW944idalJMo6KU6Wp1TLwjn6/bmD1aUMuLCyrvbjRWF6YiUmQGY8e3VOk/pktNVYLaZYFeFdv
lDdT8BRd/UwKpMpAoS9rGv+ZxqFopFABoY4i32ZQESUFIrhY/ldkhkt/RklR5UlDHXPhmi+d2ctv
gUtyIKtzR36oduxGN4ZzfTNXcVAgL/5naUuqfrGZao1ElSzMMOFRwTsqSyzp3nDBUgb0ju/E7xH0
0adduNehWZ69xKIerWjJXAoks1YNqYZXd08wPJekbjtr24JQwQjkahJ0sUruAEAlMo5qU8JjKvgu
Q2g0egnJhrK365v5f3jm52Zyvp9B3VRTGLJ/HYTp8U+cAVAvmd8UoKC7XX2KT9GLwKJo/7izYIaG
LycTPt+/cMEh6k6RK9lIUfSPQfLpxXD0R4HRxQ+/PE0xt68wA4PeX4i+lSDO0a1H2/tfMOgQ+kj1
u3kqzzIqGSLIwGo7hnxa42dkC3M2UjlEAoteArD5oHrdkV3jMCuwi5vAKQRbuuzYlcXp3EMH4JxK
0ksgZpIAWmEotlphNdvVVNilD0m5oBe45ips7nJ93KkfxiBLaQan+ZfMKnbz5GOSM3cjT6TRseot
F1vJHXYWTLqeL/rite4W8+sob8fo+bpzrJsw6EKLDlJMHqgg+dCJLkJwlypztiXacD+apV2aTHAJ
rB5oVdNBvknA+s4Dk6HoXRRlDhcEoz0UEUMTOlP1JjJECI/V5SC/WMgBVY0yLtHACCL1sxzs1kT3
fPUlCM5lJGCSX1/KPyb4dvsAmcqUTihNNwSzTortG89GBhFpEcRHZIdz7KpPp3iieMH7QVxZgyLb
kzZv9aC9y9pRsCbBtvENd8BAoAs1YqJv1O6l6C2eOiua/iap+fw0PJWeMUKwKsxRLKB+aeH5ZmsN
hJ02Idn7RuD+hVfj4gfzjK4oGo+1rrM0AVoR8CuV1ccwTz2d1A+0F5W81y+QCzvLN7y4jY1cgxz6
wsnV7Y2bCJxj/QGTkKE33U4/BgeiF6dU8f67pXE3SAAejaQuUfkgzKnNAx6XPtldN7GKQiQXy+La
Vn4JcedIRypt3BTuGFkzgahe5NbbpLDCc2kVR9WlL+I2xXpsxRtBpjoIF7/QLWYQ80v0pazTe2AE
xn6WL/Nd51Av8XoR/nD1fIGzcqF2ZOwLh9+sJXXRLjP5JG6PUyV75qhYDcoDndYLsjaRKe7KSKAS
55cqWiNa/k4jZ+6Pc7NLGwESSmSFuy0WZrw5zkAZo0NoJqFIKCTdavOHIhJdgctP+nLnXmwdlwXW
RlmnytLWREPzJth6OWZb5LfplXp2+/RXVbcLY0vsujhj4YQaWtaALULPtN9UAqgjAoAFD0rrutev
FmnB87MwVlGNmdzB0pumBBMEnimFbjyn0/DShS3m2dmORPWTVA2/VUOEa1726es+fprkzhlIfmoT
DKOKEwyylySdGxfx0/VViUxwFyIEFCGauAweK8HGlL+X4c/rP3/15vhn10weOTKRWiWqiptjQqHZ
yuOWWqlf2mFn3l83tIoBR/Ygf3BQqV+YmJSwlbqxXmA3aEKYIISWbBDsAxxNdxAfjGx9Q73qJnJY
YFUimP/qKi9sL0fvwgdxW9WVNsI3ZBljBF6fH2ZRiWT1Q12Y4NzPBK9MnFH0qajcuR1atYlRCW75
5Vt/cbcLE5y7JYEsmfmHZjyGElES3KmbeCvGPos2i3M5c+qpYjbACLBqgBQ526QGeW5a9ihwiNUo
9LkcntZxBmUXG2SAk8PjgqNL3BDx1QbSDC3abdNaoumL9WvxwiCXkWXxGM9yAi+onex7v6swxJ8B
3Ptr3nSO7LDD9BKe1Me/KmZcWOUuj7ZqhrZucXkkcmnNuI8rr1FFsHjBN+MZHWnWpVoSAeA5xk8T
KiZzFoDfSASHETigsZyBi2PU6g1ycxPBaDBQ0QoVtzHQ65bvDfWbKneWEj9ABPW6l6wfK1374G9T
vvCosbSqJ0JR3srb+W2em22kBN51E6v3Lv00wa1K7nwaRYs+0OSjHNObsmpJ0a+xVc9x3Txft7X+
ur4wtnzIiy2cgr7P5RzroSfzRsfke7JBwvms7kFUAHpoZSewt+4YzPzgoZO/cMQVQ9A3FWg3EXVV
L3N1xN0QgzcFyvNe5oF9wRFLoP0fi/w0yrm8DF70AJQNS6gfHXw6r5ZRL4TmMIbTASF1zFJw96+X
1fBc/PcyudxpRotECxo86uId2XzMijuG79QH9dS7PnAKyxge9aZtP0ANIPBEc7vrXvppnnchEFfW
WoCyEJ4orNnIfShaoMgC5zdyUjWxtAz7lT/ynWZ3G3/TPyoWOMVs8DjKHoG2gnRaKlHLsFwMAY7Y
jo+iSaPVHOtim7l7NEfmRdmMgkbTlxCUvKWT7DLl3DaY6z3IhuC+E62Zu1LZ0Pd6OmACIY3R4QkS
6C4WgvMhOh7cleobkW9g/g8wBemlHgLISqOJk4gY01bxueRi37grFcLMaj+qOBDapjiHr4tWHmoP
d9KmePDPncBXBNvGoxX0UjPqIcdHSrVfTXk3/QVrqnmxmI9H4EUIC0ospapx1sA1riSvobLLRUp7
q6CjSxtcBGnGRAOX3f+GLWM7v1TWwp/a3TdIe5TN+Bvhco8XOor06VO7offXw6bALXh4wlKjr0t1
BoUwGRsMpGheQNIS9DQiDlyRIS5wRLPUG/WiDN+3r3oHVtTgrpLfry9m/X77JzjxwD6VzEbTLdA0
jbz1/W1tdk5aeX0pgqOJwv5H/nXhGE1da1Xb4aPFxxkkSTOm81pMIBIQNCwIMWE+t56OfC6Miw9d
XHad2sDeABAJKsga9HTVc4gGzng3g1J3wGsi8OJFjkjYyBEdaR7wF0RQgJ2ljyM9PTd3/u10G4TO
Mm2JYdZfZW7/dx+RiyBDbDao6ISoduCZNkzsti40yw9TyHs20Oq+bmy9jvMZr3jMX96qWRWGSIkG
m2G4E2zge/08edRDU2Vz3dbykb48agwC2TCwBTOVcgvTR71SQiNAqU8FMDN5NgLqNuUpH1KnDEWj
H6tH4dMY/+Rou6BtygUQ3827KDtUi/Kgch6ln9fXtO4cF3a4lwYjGlGHAp7Ze+0udZQXCMWD9hMa
z/Vm1IQnQbCHPGEYCIhNAuKhZVk3uYYZNtB3qa8p3gFDkTmCta0+2y7WxqVa0J9MG0wb/+vZ5u8h
KWXHL5BpsGVH2/quSJFo9ZBfmOMipBSbmm8ubJhVmJ6oQZ7KAPBkvd1GQ+hkjNj1OD3Oab4VLHP5
RFf8kh8cb0EpgvkSpHRB5rLNwpEPyrfeKSA3Vm5EbeHVa+BikVxeJfkp3h/LdaerT3k5WkO4qQHm
uL4kkREuXJYlgDXVDCNpJltMujOl2zIQbNvyNa7tGpdPKUVbhkmIA1bLqMlumVDRTLQILlyAzCgq
5hTBHqzOe2XSbFALeDXehdf3anUAGAXXf4clHo0S1GM0pwSbNRsbCqX2U4QWfW8zp3Hkh3b7I/6u
2K62zW3RrSbYQR77UFFoCYHLGi8ZI9l0YJ/rx/q/cwTGJVdBoDU0mXCXjOG3UFZctfmRNYNgBwUx
iXFhYq4LgBQl1MOCPD10oObV526bZBTi1Kx/jiJVRNAjMrhs7EX20fZlNxU5+rrZHB2KWNnKLPyu
6o0DLC3Qg6Er8JBll664Ot95LfwE1ySGdRylAR/w3HtRPnjSXGLodP4pm4VTLVimcHShJahYfgBw
IBtELH5r8gLmpZ9ykYOAnx0Mq9Hysmh3la28zLhv6K16Ns7VJtkYbutOTuGUT6OL/2sWuy9jS/Qs
FPksF1mmIZ5ZWSOLZT5EqjXDpZOoVSc494wLLGkRS2ZHsc4m2gW6VZYvQSJqiyw/49oX5WILKcJ2
NCV4UO+3p3rOT8ZkHnQK4JEkyWelhFIJyaWtb/a7ZGkGKSie9LpTG4MXJ/SbnHbbLCgezKR2Gl8k
ly345fi2ddAHSoT/8MuZkg1MTeVvSb0tW5zg7ayLMsD17dYNkIMC92io3Bet5WYy4g4IrBoPSFzu
oOMeBQdo3Wk+TXBf1GeF2hIoIzhl/tq0blE/XD+gop/PfU3fCEOcDF12uv5GCk+FiB9hPd788/tr
C7/mRbyR1JL5yYAtAmhlBzVPJ5pMS29au5kkR+59QU4u+CL8HAx6xlpSzsjxAgCGO4z5RNk3MxTN
mouscFdDrMi0mkosSjL3KKBNzVuovVz/LutleONz47ibYSRV3BUllZ38mGKcCODfd7Yb75e6/7QD
ENZTd+E3ERRn/XF6YZW7HlS/kSEFCDhGmhZeNlYbJZlcnUQPY0zOUx1smKac68o/6wMG+zLFVgq2
JZX5F3xEYCH698HioaEtGuRhH2ODp262QnZfo9pMtR8RRLSDt+sbvV5EubDF3Q29OU5yP8FW751U
rz0O50V4BpBKUJSe2XEZ6c/Bq4UpSf/JHKytSEVC5ExcEJEUP5G6Eik0qFSsQPUCkBZ0kn19laJj
yIURE6h1RVpYzCntdpVOXiSl+5UkuCLGahfl9fa6uSVqfL0jPr8fF1XymtREWmTl+/8VKMSdvxHz
5q8/VP8xw4PwKK0lMskIjgwo8sRgdpXeg+wNnA+NYP9Ex5EH4BlR1DY0xX0m7xdi637bnDL0JPrf
kwM1os1kmVANUgS+KdjGD6boi+BZqFkP6Ry45oKjXIwuRJdkKyourA7rXhw3XqpCBouPoVXKMtU3
e9Khc+tdeSO5+Vbb+Q+zy7biytD6vWMSsBQwExDw5VRcLM2IpSCuB3w6yTTtjBWWPgW76064frA+
TXAHO22ioYtUJjsqmpnmQDH2CT3Gggnq7+u7xyDrvmhuq5DK/HMpZqr1shYAkbK07EO7O+U/dZCS
9raGW+8+3sb7+IRaw/XFre7fhVEuUCuVqmhji0wvzzATqYBFNqyerptYH3y7sMF9owYKj7lfwP3i
o36DKW5vPFQntmOP/hYg+u/EkjEiYjVbEUhg9cMBL7LIQmGQ6csl3g4trSg6Gn31NsW35Xwzoil8
fXEiG9wVLunaxLoANnzq22NoOFEbu1qsOtfNfGikfomEF2vhnKORtZBNAcHRygfD8nPfHbJoy1KU
ffPMLlPprkRGbBPa/kzz/A7taXAOt66ixbkT6lJsgcvNzjvDI+xn3YSoXRl2T5L3KJx/qqEZYupQ
egAEwU7D8WeSkEe1T7etD02dYD7qLQjRjYa6XR+HaDyrnTWloBIt8v0cl7hco50JhhAQIX7DeJHl
p+GuYaqjMxDdVwFzyKDZrIaRqpbe8xgTncl4C0HQn6VBj2NeHsbevI8ZeQRK9TTT/BlPg8aCEocM
CqVkdiRVvzdbSUitsmzal001CSQK4R1M5wX+iij1ZSNENXR5ziEQQ3zeaQCJmJzWLm16TqXN9c+4
DoG8sMjdn1moR40yIRsj38iG7YfTeIBi+0PxY0C5N94HziDCKqwecBOT3LIC4BEkLP6MKl2j0oBp
eMkEbNrEXX8AakvgnCsFbKgQqYSYMoR8MYDDpR5jrEw9bunZmfYLdfO4zbfqnliJI25DfL2q/zTF
bWBpNhiqiDPZSWLgH6T4p6l1h5SgbERS9/rHEpniko8iVcpg8GFKUZRjlIw3JcqwFYDfmM36j6+Y
P1ZFudeNVvrovo4FCMJ69VCUs9UlyYFNP68v6Gus+tMKVyfvGxq1fQoroYTBPOVdxh/6+HjdyEqG
86cVLiIOkxaUlQ6kKBTGz3RfeskdMBBbepxt35KPmRO6xpuojrdyx/xplYuPKtTN/DAscUmn9uz1
O9WpbB8aq+N9sJM9DNt64bY9pRtDMDz19Xj9aXf5+4v8Y9KjSQp62IVEwK6JoOkTi8gSRJ+NO8Eh
wSMRzLGyE83BnkTqziwUgB5EQlgrb7Y/l8LlOQ0LisDvYIcgI92BuACa0NOtBjwHVJrn09+oNv5p
kAsbIeibWV7BH5uoOg5K48Vm7133RsEZply46AqpY/0EE0mTPPUpxk7GOUOBqbRiXQQE//o2+nM5
XLwAnUXkxxTxom7mGGuSBzsyFJtpvp2jua0Hwtvka9fkD4t8g232E7PJikZG43D2hnO2TzbjXtow
gM2FB2w5tn/elX/a4oJH0LGxUyvY0gMXQwjI4jIUmVF+teTIKiAh+BfygX9a5AJJamZGImnwx3AC
LR2zJuPU93fX/UNwfPmce1JSMqo6vpluqhAIx508RQJMncAFeRhfACH3uSdwwcF8CeeH2CR2ykDD
LEQtrfoftINliokAg2qc/0l0mmdpTGUnzt5G02s0q5i82Xcr0RDsakD6NMQ/l5OcyWw2JQh7sqd+
OibVXR48XP8u67fIhQ3O3aCRRfOuw2IaN5ttTG8sio7s2HhIHt0Y9Nq7wB5yK/JEzUGy6hIXljm3
62lSz1pWL4cKU/3+JrSVLVWtCjRrwSb9mMNV9o2n7gPkiMFNbIOX742da0HkWumJwf0vfg/uRgsl
iDLjhMrO3G4+WqJOAi6ZGJOrpTu6zPNvlA04epz/D9hj1WcvbHO3WoaMOZ3MeQY1wREtfNBWPEXg
opcE5Z0P6YsvQQV6vRohTKbyx61+cXt25lAoGY3kD2KSaJucx2P9EHrVhgE1qW90d6maSXvMBj/Q
88JybQgSr+VM8L+ASRRKdINBV5tntEmkKGlHDOCBhmsn90cSbUrzXY1NC7xHtpq9a9GjwLG/CkGZ
srmMlRqGqmCehrvNpRANpqEecCOpGCGv8GQaq9ijkNDCvKGFOwRyDArYG9KbBPwe142vHdxL28tn
v9juKdF9k4GlC4/VV1p2FvG/j/jjupHlSv2ypeoiJIR5Mln5SDMujChxUg6zAiM1CpCD9uLnj5L+
I1EwXVN/n/3/HKqD/bwwx7kq8yPDryoIlhfl72pwe+m1L3/qrWwLVrUWXU1VB2SGGgyvRS4gGaY8
Y0y2kx3oQD/QxNxG+nCfVNqPumnQhMAgclO4mOS11FwHBZO6XehNghFuFI2Ah3elhn/RnFHlcY2p
PNJwRA0VpDKp2WBi23imcriVCpZbqCEfa9Lu9UEGR0+CJod2HofkdxfFz1FDzrJUIZ9AOdtQ9hqL
95A1grpuEnhzQfaTROwwI245+N8i0u0gxfUO+tBdXKlbidLWrup076fUjbNwg46QmymqnaVabKXV
tNeKDvOT0mRN4D0BTbQdz/NtJM2bsMtmSM7GgwV19R9z3toLVXVQEVdZWr+BBNKbfFsydpbD6a3O
Z5dqoVubrLd6zdzVYD6UwvZNKRWokoPeI8mCLav8IwkliyZ4GIzSspfvALoEVkYnQa9xLaRffjsu
pE9BqqljgGGYjExb+Io7jiIe07WIeWmCi9atopO0ovD6Ums8cIw26jmdqFOJILQiN+TcXaEJjGQI
H01R25VhB+ShCSYLvX+H1SIqs9XoeOHzXKxSoT6GGwr1kWHf7tQt3S3l97+qGy9n+PNscXGpS9Qc
4QhX7r8Q7MG22MfOMgi/yCOCW8COv6lv18/z6oPRBJGZrGN6kn4Z888TqZUHViHza6odniGzQw3D
8SO2q8BDa4TpHZuZTedKtlC73Mx6/h6H85FQSBsmtTeGjWvMiRv4suBFufoOu/jN+PRq7OoOYvDY
jXA32elPxUrAjbfIWBu/FzLF/xx9u2z+PxvBdyRYqmSgjsMLtslvjWCj0sck965v9rrTfprgzp+s
5UWbFliRTySQLe2j+UwhkdKOqaX1iXPd2PpJ/DTGncQ6AqlOruCE+NOOGYcBpFeJfFuCL+i/s8Od
RKIFmaFHQG1KBMESR3EkwwbVdMec0r+KX59L4s5h2U8s1pbzYeDaafeVSEN9NS+4cAHu/Ol13EpG
2SIN05u9XPlPXSxvxqkXeLbIzOImF5lBIuWl2WF40+mkh9YwbF3dt7UIFy0ywr34y8YcGgQTlNKC
e7XcN6NXp5vrX15kYgmbF+sYpbqS5gSx3sglJ1dIZyFT32OaUzSHsmoIubGGBBVRik+PK30CLj7u
AfWMM7BwMi8K9U0UVQL5s5XOE0LAhR1uz/TZR7IfLyHATR8xyeCM22gznxcaEsVtkXb7roiHXrQ0
bg8xmdrGfTNhaan2UpHpoWCxVzaiCbDVm/9zZTy0GmqWajroUF4o8alCqFUbuUijfN2EiURXRx/B
5JueKbrfo2FgJV3WWnn5a5pFCrUfMyRfUmrt0wQXathU9Tkbcf5lNbjLw9ar5HwbR/OTEuoHAKCs
Pqcgfm4PNQsE1YsVcPXiG5+2lw954ewgWqunPoUPDjbZKx6q+wcIlNyM8IvIy16un6zVi0InumZi
QFDGLPSfxqJAKSaqohzTTupBMmY3l6KjCkzwNEB0LRehGVad8MIct68qRKZJ2lI0mDDuAtoQX9sN
8V9UmMwLG9z+leXQZ1GFZ3wSPrBhL+miMdHVUomp6+CZQ4hgmCP4c9OMkM1EpbDAvlEIWWZu6Gm7
RWB6vNes6HYpUwwvyfv1L7Xuk59WeYRcHchmYzSIGQuxT7RVDvXW2Cgu0No7gaXVA3ZhiXt5jWZT
QkAdTqHdfUgnQu4X1YFs159L23SIVdpCPLLIJJewkFIdMk3T4Rjafek/9dVmjI5thLHYcxd5YZw4
ab5pWyeIdtp4mFRBXWT9GCAiKzgIeEUvf39x5vR6Gkum4bzP6j2EpMYaeZJSWXQ6gk1ekMasH3D9
0xgX/HPq14ncLPVJNO9MaEvIu3mv2DrIaE1HhKtcT7svrHHOCvWRaTJ7pBrhUlvLHaXYQiY621SO
uWltFdTPWwnCJ+kJJEG66J5brb18GufbbHWU6ylV4bMQgvhGzGIz+mwvt+kPP6sPRrBMV4/vVVlv
Gcvc6168mpVemOacWFHrNI5KZItkGO1AB7uX/xSFlWtGIkvrQe2f70k53y3auu5Bry0744hNDTCC
G/u22oqYwkUL4kJ1ptZgGW1wL0y1ahXsteiYVZPKlcdY4KHrh/FzQVyUlrNAyvwR6VYkvTTRL2KK
5ErX85+Lj8PF6ATSem1qYsuWWCa7yH8OumGF7+SG3gBiDXnv8cYQPYpE34lLutMhrpPexCFXmlfa
ypZmbsXKastX+JI5XKyMiySpHwUL/Aaxc6P9NtGZX0YEBwcSlLgVJEdU+1tdEyWAUmgUVzjPJDUz
uWoNCY9qU4ndOTTfcOI27Qxi2+unaT1oXRjiNi9D8TFLlsx4IZOEipFnyjbmRZCuylvQP/9Nl9e8
MMdtI1Qti6jQccUW2W3VbUcI1AkWtL5zoHtTQUUL3i/uOJFKL6g6w8L4g9VQlVymKw138rSHDI1z
9HRQAheidJdQ8MU7ADf7t1HuZOW+1NT9jPxnGf9Dy3whG/W7bb9fSKTap0YUM9aThguD3EEbEi2g
EsWw9AJEVA/g8oWI0SLl8Xc3+IUlzkHA4p36XbvMzgNM5z9DPfplkRf40GhCczR5EIIfVy8XahrE
1BQDLQVubUYM7kGmIUylYU3sEfARy1ClGzkpdlDFGFD9hvxyZ4A1OWW/Ezl6ve5BH0+Zrx/z0z63
4mQANXQ54GZNJkv9Mbkl0N7AQNzSn/6DfANdZICa5AMSJgfAVmF/eDVIX6yeOyGxlONxv7Siixgg
zJalp9kPRW+RJRW5tkQuVfHDLlU7DdGs27M72e1vFoR1/VJsIrt1UXPemkAdgXV8I6LpFBnmsxZ/
DMtsnFEIbeVbfWzdMjLOZTA9RfPsGW0eW2olEltYRVWZn1vKd/fBBKwm/YhsZdHISA4faPKdsSkc
+SDCngq+nsFlJ0ZOUrkIcFqk4VCk71X78N85Jz8z24L4N6wnhDdtE9+yX+VD9ozm6gwh28o2z5Hd
NC6FMnG7yX9Ny8NSGHnWQ90/p4Nv9LdVXksSwwpbZyEsacDqikqvI3u5i5bA9vpyV7cT7T2qqyYg
yYRzFxQcFHOa0ZMaspeh/KYLqYE+1Ma/nAQmy6qhqsz4Qu+VFP7I8hEnoc3wQlETq9LCUx4BxKDM
hVMrGOnu9Dc6Zju9KwFajg9ZLh8iVd/Scb7xZ7RZmiK2m057a8v4EHbjPfHzyTJodEOV+tHQ/Puq
N3Z9wn6pmrSbs/K3FuSeD20pqWmcehZRo61f6RhLx4oUgp4wdwN2vpIPAcGSFiZcYIU9yPQee5di
AFi9FTH1LOHo6/59GuNuPoWhu5ZrmJw1b5Q6eqYDRLolsisJQPlRK5hCWa/og8gd/OSqJn+Z7yri
lEXZ0rQJnnsHbe69ZJNdavVuvEVF3xNNgizu9WVxF+a4MBmMcq9mETLLRTMr2/dbdWPuxVMTcOf1
U/WZQHBR32gy1ubLW0NV1UOeRrZBB3DrNzuqGVbfjps27w5KEOAewmRF0ZJTE0Ghoh7TA1JFtmmN
lwx9zwZgEszQG+9lRg8pnt0VgVxEqe0rHc3DIHqqGp+gcRDvojpzlWqudm1Zpmj5jhVan0luhygj
elKCyxfEIazqbB2Cy70EyHCmK1s9h0ZBmdm9FI8uzc0fgLBiulDuvne+6iZ1dEqGeISinX+fm/Vj
HWe5faqhCJBvKL3taju0idZZ3wClLvqN1sxvEZ0gugcq8Ty8URZig5ZNd2kY2blubrK0u9Fr5RSX
1a0io47a9Cd9Dp4N6Y3qQWH5cjc6vpK9xiUkSyRNh9hnUIQgPClPHaIG1YLfvSLZkNv4YbRBD45m
UOjl8zcNk9dBAyIpBS2/WlW8PlJO0oSDXDY9msI/ElJ4qMqc0xbLgeDEPsjMQ8Xe6roE4tNPnJrI
T0WWuWYn3afSIyP1XVsmmSWr3YnF5tlAMZFO0WtlZr2lR/QAHea7SGseO8z1WtQk3yKoeNTBfKA5
vctzP16kTG5iTEdEitpZAe0B3MA4XpgaBxL1D7SUCwzQmbsCwskMADmL1hARoWnqQ9kEJBRS133P
CDkjBD2EubQffeVZalI0mH2QHhN0wMZxk1fQfm6jfRgmj2pafcOIExpiav5SGuHDCGB6huJ4rcyh
BYA15CioHTS66jRNYGuJfApbeGMg3xbVcGpIWLohZDZ0oweVjvS9qdmtWZAHwGMdltJjTfV9g6FS
ZHm/q5hCX4SVljIFW1nCiEKFF4ZRHOaQKkDdz6PVh+1ulPTJBfWXbFdz/H2s+qMil76dZmljK3Mc
OMbcb0HTvodETGnXNNvMKTun2HRLUsJjHc27vjNe4yABJ40GdFObm6qtd5FTNdVJUcqdT819RtX9
VEXzoYum37kMQAH6hK8dMze1hqsz0r7Xkb7vwtRFCdozitKWJ+MbgycM2oDdSXcyHTXbBDmNRfrK
t+KhfYhZ9qT2/oG1TLdI6WPJwfdGUhTbmAJoY5DI8bPyVJfjqVWyX5IaQD4TU2xEvp2NxzmZf1Kw
e3RRZyOG7uO637BRhRhKjea+hCGErFeOXVPhrld/kWHATLq8k7P4wZ+a2zKS3XlMnaasthLL3Vbt
Nw2bMAQ8WFJlHjVDf+8T+bUJhzPRIweyL89631t1Lk/OBEVF0nbbqBh7d0jhnE350FXzG6khtVyj
EwcSXgnFunIwLVOSnFkOCFw6AbFQUlfb3DcceSgfhmjKLX0ogWNMzOdCD7+DIuhRy3SofZj5rpjm
fZ1Ibkc+9EROOg3egjq4U+t5h6kTi0gLOiO8N3QfcpxhdZsEuQ4xFc3WjeAJuCM4YehOfvWj7AGC
rtVt1VVOG6eDrev6TqN1BsRHbdc55g/k/EYupO9ZFN6Os2yV1HDUHGIkWvYkq/ImkSDUAezgL2js
SZgBmVIr6xRonVRBAsDSfAdGVjebOshE6O1BaZ9pbWJWfrgxyuQ2LcfHpMqPDQUpQK0AE60rgT2n
NLYCv3WTOX0fQgNsQqChnKFOVJjlbiqjTafLgBfooUua9Ffha7WlKpk3JARuNam5pVX6na70t7RF
zY6apzoaH8Nc+53E1G0ZVM/8+X4O0lclTZ59TS0sBqecGmR71WwZiX4EJf2RyRDMKZsfOGsHXc3f
IUcBRouA3OtTdy6M6alR8aow/BmB0jiVGsL+UJdeMw0PRaIfYolt1QpSLGG2m/3eyvNxsvQCNLuY
Jle0ypPzIXf9qomsXNdfIGJmt5V8j8EuCM6Q3goSqHIWICIzA+UEQjLHoMZd0pIncHdAvNyot37T
7IuI7E2FWhqBiITqb1V1dKQIioPj6I5tfq7ASJR3IMnKAM1T1XudjU8QfvhWmdOvRieVxXJtM4MB
IsugZx/poaMq8V5hMRzIOBmFeeh0yCWNGMIZCuooaeOEdX3qOkxaDtRJqk51JrM59aivRK0GpA45
s0IGpb4BjfGy3MUDvWvazs6DdjPgMyoxPZtZ+7tuOhAXLbNPado+FHkaWIaUPKDzsU+AEZoLqXAM
ffyWB/1mKuZDT/q3mtD3qW9OLFL2VRShe4FZXa1/lVPj5/+Q9iXLkevIsl9EM04AyC3HHCWlUvOG
ppKqOILz/PXPqXtfK8ViJ2+f3pxNHcsQiIhAIBDuTiRwIA2Ub9K0cRvKdlQHTUsXWig6jqqfucCC
GVNKiPsUhC7ZNmOCGQu5owuDnYj5KweliKESSBlDaCutcbSKQ+HKMY5sKbNHmiFBKdFvkbTciOpi
Vyf1ndi2DnjdnpKK7OI2fWvH0GqD0W5CLKehdC9ljdl27GEI+saIQ3nLxuRYlvSU8xDVLn0I4+IP
AcKHAKklBOxFFNRTlRa+GWVlZ+acWKNEbiTRRz9T8V7GItUQWvnvJhRPSt2/BzrdRP2INKW8gCPz
vkSZkXnlRu68B30YXN7GsUFFXGpohASfYO6gk+yxi3eJgn8h9bipugYCh82kbyRvUxZancKPuDuj
+ikw8dKTX2VOd/APdxj+DKm0a1llqlp+rCoCeDiHXAN0G2qhdr2ox5GK1+CofABzDigRwkOhjLbi
tXtPT44CVIskabRkYdyMTWtIfNylWQpksJZZCfGMVMs1g+speCKLukKhlm3a2kdzcFTfCibaWT2+
pCJe6eO6PJYtuRkF5cWX8TjgsU9J7N88udnAn0waECvQupPMocgKJgopIUYDQalQzKF1oj+UObMk
qj2xdDjnPDuXHRgVMnKjDIrhse7ctMWRS2wvyVJjgGTMAXv0wc9VTCjWOGPRGS0Ys0UO1ljdsyXO
XNKxQ6f36NIXOuTNVCvNq9vEkyGv4rm9lOxLYIGiAkpdA0CnCdmJY7IP42TTCMzCNX5H+8yNpMwk
vDzrPMGt3rMjpT83LN9JbX5bhMmWVANActGtIsQ7Ce5aEfWJSaNd9vJGafqdN2ZmyhKMAXo45ai4
7YvGoXIJRRvP24reeNuJXWVIotCareYnSJvgTAvygy5AF06Rus929D6YhvNVb7aD1j11QXNsSO/0
MobtsrC8G6EjaRIZ0miS7vuA3DWmV8WYU8eX88XYlX1qjYTrRpMN+0rUYyMLlFOljJjH7g8oWVyc
z/YUsYKAYBH4EcCHfVoXz5GgHlSZmTqtdlVLjlAcNZmM6hP6xEbQ1nuZtic50jdE6AwoZ244Ud5I
DSYOT3qV6wCvpfpHhmG0vZZnO6FMX7Ok6lGhk0+Io3944OkGx6Py3uS65WXpdgpUVES/gZa8JX61
zydPY1p3U9IAIkBxgR/UkE4Ai26iTz9CfhzaSXw0PpfS9H3F6K6u053fgGtT59soAQq3lxy/J6+i
xw1eJ49Rmm+I3n8W4miAHRrDoPF7pXYvAadWUGdu1ZRPIQ22gtfcek3yybSaG1mrHnO/cEYqOh5N
t0ORuLRuPyogmKxaRKTiAXzbjPmv2EMB4JOtVwUfUkldvYnudAaKxKreKBXJDSAxPgYV854NK+/U
InSxhVaEdB8M1EURgD5/dmZ+sFejoTRCQYXEQuMkQvLJcXEKQzDpkfGded7rkCamGCSuV437DuIS
sZ8Utq9JT8Bv/pK9zDc9FHxov1tS06ZmiatD1A9bBQXsoDaWXJKHKiaWjKrLg1QmXMVscaOpWYH/
ccSpltB7EuT7oRjfBIREzEtL78v9WA+bEm+dGH63SzTvM2XcD6Q9+X1sR0njjgV5TWvSGxr2h2uC
peFgaBBz0HU6qnJQ4BoxHkNFRfdTP3Ri9hElsssEdV8WImTgcIeTB0iVh6Q44XEqNmK1Emwq91ab
le5Y9vYogNk97XZ+WWz1wDelOHjuOuJKsvZQhPlZhd6aWno3NYfAgdJSp6XjoR+8Q+WpB5pBzhW3
Iyrz0hCF/k2riyPJGhe0MadaZgempg+a3iVmk9G9oI43BIOq+Rg/+K1n0SIwIXyA6G02AoNPxZ58
CgYGfcQYJ3Ig9dtRZEYvFk6gaVbOxwji4RnOn/RYQDcvKVR8TGp1Y7kZINWCJ7fBjUPFysbmhkfE
4g1cgJH7AokH9wpjzBXXA9EAMBvPqVa4RCAQpxhvq5Y9ckn/TdAyMAg+oiT96lW65X6Ch8No02t8
q5cR/LczAr3cjtCkMcmgnX3a4PJXn7whfNNAYGsSzzvrYv07zcgOEFCwy3DIomjDUzwg/Cjx9gL0
RPSwcSW9t6Je2jI4NutrZNwa0N007+6qPLlvuY8JpBpnVL9DNI1mVSadMSIJpj59Kqv6TycJeBrx
MiMtBpQivoMC1C0yqAqpNDdqzCwco2q6PdF7gRRnNQ93OcW9OkpqyAKGwU1LtDNgw89BBA+PCUBn
fXnbVYh4OcEtSMNMTaQnABAnfu/6YXdodTk2lD49NEJ3N2aimfkQOaS+9y6DsIi1oR2R4Zfvjc4o
UqgQPnY4qs1OEXxDqoMXogzvqeDdS4K3R9fcyLz2jxeQO7ASmQpJDqlM7/nYPnAPSA+C9N/W9EkR
oic58l+LRraLAN3mIH6iUoNgFvXB8NMUpz8cJ8qAiMKs91PL2k0pxvdRgcBUuofW821KknPV8E2H
D8XGDk/OnDwGHfsNxVtipGK3JST/VSvlXdT4kcFljC+qffQmtg3ERovBUbJq34j6rqfSbZghk8it
iquCN75Lgn9ToFo0RpE7SqJtxlDY+XoCYVGIjtLKLaPgRq7KsyawfdF4n10L1s6mtHMkJ1EmzyFi
Xo2DA4GIqqoIE9/BS6T2W0GUzbHFpJ4MxE3eo+jQyWfUB0iO4CLOBd0ce2b5bbjNtd9pjLKibpwy
Kk9VkbpN1zkD5OiVRPmdqDkykIZEUWqYafAVZO1o2LIaN2yPdxg+L3DOcUHDeYBRCy/wj7GOUzXv
N5Ffd0ixBDT5IXBneKT1JdevvFvsfW6yLMY3ENLHMMexSaRdpisHzsffHppMCWaxid7lhhLGjwFi
mI/1uUzpB5OLB71sXLBQPXpCtM0qeqA8d3A3tabDVuupBUUpIxgKU6y5E+e4agz1LoUIK0XH2k+Z
PbVXw250aIbStxNVGzqYL5nkg8oTeOiKg3C8D21NyU+jqH5ytXuItOg5E4klifSgAgAg+4Lt03jH
BJDWD0Jq9OBFL8rckrzolMioe/Qhf9FGVTVkys8krximZkW78PqzH3SYQGQAWgCzdBdVxC5zcj+k
HbZJ8UBjIj8rfvyodvXbQD2jjxUrqSJj6iy05fhEmsacKtq4yu6qYsyBBIhuKe56UBZ9L3T/lEuN
E4v8TeF6BhdgpybPHssitPCieBOGwj2X4qMvI2M0AseKSlf3fFfitcs6XGVUX33rG/VmiMPPQcUr
SVbyQy8Ue+jlFGZUiHalF24g6Raf3tvxWb0u3I440+vO7j00T3DqtIVmhLKy5Urhln763MmDPZQA
ENQN2+HFFMNv/BOKpCggx60XRfiAwzBsMLbmBnn1KNfaPq68gz/299CqEYwQMn9hEjskqDcx7kNp
mIpGn1Pcw4mOyrQ8+kVdGlEBNMWQOWPVuQLH05nqHWhB7nkh/6kU2WZQZhUEYV+q8MNGsMC2epOR
9IW3QIZ17cbT1LemjBSzCyF3VAbPhBabAE/xpjpASRR0CyYTBRwbeWSmVXPOCsi8CloLZOoQW4OP
k04JPWKPemANSIIG6xiUXkfJqRowYHGGH2afah/+LhXNSSmaeAXTNSPIBw9gjnYz/SEEBaviRTeA
Be5VvzcjNDoMX42PER/dLsxPdez/9piyj0byoovSO0/0IyA1DxENBUPh6k0hKudB889FmdotGod1
jNGgUHuANF9gaLK4Z5xvoAFj9AECOczx89DYNSFMhN+uzmMGyIAo3gitZsXoIRq8b52pE0YSDf0D
9HA7qrnT9bZBbvNq+SaSC1TNKNxDGbfYzDuhHDuHmmpxHr3GdQLtXIx+DeSmktQtTQTgHPPfmuff
o3v6pyuju+nXS48/TiLBUfw+ZNJ9nrfPUlvcRkkLFKa6FdCu9GPxHn157HoXOkOLKf9AtwfI0Baj
tOF9iKFKTThwRb+FJswbKGYG1C386NXMhv74kWp5aCh5YdRSfReqxZ8Wd2GaVS7UoN+oPj5AS+tY
ZvKJtcwYBXkXYNAdfvjAtH7r+YOD+bnaiEdauC0DXYavG/XIHzGqalMxc1stvROixqxTcpJYcmw8
tF+ZVD0qWXtDRmXHFN8NCbGbGkQeQuQf5HrY+VQ74HbhSJ7cmfGY3ollZOcJ2OOZlhyALhqcvCSg
wBLQhuRRcVIi5qi8RX9K2qAHum9kKTKbULfTUX3Jx/pDFNPnOB/MjCe3ZX5Xo8ki96NqMLRazIT4
ieUFqeujLbjtBGYIJYSZlWKnCqhjcvkF4iaFo4K5D/Ij1pDR51aYRHjRLuIZPUF/8Zc/1Hso1WgQ
Nx6dok82FRfPo5DelX5ve1q1RSvHESDHzPBE0wfkbdDpHgOPtlcmNt7zUDU3qcub1kwSgK2hPu16
ImQN+4lfXlDGFx4rncFIuGWqkGwLmutmnKsPxOtvtB4VsuLnohELcPsifxo0jjIkN1upB8NcFt7g
a5lFBinqlEkuRd2hBt2+THD3jONtINF9g6uxoSLk4sh3ugbJFbSBiSFJfIc25/OYDulWUTpczQRg
uXoCQgSMVST0TxOBnlgObnG9PpVViQt795wXPEd+Ul57AWU9Za5GvaMSRjvRk+8BP9ulvfxR8vCP
N0DTZCyA3avq/I2GaE6Nvi0kChoU2iMtkQRJ2d91gvZAhOYmD9Ij4BeH3ld+p02gGyrtnIbp2z4h
aAznEo5EEA1V6q9+TKCXLjwkfedIMkIcrXMHV2eLsQAqzW3h6BFoPtrEyFPWIoKDLWqWR0EqNwFo
Cwse7MIh25Sl9y4Ww1sRyvt+7B/7oDMr+LEdBzKqJFoDRxMcAyhTtYAH4urwoUve/SCGG5CofUBc
b0N56cb1W4uvlEHZWlYr34il+EbWosjoaQ/hB7TICDOjztsXMe5gGmjtaGWFYvGqT3c1mtuhKoPz
Bp0ytCQC0h4GxKegCb9jqfKdvCX3MskgkCWqppArTix5hkRUaDrU1VlGEdsxzOEIJVpZ1JSlVjND
VTg2cmCHqE7M60/GaxMGsxd4SMunCZ9GE3O8fwfFK67V0AEGHe0vITNVZUX8bPGB+nu0YD4jGGea
rPESsyJddKyzPecrkxoLZHiYGr8wMHvM1Ukq66OAlzwZ0hmBWZ656zmxCVX6jXcXu6UtmSibX2IH
+lOQCLH8Ne7xtekJOnvh1TIw//kTfFoZazRtehd0Li8c9zK1/91mmhHLcmWkeO7yMx5hvFZ3r2/o
4kAX5g0wCyQyTAHMnkbzIktGUAvhEysDbs7ZhkeDnVHN+e/MzN56i6aF4IwM7UY894/JaUjeOn1t
qm+aHJq9J0sQs8E0g6QBsTyfnaBYwcgIEA5iVzuEvFTN3muxb9KqcseCX/6wNNs0UOBQAGUhdtE6
2g43UJdjiH1iO4c4pOvZortGerKwSz8Mzoa2pFzUQSmEsBvT1M0k/ZCoyT6JxxVutzUzs9ksOesV
mo4YYadpcoPG9zEAgFdmmvUfO8OP1cx8DlqXDNUsngcC/RYZCvLrhpD8um5jaU7jh5GZx/l6PKhq
iNFLxbc8sD35thgZnhPiKdetXcyX3V83OP3R17xvNkzj6aFMygaL8iL9VHDtVHRyZwyZb6WquEWv
YI2we2lc43KFczZyrR/RZ5lWWNnTiHrkALXY/qr3zNRupwFT0VsZEFkJMG2W/AvWcSLKGNgo2UYa
D6z97KL7Bljw619yxQvnTOR6WIZ6xxBdoBMyavWtpq0R4T31upWlEX98PlXUdAlPmJr6V+6n/4tH
GSAUooDJEEWi1dzENghjQOjAH6JNWRj+eY25Y3l533ZnyYMljRQLMaZZW0bR7ETLAdm+k9ZmgZc3
69vMLGV0KjTt0gC0NByAgTBx8QpqcrwNCMFKSfBvIu3b0ixrFCV41TTcypANJ1jPuImh8iJvpZ3m
4ABbw9msrWuWPBKB+AACwwm7sDPVHO0m/14WLDVM7RUHWZiU/eEgswzShIXqsw7xJTJiD7y3mgSP
mDmGUqXB9Ib4jeeK6VN2bKJuDVL5bz4qAyJLwqSuPGf8GJo2oQ1DKlZup1mswlUh7DhNWJcm8tna
Fi4v9V/W5upQkOcNmjiATw7/g53bjC6mJMCMt7Z7y1ny29AshWha0nORgf03rA7oWQbxkVfoAj8U
4GxY2T55MSF/m5r+/QKdlJYiGRjHMGyJudQJLQolybt+JzvI/lu+khqXg/rb2CyZVCPFMBBHGSf5
olvnUJ9Iqr1aqCvQ5DW3+CJuvFhUUw2AdoY4ZSobHRoTk17grBvdYssdxMBKObBUnCICvlc1yyEs
UoKM0ynh4xOqU4Lc+ofJlu+sKbosllQSinFJAqCSzA8zKc10j0ZwjAg8OsJDJvxacYdpB/46ny8M
zDxPH4qUZFNto/XZSStLCy3xe1RVu7ZAP0PIbF0I3CCMfDMORGcCc6IH9DjdyK//IYsRcPF3zNwy
8NAV8Kf0L9XgLXEacgc2FbPKNxUeXK6bWvaWC1szrwwrUL156BvCW+guMNPbzOQmOSq7zMkf17xl
YZwT5J3fOzg/18S0BdkXalSpyfCK1pUgUh8MzSemUAOG6w2faRVj0GMNQ7EYehd2Z07acSr42iSj
J2HMrdIPGjq6Yf18/VOuuefsjKugYeGNE88Xqe2ovhFW+e8n97vmnrNjjaV4S+zo10203E6kdYV1
mFKVb31eX8na55qdam3G+jEqcKfO5YMfu4pwSLoVF1/+WKqiMwxeAJU92xE9zAWWTno/Rf/oY5xH
52uKBP/Gs79NzPZjqL06kgXUHMTobHRPvqgAwCS3zZxudU5+0bNlSaa6KKsMwlk/TxJMd6ZoxX6h
AvxN6kCBB7zk3Fk7G5cXdWFntigahLwuQxS+ExhIwLzXjt3X4LXU8Jr2fzj1Fz0BCxJVXdco/vtz
WWGrBV2HPqbV4+FI8NwRmh7hGifIYrqDXAgDpy/FVXH27WJfqgcZ9GkWD2IrjdHwQycZYw5cusFr
/HXXXvS7C1uz7yepQgMBESgR0xSjY80nVd+vG1iQK0eL5MLCLEqFpogFqZ/gGS8DDkT2HG9QVzh4
y3IgqOMkrugQkz771j/qbVwYnkVtjekaDKoguYrenZcdyuRPH7tquru+vrUPOPOIuJO9QdVwCJMC
3kc+ffHjuoHlO6sqTcxk4CnS5iQADQbFSiFVRlQUgz1BWIvjhJKPkesyB68ca3ygiyv6tjeH/6s5
K5KoxHcbdDvKb1b1XhZj6OL3Z1VFPOJdQ5l4dRWheOrAIxZq41YgZIVZZ9rev06HCzOzoiHpi7wd
MbViFf450o++fggVMJz3HwM0LUL2en2X1hY1KxtA1OD7LZ4pLYIxUoJRbB0OLa3ShUx/9LVFTXt3
UcsWFGxOUI0drRwyDDJ8AeOaklvbk3SGb/G1AnDN3CwTtR7UckoV5mpr4qnMXLrF3GbjTBpYwPKv
EfwsHhoXWzZLRpVcQpNOAF/BoL9kBb0NKjSQVQxGJPyYRMmJUbrxi2Algpcw4pJ4YXaWoZRgrHRW
YpXBFjMyTuTQuw6d7Mpp7ak5We31h8G97i7L55ZKFFmEeMHEUflzI9kQtBVT4S/CZpJ4LVzBTDd8
O+nwAlNgrVhbvKteWJulwiLIU71X8GF9RjcZRJzSUO3BHgAytkjb5yWwrFF55wvtzdivBMa/SV/f
K50lyBEYAymPv07o6kk2c3zfKX01Fvvzz2T/cNx8L3VOBJEPcYO14fAcyjuMQIVr4mbL2fFfy/lS
c7iIwLSmcU8y3CYjXX/gqfRM62yzsl1Tsvg7yr9tzFIXeD45TWQ4BzjBbvB6BVAZdK4B9EU76v9A
vL+2pFnu6lqZ9u3k/6nYG0mFdxNRN1aWtFirX2zLLHH54BlScw02RDfdjttxP7rxwyQPso5XXs4i
GiNUw5seYutnaAGNUNR8wNf7H0mceoMhQzt21lDhixkftDwgdYVysj6H9bOED7WWoa5pRmBoLL1+
JGv9yOXYubAx+2pt0bdVkmMpwA3g6E8tLTL0SfHcBSbKTFz5/vo2TVnnL8e7sDf7dIwnGuZaMFue
JMCIkW0DbWslv1P4e8ZP100tZ8ALW7NkLwXSUGYecpJ+ju7kqQWKhQGTgfkcpMC1YnA5yV+YmyVc
kWH4suEw1zqeKx0KoIR1M9wqID8FETFYzvfqDV2jH1nzkVnezUCfKuhfhLnxe4RTpJOMBBPgK19y
zcosw2ptmLZBgxL0i9Z6chMg9TCuMAnBVZDujr5Uw9fad0uMD3j7BLuzRkHnhYfIn3EGsH6dNxOv
hezmW273G2+Tbb84m1YahQvSKtMr67elWT70FKGW84n+HHzcTr8FzNaeyLIBap5kwuujb+lr4j/L
7nlhc5YUx173Ooi9413vKIMiVQJtnnw7kXLjMWz1gF5iePixwlmgK7JWZMKAe6V67F8UULGNtTF9
VMBmDCEGkwYwgyfMsRuZE5yix7W4n2Ltr7i/WOws7pOItZ2AEWIrljVqlJ36CuWjc63rv/J+rZm3
6K0XtmZx73UZ6TsNDTZV9LdZ19lNph2hQrRW1S2eOBd2ZgEPbD3BsB8asdkfgLkMZQMmZNVIDf81
2q21IRZP0AtbszhPimbk8dTt8KJtrd/J/T/qYV8YmIU4D0PVayaiJNXFuL2KYAvNcdfbzZZb6yjz
leXMnzZYq3hqxqKpM3+Ty6dxjRx+7ffnmaOI6ph6AlQGusLJOEZbR75dSYrTJ7/i0l/xfVGneSRt
BMyhT/Hb2OK75FBTefas6NnbtHawCe8UZMVh792zh//S8ixzxN7g5z6DM4juYJYgVxahj4kizrM+
yAAwGrpTniEbWm0kv9f4AZaPOaZTkB8zHUXJzOtFmkJnLlIwJ3AAIMDWCiOyuBmayRMQb8jOIoT6
1hoGy9nj2+bM+8Usr3kitagacMGO+aboTlogmrT/uP5lF91GUySwFRBFU+aCgBIgCb6uoxoqu2dQ
mUjayjmzuI6L359lpkQKAq54KO1JLJ95o+PhUv0dt/Ees97n60tZ3qcLW7N9wm1U7uMB9XD7wQwo
YFbQRRjv/cNEzxQ7gGC8rhicMsRf8XBhcLZJTE4CNZ0kbLzjcMIcUfYuGJUZoTMrbtM/4YG5wptm
gGVnwyz6uGJ88f55YXyWvkZ1iIKyQQO9lGWjAJluUL1qZYfhzPsks3m4D3HStJvrVhcPGg2+IhMZ
nYH5bJOSBr5eT3pi0KKwWKc9RIFneEOyYmbZK7/NTP9+kWgg2aIHKpnokYqbWt40q4Xy4kF2sY7Z
4ayMcUqA00BryWit7L5yOSoRqMwY6WmVRnHKTX97yfdiZiFAOdfLfrqmDaqjudwGuDV29d4on5qP
zpomZMY1lYfloZKL9c1CIZD8kqcU5etEEQ8ksD0RpGkWmlp2DU2WYjvd3hJ37Za9tm+zgJD1kDKg
vHCkKg9ielCG03/nfjOfz6uxkZoEy0r8m7g5BuKt3jxcN7HEDythGEfXNMhxEPSwfvpeHSp9rU/8
sBOxzsQQW6dGZrbo0Gmg8UVpPFEB3pHtdbPLX+7b6qwcz4kuaeNkNQa01W8BixzzlVS8fPO9WNns
EA1AJEr4F3Wpqe5GK7YBwP8VmiCGwAMfAB3/6Ay7sDeL4linHOoeEEvto4OuNWACACyD3kVQyLn+
8ZbEf37s2Sycg1r0MgFwYyvJDP2DgXSZ24ARWePJu9UOIHOZaJGYNZwwFIlcvGJ98uq/A/x772YB
nnmjr+gimu+llW6ZUW6FW9WOzhjhB0oBkq1mDIKuJwA5nbUvvHyjuvjEszjPeTvGoO2bmhnoXWMS
gzwDKGNCg87B0MCKjy7fTi+szcJbGkIoTCfImtox3zaucMOOxdftNFh5QZv+7GtfdBbnGm/Z6E2e
mvp7Jr/LBTDyoS0Khwiov+u7txJ4c/kIFWBcT00h2lEXkFQPIboMpNJ1Eyv+QeYZJRjB1h7iNBuz
h0LeR9qvFMiD5FzIz7n/z4Ytvjdprl5NSiblZY5vR24x/4+0r9ul7aM0x63GWquNVzZqzubeFUI8
6j6M+ZAdG5RXmW3qAddsYKyTtcGOtZ2a/v2iKAC0EZOsHlIkiG3V/F1ma8Nuy8XNv+KYzLMIIDhA
ASGYUvpO6yOQMxGoT677wpqNWa6oPIH5YQwbxfDgB7ExAA4drM2crX2pWVbAE08ltz18Wk33Qn/g
vXN9EfJiSQPQoqyCVAgcbbP4HADP7YAUg+DZV+MIsuxglozNyqGv0HixQc4R/VINCXPo8i9AzxNb
sIrI7FfLnOlU/CtPfP8d80s1pHzwIu19DRb1ILxx4Oxm9VIcyNeTz9oZvdwzuzA3C2SAsMgAdt6p
NGAvuZO5KTPQfuyhsZc5+la8p/fq6vPkyreeX7pFr9IETcIaJ7Xg8TDND7YwqX2UmItMzbUZzEXf
uVjjrEgATzAp5emFX0t9pxGrQ5cna52XycmvbdssksFq0EFAEkvKXxobgKbBwBO8I9j6Y74P3gEO
n7TrQit7vu62i7F3sbRZfMvgglB9DTJ9YXEje/cVvW+1p+smlu+gFzZm8Z2W7H/VZ+lJTl08CGYn
7qqW+lGBuxN8utGuO6/XAcsflE7TM9CeYNrsgwqDJKl5hxOmjACIxNA4aI54/Barm5XlTR4+3zlM
njA0p9GbIF8l5kUOBpha6PKpPw3yGZAlItYlZoifNbo/5bHvVpLlYsWKQUwsCzzPRJ6PBlGlq9Nk
0thFrh9Mbcf2gp1v1Fvi9vbUpFsr5Zac/8LevBhoQeLGVR3XWxlwubRUt76krqzp762imJ/RIFSA
doRE9Flu1okslwHGDaye/Qq6u8gDXkd2y6azrm/V387+086sVvP8dCg1loKlOt5lyj6OHnV/zRvW
1jI7BsB/lw0YnoB0vW+V29xp911tiXeTEA4Y0ZwAtyVIP7jS5/WlfXGb/vTCy7VRcWqNXHphBl+n
Guq0aEt3igGapnxbO8pWPmGiwhRPvTPY6PPf5nt6bm2gfq34IDqyJZ+Lw2CFprRTcI1bf3L4u9D7
+XfNzgdQUXRaL0sKqEMEqwzLDSjUTI1XTxCgMf2yPzTATF7/Fgs3gJ82pyPy4ltgkD2qONR2viaZ
ZDu29XugwyE8V7vR43/O1PvT2OxwUOWkC2jXKZYOpDHdJcF5ZTV/N7V+GpglMn0McACN9cS7sAFf
gl8deA4AvQS+Cx8sZC8TD4YKAtMVs3/XETBLkdMQmuTvDm8KHvJeHEOw2uK+D0IkCb2SKnVA9gX+
79jJ65U5qoVj4qfBWXSCHiYCV0mlWgB695Zo55jfAK+CkpuvuRHsAYt21iT8FoP1Yo2zYKWVFskg
yAO8V/gTdw8iWIsnwLKwvf4t/06hP1amzmKzH/K05h5VwG73IqjAPPdrAhd/3zl+WphFmdKPtGRR
Cz4J9ZBoDzJ9FlOMqd5r3hpAcOWTqbPY6lQxb/MqBZLeeyzwxqwFN4DR0zj7J7n6e2vmELAShIoT
4yFBKzd2aVvdVUBNGZ5UrAlBLB4KF4Zm4eX3Xg0WmVKBsuBr0H72FWDdr9f3f83ErMjSh9ArlQYp
omW1mdbeJu/BbDiEK5iQNTPT1l2kvY5SNSzyXAGzFDgxewbQYWx17D+HJf/0tdlpnURZXiUh8lGe
9m4DtjfRSyH595/fCn+amaWDNshpT1mlWIyDp+QpbOyBnq7vy8LlZbJBNFkHkuvvl566G6uM5RkK
D5yO4rEw6Z1m+dve7A7TgIF+BwaI6yaXU8G3xdkeKbnQluB9A7EwP7fqy1CunBbL4fn9+7PNqfS+
VXTMQFladq4kahQTZwGwHmJD1/L1lBz/qjguPt5sg5gSgrwmE8EhvBN3PRjxYxv0yo5uymcQSZhg
kQL7hJO6YJTXH8T7699x2de/1znL3G1Se0SvkbnLFoM80mPNP8Dy/d9t1vwq7RWkKwgDT2qcv0My
z49X/G9ls74wXhcBG9ACND/ViM2q7itIeROagOPtThHW5oMWi7DvrZrfl/UsLxNOBtWKtN6GZp0D
ut1dlqPPrXT3kQdxpxakFdd3aPlI+tcOza9FidfFIuhREFs1VKgTkGAkcmpVoBfP0tIeK2HtDFzo
wPyI5q9ov/icVVlJZTMgmv8/8CQzPZDYmGFmRE84RKweCiYyxr5Q5W6JlR7kt2YPJvHr617xzK8y
5+KvSNB7TrVOUC2a1WA19UCfHFiV5tvXzSy8yfxc7SyTqCBFVYAhw55uIWxo9pZi+TtcBL+GeLLt
1C5IXPKPTuXvTZ2llzhPFWloYBRsZEQwo+BW9Fc6IStp5QvncfH9cs2DVhfX0R9ww42CcajOCTbr
8j4rifjr+eTCjKI3lId9qGKY4C6O3rLgH0x2/diguXBoEoF8Tq5xI0sO2m7CXvuQYZomMko3Ndde
PVaW88WmcrGcoKAdKNpwWor5jUJA/hr9548CP5cjz6oLyICVqjjFc/+c1RA5Y+HKlWMlHX7F98Ua
9LL2fB9acBZJHDF6CQao2uumHt1dj5y1TzX9+4WZrs06FcWyAr6wj0q5/3+kXdeO5Liy/CIBEuVf
JZVUrn33uBdhrLyn7NffYO/FVDVbK56deVpgB6hsUslgMk2EJCIEEf0+A4ir32/ClIDNDL9fpRqG
tgZ3ElkQnX3Cn31FyvqJgswbuj6/UPn1MVMAGRzJBR9tcbD2dTDcjCdRGlT0fbjD345ynCoJfKxK
MaxKpL0E4rAy60EzZApAdCXL9dbbuOCigS4CiBxBNgietOMYVDchchR0h8l01A7F49Sib8aFE6gA
K1YMujtvHr+244feFrAlrTQfvFmPyj0BZ0jtamNSIGj2ZvRYx252zF5YQRbf7Jgdkmc2ASIXDpTn
tr1daJl7GpZam/Vqzd43X6zJQTEWFQFzB3ov8HC76Ip+AY3yq+aVJroJBZuqcogR0XAyCglPxUJP
XcnG71ez+iJYHvuRjSiU1/wpBlouSYHlMYkrNgc/7Ov95BIMgY57US+HKMRQOeyQTPDR22wzjRv9
TvFVj7j52XToIXtAZT0wnojf7vrP4OveMU0641b6rB4EK2YfbGvFHL7kVV8lTYfX5AhyFOXM2GUg
tX2M9+Rjv9+2JfqCHM6EtqTMzYgTb9RncG5WjUi0kP2t79diE0NHBv1971Sp6cOia4iANeOTPfzI
uoeeCl7F62u4mOA+WVzraJSMdWQ6i9nv5OUeTMiiZgvRMrhPYs90sYsq0sGBfW9Efj49Kqr/J5/i
sgzuUww91COLHodpsMADFhSWoI9ZtAQO3Afw77ds/NOj9Jj3P3rFsVJBB4PIBIfpRl10UZPBcWd1
gkgkNFXM2iedLejpWTVjEhOEB6b5vlnJakNpUVWCyE7fae2XMfxuLNTb/hoiGxy0tfG8WOhFxfOz
vLOgqTDYbm0IAmGRDfVtHFFanYQOaXYFygc1/wmKuZ6I3vCrV/rVXnGHY6kqS7MjxCoYd3T0ItuH
GsgR+6EIagw3Oerc+n1Od5rSPtUSyV1iFjdKutzShuCuCq19G813pK6D7e1dfa+ahqJCuVp5X0uP
Mo1OWQdnLDRIj4EBPZzSoDXCb3OkPIM3FPQVwkL26kVysck/9gup66WFXSQj3lKsE6y4YVxT0AkL
Il801LL+bX8vkH/5qxJkU7sF6YshfJCHU42JUFFyS2SCc1GNUnkEaTBLoKIHIQRDqWw/J8KTIPhU
/DNfNfohSkNAH+iIdwvZd/l+zL/p+F7p7M6jMJxhXv/uxrj6TJzHFlRNk8nAI5+pMDLqIIgNYKSV
NewxfglRg41oF9m/XwXzbWKOlT3CKyTlR9R8QMrTq7Pv297O/uStJXHQ3gKrOp1pMaR2UCd30yjA
3fU059We8dheVhotGhhgEQP5wFgRB0ftHBADox1l3o+mYwsiB/aTW2visH7qSzUlRqZ5tdK4qip9
CkP1AaNcO2O2Phi5KDBbfy9cLZEL4EllGySegRjGDSNfUvfhoXCzMyu64rkdiJ5C6yXGiz3+cY9h
NbuG/gvQ4sgG5BVMFS632YFVxiJPtLp1lP6NFvzjXhmXyQgz5iB64dlD5CCvsAOxWt8RZ9sVX39q
47sRDjXMRdJKpX1FQdklUC2EosOhP6Kk7KV3yGOBxtDtzt1BulnQbSB5ojFu0VK5S69QKrStsgC7
1R5J/XU2Ubs2bloxuasARwiHI21mSCWlMFR7RsBmGWMvuTF3nWcH6Fu6F3FoCR2GAxJ50Sf0tuEB
yLrPJcc8gaDYa5g1r/wp6tkQnXg+QUCRgUSvKFbHZpMzjHExAsXMtZ4YOY7xaB/+KP90dR44iEkg
loLZvgVV8Naj2adWyBkqcgwOUEIronOeokcE2tQGOhoUp2swM1CezEdLQfv+8LV1MYIaxKm3fSQE
FxyvxDvUmQrNqVb3ar19LqvQ1bMYmiKaP6kj+J1VZ87obtukyFn4bIHepjOpbUhVUFTC0cENHpvC
NW/YFWd7lSBeXhkKRW7i8u1elYKv7ri6XfK27+AscmCAMjd/klx9h/LxrtwziqPukDJFbDcOJD+6
awTWBd+VTxJ01OqWOUSUK7dnqoPTBKpJEnmoRONyq2nlq0VywCLX6oC2EPiPfBwO6V27NwMVje+i
MFJwl/MJAjOWLCOtsJy4Xg76aO9p1rsC71hNAFwthYOSzERebEZFGUMsVgAmr0DHlffaliHv/6Sf
9K13sA945R2kDeupi3GyKQbaa3/aL1CEPFQHaITu9R/CUfb1DUQrmAq9GMU0OSChmR1LkGTSvEVN
76xycCE58Li9gesn+mKCgxJVH6wsoirxpPjrEtUO+PzRtFp0B5p+mJJg29i/nOWLNS4ygcrPolsp
FjTWLhu17l6s+3Jfna3vbMxJJDMvMseTNUbQvxqMFFWH0YXgrYfRO886aK/3TOIbgtzK+uH9vTae
dVguM71UJAQmRDmS6rExD0rmxbMgNSFcExeUNDYdaKs3GohzmAsWQblnc2msRP8/MDiwX3sfAl0W
xSHFZC4NxMfwJs7P03m8yW46f0E+kYDeFbI2AvgTro2LQ2o7rzExicPMiOVMP/dnaE24BYbR5D0y
pn/UrWZeFsdhB9R7SaHpMGd2+zw8qYaguLIe919+n0OLJlEyJaE1bkuzhdxP5wzmKZp+LOUuyoUt
ausx3MUYhxUYpB2zRUcQPnxvIKq6S75EN+rNnLvhnepCzellEOV91isvV/vHYcegtYpZ1jnriqtu
0Uh6tMwd+JQDxpxAwEhNnNItFJcIDtrKNBdQGB0qbAoPfM08b2OoKpUGhhjtNc1tfWiC7AZz3QB9
6pLn5IZxi0yBdEi+1d9FJJ7rLnplm/umdKRF1pc4EHLAOKQg5YipBj2IMD0j5jteBWfL0NC0DR6C
d93UQ9hB/ynBBVpD/YuQ6QT5M9dQoFY2SztdrwLNUgXh1qrPXpnkjqBslxh6ZCKgvXyTQETqDry6
zpJ910Rprde0zjtoubLEnT6w0FiKIQOc1TvWMKOc7FuKgl18koXEmKJFcR/NNFHkrCS2KGhIzrZ8
A2Ej6EJRT49a6CiJ6jDsL99aGXcUrYYObVlhZa1iuJ08uJa2+F3W+du3qcgMd/ySCE/hMUNzRTk9
FdqTCZY4PRTVrURbx93YErSwm0HGddOlH61610P+fEajgAE47ifD+asVvUskhCaU3jrkz1KwYUPg
BFTtotKBYNP49IGWDVI9tGis1aJoV8Iluvi2k6ggXc0casMD+MyBNHYo5XQVrKQTJHLru7SLzqMW
7kvZ+rG9Z+vZnss54jsFoEDQWLmFXoTBZ0U4yEUbZ0SKmCVpXfM+BZ+eyKLAJ/h0Qd+oarVYhOCa
hqzIed6l3xnhBVo5P9gvoLYFrxN4l06ih7zo07F/vwq+M1tJwWnK0HCBzqMR6MbnQvm+vZuipXFI
0S1hOUkx4H2yln2bNS9IyLvgznwqGsiej6JhDxEIEg4q9EXq7KFAQW7w9U+MYmZ5hN4dJsjl03/n
TmO35u/LhHBwAUXgUFItZCEN5VMnn2QjyIaf27u3HhFc2eDQImurpugafCItaA9s0o+4nVsFIA3/
RO7AVr4rA+i8joUAN9iltHHc+BQBnYep7ZCb8Jr2Nh0SR67+qAH3sjA+LdAkcxdVzPfm9hut92pN
HbX6ur17olVwkb3c9mTQF01Fz7/qqqzBGyJd2yYEuMQ3CNAUIYXFUmEyOZZ03CdN49Ekc+SGCt4p
osWwf786rE2rNWM94d6QwjtJu1mEkyACNFA5NEDJFKqEEdTIirYNoEr+BYTUQaFXx2HpnXKMRkfV
pdjRKnB49OlnmtTnMGoVR5Mwe6zpy8kYTVFji2jRHHrkdS0lYMLUPFPD6GttnRdlcOWlzVyJaPtO
I3tp1s5ogK8cxZj9yVKCJWwC2oSQ/w0FX0B0MfC0RJWiGtRogS0QzPJ1HzKMqA0NUH8Cj+bO9nRv
27dEH4TDF4pKlGZSXN55+GJCoS8Dq4FoQlO0wRy+WHRGCzLGGwHP+6Q6z/bD9hpWiLPfgCQ/ndKD
Kj5GfzCaF57oQX6J/f6FqWYxxgQM2H4m35EnO5HYn8UsEex4b4AYzysy1IqcTSNGCSx0eYGiAp+r
8SCmjd7VyMtFeTPB04IfXem1ql7sFAtVnX9qG2CdWU7JTzX2692Awbx0x2iud4mfdS4kcgX7LHAW
fqKlW1I5GkoA0ZS7iq94ZQz1b6eGJlT5gSUzUPl7GU/GbtusyCoHShI19SwiKIxZ5Q/DPClG6Fbt
07YNAcTyj1NjLCRVLpCuRqrc1bJ9stT70XqUFIEdwVHQOKxpIz1WywFC6MrQfzby2tGtUdARITLB
BSeIYlUjM+AjdfdsZw+0Fd3b6/14l2tV4zCjKSD9pBu4Vv8pBDEiIlY/lFzlCxgYKdwQzI/3xuMk
yMyIHIHDkVkG/XJaYqCqi+4yO3ImEpBUxL8rMMIPC/dknJseuVU0bKApJlUcG15uZt+2/Y39qRuw
wZOHdAmZFMNAkik9RGgRp3vWIt4GouhRFNrxtCEqBB6XhcRYjfl6YpPjAs3Uj9HNctT87qzu4h1r
Rl1EreOiXVTfBhLyUpMuhYirR7UPXfhr1s+aqCtufdry4oY6hwt9ZMiJwrKcGLQ+L2eErG57mlp3
QCaJeOVRAv6mkgAD18vLV1bZyq9CpGyOELVmcEL5GP2Sf/2Tny5c5v6YCv6en6oDu62hawua+fYP
uJTfXHU6ByB5P1q2alW6Z6D6Gp9myeuo4JgJXlM84bpkFXI9FgCQRD9N3XNOXvTivtF+VaNozFkA
VToHJGqJnDhh15kco6uj6fapMfjbB00UG+gcaIxZri1ocwBogPiLgCCr9NRT/ETuKYa7SrQs0yBh
nbaOqMFCsDieXl2mRWx3bOi5sG8xJJ7a3vbKRL/PamxXjii1tIqqGu6/pMsDDaGYmP34Owss9rmy
UJgWWVIJBX9p8WP6aI+CWFe0Ag4k2qnU0pZ9/rS80aSjof/l7zP7V3+/QZapnXLsUN4e5elk/AFx
7pvDaHBYYBfROJUFDDC+weHQBQP6tnsPfcx7UZFZEPkZ3LnX8iKZDRbijmrlyEAZ6YedHxIrd6b6
3EuikWL2c+/vJ7DlQWDJMCy+LLYocxVDNE3zGv2TWe+zyPCkokP2dd5t+9hrU+KWJc7J1LIbK3WS
8N45hgEiy1dxwAp6cyJe8/UdvCyJ87bGbIymRU7ZM8Iz6DnSKXYsKXHK/qshn+XMcLcXtn7DX8xx
zmfNWahHFYqmUf09iiMnjf3c3s0tiJWV5745ii3+C9RdTHLumOnm2BgTpqflQEMXRIPKOiueosVk
3/t2QDwZBAQNnFNUX2E/vPUNOefstXTokglpWb1oHHt5KfPDrBPBhoqMcHGtSdAxUJRoH7ear6oM
XdMTzUTayyIb3IWEh4YGxmBk26Llrpc/hXrqLNBn3/YMkSNyN5KSqjMdsgmOWH6wwtti+mwMz5Xe
OVp+11vP28YEK+IlilSdyPXUAsOLfK/UQSvtzOSPCsDWb7+zuZtIg8Rom1bImzMYlHedUzxIruFV
B8sv7kTtKevRycUYhxd0Kfp60PAarDMoIChOTFHTqHWnWc6x0gg+lQAGeeWKUU7VoesxpZZ0tdf3
4Odq0IZG2l1edrvtD/VaXdg4RDYHGKaGDrQoRUM+yHbQ9qA44EapfpZPqR968bfGM5zZK7z6p506
+ZF48c48GItgvetdd1efkrnT1ZVJjZjEcoNxmQSCjgemYxSBUyD0Qj86yH5zHx9F5XwRatkceLRU
CceWoBIyggsKokJg+LxndGjlPnzO0bwF4vYDa/HV77VHwZYzx9zacg5SliJMDEJRfSdBGBhucoxO
pVcEUaA/4nS+EqhGnvb4Cz2xXnT3Z5WRiydzYFP3VahSRt0w00eCUW7JN0W938xnthbIQU2b6UaX
64hBl/jc07tKmUUOs30cbZ60qatzMycZUkLkJj/TM9k1QfmxeslPhoM5/R20p/ctCiN/d+OgneCt
n1aFFC55g3xNk7VOoU4nREeOURr+todsn38INL41YyZ5XKU5fJOOARiZHAPjsPLnVsTyvwrStgoi
D5vI7wnR8Jo0o2HAxT1lZw1CMhSj8NosuD/XGzAuVvjMRrjYJQGLKBrMM2c8DujLhCr5U4wIgT1d
F7e8lQ8Ush2FJ2bTFayQz3fofTHXc4+UkdncjNOxir5m1uftb/Wa5X3n7Ffr4z5WHGqQnFQQ4GnD
4thG87MqxqcmsVHzMR/wZt93E0ZXO90d7TxI5OzWsLJPYznuh4L6g4z8YjHvLSm6SYjyjEHB/dIW
OzWhx6KYgiSy/a6jflJZrt1HL3KhHSneRW0LnFDjyJ0m5Wfb/uwUkBWnhvLLkLunaEZ6JZFTpy6H
267KzvlkG8H2sldd1DYgo2zZmmq8JuuuEFsv1XLJc9yHWQU9XO2pm8l+HhMnQj/RtqX1b3ixxOEV
QfxcEwt1kih8Cm3FaaZ4p5Rf/84Ih1hWMhZ10uEjJiqmlkzdQ7HV0ZRWsGuCtfA9CyAkMwe64Cxk
YXKUMtkdlu6h7Uvlj/bs98nmmXTbuKiLecD412jfl6pjFrfaIDjXqxh/5fZc3CCH4zTafYh+3dJy
yqYFIaswLFDX7pErG2w7r5wsUWLoZ6gWoo6D4tf3LNmFsCsDGwRYzY7dPhR4wbpTX7aN/fuVPcXU
Q2pLeFib2gHziSWoLZr2syzKdInM8Pd/GIVSWCAST8OXbg4M/dylXxv5Zdulmctu4RJ3bjRzqQe9
CLF5XfKRTr1H5+mn4RrF9KxqkKMkJgYBetHEFEO7LavcQcpUiK7pPbiNmKoLPTSBdT/902TNgikq
aisUeCGf7TL0aajTATU+uiDVJtm3YdoL8pIiE9ydb8tQ+TaZCTN56cltlvrb32kdE347ncHdHxBl
b5TExERjuoRBI3c/SAXmqaUXuIPIDDtrV76ty3JhQ2USZpLhHj17X6RWPufdIEC49ULy5cwaHC7Q
NjTlccAZouCvZ2OGRZAEqMFC6qzw+5OwbZsdlg2H45NhmqRVldQyAj/qUk/1MeLqMzlr+VCbDmPr
XHZDUN/g+SKqcoh2lEOLsVboWCZw9TL7ao36DdGpM5l/RIF4tZ8cWEyVNarThERyjrlDW84cvAkF
t4XIwzmkiPJosOYFr6+mOnVSsccshsArRFvFoUKOxmldslB3Kprz0H/QI7epRYwI64/Iy06Z8lsP
n+TQ1iUVKb3lqW+dJneYhDojVKu+GwoaftHusxP5gGDrTA4cJPS7zw2jPxkr+VCo9Y72ohMlMsHh
wxTN6NsscZfX6oeq6p1GEpEwiCxw0DClIyEdwffXNdWRcMtOn/4K4kz2B1xhT0fSOI0gK4duj6PV
nA3lJzEE7TSCO9VkHnhlIoYMXlahOc5Lx0/gvwTh6rGN2p2cqYK4R+DKJnfqk2UoLStE4Du0e1vd
5/atLErwi0xwR35slraKFsQHplreaVVyHk0Mh+Td9+2vItoy7thTc17SItE18HsEg/TZsGJvDg+d
kPh0vRp8dTC505/mNDLA/aKhdpns+95TyoMFIg43Q4gN0jUmkTfrQSjjf7ijJoAetlkb9wM/1iPr
YD+VWXa6zlJPjeS9ZcY7PdYdRYmOmLzcbW/qeqH28jB6/fcrR8xGuZ1zsH17kJFzVX96qu/Ce+OQ
+ugcsDElS/zkE71JH+wDeUxf/mia9Mo6BxbLNBckjo3XvKtVfpWi/y5rgdrTlQEOK1I0HqKfF0Od
DbrhJXQ2ZrHpKfbj9i6uI9LvNx/fNCyFRt5GDQAjK7/pJEhEMd2/JCUuBji4SOKFqHmSsRpgdVfo
NWLHxlcacphAhhlECVqqrBp0sGAnGccbaex3RTf5RPsWEfPz2CheFfaPi257YO/3JYUKnz7rh/Py
B3IwM0h6ZWSsiKjf1c+qh368QIbMrxPupQdW5Ac3aLe3D6Jp67VHA5FlxbIsiDPbFrcvuVqRFncN
ajZH3c/vkmD2U5CiifJoq1HitR1uefIYZUU4IzHTH5lkbOklD/JnJiYWOtZ+FpYx1/zp2hyHqGqv
ULUawEeqWEgL0tYHpaeg/2kNZ65NcGgaSQUIcSmKUW38UpF5l6UyutT8EZSCYSm4T1dboa6NcYia
dHqiZhYGE9jsG9Ks+1fxaUS97W701J106D3IDvxRwe3KLF/VsfpQtigIKqCMdYcktiMBvlXRC1Kw
kXxZR7erIoxME/m0gB70fXFj9/5wjD8auCrAzenr99235qNy34v6ndeu3evVcdgpl6W9SD2alvJy
OdRtepKjep/KInnd1Tb+azschHaJljZxg2CY8eWoZ2WvHcAkF8T7+CgsNbCYl7/9rm1xkVdGLX2Z
WbcGu3rJL9YsYHkW1FBumLJX7xXPqO1A9oXcdh/zL0S0pcK1cnhiznaig5AaXDrI+4636rfYo070
rH+IjyIBzTXEvF4qBym1JCtSVePOSOlHAtWC9JTIk9Mtyx8EgNd2OCxJxlKqFJT+PL3bhcn3NN+r
1cv29Sc6AhyWjA32bcZ4sKfF2XGQ+zM6/W8TozrnETnNai3qUVgdVLxeE4cn2pLUEGKBm6DDNgx6
NJR0fntiwg9TwLTutpe3icYwyz3UiEnLrkhQUjdnww1z/ZE0f0JlRkCMRzRLw3959S01sZQo7fA2
x+yjJoGyeDgTTJdur+Nftu1ihXO5OcXI+MxahJP5VQwc7dCn9uNwlP3Kk78JyUvXD/PFHOd5GCaN
lxaE05B1VH4l5bLrB9CsRzTa1/b0IS3MG1WpvRCRyTwbgitn3SUvtjmXXPSEIuxRMQ/fmV5LBwhM
GK5i9u5EjRsw7Ah6qIRby3lkgXHPxELa38NVsBsL+V6eKq+eSt8OGzdJiG+Nslvh2dDZ9UlXyE6V
bJFalmDNfHKx68xItzWMrumR5qSlb1W1U1JINEf31fBj25fWL5/f+2twiYSyy2qdsoDIGL6NGIBJ
eogujY1g1HCVseTqXPDJRtnMjLqNUZllbYnQlYTDom8VEtT54tUnVobLd/nLGLqDz1hhRPeRaJXc
1WdrzTSaE2o5ZYutrKmrKJ9xLv8IXy57yfDn6gkmK2aVQnAYI7X2F9V+UlKRY6wD2MUAd6vJXVSA
ZgbTK3Gm3ET2tLOJqOFXZIKDFuj9KKgNAiPVAZ9HyR07S52/czkOTrpxlLO+QZVZz2WnsGwf5amb
OoL487Yd0Vk2OOyI50pCDz2K9bgwA8a6arevtCvKDlFA6iiHbXsiJ+Oho61TSc/xhqnqH1mcuJ10
VBJVsCiBET7ZaE322IcNDhLaVpy8+NRUnddn7e6vlsKnF3UVFMQdhSenKj3YUbsvq/7Qm6IDI1oM
F/nWspVgzBnzd7JZob76rEaQmSWC4tpqGugKe3i5b1KYelzqBSMjaT7Mt8WxCmYQJH1gOsh10O9V
zCBHvvT8d1vIgYGUKrRSSIqnUvN1qCYnqQ9SJGoS/Jf37G9E4NOPxA7rTE7wICtn64tk9W4qYx5d
0W7NECr1kbqbUuOBjvGnvF7OtR7doLj/tQlr7+8Wy6GGZmZtX6fsCVNbLm6tm9luHuq2Frx1BeDE
Uw3VIbWqpTJxWbVfF/JMUJXYXgf7O98/Wy7bySFG1miz0aBj0bOTczzepkbvhsORaMLRMubZW4Y4
rDC7UAZpjf5PKzWbP4ZsF0ZW9Ncm/cTPFf+vFsZnI4vanIc6xyMlbL6lUJGDDpRtP9nCNN1qMeTq
sPGd1DrSdLYpoctrUZz5yMScx5/WwXzpPfuIKX+X7EWlEME3szgQMeIxmhPwlHuDfujo4BSSQ7NT
UseCqFvgfBYXQ6TTYje0RHPkkvX3iZ76YFkRtJayr77hFbwCJp4lJhkiZMaV7hAZx6Tz0wi8n/bt
3ATt3Dt59mHbLUQGGUBfRSw1jYo+l+EWTLqjC9q9HjAaozjYNiPAeYt9wiszDdWqyGrwXpmIZ5h3
xfdcFuyc6ONwMUVaxFPWsA6KJXtcytMyPW+vYDVxe+3XHDLEWRYSmqHOw1i6qkeNNf55jZsFGuhg
2lN8Gzqpg/bfe0iyCtYmPFMcWMQzS1uqSBrPx+Jrc6vu62+gUaFHBRTy1Z0CVUZfOHrLvHnDFfmU
m9R0g05yuKJ+F6KxnpXTSzQ5dmf4hyN5tuCBIPh+fPKtmVWqpAMGMNrROmuFCVmF6UHwCQWYa3NA
oZNCAr0EQtsReg4aMDcGxSbQHY/mcS9KaP9LqvT3VcL3Uk+0npMmR3FTCxgK5n6MucpHiHme4S9O
C5LbPCg+qgfl8/YyRTvJ/v3qrKVSaFJrQNDbGLdMnl3Ud7jawHx1EmwOM3ILHfYKI1jWn5JbCP6c
UB1gDcxL5HS+8d2AYirFEw4DO88ijuJ/SetdNpUDEgVYNS0mGwvCJ5Sc1x5mlApQmLgRXSuCRzgv
cZt1qd6WBr5fkbV+t2TnWQN7VxQf5K508t7ebX82USRncwAzgTh37Jk4G5syVrxkN52iFzR2uIwA
FoxJIhLR1168rRPOocqcIxtG2dzjKEGrsY6DXi9fQHcFCju9PYIkxUXjBLitTb8ai6Nh9yctKZ/A
/+H0mQwpXoiEx4rTW8vgKL2+t6l8p45pMFbVyapxpNTRLcviV44maqdJi4eUjE9guwj0DmQbjbIj
ZeRB7TloNVQt8sg8W0V5NLP6SPG6mWzZy+zwFnIWzzQKv1Sq5SSS7UixGkg50te5GpjqeIcKv6ca
c+aBdv9HHHXPRhHexUolGmJ5f6ostCqrqmmqECmA+u3bU1WpI4j9mdRpDuWQFHqugrzT+xvy7e9z
p3aZs0EzO9xfkXlKop+1+jBGAmAQmeDO7RC1dJQUONhi75vkXmlu7f8+7v92FdzxLG0KnmvbBruk
XDpVEhSN4AGwkkd6a4G750tVbsIB8tPeafCNY3iMHqFI7uZ3FqLnj9qdegvxJsBPBxpxH0/8/3xG
31rnzmizmFaY5CajZWcsv4qjfpR20OQDlWB7HPeWiEOQ7dfbI/rWHndEp7TIJb2G10l7DAz/6pzO
lR6TID/pD80hx8R3d5I8USlf4Cd8r3BOar0iFmHxdObmse12TeOQRiSL/h5f36yN71ewrXYKLXDc
oyujcgZtXyqVE85+gjnFVDSyJbLF3fyF2eh9niHJWcg3av6shqdZ/1bosWO3ubftIyJTHFCEi6TU
UwYHXeKXYQhGzXaUGRdGvmuAltu2Vq7Dt3vIoUZapYWq9uhTbnbjrrstn8Izuwybp/+Bi4Xt0YYv
Eg4++qlPW5PibNv75CtFPa9wbVfrMfaCSl4gqjmInJBDkqmicWho8I6mlpzKtB2SyjvFEJGHrJtB
x4GKlL6uG9wBa9IWwuaUcUxbqRs2LxqS/YMSuYLv9D6YZt/ptxk+aZebcaNnLYZj2081elP7m+i4
3Fp3o9f4IMS9E5Ec/YtfXOxxSX1llivST8hEkgDcd6DfHY79meXVc/e/5yPfLo07WmlXjR2VsYNR
E6JHlIxuUTReJSmibO76DXxZE3ewaBbOBBTUTIDlrpVzR4X8quAzrZ/diwnuOIGjZJS1BSbSg+xi
Mu8RguZ+Th1yzzg2lh35FLmY0niSZYGDMDd7f7YuhrmzZcc6jVsjQvoM6ZIM7wSUu6JzIwVx68T1
R9IF2ysV7SV3urpuNOLeQmunMp/i/sMg3sr3JcO3bsG2+uoVUqRV39UqCi5FmzlTuLizdZKswZUo
cevJZWKR1W1WHbbXJTjOJnc/D3FnhjlYd5mWshTf2dJHiYhUNUVOwkFGXECbKi/xMKZ944Tx/dL5
cnGeFjSkCYKdFa6AN5vIJ+0WNS6SAXyO/8+3sKBh45/ZUFF+RrAmPmlHK6uo8hz3yKShLGL8XEDc
2y+OVN8TEUnFyjvn7aI4wJAoRYE8fOXlnHeGm/pq5LCwbYGwTR0U1JEE6ZNX6YyN08Un7iB/a6e9
iQThPwTrJQRExh3KjugzixE2jp65k1+WvX2KfdNtEhbMMd5w/RA9CaUA12/R3yedz/BBXzZJi8H+
pw5qnxp32C+3/7zxGuqIQrmV0gc225AJfF63VAwtvT2GWhPPmAzALM4AKQDIG3ysftbfQq/eMfbr
/Gj4hVdqqOSLkHT1IF7Z5Q5iHVlGlrH2n//ntHcw5fwZ88bB+GlxDX/ed9+oMDpfRTVDNSydqISo
MoeiWtg0WkFqzasU87lQtPulKXddNO3bvtnno/ytGpWzniiPrVzdpApadWh2VItpH+Zkvw1Eoj+F
A9heQzayZ2WZon/sMH9qWh+2Dawfo6vFcl82bYisRazi0qKNEeKku4iJq7BOxmVHg/Sncv+XBrlP
Ok11ooCDAHmlHdOwyH1LB1Pj7EefWWARusjZbVtcvRSvVsgBrdYhsK1KjFUwRZwuyCArrfn/A2fY
anB2sfOKwldXlb3YtlaW2Elmp/oSHQ0PsrWfevQzznvlc/Jxe1kC13iN3a7MaboVLqTBsvr82EUp
uhFEuYr1w/f7HLyWxa8sJBO1a63BORizfTXJTl5DIJCK3m+idXDxmJk0ZqcwK71UO2i1C8Y+EyRF
yOq9dPVp2N9wtRIojynjqILJW5FAdBwb+25MdvlkPDT65Flj5USj4ilJQl0DCTm5JzbogSS3HUyX
zg0Y4bXvqdJ5kTV6A+ZjohSlDaU6TEV6iyLOY6X1rm4lDz10Eq2svwGqCNLa/wLApkIUhsMGj/ch
KedIpwCCwbfvrGN/m51YrrQ+TcfRm76Wu+El8UV9buwovrvwjItRDgjjujDyhT2eJmNyiAaVvS7G
tHfxVGS5V/fJ2dLD79teve5zF5Mc4NlFm/Z5Dzb5WbKcYYo+5H10rw2isct1MxfX5lY2G0td5jkO
T2H4zfIpHIKciqIukWNzS9G0tJQnCfQuBIy0LESJjnrkoJ0D9IF4QYE+TfTYFbk5h+WGWdEmrZBW
qkwZDJmlY1hBWUHp5maYg+3vtNITwyKCyw5yMJ6Vi22pmkEwJomUEoogGEbZaa9lZ0nY1b9SBHlr
jcPwkuCKUkp0DuqOFUygfq/96EGBTCmkDAPZo4HkheBkDF1LNMgg+Ip8Fqsvxn4s2ThMpc97zZgC
deoEh1twQfEZrFGjqV4NM3urWUjwgIuWdvtINZy26YO47H1Ns7wqywRmmf+9P92/vyBP299Bkzxe
JhV7OhjuTH1rTr2l/FnrghtfcNZ4yv7eLqtEDZEHbJrIMfCOWtSjXIl4w0RWOIivIyNsjBEnOqsD
u7vPG7//72Pvb5zwXeYKpOhkMWCiAj9lfTDH75C4ySZh/CnyBw44ChqhkmHjVU0QSKDL6AbsYNYP
+3GRHfX/SLuOJbmRGPtFjKA3V9py7dVSSxeGzAy99/z6fSnNqGpSFLGrPcxcFNEoJJEPSJgH0WGU
ZGwBCwiLxcjWxoOh2BR1MGX0HJBUKJwJOptELbXn2ShtqfhCwAf1uTj46FVUxBY23M+mrK3D4IHO
9RziBdVr/5Sq9IikliTwkV/oV5St1I4L0iNTuToVgLEExYjyrkj9InvbV5AQxZP0F8swT1PG3opZ
iHfRayMgfpdtY87sgrT97TzdFYx5wv4a7DRR2sJrSg+jy4JcOJqqslnFz3JX4j6T0tjb9CaaGupZ
lKxRZTMZK7hwisxmRDhG0Pjqh/j/Pk3zn0v3C4m/OTdlKUG179H7U+UUgfwoPoSXwS3vMU7jNl+U
o3pHPVOo78fBSYxZbFVokAHK6r/D9S0fP48z2K3v1MnfNxTisvPM/oqYFUKjQBAalo9DALKBo+zn
J6oKTYnhMEWLe6HWZjxO8qPiK4cMYlSfUZDsa0MAB58nQEwoSAPbadY3b236sKSv+3+fgA2Fgw1k
VpNCbZnplY+65eggohypRbTsb+z4RYUd5a15q4q2ZDX8VTs1fqiHr3mYeYKSPa3TeMylwSmGtXT3
9do2t59hL99aKk2LKk8T1umt62Oml7ZVvMOr327D3LXib/uytk3hKosz7XDKRnENkaRL4/Ykl82L
nBXeAq4mq05sYPIxn5DeN6liwvanu4pl/35zrFrTdaI4Quwy3wkViA4nX4pU4hy3Y5qrEM7MlxRc
r2GLzLuaHrPsMQklR48/ygPFwEydIfueN8qA62/KwYiCp/EK//s5wQaY7jhaHyu2P6zM7JFMF7Ov
8qtVXjXjLF+cZ4zUdngAJrlnlCdRI/gHqM/DWf2qxks/CDi5onlfSqBRiJxh+Hvf8ggZfB5aEMYk
CvE4RqeIpyaPSumZLZGkpURwFSu8nFu5E2Blcp07g2Q89nJtp0Lt7WtCfH++V7RshGkyJWjyb05J
CVRfJFtSKW243MjS600zmCK0QZ9elz4W9V05Ex6WksGZsjzWKhhi8QxQ+kM/f42VUzJ2RAqOksEZ
byqr0ZCwVTFm67fanVKdjeGw/0U2mhsRKBiiphmSgUWJ/EaRqDLyf3gSLMyyoeLmth/Kc25XIOfT
fRHbGSmWyA0m/f+K5AKhbFWlYZTxKp2RFZ+CJhCcks3P/cNjj+n2b5TMTYC70ZKzCCNbVqkVUJGN
u4OIuXNEy8uJOkp2SX7BmhshnIdAiKwrEyvRy4Hxlh2iE+vYlBzxXeJTlQVKH2Y5N0C6rqOQhSGO
MJRPavZVLz9q0ctK9W2QxsH5hWmRorrpcJHiC8iPf6ySlY/TV8PJbSHIvcgnKzSbLv3mELl7Vcgl
q5gAUCdn9fsBeQuMq4EysrfbQ+0lQX9KHuEMzxTj+eZdu5HL3TVVS61CKaBqEd0J+qdBeZ/kRAfs
diXMUCxLkTTFUEXOWcBTSNmQ4j5r9uDJAVsSEL9jLKbG23CfY2O5/Nh6+gWbQj/mT5LTIREuBONd
6VDms9FEyq7gz1/CJ93hUMa0Z0AsgRUBBJICKiXYixAOtoJv7kit7ERx+VGW0B2RLiy96ydG4oh1
5YxNgVGk0M2M+LXFX1ialHBG5K/jvFHRgykdmz/hJp7WBz1gnV7lw3pmTWbiVxQq8YxvbcYuToX7
pGQOmuZ+MbJ4xNTQHA5+XobnWpbvhcT8rFmmGybjcZqSY5LOXtdO8fejwJY3XxPaoyyP71opOadN
7+uWcGe15NVgIPUrvlw/GgdicRsqYhThaqSV3btohDyFx68KY77GVziYnkjENtsgc5XH4VkYCnWT
N3j8pHAFsmiLwnsLIbxAZTW2r95VDgdmM/LUTQqeWrfHYobk69r4UU5Ra//G6VyFcFA2VktRiCsC
Qe1FQ/bEPBWHxItd+XF90oLl0jvlK5VX3ox2bi4ZB2UivJyhRJhYkXVwxVwmKXVVY3QH7VOoH1vw
IdVkF/NmuHsjkkOxummxLDJhQzIY6H9avA6N71roiA/JCH7pMcC7XyTzQ+yP7tklB2s9NtfWZjyg
yNLclcantMBERPplGd6iMPFKilSMUJHPLGNjHQgNF2Q2sqi7KzGpIwzUfuPv8LejEZ9aZlM5sZQg
tVytXr48h+thrhrbCC+y8U3Vzv1ytwzf9gMx4rLxaWUj0rVyZni6rtKXYdDvk9V6ryfFvWgIzr6o
7SLE1Ur41PJUVopqqMhTsjZ+NlwS++Gl9WQfles7chJjOyz6efN4Uqdlmdo8rRB7MWKX4sSYQJRg
cbE97kRBJGUbHJKIhZnNmgDFWvkxqy7DQnXBbSfxbo6Og5G2m+Zh6NB+tJxYfxpGWR/YFt38FP1Z
I/CNKA4+pFUylJDREERKdx/39d2K9rR8NomCG3VmHGTkkjSZ6dSjtX7J/awV0clAje4RAM8nkOts
wvRZj3YUI87OE9ZvrpnltIpJ2DWhCZ881pt1njEtgqbVKXG7LnRWs/L3rw4lgotMkrULi0WBJq3m
aeFZyKiW883GvetHV7gARESJdS5FfHS2HLf0x0PrrQ5re/yjlOONIC6YmBZzQpMCHivrVBzavv6K
VF3yJ+/XGxnsNG9eKXI/mZFRstxVGVTGZTKPa0Jk1befCz/Bhc8DV+tSStkEt95Z5uOarc+LpXrL
3JxFFAMx1ha5+wZAyePu/zyrVtVroNOt0ORQL6E9GV/k+qQ276SZaL/Yrt7eHB8HAOMkZEPemEg+
X2ZXsEt3Ppd+5I2GnR2xZd3t70WsqRhSh6pjUf6Pzxcb65Qi3AcmxGFoW9r0MiZeBjodVSjuZ+zE
FIwnFQ5RrqiWEyJk4pPI/aIoSsNSXfHxR1p/DZqjejCO+1/xe81xx8F/J/e/scxC7mIABFo7GR9K
cdD8IagC6Rlc4zZjjg395oIGPbxvK7d1Omwrnw7VIfSocgkBjHzyZdTycG1XqNuLFmqj/b3RV06l
D8/76m6fqoHNOJJsaMYvc/tV0Wd9BwYGbZlhsIJXpNZHU0mOU2M5ca08D1Nzn6nSRNz/7ctylcu5
FqUzx2IdcDlT8wHcwtagOr0y2mr7QV8qAvy3O/LAD/evklwUqnaJuJQ9qpTR+9lVnexUf/mq2yjC
esXDC/VQ3P5wP4XxKdk1X9q4liCslJ9jMKekfWkrMuUMiO/2S19wg86GrEbkNGFVTT3Zsw9KdadB
R/dZPc5Ofl975blz5/cg77kTCaP5Tahz1VH+L3rnXbcUWo5Am0WJMp4S4TG6WAFblkaxeVPHyTuj
rkubEoTXYO6ZMSRknEatdtayI5zFtve+asT5ozQZ6mRocZ6lEczoODaI1hBKDfbvN6gyhxqWAA6I
DuYOlNN6/FTWqhPVf/auvKrB+aCkka1IYKOqo2+eWGdmizQRTexA3F6Tcz946ldqv2BqxhCeQPSV
xx+1Xj8W49+tFnv7AEUdHAcUernEiiqjdWNI7qJldHrprUSNcl8IadAcQvT12mmriHcq4yMyzika
AeVv2ZHRqo5UeyZxePz8vtWOLbr+4EEV9NdL+dNavl/re0lz5/jrvloESPCj+70RyhNIvFGXxG5f
FjFKcJngACWSchsLw1jK8KfV8eP70ZJiE9kIc2g81rkG8jtPfywfYj9xWk+6R7+us57Y8GfsoQ56
zAMQte1rSp0pjxKo6jThBE3n6aWovLYLvST01/DUg+1pXxTlTfj1aKa1dkOTYmSx8fRA9DKMgyNn
c2A8zn2wfKCmwX/zJL+eLgcdqWmqYpoj45Aek0P5Ertff+w4x3waSfbwPX3xa/RzFcYBiNTkQwPC
Uza3iEIIpt2VQ+xaSBVFnnG/PA7u4jJC2QpZRf15QPcZ4VqI6/7LbL+GzUkdKNrdqE3tbH1btM6u
E2oKgpLCgcosGGOyYgWWWzfvyupOKmK7kL8QdkIJ4TAlr8dEzi0EAsV7A2lF9mYrAilQH9FlYbPA
MX+l2osJHDN5Hs0onxrsk0IT2HRiFbvIK5w10E7qgd5iyizh95Zi8ovPDHkohqoBMM9R4ST1ORcN
pIJdK/xGnCO7u3uCuGBDU0alGAd0crTuAAIG0IO8RndYHvKkY0QzcUUqtNp+Z/97BUyRw5I1nctM
bxB5r+YhTR+GfLEl80mNgsy4dMkrauy1RW2qoA6TCz8koca0KxuDDsWPkvFJXx674ZRRVab9IMfk
x3BEvdPDSF/B9KPPTjtXQYcM/v7XohTh8EPHEJ5msjVTXTQeV7G3kdZ+kPXWUSqKV3+7BGmKpq5J
oqRKKgeMy9KKkShAneWkvYle7oeCnX/RXxbAE5bH+WUwUKu0N+/0jUhOvV4qxSIVYBuW9NxFgyP1
lxhVnf0zpIRw0VUuRGsmj0Ans36f6qdVf9OoFTLbTuVGEQ4B46EpC72EwbFNqclh+it2Eyd6lx4S
dzpTLYebcciNMA4JrUxD66YAYay3g7XKKUF3FEku8u1CzlUOv1dwsqx6aZjzwPqSQ7tWD3qd+Qi0
gynt/y6z9XVYdadXy9c4ztw2SRxBb0+gobQFa3WKtDzuf8fNoOTm53AZQQn9o6uY4jsu63onS6Ov
Rl9A/h5kiuGW6Ujg1ublvpHGwWQBUqhiZCXAOWmwJkR8GTOZmsMmLJNfImfEqShIo4BmRB1j3tiY
ESUFJuiohfLb6a0bXTg4LEBUEmJfOuOFzJ7bxC6ecxd9qk4PPiNwvkvIcIX2+CSSWwEoBdm/3zzT
DFmQQzkCR0QnYesrwlRhjk5F03v7lkF9Kw5G1tlIW6vCc0PG5KVyKUeiA2k7jLs5QA5CylyL5FkG
umMzEAsEKsfEFu4s0M7CPajkPrHNW2WgfFwO4C4GaRjVRcAU+MVnm6oigpJHk7XvMfTNObLIYJbY
zjdNPwz5Yzl8M/tDKnzbP8btUPxGDGcnmT52BZbGow6So20iOdRsZ6+7Pq2LvbKNGC41pEPpxdmH
JLb9MOcoojbN+2F6EIfOkZrHBGtS9zXbtsPr+XEGUmMRhh6yObHEXFw1qu7iTHUK2SCi7e0huJsD
5OwExE9RLTdYys2QOXeTT/3ZeO5t3e4/yzaYwlyE3m512FfuexFxzzo45yNWltRkrAN9ciSfvRlF
r/SruyzQL6FbgtkhCjqXNRFJXuYaj/NHvFmJ37Cdx77RnPNJUiI1xaSiqacPU7urVVsqn7Ti0IF6
pq8vUdbYTfW4JuQoCmFBfI1aMrLMMEfINT8xqrvCyx8EJ4JHVNDvLyKlzDgDyULrZgx91ZavWutd
JguRifQT2w4Cma75KD+yVbusxzLysz96YN3I45zRuFbYLztYYLQC/1gjiYcsF7zGSIhrwgxlx5D4
arWQLBhmYJQ+naDZqXkI1ZfUFGyhV+xseuwnquzCfvaePA5vQkNNYy2CR08v5dHwgahOf2Ljcplb
BhSGUujGT0eNUleD8B6dfD9IsqWzOdna/eQPl8hBR7Rx7KjlHNsRy0/Y+d6ldgPbfdkYljEDduQ+
t+s491b9JOJ+FNPfMlWQJyDu+4Txjaw8Had6GlEBKK1jJl2a0UmorWnUJZc5oEnbTIinEmb/fXHM
ecZYTXXBDM8DBSfUwXFogv0Vxoo2WqSP8Rhe8s6uii+16ueaEkT52z58UnbBF7OVxJIqRWOx+0t5
VMHVHz8MH3tkZSLswpkODQWVBGTxs1BNV3W52cLLVn+z5zerg2l+5o2oNDQuknu5zRo2CtHe15MS
y2FI0Spo2hCAIe0wPPaSiNS5+KUya0/vLequEUDCz0RJS2uoRY+crCF8XrT7FaPqhaMkLxkjrCOp
wSlpHIyUyDaHpgr/V15EZ3XBEOGZtZ391R5+sEQMPnigEZcZj1oS7B/qb95IP684XxUXtQ6LrdPv
ZdT5DUsxs3s8mhFcC076d9OhWlD4kU+xJxN3XeHCmaFokypPkMIpBK/CUugwDCxqQ873VpEdcOYn
pZocrAfq+v2yJ8+yh7J0UFg2yiDOetC88MQWprVomjAwWNAGwwfrUPkZhpyxtO7UBqG3fts/avYV
934Ps4IbgDPHTlhjFalUs+kA3WJi1yHVCLBdrb46Wr4qHpfjCs8O4DljeNWJQGEwH2zlUIEBTnqq
TmiP9jAV5KDx/JAHLZIi9V8C9mXta7pBwYwCwPVX8DXzCTto6qVEqnP0FVCeSGc8C5UP+mOGmOZ7
AyViOfNNdhM3cqljpiyar5RLTRQhfwY4LPAmZXvjTsmd/NFwWD0yAeVt5CcuVeSlPIvKgdM66yn4
NHGF8yPrtrVwygx/0XVBJBF+85T7eWFVLh1pjUrTaAKiAPPTyFo9fKQkg/YCmus70+3QbGJ3ruqj
xneneOn/otdsG4bBrmqIqiWafKU56U1dKjQUYOPlPtLedULpaKNiaykVM27fl6sg7kgzPe+VQsWb
dVm9sruXzXf7VroNQte/zx0ksnZJHeZ4dDeK/pyN4I+o+2NbKV/2xfzmg13lMD1v7n0jpkWDq498
9dvkxU7ztJ5/NFImeNWARvMooWsrQwFFdFOPMU3vy/9Nau8qn53DjXwDZL2VXLO06BPCA69+iDwQ
2czYo1h62QtVsKG+GgftiygUQrYi4ZvJb4N66SuicE6qw0KvG3V6NG9MogDXPDnM/mMnBeE5HHUA
zg+fGvX4TU75eng8aKdZhUQz6hjJ32y6YAiST4Kj3A8W6Jsw8wQiWe3b/vf6DYRfRXKxo4qxt1VY
EF6xMF/we3d6Dwg9fGF5m9TNQAOSBeEh/WzaJravYUHSdxZRi/gZxHfkq9J52aVj1cF7jtbRKg69
RqQnqe/IF6MVYYrKjrlD1rLW2WhViaFcdowP5pc/7JA1fx4qX5KW80xZI8Z6Y6SvmhaMZWw3//f9
nszrXWVwgNKO6j8L0NpkPc7GEBh6G8xhFRjachaxFGDfUAj84uvOiTzkViziphUgj8IYpoBVF0TD
7/Yz5qoRBx1VJE6FlddspdtRixrfMlR7Kk9hfVwo6g9KGw43BjUO1SEBaVmKwqjiDerXleIL2hRh
SeiFRlesBaa9/yKH0tR1CF1xl7P8bqyqg54K3qBQPKvbln2Vw5cd1nEdw6nFh2EbLZND5oWYHRl8
bC/Aa8x6t28Fm2+HG2FcUWFNtKIZUjybw/IRnFFTUnm9dT8lD6Z1XMPZ3pe2nSC8Ecc5ZQSwqz60
cJrR+wSrNaogQ5e+8jwN9uDGhzbQn1tHcEnGlk00uhHLXS1pXs0GuVYkIpDOVR4G5fO+XoRpaEz+
jVNpJ3GS+hgxo1x9q+oLmoFtgYoRNy/TjQ7cZQJhp1GJOXp0YeGN4i9W7A7613B6n8818ZkodbjL
pGuzlqs67m25jE+Y/Ty1uvhYZ2Pr7B/bdmHmRifOGYut2crtinNr3exedmIngbEjg+l9VU6lN3sa
CvLTgRrRpWyed8oqCHhTC75JTt7qZLJV5XVEEzzb4fkqtVQv0XZ+5UZJDjdAZqzNYonX6o8s33oY
7cadfNZsz4ydyj0QH09n/Qg3tggivSrSF9xoYTzl3eTU60mKB+LLERdK52BDTtta7g0c4Wo0F23R
HpXOIknPKU04sOiRRDG1GtN65muOxFRnrx+S12IED39zQbNGUHxJYpuKn7Y1U3XRtLCEXv9usjfH
19RhFGuMV2bsz4Xx3hwpZorf4PtVAmd+mo7JocqKWQT6nV8T2RL5Y41USR/kr1SqfvsMr8I444un
2tTrCdGgoo8PYl67hi6/i6fC37/JxKnxZYg2z6LCWg2AU3MQ+kcppDpattHvpx58xaEI1yEaBKQE
unG1S/W9sPS2ViGa7RtHoNoZKGGc4UVCXknFuCiuqZzMZbXBhOXU07dRHtyOnBeljo7zTdnSK4LU
hKgBLpqzyqVrWtSUISWC/fuNTbdrCvrMCF4XvDkP87pg8JWcByUMja8uJOVQV/E0o+VIEW29rU9L
nb8Jmf5tLnq3GMPDtCinqu09zeodOcdyKzO0Zwuj4LnoafXg7Rvk9svLuhoM58NadellPQW5I8sh
jQ85NkDVZ/XBOPXIzQ1YB0nl7KlD5nxZ3JbGqiIcdNMkO4dTd2lrkXi8st/8SwrwRicOOaRKArDP
ID5ShQ9a8SY3x2Z9iag1mpQiHGRI4gxeNB05QLmOn005PK9rQbiP7QzfVRO+5iDogtqifvfD8a9f
Z1fzO7zE9eN6FjwlkBzQ4d8nH9l6KWptFmGofPkB9ek4nVnGWl4SRyuOYX0XCZR/JL6UwiEI8iVz
Xk1onNQk42h040uELbjyUj3JvU4Ea5Sl88WGQcAW8nmwfkxP9EfZyd0HAbMiNtuuDp9Skbwq1BFy
eFKjeTuJC+Tw9N4X+8lV+2M/D+7+DaaOkP2IG9CSQiOW4xUTtr3yvM4vevcpTD6J5vO+FMLY+VJC
b6h6aLH1nKIceamhnZbQ+rAvgt2XX2+tKaqqBdYPy+QUWfLF6DsJwNA1j0t3Lqr3cTfaljJi/c1T
qZ3VjhC43bZrXSVy2Ncb8z8jAb27+gJ2CWEjneYhge0WJNH9ti1cZXGwN8ZDkibs6ROHxzh9WXU7
m7/uH+D2N7qK4GDPGtsxlhYFcaCR5qAQqexuNMh5a0oRDvZMK04mfFYWlhn2j7eIjo1TIdrV4/vu
iAIaOML3FfvNc/inZnyWDHvZurKparSn5+ibZEKxi+343Vd5OUrzqLTYsddQ9kGoyufOllaQTVDY
/hgBADeFP7wWgfjIcDdy1HN8yu8mqheAkskhYj9FRamxKeC8feqwhVF6iqmc4Pcoc+em8ZsYsxWb
LVIJhjJ/DQPFrQLtEPvtwXpt3uRH3dZObM4gdaSHOojcjnp4/eahd/2aHCzKItZ4jcypscxrc1oP
2HpensUHbMMFwXz8V/lHoz/Xe84vaJTAm1+PrK0rLL+NlYX2SVfF3OUoBym6UfdtlUAxi8OUqDVF
KxRgM1Es22oS2fOMto7KNpu3snntpUAI/96XuO0ArsfJIYsyW5VQdIjCZV2ze80Pk8xW62OP6eB9
Qb9JQ1wlcQAj5+oUDjNCAvG0oHVMewBDq526RmSPWBqCMseDErBlC9Rw8Hat8eYDcphTtItpzOxV
w9qm2Qu3fIHQbrIt9OMEbHno9AUcwgnVd76LqLrIz3VkuipWQwqsa1v5M5aG3zUaRfe83ZX3r26Q
waUIEktGzxbY6V3hrJ6sgx4Mhd146ik5N5iQsVlrgn4Z0ZM3e+u9hn611KOTIduF1ZtfwcFOoY6D
UiSoAqbH+aKc+8PkWye2x4JKz+1aK9TlnnHdtNaRMEmIicrzEl70qTuU1bfFUohe3F0chRwOZISl
rspwxrFmVVDHvt5500w8MyjrYD/hJvLCPKTcRBj2c5EyMMPTbL3fv2/U32dHefP39SbsyhEr611s
bAnD0zgQR0T9fQ44rCFtuqgDDlvx86C/FgNRe6I+NQcXuTCU8pwAmIYSfKzVZ2SRgqVs7LxZ3P2T
2h6FvDFfDiASOZJW08JFlYPvo0pOBBYBNGV8aQ8JZsDQpMUYlkEecKjQMogBuuYLhY5bBscGYoDv
qgpqXc6wlSLWamzcRlM0qr3tJyl7ScynfTUpEeyD3hiEEtaaLFS4pGMrexPIbtMivWia7O+L2cT5
W1U4wzb7obJWVsUL/0Lj6tvqlt/HAKJgPplodFkDK5jv64CaV9myx1uxnL2jhJcJs4gi8LLejetF
id729aKOj7P3utb1fgGFv2tqUKjASGUyOd0wEMdHqcGZ/dQIFfrIkUqch8WJR+PQlkqwr8lmbvT2
qDh7z/WsMxfGFthj2RHbpR26yj0bOm+DyJeJt99mvHgjjU+Vz0Ot9JmBmJT1AiSH8QLLexgPKrob
lo9SUGPpEVthpfWueg+yWntfWeI8+Rx6k1jFpAkWYCS6q0e/LIj24i2YutWOc32rLqKnaMBZor/T
rariUs+drZryE5ofCVUIC9Q5jIjaeo2wDwM5lUr4lMitnyW1i2lOiuZjW45qSbolmTK2M/8XKORF
z6cuQ2oKq6drkJdlr7pBYNH2V7mK4E4NdGxzObJ1W9HyJCjBMFFUu1uBNJYv/9SBO6tB0rJIZWRb
o8+Wq7JtV0KQnijqBuqomJ43mGpgjbeppYgT0uwyKGiyFf1u+GvfgjdTT7e6sB9xI6RaDcx2I9LD
qtjVF73iVLxmd+V5dsCQ7w1f6CTrJm3mrUQOS6u+FK0CY1WI59pL/I3thE7d8NuYOhEaodb3sp09
TGdsZ/G1d4Sy7MPwr8tb0RzMNrkepwVbYNJ54wWbHA6mm1z0Y3bU/ezFcseP+/IoO+HgthqVMg0N
NOppefcwVD0yRvND0hofkqELliI+acpgG7Vy2BdL2T+HwEo4FcaUoOgmdemd3HdOK/zJQOrNQfLJ
XzUqEF6C48EdBmxGETvX6r/q8f8TK/g8b9uUcpdKLKjQvaQp7X4+yOO3/9dh8WnerEyjvGRbqpr4
Lw2U6X+yyf32pDisCOV0iEM2VT2i6U/6bEbnVKASXwRQKBxQjIs4CIuK9PTcLM4YjbYxmuBK0PC/
/cPaTEveasOhxTgLrTSyFRfMueuo9RtoMgb593BMT2vp7EvbfH/eSuOQYm3+jVv1+h/uSRjAMbL7
h8Qb0Rk/O+V9gbuLUS204iGIdo3apjrVidv0axN5NksWFna6knzJ1PuEGqbY9vE/nQlPn7ZKUdX0
Am5rotU29lPYU1vZQ/igYZH2/nlSZsLhQq6BhrhesdgjTge7GSt7NQqnXais/7YYU9Fk05IlFOH/
61HCVhHCuoWNCLMRpKjLjPV0CLPS29dm+9x+iuETr+0o14WwJkA545B+y4fHcvYicjCDUIbPs4Z6
lhgNM/j4wgblZPRYR6ptoYvdOGkoQaYB/iPs/jch9FU1LoCZxXFeIhXlBjaD2USOENmGNztsD2z4
pfwr+7J/kr/xyFd5HEYJXRFKvYzXfM96TdGhjOepaHfBeGim71me5SIfGtSE7/M7quZKHTCHXfnQ
ld0swUcW46ucuar+alA8mb/Bkat+7DfcxDidIXdJiAlyuP3FM8CDVfp6apuX+YQqJTb6Sg57grOa
8uL0x7PAhkEIn0x+Uw7LsqG3Bp3Rff2zZdcBOfoZzJBH/YBUur//Rbcx66owF+foYjNMC2sZMbrj
aj3mwvP+39/Mk+Nq/3vHLS6yMZekj+RYZ36AzayyNZnGvWrrGLLOPctVKXnbkdRVHocpbVFPUyug
xtdjE+KIUYfEE+47bCoGAwD6DkMbQSNjW3KyF4UYZdk6S0PSNVmUUTGX+XmaXunSwhDxYGnDO2VI
bEn9QBwmu858VGpIloUmckVDeZG7fiPG6YaoFSS3/zq6mFfBuLP6jjEsj0HskYRAWxfuVhp34YRC
GgtRaUAaG8VOi2x83CuOLFX3Zp2eRdla7albMntYrb+yqPysCtOxLOrGFobmU9ZjUriLR3v/BKif
xN3PIu1qzagTkC/FnaNqLrqC7Ipk8WFGv3fM3A3ETmQlNlameLB4bBDKfBRfmiB0zcviM5qTAmNB
s+ZQgjcNSFawXwy94abFJwmyNou7Isqw5mytHU2ojt0UEenezQO8EcEs7AbgBKkOVQl5PzesFU9V
ToYp+mZKgAo7n1/O70YIZ6ayLpSTpcfoQ5vOmvq5Ht6X8d04UI0lW1fduBHD2acVz61SyBCzCBdZ
fWlz32pVe1Qqp23RSpI9TgahGPWBOPPryr5bx6JCDim5k9ikbk3ccEoAZ3lxgksk1hCgSLXXmpMf
yyKhwyYi3x4bB/lralZJmFkSrBv931hQWPpqCueNfrcjTI/cfkHp9KsHSNpExJ219B7LHgY/irPj
PiwQBmdwlqAYUZ4oKo5NWhtbqT6sJvZjW7E9tMG+IEIXgzOAMsnaWZRbuMvoWc4/ZyqhyCbyXE3a
4L5/HcVxVxkRG3bFnH73oRP/rjLT7mRHMKm34Ga57MYQDM4QVC1LQ7FgUzXH8NSg2pAEWmD6mU+R
PBKgY3AWYAlrJSh9jUxed4nrozZ/UqI/yH/e6sK5/T6SMlVPczA89/NpMDQY29+lnPmhMhKfiFCG
5+iNNSHRUhHKZFPrDCP2tsSfliUnokD2e3cglJ+cHASjKZUWYdN0CoMKG1kGP3mkF1FuBps358av
TpPEzGjaGdrMbz+e6TNey5NfvGMULilRqyOs2+T8Qi4qMSYN4N+M5iDP9gxi6vVjnd1HKiGI+kYc
HtQ9aIVWdNq6jYZkZW8dG733OpB57aPBZkr09vQ4OOhCGXTGBaBNepl92QGbcQCKzfWpOC5u4cbe
n+R5b+Vx8DBmsVjWI3DOUDu7mOGD0FZLPYIIjOMJekc1TRdthemN1qFOT7H4tn9q238fzEomS+sr
/NoGkQ3yxeGEC9S8Fq2nUk76Nw7upwA+5djI+hClM2YwxCfhJQwYee1UMjZZNDxVLzTN9Lb3ucrj
ChUi+LiinnWUKMKDYYiXGHkukMdVEjVCsw0KV0Fc8JYICjrSM7y+xxjJHy0+NL1yiZGsceNVsZe8
T8FQZ9pZIxGYRx4pd3MNC53Ig4WJu2mSa9uMO69WWtuUsKRQb5zY6i9LqF/KVrhMy7jY5pK5dVJ8
EmNlcvetZ/tqX8+Au9pVPg9lp6OsO1STnwrLgz6i7Wqmcnmb3XqGfJXDXe15aWXMK0FO64ogs8fs
sHI2sR9hdZK7xp1zG4kAX8ETneg3IG4H36MahlJmgikIScRVO4yCGRiD+iePqBvVOL+fTvkgN+OE
YVAxeRHX+GXWsCNOo5rIqGvBef1haYZ2YvU7WansUssdQ8fKKPFZTql0JSWJ3ZubR00RJqlZs+ax
SlneDfLojLJ8l45SUFqWv29+xOfh2SoKbH0dlA4dsDUeuvr6oWtf9gUQd5xnpAiFRoy6Gl2ijHao
C/qD9r/aZfob1/XTvnkSijTT4jIxDRb89cdqdoxD5GVO5+eFy8bxhOOcesvzvm7b/v8qk0ORWJRN
bKRGZksJ2+cWu42tELdIAg1F3y9fQiP9f54lhxWaCEpjvYUFipUQqHH22JSWLdaTV2Fb9SgiRxoO
nhQKhFgCon7hljW7SS06fMLSBNcFyhDxp5AqRhEmr7J/vzH5XpaFFeuVkOZSvwnic4YNx9GIVsKe
6h6koF/l0EKQwnJMRnhT1ra4Yvq+ju0QKxPTzwpGGhN//ZNa3g3yqhxuRHqdrhWrmZsZhl4vVua1
1AZS6vQ4wEj0OE40hbU5JdGHulE/hnr0gqeQa6BDY9/mN6dfbtThJ7y7/yHtupbj1pXtF7GKYAL5
SnKGE5VtWXphOTLnzK+/C/K5HgriHtT21quq2AOg0d3osFbuA7Cwn5AV/J4y3Lc3iHvGBeM/ZV/a
zIYnd/FsOaT9ZjiK4BJFp6dzsUk2qp2klji9Fm6MMV42XrCxMFUpb9Gn/CxqchWovs5FKCTUpkrq
EaGYyaFKbkblELQCxoDVyiIbyzc0ohu6wWeUZWr5BanAlaR5KLM46q4Fr7Bhy6caNZbrh7e6nIUo
Tk/MoM19M4K1z9XIboNTZR2aQJA1vi6D8u25ah8mbKISdaPqdo7vdeXeaH/9l2UgBf3eWBRyVesa
e+gnxbEjx0w6pEJy1VXH+GerqMydvFoUip4xUhkf/U023c47+SWFarO+ZvVANuFBVA4VKALlu3CH
DH24CXKpaA8J7xi+gOGGn6nHim0iYBzRIXGeJCc1mTM2RR5FYK0aMGyly46uG0/XD0q4JPY7Fma9
CuJUHWOduEUN7N3OM1/mwA72DA4iCG1hhp8dyocsw+LQOC8yRyQvSpZwrlGkV09sKi9xlMdq33uS
q74IFidSEc6TjHNijEMLn8XIKDD38qL8UCR03cc34VG2A7cFkamoAWvV0i9WyDkTo61GVMx7Nv7v
bzIkiaVTpRCnAsWaYHWiveRshT8gCI1meP1x+5v7onASx3hkoHipJ2I2Wo2kLst6S+0t9EQdKi0J
Qzgw0z9Rc3AkoO6QHZEqWxflHESiOOPhzyjMpxVeC60kbYn1VBmJPSf73vpSAjRNsInsOK4o5Fu6
arEuNDVYIIgbfzdpdjfJJksQbCjoHAJYpDTZmVueLXe8K53UCb5dF77aIXpxLPTNly6EV2SkGQUx
ljt/J9vkmNyPu/KYoOSjv2GGK3Z5js+MOcVE9Vd0F0XbzFkYKQVcZWzleGFbumMM51pqnELbT8Ut
lbzrCxUYs7dBlcU6S9BgZ5oJjzOBwxcPM7vViiORw911MYKr9/bCXojBbCWp4xADzLES2lp6MJCe
KOmxjT9flyNaDtvZhRwtHa2gyxDiaOpL1u9M+qlNRYq5rpeAsZOJKmuywcmYawzUY1QC9r93x/yl
ihEO949gMLFbq7L7QdjYwYA7Pl6Ei0DOblndYKCttIY1ST41pWRX0zaQduG8sbJ9q+yVYHK6QVAb
XC8IqBehnAmTumCyshTpzOngH5JDu0uQx2TAhKFAA9dV448gysGW6Ohgt2KCFGCoA6DHn27qwrAl
s3D9ONpf1451p3MRxZkvM9TjSNchqpZjW6vuu/7vXMxFAnMMC/0b51zvgKiLTBHYL+jt2H6Nq+MY
CfJC61p+kcK9nYtRAhlFgWdEP1h2H73k+YTKu8iLiXaLs0IBNUw8VeBXxvHRymt7RkPR9fMQrYP9
f7Fbfh/VdawBYTDSjb3aGreBrO+aKPurqPqyXUwDF2KMRiKNMUBMpWp2UH1Sy+9G/uX6UkRazBmF
sa3rWa065NGi51g6j7pXprB0pqC0tV6juVxLvnzW6FnTRYbPmpKGzQxe7eRc7ho0sWTACBNShglM
HeWMgJEmaLKgPWt+SPcskulBD6lvyU7ayI+zM8Efsoe/fBQ9tv4h+P1zZnxlLQKLnpETVG0YM6Tm
5G5wUPZAM3blowgZdf1dfNlTvr5mkHQ2DYZ9y9pT1dPv6ifwQxxGeBX/FMoTXCy+zhbkvqFWKcxQ
v6336pd5HxxKUOoFdwx3uwL3pSieEAnk7EUNYzEHNQTOiX+sg/mhzw2BaWX6fcVHmZyxCLvSyGcL
elmqd5KOTIZ5zpX7aAaQp2g2jindNVGc1ehpoVUk6aAKB6aKrFANfoetqMVQcKNNzmqEWm/EcoZN
y9PXwPRi4yzLN6GoJ04khbMbRpsMcQkyHHcqW5vWxyT1aMMw8wWGQ2BqTS6GyKMsS5IR52MYk6fn
mTuYmWtUogeCaDmcwQgjwqB3EU4O5mPWPxTgNZGjr3VX/DfPwbfxRh1Rop4gJFLL9EduRHYjpT87
S/AKEFkGvo9XzhW/bVQkMtqt77WPaBw8a3fTbbsJd8WjEfwVBhm9WCIebXSgWT8PAxy7nm1pfoir
T9e91LoW4DVjoEFeQS/we0+YaZFax6qMWeWCbPw+c5q43PViasv1iPUih7MG0ljqU6zC46YnWLg3
5sdhi46inchPrFu2iyDOFgQAFzUiA7F40D30yJOYqM79ty3jzEAPumypUSGBkJ/EtPv8c1G510Ws
11/Uyyo4I9DLaazXrFk0+9WeGsDoo88YYz9nED47sV0609HfXBcp2jfOHLRyPKqo+KGyFEnOZKG2
lIi4o0S6xpuCrIsxEAiCmnk4msWDpB91QxDYrTudP/vGF+AaX28tH+lHtyWNrQfEVgYDPeiqHZDK
jQD//Z82jS/HqfPQ1kkQYHwJaNvKKc8frn9ftBzl/e2MVYXGgQQWmnmCQkuvzXhvxeck+moJ35SC
w+HB4IkfRJ2pArRgrAABcTeNj4FonnJ16Bpo7/9vbDTOCDSVOWVxhoR5s1Ex9RNvzX1rh1sdHd/T
tgNvHwWyeHoWBTui28SX3KIgic0Klu5/oWOyibfJz8RhDfuqUz0GW/p0/dz+IVl0WSlnIxqp63qZ
oPm0/57dAM/vnCEB7T9NgJ4hDgPwDRC6IhXtxJ9AtQNcj+vyVwMiTZNlMHESNl7K6Y3um3krwarP
hr5T0+oWN/tEoupprqZzGyNdTHInRonzuthVG3IRyz/ckTgqpMLIgJsUq98TC4BTcfP9uoj1s1zI
4F7sbRpovTIgn+Ofyb7ZmAcGZd4fyY12O2/IWdxVte7yNQrEA1nRqc4Pbs1joVqUwBYDChedHtNw
lvvhFJf5JlYx+V50nzRJcRof6G6GptpVSO9H8jqAiV2wdOaLP4S5ix/CmeihGlIwFzIT7flefTvv
zCfjSQN4CgE9Q4KEoKCWtmoSFvI4LRqzilg9ReyhKPdW/yueX+tQNAm4+p68yOANdteYrZaWkGG1
xG6jyfGzWyPextZZLSZ7AozF9U0UrIm32MOkm7RAk4ZLUvlh7qrD0EkucFR218WsXkAdEO4W/nTr
Ax9uNPckCA2WK2N9GuZeRZ+GGDVo1T8sxHBmpiSG0gH5CTWuEZW09FXWiK0Z4H4zD1oi6qNZhSii
C2lcUJKoZqmkJVJZCRgM8PK/jQ6Y69LeaDMxL8Pq/cKH6vrtWwjllB68YVnStBBafsn36R0rQvl4
GqGfwQ536OC9+asWq4VATutVqRjrWGLV/2zwwlpyxoEIwoZ/2ElNJbpFVQ2oz+/ts0VnKw7ijGVR
VLwjJLsGlYaxr77rByRU7e45ehQ9XtfzRPpFJqcrndH7pcRwKNmolfGVjTwFp2IPxiInvhfhaq9e
s4UwTlVKxe8LQOeiFZXuRukotQ+DL7BO6wmhhQxOM+QMTK6GmsMub4uvbwDyaFBSD92t5IraXETL
4XTC6Oe0ISn6oIfgnCa3Uwn901+vm4xV53lZDp/fAlhdPUcAPHFLefT6uXzQ03p/XYRgGXxaKzQK
s+pHhKtVlz7EUW8bPXFnLRNUCkRiuKi1rA0AkaYttLtEJrAHeZRF93pkCdq413tnFjvGvV1pmmo1
iREdk+9genBjIMSwoJI8hDfkQfUYm6+8G2OgNQZu9Hx9K9dj2YVwLpaNs5wOAXOOaprfxGGyJXO8
kefmNKXjUSlA79JOm9lSbQX7HbYoGMrdMfSDQ5BI3zGm5mQ9It/AEjgekWn5ADEa5FSjNTa/dnW0
sHmdV2k28AgQJmiFXd+oID5FJcITbMdqbLLYDs66jEqiZWOF971/ntl0sxedxwfiMWqb0qM/RIOp
/+AW/lgzvg29UMMondgyxzdM5+4cApzT+jSCdrQ/o/HWdAQLZEr7IfhaLJCzNlVWJHpawWT3WxCn
uw0GYvwfzZZRgU3fRGRB7GPXhHH2ZkpxT8H+DtiyZEt/EBT54pu+OJDsOZwEaUCB2eHzZkrTKN0c
o3fbMs9aux2LSBBxiQRwAfvoZ01YGw1Oqt5T1iod/bp+NG8d+1d2i8+RjQXFwG8CXWCVAdnzHXS7
O6yfDZCtnoYWsNvxcd4pd6yXTnX0e3nL6Bb8m/EzLsNW9NoUrZezSrkeVWbRwCrRqrdlud8OzSBw
fSIR7P+L8hXxu5QkDJa7b4nTp4Cn0k2BqxCFCzygaJ4p8xg0eEKWpPSISgH02ez9uXhCZ65NWb+2
Vu+JqdmVjIEGv3HTSsQ7v15xvtw5Hmi0nNI8KNlbLwwzG52m9lDtUrKXotvGvDXTUxMS1zQEpkzg
vSwudFFojXZxNsygmTdKARLurWW61zVWdH6cLZmsWi4CDL67cX4bGq+TLzg89hOvXQjOfPSkJ6GU
orcio4WXG6mnduOh1qmNWBo89+n4V0RF9M9JqXybInglaCNZaBULT/OW1WCCc7CfHcY6LbmiksL1
5YEJ/r36662B7n0KmJo4rTs7KKij+MWplZuNMQffS4UKrpvgLqCx6r3APh/zoaQVJhQ3HTJXoGHa
kweGbIVECvDgrisHO5x/Pjyk3t8LM5Ww+/0ijkcZ0Pe+9hzl02aq+o1JRvSnW5uM/JCM8Md1scJF
ckaFVh0aW0zYad0eNshnOPNz4vToBAZS8rPoCAXBu8o/kMGnSlXSw0q223KPBJmH/gugpW7fWMMb
gfO+fqVVmQtO8jTzy17BS8HS91L5zS8BD5IL3Bz7xrVj48zGNMtlSGVsX296A1CQzWd18lr/5/VT
um45VJmzHGAPyiwtwyBrbzzM5EkXDcoKTK4qc6YjSuux72qU0doWeMPztOkm48HSg21Fk0dAZrpy
RH9qmfZLk0XT04JT4rsWaZuExPJZuikY3XHwNxIBKI8Zb65v4fXYSn3TzIXzzGeDqEEJZeh7PByt
k0YeVerm3Y2sVM4Eyunr4kSr4mxHLjetXJiwjIUsu9Z0ytPZUVWBhRKoxVu0vFhTN6ltX7O766dH
yb+pRAkL0SI421Br3ZCbbLC9qJ1Sn9EysxvNv0rNXXwI33jYGPpA/QkH00mPeJ8mAIPrXq4fxj+8
jihFVlzD2AWf/pP6ekwzDAAjVJSdfh+77beSwaS4UglLx8hT/Ye0da9LXT+di1BOBYIa4HMDoArd
QT2o4VPTCwLg9Zy4fhHAuQytbyIkrVD1eiO4eUR14wz/G9n9hmGWajfB4yjayHUvdRHJaUQhlY2q
dzMrqQQPoEk4MTteboNNcB4P2j7YD+58QILOlcQOcrWWvFgu09aFtqso9fcGy2RpdWRTNdwbqr+d
tcabJeMQ1/U+yq3MDgcEiHJ4mMZph5DHnkqMrDeFU6XzNiQaABr656GWT4ke3QI3zZm1HgziwHIx
jW04ys9k7nfTVDxUYfXUgf4wbMNTLVlPBiGnnnaO0hV4VM+WE2idp47jq5y2W6vNvxix+hj1lts0
5iYwADMUW199uG7doK9UC9yi9W8KKwWQ/ZTsO0TVcZW5Vt3tqjj/NmjxtlCDU9LRx6RQNn1AbqMi
+tSEitOZ5BkAIyd/Go5WWbuJ1TkVXgEhQPGLtHckOXudpeIkjf6WJAOospufXVU/g3f2uWgbr879
rZTnx6gI0AyenSli2zpF8wcBHFEzFLfSXCLYDZ6yGZNAkfnJ8ntvGOJRYBJX4zdsE7LjCiEoqrw/
P8TWbSIDWdyNKVpVH63uSU2eIqm101FQMlm9eQtJnOMP1bYiOYiYXdkHPFZZuTQRPW9X/f5CBOf3
qRYVSZpjHr5M+20fIP0Qxi9BpG1oIHwPscD2Q4yxkMV5/9QngY71sBpteBrHZE/jEaBKvdM0LbD7
h5NUN7shzb0WgNnVVG3/wo4txHOxQds1RYpAmE0uZmcjS7ZlpQuyEYLd5IfzdaWZo14BAJE8AnhZ
vS+HX6YmOakIOl+gGB8QQSOWlo/hlXOS2Faz7fOv1/dq3dNcNovHA63lGh4ZrUJv4XS0Q91i6/9g
NWeFAEunBGP2sMtEuNyi7eMcwTj7edEYcKGxEtgDZoLk6NWoz8X87frqVq2/oQFnzLQ0S+WxYYpE
NhLdR4+afAA/BoCLVU/ylN3f1SwWcjiFz/UhzuogxmjaZ8VhFDzj0UDLQLHHCl9FnUPrL6CFNE6/
qTqZViChaMFQVRgY3biLThS82AwRVFRSWIcQuEj7kO/XlKnPG5910GIPnebcP2cebKDNuE4xR4Jy
obUXlXTX9f7PwX2oAKQ+1UDzi/7qdNf196OonWw9FFmsiot1xjbsuzFFfbV2MXXn4Kk82Dpg28kv
hVGYgDfpvy6J0/k4SPyopEzn0bk2k36nS6F7Xd3Xs82LVbFtXUQchjbN2cyC+GrDkPUAWAuuYmvT
bIt94crPwn5gtksfDf3lmHgPqWBamySQ97vXmSWb0dUN2q50I939Xe5+sTpmVRar07LElPL/QX7d
sDpK5uiJ3bgseT/tmmP7ItjO1SfYQiDnM42STlmp4KJpnvS987Izo9opHOMu/jVu4sZmNdBhhyxV
tBWOzghMF9/2WlVlPVslTAp6kL6wTFXo5s/hVtrom8Zl6OsaGucZhKcuvHzrcc/lVDn7kpFammiB
x0dq3Q7DmXY/w/yO0rukEw2diBSWz+qXVA0ajSHFNZvwjrjpVvUdw21c4pQP2s5/qEV9HOsJncuZ
8o2xGdRVjmOW/4A5o7vCQXl5b9q1jRG1/XX9We+uMtDbZJmGSWGx3iusSstqCitAKStohNF35r4/
ETfaxKYtOZqtqE7yxGi2qiPaR1IA6/5Vr+RCPndhjLLyZSuONXcun+qksmPy5foK110RJRoAoTXA
hfIPekIxwBOa7MkIOgqwQTnjrt6ltuWxsEFUTFuNGij8ODGJoWm8U9BkPUVvB5rVSu0BGYo028vt
oZgfrq9p/dQWzzZu1+RoArSgjqw340QrXeOh2lB7AkowICOAH32MKaDFMBC7/339VWGSet3s/Hl3
8LmtLBrSUjOQxYjBjAnQmW3mRba6RWueIznqKzKd2+g2e3Sq5+srX93fSyjIJ7b8XGtAlwK5RqYf
1ZFuqR+hXGI+52HxN5nOhSguNV7WPZmUAKKqYHA01bL9+S5PBdGfKLZ9096Fw4gx7qhJEtzTNOwa
tPXXXt8fW8nNrTulRj9Qf5Q6TED66I2+Aa6Kn6VOGbX29V1dD2X+nCZ/RVqZNKrECrJBSp2i3Vu5
JJDAzMhHL3yRwHl9EhO8U1lWbWw8CZD79X2ei5hfRDI4U+b7TSBHGgKyCbZM2gfNLiw/Xd+o9VaF
hVJwFy8Y80jtfZOgVl7vTTjb+oXFL8ZpBMkk5pbxFsk9zNZHwlrouh1biOY8fa0meGCNeAUBjQO5
mp2//248glrJAxD/UVR5XXftl/PiXgs0HYI4HqARDEGAwGDqHtogPFG8JFI8zo1HZTy1FoPZSybQ
VuxVESfaPzjvP+t4M6SL65VFtdTp7BL7nyYHnS1bnJVL0dvAQLGBvCBwp6uw7SAm+5OP4YxGIvmD
abLrTNSNlduGB/wFpBD9l+muOuVH3esP5u3kto4YRVqg/m+kZ4uljmgTQ78MGqsUfat2d7G8q4f7
6+q/HnVdVse9D5Ik6NUE2Uq3aVO7ql47eZOHt0A2tudBNBoiUA2FsxhQ9BQId0hf5MlJi46JcNiT
HcUHk7Rw1cr7yCcdZjUHFyZhbTYAWyJ26Gp73UPG8iB6Dq/u20IUt2+BZM55bOFo5P5Tb9yif8u2
rJuqeaZhIjC068HjQha3b62i+sSocUasNzE6qjtrM+BtFTjKThdMiKxq3EIUZ3CVNhittsHtJf6n
pJPtZDpGfwdutxDCWdw0k0hoDfAccn5szfsKDUm9/6sYH66rtmgtnHU1ytYH5wy2Tem+KuA9GroD
FSWyRGrAGdUkV0sAAWO/yvg1lG6b+FuG5L72awx+/rfFcGZVzbX/wb8m0k0ljYCPfAQI1+a6kNUL
ejkY/l2UFkCZkVKYVqvYz8WmFjE1rX/fVA1KLeDVadwiqmoKjIBh2AagMlVuJ3Qf/s0C/gjg8cJq
sAxpvT4irYg8bFIgBzFlf6VVFxGcO5DbrCRSjhPPB28uDs30qIoyAKsRMbqy/rdNPBCYpaoTQJ9R
AegxLIFHkFdL0YsRjtuABoITX41+TDDrWKj4GSoIgt+bzEZtZG2OdfDi/Jqc+Inl9TJPBTtBbHfb
wW2eaid3fEfxiMgbsC/zxtpULEumGBDBYjllsCJtyKYAsFBztDGME9G3ueh2rumbqamGThT2fOPr
mZ2vVqjmhKhfaga6srQdSUWjDKvhyFKG8n4D62Su6kTCMphxptvG8e+C0Wa9IfoB9SHwHgiOTLQo
zvP4IQYNCt0Cl3WSb8252YbJtL1+jVYD0+Wi2G9YBB6y4iuVHwJQZ0T//eABHeyO3Ey3KNAC3LIU
9RysiwMnh6IqmmziEfxeHFHLXCtHTEHrfggmFeUHodK2qXVH0zByO8dOR4z2MNP0i2nI3xTQ3Dsx
ajuCRa8q5OJXcLacZu3kSyYap+qtBhJZ4IgFwKtNHL22VW9yC2BSB64xC0yWcPHcPYg1A2zoQaSz
Rn30hG1SZNvQWAj6Agxw0HgjTK0zjfxw8XQVd14hmmHx+aEukVLDZCSymvc7MyRthrsZmT1Qh7rJ
t7/a1Ys0ztlbPuYc4Lywq6qjbjtUQ9AhEQIqLYpshqMYH5jQ8fa62DeCy2uL5FQqknIqdwYY7gdn
dGfwlc5H5Y7GjoVEX7Avj9n+t2jLpSftpnvWRfmU1Wu62GVOm0ISWAlVUVwd89sUjk4VVW9X8wzm
QgKnOGliFUZHJIZCG+yiTbDJNhFwh+Z7w05+yDYYs86zyGizb17ZVt7BFl2dzqCbh7Wj+6Q+1QBh
SIfP3TjaUX8Ty4btx0R0QUQyOY8bBBMGnJK3V3LzlTXP10fzRB+MJ8Y5j3fmtr6PUIAqdtO9CMl6
zRMvtpj3xK0+EiMHPpGb5Ddy4Wk+xlMbt1cqwRoFysJTR891airdUOqYYh5fLH8+z1R2r9+Idev2
5x7qnEkPZEspg7ZDz1hwo8Xo3X2JADvy32Sw37BwG3VWyBHS9Yi4M1QIFLQuDt+sVFToF20WZ1Em
X8uNpkSd3w8cbTgQYUZIESg5Zzv0KAo7IxlYcbp3mxuGgU886gUOqzmKSi4iFePsRCG10TCUMthL
o8ZR8tKVza63Y6s7Nkn4fP18VvsX4V+hBcSEXvNZwSb06zGwwHWbYGXtnuyMPfMztSeq0a2f0UUQ
p20qiX2gpuKMTLT09N28aapwf30x7BQ+mCID7GgEc5yqweflu0QH4lqFu1kh3lLBnUe9QXaD/EFK
vl+X9HExiIxlsDJrKDcAwY51XC3U2siyRi07BAaKcey7nwX5dv37by0975fyXgBn4ZB2B7C2Guvw
yNov4iabEXD56a32Mu+0O3Bn3VnojKieWi9H3U17Ts/ha/gzuhUd2kp5+v3vYBdjsVC0l5RKpk1s
hJUNUXceS/2Hv6wNIxbP0M0tzP0z7b62ci6YNck8065CJ2sxVxtLKs9B0uyLQN+Esu7WQbuT6/Su
zBKv6DA7bkiPTQs/F7YPUWN8obphRwa9Gydi0yn08jze9knwnJLg1EqtZ44G3uXDfpQGR0mKjV/R
w6wCYjRHP+NU9p6foRFQnw+Y47Y7Q8ePKOy01781fje7JeaTzSR6GqTpWSp9NMLQERjXZmxXQM1I
CxOFtKjYjqn2RaNg+8iAeTOTg9YZ7pQULSbY1MPk+0ezrLZ9FZ7nAJHHKH/xtWnfqeqhJbGrlJMd
JOSmqGs31bTXQTbu25Ac6iLzruvYRzPz/mi5C1lbGqaATNx84GXYfrijzU2if6fm5FyXszJ2yARR
GTeTYFr8jSVyoUOSVoWY78HTQdoZh5ANHJ4qD6AH1gNTIopkXOmZYLgsjv6N8nBd+MdI4b1sbpFZ
3nWGksAkBFloj5rTqbHbdPtZuzcwxDvfaKogzFy3DJfFcg4vTqgk4e2CaD2s7WnOoT6aKeqRXj+6
ixDO3/VjBcM0g01D0iO3sgu/cEwMknQizFHRYji318wgtpCAIutWmBux4v0UD/b18xFJ4HxdHYb+
WBnoBjTqr0n1RGJhqlQkgWnIQvv0uacWRajDUDi9CuyDjLlSejVtH/01Id5SInaXj2HVO5XjW/KS
qjT6xAKgejbBz/30OyeZJsG2/YNd/qMBfD9e5qearsZwQNJOObDyg/8UfqMOWuUd9A152sMsSAML
tpFvzwtKNVfDHjmGXDnF9NVIBBdVoNI8rpYaTok6ZFC1LCMbEh4zaALNLCc1BRGPaCHs/wt9GMKi
mlO9Qi8CPRfjUaP31zVadPycAagNK+nbFsdfRg+BdlPId7JIhMCo8aQ20RSniTmjlzzeowqE3L/q
ya4YGWyl4+69JnPXP+pioocSAlHwkT5akgb8ltrLDHk7N5iU/jx12v2gSUCxoNVBllpXNQJg1E+S
g3nAoyn5mD0E/8n17RXoCY9/MlWhFVSdqblmC7645lWrJbdLbjtNxLfDFvcxDvlzw/hMIWnMfG77
Qgfbya86fSq112S4I91XYono1gUayXPH1KlvkDbHG0mqAU8/GpoNFm9BwCraNi6qwty9lvg5npPV
EG3yjh6iOXjINfMuk0X2byX/+U5teNSq3iJNU7aI9DFV7jGu+sybABb8hrvDCJ4n0SDMSsLsvUTu
zvmDHANsOQeBLUbxJJBLRRtzjwDjrftHRL8oOi7O+YZDH1Nw/MFlWc9z97kTPctFR8XdujwqaF+j
7cjNMWRhhvIpoNKuienRbEWQlqKlcN7XT9S4mzvsm2IgE7bvRAxFAlvIV3cATJz3c4ZXTBSGdtLf
x9M9EB0EvlBwUfkElBKDDLUzMfuv+RWGVgJ7sm4LaSdPox2X/z6f8U7TeAKYuSyLNmSapjWnlB7i
7Oco/bhu4QSHwmeYgKg9ZJ0Mw1Okdx0I6VpBhCrQLz6zlE+0LeUO3y8nRKjlMZIe5Hbcot9KcDCC
0+fzS6pcN0rLoKO6dpuErZ0FN2n77ymsDaCHyhoeVDqCXr5aFQ6KDqYBpDy7/qtSvir1We8EaYVV
g7aUwd14BbmTBkCMSC/1brlnxY8BOMez3YID0dz2n3ynon+xd0uRnBEo1Xb005BF3l37bCjFKRnN
TRTPommcNWVbyuEsQGMl1VC2qLMAYrJPz5WIHnlNB5bf56LvcuyqmMzI9cvpI0meeqBlCIcUBTJ4
FD0tVko1LGAASOZk2deu2oSN4M6sepjFOiiXj/ExyzPNCV5c8qF4YOm/cpMAkZDR8YC//Pm6BViN
7pfSlPcxai1bfZBaoFlhpYrxFLISrGNtKtewK4xyJLeWAIFoNdRbSuTigzAeaJ5SSGRIk9mufPT3
wU8ggTrtV8WON8gyuelZEVnTNdO9lMq0cxGLF74x0YwFslb80Kq3Fj3n1aNSvqhdtr2+pWshM8A/
VYLqskwMHgJB0vWh6RNE/b95ANkAjrYVD+Cs2dalGO7gJjp2MVV9FGDqFEkpfzuOkl2m32t/d309
6/f2sh7uvIKithLSYz1NcUfLQ5g/Xv++aL+4k7EmRTdiVqP73Rr4GyFc3okq1+sKcFkGu9oLBdA7
My1kwgKQeUObn3X6swZIRPwoFf8aLIy5iYsgzoQbAQrNWdJqbqrUXpoBwTSpBfBaorPnTHbfzG1m
Suib6MNPWhXYvpk4Gg3tQPl0/WzW7d1lLZzNlmUA+DRSpoNGbTNF8EWbohW89kUiOLPdjtXgFzIz
B7lnmhVmNSNbQ7fEf1oI3+etTJma6iyLToPcjqKDUk1OJIsyQG89kfxLbnH2b810CyVL1Lwd9YjF
IQcM/tLOTm4GRtvnAG6rRl9G6La76Y6xqyF/6+ZO70VbVbCh/2Bg/xzam4NZ/AjN8v1wbmHqKt1G
sLVRvqKX2JE2051+lu/GA9p5dtYLEYgVnOOH6k6TZQC3QSuKMqo3fYD+E/9RSFYnsEVv3myxNFrX
TQBWRhTH2oMUf9H/or8Xl1eVqY7ssWpZfF9QVydpaFXgkwRP8p4ASoydmA6ItmqfbeOfovrbShn9
nTw+oFDnbGz8HAlrxmZRHXpXstWd7+bH5rthM1hSsFuKAr5V63FZIx9goDOgHfwK+TWzulHp41wc
g35biDiJVvVhIYXzT4matlSOkD2RykOaHPxjEwvSX6J1cI5JkoKoBaeO5gY6oE77TVw+hjGmR0Q5
MGbkPlzqxUo4B6XEWZXHUcpKQik6KT77uEih51u3KXIaheFct1SiVbF9Xah4GhnlKCusdYP8GtTK
rrLAGcOdpovGG0SC2P8XgqqiL7o4h6oPNcV4f2PH4KRv1a30V4H5Yv84b2Umc26aBSraEyjO+/xL
MTyq+fP1XRNpG+eoOmmw0G4EL5JrtS375m4YdLsbB8EMvEgM56wUgypd3OF5lpg3Y3ZulJ+KCDt1
1cRdduvD7HGaSFKK+rKbts9xeSOJ2hIFS+Ar10mtJ8kQwEUF7dYkgx2PL7Vom9bfMItFcJcf7cKS
Be4jUKPuMa6NrFxv1xiRhQuE0xMZ0dXITiOyoeJhrqOj870ia7mszLJWaK7Sp3Y/z8cq3ijmpzk2
3CwuN9cVbfXWLIRxxoAWkhnFOWrG8lgfoyrbJdlsx0Hkzo0meAmuasJCFDvJxQVN+9ZH+xGUjaqn
KL4btE/XlyL6PmcADLXIrZHArg3dfJ789lwOpcCYrcb2yJeoOgUeqMmP9dG6r0CXg5polmabai62
cSwfKhpupl5yw4Q4IQBY1CkVBWLrp/RHLh/u5WqWdJWPOGFUQ1uSP5lNBRZgx7J+XN9CkRzurV4P
piw3ORJc8fRLHjZ66nUKQGf+/eggooTLNvIRXd/L+hTUKuBk2kMbvijdYRy96ytZNQsLEdwliqHC
U0EaONPJNfIT3pWSJogQV/3oQgR3deQsiJsZ5Cnu7I+urtNTJlnHNBgOk1E6BRjxpEh/uL6qdRW/
6AF3hYgiWZ1cGnj1zzetdIpFVev1WHuxJu4ONdNktYmOhBCrjyWb4FXWHXKT7aMX2WZY11Pt/Pj3
FLLvtYHzpzF63MA+wpS7r4DjPLnAHN1IDfq+hy/h7P+Ny1uskPOsc9AN1JIQj8y4SuH/kXZdu3Ej
UfaLCDAWyVfmTsqyLL8Q48ScM79+T2l2re4Sp2ttY14GMKDbxbqpbjhn+DGIN/m4u35N22mwBqhS
Cf+JEjuDrSujUC605UtRssRT4oaKNeug1aEwWS02EqXUCguL12neNN8zsczZlGVpZ1WD+crrSROB
CnXbKvemwDndpmlpqiHqxMSAOTvyLJbgVtE0VB4kKfXygthy24BFIeFc1HbQPZPD6KKYYCdnEWG5
dBlAdXNHcCnWNh2tzk88KP6N3Q1o4Zk0RgvLeGnEkpa5aOGweIgC2goTMCBbH3pARSif9jWWNwZe
sN9YVb+Uy9yZlKhtUc4IKRRdunTWAy2Qqm60124Un04T5jaYot0IAxfCHa+IxLtKJv/rO6GMpBDo
Ak2WWsK0WER9zrld2m21/KUwbJtJWuocXA6Yli2G8lHUh8epMYH+3PqZiK4tx/RoKvbhdfN+j2yb
ScvmQZIoF2bvTe58pACq8wOFM8Dbkz/kRwPiNWlMYtgX0rLKAwpKvfMveMK/TJEKtpx5zdO3jc5r
spiQVg36khGKd6Nia7azk8zSjrnXH+Y9EN4B6kNeTbt3RYcE8lc1WCy1sPTUql6q4Pon3kyCzr4w
E/d6mMkESlb6O6JACTKfQim0Pg96gyeGiXUZYLnMmHZYDTH6skzp0QDyfSUVVrmYX5EW36QC1oUN
jVPP55iExngdKR20dNQhdi5Ed5QmPzNmDOiXnPxkY3qY2r0BHjwCKBOTrS8pUi8bq5z8Oxc97pJ9
GyweWAS4bKbb1vcuiLkupRVqHSPY2EKN07usyZy4SL/qGQCT6tm5rhnb3ZezQzF31rVV04xAOHSE
2Gpyi+wHH6TpO/GbcqIlJ2AYe7zsYVtN3o/34b6UDkO2+I4pFjeyPdVG2p7grShv7A1f3hcTH6p4
HIt1RGYk+y3QJ/EE3De71IpdPDk5r4ztrunZZ2RiQtwu4YqJf1q1k7zoUGKJaUjx4ux2BDCXocsj
nP+PfOX9IzJxoBkkY5RCuDHplhLewqhPgCQ7CLZuq6ZF10LmySYuR1u2XfUvqSz4wNog4ih0MY5S
0zT3kdsH5Jj/Q40gtLnbNvSjfXSf79KYt03eY41p7pGu6+kxV5+nXrP1/kEfXmf5FXjKnDvkWB2L
NoANFACl9phM0vtHIa7dhTz3RLLGNPOuf0WO/rMjwr2pl4mo0d6JEj0qXW33IfbZyfDYLdrPoRc/
kTHBYEcxc9pC/5GevX9Pxq9UcbqWhM5evaVngF/D+tI3SoqB2Xav+nr9lFufE2z3eDTKpoH/YRyL
rNepWoIdzamFL/3qkTF38rmwZMKbXdvMA88lMf7EMMdhiWpU3ijr6uAKQe9EAcXFKGzhWX2iqwO5
uxy4bWQavVn1VCVFlkwZGwoG22adtA7b0HQsdb1V71s0rhu7OIFNMv8Z3mK5H2NMf6Ch5wKZ1CVq
Q3Q36BtlSfdm99gPqCxonqj/wU4m7u3sZPTkZ3WfeujDtAzhzfLjChg0iuGoPgknxS6c+J7np7es
/FwYo5VJ13UVJqfQLEIUiG5z7dYwv0vkMPUvU8rbNNvKFc6FMVrZTEJbmAa2TUnzldTP/XKbpBzz
5olg1DEUaiIMBFVtUfVMEKDXp6XcXbetTUs+PwYT2lpSZqKkadSSacOG8p793wxg5MWcXu9mrDmX
xgQ3TR06vZrgsN7mCewSr3CnDgRQVRpA45MD/S7/wYPr2TqiKiu6ockmQbL1tuF6poNJU9epuNIl
lBNQkncY+nYwXbwbHOquMGhw/YtuXNqFNMa06lKJpCLEO3wUS7uLFi9vAFDV55x0i94L4zLAowwg
NdEwsEzFghtHmRJ3ZMEaytgHguJP6oTOuRFkq2qHisx5jm+e6UwYo4hKSTv0Da5NzN0QPNQjcu9P
1z/b9i2dyWAUse4lo410JAT/YlFKVuPHjnaa3ZJiEXHKd1xpjCL2SpUsg4bMMT9GD5qXO8A++t6j
QNM9Cg7P21K/c+2umAyrMvVQinUIm/J9VB5TjUPl8VZSuiKA3Z2ouiUvjOWtC1p9CuGNorQBkbNR
KlZfyP6UGy3mEMZ9HamukWSOKpae2CuJVZPnNaosVZoekthw6kH3ijS2AcJ/P6raY5obz4WheZPY
fRqrCH+xCcqyt+RV9wfJmkz9mGQI+31l1WHvr2hF24uUfdZiMUeHcf2hCOkxqe77PLPzednHS2qL
8QS7Tw6AmP66quthGkMX3ONBb/af9AgzW/1L9KDmxmNTGX4YjV/EdvwUy9XXWXSlSn9u18JbJFO3
xtwAq01vmyVBBVZ7DmMRjQv0nrM1WDR5L1R4JesdOdba/EKq9GstSK9Dm/5IhvXVMApPlni4yFsP
u3OrZPdLFvzesZWwLC8BZGRJ+yDBzHhkzrtQFn8Ws4p5bkHeywDQAZkur1Gw9XS4kM64nrRT9Jlk
mEqsYuB5Tb4qWPKr9gUI147iwrm+Zi/XjZbjF9jtk35dhkKmc0j1HFt59rkpPbMrOLkKx3oUJqoX
raCRkKDkoEltMLXyMUtL9/o5NkUYpmKCeFcFcSnzPNDLbpJ1CWOjU3WXY+je+IP2lCqfCWBvZhmH
ZiwxnD5FlR2KN2n1Bx3wCwlMorUIJFzDGE/UGJQWht9lN11xBCAGJ7pta/jZSZjbqNtMCkVaIqER
HKMQzmhVR+KJQEG9fic0pnzwaWeCqO6dRe1oXocMAL4wJSBnDaplRidReEqyz9fFbK1ZXnw4JraZ
3Zw2c4YDaZZov5Fo+8kPCcW12BvtBeTZ6Y3oVDug0u1HHl7Lpv2YsiGjkm6AzYoJDFqRiaCqQ2DI
6hupA4blThf/5DO+i2C7h3qVT+CxRlVmjvxhKR0hO3Yyity8MsKWCYFECpzrKGgZH5BkEzmtc2HC
C1s0Chs0FAe97TjVuc2gfS6D1b14UJI8RhqS7kRXOyZfxkB+6oCmjK5KZfPI1bcU8Fwao4DpONWF
RGc5J6HbpwJgxqvabkwl6JafHB2kxsnqOuiiNF1WURL8gIyb1KswkRWtPUoXszoS3rZ26CRAVoXr
BrUZkIKc6yK3NO9cIuOQSNUqud7iXTYiwg+vwrqrp/vrIjauS0d9k0hAjQKd84cqZ1q2xZoXdFM6
MPx11/iCjbz7tjkqbu3Xv593X0pjlEM32rjOK8zsteo3fQUFC/jus6frR/qoEpcyGJWQmiTt25L2
F5Jnnexn86VtUXMJrkuhv/RSGy6lMB4plMDqrSeoQrTZq5wdw/bx+t//+HTA3zdAsiaJQGL+8B5K
+6ZXpQYvFHO+iye/xExn+NoXP4aa41s3P9eZIEbJyjKU8mzGIuQq1HedsRxGsxTtKq5uq65Kfluj
L0/FBEATuCxmHmECJEu/qwoodk4Zb0mddx5GxeDVsnLsoGJiFphSbqlxYknRy8LdU/5Y17s8C6Nn
GnhS5x5ts7e6Nu2y/Dt2z6uXbFvo2QUxmjYBHD+tRByIlvEI1iWSH7o7OLLX+9pr8ydqfSaMeeC1
5ZiGpolhMFE89cvXruUko5tmAzREZM4maLcMJpgS6FZr9jlGp1YQMTVWsvC2fjbv/10Ci+oYG70o
kB6G02EEevkkj/d5+0kBZ9N1+/zom3H7Z2KYbLQahWgMaY9t0YE0r7Q7QXjUBNm/LmWjX3MphrHO
Gt1Ss6boP5RcJXeyDKj2+SE8AljbUuwcnNYVb+CMdzLGRsfFBGwB3aEbQ7+Y7qcI421PnGN9jKX0
WIAqRLVHQ9GHUTNNiuspXAFVWMXdTpDnn01fP1X9kiHvFmyAUB1lNQ/GQdkBjuanXgLjq+g+z4A3
tK//km19fP8hxmUCq8xRlQ1xhpy/PmTIUXiwZdva+P73GX0fYiTHuopHS52VVq08p8qXrvwigkL3
+jk4coh4eQ6x1/V6SFpUmgAart0KWeuu08NMZPe6HPo9PoS994sjjNrrgiLXpTmgNmjeZet9JKeY
RMOcTHJTG85Y8paoNmqRF4pCGP0v6oSECrBi3hpty160s6A6Fafwe/yPeU/5QfXS5mF6b3QSL4Uy
FlCLnd5NCSY+qMelhAshMqI3glePR/C6bWy/9IN8iFbLkmZ0iSGNDznAlkAma/68fmXcb0h/w9kj
DVyTUVIWOE79WbMohPj4oj+Ph1S0GicFB/wSKCh5iBzL2ih0XH5FqrJnYiUtkcLWxLtp/SZ5dFZn
BJAdAV9TihYpmO84byjel2RcSpGbBYgeMf6vpK/jAAD70kZbz7n+LTnugjDuAs2vYYywsesM6S4V
KsAAci6LdwrGX+jAsJz0ljaZoodO9pZktGSQilw/BU/B2SWQcYgM0qDw6AhDczC0urQGDPvqeEJV
1WwB/smRtBqT8xjPNytn5tR1OR+RXQeppbYBmAZahdNioGtCDhKJvesn5HxGnXEbTRQlxbCg9amY
97KZ2a1om0AYvi6Edw7GTVRFNHQjQXNpaP6pgSBcRLyuCO8Y9BecmdAUSmWc9uj6h5/M9WECK5Hx
9HdnoL/gTEIdZ2j8NUhi61LzxcE4Zn9AcH7hB3TGDzSClPYijBN1ux/IK6y84NZUqW1fiUrsNGcu
p+DAbul0xGO+G5+kADyuwFw1Z4xkzC6mI5zIS93IMzlfb2M28PJsjD8Qq0VLDRnQI5ToaFgs6ugw
Q3DI3NgLPTSvEvhY1HTAtWSAPqvlvac33yDv4Vhn3EWDvpMg9Ci2TMNzpry23UuPwZDssTF3XXzU
Eo7l8s7L7ooAUDEMZzoTtYCKKAkAUhfkOy2xllPk1gfzpJ3Cx+y42iAH9mp75BVE/iMd/hUu2V0S
OV+MoSOQr/opqKwAFuhUAJsFzJp8MFHCwDVzwhhHtQzGk5RoeQ2TSVRUE0oL1GiusDg6+VyaILOC
zV+3Ru75GJciZtmSxir0abIlT3bptGmYYo1TtfQWvdcWTIADDyGZ42QMxsnEopmsNYVBlEEENsYx
5vCfJHHkfEdq5VdM1GAcjTz3vRoLtPS9fpebxK6IsFun1VoLXiJAf+81SYy/MRtNGFCeAbps/g3A
g03C2ZLhXhKTaYSqFvapgCIG3R/PPS0AIZ8NhGWQRvcgq4sciWN2vG/HeJko1POx6BCukQrcFkrp
qCXolcx/SGVyFJCnC4w/yWJ9rSQDjnRQhUMXl8G0Nrta4ikDRwz7RpczMqEMgJkJobpXhsPU7aOV
kw5u260OB4iOEfnQem9bsJ/WTQLPmHSWWkUO2JRachdj80Mk9e663fKEMSpXmaHYyhKKgebSATjz
qZfvS/VLpPRWpPBKaBsbILqiizgUzoZhK/YJpqSG1HcUHkG8X2yQJTqLSwdCZqDbqtjzTmpLxNAj
rwy1pYPnUhk/2I9kxH4THsoZwCbzcS+bjd2an6Xy4fqn3FKNczmMB9SLLFaiEQ/ZVgvC3jxiJtDK
iRD8nRTG56WCVOdNhDiSFqe2/LQYllq2HFvifTHG42kSUSZNwbNLk4/meozy1cra+9WMnetn2fJ3
51+MUT4JkySLNEPTlehGbG9DLsjARjvxUuMYhxcJQ2wiTFDodcXTDj3IBxfM8Kb7328nXgpiHF0e
aU00zjpIu8LMUbpHUucuCZ+a8dP1T7Zlr+efjHFzIMQkydQjRKyrtBOnm9EAuWhG7uU+eaj64fm6
tM3n1pk49rnVlK2kzzpeI5RrEMMTj4lPLMnOgyXg1S445sO+rcZBNMZKwfsxk7Gyh7ZEoPL2hTfI
Bi5uiX1crWMMyGH1bYEjujH20wnPxYfIUt01kFIAT2DJ8jCfIif2c8pR68wTx7J4h2R8hEKht4QF
h6xTry4Bhz1b/cyrDPL8rM74CBEj+WEN7pG3KhByXZDDyneJC3wGvCooQUYVW0PAm9bgWLPOeA1R
xjtmSaArY+wsxqdl4qg+79sx3qIS9CRXBXi+eXlp+tuWHOLp9S/1nfEX7SqW2kpJYiglK7GhFrpV
Y3mCTiD0vDcB70CMzwgJ0Yu0RfraNV/76LAmjWXmf5BMnBsw4y8EbKq2kUEnqcGFJ0yWuOwr4Yuq
PZDEu/7t6F9ik1edcgSh94f+vMxIMnKlyhQFkwBh+lgkmISsvbwNCKaD+tRWYtWuG94bcrPBdCaT
HUwr2mElJX7TGwGAKrjY1N8n9tQGdKAi8aTfH6ig/uPXGdn5q6EzTXMpIqRmknDQpN4B1sVdChbm
659y25LexTAZS6InJgCYBJzGNKyyaUGtw4MqpsZy5bbY0aoyqyUy0dWWDnDbpfRNKYALSzQvNHjM
Vdta/n4YxhnB5SljHwEFYIhnd5pzX2v7PdhCedt525HxXQ7jfmYT0yN1jSqquUj2pC1uKtWnvFC8
YRjuNJmHwc87FuON5kIt4mxCKbAX9sa4W7HoUXIGUngiGGckj003GhVGh3rjeU6fUvlp4RXReGrA
uKBRyupi0bGkKWnPRHXlaN6JQBNue5ET+LimyrgH0EClq1ghE1tvh5/tbvAFNw3tZEfZEiIHjZjr
JsQ5GAtIrA25gGlQzCrKpZuPsbWklaWoNwT+/LogziWxs33DgmnLTleBdCkcTSAdij8jgzPpwhPB
uIM+k4mp9XhYJNpnGaO263or80oDPBlMYpICq6Xq8Rp1RhT+4q5wMvFOSwdOKYUTI1gM4pTEemqO
mOKKd8ZeCvpDD6oB/kIdxxWwW+QrUFuaOUevIxfDuyHqfbmevdXw5tHcLSGvUfofj4xfnkdlXEGH
pDJcCGKsVNbW9HOp3EW368gf0ydf1zs7Xzh7DrzzMY7B1KKo7irUTvNu14milWLRQRce58mVhc/X
1XuzF3YW8lTGQ6Cho0+VhiTl345i7qyBcJP4oy0gQ85/8HhNeXbLuIkkntBdN1DVN8Znw3BLkrja
6g9Txgmx9GdfiX/s3ngNbrVQoOhoTSZbcVY5nejJPbF67cta+C2K/ZzvyFF9dne80/PZWEWofu/M
Du3MRhPGyG25Rpl9dBuQbXSBQP1g/Jx5uV9UnANzPiyLX5xIQNpMDAT8BoP20zBaeHlbTb1XQ47G
cJIXFsi4QA9Qm0LMffQl2HbBDsjxhrwPyeQTapkB+x5MmI4gKFZmTZnVDj9BfTs2j7n8NKy8Fg3H
M2r038/6TEJc6LTih8I2+GdaYo3kJeOWz3lCGBdiJpEGvAIkzxhv9RQjt8u59cC1yNFCjuNgh1ei
VM6rqsXDcI4OhbLLI7+Yn7CtihkVjovabN2f+Q2N8RuiIIsJ5iUxzAToWnkPfEC/aSwdAJxPrQs6
OGv+gTxNeb1uZpttnnOxjP+QxKgd0Nn69+krORg5a6zovn1ZDzvBVp/o8BEdPwJZ6o8JjBY80gDO
PbLDLKTPlWRZkIQO85ckBR9lbziEB5LAsTC2jCrNs96vAm7RNENLFLSjqiW866M5xQf/qBiAASbA
lP2wsiBFpVjXjYa0Zj+4dLHScEJP8+liJX+BafOrnQljEpxMryfS0lGSLDItoKxbJPmn1irvum7w
pDApTtToSRbTpeIIePfRq6i5YZFxEpzNq1ExrYFND4Bjsu3crC6xER2OYAlI1b04qM/YDeCm0jwh
jGkNojSoRYcYuexlG0DGj7vY+VYcXyQbSC57nklt+tuzIzEWpSZppK80cKg+2ZcAJ+i8Zpfvh+D6
7WwsR+Nt/S6HbdAOSWkIpF3RWQlWL//+tinqJJUFVtkRDDqUF0gVrdxuHYO3RrypGWeimdGwSCFZ
J06AIe7Ek0BOiyy7VRNxDsi5NbYd28WqOmNbDqW/5l5FT7TjsdNtP7HOjsEouCooeYj1Owr3Mzso
2TrmTXvo0MsnXuaFLUfVNxOKM2n0vGdxsdGqhRg6kmylQtfIzocwAFiTnWY8Wi3uuej1nUnCuGoq
k4nORz2OWJjv8HRcbyZvceCLdn/SUz5XQyYSY9wDzHM6GnwRRufygBSvPQ+/gaduTPqOVFAcVQmr
R13lV1Fuy0tsdbwH3WaoP7sexkkoWtOoDfDWHKM1kIp9bqVn0NG7yXoceJssbzgQH4LFmSzGRQwk
Lcs6RNBd9pgmxpJ311jZD/muPzR+diJO97YKjbjxXN2GN7Uf++JBfLjuPzgflW3MRpORjDMlhQ7z
oM8+p6Y9Aijm72QwfkJT1bwdOqS2EnoHQ+Rnzash9xw/sdmkP9NAk4mGIclWzH8hTjWuvMfusFf8
6A/pS4/KvXqUgz+itbhwvSbjOEwdvZclxFhAJb522k3ZPoQjZxCAdz2MtxAyBUUSgmfkKj+M8W0S
HXqAgf7u9RgIu7IsYqxIFHW2gyQVklC2jYHrSbEzWMiJZSzqqZg0nkf6eJhLQcwNVXoeS6QC7USZ
1EEzm25V5d8MApyz6wfaWB68FMRcTBklNWaWkIV1rmhjpt0d3ChYTniA2yOGw8r7ZCd7slVjuIY3
PcQ7I3Nhs6nFQ01QrzMU1dKK0p5VVNBSXvnsY1S8PCH9GWe+HYStU6a2MCmMIXq93u2iNfE5X5Fe
x6V7upTBuPRIESRVVBB5KzF/IrV+ynXikaTY65PpR5n2RczUB5DKIoY1t1VYH3LD4OXTvHMyPj+T
jLjKgQKFToUwgA6rB04E7ccVSHCwhDcD3J43gskTyUSAUgCoQiqiJZ2byQmwikGYGxxkgI1O4+Wn
ZTw/au5lXC/QksrtHeGR0nwBPe6L4UzgJnEbaMy+8YRdLv12Ln8hl00WEwngbQ12NJxo/SIXD6v8
ZEjP19XmYwC9FME4+0RRMMQ60MIuES1RBbp4ZlhZ5IhLkLUcFeVcFZsbLqQJK4CLAI4yeZjUb2L1
2wAbl2dh/MjYlV1fZIbsFN0zKZ/UxG3B/HT9e207DI2A4VJRsI3JaHit5emUaDjDmnV2W2Sv5vwq
pISncfSnfjTmdzGMVi/rOhTzG1yxhzlDw6HNbZiR6lJ4qNZvqiB0/+5gjI4Pa6rPayxiFrc/5uZr
Ut8S3uYf59ux3YpMr4DfEWIuQcAOMOA0/DKtbNLy8CO21ezXt2N7Fahq9kVH1aBTBGtCfzFdOl72
sm027zKY2DhLpEQVBF+r+rn4C4JW7YEI2gYC4W370jjaT4q3ot1xMa4+Pkeoir/LZVRcziJpqiqc
bdjnR3VPJ8uK+zkwdoMne+PP1e3tJaherqvGBiH4pVT6xc/CF3yfQeoJUhfffOx35S0gOQCUaVI6
ZRSfcO6D8TTvw1uMWFrJbWj3QM30BEfiVfZ4V0s17OyHNBkAdRURMU6cMQF5p7Q8SDaeACaIysOi
i/JIG2r3ht07WMZ5Ox8GfAcLC53otvPiF88oGIdCylpcZxlb6ytxSf1lHh2yfL1+fzwRjDNJFl2S
MD6HVLtYXlvTvCNGcT9VMqdkzRPDeJA1rxY9otCVU4l1pXjfa6mdxa9/dRa2o5EISW2sLTQA26Oz
DFydXTF9ui5io0Zzoe5sE0M243SYOiiBeqqP5mMUFHvBNZ7wknVWN9rN9r+gwivnaBtjaJdyGadS
T5o0KT1SGQpgMO7S28zukVpQKFzeIB9Hz9n2RVj2oVkWuKtV/EbkGyPmEa9zlIHlX8x00CmnA5iI
56bzJbM+oeLwUmjcZyTNT64ESrZvUa9dmKwCUjMANLkr4iRw126xJ2ovFhd3jX7/a7IY55BXYxcJ
AtzgDGBDhBVPMR2KuUaRGLLe0r5z9FDkyGNcA0iG0XZXoA+iX++q/RxoJzDw4R301ydjPIQSGj2I
TJC3A/jJS4LGh289jW4ciEFuK397LsZRoDNTGaaIWuuEJZV5twb1QfdBZbDnhWmOlrN9CrGTUwxb
4sJi+WbIBGsJDef6HXHUnG1SZLlalWlHU9pocMADY7USmo01b5l9ozh44RrYNdtSMqdsIZLs6I8K
Ym6yT55NW/ezO4qoI/OyT953Y7KMycBgNDYAVbAML1/bOXYTWX+ZymmfiflRMTtsoEQeADjB34PH
DzCLrTg278NZdUu9erj+hf/j8fUr5WE3cKuqD2s9f3tTrl5xI1i0Op/s9YfQaxK6Yw+E9/Bh5qUa
vJul/36WanTSlKt4zwLbrip9wBbbpaTs5JC3LcD71IxPUePSwNw+bNyoTHQNNeEFbGk25xNyHBdh
HEk2zVOd0GovhZtK3PUrQOPBTqzemphumAKFR1rLOxTjTtQkkVLRpNEFG5HFQ1F8vn6gjf7npTkw
HmQASGOudhCg+vF3pKBe5reBgBHn1MJgpFMGo0vBF2rb3FVf48YSeYNX/2GQYG+QQGoEYB5GPdRa
r1ctwwPAOBn3FDYbb7RTdQRBG3LE3x8ap8d9F8YoSdiHpBCAdu0AAM0qxfWpVUvQgJmcKdrta3sX
w6hJEq9FG1HE5bbLU0tWq0CXBo6M/0iu3oUwuiHlZT9MCc7Se8t+dujlCbqlHMybqba0e9p6FXsr
6S3hjhfmtk36XTSjNQlW2YwWtTgQEhZWNj9JY+WqBi8k0AN8zBJ+SWGxwhpzXKWVIqg0QJUoesUX
5Q6I8aVnxNFuBaphacwv1+3hPzLHd5lMFQcVN7WuMthDeJJtCcNLfZDZ0RPx/h/BgXc+JkuVllSJ
DLCdOi1yhbS2SmeSPSJYo6WiyCc6JUZVLPoQTSM7TO3fJ9y4sIW3Sa4zv6wBhi1NazjMkWCpTy7Q
g54ts43865+UmtS1W6S2ciZmXDGyHunIK5cboT+E1T0Kpw13IIZq3DUpjBcphWroVgEFvsy8Afci
Nv3tTn0s5KOi3BIMrFS6Yl0/F8cG3qLt2bkwBlFGBU38TbWzxhlVWfVopl+vC+F9PMaRmE1UE/ho
CMlvDcDQC+q+zHdGxEOc5MlhfElZaoZI6GNQEDN71ZuXtZ+CTsn2c8kDLaM/+dpNMb4jK0iat5RO
kBjCk5TJNxiGPYCYW7TKETW51eTon8Qxs7cQeHZRjTgsTdQi41N9+ab5JFixHe1LJ3LRkMMCt2Ir
+wiMscKOV5DgfFQW6HlBa6Du6IysFj8nCfbhDnr3tVGe/0pFWHT/aOyHRZxQk+jy1U10S0w6dxhA
+KvwWt0bncYLj/EB319VV1FSV9khX8pdbA9+8qV9Eb+DDV5yKy9xSGFNvDF9Tih9Y6I5vz1B0Iu2
hgXU5X21eEnyev3z8fIPFrmarOlKmgX5ByW4UBzwYznkKdtRxB3tjjeKtcFifPkJqc6cHceomngo
BlREJlu4TXdUYnUaAC0tv66+8EyXDXssk4kPptPblOWJ16fjnpdxKbGwZLOQwxym+9Yh+8IVHsTv
qkWBrZeAt/XAS1JkxrEIuVnNeSrj+nJ7fC13AHT+UtlSZM2HMjDvh88g/wVoxXTgDQZv6g2+taTL
hkQZhy8/tJjJBVl17FvMdeX1KPMrk/QnXZIzEUxkE4a2640BD5tevKmUl773ci5oJf2ZH7zlmQwm
rsVYhsnaFj5kslfUSgAutDfRzSUgkSKA2Whe/sQazuQx+qkvc2rUBcyNwp6/laR94kS0awzECWnH
kbbpIc+kMboY6no6CQLBJX2LbiY3C/SXyCXO4jVO4iv7GBDfQBvlgQzwVIPRyVXJJk1cIDVVpd0o
o+koa7z+7WbF6exkTJQDLOwoAv0aMnbrUTnEwCXOduLxTyiVIOVdENvZnOJoFQp6YUZ1aKp/5iy0
gE2WGw3n6buZ7pzJYRLjTl+LshgRZqTKCHo9OeVtfwTulctRCY7Cs61NJStJTEQUKfJdc6BM4YMP
uow7FU0DOvTOS4I3ljEuvx/jJwZJUEshlRA+XTBnHle4pWq37Eqf92baTEPOPiDjLXqjVVKi4zWz
DL216qDPOBLB6cn90rtTybuubcd7Jo5xHESfBjVD1vtWiKSMheH35lTYiZ3tQuCrZBisUqzS51Fg
8U7J+I+6leIiCdEFTzH3npYgpEqG26LDLGhb3YrLYvcCj5ZkY+Xk8goZLxIhvgxZgvEa6fHfBiJJ
HeWLutP8/01LTOe6knIciME4kDZJhn7O8XIyJwzVZuM+KVWOHWx7Rs3U4Hs0oOgz5iaOxSQuCcLX
sATLDHyhyqlNW+LyIW4f5V0O8wbN+iYqSAdU6djEouVBmzgunvf3GfNK1glQjSK0Xs0CqdxNPDyS
7Qe78X4A+gPOEyoJ3yl7S7ItitPU2JVvuoCoAXEXz1dQn/0xFr+LYkwKYytyKxO4Cko2SKmDKL1b
5vEmm6m6XhPDmFAkCoUZxZhMjNWj1hnuWv8swte62SUpB9+HdzmM4fSjKQNTA49mM1P2wij5o9Q5
101lO908ux/GVvSskEZjgD//Pyxx5cV0gRZzBzTGg/pwXRrvQEzUbUhd61EIbdMHwWlmMVjqzP8r
EWzbdFqrWctFjJ1L2VGLX+P0x/W/v/3Iev9gbM80y9QKu8LQMgqMpQJMMryLTr1FYTRkK703nd9n
6qXu85das5teuZlNYHhHqrLIhVskN7p2W4imZRDeBPh/xNp3SYwzGLAXtZQYBcJQGwazD9m+DyYv
DopbnglRS7xiQmzPVDPnIZIWmsXqZTAQza/V0JPlkePcOE6abZnKcdGtYP3EHkqnuHq12OVYPInq
8MnMeANsPDtiuUBLOc7nkKbKav9Qhvfmsu+7XaPdSFhcz+/jAUA1IXB3DV8lHI3nuVh2C0zN+6zP
qOgcKGDKAWTYtuYvWMnCC5nzRXkXx3iLIQSWRrXQLLMwQZtWngph3Su16P2lkTGOYhQ6vQB7D836
gHv7nNwXP4q3tZHILveAfUpufx9V6sLK2A5qiQvEcCWWcAZCglFfX4ceeL6pdN+Z3JjIiSBsL7Vf
FDMlFZIwBRwioKb4LIM7GqDFLxFC1uSkkQUQID/e8yDVeXKZZCKa+jQnM0qiTefV+n1p/jMPd5MS
AXO1s67f4Nvq9xUTJ4wv0RUUQYFYCa81rzf1agy21Mfgb5NbXymxbQz6DzgzbT/FMwCbi/uy1QVr
rZpnAAc9KC3KqWl/V/blsccOrYkEVdIfZrXzpwqkJEKXWJ0+3+h17MVR6mlSdUoX+Ky8cQSD+EUX
H7LUQCmxqu+RpSm2Pki3q3Tbx903sLDbtWbY8xwRp17DIEk7SxBSbPAWfjPFMudTbEcMpDiAUaFT
W+z6eilpcqHKClh1H6ObcacFqTMG4E6c7ymnHNiQJ6v4yvn8Ww72TCSTo0hR1hC5RQMItOtq+SxK
vOnQ7aT+TALVtbO8bshVM+wF6BI5EV/zGh8Djk/faLkWVI17nnVuP5fOxDGORyRSm0Yx6nLiPVAM
zFu6cV2Bynq5i3+mL2FsjSBjWwLQ8wkcX7Tp8s4kM65ISGNpWegy45Snfq1I7kRKrxRHjpjtD/oe
5tnuvzmIphpW/5u96l+TfeGHx2Q30/7SvfkqvV7XEF6wZ2lSEyHN/oe06+qtW2e2v0iACtVe1Xa3
t1sc50VI7ES9d/36u+iDL1YYRTw3BwfIeTCwRySHM8Mpa9VBZ4J1tlRsY1Yv4B7zgmzch4bkzV1k
V5X2WJfypUs63rQ+Vb/fjYOpGAjJTVljiYx8PDikdBaRzQVmqjR9j5V9roKXvGrt7VVyBLElSg1p
HtmPRywSKU1VfM2kUxVltiL8/wdFqfv4uaJ3H724DkY/TijV0fdgcJGnz3rCmbf5g3p8CGBsd5v0
YiJEtIyAPAixh0vooeiK4c3mQE7dMy9PsC6PEkGpsqiIJjv5mmbFEAgKFvTPuwAcsxUKn8iM4IaX
x8jT7rdPavVpsJDHXPBSz0kc4SHimNG9kF9r3kOXuyDmHnet1jdSQRuYUM3VELcnIAmzRzu+R6Bk
mWDP4Nh9zorYzF9XGXMntDAcLeqbg/8qSv9ty1gIYqEVZ5JGyA2I/icpe5syiXN7VuOFjzNhc32+
3BcggMeW5XLwkBez18aibUjCtYlSgJxVn7ZVYD2GXshjYoZInbIoS5Aoosnt9kqRRIOdvov3sVXu
eAq3ahoWwujxLW4sRr3qtgmoXRfOdQSghtQaeluWD5xF8eRQ/7KQEyThOJmZLzlKZ+WH6gaoi07y
FF3kw3iMHo3P6Es6GffmflssTyr9+0LqqOezkHao6+RKZZPhMR1nKxxuTe4MJU/LmTigjkwU9kfE
soEpX5S2uRG52GY8EaxpEHoQBLQoa5JJuxBjBqcor1lgvQi90AbGOswgtc/qDKpOdhOeahTH1pNj
C6CVsHizK1uJQz1xBLqI6Hn7qP6g9j/jQzZlIYVGjSoc4sMeIzA6sBnMe8Ade8Iu8/x7LpUtJ55h
8xdTV6tz2UMzxLtqwuSaYNUPglu6mHx05vCdk12/8l4e60JNzdQllU5yMjc7NnJVEzsUNfPpQcha
txs0K4oetzdyXU8+hNC/L3SexH6c5TGAvYP8R55fZZljDv9wUB8CmKvcl2ToQ82HknyZ0Tyc3pbP
eQxE9NmWQH/k89LYqw2hqKVIiiK9E70zSeYUiCORGSP/R+2hiFqLBnTlzA4uvjf/AP+1NeyrPa8O
smY5lkKZQCNJ0mCQBwjVG4ojswcLqh2gM3YUebimPEmMUsxyPAYi3inOPN1I467RbrLhKPCgT3hS
GK1QZ5ITdPhiPf2DojaWXIhe1h/znovjseYulzvHqIfflUk8DOj2psThso2nrw3mTDcGTVqwE29h
Rz4Nt2hC5TXwrun9Ui5j6/EqIpWcAyeiCm5F5blPeZHMaoZpKYEx8nMpTkZFHTNtq1VOye7cujHt
Rrbftq/wapS2lMTY+nRUCCBOe0j60rmTOx6kfY8RrBGE1B7Z84eSVh/nS4GM4U9I1g5hj7xP7yme
X1mxl9n5qXZFTzhSbJyQWDzuXZ5MFttAFKtkBoUslenvcqe6CHbjGHTCFvTv+3Ingq2aN3vOURKT
sSXjFGZKlMPs6235UEbqnZnw7CNPBGM5KvSHEQLyeUeRvhHh2AUvHOWgP8A+Gxdn9RuugVwEgVhg
36g9/KdPDCBQFh2pmLjVJN5q6N+X3kQY1aZQEHV0fuMGmO3pp87hLIhauK0FMRajiYYJ/ZfYMTHS
vHEgu57Iey2uHrL+c66ZDgDtvExokJ+bDhK8tWn0YOTlXW/eShn7URG1RWEGqbpC2kfkRkhet5fJ
+33GeozgelX1ocLgX1juhVQ4tyEvvuCJYMyG2ula64uo9kYl2LKF5iWoTY728UQwhqKfyy5BJkHG
SMjoTlXhFTkvicAxDJJIu1YWOjfoijCnAh7BZIeDdzEHhcSa6aJw0L6PKP2rBv/thYHk9VehXdW3
UjbB4ccHEDt6wV1yKfe1q73DqpVPxo3OwcHluBNJZAxFEgBeZpgRR9HcAr3HM9552QEldEDJ/Bfd
k0QmxiCSMo2ThFdeIO0x1hL9zRv8wyRJIt3cxYl1BYAYY2CuATb4EuqPufh5+/u3YwqJnb6om3hs
K3p3YuFrkaD+V13CdBcEe1HkTZOvZgSXa2HsAJAApr6X4XtbQfN8yXTrIjwCg9keo8o2Bu0hI/Vu
SPVHORec7WVyZTM2Qq5MlJVaWELgWB+NjhyLaX6U0xQxbpHtkZTfD2p7CqTuk9jzhG9HiJLIGI85
QoI3oxAEijkc0yGyTbQjjmpvd1p5t73OdVGaCr5WEAASwhiRcEobc0AxwOl0TFzXsV0BcQbwNk4t
Nfa2qBUUJwOp1Z+y2Gellsd5j+EdmN288Ug9213Xu52SA7RRR/9eKJ3KeT6AA20XNpGbGr5TSfHn
VlYTsEupJ7+UPQEUqOB/9vQ+ShGDwU9pqt2iyUVIhp055zxU1bVn4vKTGVMEnpKe6JQxudbqx7HU
vk7YnpxEh+2t4Ylh7M+s4gms0ce+CTgB8hAIl6J+3haxfm8/Np+xO0ah1WYZUV7D5ItC9sZUWrP4
OArPeVB726LW7feHKMYENXmNufoUkV0jCbtcU1wi8qp5f3iJfshgApXKr8demLGcAU+aGUgB4ylN
bMMZbTFCtxoaodG7b155HT1/eA58yGVMEimRQq162gwNT0EZS8rQymzabfHeoLIvvm3v5WqdaamB
jB1qzajM6x5R3yhZampXPyYXvsONdtOtcVu64jU6GK94eu95E7yrGailZMYKRZJeqiZ1w+KuA8Rq
fwapHEpc5GDevNJxfBPdcomnx9ZfdZwvJTNGCRSlsTJLSPW3TnnAyK0Lorfe6u1/aG0nnjzO7WMr
7b4fk6E3EeQk5DiDI1A8auVu+xg5V4ItsKfxhA6gBFdiDNG1XMiuFlQcj8VbBWNDzMBPGp2SfRTh
cy4rFmqt2tBzhKwChi2Ohq2iAwFENfIBhbLGTTRLsMDwdvTB8oYXsd2dYVSCg+jlgE2YoReYpbK2
93GFYOcXH8IWJXUyzmNfon5GO4JopBY7KJQnu8hOb/tngF2/Do5it7v8e/OcPJsveLlufwFvmxnD
QwaMGJYRTrIVr0GTW7L2Wgw8ovbVxN5ymxkzoxSSHJg0iU126VXZC66//wehtAaXgcFxzJwYgJ1R
xqB+oWgpLrqfPGvjxfD3ZvwsZzwCPd4dYOxJWEplNynYOdm4JsIl1ngVSeqMf3+8/rTNGmM28rZJ
MCUPsyECSBZsX+B806zyBsrAH4pZa9dfHBDLWzU3eR4RHXuWhI/ASnYTUN1j0BuhjXowUsHKzO5O
HkNvzBp3WwFXgK9/uQIsCqFpjk0Bal1k81RPmEDxqXVWY54086b0f3T9PWjhQft0O8/HSLgfBM/o
joIU7re/gh7Wxl6zRFd1JtRNSXVmQiOZWOwTuKPqpjICoM/pFsZtt8Xx3CA7nRNUgRz0SMYBvJcc
0Vj2gM4Y9Hyh/ts5okMxR7pTifQfD3qU5/BZqquZdLEQdsih1g5a5WwFDcO+U+9fi0PuJre8ISSu
OMa8KPHgi9mEi9/6xPTyKr76Ve60qnYeBWlX1PEX3RQcfx6uZdSrCOFe+9Z4UKKUE8OtB1h48Iso
j8iYiGLiDrGYU7ANIiQF5Opj6Y17cohAUQ4uASBDUmJ0wxXOPPrr99m539RqIZWxEaauDp1koGKS
nxUv98IHtLDfSVbsoPQVuXQILAL2BoVqFq41il/6QX0xAE458FAGVo3V4kMYWzJloDAXMxgrtYqO
hgkG43nkXOTViPxDBDtmWteynkQNjjo0v4LHwAj6fdX/CANPr0uOheeJYp4xTaVlsW4iaq0I2rY/
ZcFZNZ06d9vgbfueUvXcOD92trSqfXUUNcxGVtJLECfWVB/a8fG/yWBeMnlclrNc06qaYViacpPP
h0LltpOtGvjF6VAFWeZRhDgryg7tLTGYZHKv30s7IADtAyflnM26r19IYq78qIVF4UvoJKMhDYYe
rNCjAwkaWKIFh/eAWX+EL6QxkUU3RsrYwA2/01SLLnHrM83pRU9NYlFi8PoHHeyMHtDjcPPODu4E
33gVvXUrt/gIxrjM0Zi1qgRUlAYllWwfAb/PdPM9cO2O7c64ETmoOqsBzkIcY1UScYwrIceaU+Ve
LE5pLjmtjHiVS+XBE8RYDU3XYqOlaC9aumsy0y70EBwKJ1nndsZzLhpLTCfHWRKAuQtdDp/acw4o
dkCwqPfitfqs7ygZdvrduDG4r276hvj9eiuEIK+I5lGWqbprkmFqS+A65mfxhw61kW4o14ZwpNAr
vBbL9Vhf+pDGqGrUKqqp9bjorRPca59wCU+SVaHHUrfVu/bUW8bts+TK+1PzXBIr+vY3ZuZDOqOj
GUEAnvoDstDd0Veeq3DXdJyIdV1dPkQweik2VR8QSu2lAne7NkCPfNWlT6bEA35ZV5YPOYxaVkYR
qH0D/W/c4iutA6fIIEj36C9yQBDkqba4/5vBGkw2/U9T2IpiX+aa0M94g9YAbFd3HeGk7DlLYquH
gjoUvlJAN6bwLo0GqyzQtcxLDPwhHPlYBb0PCydQp8qsT0B2hgb2wMvBeI0LZNtTZZePgpU62gvF
4hSd/lLuAKrrtDsAZTvhhTd/TM9n49qxZUZRy4nQ63DfdI4sOZounSMT97wLx9tTxuUV4DKcjQRl
+xhJnS597crApkTd2/fqD/7uY1PpZyw2NSF9YsZCgrjnoB11xNOCXboFhkzJPre5EBQck2UyRiSu
BmXSBJR2ahwh1X0AFB80aD4586dR1uOsj6UxNqMKx25ELzFeoN1sj8PbCNjo/EuWf56679u7uPr+
WtwvxnSYUaTlQ4Fud7BITIpXBJSo6rUKXocRWFzl6GyL46kGY0HyABB4KX0F6flL6j/q/rVoH7ZF
cPRCZmuNcVo1fpFgSFZBE1j4QquNwlNxAOKnHbry/bY0qst/vlIyW2OM9XroBlpa0rRTkJ9HmWdz
tw9IZkuKJplavaKtqhRpkQ4HqN+Ma3grnfLn9kifMLJFTtltY3g8yJDts0Kz9K/3S0/mth8rxOBz
8kVSMqsLdzGPin5b0WW2yqhVVSeUMeoifUSA5+U2VW4FWmIlzV1T85SPd1aMwZjmoElyE8rXV5rd
9Z+HksdHv14A/nmdwEn1655FA7C1zBqlqfwseSVQDlurcaoDZQ7lNdtsO31ZZGxEV0wSpoWgGES6
86VDkneWUl6nROLYWZ4aMBYiLsey6n04DU0zrIncJHNlp4gSt+8RT80ZwxAM5hSIGKpAy9xoTfdi
V+yACfsABPeLXgRuUg7c6aXVNN/HWbEjFE0P2tqSMq+mZ9PCzdqNe9MePMntL9waCE8W83AOA7SP
KjPCbPEIm2SDURTobjoKHzVXFudKvZvHhVuMiQn1pqhTRfsNJEvWkHpm50bhfSl83z6z9QziYgcZ
C0FIpSVKittLhxn7R2DEuNqL5tCJ4QJg5sAR2plv2zLX7zD4mnRRMk2VRT3uCqBMdRPKWMLkmcqt
wkv+8n6f/n2xewlAkswsoWDEgdc3N8HA2bP1W/vx/YwNinrNIB0FBE4VjJORQ5ngveVfhfEvIII0
6UMOY4ikca6yIc0AeJ0i4dDUJ8kX7aQJeUmH9Xv7IYexQnJj+EoX4BK1jmiPh7xyD8JN+ewfKkc5
UuKr4Db/0nwDeqfwuK0JCu+oGMM0D+2cdz4ismBUwKATR1bchK9mJrtxox8aqX/wo9Aas/iUN8nX
Ts2OU925IOQ86Hq+M815bwjdpcoq0RpC/VvWabcVAV73rJ+zJDzJZP5Sm9FLPrRPnUYyax5rt1X0
PdLV94kyHqI230kkOiYYiZ4mcthe3rorkcE0Z5h472OajNHEsq0VGeQeuFwUYzP3gB2HXErlRd5f
PbIWoph7HOsYHYsbBOxmuCskr0g5R8VdC3OrWl+WzEaEoaCpqeqeQljQ5vLsKnO7vHlawTgSLRT6
pB8QtWgAow7e0j7jqDxHAFvlLUJNFzsTFkI1D8PwTFrOY/4PSa2fV4qt8YaSUE0piBuxWeprsMeA
mh3cYYjaFj3la8pF2F737x/iGD1r4mQsu1kCFBbmB+NQtSTpLsorjn9f90ofUhgVaxp/LpIY2uz7
gzWlx2G4I6JqKcXbUPCmuzg2lq3tRmlsipoADzhGZyF0M7T1pP4553X78ZbEmPIxHnSzK4H50Qt3
TXse5l3fvyXxUz5xrg9P4xhbbhaKZKYU/kWTdpl2VVKOxvE0gLHhUmQKvd/gyqCLtQgVSzKcMuAx
qv+hEPShAYy5loxaHmsNntt4ig8U6D8E78m8r0/CU3KmJGH998BTOFaUd0aMNZC6WTR7fULybb6p
9cyq5O9oRJ60g/RX5F0Lj8tWcsM6yIJehYb3Xn0YLpFbCXsdEJ90bjz9XvJYOjmHxlZv8yQU1SJG
XUEF9SjqbpZRZV6l8gif1k33RyDBFmhJgvZ6YBr+M6rTXjFs59B3J1pan3iwpRw9/602GwI2UWvg
0JXsImFyixcT8VSQrcGSvur8mXa+Bz+Cm9lp7pOj7xjoNTlT6lFxX6FTN/J4tVjeslg7oXW5oqOB
F1D7kwtdPCVa+bYdLPBEMBYiBS6Y1srIFwX9OeifBS4rPL0nv6c5fl5edmg6ijV1AtofoKGES148
lUh9yW9CcBaar4PxWho8tgSedjPGIq2TxpRC7FkgGletmI5l2pyMnhe+cjyFzpiHys+KKmkhRiSq
m8TmZZ5KZ9BKJ47b3fYRcQJldmhaVIM4lBME5EaVWrF+n4x3oJcc0+c0PYa8mXCOPrAD1FOnyA3x
EdBFojuYx1552F7MevsWUkKSbJoKMLSZ92wfDQNlcaKZ5Mmtr2C6tctTddEGG3Qx72Olwkv/FDjF
SfxW8FJiq6tbCGciFr8PUi030NZMp2VAhuik7clwGkeyo8iJMdDquw23h3z1Bb8QygQweVmNlTTi
oUNz591TgJq3FX8a3cKZ9hEv27yq/gthdAcWr9BMELPZULG98CnWUF2HTAFfccKJydanMhZiGMsU
Z2TsSIxIUzzOjoTGiPZb+SxeOy9DUwowR1qHx0uyCkOsLUQylsrUyrwBr9A/L4FgD0T2XXhb5/Aq
5IA+DU8c0Ioz2hRyLPHKO1lyo4RPlkMP6zdz9vHgMZh7r/u12MLAwJwdeid/U/Z4gduBbFWHgNKf
Odxuv3WV/XjM0S6BxYGOQl6UAMVEeqtxxuam57GerSvMx+8z9zE2pgBd7LgSvXZrSk9Jdo59Xopu
ZQ1ENHQChCNZlgBM8+saWnHQsiIOZCea93pyVzQcC7myBiJifACYHKZqkvci2mKPfGWq4zYcJUeL
D6Z+15G3QX/ZtlurS1iIYLSv1HytByY7YlBpn4oXv/3/Nwj8sgQmku5Ddc6EVpMcv3odQM/ip5kV
FKKFLI+zvZIVz/WLJMZBtmoxGkaiSo4uPBmgG9dbEDl481x4/00Oc1OiSK7kaBAkwGjfFkFrmWlo
tcH3VsvtbUFrz97lithOhC6P4qIbUEmp0VIyuRpoDSzfKdHB0oOJOz5qnLNa82G/CGT0uW7ESA3E
QQJRIB1Czz2/ddoGfowSWB/t2DUHC1Blz4mT27yxPu5qGR8WaIMUAAEY+/q5cTExA+7J+qQ/jfbo
pm50y5sW49wthfFerV6TQElzPIlz+ZD42T5Pck+o1L87RAIoMACC6TpbYZaVFtA6Fe7wDIx5SqlJ
8aeBgHhLs8H8IWeqfYwdxxF+iKP3fWEywjlpswzstw76SbwgMQCs7duxH95lRnCq1NYBdcU3jLny
HCc9nS25jOPM4mzSM7+hpQPhlpKtJSg9l59ow0zk8IKB9UXqOnoniYIXJqOnJOtlZUQohofleO6Q
OqMdZC23brA2qYbN/JDDqGSVTs1IJlNyjF6w2vE0BHYUlHYEgJV88IBb7kbGfQ4bsH3xectjVDOJ
6kISxBI2mbReC1rZtsy+tpgc0xXR7kh0rfT8INb+flvsWvHil+UyupMFaoEaQ0ebWSbMXKcortIp
gH4vHopDd6jt5MF83JZJf/J3tfnYYUZtRM0X5bzKMJ4V30vmSQi/b//+ulP4+H3GvYlpr+ZqUSOV
UqlnXy5FsOvgmqvZsyxInP3jyWJcHZ4Xs9YJuHotVLL82mS3YfVWC7wX2rrh+lgS4+fqRq7JBLA2
J+u/ltJTLN7WPIRT3koYF4dijDhVFDfGyE9Nde4j1eomIN7+RcZmqXBsggjwomGTTvA3pvEkNXCj
oxNM99sasJbi+EUIYyxUpRswvohMO7yoO92gnYNCqwiYq6FzH/mRgILa449+rDVd/CKXMR7yPOTp
0EG1G5cSawK9UgLqQwT+hsob9uj0214nRy3YVFEsRWHmD3iNVdrnpPT8+nOccJ6ZHLVgk0VS4Jum
2COWy1RPyikBkpJYQHPZXgj3wBibIPlCM4BwTHrfuOQUuSOGAF/ItXYlG+xb37pv4RM/L7r2Dvvl
vBhT4ccBAX1nClPxSucgYs8H8eqIhCU5YAjrorqdMzkUxTNz6ov6giksHvozxxiyKaVAMvVQ1xFZ
1v6lre/VnmOguCrJmA65Dg2jlnDfKL+O6aVQSvWm80ygTwlXHugabzWMEVGjqp5LE7nL1lf3Exls
rRd51B7UE264DzaFNHZzqWkNGt7K197LD6WHi21TCp0MpEHlTj9sqybnjrFJpNrIClOdoSJwKce8
BJdsPCOpHbnbYtYyzEtVNBjTkZJBiaQCcYd/MRAxAkbfDuCCQRXh8WJ+zikZTKyhlAkaI6QKVgrw
T1puoc7FiYCp22PPCFTcJo3TZENk+8GIOU+RTOBMoka3svBxbFJLU2srTz8Nxgtn56hSbQljdm4c
RAC247HuZGXSWEkkwg1rTlajEl+K+1IW3hIjPQmZ/JSK/Wvrj1fAwT03rVZbYZwdSzmzuzo5mbM+
WrVZtxYJGt/a/sg1LVpuCLPl8WhM6PXW8SLoh+fBlz2dDHepUPJuO08OPfrFUyDAxEgyjdCi3jN2
eBC4yCghmBtPOiZKhV17MV+4bN9rF3K5NvpNC5ltmZNqimnB4oH2hDao1GZPvRV+0o9489sq57zf
X2lb580Yba0eghqor5i5AKqOYIY/8ib/jnyGkwSlb/cZyFKTIrBCFCHNJr7kfuYaeXvVg9qtY4BI
D6mTBYWXZRWag/ynsB9DcOLGx6IfXJUIO7mqdnLcXjCxbZdmdw90atuMMRlvkGM8qvetUHzSw1m0
dY2HEsw7PjacrAAxT+YeD9S0tHWEYPXYWUPZeNvauGYAlifG+ASx1+WyHGBCiVRYcRnaU8ax0mth
w1ICvbMLnYjyDMk+ClqQqq/t9EPrRKsJTlKqcwzNWvKWLASx7Wuq2ekzSZBB6L32kLjZpdUBvF0c
aiTAhZfYFu96jv6tL81QMD1naJrCzsUO6LcmAvVxQ/RDRu5WezLMxJqDyt0+JI4cNlDOZq0tARqN
3MgEWnu09USSpRvX2vyLKhO28OeC2BpqVQaaQATYJkM6luRrE94PvH6v1fhuKYOx0XLRY5ZYjdBQ
1pBvVVWfYr0/NiEGpIzmMuGiZUW/9+MysLQwsAtZ3vtZdjGC4o3onU16IOMMI2fogftRjFHOGzAv
SwYMSR6hR5q4xQUT70Acc/JnaTc4hpdf9EfjXuSlkNfGb3/ZccZKd/LY6bnx7uvbA9qALqCxDlzB
Vnba+d3lO+Y18DH8wEuirPvlj6NmTLXQCYPW+xRlOgqvsfhQN3UAu5bHltFK5zJLOP6Ip8P07wsz
YBZalSNAkBwxP03DRTN++PWjUuQc77qatFmqF2M3wQQIwh4NyaHh6O+Ko3/ovOj6b9qN1w30xwYy
ljOUxayOmwITmVljzZpuw6oNCa9NiLdtjPUclN4Y5BqPAimNHT2+j8rRC/R7JU45G7fuCH4uh42l
K1TySnQQSg4RrqL2NMb//56apaKzwXMUCKQCODJKa40HeC5d3ukdx0zylsBYFhHpeCGdcZeM5kvQ
3NYRr2WHc+RstBwnUjhVJfYoj85xc5HrwdJ5s0L0QH8PaT7OgTEIJVjtJZ1CK4rHYC/tKbUVBjV2
PDEcvWIHDrVOE1pSDCioRj7gorN972PoOwc1ncl7z/B2jbn5om9SlBY4lUo+FuiTN6rHMP+67SFX
yweLa28w117TyriUzQG1i119QMOrl1ykG/FAuSLQc11aPMJM3qKY2z/MciRGwEB2GvESkltTPdXc
ngKOiWaLsjmohLuY5sekh/GzkFvmrWABrRq4wJVida/Cp9KtznR9pcAxBmsQRcvbyk4ZCqZKjDhG
rqf1emd0ZBeM9pkFn9iflMvkiU7sAoO+fvdLyiPnLDnrZkcQs143wiJDKY+m7KI9pf8wgA4L2hE0
URsAoeoezEN54ZXiOeaD7S9GW/McaggDHK28tslDwRsfWn3XL3SUrQVpFcGoYYXIh7aGiy4wn56i
s7krkH7k9YLz4gqTMSMhiqxNX0A/M03bh4pupXCJqDG7xYhhSsXHFEThGZFgw7tYZhcf/eJzSyIn
VI2rIJSupGV2rai77aPl3BqT/n0RBExVlajx2CDMipvbbpKewkIDUxAROIE5Tw5jcnQNnI1CimCj
jWSvyHS76sZLUszO9nJ4GsMYnaye2wRFL8kRxtDpxsROxNdtCX941Px0ByZjZ0wz0oS0wkqCrxlI
WEGMiimq0FNuGtMSduMldHlABlw1ZUKOJOliNWmgpvFB9dQ9LVgmB2GXOOgl4ujD9k0n7GTiPDdm
p41otJ3T4lhXuVvlnYsw/wriLGsgw8P2bsqr8mQ8cBSA0KNvgzmwTu8mFfgjtBgwOtVN5qafR292
MPyWWiP+FyHyJiBZpt2344+6RiJRA6+kDFgU0+Hi89N45DdXv/ga5mwFNSwDpBMRryQWLQ4Ttz/V
mUUs0QOplcc72NVLsRDHnGstmCKoWRGwRiCk6LwZAE794/YGr4tQZQ1sqUT5DcNUMZQoJgGe4Ppw
6sonUqmWKHJxPei+/L5vH1KY211l+thUxjszdvw43KRe/TyUlu6NpxpIFxM63vLEavaRIxcOb3Kd
t0JGg0YV/8VIdTqD9Dn1DYeUlT2jRXx7H1dT9RIIef63kYxqNKkBXc2Rlmm9Dq0YiRu4xmPpwpj9
G2exascW0hjNkKMkLpVEBMn4eXDh653iyXfApYvYkzIU15eIB1nKkcjmatKeJJlME4Wk7LzON1xJ
1r3/tofvdm7hbOpMzDudIINGB4WDwMqOgCA8+QEA3wuU4NTI2RbIUY3f5gyBZW9OMXIIQuppPjJp
gq0D0XtbCG/jmETFmMZZJcQ4qlrKPaOoLkUTcGJpetob1+vdJS32rZ9mgZQCVDyfRws+Eyi8s3SW
MJXS5tc2vHTz2/aa6H3dEkg3diFQIfpAZh1vkSwPkLSfPELu0+5LOvf2tqB1b/qh6O9poIUkI0ik
eKYYy4NdfAr2OfLhCGxd8iChFlwmYOHmQQDyNpOxF7E/9arZ13hWo0s291rAbf+b5xxPDGMvqjQp
03zAmREw9Cn7fwtkwdM+xlCYJBYblYoxYRFyUthywzsjjggWvCswIgXYewhc08wrxRTYf7z+Go66
sa3arWCkoxTBDyoS6VDGLl2lbB5SHTOTbZS52yrHWw6NARYap7aDLo0h2jXi3CuEgxG+bP/+eqD/
odLvsFQLAY1vRq0JTCGnAFwgevaEG/lQ2bR7GKTrdm0Z3wKvOQpcR8hbGP37Qm6aE0BcZ2iVzuQj
iW6kkDOvux6q/fSAbPNrOvXBmAUwdL551bPD1J6n+DoWV6XkmLv11MFiB5lwghSFOtUy/ET2vyDQ
F6xoJ9UWxZJIvLiyeOS6vM1jrEIzK3EWhLB4laq6cizs0tHklF3Ww/jFshiToEq92s9Dg4TrTj7q
3ryX7rOD6CRexMU5fb+UGxZcZuxClhsk1GkWu36dPYqjXJ5pw+q8F+w2s/qjDroTzWu/035A0IFz
GlM4jpdtlB3UvDT1FCZjKD4Vw95QXqWWw8/OC8gUpo0IXNmTmtL3NM1JULTKfj/vNMvckX264yWX
eH5KYayGUM5KJkUAoRk97UhAUIaKBOC5hivlZJSepr18v21GOArJtsPmUxVigpcur9lP42eSft7+
fd4RMdZCrEa/Sno8Y4VMubYd+MYH8lpUEWcZPKVXmFCiVOo8lig2xzBOOwP4KXqQ5lYM5K9ImC3g
2Z9npd3ptXZbZ89J1L/9xTKJDLR/Iir4hxFPDAzUGw22sS2teviRtXct4eTR10tVCxmMucom0Aym
M57namfNoKVPkCJDntgeJDDjio56Ce9zd9hPPGS8VRVZyGVslj4MeSTWOkL2UQW6zvCCMShOGW7V
MxPVAFG7roMKjQluh1yXfT8PkA5ALb7WLLU5+/BcDQ+1c93kLwQx6mhmlZFjPATNXrBWod1diAAc
9NGmycXiNggtHskqb2WMYsQ5gKClCu8dRUk9sdDtwWxuZ0U4manC0cH1c/rYREY/JmC3SQF9hqSF
eiMK+mswkt22mq9Gm4vtY1ShygzM7ZUhoL965dSnGMtXxXMll248tDepIH+q5uhBm7P/KJbxaBXm
VJQinCQkpihnjn+Qduhj4bZ5rdv6xfIYbya05tipKeREnwy0bipIgZl27TZnckaNxNney3Vb/yGN
DXgJgJ7SPsFmdkeKZ5V70VGwo/P/UMnBFcaTuGqMFxIZXzZGs0xSHesznjr3C+V4qGztxXhLzskV
gfCu9bjTHfQnfwsQFiIZh1Y3QpgJEhJDnXZTqVddBkGGYIkqeDdHoMy3V0wCd933lhcdcy4DGx1H
oHHq0wFRpG61DkoJl9FK7JfOiffi/o2LOMuTRv++iIlVPw2Bl4NYPOx/EGROpKdtXXln7Px9G01F
lhRVwgw6c3JBXsRZLtJqcFPETjcgUShWh9Iv0K0RHnLhSe3SA5AvX/yU3KkdQD0NkDlLc38/h+kp
DEfNCn2Bkr2AB1mPLD8uZlssQU2ndm9zXTmgs7nKpWyVmXkaWtOJ00azx3iOMHyufxrMGEDV6XQD
TJGzOrYAM8zTKwEwnqZkdwIRb4k0fxHDHv3i5X5unqaeeGNQ21oWPSOBYOlRiEe2icTSHDhy5t+m
er6PRu1vog04EF3BHomyxphANc67LpIQjsbCrYgByv8j7bp6I8eZ7S8SQGXpVaFzt7M94xdhonLO
+vX30ItdyzS/5t1Z7CwwwABdIlksVjwH2DREEsigxubTUaxkMDawnKR0QmsWxV2q3UEy0BSaOkO5
HQCuQbJNJAKG4+rWSh5j/IAJrwWqRGvPCiomsulUIglcs7CSwJi9JatrUy9GRN71Y9sBDDbdZ8K5
eYEQtpWpRfV8TDIsY0qe8vybEm7T5FFwS3gno71fEsbWqMhQaIUOXzOwHsi4M/TvdiW4iHyjrSum
bqqKTgjL7hQa1jRj3BCBTgkAH1qonxzDk55TACcAw2ybnBeB38fduHeJLMeTbpg2cNNx9fPiWCwg
BDn3hihk5HopKxmMeemmWUtUGkjV/tw4dAhPutgoiIyb6kUFsmLoakcQEfxZuKMbMs7MtiztLcex
sptG0tSJnmF0Jjhr5+AcbPtt6Bue+bQc1APxyFFUd+Jv5rtA5jLNZKqnpYcPHTWPNjIlw7c6u7uu
hdxpSnm1KOY6NURtFF2FGso/5M0bFThyjZGnXuIzoMAunW85wAjeTZqnCNdHjc8n4/Qum/UpwsZM
OmAywZE2t0W+mZb7tHqVlHOhvFxfJdcqrQQxGiOFlTlGFRapDTdxv5WT5+u/LzgoFvaeWIONmABj
LQY5K9OdlEcOGSLnuhC+2tsUUsxUDJPthZk6+CBZib7+0nqokQTqjGPT3EexiOGGO2EnA1r7b0HM
u2TJgzqQCLtFtnSiF4xC7vBi7GNXP5RIywRo8BcV/fjO7Eom806ZQKrpwV9EM8MgfgADbeD9mL9o
m2ZreyIbJRTG3Cuz1yWS0UZVabdshn29bXb9ZvBDIP6IOxj5qc/V0pgbVoMaBmgoAJFOTp0nD0Aw
D/3sZnKUfeMvfvqousOW5pv0n9f1ha+U/xwj2xyz1H2mxgqKc6Z20rpzUR3NSKD3/ETG+9rYHpi5
G8eu1FAbHjb55Q039VDuO+D1hn+WyV2JYt7LCGhG1lTh0CaApQc/rFrUVcy9X4YKxkBwm+vA9fzo
FndFDdr7HkMmk70bi8Ir7cgpyvswTbfXD4Yf1xsUgUW2NdliO6YGUsxZuMDujYilOrxfee0YP0H9
t5G2zTayfFH0xjW07wJZVbDnMbdn8Ct7StE63QgeFfNRGhcHjPRqO3qC5dGT+GTWV9IYaxtEoBmc
ZXqXZ7fZg73Ktd3kuTwtfo7mDNHaFK5xX4ljFAP+RjwaErKQaIqGMwAuhOy75Ji4btqBDlGa95Qk
KDrSmStad9d2jQGccXL/H5fN6A96bIPKJPAZrfOy+SuTbTgWSGsT0KGJ+qK5l3u1aLopK19EW5Sy
bStkasbqt6zuiuq50EVNvfwm5XdXW2eM8rhMUqtqSFO2efnTHK19SsgXucX8KwInp4jG3VJniFvi
9jDEsSDLxl3hSjhjpOG5FqM2DIjFw00VP6rVxQ5+CI6MqzorGYxpzopizvHW0lFD49DdYtTQQ9B3
S7Wkc4tX29Mfr0ukP/jparwLZEEoe7tJ5BzxoIf4d0fhNNWtthFzNwr2joUeKHI7Nhc0lXl9eRsZ
N7PxfTRer69EJIK5df0MOvA+hTcSo8uTGE4x2G5ribxTruFa7Rdzp+bU7peSzhgme0q2Gfvpr+i7
NDnjBghOG/vWaB2ATTvjTtRAw28tXUlmLlgiIzxDjxkkh36BVl1arBxyx7xEhWPcxlsKWxW6deRk
tYMZTu/67goU06C7v7reaTUPsRTABeuquzz8aWi767/Pd/vfl8eO0IxKggYzE5mu0VXO2nYCl2Lr
hK+0aU+5jU/6pfZo0jKCAT2IFidQHRaa0AradooA4+QhlbMBhcdQYHhZTgVbKJLCqA5QKDKjj4Aa
r2qD3yj3ZdZt1Kh0BRtJEaCu3Gh23NycMcs1RbhqVoHdesWFK4HglGAoU1/8TvppdM9y6l8XyvVU
VofHakeE8DePMbSPMtg0/O7I7C26jCzXn6A4yCtBTCQwj2YVZeWM9vvmksSPU3+y7V/X1yK44ew4
eZOmg9pQ4O7GBCxcMrlptk3kzDEBBiOpm+vCRC+ayTwqRJ+LIBvxoqVN75pT5Edz6dRG5SYNKKmj
4VIr33Nj2Y1L9nRdND2Tz3qCPJ+N/LFlsI0CVajCUCJERdvVaz8g9Vh/HYX8UyIhzHnFI/pUQzrD
INfkUKXJLjXt36oxPl9fCz+AMt8XwzgGBgl0Bd3Z8hsu9BsL643hAWQK8KKxcPibfvS1nWPOLCZ2
s0g9zEVmbqVgI6V3VvBtth6vr0m0dYwroPSdOZspvMhketFrf4pfylRQneer+j+7xjYA6DKeZFDx
oUm6vM2re83+nbT3rfm6BD+vr4Uflr2fD9sGkKVRVS4YMPPCC8abARAYedVu3qh+dRZG7oKNY5sA
5K6UdM3G8fQHa6v46X2L+DaXnHK/NKDZoUXeeleL+BlFe8lYd7kZ9LLX0JLdZ+A/08obAxXKaTQf
1cK60Zd+f31HuYtEjl5DPQPFBXYmQpbHopFNWPlifGl6R+6eAhFiL9c1XImgLsHqyS/lSTHIgoJo
tDx0YDiR7O2sAJdTOizVUzsAyCMVDdPRm/PpZq1E0lWvRDZTVQTyQglzA+1Aou5OlzQvt8NjUYLD
tYh3kZQK3kvuua1EMhaqbDWMjnUoI2aq/UzMaLeYFKSlAYN5BpD8thb1A4hOjjFVU96nyixhSicJ
ziru9XQzihLS9GQ+b6OKOhex0FHOettaX0YmRpFQT8OFy+9T8v268vGP6f33GVebFJUhpy3shjG9
JtLXBaNwoH0np3gDjhfnuix+bsJ6F8ZcrBKk7zm422BtT/E93N5tdyxHt4D1oCNccuIJ42aufV9J
ZBR/SrTWUGNs31+9p6FTn5tjCWRaK8JgA6hm0e8ay+709fpK+fftfaGM8uckzfKhRmVsNJLDmAc7
UIUd49j0kyT3TS05VSaKS4ssejt52gJyK8sgtm4Bo4rJjnQBSQEsAtde2hWlE+7gcoN2s/0BXNrW
oxMd8w4QJNfXyrsEa5mMBlm6rGQLKhpelD11VuBF5LGzREiQvHNcC2E0B6gk1jwB1sRD663TdJvS
PLWNVwSR9yeL0RTbQCFGhzX+aLXGIU+6foDpD9PJS6LSU1LN0XRRiMTfs3/EsCXAyAbZJaGAEIXe
vChy7qqTfBPI0eb6arguKQi0/l4OG4mRpq6NGaysiMTA9AJMQm3/pvU7EZYkN6+/lsRogdJUYRQm
0IJFazdl11x63XjqJDRaltYJp3dX6pipqEJvGPEMtOFWWlQ/WaKdlUjnVpqfrq+cfxHQQaWA1kFF
MvTjOWbDGEe1AieyLiMnKB7tVFCL5NlN8Gv9I4BxHPU8A6VSgTApJIVjZd+VHoRbzyRChvWUVH+Q
D1kLY7SyH9MqGTMZqyFu0D/ahkPSL9c3jFvOXcnQaCy6eq+jIVJaJRppuqo75bDNgbfQQSwDLcCd
m7wa941IO3nv9VokY62krqpDjepMtJc3BOwIXeWT/YjHQMPkkuXPB9WJb4KLiCWNf/v+OTuN0VUJ
eFlLAI5gOFxf5L7AGNjveba3gg2lv8K+3OvVMSYrta2OAA1d9mYA11Aca1jisMR+KpvMDzfCG0h3
65o85qlbEJ/FeQV5dNaHxk3hQdmDHsaX9sL2Kd77tl4b3eGVsgSBPQxRAoXUtpWn7keXwiuBXBoZ
q+8maEt1P9zXJxW42cXTIJoMEx0ffStWwjtNUfUwwPFVut+Oj7a+yaT764cnEsGYD0OK43Sx4JLn
5a05/xhiUMVbolTV/7CZ73rI2JB8ypppqPEKoBhk3ug/cPcQ3hTfkf+uvwwZsvvgWt6GosEz/qug
WKoG4G7UiNgW3d6SpESbF4gzXuBT1t1Bmw9m+6tB4TfWXjXLHVTZub6jXN9PMRSTWBBrWmyOYlQJ
cj1DJwMXawYsCfAZ99p+VJ3OB57gJjuLSOG4HsNKHqMlkZ7Xy5BhzjqUb/Kl99KEOGF2E+eSwIxx
dWUliNGVIO1HUNNX6K8jt9mUOEoEGoBYtH3c220YsqZhkIV2bXxU+t4a8maWkdyP9ukl3y3HWXXs
V7IB8N82LwVeEDfGR8/YP9IYW2LIgFiNWrxufxGMGm55DjaU4CW+Ed4Crp1cyWJsSdwlud220EbK
3EAB0xIv8AJAMoIpXtyFyXUMkJ+VDeALogmBeUrDtm4XZUYWq/OCO32DaWfTwYTiAl46UBP+in61
RxFkCl/132WyuRkz70gXhgDaNh+s7fBIK0GkQqv16A2XxA9vhK2mXN030UdkIetnG2yG306XcFAs
NJFrW+lHto/vKZ06gLBnZ0I3kXTIN/ZenEvjZu6UlVjmyoFgV9VGCTqagEEBQd4mROPlPWYZ0WlR
fxcBJ3OrKGtxzMVrhnGctAni5rvgLN9YGB5PNs1Rcwqn/ToAtJTWv5pt+yIiG+Hr0Pv2MnZ7VqK6
11OqsQWql/eLiEOTfvinl3y1j4yOVlOQB7Y+waJMx165QZ4EyBW+TfbGrLnXzbJgKWwgEvd9YFgh
loKe/D79Xqvf/tvvMy6eNoLEdQgHpBdixbHbWyl/uC6Aa33f94qt96jZUOddie7mrD+0Jmb9tF0X
CLwBwXVigYXlyjQwQw0ZIYrRzZwdKZekZnS7GGGAwNCLDoT++8q5iZNBLaQaz6S03EbV5EiZSAK3
Z2h1b0zG4FpNvAwG7UXp4SiO34r94inAiz13OyDPjR7GPx6Ci/EyHv+kr2AtmLEPsdHKeW/3GCrI
/dLyO3IXp3f/TR0Ym5CHub7EZMYoqNW6g60c1Tj9iX7kPylerZfCmICimzKtkRdML5bPY/1t0XXg
4n+9vhaRKjBmoATyUSiXMANx2Tp1vjjqbAm0ja8LwAJRNFUlFmGH3qyl161Wh7rV/uDF9+kl3i27
8DxAD4xNvEdnPGCOQuG4Iv30TxZuJZbRcrUIrUChrQrzwTrI4PujFMvdVkSxzDUOKzGMpg/qmIVm
A+uDWuaAgphRnOdqe/2U+K/eSgij1boRVsZsYgspZ0DkqkfwBTj6mfYz9i8iZ5P/6K2kMQrey2WW
5RUSVBQVw8BQq/qCjoGD4S2uskHDsmtvdTc6GPei+JJHrasplmEaRCUavCfGlHdGYod2hoHdNIpu
O6Xw26zclVJ/aKQRXJrRrz4bX0tzvMyd7EdEi5yk174MU986Ywi2TVoUzQFKNhmHINEjR9GrexsY
SDFK2KU2HauQbFKlLLeTObmFMuVOavR3BaaDJ1I9Rot9SgoVuF+V7cwY1wCdq2CGlu+nrVZIPdWV
7VVIgI+MkQKpvtDmsnabn00fAyFbyugl7UWeL1873zeUcekVRWoxDoe3V1v2oxQ5bXrK1Jfr2sm1
IaslMRdNNoYok0rYKVR/9ora38GtF2TCRMtgLpnax1bd21iGWVeOld5WTemiqnR9HXyD8b5XzCVr
7KQOwhm2UNnS2DHfthvwnWz73XUx3JfeBos44jlLA13NRw0IRjOoCeIsT4rTo1QF+zkw91P4mJap
YLafH2K9i2I9L2shQ67IsE2m4hoH+1i6kpvNuL7WLvJFzf58I7WSxlxeRR3irIuxsL/o8QrPvges
P1JR5ca8FaWHuIe1EsbcI1KCCWrs6GGV+qEzFMMJjeWUaQAUJ2XlKAVAGWqoo9yM3n86P9ZTA3dS
YEwURmWUq8e6ze46O+i9oMhdcEP8vi6Lb4pXy2TuVqiUKakKmpX1jS0Okc6oJ055Tl15O4SOdoPo
nBIP4q/3wK/9j9KZa2cOVmsUGa5dtNcwH5+9BVzWvnyS3ChCCk51u63sk12/S2X/umzBLTGZy6hO
lhwEEV48kBwXUuc0VoEBu6/d/PW6HJ7xUgkgypCIMA3UtD7exqzuliZXathj9ZQp34pOkFanbyXr
hax+/y1PtrL3eawO4RwZaA8al5tpHJ1qVl6R+fCjfMHEXy668iJ5zCWMIj1Khxj+b3LqfX0DOPqb
6hg9mH7rLXhhkJ/aKEfbIwJSM6oJ15bJXMd8yRKl1lD8D+LOBSmL07Wd01ry9vppUZf3mhjmObNa
i4wK5d3KtB+K7i1A6KueyXhXhZsifr4ui6eBwFazQMyggFiBbexqzaiWxoY+a1aPWb3lrrDGjd70
L30n8ri4u7cSxXj6SxRVRdPi0LRwA//ItYOHMZYFdourGSshjKaTbEknoiN3X4fya16V90prOd1S
u12Q7CNJhA3JAVCwFWIbpvKWIbLYBBF6rLpwaWzi9Y2jqi7YeTDgPX/tdrpvn60eSFDUcmVbUV2c
8w59FMyYDqkqrR7toRhou6PTMekBU3Wvze/Jp6086b8vTX+URrd9dcGRSNUHqUiJV2eho6Rb3XxI
p811VfxspD7KYPSjKds80TSZeFnzuCSHbNr/+9+XwRliaGjv0xU2QgMdManGFhpHtGyrxZU7heF/
FME8ZEM0NnrbRATMeLE7DspLMdWiBPbnawRCYKIahJiIXgw2eojmrk7swSIg8nzROgIWzA0aWK9v
FVeGrNogJCUoMhBGucoslTODYKuyftzDbGynVDkqqeiyisQwWtWYDVlUKybejFnntCF3Uxfdg5lX
0NEnEsMoltyFSiQnEYJXVb4MpAYjNEBvqk4Q9bzN/3+02ziZ1a4xtqcZddWuc5y+eqPab5XK4Vjt
JrfZ6VuQOA9HPPCYJetc6db2MBYPwGP56/WD47hSH76BfYm7PLWrsskIsvLNafH6bbudjoUXH/Jt
7Jpb2ltY+MWduPqg0Tf38+pNFWUVEyrDeowECEPdrOnEi9GU4VZZ+BVjIT/UzvqyZI2vtqk/Rv2+
bUEGaNl+PlROophOOlU3Up/tpiXZje3ktll2P5XFLZyI56HOHuMxqh1VWUo3GPOnkCg3hvkrJLoP
IS/zWPm9PLq5CTrRsNhMg9x49iR/sStAA4Dw3gEQvT9MY7hLAkDdV81D2AJvjhiibRctnrn48Uwi
xZ5x9H+VeSKgVRVHWuYhR8O/fsQ8Mymj3fvvfabavjLFaCG3F0y9E8w53IXDNs0Eg9tUSz+dI0rS
Fh2x02FwP/7+OEolmUdpeWv0+mv45W0IXeDkcMI2aOpKDuNM2XrVLENpwNybDUBfbP0yWAvAsBpl
L2mNWxTGq9zCSlvl/BDlvYtH9v76TopWyvhZQ2Mo1oRObFRZwh0F4Ur3/x84xc8u1seFMrphBWpS
SwMuRlWXTor5L3NOnV7R3DGznesr+uw5QhQIwGW8bpZusaNgypDilYsneCOkS5HxVj0FNCdqhmp4
Sm5VGaAoBDMP14VyXRE4AJpmqTJl32I0so77OWiUngDOjA5KUqg27Rb0wjfU2miCQ+Oq/0oY8zRN
Fbioyg5LzNRnNb3T9H890IYtBBSDbmAPbeBGfVT/OdYnK487nFb6ZFTfpPrZbgXRElfvViKUjyKk
uFcCLQvoDXujaQEyLh0vE6UquM/eSgyj3lFtTcuIMQkvaSoHIKyO2iZOJHJERVIY7S7sbiFlifNA
AtwZQELcf0u7F4GG8YRAsW3LtGXbNjXm0M1KaRK7hms4bCjQan02fsZPwaY7Dq560DHpbusuIYLE
AE/TFAxOGmiysGXcpo/HpGh5UOuZAu+EnNv0du7urq+KpwYKQnKC/xUbLckffz8vDcNqC/z+m/k5
ImTYUvMjSt1zxcBtBrEU2miB9vNRTFUVaZyEiFAaI3UscpPbNxZypHk7Olq3t+RHTcTTzj0ttFdA
90Bkb7BzzIiIyDK1OC2iflW7i15dKkOQKuVkmG1F0aAOAOWBU8FaOtkEVKlGVyX3f/WEbbAeOkFM
UdeUo4Requun9bZP7Lu4lsh4kUEShWYBM4pbWzzSieXU7/bzGQwaT+1X2qIVYqC+QbgHvPDoVyUE
/+U9I2v59JxX737eN72iFiP8qyQ/LlE1OtYErs0GNGuVXcZ/ovzv+8uOwBI5X1pQR8KhmZRHxVAP
gLgTOBqCBbEN+bpWdmNVIYKdAcSh5IfEOCggqAfC3H9cC2NvtabMwsnGA9xrB6k49pLA8ecro24p
yHYTBGTsSrTCVHVpwEpGVwYDQOqnT5YXgxlR21CyKFFDFtd1UgwdQ2o6Bhksm4mbhg4cG0M7E684
Ka4GXsQSPRr5XvbFNKXcQzIQc5lvf9j8RhgqXYP8PvGm4NCRU0oSzwJEV4pE5fX7xTUaK0GMiW+B
ftU1c4hCZtjtkr5z07H05EakCzwPSVmJYbYurvq6H0wc1ZL3B4UkSONZrhEtzqSP22opHMwbCPSc
6x+tZTKWI7eyuIl0yESP52OO1hplnx3VO1oYnndwdf/bRjJ2IiqbIairhXih1OyjCHYpsi9EbwX2
kNP7CAts0rQXEEqRj2DkzJUNUl4DIU+R5O5sn4b2N7H2Ufw1VS6d9VxVAOYT+AHcF/ldJFvpScY+
KqUZ+QIr3xL1oRFBhop+n3kqlaBT+gKA+J7RZm6TPCyx4MnnW4rVChhTJGWjnZMeKxgDnxyMA5qZ
N+o9RlmSC5xlN3sSlUa5SwJJrSnDMbc+kZRoUqmBxBanFLfazmqRzdFFqPQiEYx6gwM677oIawIz
F07e2EZK5l3Xab4IzOQCho/o4Fr5+PaNWEY5FYhJDetlir+jUioQwDVz8PL+FkA/YPW4zsFoZESR
4IslBeDHI79fQFMzxRsl+SNzoBIkjIFZoVufcH37dlLzeYIjQZmbgC+Bwc/wEG7p4Gf3JKKZ5i1s
LYwxq7ZZxqZJvZa6uEjZqUgwlRZ7VStIsXG9o7Ucxq6W0lBOIBekT+Dot/fRKbhbvMLLbvTd8j3w
MI7ww76bvdyL7pbUK4Dscl1DuEZ2/QGMFmpjEFolTT812FeEVngVI886mVu0WWz+PeS6rayFMbYv
H2wr6nV4uF34Xcp+29n366vhn5qhKvgPbvubGVmpY4wJILnqMqAo2Zkzlv48PBbaxmyf/kAMevwJ
rQDBmWCuVZPl3ZJMMA5WOX4ZxmhrAicmiPXnpJlEswa8K6yCgoYmlakzwcgqDbVviRYgOTq/KPpD
NAnTENxNUxFNIRzAxWLxmoAZP6DvBB6EcTd53WNxg4QOio+AHFwO0a69ifzMlW8XEb0dB68eyvAu
91O4M02xRkwYpx5dwZgXybx0h9jgO/iDZmf2Grfc62/sdparbOejyMLzHCcV6R4ZIR4G1NhIaInn
BfoC8ytlN4EGVoOHKr+/rifcKpeqEcNSbOQFPw1WS0YhD9qAw6O3m95r4iouZfPK3cFd3Op+vBFD
snE1ZiWUscmxlKZaLcH1nNXNoN6Uhmg6nW8zVhLo1q6uWYeUIkjkrL+WFR9VxOAa4BGQ7nSlvSgd
w10OfHbov404gXXa1arC/DZgBzxiVwcTCe2wTTbXz4mrCroJ3Aq45BhLYe6Y0aITZpSQUu0K+Zxp
yiEEoK/atoIUGbXlbCSsrsQwB7N0Rm8Z00w80/4mF3cZebRAk6nvkn/fq4SbZcgUxxOFlU9DuFOn
pHUNdHw4zjRB2+0ofSn5o0SZasCrQLyr2Z9GVZuWBjg5PRkVA/yaqbkkzE7qMvrXj4droN7lsO6r
Mi1mRacpvEFXbpuivkhoHVimJHEmLfpxXRZX21ayGFe2BXEBaEFwY8v+fpZ2aScKavgCLBmVHgNp
OXYuVJbKMewjKMHo2jfRV9DdHazbDOR+mu20e5B5bhqRpeXGvUDjQ5Btasg5EOa+1nMPQKIAFgGT
GLvHGJxiOQjZQ7fa/nsWEGjeShI9ypVlsDtdnYYW3sTcfe/BVJpVP+NJEYS83ILhWgrjNCV2nyNa
gxSaCKbDLOYGmfpXya/8dKt58S80k4MzsAFwVSu7+m3vFk8iZBCFFxGvP4JxnJBMl7pmsBEvfrN8
yvg0P6FEjkElF1OW4AACXr2vb+kEnXyQ3fEBo0R4z1LPRhtneCPKVnIgrz7uPONaAZC8kMwIl7Hz
upPhZpvRpwORoa8A8E3ZjPvUQ3MP2nPF2JVvuf1Phu391NniqRwXXWwEuKDEzl19RKnSLuzjEBqZ
0xaYh0mqi6GC0yStNknU5K5hpH7VFDgpjbzmU1jsVLX1pF5zrVbap2NyRjrbnzoLgBbFrlAw0haQ
x2AoDnZsP2Sky/0UdRpQp/tTn94lafgIOgtRqpTOG19bFWMKwi7J5qzAAc+H2W+d9BCewebkN2fR
C8d9flbbxwS3Q68ocS/BJMxVdp6jwNMj9G5Xtqj7i/7OtQWxz9yctn054JiaNz+k8EJ0bf8AODHG
3ESePjdiV2kLq4VENhwsZveWebK6meoEjdbQq91vg/1UueiFdKxd4xLZFW0j17KuJDLbiDCm7hRt
glUIHtr0e4dZ4D94G1YCmP2LGzm3qhACgP6+n1vJQ3uEoFOO24ew3jbGR0AuAiy5JiFvvfz1QQcw
A+jHuwNlopD97KICrdq6x6Cg2wqysdxXdrU65pFoUG8lI3og8Zqre8ywHKym26c2kstaKHCE+Ar/
rhvMKxEqaWYhwYJHtsIbDk5DNZ4cW4j2wvW3LFAMaIaBIWO2e5OErTmqOXLxaXff9RvZ2iXZXW39
GEWlf+7WvQti7V+Y2fFSVrRwM3W7vMv8styQfnLauRbdYe7WrUQx16oBuO6cKg3ysHV6jK30pVRU
dxmBryxXx0VZLsnYnuvSAuGM4eo65hhKTHpmau1OMVjH9Ergz4i+h7l0iwFUFHwO8fKmvhnMbleM
46kLS4EY+np9Ml1gJNKBpWGi25J58YMFnk2oIE1imYlL0mNSSa5e/LLK/TQ8ThYwPUQbTS/zNYnM
8w4AxzKbdCiP9VobjubKjnRvu9OhiVGwqlzQMLvXrQt/J9+XyDzgTWCkQdVDifRkE6uXHLMoxt11
Efx4FOln9BpYiPXZ/MiiFcA8THHHdbBWBYBnpk3jC1aGrjvP2oweUmlCKp+3PoZPW7mSyti03MLd
aGlAGu3JQTsUtxi+26qnYAs35W3SWnOS++zbjN4uQBaew1tAlQOJXWTguBu8+gz67yvftBm12lzQ
Huilw/cyfg6QUli+CDaYqzUrGaxlC1q0H03Qmmhv9053wqsH0I04dqTz7OlwuIVuqGhVzM3ISrWT
l9FEt8IevvBmOGae9KBuwKYdusgf7kDgdaDd3Y0bY9RCfcJH4G/RWdSlzH19Vytn7os9azkGl2DT
pSy8SHJ+KBLRA8+15ysRzA0Z2lKW4eHCT+pz4qp2401RCLNObgEtt6/l/uv106SffEVvWQIHW+2l
AH2LMAGRcp8vZGOniJum8kbJSr/K9W+pHQvsHN9tQiyN+6nbmsWSCwVK2tgqZL2VROMdxSLI3eku
uVDWxnEnauXin9q7OMZ8Z4McKSFte5SibyCoqLqn61vIQRhBWLJaD+MzJf1oJnA5CVhFaKg27OQX
/ZKPAAOr9wWAYfrQGY+zKEPFzy2uxDImRxrbSLJmGNOwrp41adpMKvCVu9m3gvmQSGBjHYCRLjtt
4g/Jru3mmyjItqWRHIviQtmwbfuxksr7XLVLgLWG/vVt4V/a922n/74yRW1vx31IW4xQkJOzxya4
ZJXAxxLuPGOK5CwJEoP2VMcZ2HEAhX+i0SDyugCY7r3mmwrcdv1WWEblwDjRE7cJCjRIryosK0+G
7jqjQT85PFj1CyirncRrjss96hhbirFnVo69u76b3JLqSiRLyzO1S69aLUTqzuxSIkYDvLvGRly/
+B8P6D+Le+MGWx2cTDS9SIMW19M2LrIRndJl3oIndCdJ8i6WoqeiRe+qAfyouPCMsd/VwPyVAsyn
tnpyAuC8GxVE9KrTS/rZTr1/FHOJq1it4BfiCdDurG2+m46pq27bU+Lkm/9HwYh6mNeksTe6aZRi
qt4enHjXPERAxqWAWcVd6Ilgsv6HNXxfGXON51CXJo12moJa5Evys0VxKnzqnMXVM2c5i1PnfIv/
Lo+5l3nSJNNkdghM5ngT9+OhtcptnUjHUopOs7xsxlJ3risvN3Z4vy46c01JngZRoKLQaGMiGRzL
26B/EBX5eDKAFgtvVQc8svE2g7/S2jwty16nZYgEQesISp0hbR2rvInsRrAa3nuCQAvCAEmIFgdG
OSwUdKKsQyqj1oLTIINXTo9FIbJIBqMUSVy3Q14h+9cCMWD+VmySjYRyinUDehGX7OadqFLE3773
RTFaMQE6M+lDpNZU1A+8adF8Y2ifQdR1BICcCP+Rp4LrHWT1AZMIROuwuqC46NZ9g27u+TzZlyze
2VLtXlc+3ju0FsY4j4Ga9wtp4eEoliel56TdmLWgaVckgq53pXtR09RZEiPksI1kp6uUUsDMT6O9
PF5fCi9CXC+FcQ61IEMZp4X/SQ7DXt6FaA42NtFB5IMKlsP2942G3k6xDV1op95Rl1MdLG4Igpv/
tBi2Mc6cBoOgGRRdmtWSuwkSoEAzPqdycx/LAUot2rdq6c+2nnjX5XLft9UuGsxTMhoB5kHoLo4u
asG39Rawcx4gqtzOKdGqiUTsMQa4keAB526qjMKbhflFzAQySY2xVvNx6RDdgwPe6fNdQCK3DgQK
IhLCLA2IDZ21qDCCURZt9Ll2smLw9VLUKEetD/s8gjTmn7UwFlAPmgRo7tjBHOCVQ/M9N//kQq0E
0A9YXagUY65pj6Izmg8yJ1RCN2y+mmBovq4JXJu3kkJ3cyVlQY5pMhaYoRzF+KF6GUwvGA5VIuw+
4Nq7lSDG3kVtHHZKQGuv3oTuE9nJHpBp97tdDQqS2Ru2tDeT7GxP1H7FXyFgFjT6NKK4/HGFclPI
KTrm4R+DBrXOdl1RuOpsANNR8GAJBLF9DkvTZ2REpcPLZe1nJkdeWKhboM98qZtQ0E4kEsVcpCzH
pG5q00Jf9ESa2JlLkIl1Tjz/vq4dvEgcIJdIrCIjJ3+CUoxiLRhK1Bu9ZY5mR87JIaqMc57onpEN
4KkyG8EevpXgP12rlUS68pU+DnISVDMgynF751sgKV7GAL7gXKF5vFK/5Fl+AUKt28wd8E2L+qQR
yQ3S3JPMeXHKrHld8se8wYSxWR0GBS3GA6BBk/5iKNpZ74ud1lWATmi9arC7nSzpsyNNVuloUvbc
NOE9snYbbTD3stWfSCY/XN9Nbj/FejuZZ7jKGzBF1tAQ3QEA4bP+km6JDXYBmH2U68ifDCWvxTFP
clkOfVC1KGwNWoe4pHZC6VtgiaRwq85rMcwFmzBJriQpDK7yFwEPxptsP0ZdVjmKHhD+u/WuHizA
oWUPo94CIc0zzsUpvmConEJSyE6wryUnPqXl/5F2XUty48ryixhBb15p2443kl4YGhl6T9B9/U3M
nrPNwXAb92hfpYipBlgoFKqyMu38BsLhsc3rc22euJVh5sShzmDkDThH3dpofmZxcq4l7bEshF+j
xq3ebjUkVxuqsDeYWLdNNiNba6zB0aN7S/9ahq918aUt7+r5ZFp7VJA598DmdbZaH3Od6TmEofsS
CX08aZBwvjWijpPrbD7y1stiLjQplwslNuD9+SnakfsKOQeVn2rtwkX3PPijDG61IuZmm01dGMDL
hvuz6O/URj3KTeouIg8TvVl/AdoC4w0ogoDQh9m5TsENE2b4WvNhBCtX7gteu6d0+AJk7BeHPOm9
zUOtbhZfVAXD+u+IMwjufAyTaPCGiyRri2tINmVEzjxKpG26k2Mi4AFTJ0Dg9Hr02jwBK5OMVzbF
OFSA6eN1VHWO0mROjNPQSl/mjFMb3cwUVoaYDa3iUetFWlhSY5AetlbiyfLdENM3y+IWM8TtekHn
OKe8edOtjDLOOYddaoSw6iqdSrzcKgq7Duv9VLUvRgsWU604diQ+GWl0W47TLwzm3BeQh3ekbDni
1W14SpV8EaLuTJT+m9kR8A5AwkUvjHtUgDO7i4wg1epbUZN2ihAd+7n+TWaeOtN2KF6tgvH5oijD
ZQlNNAlONMkCD37QHimYQT7+7wRWFqXyw/Mf2Hn9E71tLg1WW2cY0pTb5VAKCRq8Rr6PO9kr5YyT
Cm8W/lbG2LA/5iEZ6xkuQR99xYGW/SRPPf4/KlGbr4fLstjx1sxcgGiHhA10LTpP9Cw/vc19QH2C
8ljtGz/+xt/J7UttZZM5WYYU6wXGlVEKyHCdiV5zaKAbMjjRk+yr0N5EPccrHR531vZ5/vsDsmBI
MwQRv57DV8CZ9xjpXwUp7GwjHOzYsjhZ3Xvh6VNWt1ohc7o6y8jDrAb0WL1P7xS3ezYMOwcL0an3
JMgVx5CKrdzMbTqHJx+8nXOtTDNHojOjVhpNhGf1vtxDz/QYnkbftAkgeEDDuNdjJF3HtXUy2Wsj
y302Y0zfrcUXvbpNutfrf5+7GiaDtCRaZ6nhnnSSTnW6IPEmu9yJmI2ozzEnEHMdk0kgVaEBTp02
dSjhpJzZ8y8qLaAjY63cbh9B8Rmyine8BjlvE5l8ckgqMmu0DNfOWmkDJfPTRJ53fSO3jzlGA2kB
UwNq++P9GeVZBZoANE3k/kEa7ur+QWuer5vYvsYuJpjNS2OZLEuBAFmm5nexwIU5VZNr1t2ruoBV
cFKftIo3MqrwjDJ7J4y61ZcGoc2g9Gccy8EwFG8gyXsBr+FOI+F9ogFxnzc3TWZ5ujj4qgkdpjCL
7ovW+KERgAmz7lgW5mNqSIFljLux7c51L30nxnyKBANl6xDT8qL6TTcWr0MGUnSwJguOVITeYtU7
XQLMQFf3fUTOaRT6Jol9KTK+6rPkX9/h6x8R197Hj6gaUmRiyBmNfl20G6ihlFSwnhO7eEaYTGvS
jULKeyQGWQtWiuq7qry0MQ+Esp19/NdXMDnzcSU4Z3rSV+i1aCAXzwxc3CZqcoZX7CF27WPW04VI
sWr/GRhFpSOy7+cAQxofDfdGp4STNSE6WoY3joWvj6VXyzKnSbl911zMMPGfWFlb0uzZzcIvGgay
SQcw549i/HHdIf4hYF3s0I+5qh40JinyWbcoSCJ5ACrV8ilqOAYJnTu68S4+yjtrr/KfpfRYfY77
F7tM3AcVlKrEtBiInMFBXJbs2dMhixKde1u36++qL4LlbDeCn5YTyK4feHAMflzx0EVSMRroMCdd
Zvdl7M1qA6p4wRMWMUib/ZD/y/PAhDWx7nHkVJx5rbmNk9vBvDOSgPMZqdd92k5VxDgURsaVT6oC
fd9lJklxjZbpKVGPaXJHllt1Ok+GLw0ohmquSIJm8Jrw1jR5zchNX10ZZ76ljNJx0Ri4Gjpx36Qo
zFgvQGs4ZaxykgWZnupry2S+3dw1NYAutPqvW7/r0PxVy0tna/J0Y4atbvdR6+VyejPFamOLrfHY
qAvoHJKv/aQdU4n8ntrsTeukQJlkp4jJTtWb17hXva4id6Mc8Sre21n4ameYTx+3aluXFGeZWueh
HuwOrXHDN43RFpHMTeo9quV2Y3297g3v5Y5r28TcaUXb46qBxJHbD1lkw2W8rBm/54nmhOrogYot
sutBxSvMTG0hmndRFp4XrTiXSxhMKsb+y/nRVDCwN1bKbonaL2Cp/Cqr5r7LC28plyAZjNtwaA6i
qO3yMXurMq22R0VzjRAvjNKyoffoDXnEO7ubic5lP9l5l24qMYNEo8YiPtb9yageru/c5q2y+vvM
1YWwrjZFgqvLaJXfIfSjSSgBcS/tMEEMyn/y5bq5TUwziuz/PbYGc4sZ01xM6YgaUneIocsxnKjU
eXxr7sc7Cmvuwf8BWLOd+LwS//b7QqU8MYgX8idyeSWCBFvyV/w1D/JB8bMd2sW35Wvnzm6DoYjp
3IJogpep/sOKL3aZe03PiFkS8R2QMrghptWXXRhQBgMLtR+KdCR3tBRTvfLKdZtZyWrBzEUndUh7
whyfNomXQ1eAN26RnH7iJT/bHnpZHxMLc9LnQrogPbAGII+p4oUg7jhesx3sLzaYKGgsIDfs6JMm
B1LUDPBEw1iqdgYXnzOdBe434+0cE8Q0Q10mg5qbZsPNpqex1+ys4opQbcf2y6qYoFUpcyPM0JnE
Qw3gBa90Kb4vP4r+u9YQB9LP+Uysol5oimTRBBQQhCzfT8jktLlwrn+m7Vvx7/WwYx6Qz1OymiII
NPNN6SYXKWJnHkSwp123s13CovBviuQ3PxGj94k49FILl1Nu6QuXwsrCJ0zN+fkh5bxvN7cNTGai
LmJsCFPRH3OnNs3mNEaDzhWTNpDTZT/J3Eb7pnevbDAniMSYLS8tTcUIW3VTeNOuPoZ+EiwYFcOT
PSh4VdrtCsHKIHOcchlyeRgCVN0Ofn0TYwOrX/pTZQELmGI2VOHppcq8XWQOVNImqUjkUnH1b6Mn
2N19CD2DyAOGHlUzAwg18ct0mLwIjxhQVZqOdqvhNcO7AqiVT0nCatnseZsjRZnUDJlhomMeA2NV
96YViNNk650zVjHHTTePw8UcOwkSanjSADMK2b5GsSPkpNaw2Kb0qEj76+eBs7vvx2X1oklibUS3
twXtk/aq4djxiu28hTB39hSDYJYAGuTKc+2kvebmofhIk8miFDh7tpmOrPaMHpXVUoiElrHSd6pb
6z8EM/KU5mjo901oW0bs/cGuYYZclUXQFILW5aOpssryPo8W1RVC1S+14tDHPE3RzXtkZYJ+uNVq
ptiSNMgPQJdHlY7KHNrDXD33qcQJ7dspxsoOE6TiKmkU8I6rbvtjdvrTX7wdxk3bQz0bHf99dkeZ
ctHVdbO365u4/T5ZmWZi1xSC2apWIKzeecRDsdGpQacVHWNnOua9Xe86V/Q1Z941O31HqXPL4E/I
LAHN+Ps7MsHMCPNskhL8gqXqj7VYgSZX5Wzw5gFbmWDCl0yGOukUgv2d/MRytfzx+i5+9hMUlw1K
PKHR6TRWBlAUCEpyLS6ZutuV/Q3aWKHCQYNsxPwPNtj2CHD9pjFXkPdskWqAIhbEE9E5OwmBvBuP
BqeWw1kQ2yEx01Jd8mJWXQgzOIJsBUbYOUa+cMx8jhYf18QEprIVQcrYCThfdQhApmIv0qGcf5gj
hNx5DzHuBjLxIsY13ROZKODPbPeZtxxb3NLEpXqh4c3CGTj+7HEfV8ZEjq6rpb6vcUMvVfs9NKyb
CuJYznWv+xzWqQ0DhW2NplEsLR26khJRQ6iYJyjSKg1oTb9N431FeGTrG039j4aYGJE22iSWNbyB
AgmppuYMAVRQaY/ueOpuhdTmMXjzVsaEhByUl+WotapbTuhx1yq0nsTCH6TKHpqJq1r2GYrxcXlM
dBjbIgqLDo5R1k+pEYzlQ5ieUqOwje6mQPMqgna1zvH8f/DGy8djcplen9FERmIBmJDoLCfKMW0+
Urk8Oo4oc+p52+fsb2NsEaJOdV2ZDKRvDTjjilfBMBwLqhBAk0XdyPFKni2mIJErORoUUay5mth7
YlOANuJHavh69NyF/vUDsL2JJmjWqfgwJlWYI50RYGRSCVfHf3WIwNNwswRCUB7IkTcUtzGHBD9Z
WWPOdKPImZaEhuymiZ38Tu9ySB2WKD1rYHAHymXyjHtyivYWGM9RoHKr3fXVbsbklXkmSdAHszc0
SKm5irWLhr3e7Yv06boJ6nQfE+yPK2QOulQlmYx6mPLOxpsdepCBS1564M05bgbH1UqY470spIjw
FFNB0fNlzn1V40EJeAaYE91ZjRENCxLe7kC8Ak8yUFvu9J+IxihRmcfk9n+nSvm4ccxptiorNusC
oRhj9kLyVOSnWHm9/m04a2Lf/0UxFNIsoixeSSkAQF2Q6gbn0tp4l39YxqcCAHTjFqnHvgnarp1e
03FyC/lxWG6t9M6ab9PlXukHO6o575/NkHHxB5VJA5Z2MAowKctAyJ8VwTW7HI0HTAaNnpj13vVt
3EBV0TWC0dqC9DWIp5n4JFozsCsmJA9blwD8QYcyBS8JgIlHsxvExYHKCb7bH+5ikF3dPHaq0RU4
VPOLNb0ZFm/KZDswYCmaqmDQlCUhtYpGssqoxjRLngfFPHtpMbhttnDWwTHDXiJdSWsObaq6evkz
HmMMLoBAu+S4wj+E9L8XYzCfJxv6sc17XFWD33y3/OiQOPqtFfQYBuIjgbY/zcUY82lKvbCUVsUL
vzffTPElTHlJO72APgfUiwHmgkoxURlGSYbVfKF4weFVLh3iL+C51H1MN2G88F9+JLri1Yu1icYl
UjO8vy0DIjKSLWmDbQk55xBtIOnoIbqsi/rKyky25GKoLHgYV2r/ls2WI1vZziLig1biYaKrgSjI
6IZWvS2N/c/JyE7FDFVgMWqfJV23Z7G5iTLtwZyrL6lQnhdS+zWpG2eukZrHut3kIRKHKD7LTXKT
9mZtz6XOSVQ2mKeg1SCB1hkAUahFmOzXL4ZRzVChdPMvJbi0cjfyzHftu8rByxvMhV6zj79LoIho
z+Yx9iyopBacl+lGV+Pjj2A8JBLw7C8gKPFeQ0ZubZNz9cvy1K/57wGdlMIVd8JTHnS8tsbWaQZ4
FGBWqOGZ4vvvWn3BqphqM9bhmf34OJcuiZ+zLuCEWrqBn7zfQuQ2FHDug7T2o5c0ZdflCdQyUFug
SEXgVwN1PznNvvIxn83ZyY0WInxyZY1JXjJQbkaVgAdy747eeXTKPRjFUEvJ3entLT0VNyooZstj
7GeOHe2pLs3yWwbEyXoBz6GXuGA75uSnm+Fl9YvYPEfTmsRACRFAHXcOd0v6cn2D6Yqu7S+T5gwt
5qC6gpYdzO+Lteu02Vkwfm9mvBE23kKY9GYAf3JYgr3UjSzTLpvW6ZbZvr4WdcshV5+PrbZ2czFM
Gl67sJGkTt1FOzjUT21CUTtpfksqOGDN7LcYducEY/yAPd1jWMSbw+yhmQ2wvpf6IynBIjwbZ3kS
jrnxa9aaxlYHPXHmKh4cYuQHInX+JJuiXUbLV5JbmmsmCojcMzsZi4e4Ltw6/2mM0fekAxm1BRVp
TQgmgfzE7HCGqDScZC18XNru0PfCIWowhd+RzrPC5Pv17dh+c198h60Jy7lkCcoS43y6km9RSjwM
7iWotAtB7nVv3JbC5k21sscEQ81Moeur09PzhZaXAKGsIRxlEzTG90OQBzIEw2veN9/0XzzmFTBp
Sp/UsiJiGGPV4bLSo70g5Q6KGe71bXzPfT4fkYsJ5j6s1Qnhv0xUt8jaIKnnwc9JCT1p6U5ZyK5u
1MAc45syjl9nEJqhkgxkltHYWVPMtjJqbltHu0RKD7VInrWu+Q36m9gelMWT69kxiBFESxpEppHY
Wdt0dg0Go4T0wMUJvliZ92GpfYcgWiBNhitJeeZAeBg4cdmJQ2vBaBUm4kzFt4h1KvXQJYtyjPrx
VzK2PsCL+8bKnbBuDgqRDmEd7sRJcVsVAgQEUjl5sjfqJggh86hM+R4sFM+ySHqcfv0nXgpuQrqn
TqpkWyLyTVsnr0r4VgFXYYXVszpoQdmMhZvNPa/Otn2OLzvOBH3DIo3e9InikvFh6InTAc8hW5zI
ulG2xrUpSooKdSIaNZg0MZwtpUGNTQYL5uLGiPWQ6fO1yJZ2oTv/zPZUcrJ2ygDaYCBoBGzmzBsk
31rn+hcwB6bXI2sAxxo8S7jJrJcifdDmL9e9dyvsrk0wuUHZTkuZycAkVWPoAunS2KLQ/u8oWbqT
yAHAKEAzASa2p6Qcq9SklcpxfANHjifrk9cQXkF0665amWHDu4SaXjuC39bV551u3mXkvCiVLXa8
IY8NeOCH9bCBUxRiE/PjuHTBlvxdRZnXuhnvNBFYDTBiObk37ybNyc+86sz7AthIs14g4w9GpiqN
EVa0CdxjfCF2f1hnStSr/0GGv7bDOsVsJGJUpmjFSntD/K5OL8bISdy2Xftvl3h/Qq9yQyKGoVVY
EE7Li9sOjDNh9xiHv677Ns8fmDChN+XSSY2oukPV+F1MB9HneqclyrnPxvwPLpr1ntEfs1pQvxR5
U5iTCgGA+qGEvmajRpwLe7M6uLbBJHvh0BFiWEio6x8T+Fqbh6G0x5sGvF3SDfRPJ89Es8FEWGqd
FCj7He8G5300JhlUh6YBlghrbOeXKFZsYfzaTNwsbePGBk2+DNFCcIFKLHVfrrdQ59YQLNK8geyc
7qky78383iz7fJAuNpiF5GphTHGHRJDy2kmJjcbgMTzIgfZFdkiwvEHY/ggpJi/2yvONeAuMBRTS
ZV8+5d/At+xyByS2MiMJEluaIWvvTCgfnWcks1KXFmp7ky/5IL31B7txW9BwmyDxjA+Ex3e1WYVb
G2QicjYvKPQ08KTwPLkdqPRj/y8OJD5b7Wa5ZWWLZVtaYkGroRaNY4imGCWRjQJx31E/xcNz4SV8
mz562UqWcUkza62dZkV20ZD1lQmVckF1ilD4kxC5MsOE4tok5dyFiF+GDha0X5PlLdXz9fDF3Tgm
DGvJ1EIfVKVv23ywZU/ama4CTuHIWc6JzzvcXHNMHrs0ajWNNFxaO+IlAD7GbvmqP9LmJVjzOHVg
3mei/78Kl0LWtFkb4wrN0Mhuc3chbj9HzvUdpMf40zFffSQ2JsdyUccz8sR+eUXybwumk2p3UrGL
Z0jLP/07Y0xwVmNlhCoxjlQLwr85CI3AKjCrk/3Qmh3JOMa2I9hqaUwEK4QOobhDiXl0qEZE7FQ2
RNAdgJNRcI5RcO57O30E0alj2pjkBb95i1uhOWF0wk0AJOVNrG3etavfwwSUIiVTBIpzIGUMUF+T
rxXodOr7ksv/wfEblk8njMcJSR1SE3EBn85A7GUJMmX/J5/yUrVjMn+pVlqxLfEw7oTuYFQdwXNs
Aixrju1ObL62ZQaUB3GvG93cwVW1jPmiQpdlRFSwg+38GOI1qQgnQzpHw+RdtyPzDDGfCo8zFCTQ
MPhPOZA6S+yLgJbCa6ej9oABHl/2l+99kIIS1ElP+o1oUyZ68sarENKQ8umAXtb8nvCsooBYWOYs
jCiOQwHR71Tt2RDSkZOYbWfNKyPM1+wbNQOtM5A5lHR/PCNrHv32puVqGWwXe1eGmDtBHFQrny1A
TaiMBtRpvlG+WowyyHfk2XpYoHoy+qAxt5vSbkQ7xY7Wqq1A6I8T9jZL56vC6/sPXW0rJHsyNc+x
relJxee9kz3zDAJU1HjM8zuu/LE4E3+CQvqI3CfIbzJcLz+GF3VXOqbHrT9vhuHVvlAvWP2cbiRj
CLE8FMH3tPoM0lmwesbQGbEHLwRrQ0zdbLkVMSp/bnbXvX37rbYyzlw0bTqLWVri69PQqH+j4wQk
EDyxtvX9ENlaoPrpoZGcP2nXouBvQvIBiroYu/64aLWqlT5XRtXV5MjO55cB8UrnKWLSO+Xz+bkY
YS44Pc6yTu5Q2beq9CyWvZ0p5Wz3AkgWp+FZnnlRnmePueM0K9IrsYMQw0AafzLbwIrJnak3TiID
+VkqvBmq7Tx1tYtMUJwhU1/oAhLjyIwcKT5q8WiX805MHsSvofHcV44s3usVb45yMx9fmWVCJEg6
xDyfkHlZu/guAkGo4Jgn9XZxQMrkU3UrjpNu3moK1ANRaMLQzCcaxEEUFD0aEJLBsa34NPUyPIr0
pzRqGNwMRltKeXGRxr1PzrMyyhxL6JEI4EhCdhTdiKD1ho7bbQ38JbLyVx6HymapWVrZYk6Dgppm
Eg643KiwNGg5z6Fio2YOmaEKzN3YUZ4M2gadCmo0qPmKlggxNJzBj+evEyAyanVIx3rfDPqn7BC6
4Ul9SvaLU9yJGIFFLfh/V7L+aJO5AAQhj8H0iFhT1Z1XgCu4HQmnBbXtKZdlMW+CPMNxB0sGMF0A
TPa/gUsqeTTW2ybAOaeJKii7WKKzOm8rYWrQ8tHL302U2VZ+yIaX6x6/GUjQ3PiPDZbjLAJ5mmAl
8IekSmxiHqth13QYOK3tmgwcR6eH9ZOfAzcLti8gMkAn/NET4qQSyrYxEaCayuvz8g1ELLtWzgen
ieLjTNo7DDU7zWIF19e4mWet7DKxK02TDnrtiuqCZtIVTczyRtHdMH2fLZMTrzYv2JUlJlzV3RhK
bYMXNgkfrflHXd9IkqNKrlyc2+Hp+qo2U7aLLTYBN7QqJyIKvW6vJXYkHpeCc2Nvut/KAHNwIYZt
RYmMBLjs9nr9vJRBzKNU4Jlgzmk8x7o8RMCgVVGyI0ruWyZEzbWJc1a3HQ+81rKlq7rGMjoZeQu6
uB5v3ME3D9khA8UoFZ7nBddNP9NwW5kWCDEtlsMJjSFSSSG+yCQMbjKfxfo50n4OUEm8/uU3d21l
h9k1Q0/LEJz9iG7wZQvNPNuqpENRkud/Z4cJcTIxzDkZYly+VeqOafKDtNNZzDQek/L2eiD+qVoS
cJ0soh6ka1qYJhY+TxKCjxD8J1p9ggwLB4bLMcOC6sM8rps8URTXEuJD2Ra/M6O5ia35TwpS2t+r
YeH0JUrbbTYUiAGl5EmmYKcj8ump4jjBdpVoZYfxgkQbhKQH3AWpShjgqY9RtP6gHVonA3k47324
eU2sjDGuAIKAaZgXGKuKxWlGb5JadxFGW24fgSLlLI33oZh8KFTbtDYpxi0aWieWjFM+YDrFjDjT
gtvv0dWi6O9YPYd6uHSyQInxHVEsnZZjfaRZV3rPCwyboXpliHkd5PJcdqMwoE0lDJ7VA3xAlMfr
Z3XbhAWUlolavc7y34RtN6p6qiILEUxwKkRub7X3101s75euSJZuQm1FZGcQ4jRrwZCGvrR4oIWu
7tzuoJMHzDCXDY/67qdMYWWJ2bCuWppY1ZFcUay34hde4vVHEWjrxs9/8Zq7m5f2yhiTlnQJeM9G
C8uSc+FY1MPNZJj2MKj7eKxPcRHvmqyZOC6+MQWGDHVllMlJhrSCkIROYdFQWetuKDpVfsaQJZQQ
dVv0yb7w4yO4Kvj6bpu31Moyk6NES12gHkrjhrP4gk1H+nXBjs7iTxX8/O9qJW/Gvqrc696z6aA6
Zg/AGYHbkYXv91NXJypKQG5IbsV2b3CL9DQEffaZiwH6A1anuamtWZpGPMEBSATSN7vHfICTvjTg
Baud5pU3x7m9jRdzTPAotFwFJy1SF03bjcIubG5FAy/S65u2GXZXm8acA6HOjRodONldstRZ6l0l
7MvmpQ1HO+5rjq1tdOLKGHMOyrJXzDnGW1t7lx2hjoG4G/3KX9VHOuauHgV3ucvwT6/XV7l9lUEb
TzcBDIciMHuVWaWKgUsk6GAMaG18PYgvlaFjnOnAWwdOzD/xxZU96korV1EAW1FyDMC7ZTI4uW4C
fZ5zTGwXTFY2GHeUUXVSkHAgtQXncUTGc1dAu8nUn6Mss5VsshUNLHlG9KRPd8VQ/gkYWTJA8ozO
vqThQvi4RL0GF/I00Vc3kO9hUB1AqPvFtClUBi/ugMfju3llX8yxePFJtTJo1eI05JhS7I5K/ljx
tPo2k/iVCeY5MoiilS0m5sSMerRJRHylKW5CgLjENjxC1n0HzoRA5H3GzcsBpAXQv9BAFs2q/hqk
XmRLwj4KO+EWovTg07K1G/Un8f9SPQu9jGp0BZYbLpw7gnrIp4C2Ms1cEQCxaZa8oIEaNnel/CTy
NnT72JnQjwdzP3RZWciuWqsx0LwwoEguFCMPplt7EGR9XFCPhsQQZys3d3JljYlls1bB2IyGUTg9
E712ZkiniPpOSu/CYrAHwiO42C51rQwy8Uycm0JrKTht8MOgv008LXUU0DEFIHwDO7fyNeN2bjcv
hZVJ5pNN0LJoZIJmYIzpRdDiW5lTPReAcnaJLUPFjZzAOOpFvu79SQRdGWaOu6qBYz1V8VZffqBq
6calDeZ/zGwqTv1NcBtOwN6giED2cjH3nimuAuiSdbGiJmi6V2XkJ9n00PdyMDb5XVeZ3twrnjA0
p7nvv45hVNtCqT+ngnRUo9zLUmGvz5Xf65rX6/iB6mTLXe6VdW4X0HdYMETYz1qg9eYfAYNWP5oJ
IBFI/0hGf3Rs7cy8sLuei0ejf+LTkV2ZYC4yRKMl1BKEwUl1omTfQqWxnd0IEyDhwyLt2+RHX9+1
xcS5ureb0Cu7zIVWzJUx9EDZuKlY/i6U+UZPDWcS0FFRpLfOgEZMOALeagZEnh70JXUaY/5ZlYcm
ro6RJtoKmb51UyQ6STGflPgYgvW3xbtOwFgWIRCgz8DEJeq2oIp7pbPO84Rh4I7nxZzTw0LRwNPb
jyWdBG7b81B+sfrOHgowffO4Prbv5tV2MbmbhtI/3jfLXykwHQaJoXQ2I+kWuUyC21CxlS0m7Ikj
+slTgY4CnVRQnRIURUAcY+JEvJ082YVVMBlW/nisccUA0J9xzion7LKzHx1GZhOzQUgqJXQgJz9v
3yzyqwFn13wzou92PRBt5gGr1TIB0OrDslMmNOwN4Ryplq3IAahC/8iIYgKXBoFq9Go+5jZRqwiT
JuEgY4LVbtL3YQHb4part9dyMcNkcAXYlJWawnCgvWvl56T7kqacWtG2xxvgptOR94JN4uNKrEyL
syVDrWipn1SzvRnbb1b1Oy3G+z/5LBc7TFyCJExklDMq76CTimWwjGineeL1sTbzFfNihPksRJkt
sFfis4yLLVq/h4QnObP9QS4GmA8ihWPVmjH6IXEP8CjUL1qPyzjKWwQTGmZlMpXUQJ9gATYhkexY
5YEC/iEvuSyDiQhq0y4g3cSjjk5KUZGm2I+Cxi1tyKBh+ILb9acf9/OldLHH5EGQWklLScGllO4p
xDDxElC9zD5YF33eM4Dnz8zxxweq8oq+OgqKX59cRZd2cuNJ08C58XiuwOQ7swiJ56LAhZfX1aGI
Y6hXI2tVtOD6udkcIJYuPs1CJoekrkdpxoLmw+SHvyl52V86hhCpvOvxtbgpJOdrsbDJCS2Xysrx
tRpv9MA54Fs39bFzhYCC/3h0PNuXw9+uoTFxoRhroW/AdQBshJA6JK5PyajZZi5/x2jKkeTElTJe
ssL5dGyLHcIDphHST2f0jZ0gDxOkQCs5tX7OMdaYUBEtizhGOp2WM0K0NePbJNM5vb7tcujKN5hQ
UVdFK1Uz4l2+DwPVSQ7Qx92PkLziIVjoAb1ygFmlSTnHhGzXwCVakHhYmMZLya98vu2WY8pNJXlf
hwkWXY25uFABIJtI0SFukLOCWbHGkP71g8UJFBoTKOJwUCwxxmOw6jA2bPnx8DL1D6bCy/n/IdW7
eDgTKOIJBABLg7HUJHagLAQmzyQoLOCdZDfz/4TrYhUt2JbsUiULqlhA5QjmEpAMkmSVzPE6ji+w
PcZwLExTiGi/vk3tLj6IGNqLzNYe8cpLW+/6V9ouCQK3YaJrCs4rdl4IZPeVGk+4DfG68ygi39wP
dusBmugo9yIetOOxi2wAOziGN1d5scu+L6EI1iboAiEItoWXLbfVEjm6EEI3xtHJC2eRm4+2lTEm
CdMroYgGEcdL6AIltpVkBCdxguE7p15+ZOZL3qHHkR0xDMi5xDYrWivDTPQt9aZVjRKRkOLxlR1t
S9MUgNd92r7EVnaYxKxFCQuFQgRDMSCe5mdeRlzthsBYH5DX5thzy4Gbx3tlkQm/gppKYrng0TPp
O2X0gafFXNE+J7wm6Ga0Wtmh/7+qQyR9ryo15ojcqbldxgwN5MTOZd5E9HYQWZmhy12ZqTUljogA
d6TNmgWwxSxQgurpvbHAgSpwbTEBuAU2LRWzGUCV9yYbwGB++07Gl9zyyuDb0KzVupgoTMwiUosM
maiw691ol3mRlwPxFr9CdQpg9eoRxEav10/bZsaxMsnE48oSQeoVwRfbvkOK2EHrWrD8Uid7JSRe
p6JAHRqcc7aZDFxssuDmRk1CJc8p5m16LWPNLiXerAvPAhNCIPYDVpYUG1mNt/lyq5tP/2rX3idk
Vw4oCqHSRCkccAE3ujW+aApx8si3urumP04hjy1juzu52jEmYqikShNjxjNerZ0wKH0hspeHItDd
6gsBchrqbk70GAeVB9rx4PpSeU75XntcrTWqmywTa+ylGkj+4jaZHYGyx7hH+/ceHAA7shOO0tfr
RjlxRGbiSAdktNDn4Dzomh9jDbiG8lUVH67b4C6MiSJTJ4LhTsSm0v6a6JGgl21KIJwE0QmYmsmb
bjK/5xEW85bGxJMZwEJ1mQ301rRol+rfc5nsI4HjnzwjTCCJhKHPNYgluYn1KFe+npzajOcX1Oc+
ZcErn2QihwQGmsis0TGP4/QundLbOR3Pc6qexAZCt224U3P5sc2SF32BEHvX6HZZyI44Ks/XvyPd
sCu/g4URxSq8pRJpkpdEiF5y+NwCOqmQ5UhIejc3y+66PU5sYfFEywS+0YTgQpir3BEzwSbEu26B
8/XeyVZWJ07oW3VJF4xLGNa9QX6luitBav66jW34/+Xzsf3/UM+kOB4RwuaDideShHSnCiJwduyL
L0YAKZdD/DwjzIwcw7zPRbd3tbgqBZW1GPYInUPkKEXjGEVgtrHTYyK90FuXs0xOTqfQvV6ZE3Jz
yjPaytbP6mHaQz4wyJ7zN5TNA+vQ+ND9OVboo5vQKvu317nCBBixLCuwBuI1bzzqHhgrflAsefg1
faX+GaQPSNd3AydybnsnaHDBy6yiPcqEl1AtVEPvkTxnFvhoHtSY8/e3ffPy95nIko2qZGQEGV7c
HgBVdro4WEwexdV2uooGL7ChmBN5p6tZfbT/I+1KlhvHleAXMYI7iStXSZbl3W77wpjeuO87v/4l
PDMtGs0WJvwu04eJUBlgIVGoJbMfRrNqdAP9WeEplQcbuhdWEX8vzOfL3rG9WWc7zAfquyRJW8x8
Ob2JxsNHLrf4dnB1/n3mY9RmF0zQS8LE9nySlwMRJrvs3HG+X4anjJuO3U6AgJD2321jvs0g62Dc
y3FrxkrgVUnqoysVfa+iq2nhMZwRPSj9szDgtS1E3y7v5JZbgMiLEBmT2rL0nmNdfTESC0HfLAgj
C/Ne6n8Q5RFJCw5ybB3ltQ0GOZZc0fO8IzRv2u1rHzlnaFQ2Pu+ty1sKgxjg5UKfLc1Q5KTcB2F7
WBAM1xBJvbxjWz6+Xg3jeyFZSENk+MZkfCvbwpp7t86eZH4NdHs9qiqbICgVVZOJhQdhHLt4wG2y
4MM78jPNmUIW+1a7W2xKMDr5scdrT+XZlD+ibrYs4agLsCkFh0Tbl+bTMPC6RbcOlyye18XExH1X
FqqJSTLEpaAXw5zOcKzvEmeAWiNKeMfZA+6i+xa4zntdbNYQ16YZT0R2phXUBZdKQ6CD3YAkCmPG
JxD+7SBkajcVlBmUA52Iot17fIWVLdham2c8FIqjmo7eT7yy46+BMYPqL7U/45znvWWcs8xQcYk0
IMYYBugyl+0qrp9wlZ26seSMeG2fg7MpBiP1RSqyQsVxy+Inoz60kgyJwVux8i+vaPMdv940Bhzb
YMLYCTgmHLEo7Uydbs0i6i2trMEIAv3gcSr8otLvSdE+jWl7vcwBJ1O42d4ji6DuUDWJmBhI+Hgo
mnA266JDxDXe0Q4Y+tRQv6eYYiudwueNd26fwF/G2EJJOwyzGaoAZLk9avphIqcu3HG2dBuQzzYY
ZJnBVQCSPVQxaefqsE/fysP0omu2dnofYuuddyIo8K1YJLFEyQ1bjpvyFsnAjBGKvaGqGLwY26MY
p9YSnFBa4KyS/gj7vlh9NrY+kudNCQE9GGnRt1c40lXzIt4MruSKO+31M9z/a2MMskhB0UArSVAc
M0CFqx++91l4PSbq8+VF8TaOQZDKzEaCSj5y7uatONylLYaWeApNPBsMhoC4LwzQaQ/vaMMv/ehr
Y+z1sfHj8kq2sfDsgwx8VCKJiTaBNTlL6qsAhcex7zhNAZsmENKIIgjPDPk9ObOKbVJzRsY5QtxB
ItDyRfta5VxlmxC4MsAAw2RIahqD/w87ZZwScD132XItN9lB66svl7dr86OcTbGpN01opUQRUT8d
q5PWn4YithZuFpizYeyEaSIMADoZc1dZZPpTvBwi5TMjSjTM/OebsAk4pQykyKwRPWXy1xGES1Hz
LRIm7/JmbXYGrK2wIUYjihOkgWhnAJUbxTgcSO5Os0dF9uavma09XjbI+zp0Y1eehkmSsS8RFTrR
4lFuzLFzkVThhNHb99Bq7+hfsbKSl/kcJDRJrz1AC3dXXlMC/eqZxiqhw6ufby9JNRQM+uFlwk77
k6IjdZEiEsylNzHPLTU9RhKPzoZnhIEaNFqW9VLQELeXrA4CC/3y0qS82uUmjQXkIn+thcGaTmj7
sGhgRvWbPXUHw6J1OMpyG0UWOZEn8lacBp/sZ7+w3+mBnPLrZRfZPlvnv4ENY0QtKaYYTVA91EDq
NyXkCY6851Z/u+9Wq2TQqNBwtkyafUKfCPK94ITYLfi38KYdUgp2tcu83Md/UbPFu+hBQIw97tT7
mRewbd6757/jt0loUwDm9kjP0pmjGLPxwZ64tQPeKi984OVqONtKmFCmDvsOE1sNRiuDag9SRlfT
eSSMm8/zlfsQuuDVuYvjXCt1c0H/c1t+iVTtSQibE6bx8VzvXHkU/W7untswecyEgFPF2r5hTAl1
d1VSCBvDNCER6gEvd3RyRl5QCVZXV9exOLllObiXHXTzLILYg9L8Q7z+N/A3yjkSZvQ3ipLfJDda
dJ18qoCKLMMvG8xOGqMoCHEOG8G1OFsZ0gE4i6fAUx+KZ+NQekZifQrHViaZq4As46BHNMGhjpmN
Je5mubGkmcdisOmHMqZEVAWS4dC7/ugjZME4WDYiFFBC0a9GNAL1hXX5A23iP9FEDNib6HFEpfmj
jQn1KSkcY9ptiwbjXfYAUhRLtySbZgJajudtvrvW1piTBYEYtUuRT4G1ATzkEUS75T2lEPzcm2dt
inELwQTtl9j3oFGOTrNxnMXGyrksjNwFMZ5QyqSMSVbRBUkeFWQCb9+RzmPxF7TZKbBeERMQCOkg
mtGI6HbwZpfK3prfhXtz37ggyEbpTagss+W4B73EWPhfm6Tne4VSg1SopTFhKjspW2euRLuLc7tP
F2tpS3uE2sBlb9xy+LU55uomjax0iwFnDKc7E/PS/d3l39+M4dYGmEs7zqJWqHMQNXdfenfYS7v4
eroTb8MjFdSr/Crh4B/XP5gbOhPQtldIcPh0tqp97wd76b51khPA91O5yvXiGLgwp6HMQBSCn07G
vZC/taZyp40a5xttQTruDNUApsv4L+MSlZ5DL6vAudLFa4FMdhD6uRJzjPzB189WGE+IzTxN5BH7
VqNWgr4ijDuaTvAqnYpn7UBVnWYeK83mjbxeGOMbmqCkdUQld8QDrhBIUMQQB8HUwY7Xh7uZMSSa
TiEdU8a/sa3rQr+IRp6iP/aoQ8U6vAPD+3KvnIL9YENqwk3c0NEhchG59Q7arbxDvX3KzuYZHKlH
dZpagX7BYLDzMbU7Xgi+2Zq2XiHjJOHUThDdw+cz30AhXDl03Cq+ogRRAxgXnOwZ+VCH7OUrXjSw
7Z3ntTF+MxtZOQ5VixcGiL0CwylgPtZ4w39/wJGzGcZX5Dwa03zCUaMU0zo4+nXHeBtc3Zt3mS3s
eG0X9OT+DsNncwyKdGBQ68QuxATRXvOoQN3oqd5/6EWjv3PJDoMgch6jhZ9+tqzHdYZHzQ08M34b
LHTc25PbYxxGdPTdvCtFiyfO9Aeo/LVIk4lExkyWxDgCH4/qK55k5XeUMoNKHiBfyIvwJc6OsnUQ
6Cd1pVDraPBHWPBc/pwcaCm/TTvhufkp2QjmfAma0ZQi+j/o2NPQ48I2s3I3QSNloFuiocn71FFr
D1eGO9nvjxmPp8bCOREmE6EktZRWmoyVom/TaokbgmhvWHjpbPpxLi2JwRTUL6WxGQBp4iHeSVem
840KK1XXvHoc77sxwKL0ehM26BpAWzda4kAWpICZEGPonEB1EyJ1BMWyQUT04DBxaprGqkIaQ3La
CP6hJtZicnrgN7u4iI6aPMSbFPIb2z8oLSZhVCJ6puOddpVfI0PmgJswRLEqh8pw5CaYrw895ZaX
WNp6/60ss/27YhqUWg2eEmcx92rRW2gpKer9wBsp3nS88wLfz/sqdiRBU+h6jz1MksISc9M2BUz4
8ppMt7/Ur218f9+srExzki3yMOEyCyPbbCVLmTm+velyq3UwB6gRSgFC0wBFylfa/lNpTj3ezbUN
SSs7zBFSqo508SJBROSGKrtPhRU9yIqlPsy3FHxpfJrY+tNoUWpirrA8bx+Zg6VDHUyoY7Bwactt
ax4blRd68wwwN7MUZMYEmR58qCdyY3gj+FRwad5lV7RwD2f/wSs7bz9tVxvKXNLTvCytbtKRt/6p
RUO+orvT9GNJ9oGRWWV/CMX7cfShJG/w5EK244OVaebCLoShGSQVh1t56F3qNc0LRGLcHmwEqAM7
CqdsyrXHXNxVgaYBicw0Ny15QY13aALVF7vNbCqr3PjR7BuPnLcU54Oy1QPM3kSGYJToT46sv4OF
8Kn0DRcSC7TUF7n9i8ABTZ5JBpbRK5mmc02ju+6eLHczVzpk82Y+fze2klDrajnP0kAVD+izA3I2
N5Qg4F0k8IpLpESR47dLc2WNQZbE7KS4KYAsNKwrHO1rbuuO/NA7VK1kvIpFzmt+M7xb2aPbu8JK
sPyEfS3C3lC+DsbNiPEuUf2uYtZ0Edws5jglB//Ztl0jMRPZjBG0Ns1uIN5MbqbS4/jg9vdCGQ45
cFCpsA1uvaRVcoY+p/f0S4C3VIkHRvaTzuORW57s8B8A5WyNOdWLnslx1uFGG+901EriO/U2AyvT
eAxB68aLdLZv6bMx5kiXhjQISkyvHW20iPKlDf1YfxP0z6gOEXCM/LOFbNg9mBDUKgigKuv2Qb8r
FjdLOJ6wfWzPJphjm4C4KDNT8Jg05m5Kv5Dk22U34P0+9ZKVX/f5pKH6B6A34uVOaOKrSSTuZRN/
QNjzGpizKoxFA1YnU3Kkm8nDafVyW35dkMshhw78Mtx57c2W3PV3YQ5rSSazAxiBhKCcXKHInsog
sMq082Oz/QEl06Oe5lZe1bY8Gp5kEqtbOjcwSivLpEOl5dfhwqOc5O0zEyO0SVSHXZphbrMQ7xdT
uiJQ1uHs8zZqnPeZCRPQOEhiyUBCtTi+c7DfNFfB3nxUH7ITTpmDZD4IG3mNFpvFvPVmM6FCCmX5
VBED+vakkzbJAyY5oofQh0Qmrm7pBO15m+ZYzcUawBFDbtXcSriPG97aWXwZS70eMpyTTL1HR+0Q
yVb5mZbd9UoZWAnHwWgCggdUSVxhvtZCO285LRK8s8IW6zCV3/Roi5PwGJyfjV3oUp2e8ki3MHdm
65PRzy+fYet1xCgHNP0DKo2bd+pDP4GkRweiPigF/Sjszz1szuYYuNF7va21HoH6PO205C5r7C74
efkYcDyB5cRti0ZX2gJo00k/ZvOoC2+p4Fw28Yf3xnkZDMCg+wMVhVSQUE4oM6sHpXrgK87X2CUn
85gf01uUgWQvQD88r3zGu0gJCyTy0uZjCUcfPEqI1F53u+mOps+a68COXy4vdBO1DBBiigZVXmH7
x0cJzTOtrGEvs6c6uld7jrtvXtSGKpq6jqZaSGh+vH2angid0MEdpvJ61K86MbPRehYqnNazTZdY
mWE+V4+xCGhEYhlSs9PHfVeeEpmT9dh86RqGJsuUhllmk2Kx1GmjXuDcJnsF+lrQn4DGaedz497N
qG1lhzlASaRWwpxhx+TrzjEPlFBQOSk+ONsc/uDFdrZ9ZY35PkaLJ8OUYFVUiDjcoVMChKXa/XSl
71W0LUj+gu4McYc7/LW51vafcb7zljJfzayEaIlHtNcss/4Qt9O1bDb2ZRPbjnE2wRymTI+ihVTI
m47jkyp8N+S7Wf7rsgnuHjK3cqcZBLK7iLPpdBxN8EE/3a39HA0g9bcO6tiyZX7JkZcgTjIiSXHZ
PG+FzO2sC5kSdfTO0iR8QVN2hbY9TQGPG3r73lp5CnP/RnKttMnY/dvhlTjCSX41QNRGq0AKsqec
zNI2Mp2/HHMXK2EzkahDiJejMdx4HWVek9I20J5XxN7EUmOUcZnjpNG8wIKqFn0fyQ+U7Y688l4s
m8/LlTEmzFdGRVHFAQmBer7Rl8yeM9maKt3qqm96/CR2/x9asR00BBOHqlLirf53Xu6/FkU4zsde
xUouCkXe4COBuE0Svkw5mq0+k9ZYbRwDEnWQZiO6PlF5DO/k6noaOSAk8dZA///qgZRLQi1GE31L
IrwtnwOfHl6o5EFhsAQXoosMxOFzGUXktTW0lYBNme1wD9NWLMFXgqisRR4lf1Bak/NY2FzW2QLb
u6JmZYuesAS4IJS7KYIQZSBd5WgSuww/29u3ssM4thpJqdFjgBU3SO9C/YsKNGISn9j6cbLbI+Vq
4maDN6OKlU3mjuxDBC3BiLXRRvPxOrwCE9WNfJuhnIniAASy9/L9f8iZUij9LSW1MstclrM6NQvk
kqBpa9jydX8o9oaX3Ag2sWPDXcAqgs6WpxCczbyggPctmTMwtUNhph1aqoQ+eevkALrw87OuBByX
2W4sWC2QOQp6NzZQFsDcRQsGJzqCmTQveJ4oFmVVoF2vBXiPePcnb3HM9ZnN2iAWMygNUW23DPV6
qG6LtOfEAdtgv1oac00Gg9STokBU/a/YIVWsw2SyR0sHvMBmU/eblq3+Od6/kQQJilBDSYEmL6dj
i65XWr9CS7QADVjDp3kxWj9N3gIbHAHIjvEnn7gLZu7PBRULyWwR2c2HBTmZzIPi+G15pL22xCEc
kOZ5DssfVHXVFC4jAvDZz/YQAoQ1ea/exmiDpSn2/kr6TNoMZOwEk3qg92HJIbtBaSKBVm6Ffvwe
Cs1NE0ocn9l2zLMJJuJpWq3UEhGRldCMdODaUqvr1ny9jJ88I8xnEsGhOHUjUjqYubKLVj3mweBo
UcaJB7YR89da2HpEGU6jEoZA6cycLW045FPlKpqTBPeXl7MZtZ0/C9vTOo65US8pYqow3WvxjZpy
HnrbjRArAwz0j3PUi2EJAzTYXhzaJPm34hj/FP/hCJ03jcH7rpTmNmlgy3iQIHy47NRH3fobCKtr
XtfF9s4ZpiJCGc78TeyvJovUKg28LRlkEIRXf2Fu8u0zH+dsgkFaZaognkAhQSlvdH0/N/7l3//D
hp0NMCAbazIUkEz6DL+h8r8Uc4Jjuq/3nT3veJy7mxG1eTbGHE+zmZug7xG3KfKPQNpX5FEKXF1+
kMDLlqDZ4vLats/p2RpzTiGFVEsCTb0q0tFofIncmjwlxj+EUr9ssA+SqSwNLRPgbxWxir3s9k/D
C2U0Gh0aXNCLilQWb/yR43dsflCbq8mcaNcxqsFOKH+vg6fLO8fzCvYtEmphGscy3uARKK72+oFq
Z0IglliUrT32eP1gnC/FvkkmLUWvfY8vFRn7THEl7Yv6GUUQAsUnTDNiUvw3rcVFMAIjNuFjJgim
22M8c67TzSWsfp9+s9WTpM4SMdNbLKGdbyZ1P6vfWuPu8lfZzlqsbNC/YWUjLVsxNUqAgWalf1Xo
06t92aYT7wG49GmX12IPNqjNiZ+B9n3giitS8PwtmF7ZZ8AoNNDtHtJmpcHDZMJ4qn3BNhZr9Kaf
dGBUTGwefS1vVxl0UhZtUcsGdYwKg/bEzF6WEQWjIX/k7Cy9gi6tjAEmGbnbUBWQD6KzcPUhP5gH
xEUuVGuRYZhfJzs5gYPVKZ4U2/TUq8LnIeN2+LnaWwasQrmrWn1BskE8gK3pKfIMW/Qm8LHJCSip
qh0qNyg4UFIV9M8qt4OX+SIn8ft+01/YBTYijHQlwkWNv8F8Mm6W7+oBlIg/ctvA6uXX3qteShsZ
MnhaaE8/kiceW9smrJ23gGWbHOacjDna1xwz3bXRbTFyzs82qq0MMIHIMEbhXEhYX/C0eKhKeWn9
DzlxcVfwyXXpM/rSdjKxSJFGcy4kuBvUxe7MnyR9M5tdl39p42OHJh3lTcqd1uSK53J8WWeQSGyI
kVQLOsgmTzRtAzFQbksl+jFrsEdgjmOMvMunZ7s7mqB3XoZOoPab6OpS6LHY0giybSxjnyI7gpuw
9vXbFJX+J+1kXOtWv6eyJRMnFN9+xKxMM5906bW6SVPAropJfFunHmuXNt73f012cVJsccfLCm5D
0nmxzFeVRMFIwgzF+ba7V7rQCsxd+pmJNrJaFfMJiy6Cmya0dXi5EZT9kLwU+lHgEe9tn7fzSpjr
pCp0NQwiDI/kFbE1ITvFAe/JR1Hr9yNwNsHcGFELVU9dQ4eJeNA8ade8M4HzvwlvJcw1ES99kKQR
HBDzxJ1+J8XfLns475sz18MQBcVU0z5y2qfVYNYr2w/kx2UbXFdmbgC9GLSl7TAVR8m8iNdEluCm
yNB5i4uB7JfmiX98OPvGssuVglQsUYHTQ9pdPjyYIed4bn9+U8LTSJQxkccsyTDGsk4bQFGenZb5
NtN2gZ64BkKFdrSV0Es1TgWC+tPv/vbLIBuOpzX09eIhRt2tSK1es3upsYQgsrjtLDxDTAp1aaNW
j0MJuFMftfJlGpwcLRSXPWL765wXw2CbuISF3HUEF1V8H8RfRV7rBO/3GSQbtToh/YyvH8R7ETwJ
hvjl8gK2j815AfQPWMWrcjR2GWb88Hg1r7vYbYZvKi/s5q2BwTBTbYthaeFhcfF9zNFlbHCSVvRo
X/IoBsHKqGkndcZHMJO9Ot01yV0agegxPBJ9thf55fKO/SEMPG8Zg2QhOIaHCo2GyHkuXoB3V3nd
/zDupavYF36ga8ft/NDRnArDdlSurkZ//dfLfwLvozFYV+t90Acysq51hy4K9dSTGyjYXrax/Wwm
52UywFAYA/hZQrzGZJ82acSQT4yvVUe1aGyZ30RP/Ozq5XVhQvijM5ZdIaVxvUiOnr6AZ1tMj9rA
CTAvO6MmMqDQtSQnZov3EWiJRjpUymujuYynwNSPayCFoCl5DO8YvG5PW/dHj5LEcYs19OT/2ek1
kUGGRAR9W0rzNNO3AYNEkPJxwh/TAUOlNoriXsShiPlDAPmvO2BA/OO6QjlKJ5GWdUe8YT2qW9Qd
FwfDx66A+0/O7AzPr8Ttv/I6d3hOwcCHPOYF5rfRzpA1skuzAzFVDFO63WV/v3xbaCIDInNg5obR
z0DysLJJ6WWFZGXiUzXyRGu2p3B+HSy0CDE72S9CIQuI6UDeVmAQZygtOsWdpxZx0yOyN/cokJZ7
0G07/CO2PXK6ss5ghxhlY9OLuFGSPW1cowFfusfYFLdaw/tuDH6UsxSV8YSnotp+Tce7GJp+GVfj
lZ4m5hRAmUvSwLJl6JKpMXvZlqM+IJwAz59kDcccfOWpLT70HvE79Efzkslbr9MP5pjN61o9iZcO
h248dEfZpc828SHfa3bjhx6393vjiH+wxuygMoUkEulF02GUlbpIAHphW7VaNH+LluCooXX5DGx8
srVBNrkA0TfFFBc0owhFcdUHwRUAZp/L7f6yGfpRLnw0NonQCkKVKGODKr0UW32WWJVkWH4+XJn5
l8uWeAtiwBjpUTUOQ1woI1hApmOU7SIuDSRvNQwQT22OLukWzey0ak5u4l18iP36S/Qut0hzbokt
7TOfp9Sz1Tn04WMxgBwhPm+RPweMIAtmeDF8H/LbEIt+5/154Mkb85bJwHCpFChu9agnt1o1WKBN
+J6ASnaRm9hKFT221HzgFKV4FhlENtJBa9UUh81oNMdQQitXJMscUlshP8ucN6iyFe982E/656wi
4TIxOk3LgFd0QlY7al4DXpLB6lzjMHrRTt3FDvf5sHUXfDDKAIqpRnNAzAId941F0MSJylv7o/ja
uP1xsfXXGjPQuFUP+kt484kh3Q+mWXRR0qzqR+gRyxEo/PVqr4iluwQZL47kQDSrBKyLUzU2NfZV
2OXP3Z6GyfINlCN97T9QXm+Ed+tFGUx4l5aFIEQdDvwg3kfZful3lwFlq4P5gwEGUfIeXYmjDAOq
P+zzu/AtvKY0EQaUKam6KtpyOr/w86/5lfLKGxXjLY5BmnQeUYSJEfaH0EBYZHdCSY6zPM6VYzCg
0jXgj5AngIrqU8K5FHy2qa25/8iNRdwy2dbIyYf9ZGDFmNQ2lgbccXSIW9ktnVV9HV5ipLOpnPL8
laoyKbcQeL680O2LAeG/qOKZIbODYiiRmIsmIQrSg9uK3CXq8B9oCLcB7GyEATCtC5JaqPAujUgK
TtnXYeytrHBU4Uoznv+/9TDghfZmUxYJ0uZT9aiZj4PymJve/2eCgaqujOu4D/EASMVdMR/j3teX
+8sm/hBfnXeMwSS1CoZRopA/2jTiKZApjpxgR1vAYo/XTsSzxqbWMFEkNgMlEKCdqqiu7yJHB08I
7awJXN79uVW5gaf/WpvCQNNgSEWRNlgb1fFr9pR9t9iZDu1EF/4STpprvFFWKmEfQBL2a3THG2Td
0gT+8Acw0BVCJHVZQM/tRJCny93S1zxlp78SFCSn9zJa95K8pHvRSdzChmT79w6BRWd3T5mbgZiL
F0xvo9l5Pxg0i1NidjFtAwl6/R5aEM+KKXDQmrvnDJy1UisPaodqbPyzii3tC/GyPWQeEC3taE22
+VrtoBZrWsliNc/RLhisyuetk/rs79Guqaq6KiPJyhbOy7wVdGHEts8par+CM5CrOtp1yYuSupMB
3WtONmwb2s72mDWLkzDokox2yqUNXts4dPO6vNFI4Vw+qzwzDHAr9SwqZoO3QtLckbB0lHEPqQsO
TP/hiJ4Xw0BoVvYYPQzgJK3b/kWL6biNkDX2RsxtIMHGm2ugGHbpWzEwGo5m1Mm5iXRrY1hKcd0p
4KFRHTCSWRnkSaqH/28PGUhN82I2BIgRon3sawHfLL/P6eNlE9wdZCBVqBVlJBGOQIOwlo6hQBYh
Bj+8cZB30Q+etuxlZ9fZDF6e6KIe0wliLfKDJbOKyA8hv5aXN218lRdeOn27vL7Lboix649RuwBp
qHHScZGr3XGa7/XuINecr7R9jf/rgzqb0eub0pyHBtdEXxng+e0OSzhYg7KckkS+1oeQc5Vv9eIB
p8/2GGAcRbWsqoTuIXrxaINDDMLCd2obbo6GtzQGK/pJa2MtwTyeMJ0C3Wo7zU7Tt4QcyyXlHWX6
Z//5bOksidug5UUgV8i85qOTPFLO2hIt3kNx6p3ZyVyyF1oORG37viSZpqwQQydsoqGH8l890O6y
1lU8vbaCfXBUrTm2TE+0xl3A4+iiaPTbElf2mBtWqJcEfAEYDykTJKJkyRKDQ5rd6FG6v+z122Hz
yhLjI4a6RHkGdoL3cbbZjeybBKqAwa3uNC6V4fwpvPLuse2Ew8om4yxCEoliDbkEEDNaHaIz5IBv
Akd/VJBybu75Fyf9vUu7ydwwWaJ0Wol6t9MJzqgfxfE7ZxMpNlwywFwuY0S6qqHQCL1SVDhqv3qR
H6gOdnRAa/JlY5s4tdo85mbpx5GoS1xh3iaT3D5qLRDH72bCbcjnbRpzpbQLtAxFFQ842iXV3oOd
wlcTS3fQHnVPZyiy0tbvLy9tO3OyWhtzxSSJURClQwaMCpHgGnPS0oasjD071CJxQKfm5C+XjXLW
yWYVOm0IapmSoGqxm8endvh5+fc534tNJAyS0hm6jPCmNEYn0Ik1p+N+MLjZkc2I47x3BgMZZjsq
bVNj7/5uvG7RGZP78VsO6mI7PdIwZ95JoyXs53ueRt8m+K9MMxgiRVNc5LGE3ltUPETypVJvJPWq
Q6CcJT8u7ybPFP2aq9xaGHRpMNA0/UAOuvzYVS/Tcq3pV5POafHkGWIwIy9VI5Vo9S2Rf8Tjqxj5
QncK5O8K4YWmMgfsDQY9qrzU5gWMoeCAltDyp+yhI7qnKKLvJV/2qK40mJ52HTKIsU2zsuhJtPOX
2PtEgUwVV9+R7sl6cxupnisBm6tp92r+mmrg7Lr8+XiHjQEVsQ+GvBqQyMj6FyMrDkYech4tPAsM
hMxjWSlwQ+R6hUNV3EoJp2+Sc5xZxpm2XmJJpH1+Fcb+u9sajAM87qHtuE3SFAmKcfjn/f29+g7l
CM3QgRbMk73wpfVB83tQvdqrQOfI67nd9r1fptjMRS9VyaLQqWFdfK11K9MS29ZaTv59+5ucjTCh
dRirEBYXEGNkQ/GIq+pQBIZ72bG22qXhu2cbDPw1ci/mEZ0fo0l3wZKseNfcUEav5goaqH6yU3xw
xAMDG0+/X3g6WttecbbOImCZdNnYITU9dG40BVYvKGgImHzOInkbSf//yjEIxAQhxAikUMD7mf4M
bM2iyvO4uOz5lriLFTloOkVnuGInVurR8l7On+7cjnbOi2WgcYnQpD2DoNyRu8SvGnShV6MrhaKV
xOmVPppWkOQ7uS3svlZvysTk7MIfgvGzfQYvMazbtrEOIrXBG93FSd0Aqzau/1ap4E3OKbw9Z0Ax
1StSquGMw5gbdyCeuKsWyDck/aE2tO/i+DoE0dNU1KM1qfW1Iem7op/+MgIIGi+qqyaGGyvmS5Yt
u7GNvKZVKkuuiNNLSEdm/SExY7euC9Pqm8ZtIrTNNnLtDZVqB0Hqkgoj75P4mKXmXjQ6S8h4T1Lu
ZjKIXEZBl2uUHGF+J7UvnH/pXDt/3PHqDjy0YcC5gV5Dj8FA7KXyjUCiWJnt1NwZvBz2H+LIXx6i
Mu0/OigMuxxw4USlFb4M3vuwznXqo0W5/hJ45g3IWnx8icvHk7M6lYE5ZYiyus3pc1t+Hsy7uXtN
igfV4LFMUYf7/bFxXhyDdIAVoxlmgEBvTDcF9DCLvvOFubRINXlTNHBeiDxzDLQ1UyaLsY7C4tBq
TtTteyG3wkG0xwX10zx0Lu8hB0hVBuHKsiJtWeLLmYvdkh9T6pPPMC6trwqWUyeSyZwFEa4KOkVt
YPJWH63shbJS6yjNJj/Cl8tr2q7Nnu8mlQEsuRPDboK+iBM+9z+T2xaD25Gz0OyZbhkH0bMkt7J3
1ROvtWs7a70yzGCX2Ega9EwRrIw2KIefoZmJt3Z6N0AYfL4JjlFk53ua/tRPuBEDlBw/0T//YasZ
dEkEc5pK+qBT5S9d5ffZUy799X/uLgMqXUYiYWlQsaJtE/NbjYnTTLI7zMQPzwk4sMmr9ogeHid0
eJNsPJxhORziRhDTkH5YOrQO2vHyuTxVnjpa1dWSu7LX2RXmxx3e1AfnStIYoIm6wEzrBYfEiPws
KC0t4Klmbh9609BUSHAqOmEcR6oFQtIB6bzUTOwmMpxU6WxRUK2m+jaOz5wvSOH4d0Q7W2O9RMli
XdPhprR0u+wC0J/RLCV0u/3Llv5wIM6WGF9piqQMimCiQ3WjWz1SZQYQRe3ipxjaBdGu9iC4Baoc
R/Yyd9xp301esWP7jvj3D8Bg/McIbunAw4g2NISp8THIXlKMzajf1IR3FW17yNkM6yFkUQSTjHil
LKdK/Guqni5v5B/ChrMB5hKSygnzQQlmPbJjeKLTHgIiUM0XnewQO9yEIf21PzuIwbaoQqwgEDMB
n43mhWjC19zL+86l9VXi8Oqr21fQeWnMFVQ1dT03EgK+dMqtdhCt2fhaJAYnWODuIBNFk1FIoI4F
aIz2WBNquBoYlgOweNBnHg8xeGtibiAlJ/rUa5QEJrpu5y9pduzye45LXD7FBtuNOikE3agYJH4H
w/BKugp9zUcq7/qT19r5C7F4YSZ1W0TIH5vX0ZE+AWjzcPOyOLoNXSGndcJbtIHsBld0RCt2dE4K
gHe4GBBJ+0go2gKZURnRcnHKk8fLO8nBCJbiPsgLeW5TTOnLqmin6mtGVDACYEIo4ZZSKA5cOFjv
mYjVgzIuOqnKQoSslEEBnd83xqmz6FfLHz7BkYNQ4NdHez8PK1OD2iSh0QL5GuEtCY+x9KyNnNby
TS+HmhoRFYnIIE38CK6qIoxCZYK0WdeujPolqm41Xm5m89usTDAHCQSyoVZE+PZJdVfPhxJdODp4
HyEldNkHNn1sZYe5gDN5SUWhgp25vC1nvxU+k5JZ/T5zhKo+V5BHhR5oNEWOYc43gqpxvsY2wq1s
MOdkFMK5aysAguwPTvU9PYRPKnIT8WvqRAeee3E+DJvGD+JBG1PKVZhrg4X+/qpIrBrhEa9LdzMy
Oi+KTecrZkjqRQFzkKY8p6ZbJsem3EXGVWny3nnbaUBZ06GXCwljVWFeXlE5ayCpx5KoPBtokq3y
OrsiPjp7bnmqTlvziCpu7F+2mEvPIOgAjhMcHfmu3GlQ+1LRBSzYwl+1I3rZjl+Tow72G/KsDLJn
VcpbiUzIBAud4lTtvtN75I2OOYRV2/QYNw+Xz9P2Zzuvjzm37f9Iu64luXFl+UWMoCf4SrLJNmM1
TqMXhkaG3nt+/U2MztmmMDiNG7P7oIh96RqAhUKhKiszHtGIHtEC7JL4q4Ixe8VE81E3Y2egCrXr
z39njjm+Yd1GlUEn1eS1dObmKAGOmAIJEs3P6fgJ7fC/vh1zlond5PpCR/uW8qdeekkO7kf79+UF
8UPref+Ys1zHfVH1IerEc9R9t5TuYSjLwLC0/WUzfK+AthhYXE1CWBBGreWSHtESiiKbAPPfTc23
cH4I1RvLvlE/QUqLfTsbY3LYtpbGuGnxyLHCa3QdnTLfN/XL5QXxg6Cm6jbBbY3yH7NxVhdpU7Li
iWg81AfINLkF3hrtrjqQ/wc3MffWOBtjg2CRVWq76lgRcvNjqqUPchg9X14Qb2hRlzc2mKeF0i2q
jiuQ5q1UZcLyjbc8dnJ/PNVv+iPlGpev6mPthl+a03Tq9vadiBFHtKdsqzOcyDhBIP2/ElSgPPd6
0P1SCar8WvRm5M2r/bVgJgwbkT6lqYHHB66xK32iWltu9M081LvoWgkAQQFFB0aE4sgVLZR76DZb
zQRlRbWTrsEEqqfFX6rlOI9Piki4jHttbkwwYVhZtE6bG8RFUvwc9Jc2MV0IZa5tLchnhLvIBOB4
ypPZSmjSfK+gwWkeaz/2tS9UqrB3oGhzmI/xPj2KByO4z5LNCplQ3PR6oqHajqSw/9GWXw37Kkws
15IidxgBUtLJbtJaUK5B9/rySREdRiYsD5FlhHG4or6WfR8hX7bmb5cNcO+0zcqY0FJnY7LoBfKD
zErdKQc5Y33TV76+zo45+pdtCRbDtj0zLVwBs53wnMP4jFacJtEx4zsiQK06xDwMQ2M+E3hqB8Do
B4BNiy6Y6jZo5vBJN4vnRkkEiSnflK1ZeI4QzWbxY2CNt+RkjdBhzzrLGZIKNR9Q7VdK0KSLyO/5
G3c2xvh9mvappq0Q5jQeepBPd+DWGvHC0j0T9FpUTkm0kfxOqHa2yOxkVgxl0w3IUNXrxV12mCr/
Rbz1ywSpzvo0+M2BzvxNb+aueoY4YSMgMuTHrLN11usbiI83NioNEohoUF1G30AEzeBj1jYrZBzf
DJcIHIYIWkPtkuspd3SMNKJTtp8jVH2hnHCb3thApYoKD4K1sQ/zWBpraS3waJrUoInNK3MCc/hS
Co6awD3ZN3naD2lUEhABA8fgtM1el8BCnaVOmt5dPtOi5TD5D17RTaLV75yT+1B5KUvMxglM0C/x
Ics/f6l3JODm0R8lc5qXlOiKcjcX74qHlBtI9HwRbRlzUepWQaTGRiQk3VtVvQ1D6Srj7TiJ4Cvc
9HSzHOa2jAzZbhoJn0YfzINmkl+rbDuQqjlVeWg7sprutEYEaOE/AzdGmQiS6ZUG7n18JlDvQnZ8
CMirDnWL4g60rfvLHiEIVu+X+OZzZXJqNbYpoZUi30r2XZcKqg7c76SrRDYVZPiqxaRSmUXyuIwQ
eUku/6rt1kv19Goah72SdveXlyIyxbhEVoL7XJYpIBkDkc38KJVHNN+dLLMF17zIEOMTiamDdzJF
uK1DECsl4LZQftv5cZBFxTrux9FNFRekBvD7h/aykqtEWvFiztYnUDkBq6MJLituQNhYYAICSUBf
PdjAHRWRr2RfZ9PPyfPlzyIywXjA3Lb/0aPUrCejcw396yRKVfjt1s0ymE+vtTVSIIK3arcbdnbp
pAf5d3TKdjEmEAuQWnxVf1iQbZShdjy+Xl4e3xnO34hxBtsc1dXCZCWAnsOh0AhGYisUM1R/7EVg
PZE70D9lc1arRFqjmdLi12CAbE+5SE9F9PtMGlEofRg3E3DGoXkCM4wkGsoWbRWTKOjzOksLxRXo
veWgkq4M30PpEEUCTt33K+bDFbTxBiZZWNumS5MY1fTh2GIW+13GO3LWYPBA8ugbd6qgO8C98s72
2J6wkmUTMXJMJ/xX2SE7KBBFF115goPE9oDbWkvCgQL3YjtIop+N7kbk8bIzi0ww4aDVRjWUKNt8
2D5Js1uTB7w4BNFT4GUGEw+yOZPjKUaCEFvB0u4T0Y3Db9FvPgf9AzbHhBCUUG0LRej2x7CTvw+Q
fRlDV7mRvtHuYfdSvPSfotTRZSB0FAgraRB3ZM5OjfsPvDdo0NN5UPm6QWpqXtHRZ/QrD4mvHS5/
KH7E29hjzlKaEhvlYwAsl3uK8QA/2an12oN1ojoPs+GAtuya8sSWwacQXRvLzOlK6oHk5QJv7+wX
LXy1Y9upoFQLmLtgiVxHORtiH6CrFNUp9J1oUFd8UIYG80t/okypYMby4p1kuKJkjx85NibZStcw
KotG2cCoSeBmUGbK3PpE0QEg5vJFKHrucduYY46bVqUaFJQBa5yjUxhfraU3J4LHGf80bGwwx430
a1euFNXe7forDLPSGb4aTB/Q1PEoQqYGUZDQO7kVmI1R5gguet3OpKBMB+u+jo7l8rCkX5vql6EH
xtTstDJxKvXpsr+I3IVu9ubYW71pq3ULUk27iH2lQ7FHbQSBXugfzA3cmlXUExubKQckSJ7bg7bP
gKtqc2fxercMRFht/sveAKc1pr8tMBUxi2pKvU/Q18Lbel9eyUG2uOljtk99apVK4gxgF4mu1Qcr
GB7FRGHci21jnVnuGmr5pJug+aCa7xCF3gPqjMaQ6JHNzQs2ZpjYOfVWKCUGLramqtwm3y2z4lr9
VaZ8ykPOm8nEzNAIp1lK0TXJayCohnyft+2njpuJkpaKL6ZiIv5vLxwMyWwmnT5/r1efkmQVx9iT
3OiKIj1Sp7oF3FCQw3MdH1eOatsqmM8J4yOaXXSIIug3qMNTbfuz9HL5YHG9YPP7jBcMaL5n64Ry
amfFs6NFnadb+a4Ya5RRyy9jVB+n1farTg8u2+WvCw0Uw8Ze2myiUBWrZtYlGpTdXDlt9HUafl02
QDfmQ55onQ0wUapqiqFVqAF7Pq2gEG2VPRmf/50N5uMobWSYWgTUVI1gYR7L1l9EHJn8qLRZB/OB
Jlsy55wis6bjDBIgFNhRdgkfiKMCC4m6yGcqPBtzzHElVSOtGcZYvNSMTu0keVlrX5uTfg062MOM
3rhloh8vEUHKI/pazOlF3VuNpsJE7B2fBml2jOrUKW+XvxY3Em2WxuQ2MYH6ITDVFFLgR8aNaT1H
2q4Zfl+2IlgJS5WmNJWKqXq0CRQrcmxVc3T7yVqW3WUr9DNc8G52gLkZumI1RgM94j5z9OhnaKFd
MO0zzKDLhihX4174540zmUxGmhRl0Gt0zHqIjQ3BjN6cBaHpyREFO35tjKA9ZxHw0pgs5/BSoVgF
dgA69EinfmJ3ftO97oqSvAhp0rhbeLbF0g0jGRwzA+0yoM7I4mq3xeLkVxQoQSnIQchTtAfpCXSB
AVIowSHj+sjGNHOPAMFNusJA3UwrpF2aVZ6+lDs7bQROwnX4jRnmuxXZVE2piRVOzeKYErARi+YN
ZQvWBcHx5UbzjSUmD8UNFVkjpuq9RB5c01R3RiHSpxR9Liaed8msxWk7go0nRW/22Ma7wi7dOnn4
3KjoZjH0621yzTo1UWzsURXu89Tt8hvS3ebRBHqRH+0n5JvwpPzH320muJNuVLpMWpAcjfJXzJoE
Xan6lyOFyNeYgA5sRz7OM3wt0xJ/VWt/LXTXMkpBE05khgng0dKQXMvRw0lX+FcUO1X6bQGhwr9b
DBPCVzOT8iJFx2aewD9JAXty54dT+5m6NrF0SyOAhiE5/9sDTDU223hCDJ8SfT9ZimOv3yMw9FS2
iBiC30ffmGL2rVesIepDPKYoKAxsFAf6kqPSJeQ1czt/BPsfHvrLiwiDzf9e5yUyO5kVDZyPIKaP
km9CrjTzQ33/mY/1jwn2JhysdVasd7nh9EqOXtbYhAKrCAnNCws2AYcHgZC8hi/296eq7MySJIUg
zctkCMYNTqVg/kXuMdlwn9mPl1fEC3NbY0wMUqN6SZYQk0aN8RJh2C95vvz7osUwkceIw8RQIlQo
xiQ8rlXstmvhZHHrhxVxSFeKGBjp5rBZxHY9TPhRs7zM04HOgvk1Bm3JkeoIynf29brLqUZicHl5
PJ/bmmOOVaE0s1Z2+FZR+dD0AOKvV836dtkG/ZMvLYk5T+U0WbE94j1jmJ3T1LXTlV/6PCCD4FPx
6JIBAjs7HnOArNYusjBGTTAFaRr27RAdpACMtSBIu7wikSW2VBarRdSOJchj5CN9c6YPCTQt5Svp
IMIn0b25sHfs87Ytm6HSCGhPgIpqljdlvastWMTkTv6bCOceud5gK4qm2zoSHrb/FatWLRtUvyKa
vstT5YTAuYzK+In3M6TD/rHC5EBtVlujKuEZOA+BLX1d9ZfLX4frb5vfZ+KPXuhjsy44QokGVpM1
dKOm8CvLdNox+szx2Zhios8Y5llslejm2sbkLnF67MwuWJb19fKKuEn4dsuYKETIosUrHmSog9VQ
3AUb4akCyCSDorow4afb/8HlNmtiIpCGFrIWg5bO08ufhKpxPCX5g6Z/19WfC3kjil81912/j8Zf
gkXy3jTbRTKxiORG1qACDe/rp2/dQE6xPTxlax1A8dKRG1DjtBkqO616pbe2cNki32eiVLb0sVTL
uPVNCncB9+1evwv9WAbcpX6GLgAY3pe9LUKicMvFkCYyLNlGwwK8n/gam8x2HM1aKrQeu127VDaa
3AFaBuGG1yvtnsqwR56IAoj+4sfv+49FFmJTLGVeVDl8SQ/6A+W/pixKbSACSXHZdzcrY0E2oCUf
AK9Effg/bDlOeTv34EQv9/2eciUruNAWZ3hJXpJb0VAsNys47yo7CdPl4dB3Mqbgi6TAu0Tx1cUS
sNe8085e2kcmzAzpaILIBR0hKwRTTJbctsN0LVnm1bg0XhyaQbyUX4G4ewQTXU9hl+THrALXakgQ
7in3ejF45Zodita8t4bh1AIqOY2qK8WVm5XogFjKMVo6xROcMtHnZ0IW0SO07mMkNLOPS9JLff2Z
phjh4wBZPglva9krfFI4uGmE9Jr8z0JkEBPjP4Nt2jXLoq9Thi0bSnIcps7Vh0KQ4fKD/9kEc4xV
UN70VTNTvvpfU186q5SifX8lRUL2LloRYL4/ugSKDrANZjrgbH+f3DW3F2WR0fZUstIpV81dpMw1
p/XaXuUDXhDAr1mSJ7cTxqXHbNcpUyp4enE+5V9/AROpJVIDM73SB94h2g9BFgy+dWwD0dwPJweB
GR06s0Qz0WRiHB3qqK1ddmjvV2gXlNZRW26qOHHldhdK13b+Q+CgHCeBOaIpKObLQHgxlRhkcZoq
z8jo+6/Vc0TbkKfMzZ/XYHUB5/TyJxHMgxP5/zLI5CNGSmK16YBjgoTuEqXOkpZOrgvbq5x7FQS6
igUREaKrss5E+tRI8fzK2j+cCJjq9fXX8l2/LT1CA12QA3E38WyMhUiQto5UtcQl3jdAfl33lUhM
i3dxbZfDoiMaa9XGBQTkXnml+KaLvuOpgn6ptjpUdeg/VGizUDOVv4uGQmjnRdY/4OeUdJ6qFI/k
BFwLEQbLpV1/NO4p/iPyRNk3J5hgjWdjTDDB9EqdTAquSgNi17avVgbkYIM1+syk8l+GWN+wsklt
Y1TSaMkhg2q0vVtuBw9KdUBQfc43/lnVew90k3JoSRZWJQoBHiERhuRRCahswQOJe6TOG/dOErAx
MRnW3GOCF5AQE2DKKT8YVeQbeDULYgXfGxB/AXTE4OuHVpyZWgM0gGAHqiu6W/vjWwbRFTrBh3qX
qEDDm4rBZzqbYwIu+nEhWCGwczN0nJJ9A8UoFZ8JVDeQRxBlpPwjfDbGpMPWDGSYXlq4X2KvGB4H
UaeM79zn32ecu8prA2EWcdbMd2kDxabJjZKdtUSu4CNxr6nNrjHOXQGaX6KchiO7OO2V5TeB8UU7
5Q9ZECH3pDrA0N49Ld4M4vJ/uYlsR2EYVtRvqJSqnAWxcZQ/0VraegQrHY4uUqEAZQdJvvjUgbdw
Ur6AossR7CC9YT+kGuhwG8RC5RNsM3+nGvlc6LotoclNwwPFlISv4SMVOqFbZnv962V73NOrGigC
mJZtGOzpHUspBP0QLdjYR4jzGfqpU3eXTVDn/bgigqFbZBQaYbtKZa7nJSYHAaeSbsrhRsu+WuVd
pINlOP9y2RLXzdV/LLEeYJG4AIYMfZC0GnJHIX3omIOFxrDRQjJzFrSReMVj6LupmomWigWtCvbU
KnilpyZCRPS8+obfP0TH6Er6onsovBvvem/Tvn/Nham10DBznMMOIoDv6lq9bx6VH/RqDD3lS3Kl
HvB6xfU4nVI3uRUlT9wopaFpinQegqQsYz4QQPVgz3i/NjlEL3eWiCGfH3M3BugfsLlK5CJalCQZ
cIKDATS5xS72o+vxSCcRJU+ku8C3pgPWoRtIeDW2ibvkg9nFE1Lq8ooW9vA+8igtKA1TxYNoFoD/
zXTbgNyAbeoyywGEu9eYeoP8eSLXd7nfnyAxoTnatXaElNC97VUnCDwEIgw1NyJv7DK+UrVllloU
545C6VEDVRVl5sqPnyguGwDl0LlcaFnrLFmE0WhyhtgPXt78aBDJkYybTsSux0NswQiw+iBhp1hQ
JjaGUtn3dQ94pPKQHqZdeSc5GAhPvfCQuNWVfDCdyau88bm6U/eWJ1L3pDv1IY5trDPeWauJFNYj
EpBC116Irfp2XuxbW7qZ6vkUjs2hlfPD5YCmimzS8L05EV1rIgluYHMOQe3dDk5tN3cpZMhHYEKT
/qe6dscus/byIp36sj0oJXSj1umqqiynUbQ7Y4z21toWDho4eyls7zrVPOWTDS7E8jjZ5WMyyqXb
xIaPR9/OlMZT34kErXh4WiibG4pmgUaEKKzrm3GNqUPK8KJ/G0Avo4P0vcQ3U2QonPw52/E1pPrc
/4eqIi9p3JpmvD+31qiLwpLOydZXf+JkuLfu6eNS8kTxkVcG+2uhTPbTzNlQk7jBQiHN2jwbPiXT
RNMye1Lv6LEbdxiR9eyDusdFbohyL95Vfl4rMHJ/+0o1N00mmXh0pof8jjx3T7GXvsQQck+dJAYp
Hq4FR0TeI7LJPODb0pg1GXmRV4zEadLR0RrHWGRBBsG9eDYnj8nF0zGVonZB7IyN1QVQ9JSqkugy
59uwiaHjoQk/ZVZSk3KOVloKb70wMF0UhRFY7JvltqscKh9GbjQRrRhv82QThMSyZqNWwJIZrOsw
1bYMbKZC6cyv1iqYk+ByAOFfcmcbLIdBFZlRXPRowMj3+lFy5OvoaH9ff1eefLKFb2juHm6MMXvY
EFTgEhvPjDTUXbnvvyet/nh5QYI9Y8kKZqlUIAWDl1KiHAbwuJSnqH24bILXgYHO7D/fhW1qN4tV
qXNGQXh/pFihjGdgwilDyBA9M7nLweS0qWoahgrY4elcIcukv+MP6l9LCMnG9touRU16kRHm+HRr
tORxhwQ8a/yy/20PnryI3i0iG0wuPKXGOuc9Hl9djkJ/lTsSVJWq5eflT8NN8DfbxYTzwRhXMzSh
oQTWVldeIWeghF40K0ATiohaeX1flO/On4YJ5lVoqkZf4yGGsusDGTHaNI6nOGx/y3n2haTz3l6z
vRXLV/oIeNLldfJgp1vjbOOm1Wq1ISGKRMMxRpaTe8U1FI8ARafUm+GNsNRGM6cPuc15sWwDp5wq
q9AkRL9uV33Hv9fE066tm+hAKx51ENre5QVyI8XGHr23N3lN0uTKLDe55i3aqQKznYhXnl+y3Big
C94YkMfVCK3hfWpR89WdsqfM1nhOBO1v4rTOeK1JQvyk4Ay8s0JtbA6yXIT6jEqYmsyOGteerj/P
4ntetHf0z9iYmUkyjs2Iqchupx8tCInYuyhY78ed6S9749AKR064SehmL5n4MQx6pXcz9jLrE0/W
oVzW/4wVAOJz61or9EAyw8d/5x5MNGl1PUo0CeiONZp2/Vju7XQWpNb8UKIZNroPGh6BjIOkRp/q
ZYUHS5n5uvSQo1awZi8hUD+Xl8K3A5JN9I4syFoyd2IZydFYLwVQoFXkpPmK0lTjDOQmU3NB6YgG
pI9n+GyJOVODmWaRWuGqpy0iBZ3XCS/ZNhD1W3l8EYhNZzvMzk1tN0b5glt+cptnddcESRCBhaOY
nD/0x9YBbV5fNK7DP1xnq/RUbLxetowkqSgboSI9LvmrMb02icDr+FEXnQa8YE3ZxiP9bxspaL/V
PMFFqQfkSJUYZc1RfyhuiXe5crfeiiqW/OzsbJAN89VozTmJMSJOGY8p8eb6QgEB7zXtB1GXnruD
KHTQ+RnAiNgm5mSUY92v+G5Rk+B6/houN2Erkl/hX5sbK0ywyKMx1eYKVVLKPtxARJNWVFJMNomW
w31tyRtLTJDo5dTsJxv1G9SaSwgG+NFN8hvt/x0d4VK+SU9Z0Dsk89dd68Y74TGgB/fDcbNxEAjw
jTpet4yz5LqxAsGK1ooM5u9wqW+0kVx1bfLWGdrdQqQfxYR+GQiKPdCV7+cm/nE5snC/5+YPYE5E
PTZy1wJ96RXZfrbviX2byV8um+B/zY0N5q5JDSVMmoJyY3deqXw3Z2+GeqA0L04qv7Z9gdDpgvjS
E5iloerj3lLuIgUkeYTtCydSvEpQYKSFQBJY/rpHhofaDkizHckzBNa4Edo+G2PiZjQMGmjdUVVq
F0y+5I+QXoIqcJBO95dXRb/HpUUxDrPmjT3kAxa1IuEpAAwRPGGpv1/6fcYfQtmmr2QAYVCn+gYC
0v1atrcyalQAe36R0MX/d8thXKPUh2bSKEo71F5V5TmfBdvFvc42n4UJJIu1Nomh4Xjnh/4AQrx9
dtAhuS4qXPLNWCZaO5qsgFnw72M8dRieeAdlqQHFZBUBeKtQoBGZ4Yd6qB3+xw7bpbeUuVtCUBoi
ox92/YH2EylrguzRupewEsU/QGdrTNYxYAwqmQtAY7pdOTqQFz3arnproSlhnsSdN94eKtDsxq2C
UobJNupzqwUvLZ0boihwq7juSOtUeQWimMA2PAUzZdW4u+x93P3c2mSeglI8JnKXTTQLoTw+nYsl
7nTHCho/8UU0XNw4uLXGeEnUYlAAyQfNDABTubZ3FCUI5q+9CIbwXsNmT/HGEtuxR/k1xYA3Xn6T
O+3ousCzsINf/jK9xe8o3wLQF8Y16Nrx/zLGzKEJvSfgynFkN75vd6sbOoU37UUKsrzbZvt3MR5F
+t5KtLaUPTPex/J9He9lVTD3wX20bW0wkTi1bKVsWoSU0Y/2MmiOaaE4RQrrQQ2aVoojv2t2Ir1x
0cqYuLz0qJuCaQH9SSJjtindDYsVTMYUCDyW1l8vfVkmPjc9yn1KjdWVV/1BO5nvlPv6PvJyQWQW
HMd3NOMmVe5ndSSxDheSjxRT1e9p9QrL2l9ekGjfmAAdhtFk1hrus9Q+oMTpRO1uGkQjR//jnOsG
klbLslCf/Ts+m61VxhHgJyBInXbJnlbU9Z9KsO76IH8StSp4VzTeaP8YY5ZULHoXyzmdKiibJ61b
naWYBHAZbiNwa4NJW6H73BmYvcTUsu1QufloZ6Y7e9efyJV5S6kOoKV0B/WaJxGKld+H2ayOCZkd
OuPLVNIy+iG96/36qvlNr7xoV9c7JZCC5Gv4gCsWKvOKIDXhEWIb20Uz8TNX1dmCDC9N6GaQb0Mv
PJCnQGrd6GAH6SnBGRgHQQLB989/PiaLBoirOBq7Bh+TRHHQS6FXDmlQjrL/mWNwNsMERqmUoVOl
I+1S6usyPCwkQ8VQNEfBfZpuNtBmQqM5TLleU9Fd9X4gLj3WxXX6Vi5OUgCAJ++VV1lAyCHaPiYs
FgDy5ClBpb1cm5MZFZi3mgLQSQimoOiR+hgVgT0hsqGY2ke8S6UqKyUbjCWf5KesKZ0o+ZJA9e/y
Z+J7P4CmoHIAdEFmYShGnKrTME+U5ljGBq6HAX3IKaC94+RA34jhD7wv9vZBlIxxV3g2zPqhVnea
XoDDCIPvp0h2w2pwovC2FcI0efk/JnlUcDoAIQfQ/9+RsqvTkTRYpTfriTM0v2yyOmvxa2lfI2UR
7CbXOVQwuyoADqHpz0TlXC7XUutpEMPjHnCXuEqcROk/ZeXcOGZcsO8WuTRnrKht5Oekbx4sgswj
UR8FrkGP6Acf3DSomZt5sbJu6Er0bTFv1V/ZJ1rO0lX0pucgEwo+cu+YjTFm68YyxByliZZfRPRT
uEyPc6wI7hiuJ2xMMNfY0I0hYFgo2LZFlzqAju/WMHSTKXRTfbwuUhHCi5tw/GNPlZngpPQQz57Q
YXofM6GVRyOglUdRxYdXh942uBl3IGoFDSbQIXhdP/zK5ChIVv1bouf7RE69HGhkpRE11fl+/l8P
BJL77zNlh3phQm4OuWH6YqBiG8alkwm1KfhWgKrSwCxGtbn+tmKVOfQGlA7BXXtd8HYqrMSx7OhT
p+lshflKpC2QX1M4ddreF2Hv5stR7n9dPkqilTCfyNQgppjrGoJsNUO+ExnOGgdl1AgGcvhn6LwU
9rO0q70aLZaiJ5Orr0YQy3JweSX8PE0926BL3WTRU4ElkI5Oa1lujTwN6LBTDowYBR0Xj+qPxVOd
eJe7onKUaAuZw4sZ57XPIhwmkiZOA/SBLOXQpGv8y+vjHiZMV8g2MYmOpvzfy0NbIm1igkdCT+Zd
WjWORka3WX5m43WfHUP79bI5bkjamGOcL8r1RCkKlAiIfMyLb3VYOvb0Te4OTS/quHAbFIoGIIeB
4Qu08ZmLMKvnbLEsLE39Zt+OIE1ZD7kXetauOJjgipo8aOb4IgZJfoa2scpk18o4ALfbg0PHeph2
BlJcyS1Pxj2YgrwMwN1F4J/v2p0fLq2NPSalJslSdz2ljmraYnLraAzsUj5qU/sm6WUDkhF1dkJ5
XNwiSfZ5rFznLfi8y9qJU+sOFI9+O3VHzDUdylr3Mj1+tq30S5QQH+TIX/vWrpzEDF+Kcr1fs/pR
WtZrMx599H6COYRBpNbHibRXc697darejWX50Nv109SNTtkjtzLNp6SU3/JobxdAo2XqTFxAlHaK
lVruZef6H18cc2YKUUCGzKIP7birsyFFAKUaxhQ0nV3Tbq98twJbqe670xKoe1EHgHtQgWf+r1Hm
oIJ6V++aEC/TlezH7DoqfUlUM+BerBsTjCcvpjzESY1YIKXW21BGh6UvT4Cs7goJJaFOc7X2d5Wv
3uXt5EbXjVXGk6cO0z51DCBZ0lxp6r7SRJ1KrgEcTQUPetBGszjO2FyWUpNwS8TZ6Fd6ciSmKFfg
H8eNDeaKMKs4hwYTto4qmNM62vpm7UbQ2Ydo/oc3IuZO0ZKY20IvrCIaGmAc03U+NgXZZ3UtOPHU
nz4c+M2KGH9Lq6KoSIvEcZzt45y3+8k0IDaWPMidKRRaoBf1JWOM503JMOpRiRj6Z3Q09ss3pJKd
R6uegDDexSLIC08Jx1A2y2O8LoXY3NjnKFnbVXiCntSpyrTfg1R/aRXiqzP0yJPExRnwkSm9dVny
3MTa0QDuNc7il2FBRcNS/UKF/vA4+Ilh7wfS3y3qfOi6aP+JA7L5U5nQixR0nRsdqMe0ATJhv6ai
cgm9DS/sPqu4rZYhkWcV+U34TXaBzQ3IzxqV3eFAeUGExW3+tzYsyISYGuiQmFQgNCO5SSiXhh6A
9w2yvzXaIORx+jHvaMlVVOLmH5WzOSYVGOzEBoAFfehWVW5sO/ylhYOgqCAywaShRhQu+YwpfC8u
X+P2YdAF+Sc3LuOF/d8dY4JLVKIiadooZ41+jwoahVpQ/mNR04h7w2zMsEGlBbvF0MMNWiirTbHl
TEvkWJ9gwcLBOy+GiSv1avVLn2MxUy65mTp+SUvr5fKB4fbqtzaYcJJWiVpoK+jVrYfmWRudYadC
ekG6KY7zXruOUMPyx3tkLbROXQq5h0X7yISWbLZraxkRnEfMF8+BZJxiEeCMawJ1W0wBKahGs4I7
uhH3UK9AFbDGRHGn+laceX3YCBIdrl9vrDAL6TF5ATUINBEr/aXDDhqCc8O9YgzIISgmMTTMWvz9
KAhTaZRrCb+PKYvjWOW+kYKWb4GCLgp0l12CfvEPIW5jivG6RQ+hL0oVrNK4dmuzcGQtcdAtzNOH
zBTxfPH37bwuxv3kGbJj2YB1RfKRqMhZRZ0rbsDerIb5MMWiDmSMkYDmV9V3iomS3P6IkRSvPIrb
raKvxFw/ptWNaRGjDpIDrdk+jf3kmtEbOAAF3sb36X92jUUn1cVcgoMJKRTQy4c2NL7H05fUHAWX
Hd2aC47AQk/7KrbnGRSGSGV6VHB2hRxQ7KQ6le6Yn1Z0/i47Ht+erdNevI1BYuZumPRcqm0Kubbn
elf315H1hNmYFT6XzUDmWfeXzfETUeNsj70rqm6qtBLXHeU9/1NG0H/2UG41fXlfvYkEE7gfjUqc
aqamIR4wlznIQtNQTenyUuLW5XzVqTbQXvWnPH5jh7nFWxVZULmgI04TRH1X3qIvd9DuKauIbjmi
Gjq/er8xx3y1WFnbJKGXFBm9EQPgsdu42VN1HMFQmj0a97LfOplfH8XpkWhDme9HMlWXFhvZUV34
9fomzSjcPl72EW54Mk3NtHHYCKCHTNiNFg2dYbQmCsuXDBDnicRvuREDdXrZQJvFtFkyFrNpwPcv
4UVn2/C8Nqj0eKeaQaEIgeTcJrcFGT3FMHRDY0GGZaiURFKReVFYRnJa9+2f7vNRxMvG/SwbQ8z9
oddp2CsgSPOyyfQAzzh0U3cbYvLw8qfhIz82dpiro1E7sMTLmEk129IhSvJz0Fpf00O3aUovJ1CF
00BZlUQplGKznwLj1Ks/xMaNceZaabpogh4tvtv8Y66dEnRgQJbXL+vNajjDVeV3siMqP3JT241J
xhfxhh2neMTD74/gSr/XAB4Qa4xxr/+zGRYOlWvJ0BFsn1dqVx14I41u9NroupBX19KEr1luzLdM
07IMFRIi7zF6U8uFmodUrxQqOrml6rzL1uySK7vDXlINbdnrbutAO4QZYoioTMTPfTfGmQDS1RIm
NJsI1yho681nHZPGlLa+/k019jpfCsYgD5bAfEGaJfJevgOdF05P0WbhcxaGTdnhlExHM5B3mDg+
2LtwX1zpKItNTvZ22WG5cWazVOZQxtOQZ0OGr5riFl+6fBcU4yntFu+yGT5QaGOHOZQoWfcZ6VAr
+KMlYuznvfGlA9GY7NFB0mk/uMJXssiHmLO4DADvxz04oOIrcm/47W0C1EZyr74mrumETlyAED7B
gNhyEqFSuKGOgE8IGTnFbjNXulEvUqo1eAbO8oOV/a7VoFKFgVtkhLnPiyKuiDbolOYyvwO5yt52
Oy++2Wmu6izO/bCvdpc/4ntX60Nw2yyLudLblqi5puMFoCXSrhyWnb0soKCEX4ajY1vlzjDKkwxS
IzPWoKkyp0GtaG4b/+i75jBg3nRd9OvBlj38zGvY6osTGXKOdkm4S9rvBZl26qzegRYbj9r5dVgc
O0vdAfM44ByXwJ4Ojq41am/tvrOd/yPtOprj1pntL2IVA5i2jDMjaZQtyxuWg8ycM3/9O/D9rkVB
NPGuvPJCLvYAaHQ3OpzTm4I96e2VlnyNCszRzC9Dkz5n4eSGVWC3c3jZdoZmZ33rF13hqPFkg7DB
MRXhQc2k23wWnEieHnIhdVQ9a628az6NbXKu5cER0ukBJUTbDE0frplzFzYNqQHfjnqHiVw0cxWA
KRC1fQp73SelLRfplQwWVoi9KyXlsVXy4/6pUWP1/tBexTG3IEODVDw1iGZR7zhIJbkc8vmwL2K7
5Wu1JMYFtUq4jHoPGZjeMa16lO02BC+k+LkOIkfMxisllu/iagbYZ+nNk1AB+S3nvIQ3h0ABZPPv
vrJ9mEErhhHR4XqDK8mrMGUVHNpL2oAefgiGUwXTB21Bl+Gd2B43QJ5HnZYhxpg8+kQo/TjBFMjo
FO58KJ+WH5z93XQKK3GMlU5kAo6JHOIGbwECVe1nEjLjo6MAgorCDg8fMy4mxQ1RTF0FH/FbNzRn
slIbGkYV0tn81mZg8FPz6NEMJT/pGxf4rV4TxIUF5MbrVBXu0kDNQYZSIjFUHXJpvJGrwv7QJrz+
JKroK8+Ily2GvTsgA7Tu5NCS0XRRiFZn9Q7N5JHE5rWZ/oLSeXd1TFDJKDQCMX8lwFcSBSGQKqQl
KQLIjKSu/rnwypfmIB9jQFd07oLUl+CQM34ExlVMp/i+v+It34wGBlC+KNA1jW0PisNRllsKL5wW
N7JmmRV6tEGJG/IgoDd7/daCGBNRljEQEtHh4uQ/F/T65beG02IKiFxDw2y6xogDfr+5Mgmt57qM
SAfcrm+PUsknVRnwRycQUMdeDLwN5WG0zDj1s4HLQkR/PnuMuKjAOpfBSod1vJVGxMiQFlggNPIv
HkacMCYrXVStjfLIP+A7oSOAL6pALGtpHJ+5ZX3XshknPY1J3A0pehLG8L7KDmLK2cmtIGD9fWYn
9TiJ6hYg6E4gY/4lArqKrxa8ZBxPCHPzqjqudbM2cVwFkCnST2bzbe44HVDbSrg6Jfoj1pcNORcV
6Mb/G4DALUcTuV5iQKCwMGZPI7XANnldmltvp/X2MYZVarQ01kPUNcMBRXHtZShuRpTlK3doe3sR
r3vuxCI98D1lZLy/OhZtIE94bmdAN9Hx3EYYY+fH6ND4wpE7rkiPf08ac7OXWpi6vEIatRhlt69B
09aGx2Ts3I7oftoZvgBPglvj9lr5pYv7o0ySq2gs7/Yt2WaAgOZDUzTpbgNZ+O3hNnqlj1FlIAi5
js/DcbkwHmRYF9FJXOOO103Pk6bQlMdKlSJBzMfMxKrR/fCJuMthutUsye7s5MQvVWzaMlASY6DQ
wFgh27sCprZBqjW8VFOxQGrjOqo6q4VrbJWv+5u4aUpWgpizNCMp08KO5u9Ut1fuSfy8//2tuBTs
Hb8XwpxRFHd9RnrA5he1eCpJdtSW4NSYMJVRbc1qdPs34oDx+vaQNHMKRiHGizAZTCuYb4Ost4jx
WM1X6QeozTAg8O/KMM/1VpQeByIAgXHnWuOpPhv9gzZ7+4vZtJArCYyZX6qlKcMQixnS6aXv9KdK
VvHCzKTHfTn7OgAsu7crIZOEB4MII9nknmQ8dbx0wGbue71VjKmPVL0puxH+hIIZErCnlXbsg0ES
wwa5F9zxKsvbV3W1cYzVz4w4GCOUlZHuCPwcr3PwaRyFKxrRCUfecCzvlBhrL0dyMJgJhrfRGpUV
djCde8HZPyCeCMa8d2WDhiwKxxwS3a3l3hZEcpO3vHL2ZopqfU6MMZgHo61zalA7Dxzf6FWLkAII
XcPBM9cvX4yj8NJ8UvAayb/x8OnkTaeyOjPGUMxqMUZzC4vXfJ4ka7Qp+lJzTN2H+ipAbiX7VF/O
jrucogMYHuwKpHvc4gJnm9lCVxrUZUhieqPR/NA5wYnirajn/le3S+RScnNuf9Km535dNlv2SpZg
GnNKLEj7k+C/kRMkN733iwzXKZ/29Yhz0X/dm5ULE0krBqKKRvokvZ7kUxVzani8DWQMiZK1hVCr
MCQJ6iRTWLia0nqqwOtZ5YlhzAlwoptm6ekTJrhvurNUvGTz5/2d2mxDkgFiaEgAZcJEK/0Nq62S
SNRPugjCLkD9OAFog4sSvaplFxzwYDzJCcA1lPIxl6ZvyZC7mdg7bSw6YI/3B7F256a2hBoF4EQ7
92lma0t3QaLGLdrCS+tesfd/7fsNAXcoQgUTbQcKEKSYHxurBKW+GCSyZeCWqZ8HJ3U47Iug1+9t
zPdWBGPlGpPMvdqnqjO247kSutAqssAVK8wWlqU198dpRv0+glPfl/teZd/KZUxfUEOF5EElTpBl
6CI/TcJxXwBv7xibN7W61hKBEAe40h4RFy8RY7sgE+clwlsHY96COSBa0Q2Ko0lXIrlTJk6iav/7
5F3gIwVJXxYVCOb0CyO/zFTOGNjGS2p9EO+6w0BRLHRqaxAYquL4C6PkogHydoYmeGqOxyeZE95v
rAjTYKgRyhKy3e+qoQLYb+tJDAnAsC/S+NIQ/ztWGR03+y2ANfcYIpKDtkGqe6mPuuoX0ik1/3ME
91YEEyOGjRAKkrAQ1LQuqvTWFMFjx4l4N/T3zSqYIFEJDOCP0FqLLJ8SCXckOFfcZgnOWbCFsyQW
i16ORPRtAZDDqvT8mA/jR85DA4Ay0fGYQwabueptBFyaeUxgxdIns8T4S3xHuAQaG3qMWgNMpIIs
uQIUedZWVoh15RAA//OJ9udnXuSA8Se2F5uGh4VffuO9l+nvfms630pkTKcejD1gWoEgp4TEiiYM
9KsgAUULwXxlLP9Z4QxJkSTcF+Av4DHKemBUp+bRwHyFHrll8JPkXhw+7xvMjeVABPCLkcFEGwFb
hlLUQusp0AO4ie/0/uegEKtWDqF20RGOzXmv2liMjDY6gqMCNQijEHB5/VhUo+Jk9eQ1fXQqE6AK
T7wRH54YxgMEoyIh4YWevSLzpuqkmVdF8Z9tGQYSAC8tEjyENfQFvo0mlKgtFb3GUEhizADkfeka
TgTw/oICUBfg6SYhOHdM87wVkOdpBXw2sKVqyxGtI6HAcV9boxVrAayxVEeilmkDquOxaq2CKDZ6
Lj7rpfppkmMn1rSTgYqavIRHSTf8Uo2dokJdu2nPAJUHbwyo2fuAE5JsndtqzWzonEoAtCnNAO0y
oddjQGrW/FD4/N+VfS2Dsa5tlatNacoEpD7qqVZHBzHYRS+aJ0NMrmLCeylv3a21OEZPmj6e0OfR
K06RP5Y9sUQVs1/ZlS64ac2D6NoqRLw5UqpTqxBXwKyQkFWx6kRlfhhTxUpj81lKW7tp9CsMhjlx
Obq1+nNo1Ps0bS/UobHi2vhW6iGIjFXNlRJyKwMBXtNQOCKinaM8oxlcfP3tcwaHO24P4lvWL2RC
gTz+hHP+VeUHrJdgB552A5gJR3JBM3oebeFh/9h5IhmTEBbVnKKzDpmXvAR3QGErk010jiHdckU4
gNeFMZc2MMCmPANmylHu1e8qKn6xm9tg2lbgjIAzCyI4Xlfgtpn4LZElsZTQcY9Dx1aGTXajFPV1
0OXOX20d6x4MCQXnCrzaoLsu7dnQL8Q29qV04MS7Wzme9eYZzM3sk6bpy5SGVo4EMqLaVhL737Jd
ciXxzoo6acaJvxHH3Mxy7sa6zkvQUeOdrtmoE17iKecPNiVlTFzA4FgxF0iZu0jmihpmIin1SFEj
bfV7fIjdCEipFoX8iQ7JKZQ4XoSj9mwBejDmQFMTeJFMc8POUQtf6Y/76sFdEhsNCRiWE4lI3xHq
d5pGV87j59Gh4BWBLXGk8RbERBBLM+u9alDuddVTwZ06TQdx5AyBbPWkvlENxlgAkqNQk3omv8r2
gpcdp0vFWZ4GlCNCcC0Sa3BBsCdZoCeKHvd3k3efGQuiaZMOuqWEOENQeaL6dVJ5HGYcvWdRKyRt
EAMiAKF3akcrUO617LlYXKBoWPsrob90536xrDpBG+pak6J4K4eTlUq6Ow+ZFQmG35umPZvPcnBK
dHdfJmf3WDCVBNMuUSUAtjAqDAuIU/bELXLyRDBmwwyVakQ7IiARpNBRFbQwxNHf6bjJ2Ai1J31b
JwVGJub7unpUum/N8LC/UTxPxSaYJKkOuqZtCeyQaBs/Kfdb84SGN9NS7OJU2aHT8BRiq7lvfa1M
xlCEYQDq1BGOBE/BKrZmt7tpfXQq0I6Y4ICA0urQuMll1eGYDLbyVjVK0KYtytLD4nXGQ95cFfWX
/e3kiWAMRm6o0jgMGJgWlOAm0WNnltIjEIo51px+Zu9KMcah7/UqCE1sYFeiBSEdL+Ims6NSsyUV
QKyt+pImvO7I7fj13/jiXRYq7LvKHORGcVC2shTNb1XMXRe3s2FLE6/KzpPF5FbiBshEswRZFdyi
4Za5MxuXUXqfjM9/c1yEhTURY8NoxW6G6w8LqzGPaU1OaAH1/04KYymmVlKNRUXCeSquJPGUBv5S
cfRuqw63ulJwsm8j/iVU0yXPsGW02YnYKcAsDEd1J4zddb55VDiWad/4oUvmrTiN1MHUzPAdcXXW
g8uUHPa3jPd9xkKUgDgO6qhUHSHIrGy6kxRvX8D+RSUiEz6kfSPGREZePc9AL3CaY3eIOQ9regn/
fEnBZvR2jwyta5M+xh6R9JhhyD763Iw/ugITy5f5/LIsibO/JN6eMUZBQwo3rjTsmS5fRsu3pX7c
/z5nPWyeQDPaoJoDeApKNd0C3y0GXCvmBjjbtn0y6F+jHFqgIWNUK22bWSo7pCOK6C5Vz2b1fVDu
91fyh0j1VQajXl0b5FU0IOT/57a0duQ1F5UrAIAyuxI4qsaVxuiaMPVSTYKBvmc6wP4A7FhzUqC+
UHBP4IbwcDy58hjFE6Q+X8Kpg73x0jMFRsAE7h2gX47aIfR4ceq2NIA2iWCNUwha2N+q+TxlagcQ
EgKOZmu47P0I7NPSnXjfO9EhvR54KAKb6rESR2/BKrUxgIII6OZ4N6F9xlKXSxlQaOHISU9uQQNJ
KE/8XhSjhCh+KfKy4P0u+/VX0U3d+It5ji91GFTRC+3MzW5DL78wOHKp3r0zGSuxjF6K2hyFWoXk
xDI8dZLVtiNgqe50TAbtX4BNB7uS804jzbxfWqDCdPqPKqqsxACE4qe2x9gBrwzOOy9GGeVWBQlD
G6qOseTWhCngYrwsNMHdXxD9yt7GMbZvCsJlbhooIZGejcmwIvm50W+V4Byat0PEQ63bTpm+7h/b
Ot7lWZ8WEbztPxSegKOvLTGxTJuy/GpozdMd4WI8mLz3KL1LO8tkuTylvA7KIEKSR75tkag7FShx
pLb5aNyrJxCPcZHsOHrCNjSTthXTFO15jlZ9Sg0XiXpLER+01g8rLqYTR1F+dZGsLnaEok6RZRrN
HlC4Z0Qw98LZBBSXZKu/SOTGA/clstWasr7nMmNNklYX0lhAbVX0owfKR1ldx1AYq/um0c6Yk+IG
95Ul4zES2MJRPWYn4YZXRNr02ytlYmxNM9f9UKKKADCe9JEEUojObd6A0abvXslgDEssj4nUJqAO
zI4xmEPoyCYqFifeZefYL5mxKyaG4Nq+qzGwW33t9cZSutzKUr8sePgs28/W1YJYs5LqbY2pcuIY
IOL5RSGQOIKroSDhWap9j+ZfjoXZjrBXEhkTExQlCfsUUXzS29ENQVqSgkjqqaX4sxNd8J+rPM/K
tqWWAZgYUIhQEaXMaCBKPBPW8yk90mnN4G4aOU5B5pweCxinNXkfGyUerxSYvL5Dw9K1chDOc2I1
rgyvV0eYggOrI3r78KZwKtzU2c386Ahc179zhAqTAgYw7QBaDRjYXE/sortQ69gttas84g2589bM
RC8L3gB6YOId8C8Ye3hbPEUeACDn58me3M7urtTnjsfaxzM8CmN4hEJQByWB4QFP91m/7JDprjxM
GPudaCWSXTsmLihNPCd+g4a4BLRgIBHg6PS2yVUxtoPqC4BFmHd2vQBthhi4ruY0uLkkuE37gu5a
jtfatm+vUpizBGl0NM8m7FsISG/yxVB5b1+eAOYMMc5nzpi8URBfY3QfEI7TobhA6frYXofeDx5N
PU8ac3I5BkTrIUAmfWy9orgxyH+f0IBLet0uxh0sUiELYY9QppcOipm6Wq9ZUcCDCv2DcXkVw3gE
tPukiRoBq751KXoartejcm6d9gi8DE9/2A/Ptt3PqzDWL8RdUgwC3A/gC1EMozakhi/Vj/tiuIti
vEJXVJEwilA1epvBYo1l5XZ4WR/z/w+9NO/6MB5hmjMh60EtAuZNOUJHa36KPDSbfR3cGDMaSLzY
sccbBuVoH5u0Rweiakw0h5kCWiS/y3iTF5w1scn6EpMmw0S1r9PcZPk2Voc0+TtlYHPzFVhsaqmD
CM1s7bD9UsgnYtwK2m0uOIvoauOnfa3gLYkxD0DUG+JchjzBPBAxtIH4b3Uf6I9d31o2VS+EatDL
BLyVkaT7lVCAXwgwsjUvVuSthf59FSQrkWZ2Q43S6LJ4sxzaZfal13t7f8O2JmPfLIaxDVqniTpy
VwrmYZKb3s/9wFNPIJQFNRMvk81bEGMZhlTXJ41GVRHJPDIqrmnMLsHU7/6SeNeGMQxqo+akI3AR
w/RzqC4S4W7/+7xlMKZAlhsSG5OA1rP855Tc5Qaxc+m/d9GhE+i3Z3g3ASMOUoresAbRtXis09Qq
xcaSZF5b7h9C63+N9bvpl7COxq7sfj1uZ1u2I1SEcr8D9Z+CLnneQAdVpfcv2ldhTHDQ5IJOmrIC
h1AKItJA/t7I+clsW1eXRl6sRy/6nizGECSVFkXADqAvzNGNANIBILfhUDvZGRGurQsWz1jva4XK
JuWTAS0g8YADm+rEbcbwkKaqj5KN8zfK9w7TTaRFjCLBWygSrpZxcgVAd5Z9z7lCvMUwRmGJdfSD
1ag5Fch0AEx4JjYxeIBkHA8OFsq3Bi4ARoZQLjA92dH8jHkiD8ARh+InsEG9ETCc1v7O8bSPMQu6
3M9aLNDQ1DyX4EwhixXHTq7wxuP3zY/K9vCJ0zASc4Hm9aAGTYUrnX9rOcfDZueNtsq0NoADQgcX
BTMvfeVOfk4cAC8iFat52pN+7D62fybaNRUF5GCEMXuNGs+iHsGsZsRNwKSZLRaAcfmr296/33JY
LKHEIEIjqvS11HqR9ChGz/t6sF2Rll4FMC8hOTTNoadP3wzMqhhi8zG57zeH6aRdUspT8WCca+5Q
EtWu9/boVShj+6I6KOJRRIFouS6O8Ho4M81OHO2Y+1NuVa5+Wx/x/qwt485oOZrP21HGFoYJgEba
CbLD7D4JRyseXva3dFsfXxdHf8AqUlHJIKj1hEglrM85GA+i8VpSOFmCP+RkXoXQH7ESMsnzFMUZ
LbGhJJW6wrm7yPDyKyyKvKfeqD/+bk2MCYzDFPAwaHFy0uUxM59LYLbmIS83zzsZxgIOS9tXcgdV
1If7SLsqtbv9RfC0jrF5QyjLRtZgEVJz0KbbGu5oEI9KcVmlPxLe7B/3hFgLEctKGxaoaNAMh46e
fJA0XSi+ZlGmx8yeeBeZ3pmdO6UxU8JgFFXCMBX+zSK3dvloomgT3tRe5sucreQcFQsUUY65pgq/
isjS7TSnVqtyQpZt//RbvzW62pV+z/KSm5GCkm4MAMusnw9m9ALeumutEb7uawXnumqsPQB271yi
pwkQwSGAiA958iUbnL+TQbdztRp9qdDRJCFIDlPJDaZDL8ITiv99Yo5Gya97xtgEBWhNiYQJWidO
fhblU1teNQUXdY2q7Z6aMZYgDEk1hgEcOqDCfPkrQYUQ+We7caOn2plcjDU5ITKmYD/z1If9XeRd
KY0xEGWSxHJVovORhrG0UBI48vN3zRJ8pIXPvEkNngoy5iIYmj4fQ7hetT0NGKUKJjuoDlX4sRDp
9dgYQ5EXfTOVJpRDb67Ezs81f3/bOAquM4YhC8JBTHSEr0P8pTJv0b5iqdXjvoztsjHsJ5BqRALo
CuZogkRUMtmgLRJXgyPbAJWyBVuyqGosZ/l6wKBx5UujxSvvbC5uJZc5pCbNs64Ft6FTaG6mXMuj
F5a8rmy6Qe9UfiWDOSBRjvvIMFAzLkbtFEaAIYmNM+inkE/pHqK6A6K0cugb9WEi/UdSoq+i2XIr
qTqCOiTKnkVbW2N9lpZnOeYYQHo0O8tjS6tVqBUKJnxkRzW+ivPtDMg48EODQT0cPv2dlrBVVWHQ
sySo8F77R0siOz2FX+Zn0Fupd7QFMkTj5XwIGnvgYWJt+v7VRjJWvikmM2sGCV3mfQdgHpQaxO9q
cmxqX82OusBDAN9CHcDUzO/7wJZXZ9MYNdRYiXPVghEZM1gHdADbw4kcw1sVLSmTS3MKoWNWVsoL
r7dLLCvhjCMw0MvQCBleRBSoVvc64Oe0n5ZL5Bxdo0Kv6YC4YAEEAGYyHsvr5IXWWT5UYVn9BsZP
FDWaMYcQVk0on5Xpeyg+KbxZqe0n80oGY3Rqo1FaMsFC0yGaCE9mccTqaISF5qxvvG6mTX+wksaY
mlRQ0yrPcKR5/X0RL8lSWbUS2bFk2pxrshnKrSQxBoc0WVN3dPSdYjZgLuME/wo0VQrfJoIQzuKI
4xgAttqqmVk3kQCRIxVH38/6eQCWSXiS7sAshboycEFRJLNznqJuxhKv62TLromiC91sYJ2ib5x6
f0B4rJ/4/OQcH8GWVKVBGKYky1RnIZ0riYuLblEvSHkcNjwxjInpI3BGTjPIBNIldAL0jEginoAu
57DoV3asNVs+7ap41oIGiZvBq/Bil6z4RG46cIMr7vAYcrPUf7hjmgzWLN3QVXZ8JhyVZVBnYBW0
bpuhhU+6yMG2aMeXdFBNPFQfIT+H5XwVyBiOqY+FWR5RZdSDY2Uc4/lOje461dcXzIHXiTXV90tx
I4T38rRwLt72Cb6KZuzJbEqwJiWCiSiMLuYA2NcJZtALTT1yDnH7gr8KYkxJEi2hlId4G5ZuhVk8
6L5xxJN6sgWfHGKPd882X2urLWXsSawX6ZxnKELWi90N6BpEY8P+ijg7xxbngPYFvEUTCyqIa5SX
RXmz8OpM29H/6yrYAh2wdOQlJhilpyXO8q5wwpP2QCwD4xrtfegpHNwXzqaxxToxQT+PItBiQJza
CriY4kS7/btdYywGeAPjvDDhp4PqrigaSyQHJeOhvPPWQf++enu2hhIRoUYqfhkvyuyblnJe6jwL
wc7RqFoB6M0QTbeDp3goZ3lNYleHCaCrhSsc49LZ3zTeehj7EOhjGmohMl+a6JP5RGZOF/Yf9MzU
DOAoyCpAFd5uWFBGeirqKdJQ8/ApNgYrJrHTFMIBqEaZ1SHNAnBRBQyCBv7NHtMheCCAxcFpcszE
9qV6/SHMyaFDvEvLCNc2Ls6JeYhi4O+Qp/3d/MPpvQqhP2KlHrIyq1kbA9eRvqlp40DkxFeVSxsH
Cv9DT2okzMHkLGugSmWSzRkpYiEd4UxS9XNr2mmMEQf9Iu84V3e7jLuSQ+3valGECJrcxnDFNAAG
xDIKecWF7hduzGX82jyklShGWzAYPEfiDDcxaT96QbMG4VOdfv7IIa2EMJoQRYYeVBqgSgZvxqBu
4snP2qVO+6QO6g8eePlmOLgSxmgEGVNRbTvov1p1n8UaUK+KWHtdXR5UTVAtoML95Cxv84G9kshc
6XZAHTSgM+PJcTjWfgBEXdCZejMfmYyexrvoaSWJ8fAAVkCbOaBGEHEunuhmIINTzuGx+PVkCB0e
jB5vKxk/r6V1XQ3tgIBCfcnj1Jq6k4aWdrH/3Ai8kutmML1aGuPkgaQnLmOBVME/5Bap///jbds2
j69y2NdCLMpVNVRIFwweRdIrfQmIs8fySAG957v+xCOK46yLfSTMY19KeYBeo+AKw+J4QM8emNRO
PCoLzj1mHwlJSZQiiWAy4hxpYEW1Gvl5RD80R9WpKu8oIEsPWgui0oAlkIbTiicBhbhFnqyzkrPo
/IK1dTF4bwnHhWcROZrIPhukSei6KUPT2y/tOPVISgA2+BkoQXIPlhCkva/7i+UmOv2lWiqMNan1
KOwSBTcuOv4SeaRdvDm3X3/bj63UkrEhcagmWlnDRJb1jwq8ZAXmJ6/aULal7usiuBXGHCX0Ew8/
akytcw6VupO9Q2WsSm+oXS4kaE2jeQgK2yDcFRjmRdOnHzr50760zfhntVDGplTyIk59joUu9a2m
fwoSXjxHnfDeahhD0rfCOCY1DIlqgeYIPfMBJi3yo+FVPo9YmnPpWC7QOc0jY5axcU3yKPU/Z+Wn
EvzY3y6eCCbkmAZJH0vwSzilfAX0YUsPb4UptPeFcG4XYeKN1pD7oKSJKC04F8NLBaqr6ilXrDlU
ObrGWw4TbjRzJc1qjEdQUaMdxW8Da4o5tWWeCCbYWKQqN5IaYefcGU7fNwB5RNNQFjr7e8ax6+y0
YyOrYdEvtGO18zThs9KdChQnyqtxuFKX3opU3jXlmF7CWAgCH5JEA+Kacbgzm9NEDotELNI0nCPi
XFDCWAOzHzutCUp0XSLMEI5jxnk1bn9fAwcZGO5lzWDup6AKy5K2UIGlPWrddfohnCDl9/fZt7xe
1tmcNzKGNruTED+0YHbROI3x20fxKoK5lGDoaOe8RLVILQsfjbD1dFbae8BicnSMs1XsG76K5HgB
dSlxZNIeijT3Scsjx6bm9r21fF0KcyF1Oe3lwcyRFV4qPGvML3rU3xgAmdJIake96YpKy+uF3a62
rY6Irnv1vhmM2JBT4CU7emdXR+IGgoWiwkGsrN6bPZPmUK/ia+k4Hniit43D63Lp31eSwdHQ972M
8u+cBFZb9bZZgici4TG1/cGdv8phLqtYjSDMNpAayRA2ZAAlolP9xSE602dBz1sVd0OZO5ugFbML
6VMbWc5PQF840upy5GiOepV9KtGLlDr6Mbz/UGJudY6ML1fSMemMEI9Hs6jcxtD8xAw+7ZvZ7QMz
TbA46kQCqcfbA+tioofpAhcrd5dGcz2jzCzyMibbd+BVBrMMM5lA/BhRH+sunmI1dNRbvaC133DE
QE/v5DfIJjy2h8zn9SNsW5JX0Ywx7PtkrvMBr5FK+iSBBq4xrVbzR94Yxx8yCr/lsN01UWCmhZEr
6B26Vi1aJTFGS/li+plrJtzu2W2z9SqMMY9qmMZqRzsaZTjg4BB9aNRBef0+E66EZNExl5/BZrWe
pGTWVJ2TMOa4QY7isX01XYVZDSECShCYOJ8WPfSCMf+UNx0n9OIogMaYQmkWKq2vcTBAAC/Dl15u
rTC/XRbejOB2iPe6Z4zh0/JGHMQUTQCDKthJtTj9HDlmW5ymDOQ4kfiRwv/qiBj7l09ZDUYg7F6W
PBdq6GbpeZp5s+O8vWNsg5wnSkdy6JkmPtfVXQe4GW2KrCb8sW+DuLeHMRBIpy55A4xIJzyjFO2H
LjLqfnSglFw8g7A9ob7aOcYilJG4BIj34fNvi2N8gYSmR36IjYvSn12ilTpurPAbJgo5evgHF/Jb
Qdg2m1EeG3EEYw1cSIAm2tA17c6dDtKZNjbUHp2hNu/5YyS89eqMscAECRhvG2jK4JmH4rI7jn5t
B8/IUncJdnl2QOzWWfIBGJj7p8rRHp2xItqg6UFDR/LjKrEidKhXFcrFummpxsvfSWJiLEXrs0Ee
kAJSu1Na5xaqDVYkXU1m5O0L4tgsnTEm9ZKl0tTiQiRyc5ePKHHq2bnLpw89sQGbK2sS0U3C4jUb
Qg7eVPR2/0q6CxYtZQUe2CgcPLF5znlzTStZjCUZumIRRRHPBZRnUGu01ScMFlyQ5+UuB4d7Y+cI
U19m7pQlPZN3cfFKLGNbTC0VUyPB82624zPFEYFuuJLfO3SEOnB5oIibLnMljrEwQ1BkQ7WgKlRo
rdXXI1ozvu7rxvYFX4lgDAtw6PusqvCu6xzRBriMVfpqiKae1lFNh3b0gKXbGZ/m3Jp5pLCcM2Rz
rkJYz7ok4I4H85U8Hoh0OYzu/vI4G8imWdFYSRKxpq8+9HvEfqs87n+f7s6OPrD5VWUConuGll6o
IcXKGcC93KLG1B/2xWy7mtdTYhOsoSyhHVAGwv5oU+iAzIlfQr9z6RjNxCut/mq/21sUYy+IoYwY
A4EJ7DzDp+CpxK1pw44r3DUH/dYAfkYOSA2MsKd4tvBSq9uwBau1UrVZPcYaMtSz0cEu0hbz5kfv
J/cNHJ5gAdbpPr6KfRPTuLQ+Xh4pO+F4qNEYVRCrwf/gmRl6wfa2gjEzcjWWcU4BUwh6ebof7dcR
bt50Ex0oESbQpdJr82bwK9t85nne7csBbnlwKgBgn6VIbNt+KNQcDdxZe4rHY9v5cvwRv0BeRbDn
LAjD0Io0lm1f8vJhNv1E4uUQ/6BMr0KY0zQWjZjaBEPd2+KJTh8OzuKkZ9mNT3j6zoDzn9FYnYC1
uLHFC5VXIdg22K/imQMEVxZptBDtbbRmmt+BaBKlYONysiU7AcYHj9iSd2qMf2jNsAQLJfQl7i+j
6ftoHkn1tG8LeCIYn2AaTaQGtPMBBMy20jTXmqjZUdpydm5TDPCyTAOobZrEzkJISxpVQwgxOqZS
1WQ6t+1gV6px/MBqVmKYcCvGTKUCdg9smHBZjw9FekoJR8R2bW8lgwm0wFmfGWOBNIh4Gr/2V7lt
IoIkiExoQ7/wMeTulTjmWg39DJicFkvKy3OWPWS8gQHeydC/r+xjGmZ6N2S4UaS77IaXrPS75NP+
qWy6tdUSmFvT9ZqYyhoixn+hARVgxMiHj3WMreQw1yUBPBQoN/DMFW9Fe3EwpGeHjxkqd+Jl4/NK
rvRj72z5ShhzcWRJ61KpQ3qWJKdAeVC1IzAbLUCNeKlc2vsbSDdoTxbd4NUZxQuF0QMgHSoNmaVi
clxpvsngvOQB223GN69rYp9nk4ZC5K/Kf91eiuqNwQOA4igC+wyTzcgwBQFPXK1/rDUvLC5T9Sk3
0Ww+ghOybJxE+ry/c9sBqaroCgEzChr0ma1DQ6Q+yrTsqFzPn6r/aaBg63h3ikAT1m9nJ3Njh6eL
27fqt1g2GC2apVQFBdg5Yn1TtbIlzbc1j49l+7ReZTCPWl1J6nBW0CgUxXdJ11pmkXPSU9sd+q+7
xwakS5LOQ93A1v2qiCNLoD5NB3IjXQRO6KcA+ByujNwyzshc2jLvecRbH2NoAW8Ong+JluN7vCLS
xOuK7PB36sGW/AtS5SLesRTCPT8bJzRBXWiYAEh9+aic6geK0WLcRSde4z9vaYzRnbJ4mDMDYkv9
Zprc8QMUVxhzWx0cY3K1sQzTCkTvKBp7QzRag+HUSswxS1z1YAxuFosDkohILGeltXigNAc2VupP
pxQhtX7ugJhKi/sJIjEQChz3j277humSLoIdRDZYuG6JJGlTaHgrxdOjQC4SzUt4MHI8EYyJT7QY
LMMSJnHyeLHDObQHTbXBj8Ip9PHEMCZqEloSKiKUQfw/0r5rx25cbfaJBChR4VZxxc7JvhGmHZRz
1tOfYs/Zs1bTsvjDxr4YYDdgLpKfil+sytyIQMyr67wQlJF/c15QCvr8hoC4P8ulAe55KN5O5pda
+64l99tLrM/Jk//dCaopn9doorEPwBOnOMbZ8BFr3OoP+RnzJiCMt6LddE6d5Mcf1qWuVmWcvlol
tZjUVOvBDs6dN9vdvrwfduo++Rkil0I7TKLn+ch7zNa/4ctmGXgakobAs0E5dqzeVQI2w6J1t89z
2zBMliCkGwVtaTXMZAjTZIl57U7DZJu94f/dMvRnXHkXVS4UkRkgC2XKJ4hIitVTPHNMnHdWDBx1
C8S8ixnj/gqNClNLz3ikq7wVGCiawyGuxALdBFPg69FTUvLeQt4CDBiEpTGmmobQryyPw/hNNr9s
38J6aHtlxgwMQEqkR/sZnLziTX80ftK0zLBriCXflbaCR/b0b08f+RK+Cncdt83oN3HNf/bMUoQ0
fVGRtIanJBw1SuF9nizdlnwMzSCuQbMY5/HgGPdHjurK6vLGEKZCRDvQkJ3IkFit6C3mj+0zXffR
L1tikEELNJGUsYm2yFqxJGN4Ktt+10Cu29SjnZBMnC39xtm8rMdAAvR6BGGh8fq/uYnyXgitKbSg
ytieGqS4hD1o0/aJrd/xmmjXewEu1vNB23R1nGYu5iG6kpBKPqgHyhVSHTWMfWheY0cuj5ZrPR65
7JNBDGWM2mAxIKBpJN0hDvpdrqWOkQ12qgmcRiv6Wf0a+lyWYpCjhVWqS4OZVJIgVUlO9Tx4HRms
lGZJl5xzg7yNMSgiCkVViQQXqKF0jdqNFeqZR/Jvc6P+Heh+aAtd3VdcL41Y0wayuqucarBnHTSe
Ncf+FYoZW6fHYIooDWonG5haLDIVtaekbWxp7CBpVqUYjcvDf2Q9eA2UZSeSwZYr8yFRNFcd5n3X
9rHVdEtsiSVkWOpF98W0+KKO06sad29dh95zMbjTTPDQjDV6GcLJ0Udt3wuhWxtiZvcRaGNQvsEc
cbFXJ31n5sEOVDKB1Ux00/lRj4LUyifpuZhkDyozubf98a8CDLJV+J+kS5gy/vysQVNDUNCdj1FD
6VY3npLiVee1aK2+CVdLMPhSyySPmwaJDUOvTouheEPFY8VYh+WrNRhM0Ttl6Ejaq04t6c+Q47mt
kvFGJf0bgOa2bVK/McfnQQuP0ih6cZA5ghY6En+mctWUrn4HPYsrgw3EUcpNHcQzrWv4khO73ZHO
SoN811X88SSDjDZ0hKfEznzeU8E7ZgZu1CYH4X47ItCdVTcvmmNPFh5/wer2LvjJkgiYYhlVoQQn
snWH0qLysBir3OfnmKYKdhkGpjWvvG3f2909b2Z61VCvlmYNNZAmoszQcWoIPCPZEsXaingNl+ti
ZVerMLYKkcV4ViS4YFTJaTmlSF7rR9pkYE4WtJxBhEqf+dvM1k9/RIx0tTRjwlFGyqwK4Mdm4zGs
HojodxnnmeA9vSyXwKKqdZGVmESkmYrUzW4FG8TFNzHIKWcoaXR+4oaedFfxWl44LwZbpRa1sdLD
BdMraonsn1A5/aLZY1ZbFa9Jm/fEf1S6rr7AUQ6jMRjRVvgvGTWIjF811FQFvzqEHk8wcp3n8erS
mKdwScxeL0187/mL5OW7xIkwcTTZ5IB6OGq4eK04by/vM2AcbCHJIWoX1aBgkSI7FFJ7BAFjrfLa
CngfOvMkBppU9xWVOmzQNin7s53cpTcg2XAhtSpYyjl4BPeUWz3rTsQlwF8vvF4OlU0LkoQIQ6zT
RkMUAFuIoaR277V7yuTNGxtYBc2rpRhU0fMuRRYIH0Q4jh7Ezby6aNztF5a3BAMpxEwEDRPxaPeC
kkt51FveXVFg2HBf2Dp1Xvdmni4fHA+wQTd05cSS90iUgG2h8uv37sv2htYf26tDYx450+ybQApQ
q64Qg33wJNq5DQ9e8ktM5HQ+l5KaY42/TP4kuTnlNUj8G5DlUxL//AfaJ6GxR8VCUI+2onvtRrGS
+/7Iax/mfG8K41mjI1DtVQPdIDOkNIydhuGfmNd4yFuDAZGsUKepVeDlatnPhXwNIhDnKxwrof/G
lpEwuDEkghI1MThBI8EX6sg2jMwazDexf04znk7q6loXJ0ij+72C4LnN9WKmc3bQalPEzEpbRy52
IfGM+du2Ka6e3NVKzO0UZBGGRkN5KdJ+LCCPM9qnidtyuPoBXy3CXE9o5GObR3i8JozMUlITtXO+
pSiha5hjSs7oj+eladYfsaslmdtK5cjsCtqzGZ0mL0afY+CI+9Fb3Nzhczqs9/1drcaA/Tw2sTxE
cJ4DxMbWrAYPrT6lmD9GDqUu3DxJMXpgfJ+n8Adph12rYZB3qn6UhJwEM/quh8ILRDb+JBl2+VFs
lW3EcHxWLWgyD81TH9913CEejpWyZTZRSyKZFDjjpjoPyl5f7sLoe13eluMflWiutsK8AALp+3QC
U4kjJCeT3Eu8WXiOgeqM52gkSqOZAVLjcYj6lg5eJrnhuB28JRjIDwNNyyRQJDmmAInl10DmmTzn
S9YZzCiHIekiDY532d7NMQbtl6NQ85rf1rOHVzfB4EWYD1DEnBL6KQd+9xi7xuRXr8mrivK3VTxQ
cvZd/6o+tKJVvvM6/3lbZHCk76QxT3O8YpgQtrQSHWtqinJk5/0VJuoMdoRS1Vbg2QH6hg+D4kjR
U1twWso/2BV+eU2uzpFBjEGVllKM4PYSa3S/NntKuRs4mRc9IqBAQi2wSkhwI1JCtJv5fySjelmd
lWk3FE0wmxYOj6F6dAheyLxWayw1u4fWB8fw1xjQZNAyKwTVM1mS2IpQZZgkUEd8XNGJJnzTQ/Kk
ePOP/KzsUC10NKvdDy5yP7eIZooXqO4iC8wroqxYzqffwHipIF0ZpbqAN97Lfit8r9DwWD9uW83a
k/NpDQak4qgItOqDa1gW96k6emWZ+8lUvcuC/C73td11LzMRdpIW3oxq5apxPlt/+RsYIOuiiZSJ
iCGmaF/tFac8f+u9co9Y3wr/JLP+ab8MouFx0wxS4lXXB7zrhmGronSa03S/vacV4Py0DINrS6UL
UCbDlyI03aOZyl+FilcAWysoflqDQbW26JY57tG2CBbCfWtLr7mNqYhD/OEcy1YKFigeJzHPIhks
i6JSrmvKoJQopbMQdWekoq10fxCefdoZg2VIpBZQWcTLaSy3SvLUdq/bt8PbBoNjspKSeo5xO023
U+AVN5pnZDzCSN79sDWjJUygOaLj8Wygyrc4kQ2Rm9vc7vDohHeKG7mgU+I10dI7ZxD6+uTYwtFQ
jdko5GgxF/3ebZ7SXe4ur/DdQKxLtcHR/93hseONzHCs/QNkrjz/VO6UVJax07BOvTor91XT/bN9
ZWvR56edMSBRF5qBaVz0G6RIyD1QChvIm4136Ax25mP9KOx5zdG8TTFIsYyiFhoC5rXKdHDNTjho
Zs5BibXE3KdNMTDRZnFQtnqB0u+tjsa89GU4EWSTuqPwHPuqBEtB67Uzvv/ly/IRGlxdGNKN49xk
cBYWobNK9YaQozlwQk+u/TNgEZoE4qUU1iVw9Hd30FOAFIoKruUFHcEU3QV0v3CshD6JW/bPIIeQ
krzMke9EpnN2Ta8/l8/aSfQKtylt3qTAmlv56fYYGNHiop4UcMI77SE4R/546E4I2pD31/YhGDdV
K7opv1EDrc6gE91xtkr/9Y2tskn5pRbmVtEUyDieqVRxAb0hGqWSmy7EEDel38LIAqi0Iz86aA/b
i3O+DZaGi8zllGmTiPJRP+0X3bCMXObsbxWjJUk3DEMjaE5krKcOm7TMWiBZPT5n6IpQzdQax+/b
+1h3f65WYeyll3VF0CbYKJ256/1l1wrWcBhcVKl3BKocHA969c6ulmMsppMD6MY1eNgGj6Y4u93/
jWJp9Xouy7CzxiooAUvRlHE98j7p79KEJ7TA2QfbsV4IU6XLrYKCgp75nWo8tCiUlBoYtBPdz43I
ko3aruTB51zX+rpEhuCiYuoG27DaaERdWgMuTweuuY9ShmHldoBylPncYa6hxHhKVGOcerz/P4DL
6uMq/bc6m6DOukYKG0osmuxBNwKlk0m3imN4Gj44l4qzfpcfzT0v7Fl/JK6WZcIAbZ6LQkqQdw2e
wxdQ5ruxqyVOtRt21NVDxeGQOgM+cp4zsW5Fl+0yocGQF2MLMQ00iCy7oPq68JgDef8+86LHczQt
YiqgR8wIb4oscNsi2HMMZvU9uDo7+huuHjrM+yziUGEPlIpI94pH6n9RWZr8ltfVzNsO85ZHQdcm
oYylRkjgdLIV1LyEMc/+GIcfpR/MnmgI7ov6PJInpRkxR44mBDNwOMdGwfWXt+Xq2BjwzQR5MRZK
nqH62mF+6JwGcRkdhJb3aWlNru6DutcquI/aOuhfTI6B43oUamMYYeoT+KL7wA5rZ4m4nbnUcLd2
x6DwIkPpq6KCHRRFIJTlhC7K5p7slZ6557Xi8j5flqKqznRod8goJbTu5Bgv5B0uyR0d7RbBDdK5
mtedY0cZ7ZbXlMcxF5XBjbTJ+kg30PUnafNiKWN8h3TJU1g1d5XMIwL4zUP6382xBFYz9MAMGSy+
znhYPBOkfqkd7Mo9HTczMY/GsU/ODaoMdMg1EZU6nOiYkXaIbAlYSBnGRKd+zOyMsxrHKFUGQ5Io
0iMdhK3OkN8PICgc7GzgUqhz0IMlsxoCIgWCgmijcwDxNuWAixx1j+mPpwZDoOEjb955rYaNxNbl
xhg0AWl7WU+Uq9rcaffoUTd8ysWYvWc/G4wFuQnKrn8wsvdpSQZWlqgU4lpExUET99P8sCxuwZtC
5Bk9gyCjOjTZQIAgoI89qEpjNwS6CWjpsqus4CWWeZbBAAmJSS6jLwWQD5Ym+TGE/BhP0piDxKx8
mylMpab3eFXKurSTt2A5zsKDvNxgMsPifFQcEyQMXmh5IU65CKc+gdB9fa/aiNk8051N0E8orvqe
qFyemrWa/7VFEMbHmExxnCf6PtO2Dd1r7WDfHWi8Fnsapwtm3TIMTRMNSdGgcvTZFYC9Z13awCme
s9FrBMkte6mxijl0OvBPcDCDmtmvT8xlMQYzSr2uhVKGGdbj10G7NdvjVD3K6k4FGb18v31x61Z4
WYv+/crH6RIxSWODBoKmuM/M4GTMuVPEqfd3yzB4kcrtKPcTvF8S+k3zmLd7M37ZXuI3mHTZCgMQ
c5uMbZLBHGgfHZ1CV0QLrWZ2+gT+E8yh5UiTbC/JOzwGL8A9rstmpuGRHI8zSo7ySV44JU2e4TEo
IVR6V88KlpjAAFb5syxZPdkp/Zftnax/vv87OzD7fTaDCR16eqrg7JYWsdjgl3LGQYjts5LZCZZY
JCF6fdFuHM69laZ+lYP2g3NYH1nR3385ssggQlEUYp0qQCGST7uYxHYTdx4hXWuDTf0oFOLegAcM
hvVzIHa77SPk2J8sMhgRlFVTYkwHLc6Y0UG4cFva1at4p1nyG63698eO1yLHuzUGKIRsmZqGoLVS
K6p9JgtHdSn+6sOVRQYfkjgmaN1Gs9Mgtd4YN14g478Rr2Vm28xlkf79CobkRR1Uo0BOsVIflMg3
wXCVgtpMIzrHDNd9TVkWTQ2CIiphicFKVe/jJkEJn/rvtNs2cpSbxm33jZ/5OS+lvvoCX63G3FCJ
HFu5gI4eviYdm65OMwSQa4zwxXsDZT9y/9Ge4XAnPNf6MzAOcdkmc29tWI5pRgMH2af1A3D8oKE4
2Kd2Zpn+gNnBAIpoPDzkrspcYzhFstTRWnnyIecqvRoQZDBt7XGxNY/WlOodhj797Q9vFVmutsrg
vrAgQOojtAFM1U7RKm8mYKgoJ47h8G6SwfqxmGecKQ60rCiTuqu1maPmX9T8PAk88rr1esXVlhjU
10xjSDMFRqr6yR3mlbzge+0Ej6jBWM05sNPXvzpBtm9GjLumWSD25pjdfWE8FWVsGTNPV4pzTWzv
jJz0Y90mCBmQhLPTqneHHIlnIXO398I7O5YYTIcK99BSbWn5a/hS7SsPs9UPEmZmwzuku7hsBbxt
sai/hKWaQcHOIeK33hj3qbzYROFRg611T1x/zyw3mFwg2VxFSDtQ5nbKK1fa8nf5i/DVECzBrtzB
LdziKwje3PzYImoOJd65rmbDLjbJdtugYDCYCmV6U33FK5DA7At7OUxuCaWOmdc7tP6SX63GIEmd
iaXRIjHgxOXPYfYHfReiKSQ4B0Fmj63fly8mj3eCd5MMjgyTpHQarcjE3UMxxlZefRH/QHPn0zUy
KFKPoAfURRQ7Uzm+1bJ+3xjyOQ4Mh/MR0H/nF0fo6vgYAEnkUpeaEMc3f2jw/dvjG5XOdCj3jdWA
UFa4M+zJkx94MxerPsllZbbRZjE6QS8qVCkmDaptL+rwnbM16sNtbI2dPpJzsYKcIgggaEpMQwLO
UKzu/8vujceF4xhzjMJgPEq1rqpxocM5WhrbgRFa4gSGN7JwXpdV/+fq1BgUCZsQScUepcd8bg/E
aJxQW7xYap1Z7ji2wdsRvcArV0uKx3SaIJHjYGjNFvtbLUbrx+hxbon+4K1bor/iapVxosn/Bf3J
rTu6tOqQiRh67R1IPTgx2IznB86CPLtjAGPIukRP6BQ+ZSNTseC063bSPW1cQHsVuJN5K/KujIEL
Ueubeg5hGbN8yBA1oQ/2qCujhfIZx4vkbY0BjarX5xwaTxCokaQbk3SnJebx4KwHL1cGyACGUUZg
DUfx2xF2hq+6y25CA5CVjlZmSbYCcRXw9fKml9Ymp67RkOV6h5RAoA6UQoaOFmUnGdxxqZv7eFxs
AzQowePoyJbyI3jgya1wTpQVc1OnPpKISNn/TdeMbsU/UaT7tDMGNsIQvEyxBpCSBltXY8iAeKXM
k27mxTJsVkoc+gryZ0ANWoCmCdjwXBwln1ag553GfZN5p0b/fvVNYwxaVUMqNiUeqNBIekBW0QSr
puh1N8iVnkOP29XOW5KBERECLhqhbdBB+liMp1x0tmGDmvUGTJkMaiRtJ85lhrED1R/20k53CS1O
/ZHy0yd7YMBiJuEAdigMkdcfM561bz4oN8jXo4JT+Upi8RL0HHAyGchQE3UOSAx3MdJ+ini1yuTU
Ky5Rzb97t0wGNioilROYNYkjLjs0QlqG8aMfDqZZ29v3tN4P9B8+ab8kqOK80pO8Jk73jaoHKcfI
oxOI8l3rqG/oV6Sy79y6yvYjhmnnzwavi1UYEjqUMh8aBBJIKfnBrjo2Ls1pzztV5Oxy+2mGotrn
9Yy+HOdlxK1V6jcTLQHKm1y+bR8kbwm65etvGCyr6SAiSRXWmT2NntTEdpRxOAm3v1qNpVchtWzW
XQgvNws0i4hoxI15A+KcMA90E583UqL3WsllzPYWk1fsiUdLXnl5otNds9P2Fj/SWyNluvqI0Uz+
eck6bdWxLVGxaZwx3VE9KTq5Gfd2doxePjok0Z8GMgCoWbfgpvC3b45CxO+hShMZCNGXMBYyEwkI
IcUouPJPa/hid8xJYuU6pyjAuz8GPfJaTQmZkI2Dr22p6YmYfzDe8ukoGdzQm7KTYsosVCXJndYp
oQ2pv5/bB8Z5HjW2hzZMu0qPRdwXuQ3g00y7wdLPOqXDxYgBz6XgrsaARUiKuBIafFnUAaUlWPWL
CvEJqgZuOry5EE6mTfv4NVffsdrrcTjJMeptsQUaCJucMk9wxe/Z++JPdmCFdhtZmLkyn7YPdfvB
1D4+y6t1ISuj5EqJi6vTyFJ/TmVqq/1uWG6X5X3Q72owom0vyMkEgLL881c3plU11QbApAPxdXuz
HJHlO0jIXhp/UuO7PDEfT9DV1qK6axWzwohIUKfukt12Qm2pgeoOIbdFhgL5xrf8cbtXS2FswMB4
FOZ7p+AsRopVxZEryGe5PbRk17eH0NwpxalRIgvyLH/3yHy0nFytHUcSGuSlHGp0xcHo0Ehbn4Ru
4Nzatv+hsSQsCSmgpC3DL4j72Zt6SBI00Q1YtzyS8ly49TLw1b0xWIJRiQFVP5gk5V8Ij7WPeXO7
PmledOC101Hg27g3tm22zyNtAkcP3Crphya86sZr1/i58FVP9pPAVWvkuB9soyzSRHpbhpi/Tfbz
C2UeQjgWo4MKHdAZ3A/9qeNFFBzvQGYckGVol6Dp0WPRJgcwLhTRrTnu/+57lhkPZCamIA5UhVdc
hGcpKjKr7nQrGuKHfhxcImqnBMxs1pw0B4TzvNV5Z8qgiSaVDRh6UM9q3exJRpwbngfa8kwLFB+e
OI8FmPOWsjQWjZb3JFapdXaeWdy1Keet5nxpLHdFbED3otHho5pZcayhAjaa+V26lE7et5yPmrcV
xgMxajEllYREgBGdof1YhFyL59kf43gkgxx3y4Sus3K28aq5kBK5U79TouHAIhAToVw4f+lXsW3B
USxiEJkqp2TT42CcVWW2R/F1kF+jilee5myP7QGO2jLvMAGNlBEkUGlRbjrG8CEN518deXUXhBaP
n37dPgxIbOsK+LVYNs8y0SelM5CIm4vvAeYri8YGopQYfN/+rteN47IOc3VtKXaSWNL8W7CXp8eZ
1wq5fnaXf59F+aQU1LJFj1ukZV65DD4RtF2C9Mr2NraXUdg4cxSiMuhbtCmo1UOV3msYHOj74K/O
SmHjyhI8pLVKxZIb7SGavi4db3pm/Z3632EpbCCZ6TnighrZvLlNvdwYESS1+zBJ/KyurDSU71Ip
8zOjskiauUuowVMkrkpyf+nNQwny+LJL7qbUcOVoJH95wgz+V3lMDCOklWmoChjJS1HeLLx3+jfO
+OUAGJgfsXepKeEe/6/KD9bXwGuRflZfTYeH8b8JRi/LUau68qlEvdCGMgCPFp3Wm93WTieLMhTm
Vv82uBjXu68G3kvGs1T64V+tqZK2zUsdH1z1Fg2W8A0hB7JKqR0+dQdksX5SqULpy/bXsR6DXvbJ
vAC9mvfowEQ6rtJAUoZEt7QYtTV0vRVI8Xe0VXA+FO7BMqgyj4XeTBC4dZC/AmJGdnvO/dhe7OWF
Btp/NpWFqe1/0VIRGZQJhAxiGxOYoDClEVn6NxVCGKGb24VT+6E/e2gNPZZvlMaDKhLw+ic4x8sG
rBoiyHg20eylho0VaDedYlgVuSPmo95zhol+k8z4b6fssOdCukSYyEdBWbSl04gXieokJbdyZQ3v
yc/ZIXaNI9hPyOum739lR79Er1FYKl2DxWeVeEKkHcYqcaWscmRTu6+J/HN7OR4csFGrICMBa1I8
7PB9Uv5XU4d00mTLHhiM73lfCefLZCNWY5SNPCtwjfHwHDfPQh5b7fhje0u8Nejfr77+uIgVUCoh
txGo8fc8nz2VJK6YDxzvkntyDMpMshQJeoTJ2dLt3dn90Ap7Gmw6mIgu24ftTf0mlLsYJYMvZY9X
SylxcpS0SYY5gluTuBOY2BofNJ7bq/G+NgZbpmRKFz1FEI4ilN9PiVOLktcJiVMWrT3FPHIa7lGy
2CIuhSCp9Os+Tx4VIhRs+Q6RBzoo+AQ99B/7NVL97yTZSDXVErNOanjSaS/elWnqlS3oeUKlQ4ww
74kieEljvpEieP6rQ2Vj1nEIRzOSEryEpWGB9tGZzLu2lOxU/R4kkrO92Pp4zAWu2XgVA7TdrEUI
fvrI1nzqUetvEQSwmt00IxFcPMhW5NJuN97Q+m/qEZfzZbwYIZbytIH6IZIOk4PLpKpbgS3eqb01
e7Q4kGNM+Vy+cjYsc66V8Wv0UMzKQUf4SpNhMp4lyh5IMFIFsPF4CTGOF8mGroq8kHykHT9ThLdA
eFa1ztPD0CbdfMxMYg/cNnEeALDRbDIPeVWXGhKnka14PVI5813wCJimchHu9mFyvn+ZARtlGIbF
NABtRvki6ActgawjuqkMY9cJrb+9Fu/jlxmwgbjpZI4mLo52T6VufY7Pup2f/i0kLX+Wx7lYJwM1
EdFMeURWzEFN3y70L1J9CseU9/VxjJENZ6vczI0WNLofjD6QJPyQ9wj3tCVs3PHiP2rZG4DGKgTK
GF0UMxPsIXr7Jhru1H7j3BBvAbrbqxe1UyUpxmDYv5khOqCLvNDijx5gzO7sGVrmhJfv2I7NFYUB
kbGdm8SMANILGdzROApd4gvLrjeeOHvj3RTd+9XesrDqRrVEv0ODAbHJaS3JCt3gg/e+O/MSKhzY
YJkXG6in1+YCsxCrm3xM7HC4j5HJLqYnoXmLc25pmLce46L0IfpWYtAZYC6+2QMRPQE43L1reypq
qrjFWbqbdyF4FgRePodnMgyCzF0FpYoM6VI6t6ja+i4rrGG3+Mp98g8Nv0wE2N85V0knMba+AwZI
pCLXAmVACkc8xDsJfFIdHhzER1xKVQ48fjCgX9lMSFq56yN8D6X6Bhr1KtLcUhTstnkce8nb3hXn
INkxV10o56QtqH0i+GjvMt54C+dDY6dZ0eyTElEEW/scqHeFmv6opXSvVZob1fLr9lZ4SzEwshR4
MZsQjkE3dj+FcfTjonQKpXoyjZJDrc2JAdhB1iYRTLWlHIySKXhoeT7MTXPIVXW3vSNeEM7OsCpl
lIj9QLNJ/uQtJ3xit92xeG1cOvRclDYvDOZZAxPbNLpOpCFEqi9Md5lwDP9oGO3iNaoMYMyKKi7N
BGvT9UM2QiBj9GKIVG+fGs8OGGyYgnYRpHwAhW+9JxD8xtQvAXF/X/EabnlWwABCUuomESa0mgnD
m4Z59whKdmDY8ra38+FKb+COyrgUxTTJuhYn6LcIzJ991ntdqO1mvd8vMnLzxmS3Y/IjmbR7tc2e
i17w0lj+BzLTXmEup6lH06IquLHevmp95yay5NaR+CDV5LCYKadfknP07NirEmgdtBfhKtQLqI1V
bUeF/QIjfYwrXv8Tz69j514FSQD/eoqMWEssOmyQgHg6JTZtI2v8wObV/TmXzY68ZlNhBFGJ8Ssx
mJ1ebx+GQfO1NuW9MtTz2LhtwngmwozJ5yWGuzr79U/wN+yML81uIehvaXwEq27NwxjaHbG1IMWE
q9em0MskSNqPxBuIPNHVTfu7aFgjH3lrcR42wsDLIpho9O/hL4TiXulvotxw52i2CXlfBt62eKZI
/361rSovQxNkcXCRHwcHg9G+/iDcNMfWkw7qx2R09dyDBJvTf7UeFyuyKqq6iCiAZVMe0nFsUwOI
nf9E2vRU3idOqFrzTeapgoX/F4LM5g9jAauozas3rVro1dLMjnV9kRXkccCRGMpeitaJBpLIwzK7
23jEW4aBV9Mck1JMELyF0WMBvugF2hIzV3Zt1W++2gyDrVEYoIWITmIn+8Gh6VF4d/cZvoLcg+bB
fntL68Hv1WoMxIKTEfcpoFQ32rpFJZjje/oNZDvoH/vba3GOj5346ga91mRwyiK0PyHnZkHwdMYp
/t0iTEfUZBSiOHUpEmwI6EERfYwH9VQHobO9zDoGX86NnfhCDigfxQpZoKi0tEPhTcd+tISXeD86
hifsO14Fi7sgg46jubS5UAL0aRaGgHggcQYrPNHBysIveRjCuysGGsEgkgdmByNcpA+ejSCxmvcp
tAa73jd2ZYNuA+Lq4fv2qfJWpX+/Qi5FW8wpiZCtLMV9190kwU2hcBquuOfIYEUwx3FqaB8EaqIt
upBlO4Y+OkYPHWZxuedIP59fnpgrM2EgI2hb08D4GI2chn0TWVDUhL508Yqh8D3NWlCZlv49OoPL
G7qrHJ+Ed5wMkmQh8todJW8Tu4d2PAfjaxa8bN8Y9zgZ/MizJtNVNURnFyajJFAuicNOt4fZEuGn
IyPTcwCLsyd21EsIzaEqJVQ9deFpDiIUlo/ppNp/tyt23iuAyE29mPRBKZvvSSy857V4NHXUjJbg
WZGhgRplENST5JtGGp7zRbidpoJztLyd0nfi6mNQxYkkOq7QIWSnoUFkME4xl/OVWvuGfRoMqogk
qkXRgF9SkcJNRelGjPBoN1XyjzzWf0bYcvkaDAZVCjUooGeFB7R7W7zhiSaEpIcKRK8IV9AgG9/y
0q088zQYRBFkMU/KAD5lcaLse/UPciPfLjZ6UkB+N33ZNhvejTHQkolNZ4oGBi4U9V2J1VNV/mwD
8XF7kfXe1KtDZCBlDqvACGIAWIHhpdZqz+r+g93syMup0dvYsg0GPgjJpqSakfWpIBy3NN8ydApx
9kJteGsJFj0GMRHDCTauZN2bOibPg0RsWe0gKap4UvXWxNkTpBCPk0JsIUpdXc45d8b5ANhxMIxt
azKiSzx002vbHuRwF5U3w1/vlJ3+ytW2zwPKafGv3BNM/77bfdQ0vZDL7Mcze5PBDmiUh6KmmLT2
TPvCE0/7Qm5y8D7+n0ZIeCbJzoQtkpIUogxL6aJ3sIJZZbqf67fZfFlSSPxMtzE5QSiJA9Kcr81k
wETqI9MsBZxoMBp+pxWatcTKPhBqiWelq+nPyxdnMiCikqVIIwFfnOzTcBuswIcabO98lSfelhgA
QQml040G+Zul+tJGnZXkxzJ5+qNvjhiqCC/HENkCwNSPfYRZC5SEwThMU9eQo82OCM9QQBQxtcVx
QtZR5LIcc016l6hpNiDxVUc/6vZ2gWYGZ0Or16PKeG0he6fqGgMibWfGMD6kJFXhsQqeoni0yvlF
005yft/Kz6rxmPGGptZHIS5rsrGMOMgiakMglqCfs2ChVQcqf1CpG9AnjeFfn44cjzuE2Zy9Usz9
BTCv1mXCmyDp5GiZwPyQnaTH2W724xkt2n5xhC535S52Y01nwal3w5knbrVqm1crM5BiLiBMTDNE
BKF0a0J8XtXPRObJmtOr2toe447Maa7ngo7t6cpJ6O96JDCL+l0UDmZ0E5u7VA/d7QPl7YqxziKE
nqpW4B7N6VWJn4Y8tEZum+r6oPPV2dFfceXK1RpmjxYdGbQRHcbiC1Uhye35brBFlO3jx9TjPd3r
nVZXKzJIkse50iUdwnoqfEKTW4lXvdc+ctve8Crv52+LDe7J2ziykh9Z4mwf6uonf7U446HobS5P
iUY7EyfZGuI3biMZ7ytgPBNlKutKpq7xLD0FqR+G+1qCRmP/EE6xZeacktu6jWAIyMBUoSIpzHaC
LkozkUp5R2QnpW9p7nUgj94+svUnVL0swmxJTBLkRyR8XvpttS+86Lb3kgcVJURuF8n67VxWYuAy
q7OG6D2MkbapUi4LcDNrmApWKYmhM7/WO16SiXOAv1Ta6i7NCipemLSVpamGjX4dK54Dl3OG6zsz
8dYQ3cAsPfOZGclgtHmsUG70ySkoubyd+suNalFMNt75VFvrG7ssyHxlUjVFBTSM4DwmEH1snqGh
4kjGy/a2eIv8P9K+q0dunmn2FwmQRMVbhdGkzcnrG8FrP1YWldOvP8X1eT2ztDzEt74zYGB6KTaL
zQ5VnPuZYzGFhKCOmGTVpgcRbgJG4zR+uWxlvblIO62Fc8BeDZs6q5CdY/pBwy6/KV/QBrMdfGgk
QTwzdMc7kSIA+zx/ov3JJOeJciKbekWQHBnlm3guN0V9tSD13k8ix1i/Vn4bej98Z/irzUZt5abM
WvwY/1rmG5iIN8FdIKEfUwpyH20xYP5l7bUiXk22OxfW+J5/PTPd6VqM/EGBkG5Eg1g938la/wDu
puelUPe6gs4/wT6uY+Nprdw9PVPLSmUNyB/v0PbjhD712VSLorgzcb6bge5OoGpQt+G1qIQqciG+
47VYYq2ekY0BskzUkaFBaO3Um+w/G19ZcXW3RDPgjUjaVrS3DBTOPnAqoRO8Y6OaWTT5TZ5dNfK4
a2r0YxTlbWf2bqxXx6pQPhPWno4LP7hZmqlV5yr61GxrR9KbwRKVU1ioc8lxOGyZhknLowRRbY8u
adZ1Ubhgz9+88+fDTy1BFC3yUw5l5o4YndJheCFpezeJf079cxJekf6tTAQrE1nigKYkRCWSCgmZ
glTf7LZpHCmZ/HYqAloP4IYnm8snQoCf76HSmYMUWhxX6SJrmP0o/Bj9oEZLvVSWBSAj8EO++TXt
FhoRxsSZm/81U+gP9oPaTBBh3Url61RvQmFYKbju+LZXy6KZ1TVoew2byCv00a3sMrj87dYTCSc3
55tdtVGex17HaBK7Us0NsuXb/MAws9jkV5+LE35DFz+lmTRS3tYFcjHVAHaFQjpCQO+xHkfRGILo
w3GQQVQ7nRQFcULy3DNRjn34qN5YP+wrxuM8bhtIfz8KvqPIJHPSMye0Io32WYf2AEalBzZO8A2x
N8CwZ1OG1Z20E/WJCbyeb2o1szrO4x5XXm7fNMZNF77IumDiS3CQ+V5Wiaht02Z4O+XSVa0OLmbk
Ji1AFkgvROU20Wo4zFDspukkClfPxy+GEfvz/KxQETm6aD1cOILkup62YMzx5PkxUg4GcVsdiclb
HWWGy+4gWA7fxGol6jQsQ4T2mXTYtCm9LSsM/RREcHoFC+LbVy2wgil2hFpoVmgPrdTc6VO5TeLp
aZq6R9WQP/VO+n18CRd55FrSKlWNK9Gabwb0sFZ3Wvdvty6fu0qzEY9aimjKpBjEqqBIJxRCFEEe
4dBBac1mrBu4gVG54zNjzpX8YnSK4+L3D8lG1BnyjmoXLnq+dVVuwClfMVVt9lSPX0tv2QIm0Ncc
BdQlW9CgNEgUj17kLldZh6u/PoBcSaR0ILi+eP3wJJn0Mu8BUFX4zVA3ebk1lcOifSHKU0rAtakK
joDIHvPdM0A0uj7JdaqdhKVIoG1UIQmWyAwHHEkCQZ0kB0YxcmBy6LbZTtuke9FLRgDvfN9q14O7
RpPA0dAvX0n5QzM+03V5uob5F7QOZbEa8q5YxrAfrcYZii2JROU5ASrxDatKWS5RUyCCaeQYMqCD
RxPd7Yrevwx+glcfL7wSxYoNCTVGTz2jq8VG5XgpMAscPzQ5FRT7RSvi0olWYUhxmuJ9PuHJLJee
nHztin/cGg4ucjCRlV2B/PYkfSXGlZ3eZdHT5S8mcGJeaiVvKys0Z7yTp/6LlXw30mut1h2zPsbD
XR9dRYtQ4Fbw+OC7VScJnRhQucaH+xLf6hu0cJUu/Q7aMxALxU/jm3B2erUV78zBOTjowZ3dDR3g
wNCdCI8dye1f1e+Kn20wiupd/pwiB+QwQZGkKo+YWOsot75kL45N9ZtFbl2pHAW+vs42ebYutrVn
MDfEaCOwShzc8tghradAIZi68Yv1qh+Gw3xb41Jpgspw22STdY4ikr1bb6M+2efbUmuNkLhlA9vh
V9al1FKMKYTb/FoP6l2NaYGECj6u6Prkm1OzZJBGKcRFYt0R8BmD7UR97PzZS7eZF38uhaSDbEDW
QckIuomP35fqNIor6Pp6c3wXjZaTm0gIVw4ZRHmc9XWdWeLOuZZ15lJYCAt+FXDBowFmPg3E9uzJ
IJJmWwWuM2Ps/8/cJh5qiAmy2X5Zh7BIP/uaje4aYOXlk7CedT6zwyUZoglVRhJjUfp8a9u7aHxU
K3sjtbdxdd3Qo9GYbpyKWvRWz9+ZUe6sa5ox1ipD5WLx8/6WKHuq3S61sGOO7cgfgZVuQG9BV3Uo
eXG1sinszdhiFLbW1YRGytxbDpIbBeqN4ip+F5i3reAqEBnkAuAUavZ2x+hIxuy7GvvV8uXydol+
n3P2SapbcBNg/toeD2N3M+vby7+/+l44+2DM/rnXLYuUVC2qb70WeXlbHvsBoKVNr6H6VqSmJAgB
1/3gtD+ck1eS3IK3GzisdNG2GbMXpH5oN3htI91fXpjow3FuTiTSDD1r55ryI6keykLk0iIDnEu3
TZd08ogHXY5pLCkcHYWIOOlWg4CzzeFurZTiIdcPaDhl4unFnimxtjt1K6ocijaFu7BsY8jmycSh
KZLdPD5FeemR/klLRffEOsL93nz+YjJIlBe6jLfpZAXh+Ejmm8p+vrzrIhPc+ZcSaO8YLOcS9ovT
58QZ8hCcIW//ZoU79EUr9WC+xUJmzGLTsd1aSw7icXNz2YzAw/jhCEOZGjk1G1aozty4tl91jQpO
iWDrde7421IMGc0cD1G0jd6rqu3EdeYosuqaxfT98mrec0MXsJmfhyhSTPNYBe6APlK+6NJyFZXy
AdQjG5uYXxWlOiry7HRRta3kGLxY6uSALeuH0ViulGZ+mKq7GDTa2qD78gCZ5d68XzIwQ+amq9aZ
p9bdXoWcj5XL/kJ6b6Ht7F5ewVrjPAIOyN0oKAtDlZA7j+CoGLMkNlHkLvI91IX3oVp6trI8J017
TLPCW7TcNboidcJK97LJEGTfVhzig33+oMZdG6tIHHijJHuhuWyarPYFaxTY4PNUNBoyJFnw8MAM
fo5mE9BH+ONr6w3+soeI0Ma+FdaQRCa5Q1uO/ainPZKIjF48dsub2JNfc0gtMAV2FTxKqsDr11p5
zj8kn7aqpNbSSY4poNgOHSNu9xg7cybrq5QqTluUwUTsYFzQXRb3wVB+b9r056A0fh/RW82oA2IO
gjzaWlT24S/i7nljWcJfhEBa8M46jXFbkCb72uETYeYHQ9yJj3s6NDPrTh9JdoemsP+0NHRVyRLE
RWuvkA92uJs+UsAMIkssU3z8RfSvpK6NXinjOwGnahpUotBC+AkZ1p2FMomt13RkVdDF3lEp9aUl
MNOrcvEV+1kuDybonHKRfO3KffNhlVwQoJNJLxoV4dnc3WMmUaLXlah2tlZi/WCDQ52hbpVlsBEz
NR5rcUCjCKZA7CdWkVG3uWu5JWq+AhQQrYtDmnkpVXmM0f5YzM4csKaz+o66g5PPrvoQX6cYFZIe
ZcGxFBjlM17pZKWULuwFRH+Gcutl6EGul7fLSxMZ4cCGyEPdSWwEnKK02lnOtASN/d9lG2utWOdb
xue7JJqTSlJghJ1mqGqhGJ9uwAx9MLzawzSzR/Z0kz3U2/JKE+S/BGDKD2sPRjwTa8QkYNW5Rfgj
rD7TtvRhcRyCgIW/sDPWicUoaSaoGWg7+46x4NoCUBQthW3l2YEeymlMFtZT1ue5QyNvTB4v75PI
AIcYI6nsURpRAFcgqb1c6ZMABFceVx++FIcOpmxaukLQdhUVP+3uYZafbQVTtEErmtAXLYSDiGbJ
aF/2bAqh3XXVSxr9vPyhRIeGgwOUMfOMTOwh0u0ms3RIt7E6gQ3Rpcw/D1KLopbUw3N/yewm99UG
YoKgjnSgqfYjwrBIHig3Ii6w9yI9F5aebxKfvGq7Mg8X0IGB1mN2Fw/Xx1bdoR6zjb3wCHFwsPGx
G8v07Fek6wz/8pddyzF9MK9+dPKpBb1NzfT+jCvW81GDpxX69RicBVuXkPhPsI/8i4KYVC2XEp/Y
QtMrxGkcyAs74O8SXR8sWrn0TZm/np1cGTzBGakQX6EryPsffRQaDjEhRnxpJyKQEi2L/f+ZOfCA
hZpSotmQjs3GirO7IYuDRDO3l/dKcMp0Di7yrhsVioqxlxkbMt238evl3xeeAA4vhqGKJrkCXoCI
O8iubUgK9vAH43FyZw8deVvVgVqHd9mqaFUcdkQQehoLGatq8t4xl+4+ziLBxS4ywcHHMNP/P1na
t5mztPd1IzhF7Mtf8DeDjQucOcBkzaNUh8A/NQMTW7FstUwanYaUT0mlCwIIwWIMLoCIwl42DRO3
UlG8TbardYJeKREiGBwiJHqrz1KMeI/VLxlTpuSmL6xUKm/DexFDpuDo8DK1bTV0SdQD/Yq0CHIp
2egEujqJiClYZIZ91LMNShYd3eGpjddAKbvWGEFYRPaUWMSDIPIDDgioORjjUOOesvrCqeZDbUKI
VrnqRDw/oteNwUGBNsm1ri9g31HvwoDurdv8jVzbXzEAC0Ws5dVaBIgq+n4cMsQ2+GKXFDObcpF5
lTIGFGkRKN/sLmPB2tTC+W1k8GDQ6D0B4SDyZ085KjnXPfoRtFf7mwVuvNwfD00gGtcUHScOG6oO
NDw0w9Ed+sIrhgPo8gTfTrQofnAHyood5pVxYtOd7N9kvvVqgJ/Vte8UP963b/rrJ2ba8RU1qEZb
hOAfHEQoHR3lNETiTmo0v6nw2TLbLUgRXN6tdac4meGAop8KWskV6xBQvtPkIKNBSvT4ZH71J7Ce
THBpCZJWhbrIjL8BvDNjCzLvEYQ8V43xgB4W79+Ww2HEUkuZbRIQDJVG9jrqdusVnR5QDXf5vxni
UEKlCesFRKKglV6k4VltdlrzctnEXwDi9OE4gCgzk5Q9o+BnrfXh/n3sOXI0KAzI3nAFkklBbnId
+U722EaeAezYl/OgUyBflu1JeVV04AQq9rpKBHZEDsEBRGvrkUUTcGYVxbSb83ZXZXmDtIB9bGYo
l83zt8sfch0eTuvi4MFU0qVd+g5vQCt0O6Pa0aTeXDYhOEb8uyMu6GDXDWZ9ZNX004y4Cclfi/ET
CvfnoMC/MwqSRzrpkBOwsl1NameUN4v04/JS2Ne/cFx52qbYHOhsK+h71pvcRwHdL3NpN6XdsVv6
jaVkbheagnBljbAL67LQpG3hPQsl+I+eZ9e6PNAUYMdmi9oZDW1MgX7pwPXiTGCIB7elR9x0b9zP
DhvKAcPyTvSKWvf+338DP+xhFFPZRhZCJkh8YdpodrNOdzS6pUJ59nV/PFnioD0qU7NUKBqmFuum
r57iYnt5B0W/z2E6gImClgG/L2U3erYvx8d/+30O0KOYIDMLVnQPeZVbSKdtbat9u2ziL9h3+kZs
jWdYFEtGb1QKOolaMHlrbrHHSOcA7GP9jFALK4PP5bxOBjlA76UmavMFVb+42S/dsfrE4Me5i7+/
284WpEttW8YJLgxL6/2amJFDcuP58ldbR6HTGjgAt8hkVVmMjZlmAzWkbjMuKDioTXDZzF9qWCc7
HIDPVA6LoVL/N8Wc+dFe3v16louodEWnkkMGs9IbMM3ClE2bbWQtu0oHVRclbrHU94JlrSPf72Xx
oxhSk4+yOeDcyAETcMigXB99LVwTRCPmXroKnXftTs/eSoIDtbpvNoqB6M5REPFx+9ZPc0UrzKh7
S74xksxRuz1dRKI3q1/yzAi3aemIRvguRxhmjMShseom45cKMqhEJEyxer2fGeK2TM2lnjYhBnVk
OznKdNgtFnkyF3Cem/SgYi778rYJ1sUz+9CIpqmqIuSbIfFbjNSpCieJK9dqJEHcsoqrp4Xx7D5W
mLWR2WpIi1v7pTzYg8ANRL/P4fYiZ8oUo3LsqdpDYx7k9jNp/bO/n8NtNVIGeegwZzfrlWfUUyCB
VfDyZoiWwP7/DOWaLEnyfkYcpJNvILPUwKnwbwY4mLayshrpglRnQY0rKK0+NY1onmMd3s6+E/O4
s0VgFqENSccW4QwYXqpdGhjgIcR80ZXo5bqeqDmzxR19ktmZkVEc/TlYNsl22ZrXGJ/dDBBbjveT
qCYn2h4OA0DZVKLTCB5sar49/GdWgkhbdBa5o1+A9TxWC8Rxo9X7ppHvbTW5nprkYMuiwo4AM3kC
nirX46a38eHA3+rFoerSOHR1Q/QmWg9EThvEE/DkY1NmBusGrH3zpkOlCkrzrgYuKNljc78iewLw
5Bl4+iEeJnUyESaUqkOT3C20+6zfkiRyJE3IUMNO/B+xvq3ZuHPwjrT5DvFu7gc9XkCc1++Lb6qL
IhbGRTUHCVDZYyMjojzx6g17Zo87WYMZ9dRI8cIc05c22SuK6XT1s5ReJ8uVNAWXoWKtiVqxz6xx
Z2sgTRlLrOit3zCGyvKm6Zz67hc1ZuWT6wHV7y4o4710KyTwW3fP05flThpqXfEY6sDaYUM22rfc
iyD0uYAwUN0kR8YVO28HUeeqyCZ3+nq9lNNGTXQvry3ER/lu6simUavt5e8qMMO/dbNBGTMbVKNe
Wd1R26X0se8EN63IBPdCUvMmjroBKE+ba9zlnkIPrR5tLq/jL9j7e4/4l+5Q5rVi4f3y3hSBeA+q
y1CWQ2t27qMdQnAzrr9xT97I180myM9nUYwMogqkb360QXalHxFh+vo1I7rdTWzA3slA6zVg0L5C
ert2OtH1Kfqw3P0cm0lMkgFT70S7p3jbD9FLJGYbWr9mTh+W/RVnFyj6LohUzsBMeztA8JydOHAm
3Bs7+6p/LO8iT9iQLgAyvqxmpI2hDAMGPdmVvXiKk98wtQHDQWvWFgUJwWau33OnBXLIEi+FPkU1
PCedGqcJn7IpclXrrUwFEdtfbp+TIQ5GyqI3ZslEd8G8H44QA0PfjvUjOSY/UifzQr8TzXKt7xw4
vhRTtQlIaz7uXBcunTmyF6TVoT1yRNuzNAvWxFDozzvnZIJzQbvSLIoeHdbXwoSlum3ng1ZRWBNY
9/STGc4HlySHHCQbTNSbq3HYamh+zh4vA4joY3G3WZ61idawHEXX3Knjy2gJAEr0+7yX4TmakAqb
38THRb2Zyk9VhFBb+N9uc94lG5Sm5Qwk70hzzypDxqBcp3EhaDkVbQV3L1lJ2lCjQCMYNcDjM7ym
800hGoddL9Cc1sI/3mVFa6u5QiijXZk38W3r1G68IQjRrmtP/6lt+zfy4/L2C5bF8yhAO6CS0gTv
XC2JNlWPJgW1D0aj8S6bEXgBT6WAhmGq0BKB7lh2KK5X9GqxQ8F89MqZVGUIuRPTlIli8C9bapgk
bNlhyXfdLsGQgB4YKBWLxl3XNumDHe6Fq9EZKpktzn74Vduz+cDsKTxmu/yadebEd70jCqfX7vgP
FjlAG9U5U+MaZ2h0l42FUbb0wfbVm/yb4mN9puB1uvZ0/GCObebZzUc1o2mXEVk+DJh7WYdOnKHZ
TGO76ebaLzQ9MC3bsaiNAli071NL9MATbSSHen2qjlrV4RQU7VGVnmNIg46dZ0hXJsaxtBCcBD8v
e+fKTfhhwRwGklbpa4MVPqLyllhbRaKOVl/pokkcBnXcpfHBDAeFLW4NI2IsKSYYs8wldpb0QaKB
slwl6evlFa2ctw+mOFA0OyrL8wI9grz3Y9B7ay+Xf/8dFy6thYND9sRTNDa/RKCzsHgVjkF0YIP7
HRiw+83oNUg0glPTmXepk2xEE4mCT8k/nNWaUmvEeAbUDm8gl+Na7R7ZsqL6ntL/e+/l+Zfkn85F
rZAsSTGcqxTSnWLWgWyNgofCWoD0wQaHKPiUcVv0uFu0u/TW3CzbKLAeOodla2Lf9hRBpWoF8z+Y
4+Akb5bZsincfQi/WdFDTH/qveC2FPgfz087q2OjkwQNXJIEZCTJzRLNgsBirc39wzJ4mOimuIbU
KxsKi7Y5KGV+Ib6YR0H0vTh4aHMjBIMf8CgJr4f+5xwGRS6g5RGZ4KChTkt1RpcWJFJAjEZQupsO
SHOJgJ350YVDa3OoENIpUw0z+lXyUPDAiL4OTrJjHS1g1hBAhOjWsjmIsBU1iTUVkWW6i3+gu9Lt
DuOmPhLMslSu/k8+bfIy8i0Ynwe5QPtWMz8Q407P93MniPkFx9TkVeSrpUilugLosHIextah/j3f
dj4bzskecjd5u4yxgg8Iir6P93AR6ktFGI3R+yPDrf8Lj/lP9q7GpX+oRK/qy0cWIdRHa1IxLt3I
CrpjGVTzfSQaalgb3zg7r6bMhRXdrOS50iBvNmz65wXPQOqqr8aRjW9oB9sjO7Eo7+VjZf5BilnG
w6LICAkr8z5Hk1N/VHXByV3/bLpqEgNxp8zLdMl21UJ1l5mQbrr2etIFx2h9Cb9/n09UjRmtw0wa
UDvUW0duZUedX8ZORMr0l805meGSVUqszFY7ooWKjZ5BVWuj34e3+UuLJD5r+qZv0i5sBXgkWhrn
31Y6S8miYGaozJ6i9qus/zcmn7qHTsvinDrJh9ayaoQphn5Q00Nhby+fUdESOJ8uoZ1tGYwet9P+
q4craj1Fy/fLJgQOxk+LNkNrlrWFr0TaLx3dap8RkJbl0yfibjfS1RaJZxzL2Hzqs0MW3rfRfdZt
wzYS7Pcq29O5Ke6W6w1dGlKMBOEdM3jT0YCGs33fBwTt8KMDSSlQwhkOux+y2Ik2A6jFIQSbeORT
wfFpxdw12Gm0taoQReTU2jbTkYg49taypEC6kwHu5uulWddIjS2zHybPcCGShI5ROYh//NKBRQIh
ftGc8rpOHMVHfxKG10xB2CpwTL4RvI0VrdYUwJK87JTiLtITJ1ru/8kz+QbwqbFi9DxB9LjpLNfu
8SyNRRP5f7lzf39Kvgd8LnobYqV4yDAORsjdgNbY2JVgYWx32iHyVJGPir4bBxjlEBNadTgNdR4M
cu5O2XWvi1JW7Ej9GYdZpoyalYyuWM4/qDpGUWmxZtKYQDPolZabqnguEl1w4NYX89sOn05KaqVT
Cg0p7ARvIyX1an0XKdS97AUiI9zN0XR63FoLezxjrhVy3q3u19IkMPKX++m0FO6uoGofYzgaVow7
+Znxz8TgkW8OZeOYd/Uj06OYOk9UABMtjXOGduq0OY9RaCjT9qa18mOnG0cp/EQtCnBxWht3iVjd
YORNA0rOYiz82ZK8CT0m/Zh8KlI5mWGrPUvrzLGuajlj0lK0+9p6TkQMKn/JCZwMcDdJoVtl1MMI
4D37xhJj4S71kOt/rF5YFWP2iJ95tpfvIw9kyBuRAtFfYPdkn7tebBDEqBaT/Bpd2aX3La6XGBmJ
6TCg/9I4GrtxY2y6IAGJoHlr+OmTSIpxrVj7YSe5m6VtF5IpBvgw2F+Q4FEa3ib76UWJHCRFQCDW
uaz7Qt7G/4lkqhlkXIAUlYOUqYIwV6TjymFvBbLNAgIZjiYQJj/ly3Z4VgTFBuObrLDT3j9FEL5V
alAGfNdzsCReqcubbO+nPLgMMH95B/3eV8IhDJmToZAG2ASLiQc55M2wZckRSKO6s5ALcj3cOhnj
gIbgwdpmNrpLjD4DITPdKmW3ubwg5ocX9oon8gxrSxpnFtKP2pesjJwCNJdRa3pzshkHUTHsLzfo
aUEculALzWXSgoK6FjBSiRFjH17lZ4nDIntQzL32Inqb93vl0gI5pNFmnc2hYYFasNxYwbgtDuUu
20Z+6IGKIGCC8eBi3c2bfoez8K/uwsEQeMObIV+Qd+jdGYPZTJcPqqvHcRNvZSFZmchdOMwJ61kq
jRT1k17y0+E5E85PMOe+9C05SKkbSStK1kWQ7simdbK9hFHg+gh2wBvRlxOthcMQjS71kIOwz0sJ
ODDDyW0Wuvsn19cYvJzdQRZRG7nNwbJlxVdTd02tXRUeohoMdqJ0huCQ8aNHs0pTs+1DdCoQeq3T
1q17bT/Plq8OyU6h1L+8MNEx0zjcCKtSkkb2TEuP1Y71RMTwdfWL8v6CsYUtVoK94tkN6tLSO5tR
8Et9MCs/wk4UCIsMsP8/26kEFP8pKRF4z4V0MOTcX0ZZdFIF8RXfuTVhZsyO2DR97Uff5Gcm6yq5
xuOCIV9WQpC9bKOI8FC0Lg4dsijPFJsNlbbqzjZfw1ykUC4ywCGCouWD0jbskWtcG81OKe8FnsY8
6QIiaBwiNO0YT1KBcFF/GH00JqPbbbovdrKX+uG1UDFn1RqIgjXdUDUDPA0f/cAeFo2aGrLsTHoX
WTsParigP3nnfpR28dPlxa16xJk1bnemse5Jz5pupGZXJY8YreszQRi8Hk6c2eA2CO1lfRyx8sf/
VjQdbJ/JUdGN5IlYFVa9QdF1SPLY4LjgG6bwfFUnKsEbouinJd/m6dtnPtjp97ljilRDRCzIPHuW
GhjFvTxvbCE3smgNnAvQTlY6qLWARzUZ3TCpjiAvFKQr1mvOZ9+J23iL1hgdSHAsi8Z0SsnLmtJZ
jNe0943kTTc9qn8t0x+9aMac/ewfZ+nMLOcLeZ8PkW1VmCcgtZOm/dEO40NuHGn1cHmf1u+HM0vc
qTVAtRWbMTr85bHCCUrrQ17Lb3IrYbpJDbJ69MOk9NPc8ge1dGJzeqlp44GVWnMu/yXrR+zkMdwt
34RTT0cTfwi1vhT5W999wZS7wIbAY/jsU7Ro6hxBsxCqYZGzlImTZqJijGAZfPKpHhsTrcA4WBAH
9pDdAj1b4SAhELvGwwBpaXSW3WcvhqivXmSWweXZtZgaxIgrGaXaedl12ra0ryURWc56YfPkKjwV
gdQSvW1jAHy6C4MxGLaQeIPkZuW2go4ZkVMaHHqkGJSN6yFBm8COvdel+8Itvkyu5ZTI+Suv8/1l
11vj9VDBF/g/NDQ4JLEG0mKaC2wBKVp0wEn7Nh2i3mvQqTN7mKp/y/flFW58UcFb5I4cuIT5XI6h
yvpntDtLjR1SfhMsjG37BRwxOBxJ24z0GM5lqYcJ7RB4Y91anhL8qmx9RvXp/CtyUBKTvCo6JrWc
7oZjhSyLEoxHNIdtLy9K5OocUPRJAerYXEHqtbvX1NYb7adOOEa9bsRG855uqkTn+88KzVLHAeTn
aKv7MmSj02kg9xRhBfv6f+7OyQh3aG1we2gYikXD8A1i2eC9jz52Qk+51ohD7kBviCx8PDm2N4vC
6PVuMeVkm8shDuYkzfkMwMh3zWNzUz+FaH7VHqpteGPumeyspgvItlY/qapqOtGhqWhZ3L41WZoi
uTxhAn56Cu3GKYwfEubxLjvH6pE6GeEbcOLcmCGPjeeOEYbou9Gv9MQWBWoiG1zeJ7OyMMok+Mby
XcFYEf3abefb8qfhQGB2U7n1W/Hyb4vi/GTSKlOOWkSfGAWW7NtWqNYrWhHnDHqnVhZmgtGlAGnq
PHXMA3VBavNMHyHAh8RkE4jiz/Vo92yj2J90dmHhrq/B+4GNGjbansn/ZcF0P7nIRcKWsFNx9aSd
WeMAftBCKLq8I637RdurPjKwXgj6sOTI0p8yGJvnQNwNJlwkB/B6hQShzQRV4t0vbcPx1nAsR3dj
X9ynz87PH2hytkYO69UhjdRGw9M7JI+0fOqG60Ta5eO3Kn9r7RdFhF6C48w37VhQuEhqA/yhjfwy
J2+WfD3TRnCa1zN2Z2viMGNsTWtGhz4bEOv9bmdApEu9RWkUb0vTZZ9yfu/OYAdv3ormBy9/UJvv
3bHqIszsNETjrpU6Y4wkofYFs0cOaTZ6nDiLguq66EpYDfzBjG/ZOjL2qs5tYpPGbFwOIUELQRnc
2MgPucOLsWNsOLVnYeSi2EQPopt7fS9PVvmbO1Knwhjw3KgpaH3N2FOiyOnM2vsMjp3McLtJpkob
dRDPeXnYu9H8MEciBuj1LfttgQ/wxw6f1Vbw+X7NP2TBuGHyKKLyr8gMdwPQMgrHwXhPJLMxi19m
wP7lX/5e63HwyRv4KvOEviQrW3DTNMTAB1Nukyq+auzhudaX3tG7ZCNBIxuhK9oRFij2aHqfebqZ
bSuFfoJJV5Uxt6JilpFYhspBaNN1YLA0WBY2fNOVtzDcLWovcJC/nPeTEQ4wM9nOZrpAsyk/qq4G
HWR6VYFkL0Prrn6nXA/7CQQlJSbIQtvthdTL69XcszVyp4+2WjRiggYhSuOkR0yS7TS39KzRsY7l
7JO9samC0B9Fwdgq8/r5t+XOXy7pIyUtkprDrPldu2zTwTwq1H6NjHIHrm/q5O1t3iOZas6T2xfN
Bq0clr9UY+JgDvEmnVtIqkZO2+ebOou2cTR4RmS5II1H4N+iBKBpMh68sV/k6a5sFz9SyfNlZ12P
IU5bxx1uRLJar7c4euHst93Nogugcb2Me9ocvsRnpVlES5OlrL6pQbkzN6PfbXof+dkA/Tp++4XR
lzTPAxhujixlJsLmdZD8vUC+3FeaZWGXIyLmuvqRVS6Zvsq1IERef2KfrZGL9Io2lSVbRR2ilK7m
/r/e9on2lSw3kXGrp1+S+cdUiJ6ILLb7M2w4LYuL/YZUKoulRTPBryciG6a1r9sNU2BONpGwd+Ev
MdHJHhf4gcnS6BIFRzy8UkC5TAO1cspDtuuPTLRnbtzLbim0x+HWPKihQjW4za/u2Gw/bJcAImdY
X3gt1MxarUOfbSAHYJGhyqFuIYsFKrtncNNvh725h5aoUMN6/Qo6fUYOqmw7jnK7B2SwFEm2T4Js
x6aKRKNfglNNOGQCZ7Ga1QbMkLHf1umyK7pP0MqpMlFNQ0Ee37BtzgGXnNqkV0cME2aQmnlayls9
SQSB5OrXOrPBOd2UWOZSZbhI/29xwSpEnJnhfC2zG7BbLHhHTfVdoT8YxlsivCxWd4QY6GjQNOTt
+QTjCD2NKdaR9YZAgjNAADj5fvnErIagZwY4DEI/kT6pIfZDtSBvXR/NOnaLZHCa5MdlQ+vJ9TNL
3M7bditXHdNOarwwQBPdHtNjD0wMsgkwa3DZ2HpocWaMcwGtjuxWm2GMSXqyEnx8iwJfYEBAg7qW
p/tMzsLasMJomgnbNxR2Hv+A2TPznGsMqQrtEQoPlPdk88V0JAcNmO4ucowfbCqe0ZJCOEiUqmB7
dckqB0eplJdI27IMo2sF1W22LwLNmTfqZgLFoYiAYv32Olsjh0k6nF+V6fukY33N2mGUIL/HmJUn
EkZdB/UzSxwspVavlcOAzWx96LO6+hYJ2+A73b2T9guy0euH+nTguMAmlpc8GzLkrcLqZyrnTtK8
ihvdBUZ4ClTLyvQyLrFRcb8fh0dbDfREsI7118Tpo5ncqyVK6NCHHbLqjL+dtZ8oChQ/WEWbSa+R
0RVNw4kOuMlBidGDN13OkLhi26RhMgUkEFdMnS/afEZbWz5bHIclUSPVikyQjsjze9vobpfie2qI
xutFu8RhyGC0ahfrPVLP8fycD2DpiKcvyPE8XsYqAQKbHFZEZpOWo4ZyxDg84Q3o1NNDJYGXjwb/
ZodDB60dhqRJ/x9p17Vkt45rv0hVVKT0qrhD52C7/aJyVM5ZX38X2/e61bRm8459qmZO1XRNo0EB
IAgsLKBihLX15zyu7HVpDzTHzIsZR86/yeJiwyANTRLG8FhZ8fTuNE4f5uJUmqJ+rSDgUS4wFFOY
6IqBL7Raqo3VL+coq66zaryRUuOIZX2yTYbHPgT5pJV441p4dCiFi26YrV2IupSLGJWxJEltwZn1
29nVHP3jeEic3FZPwxHvxxsRvFNglTxJm2nE+UJl6FxOut3Jja3nhxij0Jc/oCjm8nPstCljkoN+
Fbf16EaH0o1O9fnX3ZXcigCdouva5EKHTFVltNggL7u5uhmTvPI5fTSOjKVycMeT7OgoTdO76g5D
gi+Sf1lZ0ZFy0cSIpiHNTDxSGnpTKuh3Ty/asgpcgkWLP8xEU4mBeooFXlbOJdacaGtnMjdXfbU8
R6Lhzd2kd/P7OV/Ii6zowEfA+rXJobtOAv2Vo17Yrd09rI0cztxHLI1MZ8a1Xl41X2R3eNYr17gC
HxTjxNfOpeEoKb6VqDy7t8RHIb/lynx9VrOQUxUp9AufTWf2CWio5sRG7cgdD/QZPFsFirRYK5q5
pRM6qiBI73fQNuK56zSPl7UgCS433UZPAZtBkM9lThKw8ejqlmHJL9skM4f/bC4YIsfPNx0TcAen
3WpqYKzWWrvqoru0LYK6QYmAPpBEtKX48kfF1fle2mwm/TSzhbBLeUcMx4w/z6MoO9295zYnyF2n
WM5u6A1jbSKn6KAE1i31GQXct8FNUO6uQVwhLt2K9GI/35yiPGTRoKQodVug/bZ+6tINTUSbR/cz
rY1i3MWK127ZTw0u1vg4Yr0KRp3sKlBvZqc6KlfkLKpMXQ4kMuECiVw1cT2tCjLUpD/Mo+RIUyi4
WEXHxsWSde6aZpVR8Za6Q2+9NPlny/px2b6FDsXFERVcLHnKQHa/noPyYT5YzuzgRcbKQ9irWosY
DgRavT5oNsbQVFnc98mKkqJ8CBNqt6ZbdbEgzAv89jVJ3ghBDkx7uUc20OeKvy7xMe6lL62uXCVz
f2wG0Q7KXafCLD6lKiwBsJb3Bq5l6I6EYFJ1tehar0vHUGR7Co8kSf/mjtwI4uJRabY5VdhyLvT7
b0ZckpUlO6qW3l82i91bbCOGC0S1pGB2h1HrZsBrmflHLJJxI+SqRntP27M+uU34clniviFuRHJx
aUgLEqUzSixLi1oBa0PEeMzWB82uUJwgNsh0DgKRTIs/gvtGJBeWwHk2tRYjCeo82QeCxkc7/Nc6
AtVrndIRbmPcjRkbgVyIsiJtyI0GtwkKY16VrVeJLFpW8jpjfkkpLi4pzSCtBIueMYhZPtTZyziv
ua0vjUMj+YtcovXeF75pLh7VFgznVUejGZ0e+9eKMaW2HEYgG27UztYr9Ou7IZgLHc/U9KxbxA77
CqsBowPoT5ypsOyizs4kno9R0tiDifw+pgGoPn9Eo36clixoYum67sejhQ4nNor5koQNW3QgtW0W
+YtuwrZo4rdY5GIXYXka9AZM0a03JtiyHOe9q1giIord4LP5AlxITXBFhF3OCuE5htAWEnSJ7kjG
LDAt0YfmomqBKVUZEDBE7vpYp49UCKrcjW9vevBBlKQlGC4MCEjDWym+SsMgVT8rxei0VIQHYEdy
waD+CKXL3OMZWWhuUlSDXRN6Her1p5FER3NsTkk6fNawGPuyawrO7/VZtAnfUhx3saUhYcgVjCeF
5mGQ5eNlEXsD6KpmmBag2KqsmfzgrdH2cZP2YNRoXeWkBOmzbrMRIQ3N/9QPT+oB4KyrzrXu4w+r
Ex/658T/iyEbFeAQTdV0gj+Cx9PLSahH7QTw3kAqW5Wbq0zLBSe5Vw56J4OLOROmjkuJME4/d/Vx
9zkrBgLXU3zI76ngSPdaue9kcbFHrYYQq6B14HCD/MhCaoGNbaDf7T+kN9hx4UhHrbCtp8sfcu/m
eCeV82ltsDI5nRY2lTC67VHx8GS96+0BMyNYsgFUnXAwfMc830nk3HvuaS4ZBK9yNV2csDuSORS8
O0RK8Zg6PSFGCHwsq5zX6Ddj0DH2yUsFQK7stLbx1XKzj4JzZLkD5+hbrXh2q0YfMPTV4/Wh3Y8u
nlZB9IzJQPaYY6QE839P0vNOGpfJjFhhXmsUl++4UleNlYMUy37UUtF7Z18rHTOPoCAD3JhLZeIF
qEsN/AxAM40upuYwBGweQ5+iIAoaVYFSexUUaPUmjVnOJnChetGEBnufRh+0DHCG8F5xGN1R7C4v
a5C6ltP/lDKMW8oAVUduIviGr63BP7+hhfqGBtCNxUNoGytRsqEB9VE2d73dh7a8tldWMdjDaLh6
DhRHp2KfALGtrrLbJfaXgTj9NKCxJTvp1NkGiR0wDNpaWbo9VtJZ6nxscnz+CEzPIXYIlkNg1VhP
n5qnJTKOpKz8vEyuij6+qs3YW1bzes0yf26RQ7Wxk3SY45qIU06SJ7DXnbtcBSSYaoqmoKLCY1tH
rVyKesZ0LqlBhbi6UyCfl9Rlw87yfXd8HQjWbFHhb++dCbGGTEEzSgwQjb//xEmjyPmiA6+iBNop
OpduEUyp3bmrEznr83QQ4cR2g81GHhfesG0Mi08MpPwVkqc1lu2l+CQ4yV0f2Yjg4lmXK/piZTjJ
X9teS/CnwUcOxG/8yP+bPtL2AHm8mCVZ6tizOMPAD+RLctJvDEyxGj5qRtdCcMBOkg9pFhrdKsU1
y0Oo1KVSZaC4mP9PHqugxr72UntWgFKmEz2KWLH3v9abOO66nUkoSWWEupy++FnyrVG/XP5WzLr+
cPCNOpz1YRlqkU051FmwPRl7ArSbJPqoG6mTtwJJu5ogkugE54fpSy5wjlYyNYaGS64q7tTslM0f
LmuisKP4Q5WNAC5W0opYSxWjYNN5qt+jul2crBvsU8e2mhGT2qgOpLbpThgMz54ql5xnTPKgNnW9
nIU+zQz80p/CQs0mbLdhq4/F6xilvfra5/Iqf8rA2ICdRuGVeq0jmhC7vl6wQuD/0cHd9b7NOXAm
o5VUScweeFtGaTC7sbOeGdV3cWQ3lKjGvxs0LQMBTFUUGfiP95qiotSpZQpmN6M6tyNWybeeGj4I
vuy+Rm9C2M83x2mSqIgtRtqaswvwgSCfmDzFy93khNEsrzxITuKwjSDkmxSMN5kvLFPvuslGTc54
h36aZqJAzdGPDtN1dS157cG6qc96IHstxpmSW/AwHUTdeNHpcibd6bWsLQxsG1vPWvwhDR9T5fHy
4e675dvZcqZaaWMR1TKj6BpOFLeB3ImGAveaTqpmIXtQFMsgMs8fopj1kmmMX2dygBZzwOXkFg65
VbDHVTqKesj7UeC3MB5hOCWGUqJsi3JgqR36sHGaXrJ7Yv7sZuP75aPb+zo6MTALiCcXuNi4o8MC
kmQMX6lV+wcl+lngXVCPpv1vQjhvNoty6PAH4AKYPxLlY5qfYlVgAntHttWDuwOGfJbLSkfqvNJD
tZyk+uugH83q42VFdt79qo6Oh0oQJ7ATk3MhLZTauZDwcIzkJzmJUUkNbXUONN1fEi+Vvl2WtheB
t9I4z9FwE+iwa/BZoi2hnhl9q+wpfzPH9k4pzgR0gj3IKjOBwnDT8hDnrlIcL2siOjfOAMAoZ6Sy
hQxgJZJrpcY5bdBHDdOjOcUOQAYB+HkEBrHHdvROLc4iagltMVxgv6B2w+cmsocgR/l0RWeHOuUH
2Sm95eOp90w7PZNDFNuziGNj17k25sKlqRJw7GW0oJySVTd9+3HRvmUASv/b0XJ5akz7ZZWIDC69
7iOwBj/Gqb3VFAAX9RibNheYah8eLovcC7e6rBoGsEj4F1/ZbxSSGLkOXrsVVFHj/TL+vPz7d2sm
WwHcXdllZMZKQJiLabjZDSZ8z7kPYLUr/2SjWYi5/nAWJan7JvqmFOfaKp0WbWKDy1p6yohX4f0n
I+mvrkjhKZ3AOPdPkMI0sAlQtgzuo01ZV8uJjgAfq19j9SmWflw+wd3IoaB+ZsqqRdCDeZ9sNMrQ
VtZk4hmIyMHgjL/GT/6mW4CZ1Dc5nIF3S7mkUg2c6egnN4onH1AlfEKFEguQKj/9rD1cVmtvPvqd
PO7c0pGU09ihITI5g6c4lp95eWwbdwnIrVGVSQ/Kx6bDGLiYJYqZHJ8NbzTliXniPp8ndcSJTqdf
aHHzio19sTn6MhDi1UTSuIx0CM01pCrsg8GEx4zBQgGbyI4sT9OQcfiXz3U3Tr19Rp6bp0kHxcJ6
Zpgj7miUaty5Av2cLOLx27V6RQVgGARoKD5xF81cVmMkZShKhtFyoJgnFoem3TRgI4K7aOQiJ3PH
UvlUCoEi6+2unew6v6OpiHFxXxmoAmZCgxLKxYtpjPSibJHWAhMUFg8l+XT5m+y6sAr2S4NgwyEg
1u9dOKIr0doUl3+JpQuyoh/kprpt0vqk1alXLTN2FkT3qyIik2OR4Q8734jlQi9GrvSxB1TXXfLH
PHwpzcFW1AdN9/JCF1jd7gmqmoJV0KqGndCcMxtq0g5KNyJ4KJhyooMjp6Z7+RB303b9TQbfExrC
cDQrzOkjYBCHzbWvZ8npbRow0mbRwqjdvoIO49ZVC0rpPF8TVlcscsvGbLP0lITKS7YmzqCoyDfy
yZWS8Bqpli8T6ZRkw6keS8GtsnuFbcRzxl/kqxRGrIhEjUMvvRiR4mRd0GjX8XoLxKh9+Wx3XW0j
jbtjWp2SzJghrVpXu9ZPWvTDMD5oy7fLYvaV0nQ0pcCLgXzjvR/E2CTVJwkSe0Dh7KzyzOXTIH1W
6VMElwhFE3C7NqmZKIlZ2NOr8NhCfWmnMEZt1V16f6w/mJYA+7wbaXUMmIDxQNUNng1dkQyqhzOy
sjxbnGb6VLaHWvk3GTwjutKpc4MeHmQYHzDMd1abCIkg8S5/l/0k7U0Vfk19FpNBi4wJl8W34QPx
MPgH6h5bQ9UyxbYvDZVLSVjLFxwfv8wvpmRO0NhCndk4d9qjrD41IrDirllv1OLsbZJTwPmAZ3HX
qgvUXAmStHhsQMTXgvpI4EIidZg1bmpCCa2s2OzxnNQarHpjE93GaIeGaGJWpBL7MzZihnQsox4L
712z+Khj7XX0fTJueyEN1m4XQN8cHRd/pGpI5jxnRey1/hJn1sEKgcJEx5pE+qm16ut1lTFwIhkv
VF7wP6b3lCx2m4rg5LtOjFqGJlOKVghfpV1HwyiqGQ4Qxqck8tRVcDXvnufm93OfbcowGgkiOJCw
1bVdVV+oem5RzxPtBdxVA8ApSqlm6CbfVNFkifZZimdWvP4sOvN2AMb/sg/vKqKjE0BNyADHzHvD
wLCl2pcEyA8rK74OdXptpo1X55KzFmrwb6JYmN/Y4IyENnxd9qlplT1GsTcZP7PqJVREc5a7CcxG
Jy6ryIeUhiRCViEZi11nD6aZ25F8U0l+HgmmZPfd9/fxvTY+NzpZg57SkQFnSunzQHHLK2pQFyIy
9L2JLRWLe//vK/H9Sznq2wKGjo3hQYshMfkquVdecmqz9W11YLl16jLyKzHQd18/9DlUMPMp+K/3
32yK4iYzWHiSw8+TAlgQsQ0Rhfh/0O5NCBc0LKOCcdYzw2IwND/bToxlWW52bYFXQ/sknVLGNOFS
0Rzebl6hv8nlbL/A7t6oTyFXK88A18v1SYqfxvqmjkE43Agys11X3gjjrN9Mce8PRJJxqdR22nzV
RVMtok/FWT1ta6tQFIQktaiuaLX6daqflNj4K4v/fWg8AiOpi7rtCEEhtyCevKxeIlcu6EK9y8Fi
99ugm2wgjdYJ5fEJRVz3uBvxCKFq9CMrVg+Dpm6Saycpo/bUz19oIyzws3v9j4fPRiYX1KWezFRr
OrwcrxhUerpmtOhgeziFNgjZhQva9tOnjTzOufJaaRAR4VxsNkeyc7d57g8Ghkp0RkwObx4OrX/5
WHeNZCOSczU90rElkaG70kV3m2Q+Zvh6xKiP/yaG86xFicNhZsvUw/TRjA+aBh4n0d3I7PnS1+Ic
KjGsWR0Y62qO3WbZSQNXNguGos6gSAznVoD3LsrcsQRN0b0IdadCIjZREqceVrdsoqOc6vdNlNxf
PkF1N14YrN5ELbx5+JCfDTrwnhYKMvowVl7Trt/HsfTyPA/KOXvoYsPOdLCjgXxkzWK0oSekXFUw
SLm3TOCwksKjFM+pvUqynRT14ISm5lgtinJ96WlS5q+6FdCiQz9mvTcU0NQvSnJKzCGgCYgPGms8
VjL1EoMWTql0khNmmQDH/x/s/01FrtDQp7SsFcYS1X8bvPJpAhCIPhQlkHGLr2KmKns0HujT5XPd
2z+AV9fvzJCHxwyKnCz9ghubLWwvwPmgVm7iZdch1jhZJ8ZqxPbp0GMOVJJA9r7z/RbNh85omCy0
9PCylNOrTr3pomCqBNF532reRHAlo8mIl67MUJJq0OyYMYIUGaJRMdEJWtxnMwDCi1aGtSCBGbC5
dUYcH3k19vWsmFqP73MHu1DBeiJqX++e3yYb5jy+G+RejRLgcQrltFqoShnfOxH/5h61iwqexd8p
N+fvrVoVQ5RAu1/j3J2D6eSgAk8b1if6hqt8y+5gme50BhOtlzui9uJuuHkTz6OASmzMnpMKAVr5
vaSCVXxFdE67drIRw9lJLFNppCte7sYM+hj9KdQ+C/xsNwnfSOCspExzWkgG8h3pkOV2/hRjdCG8
Y7BX024+aUc2kKcc6Iuocb5f79sI5l7vxtSmYSLhXug87aQ5Gej1yq8JVmEgh7wVjTsJTJJnhy2l
fDKqEFouVui00weFzLZSfhKc5e4jbaMS+ys2r4y0Q785UfC1lhMjKMx9rUd2zLC8mm+cayf0xhci
RG2IbITLFQCl75s5R3qMGWmrmW0p/nFZL5EALkuQs7KQJBMCQgw/k7g+zaqQNJuZ2R9ZwubouJix
yhqZ4qFl/oSdpAj35WFwVQe1Fjd3TOffFOJiR1+OmPpv0N0Y+9lfLTkwWhEtmcAUeHIGuY7Dfo6A
ilqUz2o728l0GuPG7qNBoItIEBchOlOv0USBLk1zo+aNo8QBHrs2lvm5lw9tv2b09ol4ZoZFS8xx
yRjk2a+PsVM+pm7yXHvEl70xkI5CmLogMvFtmxGAg4bI8FkjVmyV3DUSWDv0c9Xex2A2ECi3b38o
ianQEHvEONdt6zJPmxbV3ldUp5d5IVazaaB8KvzhYy04yv1o9CaM81hVCceltRAnisqrkrM0u52I
OXffZ99EcD7b6qbWWtqIfWnRcqTq/GLK+Zd/PDPOZ/u8jiR5hY0zmqzs/GuYmX6WAuVcOiJC2/9w
X7xpxDntWhZ6L0eIQiSYPOLlPgqU1GOhtQ2Gj5Yg6d13q9/SeFxXqw80WsMeteUyec4k6pbmivmW
0sGmQIE17Cdq9E0W58JTGmkkTJFLsHO0fALrK4L8XHjA+h47Vwr6AGR9aVAHokAoMESVu/zHrNR0
KcSjKetBb2Y+WdbHOvtw2UxEMrh7fp26yqiKCZh++Ukly7GPZjs2pcO/SWH+sLl6Tarm2GgO/23U
+0H6jvUHwygKEiJN2M83MiyplLS6wXci5KAOkR1XXlr9o1OpXGygccHgBEiLKgx8LCAqwtACxoGI
r3rkLJrgEmnERYnCyKZYUWDlsfWF6rdKd5uOogRT5ElclCDtUOVtryLPa+32CksVHflcBMjQb007
ucMVDyCrK0Ky7r9ZNz7FRYsuxNYfHc1DdzgZp9qPPkuO9hTejc4KvujMzwMLqcXXyza4f2H99mMe
eDIZuIhfmw3dcmsAtRtndh7ekdWvhDwguwNW+pt+POaAkeK2JMcVogN1PV792gxmHDOHVVfGZ9Sk
/vGG5JEnqdbo9Zwj2k+Odmqx8oAtrVSD5shg7YaAuXMfPrTRj4sailWqWqkg2TAyu/qQHKxz4rF1
YdWx9eSTGqhOg5eryGwEt6bGRRGakAS3JuLhqDzQ6QrzWIJTVEQ2wsUQdaUyJsXw3Vpg5cNT6a9n
68Hy19fJDoYux7ihF9qKnZ6e05vWJnZyu76kp+GrCLnE/O7PjNu0NGDaUBPjW299i3+6ErW/NJS/
KVjpYk+q9tzVQFgSyw6z8Eoas7+K0m8yufPVi4WGcr8C49FIpxxk0e1aPMgoE1x2xN2wZrI2iGEA
rMJPCUxShEyOlihAVI+NfJaKj9UsyA/2HXAjg7s6Z20e82TChZN8IK+0w0Ah1h/Va/MxPozXiy31
rnDt/A5TqKpvZHJOUYOWF5V4zG4ZlYXizZL6taY5aqo5spTfReWKUXYsQszGyAbTo0Bj0aFy364E
R6m2sElEix5GubfHztfMUuAfuw640ZB3D7M3m2Fkt1/zjKSLiMpG+4+YjQDueiVFWMldg7x49GW/
e5Axy2HGaB6sDitKmw+iTa77p4aPJqPHDepV7h6qVivUSVUhwxqQzymLTdIcNfbZvWzx+9kxbrT/
lcPnq3QdOyVXSqYXuBEOKVYVxB/Znki2FlM0fC5Qiqc1DkOpT5c0R0GY3LT6tYJt7tL3ywrtZg2g
uNIx44P/8ERXXarLQMzh3MiAxPFU1c80f0zMp8tS/sOxvYnhkhNLWtpCDhtWdmDU+UAR+/RmDayg
Pk0HEW5537jfhHG2QOZyrAsLOk3Tc7fctbEg7O3+fkQ7xdINVdP4kYepyCwalsCXzykgvV12Aomx
e/nAdr/8RgT7EzYpcGUZndWGRHbV2U9yzwLeMfqbO2IjggsBK0DKZZ/iXjJQbJpPIzlqdXBZi91L
eCOCCwJNpM8kZkOVbQgkcuIl0nfSNlhcexzjv1jSqOobWexv2ZyYYRbxmrZIf7WhClojvG7U0r+s
zj6YcSODs2ItTdRIZ2Pb5nV51LzopGFbkz17ytVy7mKBtN0h8a1GnBnngJKBrRqhJv80eO2xusde
bIzG9Zg4jN3oeTzFD93jgPUawwGYh6fLuu7GhTdV+Ry7K9Z8nE1MiCdWdYyUxcfL2aNS65flIFBU
YOt8ih0Zy5osEjrofZjbTfRDnz/Htei5J/BZPquOSaVJg5GhbRn0x/pRullehm/Gy4i9oapXXmN3
wiTCmDFr4BM/g6gEe7dk/MNPNCREzqYoLwBAMA959NIV52g+5nriyAuxJ0W0QG/3yt3I40uhtFoo
NiK+dmpUH3XD2/FriPY5I4Lor9XJFiW2r9jdPxW08OYHFpVaPHi9o0kYkhSYhCoZj4lZ+GFUn5pY
PxkDYEzNglYiOodm4sot8RZWM5VCB/QLnpZNXwod4/gkPiSh+rFLJh8cjDbw4w7mfX9qjXLuS+y9
SlYnrPJ7ta2vu8r8Oppt4qgr8edBf0T7pNTORGo9XcP/daC3IMK4q6XyHoM4Lm3I1WoB6D6rQdWi
vWLNna1pxcHsNUGUY374xzHIqkqw4lsxFL5+mirLuiyYa3o1rdzvDxMqtWJ2vN2ntrGRw90JxEqG
UTFey1eyPz5lHk0d9ZoxfUROH5TPxs3/Y+p414g3QrlbwsLbtysoyt6ko84UJfAU6ldzm9hGDqaW
VTvUa+YpsGzMTF41a+Gn8X1Vxt9la/lmqetpaSR3HdpjOy+qoCQv+ttYDNuEfCLPoHvQcCBgbwto
mQTDAgiYFD0XfeZgY/qVHg6yIHFWREK5e6Zulmy1CMYpOi8tHMVbYxu5DJbBAmTkABuAHQ2sqQfa
cD/BZgHFjgGV0Y+xTVycl3DXwL7Xbz4Q+3u3hyC1dbtKuPfYCHPhzQDzk+Pgo6kDOH96Pd1fvhf2
gvXWCLlLSauBROoS1gSrryvLm7PMkadO8GH3Lh9DAWM0BT8dOgXcGc9FpiUpI31pkvUcRYWH/NFL
sibIpvpviF+2srjzG8No7RrQ2OF7soZY7Ff6K7Ehqi3OdChLgWq7mfBWHneANJ8LsANSBu5jTN+5
a95px8FV/B5EL/LLX3ytt4Pk6YflJhulFnyG7rJ4A5o5le6tjaDwuPuxQPwAKB0FfJ+fD0jiuDK7
GWmKqfnxCNTgozQfS01AmfM6lvJHlN2I4eoAatjEi9LjsskN+aukJ7NtRqabZeRcFLVj1MtTQVZv
xGpB3RxFwveyB2MjnCsIGO269n2J+m3nxU+zCzrK1K2cHo0R8OFhKwHyr9IRVQJ3oRdbqVzAn6qy
KyYZ+LsO6V/GoDl+F5QI9/f1ufdAxGMDcRHQk3KoCPq3kRt9vGw+ok/LBX+K7cNFJUHtIf6k9zdx
edMZR/AKCGLqbkzZnC4Xxw1NTddWQm7WKScQB9lrcqi728uqiGRwIaWl1MqlGE/pUJvsOOvsZklt
S0gvKzIULpqk2AbZrxNoFxKtuilK8xYs7qIIIlKFiyAaHm5AE6J2M93P35IbBumITqarPFaI+zRQ
3DoQ1Wt33yIbU+ShWkYs5aBdhJP3vhloTnEK7/TCzv3KMVwMITv1A4uWbPQzcrGm+tM/fTyecoyY
3VCbNexQDrF7oXILcpNbuXdZCDu2CwGGh3EBdyupUoh0/b/bQyMSw4WSEhOfks7EsH3GXdCDagTg
ViFMc/+eeXMqiwseYdQmUSnhi8WqUx/1Q3iX93bjzh6O706cnQoM32JGu0lDjLJZyDSiFBzF0w21
9C8RaYPLH2g/GlGkBYpmYWUZZ/dtXoXKrLaYla2+NWjl96ZtlqMDckZBPNrPqTBL/L+S+HGxkMRJ
AQocFnhlf/rcYOFqdFV+YdyEYEVwhcXSXc00sH2oWB0kY67l/eEVQzPmfYPgtNyXR2TSoDUywC45
F7Z8nzKqbUd6EX8yFvL+MHg8TQnmk0DdxCNqVyW1aKrhesnWz0P6fU2vMSNkz1Fia8rx8qfb44NX
wYFmUUqQKADD+15Do6/atmTl2dEvnxh2kNHAy24XYIjMmz12g3YHFCEP4MJ4uix71zLRDsT0ImZG
FJ7OBXvridIVcDipaOwmvFWI8OW959MUM8kmhuAMBesC3mtXFgVWWfSY7GKhAwA7n0F3s2A8mUfz
yKbwDb+5TVz9ZTgIx/D31NvI5sd5S8xQKOj8Iv2K7y0Dw1fCXsFuKNmK4HATICep54HIMhAhq6/7
TVA4Y2GvJ/bKzZ3k6+XvtVtl24rjMj2rbbNxUNA66F28688l+JbzD1LAVgUIwZHsT+d9YCuLi8YZ
EskpThXQiN0OXnKQD3KE1Qiyl59QuXAvKyb6UuznmxBZYvuprkd4qZUEHXryksYCLxMJ4MLImqdx
s5hUdqsBdROpeV4TEYXMbjtue2BcroZXvRrNAIqB9KHGzl/9a+xSj3V2Xnc1aw/hgwjlvNuiprKh
moBxM+Z07htpdTxoiFOYcL1vERsZ5Wh/ZsRgxGUwA90pXMsVITZ2z3IjlPtY0WCsjTYynKT6lBQv
q/bxL4xh8/u5b1VO7TQkWA3j6ulVvXyd0w+Xf/9uSNIIdodq4Pj8Y6P7SOaoAzknSzN+rcFl+GLx
HbL/cUBVQJGlm2hv84G9WaISa2Flt/jZHNg+GMsH4cn3+OtyOztsnXbxGLnry2Xl9m4uuhHKZdmK
AXoElcU8RVaPklGeVzO8kul4WlNsjhgKwfT4ri1sxHHhvc/V1LTY4vqIqF4/Yy0meK4ua7Rb3KMa
rFvRZAWXCGcPdAqXMk/gV8lPLCw5YwHdj/RrcYWFOigdPUe3mS9alLyv1ZtEzpMVDdTtQw6MgGEV
pyqTDjHWaF/WSiSCM44omWZ9puhiLcvnENv8Eu/y79+PRptT4wzB1EM6SwtupsaLbhav8CKPAtPX
H2qP0e1IeCEHl0XupWrb78TZQiHLY6RaKE2ZbX+fLBhB1trYbpvOLtQ0Fjz19u389yfim819hNEm
jJeg+Fo0h2zCEyslxwSsVlnePdGWijoWu98L04XIBk2D/LHu00jMTpmgotvBBssvpRCWs2/mqOmZ
Gpp1FhJs7g5sc7XJWWtWlu3sA1jvwVc9TFh11/5cbtUTe7tqN6uoN7hbPKIUxFxAHGN2jKfnojXu
l1VFNAyv2e7q5KTcMfxWdiu8rHaP0JItkyAXBJiesw+6KmFaZLg3utMAvtIJ+49n7JGcndkz0aYT
T00KBPL5X5+MC41JjTYu+PbGVQqivBW42a7Nv+n0mrBtEhd8rlrRkwGnJx2Iea30TlUdEvLlsmft
vhHAvf1/R/eahm7EDOpgrSOj92HENCsITlPXmBwDczI6Cm0oyi7uHLAqenmdNnYnYndlEfaPVHAj
nksz5pC0Wd6jyFAbdWZrcv25VPNzHf28rOauT2/EsO+50dLoybLEHS7+LDnOYSCl9x1elNln2fpx
WdB+Hm3B2Qyi6Xh5cdFXl8aSdiUkMah9d9MFWTB9AtAeebSIhYxZ9Z9n9yaKi8Ns9BRTcLD6/652
sh/vNypx3qWW8tIqWBIFtGnxASzNeBqs1Em/jnAvtnp+Ve31UXCM7LnB62aCTcrSkZ/L6Em8/2Cq
FmmxxPDw2jVjHy59MNOe2aMVc5LiPa0iadxJKr2x0mnEmKsG9L1kV/dscZkaSAF7QIpg6XuOvVWN
O06lVMEOxpYh1pJfJPdhckOsr5MuarHsPbI2Yv4ghQirdFFX8E/0PoNNrAdypL94tYXtsD0n3ori
7pcx04Eenxj0Zz3W8rOUnVJVAJkVieCep+kiDVbDMutOkW/VxEXf82ted4KWw55HbRXhotFap6Q1
W5xZFk+f4iI9aNnidfLq0uGxmSw/xqDzYooy3V0H24rlolMdL/UQgwcdzzsTa59zd7YzJzyspwmk
1hgRC0Q8e7u1tq1EdtybeFhgGq3OgEIDMqw+soG0IbVVEGofsDEYPMJy6QjLbaKzZW6xEVkORV9o
FpRk5T3DSbzQbVzpIQOWZ3XWDy3mnS1Xd+ljKVy7KxLNBZNcqjpsXMBz6bVSBBbKzgVp+EGUpe4l
BSbiPpbF4OmH1TXvNRz0rmb4LmgYXs3RtdKKguK+E7wJ4I7QSBdqhvqMktBpvVIP47m7xki8n11R
FE8IqNZsbFP1LkdiFvr+DMRvMrmzC1VQorTI8NxkAFeiMdthjU0UaS0frLEE9l996Kf422WZooPk
wnErm3kyq5rsmvWHgj6Xin/59+/W1rZfigvBESC0nREnLOmpr2Q/O0cn4wrLVJzpUXJFKY5IGt/G
aas6LYsMn401u0uAycD8dyrY4rRD6BBBoBRK44JxLlu1lResVvSa0GG0CmjZDi0qtlG9OQhOcg+0
vTlJvn+Dd8tcDyPKhoqJtcLTck7HwjVn6WGea2+Z5ZOlVD+WJhvsuOxeLgvf7Y9thXPhejRCvNQS
HOzrmMgxvGaFUna8NRBY9H9Iu44lyXFk+UU0owDVlTJladkXWktqrfn1z1GzO8lGcxL7ai59abOK
BBgKIdz9wGuAVK152X10HndcwCCOlrK9nqoThCovoETETx80O72n6LbKjeT3juYBu/fV/HH9vJsQ
RevzMg7GUCLR6AR47dKlbFiymx6MBLhldpUD7250CjiBwh5Ga7pTP9MuXstmfI8ZNEBhAiShIycH
0TzN+vOgcaLvZllrLYPxNVUzlaVUjUAnSr0c2L2/TCA6YLXpUXqofg2zJVGqL7A88DKyfwjAfzs5
k3E4Uq0HwhjiOddgPAS07LCZ7ttg0VqaYpePhc9Vnu3szCSabmiyobDIQrJel1XYo/tOrfRjEe5Y
7eoTZcTi2eh29LuIonq8CrzLAK0xKg34iEJnCfr3Uj4twtvY++A5TObnHEv1HD3ddgoXiYyeRqDH
EpYa15ntVU8C06vmSAcQSnBtcNsEL4IYpVzKsIrUBnWhsEDbIl9ucyX/nD+9yGCUMu/jtOtjE8mD
+GUJH1LtEHYnTfa6+baKvV76aYiOrr5Nwa/rt8g7G6OTZTuqTRGiSTJLhyI7G4Jz/e//Q6C4HIwJ
grMI+E/DSKj/Gl1sB6AolIOUXbOam9zj0s9tP7H+lsZCioQpFmUroBHgQUcwUtOjXCg/UQz1zA25
3H2bFS+wBv7XvNiKlzpOYpIkyFooOgzwwI+BE/rmQ4x6BlzIOfP5VFDb0QiVLlExgN6us8VkOaB6
on3MKGZP8e6LbsnwJLXtU8K7fG82QPXBYKJrYCWUNxW8feCVcMYSYOFhRAiE0w0Z5URZo1WX3Omu
4hsWTQ6X95zXgd1MR1cyGcvIANRY5T3C71gcC/WcdKdi4ix9bIe8lQzGCiCjDEgGtUn2i0NcOr5H
wX4MR1qs6X72igewz7rLaC28gEf/8h+J70oyYx6ZUQqZKWIWX63i0QJ1m9+peItFAKxKwDaJweso
yT7R8zAuMtnSc42Gdh1LCIDa+ATmVzPmODOejrK7TXpbFySfaCX4VnrEPPM+PTRglcbklGs8tZiH
NJ/pYDPA3QE++MhDMdssjq3Px7zim7IUe3lC1KPPzvGmtgMnPtX7HuTwvKybKt+Vz8euC81JCnyx
CO0jCcDrYrr8VKLpTi8nO5gmuxB4pLLbL+rVp2OibJAq8jB0GHho3QmTJPQNr8LfaNbidn70rHK8
N/dLMjG2ndVOGehVJvvoBI5UlGwXjwKLY5PYVgE3FGOFEhjICwCiqp/cDebNEL86LuNvhKHNjH4E
gFkyaXbd9FbZ6jstAUeW2LmFCLqHIohthLBdluY8p7AZS1bCGccz98WY6w3MpHPKFzyrfPNGeRD3
nRvtxN3M06TNQLySxrigvuoqxZwRiKfgnOnvevFwPRBzPyXjaaYmKia9gR8tZ6s7qVb40uz1Y+Ro
+8wqwLEtgeUzPWlvoS1afEPZzgMu52OXjkgzh1UQhtCkE30/SbvULvBuotgF/Mcw5zLZtSOCPloh
UTjmZjAtMzeemyHk3CcnLLFLRw2IYkZhQL5blZhrWkZ7VPq7Kev3nM+2mcKv7o15fYpCBdoACf1w
iuFHW06AK/axlGpn3rRrP3Zu5WN5nLzcSQ7A5fKuy+d5HMJ4nFglKGGUuEpaUMt3FEEgelV8zMtZ
KTbUeIUFjkNlOQXqqTMxkQ0HV1SqVQtuECmWjgGA6iUdXzhH4xg4Yb0LmqUzFh5wtVjCoyqZGB6Y
hHQ/tDNX2Ne8rT+uDTAeJZq7LMF8gIRWpeRV+H7fwz1loYwArsd7bdIffyUyEcafELFuyt4A8pMx
PC/ytw4rcEN2jAaOfvLMgPEqeQde7aVEZ03AtIEcqA62RsBLl/PUkBMJ2LHNpGtACDeinTHNYOyc
yCv6DpY2g8GvJAeggR5TqXiQtfg8SzqvVc/xJiz0f9fqlSkLuMqqHZ/yQv46TqlzXRc518gi/Yty
2JQjGSRHT06JdlAkf1Z210VwLIutBWBEfpbqBKeQlMZqs29laFhmP1jG4Mf6p1C8VzmYyriNShkn
sigInoSieGPgtT2X9ghaP7z8Fhczcs/Rs2gBfeTp+il5F0n/f1WGmKOqLyRAajmS4Sfyc9gfpJ7X
8+LpA+M3phLw1jIQP1BVaU6LE1u3+bN6Q6zsRrQSa3z9zM77+i4Zt6FPwzIlOSL30B3m4AeJ3q/f
2XZF7BJjVMZXlHUjJJEA7RsPM7rzdM8NJLmY41VdZHfYgUZNt3xV/uWnYlwHBv/UEtsO2IM3z4Px
lLdulnJeIryHHVsPAPNSG+s13BOtEVE6vI83iNPhPaL4lEGrAnOzbe551TCOirCVgclo6rKsaTO7
7/eG3nqJFHM8Ly8yazS8rVQ9QjsZuA8hbScr3nBX+2pjk7tiN3vdTXkrOErsc/SE6sGVmKIxuYi6
mLlSi3jXhTfyg2p1TrM30UeMHB+cXQUIsFH1QAOA3zrnWDULPYpxyqkaczoI03kkfNG6o6hwrJoT
L9lR8iwQzTIlyLOEJLGnbj/GgyVqsaXEnPrz5urXypw1xn300jwnZopig3E2/OIU3WV3EnbOTJe+
LSg9LWDY0WnD/tdz8D+UoalZXfuIjDcheSYDoQE9btqmVHam23sUnZb3CueEG43xKdIUjILc4JSd
Mdpxqe1UVfWWsvYXYbRyjQfhyXvesBv5aSWnkUnn6aJT50ie6M92uKsPNXh6sA0mPhavw0HwGz82
sOkROzLnOcA5LrugPw0kKYoBUEZlZAfVTTsdRPK9z97GV44NcpJWnWm8iUMahmBtgtd8pMD9hVej
sx1aZWbne1rXzwZO3sBxZSxkaToHS1+oqPmpoZ+S15Z8vX4ijm2zK/YEAAHzQtn4tBoP0L49yTF6
TCC1vS6GVxXS6TlX7rJO0dM2U2QG0T7wKy8HOi4FUJCxXfkpfvuVietMFlJUpYEGOpQ/OxmH8Rmh
1NLPMoDecyd2eANavAtk/IlAwh79QXygtvwVlCdTryyNi9vIK/2yE2dpZ4iToRn0HTgB5QdI+25w
J6CSj1kOD7DMeMTwhgJ4mse4EKNOjLiht6hleJsV+V0XL851rdi4O+wOAVYKQB4GMNyYuzOjUs0N
FTlIEj9M0ldB9XLuPMXGMX6TwThcsRmHJNMiVHZCByjdmGMerDaxABT+Mjt4RWOtkrdezDsWc3Mg
OVJ7YPFidjpqbNkEZ6gBD9F6///Lwzq7CGAKkCmBBvB3i1q6ZRKLGKt0ZRlYKJb5Ufc9KzuOFPoJ
mHhlrqUwdmvGlapoKZKOBNXidDor03dKpmmUkn39OFsYsr9JYqx2KepSF8wGbxadVjldsbTNmxo9
d1DVS4cMMGDRz+ErUBP/h+GhrRz8N+GMJralqpVhrIqoNop2eYMK66ESrUHHi2lwi4dyD0KMswEQ
7E/0V34TzKhnT9S8A3y96MhpaGlpb2vxCRRMFudyN+LWb2IYlRzmotQUUxGx2Tzb1AFjueihcesT
pn593ozUlrf6TRrztijGqlbrBQkj8Yd9g10zDNjZyysCJV3ZqyzxCWSpnxkQX0tlXxukHfRZVfAN
g+fprnG6EyYLDuEzJo1ngIbUHjr8nFYOxzjYd0ZZZqMgCYHoaMXPrHlU87txfgQQN+frbfmTlQ2y
Tw0hiSsFnPai04tu3+9mwP6InJNsecm1CMaZ5MlAYg0rT47Z7Ivszayfrysg7wiMGxk7YwZMETRC
UtSbQZsPmlLblcTjieQdg/Eh4N8VknaAt1Iz0WqNr73iXj8H74szfmKqiBbkoFNypOm4xP6S39PS
Xp1znkM8C9IYtyCWS770InR5tmVwQKP9cu524q1+H+HNTOvM/wPeDe8bMT4iqEdp6YH6A5Io0f4L
wrtFX3t5TW35tt03X9TE4RVXtoqyvxkt4yrKxAjJGML/hb9GON7K6zqr2k12cpMc+Z6JXtuVaMa+
E8BJlUqajHGIUZuPcZTb5jjauUls0eyAwaQ417WFo47sa2GZSzUZJ010pmYvJt+C5On6398qQgCR
E4uI2G7HC45dNA8mUoojSJ3R6v0rLQSi8Wv2QoHJaHmPt9RLNeCP61uJo1FmlcSPY6YgUCKKtNmh
7ANLmb0W8Cxm95y2b7Wccfzexlv5t9MxTolkQJQvZegGqMSskfhFdyYRmpEnQb43Yr/lUipvWjdA
d00dmMLYimWUkbRql6sZUhDabSFnGil7f9qJ79818CiUJzpjoT1wviG9tD8vVQfxoSkroG1gTL0p
jMqIRxSriA9gE4xpy6pN+g+49MI3f5TcMRKeQMbOsXHU9+EMgXQsbUK9cdnFGNCmNNWFX3MCy/aV
Xk7HXKkJp9+VGuodWoZXkapUN2DVvZeD7rAMacxRmE17A0zcf66SzQDSfhrUbMSyTFpP+6AHJkf2
mYcslPIig6kA9KO8SAHB7QlGKNrFkLiwv50yCZmtY0pMC6vHoQnO7UzsZMSrjET3HIXhnZJ+35UV
RvCno9FiHJdOxGL8yKp97d20VZ84OfLUeZfzVGYzMqzOzBhiTUpBT010j+fqrgA6TTscyuXh+rF4
p6L/vzpVIKkNAeGB5JhgtJH6/qWQMw5S0VaV6rdvx6QHkz7VWPrAw0y5HZyKYJAiocCf9xSEZHSS
HR4emAbFDDVWMgRnGnlPHHpPV0ydrT1GQLczWgFtmdqlBCAgyaitGMtjkq//IrvArQSOQWyVXX47
MeNcMjlpmkqBR6Ng0YqzHOf35CvFr8ts7fn6B9z01opIeTRN4Biwo3FJjSgeNegdl2n6ood3GlYM
o37ea0n2S9SK50rPMbvcyTzg6K2KrgmMyL8FMzkZ5rcCvdaQhY+HYo9FK9zr6C+WYOtnYy8+UrxA
AUsnoTOdC1RKrp960zQUAvJEQxexEMKYRpLPcZvPCZo3WCI2x8TClqpFxJTzITfd6EoMYx35KIfY
jkoBBmBi4kgNXvDSsbKlOih5o3KOtJ2TrYQxZrI0YalLHZaVRb87lQc8ok7aB1thcshsXrFkMyVb
CWO+XplT1K0BGXVDbHk5dxhKAQQK0Ei5QGXbSfVKFGMMgllWqg66EAS+0W13g5cj38x98pRZ0mF2
VEDl8JBJeN+NibWZMM2RIH1M1IunpMLYVK+d4/hbwy3UbG1iwwwumshE2s7QR1GigCsy8ogC56LN
3vHU8Z/3m27sv5JMUaTTAitXjUL7LJKK6rw9OOJXZSe4tQPQGls45I7gyJw24mZkWIljIu44JtUc
m2jAzk3ohpL0XowGJzLwRDAh1QizdBZnvLDnPLQWFCfi5vVf+AncGeMnpK5U+pxuenf926Adhv6b
yCN0uOqKIILxEXoiVjNGVmFJ0l0pPNTzkfCqqf/ga/+jZJDBuIZiFjO82vEuVS3RppOI/YHW6vqz
+TDfoS/4mH2lOwDLu3rX2JXNyya363QrXWC8hS70JZ72OKN4r5pW9INyPQpuhcHW6RA+mQflYHjC
PuZ8vO131kos4zn0so467DCL8Iia3z2pYCcQbPnH9+prdz/vlB/XdeW6A8YtM14jlOoedVcYWHbq
9tH3v3BvF9s8NPf87u5VFwVhjN8YEynU6hJ15IH8iFJvQgoWZ19IN7nXT8WRw8IphKGAHlCPhT8x
w26h7pP4mIuNVQ+cDi/Hlj9SopV3ErOeiIqAXmBQl8d8Ui08r/zrR6Gf+4887qIOH99vJUJL0QpR
Y2T7czjaoeKZfWxN0l6MT6bw67qorRmKi1s3xQ/VXMmqsZGVC2jEQPUoqMe0a47TTnNGL9jpPiZ5
7PDWsIMzqvPXBfPOyHiTVjbNqo+RBGQzhjjn7512H7UYz0tvuuL/z8vy2xEZpzLM6hKUFa5zIScj
/dY3TwESqevH4WkF4zimouy1QMKQTY9HdXQr9pwg9Q82C7AmILAAN4etBYeCUtdx0H0ExdKi84ya
o5/bkwKMwZjP6L4xkYc7u4hjIhZmkroKlTNA4FvYlvAKL9hT5lnCnSTYNtuLICZwddnQKCZp6ZxQ
fq6L4WYRK2eMgRBWpbyqJ/3Rf9rVRRajc5OsBaQL4YAGb/GIrR7p80y6N/3MjZ3623WN2EJF+e0K
GbUzxlHVsiLEJuIjrYNEWOPJf+aDq2LhuvU0sAeH6Bhn56Zz1DseChr949eOyuhj0wuVCRIKHFXf
G3RuE2Dnws/rJ+TJYKKWoaTtpMpor6ZFbKGdlpivYuJdl8HVeyZWAZ+hMYQGJVUDU7WUBiy1Gzff
qxRa8zMLH799MiZW5W2BaQgdpY92+Bobp5a0VoamnORX4f76uTh3x1aKU5MkRqLA/eld6aV6exvk
2D/SB14xh6PybIm4DfM51SgLHm3sY0jOCfYB1gEEqHzo8Tikt3363/bFDpMs3Yiad428Im3inTGm
N1qgn7sOU5N1fZCW0P/EHaK5r+uGZIDpnPlatDChywQu0RQ8aQwROx61rLauC6F/5A9Dughh16nK
JCyjgiA+KuSXmZ377r1eNHuIRmsmu2FunSXSOSI3dWMlknmQ1JKcqWqCyfWoB/l8aNzUUmdPuvqZ
sLgSQ1VnFfmlJjBURBVEfsmPE4zd7TLdvX55m1FxJYJx7q0ht0VZIyounZ+arhpwouKmwq3+PuPQ
i8E0krnG8zfp5Mekl+08kAFzHtgVxp/JZHDEbc8QrOTRL7e6sjAxosEwkMtGe/QxncgrbiOvs8Zz
eGhee49aVXpXelnvTLxVQt5Vsg691UsJ3Iv4WsrRTHYhD2yXp3SMM490oGWoUowx+OJL2L/X86s8
BhzF5n0uxpeD7UILJxXxVyTeBBpfWE4a3QTCqedVe7fT2tWXYnxD2wxBq85IK4hPQy/xZ2Aype60
M05Y37Oy3X+hi68r/HYN6CKXXYRC3UVcpOEjTQOgpa8iyB/m985KB0T7xKKb+eAQ+sQslQksk/96
QnYjqh6zqWwXfLw8vTMiV4k5XZbtd/lKAOMrUhXo/nWEXGZ6C3xsCYKMM7yhiMm5Lz9OLt0qM6z6
DeC1VumFj9PI0ZzNLHEln3EkatjWTVwgCxiC+j6Tl6Om19+J/isbZI5X/AcbJ5Tn3JQBA8gYwmK0
jTBltOf52Lu0BKHspqPsJkAPA1ou8EDcBXh2otUBya50rqvPthFeZDMGEpQtIFACHLMZZnuOyvsR
pl4HOSf52E5NyUUOYx2luihhrFd/VdgoVkV4T3sVUeWkdl5gHAoe9YAKcAMooBYLg9+uH/MfrPO/
8iW2whfKTV4bJUKPJvZuNBM3b7vDmEZv2Vgfmmjx6hZ7JVN3TnTDF+XBVyPNrdrnMUte8kGw+1S/
N9OBcLRsO9ZffhYTeNNlaZJWxz7B4MG9o8RZufU+O3Dnl7b94EUOY02a3CQ1GCL/KhTXrmjHQEbO
Wls4N5jvH76KVgUycx0pu3/94rfN6CKYMSOijUOcKguyThJZ4VRaDUi6p+k5x4DudUnbefvfKiax
1cKkkRQB/DzUAWN/IbJ03SIO3Q5HwfgZFVBeJZyrU0xsVpRqJtNH27k1b4PgHSPjoL9DBh+3oxca
WEQVgAyukjutQz+uEA+dUlmDNJzV9KehG7spR7FZ4S0ecO+BidutmRfNWABvhzYFCMqJJoIeaKbQ
7/dgWrzFwO004fKFGe8FDgej0FW0UsVwhAVLd3HWPF3/tDwlYpxUTGYToRVJUD72thzrlpQvdpPd
tRqvd8OzR8ZNNXUnyzXtp/4FTkn52Sjg1b+0CrZyWBZDLiklir6jntsT6P2aabH6/tjrvNcY5+uw
tcO0UzVMd8Hw6d4cUVHGaf0cE6iT6FP4tehQfxver38tnkjG11RRkgjpAP2bwtwbu+hUG4bzGRF0
pkXXNJmwyzVTnyzVHMKrJHNsBeJdOfy4LuAfsqqLBMaIuilSmn4C4UVOCkvrUBRtyh/ltCQYrEoc
QrLHVFMOYNi7KUL4l4A4QxhjcDl+VXL0pEH0yvlB9Nb+eBWqBGTCwCY2/4AljkOFCAMdwW6cAc9q
QLT4AAs+iV7hxo+8ydPNrGAljPmEyxTpGTjUsFiMtQbyTMhDP/68fiCeCCYw1EBay0e6BGtKv4zs
OEjEUtov/04G1dTV4ymToxLEmpjuajIvmU+FfOh5LaqPJ/+178IEgUzu1KoqoChkXEw7y4sv8VC9
quX0Zkbkvk7VI+gw8NRtbxqhuwfV+mFOk+cmD1+xK/DNBItlX8z3zdT54jB4pirtJ7X/mubS4yKQ
l2HI/GyavHmY93owNlZsRveF1PtSQzgZ9/ZkxeqjMyofyUOuLx1aQq0LumoUbgbMZ1JodP2OFzo3
3exKFBMz1FEaslJCcv9fN9u5xMs93s7YFkIaiFwuRsMEDkHX5FaekN1SWOPuCYvQoGILnLGnnIvO
fGx+fsqzryQyAWTUlrAIU0RDYorw6PeBAmSqMrcEXi1lO6O+SGJjyEzqqRF1nE3H4taEB6aX1pal
vlIU1skegX+tuPEPFSxEGijo7H9lWWxYicuhCoyEjiVPWEDpyHGe6n2umpzOl0y9wJ/WZVDKcUMH
ZSB7nYWALvaCRop6a/jLaX6OBDufbCG0KPQroI7p7h0taoceXoDNc/jjYwHGKxJOxNnu02pg5gVK
lqSaCqOydSUloy5glhhcXB5lFslu1dAilSU/gfD4g68TsJi7kvdA2+7UaioYxDWossI2qLthKrs2
ga2o1vLWgEcF4IKueEccqsJJys3Y5c1sayWQ8QOaGciY6UC7MTtNjuh+eZtOFJ9nsjDZhcf3nkJ2
6GfzHhBBdnOOHzO73gl7k/cq3gx4q5/BXHgkgatRWpD09YqRW2pgvLWmtuvDEItOKYDJ2uwulwcb
yPrHJI+xUQPqc14JbDNIrX4D4z/wZs3UNpkxqKERKzRNR6sSp2gy/7o10aP8oeUrMYyW16Y5ylhK
Eh2A9lHCyELWUmswcKaq3sV5mXOsV6aB74rAP3xH30tEriCwATJZd0eXWjEYP+K9ZPqv6BU5I2aH
Wkf06DZj+9oe1Nv+yJuC4Zya9SEmMFaXqtGxKBSh2RzdEuN5Ml9SLuvV9oNIlym5tqHgXcikGlHY
m2M+wXSLUwM+b9RPd8m3vgT0aLaLDkbBcxWbncyVPCbtkIqp0me6syFlXeSM9eiDBQndxcFu8uyl
ySdrVhvL6PTDPIwp59tuh/GVdCYhKTNDmEtK8kBnmciL9K0DLFL2IFvijttwpPr/hx6tZDGuYowz
TF90sNHRljxMWbjTt4aCB1Kqx3gf7aTnyA0Lq9Yt3kNt+/G9Es24h6FWJ1DG4KOKh2GfOeEh8zAf
aesPxJq9xc0dULfRtRJex2nTdFZyGZegNREYqz/mhYx9nT3kvDrypstZ/X3GFyRLB85HinWXm+Zu
HpRdMmq+IfKOQf/MlS/H4t/Us2DkoEARAWTR7TFuvacQAY3PW0DYtPHLaViom4FEgyolKIqnTWmH
VbobpsENUhQ3M0AU9Ton4eedinm35HGGUmoIeLl4yuwo056UYbALXbwxK4wHjxiRNoy7VpA5NsfR
CXZxlcgJSeCqMQqnn3Pxbuah0PP+PuNQAkHNhkmjM2rmvjd/xMlnit1E0WVDFUHmg5oTtGX1UJKN
KFTKGkqXFT0qwS3cMQigp9dCerse6ba0ey2IOYmm1U0VUrWTy9gy6je53SmFd13GZtaPiRUkaSDW
oVX1308jauN/Zh87pzoVT+qpPGvO/BbUju4PoNVR9o1iXZe5ea6VSMYrpHUUiyZdKq6Nyk6NUzfE
ds7bodvS7vW5GNcgdmpc1HQcMqxfSuFFR0e4zr182JHMmxvAs4+cogNHINtaksoyjWoR72fKPyth
p2b0qJPgvZm21Bv1Q1E2TAPbkmyGO4NIp2oLKIW6HIXlVp386x9nMwFYC2DCVGOQQBE7rOwUCPpu
uVjKLvXBzzbZ7T71DIMPzb2VAqwlMiqIXceRtDWOFIxiZLVC4Qsl2QMucd+EqkN0zDEP6IGEuVUN
XA4V3n0yylhGrUmaFMfVO7tzKL5mepSsyBvQoPYmN3ObZ17BiCeSUU1lGDGbo9Jt7OyQ1X5Z7Tmf
kHogNl6tLpTNWI2565eswoWOWKUXXQlNzuY4YLclsKpD6PGQzjft+aKSbG66iNFUjBLOk6tvA9GB
DHdTmp/Zgl6fiYlWNSjBxoIuU5p95LVhhQo6YGZGrj/k3R3j3UPSdk0sIirShoBgYT3uW342HGIl
D8UBkGmfcoary2OcfFtjTMZACdOp5UMAqONmr45P/1If6AdcRaxg0DBQHNItPAxpRe+wJTe19dSi
vHD5o+nwALg23//rj8X4kFhVczOgFj3fd87ZmC10VtCgJVb9vcutqfmoKAn7oHQ5J6V/+JrmM65E
aEZtJCryeaGwltLqwM8Nbox9B+4EMAsAe9VtbvD0fectMnNM+qNrvbrhSljkPmogd2j3ZfNlnn5e
Pxjv7zMuI4/ncABGLbx+lPnmPOyBQ/z4r0R8bM+tjgDeh7lWZyqibJ2mTP1m6Tmfh+rZla/zMcaw
EjGTSJkLCkNhRsZ+TAHONnXHsB44+i5Tn31NDuMrUmmpjCGHHDpXQmw6J0CX33I3u0393G1/Ci68
IXCpFVAtt4VFcutRPRQUpf4sHnmvB96pGY8yFJMUAasWiYGKVfomc/pZBQiXbl//fjI91bVTUx1a
3W7aZgIxhExyBMmiI8FKCwSV5dtwDP38JHvDTeJS3qXU0sB1ER2WL4LDi2y8o9L/X/0EAEMv89TD
0eTlUeluFHE/8RCxOBb+UZBbiTBDfQJAO27TCB4D8U3HOGM1nUs0La5fJy8PkhlXIseDlvc00aKI
ZpTMSnCzV0pkRdfAQ5GTE3MM/EOlV8cKyjgoqhnpakyU99AcHpqOy/+9LUOnSx6gMAAf7u9fR68n
Uc0yCUAiB/07HVFvjtodSsPAoHujKJP9cSo4SrmtEBeRjCWK9TgPugSR0IlwSGwy2CFqDdc/1bZK
XIQwBjY2kqRl6SI6pXZUsvOQHBLZH1POa2yztkzUixjGvsDMIxC0n6hCDLQ/Yk9H8a6z1ENziNzk
+TNdg7U41pZ6PUu6AIqudMRL6sqWlvbQxryJBO6x6O2uNA8vMSPUQgxpAjPH0RtHeC3t+Fy5CiXj
0TEJwR3j5n0vxrIaUV5CNcRFij0ygsid+/s4sQT8hOt68Q8mfPliTG7fmVFQSh0E/TXckbomcJiR
CtT74hA65bfr4njmxcRofVnaoWo1rHd3mY1Vnsgics1bZOEYFFuKIp2gC1mEHk8yRA5wkd2uW85Z
WvGujieH8RVKU5KyaETYVIN4QUlj4y9RB6z6HlVv9Uxx5wp/FjnuYrsacbExFoo5lEIxqShrm3iY
ZGsBx0LiSKGl3udP+CmPsZPZEu+1RH3QH3FTIxhGB9m6Bj7X3w0gqUZdykp0IRXJan/9tWW13OSh
27mSK+8G3lb+5tXqKB6JumnIosFcbad0I653RAQjg5XKsmssTi/zptQ30Q5QZPlbDON6azLHJO11
UA4k2B0Uy7ewArpwKOzRdreQlDh1Tx5R+tOtaVB+aZLyZanMo5TM79ISvcl9/jwnIH3o4vl7hEYO
GbMXoxJnju/eTNVWv5Lx3XUYak2lIsoq+q5OX4CM/d20ZfGmN96vW+fmkMr6Phj3HWILRggXJIWt
m96Ex8g2JTt9Dv3WKffzU2OXkWVA0z6lXboBglsoGPiCma9d1qE2NrEBTOxm/C5HordU2T7UFOzS
RdFzSJLdZFZuNJr7uZzdpet8MB49XD/7pmda/QZGFXS5MOUMGArYBHKj5KlPn67//W2NvpyR+YgB
MbHGUqDkOsbLIRJi1xTRBauN+38nhvmCEsZ9JD2ERi8SOCrHwVoKLACNJUclN8PT6rboaVcBMU61
sQgNgBHPC/B4+gcMjB/SobG6KeS4OxoR/vA8K0lM6A3KQFD0jE4DHuJdfAh9yp0+7z6Vla/EMA5u
xPNjigEiBc69wdNj4GFjkA7poXv98/DujYm2haD3qjEh2hajKVhYbRLtPIlES58W0ZKXfHddHE/p
6OWuPpMim7Xa0nGVfuoBbv9rKn62esP5QpuT9eRydyymUJnrJA1jKAM5F/tkP4FBheInhmCgJABY
QEkh9VW8JiWM1ldf9HdeZ59juuxeaSN3gPsI6bsAaJRTpFlzxalbbyeAqyMy3gHcrlFmZvhuDdYu
6cMxcpodDfSy1/mmw0NN5MpjvEVZJr2Yl5BHmb6CQw6WYPl9AH5EYxX3wQ1PHkctWfjydI77slHh
nPSytPpxl/d7HSw8kxk5/0oh2TnLtNFn5BLwsvlYeYoafC+VxsqjMuT4p82m9VonGbdRT3FuxDSS
0ab1+JVuhS8+OMteYu8z+DZrUYzrwJRRE3caqqHFcmPmb7A4qwt4B9rOAf4OHyxauSI1hTnkcIOm
gk7kPMqvdS2UViQXz7mW2gtoQZdE5mwbc9wHOyyViFkG54HBW1EdnRBDFVWGue+Kt5+4XQq9WBe7
SRoLRYUB84+0A6Rhp3BnenSCRHynrXfkl1YFrjIuHfbmXNLqw7GLpVFXL2ZLy9gtsKYWZ3wIb2ZX
PIu1BVZnN3kFXNgHLSPS+JsE9Hq0qIHfYgt73lzhpgcDUaMq60Q1jI/ZhJWfTgEEKyq0/BWGIINT
pCdhnr5ft7ztXHclgwk9darkaNgO1CJEezx88J2faZmb3C2+8qXYAeIHnHe5F0cWahw8rvVNXVqJ
Z0KRFgl1Kc4Qn5L7BkC+QuW1vPIDRwZbngU6WtBVFcKdpNd7NapcSUp8Q445ZsH5WmyJtu5Kkjd4
tThzN/rCFJ/TKPt2/WttZj2GCoBFHbiVWA3+PXCDM6gzRa2DiEOz7/3hKGE0kRx7Tn5AXdMfydVK
DOMljSCSSknFSYriPU7OZnKWQ7sw78SAR3/Ak8Q4SQ2jd8CWQ5HLqPPbOMX4VxUmFmrpNf5pX4w0
4AE68yQy+h5pA1BL6x6VvOhRSXZEOjbt3ZidTI03fPwPpnX5Woxux12eki6FqOJNwkSlsoufiUNu
saPjfqxG2HRThpLW6U515r7NaS5w5SOyvOp5OnRF30P6aBtYbKR0J+Gz7qJBcSPvtBudM0fJuVeT
eawJgoBB6xDOesrfE80NE8Wqktoai3ulNzhhfMugVREDJETVAK7IQscVhTpVNZ0gj+PJKqPUipUX
PebVRrdOpBJdhoclWJNi4X3MIh8NGZHAqevUWiJM4EovxHyPkj3Rvet2veU6VBUrWoTC0psfed/K
0cdxLOsDLRmFhR8kN9K0v/73N+eb1wLoD1gJSOR2LFpaKxgP5Q3Kr7vcjd1Gsqtjd1Td3qmww1ti
wrY8diBEqI/GAx/RbbNCtf4RjPcaxqr4P9KubDlyHEl+Ec1IArxeeWamUpm6rxdaqaqa933z69ep
3W1REDsxU23zMmPdo0iAgUAgwsN9ahVsKHJI+W2RFMiuIXz2Su911KZwi0I25vnywnkby0SyQCrT
PqXIj0pJ2htCZuVcpWieicWNVls7+tAlEwSsKuuOg/40J5wbetPZV77BBKxpUU5WFt/IQZxd36v6
o6I/Xd6lzWrv+sswkUpKlD5MJxyo5V0hg3K+sAQLnEyIT4HLoyLbXJAqGroowd9ltog3RNkkR0aG
ua1K2WdVeUZl9hy1yevlRS2flo1/CpjXJRWlDUhlMGuqkxYc8wUuMSXr75q6sYNptkSUfuu64B2v
LRjOyhZbWvZjP+1ijEmAqxeaq9EO/SEkq4WHOsudvjes1pmd7pzdT5ghKD2ebMuykgsrZetk4Jvy
MVKDwy0elrG7ZJHZ3PHhU5vz4+tVMq/dJIlVmoDEzg6etPMyLB+7imZGj5GFyvahxPT4MioQ2b6T
/xEB7No28/KtwynvkmXEaiGYlhHxD+0ussCFBui42poBnydqM/x/+g+rBFgHTT7EFN90OCwi6Rhj
fm+hwrAQPg/2UmtKLcw2cjV4eGaZINlm9SDOFB05qQiPPaHHqNLOYdu6baIcuqHj3DycU6Is/3wV
vSYtLiUlq/DEF16L+KTlpzH1ZoOHFt8+838fRpaqu5saQyc1GuxqQK1MfUiHyQNM1/pXR57VA5zL
og4T9HAxTBlel0JtxXrjzMns4Ydx9m0z6q+8g4ku7SBQIQuwb3m997M7ygspHDdgi2ejLAZy3sPf
Y2D3VP1KDyKrza/m/j0aKWfblhvkQvxgC2XDBMXVsse5ruJdGJ4w4G7l453R3qnxq56pHGvbacDn
1rGiHF2EubXKlxaueN8Tn+hj7E6QVgMJ92CjkNGBCJXLycdxc5UJHzoQvAraCSjUxT/G9i9JhpTR
5Jsj2haXXZDj6GzJTCvHBAkBKnTU16HD51/JNHcHVbX/nRkmSoB7iHSyiuAUy51bkMlqUmoWQ/kH
T9pV1GVpt5soyPFexs3i1zejcRJ51Dycm4sV65h1xcfb//9uruRgOMl+yQN5wN/NGcb1Opgcapzq
uOsjnNb02EMEzDhDJ3H6mFHvBmtR1vFN2dTPOmBvgPbwKoHbsQKFLFk0JGQ9TIZYlW2lBhMykam6
C+VD4r/+iTN8/n1mdXECJlIpAkdOC93Hjjz38XPf8hhEtk/QpxEm4CUqJg9KAVtYaruwaZ2C3rXB
WfV57fPNA4T5ACIZS47I3hRJmNetPoOMWWpxzYdTb2dtfayiZHd50zY/ysoOs2l+p/uzHqGI2ULF
On4QeMhR3jqY/WrTSa/Amo9A0EEJS9FjE/xxO4IL9vI6NnsCyudC2Jsi8EUCRksYWlosspO6hVU+
a8CcCx4mnd95TGGcfWMvCzAZiHkxi5inLyozJLdSyhMv2b4gViti8syUTF0/tUiBtPvhr9lesIcg
xnH9e92UnBQyPrxKDdcicz2MvdC1BjhF7Cxz0Bd4ohZwgO9AiECgMrQlR/odOjyjmwdqtcplo1eZ
F5HKcJh1cEtQo7gW5uIR6gCmPtNd1w+cS4n3zZjbopT1BpsKUzmOlKi9+5HEsbD9NtB1NNhB1wUJ
ScZEpnRzPC7HKd4HO9Xrj9pu3OWucUoMcwR8PrCk38YeVDVg/uXZ3txJQzJEYmCsCOM4X3dySMOx
QkKG/MWB6JMVXAlnCjUY8JId4yfNyx36Ltiqc/ncbZ7vlVHm8wmDoBPDz/Fk7q5iQFCocQt5GN7S
5K3UbGWF2dYyzAxJKFDEE3a6t3CEIgUER9cyfB7ZfwKbU1bGln1eeWTcTHKNOww8+OI+HX+OuTdz
G1bbpYaVEeYyHKtRKWoREJ6lA9fuQWJ0KK8WHgHVLT2FM9e/6fgrY0yQb3pDTfB0BOWu4u/EMbR9
2u//nR8wcV4Q/XgQQjD/tUjUM/9JraCWClT0v7GCyufXTyNpPUkHZcQTvyztPKp3oZp6gZr8gVOD
SwZgEGTE4CBgPo4eNbFWNcjH1PKk9E+tf9IqzujkJixgbYP5JroYoA66CNqF+/YYHjVIykgveBRC
X9T4qDvFNURnNcgODjax2muN88E2PVAVkQ6ipktFkW02g0gF/GAN2kHU655mGx7ohHb4Tg7EAbyL
m3tu+eDaHHOqJHAUZUoGGELvipB2Bhz6EP1eIBC6SazmLD7zuvZbkWltkPmIshDOzSShfynLByqf
5MBLO867YLO1sbbBfMRCMeQhWoilKKggZ9eIzOytvgoOBkoyBspBGMm2FlWQ5jlxpyvenvK2lDlz
fThmSAwl1EjG2JFKuk+TlMdSs+wS+yherZBtPktJ2Rr1iFqC6Eluhz5waM2m/lq0dntYBL/Ka9+a
76ed9uvySd/MRdaGmUYKGKeUOlkKQONL+AqFkFNmDW6xJ1B8zi2MlXKfJ5uvo7XF5RJaxf1K9jM9
B9LIfmrdcF/+lD3d0z5a7eoRTbITtZ3eEXtT5j7Mtj8kbm2igeqYEuZ6I+IUDRLGtO1ohjYW/anw
mJn+YW2fFpjTB/o/DO/7+IzkTA/FXwr50GcMfi9O6pvBQ3LUDhTsQ/kBo5Pu5U+5fRA/bTMHESyB
6tDGqOFozaFs7qvqoed13f4hmH3aYA6iGMpz32AM2U47a2F27HdEBI24DITC9Iwpbs499A/e+WmP
OXqamJdlKQLUJXvLSxpuct0+ozTlSFbxWlqpNXOu8H+4L/62yA4HB9kI8Clm6+32RbGjp9Eu7oi9
4EBUdDQTsIfMd70TWcY1ddUr8A7+UbCRAGeBUKSk4vn+9XQk40jzcBH3XARe6TkdObF02bFvgWb1
95nTh7d7H48U9+GSOS/Ve4KiNr96v+mMKzNMkhwn+lgICT5cMbwhU1GaHxnXOZa/cWkpy3FfBZIS
WB1fWDReW6iv9kdcdbfqHlqCgPjN1xOazpfP13J2L5ljosfYVMI4pFgSWsQHjYxOKIp7oa88IzWs
f2eKCSNJN7epEqNnFfWPyWR3QmuR/L3lsRFvxkPJIAZyLxCKfWMUkOpWzAWkJrnY7QD2uAp83768
ko8J5u+79mmDiRg1TTGc1SDayylUpaOHILyWFd8Kq53Rgt1LLUwavcUZ91W/+PElu0zkKKNZnZUE
4xf/Ox1MbOh87Bdwkepm5z86tLIqq+AWQUddY7xdAJ+5oQm4WLRFfF1/RKfx8jZupgcrA4yrC0In
0l4DoDodw2NtEFugymmiwwCBheiQh5i8v2xwO9KvLDLermfJpE4NWtkKuAXymw6RonaQtH6opPCS
5M2gtDLG+Pso5loYa2BNLCvgniW6a8fKDkGkT4w6NWu1u0kV0UPQ5pwz3rYyV2aQqU3aLnJR4UMD
lLovYMQuxjjmuQ148I7N6EFURZMUFVgndnYll4DGDCU8rZtgPiRa6Ipqdh0HjakZHQcnvLmbK1PM
kdOB7ahIiwJw2u6S+b2AHLVCzCC6Mqaz2t5K9JnjK5txZGWQOWu9QLUA8yt4x71NSAvIbnlbEW/2
RmsGLwOGdb3LFjkGdfZ92lNZbj74Vnwn9R+ygnNJbo6g4P+/EK1QmQAO+fVqkXrfaLUF6Bo89bZg
dl5hJQfdns4D0rjMlp/5QNDNNa1MMmegUrNZDzGVYstd5+RZtUuG7vHyti0f/ltMXJlg3F2OpqTA
DA98UMqO2iDMJi0qOxLwoho0N25+lRVX6nejVIcZVg3DWlQCMgJEL1+3cm67CgBI8GJL96OLZgjG
+tA7goJP/v5zcpNjbk72tJcFa2hN49flBW98RxjXiQxmdF1RvoGqhNBXwXYfE9wCo62DJzMYAavN
rB75OLHmEXjabsdLxL+fv8WoqlK8cgxArJgV600BuhyjIXiCo+L0AZD4T1KsDZTVVzvMOR9iQSNh
34H806GAYqiHGSSG9ft4VXm6/TOT8eBfiO6Cc+4kwJsXTuTyBlaWpXz1qK8/gTn59dCIUZViqU28
mzFpG2tmWqK/lTzIw8/L33I5chdMsWc+CcTIaHoJw3/FSx66xvhDLp4vm/h+PrCaRcYPOGciK+yp
1zupqUIdJsSxM/XoliRnmt7l/bEoHkTZuWzs+3lfjEEKREeUQaeOyRnUaCBFUUfEVjN6H0+46wpe
Grn5dVYmlp+wSpCnqvXnLlbwehotcXyfqmMsvIiTKwyvl9eykS0srFQiFNkNYBi/oZ/ktFGBKaRL
lW1BryykdX1g/i8wSL37gwMGawT8qYYMYi+2wzmRAgQNYgKvc8KyMIPp0Iaak45/TTPG8YNqN8T9
++UVbmzlF5PMWZOUnkxpFxIb6q0OqbJ3Kk83lSBgsk25bfioBZ495mA1BgkTbYArLlTCQHl50tUC
kaM3KdrHHYYgQcGPzfZnTt73PU1ZPuTfW8uC1yOjr8BinIGEY9B+1G1hk0F4jAFgJ31qX97SjVbi
V1vMU7eZgiyAGA+A8ufOMV4WNtbeJKfxr3CXod/Ai1XbS9NkFa0bmRIWzT4bWgiO6oDYRlzf+Jr0
VJL+BYHAbsnI8ZaNs42CNpUIrIiS9FFkWB28MZzKPqrBni0FXhfdyLz5ys2lSAtxsC5D1E9nvGPs
BjomwDXaddiZ6MdbmnRbaCBZ4gkNbVCV4Bt9WmJh3VJIE5lm6jKdMjmhVdxGAMNBtBtUh9Bz7S3I
ekC0ZlETDj3AXq+7Z16O/nGamcBP4JEYP1Ax9P2tS1DHYiX6ZMabZ9d9KCgurAeR4+/l/UIQkLn5
IxDtXPq2jZerQQkBOTEK94Tiv36NnlqU1/WUL/0paAx0nr6vnQGtMH5ZcuNm+2KICdONrkANq8Tj
LvcPemcnFfKjSOEc7MUlmF2EETjMUvuUv9WVaN40JBUwr58e9cPyFibef4La3FyLAhQsXsLLf5gz
rRt13QcJPF8J3iDnGvkgseHKWWy4P4q3n0bkr1/GIHGcoYUNpwTPfC3eRfpTk7wNEk/Mfeta+2KI
cYG0HMasnTCPS68bZymX+TY6opAgX+ITr0O/ETRgDPyOBmasEISZQx3lxoCgD24NrSzv25y4UTJw
Qi7HBEs3V0l9oRYh3hhBeh/JIM8LeawX0gfqkXU0VVEVGZ15CE19a81XDelDyZDsMPMtZRqeJam0
mrE6plL7VuvGaZBVBz2Hc6w/D11xHUiNlRbqg1EPD6gV7Ug6nZIGw2FiaaMhcozayi2b0OqN8S7N
wqskka2m7SwMf3uyobyFFb47yVXEpJ5c5yoGM6pJFR2q+bJZD5UJCXRXl9W9VI9WPMW3YU9PVRJa
+ggCVz9Bx2hSDkScOzPQdasomqs8jFy1Nn5meXsn6u1OSGJbAb0qekDnRu8tIQU7WSacszFzZaV0
p0Jxa0M4YnpuMqO+cuqyfmrUgZhzh5JJkx4SVQvAiVi5YtofxCy2+jJvATfSRyvUB1ceYjer09u2
L84QhfHiCR1+obK0FgyfsXgrF3J9znBlxXi/hGPn6p3hxql+286zGekqxvVSxdVnwRwy/6wP1Iba
wq96LD0xIvdzOd7lgngvYSgZnOKOFgy3upwcq6RyIhnINDzc9mGQPE1auu9qsuvwc4Y22E1t6hBN
wuR+k1pKuoyJB8WzMcfvszpedaNgS33+ThLjsSkBf4hyV25DaxxVaNA2OzmhrqAWp4kQU47jG1yK
1hx1nSkPkDKSVEgWyGpgNgMmMYLA0kb8o6COLbWhLt5tb6E4O9KYObIs4n6ZClsux3Mjl25rTLZU
ablpZP5R7US3UoidKMFxGAdv6HUbLO+mSoKHNqxfJCPllFe2QhxgH4YKhA7gJyz+A9IYI8IswrVR
v/jCLoof5ZlzTjdNqISKoMfH+5FFPclFrcZJgbiTG+9R8i6SALvLg+nwjDBRVAqmUhYkBINCfBuy
u6rzhCDi3DpbkVpdLYQJoF1YxHWmwEZZ3SriTzF86smLQTiV+e2VqLjaZEQe7NnX+2DIQhqkmJ6y
swrh4lVSTTXg3Z8bKwFCEFeohCRENNi3YVeOQ9aI4DCT9aGw0g5MCc3geyRNoEmokYfLufFW3mVg
kgQXAcQZoBLB3KPDMOd4PKLjDcjCWX9cOsI1JhaB6jPbXW/NFmAfdnOUnMldXvlA5zxy+ysb22qg
fiGiZimC95K9kLJQiqoSVOjI/URrYfghmEi4quwFSZCiEpzYuSfeXV74xg21tsneUKOk+5UQAjk9
FE9+9Tgpvy///a2s7osBZmNJOfjDXC/o2AZkFJHVyzuaT6YWvNbF73nAWzk0M8SWy2a/LQs4JqIS
kBegOQDNA8YqhbZNp2tktkdDsybg0LksQt8tIDsmKkqV6B0CELc8KFdPDl+iadHAK219fuimZ5Jz
Psz3VqysajKEgMFyqkiSwrKBt1rRJIqG0elFAFlzE6BY1F+SNzpIic0S+oY8wa1v7scYXFa8WhGl
giaHIyiXFOGHGgRmnz7XOa9P9O2dzRhZfsTKiGH0eMCJ2LZI75wa6Hail1f6nHiN1D+Ilb+/7Ae8
NS1RZmWOBH6kRsSY7Rg3n1Ldq+1BAXHzZSMbroAxUlDp6VBtht4E42xZMdaq2rZwBYx3Cntp4FXH
lz/wJcVbNm1lQP66Ck2BkNbc0Blz4YsmrATa6QRal/oCqfuTDVuZYi4QKhVRk1BttquuROO126Fw
d40XoXd5y75n+sySGGfLMVKZ9Ea9ePf0l/ahjh4cqyN0hszympfpf+cFYawxXheGmKaYDWxgvO/3
kD62W1BMyO5yjnjTet/r74wtxuV6StJIqVIAtiN08qjl6wCrtkfoGznRdXEMd7HTXQneFOEN3XBg
TTxPZIOSHhGlpYCLaKOy62fJFavJufzlNk/UykGYwpxW54JUp1heSgs8oDtzIk/KMNl/YgUFfYrU
Tgej+1ePl0iV02V2xK6iayoUtoGt63mDUf/ghH9bYYstoTGWbZYh4gVPrb08N0NbfyDeBNGryP1D
J/y0xoQJsau7UPU/XJ64VQClreB3Xpudnd/Ju4p3wra/06c1JmYIY4vB5SYDzoyqVoVHRdBLZhLH
HHf4lqZ9ePuCtESIUtFu/fqh/KDVaS7iQ0VlZGfNYxk/VA1SlrrmBNnt9XwaYvwuGEpNnDJE8lR1
wvFnbjh99HTZ6f4hTHzaYLyuFEYSDDps1DZIAGczOdCbBd2ez2Z8EB4uW9s+q38bYwc7IjUQM3mA
sdC4LUQXL+jLf5/zZdgUSGvC0gcjClCUNLH6aQR79VMXvo1i5l429A/H6HMljKuRXE6jXsRKoDp1
qvcJJOUH1/AAXfDAZG5dtvatZ/TV4dhRP6lLpG72Y4TXdtwNZfMuT+k19OUBTQtqb5jT2BqSpOFY
/U5WxJhdvuYqkVDackLrTwCe2MGMOcSlYtkE5dlrBy2z8L1zG/9MrNhBFZ1jmfcZl3OxMkz0boQg
gjLbcxNYk3wFWEEf1uZIeNJ0m4aohG4S6ojImxlDQ+s3Wdv4s12GXmM8BaVizelV0Iwcv/zeI162
cmVo+SHrFXV5WioV0Av+dXZCh/jQlab6ywfJpClBaT6xtRvhqPN6c8vZ/ZZDUWpIgL2gyWAwy5uk
ktAxxT4Clw4gpY56bLPn4/A2T/XKDLO4ClQckNrD9RgFL3N2leicYsj3JvTH7n2ugwm4tUpE9Agw
KvCheWnVkJU9DCiWR7clptet+Gmhc1KfcRwUi7wtUO3i7Dsyj/5v2a5L28mEY7WNiJ5ky8TC6GTC
iYBDpfmvqzLMUplwnIjZJBYRLswK2MkoMtv5rJIfl8PJptcrEtDJgAkt5Z+vzqjWfiMMH5lhSl4k
yKNKQu8JYuSCSX1/2dTmln2aIgyIpjbmJlSnEinveI6z2za/kbrzZRPbN5iioESHcr0OXeOvyzFQ
F5xyNG/sdqmfd167m0+jpdWoILQeD0W2/LFvPrAyxvhANcqlqBdYEMbqIu1elCpTlJ+S+jB0vL7Y
9t5h+gvyhvhQ7FBHloMrXRCWdfk/wuwWI4RmZbxe3rzt5XzaYI6u7sudj3sMAZD+BmmCOYEPLU2v
1PYOeENONrMZJpRPW8x38mNplEGYPtu+DC177VUovMuL+d7sXQ7PygLzcaSs1+a0wscJQYkCiJhe
mnEIIDd1+2vfqSHHmHJuqu3AvjLJnKVQ0YVAA73Fhxhc7mLkH3OW/ZWCaZ9lALu9xsQZbyO314mQ
boDFCUx67IxBU07ActTqbIu3s9v9yKHMK1g/NaicQlc0dHhN7Y9r8JvTr+wxXhIWfZWBcRRVErO3
5VN9pNfhzTKPqB9DO1pUVYFZV3+Kr0vRcJG5Ch+Bj9jxhvm274HV72A8KI/LupzwqsVUJBhTnOra
PwSnRYOv3TXW0itGhcBbypbpjrZmvOuB0OY9aTZP5eo3MD6W1VqVkxYfPJzvfQFSWMeJp0K1aQLp
AsjAIIZAWMh0YzTQAPJn5F2F7ubKbsB/hXKiffm0LD/020ddWWEWkqIwPPpBAUBl/SSAHCu2OvGo
hOcg/FGLPeecbJ79lTHmmFRyYij6MtE9Nret7qbR/eXFcLaMnahI65wmLfpzNpW8uPttVFbOfSlt
Xpufa2DbzsNQp+gFIh4PVgl5X4qpt+CagkUH8nGmMMHtZHN654pmbJ92DfqrKtHB2sZqvA2lZLTl
UtcVb43zaAOR5GUW3bd/TfZSDfsjB1+ZYw67JgroT1SYAjbE7kSy2a1zycla9fbyF9veTUNGkU/B
orTli64yYqCr0lHFVKgdYAJYBJFs15jFfAorzblsaNv1Pg0x6zHa0TdiFQUPndz6xVGZOFcobyFM
UPI7pR1ENJHtHsWuXDXzQTALCBB375fX8b2rsNxu2udCmAM7phE62wFKrhV5qEvkwOI+G09lucNo
yCQItkIAc415Pantl+7KLHN0xUki1M+wvrRA9F/Apu1Oe5ut0cGMG7ditOzW96j09yJZBCZJ1Gao
Grw5M9ERpQexz83QOLWlDxrVR86Gki1buEB1EVgV+RuGNhCMwe8abGjjlHuMPWD4qjfbw5IvyDvD
5tFXbjriyhzz/foi9ct8eY21xnVc7DuBVzJfag7f9s5A7RDYUgn4G6bYNilNIZEM5S90TyIz2vmT
F7qapXiq284e1Oo4N8jmt1rZY2ogJYqurRQh3ZKFej9Cr2AEWaASyYcwUN4EIBMuf6/NC2tlbvmc
q4gxzFI5NKANtJX0rUYRtiLPSuYR+WWuHoP/Wjd2OWwrY8vHXBmrlQgkWyVSnrk2ToWQncA34f73
6wHojKAuoCmY3WYOViL5mOhu8GzGeEBnGSPdV4p8q0bjfghAGDQmN2U2cQGRW06yssry+pUkFsRq
eawvQlYggnYg+2wvOdP4KNjV8+UlbnnI2hjjkXGmAWs04dr3fd8qdYhN5udS0E0Z5T/KmcLfOl5r
W4w3ZjTPpWlEv0OcoI8sEouMlFOI2AzBaxuMCxplm1Qzwd1YicMxG4ZDFs2x1RqSo1XJe0HlY6cW
b5IGLuO+4EyN8tbHeCRgxzGVW7h/rKD0Jhd21fScq3Kzj0MWtCcE34EIZCvbImkDQRzh9fFxoc0E
/ud+UQYPbQOJtX4OQVTjO9qRzye1ecsg0wW+Aih1A3INX88b6Xqw8qfhQvmzyKFXnn9TXlFTdkEn
/CxwiH2X3IINlCtjbFUCYpRhBe40BC4/c4NuOgAGcxrH3rvs/fS79CCiCBBqCsZCALH4xstA2oa2
0zDNdtIkT9FE96o82YWvHgcjAUuyIYQmSQt3EdLxx/m6rvK71vevsgzcIXlliRUyLxnSUclU4jEw
m3NVW4LR/Zr62WqK3JZU5T4x/IdUAgx+Co5T0D51Sm5n43QlG90PDJNeyyLa6EP0JraJU6nTHR3c
WWpcVGWey9n3Erm2o7RyMgmCWHl4KIi4GzPBksLR7aXyCuB4U1CBkErb50AOnqdQeWtTyMgKKMYN
ladgLFDpR4cq1DaAj4ooPQhhLppVSxy/qT1VmN7n0TATJHmTkF1LfXkK2wASqjGWP8ntZJJKQ3RQ
PB/QiE6hJ4iR26LsnytVhMgUgEmDNl1r+avfRy9RH7+HpWz2UngiRXYoVeKSLrKFpPXKcnZCrd+F
3XxKBnqidWfR+jVviocOBCNQY4ACYX0ShOROUBPTGB8JnSxf0Y8j2BYClGcHEYV12l/TOj72uGOo
6pt+qNutJHh+kZwKsXKC/teMDyahyRlWGXjlE20XCJUJr7K0GHQb2WsxU0+kw3Oe5mfqD1eoShzn
XN2pqXFOctUSpsc2TH5q5U2lhA7YQ0D3/Csz5CttwvyMIB61OH6so8KFvzwUegBoU7E3qtyTgsQc
Y2EHMv+dMaH6KXX+bUJV22/KG10rbo32nihgai1B4C+mD11Tu101mOmIdegYjwbzWAZwnLQrjRtf
F1A+VZuTJB5RwfWqYTaDITF9DQLjvgKxr8qqKP4H0YtHWud7f8JzPyCHJk/3yWi8VIW208f6CgUC
LzYwvik+GGFkY+QE9P4PowpMZDEddCm0lD4xe+OB1DWkthMwCWLmPVJBiji4cTfthSSAAFONSYc+
hvyCYQbSmxLAoSJqjlWJqUyMsOiVTWXDBLH0Iatbt5jivVp3TiKpb5qEMaimP3RFcEVobBaGsetr
/Ltp6wbjwzDGntZmNlFbS4HaN25jmyjwGWl0ukY7lH4emWFR7TK/NpsWTWyp+R2EtSU1mlklxU1R
4XcO+Y3ml/saBygY6CGZ6aFV2/3cRDeRPgLEqNtNSM0khQPK4VHX82uj7jwRfwMMyjHtPEmhe7Gc
jlQJA5MqPWJP6YJ/6r5EXwf0YMdMUrypLHFWSrMXfEtKimuIYZtCf4yb4sZQ519yAkh64nuggLbE
SbHR3rSbtu3x72AkC9efMQ022jbvuQEGbKqYcv5KgnznJ6JXV+WhBoBT8OkhiiZL8ifwOxdWraXI
4eCW8nUPwYIOUFNN6XZziJ/cj3dlEd7Mhm6HQu352lOXEs1U8H8RBjSffL+1CkPKTCO+9yFH2wg/
pQkQZq0KrCBOzVwsIYECha2gPfXGfD+2FHys2h5HA+ILYCCRAYwKtd+loUGQL3VFPXgfR8WqBPBZ
iLEDcSzFSWh3Sub+AapVCArQpCmqc9OC+CKOEV9aK2nUm1IZ7LJ/z2l3NRmhOfuFm5LGNPTC63Ti
oNRyNfnpe0bfB/x+TZluQ7VwZapUJqlVIO16UP6CQFOneFNPy4MU/DYUDLKSqWT4hnLb3xpCY4qx
BqAIMdGUMzNdTM2+/60lxJk1/6EUq3PX1k5fAEBMpOtA1a0sT67Lrt9JdXMNAr27aISKuSKZ3RTj
Gpe9qvqRUfzZMPuhdLkzoHI1Vf2zqveO4iu3yYDGV62e6PS7JOoV5gh2Waxe+Z3x3BrkKEDLC66b
vxZDdBpCHV1P6iqZCqyq7tIMuq/zixHr13R5nTbqCzrypop0s4RX92V5HMSHeZhtYe7uFcXnZLib
6R/VDFBEAkoPXOPXS70flb6XIswj99Hb3Ozn+Sgl1/X8JqqcHsBmbqRIFOLYKIp+GzyQ6iTUsiWp
HYvXglQoJPBAppsWNEi2YQRZ/g6clwo5iJsSOwV9THsINDfPGk72tWkCszao9msYRfmoA62eHEEh
ZRkZR1QW6bsfP1a8ts/m11j9fSaBVIIB4jYlcMSx/GQY+zrYlaqjRZWlQLeKk/lsJVgrU0sCtlpK
XcgYayDYrS4Lzbw/lUXDsbBVdcEE2d+btfzzlYWmTkpMYGGzUAw380wx62gPdK5ZK8+Xl8IztOzq
ylAICXg9AFQWvejbmLqJYrbh9cTrw2xmpKvlMLWBNDbSUlis9LjAhqMuHGL/7vJCeO7FZNiB4Cdj
I8JEldwM+q7kEX1sP44+18CO9bWiOvbtYqB3ixOgWDtqKtBykXc8uBlnJSz2sFKUHmOn+PYEkxfA
VpptzHlrcT7HB3J69dHlNo5ldYCFXttRYafWOzXfX/4cHL/66HWsTPgjETHEhKeBnEuePIOmKkDR
q6yQQxj2ZVPbq1E0HUQDmJtl60KlARHGCcmdLSbTrpoxPWEoViYRTv1pO758mmEe4KKfqnU+LfFF
CU05ea/zX6FwX+LKVCXr8oo+fOnbCw7v0/9fEnOzTC2hqjpiSaMruRTA9cHDYOdufF5Y6PyzcWit
4Ez2mS1e8VkUtgpRwH7RBVIhqioL1CNDrZQyBH7tFpy+auIZ861Kjo3+Y569MOfxJG55+8oaC9hr
ogqQqSlBPZ7GboJbR46V3eXt3DQhLaBrDJMSysJgOoEmoRCj6JpGx1TZFe3L5b+/2cLApOrfBpho
DbqyGaBDGBCag5C/BICGavLRF6/1sLSr4Coh+z7dQfTcLBTMGSHj5/yAxfdYf8Esn4ZbFZOyYPT9
GsWbAWANv4FvKufB0dzg4LuKt6BGQF3AJR3dbAqvrbHXXwmqwlCCte6Q/aBPGK22oCbXWtleONSg
u5Nu+EY3vyHqvti4ZVydZWlvSU9GtUf+r1dHOtdm2r5e3sNtA5ooGTJmPDGE/3ULkSFOXa5hUa3W
mNAANnse5vuyBXAkfLWAJzrUVTQ08ZII6gBh4JVdynGE5Ud+8wP5/xcB2e2vJjAFZci9gUXkx3a/
SN5P0BXhs7NvBXcko/+3V0hEvpopadyGKGihbVuEXlTi5YFptyYbnDCaObWs73SAqDGtbTGhkLY0
UumA9uAyM6G4eLLtUbmxkw9or2BVL+FJdgOrfxO5vXBpK+SvbbPHioIIIYC0B2zXYJtPzeajVtjY
w7Gzj/WPAPDA3OLhEbhLZs4XmZuumgssuYLcAgQvr6KT5kYQYQ3ABtQ74S5xg3vJ+U8IhTdHVNZL
ZkJZ9D+kXddy3Diw/SJWMYdXxpmRRlmypBeW5cBMgjl8/T3Q3uuhMdzBXftta1WeJoDuRqPDOfSx
M4fUDJAgzd+SQwZUZtowO3yVbdEWXJEzeLbZ37SWSA9hFSnEyFoocozVzgfFL7xphwkpoCHSrkEe
O+PmvbqWxcShrZDg3U3tg0IZt4kje+R6AAj7GFRHw1EO3WHwhKC9a+7HfXPkHezmxaqAAg2QzIaG
ObvfVzrm6FZsaG96UldBkU/2WJffI0M/VE3hpDL4KM2Zt7ubTmclkzlPxUBrpkmHPwh5KtMbrHns
CrvPd1F0qJt7s363zMe6AiTG4Eoksq34+2W/um1EuHgtQBTTAS7GgK1sCAu5+mwllvzYobgmITAo
C3QV9DCkf0qRIxdBaNN2V2IZ252nOtZBBY6FYxptNt0lCW1j+Kn2h7HqOPHapttdyWIOtk+ySuhj
yEr3YdAH004J6n3l85rzNqsISDP82krmMIWykwwSQQ5IqyjYR+2Ye/kJL3bVL3yB2LzxRfrdZ9eJ
QsfVMKwmo2jyu8LKxmTmoQL/l3VfE+KI8pe+219Wj+2tO4lgrhIjVcTWqnEpTsgxlsij1w1xyuJO
CoEN6bZgjh95OPCbLzl1tSxGI4lOgGqoQKZU94c87XylEHsw7+p3VjW9msp0kGbw27VV822MR9m+
vOJtizytmFHMJQUweDzQruUSQBWxENRKzSnkbTuakwhGH3NrCkNACcGJD48iutrD+I60nd1Wz63m
5dXzHyxIFQ0dsScy1Sy5MIHmG8DywntVeFOlm4RHtb59XicBBhM4WfFizWhwh9c+iI4KFLnoOFI2
YS648abPWAli9N1EEJ2WNZxlQ6rMESL5R1Hmh94i3iTMXl8KvMfPpoGtBDLa38RmpJhguXP75mXs
210HD4yhqOCvDoiF1tTxFq6A0ILusXl4H6puJzb1y9+JYJQ6nAiaREFY4cbZQ5hcz7yZ5u24BGAY
iD/QzmKwTYNjlCijpWEMTgY+ovYNLsnLjpWGxszJw13tlEeZc3Vun81JIhMryFlvioKAMahMe1KB
ahnnN6TmFPWpwz5zsIj5FQ3mQ0fEf3ewOmAmR0PEyejNR4EkIjoiUEvqHa3gdfJuhz4rUczdEZnw
5XWIWZBuigsgbIyyY/QYk8vFR12qwUwQPmkEPS4GUjWZ5CjzMDrl0nsTCOdsFLSv1XxC3W26tYh+
k3fJW9sOey1T3cuKxNsRJhpUlyWVhATDxEKMoptsXNe6cYhDZd+3OW/+bNMTYyqfbjya61m7kHTB
quYEOjUWh8Tcl+PuD9ay+n3GKHQSNUUUwg1rvWUvwEDRDirqssn887KcTXcPqD1g4FFQLrZzc9aM
MLIURNCZ9CSrlZ0L99J0bVQ/BvNxiv4kNY1q9y9pjM8q4niWKopfHtbfFBlEjtOVHgIRhrN520mV
lRzmlm7DJswt2k+GMQR4/dZGB/QNkC8B3tbdNNzJh+2shobcCe2LwrQFjVRW7xDRjMVwHDH+Qh+a
/8A1gK8b82h4/owushu3lqs+XD65TW0/yfy8+VYyK6KQUijRfBjLyONZxE2rq2a4FfWEY1abzmwl
iLnZAIBTpdmALFuqP6hortTkYCm//sFidAmFYAuVJI3F7KzjZCzNDovBOJptjugcSEVHbCY7bzn1
sM3VrCQxrhncKqTDcBu90NDOcN/liV2lb5dXs/0uXQlh9EEOBw38OtAHNWi/Ku60Wx5GfwJSWxMo
3JEHajRnF8FJGNsXqpMwreMRK0oAlktb/tMOaleBW48m1JT95bVx9o/NmGuN0S4WJrHcuMGA9KCj
iaC8EqqZo3Sb/pUm5FVgvZhneC9qHNX9PKBs2Rg/avF1xOV2eR3bl9pKAnOphapckUhFSyjNVqC0
Xz41qjM/V063U8GfXqF3ffS12SaLTRGuKFElb2qDt0jmwurzti8qMaF9a1+j8Fk3ni6vkff7jK4r
KOovmYRNzEggCNd1/we1IFUHDijwUy1DYcuympzVoZpgC/votpL8qLguI85zZNu1GgDTQF5VwawX
432ycorFgo6whUpjeoVuAArLahM7AggFxg4DSxN3QCm/kWv1LTeBZTxjnMlIG5vM0kumKTcCeI7s
y/u6nWVbfRRzjw15nppDhYXHhRLbtTYHpDGCimRPZjI+LqK8a0NUJerkQQiTx3rRb0Jr8nFxHBpJ
/NmW0l7Us71lxf4YTo9po3Nu9U0jBU6MjIQ3qKDZ/lk1qrpImcFSLurKvkpA26z1wSJMnHv2sxJ3
5nrAEqmBC06izbq/33uArU5zUuBwRie5Qd+HRxmpkyDcdR7BwKHuLFemq90DJXIPDp1AU2yLmwTc
XKuJ4B7OAoEFiys66S36gXW0Wpv1HcHw63Jjjt8vn/emHZmaquDnkUBhsXd0PRXziPZQmKG1U7MK
DYWj+yciTMBWGzpqQWzhVkyqqZs1rKLswMKuGUGhNxwR229htMD/nwxGa5G7kGpTwkWeDA9melub
jtygG0j5GvavhogZdhFMITmvN337fE5SmVis0VstTEqaCDJeC+FhIXctD491+4WH4guFd9KhjMx9
28ZaooN2F5d6oPjaVernH+haReaZ8iUIb8jH8F7fm9HXSSJbeiwNYUx1NI6hr2pwrD7cZSWw6cXS
1UReXzo1ojMjW4liPGA3NoVq0E5xyRCcBq2uk9X86CLLV0MgZ9WT8vAHqriSx6hJY+q5WM3opi4B
2qhdTdbL5d/fVAiLNvLg8YSKKuM0lnKR5bGHQsj5i1UAIgnNh5zKD08Ec/HV00yWmiax2jj0Mj3Z
FynZdUvOiYW2T+a0EkbtYlkE2rGGJq5o6p7bqrsHUiA6FJPlDl2Ot4Lecpa16YeQxTBw6aoALqDL
Xof8KpgHxRmxl5I/qxrIMjROToEngImJpC5Vkz4GmoZMvmfhoeamT6mxn+vyaQXM2Vt5JkxtAgHS
NxBKXdcYTUX511ZmUIbSejMvC70dia+2jNEEte3yIUrQzz5n0ruyNG8S0b9YyMr1inoYOv22nXrU
cpbqccn7LyOQKy8rO29HWRXJBmBUWzTtXmZuFlo+hpM5t/D2a/e0RrZnXxOWWRkHPJ60W8lfQhtN
7X7tRk/VAG4HoDIFxcflRW2b169TVBiP1OgY4zBaPG9M8djGB2PZ6zqnY4YngnFCqWIAkLaFohTG
lTBeN9lOG54ur4K7b8zNhNilIjL6L4BsLX0zf8ZQxuQ438m1W+xNv3lG+/BlibxFUWVZ2W83Tu0o
50hQZepTCex4ITssRc952HA0jp2A74o0bwu0s4GjqN73vXoYJ/n+8jrO4TFpYX2lcYyfyBurQ9AJ
RzQ68ROtzA0oq2t+7ucSrFl4j4Akn1xPznzdBY3qdniH8t5OPMtms7pgLCripoKGZMJ4P1uYMha1
/EGJan+ZG/CzLrkdFvlBXdBcXUh7NPbzxsR5O834lkUy0GCtY6dBxLaTJRJkEH55p7k6yviPPA+n
RJ1ganOZfkhq/5wquS9F7S4yxGM/W5gB6XZmljpiKbk9yEgwtukWisax+K2lAgRIlzCogz5iFnS3
SJNKiw0cOHa0R0N5wXlJbq5TEynAG0pB1hlC5xxL8yi1tE7jgPq4smnSRHiZHIoUIf3A5AfHSrZM
cS2P8S/hlFkNsbCvpdU8RZFlx63+kBAeUBQ1BPa+W4thXIxlxhkQIqgYIbRntLbP5rFCUjzl9sJt
xSJrSYxvWQTAIkhUGXM0vPeZXWWJQ5ajgv+UCy4B+LY+nI6Lbu/Kk4GnqJiBjk2Pa3KXwum/otcE
3RfGewnQC6eP7eiWd2SbJez1Ehmvk1VyusQFnmHpPtmZQOkH7GXnFU+6P/2IXB6x7vYS8aqUwSME
zH7G8gSh0nISIwwOh4ccQL/dl8umvXlgqHpimtAAtDGLzaPKSYWGQ4xY92YBSPPbRNjF5SHtHmqJ
myLcVEPamm+qgEmwWF/Z1k1O2lCixwX6lGsRvOkFekJ7gF5SAOPKRf/InuehNzdwJZRxj5kqxk2c
IwgHp4RXTYNPBIET+myvC/8eZPCo4rJVGH2ekRKQoIZydEzq58X0R4w38OjONn0FmAFM/ZPtg01B
yRNCRENCUyucnza9qMAdN7mBKt2NM0+xEsI4JGPq5KbrkEqhVKvDU73L95qfHZIAHWOYMZVvsyda
tsacMAckdDMtoK0kMz6qq/ouFVK8L43kuUowUag8DuqrMDwJBrFL4aWW7kedk9bb1I2VTPr3lf+Q
s+J/QU/yKDqaAIwqM/Jy2b42ReDCkkFwTifJGfuVKzM0oiTGC138lqdHJQku//62OzoJ0JjWAkMs
inqIkb3FUKGhgnkru0abrVPmyEQ9GuO1HmMYKrILzUO7tH1Z+Ka2rGQzEfgUKkViFlhcpgsHOR4O
ICtyzBputx49kH4ecfNw9GTTClYiGQVtll5DnQvLbWQZ03Pzd5mYu3Fsf15e2WbPF0b+kfWXkCDA
U+J31QBlQ5/KC+TMxXLQ+95P8sybEF1VtXgtABJaE+JrS43vG0w7tlp2MKzC6w3yqGpfy9D46OTp
WROX18uftb3601fRA1kpbA60wEUBFw7KHs1BSEgwWKMLLozdZTFUKc+8wGrxjNISA1WPTIKYHPTA
GRoos70OemBeM+Pm3XMS81kbWa0GreV1OkvYY7kJAVMt3SES8gwzcRMFU3uJEnPMfdvHrAQy+pq3
yB6PCtZl3DZ7VMyPnzxa+/zwn6lg8TJZaQ87npIIZZgoBCsrxgpdt9daz3n7/IvZ/9IEdjrFImWP
VxyW0riDO3ugPT50VwkaQMG/9MxbznZcvNo4xlH2oCEOqxrSKCYF5s0p5zctYxMkLez5StjzkEu2
FR11WHTpI9Bn0+l61emNaALHQe2/Tl1rm7EnK5wa7Oa1rZ9k0L+v1E9Ul3AB3zG815wQu6i6YEow
P23F8Y3YEE4mYROrFRwKGIAFHA+mLZn7bUkAABqFQPNqAY0G/svw0DqVozxMOLN4Z6ILgSaJXR4y
7eYDdS2XObrCyrqxRC71s7OTNie3PgUToY9hXvSwac+rJdJDXW3oYBEZNSlUD8SqcwGh74pD4hcp
nU/uHwYj4mzp5tW6Esec3yS3qdoUyHuOQBHI52VnZSPPY2zqyEoGcw1Es9mbtYoWjk/mM2Iru9gV
3+KflF4cWLs/Qsd0kluDk2Hd1P6VVMbNY1KkqmcZ6UJpBmpB+pIDJ9FSW/eyl/8XlURHFe5TVOjO
qj0trj7AtiJxjCnwPWiDguqH4bXu7NKuNMnRPpOh2t+KZa7waJ66WEwgVnmUD7KH4o/gxJLXAWoX
XcDg1Mqd1EG7Gi9f+Lmes2sNMdD/rZcxQSmeVa0Z4MWyl8XH0x4IcbBB0HnlV/KdeCsFA4Cl8Pi5
b68AhvPKa57f1teTePr3lXmQcaiHcIF4Tf2m69eDwQmNtr30an2M/VlAvxtggDQfNnr1A2XrHpz0
ZvTptgrunyAwaStxjP11iHiHUMV6xuqGIqzzUIW5+skYX4HXliigvc9VkFEGDVJqR17hYAYtBJkt
cUBm6yf+eMV7MW5GP6t1MdYXTqUVtwX0cwCbLm66Kwm98Kil846Lpw9MlDVHQlqYJuRoj/lrdqN6
05V1A6CQXVUBVif3BJeH7s5ZGZuiD/NSypGNpHcBLZF3O8rNKu7+UtHZxLwxzLMRilAMvX3Ju+vW
4gU/1FAvGLLCeBCpIRRLEjsnB2Ew3iTQit4fwEGDZqP/xx3KOSh2/iMSdSEyKbq7oXyX5Fs58S47
4s0GhpUlKYxnwNxZFk0Z1tPm8sNcC+g9y2a7L79logkw7d4dzCjAGBd8ogQSpg7MbpPiJGXyVuTG
R07mq6omD6pQ7Ie58UlOvIJIthhVnrk09qA0b5c/+Ox+ksB+oYsmZdyQMWrI7D+ANKpZm8BaPMN7
dsdE91Iem9f5A4yRwTjrUR2SNO5A7zv4wA9yyztapcM44O0Q2eHOCGi41Iu29Bby+mrOwhhGMnMa
g5FOytz12OTofUm+DNZbYbygNwxZU+L+3UYyHluQQ7VXJEoSPlevc9m+qNHs1SWvQ+r8tcAsiXHV
jQRuvUgF/ToNPgH2s0vdwhFvRYB3xfc1z7GdmScjjfHbCSnTJlQ+jw7lVbd0c4wieMknX1n0Clqq
/eVdPLNPRh7jsEd5mhOrnFRXIvscuQ5rIM5lCTyFZ1x1LLZ1KoW16mpkVxVfY+LIXHaws1Dz91Ww
vRzoLguBT1dC1Rsk6HvV7sb+xegBNjOaT5eXQzfkN//JiGLeweVUV01LapAeg7oSYP3zaAEFxwPB
o9vNgl2Hf6nnFuMwlFokQHzBCQntzmhRS5mfSl5L7dnlxiyKcRgG+DVIoWFRaqD5yi4JMD/u8S83
jndgB9WHaUyFLMs0dwAQaXtHxrs0vp2HmwrLunxKHLVmySHEpRnTUSKKC9gZB8hDfsNtHTl/HTKb
xjiGOYyQETHhgObPwaSaphF2wpHiCJoPl5fDsSG20tAOhTxrGCBH131xXYiag/b4t2ngDZDzfJ3F
eIMljcTJGuF90FM9uMkuOTRX4l6jRMf0qfZ3Hpwdum9HUgE8q9Bcou3CjjgdCl5jw/Oo1D7+3WAN
dvB+sOiwup5qrtY55Z4Cu4tv+ZX2bgVo0/NVztwQZwsxJY/PWb1UJtOqCxApK//AyeORtOwETwU7
meLFh3p3WS+40hjnkIlZBlzJSHMndOPQ8n3oqu78ihzF/yOW2zZftC3heQ2QeDYfr+ij3Imaorpq
speqg6Xt6mwBmN6TDCTDywvbtF9QMRoYzTEwf8o4JGGMRSGPiOrGGvFA8hu0kcRJFGyuZiWCfsLq
oMSpidDXqIHzlNzMNab752PahaC9jR3A43LWc97fSJ3FShoTrVhSXI4hECbwcB/8Bnw1w1W5A8mL
o4OBPff6D17yatNlrAQy3qmJ2yVaULxz56k9EmG+nfPq2kwN3sp420j/vtrGiRD0ZpSm6qaq4Fv6
z67K/UIT/NEACqKu8ZJKtCRzZs2YKVBhyJpy1ieqZJIIZLdQdsVDspN2AK+EaVGkeF7J8DwjQE/s
JImNKQDzPORtDkktcBhap7ylITTxpJ8UCWHcdbwS76bKr+QxjqMRkznNRxH3/HjV5EdtCf7ApFa/
z7gKdNMIrRkjRupacEDu44RzNJsKBwx/U8bA7zl/aiXHVQg4BxDXp+9RvC8IqMDRRXB5ETwhzAU1
aqMqgqkVDUnmRygAt3Bwsi7iCNmMJk280IBnrohnTZpaoyyqmsBW9Vnzyvy+yGRfREYh/fiTxZzk
MCYa62bcJFKlALQstBsxswXNtEnKuQA39QqdfppqyRTZhnGlRpggfgQluJsphwjYkblSc/Zr0wVY
mgRWZ1FE+zajuVrT10QEWbnbgw8m0exQwUTzPsxru0x4XUabCrCSJf/ubrIhjZVKG1T32HrWK+5z
B7zugby/y/5J/MSZy6vg8JbHbGCKzdOyGMGXbnwZo9Fu5vJVrFHcJ7Nvmbz8AE8acy0JE+iPq4XG
DxFwS03hsVNbRwdqbCW9akBFvqyC53lCeDkL46+UlFOWwRP3+36qKlJpM+in3OW2x7xHi4yuDt6b
FDgd8cvi6PCsk2Dz8thbFraWymi+GVnROCdIgqTK4if9e48ajkVRlwpeOLb1sllLotu9up5A0R6l
xQiHIR+t2+YpOxQO2aWPpit+N46Lo/riLnSAYZyCOZbX7sRbJeOslFZrDUzs4gYR93XyXTZ/hMNh
mSOHc4b0d9g7cb1G5oWN7rQux7A2Xti5eBUvZaCWGSCsyccYt0A/WYBoI/Zgjs1d8FvfhkL5RdCG
67aMHtpaegQE5LNK1I8a77LFajgGu2Wvq29j0Rv6aFHqmWZPZClQkifFcLXi4fL6txzcWgTjftpZ
aEFii0AuNHqvF4UjQH78yyK2jHItgvE6UVRbSTwJsgsQlj1aFNBhg3mpKbKjSPb1zOI41M1ocS2P
cTkVakuRaab0PR7tSjd+RMbpjniDh1JPUCJ7vxCeyK3Aai2S8TtojBDTUopwUEEDGpQiIN7iNDaf
ZO58HvB3l8OS45i5MgDiCgmh2psdWn6vj6WbusZD4hhB7ZeTHfm8usSmjtD2Msz6f4Z1v7sBTJ0J
KSAqQAaRlLaiFkAd/npZRXgSGBXRktgqwxguTa1vqtTTDI4hbevEagmMTgzaJOtKiAMKLcOXMYcA
cHt7ttqHYhJGTDCSb9HQOHmHwddYPWpD6kzGj0gHVDO3kWgzNrZW38IoywCUYiLJeJ4B5RvsZMqH
EKEQOWBSvrqmiaOehwKz6UZWAplryqwsrYhyuLjKegWpjV1WP5Gxci8fIU8IcyultUIEOcMRFuJt
bpZ2NxV2I2l/ZGm0qRGjyzK6Zhh33VTElGYN18KYfqGY3PHyUVbfkuiqSyI3jJ+nyTXMiSd18yI8
SWV73WSrHgWjgNXRATvVsz7ix+QYPxoeLcej37e0LXSiZC6Qlzwepu3mxq5kMx46w6BtlqQ4vT5S
PGlBDU18CqM+uHx8m9fgSgpjgZMMEgbA8qtuW3/Vuhsh9GbF7uYgKo7F8HJZFm9FjDE28xzV8VTh
HdKauwZFnCjM/YX03mUx24em6ED20DTrrJNunLJaSVoZj2vQ3CcHgtoNepT+7K2Lt84vOUyk0oXd
qGcKfMtnq4YzHisnec6Qm5B98yqt7T/J/KEArRoqGieBf8NsH2gfCYgocGULyXuhPc6AiK/y+8t7
t3lEKxmsj6qHuk1LBTLS60JGBUrbCf3TZRn0N84ir5UM+g2r6BJj4YWQLfAYA3p8re86aN4uC9hM
Mq93ivFJSVnV2tiJeFUjIZvtFmQ8vhmB4s07XsKDtxYmUrYasGOMGSJlTfXE8akYeRfYZoSx2ixG
yeJ8IUWf4elW9vb40N8gYW4TZU+qoDKfvl/et+3DB92OqBhoR2Dbc0ghzHpBU5Xa8CoTUISglxBc
IJeFbEaF+kkI43DCSLMKnb5ixE7xw7r3ZB1MGWPnJyGwDQHffVncdgSwksdYTUOQlo0GKu8+eelf
QOqGVsIoMB6E9+yuvU18XpvFtkqcFkj/vlLvPjK6PtEQhlZK0CW38sjLtGz6N0RlKnyApIjs1Lcy
TMVSyshNiAf69hwAnRjv+Mhu59NuNOQ8yWFzeaIRL1E1/qrhUjTtxqMYIZHXIQ/bAVVV3IFh+w28
1A7t9+HFn5uJegtQtvRDTCAMMZ5CjIqomENM0oELCmj7hi+MoCiJmp0mhjuxUHbzWF6JTR5Ihmin
ffeDGCOnZ3Nzs1efwLgSlHbaCS158mcEoKAqoQQqOpN56ZJN0zMl5IKQTgC/M3PZC0Zfx21KM93R
V8wK2z15AvEEzxaobZ153pUUxvZicxa1CN2iuBm7fe5H7+qTFIz+6JaesG8057LpbRrCShpjeVGZ
hksP2AcXxh32u6l+vvz723uGISJZslTAqTG+d8T9ZFgd7sM2sxxw1pDyLk54gGfbdwllIDMBxoLw
k9HBmJQkVM0RRZX9QnHld+K+gr5TXN8/0/eVLEbZrL4qyQww6k8Me8WNQcvlhXfC1/pa9+ddm3B0
m7s2ZgfLymxwE8A3GrfRTgH2NegZ0h0ofTz3D45qtTDmFlt0pcwEFYJK6zbKXKW8s3gWtBnIYmxN
UUH6IgKI/3e3qyRzJUw1Kg99sTPmxQFCD6psGCMAEJ4xCt7lBdGTYCwJI15wK2hKgo9kATzlTidV
OC+qa06LPXRXDYKYXvgom/fLcraur7UgNhVUtXnVpA0ymw0a4WMHHujBeNBdykg6BSAKc5uR5yU4
azMYXzTmS2jpJe4XNUC1yM7ezbfkOO2M587D1N4tcay73JktjoqcA1OBEmi1pQbjnMK2nst4wgHq
73PQoY1H9tCMJnqJF7rj3fIz3rWucuy86qly5x2PinXDmfwmnVGfXB8FISwIuiyqCGxgL10e+RE6
Py8fJ29rmdigCzGRaGHC0o3ISz3dG4Jk58hUdSZHzobr/W01jNOygJBtSClW08TXcn3fG//9mfDb
7zOOSiJyAVxLnJXZP4fRTk0Hu/zP2Hif+kApnIDWhECHcU6kGgBTUMFnqMbjUt9H5KlDz2/pXz6R
rRgDSzmJYVyT1Y9hOqewZDrSKzulG2H4MLerfQUuY50T/P6LOZ+k0XBjFRzm/dBlGqaC3OEbuRZs
4FE/N5Ub/wxvqYcXriuk9Dkl+21d+CVSpS+MlUiTyGaaRygvxaVpl6CLnMqFo24bQdJ6D1k0zQIj
0Z1EEL2oAWWDzhBToPmFGyTxVsJ4iJ6QvkduDgFFfEyN3o4GXgfUthc47RXjBfRJHvV6MODWo71a
72RwVSrB3ymcyviATCVGOvcx9PrY/qRNDUUQf9HewWvqjl94OQPeyTCOIFSjGhVsXB/q/yaoFfAv
FVyYdWqL59fhad8Yf5CqeS4IaQMdU1VnkbodyUMHyJZfkLs6REvG9aO8g2Kcg1T2iZ61M6zW0G7l
Zj42o+ZauRKMUrlTRPJqafV9GBVXhqD/UMzyseulRzLO9mi9xybxxQmmp5dBJE9PltB5S6Lfg4Ht
iHtvtMNRBDC8odoivI8g3FqZfj83nWPO/WBnBfHzTDvGWVO4Sz699xl6X8rkujfA4Bi2gVzUH0sp
HuVFcjDyBY49MxiLAXibchFgLB7EnPhUzK2W0fw9NcSgLoDZIccj4mTTy/XWERpr8cdO3reZ8NHH
5E7spus8MzANVMR+BZwPe5wqr1TKe6whsdto4lY2qKafnSjYJwF3YgIBg823DkocZiMNDcmrCMfY
UuD81EY51zZfOydxuZ6RI5BNtS6mXpcSrXkN4G9CjdMHgWR0bQQ5HpmA+QgWTmZl8yqWAAunYeQa
veWMJxYFKaUE8LIbSYe8uLZSzPwVfj5wbsqttvLffCNzv/TavOjCiIZHmosid5kn3FiAb2j98Dq3
JRSLCjc+LIo9c/wMzySZ9aWiGuqVgv2UqLqg9JU1hmtapa0vuyb7uOzUOObIHp4wFSEJqwJFAO1K
CwEI9yPjtRBzPJnGRKXolmrMWco1kA1ldtOh/fV5kA1bTYmzpEGIwdBE319e1Tne5WcIQknFkBED
4DjjPWsp7/S8xONfeuxcWuCLXcFLRXt6SI7a++LMrifbxOm/DKBeMTiX6r9EJifpjFMt5qxp0wb9
xeZx9kCLCjTnbpc4GhKZ2S1vhOZfIpOTNMajAilhIH2DXMvgz95w1wIHthLs3NYBJjju00Pu6KLD
2d+NNxts4ySTsQ0l7fJWzzp6Oyl+CezZzAF64ZsmOsQT0fsp7OMgfobuth6PGGRbnU6iGfOQy0VU
owEXI9iIDwDvPGZ7IUgPvInzrSf2eomfE+Kr6EsF526jFjjECQ2MrdP+wBzz4+cVPNo8YdtW+GtN
n9+ykiXWglI2C6wwk94kAXPg4W3L7Qze9NOnM/vU2pUQolRzD2hslLzvaT4k8yIP+bnX0ZVd+hwV
/iw+Py2Kfs9KXgSmOPSAIp06+NqrAbSdgV4L93RYFF02b5c1cnMHJcqZJkrg3mGBVeJkWgpjTpHs
MfJnuZaex7Zy874WOba9Gcmu5DAxYLkUXayYaFuc2/R7NPW5Tcro9fJatrqUMPt9WgzjvaZYGboS
I6iYoRcdyZXsYb4uEV18pRUqBRnbVLUNzUGPFg+Aeatb4TfRjOuaMiEHQTasazyQve5U79lRfmt9
BA+YOifvgE2+4ik/d7msAzMSc85zLJdetOVdDpgKe/ogX8y7zOnd8gbk051jveUjz4vRm+c8VDrt
M+PFjCaeCy3HTasBCVj+bF6X9//UHHmt6zy9YbxWGudxVZUwPmGYwDAkBwluwstqwxHBwqo3pjjM
eYZ7QK2uTK2xU5mXYNqOvH7tF4srFIl5Gk4RemqN+W7Ogq6UnFx7SjJe6YdjzOzQYFFMjVZNqM8K
2vcpir2kqOxYNjgOiieF8U8UD9AYO+SH0/BZSowgLr4JRu1ePhSeEMZfhGoot9GAQCTHyC4gX1Cf
7feXRfDOnfEWJDeWso/gkkQw3i9KMPOmt3lOwWScgtJVoaX2n73h7YvmJ17lWA7tmcRD6xsmxv3w
QeL483MAFhrBrZ4xTNRoNuj50VRos9b1u1Duv8g12n5y3W3CvnEx7fS6FGQPonA/C2UeiPv2qZ3e
UEy+IomyNix7bOlS3CqmLUqPUsaJ8rkLZNWvrkdRUFAEoQ/8Hh1oUmDaITrQ0v8KfsHsJKOCmR7l
UwGuTKC53ijpY0b+eyf8byfF6F/XFLMedih0S3Eg1V+U7CDPPBLyf1HB04kwKkiABR/XNVzC0Nvm
EW9y1ZHs1C9Fu3aVYDiIvp7Y4k7j2NZmnLvSQuZqigWtjBYNgZnSHjRyUBUv0v2SfIlJsMy8p/u2
ez2tkbmOBknEuAd9i3XxQ4n3c6PYWelU0vNlf/Ev9+2vBzQb2Wbh0BJV7Gh4MaIs3MKUQ1BMRZ6A
2fjRFQ50UmzhXR7bbzJZVlD0U2RA4DFXYK5X+TQjOQOxYVB+h1hXwwRuhXGxxQHSht9fLW8VOrAN
cO2anMuRHtTZVX8Szl6OchoTUSGID6XxLjygp9XRqrvWeB963iTS9sNhJYrxXFM4dHOvwFvOiuGZ
dR6UauwZIIvrltkuBiy4lmtfarrFzhMtUHvhj+Ka1Rcw7quoZZ0kmFFwByl2OqMJcgPpg1BOZDtW
7xIkhJbFE+saA7bSMzFLToJm03uuxDOebezoXmOoxLWSylcskEGP5QP+Jyc9zhPD+LW5yWsDAY8K
lMNH0AraOhhjB841xJNB/756wyQZoKPLGr5Tqq3nURpvZ9CEi/PicUxyMxJdbRnj3sbabIGniMuA
YnSBWM6JDvkVrWTMOy6k+aabWclifFo6ykTPctrm4tWzTeEn0Rky7IQfKrHlx94NKbT5rVhxQZ94
ghn/JopLGE0SAi5JvraU57oq7XH+biZPlzeTd2aMn1EiodfLJdbcME2vUzUOBCKhF67zL4vZ6goG
f8Mvf8Z22ShjVmPQEJPqny3kTvaO5vj0y+hnd7KduKrkRTxw3u1bcCWScS0GHp+JRFsajMfBjXa5
30hOZw/eEixoay1c8cNyky+X18nZTnYgv0sXA5w8eBHGU+ZEuoTJ0cYOE46hcXSDHdsK2yWrwggj
B4vxVZUPYvStl68TmWNn9Ogv3ALsRH41NoqeVMjpDAPAwAShjOzElHK7I6ZiR3nsLbne25gjvUvK
htOzsRmmr86O7vPKlYBMNCzSGmdHhCc5i1wZNaq/Oym6xysJVRZP0yzBsA3AvwhzapvRQ6c9XhbC
20LGe4xJrOkLKTV3VO8rCZhj4TGbD1kENaxu8ukef9xflrgdr6x2jvEbWldYXVJDpAD8CQfTqfa7
LdnhnXrXIck5utNXfsWSp4//Q9qXLceNM80+ESO4L7fcepVkbZbsG4a3IQnuJLg+/UlovnHTEKfx
H03EzJUjugSwUChUZWWybVjt5Wg04zQYYFQo83MsJW5h73T9nC4fmPxGEMHgt+WAqVzTOa9IChI1
xoTaR0b7Q5v2YZOJgOLbB/hignMLtNt6i6YR3rlj6MzfFfuci2aStnfrYoJzCjwO7aSQcePPMoYE
Hb926jBeHFdZhCFw+xhdTHHOYMom7ciMIzweB7+6RRP2l3ECrnHf/+jOw67OAk2Qzogscq6gDPOi
5i3y1tY8aOaJfmBide0CfAtmUhY6RwTNcTqHc/RQ/X8rU7D338XF+P6LY2VVVyTIk6rsAMkoV3NA
9iv8Liypex9af38Xg8s5Z9LlTVa9VXs1xhv0Unj6IT8xrCk5Qq5bxAIt8GoeU9+qSqNLDsKpPjw3
0V+xcmtJH4qnlyUxx1jFgImaRufIKeYE0Voe09yLWzXQ81KQrotWwoUAJ7KaquqQY4Icz5x2tXky
RfNE20H7shIuBFQWVRKTkeq0S2hQ4vXVz8m4yWkIkdVTKj86tmhRgohgcBFhlKiF0ipoSIr0QKmn
t4WnZUCO/3X9blAFh9PgwoFcyv+DvJmtcT+NxefcWYKptiA1IZVerIAlPpIeQObuWUAaOygmqm13
V+bpqSbJs2pE7pQb6NvTo15IgaOPOzOezxjagTCwRnf9iGQH5KFxeP3vFn1zLqbUbdpB8w/XSz7u
dOWRNGEhqtoJdsbk0EOkH0t1IDggrT65iyy9lkP66/oqtk1AShHMFOizvmXIqwNSGRGEO8Cc4pfR
3YSaT56LrsftfbpY4I6g1UWYfqeg24A+tacYys4ZncMiJx9Kai5muCMoR7YzTNMC+C5ydnDh6ZLi
dQ5Ii42DhIZE8T1LFf/63v3L8+FikzuTaHk0icNQcvOuD9BEDYnkLQ+dn/5sPfnk+MiorlvcPpIX
g9yR7MuuHDMbPqeSR6f64tTHWB09GleCeCbyCu5INg3No17G+Nu8xA/lVPtNqT9dX8r25qGKhOkC
AzBDvhNBF2IXIE0BjPGmD6xw2Rde4zMiWsb1xyaGBfbY3ry73Vb2uNtNp0QuW9bLpHifNw/0Tjnp
B7C9+9PRCubQDAnmCMlOF2Frt5v7K8Pan3cQxg5iSTFxObDeGJg4vekFj1kU3ivQ6EgH+iyai9r0
EozGQTYHY61AEf1pcFL7rMtiuGVj3s5JFFL5Wx41vmlrwfU9ZW7wfkt/G+LTHltBJaCpsTLcft8N
TXOrLg2rfDgOlgaUl/2rHByBye3382VxfCqUw6F6yPaw3RwDBuKsdsV95DO+QevIpr/nffFyfZn/
4qpQdVVs/Gfz8gBpTNJGXZB+Ae+leiaKreYn5XbxJKBBkiAKRInR9nNJuxjkzp8KDYfZ6dHVpACe
g+09sB40CKqilap5R7xkMPrqG74mOJKbpx5y4hg7wGMGGjF/+g0ezp2mzqbmx47tmikcVQhWZT/x
zmNWJriIOUZqCW4LNpaix/eYr5LdWKU+UXpBw2T7k60McZFSWxwIuKgmIhjmtLQTpqdOxWuOFjiD
+poPys/rLiJaF/fBKlmvBgVytf5gJF5LXmXyXOsf6qmu1sSda9XC7JK+oAHtZN8i+y/b/kob0cgD
C0ZXPhBfEZObSDOdjC0kXMDCnIfWw/xpDNHUgo54FIhcbjNUXZbkcNWwIZ2yXDdTAJ+6m2lIIANx
NrM7XX6+/nlEZrjYX+UtlIgSBKrCeaTTXzTS3VHOvLYRhafNS2a1Hi7W66VSdrONwqUJwKhNw7o7
zcbga/O9Wol6BCJb7DivUrfcicpYyrAoTQJaExQGjRzqxner+ZnXo//fNpALDbZS5VbG6D2sxDfT
z6r9bcqgsVQJ8ps3/PU19+Pig9nVignuUEzcEDmoy/RIyLxLu/5XvPyUxpfCtMMBGU+iAVgwgn5q
dJ5nG/TgUju5mXaa8sVfJPmT3tKwUZpT0RhuC6aHvM0CHRR5Tu54uqSHCakP8XTQavxEle6m5LsB
NfZ2fkqN4cdAU89GMwIyQWFNX2vSBSlUbqiKob0Z9dMaEFzTDhRD0N/aRquunIePWWk8xnKD4Gje
t/7slZ/+JhmpILrqNxh7Y2zX0rncCVMj0aHnohfk/Qp16ZDudQGQLXtoefrGA4VVaadD/UlEzS+4
Z3gWTUQYaiwqMr80vk+du6QOrzvr9d/HPNqfB2MCN8AyUjjRUj/F9XmRHq///vVoAizNn7+vay16
rxZuZ1U5yuW3pPw5xN4YiQ7D5ov/tztA1/dPM51VoetvGGxgdDh0NzoEzRltoKg/fv3qgi7Jn2bq
SgfRDAFKQ10OkwaobS6dk4V++297xgWrZkD5rWAdnQE3I3nK57skh1L8/XUr21tmAi8MqVDD4CtK
at9PSl6hFFt1YQ6Zl7hn+jUFsLSqQ9AU+KVVgptlOx/FNPg/JrmFtXpNtY7gwkSUeGDQeUxjEST3
DAhS+PNL705CGtrNvHtlk4vGC4Y96z5HrVbPXtIYDOmhWn5J1KBIz2qdC07Ttn9cFsiF5HJuZNKw
6ehcO8fktm9vinJ//bNtP5FWC+IiXyRDW8KMgEojZ3vHyN+ZmGvjL0cAd/wiTH3RaM42vntlkQt5
NeYC0i5iFVsAKBRAJyqv8OIzo9gtb0Q42u2AcdlCLnGTiGajioPbM1W+TPXkYujOHSAga4g0eUTL
4itG0H0hWU+RIuq7OYegaXxknChO+z+p648MTWvQT/3H+/nR+TSN26Jj9sgBHD3A8yx7up/AisVK
xqIqvsDtTS4gxpOtjg7DLjZq5RJ6rzmnXL3X5c+W7VvRz+s+KXB7kwuLsWnTUi6BVkorzFOchxrY
JFFNV+AXJhc7Ok2LC7sAsrBFadq1cnWf9BoqA13zUOY/rq9nG6y2+lRc0DDHdgRVFArIsf6lkEkf
jIZ9gKJc0KR565ZG7qkY0WrwoHflehFQem4jasDZCM1RVdMcnt7EmucmWhagI6bmRs5us9Y3lGej
Cwk9de1rEic4FF9I/SxYNHOJ9/nkxSznMnNJnTRCyQD+CQ24oNiBwhiBuXUh/C6kbNt2mYsxzmXs
GVUXXWcxxc7cIu49PT5Vk+A7ioxwPjPb6uKMC1pZJgHtx2KeG+vnSIUCZuxvfbdxBiQsDcC8VJXn
OUmsSTcmjc0uWp5+hJIYXuq76WjfLYEG2ZXUF1FPbl7dF4P8w9MgtOkxA4OXoBEYSQ2wcOvFGQXk
SXHHYnRNC5d4r++uO4jIKpfK1Umjj3UPjjG7tD7Lk7JX2uhumJp9nRYvywRZzRZM3oP5kWxotVjO
LeWYpmMeAyY4ZnvZORkQUQMjjuZfX9ymqxgmY86wmIg2d6uabRyXjQJ/rKavahS7vfpZEQrab56w
lRHuIoUeuTHPA1B5bPzY6XCLDhgMc0uoe7U7hQAJ+N8Wxd2l4GmRNZWCRiWfP6nZrsWDSKT/se0U
v/eNv0QXieioMILlf5Lu+x4pleWa5Yk2R6VvQ6P5IdkCGJzIIOeFeMnbWgsyZOwhIxViI9z/F54b
Fhren+nLujivq1Mn60gf4elc2G7+fxpG365cXtzh3bWJavSgpGhZja3bHoC9sF36Yvr63ejHkCGk
t0lQem2YCAK9wNX5m5TKVSWNFl6wlRlqY+dCbk1KRd0XkRH276uCSyvVtdR1cD2ZGMcqMf1Zt4Nl
KT6ScK+2kEu4bQrihSzDFladO+FKLrPdLAsC0HaiuDLCxQY1n2cV3SvA0Mzo06LNZzQBx11vT/48
LJ8xxH20ykF3jarbjWm/07TqJs9E3Xlm5JpDcrFjtqtMzxk0sx6lu0LW3M6yvTgfn0ifPZupKOpu
PzNWi+ZiB2YgIoXKUBhgnZgFQ1nzr2zHBA3QQoZjRrei/FjgMTyBzKiWuaWC58c3IU3TfTEmf+w/
/6d4yBPG2LOuVl2PluAE9HzdmXdq9J1oIvVN0UK40DFlJmY2Ulixx2Du9wTT1NLhvy2Ey56merFq
RelxJ2pHU7u1l095KpJ+EERAi/376gTHhtF2jYzv0XaHFkCwOhKxlm4z6Vx8jOcKtqiTLd0Mhgnt
cQklVw/S41K4NJh98HL4+kG7Z2/M/lS/gg7elx+ub6JogVzsaOeJqLkN+iDJvo9TwFcFebzgxFpc
2EhSNS+zFIlLDNovStCDm/CcLb+M0RclEWS6orVw0YFisqs32SyFaXZBa7aHRhHBLQUX77t5hnKU
+6YCZPVvhg7G5sdmoUTzzoLTw08ulKXSj7UD9GOfH2P7L2VyFUsQBrbrUBe/49vphQUFmqGHazMV
7/KRqUv24IwAsng81Dvp53iSTqK5ddG6uKjQZqo6dhYIOOvMwBxX5JnZtJ+VzL/u1NuPRxNTwRZU
qcHSx/6O1bGdSFMNaYl7oqBnywbTB0C/knGcweVBxs+SfCwxoJDfV7gsr1ve9I+VYe44DWk6ahNz
97cB8jcJTZaYicZnNz19ZYY/Vf1ogQ0ehY2oPzvOS9w+Xl/G5qld/T5/kkapNuIFCa2p3ozJa1R9
rbWnqDuhiijYsO0rdmWKu2K1EoCiKgO2Mz/MnxOvfqy8yCd/pU+sfRHfzXvr5/W1bTv+xSIvcypD
4VSuGmBjZ89yh4M8eUlo+r2vh/MhckERsbO+fOgRsrLJJexm2wNTT9EBKCDDBAFwV4kfK13Qi2XO
9S47AvsWWI7ZNDyPpyeG2knQEAbrfL6fox8kb7xZP4OqMry+gyI7zDtXp6vs2qJRYhR4Y/O1qc7q
4BrmUzb8dd3Kv3jGZTncIW6lxeikCkGwdfAyqMG8pB7KFyNgc+mRq5/676KSwrbbXyyyha8WNiUA
0pMKZfIFNELzD0nJ91X0VV5OGEYWnLDtE3wxxZ3gdjZL2VhQ4Z3T5Ujq4RRhaEWwgSwB4v3B1sDB
blkamk68P9gjRB1GZUGxenbJocYWRock8iLo+rKgFD9mL//RIucZdiOn6L9qChqSrEhunAB88Zf7
ESiU6Xnef4Q1Z71AzkNo1tFOLmFOrT7F1lOSe7Z8ktCjzeq9YGVb32ttinMNLe7trlUwCAZsaOHK
HhMO/OV4/Ss6ej7dxaHIFzcfXGuLnIfkIBXX5aFi9KIFIO/TPj2DJ9MlbhLkO9G7Q7Q8LuAbck17
LakhMGLcVtFN238R7B9roV7zRS7Mz+piKX0KXxxSP5UepjkYx4ENgjYN0EOuDYWFvvevG2U79O82
37V17YZgUbqt+Muwa8j3tMRj6maybmf9I5R6l2/1rsGbaubcLMWsoGoc7dhcd3zooAkuYk3dDIlr
O1z+VElUUssJPvFGwROWj/VLFGYHJcjB+OOcyxuRF24lbGuDLMSsIiLU4yYnagkAezZ0CltvrO/A
mOZ94DvpoBbSLNmw39Epa0uUT5mMF1BvOQEkdEflRJfWU0DWmn2kGm6vbHE72NBaW4qWYubMCJz2
ZBpBMhyuL2dzz3SQYIJq1gFMk3N1YzLbTBkbzI+Opzj9oXb7LvsIWs2+2OBzmAx1/KZEfwbBof/M
mshRumMa51qg7lO/pb4o49ziF9fWFrkMxmrmPIkHRXkrOZa+HnQ3xI93jGOuPydhe2LSKAxuYPk0
zA/yd+hNXd/X7Yiom+jTY2rKeEchnTozHUFzrvjOno2EgYLqRsMwn1cdht34XZSybYbElTUuJNod
iSXo66ogKhzCcWx/NVn5KljRZlRc2eBcpRl7DdI1SAvlfHnpkQ0omezqFMMJxhiANt0tiHVPtAYC
ZZUgOG4WXu3ftoGc/PNoZ5lk1X2KDzp6uYoEC3TFp+lFAqY6fZrRQ5996pF70Qvw+q6CQ+JPq8SE
vF1pISbLreyrSXqu++67YFfZGX4X91cr48441QAV6icZNu77AKTI+2Gv/oQsGaTeMoh2itxyM81a
meNipAFIXTfmiJFMXw5wbfDOWYGC6VzsInj2ReCr7fDyzylAM/3PHSzqVhsXrVOBLUa3ySGBNqle
m4g0uTfBZWv/4JKrxOkWuzexrNFT0KnP/QiEdtWuvqs8E6Upxg01li55nmPRhoq+H5drLX2b6LKj
K4BaWO7id24aFF4UMo65UigMI9pOLs3SpaUbZhPHHKUWo/tFlyARiWCqIg/hQskCzSxnJthK5S66
IZ8YOyCI5T6lXnSIb6rdcKLu5GGEaZeGyU0TJoH2RYgQ30yGVl7KhRqj7ufKWVg6+RrtiqD65dxq
D82POWzZk/cZpZjnOExDURQVbC/PO1Kiem5IwI776Bm7MabQVNM1Rb4qMsIFFb1X9KUzcKlL2nJn
6d+qYTgbkhoK4sqmGUOGWIipQgOUFxdwljbuawJXYV23LJheWsgbmwf9kanV4D3lTwjcgvrpZrxc
2eTOgplU2tI4uOhHxQgKfbiHrOT99XVtVqBBG/t7XfwRUPXYMTCwAAh3fQCT+62J9Y27FNwwjGiA
PEieeZ7DJSCB80X08hBtKn82rCixwUwBbGfpGxDT1apbYAsFIWV7F6FDaaEGA8QiF6J1VUsbjcaY
ASHPU3ogpn99C0W/z/59lSbHTWMVo+woKO98ntS7ahH0e0W/zzZx9ftNrVq9VSNP0LTsTLL2MVfk
4L8tgXM0klkKTTrEBy0Zdtbi7K3e3l03wT7lu3sZitb/fAXOz5JONUZHKYB8jOLMbSCcokaD72i6
N0Rz0JbFIbNTwZfZTnNWRjn/smuitKlVqmDsMI+Mf0gPSEhfWIv+kbWYiVs+G1Q4GrOdrK7scvEW
NRl7wqgViiAYO8Il5kGTIQB3WlghymqH6zsr8A+eNd4CnDSpTXy8qNdceZCCRRkE0U9kgouxS6NF
RK8lBfott4l9O8qiZrlox3SWFqyc3CnNesgxwIqEg1FUgerLpycQCqH7JYkZrLfjzm9n1LmQAOIM
01HIhNrRTvZu8k+Qq98PscvmCVu3ebwHWYcIrr+Z11xcgueSN6GmrCkOTGLMA9gyAiybC9pwvzuX
SGyIkOpyM+1Y2eOihgWopTHlqErIOxnMnp3bedlzuR9TzObUXuyLcnvRlnIhZCwktUIHG2mOonuW
Mfq1ARpTWfOuO/u/OIoFLVBMt8sgf/3TURqrAbiyRE6R/TXdQR8bLGb2oYHKCcqatVDHYDtqXaxx
blksozEpM25HWhFPq4Zd0lZuPUamCw/6ZeegB4jV/fUlbu/kxSbnnNK0GDTq2dtT+9HInm0kfgPV
8f9mhJ341XmTeycrOwfbOM2Tq9E8pDq6mcMoWMtmvwWMwL8/F+eGUw3Q75LgccuQ06YHDTRAKZj8
rnYvV4Brs+M9ih4R2+HqYpTzxVZZeklRJjRc1F1J7mPn6b9tHneXLbNcLVrPcib9jKqiHh2aRBBx
t58Nq43jri7a2M1oawmDnMve32In8S73i13nJb4GZaHxC+Puqx8yP/WNJ3mf/LJEkEC2jvd39mUf
uWusVcnYdSaqBBNwxvF0H9Gbwvlm9sd4/Hx9R7eLm5fl8k8FZzSqYp4RHp19orrmsQT8IfPGHxi4
9poDI5AWPU4Ei3trI69OgG42VVRTVgzsnHDQxqNikLOS2SF15LukzQW3tOBUv8W1lblpGnpDIrhC
p2iXV8c6P5rZq2ATNytKq03kIsec2xTMFSYr09FDg3SH7uc3eZePTAGtTvXb11wtph5l2cLQMR52
6XlycJU9dIt/fTHMt6743ltgWZkwFmBGlMjAfoVMqCbdUehoiZvpm6O/66VwsaI2iJTOOvJSNjyt
Q7UrDwuv3Xcs9fDTxBVt3XZpZfWRuOBhxXVR6Q2eI+zBZYXO92nvBO0+PqghoP0Y2osC2Z33onGI
f8mFfx9mhQsoaj3nasaK3+C3Sj09yBPX9ovX5LsGdje39eqb7qT8rDG2e/1DihyfCyKESPpiQbDF
H8AoZ3xVtLAVwYrf5gGuOMvbI3flLIu0xIkd4XBRKJIwdsMlXPzs1HnpvUmCCt5jPjq7+oh+cvrY
7iywpQniteiie/sTV39CZxVDnPQ4EupuDFTkd9Ktdms9WJjCR63TJZkLwXIRgezm3oJRwQEzsm2/
07YbY7PN5boF8+jyZUy9BEoCcSZY2eZlerHBoxILnaalVI3s+/00bVzdZSvwkO3gvzLB5XRlNfZj
ouA+nY8YnGGgZimgRwmA1iMKRqG8V0ZX9GrahAlBTOafveNF7CTiVE6uDFhXGD9YYXyUD+RWdUGy
8SG1SG1tiwvMrMYiEZPZemWkHm+EHn79mc38fbBGvFoY+6ArT8SIQikzWLefy7eQqXTr9DiqAm7D
7TR8ZYR55srInEWlYrOwqd+AKC8gjz8GT7rHPY2nhQgmxCLTu9O9ssWFaLtLzD6xUGCZy8pbehCy
HXPZS+zYU5K9QQXtNZE1Lj7bdlLn0giUny0XGM58otCycL5Q6dGkiQtHFTxoRMeLD8s5jdumhGto
YCm2761UQNYtPFxc/LUjMx9MMrH7Jt4nP5Y95ltpgqE7yDt44wvxIB0uYrFhX+T9F9MVQFxUFTRR
3B4amT0pSgN0Ll6hh2wmniIfZbn0MklU4tnM4syLJW77cnVBfY8gdFiSvuubwq0yNLWU3h/U5qs+
mwK/38xKVua4zWyUxEhbA1+LTTCyqkEfSruP9vovdviaToxOZ5ekrOAStIf2Lg4yT36s9znIL5k2
uvaJihqs21fJ743khQHLKLejNMKrs9YfRh1il9UpT35eTwUEbsEXeUg7A0SjonuVZaq7NMdmarze
unFSQbFFtBYu3JZ1pzpgtUD5LfoqZU9t9CKLiGVFJrggO7YR0dI4UnybdC4mizqlgPqMaKh/uzq/
8gMuzCqGQakNHhz4Aet5L/vxGO2sPfBA3hCAwQijdY2vhtTLfEd8bYm+Fxd4E2hqEZliqnX0wEoS
Yq7v1D1AlP00f5pad/aHhypxo6AQdVVFm8uFj05LzCYmKBp0cHM7+VxYCSaQBIDJ7cx/tbdc6Ijs
vlyyAV4SfS0P6BSfTH9AvmEdNeymOAkQbSYXOiKDGnjRwJxcn5L5IYp3cXqW5VxwnwjM8CxbsQLa
RyeFUJfNWEhs9WCn8ykCbYmVxsH147w5JGxfdpBn1+qHrNBaFRfzYB8KGrnKnLqZHLvUCO1y35vP
9hLGIils0QK5ktyiZPWICRb0+9qjbrpTj+l4+Tm2W1+wOhYlrlxiPD1Eqo496CFQkmiCMZAhnxX5
xm2DeoS0ozvrUHyk2bfaTC6igEq17MmAzaS6c0xM+wg+yo8U/VYmuGiiabXpxDre1IZ9VIG4MgJ7
+CzYNfZnXts19vlWiaFJgE8gEnZt9GTPYVTzofPQnkoLyfwUlMG4L0RjudvPv9W6uHiRDYWt1za2
rjzTs+3hFXHIMcENBW5UhzOvgyCey1RumTh7DbbARvDpBFkBz0kaq0qMKWuGDz3SgwJOA4axFWcF
21vLyNZ0xzTeaRzqMybFFWRWfqXuZvWxlV+vf7vtZVx+n/90cx8veTT/3eLuMViq7BiQUVQB2Y7u
FzPc13KaJFdV3VR8yckOcqe7WqrvMRi8u74a0W5x4d1MiloHthCOWN2q6i3mIv/b73PxHPVzaldV
it4iQXO8To5ZogpMCHaKL4p2dTdCHZzBU6YABPkdOmLTw/VV/MtD7vfX4MugQ2wD386eBx2inOJD
6qkBqk45MuHDpEHR4ro9gY/xZdA60SWrVFAKYjCKMswAXGQJtAixKFwWlwJq0aTIS4x2FCOpwlMY
ehf1HtwmbJpuL6olMI99H/Mue8iFbtNOJbupka9IeGurMx6lZQ/yWgjIqjfxvAhedALH5iujdm9J
tlbA8bIuXJwnlT5e/0TblULzshwuDoyKTkoVdJ1obwTFbQ9IG2h+JyA8e9+4Md0lyBHF6w/NNYFy
5p/w9lY4Xd0cqlXSOW3wlGuSG8m87/Kn6+sS7RsXEJaZdhqV4BKLroRG5eBRKsJRsJ255ghcTCBF
GnXExgXraMGCEuDkeFYctkn6304RX+80lyUrYgMXnvx24Zhgpu0PyVGkYSiIP3xNM0J9x6A1kAVL
dzM6v3Lt3qAifU2261e27A16vPrqTbbMTjWjzxVZp6Is3EIxXIWqnh3B49TaM0Ts+9uV2oufvXXe
VhZtOdKtwcSrhrG8ZLdqEB+V28kD/xeGztgMWBqKYJv/Umz87dtvrOYrmyS30qVosEr9Rj/qQfUs
H8pvKuOVATPrdTcXHV9+/hEjjwkA6DPrnMwBGImOwymH3tdy2/nVE1OqsQ7x3cfqByAOkS3dkrV3
eqzKQqBBboM7p4kGL1OBTjXjkzRbHwl+KzPskK82UjWUFJyPbJau+6nb39pOpFe/fXOsLHBJspX2
cd2OyBto2J5ZXXhw+7BACzLzS090HW6esJUxLtRq8ULiKWXYrvpGniOPDCrwUKJWp8gKu79Wmxan
ijPUHSKf3J0TemoHyXU6EQ/KZnhdLYULr23hQM2uROxrsk9xfU8d0bD8tmNjQFjX8D9SRK5NMJPG
1AsISvmQZ2F0s9MPLaxDkCu3YNBLbqcAZZBH9jS7fqC2W/Eru9yLs6em1MeQgvCzNyIIiAn5c8DQ
ZAyezFQx+9BBNRUkM25zmG6SwI7dD83irP4GLp8p7cUxpB7Vg67c0aFzE0UsDb/9BS/7y50tOcsL
qyCo6UuZ4clJFs65KXgpbRe0VuvgTlcFysWMxri5WEmp/pQF5K4OMYJ7nvYRRliWoA4WjzxUvnRI
Kx+1hOvfUrRE7rzNmV4lVYTiwTADbToWLmShBCbeGkfvbrTVErnTZtFGKqiWA9RalI+p1YaEYG6V
gFCWxHnsddJ4VGP4r9b+sjUp0CJLdyXNVDEWPPg2nXyLDJ4WO0GWO2DQzUbP6g3XaHrdc5pop3QL
eML059ocj8S0P1XE/jRYxadq+JFOEdrIRD6ksuRFlvElkbMvfdRDwLLzqE3viaP8pafWi5zQBIVe
0np59bXK0zPoLz2LDkE7RaDsHUe372RXqbUYzDytr/fl3lIwQmFhqAk/ZUWk85qEPJGp97QWz4Qy
7sEyPtSB01SHugQ+uupbT6t1T1L7Q22+VHbzbBfJUVWK5y6rgxz10syiLo2G++ufeDvYXbyYi0OG
hlJs3uK0Lg7E+xp3pCBTERSYhaGIS/RkfcgmVcc3Ntzqs4IolNzZT8t9p7ltwOJQ7ZkgHXgqRLAt
gf/y1b3UVHqq0wFN/PlxaU23zkS11218wsV9+aLeMBZtpc4oOTPEFn1Nbxn1zYLZIOfZfJq89Ine
ooN+wNm5/t2267FAxlqY7rBlk3/txpBHydIR4cdsQvVohdUufkb7aDiOvhLIe2yo9lNgcjNfX5nk
bhRD1a3OqNBmqf34NtoxfFoCiJV2K78qHiMDiLzyRnTn/0uGcVkod5/IuZJrjo4EVN9133SPESij
vdO7/3tyC5PPzTf3apXc3THT2aiSJGPJZ3RPgTnJfSix3k73xsMEFcH08DfPPWb2+pNo9ES0w9yd
skRyLqH9rflZgnaZTo+xA/3JDqX2qRXcLdtJ9mqd3N3Sq6BO0SyU4ZQ79uZH4rs3fWNnhvlRWF9g
nvE+yF++IXeRFPEg9YRiTwmGJjq3YYgF928leaGtzSfSal3chYIN7AzbQUc6hbir79wtvuRWmAVx
GVvr6JO9+ph+ij3ZlYSt9+3H0so2F03tUuko5msYNMPedQ9ZQF8o1HsZcnkJ6M5+SD42JbgyycVW
qe90pyHosVqyHxXnSv5+/dQLXJJ/PM9amaDrw45DZpyUJXaHctnRXn0GC4PgLtoO17+9hH9AD6Nu
UWqCW1yxvstj5U6g2b2+mO3b7mKBiyWNhIHZUsb36dWbfnmV8mM6pQIbgvjBP5gTKS7oJOGDEJAF
AcEL3iNWTRcNuG9W0S7fnX8ja3YxOaikIf7ni+dAujC9L7rZczJf65+u75rIBbhIseijlmo50kDZ
iB6skgTqSAqv7pSdIVMRRGHzE0GdxXBU21JBSfTn6yud7aE3Y9S17OVuTn407Y0kGjLcvrQdGzTm
Ki7Od5oz+mR206i/hfjptWpd7ccclH50UG7L3M1PBsBNGD7xxSjazdi0MszFhykeLXukeFrOylMe
hQswydFdRiCuan9V65frn2077VpZ47YywdKbYQJ2sgsGv/f+nrgFh6hbHFLP2DE8VSok6t2+ry9W
+YBh2EVf1z2YRsi5/0t7m/FlzGzxJwMqJ6JovxUyHMbXoqia7ryT1aGqU4OgD96yzI+W87JUgmmy
Lddf/z53cTUYLjB6C5UowK1PlYOaUNx+p33vklokb7K5cWtb3MU1goOmVaF06Rt3DBO5QMdK2VX/
06YQpVWihXGeGHdWUiiKgkg430HPyh3MpyjZjTgM151QE30hzgmjauhVjc1n1GWuuHbVHiBFuNcz
6bYe4tssK4OKFIeKRHt9am4HnWD8lX6Kl2+4CfZ1Rs8FyE/iudwnCWrrZhfGlb3TUkCWmsmVbSQU
9etk6fe51XpNhLF1Kfme18WBWEUotQUU3TW8uqT8K3p1WXB9cZs51OqT8cTKTon5/HyxFb99g0MD
gnmSD9auBCoyEQDtBB+MV/PJEs0YDAP5PuYyreYxrp5M3VsS0WjZVvhdr4i7IbvemiQ5GcHi2Hbe
UE5ulHVeK6cHwc6JlsNl2bluGB2J0NZkUJ35JsbYer2HDheoxiCI1Hrka7+fRrfaX7crMsu8dVXb
0yGzE1P0a3xVOsvxIap1V4k+TyJI1dbl7MggF7Mgvme908rQo86oJ+gx+rS51waMDBkoi2IsfzxT
RbCT2yu6mOJW1E9OHEkGuAkt9RxNXzr9Ryc9Ob3AytbFtV4QlwKQqC7SMltQ1Msx4SzLftaDC3Fo
/BHVmiGLD1OhfKB2vTbJFr76VMvUJbJFLBBkxZNr6B0Y30WA8M18fW2DC7llR/s4zXF9JIcllAMg
qT3ync1SMsk7xSsxqj5R/7oLbgfEywfjIq8TZeVYERkHeXKeDW181Qbn9bqJzQRnvS4u6FoZVejE
pvyHMHtgGnflS3rDhtT1x97PHxgQLvKUw2IIOm3/cof9XhxP751NldOoJQIiOTivNZi4oHiOeQnD
Kx5jIeKOrYJ/VTrgWMc0PsTZ3vHopxNB54Fxmq2BJFSYY2zv5sUOH+V7uUtRh4UnTo5b5qDsB1IX
8KYkwcTVgEI2Hngh3Tl+sxdhuTerPKsl8lG/oXI9ZBlGo8nZuGMYnWwXleiw9D4D+keeKrhltk/E
aq1c/C9QFqiGGnT587E9jA9/1+wjf/CW2e3C5sBcZyKCI7F56eAbWgZkCdV3ZPp6UZK019FCb9pP
emO7NgmLOhH55lYRgnnK/yPtOpYjx7XlFzGCFiS3dOVLruV6w2hL7z2//iU0b7ooiF24oVkroo4A
HodjMv+VwhjehNHMgZgdjKK4y8Vk10ujp/bpRsE+bFRItqaB67VSU7sd80eO8NWAsJDNGGQd50OW
jQgIKrjQZv+m8Pdj/zOaHmphy7F9Gjk/WsWfY7ImWKWa0vfNm08rDtOeEkzEjnlPQiv5Irn8tjfn
aCxNTV7K/4+GkJl23T/p0tMQbIXsNyE86LhVzynLGlqmum5+AO0cIz1IgLKGKlLsie2rzBWw+mIy
FxLof7CIOWZb5YUa4u6G/eylt7Typ96CIKPzZltxKT+Yfhxgdp/5ZAuxTHTtVZWo40w3R9GD1raa
B1ft+lv/ge7wgRz+Mx3O5TGZ0FqoUj6nI7z0PHh5vDewx8Pl7lpVw8WZmNAaaRVR+gJ5/3DXOhRG
J3usD82L7OEZaA9cfMtVF7IQxxh36U+9EQsw7rEdQU8Q3Tc54MFn3ibPKrbb8uoYQwYzQYN6CD7V
sEf7KbVyZzxE97QpFzwOAAJLMeoz/KANThGzA0psfY4K5/IvAKDvvZKG2ljoiY8u+KgoN+hN3cDc
D5rJW2deD3t/rvQDdkAjt2VdSEjRB3v28JC3pK3pVRuglGpWF1l0s0I4psfu8JnurSlrpqGImqTr
rEfB4i9KIi0mK8XuMSqPWXyMU5djcjSOffCSCxlMnOvLnDI5I6ZPWBHAqP423/4DGSpawJfgGThP
GjWWhV8xuirI8hSNqCC1xK80gYi9aBPrlnlHIVF5tcHVN8HicIwb08HQGzcG3FhTgpkm0q1qBKOx
/yv2ecXOdZd8+VSM55onoTBMCnWSzK7Ug8ZL5NEKrBv2RQLjq1JBL4ashcFF4mutbmsD5Oycz7PK
jLpUOMZXpaMKLqsQ6XKsTblVteEtaF93ydAfRT88NEB/sEgaYZA48QC9elAkUKi3tdd109Ok1Xvi
919FUdwGXbcti+SoJIC8lbHyMUVgJ6gBxWaS0mqJGliZ+Fz0k9uC8qkhzcYAlEQo4oGox9M+A5lt
l8d4Wn01+3Cj0tmFJj+Clu2XUaaVY/Ykt3RtxvZMDbTMqLOThsvisJpTL1SH8aNSrZMBoFA0gY9Q
vW63dJGcP5z9l0h7+ayMH8XQipjqPVS0xvZxuMt3I1yMsvUd5dxhCZ9O1LabjpMbrdsFGqYU555I
LNxo5oeoAalYQ0LPtCNehrpXA8pM4TfHudBL+uhc/shhIUeVqJT9mmZ7gONuMffSbcBztwcoIGhf
dTolbpW2YoPqlsu9uG6PF8lMizZPNZJqBny2GRyM6SzyOCrW1ePy+4zbbCLDN6cKnfzewzTg/n9l
U1ovrMkXOYzDjJtB9PUB2YO48bEwO2/9rbIPMFTGf0X+RRUvshhvKTRDo+l0z6P39BdKy+3vlW3w
aJa29Ft0YhfwRvfD1uRUllf9miIbmmqaJtocjM8JTKBWSzN4CYg87iaFfCmj6VWu5yeOLq6+ejAP
Y4IdEOJYJL6qVsgsFWCRDAy73tElTPFB/DE5hZNzQUKkVfVYCGOcddTqfiJISCxbTH3BzPbEjj0d
n093J09yFSB9vtEG2L49f2Zdx1zIZi608cF3NMLondr41lXnLO1tf77n3OaqfS2EMO4xxApDTEbc
poi5W8/0wHNDp2FHt3C0vWYDb9z+zFjx8lyMp2zSMFQDkCs5WXGuises2Wk8v7iui390hAUtiMB5
CBBVfLYy/poLTjSdG+JevzmOZrBUSoKRDWEaID9XsIEmyUd1PA/ZaLf6w9jHti/GVqznnLi+6u4v
H4vFLDAHTHEInQq+jPmc9rfx8HVMbyfek4CjEjrjquY6TNQ6byDFP5nFvvM3129uNZgsTsG4JwCR
VnFU4hQZAOsC9ArHfN8GpzT6aTQgZw+t6+LWXe9CHlWWRa4KMt2y03zMHLaev6ElvGBnbmJELP48
7xuKyodAuZDF+IuimiLgOqMWChRsF93+7CzbIVxGZmsFpnwab/JQqt8CBRVv79vrB+UpPeMvugJd
elBLoANGQPSQIJsqMEgovVyXsl4RVcDzSUxVR5eSUQ89xzt40pG/Kjf+ZsZqDS70NMAZNjf8C10/
00UYoytyk6dpRK2MdPdm+EUxXaJxyvL0Wj5+sosIRj16X8CmkISBwYjonSULhiVk0b0Zq1upRH15
+hRUDIo9fy6Q0RHD7KdKoZmi/iDeT/YIpJri1N6M2FAKequcbc2etgGvD7buOy5SGe0Y5cTICJWa
VT8KTL0mSoSer23WBsfeeJ+MiSgmEjYiU5bnxjxLEYg5tmG/va6DPBFMBNFQK2jigWIZdRu9O2ct
JmE5xrTuBP9cF4vA0CpZ15UtritCF5Yc4+HL9SNwPseHYXY5zsqgxhaXbzzMMkZqCxfpkzXzcJ84
V8ViLkRKLGcRIPUdPz8MxrEtzl3KmXJazzcvCs3CadYYNRZGijjTeuYDXetrwf3iO9Kd8SXZzS4q
R8++bfCKp6vIJgs7YiE1geJZFgLBFZY/1A1luAkdA7U4zEpvJPS5lFvzljfOyHN+KuMsom5KBolC
2JMThZevNuCB3xTHCchd/LUhno4wjqKvUBYzABrglNh0qe+MqLfy8rYpOA6QJ4bxDJJeBZORIN7X
xkbWzoEiWbLyNGB57brKr2dMF5NiHANACMaqmiAnD2+LZF8NX1rz1tcfDfCKgNy+qB+uy+MqCOMm
CrXzq0nBm2u+0V5kgMpGd4YD5GEgS1Ew3hz176DaXBe6ui2y0Ep2RHuasF1m0jVGpdCcRG1v29Fw
wcCwrUO9t1oRFfEw3kR16mIo1zLTsz9jhWWozxoAGwK5wpgzKBmAZ/CtjuaN2LYemQn6SGFtiZ0x
WJUSyP/NY7Mj3wR0chEZoNRD8tDEt3ryYIycxyHPcDT5fRKmR0Ir9j6MdUDAAxCRXZ18cBoZVr2f
uCvmnJDOQjfILUDL1BohqE96W29qSwNbAeCIpv6XmHMggajWXkkfNCZDwaZ+AL5bZHyC9NOQgX5V
PCq+OyitLcX7Qef4Wo471xj/042hOZcRBv0k5ZdcPjbgjo94A7J/SZj/GKrG+J2sllM/CWCodJSl
2AcuyH9UTBrTDm3Ka5WuN2gv0UNj3I/SjcqgSChct3hey/vyi2AB5/TUWuKN3OF1DRhGj5sNccI7
C9mg9LIwChrUUfYfEulJ4OXiXH1nfI9ezx2RRrgBuoCueXTInxJbNzuUXzzeyAzHs7IdUuKPkRAX
GLSTI0D4l+I+nOaDr2WvYY1X9uB/McEt7PTN2HBc+nroVxWQIpiyaAJg/71ZR+qAMpSI8pm6MbcZ
yAPyW2mrKhaQpl+UPe32ddvohheGV61gIZVxJqUapKFRIf+ryAEMup5QbOaexyC2Cm9jLqQwD51y
klUhon3nKH0AAkNlgqTcf27zrRhuzAa+XN5HHSft5J2M8SZVZehqK2PCdVTI7dAnVmZOR8mv3OtR
alVhFkdj3EgjK9CMYEbXRvpdyQefwi5O51C/y+bammlcyj4VABYiGaciCYaaRwYInCikWYKla9A3
tXvKWlVupNj6DJzO8uMxXqWQUlSsI8y5krn9nmbCz6jlQdTyvhWTzzSdkOVJIqKOMYjOkBk3WgvC
L+Hb9U+1PjGzuDjGk6QNSUivo66qJqi955n9xsezM791KR3TsbPQ4g0hr5cxLjLZXaxKrcQ6omVP
iuITbbWXbhPcgfnnBbM6rYsX8p5uQ4vn8HHmJG2cS32LTYtijREKoaGHePCDG9trVOmUAoYRJSOP
c6vURXwI24sTMi4k9ivJiBQYNz0hesEYKTN2mlvsMOp6y2Pj5B2K8STVmIPwMERlZpbAMjC8BjI2
hBPOi3K9Vr04EuM7UqXC3CbawOjkj45qd79Ft7gLHVGwlLvqJQOpLtA5PaCtlyA4+FxHWCVogBmo
C4H77n0kGBSQHDUmxja1m+xbsEVr3Z3vWlex48PnmIXMizC2vjsnzWRK2NlxEmk/lnuj2Q88zov1
b/bnPGx9N0sFMY2kCVVQ/X4a92XynAq/rivhahKyOAWjg+MM5B2CTQBMrZxTtOuxIfTfBDB6N/Vt
p6oj0Ha0pPCSWNpPWNC4LoK67Y92dLkmRumEWFWnmWLfjEPpBqli6VL5fQzQIg4nzjv1L57wIot+
soVvyKNWIj1Y5dHKBSa4nebYgAuO5Acdrx6eOyt4vn629UR48YGYmBWEhdxGCrLt9Egrx2DsQuUY
fHn/A8gtTxeYeNUJopAkIZ4RVXkwla8J4e7Xrj5UFodhwhVq+mVUi3AP0dM/izPJrwhZafcK+HFX
2NTo9ZgoTZs7jTeVzDsb4xrkSJkkdcA11qpkJ4qw7ULC0w2OuRrMDJEqYMBopEwd8ib+IrtYyLSn
0kLXHS+X5lgDaiU9hQLHvngaaTDpL5nKITFFJDW10zxRlobCFs6tFR3D+9yF2/t5XSF5h2QcRqrU
Xa3I9JDVz3j4mTRfCi4TA1W0KwZtMD6DJPr/1y/ku2lDNsoxAhlDYSe2/qjckRvsRTvpXWp3XP2k
//w1wYwniXU57MYMGVvvUZKQ0KZk8MqJ1mnyDa8Huf7qvFiDwfiSoe4SX1IU+sYdnembso1+Bafx
/h+WgeG5aLFNy42RVAmvHZHxJ01XJWkv4PuljWaJWNDTN6UawSS8qfwiCfdRs0s7HjDL+lNUE0XQ
HRODKApjfk2AXYMyxo6oDFoIhYLHuiCGuOmccCtue+57nirIh0NexLGVczFCmUo14KWn/eTO3lv/
y9HvlU3xpbrho4Ov2+BCHmODQKiKwoxWlsgpeh7s5kk8+TtttroXuvKY3fBm0Va92UIeY4SkMYUZ
CESI2hiKVM+GeH/dyNfLlgsBjAXWYdr1Op3IpBh5wJkBXrx59r3RDrfjiaZw/et1iasxfCGQsbys
rgzBpwx5CpA/GuFeSgNLVw6zwoOvWC+OLiQxVqcYUaT2DR3GiqzoXsRwQWeVL/9U7wNXv0+wINg5
yhMM/z7/bW5SV3z+DP4k1nH/NQeVMUK1CbABFuHZNhuPYnvjy8eMh1K1njgsZDDRfKizclY7FCCV
1NYwBdYru+ZV2xS3NZrOhId8QA34msUxkV031Kgae1gANpjeRtz+wR/lvgqpJV2TwziSdjDLOqNT
mFJ2Uwm3AQbHp9MYOW17jszUCqdtpj82ALq5rp4rBqdqAHTRDEWVMR3MqKcY9iGUky4Kzl4meUnP
Q3NZOdc7AYxWjnFa431GGyBOhz3V1FEHrO0RAHLUG5kHsLIGgfROGqN/8I9KIUUYf+n2ZDO5GNV9
1s8pMofE7kFnnSJvMNwS8CM0zeSGoBXv/E46o5lzW0fpiP0jOBdjXz+gtnv2QzRDpiPFjwADLS+u
874eo5xN3EhNhi0cJ0fhoP9i1M/XtWPN1t6diNHKEaCbjdngRJRsUbYp2aKMbfe3aW6PI2vF0pay
2LqIJHfCKBYYXUFddbL7Y+m1jvxPQQZ86ODORk/9N4XIbG1hx5siXwvkkK7jfU0Lrgr7xE4yPU1y
HZVyikg9Ozm2KjI7PbzpzMMnViqWwtgndpONvlRJcCpy+10MFUvVjnHOCXUrueY7GUzoTpoxAUcw
MpNI1ezYR6EiPgXCfkpfkpHz6VZS53eimKidymEwFRreIHFxMwLv3Txp5hNHO+hvMP7xnQwmcGd5
5de9jAxWuUkpovyW/EwBlqLY5R42bV+XRt3ENWGMVzTGTAsJnTTSxNAOB9kSBs0Nym0Lc74uaS3D
encuxj/2mPUfuwpRG+Sck9XuKEWWfBtPGP6lFX7/fuZUwVd9Blbn8O+bQJRUGCc1heIkZTmAR7GL
W8Q/iPT9MyeCKRECZkJTEpkTBX4DQscQnWEKQ1ejllCMVhJvKIxgDQTQEtijPEa/detdyKQfdFG9
UJtkCIcEvkPYzh4dHUjs+axtsHnsmQ5vOnFV3RfCmBucZx1z4bKG9tNA0G9HO00obeCyc6xqLaHD
YvvlIhnvns150sohCsUiwgnFRPQd3Y4sFSRYqJx5got2u0EfjVaNXTM/AKA0Hzl41RQW/wQTAbK2
jpuajkUO8TZEP4EA31K419P761rDuVPW+feGOfi6iMCNxRe7k7bGUDgodF0Xsq76hixiC1gHlirj
Q8ywE6KxpEKEfZPMViPxBsF4EhjHoelVrswY4EMLGTiaUmFpEgeJiyeBsa5+jspRqdCOJOQw6E9j
/HT9jt5wkz74Pu1ySYwp6dJUlpUJretC27gTEYCDMy15p07o5QdAmwXA4ZPsYdeeVK/yEo/3Blx7
o0HvL/8BY19trQZtmBIMu5/KnfQCTLUHw4HnNU8FoGJjN/7F6yGsXiqRCFiLJUkz2IExjB0BjjlG
cClA26c8jM3X65e6mtosfp8Gt4V7ynoxq4UYBRG6JwN00a22QXnd4z4ieOdgFFyYomgCJTs6nKZV
/miPQEPelAcgL52FBHko8o3vvK/FE0n/vjhaEKexKtP6o+grttGG7thxsW7ov/1BJRfXx+i8IPSa
aRa0xgm+1vBV2/aH5JjtFOyG1if+yuRa413Fxs8fdWBMoJyaRhjpfAEtTStOddLd1iWvlGYcQJ1e
uTHc/PQZZt13Uhm1N8psbBUBTR4yGdhfAzOfqHKcx3qcXJyMCSmdAh5TTYeMqrYM1B5RF3CFxxpb
W5Qt7zOFwHdHYoJHnKJspmOjxAl+T3YNXioH6KV4kRm5NXjBT8VNvOBG5Tw5ORrJDolV/iiKJh2F
C8Rtks9WqA2fStou18gOdfWyX6SA0qNjNaPT3IO48YT54u6N+C1x9NeEu/RNP8xHE9CAAA7YKhXj
IO/NrAuaOgkTvPTUjQIWztgZNqBf2QQb5aTuAEuDWR7Ran+BMIonejUykz+S2cis9vVo9i1KOkON
kXtlsITxZlIerzvItfVhaMpFCvNamXpSmxXmCuDzKYtjgrPFD/WzdKZF49gFFAEaKNMGvd3rglfT
m4VcxjMbzazU2gAMzajp7NYsPd1vvKiRN0ra3F0XtdZDfndGxjt3ih61Y4P1V3KKd6ODh25oVWAE
OYU3yj3AhV8kjC1a+SnzIidruVMbvA/JeOoijFtZ7DJsI5l2lx/lCK1RTqdoXUtBwiBKQOTTdMaF
Bf5QT6aC9AerQUn1KAeIOsLXCCAZgE4CQez1C11br8eFXsQx3qzCMPxQ9D0ScaDygUINyBUuQWDo
zonbb6WN+vLGw7gttthBd+MDnw/0Lw718i8wdtmjuCv3KjIHurx51Lah01uFaYE7C0wegsOrr677
tj/i2E4cHqZFYBJEpirZ19rJj73rV7puDpffZ8wwxrxymdH8VRfu0manyJlF2r0vb6+L4R2DsToE
WJm0FCjPn/ZBchwJbyBqVdd1CWMM9KFrsqPkPRbBmyxAmV8+VSgTHMsH814trfipdIlF39XhSfz+
iXUAVdMNAwjLhqhjJv+9j578OB6nYULFxRx3circNOZXI8s4Wr+eHi/EMJcXTzXBDt7bsNfkUlZt
f7B6DF0PTn1WqY67vHkvrkjGcwmV1AgqMHfofNlxdjJ3PpAdbR8WcFW6w8crXf9+l6ukCrTIKqVR
bbKJbtmq7bFXbmJxq0WcOghPBP37QkQWNL4aY+jSqbvKonC4KuoVvNfUqhCDwmKImkpEFp+0KitM
4FJ6g548KqgnZj+7kqMP6yI0gmKObKjqW2RdnKOpyKROEkq0c36Tdr/T9tj0T58wV+MigvGzAAYd
6lhB4IrEE6b9zOL+v/0+40ST2cBsJkW0iaeHVLqrDff6769nF5cDsCijqRBEaGJSSPkH9S7Yipjh
onRcgjve0Z3B7oUWlfk7JuvRAYGQSCaASSR2Vj4t/KgvMrjr1iue6MvPcJSvdIMmdrst7xG7qggL
YYzNEDPSVX8csbIzVk4rhXeJHlhaxu3o0CD+IRU18eICmDzI0Vng5SlOSx+0cgpa3qINKkX7jXIb
c+WhI531x9lWX+hUQShxYtN6uF8IZhyfmJhxZWi4zfDY0sLiJqms+gAo+1PxqL6BZgPEcxPvfVe+
i26UV364p4p47eiMH2zDLPRzAnMW98H2H0CDcMvHu+CJYb6kqahTWQ0AW5dnd6oPE5B3w22jP4rJ
xoyfRzAIX7ePdc25fFH694ULGUNQ4YYdzMMPpVuSkXMyj/te49Jl0wB47fpo9rGQUwaBYPgqyhNk
cKvpe5Zsu/5GnJCkBXfS/JJML4mx1VCYu3483nUyWSkpDKNBURqt1Vje+tngYbAYUz5ItY3GsMai
eI4wrS0MGK2/Lng1HV4oLOM3iThq6FMjm6rlX3lRIQturbiYLODsKL5ilVxO4784nMuXZDwpScNh
InTfdtrUx35HeXczbALNLn3e8/qdnOOxwCWBqWNBIUWl0Oxjty8HO+3B6p5ZQ3bQxJum/wSNtqpd
rlNh86su9Wk/A6Abw6ZNX0bpxi8frn+xdUtAD1AxUSLGtO17DU2NVo1LWkBLMUoAgpMSRCufQc3F
Of4IYREiJ2KOekZxgKNwpwMbi0y3k+5z0oJVVSBICYhpIPjgMfb+KInSJvqQos9DyScJZcLw1F2J
YcTUbb7zVGHt3bAUxmg6sBJTMRVpxQybjYYK+mq59Obql1xPu+tfaDUXXYpiPhHIbsphKPF2oAtU
GeatEAXSQ0eZujfNIQZ9Im8j5q3EwfqthUh2BagL5ykuKSCXgkkMVXlVwRDRyJYifQEqU9M/i/0P
X+S1ElZ770uprLpXvTnOPtTEUPuHSgieQfDukLzeFUnwM8sVKyFP7Vx+GfTSqeeME23XLGEpnQm2
aRhPalvAL6b5DRlBFQgMie31T0nD2MdrRR9VM0C7CxV9r6Fa1aIBQ+GHCql/CIzmJk0Jzwp4MpiQ
M+RV3kUjHksEQGqqm2BmP7HzbXYcnPhAid0F3tOTJ5Gxu0GfBkGpqdN3sif/LtrSTl0RW+TGsERH
3QZO8Xz9Hv9i6iatDaqabJpMWtI0ItBJfeTPgMb6ojio+aPBQIdJKf4qrze+2rEmwAf6Vxq9gEUU
T8ayF2PaEaQw5gmOB9YqBXW62a1tWIF/FjkFXe75GEXpNSImxYSoBlbJt55GYkdHZQ9KOie1eWn0
+ve7HI/RmNnohmSuMbCn1y+CjMkrk/Pw5B6H0ZBa69AnGTFdMNj5TraJXdmZ7R8nD3j03InKdc98
OQ7jmQ0QBWCMGr0TtfEdtfQAlwjMBWxDaxwwYPpff7TmiyDGL2d9PyWpDKBJudPtVGmtIHBr4xDq
pTWMn0kFUNoB3qOBpy3AG97roCK2RCzoNIhQb4M4sXIB4Da/OWa16gIlAjm6KWNjlzmR3OoFmWT4
Dvmk39D6YrA3XeUrut/gBmp24rbBIDPPfVBb/XCNgH+RsZWrqsYHBJgGu1N9DUhlFfNr1R0QYCw5
t1tUFClfeOIDivv6Md/c7DWJjD0DxzgCcidaC3R5ULMEr3PJvtnMz+j0Roit303QWA1HeSv8PMgn
0ymRTqK2ueOVc1cNb3FyxsrlhJRDLNG5kU63okS0xoGXO9Cgde2ojG2LVSIHo4acSN2MGIJHBSDD
MCJoXAaHPllrHqbUauEBYzB/viZj6m2pCUYxwjP3P4Sj8iB5sls/9IABu9dP2a51ZW88R0534H3U
1RbmUjBj9mToyqmf4TL10CKnGsRkkhVgC28U4WmMh/aJnle9Jw3nybPqBRYHZmxG0804n1XccC+0
ljocs+B50L918miFHQccYD0TvMhih+FjvavDsgHNQPrGE4Ylw9fAhYXeIdAe431nVbw0d9UjLCQy
bkfHIqpWJajwCqrbgXk6qbYzj2+IJ4NJvEwJC1+BjAGPSrQ18Vsbbrv47rrJr8aExTGYfEHOE7km
uo/3PmqSsn4I1HwzZZ4+8O6LY9IsikwQ5FUnpcjwok7xunx4Hsn0cP0sPBGM14jaTDbGAhY2dvso
vlXzl+u/z/scjMvIjayqc4o2LwrnQnkQ9e9xo3KMhieD8RKkr+PECKBWpTFZExDuEvF5UDjOj3dR
jEcw8zptDY2W1LUXJXrtUf+4flPUtK841w+1bikjUtRjuqrQyLEfxI2pzajoGl+6NngoQDomSrNT
tTzO8dVzYYRdpDRgSAiYyzOUspj0fIAXEDqw6tYnOQqd6ydb/T4LEczV6ZUZJQldDfOj3dge+uKs
B5zO6XpSuJDBOM6wjvHApAjojTu5qIRjDHS6pWRwqGfaI891rixLYT/rz6WxfUTw5LaJqsLJtHlh
iURwgj5zh2JwB2DkJLn4RLTCLmrDyQvt/j9dJtsly8U+DyIKHzkG32OQjyYFwI5Nji5yvpghv88P
s3QWojxCwyqR8FYfbuM09VSib/7bURg/SmQxyDMBJuXnPzUBSM+viuxdF8HRboP+ffHYqgoxn9A/
wkT81Ftpf8zC1+sC1pb13qkCvcqFBGmeE12h696NK3nzLgJXiY4JZApPr7iol4L5heeKVuMPwFUN
Cc9VNJuZe8sKTYojjFU7gn839Hda8SPtVKvNHzlHo1/5g0fSMdCHmQMVjwTGNWhk0oyuR0dk2tN1
gn7bW8qGLhkn3mDxUi76Yx+FGbTjLMuiwvZ6OvAkyNEAZZBmYgeT0wQ/q+Ac+MjZPxO+sXj0ryRG
J0LBFwzdx85OVIMxQA8RXd1E+pZoHC+xakQLOYxmZHGvmomOXK5o+oNQg9AlwPryYEr/8TxMiFX8
STIK7II7owaiAO1kGDdBejRlTqawehw05+lLDhUntm9lBqGgKuKA6d/5OY5u9Lix5JnH17Sq2gsh
jOMBheQw1ehrO3LdWoBH87ryMU9bRyw+s3qqYsjgz3kYK0oUdeh9DZyelds6E0q88Ng2+aJvKi/y
PjN4shTG6NzYDh2YFtACNrojaV5TteJ47DVYlHfHYbQtiP2hMUc8fINvoxOdRXfY6M+xZ95rX+c9
+rMAO8rPuduBCti57ido+P5guYuLZPSvLnRhKDRULkxCLHN80rB/XQ93RrNRGi/n4zrxFJFxS1JV
YRW7QJOBwqNQziQddQQ3suNvvoWaFgYi/4dNXp5QJodBy6uokxp5bPSbbKKt8oxRqRvVoWUnyrhV
btLNdH/9Xt8s6trFMjlNNSFASi0eoRQVAW/gh9irt6OFlfeNf+ztwVEwRl7b0wEzvHv9lvf6WPXI
l+/K9qdMpZJiQC1j6ll/nrPKkkWvF09GUFikCO3rZ6X6f+WobG+qRu1ClwfYh65GpyoCRnD3mbnW
hQkqjGuRugxvBGnESyR5LmrJitFqu36I1fXJpQjGpQgBIUKOSQxMKJKNaenevKVLr9kpAXmZch/t
6LKJ/Cz/Q1bDq/NyfOcbOegiEykrpQhNH0mb2ty3imM0poWdq1zYXT8l71OxjiYhQt+LsIRauGlV
GPh//H3GnYRmgZbhBGCYYs5cE3RhVcEptf7FV2qAUMArXhfZNmVL6i7tKoQyOg2cg40dwSb+nm/1
TXsuUfPvrGkT0ebGZzjn4aX/SGZ7l0ER92YCqBFHVaND0mf7gQDWyZc1y2/KzfUPte6XL7KYakuX
pSpJBMTSZLyL6gmTiHi1Kpas/+gnEJ/Uz9fFrWfCi7MxBqaLWHTCbgjAtx/GH+SNCQ00Ta/1d9+T
7sw7wxOfI8m9LnRdGS9nZCwulGIzbxs8mrX8NfWxL8RbnOQJoH9fGNWo1knfB7QE03i1euMTni7S
W/no+S4nYMwpG+bWnwM6W4UVYRHM2CP2W1TL3BSeecsL1evNp8U3Yowr0ifSDzM0n75WaAU3dNLn
H51DQYm7LW9Xcr3EuBDHhOrJDMcGg9MAebJEOztjKaqwwzdmlskZvybOcODt06yXjBcimUBdzxLJ
gSGITCt9Y0KDpm/QQryvQXdrTXiVBT8EpwG6CLn/jCpiH8OUVUXDJOt7TREkqQB9NUIYILN7eWdG
T9d/f92cL7/PHCwD99+sYgvKifVdXHyt4qdE2BD9USLnuOMBpf/FmC/SmNwDCyBDJvV4OGtW75iF
RUm0BLt253vzK9haXRHtDG5b6i/q+UcqOynQkLkCUhuqOMqNeQOKWLT2/BLfDXnl73ozbHkpzrp1
X+QxLlLLZ13QJZqWFwepuScqxwWvZ42X32dcYpUYSl2UCMbxIJ0HU9n1crcrapPT4eWoBmG8oBTo
GTADYdWlikcZXupzCljhOyLI1tTaFRajr6vieqZxORbjFNO5abSeQBV1/2ud3eUt5PjfDJWHR8H7
PIxvNP0CjrENARBvPiQRnrTe9XPwPg/jDYXKiAs1w2BK3gAr5EY2N9r8cl0E7wiMVxikCBsWBl6Z
zbwvpKOZpJxvsT7nAgQxEaOkOjYwmUuqiYpCo4+kk6JF9TfBnhwNC5RDHhbSnj9xmIUo5r6yTs2i
wEAK3cQ7NT4r4/b677/xI30IhgsB7G1VsUrKEJVi9CSeUkH1urje5FHh1lW+0+J5q3WtYJWRllmJ
nxz8AqOAgSi7sk68PgOQgZ+rlhK1lZN3nddjCdqU9J2mBo+louxMI0bNJ4otPUoOdaBvItK66CN7
naTftlPxWIBUwdLk5kHr0pd5DO8aFVRDJhB/hOAm8zWnDepdm0s2+jEHOQYYS9jvB2nSrLEyt42J
p9HQGXZhCMfOL52wL9wc/6YaaAcB3DgWMtFt7ov3mjQfZYLtnjxs9pk/THZRtI9iQMAxE2lfRnXC
gEEcAtbXz2zgtHOueU3tAcUhI/sFS+4HKmfsistpmqNkGQ4Pg+KBecPOAh6w3roQA0uWGnC9QAH3
PhxmYR9nKd1RkYrXUsLqW7OreSCVq/GCzjD8K4RRSL8fhVRtEKXEDcUNTPEy1s/kONqURq/bSq/X
9XP1TIZEtxEwJ/mREzdWY1ENMAwyyftWPY2Cm35mPx0H+iOCca1l2BgiOkHAg8f+UOt3jjgInLf2
eopkmuD1lbC6h+n6958mF81WbQhSJOHQ/K5Cu9whQDn9d/JTtYwOO7oiIJexHDxZFWeBlmYNH+37
IpmJh1E1xS34OekAAX0Y/6+MdvSzXxPDxsOqwcDyhJdPOWtO0xqbwJ83PnBIUokXQtYbT4vLZD6Y
4ldYYaspneWO8nyMIM8jFpBlKYfThkdRvqqAsCWM7iiYrmVHagq566RIw27uqP6oyiMJVDTpv3xC
yS8y2LKPURCpVQsA3wQjaNfTxtK6+55HYbP2hXRFQVfBBNiZzCIG+MJkRGZOoZ6kfZjvMjBv5oGd
ZTxdX70wTcSusQ5OI5HtlgnmZAoD3gNgu/iiZztjeGgGHi3rmlLrCxmMUncKOAJqDVFR3fjYCU82
FLJU3eq769+FJ4ZR6iCoy1mhBV5VyfbK4LujgTXJ0XxOevHgA+bbBDeHoJQc7IX1G4THk3WVAOmM
/luLB3Aiz6YcyUiRizy2+sEzjNaqCs7Z1rIkHbyPBvoKmLlmO00zlhiSekICG4y7Ob6r4k+tnOsY
u5RVUINJWAJ/f4y5wmamXAH1Lk1t2iJuLLGyKEmoSrZoaTnTNuUhsK4eaiGSCU5dJmDmkoI/onC8
1eRpPyfKz/8j7bqWI8eR7Rcxgt680hTLqOTVavULo93QgN6TX38PNLstCsIU5mpjY+elIyoFMJFI
ZJ4857JPcI/RxgSTL9l9LBNlBR/B2p4L49ZIHkttZ5WisMMNctvdow+QjROAWqaQC4yKohNIMavz
XveNMMIlQYXqRJ1A0b4xHpfVnZLa9FMV4FrNztP88/Km8bOGt11ji3BltA6TTenAIyC7JLfz4qA+
zV52jSoIeO1E+Hf+ehDqZNO0HPCcv9+8xnZMvW+RbhX5baIcZFE7mHtCzbffp/Y3H0eputaI6FO9
mr/Vw3WaXQ3T7vKW8f3MAnW6iQlJwPHemxiHTm7aFa+YQkWGFa+7Sosf2nw4Jk4XXjbFDXOI1v81
xURTRYKqRNqg6aGDEZYytVPCyDYUcr3Q32FzBDRnMduBcXs6Xvh+SVVtNcs8oRI7ofYaDiGUAsM1
tO7o4HkZisCZ3G+0scasSu5qs3do5tgaHQqxw0O8fqlNIkivuJ62scJ4Gmq9ttTl6GzrwCjNiZvF
ojajaB2Mr5mmvbR1BHT3CEK38kqHxJjInWks+fBhHEDxAca3zQ9avdkcFRWZAEtUlL/KBBWuOXTW
va0+KdHxX4yJ0D25ZI4JbbFSSZVDG3sZVDFLP3+QoIRJGYbMnXqyDumPy+7N3UBMfWLUWFNBekz/
fXNYG4Cxp4xO1jvWfk1fouU6w4P0sg1u2RWR5o8R5uaRzdiQOoKbRw+zW1q5czytcynfH04wxDGa
UyxYFj+mOvT61mVT+6C8SdImgygyHQfHVEP7su7lW1SVPYxeAgaTHEVClbxttGUVz1cN7yGMmb/f
xqorqjyxkNfV0nfd+S3rV5UoD+ZigLc2mDNbyUsyZzHiav+Tkn6jTxQ4sQvx3BX8v5TEU3+GTP0p
FRUlecHWlg0wgAAF43xQq8gJJO8kSlKRpFe9dLZHa9eqh0FLvctuwosWGzssi6YUJ4ki09metjnL
0l2qC5I6bg3ZxkdXbU21AMVnshOrwOeza7Q26KgZVNXCyHe84px6KCB7rds/OT55vrwmvl+8mWRO
s5lPyjy/arJ28lendk6RupQuHEk0hEL/djZsbNfGJClAX0VE67A2YFMAQqhBuQPKlFMG8VJAAmg7
ZbHcCGXy5DMNIxQIKF+BZYDxhwnyUyFnSdHg6UTTWDqtpB9kTG9PPg5DKASkczd0Y40J+HHeK3WB
7pWvYR4LKlOKErbRLAhYvDt/uyQmKI5JpkoR6hSvL6gmNA/F4V/xu9Go8OGjbRbDxEV1WZu6Rh/F
b0D2gQH4IswtdwaVl0sbGhibuOyMXB/ZmGP8P7c1p80MmJOW2W0l34oVyAWdG4yxDV8um+J+JlXF
IxfcjCBQYdxRSuUlXyMFRy3/q1iP8fSsabvLJrhdc1sFKhMzQ5YMqPD7mJvNkM5N6a1SOq561D1A
KPx+r7XejKm1KyqnYyNRi32ldsVzWNwFasjVwANh42ZjAr7UgbZc6ZAWSs5ZyR0XHXy3SYXPRO4n
w/iybSNZV7HI92ts4mGK2gSlMeXBeojvqdwfZDO8/K/22fSts3xYEPeXfZsFlzeXu7yNXSZulSAN
QuIDu5Z+SDFVIyfuOMeCgM99xtkbK4yXDOkqTTntjWKm+S+KTqEdvfILffaISYC51wvADqBFBzG6
xr64x6kwe8PANbb2R1J/SyeBy3N/30AZVnFQxtZZEEccK9kYJxZEBKv7fPGJSD2I+0nefp99JSqL
PKyLhs0qrYM8e0pxUojgq3O9bWOCceqp0hddLhH3IPMNaL/jLfbkGTk5zqA2K4A4uOxk3DC7Mcck
NOM61FE1A7VOn1Zd2CPJ/TdPK9HGMReUaZiZORTIm/J63yRf4mnX9y+XVyLaOOZWIv1qpZgpx0rW
G2hhuatypyW7yQwaQgSHRrQa+u+bhL2qYlOTeoCgjbI/GEvj9tP6PRX2ZPhn06QnBXkyojhjZ4is
XEt0uqSQAChR3KVn55viQaDaze5E6Qv37GyMme8XtaqqXio5zuZC9slybw+i9EhkgImjaWdXsZGh
s7rU0NT9BlRqIHnmVdm6DRCLD87hUw+CzYqYADqh+DmlBoosebN4MsR7jcSPGsGUCdftNkaY+GnU
WYl+E17xatS4i3ZK7Lu5Md1IudbGUZA88K9bE8B7qNZhxp+dSi/VIs8w50FnH+fdK4wQXLQFahTq
bR3oN1b4quL0mMpuFXzidAEWZxngfEJ1iglL2lg7/ShhL81e9wdJ3S1y8X3Cre/Y5t2Cesllc9zn
qr2xx8QlPbbTyKD0aMNRv6M6CeREqZ6U0ElAUE+pVz5TYtxaZEKU0xoZgCZYodp313re7yalEcQN
/oHG50O+oiFLZ3s1tUKIM9JeV2W4tMNGlY1kCmaJb2mmLmqt8Z+rb/bYvo1Uz0Xcl7DnPNAXyXSW
QJNz3dYeHc+l7TwwnAOxg8tMgD7hRsiNYcZd7EJGxZlgzqF3DrJ8KtVjqT1fdhGuCfi6Dd5xGwUG
Jjh2c15L0YrgaC/zwZEGj0TRvtI+g2ux6WCIYxkIgezw+FKnvUosbGGi9oGshXiUuLMFxWdhosmN
jxtLzAVm6kVOEkrlROYne7ltRZVAvvdtDDA7poFvBYxUGKcZjmB9OAyhEbuNT2le9H0KjsPPfJ+3
jWPuk7xR9DyfsZxkvbWgJK3/1EQuwMW52I6iO4rpOPQ/7++saHHkEbwPtNEKzIKX3kH2jbhGSPPx
+jO9m40xtjaSo1c1mjaKkGTugjVfgzTJBXtG9+TDY/RtPRZzbGaMEZMJby0/mR/I+rUAnZc+nDK7
2F/+NtzS3HYtTHiN43SQNGtBhfMqfwSt0L5AhRPNDo8SgIhlfKhnXVoXE1uzSm6aGC96X1OmZ93C
yGdmEFdxcpH2Ejed3Wwgc4bkac3rogXCRKX6DgATDKCvozBWwf5xzyq4+gAiAj0WkB/vHW+29HU1
MyxoicDsUO9QBJS8CU/5J0qurO7ta+lFRP3N38Q3m0w6A5oQZzJsfDNAh5Lcq1TNW6xPFQA3C2NO
VCMtcT9rSNRN+2FRT/EqiNr/4Hl/VsEyDFh9JpVRgsk0WqqqX6DAgVLV6llHDUJSye9ccOVy07O3
9bCgAuhQZ1MBiIfvzKdosE9m3u4ch+wdEDCpQtFSvvu9LY45VkAclJ1FlSSoWlUXSoGCaWOwABwu
ux/PE1A3t1AIVhVdZct9cx1rmklvVwLQXbPK+6Z1dgp6If+bGeYwRXVWRCqdNVKiCYhRwN7S60UW
XbBcj9iuhq5285qCVzeLNQErMd0tnvmq3il58kMOvufKTwIhcykvyG7tMRdT0i7jHMW4mCgAnXIF
LR48ESgdTBeGxl/Qdt/loSi7pIeTjYCObJsYnTUh4MMW4/IGmmJExyLlLnc1ciP3mZcbsldK96VZ
eololJHniRt7LMV8lWGAX0vQlKOoKm3/N6pKTKvJ38s/y3q9oDffTp71cVV7gDRa57xOt45ieG2/
U4jo7uV7/Jsd5mCpWVa3aHJiLNyYUBWB/Glne5KiCaIFtz3hgPRNtqAIgBFnJq6rUxclRIHoMFUV
wbDAgZIGJD9eZbGC9pyE9r0iOMx8/9/YZOK6bQBqOtKei3zX+/G+3EW+6Uf7+ZVishR6IvdRsF0j
dZ3NN4uVvFXMDEUy87xASr4IktKNw/lUB07Yh5Jf+81D6QnxIvSO/3AC3pbJ8iPouqmZdYfs03lQ
PTWgleL2VKQotLeQDgRz/svl6MWL/JtlstVhI3UqybEhQ7BCxdlMYMjM3HJ+mdfznIjaq7x8YGuM
8c8UQLO1pZBuOV5it9LMH0oueoJz8/etESaLGk1gINIUsCuqOBzvC3SX7McG6Tuooz6VbWyNMcFf
WSHNO66oQxa2nyjfbdUd9E/AyBARDIzGUCweyygfDbHsmCVyjWI5p8rOkG4LoRjnP2zamxEm2uu9
WkFMgL6qIHiNBsWenFFTRTfu34j78n0O4+PIOAAwfD3qm6O1ZtKqpj3GnmdDu1GnJowXI8xqfKcl
25GOCC5okTnmG8G5G32YEH1rANrtO7s1PCU7qlrvtoqoDcKNwHQy/j9LY27pLh/WXC8xd1Hq6r4w
q/08aq7Uiu7Jf4jAb3aY75VnxbwuKi5KOrpwNr3D6q4nyTPOf4sMxL5IpJz7iAS25M/KmJhP7GyF
0iIeka+z41crLksMxAP/l9yJZu24t/LGFBPqh6WdOqfU6K3cH6CoF06vbWHhwBsNNx9j7duSmBBf
G109abTPMnkK3sW0YWUf1rCBWqsk5srkRnbURtBxoWhQNtKOaaKto4pImxyiUD4DmPPLKX3afm5u
k6D0JpHWBdcXNwaZaKsnnZobK7KBqb6FArs3dWEl1J3j35NAKQC4YoMjmW1WJUU/EBBPgCfm2KEI
2R+GcxHOd+SsorVO6Z/TB3FCxc8GNlYZ/yeJrKu2ilde+3UIkA2gRqi+0Pwjvzc8Aqndy7ck3/s3
9hjvVwc5W3oJL+bEDombGz+hM4kuauot1Ys87vroOFtXgyXgQREukzkJROnzsq6R9My75BbC2n7x
W9eggieFPQCkA8R9f11eKPfobdbJHIlpKdNMaQBGyiA6re37PTn8m0YXd5DCebPDtggT+rZte7zN
xl17oNixXnata+m63g+7yZ9AcWlmnnqdn/X7ywvkHoqNYaZ21I4YG88pz7YpaXvcQzf21Pj6qAtS
ZG6mszHDnL12MstUHiawII5lCI4hv7er3eWVcK+1jQkmz4mzhkzRipWM0tGSwLKdPdiFNy6PUVL5
l00JvMJhbtBV7sqspxjM/w6fUHoweS86ZaJvQ/99kxdkdWTDL+B8UgJcSVr5eXuVzeHltQhdjwkd
05isamdh37pAP0ZHkDdOrnxrPpSn3KVdw2pXPvWAqt2IymGi5TExpFRXkk8j5l2MtQ/y2g7IQjwx
lwb9+z/cahu/YGJG2WKeehxRj8jar0u+X6PSzaLnqG/dyxvJd3EACBzNQFbAgrPBf6ktRopR1qJa
Az0xDs4ii74VPSYf1/Jmg3G8apVXlHWxZZQhloAGd5pcvPhepRCtA94Ql5fE9XNQMWFGCHp3aOC9
d8DKsnq7lVGYqvXJU8lz1yb+2gTpfDKT2yx5mBNRJZZ7iCFmImsqGBCh3fveYls6bUxoN0ProW9H
7ogSu4tx70yQHfpxeXHc77Uxxfh9uWI46XV2TdN/yYBuFbrgtuI6HqVjQBOeJlVMQLJA7LfYDu7I
pZxCo5q/Gua472XDK63k4fJaqA9/8AsDryHjdeiF7bPmeh+Pylhq/jAPrtX2D5Gj/qwN+7aPFHfN
B7dNf122yD28G4vUUzexqc5kCGz1KAfYeuUSKIWUysEcEoED8rfwbV3MFhbg77FXE1vYjqHa3wzD
YTIOvaghJFoLc6qKPNagI4ZHyqCUYE8p3XFZ3aUVBQiRGca3k7aVJbWGby9lvOs7dKRJ72dr513+
MvyAvvk0jGPXSZHOALWA+exOHf0SjMPZrt83mbu8zPedj4kytHHR6zrVonoGP/ndmGZCOpCZjTRS
DtjhuOANUfqNJ13nGAk17keEqdjrHuJSSBvGf61vzDIhvs4dvV1oNuo8TAGV2oWW6hkwVlSIYiHt
PjcobowxQVEn6VpC3olCTP+ePNX+FfZJ4Pps3zBTx5y0Db6iov+lVIondfea8dg7n0ElOdCXUBQF
QvEQLXh/kDszXiazxqsoGuH0ieWN8VfdENRs+In7mxUWUtC3S74AfofJouG7oe0b+yEZb8zhqaip
LOzJiq7VonD7OvfU2u+UVnQmuMEepUIdlXQZCD/GMedSs0GGjXmW/Io+bQuoT6CN3aHNV+3UHS3d
f2qOwdmYZJxSLjrTzADQ8tO+309G5Fl1ed1rzVUpq3vseNBLllvZ0yF1ul2dQVK1qlPXiJfPRGoL
jLxAg9mQUmZjKAEktNFoaSS6bsm5W3e6aNCGu7sbE0wAldsC1ENU7EjOj0p3Xcn3l0Malw4NSOE/
a2BCp60klS4nyHugDOir3iuby0sRNF71WykwRWGEeFnvYqh8OpnbntF0uvwHcBcIMUkVaGWH9m6Z
Q2L3BQX5IMCQb9ZcurX28L8ZYJylWnX07ylnabKAbGCOj1YkpMCnT7kPScJmEcxJn5uYdDKtfxju
4klu4uU3NYjK6FCNqOnMDV5vpth27Zo4ctflmIuUK/33FDWBJmkextaOpWyIsPGcb4OxR1l+bb6A
XpbZOqubbb1ZDBlin16Z3nTk8fKn4Vzb736f2bbekGSSF7qMV1h0KpBPdWZzB0qj/3+qAzOm/Vop
RYhiEqq8xxhhCvyXr+aYju7uVencOY+JiHOPd1e+s8OEA7ls2yqeB0wOvDLWrSeIYT7/fYUZmVvt
L28eL/C/M0e/3iZPtMdF160G5qInmhEMYZK4JDSgDYCaTZj/FnkerxL8ziATKqzY6WVdwuf6L4ty
FRJvvps98HV5NQaFqkBYOKUuxpysdzaZjCvSoDGL6CW/UlyR/fQUB8W5LV3bl36bN7KfB8lTFFQP
rzWcyxvMOWnvTDORCVTsaQx1d9lvHACK+26P17w7ys2jNBNBFOahK9/ZYk5a5oxogYOhBVFY2pVo
daKA6pm/0MP1ZJ/spM/QUzsmYDJ4CaKpClKi985DRoWs5YCqWGzCKCJ/elvOqZ+KlDS5IWRjh1lY
bTRzEhvo38rNtT4EdS4AMdO/84N/WLJD39GgqWAJ3cYUQip1hHe0rN6t7YNanUGmlUpfZzW87A3c
hQBAaVoqhI8/PJ/ztjKaYsSrzIhv9epRlkXvc3742FhgXB1GI31WV+oDFBuaeFSKJ0fjowLxgXC0
mrdxFrq/JrS0VEdnIStm3KbItBV6mNUj2dPUTftBlb2XmyZFdar3QG2EQTlhgZsX9LeGmbBllbKc
gZkPUXI+dzVmQspHQNH8y1+Ld3a3RphQpRYNajkzQlWV+1J8G5Xf8/whU0XDOjyngAI32FEcAF5V
FkQy9/LSypit8Xvtd199WWdBcs3dK/RV4OAQSvqgNW/lQ14mA/YqzZ619kHPvkW9ABjM3amNCeaA
DiVgrkCMyKithd0ge5SWTqruzXkNLn8SrsNtDDGXveZIkVkXuK6SlRySWXFLcHbFiXrohzQwUk1w
XrnHCZN2/927D/CGfqgq1ZD/cxvDnYFu0AcIo+fH8lx1YjyFYCfZrpsTwxFsHTsph+ZR+YrRrZME
HgE6uAh893XlT3v9uv8qPV7eV64PbtbJZDepOTpSR5E4aDdcZ1lzA9k6QQL1ykrMRtntXjKZjdpI
taFHyKHjpSfu3JX3DoYBfAg2ml6iJLuqW4JcvnOM5GjZ/YkMY1hYGAwY+i9Wo4fqMJ+LhOwqx/5t
dPJva9RLr87qUGvkK8rxFi91MBBIqkH1VLPrfWtlgaon3kzUIIpl1yEVqP/TxLXJervolojZWnDO
WAWKvpYKMhsAcpTt6A0ZRBSaeKeZlQAeIDJD/32TsWVJX2VgOgKwKJmDUc9f2YAyRzTVIHJE+u8b
M2NXWqiPImpY6pcFMy/FfFLsLyQWxFh6YC85BT3wGzOmIeXdQiVezQgzx4VsfjHU5Hp1un1EYg/0
VI+a2R6yaN5ddnieVCn0Dd5ONhOyCo0AexbhoOWH2e+ARkhDqiu47EXZp+h7MSHL7vo8y2QYMkmY
jb+y2pukSnC2BDbY9mSnNHUjafhYWn+MbMcd6wTV+c8QUGLPMJBu2rZN7/v3H8uoalBc4uy9yoTo
wbyvA/L476iBeFXSd7aY79P3uhmVC1KL7NBdSzfgtg76H+qEqZoxoPDvYjed2qfy/LlI+LZG5nM1
ORwDPI8IwOuNnN/XlSBL538qKJNDcFil7G7v91BXownSv0Bg5ekVaX8B9OBmnYifnh/O34zQf9+c
qq6JG7msVNmflfulOU/518unh38Nv/0+E4OckehZjwcBYhDx1xk6MWrqrub1ov+KOgHVjWjDmEAk
QfNrsmNECMnMd2YN51NQn0szQUAQmWF8O4NSTEo6fHdFqwPLTiHylnuFJIp3IjOMW0ck6Zy2xpex
6+uyPETOzSSiMxF9fMaDZQXFZCeFicFAy1gHy/hI9v/T93+tB278q0mVblloMSRTQW70K54rd7Q6
T0FpZBKJY9Dv+/GG+ONrLCOV1VpdhKoYDgz6wzPU60a/VfbVJBJkFHwZlUmBdCKnaWK0sl/iVQY+
kaE6ALMgCNSCb6Myp18u50JKemxc3e8j5SqWPnNY0EyHIju63FCoeH/wzV7SMyPS4V4dFIIw1LYq
N2VjfOZFsbHCbFW21l06RQS9j0UNk2EO0rraZZB5vOxlCjc52Nhhdksq09rRBmTfUZvfkzq6Nofy
24JOZp3F56yy/DZt9xBoBGlwfr9Ihq+iNGDUmHlS59wdKhKOzer1NsQnK9UtyCKKs9w4uPkDmThb
l6MxlzJ8xpYe2vLJIXeF8qDLt9Eo6rRyHWdjiXrv5sSZ3VL2ViEh+mGOUCMFlNRige+ITDCBNjcK
FT133EyjfmUNv5VYOBNC/eLDUd4sgomxqSbPi5IgfzBu/oPaDUERdDR3VFRHCE0XWWNCLUTtKjND
xcef2/l3M4ClZx7UG5X8dlblGvVqNxnJU1eUkImZ91kOMWYNeiqfcmFUyWTwIlFKvfffban0HJcI
0pgqWDw7NHYoOw7XnQdgPmYB5gAYJVR3k33tySdRKkMX+HG732wzGxAlRd4joCGizc1TqRi/MCBw
1EgTgAwv7KYFD5RUoMrMNQnQBmTD0A0CT/n75RKIZ/YYpgS6MhtuwHn1mK+6p62oJbvJUt/rwxBe
3mBu1N4YZELRPHd5vJICwEqNeFHR7+rkoFsiVkRe45xO4v1ZFxOJxsQiKnh3aFkN/TmvBNMaGPcc
D4QnB/1rtaOCBcqDiPRTtDgmvOhV1TlNDYAZVKcxkv9CludGOKnFPfabpTGRZUqKJbepEbP/YWen
pRT1ljkSmpiyBswGupE2KA6YfGTtzNxoa1zghBys5FSSq0S/meaw766W7qjU94Wo38ltMmxMsu+h
JMraWprwubIry139IaTcn5QEx3xQvMjt8DryRWRu3H18W6bDuH6vdlrbYELNz/IX1AnLQvT84iZC
GwOMq8drOhtGTuGGxq8J7cdB2hHyb2TXRCthnH0qNLMYexiiiiDqlyGMA+KB035HpdXb0BHqj73C
xj5Eqs3SGEcHEWy2apJN68jtYf2KB/l1+Uj29tHaRSFGmXbTi3ZXflk96a/Cj3frl/Zo/ig90Sfk
dsO2fsOchWa2ZquKFpRi/eR29Q0MixXe9LLCZ+YQYLpP1QY262auXDLWa2P04MOIDdnt7AZq7pVb
LiLZZH742thhbiFjiEYnbulj+sq6mY5RWO+S3fKiv2TPFHBU7JJv2W/h0Aenob09+A5z/yRRvEDw
CH7UJGBeA0bV0g59c22Uvrb8lOXdYp/JfNVaolYtv2q7WS4TcTopXXRJjtAS3pu4chUcfCMgB3C1
B2BEEGWp3Cj9xxrY+t7feblSrXkCdAQIMWdfQslW22e+c03nThWv+UX88rcIecwPBSZeWEAEQQiE
+Z5yYdikaHLcephO15KXqHtBpdNd+8m/fL1yQwFwQSY40uj/mQPh9Cm661qB4lV9bXY32fJ4+ff5
J25jgDkBoINJsq4Fp3mWunROsgsT/6f1jbaD0YLbiUZ1+DfDxh6zc8tiOkBiYkHysbovgnVf/wC3
BJV2RBHjJj+bQRQUgsSa25gFqfafXWQOAmlUGRcsFgnVj4N6xFN2l9yot/JDdRW5lQ8mAxEgRriv
zBEwuziWJAvrpG32emeAtVKCpJN6I4XqXpvcT1Vp3pbIAsicZspzZUbkNE0odKjLg6WVbhoLX1yv
z/APV8XGEHPNjnWu5Ek50o4MgHfYSSd165tkZ1PSvp0TjGAcBZYFqn5jWD9lQflkCw4897xv/gLm
HlYwZKt06CX7VYXRU3PwOvU2FVX5uYn0xghzBw9KXwNojRNejva+j1LQkyS+GseBCX3cJR53xqR8
uXwWuetC2o6RTUx7Qfv3fRyrurUDDxXef2lvueNQHhfDDiZ7FjTbuSHlzQzrKXbSx0uXYvvq9WTY
1+skCCn0BH9wkM3vMw4CcK3SKC2W4ai/Fu1R1aX9unwDLtm2I//yjnE/0sYU4wkOqPLXqsFrBw2M
q9ZsfS23A8vxKpMK/iiBocUCTlidG/k3Jhm/kLOuKrQBq1tRDY3VyM+74tbUmqBThq+9jkw3Us5q
pe3WiZxyI70H67UXSfmj2dj7YZ0fTH0NOrn3oDj+Q7flu3i+T9c6mBTjr6rvwhjR2I3tPJAd6Ev3
CrTUjeUkJcVxtrvbGONkTSd7M17VMiCTa7rs2qwqAc43D71sHQYn9ovVDstxAPK8eMwqp3eVsX82
nApAwGgR7IfoY1Nn25RFWmcapsTKgMvr2h/lauCZZMhXshLdTlUCVRtM7Aq+Of3FS+7F3IhKbKOC
l6KGkVrmXjIwOWjk+8tuJTiIGnMnSnqbxlPVAGrW/cC3gXL5T0WkMShaBnMPxoTUcrXAdeP8aOj4
0oI7T7QG5spzOkxZFipqD/H0vUt+Gjl48H9c3iZ+mofKL6AT9L8s6nNqzL5qoFjhD110pZdtjvRZ
AsaQHHJ1vs/l8aCo9RWgiRBQGfd5tV7DJ0QlQO5CN38Es9CkVIpsnbDQZnxSJ2hfqopXR6JurMgK
E5v7fCwIQGzIMbvahaiFF9n3syGqTgussLDQZJqcZk7xbNbQNk9xYFMCErtZJKPDf4687RlL39PL
q7UmCexQMS9tB0an7+NV4nUhuByiHbiWIO8aU6La4LLHcJ1+Y5eJ16CrWqR0hNNn9YuMySUhDoZf
sd5YYMKz2TUYkRrw5FkAhC7u5cB5oJRs9cMyuemBTorOgEK3d+qp9ES5rWh19N83sXAo7VQfaCFn
GftbNXb2a5H+vLyB/LRysz7qQRsbVtdp0ii9PpAnUJJ3XrJrQTHSHCpfdvNQFeCK+On6xh4TCsGs
KEfzhDVhtP5K99ZD4yU3xKNTvvopcjGtLX4i0G/0IcJvbDKhcdUHTSqAavPjL2ZIIXSy7iaoA1hn
KTRmN92Jyg7cO31jkAkhcm6t1mQjI9KV9btORt+o9cJVEmgpE1HnVnTEmUCi6YtaTlWNojjoWSUv
lk/1JLi++M8dVPtUTFcYMhhN3ztJEUdTl2vIXV/p2jxUvEGZBU30yY/c8bycsrP1eNkv+TsIJm86
1Q8+IebY1fOQ1E4CtyyGFanrqR2+TNnTTMLLZv7BHd/sMEfMkiYSxwWwHJM3Bd19GkQ+niB+5APC
jHdH8aI/i5Q4/+HIvdlkdrO1VbSl45LWpKYgPVENoxa6TN2uOdTHDmPo/uVF0jV8dP83e8yRI3Zj
dumIx2qRf8mr0/CZWSNMW74ZYM6X1o+KXCwxsGaAqPYHzDn4xZMVKOCKa0MMCAjckbcejDpoFt7f
MmDKjMdLldl264jLxpGTY2zOJzvNS/fynvH8b2ODhQkaKNvl2YJTlWtX5rybm6DNj6kpQH7xiIIx
ImSoOjRgoefx6iqb6GuOUTMlJj4NSmYYpPOM5+Z6gNZG0rsTHZXykyPlwKm/xbta4BXcQ721Tbd5
Y7tGB5JUEoKUddMEsmfQWztcwGFBqcUzTCuagtjPfelvLTKOr4BfSBn1AR/uYfhOR4rAFuDGLrnv
PCr1rdypu2pnu9OLEVJRB6P3ncfLn5UGXvYobP8C5ijEVt/12YqjZ87fMuu+qJ9M+8YxjrLxJITU
cM/51hhzLGoZUol1jMLGqNj3vTIHUb24Cg2eQzC1f5F0wOCrYwEiSYcNS5SM03M7KoIQx7sfIB6F
To2C/9ksgEAfJalFUxuQfv2uUBs3aW6hMSQ4LtwjuTHC5GFTpHUOMDCqP8Sz2zhg2WwEfcjXRuPH
T/e2DuZGQFGx6fq4QTKk9b3ntIMPmaSrwcQDOR93VmYG7ZIBUqTcJobkL93qdvnauGtpuHGax+6k
9B5y7ZveqlxJX/epYfWu41gverZ4l72Mu+U6ZjwV3Jm64jB+HlVQ+zAlXJeyMbrZtLPyxJ2Nh8tG
uHhHcOn9scL4chLp6WgTwEazw+pLbnOOgXek50YUbzVe2X9riXFkDelaXtWIFHNT3Ux1+9Uk8b4v
BqqKclrs+hhb0l5Sq2+zrn0BX+0eTOseiIDvJmOOd9FS7RSD7IjlfINI/ICBb/Nol9UDGcez0y2Z
q1WYBjXtR1JLx9msnsCLdJ215BGK6+d+yb/aVb4TbB51SNab0LpTQIaEpjWUKN4HP2he4XLpqQbQ
bt2B2exIC/zyzRyUwfIsCnzcy0TFwC+1ZqmsDqfVJ7VUqSB5LAiI9KbVKtxiLQu3k+fTSJxC4H4C
cwbTvsjMogRvb4UuTXq3yk8dearLJ6J/5hZ+W5TBVOVmtemz2MZ5NPOj7NxLraDLTG9x9gvZm99n
Qko0AmgRgxvZB/wkLPOnDIeo0IK1ux6kYwr6iEkIaBdtHOMUjaGCZQGyYn5djJ7dPikzqh1EcY1K
EJN547UOujzQgFJUBxVY5kSpk11CXRQRwjz3PhX0SB5szU3D+bnd98ECpTfJH/b5MfJA+y5mr+IG
qI15ek1urv5YVitzijo8iJB3kAYavl/T+eflI8a9EkDDYZuKDKgAS8uVjUtVtNQLK/Xr5DxJy9dP
/D50+JA5YVINcmvv15AWNkC9dMDcGo+DCnE35ftlA1wH3Bhg8qMiciJF7rFJ6ljcjAvAPmtF3NFo
fjdFE7bE+F46CLmpenfZLtcLNfCY0YRQBub2/cKSqimMtsPGSdKdsUAQtHb7HGyBojoX9+0DUOEf
Q8wJm5vGWqukhUge3iG6R4IiNG9Tz3RpRwkEfr4jhFRwK3zQzgLUHANQIL5lcvcqn+S6Kmv6VJgC
+tJqcQkHfbAGfTj9EPXp+Fv5xxqLGrEk8BIkKfj11vZr4Vw5SgXOT79PBQ0Q0apYpAgZlkUb/yZD
lG5ogWE90US6OjS7+sk4XPYP7sECmzQm9CDaiPGv9/7RtiTJphpbOMv35nBsCsHvczdt8/tMcBji
YcgzoKN8QyHeMmfe2iN7Sn5Iqe7/bythnKGo+zUaUmQwthQs8ikTKZXTnfhwhbytxGQuQjnWSZMT
SE9UsjcMNhALP9q88XSV+IYQ28r/LFArBxeVaiC4v/8spKkg5NuBKc/WXozmZ5XuLm8WtxK5zcKY
gLeSiOiTDDabHDKTLpnsxVdM8ADlxrw38sEvGvW80KZPDMmLqUlv9b794ajZM1nKQ030UJmr73KW
n1OneVH7LHNT3RT8kfxNeMtJ6b9vLpaJDF3SGQDvzfnTSJ6TSeCb3IvLAD8WhIyhc8/SLsWg5SSl
0aOwlk2e5sSB0fT+LKRo4efWGztMaNT7xpysEvezA95DK5zNHxqBcrIZZuSh0txh+TlMgvtStDTm
89pUAGZZcOzG/yPtunrkxpntLxKgHF6VWp0mB3tehPF6rJyzfv09tO96NBxu81vviwHDhqpJVhWL
Fc7p9vLyRal2VsJ5gPNEUKeD/QTtmooub3N6WRVAIXWyU04jJ7hhe8PN5lGWMKhhmWrFiF4W19yR
BG+4L4PWA0y8n9zzGLqZNr4RRrzZRuOEOG7nUkcgP1jtvqkRF4a66qRZ75iAxbcjSeaAjPE2kXK/
oRopNSYYUMe3Xpf6VALEJ43eLts6WwawcxQTFyXur4+LKjWQz6soerulfrf0X+sSRWCOCKalar9F
0EX7dUExL+swgV/04SkMc29KTI4isFcBaDnEgLBXGgLIFOqmahYEMnIcAGRlKRxLfr68Ucy7SnsX
Qd1VOaCdk1zCDdLIh3kwvUJZ3bZc7UGsnMuSmONrwJf9vRrqTBYwAYR1g2tXuh/RFgYwsUDBCOpV
TxDgHfWatDfls2O5Ky+6YB4VYITAqY12c0BGfdSGvjTlXDWxyG5W76t5cq1Sc0zjWRuHr+sEMPhQ
2xWa8NVc36TcvC3axpXN6QBiUU5kyjzQzQ+hbM3ILaFXE4TcWqcc18zAbLFwKg3Ru7zVPDGUhZX9
2kqFCOerlV81rbCN4geWb18WQj7yKTbYrIXSnL7RgPG14qbSpuduuB6nxR4j2c6zq8rU3cuyeAdI
qY4cSXoHwC/04YjXxXibCk+Xv89OI+u/UnwacuLU3aHrbRgaNQKd5VC8AlH0IIgO7g+vcaXWBtn1
MXHjXX4KQbek/smdshFN1r7xv+uY5oC7Ah1bOQNpLrdz8Vxy6YLYuWq8h9AYKaFPhS5AAZZeA4cO
jI/QUVvHFM1h4v2EXLGOTDUpvPJYKplHthFIqXo0SBra7SBQSRanAwRGx7lGfg6GfVJAPIUQMZqq
YdIVrmjKl9XC9AzSd0kwA4Z4uiWDCHiFnevn5M3yui/TKUKDq4VCLOnoBTvv18t6w7QBPMLAQoN3
rk7jVGS5mEkSoZ1LdQDMVMK5zBSw3Omrn7fWl6gQOC9qpmG/y/sZdW10RZKKVgCsOh5/VfhFlgU7
qUglVlg5qSOWHEskwBgayMuB4/VRJ4UuzI2ixvVZR4OLHIQDILog7/5kaA6rEVG3AI+9Sqf1kN+X
tNTC/bbIh35K7ab0h45jXswiwkYInczTumQ2pR5+6hcRe3E79jaQEDwCFFzcxxW3ZZ65eUhVArsE
5CpoG/y4eV2BnHLdwKAjY/ByPTyXAwgEBoNT+iI+j1Z/uLzfYij/G2VmZyZArgRIsHiQ0umpjZcr
bRh8uX0wO/W6TZQHU0k4msEM7LdiKVdsIWcegnQHYk/1XgvMfegPJ8KmwhtWY0UmG0H0QG1ojUk1
Koi1u/ybvlwL6kvTn6uR13nD8lMAgTFNDTsJ9nBymhuTMuckC0cA+7pGcY0wS8meL7sItv5tBFCO
UKyycFJa3F0kYUMA4EmivIPnVZzKBWIKp8uMWSPcLohSP2HR1zQRAZ64HCRw3gw/qqvSXY+GB2KO
83Ij7YRb00/86jm206DFjB2v2sEsNG1/Aa2ZBnB91B6aCaZtpMUkGwxD/k90+DJQ7ewc7ZsTgKWO
oHbzMEEi1PbI8cvMF9T2J1Baus4jUt8mjD49ETTZ5mx5whthrBOD9MxryWEb/G8V+pQkQ7OlNCEY
Al3ss96NdjdedTwmCLY1vMugPPLaNGnRqtCiTh7sMb2ddEDgyI85D2yPtxbq3d6sgBUzQhIIgYG2
OmjZoZQ4Gso7HBplWhZHuVRaYIv9SmEmaOD2BacHJUK7mySn+nbZAtlLMsHlp4LeHdWqjxaepXkv
jwCVcC2p9bLofl40T6r+4GYGt8pvIVQUZ2kYLag7Eg33npQ8VN3OlPf/bR2Up2qGuF1LASKG6TGU
jkn6aJV3/00E5asWqyszq0IuQKxuavW1XQDNzcdMITr0+eZ63yvKQ0l9qPa6CZc7HFYfBFmBeNO5
po1OTify/2Q0YXswlDMaZkANDiF2zQrRhT4gEqwzOw6fLm8csxSwFUM5HE3rZStdwPk9W1Vid32l
2qYUXcEP7pcQlQipOFnC4oVFu18woDSt6OuJSAOOceySYo95aJ6VcdSezt0uQ5nqOamhEytTX+XH
yhGcEYxQmDw+d3vSJ8ijYf4Hz//7ZOnsomqlQGxN8dAWD/1+eiu81CXY1tG5t7sTcER2s6c53XWC
wsiyG47cu5a5ZoAuagaeBcDfo7ykOQ/aEIvIyYxf5MPixU6zU7+2z4lj7KwDGviP4R2vgZbtzTYy
KY9ZNEUFVHTSbw/UJNWBbaL1rXMxVHvk82swo5WNMMqXhWtTLaZELvfivo+vTeXxsh7zNpByY5M2
KWBVQYJC0GIHE3yO3J1R5OekgnirIL9iE3NVyTpnKkkd1M11YQQyLzTmrYJyY826NGVJ1ECUal9a
W6dcTILJw+moYRYULPBIWwpa6UyUaj+uo5ObQsf8PtLBZ0KB0wHO9NgQAHmnSN3RmVzSTBKrbuPV
sx25PGRLmTjKT470XT4deCyD2oRFJ5L6Y7mvrsALjeng3DVTu3srV5ArEvZzguWauPqdCLI0p/YI
8CkGhktbq23d+xPt+b0fdBUvTMWkFQSYgpXcRV3tjMVhlHidUuzDfRdC2xsmFZOIRChFdypwXxTX
Ze5eXgfbj202ljIzC/5lNAh4dzflD0Vh1E49qe4Qlues7vdl51cDyD+1eS+brR2rzZXVF3dT0h6S
Ifpe94izZ8w7iYV+28r6N1VUr6QOo1AVry+GOTaw0UCa1icbMkWYCaWsfiv5wxUZ6w19YXHrYPEV
R7blHvxSU8BDimcb8PsZUAYc41EzgpEPeY/Ub6dTHf64fAC8M6YNuDcnY6oRUVuDdqWHc1BU6Y2o
dpyIiv02I6hjwFJSkRemIpFcMWZwM8KAO2+E7+4c5AYyXJKEqrO7jnyJk4kmDuGzwb7Lo4KRJCmt
2NRjkrIiQ/xzgKfQXg54NEXMbJ+1WRflmEqryKwsgY3UVePrAH/MzcYH+G5mJ+3gmHOt2JZYBvHU
7uQO46HKsC/0IRgi/bZvZo63Z/8axN4GcmQi6df56CajadHlAsjIiETUA3kBR8jyO9mZYNZ1NyQ/
N/Am0JmeEel+lH4kBTVf6mBHoKMluoCYPw6Lc5mC6jAHJJMCJPe4qJ+ieOo5i2Rq7EYgdbJmMnR1
Z0GTFDOIzQcVLf28Jgm2CEtWNck0dJOuYiBBLejhhENVpB9tHSjl97DdXbY7Ylef9BOs3n+LoOwO
OFGNVSjI+8mLp7X3ljqAQ+lhkHhk5SwyPouQlf8tiDoffR6lfq5wU4gH0q+d7UjvvuLVjsAlP2EH
aJoM5C9JR6c4nds3klZelwFP5+wJwffjGKy79QCzs0kugDe4wlQ8lNUldERqClpLKV03jaExFmSE
Fcx/O7G4RnimL7fqXD7MguC1/eJdPjL2VoK2UVOQ2AfVA2VdxhLHgFFGzB1dyQ5m1F7qoLQlpz0s
ARepnvlyg7c0SQ4aVRLq2NJIHsNlBJZamNkSnm5R5LTPYUDAQMY74avACbCY18xGHGVURiK1xgp2
FBeva9A0Aqdj4QW87BhuI4PaPnMBKFYZL2gK2fd7/dAcyuvCyQDBRQD4JVyhYgAYBBe1g338ePno
mLqi68A8FzWwKNA1mVBCRSbMMKyZFLqdq7ldJIYtoPwTA3x1GThBDXszf3UTioZIl0symEa1JrBt
ZHbQc22382hfXg9PAvn3TVhfAgVAT0tIaEJxZ1rDLhV5dHJMB6W/L4L4yI0Ivc26oerwoB5i7aYX
6tswVc+djPa3ZvmP+0X5wkKp42iscFfHooSRfN0ech5JDNOjG5jNQmnfVHBZfVxN0a1VXaL+4irZ
abF+iLE3oVv18qGQb3xy6SixgApPQzMwTfTeKc2qCQQWXjwofukXu3VnHOSAB3bBDqU2cihbBVVL
XSYVSA86b8EYZOQlZ/OBMIEiCNkVz9yaPtN4NvKovRPn3IiKEY62dUfXPMDxYfIsOxROD+gSvPwC
uCYgXvD8O2c76bEmbGfSVwY8oAkmnwIplRyjl7NbhG+ZvlvSl3ngARnzdpYuxtXIloHdDfc+KWAZ
QbMj0D3R/m+aaK7GMG0M7gio6uiPtH7+no2NJU2lrwlhsDPwoEUzrS1LnT9antLWnKCJ7Xw3oiiP
IQrFWi8SutH6rjqoke4ueX0TSd1e1Ds3KXtnsKqzLBX+HE7enGcgCOwB09faq6I4ed9fRW11imJs
QSxVXpQXHCyFzwYK7CLQ9KC+DOsBO/JHAwWaSdZrMt45hvKjm1JH1J4amZM5ZlzgRMjPNmwwbQBr
66MQ08Ad1JeIhX6ys93+QhbDBX7HH0RhpCk/yqI2XC/XxBJzqC/BMctvSHFmRnEGAEMkVbC+9o+8
Jyr54kf/QyQaOujnVNkCMcbH1U0YCVANFcF/Ud8p0r6L/cv+jX1E79+n0wF6hdGYasUTLkItKe/6
c540rT22Jec++GwWHxdCHVO7LiogIqALhQJyjeTQS5qvNgeNV00ijvLShlFHpBSpmScZCXrkzlam
m8b8ocZuPb0oy87seSCqn90oVgU6EkvG5QwmKsqNZsa0riiBoilLkV+LKvRXNfLwLnZWId8Z4vrl
8mkxNhGsfaIuqnhwoxmF0gY1FmKjFjNM9MmVO84/jFl1VfOQAljhsiCGWnwQRKmFPNY9YpEKya/m
tswaW8gPXc95zTMetihQb1ZDqYReaeuoFFjNoNnlqbiq/TnQ99pZvZYOhLup3fGuWd6yKOXQpz4X
rBYhVlaiXzOyiwn43/eXt453RpTTq2s9raI8B6HIiCxI46rDXVp/H4WGY1C8tZDfsblnMiRkMeqG
3Uur/BA1Y6A12lHKyuDychg5so+nRD1aVlWf6qjBepadektw/iLP8rJD7IYnaUeeLus5Ke14xxFL
VJmy4w/KQQVEAihzw5SMd3Xe7K4PZDZY2aH28sLH2WRdIR9kUVYcjnPa6y2WWOiF0wpf+/KqS/1u
OjaW4RZLbPfSsRO/Srxuco6q0DUmXcKgoTEC7DlLBSdP/QIT1wYAS+LUu7ybRK8vbCZdWIqHYbXM
EQus6pvY+qouT5e/z0gSfFASnfIXqTi26rRAAAaU3P6h9McgOZl2aAPz68irSf6DNOR9wVMNDGS6
RWhQrb5JBwJggOHJ1QXGlIcpzsHv9vnBcovny4v7HLOStb1LozSxFMpZrUg3l7Tcx+mxIahAgBkQ
ZkdJdSdaY1taao7//QeVfBdKqeQ6KAiUJWyovAt34MB6TnbiNRlLb3eAnb68QLYn+S2LbhXqFdTF
JjSJuivG2HJzsDvl1PNKvGxdN1QDyQKwBdCxoFWuYMwrcC9LZbnDoPgussrzUEXfdVFYOQtixPzk
yN6FUb5RXZO0rrRxdafD4BGkwrC2yyNJSIAR5lpweWgh7B18l0f5yEgc40FW4Iuz8dUEYZX5KvEY
5f5B6d9lUGoYAzhgTAvApCF5VJ5+5b/zoz4ARRcVKl/jXC//4Pff5VEaGBlWFKsp5JmlqrplZtpg
mvPBZjLbRiq+rH3ZuZka/1iRrxXzIgBVw/dojICa0CzeMqxPi44ZiMjkkZvxDpcu26EXIBIrtEX+
vBnQ04wKebYLfW03neTA4nbikrP77Dt/7wNdlZsVMCCMJaYUNfOvCDG/ONum8jZZ/rpOHL3lqJEl
f7zS+6IrmrKFGonCSaiDSHkLG969Sr5xaTlU0FXOebIIM0yDDF0q2L3osTz+ciz6nfGvM5Af7JCu
r8U9BvXDBpihQ3405OuqnTk7xnqRbS2dhjpI8QJHCSMhaPj6rQbEV2A6Nc78bDn69RS7wqHwLdfi
LIt3TpR7aaasRddCiug43HVhZC998Afjyx+3jnIpMSbZukmGDG1R/XYefHHq/sjEQQ8oyQCSFT+N
MPeDWOcm6bz7yQzrj8f+IXZKAq5kONGD7A+Cm7i58+9727G0jVgSrWwi105SurEIoRWGtdPUXc07
HvbluRFAzm8jwMzqqVN1wB1OhwldLJ2T3Jr7bC+e8ltetyZTFTaiKFVoyyyVQx3OSB++Sfltrqp2
n/QcLWcLwZvPlDHI/mkiWxzStBozbFg8xJ6Y6+5oVTdKG91djgPYDzIF2iCiRAayS0rnykmXwX4A
l/+r1xadp7fFzgJQe3cq0QTRPfOQodiX2kYidanJRq8uRomESvZU79d9dBCegCHiaA6oCR95VU3m
NioqcimoZCmfJmS7LEo6c4JJhWAWyuI9pugcceQ0zDOvi40QSiEka46mhhBlARrVAezb3bxGJ8PK
j0CPvGo0jdPGzozsN+KoI1OLEaihCdZkLM+1eT8OnDER3vepAxJEoSzHDN+PVfM0j5U3DrwCN+9Y
qEBjrWMY7IA6Durpj1kk7mfd2oPjhNPRx1nJp4FDMLcAXgPKXa14kmSKrYLyh2NAzMNHfRmVS4DU
fZqUQ/EerVkgZMU0Tb1XMSChub7liPfeVyALpnbtpC/G9/r870H/4VA3YimdU4Z2tOSSxA2aYJez
9KUyK0dr0ufLy2Me1EYMpWuAec46qUWya0mmndEZ+6wznaJsvctiyK/9FKEYmonMLVKbMo3lWc5m
ZVkJSiGmWtq9INi9fG0ub01ScgT99Ge0JBUNFQbJH0sYxvt4T2SaGuf5SGxVEh2l19xaRu0wbJIv
oRL/1RTCm1kXgHsZg6qW7UVbnB7wr6YheHOcnvqyCpa+2hXS5Bm1me6NOvXVqr3HQNFsK/N0VBPx
MZvE49QO3mKF99JcHCtd+d7M065Cxl1Tpx3A8faS2HjQpxtlGo/otTl3uX4/aflfbaG/9MJi2VEc
B1my2NMQu2ZbuYlS3gmN/tTXqtNrIYgMx+xp1MTrqu8VT9SGB4CffEmbBm20a+mnSXJo8pizfYyp
P8wIbLaPusclI67yosX2kVCyKTGSWsy2mNpCZKuu+MX60UPf+xdrH32buFcHy5y3womybu74uO61
vENN362N5hZofMeGm54hn7ikHpRZJWIYjzpA6NGmBVDE7NSWlRP+e5bAj5tIGZU4KcD1LvHQ78r+
65r1ezXMG1sXdU6dhLdflCNHBBnWSoJAuRHurWSf1PvLVku89KXNory4KUZ6AWRJpCPRCCAFljf5
iFt3PFfHcg6bY6cBhcWFZJpKiNFxGFZaekXmD2lp64XFCbo4G0a7IWu1rEkm19Ic7lcF+MHl4+Ud
46iXKn/U4EwGEm3XQUBp/VWlCmpwZyXhjf6yhegqagaSjkoSVTEYJ4yK5AuEGGVlJ+uXrDk3BY8e
hblVMqFhswDQatB9LaADHBtpRJCQrY8GoHsiXhGXJ4BSXmkwki4yoLwLqLLlUQzKaOJUI3giKP0d
gTnToX1ARKPzc9V+CWvv8mkzILdg6LKOxibgigNYiZzUxmGhg2E06xIvhfBMpvczL7rN/SwIDzpG
pRP0VGF+xy78cCR9xo+8Xgn28t6lU76syOq5riYSIqgiYAjLU1P9kSdTfuI5YfrE/Ek0sFnggHYj
JY5xb2tl47dZuI97Ag5T3l7eSObrTt3IoTymldTxupYr2Ujkfm00Ejg1QMt0P/MNjlNj5pq2sijF
68wyL6OIJPaehGsMwu3QIGG5IdqDlz3Y7gRbe7i8OqZ/UwG7gX4WXbdUSkuEYbHUCoCHLspUNih3
bRFcCIu54B53L0tiOmxNxVvPAOGPSE8Pr0WxAiUL+lj2EmBAc3ut9+30EnXnoTftQX2TkNm4LJLR
GA4beJdJDxMbi27oagw7HgBmPrw2jUP2FLdrtCMszC1RfSBYpKCnl5zhJuPitbMPdPMLaH9oAMtx
wIAnnrijayT2sDP36v0KgpfK7c+Wy51vIR/8dC9uBFJevhjUslqRMEW2UsE8KUiyFFu+1w6VOwUm
r8jOtPKNMCqglZulK7oqgvZIgrtOkq/IJudBSKzr0nrIT9hYOfh35kgEharbhqOnyt8aVUMtZNpN
ZXrVGDXnRaVxtFSj7UFVO8BIQUtb2QL7Rjw8KaOOKkWYXWticaOJenmoVONlnDFsV4/CWY2BT9Iv
ezQUB7NWfctMK7WlcHizuvR6FQ0bWD0PuVW4+rKc0wL87EN6lmpgWaEhxlZn41XSjL2C6CKeltEW
6yRz0zU6KrnyZkzyTWvG+ylN/NhK761Kj+1FzPd6gfAj0YF7tUhtBTye1gDpGv5zIz8JsXhjAtJA
QUtQHtV3VQPKtDICSHVZnRJNi22zeS2TYV/Fxv06momdDD3YzXJC5gvsvcsmyDs+6h4ADfuwiBFo
H/oev1j7KilBohaAGMSoCefBTY7mkqZQfjpVRkU3Edy6y1zYuf66iKUzWX90G2xUnvLQAzp6VaFf
yG1A+nclAOvXgbaTXf5tQD51aUFUiLBK+tKJPS4e3XLQ22hH7b5Dm2sb22P8OId/0FuydZZ0dbid
2m6OFZTlFgAgiAJUor5FjWVdX1QevSXnqOj68CpUISa+4BUFs3AlQX2ehsjRpuzusvIxL7f3s6Kr
xOMqNZ0g4HITo9VBDPFgCoMvRYnbmxIPmIAdJmyE0b7QFJpxINQj5QnsjzbhXWyhGP8LQDHb7Ro6
sOBF3KR0PbpPRC1qS4yMhZiUSK+0mlNv4H2f0nEhXIVM6mM8RVbdk63KV8Kak0dka8D7EijdRtlJ
niwNZiTkoi0Obl4pnmIK7mUF4CyErjSHE6B6FBkLMZubON1XEWejZLaJ/l4G3S4XNktqNSW53g9d
bstOclwOzZPsyF7zmoKj7hzudbf1ZL93gH0ezIclsfOguQ7/CmVbPubcgQa2yr//IOr6zxNEqnIF
Ix5LxRHN2lmrYLYmNFzzFJ63t5S+h8CZyQH6gUCjjuxS243r6+XDY5YHUBT4W81l8gs2V78qjpmc
dDi9Hj3DBbgOI0/dx34YWLsKOKPRNa9bmKmUgO818KgE/zPdMyCkmqCoY7i6aYmSlNIfWiE/DiYP
SZoZY2zEUHeitMrjaIQW+siVv6bVE9SgV31LCeo0UOrELpO/OBtJDv3TRbIRSN2MgFlo+0oBmygG
MVtbF+K7NdTdpOucSdMPBjJOszC56DDZLcrkGNJ4rGdeHMdUl81voHxKmaZGBHBXsB5qfqydi+xP
4sTN9ymHkg9ARxJbvAaFWUWwdNs1mp12xzBcbJkLpsa0sndhdEtAsSR51c8QNhTHpYrsJvMG+ZTp
3y8fHEcfP7UCdHOUVSEiGhEw6hrGAWvpa208XxbCgAjCI2mzGMpllCsm8uYKhYpcVV7mqDkvS7oD
/2wgGQnyyvhLXwo7WPrVJCujc1k6Ry1ocJFBHOcwJ9SzcvWqVMcw/XL5+2wnslkd5USUqciGOvnp
RAiej+Iqxz74az0AKtOp7tE0614WyH5zbgSSQ914LWnUzBllRmxnlt6Y/fDQ1HmHbJ4Y2yWIMKo4
u7Gy6JuWLphFHvoglbtDseimY5j5XdVhMHkac6dr86tKHfZj1gKMGHQsc6re9mMcXP61PA2jXNGa
aygVwnBcI3upxB8IlWYeRA3PVijn04MuApl7iFia3AFk09S85G3uDOj7uryWn2HPZzcHH2LpGCGV
6M58K9ZbfSQJzglAJWjkBBFv2iNfUziJMwDhAWiHh/ig3/FQt9k6/C6XUjHRRD0M0O/Yu2EX67ej
xkkVsg/p/fuURoHMJK7VCHe60AneVA3erCxB2nScYIYnhtKFHOyXv3RBTg+F7prRd6vhXOm8naJ0
IUGFbSo1XETFAHLpIQJuacfTAlZIhlFOFEMlUZQ/8b9kpS6t+AMeRVABZbiuJ3Uy3+o8ceJKvO+j
yjWE+DYJ82sRJLRdIjszOEKnrjxosyED6ri7bwF+P4eKvejcEXaWNWx/HeVsF00CMCEG7kCEQPos
tWvJ19FAhN5w6Uq1QcXbO0BIcNS7y7bB2vitWCpYs0YL8AglxM7pq1VeCdnTH3yfBE3gLgOGHu3G
m6jvkhWoxe66Aqgva501l/zLIlhRE6ZSfougrEwQx2aaGliZME62Gf2IBKQQlecyvE/Fo9juR17p
h6lIgN+UVQz7kSaOj468bixpXAV9RV34Nmt3Unu7aPfxcq23DyKmPy+vjmg+7btQ0AYopQkN+ISA
vCbanC4TyZMAzEXYa12gSxPu/IMoP16WxExJbkTRjQl4VE5pnRiIcvfpTUG6GZ0WOCMEfyL1JpvX
BcM8t/eVKdQ2KspQKlqHCtpkHE31CF4okCUdpfUuWp8n5U4VF85WMk1sI5AyMUFKV6taekS762E1
H/XRtMdctrXh3/POWMjN/T4zupyfSn1ljglKwl0V2nH2oOgPqfIVTZXu5RNjlnK2gijVX9cm7CNS
+C5Pvx5C4JD05a+iowKUWXAMpzkt7vyyuGgaCLSSE6Ixm6a24qn7BxjTSiSCAR6zmxO6m0t3Pkbn
0SGvsPKN22xPXNEFS6C5g3Wpkq3ZQMJX3knAh62vZwCOqTao0tz6cThyowaeulB30pCKkwEIdZIw
l74MidPMdgbIMdfwSP/2nDhyYPrjo3XDMwxmL+l2X4kD2kaKQ7rk4NMS3afFUXzDtPPBjn3d1W1Y
o9cqPmmG/IMkqWZKCoqnpEJLo1L00SxVPeDL3KkILMwV94GucF5iTL9pASBWBIYDCizUS6wWWjGf
VqDern1tD+biiPL93J+0pPBWYT8mwWXrYIUtwFPAzKIOfiH02X3cxQn4bBkYEVAyA2nMvAMEYsij
sueJoFbUh0sRzSY8ypRPzjyGtm7c6cBJvrwQpiK+L4RuNWgsIaxwPBiW176GyfeqDSThSix55sxe
DLKdMiYjgORL6XvRplJmJYj0Y+vbEH/XtdMkGJyl8GRQZ7JmU5YZYYfbzNiX8VHWvmnN4+XdYl6Y
GOv4exnUmYwJ2LlDtYWIUTkWM0p6veY0SeF0qhxMY+hdFsc6nJ/McyZa7dCtSrzWxlbLulNTEAgA
tqOadnqpveBeI7xIN2mecRSaMWYN6yFcev8vi3L3AyaQhKjF7pmP0SsZvIg8fQ+qPy/aEZQy9EU6
ZFxRBQ1t9u3yMsnB0M53K5oc7GaZUW1I9bhgV+duspVuZ0heKt8WpWDX7V+mFXJuNpaebMWRXd+K
WzCtnaZonG4LJzKfwswxek5Fj2zWpxWh7AjKLN0wPgEGW31ktYkG282Xt8IMRJGzY8z3PrpQFECs
ELo7+tWZ1Ek9mBPuK1R4T+qOwBgObwWZ/HfCGws4qYpT6rbyVO/iXeyFd7wBZOYebuRT2mKMmZ40
GZJEQnMW1PMUXq/DH+3h+xIprbCQswBMJDy62tz0SpBpj5e1jrkEFWaF95olfwbmU1XgP4lQeDQy
212GsmgYAlifB6nCzAXp73LotB3GsZumiHFVWPe/WmLSa0xSAG1S8WIMbpRcbHG2KW8kUsFvZ42T
uoYjCS7QoLtb/ekqvwHzqYcZtBm2rHiZLwL/wvwW4a6/vKvMihSGxCW02GgKue4/WpeVS73Rmpjl
V3fCX7Uf7sNAO+SB+D8QgDOTiFtZVNCNFodsiGMsNNamg4oUfbbHyPhaOJPyGNa343JTrjwsJdYV
AJvWgFImG9onKKVcyFRgGMB79OgmseJXY3xZ5Lei98LsDwzAlJBUAr0fBsjpsfvYgpHFBp7PrXnO
s3Mb8d4sLC+1EUBrphpWjTmvEKDKD9p8jRLEZV3gfZ9ShV5XumQKyfWla75pNO6iV/9RBKUBKTqn
s6afMLe2PKcGkIg1HpQk0363u0RdwkIeTqr5EzwCSOVJoATVbjyuAH5S/X4X3Qs+D5mPQVoBlGD0
hIPwwwAVjUL2dXNBgROjxmMd3bLiIbsjScUSVOmGn8DJK8dwD5jSA3k568H4hM5gB0Qgxs2fjPxs
fwPlfSNLmHojhpqb5v1c6Y4Vz7YW84Zy2ZsL/ghD1S28DuimStmIZ2U20TiU7qMgd5PMNr/nx+w0
egpoVOCUrROPS4X5sjQ3Mqk4EbwLoIwWUDPH28s3jolHaE60XRyIgeEmnJuaOWG6lUaFjFU6t4Wl
4DAJmsrqSjaeeugdBz4PuJPd1QE40c6M7L7yeY9MlqfaSKZD+zDOk2GMcMFNBGO1q20rRPYqHMdT
FoNKdpCfL5s760I1NV2Gr0IL5qfez0LR9M4IZRITfAGpoZbFYAnjVPBZEfFWBhW7IURO4zQHkkup
KW5Wad4CDNVC6/cDl72Y6b02yyHbu7HCtVS1fBnwZEm0zGu7dK+uBifoZq8GhQMAvIlgAqFci9yu
gqgTpOYczd01hm3Lqzm8aoW7PzmYdzGUP2nUKlOWAhDAmnmW82ABP3nEi6aYeQUwd/1eC+UwMmGy
zDQmL7w9cVnWMXtJHsOgS8BhIePyr74JN7yyF1vj3mVS2jCo81CWKixZNdBZltduobZBKfIq9P/g
Md7lUKpQx1UlSOSBIgSrr/nVgaCDzLfNft6VZx5AOnNRpJAAyligwNKAb2EeJu1MzLZf/A5Usdlp
0DiRBTNIM99l0BxBayyrddeBoMVSdC9KM88owkO5AOE2j3epjAbVFHDQFjjcWy/JktvL+sgVTwUG
4bCsnRbh9aLu2j1Ce4CeAArdRowIBq3Lsn4ygtJPse1SqQihBntxjkIz4Ukk0OudI9idU6O3Q/FV
r9nJGMfUrnp7cDEz5+t+fZZ9PVgCXms681QNUDQjKkYKhG55RoHw/5csKU+tcGzHx055vbxUngjK
Glq5DuWsx5Wdo3c0Mk5L8YI5rf8mg7KEytDDepYAYRsq+qkAuIWUzreyUXPCOrbFbbaLuqOrQUuU
ZsJawhfrWvO7Xf9snnpvfuoxNsBrXyZX8CcV2QijrmhhqTCfm8G8Cbia8j9P9TAvlHcxdF94may5
aFXw9ppW7qWl9DU152g7O54C8K9MCpGS8rMMs720wtYMgUdAYJQnLzvGX+CpMNo8uQCp8da3hIuc
y7zCNgKpu2WKhlVNM3irqrGcpCjsTgJUDPChY15DEU8SUf/N0uK5HmoTygdJd2qYOmF0WIXQ6Swe
sArznJAV0EkNzkI6+aMgpHNMQ7JwXZbRsdZAbfD0Bza0+T7lkeQ1GUKTlIqkDICGSX9dhatfmIp3
WQzbhjCla5noZzM/zT6IiRRZRYmB+uipd6Og24VuGVhnkIADQZl3FcvM43mXRmv3ukSojguAaRQC
8dA9iQewcAm24tb3GGHDnBxhFNAcea/sCBJHhJig2edgFcwdHjIC+5dgBElFDgQotZSPGheprpE9
ByhrAxqt8WqBRoo57jIl5bgppseFMvwtifJS6oi8T1YBoqmIz2lzX2b7fuTdlWxtfJdBOaep+j/S
vmw5blzZ9ld29Dv3IQmOJ07vBw41SipJHuT2C8ODzHkewa+/C+pui4XiLlyrI7ofHGVXVgKJRCKH
tTo0X9Sswzd2rEPm1R/w/nT+pKZr3GyXb9709HvViu9ftc3akoH7AR9vfrLJly5/Usq3RKQLEdwR
S5quxZxpiySRRgbMIk/bbNTuIoxTXT8DgsV74UFb+IwU1aJqnia8pNvenSvyWPejoLa1HvgudOGC
eFIOY232gM6JSqdnCTe3v00/2D4Dy5Ru9QPY6W9FN5bA8Pgm1ZYWczciyecVQHsNjmO36ybBS0sk
gn2+WLqgNpViiqCWpWzL8gulR0nEzrkqAgERg5HVwc7JiQCIQJQpKVxGnj2l8X0n78Ze0MW0/vxe
yGDOYqFG3koYMWCTx/1BO7CALwLzjn7LRq/AX7YLvV/nN0HyZiGQ8z4F6oVTyGBZrMLaaEV1M6jt
HQ0LgWWL1o5zPXlm0rQgOEFK6PWNO7VHMgleCSIRnOchqozho4TVGKxPAYBtAQCUhaV7/YSuC0Ey
FQ3XoFbkCxl5a4yKViCgtBvizkl6Q8LJT3URRtPqnQCW77/FMEexMAPLsCctl+DTpvBLVntTAQo5
e0/LWqDO6tMGrKhE0YgMuh8eXYZKCbhEJX0GsyL1/xzIYDwreFigEnN96VZ7apayOBuwlaZCmhA2
oJ8GjwHAVbKj7vOb+r0MFA5YxPfrAldoI0EesFCOswhkzuYJuAuMS0j+MXupH3lqgjs+A1k20pKt
Z+NiT3z61Tx023Gn32e4+wU/gsngg/XFb+AHhubICDUtgF/q6lvAOZc7NLFa2Z2KS94ON63qX9d5
fZFBC2gjkMBoOc8SkjWd1ZsW5GU31qH+C3mZEaQVPkP8fxMiHTgvbCLDhDBfzG1qn+q6ARR++N0P
vc+GvdB2c0JvvE+2mMcF/V3kZ1sRacPaKVwK5TY2JvGUTuyoU9veSXa+D3Q8ISKR0/ovi/lTOVM+
P4ZKMCVRG8Bi2fOkfAQZlS+54325L/zkIB6tWA2BF3qZXJxhZmGvga5sRiY9+95vUSBlj6HYoQhG
JU9ELbcWbSylcYF9IQ89SEsgjYI1RLsN35JDWH4/F2lEUt5pVozv1+1dqMLen9VecLpWH5BLGUzH
haNsDXOK8gYyshvtR7WZdzn4wOp9409+yExPODsklMhscyFRtqIsjEBFD6dSf4x3Bbhvc1d6zu7q
DVBwQRosTOexXb9wIa9HzORigipEr97A9klDsxfSQdtok7oEBYD8JGrnXLt30O8CWHjZ0EEdxBn8
pIVR2+jTDK68wEkzvx4NwEVuw/CP625q9QAv5HCGDhxLuZkrdHJG4zHuvwV66pSYr70uhIUuF+u2
EMLZdysltpZSCJFo8iluFSfR54Mhxfdq23pmJRqkXL9LF/I4ew/n3tIrE7EbIutg2wMANwBbRHaH
cH4niqhFG8XZPY0mKdFaWKHdYDZqP5AK6A5eoISb62u4bu5o7QX/A8Ftyle8uqkp82bCm5FVnxj5
ZbDvR6d7SdEgT37Kv4rew6s3JqCf0JmugJCHx+SYS1nuEooam01cKdhp8l5CJ7FK74L+biruI1GT
1KobXMjjjpdWN0bftdi2pN912btENHIt+n4uwkbCKUiGApNss7HLlEd1fifYolX/sFCAu4LNojf7
qdVRsjtNqLuGB+B6IrDJmT8SxIurR0rTAUMIvhoYBWfiBTgo+8zA9Eg7SM+Yl98iXf2hMtXbKEjv
jMEWPFZX3cRCHGflNfIIjTWyExV/McybdjpaokuKLc6Fk9ABaIZwHigYfPkiC5I2AyMiZg1qJ4u8
Mtop8R4Ym/m3rhCcpdXFM1RT1VESlPWXl/ni5mhol+jTgPdjYpXvLMxUSANxpio9kG762NpCKH/m
3y5UW8jjDHuOMgwDJCU7ugxxM/UV04nBA8ggoDDT9f26Ga62AdgLcZydm8lc602Pa0o52Tv9nXYA
Y87BugFrDrrzWCiT721fQxpN8XNvPFZe8ybMveVP4E6CnMgGIClURBzjMVeOI93E+va6mqsmudCS
Cz3bKkKROsEmtkPvThkGK7Rki1bst1j+qxg+qRVZ8wCOQfh3Cc1X3akuNqkmaEFe9UsLEdwdDJTe
OQP8Hgbke0xmysWtHk/764u1fiUuZHBXsE3KLNMJNkTelneMHDLYlfvOBSm20DUxa75i7S/muThd
wLsqR4Pl6KTiDyOdnAwJXQsQd60Iz0VgAXwya+ymAs4WW5NgNIqibVG3bB8AIgJXKxLDPl/okw9q
3rUdtscovoM4TY4+YEL9+vaILIB3EKUWBfoMTVIg1xrbonp+y/czYFcL/HoXU2azmWWYD2IqqIOT
lje9+uO6gP9iX68SOPtqTEWa1RqnMQOeBAMaAcTmHfhDNvJRFBqvR0LGqyzu7rMmy1InzHl46kOV
oDlGdcsDGo7d1AbLgbwB06M4ZbLuwl9lchdgNKd9P7AnlLoF4YbXusG+OKKPD1MloZDqfP35udCQ
MzlLTytKKKQN1rbaY07TG5ws2bVetGu2WuKKOn5WIz3D1tEyKBMTL5xzE4/NmFrxUGGwds4Bs2bK
O7w3St9EgZ82lTebT4HV7DWrf7xuNqt2b76QPaIz8oKqIpwnDQ0DDP/B+lbCWxifr3//6pCtvRDA
3UPBpMWUBlBMeRc0KCu1rvI0IGieXbBhgPLActAy7vc7EbnkesLCtFk+V8Urjk9PhlqmkKRDebP1
+48VqHvmbeMPPpvjjoG5Lm0EijKbv3C6C3mcfRr6GPcFu6aS6qFXdjK5VeZNVwF69WMgPQ75Vhve
581DXNwGVEQVvportxfCOXNVElNOJB3xzbAhG2qjV6J0hx09mQ+TTx5mNDzKu/4psL3rSq9bz+sa
c16zoVlGJYqMeWlrztxXXpyIcAlFIrhQqsqDMgaq44wGw30xnepMkCpf/X70ymgIlmT9AnS7LDpQ
Z4H70bOqY6k9FuP760vEVp4zC0DYIZ+M8QybzRydH2xcBWYgMeoNtQTyLPiJ2kdN9OwRyeC2IcBg
SFp22H2d9LEDDCNHjqXesdpRhPm0Zmhn6vDbYcolAE/wIh0P1lYD9RFwwtDiGuxGD9hFbugis3oS
Tb6t6meCdVe1bTAB8Jn5so+RnVPx1LLrANDYymEs1U1NYwE0+pqvUjG0rmOnIEV+aUhaxBlV0Nd9
N2GvWMOnXAOVJ/YxKSTfx3u03iM9rh90V5Od+ijyHmvAQKqMWWgG1Y8HGD88HAFsDUOngJ1oPGMb
7ctd5003ud/7M1YYkASY5GF9/91R2aGh2NUfol3il1708r9oeGktljj7NVwsQacsAxdZzMitRr+7
B9acR0+4ab3oQRfExSvn70wUF0rk7ZRFQ4XmwylAe4jma4C8u34CV561ZxLYL1jsaqf3A6DKsKuz
fAMQYMcotnIYO6n6ZJI/aCWk/GCn7eLEo/EfpL8WGEx5PnSq5H2poYUDi4dhrNyLd+kB9FlPut97
s29kroIhjvqrqDl6JYKA8YBrFsTw6EG/qHbMlmyyIU7kK4fHxsgOepPXTpzVj1kC4pE6oiBnao0E
YN3J7voKr01znMnmLvlZ7UxbapHXQe/Ivr2VXMbSamySg4ggby3yPJPExUkoQ4K2LsZmNpov/zDg
fKJNs6PfM2f6gWymJx8tgVdYNdCf66rLXB54qIB3TRjCY17fkR51YcEFtOrcFt/PvT1n5KBtmmDf
jOrOLnY1uQnpryN1LBYNju38BChpZVnNABU67bEjAN7snTB7uG4DF+YH6GD0KqkAmMMlCm7Zcxnm
jKEbJcAdVKQbqpfAlzccYM1VykNlOGpXu+kvN5QziZgYRoJex6QFfysAJacZo96ePUINNxmbXVLh
BQIkLmsWJd8ujvSLKMy+IvML7hH+YojtvKMaY/HRyXMvf+r6zMkmXx8FCZULU3sRgxlVRhiLgU7O
F5qVoqW5CY0a+Z5Y720q2CPR9/OesCJlEiv4fprfBdJmmt5ft4ELU+Z+P/t86Wmp0iaAqkDJxHwe
423Z7ttBda7LuLybmBBbJ0AN0RXjAvlCjvJsALM6mzthNVbmAAwv37M3p6id6vINcS6Lh74wwXGn
azaineADEF5eXtXDV1Zwam+m28IVxTmrZvaqGg99QQu7NdUBQcAIqPUJORsSOuYIOFeBHaye1YUc
zh8YgZTSkeGh/9k1G2/HDRuhERVmRFvFA16gfDZEhGGWt82MDvGZOEYy2o6pNJseo361ah/avjjm
VuPK43ij5KMI3WfVIheachaPIQO1zTIYSzl90ADsIVXPFDiL101SJIQze8W2yVgZEJITIELbGC2r
m482gAz+mRhmPYvTlQLVSSIU1qHJtyQ5mcZxsgQXBYvez0KXF3tHdsq0VV0H8ci5iDxvjIiyx5Dc
ZW4qPYb6cexP7fiOABD1ujaXICWQZciqipOMBbp4GNHeLCdiQh3DQCvwrDlBaAOwbtjTJAJBR6Z6
dj8cGXVQE2BwIzI9s9G8WkdVR1U3aCc+6ACFquTEM7NqI5XDjmihkMJ8bW+Xv5Jb9E7PyaQDQBVH
hWB6pNxq3wGwFu4RjGPowbxXKoc+iDpyV4UqKtIxuE+tC0SM3igivZWxDZh2Ow64ZizccCrp/7i+
BS/ui99u41UOX+IOCxnkLRrbbiMGxvqkpEAmjEBVCBA/p9Aab4gAsTpHJp5CepECNzrdZAROQ0+3
gz1XblrLgyPJ7Z5Geu/UgTW69jjoTlbFd1Ya584UNqesxFjPSOubtv0DyD4/iBadWrNGnSyCFFXz
qBl+ua7ZZfoOxgVUTiyhhfo5rtJzQzbsvJ5rE12W2jZ+ZKPM3QEw9QBub9CVIHLba9fqQhhfoNCH
vAjbCcJCvfDUKNmaDX1DZLDcKeVcH8sKVKMdkUWbpfCYzKafBt+uL9na3bOUwN0JU9tlVpqitT1F
L2e1LezY68s/mlmUy19zMQawKggmzC1d50vaqTWnkt5ADnr4nUHe1GHqpONdUd7Jwa8WjpiHgWdR
gHYAa+AHd2K7xcMSNXRgcNyb0c0w5M78lpBnKYPzD7WdJIkFoDivyzcVfWyUXTsKnPKqNzBBNoXq
EPTgUwMlCYOk1tCIMpCbOD1WymHIv17f/NVNWYjgNl+KiR30KlofMyN28uaLLG2C/EGvj0j1CC7L
y7ci25WFLC7ItYZ6GJMWdTBtaxz67bBTQJutoZ1XlFJfO5YYAVHxHxJvF+/woA9nhVpgElVDtHYb
5Y1EM+/6uq1tjfnioWXLIsABPj+WXYRerqiV0cxt1bdqEr6fU/VQTH0tWLS1/VnK4cIYZZq7MiYN
aofzZ3kqQYUROxF5ioqjMv7qc5R5TkXH8AUIN22LbwJAEc9IjRpob/Nsemmj3tRt6mbtIHBoqxrh
8se2YPIETRTnKxdnFM9qxoBcZbjbwZwQFk5v71Plfa+K6CnXDMFcyOLOqNYFkdppkBVoqO7SyUkK
W5ABEYlg6i5iM0PO9EopsGqTdJvms9Mbonl70YJxKZbEAhVqw/Ylx+M6ko5y/5WgjmCWqRMnom7P
VbsG2hPSSBhEwwk6V6csYouCihBHx9DdMgo8Ncs8PRRmk1nuhA9ATHw/shNoAkEO/lyONdXBNJW4
OZOK3I9StaFE/oQ27L3UZo9oxXfRX/jZCEOgj82b60d37b5bXNr8qFFmJUU2swihad8PKahElXst
/iNMBU+tVcNYBCLctlUJLmvMIGHbgHoe2h8JFXFPsW+4XMOfoQ4PKd+VhdarCfzpbG7jxiX99y6/
jekn0p/KXNgkL9CHH8uZGtoGM4U+w7f6y7CH19uj8uMq25FN4Z4iX4TvJxLIudhKy6QojXA1yek9
mljs4f11OxB9P/t8cXJjGtbhCH4+z5hzkJqU+0Ed3nCBmxhHRGZWV4ENyvk6agToqkoUdN3TD7p2
m1d/BMP361qshvJLGZyPU7tJ6zMMZ3uY/rrth2EvRcl9amZPsWzs2z6a/ajKT3WU5r45I7az9O6j
PZiPtCoGt9fGzNdVtCbFwy5UDHeM7U0n29uARn+opXQCoflOp81OUtIdrdqtEhpHnOqd0cm3tNEx
Ugwqmusare/L66JxHrXoxxYzHqj7Nfa3geZOI73FZS92hTuZwCgrazTro5PAkrdpMnpmmPvXdVh1
owsRnHvTc7D+EH3GYZHvUjx25PRz3xqChbpMibMbG2MrwC5GcczkC92SOikyanIzOvOBjQrGb9SL
kOYf3AatopvEST0xu+VqFLcUyh2bWgmrPJ+wekmLx52pe83kz6AEG4NjPTyZha+g2l9o99cX9BI8
jdOVO0pKoupaJ8Mq6AHdENu4dQCuc2BjYUjHuuNG/R7vGTBLtQ1c+Y7uRAgPq7fwYq25Y5bL6qyE
LeR3JnmegHY3ZckxVQo/asm3uJ0FL/TVSwoAgqgM2uiU5BPCsz7pcq+BWk0PH3P9KaShC5pWKQm9
6+u6aqgLOdxujgmxI0Cu477vMsfKm82kWY4K+vN/JobbvbrqW2WyYTRjTh0CGlGVgJ9KRBWzbpt4
8gFp14AD4R9Mk64MU2wYSEP32q2mkhvMn2+BnXrMDdWJZuAxWpMnlfk7PTH96xquJx4WstXz68QM
0mhSctzGjL8tG1ziJRsAjmgbBhpXbbNyc13g+s696spdj5EipZLaYUn1HLahfG2J6hQibIJVX7xQ
ijMPGk5lGhrwML1MN6Vu7TuYyD/TgzONBHdkGhbQIyxmVzJnhyjvFWGsJFKEO74JWqxMa8Yt2VbD
AYgzPkmoYPh2NRxbrBV3bzVRmBA1xVopobTHY8qncut1cJIY/9nWxDgESvr9+tqt5tnxpgYeIqbW
kSXg7pkyR1N31yBDUEg5MinNY1c2pyhJvWGYnDbTPtVNhRa9uvH0TN8ABUqg83+x+p8/gK+TGCCx
UNQY68qYdxhSS4JOBQ0zhdZu3JWCi3u1KrNQly+TqFJSTV0ssTM2+gC/8Uo3fdY8c9vdgTZpK8I4
XXfCr8pxR7ouMzVMmTipL1xL3TYgfpQ7V4/etIomYKOQssLThM++T3C+cxhjG20F17jhTiUmM5XP
8gb4H+FeDPi46jtsOElLI5oKCLdzX0XynIzpUOMyLbZTDxRpfSOhRnLdOFdXbyGE8x06pbUUxxlW
T0fGHHAzOanAPRifqCxC/Bfpw/mQrFLVMpqgTz1+KGjA0PAx9CrQZy0CsADoi0I36rR4IJ8vmq1Q
BKZtivTVNLkE7ST69NVsb2R7X2I68frarSm0kMUDc0xBG/ZSm+BYhXdjeNCq0G0D0ftRJIR76yN3
rqajBCF02iEmdqr0Wy6C+F5dNFVFWklFa6vKP7bracCscxfCCOoHFZB5kb3BSwm1zVtL+uWedISI
1kIWF9eDjG7G257JMlPHmHY9GCbq4cf1nVmz6qUQzgqkvFIxqAcho3Gs+jsl+JQXn8JGkMC+hIN9
0UXXsWS2hWYHzqKrYZLASBfhvsLEGT3YDrq7N9Y98WI/d9HlWaKm0TjdbVo4oRAfaNUwUAb8Wzhb
g8XLOLdSEqcgiAMx0ed4wqsivRkzETX3+kK+CuGuy6pEG8ekQwgmz+7qIHivq8NtNWWhQxoiujiY
KfOpEjRv/NSIM41GRgg8m1jOqcs1R+myyGlqXB5SVzgNGT7LVrwlvf5ZBxS5G4fkqJHw41sM5/Un
cIaD2ibVowanLVRyp5+B7NjeyyYa7KiISZUpc6msDYhkECizhonz7bOmRm0njI152vChDN8nleEC
BLSK34PPsg6nzVv0epXGuXk5Coym6hD25MV9p01OnXw0QIg76l+uy1mL4NBL+1Mr7kQo5TyX1dhi
C9u9Od1MpuCFuWqPBACuGjjONMJn00AyqnQpKxpgbCqZQgelKicfN2YksIPVmM1Chh3FSVwlFxDB
eiZNyAxgwSiCmOY7KCRSt0YfS3ufIGYTWP7qUQavOzGAVQl4T+6UhXGR2XpmIwMeID48GPGjJapS
rW7MQgR3tqqqsbpOwT1P83Jr9nST1taH63u/mukArtdPNbjDI0mdleqjxQK/tHaBOtJgMiPwMISb
9m5jMIa2k9gPrl5er1J52ApSkN5Gkzv6zFTwe9QH2nokOqn1rSV/u66gYJv4h2tipUmAEWMURVj+
Zvw+xo/ZW+o7izXkOW7piHaLCRlPb8h7r9K+1EXiVR31/pkmnPMZg8RUIxtrVpb3RXeUzX1dC8Ll
1QaSpSacy6kJeOinDqsV9bo3pKOv9PL3uZz3Y/WplMotjaobCmhF0OhZGzMEvL4yfdUl80gl7aPc
IzIoQg/ECU5c5Q9Koz/qqvTu+jKsPlWWv5FzV6ZcGJLZ4FTYO+uBAWaiO/Em2LFG4Nyjx18GA2Hx
wsJUmXdbXNnDYEWpEmNJguCdKn0cjCNakgRB6eUIACeEcybEriMzJXCRLCgZTsC29tR9tzPBmUc9
oJqd2h0AVwRduOtnXwPctCobpq3xLZilqURGHFdIojf1bs7TbZ21n6SqP5TDJ9A1+7T4Fs/qJs0y
d87DTZrjMVNbCJD6TmB4q1fE4pdwi4zmDmW0OqSXMiVy0bDkB222TTuQ1siiyoFQa26to8FURtN+
WWvq57Jr0UPgYXC5x9wbnqA6BgDMZCtq3FsNHRYa8r580lq7KiEVFe+tktYbM9PQymkewirata3y
3FNRKXD1+tAwggO0Q8XEAPq55dqqScOkxttX13/00WNsCCZ8V5OCwOT5KYDzFnIKfgiA2OBoxKC0
NXyp3Vv2Y0GfZLS4yPF9Ow8+RqbdtziAhVjOARgVseHR4Qirb6h0MxiiaWe7GXVCcG959XcgiPsC
kaKl5OyzbJMgawZoinqAK2PavfzQbllLfnKH4UV3/CoatVu9tjA/paFnGT1r/LUFuhRdKYCI7TXD
4A515NKw9fJBZCKXGFbM8YAUEHNuFmB4+TRXM4SdTabyb8X6jxowOLpjtqk2iRcVjunne3QLTo52
E3vmPYOoFE2+rl86r7+Bz3T1SNSbaoD9ZJMxGPEAsVr2tC/ui83wlaHtxImTe+EmukWLvVc+CbZ2
daV1G43PQB9RUHw/PyWRLc16bYHIfT51XnKPqcbOMfa6n97WHgjPNkOJaXKyvy51VSim39FJp4Aq
le/itTKMS1UyMh5je0ORT+mGL7WwUXc1yFoI4Y5nHKaBESNv6uVjuJng34Yw9ypSO0B9TBDdXVdp
fRuR+AK6j6VZiMHPF5IaSpZKAxay/MGYIVK/23eWw4hfE6Tr2UWmfgrd8ZRuomcxTOeqf11IV8+l
w4vaNgOC9Er1JFupbyGtrlfT3azlJ00ZNkEhYjVa38NXfTn3GtnhYEhajlhJuavg5UbppL+pQRl4
3T8XldvDQu3SPhihllrcT+N9TJ7rTpAREenBHYAqo3HRtxBhqAe7fAoLN4wFN8Wq+0QLFKMXMsgF
F0KB+Y9iBmuI18ehg9q3kny8bnzrT7+FBM5B57TT25FJaHOAjlYbNsAAzFvqsXm+t/QSWwthXAQx
kEGSYo0JU/aFfmvLuyIRvJnN1SWzANFIUH0GZjF3mkgF0qAyRPnQ1Pst7jsvrCvQxSWgBJE/53Ow
SydAP43JyTYDP291LwRSJLg1vs5Ne4pkddODJYr0DcAdVOS2rHEz5rnikjTLN6UMVkCpq8E+SCS0
O9GbOtGcUsP4QB/sQ838WOutq7XdbTJnp9zEoDAdc4cE6eDkabU19HDb6+lnQwXCaxHt0qx7IlH/
NYkDJ5n0rYEpGLtLt12fflXSYZt1ujdakh90oDpV0gSzS/ibddHtlQSJNkt1zK56mkeKBFLdub2K
mSPaHJQCI4W5jfbJeLQ+23H4VBM8RxvgrknRaR6Hz5kdU6ctLBSF2l3Rqx/svP0msKy142Fj2t7G
/JWM7j3ueDSGBJuecfVPn4yDNu2t59neaIn3bTj0YICL000R/RDTVq04b/hQDbDb6G4BqA+3/52s
pkMcIpdRlJLXjMldbUWnSjf/GIvCB1bsTqAme+dzqa0zeZz/DObSMKIRb9hkL9/1jZN9oi6eWMcZ
zJ/K1jqFe/0h2Az+C0GLf134iq2fyeY8aZx0dTCyvE0+fTW0H4roMK1s4dn3c040Kwc5mRWcpXz4
WmQPHXnoUoGZiFTgrKScsylMJqggWR+o9ZGOAn+w9kLE4KsCcG3Ea4jUOJ9TR0mp4LkAM+wdCpa7
P5lZ8wNIaPc6cBy/Sdt8E3oifNEVvUxc5z/dEGcW5oTEozqoeCJK97Z2q7bb61u/phemCTS0rwOn
AwbP5Z+iMlQHJYQASaq2sQTyIQJENhWU3FnrVanu6EF/P5bDrWKRbdkjw1uPpZd16WHM4ycwCyZ+
gEZiwYOcXRfcaVj+Kr5KlIAMJDdmC6s9HCJLP8b2ya5vbDl8Q2cwxoIApYFAH9UvblfjEeBGuC/B
b13ehfZNZhzH9A1371IE9/Acq0muZNbnnNWnLrzNQkEou+Ko2GTTTxW4DdQ7amdtpcBxSB/CAPDl
CVpdhg91ne7jtyTzMLurY9LBADgy/ypKwyoIqiRApn8Gvi5BcB6Obl6KHl+rD1u4fMZPAhKuS9Q2
S8WMQ4vydLIf9voTi2HzveqpT6K3z9rxWgh6+SGL5BKAXFTJMOF1be1HMvyQZlHL32pgtJTA3SPE
CMhUJPAb5Q8FtNHhwfjOYA8Knz69JSxaiuJ8hV5gKCA0cFOGxVNXpm5e185AngQOg33LxdFk0w66
rGE62uSOTGOYKCYw6nTdGakDnGcGBFB6k5vcMVjpufOuC1zfold53Pkxh74YSMNswd7OQe8Aslfg
bFauJxPTFD814k6QYoajbKSQEKQGOBQV0G9+iLF+b9DDJkDiALMtZje4dQukeZ5iGV3GXaL6aoNm
CPjQ6yLWjW0hg1ur3IwbmrDuByBiu/EuAclmuK1vCnRpiV7QbFEuzGAhilu0hP6d3NK2CCNBmqRv
GSDPGw7o2bXLaUSigiA0QdouLkM/kVoMR8aC99eKgYH+RLNMQF5idINPwahlqgZT/nJsDva8j03R
rqycGISo2HhM9CsKXmFYyoWTITXQcC3EV8ivNPuK+Bmae4rj4CNfzvrn3tDPeSaO6bsQ1zUJho8t
GAGNPkXaLu/RlvgD3axW9+O6ua3cPGzMFW9jYG0BqoaLuXKra1QlNKnXTU9pfaR67ZFOczTpthWx
j69Z9pks7n3ZB2VXTbYBWbBsyYnc8FDtyKHwCyH6+MtJ5Ez7TBZ3UuehtsKhgl7TN/sEHshNvg23
5q3+mdGcKKDJDdxoT4QFzbWOM8hlhW2UBJSLySsradQGzx3ouAFUjw+8q2qDZqktsmDIqgBP7Pr2
rdn9UhxnJwkMVqGoAnpatrfbm7QXlDfY0bxcxld1OPNoNPAjKWqAbo6G9I6RT0gCtcU+x6ic04f1
Q1nm7/sy2l/Xas1SUIBm5w2QHbbGP9ylXu7TQIFaLFU839RADfub8sAUyFq5OM5EcReuNE5xrGgh
2hGquwQoTvZWE7nZlU06E8H5jtIuGpKPEVovsxvdvlPCXzeCs+/njCBN4yDOBqyWYSTbYcw+Gmgh
EdyvIh04QyjKbgatKmSgZn+wJkxCZfXn67su2gnOPQDsrC4qFTtB5uPU3SmmZ71l5O5sqTi3gAR5
yeDo8SYpbuc+ckiiCkKEF2xR7sicieBuOzq16Ia1oIaZFA9Uk34YIbCHUgu8XA3aoUz7iZqgDeyB
Ax2HcLupGybDpyg0N0lhfZhG5VNSmM9pVW81xTgGar6ziukOfZJ+X5deOpXgVu4Hwa8WbS8XCTSE
VnZSYl2kAPFgYmOUtxJMG63VDJcLw78HI0MpEaBBxugqm+a+dUaNcdb6jDjHOmKaUww4u/YyPpPJ
Re5z1od6xo7e6MZ3rOZktsAfjN3ZRUnYV28y3ASmmHFDvnSbZ2I5p6IGcm1WGTMzlNYYG2W8B6Kz
G3uiBpr1fdOQFEYDIyA6uX0DKdBsDKNNvSqpnLE+xebD9UO5Eh9Ak58C+MdVR2IrA7sx9WRlcm2a
tw6Rsqcmk9+poaE4XVG/uy5w7QaFRGB+ghEPiGH820QuRkkGZwgFZGT9RfHIMcMlWsJGAMrwGVUk
IvBsK1fcmTzuvBKNzDqNoaFabkmGJCReXG1ceZn8oaXm7WSJnnjre/aqILdn8A0MfQYCi1JvHDUj
h8H4ZfAu1bBlNibLCmMKCmHn8aMWKnYAIEI2m+8VSucpKCbroqmnVUVehfBk7zodhpACU9yr6nxn
GsmJJKLGEZEI7vyWkV21tIIIqa29Junv9e6Xsf/Pl8rmzmof5HMV2jirvX03GwclFzwdVtJgy63g
OwiI3GRWEWEr2jJ3tHRnqnsreOgqwe0pWin2+eLF0OvqjCE0qJHqdNfn3aYbFIEmIhFcDIC8Plhc
EmhC7K2ZfUri5+tHfzUA0NDXDeJ2UEzyibyk6htjoNhsUjYHfcQslAlG2PyXkVvZhi/EcAe+rzt7
LgOUdDvNb8xD+ga0NHz/Cycvw1flO4LkvBmzqcVOBPW9MaJxWNRBu7oPCwFcoIQ5mVHKWkQY1jjs
ajs9ZiXK+2/ZC5TWgRWpGRcTflXUDnbZYS/w4nYmou2kQgUCR7D7Z2I4qx3ieTJsBWLU8YNt9+6g
A61Efktwo6NJwMCbGtBsXNBnKVOR9wRCUvKgoWAnyt6uRxkLAZxFVX1SGNEAAdKuumn27dbOHfMx
ORnfxw1IATG64Njfw5PxeH3x1rr4WDntp2Kcl+87q2rT/EWudIp3ys7YB5uMjb376lGMJ8S+7iKy
/SkOhYZzF5MBTjizVIhj8GwsXcRQ3MWNQqvmvRDD+fw2rq0kZzZhpqeh2JLu15P5i1UzedTJVCml
PmVqxPWd3t6ow+b6tqy6MeAeoFENFTOQNJ0vUx+aQDKd0dOQZ/tUQkn1UY3fXxexukQ4lSaGL3AB
860v0TDldiQjhJBs4hQAXcFEqcABrAZ+BrqyNYbOivzduRZtHilZzV5joOd244Q6qrSf8axUMARG
JUkgbdW0kMBVVYBtgBCQW7MmlqtQU3C1JHuWiex2DPmvEQMnrl3GQFBGToFgqAKJr3OtgiGiZNQ0
xMuRBUyxrZyfptgH/LEfNKoTtg+0ArTxfEuNUyYdQmSqm52dfR26v8a1/ufb9L/hc3n/57Fp//N/
+PO3sqJNHEYd98f/nKrn4l3XPD93t1+q/2P/9Odf/c/5H/Ev//pm70v35ewPftHFHX3onxv6+Nz2
WfciE7+B/c3/3w//9fzyLe9p9fz7b9/KvujYt4VxWfz210f777//RrBr/7P8+r8+u/uS45+5X4ov
37/wf//5S9v9/htm6P4NinqQlSGyxxQDxoZ++9f4/PIRYKV/+xeGP7vo998s8m9FQ6VRIzazPJl1
gbdlzz7SlH8z1CxwTRkG+0D/7e9fcrbYr4v/r6LP78u46Nrff1MIc8mvvkyzUAPG/AkDTkXVABBW
ELQMl+b/x9h3LVeqc2E+karI4RZ2DvZ26nRDdThNRoAAIZ5+PhZu4/Z/zszcqLSisI2FtKLibc7z
qX6qM6u/6Ll30FpTHP0uGi5RzOXFqR38+QnGRR5TdHS3t4nVvCKJiciJNsrLwuPNkou46RzaYhBH
glb8xwVIaxdlPcoM/r0qqV3Zafb2nLX0zENsp9lL4nm/XR75z9ie1a60m+mkMd+7Q45UjJq3U/RN
FM3WFobzKwOrpY3+M3ZYBHbF6Surxng814iMvullu5VR6fxiWZja6BmgJuFucGlHTy8NQz5E2c3f
0nzFVnaGYnkzJxFKXVS3YpjeOAeNwbm8ckXMv7MtGKxkMNRJsWVVVofK5MkTDbaRXLk3lXcEOfY0
HCbD4QtHYmnJU8PY5QMHZxEPM1WXPPwXKq1QSTtH75H/1U6y3BrKq3QQ9RazF8uVMewReo7cNhMB
NBpL4kdX6+LHvIzdbYZzMHIFkf46KO9cTDLfRSmaaRPooarxmY/x1C7wu6mW92m6absstLKCn4h9
dKJIf6DpMswpbX7epRsC/1/Fx2DTn3fuv159fFtRaxmbLUosoiL3hzOXLDyOU4NfP1k6906RzS0n
6BDnlSdddUVwlHFPQ4+cpkvlO7sEzUPvFza9RqcAXk4dDGcDz7eji/okAzrqbUgkivpXYZFlVSBd
0R9WhUSdF5ry7H8WinNv572JkxAtpkV2FxDYOj+yvh0uY5WM15i347WvE37OpQFjHlA0pKpEDDNN
9cqqiEq8hMpGlSPCeZZ9o76TwOUGFhvTwFU5tuyTOUpeBTSFM8E58XmgmefYtbUwlZrS9lrivaNO
WVdVgW/WzqlDvocVkuCCJXEU3gHDqjOf+EucZc5e9jG/0qBGvw3syep2kZawbKFwY4xPXPnoaQ2+
nphHl8mA4FqL/5EWh0+SDXuZ2sV5QH2Eu24eaOYYJb+biV2WlmfCGzxCAwGUatrJapi2buRPezFW
9WezaPtAjkJcCSy9LCzsxn8eO58/oFozykBr9edOjuMJlm09JC7SwaTQFh2ZyN/rmKY8zDvTf65d
dh1jlrTdxhwRFd2aWn6hQRVRfoHdrN0mdqUWAuHKus0vTtMpEawwieh2ZIVRJGwEXFbtVjUt/vzo
yiAW6fpN97oAKSOQRLJ5qQ9aLVqKeN4NKO3uFiYaITsMh/z511Sr6Gs6FOZ9bDPjEzZA+rWg6ZR9
F7ciDohp0iK0XRGWvalbo7xnHZzfHfO+xdNQfbWjAsnTdd09awgPQUEGmd+SjLGd5mbiIlAL75jo
Xn6UWptfC5EMu7rt4gdz4M2mmKruxap7Ay983n7Ldfe545nzT9y16F+c+0kw+hGKNffpb78xnhqe
XVJUTDqX/dg9llksDnnrYqPvO60IB3SCDfAPhmgNregebbfxHvpySwAJpMMgDl1lZiHhaKhc52fO
NDO/ZqPL9wNXCsGjhvGSoKssrqYCB600M19qBCu+AxGU7+4MP0X3iEiK56iuvndpXv6MKu+L2XLr
2eZNtNdHLz/8zSDrr+PQmufWU3Dxa27L75DSmqLs8I93qEQl/G5UKMJj9ajdZmc/hjjOtb3Squyq
1A+iZ0at8LsxxY72A+wLvmj46y4y7xAJbRa0b/whLntFiSyy110EBLQQepVa9xkSqlPfOiIY8DQY
MHvv0inhl5KbcH+PmVVd7LTlFydtEMIp/VNOhHzmIWqlafG2NjPEMnR+hRp3STluqqkpQpKbOlTN
RzM4qPA6j4eRhkIuFsP/DXO0lwq/2qDkXvV76zui/D2MaIZlI677JRtMsa1QYOGKuoDeyWsyttNL
Sz3q+IUHk0D+YN6KZmcarXMx2lAY9nCJJ6vyd3GvOxfCt9iQNq3e2KE+al2zGWpkHJQxP9Ys02qU
5zHEeR0mxl7BCcbqIBWFs2nMERnGxPOvMu/o76bE7/Ttb2G6Mmjc4rfJqokHDbPys1aIPt2ZLCnO
LBryMyFpIJxIutYNadrQtFPJPQKGW+ysfrKrm/53VfvtRTE/NXZVzmSHGOE8vXRVyLjoShylZtzC
lAhMxVjH5/lTqAhc6Iu856XsiJasW+WU4vKe4vN6OsmqCP1RNecsnuo6KGj837mY0MwjhBe7OaOT
/YmhkskBvTSas3RiiHno3FYHRC6yai+ydDh5eorkZo975SbXdbS8qWLz6mEXucrGcfHSzrDW149c
S5Oj8MXY7ituDmd0td4UsvdU4NaNeV2mSe2a2xQxh8ECZ8Tgzwx+zaogcnR8xsYkCVH+W973rZD3
NNPsXEPVjrzbE4gsjdjBFbX6HXsKSYYzn7IiZuNMqG6DavXTwkLcwu12U12Ml1Uf4Zm68V4pxNX+
WaYr8Wlr6p8pete9W91o/QoJ2NO+cZAojbTpJmjH1n7KiqS+s1J+g2nNfoprZj31SfmkZ61zJYZU
6s620hK1JZC7Br9rk+ZGrCT0xk+oAqWEtxG8eVsiEv+s35lkgYKHBX9SLH7Vnb/pJl7kwHOctC2n
+YGyMUaodDWESKMZ941vZ480yHg4TZ30rwtUt/Wdg9oDBLlTkT8yXjl7VssmXIX+S1HDS/9KUvKP
IhxnnY3ZR+O2j2DPGUf7WtmifaBhRkUdAvMb1Nt+EPMwo+oGAaxMWb+w2eHp9Ew8ZBrbezMnMb0J
r/pM1Wx7s1fX5WJQ5zjfFs64o8sCDY3QyqsXNQsqUka5XDccjYtQuLHasWFy0ZGNR+UV9psdaVrl
i1lnM/OVqsZVg/Qxu951jsk40lighpZc5YhlVkValhsKqfk3vlnVFMUvklt3flYPZzfvt01foak9
V8PZKwyvDuyB+3UQRaw/m1lURziVYLpgSYjgWXIch/K4EN4JvWrRvaNWsPRsJ4a4x6vZBnpUeHtp
DTLBxeMPrBlS2YFokKiQ6zgr8jFy9wsSJc8vY2lN56jOXwrD7k+qbth92WnRfasG9Fz1pkvbsui+
ngeaoeyo3OD/GWHyfxMyvT3EQh8uK69np+bR7N3vxGopuPCC3jC60Gdes6NljErDlajOWNBr+IJ0
VSYvNOtRLRwPV4mdN2g53Icg2IbE9ZrIy9Ti2NiszEx3hBS9vOadox3amXvVRbMPOGV1YhfNqlMU
2kP710xq8qvllmg3V7jZ2av88obAHTxYkiAzV+bb4m8Oh0fdYVJNctEmXQamUbq/6vgpyiLx08xN
JPZUmYmdqEZrj7i09qXy3Mc2s2XAuem8sTbCrUKYFju/LdFaIukadyPsXaZE92NsXLGJOj2++mmR
3iGl1QvNWJU//2KwKxZfDUe/502vlUWQDa6B3SKfEBA2tZe4TX5xq3Z3tclG83Od5L9qP3V3qG1e
lxvTNcVGca0JiTmKrKEL3uSIkaBy/uiNXvGHOqzTWWNZuGons+2UueqGdPTpRrMy/qXnbn1PAA3x
iKwS5bZij/qL0yurP+QHmWT4FMziUz9ON+X44mY/rqqIXU9RKiEpJnFYORGemu+rLkKRZ7sQETrH
VdGd6Ic5K366Nf3QRsFQdGhGIozhOKTjGJiyd7auXtdnGmBaeZ1NPpzYaO/xh/KBPEz6bT6p7z/g
Cfwou2pd9REu8gv4kHOuh6xyr9hfssuAM1kUwBqmhYlsBvxvpIBRNdvd+za60i4wotqTu8hNcJue
2UfEVN9Egm1/VkEQDauaRa2Wi1c1vcmcQyk6O9D82HyBUzZsjax6Mmao+wvyyjF0rKF6MpHe9JI7
r5wEzXLuIJ5GMQyHRFjYsLt0utIsarB/Zy0aWkSDO84PPl0JR1QaWAuJHO6cTdc1fbgq+MBXxSWa
1Y2u3Kyyq4LBq29sqj47ufACFVXGQaB/+aMttfJx6OLQdvziRqhsqM1z1uvXOrGDOnO2BeJD71vL
SZ40K2/25QSrlmP2yVNrpskTzruw83bePaFWDhIg3JuOlaOS3auONw7S8W+rEMf/dZUa6WSBwWUd
1L3G79w++WollnEgaOgHXGnamWD/IbQIRD16veHt+NRroSM1ffPuWrJcR9AgQQu7yNaRojpfTOxs
CLiXZmV6N7WZt4dhep8YbomSUxwpV1NkR1tW2vFXd3R2OVr5vDgqxee3sub2jFXyNUoaMxyraDwP
yqk+8wy5ZjNexlmNsK84W8T1aUqDtpX+vTlZzoPr9S+ktpRFvrOLPtqT1NsqaC5bwOzisYDYBrM3
w+mvVQhPq+DyvEXPxWPCy69T2eeP0ZDmjzEOSFtkP6L/yAwuhClBRrM2akfCGaq4WTLxL53304gS
+0bYEf6e86wrgc0Rdr03PQs8xkUfJE2tHdFcEBn4cLsccpHcSubqz1XXpyfHK/stdtfqe6aP2Eii
+Csyjoc9bKbTvo9M64soo4AYtE42W3+yq1PB+/7Z9tGvIIvK7zAETWHZ1/WVxfqId7wX+FOBoNjQ
BGiSZ91SNG24WkO+RQURNHOcRPX978fQYVDbEn5+jNnGfSmllDuElJyyQk73Lv5sT7Yvu02VWSh3
Q6DUknOa2yhJO4OeO0U4lz4lbmY/EqZFe/QwL5sOhYvAIHJLP8DEI0MC6zy1HnBjXCBCKdtFzWDN
vRM6UoukzO/MeaAZ638pP44uBOB8+4o2eJnfsREuUSWt44onNhrEoDWBcmS2J94P8kwfjTCFTxr1
j7AUKVj5WIkzu2JeGa6ah2RETjjTe8QqOMbvdaGVheH/EVVziuPydImjtOXHQWxjcpfuV860iYar
iE7LEVdV4ohKa03gNlafhNUbbFk/KwQ56+OV1wynNVa4qETC+hbHLa/vcEQc0QBbR7sgQtJgZcLT
dz7u3DnPtnLIRzghHPMTi6OtjLn6FrkWLpIz3v0LH3vAE78wYa4fFSw7s1DVGOqb66gRzgqBVMuq
W5QRfhV6W6TC3e1c2KrZp/D43yyzPgpUU7gMsdbhlQQK9f6aLW6MHXrdslecTJrmboyxz2eT4QfE
l9ZKR3k0w180EbNbSpySVYoyUmjv5CN9HlrnNZJ81C+L2KxUpFWz7dwKa8xL0uC3WnOn2X1IkI1E
Trw+HLVFNOl8MZPhH6tjcEzYg//QO84Td1LnS524086s3XrPJnCVvL8m0tIDY5z065h2Vz8f8zva
vwUKRR/6seKhjkw1Ptchvaadm9/RTv6RikJoH6mD3fIQ/pSCh2+aG+FfrIoXF1/23VafymozZF55
U3lV3WiWVl+7KE7u+3R8RTeD9p6VuOJCxVs0AkD1Gr/TZIAE8+JqagmOpNjrHywcq1DlXBRXvyun
dD/qMEZ4FmyCM987ZjedvnZ95ewKnBfOqMgmzjx2xzoYYFc42miwbVcdarx5ZifO76YDy34NI95M
GJSGC2owDxet4fpOc3pkn+PydyHCqLqoW2AvKrtqkzvWp6xs1J5EEFstLvGxdnvb3ZTWz64z5bWd
bPPOVL2FEF8lzrJAVLQ0eJAL3zvgLCZv3TyMeMP2iebEIYFEgCurwuEyWDE08+cqoXqeGPuVALXy
4Ov4OiAHUdt3uZXi21ls0A3DTYIKATP4bxJZkOSbLkV5InR82umTKICxYTAodA1F+GC/9LhE0T+0
P9y3Tmf80+b1ZfR9/quorYdmYN4PPlZfrEobv/PW/ceSbfXNQcAJqlGYPt7GHvbtWKEpPMujnfS7
7NkbE1S7g1GUoClJAhENr9BMI/vpG+dKmzn//+TaNA0cUYkz3E1m82NKFDrdwST1YLLyJ5yS6luC
i1bYlE58nZCbQ/h88F/xdZwn/4n3VLvwkx7bYh/1EF6P/QF9u7I9s9J7Y3CMF1v1Gf5V03tthtwZ
+psW+/G93lbmwjlDq1yu5/f21BkvhrKz20wrRmledG/sw6nV9FChAcDnNpdVIBLV/sB2fUaFyDzB
LW/bV8pJAsQZwTxd6j9Lv/otrKn5gq9eHTJmyyeWCpjGCnEzUdjM1DvvS96OfsjKor6ZVlsdzEqp
I/pQ9XcSrrVNhrioTzyq/nHw3fnNwzRKht92V/7GTb3/NES+uzHaoryLkSUtcfgabfOmpSlDlqXh
fBaO+j5v1r+FwscngZegyPuHye7Nr660m9BlafM4De2wyyy/vLSoQILzh/lej21l7me/km96UFgc
ehpYY3S3N3ZT2k2HpEe0xtS57tdYSrShnWfZjIvH2vu6UtfZ/53vA/U/9RFfnBvOthucdosyJ4ii
4H5xaWRtIrtVfw+u1BahdC9ti3ZtxEzgSmWNMgI/96IwnbLCO8Ju356atkAplvn2K+CLRSoeXnu4
/feF1bkPNMDg/1LJip0JUjnCo53+Go9IxF4AVF+4ut10XqDWdh9KlAU+itRSwTuZWNe3ccvg5Z5V
EIFrbhHScs4sRoRhKF6QuBK9U5e6F1qOZFqkAlwte1wep/Md+4ha4jl60urWvfY1xnt27+mNdU8I
zymGYyvtH202ZO7C1Fd4/+DMV5syESzfph7/rSaWH8eujfLtqw4XUZpu8Ca/sK6ikplIFZm6I36i
/EyDNRvOHTKnxwzmc4JX8oQq6zyIRo4tkpsHIqx8CMHwTsIMCL2wfuBYNdFs1U5KPuAGiQ5/UdcN
NydBNtpsgMFLnSIUJx6fU/R0QLOVrDnFllfdw7fihsU0dt8T1qCoHywwZYeu0rk7yWeep3IDX3PI
Y5lf4B7j+YamhSrzS1PF8BxarbOQCUfUDmU5LjTr4xGOxBVOUv1UwcXBYqZ/qRpk5dEsNuvXWTrP
JB/1LzRbqWrGfeBbtVRpfZKD98v1CmwS8J/hOM7w7SXrTEQGHStOWNhLhtays/VnsfLAecIDHsPh
6urcv1cdqwOO8vEHewYJZ9WWc5emL4RpLN9b0FrT+rtyKpKQCBJe+cbWxZVk/ALmTHRYfNVDUqOT
urMeAtKhekYkwPjMHlDGJPpHFm6BkgIyfkkb5myH0awvZdahGVSpow5VbKnnuoLLYvB1/R/2UI/y
vUw7Fu42qnRxquQUUNBH3Q5T4KaOeyQQZW/kZfKwZ6s5wKP9m+pxM+zQUuZeRn6Lq8rwjO+5foa/
akjCvsM7M4O1VO0DDZU2vUORkACXjtbHZ1vUYuVquuE96m9drsiLXZPoKH3cZ3fG/Omairi5NbDm
EIQD9wLp8yfPq9oFsivtI+ebHNHeOOHx8TaZweM70dY3berTZ7ez23MSlWLjJ+X0bcajA1v67Ffp
p8RLiv3IzeqOM/E6qB5OaVhj0S1LxkxD3aA/FMd2kHjpG0O44lZhJlJ9q9lZuVCJELdI9UenWthl
C5H7wcqNPeF1vaFlcoeExPcr8TwTxyrSnkq3RJlXQxdhOmb2dgG7MbqjmZVK+xDF4ucHPIHIGw1R
dNC6xHZcB2Ptj4cIXUhumdXhDJ+yLiAQ+5m60axI71GeULsnTGIDrUy8DkLBMrSyKlaMBzGLE8s7
Ak6ocV5s0dje8tuw7oqXzJDifpRytGdL4h23K/+UzLiJcDZwrRchEIQVsMxbUSHu33BOW3rHOtO/
2Qbzr2k8nl3HFo80dMjv3KI7KfrIvuFMi3/yiorDaD774v8SIpShm69CAu/BWVQOQhY2HM7osKoR
JYA/jmFdlqmbsW7TlOin9A6ZqtTcSr/HwUcJ1KV7G9iUPxhFJQ7ErLvpK/EDqOsDO8a1vyM8iS+r
fVC3Lo4qDXgu4nz3HLQA3D8PPm6Bu6K2R0fbxggRPJUNykgyJArsLBgzn7mu8ROKcuNXO4Oo6Z4/
5r6HH7RCTlcj2i898/urnsnqGb2NbHRvnWsMvYmqCP1fCcz7frrlvfg1WBo8vq4Ynj1XGRsUgyr3
BPbagHhASyiYtEE1o0S76xLjgSAatOp7xKL0CSFOoONcG6zKqsZ6VZaJeHj+N2W6M8EMzBiudxMC
cibdRpQC3gytTxBZ1kSafyW4sOZSz16k732rgUX4jUAzzny2QxsD+J5W4cnWocIVMJe4sY92fLNG
ovc6gm2ki4agkdvGMPHUny2lBAqv2akXFqjojiA+D0F5jjXlV9PjmKJDXH61UusxNVJ5EBIxOBsi
d36dX/Ghts521AQExVI3h5PTtR3KUhtNUGt+fiXmOinbdG+heHagsrjfLsssK0yNnCSqoSI/bkTa
ByqoGsOpRUraEal7x3WtZW0chcptioKZQVZF4oDquPdG3aqLkWm8R2yypi62nrwORNFmslv+6uHi
Pg9thQ80oYhIvCuIUI4kiFtcc5vJAeOqqnenx5i7/DSYvNxnsmaBFbuwNc5DFsviFvXepUYw+HlF
Mfgi99JRExoUg2MViIT3aHXIslxRPB9QeCFBYdghKct3el0v/lZnRXqKCsf0At7L7igN9duYV47L
GdcqZLJatlcdh0qiQVKBI+8JMb5fSD3powfwYhQV9kbEUxJIBDQMSM/KUw9TnkMV4bzOhR0Hfur9
qqCMBTv7mX3uOgfpk6oY9uTqrWWLnTa1wsUWFmVGet/jg4ztBtstUWeQeMld7HiojDcLLBwEotnz
wkFspGNV+abDluoZZR60T9KE7XQQVvLJHfJ6I6xeu4lqZDuYu+MLr8RwSrWhOtiZtO6MvKu2Unju
E3zxsCVozPpqZ/EL03z5LS9zHjieGHd6mlk3Obtekjq10UhOwalJ/piewwVvV/22bRKz22qyvrqu
Ki8LVUdRvpA0SOJmHNI1qxEoH+HWZarR3MHxKu7fDQZO8+hmHu1if4L7VqEomtfIcNKTARFCMK3g
WfoLgTQjXOv4V27E6lD4sYfa7zPfMiXGcRYeeJoctKZ6XMXesZSilmeO+BABPy0MRYgv04TGb1re
6UHSu8kPrbWfM2vCnpX75TFru343dM3wVY+TsNH4pmlS/wGFVKtn2ScX14PzGRmI5XNaWugKk+r8
QEQUEjQPqktUmI2oD2CpJLmZJRQSNAu8iRO/2U1O6Dd5fUhgeocRHkG4TeaePZZ6j/AQeLcsMz+h
w1n+Jekyfd/2GdsSmBqIpcurprobjDF6cQczsGY2jiiOs+nCak3H9YzDnB0YCVYwc7u9uJZzRg7m
dBvaZkDcU+5dY+bEF8Khyah2y5MYlkgBqz+BRFAM+5OR6N/KmWNkTXJsi+wbmwM9KZgzrtMaAaMU
NmpMyjlh+2+tkCJBiSsuZItwJdjCqqkWVkhIIi9CCrEg/nZRQxpXBprR0JDSf1+lUibsFnGFgLyR
gpuYjf/uecjiMT3LN7AYXGcTGdWArQmEjKXZucl4g7rUxJ06f6Y5rM77dqw/u17mHbibI1C4dPhn
pP/2m76B9TydQXhyvneT6O9r7sefq0/MESiDOSQp7hvZPyTBYs19p6CqWb8RswKiKs1dFMRoGbVF
el4cTj4qkmSsRxQUG41iP/nuQx/3zRntZ5ozUWn4gFskiIIXCNeOlXNBzrrQD+txxS8ibm6delt4
+8QcOif0sBnywFdjcrZNWD2netS3C7Lh8JvtCjUUrwzvJZY5yS0c3ugkZxRiMvZ2g3RmknqnnMjv
sYt2RGomZ9KywO78IOvTiM6ETWLmeSdPZIKJsggSkqSR/oKfaFm6dzThhCUMYUkG6+dQsvHWJ9p4
85ThnFU03iGZo4pgQQMusmMcfXXrvOCESvxNyjR3081iJPtfYrIS1pk4iHdkrgc7rONuSDENvsec
M7pO3K0o4p1XJXF7SLRzXifLnkhbH5mgaefrvGZvakw7fsATkYzUNCMBu7anne2myWKyXgkku4Kr
bNb132EozPdTVfmv2+669qo+x052RHgzYqL+7OKLBDF/eLTc6T14QWGcXBX8m1LCWX7nnXvn8OHp
IuHgeVYpWqJ1GxT8g4dw+ZhE9bgTCKe6dLMLYu7hde85h8W/gHghNDpCe3UUrnfzbT3hzB2oypT4
OB/9noNKPouVheRqK0PNBmFbIX28krFCNICXj3sCaaAvXeSafZD7OUzy89ePu7Z7HqrGDXRH3jt+
PJ3Qg668XwcP3dMCF0lt+xVHM+UIVB4olLldCXIoqnvktKOKZ5pHIf6jqkUVEeoelzzfQWWzDxIF
olYQTl29fMBPSOe9TBUy8udnIh1M4vseONmDNcX1HaGm9GzWsri34rq9SjfaFFEf3ZeeHd3TLOo7
tYWjkIVKkxOa1jLtCT/xdFr5atFM57bxL4n52SpQUsU9NQJWQCfpkjFAvX5+XQe9t7NA1wsGLz1O
Z3ui6H7vHWIESUTot70wJ9yO4ZSuh1c4HoxXOZLwpv5nLVFtVtdF2gUaR70qVBs5ak5aXwZs4zaa
0A/8QrBTdixE+CJqJDU2v6yEXmcQXmEi+8LoTsi0C+t46osNYqKqje3UZTgMPmyIETrlBjjX5ud+
4rp/oCkNfooClZmAO3Bm7FB0BOfeebqy0AyxaH9UmEPeuOFKX9ktyUDJUlQA91vrSCwL9ztxwk74
bqQ7mpL4wjW+Lawm7aYSB18aYlyXYAgn9Q8ELz9VjCONjni5fenioMK0RuLyOjrOmQamZd6pMD4T
sU37FqlA+KdEQdiZRRjxn+lCK7SI72LT+E1ke1BTsqHp5FlbWeEPZGZ5c7HnYb6YLEOPI6OX1vL0
Ad8gJvsd2yIw40aE0Qax4/V0u7l80Ol4BVJKovzguaV1Fo1mnv1Kx90umXzzjNwR3LRjeSICDSsf
gSXi1VA4Y5b7QLaQnr6ZVNuERCB9i+oPjKsw8axgi/e5gNEkmx/l3VO900ISRCexEgEDmwn1lqwY
wdZDIdWX1HCyDdIFx1Pap+qL0XwWjBefs6TtL37RFsiDABrmqVcuF/+2l4lZMhQezst2KxK0Ya9l
EJv6cBeVbvvkcvhkZ7zVV9GOV3m6J7ay5BfbrdVTHsvmroBRKoglYkYKhSKLeV5OJzfptS85Mk5n
dNOy9DTY0bgh0G1M9H7xrDoco6EJdR9JykrJlymqkFkzZN2lmQfC01Ak3XuQcFqEE/l8H1/Z/pPX
aYzk3HYC92csRQOtQGv9G26oxgz967KH/1T54ZH4qOlbGA2HYCVoVlYhRRrH3+mpjpBaFQ9Vdqah
HSLstb3MzjQrR2EenCLZETHq/7AR2EdNxxEGD+QHMcL9m8jKlzELveqIZ9Rz82DX6bLIB30rmCkE
trJBHTT0IT8NsvVPNFMzSLMWu2IVELxMP9BJxm3899IazEhBpjfm5gOBmA0TJ/VgXZB4PoDLUv/N
/o7ujryGDSRGRUl0+9zChgCPvoib80B5BSONrEfaAWETBAoss4X+r3A1a+pQWjxYmNCCEAfvWO+x
FAmQPp8P9kk6h4K5sGC72njsRW0cHWFXOLZEU3ztPImb2htlYSSKwf0Ud7hsWmQIR4NGhKKKUGUp
VVmQdaPaxfiqBsi8TL29zvix6ZAL2PmDiWRWK/ofstsUj10SIY4pV8jNbMWwS+er+XqmQTRBGqrM
G5c7+0qoNBmHSLPVFkLRCRh/U8uLsNM25o7HXJydLEk2WRJ/aewmeoC9C/EqBToFRQ1DC8gZJIKL
IJYwqh1vZ+cMuJmAL8A3FC1rzwQRXoyXqGvSBwKyXFkXo4nux5YhM2uqMrYv6qlY1BILylJ3G+P/
sPZl23HCSrRfxFrMw2vT8+A5sZMXVuycMAoJAWL4+rspHOP0yT25DzcPLNUg0bHbIFXt2hUF2bxs
qgQHonsA0ZGt30YNr2/Qutd5xC9Bbbrc9TfVVCxhx8y64DT5qHHUSZDqw59PDk6tffafSAovyeA9
0mIf/l4ayRuSyN+08MsuuvkW3OtNusWQCyZDL+huM2eoEWltI1SUND5amebotAFqX+NElzFm5gmB
2C5sNOaGi+GTYy0ttCEn0yftMklHXfjJUgGql9IBvWul0AbEYjP70khlXZTCpssuAoHCIMe6LAYS
keV1z5F4JIH8Fy8aRUmfbPE9sfCWiN5GOWpbSh9SdpEuNeUUlzQkm3KTXtQfRaDZ+yULOfst83jS
7nRv8Pat2aAAodKQo3MBPgIYps/V6dOwt/pqneSBtsL2TJ30dCicM83SxdiHCPzniLiiKS22U9EY
nRwRRCcEAMZ0TUMjufPytDiR0S406Bc/GqF2CQCLj7mYIGr82JoyZ1tEWHu+q0ofoH1d3LBS1ofR
ZQ4ysQFDfebQbDrLKs6l6TZ7jbefR2mTtrMu/hhd+Q1/zu2MFkeKEp1fRl2sNWZF2IHriDwGrRJr
vQv+kKU7BY6KEqA98k+VFaLiLvAS9Sg8hFglsogkaVWPLFeWsM0seiDP6kCLnIGzEqiRNAbakxft
IU5a9VhqiXls3bhZkUgzBpkfCwunhSiGR6ph30nLkUent/NyBXPVIx/7ZNN5+OlUdaYdACp6kajq
9lZJmQW3bSCDkBWVvhnyNrjVpwsZ+krfom7FPSNe+a76mE8Oi35ZgwzNiJ3HqHiHVEvQV+g4PpXX
UqFrgQa14Ofl7GvSOXJHuqvaWBLJsEwj3TRr0ON6d6X/VI5Lfp6nXxRAVntaJPCqr6Yc5I5ssy8N
l1XMGFsjVvcI+n8qmCsKMCKWAxpQTy8ounwqqiPZv66WmyvnFhuNpoXKsooPc0Xd7ONN9XkFSk0D
VPP+q/0edbD+owTfR29N3Zio0UFYHxCH5CeyrqqojA4oweRB1B0QWsALDps4MH4J2dvfpwFCn/b3
zLJ/IaLrPOV6P6ydwSkPODtYD0lvsxVgxuytkfI27pP+69i41Vbr5K6qhAhLz44vdJHY9HYARal3
2U2lu26SQoTox5fMPov3olv8onjgGwNP7VAFXruqm8DfVo1f3tgDB2Cdhp6dqhUaBL1bAJtAXd7k
400l56nUWrwSeyAMErXOco895XjMnt3eeUsmiVS8epbgdX4gwWQo5zDjyjuSiAqadgt4XYHOJ1Jb
ccXB6DuxTFTCq7fNgNo5IAMQv4gnkgohuw3YEhuky3z5j14DRN7z52/OAyctWl0FINVDcuWK6qlK
PZ4hya3uNW76Z/BwpUerE2LLpOU9C6ahKAiFPFZe9yvDRweGROdufnE8H3Dg2ntIgM4HYjgCRQSQ
rA8tYRTMMfZPyqnvk9yM74IE0HMaoXUZKjKolCrFedOfLmRwgHuy0xEZbsRkV1GB+3SeLEMyus2Q
4ydRpc8OWE6Qj5tEy020Y+W299G0iNfWCB2N2I4DqN7fgS+k2XlKaSvf0RDyE17i3WbqQMZoSqnH
UwJd545C1Wva7Gc3mlZ3+IWAM4JHqySt3VtPm6ctc81pmlNW6MSoBFaXDQ/+wR5keH9yLtlTy2s0
q5161qJVMpjAr6ipgl5nbWpbyX0BlMSqrdvGBQN8mR1BgP9F5Jl+O+t83U92fcWRgEmBqto0Sa6D
qNU1wJKYdgc/x3Mp26Z2MYQOMBB3qHx3b1Ng5srIKDeB6vyNhga5s5E8uGald+A3RxJN4V06TaKL
FVXRvsiqfEXimIB0ZTXowBOxIa32i6MUzDpHlrWL2HQPF9/uFejMcXoz8zDKePk1jlOMuM+/Yu+Q
hQzgna9JEqRh7/X1137IfwaWXBO2hdAsKC8UayceNFSYAhFDBtKhQlLbaPb0FQSISIBIVqKggr6D
nUze55A74WAW3dU6sbS1DfkVHMU8ymXVxi1Zf6m4G4StF4GrcdoAfLrwrp9FcklM8Izb0wxyoblj
x3FORq/e9xUCL3e7T+vQRITd/piIpjTgiZgWj2otDrXAYHW6q5j0sJfHptwOUDrWWRzhwTQC90I9
lrj0wd6uq5+kpwvpE8EHPPL1Q2Fqvr3yozI9G0bwn8SwExA2iGxv56aOTJPUbzgHJMDnqXWKsnF7
pScxsvFfBIZKrWkCXZppKo1i08DbXo9OeudnKyDX0xXKgSLk/pNBQxku97eJX9Wr0ishTheGqpNx
grdql1lLw08mSVi11PO2pOwyc1jxDvVzWmPrD3UFTDKSG/0RVNTGg/JVcaMGZMTrfGShbAArrANs
UmbZLaqwsWN1R3O7njv7CjDDFRqSGA94X8p/MEt6f/JyTX+/aJ/q6Fbg2T66NV3TMSFmg7NVyZw7
ZwCBshkqFCqcqQo7iJp6bRpJicpCnES4NB0UwJfZXNNNOmXH21JDJ4betgZMznp1MHrsO6ncl8qJ
G/QpQXi+f6NyX9LTCC8pJHb0CK1i89G1ktUAADeQRthRGMijbause/10ip0Pt3Qs9qcNAo3oMh94
F3nxKYuGIXlfI8WsZXfjVJOXatqNmVb5nTFJMSSymU5jfdFc9HBO9Wy2TVJt287OB89qqOVugGeU
1oFORFo3LpPZRrp2/1SWHtgZ27T5wZ3qjFisB9hIdgeKJ/ULZ4tn9IoOXiK9a8KmytsHzYjy7dgL
7YymvNk/KB2p29DnVyR+l67vuyDZnP6hMe6f1Fo4WyIiAx6t+9JtsXtZJT0qjXtlbCI/awF/LbwD
iwOJct5S3hbCAi+6w4qvgaMVK/QfFD8NH0SQQNLHqOgsj7xPhx8J5+7KlL37CCiusTEG/RWtQNpQ
9zOcQsHzhiRu1uKxM3TuGX8+YIvNywTfipgfbZcLBUQoc8+zE+CNCqkzQEC1LvjBU3tT5AX/FreW
vimyJjoGplbfqWCq29X6fi3yXq37FNXHKzntpNCXoT9XyXZWsWmzZXlfP3GnvTOWfWYos4gm9M8f
o+0hdm7h/+Hpln5N0xTEE4WUtNP7GlxRSJQi2d56/QMacVdHRPybW1SY9Ke6GN8Gt3lz0DT+F9A2
HFtGlr01fpw9iwinrsiu89uu0oO9y/Ro3/t1dqv7ol+7qOd/7jAVP+5g5SFasY90/w1Ubu03Iwmw
TWyS4FBJz3xRwbZ1efut6ED1H6iq3ZBXXvRfms4sHorMRGG8idoU1rv9TWwnHHkGfdzZCkTKZSDK
J4ay6hsh2vu6C9iTlfXsqfL1TdNrILOZJLcACc2ALgOHdvII8EjeeWMJeMckaiMH+J7X97QYTfCc
cWNwxM2Aacdz24usG93h8oZla3DhxtaKVEBaoc4kEeW6476+Jt1i0BA9nCb46W4Y8LhzHSe/x84g
v0db3nWPtz9q3Pw+Dqs8v8sKOz2TsWjb/J7FwCTrpuEB24jGZXj3ZNHKdIW/yyYz+bieStZ2FORb
qx6HOIz9sd6kkT9hRuFDtzN9BAn8wGqxLZzW8Ufl7aOEI1Y6+dANB11GR5w9X+ZPk4yNuNRMHlTf
9nfvQLIcHHa2qEAQIDl2Iq0JjBfYkW7QMDk6kWq5/E03z/2YFo12dEJSIDpZqa5vOfqFr7LCDNBV
R4W2EIig97510BH7WjfgwHhJB4mQm9PKC7mJBFGaSZ8w3ToAPoyvBOuPLV5G5wYtF849YDuAWec+
CO29ku9MrftBVkAbGnfrRWl+0AbxzFPzp4dd3z34/tjFsHkbUl3cpLdQdPw3PWviv+ojD4haAwxC
ISWYKd+sWymwy3F+O+e2EQFDaEwJ/E4q7MiQBJXBfpyAWbNMqWyNpavIRlXKrPOShIddIsHvnps/
URCkvZSoT0GtK/+Ppo03AN10LywrAJ1wGh80Tn5ySg2n2ZZppT/FvZmvACepv9am+b0Fwv1LULR8
JSMVvHV+ugaZ8FTdUSeo10qDH3GAMuKRDflTkdvdRkbcvDR6jQS4itDEOfDT26wAxN/vXH5AmuKF
lb17AimKe8qm/BONSAdaQn9ddbqFjpO/DS4DMg6YGkyZh+RJ8qd1BjARuYMr8JT9cJRVmh2R1Qwz
5jCJglrDOck6Kt+HJDclijJz7qK2TZdlsq51+xm5+wb0SKNz7FvfOaZV4R5JBEEjeNIWOdMMyGpy
mj0/5iRkIeViJrFxmnJl1N9qowz26BIlngHyfcslK2+tSfqZFhF7BtJc3AYBDm6TzuwskOOkdb/u
0MLs2cp99FdpLG1PVh/zEZ1h7/MH1y6fnawXtxHP3wTqO1zUuQAHaaZAqseiOdLF1h2jWOlV/C7n
Zt8cS8GhJLu48lxmXpkXAy1B4rIsiK2Hf7An4/15tTvzQISEts6GC8hfAEZ+6+qNzkBvKkoUGT9r
mupWqYNdIkoBCORuyk/CbwsB3iHklpF8we/Z+iKHd7c+Nze1l1Qrvy34XcOw7TTTCdNvNgXeVXm2
Y2AUegTKsCQrSWCeSx65wT975LWaPchIbp01FGuGH/y8Bt2BMwsboy0o27xTP7E1ikgU7ZZIGudh
UsW71LLYgTGvBz7S771QAat0GFRk71UwAhWZmW0R8kiBGRB0RXt0/4KstJsMFGf3RdDJk+XwKXmD
4pC4bMVzJ6Jgh2ZKckPfmTQWXmigFcWRrEAxPwwaEPZlJp2wVImPVGLAQj/hxSFmhvcoqpgBhVED
wDZZO8TRHzRULk020gQcYWvBk+7YgdTg0U9xP9PB2Yk1iGEOmdii31p1BEegPGoSKCsU5k4ySsj/
e0gmaXTySKMhdSS+lpM8D/G8lceAVqEhrYpirCrM6yFYq05jgB2OOgLO3L6rpsuQ6x1ePRYepYF1
RxfGUMBY2d6mKDhH1LII8DzzkwMvUn4J+IBIjhUhpwhWHgS7yv4LDzoDXYZ4+72T7ZPok+A/SDqD
RFCill3YQDS06jZ1wdrrSQMkRXUMRKPsb0mSvMZuwTMlqQD9fPey0FHgbGHilepjom02FvLnQ4Py
1FJt9LpiZ8R6wBwHTvl1jZa5L0YLYPPEqJq72gPyTex5ca0m17LognUCLAhqflKc3wrvJ8qiH9Dg
BTkmc7wTitUX4BzlxXQY4HVF84OkRV/zslFrwIw7d0xnV30UXb8qp6nkZxf9r74M5K7vAhiUM2ho
tdnm6Lau8dAt7eDGFR3I8dDaZd2NpnptwKtTp7L5jpiUuXEGtz2WjKUPQTaWqIAo1aubyBetLPkT
uK2ivc9bb2s3TfDMhbEjh2Vtlbv4YMAD/e+1K7QzX7VFWm7RDZJvmwy8OMpmxW3r5+MZMU00AEa2
/tXtQs2wi1cWIEI5Zl1w8pkb3OZ5BwyaHqU3ZTSAmMuJzSMaNphHcPe+j0hHFzVUDlv9zadHjeVh
lN2tzyJzo3ul81iABvCm6pz7ro7dR1LVjXEvFYgzQGTnPOoGAsNNCm5oEiu3TG6C3kOUDkYuwOzX
udGNX6d6u0IYI6yGwkT1RxxwtOieNjiWNM5eqsbZzJhlHmeRzEZhtaBPx0SykG42z2t0E8BdS7X4
1eDNesRn++4EOsIJjYEqdj0AhxPCMuu8NbpvwuC7GiiCn1qEHtMO71uwnTnRLtWTcY8DcPvQ+gzB
u8nlz9X0WmsuNXpkn+M8j9Zx66hvNbJfeaU6JOcSsQOJ8X7EQq/Y4A4hXr7RRcfoBqywIpRon/Wa
YTujWkShU5BE7Ubm9LtgNM9uExiX2gI2YbD0mwrIojhUEmX4eZTuI2RG7zNfL++bkcW3Ntpqe4Z8
V2VWWd8hbEp2BBzxPGu7/adthZg2M7ShoIuGkFjYg3UdBQyR88lAohN4b2aSdrvUa7xL3gKklIED
cW1olnexpgtIiFsUZEzDywh09oU8ybQ40cQoH9i6zVP/fQ45OmUJzEvzPDhgtLOVeM0cPoSicP3b
pPCdQ4fm8Dtt0G3kgVzADdzS/Vkod/aNEfX65Ju6Rr0Ffu22TPiReCTpggdwD47Nib52sMACO1lJ
R9Z04atUpRsfh47Nc2eGmJkXhixRL2YLuCOPtt4Bkorj+rFKvOoYtXY0hjQs0EjYAGk0THTRc60q
VrMrzgmz/2L+5D57xlpQbepW2Hj3gmuUuEJ1BkpgzymaI4k5Rwl46uqf2ERlUZc7v4rdsJUD0u0W
Sh6tJHVvzRrvVbQe8L8VAACEtpc3Zz8v0ycQQF16g+XfLPD99BEHPyvSeOjiU3/JPHGyDM39biMS
uY6Sjp9GI7UezaZ6JL2R4Z0MjhZQisUqe2gq/c2Z/HVQG4YeIKmXyO/AOQhiqJUpevd716UW0FDY
OfaZn90yPGFXovceRMkPvqrAeaLF4qAP5imzwIAC7E509rgenReRRqTL7Z2LRuuzF80mf7osXpU7
POSxLvekDzjyUS4bN8gUo1VrLdNXQFH2lWz5c9q6w86xe9D/6sHw1UuiY8rAbhlbO9diLXvLnqMK
eV5QQWQ93jrJJlcIpGia6wC54LffTb7tA6f4Yep9vs1SOztgF8e+5pU8gKuQ/XD95FFrqouXd29l
XeKDNIb9AKw7qC569U3JxHlopks8IHgIGv1ki9Q6MsrTiRSlX9pJm06UdAEBD5Q0TLQ627DK1ZGK
+G2+dkzJ3a2QJCzs6i1LUD2FdtqAqhFCucwNE3/b6FOSaBXyEBUIWRC9ARIFGYkNeQPO+tt7VMzc
aWh5ueIiEdHKunVu0okwFh8iCHNsWdYkGhO5bO1PPLMt8sjXlnEyk48Euwl2iPKW5npMFDr2n3+s
VQLfZKxoilDYo5HnrMRj31rh9R0corrZusor3nQNxdtOP0zlCYZzZKVmbSzgzb/hqbiltB95RJ7D
kITnZ8ArmgehhLPyMy0+GKCYfdCdRrsHL7NVOgir4K3Q7lnVpSEZ/zZhmCZkIHKWmn7pESAHX1Rz
LkHGeR5HkORWgYX+W5NIBrpUUd7O4mIoJhejQI2QC0wQduO/VyHDIna+awFOPZkNh58MEJful/UW
P5rWmC2YbkDAIh39zhd+945D9yJ8jy0eWzOYHFV8oEAb8UyR46g2bp5l+4BJ/9mJUDnCE3Vn4OD+
FPvdNjIC75nZuY78GGDw3uTlVw6yKH5gHMiaJs0pSnL7QY6xea8F451dW/pXw/EZat4c54Qc7vtF
qOYn6FabbQv65Vmv+wpnYPIrSw1ZSvLGB0b02q5+JmgKv9WH6JGZLVhOgKVrD+QxjiKqt0HC311o
GctyUbMF6HA8DAhletZ3kZb2KUHq5pwQOy8yOYhuFma37rukxbuQVQol3O1rluJlTlbAQhAg7cR3
Lrv3ufNys5VmtNy/RYFvtkN7wu5opGZ8UEYakkSXLkj7I40y5nbz6G+6ZLKSy4izC1vVeAatDbPp
VqREyXHGVnFawTSPcw4oNPo/7UFzOJ5Bj6+ffSP56pqxvSNp0ZuT8UonY3B8WKkytotBTQGmZRqN
SOcOKIQEh5W5+X9wRs/CLPRMy1mT89XNh0aAZkWa2wQt2/GyQz0QkgkVugyMxYW1uv7QGcEXJL7z
70PlKsR/lHdE5NC+E8UYInheHKzCfjVq7J+wLX0XhVOgylhOIV/zt85GfT0KWCdWUMce52l/06Fw
BsVm01QwoGBPjaP7Ft3R603Oi2b+OxlkNeCUhp+inqTHOYRF8TAUiD15ehGflkIMmioVyj4XXaQh
htdjF0KTeNU4uzxRY8hxKN1kvtvsBCqxnke7T/GQtf0bEPuLr239Iie1D5TOObWAz3Nlaj0vk0hE
nuhqEuaZQWUcP2VYfAMN1Q6qsn/2wgUslGCGS8ZlycIg4QUQf9D066t0zeI8TyZ4IqV95sl2IDYN
y1RoOaUdCjt39ryrnafSAGVs0JRoJZk5zpOFvoEH2wJUl0SRJtbFi/1v5GvUpvEgiwhZOMycHdBC
JGJpdz8vBma2lWvjx0Hi/49bgVMP1YHGnDKkPOCcUKQ0okpueA5S8k+qj/SihfjjWhlNtqZZy4Wc
nRz7TebHp0UPkkLkI0lORTYvvFhpRFPfGKjLQ4EOXEgR65qJkkgwP8UjD86eTPGkBhlUyyLE62k4
jn4fdhxFwuQ3T0FoOzhrQQxUIOaSH13iLLdvXEBLwJcBZrwrg5LDp3uQL2LK7/OX+5Ahbprvsdlk
N8hQeqsaZejn+ctq/opAA/4VxX7ZraeCeP7Sgp2m39kRavDJCy+Tv02KkT08AOn3H9ljJ5tOxeDG
YNsXz+6fU+mop95D9bhnrVpLZrMgu/q1ZVZxIRN6WfB1hhjMjkQTQbE9rTVbVTuvRRItiLUK8Bo9
0b1Yrl6VD/7gBIxs0Sgq54hcxk638Gj2vSm57qyL2tSeUOmCB0XS1QfRtPkXFGfGG0Mbix2zkvyL
AkXK1nEGsSkSI/vi4Yy3Vx2qF0nU/VadjCwBXc5k1RJP3LRl+0xTUQiv7hFV3JKElFT8pd+SH90I
6cFtLyS/SDc9jmi5cme3aPDQ6MY94u3GfeYB3Rbw/AZYZ+Oe9AB/J0fTixFK/XDDw0DfgSoIXGyT
Lnd4dynHCJ0yEN0egWXZiGmHpE/7osE0T0KACptUbcPF2Yizr2SjC03yU+5tSMR3vH5IUOWegr7u
MiA1dUlbhOiDVebzMVSlgTO9G6chMXORiE+CwueJ4GsW/TwNidMryox/dOdGZvXPXi6IzHqGa4K2
xbYNx7auc60ybxy3yDr5NY3lABpytcLrv31B2rDf87KXWz6xAQqc/T3La18ize1ADlPJbabn43cX
/u2H/6L/07+a1lETFWGD9/eVP63/cV9aP7Ctd/9pfU94+dQWoz9wJstzkglETt2Yv4gpc9QVQY/6
z7F86R2xy8BE/MRclKnJQJ9I16CP0IRnmzGUVtAscxQ/vM6s7pRw+WOCag7g1fmLBWDIHoXG8YZE
zUG2qu9EgGMib5+RbKbJSTJg+xX3Es8LLC2GXq6xwde3g2P4R2y8tAtdKsHdU14DZfWh0pCBG1ck
d0P+Pemyek/SJ4OJX8RmNBoRtrn1vhSQbEbolDgTxLqOzaoziv2oLPbs6IjUyKhNbxCMK59x2MUJ
aOy/FG7t3ikDFP2T2lRZfRwQrkDufyifwUg2gvMpHne0BsK/KEdhSX4hq8zzdW7/zKUyTp/QeTNa
b+VpnN0Yo45GGDYwSRBmdJ7FUHZgr1IrKm5AEC+t9d8miBbRqErav1Bd34D8IEdq2e3AW5giVwVg
iIXjGI9sc1UYqXeXMMfDRj2KL6ZsDqTKWh9+AAeAq4cZN7M4tLxYdVLHgXtItNUQNN4dedP6QrnN
ZtEt96DlyQ/I0OSSquqwqGjCdJ907Iyb+ePN9+lAnbB8PM9rhxCN0G4yBKGKiQc7npiVqMNDSzTY
JBfuAObODCmQfQLHxWeZQrrZ+WOZNsnTva6LecKn9Ra/EqiHo6/QBSfhox+atezWaHeEDctEVB2D
ohiMSag+PNGlnNisZ1ExWD7Jk8/sTjPJyZ7W6Et9G2jK3l/pyWPEEWT9v0ELaCx8/TxyPPypoFON
4zuu4wdXmaLUSRoz6FGKX6MxMYhzfJ69OqP0sK1HGoAyA+mg6RthR3izfaQGAmEEx0Hrvy4qGgnz
PwG+QQAj/k4iuChxQWOkaUUnQCjrHSWUofR8ZyNfuCZEEGsrHxyiwXpuxZC6aL0bdb46IcOFRhB/
cQasdW1T34YCjO2fnMvyYLcAhSGAiPTFB4lUWpn5Ee/Mdx0B5KQNDBI69IF2cMLdXelIJAPNJT9a
72+6ZS7dA7gL9HADYHjdAg9/MhI7HKY4JafAZTbFNUkGvLEMXSRINiSCpsNGR6ugnqd88i7srhnR
4QTuAWA4G0TTgMNJpoX+vAOtPU+8usO8BCnNKXJK87BMSFNUpH83o/bVQokVysTL+twooOTzCaZB
F30CZvDR1bZeYA2A58BQmDyx5mHbV/MMd4jAl2C3PN5lU0kv/qhR1DMtCAZeE8WP0/pBl8S7ZZ15
Mdm1N+lUCS3rfVEFOJRNZOB0ATH+2amEvCGJPEzNfveoJgpxhcDKlQdr63/0OreucW+e7+Bn7Bq2
a7sgkkIE80+s1Oh3adaK2vviBtF/HOY0CnW5vXeqBHLQYIngKNQwXL7Rcs87yY57JzKDEsFC/GDx
1L0waobuZAdJK1dkGCbrLNNEWmKWEUJBUgMRrNV8HzKlLihbwDf4+x4AF/wa/BadLyrdTNbLJ5CD
/vsei7eeILshDTCrIhgiV9gjpYeBuzOq/2/VAosu0oZm1Ug+bhbcf6nSajsqbAIQ+NJP0cfFVDVa
OpGM2mXsHyefxUwjWzNHLUw0oZ+wWwW7tlZ0HeqIaJzw6pI4UbSblUFnjfPy5J90Y3G0I3/tWbl9
KXrhrxwcA79Jhgolg0v9zKRuPTVmeujLsv02IlG0Layi3ZGYlfWmM/3gi0w061TK9Iygzl2vj+wE
kow7brV8144Vuq8NCTtpHbLGK7ctcCUtGJdsL/Tq0X5XfLKRQz3NdYQJKunY09ZmIPMM+HesRfdA
xhtLLfJyKxqRD1lJ/LRijSyUE41l+L/9lmlX9yAD6eb/At2JlLHIkfD16l8kzVYazv+1T4rZwYtY
yFQbbbMc9CJu4/0AFkesVcTk2RwR/rPNolv1yvd+IFvxwxRm+TiwsjrWLnp84HjIzlWcyJ3W569u
C9Y1gnlSr0pN4/yQWgDzkm4xtEX5miURqAGm8gECh/oe+lkVOpiCl240ZJjWDbhTrMzBBwPAxDRK
1J/474AOLdMuJGWZaO6qCA3gHAfdHhFdRJeYNHghf3DWefcBAmk71HbXIU0gg4iwA3CRgt8s61qq
bJADL7uDUqy5NcBmaQmzuPgT97PRtNYuNcbvxqRa9AjhsE8iarJBO16KcrP4kXPn+Wa3oqVQWx7i
GQMgw7TU4kdG9F3KN6ob8Jhdy185yiyRw3XA46UG7zbxwWZVtXW8TyUCToysOI7clUHWXXzX9h8G
1MAdzBbUQ+RMF4CB41Xpt6AznBaIxt45jap5owngkPEfTIAiQQJp1wfyADWQdsksdVnWqMfAxHYy
NXaahzXSwQaHrxeFi4ddxv4ax8IMLc0s/T42ziwBZ0FhRc2xTvGHu1pkGi2Xf/iQmbzndRb5aolF
pNH/1c+wihejUMHmb25o+vf+qUctfdWkZ2+5ptlnumiGcACniws0fpiUvdY8t2h0vLtyiWWDko/E
hHc9avUBBRDIV/9eZVnqSqfnQxXaQ6uvFwPdchGXuXb10pk4L9NdFvV8a5Lx9+tvEmm9f9jFMdfa
OkSvJr4rtboAn38udqYCdSbIeN9F8O0biBZUw4plUXEr2xF0HJbmnVvJ1ySRvqoK5x8IdeMa1oz8
kR6gYzB2iDr6EKO195+vamBrbEQ6xfCl5Jl/AK/krWSO+Q3A2QHNE0t+H1VM7XQGWufWs9DIIdH1
6Y+mf/KRTF/hsGm9gUAsRMNh+5dd2KEev7HCZifbWjs1MG9RytgpyRWyOkOMPDENSUluV6KmWjzr
SUnmZTbpNBDlTSuj1c8Y1m2swmqCQNFFoftrgu7qKEISmpO029g3xm3V9q9AgWF7TZbFffZZlIM9
3vNC6TtyQaNzsKoZErlELh8T0GAf5+jzFIemEPakN9H5EpANqOhCYewP/0VFow89rUNLfOiXdUqK
kQ9N85hN9yQP8qVZkx6tYNkRVT59aLroNYcXf4kmILhoIAybR1e6LEV701VeaLgOLIGTbSGPOJpg
bSBlrrkAgg5ifJ//d3n2pbVpFfL3AxUcbOx0Pi//8ZHIZb7lpAuYEJuoDwBdjDl4uxItmS8oeOQc
MR7ImYh/Dxd7GaCVpkI/4kXVgCTtdLUMWa90LS2amuW/8IOB+1+nQs/AhhQNwAEkNHXrutyRScNu
k3HqNMPcdoiehtEEsM1Fy8Z1zdE+s5HovKmU+tJGg9hrRlnkO9LlTdftuAzexrqq3p2jPJu4cqz+
i4ZOdntaIPESH5kftORQdeQgCArgYVjgDLyVpgl+2bwGDnoaCSMt9gmSNauaCziSksyeneE3HaDp
0eR8vQz5zVMCpy/2TQJ3AwXmxwpMy1kXWShAQptFQ0cB7Uqz3vLcGM6fVOTiIy25S5HqQXMXbl9I
t8wlXVznwFmjvfdmMcyLkszKn9wHv+Ws4u0IFCCgu++rYg8qQjdi4hTh9L3zdWQnArtObjvNFuum
KsaXPoruqol/2eiqLdB4ww9Q5VWhGTXyXtZptBulORzcIn2flAOJ+2JG/h3oxt7ywsoP1pRqBHwh
AiHreekK2lF6kYx+MoLZAxzZIYnk02mJe9b6KX2pfDRqYWUi18rv0YnCFugCEYHJ4H2Ixqz1iZRa
gewajRYdgEMbN9ZLdCKCEfz29YlG81ok/9fwypVW9NrqprbQvPnTlOVW1RDHqz5W1Q5lCQJARlcg
ZIUMRFr6eENHStxgCzqiYW9SmSub6Wpb+XZhrMid7Pi/odVr0yNwGXv3/4ey62qyE+e2v4gqkIiv
nBw7j8MLZY9nyBlE+PV3adNuHZ/xzFf3RSXtJOzmAJL2XqsLtQZssF2q48zEDq8stOw19mb4KgA2
OHKTXCCYBcj7WYZhnEXX1s7WUz45JxotzloHGIoadE20gT/0pguUGK9BnZwsu4+nuthHcVjX4SYX
4aEgFE6vkxsCTQrYQRqHI1b8iR3Ya5aAvXmlxoORNrhtWn0divFrMmbNc6z1DDiRzFgRs8PQtV+R
bNs8iypjwFTHH1lHWeHXIuhv7LE6ubHX5/qvd8JnHbuINq/xaWI5SOYx48vk9O8NqHNqIMHK8aAN
ziYuGeDA5fDOUA2Z06FApMER3Z1dWhlA6iHDsQPKOXbD8s0ivJmG9PrYoGJUdMFWXYqaQcmwz4n0
P/MtmPV8W7hN8xhqrMFXfloevCpMAF4Wt4uMtHGWXQPAmAK7bUaBTZtl3bZJcRZGdoAf7TykhBwq
FzAci0nnpfiDTwy14DJyEKDpkNt90UBmGhqJswfGEnB0+spaVX01ffVa/hm11vpzkHOghgLbchWi
BI7kmu4CsraAXNk7sAeb9LzY9/idrpBOWVdmey00O/ijTPceEj0+zemAOyzOQEIlT2wBUlBtcVeB
msmuzU9IPsV7CXRAH05kZYf2u1OBOrZ9pbFuL4mi5tZMsIw3rYeKx+4XYK21qxKock8poKm2ut5M
eN2F1gkrbrbtEy1/rj29AqNZ4H4J6vFgaR3SLUsblK1l+BUw+S4SrSDKcmyB4Og93DhyyAeveKiT
+JRFtra2O9ThFHrZXHIW1BfRcbF1JrPxh1iLxZqEVlIjZ2CojT2Ywr7Pbu8e8klWkdPiL5GLP7VQ
XFaLWPyRnVoUkm09Bre2pJWLSvNjAbq4c7M4kC2tR1Xwj8UqnoGYX/uwA74Dxh/xaJGqiheVHVk0
NermOmCwbajWjZrQsLMzQO+oLo4kSzXcUgjXSrxwDf9Xa+VRVKiOwx4cquX+MwJFtANspOB/Hp9a
WOqCwJsPb+C8HU+0p0m7m0pEdcZy6Fh8OC2V8HI4SAc1JP+lSPnffA1jSHyedSnO4crS3cdOJi4g
x8MiSEueY1RPPhs44NmhSNpY0ZAUSEVOV6aNkwqSUQMykW0+4lR4Ef0MpJz+NdBYIb+qS/hfOGHU
jyWQDK7Y1MZGmZe4XwHxvtGN3v7htd3fRQ9mBI4kr23sJMZiGkXpjamWBIspYFRuTbOpd64ABQmB
tDrdRSXTANmgQNvGBcRx3OzxDhiAAoBPf1oOzHkEIvAW2Fu0REgLy3JWtDK4WT3cLDZ+36V4ZYVb
XIValiW0TKF4ueq2qJzxeYUHncXw/xqUM1I0R+uFGnyX/9EjMx+Erpn1krt2sp05jpZJmRc2v1oR
eLo+7Oek+cOr4vaSHNyDKYtz0iZ5Q7lk9whIABdLw084Da4+2cgJvQYutvnJyG2zfN85ZrqJZDVG
M/BwbfXCPYyyoMe1i7dMxw5NhDprkDZ8Jp95ADEYhejBGndojaDZdSHbOXww/+68bo+txvEbkr/D
FWhbzee2FNOW5R3HgXLjYk9+7Ld6UWrPWoua87l3rG8N3L2f7kGUoI71V3fuzsa26AHVo2H/Amhx
wdEwaqDaF61b7hswZ6KuFcRhi/DDppdwnnaGNEeya5serDmxX3U+UX4WuHuvo2MgbwblxSi/m69D
ZYIxDZSfpJOjxTLvFh2NOMNxeMiih8wGerzMibxJghxDNz9LBckol1GZMABwnl18C9TYwl/SKcmM
LEgJFCoA0nMTuePEqOB0ePkg+YCDNxb5aCjpZV/cUSBNCN+ZRCqSNX/qkZf8yEq8h1A/3LwIbrIt
/hOiU29q5SXzpmKDPI4bn6r7ntVt+iORPr0ocUa7kOcOcTQ/gkoJeD5mVGwzefcNtsjBi258clPL
fCER9kCRE9V510HegWCczZC0Ur7bd0G22MfIgV8Pwcw2XEeGsFanr1QoBgaj8NjXoH6mKh+PiQJF
Fk68J62F2w4URqZ2IW0//LDqgr19hCCphaX6EV8awYp8jMYpNtHY4iixKF/Ax6YdFPRUgaOg9ZAi
IbofPawD7vCoWtQ4oIDF2ZOcgKzIl5rcAFNFjXS5O7myjdmAEmAGdHM14zIPjWV0FIw4e2FO+j6s
pvpVb91Vik2byJe9sEkBpv9rT9MlwL6U4dD9vadzVJv0Q/8VyQ3vBHU422hPoALEgsCQwqVL0kGg
JHQhq9OqYWWVOghSpTk1KsTvXchI17T2lMWgsq3rvN6HbGgf8I9tH2obXJGllzY+jsLbB4GlxQP1
lILsyEMpRF6+e6hQSJD2dqRQxndzKGMViiZX83IDMAcsMdvTZGyY/PVmvZO8DbcDITYEG4CSWtIQ
okBu9skbfAhsoJQD+CiN9MkTENOheABIYFM38KOnpeU1m63yGti5cZi66bEHouxVyakHrNQfRVuJ
Q4o1ergOvd44UcNFBdg1MzD1TVm1hY/jk3fNvc1i/qt66ptnszQAtPFnOdrJIaq7+Zh8NNOYzkdr
aIGR1o47ZLl2uU9aslvGLGbvLmSt1HdhyO73IUZz7nNfuZMpDYHuHG9QN9iDtzkEXAYOoXaZk2pP
bW4FTy5Lr2WlJyjJxigajfax7QvUn8OgkA2S4H+EKFjKvoEe4YoHR4tdWNxxRBJDvDJlwkJ8m458
TwqSkVYpbnhlnMB8tx6Je4YsSVgFJt/TUMXmafwI4Bw89BogZSM9cwZQ7uRcGtnw0AQ/pz0jTat0
LiRH7gOqYWgMQosUUJGAUybjG3XrgcNe+pGs6v4G/cTw1dCNrZVU3uccudEbofdcZg2yR71J7QWx
Cugf27xy3BsLK27/hwXF4BkgIOIRX5mNiR2eao6OiVe4R9Ma3KNg1ntv7gMgnagxqcnwThYUw1SA
NgPe1LCPXlhKDY2XLulRWWSu3C7KVzfTRjEq527GH5dxIyMbCnEz5c1l3kynroZ6dMVBLeptloGs
hf6hdzMqu5uIerPROmS+gummRGHgkNaXDtwEo+9ptjjWnrMlWYACbiQp9/UFewGOL5xiWg3OZFws
zwWttlUa0CarWmTeieS9VA7YEJj8GMC1R3xPHqM0wfE9GS/dEIjYGwu4CP5dLBpSk5eAgCpxQgHY
OxlRNhSBJuaFtqp1LT9Yc18Xvpv19pGafp7EZsxB62hE3MbfPBfmirrKJkXmkLEnIZdGN+PSdUHP
4AKYAH9HGXSJL2KsDcFq2WRPTmM3C8dvXZjNU5BLIpnUOS+0v1bb4G6fz33XO8AYwYjk0qr9p4gc
ifFkITWBlXL8CL+IUIl0ECXSFFCWqV/TAKRc+DwSAGUPjavuoHbTR2EmiHqSDerIs+tsZjrzC6kF
9DoSoKcUBMAkJBcK4zY5GLMtE+DicF2izEY+HAyvfSXfJQwZ61h4owAuLbc306EezL4gx3QRkQuF
74GtuOnBVbaqjbkH6wi3QJFZVMdO07EQ7MSU4XwUaF9HXTbLmAvzZ5dUNCYvGlKDXIkc+RrDhLIv
/O0c+vs3yL0q/BQk42tn0rvlbz81IYSL6tbstk8xqAGUDKwXHx2/geV2UnqS3UxJ49EzpjVvATeh
Mt/tKCrODtjtSBRSuZEJVDWWu/gEIbyIApBfm5xZ+tqj6iRj4vkZIMfnBV4CVRjZWWT4XANu7YCU
Wkd7zJs8fOpTLdjaKSB6SEaNKZAYa9TJ3zQqpRl4p51Lhu1GclKmzPxagILnQVl2RfjMLQCmKsta
C5kfuEW1JzNS6Pg9rOlaKD4p5ijX/vVamlhoSNVr5uU6WpaF4XLNuAbTCMdzkLt8rycdwBoqF8DO
PeqRzZUZmtbRls1sB1BRFxSYlbnqMuAC3ziQahkXKEFFemb+iWQTBV0096EWHUlVczMVzb9cCl0V
Gd1MShfRNE0KWLX0UxtExdoY4/pLN6GyI8DD5gGcGnjjd94bybNazJseiOT7FtijX4ri77Gu5k9h
3dhHLyyK9Sy9hfS2wP+2eBtMeyPzoTVmfNM9G1NQrDobnK8owO6GU0NdPWByhwTjKsXmSC466Ccp
VBovM9kun/TrjUsXA9pppWzuvZdAmRf9hRd0tiU1TbMo1Nie4gbPAjmjmvZjxpsrraeo3QS9UeFU
jOPcoQdy1iRwi/msxmIeh3Q7khUSYFqZ0FA1yqSqa/iq8Z1NnXgj4NISbGXLgNR4eg+U6aWlGZRK
xbGAvrJJwqjdgT2yRwJsjkOkqGCoG/XaSJPo08F65DxZL3puGAl4KkB65sLLjyJs4KN4CitGhg9A
FjXQgij5oU3szkRR/rSfGb54F+cMOc4eCvsOwP6qShwPODipM1FJdapzq1/bGsogFiEq9mAg3Bro
5hUZLy5Lq1t9Hm0Xy25o45OeDj94ztxNOmKnk5olwmLzT68lwiKnCMJep8I1jrfT3zovF7FcEF1x
iuXFGgyzM0qAOjzhtoTsOGtOcYlnHBbEo7wB2vSLSIL+SMoF+zEZzc3YNABXIlDJJi8LWdWwi6YJ
ZZnSwxm6GP+nGao/N2Anx7lOl+SbMEXZ8AxquTM1LnbVz7KS81w3LjJxqbtopLXWZCgyHuKhu/Eh
tdEJ0fmLu7SMWlj+PpCMTj5LcN3LlqsA5AjfLACwcQnQHcorRFageXVkQ8NocLY2TiCQmIeERhJR
wxjPt4Cwj8CM9tOWFGTXVvYWK3/zhAqWvzx3DlC7i+/vKPacC/Vsuzbw9ATjrlIw+nZnNTgfWBId
sFeJ7/RWfsUvXfKZWvxwSVhLzejm+1qLB+2lHZPk0hjJntBZZt02noowwpEC6EhB1W08sTreE6ZL
gDq6JxMjgm4JE4ykTvl9WH74ubl1QuUrOE8qULshIc06UmO5/XtvzD3zRlZFelr4JCSb3kmNTYtD
qhVzOEjTdaAnXIoAFZZYP2BNhhGJmrl77ykZnnmfXMNN9pqIWtDLw+LOrAcX6xpJwSPqjaC9mWKu
ys9Nifo4w28689kETLsP2BbvNTa0CZtN4GoAyaF3Hbmr4T3Fta9cr5atXWWbNfmMkwxvWmwLYwAB
nnPKY9E+1l2iHUXV65sgKKov7sBROjbnfwJm1vP/06J0J88HisC/x1AWcWfjI5zAhAdUWGBJojH8
z4ETpZa82jQMsUb1hSnYWw/UvXttp2PLTBk3cqiMSauGFLkBztGbraOiRvmmP2YvZ1v1M6C7HVV4
LV79+fLzuPsBWbGkBa3LYnf3C2rjqANaZXoFNCQIduODLdGEwzz5ztO82+tUyiCHudN1+8j2UGRh
TYDLkFohMYhtKmeQJrUsX7iTkZtFKMZDLkbfBobklkAVJuxObnkwgxYPAInWsZ9QZahXQKNZcBiy
ZD26rfeC/Uh3XY6pvacTMGQPvXrMcR/bJAlfEwtFv/L4rAH8/4nPSBOi4b85AQnP2mAjDBwipihe
HGyg05ZNDQrTlzacVjgNQY13KZDDZVhatBpsG680MwY26GQGlzq1ndkvjbHbG/rwhWTUKBMA2GmX
cRKgwLHS0+Kg7AD+jizQOp/XSqZ89XwKDvronBe3mWvZoc29B47ir3NcgT0P8JPRmYaLLMNBJtDe
QCsiTZSCesr4d77IJXkqtcLc/asreamYFA6J4u5u5P3jb0PKiyCz37mmFrCtEzx5NkqrLlHr7HZt
62W7S+rWXHM7sXe6zEwzrdFc971rLYlqpKWhIUGv1JDS2JTx/8s3K2L7mGvZXwV30vavwmbsmI+N
myOtuUHm2Gztb2QtSiyR3ohXwYwziJIfhUB9aodsG7hFcRWuJhRCrADB1M1fJuwTzHFyCUKHjeuO
4zMqR6b6ttCFfklsJK/5w5TpFxq7KdCCTOy6kMgZnHmR0zD3MuwxWIt57wGpZOmScs6c4cBL+/I7
TwrUxFO3lXhJ4L0B0UbEO3tNtfI3ZfRUHq8aVYJfgY4OxfM9aqJigM39zmQJE40jOxQ1dh3YOF/0
sMD5O1KN12nbRA8JsDWRlBsdi3nIsXUiZXMKLBIPfCibRjOiB5JRAx4Tewey9hKL8A9rjeO/JBLY
QcwCO9ynpngO+yY6KjeK4rYO2LhZXm3aQhhrgY0UJDsDBr2awJ4xVfGVRgSWHtVIZaZhaZfmAT+6
cNXyHpyaI++eciHWhtuD/thtcQD+q2s1iWZHtqIPb11R79iTKyk/Zp4aLbq6Q1G8YpupX9+5g6wH
5NlyZi7dmxHV/B8ze33tbFMt/yrcdDpRY8b9e4+GJXPG052MhsbI/rRms9r+q2sYVDKt6yOyCt8E
cf0/ctX4faqaqwPY3XNtz9MZAEv/AXU3xxWzwI3dvM01OA7nyeGHKAxQSRWNF2oMPGGXHg3DYl4s
FqgdZUdvCtLiS+K0QPCQjExiidgjwPR0kKk671wMfYR/KalvzMnSw77KRqYarFQIFYdk4AvNNhxQ
sas7xRJLRbj/B8grIRcywTrpPcLvZiITNQm5dXQCGuLVOZXsSXRTgP0yfvESnT05suHAlD8YgE/y
q759jWtblhmmyPKwcFaPt1yJ0tQHGoEkrj8DW+cFoGs4qu8ja9i2VpavlUOG6QBtzIM9eZDiX4KQ
Abi13D0e7MMOWWViN7bgIrDkwo3JBR41dZi5J7x8d86vcjIDcjIg7JCDo+zjoE4fCtQs+3NiNnul
IAfUxRfryKxA5/4RjhRqfl4BUiIxy2pLCrJzDBT4yIsQgOU3gdQlF6k5vqUzOTnZqYnU5AA4iDV8
ggDTiuZUNtQDfbbY4bCiR/EL/s1IP0yOM5bLO0Bwt/hGDXt2HMrSycGUKF8rcowzXgZyRjSjYU3e
CVux6LpzcUDln9/pzEbdKrVkpMwNMF2voglAbpPkhwkLzdo1uvFIoxzLZmyzSkVc9FbjU5calN3x
PWDzDjeKRJLLKJOkiIITyVJyHuKAHSaAvwwyoLLLwCP2HvreBQhi5jEBOQC5LGHIkcJmYG/+6fgx
dTMw5+TczFGExQQqOxaO4AaesFVJmNNiCnt/5EWIz96fWTPYFSk97FtNw2ECZVWkdSJ5AZJI74dd
FG5FmhXeYk55NMjgwL4saqT5aPPqOgJ+0XW18DRzgMo4GWAiDLPTQMziuMVZ40i3WVN3kRqauLa9
Xe3tZi7OUy6KbH3TLWswsmP3/5cgjYxERhSIekqG2jGwQiEX90akwpo8DLHc/rg2cs7t+tGd7fDg
RUBEQj4DsmHBkxwCzP50I4opVbaq+QVEFPk2CyvDL8aQTWvyoGZgduYDYTbbBdLQSE2wlHXAiXKa
ngMWJuXnBF8sSw/Qdc+B1ufgNP8pSgPkZ66rogBTnvvFdflG11IXu/uW8zRM2FLNjSz3aTjPg/uk
mygpm2avWJOMGm+wx1XQiGqnZG7Rfq3TqDmZQgMU6CSA/+xO7SNZ2BkQwyrHOij7vrPKgzGPIDST
U1NjDR3DVkRlrtU1YWc8XTWgnN6TSWiDESoIzXMNLKVTPmv9PrHdPY1KKbLGkVc+H9IeqexTdyIN
NZw01J3sxKwAGgx7MnJLjvQDHJlsyFEp1PA+BI2puZkWd0W3l4eGN3M5VRH9jzcxSiB/LSV2DWYB
Qt5xued6wHfWzV/rLUYLB00Vq9lLDxyjDZayj0JMwQ8ssPZxHQK2X8zYVEaxcYzU/kPIEj3xx/7q
OLyM/bQu1oCgD/62E+Aiuw37URXsCfibw3feiO+GyaorUGT+KoeuuOoAX8JyHFQJLRPhrgxQje2m
onjGYWnx3ATV7Ht1XR90PS+fSdGPuwgF2E/LAMkoR+ZiS1s52S6+kOIqK7cp0qV9q6/4Pu1Z8NSY
9bfMcqsTG5D8tErDfYhvjqdFx+z2nGjTs4FnAFAsY4AVwsUQOpLgy7xfVfbsJKvIsbSVCDq27SSf
HDYatac6L7/ZTlafhqYptvpQNetY+v4zPo4enpe5Xea8x7XZS81m55FcVHianeaQV11IKOoU+MAg
SCmCBFTWh8CSJxI2B+aabgoUcDvRW9mb7RpEs8EuMkqABIdTsW04jgRpCMj4fj+44FuYaiN+G2sO
6MjAZlhowzjs8Q2qz9pnTZejMRNP+gQOHamjxr12oH95pX5Qv3RmmR/7sTrF0zDuAD5nHjvZWHUJ
rME5w9ey1eCP2ed49pOmbOaAr3AoAX06iEbfkw6psNaRVXnrghEGAZZuOotvyMH2Nku8xfLnbMrv
ZkpXZzEY4Gl6EiPLPPtfvwzG//HLsE2gMVsGB70CeDPui4YbwMINcz28OPabE2dOAiZ3+Z5ARYhf
pW58pmZE/T3eGHJ807XHLDmLwi1Pk/do0kDC3OMo4Dd+PKxephKAEZ3WJ0vU39ot8c2kBtQFYq/I
iIIDghysq4ueaTUuCIglQBe1xz9afCnuByPgZ0oW1Xq9OXfW9EBZo1T/7v0ULcmhNGzd4YHIaciM
RAC+fVD5pr/GIVPXq5fQVlOawBEyJEcM9vOuXYrfMJKw3COYqb7TyJ7b6SmJC6woJw21kU0CkKLR
StudF3ctig2lRzmWh6YFfkeb6shFmA3LOXAtf7HBmqjtSmfeI0NvOI0tUmORI5OFa6Aya9hWiYJr
orUTarwTvKLdUH+IeKM/1DxpN0UUhotMKUo25quKZ2JLMpRWjritJ/nlhneEIgeknpKVXfYtFPjC
UCJlq2REQrjwDPYMD1QAcPUgtc/fIwP2Jj/9D4AIbvzj3vVAn2XjpjUt0/zHUz2tmYkvhbp6WTYr
8XF5iqbWPGPtYJ6pBzDR2yEpUED6re+B/7iMpK3kK0Qx44dvqQGXL6tR5/UhuguXAIUSGLiGnW/0
wQYZkwyjhwK7OmFp4uM7Cy5RXXzuWs167TXmPVtgHNXBu/aKT2jrFZVuWztuyycSeSZykGOjHs80
zFAKu2qQqL+nIXYxui1wI4ZNqzX2q16M5iGsAfFNkYTF420X6KOWbxwW20DbxYZ5LBvqUaP12DBH
zYV1RME99sqpqzTUIxkZKj8KgwdjVvgqhPK7CwOsyXqDY4d4ia9iMYpAfkbnAO0KLLwXojbMCmw9
jfigWUYTaDXsqGdbGnZDml95DTR9SaoYSnrEzuwS7FVF44noDjs80lHjBcRe0npV/SI6ez7YMunE
EPxbm4PebZw0c/LdUGTTOv3ECmA6kQE14K5lF3yMg3HUGMq92WqfST51DZx0as2hKEH3jHeW8qMe
+VEPO5n/69lsO/f3N9c56IxMoB9blsnuWVtQtQ4QVJu3L5M1Oz74Jj2k3lTBpRiy+VQIFGQGundR
cupRo4/g2K5cq9gpmbLzKsn/qdnJElMplLET6Zs5z5oTTajkNOPceNXaNis8duQ13fkHrJ9P7cAW
pfJXF1sZQNZO7ek/rm5E5vvNv1j50mTy6uwK5d5qfnURIp6rtWaBQ55k5KquAsAe82kejTWJxlrD
tw2++LLI+3bAsa7zzbGrcYOU3xqLVyd9EaX4PovJ/aZnee8XtuaAoA3cLa4JsHFnbsXadppx4zhh
N25RJGqukcjk+alZlvGf3gwkUm0eDwO9Fz02xefFspavyL6KNnUYOgdbN43sE8m0uB38oHLbjTOA
Q+vPKQYukoMiMB+5FY32hPOpZqNPlY1FjVXv27D5PmrAX2rLOb/2sqHhFGEBiK+iJyUieTd6+bUL
UufYttaeRNikBWIudb3MK85GIFY0ugvZtlg/he2GdCqssgqHTxESVgCHhoryomkGMCeb08Wr++kS
4Md0iSsNyNiizrZ1OTfVjjRj2P2lj9a8C7QBtdhtnINPKGXTgwue5QOZZF08o0itKkZQ3UwbbUAR
quO51U9rs8J3NoiTkjhrgP7CCmfz368aT9ZjK/4kixgBXctxsLJwuQ5MIuhvODb7wRBtmA8ZFmV6
sFpOg+mQt+Kg/1h3erpjZjcf1MEv9+q3Lgb0nzY3yQFIuxPwiyb7VdPCFMzU4V+hxHw0Afzw1Nnj
2gHM7asnG8A9r7JkQr6VNPAcYBTrdn1ZRuMgVgJIcwcy9bC7igp/I9zSEBx/04aZw5e4czNAvcT8
Ceh5HKWYbb4DaiCQE6WMGpQaAu69cfqNkoHAKMVxq+PsLMt6t0uM6gfrPevYcwckgS2yPrEvgiJG
GSlvi/ypBGeWnIUkc2PUlyAyTioCF1l4VFeUWla0tuawwN4RNiFQvmE95sE8nIGeA7xIt5i/TX27
y9og++QlcbxvRAwK4Epnn7NAX5EBtn/YerS8/jQ6U4yVFfY0SEEhHXelaVGDYlCk3DuH/74TDP4r
O6S8FSQ3JMNBh2k6oJe9K92vBcpxEhFo58gKW7+WhEiEMW1VzdmKiha/d2BPK7mCq76TWUAeX7vA
X8NRsJv6UQ4kNjpV7Oi4UZ5P0jAqwRmpe+a0aOngUtmxXHv3VQpO55CksWIAtaY49qUSaKpvXmqe
qWuWRbz1zFDm+6Nq+qZYui+SQ8BCwLJmrjjK0+gwL7Xqc8WaYFXGVrEte3GV67MfodXcdaRqTKr2
xzx3d6oRklmqfrEJLdyw3BpB47uxPbzwqQLfLRwg19Z450KyDJbK/I1RhHeSQLK1t3pX+nnp4YSq
G1Gpjcfm0hSzbZyTCj9UGxChfsuQ2YwEDPa9LjVnf2Mn3RymsY0wgHwMRCXLN7BC2gyxxU98OgBT
pzkLrW9wSlkhgUSWXy5jElLD8FSfB5xCYD36ElQNYKKG7my1RX1dRnji7YNurvFL7kFE57qgc86w
RTkkEzYcqUtNIYXUc7Fj6kdJb4PuBLIbhZhe/vsGt39dEMr728EDzrK57RmcW/cokHY7M5DIBfq5
AEojqstH720ozc9Vgg2F1bMIjOw1lidMfWHkyGtOrFMnj3LSpLKRjFBbGxrqGlAPsWBDbj0Wn+At
97TuEHQ8XgNwGQWsI9LAVc1iGdvpOaqTE9UjqoJIvSoPQxGm45OeJUhriXutq/wRub6R9mPs8FjC
0+9bSDy4cZXjaPNjSFpv5t86CZ+GJOzmKf1p0Rk2WEvJotWMJxDq+PiOBHHQEDeG76KO6EBYXi4v
jPPgZZ+AYY6TDMF7pNHo4l0Lrhbj3ENbe1p4/u+/gsHljtSvbxzQbpg4NjI8A/B2XO5o3bxxGlui
4gFN+5yK1Jz5qgStEipsU9FGYHTV66T2Q2v8s5705Nq0on1hGYqSRQiooDJpX7Qq4jJnXmzqsvYO
E4B9NgSEkxTYrRgBp34kmJu00sQ5tZtPc2WLYjV7dbLCLhrbk3GhA74ArCV7kYLyc9UIEFZURRhs
50B3nquMW9seH/T6tzku9CecDwBHjFc9KD6C6XM9gyAGS5mvUVR1W+Th9PuwGabPLeSApnmXK/ss
upX/ak9xij79ge0e80RJ0HqKk3LQ4UVIMwAixEqNSV3kMccGAgvWQTyiEg2kWmcQAVXnarbRJBrQ
dMsMOR4QkVKZMRT0dD7ZsRiUfCjmTU/lYIGpVTbgFTLwpaW/Am1WHIYsqXZWAfCfIAznzvcyvT27
1EWxeLLDQvPbMsyd4Kmc63A7Za0uD9yFgfNhTz9ObY6eifMwnABjfNO9MV26NwaLm3RQoRZX0kTg
Ld6mdf9HWtXGKY57pI9GfNslnVEDcEpDS5oxwuv6ZryYSx/qAVun9Qc8uFDxDllD7ksQ7BsZJ7xm
//vWv2PFtphtMNNymc0cHByZ+j39suk5wrAy5K69lxQlWHZFDljGw9EwQcXxs1dO0btM9f7VrjRN
/G1iSSQavDbIN/ky5zEq1GOBBKN5mL669VuJ/awvhhTHDkpctIij2Bu1SeCYCwOs9V3tDIqi7g9T
6D4Of6bPgQDkOVCY23XieeAwbNzvboxCVeRU19MDGLNxW4Yg/gBcatiAbyvPfc/o+WNgVslVIs6t
Ejm1V1a5n5Ume+zL4FZBHkGfvHtMJtB/yQPFg0C8F1DMIX7/FCpwg+lrlgAKPzOd7X//Tbhx/wFs
e/jR4+/CbQN05S5hD948jvRAz4RWz0DI5INz6MZUnGx99Cq/Z50AoLGRbnDW2i/DVsqcWnPf1Ysl
ORnYhyy2o8PEicbk6ZZF79/E9LIgBgyQVqwJgo9Q+xS2Hj60AMNHGhKSOsWPdg0unHJFMpt7sKGu
cryLo5w9U6t93BPYMhPTaznrqJOnUtk+5g3umlTsaTjK8tkxnfhR2oGjDHZUOUt2A1JK94uQbIBe
8wq6Wsf1Y/AUr9wB65oxmP4mtOSRt82KGWF30bMMr7d0WORTDEBhkmMjcHiS9oSKbAAV6UYu7Vmn
fY2CPN3bVWFctGY0LtRzCk+/RP3GG6f8RmyAC2HyWeyJQ5Q3YPOCU6gF3TnlDjjZmyfQao4gMmk7
9yEPJ2PtMMtc05AanLfn+1CbTiZyyF5HW8zrsuyznZEMGDIzOCReAJLbmiOvI6j5U5dYK1vakgM+
pN/yCHk7yj2t3WxH9lMWaYdcs9/djSiYNi7YKg59I/hl7C2Ouh5nnWd9e9LbEbUUbEzMC9Lpun3B
zU9kJqhwVUsNnBhyNjUrh7fphpypuTECr8ASjGQUS9lRVLdmn0hu6E570HCAposSielMFnyqhgOb
72aIcjUM9bE+VAFbKzPqke1iIYPcuZLJ/RxkE7WhC7xWVCqJgoG7SDl2NG7BKFYhjQFTk2qKo3KP
o4PHIq76Z8Ddc7Di6cIHRW7/3MoGJQbAN3eAXUBDUqA0JdW66Jmc5Nn9vuIWSs9ZKBbZHEQmHi1z
eiB7zUraJ6tddG6NSkokRlx5qzu+Obftt5TxI4rcwLvs6ikAA73+R6hjmdPrqMsOmTWCwSMG417t
lWBExRIPl70PbZRL42MIgJtmqX3VZU22BD4AYMDfHoCDXlFlMm8LEAUeyXSQibR2bQdf57ncGNLU
xZlJ5yZHSijNK2266o37mbJN7VRHgbrgn5UOLEWfKU9VY9WsLH/jJy21UvMekeG/C4G6f+FOPAFD
cGq2fQB8GJIphSW1NHQ7cM0hiTXAIm4sp8WwDzX3/zi7suZIcWb7i4hgX14pal9ddtvd/UJ09/QA
YhWbgF9/jxK38Xj6m5m4LwqUmZKq7AKkXM5Zc1SIrBUtdzfYeIKypODirLfg4VYRNkRMQ/vWNlX4
s0sqYLOZ5g/PBL8P6oSSx9Cwr0UvPsVuMiG8DbA7BMzQxJrRHJJhGDMEwf56SXpFhTAl/TxIcoh+
GP7Ohi4RfvuXV7z18W0C5DvT1uFYQoTPse2Pjs1+tK3aYS5wfNUWuE4uEuU0ZFPMiELUL1Hw8trn
uRofKqkfNfzmVNkYWTLsnEb3a92IdrYBLF5XGZ1LXzt7FKNgs24i7WCVS6ReJKx7AERXGoQ7W/AH
MFmvP1foA/3LT1NFOVLVfh6yZMtZKgLSAly7vLmDiVpX+2ywGqRKWQlkLjR23ErYMHnpDNG4GXPE
0B2UOJ/ddxrZn8ckiBTBsbdvmKn+SxTE8T4cFBzVcgzLMDTbkZiCxLf67s2sZ5xrHbPy05TXls59
DWERf36HISaUrgovDzcz5sM4gUnQRXnJu1dXkqCQSjiH2rzaSWq+hG4cnlK80Pxs0o2XSE/TzVg1
5Za0jWekPkJP2mX0+un574NyMC+DvXgodxR1C3XgdwCTpdwvkTgLUYxZtsTewGz53o4icIushddh
bbG4rIugN11EJ53hxfGi/I4DVHQp+OD6AKdxvuRFio2aAXYFw2v5XfDpmeRdnllBrDXFwUJA4MXr
KgARhPYXrZFfTBfZlrqqCviD0kpevBju3wQbr4CGy+VU5Hnc+zSO5+XIvs7AEEbL5SEOuf+85/K8
vyYtYCOsG5qnuo5qg8/Xdj+GZltL7YVhl+MZJZAu3ng9kNrrBNFWasY0q1DDgyZrPYYTrLwctW49
gLVvTyZK3lVHu6yh/difreUQ0izdJgwRbAoVALSg6GiVgNpjXTq8vLJBK6901aIMPSjjMAs+KKYI
7LhxpSdIw8OIVHpp6KpMQZkWOUgzXkZkcr54DJMDM4bHZXay8CyrPAFFfPNuDjmljTR1MLyA3OHX
h6FpaEwtCoDjAjQnGlLtyIphuPAqTzalU8arBIi+l0zKMr3JdB8bHI4Aic0/5Vpf+mU+Gn8MFgJX
ElATBMWPqujtz5UVgmqXa8MNWC8eWDFZu9aQwYk0l8ZAcVf5lQkxvpYL/KaLYp1xN1cF5Ha4UkYk
fsZ5pW0HT1fxOrDxtrQ1gP7ZLeoB8LmmbWfoeb7G7t4Z3etsAZASbdtVk+qDlhC2NOBtFDCkpm2L
goILygdNwOQbxg+HiELDaJrAhaAhewWp8yfd8np7Q9Sg1F/UJJspRBVdAwOp0XXTKuxFAZRWSUE6
85LOo1yHH6tBGb40ee+tdFMJz46esjM3CoDwJdPwvdODNknzH500QD5UeM5zbA81FrlHjqyZc9OF
zsYbAGEyDMjFBckehHNTCvyFJsPZRIZXvFO8M1zURpEP8zhVgPnSZ2YGGGWNAQ+SuBOi+EWJp277
gV1hJlCYTUDeutOj7OoNhnPP6iJ5qFI82ccCzhC8Rfl64AJY4oK5dzLRpxcDLhM/scwdnsrWY+ia
CoAnRbcBkJ31GA+TcxJV89Ug/H+AmhzgY+0Cxm17RagdSQboZeRpTyAb6W8kij0xWX6FGpKD6WkP
OG5O8Tp39BI5ht59GUVXY4fdTZ+lTx/kXYOaCmA9fHo3pVGO1t5u3WdatFIycNrVeODsASj2mWTz
JBI/Qoiw36up+cWKozFeN43N96bGvxGEyGKWeajVcM3wO8Ddom2W5ZNPRWVLlViigDa1UuzVBzlZ
kCwlzGfPqUGxKcvOlqq0XgPPuxz7rhJtmcayW2BFy3EIMr/WtgGmxcEWoiwOfZEcQHhafDciq/M9
EKZ9auN+CEDurFzFgDSroWf5cSwRNyiY4KAA4NVtiIYmMNsweuYu4GqbotK+Iw11F4WA+fE7zoCx
KpSfXmF8TgVQt8ElXYMVIecXfeDrSuKAlsDW23cjsO0k2ic1JKer0cs3KqqGTtSboUDrBlDTSiGB
FMtYmUfMakT596hVeJntSPY2S9H1r7NYKdA2QcWJXY+KU/+qdxxQdcquAxqNC5AN9tQzpUgB7+c7
C5QXhpcIBMa1ZCYgs8WCZH+dozaS+LHSqz8sFDIgXpQegXd3aoauuaqpgd9T7mSzzCitBrRWgwEv
YotTAIKmZaCMk3oSho6CNSM7IK1CO3ltNnWv6hBnVVLng6KvMsf8pjr5eWawS3M9wYkGMTdC581r
JRhZY5+ExNIpQ8XAJiIBu6DE16GGFAwYN34cucl2IjiTVwiUX8IZ+EQvxqBmSnvQWMnzYPHdCzV8
MVA5uK2oPpQUJmtcbUOef0CEvAA1pMah920cUzIHagzU5MDZOtPxrhuSMF7ZfRLfW0AqCB4XT51s
HMBExUzHCQIuv6fWRMxYUYWCzLa2eKqRTnpQtdb2aUCbdfGdt+A2k0oa8NfhSmKoPhDSkUkssjWi
oN6uc4fxs5Ji49oN6lPYqc0FbwEgv0u5Js1caSZkt6mtTeKl6hPjfJUbmTiZOXCFY1UZkQbBs3Vv
lN4uztJ5RiZnrOzwdUaS08JkpuT65zETKrL1ov6JJXFAiGmaYkWSp3mc8dT0CGBoTtfba4JKQ91C
vwrZ5BxmtLXUO2OHr4NwFHOUOXCAJCbbiO3fOZdzEEQbzZGUCDnUih3wrFROFMWhuE9XtvTSn0WL
HCFLY6WFOcezFZGhORY05E27R2n5y9ydYnvNbdGcUkR7r5Wxz0OrvxS1oyoBiwZAZEz6IQIWjekr
tp1dxxa/Zbsxh63eOJMSZKVgAZCyAJmqIcbQxx0YmHsnulKjO268qxol8zl8IWHg5iP+kvqud8Wr
hdfkKUrAU/sbEqaQ/0xdGquhrDTw0lQi3cK6T/J4npQpHQD98ZAns0VO3an9MzXhKtFGwFDX4GnZ
pqYFGtrIiVMcaJSnHqeUSygBm2aFB4qEVa8DNa6qkbslm7GzgT5rReYKJfDl4Z0sxywnbqi/bEhF
A9+sqac3/Fi7QAnz1saYVe+wiuj2fJXi5dVcZxAibx2WorpGiYMIHN3XdlCAfh4BYetT1JRKULd2
dM6QuTbGftKYHdDiAHjkakl3HosOoQ8JdkkRJoN1/cp2YnjDCRGz0JrZZgk2mQBU2iLohRTHcMJv
1fSiM4BuIjB4oUtNiRw81wlreHZ+ieiqdQUToIU8DHx4CL0G/sN88u6sS33qAVl9fBIW6uKyVFxJ
ZLd6tAJSbHQgJXARwjW2avaatEAp7IKwLf6orLRExlgKDnWAoASlpUZHeNy8594qV0hu7L8w+CO2
LSvrDZkxNzrhmRw9pSCQOIsiSWczxWuQdtj2FTzqof2YFvbJhtcMoSzHOaQZ6+4R1z71I3ImGyK3
Q1Dw7KjOKcND517IRuEcWFy9lawXma43dyAPWyeyyFytWRUNSnDM4ih01fo0OGr75GpfqIOkj/AR
lQs+9Sz8Tx4bG5TvuN8+JbEW3p2iCWZLt+nveCLhzg7tJ3jeeSr8MmFIilHAwuXDWdxjE68Jn/z2
qarj14xH2BVZkdMVEMdInykN9xNOFZ86ue+lpoxSvI0GyeIqnBSwIjuAnGknaxCtvUEsxNhaYOX1
+9C8qWlcPLNSA0KtWcvUTUu5W22b+ixi+Y80tG8GU/PnqHRfLaoxix55y/+zhVwltFTvqKeo/x5r
8BRlVq5uE9Z0rg/04PgcD2JjpUNUrnO8xIOcwyPaxwO7mXHObk3sslu3H5pWuZKUmrLwUJ2gY9P9
OpG0H1m/5aiTOr2zY6G1VWzUZHe4e8r1yOwvWZfFB5p2trNZeRCa/TJbVGC38HOhTFsnSfrXjyjq
HuTycoLKql4/4txXDmWXKNdluhS+9nU9qB7I7OQAwMRuS/mh9GwA8Btq17ZK2X91NLyqiO1Q9lTO
3/VSkHtfiPoQpa+zrgl741NpNr8b96ZrY8BlJEzZd5aD31wrvjOvr0/UA/9PtHOBd7yi7mCVz0AH
S89gPyxCYGiOTO0fexCWByxEulIfFj1S8UbcR57y5KW6ix9wPH1PG/DJtFLJoux1wlkrzHXiSc6S
ShUrICxmW7vCcwSpb7cOCVq3NleG+cpt2DkB3sGplyKScyMzAKYDor/Fduqz4ajY4kZmi/xteAbW
RIB8VGLjDiL1zW5SvgDy6fVqkX24AgBa9HUap192YPx18ubYTpV5FsOoP2e6BKlThnuZ4cxcwv1S
Z/qzfPXfgL7w2Ekb0MEbR1SuICiClPgzuDmbtQlH/B2ZxycNgC8vqG919iBWlPUU3HhRJjcLtLDy
9tRF7wRC+e6e1/1VN3XbN9UEAJjwbvTHAd88/BT1IEQMYzcE6Bb+/H5tFOludMpnGRb0ea22Z1t+
MKF6ezux4zuyFJVPrNuSlMW1dasb5Uq9JhP1KTaAs05duMjVXYWnNcqdMEMb5doaf3z4h2S3sCpk
lSSVenCs2t0hdzJfmVzRDT8yRmwomtRYAXEUSVWNOg0nLmM91K2NwbvEuvczSb1hh2de5QXmOB1A
/zoeBRK/r8YYiyuLmmhbqWCS76RsUYz4F64HVTNXi4yuMi6aQItASfNB4aqiXo1um21IsWgNs8dD
04EzgZYkBa2GbKnvXtrxPckTlP6fXfBHrq3xS9hmJX7bTnGiq8ZN49any6iDJvaQzOKbiEKtNPAd
BCQkNTUA2IGaLvvcQjC06JXAUMv0rIvu1oAkfUe9SIzpuajls5v6xuB4x2iKgAwHBWkza9L+hWFQ
/5vvFGFAnHZdFRmZloc6nQ/FD47rxaaoxuSs1hLbTs3aOypchwAbvGJDXWra0t3ZXBUXFDe09xEl
hkCpML4uBv9rUFxa9qZVEEFH8VoehFnbryPJC0UNfCXINop/LJJZ/GYa9pOMHkozL/7hNNUKft5A
H4GqG7VO9IQE3w7IUCC58YwifkJ+kIq4yIgQg9ROphc+joiCQUUCQCrAtaE05oHMVQAb45nG8HWl
eZ0g9sLh6qYejUKhxrn3pmzbhYbmC0m5O8Fp6VuiCA+11kefGpYC7zsTya6V3QKAZRvXFPqajDXE
2QDmNlor6g5q5RwTuZck46rR+XUq2G22BSnHY44yCDxAIrHqMrzFkLd2p2UANffJUkJxIdNewz2L
1356pHns2PabTslXajOFM+gMXqlRMP61S1pNAi2QFrRH743rtn7f/d1YjtgN8DIklLKKrX3aq4+R
4ChITBwET5WheZAiK48tgCnlDWqpIK9UfRZ5bRMUAL9E8hnKc/2kYN5VRIBGduXuPO08AASgQSQs
32uD+ycZLHKc1fqVXgIyiRTzJG/jF+MYAbj1MKndHMOw3No9pYJ9XYIeOvaqCnB9rhTzQCgtWjeZ
1c4wxmSPFNWvFAHhNdMeAIjr19JBZ/cqwxFO+txs2YS9pq4yxAKCibxvZFS0mrfpcfaBIz3Or6hV
kz8c0P2CDkTgz9eN1x6cmNc2S1CrKfmEwfSGW08qaERi45+7jEhCc7yGZW7DBxerW4KWhnsDmy3v
yYiBYtsW7zq/NGTGlR2Z/RoD5OM78jo9QJwDhGq0hPGisbE88BQOIDrj40BQ7nSjsdIzm9TP9Pqn
nYFovI1iq+GVekXuTGtqqEsKaUFbANokFAqOWHWDuBV16Qr4MRogm+Wm4W06WqEG3f08HRkn+KFf
3RDPDQt3sh33uCvBs7DvWjtDVGtynxzGp3NuDN+oZ4DB9YY8GkB0VE64T5QxeUJJqYoNlpYH1DXT
vLrG2FwUVcebVTol5wzRy6uBHJgnwPhVYAbJxbYHttPTVKvswFJArNJQoOMUp3EcgtGzy2MUx6ee
VwLcwwoDTyy6QHRDkqZSFPn2n+MfGmUavk+Bsx3b0TxkIqJADQAKHxOBjIpVGrwXeElHSnUwdBxd
3Er5wwuVjYIwbuxPymEAaUnigxLOt2ozi1BIzI85DsQ/8Hj4ZoLm/atp4veFfCLruVEZPA2oJH8c
e2UKCoB/PlS8jzbItu8ubAinbd7aDC9v3qHAZooOoOnqjw0L2a4fVHDsoKh8M4L672YqYIc26rhd
oQgW2ZzYbq5QBtC/uC4eYYWrV9+tLDrHnj1GftndVUCmJj4X0Rp1O8lPsKa/mIbccqFkDTkZTvMJ
aYYghgJhC7jJ+2KTAP7vjHiztpMQwEgRE9OxmwZta0ZMueDM2a51oGPjLjeivW1Z+pGNjeejOEB/
NgfAhDtGq2Bvhe6gjsgM7AZrS92iRBZRD6fZkbqeZzybFdev1GMukGvK1nyy6z59rGO2IXFk1NVl
yqxoXkCUEvPNNvl3lK1YYCYEtDdqpeIKG7IuBbns1AIXymMAGLInfiTAmuatK2K4XeFkfAzD/KEb
8uElGwRfi25CibWTuCe9jJK1BbCmzwgOXCiqDwfXA1JNxUuIU8G6j7z21DPLOdlJpgXGmKxGUYut
nvPiNqZqfjOMArEGsCb1QO1w/SFT8pvi5Ta4BFKxpS4Zv9kxg8uSmDDxs5ENa8AFORsd1COfqGs2
g7MhAKVFS3jYrlqDlVxJ0hOBncWmskKdY/xIvQ7b1KVnT1FQWXBpuqjzQ7V/6reTjfOkibcdDsDu
BdWIxQllfnYwAILhm6r9ZwtWuf1qzCvvd3MwFVlb/3JrzqVHy71pOsgAM/Hrd1AxalrIZPpQUB3b
Id6nk9s+az0QhUWfukfDht+6s6JtnAF+AsnjqI8etcHeRkl8cxvdWgHysl4npgq/M6ipLvAVn6k3
GGWMui1E7cPJGnYkc6UFmGhmC82MkkeUfIDbu4nHXRir5fGVFXpcofDUvYTc+bMZiuoFFWLGLm8A
rURdgOY1gWJic8vAmgp4fvEVxEnaVUP6KFz+K5LaeuteRl2bZ0hVzdgh5msGpKQZ3Cnn+6xiYt8g
JDxDd/Uh0Aw5yx38/5A0hGc9+nj1OTNqSqfjJSC6CCdfkPb4jeD5D1SoHHNDES9GwruNG3eo9WTM
eQA32atFroG3z9CTB6TSHDp5GMRT3tjrFf9TrxhKO1FYHFRRyy5KyBF+tsZYX1meZLit+XgbZFPB
I7OvWPtxhJ4DAmXm0p5aD2fuQoP/wFMquI3yfQ2Hy5UakrfqZAdhrKiIc0IxVlyZtaEsb2ZldFrk
LqDID4BI+KxKq67v9ZXL8hxcgBxbTIvZOPw6/G6kKb+rqYUTQ69ae8B+8zuXLt2wREKBvEdBXOWA
nwEHtrDQQFUhb2jwOig48+JVIy0WeZsiXS2S9y2ZwdltrHhs2esWj6MALmTvXJVVdirauEDevGd/
hv9z33su+2Ps7dgfpxavO71H9NSslV2fMO8BNeRAqpMmqceQu2k332g2PW9Q56aP2QmM3MW6kLNV
mC3VWvaH0Xhg7i7j5CmzFOQw5/wP5N587ZUiuw7TpD0n+InkSa48lg28cxPOcmWXa8+Rd9KbAYA9
DpiakhG/QNkI2RQClNE8QYCIekPhXnBYfrVIEW4FjWuX7WatWo84hkYAe6vwzgby+6+pEiV+Ai63
e2CS8lwHaKk6JO6ZetRU0pkzprWxzQc7UnxLzcDdaGXjSktS2VcQhh/z8DR336bxGtM5z7Iwq12/
sy1ju0yLEBPg/2xlq9dZ8xCFYGACdLb6LUmLDVJhlZ9TzB6KniP8IBgPeN9G1xZ1eXADpJ5k5v44
KC+H8KcdZw+tOTr7qrY1e8vG4s+mMuo9HcqiXu8fUIu4nMkGmd82IEVnlXTAFFw5Mm03BVAIfpDZ
xisy84p/kHltiiI7huZ00Zkwr7yxjVk+uEhUhacWr/g3BWlNZMj4BRwt7yYhRdtau7GXCM1vk8OJ
bJ0AQrshg2UiweEBU/pB9xdbMtGQ57+yi8FZf1CEWnt3NWXCrffrY+J5Nlws99uHuVVkfu1YAlrC
qGrhUCB1XHdDgDO9pGn7NZ6+/sTdn7VRZ/sPcpXtgEELVKM3c7hfs4PW5M+LiGbgGVJEkNyBZIA3
W1L0NhjHe5Pb20Uxf0m3D5JM8PPyHZOq1o8oXAC+CP4ni9yoIxWkNlH2bnKaA5TH2YqXzfTxvzDl
6tGtcu24TJJ7EvGzrIPlLzWCSnnDUXe1AlOlfnZD75vaAeAir2NU/ZIsFhou68+g/xBnkoi40c+z
hVWDLhKsj59JBoQe/Yz073wMpkotA93qkbNO42kg6f/nQssU4SdajATzZ5Afjq5owdpwPi8TDlUn
AKIR47HnVemZJzb8O4X2HHsIyJAIW+go2Y79lO0ruz2ngERtA5bAxZnDzStQvoNiUs3yUK+6qEhP
jYP73K9TS0XyFbB855GLGmGtI0iHhv28MvCDhAB1EGY3tNzAW6yZe1mIszwvf9qemW3poU8vgmlw
1xqgOq+dfA8UfVkezRuvJ36oePWFIRv1xrzytVGt6Va4SHFd5ENvIDUNEC3gUJBmcgCyE4xr3u9I
IiK1vY2yCasmB4gyQNEXBa1UWvWXZREaIFfqUMlxXOSR54EEVa5Es5Eirh19E5eoAYtB2G575XTP
Em+8A89+WBshHPeaBTQhkkXxsPeAQXOhXgFoKxTf1HB1yAHUDJEF/0XZ8R2NcvVQPFTOw2IAbPBo
C2b1KFhkQF99QVpkeSKRUoNbMS/TJ+rRB6qSEbk7oPbZLIOYC/D6AkDxJOpxctiB4wKg6/Kz0CjB
wUHjFXF+IFkaIno56GK7zLF8x+V7O/24T7L+/XfEOez9d0TEI18ZnsZ3NErJETDDQ3tZuNL0aKsg
xe7ddxyY+u476rGpn3i/t7AdcrpjXf6wnEfkmCfHUBZdAh4fYGCoygnnvu1mIYzQrdNhSoK8fNIM
Oz6Cyg2FdrM1Deww3+vB39KmpwbgqSPgmm4xQQ7gPgNzEzhIqOvZk3rNlGSXg8rwMZTIBHgbDr5m
WNWBuh5Qb/ZIGkWIuEq8aqXmzlqr0uqmREAwUEfWgXZRt9azsZzOrdIdKWkFmq7rXz9QIwAPSXWP
cO1ZqDjMoi3REs+kxcmbUIx9HyM9rX81mtMm0s7ifjkTV2n9qIG+QbhmvC0cFEw7hYDvXW13TdwD
XEuKqEm1JH7XJTMXBFgf5MjXeD8KcByYzePvzEZ4puBzltPREml3BiCtIv28Y4Jyeldmag/Imypx
TNmZdtWvqAvgF+2OH2RUKeYjSTLQLvohh3OikvbMAzrGB/ukuJMpNYlZgZFXzv87+5AL7Q57U6Zw
zfPHuTF/HteO2cll7N4xMzxYPNNQx2BWyFbrkAsFroF318hfCg/UCGmcWh2y2ZJuCt4b/f26iGNl
HvZet0w2LxSrDhZl1JaT/R2vQVC4OYBtAOCFfrQk7ZHexPrcqG9XJCMt2X3oGl7JfWZo4G2SI35n
R4p/XkPt6vvI03ZLyzbWaKKoTM73Hz4G2VUNyFazSt8vX+N3K/5ORku0KiDsW3b4D19iMamrDHfD
/JWZMe0yD5hq//63jKJyo6st30/24Bw12TSiBJWuPOiimODQhsa4IxEpP5iRohnxJ/OXsUno8i0S
x55m7dt0yyx0RUssJsv0IfNav6j1Zj1rafp/HkxzmSqYA9T8unySD592WYKuTLByBePUuJtEi7dW
64L3WiYJgIwWnh2gA6iG0typKfWeB0BiEigC/SUz2mibAr3xd4NKnisr1JE4fgbMjXMhG9NSxLls
612vmTW4lNAz7WlAvGgyRWCYzU7o0ydwX7MbU0t2K7ovVS44YPdS/pB6hXpLQBciOySuRpE9IPfk
zYSkrVh5peHdyM6oJr6xerybkC5nI9ZqTshpw4ONmlReRTpHdsLv1Fy38XyDBxfPUmawTTQBNsu2
E3fjIhXiZYqbveaU2veWjaHf4gh3nUamHBsEhoIWuYbf28wnA6FaIig8tz1VqDm7AiEe4PWKpX4f
bYBbaDz/XOF9uRl6q90PeZg/giTvTxqJTNvvmR5aj4BggytQrl0opqC1bZQNfFy7GBILGVPwUP5a
e0Joa167lms3AH8FxEWTXB0HVUFRbayiihvfFK4BK6pu+ytKDtKDqRVgOW6K8skWiC9HSIz4QxP6
bAv+XgOpxyjwIVsFQdNVr4Z3cgUibB8HE4rId9TNAJgWlFEDRmLpNyTt0h2bGCiZb8bLWPAK9Jd2
UMK1nZZl0HhF9BWuzm+Fa+gPkWlnl0bLXFAaQG5oroXUTrW+uCgre+iV/AeXcjzOsyBMEenGuR8h
pgEw5FLOvdZd9yy2dhnw+L4AbJTEZoozLQAkgXCGYul1P+kc9ZimdfHcug7MEkcsN+msS1OIwvBB
IlCfS8Bgz13SZNIant8cxVaqsn6n6UDWeCw87UATkt2sDU2z9EPN0LaWm1du0MWOu4Nv6ds8V12U
bgDcgCfe6sA9inDsGyotOlYrV4PLpWuT9q4BiGTXN5XnU5caMK6Hfh+l+s5TuRnkzEHWthfr+6aP
xxX9Y0pUHu472VVl2Gzp0v+JuoiSvzceQnd4N5a0izFNRTPXcqH/MLaJskD0sfmgA3d0Jyxk3MCl
1HzuhzDIE8f9BsbaNLDiQT1NcQn3UZprqFuAQrGqF2ewvcfBysy9TMdd61npfE1GMClAXwojWYeZ
iAAkU+R3NhjrMokusQnGaxTcYDM+NsZ5hKvlAZlJCXz4oMgui7RATXnyqtAzgHaSoo2iYh7hRvBC
GWCyqhDorox4U3LVOLURkOnoihrUeCEtuS0BAfemQMnw3+xm43T4M+GIqlGPzOhqGUrd2dY7Jt4Q
n8gqRJpch60f1l8asMIrW9ByP5mJ1wKvAShiJpDMHbD4IekxD7Vd0QIbHtUkCEYmJSIHlqiroE4s
70pNihv9OinGg0C46bDIm5Brx17tTySi4XSVFSp+XVqvA9+MXdta4MHmIJvMV2Igbep24aUrqztz
Vz6/W1bcwfQ5HYQOQLS5K2V21BlAc5q89SIT2AU6gncnZMgVdwuVHlfQHW0Wg0hJQLjL+m4lAOWG
/J86WpkWH4749CEyz5j+pbXjwnci27s2pd7d7KYFCuugaV+SCrEzOPjYkWla9VyESkBy+NLZdoyr
YlvJ8TUO4EpUiOc8KZRDhiTYgOZ1wO0FikJvuikqaqRqrqLEhIFy0KjLFMyYeb1CxUl51boCeQ6a
A9Ru7hpfAZrjI18m//H/s9DkHMZf5miHh5YD1TXmyKtPrRqQ9hmIWICYCQbCoxlNX1zHsjaq7Klu
9ue/xAn+hmCm4kxvOKjhNwwD9WkfC/2q3EQgxrPSx64xNjkg51f6UAzPNgpqN3FWxhsLQMXPZYN0
mRC1pTvS9qbi+HWmYXMqtWHIP5dFXF9JWU56EI6ReCwnET7ZeeTPYtHg2M6qGw2Z8Do9FcrQ+TXy
re4oeQOYJPfix5Sb8DQP2gEv0/iRGm5yRAUrK91RFzWWOohKp9mCBjnAxl8peNLsxsgbgl5DCs+H
k1CnAbEVUZtxsyjowANHedkEi7qmDQMdsgTKpdZThGON6qX82EYdP/ayoW7lVQin9aN1Mw2t2i4m
dLXY0TCSic5OdsqoA63n79ORGWDbMCep3dG44UXyOvEy3euy8mOYDnI5nM7ZpQDyc/Go+vXR6DOn
qp1sUOo1XUEzN11jDe9CVBSUG1tF4RzwWcqfIgPyFZksdtMAnmuzHpH5h9KqFvn2a6scaxwFFS0/
jQg2TJ2wNhw08CdqzNi94+Dz2IdlZK0SZOAfcHZ2D4pnqVsjLVDP0SnmygAU1gEepzxExh1sUJ8H
5k6SIt/31+U7gzEqcwMlPBhGAwZ415s+tx9ro0Gescq+FYh9P5nczJ68ePQHNaruJCo73GLA7csR
8Kmzp4i7sW+DJd0QbnzTZFPJZONWr9uVGIb4Rk2EfNybkriAAElCsDJrhes7Vh8fHLP+8sEMbAuK
34Xd9Z9vRwDI/KVW1ARvkWebrgr2INdBCZ3+IWrnooZMAT9R9Fi0rN8lvZoena5G04C2azVfyv6i
sRgD8GFa7km5yKlregAv9ZdhoKpAH94dtPP1opuXKLUpXTEDGGrLVO9Hkb0lP8LvZzFcL0s2ZAB2
WnubKPX8DQAQZu5dBOHySQ9BpNbnD2nSf0uzlH/phMjXem1Ue+rG/XYKEXsAj3txQN0FMCGlFeCh
U78eYuUaIZNgGc24DoxPObp2WuUYepE4RJWn+UiZ9LbkEJz9hm1U7JXRZeBLgjtyUSBCsveAlnRa
5KVh8nXZehI4BLbUKPWE7WnXgAcz17x5knkdD1TSi102lMU+nyys81cXKcB69q6FeppFzuU6eAgj
tfrNFwpIHE7rMNfFOvQ5h8nS/LEHzzSt0yITS4/4JdK44xP4YaI7yN4exZObps0+N4FFrWpu/rVh
P0jfWoCOA/DCQ2fhdyUjvJFsmjrXVzry77YkSyM9QwpNv6NwLom4tMBP9tVCQe7bVWu73TClk59a
LmAPCafa6H5iifE2o1QLFJRE3ngxCffazUZlCwwo4slTZvhrFE/gLFoo5WaGrpb41a2i/8lGxTik
skfyX9POEgPHOJYMF0LBJlEBcqR56nnhBPDYy9TLPH+dmuRhgr0D8JFdqsW0qVVMZ+wQIAS3UZvs
KQN9Fs3qJV29QbnLSfD/Y+y6uuPWee0v0lrq5XV68djjErcXrbQjiaIqVfnr7ybkWJM5yfnuCxcJ
gJCcaCSSAPZG0g8S2EsHEVPNy8y15yf8pu8BB5Bg8dW3TnoziVTPIeUfZGEGzt0A9dWfVvMkktlt
p3+oaTzWZXPIgFAMpMUAjJS9/l4PwwGgTvV72XZyiexj68yrJNsBy7bZ+3qCjERsdleFnvBXsLE/
GWPpbfUcwLUIy6K8Gkkf+Cbo7hcpCneTtcjvz/zY+zJqZrsBSmQ4aQUqAzYNaNk3WghjU2POui5t
fUNzQ81GuNLphxXSTg7gCs1OVmnyU4OiXZwoqi4JZWP7S9GC68OKK5AsfhpWdQpDGiM5Y4vMhvSg
K+1sMvXUtN4DOL2VOUDW+nUhctcg//PDiQjAMWvVy/b7CADwdQM2gTudiRAJArnxUshc27vIVLqj
Jh3N9k6VdJAB2ba5Puwlqt4sRKvdBZlJboP6rgfxx4WwaVGbqMUCYC/KH7wHSOFCNXyagTQsj4YD
9/L8i9VpB8qdy0bkBVdKXox6/iULgoOl2/4xq5piFQghV6OVBUcUcbtnkZpAMu6H5Fs0yFcdy/pH
rdX1vR3bbCO7NnsPungyoJkSf/U0UxudbtE4SfKtZsMrYIr9aWZsDGyToASOZpIBzSxb1m5s7B3A
d5b6i0xo/zh9WaJ2MovP1Fhlrh09fExrwUW+tiw9xr4aEZXZhHo5gOkiyzBu8WKFJyHifDuCJQPY
+hKb/smm0L/Vkpv7Tn2EScQr3h8bNzyRaLoLzhxn2QTADJ3twGGV3gUd0EvMnVtg611LVwPSSOPr
RxToGVgbMdSPY2Gho4pcCUhKehfEyqnZo8BSyUk0WV+Pp9kkJRc85w+tOlIlkQQvxpq7FgILngm0
GNVUqB5YjkjxWM4yH/mZR2r+JNMV0kzDgmMdoUQUwcWxnPzRjNkpuKsq4L7BFcn+2x9pZ2O67tUw
ZfI1xbfkpiwZcl8kkjqRvuHrN3HqsUOWBWsakdzqR31SkkxXZtRrDZYeUtiGzrBI4o3PEXAs8zE6
DmkaTz2SuUpBPTMIk2Jxpf7TlCuZ5/asAPG4Xy2T0TCWpCaP5Et6Ols5ipjCVjA71ASKLQPnTAAF
msfEjjEPZ+so5+nS9Vm6onmOa1iHEnuvd8MKvltx3D8KK8QvwZASB6047gOFxxaxqfpYBTYYKwAS
pRI73Ae31uwtkykHg0RonW2f5UtW9N33QTtTqhyZNml2aep5pT2Zpjy+NjVTgb8ATAaZCRS7zAoT
vNXBUGaNUXJHvRIRkbU2FNrySgG4blCCV94T2WJHhhphMjGDFxy+hKdJNCb9LVC9UfGOY7mLK5Dp
fIWsbT6uMCvoCnwMnmbRfF+4iomt64l0nsNzsBz9/jdkIo6Q8tnaoE8EVC8+Lf4J0EjxIUYZEnjM
6+J2VA31gBY7KWfRbAbqp0lJprOcbH93S8qSm8Ut9T6VtY9kaUDK/7ryp8tZRD2aqmbJMUSNoJ4H
B6MCwAs+euUR+TPNig6detsDboRIn4SXVEff9vD5VadUuRnclUMznMbYBf6C2gxGzP+18bseX28M
aeyHnr62cZSBE8Jfu755/0eyaaPou226tx0GitvO1L/QvLo22QIBVpbscdL5LUKmATJOmwR1FbSc
oSK8yNCWXCTGYVr/0FJo1noiAQqFHwSTzbSEEmotNNukfqNtra70kUwWiw3wZq2XvEDGBvhEK9AJ
A7wGrPe9IdlL4gv8XyAxY0FWPpgLt3+aRFodaK9/mBSqSaa6EuoqsKP3+x5lxL/CBAKMMQc3LNYD
BTxJERoqakAaJ8jXTAVBU+BZR1svMtp9qeF0WbhYaCWsPVCPGpFq+BnOY+qh7r0BRE8DTcTktgiY
t6V5k+yiS+ZXLjNzaA7Xfqfx1E5e5qlC+CYHIcUf7oRcp8CdWo5xHqwInaC2zLNWmtgQixDwuiTD
PtjBK9PKJhOSTQru8ONQDIdZNIiDBoSQg247TbiUHsABi9IMy0VT8niZ4Vhn5UZRf6xISHpCEOQl
Eq+XpDLi3EFlTNzdWshkz+MC1LuITmGTpSE/mZcAWRZIlcGzgjhlaHoJTsnPflx4DBmUQNcCDeei
jNxwHyZhdpCOc9n8SSZEkh/y3viwo+E8jRRXsgCrH/A8Cb68UtC0q2vMJtM1CvMm1Bxtg9Pv+sBM
Vh+sSAowe6nx1BWxVx0KLCDA2KsMZlMazjJPa1J9SWo91tlHd3JCVtdOLqxQXbrtC81BMroXnQut
KPYNMhIWLa2xlIwUqQXABYG40ramtZ1S+FpZ3eoo+3BpzdYoRWY5ICtpEIUhB/EwMH/RS3mIYmDs
R1wbFp7vV3dsLO+wszfenNoccRanZfdNM3TbOuPDQQcU0qnQQrk2inF8Yp6Ld0eeO98RtsJHzfPe
bL1/NLvoH1Tp+buhAX5E2noKu6Jxvkvesf00JA2yOr6yfKwuZaDme6udfNgzQmohNJTAFy8+OGD2
NGsCSFHQLg0XX6RTax/zCWUl6FB6ClLHA9lSg1QCgTQS675WsC8kKqr88N8nPjZVsF3kaWMH71oG
AJtxDBugf11Dwdysd3DSXz94nd0u0kBLbwesgm+FpyGiCcbDVaeGzlA25sqpcr4BoBnAO0D2B04A
pSJ9hQQwMGIb38iDXRXA+Akywz5IN96nwCdCaqXy3ec2KHqzIAnYuu+dn/bY2rcoujl7AuSlphoh
Wd6+JXlTZIAN9EcwcmZhBGQ7pSGb0nTPpg/+1ElBsrBrhq0r8fstPNTdoIjyw3VbPAOuLGDADanl
qneN9G0MgAxR1LU81H7C7oENpC+kbkXfo4QdUMJsvtTAd9hEdmjsPdutHkDCUEwWxRid8QIqnmvX
yrehzRk2Y2YDDCF7P3rYL4aVojP4bLQaxAZamaIB7hUbBvdISpL7RFKAEEh3Cta2XWfDiuRk0bHA
OHogfJeaQDIt6kRX7gDIRX8ULU5WASwjkGBoLTwQbm9RLgpCDyWcX5vUC5J30XH3RIP604A85Zls
N1f2FXhod+RtuiSpXf1tdoJ44xfdCJ98oFfdci+0UKN4V/WDf3KVZBbzTvqruGii1YVM2ZPdKKZJ
5IEawwWpPQpT/RVKTJDIpkxtK31txpzvSUkiTKxRS3aiATLd/UOaFEca0RWjuohWZN5aoWYuSFNb
11eje6Krqd/LdDUyJcWvW4zjsN+FUZam6c6PcAb6ySaa5v63rO0KLMDBLRpEbXmPpFIaUNNHbXRg
Q4WyY2VATdkE3sowJE5q/uInARrZXZ1gE15uNVR3niIkzd0C/q29xclKd6tKmPdm4z224CZTwAbQ
UmPUZb5O7VwuyQ4f4F9qwIfjfRc7gKX89BU3AieUvs9Rw1v6R2S52hI16gGrUTKcimk4+EiqWqBs
BBVWSo0cNezzAbazoWFH6kKppy5JqXF5fml54cjQuwHwUGI7G9MFyHfXigHAXibf+o31TutAbKkA
tIJ6fLW4I8nVUpAUJKvxvv40JfG8IpzgHbJgYfGfsWQGFpxD0eg3wCZaW7wUd1EgxV2iGtDwOjeM
J+ueKteCskYhBoqNlqQQ+L13VOE2iuqH50v92DE/O1d6nh8K13ulUdAWKMwFYvJbUb3g6ObFrurh
SfNl+4QaPdU3VZMU8YvBR/9kuGH/FIrMWTqCj7u8Sncldpx3dlUiMZllZ7PwzGwJAJIC6QhA7nEy
5KcJhiQ4FChaJnglSTKC12cbI5dxScNKGXDbeDM7ntyQyDRycWNm8YsHmDTQfdmtDTQX2W5JOySG
sbZQt7PMfC3eWiEC2IRQGSisSu8TsHLCt2x0vDo1AKQhWyXCh/hTTVNmD1cK0k4ebJ3fG0kEUvEg
+Wr5sYmfMrL6vB6J0gZQIzY0TJSsdsZlnyFJEgVhyKIFxsk+SAdrQUqSZRUyc4B2Muw1HKwtIg4S
UsBWgKdHNX3SfvQcMRQcm+Vf49mGfVrPU1oDzIqTnyv1bDN78MG2eJADM9ejB3Yavwg5VjgAMY2I
gyCueHY5FjWYV1reN8vQZqgZnsdESGCLUtzPPjrFVCCsKt3oKv8EqO472bryC5JvcFjQ+XIlQzt/
T2T2gKhU85hxowZcUwvALSXHbf2jIZPqPsoDcAIEGtB7lRyJqD2q2ob6zjI97c6rWhQh87x4H/H/
sPS7oAcGtavdV2b01Y5Rg/bfaxADB/9XYScTASfXRdDJ113LA28K9BcQpYZb9X3k8vZhqAXOcz1P
O5SqGYAaDS4yGrfRuANj8yYLRu1AInustHxxPZ7mTLqpPzppdJzNqMc7H3MnPV2qNexh9n81ZfJG
F6XZ12PS0Jx/X528Iw3hK0CSmo1mSSSBhUA91vzWOIalB0TWqZvlZXSiLjVtUKCAxLafk9rEUaKt
kjkNu8ujE3Ubt8BMYL0EW5mh1kt542WLMshpdol4yOh2mwGXFYuu2vsoCD42WTZm33+Nagt1ANjJ
vzttkt11HgAtmgBwy1ZUj69DWx9AYKA/Nq5VAEQGPwKSk1n9aTZq4mCmvnzEcujSzDLTJRj5cEZB
b1FUMW4N0LTc2Oply9R7NlaNBlgzkiN5TOzMMNeX9OQXKdLLLd9D6ShxcdB4tLFVm34o85jM6Zdh
mOXHHBqSgmQJmHgW9FuafZMvGpKiypDsMvY/TXPsQJTN48ekbot7kHIuOssF80fcN/rKSUS3oSyA
VGmNrEe1fgItU1qaG3mEsAveXLOKHi0rTXbjgHxCGoamGSFMJo5F4+KjriyGMW53Xm8CtUQpSeZ1
yW3mWNqJREFtOzuAE7HJh9Xby4EhyzQz8mXp5cNLYg/mOmqZsY1KA8ArvMMZGlCbbm1X1A94eNaF
jPZWrqevcVbwjcmG/BDUSX3fZFLifxWPxP/PgkduvBuFprhfqttUjNkr07J4bZZdcBMz4DX3HQdi
tV91L0kBwg8z8374HNBhyjQxRLzOB35pinf2ZFoWFrC5Ydp2SKOw2pdas4yN69Y9sFnz0Qbd4e9j
QAiD3zMuDxoWZ8sqt817c4xQTGp6ch+Vfgq4gCxbcZanbzghO5WuZ/9EEdi+Mtvq3Rxte1k6RXJm
mhXsWuG0OwMcPmc9QqmssIrsK/f9TV032c41APwf1RnQTEwH6CZBbpR7lwPsXskctytuqGepHg11
A5y0CxJS43bRN2vUgg2ZkAjcyXwhna7bIYNA1TtqbE+oxgSLPIT6L9lERfM5JjUZko035CkS5QBo
nHgtdr3rztHBoNqH6hFoODAcKuvR8ty9qX7TEfOqHViaJGJmwfCK6BZACPvkwsxWZiFoGi/MEhln
i2ZM1hE+nLtR15FmYXneF88unJ1rYm8u9cL/kvS6+icZANyuho3GjS3WhuGqGg3/i95o4DopC7Gm
uXqa6htHAOOP5uZRnW7CDh980mYFliECDJUbmuuAi2AduFgRk9aWkbsae+FNwzpImpWrVw2ytbty
bZUgLAb/CM7/7URF01QowDT0X90SrIUFWFgQEUD1PFLMQ8BAKHMynOZcT6cxi1xnzwB2gTN4VIdM
TO6Kvp2rBtCB+QYHfygbVSzxJEO2iffB805jaupGiIXryA5POaqarbzfdKZj3NEISSztturbYAkM
dlQmKm3zqR2UFulmwZKMYxVBL5IOwLKpeTEf6UDBEgcieC99eueWHz2KtL+c//v1yVtiJ86mLG50
vwBIo4jbl7jLEU12mIZDdNm8VPzkRKF4zio53gGT8ytJG7sHSi5zUVKtjCxdY6vSYu5+mpPIh6Fr
w7PMhfsEMrEleU4D1EU3wOpL9xnY/ZBgmwJ/AnCC1BQCuDOtZ7LlrMA+EN8yGmtdU6TAS4H5YBYf
ljPaICloSL3ZRVQ54MflWBKNtf2WKJKWzES+LsvCfEtD328firYO75H645yVVcf78TWI9Eur2BWT
1Rj7zjn33MkXWfkMBwNJAMKXT6tPX4PyRVckKxr+24om5358N4w9EMGCj+eJnh96vP4k67K4W1k1
kETnh40e0ul5JaGgR3fWgwwdWIItvi3kdrIElhvfjAwIH73ujY95hCq1zLVORazLR6/Bv1YcZ+6K
lI30nHOXy1XclqJallELsNEA32HSApFF7LHdihTiO6KSVlohuYEjx0m5clKvXKHiNNuScZUCKjBz
+7fJlbqsKFP75Lj53y87KZVFi9PEi0t7uS/2IbA4pj+CrqAu3xVI4XTKtD3Q1D/dQ1fKN7JHdY2c
/3zwsyS3RYSMZ0VuMwjUl1EPVGXd1PurrAfK5wILzHxNJn+1+//6KwV+ByWQV9ZXF3cr4tRRd1T5
AzKAtMY9gtcAyyavSc44J4sfcAjwmIFw5lXquY7zYlluh8K3N3WVp9jaBtYmVZzvOjanD9SEHGs5
004YIBEZopSiig/W6OKTasv4oY4D/9ZGYm2tRiTCKRD2hGloL2g+Tzpt5/IyWQXRLmcuSuudrtqC
0tj7XnbNzyJ2m9cxEwXObf3xUQtwHznPqzurcYZtLGt57I1mOAzSbXYNAri3vosPR8ub7EE42DO3
We09M6BHIQ0+Yt/kENzUIfejxf+6XhEW8jEBodO6SSqQ2DvtsB5VPCwUEq896nKffXdshopw1yuP
1JCceoDO+mU3q6kH6JoP68mXsJJhXboRUNax8jCKmJ9dE/UDkS6NHZJOynObW+ayrQrxznUDBMVl
8LOo5E1V28MbKGRBeTJE5h3+wnSvyx4ZunocbYFpPwE+IawUALMCSdmdA3pCMAN7WDdBNitkmrz3
I/jKZnndh+HN7z5CdQgZB0256nOg0fPc6gGYip7PA7ktW/sHQjgotSEZmcSBIbc6937wPgQAFClo
mihxJuKIaE9TlQXp2q6C2ew9QLIPOaZJszwZRmC2z97VnZBJ7oH6aPV5PzQjp2vPHj6npUBmBLyP
W45IssOF1G0EY186h08Hk79UB3oICly8JYBJggNwTV7KJtXOOnPCs9cptFmvRXIORiTHUxueTacH
t2rknkwt8LQFdiwJkk1Mc0921Lh4ry1BaiU2KOiBDc+zaoMNg7ecbQBjJ/eD1NhiVP5JYSLt/gTG
pM00Iv8mygsNNjR3dHG6jYrHLw6T0XEy88W4s/WgXqS9I+1F54X8NrcfUOrB8SgAyH5utCHftyAH
OM4i6vlAUVqUzML6Sk3InVa3F3icATHbBQGyPX95IadIN3A3dZQAD+pTAXDPfttkoX2SBtL3ZG6z
W67bqJIvUm3JmtT6pts/ArsO3wHVUKy9OsyOmuebKNBg5mLsDfMbcslumOicZ8D2ZluQlxm7tkAx
kW51b7HyAKyYGPmYgFYNB8Cu6AAE3thNx18Z77eq+gmbkgcrYfYZUCr2mXXge5HClJtIDUk2gClq
yyUOQrrBsc9kDKzX7gSSly2NLAcZZUZv5WtXVXKWRfbRjIHl5AD1wJg09qeahmY9RttktM9X05CJ
9hcvMsngkNxcdCdnKJEAadHvU0kz0CTqZkN0z5DfBQI/FSm1ip++5MM6CsfuEOhed/BU0xfgvF1Q
l+NwBdFipWfUJSsak5568/TJZlbP1heayefFleYr08zrC83uqOda8mfQhG7ooerbdtczlPKEotw3
3F44hTlOmvwTadksggRlxATL/GlzIYyN8j/184WoR9exPq8zaw0JpHcbHCDLSsH5ErAvgQBzBQdM
sL8AIToTEPB/Woya5N/JYizrLzY+QbsqBZFGOoru3fCCB9PvFFxsEx6DKIhWiFl2oIwQz8LWfcAx
Y6uNkjlnSfIy5e+jYMDP6Qr/RrggciY/0gWNLsiB7tOwqk+gY60nuVE4YC7Icn4/GvJN4wloB1GH
cqDG++z9SebldovnR9mkafn9f5wEEhfRZTQSOFGuDzAp39B9E3d2RaPNxJAE4dgGYI4umpugBuit
pxrqRUPy0UNl/QO3kKFO8r+amcV3PtbakQy4boE43c9MdiJHBa/FoUHJJI1m+ZU3owS8ZSGMfyaz
sm76BZnM0wyX6asc3FTLK8U8pJ6hnswslvr64l4a0K0CwBYrYX8wy61VWREqiRSbLMoZ1gC7xQfd
bIYHzgCRgRodaowI7KSZVq4NVZdDIk61O9RNMyerF/JThbq15pgABg1YYzjZLYEry5u8x5OiutQA
pwIV/4b2JLvyQ0TyKrS3sWMkB7A/iwGZWU51alCYiAw3ECmrETWDhnIBgJd11SnV65/4yoNTxWD1
pBWtXg8LGlsgald4RijfIYdDkdZbxsL2JhzL72MDGMKOg4BpZylM/xSfuzsWmt/7XhYvdpOjfDUR
44qUlWUOq6zL4z0Na+t/8Bzb3r8OpT0dh9GAL/PA561fI5gVFQDZRqTP3vvADpbPXeNrB9f8Rbpd
a1hWYBum6KF+yaIsUIheNko6SUMk3PBSnNLWN08oIVMcPiC8xWFnv3DsUN4NesZVbdm/FKXF6x2r
6xKbJpz8RqiynhoagjgZp79Up36lNiPs4CvbfJ3llTUAVlCU8b5XWP6takqEUlBCMOhbGvaBUf8P
eirnd55o2zd1z3JMsIF6XmA7enD1W3bK3k16W9r3bhTcp3gmgIodZ0e3bhHkcpD5xNXrmprWwL9b
koZ8WacouzR823juvfarVgALKsRqxDcisNvJzlrEdhk/aiL0N2anuwcgzg8nL2sQy7Q1e3eRx3ZZ
qGRZ+C+h/LQ5XY3y3DwU4uyS3NqR3J7tpG1GyK+2nGVsFQPS15ADEEYsP/pxyU5FqQHE0OTsOW+T
n0ljhz+18kvMQHbeZBV4hvJ0RJ1QKTc+w+biv9+S2BBcP5mG5RmBejQDy9f/xfvF4wQcM0iCuXer
546x9BbLA9CRxR4OyEoc+aY1isk9VLZ90zrg+ypALR6Fz6Iq2xd/wJmfp6fIWEbWwSJFRe6Nneg4
5w7zatymDn8nGTUXNlO30t9aRz6GKLxAfC0OvsYtEEVRmvWMMo14V7iu2CKQ5L+0XYbU8NH/qg/Y
uWBZEt7kduPd+Z4J9orMUkB6xTZNx8IEZrE3HkBzPx6sohoPMinNbueqMQmpwcbV32DRiyiFlX9M
Act8lSGbD4ZtFtZ4WypHnhClCZLXiK/x+FkLv23FMa+b28pytTsjAMkUqpzBM+7zvFsjwzbM1nVm
IEQWuidggCEAhvPecxv0xQ5JkWIxmfRj1S+qCIUk5IdsjCpENSxKAdussQCqrLCY9LDr1iUD4qTh
W8aJGlJMNoUe9Au7CsVmVs821KurCHcOFrcrOQ2DockOde/uySeJqOEES6W7kb4uq0FDbTkufmVD
MixqJGDTUYdHw7rrjX3Tpz98FGeusr5xUCxRA7ZJNsMGQfziKY7CYsGAuPeztvdekrU/GNIMgfwW
18fCGHKNL6WO9EWEE/Vh0XLk6URF769BOWR1q1ggdyWsyuZUUkhdNiDgLWVzilIU1G8D/EughH74
EvaA0TtoQEe7iY3DNJJp8SNJ4rcKBLuo5DEBGxGw8U6Urr4OuyG5T/TKWwWWpj/Eg0hxjuWUT0ng
dEtugK7JdlvQxdYBYFId8JqNoLLdtrlp3dSWMe4GhHWPBUBr98DmCfYlL7Ijc5naZPCfkdm1C0+G
xWFuEN8vD32cDTpyN35p8PizYjePqYcCFgTgqUuTrtSzzNa6FIsp5S23Q8YXs+ra0YXpRfdi1tS9
njY7vLjzqTurLu53vtWLq1x0Gf29NPXighcGF13yNV8lrWXy8U81Cy8ufTHz4s/64w3NnlHg5u//
+/WKb9P169UCAoTn6FZg4CMGYOHfo9GBPcYIzLDuPk6iCj/Gyu2wL+MVUDSMVTX04c/Byp+azAte
ZJWOKyYdbe815jaSdYQyJzS2X70XDahwPW5+iEjuCGShChO8eVcK3pbRAfuZhyu5b0fxXR2mqwFQ
azfko0n0tRWbO8RmdcS4kFsZ5mH5CtzodtMjPA9kTAxTUFIGhghQHQz+ltzTb+Ogrl67GAEtCVK2
NQ2ruG4WPv5jbs026r4ACWtJcpFX2WFs03yVjU71Wg2oYUrL0j2S1mHL0gq8l6aNWxAkADCRJVLm
q8Qf7lnC2HYwxzQAzhGQ9ljW3YKAqDxnYGmYGnAj1QvXaPtd5RY8WGRGH+w7nn8jk0kWe/a7X5fJ
YRqCokjskPzZAP0dvmaHHNAAXlWkO8PXn5LORQZBrD0krl2fmrTkCMxy701LcKhQeqgHxDHMeJ8y
56tlxv5bhETXlYfs2kMvK/EMZOZ1JaX3xi1UGPuguURktAdF9a/1XRMNxS0t6iKOL49ryG5Lw1lB
xqTtcEi5JcWVA3y9s0XGEpyQYJ2zT0x5S8SJ+Dc2bmb2xanXlS4SJ/UCmKUquT0BJQ014rNHw4EP
w860i2exTmMjf+iZrB60HuhFoVqS+u1Y8+XQ9kDP0jNzO42drFv6eQt8fWWNfKxuB4iMFjFXvkLK
WHFjexbCncAzPRpR7eymYdfYxU1NNA9kRGPqBSHHN9evLGRsVIh/knCyjI1W7qoylovAMrR1GPP+
dXC8LcWeU2mYiyru4vuqYt1BMr0GxCoKSlHNhP9Bpnm3QMo1sJlITeAlp8k3fwAvOEeWJo7k6y34
V7JdMOT8uajlDRnILspQqKNfzgTDAntEPjBbFBFwwIEx8w/oXV/zjoevIe9AicEc66H2XH+NeFp3
shq/3uvAutljy2ufbKATrBvULz523giUj76q3pJBPFdd0v1jBU8gURm3Rcz8PfJnVk4r81dAU+pb
WdbjFpnm4jXFqboDeu2vHT6zIG4BkK8e1wYi9DgKqLP261BI1Pojl2mZ6VG3rMIM2IwqoaBhZWyu
fHtgt0Fd9gek+h2Sjgf5EUs+QGbgcFbpElFFAGmxh7PnI8vOiVGmt2C1FuCALclwxKrdyRhAPV0W
5Etw7rW3wgwHkOYgEQyLM/Orp43nPDS1J+AFlftOFvkGrEf6u8duNEeYX4H+va1C8JwggwUV3Phd
HZlqvI5F69rkYhGjyLI9k4Z3kTG8u2HNjmkMPgGwk+dge5AGlkcDyC77Jjz0jiG2xoAqPJwpeIAx
bxJN/NBjF4jxnRMuWyNtULnYcveR9MDqhmnrZmchgeyQ4dDeHRLENJjjPOm5/FFyn5+wOHOfkJMy
LMvIT/eTEkGINQKgwdovRvfJsPxsn4saQE/K2Em04gT09O80FRX36YOLUiyaSSKELv/7SuBDSffk
S//blchbEpXl3640GQBHc/6bwFH4w0HKNLdcfWOWozjaqtGQRTP1QpaiZI/G1Ezj2UgijfzCvBiX
7QhgtNkB9S6sGAqigJ7tguKgdp5cpPusAfMzvndJiQTYNHpuKi86/C7niaV9GSoR/0kuXIZ4UQlU
ZKOOvuMR1RaxW9lLDcyU712ovRaNNzyAgmy4AeGmDfaBfnwPRfKGOvbxT/J47IYHgWSEyb5l6b2B
83xkfuixHS0zVP+DTgW5Ty0Ih1AYDfrWjQE0qsU0Nvq2vWl7QPWsqBsxu73Bcpej7qAoNyQDaxD/
UHPpwolTJ/ZRJJfzJgWZU1NbwEqtRoGkXOWRZJMNzqB/XTGT8VcrDdPtdC9kWTsVw8Wixt/mInyY
otj4MokIKfE1xbxJRg0x6M3DCxlPtlGviT0gsR+0ClnfBSjJc1DGvfp1s5GOKZGxXdm3ePMVC5Lb
TWatfbNiu0yvm9eg9k5IBTQemkZ0ZwSJvuIwp3ktTIQEQ8MONzSp6uQrH0b3jG1a+WCM7l3Zgj7O
AyPdpmBcAqQXjc9Ae9zjJ0GjuEKUIW0zJBYOwBlAxlsJAUlRFY6x31sfE0mYVwFq9TstXU2TSOhb
otOW5A9f8XL7gROZ+/zdkEZ554jewM62yLYoq7KiddeVxZLrebYh9dzkqQyWzSjKdV0JO1pHRWes
WFN2KD8TTrQGOy/gd8qsXoXqyDxFgtG28vMbHyFUex3UaX+wtCq216RGnQQy77VracfL6IkMaII/
eCB1zGSzDpvA2eqe6O51z/7HwDrtnfOoBjqU1pyoPq/N62LVI2i7cmO/vhsH771yWu0ZySXJwRfC
XdKwQeXSGpEwpOnGvvbcWii5CgsbVVDK2JEcyO15dg9O9+CLndw5yogc5pHzTiNy6Og5mHiV0kTo
aXJIQ60E8EULZBRySiLltEAy9/0wdMGX3L6lK/9+l32AVRs5vbpLGtZuxC7uUreQ44yMnMmhjU16
VUYvv99lEstwmSZZt3AVXCvLm+99ChhyAmYl8FaSz6iuf5cN1fXU2RbvXHsZOI621oJiRL0dki5b
A8yhy3ZAzvgY2UeuMIFmrQbeX5BXZUxbgdOwK996cCLsKxF6qyqtqzfWlv8gUouvcTKOZ1bikIgH
5VsJ6qIVFobWnoY7vBo/poJrCUX5aiq2A/84LR/OKN3v90kUljv8AxiHuZFIhwMOcgc4exLiJ2lm
C+rGDaCsn2ZTw0D0OmwG5OUAmgzFZWIJjuZ6LxKAJPj5ojA0VEePQ3xMBX4GN3j7x0eQ8RnRJuLI
lK7GIN8OuVffodgl30VDjGciVsSbxKpbVlm16znqAWPi55Qcmv+j7MuW48aZZp+IEVzA7Za9b9pl
Wb5hjO0Z7gtIkAT49CdRLYuyZr6Z/9wwUIUCulvqJgFUVmYjXbGfVFe8OWm0FuJtc9RT4GYMFjoK
pCnkBLJWKdIMWctSndrCvi/rlr9MoM+iA9MMhO6b3GRQllb2B38+AwiAzGJ58LR/7gE+8xP1rdR+
igfnET8iSxtcSWYFoHuZbTiHK9vsO43tBx7a9xAiYXIKIc5OKbByiAAojznuy6q2dgA7eusgt4I1
1kLiTqSOuEOFTn/RlCJxmNkhUmvoCEQPxuHKMvel04NOJbPKbu33oDfLZHsWVVPhCaWbI7jYj6OX
b64+pmp0g4axXH+ITGN1xvEJmG11Nzhf2zP1fo4eg3IA21JTr5Map6MR9X9o0iAabjU4kFP2d2YI
F1AIpVZsVsOezNlXLU5AXDMis2489zEJvnm+Kx4+xWM17T6ao/8Wj2OSbAUcKu+z3ewNyaEM1Xyb
FAwkaE56C27N+ZZcdAkY8F8BoMnR4qOQ2faQbwbrwJo6lmG4O8YRvrYgvXufqtItWVvPwwhS32Um
IRvz1kbJnzKs5GaZqMu84Jy142ZxUSvxnfIgSufnMjX5XQ8k37MF0iYy5wwglMhOcTtW0lXXWaiH
XtCBzm4UCjbsyUdz0TtsVXbwCzs5L9MHZmXcpNh9/f5ZSnDfHTPIW9EMy9RG3KIsDiqyKGJEOZHZ
JeExr0rkzYF9/cObrcM4ZRJbnKlaDX0y/8zAzB85Bk5pLd/gax+56bs0AFZ26g0Qg4xsOve24NvU
LoB9Cya+ang2v0LE+IH3akoiVMcBnJ6hTtbDSW/eel9RPKNwkGe592Pe2Ftv8o2T2Y7pKZQthAuQ
Mb2TXZGta2y1rJbJXTUm7Q0Dax/4F3WzlxVI0UtQui++QndAD31jtjU7UVinq+TJP4iy3ZpTfsLO
dF6FQSq/QH9HoTypN16t0v0WS2H9mPP+2PgKyoA4iIigBcQyyLL+JXDciHpfsGnFXuX+iMf6W4iN
2zcBJhIANlP7pkNZjKnrz3yjBqFqD/JpQdVj5Cx0KZppmTdGAfp5HwCnG1dfhsZ0/6Mk07c+Hz8x
FEEwZuFnZNvO3yjxPDdNZuYX4j7gxrMgcJktxlOvL4O+lFkC6QZTuRvqpUrnJe6ffMvYkBXdKa6A
rGx+dsjBPsugiy/v1qgto6h+8ql1rn3aqroewm5MaMUI8G3bAISsVTA6W2LGBqnucAaA4sdcYNGk
y6T2zWA5tyxXEBi2KnPjqVgG50Rxf9PrN/8hE7nkIK/OzErMVWG1xiaPvWEloTx9SSffvZ9Z87M2
J+u+qf0iwmqnPSucsWyEM6XPo43Hj+jxiE2/DWBO/bOthjbKOap9TdZl2z6341NSVcHq3w8Lvc+E
aTbzfRfJGNOFCoLlBZ8qV1A6m+VGP7b3/VU2B5A687EfrW9pPkPNJzBfQVdnPbn4HLupHvO9VaXT
078FYK+Q3yjT4ed6AtgOmYoBP8wJRRP6Qo9Lhwkg3otAbBcfxwH+Abpkd5UH4GZdQSyBZ7nzXGMr
F0EepUHth21fzaUXlAfgnLQgI2cN4s4wUGFn5A9ZZuYPATQGDtAqbFFhBZM6oILirU3k/TaLz5ia
747g/ESuWHQo5AaDZ5qCSjKsXfc0ycyD1gZasTnDObzbS3fXi4e0TgF2TYU4/fv/iDl/y5e5SJR5
nuuD4yK0/vaLSgXLc2vm411h4pTW1nXB7YAUTNxwEAINZhEgMZDtU+GMJ8EHz18v3XE5Q31ZZL11
xtHF2s2nAFot7bSG8MD4mE5e+aCsV5xZjY+DVvgV+Euu3K4Y92RalnRPdh+iAF73eg2IKcGFBm6s
NLzQqKJpg23em1+yZswjcjV1VT3Y7lcy6HVULz/OmuLRui4tFMqmJb4ojRBcRD02VmckSiHSrVu5
7gmr4iF3i3hH1jWOhpBNcf7UfmvSscNd1lDbtgR7TIuTm1cbAuAdL/sXK22HY1+Zai0U1LoTQ/1w
ra68d3jKb9WMwwk2DdZrLidn1bm9cULpWPlcOPWe5qFpTUAGd/EI9RIwtxbGvM1Bx3tWOavPUMvT
MkDjoQclg3UhH11qbPDwJNC1aTr4Oo56aHDdgEM80qPrIhwO1+42r/397Ld42JfyFVDJ7LtqxBDh
eM24gwCGe2oS/BepI6i+JzPQlnbWp1undp1DyHLn8R8G9pBuOLlK4PS/daZv4fQD9euRy+fshqCU
XJPfIr8U7qEBkl2lO5cOkKuBOqnEr3XBXdKI3yehTi8c4s+TdI5bnJqg+OZgoyZRVfEyzADUYjGN
Ay2NJtD+Ufsn7Q9+8y/xSAV/iLcnZr60s2PsDb80NuUYXudZ4ml+r2Ip3nY1rWPXbat1wuod7gkK
nA64K26p9jd474FWrjpQXW8hRrCRDQ6O0pMzGDrbl16maitLxz7UaZs+VAnEXzLpgsr2V0ToA1lO
ETEOch5qa36LANXFGaeK/zJH4+TrRJbnPA79A90iAa98u1lWsv4CQKF/mCwD8hfahN6Mf5DTBF1K
Cv7ko5vq+7DGKEEEEWAnvomxjpoB3HDTYg2mTOgGBvXcrnPgIDeJjFHxWxq8uuXsgYqAVVHXd0Mm
tSYZwlIdVgrpXsAMkWDGPFTILgt1o5pQGI+89pI9yrJC7K7m1jgGv19YAEWtMul3i5/VSLyCyyNB
uSRKn44eL8HC1B9TqhgkljDCjcS6ONAjRjJykk2toLlAFcS7yHwfO1Zx082uc5NjrQeyhTBha9/u
CjCuwkkXpNnRkwU7d+yKmyQHHQP5Y03MQANKZ9yPQ8avIivLnvyqpfI3XZXKNaAA40/+5t/38KoF
t1Q3ot4utUoNCgYj7Hp2TG+Vjxl3wdYEmxujt8JTy4iAfgOvXtBdUK82ymgOjABqmI0dXW3qGpXq
LtTCvXA4BaFcQQ8c0dQB4si3XjIBWX7ovBjojwLEdZn+4etL7Yy66CCezBUgq/GanI7XZDdjG+KS
RxOWibj/uyUk5rH0ghATyqgKnJ5xCXpqa2Y1CmUasSPT7EE+beMnGKVxKh9i5xJDEboDnwXq/ZYL
Duf5uo7dYpUY792iFKgJ5DN2mxRJ9rU1Mz1HXT0ZY9LtQnDdHJVtTVaDM3b/VOBfejaVsLHeyMDk
TU0c5jXrhlvzyhYCW6cP/V3jQGIHsLiojUdz86EfuINf45sye/BTVe8/dNPADzaykNEEIskTZEM1
sFq/BVQB2tc3QyYIvYdjEjJkXd+nvr7LEaxxO3/yXj+NILOlD4KEZrKxa5B6q55nW/BP2xF4Pa1b
ujjmEOOEm0VCtvbVRf7Ct5MDr7DXWTo6HeKJvtnMDSqbApB8e0Aew+mDkD/K1AhkgZ4ZgGYe/fvq
xf8bDM0LzNBxmGt7HrQ3PkMiZekVdt+2wx1qbgGux23n1nEhtQOy+wkbSa+74fUMvmnW51+gYwZ9
UgB7/kz8kwGc5V9qHF6w1Ui+2pamyh9wB0yctFiVBVJDTIkSQsYgwpIOWDz78IspA3EzSB8/Su12
J7CZ4/Cq2ZJJg7I/3wi7+gPXGwjlg5o6K/076Jw4i0V96QhyQd3XBFa6xaIKIERkLm7pEvb2K5YF
4yFzGu8Yi0qecNwMKlBUjyJnM4Cg1wPZT6EVFJvmT8Bx2++WZOHKr1t1k0FNHsB1R20GPzZe8H0+
kyyjkXQ/UtPwngZHPSnQt8t74Mqng2spcG1lwbCKg8oC3HA2IcMXmudPJihi5v2//wvtz5sE5vkB
9gYBGM7tgNmfVeRjS+IrjnXFk0T9FTgrrXM6TSAUdia5HcIZNQky46+mcDZJbVrP3qDKs4Oy+5Ux
Isz3wHZelrl9UaGJYk4Md9v54MvK5t/NpMNaVgKq70tnPbLRfq7YGYRv/SswDkekUdrnUGbTsay9
YM1mK/iP76dlf96vYgcEJJrvMhTwW6Fjmr/DJSbD9ZImHpInv+02zpA9DYGToTa6Fo+J6exxSOq/
DOBQONoDy1AgKP2XBAxwawGO6SP1ZkF2yDrFH2UPTLKJmhyK6mYx71UMwo2nASQcdz3kqM+JWw9r
MzPT744/R03F2KvfJHwLNG9/kAkAS0bGv1BAY+KIxAEw/A5kudUa8rHetoUchGlWzYMTePVDX6bJ
3m/MZrX4cLCQrzxzbPcUQh1qzFchs8o7u0y7Xer31mpE6wTW2h8U0JS1QrFrAwHvNOvPYcAzewvA
g9yCbhDan1M2iQgsBy/g5KsgDhl4ryDM2WDZixSYCa5b3y6Hg9up4ItnojpX++uRzZsgFAP0XNzy
yFOJajl5LPQPU81Njq8DDlPI9K2u3oaqLXfEUMeTHlxAHkrMq2TyvgBe5OIB/aIAgDvZ+LCxLL4D
s5m0m9RhaRRrkq7Mi39MYVFjG9bfZRboV1yQQ0RtW5hP/WwE6xEs7LcdwPk7I/XD4zBn8ynBMcHO
h3LpnVUYp8R2xmPS8fw8qfVguuN58PrpTC3AnN9a5EOBDY7OmQ0mzbASKAwD+ei//+igNPzpHIWB
+CtwNJ7cxI3Tp/4PpBK9LIVqmip9AsyjOtWla198Z9i3sQmiDTJVDmqfNB5SMEDmzqXqxb6SVX9f
ANR3C02nVZJk411TBXLTNGy8Swr8z6hFvg+9vZeu824ECb5dhY9lIzZMA5jBnqvOswJcDtI7WL+i
fHzXZ12+pd6hV+2K+2AQol4INJ2qilUPQJwDQKCYu4sr69hntnXTgTn/sSymYt82w7jynCF9TLta
nT0efI95HZXQJ3qOh867L63kjASK8aUw2/RcGK4PjXiYpdsPOxsUKRsyO6SLgM7LIAmje9Ns+pND
Fgg0nLD0jCDCDo5X6PPU4jz3vjWGWByaWFP3QPCOnghQhS1WgTsHJ4++YVO/mry6ep5U5kPLw4MG
Db6tYKDA7loPci0BgTJuiEPvT6y4ALzyWDOQgyUxGNsKlfMj9lHZFtoOzVcLP39HQe2iMW2AnHCa
6QSB335tZoCyzHjqt2YwAunuYm8CLe/JPVljhgOGfm5a1KCDRy+2wipdL/1Nbf2w8zaPOiscOygq
uDumF36F/q+Hmd/d+0Xwh1X5oIl/d8XS/QP1GVheExlBbdhXkwZR2LtLSQaUKiXPVR2AzK4d1aFt
kgY4W7wCBc9JjUo0VaEGXb9gw5i7HcA3sIVQD0iUg/FnaLg8Un2RPJtAO20aZAwuQ5IOR2TQ5A60
1fV9F0N0J2dZ8FoM5U1QtdZfqB4CACutfxRVPEd+ZcTgWsYxGsM+5ywdWZ5q3Ka3M4ATD67PAY/B
9/cPLXxS5Mx/Sb36iP8yu6SidC9D66OlTWnWEFEGDc+GfNDl5thqTRYWzMHGmx3rqydzaEtbuaPJ
76YH+VcbI5cOanX3JwhkVrMzeX903LVBt8DkLaSNsiPenLEtkGN/otg6zXnEfRtUGRPrzqa+tF0A
6czRGHCcgZtRB8GFHVnXkBmohqlOCnkfBw5AoMlgb2XlDGv6pdDvwxYQ6el4cIdSTH4v6PsGIvn5
bauGCrFNPJfjZdmrgQmi26IWZ1rRro2rm3xyHa34lbykHFzi+svICiQG7dBowMXcgmqoh+SSja9r
vQsS3m2vr+O6mXnwxwK0+glqDgUYltYJL+eHCrk9ZvAnelKX7LUNqsVAUT1/ooUTwqin9p3+7FWV
/sFkof8tNB5AfACayj4FB7ic+V+MYYM9o5I29OsvbjUMf7idDdKmIi9fy/gLJD8dyMivQl60ey9G
Tb2sunhrccRMQz5/aaxsWDdQcL+doDy2t6BgcTQaI7sgFxBssjEWj0PTxxFEDrI/ehyN629XO5bF
fauPF9OyAvPQL0uZxbGpQhNE5TOeDvrA0gbhzCaIk3SdadPROcClYw7KdI3nCTKGo96xL9EUSENK
1LpkOZebCVnAY92k4NnTrYSPHdR0QUlGxxCV5iFbSMWupxKDefKKyj6RPyjteoUPCNnNCbf0cZiS
w5T45utfYTDNr9KcsoPNq2ljpK31WpT8fnaa7LEPMvMCsjdUkuvgskvSlasaecHBWPmIG8NdqOOd
AQ+HoGyLyC8Sd10OSIGkdtqu5hl1SL38Yri19xM6wGNk8SR5nJLC3o2jag4e9lp1Y4qTkbMSLOWJ
f0lyINyoRb5J+zLtoxb5ssCFnETS3P8fYv99TmPiH1+R5jNy40tVpVCh0tx1Xqam22wWb5amrmMp
t/dFPUCNXUfQBUwb6drSFeSLD+fGd06h2HmCbNPaqrMW7HXIvkgmn2JsE/fCMZK9XTjzUyXC137i
1Y//DCgBWEV5ZuTVdv4TJ7aHlCMn5VoFMEaWX5xtlGVezITXa5Xn4g9D5Tggq/Kffodc5oxV1n3d
TKhJhybQTlZN9hRWqIjrnZTdith0I6sTLjYeyFZmVd0812ni4HbJigOZZim9dQnijR2SFe1zVcY5
bt5lsqVeVnnzznVDe029Xgz++hGHuKs6Q9F2U3kxsql4FLZYU+M3JxUS8rL5DsbKaIwr76dIB5CW
xIX32ACru4PKuHeg2LAAs6kPrO6n2LaW3iPXsaOODUPu/0cpz99UmnB87rigCnWtIPCgm6P5uz4s
pQZhZWaYDvbj9dmGbPauzQt/a7pDCl058CaDMbf4U+U/eD51P0CAjD94zZp7WcRyD7DItDe55Pc5
F/nKH3zxI+i+XYfoOvvALYxHtxKo6ZFuf3Tw6LhhwVysM9Hl34Kx31OsoepbhR/td5lBbyDogu7R
kpYLlW0DirIWyKTB6meCAvIP0J8/jZZVP8VtGh5CbBM35LdBygNhnT+mQaV4EtbjYQj9M0gR09MU
S7YBq1F+Z7DurYWsFdtMkAm7qwvGNkq3kvi1sR3AMYSdb4gwBN9dyEih3AapQ5c92VUPSRHwimQT
TlcpbE7N4T+Wt+Hve0rXCpnPQAJvYmvpmNiCfQKp20gjg0y7kXeWkx6QsveOKKvzjtSy3luLT+At
gHio3v9T7BK2jP//8gFcjbQBqHaTseWnHCqXbRRKBWJxbfu6NeTlk6pFvP3kpwjyXYeRHQBu30bU
XPppmskDgDLSk42FGYOM9teLlPSiZJdD8t0NcyFAcFebybpGcvzY/n4psGI4Tn0AEI3uEP3sYs/0
HkM9KMb0DlI8L+5Po6iDfNQCqplV0WL/z3FLSIBqwSgXEL2ig9QiKPpNDlauVSMTnLN63I1SH6Vz
dVf9B+2ebXu/0+652BfZNhY/Ds4mbMszqf/Dz5rJ2Q4a1vl3teXgOFeu69GtfuZ1nGBNn3AQ/pXu
3gnNYi9jt3mwPeC0UcmFexRubhWvfqp5BM8ZuxBANIEQH9DGg3lXoe8mi9MUOAIgR1HFB5BRmb91
lAY4u6kjbdGRQsr8DqmCuUfCtirMA2guejBwVL2JdEvj37ly9u8YpM33aYdyrMXHO2FcMjVvgH4f
jIjiIP6yZXbpXMiiiw9Fg8hW3EK5Qezf0fiSdelmTodgTSGOfglnMPzrS5CP4kZ/vE80/+NcWtvC
sILHJEmNu7BLAZGWzstYWP5+MlCGRGZupPOq9mV8JPPvg1SWQ5S3DH4szHNQSlJ+4d6VuSjPjT9+
Bac14M1gJcHxLI5/ONZma86AoUWRgv+14CtIl/FXBZoCVN7JbEOHR07MfwBzFN41cVUhkdtonUIc
KtFozaeAmi+HrbuQq0vjGgCq1m3+7GDBGVUeINcTRDhQ1s7+Crrw3hNF/jpbUE0DcIndQdWK7UZe
VcchSN6G49zzbfjsdw95UV3SGhkaEE/cg242uZeZXz7nBdQMtDsTo7og/9RF142vk7k7PqP8jno7
P2EgebW7I/WKWNw7eo7x1xxAAUVxNoUOiGM8lK06gwmRvRH4SF2agbUYShwq7jc3E2/xpWE8WbtA
V+xQ6zcaj4ZVg3UIVLyFXz2l+iIBuIykcsS5d4bqyQkNXTZR1lsKKXFUfqpwq4J+FoJRJi8ebWxu
tEHxPGlwOmx35iGmF+hZMG2HXBbXczx/BJVc2AM7zUv/bBs1lD/1v8J3IZsLwRbjPM3T/IRPcqB/
MKr5kl2Z82JHp4J6ODNHdpOCAp/qR6jEpMt1pgkQivVScZLGWQ3NiRf6M1CAwwN+/atcC1GoIDmo
2dvQqUNpoDf348FwC4m6OFxsltZHPleHwRveXOSftFmkGf7enkD1LMPZPsqd5h39Iay6GpEERFUJ
/Um6zkjvGdhzyKIIFst7M5DihiwaXmWhug6vxmE8dNhORGEwbuYgPFZDMz6GQy9uCw7OfZ466mtr
AGkANHi5d9tWfYUKyqlug+GxQVnKbcqhZAs4y/y1glbK/wxLeFqA7wnDOz0bthulimN8k1InqbZN
kDQnd+A8WOVxi5JLc0paSNOh+dnuWZa2EQ24NrG0eC4G5VwnufpoZNGOkOGh5odBZHs1SEQ8MPMo
17vMHpjNUYQbbH2BHJyrL9SyW/B1e6IJjtIqIKn9yw+OUggzCZWIVdXH+YbikLNGLobGoUpEXhyd
kMDs0s/gpxCyGYqu1wNyOsBmYEu4zoq0Aa28lLs4rn4udNQ8wxERaPzA26cX9tQxDWYd8d4ujuSj
Sy93TlWO91cjjvPT/5pnSH6KOe5efHvG79wwrVMRtN2XPk7XAB/wVw0x2xehrLauNnHOfMuEkT2i
HLMGYTxq4yflt6/L8ACrxEfoCeySof6zKnwFpD/0zdpkKs7YbhZng9lIrS42tShGj4BazbylOPIX
ludFoB5U68lGdqEw4viRWqLtjGure2+1aZEe5tgDZ1NS1CjQ7/kOKxTnBV+cHWlkeaFtr1D1Yl5k
Owc3wzyX4NLCebXL2dkZ+gI47qC6jgQ3qvOSFk9SgktEv/tPn2MxqddWEPCUKGgt59Y+AqpuH8MM
tFGrpqux8CgLZA7nMc5wNof+q9ONGboo1tKQ4av9NuB9msDJQeAlxU+iOiFelQ5Z+whUof12oT8h
gpVP5pDmd8yHZJuBChU5gOyALj0IHq4tMge7h0SkGi+f/J9ima4rSlHYuEWl1cfxQdezvctHcTf1
qlkV7uSAz7qIn5w+3tFtVAxxtQu6Id7S3TasbWCCveEJfOn5pYJUzfUuvAzPfOjDothpl8bQBLfk
A2HefKwLjLZ87nU265dBSDkYBWBmz7/CgML6KttgA+iICVLv4Evpq+reAirlAccAClJNqIcmky6t
obpVIMpY53rFA/kwSHo43gCsGnm5icWrsc1w8p+nXxpzSh9RlVScUcUOv2/jqLx0xDrBKh7Ep0DL
nDvoLPa4B0LQGVncdp3YSbsytGmqTOPNgltoOyKEfBTH+vI3u7JfYmyATxRBk16n09N/8l1fDWQx
LVhqwiKaG8/YI0+iTnTpihnsIottE9vIYhuWeotUgHJuM2/+kzoX/3WGMG5WOJb+A7lZKE7Vg3gY
BSTKFSo7ojB3myOZg+k3dyxrVmTRBRoOfPdplOP134oUGHwzmvAgB1SjyIqdh2TZBqBdP+J1Vrg3
ljNtM0NOR0N0Qh2Rgd+A0qW9z706eNRFK0ivOM/vlj1C7JwsECLjE3+0lr7/v3HNwE1knYxwNZh2
9tWHnFbqjC8it6pLmfrIXGt3D8j8BvUDkFXUpjuHDxBYGu6xcxofvEJcKAqL1mBvusJAEgZRoE3J
gBRIO2RirlMzsx1fmBG/TY1yxvLRNpQ8Ka8SN5O+QJQxjkzgarZlwk0LK3P9JB+D/qaB8gO3kuag
tZTsXSiQ3ur8/EIR1+A4KYeTCsNtPQNdvr6O5bOPw3YrgwJXatrAL0vwBluGvSqH2cIL6Lnp9evJ
f3vp6yu8vyCFVFMHPCN3jB2WfbskSTwc0FXZPU+nRxdyKSh6DsJ9aMXuWlk9e5mc0Vy1EKI4QuTI
eWnBmUeDIOCW3dejDQbFrx72BXtL+Hs/KFF7aoK34jRi43294BcD1fR6nlGVqp0JNT1un4GQQUU7
jVnCP89xtes4DVcsk3JFkTQntZyyAkx6Gb70vL+r6wsuIdT68LLX/m70xclEwWZY3oQxM3YLAVCm
iYOIKuiTjzo++d7H87D2rtxCFAb490MS5KBh9B3nLpBtuwqGMNmRaQPdctckXoPkKLCp5KOLlav6
EobZHlk+0KyRLwnsg21XwVn6+BJGYVO+TUWzcAginFBtc++GjbMdUlApjEma34+cZ6gux2kHsvhA
kVpWdt/rS1h57ASkwDWC/Jpp/oaV+GPrQXQhf5b94HPi3i7uMTPObArleXG1JuTJACREjYienjrU
UIO3Ik/b3fK6ZsvdNXSLmk0YZDxZOfr9ujMwM8tc9H7xq9MM7L/eSTHl7inPvPvlY42Nj1I9gfLJ
XLzE7VS+2gNK8+zUQYJSm97Qrsx0mr9YbcNOAviuVaD9rRBBhKyQvLjYZzy1mIL8xSyKHQe7xpaG
p+0ESkvodqKQyMdGzGMR+VGn661YwqZDO8aR4cjp1sBx4i1qsbtVGvBqG08BfO8dAmRnkTVyY0cd
ge6lVjs5z24N3bwllvyZh7wItC7On/wQ9gFLRnizuJM5Gy4D0+JNeBvX19XvBbeU5BRycWNLe7jY
Thj5rlWCFrP/eCGfrwVuqSNw1kM9sdM/hTb/MDJQQFQMAd8u0y5hqNS2+s+vOiEfsuvSGdu6397N
J1PRWJq1QkpsDd0rD2hUvHc59xAkR/GNZFV3AKI3j4bUlHd0EZUh72bwF/Rlo24Wv9mhhB+FtjN+
GIiFzK68K5D2/Ty+Ysj0gByjBi+v5Z1T4MxQKqOKZDtZ5RAlSrU4E7E778zeLzKp+AjMvHWQ4GY4
UAeNvkZf7ZGjAExM34k72phD5wHnFGQQf3Tfud3GRsXQhny9bNlDWV4DyFMPM/jhbcPcUDzDPfmB
o5Rc01O3pvCwUS9E1AgJHaMgLvaZhF42M7sS9zMUsXCrx+oXEAroDuFS6Tg+d0jgT0a7JV/vAa6I
fRoGJ3owBDJg4zQ1A5WojV1+1AN9yeKqOC0X+3eTOsJ4LE68974OQ9JvF9cyyopDlKPosMVHrf85
HY1YgmlsKiC34g/AjfZmjRXPCHhCzPpxN/ggJMWuAfiE0QDVBPg861Xt9t19XzOQ97/7yKQO8olu
m5fNvsv8ywz1y6OlL03sgLedmnRxZAEu0czh8fHaXLquobWfeNj0qeBtgg9Rah66nZ6exuAubu8H
s99WLkOxGp6p+Na6zhlALxy8UbPNMq9dc2hjYx3e7i0/A0YpYAlSYdTU4YkCwYmHROkxB5+7O5bo
zbEH2doTjh+oFo8uIg2gETUE+8728unaUeg6Pqro+z2E/OTyIWyxszLvITRSbILUbCGbzi1QHsKk
VqNNav2T+X8Y5sjKqsDFMr0McfM41o61F9is3QTBZKw7y2yfgfLDfQTCHj9sp8NTo8EXccyr3dwq
+d0IgGuFXrL1NLl+s7EGcKaGQ9VCQ6YP9sqozetMKMZsnyHu1IPgv4GC4oiHC0j42bkV8u0Cqgp7
k/W+ishHvT7Abu2a7FoHCrDcRJ0q3a0JLVfU1uY+A16HB+0anIMgHO9vrxZ10BSybzME/j751WlA
9HQPNBCI1oGtsM21aBPznFbJeDL6v+oaFQIRuehiiiYHZ2y6tQzcsLO4Nc/kv8YV2o5DcNVHKTLo
oUzmI/lcyDllR4oscIwSo/cAzVzWDcdMpNj7orB9OmIzDg4RtxZi30MT8gh0SuxAPUDpAN33Ny85
hnnwrRMFLNMs8RPU8awVRYKSt1ipABntgdU9uFvC7noZJ/tGzKji/OQns8QxVA3FussST37XzcU5
YMPqk59MCPMhRZU5D1cLBG5RMzLQt6+wxK8vqTELCSowILkORqPGEyrzboF9nHZx3o6owceFWk6H
OngophvDR5v6QXB/2w8oKHTNrI1XFE6BNGGC9Ge8WiaiHshchCDH/jUwLEE9FFHMtUkjKTKwfLGt
/VJcnwAxZO07lPHf0KNgHtJuP3sTiFccCCHQ88Blxql3VLWaYug+xskwPiZtVewMxTlAYun4WKbt
/KDw/YQM4+PVU2KJmLEeHDA6ADqZ+Rlo+J9kATaDsJYj3Y5F0tUChvc6IZk4+5cnFEJ+HWPopgDG
lO54HUwXt65wmKYvZNJlSsA+EugQiTLCCQLqCOQN+FeoRxZYD6sJaoLYWP6aYhm4zL30Li+wzCCl
vhVc59bTUIzSL73MUJjWVykgPE6sQYHM4r3EKovIgOjyiSCI6IMoNpVgrdOxi4sGkEktCiPzPXaZ
ssDP7vh2hOoN4F1usv4Jpz7AMc5BCiBOHJ4ki9tH32+faiIOefc3lmohWNE/+bYLZhiZoj7UQ0Le
m5uVaNmu67GFwVQC6u5osakY8JU27DZabGpdndS/jCFzVg4HEZ8Jbof3yajDg+DK2zyt7qHuq3Ox
yUnhhSOtfWDY1/e0+D+/HXq312lciV+FGTos7Fa5xS20wSRPxJKLNDL5gKNbxSY3D2Qtlw/sleTs
c4efrqSUi/3/SPu2LTlxYMsvYi0QIOA1SfKedS+X7ReW3W0jEPc7fP1sBeWiXO0+p2fmRUuKCIm0
KxOQIvbea/hKaKkWbLqB+5r+WcON/ZM3eUGm5/YXpw/NXaVlxp6GMaRmssIyXxoti052CyYCsk8s
/TTjPfSh0ZMI2p/YVZA9zwsQqkAn5eo6BnsQRfTE7IR/cVwUSDTqWTEYxo0LFqObco6Mm7jV/y7t
vD9EuA86qLfOjZMJ6TmuIhZbx60WyOF8wu6f6wz6M79WSHwjFPNrmJUzPZi5hjMzNRdHh8hhUbcF
TqBODOgDDziP29B1UW03Qaen+2tGWuam01u3HJEncy69ZsfnGFy950myEhxEb2My5kmBt0/qUkPu
JZLG2FFUfhJPqvzjv66xLmRGOFkzdRTP59Cf7WZt2kicigUofCt8VIeE4L4dgPLgnH0ZcryyhY1u
XqX0zAnUAkI/x9BMoIhqLqwr9SiEev2UvS5FQ2ry8j5mnwiJ2fbNTSmm9ErIzbJh4hbYo4B81FR4
eh3yaYz81dZMHfdbIcR+tf2+EMiOh6uR8z0q3sAwJpG6QgHzeeg9eeY9cjc+dTstnIoNdcnvdrU8
zx5K5+wp87ZTZus4yBveN/9XNiQkXufStPY0TSGe/W8r/ofFSiiMZCg7w4eg1XQX++8676+t03a7
QsSAjMmQ37dh123iBHDeqpHgu7KHl6zIux0PdQaOLgPnXwxyg5CVFqe4ifonGYb5LoKqXxDXNoZF
FAN7XI0b8uqgH7r3IH87ggPmiRoQyB6RdUjuKF43apSaMeylyWnjNWFZDfrU7THKQjDP5S1InxwQ
I5xnDXJi1FuHKCDoIOsVxwHZmMOas66avHtKZRVfm8mGwq9qOFSGkEN/KN0WuTky1Um6wa6VXxZb
L+sjoC7myTNLvN25OYBYjhGfidH3HYXvCA1acN6cyF4oZvbVKXIX5KKNZ/ixhh9454jvjZyEL6Im
v3XTsbrmANH5uF/G38F0FeQQm/3c5Tme01yCC9bF8auQ0w0FODE2RDQzRCVv7OnVtVQsAUUPMa1m
SL/hXRRq7pMobibVc8xiOr6mglH9Y2ubtuvANEK8TuqvccGrPwiYQN/bXbx08vazJR9ppMUwtcQi
9S5wmNzSj8y5375zhe1YHZIieShUIpqaJEKh5tjYfE/J6dVBvd6of7huLQ/LSFELLrP0tLwxG+db
q8lucSbKZFfSgAoZUvcNnyY8NBPvlNtO89TbpqPYVnkwVX3zhJL7EGkhMW3Im4I/+B63Gqixp3Pr
owbzxi1ZchvmRfsEZePRN0fHPVCsbqf9vkLN8RZJSZy5VOIYoSy32syNYGeSHfw4FrWTHnHwvyPv
GjfbLR7EZFwarwRLBJfiEha6xHO17YsnJiuFGIHEq4K0XdcmA4HNMuxw2HrmEE4m52r/GNuD1a6X
1j6z8HX4U9h/uJbVIiMJtiFIEM72uLHmKg5WFu0/MnCT8UMMDSu1AlMrUIhW0n8jKKVQXzhCpi3W
6xeJdAaYRbnjXZqmB0FybiPj32QByJ0t6A7OaXhZuqDKCS80lgaUebTYO3ku3py3NPk13J1/QFxR
7pchrbi41WTqGa4w/Sqqii0t6IRGedHB3eOxodgAuSPPLbZdBXjQcLNmnZ2cyWgoz0RBZCR3as8/
jEI6CvGD2/8fl3i32tKl2DjCzQB45nQHJb5PBHWpBPMAka6yi2hz7aFsmk9SIZL7bPyj/Q/xtE7x
tk5qzvWxAkMndL7Grco4PANqZCOXNGxnLzLXkaFG2TQvPlCKvI5+n4fKiQ+rrPOUL91rdTSvq65X
VN41Vl1/Hb356LM5KBTpWZ5HG1FWW1Nq3SZpKicENK/Kzp1qDDtPkl07gUd91OfsTD23S21AB96C
oAk5gUhhvnJyOA2oMzZruA5KI8Bkx2LrtkNzLcy+20nUFKCqO2uuZKPe2PDmSr1miuqzVmMjqCZw
1VDPqaAau0zTq/lsQibhuNjWVahXQ/0WJ1sAUH5wrNegj+FkHtL26mOsDppB13z7GLUHyri+7ABd
mnXrZDR2pR+oa1LX6zzrBORs+WolF++1GNVmdm2dnHREqRp17VmvwfcJwgR/LNzRp6lurdlQjVCr
LAvqriE3QNTaoF0R+V3vyuyQ1VMP1dwSKHAyAvUL6j4NDDgg4rojE27Hr3E0pIa8ogYtg8vEebXT
mp7bYU2jyZf55FWxGbJs53DGpcmE/eGv66vYsIdOOJiuX+PW+bz00oNhG/2Grro63mJX+7qmxA07
YEq1SNswyepgIKS8Ybf4AuROGfQLkD5UJwPvxpNKm4xpuEXZSIB/znS24m46U28ZjjPUf1aPZgzQ
1qkgaT12rn2SVcpPsWpo+CcbhQzW9KxrOugU3mI/TKUhzacQGfFuDw41r0uOsozSjQaqMey9+NXN
a4GSG/G+eWcbvOgoTHeJsJIZWhmQcsK9Gb9O27Qfi6zQ78B8HBB6mxqXFXJTxzk7L7ahh6YHXlGA
YAbeWyM9POAyK1fLFH69viKxyKCShNJwptAl8hHFvuH31V+WUAV7JZeZQs3aDiIvbnNIa+35WHcX
lyX1MZZ1eHR7zTwbSWvtJwOkyz0YjoPCK4Z71jPUBuSZ8yRiF+Se7tB/LiwZgyUm6b5Pvbxpp4H9
bKGVx5xxRN3h8IlrSj9Nj7KTMejjX5U2ftddZ/gCrW5zk4O+ApSCjucLfIYHUU5tsH4sVP0pOiCn
Wj6WYSFj1Vjp68dqwtxF8SEDhglcTcdM1vzBMhSWfmAXqIHwhzY2+UOldFCMEojGNMNt204idp8l
T+SjqATnI4EEaV1AAeSwqnEL1tjkjiIiIKUOmlU0Pl2EbMIenlkDUAzF413WPc0OahloDYrolIg4
H6HgRcO2g+hfjNPV9Sp27kbbsIghC6M+7mTU7N5jj0iGT4AbTODGAGmweGFTiH14ot8LxXKhC/AO
9yES7Xjmg+JDg+73W4TV9akP5Jm3G9y0R426Ndc4PgeehXoFhMBQ1lFpPg2Rn28WxxrXAZb3v1Ab
Gagn/w1BifpgB0X/qBI2LTg5Cpd+L/vHt852dWwQ7mo7ge4rAObMTYdNL9L0G0Q97maI6P7kFQiV
58QVqBOct8zL4h+ho3/uq1T/gmyju6m8znxy6n7edrNV32VgKkKBPEBpUkzINUHU9MhcX1aJOFAB
JOpUN0mZxi9OnGTnVPBoS/a6hl6FIbl1M9Wif0jj9JEqffQidAKjYRDywGFSxiFNac3Z9MUDgLPF
ceH3DszzWw0F1fi9T8XtmNixXytHxuYzysXmTzkYAbFX0k9GCrIfFJJwpFLb/NbRzNtEy/mTO1bt
U5/5qRqQpbfEBce54W3ROPaTFzcP3TBvhkrkT1yP0pu0KB9p1CkTm9gWud36HveC7GmQMSoyuGDH
2mzzpzlN270OnPuWJjiynnbJVMfndLaLm9QyB9QU21nA8fJvbj1NFjcRWNr8VBnNbP5WuPnPRloi
6zYZCLzAYNFrG72t9QOj2iT7WAEK+1CquiMrNPkhqUp3o6tKJWoo3s5n/dDqArVM1bk0suIhm3Go
MiEFaGeOD9RhglJjiWM5RUBMDQ0jqQiIUT2BvWjN0M376WdXdEAeqsBZOcj7Yd6/DpelaBqtByz0
T0//0RmKTQ6qecwunJPhafxds9qQM+fge/yfQmjuf4j7DyEumFv22MBe/kPsetlmxmN7s4x//6Qf
lqmGC4QvzZNjgBULVMntmXrUSM6g6qQa6pGtnCxvlzbZ82r6MHV1fJhKcXjc47B1XdmOQPfiGH/3
cSIUGS6gHYo/TqiGev8/trr0tqbhZMfKaf+xnJ2lHHTdyRAYjj74dSe8r32Pt55iDH90XNwUXl18
cYE93/ZjN95ao5EdcXstD6ke87t86m6yoblIu9/VDgP9Vlyi8rnSFD2TOHizxsFlJ/B975QFviXK
DIddWYEZ3kz5GXxk+d8gMn1II9F/r+zp24Qb3lcvF+kGdYbyAW8t4y5Eiv66Ng7Ula6ujOLr+OWD
dR1Sr9NSzR9wG9u6ohXjhmaKwo7Gzet8kKHBboHx1pdtY3AkJgbBAxBXAmYHlrsT4Yz6/IFjw/AC
HsfqouP91CczRbmW+xNvuHzBohlO5PqhCSSFVMA1gJXDbY+/+N5u2vJZG0EiIK3MC5C1LJ4NxzH2
HdgmlrlNwV9xbDQX9NnJGXIskONTcw0Pp0qh5eC8Q80FEUaMGyP/ms+595dl2LeQu4tfpC3S3QwQ
5QmnXS7urlYJbhbL/cuYdlOUy7+6foQqe9vbN2WjQ4cM5K1bnHX5eHCOeKyCTdbT8dzBwal3h/xg
diNcEaym0INdmepcZjcURc5Q76R6+I7H1aZ1KAf0UrxEQDPUu6O4rMJTmTOe+xRHyymu/LNX8Kd1
qpvw8k4ke1u6f7UuTjwZjluwbRnna+9ZFl745qEJ8H4EmQxlpKbT8mHctpUNAt4ixJtCleEe5fYD
XvidtNt9jAS/6pPgnnFYAgGP2NbA5JwpzgJf7pWVunXobZuro/V2KLa22AogtT9bSY8vL2s7iCXU
Sm0aKlZp3MkzDXm29XghPuumcM5TUXaotiyh/1FzsIzEvTw1AwDCeJ4XwGeGEpRJgK1a+NhRO5nf
cvBe+9z2uts1FrJSr7Eg/TNeGmEcF5IFgLiSbZNCotZTUHeGavjTiAJkedWn8jK6w7cYEm8QEkTj
5O1r00fa+yF5KY5C/jQkB4VwTdrHGBjcsQPpAEjgQnnpOTbKbv4pU2LhKQ59kTlX3VoJjlNEmo9g
XkeZ8Oh4YHraaK6X3IvQSbbe4EZXargEV9zWMPVyZ7k96s+aqY32ZSXDo+gbFxVVRWajbFKCQpC1
/RmAwCoEHQS67irK/G5cFi4LdAeflSYtQeR/NwY4u0NqdUaSzGB1D1iEdC6dAD7MzID0eGf0rNa5
kFvrWQu9PsH43nVCdjSY90jVxtiCtA+VA+RTHXZG0NGzHpX41w7o2yuFRN4wXdQEk14c1mDyThre
UPPaOK114IOscNArQZuVGEX4TrCTqsQpbpHhLJNi3FQ96klrl/vI5xfnUoEv1oZsjAAYf3ID3/ca
HTqduUmKGeBktcIajGzHecDr9f6D/eOimbr6u2mxnu3SYZB3eQsO/b6wfpboaINl/rRAO4C//NIR
IyxvMco1ONx4ycCr5VQ7t7fczVJR2dc/E2mBNWkVZSTHh5LKD5WXb3MjaNlid/uraPPdKkjuo/wO
Ww7jxpq16oSDgfFMTWnK8Zwm5utwgoQ9Nrsi+GCnIU2g2A/DdaUamiDVhtzQKfTHXtOP5EUO4vUS
NPyTbQ3h5eRHjBenRv3Wkg6UY4mDknka5upHOPUxGOZovHTHyvjJqrbfkU0f2cFt4uEgeuBIe8J+
omqmOtOYeiC5qM7/amPgtDk7z3+KXCfWptcFI7db3DaAX1ghChIiE0Gr5Co/OGi42kDEEzRJZOLk
4rf5mkzwAI/VKhXgR8sq61ykjOrD6GYtBM3cITV8lLJB11UazWUqQ7Yzw/AHmdYGNGPNZR1Sz1YT
mlITAeACqGlXi6yOdfhh7oxqDRB2RgDLqQXosmsw2Wi4OiLspDagp+uCPK+0bdLNzqkGrvRoDLLf
MVH1eAmpz3bvpH/VGXYjYFd077scImuh63U7bAT7FwZd9Eah/CkChfXD4fUHZOTQ1XkrGKZS4aVq
+F8LhnsqIP5Qd0xVxFSG3EhRB6A7dc9hH3nQbi+9Mw0diCLVm9UT4vzvOICtaQ2hGdSgoDnfFx6k
BHFcy31mQEOjTTy8d0+GEQCTY7/gn3I1LRb/3Xjj9xYyGU8C4JS9ZebDccIO+j61UtTpqghL+9Gh
CPE7jh5Cn7c4qImHJjyxqO+3RS6y56l0tAPzDMunYQJaxnOT2Ax03nr6zCT0Lqcy+puc9TSkd42L
DJaa6UVt/NiZHNSNbfZMpgJszqkJFgENHOqSh082ziuvsYIyWuWIt5AhzfatAkG6macdhSHBUK+8
QwYqIT73Ph6DUG5SlYmQ3Yt2PdLU26VGcei71zGVHoIBpkHy2f36ypLpuSj+IvQYkonjYUI2EEcB
vxBlWgOog+aEzo5s1PDRukXpSHihUSyy6rZwtXcwtA8LUZgsZPhuoQFvf7YFJtthAxaaHMXl+byJ
mczvIBLgYdPLw9uhT+rzMsQpUog6y+o1pmY9jnNVjO1loPEvie+z7vuXKR2mzwNw/6gzTZ+KWrdv
ZjmiCkrZm0JvAm1qZsggYDj9CoMgp30juvErTrP7c9npeM2SVXETWyH29VlintLRPpLdEjKGcIz0
XpomSc8dzyVIFgsIGCr8bGI7bJf1fbsQR0HmMfEl6MMX4qg6kccSJG0P3iirx9zI9oSj7QERBPlU
4y2gW1pDxKzdjUpN1/Rk4ieeJU4GwGd4yy2y7Uqhwo1m2Od19ykMLRxIEX3KQvlKXaMEn82E+nqR
QvolRK7rjhpoeoKCH0TSlpzuhI2GzJZdQeSgxWnCu1CgKfcA8MQ42foVx5CDvrWsZRKZbRvct7U3
3Djl3F0aCJNp8dSewH/XXciEPwm+/S5+Aonr4QZOY5xIzHu9zT/R6EPcaiMHLSW1Pvbz1sbpqlrP
ikZI/pB76a5zvE4uH+EfMetl6PJakn6itZfPRR9xXUY4T3niVSJErXOZ6zsjzu9ivZLXrBvbhzaZ
xHWyrbteTwF/Uk0YDVVQxHUT0JBzu3nIRHlnW9HrJIZ6t6vgbJlUJ2CI5l7vbQZ1Ek+NrY7jqVfi
nPdsQFfNHDS2J3ukmQnkyShkhA7rMk+AveS37tukdcXQbcRmGkK8/all302hmDVwoHXpElJyVBll
5v6dbelSOAC6+DDrzA6JdGT8QyTtZXvEdh5oLFOavoHN5zKEmo8J5Sh4TZXro+HqpeD/x7mgJHKA
dSsODKU6wUi5kERRGQHaAHpUZVwogolKOG0a4D8AXQtWBuLVQdFCTSbbvzpKhaRoZpCixUjV1UCg
DSjEDAhGml0ZwC4g7uJNUGtSP9ld3j+YODoEiDWOv0eulmxQ7YzjiQbPZ7sWbxPH1HC+xUXULhML
gMXvzMZ90rV9UjTd1SoAwRgSJxq2NO4nsZ/aDJK8eoR0NqC4HSrKVZc14u8YYrPAGCpb6mmQelVL
JGMGLGTc58ESuBjfFjdmsOT2jVP7dK31qmtcjmpWIPfxzylmHZdSZzx7Png/Oii6nakxvRDV/ons
y0AmyBjWXOpILEFi5GyTi7pMgHtn14IgPG5Bzb0MaT4AR7Pmr+vxQceuTy/KMuAox92QZzGuQT1q
aM/vFvHiGJNwJrUvcBh0oMB316VwMupV0u+Gcf46CmQHmaoJo14XIwG42hhKUGaHySOZVvs67NX8
dfinELL9hzj6FOqKhd3944pZGRVIGKur2RBP8DtbJAFwpPqVZ19qoCkW0mdT8ejT0ABbCpRGPGgA
Ku/qoEme9Xm18FzXGNSDGh8KbcByihZMDol1JPo+aoitz3mj9FttH0JoCIjLlpWOuczvUFa+EAGu
sbK0OyiN994BiG8ohBrzQ42EwVXX8WBMTY19gZKc8MEWOV3datYemi5+IPuc2VUgh7o+TlmkgYx/
T2a3GvqD04LuKUOtwBeQsJ1j7BieZOT0F3wTcS5Pq9bdsMGJWnTr4ozofk5MVDbhajhcBTKHOwOQ
2HX8AtDTEu+OYbuHEDxgOmpZHTx1yH4ln+QcpsDLN+l2LvBz1uwS9I+yznZTGWtbd3Lyx9CqUSFu
LYPRyItHqxXDttYqa0cBAq+It4CoHRprLh7JJBm0JfJOcw80NBI5XByTf6ERNZDrTiAcOtdnWnKe
TfdY2GAcJW8xDtVdWeANMvW+5C4opWciYRENyOihxlLulrETA4iWsRoMqyxHVqIt8daCo6d74lhp
wb8sR0fcEtlKpEiIQbK60rSoxbk+zSfyk11KCO6oQuId2RaGF3URhqoff7XRhXB73KY4LLVLIBpk
OIdn0AWFZxq2xsyhzEQtuRY/92Sg1foMzohfcz5MpCEz22mv29FT307IJqoG+nM2DmtQxgI6jSbg
ICx+tUVWAg7txW+qou1Oa19ooi48C3As8kP/ZNp4Wudtm2ywTi6eLEszA91/yrAXycFdhi55KMYr
QJu5GN/533Vj6NOY/rqUC7Eu4AD4i9Atd8sFylLr7NaqxxQ1nU56nVVDvXWo45ogvEPtEsWVPTch
Ya6mCDCduXqYnRaHFh76CqIh63LrItRDoR/0Bjp5qydptlwmdh9Z5OWXD5Efrknx67LUS8CwO+Y1
tk4ub+dN400OqkYG64C87zONbKtwroOtW8g8ZuPPkONdx0n77jWY3C74N2nGElzL6Yq3QNA0tA8o
JSk3lLxNdfvaVan7KRe2tdNF1x0poowgMkN72bcIK5+snVOw9xG0H8brwDVJLOfjGrqG/Kk97unM
PnUY3zq13hxpCB20rWHNzXMVJfaVK8puskP/iQOD74LwWO039BSKFr+H9cruWTj4/7cwS61G02m1
3y86jFG7XBTcgK8XXT8bLa4uSmG1hqSC6UIXQTbpuAmNYrpPJkOAyLXEj9SunBfH9o5tLDOcluMQ
cEw9yES/RfAU3E1VFrlbKlSuWQ4mCo7DvbUCeWQ4JYecNngglRQNNSGYzvXcnO9o1jRCZmXQk89r
QIb/qv9loZGlwIa3oP6zmTsfM11X3HzQQeOq6aQveqd5JEs/ZrmvaWCIJBW0NZ6EzyjEKJb4vjXO
Ikrng5y7VsmbmNsG/4JvffGNvisclSR+DEHfm38J0DJt8oVVvwZwbLgL8MB41YDCAaQEHkwbxDkt
6Fn/Ktz5xJtae3GjWQukXRgnPS/quzmDECpFQHrAnzoZPkC5+C41k+RSmmA/ok9M/xQtKfY9XpDv
yIQKXAiao8JnJ0JIKkXI/weOBJI2dDLrLDrQq4Pf8teYjNSY9hCCAbkzNquNelqrplD3T/MgC2Lj
bRLCkiAUgHYnKlDYT29s6gNJbi26W0qWy8u05Jjx4TOZUO+rEvUOVLkcw/6JnUJ9IKGuRbMrKnNJ
wSyFFAxecaId3bUhX4F7/npnfzcuashcJ/ENPSCWW3yTOf98QAwMcln24J1Kw/TBPC5u1rIuPkkB
EKpjgsRB+1UXpuLAkRUBlaBsdQElQ6TcKjz9/Q5PSv2mCaFrkfAh3hm1KEGh7XTymnvjLhr65rTY
khbI+waKjIME18JiQz12utOwFUbJmHn3P9NnIwf6D3Y4z3QNXTcdz2G67n3kdbdECwKrsY1u+x6F
ibmj9RtZoCYsYzwLWnXun5mRpu042Ezx4PCY72hTuTUh9zegEIxpl6VLftuyUAYp7N5fjB7Da/uo
uXlBsOQ9lQlQScBaK/CvpQPdYMdb5HKlv874sMBSivBhLa+GPK7limsE7D6e1HP25UPPMvv8i2hw
9J1DOuCjt6nyxzHO0x3ThHbWZitE+UhZ97uq6MMzGUutRPmBjDbkXe00pMYyxtumytgdm6BQKeev
Q+WJvdVyc29rnvvFsQKc/tibSTTYhlklsMyqdIzqx0T+AFIX44EsJserIEiBcTynAjIXqodSZOaG
atMGJTxidd0Pe4pi0GamJWhvR93xNSSAAzJWWR3fgvMzvkX60NgLlMziRgzbEp3WaXzVm84n2+h5
OIxKJeiAUEVzQw0w1ZY/g8Y/QHlMyTY47n/1AHiJI1OnO8/koGjda6ajLOrHxYY/3XRDM3CGFvoA
gjnbj8u4oEVIpUQljKigJKqVzQF0ytFN75WvTY2NXdg1SLzCEkfYkiIDja7al27Uwd62LMVRSNTK
48X4OWmr4YTEirtFLnz6ao3OSW/04hm8ZsMpHsAHSEpIyt57eENukP7fk8idawFsjBNU/YRcKJQy
9QKsiAMIrchbRnV4X7Bho9uh9sAA2NDzgR3D1pm2TqTHPi+BQtglMQhDOF6AKDsmjDIeNmZemyDM
aAHOVaCJ1h1woTIOoYAeac0hnbvM19LMPgqlcT528QBeiKbd0XAyovnAHPxZi6Gxn5g+DRdggVGR
pYagU8zvR01fYrUY89Op2zTI6z5QwMCSz32ph1dajC6VlS10v3TnSupx1ExeNCfbDglfbm8l8Ld+
AwaDW1QqtLcuQ8YJHCsnMulsgFaSBpbAMwT4FpstGGifVVNAj++MVMOJTHmHO9zYxtkh9HSf5PIy
iRIrfUqN2zIyJiAB5zwAgyyHGCykG7hj6RtjSIGdQlndS9ib84UrInwnB4n5nINF3kDlY+G75vjO
aysvzdVH6E2CO398wX/3fCGm8HWuO7ABT12LbTQjT+UeKFsQj/WeE9ghQxanVYRW1OC4t7gWxVSg
8hinZ+SNSivex9wGbUYi5r2Tx6Cl0hL9U5jZJ0fhWnSA+XzBquFGD0dg7OJ69AkJMzXGgY9T/tK1
WYYq+H7eLXuTWG1Y6FFEjZVqqGNrIPsSmK26fdLWxTSnGwcy1gcbibQjygyvKzBn4gw5a4Lh6BBr
OqIQcfGu8JxykBICa5YXXSuVoZ0FvjxdByKGBrDwW1PdPKhXVjFS6VG/c+w0txYvOTogkEMXlV5r
LNlDowYRDAfumIZrI4rcAmEbLqFOnY+iAI9fOPctK3yNgbysIakI1QyFvgNvET/2ALVcelKUUPbS
qIccBB/oZk7WB3amzZs1xiNxiXWMujcI5jKtheqDgZsMJPkeTTvGUTPTwXWBETWW3X5vGne+oFIY
r4ChPe/yuP5bdNmzE/d4yvIm1rHBo5bgtbBpJvJxeiPB8dbl4cXV8A1IzHx8NgDjwqmCPj4jr/Ta
m5WtRdHqqZXM3a3AuBUnl0bjDDoMBalb3b3ZgZN61PC3VI532Do7BBvaa/g6E2B3fBUsFsxGDKWc
BBJjcyz6IMkhf5POTcWAZ1NG5a5m+RVcmPxAJmmZuJEDTZ1eRGht1zDqhUAJGAkuqL4v1DRZ/VgO
RX1IlKmjmxc51m/hW8jyXVu/exQ3AO9Sdz1YnHOHnSDZwU6Z6nWdxjOoVqHbrF3yt0KayDu2f/DP
MWkXqVXedZe13i27LlNk+W0Uc2338UrvplM0uL1PPRY6hL/LB5GGEGSg9EvnTM8o/ef71UQ9akhv
iKYu3mn4GCsm0IDYIpt3pQYqYhS4JxDJzZH8kV8bEAQ9s2Ho7vB/9kRWJFQ96H1mEei1ePFSzVYa
xG6VHsirOxADHwBQx2kuSss974FBjW4j8LqA/S22xbRBXjbDYC6/G50ECgNqC03eNY7ZM3YeAKVA
RTeXgUhq3IIyOpsNb3PiKql+H0KOTp3chrcsASLSV8Gtw9MN1FNteS0TVEnzMC7cY4T7ADJLPA1e
FQQhcyFmxdDmDxOklom3g0g9iMaDNLyFJZqAJQVua+R+5QABoyJWgouM1KzUH6tNtwd3Mxh5Eyxy
3+viyxiQ4/frLEZaCO+5gLjZyHxPtoxQcTFpp9pxNBRgoEe2OolftNJqUW8IO/JxrxEjs8IcxB7/
nGZNlZaj8BCR77rr2usafVsL/MpJThvPJSCn1AsniuiCxJiGY563Oiqc1fvo2ixGJvmDHsl6b4qu
2ZhiKoOVku8D/97qWDn5/hQyNCitkjhbjDsQEzaa/aQZfX4Z5ZRBgxfDLBHeXRk7+xIqUL2f9j9Q
QV8+6vaESmkr+hTX4O+nyGayYuS5NSifq4kQ3qkCkBXPeGbU/MlMZHOwrSTapsk83UoujvE4gRsB
JXvDNdYliibjuNxNOXhPB9WgeiuZkKhAt5Z4nJGboqnhTZ8ANm48R5C5PTs6jlFBrmc8h475zWkY
OCPsYa+NdvKVJU25RaF9eeMVOAio3PalgmK2AsFyoDfQW5t3NnPy/EHakW9Hlv0x+F3c2wLgk32/
1J+uMfEQP7/1cn+KWZeGJt5fr3CRugBeF/8f0MJW+wxk+Es/Gbrhmrltdh+fFm2dMgIFwCy+hh0r
gxEML+e+aO1by4B4s2nWQERqsvTbDgSrqeJWBVSFHaYmg5KqoltVDfWomd1kajbrmKYxw0YZ468Z
f5r2wVYm0Z0E39RtlA35uYIAoc94Zb2A5ygKQifXDxpEJl7qKftkDtLAsYZWPEFhDR+/Ebcd5AP2
UhFYuqkDZkzVo6YBs9J2NFm/cGQuVJhEd7kyXa7zFnen7dnooIbvbal3jJp6ymOciQAnI4bpzo3P
HUpG78thqu9/WWhgN2Vz3yIPq2LIMqjA6XUWDcjsZc4a89s6XuI+e71VR0ztOvBkl513S5KxQz+X
58mZbgxlWu0Q4GXbMC+tbYddNtADkXctWNRCNmfmYLq3zKOHt2WUkINQkZKmNPSAcMAOEijIdtLz
xUsJV/LyFOLS5E2A8yo90NYoVelkLNMjN4TrLxsGVLgcq2YCSV3ipPMnDQTeWxBC2LdsNKylsZi4
B9IYsgVvdg/qg1erFD5Frfaxzb29nCQYy9T01ZF0wvanuDGDxs35gRXa5zY0mdg5YZ2c3ayws+eR
s9oHlSI+C43LNM39yQlzKQ8QB6gAdtW70+haTroxYpAaDmlYBGPEUTZmh9EG9FsgLR41cQxrGwXH
NijFQjmKl6GF2K4Zmf3WVUOGW01Q5AyQIycRL0kJ+iK3ENmVhtqIWzXKvR5NaEc/DpDCrSFhERtP
wgDmHzRwPdsWCco66wzw4753hO+p8/96NLz50Kp8gDoSxxtInbgBdfHBuLlEkX8JJVdCp/7UtSIn
27iWFQeTmt/hLMwNaGlyC7DVoKKrTIKQD3ixq/IpOguoynD/Y9elAC91ovPSrVDY9X9I+7Imt22t
21/EKoIzXymJag092B3bcV5YiZNwnkfw138LG90CrXTOPafug1HAnsiWZBLD3mudXJz9f2xpWNo3
n6dubX7W4qUC7kOC1KUqxubnqk/aDlPxOt8PrmHuUKppXhr9M+8TIGKtpvPsgMnrtxlTauxdtis2
PfQ2BB/LcDXAVHJG7fB6jLAefdFLUAqW8Tp/0/Lph44Er78QxylbpLi6+yEFdVUKOkEmMgbEaEby
pBpxI0f5GyBKdFEKk+LU5gH3CKBgMaRqGTCNWAFq0dITySxkT33yQLbZN+x5xf5TgRkhTscTvMfr
3tTO1MgxqTbj0UIGeiB1luEYuynHr42sBuygXZS9kpG7UtSgXz55eQK4grCKgHpZ6CzsBVeg4WXj
wUzArrxq9vT1A/kcTdGzG+ftMaek1ESkl/I1si9Ah7MvNNxoaLxW4VACgobM0qh65VaMSqWbPck/
9Hx3H7ExsrmAzebPPUiMHRcs0IkeAPnbucZmTf+BQSvl63YDXAoIbXs9gjXHPxlLZoGZLHfiM9Oq
kKqgm2Yaj7w1nxzmvRVGA+iuvFBTr41TB2RHahLSkHokSxZQqOK7gA/VRVOPGm+yk527tFWy75YK
yMGB3/Fsny1ZeqGmnfu33p0sWpzkAuo4HJ23dYP2zpz0haEj+9yOAK4u4mwMpaffZb/WqIgV5APc
88HhUGJGj/K4O+pwli9FmHjLLBXq0T832d9ptoDPEflFz6jT9J/LcmWPIkapjech6zADEmgL2G3v
Hvs+6hbs6GIMILy91eOFtpGRDWnN2at3awpG3aEGGX0wzC0cST9pXvHgmsU3MuQGOIZxEPC7Sq9d
KG13HasF4CAvMRtrnKuJfF5lQvm5HvbeZSYvDZVMuuD/SzgMZXoCNvFdfhIJZOJR10TeefHvM54o
l8iI3D8ArvMDJa/ehZrCGd5697JUswHdgIpxZVf9bPzvvhRen854gqOATozubG3uF4c4qkf51KD/
4fLJIJ8S9P++FA8URs8WMujCWZv8s3ockAGZbp8tsn/3SHFj8FF1Bc5JgQCLvW8qwpZdxzJQi1hZ
J5L5eZmhwoEKt+lT9Sak41SO8QPcoPzolWCfVORema63O4ZNj6OzghOMFEnhPJjgw3siUbI6/mMV
dWfsOkz5joKALHXXmOBiMwUpJgqgwZ6ee9FxFnmJQJwXp67MeSQtsM9AHTNMXzxttF5KU/sci4RI
ZoGLgOce6hK9NjvUmRnH47NmgxiENiKnZP7Rttjyoo1HH5QsNtB3ho2MzGgjUsiHHptnSkS9m5ys
SESNiK3slVNlYIMs7c6mM9khnWffHWrTsXXN3fXqu8e7k3bSqWPu1hmSEGs7AMj/fCyv7Ejho8Y5
oAvGLE1PVu9+xT/2S5bX1gFTiTR0xDBG6TYgYudmR9o+sfonxoEX7I7slwm0hb9wULMIS5IsjvMC
Mlf/iZzLkac7DlrOU+IN+kvPwCHVJngDjfp8oALWDOnBVy+LQSmINWu/G3rgLUb6K5Wz9mOGU7S2
BV+jqITF5lgW2mV3zpxGP8icUsnf5wAXPigTmwPQEMXtuD/7UWWkJtYsFZSA6rd2cyp0U5znRyBp
S1rtMBQzynK8IdqTMNFd4JdSd8ysCKAPsGxBDCd7K44MtYPSbAKREOjwy2nuPMnLoMgZFG/Enax2
/G7feICkJ0UlFkbUo0anhZEaE7MDkjC2LqR1x8LZewB02LtZV3knKxqR6hYbwNsXtJiVSO5vUqO0
H3FK24SYDORBS1yZpHdsB1srEx6xUqUD4AxIA8J1rrnPQvKqNZ4HcuwIvmIrxnEDz5HUi3VOfHFp
qgeINkz11NjwsW0TSB2JyWAB6d9F/w1pd845pomj8nOEs3QjB1C6/YUkjDSMI9BRhvTAmegpk2af
WGlbZ58SPzcKS4+aXde4ZZj55nRJhhhwwMvYvVLj5+mXwp7KRxr13POOfReZOxoawmzCbhQzV/cT
iUCAnBz6FlWI2pDiIAoMz88gYAhJuTIHe5nILQzGxGhOJKOL6tgmNiYexthxxI5vYi1XHvmOFdqT
g3pTC7tyQ+5Z2KqGpkoqrdrHQwaaBx2wXkK2UbTjiGJhlvBr1UQjiDuSbk+yrohxWpZ5gYu09V/B
Ufvi1376eVi66VNpTa+ofal/xfvEOQ4a8J7ycq0wUzDxXyua2idtGfQvdTJj6gLvuvU5qHsBtkFD
rPCwUEjWBERs0KZJF6Sp13zNC24/RgtqtyhabHGc9cdx9UBDcQvIlAdXrsvXMLYcVBmKpmpmFB9N
KLUH55sjFRo2D3BuUqAQundwlidMMscyjUBam1mzr+towVI0g1DFWXsW2PqSPLplYcjQpCzjagpB
Q+UG4+Bm7h5F6+xp1MpXvs4MzwcxolB231entU6/0YVIQaEM8G5yY3yurfHQRmn2aDb4rploIpSc
npdC+0SiGdTi4LD0kOI44F2yV3bUs8b6j6lj/JQCafV5xB7yM2C8pycDORRkoOTa4K/HOemRLyNs
VaAMxJ07L0pYqIxJe7u5JFqeFlQCP5iR0V0Av/jWYA9fZBjdxtRTNmzB5p8HYgElUrYkw+HUNt6d
HWnvZBQgbj18dSgBBHfye4CP7Czbnk51B3ZFUfyh9bZ9yCeRkklbv2osN4oBgGiDcTwHSa/AryYf
8GT9Q0Z2A2Zbey2b+k9kTLGUL79dT8n+c7wMOZE7nGCizAvc0I6xodEiQi3HNptLvEQhEWcRYJsk
FiNFZmmhNBOMY4qBawLnr/JSrtT7WUkhmRc/LJ3fnNVpYl3NIA6rdGyT/3zCiBlTOwKPDHxsDTMe
lFaeONIYBeFbZ6OZUHZEGuGH/CPjAcd63bgnmRO7f4PRtm8BVpj5j3PqtiAomyLg+AiAgUyACVAv
bXRwD+IhBdDvrZyU1JReBqSAOzelplDkTLIIBUxBFA1ILbpdQxk74uJqaBIIAY3/9fIoU9JmHIUp
q42XCnV3Gx9dfPAWH5XTBhLNf74NZeyuCwM34c93fjdUd8r8/GXN6/Go4pGt+jRIQbKaPsV/Vefi
a7DwNZDHCgQMLN36wJoAvziI9aOZLoAvpbFmDBagO4WUms2YkZW01bpR35Xc7HeGhUM/FKhHbw5y
7IjYUaYBKlW6kcBdnCYJqasujmlduwjKUeEio0sXbrVYl/LFPUQlfrxutT612Tr9YjKP7wA06OI3
iSHPUZhmGC3YDcUwL4z+Co6WFGBV2vSLlfrZKzbiSUeNCNZNA8isAN0EjN2ZC9iGsTY/UbM60Tcd
SccXJcoE67YdZ88a18xPs9O2L5nxt9K7mAdh3lq8KFE3aN1pHfwB2Ef6W2QD2LMhll0oWBNxyBhY
YNO+nD0fh5e4A1JYnucEgB6YHkgG8oMW1I600+iDkZSjRKbFnl8KrjkPr2o5HqvUupiRhQ0wIKy1
gRqTMDUm8+IniwZNsW/qpr9sRGRCDRMRqCeNyWjlsXV82y9ivm8Gcf3V7lYfE7wa8w7kU4CDZbEX
JFfWMwsccLMdsHz3rlbu1M3ZAy5GCEiNGFVVBitfCya99RX4lxqILvaAqwOoPAfJzzXBW/XqDYZ3
KEeBaaBpbzKlreYymwIyjOMVWA6uiZQYpE1NARllyG1o9pY/1VdkrlMEqe1QFh+Y1uIcRprDTh7+
Fj2eQCwuZq80uwUAQityZB0zQKFieWADyuXknJn00ZAmJ8w0npqijl7YgFPHrinlyBrX6IX3eAS3
uoGCPGFBjcmQWcN8zLOVLPcN1Im2FtuRm+d6/ourLfnZmLO/SES21oSfvW1oOzkSV6BePOQHZyqN
918xeJe8QL3nygV4vOOAiSy99ug95y4s3jENzwL13rRvspSDcGHKfRvHqrYN4sreASFXWnUBjc2U
obvY2tWvxASDhqSZRLWE1hlm4COHMHQKXr1MYG5FGdXghjjCRbai1UyA8Q+rzGDfbXNud07K+s/O
zPpw5XV/9e3RPDdNox/1rtdPyMDlO2fRj5SXI5Nz2tLeraWpoxoWuTpgnOyfWb1uLFLsgO8WYUEO
N4u4d/LdsALJWqVyOMYcI69LZH5QOoivRymyfvI5JJu3zA+RKLKxzMwIwLAWf1JxsIpZQK1NldcA
jjB2DNRUF29e3xp7yQFfqsbcNcYLErXJzLzZbrxMnLZrKXGULsjWPYyDBVaDNGXXwQa5pl4uZxJR
AyID5AuIRrNcZGSRXQNCwVPDpvNGJrvA8iyPc4OE309YtP1OK+CyBtlZGfOTi9+x/UiynxVxEafD
50WghQljoHqA43LEd9brKE6z5+QAEgEQtLrdcCJPuRhnyN6cfDCGbOo9kZyDVWQ6IAPUBR+IrBYd
ffB9VqW/oN541VAk6urT1UeN42VmyU+yuJ6vpI2GaMJDAg31VlBUorrImvc0BN0jvlxl2CZfeN3V
12Zxm3HvY3YUZCl4eDWBuFNgMQmKoxlEZCzWH6PKFpOlRg+BquaAipqlT4ZrunjXecWPpjvi/0b3
B8qgB3BgcvtYG0OKQIDbbjDd5KBDaoG8zZpjhlwqZAIClZu0cQ0g64CjJPgBPFOfUxriE3xTkw3q
shkQumJrTwofBBgPb4kMWLIg3VjAYLlIsThRd/YWbHFhY2oJEgNY2HJMqhxJmyUW7gMI4PoxjKcq
A4M2mgg/eUBPW30NUmx0x7GNHJyNlPpp1J2A1FFU4OirEy902VWe/DmyAQ9CCYZV687XIjq8JRqK
nEOntyskVAgFz/Hgdct+m4z4riB3CemxREUP/MLWPCbIUHG8IrowAKiERlxmQZL4yLImYSfyFO7H
0YpEBdLkMTaDyIeGSqGc72Qy1mxafJ/YRtesryi5EiwyXf3qJ0Zou3l5TlPuX202tB2KCNBlEmJX
UA00hnHYaEDSYkzByJz1oOuDAS5FM22lf2xiujX2qB4UIagpsREduO5YH2gzX+7ey4172uyX3X/o
NBZFR3w6538YidkaKxaO0zbRXTvzLPKJH1QWhy8+KzXEUtQCwDq2bEmBST4+aUo8tpsWXbKkscwQ
Ed516lhgnVuN3Z1CGZcukBHstwQ34noAGOQfVo7FhWYwJL1tE+BIn+vpjyUH2vBWT5oKtL7YS8Kx
Iz2hXRdHRiZnv8oHsnxq3yXo0fO8tftvWEHPR/WUVs/5O5mfs93sTjgMK3CC3BszsBla1uznLu6q
gITU/K9jXaDKKff/VwwmsObIiG4hn5sH7P9haRJp40WxoNxxqpD2v5CNZc93TZ4xScpCBCvKjXr/
kwzv77d4kptFsMOURYl938E+0fan2izlEeAqG88eDkoBZKv3DdUPN09pb/VeYy0taKe6kYdeNRUn
P2+8iyua1tHcTfORLE2RG4gqPOAG/Zvxf443eWk4dW4PIOj3iy0gJllKo/1jrvLPrSBCqkVDPdcA
zif1Gt8AubhluDslQ0k52I/uDPUC2Z9TFJ9ITg3FY8SpRGPQnLQnsBieVSjqFcCiD7uxGFFgDqj2
3tin4ki2sjvM1zbIQB7eP3OXZ4eCNGQku8TomJfYTN/aiyDpzUkF2gSWPkiRR/VlglwuJ10LvBaB
w94DzuQnVrBUEIQ1hb++cYfRmEjBpvpbtZSAjxDsYtJv0/3Qj/TkbK8Vt3eKXAwYUeMZDEsoYOf7
1EcWP4GOE9y4hA7vfIFMTgJqZkIcR8riBJoJ6pOY3ADZph3mxflBIgIdJ7m0VnYyMsoHkzRU0n/E
dIrsyatx5KzuiWIql0W8dF80cQKMJRrOfqkbt2b11qUxNcgvACEJaSKg115oHC+6dqiW9MedXVUb
QJxRwhJYo8c3VBJmWi8uEEKexyH1nnqwn4pBa/kA1qOeV0bhPGHpQArmO7obZAUO/9wCxEskLCNw
AbFhtXv8P3GsBqjvNXB94mba081ljRsnofyT/A5Z+AHdrroh9SdRb/MXyz+RzPNyMZA+iqBkVCJt
8W3q7ZbYQNam/DKBYwFU8GmPqmUrxzsRVdhSoy/9MlxJSpaWlhQXngJ1dUdCENYgkRzscmuHgmfQ
I8+X0oo4WJMxhfOTDv97aJLmxNF4rAsQv0uhmuLR1K8tFwfwd5l/uHekcev9PvT1etXqot2tKHHc
p6jzuizibDf37Ak76rcx9agxxw7cOz6AkIVSNeS2Ct87mRpWzlIdQBCKcsmbHbi4ccLlDkjtdfRp
OhSZ7pRI822RdOoW3jcARlTTC00AUUg0IA+hESQ9WJdTWX7WWhYI4cCtjTkbcD1J6KVRfskzAwAy
o4199jQHvC4OLqRhRoYkxLYhkFi4+WY4glb7EHEQFHoAiH0Ag/LLpnxlFtVhCiTuZxMlJw8dxxxz
gBrg/pjl+7Udyu9rNZ3r2nT+RG7mV6Ni89eJ5fZhshzjAhBz/TGZuL7nPgCuUUtaybVWjTPkGgVT
HHtkXXlS66/FGvUrw9aKXlTdNYkNY2+hau5rkRR/G0gg+btpgU0PZDd8jr/12jx9K8eq2+fjMD0P
S8Uw8Qe2aLeWCYiO6n28TGDd+4AcDIDU82OL8+vdlDBBzIfFMKp73gnEyKU1nFmq7xU3oq+m1OYd
XYQCfnglcRF1H/LCtwA0pCh0HzSUpGTyFoRhJS6i1DKC4DFTsdR90K0qXzIhmTJR2ru/iy6Uio9M
Ke6vdvtMVGQVTxrf/mAaKi0FBbw/O60OFoq3v0pdTH4NLf1ttwttvhsVS93q5tNSgdQfC2Ro0Bh1
Auz0hsgRI7cElWjIoBWiXCFoSDANwtuQXamT/Ql41G9IG+R3Bw4CpBac6DnIkANsyuM6gdIU2d8o
OhQgBu1ktFNIY5sqg362+YeaLGPfe2QijnQhGeo/UcJIMX+2QTZddHFBaAQKE1+Wh8h6kBk1RwX/
vBhYeKsKkVWI+6gxjqUzlsF9nUnRlQDAy13sHJG/CZ5oXefAsDBbfwFoQFNgigMMbXk/mz+MutSQ
UVsijYXuLc4yVERRl9RjmX/WwV8TRgwFfLaAVjbEjJ56dzItswckJQobAMuOx8EekHSGkbKjIRLF
3kLR8P9HZoGSc99h5wnLzOUtJxnQtNo54X+QRKYca0KpLDqAqPQbj7hA5kzeg1IgjrsSifi3/Gac
sSfXTQwzA0PF3OBzNQX5U5d27dFfkk/eFAlaFcEeJbuk3khn4Kc1eE9G2sEHVHGQTgcLad/PSQOo
jjguSytw6+Z7g3rzE8lIS00UGfXeQbHp/k6RrcPyUGJPKlDG1NNMUaP0dgUGeOPMc9om+bSU6Xog
PFQtBp1bUNT+Dx27WSHJlt4dL6NAW6XenQxAz/CQfl4DKuSFWziS8Dn237sZmUYcqeAHGru2GR3X
fhqTw1qA6uhefz+e+rEK196Iv0RrHx1cNrYP1ty034EgDAoRDpCIWm8uFQrDdtVktt/BEDKjjsnU
nzoO6krApH7GwaL35HrtMvNQm2tkSGMX0D1WhVVeMtvf69goP9GoAnYQMm2EgpcoUJ9tw60DqRLC
WQhJQzIcdkSYFzn68jDG41EOSaNVbXXRjPzdmxw30TVAxbqoj0PM1WrAa966AHy6i15o2OKhq8nI
pE/pmtKU7m6t8Xhc+7g8yIuImJvw0lXdMxnJO5N/orio+gvF55Fhen2SIRIzxfl6jwmKNg3IH5Yg
ogT2Wwg8UT/3U6R0J3VIGmpIAWI7rHRKNwGungAjVeq+dNKgAR9WKG1I02XRr21nuqHaA6Ye7fgi
yRyPqajHs+u2Y6y2gjd7x3XK8ZNSKjJX3ncKdYGPwkbgKwsaPV72ug9eSUX+CGz/v1rT1A4kv+eQ
VHakvvNVQ+oRWSX1RNBVPADu5IrJUtmSDIfaDUAp4rEFLDjuT/mRzNez126u46uX29YrGA5apBZ0
zXGm8svSZhezrACF3OVFJ3JVDvhv6p+niH1iyBZ/1JP2gAp5rT70IxCW/DjBioXwFJy1lepEMPNQ
UwpSHGWnTcimCpCrPIFSrNsxnqys+z0H/qQPkK6zfBZk3vq6GYJI6hUcFTjM0lIQrAMueLIAWBgo
0GCJKQxCYkjv8YXlGPxCJ6/yqwcFcUw9q6x/m1Dhhro81KOOqDB4X7IBJi3ap1427+/WcralvxTG
qp2VHGgg5iVKMA8Q7m3adqExIZsmLnFEyGi32RQbz0Y5L+cueyW5ToQKKF13MsCdIru6jMFpMUei
ZsrItX0BNp4dVUoldbc8Uk+WVCWdAHwVaiq22tRZyeKrn72pAIu8SZu4Rbl7W7Zq3dSEmgl+0XZd
ngBQMLw4ojG0utlPDR8PzELRQxAboN4D0BUyJbLhhRoyjlJgAfZs6k9KkbuThbT0whKHhPAlwzj1
APGgA3nGwYYI7YqIZrEsoKFnQOkjmbbwHitg8w8/Ze3ZA4L0Q9IiVxpJSRwJagP4SZtyDbD/AYhL
Z6hfUtCzCGBLz9aqCCAsmR5MgMUCpQAsimgC5OW4GMc0Aw4ryZaYxQdTRxK5icStx9Qd3EcPPAQH
V2ArcOCiruD9sIFK1OHr67OsuTZJgaE+OPVuBk7Io5blAQcKeBqgEP+tJ2QzuMJe8F1nWCQC5ngg
zs14LgssTDFWjb84nQsQZwhJvaLIJTBir9wr2YfWXorHKSBluzMvDG2PLND5aACz9wsNMXubj2xy
gLcotChbXTZD0pp87b40P1TwXFQw002UblTu1r7y5I0l+CgxFxb3SDZ3d1ZSeTM5fvh3zgOIVUF9
scgll5rW04ph9vBGBcDzy0frB5JVEdihwH7+8jH78ru/XDm4wAFaZ/80loP7NJmm+2QRRh6oFXaD
GJKMtL6XdY/ItwhIrhxo6ANpTOy6ayEpYrufTMDVlOzBttM/74wp5hzjUCKfgRArLs1rbP34wPo+
Tjxt8RwC8ZtVIkUS21XJE852Cz2IRFf3UZ3d1F+TtEiebNO3ZiQgIzuyWfMTyXzUPbw5YF5s7ayW
23sSuv46sL0KXWJ6tsPsptrRZ0wLJPmpzHEDdIvJ/3b34cvlFGk9aOnjVusqZcz6pAYctiYtyKwR
oMFJY1zBEuRewJEDqjYdkMkJUvBi0VBvYoMeVkaK/6xCy4ZmflJ2OhBzdsXQ+MgJgII8lNZP6rOJ
KeeZ5CrwmPdryLJyQnmUieJikCESJTaRY8sjEnF+KzEBaHyz28g2Xen9HovCZGuNagxy7tu3i9T5
jBMqzpfe2A2Vmz90jQZ83swrXwbRUA/wXN+jOCvONEJld/ViIeP6wWhTkNzfzEgxL+13jeNFN6ZL
+UKixk8BMS1sV9b8EnEnPsmnuCqhXTrkXva1ax7Um4Ae6NTQ851M2JBYgkFjli8LUlTyhTLHqL5a
qzf1m1BcgczVBWhIV8Fb/XltvOdc0zDBMjyA8EezXwdynIAO4zFvTGMNag2cUE3tXDK9gyXKUgFh
ItSe0SaAqTOHPQ1JIV3Mcc4vdjWE22B0ndTEcTVPuvW4icbdCXUL/t9p8xvNZDbTqoZmOjT9sUwT
tSyb+Q/Z0jh2I/ywph8bEzvDJlSLPFDUJxWDjp3cpXGC3MPeb01P/Ey8GxLRzAs4MLKhPoJUD7hx
Nzn1SKab8bOO43IdyaHe1c8GY5cKYNlYNOMEnJnc6kpAX2No4rR2o+hcLM9JRs0EqqXnzp3rB6Wg
KOSrFJWGfGHpdxefrAHJ+Osc5SCQBSx8vB/mzkImGhpw01vAZTWrS6//QzkCnu/Si4ZssXpEdjKN
SaPjLCAA2k0ekloZqqFbu3BRY+pRo7ndeFituJcBlUIZS+fY53+CC8c+zG60nqnBZz9ja1WMAfg9
lYDEAeH07Bromqmxii/n3eBNBVNLb/tg6lDMuVFLp1GGFv4UVTlRODXcXJ400v3+8nf2I90YuVLj
RiHQzptzJDgsXcl8iUScsy/4Mjdj2yiWI+j7LlLm3ZmTO/lQj9TUUworB0kaTqMRF5MaYExQV0qV
E/LcUaloGb+opLas9uNdVSMbmFNi3L+nsUk9JcbNq92dq3bG7xp5ceSiEuY+TKCbKXhtuyPARYsL
gCe+8QYvTOSoTFddsD8T0zM1RPdMPVJEgJU5dy3f3ck/sqVwU2J4e1DgaMG/xrzzvd0OSCGqK6pI
B20EQl/upVfsbM9LSF1rKbJrX5pXsCYND05azamodU13er/y/YpkSLCmCh/O5h7HecLcxVlCtp9Z
XACwy88ATGWu2icVzvbxewaPSJCWrGUnazZZgDTXCNguM/bXkMRn7t0GhQNyfPcIStgvhWG6181z
i55K5IYyNXOnHlzUA8Ge+yh7yZeNqzIj114vTaQpwFZelh6G8tpvV1Q3Ii1w8oiNCrw4NDxMd23C
tcfKrbbNPGfW2Vm7ByW3xyRaAxp39vwJq4Tm9JFrN2hs36Wrg/Sen2KSMRBNTBW4uFnwFHkMgenq
nzSU6JyUq7zsIIKm7bgNeu1Q/4CNSAOYNoVjGGdU3BnnhaFQELWD6EpVGY/AyLHN3j1wLDUe3LY8
GJ7dm4BPgxGpqbfx8ZZR9y9KJe1RQRvEbZ/4LRiomYk6ixgE5DEWTJfWng6Aj6mRvYimHbzqiYY3
JZkqOfVICUSvw52cYpASLxKpvHPXwGYWLN7YIcvUDXLTT1+SwYs/V2Ckvzo2f9bTOvksRWs9HLnW
g3dAWFCjpcuKBQQQFXEo+GaXOuyFJ8wEmzTM+jxvXnw2B8opZzw6zVmOBb3Z5fkOOG3Nweh5CWCY
9yDGiLc1ynzsE/mRgiVu4Bp19jJNk45nSV7NE2i7RdIjUiivkyAP0LCX9VDp1Sca8b5ozJC0JrEK
tFbf7+Yk67Fv/e5ia9PkPZreEpooVDxJQ+kzeGm1553dhn0Ug6WitN0Xhhr+l3pAOQ0otPoDyaSi
ncsHzcY8WMlqy8gAqpCdlGjxBxf4GjYKOZf1ieQkMgDRCuo5szvF4jIuEK/YDJw98cvQ56XAQ2FY
jnEJ8pRAlToYQoPDsuVIhhu1zfWffHRtjVHuc5MOIvBdVQVpVTS6jAxJGlZiibkpvxARyEZFfbeu
cZd01zbTF7C6/Vy3IRy3EZsh8LS4R6bSDfAMWzQg9cYzmaDLlALI1+ZjZWAX4meENBqiqPoVhUfR
iUb1OmOvHBB2yEMEgv+BhLlWrQ+9zGE3itEGDGyMea9VP/mD450tAZWHDPoZZNNrK2WVDaKQAPls
0s5qM/9MXtR8ICfRLS7Zk0jFJZkc0hUBlwgUpQt2x+oLeBf1Z2p8ZJM/jyH1WTS8SU1wYF08f3lS
hqQ0pmQ8Am8b2xi3CKvwcuZxxduEGfs7RY9KNTyHMn5U0clDw6ZfA+DRC06428du8PbcrJPXVWuQ
71aP85mGvQ7Y33Ka/0wsPXklEdAokQanGVuLolz/JCWogOLX3kDCDMUgr6Sr7cvNgsy6OnkZUC3a
AARkAgbcyS7wLKKmjYy3npKlU5cAswMpOiTrbyZ3xnUbVWGT1kCgvcVTQdfBEkTdKRCtXeR2kq8K
peyUL47KN7e3Lsu3t1z/Io3HE4Dm8a6gF4ZoMtGAEQLQYiQEDzbeNVGDJEfwyssRKWykseGtf3NU
cWrxjiIFyTbBehUX54itubszJaeNkbxQ6T6nHSjlQM1rnnWUUZyT5r2nZAwQI/uOjeDlESZK0Tmj
X0ohae7U/5NMRSW3fIqj/yo0A5PArCVIIm4AwpEiHzpJo69W6QynetL1Q2n3T0PTNlfwplwJG8f1
5uXlNgKYoxwRjE4S4zldlMiTM9K5rk+yDha4QRdnMtKTD5I5Em3KZ5ve/D0HRWSbX1KsjJFkhudc
rAN8qtHqE43UG5lexsyabKSit0hZe3+zqxf9TUmiO/d/DatH6wn/T7XhFMV+f7RWjqog0bAJ9UGr
aGiYxctfS1KwA410bDFIOQ3JjBxo+F/IYqtogagiwr9dyMSYHFUcdXXDxvRkBTIQCJ4W5O6AMsQv
igi4PhZL9lzIBt0EPxLOKdwLNdwZ66Pfl1+UCPmMRrKXEairVHmFgqQ1HvleyTbmc8fZENJ1kLa+
b00Pe9M6IN7zFIk5EraEMEgUdskGp+QO6kTZKBfqTX70UJlu/UAWJLpzJRnBnrR3UCnK5UObW2jS
3t1BNzqo2DWt3wm+xTUnTCypS00F7CmXp1ca1I3XTKiedZyr7I5m1+2XCtVhyoN692FS0FTWWOco
s3sLtoCn4KNQdLnWXl9rQbrX+03+yMcJh65r/L1BsU56NK01B/whGiPhyd6Y9HhfY0Pn0S/YAmRf
r+YzaAbgWLrL985AKh5ZKz9SKtmvaYW5Fwk3cWgcrSMHgxdmErvatdrz3KWa860AnW6d++s1TfDs
4PYwfllNHE7ioDj6C6h/WIkUfxWp1wd24he/NKtXhz0AnJFhrw/HeElXYCdqBUp4AA51AE9PAaTr
0gDs0QCucWDg/u7UFqDAkC4PRoe4cw9yLKwjO0OerlVn+zLvoyfkyUdP1Eu1DMVWSGALSdbXjQ32
zQbzsKoGpKAylJoRQFdlNz51IoAUUQQN5zGhHFNYPmPGSBGkUMVJ+QHMeuBvFvdBF0o5wNL3Tecf
Hb1Pr6BK60FhjmI1BsSR65J+u1+G0goyR2khTp0WCwi4M5a0agk6GrzCmjHhgdvFKKMQMwuaC4x1
f8wxiXkmETaz1mOuu/ZOTS8SoNsUVQ/6WzGVIAsVg7xEjExY0KjzKqABi6swU/ALrjhBu0uAy8aU
nQ2gmJCcUucoMY4aZfuzmbLAijkHGBIKOEZ/ArYWWJ1DpG6MqHZO7RWVvYsX6prZAqzKXuaHArgh
x6qxHxy+sjM1/bL6ixzrZoPswqH3GABY0xRICjcrZU/qjaXskp5UypJ6vjk33kUJzRbvFWAkxe4x
NpwHcjFXywmcFqi+6uzH4xUfrmqsDrYAaIT0T9LIU6OeN/mhYEjvkMdEUwme66mL9gARxI6GW0ZP
qmlwlPCY8V9JwqsK9b98QR68MbTakYS9AxqjYMxAWQn0uCiI4vJpjKqzI0AdqcFBrrMZ3smGAq/Y
/2xCHjwbgOyoot6FoaF1u+YUFd1Ja1zp8K/hixiFRd1Sg2VI7PiBT8Y6d+KGaGhgZlYFSkM9UpMh
DalJhbMakhZJLXBWhnd++oSd7MnWf1MWd6E6rmOHUN2N3f9um9iCowxdVVXlMCMoOLI5ZPWVLLrq
l9Y5Gm77J+XrSpnU9x2SnLt1BGMS1XINgE0ARRDOkxsCRpm0scNWX50AZqjGFsOMws89Ca0Mv/QQ
51NgERfUqZlWuCx0RVGptCIv4NS5wcZexhtbHuYGptNzA9wHIFKXKBPD6VNRt9NTIs6maMgMHdTZ
mCMeSEZaZWfqw+e0N1awhL67Uo+XADUZWSxDKiXFUBccOydGJmJdHsEE6lynvKj8sMtcD4ys/Ljm
2djuUYnjXGXXafI1aHlqHtjimM3TLADWdJBfRwlfkJ+BZ1XABtBSkw+F7NIBJeh8+rz56sZsZd5B
fcmb39RGZfvpd2ddkb3U4r22oy9dBrn7UWx85A+stgFBzWLu7zuBlmIVFWBXHN79ZXuOG8ohaRwn
X67UiwTMCg2LuMTLrC5ARHKTkUlXYvklI8YpoGTa9DeyYMDTHVFHjispj3ZAndUQ6YtW4nWmVydd
IOgkeOoMmTac5e+EfgeAw0ZpZAZNjyS08+ZnwoULjXPcziEB0XYE3sb/4+zLutvWlS7/yl33ubma
4ASiV3/9IGqwZEmW7SR28sKV6XCeZ/z63ig6po5uTr5e/cIAVQVIsSQSQO3aG4WMeht4wMJEu2ny
Gw85YPQ1pBP24DyC+jj1jahmKoP/NDDRBF7Phu6c+/Y6MM340ayb+HEIwvixjvFfKtlliOouABuk
vgMZun4iH4Xq7vDqj7p/mCO6Xp/wzNanO5qDLgC1I+ErmnE7v1aNPcSmBlhifjENn8TZD8XKKA0o
RKHWASenvAZcLoAWobLxtoFDdalFtrLCwcdkTvc3YeTU1ag2tcbdkOjf/nEOciSD9FeRrp/tOOvw
d9CA3DPHqFhryQgtwZv+lCY/3KiTx9Gpuksjy5OhuEyl6o11jaUd1CEbn80+pw71Y4K/KKQrWbdL
UvycO4Ev7I67shYPacMAZQsgFqBNUpXzWkcAxt07rHPB/e4r1m+6AOajH6Ufp1t/gE4wJCHqlVmV
5p0glAioodOdCTobT6M+aLvbh8x84dEIzmrHwdlnH1ofssKtN4sc7liNqEEa+wcy2UbkHFMcbFKP
dHVzY7S2ZtdiL6F0deni2DbHHcEBgsBgWHRMabntgKu7tAoyFQ16izU2umQDMCq4ZD1/zsIBD3xl
J1NnQfMxcNgHCp1NylkAr+CZWo/HYiMSdyVd239IPAroxzG8aFqUnuKo3rSmURx4V570Et9bU6TX
Fz8O6m0PUtjVjYOpOCZA0BuBy2uzeMlBXcjfvJim4d/RxO7I26vZW+tU27p+ujWrNwPpl5PpQMIx
RfH5lEQcmswtfwRL0rZH7e+Zenom5YMPXVuw0rSxF/kBsrCd9oPindrmjx3rgx02eiovguHkaFuI
wpbJ0G1zHP3H+GlDOWlK9fhAQ6CXgH2Dw+2NH/d4flpmZR/oMrohuF+ltME/ixbZ6tL9CyivcWMs
YahTAne7iluGUetm7E2XQpZplrH/OJWrpy728FkCclxRgWqRSmyWyzD0HkQTun2UFKifJofIbUvc
UVmOg5PNYkVWi5pFAzC20eWfggF45byJUMykirfnam1q0qXGEWPsI79FVdxkwhaxOGGDX607VKGs
KhQfiWlnBihcxtMrqj7zbgQTlA4e4kbq5WeRlT/BCMMuEnfKy5D5f5GZ6bazDrrB2duFmX7uN8LV
sz3QLMBOQFRmXdS5kmmxzBcQ05/sXiZPoprYk9kW961fmS9JUkeQWAXNrM2L6qOAKKJ0UnacUlc/
oqJSn1tk44kxAPj4ffEZfl1thGAMEk1NfjHKF8CiobejsIq+xMUw7WYzStzOyEYX7G9+mnKwdyXI
uPbh1EPlwgqw68QFBSSQh1n6Yz7MIdAlgiN5D/xNyGKiVsyi8FSH/dvMNNOA2nJZgsQEBAutunSK
S8Em1gXqz01nqP+qayUvSZW8nZLnoMhlDNly5CqV5vNlHhuAeBqQkmJjGjV4X6WF1UojUN5g4BcD
jvfJKc+JAF8BGJgphKk4B/mXDXaKxkZTmEWQZWTsOa9avd9kxYEW7KCFGXGoKrNd1o7Xa/0QQoM7
Oejjal7oXy3vqUnhfZmvdDE+amCogDYluH81LqBPbAw7IgEmU4Sq8W0Zy2ZNXXI0afK9w8HXZmqm
cNObRbPtkpy9gOPuYEx19j0deqTXJDcfszD29/99BEhmCs/SmdxZicXu6SKb0Jhbf7Z1MnpG0r+6
Gsp87buluTrocKO3qqm/F1hhG//J6Pvx09T71gZa0uZ94LKfc4ms8O3oMFSqCtkAUSH2Us5xuaDs
C5/hNOEoZ0RVwVE2kDqH6SYCzNnXNnOIgNcJmnzXhfoIvhFtvEygQ9k1ge2sWtUlB+Q28gvYKagT
aFXhA4GBrGoeivgObOMfkBV8Nt7ZxHu7cAD10FDj/m6jVjhYSPwZmg0a91/U49Tq8tYrIOV0gnYW
iKF5JcAjmUaXnrrSD1dmDeB6JMPiOIKC+JjbbYGMQLhOlInsgCHl6fqqiW0WX+kQpVyLVsBFoXGZ
aCBtclgNtYYeQMAQRIedovSeW+rWf9VVjir1wzVvLHcOLmoJUkOKtqsiBkrg71PUqks2VzdAWdup
KXvHEhCiU80ra0VTLQP0DKwabyRFjg/uTjrbm88d/5E+eTknvDlaXM4EtQIL6ETzK+93wUNteG6X
Vq9NjMyEaNiLSC1nWBdRFG6zwB/ALFRO9zcyFHUiUb2aQ7IYNUO2WM19ipQVKsG3yP1IaOvq08Fw
0h8im/xnAPDbO32y2K5xw+xj7xef4iDOvqOu/kc0+v8cgBIDsA2n9i73+11vd6jBsVgcHpveQJGN
agWBmwBa9N4no15DzzXhZre5cYxRG4IeFheKG2lG6vcJ9hdADu/6punu+tA9uIOOs7kKSslzSn/u
U2J/zt5TNl+r9Nb0qIlkAfgWqDmjA+amygC1usIUzMP6FviOgek+lijvA+Zmx1p212U+lj9B1z+D
DxG8HBClh6g8uCcb2UPkPLE25HTGynwQpr0jZxAiPk8saNfiO38gWy4Y3xeNa+LoBF4HSy6jDDdX
e2o/xk5cOkCcHHHDZRC+ccOPYb8lbQHqdMWWdAd+eXTF4f6rQx5Hgmshj6C5yPMWBUtA9+FacmaC
JhxZmECATIXKnKjAKcXRcbzv+ybZFNL0Vww1QBCCg4hvuZL8uZfIg9kom1nZip+bupNiCO+mEHk2
5aVL+95aHBQnuhSk4n8eQvNHVriv86IHwjOYXmM3wYFsXZwjpF7PjQvgAmhKcuteOUASipR5BbnL
2T1gU3mfwpFA2WFXiiBZcTDN3pvpTypzXapeZ+aghW3oV9gVuRA5aRjxD1EXhwO9ms3kXoml0+kW
rNHJ6aRN+9+lhzTlq/hV0mkZHCA/duLxgXJOEAf8LtsYhKmKJ2OhtMjjdmPrZrZfTAvLhUgNVdJV
TD10b/42jGy1sHVPF6YFYrhqGEPFqFA/SkUTaXbl16EDwpfjnDv0nKC57say+8om6UB1Ct8H7z24
ykFRCcGRehlfGkn06Keo8oqMfS9Arjy1XfHFMH+GHQ+/TRJq00ZU8fsOgJdLpwM7XJhN+G3wg88h
OBeeLZzV78VjVfcdkFnQHcvaOL4YODBOcad5JpMm2V920UBsRZlalGVtByQLAChEVwOZ8hJPEVFn
XcU3mu5vbR+oMBc6SvdDNTUbPgYvQ8/rY5Mw/UnyJj9GWfJa2GLKvM4sbc8HKGXHgpA9heBfeEJO
gnyDFYE2SlXa00i6gBL9xXTE6BVudcdV9ROEpNk9tZauPgWoGrSYvblxLN0leIjS4hBCwYmQ4DgH
mZAp/RAbHMIYv3p1Xo4FoCfqZxGUHnFpEqRjwXXEgbVyTJBrL4iSJSyozVXfpLoSG5gg8gAGbynF
Q68uBogUQH2sHRxFm0D2Eee/976h3ZNpsVeB7kODrRvWZBOTo+8khELHx0QXxgH1YnwTsVQ/uOBj
u4yGb61a6WTffSfc1XrRnNwOt+xZZgE6x+3ad6ACS2IJpKXwO2kF8i4hU86k1yZAjy2sQAHRAFG/
tfBJ43Bd0S4ZGl93jQF93Xe50oUVaLHNzEFL342dt3ELQRC1wJGrcIS9vrdrO74Eot3KWO+fcTTe
P0vQMSlmZn8/KpvjAnFuJ45czV5li8Z2Z0FI9oFMmQGgO9ZD44a6aVvbuA3X5V0b4oC68fUnuvSi
brfQjBvWbVjomZez6lyiwvHUFxV76iwTDNNWHV2NqISReQyMVnc0ATZS4aOac7Il8xpX/xy4g7Hm
oandR/6QXOwxc1YDyiS+aX6IdJ3VfNKyGAsGWUZ3oKRnH+OivVAAZADlKtQr65JbortvUhlsct0N
vzUotFUz0NTTGIn12HQSf6dvWhpFl/neEoiv/9iLxNcqbaPL1IW4R2EcM9tvLtgatk0JNU1QuBY4
iVKLIurTxZn80T2CVOUsM9vcka3qWoJw1pvGt/KXdPhAGt+BGcpD6JgRyFXE9Mo5T70u581xhKL8
i+VeRUW2i6guml6NENVhS1RbfiQzULfTobTCeI6SefIWlQmoF3E9245M9pBAjlCuXo3hs2+Yxrns
poPOgzRcV4rZHltP2oTO29Zez6ad3qVfly3q7UaXQmRQXIXQ3hVi2ljfacExVIIXyM/gDCN9oE6p
1C9YCaFWpFjBT6cCFodeNqgyw1nHLuEp4ys/rlYxyh6nAtAZ1m8WbPAN/Feijhcl7uPnGwgxDUhQ
pYmXilG8Rn2eZQKElGMAdmkwGq9u5roK12To4ZDNOdC4ZW4kYvI1iuGwHE3LYWUHXXQBmZiL9HVX
eZNjxV8hd/TSyKx89jOobOXMYYAzwJ5MxS7uXfuTC6jFnQFOnm0KZeyvsvNc2etfwLxnb1udl3eQ
ITJfcEqyJj8UAaONhkPiQ5/XyYfBbZ9oPivIQB7bZ9kpry3nog0a1jvqhQy9QY1zYEcXFM8e8qwH
yZNE4touy+k1axtnA8bR6E5YiXzllX5vSL98rlprfEBdNPLbofkWNtVDdEfdv4fpqf1o1dkaa4At
DiXtD90YlmccGHSzhn3kI38aDHmwp6+ohTDIijKAcPtibUWm9uzk9acwl/bXkkNcWVip+TA0Q3aa
BG6l5LDD9K6t2/jFraTYZeA0300gmn0JRmtDAXEZJaiBLOURxCrNxSqQQJ6mxP4KlO/XCAXWz4YZ
N4fGQTqd7A5KEQHO+RpkmrMp7ZLvW6vSnu2x/eQj0R7meJqPUKJ7ai05eqULWHr0LnA/Jcm9PkAD
gUxtHnbnEjekODago5HXSIb3+Hy9BPLHCRL3mCCDgPHVBDgl+3+ZgKb327Y5R1a6bRQHddRiXZ25
0z1Q6cWpUyayU5cucYVy0JaPhbfYqLXETTKtj6MO7d567fr+cFgWmZBa58Wa1pt0eQ/hpK3qkNrq
sjp9j8E53ngorPCvIHFwbPu+EKcleUSaPrQmpzU4uZcuteaYZQUfpH7k9XwM10sgjbMcH7Jbc/7H
0EBpwHPUCwduU21CVVFjqYqaWLVs5eAaFKfIQTbyLo5BFdiQbXEAxPE2Ioi4gnrGCXZljVUA+EcF
QoaZcC+G3OEh0Wr3UjcJqlvVmZIx4oRn0NhrUoRi87uI0Kl3JQphX03NQQVzpNVr37eMHTRg9kOT
SIgM9762TtyQb0LwaGZYE5frjLvhpa4S9tQXebSfmgq4EYoGFLIClqcrDkFn6U+BFo9nNVcw5chj
lXmzddVh7XKcO5/pxoa5ZSNOrv13Lw9bMBotgZOdn50OeDcyudYQe/mIA1HHQoo+UmKl1LLw5WmR
MVrMEG4AoqPJsmndYbXtjaggksiW/BqGEaigQ45JSZpCUhnltOTsx/ptRK085CaHk8nXt+0D1u1s
jc/DOhNDEjA35jq0tWSN7fEv2iSiREL2pY7AIUxhM6dSooJdO0nXZLwageDJ9tM5mA1RfH4riM6q
fdsY3Q47cCzcYnlxM0v81Q5fuRvYCmTcb1BtPf4A29NX22Xaa43CZy9rh+BDgGUe5MUd+WCnETYR
XWmj3jtpDjqkHO6kUaIMIqvdTZ8U/dauMiRPEwb5EKUhAiIrd19q/mYxkZ0uo8XHdnXVb3uJh2h2
WkzEvExjQx1lYUC8jSgpB8o+SPXojHeefuy0BGpR9vA6anGz51btrLuxHl51sD2DBjqWJx26Qx/d
EalWFZZxGypEsQuZCC0bXwtXoARRs2qc36HSbe87he8VYF04xQVAsnqEm13XMLBSAfvrpnmy9/Ua
ZR0UQhctDnD4XyWm1ziN1e9oHPg11c3d0dfhYJwLS3yqQtzv3Q5PTUPVMqcS91bqMlXpvHTJW6hg
XwXrKvhmLHnDJFmDswWZ3JKD/mG+hkC9/GoPTvHezqDe4egGsDCiY/d0MdXR79JdbNfjyPo+eH6N
//BTUFxjyzOFyX2YB+aJjT3OD/Ug3AkGAhSsimCki6socFOAI1s2GxYrQS6SEqImKZL3kPL9zch2
4Dj7RKU5Hpa/piRIR4bN9wR0PWTbbVCe0cssIagmjjaBhbKfwfYLj4M9D1kFKHekZdg/xOoydMjm
iwAcxuSgCyp++oc8AYt4WLrd3c2IaIpfYzz29zcDAqTG3Rwb42UOamlDvfWjaThSr4mR2FxFPFk5
OBI4L7G5wYAQAgKnjRRrvrrgjAwUvVjPzl2y+WmmeHqVkdxX0VjAtRxy9O9qWYEucghIIndI4lnk
6Azx3PVhfSQTqq/jtYgC8NPUDt+YFpJJIOUpTsiL4GZKzeXCOn3HUq04LCZqcXUPnm2xfj0LOYTy
JvldhDOcJ+H3+O1rNTLCamOH/Uu/zzKsZSCnCTEeIfo1QznnhfZ+Og7vN07IoQ4AEddniwX5QybF
Puw7qM3eTKWXVb/vC0Os2hE/jywxnF3W+HfAAIXPEFkMn63WwTEO9Hp2leUA7t9k0UOquXPEFHxG
JZyTgnvK90HkV0IzDOI3PnibdAfQ+UL3j9TPU3x+nQj6DXUNKKRqW3JPWASvcbRbedR18xADuRq4
jObF+N2ytPpugSQSmFEYBj69pCh2eJgCnJK1erwbOKpypiLUZrhiE0A1qxjS16hN8azoU9M6Y89n
nW2R/QVAWXNHvcWe9WO0x6/hs84a62yoiw9d2FNQ8exTwbtPCZJegAGtRtLGLFzzY42VwavfatIz
jGh6BHGGwH/Ol/ddbA/QCsi1bY2Rjygzxn53KszXfGw+jWFYqXn6enQ+S814piMF4BFeKmvwt9Rb
LouyI9lKkTuzRORNSNWK2/EO0KkdKFVpK+cg8TSs5u1eHWurvAa0hDzLFhCHdNzzIQSjZDiaB8MC
HNLGudiirIbiVHaENPEuM0BZodWZu5tlISbUxwdQaV2DYr3/4EwJO8XZ9KoXkd96eIKkTv6B1CSA
7gDjS1GeaJyQ5u+n6V2lJVWLdM+TZriLWCh3yD3VH42uhn5ogryBFv9kieU8zwFOj8eIgyM+3Yx3
TNTfSeedEzyEROFJ7Z0u5HmPI1MDcNhaZrWNp0FVVCEkN2LrYqpLzqafFgh49gM3zQvZ/a5w12Uk
tfVimwo8MoWJTxaHB5q/0jNfv7ioY8aggVuwWC27msi1wbM5YgUBZWhD8k0rI3EYDNs9UKv+TXcJ
oThQUL6NWIYVcbOqQ1PfL7F8qF+Qt6222I7rANv+/SWWOHrFpUutm3dBY2/iRgjArcy+LjxHESy2
DbJYWe46W0t1oZs2zBfykm0JwWcGvptaMQIugdEEvkyagYY0rWz2+GAhRjK68m7Symmv1zbwJaLt
N43QIWRnYRVjmmn4jcfGXccDSNdaAng7l9nfIZ0M3aaRmx8rvNO1SIV2pplAHTrt0z6GVIXI+40B
8NtZhGl2R3d+xxcxwN/yI9356VJYU7m1C79ezwqKXEGZIVMOSJodDok3hubK1KLiQtFmkyfLBCwG
3ZoGnmFbA8GV00L+Dv/pMJ+G05roNehyRXgSlPyL0aX8nGgBe4J0e1eZ4TNdSmwDN3ZsGZsYcKZn
rEGbhzL/WuSpg9Uo1j3r1ger/NyfbJCyj6BrOkA3FH5wJ66mxPEf3CjSHieOd+G2EnX/lf8Yd4b/
6BbQ3s1NZGWoSw4hM7lOG1tsaJRV8/gBNZI6IHnIu4ZHX/D0Htvho1nYzUMzdm+XwrXTjciSbdAV
7Mgrd1r3Ina/jsNjM1TZdwGid7zjvDsLy4cMg4H3noXABjKeVtuRu7jNOwIbVJ/XjrfA10Avhlwy
YdLokgOYIeRU7ys5mG8OaNtmMxLOGCa2xcfxSa8MrCMMfo96DwX0Slt+7+BN9fvcASs19S1oj6yn
jjVe0QCJ3Pco6+T+l9JMcOYhFY6QZPqoVUNmdQ8es1OQxj8grFx/rHq/3mpycnFcXoJLb6jStcOD
4Uue9lst9p0fKtS2nGoOjfpCAiMW2wdktvrzEIOTwAHx60s56slOJFO+TaVhvkiBExQpi/hEXnya
WS6cT8ugRLeLi5RliEJkRbgH3jlRrjqj7e9xDnTMwKgJxP67rVV0fXP/On5uj2AwuA8zaOKZbm0f
B/zGvCiW2fcq+cgn1/hqSCzZiygfj0PMxnMKTiyvAk39Vk9C0BWrnJBQlOZ2X+BNUN9X2SJqQV4U
AuAjG73F4VJGaelT63aKsgqmLZPVd/xVQhSlg0ZnuZBNKBLcoEndNZ7Bb15yxHr0GPZteMfceELa
v7OR1AEjybGbSkhOVUAdkA3rpjcHtSRFU7OY8FTJ7ASK430EorAqR/5SKccjR1I/KiTqbLOUvvxi
w9I43rfMQTpriSF34Wba2c4DoJr88RmcTdO2HHwkNpMkPmmVW0GxSYs+xU78s1Y1J5rxobe05keJ
GrQVsFjTMwR5pq0x5vl9kiCvDGz/R0MbmtOExN/y1tIwn03LOyNT6bh7gWXb+d//+p//539/H/9X
8LO4FOkUFPm/8i674ONtm//6N9Pdf/+rnO37H//1b0AZoctjCe7iXxMS4Jbyf//6FOWBCv8fYVrX
ed4W5jkD8nVHVDtEq8PMdKsz1DguJmLeWboz+04EnRbcy7c8aaOZkIcibsh+eiFA8MosA+g+Pzna
DngOImQWPTxOkyPOmPExUxMiDglwYYihLl0gdZF4XaI/RpNleQXylV+hUe7hz+/8mKAftMpKrfyg
IQe11Rs7PRjZ1D6YVoJ7ggH6N5L+0Wyc7mOvF9zNinrUx84yuEspe7n0ZwU+rGT8VeBE4R2J403+
Ror1/PyLgyTelpquQzOiBCCR+rXqT05mD2uApbVjgpsbii4fc9c1HqMQUuj1xB+oZ2bR+NC3nccD
JAy8HpRu9ygb/7DEm0Ni30FnESXfFJI1YbbNHL9Y0wR0gcZQvDbGsdk276+jQ9B8ZYQ82M9TR7n1
BJKz9EhT68yKzoOIwFAlwmfKL/RVcU6xkj1RLy51BrUfpC64PxTen79pXP+PLxrQpS7wAo6wODNM
5+9ftDq1gykJhDzr3AjuSUfJqccynMWXZnWlAtV9UYTjldkN5Zl7MOnm3dwPe1aE67/H6LL0my1q
MnF3IwpDHY/XfTu1wcqfjOxCjIbkSNrxO6jDzD3SBZBrmiK2mfCl2mrBKosn/i1XDzKjtcpTCOn6
k2Am3guAl4A32tuZ49sOu+jsVPtiREnWLjDBTBc0rrVuwR6+NcFrhGqvKtY8yjaBFRSQdEot1VYK
RdEpe3BSpFnmHviE5a4O0uoI4dDq3BoAC9JmTu3eCjOvPIiMtvP27T1Cn1hWeGnYwGtFb97A/vLn
jwo//dvPCgI/uBmYAHwIMI9y5b+6KfS9NhaZ5Y5nwDJ9b5TukQtDezaqxj1K1yq9sg/YZ2xCzRVK
d8tzZyblk2NoH8nuh1q8kYUp9zglNF5D7WANHfuMkr7hbooMf0NRDrafTpXyTdA17Z2Vls1DDtzJ
RiVaPerGQjYPobp0iXntKFGZd+okMsg1i71YPXF9KN9t8qAM7qa4NF+GCLyEAmCbvHHKj3oHrkYV
NdWjBq0YDPI7+cqCpkVpcAL4lI77zloza+HRkrcQLk5gQ5GtG+YefaYPn7tO872GD+ZD5NbhHopz
+PNjN3thrELtWCXllyKM9qW6+Re5fbSmfBNrIfyD2zwJJ0xWhduyA3WZmKyHMetxMAo8ule7WbBD
MYsPSadS22sxx4l5ZLxOpR9/Uw3w8SbfIjQGZVENsry7cl0uMXDtWJ5W97RbXC60b8RJBF9Duafw
yGHiVrP987fH4tbtt8d0HCAUIKNgGniq0CPn6tszGQlPgtCOzxoQd17luNbJNib8pAS0l1uT/RhV
QRKZyEl26uaxnt2bob65sVOXLuHQt2veFdo87+/iWpbsRx0VJYV65WUovcI0QiSIJ+zlxk7vgedu
f4jLYGd3sXsw1UXPkBtD5Y/DD6M2okmuuUlW6lMLHBPuYbHdxtB0i5taKDa8C1Dde5cO4TN+Tsb2
7fX+caqrN7HMdTP17StTIL27eXYKX953BoLZTL32Yr+KW15lmWaxjVr00enbZuvjozuIJIEgHDXp
EkM76YDtnX5YbNS6sSG7PoJRQU1Bl6s+TTH3eRWBoanFMdTv5vidjV4GYECs0m/cIUjqVpVW51sm
gG9ghf8TmDukI4X81KY1+Ciscjg5o+QHwDGh6ce16BlpAPAkAjHwXUmnpK3l/2Ql+wreVPnJcYdf
g9QipSrHftuW/IQ1fAouUpbmHs8bifoXHNhpuRaek8E+MbqfT8pbdMmbN+vLiLzIFIfPNEB24fV4
iogwXkdCbju4SbQdAas4csNMvaIHdXYd4Sk+Ggnkt1hnfOg6E5CjsvqM9WG0S0zUbA8TLz8buXPn
jIx9oOGTC2yDrcKW4QL/ZxqOLFYIkWXs62agHdN0sYaoOP6v7xi7GXNHHpcZ24rn3bq3ivRVb/oz
bwznBxKtj0xLhhcLxDybIbdacErn7jEzzXCTNUb6KsZ2Ca1iSFa0ofvRrUrrLBoOQp4WvJ+ql3Lf
BNGSxGGhMzHdAyi+2lAceeiC8jHUpGPEjV1Ca9zTp1pujAFYfG0K2jnLtWTOlgTX4NhYkWZYlKgk
2Zw/o7jeBBKv8+O3sTTiJjmmxuIJAwEOLdyRVGCSaSicpGaP9Fq7YnawadooPpCtKAVK38hRcqnt
8dxwoM0iRQngjaooruyKHahlqy61Fken6o97qj+mJkVbVDZMQSilRgXxMrKr0nI1iQYAayH7Lc/a
77ZadVVseLvIPoKqEvV1nPHVq06JXy7+sUiBbMiAj8lVBQVdGlUaUVO9BfVHQNZWhq87m0TBV5ZA
VBBq+wAH7/P/mP7zkYvFjYMbx6yVmKk/yPxHY/Gbh/5SwKMwL24VKqzvivu8Td8ulS/ALL30yT0Z
CqxKRupD3MXYYCEYrWbP/88c82xOU29jTTeTk5uVKY6NQUSrCSEuOCsdDgzr083EAOYAUmNHAGqK
qPBbuRgu6HgoQgeB5qqs82wNZIB9BOXqfhB9t6ceXYSyL10UE3aHKqiBc0WlYGkFBepD9HEzmV1V
rYjrxIm66X7uUzOs7LzcUpMuGfLcelWYW5DHdsWebDQbtSK/VJBxNbsNcl8cszrtMW+wKY8bYGUe
ybO8Do3BMXUNgN+gxV49sGJPMMsJFAL7ikNDnFCaZBu2je3rz9S2dezuKNxVBOeogboOD5q+8Rw/
LT3QRgvHWHV9/0MyE6+E9fqOShQjCfox6jKFdDYbK9u0yitVl7xGnBY7qmCcMj8DN7nxh7FLMI11
beNQBKm7qlHme5+o75mFE3moRyOLj4ofZdVLmSM1hjpEj/opqitRz6VcdImNrN8MgY0koYok25BH
QbKlPk26RM9D/KFf/3lpxnR2uzSzXFQBGoYD3UYmTEct3a6WZlwPNQfHEsYJ8K243buf9fjV5JW3
oEtvQKkL2PQfQ5Ab1vZqktDAr7b1oR3s9w84WypOvZ62qH92xTERw2PWje0TmTqjLDZ213Qb6pLj
N4Nyf3qkALo0ahBXg5aJ3gcNVl+tsGBP521faYF9rkjdb7T/y6AkAdp0GYYr3IerPRmZgZt+PPY9
iuMyVws2/yHjgaeNwP3yMJCoB8Hhc0LCU9OArtqWW3GJB1qOfF3i/rBKjhVBMb0UAWgUDHCCPJog
+d4mQRccG3ASQh+ztXaxNO2HHnt3gFiZ8zEYpxopuMH91jkgl8YhcgCEvbsSw05gh3GPMkEItC65
yDROxNpqsEMMCzsYV0uCcu63BnK+amAE8e0/f4HEf2wMLdexHFd3dMZR+2LcnBbFftFW+On2p0CA
9CcwUeG7qmSFmtci9UwzQFerMqhQczcH7RcqTsD0XUJILc2sNRnpouGXqeN4SfprCLc2nl8wc8Nt
U2KRBB6/FSWw4g4cyl0upUddyL4CM6QuFL048EdoHyhkcVAcjVimCpV0l17a+Re/KZD0RCXK8xBp
kFd2IwiNOQ4KqFCU5fm6jfqz7BWMCOWdjbSd16jj1+5dMoVaZEOdSbJztOKZpFQW++9ir0JS39j2
Qy9X8TRF3tRk+rF0LPdTY/50FO4vhTbpIefI2LUTH18pqg4H/YhCHPHJzn9aKqqaAJkLbCTkKApb
MUVrirkoCnOReYmiQTQXA9fW8c/fDGbZt7cWpIodZjJucRd69OzmzMAAYWQXCqs7WbJxPamYtekS
xgySgg44chYbtbJp9EDBEp/D0YfMBMUxPOWu4rADyy68nnAg1cTnzo2C/dBZzaoo0+wZv3VKs1P6
3MVO2ouM2NmRDdh8/cj7+MuceZdO/aLVpnak2JaBgifFx7+m2Dqvquf8OEcOYSC8rq7NeZ4OS7xj
E7ef3QQASm+KsleXgzWa5tE7Q+4qo9XAcsPrdTFZzb4BXTqAzUzsJ64ln3DOsisqY/oydOG1vUR5
FNlFmV/bVXysJ/KLn06fNbt5bm3rjNLz9gn7UP/isuIlwnHRq9PwYqfYB7cpa6tXM7BOb6Co2LQA
Gwt+FCBtOBHuRvVkEPgnAuW8+2zZGh/fewTJee+9jwOF4NUsNOf7OLAt+Cfq5UE8v0KWANgZBACx
qqn+aXCK8D+9PXqz72+BIt/fnnQbb8w7FISl3Fay80bJIRjrag9aP2RQYrbL5wC7KhzdteVzrjtv
tsW7tChO6xvzv/ktmLr599+CyQTn/5eyK9tuVNe2X8QYAoRAr7iPY8eO01Tywqhu04heNIKvv1Ny
drkqZ9997n2h0JKEXY4N0lqzCQKKH4PrBZQTnQv97TFrWYHbqqJMtrDVtu8UaEduCMsj28nrY1k1
aQBIPnxcJMosy2t76nN2KMeLM2XesYfqaLCUI1bWLIra1bXNUwsW5ARykCmkL6+xVkIAQ2XAv7ll
7R8TiAFtW7uAFXAk+NPExXvkWvN3dy6e8pjzZ9RP+Nq1+mE3NzE7F3GgAAbpyfe469aJk8i3KHHq
1dxn7j6oOAjBHH4f3jzO34Nx0Y1T+p1FjC+gU1UenUgBDUfBBEMdsX1vXKRDKV5NxBIOHt5o6RtA
voiBDd9Snl/cIo/vUCtAMVIfSDtmQJUjTd8jw7gKMtC7Tcz0Kift19i3Qp9mGDogOPWUpLLcu77z
DtcYfD9F2A0OAJWjGpZixEa4NGXVyAHb3E1HedfpSqk5IDEOMQEt6KBDsy6lMk/tU11FFfrgQb9q
K1GkCq8XgbSAvZR1j2L/r4t4FS1CG0nm64VR2Wl2yEkUYTmh5DdBe2WNooDtLrE7qY9QDKrDUUBi
t4A/+bHWsa4ACxsfOvuZYNe3vY42PRQI6sjv+fY6V88w00yT9fTBwnZyZ0LXi5hTu/J39tBBB5K5
uLCJmauAHv5SsXTjDVkGAl6UHNWvgwNQ+dEaCzhCdU6//tRhmkmMen3cwDLNNM2M2zjKLHdXAAb4
KX5r9lYa+hy+wP80fWRTEsL0xNmYCT7upPAdgNbXzRABRM5lYIFAGEMzZFyOv/wPdEekO26hq0WC
dyigrFFCRakq1Nc+BdBBylo92DQH/KAJBkjFoAPF8WMrgvLZ9+ZmB3YYlnFOXXwtINCk+wPIIIQ2
JEiIFtWABSsSEgpqGX6KFA/1bVAudTPIMqT+4zRmIdgZcu3FkBCAwxTmkKZ8cG2siimqPyji6OFe
SppjsjGXM4FrX9S0bEdZBy6NHmSuUca0XAuPBKEZPcgiR4W/EsmzyLvsUiOB6ZCHpu4dENMq7zyr
gJ6Fu62pnV4bWVnwg9vnO9PV60FswI9P+G0BhVk0TYwOzFsXpcVQXUPMdNDEB6I5j3IQ8v+OOVqH
w6JATpjrmUNtx0c1Vtb97SWAQe7buDvDWMI716k7H+p4uOtYeicmFGoTy4lY2LfJtJq9OUCNGvn5
ISLIqOuzpqCAGjvBtIGQNAaaICfQ6Zt8en+N+VbW3eeOB5MgzLjGUO+uN6ovaXh9AdMlPeUschl4
K9P87VXy4Qklw/ZO6Rc28WIe04ds2EKYgMMQV8exhm927pD8uMaauDv8+3LJCfinR4SDAh23qet7
HKfU+7Rcwv0edZd6APnoqmcMgZp8rSTt6y/RLlMNEgM5i07wW3Vh0QDwBSXwgFDj9KWleJQ0EEj+
bQSqWepLXSQSODGsPYyzUDMosFUCCaEqjcadE5QcTa+xITK9cy/4zisJwDa/BnO/bR/w0zoFs9Wt
ZTqmeBIFXroQE3yIxRjwFaqFzjnTB+XaAJ7MVqH5Ss45SduXFBT1vQrYNwF7LHAOcud8PRBrIyWW
e6Zlhpszcx1bdOjAiKaS7IQCdr23tayoyxMgP+YMhabGsvUzEQKjciIIXk91O9Yewf/YMz0wPju/
D9DjzZXBoP6YZJpmuomZZk+ArY0iuGmbDvMKVT3gOfvbi/1v14LSx3kohSY44jVul/+Pt3j7f1Qo
+29RGtnf3tbn0eY6OcyYnCK2Qf1n0UGNthsq2y/egqpiCxei6nvwaPyXifMwcyv4SfJJre2IZPsA
8q1g7bkQSDan5uDhblWFt7Y5mxPAvicPabjcSj8m3i6huO8m6089HsiIi7yP/UXfFOqE6v73CauH
3eTUWRT6jt2uReQQsD0Aqglnmk/HqUDaVGNau+ALIPA16nZErSUq2O/e8FP0ln8NB6Mol6xh0aaw
R3cI50LQIUyUhdT22FTrwUZ60jQzHTNn15HYSkX3nZ2DSMlgpmKeLBIqeKgG21Ci1MY7xm7H6wEG
hS2G8zOaCDYGvyx5zFnquXLR9t64aLDu2ridD/qQm+WvLPA3/VRBGRToioVbOPEBWqjxqckgvlFH
nvs1spq3MbAHLOJVeRe0nVqZOH6l4OO04CREoJE0pbcD2FU8Cat4FgV4kXNrWSGS6sCnIVXOQ0D4
5VrodPc1GOCXtYekLOh3iBE202PnRhawFSnhIW6Fcm2CphuC52/uCMJyHtLrPyrtxaZurWgfuDKD
UmHFt8NAoPDlle0aeAxxxg2/XlJeyueqL1Dj7R3xzormRQSi+1mrfFmWqdqrhM2L3rLsIysdskJy
Eks5TpzjNVZQwD3ScdhluPvvu7756Gj1GYXX5wb+WPj2mXEmaObBy+p7nLZk2/RJfMwyWHOAih4n
yYZEcNq6wjNcD+gl3byiOdoq3cy4Xx8NWCPBkxpM+HhAxdqVnjjYnHZhW8tTNo/TuwItaCkgNLp3
MeVJx/s6/Yhnsjr9+63eJv6ft3rHJwyobg70oov9239AbMTQMOqjrnLP2zGcOcUiZwDCyMqc9EGh
aQAq5p3z/yUUQXX2+h83I/Q1zKdiZjpunD3oEaY1Ng2Mr2S1nwSp7kDFE2snifIvYDNuWZaW3118
N0IWxM05Uy1GVFJD2sovLCHnOWnkeaxTMI6dZGtK5ig8kLvanvGKurDeg0UN/TgqdqYJEOFvk+w4
21YuvrwoFnXrTBsu3xyIzZm0sRUPr6eopG29bjz807hbrCHlQYLHxt4Tq4N7jZZ6yBh1t005fzGt
W/3JiEEkutMGKQaU6Op404cww8zMGZ3XeOSeQfK1wqA/GrZ5MPfuwhus9ijyzL0ntauWDQrC32Zx
HSAt110krGmPiY99478NYFFT72bOlymloPZu//1bxTVc5nfclu/aQNN4psxOqet9gtOU+ZR0U2An
e+hOiHkMx3S4K3phv3TUD4OM9E++qOZLlDnw+3LJyzhBi9Bpym9g65KXrlX8jtglYAB6Di+QBA18
0UJrEWOnpojgsDll2+sVPST2iTcrKE5gLufuC4ki8vDr5UjkL10FrT8DtDGHtFLzkoNGtLrFcu6w
B4ATTcSgc8xZTrD4vw01HWaoHBcmUzvgPh96FFlY/HxqKAOUFOJmQ00k0s5x/coa+tYNLX3IRvxf
SA3TZkRRZKXHeJjjcAQV/TXDLmo726A1md78z0vUvn29RG8rcwlbXyKl5OMSZg6RPrleIi77+vX2
LkTQ/jWTKN55ukKYaPYdskUnJ2DtzjcUOqk5c9de7uTA4GMXCQMHH6T5vzucRGz+/TsS/Md3hHEW
MJe58NNxCLRf/0xDsCahbK5neQct4haKAWBd9Q44vIC3NHuzCpR/NjueffSaReFtsGzpN06Ahclq
Wq46QvJ1HHHvwq0IDFcqXlHB8C5AiXoXAAsOvgeLRROCytzHeNMpOJgEWZe+mtav8SWl7Hi9YNOO
UMiYQFerWG+DnhulW2PH4eRWu+uV+27sOFrgGR5M3G1LaeKmNXpIsfAhXbjQ6F/78Ga9NHPEQ5E5
89fJd7asptFfxYSyOYHqQDRo7YVC+BfHEsFKsMG/Z71P7iTspLDiUKm+HQLTwKbszS2mxxJ6Wn/J
/D2psuKnwk04xPoge8mRPl7mHOg2KBvFwL/71glM7y9djXUMaaJsTVLib6pB+V/yrtpZpRJPccas
//Indz9lnpzARgIWkBwPgA1OifMp8yTUSO25hO5BMAQXbLUsaOE2MHFMOsiil4EF2TrEboeo1xBH
mv64hcyZRWp/6TRZsxyr6WWErMdPrDggO9nOSchruewyFv2YWvs9irvkzQH+GXk5Ri9zCo0d2Uvx
0FqBtxl6le+Trs72U+LCGMJJ+Fj9l3shiFqfbobINrvExxfQRfaZ25/xasJzB6S4qnZPq4nd+zLw
t71btrsurrBLDbx2Zdl292Rx0OEAUcm+EWg2NdhBo9JSZ8uAz9b3spjL0IFX0IvjWmRJetk8lKxu
t9MUBNCj8JtDHhG6asH0uijcMWEV5IivdA721yslPSicEKf9OVdFAqCKF7xMsVcvXXzEJ+KM/sYZ
sgEmVLFz7yVpASnQ3nuMBHRxIph6vge+/eAVHpCLjnUagij5i+fFNwjUe69Q2YkW5hIpaKntA36J
A9jNatpUSPYvboo7ltP8S8yI8pjBZlydFlAF8aD2gypXsGjahK2BcWof62bjza1zjqhoHxlu5TtB
IBNo+hI1BcdcCQGgKa9fElv0YcGm4Ss+zYdmqAp8pPw5slMf35OJrlIZDD9AtvkaNfie1BGKFAGL
xyOootkiKdJ3T0Owaw3LruRg3VVYappWb+Daf4RKMbBVBTbrJk7aRdUQfBf/PMtcgaSwqppFDMme
P3pX4Pg0ZOW0o3wc6OA86xb4br+1TF8LE5fnsppXVI9sSHAdafqkbuk+M8/01Wj93+b9evVf88xV
YDPFd7x31apNp2nv25ba1yX8n+a+dq6xGAYKUBf8+2DG3ZrmzMSGHHw26kXbEfoSTWhiVQ6TKchQ
O6vruKn5ERAfnBxflY++VbFNmiRyYZrDzMtHAZDtIglmiL/pIZ2O4ScQQhumPplQxqN6n1L53bT6
OEvvMmKTDQCeWFPHYJND1PdgDs7gz1NoTmWZNZsemygULEv7YOUzORDTbdq9nVTLYJIpqMS/5twu
FIsKDlt+nm4o5J13ypbYvWRjc2BjEO1B8fPuvDYJ8xxrzmoQ8bTr+pqs6wnlO8Fhjxb5Xb0zxgIi
DvJDX9aXRFsfGTeC2wgTQ1o8P0iMMOPNAfedf7xG5lfHKU+eey9Nv7muXPqZol+gfuutR2R9tnVr
i+c6Ks9mQAKBIGzYG+ehhNT4PRIs6RL6ksm3xu6WBKuCL0XqsAXQstUOiw8IwMR9tPYJqbCKRNOm
cXopgnwZtMVwMiHcFT9GmE4T+3OEucZEvWo55KI9toRdsqZBcdkGPTVB7eAEYQy5oMoNvkGcJkwE
eC+BhPIiBG9qaA+pj7H1lMAzoiu2ad6qBbJy7J3m3daqYutnTelBRFHz1vEugY2INz1IIvIdFG+a
rcNrCEXpSWDWsfdO9VvIoHWPbJ4G/GGEeKqsAnLqzPsysBz7Wk8l6zapGLDD8/s0Wz6ofaw+BxZ9
NeG4HS1AeMF8hq7KA8/HRQ5vhLOTWewMQrx/V1fejxbA2wy1W+T6GKD0UZAFu2TMszcBoQAH4Dck
HHc20rTLHNzsNzi8/0DeyT1Z9SBPgRpibE0xDOxDb+kC+byjs5ticjmL4fXfV2o2/YyOD4DJ8PDb
5L7nAJnxGTMbeRFkuhwbVsl8QJ0khAo9iNhJvoK2D/AAgC2sgkQF35mIRIgMoPNCOtS7YluoE5Jk
9cZzqdxH84BD4dYbrUN76mgO1izMzzunkM+0h64yiJPlAioh8tkf5mEPDjYJhW42PnK5sHTMQl7G
3XNHenXEuvvVTA3KrjxVQXwwMy3qWeeo4yszsSdJcCnHH507IVOYJP6yVm61N4d+juv9gBQixAV1
0LSdIs1+b1ted0+YGFvUcwHxXxgXZmO53EGjbJMMyvrNmdn0Okjguh383m+Ozb+Nhebwscmtt7iw
kAZr05xA3NZJ1olA8sljLpmwrJys5VVBCbw4d9/gfnsT9L0xbG/o6Zlxdw+R7vAWMhM+jTXDkMYP
l/CQIVYYtXZwmmz3ICu7ug+wdrCglQSBkKlUAaADus14B9JapqaPOX7UW9vGEshr9XifYVzV9oFH
fG0udp2DzeEi9t3pyEnMT6ajaYBmI2np7rrokXYBPxLR84d5dFwk4cfHq1iTiZV0bpdegXrGb8F+
HO+gomQhc4BpRu6paFFv03NvIRNvIq1qm/nOfyGJmB3J77vaAOs4LGBRFnEYyAef8Ulj3gGy1U3Z
HupPMMWC4wKeRbTAPjVpQAUo00dDqawsrXZaAjkJegBKQ7FQZ6gJY8a//y7p5x1U4DAb9AfCfeYT
SCB+2kFlqefVfIB8eOqT/H7S8tXEaFj/OphmUQF0p61UYFKFIbjT9GuYCMNOr5xAJ7Z9cmyhEGta
t0PA+nORJlBr1aPMIStnvmizJFunhRtBctRi9bY0/pUDd0+i4fYdhalyGyKb6Gy5QGKrTqNhbfio
N0N4rCfVwcQoJX8P0RRWE/vtoGNj4j7+++emP5xPS3JdAScM9W878LAc/fzJSRmphsddAz9WrH89
3Euh4s7IeJBp5j5jdwKCjm4a+za3BQvHhYvNoYsGrL6gLBqKKBiXLUN2CtjB5FBl3cJv3WIflG0C
twSEAJSAcLdps8J6JEIF56SOOKy/h3LVer314pCpWwooKe9M0/KJCCG4mh1NMwfNv+ZB+9TIen4E
nWzLksB6aVFquR8r3BlNM4BlMJSstjRp80UmY9DlwZR6qGq4BvtyeMpab3jCj2yRJr11NgPioZbQ
NmiGvenMOhtkkLxTa9M72wK2wQChhLK0QqWzE7WyonULn5o11YkH2BiWiz7Dzdz0Yu9wl9Z5+xiL
kl5o6a8cPQq3M2il6YQIxDDdfZI7QFKJzKLfUXv6kY01iN4cmkCTwaC3r1neskeDJ3chV7saInBc
mt5dsi5P3vI+f0Gl1TmLAbWfpBqxmJrc+K2Cp8NqInGxC/QwC4hHZyiyVzmk9r5uHXthpiNzkMC7
sE2xIOvzZ7+Qa8h96Y2hFW+HMcLPdSzKe6pFpVEuirZ9OuYg0IGKdUXn2VK8BVNdoFaowXpAvKdh
xoIMovio7005Cl+BoGcCxcJHiGQ6J6tT7yYMxZ5hTdO82cDoafoyFOzspnGKRStGJb16H/Vkv6AD
ZPdxrT6ZNhGPC+yx/GjDUPBfWFprN9FyvE63pBRfJtMASSxf0nFoN6Zpyak8ZKp/FoRBokP11tdx
dLv7SCv99jZZeQykshmwrGXn9sVTA8fKI8vsR+B88euPAms5sLo8C5jEPBFemf3PvONjWT51sh42
0wjCfxpMR1DyStAVU0VBYhlfoAOvIHqPgwVVtFMl2BayIsH9dViRutVSAVCyysFX2FRu6qUxFv/N
i4/97rqMoJMCdUn2Bqu0nxXPxBm6AiDVS6pCClTaGyUAVsc0sO47N+8uQSpPENLy39LIBjapjfpd
odIBbKRnc5kU/uMby2VqbZqxi0+f28FzN1Zijxo46OATm5DlY3mI5AG3kQlu+Hrk5fdrM+7qBJJr
Nkr/YRd39s7uk2ZV58mERzTICG4/8G0aRfMCkoL2UyATcnAq/mZaFIa7l6R+tjKMNBH87O5BCHce
zGSP5l6Yl818dx1eeC0UpWC+0JXO6iZAbzMg1EHaPJgQYbG6L0n1hHQYAR9L2PHKTOAMLgqdT1/i
yRtCZA3wKnGZPtTO7IQw5pneTYdfxe7DBJ3sByLd3zscPcOyoMXyacato9WXEkChvssMVsq8Tfod
dFA2ifCDNWwtq2NVkf84y371KpYP+LArBls+StIFlvDI8UfypYkAi2aN0xxi0cZ75OzpGmvJGn9g
AVcFqAT98K2fSnNfEtQFYMP6Mcet4vbgwgoVi7iWQg5QYo4HLfxI0tsc0YnvwySjOxTRrLALgm4d
oaC1s4KWnfH96VE6Rdm6C5K9A+vG19sIWgN6RNLo84jWg1g2dO3/ahVkOSAKBw67R/1u3QPlFPr2
dLGAS30QcWMfUNKDMELvkTcZS9x5+no8TNgVXdxoPllDCbphVE4rBimFbTKiyZcQllBvjuVmu8AG
tMVMxubrDJpgfBktdRoB5Vvn0u3XAvKFl9jGn7zxPfcHyw/mY8olVCGwVvCe4eQMiZwRIqIzDAT3
sqjghDZt4aGSY3+HLOigDxIKP9At9E4mxPumWs7MkRuT6XSRZ9tPvpuH3mh/97kPcEkA3AP8K3Ik
N9ytYlrbR7XehdhId/jITW5NM4lsf0eGcetxgGHBQQQg8hcT/tqGfrT6IM5DzE2EkTvmEGWfJd7P
mM0vTobdggHPW9GjDY3BJwOOL92L008fjbS9RGOrhYGI03yr5eg2EOzw8/kl7av6pSw0tKV3k4PQ
1Mq2AoIypi9D6akjG4B0N2HfgY0E6NzFGkoPCu86AbXexS2O1dN0LEoYGwuaZUvTpDpmzsyho9Np
FBz4hTzVUhC6NwmK6K6N07trrAVdfOeN2FDakWdj9Yu9dJo4Tx1qBU89AE6oEMCLjnTZ8JYx4GP1
AAkl3KUPacH7imXVaeDOQqkMT2Or6S9jMUKBvkIJqO0jtbUdP9Xg5vGeDy2BVFNXnRtpgc0LWZAX
sGfgXVZBp3juYHiYyRLaSrYIA1pkf8W59WKBs/ZG8yxfFHmF1dekorXSi4ZU1CPWg5a1TfXygUjw
skZLeEvTC7h0CcFloNtMr7Aa/hgPSGzpqYM+JL57GmJUONTcjZBXRBa3x23rACOmfT604nHS6pjU
mtpNIwGhNs1rRwCRXzPBxMzBmacN6DaoyutZKocIF1BQKThRPsgksrORzI+bp9ymm4RY05eonp2t
D+QiVBDF9IXa3c/Ke7UTL7oEJeOrgkz2PRJR0R02DpCJbW3vDAZEu6BVJd+zsr+H/AH9y4bkX98W
yfeRNWDTw7Dvzk7Zd8/qvIv/rcIS92LOeTzmi4Anxc7XXUOqxl3aVYCV62Y9kn5BekttzPp3hBzG
oq6xD70tgq8r4baHMFEAIkdcwgMrrlNonTflx1mK2EgpKAJWVi/B4cPZbdyfvSltaUiTQW78RtJt
l1sPN2kLc2ZkLIyqBcC87q71vW1cQDUobaFaDSnFgoCFV/zRHiLpr6SL1+ZQG5z5IWiK5MBH7LoF
LNQPTMyVXML3CmtZ5h9Apf9uR1n7qrz5ye1Idanwee8FFm7Q2cbTBFoWT2TE7R4yaKjDFnDqhSJi
ths931346RRzfA2q5J3CQSN/Vo3zdfajrruAJwZRE97Dnk9nYN0YLPS5hiEBGL2oWvfwGdhCiAEu
j7r7mqq9xYx2hpljxphLBCk0gGKtw9tkDDpacTW98wZVaBfyTRCm8ZItgwjTso0Kui+6ZaGlPmp9
R+u18senpum4xWoVxWFpDzsJKWPQ4UbrmcsKME4NJJHg+gypG9+Niv8WjyYwhG7xICm35iO7jefA
O0FQBm6xjnwwPII4Um8yaMadCRlWwa+4QgF2Z0JOmnfgNSCn5Nh+huRDF0N/whFn23O+DtnUvEGz
Kl+1edzuhMk6yTVgvvMXrImLu8ACulfpUdgkZ6EaRlCIQDv1WrtGutsWpz7PviITBh5Di82FMXbI
VeeGdpEMe8fQnXSvaeKPAvbTr6bpNYMnPddNYOdmmmPUdhCyB5bDLEwzgLRWvkhQDdPr1Bn1lr1Z
mJomhMTTJ7arM4fJBXgTeVgBa7iHLbm7gJtisUob29uD2OHtZ30wTXOoy6YOu4nPqxxwgza89ZiB
Zkoe45GbFRXFytCtSYs9F/QWX7105AeLW8CTDs2SFVgyGmxCM3kHmmbZY9zE7iNjKIZrjMKQAtZS
RFm6NKM8PanOmhPEJgp1vi6VBAm0Os1cHmqkyVd1mjlPdhF0IbEG/r1P8gXD0+wv12UPpKbqreuh
Gqekl51Rdlcb2Vs9dFKrr5AK9ZAoB+XXSMzy6Z6RKf3WQBIRhqxgf/oqrSF58fcAWd+n2Zh9m6n8
Y4AjHtXMcFfhvNyXWVU+JWJ4MN9K4oJG+w9xe0j7Jb431V46+EPp8eZbb8PrYJkEeNJUUTDDKgP1
q/R+tMY9ss9gX+qCj6kE6ZCbV9ATN3iUX03j/SA8yY9dz5FT6Yu+PCgoZONbMkffwHoLid2zH91Q
d2EA2/cLgDvjZupZv+N1XG6nuGAwdPJaBsUp+EF6sHQtf3+yO/m4LiVx9reHvXn2C2yAwM6qXkzc
jd2/H/tgTTsLPMrzlblS6ecNbsAUhoy6cARJbizvINi3ulWOPsXMjYj9GmeaZvDnGJaYWyeGPlCV
qAooeesrFqISWbQRvKRCxyY3+MfY+KdYcdYA4RS5l6HEN2cIePatw0LVsKC9SUFTQM38EsPaEK5T
oHsif0kfQJEF2j6od97guacCOJ5lOTXdKQbwagPlZsihgOpxBwiPhS3pJB6sfIxXVd/Ip9ztYQsT
Td17VznnNtVLaNv7WJOUMt73dMi+9RP+Z0ky+s9qzl9URAkocHkPAT4wJZMOJGwJYYsrrdI0Ta9Z
G96ahlYpM/4x+P8116w5by90m5v8+TbM6+IjDI7XhadE0hDClbJfG9gEoBUQc6OQUzrM0fYTkuIK
uVDI7CxS1aqlwV1wYF/2E+22Ulre02wjZdb09Xn2Ju9JsiYLy4Cr+153ZlCiXwzdTLamCSobbtKq
VoAtYzAfYrqjUV0uTNMeAbXOO9zBdWeXlcFjHqnQzDQvpRVKR6itfkhvMv+J65187GEnb86CnH2t
B5rf+UONXb9HWmslGmhjRyYLwFwxHaAttZYD8e6AW/IWhSfVMtYrr8J34f7MSmhIM5m+QFIaXzU1
fUFKju1ywZbXTw8P+7Nxfh+aGDdDmG2wuyTCK8C9I7uUlXZVDfx0dTWVNyNzfqAQpKzrWG3A9hYn
cP/h4OYl5QuqdFVYgpf+HWSn9QgQSgw9rnTpAyf9o4KjGX47jnjNGgvykpBrPCl/gIsHihZ7AFbT
vblmMEDWVlrcvy8jMS5KhqyTCnpnZzfI5KDSPl+ELZqQadkAGypxiVOBQsrnaOF1sE3xy+FohIwc
p663qY/cFzDFqOfpg635Ihr5ZyV188wF27VDXJ5l4TjPI/F3QWoXZ6lTjaNNr33gjzXrtIvBclHY
/efMK/ZzTJ0zY24ZmiJdy4Mf1jhEj66M6zvfH1FNDrr6q2WDzozyH5EwkS/8/OxWnX39SRUzxzpU
N80X3zSniaCpH7+3pvlJdTlYPyTpmnUFsz4jO2aEwZqUnUHjie9vMmF4Np17NSX3V3EyfRPUIVvU
yX2n12VmqA6ZiUgZ1g+tnUJY2h4WjLVjsnBklW2wJ/ujDU+cIbQGVM+sbFPKCfm3cvo4+RX5/cSq
CM+wZN5YFYUqtVAQYnC06yuJj+Y9mHdjQsgDQ91aryEjGyN08/Z/hOcAEl5BDBPmxFlC1qK9B+qM
gukxpGzVxeBlzqMN1SUnn5dIyXjjdTLV6AGZwVM3HsbrK5qL6lDLILd++4B0yEy8fUBJ2lxDif4z
NRbZjlGjFthuQUIoAnZPZwe3pgls7zOyeOwUQejsqQ7ytQmDbZ3ul3mQ9Q8dlK3xbsXjDGDc44R7
6xZgoEAr0IlHc8jxOF30DvXWt1jQqFMKVf97M6tMsuoBQtOrAT8D+BnCiWahUEjYFPprzaEO+cCt
WKfJeHhdyPRVfoY9C77wcy23hSrkWehD76uPGE/99gxNGPg5ZS2SU6pMgBeUWOq4FrQvZiRoUeJo
37rsZNJQYK5513Ch8vZt7K9hMxrJPPC0kAIgcJRIbfuHBHMz7WsoeJJW7q3YKr7CORyYZaySLlEA
/4oOu/ADaGfJHa/SYktTiK43PhmWtCbDi9QQqsHy2NEh4i8LWorHiXEkD4bI35jmYLTjY8siO2cM
LnRCdc90mMMcUfhfCvIEttp85q1YgMApsNGEHl04xg2/u+4g7RGwbc8LrltGzxHx8poJwX5mbYCz
tvD5lkGREh6etD2bA8vnj5iB217RxWX7ETNN5LxB8RR9sm0JhQ9PjaL/zVQYyPtl7sxg62if4ciC
2bFM6Nm0jBNxNyJFq0YYx9xibikqOHs4yxxV0XWadVCm1AeIZX6cDeJQxikMLiiQO2DKoNNpbEA4
ofV9bZqxOU/RPdQoBJT6Uh7NANMfc72SBUBd09zUfTbZy9pxouMkgRNfFrL+mtEm3kENPzrKqsa4
IikB706BzDNBISa2HrzG3nIfDDZaY9Fiz6S9BEPVXhRki926Uecc26WLm2ILFiFZtzKdjR9lpwlm
96bTTAIAOV140k13ZoQN8twe+QCsXn5dsgiiF0cl0AvTL2DpF8Wf575q4ILqOykJ/cAncMfpWn/R
IEW+92Xcd7DHS/J9YEx2TdQcTNBMckHoAIohKmHZCyQJ2cFzFP/BZpXDnzctulVKoSM4w1giEV70
sy68V48SIEk9xZZWncXHLibdnT34yHAF1vAYFLD6Fh3yGWysF72so5908l+drqxem8b9mFTSLXyr
w8n1KOgsdn7KFGoR5kB6/O4q8mAapo9iV7kq8gDQGCQNfhtqKyh1Vq19vF0iAcNzlfgjCB56bBR7
AEnbBSQzAGa+VIO/MAhQlavfWr/6DBx0cugPLIOwqu/x85FicJ68aZpXjE/ZQUHt6262qnYDje/x
7FX/w9h5LceNLGn4iRABb27bOzaNKJHSDUIanYH3Hk+/H7I1ah7F7MbeIFBZVSApdaOqMn8TdWst
q/NvmaZfCjXQ/lZBKRhGbv1Qw8pYeZgX8mlI091cxQVs7L47w3swdnEHkHKs3XDtmfrwvbHKg+/Y
82cEGd6c3u3WuHaqB3LP+L4VcXyaPVWcwa1P9RJrk2fXU/QXadzHB6ViftKX8RG0K15zDJ0N71Oj
q7irGxRmmsR/NBf9JasAMKGlIdqDS1N0lirqN0PV+48S8lNAZk2chdQyFsm9f+mtlt6bvNPydIwe
qeQXzfeUtO2uTgCFZvX07mWz/hOpiVNJNvtrAbBl5QKhWcEX0Q+10xtvWV5D+/CNJ7xak9cam+Zy
CTeo/+LX1w9rjM6MNze0/Q25PovlIGttak0VWxUgyG8i2JRp9cCbNncPoutkpe9FOThvtZJrJ75M
oDgXuadqgI6atW7zyNvSxMa7erOt8h0J4jcxGIIt+jhCt3/pfHj36BT+rFCtQZLJyZBJ9Od9X8Bd
STMD+7L+mumh/SJvV4q9Lb9LrR+kmTlBeMIN1VwNRmh9gprE/0R/zYcdNe3qIdHZw56aPs02SdPE
Kz0Fgyt/pFrCVlAAgu3ln6AkIbqquhwDe2tQv0TzVcJUMf2LTELLf+ewgA7TzpsvnKifKr2neFgZ
ff5kmtW0cjgGHVLVYpViL1OelzELJ2KNnoB1FnR5pMQ2ohXqsL9D0nFbcs9d+AvQHuhjebwVZmq7
5hMBzqJfNnxzDMd1CpTipfQo1WUmZSzJMKMd7efBj1Th21skqn4ilVm/yMRAp97owJ85NrVbv7yQ
0W9fNJw8XwDSGAdjIUjxFaIKZVZwf1r2VQfbglBphTtLoJJmSTINCY5bPq6kWZjoUstpdoYmvCln
XAwdPSuQx+IidxyWk3VkRMb2HquASH/oxaWbxM8y494hg2Wus/RKh1zuBpX33vuTVTtc6JPpOiqG
d1fv+Ab5MRpQgQmMSlSwG78aLklprs1a61ZKZtY3QHo2m+aqq0KqEwtp0ald89Yr7y5p3ntl8P9j
bh9fwJfdq6ghL/cuBbHmyokrTGHADsCkd1JelXGd6yrHAclQaZVWniCy1DxjqI6ISJlnHdbjLl6O
ogTqqiG5M9e7iHUN/qTZNu0UBFGaDEvBD8SXsaPE50IyBktr+eNxLJwa2o4Ymo5x8kXgTE02t/DF
wSxK0+sKPr1l6561pOAMEPPVbPQM3cu0nQ5Q66qHvi2/lnqONALyHivb1coXKSrP0MJXYHWak+Tu
AhJSO29gqyu9fG2OUUMpRZlmxDIMvdvkqCasFTfTLhLzwXHiLM/FXS6RbcaHxjGep6nySd14/tko
bTwJM48DG8DLe7zq9arfSRArqAL2n5bMX0a9eOzyCiGEIPZxpOf9WPraReco8MmtkcREtShYFaZJ
SSFQLDgtfvQgHBG9xKHcWcBS8p29M0jKpjot38+L5VT5wXT7aPVHglhyyBIrXPed6laMO/w/ueX7
2LG1gBSSvNyA7cY5JXR+Jbx9tuOP+FP+ajpskaydjTgNOYEAy9BFiqUu1c9TUnbPba2Wz83QfpFw
SUJ745AvjzHJsj+rrZF9atygf/KKdGdLnS8OrWhVTI691FpZ73gr7msbf0ut45SoUlC1nON71tnq
5xrjM3kfR5k3IhKaGRsogtN7m/H+HEd/etAoe2xLHTH0BJGJh1It1qU2Ij6sllnw6OmOci396bML
nOd4D7XuEDz6jtNv+KIOGxkmvdJhDDMbb234bALZAWmyDJYhQ1PefoyMBbkRkCnlwqEBCxE7tXYS
u01rlnax9HwI/v4l5aGoUK87zVnZSemey0XgfV4E35/l9h6U5r/F/hhiWrbOlxIq673D/f3oe+yP
57FDHw+c6i9R7/iryh3M7S2ddMs4paqZnXE8Rx8Sps8tduuX8WFkmLeuW1DYPTKHev32FzFoyVzd
M1b3n0Oqe9oZXQfnuB81djFDsIdwYL/wioSVU9bdX6DVyCyxr7TD4JtazUgG+bhatEVuPESNloGd
ZF9YV2XwBjXsoGizBewPz/dMjzcCeZqh9j+YvIJW0qwnwzvEGbloaY5Vm2yr3uMws6Cn8j6bSPTE
NnLWoXMKkPPcBn1ZneXiqg53TpaspGPACq0kHUzwdnsblKak/eXWGafq7C2XD89wO22nj0WwYfFF
JHs5Jd0OQm2HY2AbzTs5Jkms05sX2PLjRUJhEphAf+31fVI7sAGSB81m+BwBRbnIqhjEJDGGusnW
irnkH+7tTupV0i7TgoIYxrNXDi8bSRCHdTftJX7PF8tYaxyytTz6j+dLTcytY3LglOv3ZGY1Tg9V
vQsxQyHBkVjacVa8v8e6mp5uscZJN1qopNcuA4MgF/xWrzhbLEtlqSAfL1fLGpN1knntdugs7KYk
yMvNeJA2eOp1SAr6LK3bxNtAHc2+XnOxbmZsEAEKMbI+WLc56ZGHBmXJVR0glJDZThRuo94ebWtj
qts/gQWiuI80RXPCY30tcvwfhuSY6RwKS/sbmPOEKFLp72te2l80z8P7Do9nNTYWhbhquKr+GFyN
qR/XXlJFP6iLHwxXyd+KrIjJ2XhPtuaH7IEQsDHRp37Co4MKy+C9SmjqD23hJa8ScZLsCkBgepQu
wODdChUg9SydCGhEmyxBxEt6G8uudzNV2K30ak1Z4D+hD2vprXhBXVB6DRHz4Ec5xhHIROk76GmM
yna0s+YCy6Vr2cI8lX05nkWXUoQoR3eR8ZR2X/G4ellcWA73iZIAW0EUUkVMirarcqq1CqM0Nl5C
7s4wWmQMSe0fJ7ezvuAGi80ZH3KALDTjvjvkgTq+KPzHfOY/ix0s4TqKp0eo1u8kC60vidd4J9yR
kKZaOsMwS/dl1VpbaUZdV6JQoiZHNwxfgySOOS6qyS5JEaMSTEqLOcA1VlrwLeBVgoXS54fTl7rt
6ocgq7qzGTXIpeGZhVbFPzZYS5NTIhLkU32+xz+4alVZmEBjj2A2/Z6b9VZ5NNTx3IMEp3qzqFPe
bkVFMqrG9gCM7CitFqZycbyNYZd6vqWxjbkbdwE25M++m8T7tuw5wDcBycx7G3SEcfU9Y60slXMp
n8slQz/ohM7w/l5WlzjW8/4aQXJ/M5NweGzBNJvivBIh2ncKTBtL5d8KQa7uG9uiKc3NXTUoTEnB
9w2EdRknHW0VnuJ+pkq/TI3jwj50Gcz5CkWdzsQIcrkoASdrdCqzX1aSk+LvR8p2V+n1K8s7OlrS
oxXwz4w2BVymNE59LBe3yWGChDsU3TYOdLQdYu2z7Mlk1/Vh03lv8166OFncHP4YZ3WWuwXvUa3U
wiN9o7tjtamVVF+XizFHsnh3AMCjp9Od9xvQukDr71iZnvvoLObfdRRyzp/NYW0tTYlJr+uGf0MR
LI73OIk7+D+xt5YBLLaUN9TxmmWDxjk1RyILU8vTUKstR/A2ebETHZGrspt/qFOIXtbo/8fLps+e
lluPQz8Zazm4ycZQB1q2ic3e2ty3iNJxDHEAfZoq76IBOCFB5VkHsx3M6zy33gYjkv5zSsF5Ndph
/5c2hFuAu3UAxsHYU2VvfnSKjoRtl42vShehulpDLDRjC6uBIcTvVGPbFQdgwBa1Z6vkX9OJ3Fsq
wVWmam+nhrMGwTNSIQBlPhx1v1TRhFANJFo0tl5dXhv5ydRr1tqBCro6vksjZIXC0gXHkyojldOq
ht4CMkdXJBc5kjTH9yXDrAQ/Y4JjBcNyo95vkdZwznKRIDyLg19FykFCt6fJ7W3i7TYgIaZH84Ot
uk29+vAwK0OdrxvDeqMvWVh0E/t1wEq2lVSsxOQuylDN08dx3Uru9payrdO/9FhvNoPVDVtnbKav
bhdsuzDM/2J9CNZl6qZPoP+S87+MGJ00WOvJmD4tpEsM5md7rVdtfh0RXHiq61RhUcOwQZpyUceu
4cRkvOiLKdg9Pvf+Stc88s2/4yTdxxUsh+4gw6oiueq40J8yJ/OvY/JgqUNyzVu+mRKRi5vO9iIg
ru1sPovepqRksKd0UyJAlY/eps3Gb7dDTzz4W1gxJTsskzspgCjBv7TtHpeR24ak4wi3SVr/88Ry
cFtafJgI2ea2ymRekQHp/RmqaNH2CB6sNJX9JVCjI19d48T+qDY2ck7nnXZUl5imzIGGFMs/WQGd
wby5jNP9sD/LkGWGPCUyssq45RF+P/l+7P/vJ91+hKHAItX50UWZIevMqq+DzFnrWZhejcGqr6kK
0UxWfThOJ7XqWbIq296rfafvvT6N3nonOXaTe1YbvXpGrEa/Rkn2fktO9siNxUb8oZWzDiKfqR+M
xbJQ0aq84dsfNlvVGtDrFQXqpDSqy5Q/3nAPo2Ot/WhmW1mZ2MWnvC9ubeTNaXe/+2+YCMvSf40X
xASEp+LJ16+u2NTZcpXzsRyXzTD39rlnvEqo65AXpzyCA4KuG8C6tRbNCioL8ovcY9IUyIXE2rRr
D7ffdRlstUgfSUx+gftcp+k6qq4LPmPGNvPUVnO5T9Jo2MkZEWT8t2x2AcDzh70EpfecTSkY5Rsy
o9A5ZtdAD4SPUJH2PEAEXDh9gMa0WdOvoIqfh6UloUn5Gbi+8iINXvJgk+aivNEf0jAxN2GNG7zS
5JAwtf7izjHpe3zZPiwQTj1aDzGSn7IO3BeOAEe4nT3wFvujo21e4iI7Dqw7LwhF2c+onD2h2x+9
08I2wZ9IpbRe9G4XFgtwjjVJHbXeW3Ysiih6r5RGuyBuR51smdNjK7mdokA9SC8lfVZOnuyXr7c6
WusMZvLgNO9G4Ct7hEe1V8vovwJly/7ia/JtACjyOkNxPfh9OK8zo/ueLzswzU+L1dhy+pYNWUcV
JnE08wUQmPPaTST6l42Z5cPaTiL3q8yJeM+cBmdubrs2vULcxmg997ZrC0a+3VGpl0devwHbvw6u
la8sH2oQBt3AvmAMSGG2C1Yhi/Lk2uX2l35p+WmffNKTdBU4Ch50U1PtI8zWn6UzRW57VRR1fZFm
Qjp8PeC2cpAHGY4y7OTHgOuc1m4KKkRehzrb7VUwOtqtKTHIaxjnuFST7m9Rowpr3Ab6C4gs8+ke
dwqXGmtjPUhI3tJNbzgbMa4O5+p7FufGXnywcdROEs68bngYdfNNRviy7xQJ5JGD4oZdlbMO+/S7
z+Fg70uHDJRLn3DsDWLnzQl/+2XfxgRh8T100oaUcAacOUDtT9dR8D7+cg2XQ5tv5s8DNMnL7TU9
mulzDXKH7TwlddejKO1V7jkDTABaeDF3v90CGCi3yjiGcEKwfZcLpn+/vN9vYyYdJVInYu1y+/Rc
u+r8OFSht/eyLDsUTVq/es70XWeX8ldozO/11NqvQCMpeFswbn8PEJka3CXe/TTNXwYvS7Yip5/+
Ft+f4HQOKxHah1EYT1l/gVwVhFn8k/oBmeh8fNdyBa8EH7yoqfH5KZwy2Shaqn/3YAaUpRb/RJgY
hKdXas8kB5KjXajd3s6x2cp05W/d6/wnBOKp8TjBl6AFPw/kOL1YbYlMQawH31JOrVI/TFRqMe1g
jScKgVeJZVPISvr74nTDJeoq+3QPybDWU5oN7qwjeFAmGMj0QKbY22ZXrRsvT/5Ko+89btQ/tWr5
lo1+/EnBT2AfoEd+1Ch/PCnRXJHNBGdd2f1DM/nlJxj3R295aeRofR51FAQ20iTtXq/dwUdte+mt
+u9x3E9fcjQOHnxu4aARhmTgbQ0lY61amo7vv9lGrz3h0cAGwpnf/BgbPWUx1JM7Kg646C0XhB/e
BhVTIWlZasQ/1H2IJ356yuK5l+FMee7QE4WgVB4qH8D8GnMBawVD/L/aOWmFTdQDPe4Gc4Lz7mkr
wXSGRjifLWtBwwuo63dTAKAyWHqrLDDY50Sfhd8ee8przHbtIgT4ZJj6o1+Qe5dOuYT/jJCWqaCx
ZRvqrxFh2naHZMTupw/mH25SDWfHtpoXJezNqxpZ+25RgpcQUIB6V5V2u7nHlkllZ2/65k33UvOt
N7uvpHDSJ4j99mvW5Cg1V8ZbquTq2Zu8Yq20pvFmwpzb6uEIQzLUHDzKMUPjm1mgJNOGO03F8c3C
YFhbBdA1uC7RJTMBAplB7XKRuxiegT2lwb6OZ4t3uaZ8Qf5n3hcTO1VpFssruUKb4yhNuwLv4Kjg
5W+DMekOyYa/wnqIXqZOOWl+H7zVaphfeH1ZK8+fD1rV/+UbCQqHC/+xmzx1g/2wvxfCY69EqGpJ
c4EoSXPE5WA162oxgfqr0pf7hkvuevYiJDuseScbOFP+0HsP/n4qtXF2e2kd5ruuyLVzhSPmHAzf
0RQet7xVcEiKUSDx0uhv2ayZxoBCSxS4z2UKTGv22nib92zU6xQHFbIOuFR86axMuyqdm1Az84w3
m5L8fsAZ/AaHGUqUjtNp8C/SyyS7L91d5DdQBfj3eFJCxbjGqB9J635I81scRFARnm/D/KWwFmsj
rBEqiH6haEc7sFjLBdwx4BJvTNWNHGB7yO/rdhAeu+p7aXjtHkc45UERR3u5JV/ervu6T7ddYigP
EtMLw5tXJXW/AxoDb7+ay8T7GAXjFjvrhjN6pMHOdYIeulpXnWuvJNMptyqbWWDYXHB/q87/Fhs6
Kg6pOb38MbaUp0jQzy5lVbtA82t/LQrw5aSSXc/i5GLr+vwW66dySfW7VqVvs96xLrGe5E8lsqxV
PkxXaaUSUgp9a1tlsJEYnjRLFqmn4NSRty2aoDqPkqi9tyWYBDN/k9zeBkW1sebt0gKDZ06gQflZ
gSz89QwJVsmuQsT9EYVkXHKLJvtQQdX1BGe7Kj/J6VsO6CTShh3JLG8li/2Qr3G79y73xVvC92YX
dPkmQKtqfe+4reUhwkv/gJs9M4+2XaWOfwLKowWIfr/cQOc3lLngz5O65AOxTATra+bUzfow3qYc
sJ1i5QzWhFRfEm0/blhl19on4CDr1I220rxfHDRIFKf3zyqKAw4e7bl1Usv4BT3NGmvskLOuOi4n
3PHJ09qf2uS4x1Zyvku8VdoUeh4y+TIMjP70lDSm82D/M3Me0Ms0gXl5e61wk6+BjTQ6yMRimwRs
Yxw/fMszV8NU0Lf3/gBpUfHTkyAXMzZga0APzbWxx+Q6jR0GxQJZTJIjG995q4Rxsnfjvj13xqyu
xTogbNjoQsobzoOi9+/2qrGU4lW1rH2pR8OTN8J/Xai1iUJmFQnm9kbTnT3taSjy4sVCtZ+lOp15
H+q++0Xx2h8IkrV7VA/q/bDQQC6m3Q3fcPsBc1w19T5ftPK/SjAbVTQ3ffi1eBG1DzCiFZhyZfUV
aaSGzS8An3Bs6892q+5uoAe36faDGhm3ZpUXZ6erY0Agx1sNAYnOFZpb5kkqBjEGhM/O9V5eQHwX
tWJNj8FNswqvYR7gFFO49VbGN4Y5Xn+J7EdUgHr0eU8zCd97gVTu7udBKaRKs1pSPGHtHAUjdv+R
Oh85HDB8FVQzlQ/pWPBhAhSTEGl+7dEKws19kkDM5EH9EKobXYCuicuZqAqHJvniB0HwAgPktnaH
87SLwQs+yrJdV0a3x07SW9/W9EVUJv5fRshOoMLf6cKm4XKDG+f1d7f0pqdu0tOXKcmeJWxTQdq3
9dDuBjR8Vwt7fSMCHtPiAgHVxeia4bFfKtcSmRdhE6VRcQdbYhmLd45B7UMSjF+w29O+un4UbfMq
048q+M33rn+YO6ietRJ2qFzXwU6ahdVfqiSPXvXJsi6YC8JiXmZ3oIGhwKj1tWMX9bI8tQy/5nWb
JT8HXtG7UqnLQxs47C9h++3Zh+evndOrx3JAnkqa5liUz3rrbobSgbsNzOjFLdjB1kabv7ZWex6E
TJL5tvEYtEq2tj13PBYxh0RLZ+lN9SndVksTfY7pjFt5vZJerVLjl5LDmXTKBT/py8jJ/VFafBDA
0yKcpc+GdunadDqLl5lblaTcwgr2VRH/LaFf7mfSYWVfU1sPj9MYtOcgVF6DICqqz/C4q7W/L7ty
+gb4utoPnYmKbWJ03/x9wCr6jVpWtZ9V5O4kSkIr6P8zKw0FfsdrdkUbOc+weddD6NfBEz5KmKJE
GLiDRu8vHWeNC8pObOHHJNg1jQpfcOno7Wa4yB2AAzgH0r7dVpibpI4eH219wDJVHnGfg6qFkdlm
9WMIY+dZ7YyfgqhxEj9fuW6AKJlb52fes8FWMDiWuzPcofgOeFrbxpZRnBoApKfeSsjyNkm5EsYF
fgarNqrqH2OrjxCVUv9xMkfz6LfYRMGaMT7J2LK7+t3QXLCAcS96krkXLbODepMN67iax4uFbsXF
WC72rBb+rnFxOwLaBzSntcIGt4Rx2Gkh25ve6sceDQuIaarnH1plTvULe3YbyQUFJIDT4PlbNudb
h1FOzdlaLn5tnCLyk/sPUs2FMmvu4SbY7IdI5lp1Uh+aHoXWRaCZHDXiNnJriZ6zM9ftkVLoh+w9
ThXdedL01S2NnywZ/VAryejL7e9uyffLhZo8x0i5TeEsZsGMBJlnhgfgEO+ZYVUP9wtH3WZcSXvy
KNumPRUbq/84BLuV+jajaqds7cbsLT9Muz8LDhZex9QROieFgRkDCEYXDiC4UZVvmpkURwHZdJJZ
Tr0sP8hACfoLfPgG0VlGq6qbH40lUy29chmGLj/UyMespEMPrWMN0Ps0qWqP0QoXNzBiMuolMucI
eFzvHXLnh8UpaTitSmcYKv1V7lpVsc+WggbDMkniMl6ancYaNQeIUElTOtwq5GsZQvOrQbw9wvH/
4iYqSntNHT7KReK5BTm61AuMkv7oUNXiYCVlvLoPljsjLjOcyq/5PGTmrVPizpQf4HvurCQ1Dn/k
ceUIkXbqe0pF4iAtudzPHF0wvet26u7HkgzCq+lFuERLJiXxo2e3cZJNMFt4SiRlcElcv9ySEpvf
+Zqf3MaPfmodRybAosUrRdQeAdQmPnb1pD933qivZAgioCu31ubv8jQSsfW6nf1iXwSOhpC5oXzW
5jhfjU0X/6xCaw01mgpNC4zKhsL/3cwAwVe2oXxCc2LaukU94TSo4vc8eiyNpZE9pmoxL/DFYxCy
34tzzYW5z3mrnQQqGH1sdm4NDGU5q8lgaHwfm3OtjasqtfoT0ljaOrDgiY19uRa2CsBDzjdWF77a
fhDtA1AxJ14P0UkPqC5OY0Y5qOvOlm31V2O5yB1C4dk5nTnk58lwrbr+V1w66w6L9VqldiHNe6/M
DzR0Axo0nXb33vtTfv/AmuMmSt7VJ9tulU3jtN0xWSRe6hoVCzw5MSbhBdQ1NlL/hC3eFewhvPoB
RrD1Ctxkby0SMN44WnuA4KC6lmFuGr0qrRq+NBVaF6bTJSRLGGYViCW4U/go+RBJbtwzI/+PmAzJ
9Vk5OqWNojFZlFueZOiewznWqKRBI7Ew3kiK8URFhz23HbNnZA+Q7v5IJusY8yVppz3c43mKyN5S
nZQdfICgOMW76jQncVdt3KR2DkXoPvRJCsgcPmrZr+ppsC85gqYrKy3H3W2kbtlo2I1IYKCWOT3h
kviM9m97FmqXXPI8T7a6hZfMnfNFDTm7mD7aMcukG9GrYKq5TJXYfarWuOomTngHcD77NU167+OW
n9qq5aFEcuYsnLrSD5GmjZMS8XOoffXvphCPEi/51SvND70LZ1hV/OjDXBmsZnbxICyl++BEK7vt
rE78dVNaPrpsiZU+3HrFUD5amw+NcD/1SoeCXUyJjsQDx/fE1M73y9yE+scmvwUIgd9jsoKUEYYC
f83SoeJJusmbyoEQqFKjeA710T+ZMJg36IBM3+JgeFARol83cV3v5aj6x8lVDr/hgmSSXrnY2Kxs
29ZDde13Ry9H5XtbBsrktjaQiAFti7glUlt17qJsNfv+gUME3BFaEhc3cWneR/RG+zyNbjKt7h0y
Tpl1/9BbSJn1ajyt7nOrqd9BSXaOZINeBa1uL7h1lju+GE3SkoijScY2fAid6lVackGakdLIjM25
zGqLNnxYnnEfIc9AF+TXM2TE8oz7T7k/4/5TlmdATnHOU2n+R8214NVL3c82IIiHdgJqElUQ7Kce
c2LpjMDKnjV9MWtaeiWmgNQsqG28SAjDu3A9p9F87JcRNep3ZMyA5UpvFRbNU9Wke+mU6XBD9o0F
PXBhaafV1rfy8G9kIqg7aUH/RY01kyJ1q14LZSo5dnkTIKNyfuTLSCXWy7S3eJ6/eqQMTyZSINWP
JoBkiD2nbThvbmGS3nL96VtlUMWfp+Q1rtA8becYNbHFQ6Ah7ig+8bQpzyqyIHyk0QzQDD/fCSYs
jeF9GpqGm5xgzMiD/Vdb+l178NaCLTPz4AUXORy0hhCisV9l42kqg2fTL/ji9FHPKw7HWP4G9fPg
pJyUa9vA4aaOftiexXu/t98UJy336dAVhyy2wi+cZB9kQAu4H2eeWLm6ozY9mHpwdFoYKi7/TQ9d
OMxnxLGcbep69Rc3nt+GqXV+doZ9jM2i+eoo3bTxl6Ganc3nqcO04vdQ0Qr976EsmdGpI/dR8KG8
uAV+eKpfau8DJIhEa+OfrmMEsI67/BXxuWHv+nN0hGVkPoPQQQlpGVIm7ioNnfF7Plsp258hvLIR
DMkVvTdmjhU2CiXZ2uqLb0oTeuemVcaXTHXLh7BSHi1W/hcJKdgxbErHjnb/TMi3QPDUR+kFuYi0
TAH8vOjVnBPcaGG70bXGQbpNw845f3y/TVU8LQRZ5Spr6QzaxZaSGvUOlf3o0M24KuuaFj82dc87
IUl79dI2KGgvMcwfevPWrXrZjuRBfumsJlJ4F/IRDo3e3PeIiv4aE2Wqym4P1+cPE+XHKD3SHIpX
HEKE6S6uqkIXJsN0tKcE2fJB41y+5JOS1iw3VW4PW8VfUIe5yn7VBV7uV0H+6Jf4rMVe0T6h+BTy
dfG6ozQn2ExPiOToe1RdAV9LcxknHcniRgKX5nqPB2qELm0G8yR2XQiJKh+gS+5YJ5lwG9c3oBub
3AVc33deuqsm1z9p6uyfOlShYMEvbXTTH4a0btid/I5FRvVroIyWcR+6KyqHyla67pfCN1Rr7TVJ
vnyBUjg5ETv7MnGw0up1yz3Zgd5jRAWTzOdDvudlPxoHUhgkIljo15MeA+pVDOdB7iLN9lFhmj/d
4ylmxjMV5dZ5aCM7XGUpVpJ2khvzJl6CmjbdpkjrQ8eguBieef6wlx554tBxErIL6tg3/zLYZ8XY
PYit2S0iDjTSBuKRO93DlIfjL9uau09ND4SRPhl3j7pzV54t39u2borgqWJRZO0n9aVVqgBhoJ1R
wEgCOId8sB8oESzlpa2o/aeyHu2LjFVRGDoXo/Mdi2g1W3MCmcCNNu0+HjaSyZH8TRFm7t6wE3Ul
SZ9yRn5whSLI49R2LaUvUjztcrG61t3jiqh+kHOVpyxj2zL9NRYS+2Lt5j2MbdKsDN1OTvLL6Nag
XankHOPGV18kNFgwzlh1TNiF/GkDGikvpjVuErv0HyUUOABKXCCtq/ssyrB/NebPvJ0p4Oip/1w3
4bvXTupXkhv+xhpsVMymrnjP4s9FH2hf+0bjndpATqqWJkkOxBbT6jUfy/miRUa7ltm+UVAngSt3
zdPucXRRYxhWN7QcuVo+mIHjnjhCKytt4bZAo/zVFK/Le1N674PFYtOJMhsg8AwZs5yNfZa2KqXp
DsQ33LHvitlsWQn9/yjxhLj5nL+XQYBoyJBSfUt66ziikrIuZoASM2eVUz9a9UOUwDMOest5tdOi
WSW6F/9EMmDlmIX5dxxrT86AgVGuedq66gIFQpWj7h0PbXzHauDjO0F3YuXDwD012z/vEvB6p74O
lOP/PY7tUrEbkJna27VWP6OCDLvvxyigztZPl0ZYluMD+32DHX/QWAbiVSgVg/k63Ypet2vTupfO
m9MPeCbrN/tJS/xLucy4H2hveKilAwfVeOel3vK/5ZfhZ3iLWGEG1t9pGOOz5QTfLbSJ173VVS9t
Edk7NbSaM2TZ/JJXSrbTyG19mn3XWqkmGaZlugP2eUvFKceICdLHTzvOX2z8KIrZs442ttYQ+mim
CFyuUgoBV3Z3NbLaC754qZLdL3gRfgpaB/D9Ei9T099lnumunQCUhwWU77Ypvzdluy/NKgkjPJ3Y
0N+bH3opQj/I7l96+0L9+xcXtnEU6t1O5vnbHHPTk5NCYznIbbq0h2lEg0Ju/Sx2f40K0M05JSWH
pdiYnwfMSPKVxAYr9E+ANuxdMQyf7i7i5piwyf83f/F7bFCMr3rZ6hh5zGg+LBfsBGHpm0E6Ptfs
Sk6wKaqthZPUeUxa+7FSUijgIw7OkcMhQa3Mq+foP4Dhao+uqSAB6UI6syEnYkW4BIeBo1uQ2O6u
Hkv9UWJysebg6tqcyfHh5HtTj4p+te1nGdX+HooSMcRhc/52ny2dreVQXqzsl6KrSZD+A/tKWjxU
8qS93OBm0lxGZHXx2BaI3yC5BAJ0uchp83bw9NOcQlof7yR2H5KXVMZW9zbS0PC9YPJsZWCFCDYl
4slDEswHJummhXnSVZiGbl5k2yHxa2Tlk3iLhwM60csF7Ij32M/zKS9zZdEVgpATexxLTC0woVny
+v1PhoPTIBju0C/LajVwlDnL5UP7w610OYVenMZF9mkEtuMNw6Yw/fjH4iPRK0BTLBc8JdYHFazU
pDmW0LL3o6Zrr2bf/5QRDiZ/M2Lx7zmIlG1eFjqZz7y7OpqmrDWdrb5iKQDTnDRfw3ErL5Db6zc7
WRyeYGgZw/9Qdl5LcitJmn6Vtr4e2ECLsZm9SJ1VWVqRvIGRLBJaazz9fvCsw+Rhz7bZ3sAQHg6Q
VZUJRLj/AtO8jN+EDP81K4JG8Amp1I+saJGSlSz6ctUJzLHcS8L+YGlXuI2ECOpz60tW1d2n0NiO
CU6hjwoAK6wOtPCbmwPAsemus0aNZuzk/XbbJ631tX5RgyT6ZmDct411w70y500dsduHfgstzok7
+HoL804OkdJCzE4Vb3uJUWODobdkSwyJ3rlbSWLcp/7WLxJnPxb+y/9T2zzvVaDePipRF11zOUPI
Nbg5K6RHFZoxkhNrUXjTDUF9bSCbjrhTagzAhKhPhztnMRgEa0592pQqtQRCcRyMSnDsFs6EG3Xx
ImylYp0sxevzBY6uQamNdR0YdZXr0A3tvdJ36kGr9QlI7VIuRyCKGnkH6gytpBqNxtqyD7DLWN+M
0ydeRPFxRl1yG6gIFHpVgldYm6e36MGOt2PjUaMw+n04IH8vmiGiC3KJXbRKWuztz3mSIsmXPIlJ
ssQmNglU/xZS0SXncv/LveLBHtdl1uo0EyfnN9unOdHiTYsF+UYoZcIYO5PHKl1Vb6JvEpE5s/Kz
1WgF2a6b2O5C+4rtaxcjjpWvWO3WBiJ8LTE5k4OKX1azk1Mj0vj6XdIDPS/qlUxpXph2i6TaD5Yp
1S5cOudySKRTLqeI0HH5tGi6gfh85qVR7f/MqRufnMvlciaXyNmv6863ZRPw8c842fi9GHl1sAvk
8ysfZUSxnKsFfyAfcQmdZ50z6nb54MOgcK4yiE/nz/15ni9WQxUevxrHaJvrvqcA8PvpaBsPZeTl
ex3NoGvJMcKs0GHAkq6FdnYVjNHMYmNyao/fSpg1q7rXw9MQtajr/DpzWQcrUOmOf8RjueKSd7k2
9vjcVsNSSvx1l0ueElBzRI4F6X8kLD7EKvIZKZBlrKZNF+1ixfF2eqM8Fr9yftO6QC+KdDaC47qX
N2TIN2LzJ0OnwyDqmtr3mZsjBJ1EgJedhl/GAOB1K0EXO4rth3o71PVy3SjQDNqgzw/SqESt0NqH
Bt4kMhyKKb2hEPnNmrP+OSj9+Jk9oUzJQam0N2+YzRsZyb0iX3lWXc3Ydn2svNlVsUbSff4Cazre
jZM1bFLwmBhR6HvIptYqWjajYTyD6Y3ZjfLQUm8l1i9bVQUkxCZcdqOR7EbnZTeasRtNEOyttsOy
2S07rQM8S7ZcN/26tccbHEsC66iPmnknB34Ae1X2PR+UJeZolXk3t4F15/nm1vQqNAh+5abIbFy3
5nh9CcmZkVICc/quXssQiEyJcZbVb2DhAZEE8aWv0YGbNmjyjDdyaOPAOuWl1rMj1qOVyMHTpe4P
BsBkKgLovvcZ/vaxPU5HGcam9zZ2WXAfOXHzqhRX4eJOV7sZRtSRU0VfbBd/0zpDm3lKaOb2Rg+m
3etYqZmtw/uWw1THP4coNa5kJPFy8tZJ7rKLWy5CDdC5peKwbSyrxU9Mh70SagWyZsvlcgE943EX
6cguyhVu29O0TEKLrX/ah9WxztEHW40xrEw5nMcGfHJLgUEOpDJPNzJzPk3msGCFXZk7qwrfE4wl
2aQssYiknVnmOm8ttCUAASz1VlF7DXSr2jQx4mmX2MXtQPRhJaVaUmY74zPmjo8h1bOr2IWFKpLe
4BJfwKmkT0Exh6cME0OkHFFU/RVPHWS2/pc4KlvhKWyT23IMUFVzIOt2rr4VMdiLQGwjnVUZm56v
rbyS954CAj7YXzLlap9F+AbygEstSGUvLZxMD9yk3q7NnO8NV/6l0QPbgI5Fan6TmOj09CLyU/tg
e81JP9l1pW/icjKvsBH4XgRe+TW0yvNJ/NfJr6nlBC+w6qtEsIb9YjlfSn84Gzakdd3eLyNBM+Z/
G/2ay6Bnrn1+T8czUMHIx58K6vj4kC7KXkWMGu0Um58EyxC5Nh6b+UHUFmMdyUWgNV0Nodz0U8D6
v8QV/wpLjmRLAuV+yR6HRajxX28gmc0IPsEp8p91MrNyNaEgumaZHtS+xIVDm6ZrOTONgNlzDm4T
qbKWcJMn5qEYFOgqpOtcTKUkxW0Vu72PG/52oSRdDpe7SwyCHWKk2afJb+urCDXQjTTT2kgHZFgh
od3h0fikq+WNxMMxU8AIJRjILz0303BOjY8QPrv//ra2R/r4SzwJ+npjzFV7hVCy8uldgkbI/5gm
9x5l+BjiIgtb1tJYWVjsQxZQy1uhv0g4n6CEJNCfzz+v/EfPP5icnn8tlx/k/KvREO5fOwY/kCT1
KDNttarJV9kQDe1qHsz6ZMSNq+0Mr3pRplrdu2HUnNKS3YmNcj7r/B0qKNaTYRlonRueg/nxZB0V
3nFPUw1BPXfsci2zbQTBoSu3FPRtr14jSIUA+GlCYPykWb659v3GWtd4GJ8uE5dhmgdzs8JZZT44
gXYVKAGu2WU+Bdf/7tRFNB808xAXK3D+89XcbSVkL3E5k1vIWYUs7g6NTqSBZjS5P/gvTbQDQaec
pNMoHcjI6O0jWuJfTHNgiyUTveEiOxmUxvYcLJL43izb2xDyYFRtUOhd5fEmz/BpmpHCwO8e4ea7
eB6/8aMHx2ZM07tqOVh8le40tUZPwQrcrQyd1gKrXeBjsk0A89GocOgBT7GBK7Dpf//jYtoKNugd
9B4TAPwrmZXbVKO3lv+BhCjZHNGzUE+Gp4fXRmEvNhbafT8WuMK7vrnpFD+8bWWY5nO6LpMy3ReZ
r96biCDeIyFlgWVk59cv18nFae76t8jpfITk2rJsv6bOUF5Jmhxc6h/bpje0zSVGP/X8v7Dgj8OZ
8l7Hpkar1zPyvTg/1+gmpOUXiWK48itq2HrxJVHR9ZVot7hB1z9mvVce8JfGar5A4KUZB/1L2dc3
rROAZSgQ7sdNNvvRR6AQQKH6r3mnl5s4dpW7yO49vO66+iqsVefk6DW4C5wHnuROZsOKMu3TqolA
zIKkDpeWSYJNzc5U3PSZ7U26WMNY720xr/Nutr4OCisFL4vHu2YR3Y3i/ls7slGsbR1FVNMGxWdE
5UNadIgfRShcLQ1BXFeQdlsyZPgrQ0Zy0ZAY6qbJo/sGU5Tzo6FU/FeznbMHvn7DQ5SE50eD3uKN
UEeqtZON8ljar2ZW5Q8R8NA/slCusnA/wn0hi1NWY8uzPMyCRy3JG7RaGEnIWB7rNE8eu96vf4tn
PQpYzYDZwLCYCk5TYA+bwe7GG/SFxxsvQ8M1j2wKnihObnEZGkMM9pyHLjCK8/7ksgH5bUMSZxau
SbIZOZ9myWLWQlt75SVYVk9w3+9rl7qdCoFuKzKiZtLD1eZdW3nhk1l3CSIJ4bzHQXXc5oZmHYZF
qzsev2rjaLxF7mxc2b1WAIDCTy60eYe4SVvSQNSch8gE4LP4ybWJBUpgUJ4NG3yFQZ3oIdEXJR+X
EqCWBf6Dyo981j1NUSjy53dEFz4yYy/9yERZCPiqSdVRMCc4VLit+t7MG51yw82Z93CmOGivg93k
N3ipwYwQJsSZ/6C9hn6U44KCQx6iezeCKVDNL3HhVHcuewl/VboV7wnWW/szREHpAgu81VK3O2vV
xrGyR+4TFIZnpydhL4HHx52K4sVjZKbaMbOHeQejLHujWHOyS4s9pzh1oWpAXbAo3jIIxScIHeoj
H4Ti1BfOWwATLFtjxmKtkUdo9jJrW+r8+C6ncqBgW4GgSpx13ySkJ2r1RpkGJmStnGITwMUqGeZ8
jWvPvPWUBLaH1znrQe0XYQ16vTmFnHvYjuGtZpjRWtZ+STt/TOh0O24H1s5rszYjTGEXPdmiQn0/
97UnOjXlChlq570dKPoXaftNgUG37qOMDmQQmsdCm4t9xFpvAytz3mj5MFyb6lhu5PFiJtWDHhjO
k8Rb9jcUfWg4/4qDsbxBWaz+7ppp/lYWvZIfW4cmlaO2+Q1gaYTTehs529HIb8YaHJi0DfppZSEc
cwtQxL9WWN4KjutPuNcyGbiwzgM4MBekVzR45RWKEhkKV9th4VapDS1ZI/dKjFDz+DCWqX1ojAZe
MNJzaMjQ63mq/RJ5r2HUbh3Xtm9Kg9ao0kL+xYhxb3VF94adRb+v0UBaPjvNq2MAaS3m/B7cwbDq
p7TYwG03garb2ptWfW9mFa06r7EOWTBOdPEYGmgqUTB2H4pFRKr2+2qljRFg8OXqJkKYyIIK80Ha
jSChQFHpDucqq2rlH+Mz6ZfH98f4t3zdULuDng3GemzLCUHIGCwGkPRNr6M953RFsEuc2t5NGG6+
GrFGG4I38VFmqTEkKLfn1o3MOrF5MPqkfMwGx0Zo+yBJkK6ce62q7mRk2NEEpjrEDmG5f9bX1FhT
tHdzeBGd5XTYNnjZk/odgGr/1C8HM0feUkenai/DvnZnkNnFFxnJJW4TvTmmGuCiRj4Qpn4fI7O4
iQrPOOD+RRd06cNVRgF9IgmrtfTrJCZ9uMGzgSygEX+JK0qo7ZYS6NmWUXJlNk8A3i65EspTH8xt
NbH553e+Bjn/UuXjhDEreAY8huPz0I7whKJzMILIz/1bq2xepQVBh9K/dZXyVdoVbuh5MifdCmvJ
dMgU9NH/ct1yF8n0C4irFv2xXaRme1k+yqLRV1Csd+wwPskyM/TDYO/l47iRWVal6f1svA06rjti
Q7wcSmStb3xt2F8KfjZ6fBI61/vwgvCwMu/3fu2hYJMU6SHVizd/YaaloTkc+naMQUHCW7NCIORN
qNVUPhlCkN2aTdQ/52bU31tYSlTRZxY//g93+JEA3XjPFNyWwtkqn9CoNnYROPZrNkAovQXW4lyR
Nq++XX734mneuAFODMiCF8BXcW+Ndc3eOyI6A378b2OZT5f5LtX5ClfQRf6iv851X6yEkFeFXfOI
hwpPn3K6kVCtFMgrxvqTEPjkECydV8qQ6MIuPL/z4f/zojKk2TgKG1cN77xi5r+Txc42bjr36Ire
gd657eaDodsD4t45scfurmgrgCuT8mLBoZb6r+3a5hFVnWnTTKxZMGOI5tc6BB2YUhjaiAaKyNOd
hff6aUOPFrdl27D2MOmf7EXPK4o8+DbLGbwpDhUP/7Bsp+0fE5Iy0GfBv8nZyCjPcJZLR0RC0sm0
tyHybFshUIi/sGfuEBxpQPgsJr6ldmhoF15pGKb9DvMac//oBWV0JbiwWWblVKBklAEA949/mz3f
YZmR6wQxNjixujWxfWW17/CSUhWw/E7VZ/rJ6L+PvNwRkafyycqCxbwhp0vls9UKpADZZDSANrVV
E0APz/pJ35w/TDIePUPfFAC41f1l/vxhGpL+9ix4kY0e3BMNIY+gb5XreNbUXZeYwaOK9yhcXKP5
PBjuYyyq0fz+ksJSf/pO/1lFmvhTGubwu+soeEixz9uPgzMcRkv/Po/dUytIqsZuMBdheP4eWrFu
XXf68BSVynpu9bOOwBkPOvL7WvG35Nkq+yxXiaNbnGvPG65zLE2wbGG1UyMwbgC+DJrnYRzVt27D
89N4o1mn45mRd0BKPOMNE1x1FxmNsZPZ2sVmywwtYCNWB0bbLNFU6LwI5TgTuwGjYN2oTeG13eIc
K399ifV1HK8MG5i8DA3V+UiRoRzkLnugxMNBm9VE3deh/WX2xuID9cpPolH/StZVko2bKkXICo3q
NtgLHVwOl5lLTM4GoYjLqdZhkIDYMTSmSLvSB+cYh3CxHNf4oSvqKans4D1PgMDA4ARplnzrU0X/
Ylc5GgN9nnyuA6jwcwtqTGuAGsEYi18DHym/kcL281Dq3truUqiaOsuNNGVHNYc8FrNyvNU8K7ul
AUb7tQ7Mr2nv7tNsQfOhnhZ1tfq191iX61ljPwJcGncV/+HrYuIZb9e0hMXyrFW65Kjo40H0yCQk
h2xReLyYop1zFzMhyRtMIzv2aXIQTTMJVcr0Gg5uD3Wm658mqLJdgu20t1g7QnhKtn7ogxJYhjDK
47s07K982ggIb4GappWMUW6a2f0Ten710deWpvJyp5IqCPtEY3H5APKq/QK6XiCvQeXo1SoGg7cz
3fzzBfYqZ7/lJXyuWsQ35lcqJsayw/NQqaxzJXyQLV3SI5cHX42Pw7IjlJiOcKXuzuGDhPigIjGY
8eqTyQlB9RME21ckVfPnyMlnyk7w5vuI95Wr42Y7sWYRPlSOM8sajER1NDw1e47Av+7H2cg2ijoo
O72yi3WhBF4B7ytCPdTvdihHBVfnmJ/WT3k/GHfOqjTMAuGfzMJCw6YduKzhbEP7mVfFALrRmO8H
y/ohYbplHk9pRz8aeRE+91W1/8OG2Io0mDbBDId36VvLATmc/nYME2xxrY+QxLMy0HddbaCra2Q9
ELXFosahZnQSGbCzu5ar1jjMUGZbi0pYYEU8xe08X3WIO9A/h1lfFvVNNzvBPU/B8L5eDmYReWvT
AlwgExKT2QhsvbqgO5Z8uYUdqDwgDHD8f9wjKdRvY+FpR7lQJg19eEGSzzhoPUycwsXBT/oy50Nm
/S7HltiNA7DEOf6W8Ut57RIbLP1n7T9CGc4P5x2eFibzPg9Gd3VGmGvjFN3n5sbGaKzZohGDAOSS
3TvN/sOy02ADA+46t56GJrCfovBT2/jDo0TSfBhBVzTDQeaCcsqvlNKlEB6AsDzvocA+zzvVdD8A
HXk08fG/jAXl8Rs4pG3yV5pOwf6Soo/YLWN9kx7FEA8dSAso+hNitujVBEWAJV+onmQu951xM5Vz
s5fZyEW1PgonHP8Ajj8rllrdTpF2vrSetHqVNQsWegzMNToSOc2bxZPFpqZxzNzkR4guRrOllAMg
P1Zuzr9DjDO36Yy2aV1oNv1ngDopmMf7Mijr2xjW+gXOI3GVnwQOGrkeqiC/5VIJ+S3XX8xxL7lT
Of4E4g38GIkpo7iFiz3ulUkpWB5S0tX87HsTjNV9bcbdIzjKOwlHdfyRJbgHfS5/zzL0OwmHdCl8
BMc3YdUYyPqM3pXu40HK8tYAP1E2ayre5ZegMU9ZgnFf2w8bQ1fi72Hhznw5ovA5Szp3ixdhsa4n
1CVRs20fbaQUj2HnNYvVRPMoh5GXK6uOXt3DGUHlOnYhRqJ8fR8vaPbOts1zv82O2YjH5jwfpOkm
/TPpwXUAV0f0uy7h2fQD/JH7N0m6xIvISbca5lWby0SP1fZfTc2q8SHElYW78UFVrFFAwgBxwGPh
fKZF0y0OsY+phVzuJS6TOvuQa5+PeWguDgwSk0PswhntHP0ne9vuLndAKpY2rC7qTG+j2s/XlGeS
NR4c5Vs1ogtqKxFmG3ZTvMGQc1dOamYnmQ1mc+dpU/zQpWhyWpu08JOtlGjmIXy3wso/Cv9DOCUz
7Mud5XjW+vyJdAPFvoG3cb5AUtIR52UF2WLMjjGTym3fuZGzSCncmyHQ0G+KZ/dmWs4oPLi/z8bm
K/WmYI1JvfkJJZKN+N34rFU3QT26p1Gr9DvXp3IvdPNRYQNVa8nL4OKG4TettQuAaK/tvnWO4OjM
daA0/t4PeEHyWmhPA1bK8m6Vd2YUzS8o0eU3MjIW/2VthFco71djcWfmfyBzcnAxvAKeJa4mQ0L5
vbbCfZ93xkO7HGzXyzHIVu1jMPMGXTeZeWqA+96ch55ypA3o30uuVfDy8K1hJ5cXQDsf5jIMri1t
/PaRHi1+1pQt11rXsj2gJjVttRrZaH9a7p4qvrqW/4FcbVf922ToHqQuWpQZBbK105bB9tKdlJ7k
ZXhJcZ2EwqfMALWhEyD9TldrtM00V/pSZOuN6i1MhwfWCFSk6+kKE+3y56y1X9tyRAOpMn1k+RMT
EbBywSrgxxnZVUb7FUJJnhvlIxTfal12Digprzhp81DjNEiZ12ZRZe3nyfmzoz0NRbRJAh6C8p26
HOCuPLNNrK4kJN9UJ+C3afjvEqHBg4hhUGPqp89esZJg7SibwfMRwzJGWFf57HuHPq1vjEUHETnX
ql+dT8/TBqaUPZ8HVEGWdBjkdOliFLOD0gnvjDmsV4pS6nsDAce7AZ0+czVPCGfFhoJ73BI8Jy5n
Bt3fK0XPH35LltPGQuhxTtqbS67jKtahcZ0XgTQJhCnOAnc90HNe5wJ5QuArvpZpOZxhTYJwulzz
Gyzqkn4Oyj0lPWuQ7+YH+4qD8Lst+/iIqi8KvuO7uuzyYzQuEWmi1nA7Yh8iE+e85K88t5qjg6GO
78MveeCWD8uNRuP8RomMdxNI414mY5ERltMp0tNT26qrS+4f1zshlldWmeMW9uvGUxweNXthgTu9
coeDiTyjLvy0LqzGVWn55eEy0bC62JfgFlYS6xwPS6DkRj7rBWwS7LymR58OrXVl1ApDrXuscW8u
9naYa6d//uM//89/fx//K/hR3BcpL/z8H3mX3ReI1zf/80/b+uc/ynP4+P4//7R0z2U741i6jpqW
a5q6yvz3r48o5JCt/Qeg6LGIgjy9Atudba0ogULn8iVfaqNSQZfKuQFDl3K1/jTi9NLo6fis8/Y+
4hrmbrFZn7/KgXalu6VEoR3jvJ6ePatGXmehtGpauh5pvt9qPvjwehiRxjVj9Svqp4/j2OkHPZlt
+GwDtIYr9PPMKwTtrkuHuh725ZZxm+MTvsKa3t/ZuaroWP3lwQl1yB0tbdpIuOOeK3TB6GMXUMEA
1/KoByuxDKMUuSUVpwinsOI1pYgYxwoOyYQ+OrCydA/cITnHoim6sRU+/5JRVLN9O+J8fLkIBGl2
kBulKc7z//6v4ep//2sYquohzU61xnItQ+Pv8fe/RpoYlF3AXVylCTifyQrq+9StaxqGWrPBbbfc
SkwO+EdoN2UTn0PoyMHa6oBf62YTb+i4ou+SVsMdfJr+fMCQIwcrWvDeBViNuEsaDqCUO20/RUMT
bdumeke3d/Mh81G6jXurtGOwDlWqy4hiQW+8jGk00MGag+auXs5kQq+oD0jMzR2ACF2Lt54Ez1eX
VqujGLBPLcOHisyG8bzFzFHMmIuPDafS8q5PNeNjw4lcYAzqqL6SVLloMhs2nWFnXMkrEE5Fc7zc
8hzjlmnt2fcyklt2xRjvZIieX3yHYtF5zyr3lVuClTbO/4zc0tMVH403Nr06X6DDv/9Ta663/DF/
++rx4tNs1aGNp1mmp1r2H39sdShSvpa9vhs7SkM+Db6j1jYBe0B6CDZlqq9Q1zdNH6c/bCv+kZht
9xKbITyMKkOCo0i1Gxd8zEZxp+HTnOa3k2O+z/MQI26Hh8LEBu4NJd5oi55SdpCh6fCbC9nOsNJh
1gjNTY7Xx1OpDdqjCYZGwmFjVidzQFkVPXQYaGM2H5vpCzJI9ovmjv19FxnI86nlG1ZL/tEYXGUd
L2u8UCnRV0/VBLohs2UfvenKU4dExJP4nmjKXTsO4aNEkItFp2ycA0qFWV6wcTpPqmOVHcIAVIen
pwnt478OYzm+Vb2W790EHlNQuvF50kCtoVldxjItl6EzjFSVETjbyiqslal5823uNea6ccPiZZiy
bJ3NlvvKU0RHLS2dkR2mElwisv1FaYfvKq3Db0WmPnXYJ72XpX8dqn70k37VTlfHGAaUQ/srMHPM
jmnBjWr22qppvUKhd3hzEZ0AhN49Bk6hPEJhP0oYEdUQuILyqlrNqe/7odhb9gyvyc+04xLL556l
jw7lewW5O9l13V4pNf87ioWsuNI5fgBK6h1iNNsOqsvLwa0MFSYbnrSahgBg9i+p7pjFK1szQbYs
+eCR/sh3Qggycmsd+OBBD9uPW/8tFf6y9Rx07vdortVTmHXTVqWl9aLkxs8CS+sf1vCKxm3+XnS8
o+NUTZ8ASfarco5extDgfefo3rEO2uS5sNBhiWaDBpOZps896tO3YETuVFOf0JvJw0ODRfl9SQNt
rdNr2zdjBwxKGU7Ly+paRo4WTtaqLPuTnbXGnmrG5zRV1Ffa0V8tvPh+2Ij7u3Vofs/rwkCxsoue
zLhyd52aOVdhgf6/ZdOMyJeLELr/6iwX0UxclePwcdEQ9PYmbVEQk7JkghAOwo/5zXkEjvbohTPu
Skup8+8ZeoKUfaRU95OhaKeU5sC53fZreO7GhW0JNo3OPsrVI4iTUkdTo4i08sFk+6ntO6XPQABW
Dt8N1b7zEYu67p3sJKHU6Gs2HWkzbakKe+uoU2yeaxwkOXf4hKZZiizOkDbOalDq4Erv4ExA8XgQ
qfbBLa5UK2C7tIQUBUpIyMNH5iRkBig3NC5FoMtF2uSZ2zrojI3E1DbdJKOBaGPT3aimb93py0HO
Kr21+e41xpo3k3YYNTBR8iTAa1TbNKOD51tZh0+uHlYPRoQezvKskENqp9rG81hTyQUBCkAPPnTV
S4bcIysKa9tn4Fc97dlFreKqGm1ErmXYttldPzZ3DR/Rbo1lb1dZybPMmXby0sEmvZWRUyOWifb/
sfW16r6LS3+rBpW2yYcWLSyYxS1CJaV+PI/b/LM1J+79ZCoxlXxzvo576/N57nKtzKZIgz5erpcY
LZnpDkbvSgW2N02u/W0o+C/HMAse2ySq9i22DVfzbCy621SjcsyJ3ubKepUPKNqJa/XXRZmhVo9+
Ct4GFYC7Ss+yW7tU0OPzzUc5ZG5c4JOdI+hidfWt1qXJa+jG6w7R0admrMJX0BbdlLxmoaI+DVq7
NpaUHOP7hxm7C7lApTJ4Z/OeALKLpBi0edwtS0REZmjNMixZXV7XZfIuo3HJGCx8VuKmCq5ji50y
7mm71qWvPKIT+cA6I17jluJ8t+KjPLvGHJ1Fo7b6x3zWlb2k2p0dnlMLzHm/e/Oha+HMmL7z1Czi
JPB0QsgwbrdvFyWTnGYDsButO8tMyuxlmMGW/j15uRZG+U0aBfZ13YM6ydgpfTYMP1nzCMblISrr
pzhHomuJK9o4bGs3h4BBd/4zVk0oJMVbtSgQ4YFfvq6msP46FsoBKz79Z4URSJOo1tcmqZRVPlbO
4+jV084aY/3aWVpD3YjjRxSkh8i30oOVq8aL6fr9hv1ZdhDNbyCFw2asp4/ZlOrTJmcTAI9ETzZT
jlMLeHrjZcyz5KCM/e9DbxnWqqu/FFb7MXsZyrUlStJPRcnLcQjdawNxYkjuIZhgFGc/R321D6ph
egeR8mPyU+fZ90J7FxUFW4W6pprdUdPIoEd9i4cfkqmnCMnMBTuEHC7y3msaxKbMsroa9QgTwS5q
1+UylFhAB/589u9jJYWwORi7NasMG8dFeu4qClHBfl5OXcuu1kM+YibZjCElkzS6kTM5ZBTqt87U
6ht1WIhfOhw2NS8+DRW2KLgD9du21IpPDtXl1eK2fZNldfRqGMZK0gKUEK7SpnfX/ZR8RoGjVZ6G
qtR2FmqSK0e3xi/Ig7nsutXhVi/VAo4vEyLtp9L5RJ1C+ZgA9FOtRN5PJi5XyIRnuatkNrOHkCX3
I5DxI4sz91ZGPujCgx/08VqGclCa9pWl4+vEY35Vh9lPexFBE4k0QRPLYXBDYCQdxqLLpISaKLkv
HGqmqmIqW0V19Ge46cUqVW37R7iZtML/YVnQbKLedJ9VpR+3RrQzs8K+93rPhPwcKp9Q4H7UusH5
6Y3vFWYK77btpqua39WLMjp4GrhdflsY1njUMa4AYNxdWVme3URB6LImzeZPoGFPZ3zNUNJPKpI3
NOmrtRbZV0ZYQhsryvz73BeHdqIOzxvspjQH6tpmMtxPZep/6TVNXfkYaL0UeJ5tJtYj99kIpklv
9Te80ot7OdR9hQpsWtXrS0zOZiRU5wwAwyU+Wp22zWlQb6pf18usGV2jKT3cYWuHLTV4KXzDm3TF
al9fa0oJB9nz0m+ZOhjXqP/Mj34EEUQxo4fZsOdHCakjWn+WHvQ7GcpEFeFMinvHvbak1XFjHywT
3GhjhD0CYTxvso4mYxmr9+rgTdeeT4M1pkn1LXwOrbz/Fo2RtVEM17kOx6q8H0z0owZAm9/Uwb4Z
fVu9qtOm2pmxj9iyqAmdT0G04h87QY7/Q4ZZBJkvGkXnaREuOgsPGWmQHAIlv+4QftnmNN/wF6+c
9ZTCvpqTctkc/hrTb6ZR4IDyqSjqrjLUrE9dYcdvqKlhSJR6j7k3qU8Ngq68++I39HGCG6cPx5UM
nUSjQtOkzTaf8uQNJ0HKbgD40cMnWTeML1jk9Hcy6VhUxUaF1U0cPuRgOlcq1kcveaOOIP+V4j5h
cbafRj3BzE9Lr6DfqYe0L9G6jW1rq6lT+5jNoYofSza+oT0Tr9SpKb8rZn6IR2fiA5iyKSyHRVwl
u9MnrfxqZ+m4GsPIfIkapdgMRe/czxb20MowqKd5RndrCNzwyF+uu4kLFvGQX+yHOLSd9Wh4x6qr
GgQRw+YUZGpzkrPLwfExY0elpVo1Xo+fBJYO7Qbb33zTs99S9z3r3fO47NSCpuWSJEFcs/NNvQTZ
MbSnpk6fA7Xkd+OrzqMaevZjj5xBlA1sZCjwPc6O0V8nVvJTRnJoYRaCy6TVKflxHrW3vpGe8xWl
cB4HrJQA1o7RHpoG7DO3HK+auJo2aqUWV7lq9p+s5pAsKNDG0oujN7b5thesaBF9RXQmf3BiPDHb
0Zp2PgrsK/YOxWdtZL3X2WCBR3DWnyK06pfwjPQlDlEoE5yHavsz6P3+vp8Vg6dS/e6yNPhsdxn1
jCbuj0HbFJ97awsMQ/2UGzWCdeAONxKufbxnzd7RqNSp00ORDJ+STsUvcHSHk4sk3nYOe+2QsRX/
5PuoX1N2e+HrhUVP4rFMqmbr0+C4mH87iG5BqbI/TdC03KBAM10trl2gq0gSEG58sIqdCUYtSgAU
jrmSbn1kdV9HXvavJYoCD/Zc4TtIyAyd+KSzt1rJEOGE+JCHRXC+IGoitB559eMSTLLk2RQH941T
taAy5k9RGI7X8f+l7Mya21S6vf+JqGIebtEs2bJlx46dGyo7O4EGmnn+9OdHO0+89/OeOlXvDaUe
wJKM6F5r/YfJ5P5aD1ldhEXcl4/jylxye2xiEhQVPydUDXUIrwIv/NkXDR0aU/4gVzdx9jIGaEOk
e6g7qquoifBZfpVovZxVS/UndrMtTBwaOhsjcitxx2IbxeUI0tVF3BL2grGb83wMbdecCsTmo+HO
KMg67NFNOxrOMqFHT99iRLP28VKdE6VAI9WIupp6NVJmTiURjPCn/jGWEBJmLRm/WY4UGz50co1H
I3osDBuvsHXAE9xknqEB42qT4QZJ/hcqH+M3X1b9xoy07L7xK+3WCPOvjwutolm6fMaXJ0/85ToU
QJm8FHVTuUzLtaHGZobqZVp1rysk4PSPPrzfnbPpx/BDOReGKjbZuL4lW8cz7a06LbYGfx80oJmV
6JGBlYPRyuRBKSb96dIdL3748LpdoXh6/HuW6lqc1iChBrQRumvJdrw1QrNdQED5efXc6E5+sUwk
2nzPSCllOOWroTnovajJXtEe4e10Gy/pswpxKRNxGjkgwMalZOXFqKLU2S6xOppJmj/Z9tPHVBAy
f4l5/IoaSfXxl6XV9FdbIDy7/mF1haasfr+ZjwsaQn68GdVUhzJt/vGGmjxuj0CwsO5b/6S60r/f
VO/1d3EX3y9JkD0iPolduG6zeSCdBdoD4OKf/r41xg0K/tX+c8BP5voqSj9U01R/nuspDBl/zSDz
SKxNE3FWWAcEMTTJx8t7ShlPmLIPpEobtp3kg8RRjYItjR4wm4Kg0l3KYmzOEr2ZEIBXtnNQE7BP
sm6mXZIm3qGner2NykTslfqBOkx5lG9rBHD/0ZcHBoqhOATty8SliIhsbmNPzb6zmvbV7czn2ovF
37YwqOyLguwK+r2S7c458FPxCDyCffU6Y+QDVaX+w2gdPMjMrsellCSHixfMXrim9lqm1mOTjkhR
Ov5Xh6zky4DY996VTbM3hfVYI44G7L3CMQ8F7rdCOI/oTkU/G6vZa7g/fR9dELMmW4qbkdfRYc7l
fFInpRE2e7m5LG85Jyl/Mhx59+A153+cJC0RHcb1pAIW/cModMgi60l//pI3wxPadrOdv0P6Nnam
lqG+YfJbrwHMoV+byR8jHu//94yZGYgQ/O/XgBGS/0C06+MaME62ixvn91H9PuWafFQHE17HYw01
YFtCTNhJI0POxx765IFp6dKz31fzZCKDDf7GWPF1V6ef/K1ddvmrlksRFpph/Ezzsyxs65dj+F87
p4y+OosOw9MGm2BQljsaWj2c1Nnen7OD9Wxdz80/Zwc+ANqZtAePP5zWetcLFVK+qARojcXKH40Y
v0w1oFg+1aRzz6JjrIpnWp86u8Qb002nQK/mUyvQ0MnMfeK02VE3uuzd919UyNJMbGDKYgWGzV72
7v6z+1+zVRyjZqej4YZjW7/3cefYJ56nxV23HuxylSYKPPakbbkSOwICppjHB/u7LH8y0tY6OFPh
HOo1Ql2M8oen8wQf7MF8QUbmHy2TFtocMVUjIt11pmolTT/9KLTngFDkwbKM6iWAZ7wQQ3yN48zE
vmEuP5r9mGc7wIHTUY3CHH/J8pFaAyptz2ZfHAYzcL8Ky5jPyC+4mz5PyVtOrrEZ1/erKDuKraMO
eie6Y2dYCHcYq9xjZbntR/uT22NWRQsrl92rE/cp6cPcIcEVpFBbSrQ1HftZdbnzXAKakdUlXWfo
ckBi9N8ngHfewmfHm9JJGkQy2mxblwg92om+3MVRMsDdQKBI3dedfB6t3PlOuXzZdhhiwR5uhys3
ACtGIt/R9F8BG0BwSVsAFLaCaa9SlibMqhu662GKO3G5+Rz1dVPsXOCeBwNOIZFUPx36zqre6n78
QiGruU1S126+Fz1OdlW9gTIIDoOmOTs1yyQ8CgdwttcWR/kwhz12GWdrqwbdwtFOuufX23a9YpZr
FAB6jazI2vRuAReDl7NOJ0t4rjDy+zjUbJ6K8LNtlO7vEczSiQBrS+4I/r3z53lFm/hkhKarWSAx
hJaae0ITsHkaiIBugXyKYPo+qZ4c/OCx8Mp0o5pqYEliqECFMI+qTx2Kcg/9BinqDMaJ9Pt5M8q6
jDcLukYnJJDx/EWh9aYOow89cyzqh9SPq5gsUTs+mCabL9VEf67cU+wrN7rdOltLOLATTWFPYVoF
3b061GXR3y+zPh3iIPhbdUXV0t3/Y54XpeJS1kAr1rlqSk4u55RCh0hLwz8TKS7owmWRf1YH/8+r
/x5R0xN3zjfoCkGVXyeqPvXqY/YseusQo+dlxaW4AIIVF/Xqf2v+f/UF6QAZzXPS7ef14IQALgdK
pMl5vFcHUhLjfbmCSiqqqDxn/d3nYPBnmuqbdYyFVo97NV+dCZ5uVRhdL6KPdXqHmk2o5qpTRyf+
g6iRMTzzyWoMoAG2fhdbS7TtmwSrPAHQ022F3oeeGJDt0EyD12oC+cH4Y4JdWwOpaMuHwl5E3T2B
jXwSupbd7PYpRjcwQ7xDl6dId/XQtNExTFn3K2w/DmJurZ3fe8kb8nSgzJpgvB9JpH7Ftqrlh/nW
xEZ6V5prsjKpxNtQpj5priI5qWbUT3e5Bquspwh8GzPj2ZGdfG3tb5E1URQuqMu4DdoSqulgeuWG
Ua+9ob9jYP7LFG/0xwfQoUy2qpNGmeOiWqofiKm8Wjj/KKMbIeoETDryeKrZN76/rXTfObJRtShB
6l8CQAiPJaqmpadvjTn3r/1QIp6D1HkEpax9atAoJj0EmG4rkHsyV4DkP2CQ0rX0yy1rhq/9oDng
xsf4adEjwD8dQBg/fipEHj9h6JMg+if/VuPjOqnus3w/+PAo1Aw1kKTXwLhVqfdCxrJ69M0xfi2n
Z4VSMzHXurZ6mZPdpaA56115nBHC3qlmsCYiksxyPiBt6yU8VwdNBNRvh9tKubV723jTsulj9wTD
a29p8/B9avF/dsRS3rB/1g6EYNNJmJZ4yP6chHvdx0nlPH2cZJHWKdh5rQuAWjEkeiZmkMibaln5
KLYdsFTqoawpqPMXF93Oq1CdoPqKRvzjhBk0QYffSXbf2/Kli9MfchUcabJo2Lhml97Hdu/cSGX9
XdUYkSB2h3GQBt9uaG391ifWTzXf7IxmE1uUtxa8dW61j92hGkh0bHuqqZ3uDVFVq21CAiIusu+T
wg/2hjIUWA8FDtiB11NnXL0EPvtVs3XKcYAWV3Rb3Aew2Pv3HEFNHjb4CI/DlRjNrteTeNKcfoND
J9/4a166V32y5Vs/umveiJ1ybaBh6A+jfpJCk9cYy1UgBmn0InvA0v7itz87nQ2ybf/699leYycf
Z2M0+s+zhy5ucKM35q1KwiAsXl4FerVXcLTmRsMeZjv0A1QSlY6pu8TddZbxo0N5ZDPXkfcAYRZi
hoTgwYaJkrqVsE6bbfUlmJzrjJ1GPY2kY5fmLk8C471ZT1y6hUKg5/0+Menn4TFICVsnPygvJc5x
m0bxV5I54Z1Arh1JQZ8+9n4KP7X29Wvfx/6Qb/ijqQZxGAtOsZ2OO7fY1cL3Hl23gcGW4vbz2er9
LUAS/zGbZHtDxaG90TNb/dd2FNVDCdH7gdhChlbczG+k5uAwuiOB3trsI2xGyLw/q2lRSdWwtG2k
x9AP3sRI4CAnaL44ku82sebxTpVBrH831SiK6OPdlBXxzrR6VgBpv2Ialb1Q72VnCT7kmBVp8qUq
rB/KNFBOy6tVm78nmJoLXFdYO82J21tNLetx7p7dVYPxs2dInj8IfGqclhpqjT46WOOshb7wmO6S
GBJDUhzz9Ztw9OF3XyWq4qia0Z95qs8UOtmr+or0nv8keqyeK4rfqoUsNt7Ek2AJ7BBY3Dij/75E
Ut6pUdNrK4jxJulczHJBybFzHvTZOKmm2kirJo6f8+azqUYLd/8BP7cs89FJTJA7/JmL1/THdkXv
qC71Kgka7SLj7kimtlsJmTWP6jQ5ViwyR+FG05fAKL8p4+Iyx9GzC5YvaoI+JgLOKLgvwryPCbkR
vdf++HuCukIymlm4+o7c/b+zJq1OjkSdvy+Di/Y3ZUD65zKfE9QbaWXzzbRk9Uxk5e4bLEAbcrVL
dEGNlcjMdMBruGy/Lqozm8x9hWHm6b/61aDq+zhNtSPfPGB3akIWlIZxM2Tn3EOt0EJrar33KgDM
KU28pIIB6X+2lm8jKfn/GyBk6oH/X+A82wsCwwOTZznAwnTX9P8NBxN6ULiuUTkn1rrlmCDHumwC
Qxbnluhj/niZ82+gZrL2kjgdThU4OsPs472NnOvOmOrgS5tEa21kASGguzbJPfqSrijv2qkqQipS
wReJHwoZQ+fce4jgbmSIVYL/Rc0Ui7h4BlZG5joRpdECbh1AbTWInIZDZcq3j6pJ7UTbkZTSdmqy
mBBz9mP/3UPFaxOVs/vFcWdCl44su2paDmUvUI77esAxVnXhKRt2ZZJjfMd8HF5fUYUvr6qFIWKy
Eaadnvt+BoVMqvxsx8F0mkhsbRMEtI79CEopSMt6y1cEe66DhSwb1u1ySYOPUTMOXHC+fXVSk5fK
2hg+NgslCgWnvlu6lwGZRVgglaTgTDPQMcPjfeXA9mX3Aj4j3idjjxTdOmrmfbQv5VgT99DUrNXK
Ps6mbWroAgwuKjlk/dJ7bz2wV07vF1cPznPQb1ULYYTf/WraZx/BIbrSGeGE75U/+1Iv79XBFWX1
8eqzzzDMx0l43vGzi4QTrgXrQfUhDgOKj2cQCYx/DahRbY4EXDbRnEljOKePvgi5oSDumnBxsmcB
q+O+yOMIJD3cgb2V4iKrOv8x8tkeocYEnhuDX+W8z8PHFSy5yr3Z/aMxmb9Hl9KHwByjM2wuUn+a
YU7XdvmkGhkPu8Oc2PNGNfV1Qu7WPwzkfi+qS9XdSie7OasWsuoq4KZtgUVTdF/7ui5JHsuh2lbc
YGQ7H9xOpndxMo5PpKPy0yI7G9oaTXXIbBN0UeOJE3pB45PrEtBJuXrJ/mcGRHqI1qzlML7pC9Zp
QlQ/nWnBM3DtMjGCu9b4pKiWus4E1WvneWm5U33QSUkRV06wl+Vy70Fpvpei6p8S7F3uoIu9qFbl
68C8MMQDEQ8VX/WpA/Tw0wDx56paHXD8S5A1f6n5qgsB42rLd/1qZSNFI91vvw3239rYW2+TFi+4
fMgulPApuNtNmA21r7/k3mRtkR9Ntr0vvzlNqZ1xjyoOXplN6N/0FZITSb8xFuNRjOwUNGshW9Y1
+vtgiHvDl8GzQOUePe/l+6JhjtaAeeWPjMsO7uJwnKY2gapVYPgydWdyCGhdT+lRL2L3PnaiFKtl
V0dVffCuTWC9lA3sK78jxAh4E4HR5qcWtfpdMIIRHht5qF27vdOKe3SK5RpuBQMypwbvaHSPRp7u
M6vKjmntpIe6zOHfxXNYzYsIgZm5Nz3C587StelcJIKKpG+81t7UfUeUjedLZetXbDIdQDUx+yC/
ig+21xi7bsrth0wum2o24yd1gBalnxZADlz8P30gLbNdUzkNEMz/9I0BXpKJlkcnvBuTj3Pj1iLF
kOePapoOlO2O6vbD50l6rY08e/AJ/zwpA269MQwvPai+GZ2BuygJLoMNRiO02rk+UxJF7lq1yxV5
odrq4GpYvsSzflejIZGHH0cTe4izAenrnGmDoe9U2xzs6qxeQTJh6rKOt+os1fv7VL2awkhS/1Er
kVqk4jRCTXI9qL7P5mfff81L1Vqmhj9efo5/XoIfq/d7wft4KeWAFIUROvglnae2+30QMaK72XpI
PSfJQ9VWw6pTvfrs+xzIRANd+XP4vy/xefbvmSgcHmqrmTYIUodj7Pg3DcGgZ5EPJ3hhfwMfXB70
AUVoe4jNbQvIZz8YMnpeclmFGlmcn479s4onQA8jxlI8xaG0xr19rIK2OkLBsW/DKPG/EV32d+Ef
U8tIf9ZyGmC3R/JZ66r2UBq5fbK03ASSjTqHD9D3ezp720XHMMEJRE+6psF+BjWYCyaa+Qt64icH
Pdn3JB/E3o8bUH8jpgmcQL04TuMXo+eX2bfpXx11wBdzkDvPlhblzrx7z5ZsN/W29jK2S30UmhN2
kzdeXJSXL8huYvFt70zZzacgL9aSKxkPEpXF1nKb4OiYxUksqXXqY6hdYMjqS+VabyvoQT3Y0zXv
6BMIbqMXVs/5IN0OrQTNEO9pQ8GOL/QpFdUxQWvgStoU2WM7R4N9mQ9Fhd2sL5ftrHXtrpZrYbzq
oDMDLjtYcaxTAAMxzX2TnWYNCq4HEB4ak5/jfpg+aY3RH+2ZHU6UkugHg+3+hbzmMV29RpMpGe/6
DCgm68pGapgAGLP3c4nTmx1oNjWEdGOP2UsORe07IdYujf02JC2dX8sqHq94YVKSW31DS1+7RKIv
XpE2KI8Fyh2HxSOEHwCyBQ11dV/0PyowCeHkN8PN0ijw5XM67dMId2YQB9dsDOo7aBjFVkaFvUGj
uLkg75y/6fOOp6CxWSQ3DEoRwdZJgPTXZnlo66m45D7FbK8uH4gVMV/r4nzTmpa9NSglPQyGHWwn
VIcCt9qOrWsdemEHV9fU38D9wTrrEFGpkSc+pZTLNkls/u25U3ZGUgAZAfvZ5zGGVUdxHlLw1Fql
r5i6uDqVluWj/iNqUkyVfnQ1ebbH2ti0bhUGIu+2gVnU2xKRtKvnivzssqFLsabVujoMdBfc2ORH
X/samZ9OBt5zehLsKxEGIM/fBGxOHEm6VwD9xGT8MKfzi9XXxXNxckZxGzoXSz2IrKiJgs9JyDvt
3axhK79o/q6R7MJm8wFLMu0cWS3VHTkB7avkdymhS6dBSvpTb+76dLqZbgp34qahgx/OchY87rP+
ztQ3cZSeop99ijFvi3/QWR3qoMm3M4YZc+mnIXTY7lxXqDrWMoCwX2RHR7P3jZ2b7s7N6n5TDe67
zgTPRPx7TJ7ZCXU4dk/lWR3MQFQfr1RTq9zyHKwH1cQZOuUx/mf2fw3nZOio+Y+hRUx5blZnEEK7
ufhot0X5V+L85dUO90HibXCkMM+lzM3zYicOITr72zx5Qc0rCgEsf0M/HnNHniKAgjENC+YpWDbq
JajnF9dMqn1STfDaUtc6e7M9bpEHmsC/naJMBGGZDGRIRiT/U6kdhEOJPQx8rlA21SZNe1b9Bgxx
7SM9h+bu7EGUDRCC2/CMB2jE491KKVNP8uaOOve3HurmnJ2axi2MzZTLV096mBis78APdm6gV6e5
e6mrYjoH8TidtfWAA3leJyitlENxjtaDWmvUK3ivyaGfSWGGbqwZ23FE70BPx/5MEgjbh/XV4Aw/
qqb8guauG9Z6xjdQr0ssWTnnMLMiYBXRcJuP0X4R2RWxQu3crHYv6hAJiIRabpP2z9DzaOeTI/hg
6v9n2PWrA5p3h1dJcR7npTizAeq1fDi3ZmGfbAeAh2tIYjSPat5g9cXO1nv4jwgJnctAfrPK1tkV
uGhRzMDBdJ/WxWtsBM2ZX+m1XL9Ye9Iubop1Tz8fMi/wDuqDJWgRbIpKgv/Af/Us6m45Ox0ccdLn
qAX41Zl8RX1mL+8fvFSwISn0c7Y6R8im6j++pt8X4mtSr/KiHj5eZSi8nTqLuC+CuAcc35SbuPTB
kOrNsm9d52aVEpWMOEA2U0vaszr4et2e+yyBo9SkYCshaYRVWYZx17VnKaJv6Lvfmho8YBXX3Qb9
ny0otIvf9KEe+RfDmc6xkE9pDQrNAgdyGuLmXBek5Q3PeW9cLbpPp2HZdGlxK1M5oWNs/IVOJPKG
7XiRlGvRf4wRwnELH7YHclIukIRM757qrI23rsuOCCvtdi8QktvEmUfltbahz4ObBLz4OpuR3EPq
TLdG4DW72EGFVhNjTORnb2Ot4gdn5/si8r9nGglwx+2e57KatlMV+5wSRJvGNJMQi+h8nxDZu4s9
Pice1dVpHkChrwmwtbiaOS4WiR50cnB1OB95HS4eqRfOKyOsc8ydgVjqHoIsaCvCqi0/KnSk/cY5
gkXW923QsTlwcHtOgoRFQt4AfeKKo48DjOnJOUJAegjiLdbBMewWfhNGVEwHGMYWf3oy0Yng86TJ
Qr5zMsKYJz5WYSafsmcvQ5ZJRo95FiPIlAfaIRb545Q63dF3uzs3wjs0S6pTypp1FpE49DLt+CoH
b+NGmCblmAeECPDLXbOUeHWbGu4GWnzNhMQlvmn0Hc9Wd4cRHTAvL3/FCUbfuSnkolSr0TGfYvcm
sFweAxOLSkRWdpkfv0q7bzFsbsLY66Yri90Dv6HmUiSYzXnD3bqshl4fvOtoX2wFJZ1N4WON2rDr
3vq6R7XSML4NvoQw2jXJGeD2xmncGSO0FlbqILKd13f9Nojra5OIU5FYIAQC+wFLKMhCZWDDssnN
jd8CJe/z9sDvE0WytryZZQVDoWl3/LOWo+tL55C7w24azRYWjN2EFJG4qSWGq4ng/6qlmKxb3HKm
dVpIHu4JJq7r7v+uFagl5PNUngxrIDQYdGqV7MazZQa637PQU9nYjBViJg78+Euui1/p3Euw+itX
ekCTjrwsNiI2Xgo6hGGgurgcZSx+wfgQZ7MXOtoCvxX0+13eP7YLYv56xefv5uxvp6qLneFr1r3m
4PNFBuZXYKew5fPmhWDqsrQman1OG+1GX39IU4HuXrAcTC24t/Ok3GRGF5wdA8h7ZcAczVJ/n6Fj
eO2C+yk2YpTjEvHsFVNE+JM7R18bvC05JAfKT/eY2j4qHsRnpou9rSHQN0zWRHYQRfe5ayC9S4rs
WteN9rA4KOQD7TXLej5reb8cbK36VpbYBeO43DyO40uZ56i3jvjLseEzduyjxk3TOHdunjhHJCzR
dTKaH9PMdkWQGrmwGl3T3KmP8/SAUIYTOt1YHxrHSy9urlMeT+69YGgpCWZ3zVD5D8mEzqzVdOmh
G0EkWeTgwzTKvPt60XnqL727RXjCQNifHdU4SH8bB9LcdL1VhQYAuP1UBSGqCN4TjCMDlHy5HQLp
rQu3s+kzTLDrAcX1uMa6htQWolZg9iBeITDUO+ubSq/JUDxScEFZJI7anWGi8ZQF3CfSpTSpZSKm
1Oe5aLycUUfg46MdvNR+stEWm9p+QnHZ9EnLGfawXargdc5MlmgkHw7xUu0xxPlmQvfaRng5s36A
Ci0rkT+UE1hD8NCbWJ86/l4BzL9wKty2gSMg9pNtRlI3m3n0pvMojUcz7pu9ZHl+kEEBq8KBMcQi
kDzGcfmCjc0dAhfXnvTyFa2oGTsBCn3VuI/8IbjZznDIZ9afWtbWztUxTG1qIR9mbbbCYOrXz8NW
tKjded/o5TPA/3bnW3W/LbX+e1bIbu/6GJ8KCeLCinHzyBJEISwbB19J5MQ/gmA/WvQRrFKJykWF
v3Q7wjXM/JeltLUvQao9gpO+mOhI3pP6GPamnhIAue14NZJu72eVcUnWVt+J8epKa7zqWuycXXSX
x6xghkhAO/OE2OQwPhepQVAKzKtIFvMqYa9tWwjGG9XkoX2e5rRFZhh3amNZ6rfYBl/dVXX7VlXj
GPZW379NLe8ycK3hjZzuAHAynt5i1uwQHiNsSCKSUPi9/mYUcw/cgeJmgFUOgNbBemt7twvXG/rN
xoYCw5HGewMu1YZIhvhvbD+IfqrI2U6dgeShTW6mAu3/RrzDHdV0xte0XQC9WnbydRUODa1IDq9V
kqDymY3+SyM0gJ3YHTV9/eIWYtp0eud8SfrC2jhTXH0Rkqfy7FI384KoOE5tC+d3dJ0nKHBEgLYd
g8C4N1OgwUYDQtsxgJUtjWc+BO5Y72MTNihsRCS4RTPfB6mwD2nezXel14xHG0O4C1n2+tR5rXHu
geWj5YOZmA94AH6VHx21OccRw03z4zzW1rkDTLmT0sXb3vFO8Ai9LcqqvCWdx+JYtPirCp0wVvS3
fNYPZdzKRxDazbFDBGLlfziwrYsvTYaNS7pUX8tYNFtAQvqmxJAzL+yLK+w7vAQMoiDjx9Bar6B2
fxUu5rtoDbMJrk8Z+wdAwHI71bApJgLxPuEHviTj78OQaeeC94IBuB9sqZzeOUEyHRpvfkWjZNw6
kbs+9yZ7L8Zu2FW5rC9EJ9hFQ68wPGM6FkgKbCaUP0Lfwk1+xuhr462hROpY48ke5ZMdvPueDh1L
m38mA5G5zf2aaMdei9OHJi8IJgLvLYKeGFaO07/4McyvCOjAYWjqfRqT0tUaE9i5ZhGMt911EKO/
j4PCDD13xiiJ/O1g3kmTagja3zr7mOzNAD++rQN5cgJy69bAA1XIJNlLxIIQ4RFPM+X20MiT18pr
IR6E1riAt+nPldCMY6KJGwvXdrTTaWPMHfKyevMLsTXDbUqwId0vErIjq3kHyk0XGATHtnOWizHs
lqIvcF1sLonpZYcyMt7ofZwylDewLHp2NO0u97BkrsBPamwCP6o24xo15uULCQBCSkRgSAj6pECL
fTPk4mDa72YprT3Pxy/1gOenKdPxvueGp+yIjTDShAevb7KLtACqjhVuq6k7vkx57R7iKOoQqx6+
6W1JSgEv2sVNePZN0XAvSA24UYvGBqzXHVX6d+l08IGs/iWOZgHCI8wXeH59E5EfEaxMWlXtys7A
9dRj4a/7nxkV8x0YVKodpZt8af19nWMXU+pDgKB1QahmX5cKW1HbFec0CZbHkp20mw4/NBPRAcPP
0KKJ+tBwvWdp/jV5JM2ohbPjnPr3m5fk/t8BnLQU2VKQrBAnivgctUYG0WnCxW9cghsqLu65M+ef
zVxYh2xcvxDhNw+zh77HphUkPVHyeogDYe7HYmnPLe4kgOYQuBrXXIGs25FUESkKict65k7Ng27q
3OAiIO6oZkKOosIHEEB1f2IjPBxmNaxGGkhPODW1KfNVx8cF/jGmrmJK/WwLOR9c71dWR81p6DXq
Jo2/0aGhnC28LNHjhppmVLp7RBJ7U8FO31SIORlJ6h6seZdRxHpKIveaoxq0EV0PjKtAjWqi/PgC
dRVV7AHOEv7aYwc1XMsKHpaghcjfHLTC9X7EKbV/TIlYCMpl6y4lOfwIbV2BsJtOEirMWos4vxov
VdJt+6F/pLxWYSPfwUE1AJi6Vn/rF2kBD6lsiGTdLolPSZw1hLn4RM2ZXYc6VNOdLTMsj8EEIZyQ
PJU561VeXTXcwObA7Y6V7VgocDTRNoqSL9i0BhvTO3fDYLz0+RcdVM42S+Pm2pfjT5uaL4awdXqs
9YTymcH6tgBtwupgB1XT2pQTMAdNm69RgOpo1bQvImqozEW/orEovujR8J34rkdysN3PcbRq2PFb
rKrs6iLefMIWK94ErrsbIv2dOBy1O9kvu96LCHZb/xv+QPlx0VCzttKB0pEVLaGsvThEbJv7qnnN
bDcmfmp/NiOC8166fHGqbJ8Vb3WZ2N+jurt3mxoBW5Su5Pw1lrIMURnEzGYun9DI7/ee8J6sKf9a
Fvg+ivY9m4yXqO9+Fjn71D7+rov5ly+agh1F0FM5iGPqckK/4BX0EDji1Nb9QXf75TvCuQgzYull
5gOeR3VYdqRStMKo90ZtdbvUKeDhi787fBUoXJXd/TigRyP1PAUsWKPeE4w7Q7TtVjPP1BFkhjeb
dKJf7YrNcjyIBAi96Y9DT+aNO1d42J/lYFDR+YKDzO5jALIRLJ5HbB1907sRw2Fn9sNeLt9yvhgM
JolH+seytoL9JKvkMZpsB8TctQzcrSBwfvPa6eS4YxTaEOcOKJ69aL4UDyuN9JBGGktUFxxJRwf4
t8bfNU++l7oVn4ooKp/iJvuBwssU+gbulqalXf7yeECwffDKc0ypL0SMEwO1YMg3/sQD/siuOztl
mX0dfXZeJSm1TYlJDSmFAnCsbvGTQBa2tqpiK7RR8vgnoBLgb/YLKZetbtpof5f2dFWvrI50qwcj
TR9LeCVRM0DhacQNx8JT3Fbe0XVdbVOmlXa1Sj6qh8K0gxA1t3BuXWsxO/eUpYqQDZL2GswA5pw8
W9b9kvZqLTp09djNj6bTJo9aWqYQTRMXYbIgNx6ARbfkVQLS2nG6NDt37vhLmBN2zyAJUO/L+7su
jqjxZEuHtEUJEum38D0G9GU2JPf6wFPYXvL8zk9dKDxQWTelt0T3cPa3nZugclWP6U8dohi79YTc
n4HYEN4GwoZQuForJzMFKfIXGiqzqfM/nJ3XlttItqafCGvBm1t6T6aRMlM3WFJVCd57PP18EcwW
VdV9zvTMDYTYEYEkKRKI2Ps3CwnWqYOsPk4JbCbJaC48tzp2aNkvJLJHjUlUPwbLXtlkQbm0Ygwf
UhK5ojDcIzYe1NkqUsNhk42+d7W14vMw+OgdgFp5hHVDw+ZlBjmGNbX0cPwcWitYXcYTtBU0ElHi
63RKhWQKuUHCR4fvML03CHBSWnOvUw0vsZ6QhRBhOcp2WULgiHAf5bLNus6N5T7rVn+WYZs1pONR
+UvgyGH+Uj+x2gMRNaDolCbJkdUn+06nVlHPByUrOwGjN08yJEaQLkIzXDbFNYxE30PZD3lUW85N
HvTsrwobgisagzxDVP5PQAxEh8eAzDHi1cy2a82SC5CKmbrjNhy1ACEHMYXCKs4CiEzIKXk5lys7
Tigk2fE7q6rppWyn+qCSdrmLOWn+uUbH8JsTTs2mQllsr1nBhCtUf+a7N38PJ3UgLaSa51xr2it2
6s5CdkAieXfL5tyNADomDx3ZtEmoTwJw3ipe/Nb3XridY5Ui0Qhi0s/D/KsR1e/S7iOOQPHNZv9R
4HW8gkHcnVL/jRsffBxUBZa23cHIjPGwphzQbtLUdC6yN8BD9GylzTnR/Q7/Uwj8W81T0bIX+gwm
Ip8XUDyvvWqvFOCZz5VAThWI1smW5BWI1lQn+rNkIPwa+YmxslcmLp+ruDWu6MlppC5C/XgXrp2t
Fj+IzNCOk67lu8+g6P+H2G082tFeOIhIz0HQuvbx7kmIg0GzJYX+IjvgHxbkGGFLHe8WhcUcQQe/
W/JVg+uc7sp4mpMvw6Y2jp9CYf9qolCHqrbtbJp65ziud/PRJN0Y+qwtPdGUB2hqyWEqsr8eoSBC
mAuS+BIlDlNBqYWxeHmtnbrMAGv+a+bYqOHCzTtrTyXdv6lk/m+zS6YOR7kSgWDGyY5kGlz2wqRh
vscGJJAyzManJIv08zD37Sojg7rSwzq+asIiXp6NkYH4pTtVi390TPacnxIr3cj4cLeKF3Mb9uBV
DpxIXgTdNrznfWESn6tBRHqNIY+DYqvtqoQ/sui68S+pOZmPs7Uu3b7ZSnDvOOnjooKBc5a9Vegv
bUfpX4u5UZ/cLr5gQl28JeT7D0FfA4wBscsuzpvWBfz8TTUgaCntDNqc1GlkKaz5hLsB0rB4VJpW
dJZNPp+T3qndk2xNPB7t4auW9tpTBWxEBpu2Ls5xg5aAdFRgQzTsjSYMVt0Yq1/DKe9J8lFhM137
D91DkDhr+or/UPArCE1lr0k4ZeBn0P/TS+Txh9B4LwrwunKs6s5kk7rI3cixlpF9Tu2FDLKcytby
c2rfW/ep8Vhkr05r2ZSQHWdzH0vWBCJ8TRFSFI0rp8Ow1g+Sq+eO10K0vDLSXudsjcZkdG9kufqF
W1R6kV0cmmUBMWQvJ+sdkKppaNW17I3yMDnAaVQWYQcTLyBFeHWM5jJUQ/qeZVoI/Ld1+UEE7Qk4
Y72e5rF/K/mmuUh6/Pn3obarfw7tVbf6x9Bh6i5aeamSXRSWwOe6oLqBo7OBCxV/qkKl2ZqnAKP6
dNoPHUSw7meGz8hH2SN/lbOmWclBcrKPbdwNjqt9w3z1t8nwTKe9HFazD7VQR37MltfUYYAv5Gyr
JmPXV4my9EdAao2CIIgW+d7NDZVuOfjUl6tZ39rC83zUjYs3F9FHjbqD4NY0VxV7jQVukdRRhE6x
2g8kR+ZBX8rmlCnRs4Xxj2xxH7Fe+mQYkbyf4XEHCiXc2Ennr0l6hXLWXG3PqHZmoKawVnU03WQQ
mgmsLkRyFwb6uPeBU21i1jC0PMMhOS6CLo9O9eBlr8qQqus2bpW1bOaNBl85AAWjx2P2ihiN++JC
fxANOcAsydJR7ztNedMcLBXtbVg383sbsPBualM/yAe0DcW5ads3niQVQLxWv6ns7nNtVi4A9o0v
cR9/5WmlwNylJfqwqVIuEU42+wqLwFWQWHhfW/5f1Tx/6KPms7Q3fLL7vckTLFUPUzOHW9wozGdr
Qp43VbrmD4ObjJY3t7KRJk3xeDOdVcBdN1nk+iocKE1SaCZdm91PlF5ESkoh/zZGxaxgU7YeGu7O
oO76htR7I1hu2MGoO7Uqs9Xk5eXx/qdM2+65ofysDZJEUpV8NoMfsOaCswzlLkUh0iVg/MQPWbdV
7TCm9gwLmwmCwPSMWg/2Q6GQCWy/RZqgxWdNfvKSNrg1WYpWehE2P8bORUglTL8WVuduKbBbW7v1
yq95lp/JaTY/GgcYQG4q7rVJ6+rUskFeVabXHfMeKoAkyiCa3+8aLX3uu4wMuVP+HKx8V+h19VMl
X/b3EzFGRkZOBge6uIJJzc3Bk2qVIRm4L8QCjNLfqiqRwGtVagoJELGF/BpMfWyv4iHs9rL592HQ
zz6Hjc27HnlvQ2sN4VrFeZs0/4wq2DiQK1HYAQvVBInil2dOGzgrU1ORnEHSYUX1oN4jFelhZ5Tr
T/844+V9xox8KI8uhsK3QAk2M/uu50YoE4lWg1nsM9QSHXq5jpsSbqwY5WHsiT2b6byy6LEQJARh
Uwj2RVhPpywEd2MI56XW9ZWdlM/WdJztIiUhq93PYFQ6yLZnUkIbKbMdqSj/J4pqJOdcDRHHlk6r
LfyybTNx30H5AeZTXrYRIAswfcA1WnWnDCNbndClxD6CNz8hHBUvKEvb5TRdWmg+wN84kwf2NePG
LlEbMX/FHr1jA6dRZUu2lbESH7T7BYyxt89GdMK0TkeZZEAVIgqi52wup2OLk3XVki2uB4rV4J37
hXTwLIW/Zxvk1gF4DSyPxr/Iw93ZUynjS23O0+ExVp6p8zyuJvG0l02gTN6ucwrERQvXf8qNZqMN
bAA70YqoeF8wWaEQSEseIKyUe8MmEfaIga3KkTXkIGfJDpeUzULNswpNEuYi/ZBenT5fu0NBjqs3
rrxc9XlGZmvflj0FzLBQs2XTdey56kHZ90WlPacmMj8I8uxa2RvCEF9nuoKDCdvYbCmul+hhf02A
b6cKTrN955zA1F6VcXbgLeQY2GoKvOAkAoQgmrJjxJSKiX68ttIOv1ol9D18OmDbBxgDUsQ0feRK
zPEkR3viWvZTygb3fskoj4wlrIlkA0VUKVrnMpg9vxor+Z9brH0AL5BLkc+OSJmiU1Hg17FNFCdc
NQWiGQ1rwpUzotSwchCpoa6ImUCm+9X9MOJkzVO2Pz7iAxWAflWWwojGMwo+Gga3xURB4zHPN2tn
W2b6t0dInt0vE69tcxPWdXBr9b8e+zMZwb7wvj3rmiC4ZdnPNEfidDnnCNhadoCtG+gNpV3rGlo/
VjgoK6mFi3rinpyjv8PGYyZvr+NplLTVpjEnDEpFM4l8RLcjrbqUmh68Te4G8VvjzYA1c7JGp95O
LaIeUrqLB/br/UZwN5ILrLG9ZKn7BU9uG8tMO3yxLGva9+loLCphbgjigN8+2aqVZgbRy0zqehUH
Q7aNBLc3qs3ohnbvOpJkXltotcBK+uw1qji++XxD5dg0RfWm94zuN4YjcKt+owWQNCTDsRE0R3km
D/LeXmcfGdbja4Vc92HUDP3cpq4CzwohzSwLv0neUgtWh3Va/0cy9GQGIt9+jsmbbZGIO7ZN7K8C
7u4vJkKR+zEAqpYICvQomG6tscyBCb7ICHn8fGmz+91nM8ofRWB8JaGHS/f4IzZGxFF5f+cmR8yn
plhPWW7K/khZFzrB9NuAvp2VsxlQLVLrqX1u0J3AlcskbxoEfbLPLh105OvsmmweQSH8kZBQhvsR
fkNVsVyTc+qPkCnClTJizeUjFsTqRKtfQhb1O2+2Ke1Omv1l6qznch6Tk9uyB5cevLrT9UJZTN1K
l155+E8dMpZZqCxSIbc3bu6hr2mo7SJUJ7FNpilj8kweFOEAnwamCtA8525PMetrLPDojv0vQ6pE
1ZZKGUU36WI19l17iBzQXHKEjDkVejWWgJUrjv8RmMb0ze/TS92Ew6sSZNER1tq4gnA4fwur/B53
BUAkaZTPuMv4Voy3RTwT8Rj11H3mtEhZeEG8AATmXMpEqb+a6RukGeMtHCILhQAEWZ1UgR+q97jL
oc63tURTHb0ntQzy+Ss5D3uFIR90NGn3gpDwC+YoXop2UE3mvO1gKO5B03gAY5SxDajquvYJUtxM
Vq9EsNbSvxe4Bj7XTeb8Fm8z9R6PVOYPPbh0O7eRMPa8JWrw6oerYNYoVtf60IJ1DIZvmVEhDqMX
w83s1H432bWyw8ISmwHH4q8bqMQkdtxcQXjZh8y1LkhtD3hijMiWGggfyBiFNxbQRlOidKEmETy1
UvnT4JvVvjpGaz3rA4u0rmvv7FKAGepxUpV4KbenaebXm3ruTD4r9qGU/lCey9PsJJtO5m40q/bO
mEO+aPwWT03pxSvpRIikAysnSrJ5QkkJAUUKTcUQfFEL58lNquiHqo/2QnVG66qlRfTJFAvDfNoF
emus2QQhw+3gGrBUU7NcoAmj7DXVjZ/lofZOlmoAn6qL5Lnz/PJoa/0P2SVDltOKUgeUE2mWF+oI
5+BtFHKHGbObjEn/PUg1PzStcuGeILniJQjxRuNENgOVleHsUoooVbys7rG5gCsQRtGhUOE9B4lm
PT3O5qx0V+FYWk8BS9jVjJ7yIZ6yS6RZGaIp3rgudSdeQc7Ob7GefB48KAGlEtgXGReStEvdq30E
u1iRRnGiPU09ogVhalQb3/SMN08A48Ud5zEiDcbPEUZRm29JUdxH6BRZFkWjHvssB20tGeP2b0d2
0sNG87IEKHOnnpD5bhyVrJWPV+NsTME+6PqPeraMC8qa5iXOSzrwdvsL6ZhuV0WtsSOR8Rf6MP25
wZCltQ2lWKeK0i9ddlGoFWC1kglbllaLtYWWoX0Y1zDGHMO44chn3nRxmHzsUuKSx3IboX2NXhHA
mU6vYWQwTh6itvI3uWsiBiNmyJivjCbM9fyQmj4wSOQo2F76pHq3rtAeJPvEq8UgdJFNqn+SMalH
KGULy2Zs16Smp6WM6ejim5ltVj+Svv3uRvhoKBGfRzpM7wHaYQh8Zf5KNhUq1iSjTO7tVohA7awU
h0bH3rBGGG4JwQHvmqbBJTrycUCUlj4ULCgKVL27u3fX47SIkOLL4GfDpda9tVwjKHHfPD1ij6xt
IcY1vYCVyrTtPAoFC9F+rC3kvL6s3VWrau5N3rs0T7lY0+ycTXEnK7zBhEtZ8nuSd7PJCq+yV44N
w9LctX6L7iwwBfApFGBLrz6FJlxgechEMwGBt0QIc1g9OkY7a+5DtH6c132HOsCgDx3SWNO68736
KUwUSgj3W2ZYRdSOG8sACh1Q8vTK/HUuDHsDh9JZGWI/TlmhOk9189GJjXwjDlk1L6ymKVHwY3yo
aQZ0QHsb650Cewfcf4gwwW2e088zGYtFbBSxeLCKzQgE8Y+qARPceGN4sITDMMZB1QkA+keGp/GL
Y7WXwVLxtBsG7pl4kE1nlUJDPygBXzUfBCis4k0ltvYazqtIrYTjRorCPppSFBaKv7OeRuqaXgvf
oseslOpE/9QJpWF2U4gtIbKzks0YrvgLkgFUOlIE1gRV/tNL0QR14bXp3OHhxY/KAvO2olCF2Zd4
EMtHsm2YdFP3/4ulp7Mgz/Y90mb3Wilh8gWA010cwbJLbEUmDBE84ajXUfhbW4pGtVNoJWC8fJ/U
at3/06QpyLVjX4s3WCH4IteWAVCivWxK4VdlTD6bsjec/tZMKpf0gpib6ArIqCD+mtVmtSpdNBMz
wdG2C3y7o3r+qiqWAz8J3IkyRtnG1OZgnynsLr3SqJ+LkQSN5qG8auKB9qNgi8kjBsedEk6oYiKb
ZxXP3sTKwBMdHuRVpVZAVZCUn9F7vqih9i5fYdHP6sWZIZFDUfiCHvg/+3BqfA/rEQeUyKGYaTVU
X0pIiWaZQ9WXi/khDAC5z726lxpcckyPx95/jLmikCOHhL3dbvsBnCNW9pGGGnNWXclxuFdpYC/P
kogkdh6DzftHB56K5w5xkuMjXoA0O5pTvMvQzJC5VJlBtYzmgOIuZQWRto0TkGWofA87maiNdbfb
geMxlnLCpHTaNZuMw5wn5QFF72GppQny6HYQ7i2ltV5yX9f27FvQl6Pg/FIUtvWC0mmpZhXSQER4
bv+IAe4F6BL8iOwlqMTsj3BAIFSNcu9MgTs9p/FQrZycOkorv/+tzmesD+QByyo6U9lEtouWXMrK
eJuo97gMjfLn+veYHCZn/bqGHDuArLpfCBmdNTicG+hakLtR/sfANnwxWm1N4XMIjnw353VmKtWH
GNG7xvWeE6u1dg0rbTzLQ1TU4zkQB9kk972NLeDnIxjQhQmIHBHEQ9lkIFKEsl4v7oc+KLlwmG5m
UzZPMkzEzZzp1oruf0WMyt0izkCaGJoTK6QO5N89/6KWpbFzoGUuZHpGZmHkYbR8qDpxd/An700b
pvBYmiT08si7PJ4nupOufIrjF/n4kIcImlRqNZ8hOfTXxPt2VTQbvTm0eg0wLVPG21hX001vCuiB
YCo2MmYP2nSDdgD9JmnZzolx97KtA7IG0031otc/xgnviChkwV6p2hcqNMWBfVW0ljkoEde6/DOe
OGm0hmE9f/v7eBnPWOXfwMjFiyRUT20ami9j0GtnZQI3L7PetmKi0Oc56QkBOP2LysLynjSvqWEj
djNuZBZ8rsh7KamK2DBwyrZC8WzVNwfAWuHl3rJakRe00RRXxFoIk/bn+626UdsvqB6rT0hm4qz0
OCMTjrB5tR7xoSEjOQ3LedTU9yjNP7RYj3/a/YfapQLiAUwuT2Pj+6CD4EhHy35tukJZFb3nXxQF
rN44e7FAGhjUU4MKbHoPkMSF6fqTN5OwXyvs5NzMM1C1XrO+hl7sb7CxgBQvm2qSrLzObfay1xwc
tJYzVz9XZWF9Fdj3Mqu9594N9dceqxQ5CaRqds0C65ucA/9pPqhl3y0teBsXL0Sr0cn8C1vZatUP
+GM1ug9gXgbVFgX3OKmvsiUPaPmRRhMzXGM8VnGvHB5xEz9iCtLgJGqw8haw8Q1mqd61inCTlGdB
aCyiiU3fI261hrPDDSheyBjwUO+qiYO8SOXW1DKC6EZ6eqpYBgrsiZKmu4fUcKYek8lVj6OrVVv0
/N/r2kWoaxrM+hQrKZSKXunqUxd49+5koCi5kjEzhrC7CUBzrKapL5EPWQ26ah46xScRGfdqcryf
puJ06L3kKM/kwRqANC/v7WCc+QWLQfco7gS4SpsHf7Z5ubN3rERtXz5DgMHFjRM9/Xvk/sgpf/bR
FD/d3dcZLFvyqfJ/ma5QrN9FSYtBQ1OHVy9FkDaeqdzKZq1oIUlFOiDRlIfYBJdjzlawoyyywDy6
POfzgOfXfW6RNICG9Hn7mCY7UhVdSjvMlhgojQDR1fEmD0ZI9nlAIaoV94lH3OqCPcUP5xQoAvER
BChEPqbKwXKqEydf5axJ3Irk2a+pDhUcJNQSdCLlVLfVpn3BL45lnWeQElccqgZxvL83Fa24+kVE
TZxOq9XMZ145glKeGlBkLc3nQhxwTehKVulylAt0DgeEUF/KPjkKBN8LFAH3JFsqGvRHVe+AMIrZ
clZiTT8zGJKkHsz9IGX2agduXouMkZRPIiWZvqAfJftkBLMKaED/P+PTfvBh2EbjzgGws7aHwdro
QuzG9t0JUkv5e/PRKwfLXlUMdsXgR+9jrlbnLJFcHTxSZVgba271L/+Y+2g+/m4YgJSudGcbi2x1
larsAVvsr2U62pmcfNO2UC2LwZwyoPn+qfEa9+wKOQUztqxDguD2wpDJ6tKr4iXyO9NuQH33yXR+
GEae7zSXipRUjNSmb2gcKe9dEvwejsLvXZYr74/RUo0yCL//Y7QMj/13mBf+fbQZusYaDUO+0ULn
OXaLNzg6z1XpCXWiqPoSwA+QYbtL9DOyr9Wi7cryDWy4s518r8F6qCvelCy0l/drZN+cGk83E1Gr
GCkNvu2tCdPCas34gl0HjhGDZn0xZ1atiN0Xf1npi1T5zDX9Sx+E9XsVJeS7yyG5KWRgdzUJ4b3z
a7b2a7Zdjvlf7viSp4X5U8yOESN7jwPSjHPpJLcM2tpu6PH/lbMDDZqj35YvmjXgl+OHYBgdf/xw
NEyYTF39q4G1x60WvfwR06hZq70/uZN9U9ANfW9HjI4GFaDPYFHEaEh0XTQzV7aooHuH1gST5cTG
vMXOs72qbLNWTZukr8n05gEzW8RaG/+JisAC0Kvy3YmUYCWynpe8182j6prdOinD4t1026Pb+MAN
MatCo2p8RdKm3Fa438Fexk4kBk0AFDKJ9zYwa2p2ZXiME+xIBNIp1SLnBiZYv42HyEtBLU1eS1gv
X0NnLo73GLK8/XJu+LHI3vtME12TYkA8JJHzqhF2kR2gZ4lFrRKZ3wJP+ylPUsO8n4BJ+ampqvFN
nPzXY8T0Wcz623X+ffqvMeqUrXsjDJ4t3+lRVwvftXhgz4xG5WvDLgsJ7/hZtuwEllDs2PnB1OP8
lQwyywboYivXH/szgPNkZSRYNAmTkMLtuxffgaQp7ggxZbuXX30Um+99Eosn+zTmydavechvgE8Z
o+JoZRVmqD4pJNAU5hd7bi5yUzaXfrgscZa4JpRXzgUyZcsALcIfKuoj5Gaar0iWLWbBPkyLEbxF
QfI1FmegZz/PZEz2ynHIHvwvvY+rkNSBvBRO7X6CNI4mh/bRew4JUz2qd2Y0aB+N8VTFavsehoq5
9yf+shxVTd0b7owReQm9vwQpNEQZp3DToGJZ6ycdj7xX3JqPg4eXeJrW2rM3YLNnF11zs/RaQXYw
V7E2UMuPoNRQBcHfqSl6ZY1M77z2urLeyRoz9Y79UJNo7XEVuFZ9ld1L0SHQuvswWbEWw1hmGy+z
jX1OjeDJfdjsIQ6duNlSVUJDwDCLbYHW8/989r+Pc1NNPeJuunQao9iSy/jvr9SoGDaGiBQhG9hc
G3xFlg1qa5uibbDWSmEoLpoJPwsJsQjCrN/K96+H7U3pleoZE+ruhrjiD1dz25NRUec01EY7wdX9
IQs8sogTYKgaagaUQVHzKQWz1QBhspHlHsQbu0UI2GoLVQGopqnmG1lmk2hVeQb6urhA87Hxw+h+
75X+lHKc1pjrqUddWFhpeZpF1lixkvEs245CDkCFJ7ZJnYKEKP5Vu9T0grM8FFi1n0mVLNXAQ5Hm
V3wgwb3TjJrKRtScZrEYreS6tIh3vaLZRxmSB63t+xazQzVYOUU7Iu8D1BSTtvrF1PjMSGOgt1fp
5U3rwhZ6Se38UCC/9Ipv/9lPL3quP8vPFfYwuTEvnu4fc2RpV7Zz3XPRAymCLPBHpWODmdudoIGB
l/Y2jxp8E+vCh0j7KQvvsmivwvrXF75aJ8vKLsDMlv8q4j/G5Nwn86nwTrJUj5Ffs/LVxN5afv9F
7xzj61zX+hqMo3MMSm5FQ9QYFNZ15R0Y2rHPo+y75iIdWsLcQeYxW1qF1VzdIXKm1/bVqjBEB6IO
wNW01WDbIDm6lJKBUjxQxtIqH5f9FG6g+XcndZoL65z0FSRSWd5BFQHKGzuCnTFnNUt6D7NscRj8
urvO5h/ZCEf/HkcX9Wuujy48+sK8j1LFqtMogJQ9Yk0bu7uCYndR/ZSad6o+8HU3EivchWFTwqRE
IM8QB9ktOyIBJ1fhWC1LpDK30ter6XRtpxvA3yeBNJWx0ut5PEYaZRoJVQV/fMvwpj7JIRGWbdfB
QTpETMBRCOi5BBKhTtde79v7aa4nQX6M569VtK/bxGtwZE6m/dzka1yGeiQbZzYqrXbKIEWcasSZ
T1MKl1TrvFccs4YtbMaxWciYHGJLeEVW+9Fu7JyXSSZpdMXRD64xIfshlKw9KzEOlj1csalurpWO
FU6sJcjELEcHe1X5SYhPzEdo9i4aKEPysxJxr0J87BH6Nf6f8Qj0ok06eIknBp+63zfzJfEF1Y4X
8aslXsM4KvECH6ABNSigONpNZmziiPrsGFLIsCnW/6tFFaBZR4XIzrNkudo2egRKl+ELJZpZlrZH
gCXH+ztX/QnCRejvpWY35mi3O2wh0/uzzMF0GpyAkFTYLpdZRM83qRG0Tr/7BAyI/lYD4yTzM/xX
IaXf16GwBirOdthCtJSnYzwnK9foQfKJHqfsi7M8exxkDOCx6pFGE4NUOM+bzx95E3ofMni/Jooq
qFu7eBjI4D8uJ5ue+BMqJuMhCVNM2v/1V6euqvcR9Idoq2GgO8WaehhsfdT3wqBinRc6le5bjvYV
+dhf/w48CER7+vz3V7+L/hviOLwefUeq2r0j1fsMlGSU5d7qDkQnKeDs+kBryHKwxpMDkd33zl5r
ru9w9kB0BEBwJsoeZzycWfl5symklDWMr1DXXeKCaa+A1OjDd1tPv0W6M2w6ve2P7Zj0R9iaFUbf
VVZCDypxjRlmDR1c9IPl2eOg+BRWbWfaPUL/aZiMAQDqwYVN8R2JJJFEeuFzawcgu5TNxyHPp5Zn
Q7R+hCR0CeUG/5I2BVSYOkYKCvxSF5j2HkkLUA4+/wuxiWm9WUGosycfr2O9pX7Xej+xtybPEs51
uHYzRV1l3YhJEdJ1qjHa115N2+fZwJFZzedkITtlzEtMyCuuiwG8GFJN6jseVi716dnrhjtGVQ/8
teVDs7EMNcd5CN0CmYbrQsBkGSrh59zAGTBwy1M4DBWJMQWMsoGbnR9M/sKyHWsrH8gBitC7ak7e
Hg/qx/P4752PeDXUG5/C16GHnHlniBiItp11vDI++SOk1M6yVxVbWtLcv/d2ovmYK3vRMHqZg7L9
rmORAX0SzrlcfrH6Jm0WTM+jgnhlEMV/xhNGtXU/jMdgZOtw6oc4uVi4CS5ZKe69AvtPtfEhlkbj
Ryfgt67uGPgeQoAIGr/dqXE73zDfmkmfhuo3Mckf+qOmkYGW+dXBd+bzGCqwjEUW5FdqNnTTH6OP
UpIMyUMQi6V0NmNqY5TDJfGGVVTir0qF8pOWMlBWsSz8RuTaYNQVTCAat7gYTnMfJt9lMMQBUsHz
vw1TylG7VAJw6aNL6YxP8pETjxh8T5H/p2zJQ0LKdd2VQhFZmFXKWI3L6sJR9ezw6XhprksT+xgf
ivo9lSzfRBzmb1mc6YdQZocyBJbWs0sC+/E+48hQToWJ6p/4SMx68la+4rgr+QyHAXcFIoH5ID/5
+wM796AXueRfN3KEfGoXZhTuQOEY98e8jA0ai8IagcfHikBv3RJtRE2n+lxrybztkSu5gM+gnpX2
YFtiYFnJ1HvbtHL/kg+Grp92NWX2o2zd1wFtPP4Wk8sA2J/1cjDZVDzVEAshQCwMs3bxFBrs/WTz
RONZ27+5RYMOPoCA/zQCD7v+DeLKbyOaRuiIWi1KXWJFE8WKeyo0dW9ECUsa+TbzOd41KRrcj7dZ
ZuCUvA5I5yMGNybcWo6PHYxY+iQ86/azG8MbVtofw5DXX/SJDDtMc8ohXVNfqd2C8cP6gSzatICf
Nf45NS7fMLuF3YSBK+k3197xkY5PLf9h9yHCMVPNvT/kpQddF0UHF26CYQeLIoneMx1BR7zs2kPN
D/JgV0GzcXAQRZov61/7sB+PGZ5ciyqe+9ca7e3nOcACtYj8dumn7anR2unaWIkHOV+dVrbJty2I
zfSphuN26DTAKXmsVjAt252sEyFD/zmiFSOa/25E0mUVOgbdb9fw5rJdqzjFLcFcJFtXi9NlbsNx
ASzr11cl/ugmB0ZcMkGL9cPY3N17O9jUK7NKNplekMZrTeNNQSl0GQd2dNK91HwzKT5lU9F9mYCm
X8mm/SFHFUHpbS2jYxJvgbc2HXFIZElXBPgIyFO7V/ja480Ex0V4C6CdsekjwU0XYuNqoXirLigR
fhHNB35ZqpCnmuUhcJWYy0dH3QFxtkiarXzHy1beAEMYE/u9Yw0egG5QJJCd84B1I2Y4kJSFIAhm
OFguIjmYm18Mrev3aGSgcu8E5duQg7wppnTahXlXvqkxuDgtMtSL7A0t6Jvz8BXeonvtTfu9cyN8
ajA/WKgVPqG2EnrfLV8/mFaGl2o2fExemv5stPkdkznrfW6jjpWn2T6HbGA2AGnDs5tr9t7NVXUX
9cMAhcRIVyosgxify4100ZImWXqac1cVMbQPWCPmQfPZHkRNTw6UMRu7ifs8GfPtAT0JXe82EirR
pmBS9NZiIe24/mmOZv80VXqwgk6rLBGKsHt2u5lykt2Zjpo40qPLSXW/oQTnXB+H2qqTlT1g4SJj
bsfOCvxCeMIYXjs+xqFiPh/zuEVsjvlpaoeLwnfnRl/6MaokgdrH584u1xVZmSuiR9ZVng1DnWzZ
xbpCZO4z5pV6f6hj688pspY6EtJfyGbgIjJHJnpV3vjeTUikmr2l7k0hzO6hIojw18sneEdUimX9
WBaWjVjf8lMIbrJlaZG6wivG28iicj2CGM+U+KcsSWPh+J3qmHPWxEGeqa367mdeuwvJ/7Vbdujh
Tm28H5HTfo5o1WraINXF3tNrhl3CFpIF4wDJwi4mqtmDto3AZJ7vTbTlydsWRb2SY3L0HG523eKs
k2GdnfsOT2AE6sbQzj7yKbMQPJjHY50M9tdyREUzabIPSLTTbh4Q8zF1DDUoP40L6DrNbjaYOjUB
pE1kSOt7m0wlXyNfN15MX/uYTEv/OubzF6fRsVzv4yM/wOAjSXx9lQAOOVtj6hxnP9ep3qCypXqG
6eFBalcKWLKxq1ZjiCVz0RqHLq8NQFjQek/cJpJ10BmUveUYU6/tE8yZYcutcIYmoCKHpJsRRO/i
lXXjZ/bika8g5Zyg7wdY+uSrr5OFcpgTr1HY6vd2yu9oOztqBFIiwbbGLJzzPQgdAlNxxmwSKEKL
suqGszTxGPiJmkb9BuwguiQdmXMZLlWIY1rv9BvZlJNCrfk/rJ3XcuOwtqafiFXM4VY5O8ixb1jt
Dsw58+nnI+S23N59Zs+pmhsWASxQsiyRwFp/KOdG29tzsXlKrUKynVnP/2RFtq3ZjrFyjrnFn+OS
DybTkUOZALrfzEI7D7hDfuqvpuf03/EjO+FF3DqX/gG1ojBdq5ELuV/scuNpD5x+HFD/nra+4ghz
A8ILZhsr+GnI7ZrtYwNlZeeiObYQL6XU7razxu4RhcriU/8U71MTmbDT1TEt2bRrrn5nWLZ/zvVh
K+7ste5AnWssQKPU8J/Rj27Zc7LLMPM4unsHWaEVD4pIMWK4WTjI1AGAakm3UNOJKwpaHWDZC+ZP
DIuDGacGQPlELd7c3HK3BdoHCytJurUzCRyMPj7lQ2mAC40s+FO5Hd9F+EvWWgP1b+qKlYIiGWsf
ES+j1ayW+S4mUXD4+owRbYTZFBJAJWqbrhSuZLWS5l1Qqif0Q5FcVELS0oYGwERqug10Wmyd+9I4
x0bd37s2vyoaI8T5XSSrP1JL945Bk1XzocRhUDSvh4ji/1E08bdF0wNs4xplpw6igM0nYbA1XxVU
krbUZJ6tPoj5oRTh2pxgc6nkp7eyY7GRmTDAmaS+NWYjo4sP5EOARK+HMq5BbJTW92uXOMMgpz+i
vdEfTS1GxVDXLxEogZx93cTPLU+2tVINrz2suAXQYvtYNS3bTAU1/SCVkydXl18wkTN/UrGisOEf
VKl6VjSpui/6sqa06P3OvDDei64MS7ebuk9X4xQgukzDlVdhJCWL1G80JOu6aun1eYSrhOHNBR42
H2Vc58LB3OJRVR0CRA7smZb+lBALV0rFumPrYW2LwGpWY1/hyxjne4FcB07WzMypOICEG3dYzz9F
aQVJ1NMeS1lFNI+WRsX+0kLe6YfmI9XTuwOCWwLwU7GbnfVyuPd9Vb0fAmC+dqpOuGLQaqhhbksE
tAAW0wz6JlgosR3sxA9gmmQMBmoVuo3ecOcD3BsdM9uzoTpcHILJevFOff+ALE9y04gMX6eskIqc
dO349MQnpFruMNccqV9fP1Yj74Eo2+Ot6ELsx9t5EXKHQxUWpG5B7aQ4j4CcNoplN1j5q1SNr46k
1Xd+qag3Fk+CmehHOxF9cNevd3Vopi9Ve7S6vHi17IdWxePaj6PhJdZ46xIkkSN0X/cReaxLvxEV
+pYaAxoNobXoM7k8pT342CdxW/EQpxDoBynILLZpyF+AghA9AhkRKoqzGofQn38ZSHMUltpSLjdi
QHVcb+Marr5T0VfrveJR1G+MeO4PNMS+mBH0LotHJCnHk6IAd5ky36Z+p3g2PlX89LJ1p+FSUimF
clsVRTyp6Sa/SqweEk//LUvdo8k376VHbwXZSTW+ddBq2tSarm3xCAhPXYztCyYd0k2foklloIxx
pLBaHfKueGR7iCirpPvuYqxKY9lii3cvDgpZBTMKzWOSNqQgbNff2IGhRkeQHMpaT+w76BryjfhG
hrF5x9dPJtfKd3AaEy0gb879qIxLr0tWpcGdf7AkLId71pZKlJq7FHWolar76SOkpZ+dm5g/p9BO
r5J55kdm8YbBT7RtSYWdMiV8Morcu7Rwfc1Oor+fBo3Sf3KpF25FfwSMWJmZ0c9S059LZ7BIxXDQ
eIbCopxOO0CLgyfzOfMAFYN23DYjACe5WKh4pi4ytGpWFzjShYZnReUTburFInBYAol/pFUPn5vX
UVHQ07Djm7e9d1DTiD/3r28QKt3aAvAuqkF/D6Rqfmodr9xf+6vULvfTNZyhzFbFiKld2xjasZ8O
SZlLKJuGFCxiOCSf+i4xlZVsvEF6FQPiEIkZ4hRZiHSehla+bMr2/YLBGnNyUEG+ZoxvVmPoG3dS
OPLbCoXJ6ecY+BbmUI4Ma6Wy/UfZH9ain/Q9RSs8vFaiiVLXLkyj8gEPgvgoppeW93QREHByD8M2
1bdeB985O0CUcryX95GbZ3u26B7SRbYM0LdtgCKwUg9ArzJekz7IZ+L0U/sy4dOYY8vqTNPybIOk
pn1jSfWt+F5GfmPfAHm7VTBhPPRhlyDeh5hdkuT5sepTdkJlObcLw3jAWbO6y60RhXAoGkPhyTuT
lNpcs+X82UUReFlj8bAWk5rfagO4YNwLDHOoOsZtEUGGdFtKvM1g3H6MeW5mXlpcgR2J4p+6HOpo
XUrRDvl0jcSDsgMFbqBz23v3YZKcYsFDK6xxq7lAlZ1mrG7tAmUHfcTT7kVC87RCUfDkjkZ/G5pJ
yy3cf5X0aLgVXZf+qFlXbAmPPgW1Sz9/arjgbk8+CAGQ46VG43fpTmndDcZe0osxRvEyTMPs4CCI
ekShPl/oFJu/GzoCuX4ClKCGN+dovFN2I/aGx6Gy1gwJ14jERllNV4Ofti1tWF2528syqLY0Z8li
zt3VqX+uB9T/lmqL+pKm1/nm01Y1IDfb6/uxZmO0y3sVJqiRGgctRIxakcOTuEVRowsPcjY8i1uU
6MpkBRIUudbLnUwxw+LYNdWhDNUNCTbttR6DhsRV5Z3szCn3zMZgB8LjE+aHr2Ij8BFagJ5FRT14
D61c11v1WuQ/oTV/DXXawjqMWvRLrIgwqPYuyyJLl06w8K3NdaUklkuDqUBPGSLY9R+MlVx6KDw3
uhEcFsFaKS2tXFqDk4HShdeSp8pJkmp7U7oqkDnLK5BqxpBp6VcWuLm8k9od0kffho7/qu837Xlw
1fBsAx9MzBaQgd+ep2frPB4Dey2aTiTjLDh430VLzKmy6mkIh/AoJjmJWyM2l4QLypky9jGjvCQv
7R3rEY4LWQvcO6eSqziIAXFG2s4/mEkCo2twhplrhOrPdulN6yw9LBD9azX7LtfhsNoOIKpRxpIu
jlkW6V0aL6MSlDquQg8whLwff51g5uGLHnYalxM7L6xnI07WeYM3O3cb4y6ya+CBeK0vO7f230p4
vE2Ng4JB3d9gSbFTDcRVG73/JcbFRBN9rHleqfENQr1bi7XhveV1zVmZpFPF73/kWZhjCzOTzCp7
bsYJ8tUgViBGsxh5U7NOuAH0QfCYyfqyTsEjQcKDeeavyxaPXK2rnVfVv3TLyLCu5Sh+7yZ6lFyM
2lylQwbtsZruHOwVmgcaQgFBNAIdJU1YEm2oihHBR//T8NwSaUq8iu4uPHOjyQDSmRBysEn9ZscI
LkTscE6Wyq0MACAgXbQ2H+yq/o1A8vDdUFwyMP1zhZnSZqR6eMw60Orrgb6Gx1FE8vxhAJsEY9LP
jgKlJproNmdHgVIbS8TFxCh7U3XVhFGy0A3smzpVbvYWnrLnJJRuC15TegjK5tJUIqv/JsIy500e
wcCMORqzU/KVf9UrFV7lIQharBbVJtz4pYx4o1v3G1NX+rsOPpDYUYhD7ETGQi2MfFVO/FqEowey
vO8RpQ4DN50iUnPIUWpkH+JbxQN6z+mdpqNNUmlBdWS9FT6YNlLDk1gIDiv6qmriel2NYEl801jZ
rHogqrTNIUxK5Otas0JraEooZ6pyAsPmnyOdPYDrIs91MeIdKmnhlZjCiNFgGvUkRoWHb6zZ3nms
vOVYmNHtYFbpNnLJeT9RqY82foxYjCbjVnCBpGaI/VGzoG0J2pJoI5/6pz22+qIZUWmGC24DgISL
6+USWqcJyk6iKSCQBnZH+AycRU/i5AhaTvHhFG8o2EJc40WIXf8zXkvSaBb42IGWk4Vra2nqQkqr
kYSFM7SrC4Y6i7qAtOhU41UC6TDG6XDALVDsb1PZiTc5la15MG13tdpK4WVYB7EDFnteKx1xJSni
WxFvYBbIgkU3NybStnsKyq8ILE0YYrl4CAu8bJ0MBC0SjRUejENULlNZGedmxVru8hbUxByhYbBK
ERlGdJxgzCEAwB1v4bGFR85LKe9sREhObWxN0Dbet+QGl6YYFGEiQkqMRQlTel1qJdz9aWHZlxhS
OImuLYPAITfzsb4UZ/yK0r3r6HDZWXdelpyXaUO1VaPRpMJXBciP8WnWgwdteKz6lY4iOuVs+j4d
sg4VsNSpLiHXgaFH4WrG91876LH+5ibUukVNJDO8+gKDaAIF8f5pQNT8rRTCKBxOOi036C7Roloi
hp2peCoGHAWTrV+ZHRc4HWN5c4MCiL7uDKgP4h9WY697CrPgFr6Lhbqlla9QEjQu/zoJZOc88Yd8
20W9dzv4mIh0w/DTlyVk1qc1fICiv7ZQ0wSx5ucgBCv1BiZxgGnBJt/nC7IIZYrIX/IAFxapGK6o
KV6Gr8kBEV0kozy3kRm7bA8GXyr3LY9N8bKfdgy4srAiCBC/EW/F1mdYp4TYyiMKbKeFtNJNhOXQ
VZ222Fb/A9wTm13MPRUDjrJXmE8oznjLPq7CbYcI4TKcdHcEJCuObe8I5nbRFTkKDKIpSeVCRMSA
/W07mbRjA/0kDl3R/k5JX2yuXTLYqJM3+OEWauWL6E8TBQ6BWU6Gvt7RLhL/KM4Q9xqXeoJw1LVP
DOiqEczzPB9WceolezVoX67f6SpBtg4huJdg+iEE6JRDUhWcbAgz/Hql1t6jbBlRT88oArlo7/bs
5n+ZiItnvfsrMKDkyZ0dPXZaaizVTKsOsgJUtNKdEZt1NAEUbUDQwjbDC2bMQTbqOIblkwCUCRiZ
i3takqLmAVG2n8VNbq7SMwL4PljfrLlJuuBN14Npqe7HW5Qy2oVo1iB1FqmX2xvRtFzpp2UPwY1o
pefRMfAiFGmRsUUYqjYR5kk0FfOzSTdpzDINfblbTeuicl5M2kmJ0gY7oaxEGTGdN766kifomGAr
CEaDOLscCgMXbSl4EP3XMEl1y6WWFiUEr6w64Wm/vBQyvjRjr9x0upPM26TyztxQwjklg+Eb0nnH
ofIrSK+dP7OATf0atf53zE/jGeP0DKKrFFDgqa014qb1ToscHf80nNLUXEpWZlf+ipvUibdmQuo0
MsrvrTr03fcRYDwKUbAjJ3QFy8j3w7WZBQOJYtFO3QFXEXYY/4oTfWqzREHBO4r7lDndrKCcq9wA
c3smbkzXG5gYFU3P8dQlZhDvIdeBykA9RNFvvGLIli5U2QVKtOmF8yzOwuBGCqz85trNbehzqDQS
/ye0MeLiU2gdB7dgQE+Yog53USvJq8420oM0dsPOl2uX5zaWCE2dqQtKvO1j23bNbGRF9lZzi7+Q
i1xDmWlmmqNw2/+w8Zd7LrtCnzeljVsASUE8HQpz7oMveJMQ5og7kpAl4MOVG7TuVs1U/Z5NMXvq
KQI+0w9U8rtz5OTN1nFHBKDVRntpdGojU8AQwjjFoyM/oYOnHi2Texlwculgc9M8ShMu6Hpo6tem
GpLDtUecfQqF1bXAd6yfX/vIUi0saoK3QVnlq8YBrGKY6Xhu8Xa8ddDoBM48njvZGs55ZbTsPJV+
J5pmLvlblbUNqEC/LuZa+6SoXXkvBvVpL9LHZLtFk1UbN7jReLuEujU6nRL8IzFYWqzJ6sTbA+jF
vJKE1wkJL4Sdg7BGHxj/aripJL2n1qgEHKaQcOyazRhFP0X/5SBmYZiTzccx0llVyekuAzM1MzO2
gLbqNDcNv8gFDJv2GTFrUEie8TuO5oYkp79RIUc8xh2fHEdXSQSV+gmYHr7uodwuL+mvkXRk6i6i
ycnK6QobYXbQtqHjDC8U5BGNx5lzHzbB8GKHy2SKGiws1y9RU7dOpuTvKCkopM/X+ogaW6S8xbX+
vGIZ+As3gecoDQs7QTp37EP9vsnCcI1eMpSDqTkCFrpvYarjCDseg7alZQ0YqylmPsOzBra4hIc5
HriquvWmYd/r2pPS1jsx/zIjqzDxgWO3ilGyZMaw6Fo8cC486j4D9ZK3mOZEfU8OPyTfM0m/Z1i6
iyUw0H30aVDiFsPxNOy7/vswGR9YlNNse8DoJlSLuxYrVwWhuxpaZUdJ8kstALzv3jRrY/vl0X6t
BWAzss9T1diK9YIIK0Kp2/Uo6vyrbBEp2u3YmvKmxA2sm4kQYC+4KIgN+8ewGFDDLMPmY6qIiFGE
Ki+TBxLCf2bgu4oSOztztGqj/eih0305Fe186hRnzSuuk9JOnOuSH196TSkl/holhr/EiKYntZDb
4ug1SZzy8qd1bfpLC1EFpz74nn741588ZSnkuE0vk8Qfcs1XiAldkqIDbQ0oQebe5M4k26ASvGzb
BKq/BxD1fsCeg1FkHzx/de0t7ULBt3YKvQSIoUkxJrEw/NRyY11NQKh5M6ZPsp6ZoLRr626IAg4u
auMsFi+NgO9taBu7S7jbe+kWmWo07af4cDrIlUbqqg7UhZghBjxPSufW9DJtIbUbN5cm4xxwC5Pj
gVrtrbTGIsZuXaShba0G4zP1Jmbk4dQiOcuvI4aIh2RBDahbuFGV39SRVoAJCZMfJaX/NMzVbx2Q
q+UYJjZ0BEqnDtDibaaps0J2wjssTTVARthLrd7X91L3HfmC6NmN2nzbThYmQuJGxmfe8vpkVlDm
WKWd5YKpKRNrow7xbsxbaqGKbSyHIMJ9rsfWLC+xt8tMky+sJRZ+dcM3sbORfeCBrs0mE5EpkcDC
NcIkElo2uYPQVVmdFUuROxAjNK4jf8L+zIEDSAokSjXKV+3EDa37mcDuCjp1McAX7QKEyF19gmf0
HzFiWDCxTTX9j3lIkGAdrlVnl5Teg+lZL+pQJj+cIUPvvagekpb6BRgqZ51VmTczMhB71L2CHRg9
7ODqwX4eUoPnDjmCFH2MmW0a3d1/j2iM5LEqwxqLy6a6uWj49PCX2hZUiK34gJiF9M/Uh6iudPgS
J099KUbta1+u2NyD3l+lSu4dfKnPDiyqrWUbldKDpsEjwf7c/WXg5K1ov7TeRqVTKeSHeJoz+KN3
QIsnO7idbgGVdt0H2BLvc5rDlznidZwOz8nQDp4UbvBHMKrKEv0ODD6nIkDTOxQB0M3VyHXSHrv0
l99H7M2mlovAyDAT89jMp4chwzzmI1b0X0J0tzuhArp17HajKI35M1KN1wwhIDQ3FX9VFXKxb7TO
xxsAlAa1Wv11Ci3ScZy5cfKbypxT4bxstfUaZddhydMauwkFJR3uiuU5LI3vqWL7bznu8rOuV/I7
rHa7vYc640Kk4wLlltKA8S2stNcgbHVwS8qwkV2EZYLpoYjrWU4aAycFJJrCh9QhfyiF1daTLR1K
KuU3nlhIwVeKVSxMv2Apag76U92AhQb5jTJh5qGrGA8J4orgDqNFpJI1HwMJ/V8G6saIDpNj23y0
c2PvK/q50tzgvoPud0MaH/cWVPxfOx/DnsIdmq1omvmrq5In84oUTfQYqUnuKP6r35HUtA2tOgah
rT3gk7MW/WjUcR+MHDbR08WmF7FBQc0QTTc3Zda6e3Ew7dhFFFp/bxZDCMOnUTHX+ggpQW0EC7vv
Zx3vfDnkbnOuuHXs6h4nOdFUR7VlIYdXjBdJJzAr7VnJ8gQLOsx0xCB2QSTlDHMuBsWkqFU9LMWk
bOvqDTsYvej5Ko0Y5FmtdS8VXbSFXuGv/SKqnsySLUiRVo+trXa7anKvm/QL8+lgm26w44YR86iw
zTsxkMoSGHEHPQvFVatw7k8ihYi++OtLO7GVn1HWWDtXyBlO8xBvnut1KN+Iq6B4pp66MFt1UpOt
WmiyO9ykftZBlPzAceDJd7P0UW8LZV2b3DnCcHTPpZb9K6Dok2aTtmQmFStaxTq2sND8fgWuC37S
AQupty5M/lh7Czqw740XqI9dhQ2rl/CFCHlurfM6VZH+6MMD8upwRbSuuhshmwNWU9VndFJ+IlbQ
nfKp4iPux37bLLXQaS56osbQoZ7QNXdh/4imfoDVj5qBrI7t59Y0t+KPgonCTjhGDrlNcRZhdZYe
5AmFYMNOymRfuxWttDCcrR2YiONPg4A56nsEGvp5n/vy+tqHWeDXWYamVjMxQYQZvYkfEOuX/3FW
m1LSgRBcTXBSCsjXGZf29Brl0Oy5W7gHwJH+ucuccWU4MGbkLmbBiOcVPyaLrx77ARAhobzyyaWw
gJ0gIT2jZPK8u0pZdiQkn42WfYcvdzglNc7BtxG1aiclqTGWKYppcYSjJTcIjTAt9vtPYaJfhDUJ
kg9Ub4eXAoCsCPOU6P1q/cfVrOlqojmF5eDNZyPw4qOrs4ePRQWSB8azScFo1VuIaIHHYysg+ZMN
r+3dKNgXPLpqPBf9RtRW+wFBoXnks8qv60FZqEOebcVozx9ToFZ5bw69fme6PbAYLqaG1F0hfXlL
0cxH6uGSXbp70fTa33jWFuBXeEOuZyxy1TJnZYga8+gl4Qtqakg76OXTgLDaCVHuGqnAIngpe8Rr
0zYb1shJBC+qHb0qkt7eWqlNvSiPtqK7Vophm/Q4uYhJhdfDJczdfi9G/762HGYs2afXrBLj87WR
2X9trLq9jeqs+9e11ekdtOPEU/y4dpO+yB05Nk07jJbmo9DCQZbr9zMt5z5iaZIQMfNPSZ/i2SgC
EcFwF7EWIew3RSOwyoiY3dtxtQ2a5g7mbXDSlbpRFmIKnKCZ1Pn6odMLY4OQ61OA6icyn1JM+RC5
pFYuDbyF6jzdSFnO7t+tlYWIMRzDPqqHBiP2ZK8p9iueWcg9TNPFIfo400czXpB5SRO9X6WT9JJv
s3ZpLf/O0jvlTo+lM7tndJH8CpmEHJckAemktvYlSkwWUTLq9uigWvo85p61s4vyZ9oZ4ffpJP9z
opMqED3iZPSbn+JE+XMyBf+vYv7bS4gLgi498pmyRJTQwpK6fNiwAOhfsrTfxGkdPDTJVIFSgnwm
+kWYqyE0YLJ4euHhsvHdOHwAp/YfYc50NREmt82nsKKV2DT5yEpfr/bxosOAWn3/99VsR66X4kUN
ylyLXMK+2A8wIosG+A2ikCWahl5LB1Hmirm9XEaF3MJ1VAg5DJL5/3WueBvihcSVqYtLh+vrXt/k
9XXFaPfxNoagbtfwCq15ZNhgJhznaISdfiNLpn4jzsIKLxQ30nuMWqaBtgmsWeGo8iwd634tAlXR
WZXFIjbL6nid/P960enVvCzWb64XrtMII1vxmh8XvvT9by4q5scA6y7v9tNFFZDEsuV/fre+huKA
p0mXj+AS+/XP//hcxEVtU+7X4o1f/+b/24U/vX7qmslSaxZCAL/1o+cmD2VsC5Hfk2w8dMl2+mvR
hAwH4CMpca7sJjm+vHbv8oD6yKTEJyIy1f80HbvP/5huF+nn6ZWZzcXFPqbjQDLO8rCSj15DEtOc
QM6R9j0Zh+AHVVK2sShSoxlpQyfEwHGdu2109ig7/yM0Mqv30N6EjyNCB6X4FXXdXLeC+FHLdH0Z
j1A/8GK19wD/gJ/iVvcwTrm3shw6diSzmpv9rww9KHqSZF2zPJopU1ljnA5a3rpztdMxF5vqIEbZ
wp1DDVDH6fUswkS/5RnY7EgqJdMWu5YGVda9OLseNDwQqDna7yHXgS/BounaWj5PLLCAVIG7Y+SW
MB485w2F4QphlD/NEDh3Bn7Vwu+vlcZlRkUBDZEYxFCQDpMdZLdj8WicXZTEgMrhwK1PYm4ISMb3
JOUhI/9GIzF8gAJcP5TSk9h2i0YuPYkNeYZK7d8j0fAp7OscgQbg+/efc8RCU9e16kGunsWlzdSz
V45koXs/PP1vJv7zPeEPps79HidPWW6yuXg6YVggzZH113fiGYaYJwuy9hkYWnJw7IFv58RW8HP9
c5SiHOHUts9sX96j5LF8i+sxBQUnBwhY9srWkV3jHHbuCwUl/62RgWyNWmejdAqZfRgR7xPit2H2
q5ft7Fs/TYSPqWwrxA/Otm+/iHGQLJ8nhl6BHs50xTb9LSZ2oGBXgfZUjUa7qyIXM3O0lcDNKBCr
DB6ZvfskvsFS4Pyscy96okRQLFW7i47slrDo/Mecon8S1hQfc9ppTu2n0bEvsmRv1dq4UrNNpUvq
ikVHgZuQbezbpNUn+QTk3Et+Yz5VtddYRsoFCoo3c8pZnmfu9H16ydETeMFmXp+3cpPcaWMYrccI
H2QtmcRXwfKiPC6PznLUJ1/Ivo9uKqtXKIJ34Y9c3woklxTE4TwI++GWZb+zbdCVXSXYOz2aufMi
IhRDvck0kJp5811KB+02mphuY44hG1YAFG9pif7MzzAmGHms5nLNMl3CZ3Klx4o7F8PiYMoa1ftE
uitFSBg+9ybG3oAiwqNWZea2aD15Q6ljOBmOHi9tK6weqgFbHB/U3neEh45ZOe3PIvbxui7/zrPh
yWqj8HUYlHIeg+y/9zT+m3ViY1bStOVK/LbFITXzHqFZfupW9mYEaX3IUWDbyiwgZh5Jifo8DKj+
OzdSSyrvDXnSDJX6iccrdG3DsFkHij3uLcH0RQ0vX1lNKOGDOeonysoKSq2Btw9LwJFDUz+WHhDJ
yFL7TYii2VmzlV8IZGS3XhQN80xt51BbKe/9fZbpAwpAXtTgGTud/T3KcpE+NpHvo3/HZXLF7cnG
L3Wa9TXWZ1Yo5v99za+v+D/FefkhsTy5eANgHUN00eV7nuaI7FVdj7oxTdNImps+w+c+xg507hZj
uwxYUy+7KqKNV9q6YhN4I4K7wkOzSyaxWBaRco9QV7LWEFpd5tRYEEb8TnLPWWaR1m79xM8f1dE4
wrCpvht2hMA8slVHEz7iLX5PzUwMxAk326E3m7sUX9RDbmJ9Lq4kWfkWFHiFHnlubOpCb1dVbGnf
dH1RF4D40Iwp1r3JMwcS3yMZWCQU4uKngMSnvmKts8QYl4IxYlaeP+3v4oPAz0+TKhBTmU9VD9mo
kdXY5czLS/jRIX296PPAsn4ajayKuo2tgLNT+6Vc2hWQH3DrOBJsx9E18QygiA0bGcWZyi3OeJNh
jFP8Ss3I/KF40rEoKu7whc5PrNVAKQxAXMPYYSnhyXhKhftey0GBuKYzxw+yPBmjB2afBNayMbXi
Ndf9dZqE1o9RlaBMWPl4b42oFrOPUtahUhYPeHn/MsbQvbX8BJnjEFaHqhpvlVeSd3ZK+8H11HjZ
FVV+UmUv3qq25G07s2/YmZrB0kjV4NHINWxk+Uh+SKOLXWdHRXu6UhWn47v4e4ABB6pqVTRXtdYk
UdX7p8wf0MHUe/O7wdbX5pb5RJW82Rhjjx2iV1kvPuUofeMkRwG97fpce3DMo1ALFg1gbGJkRFBt
GvkUlhwFQLd/H/lrjgoZE4YYd8SoRxslN5olpRb1lbT6QrAzurLw5wUWnrf/PWIMsnQPsr70a4Sj
ZvjDYhaSYhjtYZXZ8ZkgiLGyufTLABdiFXXwmpRUr4EyJv0lIi66vVz4+XOBmf2KFFvDiq1X7iVN
it8jMvOuTnP7EfvxZh3VZE2VUnfPtpf+uLxIM77W/tg9KBRzNxUgxTXC6NbcmNiDgPxuE83y7z0r
ru5qrXugdpu/yApSYiQneJpOTQW+3qxLI+eU2L7xUJLgFf2ZWljbTlJqGCRG/oJqASUk1mgHMeq8
ZOj5vTQKYJBCxiXet53spTGEXF3db8Uc6GQrtZOKB7aJ+Y1koymMrXXymCm9DmkyQzb7jqfoMsPD
Ev9Tzka148xPzU99YVRhx54jFXct1OF7nS+SbOBW8VEaE4Uv0TT7zD80zYMCNelQqCNJvDR5aPoc
wsrUBZi5pu4ynV5Drk1xZks4WTfw2hZfBmI569BWx2Qbo1t4IWmR93tErPt9FXn93rBhG146gzKZ
F4pqb8XANUTMuMSJEUtMuY5fw0GO2kg6eN3i07XFqRNHzgzFxWERFIqx56Zi7MXZ9XDti/zwkcQt
dUSjTMvZv0KufVXl/ompDe8yb+j7nzX8zZcSS64CX8NvWZzIN7l+F0o9+Jpc07cpUpgXmNbYJBjQ
Rwn+YEC8rqVccSb6pggT1NVB1HNFvzi8ewf8Gb0OfC0bO7fvrE3D1eItOSHtonSPyyWWPLUtL659
DfwhSO/Sd/VDEF8MVsrK6aXooqwveuALRdyQq3o7tpOAMJnbVWWjYg1Nqo3XlLSK2aUdDH52Uqwy
O/UfI6IPNrqn4FKoZicxJ9Sxn7x0+rB8l2GDxjruMjdu1fgvttWFS7lG6qJvmg43tgjyMBimZ8M1
bgVqHb7vDQJK76F11OHM4ZPQtuCI/iO0VCRzzl4X3qwbVwDPu+rG8A1jboW4xV+Fni/6zqS8yBUw
cA3+MiAuEGfhOK/aIUJEH7SiwPl0QMPmYwfuFm4gyETReYUrGmrVz02vAEj5D4Cj6Lte4XpVARfq
rKHfs0dc6HncrNMe4Klim+k9PJ/0PoJ2i3+bZPIsS7J7O2rT+3J8q0zPuRWNonOMXZFgaWEZKvL6
KsV1oPO+vezyRormVPLPZqJ1B3G5AHDnCTrcSrTEBa6vGgN3XxYtpPOrgr+Q9r82nWzC+Dl6OL9K
+4vRChXKJHGbne+UDmxbwVgvW+MH3hvxtvY0c+aksbIS2r4N9i4XzV/Dq/Q1skr57Cr6K84ucc3R
kLvoEnrt1sG2zihPiYddD0h1Hg0KRtqTsZloOmVdbcVDUu/G99FrM5iCq1Q2tpY6Lf3cEgsUv/8F
7ukt1uroJUgsZT6MiX7nKPWEWyUd4JZ2vVNdvIB9rAbRpDJ1fNGa/BGXw242Dn32NpQYbCowiWd5
SdkgDvDzEVD2FliAVbUP8Zg3S7VJkBKpvBbQOsUHaPrUqKZRBR7cbSOV/HQZvEwgKd641XCZrhRe
R4ESJmfi+8mtKsGlKdICJWezh8aX4WxZpu4GXM44F03gccpRNZRX0WrUvDnXNpkMIr1IUR4yrUXP
WFZvLtER8NnUbYddMA2qjV8sy6rXlwEVASGhYOCSMM+tutyJJpYQd5rseHcYBSWPoTXyHEN3oWjD
8dhkVE76bsye07Aw1s7ot8uW58dB68rfqQ+EShy0zK63fcK2sUVl4Noff0SIPjGKcCm2mrLrLsux
4L70MUMMfGlepwGiIzkPo3/xJU6EXF/IMkHe/B/KzmNJbmRJ108EM2ixTS1LV1FsYOxuNrTWePr5
4MnDZPP0HZu7gSEiPJAlkECE+y9W2ah98aEC7O8/y/3D7xeVS92aDeiSvEGme/mR//ePsJbftoPJ
hqRph58daJBGqe23bMrtdWdM2qFvFIvEilrvdOxvtirs1bcgUvRjzrNgLU24+u5V0e3P0sKd0X5J
enUlM9tluhqAog/c6lkCFN8HsWTa0yWaLfQDS/4alTLVVyDrWwz7MFqcsvCpWw4JgKvNbIbaRpoy
ICH63O9MF6zefUKoQb2m1Aq5bbnI7TAig1a3eYsJSpwfpE+uVPznA3Un3PY3F4MxaS+ITEXrW7nU
czFjo6o0bm/t0uMtxLraO9zrp42qXUCEI2i2VFPJLGTPyAjc4nMFvbkq1l+lOCsBQYN+Hml6ZEot
XXmAYrRmb1xfBNiKbvIi6U3249RW7k28W0b1tkc7UU5vMXL6M1CgsbVMvg0sYNogwV/DmQNz049m
XO5AHaDc0AYnwwgwzW3KYDp35hyVOzkFujudQ0WDRI/4GAk1BEl3UD33hetC75oUngkorlg2FvMF
QiZVvCqg1UYIlQBh71v0Me99I8KN99H72f8lrv+Xucv1hgAEhlgkB4mO2irbtqAstC+/nRVNon8Z
VTNbzZX+X6Pj0jcvo/97nIySsPgR99tn3D/397gIDbYCIf4lVyk6IKPVbrA1iKizk6/Eez3ZwOpG
u3JpNnkD+6dzMLcPu6xeL8FOrofPoipyD5bLQVH+ESyjevuVBVf3VGrmUcfX+yOuh/EB5safpTs1
HxHed2fVntAkWgYjXPCOquamkD0ZTe3EoSSvOVsZzT0L277MRgxgCe7GecEEhOWJJWX9kccKCE91
DHhsL6Nx+2KiyfskraHJoXhb42voOe07eB3pLfLWfvZRzekm14NHi5SNYtTRTsmj7kKBNjtjbIZD
EoXKFzUq2NMYrfEVnZ2zYwzm30bXb3O0af+ARI+1E3mnV9Pqom0TvCxieViYB/kl19AgWVq6gogK
+AL4x9KOJ72lojvF21tzUVCRs2FUnFMTGftbdilQhmnTTgOCcYMGcw/taDz1ugczmpHpnNF1jNZu
aLx6TmKDUNOqcEf6gGWorLV8Zf47UzXvxFqnXbHPTM7iQGKpRbGrh7neSjNolR6r0OHvGacNKE3W
Wcv88lW8S+bp0Yag/c32WDpEVWm/x5kxbhrPsB7DsjXhe2rWSSm64GKFYPVb3SygZVXuui2c8VOV
+t8H5HP/aoJi7XqLNYPmDHu/bO23YWBJ7boTvJupOEoexUv1JwRsx2eUS8vXOdcPYYc8wey6AzQH
YLOSi5FJOc7ESQ3stl6HVYpze9nA8G5159pNgXu9Nwu3WvmJ3V7mSjFncI3EVXEQbBPLGNZ1mA/b
pFDdFYZl9cUP1L+MKMC5b5wxvffZD19sOZ1svcQ4Oa22qcPPUY/OFYAPn7acFXXQz8sfmHeNFzTQ
qem01ZQXTthAK/e4cRFPcNa+a3+122o8hc3sPxdUTh6GxgRtVSnP0hX2nnOYoU6szEDxn2XASTtv
owcN++2lTw5lZVerxAcGN1LXiRfDxE1WxfVjgPT2OlO5y+uJRGZQfm/wqF11dm+/awlW21XVJg8G
WpHHuLHYwIXkZzehO1ef3dJ5t1w3/7uvAb8flRjKJiqDM/oV6kg+FS2x0sIuT7Pi8LnxYyypyCYg
PQWwGLTYPdRJA4WvaawcsqQP8SL9TyhXNRQ3fYvMeVolhT/sogI/pn6sMxWKXbRGieTVxqINAxO1
3uqVNl1baixInXXWHtCswVs3sda+T6oX0uszPCrzbwXhYT9S2r/ShZKS5GW1byqt2+BPVrGPx5XW
qd0aEiyW95K+yTT7RXX4be8RATIrv0RYpvvS8s96zwedpRu+IPtfeEJUBeB7sEtE9xHfBtLCn3LN
MZAgqpRNG6Z4Qo2Z9db1Ed+rRcARmVTjyu1xyRb9R+lqDEXbIKG+DjUv2EKJHF+Mop5eQkUh7eBY
V+kCXdmdXaP9ixuxyNC0Qt3Jdr1mL7ESggq71vJal0YQT9XB0NH4l6YcFHCrKDRiLC+TvL6OHx1s
Ge4ReQ1n1azi8PZz6J37KV4AEsBKe9DAdvpgaUr10MBOXPdWFP0R+MpRRRviAxqEvS96S9/z6gs+
pS6Q1iVAZg4+4OBWHVce3/if+qVydj+I1im6RdZ6tv1qcx/4RXyVtKpx0cu939rKDtwmzsR59IvT
aImXDUKBRXcSmeoGga4DBEh1LYyiBj+dlxi+RRZQAOqB8aHkhIwK0i4A9HEm3+tLs8SddOvzPOGR
hqzKfVS0A2QUFRvStT+DpZlkTbEnGYolr1tcXXXW/1pOctC2chIEWfCaJza5t1XEhsO2NkU3ux+G
aVNbRxnzOrtRfQGlE2/7qIm/NOAhBgV2/Rjjnu5o1D5b3Tf2oFDsQ1nnyYvdY3YnIexK8Wifnbdc
Z21jGLq7iag9fDI8x9hMgTUdpDm1kHk6iJhXaXpmu+W5q74Wul69embDf0lTPma8H68xvu8rafpm
3xzkkrXBn/eHjm1kuMPFhrAAFlDtnu00a8/Z4OLc2KEqr+hgYXXlq4XMyDYelIhMZpW/mob3R4kg
w+cUvwa0rbvPMa72lJrU9mlYDp1VI8Holud7v5nXOWvnWIdaQawc+jFyH5Nid++RszGNkUus4Hje
B1JKIid9Lj/nnT5t+GO3az3QnDlfpbWG/UkdAOfHox0rj9CM9gVS3sO0A5dqrUQJGKGU6Rw4xbu0
Ji1unv/ZVS82Msow36Kk9c+Jekyaff1zkrI4EU7lqD5k8Q9Ha2T1XvJJ948iMnvXnHW92d9UGRJB
MtAUJc5+qQ2cLnXC34PLzNYfsvlbHJJwN9TzTRBAXmYA5Opsw5I0Qapml7jD33iq2Wfd9axzvZw1
NYjV1S+nMhQNg332qQ4eCrO5SlegABm1BlYzYaJi7xt12RF1AIRjYpqBzatG/SCrb79Kx9x2AZqU
2NINY8bCA++2MdyYdVmsTGxWzwmbd1Qh/nGGtfWPPgA2/zV6nxH4KZKN6gQ691/ihvKpr82I0iMB
/3uofOA97rcfRz4wMKzPCBuMp8JvlKscKg/5Ik1pJ+xXgZXcB27NcGTFmBQALH/O+C2O1ykel/r1
3o3RuLOucTrjCVHVsQK8oKwo1E7VWc7iYC7xPFzat9P7OGYI7dqILeM2RwbclATxSk7lMOmRe4gK
7dDOs/dY9mb9AJNhFcLRzLYproe7KRrwZtYK71FC5CwcEftEgtU43AeapLvN7Zcr3fvlIqVT5+vf
BrK+Bhu1XEQG5OpVn5K1QNHamdUvlYNVYpw15SGpw3IrRopzohTrJo7UswjTeVa2CZXUfjNMGPT/
MkmifAf4C9/e/+ekwKrN59J2v1NHwabA9VAvoZozYkH+NYZdsfFsp7rq6mhcanRt+OaF2hdj9Hbq
3MV/hTUPjj7CB0BDHPyQqA6C4vA5XkojAUmqOQ06Idl87AYsW4blEVk3mfmYo+O+GvV5kTHqr11g
px+qXvrAwD19b7X99GF59lkC2iAL12kWdY9VONkXVS8yFtlJ9QdyRaucD/1KmV3ZTlBcjtowBq88
Lr/LTGuhElrVrL60fYFz69ha6Fcn/VcT2R6JINlVo3XJIExvdIKK8C0erZsDRq5F40HTsX6pFhDd
rOO2pbtwsOxBDd+6xDxIv4RNBj5W1gLVU10N1F2H+4xvO4Fc7bcwkTTWlqv9M0xPs88sTjGFZvfy
mEwIy6nV2G9wEoN+IUnle6cklSUXfR8wALQj5kfO+p6k9mJMpLMKMryponrLV2XaF1Zt7Ks0tD9F
nbEl3T9/U3zUmzoIWxdVUcpnK8yKVdhM6jeqQAgSFCjkdrqJhjGIuI3MmDrc3flOfqY4WaFuc4oc
y0fBxNbfIVV4t6bIeN2bN2Uog12XZ3n+TQt7bOLm1A+vDe5eqy52syc7nfKnOUHPGkz3e5LW0+ne
b+CSeJBY/q3ox43/iLv1dbrxI2bIqgkKmRFt/dECd69CxSl491zuzRjTPWl6kcObdjkkY9Y8c3Ov
zbTOHiFSO88s2K1jOUGRstIOllZK5nhneXm1Cdq0i9dzAWQQ54dyf2srlf5NGfDDRDzCeWbB5Txn
WPCOVRg+yQVhm1cPyCbtZUzjSbQtgsrfF1q7V4ty/ns5GVPrdtL/5+S/h6RH7Y3tPA7RzWlS7o0s
HIsj+7pvckPM4obws08iMBTFvZvP+CVOgofW4Rbyiv9DP9AUIB+eU9+KF1J7iHR/eRVrT1KTuG2/
pbSRQqw4+vr8ZPeUuFf1otMwK+OwC/pCW/dDNq1UB0Oj1ArT9zAuUWYDxi6GyDVyMTdDZFtXt2Po
n+yT7FcqrCo3ve2oV7/T2iuGJGxNoy78sz4if9eufrw8ClgIhxgAT7Hyoiw7A/1ZKpNRiw7J0hkk
fXaWA5bOP86k+cvwL9Pv4bYWzjuzARIXTsoVhWpeYthBKtfZI+0S5KWykxHXxtJg4ywisEEGZ0Fi
buEyXviGdqVyLo1bj+GuAgRRnnwUqpDUcR6EgBACRD3bVvfnnZNQo9684W/V7SRiDsby5HbZg16i
kYReProVSxkDFbT/NBfyWxbNP5qCtrs3BSH3S/DPufliOKXmZo7aaZSS6YQ6lFYwGstintKNFvkF
FgF8B3d44emrpKL004JJs4/mlJcXCsEJkPg58HZIWPxxa+rLCPpOqX1E9w3NAT/fO27l7KIgst6d
2acCBAYj07v3vnad99gL7R1oIuMI9zt9jvjvreIFz5HDb/RAEXwL2gYdnFbLrhr0RRSZxnEToGv8
tR2bNT32n+XU4lrva/lzNWT60TVGZzeX1ngcWighVZd/tUkc/GW3xWGwfftLrSBO4UB2QmtULc9N
RyoM4Uzv/WcoQKdbaGea/x5q+OXtqqH1I7RZQrtB/XHV0h5/uWpKqoo9CEiHYh4vDmI+B1YAL4iq
evkmWvpkQA6jWo4XVFvHS2YbW60ZYcosXXqQQK/8/XRKFtfLKBs3MvnfrnWb6LJrPWCHs0bdDtv5
fjW5QboYDRrvKf4mbBm75NIvrsX3UTE4ltGyM5ILm4gfwaNfxpveQe1u+aIpIB8BjqVmdvaXb6N0
5uYwrpySTeC9L5EvpwzLQUZ+m/dLDHj5foWffdgd3VI39uUCm0og0OzdrGbx2Jnqy+1gAtaz2/ki
LbwglHNjJF9voKypBwLY6dq0l1GU84sXRCblYtKT5hlCplWmrBHvUDMQiOl7/c+rVVztBum6X00u
UHYTxPR4HQv+q2BjvWvdZzcZ6n1dVO1TWqNdEUXu+DEZcHO9sDL+jKt220oR0A7tjW1VwV+ajxFr
XerWhxoWKeLsqvqU5062txK1P5eGV54pE9T71rFhfowFBoZsNR7lUKWTg/Nsn2/vfUHphI+Fp7h7
O0Y8+bcB7iad5yvb6J8XkQnS1Lz0NbRt/ygt6W+n8FAAqTllif0cQktp1l0VHPQIcM9YIQYyt6nJ
LsirDrCRozdPV+Lj7NjlWkY736me9bllw17Hb5EyRW/+pHzOIrsAGEp8PPHDY3RW72Sws9zxrJf8
3ElnNhihhQA0u/71Ngh6GY6Pr8I3ZWpn6sFet6k4S9PpURBGoe9ZWnUYfUkW4faIitXOT9P5eSLv
sEEcF21xUsYrG5GEr6yV39Dgmb87mrcGpgSnKAujlZYO/t9pVz+WZaZ/myuzWhUI4nzgmKaDP/en
F9ae49ZTa+MBCw4bOXNU9mp3nk8D6+zD4PnONVg+OTbgOPVJyP5Qochp9KXzgGS6ua8Ms8PQjpSv
2QOaNFvLvGaFGe+wfe+f+zBON27Tae9tkqC373bVV6eY34Nm7r77ZY4Mb8DP2o5/JZ4SBStFNR8m
rbS/oY/KwkZPwk8xuId1GWv6i3xykYF4VbRM33TkxoxNycocCQ9ekGrTnevWC5+snuKxMiQ+BXMj
+GJGhU1mBo56XrY98P35YOGU/CVTChUdmAKtlSUsRxpMVa3qpa/z7hF6MIvMpR+MlrPJ9Fg9Osus
0eKu1uxP7UJqM7QQvFLaGWvhrU0FgleTNujnIrTzzzYuwwvNzfH64qz1pbEWEpxE9RARoSPlxWcL
A9+fUdTMjLWw2e5Rci03uzHowBYW4OeJQo9S3YfdmHJPAgfJK9VaF7HF/2ZZbsuhX1ZN9kS27j4g
wcEy4z4wyVJMOst/uUwMO/gMn/9JdhO2lTirwcEbAyhh8lEgJyL9fmc7x8b2B1TDsQxB1LHFsDfo
30yP/apnZC8wivu3IQshu6qqdpZBRwc8GriWthMoAEpt/RGtSyQqlqm1mbWPpp1fZTAoFOWAQo62
Znnn3PJeuel3e7925q2kwcaUh3rqa9NRmrWif6/6xHqQlpEWK6UJMxZyqvM8Q9iVBNtQdeGlDE0k
1wqb6n7lWCy/8jas3rX43af6FqyGcHpsUaz7quEdvW6bWnvRIA7sGrMcLhpSgCeUedU9v2D7ZLRz
vKlZHnwy+uAvJ8vyzw7pLRxyyCSh4b4mmTM3/crV1XbTxzCi7GCKVkrhdajgRdmO8lJxcRAAOpOw
dXY1XhQvM+47VNBKBVHe8uTppvm3o8dIGrrtH1zUWnldqWyd2VbhRpfuLitJa8uOhaIENhNjkR2q
JjYvsjuRAYlzUNy5xRWyeZnm/BDqFpy+ZRcj+556xPg7D91j22NIIipjjoiQ1bwUdv/a2dWxu7oF
Sfw9cqi5QTwlb085hMDHDs3Cf9pe6AXiDYinkt1drDAMJOVOcTx8ibBPPbg9W7uuMpALrOPodZ6n
Sx955YN01ZrxIyI0F2GMqFIvjTn9GDVCLzj0um2enTCycG9KtI+sK/pDbRmk9ktD/cinSt1GuNXs
ZbQLyac7htmfZDSLyr9Rh2gfZLDE8yaIjeDVSJDVjZTvtysUTcYeo3i9tTRe4mhJ8Gkq9TinxqId
OZD+pHhZupY09r0paWxH49NkVNLYvzQlyf0vc7OY758kuX8JDlWW1sulkmVUPijHxnsf8qM4WWif
c4XyhFTnMlwEtuB3k4OU9LQ4+5Y0jveoqlX07tSsOhaNfdcr2fqFcbADVGR+6mPnDCB2oOgyli/q
uHg3jcYnPypx2QrcfGNR+/nkuE6CML/pH9s6OmFrCtVQNY6ObTUvsMLblzQP450/JxrcVfrkYJvB
FzVSvbO0VMtGYJlJac6XMC+6J8X1p69vrZ6OX0NlQOjQMOr9lKXn2S7wT8cxBHWr1nqz8QJaVdbo
fedthNrZlA75yioD5y2CY7dN8jm9oG6dXBY1Q3eaH6fU6bZZCURlEEs8aZchEkG3TWkZ++k+ScNy
bdv5M07k3YOIHA4FRshTy7NYmlbstcfcU9K1iOzl2Ho++7a+LWPe8Cgtls+Jt1CPTUw33Z8Ol3ev
y3kBWmgCzghmQ9u6loOi1b1TTsljkSqW05yV4S3ofg1HxUfAxEAb8c5iO8al8Unnwbj2C3U+SzNK
iw2SQtbbUKJArvblFytKzE+uapQHL/AO0+S+UpU8xQtPRKyN5Cyap30Yd/X13p+pAE88o65/cUUq
TdXf+bUCZ22ZLwcYFealj4uTm2HFFsZLCmfRr6SiY26c0DZ2Iipndkh1NpP3Z+a6cLXQnsMKBFqi
lIbusTJVnSnYLbEyKF0hinKBaxuPnlFNTzdsRzK13kWSCGbm2ft5bprV7V8c2tqPtgx3BhA+VJn+
EtV4aGbplupMddP8Th0IvKvajl9rXv+nRndohlkaXTRs1WRGFVneY13UEO4asz70n2svV2D4DP4z
BRbtzJvn81C4/jOoMf+5R15zB/fVWkufxAIOQo2zsPO99MkBvb33wGtDBAu40BSqxrP/NQwQ371J
rqMpk6zDruKfUmsDCwLOiskd9vFyhjrNjzPpu4+C5YkRo0ycs9+y8Wrmut2S8XeeamwMnhxcIqhr
9zoLevqoqTNQqdE1qIqjdCEC0iq8uPDo7nT14RaxxBolTDvXmpvjva806xGzcJ7GGPvhrAoZOq6v
mWFVmDyoNXIJS5vimX7q2cj+0icxlcRUQfzm6iheSl9dFc24ukUGhWtu7te1DFy3K6SQ1I6tsamk
yqM3smNshyr708eQL+lU60uZZzhP/UuEMmAnMkT2LaJRuQNCFp3PXRd/8SJd+ahsPNu8OEeGG1bT
adID4PB6V7xWBjRXr8AwwkNeJJuc71Wls08bjiutNN2bJYEoxRs1S0+lduHhyH0lnZ4aayvLsmYI
YcjPyz0lA7fZt1vuPlPGJfI+u9HdHuEhv/7Qg2xTIav0KdXc6Nj4GA53XrzIQ4lsKduYErpeiKhN
C2B1M8VmfgFfTcYYjchVk1fImUrnL+MSj90UKZUq2Ju2Phwl5BbdWEDiEysETem0ZzmYI3yW1WzH
ZrmSjkxFVNk2FhNr6bQl4BZ2Ow+KqT2bQ9Kdfx2TyRHbkLLQg+Ov8VHRoXIGSqQ9DzUb30XlaCOQ
7QRYDgrpSHs54LkF1C39AuJuenWfAWk5/9YvEZqJZtAyUwbv09sRawzF8v4KvE47GwkmUnL2b03p
U0qHUq6clonnbeKQG0TmKemAw9DkP/Hm7c8jb5NzCyTvdiZ9zTJwH/23Pk13sNooxt1vsSo6Jzo5
rLGyyRCr7SGZQVWztswfO3MwDjqrxovl9u4FdcLC35UtiKUMl6+11Vohypf2MB1x3LTIBORT9D1z
1RjxPf2z0Cl5162xssv+tOYFC8aX6QVANyxGcx5OdT27V7ho7gZbi5zvkZlvSs+KX+YW+yF/rtTd
3LAiX5dF8KI0xsyPkGJ+iMHJY1XCNV1i5aAFg30Ar2ytpIkDs7sJe8D9KFzyDB7rR5AYxntlDa9s
zutHfVn0LGPSkjEYlr+0fo5J5DLPrJxr348pAExjuN45C3d+A6Iw34NZHeHVECGHu16dNJeItoaH
T1LR3yW6GxxTp3ng8aO/16qKcU5QP9RL0imay/zp51iZOPEFewBoFyRpLR1H4k51Cqp7Leqr0pk7
uXLV66Tcj+QtYcnQvA9YktdVcWGzmhwNewZvXXLaRAE76qPoNw36poys9ls3j9M2tJ365GHd8aIM
6ncZ97JF4DnI7ecA5uYZT8JoWw6QfXCxMNcOKoTn0XXRFI+bRzlgHdk8Sj/bk/NNmUsGfvZJxH1C
pcDJQuIEgxQEW3OMTz9XGro8XmW33KA0Hcc+JpEKjC3ItKcS3Y0hxNiwVQN978SjhzI0Uah9L9um
jltMjyFGq1/JpCFMkrf6WS5tI8996MZu3lhLgbTojTMgEPNcmR7OEkuXh37XydV9hGzokkO31Efr
QO3xPFIo5f+MJYOsrk222StQrMU2DhQgmFG0WJK11pc5M96y1Jr+rqsPNnSU76rZOrBOtf4Ywoya
bju1H+MQLKkw130yTF4TQ9Fnl6IJ61PpAP2hCKs9yLXLPorWkx3m4/PohO0jMpv+IcBgZjvwRPxK
xnxNVVX7xD3iH0rFYaunW+NXhf64qJMr0myfuxajq2Y5yJkcnF5ZdamrnMQAS7pGs1NRHKUyNtVq
upPfPkSI3GMVd5VfXv52pV8Nxyga/pQu/IRUVCesVFuXSaRspVMOpjWNKzvK3g2ggI91E2xcJ02v
0aKlLF1YJQBEm/wDCpWms+mt4QniJxsCtp4O0OBo2CsaqD9StjXuirtoHCxMilWyNFk7fPGoVeEv
+RldkOjUmD6a05nSf2mM8C9tHJQnVa1Rrag7VvdLOEqZ6caZguiMIrv5YdvTGu3s4Qv5G3M/o9+0
k+lF2Jz0Wu3ezEoxLpCoqrVMR8aWZxr2X9eiU6JX3cd4drms/FBK7s5op9s6txjWYIvW8hpXNLy5
FgUnOcAsnbGPfBFTpTHOlUMSJbgo/Az4t0mzc5skUX6s4Ojh5j8myYUcZ6bc3LOi1734k4Kj47mJ
++qFRdz3tMiab13n4Gjeaeojjh3u1eOmXzfsjL7FSf+Sqk31Bkc8OZVV1G9lgjX/qfgAl4GABfuo
17ID4PnmU96lO5lnhdG4UdGZOIctXPMZDceDuFKiYW1TIogtSl//sKusVg66LE9T3FSXW8kYP058
HZeXr7ocYsc/ewBhT9IKVNe5NChihXnMWsfLne00BPhALc1aVtdZan/rPFU7Sh+PMO/R1fX0aqbt
VrqmZZnEdpZN9mzg6KUgACU/pBwkfWB304uTKMpJftrbbxAExSFBNNBAKCANzXehzBSBHzz+bNVz
ET5Glf0uZBtp4S1waw3ZHErkDPoDv7gqR+NVbxQqv4U+oSdSmJ8lXdXVFQh2CkwXyWX5sadtPBPZ
Txm1qOEeWizMb5muEluHB7sEjryQZORA7rHNnOQ16+bgbBdhv2pBBZF6U9hF9QUKfSVpJRmQJkCI
6jVxuqtpTLzEZ7V+tcc6pBYKK0QGJSzZlwhlI2LHFeygaDezhz+WhDtFPD14zXi5X08+sogp3yno
zQ5RmD0ZCVnuITdnxLIT701LrPwYx7jTSXOR476gY01mfhk1x8p9avTyIC05eObesfDMkwa10gdk
qedHaVm202KYVbO6WiZb+hRt/LYDJLk05YOncW+Zn3s3R6Z7VhN13xf4Ziy4d0CUdazuHajlW3OM
6zXWvybLrcJGEKdRTny1qV5ATCoQQMtwvOka5BtaWGJK1cBM7asMYxCvOA8Lvo4X+JOvOu6To7X5
Rw3nOy2Uj2Ky4EeO1mdp9dlcnAyr19fS7LpwcUwl+3aLXS4YjfUFWb3+oQ/n8iFXsMVE3KvZtnYM
xDHOsRQMjRGBfQ5eGXY7Cysr5Nai6clqo+mqU+SjfsRKBwIAuQ3AKzwEaEL/+9GUVFFXK//VNCPt
R/BvcyVYRvs8tjB0M+stW9vsip5uem18K726dW1eJnUj3dJzH+uWAOnjvk92GqbtKxn97Rr3OABu
GXrDvb77LW5QG9D4yrDPQsXpWSvb8QyFb2r2rUaRRMr+t/zLvfMX8Ike2s2eCv+8PEC7kC0xsgXC
6Cg7x8c7ZDtYfngd5qzFqO5HKx/VWlqV6iUIa4zbEunWK4Qud+M41vx5yOeLtZRb01x77aom+pS7
3rB1ay2+FEo2bRrX/N4v1muubg5b7M3hGC1NMTaK4/qlyR3rIl0GVLdrEBoPMua5IXZA4rbTFN2n
RgHr2uGDNjue+lFA5b9ScE5XnT6oH2WVkTlTNHMto11jWMt9Fe7soNY+KtXA0LRxlIOMluHMW3h2
58u4XGrWksfAy7wnGcySg5f27vvPj+thFfJIP2WuF6CLOJSfuu+ePigf6eT3j2SUvpmLaP9sYcoY
q223kaYymRqs6RLEe6sVn5xu+O5YinOknK1syzG1N04xUHqczRxB6E6zWe5NZb8Kkbdl04kfIc6K
ZGODwN7o3dEgrwfUP4NINGCCcbaiDrpQEI/sTZZTx2sxXWnJpHmeRoGs1D+JOevNvBVMa72F7W6T
xFg+T4ZGpNxZICol/qv2oo7dWZe95BbcCbdHu0iD9S/ZAzmVw0T24MzKeyUtQ0XvYi+niVL9MYEu
vF1Fun7JTlDcAsZz0y22efhsWjx0n9XRNZ+7DDPkTFf1XZk24MbtJifP7yXO8dbOnPTUtbN2lei+
KxsYBeugBuW8dsoJMbPCud5C8xY4TNlSR5ZYOSB5Vew8Ky8w5eTT7Mz9A/WSb6PXkqgJ8UVHueca
e2nH8i/ktagGmX7QusR9kpDANYJtxI+Il6/lPAXLYSG0HIbaxBd1uYoMdO7sLxaU23uX9GshC9Ot
T2XqUzvF1Q7OQMivU83POHQOKy1A6zfM05NEZHFV7fg+BicADvNzomLgQm49//+JCDPYCVHGhtty
Ne5d1dmkjgaw5XaczCg6Wor2+gva5XbKN2Ff5EZwvqFdBMaS2j0SUiZ8MqXY8dhP32wDNJqF9NP3
NiLFXfjf28JCIb3Ju3fWpsB7fHL3iJVp57q2il1QxNkbz+wfk2zEYVvT/+7VsNfKTMV0nN3VNqjM
+TKU2o9JumJlZwsmyY2pj5xWuctIUN85+r/z+LWF/i98f/w1s3qVIM/PN1C58FSrN35YWh9dDyXa
NJTgu45UMn9k8uQAKC5VWbtfXU9RVpMXlK95z9sCEA7qdKmPxL47BAdsUJ1HuRJ8ILxHglY9xQCU
T2WofSuHqX4WdnO6dCGocusSK2+JWrqkJaHSpXdYUzXcytI1Zfkf+Yj7JAyRnSSqckl29Zaib3Pu
b+pOLOBunXMSfY3T1jnec19DyW/a5uku8OpTYfv6AADQjoB83rQ58FZLDpgZ77W0n7/x3o1wXu/n
S5SZ+pMzQHOVgSiJQoj+fvLiNhG5pVo1kL5gRurjdA6x9HM2oG6WQ2Q+1JMdfWrZKWhoUK3apogx
Pzf6p3ruj8I67RfqaYEzD2nsV+mxq+o1pZT3IDzUKUEnBDp1fZLBakAIoMpMZycTo86JDvitAxZd
CLE8fd2zmaG4JnOR48i3jhdjqxa7fzaREh1vaeuflP+0tX7pv70HG0O/9d3wdAKz5InxZzvNb7kC
kclpw/AqhyhSPldVYe3vXSyjwuuUaAie5AXIGfQAwFSohYdO+d0urjCUndW12SlZDOWkv3eK77bP
42yYXXU7F5q3QWElfpFD1vKwS5I4PjlLdud/GDvP3raRbo9/IgLs5a2aJctyTZxN3hBbnmXvnZ/+
/njoDf0Ee3EvAhCcmTMjO5bEmXP+RfpS42w1QfsijSnQ0ms4WH9ucyZz+OpA7wj/TlBJ2A1i0qWU
2jcNouFbpKdUCKDXIIhWsoEzrRLAY8fXlKmGb/BQDcxsk47M3zKaThVkEsNGTYKyZyt2t+zlMiCX
hYvKyog6rdNbf6XGQ7UYAo1VH+xaqzO/qk40HEEJOA+qC5dHL4LulIUtYMvIf0QzTj+kcT2d9LGD
f9TVyZM9AyVbWnIp0sTYdR0VDmk6Ruzdw3Asd9KUWZqtPytN4tykq7fC7s6tXPD2yyJKG9XYrl0m
v5tfZ82u31y1In1T6scu0Kc7cZ3MXevZz5ThJZ2TikrjfBbXSb9NxnutpWAlzSqFq1cv0rX/5yQ3
has3LWWibVJO1ZlHla7tK3T2cckF/yDu0yigRZdBT3NA8DXe1F7TvEHatmeUcH6NHZo+usyoJO4D
nBLeutCS2Dg2SQN5Nt+EiLcqBxXUXpU/A1F0jzH6iyfYFD1fvnilJC6GIXfCOkoNvMTT2r7IgB22
1BM3/hH1x+ykQPPcfRr5dMtPfV805EP9zPpn2e211BqzTsMdVSU71gowAYdz+nnFuxvZ134O7edy
QJ7UN5KTdFtuEV8zPxz3AoNPp9g/2A1kh5+T1FrHTDTHoE6b418nSZSbopolkyKz0vap2o/X0AFA
r40IvmJ7Qiq/TN7qhZ+X5ZlxNii1vvQwjtlTEYLswk6jsPmHpw7GvsFM+KnQI76/9SI/GTCs3vve
+zooQfMXz2Zyd930zRsx+E3qRr+WkYFJLfinQ4xf0e/LC1OV685OyQPdyRI4TF6ZHS1NHd+nPsF4
oAKorY85Enk2Fi9Zo/b3Mjr3KACZUeDfZLRSg/vG090XGbTvymlskfmuk1f24hcJMasmeQxjtLac
Zfk5a7T73OfIJlPkxcNO1feVmZ9NNzV+lD5y6osppWt1/0koLH8t3BwVF98x7jsF/6kYwu3hZ+gw
tc5fPqEOWZN/DXVy9dOqP0PjoftYVemHRSfP/rRqjvavriflK0YWxUlvc+WOrCQe1qBW9TAq38FS
GVds1Q2MBofqe5Z0ZHXDMH1EEyd7wwDoSeK36eFAGGr0/zq9tseP6YZppTJdlvU9B65VAiW8KQ55
O35ojIhwiGd0Lkae6Zu0Gt03DZAshESVAWujG64y0NozJKWxaPGgnvgE9tL+CMSRD9WEt0+TZc7P
FX55SR1X0kMAGm79WcwM6t9MxX8XjzPV9MhsUdf79TYZi2GHFa15kPFMU4Kr3M26/nG39X2aLcOe
i6bAx/MK3OyhcvPpMfEDDxtm7Sit7WIBkX+EjVseU9uY+IYiFqwwnyG5dSrYk9YUXng/TY+fpsU+
wh7uQKYZqJQ8h/0RjRoPpYmTNGVAUOsY0n8eWJ/LecPZxEthGH06r0qnG5n+aVtWlnCXtf8fAxIc
8S03eplyzXS/uikpO6Qy1O+lJZdcLSivLoNyaaagxyZNNQ+/DOSmWt2kL2HhM5LKb8hEUY9tC5g2
O5ncF1itTG6M2uJS9douW/1rsAvKXFt7i4F5irR0GNfrZKWumhNMbaRjFita2U0gn7SY+Cwbiyzn
r1QbIQkP2YBIZ644GXydusH2Wkv9dWbvF8m9OfQnyLYNZTp8YcQcZrWA8aFmhWoW3jtVn+kPMrya
yazjdRk9dlCscQ9L9RCofx5z8IwwzTDIbF4Bann23u/olaEKiZIyxu2h6yofOMgSLoE6ucpLMdY7
axxa+yTZdVNpUPtE6uAkGXfQ0VO3c5pIBfa8JN63oLS3CQpzp8Cxt/49rZQEmRoDs7LY4zQ8t/rX
rSnS1tLMPEiM+sJp2UZF2nprrv6uUQhqPSePgqRmkbuvUFvTd/fVtofmXcuc7jVuq7vSjJt38vAx
1tneb+uYai8/iKnyazA4o59wSamJkLhiZhMYoBPGkV3SMlqOZFwUfejvZLRMXL77nImtwzKaG5gA
haHfPcgobJJ35BN7BMYYXCTo5QeLjcK7zLUyfIhySQ026hrkNiM/Oa7NRZjrQ6NrGXFK82OkjDRQ
oPymH52/CnltI1L4ldX+dSEZmcly7lfPLCWGeY+rtan/7qnuy2TbQGFqtzwYE7qS0oSTZD5njeWe
Y5RodsbSlAE1VTu4/X9KYwvFCvUd+KpzL13jbGGeaOMxY5HhOwPt9a/24PpX3SoRUDTiAXgESTCI
6SNGyEsfqp8X1Sr/Qv1lL0AeVcmVK4c7xF8WAE86I97p9BzukOgxvuX2+EdpacZTq7bl12XSULXN
3h7b8s0q1YPvjsXvFVjlvYaw27J5AJZHhfikcyb9osZuuMO2x10UOAiZ7I6cKW4u+P82rzB1OFUi
ShnBLD8W1dCf+wnD+QaBpC4s0291r8TXOLbDg/TL9AQGTe7EOuLNzaK4HI4BMtQWcmvY3iJm5qTz
u+/Z9mNf6fexWmjcAPbzBy05a1ECvV3Stz9HfVBlb2j1Jud5GZXgwBobth4jLR7IYRxDcXpX6gH+
PzdrD0Nhs/R8jhkASh/7VMGJJFPGZ5I1KSUQXwMeDXmEcz2sr2SOf+tCdXx2Kz/zdzXo9NjQ45v0
WRWlC+Av15683NHxDZUNzD9VxrVYZqLyyeb2svXHfGPcIEpiBEwZcut3/O4wgSWasWQPOuS6ssRM
Tm3A6T3Nxwr1F3XeNQuk5V8iFhvFFx8fiy1CM1EC19NQQ9g3q259jfbBT2KoED4Tv/CPaBvpK7t0
Y4dacfCnGrXTRUik0k/lfgIWk4ePsVn8FfX6/DsHVwhUZVU8G0GvPASx4uypY82/+8NwGZNyRH8Z
gxfDSL1TbTn1d1cfdxKghNhZl1EdXkm1qK9aED91cmYDaQNCu6q6N82vfhepAsjsDVt8JXspY8pg
vokWXbtoGAzKa+KE+g/dDLxj2Y/eBSnzu9XHPjWon1N2GvZITqTfsw4Ivygzky00S9P726qz3/rM
bH5rWgQkMrI7L0hsJGDaLFjuemdfYxW7mM7z7FXhuRwTNF6LGe1FSs5v+ajXB8VK7FO4nEdNpMWe
K1VUm6tbGg/tsbOsMxzmLtx7oz/fHGREoCjC/YNu869Nt9VPA4+ZrwlgUQSJ/fkOAEzyI0dKKsGE
m/RoytYazU/p5s0YUvf58Uv08h6lwvqmQEDdD1n9pFoh/uej33lAO/hSX9umyVkMM6z+vAEw4qA4
6jjBPUlXM1rBbVkgU2Nllyi6eudNevYcLG6fQNa+uB0f2VRr8rUr0fv+7A4oxPljTkWST2cCdAJV
neVBH5MCxIlGOUpzG5BmhAIcGlmedhrKJnyK2dzssC2CeqxTKDAyoEzSdCtcspVEnx7wojC+ZeZf
M9mGdy/XjrYdWA1iQJGG3Dv0yXFKgJxgr3MnTUvtP/rypc9fQqJGPerk+g7D4nzbDooP9wp9ATex
zDfpQ1a0Vhr3VXrqweWLtOCUaBXhs9b34QNcsPreBm6GZEQ5/bDs+L6Nh/CuManyvTcDChK6iu8r
IIbpDiHbCA1YXd3PRtx/D+vkOc0C8+8xjvZ66Pl/+mOHPlcTml8qpRyPvg3TxHDMaJ83LR6dZvkY
qzYuY5Qmkl3gG83Vc8L+LWhN6zxUarH3S5DR+wH46ADa/iXN7P4N6qdx8CwHxl8IG2UI0QlZlvLx
Et8NPlzIjTwQ2YF7xI1m2AsxQAZWpsFkO8fAGfk08Qy/Zd64R0mdx1aTQbqE+O5fP7Vr1aesYCd3
0icXq/Twykp4g+il/+TNFl+nnVXeh9b8I7CS6dnpS75w3UE7haSdbhKxhtWcWOI0d7GaJW6wI/0u
NlU8i/Wgvzo9KtXL+1HehvL2jE32MYmeOCTw/3lrgjnrrlmTP0nE1u/GmrqLQfau72wZGEwruU76
2Yu0e/Lqwa3SF/vJbFGnHUHgUY7Vu+FCnv9e+uSSLKP/FjJQK3wAkc5WMaZcrxaPK4dFQz7qAZze
ru/CPyDoaKcy0stFESf4iuy8h78RCdoYseYv/bSwg3L7PVxaVCPTVxdakoxJvD7+aaKF/daEg/LF
mdKnHF3/JxlyGqQOch11ZglXTert9pB7AP5ZS9WgsdqLKJ+MTnYWnt3MKQ/KSCbyQ1BknuoQ5aQc
wwYFL5ZDrPbBoYJqfEPx31gvCKbgb6e42SM+FNNFBvxGNW5bnBsCmjUq9X6N3eYGbXHX5tZVCqhq
qZIGcny+eJaKrDPGd3XWgspQHYevXBPYNd1j1Oq3ue+LnTRntJnPUYfNgDTTEbCmMuY5II1Me7Rs
sDV+1RY72d+zzUWeJiUPONkQn9fmtsH/1P50Plhv4QbhGqxbVyyjkge5mGk0NTt3rCgEtS2CZ9KW
oZknEpXO3jWPVeyYd56WQpbD9e8qdlthBGMJtE+8k+bgwANEtNy59PfuPM4YeyfmY5yXgbErcFQB
qMTzRjqDmJGa0/wj0Iritppmj6R2OAOVvoOJm/MSLlLC01JLkLtYagnSXm+ltxZ9YHD7490yR6dU
d/hgKsdhCMKC77sck8/3GuWQO8cvvWO6NHFhTg/+lFWXiQ/xOwbx+VKnmm/S7Bu86EBLvZYuohBe
gyfoMmmy6+opiMIfEgTNHi305QVCROEuBUjnkwccCNuRKr/pDcqx+6ipLZgA3TdB1imDVR76yO/O
PawzVF/8j+Y2WtR6dwYcGuzzpOJhMHm1fZaNXaQ/oKmiP63bumHQgj0fwPpO9nAfGzmnP1t11+1k
Qr9sB2WAqbGVGHyclt0fOIBgX85JDYusKpCpYfd99knk7hzZMbp8Kz1N0zW3a77I+oZqLO7lOAV2
ByubkjsxMzf1wSU/Ah7BEDtz6h/4LxTB0VHTgKl9dF74yxiELi8hP0X+dw2F9nl9EaMgW+5YWJrL
jyk/8DZr/UExBuXL8k8+l+X6e0hU0NsWBdjQXH9zmU5pLDp7VvOSmt0lhojEA3uRwRNFPJG8w49h
l0B5eyjg2f+jj7cEcrhXDpHiDnsDLMs5cjqDbGqpIAoWpQEUNEMpL82Ci9ya8ufKO8dcRwUnuTVl
dAu2eYR+c333R+dVDhodzcm3TOw1DCs5lcPs/wGOkf0cMCKI5PCHattsHlGmjS565caXohuqRz10
8SqITe9L0DpApXGvu+h+ChbahjluJm58E+iob6sJ33BpchO0qIxKc16wF4HD6BZsBeoLxElsvxvr
CcH2+oVj4g859bRkKgBtBNnFHsrq+2DfU8fj2YYC6HCQrhLvzZ1hx/ZFV1L3qHVOX9zB78IEN6Ps
zaF9Yo4Pd3Cq8a2RN5a8C9LhgGRt/PE2wNnGpfCUz5/exgooYA5lTNPq4BiqBdxz0PdZeLAqJzkn
E1h4HuM6slrsX5AOmwe+NCsdNA1qSQjidQ+1qd9AO7SnCIT+eppRoxQoILl0KKZ+5Z/Xdpx30SNY
cRK6oCzXPpkIN+kaTb9ni4CFSFlMRvdt6gCVSgtIdfOSBdW3fIyr6yqH4dQg0Zamr2jpBXE4FcAO
QjOAu1v3kCmluhPEwK/gAZBH6PG4nTEf3QEV0qiuzm1YgAr3a2xJMl1Rjz0Kdq9J46uvDoRdze3x
DllaQ8k3mGLoKPkVwEX2bVh3O76plUtAEeQ1yk3ncVkvx4r+4AwDjh4HvBMAuCWO+szhAM6Y1n+R
CxTYUx+r3rO0HNPSd0rsqvfSDCbVOppt5R+lmddVdz8bM59hLxy+6E3TnOKhMe91TOGe2P8G+zEk
0w00LAHjTJ9cACzqxyJSh72mafFTE9u4rbDNHC591H2Tvi04UJTuMat5mls2z/QheQJWPd6vk8gP
aA8JtneCKurH0bwvLCVYWWMCD5LmCjJq7M+jzX83u6VZopm8zw2nfEh8LZnfqWdqRxTueNYrPrkV
dHcWNSPfOZWL5tJ26RaBpgSMzQlAWc+zi1FFrSnxy605qPbNevzUI90yS9ZUJ/g62kBxAzIzeKAs
8W9RaHs3LKp0HEwq6uIyIp2pohBUJ0hhQAq7GuXcqnycCG+jcDgAIVKA3fTebVtHRk2VrStPZHTI
iP20lNxWflvtQocMsTRl7lQ2Z1sxmjtz8mDUOQ2ykNQRbLPNLo1l+4d6MVryB/A7AwoL97rZcmab
xmj9rl+/wNO22/OH6h7lky8XNfEGPhbleFqfY5EXdHy9Ur2Nwvzbh4w+xyDrVppatgeTm5+7BaQk
F0iVJH/mlzTv2tekcgrE9nX42UtAQsXuoep6l5LoHF6qyVJerbZNllxQ9meg6M8z+L53q8jjuwLh
7DT33DslaptbzDn4OKW2CQ7DshfllP53u+nu1+9pPcYTOQubvxqcWGDvskbYqotPvdE8dSkfriFR
qT3YCrb3DqpYVRJjVaxiHZx6HfhQy4VCVqfufUZB4q4bfPUFLl6Ld6uX/RiM6CYnqBYNi8IkL2Lp
4MLADH5Xh7Y5KknA7+Zk083VveEcmHP9MAPPmbv6NLWZwZ4YtPhSMFnvpCkDv/SVvq2gfcUfaBuo
lNrnL7+sIPMoKtPelt3WHkpe1jfT8zYoy2jqoN47zd9lgLFxtjged4u78dx77V02Dejg/ld/H4zs
JyWk8LNFbjD74sRBdDP7tL/MZKjZElJikT65FJwHb3KXxp6B5eDwXVqf4rYQZaCamqgV2ii/LLOt
ZQWec7D1viBvxwtvA780tak19p2jlIdtQA2GaG8mmXmgKuGDBIjQUcdHCM0LHdUC3TPvZUAuKiwF
hPDlKh3WEih3fMMU1wq5bHey9/C0+72lcoAusB8HKLCo6GwaHXL3vwt1yDCyfx/SH9u8bQqp72hf
hmBS7arcmwXv9aBBM3Sh8wUkf19M5xIrCZqvM1S9yDLzqxb7v0tL+kNdVU868n4H6ZPLnKXtHpjI
BJCVdaQvgzcoS2PJF+wcF5DCdLIs372HRVBf/ZJSsD5zGOBYZz6Kz5UHmAdLkWQ4WTJC2j56mHUV
wOq1s7A7qeJHsyQFsOKLc/XvcezYzS4s+1TXBxjQfrsikzXfmc+ZjgmLjFLKLR51T1lnxguHP+pv
WmQZh74s3AN+Xf2jbVv9I2qXw6MZm/9xXCs/S5e59K+DS1haHktbC9bIbWLPBuesjuVvsoLm828n
k3xKfwc7m5PDtobSvWOdwo5+OUPtJ6VEIMTAsji30AvJG/+sTRoYkEJtSL8a7t4wXmQj2RfmngNw
8iZHBp83pbT8XnF3phaY/BePelvtAzSHIbsMo7feUsdHY0t619sm1vWj6tUoGm9RlBmbK1vP6Wz0
RrHfYOhdrvenHFuFvZEBctgG9BxzpbCsbm3YvfUafDspKw6tA81mgrOqhvoqnbb1a5XhPSiRtvZL
MVAKiT/7pautRxReSyBtW6m2Z9/rQNXBDSzzH7f+qaeaAlRnPG59EqKjUQO4R/m+9XsuCSKcSzQ+
Vws+Fp15Hdm0PPlue/gkZ7U73krNMa/mrBhHPx1nVErTd5Ms4l9L6AL2+RQ6+Il1BaL5EYoG2XtZ
GLaEBiCrT3wyyv4dw7240ooHwZoJIg0+zd3oVPbtv7tMhS2CIM+k31K9NWrr+jlxA6ktXTJxTrFT
Ceu+PE4jcNTdpIzVZVTVx80CBaDxeBMFMenzEru6dNbEu5k68TpLbuVSVVF9Gf3hsV40xbb+BHuM
KzzAg1Lrqbrziz58nDl1HVqj7D53usuIq5jhOerTv9ZohHYWF+VFmMtv4XMT4QEhegyjFEFRmbBc
Wi/9TWMbfN76Yz/rT+WSFRi7oLjNbQm6SSn2U0N6/SB9XhIvpp9AFfaNVUWoAhC4dmY1D5xdMSFq
qjIp0PM0uZNxuQwBSHeIN+ipw8u9bQMfs83KO+eDD/Um2CdRkNzINye3sg9HKr8/27GLyRgEiWLX
emVyk4HRCmEoyG3f5YucFgytdWK9BE15krcHffkUIV1w8VM4QeuSrtwqzfJ7/tfLovtQZ0V931OI
vk7qnF27Kcyu0pQ76WOLgh7Uv8XgnUH+3GjBPbNANBrEye22gu5qLvLuZk6xy0awfB60q9o33WOR
wnEcsjT5owFe6jZ+9JeVezYaPmr5Qp2kuZDIze9svdC/RE76l0TYuX8t9Sz5DSlylGjYA0nOY1z0
qpDFwaeLM7X+3011aYLC+Bj1DPcj2LDr/oJSqM5nOHL1+KiBOr93EcO6K/NyAJ6XUmWLjOCHOjg3
yyIlHbXK3kZv7M820Ub8w/PyS4Vh+XHqUu9BnyqAAut6jVGX+14FqOqmy2kqRkNXpHaljwNVhY7D
ctIclxilor3q8i6BTQ1KQPpyiZE5pI+wSl/FVi3Kk/vUa0LlQE1S34EIVE76cvqJ/Iqz0XI3oX94
TPzI/Qg0kBs9q/r0J5v8jxCJU4tGv0V9BgzQ6s2d9Mkl5rSatX1+lVY069BPm9Q+ti20uhFM1UMX
Rew3ivaCHQymLj+7JEIGMSbJKIu/Zux5TplnmYd5JM+wNzuUP01tfCkX1s3YdIthAphKqOM/oB/p
+8gJqueqxUtzUBE+8LsG25IocvZBGrnfSaEishf4/wGtdwiS6SGflRqnboipYVGPt66vUDAUFmuM
VldU5s3yofunTwLlogz6u8zdGK/r3HWZDCGUZWV1Lnm3wS7bCw5DEBtDUn3gP6WPE4PD7h3+HGiO
DdKxNeVO/Rz1CdmxhaF9t60jrxElyKRGgz4fPSmajeD5L5xYbE4b/MKdGu4TkoBXaW2/Byjb+R5O
85+R+RDpevHeVH30bObNtyx2i28J+fJLAGDmAMK2+GY3owISN4cgvTQ7q4l3OueSR2k64Y3NUUx5
zVF2aLIihWdF1p1oNWmThWVEbb/yHa48+WX2t3T3sBlP488oZIk+RWlD/CnKbskCR543/cYD8AYm
+WOtzgj+Fv2ndS19VE+l4WNWVBnZlwJj1oOZhfFd61UZCmR+eB9lhQugnNG+q5wXDxNGGQyWrtRt
312HHE5Z/acFZnFXJPlw18EE/9KYc7DrF+XyaQzRnIm13yCrl8d5rsKHQgsiIGMt/1H2OP0ObWEN
RSoAxdAkN1+m3gQG2jU+G7VlM+bGfbqrlroXbE3A1CHiuVOKT6uboxRc/B2gs4izav9SJGF4HAfv
427+ebeNbndIFA0vI6j24/8jrphAQfAYvvMzs9S/uWO8pyo0gWUE+60iAbGP0TP63mvZ64qT96q7
2Rn7v/Oh+VErmLHpoe+Cqwjc5xK9d3yzoZFiDRChW8g6haJWOzNbbHpbzDl2dQ+M96mz39Yic88J
2TK7FtXQpHnovK75irzQiZ09xp2D2d31Zq2fXOBx3xfQUlt5wZcIbeqbXfsUu5Z+NZ15qk9VBZy2
GC4Gtikv85Q/6EVlvRtupD6gyL4IDBvk3adiOKNrCjp4aWLzCetFKYw7CZ6qgSqtjWOLjAbl+Jr3
Yfcsg6Z+6vjDvzd9gV2VG35BVlp9MPvJLdgJ9Jexd3gQ5Z76YBvm3FEiB+0717VStYcC8tL0V5CM
9TFQ1XNR5/qpNWDzpR6WWhDAtF2UONkXW7PG1yrPdjIo0jjQYH63AjKs0qV54A7rOeAEbganvmyq
3zKObm7dTz/A4bKV8HXrSm6keWrGieOW6wcnA6LJcSXgjClJZpKpb5uWiNBzSqun5P5TX4TE2ClH
CPH+s2CIBFp9NuyTPjWwz7FAyi0XmeenPnsYCqsWp3RsTA/F0FhfDFtTroOVlphSWNaXvG7mZ+QC
z9JSIrowny6ibn6THjWLv6g4gQIaZ0jXEEtx7LC4l7W0nnRkjW/gSZrySm0YQXfCyo6KYpzb6nGi
XLyZNCV4emYcuMDOFVk6n6C71Q/AqFyE0xZ1ILxzl3rxMj66NSrhS6cExQocmZO6tKVT7+KPmHXO
FpmnNomeObnDWy+5pr3et1S8uZ0D3o+AArWL3pfx2VRymjIiFy+3TO+smbpzVinOh1U3X+F4YDAu
t1CSYfZpPT7acVZffh3+FLneDpGj8Hicpt3a9gdjvqLVMCl7ufUr7C8w8brk1k/bS2PIi/BQpDVg
t0ZHUW8peVFlLcPVSFPaclkj5bbuIa6ZzRzvhGgjfWieus0J6YJ/CBEBLO4Vg9Yp8Xx2p+SHIMV+
EQ7RG3WSwRVbto3+HNjgZ9tgmLnTOY3zH6uVpCwscZ6iY+qStbwPULMCH8S2X+3Q/yR/piRHt0n5
7DTdzRg180ltA+sJplpO8ql8XCN0JwlOWL5P+y3E1SrzaVsKtYM9MIuDNWcc6Uc9ujfJMey8Sem/
OIOTPsfFfJFB6erG4uh6dvNSxXP/xQtsZGI8iFUyOA3ZeCzQLzh1ozo89jrEM9Ne5MO8JDxKqRv/
1OIR6CvJhOXOSh+CMYL2sw/G3HkSl5XeAxYzlJOHUBj6YGK/EnglOou6p5/XEBnYeVk33H/YQExO
qF16zIxFdSxOSKgXQeLupWnYyXiIi6BeR9U+ffbtQXspIkV/McuFe+P8o+/sh4g8LFKMZh8ic7To
O0uzn9sJIz6IoQNkf3S2kYIO86NIQa+hE/QXgPjTb26IVKehWT65SMJ+WXEJwwNp+m0Tli41RICM
2Obzhsp6NijVzbQM6w1brwSSNdUjoVn0HcKYqMSsg8HCprDd4b3syvomARIPBhAA7ULLQMLAfPTm
4YYks/UmXdpE4sTTwl1TsHS44Cz4bE/PUAlNNPVQ0fEXJIZcTFVzLl0S/Wfrkjv0jg6N2fk3acka
Ja+0t5yFfbGsJgO47zkXq1H+ki4J+zndmEjMry+MKHKhlfUKY0b4yUa/EE6oAJJXHPKGZlbLpHqY
9G+fkMkbwDlZoM4I2qCg79fZ3Tp3wzonGQXYkjcGECmyvkn+EGmzdi1KD0WSdEkLa941WbpkXLxA
vWIGBy9tBlW3Oln1HzwytOtaLPPd+ssvzc6ARLqOVkP+pTOc5JKOhv7SdLBwygUML7XFsuLd1TjR
fzVreDtSapRgGZVSY70Ey1zUCP1XVcMCGXAbAAsKaqg2RNGPJYUC8yI2b2ozatNhstuc3XFQcYJn
REHsftqtc7LG36OCq0naZZ2TsbPah1mNCPCljIo3ySAlfQdBJ03i08qr3tqSi5IYucvtqd5z6oo+
AqUtE2V4y1xBowbwJqkjOyU7W7oUg1b5IZEj8lXLffA1N79HLOqUiGDR4KmvC6X3bIgskWnhrrbO
Q4vtAnDvXlI7ksxJm9aAH1l25y3dU8XjR19oxRw7NXt5d3Vhd1bMpd38HO80m/a2xq/tleeYISJm
h55xKi02SGXrvvsdPrNyCcmGPyqK6zxOevjUmFp9jzUdOqgZ8LfHCaOVo6uRn5Zg6ZO7piC5Go13
23S5W9dtEG/hqFifkoqkIogVXkxeGnWy997rnrJBNYfw0JSlgVGdFZQk/NLiyl+ruMrddql8L/wY
/iWmtmtGgl5L7vtFZHFZYQsxIkzS9CZ9kGfT9oDqWudNVYPi8skZWUaXAYMkzuUDZL0At38O4Az3
z4xtKQVQhMyQ5yK6A8W51gEODoXm40qeRPgud+nXuUIjijzao9OhxT+nqv6KFd1e60MNY7j8smRo
v0hk1ZAfTObsRVogcb5lY1mv8zAUQSccGZmrDGIANaCsg2ajrNpZoXNwe0QFZFSpELD3FlyUNHUT
dejERHG3kB8oqhC80mtOh0tTftx6RnU5dGc0n6L8Ab4TSCPk2OJr5xtQDTJ//qfDbcY/fGiFp09B
mq/G17W9Rno+T9w9VmgxOS612jt6bj5U7Wg+mCnGfBFFnGJpaYrGrwV++p9bidHB36Mb3UZHaW6T
p6aM+t3W6cXVHrBBcJWudXSLVlSgfoqn8fa/cyaSlB72aw+ho/aIx/n9erf1mU0Nn8lJMYqOc7ze
/tdAmWz2Vwp8OBgtKw0IjVwmpZlQ6+8QlrKsS0iSf0IWIsGXwbKH9fJz1Nd4jFGjYiCWQJCgVxjp
D3xBGM0JsdAGVksRvrn2H3oRay8Czy21Lj+pMDcPMiYXr/xTXQKkgTbsR4DEB1r/1Q7J9raHhSO+
237rFi+Wg9ll+MIt/x2gbBE93v4rJNBdfjO5m3V3p6NvcL/1rzO2tjYEhzrIktfBdrXp7E19dWnz
+aVXFu6b0TymU539lmY4A0Za4D04TtA+uG1RH4sZL8sSIbIebZy9ge/4rXQt67Wf7DcEnJ3vlFoD
MDGzexng+3/DoGrXzLPzPSu68S6jUgLugDAbXJ2XY3bTZZp2D0cak/olLCq0H4WF+iR6tyQydZSO
JB4qZ4zSYjLcsM85TBYY8N6Priu15tNtN3rhvlQQy5HOFVoHvjn+HLr2sgEaj8mgKmfDxEhwgIdw
MpaiuaK2f7uq7j9pYe28kiO6uV5XvzQOaqe3wI18mDSZ/TBnoBuAe8GQn8b4rYlyd2d4anHEGHHO
71W8hU8rOqH3J6pfo/FN1XcTxMpvsZPEKBXhZkvC1fhmtJV76kCqkrqmGQzGsLM13IGG2KKkxsP9
OMXGwrsnpRt2LtZTMUJg2Mu5GLkHu6Tk/2vySC8g6LVrqrrm5czg2HdG/OQ5aXCOKd3ca6FrXcHv
JXc+WPGFZVIfEN90viLQ0aK4bCtww3LrADHaYi/Skz2tNLJfSLjgCCa3cokbveKM5EeHrU/mRI5n
7KrK7fY+RtHPQ6Lpjz3fRBtaVu4G1Q8PAx6SnO3/gdH2WqU/DohUS9cGmVWmOPoUizaweanAH5xF
fy4ocEz2wulhE6ybokXZzuxw2ZmQmse1vrfVg4xHlQ8kMnT+/kXjTprpHGfHbKpxYN3gIAL+8FDU
24Px7o7SlMsaM3VhsUADf2/txuxJ5AAmCW197y/wjbQCLB1zhhaBUrnk39LcV5+3DgvoylT1ChkN
5FBF8RSBh3kf+uq0zjMXTVSAjvZJD/sOTg1N6cvMtLomjvImXTIVvuGPzIyRJcoCUOOhq7wPyNCf
5qlrTtLsdHDWVY8CgzTdRvtqZH70LC3vFcFl8z3xq/8h7bua7NS1bn8RVYAEgteVc+rk9gvV3baF
SAJE/vXfQMt7493HPrXvPS8UkiZakaA5R6gvqVU/lE5tPEeq83d6PoilQK0shKh+3F4H1Zgf446U
/L7T/UfPf4nhraq+COTQBo9Dgz8qnl0AAJcEdPlD4rTZwYsF8GEAYz0pL/xofcj4E3CXoQRevNcZ
yuIDCThsjRrQCflgbwJVQwFYGmpOoc38luOfHRZx/V2UwdfSy+oTqYG67j0swiPPTt8CML5h7kSc
s+FiFWUKBtAIjADfTO4+BcDPQ+GqgR6FN5rvlEn21gu66AAle3FRXdw4wMiuC6g9vFLnoicsDZMt
6ZC1W6h1d09RCHLb+EK5STjUT8oaHohFd3V9QLJ9SEQ9xrzbVi5xN2HoqlmfdFjKqhpon9qgS/1z
6v+E/nWx6F5lUU2P9996/K84oq0hlNfZm6mvDGO+pD2q8Kaervx7emcYUOgJxPbuPzTVGqMWLC9v
sNa6cjj138uM42jbI9GqR3lNz4BdyYXiZn7sk7BbRomkj0zCzs+0I/4tRYYRFyT6Y1DJhed+/Ups
as4zPDxdUasA8hmnyK52aTyPiWWfqROks7Ch3iMHumcZ+UN6SItUHCB2Yyw9k9mP0itQBS4K9p0v
IGOUPkHt5OSPScNgzCYOFXSrBJKLS69KkEMMvNS6j0BRHW2mI+tRDGUMmg5EnqgBl7Kg61HWZyrN
9b4bb6vOBGsJZbep1pYPOUpZU5wemWJ0EwawfxXzpgqfHslQkJsB8PDadhWfa/CFhmGkOIUWvZeF
OEcdsOsymcMvHMpzOx2j0RxFbAKj6cYX3dUJpY49knJwzGMwU8H9ZoPbD4cfRB6vDWoVp0yaWfPN
iAz7K0ntZglLxRBsrJ5c9CYHb/Nop9m6hITcvUv3J6zfFXjCO4hRTVt3uRRGyvCegHTZeLgeKPy4
WuspcSmDeQh4aLwLmDfLvXaJjHh1hMBVeulHXf+2D9SqQa51XosuvUwD/4zVgyYBODCAOctch1lN
BrqiEQ8HiCyOnBH3mxzVc1qD5hCVM5p1FjbNlqiuuMQeku4JlAdvJrMemrb0d6Wv7GzGCh+kBtWx
YGlW5l+7OuDeqwPusRWSoSiQRs1Cd+qgIghKZw4rcLlNIPtShTHge1bhBIfcewCvyj/CHc0/dhxe
uQsyiqv2Fm76GcvhFlF2RbsZSPFFB/ooTgOCMU7Qld6el5WA8d4Yl/StWDoEX5KOGUCkxP0r63aG
k5mrEpTW8SGlfc0aAW3QKP3oIIcFTfAsvTDoQcCPlOvHmHuEBs+5zPo1IgcmeEYAgw9ZI74IRutR
Uds/wrq3ffZ8aDKgGzd6aIdb0LfzKl98CRqnXxR+V2/1qGOTLf5bxUOd1OalptEXKYX4Apcua50z
D9RtB0aMPwUZLbFvmeLnsrDjg1d23oJiJfzWAGunBZkMUN2wKg7B88T1Y6m98cpaAK4bsRM+NHyV
Iv5St8DCWiMD2XTiT2OVUbHTfzsO3hztysKzOBwAmTyFlJ8rLjzk7zp5cu1UnnS/3vvnIE/9ELCg
MWQcgGyOt63Go6ZDW5Vam65LXlkGJZrWyiHnDnSEP2IiQhLB1mrcg2gqmHkq9BefBnSwaGW9hhVS
PJuOmGYZP98hTr9PPfhDNBaSzMltKKt8CwU1ucjLQG7h3AiRzDgezqHK7PWg8mif9021j828Xnfw
BYfmIURwTXySJzOCxbbXN+1bHmVH2JCMcrLPBcw1+Kx04nOemfwNxnT2zAUC/rGh4LcAm4w1cTlr
7MA63zfKtM/wlesXhl3TxaeBGAhwUCqQTxGGT1yQy8ZoL1qSFvi9ex9vAnLwoMIKhVP7zMwBNgWx
UYqNfiXd2ZP0A3icfA7wNCBohojrU4D3VWX0dO9KAg+CHCrJF5HgA+xY0IQgfA+xaOjA4fE46QEP
G8E0lh18AApu41o/tlqJ1dx0w4OVxAeJgWXSXfqA6UYY0eTF43Gx1mn7kNg/hAWzYd1CAhDPxXp3
2nwW14oy9bNyx6pbOcoAObCelIlw31LXRNbDcNor9Txn3UNddesONTsBAKuwBvTKL21lXOEOFcAq
O6BbDjBUptrmw4B29rgAKh5tHwaIDUyoDqbf2DvYS4FhkgTVFUl2qDFANPGVpxlkASn5EcEFAOLb
t6Ts7GOr7ScaYc0+NVURZmvftFNkFCCoHiE9v6nGS7q+LkejKaWy6JO+wE+X9SlWD0yxUHt60q2p
X8fGAj6SnoD30tEKIJ8EdQD40qThMGcFaFS6yaxBHBTj33WrBwvsAez1WxWZ/bEJsuaBOGm0ZqCH
Q1keg42bdbeI38c8cKHmAyCfayMh7hnGYItJHzdQDhiTvevPUeM3E/BCRke/MjZ3RVdWt6F57p2w
OsUDh9gwDcQGaVv4FIc2QHNj3zTg4oFnVhblz75q3CsyIjYhHL9nUzBuFl4QdwcNXaql48LFh3+9
I54+wZk0sEkNHL9cGNzxT73GTyEBscTzZDbTVXfDjQ2wMYd41suMQYn3MQcw4cFBXe+Rt7Ax9YfI
3OvQjsY+yAqGNdJ97CWsYp2l/lFcs3lm7tDsdEtvAICxNoGLTzX9xL2x8lXPoSDg4O6x/QWQCBwq
WLQWwFx31GIYQzlrRkaYosYyWqxj0RYZSgYjjnbYFTQ15x7EINfQhYB3EIOicGqV3QWM7upm5lTs
KsZxVsUmmn5Pz3kANQxRAXA1AeP0mTro89ipVLFCdaOFfcnf5/X98VUP6SMdC5LVsQOq4Fg0Nof6
R+dU7UFXiCFbWy4jj8p7gbmMZbwHvRakrLHeXEqIX1nBXiZufEUJaFHDDQ2oIJYEizQLAVn6Gxs7
oWST/tZJ2zlqyCwSS+G60TpjeJQlFshcyWhJosm+6cEOquFBdxiJGc9rT0HmdhwPhMDzzRhuQ90J
lPexED3elti4KSovg8blMok750h7iXuW7tKbBB7OY79ucPg436EDpY+zKef9ftoMTQ7iWES6vSxr
WYA6iLbblhDtzuVOx+mu6Qi953cmKkn5qVVE7GsWFsCBQny8BmIKljBZ+CXM0q8Ah7X4nn/Spygr
bx1N29fQGxl4AY9vXdn3q8YKIS5f1WJf+c2mKiidweQcYkPjJgFp5mQ0LFiVIrfuA7pPj0rH6081
nIcEPJkXuqvyHWTGUIlfS+pnG1CDYLHlqPIqAwqn4xZ163vpRLfjMv+rHZVtttNtVgBBNU/HeN1W
I0upoA2cRhQvVr2JEgp1muBVeTnEPKHHGCXNzkcF4WunRl0SyGVfOjlY8LGDobJBB3H550HdqPw4
HpQip/d1GA/yf3NQB3VuWCVEFZRJkQEvbcM+IVM3L3L4n5h2hrR9hEUkRBj4EcQlrAnHTe0nAGy7
PN5MfRzwRAgWle1C9+kJHFC0to0DVncxrid1n5WNFqMMRQQFCwUQabHRe3rDUwLLRrfAHcMyfw5Y
HTcBZ/iriZziqDzcjk4vOFYP6JBpltxJk1lFAeyc+j7NkqsWwiJ5BZ7/XxNPkzDeeqDRHqYePc/0
XovSiLeCDJdP/XGLxf+QR9G2GH9R6o6gFHBd7r+3F3S/NgkWM21b1icdW9vfe9ImV4ASm10OAuzs
7pcZuNCsE7Rh4E7Cb9O1u/JCjG5+979swSlctVSxxWSgCSrXDkKJ+QmLafOGtcyWyMTZ3iESGjxx
R2AUCwkpojuyomxLpAp8azNYAhpTqW/NIquyYSVb9adpM7SkP0m2LHwpTjpUj+nuAVihdVSALDLF
C1gf2gCcYzrhp8DHjMdPw3qGLlzp6aZuvSet8tfpPr3YNCVQ+RecE9HuXlmKPJ9tDUFun6pTuhYF
MOgt0QFjdWsqT9UxNZY89NP5VM6aRu/VqqmtS2NijCZ1YCz1C+lRVs4h+h1cDDd4d5PW2t1rbaP8
KErgH7pLl/T0ZuyqFAyY7hU6CGjcmxOgG7Rhg1mXlGf8PBgsfKItVqeo9LO9sKR4iksYOxMwZLZ6
lEVDseRRSVe6CWd21H46y1noYGtAIdtgpZzr0RYEMkCw8Hfl41RN2RrAXTgoJ6NVhIn1kDtf9dB9
Mjiq+APuObpVUHXT7yqxgGZHgvKlw78LJJ4i/EZJawKtMTbhYSsO913YM2EXyoUHvQctSnGAGEiF
PDYAk9J5t0Li7kAn/rkhY9MZ6iIDABedpm+4kHr18p/ttuTlf+7q0PtReoLftqdX0jEWoClzyD43
SEL89RaYfmHdZqw3YQVZzioj4IdYoWbt0y48TE0x9uVDH4MMaHeXxmq99acQFB0TNbvH6Cn0Mawj
EdxYYA0yTq0P0YOfptZ904COQ6boPSYeWU39OZK16v4u87QZVp6VQkMUSJpdBCPEnd77XfN/6fs0
83+fKvzT20hUGMSz6Q3+92nitMX95Hcxf3w3vp2Dddr3F33U/eXu04AG8I+X/nXsd9N9fqu/xv8y
pg+9v8IvvfrV768IFzEwe3XHf7ynf/+6v766nkYfquIafgbT3NPI1Pf5Xf060//w+mkC0MPnH+iX
9i8v+8uuflu/b5f2gOsVCwosSUW2y8eN3msdJ/3c/F2IjhvxZDu998djp5Ap7tOr/XGqf3Hsp6mm
dzq92h+n/3Tsv3i1//ep/vi91IZxhUA3RM/Hr/6P73Ya+J/frQE3lRhMhX/80v/iQ//xO4W7HzJg
//Y7maaZvpPfHfv/+X38cao/vtpvv4/pXU7f/B+n/mPINPDp656mcqFJJmIOUZcatnferMcDxKnH
6nnutAreo8CVW4AdojMc0TFNDbp9LFN/qQN13zTaNhG4DuPoNHCfAUhWjBAHiNtxGog1/5xQNzmU
euaQ2oObxJDDsUKVi4J05tHgWXeIJTcgP8H6Vw8F7ioT9pMPg2HA50xybsaNL1zvECUMyvdo6Y0A
jR2L/rRfZzwaVZWU4d6P4D3AbDGtrXu0DtSHIAeBqqTMd9MErtHyM6ScP83rkwEKagl8QIPO589K
We4sa4d6X7QkfEYJuEA9OXMPUVeEz67Xf0CtGZ5CYyuLIOYA2uFZt4CDh3IgCEW6lZMBGShoBulZ
efJgtr6YSegTrPKyGI2mIIa1+2WXBry05x3gQz97m2lXxyL9oSAmF0EwRgBXCHC4A51mqEwsPDcw
1sEX7tXkOYWZM+pC+UNjxvylqzxvF4YRfOBLAiGjAMtr0qXVSo+qvGvmIjasnR61O/HUoaB2cQMX
+AsUNa2xHCoh8TpLgW5/A7HtA+JL1i00I6ioh2L0QsjaN5Z1c5QmxDot4YEVkK49MyjYnmHCsBNN
Rve+mdtiSQxIC0Bq5jRF5BCGOSnrTfe4CHAh59z4+6qCIeo4T96MOsJIdW9g6eEfkZh8DgCDgKuU
2T4GEAYypHhkyDzA5O6AZANbUZien12fArtXQUdvQEKGhdJ9gtGZDbHGNoVBIJqui3Q0ZKIAKhqb
RegFa8DO7QWk5Z0n14FNJgxagp+j0JVcDzzOQApCMOmgo5sChbvUwVkPrgwklJyfo/1QrKKmEysd
nA2gD1hQaFnpYEopWULFwL6PAoZaLy2/4ZCENTGzaSXLBBIgax0sZeEvaG9aa/0RCJJa8FMy+EbP
nNi+WmDZrDb6WEqAzZaNQzauAdcupwiR8cfbhW9Tkx1y5BNefBeuLR6WmUMWGw++4cAicewOaX6M
aIea7TBEL6RVYuPERbLUo6EJq3kD6vNbPQoJvW9g2wQnKvP26FfByWy6aME8K4ABuFE+1iBrbjzS
QnhnbEpSWacs9S5G15ePpC7VY9Oncx7J+BaVxjMF1GwPmtqwpjKW86aiHZzoWtiSN1m7i303g+VY
+gEtwPhWASa+TkfwfGLnYO2Jvo1WwPhDZ8V3rJcmhjbSYKflQTdrQmHbgFsiHT10gl4+SnBJcwaA
d64M+eiYMRRDIYKwS2Iws3C+BKtCdi6gf+TUJyWFFpFNrwQY323jQlxJ94WgGF+ZyZtVwaHRrfv0
RqbQo6piHwmh8VgdZxfIyqM4nkDIFlPpAbv0z6ppzIPwo3B0OLsNpIW0hQXWRcx2di3wdw7cDsll
X2LLoPa/1xs9JHDq3puVmb71CrZkIYBJYoB5ohMV4QMg2lj9MVU/J51E6QOml19lLV8hswShnt6B
A4+S1bLitF+hslCANbObNnasFPyrx84qUD9HAuSpZ3EN/biOyPLEm2912MRHuLq/dqWfrt0SymmD
CCgQoPYihAyP5dkHGD4Ol8jpFqJ2k03Sq3LNZMWvWPo7c9vI6UUm5ikD73QRApe9bhJ3V1IFmi1w
EnMSq2FTe3KX0Ipd3dJhVyMGnNkekPfVfZakkMLEJWemwj66WhZbR9AZPKb4grs2CbbQkDQgh4dN
SXmxNhhPZ1BRMI7McZtVF9VqBtRVVUFvGxyV+66UqDLnTRMvKyiDHOqR7aL3dIyHHPGyMrN43oTI
J1kAPWQtPaeZMC+6BymG0dAkZEDDIUAPlL7ZQYQQ6tK6jzIrRnkug3nFWBHv6EcGW8jTZHvvVvAV
E8C8LHSf3mSZn10Ie4Kvenz2UMa6ZGSewST80YvpYwQ5hFORVOVTO8JAHRDSjobi5RO09MD0BgcI
kkFYnAeSy6tvlfKKZce6jwz36EHSAFgAyCnipLuNApC3nA32guWmsQjHauCQd9k25sBg0FDUo9zv
DFDCchmUnjv3OG/3XhXtkqLzrrXnd2BLhPYyUCJ5bYz4S1UY7TXsS3yVEC5FFbRMZ5ZhoGKUkR6K
lP0bbYN67QAsc0MNOKTmouGD+90z3AvseyC/kY4Vw5JAxt6m3TbxkIKgVZQ96D5gu46NXUANMcc9
MIlltiGiGA5mb9A1yiKRHwLLkTrkUpdSLqCNKJ6ZatUMTnUKyB11bFhLZqVntyiE9OygN6aCR+DU
1HtUsnSDrPRDVtSQQdd9jTMW/lzSLRLisFUPV7I5CNX9offg9c19G46QzEq+wJNp7sdGNoegLdvE
hWs9wXssWrQEghqcGs41SIw5TKKGXeOO31AJN7hlYSTpzKijpz4cs9Qo79pl1/1w+uqNuLX9IrkP
vF2ViA1kW7KVC8Cw251hhdqdQzx/bWlVdTBUD62FzGMyd6FefyRpGex6BcH6wT5AyBdiKF7+IEy6
bAwF3ELvfqUNSQ7OgExlwGE7xGSeHTuQFJdt0w4vRgU7B2uNO4ltzLKM+Be2iJ3Oveh9sGL9S+FY
F2l0LnC0aPGgRExE/RkQxXQ99fUly5fcUtZCH6UHrGgwN50FdcupDwp5+QK0x9fcxEo5BzDrKUiS
74more+OX84GWSuUP1t/BipKdqsFRE4734TXu41MnGwMUPhiH06qWfaawbwz9yN6aVANuXgJ+957
VvZa1RZf2rRpt7RsUD3IK1zOAglCb5PdKubQx7L2gK0C+o01XnWq8FgB0W2g6ZxWgG8eV3KhR7MA
bubhUNhro62So110zqwBdFNRSGy6zc6yKnVJICD0OEiwNl3hdMAmMW8TtgVfekCELDqzcs8ddCTX
5hBJuBT7LlzaQDKqOrWxWiXXrJDpNQS1EGJuGf9IubsrsqZ+iZMSubyUtlszS/ub1+LyqCNM0V8d
3vpPZljB9AWkoo2wcv4IaeD3xIesHkub/gTL+WiZqDraW45yr5XH8LQJEbv3VLXffdqyWwNPGDxN
QoS8NN3iLctXDA5pMwtOho+k7Y/cb60vlpNZi34gzhH/ermHdFK28jIB4HwIyTwuYXWVy26eKha/
Z6D0jMoK6uJFUONgXbnPk0oimR/Vq7yx1M0NSQ6xqYq99qF7GVQIokDqHi03jX4MjnoH88t+GZjH
Fy1KP5fIhv88U4a5hmIbBDQEdBpDFF+MOgaZnViAn5HyBNXy/EdDRnl6ExJqvQOVqjx9sMzS/e7E
zpIxYr1Jvy3mcIxKr6YbRRvTYcU2l3ayrPM6nlcB/qh27dDNyEC6iLIm88rKFKykOoAjAE7DIx8U
apPyFb+lWAjuV/DALstt3WA2YA1BEiidAif9NYbE2CPYjwzyBwKCcEUllxa0IM627AOo+UvvwDPw
HFP8crsMxHhccAugTFt+gXY14OoWVksR3K3PRez0K19APp4HbrkugpIfmZ2nGxi8+3tfxtHWDUNv
V+Tih+tCNsbsjMOIdYWagg3h97zY6pbu15t2jJjC6tB9i2PSrKeuKSzkTb304w43WcWcx9TO5sWQ
trdsbMF78o2Edn9snRpGVqFdzglgYFvd9Hpzj3Le+2DT9ARvt/wCDxQ+r6VK17qZGHV+SWzgW12K
FPsYobv0ICr6wAwadQBQQlIAYwxBokzwZlH0bTWLFfEOrWjap4Y+dHWkfoCAN8cNCWAS8WpJT6tw
QT4CFbzLEFXvWWsBG+WTbzXUs1laQes6cs6p6i+yDf0db08OiPlzM3Jv0uMwF0Rd0Js3MJcfYW/A
K6dj730Xt4p+nvIhX8HrtN46BPAC2XnFs8186F4QIHN10++yZtkprJlDm3UzhqeKqw2SxdUDsW7W
WE6/nfrkEL/XHWO7oQ/aq+6PaXh13FKCnYGb9Lzt2CaBwuBRD8J79xvkelNAazMIz7eqeU4gDLLr
oHQ4h8Oxwgo+emqbBC7tQf8UMJktvFB91dBIKJxZEGsyYCOh23oDgBo685Cv85DAlB4hul9jLWHb
6G0tvz4WZh3uiQG0thHg2ounmm7m2E17Ynlm3ILePeOcTl9lDeVf2N0A7jI2/dpfBngqlfRguKnA
01TU9dtB8BusLLJD6H+XaRTtm4hmh84pL1aUq2PGLQaPUwtcdct8Mks/OdeyfMxdSIa0Xn4Z2vxL
w3rrKB1pHUF+dZaRYZTzmofRNYjJLS9Ma9+OLb2J+gSfz2t2Gm7lwc4MVtwjjitP6p1j2TCkdSR4
CwnD7wlLYubgjK/i9lLCtv7dyj0x4zD+OGdB/aUWxF31Wd3hP5DQlz5R8FPs/X3giGxZFMGO0rjb
xFg57KXjsLWqYCDXxcgFMNSP8tRjC96kG7/yr5GU/g9AfBrTAeWQt+BcgFz50XkEK2vAgF5cMAHn
DWpMaxevA2QINHGtgNbvNHNfjBISXZDan2W5hFQuh1+IbdXDGwvMs8IF8ub5AaSlHNxhZ1D3BcSz
L/i8kQO4uxJJxVFpYml4rgJEo4cTHTHLPZcByqKi8L8MBI649iqTovlhNO0yw/qTzwz5RpMzeNrO
Xm/aTrh7+FTjQhQV166FhPlQteHcBrvkI07JIg56+5W7+dGFzjzWXhC6B+c/WA+J574ABgMCdlO+
uTnDSt2CZW5R9+TWF+U7iKPBBs9y1iaUapYEjfgGh4t21oicr4Qt8H3WRfPQdeXXRJQAkQJp+RAM
tgH9KVj/4lqzBScm2MBrSp5gxJovgYuBhJiKLsQsoA9gh/0LSQFR9InyX+ui/FYB9/OeRs1VDAw8
piK1T6aAfY1fCOPUuFUKKbbkm4wr55UIUWKxHfi7GD4CFxaGjx40ieHQZz2XoWudAe971q2iLRQe
PpJqlttyrCiW5wlLJEyIoQqVRas+xVOz2cOdKg3Nx5x23swUfrWvYd6xqLLAgUuNDFaZAoVDwshu
AcWvbjWWabdyLHH63zpYJ1+hehk4hJ0kd/1ZjFzWys8YHlpwqVbnqdMZm0FYuwuURfOZC0k/2I9B
RQ/EKbhP15DubQBfM4v2K5Cj7hswF/edsefvIckG558xZty5bwzB0KPp5vBsyE6d3YUznG8S2BGX
XdKCfrR1ULyaZhQuua26rbayAknfLaFkNqNNSBf4CMjwEKCjYHTdBNsQ1gTnsgNBCOJ94XuIVaHs
C//J9d0CtHeargvh+S+pD8a9KsU7Emh0Dl+t5liCuVGWC604rGWI9Z5WITZI6x4y+fypewrFw9Mc
GmmQuG/EzA9HPw+bI0XT9GrZjablXsoE/ppJsu1jM73YaZFdYuHAbTcu3nQEVrgj9T30gFYEPTFb
ccLBz4Bx0CUobAvJy6FYh5nfPwRFCev6Ubasg6ugnfbyHQ+aIIkie94O8qX3keDymUDejfH8JbbT
aBHwnG71KDXrZ0NVWH6KJHpO2qvuDeyiOMUeNIaDWgL3AcmNautXQK2BRZstmpSAnDJqaIKGQT+A
6sSDIH7S3sCNywiMZI03Km96UxK67pvIOulWZgu1goX0JglhB+Y7Lv6KMN/7avONYYTV2+DYgJ8R
y9o6YeA/5nFzhth59Qb0WjcHuaU9ej1nh6FPxYJ7VfzKJF9pYLNtgWNlASgEFz/CcHZBnvafEYOD
v2grpLMD+fDJNoS9B3eSLCRR4XtivIAQ0H4lVBhLEFDdLeQds2UpamdWgj6JxVrmzBvYWD9IyCBe
e8jCUqNyHmpW4ZGeqDciHQAC7bJYpkYGkjM+5awnIPrkiZnjWcCDXpcm+apYrQoV7iwoJJwG31fP
uRvuAUnprliqV88pPWc8K54YkpwPOMNAqkCva8fBeQj6hzzDt8DdpFnYvCtgOm+m+ayyDLluvMLZ
w5s5A/8TFlBgo9z0xvIhVaEiyGTh2bCJ5x6omgtedMnKHWCOqWOK1gOu0YTO13hY21v1ZZwkbGDf
Dg9LWDD8zcdyTAAiB6/m+IrA0dIboOqiXRD7r3dLjto9GzKSoCOH+MoNR7yIOIBVBgRbX3RfZsPT
+tOeHs2k+2ucIcHzkV42s3vji9CujaSke8NvozPgmA5yl3G0DMGkWJFRtGBoo/A4xgKhEc1zu41X
jmZ7TM8smhzCEjyACUW9uR4wTBupAjzKGd0C6LzmpvcYMrv3Pf/vvd+NQjH5yPQp0nATj45s5kKb
8FuaIWlnBrH7AN3udN3nWMDlLoXj7QBRDDYI+T7GgnFOsS4cHToMUGBITYExJwSI69odzpAfbnFd
hapR60DGio4D5T8H9BG2MM9REz2HrAKoSETkSUA7bK2bKrXtJ6x37HUhUU0HX3AxwL16ZwBDezGq
MJ/L3Iq+Jd+dnNAPB+wJuMlj2VENwt4JIPNWHiPmcxAPN4NDrokE7VM24HKhKtpA16VWyyD1nkRh
shwMyRCW5oZJ4mOWReGJJLk647ept0bJvzZmgJbuGjccS4Wt8MRX3ZWGRb4JKdwF8L/EicnzD9gV
iGNsCbq3M1kjV3lp3bo7Ck21BSWtO8LzBm2gR3YQ8nVTnGzrEMZZEHJDLr0Eo3ZuVVggrnDxGHY9
0JLNSBgRNkSgae4XD8wSzdrmcAhKQd6/RCOozutBL2qNPoNoAS7eoAnaT7ndsEWbUWutndB6SBYv
TAZfbu11pke7Mdgcg8sxWClA5O24E2dfBuqiuL3pmILQyah4mnYBvGCT5CpKyJniHzt6VhVspweB
egYcV6FyoEer1s92g8qhsjUe6jeo4kChdq6ChjyljZGsqkQlcOzArw7hxXQ18DJfSieZwSUT1yu/
dvbgWsIhc2zqa5hp8BW0uNuL7kp5oxZx6OFPykbtGQlqkGlF6mo2dIGbnX2alPTGLs4TcsqZ315i
Hs9NF8xSpGqyxw7PateIwPpWo45JEjwblWce6Yg7pvgDLnJFwrVudq6Id/pQo4PyXAZ27SwEgwjZ
4iE+mIRCXXhqp6QaFsDjQP5gHJ4GBElzEEYgo20yeHWoKOr3DhJoT46FizA0kZG7ICkMUFHwzFke
fhv4D4tJ43sC8iDJDFjEVRUwsYSXR9ILvk8YkFiOCvOHVMYokg4u/6baH5XKoXv31zE0HdIlPL3L
o1lKshXxtQn88oplXT6HL4xa36/0um35QMRV47BPWYfHkqFbENWnC5O6YqURqHqDoh3klZT5s09j
S3VcC9TVahh/Dh0XSCwtbaIcnGConc4NA1jQLKjkI6fAn+o98ffeNGq0qErQyERqFVy6qq29c+5I
H09PvHlPKEMyQdnPUQX+1FALiUdot3yqywApdwR0DEZ60Ajk1y5uJTJD8MXrHUFw21vpABrYPZTh
MmNH2WM/2mqDBY4CB9nCyzC9N3Q3ahPRhkiKItMYNYVWlHqzSOTJWg9AJx+ufQl8MXPCYB5i3PTz
qv6i8XN6e9KAljp+r7pfdwnFbvevXjcdROhBOlqC+0HF9gFYDTFhB/0sJHwa7gLf8ue6aTMllwpC
Bhv9EEQ6eEjTHhxQPerVP1LKrSer8IdLXzsPaWI028wXYH4nLVTHwCqQyLbDMzj4ey+tTBReSrLX
/XozhelmGsUQQFJZMZ8GIAmZrIkYkpkWwuV10BxR4JzdDVF1n9bExb1SoP4NqWPdNw14IZJtLhDz
86kPSVtz20bRm4Sup+XPzMo70wrZFQ1F1wh1DVgXIOrt4Bd50l16UPfrvRbUCsj3gAbyi/zz30fo
kNSWIZlN0cUYreciTbYqR/qa1l3sgqTYEchFT5KOuj/W/lzQXgP+G2w24D4BlEVy9xv0BYZ1B4/W
dU1590LrYX1PSwJyPucido5ZXdITIzVQ7bkFHyPGDwNQZM9mOEQbfwAxkDb+/zF2HktyK912fpUb
/1gIwRuFrgYAynZ3dbUjz+EEQXMI7z2eXh8S/FmtFq9CkwxkIoFCAWn33mutPQsk+S7uS/tYzKN8
Jw3h/3XEFto+/qleaIT3nZirZ6impicW33D2lPdSCR+SWJBYq18iMObgJBYkZlzpxzBQWk+cHSUL
9jlnekR8y4bLjLmC5SSg+DUrpg4ghD17TLJiYpmKZPDaFpkFLYviFYJC+L+E7DJcbsm9+AkjlqV9
5jC2iLOaU2fXWM4PehXqjwbOsI0BddYfoq5V7n8RoJKViHG4FyfVDArwGY61A5aC9rl3OsBVmRPB
pkYWBqfuuUyfcOw1T6Ik7bp1PofdXpyT8hyiWseEai5DFTjT/27x4Ze7QV03IXYengTovzAXaa/E
RQ8iFQeJlQYwiXe69rmMI1jQ4uG1ljUA5sbwuQtq7bM1rgSDmZbswp5aTdP1WBRHrf62TemY1mUo
DuI+eNqKC017zGt1/lKzTfWD3Knvlh7566hOrnJp3NW/eFyzlb/AWJziogS9dKit2dwnOIG/2OhA
jmhMm1Ol7fP5flM3TAbUYXqIzZImN+4dEKp+mSTOW6nDetTzACiEvwpiJZSi8IXoyZZbz4mcanTa
2++agmTplvv3OVUxdCRiIBESCkzabE7elCOkWesmApR9aV36BlKrlWlcJCOr1V81QHAiUQn/T9/q
Ww1x0e0e4gJLgr7n9z3mVNeuk4r3UAEuAGAoPUuJorw2cbvsAmkq9hhAFNgi5vpEaEjribNmNaWX
YQjeopS6MvqIr4q1E6dE9a6pHuXByh632grcNBpczWc58MJo5SVCb9HtrCk7WsK+UBtAY5VebvfG
CsDT1qRe2azHyJ7uWFB5IlevFNbb0XpSVMOON90Bov9VYy1P67h34wIp3DmubK+OatjoZaT2BouA
gdluvkIrtzwYYSEf59F57edMfhBFFmiFyTeixIFqLzEYb2agK/WwGgyqJ9RhZqCKlSznD6IDLHMp
3bPCehLtXxTB+AZ3qYrf59Zp/nARbpGtD4laDpKXu0Ceup1aYJr1/l8XRMHSPt9+5fbLvy+y0nI4
tjUD0JAX1VkHCXpuzaE6i6wmq0hOF3Hr4U7QEWueWCC2c7EzaXm+gXraropgEsFQ65XAK/PdSA90
rVYbjuo0qRbGyHi5SM4/W07T5/zeHoeTjBFuH6o5j7/O6GL2FpO/ESu5W+cNL/v3iWkc+8vAgCFq
6BkESrHpJPse39Z1mqZwT2NTvEXGq9HMeXQVJ2bNuKLSGt8psxNfyhy/+zDHV7tNpJMjQ4gYayyP
p7WsxZuvOLnjDTDweLXalvYZbgV8b3nZ7UMZPlk/0QL5IV8hJHGZ3FksIqBy0ArXCNmr+5lca/et
DO0vaLVgQIxv/LtkaLrXAR/7ZpjhP64g8MGHYGHBTeuLSCQEKLejrlMPVgjGUJ3tyQOJ3VzmwsCi
EgVAZOIKokiL7ZwPeKu5dCGaOYCRILEepMWPpqZ+UdsamedArt4kVUu8UNebz6XBTpCFbveQZnHk
RR3CDAlhb4R+9DRkfUby3YbeE8MRzqTgy4xgkD/qSvVJqlBTqNvvgREsV63T5YMNUcaekDbbtRe9
f0gd6yU1ARC3U1UdCkxEftGmXhSWM5hJkjRXpr0cI3ouyhCemp7zYHrNykTGJ4XMag0QN5YSYg3l
rmkfWdtXYWIVO+Qf+l1sS6lfSxq7zSBOtiRqnP1kDcH9HKB9bjjoc8mwqJ9FkhFADF9nXj6E4P58
uc8nmHgM51ONKcRV0iZ/UMMi+JQo+QGi1RBkI0Nw4ES+qBXqWFYG0I6uViL+GCpTeRrKudzO6gB2
UGFKJpYP3KNJFdu1xql2czVTPUvJi3MIWf0ZvqlfR7cycSIpV3C2OG2phNIRw0R1kYiatwtvZbcq
4ghq/YKQRGve9erwZdYmE1NbzF3K2vw/D/FC8Sh2THTtskZPi7yoKo5EmTR3AH3fgBx3B9WJq7NT
T8PJ7KpXLXDU/e3x4zSavGaGl6orCUKcpDtdXSW+CF84j2ugv7aGgpuL8aNUzIrgjchwHSOUPAaL
bh0xunPd2hj5bvmkNaGkKIr8NBLqgJkXBcFGxoct4AHipuOiJu1fynprPHF4jTtiUM6VMl9aPPqE
l9a7Ro96SNf65GglrOuSktgPz1gKMANmWIH8RVqg2L6IeHXiFYtkqxR0Kp9kOxbFov6tKvtC8zhJ
qIalQ5Ef2zVOeVaMPD+KF1gytHbAKvkAY4/TF1HT9bXDEVGgalVo9XXWHsa4x0ewlt9ev/iYomz7
RLfTtzO3MnF0S8R3uWU/1OtjmW/eRWZw1KFlQMMCdz4f+FZNEq1C5HuiiubtoTMiP2cPz04NK002
EMPKE9+S27OLsrDv7V8Xirx4M7fa4ujDJR+y7/747TplaHh45AjZuabTa6Jr9rITLaCz1GzxBnD9
PrQaWKE6Y8p24nNh7C7Otw99y4qy2xe9ZSWpIiDt9sHFmY/XObbjFxWQqThUS+Jq5ErGxdqV0H+Q
NPjoaM+51C6eKGAk6n4d6jmhzSizvM4DZsGpPBuM3ecG9z2Ncz0UCcqz9ft8HkMJ3XfQkYrvc3td
77r5dri93aIxd4MT7Cz1+2yz2B9CZu01Sdb3oa2/86fsn8rEFeKEuOyWFWVYxH7dSh5xDsvS+HNI
nfutp4o+KZJ+HQjEkSVAOyIvOvKf6vypDCoJPsvtzMdfEGfEbbdfmHNiA5s68Yi0wwq0/u3bNxWd
WHzYD2W3rDj6cNmfyv7LW91u/+GyyLFqTDbh4MbrGBnLaE7+Olzzw9qCxJj57kzFpjqD24JTc55z
KC4V+e0m4k6/L58Jt0DN7XehOFKHejm0fXYUN69hDPUXbSdBd7n1Z9FNxdB1mxQ+lN168q3en8pK
ZUVuiKYoKt5uI8pu2dttRJO+ZcXR1uNvhR9+6nabP/3SoKgwBoZvmdbBxrzOptvo9/FQXPuucJuJ
P5aKCu9qicNbpSiuh2UbyEcxxr77LVHr411ZeRWnIfh+GzSMNSjslk3XgUWMLqJMZMXR/289ca24
LNUzf0nU9rgNq7dH34Z18Xz/16H4HrEYycVhSKgTATxfby9CTDWibfcKyj/aAPhdDkMasxjCMhxq
3Z0YJEQ+J2xxDaD8PcTVKI303dttaBX3+uNwu07Ut44mqnyod+tj4kQSOhL+7VneJvkP/fjDtUEu
YcWSz9vDm8X3uZLL07p4XzzIQ2C0G3FcqEu21zG0cIyK/b8Xa++WB5FYYIgHuSXiqa0wQVVc25k4
N/biZdxGfpH9UKaKt0j0mlictVEk70SfLcShTXj0Ucf6dZAm/ctMYPviidUWKkIScL+114vqgdO/
jhGsqnFrv1uDbk8vvmM7KNKvpWYmFqDbNxULUHG4Nebbl26R5ZWC3jyKRgNZX+ZLSzFDHvr7jYh/
vH1KUfgu//szEs+nNct0ujWmrY39XvOK24ufvbVWcSTKxNk/ZUXZn26Vqa0ObYqvr3t78XCiapeW
f4VEw7JnqP1tuNVqdngQCzhE8bKFS4fZhT7ln35d3YmRSByhGvE+W0Z5vjNz5WeoqfU57bFCEplX
nwMYNY9BjKXhYaht2HcifDCKtMCZMNTHd1Maq2Jmt9ssKabGqUzSxRvLEpArfgSX6IPvtxcjjkTS
GkT/a0W3b9XHPgG9f5ujJQKZ90QqXkRFaTIUH91e9kHAqbn1OitnRBUeW6BOMHIRa4xQQhybz3Xr
ACWf6oMYc5YmYylTgiDfDbwy0XpFz3aMnsloMU32+X34twRrHRKcVe72bWv4oorSwu0PDSIT8Jbo
Db/fTYov3qRIWAvBnWGdxFOKL7MNVTMCubDm2S+irE5ix8XEcjWN+UcEqubEdR8+TDZKOT7xH6KL
Z2W0U5Kh40EcT57Us+gmjdMf0x4T0bJMdyyUcqxyKuqb5TdmjHSHuRE2+fVz355PIu55B8nFV/SQ
3gjukHYtkhGL1yFDcUpkzHVogmUuVLZ/T46j7Yx2rs8s9PQdDeAv8fDvdnXbwvpd6dbVxHL71r7H
1q7XUAksC7/XbLe3qFgpnpGuO4rutb2ydW8p2ra4yYcxaOvfovDDJZWE2zaqoEdkLz4j9oTkjViY
BsW+1GGHRh0L3yHiUgzyoL/cfLT7/TxVT/qgYwciShTY/tEY8yccZ64Cl00eBvdmknr50j2Z+bWM
HWsnfjWF0nP1OLrQpe/Din03LYjGsnYuaKVcw6gQ7lOPUtmyPcn0kx412rZJ3Xax28pCdETRz2+L
gw9lmtgtiDrb4YfzIvtfLzC2a0QzwH27l9MyOLTxuAdFZm3bpf9y9WFqDbzbRXvYBlqN15j91XSR
cbi11cLUPWKGxqMowqPOfCLGlO1QlIq8OBKJGUpUClGwYP047nV1gXwDPR+9NXa3gWNbBovW+3vJ
rZZmc0qbqUSfFuvHbzuEaCZTYoZuj7Q3qJnsXQe8jaKiU27rGWeRkyNjCuZFw3PyaDqKFkkAzAzU
QPUgmggOipLtRfcTXxxPm6sOsX0UTa9bhq2C+O0Mo5tflM2yLRXFk3343T+VRb2zumbj+25gZvaq
yZT3RHE9bsNZMw57uCuv4rHF3cw2LA9598ucIu5oTa2MCSn6okaFsuwsacGbnx0WeJLF+XczvHju
baLceo+Y1bbuJP6hobTxeXkxG93vGqk83iwf+aCpfr8ohftuQSyrKGBWul5szfpdE3x3KB5eT4vS
DzutN90WFrhjmVtMEsQc7LOEVijmeLH/bVVsahLe7LCK9+Auu1MyvNRLbB6yVt9rhcXaVLQmq80i
gDcd1Ondt6BZNUjqWoVtft1Zix4hfhiZygXHD8F4t+YnGtbHJtqO/XNeBj7ytMeliVbk3b+tVu/e
4PZG18lfHIm3KBPo7bZTh37u72FL78vZL+uYYe/3SoFopPOg558Z6bEFwbC2LomMwoyPEwEF6Ecy
Cos96HYoFnqTHpm4G9Z7vDtcggojQR3ECPnFRx1GS1/UFi04Cmterch3kMivqLdtiSN+792gc+v1
Dcs9P59CdXtJ4tW0Udz5VaFCby129QaGhLlOTwNoucXTE3XaqziwRXfV8u7F0BMCYba5f8SEgDbF
l3dLrpnwtV3aw/6FzXk2PQdHMKZeteVlmCiCrf/w16vqv3ZLA0OuWIOKZileM091juDeXxUFnP5w
e/+OgiMpWee7W9m2lu3W/wU5orrZQAql/mHA573LsLOdivxRNAnRGiRnXujWozcugISO6LcQDcSI
JH7ZnKx4F1kwPb7rNeJwS0rDzdTaOuZri8Ei5+xq1G9OFfTF6wJWauSDpgAGmmbM7sjO69ve37By
0JSRzKpsHeTE5xBHagMrI4T1v0fS7aHEua3RKKm87MShKBSJ+GriSMOX7QX/2F1uPVV96eMB/xuV
JHXb1NmxXhCuJlUjQaF6gPrW+G+bndV30qG1ql71RqgoxZvZVnZiPNJrAteP4nAzVIqPvx1Odhue
Df1bF2Tj6bbXQ/GAhZhu1u6HTeDcBZCyLhksmsryAv4z34XZ7GZmTtgdJqVI/qlHrxMOz+N8MNbv
CLUPQQSinYhha/vEFnG4bnrX66v5QawBVztqtibFmiyQ4O3iMPskikSi13cDagAnUb2Iro7DI2fr
Knhae6TZNYhN5G/y8nWI7qfmUQUC6ifFfqj0x6HTiGyRcKtaFrERrTJ5ignMhcVCmNVHnXhwaDcj
V29oPCaOvh2brd6VGgXtTKIJHzXbTB/7RdNO8Kxew1WJK06K5RBI8Q+C2Uy/kAbJd2rYgEMCkzDm
Wy2u9rB8hTvV8Dq9+ZWtKpxZcBFpXhwaPrj87Jz0dnTUNE06mEGcA6/FUVEutvbUV03FfBnjQF2z
KO18jlWj2atL7CISGlyX+XXR0MoriPu75hnhTrKTW6jx4H4bpJkbEpjn7GMgiy/p/LMlbvpaDZV5
NTraipQ1PdDtGKZmO3Y+tUBYfaJuZUY4yd30QOswoEnN4FClEChmN9+jU31XsHloZchVVFgAYknW
iVMwLnayODyoHztTtFt67SiFTfKl0j8vWiQfkP01/XSUnpU0hCNOAjejtX5RVNpnM/p7ADnUruth
FJSQClidmsja4vj/2Y75AfpLsN5D81NDVk7yEoWlLZGWPgGfiw+lWejVWVL7y7xXUnU5y3byKe4n
QE05kkjwuctuk5Tj3tT15H5QUK5eNX0KyaSvlualCEO3mhkce9OGzN9IuoOCNKKfJZWGcHFYnIpF
eeV5tPNEWMHZCXA90v/KYACBmYuUUDgJXJDhILDW8HsCjCiSMSMwuV7UwTPXO4jbWKK23f1YCpAK
SLZnb075daoA5szOaL3Fbf3JUDvwo12SP3bjRIRktNgXc5wLT4+Ndneb4LdtFCT4qb+AfvB6yFWt
vioucLl5Y8hLQPn3Tl0/qbYSVoRWlPli3u71wPFyU5s9s3emSxYpgRdAF+nba1bW5CvohIoQH/Uk
5WjBo3qIuytW5x0iP6rXpsCygC70RBNXyl4t4JBckG2oD4WTuZndK+hlpv0xrwYo6OMp9cM+NX1r
aYCZyrGLgm94uSU92KuzU+QEqfF1ax2fGfvTFXP2MAeGggwPXG6D1DwhBAGOr5k0ZMo82LtjT3WM
yO1s88npi+QO70rgEpZLJLU0gEew2hTb9lPQKQnojimBDvHSjUTbbsmsm6jFltckUw2UtuJP3ZAh
nN1Vhlvb+Sm1UkQAQgtdVBRKCKuXootdhd3TojfdU5s0u2GAlE7ktGJS7vNRO+VVk96na5JZ0OI3
83UpgfPozkQsbvgPsSHF07Kkx6a0pvOUKrt/DDhFCSizT4k6aHcQ4tdHyPbdaapLD0hwhACzwRyE
52Y/2zQoG3IMXw+qyZXqxbgYzXAwrbw9NWNJUBkT3504uiVVEIMU0tKd2aOdOk6Ta0NWeQ3IdYGs
+41llPDx2q8lYkFEMmQXxygbr7Fh1zWW1Dkqtdz6UBACbTTy8BxpgxdWtvQ9LZ2zjfLoDGVHJ3fB
dwjuU0IQGjAz5dzphyRJDlpZgtI1evuvJI1flBINTWkJB1TrWpx6FlwDIxIWECxXstvVEVTiKwm+
VFTGEQ0+XFUw+XldWYQ462YICOMKtUpTCs9ZH3pFsXxpOiVwswxwQTRCXVrrL7rRVK/gYQGlO4BQ
Kz5j3pvhzgoCza36/ssQlKgZZekXqUl2sjnVUHDEmAXSPuZvO/dV0n/V4zKGMSNAWSagLZkmPve4
ME9TDbEwTbQ8pbnaIlPkPEd59zj3c3fsAfl5IxIH96DcnusBJ7QkOW6Cn/9iKrLk5j1RsaB6V1oA
xmmsJrJnIATbpZLlpSbFsYbjswGR2/3TKbmnsOEDnUa4WBLYh25dB7RQCeNaWCESBEEc7RoInEO8
C6x4iHnqHZKQqaz5VRi5TgLlp9JbgIbWxkgcaO+qkPZ6hN477lKHz7Xazwcn7xrXLIllUdHCTQvL
wCnO61OK/I2Y+hxqeZTvDL/L0w5VqOkJU+ukW+ZDqwcwFbYAeuDUjl1VNSbP0Ak+a/MHS0uqT5HU
fVeAs90F5PU3lr88Kxp8NX+3DhjMmk6Ce7aVRqLEwUqFahjs0sLFLeAWkm7shBb0ov1bI3oAqdir
EwwKTesNqc4uMK38fhwwmOYlQ3ZaWl4vAfuWAAQMWa26uqwYVyU0PzuObpyltjauqI3/HOSk3Vum
jq5h6ml1rB+bHGtCEv8YYWRGHiP/bNZjczTma67byl5HgcTD/UU3JeLZBXGknSt1Ub1OvmZV1XkM
h/Z91ivf4mGGDaJPCF4L2mxXNmXyZi4B+w3c/9gxFBxiilbdKyb61ZlinwhjxWahzeHZAo11LytS
jYQ8TMfKAFxpAdaSYxZSled5pbPp++YylbXyXExhcyY092cKQURpeBPwq0NvShcl/1o3pvwGse58
ivKy9k1FGg+pgvHR6AbzwVqTQu+fmr6+K4NIPbVNBKojVWdi+uRvVRVawHgUbdcXONsh7XTlJsVR
TpDcndFCA2FICaGbTezVaN57mQZRq1YWjkdfBpFrmF8jw/xWBmG2T51C2TmKPe61pDsuZlV6xqBH
YPHGiWCPrvbtfHJOeVMd2oZVWQOIj53YUYLW/Z7FauAl6nzNzKlDETvt0QtXnJ2cwJACzLq7t+iJ
x1oy37qhrp/MSMIsNKl+BsxmJ42oey2d+jlFvJWZbSZ2UifSTWvSdkc7aM5jZ6bHsNB2KpZRKTTU
nZOpL+U0LHcqolBuZkzyUxbiZw1K9b5oEHgwFmmkhSF6l1VjdLbUH9ARS5fOyAL2jTLcG6k8MQsM
n4HNgumN7TOh5Wgg/E4Su1oalp4Uzg6cSdwHUPnyWsSfgnEeXK1N5H0ehNq9MaPK2s5j7tnpgxy1
znUZniqdmNwWmAPBtVhtEJ3wh5ovtExav2dJkRVzB6G9hkYa2sJ7oFf47AxUp4bIfrFZu5YSBtG4
hV5G1d6yAcH2fhjt0yp76RNPINGIs1OpyRepsRo/q6XKNVDK4euEx1j2poZutyCA5iuVdmfIkbEj
rMcD34/sZ2PFhxKvV9+WE9AE5efojPo+63vpjDjU7CuxDZVouw6ziZq7ufOFAAmv1Qs8Jejd+/mA
frBcMyJOZXNCKwR0ExpdrI6OKUpiXmaUL0qbzH6OZdZy6m+JokMjBEjFdarhQUIvrNECsMJm/TnT
ZZzQRXbfVK39gOSdjbJV2u2jFm4cdLsIp5THirinXR0S5jaH+YM9NQCsG32szvOovRlNNPAk+gTU
36wuCzHGp2i2CKE38vZFUczmJWXdK+dq8iiKBtZr0HMjfyxODlU6PgcGJD/RAFODk0he2NoTJiqu
NPJ5eZCU5lmf+uaF2Cdt58whKyoHkEaoFOm+rCQ0TZChqKc+ODGi8cNEyq/x+NJdP07ypU0Cgvrt
GnoqPp8vKosyTfHNSXMIBgWFBlHyk9ZJzck2Kry+XcYrN9oOAo46ifwubL5NZgG/9uTkF7MeLNmd
5BApjDJ5flcmDq0sW85aVJ5FTlxGJ0ejyZzvkdXCdTGMwwGgg/xsyt30bPniWCRG2MKjO2K6u5XV
ivlXHwbJvUMM13MdyxP0o+PbrcI4dKGfNRBw3crMfv8DqXSCxwdi4G1ZDs6qk/4DEUP4TCBU+Nyj
ir1PwWP7tzKtqQGvtQTuFWoWEwnW2IcxsNuLuGIpteXCWusgciLp2hGr8qzqtFc7fDZt21etIr4O
DXQcqqmlJxWMy3MZZNpDb86PIieS1oDbtgZ1cBRZuUjmy7TwkGt9Va3Dl64HtIACs3UQZaAJ+kcg
DAdW8WsNqs01SkpgcMutRq3kzbXVUTDb7kENArB7Xx/R+hZlWSHVfpFLwa7uf1ZSbz0DCLWenX6Y
dnYet4i9ozdDRP6Evo4UPYkqcQ4zb8GE7cmdSow58bf3bcEy1yTS7VltR5w56J+5ovKWjONKIl4E
xyoEc1322suoorfMImDwrDU7WXn8UiUHeTS1l5T1zIu8NKGHFEZ/EhVGNlGnZJEQ717riyqwp6SB
w4Y3nPRTbqrxs1Q5xVmZoT/I0iZ+TtakWkNLGz0vsVSRFYkdsUOtCas8YxGrUmRloNIAcD/IeukR
UKi/Voi3eLmmsmJsCu2Vxdy4MxQUQMVZXpBzXKH1Xuks2muYmuVDOVXfRV0kjqbnoI62c+n4Q+a1
zEtUI+ltpvdFl/xMYWwAIN1E5yaw2kdcXOrLlET5LgLImiF84iVz1b+0xpg+ShYb/jUnEqdcVTOD
atzKglDXALCy9whU9MjsNenUcg/2O7luVyGOtGOAnnfipIws77VG5/12y94pTJd4UuUkylD1ms/R
yu4vLhBlwQDAPwLBtdWwcQ8UyFTuRHbS4+ppCkC7rU9ZIJ35mEvxUe2dxDOhzzv1ii6/VB0h8bLG
xqyxU+UFk5fyMjm0rUHrnkSRGZsIrS9mfhAXBJM53A/a9I1FkfIiirLEedArOobI2aplEsAkDTuR
jU1ellwPu7pMjrXaKA+O3o7P+jjB9FGpfzM5js8iWewEZRijU9YJ81dZ5djeUirxdasxlzZ+BeLs
NXwBh8SCgC7qkahWlCD6RxseBGNKOcvfAGZrn3gBti/pRXrRawOKv0hRDsCwuyepQ2Wu7FTny1xH
J31Zqp8oV5+nQoofRif5HqxczA7L7HtrTczaCtwaVPGjpuE3qeuyfemr5O+5knhtobbQyguoOGrT
l5w48gugyZfUFSaCqIHFY1Lyei9LeuPqRi4d7cYrJvVSDwpkck3sHK2Xvs93jvSFOEX9EbnFBgct
QPPJVMpPre6c6Jvh3gqk2rUgdhgK5dmyIajovrcZkk4jLF2QQ1uYPyL7qRggf9EdrYIaOnSO8uei
JXA4lP0Z0eQX/vq+Ucz4WjI+Lqn6TIDn7AO+ddg6OtODsdTKLp0NmEKWxLMjLf0ypKO5H5sEc0NZ
4H41rB2qygoijthcuynS7zSwoloT/zP2qnwOK+u73aZ3S+nEO3VZQNCodfY5NA+yrbK2QyyrxArs
OUktf5IzS9pHSWzh883Txy6WfoB4hE2mjmH6s4ixjL7TN9RPZTBd9b5+05V8fi3bTEJLsf5WTbl8
SlcRCPaTqGyiInlSrA7KMqjRWIz2qpukaXItgIwRsy0HX53xHJgmVA9Dlm+JgnBwLU3wisXV4orl
dKY1BfIYuAvjaXkddXgNLcRf06lILmjuJKwQzWKndEq7P0IyGv+wIPfw5Co2HwtIMlYHsMmyrfqh
zdH0qZ2t59Qwwh9KnnwqDBt5qRz+L6AleB70OrpT6ik4W0OTHRt9qi5QtZd4UKDhZB0avii5UXgx
AcB/O5b0Zg3V8lOBeMZalY+KIMPtDDcB6u6zOyZV9mbXs+4vcdQeYRJQXIOtAYKsdducoR5kaRbK
iJKkFZqCUTBc+6HvXrvA7F7nFSJm5sOzyGVqwZY0kpc7kZ1UpdpVatXvRXZEPOyUgRBw+67oX1Nz
ndDAj97uVhfSPlUt4yrqK7FlIlFrVHD18VOGnub7aEymncg64Efv0Ndg77iejRqmfsOY4S4iJxJ0
xi62PmJCW4uo34ERgKBeZM1uBJJHTLsvskjhLPchFvxfd7NyfZ3BxDnxfEZlfV7MQn0Qzx6MZuIP
ON+3GnPesAt3ZqwU60+VzBeXzCjeRK4b5tCP9DRzwzmIHgeU1R4JWkjdPOkKrA6UiSQZAsVX5pCQ
j8aU/Bk0PbqGcviIODCc+zCoPkqyVJytWr9+KBfZCCSqMSzz/dBhJHBFWTh0rFQIbN+L60d8P8TY
O8muH2rnMk+1fGgm7I6tZtGgRaFI0JZzB5mOfSvCQOhcSgLqvW5KrO0G4qw4oQGMP2XZ8Beq9Be5
qQY2Vmqp4UGPzEsXza+zLS+nd2UzGKU9O1oIB9YqhdqYF6WNuMQiuMFi3X2/ZdmdoFSUj9FxnX5w
ArWGR1hHze5rvUZry+GCPV9kRAL5DyehJEFgbu5wuIi8OKXOc34Xg0hSc9W86Guy3Yrg4twdVcU6
iMIefj7w6e2wT+psucB0q55BqyFxSk4UqY16DAdjuU7RfAJiWcOzM+pvQPZZB/XylkPO78CqL3jq
Ikd/S41kXy9m+SxqNkq+W7Jp2XLxXPttvDhbriISF7Wq8kXURAncbZZmfomDynjrVTaOeu9s57Lm
hxqwOV0cw76DDqh6q3Jlb0WT8pSNdvkmgcXu06R9FOegIIWjDO3shyar8r2e4m7Q7ea5ROt3MNxY
JU5RM21iO6W0xQ2AgzoLLT8eqpdkQdWujRbtmZh2dgyJvJo+5+YIVUXhwfdP+6fpZWzujuqAXWUe
lNDVbISOtKqsT04/MwVqsnkFgaTcG1P7oK346XS2w/M4wd0pskpZqtDKmCzWDMI8EsQFJ4hqPJgV
bT8idPSQQmN2kOYvTdLE30PWfx48Ze3VgVnQBc+fQkJoVQc60Ce7hVOwlJJiVylL7xX5Cm4pirsK
vDhsS3CDJC+10hvfaR8nNlXG26BjUwjBx0ZZKn0mwB+cH1qly9QXMTbl2U0utmrroTugENnYqvxP
KkkPTqA133Mn+asWNGQzulltjlwfhlXtiDDWd8RLno1QjWEdrlNiBJT0MdQC7cGpaNhrUbIm4siW
E+0AECRxA5BesCoFLyC4XGlqnQNq1svrVHbXwanLrwm+RBAxueJqkCt5ViZ1sOkp3b2qNpa/aBak
xVY9EzUoxVjnm8+W6TzmwcHM04aIGJIYUSmwSX5ZSBKiW1rhRUP+ks2AXcoK+fFM7/e9Yle7nLHP
C4dxPMpFaHmVmagQh5TNvpkQrR2LIHorhlQ5mirwfXMeUsQy6kOW9/HO1E5VNTavEEsxx/SQVkKx
+iRynRN86qWpu5iWmb3NMbRQoJEAbK/ZVIp6T1em+TTNWCC7kNFzzOTPQTpoh2LJ+zcVMo9dq5kG
sZGj+ZJCqYuxY90xN8SoD095rGav6hTGh9Aasp2Ztft//cd//1//8/v0P8J/SrhZ57As/qPo19ig
omv/81+a/q//qLbi04///JfBKl4HiWppiEtaimyp6/nvX5/jIqS28t/wM4O1SKL42Fvz50w2z4LK
tF5kmzeoTsH/puzMdmO3tvX8Khu+5w57cgLZuWBTvaSSVGpvCHWLfTfZ8w3yXHmxfOWzT2A7B0YC
GIaXVUtVRU7OOcY//sbjcKkJzb3+eY6T6nR9jZ7Wb7G1cq41rXYfs/EHdbmq//Ffv/+/2iwjaBT8
NCFvjztJ6ujvr8OsEE9gtM7/4bazXD12Gvxvac2scve7v87v/6J4oOgou4ffX9G5tvf7F/9vf/rm
3e9X4qtuFs48FLR//uP/2P7Utx/lT/ffr3/r/7zqLy+61CX//O1LbtIvWXf1r/6vr/rT7+Xd//3p
go/+409/wL4q7Zf74UcuDz88//1/3sHrK/9ff/iPn99/y2Vpfv712xfQe3/9bXFaV7/9+0fXO27b
f1gg11//759dL8S/fvtf/7OF4fAzyL/+lZ+Prv/Xb4pj/VMTuikcHWsWzRG2+O0f08/vPxL6P1XV
tV3huixwjYncb/+Ac9QnLKN/2q5mCHBpzTRNQzi//aNDLctPFOufoNZC5xe5wjRV8NPf/vO7/3v1
/sdN+69X818WM2x4R3X4l6Orqm2qqvHnxTyLJiE0sxRBs843CSO2Wps//nA9/osHhsv1x+eFtxCq
YViq7mi2AXH4+vM/PC/woW24r0IN4PE9yTreOiO80j4pnux02P79e3Ex//pemso8xhWW0DRhqn9+
rwYHN65v4yCXpkjuRwtc2W375WNEJMqkNjWzfVYkUHJFHtt6KGWqPP/9R9Csv34GV+XtTcsWhouz
nen++TNcWadGZiGItLzZ8KOtPBdB/u48tF+YPn3FHG+b5ZN+6+/f9v+6yr+/K4gXxkCsGv0v33yd
mykDRnGCypFXF9ca94lJbhla3hKj5v5/v5uGLbvD2tXwsNKM6zX4wz1dinpQ7JYiS3aHctnTikMr
3uTl/u+/1PVS/XGrZXM1XUvFeZLgQtNx/nIpRcGo0Z4514gbWIO+V90HHHWwx6ucxVO0XyoUIiom
t939/fvaxHP/9a2xMyE01HIFgJ5lW/qfv2HvXnNzS5z5ZgPvU+sqNMXiAzvDUFIWPK5LsX5bWutu
axzngtppLPIzKbSu6YyW7qspx5ZXF+t4UVNc8xmPyFoCRIjquVQJLPBHIsJfOmhkoa00xTdyW2fw
kiEDCtMMYG1PziUjbUi9FfHX0jA+bY7DS2UW0ReidmvrGL3+4LbO+pRhFHms6iitfI5ZCHWi7iTW
SPH0cnW4Zr7mdC8Ste5mwtAhIdZuqr+ujKLEG1LUuJ7ZGobw+14mrddjFTl6FkJUyIlN9eiKZoIe
2xrFN+0mheQYa+sxVrR6t2RTdNtFjfZpwrQOl87IPtzGNZ/0zFoe+sYwjouJr5mXtVKAz5r5k61G
2EPGhrptTFvbj2k6v9RtbiKcdeu7TjObLSTlmAKidX+1yyx8Brf4e6oV19kXFB13dDn1a9KU1Y0s
Y+U0XbmKVa5lpE25zX1vivqK2yYYh5Udotlsdfr7Pp0rcwc3Nj9pFUJw2iKGsv4gGYzE9awCouMn
7kWzqn639PPq0bQa7O10tdjEIinu8cCWtwM18GcH6+hkDnm1b6rSuXGUnEGaEhlPQzEvOFs63bKZ
cFYL+P6pEdiNWyf3yqR3vuUIDeUJKZJr5zMv7hpMbwapkVmck2k83RaMs+e33FhHmD7WMvd9RGym
YX9QKsXGqx5bjDzCwukdpkSpiGDFGbDR/VKrle+kVlemp1k9aIHRpPEXRLvmXaV1BPjvjGnxmsa2
fvphbT/kaJuZL2cruq0p5p6NAkMpIL21DYq8Z1KcCKBRm3WDOTeedL2KZXZU1GooiynfUeKpu7Uz
9BulbBTECU63x+U7DhPdhCPQyCRwI5lfbFPvPrQEfw+SCeTB0WS6tdqh3I2LEYcRKP0VXRnuxdg4
7B+OfI0GHQcSR4D94p8cMXKzsnvDUTw5Ll+mpdgUhpqlvltIesjJaxskzkxK2c4nI/fnVPA1SRpw
3ga9w7EQW+vj7KATtFvFNYIWX5VAsZVxwyBA32IG2u0GAiI2Kfybk1EUwN2OZXuD3YDXFIoNMiLK
dyOR9Tbtr9ZJol8eu0wH10qVvqH0nOhxYA82wTqv/cZJF5JCSKfYq7IcLtlcT+d05nIUeRo9Q0vS
j1nLrFpSG58q3W1hfsphvQyTaD5xI3d7iGr0xUTcIJcNIJ4tx2WgMwmQeZJoveC0xORauLsWUGWT
L3r5UJSsM29oMOjrFcd8UkfNeEUV7Z7a3G0+u9yJaGV6BRsbNW2c4yqldhk7XoC8ZKwvQ+xq29Kx
hyfD7jOIArpzKHg4HupR7R76FAKDhwRwOU9Vre2o8AktTESH047pzo8mN/pUji0uVt1aHniqWMBm
jA5Dtcf+sVn67o5uHz1okq5gqhUkiCbJ7dEboqarvVomyvso9eJuvL67PbpFMDgIJ2jKEx+rdhte
xKztzFIxX6Y8i9/avLv6B+Fv7QHCt6E+DdNhhZH4JkdHCppNaxpPUWLYRxXDrB23dtzWVZ8wgYyT
Dczv0h/yHDhMG6qCAHdFYy4SR8zHOrXuck91o/ohz4VksMgQ+M2C/ndKVBeX3lKxLkWUxfupVqpv
OUjKC+Ea66nmxjzg65zhK1cNQVy5RY7pK4kyntO01WdhlRP3OqqdDS39tG/X2TypqWqdaiPFG6xP
YutzJEH1MlkLZ87cNTeUVN1Zmr12yJC+LN5YrcpF8iAcyQohBhDn9aesLJpN1Wk2tCV9XQ4wmTC7
bREBX9SCl3IOVQZgb2m/mFl81s1cC0okwfAjIAEPDjGJepKKYzphP8P3vw63l1Lvd6m0TN/QSjT8
BH0i9pAxDtidqDgAtH4wNk4xc+BPmH2Ss544d1EJiWeoYlMBnxmEsVtc3DSgUirOu6u30aM2d+nn
sNYW+HvBULrBeeYZotd8p3USBp4EvpoAgbQGd1oX8VNROc6X5RblOZMQyW7cQamNbZlZZepryyiD
jCQPYAK3ekRmZp4je1JuFXtI7l28DqXfTDm5KYQq31UWqL6HbKczjn1D1ysme7xJoF5zMfR0vwLL
0c+6OGcRurSJKpKFtOKac6kZSXOjxWoNWS6vb0U6OxtO4eSB3MPxYExO7U9ibsKZ6I0f6A7D47U3
DMdshmWYL2noXGNkUU3UZ2ZExmXM6vg+7ssOTY+e37VlnD+nMJH2IgGSsytWUTlPa5ilXXePJ3+J
KfK8hPZSLcE6LjzDtPrNi65r6cea2IC4kz0AHKbt/On2i+Iz6jSZJSgK1jFVLnSyvidipCb1hhnL
qbKKD7t072I78+C6nE1VCTV4eqqeerb9MJoqEJsbTmJnQv5ws+qYWOBtbOA9h1D+3hF5rTCrR7DD
aTb7bXpQh5umBqXE9K5/cNCrNM96PvijcjKYjBv7yjyJ7jzrYPcXnbzd+TzZgbp8kzZNvhBRMxVW
7/GhcRIvKgc/VvAHeGuMp7j7aRu/wI40Xu6i4WwWB6V6sCPVc4CRtD5QLPKbFGs7wTbJPlpnnyWf
Q4m0DC/dAWlBZ6uhZuN/cqUVWefO+jVk27LeWhUHie7VGKQ4+bqJTSqIu8no/dawtz3O0lnSePq8
I9wHNkpeBZVwurBiZ7qmQN8rqemnLS6dRnGvOoufFNkxZX4Tv+eREWSwTTBXhxajeGZ/t17TMOFJ
dVC4swN2h2Fd6YE6HzJdIxchZbPSfF3n4ZS4P+evevFE6hi0ajXozN0kbofsCnoCbl2JYtesHiiP
0aR8rRGAe6P9JMbscZj+6GYWsObQ8UW4Cd9PyWeUX9i+R0o4fp1LSlW1cRTrWSjAvdOIU5V2Tm2s
94qYZffakIec58ON0cubGQcUfKYwQYTQ1oTDgCFrBAk+uVGnHMpBGiBywJp38KWKPAKnBl0rToui
HkspGUcUD4IZUj9195lQeQAn4snmIwHXnPHr7HVcaWZwC354NCZeXr4zor6UpXwhNtcbzWprqj1/
7VlmHZvRLE/xuvhz8qtY29uqx2Wcos6ZmTKrt8zM4Q4bjwUKA4EMrkgSVCp1YJkyXES21VU9UGqC
A8vPTJ7j8lmjPig6TAmHT6rR0CX0KSdUGqM8iyK+n/axvvyYOTnWd3AgAmcRPLykdxXyMESQliCb
JNPkqZq9j3A085T4Nq6LLTExMOa6jawNGCn9Rsvme2Mieu08pQeNk9ZKUmj2C/bgOEyVgGl4z5+I
dDkvkI2zSrlldFIqI06mJaJJ4EuLECuiX+bCmhiWjl4RG5iK5V9JW24GBecf4p2hcMFBdL0INwgd
p61UnDXRbSPRwTLDtlJ7dZr7rhJbtYxIm7ADF+kDhv5hpjLyzlvflM7tOqieMbuebbE3DliSNR/k
dnk5Rj3qDP9Qt/1hvKtVIvXS8cxHhjrykmbfjvo9p8VWIzIkIy18cvHjnYvzyClRzNN2xRF0Fc2d
0WDp3i2xB8MwMeVMooG5TeeGOCNcouJxCyLsmwxF8F8KUsbVBiZNsIjUiKIdBlhcY0yK5sJ2x92k
PMoF56Nc9SkEdioFZ1cxAGLGbdd4du8UVImOSl7ODHCe7PBB8TW5bg2OtnQ1ueYicJi1rDCSkp9V
u+1FTWZFkCa/hvTZcQ5lghKWu6kfm+wUxzEJK6/lAkP+yYCW3tmhqNgj38hC39SZEtI9VnAMH0Q8
Ba7LtKJXB56k5eQo6qaoZABD49JD2dQxKIzno25OxH9xiSNclevRr/BEk9ctRC08o30W073Oekuy
AhQclzh5346Xsn+er4F0lgjhdHg4FuKCVJwSXdu1kg0QvF4fYz8qzM1E4U+3EXYobz1dkTcLaO9G
qL3GduZuGhDtRBCC1Z3xAgwKPkim/cTxHbaLROmQa1haGPpnVxK7vxS/SsabLgEW6ovm3ouy9qwr
S2RktX676ikaPixjA2Fiio9KO+D7u3VQFNkSWDILMQDkSyMCGXeJlnqRGgr91S1D2L+eLOgHa20z
O2dq2N1QvkJ/0qJDND9XI6rZ6n5O36HYVjnVQ5sGZRumw2s1Kx5+YAwt71pxhJgcs0nQmOfWEZrK
rQ6XMEvvavcusy9Q6E+t+qAWb7WdempyjKvHxaCjmEQwkZ4XU8PkzoRBCjwbRw+NjkUd9SE2IhDA
cBLSOBEtvgjJLm4aeY4OCVNcmXU4RtH4kJNkZ2+Vw1AaRzeRsbjL2IfWDhP5aMOOW+bGL/vBd5jM
9m3r24kDx+3RSS5x8eBoD4UKrPaDh3XQ0QFYXJ45JcZqnSCb3DrKs9Jz5GvymGiXqcKDvFLvCLWe
jB+qFb/ohFev7CD9RcPSvIqf2vGXLE841HsSB1S1ZZQPE9tKGcYSumG8FvI50ocNtAtmsAcyw2AN
Wv5UTri565tydf0+Bq+vV7Rpi4cF6WImoe0kj+Yw4sNrhbrihiL+qsrjLKx9BMAwF5di+BmyKdTS
9JEQLTIPvBn7fLertl3cHcZJcH2/WvhF80S+goTsLCa/m7+TZqL9+lixvlqTk0m4QGl50/JVqjhL
Dl5dVpiAMqueCn9QP1basYYtolYdH2czjGrW0LSeComVk+n6pci3RiSxmMRY3j237RTEmrbpKv0a
ybQtsf8njBMdknkucaPmzM8npDy6P3Cv7SkLXecHLkOqvaqTeyjYE2t9P5uFX2NQErm/Uhz/6vqp
b15N92eKPmsImTTj0MUR8aw3AIsEhD2N2nvS9yhmjtN4vY/GLsUKWykvVv1i4EphN0tgZeR91TUG
X2CttBbpPJApeUqm78H+1Vt3a9d5evQxlywXsEL9VxO9gtX4C8Mcvyzvh4GF6MTQtJfQaXL2OvwQ
JsPH7/OQpM+Z+ykNEXToezTH9TWiHQYEOtqIGoQrypazUbhmRYvwEom0nH+h3dmMyiUpF3iBKW7K
32b9HmUP5Xif5wypmYRS4+xcXYbmqgSqtm4q+T2buyzRmG5YgYbUp31rib/M5qe+X7c9nYuN3WI2
2NvIOI5IBul3BlPd1RSipfWlOu9melrn2OtwxiGXNMw1aiU+TuLjg61XekgBtV3VN8f6ciVdrRDk
YcAuZ1tKEzush4cCY3Hs870hawJbUo/OHWGE2UBkFgWLthFAa3H7wJyy8mRp319bsJbOqLXPpZJt
TFvZwDSDX3cp8P7Xod606xhkTLomow40XXkycvx7CKzU6zen+5FFe18UKNGNEiNwuV8pW0qxt+Gn
NmayieNTIh8641SCaxX9Z6PHPllVuyx7EEWML/qyIX/iZS7eY8sNqvXRGvS7UfRBO1JSAXNkeLjW
JaQSG2qbvoYCIoftZMjhXpVyvYkrjpjpeWhJkNU2qmqHiDWT5rvCUTSp5evS4GSybiuL/PhO+Drs
+0wdGH+e5uSRYBGvTMJpuRj1IabCgCssVnj6DjRTDp1smDz0Mcc4HW/i9HEosHoYHHGyxJcVzcGM
AckQEUDW3IryXlnhRF6VFtlZdnszjkD1HCb56rOYs1scueHpkItQ1Gdt1n1pO09TZnpaZ3sG+ZXq
0FHsI0GQsGQX3YtLGbhVtClI2yndIZiW/p5qHuNF9vi0PxaLGeJN6tHZvM/WjJbNtIJRTZ/tPPrS
2pfSvbXY3KP+ayYSuvp2kH9PrhKYesp6HJ13Ld+n9fRRiv5QT+sWYBGCk42oCInyqh2JmaXKT6Pt
wNgQiGCn2KRg4F0/EdsDlwvF02gHek90XeMc2mTci/hcSUjguYtRbe0z0Lst8JOgGqfqdi9V3W0L
O9u5mnYwECYX5gJ5n2BTsWyUrt6p2gnxAD8mRdiF6Y0BtXXlzydZIM0Vl0a8LuVnm0fcXYjpxo1L
/zKqtxKfxJ7YHI1cH3VCj8Fu2lQdznV5GEFRFtq6s9B2WdapWK4hHQnBKJTC5O4U5QMl54xSB0Ps
cDA5wgpVFRzJQ+ujwt1kVRJ7NccQMhy0KcNb33zbCs2KqEsAyJ6perSIoNdpYWJp+2pt7taMR1E/
K9pX12+JecB4sQoXwP9qsdlzEVg6ON4ltZ9zrkCfC3V0kHhUb1uLvhsoisDCjUpjIGeaMHsMU3jj
SraGC3LeeRiIjFlumTwHUW9sMKzatrq9703sNoz8BGDxYsbruXUjBB+aRiDi/LxoP2ZRCAKTKxGI
Zrhx3PYWLNN37Hej4AkoOUJGFzFo/D3U07aYVDLfbHYFbsNMIlv2Yheu5cdTdhko39gOu4+ywyLC
WJSflZYSl/Mgks7TWNI4avGIz1DFdoy9/EtcJxdl/ZbOc7a0AFJ3qZZtp94J9egLq9AnXRtdWCy1
6aO700LqyA/metadW9lXbY1DRNKy/soU+2IpqNm6N8VkKmV/FTSJpJchv5aDRTmmnkqoAEWNRLgg
iqfLN3Fu7HP1aF17rUacE5ZoNPM1ZG91XoccaqnSC8DmVnSaJ3Bc9EWR0cfXV3Kev5b6m1UZn1Ol
8cn6wOz6PqCUIYXMwsojV3eK9m5Yzpm4i+O8pvuOcBNV9mk46Vz/ZD3nw0xXYhOHizVKShKBhjxy
zF7tJn27KpHSlCE2/v3IPepg4STUJjDmGMNWkatEse66wfhO+5brHfcsr9Uj9Y2UwenGahQJbP+d
UjZZvThUXf2d1WlY5++2M7OI7F0LQRFNxq05tzeSSd80nUnevM8UFCHGaWbDk8eZRNWEp7tazI3t
lj4BldiTfrpwJ/X2ezCvUa6jr9dEJ7hDmFnuTp0+ZgwdK2rFlY2bQ+U+oY52lDuzag91z/FM6ApA
5r6Nh2/4u7uFFkmf5TGL0pu0tXdNkRzcxT0JNAxU8X1zIOiB+mO8yh5IOPOKyd4XU7qhYMGqAp1i
q4577G09UViIFpXMJzxhIx3tjlzLeGMN9L84kCdbx51OVYZRDZ9Xt8awMpejy8Bho8T2a6JWu74H
FfKgJYLnVEnPoi6rT9XWtUejFGSUGiYinhFnBUKv2qDp44UaS94Z2Ox+azP8/TQRH3rZZ7fYARff
A8DZLnPN3ldKZhd23n/XFiHnMoE0ZPf7Ui8NhE9pMz3pFTHj6At4zErDBNFkN1CNZSCIIlX460ny
hC3mk6Oa089spfVA02/Vp1Ujd8HMsvqxiiNxHnLFfdNJCromRFq9hwH0Rxvpz4PdbpymvIsWdRMN
Gk+JiChdx0XZKw2Fi1GMuH/G1nV/dPTbxSyqF6KB+ot0TYtcB3KHSS6LfFW0Zz2dF0LATOFrVf2Y
mFZyfVxa1KnprYyjNwAzHm4Ti4htLIndKDXnY2RKD2KRoQBD56bk4DOI7ObQWJwarAeXKwPXKt82
q8vSVuFk4rGp5esxqexqw/ZZPSxdbnppNh8sY7rLbffYpYMZ5gx+PhtxBZzinEBx59keK56WuOmY
UbnjYxEL42mCH+vryUBIRouVEM6ft+PUwtQCM2n0ojulRbFshywF06jnk+0OjwZZYFW5fnf42vhE
/+1yJ8Z7pb6DVonVd9/em+uwgMQlky9WNccn2oyv7J79UiQlouVseR0bXKMhr9SezLGnGDVm5aOd
0fGJxkZYxOGT02hstMIMXGOoiRyYd5G9bjJN2sdplvR6CxGcajE+QKa+QbO3kVP0WJr2y4T4ulyS
EDX2Xmb6m2YU7qaMOUvbzmGHMtx9IaInu+rUXUMrr1TFD+nQhF71jFjkSvuv2svToBCulCx6H8wD
LbbsjqTtsXXhczU4t43bnFVTKUJY16mP7grvDaXnfJhnbYtp8xrkvfzO+yvpLZUj4czld9+qT64T
yXCO2yZouPrlNdjWbTHpr4X52lb1SSS8WKSFs2ni9N5J3JuCrYgMPwaneXw0Sc4hLAsVEJrk6Th0
2N+S4qw+ujKDdexi06DKUd+vS9ncwYuY/J4uM7BIJQ1Qhdeg0NelkzMSBjrHO4BOkNGF9jttiDFO
zs7PNG9ZDQ9tXFqHremqm9zU0sBtkFr2dUlMk9p6RLz2Xyi/q9AC0ncKOsG5yL7nieSZXbKo5rMl
ogJ8j9ym+zqZROu39Zi+y6pFN+pMJiG/s1zdZWPYZQfqZcdA0Npo06WhOv+R6mwBaiQFmTMTYagn
DVXkzpw0ca8hnWrofWP2GkwdJvdDNHQJVFoidq4h8TbwMAj/XSfXIahiJuAZYQpvlEXDVx7jkl+v
TQ13zSrUjSNHjV1TpQsKVo5AUK6+N0/YYPP8IrNLjwQpcupdB4fZ+2iVJiNzxmK72b321NNkaoEl
HRrIyCiCcaBSYiJ2xJhwoCRrnyFEHhbdCtoqf9QsObHe7R45pOBBiPLHZRx+2ZUJPdfalDmRte0c
zjmHWopqypTVicb2ViF0N7eHk2K1H83UnLEYvlXm+sg8DSLhkIQMlLdpPW+4zb8yTb8MKa1R38av
bjFboHAoXoUEjCjF+Ba7644QnJdRja+LdWPpXWiq3+T8fttWAvFZR0QdJ/veiRUvUfUShyjspdlq
RWCDZ9eOQsNZ5jG7IbbEXXGu45IOBmuwWHpEa260cTy6yy/8gneYk5/hw9OCmWAAdv+c4SNwGlt9
2RnC/cp66yPtkxe9iTlAOkAAqR8ZH3kmxJYk7d763PyY+wHzyJycymH4yLO0OMeLwLrAdchNHKIS
z176JEygXi3dkTLsiLVFf2ZJjJv63t1lIMYHZRl1eLhXKetiHY1l2aRrVQD/MzVLa+1x6RrFJ7H7
C99rH+oBv5ToHMi/KOPdeLhjBNZ689CbtxBCs9uW3ITGc7EMe8yAH8CMM6EcOuHerK2ERZ//cjO5
MYWib/DwPqEHth/BQVDctIQBDng3gbjZbOqAVC5C4ZDNouAEqu4pIiksmou6rKjV9XcHFati4DFG
j+EwRWpUlxIq4cMO6idhH6hdo/KN6uqcuc4CJVtb9k7r3vbmvJXLT0YoX4IUKphkg8hU3Jqwmnss
xE1SrwNHbcagJEo6ipiK59EtikrohYvz2CrZXTclm1lv3l2YiedSy6x8n5DtRpPYfSi22iLT7Ztk
Y1cxsh3tOZZR5S3I74Ma/yVG0PicdUU8X//S+m5kC/zqJAW8zJLhpcrJrhomqN1WjudWiflimRkM
rgVSpnHcxHVJKALy3Y1u42iOHvU6F7IDEZnZG2mRYOuknHZoPUSCrFPP5V0STeuzUerDtzQaVUdG
PRATkO1r10BMgTZC4D0Tj85V6cDku3iaqH/KeT1O+r12NXIYfEMhRzieAeeM0JHZGeBx1zruo9oO
V5C6ilH4rR2n+XCcK46tQouBeZTx2gQw2dlYk2k9JipHRA67gMMPustM1nIwMbYOXY5VcuYfFegN
PjRQGBw5AcyL8uFWAxn1bnw/WtVDk7Y8ruYMRzZiYDNs7FkLu8QIEdIwUeLMm4a7Xqnf6SzZhst9
wpC4mt91ELKVHkfagKBDtleIuzarJ3ZItHf1bTxCW0msFE1pFu0EslgyPvM72bTH1BzRTdp7Mbtb
Cs/7CrRxITFvKudTqiqHayc1jdJX7KtHAlBKJu+6iLxZFzkQsVsJI+FSHgvJEKNHwpM0x7nETU80
0TGdEXh3/Ubt1lM3m+y0884mLFxxrTeCeryyOVkl+EKLa3pGroJGUJ9g1pSiozX1AIXCZqq3iv2u
uvkrm/Imw2l9UGfyUJ6mvLs1mXWjhyBPeKiphQmXhfy8ZAvUml1FG231bqBNH676ds2qWF9Ilu71
C+PjdvWi4iA4sqdlH086/JAdYQ6+iW2N/N3D5yoeHlE0+m7GfE5+1riBMtkjQCNIy/kur59GdrxS
/Ji2tc1p9oQSQdjA2R1CDI1qdkVAxPvY6BuVAsgQd65z65in4aoSe9CwP2H8yd4xFacGErwwjoyy
BLBdIl9b902u96gR0BkCg41NuCSvnQh7S24Nag1YbZ7bfl9ZurBYa/UJuQALo6PbJsK0lgcMVD3Z
DVRJj2K9uGkbMOPmbNvnPXWi/DDFxZoq3wBC6XPL1who7bCj0oi/zRO/LQlNeVINGrsoEKA0xaPl
HGzCiec9Yneva8+20AIsZjzcDjk7aUHhhZuaT5SZJ42EcpUn6rFLiXbEAEJVwyF/mfS7Hr+cwjiM
JRMU6MtJ9hrlSlD03wVVgcHYX+1umnSHMUxYMn6oJTczqnbL+iHUM3MajGFppvcxuJybHGxGf+av
WuwFSHo3/nKIDkuaXQVxRuOq5OqGWEsWWw4gUqpqgKoubEB03NssHq+/PHDjfV747oR/qgKyBXRG
ocXNrafveoaA5r4l2edoU9kzGC7yU1kcrwwEHbt4t73E4yOYNKY0IN7M3MwJUBR5Ew5aQQoBySkH
4JkudBiH9XwTQAWvbG/q9k2Sdbhi6tMA9xopoBEgHGL59dovoCrvbZZj/q6P7iGt8DFb5qC7wtli
9RdjhzgltZ4NZddmTKkZAovYm/JLZz8b+W0Bbcx+dhfI7Cyxq2Ksov/m0pV+IybPxB4AifyvFmS/
53Hvk/2Uv1bL58omotWVb7VbIzsMYlvbH6liH2xV4zHYadMQIOlHXDegh+gTlejfc66IDRAxKGru
5UnG0XqHQO8jk1shw8Yun632htpno5WqX+VFmI4qcHNGyUx8rME2oHmt0odJ/6lhCb9geAHnyy9t
uSmKm2jJ94P77ArjDCciUh/hE/iZjU+S9dbEF6PR7lVsGasYZrGO2mYMtdIBXf9Sa3LpnWqXqcis
HN/QiSWHAqfDhwzIAbuxbMqhZGFTrQqQ63ocb9RWP/TrGCb2FZXt9gaFOjTIGxqbYEmmXUEGJeWt
fGvX+jiaJDhMFQmIkugRJfEtdpy2vj7kONwk79RPYjH2SVf7LkNLPd/qWFjozlc2tTsQR2WhMuxI
jMaYN58AdBKtC0WGCrMBB7kWKRthU3ox2l9yeS7b+lCwiU7VsG10hcHCEvIoh6smQ7yrgs4iHMb9
vCLgWvfisovL7gaPjdhVd1P9AS55MN2Dzk6WUyrp1rlIt1UCy0T9cOZ3baoeDQfPA0vfyCsNTMZb
M3U2WrQEyv+m6DyWHEW2MPxEROASsxUIIa9SqeyGqC6D956n74/d3LndPV0SZJ7zWyZ5hWZxHk7U
Zk4WD25kE2JlzW6TAhjw4Ta26eREtHCbipYUlOlWcSzw4VxTJFlqn7hTjlICmqGtoCN08ojHBpJx
dgLA5ECCBsrErZ//NW3qllgbsCb4SqzBbMMTTu0lqq5wGs1468wnkX1YOnFrdetmFovUczkDynHI
NsDcymRvcvSJ5Vh4oBZumBe4WGgxVE9qx1ryOspPBO5sWEo3kr5PWxSOOuppYmK0rzZBajIj0hy5
FOXvtvel9MNYThMEWvHMm5h3w77MQ767tz597YzKs1sCF2JCjnqiOYiVHR3T/jdI/+z1/YaaLt+k
wvKERBI95ejw35N4MactJUAbTUtubf2pqLkT2cKD1am13QQe3mnRVp4WtzXvethTPuRFzb5GflNk
XlmGIJmfo/JWZ80l4ZQNOAlIgKJiHaeuPMIvKI9I+tGavwZ1XBvvzOUpY7/KBjKtJ/AJtaHGFktz
2R9aujop+kHk4crmjwj37Iiw/Tucn1t6TjYd4j+t3jU97KF9iWJPrklQALKdvmOEMM1bQUiXNEFL
Nz/BYh0bUFxhdi7CHPayTSl5RQIeXkHBL3AwD4BgxIFrjw+xQxEfQXAeMss1oWAr9nLFIEiyL25z
TFxKrTsN0ma9/6ghGgxJHCigU/hLBeJuRJDvcL1/RYRYIvfV9i1NnwLlQmm6J7p/lvxGr9A2WOxb
ngNdkdbr58Z4yNm1S7l918b0FjBwTuTPZYwHaNEyJy5V3jTTVzTj2bBGGg9NZkUovDK9FxGd4TBB
Vibtxnl0x0ByU41T/rkpLpb2GrX5pmm8YrgN8QGv+8aoP9rlxdTumXjtsn+oGPTorKynbvc5ZdMl
TL/J/0En9GHUVHuNbqIi2NHw57LlcEOP6ansdkMASImleXrBzksnVLSbaYqpqqu9PHOTOE1/qcgf
MhT7oYXtBsnpISWBQQ/3iBacwXQiLuhmG/NdkG28KVXcg7aAt7jgPi71b6LzNiJ3hIaRkq9kiTSM
uAbQCDdzuRVJs5ks1V1nioq6e80Cvx051H8K+XXobrlxGfrrIH3nKTq+X30tUGmug2lt5eFz0akA
u1vLfYTuBRDW4aGA353kmyXPMdY8hwDdlcrJlJFsx9HTuQsVVkn3ZJiHgHVf8MocMaKDtQ83PCVu
a8kI8i4MCkpC9NmOyKSCxKQkP1fpYTKeBhVV1pKyznh9+mNWL7V8UEfAwsApquY1nz8zqfdU9Qn8
w4DMa2tcyonb0/FaBD9SfU6pZKViug2k56o5lr3Ns0ZoYOGXVepZ6y7NVdUK+iV0CNP+qyVfZoq7
twUaISdLp0LBY18bbXKGNHCpW3XXhNmW/IBAp0Mz3xU5GkWitUk3KwyioRmYW1veLSx7pSnzDCRe
sGBPNx6rWkjZtQoSXRwJOYNsRmnsiF0eIC2PgCqH9hChUBTiZiXnyfhpW5rETMmJinyb9yobYsOI
8GOTyDohUxqqPYpcptvnGhC9p24Y9B03+foZakjw7rr2qpsgVYanWhcU/hwDcQ03rO0qRDmjFe06
mY35LbbDfYL3tQmOJtwFjWmgsZRtXYtpdrl02EMYQetDw9BK07UzjLzI9GKZ6LTDjvsMsWR1SeNL
zYg2GIVPIbeji51GKneQkM9FaJPaXVrAVsPek+oTqm9B5tXWKea3N/KnLVq3V1/WQIDlkzmcJJTR
euGETVgyjemnj7zBDv0oPHS9DqT4bJo0KTrIPh0VhU+zfJhkjE3InClbxOXh5dZZhWcPB+ZplY40
Nr+w9o2kdkwUz7zavl4RPKs9SwYrJoY6Mp/i6r3PhJMHwdVo1Pe0PC9yvu0Uzetrm4Ybw5PVbdd8
SiTLyaM4ioE/RUIOKQJBFtOEBByRMgzfQMZ6gbSjaYoj5gAvUls/khgvsv4ryadj3S7FrpBLDKZx
us0JHKJr2ReIDw0gpYzEUNkaf2ocnqw7wS6LxqesQmu4GApq7IASH4JEUT2VH9Qwq8ykxIXggEac
ZYuRWbB9ITx3jYmI9kScBIGrNzlTRVx/W7JJ+BkO4jyPUDZEf4muXMjjKZ+Qvkn+UlinwMzuRg6K
kgctlhCed7XwZCMrVsnefSmk81yQXZqV95Gor328GL5tNI5QMj/mHYjK3G0X+3Wc7RPgq9VyvsWI
rQyCPqC4qEHfwTJwRE0tsis0lFNO26Jw4MvgCMfdNJq464l07XBE5scsk2ZyYwPPLJSMEcz+NSkR
bu3cC7Lu3OCrbdr6EpeZDxa1b3lP4lJ/I3fpLjLenTa/2YRAVXZzhlWmpze8BC0CzJoQBWylXPAL
ySmWNru9MB95zDmp8qkjfkFqZf9iFD90NI5SmvTZEcpEP2QOLtlvFuvfEsQOjU2exVuIZ8uxKzfi
+hPDLi+4pq9d+iFyhJ2Vk/A9kL+G9HNBfEby8kCzZbHvIuLoCYzKSKUKd8T/uXqpf8lJjqIp3nYG
jWR4N9dd3kQSS6fdJm0S0AOHE6ZJfOLxXGsIXHC+TPUyGZ8PAPgCab+ZIGpWP0L7WADFSXza1Hie
S7I4pe6PmxGeRppupYr1gUhIFG6a9YkafkCcx601dwKW36mqW4PnptxNMLnJkV1A6rJNpGzVIXdq
TuTyoBB/0H6idZTnC7IUYX2RHxGFfy01AuNrTJFqf2nFeWBci87jskeyWaePCqST8MABYLjF8gvC
hMqi6a9Z905QWkrAVAl7K/EKHaKM+fxecHyRzkQuUvA6oG/Mr0Zwln9y5Grz06h66ApHw4+tU9se
I3Q0Jic+VYGWy/nSiifLRj9kfVnzhpGHZEgFQSq2c+QhEHyLcQBcCHIvXAvIETYf25SChrs8/qtr
UtUd5kGWQvs7k4itZQZIa/SAP5WC3Di9D9oTjyzsqao+zJ7YOyA73syudFXFrT75V1W667t1FCUj
e6IsXjuQFjUa+LW54usGwRsPNYP+o7H3KlBa72pMr82bNDxr/ZeWf/fRZSn5A1h0uu2SuHqkuPPf
KB6K/UKP72IwoHLe9ypo1N5A/GTbf6rulyU2ctz/yH9YorzcFMQ7Onb40aqXKv9tSGeKPgobBbAs
OaqOtmZfBF892tzkB/tHpj/PT0EWbGXs/v14k1AsUiRjf2nFLrUignKcQV42AqWnICE5nv6seEaq
jDZgcmyNXAAkdhrG/7WksFbhPBWmx62qcVVvkxGZC/I5kmljBNU0YIrsrAjErqcgcdtXNFn2hMDg
qyQTv2s3RueDnKglmQr+Iu1Fxu9lv5q4gclcgc7rjjbRsXPoIeVlJ03h6VB/FD+sUCMtlkrjZ0S/
0ORevy1MkNlzBG4wspiVLmwDpZmm6djdZSxVd8g/E23VLz9Zoa/I53rcpNVPFEscWH5r/fBjqcmT
lLhVtjfKvV1/au2lly8knYqM/xQho9XNrM6xpLuq8QlKY3XvGDJK5GISePW54UKFOsDVF3EUFC2g
wBEBwrBYKPNO6P8BZqSe7IUnLgxoGfS6mkXqpX0OGMB/YTOOGsxrX2ytqNkssg3u/Kgj+FPmCmvZ
6zRGJRyZ6ic4BKaIxfRRkyzrLV09CcJCVNgDvzauEnCwFhxyk9RU+6U1PghC2DTiMGFn6NHM3PFl
Wg16HeIN2ErGk5q/hxx9s0V4qxeMx0X+XMRj6a6kH7eAcqnf5bsMhSamhE2XnTP7OdPQajDN8b/B
SBL1nCYAMY1ronFEFtL7NuH4puJlhi90D1ZWzk4KIVFERASnHF1emZwCkBlrU1ABM+2K4K+CIiWr
3kWRahvfg4VKnBU9+CjnfNeEjdNlTrWuiLGbdO9l9ZGgqluCkzL8k0Ydtc0pRdgkho9c2WJ/MXHR
rUfNmkHwt4ReVJwL6GPtJ2FNmap9KVvEyG01y8NeE8TdBvDTUesneX6OZh7tuHQweoJR//LaTyQ/
Nj86g3nUPCZEoh2lg0lEDPW1iD9iGGDggTb7rNcQZG5tltWtOMkFgN1raVWYF7AlgeuQsaoh0lOL
jYpAezXJ0JpkTBgNfD3w0XUoxbZB1A9Y1MTv1XA1P8vxnHT3PriaqbFpqiMlCkhwUy6PkrBBbUvU
szA3Zn5G5VaO21Uv2HiKhijmUrVnXF9umlKJm/vd+Nfz1NTngeUzxWtotQQmzd9zK3HbUPcqlW4T
zo7e+2rHZHJuse5k2TZqP/VMuMAvAmeJPHNO8V5yJbzZyQHKRQynXOe9NHZCv7ELU9I6LDsLBcmI
Qk3sS8EnopwjxZ8AUtmkTfFGnEMxV75IUBwjdR67Wzr/C1AXEdKxSfveI9hrl9aTG+WDw18MHWJ5
a0nqrHPx1Fjj2wJAVhEmVVs4b5ETDR3A9QAVWlBxoNOBGdF6Q1fW1ehoAQyE5lt0IJlJthunfhtO
xFA1tGPaYGBYbL6x4hwzUZ2pEHFFf8S9MlY/ZGow92sHLK+IV9AUPfC3+S3ovw4jX/LMabWfGdKe
atlg0y/5ts17LwqDR4uASlVQ73GRKwXJzX3j55iC5YxI8ZZ5Fba8IjlTnxpn6JUN7PirqonfICdq
aj5FwiF7ZWuj8eoT5TlLSFDXQwMKFzQ3Gd0u434kMz6xCZAgiloAQISG14kCZuTNtAI35vxLOb0t
Iz2b5niAf/SKQqH2tr/PyUcgv6P7uiYgLSlCfCKfGFlav4jkswForWR7bRzRJYC9l3eZPNHUghoL
nCoYyYmckMu/y8EuXA6SzDmsTvALl9CY3UKztmELfWJgAHQW7Zc1MG3J2OH8zHnPDZG5ofwp5z/E
YGwF4OKMHHeSHmM8bmI6UXNrOTa8Tb2JMjRJd8Sd+aOR/IvydKdXx1D+XhgebbLhVE12qzi4Gbm0
MWWB6tJEynoYSX4GOySD53dIqhdsYl6Sij2Dz1btqAsaP9RGocHaa6QRJSN0aMrOE+eODsq0qKVf
6Sh7ZFilTIufRTJ+42X1F53RWgZ2pHbelVREemHdvRh0WiaRuFe6dbem6q21WsoHmk3Ry+c2JIve
JD+nOI0tEhRdO9Xoe2wsEOm4I0nNx6nszVXuTLXwaoylcl1cWi39JVzUS6hV7EaZ4FTgeeUuqsyL
g1NdP8XVPVeQ1c8l1E5xjaLeTdEWLcTrWr2zxJ96a5zSYnRSfAd4zXd1MeNlIFuObcTu2ZbsYRuk
69Aq+2sloxXYuwlpRZpqx2xsWHwyHL3Eu6s2F324GqI3PanLlB3hEwH4U1AMs/tjINzB/xH7Gly0
gc0sU5J/Ujygws53/IJrKl7bSFAnBGPYjVvkGQhDow22zE01Pni6zOoXraEBQm2x0ChNihpLvtj9
3VK/lTJAJMBqbUfBfo54gYgWhCdmwAsdtN8BNuDY0zV9A6GHe37akCHjyEzPk4l7IlLUf8RV78nY
89OGkE+qszpgygJ3BdR2Zz8CEmzMR8F3jrx+hz/xqMaFJ80RZHnL3YgIqsYZSjnNxEhkSvUpq3eW
BclAgQIZRY4UoBAZqpNkIL/jZwxH1H/ai94cZ+FTEQK7XfuFjqVYhrKYEiA1WJcU3mNEyBXCE2EO
JtbXl4nWSwFxKutdr4NblGc+znqUu4CwSufpPUyQMVyCVSVPWIZtw3xi0CLf9lWUhmOBI6XBl1Tf
y+zV7GmDoLSRCFxXa3naq2arinpbs6FFuvZRFOazasNzjZxsofllxOzXJdN9qIMzpruR4zhFVU/w
z3asQ8KV4l0mRWddgx5JWJjTOnqtZP2wrqZGRmTTQ1tAnLkudBUSLRhexfwRL50bg+vqgE1DjDz/
VIzJvh+IJlizDOqg8zUE+GZkTLTSjFuDry8hs3tgcO16hcjTFyvm/zOEeKQVCwBIwxike3JUfMTj
gBvA1yWWBxJRb2OpvZPrGbPScZB0g59FnCZ4HiTk7k39qc7RoeIgJIIU423N1Br6ZiS7UyEeYUhZ
dmGfSQ70rLh1QfQrR6ICC5MCuYPnrISpGBEYofogNIPu8XGGy0j3Rq9sZ/5beSaDgsPYGQbYQ+cY
w+zpeQeeEH0sqYmAzXxWDNM3JM5tchH5BQMp/kB9U48rXXGKsnoaRYBIR0L+zN8gINgoij70TH4P
x+CF9BgnbuK9rYS3xWK/J6D9LdTbayv6UwZlYUGIhXV+birjpHDkkHO6KQSaSb7VOQqJP072I2iR
ESxnReueI3BGjDw71aAaN4h2aqRc+7VJDCGbTrVDEo5OvUTHoYLtjJgj2vgjI6B5yr+DDr4qsvhh
m3NcNJfAbFYx70OmzldK+s1IcYboP2y8SqgBfaFA+VmhV0HXTbSQCF3fmP0twSdZ5vOZUviDYUQv
cRGfGgNfbTvuwNIgpLItZRG0NWBpIYMv5xbNe7/puCDjuzbXu6DJ3R4vvJh3a9Hj3PB+jd3WwslF
WPbOHCI6EqObKIKd3nUngbFtojlnIaWM1hfgob2sorigRn2ACingaAxCR/nlp05PH4qlXnrN3JS2
4AaQPSWatu2CgbZIATbJYy8uTZ9sKKz2iko5xEvLBqmjDNVH+IQuTvZ6av6Twu48oleHpuoeutLv
llq66zUYyijad1VIlTMXBWigHis7NeOfwL4QJlQxRsh5+K66eiBztGJK1oq/Ph1Sb8koqoOQBv6y
KuQ8KJ3NQo9/tXKoDgCICnUZQnqW01l5as31chMA/8gcz6YGUFYiQlXNsyZRyCkNMJxSPH8VGhIa
lvVK+27l1Z4qi9csza6x3KAetukzUSXIxbFn8SuxWVKvYztVoUlu3zcfRBhd+tkegAIZNOzq2y5n
ZK+DjbJpkf8IGpUdbC440wj7I3MaZECKUvPQQRRl5aA7BanvjrEghlElhvEuGSwYreCfmOpvcqp8
LZFuGVNTE/WHubEJyWqttyRJL8B4xBbiRDbjjzBTdhHkOAUQDysA4Q1MJd12Y3KfK2r9JNyTlIyd
Rm1nBq9dR9978aPV8Pq04+Ch10KqNqTGlWSb546sCGQComakmJPzaC6YFKLP9fElG3GjlMZqVHBr
Ao+nBFlNYW/z5HcgXT6fGt+eH2pV36iMeGrrr8h8pGt9ZYPuAR+jacTPC7+/GvAGWAdRH+YE2MX4
U1RfRhhrR74uPnNy/oeyf6goexXxaJWZgXYbTX/xwgGMiberdmoy8K5OUe30LTPhspAfw1x6Iw7M
r6pxmw9lxcw3/yF8B4b5Gq34OVfOun7IZeSdTG8l+s1F647LAEmcJVvFNkgiebZt3MHxNsTCMlsm
Zry3njj/pnkhDzAYqHJ5lyIdrwf67eyYUSnWEW1XyU48H1I0CQFnkWd0oFn0ldblj51/ZfFD5mVI
w72UrHxifR+U6ApddFan4KR17ds0HTOWUdFlO10pvJifXxLXIOZ45McS+ntk1tuppT1BBoAvxofO
MNDHNowD9y2YRiTHZzxUuFqfqin5Ujk+yGne0HzAhtUecOI/0QnLpoqethabGb/YMj0bzFWonDHp
wVBC4u1a4x1dqjsNPOnzpxl6s/oSGl9WfRSUNqeNtJFBiILsdSkWeI79miC4sAEHZApGnflKedIu
MbA7g2T2JqhHpPPvOdoGAxtqo6FdfA7HxQWc8acCiiUIHj12f5PzOs+ko7BBo/G9VGHoyWNxoirv
EOOLaQYUU5xg8yJdc5YGBcv2cFybNehwyqT3QH8bVlPQU7yoIMCgH7GTURVLZ9Wmx8W/HtjKRA48
SGBXf81j8d4ghlDQocjNR1pGHwDYx7CFzq/kYmdJKVHSvfE8iXHb4akikeirS6e/ye4wh2l7Fqct
f8gtQHDt5TOlQmEVvM2D8S/lrt/0Wvc3srGZZNtxPFEwU62EuEiWt0jla710vUrQx9w4q3ZCaeUz
VXqsH+11RjvRNNLBXqDtJIyyAxOgJSPCx3WHk5gcRtaL/LSk+bkr9WcJIGKy10Sa3BuH+twV5SUf
2lMSDE7POD9LH5KNdDiFvruN8i/1iJth+E0xr+fLqw6yT9eNSMVTJ0K3VSU+fsDPTaTHrFHpuRWx
q7QRONK3micsskx0RpTBNzf5QwNvLCys5MO0l/EL8fa5jFmeyfAyMOzTt3RMgDBnGg9M1hI7VLlg
kQOV2D/5c+KbKaYrqXPPhabBWYLnWkQ/G6Qt9B31UIo4NSXQOUPSDMTAY6s35DVX1MUONoqqwqs7
pAm8o8T/HTVdfidIidpgNntMF2pUES9hHkn72I04AsyItJck3AUMs3XJm46kq0wi3hp/ZK0pc3kX
kn8sAyqUKqAfDQVPnR6C5UoPLM3vkwGQqS5wXahoByItlvfSTN5Ku34KGn6k2uhfKe2h5Qr1Ngyc
9UBOe6nidS3R+sALRJ3sWvbTdb28CNXGnW6n39OSv/eBynBGiqWdOu1ijHTnpqUzp712VnRMTmPe
3I3Oel0k7TKadej3xBJt23T8wNmwqnA8qyh+Q5pN7WEBZ5QYc7MACVo0wjCQU3SlzdXaKTWIkjZV
/9LeppemYXFXlvQu29NbPur3yVhzCxptJzXNjvzorSap04VQ6FvQ4YGNNPu1V2T7ZhbGC5nD3+na
r5unYwuTDL2vkcnnKONLCdrNCadMeGHA3Pt/STpduhbfWJeZPnpJzMaUzenY9ZDmJ6YM2U+F8vKC
vPWkwER1MmA+tT44OEp+GBTdeTPcdWlyQogzUFZZkHACp9F2Pk5wAlcWDjcpA2EoHbsvP9quuITZ
1wio2s3JYaJxnGMxT5IZzD7Y0S7KhUNHq2Q0GyZ5P55yhE5i1+gAhVaa44Ug0UNpnRnZNwvexoaQ
s9VwX1XptlbjnVLZx7aR72ufSBWN74FdeK39lQ5kkwUdztdyT56+A9/CDk67VczYwj83E1lUY/BH
aO13TPfbkp8LbCYDm5lW/1XTdea5w3VYqDjDpu0C2SnwiqJXbzZNH/tD+4NWuc44kqlnHc3Giwsd
3gShrzReifLG0BNIJ0u3T0v7yMjOqBEJN3XiDUnwmraxH0e6M2KpMHlKumLNy7DYZ+Qj8dFEeIwH
QmlwXUUOKaBAGSXgQHgc5KsCkz7SHAQ82/J1rNlhBswRGsR0mtm2Ob8HKF69wmj8koD/5KUKDR9v
CjnlwYapJ6Wq1R55CWyp/JZy5sKkkyn8XYt+VwbdZ2O/k7Tg9d05gwqaVm4meF0MUhUAMXPIH5V/
7oBBhUbhX3jIUQ7GzYSXOrqmZu8NwN12iD6rQP0n5H1bovOMGTmijjnrO0fOgWre7aIG2QvfdiWf
wfbrIfAHXEElplFVmyGNcLrb3ByV7UiaFyP+SXjIFEXc6AbzFAkpOJ98NQX0bcoHMIM7sYPXhtQg
gXkrrWZkf2LPPZ9WlPcuzNkdKteWJGLs5FfYThST/M2i7irkswqJswT2rw1kSusf0Q58GaTvdB2t
Bria6fMeuXgn9aj3+TWUobs19TjHE7ZcFQocdFh02zl/hNVdovcvmoiK7eFt0SpZvXmIVMu15sAX
4HzQBFk4HyfAogSEYJpNZ7Z05hswt4z8PMAKmwmfgfg09NbR7P6U6TdifSlH7tLCW5Db5yWJB1HI
nQ0tUQxOJyUnWYNazlvgc+WAVehNjZnxdBOzMSsJKcTsF/cmhgwJTWzKNUyOtUwy1kNpPzX1fpx+
2ugzIMCs1IfnlqdP7trnUFO8ml9vqJeSsp6AoOOmHd6i9Y/D4ZdgMTFz4SYLK0eoXCdbvoYFItC+
ctKA0DGbnjAbGkKk2zZQfIXQMUKJuTkDV8O4bEoGOUoAj1LqB3gVDHB6ylK3Qw9QCfkpqYo3I4DQ
g/F5rTwLekrz6jcz/IpQS0r9a4rDvaMPMoWNRlXV8GGq6/aFVS3NyGjiUbVI5qMjxFUJxhCWujWB
yRs+loxJX9IWTAmBBx3Mx8toHt1btWYQB3ygD7YjCqKtvYB0KpKUJ9QJ1PltFbPaBAiRMyAJFS3G
MqqcANCPECFLfDdhOurmYkshf9V5ly3jYcSkY8DBFEYDa0HtWvwvbNpTWFIeoWvbWGT72orecfCF
jopEeLFstpYYfm8ErxfsEFsteM2YaIVc+R0RWuGC6K1VHFqinAhwYyK7YUklsDFMPaH1J+nybyfR
lCPUB1GvF3mkicQKXiSMihpYlanivNeVFykuPjKlp5Q5cOZZ38vSd4XLFh8P6wfkY6NPJ4FehNQq
Eqdid6x6ZOPJ7NURQEQIGpwk4mkhjQWXO2kyLQMLhgUSf9pxG+rT3QC9j2Dk8yHdj/IqQTfO2bym
ptn1I9b4bAReX0jJIAW5jLtDOstnsTpjX1YNpYaI0HrLe9oAh8+uQLolUdIw+AH+77H6663nZnxA
7CKba/EOoWEmSidWTsCF4SqJAGKtKMgr/VG9reLaFjlj0uMV/rDL0plyBnpMyvFVtm2w+gg4TmGo
4jJml8gUHfPnK7+rG/7pxjayYscGyhuUD8WSEAWxYqKPi3oPSwOayJNkVxCyn8RbuLWK5LikKjSn
eIMUgSl5LYcaXQKzNB09QQQShBhZ5xG1nTB7od7C7DkM0RqitKkRVdmAwNMEyYZCxyhGH+VwBfAZ
W9wgR5nABI4XBgm5FltDhy813rLsqyUynm8QyVTY3QNewpoUDcaS+TsavblHtRnKL5hq70v9XSBR
F3XmGBJG3XQ3UzNRo2Beuzsk3hKLjNR7bPFuVsZGtqJt1cQ3Nf8CS9GyvRyuRTrZUWI7mw0N3eiM
HO+g4mWVf+P8L+DD0dZMiJTnE4Rp0eCSzfw4jpLDDrrVlYcIAqoP753hR8FvMXzgcFnY6hX9wkFT
LK8JLFHrDfmHYgJc5JuuexjNa11vg/guxju+jKG9J8umk3D3Ni/4sGydKxtRBDfdwEKa/9XlDoqb
XnWzQK4DDAVOPVePPHpNBkSuIDbIPXTxRbG5Nvu9eQJiqkgWJhprjUxSlrOs6t7UvBCiF26GDEH2
ELBJgIBz6MjcZFgIKrR6TXvFwunIhcofhzM/fBjZsxTe1eASE7bS/hMY5fMXwaE1GKFr9i+a6Wp8
PzMQEXZqJ2dvSPUdpbwbkrT56LY1ClLbeNCCtNFRt0JA0Xt2wxDjp4xFypzsGv60mcKI4IPj0s/T
97CBPiQooRreGOeMBAcDY3x/MSpHgyVp+3s6ferzdzDvBw19tz/HL3aE7LjzcpTH+XxfHVmRtE+C
c4bZfzynnIGTny9Y2jdBSFsLSUnsu/c0PmrjFyEa2nzX7DcKg4PqZHH45hKFR34mXy3gN5sE43gv
o9kIYTzJv8rccQFNmFhvqs+4t08GWsAEMZwGwmFJOxnRNt5/mCPC7zDvJ55hPBHjjvWOtFpY+XZV
X0k0s/oKCfz9vK/FbiJ3JoNYnxl+y4tMiD/sPMiMlLx2toJSEcvdQrdkdTdpNsW9gPo55Q1Hr8ax
JbM1Y3jlKTpI6xGOVLJ7VoZ7gPcVwxEBa2O/JeBnD6FDiM7oRukbjbIIaszlWx/PtX5cUH6pFYCL
5hShF9CLJ/dgPsA6HTo0hPPEPs0oWk3SbmW/Z722Rn0/z75QX4VymqvnLLvo+AWTnHXAm/Nf1Ph2
/JqPt6q5hJZFmMhBmxl1GfHJalzuvfU5abvFZEhR93l9KLTSk6ZDiRrOfjfnNR+VLLXhrgGR9D/9
8IcczNNAiS3kdjmOUr4qxJOrEiLbqGryrLXC1er2ZWj0rRGZpwmkRRvpjkRPwvNA/vt7Y4hrQRQG
tPRbo1EYnaqf5LvidkiPs7Wmu3T0FRBqFPD63EkLRIfqqiqed0LNUPrDBuMJcyRJ4q0/rcVhc8wx
/j5H2GJ6RsCnBXQwRDnXdDRDRFRKQtvz2pU07lDvYhpPGp1YBf+V9CExOMcpcl8W/ChPeEU32vKi
A/oNEcGwyjYc17LwkwRlVCzvXfVvoJAxSJ5LfI5p8xENX620j3tzK2qYQbHG0VyX4Z36XbdViJ2o
ziqzGImrCJ6nrWy2bluehvKnQP1jU6bdRG92VrPavw0Lzb/VpSx4HgXebOuGK8iEppZT8h5OBZdz
tJB9PzoZ39dsvObFfoowSef7ZHp02rvRS09Jhv0H6UOvfxYLtzuvW6qGXsxYKqXkSx00BKj6rzF+
aIHuApCRbZWi26bc6ysM+XAxc8VDe1YNItKkcz9B/vhaY0BHEi17i0MFaReAsHWNULemFMUX5Xuo
cp3EKmsA65WEGU0GgRDdc61XWx0GWLWuZYduIp6P2gorZ1zo30O3OAXoQFTtRDw5bfBhWTRd7OL0
WSMDugR2lsW9RgZc8E2AmLlhitQFpEM6Ytpm0WQ/Q85k2i/anDqldughH/N1A2esoTV+o9c55ov+
HerSbUOcGnyWZWk7s/6koYTJ8RWp5XxQU7SLOBbM7LfJq31UB6dsamn8vkjSn6xdWthG4z9n57Ub
ObJt2y8iwIigfVX6TNmUrxeiJFXRe8+vv4PdB+eWUnWV6Ivd22B3oyLpwqw155icTkS+prJhez7/
j4uJaZ8hS+1nTjNtfX3sEBwy249Y+Z9Ld+0V/qqybwdiRoJm7Qy7RCF1itb0ApH3P/ruC+FQy7Rg
DudKXakv5NBRZnPXwYzJyxDPyuY1UjaZuMyGfb+wMOA3BZsWGAw1M2mFSpow+qUV3hROe+jYvQOx
2kwRexejPYxFTjMNYgd7rCEPLkRxD/Lq4Dcb5fDUK3TlLv5w7FmY9NxkhNildiCiDgNgPy1oVrRX
mGtnjTdSCrykq6aJbydUtGP4UwhgFy4FIGcR4HtytTsf76Upy6uB+lHR3hVg+yguKs1c5Ka1gpuZ
xfwpiNuK0F3F2Ls02rwlsuR+OtAoWLZOtZm3PSnFzYkp28AWIOiTWLOvxl2b5m82fRClyO9Jknsv
AGkPQSeK9iMRW0IGl0GbrJXQ9o6yVoYTL40ZQFWKJYbrLYZYWnoT3G7kYoQljq1c15V2BTJqVaI5
CFpv6WnIiBBxGsGNECECX1ROrX6pNy8ZlQI9egzFTkvo1iZMMxRTavOtx5dn1OVKi69ymxum8EpD
uaIVLiZSBfB09vxJvR1t8jI/tCXr+Sg/yrK/AceNyJCtcjjcpaMDSQa/mlfyeBICgVSxqGEe+j1B
KahDfG3HzmhPGDoVf1KxhLM3vEtovNvR3+G0pSkgIDw2C0Mb7yR424Zo2ooHV6ac0nQ/zleeZW8s
j/2c+ybj4dcUUcdCrpPkNPhCZYN6mhAPhRl5jCKew9WUJdH9eh5bOb8Id31G38FXrnbQWpLIkmKk
mhn71WvCye9Q5Y533dkqOwKMjXbYJbwneHDdm56XNtRU3Q7oAfAVFzqpZgY4xJt0ChN2XAYPJp2q
IUP5yMZBxGJdGPlzJUq2w3BdbtEkscHyu4mSbfRIBMEETrSh3R9CSrVn3z5W12soSB+OPUFydYxd
F/MFaF0NEymYm/xRFPIna1oaL0hlJAWpDRHTmaFBL5jsHybIlM1GWo0m+lwkPs2ETD0Kqx5Fc+c9
OJmebpp2RnJlUcTs0Vf5lS0UEZ1N4C1aNSSo/71wT7hvww4a7I+ls7q62B7WKg2jG19ING2t5kCW
y6Polto1rfmw1LzZve4uA9s3NgbGxVetNTJUK4NJaWaIymOoOeu8TK4LUcIYh1GCr7UsbqGgH4Qe
bN0AAZJv4eKIf9sR0926dhqLhCLZvTlpAxBWU/5IiHvR0R3IknpLDF1GJcTAll34ow80h4MEoNEJ
bLCpPBN1v/K3NBhSUFRNPR5ZvJp1U9OXsiPWrp7CEl9QixA3FXMPrmA/ENWlfs3GCsuFjRBQa7IJ
IU0e7KsyCa+ENQomGSvIwC5zw7LI8ZcAk4r7MlM8KJMAqDjzzDsuGxhgDHAKQ5k7N2A7g9j2YZhX
yhz9Jf4PM7kYu5y2ZtRO1jvlVru7sB2DAnMHotqghBC39Lc6OoWs/kO4jzQd7Gzu5/5DZFKZ5d2g
C/kvTa1QHEVLp3jG7xIsC99qtznHtw15g/q1b9jIRUcjPQZa49DnqAuXdaEzr1SgaeAkO2qxyRix
TrZeA621cesG/o3jB8TFx4H9PMQ5fpa6UOlambV3rwW6sSrhVyE6yV0AgK5OpPN61F2CIH03pWCa
24Z1aQQS11OXxZtKGe5tTDl4/33Uw0nOg2talnIcS+pSp+XLf37OeeiGqSD5LpKr2MIMnj3V+bT8
foSTPJAvI8y/4I+sjNzvS7xXGSEWjaBOmqewFyslV3kOl/e/DmUbyrFM5VD0Nvjr81C6OaUAWmYE
ivs2K51NFhFcf2fCP77eMtoKwhKSchz55+okGgOGbe0WE4y0Ia4uG7+8zLT8zFMR85/xR/IHN40x
LN0mx4VXliX/85XYzdg7LboMPJ9Zvza6ul61lnAOAZWkbTuaxAmb3e8u0sUuLUxUw4i1mLLigZpS
3U9nrvhvP8ch98mxbdMlzkac/JwxKfVgDojGYAZTtQslzm3AXVsqM9blCGp46duDAVmibp/DZEzW
vP/Fvs/d4KckrjI983vkXx6Bw88xbWmZli4t8fn2ZH4qqzbt7GWEhxUzzUBHhmSU6nLsvf5BhDi/
8sRyr+LMjq6I2WQPGoMA5RZqy8yR/cJIbbRUWI7XdSzwRI4W0R0j0s5m9KIbY9QRo8smHtlmjyaC
l7FAc2l2WFULvvszr+1froYLkWS9CPSC/PX5aoBz6JWum/ayVOwiNNkXmCPz9swoJwk58ytlW8K1
59gkRazLyTNUjVPLCRMyWvIILXd43c1+pwLZ1tQ6ybkndBJd889oti6lKR3imtj8fb4mY4L3EBiJ
QPNesgHtGnMv53pxGlFlLsbyEnw7H2cfHAdBfbm1bBokzivm1PwisvoHN0kOtKIxIpA5yeqN4llz
afC4qv4RhvG7Vw+Q01JOC1h2vbvAQecQuPBFLnSJPI5E21+RSNrj9xOM0P96XZIL0i3dsiz35C4a
QZb3oSZs0LWEnEmXZl/6MdbyMAH2WZrFXA3TPiKpH+zMvBAu9jQOV/RlLsCnQLj84YMUC+k52SBK
TWwlxoAGrTuSNHvw8mAddg9N+5wrb91DQQ87nN8+JezmPXIPlos8CzbHnCUVXHrDZUwJtGQnYdur
qjw4xpVls0/vfpAJvaardNAq2qQG4kxEkRb6lOLJG7a5pIZc1LuOc7hJ56prXVrxkHmGPd3PR58e
dBY6xiH0zHxjj3Gx0p3019iL93juEw1O+9CZwbufl7MqZpnnr0HlY4hjlSUctMo4XGE/ipz2JqaE
KjB9VX3CNhtuhU2nOhHVlSpwT4HIvpzIdbCDdhNhvU4IyEjiGdUxLJ26vyzns3gcWR+Ei1G5pBA8
9M8kA676aIAWEGTbzM+vrIH9VOAgWEQjGzbyrtSTXxwetgMhpWcevuSdPZmUP80689//YyVTuSQu
NZwjJPrYATiX9aAo2Thh7lyFTnnHXgqwRH+MIbko5UAlMgwcGBk9zzO/5C8zxqdfMv/9P37JaITj
2FtAySidBAu5oCm2mNnvKNfWVBaw8Ky9Y7T4flT2BX+7AZZpk3nFv9j/fB6WXq7TOhB3eX8oz6al
qCHFEt8ByIvvObtqqCuEqI+dUIOAW7zkdf3ee/a9p6LHKs60VaB5NzkHwYvcpEjdUywqCu8O6t6s
w9SpDiiU8Jq1EZnxEJDEkOhOsmrrlDJOvpkSFKyqozuQyKPs6Q/rExR0/ehiLuMFGssHNm6oZGeQ
yJWg+11WywnnPjAF3k0BDqBZgN6+SJ1DATwV2O3CNkp4RPtAqY1n0pbGWFMQWxmVv5R9k1AIiqJt
0aDIcSnGJ7eVvcZvElF7M5u7yXomT4SaFZ3T0XrJKVDb/g4UzqXnVHzF4XY0EXEI7QpzM7xK6NCc
e7MUfUcXLFyUFy4dmSyC6DRruy24AWO75ObfWhmVvcnHYsruvzOtfdxOC33wSEgCyq+a69Ct+QD7
KwmaTadymEzhs+aPLzLzt4SnrvOall4abOO8OYZdtRv9uafgee/8Qfx2gRmzTY4GHsE15x79onfF
W9+Yl3USXLZdfO82GCh0wziikVlNA1hpCHvUaMweJL3h32tj/GRNBy3aNm6sLbxs+h002o/Y/BD9
LkifXQqzdTpezminqbls2hEpDtcDtFlxuq3QBYay2lp6dGvG5Q9XUaZ3PbyNlGC8+rLydvnwxOnb
5F6qR0yX11kUc8YPcZ2P2pP0VpH2FKXmdS9tuljWc+EBAcN9QPTb0LxMeJLmfpEJk7ErEDaXk3k0
qXtFibmtom4zGNFWMO/VXr0NU7AwwzK1CILQ1mTMPlWgU9Cxj/4A1iZ5CDGR1vhbgVS72vVIyTaA
YlUjLfIKiyIc/QRsd17yM86ci5Ci2+TttfYuqK4m+7dMHjwRbAyqMVafskBYWwu/uk8bzKdSjDxt
Z4TGdR+WL5lqFyUbAMu6tl1ayhPpNheT/9uk/97o/Gjt0WyHZQWkA+DrbAhFlKSATYC0ndgE0bKw
aU8lxDFX1NXzCnZAreFwfBa6sfHqjyh94Z4BNenXQvzI0ONLCpVUmY9mmd21o7hKSEkI5hILincf
UkFrPZgI4YkvoWl6kdO0bg258d1jikEJTCBdJv0QCXM1zLYVyBeu8C7NGNs+J+xBWAs/QD5oWrf1
XKnXrjoK0q39qlkfYRuu4d6semtV9+4FSJmlaPVlINViImi39zkAJkn9K59eUxrarf9QjVc1cw3C
mouKw+JcM+xN85WNHHXta9OkT5mxtaDf5hlU41HxOpZ/P7uye+B5iTtdW7GzUHT9evtnylktSKyF
kdAbgUo4DB+TiJ99TtKhbzJ5AD9O42sF/t4J+pU38iINakXi0Rbb+dHTOX0i0VqNKGPwp5mbEqW/
5aUvmjlee3QAIwISupaq/BguhxGzREkxlA0R3jjiJTRZ/DKiemtEYN7DDu7hSPZC4iKMqp21NNrr
KLB+ZVN3OR+Eo/HK7Oqt2QRYVYrHSOAISWkq9cjDB1qINU64Mf4F3ByfuY9MH7xw3/u8tYX5oy8i
zJsW4Tc820iAAWppW9ntvYe1AA318DCGgNSoYpmG/dQB9xKsqM6UHqAbB8usxwUYW6gcktI9syP9
6yr2v8uJ0E/2UkRdVHlrkxQpdfTotDfG5tyJ8C9DENEhBZoYZTsccD+vWJOWTyjjSVCsMGuv8gm3
a+u36f33K+Nfttau5GgkHUcpCXTv8yhp5k123nE88hpa6V7vgk6hxMYmlO0pkNbtfx/OYe9JnqhS
AiP45+GoMDkqcNiHwJrZjLrYWK6f072XG11Sk/1+MJM/7GTTQwyrpDBns/BTCP48GFTDQS8Vxwbg
yyhpqVzjjURZPDx8P87f7uEf45xurKOmq1uzpkygaVF615dJi5sK5FdFZOIib/P2zB6KCNnvrss9
OULmsp+qrJxpCMhUUGgFpMh49qM7s3HPvB5nbqGrPt/C2E6tLNK4tFih+2UPBasukJJzfHHuKHlu
qJON4dAjcwIaZ6HwDVDtFnzyDcSaQhBn9v3zOjfSyUuIFwj+Z839S/27CN788Ejoz/dDnHslTl69
POlb3ICcdjjnqatobBqyaMic6Zw8vRIRvebvx/unjPH/ftfhnn1+UJZGe7ITtr0sjLq6jbIMlbEy
zAaoXifhFfQQ8skCUL9jTa+HvZP4cHhcKyH38vtfIvWvE5ejk3PqSqYTaXDg/PxT6NJEBthhG7QP
fi5rAmUa7/TAvLds5yBGG8qjuSVV8b1JApgg45Pl37kJ/FSYsBemJq45/y0Nf0ZVdWC9/A8lTdqe
aJCy3L7t2waYo3MsQhajEe2XYYxbx6XBrSqbTnb5VkN9jev8agC94bfALg0bIKOxqovw0vWLVabN
OpaULWHzHgYQc/x2E+BYgfK50LLpJoQc2KFrVBpSQ4GMgT3uQwDjoOr576qnr4QL2mebU9XHJh8f
++6laWlBpZ71lhFE0lflbrLCLdI23maJJ38awvcAMz53AqBZQC0s2cJsfFJhxAkZF3RyiypkI6dZ
62TfZkVzkzbXg/gF2nofO9GO0DoqVv2urQV6NM7FYozXtgWBJkoseqMGNKvrTg73KGae65r+4+Ru
onFEWgycsgGraVvRSq/jD5Irg0XX8SGzr9hw5LxOQ3tLesES2jsIMvYumME9ei919cuDJZxQIJfU
qjt8xMC+I9QrEiuSrVPvqTGToTAjarXJ1nH5FJT2mwd/XZGhaAUzBAoZhbcthPbDENEWk91DUE64
G6GMIGMDXnxZzdGhb7bhv867W92/yrWrhEQNryFTK7bAAxMFj98eL9baiuN7EEJOtG4JFUstiLbc
CbhFffCuOxtiALf45y7JV70gL3qh5c9TFL+zr93R38+18kAlwEOI4dX6VmbhnUY3pLC7FfSHhmfd
1r9GgCG9QSeR/l9lPwoxbCfyVGvWDsmesPNfUgRfKqOUUTz6DbmW+E5iUkotGmtsSly2iITL7wYO
LYjzEVDJ4oVwqQP0z43bECed0iHTXr7/5njpviwJn7+5k/mGAkQeT2IOn+uBHYrsMs+jmr5lv+k7
zqU5Bueqppek5H2YyT3eIGSfI3GBN7TFsvEJBJ6IX4pCv07RrlsZjckRXL2rBS8NTgb0rKus7kHo
lZCH9ZVdT78Nqpdh8XNI7ltOmQF40UT8JDEGXSOZP+SyiQgtTvpugeQtsfDlrr8J1UOmE72CVgue
fb5AArXVgm7p40sxYKBgK9uHVbLjTLzQpvpo5daq5LeRHHrQBS4II38P9DnwNhif4sL7qeBuBlnS
ocaSQCKq4Ebl0wc6MVrxOpq1yGhM7glMi3xyiN3QRzQpI4cp54AxLoYZ8zvFSjZOEV9LuGkMPPy2
vQFtvxdpvtNRrPSl2BjJXQQ9HlDyigrOaqIRPHQpegQ4mC5HnOC5hVBqClIoCLyjCpR1OOA6RDpZ
tzZpsdTAbb0yv6FCvUjz+LJK0mVYaKsil0fPR1gQJZcduwUwRrA1CCbMgWtKqC6yigPyLjh85/VC
Y5YiUHRbxTYfeLui8IqEApwD6IWnXolby/N++NV7Njwq/9cc+ViN/l0bqxuzgd/GP8CFvVIGgR2V
pKQytK8tgtakhTtq+XgPTO1M1XF+7/7vskQbw6TYKJSrdGq3QomTpbbRjK533EjArxv7W86GClEb
gmDfdXdGV2lvcVZ2b21NjaKpJv3p++/iLyuRRHBs6OSq66xEJ1Uv2TVdR8Wfs1nxigNkxuKfWe0+
X59JrdiRSld032xnvtiTTUtQOj66Wgd8ctQWN6QF4NIxZ8+qb+ikJsvkTpSKPKBoqNFhFsV/b7Y4
7Nzp09pKmRisTraCIaZFPypaDIPbYhcfygUOgZ114V3AB16fq6KJv8wy0tURZMI3FaCaT+6nIssd
vJuQK1bHdoUd4mbaRtPSXeBVpIxwwQZ7jer63Lhf97vOp2FPbrIu5kyDtOAk5JUTknbKVClCR7J0
ZhxA+saDj9ffvznia72QFpmNrQ4MnmkQJvV5E2PJYgwJMhYrEs5WZPgA2bmIV9PSIAjtwt8by+yp
X+YfzY+CwMQz1dq/vLbQjl3uL9dtudb8GP4skTqxIhwgmXC5PIwwtvh+v7+6vzzHPwewT56j1dV9
OJqcXsPkOUQN41954ev3Q/xzPP305QvyB/S572YbShEL9PkiDEF7K544ORiD95LZcK/qqP4Y23bn
u8PKTaq1rXiHIOXWTbpO64BEFoiW2P/JKb1iiwjcGgUknbpmKO5JRnwaoJh8/yNPds1MT0IYDm1X
YRu0K2kxff6RqmV2GH1OiIhWajZwhhpInR7lXrf18sNSvrsxB+ypZuWYsGM4h9dJET9+/ys+v95f
fsTpQX8M6PkJxZaIWmK+YYDZyuJ8AHfvoex5mLzl8vsRP79g/47o6kwZFrRN/j2//H+8YMMopZA5
hotMJ7+HjVgjzpxHPn8+/zOCsC0ag5yMdefk3JhqHv2DnBj2JIR9WDpm9wNRABU0suYvJvQt+2Ii
aaqbzP7l+2v76zN1/xj6ZLYYUGcpTUwILVoYmF6KXV/Jbqv1FLJ9fYU+ZDkiKiKDQAUfZ8aeP5yT
l55qg2lx3OD+fm02x2FOI59Hqeki/GWYo9inZhZRUzW6dzB2DoLUtDy0PYXtqpfJwZa0x0us/A+T
8q2r73/OP5PU6c+RCEd4nAax8/JkIkl9TestJybDc0I8boUrrcB7BaXRx61hW3tTeluiWXboB2+S
Cn4pzTZUgbdj/RYGJWrA5mYo63VLX00UEBo5qSjbW1aAYRpPbLwgx+p/DQ1rHWd7L/DWVgrnJFwM
tQ+VHEWuZ106xYDlOFpOwfRcd8baDRGXm9rB1eqVJkZYPx9ReJdrNN5DyQl13LnkLerKvR5B/KXU
pSfIZLAHVqGCg9dpF1FWrQP1m2Dehde4h4b4Nk7bi8AUa1puUQ5ZpoTnpeKQBkODVn9dhWDkI2Lb
y0urQh0dpvu4ai9tsL/WYIB1Ec+hhDFpAniknte09pkyypdPnLdCt5gL6ZGjVDndiPQyDtsBB/2y
UrbYyb7ulroJ0LYMq3zfCg6pqLbPrWGfZ/l/vkF4K//79E9Xa8fPW8upSeGFT0bDuSku7YZEilin
8vH9i/aXkWydYuVc1WOllifzSWKjHlNNhI+jTXE1F1SUd+yXsOlUmTMEZ2avz7WVf67LJsOEFUSH
yWOfzl5jakWOF5f2svXNBKsp1kNWFNCOpN95ZXNmJvt6bcp0TAsli2GiOLLnv//HXNnllYfIqGaJ
GOLuUkELXhc6uQp9hz/r+9v4dc3kskxOaaYylEUi5MlYsrFhs0elvsLzRD7W8C5exBoF+gZSy4IM
nC1+XHKd0g0Ri9pewo6/0I/f/4YTvQx319CFNFEPsCoygZ0WkozKa6FXuNMKSxJ8NJqzS31HGvPC
OYzb/MzN/ctoPEXeGt0x4RJa8uR8IGMLNH7BDp2onL18sg/NgSShB+hwq+QqfT5zbV+eJUuRKZFX
UXjWbaHPn+kfz7JtyqGPE54lHIvuhsBwCXd4CG5KRQq1Xk7lpotoiPdCIOrMWfJZSgjKNJuBUqEr
kPE2oXUTzzJ/YCDnypJf3mvTNNBM8eBdAyWNOrkXxFfV1BDY5jL0UTrF0QhzGFIOhoDSHMwzL9s/
e5tPi8PJzTj5aMfen8pUsctEXLuIj8Y+PFTu5k1dTlv5OowLKmT9EsLKHutjDJph8/3D+HK1Bq0N
V3c5Nhlzff5kf2hnkKgcf37XCXbSC6CnIF/+4eaSXfP9UCeb+fmdZgVEnWSzobdt/ufn554QmQiQ
3ZS07HpJ1isaXW5OvO6L0iPMuUIj6eEHhjIUyY3ntxEwXA3d5sqs0/xFRw/rX1U2Jv82nY58PDTd
KuTvBFp8/0O/vp/K5cnrriUVH8Vptd2bUn9yEBfTeHaCuwSJ9S7TZzQN2Kb190OJeQf2+fErNn4Y
JwWzNoOenByryUiQG4LInh+/IE9TX4qDu6I3uiLxGS5JuLbPTNzzzuvzkAZryzy9MaWCzTzZFFpV
1aVBi0p+aqjzaMpOgLcO0erMlcm/DWPMCieEoYZ+emWWWTZ+FKIwqVcwqxfJfbedNljUNmjR78Xt
96P97ZrA/s3vFjI4JU9uYxFUQ4vgHJCXltpH8jisfZOePU3NL+jnO0eRwWZqlo7JBZ0e850wBK7Y
sq+cRgfOrAQ2LcBR7zvNLTdWQ+mFDRpFUAVM6Nyk+fUKGZsTPxgMFl1eGH7bH5PmkDhO18VMS4WT
sI22wzeXNKCFSsnD7XMP/n0B5RXAx3Vq9DS5TdrBpa/BA8WuA30anmKSRP6ZlePrWmnws1xaiNKW
rFL6yY0fTGWGdhdxavIpr7Z1baxRCEwr6VcK1jUMa9IAhoXKG3VspVR0HVS4pqr8Kwj06mqcEmtt
mxr+1zBOETH4cj9Nst3EfUJEH1Xi/r5Om+nMlvxzvYiZiDl+FjMiwGXaU1/Wu8klQ6/Dzoisem+S
9idcHJcROa3uFnjhMsTALsfxzLzy5fWZq3BKCFY8phVhnuwr0q6bSg609jK3Ym1LOc65rf2k3ut5
Fl2G1QS31Rf5Ni80daZANb8cn17ck5FP1rSxnxNBg4FekNVbv6ZKNJe5kZc0B0a07WSyAitLnODM
ud74+7C8r5RwWGJOO79qcpzeTlxcoxUeXlxmTY0nh1qdha2srbJdmHTOpV84UOMm8IYTaprLwkic
W6SozRLvnvkj18z0uUOQe7DKUPws7KHD8BhV7OEBSutOna6iYkpfc1GzVwOogr8eSYDsIITInjKg
PmevcvhSJblk5GkOYjYTB9tsrOp9M9JgN1vYnFjo5UOiA2hoOTqlRkxGjwU91bEQH/egl245UJC0
qpletCX4HpNREg5bG+v6epb1/ULeBBULLAl0t+8nty9r9Mmx5eQb00hn852KGo5vYmDTiIxORzI0
4op6uq5REftPwxHwSZGWaY6v2UVCfjpxtzFaW6MtQEPoJk7vkE7ZRVMnsKE0hYSr6FT0H1fBL0PO
a8kfkxsaDkLs+shdisCb3tK5yxcE9hvZKPV9ZMTOBcmF2ULWjbGJBvjfsUAwrrKSZO+atF6ob+XT
9zfh5Fv99xexEbSpIVBfPl1QBEQBUsaIcNG0GQzhyse4d244Tb37wn8feut61pB+P+bJvuN/xqSD
xCb8n03B57vgJYVtVeHoLXswxESSI0cDC5XYZ4YRJ5/l6TinNUEJFaxDtuOx23f2cbrkcMOxBl+T
e20vbOKRSN27aBYoapbembHPDX3yKpd9VQXmmDkA9wsfazGn1XUURdVzSeLZlcyD6ljUzbkdz+n5
5t8rts2ZYUQHxJYnBcaumJA9uQ49b2HScysjTJxRNUJIU2FIvyuGo6CVeIRJSDH2o6UTeNgEfvAC
ztmH+9Hk4v/jRigq2lJJKkLidI/Zjpme6F6okRpgghnU3hOd5pbvX8ZheZgs48f3r9bJ7uGfG/Dn
cPPf/+MDEyKzC0NnuAJ7/5Oj4N2T1JGfWVZPd7P/DsOB1TWRg+AQOLnPgTv2pW2G7hK93So+sutb
5r/MayIcD85ze/hvHQnkS8xU7InmxQVTCd2Xz1dlDKUxdiG2TxoH/VUGQPbR7JP+oJAPL1hrhiOw
GeP4/a20nb99p2re1TquoKxqnMxW2uhEtHkDYv0ic9d6MMk7dWkNy1h74kXDiH0RqTvZEiMFVd6A
pI7oUFMF8XbEJcIPSICNwliFSV6KLTPfrqYSOim8buVFjgxXPuly5xU4tseFW+2CsN5K6O1ZhYv2
TRcU8cY3lwRWWEkiSzek3xAcAvgTe+PoXVS+C6cdx53cot1U6c7HL6kuB8g6RFma2XUOSx3GRM1/
d92uo0ufwTVvMn3t8yeRKwzl8k1rro06WTYd27NKYX/rL8z6BtvCWoVvHuy+f9hO1HpmQzqth1XY
6vtk3DUDugRArhkpLaa+ngHQxThsPLyjM5C2ZDLNzXbRB8aa64K0N9zaAbDat8oD2jlky67CEdDe
juj6iT0B23rnjJeqI+d4wn7LP5TMaHUQNRHSlrw4CMzKQ7suhmBvI4ntyTzra5gXM2PUe4WhHNBA
dxTwQBJjvB2lTvLmlHnEG7kwpnv01hVGgNR/LQZ3VZb3pX1TEzUQ9r8t6LA5sBvl/XDSAqkyWvPA
eIwM+5hDReottW2Vsx+yK4hegZquIY+zcXiLJLFLFNmz3D3oUYQoeOFHvBctB9jkSqKtHu60wd4W
7ZMDJNA36VPrW9D7aeusbAEdxd7B6atqwmIKk9wkNMEBxIwJMvHStw6aSRoT+oJALZ1pOSLVUuIj
cGcqt3+bAd7N28cg8y8Ky7gwy5HULdgTQEQLGd4F5Y+4AjJkX+faQcTbNvhhQIawcwXp6UfdYPvF
EFab9jHIjsVI4T7IMCt4u6K+KYrqkScyS1STVebc9W5zcNx1xR13WIQb69aDP0M8HtoP9xd1VMQQ
0G2CFXGqMLwJdNO5WCyWE+St4ThnaRbPAjzFZABUboBXsdA3OdnkkKjImzpGEvrbeOPic6kHbeVY
jw0Zm2pFMFwEAKco94UFwqwfypUPPrnNB4LXtNhEAQAof+AZW8GhJd+xqf2dFbIP7GE7qXIFC+w3
okqSGI+JtTGgCQ4VxCfBQqgBMEpepb0zJLnsJF9ukd8vqDRCPKMHOfC9RDdsEHnfLlJ1T/yS7v92
4rUZNAvVERReH93pdcISJeiywbB39OXsciWLRZkfyvggDHZHvwZi5w6k8wW+/YsQcpPwcyKQvRe3
rpcGJ6QI0QHRr35rXuUNwJGKOQAlvHWoE5QWSL/7aodgKCSkV68RCZdEazjk8Pgbl7VN95hTnrsm
QEXMFyNuiuyjMVF7+9tqXPneRocqFUQD2YOAeG7pLgA6iS+yWXftztncYGqKh6G8T5NuMcjXNiUA
FAfBKLybCgZvBgvd5G01gfiAc/QR95rxz0m/NQje8RRc4PYFlT05c3X/Ux/h0t2IDr4mzgmyFYFx
5wXQmvrBpsBRZi85+x2B2l4jBIaMSwu8mHfT18c5i1gMA6kvAZk1yIG6dd9Ckg0tVFL6RhZvlROT
3iWWNVAkFyMLh7rHIH2N41vpErgT2wSxNduARrlZIWIGJA3Fj8Q9PSWwQ132LQVkDtHy1c7eoaQQ
nAidHuHH0ifhuYRnPwvFsQJX/ZqwA1/Gc0oz7oOfRlFD6ztQ8oaMFC46HXBV8KjIpNPEIkhhtG78
5noEIpHbsOz0n6N4E8Ax3PYqDi+zbC+GuynDUSV5ccU+0ZJtlZavloERezJ2wTC8eOW4joX9GA7V
dSIeBkisgOBWhAwAfyHkbcTFb0DTAVIhfVjQsoJS87uW3KSu5Oi8LuJrc7azCV5c3DKe7tB1QK3O
LKJfK9y6dfUQQPCESEkNKOsP0oI6M21Lax1or6NvX9h5vBi7ZBW1H2OEXI7DwB6sImEhg38oSaRv
iK5yNkG2IQX6wjAs4rF2qbYz/Gtteiwg5YTGkYQuDztFXU636Od2QQtGZtTXWX6JQK+CujJawVUi
gaSEpIkX/sbyX6Mh2UbJRd1ekPQJLBHjORnPa1P6+7KQK3LnJzhRlvFYkE8dZDsHX0gdwpLvryaC
Wfxka/fE5IiFVVy3U8qJD/Qv8PyyI/4JKZt0oMBF7ynZGKE7APjABA5GNYk+9OBA3jsuQ5vJCpKf
Hy5FjzQKmVUT3Xi4zzUgg9J/77oGkdRLNGdHYC+zvAdjxr4k704gtwYIoYRYyUjACpyIl4TGFBug
3G2Db/bo19sBp3puvXtpQcn1Dg37AnD6eqD9PRnuJhsln63BMrTwKU2MOasa4DkRsbqSeK7b65K4
2Xzvt8caT6Ru1JiMfpXlY0CGdhn8kr67daYKTsWrSJ9hlGr677647a3bJn4BINW3LZFPEBK7+wQK
kT9z5sB+Y6DTwMJ23nUQ7ERj0pXes8R5wQdyq66+t+sHNLTAX65Cnpeho4V3sZqqd9LpL1Ihl7wf
9Fmp+l1UBZTs+LlDXRB4BFPxBlB5fBwpV2Xlc9c9Ku73pFxA6rhjsST7vw0Hy+BvSORp8jNAXTZh
cmwFC1306OPebPBjsYrY4Adi/Ipj20M4uwuwlXj/h7TzWG4c2bruEyEC3kwJgJ4UKS9NEHIF7z2e
/l+o74+4ElshRd876ElXlSAAicyTJ/deu77Oc+V2SFCRpgTuWdUqJVaG1gGL74sUVouRwN7EO0md
t8AC4iTFseaNwD0GS0eA4Vxr7IOcMJEQW2HI+SNcj04JN+SErgG0LgQx2VRzvkgxR8m7A6BTPNKI
bt1mINE3JTpCLZG5IVnI00Us7mrqnyB11UHaBhEETP3WIotgpo0rIxQkmUGspYMzCQ+p2B5HobJJ
pGVA9G5ebHVyvWMVigB7eyu7p6kBeR1C3njdtiK7lX2rvVkRkYrGlQVtXYpfQUDWNREK+W4ab3UD
FENzFBMEmnmzg6BAMoQJ4waMvhRuylh49bqQubp/6fPuXe73mQkhRn2vYMhM5NNg4TD9UyUdQhaE
YdxAPcEwlGFkqQg9NczXHk9nipBvev+5tv6/I9hPnaq/Jb1Ki9WUZbqKiCO+lvR5LQxt2Yqe0wok
jnBdEdJmi2RbFdrNmIfrzEMBlJ0H1jTwOGNz48MmUQ1epAnnu3zjHGPlQRISMvawzSHGGqzg7ZaE
V0zmhBVszOpKBHoYE21ZBJbb5nNLA2uf/t4nLIbHyIttE+GjhP1SoWtqEc2F1v6FjeO9MmJZAxeF
sBrWxB8Naeq4r9RDH30IfuCaNbR1r2dhAC8nXJfabtJYvoq+sVNydIYAHAd60Gwkbj3blbKO5XJp
ji9W96DgWq7IWBMIsg2Vk0IwGxlpBkCRHK1iBew1i689uYOF0aJQ4X8D7rIbwgtl4Jd1xO+JsCBj
aGWma7I6k9sC0k2CjuyPew5ZGm9fCMLOgNie1vFenTonn0BrdJy2hR9xc6vCpShn4zFK5yV78yQ+
i8JhCB7Cst1PmoVvF82vzB94WOiKqyTYNG2140AGtLhqc1a8Mix2fNLbIDzOyfQCBaqXCbfUvo7a
vBkRMMyqcxNSmFuwV3Mubih3qyAh3YjB1eHMg/uH2fB9quXrPA1PowXGqSK9tV97rW43io8DM9il
sBhB2jhKl7Hzk+2svjOk57J5L9itdDrjRb7JKNzJRycc966GezLlGgrWR6RzmJPAZJDRppGfZcpn
3QzdtL7hQNkO6mNu3VHSJuUpmkvqCbj9wSTpJ9i2cgmMrXJkaN6d1x/q8VgbfwTUqIpIbtM6FB9b
sQQb8Txmf1J5BMvIMot8WTAl10KArsDITtnneTDHzfzeKkGbZT6BgC+Koq464iXJ7nY6DXQZvjQ9
9twSTiYgNAueHKacI8dHTLnxeayJiAACRGJVtOoAvuRnkPu2WT5rLRGTk+DgtD7M0XnVczVjiMzV
0LmCvtT6G7Hchkz6IcHIT1V/HI03dn49xxbydPKEtahKOCmDg1QVyxrVNF4uh74/sEdmxnZVJXfG
RNpQ1yyMsISgy2KIlPQAg2XbTtZRHf9kbP/6Irtq1cexuhEmlq1BcyUxOuhqt62NJ80ndS5bdyyr
sYe5FhA1aR5sBFocvA3cVb2QbH/mP2BaRXXSQYAHBi2zmtRGcmhDeUX1vqRFOXOTful8frexR2c4
nwug1EHO+XXyCWM5GZSMUKg2IYir3tXafTn+MsVdNHP/b4L7dI2LTkyiEgguTrrpWLQqoEhEkd2o
CgKKsAYgO+5+nlDnn/aP6fTT1S6OHHTclUGlFhZunkethqLIXvDnK3zXKKWww+GlIUmVLls+g9HX
XlWQqZcxSFn/o2doGf0Dab6FEyqm5yZGqzkNTf//5tbQD1AzIhlE3vz1ZQmxMPk1wiQnoxbf6ZUI
esPLKAd/vr9vxsSsA6GzqxscXxsXPaayV0YM+7S0SGkRKPAaDti03/pmc8fo4jVpdNwRh6E4QZ10
0TfLesPoPF+CC6ALklMmqsVusXxKquQaUTUlUnxTY4wFv79r29a31QJa7NDpx5/v9ZvuLOQbjQ0B
J8MyXeivjzT0u85gHHpOMwdMSXQgTqJY6vcdzlXi1y2V/GROB0b358uq33WkNfVv21uSZcT3F8M0
GuRAVQk0IWAktzlwsCuqp/JcjtR6Uk40GBjAnjV1eExaC1DgibSVxUBSYJgR9VwJy0g9ibj2U3bh
WQ1UtImjs5hLZ7VQapcsnJ1ZoXNsTdxzXe7ZSoPuX35vyRAMU2ha6hGlMdX1rRy+RgDtPDwkg7GF
F+D0w1lr60VUi+Rt3KBDX3Qxs0KGY7qgnceOVszwA6sLFWaFCNAVXq7S8O9D1ki/Es8ytXk08peT
olg1cMy02WmhBLQX7rqyX8b0EHzZ1aEAMnhhjy/Eih78ax98sKt1Y+VBHU59desLTz6IjITiwFy1
/k1OjlZGAVg/xcoB7aqTkzcOU94zwSji2jFgMVNTboR5wZnB/9awGeo/QkpfMCCDtpz2hlbeUsah
MKzeqjQ6pBnI1SQ/qX1FOhR4acWon4BobATiGTXigHJtN9TBPuasZpEL4i6nxG2Mm7gIljB7rsU4
XXSY4etBdjtfcsNBJkeJ/NcGkF2cP8V0aQyr3Xp5AyGvdaSJ3fNA+zY3V1Pd4GvStnJj3lWt9JR1
yaaB8Wgotd1RA44d9C79utDrZRJEeKsfjMK0wxhzR/48jnOIyYMuv3umxxKysVoNFiWsrn4l5C9a
fZ+U9a4dSBnVPGKd+tVYEagT466icTDW4akS6a50yKyI6CtDeVF312kzbHqV7LFm2UmgWKdtpbEp
WAvkVgYZZV0+7lBb2pL/OLI9KZJhlUgaexJOpcgjC4EcJvGt1gpQKUFhE51gdtUOLShNqp5mT7uC
Yj3QHaEBCtTS5C/0Kn0mOXJC40r0tEVjzDATmmxAbBp9YYWbXP/oMebTQUuaB2N8lXi5YnUXJeVi
7LcgU1xLIq51FQBANiUoo+lb0W0AxQEwINB+w96FFc0COZKT6GxML0apnwQJqjQAzFG74vcWtF1K
sDm9CiJ9BfVhjPfW+FZjbxtXhcg3RpS5x2YnBJ1sof6/UejlKMGZaGg7iegxESvZp4D1yTzNiQY1
yPZLzOVcY9fBn9Hj8+h547eGmO5juPt2H9IxXGTlVoccLNXZqpZuFfUjFI6TeT3RUbHmxDRRtoF4
Q+EV6h1JdoG/aQBlxpWjhU9tBAPUX9TyHucRpbtI4x92r5o96MWfQv0zatJV2Cs0hPWrRu1XvuAO
6MbGZDMJoGQp9AvxrWdp5Jj6FVwrc73nckb2GNKDmNiEVB4JqwExgOCBSye3ahKDm9spiVZGRC8w
OHWlQsNrH3u7SrwtpBW76Juk2QcGEi4yEypb11/ADNkpSTVy/yYb29RYleOuhJBgnbGFlfm50hPb
JxuFnz6Rxkdow8g0opI221aarUclsRhkjiUmvQbitR+NYdUm03JUSaOerqfcd0yTisJ7GtXKaWrk
YlDXA51olsbDhEeCKVl2NZtM76kGoaGV4QJ6R1bfCB8jO8ZYcaSUHK7wdSLRa4A5DS2Mr24eLE34
CMg3QKxHOV2ex+IYsbUipEttAGMNm6l6ILxy7UXTWbCmfWQQWe5UDdt3GJc9T3TegK9SdRMHvxwd
f1N+fFk55nLr08GWEE+61qQcBQDmGJeJRChV2HixqyrRuGLdmGXGYu5oCubbn1etCxvO39MnVCSz
owmpuUaR9fXSoapYI5hgy2kcwXdhnMp2vCa6df3G6UBorcJ3ksRW0i9Kp+/qEWpTA/u+Jpn4U75e
lR5xpFVKbDlmex0VD+x4lPCXs+9fLqFcaALHSlCrtpQ9dCqZtOv8sgVyCEhFrWJx8/ND/Pb1/edu
lIsirinrpsQRgjAFIQXUqGoHSPLkBc1HEZHU3MgHIxj+le3m/7+3T9eci7FPQ2aMhXw0+8RyRqkt
bTU3eJCznVCMmvZ/vL2Lgoro02YIQl4WBQ7hdzkcz2ApFndCcQyaZ7Hszv/b47zYXMjIe0ar5noW
Ge6S0HTA4sXDpCQvDUsS+hHwWVE0vfx81b/2wcvyVTURTKKXwM2iXNxmotZyL2tYEpD6gSi3ExDJ
dnvALq4uzBsC2UBvQUyyrc1vyuV5tP/jyjSKFNxhswDtYvwYviZNDbgCRzJeyJHc+VW5GiD+mxGh
lBoI4kndyxKUqF/ueL6jn657MYYyRe6bhJAkZyBfknIrBy4f3itTvSHseGmV9zpJEIZXPLdF/UJu
ekerIunoZf78e3xXsKuWij0OhYqIj+jrULawjCqggzgxlavEycKRuqDvnbIz1yIZaoXA+vXzFb/Z
UGoqAkRR5rpoRy8mPRFSrqTnmeWknCR42Gcy5ZcrfDv7fLrCPGV8+jwHCNrZSGCgMyB0QlDnBvSF
p6Bwfr6Rb/bhX27k4tFVgyTGAs0YJ8LrRuidLRkEmnFaBk35lzXqO/nJ52upFxOq5keyJRjoFAxv
DvEVscykBXGCXh8krqCWmav2ZbTrDPTeqB+JAa0HQokVi/BFRW1+keVJ80fxdfDiG7UUXBSGxiKl
XDxhQ/enyqwKwel0EPnLtszotVZC2sZgraTgmq10fjZGxdvrwIXJfaaWEtPEf7WMUP5lFf3na5BZ
QYFUYAiw0J9ffMCETDQk2gqWoyfhWtEguEPTTwfhEBXJ6uc3/s+BhVRDwzWLuBu+699N6KeB1bCM
J9b8zco48EU8yEAtbIi9/74vgWcTy4+K3p1Z6WIyHCc2g1LDy67aG/ZSHecBP9/Ht9Pt5ytczPL+
4EtJivnGIWLZgFShdssKBAdRGP30WiWh4CJ1gnvT9lSGFbgNyTzTHU/f0yKS3Ap1PY1eq1mpQgJv
ODA89+df8JsHrUiypGFPRrIM5e/rF+x1aTgKWYy2qSqvCJO5Djnrr35F3P5z8mMY/+cyfx2In95n
UCYk1xuR4MhhzIaiBabto5d59YRXtv72/3RPf7+pTxczSQq3zIZ7CkEz1f5HgpO2rH9rQH7zNXBL
iPIZOZKKiurrk0MHjZB+SgVHUKp1XRec0eG+A9W0UzPx/b+4IxUf+Wx0Qa81v8VPd0ReOFi6hFmg
aLEgNziV122GqiFS6uKXCfCfiwZv6tOl5tv+dKmw73JjTHLBsUiTHHyN3Wbzy0fx7ZP7dImLdakk
Ik72TC6Rpt67lAt7Ufd3jZduo2T8RUz9291cTJ9i2OfyZGaCo5fFkmdLuuwv/cBvb4b2m8gsBZxY
u7gCgYEknKaM7KDhcNOY05hS8kE9BFy/PTfp27vRsV4jdKWAuOz5qamvjEWTcAxgo3nPMLw5YGTW
uEc5wtiRM37wnd90e79dc/7zT+Nh6seySsgFc3oNWc+01Jj/fx7c3yy5DLlPt3Uxuk0NapXW/b0t
aSm/1Id41dn6QrrXHzy3/feD78vKcvG+OJ0bYVKwsgh1wGyE2IRjnE7sNmoQ/dKi/WfByyKms1xq
vDKdZu3XR9fI2RRoNQWvuA3X8bZZc8S9pKP3y7L8jZLz63UuPlnQLYEIVtly/HuRUHlIlati2T1Y
dxFaD2yBoRP8MujxgPG7/6Mu+fTOLq4JFun/z7HSwGomdQgfBA4ie3nYxJwfErERtekRB3Fg503z
UY/VjhJp3yW6q6Me8nCKqT5nXS2CKKNCg9ipx0SDASxnSNjbSKydrueoMvNVRFWJo/na1kx9PNGY
4YmST98kYiUnrb3Okzddhyjraas0B4Noxd2bPkl22IQruCIrPQBUmVbLXswJk4c3xBmWBHtDUG4j
kTNM+VhxItsD769bjgFJxw79Bkjc0uplDpXJC9XLpW7exlpp10hFOgmlASocQiei6pHMRZf4FzdO
6HClxH0HREdz7lh3AFQtfZXJh66CCxg/iLPoAPd4UIfLIX2cgdHqUNtxCVHXUxeT5kZKsjAKjouj
NxVWHEe/jiRFOyEloLMaHWU4hVbAGee4lGYRi1WKKNMsm3TKBWk3DinAxLRFtEO9lakKy9AU3Nb7
UJDyDSm9wJ7rm2TPDToaFdIJPTI4mbcGGpdF9awGw9IgRA87zUaYdhrnt7KWO11zhTtUcsWafAIP
JLyBE5AJYSkTKJrOAdoaziYrwslexeU68mb2huL6em0PYfouEpopG3uRs1dxqu7zSCSREcUAgJZF
TCNWIbLN51QXBOexGhsabk16zsrhSpZGXlGMJylLiR4yje524pA5fMlgS2lIvCw13dfs0HPoP2Af
uE3jlIrmTZM0L0nL8XQWOlUXueQhBS0BgrxjGZRYk7ZHsTk2fbOxdBTIFNaYr8LskbQQB7W9Szt0
KfGoKJaW0Sg5CaBVYm6Br1aLULpOKuhLsz6I1wT+W5sjgsTfzum++6KZETkqY2ExNCJXvs4cgTC2
YuLxcsxIQE0gjw0ZLGSGB7EChgDEJYGDtfpoCGX4JxmC6BZZPhhSuS7qNcFX4JqUBvL2L/P0PzfS
zNN4aGZlPgdslxt4BZtniDJAcHL2rxtjqT2Y/eKtJvDP1RGwLWCB/1LJff8gPl3y4kHQKJS1xqTI
Ar1Xu4Oj2yJyEZtgvWo5uakjOPUvW4JfL3mxJ8g1TRkEn0s2DnpTmxTktbl5izf6srLRLW9+fqjf
Lq+f9ncXtZA6an5M8I3g+KHZE43XCAc21f0vloLvqnw6LhrbNlHm3V3c0wg6N287xpOUaeSetWRK
2hnhLmAmKvHh5zv6bmVAaKDPvgKZlutFXRw1RME0EbXqGEzvmj+Qlz1rvWVtL6ukdJhF9UuP8LsK
TCbsALce1zMuGyuwGse4gX3swCTYF/q7Z3QOzqMFZJp/XzsAGFJE6FXsC9nWff0sJ78YVHlkaJTi
s4eAvAtoTLZkxVbD43/xED9d6WJ5VVKiU8N5WKRjuZbC7r4Sx00tNbsIFrihT7+Mj28f4afLXYzC
FGZu1Ut82V3mqXaUpA96r912s7CZMIb8f3yMFyVYMRvZgr9bjOlGFT6IuSVEYGk1v84e331cn9/X
xebW8sR+xLE/f8oiyk1iWbf+NgL8jmM7P8HaCB0t/7eebVQjGIX+8zAv97pqHETA5Xh3ckfOk6q8
dKn4y/v67sYYhmT4WJCisMh+HYilRcQEKnb2npO0EMOXUb37efx9N2F8vsDF+Js0uajVlAuIvROS
9Vaa2xojyc8X+W7Ufb7IxahrjdiUPXH2s5g1DtAjIRtuKQ3oxv8dGHo+RpABZvzneV2MOK/Waisf
uVLc5mQ7gbDE1PPzzXz3SoBQSCqbQGgZ6sW0V5STVMrzJsYHRWaTSXZtZtLtz9f4Zmr9sqG4eGC+
JeRWo7GhCJsX1XIh/BA6sR16VFvF68+X+m6v+eVaF4+sVvVOG5p587KaYft73SY40aa8HE9goOzm
XH38Jmn55hF+ueTF5yp32H84ZaLNa14nyZ8MwPt/c1OGrOkKSyEcs4sr4KyxhsCnB6+uJn+l3mcO
QAoif/f03kN2HKBXY/u3/dk/b4tTRwXQoGpZswfu4lvqRznzYjU0nRTexhzySEKg0WjLn+/tu6tY
LEmSgVud1sDF2CBJzkIvCpxCyM3qJsBWgOq6Mdyfr4Lb8Zuv9ksX+KJBjtl2TPGFe444p26G03IK
7pJKdiO2HLSkhBjdQLtJpuy21dvU1g3MRar2JOMUqfp2G/b7YbrOI06baJiEunLleZ1jFR/J9IzX
kzhlxdHEjJMEAYW3jFiMYg85kcnIU28k9EJJDGw/xjOOMa4rssXoXwkELwqHvrY4a4fRTJCqkT9Q
qyISKHY56WsmeZhxariljhgY7Y0qPwaYduMpYhvwJ+YoYfQxTRvRVRDeeikbKxQ7VsIxnHfdh+Zp
EicbYmLok4hYYc9Az5vPdNHYKVFbeDHhRlq/J5+5zBtXIo3ZkHYtNF8zuWtLV8nZ2EzoAwbauo8p
+wWpuFbU24xcAl0L0NFuOglpD5muIUobrL7YqCbNVusbeNhN+YTOcaEY14k82Y3+0scNLOWHRH4p
e8C/JYHvCs4oXH/KnV4DatN5xtK11b9F6sbUnDYnT9dadiVWpPox8c9hSvR2ulEh8UZ6Q+zgrYdK
JSxvm+I9JE+pILlOjckSeRwkfBjq+1g8y4NIBkznAIjIQZWxrzeIH0ryt7zGwdATa411sdslxr5s
ArsxclfN12K0NZAm+XNSR6a6QTYHWy900PXNawOhuGpZjP12LeJ07D1H1c50xaX8RWmeBfVY6oYb
9sJCbD48guoMVFAYWAx8NJVCs0u5Rne/avV0FwJzhg5Ecu956vvjJBKdSwD3xOAY8D4EBlJA0Vz3
850jJUFoYNKkQ93a8PO0Cb0Ib8wzHulFyMFomyJBft5r2XgkNGNg8NqXSfozlPEBwS0DBeWRSXyB
aR7kRkWQRowLnmQpiHfKRIqkRFejJPucwAiBBE7gvLfSkK57rQaXts87eKPYCzDmix0+C7IVffm+
Zq4zUFXJzaGd9UYvXuwQ2Ktm7NHzjTzd5WK9UPUIL892nNNsg2Vs8ed0DPjVggB1rgXqhH53yXIq
rKb01egw7MWLrkYBTjS4HttK/0cZ9r72Fg7bLD9LHvv/Daw7WwsmF4yPEqw1lZBvEqzzCuqZgahd
7xd+uhdpKaBzUtNNX4e2ivppaCLXEt6y5lHiM0abB7yBaxEF1f0RB8XB87aYrWAIdBIEc/qrBYNX
OQkI/8wR3jJeJxOX3yi8C9KqlV9V/TquSV2hl6mdR2k5TWu9uI+lK1bahaIjQt4J8+xS3g7ig4GU
uvOP2oh4MJmuPP/do3OkaLXb034RvPqkMG4FBbm8h70UqyLxLxsCO/kK3wuvWsS9uPGna199GQUS
csLHxOMpDAw1JcaRqJxGBUa5BLH7efRva6l+KPTmZOC+KeRp60fPUlFsimCL5jDsXaPDaRKKfwIJ
lq1ZcYJdqPFO9uIDB0oZhp/pg/GaIKwT8I/mBBqn8kEeE2dSlWvTeGzpe/TeTezt4+ZaR19FzLaU
7+nucrJgtbdjvvLjgzRldlzv9by3MwEuun9qcfdJIdythjnFptfRoxz01rL6SgBtk4irKu+xQ+yH
eGW064oQJAOtn/I3DrlRX8XmzSrOhkX7A8GoT4I8aTYR/yTuXqaI51h1iwQG/BQyz+GK2hXDjYrU
LBduBjmHxfyWhNehVDigngysctJGCk4N/K2ku4LGZLeeG2oybSmduAXc0aFTV+8V5z6dTzbCwYzf
xnhrScc8OUpkPfOlddaqrFPaGLNDNbYBbjqCebC6bRKg1j/nqUyG3LEF2tGp40LyDnK4tvqPYdhW
xkaJX9T8JR4PRnnoOJctaParD9THpm7D/LVjXMbBqK4ULM2N9oi5sc2um0Qd0NhrrlYzRaElbCKZ
nNrXruGRRHcB+ax6rMM2XSvCY0/4TECrTuKO4pyAZbXAdOw2HEoXZNeRhbvFUMCm0FXHkuDkZ2DG
eHTX6URbnsxXbxwN1rJzNMsKO1aecHK1ZGfRaitp6iyGTnUk8p0UrNkpD5g6YSydqGvxIp1U822u
i0NSTGXsy3T8e/p4WY6CEk1aRzjykx8+hcIfgcP+KH0YrausPGlMndVdyFiZv1Kyn6Qau5Vr4AwR
t3H/1lmb2joqEwpVgpqNnLzEkS36bO/eR+EfTEaltMlL4udKvlKY8LS8xmMKGDocaaiNKPxWYxQQ
XL/xIs/tZJ5Mq70Qv7uIww+FKPrE6UnbkjMCBxTIlcIiG/y1Mn5gENmFrUKLM+rvJUadRFBRilWf
NbskYFVHn1KtpYDQVtLoMTxNxVqPe8Ktmr2MYWR2a9c+LskZhSvHe09wqhSzN/7j4L1N7lKimIJ3
r/B4vadwwPaj3SO52WVlch9PCbZGvqHOdxX9wR9vovIuo2pqznH8PIKUlf2JOLJgEWveEt3vBBQT
A5ldEONV4emTxOd0nFa4tVhzZReGjdvI/Kz8pUhNvBeiWzCBWRVH5Bg6CxApXt3hJGsjsl/DR7TS
uHN8UqdDggjw3xFjrrHN7sgNCIN+LyX1Lqk3YrfOwr1inb3+XSinDVGOtoZBTSRfm13GosZEXCf1
VRxk3O710AFKx+oqDm+JeZTDlyZgjLW3k8Z9RC+d+FIHxbJs4zVRZ46iB9ce0zrWSBAtyNTDa818
RuQAiJVXjeT6WtLsVljG8ikqkCo6OdrDYxU4ZDab9ZLvXrBWJHNX2k4iDgpbteHQkq/6l7i4VUxb
KEAZOEXsGsi1I39TjGhTA2ZXF456r9vJa1De18b7KNghsdCaHcs7vm5fOJYe84zjS8shalDZ78Pm
KsNKj+K0mNbkobNQ2lqChftR1PcyEmTvhWCqLAbWuURnHFDGm/VDC1aMcDDjGnQ7VjFMQ4uIxK/+
rsDGbXZ3ubSx6DGP2U0SX2kBzjwqg2Ut3IcQhZsFUqE8PcnqrS5hv9nyWVDzYXr14tXcZAeWK+d7
s1yr5kYkBDnloEV9Cvg+xFvy4vuO+7fD/Do0Xis6NzjGASPL6XJE8apsG8H2mXRxlOWY1nOAfsHC
8G0hAYq/TbTHBD5EZZxHiAjQ9TiNkJ0ySkmwMAhtjxfFqDl9fa9UThluipJ4SfnYew9Ku/LKI65q
pT/FiIOnU81BRKrbrWj30irTP2TlKUkw4C4G6h3tg5GtoG9R8L8yhzV0veXM0fUHRU8XVXcDvQkJ
jMzefDoI5gq5ZqZejUctv+WSkDQK5uAe1D6iZfNGLIoFeBSVfK7SVbOllC4b7WAOt2Ts8PkR/40V
Dc351BxhS3iUB7NZCVrFtI6DVa+uFfWhldd03DM8wT1wij9B6FJ6cWaxqABpmNYTKhksVk+Nt/XT
nVafy4T4gXUYrchSY5Ko43u9OVQnozjwIY3FvqY+qLaCzBWcoKbs2cX1lqaMIjzp04aZWXiIYuTV
wrsHuHM6etWzOD5hPdaxBih71NX6cIP11dOOXbw2ULPH2xq/+XSuRYweryj1KRKG5366kZRbJdzm
IuNpVyTPU+MkeBs/WkZSHhz0xCXdt5rOUvcESGA0N7hZi+5cR1tTEgiHt2t1M9EGa5YelrbgMZ59
gpuRKkbRiJFYxaULo2Ai7u/BZ+gmjW2JOxmuepfcEyvK+tiLawJKRo00v2PRgA7YT+19NfMTlmYO
AuGvQpw31W/H3mFJD3oqJh07/aNl7hNvryobeHClyXGK1uvYSuIgddR44iQkJtKhsR74uHvQIrG/
83Vbb1dEUOGEOHvpchjslCyHYK9Lj0ZKSoojx6vIvPXLGzNccsYqSuti3PW9K2Baz7aifO4IfjeA
Q9aLUV7R3CfevSkW7Z06H8G5Y0gCX7yWZYoAQJp9s6z0c9p3Cyt3g8Q2PNk2E1aRvZUUYObtmPKv
K44wTTRx06U7jyOyxIUsQYU4VpsoW2jmEbzKyCqYwsOX5j3bgxmuwyYmDe5GnFZQOwp+DV52adKt
Bhm7IA+nPhclhy3euZkcij19KpykOcvZKtRwI+59IlmFbdazh/J3tfqOFkvqXgRs14312ij3EXzd
ekcZnFtPQ372y2ghJ/icV0HLC9vM6CK127PmE2i6zdiaZPdGdFd17MUWMtEXc1ssghBhwDdYdMOO
mbymjmdYiMIZE7ipH4ryLs8OCnvg5Ojhp7Xi95TASc4GreKQhsu2PpXxthevlPJsmqcAxra3spIj
eMGI70i4zUT2lJEj9ZwL+PvIdCOMjE3/gA8FvyThrEtM30FGUuRSb8OFYEwIa5RacEvtoWuXOIy0
wMV47qvMAYucE1X23URTC/0OSTy797TapHzCvN4o+BDLG85j6/RernDTzlCUujnriM3j5Qh+UmWq
XPScZ+n8xwApm63ZEknkENEeUPqRz4EdZ5F365KSzAJBsCr0tWa6PrThdF16D5rPcHLJL0KTZqKl
F/e+tFJkQkxB3wDcWMidG7xVyjEXITxLdhu/V089G9tFU59wHQ8GmAQgcrvBXGOzqeg7YNpPtj3H
T9V9lrxb/YL8kn64BvMdWFvWcs5M7cFb6eNZJcjUW2bjI2gSybSz8BEshZBxlLwWlU1o3Q2iK8t7
rX/R1IWO8EmCSICHmbfFpJXGh95iPJONI9/qFnX/aSIEMHI74VlS91p4p+Y3rB5puI64IdaPiuL4
VZmURdA6Q7suhKs6vNLKM10PegnjuBywYlKrVXZFYWS0dtDehHDpTH0b4bmv7dQ4GNW2MA6mxfGh
scvSRy1ewjYVlWMvUfSuGnNtRiQVilfVsKIwU+OtxjI+wUiZm1mJnauLwTqp+lsTMXufTNTTJoAN
IBDqraG6AylBYfpaWfc9FutplaZA0Jee+tgNN7jA5eE8Jm7arc18nh9yaSkxZKrsmb5F3W9JPOXl
q+VRiAEy9W85GYUU3sNrku6T8UnKXorwPRyfKcOx4Obz4MVAva0SzDjtB/auQl174kaqr3T+naYt
x2qrlg/96Ijya8qRboR7tb7HZYtzJNc3kbkDl9JxaO2tJ0j0hrXwyWaScFchPMVKYlG6PHv+k8H+
fHrUpBvPczHANf06TEobblMgvXr4XtlzECQkONoAcXQzCM+KybH6kt/IKh5rfdfp1wbcjuANf7ei
Ih21g2ZVSUdDXvY8HkJgQUhjpxG2Gn/aHifFkYcV+5DqtQr2frRSiUOFdXIzTldi5gTDnxZ/SBDY
Yn/TaNepsdQTtmkAZfKllb90EK6szZgeLe0ZkhrlT2McK+kx1w9yfRQnuhc4vP1bhnpGqjzzTIZd
LsuuU22JA5++REM3roDZuM7Le4UeUc1YkPxneilBcOw1R0pyp0lhhqqrGYxhpZIjSOqGbGaBrNsM
JEdesSHFREb8B2OPOM4RlY8HRuWqF7c9FzGIhIYGYPVPWL/T4S62lmp372u7zHhtxTtl2Bn5S9/E
ROH0HOgDalh1w5WK5EAM73L9D/MBpbvSLQ05tfPxpmW/bohXuk558Sh25VYbCPeURuzCV4SD9sOd
LOxllEByYwsP/4+082puXEna9B9aRMCbW5IAnSjbUkt9g2gL7z1+/T7ob3cOCXGJmdk4lzrRySqU
ycp8jdeRlew96bWqfyTei0/2L7tvRfKC1qkmv9UqlmSOlj20lrwalI8K3aBEU9aRy8Ks7jn/TW/T
l2s3f62a3+HwIug7lBc8dVePxw7fJi6FqntWAXx2RzU89eP72PEzVaeRm/UIWzDXt4K1qzUyipgq
DGsJ8TIMjrdyeyik51b+yMLtmEobL0S+ynF55qaUH9cFT+7JBb3Q9i3kccpHlb8e0Qo1jV8c9156
rEBY4BTW1L/j8BkWJswCACRNfXJHqFS7XN/L4jaM92597PvXMXrsw7d4QFUwvPfyn+q4S8QR8OmP
pv8jgawRCywG7/Liiw8eJ11XNYJUUPu4C7Q99mCxeacExwSDHxjp8jbBzABafUHxjATe5Wn9IGo4
Eqw77b4GeuWuivyui5/gnNeAWDBnhEUlkgDL5bMJAS10ugwm46aPHoSE2i7FG0cIonWePdTBwc+c
kL45kAzK6hgTZLxTqm2AyJjLL0aB4tTqSOrDaRRfveRgNPeewg2EZPVORxPH++JWr4YHPPBXWb2H
2q8g4frYNCg7t0dT+qi8p45qyIA6CC/8uHGy4ilJHLwXVn3+B9wzT/Oth0JBVxzG/pCFH7wbeASP
kNf8Y5U9ms2j5x0ypJ5Ens7qxmw3BbXc9C1TiqkytDGajdZm6PFEWHsoq+hrwcJHMkY/libCbQ8k
9SFeXcZurHDQiw45L1AyoOQg5ri3QWWC9jrs+marh+FK/FZoeNQfkvKLxTpEZmyaqRpdMYRzYOXV
PmoyXzuvfxlR18BxTKHmSwoUJ5DA3ibhDIqFypdaP3BdxsO2j5ywsXVeMhiXFY6Zb/1gCz2WD+GJ
+6HgfqaKcqyHYyk/ag1uISsvPuDtGuVHMXdM6rfhvqVijP6P8Kh5mMbckSRQnUmVjBuMYmC9s1ry
HjbKD0OoWRRPAobbavGja+G8nurI8Yq7ouD14PjlTs2OtbJPfU4TlmSXT5CllVmif4fqSElhzzxB
CVYL2LXxK+pKEQbilf4HVXiSVN4OO0G4U9VijaGbbJ5KaadRSewcMX2gPpNzVUJCsQfvrgn2SfUe
JSU6jxMA/V1yUSjLudFfk+YuyXaegp/yCPf3IfCe/Pax7g7oyB1CfkPX/BHJnbxxy/4XOZKt/MGs
7mLZ6WErwk6tULXlOZU/uqShYBWaQ8wF7FE7NQ6Ffq/2ysrTXpqoxk4W9Ss7D/+WYbrwJUbtqKPQ
mpsnEfCL+Ltt+P8+TAUVu/o1bRrOE29ViMfE5dTgrsF1zRuqVUrNusRu3PL/iNKrO96r4nvUSejz
oN9m+htPMDdZ4NuS1+w78aUJXqTG4OLkzRL+bgoshL3sPm7a+wkMgEHFNqztMcIVsC0py29k6aRE
T27xh4SLHohff8BJW+nFibrCmP6S0frRcodKviTujfpnguiep3O2NTl5Nx0dgQvL/epVj6L83Gvv
ivzU1N46p7qS8vATKo7J8QFeUtc4afDNo/TmoointK8uTqFd8F4XpxANnPolklC6+lMbz3V6Sqn7
yd33Xv89mPd/rzdALypoLqtzbV8X12le2mL2xStPcfWrsL5zMGAs5Egu5UnOV9N7pXKkjARL8a84
VcoXbOfH8BgMEN5+CNJdWAZbbrMQrdIm1rjqKQhhhUnqiYSj9Jv0AnMmkEt/QnfX8cYRFLCLSLr4
31p6A374KLlT5pbseu131rrfiwrhSG7EbNiLun8fZeo2rw+dTIU15vYQvQqNOnIYYO3ta69ImOR1
bWV9+MPA+yeR6GmLdfNDDwC7bUrZSu4kmp2Ui7CORizPXHtjn3Pn5prFO9PUjFPjYsq+UpGtqWzN
GofHTvV4G0VNOiKH1X2TYY87IvA50xpxeh/tYCwnJj0KLXWrHdT2q1jFlFkMyo8enNFw/C0Hcb+r
DMFE2sp4cBv3xcBIFYEtA9nL0u+3ZKL+Wm2FF1nujnVu9Rs8t4mp545cyNI6oqMFjtGjHgQlrm2O
VhmiWMnbSnupgBX6EW8XYy2mv33yx6SW0Z0qURMyedZztbklSIUWqXxUH7viq4LiHxzT9f8KdZfB
GHSXJQ3vRd0ONbt9GqvvFvLeS6wK+TNUDu88cCx4BWBPAoHxEqDRoy5lWtGICTCumqs817RtrI4C
jK9WOWGxgw9nwhEvFjylDeBZtG1EeUv+ZGybqfWYpl3I1YgOQp6b6CTkFc/ZUmh2yH/KcPbEehMG
Ur3P3DK765VSeCvUUVpoKX8GgaigEJGiZRx4D2hTy/kM+j15j+gUfk1KGeKHFAW7JhzsEkbLQlv+
c0cZYXqEx3VVwt0CRZdZnF7vGu4D8MtDfiinVKbO8t9ZrZ7QclogVF0dE0q+YPVFdELmbfKhQnwk
bfHXVA1xpVjNugDF6fZLlr5LYWboCReKiyk0o7sRdOPByJPnuOYZYS3pqlybOaxnJrVkLA6MOSCt
dZuiSAI0mIeyo+IiIv2oMWcrrbTiXRYq+sKKuEJnYkmwtMGBahjQzIFHGXKrddTiB1bZxkpei2+0
21EAqdbSN/3deqNahFPoa0er9b9YI1BHJ+KZISu6OkNuyH7FzvZhajWDUZ5KJdcQR4xStH8C34oc
ukfJ5jbU4QotgbH+E1KbAR30IMArd8JwIRmX2i58n7VXU6dAll6lyxtl/aoXLelBCkVo/oVZKbak
FaiW1D4d2iJU2wU07NWvfbYfZyjO0UXnKctxp4oNn5NPMA5hVUg8KLFMzpSX28O/FkzG6IRu52R2
P19aVdXQvNYzcyOh3bbRDeEwGorGzQh8XOriJW+d6ftd8glwAoFUqE3oVLyUpg11dtY0YV8jkgnA
nGvLC/FXDeMPFYf4dRsjJ9t6Bhcg2MTiGIZq+eC31Dpvj/cztkrF5cjChFvRkdSZ/4DA1X0c6rDa
7joRibABfywRc1eSsomSXI9C/VurFm0Xrs2yJhuGjhcYqgRzlxIpwri9NnAKSTK0csUaPzapfo5i
T1g3TastjPHaqYRoELZqkNZEc26WNTRZKIso221g4yDY6cdUK7EUHsHd3Z7Ma4HQ4lY1E6w4LPMZ
GC7QcX8JI1wQQi/5UGL1S0whR46Sp9thrs3eeZjZBVVmquKZHeL4GnqxIaKSHeqcKqXSAGbJ7VBX
4FUw/UTWCMgxA0L15frs9CQtGhUFq1xFNDAcELaW8nTpyBGvrULTNPlI4LgmX7HLMOGYwIbySFJG
WViPpIc62rQFmsSai8umSt5S7DW9+yGwAXHb2rvucBck5tPojQ9wTd+lJnAwzjtYdeMUKW8jIdxp
9AS75MkzzS+mmDqqOx6KvPnQ+heJDDsIwVdpTiVDJFGRfkGtW6XGjGo6bGtKPCCOWjJ0v6P5NTis
5FVrlNvJqlDC8kvvYQNYPC/bXYfiZ6dvq+yFvifvspfaMGi6g0iRc1vrAEXojxMoxxse2vhLqek2
rKuNGitPQnJSpKOEiJzowqREXpAnpm899BLacdiNDJsyBCIWHqsyBvRAu3ESp/6o4sfAL9d9lts9
7xc9b/aKewypWbuDv1Eo0oo8qjORHtw+CaNdULTYPkPbCRphLVTxFmeRo9Lec9ltezqxMjWJoCxf
cCB5LcGtWJrw0irtXYbJ6u3FdEWOBBygBXRFhBQrfRLD1/xG8XF9tCDyoS+1C99RANooW+1AH/aI
59JmifV2hdWgc2WbOIQo6FEiDni5sFxzSBWppjOjPuV3YDtWDSapq2gb7ZPH7gV4xdJS/rySLwPO
kjpDcMOiEgkI4XmvrusXczgIgNx47iXrfl3sobFvhe5Dy793X5eifz4YCI6TzeTcQxY+dy9rUUQB
/mmY6HJG+tbteQJ3tfQjFBVtH/jtz9uf8/NpdxltdjZIyP70tWyRJ3v3g1qhMEN9o7b+48x1ioJ6
HuYJCMmZsyeF32clgg6MqQlEayf047ipS3A/McfIQrJ1BfyL5+ZkAYd1AjaVf1fT2W3Ms741g7wx
N2XumlR8Q1Rm8SqgiViiWlqPEh64Yg9sRRvE5yj1ul1boyOsqWi6oY4QOdaAbHJuqNHbfzzVcNTB
1yPjA+N2foNhLZGaVs8PaysEuVo2OZr7ab7l9NcW5vvKAiYUdzJYYaSD5kIpXucLFQUg9mU84d30
6qXUXbq2UYLSUj9x+bKP24O7Nu2mhuoBVHyZK1hVLjdpKmRaZ6GXDF+h3TT3ESYH6gr0wqq2NWiU
FHVt4HQLSYH8+WrTL6JOfz/72FoxqIkYEnWytasOJp4rz9YP6i5rhE5ruwJpW6zoyTrZY7aJv6HI
t8q+Zw883uuFQ0OeUurLLBDHV6DSOKJK5GDzUyqsulhoDV2ndbCSnG8V1ZFVsRbWLUXhFe1bByFu
d/V6kHfxtnvKw6V1Px1Kn+LrJEcI1OCvOMeHB34Fr9Xspg/Q2dImsIE/qhvMrux66z5bXxa+95Vj
yoTr8n/Dzc19YHxVghJi9RXeWS85+I5N6mSv+Y42a7nr1yZS7ytwYA/yAjH56kIzsJJEQJUJJ+++
/OSFVXaJhkw1h/Ng6/TQqOOvkLI7lXa34U7NXAc99IWFduXWI9hZ1NmjODRAYQ45lnz+3t1GO6qi
SPmt6JXbWJqt3K8CSoMLMa+vqLOYs7MZiN7Q6wYjlbcmWKdVuhnIU2x3PzHM6Ua+5gRX1tJr9pFs
PGdcsla8cjecjRkOyuVMd4peZZoS4Cg8fnNjY9XCbk4wHFlYSdPUzRbuXxcqlqymyZ+o5n4hm2Nf
AMqXwwP+HtaL5wCJQSVAuZN2brpG3ilYh/KXYVOvl10qr6jUoEZgqrwTVR2RGmN2hPR1iQgQZCWO
EIzidogJruV95+iOeFwyQb3yLL+MNc342XHl1qaZtGitsUfLu8Gu/vJS1C/WNtsMX5cSiSs7xaBQ
BAdXRPCGf3W2ftzEcEV31CcOf/wIGHabbPEL2faHYp844Sl4WYoof753prRlsnolM4RrO5tLr22s
JOYC3Phpvqt1H3VZ/A55g4thchyb/pvWp47vtusQaxMQQvsyp89mdusGLFat0yTCfk1B6JQiwWoI
v5RCuxG6L02ZrfsSEwsgPH3xx82++ukSoevKT+dHG2QMvKCp5s02uKKIiRBRdYLC4K0HlAQTZPot
zFuC7rGq3N3Cor8SjtSE+gRTZSB0NTvFvDi2Ci9CsbzA71lyvF23nb6PZTMvP82Vu0o2wK/jrfaf
X1MmlSiINiKbTUUH+HIJml4eWyhn65vhAJxqjcf1pjiZeyqKGEusjK1iRxtUt+AK3E0U5cWDdFoC
l7v9Mv5siTRKipNLRPyJ1zhulE11Emw4IV+kNcClE13B7cJUTyOaRyQd5GEqoeCMa9jliFWxUGJS
FlSxXhobT48dVhJUqIvN5HfMsMM1kv+3Y36+HE3lLOTfEvvZPhfFyPUq2sEb1UeeOucQpQWQT5II
JQ35QlcWOJWfa5uIOct8TiSnqHeJ5pQcnAVs2wKxeIXWRiXEHVm8X2gnOQ/Fx27wow+ldFUTBAk6
GwAGBc9JTaVv4M+o+kFBxngzxAqynCwM8yMPRFwQJC0ueKVj5fSfzsz0Q1kBk+QM7o/K7EzKxL7J
LZFGpS7Cj0iTk1C58AFOndsdbn+Dz8cfoabiPA5xWMRJ80JOGIyqECKSZXtv/bviTObmnq2C1V2b
D/5R+u1/Wzr/Pn32WcTZV4jxuUwUtrvdAZEMte85YDep+i5iWnJ7bJ820exzzzaxy1sqbXxdtY2s
30WhaFfRx+0InzPrvyHwWZApbprqp6JRMtIDQD4DXDzWR8JTnXwkwOxwzcAv6kH3wMBWX+MJhB1/
dOAx0yQ8JnSsMxEBYZRqFZFeNhWfmpzcVQy7NRMwGZjURd8VILi3f+3nS3z6tTr0VQT1yb3nSWGv
5klWtZpqN0li66pw8Ec8f8QMYB6wuBx6hxQcEcbcxha2Qkn8HwsvzOLPbg/PD7tWayxq6xv6iff4
Cm9/Gk94UG8C8kJ9qQYzVTwujrQpHKJrCFmo2CLPZQOikXpaXssstEO+Bzhy8u6yPSubLHDxwJ52
5I1Yxuz4FHshrVgJ09DyPRhx452KGwl39Nul2hWvxE3ipL/lHzVnKSCJhST4c/FnGurZgTG7KC3L
C0tzGmrrFN/RzkYxKtqbq2FDk3WzXGz6lPPOws0+pNuItRpz0tpum23butlmverow5KftXRtVs8P
p9kOFtQoMjrKHwxrQNb6BdwE5IAV5Sbbs/U9fkzI3hSb6Iu4AcC+fA1rV84qGpYi9yG1dOpNs3sY
qYtOwtREt/u2DIBKqAAKisq8zxUttY00rNdFaAWweKLSW3dxFh2ThvtFqajbrPokxAUslpS4wjUF
0L8UmUoEW60RXse8yt8GXe9/uVot3jWGIjhG33F25LQv7oukQNIO1UdwyJaB/U0Qlw/1YChHqW5l
0GqRD4lxemgBWHaCBloFHcTmAxSQRZE245HvAY5Ro1DaFQIN/ySSo8OgmaFjjDEQTGEEs8rtkgPt
RPM9GsRy3w1UU72kqu1CLoVvHieZnXuldbKiDL3hBmJEK/bVvuxb+V0SEnc/tFH1qvZe9GakffRq
5YbryEaQI73junF2b3gtVra0e/ZGFrsHRKwiEgsLGQ/b0MpeBGXmmjALB9dwhmYYHvWiqHf0wGpv
V6tmWThBh1q5y8i/lvLYnoI+kTMko8zxru60BqaUYIJkC+r6PhYH0N6BASBDMjqh3UY9ZgJj1Sgq
sj+RaOzVYfROsetDCCjHMoJbHGrvZf9T8eVyHyOMRBoul4C44uNQyoBnuhQOrVnJpUzzQc7emsHC
BEs05NBOCwm8ciKD69WyHiX9vsFofV27QwFrKvPF+6y1RCgeScw95wKu7PoSq5ZK5BReewo9dgB7
3hiChS6iYxEqCUzHYHBqXITsxIu6HZLszb6QffO5jOV2m3k4+mlmrx0qc0CJv7Y6QCneRD8QdIx7
SsO0sdFKfuVxg3iJHHYPnWCkLQzesMNm09e2Rt/jvuaDK9ngwQ1+MB/r5kGogmgLaw/x8iEtoaK0
GG+saMrpb1pWuK9k4SKs3mGQa8AtUlbjHqCaX+XIK411OPpSsRXo3X5NwkB+CfrMWHoFTKfJ7Gxl
E6oABzAXMdBKnaVtQYCyTShO22oC8cKISzkApvIVYPF8WEeAl3GIOPR2ucr+jbLGlTziIv7sENCr
0jVDl/hdZ9iu8b1P/mPhbR435yOcvXiNouZl30CuKYuw2XWuB497iOnAJ/AJpD6WaPrDV6y0YMnt
4/Njm9ASQAlsQKjHIV18ObmY5alexnFm9059p9qBLdhiSkFyXCNOuu3yhUv52lyeh5sO3LMUvGhr
ZLhdwuEY8+jpUORA5ndLic60IuYr5jzK7DpM+7yrvEDli63H934DvnoHyeKjX3eb8Jg9NEsrdCne
7D4MoPOBmGJU3Vo+1Ht8llE4nOqZ/q7cpqelbONvZfrW+GbvAwEkQtVM8dRtch/vwy/jxprwsPoW
Htjz8L2acvhNsi/vYQfsqzuuxwPc4xPwuBWGTutkk2Fj+1M8LuX2127s8+U0z4NUJRdViKM8sWx8
/Do7/jX9lt5bhQ/ebrjPeLuXNi1Dkw3726P+uVnIcRc+hTFrgyWqQtP476coV3T2qIr1K5oJ6xLb
wK28gunyb+QJC6vamD1p/K7QEzeWp+9hHoZ7qGwb61tH8gUqeQNJejnfXBrm9PezfZRbnmuEyrQC
ngBHb4qn0MGREgNEm5zvXcS9ZWHjXns8X3zZ2SnYjkMZyUNHHv0nBU+6o0TloNRGVaK2rUP+Z7S5
rZ3FzHaauhtL3ZidT0JqFhqwSM0e8ZLsMfvMq59tq2KlUa8K5WtcI73oQyH404ffBMQabi+n6aC4
FX12XPFgHuN4im7RkXZBGSbVkyK9DwGilEvie59aI5cn8RxRiNeQmRQRsVKBIn0u2Q0JTQSCOqUb
hodwHZ5Uscdec/GhNM3hrVHOjq8xGV2jKImsvbzneJ0f0022zX7Sn2i2sa1F9ku3WuxXL33Y2Rnm
Jrx1i+niaR0FXChGn87wSFFmO3kTaN6uWHh9LuxRc/ZCa83C9HhEgWtNXnv/oTSWQI5XA6goD6E1
bsif/OpGGXUFjf6zPcAkVWHF0VS7vRqvFWvoav8TYrYHewvc3uDrfChSIP3QbEHNb9RVaQeP9Roc
/cZcL0S8es6cRZxtv6wQk1JMuEnTdzDCh+SQYYNOx3JcC9vy6d9oNFxdi2cBZzuuNaMq71wCtj+N
1bjRf3u2cT/1Rzm9d1yn62Ukw7VH3vmszrIFS8mQADXJvrxC3fTJH9ypIOU8a9av/8/JnO0zHjy9
XLqaZkdvU1LSnIInzJBXUx+wfG5fl5Qnr1UFgLbQAQR2K6nojF5eEpJSK0Fc1TJpibjOQEhs3f1P
HfnYFb6RD8tinte+HY0NNMxBFYLNmI0vbEt9DBsKboUXnAykRwZxeFdVbalmee3oOI8zOzpqYxgC
bDho1tiS0zwHdrszXuGjbhNHEVZL7fNry+Ms2twvojcQf3DxFrDTrMZZXYPGk0W/hKx5yN3W+S+W
yHmwWfpSujHxxGlof8yt5YzH9Nivc8pH0nra4UuyeVfT//N401Sf5RFGE5tlhWoZ5V/ef9+BH9gG
usS26MibAQru0gl27ZI7jzfLW8TKFBD6YjKVyNwGg3kspOhXN9ZbVAJh/erSSardd7UYXgrV/PLf
TK6OvOtUE+Son61PscMGD4SnYkOQ7NaA0U744q49AWMca2tiD7WUjarTvzi/WUGb/ivibKWmbYaj
YRcotkZJ40mMcUnzgqzaB70ePgRN2m3aMMupDSAY41rQQRW1TLEijxt526QN+luDL7S4JOf4yESK
urN6M3sfg0Y7ZnIdvhnYfH7Vglj/nWZZLDqeKmKmOHRZTzkB2NRzbsKzoDzaH3ulq5+FBI581qRa
vs6aGvEXoUEEIDaieNVEanvM82Y8mlmRv/p+1pzipgaZmGvlYy0V3u/AzwG8y+gHc9OkBVeckog7
U6iDaIUHbP5U0bZAsiNOf7lDmSwkSJ/3oYbCrWHirKMpiqzNlk6eFwaEoVGy1TrbFm4cHDo96GmR
iPmmlQT79mKRP386wv1t0WpUOxV9li8EmHi0Gt0Z2z0Bz6wqp8ea8g0i37hJ7GKLetW+BFkAD6y2
jefpCq720XvXrKlFtH+UNfZyMDB3t3/V1Tk4+1Gz46GDJdBEbStD6zNPIwI1/ZD9iJKQwoG1MAF/
O36Xa/dyAmZHg2Q0rUeHTLHN5qfXKuhUoDXWh+syNNdJlzjacBrR8NH0eH97kJ8TqcvAsw/dVmI4
ZDEunOg0r1TroHoLjcCrsyhL0F7oeqFzPZtFc9QLvR9RNByVcJeV2Fm63YNs9CfTyP+bsZyFmk1i
2IRRX0sNQrT+Uym+iuiu3J6szy8UJusswGyyEISIrFLhji8Q6EDGom/fwvprKHGkxdXCxft5S0zY
eXNyBlJ1XVdmW8JQU7XJMrZE3VqrIP5FvRKKNvjf9kuufyhWsL09tqv5xFm82XfKct0tB38Se+gN
gLtgpuNjbbzdDnI1qUbrncKiDmZenANABkihnZ5VLLcV1N1hIx+UO+8QfzUQDnlG6W+fPCwJhl7P
zP4VU5qDhpQ0ciPTJSYFKmfc+GuhddwNkpCA36y3stksgmo+byq+3VnE2VyCjK7cQamp8L1lq2wl
rBSEBgBK7ae8Gum8hWX5FwkyOz0kcGcosHLXwhOYxROTpA5pFihYoE5KS8F94DkoUNrTe0Ua7J5+
43qC3bXPFGUcRDFuf1Xlyr6goilboPxALOGGd5nYxEYSNXqI4ojV9e23oi4RgK0ko3zXzCw7tl2F
WF6S9UD9A1ngVDf6ukMzbRjbhq5EKu/T0Cp/albKtW0NTbWiyI4yXFrkARmDaDhK7lvPpY5Y+Epq
/PphUHCOLcuEPkOLGomOFSbihK7oRFKCi2dpMP6wi+8LAUlSXNNTu9Ka0ZY9xO+BAYZNuvKzRMGe
d4T72dXWG1prdbS+PS+fl8HlcTH9/SzfK5Wwq7hAFLvxe7uvTGralXM7xNLpOu3qsxDUJ/pet1jb
IWKgTd6sWn0Px2OdSOlCpGuL7OLwm37KWagY52chbHvFDu/Ku0JfiTZ30rH41tL/REpQdhRb/aqt
vffl1O5K5oz4Pb1BsPYG/Ml56x8aiVjVXaxQOIfTAwmdbnZorDoHYvHORyB04TC8sqDP483JaoJe
VIFk5igyubir4Os4QKbPZXET6y9F3S/c/p+P3ovRzbdvjnVHrhZ8RAlxzyrLbJqgK8sdNrfXyvVZ
hOA4YYFN+o3TqM++YGRmmMQroWILu3yv3E0K1OlxOgXd43LV9OqgwDhBbzREFMNnl/FQ1/SwKnxY
2i7Z5SlKCb4divl/scXwBPpXlNmNnBq+kBX0W+1IUiVk0dCECMd6XFr704/9dMD+c8DNAVsUSpDQ
6Oqp0k4xQV+lTrsbtxPU1cfHZFHz/tqXApQDKm6yKjRx+bz8Upkf858eck0+lPvmm+8If7tExWNP
533x+vj8ToRUPSUZXMrcI3NnpQax5qzMFJl1YW6n+9gEu8Ga2Cw90f4f4/on0uwMMXtlaIemmZAb
nY0d0YayHTRuQH7ZRv+hPy8s+CtrUKLbpk4URIC08xyqiQWtHBDBscUt4fQV52Po1MfxqV+Pb+Xz
+DpZfEkft6NOY/i0Vs6Czi5jMG8N9Flqn4rxa6xRpXAq6XeJ/83tMEtjm+0vJZSqSu4ZG4+nlVSi
d/tahQtDuXKBMX/GRB+YWJXzbC2XMljyGRqTBt7z2FUi3DSgTnd7ILeDgA++XOtpnVadNJkijaHh
BDJ+7jS3lwjP11fev4bCiXQZZSwGXYi8VLbTn1M1wth5NkJh1qq3/x0I99WPA0Qbcg0On6Y4u/kV
H7+RXsYSo/CHh15GfocLeZsp48IjYUqsPq21szizcyKJippzT+BO3hf3yrHeIeaz/Td6rlfuQ8DT
/4xntm+FJi6LnjVMzy27B0N97L9Edn8MtlM5tQ/WIjZssY0m3P722lga3+zGMiS5gCXEPIZ73Fq3
7a608Y93lsJcAetxAp6Nb3qMnd2Mjam0SkxG//dZoq4RCnydKDogj1+WqoDXlsZkboirJLoJgHwv
Q3V5Hrc9QGjbQPVoQJor0n533a/b87YQ5FNnWAwqhSK7bOf0npUA1XUoC30ubm6HuTpvZ4OZN4Cz
ogF9o2f/UxxWfyOycXR32b5wQmy+FtbCYrDZiSdpCajpjkGld8Eu3kzQdCyFV+jk7YqF0s+VdyoQ
Lh5x8MjRgqDIfvmVQmtQhErk9d07sGvbtXiiJ7jSV3FAaVg49Kfl8vDnB/9lyNkJZYF9bryekFqk
onv6Nmq7vv4jVKgNIjIbfln4dFNmND86zkc4m82+QqmohrRo105wj0IWRAwUSZ0ppynXy1f/Zw2X
SVbjbEZnmVql634Uh56O6E2CC1tdjCbcHWVQfnWmVz1JnQXWqBiwaigTDflEFKVBl1Uox1vVQJMI
Mp+7GSyvX+utnCfIb8fFD7WdxN2yMJtkqiAYZiusauODl0nJk5QrOfYjta/Ke5OpSRZ6nFf2GBUM
VYERa/D0NmdnxgjUMOgVV7LTofo+GsJz0YmvRpEubOUr6cRFmNl50bae62UNq17Ox3UcfzcbxJWF
+1H2Fu7hK3USnqv/DGjOn2Px9GacV5rdHKbkzPQeYifaIrYEtmI07hEv2y6swWmNzdbgRcTZkq8o
g+fiBGAJh/sJZpY++JvmIyr32b7fRs4SrOLKLXYRbrbkldRSWkSVFLty3eRZEyT52fWG4VnTc/XR
Ks3oJPSCsPD9rgS9WPfq5Umi+12jy9M+M9Q/qv876B5iAXndoVqXGA7cnlD52n1pabRbTHHC7s21
fwZ3pHqiYqJZbnQbZcmXHD2nP5KjrrMD4NBXQI2cme5KOpX0YQwaUFP23fLwXMmb7GHYLfW0lSuf
WDr/RbNtr4yG2vu9NB2k3Zu/jp3EjqJH3bSTV+wtJNKw9AfGIGvrhBLiJtuA13TKb83X/oSRZHlA
NuFkmk6GPPovYYGSfP2QP5ut2adxUxTi24rfZp685+CYOpNugPRNfTROkwejvMN35PYHulbnv5iO
WcKG5VAR1MhVAIzw3XuljISfWZpUoFC5iLAw8EtENwXcAcCZohohuz8VT5MWCKtXVsnFPph9kyQy
yjwqO7IbT87wpUvafKX1raeuY9och16rvQesZtN7SiDUy6rYRUD79kRcuez4Cf/0l+b362AK+qgN
JP3lXgiwZUgROEcRNUIJ2SoKW0Aq9nbEK/vwIuLsrDFF5Gc8mI5oKFansvwQi9AWzRTJM98J4nRh
fEvRZkdNLnJq5x0vJ21lGTV2MFAVwnVaZ2t0ije3R3btIjqvgcyWcZ67dVWWhWzHBWKQnYtbE5gK
rtDbYT6Tf2FsUo5ATghGOZW42SPAEJS4BONMHf2gfcG1wZE2pRPvpxZd+KKHK+PV4jARnfAI0brc
Lt4W19YMrFcAD6Ae4GvNvmDlIY+iif1Ux+/simeIDFeRqvr6JzY4XFJop6LQQtGifg8elkoX1z7o
efDZBzUiaxjVUeYarj1A5tKhGxHzH8JNauTwQz379mRfu/XPw822qJBodZXl9LJl3RVOJXhwRCKF
57ZW/YehyKSlo3D6+f/cxFQr0DBSNQ1Isq4izjCHfWtdKQyugCBYvRmdel9t2yNKpzaSr0/LjJZZ
Jv852mzFGmYeytaAoJFuJtrDxA197UnkdlaQWasiUcxXxahju6hV5BGsnL+GZfNYKKX2dHuaL5fU
//wQDQ6BiPGtRJ1tNs19VyYZ9ARz03knVwwcNckRyFlV+F6EMfyA0l3YRJd79f8EZPMYOm0aFTHD
y2zAL3MdohzCR41vmOgQD8WdruQfarqoLTfN4fyLUitH3o1Gm/rJpDYVByNpVcTsyqDRqZgHae9k
I/YgaaAhsO4jltuqWYTbS96sq7T19iVm9MfaD1DnxYNpJSG6t9aRVN/dnvNrUwAaYvpJkgY5bnaM
hIhMFaoXAbOXvRAZ60pHgrdG5rNBDel2qMtd9D+zPXULOC1Ma9Jeu5xtyZPErChahCDcoHnV4yhE
bjOjjBUbGR40tWAZ/xFu4m9ETaVHgeYI7AkqxpcRMS8KIZOioYVzrtaUK2C8cA1/WMHC4+PK19UQ
PUJNEhYp2iazdaQplRVgW4j1d+M/iiqw93zRlf7KmcAiBU8DoU80yRovxxKaco5HlykhQyA54glj
t5akMdtL6/F3uh0fb3+rvzzb2YLFX53XlGZISKrNCZOxEEiYpKYWst9m+SL7ZAWt2wt3me5h2+Zq
1oNbWDXUzSzv7ABKw3rkzXzXFq78FBX4v6dwg7fQO4y9n/5vyq5ku3Ecy/5KndyzmgTnPl210DxL
tjxFbHgiHA4AJAEO4Pz1fQk5LdsZldG9MA7fAFCSOQAP790b+8gC6voFdqxGco8ASPuq7JeNYxdr
k3b1giVALPWMoD1KRujOCBy1VW3ToiAqARV75RsA8QAzFXYeQV/nN+CyawfjrpVO8TXnvr/LVPGi
EJ0CWPx47/R9jxWaSH/zYP40fw7wkACanYMQNva+XBsABh//CW1suJwWRjiXUTAfkKBhcFy5hlGC
QEPcOtK8GRKslfoaDDmIooeABCvUdiRtBg7osrGyecjBuYAJTgAihjyWMydMnoMuAdUC30Set81B
oIhSVZS4FZMQRX9NdvBcMamzYeqXBXgcsvXf/6c/P3THrxR4Yw0O/tHE0vOMd8G2AKyRPiKkDpCY
A0AgsZkbA6e1aia1CwK0R+e3aRufgr/jj4gQLABWkUKELCMg4nz8Ed2C1ZUvewMzF7JBaTJ2D/sf
wFyek1VwMBZ///U+P3Q+n2ycSbz7eowOA65yBvquMpmWJdbPVjGrKjZTyKT/+1N9fpReThWOKD9A
cPrLM545pRnWBBdHl+xUI4Bjfq5s9zcP0U9xgfHXwwYAyJERCUPt+l928jo/oiUPTfx6mHfRFdhQ
kNoKgp2pNXV2/Gj/5vL47fk+zQ4slNllVTr+t3A+cArux1Uq4GWm8cp/+X1k6uNq6K9f79MdBuwe
KwE2n4HYNl2pPV+6SzIDk9D87/9Xn2o6/nqeTxdhrQiwVgnOg7jWwik84K6jOAgI2lHfTTKSr1RR
7NMST6pOTiXCIIPcDFa8xJt6WQ5A5fvtjfhpNfrXj/TpUsXTNMq7Qn91vhIbNmsmydpZ/D4HR++0
vX+4f76GxmfCu5uijkKRU4X/KQoQ7Km7LmcdmyE8vSjBOLsHs006Y7P2BKKhabAIvucHE6BNW4VM
XHM2AnG0axDLLX6H3PSptuuvP8Cn17XpsIw744PB3HQnNR8W7gIfZEFfAJg1wyMxntw1O3CbzvnS
m4D3cu5u2jvA0U3jKRBiJlizHrrl7/MdfvGEdJE+FAL/B/FFPPo//lpNjWho3pYOQsESBaDntkAZ
e3+uQXFiAyAFzC6/uTbHV/nHf8/Ht8ynW47XfSPdFsQSJkj8gIXT+j1yWo3YzTfjvveTk0YeuBGx
o/CzdSLnIfccX05ol6pV5kftWX+c/3ru/pu+ANYs7Wkm1b//B/JzlvdAf2TVJ/Hfx/xFnqvy5aXa
f8v/Z+z65vqx47/3/LnMVPaz+uz1oRPGfz3/7Fv17YMwlxWv+pv6pexvX1SdVvoE+KSj5//V+I8X
Pcpdn7/8649nZPVW42jIL5Z/vJrWP/71x7iu+q/3w7/aDt8EuoGw5UWm38YI8WW0P7u8fFPVv/4w
LOufjkWQUIEMK+Cp2eN7rn3RJp/8E0hveLl5lusTgmXcH/+QWVmxf/0R2P908X4A4lKA6gTPGd9+
CgnHMLnhP31ADGGy5Y3AJKhZ+POzffgnXf9p/5C1OGVcVgrf5eOD1EWhMl7qyCwBqusIxOl9uogy
r+oBfBy3+2D4kipabHtE4LcDAeFGbSBiL4tCgtVuVOoGNeQgNtSHTNY5OBr/7KN17ZvjtUvuISyH
TKCdbJp8BegWOsk6CeYMuwrM7eVQiQE4WbLPwCJWANFKi0aO+kvDhaeW3x1eOqWAZAZbRlTMeFHE
YPsJ1STAEmqnG9dlADvTh6IAkjBoxwSq/NN+myaZmW2Q6O7vDB4gmw3Q4TPtWFR2n21kYJE1Yd7q
8ziVbF2crPPAnSf6ZVJyAG7h804boy53HIC4bcBDsB1B0g2pmqaaXKzIHK8mKA8sd0b66miOUl4G
MGgftwBZWVWD5Czve+wWeLvYbPYmJeAvHOL8a+TExz7h7K6jgbf1/YzOKmVlXz1AYvlZHN9WQVMu
OwMAozQBB5zRxgG4FKchF2KrNYmLF9S7y/31knp/CeFi/vAgGq8h38H8H5cPtkiBsfHpGgKidazG
eePeS0i3EHZUbZKxUTWx00nKSLXJK1lvtEWL+oiLoZ+FoHSY4C7IN7ohqZlv0oSCqFbL7w61HCLl
dRJ0vAICQGceQNTFJU2PuqlbKz1mJMM/IQ/AF+kGm6CqE3ca851oqb8Emu0ulXQAMUlvzhyABwSd
6X6Ngatjcct8Kvs2WanUdBcghZD3HgEDRFt/w56Ws2QxiNGoCJDdn4hg5wZNsEPFe7C7ilonUQyw
dHLyqKWr8epruATcpxHQddu4XANAoV+44JfYkCDtN6Yb4aa7ylbdCjLV8sWkvSLssG2avPrT1R77
Xzvpo3c+FdDU1hV3pqYBpimFSSfoPgLM4FvnWMkEOXm1l1TLeAhAANgG3TpuwPyUgjrr2A/ti1da
5U2VOz4IJiO89DusP66NALLgO9H3EYbhveqm2qUd7GLSsHxE02lA5y5l9VXWNMHN2kSbKnYiYPWh
IYYD3igfkBNeHOQADvGTG9an4DOidX/jOijwDHhi/G6WrHMCr+9QrM1GeFwH0DcEsOsEoNYfX9qG
G4ei5G206FLWT5Almz9mNN8mrMpua9X45wgExbHwssck4P3OL4FHrTqZP8rKo8vAl8mCNaxY4pHC
504EJlqSZo+cUmcNgqTenbzpQlRdrxlpFdi64BaPR9JLH3mYGouhbS42rX7ro8dpK/+1z5veH8e6
ur7pPbsFC/w4vG2rfpUaLXiK3L7auLxCkNcU2W2QNPI2bEg36wWojbSoDa7fnRogn+3swJO3Oemq
QzKYKy1pLyUq5G9KF2BnbwMNDMRviaAAARnHjSSAZvC6W5phUmx109C62FZjg7IMTJ1bkBRog4rt
YhuoiPG1lgWAWtZGC3JLx2RnJwARdaFca93bGcRB2LuK9Q9xD4SmadcjdxW8yNZaO5tVZCwAFRaj
9BdEXAHnxo1yi+jGrZNwlltDP9e6uCbRjR+P0FMJmMK0qA1tDaxZAN0edS/BuuSQOc7K94t00TYI
LzZRWN7UYPTZ5R3uGcsDveSbqI3V6JEG9sWDujE84j/FrO3LG+2mVcFAjo7K1U0HbmOU2SYbs80A
NtJhjJmVgaXGbVDhAYos0e0vJuU4ryatLGXegaJ3VKp2uGvM4WsKQPb8ENZhtHXrGzp4ltyAIkAt
//5pr0sUP9wxCID65sg/gUQe5CmNAah3i4IRhA4g+oDOGeFcFi6+y9Z/a9hg7GtsiG0EtcNDLbCv
Ufn0qKphALV66t2KwZcLiqwCVLIB0MWquhe7SfiDAcZZEOO1g5pWgP/a1amfzohhqG2YJ4AsBU7e
LrRroOKKYAGQN/B3hq71iFfjj6QDxw7qOFeB13Q3uqH0Wzvk+SkfJNBQcLX+JhqKCISGwnv3OwBs
BVmXiLsDoRIzNMyhPv4OESlRLxYKLPX8aJIMOdsag/Udi2735tJYLXDrnTKfxo6dxNMgsoxZ4uDN
FYR1isyH1jUmGXXE6mI3C/9BtSXZXocoOWhYs9A/ahXYBDAdA3LyygLvW6wsZwNcHgXeZjSqKNUR
fDpH0Slnk7m0uqje9BzMEdCnnQvawldfrevtZlU33Fpzi0VHAtqUY21KsCU5BTYyRvFq6A1QfxiN
sSsRRD2SJHPXNG/OZgPset00NiWIyMmYzvShg5ddMen6+mSoYFhqXWLi1RWfjAYUkj2z+3kSSdAQ
j2ImQjBEqfQB37rYSYI0mkF67EtI+gJUiUTtqNNxlJjFM1Iq9oV0eb/KO2bOdfeuwBPa+2H2rDqD
0LA6dybgfQnpTsyGFHhIYUFSujnXHoSK6sTcfK6NWoV9MnBudbVca52fdngVIBl1oq2XRrCbqgVn
qD6B2xtiCQRuOdPGyHOK8zArowY50zIRKcLlvFjqwUZGqj1ojm60Z0gkOOVK5xS4xtdBEndnAL/n
bMq4XVAF+CHAs3hnrwPRR2p1mzLLU8D8l/zbr3x1V5uU3weAhM5k1ohF4Ajy4LD61hzq+Acyse+d
sOdAgeDtwhUGOIb8JD4hXgMu7tED37GxWucZlGp24qXTUIjgNKTdsFIGyA+1yO0M72jZp9+BSoPn
TlC9RFb8vfOG5CHzmmEuLQ/T2bHBBxnm2mBzBsz5GPMxTs1ZmfBqLS1Q1jADk61p4YF1NhmadDGI
OgEZO09uy5A/yiiLtlqyjKE51eDkpBQBhQSJCGEw3Ji1K84Fo2sAWtiPFDxDm04O/lSLwG3qZp4V
A56WsgNmpsUWXFtDdAoaw9zEtirinx0+pDWQ5px6dTbtg9RbabFKlNrmHKUwrYs4C/ZY8kNH/fLQ
10VzZr7bL7AV5My0SBDBnoBwSFxuKX0jBsywln7n1Ljqm4bNP8tMCbKsE6sGV/Sf921igPmkdANQ
Iwp3W0WFe7Iaj9yPkoeZ0cmVpn1PI+tiI6W0tS1vzFdb1SOP9P/cT49pjqP8Xb/x7PoMb+fTZwD2
Un40vfrb4N4Gtcy/J02RzoYyc/dgknZ2mOvZqK/lzldAw4HU1bSeKQ+A+hyDernqDcSvuYVaLtOz
H9ykPGkP1WU/fLso77rCcJZ94fYrZjF+JjV4q7VHFjYbv2nSJ8dBeYKdl/cDb4slGIa6rVGC1R4p
Sc2Nm4SATOsL58kZqgfSZQDtf4qCDKyGpmvce13jPTGnAPkD67qb2HBBnxyKYauH8eogugxTOMy6
DpObDobZX4fJSgu08GYZbkUK9oGsD/5mrLAUr2MFRvYw3kMYSxngWhRxyjZeatv7NPTOLMH9r+9k
4FsfB8MrD6Yv3TMBAClmxiiwn2RVgmKsMGS7gsf2fRnIdpK25quorVpUfge8hMJs1jJUdN0PCC8T
0BSk00EAiK1k4BrOi6y61Y0zTO1WfHfCGA9H2z2D2rjaeH01TGhuOOeyK/FcGglmiyi7bcOIn0su
vsQNGb41qq8ngUhMJGIxsisVSOa1IWn5qjGI8TA0XKwyr0uWwojCpzrE63Ds6RgceQBttPNcCQjp
cTKMiTqYtQtzT7U0zmLf9Ah2m3h4tnh72aOhKL2J24I8F+EuuXLCHE9ygLSCi2Xovhmm8TNvZHZr
hFU8YUNLtwIXyzlRQAU32+TeGJu4bSdFYMuzF8WQXKAXhyQ6aodaNmAZZzHda2PWF2waiaDcaNEw
ZDlryTLJpn6syAnvLwNhC9N7NpAH7wA97psEwNbMgLHF/8FzZikqxL/GVTeTXuI9uxRkrCJr7Bvg
6pXryMHEOg9kdg/6lS/aw2PdrS2qfYbpzP0wILM+qzn52r0dUdf4qVVvB9qLuS35+qa6HBwTR3lH
sOqw+84BY5lPsXrJ83ZfSU9NnFF0e2ovs8Fu52NM57GqwdToFjRcJ868HFz7MEbOkOITANSkKeJg
mZb2RCYN3+eSFGukiObewcypHB6cloglUPPKvbDi1yaPM8zUrWp71ac2fnDtcdUpb9h5iGWCvT5Q
YD9+689bYSzzxPyJx0p00k1nZxbo4+tyZrjVq86IamMlfWzgahdtCPGW35spW19V+ihPvrcit45S
2uFJe4J18qFIC7pl0n9s2jjchBF5ClzmbRyw2J3yNItOHIuHqTQN5NAHNeZvpYHMyyqmSIEbzdox
JX6yTlBOOiG544DrMjCwQRElqxEk/zKMUaC8Kk4BxhQFBzNs6pNEbAzXWHAgo5R+kEgsWm0L3aQ+
mVasbvqxafpDMGCSmRjEb269JAiPhd3IUyJrd1K3XreMSSJPulFu6G2xHbszQf5T5vbUUb51R2NP
3QJLfeqNUu7XFh7AYuWzjpy0BEBaoK+A9XurRelnIEsN03SpReKn2co0R0Jyq/gSURsQDK5IljRR
3V1OjJ+ekZc/sgREDqRRX0IKWPQEgMC7UAl3lxjA6hdUJl8IBVbP6FqG8qVGGs1d0PjGIuWJtw54
UZ1CA1uhnaTyB1g0gzKeOZZNFiRM2o2vyJJZvHQ3WiyIvewk6/Y8K7u9PmJdj7XVm3Nhm8rdWCIA
QSbeNdrFKjps7vQ+KHxJdMjHJmqEnGdm7k1Fol51+ggcWAEilXz5Sa9FsL88dInZrRsVuTaijeh6
HanPmHHQuovBtN+N1NfUWRTMJQsFHtSx8PYFyPaThEfu84CfDk9/EZ+HzvIXMmfBJpd+s+8cN56D
iWV4eOtUISO7wsX5HAmwdOtOASKdi5rxdI4n0g+7NMlDDMJsm5b9E0/jbGMmTT7Dird/CnPMgAGJ
4+5+4UZGN/HRre2Y/ZAROdF6v/PkRtT00bWw6c8GRz0MNgDoSxG1z0UczTNW+3RiFWoWJTL70SF/
ZwIAAPqIhzaf1UC7wqItiJe+6QJmg3jptpMIlrkDrwJELEAlHRfgvOo99dPM1ayglfd9IBEK04M0
Btm70S+ALNtsHUCD7kgOzIe4tMs7swNTL0uY+sFAPhGSQv30qHo0WUYeW2CJzBrB2RG8esbCk90q
dpN+IQvSfw3cZzM1gye3srJVH0dIiKVZ/zXOf2h1xMJP6q4LwXDbDdVtEYJ+y/BatbIiUz6VqXmI
DFreqt4DE1nH73PiiqdQxVgmkoYutJij1ATlwEZ3aERT3HsD8sbH3g3Vbx+Lz1Qh5VMINvJpCGSU
bZPY8lZxBy8eq3M2XZzbj5nTLgdfmWdE1sRNZbS3LgBJH3kr2RqURvYs9uU9qrewLwZ81bmQNioV
fbdxJmDqAupKltor6ZAXLamyqVHV3aTN3lbWxUMbdOPmFJzkzF37Xl9vtcofVVrfpAzpJ8aiMAHU
W1QbXvP+KWc/gORpPNiq63dFWsXgIoO6poBZIdlQbZq07Z+S/vk/egGL7XUs3j/bFjPAwMmMqV0q
uiKp4d9QP2BLD+vFqQt8lniaA6B1ljO3WlxkS0gxoQXhG1BI+TdFJP0b3peLEJC2h3BUNXZtHdsK
1KijTQ7WDFk1w87wh3xpYfm8rbym2kqUDS7xAu1PFavFrMBd+hBZAAFhRRY+ey2f46WAyx0ryDl2
Bv1n4adYZ6mV3XNxX8YgjuNmlh0yASbxxlf5asB87eQNdTxzRZs+pZb54DmZA5b1I1g6Q9A/xsCv
lCHdSgLqWyMz/3LUv1n/o5/ROED1HdSZF/Vj7Q3FbQMg5j3LIjbtSG98AWyzNalE6hyKIU9u7D54
SfoEG5kErHIGcIS3UR3T+94K19of/D4esGcDD3eOk32p0gX1Kf2a+wVbUYklZ9qYwbnO2oM9IkW7
ffLQD9zYOJwjgDUM/pfMrJ7jlJc3jpW4eCWGw8QGsO+Xtm7l1G+DFLDEnThjLnxTjP5444k5Puqw
rkgqn0jx7DDD+SImXcaDQ5cC46eIKHiLQH97GLRubCKbO1saAZxmlLTRA6Xl5UjlIZ9w5aYrrQOm
fQ28Aw7oJVEBRFiPfO2nOxMb20oISOZpRVZO3qvttcEzp/rPooWo7nYYG90ji1N3PQBOWoT8OQD/
5h5/6T3o7MiEkDjZ9qNYSgdcyaQMVtpKO5CycoC4L7TVJWW4KEtHzrVInDgA9BAowJkHJnj88kDW
l4mN2dE48niOKqPPF6lo6xMTyVa79q7TnmkJyKLRM5VM3CcgmqIkdxcRBROF09XlGWsJC5QXPl1p
sVAZ29du9qAlMnqkbgkI6To0t1oXMpWupZNiLjO0FSAMbbUo+5KeLj2KGnv4BUtRG2uBRy1MzCM3
vVsn4uGTaENvSnHxn3wxUq8bNd/UtCZ71Vf5XCLr9t5PRI45aTb8sLFm1HeNZQfvumMyNpwKs37t
boS45I0KORquxeulXeL2Mjhzd4DEqSe+ZXYPpCnbNeVIWkN6dfcg+tpZIAeSLrQVia3dLHbpsNLW
xjGAu55aCIeOzrmqnlC5Xx5JJ7uHzsQTxFHtOSrs8A6T0klrYgVYVH2xGrxMHmiJDz3kbfNoFY61
FJFhzj3MBR/jwgeVkF8UW20dWL6i2Mg8I1pd3hKEBLSac8vasAQrTd2Jgv9mPhiGWGkrCqvwzg2a
OU279DaJmdy0BujF9GpTN8PwWMuiu9VCJ2SHaG3QrvQClOb9qz93mQAxlnjsOOlu3YSdW0YKI50y
n62BsG/OucwxUxm46xxabCLtZO9N3+kMvIYO3CTI7hu9HfygBzI22lCCxW8HKNGp1ltNYW7VQDdt
weRdV7mHuq6CQ2lX8o7mgiM9tA+X2liYAAxJu7HobrT2iXDXjYdKNaduwVUPOK4FynfOQ+3GW60y
avl6pHVXMUIlWnbpppW/6tJmxFy1ZY5Lu7wjvLW+lEmVrwILebnOKFKr2Taxl9+xTpq7PB1AXs64
9aWmJjiRgfh3KPIoukkz41F3t8IuBaeep7CGKgE8nNN2mldxuk1AnPFoJh6wTkl615WVfeqT4V6/
zP2ekxUImBFTHr10p0B5yVZb/9pJewmJfwdjeGgy19kgPI8mYO7mKuqjcrTqI8JosvIsa6l93SLD
VXp1/vu+n4bSI3zS+XirzHOhkMPY0HDrysZEDeF4GHTBABK+nALVNidrD29D4ARr5cX0rgPqEVGl
UTTVTCt1M7TOkO0vA9ZW1C5lFtzmuQEGqZ7SHnmmGQg2eN6QSR+25kGwYDgEYbHEo7JD2Eu8qrRe
OVm/8mj2fNVfurIa93zr4zlmV2LwZnmdt4d2Y2lBd0XOZLZoeiuaYPsHJyvfRsbOwLfaSpyVHvQy
nk2wDdtTcssTFFSVFa6XJDSSA/YhkMiL1APZR/b+ImmDbsqqWFuS2hs++l71qKdPDkgn/8FSEa+Q
tYQxri4eftxpwYsAEdW3U+hDVUcgpXVcPrt6X3pjTaMWCbC0JhdZn6FJi/SgpHfbeuCRr7HVOG+A
43crwAh6m6jwGEd+utcq2y/o3nHojbZpFbP6fK47VSy10mlZ+0cEoMWnDtU4ou7gtU4+r/xAza+D
vJ3FizGZifFY7bN1bJnOAond1b5IoyfeRXx1kTJZ723CnW6iZe7j8skSjKpGi9bpRiATopsMJggK
qEnE1Jbde7P2LsYuXW8CqjE2vl5G1To9gnbhLCi2LAVT1PXE+lBbldPbE96GAKbukZpp+/WWjZ85
MqIRyhjRkX0wNm7f/8x7XB5hkVd7Gwk9zUxbh0EG0yoLipm2aJ3nC9JNtBxn3AVzBEcimFZq++vg
3LQ2A5a+2rEFRwWylLwto31+5lm0G7DFcYhQXXquJLa4LQOFM4YUaT5t8rsB/BC3F2PnJyjONIFR
5brZuXJle7IwY9ZGPVjUZvWUem250rogYXTPRfKgjbpTZIRAHy+fKuy7r/SuVih9BPu8gHzpldes
P+1oNcq96LWv3tDS4fQ3/3djVH/6Xt300Zv+GojXehH4l7G1dPkcJAfSszjyQgBHSTrljY7CtJ66
+YVqCAKO7ZxG3WjXyq9vtEpLOnKD5euvOuqx9MhvHUUz/HIsPcyb13V4fVrXLS7DfxyrGz/XR5Xu
qMd6+0LNYH8NinFOOcaY3tTaU0tv3+AX4/2nX+MXY/0/fqCmM8U29Ng3D2Q6buU7RwBqlucoRP2h
Rx0K9DvMNo3GDW8S+aJtWuNmhjNFLa+/1GKTlNk+6/s7LQ3YpzqXso9BG8bqywy1QNhvjtpCNsXb
eBohurfPEUzvJoZZdc2MSHunElyN2tJjc31/MQA2SQB+z8LLTLunlfVnT6Q3DQtsGxUTrZSjJejA
fjBYzc7KPHOfWt6Gkyq88RlHU2N2b4iCAHXtT12XYk6f55aYaxdtKD2JrH+mPETrxm5j44TZNg/z
fq8lFiBaWEiQelckuNGdAIiabFPT+n5VdRn2QHhBvanW6Z61Ej5IePJgcdUNDsquo30dUAm+NWxH
OUN/pyW9VfUmaZuhQLY4euqto1EqJJHHj56XLa4mva1GIiB+p9Km/8oDm88KYwjAcA58nAH6tAnf
65MYBNrhkOyB/BEflAAXR2hUyHG3VHzQjZmw5HJEkZM+p9XIJzNa3xlGMQeZ9GpwnW+f9FrMwyDc
oqxk9stxx+4AcJsqcEQjYQYf5OJG02ZrYEszw4aFmGRDaG4GJfCUlUHvzSlWTK+HWhvHwiBT7cUr
Y/Dm+vCi1Q4UjHtkinyBFb5hsOzGobjW+TRAUEXFzqzx/GCrGwUyyG1PzLpeXJVSGIi3ZPUiaiqz
XXPgw5aTWnBMp+gQZnPpmi3oMkftxaZHuRymkcROeNWuKqwWDqiCwzpTkC1K+kAmK8qhXtbMLyZ1
pXxvmfgg1sFyfXUxdxXSjgxm7puMICGooyOlBaWgc9a9qyKJ9kO5zduEENR0jeMXwEVy7A5FZbRN
dhlpQZbggxmsrt1kp3WiF69HhkNAaJ6ZyVMSty5QBS22ImaGsA4VwkEsrGWoEWrDvVd9eadiuc+w
edTd1bJ319qrEz46NGYfISVD+bOazlnuVXMkDIKKDCWMB6rwHnRtWl8aJ5XBRJE6w0b9B4N2Dixj
n3g83RDkYlkTrQtJ5uyNfq3H0JrraMr12BqFXA+tX/B1wsx7QJjYoDNEQzMjAgWR338n3IjAIfSm
04dl30TbpEumWgrfumnRyAIxA/GuMa0VJtA+YtJ5BHanNsEULHFCutfitdFuJB4uble9XwnUXFGn
nnrg4MOW4dLqLYQ8BLIt5yama3PPrtlZG9vu1YhfoJ/4VH1LVT+97F+QFnmao3jZ6tCiawzvxSD9
IH7qG8FqIU12UuH+3mBvbzhjs5hMC1HHK9Nmw5kQYW19vKMn2qp1baq2CZKUj1qFtCjgilUeNroi
9GfMro9NW6yv/qLN5aSOzWx76e6E1SqKsUSqmi8uAvjWxEPA5yAKHxVXUZjOqJMjfEw7iFfDeKSt
KW1qIF1iv2ymzQ2NxSzWytHnc7+PAybYj5oy0qFoOeGGvbCcNARyU181M6urk/lFpm7RH4d8xYG1
c7qoar9/ddGbP64M6NzubGtq+QwrzMJQz6wFQkMRM7WLe7u8NNTO4kmMRRnIu1qGWJ1bTIhXOI+D
lP4iAcHuovAb+zEaUnCCK9rvA96a6yCIy0kaIBoUE+pg+zZ1D6AHFdNYlfw7JWKXZTm2vocgWXFq
qGVLnOQujJ6B0NdvdeOgmOFy9B91V5fa7gB5k9FvpmdMamQpuQqLn88zRDIgKzi3LzlSeiqnG2w+
v9NjV0HMBhHJjczCfewF+TcaY3MWtCbJvUV6zGIb7uHaKbol6Uuku6dKbhHs65eVIvbREhGZiQhb
q4B8sSZ1aYtv2I0+MPBMmxbSEOvS6hdCVu5CR+a9yMG2SN1Eewtcdo/+6bJaN/GcbD3kuelVuu5T
4bZb8HFpf+2T5Ub7GBwQERsmVpNHhzgVw87lSKhH0lxzV2eNOpuI+I/CpbGLs8GpGncTYC8omfYg
a1uZCItvSjqQWQISAhrY1Q1SQitskWcr/UFjhLo3lstABjl+BqdT5lgKl661CKifSyfep9UZKf8r
rUaW/msnC2vuHZCdkX4K0p8ts7tHVgX0tucZuy3cZlgUyJSfaZ1ueGrFU0w9k9VVl/vpxgac+173
igMkEiINYH4dKGK2sSKUkcm1EwkYEA5yvGiuuio1fw5NiC1CwDtM/YYCnlwoukPcjgF0obfoTssI
vHtzJBRkk76WHHhio5PvCDWsr052zsUE6FnR/J2TyWiGm2P0156gBg23GSYXoEDuvio7r7et07QM
dZ3JVovIcMb6xqnvkbqdTixRyJNuImnJE1Dj5wjmtHutGkq32tCuvcldXrh7T2bugiHPDVSJwSxR
1oq7KlkJVpJFNu5Z+cF9puz0Sy7TZIUg5ataxve1X+PpB9on7puIjArrFmCWNa46kOd4o9jUBmor
Qc+iParmWJXILK+IlfvTumvw2T81cRSs3KSZt5Iu62bh+8p+8doHJH0i5aYd5DH6X8aubUlOXNl+
ERHcQa/U/V7dbne3/UKM7dkIgQSIO19/FonH5entc+K8KMhUip4pV4GUudZKpdVXXyVyhazu2TQG
tRmsv83B0RcaDOxhlyvOknTtWVKvkQRuTn0OJJxk/3rgaoZ8OeD6W6E7cVZ1vBqDjl3C/oyNan7h
3ui2O6WMflUBbLyhyRLsYXNtplZ7ZMF0IJ+R+Azvv9SeojAO5Dlo2Rr7IPdrG2pnFXcM/6W2Tp5R
jflRJIb7FZKN6AeABMXFB9n5bqQQy6AFwmwZmAo5kM2tC7RWglaVSFZf8r5EPf+XOUJBGzo6tVhm
Bc2S6ZXGZTF/BacoTT4lvUhOVgKWj5mic5nZo0dYWFkvbezy0yjUFAHzar2EdVDcGVo30mTSwpXU
bVQOjf9MLpmlPyqoaV/IChsVeVhyUrkJUiaepCiO+Ym55W1enIOuVmDSzZddvZvM3Dkts4noAP5P
TbwYMryyBw0Kt5dnCgib6i/an9sA+6262a87pu+5U6Bu4PT4HGIAmRWNvEFqSMSQh6YpFVgeujsA
9JHHAJbgt9cemiTV9z6WNfTCJPuGkn9kWa3/g9UGoCqOX6BkVaG4+StWVbpe4dUWUmzltO7n0kSS
UtXNWc01dACZICQ2dV9RPABUKx67u1mid2Sqwnjvi9i/zfx1wKhU9xT7NYqcQGVFhK+CUlN3sVWK
lvJx53wmk2YbaduLGRuKR9Dwri5pB6REZWd6a6S+cYhBRnmakA4EnyFV34u4PnpO7Lz9KUJyj12L
qVOoPyA/nvdv+ABQm5gNGigf7tkygTJgC4TsvycogT5Yr7QImyTuLPexOf+5wEtR72x8YUQjlYc1
3r6eF99rPrFPnZq2OT3jkzg+5qYAZXc2jWEM1nHaByh7zzXlfxY5jmSf6sb8bdFQTq8G2q+WM8zd
m4HtzAdyKGOyW3NCwlcJeJEfbSOvuzWt6WfwPJKkEDmefSCe6ifyPe7TTcAUI4kH/aM2yYH+qt1r
WZtomVqp4caCKvOjKmkBZSv6i1HCt0wYpXPNh/OyKO4hHdBDhvw85OgAzLWfbsahtg4141+gxxOk
G8cyhh0UnpB7m4OXdX5QoR9LCw0KujNQavhrISpt69TSkIES43CjcBqS1nod5LQHQkDu6eOg/0nT
TAMsAl6NTPqfdDoZRJYbQGz512dHceSjj4AmrF9xy+dJtjOve3xWj3WPe6lvNR7p+zRLz66t/TNv
Lf8M9TQkah82XdkFuKJpOFZbModEVj9j0LlVggyCbV13APbjk+mgXy4SwF53hTJNd80NbqylQmlh
pBly0lADdIM+UczZaZX1V9123XVZ7QRfSlbXK3CazF1n2uk7pGJqs2YASGqoVjT4/Mk9oQi9qcsq
XKKQxf/cZrmBMuBkPJtJfqIo6Heow2SbY6R1WK55N/cTRnuGu8+le+9qZp3DEUfv2eXOLvJrJnd9
nbdo0gE/DaUR8hUbhmaHqrCNvqnttHWLoMWjW2cg1g34aqcBqtS/fOihWz/JeSBfXY/ZjkJoyPKs
W4VZzFZhmFT+dSatvUBMDJrkVo3mOv1gnxw+oHueKPrXMXdfq8Lxf5RoTAHggfzyv4aWvf9qeMr/
gSMocrjoqk6hCRSYfrurhAbG6xxazHfV/33XsukZWI7FygPq4W4L114HulObqiywN519xZg2+zI3
RhRj/vH5rK8vIwh1zhxBYTSk1bA2XKO8QmEjuDuSJ6ehyJ6HyQm2IgONNHdi8yK9wrqANj+NEV2y
sWcrx1TNWreQwlucEvKeFwofZ11h5AKGHUWT77fVbY6ap2DWqR5RWQMQe75vbrf+sbPsLao61slH
SukndjTwzkUwmYch6Y5mCJ5T1gj17PRVjLKGxVZk0oRlm1PUOmV5IB/2OOo5t044HtZPwWwUZdAf
hZVnEc1RVJ4wa21DwXpDITQhTePZMhkeQfOfYoWKr9Lvt4+/DubwuLOGrF/+Oi2K3SkGOaQZ94+/
btZ21FtaHE3GX3hvTxcatAu8TFQB3Fuhq8CJfDY+BPxTBBXyAymLFnMcEnNZImrD37OJfwIV17zU
kEOx0cXhzFrnGHudd5z4NFxp8Fs2XNMCdQKQOJEO+5ffr5KNmWbBfoqRi6R0nhJokTRaQIdS5i+N
W2jLSry7nUTk58Hg/tmen0MtOpD+ZkLUj62DFAxLCvlT3MOnUW6wJwbE/3w7Grr5KmyDbddM/tXK
2z7ykGY6atfnn3ifFuemGr4ueYo5WTHNEQk2Ckfy/YrQYCt8YglrDimXfVSAYXZ3lSMjxuX0FT2I
IV9m2fk1b2pjX3VGE0KGH5nxCAhNUE+dILwE7G8y6iHPb3QV+n5+m0yUAYe4OD9cdDUV4j9dxdF9
d74DhS5XfQVxmNh5sisO7DZYOKhLlnhe9v22JPINoGF7NAGSO5/paqU9H4BJL/PuftJ7dyaMeOtK
Vq1aZACMKATh7QwlnjOF0AAgobgos9/ZeQIyjuMcMrvEGbbK7eKajry4OiIF86JzDm1uV84arUGK
q4lg8lEYB1ISxLkqXFEqrWs0Ws7H9cvHjFtafZ1MfMsF+rU/A6xRRrqe7FfQneNVD/L7E7O6YisK
SCJx0RYHHdfJzjQ1OD8TDujorvgDjcVRxZ/s5vwYZJ60ZyD9mL0V9S2MHfNEk9ifmhAlH781EEI6
dvOQgA4rAb3CpT9OP51S5vZi4j8a06PNy22Qy9egd7CrRPr/VOtKQRAKhfOfl0x/QdXXB1uXeSC/
h8kurfo6ivF5WV2dvYZt4u/C1GGgBYXsc2jlt0An3TdW4pgq62y4V+Aan+IQzERIqulvaCc3zydM
++tgatC2DAUHVJuScQuUQn/uTA9depsvqhu7E+uR68abEa7Or39OPsJiY2jWHO3bVxTymBDupZzM
9gi9JnEKYy1OQBWK08MkH5oJ/ZwlU8YTwBCAECM9mjrNuiD7Q1A/6adYanVCKiV5Rs+xv82RxUey
pvm0DyaFpbrpiTx915mnVDA0aMPUEiRw0BNjDaXT+Q7LhKP4qtcJklqzjwZI5x9cXaJNzuwy0Rbh
GlvF9nEjFCWCfdHZbzKodw0qmTc9D3TlzRs61LPcZSIcYjTum7J3YN9sJOq0f0tdHtykyJoDyErf
Pywfa2z1oEUEFvMcuywPHefO3Z4df94tEOycCmBAHIhxIJlbFOMaelP5NlbMPBvjZJ6Xq1Bav5ko
KL2g26pMlXvx0YB1WivzhytM6yxRTLpMyHFO6yKEAKWHF9mGIDms9uKrmsafpLGZJhLG4dvE4/yS
4Qi+w3Nv5nmMyEW3BTaJdfGNLBrywIqniC7HuAM6zObnUYVQLJwXPAZhc6gTGVO/sS3hraqpfneN
xvuUj2E06tB58mcLjXogQQ2izZ4mdWN4R2n0F9UN9aosZbWV2EIIYNsZQMJ+zyBZ58GupQEgs99d
U+jdPQ1JGtwqPF+XYIZD2CnMsu8ZTWZp8IRDSL7ziupTF6evWZBbQWRmLdAF1vDG0OPrOM4WRMTY
LayVdVb4FoBPoSAEIxk6QAPrtl6WUYzk5h+XuaPeBSrGydezD1ApYzjoNoDNx9ruIrq0XQMofeXt
f/fRNIUHFh7HTDF7TdE0xAnQ7YtdKhP5mLbAtmG+Lw0BqDJATqB+gW/IMQ3a7BKCbrIPRkDgZssx
MrQmn6+SeRhRwcD7a0D1h4PvCaUzOB+BHdKrv5kCklZRm6BPw4c4WqG4gXsVePpVQeydjAK8H3ty
rA0oSiAWuVuDu8MZ+hnD2bY4vnG/TMWVgV4gDCKigEd2SyCbpynGy5VsARf+Z403t6yFWjXy9ybE
ICK6JajvVVwVN/CD2a2xzRffm7oj9AvZjYaxFuU5sLMDEIn4BydfB71HYD/wXvjNWTP7hSMrdOzm
O/1pLbC3a8PpIZ9xFTUaIk7gZnwOuPrsSLe6xZ42PoNTe+lab7qXpcK+ZUxjwLVkRARJv5d+5Ld5
/VR1rj5UQ1/s2kBYL7q0f1AEmIgnlNHkO5es2xhW4Zx8yWtkGvzA3euY1XuzMaEO0mt2tJ0YmHmy
l0vyatQUVRQAOb5E/THeD2qk2znD++PfgWjFUW0qJhpUp8QE6VHvm1HnxYWGsOx+Xj18Xd2CrVDL
/cP1IZbF1bRDU7hvtDxFjh218Pmej9vZdg/IZ/bzJirur/XQ1qe+Lq17A2Lwui7ibEMmKGjWXQZ9
CRJm9dfDRVd6GCGKgd0xj2PApQAFx+cN8MqulLF5p5AEvQR2UHXJV2TShCnxSggNZ003d0a5k7Vp
A+anjEMqxN2blVTAih+uVaiAvJsHPNiytUQxdm1WDcS2aZoCnbE8qqEIjzxIvo48g7BDPMUnGYTV
Hk3OkKmCNY7YV1edXXVbKeMOzKQZujdwbzi3JX+vUVW6eEDHvsQlT9bO1Mt9JabuJR1Gf1fIQK1p
VrWOuth5/BdNVng8ni0j/cvSvbjZBrqfuvPQ41CGx79frh8TdDXoUe0FWs5HZLIpz250xQfDP094
n9JNtJMBvk+3aie+M4KCn4Eu8C6teC/VmJzCPEhO/jzQ1Z98fwoZ8hbMQoH+0//n0qHtwSWAAm/e
tsaxqZLkhNy0cXyYdNW6XQxk4TxNNsXQIOfox5LFZ+puDVC+FT0maK0wR8gWhS1Yf4PjFRGYG8WB
dwXQbNIPVoM5SezZPGHs26mSJ98K5YmupnkGKgpbNwCGm1k+RMxMiEJUQeuBUa1y+wqm2Zx3kzoL
ziXaYjlxqZ5Ha3wxUED8kgWWs+mzmbfaw0QyPmpzVoFo1yUnV6bZeqgH9qwmb9dk4XTS8yCkGssD
2V5vdqik2/027e30EJBJQRb343JLQculrtWr42fjwbIqlAPzMkYdvs8CwA1MHEWmTKl7VcuzV3jx
aZgtcj3iyPRaL1+hY195KmV4qEuvfQVgsdtD0BMEo9rtvkCyCecGYf7VAwW6aUxtHNM6dp7xuX9n
uTX9JZsC7wo+5HfUmiJT1fw+BTGI9qat1KpPzGmdJOK8VE2buUJK5U608400NGTOZJE/wREtAmep
WNVOgH5FfpLvkwziaYVZTyfwdUUkTfYu0iG7AdLhnUbDBOUn0c0rkgspyreJRA0WZjYxZ6vBAgEG
PndXXjg625xYWKYJEqWSzV6OEHEnH11Jab0lLuujiQNUHMyvHm8eKpeFNy8eXnPZq+PDbzhBfzbi
cEcBZVz1h86G9IirDfaUoDUMWESZRqIw6aMQTZKORKptUp7tE9f4AkL5zRWGG6ynMvXPlqVXqDLE
0xYvDIjrzbTvsnB0ZHIQmLypsT+jP8BP8zHbdWFzJpNmyTQbsG3aws/Ef8ChqMCaUPHeM2w0z5xJ
nWEo+zWAROJAlM8idb4Naahvlmqzt24/9FPx5lsuVPWwTcar9fsUAD9EyhMAp4KP5E7bhzRFg2LA
0e6BK+/HBOoWJRtLiMOYKK+xxlsUMPKkt9cqEWh0RAoYXGsP285+2tN9vBzPv4S790EwDjou2OKJ
V6afgddCz8/ZlyRoHPKYpSvyFbEBBkQA6mNmFzE+ZrtfjcM0bMOuVHGEvGB70HxKIX5jwA5/QDRZ
nqHJqM+ofNqHprW2cexCmot8EtwltGoumV5iyGl5EAHrEPjB3+tAALOMHz2EjXKj2jmzjEBZoz+Z
z9uNjNHw2ZQBvwA8hGbhDOUOI8nTi18bqJpDHy49NlmKBKPS3VZJM/80qQKNGVGf+MYMtP9s+PAf
FjiXZmACOAPXxSsEf6EKQTpHbbLZCxQRL8Iu8lXXcLX2GQ4a6A0A3akRlR0XG+XjmKdAkPnzuy/E
NwIo7/jaoLnQtQ+l2kPCLZvQTrsVEOvUrnETTWPchoC/p0pkR7LIz1XmHyFSjD4YQ+GsS+aJZ4AZ
sudJhDqyBmBoprrqslUavjh5YNy16q6J6Vl7XlneKfM0Ds90+dvAizfFcG5+uCAr5Z0AF0N/Lzs/
5X0z3WqOZ0sojH7nmWkrNjwcn2poQRzFPEshOFshwWdyYBJa4JybMDhkCfLUjj2aKI5xE9SN6cVt
kZpNmi0elsaTmxjxEysg8ZDZaBkxW+SXVepuR4girng9xUuY1w3oIFSpbkdxXVXHtw7cZjzMw0+u
B8kjwSWadIxx+S7Gdlugwv6NGzFKV6k7XQ3G9AXsYQN6vDjeZ10YZfg2fqmLINg4ySSPbS7bE7gn
74lhQxDfHZy/CoE+2lQ6zSd31fSW+NGgzUGUx1XyagnXWo+A9aAo4bX7qStdiCOl9tEYnM+166KX
NukShVyIYwOkR7TUCtiITNhHu5vnDXdWKcoy5MFoPeDL/gYNzOWB6s6plV9DnEpOysrwYvHb2N5p
jfJSG6RWFIZDclzKTVZif/LBRD40VetDH97skBqu0D52rHpA96xeriEWBGUgbMiQZWwKADZt590V
zqE3pPjROUhyNYnMXrSRjLsEgMyDFFOyLr25Q4HB54foMGEnLj3zSDZdKdRTfzrJpiGuuNgAz3Or
QDgfCzfUC3DKLc1ibVgC4v9DYo/rMbyZOAgfTL9rgIoYsunYzwNd0cCcvN34gnfRIuVVWUhatgFf
dL56cLcWKa+mxoNcBQkaRkDGYCCVgl++RxjpcpF/vgegAiGggu22nDc4ct4dmSY3VEQ2DYvNffSg
NbLmuzeN/rGCLoSK7C7wj2Rb2I4cbXyAP5346P1jXHX47MY6XAHtMqJ5fWmt3ZH3t07X/Y2uBNL8
K6CfoO06+5LKTNAg0xzHqAFfb/cIpGjGi++qztThgx+ZpkvldtDgZdO98MuvtaUaHI4T5zM60X8t
hiyNQquNt8D21adEJMMuH3P7huqYtzZ46rwATwAUhBT9ru8sc5u0gkeQoe6/0pUCkXy5evjKh8+p
A1QLDMh+taX1xLLhmvi6fmMxav1dgM4oZEKMBaJimRB7Lb36DSCKLHIBxbyS6cQARWXhK2tkeUMC
7wet0Y6PZ5gOoXI/r/FMX6yTGI87Mmur/SQBuOd2aVybwRZ3MZoSMIn6nSwaVK1iIAEdd58YHYOm
JGTA83lgqCnixdLtQFJAAR9pri0T5Qw8sawXd4QSeujk2YpmFTe9q0rMJ7KWBdc8rLsXziRaziog
2VzT8u4tIDlbCbbzGPMbQEYAJgu200D238p5sKeU76GEV0SDD0nECDnQ8uaYYjjUnfkuFTRdyFUp
xg655Xz1qxzalm6a7TxZVYD3mf01t6xzjQL+J3J18ThFZRjyI2vyFHCSM3gjaOoKSfL6SIPnuf4O
Z2nIpChoM+vyrdcmDk0TVL5aiCjfoSww3vUoP6vSYuAjwUUDXlztJvGSGs+Nf3ylhgRcmdkHWjTN
K2myxPJexv+1HOUSvUYuEsdkIcZVIyA3RwNEPXUZVRwykBL/4JBvwAxQb3UZBW2CqSWA3AGym50N
/CTxCVovw5sFihc4hP6j3fNhokvAlQ4d49DLOjVAncIJY6rTqjvT4YPOGZNThXgS+V00NsirlTKL
Uk+N9yrQIP0pGwlvH8ThCOqA/OKVat+MQVpvirh70xN2REspsZhAGvZyw3nzsXnhbul9VqCB30bb
+Jvc5oREIOASDhToh3FjKS7W5pzDV1D72oMs+kWHI+A1fM71Pyb8vP1CFvnLuRpAV7QqxCRZUMX+
uegxCRmUVTI2+9Yp+iOo0T1kiJOfV1Y7/G6yrkeGXqTPoZ4CtjfwxTmlvn7neqwOedyN97J7QQ2r
uwW0o/NTwMOmasLrdwzxNvPrl7pUqXlA4lEfRJWgFFk4/bYFKAdvJlccQVM9AH+QnHoLHYoaSMbd
izZ+D0G0fAdSctyBlIIfXsPSdx7YTZRlkoOamDWvFSAdqJum72HBxtPAeQPgMlYx6BSsuxBA2jHl
L06cyfVoD91pGgrUvOYrcx4evoeZa4X+7Q8b60NX2dGEzX6tmltmlCVe95X8Xg9iZbvj8BXJLLEp
vBBgGxPC9wF+8nlruNi2AnAg6qR7yRog61ppAq1Gs3VRP0ufRTRJLqtPr1nuyWsMEFOHjKPQ1Q4k
d6WfjLBpIttJqk3Yo0RKQwBc4cocAvzNsfqPAFL1O4BrL7XZ9J+LArCbQQTNDr1L9DGeZbdK8WMK
/exVBCzBa2+acTKV8+ZMbb+T6Nu2aSyRbhgE7NbdFCR3jc6Amo03v2YZSmb+aG0zo1GrdpT8HrQK
TrMTb9VgFEjjYQENVu4aR9/vnuZ/SLVRAu8yrdWRrYCnM/izasZi18vmrwQgo5Ol3V0dzl9rKmHR
8Gtiom9/Gf9T5RLYYJ0mrKDS1pSbet+F3o/lbV/W5Xf8nezQW8Cogdjxb7NSyGa4dQkdHLCaA0N7
F28e6CoLuXdhozTXkJ/xVnk/5VNEzkdgF8q95kBZkv+3EPRwQmcFkf0whe1daPa3kM6qmkj70t4+
ZhIXFZRhwiO2yac2QvLZPHtDuR8KSGqS5XRjWKyXCcdFzKyJWAPRdcADX5xHc9foqrjICXhqaQHQ
HIMlPETkhPIULqH0NJyH9LxYNJG64xtEMgDdgnwXtvlZ+3eRnQK/0j94oJF0EsHwHPRWv4vj1DuM
bljcYjy81k2V869OUB9oTS6qp6ys8HuDRDq6lv1dQdgchfK4e86c8IdCLuVELg/Z1WvohweyRlH1
zxA4R6YaHeE21VCLJ9v/Bhyu+WTrLt5YqM+uyfSxq4wMx8kO6awAml6wQfeesvl66JVxshp3Zwzx
Rjo6fevFFBy9usevvuzaFUss74iacb313IFD087AThVqpou4qaVRf83CWwxJiSMrOgWhY731PMs9
xDKVK9OKy4MF8cFV0Q0TsoKpuJgZCKFsX/vp6+gGeiPnoibws815ikN0/gmhdQJkTexC1RqHKBqm
+YT0MB++pL6NZcaXOWuO+l9DPyyvGGqaJZ/zKfzEjOAaMCPEExwJsGwzCledxcSLM12pwkENn2zg
y4ozztbTKVBHmowbBtTgY3JZ6zk4RXjGXz0Y9F2Sfbf6xgLWf8yw1wzTk+Ymng/SV28AW97oFACZ
vfcAX7XPKURmtzwR8QFCBA0EUlW2tvKxexsTPN2hNFdd4tHo3hTa47Zd73/uINV3a7vxC0U5bs32
IoAKHZkeDtXrEHSeA5ldBvBQYJVPY9CAxTiyJQrlVr31G35XCQTLBLKOB79xxVVVSboxpsL7jE0Z
MJ/loP4eqhe8Mr3/hGL8XOlQv+sUumcQS8+X1eZgOgekb8QV28yfq7WdonFwkBTzaplD0iP1I3cq
3zIlxQvIyvzgSeFttYcXkpygKgru8jd0V0Iep+q8qwXNyUtmhRyAOkzU+EWaKim+Th5astheqY9B
qNl+GDKwo3LbXlej293ytkNn6SQYkADIyrMP3fMtA3LkSbIYDR08O34LMv0dKKzqbw7Y+6LOA01s
AMSd9Ogk6Dzl6AJ7ZB/a2KduCPqTgRMUCsHTgSwP2K0KpJtSVNEjZrGXOelkw4mmasuC9AyHQACZ
SxDdJS6hj1D3LAf21uNQTMKAXxO/+sPNCFN1IePh5oAmXPkEdYlahvbuwwQFD05nrwdWBatwvlvg
VdJENSrlB52hvRAKDE3qrPA2ueQi9F6TQtTnNAFjZ0Qe8jV3qmrvO12wplkGSS80vpnYjmbTRodR
gufEiWbrILzbbWjfa9aiPM2LbJ8F+NKUlXfMaptfOr5tPIjyABrEgw1rwCZVmerOSakvDAJXyap1
SvsWM0BBqvSptawUyQ4MGVQyBNQtr0uU8sonJAeDU6pqkLcnA7KYRu2IAwXTWhyCxlXauO72cRcH
RaxN39n+Gr0g8Mfwwapdh6//ChXA5oJaK/BHc4pp6vNwIyZfb2IIGXwKxNDcx6TboHwP3b7RQwUs
70P7QMEGjnpHx+z7qIR84TkuQaCGXsaPJqj44cG3oJ3y7Hd9fPbkf2yef/ll3+oTE+HezVzrRMNU
c5Rx/mAmrkBLczOU0RLnNZAY/3j528LHPJTF7Q3QdjKim5sF1Fsq02TrRzUCxyq08ByEXFFpgYaJ
zuWPusSfbQqlasVSzCDblND8zpFgL9IEZd/Qq6O+9ZyL19ZM78YhaCKrB1jFQi33EmcW6F50SUFZ
NCTKBrJY5ycfBz3QwH8K6iWvNvBF/6WfVxWQzbN9rwH1Kqu3DwG9x0rygbA/bYsBP1ya0CYE8AdW
WIcCu91bmwafCb2lsxqvB89dLJr7ZdHcHEmwL6imLpHE/vwVqVPpb4CwYBvi5HJIy411OtyIf+vk
fbVlDmdrmvSllM8QxaK5ZcCPa+XYkEslqq4fd90l9tNPNElrsgDtBRRz1clzwq94uH5qM8cAsL/+
OWBrhyR5fSG3MmLfRD7aMiOB5ptbCrMLB1JDNA+14X7bAEiArdPpY0Lmo/1bgoamyFZzKqejUtZv
83QJukccjYn0sY9oIDGGVFQFvcq6wmZvJTwcZ1LLh7gMmjYERYBsCl2yFH0bWnOcobkofweN30Bt
BRX3DK9Be0S7v18CQiQl9DDdWYvooUBkWABT5RkPoLgNCgUFA80WAzMYj2uidTvS4XfH/b7Q88gy
y+8PljbVd5Lix6JN6P2MJgr6v9Z/8OAeC/+P7oiyQoumVRHSAOE2DZoA0AYnAFgBV22WhpcOOS40
dJDHh7+vvHaKervtt46ZDdEj+HEDa77LvBb5EwkExT83VqwNI9dEllMGMr72k1+uUM0CyXs2VTMA
jDlfSTaae+1nf4PpNoCzM/ty1ayAFeZHFSdpn0VlzJNr0rrmc66mPMIh3j6WVWY963mCm9VZzxZF
hO5or3MVQwhrXkADShpR2aKWjfbnIdrDd8OSBPFr+3OWOMGxKHkJxIG0u41ZORU6kpgoXgCrA61E
pg8oUiDFW6DDRhdXAGaRNs1yic9GLMo2JG/zUcWGnB+UbkjexgeZaVW0IKo1q6QEHwu6kA0eLIUz
ayT+Y03h5PfrIAGJgKPiuDxX8trd4GjpHekR8ic5TybGZtUAkLmmh86HZxD5JpSY9nERvJCF0HLf
+oAXjOuA21n0mw4orZ7GuwPE0pmi/3RTKN2iHcHYseVZWdMDkQKzWUwUrIAjFI4uhTbByQuy6wNg
P7uK2bXk0GeTG312NSUEJeNUNKDHZ815bOofS33PUtO+tWzvRuU9F++SNVQJcRZHAxAwqYFCmmY8
khyBU1PWZ/I83L7bsq0AdwDqSAilQTbjX5NphDsC4Gfzv72ZgGNLJgH36YqGBZ6fJxWy/5Ze/+bT
FWTCDNfCfjApr1AOw0bAx/efTF7k2yXp/8tcagTofNfsEnOAGGODf7XRNcQzDR53ochfWPYuB4xo
8fkg6rhMZ1eK4I6bXsE9PoBIEWPXNgj8VkAoxxaYhDfx2jdPjgNKFn2pfplB3sbrDmJQq9qw+I0G
Z0zSW5YgJVwEtrf9MKFyLrfcQd3rw0QP9ROkMFDF+HUnA+wlNEZ0IQ76K73l180RBffpSOktSXkA
ymOFmBAowByK/ntux9WFBmRW9HJFZmK239Hke9p98JMpXbO6uDH2Sn0P5Paf1uuxEKsxQ0YHsKFk
NW9Dvgexse6HfPwivbzfWDY0n8DRzu9WoP7fEWEcr/3C6+9lEl6MyQU+RZYoLXZ10x9j24xK1YDr
JYYcJXYNjVF3liugwdOec9KNtzbBblhc5IdYbId1YJZryyjPi/lY5pfee9w6ILj8e5k16y5ANz4D
4NODutevv/OIK9yk3PSoZqxoliZqK7yHAE4eHpKtRe+jSi3FcVF2nU2080iPy5OIJFuTWd8Vx9Zl
Ao0mQDMjH83GzIXsb7livUIjJ1kdjZjbF+031kVL9HiKpgrqYtDAXZmhA988YUN7dYzItjqL7+Rg
AxTXIXm8pnm6hWuazkqHAozCeSENQ5Gn4yx3886nQuM1gpvRxHLHxS5XFjYwG6ca2AFdL5JnP4xf
wrLPvxSuxzb2MBSAYaX5l7FQawvFFuQhU3HGsxA1WjQK2EqzzHdVkdSrohmM02Ap/22CAHoL8Uwo
4xqQK3ZeW1c9DQGAqXYq0Fsgr6ZDqKo0Ih8NMTebuwtp2gaSAovf8uPvrEeRkAKssVmHXuiBgII0
Uki5pIKDqPU/lF1Xc6U4t/1FVCEEAl45Odju6OnuF2rSR85BwK+/SxvbOn3GPTX3RSXtIHA4B7HD
WjgvAf3/VUYzBP4RSzJUQSutHWUYes6LISl04eudMxnTrhaChSdQjRwoXFfqAN1c/C7HKUWzNKLN
pKQQHi1fdWu0T1vk7PepQWk7mWsxOUJH+2ndP/eTZolcAi8PDOS6a2CUoqO0zEwXvE00DXt3H4K+
5jShFLXZ6zDqe35a65jerZszZXh7IXXfcrS40TS0k2nnIf8RrORgaE1tr0QdRjRhiaYSszPEFVCH
We3JhtTakJbrIIzneYz5fkLMFEFtDFZUJesM0OL/kP1XuxglW0DKEAfaLuq9vxbX8faoaCkehg4H
h4CmNNgoJKwYiNNq4RcPWk4zki1tiPN3ER1JdO9PJn0iAN+P9CUScriG9qWZpEviOBXkqW1eHLxz
IBUGnDtvXrYNz/GqgNJAQJhghsIVvwpoSgOyCsBYAXhwpbRa/q4xbeOr9A6p9a6/lFkRjwMzQS2c
NiZf8qg4K87O+CcOoaaxAeTNcol79JamxXgGFR1KwAZVMpaDzag+0ZRsLDzlt06DCpxWglwBLbi5
CaYlWI4DaCjRQFvtVFP22ZUhPzcWux2qn5ekvZNpN9qFTO5kOcjDkFoogE6krmGG6CQP3rum3trw
2moH7AIZuAoFwzH4MSqAuN70XvmIKg8FpaDqxZrFWhW3MmUzdM6x6yYPIKDKTIloJ5opJYsnUH20
gRgzhIDk6CMwnYk+UUi02aVJre5lmkfTAihs8JwCKzZGD2mXAk3BBLy4acyA748rg6FspwSEXTFN
80Hw/A+gTEPDW5yUHTW8WHaxgaaiuN2tPqR37RLIzgoxj+7PSBaBtp5eAGbmnzdOWoAvCgCD4iei
wZ4V5oiNwgrU80OzrvVPrHe81+RGWgQp6oH3QKzuL23nAo5WZsM6S2vDqgNar1PSLyK1azxHX+0N
Z/ird9J8T1qSrya0biXIKDbrVO2OfoX+MnnpaZ6n5Dz4brSNPLAzTirkMU4+mggNinG0zDrzEok8
0gztCFBDFQGhJdAa55OX4yiu5FWCbhIgZ+4aJp2LHpzQQbX6mP2GYpjocCf/5RIl7s6FXMnEh3+M
ArbVX8tBMQ/8CAtdsnLJAIud2CP+B1ynPbTtiHJaK27TJ/S9+9sEv8HtjZAh9XDMbYCMkw3Io1IQ
W2CwkFt8iKYGr5/wJTmIzE2wMpaH9fvcaxzki5Bx2uivbcBxdSuTJMluqCJBI29u59RIN3cPh6XC
yxyrxmY7m/V05bgA8AAaEfjICp8BFjXhULFMyPlA6+C8WG5pjaoCL6iGLN2BV/nF5kZN5pMZ1Yc8
nX6QR9mheqUGmihhM5UKtIlmqOucOhQXKYSmZZ7bDbAWcRHmVhlOTWj1CciMBkJ0Qi8ZmM5tK97m
BkMlKDpCQNnBjOhCs8WyogvyWwq8VGluppVXpijzJS9yMCK7CzoT7dqpi6YIWzVOKLiZdUaypUjC
84Q28zt5rBy0Vz3xAk1kOXDjf1aQifadkRtBXmCsd/pi0qnTI5qQf1DNT2eqNJyQ36g+CI0uEhxc
SmZWyzeyWKhm6M3ulzLagDgEEdO92ZMc5hzoHgDaA8cV4NBw7Fu+9OYsAVpo/o+6pMGQEu7HTC57
M66TbyEQHIKaIbqMwEOJ4gGQnYMM8psRRfY5HjqBWEBqfB2r3/xcMRHg5UGNMY5HoRrQh/C32eV8
R6vVxkVe0dmQQA+CHGmNRP+Lt1aTbN1c2xhZ6K2X0bIUeAwHA838JHLanoW79bL+BMqyYJ2TMjeG
8TiDd9aoXRCQRf7ALlzFkmlGA9h+foCBZ9mTXIrq1e7G5R/TN6fVnlydn/fVl7mxoSv2vvMDqSqU
0arbudn7XZfVexqiCC2Kny0XxVeGMX0pWyt6iJGj23iFVX8Hbg4S6II5VxCQiy9osj6SvAwN9Kt7
k7cFYQ9qgX5I0JqgaxiF1S5e2BWySv09TL0PjQdgXMA5dI9mw0D5o+SiG9xNWEt5cbrPucuzrVGm
5pkGL+rMc1JMsgju16TSllqdAeTjxUfbrHvoNZm7PJleNtbuestIX/fGvMkibxOjDWETWZMLthaQ
3kYhL7eR6ByglkNGQz0L9yy9ZgAJthLSmmat0tAsZuC0uvchDQ12PwCmQ69/vSXZgJkF1UQmwiXa
T19Vb3NzVbqVO5tVvQh/PCHxFhTRYJ1zYVlnUDV2fEPT3rREAbbAygXJsTKgoVRWpNdLmjWm8WJC
y9WPrEM2be2h40dyI1EHwA28Cr+5kNDtnBZVduA1BB1o4KsiTarMpBlVYtKschp21svVuqbCTe0T
0h6r7t5W70db6aV2dxd+aMY2Qt016kO1WWQJZPFde9zMKKcBLzCipUjFyS65hKlRA+h7ZMlFqIGE
LJmaKgDqLVD2SWAhmrwv7fHHjaf2QZ0OfzFc97/ZuUaX4gWlKRwlLtO3PkJqq3ObD/g4Vw/oKUap
RYvHZKDXJT6kiBsmxl7LbmxoB7D1rDuQiU8lGjSlYQlRLItvlRAMKLhA3g1/F8PcHLy+yx+Q1UOj
kGoCpOXIlqXfIumYP/AWT/upONGCKcnsejjekh3avQv0InIDCMg1CEmV2kRZFdA2LS/oQaP9MCUI
VUtncjb6xmm23j3diwpfeDm/6pu9ufmwRCllmvSgqdY/0dw1zbAti8MsZ+tqgeSnKyfZ1HuEE8It
sp/zpWiHCszgakoDCqLnS6WFtCZNUKd8ujG686Hl6ghM7JfdSMh5VDfBjfuN9G6T1T9iA0Iy5vjN
AnTjgauenmxBjQYNtioadAADtCpqIuNsAWB0IyTDXsnuFFpGJnr/OGe7fkFXQe16JYolMIh2eRnQ
ixz1SLdjjVD/gqYlcwjCpqhWm7kYUbqhzQFUOW17wbKNRee0d09r6OeL8G0+o+FGnfPoGDcMP0F0
6iWa4ZwTgvfCPsoSFBctUjjXGVU++F8Q8KZpJHscDccaMKdlm682iGFmoBl9tabZ6mID3rsLlHWX
py/W9zsmRVPPe4GWS7LxsqJBx5/aEkDTE5rw+q++GNAYVjKUxCYtgISj0V1AL1r78eMyDMvGytFh
GoNZG/hoRbVcxzlynD0iLT0CtTaaKyLBgeoHxrlrMcSwMtseqUo5Pq+bkKYvneFc8kmhRGJjugYp
6uK7DbQdAIapXRLF0jfnzSkVEwAO1DD6PENlHCq3O5As9AEJb6asGxikITpnmInovPKpqurFO8Ob
GIABR5Atk5BPjzjusQuZkfLFX7npi9rgVzv2UXYhp9WfrO+2H3tgRIPdYI9CQWTTi6W2zqDAxRPl
5wHJBOvcOtGLoim8V+t/dyEtKqBsPHXIZ53TdqS7lU6ZfRHuyA5cfZFXeY8v9k59x9OaZnrQMpee
AKRZfbTKURvNPkjkRV8EWv7eNiT7DyY3l3tvGy8Hyqocsv+R8sb4/el7W9x7mvQ0I2kr8zDw5ZDj
n+n1F/PrX9TNJWWLTtnSq92gzIG4gs7nAVzioOUCciHgJMTbgD4UCPWaLOcRYZOApuRO6sQCvP+6
Ha1JTTN9Cb3Pzb53VySbO9ndpdhQu3unBcKDuk99C7+8JJmsN0guN1fXl1t//rtLdcjUA2PA7Owo
CbhhN0eQFIuLUPGGxZzGk3AkwCOw0gNPGNqjaE3G/ZuHOSbQ/Oy3WpsLwvD7Vb9KyMrl47p7ZJVV
G+AlATUgIUt2679yxHD6oSkNlTqcNGqw6H+E1gsdkbQedXbxzspluzrOeo+qT7p4T5YtqxwBtnL1
wVP70WzdidY3+48ogBFgwdrwxkUtYYrsFA2NYC+zf5exJgbwJtnwKfxPLv916zu7u+X/6y7vfO+W
eisTHH6bJDHNrUijPQLdaHI2R4BjFQ6eFgCnrgDTVgaoAAaCtp+iN56mZJMBm+q4SP/LkgH0Khjn
HClt5UyDcEAm3HWAfdKydVfkokcwVVnelvYyItcCgRFdoSv/h5BUuS0TkD2o0yMNnTrfrZXAOIa1
qMOx/ibZoBRNijPP1nH+wLHZuaQ8QUMuYpq60Veo2G67jCGySMCIUEqyMCnA2wHD5CqgIDNS0IyQ
lcnr5y3XNuI3hRzK5cBl8SfwURDQVQPLzG7fdeIbYP/Bg2OUCOySoi7lmOypyWCVciPOVx/Sh80l
bEByNDQ8/ox4q3GajHFW0MJAj4od95AB1eIAwKTiOiBgdY2MBjHJvAhQbIf/ZZKRFl11LyYkW9XS
9bNdKIUVkI0/G6Bd1ZuRj16S47LUf3RZ7u1JnpkIQg0cRd4ydVGhyP18eHSQLhvqpb6YAF1/9FBJ
9kjyqJPj1QBa952clKbjgZAtAf2Udmjd0WEKqtXadmg42a6GalPXcc5mFAMR+OeckU4X3eWRaOnZ
QLlFzReAeavkom11uuluO6con8BF2B/isW6ADhA1F2N4nU0iAloUyJC+iKYI96QlO21yI+txDPZA
I8wnZqOftTP2ljWG69LsI+eJFKLqCiCJl/OellrBG/skcyu6apHppsvVA6Uj0qJBVjHvTAEwmtFA
gSpfRatophV3dpHtLQD4VIZkc+eit9G74oASIwEY12gyoHZy7hn1nviYJaCzHmrBAGAkQQxvhQCk
QNnd09BYOSIOpdwbg2+fswYFOlaF9quApjSAowN1qW8DGaIa6UWm/aoWxDJtO8UbkpUGsmKBVuu9
0Fv9qqF9UH9Qnevk1OIRcKEhVGUJwstfliSzuNXuKzn/j83caQGjBhNSaLv3ZG9u/267XhFhbzxg
1XVBXTds/S7x9gTrHhV1f63L6E9aEfo7ulKeBPD8gFAJKPkCb494EzfjFSg+QxPCB3S7r95kHzFU
j5qGM53JoWnS5NSkPbBJMrF8zhfw2rl5fQCFXfYxRD/tUxJaiIejQ+k78Gr5pos63Bb4dL56LaAB
ZMm+Z5k370cbKFVkhjeDoKqm9je76wfUWW2ZM4Ju+61fhxLNVTIjcElCGfPXXPJNWhn1wtHWLMxm
Q0Y3mn9M8Z5zCjsRnRwQrVxp4G8zi3VJH6BgGhyuEcoulIJJq8+BS/U2dYsehAO1Z256YJn0QdTi
VfNGT9MY/RBnkLpvYsuJ+4BkTbTgdErmZoOHHwkXdKgH1sBqAA9gn9XGHPLl5Mi2QZ07mAkf/MZH
JUpi4X9VwVeVo0j2qPIRK8AVyVbAq8zJwyvaBjTA1R3oFbpEUvDtov31BiHr/7OphwSyue1Z/Pvo
FyjfsqX8WvZ5dWlCPwY5oZrS0Ap8qm/W2ThUF+TM+g04j1GV/mZIClrWISCacvQrrP0iIpc++gRV
1wgKjlK0vzW/G07j+KdageL1zcTR37WEYAut02Q1LJVmdiwX7dho7LqSNw0eOk8bVOcfFsLbI0Pa
JwXW5J6BrjRYqUgWIjNRw8pwsuQdgn/Ea1K76B4D2niJdiDoiatkVdN65T4h8xdX2uWNIYXsAanx
SpvyL/bCBc5f7gCbh7XTmQbbGX20l3SotUZhZlbgV6V0ojNfDLQpyUCQAEtts64VySSTQPZat0N9
3ou371jc3q1Gv9zz7hJ6ud4QAAynMwAxTTClyFNJr8zq9ZhmNEh6mdbr7E3dqVfolt6EtZpmudqH
ZkAlwsv1nP8OiC2+7k9upNRb3XnRUpukC6gVjGoA06jfI7imCglMq0Y1gSpIoJmbJIhqCZv5B2EO
D3cm2SzGl/IFXljS2Kwb9cp9GWY76FIgo6U8dvChZuMADA2lurWlq8jv3qRS1XQbZEJb6NuY50IA
Fkc5k3BOASGa2AmKu2lzEt7dHHcKa9c2QD5onTLmuzpJAQpvg0vjqehEfw79NJF/kRRtQqgt5w66
JG2RT1tQiPdW9EQ61GUNZ2aP/mk2ungsUEYF1JtzWDf8IUEJxENfAyqnRmP0SuBioDoSIFwYAFoG
7FnLeiCyloToXVabIeYxaFXxtSUjBxzUSXoGPnLgIIRcB9y1ugs4GroLUzO9vFeTTcLyCYxOPEEZ
rYnM3v33TJqOv2WRC4Jr9TWjv2FuvpkK+j6ynKgOtN7n9Vfg1hcHYKVHV4BjR1ea3S2THM/ctB+W
XZ6EoFfQNjQLJXKMW+3jo8DVnmegfmDT1WPAmQd+2lviKHep52PfS/OMTJ8JkIbeOHS+faAVycc3
pZbR7L0l4rQAdtPq92zuZLS/vgPt+++y9bbYAE4HbqLAFGUoYJqkaC4FcinMi3IjIIKYjyShgWLF
aXlBp+yyinUAGJt4IIV5HKsW9QKsPdNbgpsnaIUEzXZg0BuGfhfRLxd37xo9MoFBXuJQefMic/Pm
ol9sWi/mF8/ck4QGK8uBVwY8NzfBi9hdMDxOi/ZUNhm6dX8ReCcHitDj20UhrwI+iH7w3Km+hhPA
2+jntRuJZHkTt6tM/35I+2ZLcv07fZNrEdhE24M1gCAKYPrmxcpB17tZp40ZNSeayj6/xoCzOU5u
O6GnSFlObuMYG2Dso1SjCV+lYa2mgMoQGz5Xct0pFgCgnVQBFnmCozhpTohMKob7JTzibT/9BL5i
A9jI+XCcVI01yQbe77KqzZ9olXVO8pAb4SOtQL1dP8Qjeuf92X1A97T7QDPb4PMZ9MzY1XcfwHb8
IvfyEc0SLK/AoGxu3I8+N5HaURTExYDqVmnM/ZWpJb5xP9mWm3+wwIb0zBwzyFsxfGHWFH6OYhOc
CjDK+xwcN8b0lVxy6UZXli0cL1RQor4HeKtyarektcPl6A3o96+A7DgGrPPcK5AU3KtI8UaapGhn
wILEjhD9rQVpBlSBAVkmHHfalRTaj2aWY1THInM+0UqoTbXZnS3LXJD6WN7xbks7YefMBklXQ0dG
tzQelgRIME6DzqwY4KilEtEgGUjvOYoD9mQLKFP0C9EUUMNIT/UdkFemPedp/+QlLuAi/Lj5CBbb
OBziTW+AN9sxm9+zaGGglvhYgD3MOXix1++LHAiH6CyYH2nIgaQEJrQMMe/B6tjBmIf5Iit2Bu66
8yyq9hSZYfUJWDP4MAygYk/Es5fHztOwsGeyMVAGeDHmGITpI3OeJ8+vD71toXRK7QD+UxT29kZ4
NB3zaYqW7FSqhAgNwKvKgCfGriaeo0cSScrP3Jmghv/FgxSxs1xr1x3A+fYmt5IRmM4CAUjHHFv0
MVal8+AJfMRaAFCMud1tVwAA6u7vrf4oQkteCQSgU0gAeVN6xxm9S8BlVJgAJCw8gJzbHjrjNTIA
Lxf3oWIcPFOVeUA5IAjLkwo13eh/yC401GoW5m1jgcIFFKyiMKJNP6EQqvlzdh0gvCIH5HmLhQOl
b13QNTVEW5qmak0zUndu7IHCkYwqvEpmOTOCGyEZaR+nGUGMd78u7ehLx8vqoPe9u9bQpv6pKfhm
7rNq3tupnHdz5uMQkk/ogsb3IvJBayJUGuzEwQdWoJYIuXy8J2K6DBU/369XFUlvHG6mpCJXh83t
DhgIcXCz341/B0D4lwvyfOeAKgBF4+FyM3Tq8Ty51liguByal/V7Nq+yfzexwdKz7v/vdn7ooCZl
vSbgB7a+BY6c926BNqwYkGd5Hn7mnZvv86TgR4F4185LHGdj4kUYhXneY504L5DCsWrTGfOSoZkJ
WFj9GB/z3C5ghY49atOjGcil0QNE0yzjaGVLD44CnE+8/mOD9pAHWrFmTE54IqFuTCnfLHhl/z3Z
ctmiizu+aCROmpHMQjUPIHze1GMzfE5rG++NYz9fvAp8aktvO5shPEYdIldoTuqHgKasTx48e3SO
gGSOkjNYaXr0dpfVtlWsVXPSDQCl9QNa6cFW5Fi/XJIC/4OAyMxHVBgmqicKOBQAOZzA1NpxdNFL
9yLKYnqwxj46o+MZNG8yejLrInrKm8k62NLES8CbjGaGk5Qgvb7eiUvLi3csBzgS9VSunZZVL8Wm
mNCxu66pHRNMZ6ggVKBaZDlF3T72cUYHMPVwCh3UhCMn/WChMBF4tmq6rnHZB+fHjThTVMyJGsgg
x8HeLSznpEVkQUqSWbVRB8NQMVSevW5Lir7p42ubR88i/R3xLnSGeZH/xBcWbo0Qb97+MLvAsZXm
JpN5v3PzfuDoq/fdR7NGl9dU+1dakV0yJukRIFr+FrB0/qGfxuXc2DkucCyMHsmCbmlMPPlwdsqZ
4+2Y4nnIFaUGKSTrw41jh2BsiWN2SeuGXWgm0FqCb1k72WkZKZK8wl8po5EEhTsd+to+2/YkwD/V
AQr9YES++BAt4EYIvCp/DmMvupAMjAoChWboYEUAa+sKk+1GAlVxBQIUVigY2qYk6NAE8kXABXQd
fIjQ44hP4gzohYfWOyDZDI7uZZl/A5fbLxNFNzkisrlZZxPYrjd3nsDszLZ5xSOw3AHWAiXI5dWw
smqPNuUMlRuvMlK0wILoUZAPGxqcpK2unEWotJnyo5Rh2AQ8BAj0TFOmpnbNgb4+AdRQlWR13YJX
dJrqIVMlWoigok5L2dCSzwALGHwUCHmjtAPpxTm+E6J0gzMj31R5hD/328ABXYU8+duaZtyvljOw
AXBI7KxXdQ3GnaTmzjFmvDsbJoYMNe0ApjCG7jzjxzvTbBWSnixJGHsJul7X6Z07GSW0k7an7fAp
x/b6clG8NysE6cM2k2dKjtGM/iw0i9/yglrxSxmZVN4Yv+QF71z08l1Dffl31VHn+ZvGbjwU9/rs
aLioUInA47mhP5NtN5W7o2lDlXf6D3pjRX9M0rRUQvfuGsk//FeQqqByPfVvgGhOwzd6LWIUl+Dc
dFqtSbHa3DmW2b4LU/ciRdGB7QO8CxGPjqhRnvhvb0sji5L+k8HsH1bYolnHMVMEHT1UhLncR3wB
w2iiW2JdR2UcrsI5sQBNO2UI4YQdHoPavAS+RbuujTaFETmt9taY2ntPNr+Xbbjp5wF01+hwHwOu
APDXadODPEEAkygHnuGJVgaSVdfZy9gI9m1MSZiOdbZxfRlup9Bo9oBpzAfkMGVobKipk9o5aVbi
z7d3JnDhaYVuBdVaDXAGepb6OLpuDfxh0KdO09DsYtObPhTMDxHHR0tgGVpAGxPzb4QcLLvQQSOd
ghNmAPVhaGG5tlX9KsM3M3pbB/SDENgwj+0/vb5FH48CRZsUPNqoBpqR7G6pTQwLe6MjBn6WwlHT
O2hZ1OXXsV2eQYQ8XIE2AzpJxTjSySn5Iyn6L/NoT18E0P32w5i6GyC2V8C7Mb5LPGsvAGZEQUBa
ofoxVQwhtNYD2cxvhjZodgGtkk6bpqnijwcTj5ePNHXNJf6IjoMTOt+RIFZaX4mStvsLT/6ib6sD
DvHc/9QLD9RviKN1FbdQ7JS27h5o9tmuiRG1xqMGUJvr+3YaRtu4K9BOTK/X9GaOQxII1V/ez9Wr
+qrzL2jAb1cwTToB0MNfHwPszjxwK2+Od/IVaFPb3Z0eCNbhzoVkQ3Ioew44OpeX1oZXzXwG7kiN
U2S0zICRKBtEo5WU1kIJVz0J9VAkQKdZLVc9mbrk7872dMxaZ0sy2mhGZwooSNV2tKaNbu6BNKbT
2pvZBH0xgvd9t6DaQGUvhSqO7tvuZaZloV0MW48ZJlLDeJ8H9BdsgORp2BvyuZHSelWRFbNTOIQF
Dp04Xhg77rEfwvPTg9V47RW1BxvLQGMwEt+owWmiU4myA1q1rmsAsaEB6ilNe6PcGyyaLh5obDIU
DFzx1uMBvR9HIxpSzhS722RuaRmWyciDtLX9S5KhrF6dltaDE1JVqFGtZneTofamEChxRcak+UBD
7vnJfioBD65lZYXq3HJCGbFpPZHYqn8bY3+4Th0ARMQSebsE/B4oi5XdA6Kg3QMpaEYyZDIm1JB7
+FTB4s7M6qdpArHDeJBG/ggGRXGIFFhsogYe5kDx6opPOPi12OJ9eWnkMzLbyhaI9vgA4T+dVjTQ
RmoPkoO3btwU3WBvOyOMrsCgZwsabH3kHpz5E8lQCGZ0DzQNKwHO86w8dwMYj+wCcWYaaNmWgErB
IeyPNVNQuqjlU3mJRvSoCe/Xij4loBTDzRqU0dZ5Xa+25Ea7yHLGcxR4jct2NMI/c1t8K4aMPQPB
vb40pp1s4pqbz6M5eYfFbdJd5g0/bOBYX8sBiH8T+8olmsZpUQPcDfn68CutOgBpfcrSetm7vUSY
WZmTLJoMA1AxaXeMzOqLQNULqOdnkE5mrAhCEASeaElsikDnKoIyYS8yAokAN9WLTGNGzJXzqcrc
EcgGDMUvRdReBoUlOip8OEFQonpNatK8J/OroanXLTJDMvTdW+PGJ6BS7bNu+es1aWpwPbtWdLIt
CRaCzsiAVmxGu7FJu+26blw3AcE1F6AMVnrPQFebzJ4sx0PUNQ2fYjSBoJUgzvg5pamjGkhpTcO6
bBUC081amdPyxp0ZljiiBXWr7UBki66cNvwUGra5YwNySWuu/ufqgPdkNqXzy9Qwd13RNQFVANwb
imrZLi1gQHzHBvskMu8lTpvgQ9nQ1FcYfWifAUMJrROPl2fP8PiyuzGdPWlvfaDFbPqUgbslM+W2
qUv7WSAMtZvx+rZvAYz1IULY7yMoLqIg91EUzdsu/UhDIRcjaEJhH7TMaOJ6y0EztSvn2N2ivtQH
sYcTPjmJ0aDFPd71IjOeSEQDMKL6HSACgLcmIw/8Dsp4ttmHygNkHxk7fjkebeG7wTQ2ZgDwmvFa
q2hflxtXVojhI6vd6nlB9FWFBPtFAm83Nj8KWrllfvbL8GsRiZ3NnfnaV+rAdDONorBF/fMQBq3n
hWcwEi5XxhvIcMpbrr4ayJyWrTS+T+4AwO03+c2O617pAAgep3NREk173+2z2rvAn9ilMkHIT9/W
ak8Cuu5iGPjT5Gjt0zb6Xm4ubD0Cmww5cfrh9K3lIisOGXA2EW+UD+3sztvBnCw0jGSAuyGh1oDl
x9o4FMeQOPjK3uJ7IE32HxCN6E+dYHEAjHTmowYOQiHluSx4f038qv+Al+/+Q1fgiYSa8mpLMhp4
kSyPdeyuTjXDQTOYJMDgI1R/H7RdP5sgMY5kHCQATP2gFfo6b3K3KH+6jlIYJWqaWgBjoOFaIqpf
hn+XYDT+nBpsPoo4mw4Lj8evc29/AQZP8WcxuO8apMBtdjygWprlJp9G8VeUIF0P1Mroi7Dn5BAv
EYCPG8me3BC0b93EzSDOAQnhJCqW7SE6NbRxv0+K7g9aaTktaYjDGj0XNEVwvdrWIgRQksL1CmdX
btu4MDaG2SJIr3G+fNDbnz3bQWP8T/hfZEGyxZqfLKuaT3ZVVhucMdI9BZIpuIzuHJToOCBdWoA6
S6IqTpqzlYpnEungNLqRyw3zOFJhKlZN2qgKzadObtZw9eQC8UDF4X6G7KRls7TfVSs30rOvyJ4E
w6mXNLtz1TLl3+YACtOiKXHDQ2wgNatIkwtrcRTP7nYF/ZmK0HmUcrhfrqA/ITh/yZgefXa69BeW
8E+UjWgVqW+d4QB1n6FIUv5Z5lyeEhvtQGsCo89zJGgNHGpm4IMIIMCsEcCyjLNdPnkVygDwGcuA
CLUtx3wGrwJqfCw1hBxYKjjCA/ZYLXXxDy2pDMjp0sMomvSKCkDzKXYAXNg1gFml5ewu7Ilm5QgK
GwehTTeq2ZOvhrLufNQgtXPnb5I4ARgxql9r1CCgL5lXl65DOSRapb+YJYu+GOWUPcas+YSv3XgV
ybY6ZRWY6RDgajfJWIkdiObldRLgXiR2xTjLQaGVoxZTcTWSnIYMVQhgP8N5FijpZ17IIeCJLS/T
WD3/e8KYEsuzamRr6j7emFXVbW9wVjScyuyCENQrimVLIC2ErkJDBuThA06n36KqKdEQgTD1UsRI
Mf+8vJEZgCeOjJJvSUZDJmW29z0JUHR1cJZprk7Prdw56PFFUwmOy6RAJs5/8s3NKGIA+ftdBhgp
MFHpoU/anR8LoF2+yR0DxFYNV+TQEyis7xRtp7irBpRzkMLN4/5QGq4M/FY2TzbgoHfCRalUaGUN
gOwTt3lK65ztk7E0Vhsy9Nyu2aEbecajbzY/LWXeb5qhXXateoi1dWReWdKib0evaTZMqEnuRtBv
LqQWpgXzNx+rjv+UMy/39LroVTYDhUKRDGjqRY4NRwZnk6m4s23ZyCTQa+LcDv4xNuetg2jpOYrl
dOZvM1qSgmQy6VG8pNek1i56By2jWZ+Bh8g0/74Ta/u7K5oyntdbIQ/tpj2AiPx6K3c2tHzvHklm
eYM4me0Tz3z8oGowx6ENwMQsQryETuaGMbPfgN0SCWNwG3yOywpfvRNrgzo2l88ka20LQFVGhn7H
zvwsF0Avd+5c70lpRmUetKMHTG3DzD9nrPvB+nT+3cOBK+gAevQEbD4TZThXu7BMFHTWfyz2YBw5
kzHQGF4HGVoDus7QyaZlNIv5KI6WHf6p5VHtxk927fmPiB6AXOyoiBaCGf1SHwynDz/0cjSAEmIy
ZIQtjmnr1js8Y9m2jnrbQEtIIY+iKoCAoczJEVSi87Utk2tJJiRTjHMFPmoy9b6WaZEfKdSsI9HJ
W0za8fAVPFrAH1IRaZKTWVpnwGqmdVEp2GYn8hwc74AVO/V5iF5BlBNHZlx+oKEHsO+Z592zP1vF
KiK5rV5IbMTqjyEecgBRBGwBmGbK55x15YdcpNNZlvgNo8MHDYbu1J7xjYpyeXSbX/LZ/yOd66La
2COKQLW2mkFJNrjezg0bHFtB3gxcJ6IO1oNvhwlSmojFaVmsfvtSfSVUpZFu7xRdiadRZ4fPJJcT
j/d2k6EA4u3UoU8XoJHJgGnc5WKbN6h7J5vacqf1eDILtuyXMPk+zHFxmRvQZYFVo02DKbbmXUSk
cqSaiN6hVyxyoxrwcboCohJV76n6wgY0/KOrCg9K146A25zED2CDG6KDUjROiAQ3S/vooNVeDj7b
Ln+qLcBOAIZ9Flsu6umyxPXBiVofvHEDTlK+7TRbgZQoUBWFtTxWS30sZ7xvzgOfxNZEuuDoShQB
0rKsYvORSUCPgli23PdyGUFCrPxosE+D64yPN+IUwU2Ue8sNZ1V+wl9hfsJnN94CmhNwAabzMLMq
/DuSHe5/Ej9Cr5o26ejgwQF2seAGDpymhBWe9wBeDh0wDbyrJiGBh48jgnxhlO15WWzd+Ydn18tz
1oQeUmlFfXIqw/zkWDUgKBbgwc1xXm3cLlH9rMM8oKwKYOC9bV4n9IRd+yRhCHtYwN73c/y9x8br
AzDgjNde2FEwARNj7w/FeG08DzWxSrHauEpImkH01dnzOUJNEGk5ebwnA1cc4OQaYBH8B2O6JL4O
tvMUN+e7W9GXoJkxoNbVs9q/WTeCeDAWxpfEnAIOxMJLOlXFFw4st53flebOQv3sl8WPkutUMpxy
rFoAvnEOBOJrn8WTbQZJ4lpHw/g/xr5sOW4cWPaLGAHu5Guz970l2Zb8wrA9Yy7gvoAkvv4kihpT
RzM3zn1BAIUCZLfUJFCVlRnx17TWACiGQJOD/NEWErsf7FAjHgCS8gsgx62s+ibzDqK1bQwaQQht
7BBwb/a4I3+dh7rXFadWQjU9lfkvqMysIiUhYwGWpWLf/slNBBiPKlNCMw38kNuxdftTP3JxAmhD
zL3F1visDJGPANOCYUB9eJmR7uTuU7Ot09/ZCPZ3pkFCy+zs8NlOnTs0zabvg6HXa7Lbyo5w52yH
Yu67PTQzDQo2xj5s6l2jtf3FUVn4vtOSQ2uAFI9U48mWhuODPMgEwU+AhBhOGTRJTeSLh4X3yOc9
JugvWw50QicVPizdaACDnpu1KycOxZalHRg66z4tNtJHtTWCVe3FV405BwpVVySgeOmd8BSbIVY7
Q9PuRFb/zk3AlKjhqlckSbVFqZRYoW4L/M/LNPV8WcSX0v9szhQfatsr5mfIjJUrn3n6loyVLerL
h60ytX+m9qf9yId68+qoH+NLZ3/ef+RxDFgFNHbmAoVPpHj2yFGqkI7xDowDEdixVRHD53qG2elT
vQMNoUu0qyvIKNGSIueA7sbewavB1wVCrjMuaPol0mLj0hPbYyv75oBo1y1rYgsU22r6vRtGESJk
4IlIlPuHNeSUKHgXtIGjHQ1RoAZljBzw7T/Q2YlQsk4l243egXFtwcsuPtSjhoC1n1w++c0bLj7/
tTVt82kdDSNRfYfccLX1c65D8HS0stPcTeM+RzSr8nGXrpgbCDU1d1v1rvtgdWozRIBcOViDyE5V
KcWuYOV1Mf1re5pqaee5q/YcoYINtIraaP5xEFhNpa5DpuCfvfPEtYMoaptgCrXulKF0r1rFadWf
dM/Nii1ZkUyIwsAX1bFCkeK+HEe7WtEMNR/GsydZU7VJSvtBnFIGOMzLYB4v85/Xf9jK7UH/ZWkg
AKlYqoG9E+IFPGzbqwaszNXAC19fhTHvV7YRxbtlJlE+NOSDeWuk7R5oRVOZ72tpUmdvVY8qSppb
VvtSc06I728W0/yjtDbX97iPfl8m6CeFNoqtYuT5EwMoakVodMqs17wCaEp6LsIQqhn/9Gro4dWr
2Q3Q43pF8zSmXjKCTCAek9uyZNnmg5v6YWMmEIVdppd/gdk1fM29Kg9odnakaRrTPvO/ZFnT20MW
AIKFF5xElbCvA0FOas2zMDMUPA2E3eK1EzbtmWyzeDNDScW+y9OfqWlXu5DX+sUarGg7uaF7cBqv
eDYj8xe4jYqfWjMoTL8D3K1p60cRpiDMQoDsh5mCAQ4OUH3GuZDr+qmsCjDa+8Dk5+yXtCf7JQMi
8Wmwk3XbavYLmSqjXbMYXK404pIhlGhmFxq5chwD0xP80GiNg3dyo200rfU3vVqOg1NxiGot6HD0
P9JLnPMi27C4B3NvHRcvIk0cVF86wOOod7oNZs0n236lAfkn+fDLsArnTO/8sYmzjdShrkYeiChD
IFAY44o2w/sUWrauv0IGvPpmegUiQhr07pB4tPcJ6jQPoirDq1WaCCawwfna2uyvchqH3/695IP1
uxfODwdMx/NayLVUt1SLnA9rdW+Ua9f157X4owxXQIQgYqlQzwmSz5shzKPNgnq2HKAecLnOUQZu
QEK0bjeWn08PWtCNqDtPG/uHLlIJ9Fz5HURl8U8o43Qr5o/JAxdyA8+X2ASDByaa6DVtG+0F1Ipm
oEvWPIPywz9FlfV3PigVjTFtX4uptM4eUPPPzIR2dozA57uvshmdt8r7oX5krVc/a5FE9AA8WBta
oOP0cE95s7HDjgclC8ONXcn+7KpmUMVUpTpIUo9soVPowaRKr2gi9XyoMljR6HSruU9eyHsfpnys
Dss+1Fv2ZrE9HRLkDfEvrs5JheSowNMnCREqyxJcvagrMsE7qKeP1ZnGtnI2jSJapX0LcLIaku1f
a2gK1aQ4ZdkIsXxYrdb0o4BKW2fsiXePePhQvRKdqEe2haVPt/oK0n7u6yc7+f7X0k82K3tTp9RT
ByLvAcF0C2EjoN9XA69xg7L86GKUfgK1ETBkz+PFh2x6nOHKD7zV/8WsRvRrfe9/Rb403EJTPgF0
kIHw3WJAauYTP0apC3E+dZ+lRiu178BH5ufM9CLANR1+BEPou4erZTvmlDX/waCXsyqBG4VwYpXi
dNU4++U2YmQmAr80/jNL1xRoV0MCIjY9/P3jmw651q2BJOidvrmR1iF4OuolGNcxmQ6mtYt4lgH4
h4eEEQ76FSiamwAKuw3+LCXfAn/vAe+68jA/A/A93mm8ztal7kD0UOuOZWLk9gVnhk3aCHdXenLn
u55/p4aZDYi7uvCNTeO7yQTi7ZZZYkUOkAVDYEMT3c63NHBxq5XkO0IaBprMfnkoIWM47zaFPAON
tuEh+QVqgtxL+g0VM1HJElU0+bZd4yTI1ouJeuTmUiEUjRkeo3M1FEvxCBNOBO6ZqIUCXZhuEENO
cfsGfxLZqLpG/pmYy0motsaxrHTTOFCujociqJ26uPk8Km5gsChuwwCZgy4CD73ppr61KtW0WYGj
vCjSn+SHCC0mtLwxTloXHZa11MtVfQ73dot53gjaxOvclvaZdlx+qqblzwnE7yAOin/DYp9k0a5M
3QY+9M9ELEK+03KoGuom0045r/xNxLscZSWNBqZ92GiChktDNpolGw17rZoCK+r9gGwowdKaeRsa
N9BJeh8vC2uUbDdd3W7/a2uwK/WbKtfB184BIrcqp3s1PJYEocymly7xe8T6o+Rh4gC4dRrfu0Aq
u4DWuwQXCYpY9qHe3Eo9dFeVKYp7rNv5HXwsxd1pnZOJq/uZ7DYethuoIUGQi9TsfEVLHpkMBcdQ
/NzMRt7Z7aZhAIwROKJHocyV/4M8xdveu6JgagKvKjDFalS5G+A73VljBeqtm2SQP0hHZdFM+TD8
pL9CM61EPAb/a2ivoMK8BHJGeuskKSbQRXFEIkU1toFpI9ksjIZdyUaNpWbxzxGuw2czORRgQr6C
GgBEpGAIWS22eTe1Rx0jUMihmkm+AC0mgYusByJBYEOjRtY+r7btMZ3oqm2l1VaUuAF4TpWBTri3
rqhuQlQqCn/oKaiTtYRb18UuQ6AfuZn8IhNNkj/1Ohn9NNWixURuZWVuXdeBrIIKfeUqCNbEIpp7
ZMMvZ1dyUADTJDWLLw39yvhmlOIvvIiKg+zzEtJ85rpkKX8G1dYR9AHOOUKe64xIrdi3un4n02Kn
njZOOMeTn8yh7Jk64ASimSHKa4AQ1TbLGjcyxd5l5v+1V1tzVJGC4XatacVpxlNKG8VLzpS+NhZS
XNEYImwqUi+/j+B7NkKwtEy8KO49KC7v3HXLLflVkiGhTH5lb89+oEWw16E2qVjcP0wYCzsGnnjg
xPjEglEPVb0JwxBCjIpGY1lH9Big9X3iIWq3vkYc4MnIaG9GNNbmOmalDTlRvT84eKQcPAhPoJxJ
t27USMWZ0ZhIu9ZIBa4/TWim98Ng0XQgu6vX1q3MUUvb49s7mT8Grmm72sIJVh+89glowO6JWbwB
8twOd2SjJtK+TDziD/ALchCh7eijoE8qjgTIXt34QCb63MheD2ECGK78ly/4BWffAQVtwNVzHzIY
br5p+qjdO01ifnN19gqV9fLeGK7+AlVURGWE+a1oCm2HYnpIn0z3foDohU3E3ohuX2Y2bxA0ZBdA
BqKd7CCTMhtn4m9ypSaPQ2S8R6i/zfOaHPpjU7Qnwzbjc86hCBmjHvC1DH17HUecH8oySV5rqUDj
lfvEjCF5dIJ/IS8ggcJdqkNSmYZmXUpQ1fXDRfAR7yQtCw+uXlgAtlR8N5+z1WEb0KFLjIPshc7a
nmV617yrt9wIe6hKV125r6PiWvjDFezRoD53atBaLGfJpqkl29JBkEPYdaszv1gtJ8iOa0n1tLIn
BhlIcgXUblVEjn34fzK8EOELMcEsLhM0E7ShZjO5zGL/L1+yCWjThRXozsG8XunWye0Q4jVHUIzb
LVCACPS4V2Ga7tWGEM0KMqX9bioT70oT1NQd53uEmtLZeVnRqWXg3kQRhqMkdbETNbQ+jPwrrk+y
NQIGyCUaI9mgZgAFjBWHhJpFCoiu0kdM6lGHnDiZ+xFaiWSdx5CD3Lr9lBzIVufV++y8hrzJyKCo
u0FYDnF6Fd3znSQ9NE1+AxudZEeyiSI9uIaMjx+idHPXUDScA7I5a3J0ywRRV+Y9G7jErbmrNQew
/Zjf/N6/jaXQH0Lo/NlNq9lcu6w9DtYIJg3llU3Vx0X56N78JjceYVfNiyKtTFYQIMgzfwcepUBH
WP0NhWv9ymktD2SHQ/WUpvFLK1n1BmEte+Mg3ryXys2e+hXkc9kjQpJxwul2NLsrd+V2AGrzewgG
4s3g2jqkyLvha6FP73YX5FUo4mXrNratY68akUPdYe55sf1xqCbEJ9un4R+XT1v9f2xPLsjWtviR
OzsdrBs1THOsW9fhdMZxrdp/mojMv6q+FtfFDKGk+jg27guZekRDb069/yThwTNe7ZrCfl344GfO
+MWvaTzIgBfABu3MNHz9TBdPY6MToltRlxwH3Z0dO/WtajXR76TWxQ98+vbVknqQ4O39GJWJegm4
1SMEPW6LyTOTB95TkKT848qZhZwM9xBZUDZqpsTyA1xlyi0N6afU0+Btyt7MkVQQWRSgurXZ9w7K
ba322ArnJNK+3HmDF12Wxq3zGJHyHldEmVh/Rble7shWOg4uh+TYlPwbpS8pVUl5zbQFqJQ1PAY6
AZlPmhg1IDncLkNdLUw90/AabiucVdO6iaEpqrKezgQQMghTDvgyYDqU8Fz2Qm6quXSRsdZ57p19
VaVgecI7x0nVQwR4eOrLcl84Tn5DGLW4UW8as+z212KMsiGfZ5j0d7IFlnkxkRtQIL9cOwRuWu1E
DXmMHVLOoBMCkYOaWFYlUTyuoWsxrRcb/QN4Ng3bphNRsGyVqbXMMcJ92Nq/htxGCp2cASxyThAb
2X/aZP4PWH2PSrZxOrSqck+qaj7PcLWrqDnK3Uu/3ptcePvKal9EDGQoNVHiSxyyCVMqCD9qKWTp
4jAZh9GJy4whMKSjFsAq+WOA+tweag24daaMP8jmGJlSnalffT3rjpxbv0rlihKU8cJDvrdbP320
8ZQ+ROT2967ZQ3S1j4A7hD13Q6DCUx7krUDMDIg1YU2gVI/L61IMQkUj3HyfC81HnjRfndpzHpWd
uPda3q2s71JAGfC3DzzLl3k4hLWza8yiCMi3CQv30TSRuQ4rYW5oSBOonB2RLvWygwmyZYCvs3Jd
9r1+Mx3QA3d920GKAUOttPVbXKHxhl6uWz0z13YBUR29BbFHo2on8jAykcZ0PCBZ1BhnqHwfm8MT
sLveIfFkDYkmnuXGqk6i9gRs07jXx2avZVV7Ar8JED6GurDQmBry67xxrOYl/zW92HL2qHKUImSQ
AulDxPVDZMwukUKXF53+3ouSbMREH2g5KGZQkIpZ4PLQJZ8Gwny4bbsHowXEEBpZbygNjZ+rhH+L
pO8efXXksiVHdQDq5ORoNhfbNftxRV1djYdajwLP5O0GRUmYISNykshyqQasTtoWGmAcpZH/2FpL
/RZoHDNkyYo4oAGAlkDG/3GjYWrFSKInU4ZbIQIHFYTvV1KPxTkvG3Gm3tIsNtDqFduE5yiIBCSw
MLLfwB/gYBK19mlQDfU0p1dKvhUwgYWZ2Kga5NbGRoAH5yqWgc5TGeeGxvPyLsYUdWmqw2cDfoe+
2lB9YKSlu6JQdH/1gOISsul2iMIRqgr0VWkg9SzWT8cU31MjR939gnjxeCK3ED0EgE6hL2hC4eY3
kNxO13otsyCtEmOPE378jMtdeAEW+Uq1zK0OfU1kTsDdFU578G6lgJ0mzskvwH9ajXa3kY4JJVxl
s3INuPTiQu9930AJt/CFfjdcAxfhGBQKYEyfvtOEWwgBtaVk17UeaO64ouyJEVxHyazqlokt3OcG
uOiVNPsIl/lYA/ssAgbHpZmS3gM9piqlIiOujcmq0HWBhEtVniov+th0VgKersX4ySdXS6RwPeDb
gXNBNZo8ZrY7HeO6k+CowXCxQbsDnwiNS17euhilIv/lt9h4U5uH0vtRFW5/6cqiv7BxwnWKxk2K
ALvTgPq4GJF9Vg3ezMUF9LPA1EMMD495IHSaGE08XgoSyMuAlLmEpmvvRqd8tInYev4EiYdEa59F
BVFrFqXDgWxAiWtHZKlLFLhVmwxCpxfeaRBIMhPoZvs9QPg+t1myCTlO3yPUGpt8bK5AYAH814ts
1Zlutmd6iLDi9LSEOyhMgcq55uhI8/IpAkLDWgGAxpHtJw+xnBp0KMgu50N5Q63NsG7rmK2HycUv
2B9Te4P3/hA0pYM6P80qDlmu2U924UXrsEwyRBga58lOI+MhxQsNyCEFsHvDAb3YNKLGC94H65+C
66a5neM7pbqxQuh6OCPsLLO7L6bcbkDNm0GH94C72Jb4Q6mJOXhx53FbeS+FH/FjauQpAASoeYKC
eKtoQ95fS7zwAFzwmhd6SZFdL+Jpn/jQbGLRgEtMHUJHCFFvPuHRRL0uM37YZmsdADrwN6YPvlZD
aPwBSVO8F8vcCIxo+I64bQUYCh8fumMND9cuTJA/ZtdO98096gKHoGBOvvValgONEA36Dizv4cHX
wmPeTCxwLP/Fd3OhQOw/Pctlr0UNigRhaPoO4p7ZU5jwE/SE9XUBPpy1EmW5xaqZ4lbcIOyASji9
0QFTgS3VzOrENdQPiFQ/5FqYv04SECM3dviFJXn2aCOXr2IDZ2YQmqBqpbDOZc3MD00HLQ/IC4KH
2HKb0zJJvnqkh/0qH9waug/Rhp6pvid/syxE8lg9YenhSM/WiZ6Yy2P287TybrhztQRfQ6tU3xmR
l15lmfMr9ajBTRelJFxEG6ZmzaEBitWxix2SUeOlHPIB51ygszr6EnL1hSNZyqZBKZyp9+GtKnKV
3pXhiRpvBHDoQF1oNINvns32RHmEyySqkMNTHeF82o/pa8eqFyorbXHchtgdh/bqVIY73gv9RCWp
1JC9Dk0/8FATuiFboXxpArWp5sFymheyj605+OsBm+RqE/JYdlo2qT2xrpnfPdmljiLPAQKE0IfV
vsRAWJ+TopxWuRqiCtk/FhroQ1s7lUhrgGIH0IxRNdSzgNwGUViabxZbworsXKIKA0yZfxzJmI9O
dq6t6YEzjrujycVOPYvhcak1KGVGXK4PUDkv1iDhsM88RcErA0FiUfkN+G7QUHU09fDd/+15mr79
ZMdf89CtcBJAS1N52r953Ch2y9plSeKYm1FHZTNVjESTwA2mKPdAso0XMn1oQJl0IY/Ky/ezHZiq
NTL2zXp51eIPCwnjaKogzIzXr6ZlubViFgp/emacBihUW0gMDO8vZs1NN4MCWS+mIR+/22PSHOwR
Ok+hPvT7pVKQigwh9/s+QQFymqUJWoHe+4q58pCMflj+axua8Nw8AxRA+FBhUmw75sK+TE/HkYh5
vBoxRmD0QeLhuHj2mhx3Bb1vD9BBN0+x9M0T9XDXcppthcgq2LiaPdkc8Ek0Wxt/srOPKBJ8aAhs
BFSICUg52yD84a7mWstP1ZlVUUEXnIOfJKyS8DrW/gbxQPsI1SD8mVC1JtVt5oklV1kLCClOTU+R
YVR7U0zI6AHGDzXUuAXeMHHNbYPK2gOlHUJSP6VZUkOlMc38b78PmQqaXQt1sKnd8YD6GYZvT54f
i28Ctbfb3ivKfNMBtFIhQ3/RlZA0qUmnnpkdoF8GqCO5hGYkAsYB7SSfzIXI2mqyEHzGa/M/19WN
z9dDAzZLqhfJXKu7ZJ1+mCtCaIhH0WEuH6EhDuiHWTMaYNV/Oau1tBOwtyvw4q6kCnE72VTcGZJr
tXTLK5moycva27DOdgMaApyX36k3VNkHX7KnpQlhKzA1uSq5Qx/Z/Hmrj5o+5LRBNrzSftGvZvnY
aTi7ql+N04Khx7WR5/LDnzF0FS/TVOovUw14fqS5ck9DFxpV0KiRyYaGetiEABuNiOYCDfJia4zf
h6GDejhG5CHrAlqR4U23G8TPm+RnllVBiTfUmxTVsI2yLDvglytfQj17IQcQoOAOZtT+zSqutgBH
7pJkoWQKNREwmlaG09aSURmLHEgkHmobzxrjc9qWMUphLIAJl3EcgpK87f+iSU2r8W6n7udxSevS
MiuCkdkr4DjB02zL4Y5qxCqI0yz7JY03HY+yv1w80FZlWINw0tYiQKr9+FnqFpACOKBs6IKWZpF+
9n2t5Hi2ZigLUUBqQXVeOFLFmWbvaERNRIVdy9hS8GwaxmwA5z1qhQJK/OgCp/POt3CJ+HfeiGyL
24AH75I3GhM/2oFAG8U2QmvPfSifpz9S5qg8EOB8ysFyP3QDD1A+aCBg1kB6RfmQvjniERAi5A+d
ldl5UCl2T2Z1wFqeH3o1NI3S3emRn4InHfn4pLTta5y3NxoZ+pudGN4u5Xy6mZEVrytTr97Gzru4
WqT9XXjNXnqF+71skjFAkFTb+lCnxn7gu6xAb7wfUaqHR2iSjHsP4dFVPdmoHySjK1F8xHCcmPIQ
PlBwctaJnnlru++7O1Ck/b02cEcoUNqW6+2m1ZAtUKnTD03PdyMLtXNlCESzvG+Vnn6D4GT6mnaJ
QOKlSbd4uySviUQeWAJCc7XzLv8aI6kJHHryqrjhTzngXAG5ZdnUr3UPxdM0m/rjXkTayc48a63L
5IF7uX4GC6J+BgAYUQiH4NpkiLKk3isfcFvgkTrPk38IYugMlyUo3vhQ4ZL87PMMEqjZYCRXkCZp
1l+Wqd9ay4juTgmQs8e64gLdTPNLVSG2T0O7YB+HNLs4M+W8DOPQ5DucHOW6GpvuqWLjgJoFyQ7M
1Nonf0BRb2h9pzlwA7ZPfIhCkMZFtXN1csShkrjcgKFUvNih2Z8iAdArDeNe8x9D7gQ0ShpbvCQ1
qAokKtOQ6BIvo5lkQY+Hzv4962zrDv7Y/mRuqafXoNJLQCaxQc3SdIKiE8ojUbiJcAIwXxqE77xp
U/hht4qh6HqhpnLq+oJQgAhi0DWuycbwD75MqlmGdqG7h8LUDmQnD5r8NERpzhsUdEPoNmNf8lj2
IN8OXGpb2eKD+zRBwzCvQOIJcbYRONKuSoOosItrlPTGWtNT+S2PY+Ql7fBv14GQH25rP/0kQrSu
KPvbxJPvg1W/TOolSCxsTPVKXhWQJJ/KDdmWCTBbH/CUKs6znbENzwb9AF4N/STtDqhj6s7jNjZO
JnMAgZaZouaAizJFtRKN/Lzk8+qhRkl2WGdHWmPpUbZRJd5B2YJ6AiCH7y0wOVsOZMaehhGS+CJ8
i1qj3mtMK7eZ0SffuRNt0yEuv4LqYjqC+Bf3KmUvbfkSTVp9TeS0a+xUv9chwIe1i+Qi03r9rmWO
frfBG3CYCpvj9vuPjXq4KfcQsLrTSuZYuBuWDMUcvFp3TQSJ47TTj4pw5QfOTQicgQPu2QTt3VYH
XPEM4sboVEEadmdyXj3yyGVBoRdizVAGGNAHg+PhnTc5MrwuFMdqo8d5ZfLwylMjyM1ka1/JjElS
GMsjkW/ACYeaHBIkIy+a7/BrQj1wnK+91OrWfW5G1z5jzakJw2iLDEr0te4tKFIazl9OLXGi9sy3
sfHfXbOkaSDsluG4plztUH9reNWuvbprN50igctUMZ7OYnCM5K0JlRXV9JYIP44lzZOrYdj5DgDk
GzkuS2hy9rNHqK3nafzF1/y/M00UT6NM9NPY42Lk+bz9MbbddvTd6hsoQcp95I9KdtWy3mTzneaF
iTpK7AUerER0L1ETPtxetj8k9AMC3shdWtgdCm/kLwccl8dszNsHkWkm3Pg1hQ5icE3DdpY9eAie
J9CVSP3CO9I4rtirYaRiDUrPA2+b+CZd0Ydrf9rLFgjkeTR1gGZORd7hTxOPD7ydmks5ya8G4+FT
NxbFuYQed6AZpn5tPfmLoiHU2DzHn6mBSNYSMEkys1tXSKDigwfgXwkBh6T+S91OacNRD0/68jRV
zzSoKpEdBtv80pW69WXKNHDMCyP5PXzr7KT9nfbsdw0li69I2MZ4vk3eRfR2duw6KXcNlPQecY9P
S+eJ8X0QAOSpRagA2UvIUfzA51EGtYichxnGqNsrDKRvKw1itZbXomTJQxW67MbmTo0nEvNUQHG7
9MPeX5ENhUYJoqZ1fWgH790P1O8NuNNAkbDYyDkNc8j9Sve82ItqYOAa18G8UOfNnSaGkv2UTQVY
GPgDDrYAbjkF4eqz36JwwbZzRdTHunqNLOmXvrGNVQVAL24ecX5La66KyaS2B0wjvuUNR3aHueFX
0Vm/TKtkv2VQeKX2Ne51sLODFRoRobZ9yC4DGHzKT5odtQ+yG07xwYSaswqJFnBTU5qhnfS1LzKI
PqbcuIWq4bE2nXUE+Hy7tJwVuYHmEIE9B9lE8iPb3GRIGseZ7eD7jLWzc2bH+J8OYlcOqKTzLY47
MR+udS8QMHZQgQYWBv1QFskTIinvpmWyYdCkdkElEkiz1kDG+8dHFwiRM4QJd72dg2A55H/TW9ru
8bPqHJWm9AanhkP7E+gwJznSUIA28s4Mc0UjWlVD0GOHOo6Pq6ocNK4aAgjgWk68HcrA3V2l8+Iw
IqG0ch27faJGIjMTlDWwFT3Lutk2NPvUzYwHOSCrnh8MiSeggxLDLMgnOws6I3tfkE3p32kF0XnD
ihUZnKKA+9CtFD3gPHYahtpX8w38vfIp7yzcd12W/YqHJEChAGrzWPca4xyBV1N2N2IoF4EPrjIQ
KO8gPa6GCdJwAV7nVjB/KUnpMVdf2trLN1kBAjaI0wNDQV9cnaarFPSgY2EG1RiGKOUq/mI9zpr4
ZevXycn0K/7c9SsiCP02dCTuoMo2+xYJ++J69d1rdWgc4kGBEkwk0KrSvVdxNSH7aoAi+Y/N5lW2
a/zoYXiy2w0IKn+zOpBC9m7800R9X2DFzLqAQdq8RlULUkizjX9WnnaqQaUbxF3nH7Wa4TrB2uQW
Ghq+Y/KQiizZ4IFj8QBqKFA/ckawYOHG/ZSXiJ2G1aNRA7JAPqsBYzZHpW7NqgCKAuzJ/C0Na/o7
NUEewGNneAFzdrL18eUKQmvKh6vuFmAHLs1+22lDfmi1acDdwHqRCQM4vTJ0RCXEgPqN5HWOpiQ2
GEMiG+W1MxMmIqDxSg+nf4/xH3kKbQBlnNS1zo4KkMq2QjlW0Y3W2QA7Wu6H5rFSIxfX3mpNPuSd
ejgWuvKHja8uwjNGVR8nQxSHLkOdmKvhGlo35YYZI9ii1LDuUeVDPWpYNuJ8VXYiMHldXvXQBNe3
bFCA63jTHhGlYq37kfkFspMfh10MWpFlNkb59ybtpx+9aMRqcE3zriepdc/5GN1GMA8sJlPZ69p+
RqBr3HeZ51x0x4y/1Pm2Zp7xJRl48qXMt60aQD5VPo3iS9sWJ0fj3t2WnfFFauU8MoRjfCns7MPo
z5zGTf4yoQqiBHqqMbWv1VS5N2dA/IXx6JsQcX/0dIFAr5ocyrQE2UtibVFV/NPoPWcNmKX2QE33
L+ZG03fb0lQUaoguZHdq/osL/6Nd+qj6G0Z/wIMMyTP1oRVRoT0BbL42YmZ8mSI3pBGKN3FzUXN/
PGlOjQycX78whMDOcvJ2YnT1oPNwAIqAQ3tl+6bpulfZF9OpAhswpsbp1eq4DtoDuwWuHkMkPDgX
r9JIxhMvuAyijE+vhoYri6dH0c5sNVzwoLqB+ioghE40lvj7OFUQoYYShZr/MO6M+CXD2w/KPc2b
mfDysjQMeI8PQxREvHVRjIfo/7bjRpXgZQGtQnphIQAnUE0sTcTn/nmJLbblLSZHEBu7xRhY4AN5
a3ylOWE0PwbwN276pG+OkKjXnmO7fKEjV1wPZcAcJ7uCwLoBwDtyVjRhxNpPKMqyJwef64mFqNgP
1RkOeumbNDTvnQSmsEOo8jL09nujo+T+kja40aIcZNpmTaVBn49acipP5RSxeQEtbUwcgbRWzI9U
euwKQ6bnE3WXA9KH5+6Hbs19uGZT/n6MWvxt8MG4zIIyS+S95ckgLmWKRFceWykKk1i0r9XQH9sI
1S6IWdCsk3g90q3xd5pM9bS4WBPD4SgoZAotMRfqVypFQI0gjkvZIOpbSNw+B2RuVzQTdpB6spI0
3tCwFJ0LjKGGiiqLjcFgiXQfGSJ7Lr0ivloFu6KMLnv2kRV8DnnnrhK8Lg9ks2XcnWXEvyMZsLbb
2HsafMAXCwHBAq32zW9OHjZbF/+LHQ1Rio+C1WgCXsNKX8FZnEDFxKvPCfP3jl76N+Y7zMVjRdQb
4BghcKyMS4OK1i+RZljrJAU7v6mZ7iVxOxeAhMSbe1khGYhvuLseaht6CjRNjtmQvubgOA7SXGbn
FkR7pz4yrC0q69snGzSgQWbb6Q/bMQ+uVVq/w1xsG6Muf05KSraoR4YSaFP8D2FftiQprm35K8fO
c2ONhEDoWt9+wOfZY8iIjHzBKifmSQwCvr6X5FnlUdF187zI0JYgI91xkPZeA1SXDeDENJljk93g
Dte7eukdjdKnlbtV1vDTi6oyzYLRhlv20PrSOwMMkoKmiXQbKMvDQzhrEM9cN+5+9uaHnmBJVEUi
3zbzDH0AzWYJ8SDLSM4uhshiCdFupgmirHeqC6lge4a//hJrMoyZUTpFuLjJOfx1/u1qjLabD6M8
9UDgQ5FscYfxWgRFsapw5NpAeG8DszucorFe3aG95qiBxMxtrulacd9tgb0YFvAHA30Gq8UgUYn9
5CGNf1Vk2Pl9elCsql96PrfbMMrjjfJD9tkXfNGMnvuHF3X9EuuO6DhDQvYh4lIGkCCK1h4ydMtW
Z6dMRso0fpHu4iYedvfUVadFBcygid27em6OlMbuHjLTzCWVJD9lge0fStma11EnsJ6DlwsPQg6K
gwsimBvEImo2rZvZWP/ovsikvMDKlW3gw9ndur6ebgYqqyi3HTyMAhPj5pRkIhQbOy96fwk/s4sd
HmdfzUTzD5ordK1Hd0i7vt4vauKlw8q9O0dPt2ua2DCl0LJQFyRFii9xjeQFQEPfe4Z1xOCG7pPb
9eMG64B8Nw5T9YD6jwhIk8jvdrcnvdt8Q6auB+2udC8O9Er3FhR0wCWzh0+8kF8ifTFs7I6qmJvP
4cVaG+0So1oy+36z7ZAjv6uevJPeNlPw/C2BvEF6LoiBqg6UA5HKW98MAcrXLKZZuNsmn546/B8e
eReHp2rEeplbs/0GRaV8YZW8OLn+ND7FUBg18YkCHhK3BdtCAYy8YQlQkRJLUOldZIukuXm+9/pN
cHvqmz6Eab4kMX5p91fE7W1QZYIcBuLfTrvFvMpb164dHmup1wSWNSyMZpxRdSMVh67S0p081iCb
JLpFbFX43Iy03DxLdw/MyScjKGfmh2WeHK0YrE2NL7o3dzsAE/vQvcdGmcbAi+af/HADEcRF4Xat
ffXqKj9jKQk/OA6BFnxPWPz9daSmaOGBo3f8EG9yWp2rHOoIetDMz+swIoE5dDnEmYQ73AYkG61V
wTyyAJY9OyehexycnJaLrOkosHMN3YxuIx4lJ9jF5PbyNlpDVm5ZuWWLZxRGc+jmPk4c1EV0bpF6
ZKvKl/HK+sNIuyhdjDDNrTtCLPcmLvdh2MzhjtuC/iCq1WDBjhvv/0OsRWWhMMLPluUDJU6gDmVx
YAxNrND6tOYoifIeNkgCd6Q+w0w2A6ZbVtaCQ1zmmDUO4DJmoLfScpn6iQMKCa7M+vwydZ5/rJvC
Bqqo/sYKRR6jntmPmQ2VUT/lfGO6USy9hxgcIz1mGgfo7DUcZPIlgDrk0RbQ8h5i6OzGbJbHLoZG
KgqlhS59m4hpwpBhAx/z6VOEEhuBDqYNXaswrYeDFWKdZ47g7agXgxQmkgKKxAsT9PWcm5bave8R
+pXQGrAzU7ah8P0BP67aKlhW7+CTBigL8MBw1UFR596Y2F/T4hT4BjaSZgUlvnlh9yhyGK+0u4ea
OTIxCUMqOwXKwISM85rxYDNdv+Pedh78p3vcrjvgyQHBsewiglbmPJ0VbCpfRkAWiK3CZx8SO48j
8oWTDhcUjE+skaAxprs1aN0bf/SHlVUDGpWEltpJzS+G58wRDFH2NNHWX7PcsZfNKN0nVSrr4sV8
Y3pgfblPf58fczj8mvlmMJJeiFWKuM03J+n5mb6+6d3n8zlL1sVQwepGZ+RL0ddjAMDgN8y1NyZW
MBsyHnqUMXAMgp4CTAXxIBIMNkXfDN0bT4FI9WsZWLn7riwZCkDp9CudZ9ap7/q3rAD4zBAt1VPN
+G3JOgPyk6EwDz3UDroyANVUO49BHD5y0yHGjurv/U7F9Q5PaRl0xMP4fX44JFhgO5a3dXR2oCVR
cooYhIB0b8zxPQU6WZMLcORMOqHxQn7NU3D85wKinCZmJouuGJf2OHYrExt9cqoA07t2HV5vlf8J
H1D5MAJlgcWe9dLbDbCqI25E07UnyHzn3hSCW4rROB89yLqpeD8VDADaqat/KcxLiCFi2X+8680X
5vE3RMDHCYjIfUAXmzWeHnSLxj4OIc03QK4iMz+mEGNXLWTZ9ZFpQsCib7GxtMdNouLTffB/nPtP
U3xRjeu4zwoAZATW7n0Nsktit9s6IchyQQDyqOxSrrO6jh97BqxWIUr5OZawLRk7+oNpNlBTwBEZ
COTd3Ppkw+KW7oXyISJjT2/N4MOFG0rOUE502udENp/sKEu+ph08xpxSNNcqHJpjnlpyaQZCrBwq
u5jeHBg9rFvHq8BuSbv7mT4jNiwWkTWTrd3sLVfbN9tR8aWsu0vHozaCccgnMGXhnlOW31tqd6+t
8NJlHFbtVbKObMbRsvfYD0BJLrb2USFQUExLCh3h2D6kCmxI1sIAPEo6tasjWE3Vmq2WZDYa12nw
lgKXzcRMk7fPXYnnCPg+KMP13QNEpaOVTCYJNawEC/AS4jQrJHn/7N/HZ9cDIszLxpOtgJbhBE+V
hqoRbpheuWEoaX1Oaf04VWP4UEMjGTe0/2bC91kdpB8/UyYfrTkPH7xkOsdpY3+T0Mq7eI4tru7i
KQxl9AKhpOZEBfa6ZvdPkBtYojjj7mzlqGVuq/nQKftHDP7nEwsnpFxaMW5Sy+4+eZYAXzcrvv3D
hMJj2ijVRg4deb7jlPtg3yqkMsohhOqB7poBR032MS/Eq2WnMMULx2llYwUPtrLtPhVDwU/Ql39s
Z86eZl66T14zXB0b92NtlKJsGHVtYYobw/nGz9oAWnIx8GNoGEnjI5WhD0HckS0/DJiumWImD24P
qITpQ9+j2kcOAKONB7VkkGpGnsVrocryuUMd/RBR5PGyjBfPjVewp5QszJiJFCmFyrdI86OJWXY8
rWghY5T4MP9++u1qk+c8zbC7cPrimaT98JSkK6wbs+MQt2tIi027Qm/ocbNlRxM3XUAS8MgtRjCE
wb8ZgkZn9caWDks8J/sF7HnYkVjAnd9GuE4J3vqt7zwAJNZsTcycN5k0IdcZQ9PPRZXsXaC6zWVM
KB61EB5sG5b1XAIM1lghJPxqINRpWKEiEOcPUwf0Zo9t4nenhHzdoL5xu+8W5QQgS8QAWpqTkKyj
mMhPs5P9YQEj9b1u2wPSn8Nnb2yKFSSz5BH1xg5SA+k19LDhnBkBGLXJujdoveXQYHlzbZFupxqV
M9NN2nidIqv3MrQdAzAV/LVUT4M65meV8Bzgw8k9+W4XLcx80Eyp9lubzxboZA9A+n83cVnDbTSl
pb0mJMVmvxwBk2nnYQevi19Hro5BHnHYQRXwP426ep65iu2yU95QiLTofFZbwhMjTUco5/2VBQNL
PoZM272vvnbgYB5NpE8B9Cm9OjoWXeUEos67a8U7dsCuxlummdd/feM8bL92duEvsdOhWIpWQOXm
IJObYdYKgFOl9Qkil/4mpx1g2nOHRGXqH8qpu0zIkV9N48YFu/pZsyS8q5Gv/zOOX5mD5aqKt/cY
UsgNdF8HthgkPdX59GZofXkevaaV5z5Q1BQvwiJQ0dW0PqH6GiTyge6LYXZfc/pmwqxo+TannlqZ
rj674Ln3gF2YvDRg7r87m+Pv34tGyWNG5ze3Ju2nnA9roLWbt7FOYZmQDXRt5aJ+U2V3gDhCBJlq
Bry7jKA/oeNpS7oFd1C5NqeD2oxULU5vUr9/dzpw9AcIL0TPM2mxKkbioLI4NEvsbJNNTvTmS3Fg
uWs/tQWtz2XSgJGs40PvVMvWCce9xRX73H410YJPxV4gAbA03STkoACIxjnPuK+hpAJNMZPRhKOm
f0rrCZK8+KgXWLP4p2KaN/dcppkhub1x5wmMB8KCpvJr6ETSqweloAOwPa+8YZoMkQ71wWfytS2Z
fCjdVj6YUIhQo0Mzr8MAjB/AmHqQE7iaqoNwY7AYzGE+h3hok/btXcxMfNe/HZqoW2TSX/gTrw5u
OwcVA6FCzB79FvdLW03Jt9Rp/EWCivs5gjzSMSxACLDbwn1rCQT1e0m/VSGfAoGi34NXdB2AQm28
AfnKeu68BWy+JMDCbvoAtFyEHSDgRHneuX8UEFGcksj9nNnI56Qo5AGgEW96QYpP1E4eoYhXfxU+
FO/DWEzXsmq8Q+ZBhtIM4G6JAbz9g4+5BNtM84ewRn1IO3wKZkKe0TfOuP+EP0TuEvwo12k7WJ87
0t+uUISttwiHYjrBARoCsmEjwYmVZ44n7wYwfBDnXVicbaYaRUWvqHP4yui+G6FceOtPqKJuHN2/
rQLhbwZA+ghmXt/44G+F83xRdpFfwJ0iWEGijHAfAFQiv6RhTwKZD78GWFbPl1wPfDjDDEQhx0At
CQToUHkwl/KTjiwlNCd2OSWfJsvy3ggw9Euo3iAhhaLNKwPKxkl6/tarWm5SVSWbpPD52zAhJwjr
thcJgeS97IS9NHHWjJ/rLowe26bMzyAfeIGsJ/DSLEttbYdZWxDepoXyG/JscUFPLMzeTC/s3PHJ
BhxKD5mmdsQRH799sTqHPJcQ3Q+qVMAVDC/JXU/9ST8dxxMZuDh4PiDuunfTmwRlAIZU4DXcun+f
x1xLnWBx+tpOc3ceVcK2ieap2CDzfCa4hYNCDupIdRdlsLATkJmAVyvI/SEQ1joMiEW7Qqqq2Zru
qPyH2ONyDZe2YVMYJo3B9ENxdYGtuzoMBVHVJqlAP/SgOQr0GbYaYX0obeCBbKTnHhW4V5D/59UJ
W3Oyw1aabfsmbM94BtcroDfzZ9eDH6znzOGXNrVOXACaHMhpk9d1e80npEBBAQQxcgjltRB+fVR1
1i5nZ0q+hh7H+iaZ3yyf/Fp7R23qXPWnMEXgS1UxAToEn8u9idJmOtYu8HfViM93HEGo93LcvfrQ
c3zceiqXKDqXXUBobz10dGS7UIBBKgAseKUeUOi+dL6mUPktgKaBajp77qHOv6LwWDhKKyqOPZ3F
Ko0L/izyqgxGLR77c4SM8g8h4yqglgdj9BgArLG2XvIotF7A/Rv2VY6byHThXAMtQ5U6a9PNnB7a
70nfrJE3yRfUztXKEn7yllr+H0WThtd0EPOVp+V3h7L0Le26ZsWRY9virYEuqkR8KNJXihsZbvYz
W5izhar9ACph6tTzsn8e+a/5nXS6zVhn9tqcTuz80uCl81QqSSGagqKZ9zgh4fgYDwN7HGAsYw2t
dzS9JqpAk5khEm26Vo8Zo898vLCGeGfOGhWHnjnz8Vj48xpYr4ul1UHifGo5u118hFuDLJo1jWNI
xbH5czqr6YudlO7C86rhCAVB+zH/Mz7puP9XXM8P/XD6MgLtvhi76df8Hr/kHN5IeyzW5XIcOviS
MR+a246yXlK8RRaxy+JDqb8TuPM9ouw/X3vZTC81Vlw6WkEk6TKF/u17G6fhTEr8hl2ox7z2vp2B
gEaBAbDJ9FKm0GClzislMjymfQJCku4mdQjsFzRz4PyNrhSgA/wPJ/VOqPWccWlzktt7Fd4i9T+d
hJKH9xQSvi39ydoMbgz9q7SwLkMTOQuFF+CXmtN1Mqb9Dyiffqr7sXjt0wSiC1mWn4oqmQ9pztJ1
m9HkkxibJHBQ6P+ROXnQ15a1cssYJRKLu1CvRuN2g3cEuAukNFBMFhPNvaOIZNMszbCt+5bNAeUH
4C5h1FsL5LceZ6nAJwXA8yubxpUN2AkUbbOzBBLxTVqwpuoLNV5rt8y3juOOwNi35KwqRQMRpg9+
XspLwZ1oB0V7sq2QSb1AGTtexrVHP2cEVlL21P5UBAVeXlTfphQnhpT2Tyhx4QmBJHJAemgRTW3k
xwuej4sZzyaYUOluxqGB1/Qwt1DDg0tl9QDdP9vtH5IsHx4cmLBeyzDC1kv3dDy1YafjNB0Wad6W
2b58BlNPPres20I8prneQjPw3RYgXTszGPvw5wPIii/NKOMlNpJ29NMMeuC9PH83AzBrlbhAcQi7
cAcV0e4lJqXatlbKtbYLTI5UCzZEN/9RwtcWCiEk3GNjwR4ZdsQmLuYC7gZjlAOvyLIdQBZQ7unG
51u+ybaZfSjs+Ve37oZb95atin1U6vRk14e6zajU0nHDcJ/bEzmmtBOrjI7WU+dhJcIaAp5+QZee
A8HEWuCHxqT8Inw4R5C4+gH76SpofeycY+ZA4oKQV2uwnEdNdTmaeNXX05ep915Fydw1b1WxnHKB
zU/qfenh3QC7sjDDnn8QawUXkwOWvxLC7/gRObY/PYkuYgGzbPo4pjbs3ksBBW/aDQcCrS+QSvRh
p+WWpwL08i63+mCowjdTs7qXsN5htM1IZtvdEoTVfmG699kfKmSmW+jJDk3fT35XYaNtA93JtF0Y
tpshtNUDVJV1BR1Jcau1liN4jzf+mxmOKtXDk11T30o9x9dzFClgOOyN2QJZGWcO4tgTJ9M0HbyB
rYyPK+ytw1NqSwybw57wdgfB7Ou72O2wY+oRWfls9/FiWNAy0BzKaGGundeTOg3pytL6/Q6EduCs
2vwwov2mmTs4uUs/BpHBETeBfxNv/GRVJWl5vk9VMax86jL1duZi5oTCQTaX5269NjHaMiRRC0jJ
g9/vgfuoPwL8qEKsg7DT5E4jfpEGzQjLrTlZ3sffnQQlZndR+S0DN7B3sL5uw0Ntx8WVCeYGoJYM
Xz1SnxyoXrxYHgovE2Sytkz2zie3zq5mQgdaZ+DjwX0NywLCNX5oLdvhZ0RauqJO5q9HSVHmS20Y
PHvz3gZIbW+6bsz8BRHpz7qZsqBOUufTaJfZyXRD/GSeyfiAtA+osrDWWpKkjN/mKGwDKEJ5Z+4o
KDAm5ByCM/amZO2tO2oXG9PNBoUqCVY+dgh70tuHCy+UKKva20dtPlZWgiyF7Fi4S+bU1XoZPlvM
QpsQmT7+dpdAq2+cCHjLZZTDtiLkCy8jwPTrmGkIb/JLlGbTOh5FGNwHzBlY2mZ77EAfTTzsSjfo
ZTmtB+x4zp7r7kEcIftR90zIHM0FnIqKamk6STF25wSJ07PpqiK1djXqQSZ+m/HXID4ZuoaPIqTc
/4qZIzMZz7psKUoIy99j5ihvYedq4Q9ZwhqgDDyIs24MktIOIW0cIC0HGCYvA+GJ5GTAl7cBMFbp
DuXHB02qdJdmBJfJVi5LAakV0Dz597/+9//9P9/G/4p+VNcKlfWq/FfZF9cKDuPtf/+b0X//C/VE
Hd59/+9/uxRK2ngNMiqw9HFcSPlh/Nsfj0kZYTb5X3B35KC9QkeX0ETsPRAzNi7W+3Jg8H3J2LDg
6ZdI1dMTNkTWtlZRvnCiUATUw6NBOX+YOqQLeiCBFwhKknMFQYw57L/fYqLe8ESSJ0IeoimR0IIt
3eVk2+EiRPEFtQMVD/sZugd5AIE0siopRCJQz3lsZN6dHJQ8XuIs+tzmxbmEPPZ6NEYOha5qwUUe
j5E+ucncZWzz+0/G5f/wyXDCIdllO7YN+vbfPxlnaqDJ6+f5aZjkNhRWfAQESToZluidaTNOarjA
Qr7s1jeHEbScsiyTmwiFmVVaJWrBtco2HLv6c5P2X6FiFS3Gyf4+Vl78PEJdU1m8vUQznmPZ0KDC
AufOwoL3uQQSB7h5fTg6HMrd5rANtUSYmXU7fDfBKQe1oBPqTeM8YrPUyXM1pfI8QA2BBCNN3cUM
cYu+xVsAPvI9+HQlMB4Q/AZAboBtjviRNSMeCKauHxtvE3MI44fySGq7haF0nARYlle733/cwv7w
cTMYNwsf0my+zVx84h9uxBBwJMp8Jfa2UuzmxQzbDGS6dIMa4K+jEWZIRXDvm+HBBD9Mv800QceF
idcIMfP7FHP04TJTXzm3f6/FH/v+X6klBAVsKJetwJHsjm0HBZE0g1cm6wcb2ho61awI1pUBKWCO
1spi4VptC/KnHkknHyMuNlG/JoFjVu64l2xvMXO2blhTd7/OuY90qOdAZde7xOYy3FxGz7ZSC0VG
UScQrYb/OF4PsB6H6f28N31PB00XP0mswYmNhHo3d5+Ag96HbnfwmsmiMML1sU9DcX/nQ5gT3mUR
fTVHJtbDFcSnUYpywHTpQf8zxtCygvGJrWArpZ2kLRuPJXPUwpJi8R/uC/0ze/+Awn3hc+YSgT2u
g3KKfoC9e0CNwo1CbEn5XsmpWJazotdoUASmF2225VHpXE2MzEStHQeq83Y5d7BvduIJkJ+xCAq3
qc890mpHoDuCTPe60M3IbaBi4He2sHkpsfk9q4zWm7mKfhq/qV5TWsxR7kJDcFFrNsuHkcGQW1IX
8Mg4hu0roN143mvRtJhqFy1oZLGFlK2/l5PHb47AkzVi0lC9CirFPitmcbC8WsAhjYQw4YBFm+ne
Gzn6v6bcY4k+DXzSud/ZyJ0hF6vqfQOjZ859WPlWTok/SR92yOSzNcz5LuMMPnmtnCjeu3oEYOcM
AHv2RY5humFt82qWN2a9+G5NY/ofloomlsYjgYi8CMBBnJdYpcODyEdtXNRh8WC0aeDyPUDRnylg
5ujutvxsIJ65/P1Nwj++xVyP4DkNQWNHOASpL/1weXeT5MjLqBFSKzsomuXVBCtaGIFPsRSbCgv7
wKdOj7Kwbx2RX4gWbTWfIZgiXmZgpw7thM2h6aa86zed702r22jZwJElthvwDwbgFwUkAyrpy8e5
ifd4ooLBontINuDZKOoX04PTd/s4uXW0gncZXZmYadoKYM2qms633DI0U6QsxLWAzE68+OeeSTub
RDPGseEVV1QSlwOgVi9FdAPpJ20Jfn+nyoMfZeSB+EkVGJC+b6vvueoAeqblcwzbK0919alIs42Y
3fFqmpBl09Uv5jce1t3+HvdKCA9xhSWMB8bg6vfflUO9D79ol9s+/B19z+cOcQT98GLtHGuW1IZH
MhwPYdslaAHCko8HrDm0YD8FOnUXlUe3SsJVXQF/GuuuiX2c7qfUA3PXr0sIyyQlsBGwQvk4yZxp
rjGwBuoUVosXoWLyyGbb2c5gvRIj1mdipilUAikKc+jFSQscT+tsk7o43qeYuHM/z/RvZ+irQnrq
NrmcZXu0CsASwxr06bBtz0VJkYbOpcDjdsBOw3TNiOeJ7DTlP02n0SYWrW5MF8UXtstchapt3N1C
98Gs51BXHyHcdo/dz0fVhYCKmMZLM2oGzDVNd6IoY7gcZlBmoBpQrmVRitTgQJ0lUvH+dq7V8Dol
/ls11OIiO8IBY/ppopz28sSTGhqBelKCcj+IPT18tXQXgABA0YB+X04D8/eFovxKRwU0iWxsoOoj
AEsyPvBVAtLEEikXfjVz6paVAbI/e49V/OTn4OcFNINyrqXo5dY1I52Y+EnqZu6w0gbdZuGFfb8y
3oymMX6NXBFeLVF0zgJV+N46JXJRhpk6FDQEpMeu5GnGymZYqgLahcOc1iszYhrUj7XVj56JTYe3
cSv+5RabHC63hHawJAb35IFOHPWemD7PWvRgAIPUxwv40fTA5k0D/J970AkwmFsN3G2aONqabogH
14Z0rb00Xdq/hY3KL7DhPrvEUQf8UsAhryVzN2xGpSLWKoqDUVGsO3abAx46RLz1wLt5fYIarZBX
pIrDo6x7kK1jH5lfu4deFOq+K9MVA1CNAxZmW9MlDj7KwmXsZLpRMy3BjVM7oZCJyrVUjmkak05o
kcU7WPFzT2ZsnSFu8uhMMplfEoiTT7mb93BUgLqTo+CPtkx6aIaowYdTX2J/TWOgiIeSy0uv1K+G
RAFA09nlQ5gXO2T86Hn8++yxfqUNth3m/FwpzbzqQLtJ+YlqqHlKkMTFTypnqsMNpENmMCr7aSmB
S4JEMMDot+EqznGX4RQG/8rbvF8hPWdKrYdY4inlAk5igCV3dAlzpdpw/G5p4mxBIY+wASb4nztw
ojikeCXFy5zwZEnr+Sr7dgrajNiPprFH1Ppqqead6YagX18gWrqG6apdLMKQdKu+mdpV5cJodDHC
z7uRdNwxPqCEkz0nHUPGuu9+uFCreCGWkivYAyanMCXlIZX+tKZuNT9Vvve5z8qFkZ0xDRgE7QV8
nx4ZMhgVmphRpomoej9gYmbUDADB9f6MCmbH+5smBRUtWKAAR4OykMfuGnpYIO3xJEW53CZaGO2P
xPaxCtMAVwPbwu532dojZOkqp3aWBrGlY3NTeYcqIRIlRj1Zx2AWDase3XuH28+UCH7/dvq4DXE4
E4LbtkspoXh1sQ8vJ1eFiiPdJ9cOiM7WUvpzuZj0JjX2WA82YxIDy4i9QVqxGdvlwtnGlY2P3O5P
Qw1PV+mNG55Dm4jGjrcfuX+SvHBuwhwCiawA6Plh0xfxznVnf2UNHkxyxlDBl6VTsMKAwjTgUuHC
q7JP2Sim3UyjH5EXKpRGKnFEJuJNpX2+imI+PKZ+WwfVRJchb/1HQpbJOMSoPdfOERs2tm1jLG0o
QNGRdC7wZXpkpUUvLrX8HeyePiNT41xoSZB4b8c9SiDVlbAZLrgQjYIPbLdsx5pe6rgqdiD3fmmG
cT5xxeeTq5sQmxUUJ7osoFjWBGUbWq8QJoSbLN4A+waIqM+sHTdDD51AB2sxaM8Ar6bDSjKycSjU
acxJ2FNPgd3SEYV6q3yFYmPhKQtlApgRYgGxHWo3euqaObD6Ksgdi77lOYevOwM37vff/selieN7
UFwlcIvFVoNhJSn+vo7kft5WbTh16ym1i7XSRk7TX41Xtv5iTkW/yGmUBylt0wX293LlGafykZdQ
JAsaz+KATfzZ0JjjqxvFt7ph9SGEPHVQOuFLl8GcGeap8XkOrejsOyQ6S5bm/+F2NkmKd7sn/Ic4
9k9I8lDuCA/73L//h7rcQWEEYKa1nEfoBBc0PZkmTiJIwoHWir1K5q1NbMz66CBsbwUti/Kp8WK5
bOI+XMtmLJ7AoulB7U62disKbfSnjlMJvyUf6ocLACYFnBcEP314J3tF+hPvLwjQWzBXQOWAJad8
+D4nE/wgbN8/m6MeNqao7vtIB+kB00DuDk59k+DQjNWnxunsLeAR4S0t5cZn9a1lqYUMozdd8bD2
D/hKogcl+moN8dcsaIaieQKtEQtJ3DQDGaAo41RYaIaTly3NoWkGweCFDV+sdzEUlQFMd0roHf7+
9uIfUkr4NpDc8AQToAS7wDx8+DZCUDxgU5a3QPLZ4gJcVapRaYVmnJkGdQy5qmZWLmrgLB+Gzhcw
PRr3hf7P2RP4y3y2q5VnMchwYiHpbJk/QTjaW5Yx2OlUMf/gd0kLx24PP+gwUau4Dg92Ws9bu4AT
DORDFoPjQnUxXVoQTVj6Y15sUnfkz2kaTZu4wzoAUA+yjVphBXXkQI695nwbk+5rF1mOc4uZAVf6
y0H0PWB1mGah3LzMAOTDZga6sBE4zKsqo/SUW/Ww4jY8xxMAk6FRATGk2QKZEkWDADXlZCEJJIHL
AuyPIlOPI9xQA7w8nGUP58Gjaob+savhQMJjmOraGdKLRUdXUiOhOxKCLDp5WPcnrYKWWEyjQKCq
BIhRjz1pqu/JfLLefv9F/sPPyicUtFcqXGZ7rtBf9Lv9JoFXrUJhXq4jv9mAnCYOJPKoDFq9UTf9
rpByg+fMczOk9VZlKbSAlcyB44V4Ihwo/zyMaSr3Jlj7UF2EY8O0tFK4lFYM/GFzZJrWEnwNYfxT
FHtgBd0GutjdiHpbTazexF5Nt5GEReyk3+fg9YwXCUIcMjPTqgfe8WiakfDiqCoK1FPBQHO0dwn1
vo5TB+5ypdV1Lc8ejjFHY7qeXHV08vaC+MXh3syhAz5hBEIvnnRVEDpDtxMAcHIVOvuGEk2RDkEK
xBeuKJRJYBk+b6Hv5m5//03wD2lD/ZOCOi1e2D6ec75LPnwTDHwxq5mjBvk9muz7aMa+ww2hVtND
udS1/OghdPwBizoXvlrCa2EBCFlyF8YvDJIYZ6sN8WuJ4mYFgVQbb2cdhNJPfq4KCWSgGtwFMvjz
wnWtYWtnfgKfurZFaZH4n7CsceHJXNYJcDT4RIlfeutBS3R3uuEFqc86ewBR3ROq+dWpmKEpVFIA
EVBvWMKhWz1TCLM/OzzZI2WP2knvlTcllXfKKTcdFCOJYqJNjpvJ8ZKDEd1hk9z4Leq5deL+0uwR
cY4SDxlfte0GD8y0saui5ZA7eCKUqbjcJ/91PseKIYBZ3bSBDFZ1LVL79Pvv6v9bW+G7cm3fdvF9
AfnkOB9SebFgfUqFp4tukFXwBHasZGLqua/maAf+v1rMuptG0Qk+bluzq8Ojgq6sKYKxtawCYxww
+rG7pw6A34CEF/tRAF7mCxD/uxV0zK0nDwq72yFl4d400DvSCfQCWgweti+QrhGPjgvldxgqfo3t
ZNfCXWMHdWzwEGssSLFXBlsbjjpMyBcXXwsWNN0yt6x56w3IQ/qx1UK3rh/2gufvmzL7f8ydWXPb
SJqu/8pE3aMOEjsiTs8FAa4iqV22dYOQZBn7vuPXnwd0Vdmi3dLMxFyc6Wk0QVIGASQyv+VdGtoY
P948fcdr8HlBXWEdzvHjcGp3zJvT7o/3sDk1EySG//7Oj4+TJv4W1EW7DYbIAoPFmgagGeCuHTZO
nUJyVzRMbdtGdPnKDl0RMwzMMM7cvAEzbdEnRIGgCRadZ1fXVa55K4pEo1MaRHpCpi1qypl3REb1
M8kanLCxMbdyYYkbIy4XXp49vj8KhPGbR9YUimabhmaZhnJe0W2rMRnNxmpXaZR5jhm26qYxUZxY
lqp1keoyVKukyHGEMzQnElMAbwB3yqgrX04xcm6F1YxIuqsN0e9EHgxMe3T703q8gXKNn8FY7vC+
CnYB4qTzLHrahErerswy/kLCNxybgksYo7kHnWeivDClzF3z7ezlcJc0Tqs1cJKVwV90xjDt0Wr6
a3PaTdUevMaE8nvd1/vRSOs9i+pVIIXh2hgyFMD7JLkZBJ5lCMaGi1FSxS4RdgxmWHkG4DcsqT+U
MykdtS8XLJS99YlKN2yWE2BeboSxsZjBkjIxdsacTwCf8Xf+BKxlACWax123U1O5O6BTtVYo0+98
wEWu74kUoJLdLocuxBY0g5EfBDnYKKReK1WO99/fp/K5FprnO14aVW4bzsHZPD5EKO0tuUq3TdwM
qVvOtSu7RYAoQ6N3beSl6jSyUtFtVbOLpqmpqAOfPIjMV/YdAv9ljvPK6GHpwHjcpr7t7TIfYa6O
ugSiB2m24wdm3Bkv3Ql7hDRGRBKy6l1osQ+5pzKb6iKe9ztzVLdVQztfN+u7oJQeJS8vZipRfVdN
SuUiWDqtfdrRMEvhfUnc5Yu+sijw1FpdOFFdIWkvNwdae9XtVCOojDS65eAShEOl1d/KMIGrwS9v
fQOnoCaop62N+ugKqLqLLle5U+dNSJ6yO+3afXpNx7w7jGryRAseGZbYbO6a4IHWwbhioMJVrKJp
r6n6uCesN0Ek4igfGJgt+6lCiMAmj1CWfP+JUn8TVtqmbtig7DSDSvhZ9RvVyQIUQV+vQBP6+D8F
407TtGEn5+Vfr07vATCaFVZ6XFHjnYGq4m0L545p2nYvJ39+zuJp2mSQNi8sI1l6rAW7k9cjrEs4
IdJOlUsFFEDTbPpE2xVwHy4KnOHXWp7dAaY2dkIngzT7kNImGKxJKjaKZU+XVW41KNVgFtrg5/xB
BKDqb8vJcwRg6brJ/7Ehqj5rHFKckqrC0uF51GP9UmjTDQAsUvV5UzWcw2nXHy5R5lIR6fL39VAu
5bFR1pPfQUZERG2NMWy/yJUEaMucsw9mZx9Ou2JCBFhCg7ZDDvIiGxRXoW+2ys2KMLbJqmUZ6bQB
5Wi6C83hNmgnexNOeriPSTSoiJqQRGVPdqwP+mKq+N1pW7oC0JoQiJv/NgRtrNwHTYIGDoos3cqY
tB4c3hTuI7N61XCN1LOSLqoZryNtNBza12J32pjzq0nSmOQV5CgtYKpz+hok8jMwaaTKsV3aZV4n
ts2gWPcTwl9QZHhkCQp2zRxHijiBD+4bT8iIRGtlbj6dOlA+PaYPzlI76xWcbq5Jv0A2MaTUwEW8
PUszUxoP8yWk3wchrdVEC4/6vCnHzlz3Jau+F7f7MQ6yFXpmtD/nXeFjLptb6rHIK9lhfCMbiWiL
02b9dY/Q8jHyVWmTmlB+dDoAW3tCKSuvGwsZOja0Di90YLMXp72iHXH+QrtzESZl+qlHMSwEo31U
WxuUX0XjL0BJ7r4nETtO8mUdrkg6nhpK+g9BbUVLKtcsqiGsMFFwaDyd8mNQ0g0GYPXBPPCbIUE3
RTAgVJPaxfk8kKuJr0lW32DfpKBalvkYds4b3PDg8FF4WmWo5u2KPqgXaLgYa95GYdVcFkhIXMgD
HBlr1gFFa8FzB7WzrrQWpR8+BPJQ7wFjeOtQFeXVpPvVVUQZEqgGd0XTc6eQ289W9Pk097VxnS9V
THhQJPjgHM/xKvOAsGEn6XOFRmbkn9XnRDkUvWUVzCfU8db09QqdAmbZO3ULFrxpE6gm8wZdS/Ct
Lef84z3MbYUj64ni+H2aXKiDLZaWRfoytlV9mDWispJyXBd66JkdxyTS6foZME3lCZgOgoo8ABC6
vHAo9maGV0evDAJ3MiymFH8sXc/PYKvOHLPKyDN3MNtmGRtoRNll026UWSIp8JNNHpdHX/OWkeTp
/4PnxTa4yJpO9UrmAr19XvI4brNhtKHsgyffI0yk7LUcc5+6FJ3Tm+Jykkq6CfaQO4lp+Ecdlumm
8dJPsWkGMEbTdnB1NaUdXk6Xmk4PhpJVmgFg7PRdaMWQDyztOi3g4OnDSx4V5u0AomBecsS82kxY
IyM8Iu7rGLlo6GnNxhLS1gvqZTkmnov1J+SYoBNXWT98iUp9CW8iedFEBsrS0l67OD+WChDMwsx3
UvMFJKllLhLto0Lfr0umLcu2TJXXpuZMGPr2Ok1FJheVTiWm85H3Re3HBAI6QiZQ4ssclfJbuCbX
QRwTAmlKvq3SPNhJKjbdJayZVuBIfWL0abWFo1E+rL28C45BmARH2HhH2W+/9aBt9lnddpuAc0Dx
Kye9SZApNIZUOlqICa3ef/xPc+HbWh+6ASqlPmZKRScdfntOdBzCSpmKeoX4oOY0mrWEOZYCAdHV
fZ3n1i5Hgmqg1rZvkEbdt4Aavm/sBBc6VQ+2sqnDekql4Yru3HhV1aFykMI90wHO4qO9/7GxWn1J
u6d1FMwLZBsv7ri9iAJ/2ENBTtrF6SU6RwP8ZjZ4zEMsCoe1bJMEzYIecPj9fa+nwCijZNcVbemE
fnvQqU5tTnoIdVKbbqvk4O4rLadXgmdARaMWzY6lTaVrkWcqaNuaDo7X9POp4i40w4Qkz0zxbkJn
N0jV4BhLAteUksZNIHr/Smmn6PumaoMXAez0gxlKnRfe89ugUNkBrWRZ/M/ZbWixhkOvEd5pzOUa
3DjFKgSvYO+ySDCA6F6UqfscmJWEHIIiHcHleTuptfbUr9C/aAdQr5O1nVjutuioP0+UavanzfDP
q5bi0qKUS3OpK2q0Q8wJoG8b7ft5E1XjHWDM6ADJu0VgqQoWTUa5HWg+vkjl9QeD7jdnKwxLyIRf
Nk2TU7L3UyVMSwOztUcGc69Owql8yIatbfaAgqx45V+MmYeTmJ1+G/3geszWeqqW+6gEfDoyEiTk
C7YRcldBhZ1HZW57KU+Pk2F0QE/bfAsgZul1eeb4qdGusZqiuNYPn8wooReEgaNDo6Zypq6z17aa
Rm6IoS+JohyT27NRVFiBKnIHzoj2/K6fNzBD7JWZw5EJySZOmxz8+8Eq0GuextnmucDDvW/QFB9H
ZB+q+MbHANbsre4Kty9jk9HycPM5ZzDsvnGNbHoQSiYtwikvSDWVbmsEEpZYRh7OtVNjmZUUqmOk
Oz4Yadqv6z0FN3W+6PSpaM4qbx/4IiAH1TBBWwGK2pxEC+RJ7zeBYazG3E4cuxY0owz0h8VQvDSm
1V2GKqqShrVCXzr9lKG27pa5oG5ZmE+FmqtzgLfI5E4+SBMUDGT+rVUPPc3Wy3pheuPSl+Rx2wFE
CT0NK257q44CEaexTRdGK7c74J0owebqRpcG1SnRQ1R1G9wLGA01Sbk0kuaWlZFtuiF4+e8PRWY9
06RpKbgo53UF3LO6oijSaoXSDT+g/gyRp32KtRIREQWf+US29r7nR5fCS4SDKKW1tmwrujXqrt1X
uDj7crY5Od41RRlszPSEBDeMfW2TT09TVjg9qgplYeT3+oSkb4wwgzsgGutn43NDI2ZzWgihaSY7
+KVjOKo7U82v7QQiPnlyVC1yG0chNU6ArLeCTBKZMKhv9bqssTmrEzRcPIVO2Rxf9aP66KGctzrV
u7q56FUOcbpGzOcQFoO6o/0sLVF/jBd2KSHurYhxnfdUylPEz5etOVo3iJxYN1O0rKm3ETIrFx3U
8gNeTcUHgYc+x11ns54uNCEAX83z3nngYRfRSGFNmolTiIboQ3pj+tXXdEASMmwLZusAHpAGh+0A
d07eqp58USVau6lNXVtQ3wmv9Kq7g1W2B0CC+EOYrhKwQxu5N/oNViK02qzys97osct6NtHp/AJe
VL3NeEi7THtOcz08xL58BfAodEcLfSDWoE9Vm5i7LjEjev9Fm2LVgQBBoWGVOPmUDy0arX7J2p8+
a0M8wOWl3mHGot5bo29fTFl3G0C239sUScxIw57KS2O0FdgoiGBSMlIBuCuUZ94fy6fLdXY5TZo4
qgUQzzKZqN4+2rRc2xLreh7txiChpOW1bJHPa9tygnJBHhKW0utglV/yXkRE4BFXuDObFbVhKNzc
Y6W372BwMSXnpUIZ6MFPItrOUwe0PItXgr9HhKIqNpq2rIn4XK+qvM8picUin0pydzRPVTEErNaM
9LAZjMsyrg+NirJQ5QvuKppJYRVdvH/i+rw6vjlxmu+2UHWVLhl2V+eBGU9TXgwd48iY9JXIxvZi
6HEaKtvk0JRhuGqg3Dj0/TsH3B5e4gXPJzAHmSZ9GLvlgEgsEpXqbTzeTTAA16jKppvGV6+auJcX
PURhbEsTPIGUHqNLO45XWN2sBhOf0BLSyxFs5iqiPQAAKtRXY1uGW5n5tKHXUUIhww3JtscXDqh8
GibFrQbF0bk6L3VlXmOxJaFiPSYrlFO7ZSD12W2qL5TZ8y+z9HSnQaXpI3s1ThlKwmWw9IacpGuo
VGzxIqyHLbuj9pTfVfABd5DStF1TgjB6/xpbv1RMyA4N8/S4GjpTz1kONXMpI9jEycq3yfe10j4U
gMoPRkto5UH8cE67RCaCaiog4wO8V+2goJDCt2SUPwGszC9PG0+vE3TTsn75/T0MKpYF0aMT6lF2
nSmovXiS3q7UpMuuT++BR4W/R9a0pDjkHVoBGsKVNCzPoxzSutFm01VsI09G3Cm/aP4O3X1KdWWn
XdmJ2rlQ1QME+LCIlBvZ3nU9INrTq3aYLmPLiNY/3legMqJaPX9vNOpvSqf1lyNLyALPn/Q2IJNa
Nalk76BZN4dAD5Jlpk/dQ+a3z3lTx9uqjyDgkUKwfoXwgwsxtktJjcyHseuw4wCLualSz3zAjQkt
k06pD10w5Hv0Mh6sSlZpNWWRk0jmsMug8i8QAM8PlqbvCtsSlBW6/IBOYRyvuUvFKpqNJQyasDCl
6R59MKmIXwuFJj0yQ5i6DIdbUc/JHiizF5JqpOFqHLUAeSdIfU2ZfEI1pcIMBXWGkXX9i1Heq5Db
n2wjnWh0VN62gPB6J4XeVa2q1ZOGooejWop8UNIJ3Wmael4U4JGX1wjDlWbmiLTtv1BuvBsrPwYx
VnKnZ4K1FU8YVQv9EawkajKy4t/5DbIBpmQXF0JvXEpVxW2A3quWhuXxtAe5JV/bosHioM/BiNnM
9y2SnqidaeEy9jPZKWYhZUG5fMOo9pcRdpUiLPw7Cj/q/bxHuhQfRA2CsZTCu07Ez9aA9tv3vV60
VD49Lsr8oTR09oWs4jN32u0takZl2jl2NqpXNtQXj6joSW+D7tJPVfYgh1cLtbJDpAck9Emown/X
6NGBoy3tIEJD/aTMY1MiWXTTwppaZYXbi3WNBRx8D1PvHqVQumgY199ayXONWLKeVXJkdITIr6O6
lpbAO8d941GZ0jwUskwUzs/+nNa5dvrzIGrtZ61GnMBKvWST1oYELzWErhNn/lUVhiDIALnsDTvz
twqgsF0/2cMFc7q5xlQGlgrQsqVea8o1z3riqnVb3Cc6/htpO+ZfgLG8BHI0voD33jIcsmDR8uMl
GE+cKF3NuDJePaO8Qdy+2oMve07rIEkR5QqHXSiqgYYdr+J/Xg0+umLvz3DC+CW/twTqCoSD1IqE
bZ8DwjMjmDpTk70ltP/e1QMdPnyInPxJPfe7rm4dwjAziJIYLJSC3AT0EUDAm9NXemMMtmVp3dUl
Zd8fm3LetW213oESWvx4/+Smpgd/26WddhXkcMvv3znt//h2X0RgvkXduGcfyIVtwl0AjtLMUord
P5sf9k1n7yWSDz2mvetOWosp1r8ure6nxFOiTYWl76qLRqKEormyFMW7kcykOhpaLWMRyfs69T5H
TdHVUnt/OBYji5yfCdy58mr82nfqDtaMAiGIMfUSqH6+PiXhp03fGsjWn16mc+xU1EqNdSk5+jDI
xS6sia3mynIDY8rBCAt0iGJW+i7G9geJL1x9ph4dTRzUSB5GMrx6lSFbv/D88SFX7GzfzeL+XpNL
B4jI8DCGBtY/bzUCK/OxQS84KoSy7kbNRhBL3Yy6pzx6IWLcsVyKKzLAelNTXtiqVSkuuyj2XUlm
ooGF9YRkSb0pQ/lB7kyDzFAusgVydyD2DNbnpMExKvBDQCqzKFda3Vltrj2hbyC7Xt/4my6IkFpQ
c+p5hKfQVxD46uMmWtKbw+pJbeqL00aW4Hflvjkg5m0q9YWYN6dPzKyZk815v0uCXR8G+eb0gagm
FKBSaHL8TtspAlVykL5Qi2NghWhLuR3ld3vVqCy7hmGVlJHTxJQWsin6alHMwLPvL0XQZ9uoBZGc
RnxixFS0Tx//9J3TyyQOvcBVB8rhg+aXy9Ob+gDh8P2n8tflxxKqIjQqbqppGAS2b4Na1spQqX3Z
Xuq6PC0FKneXYupqbWEMvitnikXTjvrjuVsd4FTFU1ZJqbYbHbnhi9MmlkaEhCSJgCEsqBVOHqHx
6SWmN0GyKJSBci22f7vTm6dXgwwWbNJNN9GSNVkZvc15g8bpnivs38rRbI/q6cqDDDnDhaU5XAmU
5tenC/F/3rAu6xML8yUvADv7QXO2+593ecr//9/5b/75ztu/+M/1a358Sl/rd790CF+qvM6/Neff
evMvc/S/fp371Dy92VlmDY/EdftajTevdZs0f7NH52/+Vz/8j9fTv3I3Fq//+uMlb7Nm/tf8MM/+
+OujmW2qyKQx/7BT53//rw/n0/zXH7dPcFSlq/C1ql6l14YstmxfUSr55Z94faqbf/0h6cafsqVp
c8VTtedsCbRm//r3R+CyLBIoXejg9f74DypBTQD/1fxTUCsxbGMuE8iWzt/UeXv6yPiTwGhG5VlE
9HxH+ePvS3H1PUP5fg9/T6ylD3eWyczgMAItmQqzoId4Xo7QpFYNwqxDUSnPiqWS90c6o5847qqs
UzzaGkyv1InAFrAh3AM86YIWBGwYOUUXGguzkoEtDeVBLuqJkgbWCoKcRrJ9JFEbOlc9X0I9c6nh
brxQwvRiCpUjalNkiXnymCagmXK/OwzYhEHwdX20LIH428RdQ/QVIM62t7UHK8jJ89BpbhWrdT3y
EK3KL+1gerBFYWOxON6K0Y180u46Ql5HG/znpijWdjA/xtNXHh8kiDVrWACNeeborwAZpaU/JUcv
QsC2RqSE50lylTgErUkdhSLCNZfmiAr2Y4wTq6d8rYCbLQYzP0TYULk13kIoR1VOP1ovg4phdjbl
oD5VGS9EIIPTSJc6SuJDNeDiYeDJQbDcYLxXIMPwNbf0FUK2ByAEKiKo5eekSB9h70sJhA/UKpp2
9kKPvB0NxJWgULdMm/g5MJKvnulf657/muLzuexjXwLR6gBFBOE2LKd2+GZSvdVfLZq5pDI4j0X+
vS1dDoV6NeHet+ys/LEfjWNvzmuH9I2A6GvgWXdMW8aa3GpnEUxNiJSjpgCDt+8h//fZkidScRJN
k0Bn4fZVIrMoofzlDL2FOrLZuhjV71HSdr3BpwgSP1epT9uuMckRjFBBXR2rG8N/ZhG6prlXI7KJ
WAjG5WMaPPeTuZ2sqHAwFMa6tEgwMSQj7cNvtWcc6yldVoqyVJvGc9IsuZLs6dPU17YDZ6BbmFjf
CUg4bXvd1RGofNzd5LJGnZ6z9/ogBnLTHyHmcEGK9LUYGgYMrjzbvNOJXyQUSrI4QNi2dyv/UNKj
XfayPfI74sCtggmwoIQNS0IEqeYhan1BsNQC2MuWhEvSpF4XitksB0icy6ouH4McMX+YtbPx57jQ
plfdzFeVDHs1FJJKda++V5vsa5PAAossaXZH77ZapDYrIA3UDNxRMVDg8cYDiV3umnWludjLoF4x
UU7PBmmRpNEtJJY1+THfxwULFY7qSgdCvYCo6bZ5J9y0ZIVCkMUBSDzQL1Tr5d6PJUCsY3Jj2Ol1
bWiYil9klPUTP35WFLD6g4bJGVzsoVh1dhIgnUiWw8ocYlloBwTl4K0WDbFX0ksI1U/SrhiYFfwi
u2pe1cjeCsYBPbLHqeh6N4PNzIo4e25smlFeJFF1Zcq4p5Zx/zBAQUKR5QPQ1lxu+rkqA0zDQJsF
lQAUAwzQy29XbgOClOa3pr+28KZfmLm+HiNjg0SQymBNPtAkEOd17dPR6PTSxuKowj47WtcKIUmB
569NK28Ws8IqLukql1UrDeRzX8gsD7UcX0ZmjkpO/fmnReevmfxnSQQxl81/OVlIIIYOTVH5payO
tqSa57ri42cfP2eVaTl+s0ckwVlLTM/O93uR1o7tJXsrS/fSZK7e/wnn2ct8AWjf6vK8bgAzPgP0
zP3dtNQF7qpdd9DgRwL6JRtJZ2jvMvfiDy74CRhwdsamorD6AWo2dc757e2dsV1Vx/y3VicWlcBM
11V82RTMJFXfRAsURR0dcrMWl5g+6f2DWYvrTG3dUgl2rfU4IneiN9lF/kC5zAGt85i2RNndg5Vb
q1aJN2pRotGurbWYwnOZNK4J8VNMTHVZq15nIzHz1JvbUoueaxEia/IIIvRZR5kCqXAUFKjpLgld
HodEggSnol1U5pUTjhNOWOl9aydYFAMOD4L+qVTtu9Qn58cluIFsE8fLsLV0JwQVD4PvCj8Ks6w+
R7WVMYeo9bpoxTX+YLBxE0rTA8oKFQrUPsXWk0UfKaBvKQ/xaN0x09iNjpcxHNuwso4KZgZY4pnb
2ptWEktY0lZOztQua2ryPXb+3w4Z/200+CbM/HeB5f+PISND8d9HjIvXJJxe38SHfP+v8NAy/yTV
YBqx4YVDW5mjwL/CQ8v+E2dJ07DnKQ0a8o/4UFj8EX9mK5YBE0xW1H/iQ6H/SSme9GXudtoC2OB/
Jz48iw6ZsWwAOrZCFc42bdk8y4VaBcglAWq9bqRg61EpMop255fTBzPJTFj66cn+fhgguCjDaKi7
CE7nZ6LCOOE6qkxjvW4l6aLFmt7SglUGKqA0N5T/HUq5KKtvf7oJv5lBld8eVacjySHnQv7ZUWNO
TQDbqteIA7CsouMU1O1nux5QcB9RAQx3hgFnFtg904frF+ratnQqg8EVd0BepFSP7ai9VzrpUkmV
p7CjqGGHj20rXWLadkPnQYj4ExJcd7labiUvohFT70CjPrx/Iuo88f1y+dAJBFPFnRLm2cQoesrH
A+y4dW9Fr3MwpsN1XDTKsGqCdZdCcVATCpyGxYaSr+sxnYmYuSOww70G8KtAYnlqjTuMcG7K8bbE
vKgwV3mkXUw4rmtSD9roAiWyZTWg9hvdYOw7XwYF6MWimSIXINHawGBm0di6+8HJzXfh/OQojp3K
wSRL+rwK/dS6D4BtTbFRAutNzGOT95ce4rctzEcjuisS9drKo68xXhkq1zhPkiVlhAOs0XUHHKzD
GmDmUVemvQxnnCdehFYMD0mkew2vwqkotvilCsNAhSmhBKyXX0LCICseLvpRP4ZDf4lH1he5z47v
n9YpFvnltEgIeYhllVV8ji5+Oi1JN1Uzwb9qrWQKPCfSA72GWRMbkN0a0R4lnWxMpyswy/+biUoV
m+6Quou8gKREpuaDDa/TK93y/R/2u7FEFEWCR65q0p9++7vk1iqM2CvqdcICkxneFiLBl/cPMU8a
P5+6TrREyZOnzlDpcWvnhxgjO4/VqF6H2TKVrYt2rDdKQQ3TcnAPX8Wy+ACCcA6+JcHliOCOUR60
UO45h+MZjUjHKAsQjSKVSSG+4/Zj6vFtlUY3fTDB75C/+OK6JccJDKAa0bWa2BfqpG6lPLk3wvDW
q5pNXo8ucNYbq8svmzC50unPmzk9SS+6sVN9a+fAaYkxynbXW/7KpjUrpPEhbvRooZGaIjr/2QvL
l/evprDmQPP8egpmHJYEIBb85+0t09OMvmAsVdB3JSwYUrBrmTI9jqr2KRMjcJXW24cwWt2U3G7Z
a/Y2sXprFRiWhNpCjt/SrTTAZJbVq0DrgGFQNVRIcxwgo9tRngKKedqjN4XAdpOoQZK3Stxx9KMN
BWw4/liAZkiCLZqqMBeZqL5i6UfGxPOYWWjyGFl7g0fKF6Ork0WGQP+yqjI8h8U+QEw28uy7wNaB
2qi9uWgC/ziYDYrcMM+QpVpPwnrsRus18XKwIzN0Vi9XgWrdF7rt2F14k2ezf1aGNERaP0WTqi/x
eaPEFlGyhV28kC3jQQ9K8tMYi0pIZcaKItE3YiDyeZzWvShyutR4jCWjdrsMKUF5HNZT1D3FaQAu
p7npzbRGDx/FL5gfMaqRkr4Cs/EoS+s4jQ+Zobh6XpMPt8OV1dcBYrTmi95ZroyeM6xjD7iEhfke
tURGDiD7gZopnwR1XbuWGX6N2uhzE4JO7lsEGgIHXSRwEOJhiKRH5I8PtZHvMvqci2qe05KhuO+D
pWL0XwdINoV3a1TqqsboFL/1+1YH8haZ6WV8ZQR5sQwLjgTYGn3FopAXcqxT43XqJkohu96SqUyu
Jg8Mhrg/lBRTFwL3EaimOD62uI9pXbcIxlkkvw6uvSR7MCTL9fLUAphC5tdcKj02KhquRVQCSpix
crOOouKiAfcKkDOHq1SWTgxCdtUV95n0CYgChrYMMFB5B0nJMgdb5s0IZ3uRyvGz7w+1W3oSA22B
6PNmJE9M8/yJdtcLOJZDLkPg8yjPKPFqUMRlYEwYlZtLNfykGsPNlHsVfZIcRXWG11h1FDCU8gY3
hI9IYmfJ32lGgVQJwtcUpJrncxjAB9Q90rpaJ6UXLPM+e417Y6eG+mwQzSOSaFd+cVMM8lYuQeOY
Y3iTJdR7LeyTCQOwV0ZTA1mC2m0x3a3G/LNAgM2ZAoy7JZs2e3ZIEyb4LId3T5Ud9dxbuNFX0LDD
RatZX+pas0EOR3uf+AyUoYVMdPJliNqVnvqCCk6Xu1grZA690ousUe77VrUXtRY8KXAwFnXNsiJ3
aL4OSYRXGpzdMPqSUQ0xpPJFkQSt/rw/oLby2ka9j8yt5TRw2queazom0y3S0gBewm/o8VyO/bCJ
YcVoN61hbIoM9XfvUgwbfusGu8BjbHQHtG2/6FDuF2OwosyEuFwFHR+JtnJhJ8nLFEY3McjLKfRv
Wl2BHlq099HCBBq60BJl3bNMT/VkAQvjcqZVe//BLHqWzH6/oSZ4ZI1+HAH1WTKLSc+g45VVrekc
fkr78SaOJKe0gG5mFDjBAlDKnDZAIHc111qxD30MmQuVMzB3OooIVANLC2+5Nnl9/5edjnw+vWPG
a6uywn+1U7/ip0ihF5ZdURuu1ijX3lWU26ALGM5Wb2PVBe0IG7f2VjqxAG0nOMtCcUx7G8JtmnVK
XYxbR0edol2mJYchazadmuIdaHz21BpWVB67ArCzM/mJ5Mjd51azPfrMhsHEGcNOoTyZ1EDO3z8n
cZ5XzAsyQmkaLCC6LCzJb5csWc0rUTToy0Mu01Eoljd5ZA1O26NYhwvfWprGVeNPlHrhG6JCjM5t
Hj9K9ueS2qvTkhUjfn75/o/6zQjQoOiqNnq7SMec/yY8Z/UmkT2U1TLzSm9L5FgT7dYn+dEm7Sr0
iq/vH0/MJ3l2Yw3oODo0Q6Sm7Dnz+zkEFHYppQ1yXWtfzl9yjap2DXGTUvV1i4VIosb3KBdTIsZw
BpuV9w/+m5Pl2KCYTEHhhoH19thSXkfJgCoEGde4aYzuHgOzDf5Iew2Q/ELRhux/cMvRQOSOm7Iu
FMK+t0fUe8mySxDOa8UsXmuwI3IdXFVRv4wBjy1tvXWiwTwSMNAUQ3x1StY1ADoW9NdG8Adp/EHc
9NsrAAyQxM+Em33+WBml1ZmVzRDs6p2cIT9EZJjNnk/2MQrGDxLc82rdPL0Y8N5m+rcNKeRcsMVu
E6PxvKxaF7r8JabBEPX5XmUmmSzp66SDQxTJp75PP1nUw5sh3BS+9yEZ6zyVOv0IyGeKQdEQi/nz
ASdK9DWgC67jCmU/Hyr6ApDK1xhp37wQDjjk1okTZVsa2ByZyaatowd0858yqYtdSwFb0UVQV+WB
TBZKfkHvxS07cRtbySdN0AfQ7WinIe7p+zkdo/FgTLh7T7jYqOForpHbXjUhjY0yAXmsSiwrFrf9
/YH9u6llZutSStEV89es3mglJApwQ1z7hXZrBixkQyZuSxWD7m7ft3GyyPuQynwRvGhye0VscGeM
DHnPXyIrccwFotrv/6TzOsPpsiNrAn5nLpXSsXvznJueGulVb5dkH9FNY/dr3a6vSiR0ozj/AlNr
MUj8SAOi9PvHPU/l5uOq9K9Jephif+HejYbkQ/3Xy3Uy2eif558odn5wiN+kcgb4VuIfylTU3M9S
Od9A5Meb+nItx7BFcuG7WtNlTgl72a2NbNuGPM5Jqm4/OLPfTZ0/Hfekt/DTmujbQTawsJVrP4uf
fA3/ad/KP1md1zj6tG86fMdqGS5vaIjLMGpfKkM/1qHQF6Yekjkr6spARXzZB+Flp9JJwpeKdRWj
4aUOISAt1AYYkXRdUZP6f6Sd13LcSJd1nwgR8Oa2AJSldxL7BiFSIjyQcAnz9P+Cvj+mpRJHFTNz
o26KFFGFSqQ5Z++1N1nUYLcvMp8V9KCU8T+dk72nccwYMvsuIKBxsMoXvWfrh2O3nu9zDbewNnXX
hHbu66iet2ZSvP79DnyygIIAMth62qjIid74fUzNnVaplRx4lBWeUZSio9HcWFly//fLfDZ0f73M
2dDNhwGZ/iCbHeL+h7LKGggmj9PyMmCiTqcqtGebpN1Bv7RB+Gxc/Xpd4/e3VwMdTNnu8shIeVdR
eJqikACarSOyQ1QRVui2F27op/PGz/Wf1oLnaT9X61+G1IgwHsRY1+zqGlaU1R0BEzzRKcUQvtMI
vRg47Va3dCBI6qu/TqOxy3OxR+dkMKjih7/fd/2T8wWyGNQCCMstrIlnN2Cc0hRLEgO8JHZjkHHP
gZvd8AhEkIMXnNjdUEYrj9WnHUvHEScz6F+X3fRsTJO/zmw9Jjuqc9UPFP2ksJdrr4NKX/f895f6
2Szz6ys9W9drREh6EqvNbnYl5igtnONLrbY/KrXrTObCI2IKxVf5B/Cqsgd9WoQjdhL2XyWgR/Yq
FQMcikVf3duK/dC3ESl3JACNxo/E4lgzjy1tfU4Y7nWTxaFopqBOIKJF9uh75AMaZvNotcsj8RZE
pScmCV3ml7KR5HVyeudBatTs1Jp3f79Zf5T9fr4Th2kXDxwU6Z/f/2WUZdNMFWMq+VyF9g8TzhdL
EVuhV9sk1q7Ivd4PSvIObwzVQuvnFtkPXovYzaCw0zjqlYHZg2TNC521/1SIz7ai1CA94LQ2L80+
90fVKUMxR3e7MwU3ayzBOMfUq6cR45rSObct7mnXqfUgJkqHMFfmAFiTLvGrG9cdP7I2VcN28baW
HNk8os2uGimDJDEWn5SaXKLycGQXbRKTcoBGsidCCvESd3bmq1kDZbiVvhXV/yhD91hlbR2MLX8b
myv3Rw1USd0EpIi6QdrqE939zRHpN1cz30nxW2VX+1GnrNEfm1b7x7LKjHMNP4z9UxIYlW4yQg3q
uAgLzFpOXuKdVcQGQz7yQaxXNUSXJLYOtkTSVmbixs4oeeXttiyW6yKe9W2puKesV0PJMoC1tM63
VlQGDujCKiXcY4w8tL+93CpD+RoNPc06YLYZIcFgUK1Nb3Mnmzob92S63i2TuFZtqnNyTUkf8ds2
j8L0eLxbNkcmBMaph+ldbC2r36SRfmUo7g64KXqCBoergkagEN1HbFmhVYOcbZvvXb7Jq+wGkexN
Vtlvjia2aiL5rIZ9oSQP1ZiskZUDUbTD13Kx5UZLeIOpza8bZiPDmYajRzhwIE0LzzFvuMgo+cgR
xQ4RyNlmIQygbTwkbHzPGCQF9IexqD+ixcC6nWGV0t8cS4mDGSJkVAjr2YXgWXUv2oL7vHSa1zit
+Djt8kVG+Y2iOqd+BH7hmOixR0IaF8M5Gd0aVdK4NyXdBSh9b7GE+DQW5LmZMcpLBgVQx1dy5T7y
tvqAPHajl3RMu/zGAKVGbdPP9K9Fg1GarZgalrl8bSzpwR0jqM8BOJh818ys8WHN3GgKtKULj/Yn
E6GrGjw+dOU8SvpnayUhEGR3NYbYpSbt31oPQXGy3StJulseEDzdqaW8NoYX6sKPrpXdfevx7Voe
j9CFF7Je6OxhBuCmucgyNeh06tmMHGWEjZTqLHa1hjaodJwTx8BT3d6L1jqRanbU5GtdE/Qz1Cg4
xEaZvl54BZ9sz3j6wBkR2UDX+7wijZN5WtFfYqeP1n3iZv/UbnwjyALTZAPZKcJ06j4Yqfg+9tWF
k5b5ybnO1UFlY85h+2/ZZ9VwEyzWnFMy3WEQ0oMp5/hMkandDFK9U4fpNTbER40ctdW7jzTVfa2B
sWRTBOu+zWDbENT75qsOO39ny9wLYYRK+khIU9GWPMzS/sjUIg8mq32orRLTvQHLr9OeC7250mYg
JaBkP1xFPKpLYZwi23iIVNkezc5uA9Jd4HLEV21DaVVTrAMDaZeqaPX1KOwlcZANpgJDmcutldEE
XauiFz6Zz+6OAbYa371HW+vnOfWX9Wd2y3z2vFjsOijRs8i+t6ri42amSNzV/9hoDgDRP+oWvcB5
+brE9lGJ0dIkZYgkOZ2M1Mc9/lZw0y6cJD57YQjhOYdTH1iliL/v+EzsU3DNnXpX6qQSFJyKBAQM
MnEm9XaMjfnCjfhk/4zucl2APe4GreffL2d0Qgw44uudEmNj1oqwbeyt4xmX2nzrPu38WWRJ5exP
IrWtn5/9+sRrhqyV9U41sPUN6QnMwXOeZY95DqS/i5+XRV4PBsL/fDGvy/bgtPrJzC+u8J89kfa6
f1ItsisIKPj9/VY5ObgGwuKdaDUcs6m7baf2LjWPVlfezcCY53oOJVFjlJ7lhWL5Z4UuZFL0btcj
OZLqs882d+HTqr1W77LV4Yn9/qTbABSsMpSadlubuJa84qNSSrx+44WLf3KCcdEuGHQzUVj8UT0d
wDnU4A7FrrDsOyUbch8h/9qROMFuOAGYeTQa+zFL1AtatE/fNIqJlXqjQfw593ZYI/0XxdRIlkEQ
qZkqpGlgGgNa0NSARYRyUTRaaBEOt2nz/Mvfn/OfLf+zcUc30MIZ7Oq0KdSzUk/OVqVbU+l23mi9
UASzN6mYbyl/3kn4WpSMrTdkHc929+jFX2Mdh6uQW2sxNrNFJ29SZEo/634Wk+P3zntnqzmKqE4P
pFG84OUuwqlZ7jx7tHxjLxJP33YGnkX4hYdG6BiHZAfujg2ZCUSmspy3hIr7hgJTubEyop5t3U+F
9gViDzuT76JdXqbI24s+3hq5/EYS76OTW29e3r8K1cr83p0/HnVHYXIii2mwNunYWRtRZnUQLB47
iRoMykZf9a74XY9yeI4d86CqgZh2/WKz2cOv6dMdtuju8YIqjDTGMHyRffSdlJcwRSVJYnjz+PdP
wfhk8K3VPnQzK/bK+YmJ+WW2tQrTFt4UMak5sUZprSd93VS25N22G+nGFKEKAUcTGGQeYYpu9UAU
1iETOLk0pXvtKdht0MycVNG3vtsqB6sXdFZV661dqt2yhkzrdHLjnvVEHQbOBuQvpla7h6h0y3np
2yTWrazQ+61Liyc13+K5LjeKBJaETK+YXV9WDAmtd/zBaZ0Lc/pnpx0CFHSM1lQ8DbQ9v886fWyl
Sd6Kemek5duQ6sfczIgpb5/pPOUB4pqbqUlvVHP+R7hwzibbfgBDdUUiBiXvG721Z9iBpXLhZX3S
UcFZigqA/QmQOU5jv7+sopgsvV0s5qOSvKK4M26GiYEesT2fOwqhsWa+NWOMQ9BCXKgzGquxJmuV
BlFYztHHkhvXVlm/yJGO9vyU8OPL1D1mprZF7V8G9cCthMK50zsMhqoJOUT2r5pNqWB6Ac2CQL0Y
vODvg+2TAsa62zMMPLMgJphRfn9XaHjwiA9mRXW335XWoPgpbFS/XBw/b9Nsm4/ZFxsM0EZyz7WC
U3QiGU2ITb4AYH5JTdC2FBUu3OxP5kFNw2uPZB8AOi6Ds5WnHuymJ1+m2g3U2QodyHK6KrZh2veJ
xuBXD6Q0kcvps1m/VEb6s+wODdXFLUFXx/RYfdc60y8PIFquxLJkWu/cYzEQQdTNc6ipx1FF5ZBw
7ujtQ9dYV6VlPPdrYcAdLzSV/ihknb2As3ffUHRMSrWokaoO+AqBFScD/F0m/zLCQ2sdcjP6n25t
fr/keSfTlXoBvTdnA+xJwpHJ+KtYcOvuwkZb+2NyW68DhdxhlWF6O/dnxyq0EyPj3vZRc3DJYNOm
leEBXgOqRkj8aOBG0xd3tJ6yfn4p0+xbL01Q0Bjimp2njOFSQKgoUr9SHqRZvl54HD6987qLMJtQ
aQ4EZ+cAfXEHiDAZO69COboKfIx2WCUquy4p/QK8oZoqofQ8IEJI8zNAa6hrCZSYi/iU5PXW7K7K
qtt63duFF/bH1nO9b6sdyHHwPns/xUq/jElRyB61BSbFhsi0VVksetxv0LGTqTmYhqApfpwBlGhd
+tT0zcHrste6u5/s/LmlInrh1fxxaj17NWe3CTp5miT0a3ZxinTAYyNsY4aUM/nTx3q2Ayhuz1QK
7pAtHjGRbZO0xpEods0FpMKno8nUHCRhtKbodf/+pMaVMy1j7lWImN6SWd8MYMN7Lazjm0ITeC3o
aiN4+PubX9/bb5uk9b3/ck3j92v2WlU6o3SqXQOoQbo6QdpDMFr6piMH9f92qfMzOXHx1K5AOHYq
FPCRswAeek0+6BcbYKv295N3RRQZq5sGafNszjPMQTQ2IpjdMrF6TW4fZNiZW2yfSfPNSDXiWohF
YA0qcwBYZP4072kzn3JcLkNkU/UqX1UZf58ca2ssr2yuCVeMSbGeT90ab/D3+6Kve/8/PgO0gBS6
Xd1z3LO1uGzZ6CE6rNbAp/1ErtmEGUjJu63oCN1lEhkby5e2ekqUHQE8B5FEa17LRitJmuzJyuOx
LRJCviv5JR58g2dqtlCSLTz1xQjs1FKyrQIJzRgotA3DhVX301nml5d/NmydMZdwZxlCtkXvkHJz
t+aEnqSs9pWah3G/XHhOPrng2kxG7kVxB7jg2f1KslStuppPV3bQQ3Mr7PRtjh90NerNE1Q17ZJ6
8s+NxboxRnjCXLoeYp2zNYx0nzHrHS45xsPWw6gXYYmQBBYocbNLOtsXC0BxvbxzE/RWcnxIaxc8
DX4o+QaTI/z7iPl0omDJwV7CkfIPHUE204cssqja1SRQroJs4Zo3bdQdhWFcIZEOShokdZ5dWu7+
6Misk8VPsw33wgTw+Ptk0SFWW2GO1S6dObDadhkSQqDFBCVhtauNOsDKGAjrKxV+Px2Sw9/f9Wc7
mV8/hHN1Cpz3qEp7ljN27SfRcOpqqMLnFSmB4jDosEK8tcqgOoH0AGRy8BPd/u+v4fOh91/j4PxR
7ZRJacsxYRyMza0R3SbZqwvxSJvaLTDEG33qL6BAPpmf14nBRYcPOB+Z9O+3fFrIMBIVa5NSzWHR
R2HEcxyDtKUQfGGf9umlNA1FNaUxl5Pz75eK9Vqzl4z3RjQQwk2LKgGZOV0e5opzqdvyyQbAWimx
2qqF0dVz7Y1JyU3t4Rbv5iGFCgqhq4UHRLsoQIl1MBp2VE0ZDsriV9WMc628ahIi5+NixgjtPBay
vVCluvSCzhanwRTmqE6svU1Kesma104gPBrhh7+Pn8/HML4tdj/oIP4wjBWoTckY5hGSOf5fL8WB
WFvw8NT8JnWsAz114H/0UFy9/rqUN3pThR2tsAuv4pMHeXXbGDhbHJcP4mwGRWdJYu3MoTQGL9mm
iM7deVO7r+2c+FPTH3O8BjPq+9gc95V3KVhwrf39ueTRy3Q5gnIq1viB38eapKhSKRlVgYlQso2r
I3Wu6lvINvGmtwYOKQiokHFDQyzNzaLxh3T0fcdmTDQW8PXmSTEeI9mm23GWXzRhuUHb0eYSmnHC
zmKuVpUlUDQgsVpzGG39tm/cW32JAozJqHSWjvyfgsZ2OaPXgDYtneRZKQhemKxr02vqfa5a29rz
yJxAENnPjyDEQ9Uoqm1t6OCz21tUa89JAiizcIPCyG7EoO+c3jylRnQPUoA6Owuv0I5dU6ZhDBXL
jXJsdLl5pPxIu6pln9GmT2aJJjkRyU1pqt9KXX+ZkjrZAWeg+hQbB3tS30R2muho7eYa/p8xuAdV
dDf1oL9EM/L8YXYfZ8TAoVCrq3GcJ38k0WEXT9dFVs3XeZdcryD1E0DbzTBAsOCOf4eWhDg/eSRe
nbSm2Uj3kOvV62KZftg7Tc/+MRQruZfNfWHlrT83Pxy797bM6bVPOPQuUYp310rXM2yySkDYMldj
h1QRrxB51FVUfnPyMewVCmnOVGfbtjXuRGK6gVG0bxCidQKLjMYfGvdotf3B6jTltlTqL2k08cgD
BIYvEgc2TBOOAsFURxC+8i/NaL5h3Hg0NOC8jZG9Ypn3EWZpfsfpeuPN3cfCab6rfEULMqj1eK7N
yY/4po+43dtw5OkzswmnwfvRD9ZHMzw4igtlfS3RTXj17QHX9zKZoawxDTd1ij86mvbDMu2lab/1
2kvU8Lr7vNhFa4LX4Ho3aYQmJF3k7IsR33OBiJEx8FaNPnq4j0iZpuvOUN+80n6GoLmpZoBhSv1D
5NFNLzMAMM2bstdmedf2ONlr+x8nTV+T8SmhHQgcnMvFKeuZ48zcA+foRNphcHLGCpc1O/7Ipu4p
s62ntOYLFSO3UvWPqRLdWGlpBkLIV03Qj8MiPZNyjqJ6zq0jEzCycuQQBsxMRfAZeRGyRzhBzLBm
jrZipuWYozEol4h2Me5brJ90IGMzeSBV5zGPrnpbRXoea2PQe9phGtUOmndvHlWqcAh0N1bd3+Vt
/s4JOduWkOyIskH6pUqSkIr0NbK0K7XDwwnzNfDyAu01gdY4yeMhWShOoDpW3eQdsv3CB2n5SmPe
2iUaFIIIqrEN+NrYWHSdQaYYj0OU5D6pTIaHlAzxDPojMspsJYO1ko8v8OXvZm0GJ58/VSnZWc6a
Fzcx/Eev6zdWWYyHJo2u6t59HI3poTK0x9m0X72bgezLTcuAsrzEBxHRkpZj3Y6ieq8cKkiKE715
KtxtN3+vKiAmDX77mfIKCOXuubaNXW+9D0UZGnS5tKak7z+M1z+Vh0ZEEz6uqAUN3ergyN+Tthqo
AqH4JSr2K/JfBMENiRd2ey/jrwKR/SZupr0Vu0fq7s9p92D2OSYSrM9JBV8SdiBaujJ/VDy5s3vU
jRRcbjjToBsoisFv8+S21twjkNi9kGp1baQVcQdtFeizOhG0OdwN7U1rl7GPIiOjIqoGzOJ7Uc4M
SyRlbmm4W+jI3OrM3fAu5+tGoajnqRH1bAQnqutsO81UNmN7p2cmAKEnY28PxFGUA3khbhc6OQFH
xbdiGmFyuiUwtmW3tLGKR6PUtk5R3sfWZkLzHVBU02D9HxI3v6pHHmLNk3cqObKbsYbKazGEmh+T
1K55+sBGNSwA+CjhBq6Thx7n32omUChFgbqIL/z3i8L0uVH0VqL8NN5oEe61lLnYaF8lrAftjd77
rT0roW0K76BH2ovRT/k1OQxOoz7VbldsBQUKx7PfW899KClscdoxmGHgQ8Cm3jopPhlA4hzfzdBB
NRbonVsGAkHopuvknUg7b5vP6Z64viXsHX0j0n6drTwCc/LXHN72Rlit3MpuCcRgc5AjWEzm0CN+
zjLTZDYbiOUTw55DoEWTPUl38GKfO9KJAlfTWdukE1AMJz4s3igN+Kq45ucaUZ8WZ5hJlZ5uQEv4
ujGPPO35exzHVpB1bYiUZdyNJSANi/yfQBlMHVdE2UJEIRB16Dgv172mUZTx1KOSmuMGqyMosZLt
Wwfl6ZqINPhnheMxb8QuALiGYKmFBzxCJbGJ8kRf3XQAI2n4+EWWTuTIjDrNlexaY1U5uqAvsmb+
WDQyOuFBWazO1rJ3dXQbveF8b5WC5cfhyaLWTgNHvmSR+U+tFF/qHLG2Yc1koY60l8Fb9Qy/mPuX
xNV7GQ/PgrQXZoX8XS95+Azxw/GIVFstUOp0W4+wtbzpWlSaveni9hlAIvreCkSXO6fetiMPl1PF
MNnXedbdddp8ndXZlZ4jBNaqe8+aS9KRma6IcWI/N1+DtHFDW0lCF2vpRredIMYLgksC9twADmro
vtWemYQVzTdaXw9Kbr4IGgP7zEjCXIofqseKJDUmZJh3QhsGv9f1Q8HiJCP9PiV2dBOzVrJ1Tj8c
BZlNYghmmDpioYORUff5N8w5wBcXQ9tqMKZtaXI8cvNijy1iMwol24+e9s9kTO4p7TvG9Dsq/QS3
EVCYDqQ3CJiOmDmpv0lngkhftDIQhIkdxnQ54byZr+zZZXFUqe676pauNkrqtr3Pkn5rZBiWi5IX
4+bOFUFjB47nz/PcU9Fr3R9JmcKjS9j2jBtcr+sKC654BpfxUrvKnT12oAmaedPPXDjXbZ4oWiat
ob6WVQToEul0AD/6lpxeZs5C3KtdBjTEUEkyGbsvbd++9Ga5T0millH5oqTMIl1dnrSxe4o7Nlc5
sSLzHAXFaO3LMuVpWmS6bSPgIJ6TPTlD/QGPZfBVa26vJB3TXamSc5QuaVgtTKwIma4ipbhyrFI9
LsNJq6Dqt655qOh3+lbl/bALsHF8EJiZAOf0CHPaWT4lMcRcS+7wsbJQm6W9VQvACWyFV9Gs6Zsk
9PBMKpPvJPWHV06PxRINPAVl6k+s5yaEVI7ahp9wVPPzYdp2i9BIeoCd0DriCqoPy4g9x2G0tD9K
Duj+aPRuABFH9P0NJj7kZ1Ge78mWoZgI/Bi/1pLwWQ/pQZlZxByoKqjdBt9eitdWvBddrvhRWhsb
XZ9OWiGRh9FMqWVxZ7o4wplzv+ojnAghcgpOcXey3KYDpsjWOtEluwz7HgC3EeRL8d1rJMzxKPmw
LIJQBvXUs7YFIp7vrKzj6XQKPYATdkJ6kfqmPQ3HyMo+ps4c/Uj9sISd3BRVed0DKi0RranYnA/L
kNLapPADqUXbjL09oMbzApn97HqaARoPnN+yZ9tFpIceDDaZUQtS0Q05S1owec8OzxzSKTK0s0nc
pCWKr6VruWQh7oY6IhaBDW+/5B6TV3VK0b+tKdnkLRPY2jkfhhc9Cgkxx86+q2Nnb3B+UtpMJvDc
9tFr8+NYyqNuEYAbx8oz4pYM2xlyTspHcLnu2r1q3gn5oTj3UXYq82BZAiveGEzkw2aq7xrxVEVf
ZuZU47vBYxl5PRCel9m7LUcCkd6WHN43LPBMvOsTyAyyNQYaiwJQm4btMs7oOY/A9q5wU9oGRBwI
8MbihGQcXbtDdZir/pA6ySG2HdJ/D1nXXWMODQzas6Sonljlb6YRRx8nmdpzTp2uXylTdTvpz/ki
bgu9P9oRAP803xX2cMAcfxsXTHU9ahlULNP9lI80Z5NtZmY0RfRrzUiutULbd1l9paxJMQw2xCD0
CvWDptwBDA2pCZDM2+6oLHIwdo6FPh8qbbNk6lFo3qmrZzIXoTDlHyynHFuVrdk6gcKK6vYju8Ip
NMEpigoWlbWEbY2/M4pPpZHt2dChYbIfU0DeRdUHJfscSkr7yJ04vJjbQa7T3lbXrH0+J1dR3D31
3qMzNB+KjDCGGbfxmnArl2ut9jj5Rb7hyJO7FEezSR5zJ7tx1HI99oRzNPozDea8tK69eX6gGXLV
68xeSkm6hKI/G2QiDK3+3ev718qTj2xtrnEJC9ldG0l0KElrIm3L99LhwbSbEzqGbWLqN4SvEzl6
6HnIrDy+l1a3dwliiG33ITea60y3vlZ9eXBccSS55HVpy68FD6tWxs+Ka3xRsTzrz2V3nRu0fHAe
1fN0jBJlX7BmRrr6ggfrqKrjEzIkMKLsYrzsUCzOhxeph9Yydk2+3Ee1su+7gVnT2thzzWzk+jlh
0wZ9kSjV34XqBiIzQkhlN7O3BHMaX89DAvaMZAH28dwHJHm305pzOKq+rShboyQAdnF3eWL4kSlC
WWITMpZNw1w42YiqC6J6S5pVfb9xHQcpUeW3WCR1R4YqAP3WYs5sCl81f1j6sbYaHxHOATkDvd9s
XyzKTmv5KXafZm9uPVN5VgffdAUxb6v8bPXTMVm7RjhqoH/15pQL1l6vqB4T17yTwrmBwNUgTxoS
YkRGgbDR2RbFcgRcEkzz/GSCLa5IF/GIo4eBrDuo7TCbRs68ce23uKl26jQdG156Oehhp+SHBA9v
j3our03ESBgUHSWoKAzR2g4shRc5xr4pgfzog1+xaBR1fGydNVq0O/QsCC2NCDMB1ZYEXlpttda5
0bTsCJSZvR08yVo/tfkB0+SRmOptp7R7On67yKkeDMN5WjhZt5Z3GDtl7wJ0ttiN9XHMaofW3szC
Ebu0URX7Kp1vbcFWksUWnYm1KTSVejtmE2axiDUSyD4lAdiO+bC3W5B4WgXR39jO2KrFTOVDS4JB
HgdvPwy972L3imj/uso3dfkxlJQAOFRga/Db0doiHA6zpSaZsUSgTlh21wQjJSm31fd21mzVPAvV
KzdZj7FKYIxmQBdxV6JsWqlHx7blYGOKI00hjM9KgHN2I+V7wuYg57rc6DAFzqEiP+kVzrXitRup
FbtxuPRxaKVLSGMO7pC71Y1hN0V6YGek747lVWa+djzsER86LGS22PEeoLzvUqjIoyWseUVlGigJ
4Vyjz4l9o8evswuDzNk7nb1rxbgVbJ8jI9q4veKXWuHX+kMxFJRkOuXgpk446+VLJKPdEBW+7FFT
yPlYFsRtc9cGk3mDxoKZW77uKr4Cxa/I8E2zQV0aY5s35E3GNkKRmFpBGkA/SLInq463i29ky1Fi
5CQtNmwGAla+xX21y3Iv0BbuPCj2SugcYkmQLMnvjKgczfo3pGwhtMKwLRvumbNDvvdalu2dus1m
WjrqDRMNNZ8+aMsFGZEVDpV+4BeDJckJUVLY7kBcqQH4IbYYiHdkudlhXFlT2Qm+2lSkj3eqFuBA
DAavOrmYaTyuJVj0lMamjZPDw+/ZGkKxq7U94NAtsDkYVUG0NAFOrk276L6J9rQMhuh9Nvp1PLDc
UdfDYx7ND1r1zZ000DUBoeobM1KAOpykQaZe5QXqTxDGA47ygqOqHNMg/14OyTadrX1bsSGqqboY
eQAofptMgmwYqHwrL5u3hrZ2Q4gfcncSMoAeFLkIGQW7lUyL0S90kLQvZh/ERgrgjUC5iQg+yNA1
VOloah+KrmKrLE28GWqQrCHLyG/zhiC6eLlPG32nQ9EZTLmz8vRJK5c9qNZDb3NqENPr4tq3oOcO
aV9vBGFoDIMtRFVc7WxtU7S+6q7R1K2qCjrZGJcHFjzanlGf7loSZiE1oomo1lAXdGzoj0jLLJZi
T1DHpgFUAVd+WIggQ+RfmIRzcxXNi/x1AmWXeaVJxTc1ZksvB/gQ4U5ArI+MHNDZ0sThGvEwkcDH
ci/n8ahGPyZ3eGB0srNwCZvUAnMSIVtFsoR4NIc0kI4VxszroXDTUJH2vaW8YkY7amW2F7pz6Nrl
qsvTU0nrLR6Y782VDwHuT+JFU9Kg2toZlQziF/SkQfyeH2VbP44Tp648V7G8FCTVuh+FQ8E4m24o
Ip+aWoVRxElRmfaGSQJF849I3Jt8GIOESjvc8ENGvEhRueSHoU8ezbDQ74Egkv6wB8QTemNx3ajJ
SSz6iTPOXdZpB9ct97L/KJEeCVneKrl1z0b3kFKOljINRc5TMVT7qAv6QpCIRuaQ05yKfD6ITL2x
37NmvFG5bTFr4SjQhdBQipzklkO26k1sluZtcguQZRPJMIuvqe2/dc34tPST32Piq7pxN0CcMzoo
o0TYEtiBjlrCfoTelsUo3x6UediMnOiHodtJIw31vt72PSR7bKIGyNNs5tyejcND14p2242tOP77
R5vDiXbV/FFqdbPFdNiR25rQb1z/798vk6ScKOT/d9/++Y2zf/Lz18zV8v9/4ayrI3qy//r657f/
/XcXvv3zBx3ACnAn7QMFMnny4nwEs8z//fvH2d+JKMUz9vPbbU/RQctaotX/69+Zy0iV7t+v/9vf
c/Yjpr6QJ8z+7Ozvf7nc2a/6z5V+/uXPf0OMoXqYESj++1c//+8/P0cdvK/jHglNwWpnJ1eNab1o
ozWQnqr0V/rQ3ncGXvNGrMjvqP8xK/JJh4l9Qb7wWedsxe7AJUTcjb7591aOqSYNcCG6sqNlH1zC
6+IcqpRiXVAZfNY5A0i4Yhah1CLyO2s+qxAzdFH09S5qyxAF/sZWJdiq4ktmjVuHbKd0oGe5tOj5
EgdzQ+fykNvOJRP/J713ro6xwjUNj5dzpnao2AdVFTyWnaqn5Ar2nPiaxvumtsVVNlSPg1VsDJeE
ZpUUr7937f40RIJBxrGAMEjH26J6ZyKEWXSSSGF6o8VUhIPV73QYwyxwhEqTJREzYQR5jc3MKKx9
l68K71HdaLlLD2U9IctZPC5Lz66K43xpZncDMeKiqFDRlnm2ifrkgk5j7Zme6Vp+eb1gMn8fGcT+
ot9wuFVO5x5WyXnkmhe0W5/0rFcZBKOC6ACsR2eDIl7spoCbUu+suT+tSczgigmusqi6//3mf6LR
wXaJLZAoaN10forNf1GslbbXJtHIKuTmLXV4GFK5eV/TO2q6+MQe74LW4dPLAQO00Q5D4zjXGSzs
8NrcRDMJXMufiuuZlEpvBqC5XxG1f39rn9xDDy63DoXENBHrnz3AbVoss070NG4hlu6FSE0AARYY
csu8//uVPhkQxJ4ixPBAbmA9ObvSBB9aFTwYuykFjFBS+td79+n/do2zznKsTxC5PAQTGc64goow
FrPw75dYX+bZuOZtIMiwcM4gQjqbAjB8sURLpdr1ngo5Nf0uhblP1Fm98MB/+sHQJl9dSjYgh7Pb
JWmOTKrNdSpneZFl9oao6Gbl+wES+V+9pX8vdXbXHDOWjSWQP4jCVTZLLoPRBYhdxv/zKYFb9u91
1nH/y2OkEJU2OQ1vSQWCrTrGvVImlySNn44yCwacAcOGqMOz2zbMdmt70SqZcUgVifQ93sz/zSeD
q89Dw+Aw+ZypJoU7u7TpeRvNuFBQmoOoIgNrfmdXf0Fw9Mlyg2gbvxBgS4u3dDaHqtKrSFdDKFMv
xUcyy2DBwG0mJyid/4+6M1mOG8m27a9cu3OkoW8G9w0C0TdkRJBiowlMIiW0Djj65uvfArOyXopS
JSvrja5ZVZqlUhIYCMD9+Dl7ry0c+64EUD95H5k2fvngOciZDXQq2k+yZq0KMpvnIYdBJO/KiYHf
bM4yMhIbuw+8Sb+6FJYsA14J99N5DzQeMx0IT2rz4E3ejadwWgw1FI7QnZLC/kDj8wvxljcr+IAu
OoB/nPfvbd9klleo+abPANBrh4UbXp0pPKfhB/KmXy0QJjozSO6zF/YnoRrBYHZodbM+Txzhlb/M
JGjhxB/4q351GdxNwG9xufJdvXs26JcLN6Q5vzEc6IrF4JdV6Nvw+P96ufuVyh0aBBYu1aL4wlT7
40tb5gOLXc516nq24NBj4lp2cFdk/Q3OEBBh2SFU43VAH82uS3oi9jfObp1pbPRWbN0Sw7rmHHqr
I7rnoyztN//C+9V4DqB7U0MC/X23pEx1M7lBxsPa0l6cYC2GcqVA1nSktVbo3yBYBPFooTGxaXqD
UaufUwbFSmIxoUVKkvlp4y7MUiwm3dukhVwiNNy35PQNRrjPOfApTrqtGBzPbS+X8K8Pbu/8Nf3V
B3hXw9RRbbn1jLcKO6wqFLZMr8gv1F8J9l6UBu0ms1qZevXBtj/fl58uS6icARWUp+h93a7oorWL
kjfPiAjCmei7gNdQGDsOxXcHdfZff8pfPavUT/+82rsNRozAnWTC1cxW59XGTts6C+7/X1/l15/J
oMFHkYwB+t2TmkdpU7sDt3KwxsVMjxrUaBOaR7gOfmE7/8EuAJDjn1d7t5506EISWXA1y/o+MvBz
jHFjKQ+R/sGn+vW9w8Gjz9ZRMDM/vn9BR2dbSFoLrjKulPyiegVshvI/+jT/7yrv3qOsm9TasfUc
7dkzDsiFOXaANi1iQP4/P867511i9+9Ggwt1KIZd8ZLpz1b5UYTRL58EDG6k21kq3s53ZyU2bbdj
jZ8Lmnqj9N8NG6qNwpRIG9AReR8s+L/axRCe/XG19ywmzCNxW/dcLTTr1RB6SH9gr7o6T7n7wdf0
6w9GPYCrBwnp+4fBLlVpqDYBza3x3EYwNh6jh/ldEu5H1sVfPnZz5fGPK717IKBjumrHrG8zOvoy
7vdu0S4R7X3weX556wCIUk+zKQNg+fHhrnMjDvKWp6EpLvP+AgtlZZQPUS3+owuZWCw0/vGTCzok
tjK3HXb/LOyXsnBp6TCii6imxAdHkJ+/ItjOGj2C2fbJsHq+sX8qcuuEAx10h3wTENQ4M7lr2OIN
VslgWTn53y4QuRj0McInCGj+yTTU6TLSWp2Fdb4YqomHLpObSItulDTaCONIbFkOsPiv19mfHw0u
StPHJvpCB2XxbkVKJy/DEIX/lqD6leo8Quu9IWLmgz3jFy0fLmOxO9kqNTBHrR9vpKehA3QEX5lD
MFKzEgUyGwDU8Wf1yNQ/8HYDJUbKpMHJ6g9097/8hLQJAEUQp/ITJKKEKWaFJa9Zo8x4ULzzuPVE
P6z+gxtpcxHMmS5GjndrYW8WShgyht+EARobhh8T8wAFuvJfX+aXd9ICReIZNI4gqL67k2mqB17Q
ZWz2eoOeg4GPgsV9uhbVKTc2ahctJ/pmznf1sSj//kfUcM6wVGHZwZ377tKJXmRplIyCYhi0eKEc
+aYBG+cfLMH6z2UUOnKGoyagWDyF74996mQqBEW6YlOGQkUuYxL+JBnfDcWtojKNxvx0MqdJbnFw
dGCJ6IiZcR2hbEAirCc6qk985E08vcQGHv3UvTW85jGruS+1+ZGF6edVjx+WytNDaAml8b2FKcy7
LG48U2yI97qaF9OSS1q3Zz2IPzjzzHf3xypvJnsYOjNdc7bsvFtemfFlRuYYAiQ1Qm7X4gPHivXB
jv7zIVWzyLfn/yaoBcrJH9/Txk0Q9DeT2OjeyFtKeKvFBP+zUNEujuVKZ6Cfm/nXv36m57/03Sf7
4aLvPhntFoRlyC04gwPMh31gWD1aQcb3HEO8Ml5WRf3815f8xcKOp5B3lecZmv57YgrqLlXv7I5L
ysonLmQTWNMmyhmzxQxgp/qj9W8uV99/RGKNIJLBZ6Fr8q6cHb066itViE0/iUWtOWuUBgsV3Dd5
4ytMq75DPsM4btvRATT90bnvV5/2z1fXf/xWW1umE31HKOlG78sYRXY3rGKG9yHC+lTYv68Tfys4
51/l3fwQivPvReeQ2cj//hdkLVq8sv86OMcvasIXr/HLlz+H58x/5o/wHP03i1YqsmqM3jop9vyn
P8JznN8AcdkWHRz6rX/OztF+A1QKbxmX8fzeevyZf2QrWqTqUMbCA57hSA4b0t+KVnz3ANNnoW1l
AaKCs0wv5F0JqYipVbPRS9dKXXhHhQj3TmgH9tujgeTfRoO8ouHYL+LcjY6xQUhEXdn3kVIjRBn7
E0F65k53yrOugGg24paVhQw725UuE/nLQKzTkpnfJkduf8hV95Z5gPLkvP7php9/f99+iBlDnfv+
c2CUmosBun06t+c9wIFzclZHZaOvZK+uiB5MfRUR8BLSebAdev2c62CEwlDbRJjaTuRxmasSFMAK
OMZTonbWpumqRSZR8MB/3yO0hbk1aN6yxtHuEzz3PdUVxsGBvbAZtfoxLYElXm/yi+MnJYk1Mled
1TSG3UlE0zEpapK6bOughjDoBZUsVcQioSK7jdvK8ssO0YFDMDZkWtdHRa4j3G7TjYtIHqnZ1zit
vpdWQ0wwo3wrC19B4Ty1UINXUY8GoBhSeR2j8dbNtItjhMot8iOoOG7x1QRU9AQ37pP15IGc/KJM
yjaerUpJCLku1PFP62aPzsQtj3RK/Mr+aqS2gWMereWppDZZW+GIRlKbQmIo0k9xaTwUEbLxKEFa
0k7JOrTNwxh4FTKqQltEqF28FIGUo2AVY3dJzR5UYe9svDjeFLmVbstyuh9sMO9mTuiB23XbFK2W
XXtYJ0J0Il4Nq4zCn8m+INO7GGOSlkXqG2302LhTvCQ9DR/6YH+pVNTshR4hnkxfTKVzti76KfpA
/Dgnp3e1Vdk3jzgifdcb0yu1dcMGHiD7iHXrgKeHoEQlpGwIzoTQYfZg1u0P3lgtwyTMloR37wqJ
StVVcMLoyONR78tba2rR3Y59s2mjaulV7bEO0k+1I47U1oGjd0e7V1TULY8MoskPhZu0UIVpos4z
EkwC6PQ6AdejB524yBhHLKQZJStPK8c1MeRInzU+gtmEvpKBAgwCOl5dY1yCqXhOGxSJlnSzk52Y
WyXNzxwmPN9Q8Ca6SIbJ4SiXZMS3u1gghwp77F5Rp4q9ZaWEFuSIkIN4XyfmdATlDiFRE91tzDQa
Pw2OqkzG53oQiM/Sip1DNpuiM8pnu1HXALqTpZUzsiQ/3VjqAqxCKvI1FVrCo1x863XxKaUf/NB8
t6IIfZ1xNgrNHwNgUa0IkzUKGJ62US1WTp4RSuLGgdhrmsj3U1R2HEuKLt+37cwf1slq6T2Sa4oh
WFjN4E1+lfX1yqis77EWRIdS1TaWo8H37N3lqO1HgH6nWhr1TVWFzi6vV/hUbpn/pZtxNI7FFD+z
X59KzX6IAd/he/ts6/DTFT/pBGIz457wltNozy2hXd8dqimK/dZC9BshAMb7US6aATPAMHprp60e
gtz8Ik31Uy3zV8roOWviUifdNm60J12X57qtP4UNHEgG4Dnkjh1TW81P1NreGhkXdrjbVdR/6st+
27cTr4HX9ZBs3NVozwJ8EksrngHvomZ8SXA2CBbRkJM1J/bxyxCnpc92sHH0eNcUxNdrCgZuszio
nshYqfTHOUEX8GZ9raeWKL08f3FgxjaF35X5QyWUSz98ZswC18Ey1l4KOdhB/ZYHfmvQ8c04ANGK
Sxxf04prgbTVmbStGfIWDjl2tgINijq2lq9y3vMD8RTiAEb46L6E4nMk+00VSKxX+jOtggWWo57w
ExV3JeyDyXPOtrDRPFZ4o9tyO2TaQZQJA3Dzc9fLW1FBFallswqqZDM7laYA6HqdJs3Wsev7QXHQ
/PqwjzZFqxa+zfqDqLU/5qjrJSvGusjk11leEekVBNbR+doPQcowvfexgJHL5ppf1ar/7Dj2SyGS
g1NhKKoLHdaVnSKJsipCJVQdvbh1VoL2BsOVXBelIzEJ1s+l6ggOQwLdUTTBRmMVwtNvHMK0K7dV
jXbfTjaTKcN7vc6vinC91YThxX/bGcnENHYYHPH6u3a6TvASgY4gQcVshn0WE8vU4XVakJgzbCPQ
gvw28qXIQA3XhcwORdFMXLHv7hgyuyxBtXeEPkKmzRCxp4aRL0cCezrhLOKiddBtSbELI8acCvKL
zwijnhpFq+4KjAiYklhIKmV6TZOR1RSf2V08BPZGzXtlOzlmcdHTXoEvHsAdr8MQPYC2F4QDX1I9
24W1HHaumom1w6eh2Rnd5pM4I07mdZRxuNU8A2Rgcy9d7czLZBwR3O0mazTOIoy2opTaRbpttWxZ
2bE/dsY+rCxlljMajw64Saj/8d5AHjVbdI9RoDT4Ll3CgKhOyF7KZwEsgP8O5vayTmV/a8qm5QxI
4kZYJZmvTGI8tZ00lrGZe1ir4m6FcW+8tUAurHmGu1OGzhrdO+4YraUXh8IyWWh4fq9hGrI6SY1Q
A1TiDGrU7iozddoLtcbr6EDLmtJC2UO6vWkxjVxzraLJmyn3cN12Ux9MD2MwIWRDRHczmKQP1WEJ
wyc7K3hnz3FvEIuE136roZFlrB7fNl0RnhNs3U4gtKujscoO/aSsguR1cgv1Ek+lflVNioEqWQ0E
uC5NgLq3ohwnv6TnsurLKMLQEl/1MI5WBsmeS6fSqguycqTdOXE/jriY2WQe8imVPFducSsI5/U5
N226yqweVBkuFYK3TFkikDbdZlf1EU7iILFnnx+y5/qSIbuEYn6oyk+57OOdKHm9aQiyAcS1u2qG
fl2kbsDuOodJi3SF2vte6TFrVvKGB9VdKRnjzwCK3FTAvFW7dPKTBpde4+Jvkd2xiRQsZQ0cMHU+
g7ZuhEcuuKvGfBtN3jYRSbUQqKUWzo1d1kc7VFeKnW6j1uAvQ4Q8mrFYuu5Jc+NZmUzZMRbPqDbW
Pf4ur0RXbbXjhs/ULqTh7SwiPfjOyPAKrbM1JLvSqReVVyDg1jtynjFRsf86X2u9PSZyOoW69tWV
VJOefM3zkvNchy42LYu9NqDPTywSkdWM6qpTcZPouD+i9rUxmTl3OMaXgYu9PVJiuhkYmH27hCZA
naNC1vXtRj81ZvbQkl41BaQlpzkeJJ1SpG16DBcmZ+RgMpEfO6swDletVt1o0oTLOqAU6jCdl8Z3
YmRJInEcMF1w/3lG78uoo3Scc6KH7r6Jk605EZ9UDQTykHeGunfjJjXKTAsLrEJvNQXLuFAVdxs2
3rUx4zshEx3Dcoy/VMEm0xt7PXJ3ipkL2ITqa9DVrymzAfLnyBYy8+Q0as4XaUsF22ZDtgAs20NZ
f54MgraS2yEnBLy9VC0idLTxn7CzH90k3RZhRVplOK5bS7LH2MmLg04HQx3CdxwSbTFq/tBUq1YW
D5kZiIVQk0dCzS5a3W+rsXyEgSewSll7bQy/ONdSK6BixTZegSb4knfD3UAKV1k96JIcBDosfNDh
nuPOLeaUW97aJg7RWJsnq27PSc8WmIZJ48cTcWt2zAIRbr1UIZh4wK09DB3h4PIRK3S8igqDUKog
ucjktlPLh8nxNm3Gj5uXGjDsWNcWKLq3moIRIia7D44kc5oiZF3Jmg2nREqvlGI5TdSLrOlw55F4
YPBGfdCBlOqb8WojvUjoLew6b11W1tpSKhKHtGlvmPWeCi9e0tyGuhDwk6BMMfbSI0HeSb8HQW36
OqNsqIK6j8mkr/CFTeJLocQqCds4SvJR7lgANd1eD/PjZLr8Avail7HMGOuHpCRo7r0xDtM5Ttn1
hcLhpOqSyVfL9ETlyNbWasp6qI8qU69L34Uq1gaX5JIgMA5NxxYdiMp9bIwuXNVBEi/NwthOvVhp
jix8L/fKY6qq7UUrshO5fIsxkOZTFhb2bgTxu2zr1nhKlWkjRP6I8kme+rxrztIyHguAPUXwmKVa
eEIJRqbB/K9BH2grIprWjoh2EUYvv8nhFPtiaJejYw43wsOKYpXBJcA9vfdEE2NHn+PCJ7TrbZqP
G5XZ3ZpuUrmsOANcQGDxD8phzv6xten18ZttB8i9x/AYOnp7UnrzZmTNdse+vKu6b1mL5cPTmMlG
7bl3wvqOWL383ruiEXslbiW9GVNP+eS45b3uFLDXU/cxLEnMwyHDP0TyLc9yAPF9nFxDiJJ8tYW5
tUSbXN9+rYuMpZtNxKAx5I5NM1kbcaMuvcDceokhb8AQsaCgFDeyaduN3qNdWM02DCYcZIV7S+zC
pTO9l1qgs8Hg/yxzlS2SePZwwgeKPVV9tlNXWzAubW90St5q7Jn8RcRswX7lgBrnR2nXne8MWrYr
J5LTjRrifPVU9KV96isMdXqvPJZpS2hQJzlsGNhJgC/Z6hETwrDWOkcu8bRq/lt1BIWYhVik5iHV
E3Zna7ghj5thD8ayPKivCo8RAgBe8bRxjDsqXtvu442pOQbPqJ8Ls9vVIC1XBGbeJ3JViDQmi0vc
OFkznMcA1joc/WBZjkm/fPujeS7zZdJ+18m0Yx+7FrWIN6qjGDtVz0/QYdv1W7UWm22340t3Av2F
9y5eTDKz13UbdesQU6GLW29Mc1DEOkhqLR0urJ1kyWDyW4+ZiTfJmQgbTFJH3BvxQxoOmy5PxCnI
NYpH+Eh+gEv9tZS5s1BqUCCVGdWHtNMWOU9PLtQLN8NdKjWtDCMa0nVqj5j8AVdtOsWGgtK71sII
NeOmMtVbVdNvvbkF0wzFnHZZYTl0wpMGzCBAmJDqm9pUbCzsMt+2ZLxwsDWclZ3h6+8S7YnZGL8j
16sZFeBtXIgf+A/E11xWr0VpQTPjVZzPq8Jxwax03nTTcBcHCYWhjsPbWRaJ/0FwlWTdGua0H9sQ
uP54zkLv3OlddwjMYFhPJd8s2XBvX30/5mLRWXJcumX1mk+xXIsI7+aQamIZNyQOagGprjErwIRI
fN02s4dH8tl//x4NigExOOkBVXGEWL/1Yyz8OJkmqBQKsU4uTuGwcs5vv0w0NamSk3LRyNOA18rz
5XqI57QOinoSyGEZZ1a/kSOmHq2CMi9030qcZG0b+XcSHzM/n+zaDwfCoAIx3OhT5oFcLF9q7PVL
VbmvrHuLCtwPS49jSQa2wgjL6PdnrjZdCyeYs4B5HRDh0OBzVNxsJVt3WNlyarZ9BoOGUoHeUzlE
d30Vs7GO9KVE1D0QYUGJUGZPJtSZq5pZyzgxg2Wexs0hGU3sfFrpnLpy3EfKVDJubuC0TF1wduaj
wSDyF9qRADzQVmxwknRqUN96yHGhG5vT/H3tnK4gOCHjSA3470EWkbPvtWzbUaTD/tP3OZSApzGr
tnVjafejV/S+hm+u6C18agLmvNaqxo3z9mo6JNKICIKGqBJz97YkiEgnniTAqNM02Z0tvpeB5x7f
XnKkm8fKEOkxoTFmMQg4l6b3KCvaZops7wjbwz9kwQupBgFZpo+60zARlxEbhCR4ZgMRJdHsnaLk
395+fivQ6osSWyshnoqBM0/sxO1CM9s7J/KUYzu/OwIVLRAOlqVi8Ex/CCJ+TqvylULj6KwMygEL
GKmTVaotYm+CJtgr+6qwVoVuqKfEUNex0iTHwb4Ly6XbGcaual0iUqvJoA3ETWSc8jWrh306kBeo
W5V3yxKOuzlpzUOh3KVYU1eOWnf7Emdh55j1tnczTtvyYmC5O6jB+No0pnqU4YqDBzGSWeoCHi7k
piEi19fr8NqUaryxJvuOdGSxHeaF152WQsm0HfiHl7d7z3P2WI+6ccmmcj6dge4HaXXWy57DJ1CF
ACxANgwxqdvjTehp38H+FBjd+QRowI2tquTEiDi1sysxzRCIV5wyJduoFNEXY5pWeQ47m412pWsM
mK1sam6CIb2HTiZIXhpbLN0yWcUlc4l2Jv2ETUhE7oCJv9Inv8vAoSSNd+YAzUmETE9McriJWbfN
qDi4bsRxzWogjwSh6cdeOysOZt9A6ARXvVYXZHkRoUP4wTIRwS51qUWbvhQv0tzN4vIoSI6eWmkL
ggNq2jGs8EaJ3dRKaJKV2Vcku/IWFDeMuhDbxdCPh1I2Ec1foyPJ1KLDN68SFFjyOe1MYtYtIsLs
2MOG9T2rDPWYWuFTmTXEooRxcpAdKbrOWBS+SsyQH2VEi+V9X/h9k5IFNRhfjCCrb0Ps5k2lh0dj
VLckz1YXnWQ5qQznt3U9a5xVpWbThk1GgliLO+xcfeO/faFvb4xCXZ306VWtAm8zdkm2MdTkk6HS
n4QOg7wPPr7GPrSU80tmtd4x9MwUzx4FKX1XczfFw62V1jwHXXvJZ/tBmeCX8nL2wcC2llqk5LTA
UmfTB4AGDLAKO5GHBAPHRoUMKGpXVmZXCzuKazLqrFXUqJGkeWlw8o1VhPZuAlJnfoxE28253MMI
Ojnf0iMEYpTkjAQ08dXFObjSshbbYtrLR93ZB+qI/a+pk7v+q2HC12hzJ7oPjC9aAxdlSLQaPpj5
7PSSYHo20sUQjduAfhcLOw84gQ+sX5DBN10ov6ZTp53cuTzuMlqxHv2XeT3SJ4eQG87+v99Rpe2Z
C8zGrLeSAoBEj6vS9SCRorWTA8labx/EzbJow8t5q9nA4qNmoJ/q6dWKnSlcki6j7UkVovHC0OBQ
KjTeYtw2dyXPP49fIfcQdPKdwp3EvVQVN42SlWvCpE06dcpuwE99EE6G6y+rbPS0PcfDwNK/W7kY
TmXu9qcCK9t6El0LXdRst2nYGsDjjU0GkfRWYa24KrI6pbQaIeb3xyqcT/gc7/2kUvUtjxHfT1w/
Bmk93Hu7YF6zQlM7l1BKIje4iRwWExoyt7HuOPsxnK6AKtZvxcsAWYmDenug528sVRl1BAiP1YUl
YReEenuGfxVKQ32gZQaQrOUNsrI+WGQ44V7S/ttUEcQUl1I9g+0BlOYpD6kkl9EnxLa4RiNGWw2K
/zZT5edwxggo3QCOCMt0B+NwUYtp2r9t+PjZNokWR6f4q4FD72aqXUodR8kWCpLQfa7SnfFameBK
V/J1Rit+7xlUBoBcsbMEUNsH1Q8sMjSjgP6/rY3ZWou92Zfb5zfAc1Kt1I4AL14zTBFYdEisjSPg
oU3NzzLvGwZBThsnytYZHvisqsm3ryrbJ4qpWJLk8lBBrUiVUxFr8tIo8l6AooUZ0xOrPBI2LlON
i/QWrAHZEMRSs1nTr4sOuRlXs03/9q3wJHC+PjBAoRKAGdfZyue6yW8KesqgOXjM8yj0jt5cPCpm
Uu2ITWQCoMiHxJ0YukDq3cVpslWGsXxJMrZ13GBHevzBp0IKYm0icVUKDm8GErvRSIMnmu909AF6
GF1l3yh1f8npSQna+4dpGl6i3lN28ezctyEp3LKqUm+EoF6iUrMO7LvVopxEtK0tc44JsKddbDbO
JZEpzUSE4Z3x2HlVA4ogfQ17xjM1Nkf/rcTQvND4ZJVcjAbA+a2H2ij5zosBtyh97nE+1hzwZnLp
pCDAkOZ0KyfIr8LrjwrJWWvRDrcaxnsrKMPHt6W5KSU9EyMUR4R+M6Gpns1Wq1J36pOiSzhFGLmr
bohvzdIczsMA5QyTA1qIxFnoRmaemCd09MUTdZmMWoFpPtm//WTSCs0Hr6/vwj48hzQ1D3GC/99N
V2aL//+tVEo9/LOmF56atTk/K+ZnZm/HoZ4I7YHdpkEqOKQew5DJkfIsunSf2YY49ylzryYixLo0
sw0mheHcxLB5a4vJiyhLi5gZNWYjlRvayicxNa+pPc2iXI5CfQEgTQGSnwuG/0XM0bXOD5z0jHWm
8FwSZIa4rE0XfXBo04qwHpPuvtWrE1PAUVmYGuTEKYvk1u0fbBV0ywLJzqpo62LdZx7+NIeAd9C9
4Qj+TauOb8W7w6B7PbiEt/chotpxWuqBOFR1ZHAqrL/DKtS3relcY7MqdyVogqUZWx1uIgDqQRUc
HF1d9XHrrjWagmRc1p9qhXYGywdj0PldU7QiWjKlDGg32OHmrYZniKfSQZHtdBztBoRJEhHEpmQr
u9OsB4Pz8nIQTbVtrc90c6xPxTybqFL6apC2yl3HYWiTASTcuRR7rRsOO0/ggDTV0gQFxEtQp90d
p31jp5X9xSQcU8k8+dxbHOM7rOp9ia84BpG3Yq+PtkTlSEJEnt5K3KihIduNN4bsSr/QLV6X+dsp
emL+cp/HBlnrR9q+n4RUWE1Ix0MUgJIHo+F7P9gUoiNLOxLltRlHPWjDuWJsYNnxJbJHa/lWi4aG
d5tigMDIDVcqnzfkbi5i3n5GdT6m6UoVbgbmV3Qjjb09HUbZiCto5N9FMn9LNvJrrce/JxqZL/RS
gG2Pw6ip/8+bYCT8Viy/NF9++Beoh3EzXrC9jddvdZs1f+gi5t/57/7H//r29rfcj/Lb//z3S9Hm
zfy3hXGR/1ndMRs7/7UiZNN+ab6JL9kPgpD5j/whCHERdyDiAKzrInzGF/FPQYin/4ZJ10JzhpBh
NtIi6cmLqon+57815zcYw7hwTBVVGqBh/sJ/SEI04zeyc/n9FrJZVE9EmPzx2f+hnuC2cRe5a79Q
U+iOavyopiBvCh050DN+ONNEIjtrL/+kj017cumMKU83ZjlA1JIaXEi12RpRf1W87yKAsDSnLmwB
gtKZhQfCnryj1PvUI9vdBaV1k4TtrW1XN/HnXPGYWXrTbZDdDIGznR03Siq+mpl75yp5wXAtfu5u
g9B9zDVazwEzSpE2D5h4b5IUZFvhwP5QML8uW6ThEdj3xSziWFFa7wsMzwuTinMaDkH6kIX6t0xo
p1EP1lFrcopmgFEM7AhdBpOrhElQMVhbEMzb+IP5CZbvNgv5C714iBjRBJFvoAXJ8uKeF+k8aXdJ
64E+Rjq+gFnO5LOZXkGAoeX6ZNr5C1i6z2kc0AjYNDrZ0gqDP70JrowMADI1SbnoRfaoAt0q7Z6w
AgaljJYtVuDiK81qMFYhg0KPCYY5Xi0JaJcgFrrqpbMwnTL2ke4s29AosMWMNYwA5VAO7TeEILuA
UmI5Wtq2dM1XJScBMyPHelEl1pX6euFo5XNcdI9BEpHJ6Y3Xlihs0goYykTWLV37YK/FzWKKWYWR
C3zHCXqAYepxklLvzRt619Q+aQzksnVfW2ONxGekEo/6nUucT67qCzezB/BI+NndrVBT7UiZR2h2
kiVMPUiCDbtYW8jJKM+lBdArcQFVm853yLXrDIAoGNd0U4ML3GqwTH1pp9qyhdmwcNXnopUAQ+lc
LVudjgPagRL8YR6tG6lVECb7Zqe4kD7JFp4WEsqdofgyGQ5KH60CZrbLHvNTyghYyT3vU9TX/RLs
HnIMfTwNmc78sC6fmnuKloHTi/eUmUDSI7t7HLrwoMB1TGIYoJ2olTXbX0WzrKc7lCQgdCoIiUE5
yHUv5DVW5Q2HCkwumz5/NV3fa3uwmFToEY7tIoqOZNqvAmANfRJ7274EBjcT8Jzks5Y5qKu6/ugB
9oqYqSwrzzqmJgchb4CUyqxzZdKo9hOmPkOO0jU6T8pSqwsaXfVtxVSmNmlMVOw+4BgsA/nh5LJV
kaZwE6qNtZzW5YMVqEyeFTAhTajHK8i98EXNJZoOnk61Sf3Y8F4FQTx1FV2DNgFaFWh7I0CeTmmK
QCp5ZtABmjJIT1WRnsF33tyxzRxbq0oWTetu8EbPPOFhG5BTsTelsm4D9c6lp6I3h6BqnkMRnzqz
ms/wvbovxTbNQVUiX7iNXcZLFi2rhEwbu8YLliYdbAcjJQ0zjLJjl1xhyZMmyv7PUCyOt2QEPwdz
LCiGyBNGKG2jj025NOX0KGSzjHh4IS3N8aPN1g4BHRSqvAoNnKNdzfSrqk4ulRaSJ5WZsd/H1oFS
YsQoZ4UHG6bLulcoB5M6FOu4t5PFAAqMh473CsIl0V3Ef2ynFMqPNecpu0NwPKUNSWBTcVdnww7r
AkUndhk5kbTQya3uxHvMTq8dmg4e9YbOcdT6rhHmB6hhKwRGX6axgceRmvFO63osPQmdQZ3R3SYk
UIQYicSPmrG8RfFGLcRpOxiCYFlXTstotNu4LeynMHwIbG9gzmOUiBFkwFxA69eq12J9B+02RlfL
UgrkVMqugqG2pzSCOksGKfyz8Fh4lNdBVFgbwxx3RKGHiyzDb5d76Tem+8zlYvJzQyg9ecNK76Za
u4RCbvCGttcE+P1yyCKO9iDVTHPKV8ID7zoFLHKoLyg81H3MR2wLl2kqZLmmVtOTFWndTUS0jWab
/UXGdKZHwnhps6gmXDc6/CPDJPgI2aJhOW9pIj93FZRdCaHvLFVOwIgOQGq54V2beCTgCogJ4WBf
qYithzidWHQV+a3ph3Wso82CTQCSFkpcZQXpofI43iEeC1AOPAWFNx4KiIvwjX1l0Dkw/F/qzmPJ
cWzLsl+EZ9Bi0gMSAAlKF3QVE5iHgsaFVl/fC8xXlZmRrzNrVGY9YVAFnQK44py9144yg98kCbdW
Z2rH0R7DW900MGnmTSEt+o/SUi4I2syrnI3YYWOW04aRl2/MkyqeRDmjMJezSe1DFwO06Um9QQbn
pALNNHt/qczmxPe85+wkbrNXs5NZwNAiDS95ijQZeiUCBiM1mv0gN7OvUuWneW3MIEo7562d8lub
TM6PCTSWo4ov82hXT7TqVhpXpp+k1rDOSaIzGEgAyA05OZFWeWrQmR8qu7wl1c/YJlVXSLQmJ4ok
EwArF2bvShLkMAWUOFWONxMr1Cfz4zJU0UY1GVrh8B7CctyZRX0AYEwZJte9USITSz6XZhZoIcon
VaVhPxZ1yR5aY+6KXdHwHUG3AAKpGNekcJ4jujOUAgvq9dorcPTFvRIHSxG7eJTm4akdVN0tUpqV
sQYXarFp82dhdagy4xmHUnskcsH2K8oW8M9U7UgbO9pTFp5OdckPEYaxm9LNeoU4i0ShkN9qM05d
BTnUF2AcAHLFFxGyDWrlqYULbPeuum5IVRvNwVRrPYo99Yu+aM7TEGfPndItF2pBn5rdal7moP9f
2KXvCRAftzlm5k1R2/NzbkevJPVQzMvF2ag1e59TrHF1BwST0xDnxLSOFjM8TNKY+PESXRJqgdU8
dOe0a86zNad7Z6a5BBQR8JbjzDvmLFKopLXe3tjhdkhsEEKgEus43A1i3XGJ4nXScGPlMUeIZE4f
zTCyXOsXxsXquuhadFGdUdmbRvsZ05E62gkZqraSyIRKM7LUUXYDxg2Uuh1aUsrVatM0zRB0EWA/
/BusI4S0HOkCfZOSanpgIcaHoM5oWvNlWpKfi6m8Wc2C+NBufGmwiQ7uqPjP4OoG6CvvDb1oumRl
t6FDWa388vRR7eRqY1DM/yxnUCzyII2PYY3DW2FWYZw3nhoJ2RvlaOOhT167dh59c1TiLV0pKsct
E07eRMmRE/TGudMGUTGLfZTWX1g16icROdreXpTvTp4GUUbQYpeCJFYIg0qPxsAEy3dN5wRJ7DhL
4c6a40sJ2D8B8N/04FgyStmU40BkIxOTnfSBvRgU3DA+N2tOQE6Xy0rAlc5Ft9ONYdsl5tHJlF3l
xBwniBpIHED+8iKTQFCtSQT3SAKyCUrH8NPonTVJu61K1lQT73skzaACWTab9VdRr0jqkLI/m/Ee
jROYhxCeKDX7Huz1REZCQnUyTfWvhcJZQ2FD82Sqc+qALpYqh+2KmvZOpxbIfxp46+0NWRZqW/DR
g7Iv5gUm63xhc+GalcMJbNHfVFLOila07iLER16mYqMqNWLlTr4lPSpPA5Z1t2KK+qF7zAgGPKkr
wsjpwtdlVd2ZYXGa6Ljvkvhmr0ym+4UjlAhgXdcjF5jB+/3hzvvVWOhjCJme5//h6m//q1l4j6qm
7v7yyK/PF3cwFGDj/rDY3++P/nZXVXR/euE/3Ht/VgMdMlAYdMWKwqrXi3TFZd1v3q8tK+Hq9/t+
eUoSrxyt+8O/POf+CssdkvXL//n9Zf9HD48ryIsIEkIaqXkdhjYpDxlFmHnbrVfvt39/5H4fFD9p
icKgwWuAxFGqy8Pvz7hfu9/XU6uisr91DOa8jeqUnecY6bf7K94vhDpQKL9fNYuR5zAkE08ODx4q
UZiumz/1e91UtZfZWnnohkgcbKMnvkJSKeZGVTDMy7/fYr++i/tLhY75NtRDjY2dk0+MSoEWYyoO
92vSqg0WYURNX6ylYUlTDvcLxHxEiAzN2/1P0UCng04cCMU8/qi0KojvD5AM0iKmRBIoT4DR4rZc
1w5WRdnPcBJQq6va4n7t/ri66Dx+v/N+2+qxJhEVsf39Kb+9xP32H17n98dFu0xBm5KXW5sDs1MP
1xLAQU1xeDyoS4Qr1yRxYJOtX0BnE2e/zVFqEdWB4Gpcf9Imkni8XH/N++37tUaKBtdZUJLd77tf
6CvlT2OUB4e7/hy6gFypAR5BYa4Oe+pf9+/gfpGsv8jvN+9fEzIKlf7apm+y3L3/WveL+2O/37z/
Jx2O428/KLgPZob77fsj9yemYAm3oXIJTc0NIwD3kL7NLXVG32kMYtztDYncyOFG7dnpkOtlxXms
w6uufCaOsi+X4VSjxJNLBdOIvYvamQAydU+UkScyySeH0C2ZX2fgzXQ+43FgCFCe6CKCfBQPOF2P
ZfJqAWXMZGdnSSTDI+aodPGZIsOApprMewyOO9MOvbjp9p3R+J0OokmB8CmPPi2KOvMbSDBZNXgM
g9dGr11L/RmVP9sl8Qs9CmZDdQ2DTzeOlyqy6SnRKTS7HT04v85IP2A9V/aplztXzDHuqv0DP9jM
WwjPYdp50rRbs8ciL+6jh7mU3rum/sA59jhM7/je/IQtb5aXJ623/FK0OwoMbknt0NSLoyC+HIxq
d5xg2Hc9C0Gt2WUyffoi5UOwgynfxkg/WOQ0jDCF0S8dKCHthW6fzHbaIynch6nybSrmWx/qH2MS
n5bmU+unIIvik6JmFya0a18s7Aim49DqB7OwiPLVN1o5eqWln/q525MQv28Eso1qQn0BHpt0jTy/
DANTibSdFHqQo7QahlgHWE/hYr8MhXi0C4QNcb3v2T9uumR4Zh2MeH2hCqkH+vTaZZ4w8/2C5bCf
rEAU448sV57x9Lw0jnwl8QNzJVIzKOVp1hH61z1RnTuWmvZ9Qo0sQ/HKs55/yytC4nOVgEBHKBla
ygP1ZFnEwdTVOyyHXp4Y/Ewezbat8LTC3qfq4tvnCc2x0eUn1KRBLqm7yqpJ041QO4xrLs7B6qrX
qJ+OYkk9ytyuriQ7FfDGPF1qM6Xsr+71wtx2lFNrZ3oM1eqSoRFW7PywSOXZmfjr2FDtN7vLdoJV
AGb2g2S8Efvhp5IK9jE8S4gZOtk6aq32nJltIOjtZ2hqpWg+suM5z9oLaTn7xFaPXSQ/wHK+9ikK
YNCx/Lhelyh++Rkn4y6dobvKBOv1EI0X15z4YWTkivPOcZBz6+GhN6yTYZfnRstPpa0GZp+cM9s4
Cus26zNWiRXEYiEModzQJu99Hr+hRbFkhppuzoNeV4+Zrh4q0ZxqW/Nti/AXGoGGmm5KvR43tCIO
zUgtQNp2oXUc4CgCqXoScGWy/lWfvqqzFiRtd7JQWsaT6scVg0/bu9EMuDXc1nX7IJcRY2byTSTa
ZSiZ7mwz6MIX2hWBPNqcBiw1p/lorNW9oTuMGhUK/SiP1hPNfC8zh2BJoy+TOhCko10oHxx45Q9j
yp/YUW+0iRAAqoAsXrZZvDxKrb1mO0PZJxYhBc1dyz7mtn3VQMKB5g5Kw1Dqi910iKPJs66tp6XS
DymOq0roh85qHiU7fu6jHjljyVoLAGqCjofRqox2jFBsSumLztklK8dPK/65dLTsa4HSsT2Q6c5X
u5c4+Mwleoz74aPO2qNq5S7IWrfqVF6B/HVd/cjVaS8n8nlccMFAvW6wZORy+FLH86NIjTenKD/S
vGPDH+4xg7yhqt5RttwONDqrTgSNNR2zMqK1SoVuouRI2oDdXSXcERntfCv8Fk/Dq110L+wb9koV
7mAhHErlhFeQJBdx6sb5PFjRU9gZQUstRG9OZcQea8x8WFdBZkDVrhjdU/2WSd2DipIqXU5TyFcs
ly8Vm4OMCoxjLA8SX7FQOZIk5cFK012oRPuyMulAdodci/d54ZwR1Tz2SellkHA1DFNxnV2w3V3N
wXpi+foQKvbrEIY3HUyiFZV7gW4qkpR9KIXnIZNuRpZtRF2cERfB5MEn3688eynICsejQe2j50b4
XGZnGNbmkyXHe9HFB4HyAq00hVEliMvoCYPjxSzV/ZInbg97uICF2xt7kjA8mcZlvUwQlQeCWWzC
epIzSox9bqMNdXocNcl5HNPjrJtXGqMvWpxSFc91LFRHYYBvVis3ftLq12Ss3dZko6cZniznvq5G
+zDM9/Ii9qWGwGT6kJphPxaPdbgcKtXehcPC/CT790Ncy17nJL7mWJvbfMA7Rz5NE6iiZ5RpaYal
bq50/iLPZ4WjIBzmQE6JKmg/Qju+oWz2ZmMKKKRv8qV8EskQaEJemaDAzNFDP6dAKVNU3jJOBiFg
YEelF6Ks7I60sYoeSKuBzjrWz3S4QBR3+0wQqEWuZIdaQsnZlw/FKS8jP8uSgz6WXtqF7zSxvutR
9m4iLQvbMoCxvkoeOKaBbVvF05KIl5SKYmbrvmzX5zLfORCA05ts7BKoyc74aH+1mpcxu9YhgGk6
mJ5BjkakeUr3pcachXCj5DS66HK+MTX1WjpPRg4KSlGuxHo/0Xd9rNv8lkxRQKQtWxLVVdILPVNH
q/bgkVnGrxXXIX6pbPEmqhC2crwNY7rnyXIwbNIu5vRsM57Mc9+uZeGzLoytwO9p4W0fpRizt7ZB
CkWVefFjQ3Akw8NPVI93bOnVF3spr1Gd+EqOKCajhCj5qjkFIauJcGd04pQYhtcFpWV6dXRGGbPR
zf5JoXcXaiwx9eFgasnV0J8alWQCu4WNknl5pu/0SfVGNfcQ7rhTOwXsx/amTGfBcGudymXMqN8V
Jzl8yDNjN2eHZDIDMVRPGtqjqFgTQp4d4l5S56p3xlVq5YMuZ76NNL+utmo1eWH+PuPIk2PSqQD+
2/HotsV0pDA9F6gOzGU7moeJGJkuVIOyn89Vox/qEW57WH+ya871w0QEk4H63N7Vq9y6Xsfw2ZuZ
0QjKwG4cHeKyPM41U3wtfbKb9BLrMctbv0ZT3VcldfDJJ7AiV0h0S3Tq6ZQr7WkroKfUubOjr+2X
OsuvKOhhfmO3dBW12juY/cvyqx2h+lUSr6B6bhJeSZ7SWQ4bAl5G17FDvGPLg+prAMgq49Ekzdei
RyOMMChL3mjIxjkSPmT00GofkCMeJ0HzYZ6+9enyZEoiWJRXsA2HOVZ2WT/fEnM5mTaFWeqYZkpm
UbpmAmeHhvQBRTOCPIKds1j+SBQGFTDKzBc8Hie9eyu76oSVl/EoYy8xenDYtjpbpJkqNwl1AQYy
BnbGFDw+5arlp4qNmjhKDLo43WbqruNCkJAufAl1FF0ML5TDXRJmOxWBjC4xfGfPE3mNkRQGclSe
85rFN35WCk4vvd7sDNJqS+x4JDgJEb8sortOevUOn+vZDi3qnbFPd8+Ftrip+i+tOrgDRuKODU/N
vNiM5BfPByD/3rCCwmVWyowcigJ521BemnTeYgtEHF3xh8O9eFfUPiD0Yw/KdWdqP6nmuZpcnOY0
Pmrp/BQDvl6i6cQL0kqJDnLEqbKmBGRMn2v2FC3BBrEcnYah9WNBJ9sS7ugQdDfRMzMNP46xcOcZ
sU+du0DvaJ0FtYfjznbl1/1DTi2/wFVZmpJraNNRtpFh26PfZ4ZrdBIWN4jzlexpCkK3vvAGPaEL
V78IJqNp8ZIWrUqEGxxU/1SSS5BObmVlHEnmCfPMUQUVzkPDuMLrWn+QIb4vFqvX+HnCNdWMzFEt
2Jwx3SWiQo1hPkgvecoexVYOdoHUVO13vUEHSmON3wYM3xR7QzCWGsCUQyekTTcMu0WTSQEgVmeq
Cb8im3WZ/RHbqopzWK08bdI8yz4aLXl7kuwhLfRCw9nRCxtiA1JPeaBSiZ6DHgqIfLQlQZxXB2UU
QWR3B6LtHCf0tZxwCk05JYiG14+dw7e1exHkcncofiRj4aMrDh0yF1Vt12JukOqdbjX7WBqewRy9
C0GZtZKvtc2ygcWtqBjF2TVWmMrrGenswFq9nbCjdF5ukJkwIdCabxNJGjUarqRFX9TSR0uR8RZs
cBo+BAlqyErd3so9fCs7nL5z0wU660WF8TnUl6slpyS4Qk7PrVM4EyZj3KJy+krQ2WvWOwe5ad6q
4qFft0ey9pyzgO876toOkUbyfB3xpk9oHY1Jvwo9vUaJ+WDGxH/UEnJeTqA0PYuh43NUbtHGDO3t
Ude0L8S5BeCmqZ83ivYbfGTC1OpoOzrO2NQHZJUsomJzl43rMEaMbzPvU1s+r+GXDbECpsQqqWNs
ZwQsU9NNIcHPc+yzRjk1+hFwpTfUydmo6Pgqw2ZWFNoCpofEctc6LaG8uzhR9wMwwkrv9lWbYZBq
dpOjustcuaTX7qI82tnqxMbFfKKIstdRVA7ElZQMzVpMUEqt+wocALIv/B65T0mET0FAkQXJSd31
mbnpV2mlqV3QCe1K6dwvupvmX8BfBSMT1tLrfqcihSzrbWNSlVG1vZ4jBSjF6oBlszx5649XdJKL
vnFrDGRvwPBxeGVrLe8M/SEhq1OTHqJKDfTYYULtEM2DJgDoqrDSx/IT7u7Fn7ypSTRpaSGKTqMA
RUNKHJKySGXvfvV+Ea93kg1lu3ajZeATM4SAC9FCKAHWh5AirO2HUFo8nMoVc7dM7Ak2flpzUaLu
ZmyF9/LHL9WQ3+/7T1WUZIg/2543IhEVvMlo1rvh1JLx0WZfGlXNAmOkOvTfBbSauvwWE9rMF0Ip
ScGWxZJmAump+4PUW7vfKmx6i1f/t+qX08ek3AmbbdN/1XzuJZ3BYPMOV71xZUGcqlFNtJWMSzcX
nNfN6pXoivE9smSFRC9MjuOQmi/ok7eOVA/vsXDsYBT54Db5UDxqRvdaCLI56COqJ62S27e0IihI
hKdltMgsBZVwFGEsk/g1NO9JIXFgRqV1uN+MaR5lsam81v1UnFeQJieA07zHENhco87z4P60LtJ3
5hTudDSz2ynue7+Rr2yslesydh9QmHDE5EqGxN1OdwVrKH+iC/Vu4WCaGzuI2Q1eLcz/L5IWuVZF
JKHVqsLL8UcE7bAETsXeotEk7Slrc9YrZuJ20RgGA4kJ6BvJ3qrSIZipBDzLZZljX6m+EmBK/2Zx
OCnIE19jjiemuIthCGApeZTtFKoUeUJkSM0nfFTq4hmRp+ahDO1UU/GzaZJu2tz9UMe5PccKctjC
KMj4CMMP0kAHN23S1zG3oR/kynKcigG9opK5Uch2tVMqt1PDU6+vppXQrTCZFwx8BgXOWKE0mn3L
AMk10zZy6FWdyC6UooOQiQg5Yf9OSJBIgoEY+HFXst9ZK6XbQXihQvP0attoEbwO08MkYa04GSVx
LOxxRFKCwEi9ClWBIObC0BkwHHUX4R8ZhfqMkdGHIkOiUkf/ks89GIEslgf8JZTK5mBuzgOKDPTW
x4VgyXKV5aQLOkmkqYUAXL7GJNH1s/TtOlxVdX3I08c8FDSOUwzOY9DnpZsPHAuO5Iuh3Zp5HyjQ
4lV4EHYbezJOlEr1FqKwZpBspbJ3JrZrZenl9P+jJfYzSzuMbbyXqNwklu0tcuMP9FQo1lIKnPcF
uWLWD5PdOL2VixhfQa2xBm8fbGSs5QKqgkzAkOatyBzfRL9YNpGbylhNpSTAC7rtq9YV0Rcdxz4y
Q0ydbbPPFGfblnSCAWnEjJDb8guwWhSJFTHN2gNFDuOjCD8y2vMKLoDkMDOryoFJ5Go/HyOFKiAu
5lGtXal6UdRjpZ0xCPDTHsCJTvRjE0an2NcLimy+sFNfvqWzm8a3xnzgvfA1tNnL5LyrzY0JEbQX
+JVNSk7U3D93JSO78p4mq4LF8GzSy3PT8rtZEMHznQ7rNpdQXOqfXFNeWEvjgM6JbtVfVONgIfRq
ojeD8+qAYpkYl/Y4y/apVGdXA2ui9Ka0UYkSI7HPsVip6+QCdcFU6V8neyZyrfvJhkrDfq6cANy/
5JdRs0+Gjvu1uo7YnFqle2eNRH2FEmON9wZ1RRu+dMq1Yo7pHKAHzcOMLKizkUUVX9akjHxv4K7Q
xbvgy1yX+XGW8KVqviWp7AJ1cA2Ztu0aZd+l5PzQvUJp1lj8FUGpVsp11077x0xZ6LBquPHfI7Xk
zJYedOuLzFpFDMesbdkZjGj4s23PLhTb9KZMrJs9q0ERNeTJTQfbrB9nvBNLbO2HFIlZPPeeoCpr
64Gg+y4D1OsN7eyY4oYDlg03WHi53uWL/Bip415uj0J3dksmBwuHf19nyFKdt7RRKLpOx2TqzrGY
9yu/onPNyPGdadhYo9iY7Iwrl2Em0/f4jEC8NPE+QSNDD71Y2F0Tzr48D/3XSt0t6o6szYHBNHpc
T21F3eVaiV57xM/8M5ZvqD0ism2riyVdQn31ZF5y5LTZJvkG+Gh8roCxjp5e7Q0SjrQjZkIy4fr8
JbE/7PRjyH6knB+tDHcJDBmgqWtpr8SnAoZdtJ9zSjOjkwXY/YC2DLeZNXraES3bv2jDeEhaTlw5
9BFy+UOn0iXRN3F0bablTDLdKce5yApjkEIf4/VuLTVIuvFelGTY4gksM1TmVe8ZwGk3SrMwhiFM
kraaauLb787haJMwI65OUn8eRl1+wbr2BTUm/dH2UlnLRcvkk9DlI9Waktli6Jvnhph7bZSgRFXn
SStdTHk+obtIZgyO5vTSo2UY0CPQ93erRNlbuBd7+ylPz3eMTTs8EOAjDdZLNeMJ0Jxbb+JkYnD8
Hs6N82RrY3uwLChtmNzlT6DgJunDex3nCJs8dXTzpjBO5M9Vl8KEE2IMVv7NsU6FnSRfnQpXf7o+
YVRYPU1CP0qFGbsMwxRb87OzmOo3RWLpgnRfoVXcRMdQpCaiBSt+tzPncH+GWSPHaRy9ehYT54pN
3MN21EnvK3rEWJYaVYd8sCyvo0vHFh3iFVJy61bbqnzRnPkZefMlVzXzyWlasasJZKM9X9UfogsD
PAzNjWJ5fo5kmXFnZQlleY8XuxTKaWnV6MVa4E/MVoWZpn62TbPH+mV/I8g3eoo6Q3qkcGt6RRmI
OUaKX0r5c5OW+XPSHmWgJ0/3ewxZ67xJsWXv/lg+mPapyqMHmRklVKz6MFuDcwbHwLZgvcZGzTm3
pjRsZ8n4pAP1tY+ntPPzJcV5Wd4vZSRLx3bGEJPayc2WEIFtQkwcB3u9uF+LpOyiGbWz76VynJjN
h5/NHNGdTLHgm0rcbvXKQXSmER1fUoSbZVLWhKaeQFCrp/u1WYTqJo9y4eN5NNn7G4gCu0ZimGvQ
hiTOmeOCyoJOthyLXIaypcNcaoctq1zsJ3QGaBa00/xk9dh+Mxr/26EYGxJIo4GJRtqxtGtu97tY
AAZDOjXXFJNaWkHS0YAbYGtfI624qRJq7RcT8PX7Tdg0t7vq+X9N+P1H3ff/2f0Ql8/iR/v/AS9Q
cVBt/7/l4Q+f5WfxJ234/T/8WxxuWf9CxIQ4fA3mIQlhVYD/Fy1Q+xcYQU2jaGLg3iHJ6b/F4c6/
TN0CMQxNUDdtlpdw/P4tDuf1YAWSQaBrJnx3E7zrL2LwvxWH/yINN4DEagZxEKQc6bjnfuXhGqnd
pZ2NSrEo5qudhYQPRk/59Gw1IVgDM92Oso3gRkJfxBHvYo2hNNf5oaTTgsXV0Q9XelfY8+uvJmAK
Se7eOkF4tIoymFZqe2rwYfzh6/0PgnaE8dUfIZ28ZcvmW5FBpxs6AUF/VrNPZdS1ZdTMHlHJ2nai
B36HM+Gbeofg/WYnV+xxTFqx8w9Q378aNWRQLtCJ+a0cBaD1L4DObJb6LpfW4E4jItx0KaMt1LT3
6nuqFY9UUJELk1a0Nxfls3NqDPiTj+j3a1GO7/pAwLvJ2d5SmNskk35JyJaJFagl6fwPhOr16Pj1
G7IN8mt4j8C3IU7++Rvqaz02xjCbPEdTH512uKoLsL8xeYx6YIeCeT8hRhuFhVa3lbektpdPGvi1
3s0lKso6RC7oxPDk0qLf/P2Pd88X+fOvB97cWGPLiOnAF/FLhgbHdCPKiSDcuc1+TrOsXHoTxy3e
x9cJ4sJh7JHZRyHkSiX8VDSVPL6VH3DnO5i1QUqhpW5HXN/HRtsNbTR7SlEpaLSJJdc7GG340o6G
WV3DKkRGHOf/9OXeI65+/QQrkIUCL1EjfzkK+rwGhdJLg9d6fTtQ9G8NEi2dEpbe6hZTtexnjnEe
ahwANHueZTdZmrPS1MotzEN/ULPcWzRN27ZJRRh1xLZTQjclYvanKhuBciDP0nDix6TMPMIBke40
Re/KyhVOBlZCDXZRPDkBE/+bmc3WjtIHBU56cl4cjRAza8Sdk7Kb9Hw6EWnVcI5Qo2uahO3dZLlJ
gYVcplS3uX+NuAttV67ldV1OuLODiZZ4W8iKkYNIWVNRRNgqJT9dAMZhLw9ViWzrUmWLl8UEzEaJ
50zhvpelQ77gGTAb40k28Hxac7eiEbMPuVPOuQwTU4p/olx+Xah04C4tvxvGg7BQlyuUzi01/aoo
XipTLqz05Ya785Gl1XtRrWZj6pWdomhQikhoDZEK9OO4aTWYH13iPFRYGTixaHIxFrvAe8bffMtT
DKYmqpyLQ3g8Bm6d9tlQul02OF4xIdMjwXQraXKIxZTdyxzKXzV5emIdRdA6+smtodNydVQpMLX4
UJCufHeHm5lK4HAomqvRofCccmODdVxyQ1khCVtCE27Sy/aE3pGS2ZL0DSAbATBkuJqSgc+wL2Cw
CArQ6vzZL3z94Qz77370dP08wNGOnM2QNKVP65IVgWLsnHYN3YvK/v3vz0dlHS3/fDRzILO+VW3k
YdZfJgBphqmCu3yErqbdjEh/mRrrq7CqL4a81kz17ySCPln4KFnVRLP07R/+/Dpk/vLngd46ps2f
Vk1HXwf7P1iTljq1kW41Axu5HsHRmsCCjrTeWxFZvg/U/Sj00IM7kpYB4QrHiF8peoPY37r+/Tsx
1kHxL+/EJm6HYug6Hf8yuBfJAhPXzAfPcOZkRztMRvgWDoO6teACbdqIkG0D70AMAOYR5soXefZK
UsbRHfL8rOCwkgKDleXTwLPy9fDqx6a9QhHw66oVl6QB4Vk7bPlwYamuLRQOHkcyXcuoJI+0V2Mb
ytIPOspIMu4vbE/dRe0/YhqDWFIY8saiY2gGJAPcJBY7Z/J61uOnMTa2ZbOYPkbpB1bp/YV1OM5Z
qp4R4IFRnnZJYzPy4/KBt9YHoDe0R0eiRIAsoxY1nXWnqneRxfmrt+AS/v67/Q8Tks7Art6tbrjg
fuV458Y8O/RIKJErdejpTUfwtnERpuDwp4SUqvZPJ42BhQisRaP6U1YNyg89+4C7VxpAXW7rNLtH
qu7U8cZ/CEnTtPtx9suvT1QVvSveJf36X6f2WAk7gmiBztVSTaWfbJGdFObqTZscmJe0lxvJfKzy
Mb5ozd6xIna3Dn3zYZ7HFyPJgKP28lWlwXvFSMInnHIAJxplG4WOXV+3yHmW4hixHyUqjyVCsxJw
a+c2dthmHKwsuzRCGzJ1TAkCDJ2JB54OetZs4F1q+7nIPpNloSnQajCMejrW679KMQdqqzUUWhC/
dgPFvk5xvDKGY0kyerqd0ujrjLCHbrcT95e2otg8hl3ulxIbonRp9gXlNkYjpuDfMDEI2Lx0toHy
LAw66F8IOK6EqM/qxLKuiPPZr8DI+iGw3AqmmmvJ1XgxTRKwY1xNbHPHrSpV+PltnegDyq7sy/C7
KxB3ZFVAVXYkRCGC9dHo5DtjTMJLTekjoh9x58moGhWaOR855eHmNDFqkHSqz0IAWa4mOnEyUgMY
mZTu7NfYZDWWzQD/whbUT1UN3dFI1O9L68pmjoutsL/P4aT5wwL0sS75vGr60sjf6sYpboZK3rwz
ANchnRswk3JpHeMMD0m/Gj2tjagQL9U65xa6jAJ79b3E9rRxmOKC1sB9z9Yv9yKVellb4h8QEFYD
rC6DTztoc/9zaQNMuXTk7zGwTuoQcG/ZY34s8UeXGfOjpBrfypaIDQv1uNt3cOcEPzPNm8SmOiy3
+0lH45NEdMx0hRlJ1OlyifT0TUnqr7oZly9sl4G9tA/kIXZfsip7GECyMhRhkZ84EuT2nKLe3TZJ
n7sFRb5IX+ZTPH+v5qr9PkagHEFZ2REnlb2o36wh1em1RsfF1seHQsVToUvjVTWX1sMiWW5sKxGw
AaLysbMTqNf2lrSF/FU5GlqRwwkzG/xMSNgYTz/ndbnZIm38zCFJbkYLQaWWwVCAKKqecNdEW0Ql
x7YFhWDFbpuYKZyO2YvIzoQ+y2+p5BCSszg+LobzOpryw0K1MYjlBsCLVFvbOAmdV1D982iezNx8
SoWuosATHpWLMuAFNUroeDWLrpt2heWSCNLDIzCSWzHa/RGJ1lNaW4+CNNOPcqn5e87FNtEuMiuP
TzbNvi6ptmlvajcpi/THbIXcRTmHslaEJ0kttSPCQVyfdTjdGtIvuhoHVRtb5jnsUVY069hqR0bF
4WNiLijyERoM+MZJkQsyyCXWSwSqZBI54+ED4fD8UJjnkNbiTjX7+UNZNHvT9NKyj9kvXs1aOuj9
Yh5kgjZZFhFCTK796CT6x/9l6byWY0W2LfpFRJB4XilfpZL3L4R2SyLxkIn/+jvQuS8drY59zlYZ
MpeZc0yecWsMxR53X3mS9txuad/kqfKGj9Jo5qNrocuYtD4slCSxvWI22mVfMqsj+9h9aOdpL9bO
jU9JIoyDMulL49Zlo90a+VNqleZ2DgcdsWx7Z9FiPfa4KzLHeW6nejgx3LgbFo1UYLROUnPEGSVf
M1bgBHWKG2cUQEB4GQSgz+HaP6mTa5T/+0no8g3MCFZFDfQY7pQRrxxF39e7kA0kYhTuRx4Q+DBz
cT8KJFqcxo8pM3cwNphjgxGAFusvGFakUFucUGV/koQSb/yGQxWNLksyjfMXGee9Ufv3VUmor7eS
sDqbT6CZ59sCeHTbYe21A3aoayE/0/iOGaVg4LTBTqVsDWwH3wXRSbNjpQdPSnXEA/epVvBmgeIU
M9810cwf8xjeVUemOOo32d4RB/LiVN0R85WBwwPJcCexj6ZmzPC1/wrn2brp4DFzFadbwJnNjbv+
w4HLNoQT6NQWRgcRLHviIaYERUZ5FFXiXWlAvStJKu71m0LDNS08eX43IefmHwlDvXOcm1fd1VaU
VEg3Wg6MJ6y59s1cLq8qLuU9loHdOJjFY4JcaosJqkedz4+9iTlobsuGfPmqB1KWNB+IiDcp2rJR
h/0t9WS58ViAInvr232CR2Gju0s3Xtn+qU1GWXlYGkqMjlktxpuJayWXBnSuaTPGk7PrG2wpVk9u
dRYj/OLTsYHHHPJqugcWM0YsjFDJhs1D6yevgZukUHIg/xiGMUbJUqFYXSeRfZD5+K/Ysjtmty6n
lXlrNcYX5EP49TmWJoBfY9BtaqIDrhO4aI9eKEhhwRvjUO/py9HTjeXGyfqb1mKsAYueOV2WIHFy
yZxWw97IwIRU7E6KSfEctx9u1/hbBx9ALV4I2lMANYNik65l/uyGT9xQzrZOl8cMGckOB0eODbaa
ThM4vCjp2+/AE6c/HhFIvYcCJDKjyXC4K0Xxgm/zrz0psvalnyvBxo7BYNP9K1oMoh2iBRxKEsa8
6T0g+TkEK9wqZakcTU1CG2ywXpulplYX8K9yr1XHpXa2CIfqm1zHl6kzxq0TU5XohYKm1zc2G9Cb
cEhvrLB97HwtUJzAeCvE95pGCxmZk8A1jl4wi6fUZcQ8wM8/FKNl01FBAcNR7O24osbOflz1IPNA
d6WaGDa+AaYLQfcBd+ywrvIlmCK73wX5eGPK8dfSGsR96Wwc4IQNzCpYbb48ZEsYwQMDjL4cm9T7
buyOi7kpV2+LMvZjiwsRQDLYbb3E+9afc4ydcAaK5tqU1WuXzF8EdS6srmp/4/j2dsgR97lVAw7K
EfEhI88o4kecgfEAVywAwqcFdt5JLDcFhurRQGpqLjgtp6FF0ZGirwENi15DvRVxcpGi2OWlfAhE
Zmwck3mOKDF2wVMEeqJvjKymH0CDsG9qCyNFI3dejZ5MURMhh99lzpsblJqVGEVXsE9BYu5AOVt7
Uo8QtjvffSkiqmgAT377Y638d+2Vw576A3pL/yWHRKKQpJQ0J3bHNvA87er54iNz07JzVrJ5ia4v
3xZV60VhHPYogq026skvOK3S3qEAHRP62aMMrDdFxD27Xx/qZVtj/jdyUtbN5D3RmvWyi0ZExN6E
AGZCOJqzfsiVfzvGH3XeOkeLrvzQ2y9eZVeXpyrpvec2RyvSs1rtmrnkm7uoOwdcYYg+ZOdY/7Sz
njLJkfKD61sb+LvTaniIUwb4WWFee3wgTzMgSmkAMatzh9eTlzOcCedHW2l5snI14IvKwSmM4LPk
wHbqr9vyw3Tl56IxmhT+aeGxxGM/SsmH7n5jTmDIs5hgz+qBtXRKkjTYwwZe/wgIhnIQIk1sHMIa
PwBKmxwdxM3fk2it2Yzkc+S6vsxgV+RYs8mBf8YBkmW8wHTXt1I/1c5bZlQRAw55/ptF+KvbHV9E
t1Vj/zglyxPYNtRCokD7ym6+7629ZQEaDgGs+kmLoSdQYMSkN1+CdR8I9OBc9QValblh0irltgny
YW934bsXs0yIe82KbMXsWIUTROZq37OIMfURHN5NdUO/VLLgs6V3b81oXfNKztE4zvOB2V94/ePH
YPu6c4PUvgjf+GlUx+sr4eioNDxbjdPvNc66CDqDPtoVhUiSp8eMkIE4v0vMGGdmiVc8zGZ1rNyP
xi+Qx+W4dEZJJFQ6hh/GmFsbQznlfeB9tk7vAyoo7MMSYhTI+4vVwmz34L9x6NWvk+kkNwsQ88hN
FveQB70Z+WxOZh7InfShkVETMgpojfgYBuqjSnHx87TRdTTNThNndweq/9iWiM+ZwNyASgyuoU4/
phYrnbSg42e++yg1JQq2DG9tJbkGDAbFiiE5a1YUEcsC6IJijYsr7x//vgGtUx3juXv1jO6fSIbP
il0cykBKhMLxnuz0ERqPgxM5R8XqQ1YekwDsV+Kir/Hu6f3UukCW+7D8l9iJ9zCTAc0Ketoh1V+i
bspf7TSrL2VzlKEZPkkHako9wluRQ7xnyXYSE2YBlEHs6AeHeHXO17BJUFu11jfJgEwLUtGefNc+
vjapdq/S7kiTmJmajIiEVu5uwiaSuzOo4ErClohZTx8WrGmn2UPVNRJjfEmX/sOo7WU/VIwzzKp8
SwyUYt4As0DoJdn7Mi03RTYozMb+oWGFDvlsWwsAK3SOT4bgvZSJPR0JfD778zBeDMAUxwQklq3Q
wJb9JZSM40zAXIRkcE4a0tpNRJPE89i8Ax2cY3Uzlqm5dScUAa4rXovSv0hYtg/zWJ7aTIqdmyKA
mFt54NL2rxmjmodKVdfFoG0Y25aTWqeU6SQdPQC2v84E0m9HiI1E9sgjTxXLejNxz4ERvwOUzPEG
2K/xOj70l0xhwWb0PezXnOmz0ST/xYQFRpYCXZAaGYLzZNq1Q9hebMf/iss8P3Tu+OWYLVhDpfM9
wY28epeBpJEFBJeYYJ7d28GFMqpTTCueqJ4Na7k8BxkG6yZEmL5AxFFlcnXG/rkrwnq/VM3noLC3
RZWpMSytJXOYPjH4+ZcNnQQiH1xLbX169h1smeIkSmg+ZV9AFR7z/zyNmnRq+OpV6fRS1ERDeMno
P+hRnvgOTnsd2wxBSd94nF6YqsKEXd0NvkfyT+X9CjPsznK0ULh2FcL3BI0UBy0p4svVd9FYG10H
afZLZ3xKmT3fD73lEG9o3iLLfVQI1s9xVraboPlpZUmaTfLe5yKDBacfAwVvv8ejtAe2eb94zWFE
pXUWNZKOhUkH2lv1njTkuXbaRiOoXzFaECaM6ThylgfOhjNXA4buBF97hkFsl+GayKS2NtPyZFfh
GNn+zHi6NsdtOw9NZAqM152rdkGrZ4IYe1DEpG10VZGgSrNOvmHSc3vpN/biL0fO8mCxNtkI0T3R
ueoIrXC3LYCJgFz6DCqcbEvv3obBALQUCi2b+uGzEFRRnoeEy8zP0GHdqFG1cQx652EIXe+cAvWO
oN7fTuY0npLpX5npJz3gFcg+0rl2IyeEaeR7q3mt6B6GlFtGzB2QAITifmYc+ZD+we/gXSnLIy5u
QeGcfXgSnsLkIyoPheAKZQ3dtLwartEgKuZ738QwUDkMIonBBGDaha8YVWd8o4BTVOs2EbJ1yhHo
cOzMMBE1Rn8KMB3VFhTV1oeRvRT9ezVnJA2sscGZWYBU6CtkUFD8YUn2EyjpvrqHXb6qfcKkZ/Xf
qy/dCpwENNTQGvuQlXbyUqKQbgz4DlSZyzaYxHlpzPQiAxmVFTQkDwv9djH9z4SBZ1RbeN57Vwmk
JerDR8W5sTvTiLw4Ly6pwvuY6Y+upsFJdHq0G+ITRgX/YZgs2H8M7ZDBqR34F85A1Ue2CpodBL1C
ZB5L+8TcDAB0hLK9TT3u0FEVaMGP3LnVnhV+vfcaDKNB+mgPojusEtQAPuA5lvNzsfzEhUwfAFhv
pyDd8nxCf0yoWOOYixoYQ2Sz8+J7jIpjLLSHb9TtjzGCrKhAqV51pP+kdnOIK9PdGP78uPQKm73z
SDv8WWE1cGn/gIfdtpN5NDtoqx59i1kfGpHfuSq40uffFauSxk5frCGZqAsZsDVlNNuQYeqJepLc
IM7zYXytnD/2PPceBcAhaTsGzmmCpkB9GJ1bR0hdPj1ygo4iPIh6ZN+TF2DEXU6FmJ2b08Gl7C5y
4SRsqQmxJvuvKqdOyDzg8AXIPjsdGd8y34hnKKMqbe9H2YVgRatmo41sYlPl/cTO3FzUxdWNfqhL
573I+S7peDrHweLfg8Tg0yerimiPYFdPXryfOkT8aUehysYswjUJayhxV16GuoGSYQLk8oDs1qjy
dLm1gS28gXFtD974PLeEHKmWqsFo426XcsWfykm02z8WY85qh6truTHMUO7K1bjVCqKcGkKDMEdv
oChSaPdNjqcraaDPnH0RX8wSj3fGslkctNfKU2n1oL8LxQAVN1Fcm8i2lHUYiLEZfbM/OIYBrLFi
XSKMbyeJfxxRDdsem+ymK/zvppps4ljyp3mYt1PyYgbJe1HQqRWarSBq8F9Hik8d30/LNhyIzU78
HNPC1Gky3L1PRjMIMvv8pSMqwAmRJNZlu5t0a/Mvc7EN7HoGFgL9RnErSLQmz1Zi/+fr8CJcbT10
Hj1IuRayXm7+O2UT/73u7/KWiazU2dFjmxzNxnhYRqobP29eC5szlNd57XtBN5eL9FiLMNzbOTad
WuEoQnS5xFAv2Xi/MeOCLdoUP5OHZyrsVmuDQIZWx4HacTPiEc97H88t8tTEBFTrEFZGmwhBRIXy
ZchJmlLt+ONS41x835z30qmYUHrMj1OWIKxo3jLM3lun6RnDG+kv2t9D38xXHzfrOffrXwMK9uNy
KAY6LfJYgLgVpJEx/Rwj/D8XhnXyNnPFzvGT5o029QHJLuIzY2adUqEhxP1/6z7OlBkHFD//ehs1
okb3vPULFFrD+M1kvr4k9caCEAbAqzgB8yc7oAMBH/ak8/Uh3DS2f2sQStwh0VEK4SoryiUqa+MA
h7o7B2L8+NtoGyEzqFDiDE1wjf5V5A1T9wNzK2znSFpDGtVzORDWZ3rjp+2QChrKt9hiei/LOd0A
Hms2CQ8g3HL3IZzh4KCnUxUfCL6PcjuVPUjv4d9kNDAiOPmGFs/uCsj2JD1ybXFF2AE7CPkY+nuP
ZXSDspH3d4TenwOG46giYoGtk7NAUgbRSzK53oxMonY+lLao/gyaRG2X1Dr7ik1EUzYotWXyQiQV
zmK6VAiB9gahPtDkEJ1uMe1V/5Qp7ALkqUj2nOJe1s43MVkny4vvbVfa1NFOxf228W2P/WfLq0ly
PGzBzHgkdr/chZdmqvHDCo88gwpnGm5Qs5oCKueCIJjkDiH6tpD4gA0TKXDXBVkkveYFSXpxtk1Y
92WfP3Nb3KsM0RW/LEsHm8Qmt4fYtSbCiS5hnTd5h0GZN5r2tkNcCQrvt9It76AiByBJ60vuIv8r
R1Y90BexG+XQ/Zj3sWAnKs6i4RFrXmRAbEFtkRrATjjfuIJdJnxqBruMkovUoqPqPg1FBog0XT6Q
useXwh5W2GtaUPKMp7zcu0TMRYHnXpxat/vCpeAxe4jQtoKxXaCcDNLuxjMP7U6V9hxlNRkWlQZV
xR131EuA1Ly3drqw1jUODiiXX8BKUAUysTkMcnr3Uj3tsrJ4LH2s44QYFVBz0GI2ej5pX754sskP
huUUl75+1gqO/FJs/e4LxoJxU6f5xRmH4Ww594W7H6D1qE6/qImSAY4GjHwX7l6oHgZVnYtwoNEo
AHQPPp8O/S0pNlDJ/7DxyGUkg91211vGft0PbwdbXKbC+IR05B7HZv7KlqRkU8Bq3ZZPfpqZJ9vt
NzhGZhj+CiYtodo9MviusW9gr2NSH4PvckxnOsuYyCS/dr8IUs2P45LA1qnf23xc8x0Z7BC1RtGE
ro/dKGQAQUqKWkCylc1dXsWk7FDwiqS5mMZIItWUASDqMBV4mKOh9W6SGrE5GK/kiNXtZbLZbFiW
I4j8QDU/9tYxqcOMLNVyxfwk38WoqEw54kY6U2bnBHZV3a2sy3q3Dg1mgb56Ee9QfBWRyx5HiOj9
GwvTr4bceBl+zZFrA7jXU1nzLIXN5ES5ZVvkICGjaR2iRvm9M1VfPNM4WtxgBzj9Fvrq0t4D/IDk
VC/JTtT2cxP2rE6wNFMAYMXsHblXflzsU/2Zh/klcQGDpCOXNJlEsGGeBJT+jQZXu/H9/mTzrQjQ
ZKgZxLTRMc3C4/BieYhiyvY2pb7EofPdp1NAMYou6iYxw+a4dPVtAWRiNvxvp6x/J7PjmKbjLRuS
gybU2y5TarBVRAHk6XYG8b23JYmGRUannqzT8/hfp3ichhxsJwASZtJskE7hA1F3bGmAZl4tK7Wo
IUxWUWLSO7OiSTCKirGwjstDPlF6M4HQ1MAVYiT2fUwOU9A4aV+diIulYbAmLlrBB1vVeYNdF7Cm
44WsG31/PGVEvR7JTKxAyX85pMc9SCvf940ZnjrDp1yV8q42DThMaWczS2Y0FQa1sR8wvjC4E5AI
DOCAFbksdljfovilJksac5WT9IjhreS+qLBaaju4eEa8a4bUILDVvJKRsRuM+a1o+QXUNMutm3nd
rlJ+u5MBlMQWM89hmDqPsw5ecz3dT3b9CtjKOIPgSCPpk1tRZtDx4KLjWrfMZ8sasKFQ1fbuQ8+3
nTg7voA14/i4HUkfkHOMiDuGBtBBYjDLjHwq01b7zKVE5PwCXM88KmILF0KqxyrQycqkWEARHycp
V1GK5TdrkLJ0jDwaquVgnORtQQxb5AhnX4u+fplHhnHgryGa1Zw1afHEPj67CeZ0pKTfyj8mv5t8
/J0WhYX7x4+DfGP06dH0oQUl5YfWvnpK0FYbIiQxoJnuU4kObgrIcvXW7DbIYTNAOnc/+tJid5mw
HGcVxCgLc3GCFAJe9t4U5VfqZJruhchzXvIXou0CnXt/dLPRueuV3IG8JWQkHBN5WGA3bv90GkXv
JjhSNL5eiEXa9ru9OWcPg/k1OPtmdm2miAkLV0yrlluFYHHkW5ctrzKs4T2I9ssRo6TkF6e/JBsG
zjw+ZnqthkqefJWJSAgMkswe94VI/ft5LoHfpgjl3Z6OG1L/aOYfTQZUpYrbnqtHZFv4Njam0Lrb
6tkwNxVs10v8vxEa+b3VIJ07BGkdN37nRlxMIIC9z4Yr8M5OEppst3VvjYREG7SuET3O/F3M5W+O
P8mzW/Oum5rg6pLZy5QYP2Efxtu/fkCqkZypTl5MMlcDYvBIZ9AkmlL46DVvc0wGsf0j3ibUUR4j
/s1dbo3t0fGWdz1x5/to8Cct/hdMU0Gl72a+HEJWcNYSlPYzL85sZR1lyrnJIZzwMQYvf4xshbE7
ijXjPzu2yU3kvovQ8PscUSNK67UMnSpiIzPMHhD+9qndH7x2JhG651pKwPOR8eZV3V6oAKyqX90Z
Da5ev2rARgwxjbe3tY38p2rRaQVj+han6tGXw9PcmVPE5vyj0Ok92ON1J2ig0lMMj0GzvrVN/tY5
7mWG5bKdrHSfrrgP1wNfClV0L5NW7LyU/ew4YwjPn53Ba7eu5/1ODR6dsa/OtspeEqf9bN0V/J6+
mUwBuUAdIyoTFq4eL1cn05OoHSobXGhY352vgWw2cMTXqbX/dUVxWZqAGUo/wljUrDsyQW/XSLAO
OK45yW0ihe0nzBX4r0v9H/c0shAS9NBAmgeSVtmdFpSGEHDi0H8sS/dX+WmACzNKc1feTChD+mH1
JSIW6ehJdkaj7mqfypBZNvyEI/duuJWuPuVV72zIUrEjwzqNhGiS0vhUjdyoZuV/d6y9qwGZpeWX
4abIkRF0iCyWeIpsj+6pMRH+JzaLSoghx1b1O9sHGk/Z9JyQKtZN/i/UyDdT8WcHe5L8saY/FwHZ
pxXfb5PPavQ0ySDJtF10eSdLbwQLS7oMXJTQCsnGxbBgdf1Zj1xKDKDYehVXA/ZC2pPpvSyBdfDU
u90X3rXDwEUXL7DdIIz2wqLfm00Io4/abKK0sdnFReiC210bsMtkinUHxYMJpSbow0sTxGUzrt50
Yzekqskuu9NW+CjT2kNSI6LS5rMss75ClU3IebUc7RRqrnBQphBUcuc4vrm1msEg+GcBOtvaHUSQ
hp0F635GX3eT+yI7wJHCQZHg2uaFbK5yC4yJiDEeUpf6xkEHvszpMazmGxzJATZovHyoQMTERYW3
LcOmZCvUPBKchBjaczM03d6oGVwljLgF6/xNaVCMmCPxaT4J2DBVyBOaSzhFjuIUtzX7n4aRVJH4
TJyavCVNuHjrIfvCqmTGxN9HAwz8to93fc+TasaooQBnv49UXtrzgYNKLLfJICXHSWxuk4BXuQRk
jJksfgWPOlUM2JeY35pNgxtlq1s438z2M7MkQkMV+5/MGU1O4/AmpWE3ZEMPzWzHWdnKU8IYWi6q
YxpaMGUaDMY2Y3cSVvWohIO4q0ogW2PF3/opRjwI3/7tMHbzroC+4xWvri046YCU5t5vqozHdk0y
7UmPsLHS7StV/IS2DSXnEeCiz0qjIOrd5eIknziyk+428ai1iFuy9/NNTtu1h/nzUa3UdNd+MrwN
eMcDWNKdThdrb4Zw+ZqLYKtO2O1PalU07iFtD1qHNWJveEwX78efeuYO1XHAPRV5gf7Ps/ALqVND
J86UiiN1cjk5FkRFToEXW3rZfc1f5QD/pbVG7TK+QMJ/cmV7WynGcomJzKyb0yuRN2tKM2ngVW3t
3Fzdw5tEy1OOTInXSc2y3Pu05VHAVFw4nzMgTyS0mA0BdTa3WeGA0IZHuIlpwwTBRyZAIVk21wqb
fTnwUQVz7YO1lNeACPfTxDAyawWttbs6zSsOs+C97lFm1S6k+4K2y2Lk0YOKICByqO8y6Wm4xBLA
KhagbC6u2WITEtvYX7kewI1kOB5sBPlkV5PfyWOQQeZYTAueuUtGd66PuA15ZCq+6kU1fOvmJSjZ
byU2g0g/Jd83cGcHN5wJOHfBlyPzHchAYxsao4F1YrnNyfneplR680DPzPWDDL7RO5wjt+gjczgf
bAGbxqU17tMniypvp0uTD7r1io0DITm3KNKFS+oftJ5ISGpVxWtQGacnG9QNtdhnofFacuBwUY/q
vWyHr7/6oWFdW7O3g8rebcJiZFKH+4SHt4Aa1nnW0W3ofIhqWU5Wxw4u9efxO+Dunof8AT0apYTd
/niGsN99HUDJ6eTwHHqw1gt/Xu6J5t7ZUN1Pagqzjfbb/iav24+qJXgbJXizV3l360r3HgzPtdK0
LTEqqQ3aFFQLLmW/NRIfXTj/BV73ifr+H2091lV32DjzGtpBDrjwyXrjHL/p4uxfUSfL3rPa28xs
d37C3qbp0VWzFz5yljya43QMPP3crbnjoeBtHbxtsBD/rPl4fbbQI3CULnc+AZgfu2m5hH17tILp
nMRESxmhe0+G9rFBF7528Hof9ibVJzSZJf1KCUqXaypJiJTK1DivNS71DdLeQwyt/TKrEf6YRtTY
lNA5WkYrMYAM3oZd0HdvVgrgnrj2mNj2hCcXMQ6L4uxzyMOHkXh3gPQbz3zXwntW6/Y/cfSjvebB
Wz4HmGkRWwR/+OKFAiP0mqXJarlX1TrNR7dBvvyo1VWtgfMlHLqgif+BbNr5frodCKjXPQVZM3OK
cK9tnVG9ZCa94tKat4aVe0dAwIgQDfQ4rH7Phi5Q71j9S+lU960xv+uh38OOyXgf17yibxyXtHne
l8GwcCRq1IUXE4X0hpHRWNeYtOCIxZQZ8bhuZDOdkEUT9/A1ld0xHcrt3DyJFiOo3X1KLV7SJHxt
ZuNKjuTHNNs3S6bzYxAmx1JjDaBxoaPXt23n9De8W8QQABgrCiL2THGobI1OcLJ+22LUOxtr8rJx
ShHD8A9xVTAF7FZX59BZLJv8FVDqkUXw//9KqV/9/8+M/epdMBYysuYy208oSwCwiA0wfcRnIHxA
SiyFKJ/NpEzh5tU/9oLdQQWQaezQerPkYG8dqPxbaa+V6fj9Z5wcJoleIjVozuQxRLrxSGccUb3T
p4tyuIMeWbIfM4IzuexoitGuuAjGh0CVZ2NwGZRR2OMN9sqLHYK5bDpc2gn0/UT04UaZ9T8bjlMI
7O8azr2x0Yy7g3Z5gB6/ziBb6iZi7Tc+nUwg3JLrDPiLu7qAUpkRWjS6Ftu04gFq5ppwiQ5GSEQj
IIioVtb/xv/Qdgm0hs0/3AACqPDBRTg3ZqafEx9X13QHVL4d5I+KdBCvjXxEFNSewAoyiNd16ucI
MDvu/qHkxwkpphXG93UdkqQGwkNa7iWzEE2IDrDCuVG9fT8lv/OkGXZ2lthVcw5v6FA7doSPEuzQ
lP/nlyhHXV7AEgw3ca3rjQ4WEpV7+dZDIdr0Mp22SUYDgxduR1ucb2OPZI4UQfkmo/Ex/RFtQ00N
gX5ky8LruRUTXzosyiEDayzkI8E/4byzC3FvNz8WKlNMJEtIfN3Ye5e0J6u4COc9+q/27MAB0s8S
bdtNV0KpaOVg7i2E0EsXMilRC1Jk9U8q7wDyhcwwnZxxyX3kCdVKgxiNxGmsyAZmmArjD+BQqG4O
JY9rsbyzph/bFfGdCqFm243YdXHePrOzfulH0CBoUjDiTfEjAwvarL7+T+bqN5vmf/4Aur/r84PJ
07kpQ7VsdUCYVIOmetBJHOlOdg8YAVnkWc4PABFGse4lr3n6HEjfSTUHt9Xy7ul42QVh+i5zfAMT
hKLcZT+XkoGSL1aLVyb9pRcnH33W8U7ktsUTGJ5dZ2R5G1BCIYXFtFW8tykkJTZzw5FwyuBa420X
CBjO42jdt0MYHrUc5y22kWwTsrPZqrwe94MjvvkGrmmXq7mC0fnBYTPBZAtALyGYTDYQOsaspoyk
5kIZWhKOXWMie0q72wnJIHtCf6OwGyGASM4z256DxGnWMaYZpmyNFCj63TKIzWwV4myKkxtMw06y
lzjYJnvqsJtIwTRL5hPJtaw9b2so9zZ14S7KNPiZrWqJOIXSbckA3OGXz4T4j1Jg5I3fkt7q3rkA
Emsd43S3mFFDuisop12AV9uZ0uqibTYWtjJLqqDigfmMS/MmCgsrtvOMJ3rbjEP1lGF4fJg6/tBI
rUpV7u0znf1aDTgttyd10JHAu1rJ+9q9ogicsQRn5aZ0i9+C6ag7m8veLNOjGxWkJexJJN01av4v
9pt/lg48ABMSOYAgS4bqY1u5qMYDjSqyCHuq4nbiE8Bc2Azul0YwkqZkGaBpDtB1YsBbABZ6aU+O
CCrdCKs7KIrqs2hI+xS41kIDqn8eq+xJhZyOU2d9AWQP4D45iOWcGa6FL3/QbFtA3uSDMAuCgih7
e62PwxJ2bBs7mLYYulDFKygahtq7mHrQpww39B9bnziaakqOLL+vbWdXm1JweC9OuPG79t/s8rKM
3N1DzyX3Eam97T02IwHJ8VgwTqaYheR/r1h/TAMsjyXfZHlsb+GgQnAOXvOh7HZKmQE67f6mt1Fd
Y3afTx2FZzpxw2ZNC/kMVpg5fbEKZypdU1jOgmFQ5v038i4LoDbz6IoDK5COHYKLiw/8aZIv9s5O
5Kpff0Y5C1/X73ogPtOjdPe4Iel0lm0jmTFlM0nuvsUn4hINyOgd28yoPe4Zx9qkHYEBKOlxFKGP
bRz+6CzleJ4XMR/kwP6fcQiOv7Gwt5NvMpRCC0uaBBWfC1h3at9QQqDes/caA4W5VLdu0vznmy0y
DOfSeWO268USkvlJUuVS8dBgIBknHwqiNV4LRtvbeikwupKpV4fJC3s+eKIyi2o+kClpT3W1DsxK
/yfQfM9WrWXHhc5ENe9Qnba3Q23Bq2gzxuSJ+op7ecZEV+ycgr+H4S/1ZlAxe9RkTFM0QUNVsNgM
QFSdcTf3iAeSOtm1ZYFox4VJCyiEd/sCHI55sIBpTrwks6LJYQrBAnSXT8m3GYa0XUB8PDP99URz
cnlbfUpnjDVLF416ZCnjhF8d8zVm5JgTSGhqSYxDzssmzvTynz7wCHpds+kLyH2R097Pucu2GirV
bhynOx3P/zW1a5xaqPjc5QhRMtd09ioDjDNIyCiIl3x2pCQ1zy9GUbTXYIQyybi3uKjR5+4FXDG6
031WYzBxEnXTL98yqYfIrN2EO19T37j5zZjPqAhWQGIeC5MAaFpAUW2cdQMfJ8S2i2rkm8+0FEAJ
595MW86odzm4Lf+/JWmwFD/qF1bFpZsGAdOn3c0qMZ8MsjT8KWcHZQYxM55welReShgROckPvcap
myx2cq7mWu81JJM/oVoax+NTW1fDGQFEyalBdnlyHTlBF5fN86zwj8dJt3NA0e2RF39kijGFHaOb
novvAVn5JmdCi8SDaGS37x6IsdiECnVPpxh4WCbSfjFYt0MSPCyGi7HCQQIcV9/p8MSqRjOvqmF2
+1UkF1Re/fR/1J1Zb+NYmm3/SiPfmeA8PFQDlyIpWR5ky1PYL4Sn4DzP/PV30RlZ6ZANq6uB+3CB
qgK6IzMokodn+L6917Yk22Qz2UzpswJjM6UNIpw16vggG9fo0O6p6vVOmEn3grpUzfUGJZiq8Waw
LSwayXfdtjr16C3HU8ksIbn7dK4mhSYeYpdVMONdmGQ1ORGKxT0EBadmyW0wSOmxcjXki1w4bc76
jqIL55dVEwiiXTQaUhm++zj5CdR/o9W0nUMfJUU4Bi8dzU2jyh4yKdjO7Fj94dUyxN2wlfTsPNFr
7KRVfzVaxVkVsdGJhOg5isc9lq9T3JJ3uincJ9hxAhGOh44LACIO4GohkG5qoX5zygpj0VDNrwWr
5QpuIl0tT8gqqn9j8zxyVFKTn4E5NzYdpOBZkCiOaQMSF5RyjXDTWQ9RWD0bUvsyBfWLOIIdJd9D
VUbGBtmbWQkzoAe+FvWwmWRsWsA5eCRI4+aZ2g9JKKOtF8JtAn19oR+iKVv3qXjah1OMhiZ5UWUy
r7vuTRc598b4KYCkEgC5DYb5RlbbH2AUaOnQPyrU0jNlFejtElvMPoIj3RROEOAvTe01ohhkZOWt
KJetjS3hSgoMHoz4nDQ0ZSgh/hgjba9Semhn8jhC1kInlPAANZQDLyyK6hx3Ij1bh0o82F1WQXFn
2FMnGueVNvb7Gd7L+9MXehaWgDeNKyUmhTrW1uRl2lVVuy0qPkeuKRfjeIu8XGc5Ys+yYS8R1OzP
A1SJ6yif7qRkuqhiImUVHXGfjuqfsy/K8iGNd7PYkWRdD/sE7MTFCPixl9E/RIZw0tfya1b3oacN
Jb00Ijxd6CayXWk0sTS0SlkwO8rIaDUBBrLw4E/KzetqyrNNSKwmO+0GFH5X0WopUSvPzfrdvCHE
OAuGQrtuchN0KZgkmPxkiSQ9KEshM5h+x/ZaDZTVJlbNiAJTC4Iy2ks+Rcx3Ac4oWG9SJYDBx4iA
LQvpBV45dxygbUfQid5bHXHPLZo0IAupIWEgIVyF3rdgR6IYrm/JDTY37aLkz8eFgDWB25aR+XmW
GcCCsqJnmXrdqon9mMkkJfJrpoSiFui/R5/GhylH+4ns401ezJQhRcsV+lhwLWpXDjwWw6kwyb9P
NUNpzhudL8nuNA76EcemU/aLQN/CSPa20Bdk2g2N4Rkd8i5FGOCQNaZXgcuLyMhZYnsTEsjMOHvy
hYzqd8BOQhxnwW0oq69MiSW7U6PhRErRtw2Q39TamvjKE+oyScACGVqxW+UqlPhBuUlp2tlmFxUc
R/3EJWecnhU2N9noFJITctfCY8js3Nz6CjW8iG6oK43q6RwgnfnezKsSZ3lglNYMRUHeohu6SG7l
ghT5YNkeBAUjjyhXLplqPeV5easMxXXK8mwPRvDo9yE7CSidknmdZXnoZHr0NmYqttQaFyMVwts4
JbkAo8nyX19gNknn+1Ko9fN6QLBJntSqi/w9JaeTGmqQjuDd7ZuFa1RHz10NsQ35l4D7hGNcqwe6
S/0DiHW0VtWo5/u/REOh2aKZ30pDXGwbOtx2EuWg3Ji8+ZtAq8so1r5/LEte56fHouJ7o2KrYLWS
Dh6LikrbH5RFy9abwiYtSFQ2rZLzT7FukD1kpfhz1obA0VADWHC5KHqz/83azIMKdV/qBSOjoNRf
NAhV4KYRYQloaQDhGl3Vhvw4CIVFx5LO9JQryRrpRaDVUGTRdSu5QR5crf9MSvVF1UQUPXHK+ezV
XLgHOTZLoSBNGNQyhcf6iLn7M2xEM0xFRYlgqdy2dODgV8S8CmbsC26n6hdk59HzNYOnLjUxV6Fg
sitiIVffP2sc+Z8ftikpQHAWv75u6geEE0ObIQIuLZSg2wNSfOtFTJNTdcusPkA6x4uFEldo+n1N
/iiFYfk0Tdm0jHkme2OGyYCigEDknq0CFqw04MACmF2RFJdebBEqieScyW9CBe/UyONzvSJMDqGf
zwmyP2O3SFBlquygXLmpb/ReayjjvoBt3M5MwWKFhjBInoOkXGsWPWJ2x41nTD/wTD3IGd3EiZ2d
LRoyoT0zJ2qxbTMKujXAwAivu18TVZGQAwy52L/z0/JsNC2isKtbUyFKlPiGa1FEY9pbXpmos631
YUcLv9zTa7LsJDlLcoVgd+O067BA1vfoYxq4yWiappGiB1uQkAHxGtPDxY2C7Rq3FTtSyGbhKDxS
DYjlkgZlQW1E93dVppxaxBDalFN6F/PXzhiEi0Vq1QRlclLII6GZkW6cgb8yrDu9Pqel0OGrIbO7
KeJNFkmcYIr8QdBwZRMgaJ4K6v2YwkGWKF5a5qivwpQHr04wXab2CQFpc1vXZ9+PmXeS0UeHP+VQ
w1CW/0GaoejaAd8h1wyrUS2Mh6rOPmMK6DO12hK0BZ21sigCDYH+UwWavp5neq2NhqCiolJLdV9B
SmHuLMOiPz3ob32nkIrWQ82JtcCDqTy4DTmMglY+6PTYV5LRYxBDk+01etiR7cHDm3w6H3pQ3EMA
O+/CUqdDTnMnXsawwCczdqBxn00O124kgPTLsyi2e7UQHAbvSUrEE+CJgYArlTKGDwzbjsjIozpH
vzef9BuhyIcjE70kHs70PDJTkg1VpbCsLQ/t95ke1YHG3VmKS2YtnV8LF1S0wClajeM4yuha8yyl
vRCi2DXVTPeoUfloNtgD+w1psLQGKQTPm1EeFDvE9GX7gUqTOz+JcwoFo1Jpa2km6b3yVRfdRtYt
HULOKXZompdVEUPmVN4CUbopTFhpkyLdgV19k83cgZ61TqBlCviBKOo6sVleFTVnKoRVxUowh5IS
VBCTxktKRaW3L5VuXEscSkxj9qbUKwJOgoPePaqagDwioKMjU0qhIfuDFszFnBH5GsfWhiGvrkrs
zhho9DdLmp8bnCDryLQcuJlNUj2+d1qLscM3DLUYbiU26Vi+h74UL3hmGnlWfN9aLNo4Vn06yaLB
tDMtuzXhWbuDvSCWOSo6yulQ/M4TNhGdKNwgHwRWvGy5epoZ8JzRkcP4rqobrcYp14x0YEZotFji
Yz28KIyToCE5AAO0owbhUyLVhF9J199/Q/ISFP37NyQreEB0UTUsPPiHA0KjMIWPNmFAFLRwhQiN
JcKXK5OiBBl4tMxARN7TEroWjPLUsq6ouZm0qSnhSEIC8m5QSHIHKqa2ZunAbS5XhUlE9NghmG8h
6FRIcTX4Xm4fX6okk575/D+O3MMhcUa3qIeJhAOgltAN8qN+H9R5mmd8+43kmgJF9amJS1pD6qY2
qycLridZBJsoCzi+pjNQ1iG4Kil8j2n1E2hX4IzTlVbSrUomvJ8E+3Hw07b9mDdukb/5Q3/P5HVk
ZyF9/sVMXKahs8ry1CXlYGdRhCVH6dFsAYcnnq+Lj0I8/6TjVBDEwGcp5s+6MHZ2LoEEoHVRFQjc
rJDK1PdP7vPLNxZGkAinRyMw6R3y8mHf1xNf27UV1TVzoCUp6ya9xXrfmPmxC33CxZBXbmo6kWE6
Ji88Ewdbirzsg1yb0bLFS7q3kJv0r9siW1X1Y7iEs6CHIwNgLuCeoy2EV7aSJXofjRyeTMrAtEGo
bmLGJfgAdAhCjVjh+0chfZ4ZDeLZDeZE4Hm6Ih78QqwtLH4lGPOZOPGpeQgLZeSgW5Vugqh5pSYi
gOOAQ5FY88HOP8M23zfSfJcr05sQHcHXfNoNLc9reWTsxXlun95MAxAz8fuaGG7Ua11Vnoh+8TRW
+o+5pUM16f6GBak1LWK1C0iG/2YdXv717f9X3mWX0KLb5l9/HFKTuLRliTJR9njeoLkdfE2RMAxi
3sHNSRRs21FbFCuGMEeaQMaSY7WVC4gTKrhy/v11pUNulW6ZkqWwQgEasMCKHGTadyPk9NywMHfJ
zaYYKkyI1V2QFzuyQT3yj3ehSxF5S7Nhp9AHPnL1ZeX7fSLk6roKqktXYcC9v5EP34KhD0NCU6F2
pbjYdXj3ysE8q5rAnSzz0lTV1xD7v2/ld5Ignw/yWYawPQ7LuyqWzg0SxOeiOvKT5MPzBw8EJTEt
KdCRJg/l4E1gHjcNhmsNSVXcm+1kNwTcKlTAxLF+NMT2EY3jJiQ/Ro7GnS505wI5OB18wHneLKMY
51sXy6u+L2+U6LwAjWylLf9C9zw1wz5X0x3hgM8zQmSAuwBKtFVrVkemus9TzO/3cPBZtU2G55Vj
jWto+I9z69JSWwpQzebI6zs8s7w/K0OUOa0xn7IY/L4G6EIG2gXrg2sF9Z1ZTHsznbcyvpR2M0j5
HVDYLbuNVxWFIAp1lCiTjTxKJWK9kPrndLa2CcW0/82PYj1iz6WrimwccC2Rb6CJ7UBMYAkkzLVb
zwIG1oKDB58XLb19nHQb8px/TIlxiR6QOn53Q+Kw25b1mlbXNOaXKNJ+fP+zvhjpsmyxZxYlCd+D
uPz5h5EuFnGaDWJPxTgW9ySG/+gU6bxBTlOjpf7+Ul9902wyMUOwNkP4OlzoYjW1xErrajdKSjrP
dXMDagrXCXxEezZ80Qb7tkmrHuhEFSi2CoHFIVtvOrLQfTGfmrJiKMxqmqKrkngwPKyaMyetVwQt
tKelCaH8JhjRupwL5rTXw/q5VY0tKIvX7+//E190GZYkyhi0OrkoOr3fn3Ul6LMMWLoG86C9Ikd/
zIRqXBmheJ511Q+hyHbTWO6GRcvpzMbkwNl/ZFZGX0kws60TOUG0Ew6xcYx/NpFmS019x/GsP/Z8
vppqQAbydFRTFc33UsiHMdENPljqlmKmH1iXkto/B1L5oyxOElgn2MtqaUV96LWT9EvM1vD3BxHk
lhAQhhK4c9u8TKPsLDUMxTIupaR7jno6hd8/yy82TRR635fDpUQlHlapEjBrlRwiSpr84pbsDEUR
sVPI55PU3pRSeQcoYbI7oXisswnbLIUUPTwyzShfTWeqihxOZssMsPbgfTJ7ZF3QBHzRYvFSDwRp
Yl6hfF/NvKzmaujxJnKkj0gfa05bLff8OdsFcoA/hgAXde6v0GviKBZ7JPoxaCdJt5HJpatRkH7S
BCMEIr5iI6SDnUE5q5b+Tihq7I+Uh0DpyCvO/4vrqlWcOqDxHfNvyoQi9Bodze+f9+cZFWurSPed
g7UoSsrBJ0OxzQhnDXdyOai3uqSRcEU+FLEga2OhJ869MBzbgy3b3t/XYFZefTnTGyrfjHrwdKE4
6F0bp6ggCCJFWyS7xKE/BcrkCbkCkKad8O7Pw1Uma6MjZ41FaZAAVRyj8B2qI1Uw7fO7Zt7iB4m6
ock0/A/myTiGqTMmcOKwxp4ZBTLGJLqgsUDt+D6fggs8OpzUZHvsBx0/O5jLcbxILqDLoesAtBCJ
0Y8pwLcymjutf8NqBVIiHnDBpTSIA3bztYGkTlQ8mH7rtqkhAiEJG3I4sjrZWIOygknzkhGPgg/s
R9hhkrVMYtVp+AHSUmlPtIBh7PfeC47rW8j8GLuojCI8RCKFDpwq1x3mf2Qhi/c4qc/nILE7owWg
U5/EWXyXVsHl98PmvSr68SUaImswmzh2rcu58nDRm2NZVoqwmt0wRfSa0vCSRpHcVvoBmhp4mWCm
iIORjuhJ8JoBAEbVnMItQvLZI2E88msON5V//Roqi4aoGbL5XhD5MLGBLIh7+kCzG1Qoz/E5PJUl
Mlr664swJ6aZSqdsLjXcgWCTnHnoaF+Z7dv3P2PZqR0+E1WSTFO0+J44Bv2+DKRqJEHBoGkg+1R5
ITE/G2q2DsZqbeHfWegz9EiPfL/vTOiDi0IAl3WDzazCwXj5wD/cOlL9EDpmMtHXz2+Nuo9WOl4Q
ZaTKkZl3fjusdby/gDteALvteWd8RC9Sa95AyExJZsPwb5XCjREoZHEgMvr+kXyqPBgaJxu0R5bE
sf3z7taaCrZGQ1XQ5AGCMebqeVAk9+bQFOjzw9Y2ZVBOkdETfTJdocRKTuh1yxCsq9spdmJdwZLl
j5u4xmuXNdCB0qZ9MBLlpY8ydx5G9UTH/7EKBdIyp3l0xTIsjoyuT68V5DVbKZnHK6MONw9ea8+f
kHLMAZ2q409dxIdcqdXpUNLcBK94rQkV7N2wOHl/cv8Rtf88eqlRvv1sD2n7/yMk/2//0E2R8Z/D
v2f5NS9FOdVRQHvwv9//OHgrnKf26bf/w81bpt2r7q2e9m9Nl7Z/o+uXf/J/+of/9fb+t9xM5du/
/niBMdEufxte2/yPX3908vqvP/i0/32OXf72X3+0hA7864//U3fPTwf/9C9gv279+V52oDgkw8Ci
1PFvYL8h/inqgHfx5KlUQSydfREe9zbkavKfIGUUxdIxTEgULfh8mqL79UfLxyzTrIB4qsnsRP6+
61/n6++A/cr7jPjPh8rZUWTwaJaoMP2Ipni4SabInphpSK+y9M8beqX4r/BmOwvAS5j9VTl3V8IQ
chAlBzIu1/UMTj24Zpb3hoScInNP6qbTDgIm0NG8ECPaVEQMSR1kjvoRZ8rSC2+WrvXU7PpquhqJ
55oL3SVOhsAZg8b9DBsJpzvH3pMMAV+LLAeoCxFwSbOksFQAUbpbVWhX+dzZA5XrSgku1DCg396v
ZigweaSs8lHCkE4ZOwrwEWZ4/FnDm306UpMTHtlUIb3BtAoK+FEVx5tW0VZMlzi7rqU69fzFdoqx
JUbcAuXJm+S1CedE6qAWaU6TvMLewnkh4JCmiIQeTVmX7X1FulfYj06EaqUSt1LlZQSa5XDpRjCk
itCetYuKHdN2nScrkyOugpN/6cZilVyVwgOkAfzxP2IMVnpj2i1UD6FWMJ8Su6SjVu/uEGDYvhJv
cLXbavLU5d6Yk8hWMR3dNeldWV1GxU0TXUfWT4z+uNVNW5ruE79xJh2dbfSSL3iN8taYdmXwOBZ3
w3jbIkAWissE4S9sthjqu0oEUeMm5RWNTFucyERSz8bJR9kHUC/cZDGO+OghglGTojtJ2JXnVv1z
RIrfNPSXuH0hBJfTYbosHoUgvPXnnsig0hEE8n6nyV1K+xJwqkrg3SPT4AlMz/P0lhQPvXanoMTK
ANj7TWWLzWtBoVwTLyMck76qrCY0ugh3pSccin0k/xB8sqkwY8vFeRpMFTh5GBaCgqYnbraKlp0W
1RDZBWwAxAgIS7BCtQWKoG5yI4K7bbWDTSiUG1YuV6DdJSn1WtDjszJDQoVjGq2tl/o/zOhWhQcn
AElCVBcR5qRskXueo5x3R8g2KYcUe1sJNIPFoMHVn9OZVvaaNb/GAZwXQ7nJSf7sF+48CLNlZGOJ
8fN+bclXSurTCMR8G1T42SO1pz0brWGLQGpAYGZUwxVsjL2i4XPV3vKRhw7Eb1aWwOFNYFn3bGRJ
BJMhqJ0kGPZa7V7VJ3vqokeOUNjiKUQXK3Tg66QETAP5WMUfGdKyLDJOU4p/O0vkkMuWl8T4AMyL
eLjNIhPNRLoLhuG8Zdi18Yb0KUJ2ELfIOoKHjVwTXobMeJejerICYbXAS0SsxbHR/UDN8KBIyeNE
MlqlLX6PHfEDO5n8Kj+gCk8YBAKWptmbLKbobWc41RT4zRs1IzMiUbsVU+WTmt3Cz3BUjOC2OuL2
5qiOrRaD9WnQotox5RVCS/QLpGW1j+IMSNsYbtH93KM2eyp9xKBCgtJ32BnW3aymW1kn1p4JCol7
Y6G6UXVbmwALExOGOavPy9O0ySFLDRV2TqKl7Lo23Klnf5Rop1Fi7EVcf7Yk4DYwkCn51ooQ7Rbx
KY+7BbdLCjHnfjfxI9SfSArU8qKlnt9Q/ipTgol7u5I3gnaSp8VlO/4oME/ZhtjbBZGsaTGehN3D
h5Xn1wz/sYL6+8Hh13yuc9pHUEGyxmEpOdSDvJbo4Dv4u9BQoZI6raMj22z5943t3xch30WnoadI
6vIjPuzuIprYISuo4WA28tTb7Co2beXZ75xqDcLyRrUHR1thqIJnukM0n7+h1/eP7OFUrvFp4dL/
+Q0HJyQh8vNCrSCnEnpi9pPb+MqRHdbBaeLzbR5sYrO0Q31XcglhM74QYOP5TrBGa9i6kluv05W4
//7dHXQqPl/wYE+HzzsrLIPnikfAJVqYZqEXYEeyicVbD05xmbpEf7yV58ax/fpyoD58mpy4QY9p
dIZU/eBpDqICkTmQDWeq7expugtXMUoZ26JVvZZccUO62vf3elCd+uteiWyRlk2MqknWwRiqWxLS
MHIbTu8FGybQDeq86M28kTrMUR6gVC9YJU4MQC8mOG8TPFdudn/kN3w1jj/+hoO7Fknqk9q6I9/b
GVzs1I6uOuN9dxt6eHL1M+HWWMvOtBHJSj6hWAoD6Rw5x/c/4qC09PlBHIwyC7lWNkbUhVsHJJwD
7mc1boiPXytuuW6ONHfk38scn692MMS6LNZnYkkNh8O+K6+aVXM73eKrke5Dh2zW63ZDToeLM255
69V9hkb8bThF7PH9XX/19bK7JXyKkjm14OVnfphBAJVoUPD5tEoruOur+cEoEuPIEPvqyWJJpY2h
Mahh1C2v/8NFStLeRmiwv4bYKrlS0WqtdG6tRrgIoePITR1Uet8fLhfUmBU1jTCpw55m7PtIgqqB
Ej/l/8bGuL3RGEHiJl5///iOXungNU4INaq+5Upknbr9LtgGZ6JX8K6OzQxffafIMuhv0y4m/ulw
rsfXJBP7wZVGz18Dxku99l5al9l5cOt7wn3s1ZvGkVbtqhw3VXpeyt7/7mY//ISDzzTDDF5ZCFQc
dY1d2g5cy9XWxBRszGMz/hfT4G83e/AtZtEEhzzgSlRIHXkFUPMUd4o9ecSYHv0Wv/gGfrvYwTv0
1R4lbyph7BtHYEaBrRrNX8d1zsech7/YDSx/xcG0/tslOGJ+/AIQLg7CNHEJ2XIDE6qGrF2WqnxK
5ZHy4bCXgL98PzKP3NRhIBdo2k6Ia5EC+HifzD3s3tj7/gpff9b/DAft4LP2G5NKvUH0FMwNp7zM
vWq9zFpIgC7k02ODbxlbB09wEXgQtycv/zksZEkLC5F2vOEYAlnuljuF5VkchOcZAuL//L5+u9TB
eBgma679UEU27OIOcsNVtO1PgQAwg9Tnx+5L+vrGDApHNNvRdR/MwJCQ2iTMuJok2cDcXCTOtzRo
vWw9r5WryeFU/oa89Ogc+cUA4S7/ue7y5x8m5SROhUxqNO4yx1ahW/vENzkjpE8ZZ6EpjdEqNxeT
hs581s7TuKaFDKY4EIl3SLtjvadjP+ZgE5KlRdoYGg/BTLZR1dyl1nB75K1+seByvxbmG/bkOM0P
phSxqjSpoDTk5GfhpeEV7JD7rb4bnGVKAQ975ItffvHn8frP5Q4GEfb9FqKPYDhxt2nwYwbFOeCe
Yyvr14Pnn6sczCtiUgUaZ9HlE0R3/STApUhWoUOKW35KKd0tnOWIl9CZcMhB//6JLg/s0x0aEss6
dTGD+tjvA2giP3iINZNr46mklZqOOyM7xRcKNuVIitdXJwBd+nCtZb34MFjHgiJ0I3It/OvLmh6u
ksfgtrUBLL6KDkXgzff39tUJ4LcLHnyVBBHhnCf8wolPstPGHR0S3r1qhSBOOvUdhMLqTvZSVy63
/pG1b3ll3zzWpeT48VYxyJZApBin4jbaRNt6Y7DxZ9H76w7/HxSQd+Vbft3Wb2/t+VP5/0GJmLHx
TYmYInPQPQlvrWA/1c/d69PHejH/6t/1YulPXaNjjxBKUknEXqaLXwGvuvwnDXJZRs+gaibtQSaz
v+vFxp80hSWRuZxKMrYBZoW/68X6n8RyEhkLD4jeD53U/6BcfDC5LJp8DK2IKnRTRql0qJIaKdEk
c6wwdw2PpRhjDLi26tsPz+XyrxH3sYAhLzPUh4H4fhEFJQ3bZw1ZwGGG3+AXBDYaXEQwni08k7PS
I42vbZWUkbGBtoHWFt43FqtK2jbyWTDfJahBh4wwnKgAIa+swRnRZdtJUuckgDqMSbNDqA9t9pwv
EfGRQrfpNlSIWBqPzIwHk9Phjz/c/giy4rdywY836QzFAJPStiIzQ1hBSnYXTPv3D+urF/LhWR1u
hWKitTta5GSwqMq6y6lHV4rbtPqRKfegnQejiBdPMjrLtiEbaFgOJocq6wgBsXDpLZW/Fyzx1Va6
79ahJ75C/iMiY5udED1Bhu6qJ2X02Kz45ZBgpl86qUuva3kMH6ZhqeuLPCBag0JMx6FVOks9Yd/u
SCBbJZznohvdy8dVv4bgeOzOv3qhKlUuBjs2HOtw/1dG9N+skjsHmX7G9O9me8u0CaZyUev9VO76
8+qyXw+bY+s4ya9ffAc0KFFHqwZp5ebhOgcnqcdwxccm1h5BEHZq7K04cNThlhxawukeA1hzpjyu
rGwHRRGcTGxXbYbZeXT0uF6PlKokeZeod0bBqM+phiu4XaVnSbmIY44bCimmoubmee4QlnQSa4VL
RBuOajD/aXCGy/JehF9uTNKJ3mUn/gxjLGWdb3NgZKO71Lx1/zoIrzGhOal8qSRXRkxMvQVFSejB
9HdnBfhehdDLub0ocnI5YoyARrgZtMnNyCRrSgnO27ztev0iygM3DoGIBBTph3xbWoJnNt2drs/1
aY/x3MZH+KzN/mWkRBzQ4mTcjtp42pCch1jfxojHzb02dQvduwRAeSbC7jObyEmWxlCjbGPsYxM0
j6YMPMhD8GwAlxNrbw6JpwGbaWjLRKa6MSCN1V2AEW+hVfMGQEuckF5saxYOe6J9Squ6kGij6BGV
e9BqZd8uHKeVbD6ZArzA5qaXf2rak55eC3yMtdk6vr8fLWzGmFxFOBeEqsVpA3HoTZKeJ0p9pRq7
I87fXlI8q5SxFiPaIw1HArtg3WQhuRa5sBaEaRt3MAjN0Kt0c+nDUPyHq5VY6why+4wnyxBOi2Vn
ZmGPJxEPAIqoXaVRipQXs9ecw6vi3etAK+UnQippFWjOFHXn3ZKvJHHEFh/GrFljSOVxvsWV7BED
QTFDX9M2X8k49WKgim3wXEa3fQSouCX/SDTWSCDosNTXKqlz6vSYmrObiadqFUCrLYA9jCSfZeAy
ejcvH0B2XcQZ1IfMZGyotpLjv9RIadWvDDIsppHsleaUnRn2kE0R6szjj1nrn8ewTyZelyhfQ/Zf
kUSMoPuOHLJpJIkgeM35c3KU7E56zIgorUBf9NiRfPAxAEx6wnrEEEH3a6+ja/JxzoOAz+nENP31
TL0zVkWnywnsot7Rj29G1NETKn5ME72CemfUuiPpJGzMyJJn42ZhxZgp0WgDqNx242NTgaTkIMVw
Ql6MSZSCWU+LyHOVQLfF4OpMWeME5BmWBoEt/YNOr0x7m4qc1LgHX+zJniBwoIQz0BCh0ZDPgSFH
6n7KOUYM4cQa5/sBM0oKICibfKYC05Pi8mIs7xWCrwqN7A6zXAsmvOfcWJvSOeNM6zllyILTDRB5
RqIgcJQqPhGihulkYM06flKt8wusKCLvBN5bMUEZHbtNX/vbVhRPUxGRSDLQ5+ndUky3mJX21hw6
eQCoJLgUJXzhudMPsjsNwEKrs5KelI+CqrS0rZKWJ3qo31RaeKrG4YVUX+eGYBdLylt2qS0YqVHw
WHdoIEe22t83EYCL6LrNHufoLNT11TwTD2XCXAovcxoN+Gxsy+pPtCa0R5hHTQ6sDJ8gub6rXuQg
m6aUb5N17/te3RrEeCQeShx3sbhHp+wOZKM9rQzTHeTCwewC9egsSqG5lMpKE3bmTCd55gPUXnQf
mj5A3FvIe/Chh5Uvt3TLWHKUM8EqvQyvmS72t5ksORaDt0gYbXlAD5tmNcTLZAL1dxXQjkYLexr6
0gvSU1f19YvMZJaoyW8v52rXBK+t72mCdKEDHgpG2hnDiWypO7GhycQHCxwaBju2d/NHI5FiyBxM
VKOaXavZCRY8sCu7hMNWKexqODkzqLbGB43ur03YXBWpRg0WDizDF2p34SuhbZZU9st83fWm16sk
WUIxHNJ2F1uRJyfTNoIkZviqUzMAU3rt1ePsX6niVTWetLPm1A/DDOG/x584pNsQkBkpYF4bbZIk
p19cD3ZFomuaiNspVQm2o80uQnGGc6VC7YpkDKsFoYjzfZz69IRHV146ZhUlf0FeF+Z8KdbguXi+
JbRvOSIwV38YB0oivETChxBw3TSEd8fBvRGOZH6AnNJCR5sBZiRwtYLoxCgGhOgR7U4zeI5B4ghD
5g0VLw/SdgxoH+58Ub3TqNbD3M8rEqpdIX6t6SujJNgIJqD5ACqsGqCuAwbn6x1tGFkCvoDdaJw9
bRQdizQhWObTDGXVwsCWhed1espYB/u+6fi6ply1SV0/QUnL4qxvzFE5bdto3ypYcS2wjTBODM9M
H8nMQ1f5jB/D1sY9WCCnoPERmCq0mXCT6EuG6VsEb1zMrXMx26dEGeRK6Sm9cDYod0mFLWUcNrqV
bejhrEUVXI4WbHDy277abWMdWJlCd36AWDDs0zndV03oagUoKz32jKKjMX1Ou9aTl6xF7WEhTDV4
7ggF7vLz3EIiDcENP9iynmrgTEhiM4XLiSDeUJHXYTmd0YKz55HUpLba+UwvdjLq5ypU66CJ15B8
NqMZr2UIhTXCBFU9CX6a3X0tPgYp1B7Th++tn4wj1R4932gdRjUjvB60fuc3zRNRjDh2ulWyMG3p
VVTKOSnfeGzBOdHrX2KH8mexhvAiKY4wMrmQnxgkN0FOKowMe+hBMlI3HWKvMIR9omFmVi9lX2O5
nLaZKXlLfFauDrYuF+4USG6K37wjRJtgE4Lv3FjYx/RsRfmqm26K8YU0mFU9EaoSE9dAg1UPlY2Y
3DTTTsufY5TUCTP+VENymXejvFsSCKUcvFx+UUqkTkR4V1lmAmY2basV10OmYHR8qcrpUmwJjITF
DQ4OOocNkNfGc+1Z0y0/cZN08alepM+VQtxf+aL13WtXI9QEA6DDZikadiPMkS1SkjDdq0ytdSWe
YNq5KNPpObBatuoTAeTALyXyvpU6RZI+QabvnIHsw1GcLjOFMJy9Rur4QJ4srL4sP1NH8UIiJQwq
90qiZTOG+YalAEcjZLcqBjxHMHOQg2rUt9jswG5aiFAva5iAZfcoaD2Ow4iXljhTm67kSXMng5U+
QytTw0/OiOYZVBQhmVuy25xByyWN6rX80m7snVZ96Xz2DYCQavZqgzKfjaw9WGP3iwDWTwY2A/S5
sSbJRrVLQ+lc53JxdpEGp8Q4Q59gByhXcNHbBQEGBCBgQ+ejOLRCj3fWwweZAcRP0dsMrV0KxE0N
64LVHBXOWdC1WLt7LyaloYIN2fHhR9gIm+46U7Z6jYTa38XisJ/z+0mZXYmItNqARarOt7mmeb6Y
XQH7glAEWQkFUTb0TlMTmTb6J2JKRnvylrBKdvIjob9PWAVsuCKuL/fMfpwgyx+d2bh6DBWbjyv/
v+ydx3LrWLam36XnuAFHmCksvSjKHWmCkDkC4T1A4On7g7KrS8mjTlbfnnZF1CSzSiDM3nutf/2G
LAvB3JGN5pNf7QTsn2bwoWQHvTiwfYl9gIk3YQmYxATbBU6z9elhguiZ5+9Th5FFyVZsNI4xbCX9
bUxw3kx2Ri9f65kuIM+vbhHtlg4ODwHBlC+6xQzTsG6aHfT/NUWpfpP1Zp1t3N7XkXe6JnW5dr25
ffzWHnYi6cxF/HW9aK/aHEJu8IFcjwlq4sD6ffrnpvsCKfu6PQ0MDnhGBIG8BCCVNI2ms0kwc7xq
V8rGWA2e6qkb/QqSe6Ff+avp1lAbwP9TZ2npZderNBMce2FwhrHfRbNDy7Qpqz2nYUAud3Q+e12+
sM4w0TlGrujbL4HIv27y28VnBPjbMx2EIG4LgWc6rHFVPn0I7GHMpouH3sKS0T8TvuYQmqptrvfc
P3X73+/74vNJy3hMS6SAbBeGI7Pnj4HuJOk2aDOn0sjBWqz/+YVezkL+uNmLD2gSF8pY6tysYnXu
AO1Cg/5g7qEXMlUSHdE6udjfXoGKfsJuvt/mBYauJzIGSRm32Va307RV6dfK45Ubk3/AEDT09nys
Mro0fV4539+iQUKkSa4O3AJ4ikuOUVJiNlgYejk5ZVZ1ZWX8eEuqBsme8pS66AKyUIS606QW1/Nu
0bnYSrLbtahH76/c1Y8L8Ntl5rv+dleGcpoqJT+dKbDSg6yVB3MU1wmaZSl5bXvMy7EMN9NNm7Cp
Y542QeGbT+OzWmFMGOEeipUuNNOQQEVF+398BBdP3GyRJbSzSaga7sTqNcN6Rb+2OK895osRGmP6
YVAj7l/SyEh+7MLNWfjvfTmgXibSa0W85JEJIR6lZsEmJ66z/eRIy+BAk+CdlvVLfpXL9fMN/e+L
fbEdvr3QyszwHCfw1Dljs7c4z0HuuteWV/a0r3PnEln+gq3/uqevDffbZdIzygtNZTUAcni9Q9rg
h2aDHOEnYIXLFBmctupX1a1wNJzWFWmvvXqflRYluBPdyFcesXztri8+43JByIrYcNcEbeyzvepL
HmIecYc3Y02Cy8e4x8Zkk/0aiUYkj8smjcZ8jNflEYBCXF47ReWLWehfm+AM6v+vp3Px5S5wbzSA
96AiQD6rVwBE8YGHdD9tUXE4NSNiMs3s1gUPMi3DMisCfJzqBmDBurK+5yv903u6+L7jrjCDWPra
tQY3f86IC7Q1B5/64+KVeDJn8fHfuSBDDaRDCsTJy5FDjY65Cur0f936ofMjFz8cS1qba0CG6yec
Or/aP+7w3xe8HBN0RC92hPuyJ5/wrAJzkaFaV6P8kBTxpu0J4KIyDnSc/CheoxE4Uvm9aChOlXal
i3TwBeTyutsri9Qtqjl2pyEinv1WDf1yCpz8XJF7ujgoUOYDTPGSRWXX9MHSyBxz2Kb8lQ6PSVSv
elbTs+s2Yq7bfFDxEeava6pfiLGb9qF/5UnPZ/cfN64jQ2BYtZAYY/1969ZREGJAQYhD46YmDlou
HvoP0hMhJIiTPeKA4BH5yqN+dmr/GrvnyrXNC4WfVgIRSAFvudXajZ5inkf2yDmp/Thax+TeXbnV
H5c3clmEt9ynubhYT9U5w4hXpceW7vTOCtEprABIXbJBFjbyOMI25kludKM8X7nwjx/XtwtfLJ9z
nWlJ0ubzM872pPKZG5hZTk+MhFN4AjXOlev9uHEYOmNJRJvw3ubn/m1b7Xu5EAyNjaNbn2SnXTEj
8Rtv8IJlcKOvW1u+Sn/7sQD4dsWLeu1s/utwUv161fh/VeDXL3PJNPprS/x2nYuvNUxGTAp6vhh8
4NY9VGZLsN872G79bYrd67XFccGquLycdvGBKnOo1jnmxWEBtj2hrrBDN3H7JYxYHx+oB4JYrNK/
Vof+3Gf8+y61i6pNxuhZkkfeH4IySxoW/ukUArIXXkKMlkCR36JTybTQ63oiHtlBrnw/P36v364/
//tv349Qm8256rk+aWo2hBEc7a13yRf8zIvulNU/X+3nIuDb1S6WpTnlSRsn893eam6+LVeK0/jS
RrJmdke9DZc5lOt+Tj2xJJuV+hRYJOVYIsDEf3IS/LQffvs1F2u1UUVqL5lfk2Wbifld2D/+8/1K
P21DnNwi/8WvA2Xs35+ueM6MIpmhvpmrnyyVTbJLN9ZM2WQD2gybT+mKOuCSm/r1GX+/4kXr2E1q
LhJcyRauvlekXYqgKeSW+EVQO53A4xTfakxqF/GVW/0SRV8eLt8vfLER6SNyQiYZoJoTASHBeBuO
IAHnnMH/Npljl9V6XaX9kugDa5GU3kLHX12Zm2qQFjRqWqBtgINdWA52yfQo10LHDFUHoze7UVbi
oO/DCP1ykF6pTH9+ZJJq0qox00Lx/veX1PXpySgNHtlMvoGK5s+VdmkLzjWWz4/sCt1E5I6P6dyj
XXwOY9AkpH13PKNXMbU4lD4GP2OWHqx6q3Oa7eQqfnJAput1ztdpbAdutSy83C/uQufa3iP/tPZx
VjD4RcgdoRf8/cbrPFjkUTPNDSq2d1Z7mOGb6nfgjIdq1y7FG9jadmgPCWWfdEDodiMeryyQL23D
xWcDOQZJ5QL4D/XDxcPXxlausbYfsaEP96epW0alhFgHs5ZpWnwi2fFF5gb4AFtJtRQU01Kq+CEJ
tQPZZbuRrOeaGQ34jI6/WtRQcMkLK++edPQC1TjcqniwNXjq6cRgJbrqaGr5JJS4y4fkhWFjd2N2
w3ua62tRru8YRnjMJNc6hpN4iuD5qe0qfcSFR/LqTPWagDwUIVHWxDhtOrI8TAyECbyxVT14AB9l
xKasauJUrIR3KuMIjxW7yYgz20excJ92A/IvEsREcpv6Ga0U0VPK6ibvOzyItbxwp256FgJSQSNx
RSiKo+jhJ9E+d2WtuEVAz93eh9FL1/ZWMGfBaTEmtgxmhEVnNYKwrRALmqf7SibFOi3gDtxIBOOg
oMNyWV0ntfJeV0GzD83zxhh70QoVZbOIhrWBkcR0pliIlGWrtj60fTslo0w/oWdO3hNBddOWtExd
ZknW/tAmu7LR8O0SBwf8F8mRqryk+AoxMVIhzzXBrZkUD0WmuUqDrn6cbTKUpFzHEcMBTOGfCV6H
SJQWt0aGPq5dPIwTc1NN6sisNpOO6GGs8toocgwtyp28Vh6LoF0r+DAyx8ZQp7HNkUxmLdMJ2hML
DJ4Zj6TGsOni5mXm5JB34ZXdg6Q99eEC+SjWDHlJ6HS9ElTSHmMmKqUib+sMcdupOsSx6ujN+Bsk
+6DX6u9CWSDfFD6DsmGEHpn3JHsTmRm+Xvn+L8s3ZPC4PEmzzQZV+R8YkXEW8YEmS8cx7zR/dIt1
tcOq0tH97INyw87t+FplPC+o7wuOK2qiJEOGlZBLkG3690V/Cg1TDuSGKRe+pYRN2qNm3lTDPZ+P
Bo8FAMmKJKgaJJI2aXXt6j/cL1Q4tP8ynBoFG4C/Xz3JusXQy+h2MZ9+zQExLUJmMvs9xhpiNd4z
AOuc6dqZOO9jf9zyvy+qX5R2tNyZ0OCc7aRUHA36TAJV7OzI5Bom0fzp6054Pz3Ky+4pmKwrb3gu
af7p4hcbXNuRLGrMF2+d7pOgNWdatk89CfKW4Ne2vLnagVx5xPpFRddpOD7gWT5fMNmTWU5mnydZ
xW/UwgSY6oNTedENo8Z/vs+frwp8QReCsuiSwVpKCUQqrA2dGDJyo7/K7dN/5wLYxOFMjGL+EhMj
6WyRTc3IS5w2OnLUc5c6/3yFP2D3r6WBVZTIf2QssedX+a0W7jptNLGYp3YCsMUuPHKDQ7Dlg+RY
PkOrLm1zJe6vIxKXTGeSpFiTKJfgdyLKYnX8/cLmUE/Z1MtAIOtkHy2lZWK/azdnl6x1ypBr5/6P
r+rfV7vEP0b8+M2p4mqx8rtHY1Cq+ysP8rKX4n44ygG98ZuFu/h1v98epEDJIdZtNTrEkW+AwR2m
m3aSEBkV/2poMPpR9k5xeKPDtUqqbQhFsxGnI3P9OzNRLOyx/1qF/5/4/D/mluOfmM8hmcopp9Jf
Rhtfbhr8P/5FeJb/CxsTfL8wtcD8CzuTfxOelf/CFkOmWuVQQu8zO9f8i/Bs/NcCNxtkOUhyEPbN
nmr/Ijwb/0UhjTSBo4zy1vi/Ijzzl/7YO+cNZaHArxYlmKcXUIMkiFnTaTQBA4GF5NiQP+dKxpsR
emX1Kz5v8sCvsCyFomY1LedIux36gG7uTnRJdQC9G89kdbdelq1baBm58XlG51KYB03xCbEgKAw/
85O0z5Tb2liZ4qOqemNpK+QPtHZCHls2G8L6i6awyH2BPYPW3Nb8U+OoKTXZCh5lZvWw9ZVZo9C5
gb/YFP5ESM6vLFkm59caNBPr7cU6Kt1xadjRZ5YibjPWNPsUmR3/ZNncxrvY7k3LhDdt2O0WwN+q
/Gwp8y/q9+iVRBJ7dE2PlFsfG2QdLKs6Cr/wipv/+egPVkycigUJpv4w+X+demt4TYDUQ5f4AEaF
51siCX4Fq/F5srP7lBHU5I73lZPcF9va1Q7dOwr6c7Ena6cm87n1ybjAV6dQQVxSuhRGc7ciEdcf
c36O7EXmtupvUtGZ/XisaSO8Gb7GWWo4Bt6T8Aed6lmQb8gT+IUdm2GFCzdIvEldDaRhkJkmbiWk
mQQnhc+G3QGVLmcNMh5ZsuKkMQlQa8H0M/e8bDHFXcHhS0c7II9Ot4d35bPf958U0k29JBpTuxuc
ch/hiUbYqzN4ZxefwRps3MrvwgfjsbqNPZVIo5liykwhdU2n7Mnt8GVMu3I/bTakwNjta7AgktMX
kp2Zr8Wz3TXv+DrgEOmb5kZKCMbeZ1BLqYiJBHVODrmzqa0cx4fuFp7mMRtsNLvNCu8SaVtIxH5+
TjzyqN6pJ7+Vb2exURyuW4lUjn1J0Oqguka8JUDAsIp76EeZT/D5VPoJnmI0OtuqXmr5A5YGJHUS
CgRDRxmdHh69cFBeAMBy9yTfq1ATagduFS7LVph5KtnjhJm6dUUhvJ3IeYVDYWNtEZfHUVvFCEuc
qiBd3lZ+R56CDLfw4uWIsB178uRXdGP64yq7we/VLm+lR6Cmobfr2/y3uhVWxY26qRSHUcydbK4o
026b+3ayjfPswL14kchUum22xbaP72rVy00n2YLhZPd4SdusVkc5kG8gucXN+dG407z2gdASUbcK
J94bTritFBsH8AEC5Sp4l9yTaxItzKJQLfN3NdD/TspeyrZ9+ZBHhwZMVWAxfdsYD39VZN+lD/MZ
+/c6bYG3IFJbUADsy8yLZrga0tGUJEGBWDB/jriHQiwAnvb/+TKX9g3zXmoqON3iW80xifPi38/6
sakgksq0G4Mt3DWapdnZbbHLN4lPJPsj8aiU5bM+bZ56xQ8oRQdbu3Y+/1kB8BtAt5i2YHgLePz3
3xAuYsr8Ae+gfIuFBCstYrQk2c+yJVrOf9BzzIXTH88WHefsharhNnBRWIVGlY29yfWob2RYV0Af
sSO4EPRoRN+V/wCk/gM9/nrM3y45P4JvJcii77OJCEOV1zlpR92blqpDTEDvShGc1v/kiqAmP9wm
IIaC7SthFuaX0/T3a6pSWy3iCtqlTwWTTXZQ7BO21QmDs/U8gKjzZ82fHBPS5JGE5bOneLmn5e7I
Cp6GuyxwieIp1cPknn08jx2ZWDRL3gsf8e/YTe5hDnr5ut31vrgRHFQ3a3TSpNDkPlNV3iLc2LuB
5Y5hEO7hB7nx6N8nfRlpGzPCM5gosmM6/sqGj0x5PWHEdIYyax77/umUkoqHI84yjt2mOPxK+xEw
GN75E+m6hBByQA7YxCXF7674ONe/JPFRxHXI6B+n2GdA2tZ2UK/wig7tIr3B2gb+WOQETLSc3llA
Hmy9UIN69bEIN7g5nWaLUzVbdxEDGUJSvnwwi2cpfglhqffZTTNsFyo/IT8K4ZojBIOmU7ZMIIJZ
8OVrTyZTrOJYHDJXDrHOss/NfSISWsOgFpqVsNa0TawvnSkkEck34y0enFr9lhMMYpCjEalzWHJl
FeVBNO8wJcZmtbK1vrNG/MmDE4lmbWEJEuk0ZGyDBCXGrVGtE8i82ISf7SLbkVmYeaECRwW4Pifn
Co6KBFwmfC5IdgigiNn9Y2uff2cnq36pDCv1u/XEDvdJnOLpdIynvfmsub1DOhPHYdosRdEmlZh3
2a6HfK90ZDL9aoe10sPE96oNtrleL7z2yraT/DFZRrJqcepzDsFCWicVpv22qL58BOdtWRxDYaOm
LnO13sMh2mefGUZLzb6oKJmrQat01OQpwFKjXTctBcTUrI3yqbO78hE7l6NZ7hLRb8l5s833RFpK
HfIE3JL4R0Q1P9SMpDtfOMrPkHW8bEm8PFDW5rTrvWQvLKsNTlpS7qW/iddbRcfss3g1FUAaaPXr
wT1vO3Y4Sp8qs7CzRM0DE/GJWE8PL01ojC46FbJfWSsLjwHTc3k/Z8LecenCmu6lu9NtZ83FE2nU
wUPWvYnnhxQFqknE81bvfNEdduhDIPO55ar9pb+Lrr5RujVClIXhDxtopjb5si+UIL2DMO1d8pj3
1PgMHOfGb9GsgocR13NfRvNk6Y0jU17O7hwyrNfjxEh4yQIjnr7fCyCmJQZcLjGk8elYDVuZQw2s
aRnYI5imbktkuXJgvyNWoY3E0qW1Tznz1WaZrpRkGym8xQyzLZxfjuMOaLhEZCWSnmTB7G7Iv3aK
Z6K7bDjkvxrlgQignEgqn55KPk7PY+XOU0VI1aejtksfAj6h3mHl2syr2/gVhKsSXCxTmQ9mbt/6
JEst+Jryr2mKhgZoxAp8BZGad6M11uKjg8Y/x1kvx/5BhQD6S3whhhEiz/wK2Fbqe6m6CUW3w35X
3zRMtrEn6b3RDRCgiWhjN0p5Q0idFj+ddT86ofN57rul2nm9vhVyVDzQZPE9pXatMT2pVizpOW0U
ucpz/QjghwkYZUtsyzUfPNsoixdHX3W0qs8qcHNhPYpIGmz+VPIG3Z+XGFAsRgtnuk9eSXY4nu8Z
3UvsBam1QBrwDo86vs/25QfO6NR08emZWJOCfEhuiwgLdL5UUY8Lr+QvbkrwsMyFNd/HW40sj8RT
2GV5ILqHKV9yRxJuR7C6r4m2chch43nvPke3RNYEP3yBi5UVtsTQ25qwjectQI2scwSBQtwN+YbY
7bxQ7DR4TQioTdi7JmtEW5J/EFeXPQ/9q64vkSmGuIqAg4qW2d1QJqOIYXokExhiNbcqR6e+HDSH
r1m0m33iCqGlPXfn+Y1Dz55D1j7PCq7Ne1FZE/qckAh63+3Z4O16Yz6o2MKrnqJbeb9PW/KVLD30
4/vqkZtqtw1rBjqAri7RFgnwXZnGnahMmUxa8sss9LRnlrCjbwj2EtfNEnGc4Stee4ANewr9IUE5
tusWHmHBj2gkyPcKppuh4Yfz4kdXQyGAd/F8GGivaeTWSBcWbhwdifFJoTjy4DKe4D5Y7LRpG6qY
jNSJ10Q3OFFbgnBUlD1ak9GbxoOUeGGyTij1teGldULMDxPphk6PeZ6RI1TF0cMuBscxohWvZYGz
oUVQO0II1lZUOjH5fE6nW3HoDmi4MHsbBatWqak94GMzv0EKpvIYnWEOv95E03qKb2Dw5c9pfGy6
Y9r80s6uLvjiy0Kh13yJ8e55KQn7Ze0rmktCna97IMq1HaL1IeGQ7ckyjC0OzkayaTgXUw8BFtxO
0U1OKyRKzSYj8Kb/VVUcvovYkxafMWbt6vIERQobQPIpvdQhKMrOajuHF6663ekGaIXvuP8YNRra
HdnRWuAWoy1udIe4H5OyZ3NyY18FXh5ejXSpPaKkONEMW8oWS2PVPT3DMIVUv4JryuOJCJBaTXgZ
5lb6UXqnj2HPSIFIjv20am4R1dnjs1nScVmJG53WwTPyD1dmYG0yUCHIzK0bsvIo8I9tQpbRcm7M
l5XPFwuVNXAK7aCY93Fyozd3RrmtUj83jnVIX7RXhcNEVGpxIN5QxkGYYcsHpw7THI4G8x1jvxEp
gjsyQRyiXW2uOEYWkNayYC9L9wwkBldvlsN40yw2VA94O7GFIEzURy8wnzqCZO8gfksZwXvMdu7M
Dp3dGveEjQGvlU+kZrrhx2yDvcHJM770hE+WHz1cJEcvl03ON8Oyc4AH2Im0GlWPE7UWQEJbsGat
U+wLpw1Gls0qk5/DiOY8ISjPz3oin33cDznUcNNtEhIAbEovNVnKX2TXzK8GdgUHhHag8GvtePA1
k7KC0ECSk1fR8Bp3vp56sQb8YWmIOHQT28vjYql44JQzXICX9Cru6CRLOElWAAOkWE1HkkcjlJgW
Rl4uJQCd1ulRc4JV52lO+ojoIr4xnqeZhFcvzxuyKbEDtA3e5+B9uQrtB0/2hJfsnnnkye0c1UPf
4y8MG+c9S93QRNqpX8NnTRy4LavES/EufEX8wWl3NFbpZnivlyoT/PNj/cqydSMmSLUlkkt2pM07
KvPl+HkUBrU9fIgUjkuypzZsksv8OHBArIdfZxfduSvswGn4zpH+Cn6DQ1njZav5XwzYVDrw4rxK
tpp7vghbXxdO6wd3zar8pIV38095NRoPQC0+b/SAzoBPkuBGS+vs8ilC8bBEiRHBcV5P8r0ePM2q
0tSKsXwsDqp4qLEaRBarPJBqHBCCSHsK9KDYBAubnLa6dWIUFfErsV9KLR53l9pG7oEYjQ/hWlD8
OT61hr8xpOxuJdySk0sYg5PDsxB3J42cYJJgw8JmJF4gW5PWCWq420b+RD5aOwZ5xu/nt+lWbtyy
sWRKzz5Z9+ZexwlZvquUfUIRejZu43J9Nr1h9NUBNb6dtq6C3CNdU8Dz8RStJ/6emXU4K+dUu9Xq
PK2IpAB/cgRUuysBOakro5SyEja+p+E3+BFmoeIq0ldnNwCxyuw8sFUM728nDkLwmMbN+RkMrm0U
TlmY2e20lJ8bZ7E+L3sb2EzSMOZfj9pyGDYEYttEu4aWMC7PxW+j2A3l/TQ8NChLW9h0G8CXUrKN
bZi2llDfMVBNp/eT/Na+Fb+R1Pmt5Ef6mww+JQOVRUe9ezUp+sO2IssJlpd4tuLuQYG8md905ez3
aeuif4qfdDoEYXRazpDFOqAgUIStMfChT3go+OpWrHaC6JPHttKSF1knSNlBUZUjfhtIMRP4XKbM
7YL1OV7X403L4S2OuY2Njr6bkHU6ra153aHelWtCnaxm291wRKCPB7phuzy/mXvjXufvY3Z9CM93
ATfBt42usX5Ux6+Vhp5M3dKZaFSJ/dG4m+ymt2d6ukg0Ojp7GLEHljRv9CXrLfzKmx2aIHCRjWkX
v1DGrrH7VV4mO99Hq+YLQbA6b7JVCmoa7Nglpc5Y4ha6Bn17AJjyej9xUv+M0xCrsqclsbSDuCq2
+t44DLhtbqQlW5SjHOEkhq60X/j8nPPCSwtmy+sF4nVHPrn12cndcmdmzsR+SDe0gLDDyigtQ/rE
dvQogbiN9kJ0WQzOcBetqNrRSvcuCWMxrugOmtvxoFZLFdwnXhOOvM1fiicldsZiWU1vU7gak1tZ
2NTnNXappV9GgadzirXoA0YnozteZU8nzO3jI3pqJCfginhf1p9sCta4jCa8WtESUTS78umVcF60
+T2MgaWh3+LDGha3inqfoIANzcFW6KbRkUIRpU98S8RDsCBxG+K+YxYxTsLgo7ep8jziU0hs+Xv/
yI5Ug30VLqmPITWEQtzNJsHrNdY2ZenrxAMBgBmrTvd7VM2fhr7Km2MlbZmyt6Yz0swkd+hneP4c
VligomG2Ooq8gi2uMSgkNgsOPYEyDAtmjg+6zuEpNhFe26ADHL3SBhh7Qjlhy/nvRnoI66f29Hlq
Xk9Cz/+K7vY+IBx48XvRvtWg44v46VR7+BXzF7XBpxjMEAhVZy/CxIFuh7YXRIGU59WswIieVcVp
A7vonFJZCambVz4gp9l6Z1v+ZUZLebgbtGUVvkp1y6m0idp1B9SXviJMT8Vl4tMCrUevfcRItt9U
Dh/2SmD3Wgfvg75UtTfpWD4NXsoJjnGrVfVLMh362gKOzkmufgRhxpFSCews3gCsn3o6h9DNhJVQ
edAQJlTE3VIPCDLziQA62YHpx+Dvgmu0fi3fnMs7PbotyfJSna51IvN3U9yPBirJjxLrAna7IeEc
SLbMgHXyyWVr8jtHdDK+I2PfKU5nLGf4tnrigC9qDKTfMhH0dhLXdShvEpaxeoKPzRC5dDm8Z+2K
ftRuJDsmFRJzjvnwG6CbuKdXgqVtlrOz8BfrFHHxhgrr/MToyxGkNWezHSGv58rAtHCPTxaWAEQj
0x9j1Ut8+YQ8kfWtY4gXfSg1WwXyy5Nn2r2rr6F4zBaSPSA3zR1hEskatuTIqTgBh6cA4/gVg/x+
1uMLJ19mTw+Nsk06v7i362Yrq24urTUm0m1odQjZzzZ1FZa6fuHzBtg4RXPNBIajx8yd9IZlggkG
YfM8qpaykB11xkOGDU/f4NPoDXwstSVgiWu8xQG/C/cwCnQnfmjoRO4V7I0wcQWB6axXxgs9BHPC
Ww/yEtLXvekYbxxotvB7Jv/Nj5/M64PQbc/5o2EFlki7Bfklt2ej0sIBJGIJQpbxB/NhZk2khtug
eQNaNFYQWV6R9D2Vbk8jvnjAgUB6SUFQSKZPlmF5E4VkmMY2NxdS/5V7ECyJjt4OD4Da8n2/Hn8R
+Xw8ucKhCX2F84ymEugctGeCxdfeihIsLSVi+53dEd7V9BpiPKOxl+jpd1jxAq0VlHAwlLbASNmB
ormV1/12HkMUvB8a0GXqhbdY41EkUJJ501rz2HfA6Zun7Bp5ZPETcAxzTWYkZxDYcjmonhStm3rC
IR3QS0IigMv2HfACKQ6Vu/C6HaJsPn8DRTk/DUftPj/wpc9UzvwFYYU9LucWcngEIN1AaSX2ygpv
gDbAQzvXwEEwBHKX/G7befFe4dTj0OZvs2iu3coXsfaPp/rvW7mcgqNimkq141ZyKtS1fFuu+tOG
wdNscUmVuJo2kzfz4U6e6gQ38ygg8E5egpQSD42Naomr+ZOlm/3CK86HxSpc9e6CgiDgn85TD/kG
pIKbb+32gW+ctaC9DUt9W/N6Ohqwq9yeH/Hnb7d0MVogW6uFAvWFP8/Acr9U/P9khHGRmIhQgxEG
FEaJqbCiEV5w8UGWEkS7c1zPIwwKTW7RqWxaG6fl0bAPdDcjveeVsclPX973a17wWlXxVPXijK3P
JM0utM32DvJQsaaT7Q8FpwxBo49M4dgI6RfsyDNmmHWd0+Vr/J5rVM45OuKPRakTDkRQ4kKGCHjB
sjH6EgUH4hBH3VWfwIFIwRUvcxUaqCfKeL76U7I8PeZsT5OjPBkrFUk5DgxorT3sSVTA0U+ajvA+
fhV21SrzKAx+tdmNeYdQXOHkWDUYEg+W6Ovv8VZdCo4GTmIhmmBw9rK4V6HD48dOw/DEKO3a6mCO
/9P9qcRiwgwllPGSqBUUSTFgBzHzb72OAoPW4/383L/L7HWKm1OkjJZwM88XTm7wqOCPh0R8wxgD
Ue7ZAtQibe9tZudtZkv4NxELAOkYxJTurpARv0crKt/jiaMfgQWGXzK5zFtNrC2yaJm7x/jeW1O+
yV/p08h90A6Zry9xOFpWu4wmlYN+cQyYAj9Ib4N/XhJMvE3WpqveLeTltM922S2pDwK9BJlDiYtZ
i9PRCh/iPeXVglANUDV7WFFrcyjE86TFiV1ampW4LGDhMideZW8ixfIeMwV68xUV10D5XPt9uM7x
BffYALvRLh2ZJG7/zMDAVdb8+9mBK7gTfADgveAHN5ycA+YFBVsCdEukkDit2DwxW9xjPfsQeYln
OgQOPGe6Ve6E3Wk5/w5YBnl2IzL/L98jEa1DeKcSk/r8z2tKmfeDyy2Q4d+/3vElLy6I0qRvI96x
6g+Poq256q2yYiRsCU5iRZ+zHqABWhtw525s3pr8fHo8Q2cIwRKQ5Xmc1dv04eq39+NShyxP/gou
fH9Ir8eqD5s2k3ED91IcbcCOjPnjelSR0YjOeXdyr+4uX9SuPx7Ft2tebC96IGGr0kmqc2KNPWpu
B7J5WtXbYa0fimVo2Obd4CqMnD7bVf0+dxkhpiW4RFGO1vYZLy/yso/kAanuAKlBd2Z4aMbr5kln
emCS7wLEBvfDYTxgBFI+FgxB+TRvx11/H78nLwBtNIzGXftIl6+7WQdzA2+DFO8sC+DJo4xeWHhW
bdUDiyfbJbfqIVyflZVSOOeNfMAcKz40+9LDl+k3PRzAu89kxu688B55myL5+RFrMYUFNPiDOznV
7XkDMSN2lC3QI5SGjiJ8sRufGy+407ba87TSNzOEKT3Vm+515mM0HraD6aaE9OsZXnggXaYK/X5N
0w/QpGE3slbeeg48jLpu2yfK9Wk/ejMGtVoA9szVIIDNjlPR6Zfa3I6LXnvEMmkLuqu5mBHtcr+E
Jpk8JrhGsJHX0zxKcel0Dt1Gjb6+uMJLfekQBK7glXu8xVgXYmALa5BLR2Pn3QdW6oZebNcmEmin
WFih5FNVe+C+3ZZgXQ/HB37ur3ELhP6GZ6R+mPkQ5rrmL5xAzG9CumM49272qNyYywFcC7xvVzyG
j8Euve9cHHwO4AUbc4UTkK+uw88F+5e7GNiNCwRX0Y3uwDra51tWL46JcwkLkn3dR/inwbqBwTos
O2jE+ASywr9NnKdkxOL2RMYGUwzcSiNycvluznbIKD9yaL2Hv4h0/0dPa8wPftg0vl/yYqVAzsyq
duCSff0rX9hJugaF0oN1illqzz5xXhofoC5j6Y0KpmV3Qf67Th7kcZePkiN5koPej4i7yQ3Ee54v
Z2b0GpwhT5X3euVoa1quh3aj4Ge7sAg+qAt7KBy5tZiNryY8JfATkiyFWeSzQCKR296fP+RH5ddI
SxLtgHaKERjaStf0xzit+egsTO90Z9rpY3pTf6Xj4kYG3kt8Xr6Bv848b0MzPX8cbhTZgMxwrACY
3fE1elOw2dSYE8CNfmmBkkmjwYHPV1+M3fy8mYo5/HVlKz4WR0aAeGidfyH0YfKHwR3pKYBSm2zN
amXosVTGGeCroxWBvpPNETaOHpwXUbFEyWJWViJA4oDYjxV5UDYnIOtMgPnjdgu3ONT7EzsC+F1t
lW/53fgwFDzrFp2saizN6QZlEVtI/ERf0msOf7dl9dD8TL5g2oMO4rEX1Sdh4dPeLZa8r1W2F3B4
u4fP9gyzKcKIaT9v9LBB/Gj7P9k7jyXJjWRdv8q1s8cYtNimQIrSouUGVq2gtcbT3y+KnOksVDLB
4dmeMaNxjDNsTwARHh7uv0BQpccnZhUCvZOZzWzVapsUNMH2qHol00ZvD8C1MpBZ16SV9js+etGv
0Nq238vv1P85TUXyVCZdWWuuJkD4ApnblJUipeLyD/AWSqsDmRB9twoQA8c9Yi4AYEOUfmjcNPEq
+Qp6CkgBbV3jl7pK74KvSCHdms6ujK+5EAugjPyjvpFu08+MXhico34IHIzeSQjtf518yoAMBmv1
O5pX6cZ4YWZiMlqMv6GqdQy4hIvRafCziWlk7RTMjBj9MyQKnhnudfwi5vwHUR2gPX6tus06eej3
/qfhIyqJ0a2MMgUH+52MOn3s2o8Ko7ZyuM57Xna2HzAu34PXui9vfe5o/qag12W7EVn+g/NDFBTa
HZ2MOrrr/L1eHCd7mzruEG9patgoda3sO3p1W/9uybhFE5DJ+UFnm6BwTAMDtHd8mxxqgNUnkGWQ
YzhIXGCu7F/TZw0jGdDOm+GQHu0Dwod7dP5RHMCAlGpsADbOXd9FhI7yxOGHWS/5E7d3gA1UWZsm
2rxiCBbKk/eZBvywDcIUjgScgdcz+yS5NVXhpGrE0hm+2zvv6LjeUVzHii1Ive20o09U7h4Z6P7q
Ny0Njvy76A3AfBU05pt00+8xpwLK0bnVJthZEHMWcqGy9ANFIXPyAzsvGqKoBDJmQKRY4R228Y71
zttU7BCWM69NQ8S5/LZYIYnLxduPaCIpLPwgeDE6+qhvAycl1VHh82asJ/8Rd6+9vemO+uc/4OJL
S+YdaVNIEpxE02b0idQO5RHBKDK+i6DI0XxEhIwrCsSCelr5vONXHoXz4rDV3eFl4KA3ANdush11
lLjnLv2iV9fM988vMMGsDJkf9/b5sYYaY98C3DU9OU/GdwkT5Xsml/0vxs4AaDE+ALnxvXMnFxRB
cxA+PsOhcs0dk376FGiOPVFkPMIiKJ7LRwFl8b8We4CyH1uXugPHcJBiwANucaKRACxKDwiyjp8E
Yk0CXlSAnxVtOmymBDyTZq9AOj7jREWdgPvjEwvvSDdJCL0AGVgvcemN94U72EFEkBCWQcTmHX4v
DrKp1wrO4BC8MnBgrGqlPaP0Q+YaCKV+ytFQsG6NvXGNVCqLo9w0H4ej8svZ9rvsLnBJjNrO2Np3
kEEoqh3Y/9ORud2B29HIZdO+NUB/rm+G++iQf+r3pbWwdV6ZjrMvKEgP5CGsWtBimK3gzBqmuDSR
ORQtBCwXfoS/GiBB2v3w3XsMDsVhOjTwsLnbXQuQc3M3XJU7btCvo6pPJmVcg6QVbsvX6YeeFv2V
8aiw88AcU8l9im/gMbtUuw9M6eKCziSlmbbKriE1b/RHIa4eb7Kf9H8f/ad0wYQDcZ9329PGHlKg
SfGjMfCSfLs8Tb01S98smUcf2+103aP6em3v2nwnyD8VfUPqCNokFOHtY2Hvsb87gAJFQ9L1INRb
NJ5AWLj11+oZGVAX89juuf5gABgSVae3G2/bF+G8eKDjttW/+i54o6N9023kbU1fc6V9lrgyBPfq
UblGuE9c45yr3rpK6I0+g9y50T7TSfDp9Hu7chfuiqdqw8wLJ6h0Gz+K3Zw++igVsHsexN3PpFqK
Dq18J8CI21joDABCt3c6Pb4JxJuw9TmAFwcnxBfcFOXWRq+kotjL7rt7Tz4UG75tCpwQMFcEZmsT
fNF/2TeMN6aNEFNmgv8xfqQuELYbYNbpydG8mvbie4q7CX6BD9N2+kDp498Xt0xXsdzZWQLEXXzy
ntB3lF1pZ9He/mrtGt/12jXQil1G/9atjsMDJLOtDdNkR5HxXdwgS/IAQq5UYdO2fEJC0t+CCl23
19pNkW2bq2rbb5SPIRNvbe3s/HXCmF2ci/U6+lzuBEEPRMGqeBRqBIOz1mrXWBdfsdkTQAsFPOM3
68PoIl5V7bSXEczI2joIvQlpA5Lpqt7QGwdsBL9Y36NMvBuOzg5o1qF81q/yhr7iuLFdIIPMNoO9
wIGO3+wtsDDUL68DfxV+GI7CJku79Z6oEhIKrZX9maxkB1sxLbfd5GtGqmOEANx1a7Sb5ooSbRPe
p/aOCUK4Vm6swmVrVLfdjbSBUIlVOR3WBrsttIvZkeOnN+zD/+Ph/I9Qbf9rHo6wHXj58fMNDYd/
4U8ajuHAtaHwEvbZgmkjwMx/+g7wP1Go2ZBfLAXje4sL3r9ZONq/NNTpAKpzFFivXrT/YeFo/3rV
LQfFLgTMofj8N74D79hpXCwd87UNiCeuY85bgX2aJhOCedI6uOZO5j92B8AE8Za5kPeku0XH1XpJ
fg+S0SyHvga1YBKiVYMKgz3LoY3pKW00GdJatsMfkk0Ci5vW9VCMltFfthVGmNmN1GPk2Dbyzglg
piRHxiTuhLqvktgru7EQ53xUoXLID40d77KyPRotUMniRg+PRomhFkTUVQE60awrpKhuBu2+7+KX
MUSAsgQTnACeRaq4drxHRTOPnW+/OHpMni46lFWBVA42o6v7YNC3kZlvnNbbmfVAQZAVCNOi126E
V3jYrqcIz0kZtAGyrqFabIJJOnSAjrFD3ueTsis70ilaDQkHHM6SI3NUFcRthaFAg20tY0CvPCQ9
wpLANfoWNI2DJsmIyYvaHC0pdYsKHLXOVSS4jULah4H8wUcuwbnLtGQ/SocJLOQkT1t9fPHZ9ins
g6KigclMdqggD3U99/hPUQcc17yPrfAqDJDA1DQSu5Xc1Zlrl58rrlsoVnNtk7d6yLSjhOGkDs9d
EXwwCjodaFtWQfgclo6bexKCSt1K96yjHdNl8sHbeWj72aQfsGOdbx4dQHlDbGx0hLurYl+k/DFj
9jXSiwcswZ+lvriCqsE1TJV+BEP6i3phYyojGnN6ucokIL5pGTywcuLdWFcHtTR/VbFCuY/0uQZS
xcsB8QQ+s2Cr2nipyqKAgxikrNscqHdy6HN1oxg/BnVybY6UpE7cOrfAzoMgFqNbjAf76aEZpy+F
8jxM3UFRQVianxoBCJmytckiGr4104+MJiD6949Ob774k+X2IMJiC0T0g4n0f1jslHb4qtBE98av
kTA0RTg5sB4MzX+Z6l/FFBzNGuCmXD7mdIE7TnCsuUEU0nUHwihp+qquG1etp4Oi3VGor/wWkFfg
bEOCBd5wUIF1jfWhrFDr8q7GXkFmHCJ/9c2v/Ju4MZ4nCzS7jNLVEA8PipFe63knbVSb+l3u4MnL
1U3Q9A81GPfWjNE1zcvHunG+Sqa+yTVQt5p168XlIYdNpOXmAfHRu3Do7xyZ32UxmIiLjVENB8Wx
ryha14nj3+vd9Dj51mPQw2hrm1VtGJsmNg9GFm9tP32RQtDMiMNXwZOnmS+dau68MNqUTbuLNeub
PqX3A79UM/JDnavfg5w6QlWOJQ7R9Zhf54Z+qyMNEFf1r7GBvD3Wn3V52uPLeo+dGwrYWE4H1WMl
H5PmMVXGG3PUriIZtfepyNeNNoBotZSt39Fipm7vPFZOuKts+0ddSteSon03cvnamhDLBSyh9Ona
6qtt6kMhaCyDtOMghZugVGC/BBWQwi7ZFW112zu22xua2xcpQLFb3cZXYYi/OiH9TjQHbMlH/sRP
f7aoM6eB+cIF5xYdha2u3heJtXWK+qECdzLG9q70tJs4Bo54cvLc/1FkXyI6icyK2IdhmJYt8zpm
pXc7jqrUarL/OkkDLruj7Hebxd7kuyqYm7sMqdmwcSzB3/z1CnByO24qp21LP/eZLmAc6F/rD95O
TKyDzffwMFEcIfywylbSMZvQpV26I8+HCCK6YFrJpimEd/QZdbRCOrgLAhXhEhrkRvWtw3Pj9T3+
Xy3zP9QLF2qZ65/1/1u9BC/pS31az4h/6c96xlL/hZAO7va6I1sqqkfcz/+sZ2z5X7qFVhkmgVDE
DVP9XdCo1r9US7W4MmkwkSHh88n+pBWr8r8QB5QhA9OPpiTQlf+moHm9f51cPuGkq/w0URqhkvpe
cTBHKmJI2ip0wy6TQQ7Z5idHHZvr1KuAc1a0b4syXYeAco2yUa69ogTpYZbVvV1qyUNjRs5N1tdg
AUl9jdYd47G+NkOMHuQo+Nj7DnygcMjd3GyDvaekX+R4kl9iPUg/DFMGit+QymZjmFlw5UQ5+DcP
U6QdxuEO2FgGx+mUuScf6MyWnzWqxAOjCUsbDboh+gbzrVjkk1eGTolzx1A6V6qteStpKKtV1cQW
05FgezmcInjjpw0qEZC2FPLTloy2kDy/3kdSjnxpXscuYuLyGhdnWqUeVLJ2yumkZBO9ziz9Qk1p
wikqANAawYuNGuetOVm7UkF5OGtcQy/XupYxO4j3RqR/yYtki+rDszqUCdr8Go0Duek+wlN/Htv6
2YbvZlUqRjCpg1w4xjZpqx2rXv7mTRYWQlF+NHTcSdKR5jwVCy2OMNGvYquLV5Dk649GXaQ/ZQ8w
PYdJvlVUINtaA7ZXquAAdLr5wXPK6y6lYR6hGm+NVGwGEzElsHdpj695bn33ohYCCeBRaeT/F6dd
/CQ7RfIspVSouqc4j2aOQToeLw9TbKEHOUAcLxpBrJYoOCp75DiZGuCRkgUOwA7ylRzkkxs2OHtI
DpMNTQ2RUK+M4c60fQgIWVMfu6G6ydq+OFZqOSIJLymbYdLLl9wwoq9qrqQQekxQAj6wVUx3NPUG
6WPYFyPdoripvZ3CLBiXrJgpZS3Z1/IU9K6hTf02V6vmUJZ2/Gy3irNpxjI95oOkMBBVutu8jCG3
LCyeWXMLmRAIuJZuISBA8Y9B8dvuCWo4FmrsCmQwD9CqTDk8WBDh0RlfGUnzHCVsRlo+hoYGO67n
LWSXy7+AFPRm8c5/wAxGk+UKvqmKJ7tV2R80AZwFWGwEh8tRFHHOnmYhEUbRNIVuPI0w1BLePufU
RLldSrLs6jt07zb+g/qlSjbZJzyD6nwd0t8oppWYPsAu8ORtALd6oRKYk2RfX/XpT5j1UfOiqBW9
4CcgMfDLvxJgYsgyhxaC9/KJLJQpLj7wjGGtKpLdi/uey0jpkLTr6PkPNr2zpgOD8OEjDYlFvvWs
Dnj3iLM6IEJaUdZzgnpcsmq4+rhKLXzIebKbf8hZQRWGslWkljS4wg5a8CEH5mSMIAXfAtSHdJ90
C2tnYenMgRtpNPl10nqDyy5pq489SIPOg22mPVjtIeivDIrMyw85u47PX6M12xOTXMq9EfGMHUw8
JbnpQ6CV+lM8wZEDw3k5mCgCLq0US327NYrGrusKpT6XM6q01+XH14UC+M5cMZU0n9Xn8buwqBdD
7nYPZMM4HLGCYvkstdqXdul8CJX3Q+rL5usude6cVQWwg0Zpxqg1BKiI16Cy5m/HPzBnS7iU8++B
Kx3/oR6aN5LDDJW1qiY4ClbrkJlnO5UHa1wAmJ7/tr+jzMZYWhqS4MUjBvK0s5NBg6GpHzo72RQh
vja1Gm0vf985gPDP1fQ7onjuk6tBXcRtPA5EtJ6c7+1LTdfXBgGMNsmLGLSG7tLE6C8y3e+Is0xH
q6AaK5EGhs+mtREjM9G25o42fYReseyaPq+4/sgJv+PNcl3YYLOlJDxhO25D7Tkuf8jbxPWASEap
YED53c4ETC0mdsuZVj2fkX5HnyU9apai6kVen+6S6xbzD+Aulct/MQ23geJ2Dw9z7W1CnGN2NYhd
oO0M2RECuc/vUfbYL3zupWU8S5AD2leQEfg5zBhgxaFaUNwLnU36+RVwi1vnCDpwpy6oXMxbiPNV
ps8KCdWnNeiItxAdgvsif2UBK6PbxnvvZmITa4AGX2U48S7aWTdO86jZawB6nriyg0EAsLdZSm3z
Zuq7HzVLpLrax3KvSr3buJYDZEuw1O1NeE0dhQ7GCtzqQjXzOp59V2foXMXRFqO/LM8ixlNeWXmo
yu7IdOWlwjYlO9xALl//gBMr7Y3v0LoFYxy543Xyi3G/+uT5GyD9XxiBViCsgCsuJICzC+LkJ83y
uxZkYREW/CQN1UGM3d3MgGjM27+88M6e/brGbVN4nr8TG5yczqiTkUPLQEs5Lq4DaGOXI5ytabCH
AUvBGPq9Q2nqFMEgaxzD9VFWnhk930UIEXXqAU3MTZ66dAYFzXghrNi/8096GnW2v9VKXAz0kdKR
FLNRKkA6af6rn2QLamvyGdUrF+fEhaDnPtpp0NkuTmozVtRKHbhEKrjUDTBYEFXKPIbJCy/1XPpi
3MEI1Wb2Abr67fEQT6afqpk+uNS8DIWtjvPB22iv0HpZaNQvnbNzJMfrriRl43Ir+g80jt5GVNqw
ibOaiIWeJDvL6uFqTj3jZSWUnqym87et037v+CdFG+4l37vKBhhaGP9+KH0VOagi2hsGlOgwqH8t
vI3ZNPmP36bK6Pbjw8gYRrytk8Oyt+I69OhYuM1ngTkTFgHodqGh9HPJAP3MF0bxDU9dIUIItH+W
KTxT7xoNVz2AbhWWOMN2ZJaiI5tw+YnObMs3YdS3D1Q4TZ5ooay6udohCEYSWpZyFH/GbIegHIei
HLBI7HvnlVOt10WTOe3IzQaFI8bBxTeY9GtBh6DxuXDSnEvqDhJ1dFVtxXifaOyw6+usHFRuNsIk
b5W5A6xnEEAfVSDhQqrnH7zB3/Hm9f8oy6jljgPU0SbZpkF1kPVqczmEIj72uzd4EmO2GIJUJ0XX
PFN0qM2V9A2N6jVdlA5iG2ychRL0XB49fYPzir9OO1mPamQhhZSI8gwwcYQRvYU0Bi63f4IdXt5l
u8Wy8Ezp+ybsbG9pZjgaaJWrr1c3mlJX0CD3iAW+in81Owmyu+0y3lx6uWfKwzdxxRY52dOOmkit
TAplwbxCYrcFjOf8aNERj26z22zb7xHd0LN9vlSLnckmRNZ1vFZsiB3arDA1KpWJZMkT+7egP45C
CsD7jHzB4ho9V3K/iTQ7pDoFP4VYJhIL6Da2uBcDwoXPJ1/XqP1vlw77+bxB5Mk38WanRoVSd6zp
E/x5N7oXfFh7O3BArvqdf6xR3vgRPAkGgbHWcFG9aa+Mw+UdczZ7/n6z83KzkmUHQ+8eZIhfrgYj
3KiYnU7S98tRll4rrfA3S6eqtREPUZYOllsFOBsbgM49bH23euluohulWMjW587G0/f6aqdzslYn
VXLGpOK57BshUR1fZfQQbwvoyrdCEELeRzfagQHf0vsUA4QzGeg/S1WfbU6TAa+vaiwgkcPlG82t
AG8NiGOs6F/3H3CfhU01reP74SWwbsUs8cqW/watbunDzjarpGm1YmfdiPqYca0G8s8uwvAXO+KF
BXSu1yCa5RwhJjZIuDe+/bRNI3tmhNUk2Qjjmg0YPvsZsv8WStJag0ir0kw6ONfhR/NDfdX+gzPl
JPi87YozQZeoLC53aJ4CGy02dSHA2YV0GmG2ctNcV6qEstVl8j9BBECg9EG7Kj8gMQZlAfPge4Tf
w81iC+fcSXYad1ZvxH0+OFpvqG52XR2ArwEMrLbBPjkC81h4xnPnyWmo2ZL1utHU9BxcP84K363B
ug4U5TaJ09sgTj/jcb4QTqy8+Rl9Gm62MpOkG1K54skajSt8VLmypC35e547qjSFmhgMEHDNOcVE
T/w2iSa+mrxrt/I2Ay2Aqe9KSFIoXFi7XY4LGQzvLwt5Tryqd892Elf8rpO0Y2R2lGNiJWqqjrI3
2zjyathbrBRtPdwAeVvCHJ19mScBZyej00qD16eYO2t+TnvaOgRjuPBQ5zLJ6bucHYmS7Tt2o3JE
SXV1zEv4LBCiF2spkSbmb87SdCHxr+M8Mz8hgs4OnDQvJjeNjqgFQM80P9A1PSINieyPjrYIF5sM
udcKuZLF3XYua59Gn+02nFTGkZYDoBqKbcigODRv7Cf/OXgUcMjFh10KN9txU4pmayOlSMXts0MM
aNRCrF003mF7LALPz30/i0sF+vPQ37mPvV2TZeSZVm8OFBjWT2NAm+oGdNrCnp4LxL7WMadBZosk
iLUkChKsSMadAAIrz9l39cgVBrkDuIT0aMb17g/qeWnt/kbr8lwOA3inOeDuHNu2Z2m6Txh5VZ3e
uYJpLYEdRsfmPtloyPEK6Hv9WXhDGcMxNuHILd1szl6lTqPPlk8pD03cxzXc+91YrtXtRKPWSnai
cGTf79gvw+5ypll63tkKAsSjFzVYNzfQh2vG5IzfHEQhVAWkXx5ksH+kVtlejnn2vmOrpmM7Yq9w
cXy7kmSlN6vcaCY3KQ/CeUta+dE63ua84yA9oAiyK4q/0Zc+l+NYuAQ0IQxSarwNO/mVLoVhQS8h
ADpuNiDc9IX1e/aYP40x+4Jy2lhdWQ29G0b+wfeQpa2yvRJFbpd8UCR0tdHPRFVgIxcHRuOHoj+q
8JxQyJKQFsy6JSvAc3sWYwXSIL4U/DX7vFlnBEmkIPcxZj/yDEVCCzjdwhI6l3FxcRGdRkvwlmdf
E5hhpOsZMVTg+QLFD6bz0MA5urxqzj7KSZhZZnDSqTAcfSLMOKz74WUKY8ToHi4HOXvxP30Y8bAn
B29fDUGX6DwMiqkH7Xq6Um6FioVyszyoWHggc9ahT3S7KBXPh00cm3vJblGH/Nrl8VIJ864AVGkC
azg2WcLp4F0HjXFTU1TAWclowmeuUbH1Ux4EID+B1H2/8P7eFUyzaPOiTC7xPcqBAArc2/RD3PDr
W22v5BBxoCMKffVkOIRQARYCv7vazwKLt33y4Rq1i/1J1sgprwrmsCdWBkyX6Lh06C494aw081K5
1/qIQGOFEG93D8pqBW4EeeLHy4+0FGi2r8xsKtoYVKdrhAmsOjymJxThS6iX0dIaebcUZy9vtrek
XlUNPWkFOGHYdIfwGP5saeWDwz2iwfjkb8zH6Qck4csPOHe4IF2IpSlazyxOsvIsIbdOZBbJpDCO
0nJYaGH07ER+iHsFZBn1tmsddENwtYphCNtK716Ofv71/g4+y9SKFiZGW+loxYzICtoSYpob3Xbt
YVxIXO+OndlTznJwZEplW/c8pW6hV+SBXHb+Sxf5P14kquuQJHRqljklMsAzO+4FZABWerXRuF5O
0BSkdfTJR1p2BL+zFiz8mDvLwiJ9X7KIp/sd+nUAd7LvOOV9PbR6sXT0o/RZKLF/R2Lyo3QU87zF
bS4W/ZvyfhZutmRKq23TbDCBGAeklj8gNOYz9DF/a621aI8+J+21AKGZaOPsL6+YxWedLZnYb7tA
U/mSdkU6Xatr5RkRDHEtS204WKX7D4aF4nlNhf0HOIhO/iwJ5G1Xt8UAu0GevtoehoTOUUfoeOHB
zu7/kyiz/Y8tKfMej/0v7a2nbiN9Nvb+EX7Z3n6ydvK1uV/+knMphT/W7EnM2Uk7qHUQt7Y+ubnU
ZSsnUZH/b7ZA6g5WA6U/2ksVMojOfWS1rpGEe1lKntIWMJ/nNvD4jBgw4E2M6JHduKVpbSffWFXK
tBpUHO+qW2for2P+hAC9AO/TRK7Gw1AfgaNmbqw8F+avvE5WGVDGxong0PmrRMtXCTYBqF0mkEEk
aBAoM8YGtHmS7uU3fjb5/H74ebt0StssDIEGuL0a3xhtdocv1/WI6HyWKAvJYSnUbMfUwIEDJWXc
nEAHViV46y3aDegi9r8uP9PZPMe8yQHYx0x4DhaSTAmQW+bIrqN884b70R+XiutzpYzBFREsL/dP
/np7xhut7qlxpqGbIgSb0ZzcGrcYBL/K4C2Cn8T6m2ea02CzPWFEVRR04nFEJaNdNXtRTiSofl9+
a2fDYF0NDIQC/Z3eT+U5MSThUHGtDk3Mn5WKKn8CiyqFrgmEpcz2UXN3OeTZPAZ5/j8xxZI5ydlJ
3Vdt5g18KcTf4qtkg0nlvShzEaJBa2sxaYsT7t2rxHjdgo1AMnv9PSfxmi4yWiOagCH+TA7TJvmO
dDkApFSlUyFOiaV79LlDwjiJJ1bqSbw4TYtcCoiXe+3WkCFLD9Bpym0Sf7ODBQPd87FsGS8ZZBro
XL+NFcVGWxplpLgdFm+rIhpuxjD8wDG9k5vIzWR5d/njndtlsCT/Hc+Y3RpwWgYO5+cKz7b1mw+q
tAR2fH8F4sg5jTBLGA1DwVFJY9Bb//UV6PxKPHma2YnqVJOvIUCJB8Ur2KGWXynQ2o2Q0f1bYIcz
r+8Vm88xLcYMczxB16iGhOk3KcTEGaFAZvnr5e+jnFkQbyLMFl9kOX6QyZxr407Y3SjPyWfxd30r
tAhUnNWQVQFv/jd6V2e22ZvIsytQ6yRGWQdk+vZo76RVgtS59+ql/KrIuIjDeT+Mg+UieA7/fpez
NEILx6z0karBuIsf9W2+ExBVNGzAFP4NH6WlLyfe+8mm7rWqDaBMUqM0SLVrNdYZTAAWV/+Ze+Sb
h5ql/XCsgkwzO9k1VazQ+k+2/hSVn1vfjSWUdJJPcp5vxvRwedGcqb/eBJ0lES+IZRgLBLXQQvOv
x+jaSpZu5hffH8Ihs8ShJx5+5C0rX32Q7pp7RG5uDKTsBJK4o6cpxhiXH+ry+iDiLJEYbd16bcx6
NBCUevX1Q8icK+xu2GU3SwPT952319WoC1UfHaTQ/DJpO5LfccNCGn/bXEefMflBEeeH86Kv9O8O
l5HmZy6vKhgwC4oX5/IlH+934FkO6wIYTJluipaRvUN0ZI2S3XV++Dsto/O55XcokQFO9kA19pGR
lAB5/cbc4e69S4p8I6E416NONaLQdfkLnl+Wv8PNUlmsj4oaAqp0dUPfKCpjbl8qdmY3GAuBFj/e
LHXhQV8VVkYqia6lu1HeKzb6HsKwIFyjkIkTs/KrbbZghpf7in+xTH8/5SyNWRwUnmQSW98l9/ZL
xL3ZuumvqwcVz8ClWuj8LhQnnqKYCr3ot18wGC0z6zNKk17zsXuG/jZO/2zf/SfG/Epetjb2XkzY
3fG141d+FWDn/Lo/VLvQXdp34gfPajtW/+9gs00OCHCceoO0YoUYkCRHub+J7FsLzpuBRr/6U1ce
Ly/KhTeozbZbGEiRFys2xWQVb6twcj0A3v+7ELNtJrXxkOcw3JC5rte22q+ySVso+89vrd+vbba1
qBPLuhPkhrLXYJJ1O61HQCr9fPlB3o/TXpPi7zCzfdVkml0mEDBdCxU2dHrRgXnE/8UC/l3eoBr0
CKLktkCzpUW4GSoghMKNjO/Q5Z/xHtsx+xmzLWZYLZQdhZ/hPOH4g8bv9MW4Y/rhwkXfV2irPpnY
kQUopWtbeT9IK+d54ReIVfFumeI8Ce7a4eybG1xGoznJFTwTV6ZLgM4QEvnX0gegfRx9CWKWl8Od
XaMn0WZFhC7HoZao4qxVs02JMqSehwvXevFHXHqgWSKRlGDMGtC8biTdpL6H7IZzU5FPyvHnUOdX
/vjt8iO9p62Ib/ifZ1Lm9UMiOYAtRP0llMXGj8qrcCpOVk/5Qej/LKfK84n5JOIstUg1NjFRyE7X
d+F+Ko8RGrH5ZzEKzUscd6puYZle/mqwL9/m5rJQMn/sWKWa/DTazD/Vl4V3KBLHX3+0P5jDJ+e3
NPW6ApyE8/sWk+IroedVbKEe+StB5lrWRD93v3rz0WZpJulVY8AHlIW48x6y+/pVqbz+nFzl14gt
HxkHLjzh0jucJRylke26xCDUFaJfMqqczna61W66rccjQkZe+58uRxR/4KVXOksttuUMkL4t7vo4
q8Z2clQCz3XMBZDz0mPNLh+SURn1oLE0ElrLDp3GaXq4/BxLEWYpI/MNM/VEj0Qbqw/6pN2lkvq/
ykoAOd6u72koTR+xCtkNfSHZ/CRV9sLn1xaeYo6jm5QwqurUoRbGxLTTpZvCu5Y7btpCRSR9SWBa
FWOztqJHCRPW6XZIHtTiox5gZBJhjZPgH4L/X14OGG7ScVNzfMLUj3zkjV3cOepd63mf8Eb9NPny
bcwMLhZScnmKIzkWXqiaaZ2+8EjnhlSnW+i1/D/Zs1rdZ/akscDEYBFEzx6Dj63uRsfyf/d5XtPh
SaCyNvIuCSQ+T/7RlBB+05bQrAt7Zd6Hs/rAaLDSoBrIvqRauZKiT0WWLrwwseEubMjXc+TkMYoh
1dXWp3iK8TrvGxV7lfSqU9SbpOv/VCH5S0Hm83ev30fEK9LkJJhqIIwUIp5BflN/aQgMOuuqQk4Y
aWZXXnqypdc3SzVWEheRk9ARVqx9I1mQUT634HEv54H34Ji35+xrf+nkkRTfbIfBELVS7PYfW6SE
h0/OuJF+Nr+GbfE4YV+OLVO/9HCX6wlFKLqdXi0ltW8L0+OzGbG0yUyAAlIPBv9FRz3Yw0xtwhbu
8pOevcyefLtZOiqNPkfpgAe1chx/peGYldN9Evv7WDafkkQ5XA63tFZeIfQnL7ZXSzmvxOdryo1+
lG/E6VuX2Nkkwlt5dzna+YfTTQunc9Re5voG5YgmVapXnO3w4QtZP2TJo24iWoasQVB7C4tmKdps
ZcalNhRmSb3ZGD/U/LGOEZfyQXIdAnxbLz/YX1RlNgYosgZUe04usqO+0YORIWigrf8o4aU1YzeU
xunrwGzYLsQ7v+t+xxNHzslnKzMlVwaz/t1FAgaYY/dFJ6nfCLnj5icP2Xy5HPb8QfY7qvhVJ1G7
OkwKI0IdrZNQBs0/GVawBLo422nELv3fL3L20dD98i1NAEmaPkC6txg/Onp0h6ewiQFiPRobtNtu
i7zPVgCr95cfb+mligV18nhqh1aONQB+kPAybNJpI7X6VaZ+uhzl/JZDgxHXHISN3nFQPT9s/bQW
j/h7yylItbrJXkZs83K0swfP72BzXphqBVJmWmyCFsGbyWk/+i0Gmt50VZTxQjl49vWdhJrdTKIx
02VpIpTT0YVOgWo6WCXqu8sP9Jpz3x2lJ2HUt18pjr3ahy0tWpqC/NjvINF/KZ7QR4GrLMwSsYcA
43yFhuPjQuizGeUk9KwFArE3NKuUKQa+7eBw+0cMcPi7thFX5wazdhc3VNRrd/81O1ocfyeBZ9vd
q5sm7QpOhUq7H4fbqryK1KeFhxOf59J7nW1uqVN7lZE4UELA9Ufn9R7250mwvCzPbwKUkB3FkdES
n8/F6ylp0sZnE5TJprk+iWZz7iyly7Mr8yTY7PXpVm77DfJibgqEIQ8t3Byus/6fJMeTILP3V07T
ELQlQZIm2Ix1vR/N/B8dMycxZtlx0E0/CoV+gXEXPVvudIUy8mrEVAZPAhSFF3LH+UYZsGDHgXL9
HtxeISCaVQgDusqd/xLc22DOR3+tv1TPCar7IYrhmB0GiFOKe2yMYjRSiksI1/NtspMfMavBUMjt
2gRpEFe6AuEQhCvvq8Km6+6FbHnyzXMNC7UgFGhWNjbB7dXS3Pzs4jmJP6vIHC2YQhtKvxticOj7
Kgpw9zVOB5e330IUezaIYtSVaAHKZK483kXmhJjsnZ8m28tBzpcpAAwB+FGDgeh/mzvDVJcMXcjC
dq69o9G40x5xOr0etoJeOspLy/XsQ52Em+07M2wjr8lJW/rOxkgcS7gjouBavY53IlXCko/Yj9pK
WOFcftKlyOJ/PznK6R/DM6U55wa1cduZ1S+7Mb4ERbZ0eTx7QTh5wtmG5Bjym8Fmvub4SMDK9Iql
j522z4QfcHwnLzH/lx5rVqEUgU5/H0izW3XYDuMvZexHf+mZxFd5dxCcPNNsw/l+gtfWxFdLZN2l
5FtV8ZKew9mq5CTEbE8Vltb4WSHuVfqwyZtsU4FPgzizmvSlKdrZM/t3qPkFJ+0NPevoc7stbqmD
XK6s+JrKDEE1LOireGnJix104eW9ptSThac2kY1hKuEc/IhwAn7GqWsTbJJvITAAfJXV/ZJEw/mj
9OQJZwVRGQ0KVmUW9SRWFth0rz1c1p1dts122uHytlr4bq8qQydPx/1NLb2OA6H0/Acz+WEp/lHp
Pnl2tVCKnweMnDzULHWkmV3lw8hootpgJ+qmyVF4igqL6+HoWJtrHNBHhBSWjd8Wtthc90M4O9ZK
xdK0Yog3yAaPprKJ+oXG5lKUWd4wJ2+wYo0XKQWowWA2mtYbu1tANyxs5Fc1pJOvFTVJWxdil42N
v5065RDqrXt5QfzF4gOihzjjGWrYMERpIBfGP6vjzi+/38FmK11PVN0zGoLVho0L/VNnDxtnbFaJ
Yy4s9PMNJ+t3qNlJCRS1lZsYUIHy1P8q2MUYVRwaHOzxJs9X3meMffdLA7LX4/dd8rBVy/r/rF3X
cty4tv0iVjETfGXsbkXLliz7hTVOjGDOX38XpDMWBXEaDvdZVdoNcCfssBZA9YEZwle5tFKivbLA
ks13JpS+ue5CtpZSPiweJhqEbffd69yI4xx9ZNSkKhLoRw1Si7y8UeQ7urxX2tITKAn7LufOxbl7
NYpQxmURJTmCHRYLwxXGQbqvjDPZPop81K5pAXlJAZo1W1lkf99ovVGMVtPKOBXJAWbfNJNv1itQ
7ZtG8BJlv/rtqV4EcTZMpgi1ugq9vxbdxgULtk5LKaBJa8Dad5YM0rFyfZg1elzVeRFcqeiQXCKQ
0kgmg4FEQIsTn2LmpZtRTWsNQTjb9SCbu+Q0pM6zrDc0pDdRDyZs7TOdWkHeu99B3YjgdEMf6Dyp
IE/HqgRhqOARoHJo2DBy1ipyGKdSJ2TLEtyezSXbawYqiTxjaXCErc4Ii0RzdDeoAve7P7/zcjSb
K4jka4He1fB0NBvwxA/tJViBGfsnY7EZf4BVgPHKFkKcdcFXszk3ubCFjJ5N60UArWqUBL05kXvc
TXM2R+PcY2kldBpj6H7na4HprocUTamjETKi6/Ze0hwRSs1uGrcRyM68sWp5Lg1FKmDV5Zj5c1w5
U1y7lGDbZATcciHEwd31jQx6AwtYDLKc+3Z6PSpjxAbdtRvrEUxhN/X7DKQ56x17uBigm/icnGJP
hFizq5jAxVdBcgv0KB7mrKSFUdAJ7/sWUM/rkjjWmHpU/iLwx7ulnhcxvP7rRVPPBknYZsvrfU5x
jNl1khtR3D2OyhQ1doUTyaco1A6Sr4SMClmUBO9/rp8Xx6u8oZWtPrPJobF+NzafpvQ76Scny0RA
ZfvViM15OMWnRLYKKYVeNEq/3JQWoz+RhsY1plL1i6rKjoaWmX4yW3dowT5oNvh6LVphrC0GzHs8
Zboby1V8bJA0uZnUJ6Akj0+V1ITV3IhecrtGA2oHwzZMECfyS8gtnesm6rFGIRlS6ckAH6xK2/AV
WTkR7Pk5pEkEAzj73+FFIhcw1jGy5mFGXzhrl8emApLbnMzvVjqBpUo4fLOvxi/CuNCR66ssEQVz
8r8/k7/rUl9ukl9LLrtpRB0I/i42+nAojGCWCsHOxK5qoX2ENSEEboPwLw9M7AHgGPDxGPcE7+xB
OZjo4ESuOofqp2lyvmPB2wPPOnbIkcr0k9vPgo+3m/RufwGX0URZ04w567JKhxELkx14zZQhWD71
pwJEbkEVTAekGI3tCfzRnp5u5XLZTGWtli2zmSZs2oLl+jBcRcf6IgLqMOh1AO8Cj3FhZaH58Q9w
M1FZV1GBBgYLCuyAQ30dV2alHyMZCymBuSafpdz8mElhfk8j0Pzqkvwh000RUudulr8VyYWyql4U
mxGx4LTsvU59ynCrgF4Tqt4M/hPgsArud097txK5lNiOR5R461gB1u6R4RGC4BisRk4C+LWsumWo
L38CoMndLKdMs2xlatPhBTWdKpA6l14KbLDStYFg/6Al7ozUpwwbC5RXBykQHJh9NT413x6YU6io
WEgdT5DdB+zBwaj/okumSXpAAWxHPwrkiS6Yd3t0StalQLVicgffZvSnJ+vaVo9gWg4LlFbNyp9F
Pee9yLo9I+f9FIMAgo31ArByEuaJ4ubI0eMEIEIqgOBAdtxEDu5foEvnT4rt6df2Am6kocVmPPKi
VMOFUhvQlpiHF70K9uLIy+HeIBRPadKOfQsbYeCPXedgGz0vAH8GSm9PDSyAvr+3V7cPwaUrGDja
S8G2krnkOR7bAXg+8MKGcdkDWgcDld0kamqIjsd5HauWawLYOFaUvJ/xLCh8JQ+psFW671f/dW5g
uHn9sUC21Mkdc24ZpkMfmN3nhpO2LkN2NkFYaQE+aLhkwEhiQFKRbM7nUEBKzjGGjgOa6O5QtEDH
a5xkNT0cVuRSRUrJuZpy1OpaYeDRBKigdQ6E2k6Y+LHv/t8uBeC7r+8S08Ra2zIKEMbNUYNkEEOc
MwUrKOMYAAOZqIMhUhHOpRgkToq4QEMIJeXLuLW8yI4DLPnrTiFJscCqd8utW63nnMkwKfVUME2J
rlrVs2+mBTTw7KmaeOqRYp38Zv6xDKHmA41cxD4msDh+PHLAgF8xMkdWNJ+U7kIBnPFU/Vlq89MU
nuqYm/djVbRrbZlITNnny3q3/ZS+Yxyo6QeAFBzjxwYETTeiNebdftvmWp/+vpGaajYDHEfgbWSG
VgeOpRJYuRmKRHnpDgD9z5OLJrCUDii6s1f3D4K4JFBavt+39oVdxROcWS1LlUtS4g0yRlAnFDU1
40DqpXNrWx68OBvDZMkXsEkYXpqC/vX8D9n9xJgdZ+ztSGz5NbQibbD+CeLnQO5ybC7l0i1mHwcn
X7Xv5wXtegKF1f2wrosnNGel04zxobxDmSAF6aU53cmdevwDCaAJAzEZcJ3AafXaD2Ac3jbmFg9A
Y32v4aL6WQRPtXuGjQQuAlFge5d6ziRg07KVC2yFK9q3vzsFF4BSFCDWgQ29FvPHqP+qlbl3XsB+
lrs5BTvlRvWJVDWDVMLgGA257GuHKlRqcCrPbncsTlHkClGWRPfGRRzdTlc7yuChR9C61x8YhYh1
p9+g6nwo4Ldir/LPn3FfIBgTwfct68CZeX3EElWwzOgQdmYrctb8MUr/+SsBvGeUumEidQrP2A/K
paoknwHGLiTXYp/6TWDTf56C94zoYM9t2uAU6rvF7bEFBFpLf7lhQL4ZiKZ1wZTYWyYS9i7YyOPU
e8ljWVk0mCh7iTDwLTCpWR/TU4YM1qVHEmBd+hb5JT5Z5Mt31m3auQA8EUU8lqi+OTbefLatWDtw
ezDvkmhs68SU8CQBMLZn9+sNYGVWz8gbUIKomBPtrocWdR1Q/goz3N1r38jn4ntJZmld1FwJiC17
1Kph5ZP2o5Qit19Vp4ntx7HRgeCjwk+T4VsxjgcjwUqY2tydV7LdMjWQrGxQR+sEiHWc3TSp1A8p
QRmFfZDxKOkw1fArGN6tA5vrYWwVxeiLls928xsDU0UY9QS5AB+aijWxjJo1yk1TGUDAarpRpnTO
1NQHszbenz8jO8Lbj/0ijHNGQBGapwaIgEEBABZHSy6qdniUySi6Smbx5+RwV5nNtBjLCE5vQbWT
+unJdJeHMui/xHVQXqQpetYgq5jdQndULM7fJuHfnZNLhKmslSX2k9G8nt8T4zbTPrWWoEwlukou
whZYwpDyiIlQcncGbnsfB1SYMOyXojbqwZmHkWfkf4XEY3q3PAD9nwKZPg7TY/qhvO7f9SEyNtF8
ulAq59GnUo/mlq21oFH5w3pML4b76h6T3GH9Twr0dqyjYS3ycP6bsZOc0Rl+QMXQqgbD8rjQDHM2
HjJYb+10R64MrIbhXTEPNVZte7Qyz4vdDV4vF8w3OMo2wdoQE7t0nxNTdZtiECijSALn6AurMmmz
IrBg/CZE5e3wt7rIj6Mgp7SWMkN8xH6VpzF2dPt61U3v/E3tO0gT29OWbO9ApAIsqkMGCzHMQTam
U9zawfie0WWNrhXqQZw5wE3RD6Iqwa432cjlLnDWLEnXR+w+zbmOcRSsJoFW3CIX6fplkL8My0Ut
iSYEd617I5JFrU3WFhWdXGsmoiJU731P7VM/kZM1ieC39rNDNvdry4ByI/ykQxTl6ZQM6EAxSnOk
h52rqxcJ4ClByeKDVFsMC62y23pjZ0RlvLeAan5DIRTnptkXGsJciaFtoAF+IEkwAEicpSBmHjKS
JtSWikDBoNYIFjifVUVE8B/MO779EQYxiK0wWFjOweDlXpgjA2FqO/R/6IKGd4NKQqscZKW8IGji
C3R3N82AuP8J5BsXyTiqUsKgFeIfxVH2l8+M5q7zsAzAiObEB9z/shuB3PtIjvGOzFekdzHgFU+p
/YgBuGC9o8eyZgu9LbIJUS73H5/25ZCcoVQg86JWAvgnWlYjyPVmL4tm/WR1w606G5lrjx1I7arQ
iqN/kh61qFlaLsxcxT5XW1xk8bB6sU5/xEv8o2kr7E0WjTdPFprMcxsaDVAiYyoiV9ivDWwuijM1
FUgl1pTjR7OxvR5w9mAIig4rIAf0CBOxohWC/Q8DliX0tIGl/AbyFtD5o5yxNM9Q3c5vj+SfHBRa
OUgkA/Bp/EoHYNfiNhK5rGvt9d6UMqS4ySWA2C/S0xZPTWRZu4Mk6kYal3vJZTLqIMtAs/NAwmfY
d7AbPjGuMqUbHEHc3nWVG3lcrrXSBRAgUaIEiyY/Eju5azMksvkAVuc/seGNJC7lyuikIG0F9tgz
HpiibsnP1F8hP9vrrG7vksu+4n7JTHPIUJ/+bbQz0TVyHnEcCLHA880WlN5Xsj9mj1MUnL/APacL
6hQAfYN8HBGH04wqLqqoYlOrQMMsPNrP972MQa2hx+g5OrGLp83o0p+XuWtuW6Gceui0Loa1RDVC
uTGxN4Fe6o0FvJnyiT0x9gxBkrKXK4DTUFcNIKIyEvvXgTtutLRbTATUgX6XktCSIh/8Jpe1HFbm
jwLs6FItKn/sfTkAFQO0BzMy+huQP5BKFINqIbTMyb1JSk/B9jeK++fvkV0THzA3QnhkvzxtIg2V
WyxO9w8p1ktIc6LylT4J6/t7Kr8VxF3ggIxkXCJcILbyXi0k/cpW3l7Oj3EMwMKbsg7MSc6i8yTP
arOCrwKRnz9l60XXKXeL0n6S2rR2jMi+qJWqE1zl3vcykPmAWBwgG/hsr1UEQOhzkRmwtBUoN8Y9
lYI+F5U1RDK4SNzmWjNk9WwGeURcxTgZw1clFe1I764Abk/ChU57mGKtqQc2+PHMhyF/ZnwYWDvH
iokbh4kRTF7r9BbjDRbc4m79aiuci2rJVDSjBYDuIMod5RFo8V53j+GaBxNeub+IwwGyI2e+Vvz0
dn5ApwEcdaK1bSaDtwoM9cgYRDIsUEVw+jNWUxxjxR94l4Xqmv0HS7Tpu+u+thK4CNDZcQEWU2Qn
2RHpAqDAfck1Sk93FCQo5AJgZKWgsCA6ExcI1hiTb10vK8Fcjm7UyK5uidoQe87EBJfWM+LRm9Hg
XgMbnFQpelB3BxvA+7r+MIzflFWgIruTPBgbhFMEhDvReIIJG+eorBj6GWnyd5rH3pwpV2tO3CLT
G2cCKh6N6neNMl9YOv0wlfZlgzzUKtp3XWJ6NaCfSmq6SWMcVpr/KMCHIIiIu2P721/IKTGJJ7Uv
EEUCzTy2lwwXnXh0OGqn5She+99NdbfSmNfYvCqrohybbIA0GeifNQ00rwrLC3o0uoDVF4Vttz1V
2srjYm8VyQOafb0ZGO/j6+4fE33M/sLy0+P4Y7os/DiQBLq75/a2Ajl7jJW87DtZRQlVzdxyuO2j
2gG9uHc+Fu5Fja0UziaNte+HooSUAmgxPbGcRgpbo8WmGVjgUlTjRCut+x9ONWUMZwFsHSBhrz+c
oSZ1N9kzMvijesoP6cl2dY+VPBhHuWjddLf6Zm6kcQFKK0HdFEkjyDH8CfNmfhM2o096T/kM9jSn
9OUv3ce8c2fRlPtTH4V3pxZahjJmJPEu59EbeqNsBluDvVaoSV+NstoHnQ4SYxWwTWErx+Oprw2M
vsXusNQfVdt+f/7D7pojuhAEtRANrGo8KGgNnPs+xh5XQAeUJEy/SXXPWC/V8VOmvJt7UGpkh1Sj
Ibk7L3hPbwEZjtk3YFDrFp8ZN105dA36MagXx9jLvAQhiqV+PC9jN1pvhXDWGJFUaoyiMoMydWZv
vaQP4Ij2KpTPJNmFs2PYZfSTeWFnTnYlHAXb8wVb6ZxpJkNeFU0F6a3HcgV6YOTq88H2B0Tp8V19
JRog2lXjrUTOTDFDWdlFVjw/7NvRBYnHiaFnVh+AoIm0hHryR00TvTf2nMNWKhc+Y31YQVmdgQQ6
oA/0n+hUBtK1cQ0woy8luGubo3rAWD4aymH3BxNT2FYyiAVMMe0NxH2lWY2mtUgV1sh+PyX6d0ra
cLVaVXTEvTfOVhAXtDRlRbN1yU3UYScfgI32x+Y+Dw1/PdXgvTgNxzocLtZPjZ+F+S80B/Y16eWc
XBST5KjWxwyalB0RNz3lYMdOeREfGYe0fJAuozuhKjHlfOOYNlfLmc6EgYq0tBoziGoXa+9ftSAF
MD2gLsJodO0r/bH6kFzk3nQh6tLuO4aXs3JW0/eNnNf5Ao+YK+FirwSL92hVWp2odrd7QjBgYlgD
23bgSXgdYTpgk+VS1ihBjeYmlao7q0pgJNjsCMZySJxlsVsBxszu2V5E8l11s64jrVaRPK967yY5
ubdJfK3JQsyqXX3ZyOHCWWUu8YzKK9iczSMrMy/XrGVQ9NcpGJ8WLyKOONUSyeTeX8qwdHmSIMPN
S8tZ5UOEfXuBO9+rKIOz4N8v9vRy2CRzg55oY0oWEzmBeQLoXxo7DMR9dI3TMIaspmx8E4hkN/XG
DDYi2ak3IolOB5JZNfJHBk3yDFK1jr8IUrX79NkekLNzAzo5VSakmVcLRiatcVNuy5ZfeFLuRAxs
nGN7VtcNFG9kmXvPapo66DQHz1LnY0kmCjo3AQwXWB2fn1ut5YLEOCyF7U6mDa/v9bVc7l77JlPN
BqjITwXa/pax20QHeoxdRnghLNC+/YqvpXH3GrXDmkZrawdtUB7xCmBUJewV0NCgF7OAiqRxrrMl
eDn3Jc7GpJVMWhaQy1+V9tYoXp+N85dWp1JgglvkdYlWvmHlfBn1WmGy/NaJvRbIJRkzqdSiajQS
jFjhBcrS7M09DbNeuf9t23stiHPQZppadVx19ttSsHAf+W0seCWKd8wdFmB6uuRRMFW5k7ffY6u6
1LoHfVpda/4gOJfgi/FjT/EwyapRmuSp/TLeyqwZAhTTd2zkZZDcQbh0uvOYen08zjcPVVeuDRaW
A7PwzdPwbj601clysQXtkfVXcG4F5s176taYpRG0wuzTkTDd9F9GQJ6LVheZPZ3xJTzCpUns2Jrm
PA3r9L7ArL5tnQqaAC448f7yy3F+ZF7Xaikjgnu8YmE1hUvGt9Ou/mdrCdK/8xIFtvY0H7AJPy2q
37lNSxrm9L3RARHuXVLdnRchVA7OgTR0aOdZxrf6o16ZSDM47zF1ad7EFqTZreGYp+iB4TlZLh1t
rHkxwMK/vULOi1Tago68UdGQEuk+TkDHN1ehHa8HwTUKPhU/TNNnxpirMVq9eoj9NVf7Et9nN4kn
o9GDd6aJPJ3Ml6IcdidjeGXZ/CyNlqq0lBfE72fqKFaE3rY6hYUSgaN86odvFDJJZRIBB5EpCxgv
XP2+eGQ4dHYAekNfV59w6CaQ6vxJ8fv1SblMRZ+LlWYYkgkkdMgv6bUVpD5119A8YkwSAxSBhR0B
THiH5KAe5I/ZBQpFwi1plpaccTUql7bEMsHkbbMSVC2ky7xMj5EuLJC+fU6/PijnZKIR8Vwp0Umb
XFAE5IVjfGXkasjga6cHiWp3XE8F2MH8X6HqEh2Qy12iwVxybYA+KViAzOj3VQvO24nITDhv08tD
S8cRn7GqKzdrCHqhi1sPi/N3Yjg3E6EJuphzA8dZ2G7efuv60ekUYUAQeDOePmTF8zSuWplg6pIR
6zZX2l33dQkUsCZI32xBqXenWPhKM94QiazpUgxlCW7boD/SUx4yyFVWARCWsQUpisY9INt6nptS
gpnrV0+8moh1T4Fu9DHptsC8RTtHArXgWUQiKY2nkkp2UKegPE+Oda85o2hFfGec7vUFcj5kabNM
b2OMNnbrQQvI9+KR8d/FraM9PSPV7lH2bNBlCY8n8tNPQO0bvxlHw5rLJXLZV4MU/39ZusZ5kVSZ
5bTLCxpKVufIhRZWBHPVmshbCfyFxvkL2iRJ2qQ9Er3xHlmYk1eiLQFBdqdxDiOtSN3GbVyFjfxY
1e9oJgNMyjp0mWirVeB3Nc5laAahfbcoVlBIwNZGnvJRmSvjkHR555QGmby6zWJnzoQ0tgInonEZ
CrITY84rvOBY5oA1ySKAZWO62V88FssqEdfNTgzHSx/kiLJuq6pmcvKmwi7MKMf7tEQ7cJ0X16Zg
BFMvQTjra2Pu/7Yn3krjYYDzNDXsLFHtwNQvZOn9WPyIzPC8iL0U9pUMzl1N8jTHGDsg4ARID2r6
gy0PTrejL3tV9W45oLshELij9hhaUNGMBxeBpfMYsovZ62rfURoOrQ2I+5VcgeqsxE4dVX0wx92B
sdF01DGSnFrCpEOUyW61thdzYd6sjYJuQyVitd7zMK9+EpeaNKvWgLEbX/UPM8Edj/1KHudgALg/
T72CENH5o3QyWALofsXkiOng2hVQb7rvRUFixxVApI19J9DJATuBU1zocmZbegonij69UWS+lXVO
qs6OGTd/9oV/yuIrAkmalUtMJBKUOnaXG+LJnexaMrBEM/RR0nspkh17CtGvS8fZmfJrebC9Nj0I
FE1wZL5WYI66OZUpfkYOGo4fTe0zUELdlYiDRwxmFY51G2AMKsyFZZ59o3q57ae/b0JWv6iL3Rex
jaZDepif6X7k96uruf3olWEkwuLYV6iXG+eC87DSQtJyPOOlpn+0E/ijbhw88BwJ1sBEcjhD6SYq
1WprItWYCj/PloOc1IfYWkV7vzs51FZbn0qvm/trImnCnAOcUnaMTrX0IQn0HmPmjOIRZZflW+rp
f8C/gSLu5psxddrI1CQNrCsd1CW5rDH3uh6Ua8YjrFyJi6qia+TiMo1ae85Y3TEtb3N6rWCZWLjU
tFNJfXUcLiTHi21GcQ4VfDMMKqwA7jTCX18d51yyesoyskAWK4MYl+lpvf7VevROprE9Fl8qUCYy
lD04PQDnM0q+tGZpaA3TnY30zBu1ESRecT64cIGlL3An+3Hrp43x5QKz7vNOS1B6BLjFj9kbOrDS
xj4Imd3iTh1cPNy95qNApuAj8iWDpZ5KXC508vkjsllsdrFY+/aF5QmBu+TXcoxJHpTYRhBUryzH
cuTVxQQOAhOQsBa3dGRvvUp8oe487SlyZYFXH5RzKWMl9ZKsIh3Aq+mir4j2YSZqSIv5XlrULzPp
KqeCB0ht80Ra0+sycHElnTu1o5cv2LYqdMBRWvV3xU6+0Tj/TBb9XqLTPcBgPV3rH6q+/7A06ylr
1Tvat6WzdsNNVSqNI9fZLW1G6kqN9M5gBckycicj8/u+vDZLIxgqKb0sSOapRv5Ok0BD0g7xnZbo
h15rY09Z1BuzymuBoom+A3MeGz805Vo+GdpEQ4XgIIFFMwBG+4tIt0TqzLm7poujFAlsGcZyizUl
PMNFEwYiCZyXi2NFSwyaRUELwOax+WGIxh0FblR94+LqNSG5CQ+gYXq6dpby05xbgmrIfySHL3bP
Obcyb/QyLdAAeE4Of5dhXnAovlBhDBmeaFkrBaRVfFsvDrRVfVOrBe10kc/myxT4NurYtvDZ7OXU
Dk4TpqHZeKPPCjBC1FWBLvA1Cq1sZGxuqyg8ToBcn00YVxeLnrs7yySv4hA/EQZmyhTxAWeygZCY
uPmB1XSnJ5dJvcwR4ySKPhbvvGJzkRqltoMIu+fGh657rIVprCAG8NUIWmmdDh460CSMXo3oGmOm
94nhoz39QrFl50G9dcd8UaLoZaz4qSjzVNlpcWfPuAS3lF9mJ+3EOD5EHQaRdfElCl1apaxvWXvt
qW3/+22hvULWqxNyXiMj5Th0Kytk+YufY73uc3mcrlN00Ufrf637eAC/sPCogtSFr1XkTVXkrV7Z
AbmaPXAIHvRP9KT+kH3MJPnqzRIUaqj4uRf52uD/XSKhcyOhAChMaDwlLENjxN6/k9wK4he/sKCl
8Jh5j35wMs5BboEiKavcVSsupI7c/OWxmDZvYmU89LWmFtmfJJ4iTdW5N1ZeKlpj9cjFXtV1jSsT
g5Ay8AFCYUYmeAXpnHeJyVRPJIU7+9OW6X5QQHXLNjXNUA1+Q8FQ4qrH3ID978g3wwj+OewhQn/d
fyVvpHGWaCqlqZelZgepWfQOmeavKQXuca3HfhOVnqHO3qjUvTOk2PnUTdK7MWakopZ6AjXavejN
D+FCfDNh3HRQ4cbZ+4W13EenPJhPI65jKH7+7QbDF3FvWWPMGZND+K5T36KAeK0Zn84faDcsbQRw
Nb1S16ahy6I0nNvunympbmN5OtBVFoyQitSFcOYHbqa+m00UlZ5BYUw3PtUH1ksUc7PvYJ0htm/O
xJlfNxGjjVK4bZCLP3e/19ZnG7Hm7HQuDUe37RncaXTxC5a4G4M3wnlLlNEQG7p85zEd/Elb+tVB
2cfd+LQZ9diasnaOGtZHwEpcpFddoANnVMF+feTOAl0RKSP3DujgBqqG5YGVegOqeJcWjXteG4Vq
wj0ECKb3V037WV79tzzATOvPfObmS3E+pQehsUlrqElafO892c0vWHc9Kb6DY85lGZMorO9G9Y1A
zndktpSsmFSXAoWo36epuK7LWHbGbu2dqTeOUt6fessUfDSBgfMbHkWXY5Esgz7KWPQaSqesc0e1
WpFfFKg9D4U/9xaJiIkyHCs/TNfrxb8lsV8oPwj0kMcCX9QCQ+rRCvabG7Tu7UfTbUA4lV7Wk0cc
1qgt3FxUXtlNdl++HQ8jnGpVSnQDIZ2lgghD/jSHbMyXUXG2YT8e/s4QbM6NYPVsUocJye6/5Zzp
1gpZOUccY/bTlc3ZODfSw4+gGIz3vY1BQ3d6SHCfkWf5Uu0qKFb9Arup6DY5T6K2bSuPMaIBK3on
5Inj3rpnm4e6jKL3mvnnr1OkMZxbWfq2HacV87WpFX/spejarKzcOS9DeI2cP7FikExXEjJM/Sqa
nfr4zHloAuP/HsClv8B6KAp0NudQqtFaC4mwa7yc/MQ1ckxCjeAT9xiiNroVnu3Ftd9J4NgQec99
t4LcT9WwNWbzmGJ91S6Ax6siANzWLnaCXQXIrBXWNM5fqkgMpyhWqZfIa3UsRsWFBoI5etvV9rek
KIQrYvsq+XIgTkUoGN1A6VI8FwQmTPIDqgnTxMzkUnHk3g8FL9I4XbFby1gSlg4tlgtMdNCctlbI
Fj/+5zYLv/v03FL4Y//5IpxXm3JoGioh8C3vzPCpeJv6uQt88ufi7XCDpeq/+478ln/alq1JO9xu
CxZvayI+sNq8TimD8+ryH/nDz6MZXDpba4PWdexov99eEMpiGrXNvoopUurhSWP0E0M/eW5l/Equ
IjADft8Yy2ZSsQIyEPjAgVTfSPpjl/3t1XERRwJPz7LUdCdxFTqP/3jOvXwmdt7N1Rk9MMzBClRi
+A5NztshpKH5nmDYjhG+iZasmI940zZQX4RxPiS1qjiTI/hlezZ9PCQDDbwrS3WFUr/gDgVWzaM+
SNjjr+IUudYElMdGtS/N6X1aVZ6m6N4MaspS/SzQd/aUOXc2zo9MSTnkea1iowSLJawT2aS5Y7mj
r7mYsJId4JBkXwQy91O9l/vk3EeZRzlQ2X52ml5SPbGf3I/bP0Xx4FbdBGRWEmMvVgc1q65+k2ZR
bVvg9nngYklebFC/woiZw9DQj2TveeXE3P4veF7B1Zmcy4ikhrRknP6dHvkdl/Ef6cjL3THV2djY
QAqzlFYo4/MsXAesDAwXyjdPRahfAhXaV0bbMjHqDQy2p1+0kVjX/UpmMAb8f7Y/gAD9rzjOYeXK
kgBKGdtUA0B4Gtk3IwAqVqJH9r5Nv0jhXFXVqcDVUtIoqPo0SMnoZCpxLBXc5PWDvtzZVDB++tSW
fmvSLwI5dxX3al5VrBu/AEth9ZQP9Vf1JDkYn/zCehS6J9uguMZIautgb+yPKxgvP4DLhGbsAxlK
ic/4xBP+vIwH+vrqSA5iaeyfnTst58DoMpRaISk0bBXrpuyzH1FCW9eoMdoEyIJ3ujL/mct8OR7n
voxOWsbSwPG4GdH/2YV4k+s/0vSfEvlBhCIxY9q0cxma6YSRdvToFqwSV9TvZu0wmHLnNKZ8mZjR
LYpxni43XmJXF+mMqe1sdIaBHsbx25JGt+cd+b5zfflZXK4UJ2ahW12N6rtyrUbYaChMQdbHrvLM
x+VnEqR+raRZRY04O8aHLszD1mfcYKK6yn9kYi8n4VxdPnfNmo7lk8b+++6Cxv7iq0vg5vjtBFLr
FnwPFOhPa+1PYe7cPfI+yDRNIgGXN5TGOQ2HxnQAGYSF6m+AATQcQ0bfv0yX6zlKP6a5dJ3LzY2c
VgcAlLiGTd+BROs9FnoPtjnfRPZymVjFRaujlV/XqzPbVuY2UXbouuxDvdpf9HzGUHhdf4yX6RPJ
qFuN81ddpd+SsYN2KtSTyujbGoHpcLK+AZHYQYfs0PeLZw+9Fy3YzVf7w1Kafr+2IHhqwXFVAPez
WI+lUQEPtLtQDeMUtSaahrMFRgIgc1LM2ld16VCluZ5rjB0a/xBMcxrJ79Ows9rwT1UxuKABbhuQ
DvdQekJus9k6DlblSrbqnzctgeIb3AfDnaZKr6lSkJNFuZSVCVyCUbEeCnn8OreyzEZRsIdVJT0g
Xu1IMHr3H+n1yyG5EDKO/6bXxg0DMlgP8pE9JjFRGaRCcE6hNC5e2JPaZtTCvoQNXMb52IQWKJwV
DDD+CuvMf6Q1L2fjAoY9WFJPyIodUsvtvfYIZsjUTzzbxW2rARs8Es3Dso91zvq429S61rSqASqz
prKrYRm3dipbMMYoUBiVu8PUbujS5qxjKDc/UtvvltJVyOO65hdVjInnebjSZ1ENR5Da8EMxmo3H
gzWw5wpSmhLzksOnrPg0GgP8geYYtYjFR6Qp/B5PHWWg/C4gkA1dsBoLur1P43+osfzpI/OnpvDj
MYCA6KWyeAr0v49OKgim/IyMoSRy11C8I0hXOHWpuEsmInsUXR8/GRPVsUQqu8nCZx74wpMsJweY
sR32YfJZSLex/1h5uT8uqjaEJGvbQFznA6vN7Zz5o+GDnxWsbpngGSa6Pc4rm0tV9nIE9a9kcHqk
k1st3897ZJEEziNnkpqYcoSsulMlh5gYnF9G57yIvcWxbWzhB2J0u9ZSOfnfw5ihLazXaMXBI4kM
l3mcMx6Jn4QBJWbXDEmbIR94VNvJGfLUlQl1gAL1dxkcv61jDcqKhV7UTrKo+KK31olG3Skryae4
BaaxYnnJTH7YmGzyBHe5/y5/UT4uS+9JjnENDKuHatuh4a9Pi6uUcrjWk1us1fuxa0/2pJ86CRmC
NVmXBp0e27Rsjud/h+Cm+WGYYYnHeJ71KKhX3c/iNKipdZKGMsiMQhC1Bd6YH4aJS00bQDhOwzqP
r1KEm0UZgCVYkxtiNh/jJr5Wcvuf88cTZc46V5DoaRRNdoTQ+Tyx+FsFCYE/4adikkG3Fk2D9x+b
J5CXGIvFyNJtrBKLp9OenOEZG+EnYrp4qhOcjUkzjiTNAHBU1b401b27dKbtmPXslaV6mCUdoM79
avnUAt5UBia9pKjvK6k6JbEuu2Y2VI6Mrr5ft9q9nZm9oyjgDTTizHaorN8DYuWuWCV/ThbdWeP2
QbYavzPLC0uuHENaj4a69l5aqZPIRgRvZ74Ho1dj3a0KmghYePDG0c2pP6A7qXnagdGNRsn9EoB6
JsiW8C9zIp3LiRQyYkW9gJLaRnOq2jjsojYE2IbA/ETFEJ3Li2K5kHt1htuWDqwYUnrrEbMcjOKt
V7DBl3i9YxMsX4DKyHAqT9yzF8QNnUs3SUcruTIR1xVgV8vL7Mjg7DlvhDvo9q/eJDrn66Qq1Yym
gpNhcX09Zv9H2pX2xm1z3V8kQDupr1pGs3iJ7dix80XIVi2kFkrU+uvfI7d5MlHmNZMWKIoCQXOH
Inl5l3PPCcugewHO1n2cdpAi3PGQxVq+78JVXMYFBW0oC99ShheK+7nt0WQWN8xpjZf+3BesK3rj
cm7bNF09FS1dULZO252ojmXxDmKnvu586Mpb5qQ+KLwVH1llcePoMh08l4KhRIAbGSQZ890ZWAjv
jlsgYyVgz+axOe7e3lhlrrKJoJzRazsk4GtLZYye1+ry96GMh9lXBQWq8HArPdEMNM9sDM6iF2Ds
8GKD6BoQhR46EDLQ91W6f3t1ivdqW5s3O5EknosvWjXmTZ6bD7Mwju3sXWfEDezGO2KGXpElKV7j
bbHeTSDSYpduGWfso9NjxMsdwPY+AgboKBzPZXz4jzrBtlLfjIs+zMW6dfM/isoe+lNQVIaipHf7
n7Bj/wt63M150XOn8oz5tWT/p3NlCr/mrn9+VqtneemVcsHuGUvqL2RXlEoS7/VKvXHJ3U3IzcDa
4CYTqn8rOs2OksMq/uLFKyGwBrWGt0+jKpJxNy/SYkLwHlp9VdyGgEx3/nKi7+mDEZi++xmjwApr
6068tbbNu+R2mYH6KXoPVncc29xvpO7DMxfpF5lDxmfcIURkzpNd08CtfCMjirhcdRM2z5LBx2mW
mYG+X33j8ndTY/nAs/k9V8CmFbWP7RC7iQJx3gvs4axDnZ5905zTkk+qQEZxUrbD67qTj8vgvr48
f9cF/gR7oXgJyPoMnp18d+kHvcpx8nkxfnE5DQvbum6SeW9W7ERJdouZhqDObEVfR5UdkvUjnNkt
rbQqcgdcKQQ92ms3g4qxGJOgsjS/nyBm6lXLh6GuG59XWVzxQjmdpDgz22l6V9O0HGyjCBdFuGJO
TIGs3vBTYD/mL8IOm0gcfouzUvUOko2zgViQU8lmPUUAnJRm7AZ8t2prLcXBCkbATVRv4euAxBv3
k2x8jz25VV00GI2SWfep1KevxpDtxNjxiHiGFo1AjwdcDk7o2O4zZHIPWmWEfT72fsIw6Y6nbNh1
xtj6nI4mpkVBVAp00HNTislnRrGXhOzHqn0WNgLSWX8uum4/NDm4ypz5scn5nVkyFtIMe4vFQxCX
9iejcz7XgL50tp37xC4+6KXpRE7fzH49doo2l+Likq07tCy3Hyb0nKb2uV/iZXnJ3A//zQluRwAm
YpE5Sf4DJ6IqUiYbt0cyg5YcmseA2NlHF5RDqPyOqH/s0qNMMH66qgHV4aoGJJ0Az05QQBhWWVlU
vJ1k9TBnN3lqJZmzoc7jGU3Zer7OmQoupQo/trh/ktflUk2o8HSRdusG43XKfHRivnQhuBjKMDt6
odkq3hSl0Y1nnIXs2srTQbdRNpinXxr9OJkaZK35vZMUX/q2ecnKVepaNv5isXY3l06c0XFnpKAb
qaTi9yg+83ZkIBEGsaoa/qqoap9Z96Nx//YBfm32vOEl6PrKn22kM3hda1O4ZN5kpxYkO75Gv2ZZ
e9t4rRajXBEaIkMSPw23+DVP1ghVGqMbr9ngRL09BAZShqZywROmM78SSaxDHcD1wE09CexTU5Mq
YoQ9ClvTQ5154SLcxYd89dFayJNXW2i69uN1YyV+6fYfM+LR96VW7I1OZKC94FeFJk49qlukQ0OY
T0nhe50FoB5zwrEf+be0L/6yqJR+a819mMOjhVNW3HLCRZymznHJOmjdpdYNGZxTy2Qdv/0FLxHb
npc86cazC3PhS8XQvpc4mPspFIvfMZBmsMD6aHq4jQ7G3x+yo6o4rXBvdOPfxdQkMh0QMYC7NNCn
u8VFcJkpkoCLBxAIV92GojlgJpv7ULZdlQwmjofVECi7JjX3S7NUTcZcjEcsF5qLgNJCLWjjTdIx
NTBRDi9auHugSgAFLXkEukaUNibgry0eXXFfi6EIkUU8+KrYwItJ/w/r26Sf1UVpyQkDF/8U5TDC
GfTiN8EeF3ftzNjmgxp93i2zxKNkUXHH2YR5fY1GS+UoHr/LAQe4ioiLzbOhX/XzxbYF7xpaI5Hq
InaDDxoZH+QpD8wv9g4KhY+zSnfm8j04M7h5mGZe9nVfIB7/DtpZEQ/WHjBAGloYx+nbSF3jvPg5
z4xuTk4rh6zn2Voppg+D5xwtowHBlPJZWL3gL17yh5ktfKVBW3KoVmQ0dAXXCXBMUa0FxrXlEC9R
f6vuuKo+55ZAozI7nUC/+9xkF4NgQvoyIgkURH/H6sWCxtk6NwG6XHKZNRQ5XSGvx/mZkpvSvpOi
DWv6sdSe3754F33LmbHN0yM1UNzqK3Rfptz3ci+QmR2+beJySnxmY/0NZ8+bu1Qlc9cgoq4yf2hd
v7CXiM75waZHm8uo7K7LpUBz5cSE6vG+XI06M77x0OMKVfHWLewiaydSMKAMe+2bDU9W7ngfKjFA
qg+6CXgNDkh7hWdh5/h/q85rCShv++GEvDU0rmdAYWn/9B+/8MbPQCQsdXKKOuYZVC41frOlcXk/
HYuauu55hNLtfc/ddHFdgNvPrP02MO+yD/1hbTs4RqzJsPEygsQmtcA4WGgn1xuuDXe87WRzMmV2
JRcXfCpl1CbGgH73AqHM5F3fqY7SxZ09+yGbV6OY5gmavxi5beV73u8MrirAX5DzQgH+zML25tdW
4Xorh9QcDwSYdOTGQZK+5sYeukXHNkofIccR80iwoApUEFPVxm6HyxJDVkOBwZZXXMR5mThXT56s
a/nFm5+tdeMU5m7SumJlUVir/Mvhh2br78wtKFe28QK8MVxa1Mj8v4+xfS+A/8um+NnCNg5AlHRA
dZito0LCL4UOCWQeyOmlpy9v3/qLz+6Zoc2lh9RQUXPLy2O9mx5tgqwBjOU3TIJ88W1Dl5/BM0ub
qMJsAFQrVh4p97GLGglGOgOxNTEeV9QH8DrQO334jeN4+cIRBL3Q+nEx2//zuwGlM6gWQ/cOs9qQ
4wDwQ4zXWpB0IcdgrBU0R31PZsV7uO7Or8fyh83NUvEzikHXEGsbGOAn0xSObhnOTulzqXDaqtVt
vGhTdl1palUV6/XnRTwkzb9CvTr/W8q2MZLWUy1qtEdBlzMcjFO7n3dWpJ9ULdj/5279sLPxixqG
YIu8hNf4+26dzWEoKx6XX/OzNW08ZAEyNatYXr3GL8gttY+6mJScWdsER3oONjPb6Ohu2kG5bC9i
bRWmXEs7Tawk0fp/btmP77jxiO2iW60hEYqh1bNCnTSwiAXrLN7gM3GYAnFA7qXuLF92Iz/Mblwj
spZE5J0NgkRQX4JF2AdkIdTsylc4kcsO/4edjV+s2SRIPwCe6firmkIXVA8agvfsptgjEVP4RsXl
cjeuI6uavicrU/fS3iXTu7x7+I+r2fgJCmZps5jBh/odQvgnrQLVFm1cBdiNcmfRcTJslvl5afle
mfqMKHosF7+Zq7seclViw99u3G3ZiLyX2KByBmLdi5vJixRf7WIKd2Zicwa0TE/LQZvB6n/qUWJw
oVadx+bt2hsGnFsNCb7ozc/sbY5BPo9lZ6K7uo63ts/sBooFN/M1YnEP97gPCQ2ae93PIkMx0nDZ
J54Z3hwP4vQkNcZ1WsfT3qey1IMyz8Na8i+mqK8QWO87OjwWLb5Bmcbognb/6rqd/YLNmVnAS2BQ
CMfCK8srWn6odtkuvZpWmSDnScbk8PbWXjyi0HEFzbRpQJhy4ypRszUklTBnuzed962ZIocvijWt
u/XL23xmY+MgZZpkWsEwceCRbyDZCcz0U+a9K8SjLJVt3IveyoUIIPSyAFfctvgX1qCH276qES27
FEO1wGVdjWEKMHmqVKwyL5/TH9bWX3OWIcuiFYsg8MHZpIHXLhsxnzx/TDMLtRQWV7Ud6bVxmFvw
0BERasK7qZfpY2nZtu9UOveHgRb+zL1r6DlEdWOfkokGvVdEfaG9M+1+CrOxvnaGBfzFdTr6XqqS
v7y8/z9WsNl/o/Qa1PDgD2vtikBPOQWOpktU7eb/5179MLM5Agw9LtznMzqK34/j1yv662n7YWrj
DtEpqw19HbiTDb2uBqiM93XckCuTg6Klu5X589s36LL7/WFv4xunARJ6pY2l1S5InoE/8ozgbQuX
U+mzQ71xh2Wa1OVIoMZBMn+VQqDfjD2Y+UKLwAEXURUo+0eqa7Txg2VWlZbG8A6vc8F2VIJhIwnN
W34zgUBEDYe4GLCdLXDj9GSNAnY74Rv++di94spusQJe4vZFvYpLDCCFhHhGVBrP3CvipVMqrq5M
d2+cxC1SoK0xMA44f7IbGI8TNnzOewQ2BkRWyXQYEufYUPM90YaHJp0UMYHqwm3RAnTODN1OcGT+
UdQ+o1ezlQN0iiuwRQZoEnNf+fqIMAoYC712ukfFDbj8hPzvkm0RABbVgL3Pkcmuy9H85En/2Edm
oJfvVmGq6Q6iGX7W5f5vDAdejn1+mN74k2ECUbAcoJ3xb8f1Lnepf9yGbe+9KuaxEpZER0czRdQn
xkeq1TdeLU6S2GFqp7EztKAob8Z3nm7e0sI5GMQU8N11oLfiAx0ryFk16HrajtR8TdQa9KENJ9QT
fse43fhaylzFI3+5+3v2qzdOCoKZrevOcBmO4esJBOzIadrPFuAOYQpd56D8yj96gEKo7Cpc1ban
37iNcGTyj+9YaTTOlbVUjnF1RG9d6Y2jMoo0LdqReLulhIB7UdtP1Mhb3xmqMcgWL06JkfhLmYEP
bGAPb18CxS3b9vTrCWg4izRorw8tmsOCfSpNlfaOysamJjDNtev1FjaRZ+OjxrqTtIb47WW8Tmm9
8Q23fXmjqweTt0MV89qfAbE4ZFfe1fScxfZHTC1DMax68G66nXHMgbJ/X8YidOIx9O4GxxdXK4RZ
rU342tB76zdtwqB2HPtiXhFGa/HWam5tSI9qAXP3a8GKpSBA6n39o/X4G6YV/mXbAu8GU1KtRwd1
M0/+28qgl0HxP27qtvltajlragH+M0gexGWU3Xafml1xW4BL7pWRrESZpDlOTzWWzQP3X6Y4//Oo
dBMx1XJYlnF9gr8XdRkE4spD67t7NdhGEeDSjVtaNMnN0UQ4mIlbWT11YIy0VI+tysYmWnLmUjes
Mi1R+h8jpw3zBdk+OlZZuFKpdNpt6zPod6qckeqR3zZ0mLU4CYQkvlfw/oaHr59RXR1XOL5tN6fr
U5uXC17BYdceqt2w73erYrxK0kzhf7Y0gJgKqdDMFHSX8ge3/lSrcB+qv399TM4StnbkkALEvwDj
T3yNjFFjFOHb/k0Rqmwz6sFsksoo0ffC4C8JZjv/ZnftfVH2X5EHX2WVoQC1Kw7flumvor3N6Frs
7ErOA3Ny9022xFmNyf63F3Y5DSG2bTke+na6t7lKdVF3PdDlCPOKh5WwG52mSIvq4WHlr50P6hLn
xVj9zODmXmV2YtSOhumdxcuecjYHrnCOo1YdqWwUj6tycZuXXSSjMbrmmghHQyjZI9mJuN2Pu449
pihyqefeL+7b/xZn6Fue7MF07AYyizFL5rBKnaBhcj9ZyrGci+/LmZ3Nk16OLiGjBW//N+05ujEB
ezTwouqhjFO8a4pTcjGXO7O3uWKSWsC5Df+OQk21tvXPz65zV+GV6+Tr27mqwaQY5V9nZv3fFCi/
6D3Olrb++Zk5KRktPDtNdvoRhXBf76HKwgI7f20utD7dZ0ejUuG+Vd9zPUdnRm1M2EuxkpwX5fvC
+6yVt9y5MsRzwx8TMfpE0qMmbiz+6T/u4+aVThgIDZtVaef7K/37JZuLj8vZd904ljbDjCyb0Xot
0/oxS7rKbyygnlh6A0K+oCmG2HAtETSLyFWn9aK3JoQSwzOAodsOmYx1QqVRvsYi64Dgv1fKvezb
fhjefF7qOeYwZUjQMf4REedTVte+dMfIredAsZPrjfsluD1b4+bzlsLQUjN93UkgruwrhHxQul/j
y9m++o2M+aI9Sg3ATS1qONuhD6vUOZiCob/9vcdyRtOgbvZd9AGeozsGoQ619M39SPKSedpKCrHc
kvFEgUngIT1AtmIKqC/KnYyVbPIqk5u9S+epyvOVGu3vScdzOefqqA5hL8d5Z0vcbGCekt51LSDo
/vwqXnqV0JvXMcYATAvZ7h2ng96b1gq4GB6lC3qbz8LZv30eL3lRywRHtas7Hv7ZOO20nGcTZTHM
5LoyAgp+qWzFib+0iHMLGz89O9IBWrbTdhbLbnWPHUcDkriYo/hvC9mcvH5qtDFDlW9X9Vlo6W1Q
tCrnr/pWm5NWGdVokgYP3Ep7n+//1Yujsrk5bZWNmYwxI/DGpR303W1dKGOES173fIM2gV0OEcHC
WHAEsjRaM27DBE5kzZe8oFgOaQ2g5opZ5pE0lSzqKtubQM/0FmtuUk+D5tYS6B10rd1h+Ev2mJSW
I7S7Lcg3vn1OLj1vP1brbiM9yI1aUhSiRr6d7o29RFQJWfC9EtBxye+e29lEekPKPN0dASJeq+h/
Wgm76JTOra2/5iwuSatKuEDyfXdKZ/CRf+fjz21tXAaHhoUn53U0Of8wLGCS0ZjPzAdZFiuA33c4
NPoYlDzuJ5SrcokmpjkqNvGimM/5b9g4laQXmqUJXAvzbgg76MbR05D5ZYz51xVbgrvC8mhIdyzU
P6i6tBeH/86Nb1wNqKW9MWkoDu0rPf53ahj1W3MpLDk3tHE4ucEX2puyiIeyCyYXSvayDxK986X9
4e1bcRE3c25q42dom4BhtMIBGkDqdm2DsjqiR9AWMNCM5kE1lmBl0IT/G5qpl97vc8sb92Pbwk6Y
jfc7z4IVz1BGJo2mPXlcY6ICQvdKgZ11f7Yh2LnFjdOpLQmu0XUyexkyDmqsvAz7qax8ObdSUQ9Q
XczXs3R2MfuJI6P08Cz9OQ/DReTr2bpef8uZLcdZcqtNzDKuhOi/CSggxp6VMwi2drE9D13gmmW/
78UwhIX5Oufc1gEARaa/LN5pcabQGerToI0RiCOoD9+80ztm+IBTGf/ptXZfIWpnP5VnfNasuSti
I73PwD6I/wzfPtGKTX4tMZxZmHUQkjOBA22wXW8ufm2DJ5q9vG1Eub0bP+RAiEA4DQoV2ZUbr2pi
y/1aO22OvwH2vdTBPN/erduxvNla+vWKmn9l/QN3PrbSDArvWLEjGLP9yex8Mr1XrFDxXr564rPv
KOnCrIpbFYYX52hc/Mz0R+jtRMveC9BKYlZAYhMVGUBXj+kzu1XG95dS7vNlbzwToFaiadehptmF
Dh47rb2AV6ahVcE5id5erurUbJzR0pWzwToYqyCXTesxGtrH3r1724ix/i1vOKDXi3z2TTE3tYwG
xen/G53eBUXIHsvJrwPvPrmaZrxg2b4NRkjJEF+oEOrrmXzD+nYEaOCF3mir2FfLkJN5diCIaoGK
4Gc78mPxmvRgPv47HPnBDfh71fCL1cKzE/Lawj37nNCbn2jpOFVsx5CFCkSMOeKXftfcmD56JnH6
WbF9ihO5VcyFr0qtguMi/rlPV+3Vxr9MjXRznYEkBenNbZ2zk9QV/ZK3I/BfAIvJ0iytXSGacycb
g9aH0Xyoims5f64TFfTsYmPvfKM28QwK/nPmjLhdfxNArfUdfsAcWsSONORzwA4QjGl+A56rPCIb
JyLnLsEEFUK2n/p61vU/fb3/HGNs6TilnSxFW+Nh0KbdAChXgaml8llxEFXXbBPIuNQZzArUZfie
q37d96i/9X9n/EMRjG4ZONlCiKDeWMRlMz8ysxujepG933HyKaHMjN9e29ZF2jboSEyUAW1bp5gI
2jx2jmhzNPIk36X6bZWnQe0Iv+mNkPL60S4xSjCW7PCHJolh2IRaru451HG31UevnYpEs/VsZ2mz
77j0r7wyD93y19JibJ5OPgiEFEyZBv1lmcSA3jvqLg6mr4ixJX9cxES9bNSh0ZIz+mg1zbijWXPI
qu6xdRLtlLbQUe6AIQkdktvHgVta7Q+G/c3oJ92vGEDGVafbvg1l0301jc5t6lrX2tinUNzNhnAG
/SAkyTrg4Zx+5zhTE6QDpqzpnFyZFegxfA1jIwdC6+zKmbsP1SRerKq9KyT5OjsWYCwzf8q6JcoM
QEaTaen9caTJnkpxN9nzjWN7aeEvPZCSxqiLG88hD10/fRZsqnygdF1fapitB03LFKBaCC1ePQ/z
ZO4jJ+UG8glIMPpA7966DnmxwNHnswTB2jJ7Ruq7I2XvJto7hzqRJfMHOX5hkre7DLT9DxNZrGNi
aTczAwVK1lpHUSIN9UprfsinzCoCfS7qazuFY6k6ql/Bj3bP5sj0YOElRvjT/ksNBsEwSRbjYHjk
pTfEgy6MvTuSI+0EJj3AZfreM8EqkwHRIwS9znlm+UUPwFPWFLs5Q3ZbtdYTAmtINdnJVZ0tjQ95
0hNxLBkYZTZhedMSApVY+CZ1jLi2SmSopFoOdlF0t50+8LCxNSOsRcODxQGRSzNU07EU1N5XJGfx
MHv8mJe1FnjWqB1Kr701eZJfJwZ/YSm3Yz212qBP0vKeMzvd2U2entrOmsNiBb72Fehg0KPLH5KB
abF0y0PvuTK0FlAN9A1J4wJD21HeuY6fGHPtp3n1BMqVKjDpxF7AoND5ebGYV7VMjRuWaLlfWe0c
d1l9YLlZRkUGJvy6EQdoiXyea5OEVCvBQGM0RjgN9EXPvHil4Wm7ArSGffHcpABxlDPHbYYSFCb+
qX0gbdVHLWafKaEsNAvgH7SGJPdLm2l7Uo4gmzK6z3nSZiGYRNEqlgWJtRJCIt58kMTtg9oajNtC
6t0L4DI1cLP6l2Qhw5WT8OlmKBYeLh54jySkeD9iNglIyko0B4l0R5HbWK/99/MIyyaWRahNdMvQ
iU624Q/6J7IxzbLZzQs6Kb7kWnqdzhTkf4IfBlHfDLIFy3rbQOHOFZAEXroq1kZM0pKSXi+ZGxKH
gxG4fvT6pjilRdefGMtBGe+Sz2Wf9X7d6/Q2q4ok7HLeBAnVkHTQ4mhK8AE50yL8dnL5PdNc+lgN
abUEuTdMnp8t+fw4uaIJWc6GK00Os2/TzsM0xFDcUDq3gdV0tZ9juuEIhwh2ktSsdjqjw57XYGgb
Ek+ERmZZjx0HxtAQNvh/sDvNzK4nMtxpuqT+4jQ7nbM7u2O4F0x41x6G0DK/ABwc56s3Y9sAn2bT
tKFuNw9jM7+bah2yqPJgW91HUme535XjHcnlnbCHqxL/h15Ud2RgH0bH3KFYru/rBXQqpvbcD6ix
NQkudRGVS37ILOeRWvzdbNZPU9/eenK8T4gTplVThGNdX4OkYWcvU+67rL+fZi1KufOpMnTIFklz
zxwn6Kzy5IxI5yQJ0WK80YomyFygyrpmZL422KdmmD4TzXxuQSG669tMhKAQcUPb4Nyfc70JuopK
8KrgOmktCLmbrNavxiG7l1ZBApBV8dgCyYqfdMszAbkRhMTFC52r0yIWN6i8uvQhhqKDcMj7JmS6
M6rhMzTvEhTa6nAQ8kiW4or3xlHaQ+PnFWHRzByIEjXa88Am/BK3Mnxnsd8vsggLXsXmDI7fpgs9
7szRUIORquGL54upq8LOpjcSBH8AT7uQrwCtyUAsALTLGYjmBrxHDRVXZNRPYNIDs+NcPMtM+9py
14zmRTwbsxM2EknoLONqBma9aiXm/vTsXU/yh0GHTCs3T0B/vwhu7qzWjEErcfRa68Hs86iGcBjL
2pPRLNRHu7rzR1d7h07FfQuxuyo37zq8P3ZJHtNmHq/qYsx9KNM8VPNycgfMaqbeo+m1e3Bw7bkz
vF9Q/Js1WfljixEzQzu0hojMqohkZaAMIOtIn+v9UtVGQGkFIhwdfC388ySs2J0gGyqyORhqtreK
sg7FJK4G0b0DhdhfdWM942vfUqsMp9o68L7eD+ZyY3Kol6ejDsVFA/ysuvkC+EJotLz1p8xYwYl3
zHBa/B68sbn9Fc2eACwXB9aPh7Z193MOBktb9Fe51+2LHr3VVMt3dpGzcNCqp5SPey/vj1rZRYuW
P3g5D6yp+TjY6RQNq/xVUibHFEII+5x6gadNey0jRjx3IMXmbnqw52RvLvDRFi33GSikSMuuyTBw
f7LpvevN0WxXx2rSIjxs7xuhhWbdALPiiFA381Cv+LuCSLmztTb1u5p/E/lwArV9VDrmsWEeahCN
Ye54g8/ajgBgVq5X+Kw1u0AU7t3Q1QJPOSqz4EY5uLK7LUBkcBAdsX1D407EFrA+5SabfDIUT5Uz
PaIfVoOBr7wXPYvtxP1STVMOf4kbqDHWwScUgIW4Ok6nrOuXfHCrpzZdcvTJjL8GiUIpCBE1H/jX
7JCLPtahTOM35lKf5lZ/QnBQ+B21kFq3BjvKnDbXdT8xqN3P7z2ia0HhmFfmVJ3A9/kyFyOEFtwi
9VtTXrml+TVL6yqYR/C1W6k8clF8k6VVBiAkC3JKwaY0JY6fJk19rQmNXuF3Ovs6r1mA1jqPbTH/
xaU4lZ5+5VbWtRDkfT/0j9xhIzi/exGY8A7hlJciKKY0XLpszxpIo2ocbB2C9wEv3SuPtTf4mw76
QB7b0T7Vo/1gGgvYjs352oFTuBV5XgbO7IG+qB4/2aP7kGYdXqAJzoEb+RCMPNM+D1X7UeS8DRn0
J3382dM4Uwx0Vc58P3rNtZjtnT0xFbv6NulcH0jP06lrOBYBemnNsM8y9iwp9A5sJ2JnTNUBtExh
gsEuc7ZuJ2EHY8UUycQvZbqtvTWROrO3OMRLehv2+syF+NI7hii6TJ/z6cUZQHakFbeIj6456t1F
o6Kv2VYLYBvPkWGAdMChBD3Wn22DZHrEpGEpdnmDGHRoTlPZ7dgaztZJ5ee1d9Xi5LZj5QujWfte
ihrlNm+zMYtCwEakG6Zh/5rWIBKpc1sDoQNNzMPkGVFpXqGsGzRkUQ3sbfNRm6CSS13TQqsaDEvb
ZjJvSlYMks5okEpMp6KydD3sWVAeiv18UrZhto2DV2tQJtM9JIm2txWgcNwsqxItBVPFcS37jN+G
BXxHtj9FwIjpmIQ0U0Vk90oQ/XNg5xqYB3NhzVnJiDYJ94RhZq739rxLu+x5AI+UNB/weCA1LO7a
mp3K1PVZRsKl1u8bZzw1hRPwnPpJa370vAwgLwNjAbk5+wO14oV/brvZT/LG74bqg2f3n9jAX+yB
PLhGHjcuhMGQP/CZhiz9CK1psPDepS5BQw2Uiz33ZVIfsqJ6BzJz6tf8maXsqJObBE25rE0f+9z8
Wk7ZDtnL0dTsWGbO7u2UeVueWrfg7HtsCafMeUEqVhY9StL3Q3tymHKgYFv0RhHAREYOWdqVJgVH
+Ofbk9MKsSZCu12Tt3eWI33mViHBcDc0Vq6BSIXqyTUk2qMUycbba/v13piWB++kmzBOIb70s+Vu
wquhO4RDxUXzodcULPJ+tiIvVa1xW3PGEqlr4cWnFugZ9C1wuFpMzbW1tNzVlh2Csw/B902fZ4qt
+qXoDD9kuh71LLhcnODteoQ1E2E6TbPT8nqXLSeelShtd+GS4qiVO+G97515B5EVZCgsKCg/6UZ9
a6SJb+pLJAjkSaTzYZxqRYvsVQ7n50sFWjbMu+ITgwjH2qJcNG9aRi2vmp1T68fFrImv1/medXnq
m7X4ZqZLULbzoxTAA0xuIHsacIbswcsCs7zKujbsIQFgDvVtOzb3s7scQB0i/QYiiTyd7uxqWVBE
1+OhsGPRxQkggm+flF8IFdbnBQUKkBzoxDGMrYvnQ0nzvkPS49XFu2EYUl+2ZtQjKCAUFRZ+JzqU
r5aZj6iJVAcT8SLqOIpf8et5xY9wAV2luk09/KSfz2vRDwJ1MbfZDTZUZEYQQc8H037q5q9vr/bS
231ux/7ZTtq5FCnVuljxPEoedPzkNh7IFd/xsQz+3Ba+LQCFNiaIzW2cMKZeAt4iHI3OyW6W1txp
PWpXefZNGizKkcK9bQ63Gz/+57P4s0PbuBtSNZPRzua8c9xeD6nIrhHxQXK7TG6myUPlg82QRiCo
Oyx9P+9rWTwyFHnTZRyuxpEc3CT9LFyk09AyYQGUH2O77J7gnPZzKw5e2USlXQSTTG4lFze0ag+i
nW7GpPswpnXh63m+X5jZhJOJYXsnr48OBqpi2ZCvbo0IvEw+ZdVw8qwisgzi54hRed8fp2F5WdaI
0NHvc82S0ZBnV0WWPU5Ffc9Fg0C02Glt9sFmyX3O5yHMO7BiEEx894MJQGA1JzfpkuUvtZs8op4z
hL2XJ1cLLtYTGJuwcDNF8O8O2m3itDcOqi++ZhdjmGjOVSFbjAe00gc2KfX/j7Ur640bZ7a/SIBW
UnrV2qvba2LPixA7CbUv1M5ff488935uqxtWZr6LADMPAVJNiqwqVp06R6m7l7wftigunhojg54n
an2pcDO5dqgmPZOohFZ0i61MOncUxZz6D6e+ExpederggPirBi8nWOcH4hpMnFKzCViPETmU7+0Q
1WIvGrNjzfj9AN5fqxPfhd7eFxHf8FiHkgLchCYjs6qF5lVR56YNPVILgi/1SxPmG9Y8yT15ZmHv
aEB5FmkXFJX8vYu1ABOhyCBYxrxRyr5TDIni3Z7p/sShqajqN2oPWT4KPrkivGUNvYNSeiBn0a/G
ZB7Pqr2lWC5qKbasD1sVTW0oczusqfAY6QKWJY/z9hioRuLt6aAGavf6A1ceRyKQ8ppgiVbtAgSl
FCFfYcpBMcCoyKhNskOURiC2hm5TZm3riRDwA+AdbnXNBoLEKHMKLy5PUYiBvolvqxpMp2RInCjP
NyQkv+QJDZaWvXJN3UE6GZ9IZJAIs1pM3YJ7qNEPtTSeeFS5tUkBLam9oWg9PHu4bYWYixdkRGEF
41YT3mA6yvCx9R0Fq9s24rswVPaqUAOzbx8KQww2/DfaD2qyoVmOXnH7gAKXnRvCrSAnnyCIVMZv
oOBjp5wfhF3zo5EHJ+xNu+eQkKGYNGPQOUGUKigzndYwT1DbtEVb+UrYbxkECcR4T6ZkJ/fhnit8
z6d8Z76jN+pkW6nV4BacfU8IuTOswU/UyU1H9iZHAqeiD5ox3CGWn5IEavCWBWIiFkjtD5WAIEbJ
varTUS80IuTIoM82doVsuHGnNG4dS7EXm7qbiOY1GfnLRHE8TRQmQSZQfKODUrmNkFFMI5of62LH
Y8grFr1tSqpTt8Sm4AIv+h8GL14hXPHaCSrZutDtzBC7uClOqA56eKQzO5H6k9Zb+5xqzMeQ4W9O
TFT50H6Bhpwq8On1LZqPv2ujee4kHTUGCSpKdRaMhgIO32bPWgCzu85EDSWpHcKGCKl+A2TzmPhF
rA1bWS6gaRPW25bU4NYoQOEt+rvGaDEwJWUHYTVeVpWtDUFTxYmlZAyaRN/VqKjbetYgSlt/QVP2
OVFjvsdoLBSx805ARVfpUXDqN2ZJHIigaA60Jyt7GuJTL2GwkLO3KpQ2oo8DfZB/yoiDKO/9Lg19
I3RJc3VTS1HuMg48HwqvsSCR0g63qgK+XLUFCWBKvZaXHlCBmzi2DsgWHyZS3GdxIduKrLoQ/HkN
M/VlUMmdnDU/ermV/KnLMCpoTQJ1h+Q+0hO36uiN3EPLcbLEqapwMHPd+Enr4pbmpadCFrhgnW9K
+p0+f2EVYEGHGZAYMzpM20vSLzMEJ24tenNbknFN7HGOnYvwo+JtoRIddBnGBWFGPU1tAc1x4RvW
xspj2wijlRB3JVdBjxevNGS0BjEu8OCsrOPamGACHLF48bvWfmaJBUL7z6SbrttTCVHBu6tY8lIJ
C6UhMRRDpaF55JlgL5jhG6iMxdBhelef01a6eBetXrxJ8Dj7MDiH+LO3voYGxchjLv7fWr1Lg4vE
a6LlGJs59OfDkj9MSGTt1mAoN6drifLlW+jzyhaZVwnV4MJUh37mIjtAyzV7Y8JGpQwe5q4EBxAI
T4SDoh8SY/N5OKVumNuruNZrR/R8exflDE2P6DhEU++jI9q6OaRIXRC3+2nwpnF/9GZyrTUBgNVP
Oqe+Z5/Ukpo2pzXO0LQDmyOgR1DswrsYMBnVnTahI6/UbN6V0pb38HyRcw58ZtCoQLGUxDA4jr58
L0HK9rdMH2ZxvsydJqcjLoISUija2WjzqZUzPpt/aT+l1inejPxkzgN54PfbWF5vgD78FVe53emP
qIrLNOjeCojeFAnKzpsSQ0MzAJkHa8Ob1y8eKiOKhfqIcvGsLPMirlIFa0gO4F3zZxpvEdCAOSnQ
WuZKon7ldYmz+WHtvSV2tmOmJYeqVeFs/i+kya4DslVec0/YWQMEOQ4mhsV74pDQUVfE9i7Aq+83
8Mz4ImtHjEv6FE0uEKQM6s6XPQWUxm8cCmouJsYB/FvHd8yVnosTcmZy4WXGTjcqNLKEryFd1SAL
U/XJvkifYw4Kc3NHeLQTJN98/T55Rz1cWsVoDdofyFmXZI4Deu9MhdTPmbhY/rxF2TJ7ntXFdC/2
0PClQespTos7AnWx9Dt3mU8fv/4lV70AyjFIaRUULpbwDDUkWVmP+NxyB85hiGxkw4qFS2QEDtSZ
hcWdh0gvUKcV3HgYGfswG3ZR4mQd2dal8IvIsAfAAr5e03U3Q1GOAR2vQS7Kl5ALlNDyasT/zndk
xRHdh9gdfN1HTyjxLFdN1xAgl692LNM0EIxNeV7twtMU1qj2vSLj3tz1fufJngYYOwRNX9I7fMm3
3mOyDw/zXV9lOZ/D0sVZOrM8f4CzG8vCXG01DZdmhkQJFMGDzEcvFKNomtPQALSg7sr+XnlcY63o
i+PEoGi7BNjolqhrJZoEcHP/XBnosqo2b+yHscX5yfgoJtJYvV9Ywmv1fA9+Di8L1+Bzl8cUVSv8
URUUoFHIW7ie0qJSbtRo7dMW7/C6QAfmeayA3Qxfs5w7XF9DTl/xtLBogByOgjUdxK2LGvSkxhSi
KWHl59/6zpYO2iOYXcHp4qZ7/jAqzlv93Iib6aACrL8W/S+vPWwDrjSnpgaK/IvTamlmk4Y1q31e
yR4zXptIXslPLz/bZwuLU6mD9IT102xhGG0zvmmSHxi2+xfR6lPdeuG9Cx62tVaHkx8eVSeCgFH6
ixfbpj/Se+NGt3svtDMP0gLivh+DfA2Ae3lmZueigqAQc6DAfC12MdXDBlSv9ehzBnLSQWqPalrZ
PR4xXN8PYQvypJXOjHr54T6bXGyrSEMatVA/9aMtZH63iq8cCsgK1oGxicHkckyfLEd/6CBKmeyz
XfXUYqznKUZr2VvxAVfXjqcAen9zXrK8L03WaKkMlJRfQ8wBDRQFMqDM0196x7hT5oEPb9gUnrr/
Ax7L+SouHJ4CroT/mF58dN1Mgf6b+Dh/dFRPvpcBSGUO5SNKs+vWruQHCm4pmSOJicL+wi9wiyvA
eMWIVXr/Ekv6NkSb0Bvbfiur5aboSwz78yZI6zWtqPnwXKwSzWtd1mbTyytqCqapIcX7rpv+0ttT
bD1r5iM3C7ftVyL01SWeWVqcKaqmwOK0aCwm235bH6Gg5BP/D6iR1+wsHN7YSLGV5VgRMGeQHyjc
xIUsX0ycSnHYL75RH3pP8eRNiGop5MBvxMvKmb0WKWW8y+fyPmSK3vOGs0g5Ml1LVFRgkHUBO+gC
1nDMcXYad2btlpJ18c9rDz18PqrgAAE/tuQEsqasgNvIhZ8dzF264/v0IAXciV1pbaT1yt6qGril
oe6lQxtnGZLNOrF6USAJmKchk+eYOkPp5EfD6z2oq0Ds0Msfok3mVahj20WwOnt6LSU4t7+I0pbQ
NQg94JpIit0fGiD3Y2fcmSfhzcv9VxmIpuno6OFDyhc9sJ6B0wZKQ8LnrvAVdxauU+7n/C73u82q
GND1xX1Ym53y2bkxVLSFsjCbG9SKj8u/acHpZAUz/9AfaGauWVs8zBUqyUk6f8r2eXQlu3FK3I6Z
5D3aq5u1qZwLstX5yYWepWzORA0U4IbPa9NVSDwCr4RKFYio5W/9AxozvNzWT7MUoLbrtsYIiSNt
W6AeMNcEfv9u9lVQn/6A4+Tqwj9+ypJEkiVEUuLZD6GihaKiLzbqS664YNj35Q0aNSux9OrDGoHL
QvkMLM94pHxeujSqJKU6cAeU72YSboxdMc/yuDjWW76LvDU1lGtPhHN7Cz871E2h5RDI8jNMfubV
7TgNDiVtkGM0b8XTXQmR6rmpxVfNJaZYjGJpzftk69/jbDN/yx/cxctMDzXBj21cMutrSizUOsKy
xEPrKn53Q9GzfUUlyQHqcJZ6bYPYnda6pNcc3rnVRVyW5TSvdTS4UENrt/P4d7qdY8dq9WVlJ5eS
w2WEaog172Trk8CUvP+j/LQkb503em1RcwA7czQ6UF5jlyeoyZk53sttEFbd90LqXuQKJMdjfmwI
f+R9+s8TgE9fcOHfhFzkfOjxHlcxd5Xu0kALdJ8Ha+f/SkbzyczCsU2SEddSL3WIEb1bTpgpb47g
crdpxF0a/vr6CqydykVAyo0yzOQKaxrEE4mDVLvN2Eod97oJ0wTcX7OQBS++VljJeZKpFUpH1fMI
0F+oH5R0jeR5zcji29AwLzLLgFPk9VA5lUSeeS//AJZmrfZ2zfuev7MX3rAh1MoVYfbIIIrHOcjh
IWGbz8yZhaHXXk7XXOG5sYUrpKCd5YDgCtRlUyC81O6Ig3/Dh7q2Ixob7tdnYd6jRSr9qYSw8Ib1
CAIHLe5GH01fbkdWeZNCIfZrG9eLTh91imX0UnKpbyuCQKq0zjxzX87qWrMyuYEEzBfHdT3dlWUt
mZCbLGqF3KKIWFqyX0uFP5K1EHnt9J19p3eYxZlDghamzBoVJoyhV/ZtqwSsCO+kDkP+tfVctvlO
BjC5nhoFc1wA79Ckknyk4Kkj0eYoWO+pGVvRZrzmJM9/0+LaDbmcRuiz935oPjf1FvNUbmjeJgp2
WkEvZWLOmKrO11/3mus6t7m4hX3Cp76Q1d5nufwrp+juD/IYAegpnbQx3YAGOPjvDM4f5mzjK1qD
P16jKCUOwFNUTzxO3Dbfgi8DOqPxyujoBcuwboLpCCg5AwVTSi1jsaV1nQxdEcYUAUB2eulo+HPh
XbejH1K5B1Xrn6S5y6OFIikKTypG9ACVMy4eY9JUVZZIaOFzU5yaRj1aJYSepWkCwJ7p/LXMSs2F
5ipgB5Wgu0gOrZd06uqDZMX6rYTZCJToALvpGv/rrb+cbkX5VkZtDGUdRceo38JdJNMoAadQA1zX
lc+IaJWd9qnbTl3sS1BXA5kY+9aquYs2/yYfQzD/adFv6NJKTt3Myn2g1MYUjpF5RK2FVzXGWm1t
WXvBfOGMDrMAOEcvFnN9nw9HDimBDoybtU/LUzGIb1HnJ5DXMuIbk40+noIr6eTSW8/28ELQ0bpX
UN5+37CzwwhS9aQWCZDP0GEwbBJhIK6acs+oZQqR7GhV23IZimZ7uqboqoXKh44xzs/rGyWQPodW
A5T3jgQhHs6SR4WN5ySesTzgw8rlvnDdC3tLbo9GzaxUAG4BzhQKGgRU07T76UTv2C3xk7vQMR6/
PmHaMqmcDb63Cgw82QGXXMRaE6QdcgRlNH9UWua0Vv+WJu3eFNoI1AJLAi2LrDtS9+lGyGDiGccw
8zGNUDlWRXRgyiB8jqnLxB3HUrXlVnEqTOwIINQ3FChJILISgian0dyBEKwOhjIjDlP6A2Z7/Cwt
oJFmpfFmpAp7pKEubaswz+2m0wb363VevLCwTgKsOv5oGKK7ICWLlIhYhSrVyCnSG81lO8vBhOF2
bl2u64Ysw+HS2MJHJ1oel/oAY1NlOVGDrjKKsV8v6OK1PNuYRwJRCsSL5wLHqOs0xmAGxYJqTr0k
F7/lLLQ8nfTJraVBvwcTCjdATycOpBjNO2UaM8fi6bDFZO2xZArb0oZqe0xi3PJav9EYGfeKVGF0
sGUkOaRE6h91ASxTFhvDsY6H0UnLSdnXoZ45cWJ8/3o9V7bs0zlcpGFF2jRoEXS1DzQOOCo0FeNa
0+ZrG1ecB74+nCnEHIGtXWrHUOiuxUaCNgdYwRDJ7sf2Ns50UDk/f23nMp5oOtJwHDUUMoCLWTwI
45Y1KVBGmMCL2o3GaUAy816u6a+vzSwzAZwAfGUVqB4ZJeHLmn+T8VbhWI5RPnbZtjNVj6N3I8t2
VaxV1a5t3bmtxefh1WRGSmxVvtB/thhiw5TtRkcHs1HWkM9XDgKGICyiqphsUS+q3CDY0Wg2YK6G
sLu4Pybqv/g45//+7PHPIkgHljGaF/j3M+MbyiA2HXPbktI1R34lcAA2B7Vu9CVxEpaBg5EhEzHF
x+kAPq+U0k2SbT6cjOEtGjcln1FsB3QTgwxJRsR+f30ylPdawPk7Yz4bFAQA6OUBGqwsy72kCQu8
Aqral1TzMMkSUKzqVHlxlmcY0E7GU5hVkj2YwNqCKuEYKUVQWcDvaYP5swFw0G7QZnLqqLIwe96k
kJQP5cmPwbWxQbEKrfKWt+jWKRa8v3k/JUB9Fkb/3GA4uh3DfaPKW1UG3U2sRb5sDC8pCAKSbPym
9dUdncJnVe0OY87rHRvryVYwKByqUe+okfqjzqafMdfuQDF1K1cFOHqMJ1R0X4e8ToELEH/lhl74
2oQBDg5YEuSstt2oJJiKjUFlH4blEehGzTWV8RXVxN4WrIx2GB8HWLPb086ogdrPwmOiZ8YtygCJ
lw7z6FbE+0OkW9sIs/liyiETahaVG+nwk2Uy2Ylm1adeMHPD87Ha0TqnW8OSfqgy93tUEA6p4NWW
EOCfdcwgS3JzUBNpuq0QdTbAUQJMGVccIycoOgjOFUw2y67IWvnYKqVuT5hS+zHy3LDNJAe0peet
I5f1ycgtdgMJiodoyraALAUGQqvdxJiG1HkI7E+JDCjC/LQkCpyzxrqPsuEwCLopy/E2N8VjISDy
EEm+NYxveUvBHTDwO2YVT0WWP8uZHKFbmLsm4du4NSYgfPXI1WkLWPHAzQCxBQjpRsOoYpJ7ZWTc
Mtb4o4Tp0IQCwxp1t1wzetfgtWxncrKRsjKypUEHcbKZB0yLj9SsXxtKPUWLvuM7+ZOKwgEHm0Qe
hr7WtkbAoKgkt4VP06h4IRGp3Qn44BSYeVsm3XMq6YqT9ATzWFId2VoEARK0AteEEK+4OMwgWEQx
KSYvLtwp7QTYwVXK/TLbqQButlwCrBoTnSBE//p6Xro4sNkirQSCCZMdF5zEuQV2hIa0g5+xPqBT
GXB5xcldySNnE0DRQJhKR7NwkZdj7DsHgWM/+GDXED4aTLb2Og+yZTWgGH8k6XeZSMKiCjZg5COy
iqTys1+lvYZZR3hu9EFkp33sAnObHoZDf4QMxYpzvbp/Z6bmL3nmwnkiwh6j1IOvsvoxN6tNqmhr
G3jpvz8vZ5kXg1kWT1UsZ9qBsWtbuFbiVBBFkILxOLxqL1+fiOvf62xJi/haxBapQsCU0Q9UOkcF
2qwHDNOr0DQjfnVUAatdMXmZpHxe4OJlI+E91xUSLApSbgAA2aLl8dCQafv1yi5ulQoEi25hohLT
aDiL87c8+1aYg0hBHaMSf1KsV7R3MfbB222Ss11krKGtLpa0sLU4gukgKkNuIwATyxsxfEvLU7hG
Q3bVBLZGR50V2PhlWNdIluuprED8gbyi3JRBrqpeKYFcnO55FR8mlk9AjBGoBXheCVaBccxqX/7j
9HRhYJGeGmOB8d2IEt8EawUzIjctQicy4+DrL38xIQ0o0aeFLDItIFKiGMM473L01VY+zqDwd5Y9
E/olaxX9i8LR0trC44FEp+yUrkoD7o4uNIZA2Gwb9z3UecEgceRHdlpzQxf59/v6DAt4GzK/JxYu
os9U4PbHuAgou8+SyOWwyDMvU35bePmubOb1U/FhbOEgNKPL+kbg4LVu54mD7il76z51+t+hbaAr
Kt3+c5e0WN7CQdDG5HXIEwp1O0w7xgqkxKPmmZSJg8GmAwQ6j6Cp2Xc5OnoyC0JotxmDscmycg3P
uIQu/P1l/7P0pS5WUg9132YGQbgsfxeMeJY6BoPVe5GcP8Qscw1lAiou95hlul9v+/Xr/mF6cVXi
sOIEeDxMRwnVLeAu7akUv5spf/zazju/36d8/X2zZx8JrJoOGO5nN4mhnKLveQrB5cyptkMQDrbp
1m67b16ke7K9vQWV9WHug4WOtTXcqLatl38MZfh7oz9+xCKuNhXLQsyk/K3bNFMsRi45/K3btC44
dIVadnYPH9YW1yfpVRZShIegegMFcfKY30jIPL+ZO82NPdNlW+suuo8PZuakLZSI1hzG9U/7YX5x
odJclqW+7CF2kw3BpHc2Gyu7lNeaMdfv7YeZxS2K5DKDXEqKSp4lA3yY7YtwFas+u7YvDs9yZD5X
8aBhUU79CoJqQVoGArxIvuVhRCASnpLZ2Ub9vsaVcN37/WdhxuJqTDIEXwXSaT+kCaRR1DpQ01C3
UcW56ZlSgSZmbSuvfjEM4ZigRwM8ZFlWyRLW6GqkE78pGsxx9+FNkZdvXaatdHXW7CziVq/3ykRB
c4WViZ9jk/V2IvJ7rRmL4Otbfz1Cnq1oEbMmJWn7suZFwFXVTtCzjTSXJEB/NTsN+F8oz+OVpzkx
oJNGTFZ822XOOfucM+vz0T1LzUaoT4KVpqDApit+f1vCrbi9XUybccZKYApG1CtDMFeTwTOLCy9H
OUPvLsbOCot7SLDvDIzoGjQ78EiswdCuXgrAiefBLUywL3k10qRMJIWXFAMc7B70TcfYC19mQCEE
4sDcswopuHrRP+wtL2FZJhrJTQjASjG4E6Oblq90QK8eS0AFwYei6SCgXfjLNsP0Mo0Y9Y25Rj5M
6q+okF6LLn79+lTOHunCm5zZWTjGOh/yWEstUH4fDL+Zn3GAs7Srw0RrZhaOMTEno5RiE1F9225n
GW8DnM+pv4aaWdm1JTOxoimdwuYow8ruZGE0vLbeinZYgSxcj98fm7bE5hZVikwJSk4BSmPQrW2c
Sd2H2xZVGIfeg5bFy920AtaydOUNe6C4XN0+fvinWPr3AH72KxaeK5PZEOYE6UrejncFqkalYbx9
fTquHvMzEwuXlUhybw0x3nNghDnoICUrsvjlaxPXU/kzGwvHxAc0H6QSy2jlyGPjYyyZdkMkdxAY
u+hf6/iFdtwp6bdE/5GgegKP2eWt81/+ioWzYihomFTK4EA4OYYJhiJRULntTaDzqIHRb2VwMxUz
pxKb9mUBVb5G801u7RWtu4Vc7Jqq5tWNN2W06PDuNEBy9dlba5kIKwu0Lv6Q/NIBvRruVtY7/wMX
9/7MwGLXTVH3PEbW7+vH0ZW9ipyYRwzH8KwAkOThha1Cb65/6DOTiy0uIyg7gS0xfxdOgb7Hk67Z
8mkueaQn6rYv2XGtj/H+ev5qlYscF0rgNRMMRNt53T6pjG5ITG0Dc30WmthMr9+SjNhJOkLmfVw7
UXNK9JXthQeXeszL0xIP4n8u83Q9uJ9t7cKL09gKM0oR3FFQela9zC3bk+6SzBm9jAEtzJBorDzU
rp9QTScWqoAaaoGfTyg44C2ujx04fVVtQ2v+QCby/PUhvaItjJwFQX3uWgMhvAS6sQ6hnoUl6uC2
7Aw700kOnc3deQq8diSntcHFFkg3vdNuQAyLIeJiA/7f2wLY7w6EYWhkfP2Dru/z2Q9a3JpS7yUA
ElCYT7/hRzgYTt0b9+ZDCInC8uEPzu/swi/O0Jm9xZXp27bMkXeDvd1vD8JVbLGZqxw0KN0UWf9a
hjofk6U5IFDATgZU8iV7QM9Jwnspy1FVyX/0vT39oP4sv4ZSB3uS/oIQD5rbPznYLZ3B1u+/3tz5
PlwapyDpsUA0hf98PlBKhJZJ0ptJUCpVbZsMulExuJwdTqrtmJs+HbjufW3yWoZqgTgKY0SgOr+g
MlDyIiFcm3P/MP1NRXVkWe+ndbmLI3XztamLyds5Wp/ZWsL0+JSNYVEKDG5vw7saIlkudyEvDJ5a
iDeYbr8rA+ISW3PIyXwGcVt9m+xyN/Ek95+iEpe/ZHFzLQF+2cLQFZ9RAC3jxOnBofz1aq85Bwv8
60AL6e8kaJ+/Zc67JqvoBHUlWrgQV3DJGunX1dNyZmHh8YZ4wNnQgRwbCuUvCjokjFqD5UU76GW0
KaLJ/zcLmmt/mFe47HcAr1CBbVtKArnvN1TqtmURbb82cUFj9v5dAHTC/+dLuERXhTn0I41IQY5c
0x8tgE4PViNVW4vEqmNo054Y4hbEy8iRuhtNmXYt4zeSHoKBYxA/6sn8XYzgBiJlCAZmyZGj6JRK
MbjBRXYTTeZBE+GPfGw2tGB3nTIBsWiSI2A+Kwf9qg85W8XSRTYQR+pzpHN1krpaiScm/p+nb0l6
oAU48NN2xWtdvcRnBhc+0igN0ST5RH29xzjmiAxGKW9y441oKytbMzT//dkLOmnrTu0oS4OIhDb6
uQrZlUbu1tlKZL36vEAb/z8HYeEJiZlLXIphqHXTG9kD7RHe6qfwrrjtgrmsjv4vBNY1J/OKm2wz
F7zXnhbXlwrsjEkJ2MmXnCsjM/u4SFB8UWLC3FbKbrMo+svsIx+A/ZUCzPUD82Fr+Ywx42KWb8Az
ptNfU8UMkp6iwV2mtpVMW1BC2CJcGzy4mIH++659GF3k14AwF+owM3ZrSI2C0ku2+g7RHOyQQa17
0q9mHmS181P5nfmrVBfXojomncE5iqk5zFkuHsM6HVkSsmnOvfWdBQLF/Vi61JFRrKDRnyiOXkv2
zwwum0yVAmEKvF4ourUjaEWQKbmWR53RUX0ofLnWv6nGnNtbRBjVmqCt3GB3lRNBmlTvBBqcSFu4
DZzDH8zKXuL95uD6saPvf392NZkQSoY0Ht0LkFikmEdGMdtyOr4pt4VXBHWx4gpWDS7OD8YO2ySS
IKuTHQZPuCCsChhkuJGY4TETrTiE2YNdZEZnq1u41MmSYqhbYjsL0MmP1hbVh6NEi5WYffV9hl4E
ak5IhnTAJz/7t3IyjKSph/mUaM+M2fITeCS03AZAZTe5wPeoG/AB/au0D6gl2EQNGbn+Z6sEY5Zd
ZSAHqwzIVsVHqYm2ORhvJQOqH2Cx/zrIXk1MzqwtnA0wh1EzEMRxlnRPrVE/l9pYr9i46tDObCzO
RjTKaUcpSndjq6igpuvR4h/BUF5QAyMCvH0kFblP5HFNNuLq2jBVCRwaIG8X3C6gyarahuCYGA2A
RX0Ntr/nr3fv6kHESLpBkMpe8m+QDCz4soJiYS/l0WYoASeatW06pq6yjJlXneSZrUW0hbpimCkF
GuMQwtg0rPXypgFbvWqXcfUiiOTHJgD7ABaPqWVL5WPWg9sdXMVDEn0rrV+YnHCmaLBl46Cb30VZ
3BUigDJFABDNDQN1vTGxG1C9nSY4/bLX7MioXC2CEF2/66zsVgtfq7hwpOJZtWq/kKDzBMHDTobG
8fhi1o/lCLC2QZ1iqt1Yt+yufknpjZVFtrBAacVAjlBtdAjdRNpkp1nnDS3IoOKfKsYKIpPcxqrs
TKXsyeFvrX2LqnK0Q1PdKgmGO/qfYQ9Wy0h1JnLfV8rvtNFtLiTHMPTRzofGozIYmkFHq/mdVRR2
VmWo6RfjzUTCvTxlnsbGY05BOVMRtyQgJS8Vn4MksMqhDALuxJqpbqSOb7rZ2wNFCzLHP1caxw6c
0GxKC9tSwl2c5k6j8juTiHtDkFMoIqftQZZVK24vlLt+MgOLhC4ziZ0Xys9qHG8h03NDRL5PQMGn
hdBRHp+SZtzFg/kNY5OHGhKdShf/pVdtoAPgNxjML6bRN2j6wEFVmeNbpWnmmzR28uRZjfYmSE0B
zfNYg2kb8GixetiWAz71MPhWNmwZhj65qjmcq66laduw+IGqz0ZGMyXXAT+hEC6pB1cexc3A2G4o
38pE3hot+CTpS5ncJxAIVfryJZetTViJoG/BWZHcqwkAbiXbmM030HHbYErwzYi56A85RCsOmBVr
bF4n3xoaOY2keGWVf88jkIYOkCFmjcD7FdWICp3yvliZ/rsiXYtgd3YzFunhFDfxVNRQ6WSDqw+u
gSd65BPXALbvVrlHG9BEOSI/ZQ79+Y+vP/DEM98+fAzgrgtXPYJTYBoaZGpGXeynFjhJPYvxgG3W
wCTvdfpFxPtkaeGm42Hou7ZPioD8Je/qH4rbBcpj5vbfQYOxTZ15KD39icbScUKgcNey3zn/urCu
yCANxxAOBoQWG1yOI5icMmxwibLD2EHHSM/cWilsvQjhQx50Di5+SHz9i909szqHlbMcJtXHDHAH
9I6VCUoWERkei1QYnmxUKwn3FS8+j9X8Z3mL9HMSjdnjL4nf1d/a9JRNJxGt+u8r7vvciD7DPM5W
A7n2OJRz7CFYG4ut7kUPpiufRm5PIEtIV2XAr8S+T+YWR7PXJsGpAJhBhVeRAZVNpF//1efRF0cS
0mhKSZiKAzFxIEZ7v4xualz4r61cMNHhYYKFgHuFoM6gGPIi7OVhWkwEQjZzJRfSdd4QyN+0BkQT
pjvuipvOvB+PUEpdyf2uH4kPq4sTX8ucNlWEB4IGFGcdulyALJV8/3pt17/Rh5HFARex0ocqQzNJ
bwH2CLObcOT/HE2H3ZsZ2DAnYQHa+/nUTXVc5jLyW9/gAN0n3eBXYbpG8g1w/VUH8WFm/vuzw520
iRQrFSAYUQtAS9YC7iEAFSfMt3jpg5r1xegwOMYaHiAwOlkrBUVUPIjaAsSaA2NKJVTlVQh0DeFO
ak2Qw07QQiPioaA4v6BwPUFR81V05FFSKkhtjfRen6DnYhj9PY37YALLv2cNlQ+OtDeZi5u2Gjda
2Twp4LpHfPZ4ET41kvFUtdANagoCqIZWvaHTNLpmqSaI3/I2nFo/j8qNPklP+QCCBha5Ui5thnxS
QWbMPZFYP0FP9qA1leEnY3uKJH4bdSEIknuI9BQD8FiYNs7jurdlpDkMcnZui2GvLTHpdxxjaJYN
EgT5SraX08LcV7VmhzJ0oThYOPsWPJh8fJqI1TpjTOLnBNJBQJPXnmAZcGgUgtpDeKyK4oF24M0h
XfzEpxFFiRQySWlXbZjSPkTgIgbLWWmLXLwRWfgpmIetcJwwLwAEIgQuaFc99SG0fso86zdlrg/Q
3alvSn3cmHX+Kx/L8iAS+S5Ksk1XNRsiM24nbbXlpo6mJy/uh/8h7cqWJMWR7RfJDBDrK3tERuRe
ub1gubKDWAV8/T3U2HRGkUwwt+al29rKujyEXC6X+/FzQCkdjhWY46Pxo9abzkJ4zU1BD9CqjPOP
koaSY7SagKQtR22IgH8mke7VSgVcLpheQNP+WtTaqx7jy0K3iFhcg8hZlL30bKtKtXqU8QAAwRs4
bPXflY8T3yxpBSWZOMApwzCHHiL5ZIk1bfUPV08AxjJhBhOrPyZO4jjNwOyCdikPHqUoNaPo7nyw
WKlAYRbz28AiDhp52uAKBmBAb38JGNpp0sxShque5s55Q2vP3j8sLWIftqQqcGwxg5z4UBSsHjQX
JJjH8LMPzXi6NDzlv9CTXV2ehiLf/Iqa54b+jCCBJEbSaACPpvQG0nduGgKzpfgiLjeebKu5jI4e
NZp0wOov+ZkSkFgbvMJ3FPahP9OVzGRFeFD5f/MVIccEwVXMV4MS6s8FocCsDSQBuKlxSuJUl6I5
VyoRdg4i8GJPtZm7W5i0VU/HxBMWh3Wpy3RUq1E41GIE+4qy0lLq6UJWqveOcO/82lb2CrnuLMKk
gKQfIyN/Lm2CGlnatSgujaU6PygZFOyK8J42ZD9GDdnIAFZOlgzFGE1DFw4jn0tRoiKeZBa2cEd4
xoss8fcQPAN/sSAMi0lzcgtK7fnDnoSINAgi3WAIEUmDoo4W2W0D6TRw+4VavvvfTC2OcZBVql4x
wIq1XLA6qbyPVelJqPVLNkrv/5upxZFqGEQddbmFUKHeAq8Sl3YoDYEdD31mcS4OG3FjxSv+SDUW
H5FUPQshEaq6NeRkFP1eKqmFyWYzijeQYGu4wT8sLb4hx2BRPA3Amv0LSPBvkWYRzB5/lQei94rY
LRh45S1cHQVxBdSgaEEVrHyKSeMElaFY+kS2EO4rXk4FCeyVuD00hL/FZnFawwnQ83e1od1VeoNb
WPw87w/r3+3ExiLfHKZBK4V5IiE6FDvlgKv4EpoN4KIidmBt2Fp97pzYWrypRIOniVDh8SbfcCf5
KNCwyR5VvMQxCg5t5g3f2/h6S4y8EIYVkYQA6qmDagodaIXLfCNGzO774w0MdAfa8bjfMWD6Z4wY
tbGKJBGIkkF4RE5hat17tAUQXQOFU+HEyLzOk0DUR3EiKHJquJCAnB+JiZ1bMb1EFhgcNGewUEiz
Sjvaj4Gl3UP3YWPTttY4//mJ+aQIsg76YDMkdiYwhvpiCpUR/AYwiL3zHs2KGDqdIOje8JbV7TtZ
9uJAq5kilwADa24ObkQZMIB22Ni91eB0YmFxvFgTQiIFEh7Qtb2C3pglCW4kE7Ni9cZttfUJF2ds
MljfS8H87q4P0BXSDCdNb/9qm3T0Io25Mb5EgmtjV9AQuF+XUUt5n2x+WVwB7g5wkzXGpmADj1KZ
mKDY2KX5G/08Ad9m5yN/4h1KpOX5VKAHmkM7M+OfcRnOYkFOlj5kEvn/35M4Cd/GlsdNLTGbTJGm
KTG9KTEmazY1/NII7QwM1BsfdNX/Tp4IC+9IhTpQhATP16C5pbUtv6YOcWKr06Gp6hg3M89+9rJF
+Cj+zscWH3RuTfyTdix9RZkio+MMIaUpZYcJ4iW6CddaEjyQQf8YQT/SK+WVkoHioBouokxBt5LH
F6lG3iIKsdRJKiAkzsfIC2P+hdaqr3IMp0+h4agJyGB6MfoUNEC+awz4NxC7MI0he5iA7YGaWuWM
agWd4EFhZqXJEFWrtWOM8ClVuTUlsjOGEttDNqpBn4YJdiHUmFSXqeLFSfKQFsRPqwgJrSpcor9z
LTXQXkbbw+lYu4OOsY0JeYi2gacP049OU+V7SZ+gtwNGPSN8S/rqkYEGDlreVwk39l0oSmao6Hu0
haAPlj1Rkt+VLNhHom4ViXFdqNV9WonXig7JCr34Iny8jaP+mtIeOih560yKbKdJcANRvIfWqJ9B
rgJ5oCF0MqF9jafWTyIZentV4icyyjl6dt+hbF1CH0/Lw7kqcFSM1uGdcScXjQDGEjApYwrixghl
aFb18Q5n7ktK68/zrvcbsXfOBxb3JHJ2SKLFjeGOlfKkaQ0e2l05gh6hSewAQkiHNKKyWVKV3WHm
q7BljIEcGCkdjY6AnyVhsZ+l661YVtG6q1zBKJ2Q0Iu2k6+TRtKtqop8qnEsi99JjXaF6ZHsMhG6
S1KIl8NEPRTyXoQw/tWPwEkS9kChWD5U3AHdxV1T1MeAyntkdtSeKmiATrki7iAGg50X2aMeknc1
F4BdL+A5BsbqDcjZWwEXQPKPdoeZJw3Ew4bOybkCAe48vY6E4j0T+12mhTtwNl0HefNcQvcqn4Tn
rlPfFB7cqHIloQIkBKYsyUd0er1Y0w+qLt02Hb+NhvQqEJLrXOBHXilQFCruc629rpoE3Y78Upd5
YRV9U+yySQwgi1VrEAqGDFzBoCMqEtWH2qdsMggDC0nzBEilLaNXlnTdS5FPzE8yVLgbLZic83u9
BpY8Pe9L1EHFhUnKIb7s6pnT/gYejJ+RW2lOiL6MmznQ8tgKMpD0+xm18U5D01iQVFCELzPYjMbR
kEg1BjP0o9iiSJNHGlgEhBsI1x4gBPiG/NZuOLKNIjtCCscM+9bsEglvoJsgEiGnJXtNhA4YH1r0
p1ogHxv0f9r+VlY+pjF1RdxCkXZVJZPVC7kdNKLX5a+leJUgSyrrd41/Sm3rC4XmjEx144Z4ah6C
jLQVanArvFYFhn8GYY93NAb74FfKUw8K4ba8LQypQqWG70blrkYlDWJ3XpNfCjKxs1C6UNt7KYd6
PBcyxdWKZCfKOmjhUjNMB7/CD+2zK8zkm90w7kv+XtO3iMT7OsgwzalZY2iA0ynfy42OxlXthKhT
iW0JPZrWBAXLlyKBuygXjiK/hNLWTs1kP8qO4lTZkdrVZqeBjRedUrTb0KhsocqHI1NjfLFURztr
0+eagQl9kB6FSLCCSedmO8u3iQp0Pwtn7MlgkiTdjU1jdSNabDoprYGWPleSeXTBHEf8tbj5ytDp
2twuemTSneqjVf8ox6UT1G1gQYhSSQCaqdCDnXd3wGt84BSg2PpS5Ial4p4WCCTZgulWDiFdHnde
po1ATdQew1JjpYE6M9rjrHvPIslE+dgSghQ06rpXqv0zhh0gfo7mGWco5oHkCopMeveAV7o91pDs
gp5AIh5yzm8UWoMIa4Q+EtEu0n469lD2KdFiFPrCQd8XUvC/QOB6h0nia9C9uQEa/4UMTQe1t7Xo
S4NUcyuiXipL91IG7WoW2DT8IFlitrLkKGKD9pJuzvQdqWYgKGiW1DBcMYYpZaMb0ZeUPg0lWpFl
4jGohhPINaTPE5WPgSEfiJabs0x1Dw3Ejj8mvWwmqAUmOhpYDfKXSrWHEFD/hF/IWo5dr0xQlpoZ
OCNE2dXDl54A2lxCUPydc3QXpQ4SZ9zVxCtNN9BmVMEdEl/oiXQIshTAZz05JMp7z68zpr8Lcgse
rCcRTXOFU38k4m0RlhdaE77HRHouDQ5xyUndCSH4QSbUVGjvQ9nPVFiBjUSduZVGK4tuMCyKzvBR
yTsnikqvU0WIA8dmDI25Bgdy7DtHDZKHMFLR5r+OC8PvwTKC5xYOmXYbl9UbpnQu27ZxWhrtlBRa
KAI7qK16xMvzcgQVJyhAbpRGt+sU/H4cPCbGxFt8dBmnDRICUAU0ks6TIm7RnNqKMt0IU3zRiLUV
GRKYWYJrUIFfBQO3uwCDDOQhb1D2LaYDgapGX0W7hEEkcbil0UdVJJaYPuUVFDBR7J6EwanH9FFW
HxI9BIWMmoDlWskfgw4cS4NwC+ZxqyCfUzk6EnJb6HhYPYc0pPTE2rg1C1ALVVIMAhhmDkm2lwGw
NTrBNMLwo4d2fdC/RPJzN5WdNXbAnRSZqdF439bPDe4YVex2kDLZg9vNCjl1Mi0Daxk+FcApGHfR
0NgEsfIDhGXsoHthFQByU21CFcEC/5WpDm+tGuKOA+8UZBuz+DJIFQvzByZYsm56Wlko4idm1WkW
MUCnIjWOCiFTAXS7nXhTj18GK8yggKBQXf8qW+EFJ3uv54PTpDpaIfWHPmJ6QRXutYm89312gOui
M1KaUYKwkU26pTVlsa9zqXxDHwnK2b3IHUo4EHtq8UAzYzBrAvAeh/jmEIeDm6iM7UNx+lQSHChe
j9zsVR2nL2ANevxAQHSi/BlhHtvmcod+eozAn47yjrfcrirmZw1z9EF7VRV89rC7SKpUcohsHIIY
Nzale0UKjL1IEC4RG4B722Fkyjby7hFkjTgwIjEjVh1FPYVH6/dyPxyJHjzJcQW4N7KTtPuq8YkU
wHxriCGFGDcCTZ4ZYEKZg/aQNVdNBSLC4UXMmJ2wmwC5xwj9YmRLOTxRRP4kisysR+pKc9bBbip9
OITxQ6cMLlIXMw6ORVZjYiCz1ba0cz0zUzCBayBCaowcLnQzTNEL+M2sRNIdXRkuKcezIKZPY6f7
MlGduqsupyCB/qa+R6XGbGZ4RM3sMod+XNW7wHOYhZSimFi6ExMdIzWcIZ9uRsiKRyR/GKsEsEMN
fW2DAADYPZRZvCu0AAse7CIv3FgYbIauEGWhy5nxqVSxPTXqTtNrZ0BQHZHrVRR5g1I+6dGLwL/6
glxC4dQiCts3IJOagsEfkhr12QnXBQiu2s7kLLE16JXOSBSpTp0GEowNVDSQyuVB5mNC1Qk0aNve
6wPAnsAsx4V2Tfv8al6rAZb0UgG6ACR5eS+Yk6bckZQ4BSueK2xdBh4NcUQkaB+jETJutN31mWgy
XTKDUgRW4HqOdQKXXrVBMgcds/zCraw2DoPXVtF91ek3kM29hgiWH+j1rk4VNw6eOvyrB4QoCBOr
yWtHFoH7SbW5X+Yz3MBR2d8QkAxKuJEZ4Chad2+U7xy6v5IExR7lLkUEUMDax0buMUk1h0Dz+4hZ
bVP4QiZCwfRTldJffa9YVdJ7pMg/VKiQRpAdJOhgchEDAZ1i5QKYEmVwjJb8MhQjp28/MwpmfvQz
k+irT7iftMNuGOXbptax+rdIhzackR9kebT0EIVyXXEaFOareLIDdNRC41oKIBwMVWD8Gqh/2Xkz
+nUSHiOe4BKu0IzcTUZv4cQfkOC5Eb4CCcJDpiNTkt+jZDB7IM4GmlpGWFzGcmhXM3NTZFgMmrNl
+YtBF3JiwHLRp7LsrbDo7QhYIKlwlCKhILUqvJT8YjGAmlz0RibtcoT0LHwPmscafNDqhFdQO5lC
ft9B7DTg8V7JvLGSLN2AOHVjijm/ZOjUdGLklxMEWNsK7DYMlyuPPNloL0LhqxChMSarCH+Cz+rR
6pn6KxdLq82G285gzpBNDsV7tMZPSOaGZ9XdN+DbiJkMuYwwuOroZEdZ4fNEu4jCsrDkljhSAbpq
UbMV/HeLbGOIG5vliWRiFfagPse8tgRBOIQhwng/uawMzALVChGSsqnyKbLUgbousm+ldjowUUHg
NXogUWYSI3QraC+Dg9vTkicSX9a6AWVV1aM8QPAcLOixOhquRhl6tlr1JYnZq1iVYAIDTRgZL6Og
c2uCtXbiIaP3NK+PctPi0uwdoRbg+LKlTIE1JOFTC6WDdPplZKiYd+wuzrS93id7BQ3EUP2CqtFR
xduuiGKrJfkl1ckz1eurrrnvy8bJ1dARoW9bxpLJu8ce+wVpUFPLwRXcWUgAtEizGOQKNTCcVWBj
zjPukAHzERRCyH2i+YDQAbTIH6ruoajR2e1MtUf8C/vyIompXUuqJfRQth0TBFXEZOQGAajXuJRZ
et/jBh/2aX2bMMVsA9xiCXvLi9LTIHebC60FSDfo3DpTkokFjgbcQC/BhLy6ynFtCRbSaIclsaXm
waHG/ZAFTyoUYSoMIHJkkV2mQPqL3JN68BK8WCSZ3dNO/pVm+XNXjU9MwqOyfdTwiguN1MzpGxSc
fTIHNy24pNFdV78MEIDOS9w04KYzRlCYdMGVljQmyiseC6nZ4YkjfElKdlAL/Vg2/bUhoqfdEWdQ
410JqW/k1fs6lT29VO40oT4yvfOGikE896OdE/5Ex1hudguICI46RsAqDOaiYqoS/qDF4EuZMyEV
EV7KtOewm6xGeZrmpIfyIx72birdj1MH788tlpX4XwFqEfB5yOCN6kMnCVDJvi5i4ATFpwAHsMwK
c8BVYHIxPDTZ6EdxeNvIo4McDrdacyw0XIN9/4Dwdwyy1yaWLaYTyKPruJjf0hZkDgBHAJf3SsA6
EqSNX2rGZcZLz0i+FPkrbzheRnQ/sPalJhAG7yonTKhdohJstO9a3Tlji/oAruX5x8rjdJEb/Se0
EpBmJtJtDIo7UyGlLyb1k45LT0u5F4uPnKROT+rETEa6b1rBCbjhR/lGZ2il+Ao1KhnTERCjkaiy
KJ/r8jgMI1qyroLklRuQ5ZbNQEw3SrwrdVBYgYYQWPbA+SwtekJFoxRdFqP9yRQQ/qWS35efNNNM
DVn7ALHY81WD9TV9W1tUXROMsmKqlGdeIYJoMDLoaKGz4kdKtVEiX5sN/mNdi5IrZNrHKQPNqTe1
it2R25pws4EEej6+AltiTdNVgatQktuNVvlKbV4GSYVkyMiX0WlblMBKUhhiTzCvNEWv6rhHPdCq
pBTutIVDX/2U34aWiqoBtM/x/YzIi0S0iLJyemzHFmoR4G46v2drHnJac1nsWd7IRi0IQI8JY4vY
rEaXbGhe0jjHqRmG/TjkGwQMa629P6o8i71TJ12FVjJFf0O0T8jGyp3ubyu1rn3H0+Utjtk09cII
hEHs6cN0mCqULBG7VNpu4Hrnff9RGlUg2435wnlycuEXYSsktUGRoiS7GEiNWY0ZLY+/YS7Bp/vH
zLIqp4dNK8cDOjZqX1tNvcNE28YRXmkv/GFhETDkCc9dSeoCl8cyWEw9HXSz5x1uvbR4soiFx9Va
3U4xzpYbfmW7yc7eRZ9YSE6RH1m1tU3xvYa5/mNNC4fLKYt0MkVzq7DUrVJCUemYQXew9lGLb8Cq
6Bpfomqym21s5twWOeMXv/FLJ32oHIVDrlOMk0g6MzXZT+PC74XSyjBJEKgagodsnf+86w7/7SLz
n59YTAtDS8YE1cU6eeH1K21zc4q3RoR/3xvn1jXHyRMrbSgnTaDjk06cHMcw2ycyS44DgfJ5q1+i
dusZLQaPeGAbvXqZYXRjHPSdUmDoIBVeqzK/6pVhJ2mxU6SRRdTolVJoVNNmd/5r/Kba+fOHzgSM
IHbGXDomX5YBW2mZSIa6Z5iKH532Q3jJdsQ0oFRBrFgBxAmvHxDaWmS3pf/2cx9gGOSQAAIBCocb
488vJIGEu4xiiXlFIzktasjgSR6F2/PL2zBCF0BtQ6oVJdQn5k0parPSbpYPFeOn80ZWDuwfS6GL
mAAkElNw3zLAwwKvQeDxUs8wrNYhHgFXtNP5KBidt/nzVppN/h7sB2/+D4jdoIcC1Kfx9frhYsiO
MqZsCrwestt4U8Zky9Siszm2FervIZ1XN9j9x/Qh7fE2BK0rsbBIvKD+Ww/5GWpnkKdggOce/8RY
yJ8eQsYJoxIg1vYmkDcDIyuxTWrzDRNL/+BCNanakETg4Oht1nsoErkDZgILjIC4mLvZC34nb8V3
Ycvqwl+yKi3VZJJCD4yM4NlUjS/WhX7EJFNVQl8Ruj0UvS+YxsCTTfsnNDl9lMWuyjx6aBoDRTjy
VGe5aBZ9cqzbxpVR/2RyF1thPdpKyq7zYO4wFNd0MqwxbW+qkERmxCF6oUbYxQEjdH1FGkuL9F+9
oTthFKIwH3lTKdtaHgMvMhXXyiTtaw5gMcuvhjG9rhi7LFKDYgYsSA6NKj8kIX2lonZQEulzGsMH
jaZ7Q852QaO8D2N3kwMugV7LA60qPGVZ0OOMV7dlkj1GaCwHErijVAEv2fRTa3qHRaJrDHkEUQ3m
0QKarAZHE4QXaJFIHTo4bZg+o0Q2v7q1awYajTqUXPDSXyRidzHU5MrI2ytBnVwVTyEZL6YwjyK7
VquHkIutWU1gdgfK6SUfuIISfX4wxuBLL1KQCkIyx06qzIt6hlwSeV6SoadSTlB/amr0wtDat7hU
Xo0QUbFDxra0Z36mzX+4Ol1c+W2XlnjPCaEXRbeGBA3eBGVH1NrE6OF83NgytLjqYyXrRGWcSi+h
ALdjqOSajHhlqtKNNPLX87ZWgu/p+f09aHByB0LCJsiI1oHDEQV0KUZRFSMYxdY49taKFvd5rEFp
QwuqCnwCE+ajC7eBsieIcoCvkiBAWxy1xOy9yNmaW16BVv+5Z/MPO1keRG8xkNEgPAk3mHZ0ht2M
CtavZ/Y32UWTwtnC7KyGDQg8oU8O9OIPInTMflIg/bHSABNNMRKyImuc81u2Eusl9cTE/BNO1tQX
DQ7JgApC3L5p4MNRob4ho9dQlHdTY2wYW/+CJ9YWWyfKExfQWK68/GHWGa+s5Er0A/t9Rsah9hPt
y8fzy9v6gostC0Y6RKwfSq+HXAxKWUfEno2Eas2EPs83GRKc/8fFnBZJUeMrll4LubZguAc7/8bV
v+bwYNuXFSDRDeWHwn0VGqEiRATTlxg2SVDOMkYrLosdMx7Of62fuTnmoAWdSrKqaaivL76WOkxA
INApRPI0c26NXhe0zliMdhcVu3mG1Ag35xXmQLdIR/+wOTvoiQNmWYiqtxiEv9+JqIVDOnZGwuFC
MplVWKV/folru3W6xEVuM41JWwOiGXpVGFkY2uJ1Y5+3sHaiTi0skphME5JCZTT00lp0VRkArMoN
ul9zFy9VNqgUVqo+2DFR1FTotIjCD2UoNDyrDNDL0MtVbodRYBrZiBK/4HaqUmCSuN8ZPGws0Jw8
t33mnV/pql+eGJ+/9cnWSalcSnEXRh6UWTweU0fIr3KwtGl1tGFpdddOLC3iRktCPZKYAFaKAQJm
/XssbFwqWwYWng/qt4pnMrxwwkynUH1OhG/FvlVHF6EqAw7ZWdlmmQMWFWacaIs5+yu2k19jZwbm
DhZq6Ohz2cpGMXX2sh/H6sTaIr8AGzalwaiHHpUhEqM9CUCHKPTIutam3a5oUzsR3fPuMG/COZOL
TCPvadtAvTL0APisrHFuE2ay7tFpkszzllb4Sma3//6WC8/DNd1wcDSHHodczdQXx3D4HBjndq2J
fpMSX9JrdO0YhuAMUKuL1W5CdrfxI+b1nFvvwinBdYkjCeCHJ3vUTaJrzK3b+gH8N04hXc1lG2mj
TrgaWU5WvXDSJojzsRvhpEYeXWHC1criFKookXAdoNELhO/GCtc3VIek5e/h0+VzTC9FPciDGAss
7moGioEUmB/x1199xn+sLF9kSa1wArFEvI1svKUFJAWlJV52YCxSe4jmFpa2cdb/g/d8W1ycxDwP
ykIeEKHn1/vw0Vj6DmjXwQINlVt0m/P3m/YWZ7HDSE3dA/QNe3jwYBwvB8TJfIcSvS/4orKRLax6
iSTNpRYNPFPLWbwGYrYjxkQQymi1a4TBwKupujG4sEtIuR+LfnQ2dnD+Xj8OwonFxZ3a8LHRQWw5
r2+wh11jDf54pez1C+6LG8nW+rc8sbW4XVtCGqkFfsNr3cmVLe4BwGPGO2Vf7Imt3p5f2eqt8I8x
FLGx8JMLLoTsIwkNbByey66GduQILdXzJlbv0BMTC18s06AL0MFH0BRKc4AuRD6gEMuVg7RZ1lnf
JgD0oCMJuovl7CQ1Oo3p4EbAu4nj8dJYwW68qnb/zTb9fr7+dAndQJVZgk7xcn6yCUo+o5LAq++J
LsDHfvHGHEx9m9zGtPZFuEcyOettXvxrJia5ia+ST92BxhkzBY8dGLC0tVu9bZFFrh+O79+1uDgK
sNKL+pyctcGEcoJBbiH0UgF3qUI4TRsgp65tpGjrPvRtcXFLCIQDkjuOuIhL3Yz1nY4W/XkXkub4
8eNjQ3d4nrHEUOBycpRSqpa8xUUUVtmNLIyiTUA6B4E8AUobYZffVSx4E1rmgAnlumVooRdS5Wey
eCWWwY6I2TE2FMEWkvy5FIcng2IbaPkVJLF6ZUzKr5YUdCOhW31pnPzkRUicoLE2qQ0KYi164iqJ
3bR12/EN0zdQ+GNmO23e1qvef2JxkZ3oamE04pBF4J4V3ZnCLWxt2QRycT/61bhxqreWt3AzOgwA
O454sQly7RpNe5RDAPvlASDPIrKQNFNMbbCH836wHhtPlrhwNY1NEzNiWFWPujftQK7rRJeiVSO9
BKvVhtetnqQTY4tkJAL5qyKFKKS2wBBK+QH8IWXyggkqC3oTGwvb2rv5t5zE4XaqeCB28hz052gC
GT7NadzeoQ7zstLdsLZ1nBbXWVDzfkDtcr7OqIuaWeroO+NVNqtd7hJ5Mz3Y8pXFjaYLI9OIiLBc
NsFhkLSXGRclSoU/FtJlJVZXYC96P7/E1Zj0vXfLpqmEJKAo4IleAwCSyp+yqds4AGsdElAY/hOT
fre8T7YsHDVw//R4Z885ltZbqCd8Z3WpvZ3Vba1pEVEEqHfSYsBLWAUIOC4B++3Dim44/UqnHg+P
k2UtoghGkvReZFjWLDsyFwDnO9TwpiP3Df/8Jq2+4E5MLWNIzpNuMGBKj25gEeAuaa/yi7Y1cJXE
di1fZPrXeZPr31BBbw4FIMxFL10x7hsxCRFASJJbKHoDQLJxuOYQ9POq+sfCkjZ6JitMoW0cAmbm
1UCdltTp1E3WoXkXzllZJFVt1VIlVHGkihrtidDNZqY1wG0x92DrSBmpuBfoUdceiXho0FbRoNp5
/kv+B///XujCHTMjI3I3ImRFh8nF1IELovM34TndyW7tpcFmON7YuiVVkFBI0GmW9cpLW+0hF+Rf
YvV3Ef97SQuHVFUM08kKnoM0IoBKJQCgflLw++jtJ5s20CPz7XFuBxdX2Vg2eS9WAkrtUKidblUD
4KzwriJPG9u0frN8r2n+HSdhqsjUlPMKh6x3qZv74R79tFlBKLkAQXWx4RTrV+a3scU1ZtSEiEqB
FAT6uiloN2Zp3gEEd0x9VjCj+T8ubXGNETKRXgsQENFc8rg3+SpGNbC00gZseItpYdPfF6FDSTEk
RWVcKfPwOSYELDXyIxfNSBfATUx9+mQjkqw6PJBn4B0WFdD2LDzEEAtMGOTwxrCmoHXF6Jr4ev4L
rsaqEwsL3+jofIGkeEhH9IFDoQ8tOjM1tuYKV69/Gbg2zEsbmH1a3Cio7WeY/0WgSFP5Wqk0JDRP
Gb9tyGul70EpsBkcV4/WicHFMaZJyjE+AyXp4iC6kdUd9V3gxh5m6D7mQmRoR+A53pLn2zK62K0A
rFSGmCHug3Xc7vXQ4jpE64yPJtpwi/Uk+GR5i10L40ikrYjGahMO4E6XTIMWmM30SzG2oBEu54Up
MMUTKl9PImjHbthf4XpEhnBif3HIY300eBLi8ya7bq/dtwDZqJZ4AViadjH4so2sFSiD9gEdZyfc
vAZWk4YT64tD/5udogeXs9c1AWg0GjAel8SwwjHxS7naq4TtB72YrKJVv86flvUIcGJ6EQHKWMNM
x5w8zOXQrPNnPJl+AJ4MozP+7FdbvNzrEcCYqaBQovwxG1sQlYdJjLVWNHBRY7N1feMWWo8A3xYW
l3g0KkwlGSIAspUQfK7Z4HTB5st0y8oiAkg0wXzLNJ8NuwedeWan4R1IjKAGQyZ/tEub+6PkgzRk
Y8O27C4DgV4aoxwjS+rdepcVlujrdpLv/oUAI7GV2qOp2fEWh9J6wPv+qMtQMESdOmrwEy76oMW3
1NaNBq8HlQC4ZmUMuJxf5uqlC/64f3vJIh4kgVArNcqTXgtIuT7FuyD/NcnXen/Fx94+b2v+u35k
LSe2Fme/icQC86tp5OUS+4p48zEEKPRiHiQyWbSVSm8ZWxx1KU7AwQBxe69EYdLQKkvqXhT1uYY0
+/lVraBF55D2/QkXJ7toiQpZFDyI58Lh7KBZdwleghyKRSUG+0zlAUMvpTtoh7+ADJ5aXuoSyh1k
TgtA3zyivneyeD9lmpXGW1Ilv1sMZ/ZtKQeKmQ5CoOhYIXkBk+ND4ea/UktklhKa2UN9V1kBtGSb
Yw8AHJi295jFcRNMUKNZDeolBaLgpmFjHrrmG0d044T+Zgc4yU55CFpCieGodINfExAIyR9ppDp/
s70YiDdAc6ehY7XYXrhR3VKO5mqpoCJqCl/EBBv0XejIu64zyWgpN4an+qFN7s9bXg3g34aXZQie
SUrRVshQM+21jtw633yur1uAd4IaDrDCJS+XrisgVaBt6WU7CCk4BejML7CHF60jQypifDOeyw02
4tVwo3xbXJzKipZG0gawKOq7MtCtLisfKnrHK7z7iPjwNx/w29hi5+qKiALIQIBuEUsQob607cd5
A6sx5ns1S2aupByTpKWoLAdZZom58RyKgQM+UcydVRu+vqJhgihzYmvxaI+7SkxU0Mt4mI0Zb3Xv
N2/lL1St+XPx1X+V4DrLcRUGl+QABd3z61zP2k6ML256rQhkiU2I3G2DdBhnmbapRbvcSTL8GtxS
qVo5uly81W3PnJSBWD7L5Zt4VJxR4q8y6d4EVt2hueAp83x5JkT4Rx+IGz90a0MWuYLKWyDJ5bGE
BsgnoTDRtiihe4ZO7PNfZHadHyHx5IPMJ+sk9PS0kQJBA9ZtgKaX0OczseKFmO/K8jgGqE/GuQOo
7v15o2vYdPiA8X+kXceS3LYW/SJWMYPcMnaYHDSSNixZgTlnfv07aNlqDppu6MneeDFVug3wJtxw
DuabZUMFlwyTG4ySlGpmiFSoavYY/7UBkORGKtzuYIMxvbETkNpgNgg1++MscvwgPdHlic+y6dWv
TqySIYylRC393CitpAW0d857BW0/TlbnYxKEZIyFIVdxvtZt9q28Dw+YzgAagisDiOJZ2IuciYHN
AKLrhC7hyMCqYmwqiQsxVcoZ40FiZWmFUzaPdcadqd4soqykMMaTTdOU53ATp40CWhSl/d9y/ztF
0c2PtBLF6L/SArxCKtraFxSw0XZAEKl4cHabJrYSwWh+TaS+TkKEwzwfvagWrZbC9maGpddvHHWn
v/ZC5VaiGHVPY6EaTGBlw70WXpWaTpo/4bHjmeH0EVijCnBkuodMjO/SQt6ZQ/xMRvRN07bjYoDz
7pVR/kpWmxo0d6Wv3Q8OMHbax/gzgLZ2uhW/AJ+hLizywBvF284rV8dnrKGdw6AjfYcin6/7vd3d
wN16BZhbAd7mtHA5FuCKuKCgmxF6JZWJ0Hm4qMlQDKUvZ89kbjHtFVq1sEuk0K3CH9e/8Oa1EqDt
0g4/XBoToGHsLcALkTnnQvCUR8UnMlS89u+mjZ9lsDkyxoPHMSvpe6qI7UFRLHO4AbwKxztudz7g
SABYiA6zfHLda/eI7krVqDByWimlzUX0TycbE1eH6MCtlG47ypU05iO1sbIAjB6vtrAETsSwWIH2
VvaaC2hfYCxg69MgLuBVdomcAH9Fnm/qfOYkJJt6svoJzLcb0iIPDDpaKVURWO2LG139FI1YksoF
E70lHsXE9mf8db+nDGV1v32px6YsaqFfiCC9SYmb5N1hangzmxsgpUizzse62H8uFqOam7EGFtdw
G0Nz0OIEONdA7soZoApZ/hC34Y0BgmhxVF1TT57FZcGKfPmwtIFrlkvqNmkL0IPRVqvqKRS5hFPb
lSQCVCBUdgHJbjBuMSKlkuQBbS1jIgzcF540YCMc21WikztNdZPZOY8BbdtQzyIZ/2cQI0hUFQOF
IeXpahMrljNO6ratT2cRjLcbgirMSYlTheGLnvV2GnbYkSisov2gL7wtv21tOgtj7AcAQkaVnvqU
0w4T/iD1eQRYGedE3A/FmEivjhL4x04+YQaEEEb3Iufn6B4WCOG7HV49gCeRXQKXhLEsFmoldJTu
ncTfHBakF3URos+6aDIZVDClhtbHcukLYrefk1qxEyCgWHkOdJOiBe7SQFIA6xoYlL8eOrZdoIFN
SXhbQkyWMz2tiGmCmp32b2b37zEEjCkiGGMOYVwcLl3yps6sBDKJTzeAGRtFAlrADXdY4QdSFdA5
XFQ+MNIKBuECCHgoWYdv1w/KE0v/vnJ8HcGqFdZVcU7zPqgbXyZ7IITvrgvZtO/V2Rj7HjV1SKaU
Jt7VXTLhRQNonP8mgTFvaEFeLgTHUKdk3wD9rZs1Tm3hX1QCa7sA1McMH6v9dZ4Og4qVYsTgcFcf
ShuMZtNdh45CCQqipeOMrm0naMAN/Eceo/xxK6ldp9IzoaTf6p9aqINxM3qLaxhPKgCpnNBuwLiZ
8GZYN1+fK8HMi0KuMDLXok2E8UG64DXsFF/w5R2PGYt+9QvjXolhXhNRkotJHUAMCMDMhcKnJVZE
niveANO2ip/vkbGsOAEKU6Phu6F6ZwndXgRiFHe0gqsdrCGVba+lCQooFHHB7J4p/Pj40DuKnfZ7
rHvzBqU2GJ6RSqyujzGq3BSSCB4DEypEfAxmQO2WWmAPcQlKYeVYCJpgA1P4VUJzdtCGt0IBEFBX
qak3d9Nrn+agdUSD1S4VLG1WmnpMRzmxRNME9GO9n3oAfSc1sdV8epKr6YW0sTtHgZ/N8/frpstT
A8Z0x0afqklEpqcCfGoZwIJIbur2sU14Na7TXviFwpkiMeCKTEXUmLAcNgX2rnK8B1DHAe92CnxD
TDYkY/lQa/IxBN8jELNaC8RDNhKjv4Cuu1fQrdyZvbkPqs7p52Ry1UZ4zFpJt0nXfgrb6oskDf6I
CWWhTR+FLPouCf0ntZ5zS54A7xwauVUlzTEFxZ1Neb9tvCp5nmLTYFcHYzKBXI6joJGgCiY4Z7Bf
5QtmejQGrCjMb4IpfUzy2in73AaGnA1wWCsCn6ACANNskO1sJKatCjeDgP76OPk1WBSvf+BN+zv/
Op2Z4y7q1ExIhdRLMMraNYt5HwA/KplL3tjbZphZCWIcptBHC9AvYegm0AcAQebE2ufrRzkVxa+o
kM64RlWK42CYJQB1TQDSlXR3rJcD5go+AyATeYiqWKQRb3JBPwIy6rrs7dMBnwmMLooEtKH3kbqq
qkArZyTJzfJDH33DiDlPrm0XhimIfyQwHqVHBW4a6FgwnRo0utnqffBC3iy2YqtpbzV/AB8DF7YS
yJj+EoydUcsQOI5fAqDXTcDhv35p3DMxNi8o04KUALc24eFsZEdKJASsGtMv3DZ7CZ0/G8VZnYmx
xVEehi6XMHuPDXaXjuKAxTUHsIdu9TcYjbznrSXxTshu8LR5rGCkDmkCDTxxfKCBh7yCONQuMgwb
SYl7/Uq3zfmXlrDoG4E4SvO04IBFIPnmfJsAvqsA7891KZtRwSQ6tvJMbNGcsN9XeSkRTXnsa6hG
GeVg7YiTjypQno12eg67nkeTtO0/z8KYDKFQO3jBDoVaYX6Oi4c6SJy5w0t0Aqm5Ju4G4AFGQIG7
fsLNdWxzdUTGoMVWFCrSwWt32pDY4GG5j4l5I0nSfunRuC4zAMWZQfq4aORI5mIfDa0rzJU7jxOx
QJPHoTv8F0U63wJj/nnUDYTQSYhkX6WvxKt9dd+5dfoqOhgg8XqeaW4WrlfnZ6y/aco2jJB9IL8N
DgCCQAVw+EZbDepNdNB6Hhjcdg1tJY9xBQWm8zVDxvnO08PK7e8VyulPZ8IEKGcp/bmpUtobxglU
ohpEGLNATpOlHvYCKBJocy/n0zckvC+5OXHucsMmIY+YOuaGMWfKbp2Z6BTqQ1lXGNjs0DkZHLMs
bXNqOGI2QtA7McwNdn1e1MAyxQxqOVpLgBEEnbcduKEU70QwNycmciyIZVudph1O3YwjXZNqDuOO
W864LgtsMO8jamgIcT6ZKGc0oEed8NymnRPTD7A5xxsnv/6BACfwXpQYqXKTqRCVIeWepRDMlE9a
wUm0Nj+PJKl0lhEdJ3bFLE0KEJqUUeUHefoBRF/+OACO/brX4slgnEQjZeEUAMHM18itIkiWMv5B
FgeGsvMpGLcwmItQ12EDsLrwrzgGuujH6yegSnphm6t/n1FiosZBA95RbGh2O7AkO8pwpwJttCk+
xmC20DXOFBvvwhiFjpZkmRcSV/5IgIWsxLbKY2XcctzrG2PH+oE1MAZiDOunZTng/tOVmfmbesJj
AeIZt4+qXL9BwihzPypxG6QVwLCQU6Fim7rdDrjtjRvt6OAaiiHckgTnFgmTd0cCwA6WBEohL/tI
BAL2zOMx3Op+v7tFeupVxlHXU53VNUTQ8FDELrimF29xlheKvIV5QPUJbLhOByj6P2kUvxNNT78S
rY9IBGR6oWn3ZOaPGVCsDQ4iAe8CmWSjy+uFyGMAcC8xtYBdv4uEglcg48lgfINSFwSoAPDd2V62
gUWNKqmTAjocm36SHViTLx7VlPP23XSsZ2tmZ4w6wyihF/BH5hKC9zSzmia3tODHdZ+xGc9BgaJg
QAFYM+xC7QIkcdBLTYhKWOhGyxRI1ladodoy7LTh/3/nQRnOshhlqCQwLoUUIbDtMktdNLzWv18/
zVZlESIokStoLPEfY8ChQeKkBGj2KfDpX4qPiyehCXWX+/MDHRkGggKA9R3u6v9mwF3JZaxYiokO
kDl6je92oH8nuG97+fMRGWuWGuBvVPJY+REYNcP8i7j44+QN7XfwD1sxwF6vX+m26p/FMR+triVh
KSScbCBPvfoUts/X//1tNT//+4z5Kgue+9IIpTD0O0U7KqYb8wLVVnfnnVYw5luYyZQNDc4w2nhf
6KfFcRkvgEj3Onj1wK6c/3YoJtKDixdpcjnjGwn5MVwGtJTw5qhSTgTm3R0T8DGDE2VNjLurypfI
eEpAHwA82etH2Wrsvrs8Jsw39VSYajJjqdNM7Dgrv4OC6xbrWh7er09tVNoACXFrKb1LQtPpJ4L5
LdMVQox2TNn4Iwf3hFgHj0Z/GgStvonAIr7+Czm3cKpsrWJMXgiJMoHlHVjr2AEJXvs89mvusDLH
wk9vsJUUsBuQcDJOOrTe0KQpdcv5rDx9PaVFa1mhWMtTBlmrbuSMivuM0SRAl/D7n9QALjPHX0Z4
+kErgak5tYMaaRXYfw6SYn5S8+BHKvR2FIVP1z8Wz0OzOL3lLJfFoOFrJXsNyLnetENzZNIw/42R
PATVuMEqY+4ZCOa89I6nKIyrqYRZTOuBfsL5M0qCThhnDgFjFueE1AFfu0zG24zqko/l1NGvF/i1
iLn2f7rX6CXThRXec2/zXJickSRDUgAZx1homIcFhq2RnUzCQR4/GdqPvud5ARrALg51lsFm4vnU
5oqCJajT1l+HDV7fcAJASQOhsPHzcsf7Vip9ol4TyERyWUjboWoQyRV5uh0VydWC7GurSu5gSjYQ
Xb+nxHgGou2XropfW1N5Doo4sbBeD+4V5Y4k9X3XJPc1GUExlLuiUn0JMGYaRIlnjLI3EqzuRjW4
3pfsJUvaH90k7oNE2atV4Td58iUOZXtWuo9NozyMSfB9HrHn1cyLk6q6k2BQJaRENoOyu648nE/J
vga6Xs5Mvcsav6Ww1WEPrO63qRk5HnMzhZA1CaOwBsEUJxOehqyuxEnHQzEMU0caQNhGyZRArNQL
97qg21rFsfrtY50FMoGqHOewVAa8QOYUnadI24Xi+AK+Pc7tbTvO1cEYS1iaDv2pCnLU1OpdsHSZ
WBeLvPEBVFCOUB35hX6eyJMer1znJKphMQ944bTualaFIg024slXc3PNTf9yPqTKWIaRqnEq0MeI
6o/YznFrmCKOnFm0nTH50YEI/nWt3Cowgof81/dTmfRWkUCAFRlA01WTFMxDWfgMyicFzHwgRgFP
7oBqbndUQ9AXRksJDsMJOAJR9vH6r+BorUrvZXXTnSYD+QRYsL5cqja4rF7EaELGa6qfJ6I/DcBi
x9yTxCnbbU3wvzs6k/+C8dWYJFlGARLQznTnUjuaotVjTec1wDLd6BlWcgTxmvoRr8C30JlNjrFS
AZeOELwiwOGhyG9M1KqrVO7UUS99Q0C40gxLbHmfd1ujziKYiNUDXzdPcqSrtLMjgeE7R6EFU5iC
P34D8eOOuxextZSBWz1LZDxQm/eJkRQAOv9ZoMwc7EB9EcCmhmhJrzWMHMGHASVuAlhS+7oi/YvN
nqUz7qgIK1FsJB3pTj4V4NRa8LAGA2ZpBh8XPfiQl+KXYsQ0XZ7dKWrfgawsy8GbqZh4Glf/9fJZ
nyX1shD1yEpozUk1bToMM6oO3eiVnblGeZg3vc87P5sxDwLQ7IcCsXW04aOAd+Ziapl2RAAp8Vvv
oW0HosiiRMkBwNvB2K5SlnIY0/fxTyg3jPKfit/GsfB52RBXFmOxejGiMTohw2xdikdGsVSWu9+D
jdvMm1fHYmwTJJBSiSVGPD0ibLzrb7N4HJXINjGgcF1lN33fShBjocosj2YoihVSrbs4OQCRHS9K
u9DADoB96GTgiOOdizFPuTfzDAh/0Mlcdhv9RwW6NF34nHW86sK2Kq4OxpjiNDVmRBCz/zx8bj7k
VhIZe0tCyTDmChJ/up6fUDu/1yzbdN2KYQDyxoC7Yzcgh0Urp8hA7EhUyS6Ct7J7ua4Wm3nVWQBr
yDV4n9Kqi2q/V8zYAhveh6WWesdUFY5CcE7Cvn47WQJDs4JiZK2DllqoFUsQq9frhzn92otItzoN
k2UUgmK0o4YvozbR46ToN0vVer04g51wdIRZ8CewMUfgqp0BWm1xhG+rxa9vdVLUVXZhJmVsmjlS
nHMPdbmr98Ex43oo3mXSv69EdXIzqkOLc8Zh5yb6cdZT5z+ehnVMAVHFKTmZFYXOPPtbPnQm7zSM
a9KzeEzrCKFcbYY9SLf9LBM49fdtd3T+Now7wjyVKI9AG/XLcLK09rHSi0MFnkuUJfeci6M6dk0H
GX8UixmA1+XTxQHOL7QKh3acMC0BJvbf6Thtqp2qEYo1AeocdjNRFNRFrEo49rPa/dOp5ZaVeLKY
LxUI6NwbEYz4Z2D8CdT5e4FxM16tjsV8sXCImj7QcKwELN19uFf6LxM2H0CGYdfzm8R90W5qiGpK
GKk5DScw+l6oUZ8HCz4biuLgQpYw/IhZxzqUjsDH4ULdbF4kqGQIEIKwgcXu9ecxJgSSHtLOIWR8
ABb0bebzgGk3PfxKFOMTgzqWgsVEZW4hezU6FNrHZny8rvM8EUxuJojxolYjkhhhwkhvCyrf5VuB
0sN1KduRXgPgJ9FkfCSZsSwJ41xjaUAl6BrAzyHzJXqhTRljFwPvoJKe/0SiDqAHRTUxT8zu+8xh
MqdTUdFSY7yryG2NuXby2mO4HFsHVCQoO6+LpLnDhfdYSWQsTIrExAho/YFCn7Q+nS9XPf58+XaK
u5LDmBeJCpH0ZvknlrypHStRzGfrSxD1hiVFc9EMN1NN0P3KOwmcxtdvbtOAV2KYrEwGAnItJ/BN
XTN5hfyQUnaS6tOUd38U6M+S2GUHWVuksGigFf+gSv8DV/ynT5GVLOpIVpG+6pdQT/Tin+/0Mwz/
nsflXKDJOAqiRUXdUdXre1S2QTosCxjMVNxQ4cG3b09lrE7FOAyMPJNZMFDgzoXneKTDrbkXlB9a
+WjEn7PgJmoMb45yu5A/FryVh81sYyWbyZ3QTxsUucBESJ3c9r3iSEHhXtfE7XGJlQhqEauPNsxY
2VBULEi10k5UREsaayvsWgvklpaCfenlR90Q4GT+pVWNLYeiE8ShI5qttYTE7lu/M77/x1/EuJWo
IUk6lXkDt/I3Tm14KNDHdnXMwkiY3UidWN3tCtUZ/ywvXt0G42qG0iTjNMNc3se630H33vaeukJM
FAgQWxm90iZMF04V2AmbAWC8GjhSZQJS7HLXRIs7doWvRQDxJ80fJcv6WS6jU1KXpl1HoM+UufCf
ggEN5/xpuX/x3KYhgZCY0OzhvXJVZAANbIziRKUrh3DGeFETuHohHhR5uR0AkxOanQXUIFsimieb
MUe56de6DFBn8cwVk0oBRbeEWE/RydMOmy/ZcQwBWwc4krzlpO3cwzIXW0txZ4QaLvbnVMS6EsOr
+mwmnASMEtgfQBOMZZ+cQjJkzWxgQrBdsPWjm4nXinVhjxUBQzyWYgisGMu3nIAvUWdwcaFnuWw0
0TESPwoJClsw0sd4yZy4Km3QHNl10B4UnTiTpu1idMinodubRXqQTNC4VyCh09HQs6YgeOE4C/oJ
2V8EoF3My6LACtx2JpKGeR0M6Yzl2T9tP27p1EogW4TA6EuphBImQM1Zs7AIZBX6y1x+qJqboeVM
clOFuTibIoHpBtPOOpir8PeVa170vCGGCRSkwnxdgPQ4yBUnPdj6nqoG1ExDQ9p40UvV60YBeAaQ
ifJoX7XzfqqeUrQ3Od9oK1ivpLDd1LQWZEEO8I3oq2+sjqo77WI7B2fr7YR5MjF26KxhucMqG0fy
1tNlLZnJSBSzMsskGNej4rTM8ce+bi2L8XUCyNZRZYZidI5oNw+F1+1Gr9/rx8LmNt15N8o4tkac
EzTHVbpSKtuqXdwTgMjZAp3R+9kYo4+M2RJ4Y90cfSGMiwNqk9BhcxbYu8FoVaZujdkXs+F1LLb0
XtUMcDDgjStd9ICCRFAH2WhLvzL+6uXakgkP7YMngUkxxMg045SiJ6bLq0IwfpFwNG/LQa+PwOQR
ShdI1SRAQDUP3/oi0Ox6SDwtLharz7A1rZf9fTWlHKCizWRuLZZ5voDRRciWkSZzaAYM37KPdILz
J+csBnt/YlImMyZfeQ/309Ya66vWkhk/nGiYMwAlJpC697OdPkXAwYzugfzXf9J8cie/YOXZaR3h
dnILd9xhhdINGnu6l0G+y33zbMWE1W9hXbRcgB51aOg6GlCU/27wCTak+/nX1Mn84DvHzWxNb6wF
Mm4misQ0mBMcfsbE3bCvb5sd8SmtAi/H2NRb2hfVwT1D88b3EUFvmgSMA7C/uVosOX9NYk4SwxNA
/74OOcASqvQYjkWTI0urj0Hvc+5q8+OsjsAENbMBTISSQgKdIOhehm+Uqcr4NnuSa1RO5PJGa7bS
bODp/royxtQlpRbjKUbwEYTBBUWnk2PlPtKFYxZ9rPN73fhaRV85Z9x0kyuZjPUHOtahsiCv8YKh
HebMkZMjWp2YaAuO3a3wUh6jAw8GcvOdSrUC1OAKyj/soIQpFqG5mHA5K6SL+VtmmX7n/w7QBY1n
Fxa/ksfEu4osVR3PBSWQ/XlIVQB77GSTQ+eHDuGhUG7f6fl4jOqTVtDqyahLf1K/lvEBY2C2AQij
619uW/0NZNSqJOsXLSzRWMxmIFDOSpWtqPjW1N51Adun+CWAdU2oxGDMaYBrSvrRmosMiEw3gbbY
/00K448y0FPVKl2gjsh4QDPhFVXkZyFVOc7iX1TufBpGBZpSakj1E/tY8VIAc1eZbtcO9fEB+J7p
3BnnA22K1ERMFONNKZoXL59WHTpA7MKcKZiGONnDrvxKAbRQseiw1wxOhetXuVnI1TQACih49wD7
lLHlrCqAOLbIggdblg+UgwJMu3Po9o7oKKmVejyHtaUimi5JmkmAdnaR9eeTkpVm0cZ+BuDqVjfs
dBCcXOTCDm3lkGs5jGPMMAMTG83pYLNbfRJi7BuVdnecK4uy9ACiP3di7FWPvO3DzYfyWjJzpbEY
JYXSIkuh33BFF6HeCPuoczgfcOsNoAH6Bg8pDYbNojd2pZaZ0zjEkFYFVoUR3MCjfGl5hY/Hw0LZ
/nhnYYxFBLrUD1GJo4Xqo1K+KepB46JEbEXQ9YEYT5gERpBO0in5/zURV0Ndfk3E9SovaPPukEkL
krGY8drHbvo/pY1/Blr4DdateK0RCdQ52BsgMgv2V45yFU8qPpdAbtOisQmQPBaAoojLG8J1FN43
Es+NbV6oIRFUqFQsXLKVuKjAKmSz4OVG9fFEQUpZlv6mIP0dzP0L01NkQwR3rQKiChPzElSLVlkW
KYFXWQ1J7ovRR0FbPMNMnanP7GjkPL0vniEQJIm6Cp5C1A+AoPheUNWnQLroq9yXx9zql95etMaq
xBlYtIVbxN8xCccJPZfGzYhkniBBI5hBUgvEkwHDfxiAQ5nbk+6YvrGrfJ6v3LrI9fmYV8dQzqOc
YgoLsJ9Pag4umDr3hSa5EZLGu+5GLtSSHgshAHcJHleF3QSviWCk0lDkflIOFrIUN0k+hcYHOSot
PVBtFRtrmpRzhF5CC1CpkIh2OQUbZDeB5c6Q8mxsEySS4a7Hrlrllbqtf6pcyrJa5rdDbc1vvFu9
yIIgVZFwTFPELI/IbqHXhpZpo1IlvmLUkZVKytOUchukW59uLYTREzXVi6GdoJqY6/1Q3UQPqj0v
CEGCq7nxSzjY4wueyH7LsYjLEiZzOFZlRr0a5EKicoND+Tl+LO4TA0Nz1bF2ZCxINalPQE/HMYvN
K5VB0Q6IUZz6YlMvUwsSz0Pit9VyV4mVPQmye11DL0IPPdhKBBN6QEZNQtK2cCqmgKpk2D8XQD8D
bQgvJdoyhbUgJv4IRZXoyB5SNJrDHRpAKHPRtQgukt62HF1RAY+lA9Oc+VKyMsnSGJLEFw/4Ul9k
e/RbTCGT13zfuO1NQW0AlIzSPnvVOEnDpnIqCrIvE70vQEy995ujNsikTwTda0LiTaBXC4oRoCXB
axKovDfH5coZ/XDY3zR0w5AVkX24zU2/5GUr5r5SgxZRvyX3sxvZ8WHYLcdmF+4lwCMeqg+BRfMx
nq1vas1KOKM1SlAAn2WcDU9VNFtfjK/K3N2MWcrJILbFAAIPU9A0EjHfEoCnvWoCjdRXh+oYmYav
Rpnf9jGnALb53fBL/xbDPq/ybu7URIdx9yApCMyncBbxv78K0MNfN7bLd8jpo50lMU+sPFdANzVp
ulegsgWUfYrWE4OABYhEpSN3FtdvbXqQ1dGYD0XkbhwNPdA9/bUFdP4dHlxu5GEkv3qcXLitEIty
PK46g+YH79749JQmEJeBeIVBFjYS6HlXzJhkTn2FZB6YnlIHTX4skcqlCyA0YEuBwCMftR0YxCxM
TdhCt1jhkNp9F9mAiD7U7ZsOLmKhE9y+bS0zq+yyvetVxROkKrRGojslyQ/qGHhyMNwSY/qCsLQ3
a9HvxOQpXIglBPWbketYXQMXk9roqd3KJdbQ9Xx04ultEBsrGbDwkqkHdShBQts55giezCKzm2K2
uqy2e00ubAzVeX0JuuIWBdBAaAqrkbSnQAoA6W6WXlcYmS2XMppV3SGLv8oJ1tC12JEBZic34i2e
ZI7UmfhnVGfWEg9vRVuKsPU595aI2mqilPveDGwpTawOeLRpUjpDOu2VONjVVW03euOpZfhdjMDz
WpPGGsbsjmSjZlVqgBvlbwdRhWC/HTHgxAiGkNApZNz0Ekt9OCpyikJbtceKCgWApG+E8FOGXfT/
v84GVVmLo/q7ymmnCZiai2imiKs0KqT+b0YF+rOvHYtxzbkmx6ICuFg8RYr9nFmKU/sot94iKFjj
c8x9jp98xjWB1OesDlZF+OSToae+kMkeGAIsVf6Y6pkLlgO7y3RXBvl3bmJ9jXB85uXyKHOlTPbe
m0bYF4MYoPSg+uB0Lj9gg2+H1aOXcE9g9cKh9PJng+NDNzP49ZdkMjPJXLpJwvSkp1mjGx7Tz5Si
aPYUt/jM82pbTm0tigkLkaZOZR2JmR/XxC3lu27hzfZvO+qVC2NO0wEPMQoyVfdSZbB0X/Pig5bY
ujOHBYBV5j3/UXJ6C7Aao+LbgaMSG0omWzIqJ6HTJlPJ/e6r8dgfgMupu+YzYp6bOIaDgH5odsNh
ecpv8aB2oyfhQ+dqP+iuc+DKt2T/f+/n47eguYvRQOQzRGH7yJ2+LKEaEd2rq4di/toD2qDkLHFv
fci1CMZImg5gVaWaEC+Kyydt0fdSOf2/3XB6CmSBgC414dPYV7o6pJmqTH3qN9mXeXgrTe6TZMtj
riUwLiyME1MQkrTwg9tisDRP2gHgqUKlL9pJr3w92VRNhFZJlXRspgIe771nAWjiXETGYnjRTbFP
j/FhxuYmZRrXdwLmNTkZy5bjXElju/B1rsxh1Jh4HxyKh/k1cvCOtUSvvMHqmS04C68FupXygVEU
5JAmiqcX1KJVleWhqZWxL9WVVesPc/QlJBzUmK18by2DUbt0roUyCI3AGwvDU4TQa1uSuHLe7ypM
GzmcG6SugrXrtTTGH9ftUheJgRPViKiYsfWkvyoPY7a3BHw6ko2e+71sNakFWm6O6C3zWktmnJig
FE059FXmy923Xqhaa8hN3rAE73sx2lijAqGBqDX1F8UJVauXP+j/P1Ew9YpnnWDz8xgI70sitin4
nEHxdLPspLscjFSD/2f5yFoUk6AbozFpeYE8gb7zWz9GPiK58o73SuV8mZONr7IDhQwFqfUx9bGR
G1nNEO6B1cMpUG5l4eujMJlcLUtmTbQq9ctOcVuQVM0jCLOK8KWb8s9zlXnX9Zx3JPr31ZF0eeqn
UIKat8sunxPARy/WdQnbqoaJI0xs6fIFW2/fdjNy4Cn2o1qzFukhUUcgDXy5LuQ0XHhprmcpzDlk
7FQJKDDRTDG96+8CX8eu6XCjA3pDQJeKUsgqGm2P2slj56dOe+ShBW7f5PkXMLmqOUx1C2wMqHv4
BTCgdofWM+eQPBGMB1SEJdWnvM0olNUXFO0MK13S/A7NTbKXM+1lHJp7RSI/5L4BcpeYYk5IVd1A
RN5hgk23S6ontUi/JEKBQawKHHg5oMab7hVTfkdApNyNpXqXozRpg8+Jm5tdtBXgDlBpVBUK/GWC
Tei9pmEqTEmKKM78+YDXm7vsiiPGRO3M/Y3wtxXcUWYxdACHgA3iAvoLe4Nom2j0OQTmGboDjI78
xwFsKPW9wIUPvlykP3m686dnjqYAnmoIcnhT8lwvdvCjvysAjJray2N8G2MUwLBkJ38efPVGvPmN
1GI7MJ7FMwEjqoIJWL6n15jiKbvkq3YMH6tdsB9s0cs/xZKVvQovPBLMTZPTwbSBgUITIZ8t82ht
nteFsmge7RMRj6JRBDfDX8VzCt7IHOzY+d74CIRBu7gVNLs8hs+8SEmjFGv0q1/ARphQK8pBKBYU
JxXxUEnas4aEoG8Be9uD9CuYg9SaUuCroEH+8bopbqZza9FMxGnbYmnbGvVj9VFHRaj2tbv0ZnS0
E+Eir6C82RpYS6P6vvLS2hxMZhD0GXAaBmdxWovO0aj78iawZGve8Rg5t/zMWhwTg0ihpUMqgCRR
R8FEHd86HmjKlsauBTDeOg0HrDQpNezTeJDLb0qFAX/D0hSe0+EdhPHJQtmpDRxB6svq0AD2VH1u
VaHhuGWeEMYrm9XUCO0CVSim5kHs+rtxmThQHTwRjIMRmrY0mpmmUmVpDcbzwvsgPAGsCwnn0Byh
Y14zIiFM26/hwkPDk7feJETFnA0FbMb/mEMEqWoIU1LgTedMTroDPYoNJjLtuOxMdzhMPwBndKBV
78COP4wWNn2c/J43U7dd71j9COag+mAAqyGDr0z2HcCDlQ5jTJiAkC14iUPFK/dv+khwcgJTGnRE
oqozurFkmVlpErK5wSteitKaZKv+UDyMn2vfhH8knzF85wf3i4uCT2TVgUXZYXhzCpeToohP61/B
3HzR5mFaEpgBtkB+BLNdqHjT9H753cwtPKdAnGjHgWUemicgBrrXPeVW+reWzVy4EpRjOApl6vfN
1wp0zxK8isAjhN9SX0wJAUqboK+COuh7/0gWQdQGDfahFR/T4DXsOECsm+5+LYD+gJUDjgdJI2mK
zD9rbtEwsQgtbiej3TTQ1OVQmc9D/6COmtOmoxvrpX39EnnnY/xYbbRGLlPxyHhc0QCjVD1wjvgv
qnq+Q0ZVjRrjVoKCO0Tzyyf3kxOdEHOKm/SuekGL6gSbE90FX8PQV0DnTRKLV7agesjG8/UtM3qK
piYYUdIRVQQsQYixgjUF47iMhVWGoOOZyPP1W91KH9biGNUE3GgjiIQ+57z6Dgzm/nQQfPXIq3tu
W8D5Ypm3dtrqGLzSIEYIDnqOfBA8rHX1dv0sm0IwDSoqcLHkouecCkMlTSO+HjG/TMJLvjxEw+fr
IjZ7l2gM/ZLBZCE1UqkUsImCp972btmC8hzEHK5aWXpiFW/ygwa9KLHeUbwqoB6+5VU2t92YBrQo
k2C866JHrEqYtM9ipNnZzeLofvrU+4kn3LXAqQosyS/uSm8GTBUv+zrxO16o5VkuW0wbYyVYwpj8
7HaAEfi2eUgPxV9paXVH3aGnrkGNThN7GWDQVvCkcqr02x/318FZ7G5BNUIwoeORnjceAemWDhAA
PZA5Tmbbya3OyXzfvhmzImvR/Bi8DjeMAHGbgkZasrsnfsefdybGZeu6WkRVTx/spL7rEuEGTFIe
GRpOOYWnNOwWi9lU8vQ/1q5suW4dSX4RI7gTfOV2eFatliy9MCxb5gqu4Iavn6R6uk1R7MNuz0Tc
frk3WnUAFgqFqqxMsypjLAqUlS65E10F3ODyL+ig/K8+Zu+nN1uHfoodX3wG724JE12A9CxBBdo4
DCSbbiSdNlZQvrUKlENFS850KyXmQTI2tbiV1UviTw/w45U6u6MENWR10KODFItnnrWOFuLhJbwa
2UuZJU5IIAZPUQRgeABzr9dEi+ngaCkfxcYyEqdkB+Cg/ewlNR+kxzCCfHtzSNsYU9aancm1Xza+
gKesnth55JuYZMcUa2SCri71BXpT9GJkIa+ymmhwJTW9idSnoDEsSGr6tYrZodHP2+GQdO44OKpc
WDIXmN3UYmz3DRetuBHPAgncMujvmRrc6oPSuFEiPeut/CpQyD0ULYfOFRNsrR1li3Rta1EpuKAt
jXa0rJdWQrMM6tNN6yRqJDoZZk2kgLpSk2kOH+S7UoyPrSL6nEqmZeJv20oa7U2d34h5GkNSTD4J
2D1AH+tTcFJ6FE5OBukv2aA8G0XhB2Nji1T0TOVxJO8Qob5R8/woB/SHMjT7mCb3TCBWkcR7JY3t
QUav2GxPATd2ZpK/FqbS+ZVG/WjIWyvMW8kqteAsdKFPEt1KwhLDQl4eYXfUxuNDZongwJKoBH0b
4RjRX4RRvxhFTEVXtRPIhWOGUAfDfFFl6ZzeFbxxwO52LFjxWLTDmSXsmwiJzbCKvFDuf+UsAOOm
di5Y4udK7jMpCoHV6+8EVPwkOXdoOCGPc7cAh36LiVLIPfyS6wb4BuDBACPcDUN0rjD3kkCvTAd1
XNUVlqHxH5TkP7RRc6W4coOktpp+14n5XUnCIxgT9wygiVrIfZ23l6wIvbDUzoFauiwRTyzX0VCv
/VoTd4bA9/lY7OtAc8zhcSD7PHhqR3As63gTRPSiRKVjBJUDqTmdR4ElmPscPRsBxDmJ2N1XZjm6
Upg+8iF/Lzr9Jlekp0EKHrnwW5cu0rCj7SmkGBFSUCOEPnEqXqJMP7W8e2vBED8OPzOqWEMterw9
SXnEPJEkD1kC8gTRhIaecE6KzOFC8Jbk9KQTVNRIzJ+MYjjrXetFyPpMebDCTHJZpFi6Yp7zqDtE
bHRz5WcZ/gI9dKCKtzGQFY2YO2XAfd4iZYTTTQeJFLdJmthKsI+HPRWe2S1LjN1wV5GTeIN8kxf3
qSrYUVXZIgns/jXETTiCNBbtzUMt3JII/4e9EPVoSzyEyW5UHvL8XFVuKEE2d0ixwlMhHUZ5P5Bv
nXabG/smO+th5YiVF2mjrfDnPrXi4TFh9kDBkOzE7D00HBSdqyq2zGZXYyvFby1CWpS8pkVs5aYV
j4AslQQzb6NVcy8w7F4WLRQg9UGFsLZDEHCE5HvVu21lB2Am0az8JU3dlLt1/MoKrxqtANTb5Eck
HrtJxMmu8FJSITkaDxcNvFiaKFhN/pLXt6Pg5L3LBD/lF5q+ACmcJm6n/AgYqgcRViAb1lAZVqS+
AsdvK11r5cXF5L4O3sXkru7PQbLvm7eiYkDFQkisCewAVLmFBvL0aCqVSl4U1p7MHe1Hk3mYcOiH
t+i73r50nSXEnY+n3Kie8wbP8LCxs+wS3IiYnkoir0mOorGvlCdCPJ1YreEL+YR6eWvNA5dj28zu
lOHU9KVVSo+DhIG4unMxQK4AuJJJChAqd210q6u3Nb9PB0snjha5EpatxdBGsKTc54lvNreteYaQ
ocoOPR6wRm0n406EJJL0bazCPTRbLQ4Vpqp0soi6Rb3TupuYdhZQM6Jxg/BltaoNftPrqeHqZT67
ehbVsM4kgh5BBMiDf1uDMNwyKX7QwnZLyGatbjSDEHy8YWZXXAAxPbXRZGS5MoDU0IHRRtltSXij
tOpGk3u15ja3tUhQssbMdT0Gpf7EHPpB3omn3qvpDkiIoA4NDfV76eX/to2LVyaLW93kKt4/XCpu
aInGXK00x9psNzL5rc81/ffZNradIkBEB+VEEg9Wjad/1zkp2eKS2spHFg9KSmsThIRquisN4zVJ
sjtOmsfrG7ae3c0cb/Fi1MLU6EN1wJjnt4+5tAddsIz7/Kg+KIcJQ1lOze6X9jl82zC8tYWLtyPg
F3mYEOBmgIs9gqfyTr2VLsI9shkHs6B3gCaVFv913ei692NWAp0NSQR+9PNnS0QtGgYMZ+zqdpcl
L0JaWYL8fVt2/d9gkf4YWri+UI94f2W65n2Q9Fuarz0njnGpHI7lBUchAX89lDQ33h/rW/rH6sL7
x07NFA1lDsxpt/bYlHdanyEeDu71XdwyM/33mfN3eSHUca6gXKv/7JnmaewNebp33cjWp1r4vmoK
nAoNyoxZsA8bgG3HykqCzBr6u+uG1k8AtMkgyTkNtCxHaJikx2JYCihoCi2e5DE9tKF5DJhsV7gZ
FI63KibFcfeDC0EApJMnJ5WJxDHEyuWscIZABKCi+jYyRd34oKsPSiKj/An2OkxRKAuH1cNGrXIB
D0o0YtTRLvcUZBADUrYMY4PE2x6nWw3ac4sLzzWiUFG7SNAQtEUbnT/AQq0IpMt0H/nMjg7mfqsp
uxbloC5hmhqAPRP85bM7gbqxLGklBZ6kohyoIbUP9tc/8ZrDzi0sQo1JwEGSjYij4Cty4+okBc+A
3m58q9VlzLqzi1MBCVmaimKA92oP3OiQWwQp0fV1rJ2JeQN4cSakvGz1XkL5Rmt4bukhhPsytheQ
LsVytXF7ry3H+HMqtGmIf3bI0WooJMrRAIagsoO5GifS/qbgNrOwSHnqhnIepAC2J1AJ79XKytTQ
MfmmNO3a15+vZHGGstHIxB4q5Whl88IiBwnpsGW8Te3l3hN2VWvF+GdzVGC9UTJb3+IkTWMzhGIO
6mN0f0wt/pwfM0u463ahYG91KFYrsTNji9CftaUalTk2k+kCnvUoCvCY30cRO1QmSlBRcUeHak+L
LX2drwO/U2dkZnjh9rRj7RCpyoS6xTRga4GKPrdTG5Lzu8wl4KvAu2LjOK/GqLnNxTkouNkItERU
ZKi3EBpfxki9o6X2mtDQ0xLhSZNSr6HsuS3qR1kpPWit74aY7EknbkDqVpEL89+yiF6RUkl61cuB
p92EF072IvcndsePWYPvNVhNn8xvjcN0i1MHcDeMHWw5+JZ/L6IbizWB1C12Qzap3TXRc6dQN6nD
jfbGpj9PLjiLCDwoIw7hucmfgx3qp7E7QfmMXeZjmsLY+sbT6fhS/vvjV0v59FGoVbNLwmwn3mUf
g1ORA54Bl32MMW3j39Y3EYODGshHoaWw+IyAsuYCpp6zXc4OavRgFrUFqI1zPX6vg+PNP1YWnyoy
G046PclQSi33JSYMUELdYYjC3iqe/puk5o+lxceStDGXoxTrmRJQ8tTs0GawTPwveOxsY6d7oFq9
Lxp76zJfHRiEbvU/N3JZQ2VmhaKoVuhetA920U9dt1DxOTJ/+nDsqfnVAbC0G3fXN3btYpwbXVwl
CthrAjHEEeA15lPYw2geQklxOnGrHb25vMVl0qgUELEW4U6LLAYgSV8dTfm2BpaRWajCgbDWlPnH
ZMXfHXMDvMIq1FYw4/f5+A0hF+XBQBtYL0erAjp/iHM7R5Xzv99KIooYgoGkCAaoFrcWUTO1H0cU
aWQWpyDBbXw5b4D8QEbI0nojeq666dza4trSo6Cg5dQyHXf6jjvSY/1z8GRbcdIDcbIRF7Tq5aUd
Qenj+jLltfwGuDbw/yoTQcZHy2oWzQglagSo5oS9Ghy2B5V3b1mS4wGFJVzCQ/8NkAp7cJvbBjO9
IPd5wZTSFvpq1ZvmP2LhTWbWQ7m41KZk+1+kMJU9pduDjWI4BMFaX8r/JlHF61eaJtTw5lmEurKW
Iw0lahyWobdAOqjQ9G98aGZhEeboyNqkMXBTFKJs59LbiMmvPFdto9tSTZ5+6/KWmF7y/1zLIszR
VkgS9AyAywCpbY9UDgRF3w6D7F33lnU//WNneRtprOCFrOHwqTtyYLf1Q3bTniMPTQow8hE/OhBf
eh83hc7kjfXpi8AWqhUB/opOYbwDVT8YOSQHyLV3PMo4saYkQzu3TvE4uQq5RK/UMw/Asx3pDbsL
N4ci1i7J2W7rC3dN5cDIMEKgeXnjytAgI+It0Tcqa6soirmRRQDKgtYodLATAF+k/6ZucEt+FWei
WIGv7htPBCw9wdIMwJwa0QLl1o9st3mJTY+bK26lL8JSobJgFAqM9TbxnnanrurRmfMFFMOJTGzM
TqbDz0TemNhZTaXnK1+k0kpcR31t6IEnHmQo/TTv0yRZdFHsBM+T/lhtNHa/quhNeOKZUy9uFPBA
l7wxp8MDIfj0h3Sj7HuUGHTYjjB5pWL6kTj6aWJGx21jp7t4bx4GvzpHN7k/eqJDnYmsMXHznX5h
Xn0WvNjbwg6spp2zgsQXKom01fCEQ1ErKIKTCa2laniWwJRUodNTDakTFU+0PMUIk8K48QZe/yKz
8sviEUyCoMwEjOV47aF1JzIjslfu+Y7bkZ96xfPWHP3q+ZqZW5x2KgZmmfSoU6QVOg+D/Jzr3S6J
6MNGNJv+zhf3noG7F+6tYTgCIlco4Km74tLvgn3rTfD+7pzbf5O1zHHkC58m7dBxrurZDmI04IkQ
DUcy2gfCcaVeX9Tq3s3WtHBmUH/zIZ32bsx/sv5Vqu7H/ud1E+vuMLOxuDmLmMotZlinF5B6kA/t
D9Wtzl1ooSrp6iBL2qTfmH70tQ+1uEgDjH4QI0XpoihuqyQG3uBX1sLaNgnkasSbLW1xkaZBAuyD
lOveeJiKfs25Po4TT8V5K/Fav0r/WFpqImrjKGUgfkYRC0hs9ASnMU9qi/vwjOl8p9nnLmoxL5Dh
dq5/vfW9hNSSgsK/DnYf7PUs4UslmfF6cvoua5w8y24yMXKFMdw3gfR83dRqbglyW4yS4yEEHpzP
pqAFbAgghNe9UBLteAT3q77xGJ8+/BfHmFlYOEbVdyQchAwS1QF0TbP0xJtJTiX1aSb7o3gZ6Nv1
Ja0er5nBhX/wpOUji/GerPgPM1GtUGFunykb32i1bwL2ElnWgV6XDHlxipkCDmINgPMP5xCsyK7e
02+YRBBvponq6I4lVvUcXLai1OoHm5ldfLCmH3sFA6eA2LavMcSpBUHYWNma9010NrKsgVcNuqqf
XaLGyCfEjafZHfpegvNPuQnVd2P4mwtrbmbhFxgzqQU+osAQyhDrM8jRoPSCJ9BpqIlv5tIxB1Gd
KhmnMSeO2fJDqxYicAZNtxGOv64XB01GSV8zFIVIH6F0dtripmpJI8bEY0niVHXyk6Hh7LfFaBM1
2JIhXzX2YQ3PYx2tvcXm1lGS0qgzPDEdv5mNnjgo8zgaG37WVNxfPwirtiCLi7EoFQMYy4w8LoK+
FXtInUTDsxICdNCAe4kqNqjsN95pK4cB9DY6uHxUQGHALLLIhNEWEdK2akwv7x6Q/Tv1i/6NIVWj
fuKZUN4rLWB9DhMZ+PUlrtxznw1Px2X28UAZYQwt9AY85um7UvstY9ZM3mu7QvsNdD0awlvnb4oe
n8MZDILI1pyI11b4niKwzXKpNL2eJjsqQ/C7P7Ap1ROe9BBTX2O+i+WtAeXpyF0zunjN6HkOcn4V
zZO6eiy5bCk63RHtpCb5PjTSrY85/bVr1hYfM1ZKsGa2AfHks3owwZZ3HABAs4u97LTaPva2tnR1
daD5BwsaOJK+UAjlChOBmx7yXcQki/PqVKXCHjK4jqQOTrOFfV9pVOIL/jG3HCTLqgL5V4jNnKZC
oFABJW0QWEOaAzmEHXrDf1/E+GxvceQpzUaeSimA7gKtLRaW+7Qe/2vQMFCnCjjVQUKGaarlUdca
yHdWsa57qt44IP/ENj5mkuBeP21fb1Zou0FtW5Q0DPfqy3LMqBRBKqRgAAxHM7S6ukCrQIeaTFbX
G6Fr9SPpkw68oSk6FCCm2DY713UPISBdxLluD9wLwaBguBQjd9OZ3i4WrBS3poX9sba48gxoMoPX
OQu8Bs1qEPLVrQV0qRMDe7cLrAs/20Albmzm17zos83F/aemoVhBSIPugpYrdqzkjSVFWm71nOL5
Pp6FAJT/ZbG1sV8fVJ/NTvFttrHAbOWCIcWBZ/qoDWBjAa77GNTfTmO/piqfTCmLJ2mOBnodQ+V7
JyckB7ot90bSdBvZylrwAJku7m6wBmM0dRGsisgcwL6ngswtkwJ71CPJHpoaFIo8K2y5rNHhS8yN
jGF1YQr0VacBZxXMK5/3EFyUet1RjeAOeGf8QQM71PWDtlJJwNbNLCycwyBFB6HSClc36BTGy0Sn
MBGI9Bho3rS1Fu7nthYeURkpMlkWFR/ycqgbvMgvymWqqKAxcsgK7/rSVmPIv1amiQunkDqAmiqI
Cngtf2zio6k/1OJGtWg9eKAfIEEdVJOJPv2GmY+XdRvFBsMF9jf0K+sLIohTEHyS5GXq0zCxBTWq
ARwoI84YPQikd1p949iuBgsoAiErRikcydznFdGmaaLAICAoGdtfogltesYyT26JaGuk+GkIIqS/
JXJ3/Vutx8WZ2UXeoZZ9NrR4AHnjrnV7+jGNXEr3KWABlnLI3ZDe0Q5DjJtp3apPzgwvTnXVYwRm
bHBHDxAgNI7BXhJru3ZljxxjYNFiupXBrh5pUATJmiLrXxl7Ktw1UQMo/65k8eizAurAPXjpts71
9LuXqZX+x8xyukgOh1wum9QE7ZfijZUnYaoKgkPkMhW1CMQDerbx/J5O7zWLC89hWicZcYimf5r/
Am9v/a0aLk3tthhjD87G04bDbK1v4TAmRcyKUqxPuhFtGV0UjBIGzngzDW2hwRK5W7foeqSc7ejC
U4ykDfoOhGp/cZ+tHwfMxIH2yIDs2XLORwg5C2hcgesVnWrJYQ8YacZUhgXg/hMAZ27yDaKjG2nC
qmPObC4Soa6MoAxS08ATyjsefkuVrXR/9QKdGVhcZsZISFVBFNMz1fsEBaBk4lkMHtIMjeJik4lr
1R1n1hYXW5BHNDfzxMTn+kcXlVWOZok2eA7spvQEW7WS1AeuFlB3W9zsUq3gcXCxzuwvLjsSioWa
g0IDnzDYgXN5199qF4Ds7dwdfc2RbqSN87fuoH8sLp8bYFaQ+6SMpxX/twnXCmjj0+o+fsvs4pO0
OOlNqsU7M8tCt0hZ6eRR7oIm85ecKjetIe2avMMUV7DD83XrlYrh0LVgM1vr4virCK6JIMjwJSHx
m6z+LnEpdlgXJpaph8q547rFNACeTPkUyNRVQUJEY4BmzEfZzCwyvvBu9BgXnLRt/aQBu+bY2jI1
bHBiWCB5sUXznbIzRYFezm5AG5+YaGxqrSuBPbszdIDb6ZnRF1XLbCVKHB58F4NTwvVDUZm2qHZ2
xFTLQEVJ1jES1XfvkLn1iBxbRihaZgkOSB3kiKLps34E+C7YBaqwC8sfXYBmvxZflPZRDRunkKmV
VeUTwaRNrQ9Wjyl0LYjPasotsfoVlo9DVlqy2UNpk1l5cmpN0LMjT0RJ3kmL0hIhD9mT4IDunSNr
+Tkxsp9BgTsuxr83JMy8xFYo3g1cAuHeU57eZ/SB69xSK2EH8iE3x0RoSgkYUlVMzkhOyN9VUCx2
XXKgObEq7a1JI5fzF0MJLC7fcMj2SRgmCuMJHNFawdDbJq3PmGxjkFsRPK19M5NXvf7WJ2hPxZmN
VzKAYLWfyqnX9groyXOraRt7wChshedfPkhWnhEvCNFva/KjmWBCt2e23r4Zab3PxmanScnBTJ6Q
87lDqPooVbqxWruZyG01BbhcwLxXKdlRPYK6JfYzM7YIn7QOYztofog9s6BIaKXyK+viG1L0GFOU
v1EWWhHDOFuGsZ76whMQZtY3TMV8Wt3ehclJnxSztdrNjfaoR5jbSd5Vs/Sn3ROzBx1k8gaF0CjK
bTlGd7guWeFQ2XFNrQLTN1lqPvdM3pl1aOn92D7pwVA5bAwD6AvlZ7kuHgddfIUO1Uukq4lHKwF0
zoIaeMzgr0pImCcN0q9R4JdWFm5TFRzTYgBaqhaTPpn5QkV6xFb6RhWBMry0IiHECmWLZ+VRw7Qb
DdFsSBurxAhfFHzvtMJT0/RSlL1HE9mupdETaObjSYXST+iOooZpjtFm4U2Mv6KmkZ0Et21HbC7G
tWWOozuy8qzr/HHQ3jQzJDbjZWJLwVbTYrUUBwZH7ePlAp3qxUVS5iLPq7j9x+04xXPFL2zjMmG4
cld90zdKHquhfG5vcZVkFbRkE1UXvHZEM3hwcCCg24h+sO4kxa254+dt+qXptl1mU3Obi+uj4AbN
NYrqXxamtY2S517VyokC2GlqZRPBtZIFoyqGfF/XRfCoLPnDk7LoQkXimBj8CxrJlXcMjJnQ/AGD
CVKcxedLxABKIFBz9AQx32cdCCEU4VwbW/iUlR38ZGbx1QQlNCF7IwieWe+lMvFJv4tR1zfKzr+e
i24ZWnyqHpiBHgKcYLnp4BLlfQRy2F6/l4Devm5oLS1E3Q0DAYCiSVA7XaSgkhZFzdhmYHdBmxBJ
rk3Sp+4YniZNY8UujQkbpZ23qqZrr9xPZqfMcXbZ540IyTiIkCCxILsU/MEYGNhPmROC22bZe9U7
Zmuc/vvMGKBfdCgyAD5K6STxoxA/E323sY8rj4dPC1qkuoFSJQVt1QSkJOpO8sDkdtYB7dAOkpsC
vrEZsFZKYZ/sLTw+VrWe6QO0b+TOKffiGQQXttR9CJr8hX6Q8jk1WzgJh/R1EooQceiCH3L8ruc3
crol+roagmfZ7UfInH2lZgArDe3/lWtOxGFz5tm/2cF5Nv1xMmb2eDQWAWmjqUqb75XTxHP7n7J+
rjjgJ1ML54AoXdvWeZ7s9OLJ6D2U0O102GK2XTtTsAIZGEVW0X9fyjBKEChqC60WPKNypvdBsFfO
xrk4jag8b98ma5Hjk7nFEU4TnSH84+2lgcBa8SIbk2OFnTMLTFV7FTQFVuKaoN7ZkgibguzyGpsv
c3Gau4KMLDHhjBGmhWn6S4gKR2h/BOpJ6jurzbdY01Yd00CDBxcMEJAYJ/ocPuosAPs+LcE/ZdgD
pi+y3J6Y5AcDsFnuAja7/dRbc5i5ycVFo6BTHMk5fFM3Xa3XLOh72KO0hR/dsrK4ZSSuGxk3MtMr
45NJ77TmpG/GxZU0AO34f23eF0RnMoK+N0FR5f8pDYAx0P7omDmdMACfvxRYCNRYJ1gQCy+Z/lrQ
b2a7BaVeCbyfbCzOck/4WLMAYaqroCT1/xB45wtauJ5AhAqCq9T00uw9UgYLJX2ry3r7+uW1dqLQ
/SaTorcMoOLCD3K877qqRVqD8b0dkv5DLgvEqQotOmYirCZZLN/RPtkCYk6/fnmSJ4493POqhn8W
q+MclZsi1uiOElAaqEIFmoEibQ5hm/wMyvKkKOFdJEbPRU3fVVo3R45R1QdIooFSUjFf1CwZrbhT
ftOoKewkjsLd9X2Z1n3t9y1OIaUlGEvlGlklBmIz6VkABWy/x8Mdj7MCMpbSZlq05lzzHVl8CRIy
uRimGU3c6pNzTTJluNWL/X8iU7a6PB3wqYkWVcfg6+fTUiSD0MZVme/E2mMNmMLDe02rd7Ly06Dg
n53om4LYvb6lq5eUOTO6uDXksCKhxNN/5JuxL3AHCa7ws3Z7Rz1Fh9TYAhmvBbm5wUVMiEYlTuoa
iZKJm0iQ33TdZYbhXV/W6gmarWoZFEZToni25zuBYGhEAgWKdB5S1BmM2wJMKyMGnq8bXL1958ta
nJ0oIQRkngz7KNsoNqIGqU88lZFjuBHmHJBJRxkYzrYqulsLXRyJQRBbMYuRSsuAiGn1YEnKG42f
CGh4wAaPBHvzgbJ6JGYv84WXqnkm5x1DN3FK06Zu4j+SwqmbuJUSrpWr5w/khW8qSkqrTJs66arX
CKIF9N9GpF13/9lqFt7YRH0SKpmY7LJ9c+nPk9wBGOBtcBE9bMN9Nq0t3DLQkCfVEco70+U7pbip
HUADHIw3/4GUw/THPkVLSVHRRISmKbIzcG9PH3KWTw+Y5q+7LKu8igrvoZQ8GyM7N6YOtJg2bLj/
ly8FWyYmCDH+BtQNRtI+2xoDzlQjUStPFgGML1GSK4WtTzX9jcV6NOi7qYZmEF38MqFVFoynmsgr
rzbCF1ZpZ6gz3aYdZmxorN6SYHhNO9DoaabbG/Jb3Y8HowBfOLSNrx/1LwFMUvA7TOBjDIyjfZmg
EnsoSYZcqjw1eaflYxWdmvjxuomVT/fJxJTEzT6dxDvBzGOYkM30twoOfKj70ssQ4u5XImHjVl1d
D1jViQIUofbl1jdDQ2sjJoOJMOp2Gh3vMqX20jB4vr6mL5Fq2raZmUWkSnHPgINLAWGU7ifRvYLo
n+kUvHY4cdJbwn5dN/cVb72wt7i6A4hSyh2DvWnKo7kPKVC14KQjuMHBbr8vOjBOYrzkDcRSW3Fr
9fOh6CUaKgg1jaVii1KHcpuMbeVlTXOT9mBejjg3EJ7B1BtVTNs4fKsf8I+5ZR+YarlaZ0Ceeo38
2BaxrYN3W98ixF5ZE5RFMX4pTyjlLzAV9LmUJC7BcNXE4ik14lPBwNteQVqrAPXV9W+3sqBPthau
YkRSbPYxbKkVPw8Zrhic+gAl9+tmtpa09JAwCto6EdA4RyVvGNw0eB/E3ApLdYOEe209wM2imI3k
GhiSRSRGjTTUWx3RUagPcX7oFRDvbddrpgxjER+BpwOBKw4yhDeXjy2BKaAQL7Acwa+eiku3h1D3
TgJjpXSf/SbgJQi/QwT2tvKv7+LXS01CsjqzO23zLFjpnSzSiMFu4w6O5CDLOWvgusLY8671iy1r
K7fAJ2uLPKvFkHApR7Am36WX2Me80LlBZeMHqqOu6EM1b6MzsOYk89UtfJGbiMXatKuh+ZDGYKAZ
BIuUfhbcX9/Gr4O5kgZ8EcCQoKEWZWXZ2lUAfsz7mmLyF8NJmHmZOG/Qdn1lD+0P6THm1sQzbNjR
E6WYvcx0J0cL6jE7tMctYMlXR/r8Sxbu2oYRuKhT/JKUdFZt3oFa0hITUDRCv46agXN94V/LOYuF
Ly47GpEaWPqs9/ITELpWDqU+ZM1AQhT7fi/6W5S4XzP1hb1FrpIKFGSdAuyNh0kSIT0qyCzfJ4Am
9CGdjIIxELIXW3fC1xiATQVUDTTjENj+gksGdWc76G3Re5rxTayOSXMR4oeNnfzqq59sLF2ojCsl
rOK895rRku3ytnqtUCxAIbr16idjtBRb9+uzblhb7+Q1j5kU4yC5BjU7aTlUXhjNwCGZ3nt1fqeo
r2LzHsoPTRDbasE33GVtjcDLYNgDaSaAw9M+z6INk5NgQiX0XlJBnQTqeC1a4uA2H7MtYcW1L2bg
NT4B8Qz0zRbHQJaDNigqAr9MAnTl9nLlTxKe17/ZlpGF86sBCBzYZIRL72qPXrvRWO1W0FzdM20K
LmhRQE5+cdFJmmqMdSj0nl6/BbUCtH9kGeIRZcKNG3XlLgCBwh9LS5RuJoFxp67MHoP9nSNYEFEa
rAmGY6JrW1abRAKrQXNub/mNohjcb2kwBU0ULmz10F4mepbSn7y+O6i3PSi+ZUt/zqAlJluTepPo
b73Bv9RtEFDmP2LxDcsIXGlSgx8hHkI/PUwaYpCE3sYxrp6y2eYuAlfV5IKmMdjBhDiW29iV3R0b
qFURp/Um4iGoVzrlDmiS6z76FQm0WKD6+cyVihggJYT/JHvFa3eTQOxgq2Au36JvWXVUw5Qx/IPT
/UUMsO6nBjYLgY4h4Z1GWycozciSox1ptq71j6Trc7qEyQaRQFkMg1pQP1jsZhCaHMRiEvPSIfZS
nV9SkRxJXbkpGKcb4H1zTXwxMJFss6BRznhbOqjV+kAJ/ArM4Jil8iULSe6HAUFByUhzJw3ATTDG
mtuGwkMimaByzZmDpUYYrBPfdKa6oHA+SHl11AZ2kQIJoBMWQOS3je+CMtkHRUxsozH2xdjdJdLo
xGpTOgI0gG1cHk4aU8VKMej2LGqJGxPjEAa5btft6NMg7naykfxuGpI5cV8cBdZHVkP0x04bKqtN
i52mx7bSPJlSbGsG/l1niJeRpcmBG8zJmLGXeDu6ZvGzTCqnx1Bgk4X3eolJ1Yo6RdPa2qCC9KVy
tSY85EaZ25re+r2QP5eScD9UYIMmoNSIpcYxatAjhYIvD49ZgLCpgOq/a0zDMtTqR8++i51xHCHX
YMndMyB8FsbBLBHGIYEM4SWw0WYZPYuQWS5UrDgGWt0ULmkYnceGe2IigNBKS6yQ96GltPpdWOVv
Ay1dVb5rjPxMygw1v9+kLWRn4P25UoHdUR57CmRWzHtlr9SpLZTfxyp/6cRHM8HbkABw/Zz3Bbqc
6hgAc934il7lj4WWgdCnqV+logDEQHA5qQQ3ybsbSDQrp7Ah506Jz0rCPKZxPyoFCrbf/qIYrQJ8
TXVuh1S0k0a6xHyANrzCva6ponuoYw2HJgWlYZf3x6RohqNUyRgv7dlZMVMXU0WXfpQvKR27U4Ri
vR2SyNUGnbyzWuS3dR6rlzDM2T4p1VdaaNTtupG7RpxlJylkokOI8FvWamUAuCmQD6ExlF5T9Xdx
UwPsrQXkEvbdSZIT8GCnEKqeRhTjwkr05jQ01YGTFD9njBylkCVbS4AEEDQwZytu3EK2q2Sn/6Ht
uprjxrnlL2IVc3hlmqSR5CjbLyxHgplgJn/9bchBFEQPtPJ392GrtrzlMwAPGgcndMf6nBzruqx9
zDsmh4iCAk3TW7fQnTNN0g+RLb831W4HvedAN4e7Jps+QUQejd9j5HeKnbp6q3yttNJzoCvntaRG
4xWC294pVXfSrddxT96CmznzjBrjfxqC0ZpW5xmE3pXUgki36XQ/KpEXwcPa7YiCvifaQ6KvT9Ug
t5wkqEftysgo6LsHtHkp6GonciATutM07SDn6PGZ2s9xjtawgaaneiSxS+dU2k8Ftrqed4WZgapq
Sdkwjb2fIMA9qem1oZB+10rVF6sgB3UEN3kEvfDRso+mpJ3s0vgGOfQjhM8tVzPQTAFAcxeJ7Eot
OYAcHCqxGHt0HaUKhrkMu3Eo0YJuk1do0ppPpilB6FzR8KNBzLWDQnDuY4Rw9PJR9pVUflM4xcGc
qis9SqHPLaFlEIRG73Klclw17tGmRIrpSIyp8cD+F4Ojd0L715gpV6SeEOzGLbkmOsioZsfaV4Co
Rq3sQO3R8p+28aGx7TdGWfaelZkf2h7vHQxZox9Kjkrog6AnsDTTj4udpJ49gYG9VmLFRfz+WqvG
O5D2nnVl+Dob0gctkgxfHrXqOFHMImlqdJTA4J/V5NgYxqclkQovVtCy1w7mG6noOteu2sItG3pI
qhFDYGjddLuC/UvJe0ilo8lWbxbQcWgZWmDqMnUHJwNhUtuNLqXG216uXKmnd13nfJ6j+F1u6CDH
hsycu6RFkNlTQHV6aGXnpMx25joFgvy2J5HvqGgaTJX89SIPB0rAfdS2iFakrgTtQGUe5hYqASAH
Bel2hPEIB42cGmhsVc24XhTlILfT53zSMbJtdDuQt3sSxc1RYfRQGY7pogVKru1qan00bfDPS9PH
Doz7gz117qKZ7w2tv5Jt7aw0xU7S5A+g2g97J/6BTtNMb7/0o/ljgDv7itqisY/OH8iY+LI9Hkll
g0Jdam4H2QqGfN7TxjpDbgRu9wZqK67uFL68pKfE1kNTRxw+29SNzejL2MSndJwO6Fc4RlrmyuSG
ksozm8wFlcTeoTXAiFzJeuOhsbEJCKnmoLKHg6n011bcfpQqC/2mTRBln200QdHKDIgE4s9m9LHb
nmRBYKQ5tbhfRlK79lSfZpIdQEflNaCIL5PYxyBXkETaLu3V2I3UBdyQWUTRfIsbJi9GVxrwyo0+
1rL11Spxj5jWEWNFmUul5TYv6aEbdE9u+wZvYCkYq9ZxzX4J80jyR5ruoxEvODPKvkPt5iqrb3QT
PQ/NshCPzN31QOPPjZ6A2B17ZEl7pVpOER7SiQb9MHD5VvXtXKjnpqvcprB8i2KiQqL7Tm0PMqQu
xwl0160c5kkOPYvrMh58guY2Yhl7e9KawyIt2kGxUqgvZK/aqgIlPCBZxgWXfdFUSFjpV/U03CiV
DHpRNBg2TbInkYauSvApxV+q5HbGFF/Qt/HromrOVMtAVj/hwKfv8IVQ4TZ3Zlz78GDQ7oOvHbmB
qtw16RkERa42L3uKDGAmuTHFf075a21sjg6N9hGNrhNn2qOflLSYpZC+DVbmm1nud0V5kAv0cE5V
jxy66uYE/c+DERCrDWylPNdG/yGWNbeezziUnk6S2R+kZnCTkpwr6ZsufzNATIS9azIdxDR0hx87
VaBQQw5jsBzXVm4MZNSKlr5ZZu0sd5UC9vs0ADB7unk9jsdp0Y91Yr+r59gFd7pnLu8qdXSdZvLG
rvDa9psdQTTCutYy+VyUOPWOso/R3ytL/SfFOqW4QbU08zSlf5fTyU+cTwSAb4LZO1G9hCyuASEC
xEOHpizupBr/hzy4BOIQA5muY7N5C94ut82VMmjAJY3d62wU7Wh/O5L0QzbSOwR753h0LF/L5m+p
OuN5OyLmQpevHWN0yQY3MYkDqoK2H7Rn75xSj7wurd536Lt1MGDlOQtaE9uowbVcSOFYf6h1OHAx
1x8RpWRu1RtvhtT2hy67qRTrU7ZQ6lZS5E90hjxJ24WjWfuppuc+Ys/xUHRQ+xgM/aaOU/NArDLZ
6akeQEPXDHJEO2M6ha02MuHcT8gp2a45Zxi0tTRo81TZzaDYyB3FirJbxqIK88zUQ1Bpqr7WJdp1
OkE0WktzwF2m3OqDZfhj2i1+12vvE/z8AONTMfioISZCtUZ3W6WRIE9n3ZVOhckjK8GJqv77qx/z
kSokhmyw1hka9+pP7FhP4sjsQ2jVfGyrYpcWXeJGKfRkMCt/+bmjbbxCHhljf75KMaRTpTYEwvGh
9WYOUKUIEfXtVcgCH7t9jJwcKCX9AgJHiBV3GURa1TAPxn2EekJ5nPf26/oVCXLIgTFWoVfCrPVG
xgC/DoApW6Cxw+D0419ndfMy4B7Di0/5UNe7JQb0/bi8A08ZGBSkcVY2uB3oNdYFMsFGi9kk4lVH
gmGa3GfLZTz1jau8G+/oncAqe3FxLzL0noCnxrCQJX9S4FvmerAioxxQsbG+5m919HxDoUUKWnB+
q8+aDGQPV96iYWDw1rHQoqQ9yVs50VTTtB7wsGWttmB8rjykKxI0itrIlk07cqSRYKBUZJPLFmQV
IY1MYbOiWTjLYZ2Vghz5loesV8W9bDvNqMtpqAboDeGsOn4HTSZdFzWrbTrJ2gyXFSB9D06LCGbq
HFGP3xKvPOhBfNS/5cRDkatQ3fbAci5i6l+F5XUufTjuEEAbMmlsA5tIcYVdOSeW7qlzdNvm+xc0
/+E0rBfKnQY7A1dB1WOhhEIuRPJiPcJtIehjE7kFS/6sQKfqIlAtdljRrCFmxZMh1hdPcMC2d03H
eDHay03zSV9Zamj5NNDhV4ftcvo5CK6cxTQc2z74x5TDTWZjKkexlrodwqmAQNsMqMTrCVKb3wVL
2siJMf4iC+PzoNux+SXlGpisBq3twxHcgQs4Io0WtH1INzR3nWu61W2DmxFDxSVm1ERpsa01MhpB
1goA0zqXVo1LC++GdOnRcAudl/fZpwkvhZBxmCpeDb00POFcMbPcRmEb4IwQR2WEzfoTJh4Vz9Sh
JEYP0ILOhgc2izuMqe2169Zn+jL6HZWh7AxhE4H7MDfnz9zaLgdcnT6UtOthN2miM53610PkpJ7a
ID0jzeCquvxlNzf34cbnc9ZdnnZd2tv4sHELBane+Tg0TQpcUd5eNrSVs3503XOuWsyqs2SR1aMe
ZB7HHfYS/dL00HizW+5ElZKnNJ/3V+tDJMNnrJeUJI0Ja/KxO2RHJ0DKYAeK2DvJgqCwdVbD8S3T
nkGD4bk8YvZip3wTLPjJYCX3E7gPOVcLtHUs/ARWaayOwz67gnrpvhR6zFap7dHWcjdRnsTmZFN8
RAOqsLo36veSGuYNUysmAWSaGZup4PbbAtJ1qMj+fAWkM1i4DdQUER8hqdT3wYQIWrCBWyYM9Of+
wlGH+4Yj0q+1oQNHB0bvgjTSJwlx0XKc/eZ1+yYJcQBFfrNVJcUl9GCT+2h2XSRNlcAmuWJzQXjF
sWF47bygGIzp5mfME7CPw5/3tUXu46m0N+Z8aIZ7eoEyJCH0uX1I0LmMOoFFvI5ie0hViXZ36+Sv
7XIfEMXTJZsj3IRMiWW6MkItCVgM3gSQF3xLMe4KmA1E9dlNGFibZT9r5TejqZhtq8Asi3mnb0jB
7iGI66khHkj9f29tvI8pHj4nF1PIpFESJcb9mGHAEiWAyH592UlFPsrHE4uRzH0Gf8mSxJXqW1v5
fNnAX2KwhyVwnRFVW8+p0mDDJjQn6O1VN8ITkQJSqxHJ/tc9WC/kHMpn4wcilcE/Gufu3lnO40Em
MD7kXrRjNan5G3snUBD8C12DreTvJwFl0ceuodUoa5Y99pJNhoKt3W0zCF0MHjt7eeMVvnOA/GOo
ueNeeO4vx2xgy3psG/qzE4ofOIWMY6AISKgUB7bQEgdwigTY+XQM9pFbgrbxsbVRSZZsKuGW+i7e
dzehEyaBE0Cu0Tl+7s6QNRGtT7S1HMhESKijWw6xdefkXjOoGCRAhxnwDXPni4TIIm9FrnMZ1zDN
8XiNfdXXMzoR2TOzu2LPPm24JqHjQY45iIZrsSLO5aNo8UwfDh3orKowiIjOpW3hTTQUHAfRmjg4
GWujImMLE5rq5QdkeRpP2du+PXjZAVOjzxmJEtxIaHZ8vI+SE6URdCd+30i/6Fl+3khy9+83EsYk
Hltsh9FEgQKrjK+HKy2sw2mfeb1vI1l7/8wUjSoIjwOHMlkJIluVPcpQ8QqWwiuCPH+VoZ9hQaA9
a0Hj4RYsRR9z8wKEFItumVDuRgz8eJnmosyFlLG3E/iKzGnvFOcUZeCfbat+hI9MkI7aiR9t23fg
yjLnRrGSoMd6vj/+3QHpehJmYPpXvPlQf4p94fayv+4Jrq7McR6UJciTyhbMtQG+Zu8qxsGp/do+
S8aBTSB3gRJoKObqaJYkgahtY/NYrqxz3mTKbZNRts1zrHim8n1KG+/ysbzPH11aIOc/iwSXRani
58XBuO1zhPjT+yp/P+e3kMZCssQffdnXpkPSeaP8NaNMxCFCXUTwUwSL5RtzSKuj6S3DL0kh+Ncu
CMQL0fiYwG017qYqIKuhtiluKgfayvn8Y+6g7VGKJG/uvf/CnvLSgNFSopyZYCX6rrx1vjKOVuUa
vICSumfCJTF4+cn35A051SB3NAMD5aGz/Nr6qJ6ExGKiTWWovAoZ0UEy5VbRDaGZdK8XjaAwlro9
fWdL+A3R6OojUkZvqWT6BQKhpa0+9nX0eYyoINYT7Tz7navfMVh0jBwVnqwYX2ooAWUI0s1B1Ga+
mXhAz8xvXOKT8Jm1VNABwgdmBG5aOL5ebthTxPRICiRW3y7e7Kfz/hkB2NaLFa3TTF0JnKQmT4un
l1Jhpv0ARBzltwVivL4457Z600egAZKsk5HYR6MHxYwmwGJ2QJ8428owt7NLD9WPSIPhygY3V45m
DyVxlypQrU8z+ZyPyalBs8Jl1NhExZVNDv4Vy1yyBi0L4TyAVaYyjl3zRU4hWuAIAXgzbEBnI2bT
HUY5weGTVXZLipLrz4ds6SunbCcfpDPZy1DeyD30D1xe2nbO+MEg36GaamA6zwvs54zsB/o33wxv
UV7YOV4XQHUbgt1e7SXhIBqo3b7YVnY5bGriQp7sGgvF4w6MQ0cGvOnn2e+85hniD5u4gKEyEIwj
2tP51rKEGLUxDcAFK+rQDGafMtoIjvymk6xMcI5ppLZalhFMSKQ569F+mm8cqHGNcimYXfjL1j0s
hnNHY1SJDOI/3ByJq4VliHbDt8m7OnBYyghThgeBi6hbR261MrbyFZiNRonhFdDwhQnU3cGaQKCS
MN5OxymA2I9wfnIzRYW+5T/fiotBjArJnCzGaWsQ4rEXlnaq1SABkbxrvjV23TU5qtOVcJWb756V
WS74kDB6ks81zHY+fT98oIU7421phUXsaTbiAgdxbVXfKAHLJwkftFuPShOTIoajYkrK5AdShkYq
UUGc2B06HGZYygLpVyGTmmdRRm7relpbY198/UXRWFE6LazFFHPbrXMVF/mbYlADgeds3RJrO9x1
PE5Ra9NxxjsLj9cyTH20BOzIvghFC9pMfawtcaevaHOnWkCRhlGb8jBCNs2+Yoy6zymkbD6z1ra4
86dAscBWa6yKXDE1+Xm4ScNU8XRfDiEZAjFvIT2P0CR3BOu6GZO0wwdjo3M6Eo0JeOEwHVFep/fv
rFlUStkCzPUauUOYWZKljS32c6kV14lAjyIJfX7rKl/b4E4c+vKghKJiUSxpG6Ft1jgQDR2nEHRC
f8ZM3AUvDvQvBFP2TUbTuDUfrPjNM+o3W5fu+odwl65SmGMpN/ghUxjt0g/FcTgZAeRZPGdXgQFO
KPm3ieArg3wtTp6iKi86eJB5ntCUr+2nk3QvAWyeJPGjTvAt+eQ42kBxDCssLz0k+4G4M7Q3b+Xb
6mt01YEVPz3W41vR60Z0IB0OYpakgyqMgyX+5A5aVTaFmVtF4Ej8rPPUYsymNnEhMvHC6scYmJ5U
7aXrcl9A1ADS5AfptvGSb1C93YnerMJvySHP0Ka0StBDhkAm3psVmv8jP9r3IT2wPh7hG1kEBQ6H
Prk5Guo8wF7XBiAkaaDeSkLq2xA87u6vZHEmXuRAHPrYi6nnNEcAEPeTRxXHVURyMSILHNxYrVpB
mgve4kS66ut1DD7hpI9FkZPgoDsc4nRlZhUSWgZDzDBgTjZ6b0HWDtqJvd8swBlIuB2FKCe42R0O
XMa6VCaJAklBhcsYYtGtxBojrB1SOOLE+FYU+oAsTxLj5pL3yvAzrJ4DxUdFCuIN0VB4GWZgZD8P
8PyXUgvjDz8KBPXCB/hWFLW2z4X1Zt4ppixhh3P077RuigkDjGAAyLHHmrdk7tGqQyPzqQ2G0b04
s7uZIFz/AA53KiUhjaPjB7BaFZtAGsczyDxNn82/NjvMZ7gFGvd2lyOdzRzI2iwX6ahlbjoDhVkm
yGa/GoPe6zQvJ35zqI6V5wTlaTlCIjfKkbzrXB26hfq9MPn45R897mk6fVFLdCbjMLG6mROmISit
mY+n+/RYxvvLK/8LHjECBoxS6pBeeRxLkrqhI4VIA754vE+S/YIGiDMSAVf1cWy9NHPryesFRrfh
4o9Ngyv/jEOTtkuEM6WVozvPd7QQkqpsh8gPJnhHVkuJZBKW9ZP1EUMUr+QY4M4cCeAUYYatPitC
TtBthHowy7kvATtdZGVYWeOzTA7c1wD9T+IVh8pHd724/eEv99eDRc5zwcmoSVUp/14o8fIbxscw
Y2IuuxGdE9GucpdlmdlFb1AYm4udVqRhRN5VaJm87JLbGPSwIu6GrHXJVMdGQegxGYFtW+hY1AdX
LaNr9LAcLXV4BWkWAQUJu6D4tBTm1n6fAoO7IimdlnLEOEYotfNVaVkY1PmgFF91e/S67Pvl9YmO
HM8K1mKSDaJKMMZ8U4eTLA1U1SFng/cH1JRLT0TKIzpvbMfX78VJtvJywGdznJ2M2aRKs0PBmrYv
rocN5GBEdSbDkVhIzHA72VvG4uUss+FTf/GS23xfoc0Pt0kSvjBUheiXgtYt0PBywcdkQn6WathO
VmLV63DY1xg59/WwCPP5KAwYtwOCB3PcZkaxqoJimJlTazcuASb94GbRq7n50LXojZu8BtWAOk99
tRCJVf3FdR6Mc9s8JHKTVwytUZZkUkgSGifB1IiyJBM4l2IkdERnfjOhY6p/bKocWivmTJoCDDoh
Ld+b7xgVV3LKQwQkt3r8HiN47nx4xmzuNpI+WOUA3GhnCRTZDAVAKvBHq+JXMRRDCC/N4TxY5LBb
0+0obxt2SpCDWNOlvrAuuN5TDrXVUctbKCozn032cXK8Vy59s4CQuKK+5DdDIDif2xDwsDgOufUi
WpI0uzeohXEKfs8C9dZrTE15SxA7eFnl+G8R/yHbsqew+mCVg3LQjfdzhYgWvXlGuNDHyyx3Sipa
JvsLLxnkcLyvplQnE5bJ3sq94dvv7J3i9/n1tAfju78ExLmd90PqC7ZX5K0cBi3pYhR5D7usmWzx
QXnPGqziK/ZFi+LmGadSZJGDIbmNsxJdtL8tptLuwWJr7cRN239JCTx8TA574jh2Cs0EDtxTN/5s
EW/pfYv4M9a3faH8scbXV5F/qE2zhLX+qB/RsMZKY+w9gNJYdJhesefI8zZW4EJ81ZXaBH2OBIZB
q8USEpKbWK7iVojBzTc5Gkx30Un88hNZ5cAn1ZdKtZnjjmirlqyjhJk8hcoiPxXAAF/3A4G3A+Is
3B8TExlCZwuYFFlFIPMKTCpnR5TKn7E4kVX256v4w87GXJdTFd9yOQ94s0tExGW3Hb89eAvb3pWF
hEhKXBbYPpMQt8Q0m9JObpteDQSdVpXx+vJxF62HQ5lRN+SKdgxlmnM1Gt6YiiK2v4T1DwviAEXq
VW2wGXKyy2i8Zlzhv6UAn3EdCcBE48BEAnmYOnfweQy2dP4cQPvFDlgFukcHvArmm5dmOh4WyKEJ
KBQzO2EZ/wZU3pg+lj+px/GaEThihIdx88s+yEX0vbDUILiTeNnwRouUsWOPT3b1PrqTBjCsPOPq
FRnkIpneSOcIZJs/41PFDCiC/VEPmPpAGqTxwTpc9k4RUOsclhSLPrSDgRU+yd0KxWGFtrhAZokU
uizsLfPEljhPLIi8dQ5GWpnmWoup8rAFUSrzFZAVQRzTfE4eSnAidA5QkAvCmDRGzsMqWMKyCK2Q
KRd3QVWETMLhGWl+0eo4UKnZQ14fXraTotVx6DLN09RhBufnV2M76SrXV1dMwfIZKT3RwjhwMaGN
PNkRPtsTFxG6owCY+WSWGRttarNrIMZQs23FrqPfXj5cAgt86soa8sYgJXZukqBfTe8aRQ4vW9gi
BwIp5B9kNDi8kEtZ7hYKE/qOZZDym2R3Xwe5+denrMEBRaJEZkmZk//3LyMCCoMDilazp3Zkn+YF
tkQfiQMKKa+oYqi/bHV9oO7sY7uLUt/2QcAAlo7jM8JjAcwbHGLEYHJDvRxGpZN+nDToci/gQ4W8
kupL5Pjvlzafs2qiVFE6lvl78QCL4CTziasKRCJRF7/oGwoCOoMDjdJW2m6pgIZZ9maM9qb+Sp7k
sFium7IV5P6ErsmFIjlikVSe2Zf7780Hm1sIxXE0h6H1DmLgjwPVegC32pjgyP2vkgwrW9yNMg3t
MqsRwm6m6VEEELdJXw2Yv6mPtccE+ATQuL2PK3vcrWLZUK62JawNpbLfM8S/HojPOG+ineQ8JDOr
OI/iF+0k26gnWYXVwjgH6Ws9M5NMQ8LWUHwqZ/tYuR1TyZdp7wvAfxNFHkzxrQW0MOS0RYMkiE6C
7mq4iY/JdKRoTan8pYfMkmhchPnbhaXxzQWVWZFyLNguSp/sOGzLsNY//uOauGumVPCYsUasiRW0
9CAB38MIHkE9lPexP/2rNe6imWwjYqzBQxh9N3dyoOzx2LR9Zs76Lq6tb2dkVx+Mu2s6M1aczmAf
7H6M8AVDGyIX4SBEJcS2aoJPJu/MnS0FGmgkyhMqTEWIopYnejAJnN/hUKStemuuJuznMp/0KfX0
9l1KQjI0h8tusnlprzaSQ4/RadIc8oXo8XSORgu9gPHDZQMiV+cAo7LbJNEpDDjaV1JRl2ZyYFHd
vWxFhIJ8wwCJskZpbJh5cpu88EX0Z89sfo6uLJbKbGv9/wVxwbr7+O5KGpKkrYV78gV31+YLZbUy
DjP6WB5lXfp1rEBDoK4Sqs74jIQq+/p/B0KQCj1eXFzYSQKmHJBvWI4HDqQ2G7zIuSrA5Ge+WaJG
EHRcdkabn5mTopSCvxjmYitEh6VXToED+VaBL7LSzKVFcVBBSsi2IDD96YvJaTnZV9oxOj0jGL18
G9syhxKVvIBKMIEnPgnvxV5/GQBtfk4uIY4F2kr4BrtPUAHT9g4obZyZNcMFkm+Kpo62X2QrZ+SQ
AyOTI7VzLG5WjkMB0tHlTd0Tl8Y3BVpzpEi9tkgGhor95c+3GQOvzHJhR9VNtmRhVDZE54qf1e2M
QnF3VqryQ9kT6JoaQyVwmMtYjwLU40NQ5+BuKE3sbJyCvAeEUCh1uqNqgZyqEuCk4ADcw+gqYytD
iateSrjmNJxs+t3o3qfk7vL+bSdRHzbw/s9XNogOWZFegw06H1g3uHaF3Js3qAftOB/ENQvRkjgI
qYqmmWod5vrmXd5gVcfcfn95SSITXLTRl7ql2yXzxPnjpJ1p/g79i4IvIwhp7PuC8GrbcC+Oil3C
C+bBZ7OvrTdQVPJbfyh3YB30xDmiy3e/fT/lsrIoqZWSzswZcsxBVaBYl6jAs4WL4sKLRckJ4zf9
e+X8n58oYNN5fJzGobKIlWMjX3BhCkDxvsl2tYUGwR6WJsCCgaL9mbEttB9Z01wOjUoxBgvwnm8K
mDXZJnYLcy/hi9ruCnw4yDytWBINJjYTHy8FcTMm5aBtDlF2zLFMr1iF9Vn1ToFP3vPOrDbUtLMW
5LyIdsbuqkh+UJL/4zlTObwAYYxWUvaCfWkCR7QkDj1oI5NRt2GwlF4Ny7kBZetleBIZ4OKN0TES
WjOvaJLP4PF061goCyfwc5ULNOI6V0nk4Ezhktpb+/hIQaLCqtDmPsOE3WzZ/uU1CQJ6W+WQI+/y
UXfY6/9pWkN8hwitcZhRxrlu9ymssQ6GBpIhO7sEAZa0KyDY88L25tXJ4mKM2IY86sKS809eK8Lk
vAiC+ZI++HkXCGXCVhXMnhKaiDDuQHF9VRw01MHuntHSI/BHvpbf6OhIo8wfpZO5K3Wv9BloJB64
10tX9hfwtInadwVBGz9NLY1g5M17XGWa/H1xCvDxxm4F2ucCHMNZFgh8U7RADkLIvBQkZSDVhH1A
CuwpsD71Bm8IDJC0EcyB7oT1RfaXXnhVaOxHrZAR4sTzoBC4aPmVhQf51wxV28ErVB82wbQlylGJ
zgQ/J10OuSWPFT7jf39ciDaUg5cBMilmyXw0br+ryW7CzKTgkwkATOPgRBrQlWyxWOcewKJDjvaL
zo3TK9awmGKmwb9skAHGpa/FAcpMIHIxz/hahgqREudVXneeY5/yCGGWHmKi/rI5QYSqcYDSVKME
CncsTxlOw3hbpVfTsrtsQgQkfAlfmuqlmFkm56UXp8gDdS71IZkpBkEaWPzvMCnwQL56TxZdMQhb
XEzBsY+WTjMTRfib30iXLQvqRmBE4Tke1SwvNE1BOGUmKhjEQXYmm4ecZAJX2FzJgxk+l131Zl7Z
tQFXSEigDx/USHrRYVqZ4L6Lls92Z0QwES2t7E61BIoVx/rUGs4hsjN5P7bG6C+p+TpxZiVMqP3O
GjA+k83CPRUtlh37FSj2OJKG0WJPDetLYb8vRoG+ynYMvFoqB/V1JCUzZQYYbuixZ9xNJ8AutOkh
stW4KoQSDqIK8eZltrLJFr1aVDHLklUUsJnJVWBN0uRaVW16+kIglQAFFL1cRIwGAt/k5+PSpOpH
yNkMYYHWaqtt0JUGGQoigmGG409QcbUyDueTZlJqJ2Jm1Ph1Plv7xppLPx/qOlgM8u0yYIm2kYN8
RbPMBhwcOG/9GNbS4Nt64c/6bV+3vhxL/mVr989Kfm0WBOkZya6jg8j18VdjA87ZOOKrzSgQgF3t
rST5+g6EQBpSZZL3tZ2vTRe5svkZ3eJbx2BtmzsGaboM9cBuG+ROVfucjoPoyG9FH2sL/DlYMK90
n4zT6gECK0lgNa+o+sOaf3Qt0Iykx6n5US0HWX9vD9RLMHhweX+3PHT9A7hD0UY1sSS06kA35zjr
PXiFv5fah8s2NlNXayPsR6xOnqJVjqoPMGLpr+tDDwE/iLXMGDqjBwzEiOdgt6KEtT3uPBiFs3Rz
CSDF0ds31fsyAo82dVUZpPDyK1XtBJso8hPuSPRLmvR5BntGDf2wFpzvmuiIb84Vr9fERT4ElZG0
a9nlEHdeNDbXXQpOfZvpukal4hq2HruW3eyYOLBX5e2yc+gICQVzwtBPtnhjqXyFRF8XOFZ6J+UR
VK2QGHPNAhOI//i5uaipUxYpT2N8bhZfsET9TyJpKFntxCrgIufiL2aNSqSrWXGFAUR8So6Yijsy
RfVnRe+CA8uXmJVGj6aWrW200FyKgUqQWfmM1tnQQzVsjs9oLt3KTq2+PD+9Dj0nayADvrx8TPbt
iOTl4BFkioJ6l91ZoqmcTVaytTkOksik2I7OzDU+CF3oDWFaMuptkRV+M0Okj+xQvyp/Ma5KdnHV
xW/l0fZK+6TvRyEF5ObZUlQkp9Bhgpko7myZA5kLOXaQdrS+VRl4LVR9J/DXbROmZpq6LTsO38Yi
R60JVktcn7T+lZArJiTkJG++YZ35VvIM1vjNIBzr+WOUw6gKPTopnZnR/xFH/doYt4lFr0sFNApR
n6hBOaQlrg5OLkfIM7npqas1cRglW0k7mQm+1ZOnrTj/sonxK1scyNSVDH6c3kL8OMz7Jc+xHmOf
jtZr1bqJhtRbDOmzI9FDVM4Q2ev2YGr3425BLaM5oInTlcvMg5KNh0tdUA1lm/kkYnn4ZTwgmb1V
VSgtY7PTT0ttusTatQp1iwZSTFZw2Xe3Ir/Vh+XhiKY6GokV2LKVXZ5h9MGWb3oi+YtsCBQINgOF
1aq4WGiB8GCE1wi+rdl6pE2uY5l4vSKLXgYCH+L5M7B7xjKy7/o0QfnCosZ6/xg0rCITcxnB7CC/
1Nrm5bHaQy4OohGZ55TizGczplXkAKNr2RFw3oCHVfaT3BOvUOSMHMxEPWmg1QyThnND8/qYa4dO
LcJFfa9XHy77oshDOJBpiqJvuph5SBcO8uI7dRKkVESbIfIPDmMKK1cah+3h/4t/cCgzN9UAymNY
e1L0elkV6rcvKjL+eeyLcdFQ9By+DD0v7SKzxf585ff1VC5Ol9obSC1e11bfxnpdHHKA3stQnRTr
+h0O/urbEFu6dL7YqrjQZVIygq5eWHpx+5poHzn8kDMyN6AWeol/XIpS2OI48KiWpC1rA8crI4ci
BlksUf3LB/hiTMJMcGAxOGrXtOAOeXp/i7+VaOc4tEizQqbRwNAC8y/a1e9HwrNI0kS2OMyIjSmu
zHtk4m0J13UJBNkWcoAhy42eaQ0AQ5lCR/5mKUdaC3B2M2O8OlB8Ywudx2Ii8h83b/+72AM7ok9C
GlVTNVtXIYbMl6wbWsqKXEiMEEEJ0TW8a/JzgrKMEsh7vfJHkaDbJhOotTLIYYasUV1S9Xt80o8K
OamfphA3CvjmCw/KfBO4ZAty+4yKpWilHISo0EX4+dxI6arLpuif2WWznd5aLZQDkAHk/RMxsND7
6yx6r0DuEc09Mt4f0O2uXn1lLQFgaH/GUjfRcmWaAxSjj+QqHeBG+jkxT/ax2EO28mCU2F0Q0RcQ
8BZR5bBzdsmNOHwpKx2TwDIoymkdXSHzdaNR0CBPigdxqxsj6faDiKF3G9JWi+RgZkS3RZfFMPkE
ZoRHfzsTsbLFwYymyCM1FNhqf/S52x3oLoJUXA+aRIhAvLBNcX1IOKzJWrDpdSrs/e9CoYfV8QXv
aErMLGOXw4usCc4hX+ymaalVpIe1F57DzStitToOcPrMGoyIwt4TPxE/XTcDopUtDmMGfVYnWcKZ
n9J3ZY2WtHZ0m7TyjWVn2407Sm9lJ78uRMVM0VngS91yXpZxVr3UX0RfkIMXS87RZZTD2u+w7z9l
AQXQcq/auQpocXNJelrZTWhJ8X5CG2E/ya7VfSYNReoTssL2zTIj/asFkJnzJA0E4dRVauKqdeXX
seUlUEilmhJcDqk2w4HVp+bgR4oq0y5aXJyNQlzJ/LQob21zd9nGdjywMsLhTlGaFfppsdOMXWbx
76c2fvJ1gM/nWfPugquDr4trLakaDCzBg2/aoKZgJQ57DIJTv8qh+RYqZ3EalO3UhbuDL5PXbVkq
ZQOTchXfpVNxHCv5TTbNqUv1OKh0RRAMC77ckyL5lNV5YsGeoy/h4sihKtVBkxih4OOJ7HDA08xq
kcYM6GZvAH9W6ymyC5FRt1chMVpDZc7x8yvt9rLVzbfEg8foHAIl/UghkAQEipLW7ePQXkQlke3P
ZZqWrv8faV/WJCmOdPuHLmYgBBKvYouIzMi9tnzBagWx79uvv4ecmapIki/pqbF+GZvqLg8Jd5ev
54CRV1135UsDPep6UfxBlW4TWF7DSyKKtD8A/zURcxXvDlJsiqQ6NyhBdGytOQHVomz1aYyG353C
9PPoTdgoeg0qtV9j2RypZ38kr5/GaOoHve3k8PJ4GNcL5YR+QiazG2JsfrcLQcsrduHljFz2JvR/
8JrsKmYPc/w37AKXJ1lpI95AKQuKkzAOGGewQTsUoNxmnPpS7b+9r4TbfuviNCsttMauzXmI0/x1
ur75Jl1IXEXbQRrStqqX+8Nccap6AI7y29NC5tuPaKfsTSttoo1dXudi/Bffqx9yHUe0ai8RnTv3
YniOPczs2/GNeVsdySE+F7d7K27bz/zFIVdRNg2TlsgOprfQEmkOkOsqUV612BUHo/AuYN3elS5W
eXHEmWVDMOnQGJDW+xaAJVoB9koP4G1g9t2lpNgM0y7OtnrqZq0oAFeND/hXQeietFWAXdaZajET
N/lmUGrXsjfjlz8HWz9vFis7w6xwjSS/StJvC+K4Nt218SBQ1XKtdG/YaMeTrJ83XevNOjXiwauD
D7PeCr35XyWsXInRByWfygQzImkpWFeecmu+3/Egm5H0xa2tPIjWqHUXcXwg4i/kDMBF8y1/2Rvd
GxNdbOZN9HEhaO04dBaXmYKQPNEMe9a7g8mV0M0NUDK0+d56x2ZIcCFs5TVSnQw9qXEqXnzTE81u
DAD1yr2J/b0jrdxEk42YIuB4LvWiOw8aGGSi2M1K9aR33Q6p+XZmfHGilZMYsAUeqMuzstAULvsc
/Gh9NYXlt35QOIG7oxab4emFuJWXGMuUW0n88rAsuMv/Dojb01JL+Ufcc4sjeE89Vo4CgGcW0XX4
+QW1swOGpe5T1E92XfuO1a4BWwaj6+YwNvHNbqM74i5AWvSOucoZj4mI3e5ql4lkxwWu8Vu6BBRW
JIMV//d58Y7arwFclGzSLWoh4k7iczpcg0Cv7/ccxk6MuAZuqUeazdnyfvxnmuxfMaIJCMnfwKMA
kPwHMeLeRa48yIy1etoP/3q56Gmp7ynoPwML4Z9w0u/pycqDJA0dymKJrDhG1pgR2GGieDtGtn0g
RixMXBjo4KxsOssGpSUlbPqNZuw+jttf7Y+olT0Thh2ZTIMSSuXGKH1D/ZFxHzTVWKv/vnOq7Zv7
I2plyWmTqMk8wZIH+1yIBbIocR8K+9+oRY+7rur9W9TXTT+d8ykMjK1b3K87bbvF/5xNXzf9tFBD
xbfANaLIvKCoGNJd2s+NE3UPAKAE2/ZuALx3vFUQkEdFIOfm9/HkabpbUM56fx+84v0vp6+bfwVi
tZklECXr1DaCz2m9M5rwEhO99fJ/7m9lwlUSjmPFYVWopNVuawD8Ua+MB3UwRmF0pkjG/mhw9bo1
s5u4TT8YWkGddCTBTRgxxOBNHLnRSG7LbMQQcDshKsJUYtawH3HR3hBWPGgDZjwxipwq870axLlg
BKFuoDiA+Tvytnu0ZE+ccCqBAmKmqdC0uBBtRSBa98vEslUrT1HdCr2cDc99bgzerBgfd2xkT49W
3mUM+3qgCmLHBU7OVNz/wMllGcL+fzR1t6dGq1gFJyMkbHDzRI73XKoiJZUzNfHnWgmwzZsYXyYW
3au16gQzObXoYe7M9Pwfueqfb7/ydl1dxlpYQ7vG28V0dOxeFXYrADQ6OQRA4P+z5ax8HstGVkwz
jvw382Hb8cuf0628Hh+aMeEtTheDNyHHml7nNf8EB3vnO647lx1WhSwpcag3b8a+t9tOTH+f6SVN
vkhMaT5MejMuXwxESpgWXxCFWxXQ4rNbn2q/7w87ZrEncOXrtDkNS2khbDci8W+wnhJNvAWsB8tK
+w7v/0j0/5xwsdOLE4J5L5yT5O9uc8fmXxY6LmQpQVeRbClxWarzr6VlMn4B+JFdu8Rrh4fW34Vq
31OWlZupZxjAlCNB+e+VZTv0/HOTK/8y9JZZJxpOl4Vni9aino+JOYr3FWTngXozyTpg3jrtFic2
3oL2F8Abqv2/SVj5DKVRy3yIcQySl47JImFE8c4h/o9U7s9VrVzFiAndLkQf96WEBqjb1OkP048R
Vf8CpfL9CGLHqta7+bGkzdT1OJNe3vOT9rRMW0s7HB+JN4Lk+u8CMowaE5OAucI0V1rX96MW4tqG
v6j5bCrEhaiV1gUyMBVq4miDlKJSMlEqqfu+Rix/xauQhYAGB0BuOvhAKFPXOic7TWpgH2BeTL+T
9nsRGE4SUlFMw473e/OCrAStVU9nE40i0/SMNohsLc6PXaV+TNKCLdBU3tjljcjL8Vgk9++f8O1i
xErySiEjOhWD3svcXwhIDK8587vhrr2yPiy0scN1jWoQv8mu+Ln6ND++L/uN23gteq2bsxUpel0G
plcpgZ2ooK4smqeYpjvBxxs9WYlZHOWF751DM2nSvOUeaWfR8NavumaP3OCNs32RwQ1GiMoNna3i
GzaWmGVaZCzOdrj5zzjWP8LQfWPSK1krXWnmruoMNnEvNw+mb3iEg6YusS3tNGGLPXJ3bXrzAoEr
hBlvMCezNf6xTo0xM/NI+sQ3T9p1DBajFpuGxXF2l2Lhfp16OcEbs7sQuLLsIgWZMuhdudf2jQMI
8CL3umQW1PwxYrPTnL//hR5iEgTrESoyxjVScDaUQ5iCrAmA8aVnVYkw6h/tYO34kk1t/yNlXXxS
WnPqsZ0aeF1ww4JZ5IBVatNv7x/l7fuyKMeFlJWyG3psmG1vcs8ESznoLv4NdbsU1BBF7QfaL9An
b77VhcBFWy+sK9GiQbKukb5+ix6N0/n9VWWbp84PjkEksD/mLrTx/HMNctPhoOmiOxjO+4fevllL
41w1NAObjq9/ApjieTS3BMXkJHpio3VndemTJqsdd/W2T7ncLcfLtvRkdeAPvpaTTFWb9tloobun
Mi+PiSUUrCp8Ag1h4EXoCTt1QU5czrED/MLQB3n1XvzwppSz+gmLqV7e9jhRNQrwEyyjeUxy9dGM
mtu6BrJPUIl5Hncsg2yaPsf6KOwNNdj15CKKfarMo1L61EduvRAMP7BPyk0IVgB+Agvwo/nlO97D
I//cP1SRsGLRnxW4htu9DsL2D0EB07CYrprrhrgyRKnMFZThgmw6SW0SHa131GjzsbewUsQsojL6
wgt4cbcp4WVad5niGYp0QUEqlAXhsv5Uhj/e19eXh+2NzVxIWvk3beCKqo5D7hfDS4/RuALLGEhU
QGcCR/7Cs3Bdlch5Yr/8gP+x31rdMhmNvSgx9tHebP1LxWTliAlRrHh+zpNbOj5Kc+dN3PQMBB0+
A8gCDETYq8iiIVlrDAUii6VbnFwVN5qo7PYK9FSOcZM/9ocxFIZveuQKE1uHohXY99kZ1Hhbd4C9
EM1cINSxAIcluNf2goBCz0YN7/KqR77syWO2Z98fbikRYgBwZFiMY9Z35SOG1mpTJestlJ3Aesba
q7FoP1BDghlMivfVaPtwxLR0ahHToOthab1rNE5T8LeVDgpJ+hPzKr88YEMt+fDPeAm2D/db4Lr+
oMdKF1CO2yxbS/DyQTLTy/koaLkTDm8+YwRFSKZa2ENg63iqYg01lIBx1JEX1h2QTzrBMUR3Mncj
13x4/yK3fMulsFVAVShWRmhaSGBiWx6ZJ3tANfJ9EdvfSmcEA+DYkkRG8VoRQQiv6w1hljfdt057
jHCg9kAfTYFyiv03xY1F8S/kLWe+dGY8G1sGw38JSDFTc2X+JlHf46fZvD6qmtB3gjd4DTEQpaiR
NrFueeX0cwie1Tpz3r+8bQFU0yizEGGv4zNgfKLcW3PLK5LCQNzU3aZ5vOOtNh93Qn8LWYdnfa6k
WpYmud9PpWsZt1ZxZvP1wLkbG409ga8zkBhB3HFQW5EuoYuLZKZlvFnP1Wo9m+cgZohv8+/jQNHq
TycBkLFHGdCHNp8jEbJ0ZxdxWxkvpK4UPu27ivMOdqw95sfxhyYixwIDfZbZ/7AAvXfM1VOQZy0j
amAwzNSoNsiE7ag8VGBgHUCpuQCaYRXSCdFCqUAeaCed977+vIVLWYzhz3nXiaYylaTCKqnl1bo9
JKf2SEY7RQMRTzyzZ5urdy1ssPi0I3YJfdfP/KXYVSwejz0bqZHnfgsCWMwmivAZvlIwOLH6bBzf
l7YVGV4KW37MhcEPU5E1MwzI6w0ER5VntVAd1QCqtXTDSN3xZ1vxAzEoJZgVRPC/DoULSqOwnmAt
g/bZlPhmutvkkf3+kTbjJAIeTws4C9RS1+u5palq1jjyyI+P9dG0s+fs0D6VgBlLToFjuaBL8rXz
8DQ+J49klxxq84gXwlcX2gyFGQWZYnpmXdj9HIgQ2mMae4DC22LoEtTqIF1e82i0bWVI2UXMmxQ0
7a38eg6pX9TN4/t3uelDzT9iViZfpGU51pVkXhh2tzORqVO0TbCjFW/XcRZDu5CysvPAGgEmNeLO
lLy5Bd6S1/LyOWjn770lO0G66FnREiqkxFxw13/KLPOxLolbG/pXbL+exmi+Qcvz3qyJq5dhvuMH
NsMXE4iyJj4rYP9XwWBiAnVQlqhjtORulsTPiszWOjAk723Zbrq7C0HLD7mwRTU1gSlvIDDLUgPA
PuNoZ3Hu1+j1xSY5p8TkyPyjPa++VYPCf/r7eKsalIYJmiIekfpH1/nRuAYl1s2/KLHQ/9yxzO34
DHzLfBleMFV9Fc5Uej2D/GjJHzCM7P1mVvjHZYZN73Yhb1HvixtleUJkbphLin/URjSIzMEZ1eYY
KtJOMN/1vrFsHw9NUcTPcD503eoH0AFKvxOO13cCoFqn6hR5vRgRGToEq0i73cpNJ3Ahb+VrsiZU
mKIpiD79wVXVW/1aOwTHZRSUf5/1E6Ls03CoDu+fctMcEHTAjas6Qfzx+k6VojetpKAIq7LDqJ0o
Ce3AaEXefnlfzttG2+IVLPjvJZLXgHD1WlA1NE1UZV3uT6xxTdl8NPMYuINx7gWxdVLaHMyzTeVi
aQnSZfhkWez+f/wJK/fXArdsnIFx6w82E1gZEtqBHhde9HJ/ymzR/fWzr6NCREyw+lhIfl8fN8c0
/5R0BbD87QnBDrUrn3/JGV5+0Py506HeY7rd+pCXAlfupiDYR9ckuhSJ0jl9mhxzzEVwDYxnMfkb
J3Mpa/Ut+6HhlYJlElzk4C77FtFte6qOhRd6e8NzW0+WrhGuYyGBUHOd3qpKFJhqXOLJipJTVtAE
gF7THp7ojpB1ShsVaZBZFXKLofnK5lxMGBl+X/deUIjf6IO2lCBwCpQFVlc2x0qMSVuUBGre6gfg
qT9LPY4Rg9YOZelNaza9D563XnRNgNGMQJMnFquDQ0sd0yDBQG2q1tdZhVkqmR5JnlxNVuPr3Xzk
je4QFj+YYX83Z3x24rk+VzK9Ttreef8Umzp2cYiVAXWZFc0Ws5inxaVdxN8DhJT99LW3kj3fu2k+
qGcwvGQopK7TyVqnIckyiwMzgp4SFJMLe7ozYTu1MA/7AFibCoDBMY3iH5Ouk0sD4zCUjgHzGia/
ByS/VyN9x9FueXddR5tE1TS8iesuojZFSd0UPR7LobM7dpfooaiTvXLQ5he6kLL6QrEWFWolg8hX
2sZhwwfaqkJPRBztgWBvH8dEdQueTNfW5fZi6MauYjL21XA4NVrxqSeJpxrz3oT15isMFwqbsTgy
gHVoDKLISosy1GT+1VSr7MgxARC96MF+xWQrwtCZhngGqN4mXzeueWx0RQXr9aR+YvKmjpmTs9Ie
+tzOJ7mTrG0q3YWwlcdOyZQSNsaBx3XVZtrXqGl3vM5mPePyPCuv00ATZ9YhGhxSU3QJBU9ZKuoo
tGMl81Lm9Qm1rfp7Hyc7kjfVg1EEomAFMjC3/fr5A7eCSgDmxz0l/KDUT4nVCm1vWW3R5Tcu9ULG
cr8X4SDW7jQrywfuJf0HqoOhOPyYa8eEuRVwIBPlrzT+QtzqRTeMMhnDFLrRAYc0tU5WFook/fq+
h92syqC7+vviVkphaEAdHEp4ovx6WTzSD9mH8ANg8pYJIX/4pu/1kt6uVyEuuxS4UpEh1JOQsQJR
Z91+B3tvbRekvZWpel220gl1eR1EvV9OKFbm8zfZ1j9nzTyMSY5wsTx12rg3IbrzVVceLAI0fU8k
LmAExwJpTFDOkMzfueVt0/tzy6uot6d9ChxIfEt6PzqaY1FMKCvuEmhXrZsiPDOOys7+xo7I9XKS
FhZxolM07GkynKeyfMxZtCNis1Ry8S3XC0mk4sWombi7LBVIIbC2Wd7KCpjRdn+Qhfd9aXhgU7sS
4AnKKwF/E5/ZDrjUjuWv0apnlddW1MPy0TMEIGooFJke5LSHCrxj/Ovt24ikY5ZUSM5G60RG6dYY
66jIhPTsYI6gszjsaMxmQPLHLtdU0yhW5CabkM2b594hNnZ9JQYu9PNsByKaUDjcHd3bk7jyN9Os
1j0AB7k331Jf/aqJBc2EPBpg3OFX+0/f9kN7ccKV56kAJqS3LT7c5NNTRs4LPyh/6RcUzRlrljs2
uKcnK7+j6DEtAiYzPyjpoag7QDt/i2Tr7ny3JWl+80iAsQjjONTSLLZsv108ElNZ0wJp2EuNonMx
2rSw/lruvwdK97P4zWNheoRbqIiiJLI6lhVRo9N6PfIHNRfRXIm6+l5ZeyvG288EplQIOqomZ+v0
smuwUjRrqKVjUtYDtbXe2OUVFQvJw4zVgJ+5L7/t3ORWZWkZjPmPyJV+dKxBCzLETfaVsyzfoP2/
LN9YPsdO7B7O+OY1YpjDRPiv4p9V/DCbKC1NM4Qx9lOVfpV87eROs2fTIV+IWIUPqlSo1oF/xOu1
76giuYoRee9f2aY/Rs0aoNtMRfC6PkXcapnK2xKzIrXlDPJzGZZiGsHegvZiOMyCGJ8qMxZ8jl2D
3ZD63E4fjeJjwE59eWtlH7FHI8piEmW6Y3xbbXm0H2HtzLJ08mbPnykqpoJ7DOxUSHdrtH+Cr0tX
Jo3FwhNVu+Xi12LxMuFFnIJ/GN3Ki9z//jNjlgyZPXqh2IEy18VYg8WxFs9p5lcquymT5phaOdKi
wdxben6rTxBkoNVJkUYgA1/+/MINgHC+iWiE0uFUXkXD7I+pdDJ9L1lZTOC1s4EUTIjiPuFq3gw7
xDnwUzteJ6jyupPRX6ddIOqus7OA/Hpftd4q7ytJa7c2hEFZq7RGAKMDf9oKRTA9vi9h88YYZl4x
F4KbWzsy4ChiCb7qFK+KQy/VAPRqjB/bbA98daNbsJwEYMkUgxL0zXAGV6YiVkw1w4CIeapjEZzl
DShkMKEcXI8P9FZe89tlPWQ6aHslybdvw2vRK4+GSafRQMcp841Hfh8eGh/N+No1xeDkLir1e6jQ
G04b8tD3xwwl1cgbdxAObWwCOoh56v3syYN2pdj6AxVcaC4FBedeS35TGy/ErRycTFE4K9AoAJ1o
LhIl8PQW0M80R4F3r3+1qY4XolbmpdZATI84bjJXuntN6QwRm9Z/nRgst6djnhzPuaaug9uZ1AWP
dRiXRSKbGsHHcNzrj230iBcZDCMTmGOw3gzTNFadB9kcY487SCVKcWXmDJXqkEk98WA6FE2D8eQl
JSmjTw1W8wVgg25Aqe7LsTqaKtuJOl+SgjcO5c/vWRcmgVVSanVTofrZMyyvGYYiJs343lfWYFvg
+nWAC1q6qZEBHrlPP1XY2hIDrUePNEHtdFV7ZEr5NRlGbiPnUVygvE9Ow0dMnCggBWz0n3rR2koZ
3DSzeiCDIWQzf4gBsCtaPfdJDZgZvQRtVIBl81J6Up0f4mL4RSW2FsZI8ZUi/JEOxRdD4WejiH3a
ZZn7viPaKGK8+ijrJaR4iACqmESJX/YKZhDT7kHqwFNvyXxqAnoOZHworOmxifrBiXLz8474Ld1e
Ws+oDoKvHh/j9dORc2WMUmXkXlPaC4BiZMsF2XyhGlyQzaMJdai94HjLdBE1aEzDnBDqn6v8FFm1
FqPMYHr6WFzLQT0kS5cyPGD+Zidde5tHoQVqEugmNShGT5Y/v3gYI5nwfI6zzC8H4zpvryqW2BED
qEAsvUFjB8p2cSnfJjavRa4Pl6lRXSodUGMw92hcNx/GTxwYf6oHr/uhiMTeZW5a9cUZ+SoHCIde
DYgsMsyvwmTnp6WGyOzsGD8gdxStH+62RrceT8M0VYrghuNiV/7QAIDpDJtBFUcFBFVh2pGm2gp4
ht7XzS01QUkUhUrTRL6xrimXxTwbAN7P/Kn8GrTXGqYLRw6GLW1HzubLdSlopSVAOTHAQKgtj/SA
qgKG/z1yVzmzTb3aN+604/vnevnha793KW+lIllkKFNWSARSTvNL+xxTW3MkSBvUx+AxuEUpzJ0c
fqjPe6qy6XCRUWEHYPl02Mh/bQ5lpOqm2tHMB5aYa9rzwfxCHeDA+fIl36mc8qOqC36snMQfbQub
kJmv3wDS5A6sqkd6nk78of2iXNdOdG49LNjfKdfsS6/vfJDlZ7y5nz8/cw2WlYLpIcQLiW0WYLZ0
AGDS/Or4D7AytvT44jrWCJIFwhXeZ7oJYKIz99Vz4Yt4eogyd7Y1O0WQFPfHhBze//pLivze4Zaw
7cIl6WPfsRCJmzcVhc0QS0xYWkCxmkbPU7sja8uCEHvib9MNg4Fy6bWsXmLKxJwRR7PpzpAZCMN6
l2WtoNYeE+rGFD16CheiVuFYphh1KDvCvViPpd+k5ehVXDY2RqSTu4ElmVBrg9mjWbpkoNi1BcJA
1sjusSCRdKqsLhwZtx/VCZW8nEgPmOpHqSQnK1HskGA7BgQikw3wj9LGJ4sw/iV35hS3XsLLE6y8
WjGRZFAwpoUkqrmX3HR7me6UMLe+/aWI5XtdfPugy0qzqlH04vWvWT9b5aHOwZkSWGJI99A3NmVh
2cegyIBNPO+vZWlZHFMNj77XWuHPPGaGrZe6E6pgFMB/MgITIJx37BZtJPyla+VmF0JXyt20KtaZ
9AE5QN6eio65JspfQTnYcrgx9aAR3JA2Wnjo0NQCSDVukh0UM5xET2dHydDV7aQ7RLNTd4ajhR8V
5Vhm10Z1sBrDn2ZEZdntWFtimg5tNDlloThGpdsWQYWtSn/paoC4zfwygwFGs1JhFFh4MrijUVQl
Ei/qH3VZCNV6yrKDOp3VthVWMdrGNAol8osidFt5AAbxzxiYQy3TAP8JmMUUFODDM/rSvCk1/P03
pKodXksxJM9RC3TEcQJyVcYAlTgKbF890uxZ0fH/549t+EVPvg4A+y6yDDuVvWhiVURhINoit5Us
c4oY8Xbau21IP5M5trOkwE/9Knn2aRhuZ6Vwl38DFyta2h8xziPARSFM2h9Sgx5ZMAkOTi5l+NkP
2llNpc2p4veZiqy8vMXCwFlhkatG7NAbmT1F4bWhNUiZMOmTxldRW1zztLeLThEdLsFQI6cvybHp
fiRVIbLotiMPbar5YfhMpXGVd2jKZ7GrR4ZNunsWfhvU9tCo6QON0rNS5qjyqJ4aXAd1f4WFRDGO
QLSrrCtM4fhFnoXOFEgbPgn0MtIS5hTmQlYPVXcvB81GDJAJc2xc7Gv6aaeKyZKiNmvRNONVEX8b
q6skvu/QudS75Moq7jFnI/TRdKsR+ApoW01KAQeOI/TslDbjYWgJ2j3oPsYfp/a7jL/1c37XFK2X
8cJL5uAhy+56GoupfDJ6iKt+xvg6Neuwhzr9tML0rA83itaDn/2XkWnuME12F+gizFEWBForK7Ev
VBSHko9OZt5QNlxlxDxlQ+rkMRd5FV11ffGgKMxFFCqUtBFtH5yNuTzBMx/17HsOYg9pQK2nJyvr
XWKNTgHNzwnK7uC1nbpnWYz3ec3diJQi4amIqw95UR1SXGwPm+Z1I+YQkcSo2mZDT2ERudjpEU3Q
IBNSnF6LT0VzMwBgTWXFL1VNvxX6T17XUDoiuNScoVNPbfcjxV0Pc2KTqXfaYRKR3qGPoh2SIPQ6
SZ1e7wWRjdPT1Alo/jCy8pp3uh1W9TWv05M2tP4MmyApP6gkddViOA3K97rqrwbddJNA4k6QV9Dr
MgUJbI7rMTKRmoatlu0jI7GgNfGL1CdFmN6Cvn46Jp3qlVxtTlXT3gS6plzNafzMjKy+DsYkcycE
On4vx/GgWZNdjKEH8NBYFJE8cOyoOGpTPPFUqxwsw6ZnzptI6Hn2U+v5La9RKEii8cbAXPqct7fz
wA236urMyxrtyugijKrI1Nd6aHqWpTC29hAZ+S/ehY6SZp2wVC0+qDIcRGaa0m7j6spgmDbttfyY
hGri6hPGfWwextWNOhpfQ3UqjllJh0OZ6JhMxUryAbBZUWnrANkT2M/4NVtx44wUe/mSO2bb/iIK
GLzizIua8CkvoocC/+HElE4EaeVqVXmUddkKGchbplUeAM2uK5UDTiZzo777loXFqbWKWcjOQlDb
FZbDo+JZV+abmlePoZreJmkF/mSp069YU05FmBgfpj45TEEDWCjmF1ZKMWBd3+ELGg4JBylACfKT
9+GtksXHsp0/AXbQD5LCKwPA0uT8lvT1t64j3zB6L0Uft241jTelUfwgJP1AePAkCfUwdnHbhrWb
YPBpCo2n/DBgRgqtC4AtI62wVZb+CIvUDdrmMGs6AGJnlzIMRmts4RSaHL1ECSaG2mK7XwKyrZhO
YWZ4UwwfajWO1TKbB3QAhmx5igb9uPwlegWL6EZnKtn3huYGLDb42BnjWZ8SOLbAhKsht7xT7uNU
Ptd58kmPAzuP5c+upgdjhE1XMUyyxv3nWiOqOnLmqX1smvZbIPvOHobkNpMjxu+j+ah1bSfUSvWj
0PLjJneyOn5Wyj4CImDNhdQCt1Z5Yjdh7YQ8OLT5+KQCu01UJTlUJgTPcDRdF8Dqy+mcdZGbRZan
GNaZhphnUPL8ds7VG7VtvuGh95OhucMy3KfGKB0g6flciZdQTz9amuKZsTSu8ZcnBwB/HvouwQxi
Wf+qxorZgwl+xTDuANDc64M7BwB07XqzxfmKG6oj+lLyGGXSjHxDoonWIJvx84MM7r0wnLarnsAT
XDh5ESjAXc7ja6vWeh+zmExEY/AzVVJfIcQOmXYMBjN3KglSqMSiN3qYJFd1ENy0bX5rzdMTTSSz
9ax5zsf0YcjpmcoC9Z4mV58SNfJKUgDAKFS520xIo4coPjAL7QVlNDgerrYQeg8oAcWKK2+qOQAg
+voRocinSUG0Q0dqK+rwEIywh97CH4ZCTs9BCV+EHoGiM1srlnd29GKZI2oFeE9jPqZ1duTWd92q
wDz7qISzOyt1bze1guyJz/f/zzKtoSkKlN6HchZBCYS9ljvjIM9DgiGy6gFodZWtK1HvlHHuNHXo
aET/2ibFOS3gW5qwv426yBkj6gE+pXLTsbKNgYmpqZwuz6moqbWTf24GuhdB2iormOU0luAmNr2Q
x1BWJsr++f0cZyuxugwDV8kAVbNWSWcEX3HyHMtZ6DTFQ7zXXtk7xypgj5ikFo2QvqE8+8ns1cwe
rD503z/KRpcLiQ2aSZjsVXWqr0eIpRF1LAiQoEWdzZzBnr1l4xyKp38bv1kPiW34mh2jtHhnvADa
hp/e/wEbIyyvfsC6GUJ7Q85mmFioq5dHlApEcGe55BhqYOEYnMIbDpjfKv9icua12FX+0IwWbywF
24+GhmkLzBP79Itx4MfGkU8FANowR4Kl1p2zbhXPLi6brfKHccxUVaqoRi5Q58sSVWueFXvuneQI
qPOTepi7L++L3FbV3593Xf+c60APZ53jmPnwfZbqUxBM94YZf3hfzO5XXJnEpGRqbCoYkBk97Pno
XoOZz9BvgpPEjHYttHN0Uq6Lcaf+uVkcXNaXsNHPUPZf97l4RCY+Y6TJU6JrPbXB60jcwjcejBK5
9GkZOZ2OIKTdMZrNusOF1FVBjfRW3VspVLZlKKV0N3Xy2JNOjMHeWPjG4PGipX/Ot6poBTkF8+cE
hRk6/QsQeE1HsfAuzUn0Fduhn9Fm97RgeoqT3JaqdZ8jw2gN8mEklj0mys+BREea0ruUlSCj65nT
BVbmllgVQFT1kVtwWwGYIKtJO8qKuEqd7A2bb2fMvw/wUrK7KAnMcdrlSdInKMlpHrUZuHD7w1K+
HcHWKNiO69/UdqJiWZwYmqatBytoMwIODF17TwszYfS/FP2LzD+/r+qbhYcLGasihxnqRTpkqKOA
XtkJ4hbpEsZfShSA5sxhDRfvi9uY7IEKXMhbfs/FDTaYzy7bpM5R/1Z/LXsP0i0/zafZnR7/wVbQ
3g2uVJubddaPYOn0qJnZ/RLE6uYZ7ban/0/ady25zWPdPhGrSILxllGU1Ooc7BuW7baZc+bTn4X2
mWk1xF/4Zua6q3oLIMLG3iuk8fKol0rmjKr0vMxhYXWJiHcDYJuoWcmrfizz1snD+Cdn/Lz5ZrbA
SsAhMMu69PVHNBy83BuE33A3VazVFp0MfZ29eMjtKbIaCRfY9eCbG/1z7tkOXt51YTrD99PLJ9Pq
yj1yGjtGFpbzNvr2tKNlacggR4Pj9/UjJ00FbD6yLk8r5ENZJw9oNPt1Y/jXx0Pn6qJ+Be2Tf4Vh
TumoyBccA9gfpjQDN6nZBCfmtBq21J6W6H1aS7tNOEVa3tDo38/WLxHE1GwIumHJGqjSqcdRVcJ1
9vrANnsc+tnImF05zKuw4IEK/YTFLRPwvQY/+m44pWGLrZNa7T+QONocGIE6BkTFcP+wbT7RDCWj
aFQNFKj9RJBkt4mTZLyU4RK4he3/GYVdgp0QF22r4gaQQUDeQ2EEpGfkzqb/T1STOUNim7WmWplr
24DJqpbDyZBMt9IgNqwsHudrbd4KZ4Oifz9bE7URrnmJfQcyef5EnHln2jkyTKi4OqXN4wfRI+ti
0Z8FY/ZW1Mcd6SK98Cv1JKqJH8U7vYX0+ro3FtNO8fC+PrrNA+ssHrPJFlNdy6nG4DpUK2LtRstG
24wiqwzfhfL1eqztvOssGLO7SrkdVSjk03bsB0HdblWf8vEVL3uinC7KOTRHzm7bHiE4h5qkaIqq
M0dyHhJYW2XInXMUWNsIHl6LcAuGVO6kHVGtNpw5l4C8/Q114BclWQSfkxlmAxL+Iq3o7Il71av2
3U2zX3eCbT4no5UE6kl4GPzYg/iin6WQyEL1wQf8HQC41Rr2zQ42P5wp2D5wAASi/X1FIh9/P1vC
qB+laUTbKYWhPU+K/tQl86nQux3Kctmphj1NqwCIMQN+K8oxuhRG6JRL+s3Qa95u2ti1eLeBsw31
DohQfIC0zn4KyilhRkYZHHuIKObW4ma7bC/Y2hEv/r4FrJRyJOMblXc0bdyOFGtDpbQMNFvZdmsF
cOCaDznEETxlT5zKr1/LXXiHqo+TPZVuclu9ivc8SuFWPkR0CjtUVNr5YcGAKwo96bSuQHRAk6jY
pd4yY8UPTmhBk8FXSs5u3npifInH3CzN1K+jVuFqps4Gyxw0eNj8pt1zYjeogUm2tjrLjpd5XPp/
gjV5Pky6B88+6lKJs65PaDhO4I8A3KnYkehnbmVntiLb1KAyshssd4/XRd/g+n6NTPfiWeRCzYVl
btBZ+6s6+58olsvqxtrFl/zcRsxhCQ2TCQ4mS+GbZvMCHrcXwUjikNelGejrckzitnPnudV9tIT+
qOl4LNv2R9uuv+Bj8KBozbvWjJGtzOIe/Ot7Qc8fOqir2U0/v+jrQOXJF6tYSjRyjB0EWnbZlBlW
GBoJmhFQcJ0AxSqWfLX7ysjA5xRL26iFxWnqerJGMJ5dM859DcgCq577IA2zyC8V3c8L8xewTP4Q
olg5i4oKNQADusAF2o8tiY6iueT23K9+YcwvU17U7pi14Y8yi8NghhmfPgHwLcbvZO2ADwaZI/2h
CS9RIVrN0Phy8y3ThSCVAxH2oHLxrISp3/bEEhfpLdZBCWxkrbbFUf8ODwAnk433RX2MKgUdhNEW
JYDZ+tKelaVxw4rYZby+jHUczGJ9qgqcEEp9Uw2PpM52bZvY5QSZ3PAO3bnJImjZycrvOW1vlfBW
zdRfYf2MkwVoDmsR78ziLV9QdG2nPfQtfIDtdmjxrOgptVaZP+aoeGrasYmM+05QfFN5bif0wdYy
y20o70FMa7H6muyq2jjl5WPRTTZqmrdiBMBt+NOIJF8BCaSJFzcfn5K6Qts0sfR5tNcqs6Zec1UB
3all3cXxckh0CN2D3hdJEJZaUYwcAbJagG5HLRL0bZviGE0cxUkBqheAUQD0572VFX+0Sr0jkmrB
hu0111VLiZUnNVHukl78OUmSt5S6I1XwTYw9NXsQtfiAF+wtKCt2pMSWAZT1GkFTIEXpdQoDpeif
R1n4VsjjDl3ek9lDCXgEFiEWA8Ws3Fp+m5S3pMWPVmVgxhc3jRun12JLnMTTmJIgNZJDXBJIWhjO
okxO0b+veFIaM20CdEEqIp1FQKMVrALMFUPCUxMdLAk17VbMD2DS2ACLwufQsKtsvh1X3P+Cak3o
QqZD7ItoDECN025BgYzU6aY3uqe8q4K0y4+AOe/jKA9GLX0Tpuq70ZWPSri+gWTr6ANEw3tyqAT9
u1rcgoOIXzm4ENl67Srhh1ov+3xEpUXQXtM03CWJfD+DtmqMrd+JoMaGWflWKvEvINWdJFlPXSn7
sZk/Llld74RUWKy2rw6phtW8qOYYkLkmnEv6Q9vwIvU7O12YtEGYlaSGJg1AAgCrZZFl/JnR1cCa
gktXhs6Ua94kT9SoK32QHXl1pMaKHB6Sd/PRdfYjmAtETTq9gXIMuDI3aIru+sPgmfve59U+NmSA
8VI4i8PcGGsimKQVkLzrt+VTebec1IOZPa0/M79BXiQ7Y4SiqiXC8HOXPerB/zpM5toAKaEe1xzD
jAOqK5ndEJ8q6PMclDfRZToo2ABiAyMlsmxvRemBMZDwTT8uxtmRi7vMxVc9lZZkwyhC+k7LfujJ
8CUXt65GTPG/Y7MKY0jss3igsfPIrYO/FjYoVP9l0XBFezcXDnTFIMMNOLPOsrSTJZ+aKoXsTJUp
mhuGY2LlS7xvp2Ki3Z/e1ur2ptUMvDD012kod33XeEJaD9Y6h72f5/JeKRTzCBPaO2WM3wGkuit7
bGDr+iNkMznXaDZmQtX3QokyLUhUDCve3lr5Z4R9b22Yd2p4bM2XIvpeiCtnV2+8Pgg4DZC+hBk7
dNfI1/wECBRhLFC0QMdisSlHUaatRPE1Vx6KmEcK2chPCNFAkQeNwlBNVj0V/ox4+3co9TaA4Qv9
21yklpj+uD6BvCDMc3gqzSaHjxDYpeFdRA6ZcRv3nJYVWCyYFuYsBKENLC9dBqsbOfvXaWtFEYls
hk6AVpWP0bLklljIT5og+30DLX54rPwwJtmZyvi0EPlYJNNhmPMTUlBQ0lTyPRyLP3kBp0hJwGWb
zcdp1fdig/adKkHOS6+COZxbUAfUR8AffuhTmAG7MztEboCcgJBwvcqxA4swcCHD7CXVjCfREA+j
VmNia/FGrpce2BnF2K2d+WsR5BcBOnpLLPq9uuo7MzH9aAHhXV1gcNejq7cETWR+BzLMy+L2vi1+
oQLkahO0jHpxN4mRLQrQ4lDbVymsTzqWjJ3Pky1JACZFxX0tDUGdqbuGdHshaXyUWX8bxurrRuRB
Svc9rbMgXpTXLGz9lQjfWlir6Dn48Ot9tmTOMpW2Nlelpcm1HyKLrOZmT6rWLsz+u6kPr1qV7Udh
oLdcHnRAQ4V9fEoziJ01JsxvxLcwMt1MROYjAKymgwdolGgHmfumR6ukrq02itx11i0NBQoSGbWl
9ebONEZfL0NHJ/U+Tyo7hP2KGkW9Q+YOuU0RhCF4wWKVW3GYOdD9BeBqgD/x+l73E8Rb1/IpJuQm
xHecoso1tOU+E0vNBoVzV0FR0M7y2R+E9AgMELBb+imZMl8w/4x98bvpB90Cxh6ZpUgGKA+Yrb2G
Ol7YDeyHQ/Gxq9FQkMYeaVoZoJDpxEVvV3rsRwKojST5pYObMY611cXqvan0j7WWRBZITNjBSInz
+o8IKF0/AQmhxbth/FWBzz0BU5C02W1tKAAOSD8XICklNd8nS+hRPXC71YY7GCQ8ovfxDjy1T9LJ
HjrRhAR4BpkEA3pIcwdZokjIRrSdIQTXVDc4xvx5TXZhPNyrQ+gIQEzFPTLJ6xt766hCUwq9Ymhg
GBcaW7JZV1kf40rutHGfi2ZloTFxP0TkLpvCJ8hR8h5vG0cx9vhnQPY5hVlpEqGknEto80aP3QAL
r2nCNjBsIzaQFP/nMoL0tfgZkTlWRGWthlRKEt/UdgaAWn0IZ6eBc+TTn33t7GJSKLRb+tWo0QoH
TwZIvs4mC6+CvBnCoAQvWYSKPFvMALRQRwuzKv06fhBVCJQovBN4o5ILHJEKhUcJThSIwhzARh2T
eqRUlD1Vxfn7rsZtuee7jm1kDl8qQkwqWMOSFmLg4Kot6nw75MriTqZiAP4hP+FyAK4l6XIblC9A
F8SeS/m5vGk+LksZUjlgUYPZwAy0IIDsSVoE/D8qNMW+BswesMiJFq0XKMiLHG7ZRlr2NSBzf7bQ
BkrkFgFF0rlyoTlNJXpTNTp5V3jl2r0JcEuPwuKBpJlTo8tpXd/m3B/ApCS5PIG1uqhoeINhMQdA
0R4W2Bu3kHzjsivo//q6F74OltniHfR8eoCwow+SgwBpMvBhpNPgLI4G4RQntwsOqvsyO6EBDdQX
FcB9IBj09XPGg9gnuK0jf17CoEl8Q86cnvDeaht1vS9hTIbn0wBKXa7AGaLPmey6yMbt1u46R/AL
wGz83Nbc6x/tcsN/jces0joHrEnKzchf8gPUNAHa4mFrNrhvCAEleuifgQWPQvnXmZOy0cj7mUQY
EjVFHXfmTbwDpMvh6QBuVKNpJNjcoERG5Y+YUzjX0zDBOU233Ex1anHtw5lqtpug+IU14Ye/r0/e
9oo/C8icyGACJ+ViTP9a8Tl6OP94xW8uwLNYzDQia9N1Acj+f6343LEqVLdnGzSWFE8AvNn/qzV/
FpJ5zLZTTmrdCCM/k5Zf1SC/jkPuVzPhbK3tRX8Wh9lbndCapjJgb1Fb4Pm9s8fDXyspyAXBttfh
fLXNk/kzHMs8AkIQtUDwc6DG2wdrs29swRYfqVpA0zilL/Ha2hvtKbouDYTEW12BndTXHdAXdRRJ
DTY1Kn0f6xJ43BBBqRIKmCi7+VusWDwzkc3doIkyMSUCRU5ocn+Nmk0TMIcCZpXA792uo4P2oRXd
W+1yKzp9a/Or5lunyXlI5goSV72FsFub+GpCDlGvnkAOerv+9ba2AWw8aDsY5MSLdotKhGRMIqzJ
soLG+LiPEsPq5+B6kO1x/DsIu0LKuc2EqhUivwdDYCo9sCM4a54Xgfk47QDtkxEZo9+L4qGppyfI
0XOoThtsLRDNceaqJtI5ZFsXx+EoqnGBE2MohyeA8J1iLl3Q4cDEVoDT7wNhrR/aPAVCPLsbV9mN
ZPlGrsBVNMirIs5PUM/yorw5jXAOxv84rCkUHcXqYIyLp3f5AXL2HEGTzRNVU1HPQsEH1Q22oZhH
+gy9WpyoeKN6NIcIg+XW9NebaWfurn/ky2cJ9XXD6xqdVFrOYg7UsozKmgy4l7IJZDlXXYKxPAzR
Xdpwct7NQDpMCuQPTWP2AhTiNqnKrq/8kog3EpDtxljPQGSkT+HS1lY4RzyXhs1NYkAH0gCilc7k
160/zFMzhUZb+XJ034dg6AzE0mMeg5MXhbn9xl6q+lZoKr9r36ewtYwUbJLy4fpX2mCbUbkExYDJ
kKZA+pk5PME0I22l4LRuqui1KVtPbeL9Sqod6slelUx2t5IHpC3+CCWfnMQ7SESUFnqyB9SxnIqI
71I/HwYIiSbKaMcz9LsJ0lTYIISoJA4qqiuqYk9lDeqO5Ciwb4kEwe3SCJIJilvk4cM6JZ5aDHfz
iuYHSB+VgKrHgOZPjs5nWzxFqCkIceQqZWvPwmrVcnu/goBpptkdgVWwRToAxZpcDEqteYqE7g3l
zH3ezLflqJ3Ufn3r8dSS8uZFhslrl0LODc/8Vc/3pJQdoQKiszX8HNBEBRDFSck9TXoA0MBDw+db
LGuWlsjuBNci/DvYRcGsKl4f5lI71hHUkJvuu64Iz8qgNw7SWlcMa//6J9q8vyGjCfkbnWAfsTeN
UsZ6Fctl82G9J7q4v6GpCviF6YMXGFm8C3x73X2GY24ZolWdtKgS0jwk/qH8hiIw4P61dX1Ul0UE
uu4+ozDrTp4LQPXrqvHDqvfbZgqEuRTv6hpOFroeNe6ozoFRSbxKwuZk6sSEYCZObFQpmZshTk0p
X2XsKqWLYUVlBu0CYwkQtNAkdnWCnrdBrKbL9rqGGhIaerocc05GunHZx5UOkVcCjzBIgLEldzFs
6sGcsaWM+WbsjnJ9RLfBMkHvvT7FvA9JL8mzHvschUa+Zrigqrw59nDNLtdBBHy54eVCm7ft2bdk
zkMgVLJUFuPYh/AvRIgdFXyI60PZAEh8XS7MYSh3kHUx8eT3JRhDxzAggRZP6CQ2iW3xbXH+ias6
b/qYC2ws47aByEvsr5lyU8bddyGp/D5Ca/t/HBvdKmffqZY6Zcw0bIXVtCgGI3Pnn+XrvJf2EoxW
gFb7rXGKGbwPxrwI0rjUF73scLV0v/smtYr5nTMmeWONn21vlnAxKmpRZXENo6nl92xkbptAdq4i
HkiHTrbc1VNoheRJnnJgLQYLEja8O3qjhfdlxejMRm/SsBRrA7MawxRkLKGNCABFAwBR/pqA80Ef
Bvp76yyrQ75dH/zW7ELEGwcM1AIulW3NaKjTvqMLp14g8qUGYhS//DchcGeLkGWB3gQ7uKJtYAjU
NiijC05RAbNdZrwZ3B7GZwz6ic+WJUR9JrFfsKshwHVI1trP25CzDre2GHTvoOumGpKEws/XEENb
loVRlAiR32nSS5h6xfzw38zUv0OwC5G0ZhQ39JmmC82xFqZTGYo8y+nNF+jZONi1pk+TgqpvFgMg
Gfrj+3jnfRbMxB7FA+iR81gpdG4ubpHPuWNpPuM0Cz2A1vTVK1E61fPsFSdYJUB4ZHRFp/WzoD2B
Ge2YDq+qtfmMOB8vc3nH0JtShCqJfW1pYc6nFc1uyftDNxk7QW/3ZSH6gg5ieSEWh4iQfavGv65/
1s0LQYd8JTrW0J+7kLdsUm2V5amhlbzyqb2DMtt8VJAUQRXAhhpVYyFRSySbE3XrWDuPylxDoVCU
+UijpgGEQu0cXFtn+EalQltfDm3exbr1tDkPx1xBkSQVvZKAyd+OzaHsngoCqjSEsvU+cpcltq6P
bnM3nk0pcw/FcNLtAVqLfbMb9iDsPQltviv5en50dVys3LM4zK5HhYvA3geT2Lnxk+TgugOGtrYk
f3Urz4jg79hxMq7trO8zJAtw13pSkSlCyMkWbfBb7DS2MhuQab9yImSczvWZ3CwOnX24jw10dnbq
3ZwNZv8xRFoqReXyVT+1LsVTlvemU7xy4nE+3cf4z+IBgLgSKVsrf4FrWSxZRH3WTFvamS6MkSFg
sKvLPam9yIGEwvXQnCXKVhRUfUAnZsLRF0U3CfjqZL2T2uggd9AfAY/6erANwCpkJgE7kGCSAKkc
lsICnFwMsAauVsUnHsTlKANQgLMPmDpNYBymgwiNDVcIeKXaDZAXAkMDDR0K+INeyK2JYxUvRoo3
WOdS1afEHYQ/OkR0aQ66eKIDzvLq9JGNt2wIuL+7Rnu8HYqf/93R+/lD2JVcGZW2hhMqOO0MM101
eahG5UbNokfkHMdZI4ckW/aSVnxv1MjNknD1rn+CzazgLD6TecQxRCOjBWWdVr9VIWYwLjzU++aK
OotAz+CztQxvMGOpqFO0tOg/WgUJYyvPd5FMDhDtECzI/vrXh7R5kwJYpEI6Eo1JtpAnVeMC6yFk
ihT3TyU+excu2Fw5682ZOwvD3B1ogqrLMkbYKUNqyf2boDxeHwf9Bxfn6lkAOrFnEzeE2VDIxhL5
MoBR0li6Ro2FOVe/ViBZr4fijYW5Kqa+FzpUJZDeQ59jhCPAqs2cEJtH2tlomFtCG2K5LRO0OyWz
g6KFAWK6ZsNo4OH6SLYTic84LNxuSbMwM2QMZfRQGYKsbBiAAOv+5bcA23FjPnEibt5/KlGp2aQk
AmL29TuNChrmYYQjk/ZjutZGAXyHI4yuOtiU4STZEdm+HnNzaZyFpN/zbGkIwii21GUZyqj5Sxdp
R7NPjmYaOkCucO7arVAGlA1V1FegFskWFNdRzaZYw3cza2QrY6s85kO7K0XtNm6hHHl9XFuLBDZf
SAGh+6pceMquciSUJr33VKASFSjPLOvJgG/B/xaFOZGWpRzjPMWtU5MGQki9W8dA1Ef/OQAFerIw
r4V3PEzBLiANKogBJkh4kV8rrtEVVl3ynnRbibsC22mqBolyOSB6X9dBpQ/5vBpzjcUe+pTeBLFX
qoDQ7oEH65zr07ZBqDKxxKGbp4BsiuVOv97Zqiv0CB2m1qh9xRhvcnV257H3wxEY/Xl0mll3xiKB
rozpg+G4r4fQNhJhnxEZmDnhUEY9VI8Uj1TjgWSrBTqftxLArpLh2FWyBaEUVxdyJ4+AFIxMRxhN
iG1p++tj2LiMUBWH0Q9Mq+DNxKY3CsysohnkY8ACvyvrj1g6hlHQSjhXsQSuh9o6iXSIx1LbenRm
TLYuCNxk1PZppHjac/Ni7GOkjdUz7NmMRzBTvPJeuOPmqXTlMlcG/HfQPEVLCDcfm09lutkIytpD
N8WV95JTgmtuAe1vy17lCXc8A+2tdzIAAn8ROzpgosyCqKU4SUoJKkNZ6w1QOEtOjdjZ66qB3x56
bfE8zHtInNlVbVotSC86xGu6TrKLmWtBunHp47pH384AduIS4KuNDRpD0AXxMmMORggFFwCX2zlk
kyEt1/aHVs1qK2rEh3YmuykyYmvV1LcsMr+tRXjKhnQnpeaPvBMhsTU4sdD9nMdK5uygrSIWOjOE
QLgVvs8XO2iVC7QeQdLwFn9wiSc9LfejQ98vcYqXPu2qL0667P4BCn3jZP0SmclW5rrSm6JcARk9
6m+S09xDpu0bnkzQuwD47sfox5klc8pBWzvgS1Amgym7uGwrFUFpJpZ7Qmivij2g0Ituj+IBcA9Z
PydN//NMA7rYgICiACVBeJ3JNEIoY2ZNtiBickzSfTM9Ghonxdyczc8QbJKh5GElEUiYeU0dWXkG
DlT+Z1VEl3OC8MIwx7s84pnSziLMndtiZ3RKa3dq3N+JoDQ5oSadyjpWnaxv0a5SGksbk72Y9QeQ
nf6oYw6HgBX90jUeORmBvJHwnE+wytyfMPaV4OEgqp6U2zCOcdNb+Tnbg+OY/cbxFr/M8CSp7WVX
eCLA1JkVPpQuOFcOz+Lh8vpD10eCODx0e1VC22lfL6QWMi6huaiUZjkG6a8IesEz8D3qS//MLTlc
fAsaC26mGgX2w2OB/v388luVfDJIbuBoFW3DN/7UHijormKRPxVEwUFD5/rDXqReTEhmz6K3n8lL
lUAyKn1u8rtpbg+4vmxN5DkkX9yKTCBmn4qgT5pox4YejjzDAUp0dbUCyN+6M2QrUoqd0hs9Z5de
At2YoMybI4LLzdoMPf14xr7zAQN2aX8EVvCczXpZLWIiMQeCLKJumS34dPlR2yvQ+qEqzmjUfSg8
8JQDLmtFiAa+OQoaoDfLF8+BCDqDnVQUhhfeSN4Y5FQ3/oEWMj96Pze8O/9yN9J4KLYbMiDICnw7
vi7MSlM7fTEwOloL0xMrmp0arfq7OBBuo4O0G+Hp0hxX0DGtynyW3Mwznfmu9XkCR1sbBLZ/MAIX
oU+OffL1d8BqpSRRQ1RvXO90c2fo00sb5W/Xj8TNICCPI8OBP+dFwpt2Ak6DVME1r3owrWvDyhoK
jfMKucxr6JSeRWEOuBXUiniBnDsogOtgG/ciiJ8Q3Z4PyY12NCRrSUBMASWOd8hsbfjzuMyn1Gal
7KsWo6trKOBNO0F40Yp3KeQ1OOjz8EuayIyPeT6WWoJSjyypXmyCS9KM9pR9u/6dtiMA5E9M3cAZ
zW65LFe7fMVIkqWX3UJQdnKk8uD324vh30HYXpC0ZBC4UzWYLfUN9D9P6fJda3gQq62zUYZf4v8f
CdsL0uJUAqMOy7pFL0jOoGxsRa5pa5bu/5W3M4P0vocdHG8xfMCOLr/SZ2RmFcbSlKbNqsOj2G6P
5VP1MsOJQkQnxDW+tY+CKwbSXjxGVGPPS5+RSFlwFfbL3zyg8GWx9GO5fP4QZlmmSyILM2hGHjAx
MyTuJQd+AxDLQtrqjBa5mff9i7kvAsUDy8oxAC/huoNtrifwYYDOA9ANb5uvh0s6S5HZh1ix9dDY
svrewdH0v1ixqkL5odQwis0lBNL0bdhizzfoo0sDpJ4zsj5dj7F5E+F8BMaUshDBOP06jL7OsiVp
I3BS3Piu/Jbsy9ccbkDDU/WI9rVzPdr2AjqLxiwgQ0lBHukELN1fUBE/wf3cmndyUL62UHT+EAVK
jv0fSF0HjYc0LXLMdzgY3Fc/K07GyB03s4J0ktSZFIUQa93VARKnQ7gbHJr/U+4Bj1R8aTBF1+vZ
uOliOkvV4gZY2iVC3iRD8xbmjeVTfZe+tbepZzidI+Ny1CyyoKmauqgzeNdn/fLRw0RnlmqmaVFc
wo/MC5+VPfxAbmMPVlq+tKfNqdQFU5DznelwLs6Js+EyF69AlrzI4EPmieZjh8pKn3MhLfT7XAvB
JIhZkqokFxCC5hhUgxIEOfqKW+3hCD1m1Aat67O4ebSfjYlJDuVeBJBRxNKNpJturKwW+hQm5466
fI0zX4q5pNRGybQBLAiMqj4KuUdkR7P/PiLSxFbe1PvRhe1Q5YkH3uF+2fn6GvtDYvVsjQ7CnOdN
kYWeaml+X9iQGk/ASDdtkHKOcmVNSE/BO/J5m4MzsRc8K7JWcgr8hteW30AuBCnuuUufrn+8zTTm
8+PJzLkzdUosGvCN8ObuRqgyWzN/TNFRyRvOkc074D5S4/NJhCf50Eih6gmN0walV/mjlf+J0aFN
3AKyDEf1Xt3PP9Jd65sOGGygloU2VC0DgYfe4GyQD3D52S8pi3AVh+5jKU1umjiFO+9qV49Rz4FY
ulf+5h3u3AXEHDPwdVoEZcGRSlkSUAmZuyADiI4KWpG9+acp7LKzxKd/IPe4/XnhloNrUkIxlTkM
CqUopQRC4IgMgYyHtLZyD1oKfhLA185GFrJXjgn3MXwpVfGxYz7DMkdC1USwpVEQdvTKIMLY3Pmx
f0R32KbnUPKu7lVkZLkrA5Ls8bbNhy3M5Qn4GZ05K+BTAJmeATd345bH4tTCkQKHhbRT8MBDVoif
ATPpCCZqVnzqAhPdn4+agINLdZcAnTaCkgY7OSfxuGtve0v/+6exZlcgbhpZrSBzUS2gtnfTbBc3
9U6D3t/z4Bg4vsob7TQKwfVNvn2nw8z+o5aJVIa50zOAx1Mo2KPOC/oYvRPmXeLnSIsJXIJ4Cl6b
WfhZMOZKn+I2U7MSwcxytEcg5+Ui6AzFKhfFgTmCzxnb5pSehWM2l5HNainLOJ31xxrIIKizu+Gd
bg+e6MGZ0sGG5r7jt/OGs5jMNQ4VA8CjxShElcJ8kyHUhew6gwIAlhLNlPrfeWXzSC/bp8hZUGYv
JwlQZ02BTTX/Sh7GuxSyCnaN+kBh/dVKTV0d3EOYcQhW8pMzyfQauNhSMKQF6EuBZxoL3V7Lplsj
ek2Euv339JYDcgP2vhMf+GSr7U/6GY29lISsrafCNL2uI+4kulKGigl5vj6m7WX6GYTZE92QZ7mU
0Fu9UI9JBWJEDQf22HDbGv4kkHa8Hu7/2IOf8ZhtEauSoEwEgxL3oT+d4NLmDF5yByt2i08Q3z6B
zz4YuyvmpWkIXK28OEgDyYPc/wH33E9ymHfKR+G1fshdwDsUC+RRzl3/f2yPz6Ey22NpBhiOVlgt
VMKPInZibxFw3FIRPyCeb9PnmZMf8lYMszdmKCjrS4ThhmEE+QqUt5VjNXB6JPQLXdsEzK1mDtJQ
FxKGVcJniAyrpSc5Z+p4IZiraxEL7LQaV5euTLaaSJZRcChb2y+uz5XB8rAzJc9WQtd99qLfzo6x
l44qHphUo1XyiwBdiB/GgSovc2u7lOF9Zf5M5kW9hkYWLSHmT/HzOxwlQfkHHHrAZHkocN4C/NDK
OUvx4PQStsX8EWmGorbaAakGsNgtuoVo2Jl362Rxa8mcT8fWds3VFEtJREyq5kjBLEJkST8NbHLB
h5xJaQ2vvNfkR3Z+MaOQq6LtM8qEZFZknDe5YuT4lnDwCpqHBBCWb2Ju9U/6rvRib7Rad/KqIFNs
8seAdwsENKcd4bAxaZBrP4JZs/C5bGSpw48wlKdR2ynqqc7FnVlH3gK9uGXkhNsuon8Omn2OtR2a
hk2JyxeSuIun7cnb+ha/j4ER02n3CihoJii35Q9xYidIAGToUtBkjpvW04FdGTj7PiMFgVa/8jH7
C3zMoGxYH8rEiZFWO5GrA5worXYHyIrhqJ330VLgih9vtjAIGhiKKQG3cqHVGytKLZYdWhidq/8i
HlW+M239pgrwNLXiPa9zsLXKz8KxCaypKyPKewuS5CQF81q0QpMHc+QNiU022i4qwqLuQ2+9paB+
2oSGJqJ+6rCTgAr7zbPt2B4TMitYCiiQ12AygaqNRDLNqebJIvXZu1GV++t3/6XNA95DUBkz4fxJ
3XxVZp8WQgo4gVlrkFxV7iVPeDM9gkcfjFpHS/idwVPMgqdP0BzhZo1sIHLSfXcQD3owHbjn1Fbe
c/5bmO1akXjK8xG9PDyxF09A6cKNXC1IgnGXQFFC8Ua3uVOxWrmF4c024llojV4QZ8cyUQrStAKB
PcqeeLQnW7uiR+x/YI1KrxJ2a55HYq4a0oswvpjQaHvDk/tYItRxRP1L3vHkCrcSj/NATKoq9QB6
NjoedEWfWZ3xIuFFrfGu7K1X/HkQZoEuuLCNOsKmE33NB6P3NICq+z0G/jlebc0zDrE7vSoVv2nP
WSsa3TlnHywKl3VplBYS+N+HP395f+VuSS3VRR/hz4cntN9/0wMew+bjDL/2/Zj0VRrgLmtqM5hi
+6bBpaYfhFvZhjEc6rPN2+SsLx3qbk7pQgLrMXG4m2TrvXM+40wGW0jiOIAUq3lpQJk984FKbIYW
oG8ovfPyZd7nZZLXtpTLVCINXpMNbmyAECs1aCHvts7Ff5FeEg1POLhBQeOVMNNawBtszbMCb+UJ
BaE+qFpeu3IT53Eegpk5YZoVAcZ5IZ45xh52T+jD9m68624F/lfaSigJMJuQVYDg4YWAZiwW6Pjp
Kw5urdtnmhJZglS0u3GVdmUJpHeWig9yCTFWxbwRq4LjfbN5begKxKdMSJ9ILJbYGKsCkms4YwQ1
u63ge7rCV/P6xbE9myb1mTc+9DeZnS+qEQEEFt6sOQRdzJ+06Lx4Q6D9nCzeKty8dhVAA9GpN4HO
M5nN3vRakk2DDDE7iFx1p/mpu9EfiB/vxgzS65RcwRkc/fHsJj8PyKxGiDvPq9ggIHyzdlqaO2Jy
aAzVWoUfqeQO8IZt+9uledLTu8K8/X+kXcly5DqS/CKacQXJK7jlnkrtqgutSqoiuO/r149DbdOV
omjJN2/60od6pkiAgUAgwsOd5JO98gOWMle+tQBjQIIDkOmv4W0CII0xaUL6jLps+5NYtSc402O6
8215q6E/ynbDD8R15qzmjkuR9dr07N4AiKeS9REch5y5GPM0VnPgOhkxKkg+1azkpFlc02Rtz78z
pyATubY7d6hoaHIy8kZ1g5ef6mSJWrlFOmU/jFbTIXAQ6G7Log9TLja6IZ0Cvfk5tlNoTW22wzTx
Ftwib2mei46aQqE4UECUm8oXTWAC7XqALeqmlKRtEQai3UHb8v/5xWY+GmUCeC0U1Bb5LJDxHF7a
Y3nk7HMdargVKIEDazoWVv9rtQm0dCOo0KfAK0sFJHnOH6hnuQDpKXwwnYx3Zn/xAdpr2jMI8igG
ZjZguKQo8/+C6KOrxj+KfrOy8hX7c+IeHVQqzKhxWETMyvCrODzWroa5vdQW7H+T5WuAJuOGABz6
G8tKLxMhLHTRd9sYXURwUejayituMdoQ4NOhTQfA2rcePgE4eGxHRUclvHcEyqyyRD1TpZ/KEna7
Xyu9Lx24a3szzxnKqtSHBvtXDA9mAG0H0bdzkR1EMNK34ypj4FJeeG1uFtuk0Yw5FlL/PN/+M/to
PWi40Hg74p7AN8tiCj1b57aTfEf943RfW51dvmarCH2oYVPNTWMPeP9Z2YO5x2ggrvpL94uXIkYX
JVX0LdWN8UqovOU6F6BwcNOXwGUr1xff03mA10URnLHoPxFckV/ja582TV1EEnAaau4kGXJV6Jre
XvKn39+yMVtyGBhjPE6ICNA39zRXiS39V2SPgH3Wp9rr9qYFrKIzPTFHPY92xRWIjjIFqAB6jEgc
Pbb7V7EdA5Igp1JVIhva7FoJCpARB7xOmGzJH/SqAfTj/c7ipQWSsT/kH+ZIk436K1ylol/qEQDz
KuOFyfGF3yaAZKFSqjYsIkzDD62VPQpnyZafpA2xNa8FuB9y5gcAfr21NS+cLhAumBrkglCHAl/s
1y/NMT9dow6RF03RqdRLq9CkLXRVvLyCvnitrTj6kjk+1q/h2ibfaefCCALtGDGIPJl0R2OsW6rW
+SaDPm/NJFeDBvRtL1MXUhUCZm2wPYDXVf8uShMmjRqZyBSUBKiU0aBgl3TRACqtRJAfsyrai6Jy
NsP4Cf8ZqL2G9rUVqw2DYDMG8C0jzjAkg0aNrwGj61O9rI9+KFyAiCY01MECrUnQf42rJoBgrqLb
udG9FiBwimJig6J823YM+moVeIGgsNHoTp6PAI82OxR/PrWEcWlHA5RGBExiNRQzqgelL+ykS1ZS
Jn5iZ6ftyz7MThuuRaGU8ioCdRB7DAbTlROIkqjBSqV9zczMnWKfiGphCszr/KdC3Ub5Xg7fbn/S
pQvoy1JmNRnMysRaPcFleWu8u8vOXGGqoY2j75p7eS+tTWsvNYC+GJwVXmK99E1ShTEM6lS2eGzm
uBwNTdj0XK9AthdC77WxOd4yDWJRFkoYa+raZp1uDdraaN7SIdQk4Ap0xDk+PfX1zE+FWJWhwmIv
a3qaCRkFptgF119R93YcrNVAlhZ0bY3/+1UpwojNbiyEie/e5PJxHN7G7yzog2GEjnISIm0N2LRm
cnZ9qV3Ptb4gzeOPKZXydxEilCtOuJDVketVzc5TL4udkerlf1ZV3YEqn2x1gPwGT7hT15FMS2Hs
2tzsXIlhAr2UsUbcvLROsJE2qVXsu11rc3wdaGtXnHCpD0M0wOuhGWGCIXkuoQiMZj6kaZKAtvYT
7y4/ReiTI0DZYodvJm/WB02WQseVyfmQPrTqDTFPEsAb0jNYD5OkcsDMvzKauHjPXluZXfGYGZiS
gfs+x3FEb+EJVBMYVpBOCR3+IIBYzZNgr6VTa0vjznR1BLJmFHLCstiTMLscIIEcbB2KNisuuej1
f7/ZvBpe55FRDnnEvxnnz0Clke3ip/eECl4BbRIn+r2KbFh0yyuTs7NdaQmSRD/lp6BDSxr4lMgW
31QKvRdoI+3X4bYLOwlZO5UAFQUJv28EmSPr5XIU2hACSBqVoLwJyngrMdamcJfNGCAolQnSwPkc
UuizkaeJoadAJzu9q6YfUrC9/bkWvpZumhjiQLKnIsWeBeE2j+XCqBqYGBunqlEygVTWbRNLFxds
mOiPYBgXkxwzZ68Isgz03CABUAflDnUYJ1HMYmMmBcgH2HhONNE15fahbsPnEIC9qIAcW9zYKz9j
eal/f8bM/dM2HqY8g8CnuENay5XAuciTCp1iKrsSmpv/rkzzZemz7Q31ptbFKYi88DnZjk4I4UUR
vvkxnpV7sI8CxfZR7IRtllnQnru93rXl8n+/Ou1yAcaKUDbgo1nhRONTBomH2xaWoACYzcHrGxNJ
cKK5f2p655cZqj1gQ6i2RUHF35EBQjraqqgzEjo4jTVCb72wwQw07tluVQFpYY1ffsDs+utSUIWq
gR966o/05wQkZooNNqEv2TJAvmM0wtYAFgtJyxeLsxtQNaeAkRRHUsdUQhQ5lfZUjXYOnlNSNM7K
/i4ak2TUpzGJqJvzCjEeTKzOuMei1fZa/pwOSUHVhGZ25OpW/87nH6H3Um/XCU+W8D+cTwXqxRz7
iTHAr95TdZmeJaTHzuak+dAEvJV04HJ2OuRXIEsDtIeoUAHHmnZRsSX+4E0BmoCpB0Ix8UnIum0q
yG6gh4/JIEc20ckOfMP/9zT/+kfOk9S29XOxlQlOdNtaAoFWTD/RfpRWrjS+1tmj5YuZWfzK1br1
iwHKBpymn5d4FY+Thq3hWxad+e+Wz1nhBk3O80qCa4nDkSmYSdGzlYXw43BrIbNoJI1DFI5Th4UM
Cs2L+lJAmn0oRk+E5OBt31X58+eWrVn4GXymAk+l4mIJdcUNhgH9rzZ1RAKSuUQfIFcUJCmIhYPM
lrrxOTOSM4QLMOEs0SQEHAKEvzthNN4zWTnFyfTDz82HQGq8tIVMYCkemthILdYLtAwGp1TCLeuS
I4a7qNiVxyGLHsBB5TKpo7Vg7hHAHElmx04Wf5ckrSlqa25tjmB+GjYMEpRM0q2pwUEm/p0W5Y9C
K7kNgUpIJ+tOqlV/bu/O4sG++tT84r+KzaNYN6j+gCdJex9T7RwWsqs2dyGTHb//fdvUUg6NCU2I
MaOuwoVlZhGr0s2qaUoBbuWlzxkINbkH60/BVr+obuoapzWeqyVUESxCjFmSVWQt6uy8iP4UYmTe
MF1yYVsZQZnQCXimblO7xnlyUBUGsRkEv5QdGtAnzuaZWM3byrIXff3qR8xue3hHlpoZlo0ZgDNE
XocQ1Uywclh4OCRWD9bFg4+hYAH8omvX4kLa9mX9s2OWTlKWAgAKnN9rY3Oled9WTv7m0Nqym2Ao
6GONbnxprWCG0XkfCkCeeW/BBA5VbUpAQ1ulsJqsuyvGwI7TAMQtKxFkKZczrkzN2wh5boAlsoap
aEsg3DNsOCpT28m0sNaV2RcTjGtrM0+SZUywkBjWmvfmrd+xu/qkuJCWEQA6gV6ma2Kyu8UtqP67
h+CXlc4cKBkBAIkg3OUmYKcpEbA6FOCSrlvZ0aWof73EmbOAZIpFQcfnc2vkEGA5D/rn20dh0QKS
78/OE9iyZgEgDlNw86Sa5upJ3u66VMlAkg3+qNtWlr+VpEEJiNc4v5U4Y73rGLT/Qq8dKdgrcod4
uluinklBTNNt2It/Lu6zHQTR0S1YS0WXjhxW+F/j/IRcBVQ/lHNRCJFnazKa+PF9M2a2CqailTUu
HjTJBFoOWS8qsnyrr8x0sqLHxoScOgF6xJEtfT8dUgc9khPmqm2xQcJbIKSsVceX2viok/21O7sv
ikYce6broTe4HQxCSXg3WRXgJEALrqASVm3NtrLWh1iNBkSv4CR9gqz8TXaC3BJHla1FyqV7UNNA
joPcVsRLYuaaftB3ArTp4TM7METZ/X3xPuD/Vaf2DBu005ydNSv+gRzLYhzTgKVDN1bHq/RzBuj6
S5p1qJcaGh0aeLs5K0/5m78FOSQpPq9xdi+RDOCBDY4IExg+qNzM1impFQAzURJ5Rmd3KIswqzqH
O95cUi6t3T1Pz/8Aw8YD1DwDw6secAywWRtA7Xx1VshIS6bOs71kC8EsCwLT9nu6nRzEam9thfxv
3bI1c9BSEmuC8rTpavq0EcJ0qw3e7bO3dMKvVzNzy14kRaww5JPQnqCp/yy3BWX5tBKNl/3iatNm
XwqbaSCxQT2EE/xBrF3ZG9tp19v9B6BO69XGpacFuCsRN8Ajgjr47IJDKy6uGTpu3qA/ddGvUEKF
586XQNSEHKWTqDauVR75X/z2pUAiB4OmylPQr16BdmMsVAEsNq8gcjslNsjVP5SKcsS++XH7my31
SAy0Ev/X2LyYqhdKxmIFeW76SWhQ8iZ9ivotbyJXMai11yLKUgf7i8XZho41SYKOZ9ag83DrU/s0
vARPAONcQEa5EUDhA0S1mx+7DegNnADQ0eoYnHFnTHfRIX1pc3tlB5ZujOsdmGcRpV4VWQPdp/i5
s2VH2Uz7AYrb6hYaARZwOjv9DdD+1QuDZw03vvK8rFdkPSR8EOO84l17MN+BbKc58qWEayw21j/A
si8ez6svPQs2aatkWtHAoNJS0NkjN/xgVuQKqMUAYxr4tN0m/6DAtnx+/jrYLO40hhKVYDPC42YX
o/SjbtOt4rDdGnqHn/pb2zkLPoYI0SuC3pvH5NxOu9FmZuz25UNN7sVsu+Iya1s5C0FmHAuDwV24
dgSocHaU8wnmmBDEgM0FzD7h3fBzXTd9zeqsnek35lTUaRx5afMLRa2hR14drYF2Fq+kKy+ZBx+/
CEcxQnQ1jhlmLaWN7ojnHpRaeBattjvWYsF80MOvx4mEJZYUHcpnvMNOwl46q5fy2Qxs5aF24hO4
hZxUpYbdgb/ySYeqK/DBCY0ZWM1A37Cuw7iyAfORj6QOgb0o8G3HXXpS7GCX7EeXA/a4tbXxnsWn
/1XwmQ/nYwoyUxm/zMYdnv0WKH8fhHsDSHbOEdn+Sn6sJo+LecDfD/w5e3OVVhF/NKBPgvWZm8EV
HXxhZmMOY6dYD1zXci3crzjtfBS/azpFynuYkxvJ05r9WKHmmKzRAq0E009qgqtFaf2UtfKIbVQ9
aHkpNiZknMrJt/3hEw7kra1qOQm52sVZuJG1jsRNgnBT2a0zIVusj0iHLQmPJ9BTrDVZF1DQ11em
PIs3GiSbjEn8jKENiBW6Db8k2eYfZKRrGzmLMVM8yLLAozWHTPCkG5wRJ8PG8IqH0bLfa964cjnM
yyINaVJ50GGuKyIrkC49uJkn8xhk93GcW2lg3pvNKk/hikvOCyQpuK8zjd+8ueS1Ce1/Vm/lEZzU
DpA3PVqiUF7fcAqp1St/JdNQZpnPUKtBCTE9vrnyrniUHQ25Bo9sulduo02JOeFxs1brW2pkXzuP
MstvJl+WSkmF1cKHajUvCOUR5Oqp+kY+AE52OFaxMpzoaY3Wf7FDcRXc5i84kwSomBOcSgBaRwvw
kQG8yMG+OSsH9JyfTMgnTDFw/J8/ARDXlbfrSqT7VgrwRV5TgfmyfVeq935tWHjtc3I/uwo6TWcA
uG9EkSdOm2AUaTwVNPcTKmVkpVG4+g1n4cYkddsDGOBjrlYB4Z0ll1aNEcTUItviT3gAZvtU3cfu
2vFcC3PzVzF46LUgDwZUwQGC4GFubG0+Z8vhKx3A9GvrXAk/yiz8lFOoqEWNPs5/wiqexPtuE3gT
b6NtwMC3RhSz5iKzbKfoYpP5Cr83Llr7KQ4WP8UglhAugtdvMQu0WQPwrt34Ko/1V17jG2OTRhq2
1DgeEWK3YAnfoGH4U0PECdbFhFaujvnzNaz8qMXsbuhlUMTT2Ya0OZXZLymO6SA/+dKdP4KQMu7p
/y9FVmdRx29Dk7Sf9/5F2RrH6BEHHf2F4b7aKBfTq+/+wfT5ytf8hHhebW2d1iXwlfia0pl7a2aH
u/ionsGBgsEB5iBT926vcuX6UvkPujJoCFOPHhmuL9XjTZtuUzn19h/cyis56ZzZO40F39faTzet
DpxXKPgtnoWj7Dae/rY27L3yklJnsYaRMFCmGsaY1h5IAlW5saBFO7o5EzbCKs5q5cir89ymLwqi
8CfAdM628rMEKTk+JACyJv7V1m+FtYrHZ1v06qNBzl2PBfUzxnD0E6LobxR3UByGetCu3azRbi8N
Ol7fv3MCbDMsBCAR4CQYZrfLiZpU3SGzongLKy6HONaoc1QT7cBhmtG6+AfUxUvTyde/Yc6QnSRj
FWcpvik5tg6G9hwN19VRsIJd7+En8Ije0RFCjzwGKVvZ5nyAmKi39Tvp4/aZWXQvE9N8JhBToKua
fe8kGtF8FPG9m7ijmfhLUjB9lQaUtC/l+H7b1nKwvTI2u0+qqZUnxnMfTlNS7tSfCipMXCkKnu36
nJZl7WWwGIOuLM5ulKpopTgZCjyvimMmSF6UVu7tRX1PXxUJ3RsdjS3wPGHy4mvQUXUhGIg5CK7Q
mHT0/0wV8nNjrUX6fR1frczWATDAMJgx4boBOVWyHE3Ln7fXsXAQv5iYP/5Hqa/aRCihqHMcLQAd
RTy2gUsKkQ5j0LnE7MZqBv492MAkel8YYgDhJ8YCv+4d1N2iYswA8g+S35zEI96DB98Rxd8EvJ8J
iOnWECOLH0tWoMYOVB2QdbNtrMTALFQ1Z16EKhGLNKqFld10l9tbuWxFR+Ub+iPfwY6BQmqRwS+8
NniN5J+1cDS6Nf26hbOEvVMAChAxkKuA4v3r3vkkEOWOjOwTwpkru8zWQTu5BQGY44unBqE6sf6V
r/PKO1FUDIHMizENq40m4Ew20nTSIFtRTwhdaPTe3r7viTxf2V8rs1yFiCQoo1IET1pk9lYpIBZq
dY6HmaA8ZGq9RpS46PiIf1y2HertAPF/3UlhmNqCmWj7lFNGKxAFluC5BAu68dOA/AMQAdXq9M6S
TQ19EYJOE0TjIXrx1WYd5u0gThAO4mOVGPfjOAtyqFHYq0SLj7yvDfgvdCnh9ujPq59NDLRlvloU
fA1XQAnBLC6hOWwxMrMdz6Y3HfuNufJuWPB/mNK4zrqsgyVltqG9zsqm5frFPrh8s8w2BDsYY/u2
lyxExGsjcyibPmjmlDCubS1dRkF0Am34v0d2zSTAEwDrK8Pn+TKvMpNMreLQkGUk6uQkGsdmcPR0
LejyXf9aJ1e+2Jhld23X+q0CCq1Pjb90E+yAjeQoRfUgbNkaoHfhYH0xNrvrYyUrp6YHg7Om+g8s
lu+y/CVn9b1RNtbtj7PkASbBcYLsEv/fzNnSMieZzEWkWHP080fJdPzVUYflrftrYxYmDASGMWyh
ZaZeeH+49Iw7PkwEmpWjvr29nMWNg0cTXFQYzp23AI26qNtajxjExTcV66ka78tuH8lrYKHFbftr
Z979E4MpDDHyDOXtqf5RjpmlpKmDM732zv7+CoXXXdmZfR4/ZLFZtZDTjbYQSj+zz6EoUG9c1u7b
xTh3bWn2kfwuygpJhSXpvdvqr3xkQ3PMS418Nn1nzlqNadXeLK6muJyMWofcHB9skGuXG5S3jVNO
bgN1cdNeU+lcCkPXC+T/fhUk4IB1VvEFqtPOrP8YSrVylBZgQl8/1iwMEZYYYUlgobExYvunwcsW
AykXcVtthKfRlW2IVQM8xJ7UFbDwwjPlq+VZcALju6JF3LK5kb3OHp14o/2qzi3Ig3d6Cpb0YqN4
5BUaxCfwt+5bFEuDc8a511z1/vYJXKCj/vpbZrFLUFjVF/3nLvTQJEVn5hdjNJMwToV5PjxNQaVc
5nZh+dbq1clT+FmQxsi8CC4pRQX785xojmHe1TdK0MTwyfmqLsDtHzpEcoEn58IlhZUatCcffCSu
pWsF44XY88X4zMHyKe9Jb4q5F5vNy9hGh7BSz2jjWnKvrXzwpdPzxdbM1VqhTVMpwEIjAGDy4Rih
pMl1txSLySDqhdjr2nTA2upmLiYmeT8WoYRbXJStOOh2mL+gbQPyMXF0brsQzzq+f0Ud6RbEAKEy
NstKBDUtBV00+VXbbaV9teGYCnG/WlHkIeaGnXk/Q4/SLi5yiMZyQEzWfmaTxqFxRnvCsIWdrfrn
8h7+d2HzPkaLCwOqU2LgibLxgsySWF0egOe505w26FbC0cIVBRf5a2wW0IW+iboJw+eeXDFq9F5K
QMMhP9z+VJ8/+dYe8j2+iqqlpFek6PGCKjX/hFbbOQIenmpad19X9ZvSDD0VA6WjAJw6fV3aE5NQ
thDihMpavguG2ku1ZKSxXG9A32ALcXrfBcldFRsOKTEAkpB3RYsPisb2TI1faj+6z9rmDM0+RuVq
sKYRrdFQsG8va+GuAFfAJzO4pmvf8uIm8IcUwDbEkRz6Q+mOQafntoWFzgRItP6amGfFwERKQxtP
XLrZ8BQbt61pZyIV7sGXtuXNV4iOpb8wXQQywdumlxzj2vIsp6jTUa5bGYq/fU+8tDMwIhzre0ll
H7ftfHZX575xbWjmgVkCEUchwRLFCwH/RL7jxL7E1iPApMgDZ+EMoRMw/Oy3BDEL9TMqe+HpWb4v
jqvpzUIOiu0GYB8jhxKoVWa3UtGjqN7J8FNOKsQfVcN+PH+Kc2+klRx0ofnDP+1fW7NCU1T4PWSf
4D28eJZElKcBtd2ktupy4YxidXyeH7JvGw2KUw3CvRqwtLPboFCEkGgV4krtiMVHs+VE9g3V031r
T04nQitrdT8XT8iVydl1oJaYSwKQB4l2lV/ETj0AnmYrRbGRIZzTxcq+i4a7sO0dv/MPVVbEFEfa
oAqJ77to9TAtft2rXzP7urE+RFlv4uvqcWKiyTeKtoT9oEwRTroMCptOirk4heZq2XifxuaxUfKX
2+6+tiOzr54CaMBiHQ9ElGSo7r+Ka4+BpWsROlSqqnFS229PtVqFpr2kF8XnnZ+5sTfsGCpv2pr7
Li7kys7s2Ca+blRpDTu8d8nJGKAty1xsa7MDazymIRIrGlawm4sx6crm7BohctEhF0BMygXhMZBL
D+Qm2ywdV9a2tDQMN2ObAI3+zsUiJTW0fo2u8NomolV9QgSkt71gKf0lkBfmsryQz0MJ5+uFSMCk
FA+BWHwe/iiz2PY/mmsD7ax0dHmKFnEe039Qqlo6BdemZ2dSi5hBQG7BTQ/2AFQULxzxGJd5axCF
pUwG24jZQUhCY0R2doco7ZAUIF8pvFQ3aKFtW/1nEb5WxdPt3VwwA+VBlJwxKIoh3PlzfhyhXhDI
Ed5scmZDDInm3ZtaZkhphJVLccXS/EGP6nDbKVpQej5L7cDoqa69ygyTFvHj7SUtuKCOUhXKsp+I
+Xms1oVpGJRWhQtWp9I/Cv3l9t9fWsj13+f/fpWQSQXoJoZpAt1bjHf04I3BnWx+CD5zb9tZeoJ8
Wcgs5qYBQ10iMXM84HsHUrzglachRqN7xAj1JcFT9LbB/zA0za45WNQhEAmFegJyo69L00H1iowX
Fkcw7IhaplqaVr6lgUg2sSQ8lkKsO4WS7IK2TGkTvxUGc424tFlQW2mJHmGuGJgrSfPhfmy110b1
QzvHaOR2qJL3Jq2gcYDE3C2yEaIjQiFagqT85AVgK8swt6GbXpkWjGqVvEvzsEysUJ2Co5mahjNk
qrQNQLq5MWM/3ndhmNuq5DujWO0Fgc8MDd1GE9KTVBaHmNWuFEePPUme/Dq5sLDIHpipDpUNlqqe
xj6EqGJhVCuMm/uirZt56zZQb8zkIvZGTewOZT/K920sTFYK9kG3jmrFE/0StEi5zHJLNfCnVGXb
aCAxVpiAAUETYjpN6TB/wGxP7edWhjjvVCl0zgW5PIYDWO+F/g1VhE0q9b/KTNqLVbRLpUGlrTB+
jNKUWGbkO4TFB2PqFFApjY4GptQikQ6CXp8qIj/negh8jdRWNGgELzfyXy0Zj3oXPCuBcimUEXxC
5bADm/TZKLVXPB6sTCOBkwTDE+ZZnupCe4ry8Yjb+xJLCXhXWPxgSoJNxn5DyiJzZUhn4jonjIZF
8RIIyUsTNE4XmZEV6elrHIvPIKf9ERLfwDuDTN6UjedsZO9KOY6u2XWPqgDOmrAFVryQdmoQVjQb
IG+eCaUzMPlBJsFOVOIT2ngBlWVcFEAqPJEKmtpJZL6oSrWRRhHkRFV1FjATsyONaZOkk+zQGH6R
cdgoYljSLDGeuh5cdmHQHSQy7aZCAK66PQ2h1Npqp9/Hnfa7BesbnCuzMLH72oAx7VjUcDFoxCA1
HtkhlBUMdKI6X+UEXTcQcaM3uh3atN+3QmR4UYYCAAHuFRSuammeshqiqVrLhx6a6tUQtJd0KjDi
0Qr7tus/8k5h1hTKrxjMO7SD4tNm0hxBUUeLCMpR8qcDa/wNyB5bOiRsJ+jTYwTuVlvpIqD+plcI
3e7CoX3wu9rLCzARMOlp1KeWYoC+t8KqupgR7tTJBB9KWJ7iVIfXBj3kdzXRp2XnV3bVggaSyUe5
CR5Z15V2Gol3PcnQBBs6lBaS3nciP91FHUZb07DATuuZG+UA2yVDjeObXepCJ1QEsotqCl6bgsC1
0DO7SDXd7vr6FEjjTyYVz43WnFuIg9p6nu6SsXRI1rHNIIntQU/7P2kg6Jsq0+4iWX2LhjilbaxF
VjKoWzFRtyTsdiYDHF2TXT+PLkOr1fsgKiZrmNJ9HUXVXiZDREvF6CgIb1E2kB5ZM7oVWO3lKLhU
QXWsk2DbN7mt96CGBmPkpIYnZWgpcD6PU82/Uw6lo6pRDtBI/pMK/l7JFLsvQKEpJ60lyiA7r6ZD
SeIDhLMv4aD8KOR+0zOQQfj1BtOOrl6+m9gdJuYbcO5eAgks+404OLGhHBSW234UPQ6FshWyjKpN
ZynFRdUOSRXRzHjzzY628kPDHpIGoSJ4rnqf5nm4D9vMyszMavsXORht/Kf1GDtTh6Taf+2TnwrO
OKQZqV8fp6mylATaPvJZSJ90qGrqLb5alFDAwa1oUnDSRNqJpaV3BR0Nn451QsGjs5FF0AOR1AlK
DY6PXrlxrJTgjxa0+zYIHbRON9p0L7MBU+wYvSQtFIXMFP3g4C4L2YM4mg01mqik0QQ+WjV8KEaN
pvAsS2PauSyMmOZa79Ut2LCrHN8HcTT1nUDAKQEU2ZLT7E7SfUeYQjcIlIdR13ZNbri5AAam/GBm
2o4RcHx0ZyO7i9lHGtf7eHrs5OIogqOOpa2VVoXTkg1Ezq0wCKkOnpkAIbMDZy9ceaso6PXWkcMa
yZrkcy8PVpBsQpbhrhzYqZ2mu6oNvKG81wPsIIYHupAq4SXKckf1242f6hfSaTSOH0lb2r6OCjKi
S5lEjqFAQmICY1qHiFHhOiIp2YxCbA9o6AWCuJsUseaPnte6N90xFV0VjYqmFiH4JeaOpEq7vGh9
SpLqQgbxedAR+BL5wSS5I2MK3J6Ijl4nqTZaFJ6KUHmrzOKlyVOADvBhoT1Z7QGCe/Vl44N34EAw
GD75aeT2qAzG4kWffuL2OpC0eRtk7TU3+k0kDlSvFHuMxEPe6MduKg+s+tMAVWNilgYRnxYMFeqp
seMRg5n4Qxit9GK9P2RqdDHD6hw3x0CMzmWPkkW5LzLtvjVHkDCwS1opOwVJQWM+pxGKGkbohhLo
RNmliciG6c0hCV8TpnhxT5yuuw8kdaMZ+barK4f/uTg54yrbsTbd6/haRvSjQdsX0vVUqFqaRoTi
1rH1MtoOne/IebQrNROUg+8qmaBb90eM7rUA6lpDYJm9ANZ7HdAMMKnElSXVnSNUst1XOFhhdOfr
5JSaP0mcPk1S/hJIOQhJpUylZisIVpcYdkBSq07fo0jF3SI4MggNoT/lCIO87SUUTjoZ2Yy0NxLi
BrIAnXMU99reroVmpwiEsoZYESC1JSaWA4E5kwLZ1O5ViievSg4ROBflMLmAQ9sqqtFiAwiVBcVR
o3TLzNKN6+caYIEKCKOhT+wx12mpAkQgD1u1UKypP5IUmYYOtsbivivhnfAptRnowFqqpNCCjR/k
wURDUb7TB8Vu0X9LcP4AJbCEaa90jVW2z379GoA2rp1Q9gsZDWTJZuFHr0U7Jc3PY/RDjFva9Iqj
aOApJaBG8+PtAC7/KHoo/fBS4zbo+gH5GmRMppFmrWH70DWeUpPm/YOSQuNk9K20gIvLgGvH4bli
UPnrZTsAXUeL8Jr4qEUlhaVlr2SMrUoJnTAsEO2PJuo2CoS8EKH1/l0TAydrEjvRQKepldQoQTbO
AaE6KPDBJqqlmTX0hi3KMW2E96aubGNC08Mo7Q6aY2xEOjaKh7a9j/PYzbPYCUHSoZuWUIEaJHf8
NKSGrx5b5G0IvnaX4SIBeyVYpOT0Tq9l2pF7Q/BB5EdsKdC2fqBQUt2pSOaGKbGl2HQkLXXBF+SO
eU1VxbDAnWmFprxXYpy57KcBWsxwxB3d9G7oI64nvxEvQDECxox0up+Ysu0E1Q0QS9TiyexLp+tL
OiWZVeDQmgr+MwDOo57ZQ9BYYoIfrDaWkqVUI5M9iqI7QM8YUJNY0R0WJptJKhAJdUx5/SDZtPXN
N1WqHU54J+ZHDXeUWhh7uQRxh1CfiC7cl6ATn1R9o6cZRdYCXwaLcx9Z5hDdJXloxXW1y3PoX+Kj
ocF0LpvcmpTGHrEJbS5QNW8svBOtAYaF0KATCt6jITgBngFj+W4gsUknwZ3acjN1OdRnajrC2Wrc
RVVR/YDgmTNlPSYmca2CtrFMmJ3Avdqkooz8qnt0sNpn7X9I+67lyHVs2S9iBC1IvtKWkbetfmFI
ajW99/z6k9COu0WheAu9e+LMw4lRTK8CCCwskyszH/2OJE4WfLTmI9z5BZySF/TSZVXKnFRxq0aM
LAiFBMzRoqHNzpCTXG7qvkVzHgGW3lvSvnMExaZivMGeOIXkAxPVX3Q+wmNOg2krS8Xguok8CzPk
OpulFmowj2UuRn4qmC3EO9SruA84xZiN0XEwP+koZyG/FwnUpL/nc0Wsh1UcZCkKWsJutvMrjFU6
A3qVwQ4hpGsc+WS8G+syUP+RdWLC8gm1tkzyxajyvvSNIrCEurYVmcsWsVGNRV0EWDkD1R9oHdI6
3ioDF4wgbpViKVGGUQ+ii0qdjOoZBau2N+Q5+eAJvG2u6cseW7roYzKI2gwsgt4md0um7cIS7+j5
5PsTMMbk3utFfYKWVotqQ1XPMqjHYbZ6tinHqOwHyAAAh4qcCgNjAOG+kvfhUAL8nzqQWuRBEDfq
GvgBOjAdYJjHU8fU1cZebTuzjQASWMKfbR1qzhQEtjCjxx10eHbPr3erhv/NHFNGSWpdHBuSlr5y
TQ5kspSj4NK5auVxes09Hmzlc/tOt/drdUwxRY60GIk8zmXrVoOlutMRbcE9tvWWD72g/9Y5W0yh
2sx1iBHIHVi3tQlcVFcE2OpRjpwk21foqp3fyO3D+bUw5jIUChqsspCUPhkeZ3w9ISg5hSjOwWAh
2pOQjKgvYDnKPPm6hBGYSPV7hC69xht55yyGZS8fJSLK4wxTuoZ4ByqjtXx3fru2MCQ6CPHAmwCF
DVBKMvvV5+iYzotGa7golfwqZ/C1ixiwaZH0oKsjQS7YNlC92FeQwOBVdTfWB1SlCrIGKM8DhMjc
sUzUa7MrAxgv8SYujz2vaLjxrb4ZYG6VWJlZ2+QoGyfxY4061QQaHQX0op3IOXb0lzJnXCcaxXnj
FTNA4fjdB8eNnCNaVCpfDoElUlS7ARK76QWOme0iKDDK9DVRNfC8f7cjml2KoWCAXWirrxU/1W6l
K7SlXTIAbsJHh25+opVB+veVHw7CGm2uPgaqZnomgYxAiavPsPF+oTmC3oWGFQFSyZRZF0Apy6TC
ERw8cAKSlxbz+crV6C1u277QyRIebGfrY60Nyt/XJAjaMkDrpvLn2HAa3QvyRzmXOB596+jpGoRX
0SDVJIUwq1KIGC1CNNR+L+1mSfdI2bugJbTA4Prr/B3eXM7KErOcLO3TZk7RSoiN5cpsUhvQ1aOQ
8lRzN9y4vl4Qc/TSsMmrysga3xDS12FK70n9A1J691pq3i/x352K1aqYg1f1SxSPSlr7iwlaIcFa
9omjgERGg1zEDKnSws55l5j3yRh31C8QCjEzs/IbqGXrameVkWGF0pUpcKW56Ddh/cV6M1nH1PUd
Gid5g3vcXdCe5ydU4UKH0FF6z2ue8w4I89j3YzQJCkqkvlmC6AdTNeLHlN2cP4RbfoKiuqlQDYQn
WMeUNY2UogJb+qF0GehAHwQ8BudNC6BVxkyDoYoQx/p+a9MsSVDwAQRNiJqdWM322OZ35xfBC4s0
5ipVRlBKmjiWcEX6j4Xy2gM6MrgVEn+fO0O78VkMrINAog3aPieUtGLeqX3UAnQt+xiosyHeScUR
34mV3MmLhwKNy6cB3CCUhKgYuLbBmK6DXo51S/qwhGYnFpGfDf3NrIWX+ojiiVAGqNnX6LFIzVXw
JBap8Bg2FB/Vq8+9XnS/TCe7qCu71MLf0hzezcLkDAkmLkZ1WixD7nb5kImcJv3Wa/ftxzKfAysZ
aqkBMM/URjvQge2K5574khLGft4O8t6MItWqAl33k3RK7MaY3os+fEHKfW8EXWdxjsfWF6MjXQBI
a0D9s0DBCj2esU/xe3LDTq9kN3ZTtCIBSbxEOYiqzVMcsTh4NYdXYtsuUOZI8xApsfMG2TyHYysj
L0/K4DYDSw/ALdljbqIhcX6FG3fMkCQDAYwKdMsJVbEgtOEytRKgWvl4s0jKTpd5pPYbz8jaBItD
iwR1nvtWjnxdQZKq3mSm8KNP71Qt91tzvD+/ns9clPGz4FCE8pcKRRzcM8b1ZRA5TatRiQDtnC56
39irVmEJB35GRQO8c4aYJMcYpUprtQ783fO1Xs636QA+3UT0zXk+TC04snRyrSq5f359m99rtTwm
7GxJFOZFXCT+NJT3hVDtQr3nxDGbl1CCt4BTByZCEtmVNe3YoGZJR/0pvjpzqhayzpOd3lBsjumE
vGd484SsDDKLCqRSXHoVwjalcdWT1qmS2E+kyulnwRa7iLM++vNPP9y/y2OrGaMaVWJSYXmR+rvN
6n4nNfMhNLQ3Ev4U5T3q0Tylkc3b/LU+trQhS0taLhHWFxl7JVbssAidYij/wmeAxhOiBlQiD0f/
+3PZJxJe+0IHP5r4s88gGVGEltrwdm+zbrE2Q0/oKj8o0hLagw2EMITdAsVr5Amgg6Mj2lRMnjfE
sXXJZAWyA5gJJWBEZk8GWG/yfppTUJQpXg+UI1VRw2j9/vyt2mC7AjDjyw6b4vdGMohDv2R+jSxL
crSjbj4EL/Xods/BaElv+c86dc27TLTElxjpMWVmGZ/1+nFEzNja466qXqHNkbjnf9f2Zq9+F5NT
RJVsLEWK9au++lt2w0NqDyBUbPchWBOMO441+q+xN2O9C8zrS9R47vTY1D4lOSnrtIATRAXcvdir
n88b+2SzOmeMOa4zMQvwXMdoY/0unyoZrBCtjRLLVQnydju8rd6kIyUVVd/LffuQucWlBvqBh3p3
/mdsoelobAT+ZxUFVUB/vh/nuhh6sSjMf8RkZKifLLvRr22qRoUw8ArSli7NspVf5+1ucA/gxK3s
MnttksVs8qJM/byB/pgV3CoeVV4R7Mol13DrLgjaMwxm0gMPMvcb5eX8D9i8WSv7zPYDTtOPMbAc
n6y4lLgq3gu+vOPdrM33eL1Oxl3owNILwqRgnUErWuoQX8s6Gla9bu7LOj9qdVPaOt4bZ4gW4AIm
lePtN6iOvm80dc4rf1X25ayPJja6/E3JailnZ+XRj1zalGARpI5PIyXRuw35IrubF0pD5UaBEATV
BPxuW2+asCu6NvONJgJrQ0LQ6cjKyA4bMLhXYreXYzwKEZhss7IAQKbxTdPgnPCtiAFD2hhoVmQk
aywBWz6beW8CMuoD/GorNfjQBm5yuzFEaMigjEC0QIAbZnPBqO3VPCAToGPFeBUsoDTX819LhHYb
JBGvUTDxBxTLLF3Nn6EFyovSN3R18YlX5pkzJpEQjZ4M5juoPs63KrgCpHsTmuU0y0aX+6U51o/E
gRg2hkLNw3TV/4nqx9bHpnrUeKoUMPez72+YFuViFFrqm0BR+JX36TynQ33xJwTFW191bYxZci6B
DEZPC+LVgugoRg+MEPfqbtvAdD9tMWEynXGNuppkVSaTDCWLyUl3mTOJlrxv3Aqj8MZbeF+63IGp
jYIMZGlljdJAoHfGjteFzdSLuQ4lFDpEQS9rL3vkpnI/Ccnczhed5lJI3IHjDLcYFL7ZZbZzDg0h
B3N3Dqhp4Ed2fwkCheQ6AAFcj8imj6xs+htKLQUymhiJpkP/+A/jHXJJ65SwSDNfv2/2UCREz/Ud
8xRPdHSRXwjYXuPKHBPWVyVgrL1gwhldDo6GcdgE1OvSHZCiQPknh+hDzjnJ5Vb/9dsK6SO08r3o
mdfLkMWZHykfBbDOvWhc1814U1aaP0jtSwcMiKIvXprqlqGFljnGVhiItjRA6iyLOdHUVhi+2m+W
30ua0jjpZhUSGvkxhOA5qhsAJfDWTB9uNq5ZW2FujTDVeSqKAQ0oiI9H/Zaq7lFWyPhF3nFLSpsX
5uujsmReodzGQZ0HGQJETOU44c8CPi4BaxAY9UFKHd7rLxjVvFh4LGJbKRtte+BpQ3Ivss6u0atc
GMQQ6t8d+qOZUVtlTywBOqjaJDlplXnnw5XNdYLfBLh2DbQVrC/qgaSsDbQw/VkVnTwX9+FIDrU0
AGk3cpAJW6AIQ1nZYkKzOspTouVRDqHG5mI8DL3d7Zv7yKud7LUAieAMPqY/YqHcekbh83SVKAhI
T4YR1GTGSIkIL5Tt/yETjfeUdkTeGZwlbnp2EwRFqJPIALwznqcS87aIiJb5ebQHFttq8tA5/722
RvOwiV8mGG/TltMUtcCf+xjB3wUqmMIVCQGuGsWWOuaCJ4nYSqJhZxX5AjJDD8VYR9acKw+90PqJ
Hnu92dnj0rhDkwMgBkRzIv2aBMj1zk3npia68kH3DtpsgEpF5aKstd1ckdfzy9ishWA+BFIHMopx
YI/67sGCalDDtsU5p1QpEmJHjCcD/GpNtuA3fvYhcarqWz5qbY85e/EQ1wDCCamfGslhypcdIZWr
Ajz+P66LCf9DEgP8JMiBp+Nt2y+O8QGGd4TDkD+m2m8FZuc5FulOsX5RQ3NM1YCwICfEGWKQkWKq
4anSAuGKIOqVm6nGI3gujn2keYKQHQUDpZe5yT4WI3pq6omzt/TIsb/AgIIEkTUEaKh2fv+W6GIM
YQVgv6crLoDoYDh9AN4Ek3T3qR47UvnGWfHWS7C2xwQVJM+NSZVFBDNe/BqCYR3Cdz+p3Csgo/xo
Ymt/19aYPCccl0XEXE6OTkbxoO+CPVUKQGMBJTsu+eiW/1jbot569a6jhtVCzJb8cysoY1EY2oAY
ozAS2stl6vS7+e78Zm6lq2t3wkQSwNaaRSLrcCdao9jA12LsAej5RB4jDIMSP5Uxt1WkV2FTNNZ5
05tP3ZcnM6jXXi1WS1HNzToBZDIp9M7aYsQ4GoD+cVTb0zDntqKPj+ct/n9eoH+d50mDvJFCzJJ8
hqOjCyGG0S2wtRP0iXvM92l2fl08qoFTTHb/F9niap8NeqZXi81IH6Q9BhWgcXvbi4Nd6LyS3nZQ
uNpP5hpijFfIoFaP0CGTD5GwRLaWLpLVqdqVpKX3PYCeNaRtLHmCtISqlD9CswABtP4szQAA01E+
B+iBkeOfthwvVIkI3kQASOClvi98WrSi12ZExwLIDwXxtdbuhmHP+a5b92ZthLk3bRfp8TTBB0b7
lCpSgukLQOyL+f2faC27/JtJcfROv5bFvvR11WlqD4vzId4V991usmdPsj+5123e47WJ4VtbYx59
1az1KgmwiZBu80dwWqs2ZvIfZLtwQtBpkovpNyotB9mZvX6ferzDu/lar+0zXkKdNSFSeoN45JJC
miRcGjR0KYOo9tTe8yklN+uzK4Ns3TjWglQsAFz059vOaUAAD5wR5nDyC6pPgslpjXNKeStkAWKp
GlSdPCAOpgLR0MQ9LoY1QQmi+404EZBwhxcqbvqir4jEYCHCiVKlwWhogRftjQPlgO19xGdOc8yO
o5cPsDrvxDuFx3K55fDXZpmj1IhZZ849Ai/KPyPtyF4DUgLoCY6/2/yCazvMkSnmgUjBFGa+VoM3
BOTLD4FovjYYBMin7rFeytueqD/qccmtXExqT4ZIjlUHIFU57xvoetjg5Ot3mCLzysT5JAVqi8Av
lOdjG87PdTDZWp1D2JLs+hFQctVQ3PM2N0sCq5iMbYXJIZJt8FBnoIHPLgaH/IaqhkujFOlgHkB7
zRcd3vqsBHAkyNzJmK9lCzxlAtcNQhy8L+5UWtkv8SMrrA4023RsvfSyV0RHnnlTerQEwtMX2PLx
a+NMQIYpuSVewFrjN03gLyIGVqr3Sp99zq5uBQxrM8xTokPjxsyjMkEzaXRDkGvXaFxNz0DdWgAv
OyC8PhjQ2eHhl7ceFx1ipZIJ6kqopTGu3ihGKcH0FlLkCQAF7VWpeLV0ngXmThppWGpCgpdbmmrb
BO5RKDh0dFtp/noNzG2MoyApJBOptwlWFzuQ9Pu6m44VqR6SKf44/522TsOXLRRTv7/46ZC1OuTD
kG0PP5Zh2QFlgbGq0T1vZbP/sDbDZJBTFE/DUmDTNDR5tHvthlZqjI/M6XZU99B87HadO4HFBOzS
XO92fj+R7H9fo9wOgjGkOIrdEP8W5xLlGaUrrKERi8uADl/Kg3iHIt312AyxXUHxB8TPmmGloXFM
pVJ3y6R5GUPxNQpFLpEF3WDW5a13hgkE0zou4fKwM5SFqwL14Ce/8E10UPacb7CVG60tMRe/18VI
NueCeh0Qnv6idDnpXvXECLI63ESX/uxzy2Kuv9hVSRaUA55oUTwqOXGDnpIOQjRXL5/nrH0zBEN4
UATM6oaY5OtHZBZjpNmarM4cSMDm66ZLIDiTDKBhThozE0aISaHndIvDu8nRduklZpT2qF/51eVf
OaCVMWaXGw3z2/lc5X6fRDYV4c7Fd86H3Ho+1uth9jYNGrWsU5hoXUyxyjaxtbfpGOx191MW2UN0
6wCU5bVvRc0dENl0fxhXkkHWixIkWwsKW7MBPSvy+boNJdAPLDtj7h85K6QrYE8PUHqKLtGy6klh
dTakEjODJs4EOOmByrfF0q4fJ2AsQB7hFG4tu/OOd2a3VgYCYuAsdUxiQW3zu5uY56iLURzHytTZ
LyE4Z7QSRxp1s0lnUOw//g/UJGwfcp5nTCk3OIqjXezn1+xB9We3cJRn46NGJxYscte9gyDWSg7F
Fd7/K/Wi+slDHWzGzyitAutGkOYS9pEUQSkTBTmS+dkfQUlwqA+hG14qmPrfR3fQVbzkoXI2Y6y1
RebRLIqyX3qtTrBu0Q53OLGgzQF5Vo+mc3tdPeZcry9/Zuknh2i1SuYZNQIlluYMla4iA68cBkMl
UFeIkL+YZ9Sv9cUqUXAV23Y3Zc3DtJR2XM7PEJfwJ6F+reXwQ0+BcAkwnQpweZDifRomP03o9OP1
mMWeSTB5mQo+iaAb0gxvZg+FhLGz2sK8lFvxUimLazGJHlNTsOWoxf/MdFJ5tKIldBdA4qM29+Sy
cbWstgRZfki18X3QfoR5d53mvTeW3cWczL6YQ39VmB1DFXZK/NEZvd3UirVgBDdRfsUAhPTND4ym
2UPd7NrqoZ+h3VDLgFRct1NgK92vOX+cuuHKBCOAqpn+vEwY7LzOA6C90W6aEt2W0fVqoisVeE6o
E++a+XI2lQdM2Nl9Iv4exPwQDkclmg9mfa0uo69lKmUdO4BMxe6VzB46eJvZ9JVwdM3UxHBt6BId
XAFC4c1NbHXZYqkFoDR17VAjja5iEJsc0qG+M2OUy5Rfal0f4yG3p/kJt9MiuWmr4XsXKYe6fcgb
HYz7ozvX5HKQDFuZZlufHtDIvzBz5T7MldSWwsXpJfyXcnNMledCxECpTpJ9OgBmMEeCmwmAPcyj
VweaU4eipZjDc2wAVToNoddL2eOolb/TGPrucQUWjs6PwskPg8EJ6xTP1uPQT+jdiXaFzRqi8Dpt
AOWIVFfGxHLSKVY9CvZMB8QXCC5ic6GK4pCp2BtVsivb/KYWcjtrMkvU4KDHzjMiA5LdIBowi+su
BkWGrmNhk9O2NZzru1j0B3k5Lv1tMDXXAWQ4ddFq+2hf95NblqnTVDk0cghGVkPHVGM8NE8LiCCw
Ib6uvlR6dJ0OHUgOPlKc3Sx8morucqlKUDkkKCVhqKUnvScm5f2Uvcttfq3J8vWgC7bZETBKVJYZ
fiRjsR8IcePpWiIYt+m0HzEIRpSgv2kiEPPk9S4BRcxCCkuSb8AM4EqV7OFVt6M2vRbn+pAEEFEt
ikM+TnsyL8fYiB7I0KCkpfjQvtppVW/1jXwRjT86s9yH5LXXwh00UBxTGkCqi2F3c/AxARpYCZTP
QjG1Cj2wteV3EF2VVXpMQAxhKrldB8k1iIQOmvosZd2hAmtDBhqrdNAdZUJ9ss9Bl3KRJKJVyYsV
F5nXg7lOIrVVEd1p0FHp6zdVASFknVlD8DzPOLbKaM0xRp8ByuG8cJuPzb/OSWfj7pkEWiMAc+2F
v6lAXwt2UvRVchv4Y7ze4H6NXN48xFbYAAg3+jdg2lexwd/ftzYXoaNE4PUHyJz1PhIYyLr9QTd2
K85c22EiIKkhZp1ns+6ZO8Mfr5bdfKMcGowS8EXbN5f01cxgifUbREFhRiSU+/tjAxEZyzDGl0Gv
H5Zlp3aZp5DyMA9D6HK+Hs0YTp6WL7ssmrvrtUJSlwVZ5iEAq2h4iNE1wukFo3bIhX9uovNWjQad
SZ6aUS0xQh4B2fNJqkmfT4rN068gxp3sQCCIEbj4OuAscvOErtbIZE1ln8zNHES618TpD1Xpb0eN
N3jCM8GcSKRkIDUaMYomp8Mr/NZDnZjO+U+1lfut9445jEMpdGLS4tA3kuqZiIcXsBjBU2I4l7Nf
m1M0a1M0qF11DcQ6HxFujRisS+8rVEEpmeO43Exu7fEn7Ok/du4EMkX0rEqqIZpw8lMZeUw5XRT5
ggm4v8HNrdfExMSKgmZAhzKPFxrksup6L+7rp/NfaDs2XB00JjaU5DjKFRH16gikF47kGBJ0Cv0Y
JXow8Ke/Kmi3RFyxS47n0JngcO6LIZQr7J8uIexOj+MM2PsMjc8bMb3tgptU5hwPzgdjG2gRZlgT
NPSBFR8rJ8o7DOUedfWZs5dbaffqe7E9M9KmoxIIGvE+IVwK0MQUTRub0EctnXD0+IgqzgVje2Xl
IuYKydAFbcwe2CWxfmg01cqyjwRwpvOrO9lCCQ8XoP0ygAimAsnu7xdsBtcNNjAfvbTurUj9oSZe
N/1nPu9PIyDkoDbkk2JBrKVllZN09NTmoi7f6uQi0jnAk5Ozx5hgfNJYGGk8SvXoRSOYusFgY+d6
tJflIbXnqn9JUvFRV5rXcSo4OsTbG/i1Nvr3lYcCV2ArKUE8esHkyoBcZ+KlKHNpkk+8OrM8xjWN
S9Ij+I4mT75dmn39inTE7XYVtAK8zrC7J1A/XvJGxYxToyAFQLFAolQgaPWxRku1mUS1GQGYCZVL
sCy9KUR7ygxK4JOIx9BA77iY9AtNWH5OC6jqlgrwt8oXICBYC9GuaFF9bIKDKcVH6LJO1izLd0uY
vcz64NYJWNW15SeIuu41ubFTzEhEQNta0PSZLcHMVUcvoEXRlJgMrKp39I5/pbmCplBnZN7YCqqV
GOSQm+klyipgqW5jpyqRLpQTSOOlWTXstjSv8np8Vuv0stALV1PjyZJAJekMFSpnZMxoforEpY8u
pEjonFjUwdrVtr4k1T/lAujtJTxofRhdAxbwrsb6+zJX4GdOKwFUbUIJeQSqbq0A+AF6LcjeHsBm
KYGZMltsoZNRX4kRJylq9A6ZGshUw5DbmCISshoMTODTDN1gKoTd0JcfclUdcyDAiqriXI0Tb0K5
HWhHBMN4KujDmSsepAngkhquxpgrlpnsuuyqlcDDZqbueV9y+upQS5oJBIwO0Kn8GXSt7oIC5oLF
kJEOSpJV7XM38Yhihf6Naole4aaFdfzP9SVqEWoZpohhf8zlMdFOkheBGZmwuGC+mmTxxQxOnvOr
2roFJiaFifYJdWcbS8EomaPZGoOniPg6ICbvbs4bOPUgwH9B+QNwR/w/hK3+1SmS5lg1QVkgv4Si
P3SVA/JN+38zwkSeczhn6LViFUOP8TtpsVuoGhQRDwm7uVmrtTDfowUEose08OBpy71agFtTXjgL
oaf1W5BGN2llgf6C1Rmr60Jv4xS7NYAjbh7fwgFju8jyezAnYhhhd37beOthvPscNwRctrCWFfK+
kMWrLAr3502cVg4/VwTkKerP6K+xCVc1BcNCoPjkBdAnbPYK+IhLjEViwG5ywfTq8arp2+ftX3ts
ogVRUD1MUVXywNtjl/l7GI5Op3jnV8UzwuRX0QCFlzLEonRpeGmFeB9MQmnFi8q5nTSQPT0OX4th
znUc5ksd6ljMYoStJVfKU9eFx6wkd6kmH9QOgp9JGvO6H1suFc3Q//fJWJDyVEMKJSJYXZk5lEM6
GUArAbCam9rCT9N0eq/eQ9PvD8QL6HqY9eIxlmRIMoJK5YTdrBMqE0r2CeKcPTk0L//QCiw2Qcvb
xVHhnc2NhX4zR/++um2omS5jucAcypTvAPZ7ZNjpV6Zpo9prE08+CmAJ9CXB+u/VbRAKrBfKvFpK
mSlFu2Sj13gDuAMsWl4ZdgnKEff1vvTGIy/c2VwqpC8w44phoxOcFs1qDTVDkFrVt8lEQN+YWCRG
+bn7ff5qbPgUCQqJCrjAsMaTnggIhLsR33H04FpuU6N51gfhfzTBpH9hIJtNGODJ16Wbvnip+//+
ZEkixs8QFCrodbDUD0YxyGq5tKMXol4/QN9G7t0JhKHnN+oU0EfPwMoMc7nLuNXrUYMZqtuqAX06
7Ec/vYztxm1es930yHeOmx9nZZJ5wOowLgczBNGkIdwv82KLKDhzVrVpAnNzyLYkSUML9fudEkF4
quntiO9/SQ5g2EQ6ad4NSM0xgIyqU+HzVHNOqyh0H/GxRJBNmMBIM6/YYkZFmMfIUZL9XNt02hd8
x1Qeb7qCAqTCiTc3XP83a4zP0NHyS6YZ1tSwGG0ZjLC9rlZ2M8+8naQf48QZYgjShC4JYgKWrjBq
G6NOFmHwyE/JI3Z80O5AcAYif/QZd9Et1xtufTlcXag5AQSDOX92H7uiiRvTGL0s8yQE8BgjC5wQ
Nd/iSQY7ODg7+LWA0zlXfDzI/sj0w8m4DowjbMtWSjUNx0W7psN/tM9e78kx/O8y1tQQKC1NjIKC
ZIq91FC/IUE4i0j3kPIpY+7Kicc5+ltHA2uANJpqEA2H//vRb9EeKMtxoc/J5AjW+KjvEsdwOlf0
9EO/T/CE5c8cm1sfbW2T/n31hGHsRRFCDTbVW+Fa8yg0FjzFdrrvL4D3hpzeX103XG+MA0CemZxA
0UJpaqQuwLHsD8VeuViO0hUImG3pkq9uvbWhSEsU0yDggNLYb5bEwdROPQIRsXs0jGMgoXG0cEKs
TfeBOULE7ZqK8Uk2QekGMVF7GnMIu2I/XoUH46J3Kgvr8Xh7dzq8jyIRsAmKBGSJCWocJm7MRDVN
s8CYPOBKdsM9MAo4HofyUrrLrAsZ+mLEo98s8n8UF1oF0l3IGPN+xFZE/u1HsO9OkAXdbOBHgMZ/
cEzcdIsGWgOKEz7UDUQnOuRv548pdYqMKwNtIlXzxpcEhoG55YsYzGBnhMk8+tGge1tpB2M+VjEv
QTtFS9ANXhliQgMTmCu0WWAozqzoYXZb0wYACzwsP9FmTV30du96PwBiqndG8POic/+0RLdmZnVc
ofRTEBHzW5iXcIqFtJwSc8LBIr7sSrvBqnYS8KGUqo/7VTdSBfgBrF3UIQgPOr3vjkCriTAOkjB5
hZZ/iNkUWE2vv+VauVi4YAclUwwHWs8lBDu6+8mUdnpG3pahObRyIHpzqj51knSr9OZ4YcwIdvRW
zJ7On4INX4WCG0puAJFIoFthNoRktZgWIX6iHAE1ADqSQeTEVPRfYM8Z9fK4yCJcPTsaXKg5SWpQ
buF+/SPyCr/oAb+xO7+QreMMfjWTEtGakDNm9rolcS6GUTh7aB66g5l4vWGmFklFP0jBPnHe2Fbd
CQorKCzL1OmCi+z7lyWKMXbyCImqzrTIofBKhG1WeAE6rXQvPclWAZ6NTHU4VjeiD1hFIqZixhox
MPuxcGgmyKTM3qcGp9NeogT4MnwO8OVe8SjxisAbvh7SS6oM+SBKBH3yeEpmrHYEpXodWghiftMD
aify2IM3TuA3I8xrGRdBavaoFXkquVLKp1DjjW7zVsGcjFlI6ioXsYqxAS+Sl7RXXcPJTjYO37c1
0L+vXvw5ACdZEcAEuodXUt7aWgaeiKYCSsXjnAH6EjDX6Zspxm0LpJJJosJU51V71V12NDcxfTob
9weh4MaJ+2aN8d2BCObPmZ4ASOK4swvGDT/2tUs6+Uc5kniFolOEMeCC6xPHnHBQPVKNVtjTm4Nu
TU7wRB5HYNtGH4UAR4VoL6jt5yvTT47ijmt9e7XADcpwV/IJgc4o5aiz1AWO4uXoyrakX2ee4HYH
CujP8+s/KK5QP3H6Nb8sMu++rC961ktY70ngxg10tmIM7O2XLbr61SGNc3QKeoKLpo/iQzFhTlpW
BbDxLfGd1uYOys62DHWkboL8UkNGqy2HHdqdb71Uh7xTzNtp5tJjmlooow6/RYEmg6d4YYKTBV4X
wMhBnRtn9h98Xd5eM34g6atFAiL1r/Z60+dgMBdsn7KBx5U5x3IrNXnT4SQV79n+EozKL9LOcFT0
cMDBQRW1ubHGtkWEzBTNCyQV4xf0xAjnMBomb4xsQGgWj5JQJY46gsmA1nYh1DzHLgSaOO/uVqyO
SP3LMOMimlyIJK1C5efkCPPdA13EyXVZ2WK2VYtGiEg02NbBw8CYbikIlicngm55DpUQv3Oh0QVi
dsRykMLgON7N4/Nlm9ARgNX1CUE1GiTUOVA0s2BhDPBQ7EQI1c87bc+xRddxZp1skkXa0kgM9BY9
JA12ARKgWbhYltItoQ3TY0KvA/Pp1dxDECYUHwSAEEuQK/TCDzF7DGfJW/JpD+gesIUjJwTZfKwh
8kw5dFAEYSNatR/yCugA9NuEn5kUW4GZcyxshehUxPJfE8xbKgQmJKpnmID0lnEY71KX5gZ6ei97
BmBS3Ble+t1O9nplj7k4HbjLQn2EPSOrHD3fkSa1RP1GU/DgRSEE5yorKd9M+ZnzjbfOE6JVtIqR
SwO/Tf++Ok9Q9UPqSYIJADv1sOzjwz85e3Dk57ibe4oSC4jh0CQFpyhzb+SBFFpbYRp58ManCpgm
4Jud9AZJ358EDfQLsTtqgoUO5FEqQkcWmN43g0JaWRZR/JtkK1hsQKoJ+OuBWXWoskd9o0L/C3jj
FP0K3iP+eQ/PWWf80ZITNa1UmtFA5StJhX7fdLlm94N0CFKoDtqaWVVulWf2EoB2HPJ/dpWDRVhT
G0ueC3fI2wUM+AaqpEZ9IEbldxMpdnqCxnrQDd1lpI0/C8m4y0kXWslcfWBIBq9lkDumAQAqqQRX
GlBYAro5SY3RF7oMKu6yaAdjULtmax5D5BS2LCLj6kT5aKhqCq0CTInX2gfmThxQqtzXGYktsxmu
ao08tu2y76J8OeaV+CNs0l9TAxGwICrMXTOITlwIt7rYjI96pkPdTcgu0AO4mEfxukOrj3M/N1wT
poTB/IxGgnkqdlPLeVoLTTJ7IqawpR11utFO3PFgrhuOBu8Y2GPQZNcRtjC3o5vDUAy6fPKk1vTK
FJ1JWePgaHgmmNhLEII8M0mGxBSCgpqE6C6oOHkizwQTcs19PEEdDSaaod8RLbWyWea9Sxtv4red
or9h5UdAexsnMXSrvOLC8CUMoUBqI7WVy/m9xOh2iElUSFMe0zcejcWp+oZEK3Nfn4iJp0giD302
4BN174NTXhkaBNmscIG8bermfuXmtE79f6xd2Y7cOLL9IgHaRb1qzaX2xVWuF6Fcdmnfd339Paye
GSuZmqSv7wWmMUAb7UhSwWAw4sQ5ceQC8K3YfKLT82luxj5zURQdIUhR8QavXeLHxxS6dPfkafHr
0oLioVv4mgPhLVkHRIaz5xsBTsVoESXIM1UwQrLhdCykchY6yF0BpSTW9XUDvTuCKS6wi3NMba5S
B88MYGwgmjgrT8YCOr9pJikeUvXO6XNAK3s/cjApIr2pPyFqCP6mGlOOkaU/XL6htpx3bZk5H1pX
d2Kaz4s3YRZlTlJAa3hiFpsmcB+BFx/lf8KC2UdBAqw3LCaPaE9yfT/Uz5eXsFWnocIwQNKAbEuT
2UIy5iLaOA4D2ocKDq1VvwG0M4DzqNzDQZ6bCbVc3mT2lnOsTTLbNiQKmWVzwsBEr0Aj9WdUDK6U
gHQ6mXi+sZHzY1IeemcagXLBGcWgEqTlnC4KukN7TFsQS06dxANrmuqInuSWEdAJ6A/pic27ZLe+
29owE3PyoMmDoAxRO65ayyz2C+GRuW/t4toCE1zGJiyjXjZHz1QiC2VPaMRWtpTfqf0nx0V4m0h/
ySp+RpWaLr0JSzVK05hyp1SNInJNBSnS5GqxDdGYP8Eub7XZoA2sIydDzRLiRUziibpU2gQCLodO
gnafqjjm0LmGlLkt1FylNLwadKSfqelrcu9wFr11aaxtM0mSVBJl0SS0qFo3fxczCwQjgDCC/M6C
+CzEVm3UAlRbBwEfjoinccyfk6sgdK/NMwE0keZpagP4T+uaH8CxJJb4OaPq75YgVryOvMrtQBhs
Sa0l4n3V7kJ7eCt83iz15pf/zwdAOD/98i04ATE9jl8xR4tD59g6qLOQmLNYehaYfHS1VqgsnVoh
I8CCZYEQNPS4BpefQdS7l78mbx1MxBGm1Og7lG28fsIYXEtsREO7lnnkUdQnLi1EOV3IAEHMoOtx
HySgFbTyqH1K4/nQk/lHhZk7/AtB9jQZ6ouXV7dVtzrZQLrBqwOam3IDDc5lAXphBuuxgbcDnoTK
9WJjmmwGXI03M7N5a/x2T43tJSyNUBcV2Bgx2Dnas5Jel4rqzHljoz5oNVV7BL7cjqA7T5DVJ5At
jzD/hgIhXpCcT/tfgoSJnoYBoB5a2KeLD0x1KMIA0Uk8dPvx+h96kegocxPu/7LNvy2xcRCUyFmh
dQv6NF+Qjdonjh540KdF+kZ28y6ZfM6X3XgC48v+NslGwHoA1jvu4VEUJaK6pV9HdzT2/C1KRCUI
tZR2U0XKwVgbuzEDPwwWqIXPk/FQFZNFitfLS9rqJp8YYQIrJnMbUvZI15pX+QDCFK9ZnBD6qdf5
swk1usnNvwcf0e4LueH3FsSQl1sSWn+BUj75GUyALdIEb7ikRGm1Heyc5E7KA2Rt3iC/d5OdhFH7
pDIWbVy8EF3cPtxjxGIqnipwvEMn+fKmbsa3lSkmgiZ1DBKhFKbkBjQXdTBX4MFWp5nL4kEj2FmE
QzkGsG4J9li0TVPIQSZ3w+JFV5RfPQFdPer/4RWt/7f1jj/MuXk3rAwyZw64KWOqxAq1iupXOL0o
M0eEiPf3My4vRdWQqUU9eXpULVYAOhqrqhrv8ufZqgDTpiTQ5Ei0aX3pNEbpY6DKZTQBm0qVmaGg
XIeRFVclqht+bBJorj+roWgt032c3F+2veGFGp4PGBoxIKxx1lwWu0wzAlGYvQFaxlBewfzoMQDs
l0CMXW05MLMtdOCJNeZwTzI6ldjRBXNZoysAwjBCJzGyAqdGwg3ZBxRfMNh8zXtubnzFE7PsYS70
rC8UA2R3eMxOaBaNzdPlbdw4YbAAUUYoGOr6efPc7EbSauHiSeB2icQgt2axO5oBdH8vG5I3qq2w
ZBA6+YXyJotjRtRQlFYLZm+5BdRF6HwobQPN/F07Qo/KF28XW+3t4LHErNt1drN8y/nMepvbifoy
mhYQYjsTYjHBzhiVKJF7kHj3VDuHElYEXuuJQpppRZT/JNyqvwJ79h+TLLfejIkYKIzBpAo0ByiY
KUHtxwAGhXfF/oOrnCZ8TBw7McccyCEfkq6mK4z2gZ/mgBJRF42fZmd8FPa8x+BW5gBzAEFAJBqo
yDMl1FiJWjMaQNG6T2+mfW3naDgBc1HuMdMMoEe5u+xE1N/PlgcJbHDfIuCcNdeIOGOAxdRnT/bJ
QdmRPV6Jh4YPFtq4DjTJAFkyiIBQymZbalOJeKNEsEO1qYu71EVMQXoyfaoehQulPy4va/MQrswx
0SWd81xOU5gLjSMq0v5svhXazLlLtz/WygoTTBIx1/pJRmYQ7av9fEP5aipXOVABOHk3chMRzqLY
rlk5BmSG4PvsjUPpT+JNFTR7gfue5HwptpeyjHLWGQnuObFBWdwWXW0HPr7Zldo9pux93TGvCZQ4
FVtokMzW35saCA2LfH1G3nHYDC+/N1inh3P1XAmNTIlTASsOIY9i9eVwJ3TGy2VX2Uoz166p0w1Z
GWkJiXMjxYIpmcD83vuZnVpf4sdIomksE/zco6DT5KbGKQQPoaO7l3/DdlBbLZRuxOo3iEW3RD39
tMot8Q0PrCDXyYt0n+8V0DqVvIx2+/JdmaOetjany4spx1hy6zb7JvSVGBcwnYvWwIDtgm/jCs2P
6MBrRGxlNydbzeRoBCw8eg+6OW/5SO7yXXCnOsX7COV2PDz/6nBC/0U3MT4JyUQmcCdql9eZtsxe
+hm/6wdtR4nkxtfic3ZKB1rCDucTbp4bNB+hi4IZlDOexVwIQrUccVGI9/S1Iu0mtA7kW9zOLqgd
XW6vdStyI83AFApgKCByY/YSA1KDqpVp702VsBe6preFRd0lrUq1mdVf9WwcTUlzZzm7Be3TWwds
roXa+q+K5B+DkfSWGIg3QFu5xOzuY8iwDyP5eXlPNo6vDrAqSPIp0RzU507dTEqkSctndBUmdbLa
8Xtrln/xlU9MMIdXaxJiNn0645kxONDpEk8LGnyaiY0sGQYBpCZYD2STmGeAAaEJc4Ekg2dUtZPm
L2IqOiR4boqdUr//zfb9NsVcYrFeBvKk0PagmENUHuw7wbfLFjZj39qJmNWEgmBkgyZ1wPDOkLih
nO016Egn5OHtaOl3naVbxY1sQeHHEw6FG7mBK791EufZQ1fCZiGyStCSAeTG0FhwZADO9haleQzR
zHddVIH0aS+Kh1oDj3GXPnc1D4x5TiCDGTHICSHRAps6pmqY4FDlM571EwJg49TfFsf0lFfTGn7G
SEtQP0ZFYbCDY+f/AY55K0ysLTNnotKUQk0SJO0Yqhmoup2VPQZAM80KkOnAAfKxanQtZ5u7Witz
RKRoFkkMEkkvNHOQ7AnJTg+zfR6YXl8Gn0pm4LbTFahukBpvP4Gg1dH1PC3PrTqgplKBB0w64HnE
PmzrloSipqDiGb4Lt/Gx/TW8ND+Sz+Kb6hUHdNyUxNI44WfzVl3bZPa6L6qsJgXmf+nNrtq9H6aW
hmkV4QBUsW/+lTkdRXAMOOvqmcZsTKTUbCZl+Rp4o5CxYN+AWN30IVPo80YsN+IQ3lwS9ONEdPRh
7TS2TtE8mbWGel/fpYYzEfEjN5QHeTBntK40L4Ao8uVYsZntri3SaL9KGjrBqHWt/qro/L+F2pMl
MllKI2RxP4swSFJKxgB+stHPxXHfN7dKwL2/t46JCgCRLpu4rc6ESNTZNJOFztiLh2FvHHN7wLxI
cyNCfps7irbxctdFoogA1xNc3mz5dInl0owq4N8UJXd6cJtl810syWD9+z6Ql1r0cjRvdHXilLDO
1Xegw0cLExJCLBoXLJRyntM47Evclp1mqo4gz5UVkwF8jenezOQrArLFXiEo06GyZYdlAnbxJvvR
CVMIuXgVcNbsKgJRoiQJrqYXb0pBkH0su2XoXnIDdYaxlL1eh3JQ2A+mJcuz6gTCKDgF6L2dy+64
kf7QoyYisCH7OXtQCpKaSXJVih5Bl8SUj9F4KPPvYzxbixzbuYp/+oVjc+OaOrHJXMihEleJFkiT
l6GzVw/PeZ9YRu0B2jQAclQHH5eXuBUzT+wx78txVkCDHMwUajY4otva4Ru5g9SrDZY6C8/m78LT
ZYucBbIvTHmqMoJe6uzN1U+x70GH81SgOTTvjPgx739dNrb1Glgvj83Q8eQx4rFUKGqPTtrFh/ku
B2McaPG42fk/eRlzCyJng/8bmMbE/zHBZACxJ5iZGtErF3W2hTq5KaC7cQsm09hXOlLsQ9LN7jJO
N3OGDAQBF0oj0CzDlMxkywsqP12iNa4OfgACMKmIh7+NPDsH483wtpjAs4WBLysCSGPV3SRoV8Iy
vUd621hFneBNVUvfyq4hllo2M0Zp5PCuM0fdauRSsk2xPEYk0zy86HdqUCZWL6NSngQfYaU95qrs
R0bhd4kITu7oM5CqyBp1wxva+DWMO1dJsgMJ8l0r96MtEDV/lxJw9cjSCK7B3vDjstEcTezuFUV5
LmsBKFDocdgggav8Kjbtos9T8LKVaCAPRWaDrQrzsVNnz3KHWb1El6w+UMlerLTKU7REv1IGXbVi
NQNXZgOEUBvIN5Iy7ICegPaN0D4qo7nLI+iep4UZ344KVF2soO1rwer01ADRQzihYmKKV5jmT28w
OpvcqYmYulMi61Dhi4yrouoFLx00CP0m4B1XpgJKgMI8OV0v90cwBl2JQhrY9YwJ9jaPc7cu+uJm
TIsFAtdynzpT2F3HMtp8adx5AzEwWqTOoJPMFt01jazcCamMnFeTHwW5kBy1Bj2Mkc6aD+Ba7ImZ
ARnwucRVmteHUeryXYKBqMLqi1G70rQe/5VqJ1PvRFKB/F9S+ruxAguzGo4gK4rz6yzowWS1pNfp
hK82YQLNHHbjOINcOOgjJ9Tz20ocKcES2uVN4/SVAErIIkW5L6s9YBkGG3jDvTCHjgYOWCmURGuQ
tfQ56Y2fINGOrHKAMkLeNY/V0tZum/aKg+LQdKWi099CteI6ROMKCmllstfHeboek1lBdXZZBL9N
wuIVT7+0t+K2VW4EwzhEIPdI89bHdQXqxmWG2mKfwCGaozFNz2K5+EPU3CTD7Jq91u9imTwLcvQ4
Yx+aKHWGKd21HdpXcyzeBiXBc7Jc7A6QjJ2ZjIElkgASnUFD/CjoD1WYEqdQIVWi1wfQ0vpFbc7O
UhqdZcht67R5f7PI2exp01jYmZ69ppHhqeZyH5rTLu3xw80F4gkj4A2yCN7iRb4zAYE1uwpONAaH
XlN1NBDUq9QkaGyPV2OCQfZxcWLd/AYm39aWA3nx4dbK6PYGmV15ykInLssrvOMfgiG4XaTCNcp0
hzN9qJtlsausTfetJh7M0LxplfAxCsrMDuT8tgSDSYfp6xd9LMRfZdgO93IiH4G9Rk+jCnZ4Ie+i
RVosYRISpw3m3AUTNo5bBEB0pCiYR68r07ocXmk6xgY8TExgAgizguJZHyIIe1GMQO7lGUZmG/2H
kvBaOBtPGYCzfltgKhDyUhNoCMFCgSYR4JLaEbp0gqU702fxUB1Aw/m/V9Gk1Q40+YCVVCgJA/Ne
bZIhBnX9gPYN6mTSVXk9WB+At1Ca0T+YA9lY4Ik15r4fJ1MNy76n1iaQruNt/IsWdYBPtMZ9+cgb
/6BXEPPFTswx170adzHm3rrZM8k+SaDvFyxWX71cdottI5ThS6XccCweQ8nVvDRVlKl0vQfRNnir
kt4Zasm/bGbD+7CW32YY31CyCPwvOsyYvWSR7iNL/wZZcmKC8YXOCEmi0EbQ8AG4uZphjKQEhTq8
AQN834oHSvjPVSKmfynzjU7SCGZdWQN95T5dRFROv0grXO2h0g/6E1UEzjEEkHvBjaE4c2LnHNoi
+jdfssws18wBaV9UAa/X/oC2I8jSn8So9DpD4gSOreKIrkEwRgGxJO1CMZZyrQ0rYcaEg/aoa1YS
gw2OzjlUx+Bn7civyXt2o+HAmX/V/TqxzBw42QRIOgaQFYSxluqDH9ClpEzTQ/9KKegKv95d9tKt
CsGJQebIVSle7BnGzvFkhw8Ne2g3gP4JRNcKpthDvgjIxumDPcyG6zrmVc4gSDmJhbDDjDumIvvG
AikTlBwiWneH5vAN8kwvc8NHrtPSOgfrOmurjNN2IlreWobxGNpr1zTXSEGXLLgtOu0lBCG58+O8
VTIOFJC6AIcMPqOe/wykwipRU5wDbhFvI8acbCbjLUFPEimagDlUfYBMvhBC1F30K83vr6jOGrdG
sPXopFOBkDimz2gWf9hpAHsu0LDyRL/ak3c6TgVRpRIT6/vWoR8PxFY7iu/Svsde+XLZWTeXuzLO
VLOWISGFJEZ4fc5hYklK9ZQWlX3ZBt0y1lOwLBMiXNA9PUPtqNHQzoGKxCvOZTutia9i6BG0oZgf
uRqFp2l4umxv8w24Nsi45ihOiyQueHFqFkr3u9oOXcOlPCEit9W9edgNESNAIK7QzukmqxQSF9Bl
QP8Ukhvze+4Ouw4CY+F3dcfHKWydAVCBoLoMqDya+fTPV9WypizqKBnBxdPGERLrysGUrp3kPEaQ
zQ2knTyQGdBJVZbgsguLJhhbLIqOjOK99y+6mvGW/4jecsC1KfrnqyXVchUIoWrgThcfZbXFK7bm
XT1bkWptgtm1TKpNKVLAGda22usUHvX4SRVvh+B7nfUHAzoZqOrbJoSCkc/7Cbo9l91x645dm2e8
cZpI1TcxvFGICqsKfgZJZkPzwtLDhbNSniUmRHaK2KdiGaON1F4Pwdsif6Qa5saR8V1e0dZkEShp
fvsHEySnomkVhTbIaMJSii46g4DjUTJAOkA4O7Sh3au2MKK3w+1RbnoMWAiA/BB1g7CTZ6M0xQ0k
CdAAxIyxhLpVaxXe8CVwlsaO+St3+A26zfTFWBmlPrZy0xTPq2aY9eWragb1ecUZx31+3eCwaz6x
5qvc6WYfePy/43jQ17bpi2Jle4ZyU26YAnJSL9wJAVglIyeqHv/B4cbOCAbfH5c/MG+LmUPZgZ5F
rgVE7Co1/E64W5KBlyRtVMaxKJ2AQpfQDg6TJNWylEdJQQ9l/yDr/lJOh47swmF2ag3gxCa3TINY
Wo8hy3hwLy9vq+tAPQe042BdROOVMR5Ca0Gtqf/S6X/omL5TvBdwuPIXbcYfNOg2V/vbIIsvCxSS
hSGtgTYelGqgTmsvu+KY7+scTDt/g4jA8gxVxxQ4btwvZ145zABmnZ4EsHY28c9vBG66CpoN4HxU
UTZnm559KEtT26LJV34Kt+M7RXwQR/IXNOEkN3FDPqxl4wGtU7T9vy2yR7FXhUhHq8obzcHqh+es
bh9y8bUMros4BJ/s5A/5Thr9vrye9R0JE+ey9/BWzBzHXq7AWw9csDfOzeOEtxMar/9HE/QnrD4g
8s9yCtRqBqsgbqXlbsSc++VFbOYtKxgF27Upg0RMOnoERJ/4prcgkDWuAZqa5k8mzre+2cqayUzy
zAti2DzAWjrbrUsO008axFIbVWHZa1DV4WXVW5nS2iA9kKsdrIoiCBd6BKb4uRYPC3lMePoCW5Of
mPnAqLWiUIoAtlsqyEuelCategxOJFsYSF+cwlmOKFNCuspOIzdvHMlNge3iISy3wFYnthkPkfoY
WKQAtmWUUB15tuZv/xy91ilq2wAn7it9rPBefRu+D7Pg1TIVcP8BA3W6rfpcgifOXOA1huGOg/xS
6QnnRbKVXJzYYM73nGRVM4ozYANe+jBQhRfHtMtn40GFIj3lv07ezO/RfebzAHMbPnNimDnYZd1l
oZoOspeoKjTbKqcSaqeQFM7R28jSTswwn27UW1JkESpylWQmdpP0UOcaH/Mm3Ke9yLnIt7p9J8aY
3LdDKQZgXFQb54P+3LuiW0DsxSZ3NXSUUFr6+ANNUvp9mOfeiUkm3w0aJc1GBT7SACBBCVFRr36p
3Bo1gfBR8C7HMWV7Nw28K8EQCcg6c5X3tRaOQ0rrmztKgFV44cHEdPvyIjykfukrPyKUkNPn6LW2
h13rjA7ULu/VYwqNFvkG1OB+c42a008MRJj7wC7/ItPAZvzn532Nj63iUNg3Sj23vfyFFgEfrRtl
1+Lo00EjMFbvyvKQF7zUatuPf9tkDmlRo0pKhaG9DBTgT02AGiZq6PtiJ9/qoKywmpvsEN+qvMr9
1ndHLkWxmHgxAo59GhtGA6SkqojvPh4o8Vmw1yCUSmHLIoa4M84h2gy+a2uMl2Wy0eqpBMcePorY
Sp6g6LhTXSqBMn5k3+TXHkiLP4Hub0XAtV3mjUUatVcx7fTPB9UGyziG7oBoPzrZrn8arvmP/s0z
jNkdBdhA0MdijOd0Y+mEvJiOKuD7gEh/vbNodU+/Cq8H27yHoNPB5Ehjf2Vt7BkmYDIEdwIMgkno
1OSYmCJ6btjd128TEJCRLb2EVvcSvXTKXjLRSnsHwGs6yB5k1MF/euybo6pzB0vpwi78CjZrjot5
mvthkr9KjOJ74eXQqxK98anjs2RtoGeM1Yo1ZpO1wawLacB3Vf3szjiSvYoqTn33B8MfG7nQiSXm
fhNH2lEGoyLoVmP0MKvwJ7pqEHkJXtqgPXSJ4KB05SZtfS+Nk12XzS+wytwOkfrzcujcChPrFTPX
XRzPeVeLE73LR3eEuqpgmC5IyDn4IHogLn1E5roLEtDFC8uIB0Iq7gXMU5rZr4iC/dPvxIg5sY9n
jIlBeVoZfbwg9KXLWxhc1VNlBZ07ynhFyiXn6tm6edb7x0Qg9BWEdJkQ73DjuQQiQHV0RBnX1vu/
ea+euAwTdCoIxy5AkdCgMznKYImYwnInMEsObgGhyYeYy9K0mWCuV8eUeMSmTIx6xk52TjYgu+z9
6Yf8RAkeySt0k90oxSiKzBFu3pqmPlkoE3fkpQJBVo89jfYzwJXSTrvRfBrhuG/kzTj+O8KxqCTN
LLKkLLGl9af6SSZQ4gSOgSheBhbU6WWgZvllgM1kZbWpLDipFOo8mBYYDSsJExiaLYI9AvBOt5PB
kZN9q4MCB95fdNMRI2j6xpHdgO+6qSWrg6JwtY8kgEwVlJdBwpougmVWipOLk7WMN51ZgARTiJwl
VXb6+G5IxaFvK1BYxdjAvAbzgJY9VHX3fYkDR8tjRxh4lX7epjKhTYiVJSU1zvrYLdd5l902AKtc
jlpbtWm4CJHBTI8KB2baTq+mOFwas0oQqEdAnaWrFhIg6R7KYgf+zbt9wn+bYs6AMAGUC5Dh5E3G
/KmFxJogKJiJ1QGzyZzAtb0sYMjAIaQSTDczkavOY11IekTjM9wat2az+ZVWppjABW6wvoeKEVpL
6cNiaD/MWQ6ty19pO4FY2WC+kqTUtZaIGMqhbZFo8CHScUg+0EnzG1f24o+ltchT7WBE0MMc1F4P
Ld5rbvMdCfH1/+wo8/WUMSVtS2erO4f4opu7xV20eApy4cGqneBxxPzzu/bevPGrD5uOszLNhLGS
DOBMgnSbJ5o3ovyampM15Icx4HGLbV7hv+2wZRXwl5tpNmHEgfTE6bTRLaGSO7Scj8mzwqZGkLwa
R4D3gP82boD+gHi54au9d9lleFaY2LGkhhBp9DqVY8lvytICeM1TjWJ/2Qz96mfpyGrLmKwnEYPM
IIEGJhT9tpDvBh2MIQY49ds+3JWFZqkxd6KTc95M+uerN2AaKSnKXxqmM3zK0IznaG2ZtuZnXzMw
qJCGFo9sfau8R2Wv/+38JhNOCvC5L2AvkAE8p+k7qPxtwOB84iUHk49AoN/mfFM1iYo0yODxYjY1
VrIBnP3w9+FD+hiu8kPuT/fNZ/okQxeBW/vaTKAx7vJva8x+dqBGCmYJXg+0QxZYpWlTJElzjGN4
5k6+gorkjhvR/kuA/m2V2dGowkwLur3oeQF0aDTA13cVBD7jIPoRSf0VaQM7qlPVJVEeWMGMlmIm
AHV52Xu3A8vvH0H/fOVKLW4+SG/JyDmD1s4m8NwCFDSDnm35dtkQd7lMAG8jOUEKYsho8aGLhzGX
5SjvlYPiAoH3nWOL/l1n7kNJX6iSDvArjC2zptIzE15E1Fa+yxwwJArloZxfBzz3KIHvBLpOlJCU
XaXbvLOyRXkA+N9v88xFIXYVpBZp0plg3E+1aTMx8ZZ9AiUfwxWedWt2KHt76Kkv5n7hLH4z7K2M
M1cFJntAPlC0KNa0ykNe33V96FY1bx55i7cdWi0AbeqQ/MT/GO/F3KoJ0TbEg9GeMCAmWYFgIYdc
9vlb1YKzvXfAC/kc7fJHFHbLI4Dql7/x5jJX9hnHFeZMFaMeRV3DfJvSazHYGxEPu0O36syNVjYY
N0rlzih1wKHBhzg+AJaxOEs//pIX8WFpQcHcVS9tVX1UAy8l5a2N8Z+6C7TRGLC2SNdtwLqtBnWS
jCdpsWkFc0QQs0Bt7QwmlIygk5YDeCmZZtEaJWHXxflT2mJa4PKnUjZLIStLzE0cm9K/jj7VWKNg
MmjkFo9R7dbPEVgVatAXoiAE8jebMiZRhFLzHD4G9miXjli7QmJFzwR6BC/c1v/mPbP6Zcw9U8tt
EOQBwt9s2MXe8Oh0eWaAiWRBNZWf/8s8e8xN0wuka3HdwWsjDO9PTrsDcBFjJcghi5fOzZ+SR+KA
U8d0DbvDiDuNjoSLttjMH1arZs5uqyt6FHwlsq89wP0WLSMHzmBPDXhU6SA4Xqr+ZR/Yfv6vbDLn
ddJGJQ+Hr/BPxeIzZwL2unIETKxAzoRymna9I4z3PMObXm6CowgiiNTXmVxT0oM2KOkwfzCBJDOc
nFIVPClabM76Nq+clR3Gx5tBKCczwm0+2lXkzBg3+0cnJtjDn1TJkUtrxFPaxRP9T+SkeOYZRzay
VGiMAilMi56FAlJQwcaEtK8mVuuN6BmKu7Szegj/8fqimzFytW7Go0GkktZdqCPLnuJd0Bm6XZJm
tGrMsVh5laGVWV6lQfg5BCMvgG2hLtAupfhfDEqgPcFcdRhjCecpAk0SVceRof2tA6Ya23EOf5Kt
7C0urLyzLn/orbOzssmWkJWiUIKmoo/AerAb6XsQ3l02sJlpry0wHltngHclMX3r3esQKFN23Q4U
DR+zk4MQgktAsRWR1tYYv+0mJFApXU9wTQwn3i07E3wQZW4Lh6+hUoezuq3n0toe46i4a5ZQ7pIe
sO1/phUSTFU7lJCJyhoB+LRvr2Snuu53PPHV/+IuwFWKaELgvmOu86Wp5bgyCY6oWjnalOyiprlb
CIRmjcQHHfO+m5U7EWR2SqkgFonFz4iOFzaVwAuGW6fVFH//EuaCJ/q8FIKCTW9Rj7vqD4MT7lof
23BvuhJwmHb2zYREGb+OsBUNwTQCqAsGU3RowJ2m+6mRqmGeNhN6tnrohG1GB0LrY66NHuc703jO
5k5rS0y8n3MZj2ARzGlRbJXfun33qBzDEeWa8KqOLdVT3DG1xaPxXee0DTez77Vl5jN3ggYpgiqm
yLpwZ1iyj99wRykMEi8GKaMAwZkwt6sbqGVcF9c881vx0ETjGDNZEhhF2IpsktazlAWoC1GGZqpw
AyUlHyDvPWd/t3KqtR3m3KKUKcZdgFXmOLE9aIv749ToniQiSoSVVRRQLge/caBLrxzLm86rEJwh
WQOTzNcxWz0ZS6DO1CzHCV5ug2vtNRrBNta90IGj4kb08K8/Ozu/Nb7zunebvruyy9w0RjiIwULZ
h6asORQVUsio8fWS013ajO8qdCF1WZEBJGROiLFEirYI6I3qKWRfMMEyKBwLm6kQsG0QZ0YYAoSd
CYEaZKfrJaScOJ5sOP07hGWg/DjZ6dNwEO77/eRXXAjf9rJ+22Q2b5jbpU1DkHVmg3lUMH8OEnb3
smPwTDA7Z+bRJKH4BbaS1MDAfWkbyedlC+dXI9gANIzViYD+Q9zkjIJUnCalUNrYb116eRQOfVKD
PQhjNyl3IOXM3xhjzD0M+ZRCzEgX+7mm2eFsQAhU2dcmL1CeXcCMGeYga5mc93pQx/74pVeLx9Eh
9TP0isUrPsPdWVRmjDGuN0YACiVtmvh1ZdzoWVlZdRwZlqaPR2AwOLNgXxfqyR3AWGOcrjKKIFJy
fK7gbf5WeVqBEBxe9x7lqgcPJPRo/iGT4aENzmtNjGHGFaV6mMWqbmIf6jeAKGXO8kPcY4zIkX/w
ij1n+Qxjirnn1EFRlqSsoJGXQbMEl2lmDZX5iIHqxBIgl6sCdGBVTaBal8/C2Wlj7DK3XDBkZljp
WCIZMATQfbQJRyyF5/5MjhLndTwD0YmFQVVzaB+18lPVOb03hbcKNoPXjKFsRhhp3f4bOXwN8L0A
x3wvHaHFTksD+WG+yTw5QY1A88M70LAdg5vkIBwABfbMq0xFIa2/Fe5Q8+aR15wnjKd7zHZDqmZK
5SbNEj+dLYLpfap00kKKA7JG0he3oOYN/JudnsELp8Zk4k7VkL6A5hl13hm47hS0HZhWVi3BLz0D
pZAD7wl3zq/FrJMJQb0hjSBbgkU6fQEntqd9d6XdKl7h1b8Eu3akGdgn/aihnQ29NXveZdfchwhv
2UxoaoU5xlGCK4x2etPtteMAAHFuaYD7gc8QnFOPJN9dPkPcD8wEKGkIQwWlvNjPoKQTHqvbxDEe
zLfqPcQrvf/BK83yAiLbRMnKMGrJWCY+xEn8yB4wl3AwHsrrFI91SrqefhS2sRdGi/eJz3I25gsz
UQr8/WMZGnniC2nlpi2xxORB0O7y7LMmPHlXzh3DDubK9ahnZoaoPzXXmvY2l+Yu6007aDLv8uc7
r6Yxq2JClNQTtIRpDIQCYnQXH+u37mq5+hq+uJEr60tYUrJKp/tWIPu/oZeN4PQGJxJzAqXJxDDw
bI9SK+EGGDEtkBtXSQ12dyhsXF7sOWjvZLGYvj19ukWpooFnB3mC6g9OvVjDVeUNxwX8bK5kd7ZU
2uOOp5dxOTwD/n5qMyBJYpgybFblm5C9ZgWv33ze1mdWxYQezTB6IpX4hMle88CsPT+XvmyPDwnQ
/Iuv30JAmw5xJ1b6XT/Gt+aeWwK+HHeIyMQdOZ7VWlARA0gKfgjVFaDAHlpmi2pEuZfc6ICbZeB1
Fi6fEcA/Tzc21FM10Nsk8aH63Nr1WEFvpgTXFZmhvmICCnnZeXjfkcmHOjUxQpBwJn4+BbaWL04/
x5xnN88EE2Fi8BklAg3fVYTHdW1YXepfXgQn+ycik/JAihPVqg6+ot9TVoMaxb5uVzs5HkzzkVc3
5uSQGIM//UTyaKYpeOaR/4CuXEKDywyRg5i4hIW9wqv58ZyQiSF5V06F0mBp1JieWf01udMfR0ex
ExAKQPyTUz64HLOgV3u6uLY167wEk4cfj5g3VJ6VfGdUssP5YGc1itPD/bXFq0pBHU4KSL1xE0AW
8gtXlVmd2+5lrnwqbzlMFKk7DTq4IgxFwg89gUZs+aktPAkljoezdY9cm4uBDDRQaE8FedJJbF/e
r/PKFbNf9Bes9kuI5G4OKixjtOHg4PLxph3AALfVY/dSgaNRO6AfBsIgRxnBVoLJUF4w5NyooDo9
/QXoNwqC0GCNX7lnAz49dOwo3kPZ9aolvlOppowOdmmHVrLqn1kIRu3K5h6+y/kKCNFOf8dkFkmi
0w8KKtB92f4Pa9e15LiuJL+IEbQg+UorqSW1d/PCGEvvPb9+Ez17T7PRHOHs3H2Zl4noEkBUoVCV
lQlGK3SMcr+zBlcERP5XtmtuY4+3/D9EGDTPNVCKYFadWX5eJEqSmAqNMIGPuGxPO+kWRNNIHCqb
p7a3mX0SEWVgsLuaBtj0Py5SjBe1bzWdLpISf1ZeecLtDlYYSush7OPny8frMxYWx2ttj/GSIFDV
PKyjwBvQyU50wRvyO3kKD0OKZHeM7UKafVVD2h2KPCWpP6wVbTgTdEiguWZitzKUcZOEPQ0F8U74
Fnkp+puzk+57iDeHaMxxbrzNVJugNfQfg0z4hixVloOJgqZL4A0v9mg5eqGbo7dhPAAEv1d36XW/
a3yekvPWzb62y0TyrKhn1RhhNzfbyO2W9hdEOM61hEr/Mg28KsDmiV2Zewsp65AhdHGWhsvvMzQ8
aNBGoHMG4rG95revPyMg307QP5v6ls2trE29FGmRAbcMTmSBiDE5SE55QNPcFa9FL9r135df6Q8w
w514EUGm34t9FWMmC7MjBrh+PjEjzk09iFWDw2ved6WV/AB9HJ6rkCF1xQgRSjo2R5QEoexRPde4
pee9YtjSGVKhPWh0/43oMf2Ql34QE6KAslmgi40fpKJJR0HDIzaAX7HbNAMSF7iupIKvnXGcXInm
3vxthkpf/O4nZFz4+mbkx5yVhhEd0IF8olOaCGlTs52QkfrdXv/Wp5YOuLideaYLLc27dq/7i9v9
avfJQdSt8TnFsBmvwr/ptOsfwTht2ggtCHnefkQP/oN9epBfQ3d+pCUX1NUw8qfYZuX9C178reO1
tsy4bSWptZLnI32ZS9BaddNDeopv6Qy/BNG54CrdUwkQc88/2ZuJJqBUpkZH0AHbZB4goMcxg0qC
6Wzf7XHBYq2Ujpn27AXOGNbmI5JK8UCBjRLSsv2/Lp4rMRKN5H+vnNZOQ8iBUH6ZwKoOyS1Ka5yk
ZjPyr00yfpJLdRQR463m0ezrg/wVCltvFrO7Irf+osWJGLW2xziMPqgh5JFxhgpkKEYugKX0qTQf
OHcpvStZ79dNUxcV8JYgV2AyBaB8C2PO0TceD0tpaZ6EHn3lao1FiwyFza2ObSWfa3vMLs4t8CVZ
UVD3XBw0baFQeh26xInOBAjc5VG4+ZuS0dois48hZnXSysBRIe0dBlKtOAedpXAXdU/T8nJ5Nzed
b7WZjNtrjQKJcxA5+5B+tTswhrbdtZ4A3n7b6oLdpE+XzW3tJVJKwN5A8k4+tfggI93EWoe8SxIG
x9C/Zt33ywY+d/hwBkGcTSAUgBeOxhJAttqcB1CMTnx0+H5lsVs40y7wyuPwFO1GZ/pK1WVlHsyO
a5XZRjlFEJuJlPhUqF1JQVIFmjinOIN6knipA1z4ueFyDdJjwDrCeqlM4OzTomgmc078MplcHYrY
MQAUKfmuqQdN0PzLG8sxpjLP1rksysJQhsSves2q0v7YBt9MPIZIf9/O3y7b2kyXVytjqQnEdgAn
SJvgxn2bC4oPZI+usNdxc5vN86hhIFfDOC7lbcQWr7KqoidFm0RR6mtABaqCYtWNwInCWx5mrEww
qX+l6nLSxDgaobgP0+8jWIgzt5drMHdeL2HscLaO/uJPh4JOC+ig/Qd7JxM7aqEpQyJkkHc7oKp3
/1tszfRV8KVFjxxbW0UGqJyImGaGQobO1tTVOo3kWA7RM6WC3wBcoHri4LLmfqZt/8I1jfYz2Dk+
icC3YWRIZtwlPoiUdyloYAqxsPsAuCVD8cD56ody86DphRPUc2rFkemnpXYe1HRnJKhgtoLKe+XQ
W+bTPr//ojfg7erkiGkUR+qkJn6QHKLxZYQgrcJzg60EFFJB/1m1wpxOKVwyqP/CxuC1v+qnOLfa
xxJA3eRpuqOArfwVvRlHv4E8Eh81uunwK+PMuRVjCCuUGU0eTPB7UpwYmP5qJzkjbzESDL20aEiF
NnQY07/RJEEYB8BFeyM9kkHH99Ex55hEk1YiMwvlwonS0WpIslMacD3Psq2Vd2b9NIZgtW4F2wRT
2OWDvfVt18aZG78U1JFUEk6bQp7aQLHCYN+OKceIshUY1lZYTw2jqWwNhO8mSPdTJNskN0FwAeoF
0KkX+1aJQO8QaZpV96obtiZotEt3CI1rcSb3mDzdNWrukMTcD63k1yrYp9risCzyvhgXuwS0TEDv
yZ7j4Dg0pQvHeRmiDMPpCfCp5nLsVfNZCOKHLAFmNNQaKHwZ3c1SBS9mQ86YGTkTI+A0nbc3VjXB
sQMddpPlIpykfDJHHQe6hWKPWsQ2USpXN/8iyYDM1j9WaNBfuaaK8mq7lNjYtELLNHkutcfL54P+
Adb31waYw5kq6BNMKsGXi7824mvEy5I2E/e1AeYAzokcx2mHOwOCnXhnn3M3cZqr8qV3xmNny9yK
O++7MEdRTxSlaEZc7ml8SqPe7rvDknBr0rxtY5IkMNlnZlWXKIJ5CpoIyy4ih9YDt4wlW/Nz2VlK
ZU03lz8VdyuZJClNu26RtZg+u+KzjBGI2i7t4plSdCc7+arlAW+27t9/Ph2IgZk8KYtmgFF6mVbb
hiMt0AxA2S92fsMvHNBT8OkY4jJUER5NsOUwX00mo1lqJp5bVTPYA2JyhQf6oCQ+BAG8y9v4WRiG
xuOVLebbZaoxZFmENtbg5WcdjM+Y0oMKMJX/An3iT/2q9Cs3iqHd3KAZKp5BjoxZ584pXLWz5G+8
mhRv6cxXLYJ0yWRNxEtzMo5gYHfnGF1nJa8fyyzPOJF689z+s3Z804/xpAkacLY02FcJ86Up0t+S
N8i6WUt8317wrn80IQ9NR+QcDk9HrLs9Cpa75irDkGftxfe85yXXGnO1S8YUtFKLj/m7+i0BRUpb
vuW+dApuVXYztqx2j6mxFLNYD5WBy3RBIWs2bQmCwyrvxt5285UV+g1XMZ/USMWM3KQPMNoz0QGg
xzjCYmdnxYV2ZGhxiyt0k/7sfdAZ+mgx1ap0VNI28SPJGRxwoJzoBFMogTN73os73kfjbSNzJfSt
XMj9iBMvL6cm8JbKJwsvdvGWxAQUNYfySDYs8KrYgtafG91TdVMoplDeJz6Fxmfepw9BRWL7vGmz
UNZCOBZ95olPhTc9C7Z4A8QZHWIMYLaYrB5i5j8uRzOeQzPRo5WDuh4F2O3CyIXctxWoXy5bkDkm
2C5vLbZ5qKRD4GmS1YD3ThUsCJXokMlKbR2DV+B7KY+igxazTdzML0J7fo4eYyjq2vMVj+lvs7i7
Ci9sN7gSNE3P24puNKWAau3yp/KsGFbk6fCRwFJcFe0ZSN4tunt5Izaf8uiwEdS2wSMGCemPblJl
UTCMGSJbXHW3TYCTBWAfCObDvRGEp3jQf0y55iZatAexEO+R9ofP8G6d8ZpQSNFUVYAkEH0Fc7KY
80ic9IQDRvaxrXnKVflzsFTE2dIDPvWqtxdXeUyvec67HZ7wRqa6cejhsLjzGsy5WaHFtKABCeFz
Btg5KPadzjUxxj/veGg36qifYtPKHBMNg7IfBU1EBlxoSBervQgFRSg1GObgpCpXYnUzbKysMZ+4
LMU0nwnS4ekleoh30hWVSPgt3A1pPIdzoDaufsDQZco/R1Vr2NpQKQejJmZa7FNylQXYBioUXkIG
fbqlLMqAD14RaFdxqjhbdyZl4IU9vNnA+8MsUlLMRFwInsMaMnIDsusgxVvQoAZnAUSS/oKzCeJ/
a3vMyc07MoiFbMZ+h7bbcGztxYofwTQBHQibeJUf2I3HQ91uoVE/GGUuAAwhxyNGNvGwcfKzgVYj
bY574Hv5Io6W8JSXlviS3YkWWvLtzjwKD5gP5iIBNg7vhx/BpJpyo1R5SxCsVD/HWlGW3mdegPwk
PIUHwxk9A7pWgVWjC8afz6WfkfGcD8aZqyExA5CzNTCOIXMf7BegQe920+57hYlgwcd4yKPEe6Fs
vBjWJj+NNSYgyC4MlDq062YP4lcgT2gfOb/h625sNaE+2GLyTDKEmpRCbu1timM8a17r5z5CMQo5
tUeukCn9l36jMblmA73RUCNJjCMleVRiNbkOfarfkF9nPs9LOUeH7edJmHhA50RGFqiB/at9KiIU
VIxzoP9quRnnZhx6DwgaE2PDdErSSSiAcvgCsng/BPHLXQ5B+GFHEP5izS0fqCJN/syJfxtlI3xC
SJAqpmRCZJr5hMBaJTFI5AC4OqZP0KQxX6JXYbAkJLw5sMyxbCm3aHQ8NcDtHHgjFxtpzQfjzNcU
crmXsgkbPIvZeW6lg9aHnNSJZ4J5L6CAG4I2GClu3Zm3PUjkLSHlUmhs+9z7JjIfr5EGGbp3Goqb
R3KgECuo3MDnJnDI/gXe78OWMReHjEFPIyGordRpDHQc3ib1nVjyugzbJ/99Qcx1kWhxVg4ZIneZ
z9dphkeqQAK7C5TjImR+PCuyxTmH9NX7OVK+W6S/aPXiCmMC7eQFFqHDbUV2C/0E2qNJr7nZ67an
vVtiLoQasDhZg6SNP+OZoHs1+mnu9337XdcsyaY+Fvw0fyivl9e3fRG8G2UugiUvxaROARMm1fd4
OtX6Pm04Yz5b8IP10WCHXORlrPWY1qYgXHAsvNRXrw0LRV8U9XmzsX/IX/5ZDzvaEgy5nnYpbFGY
K54A1vIt9E2fkjplPg9NwvFhkwkTZhIOZYmRb18lJXD5+yXkRMEtzMyHrWOiRDsGPZhUG2zd0VRs
xL/UzU9EQwCE3iid6Kz38x4HBbr1wg/AzfZ0/oB3ucmck8mygSkgGU8rgk2l0zvStXQzeBMG+cVf
VAvQeE1t4bE9psclBGxTsjFVbof3tEIWezyhMt4vYaKM0XZiUJIq8IRQ2MXgm8xM8RYtBOiJ8KoE
nAvIZEKNoCx9AS2P34/JBWSbZARah6YsCojQJLc4QCjGbV5IzWW8+EP+8n6KmaCzAK0NBfIInZlI
9pUCFCqLfFx01YAYT/aM6XuXaNIDycCKJJlONi0PEhojddSfyqUZOCGQEyJMJi7Fcde0Zker5j1x
JMPwKrFyoA7EMbP1hP5w1plQBM3WXBQqeJNoDPdB2Thk9rPyvJSVbYJVJY4LDPsUjqBzIEtboOiV
YVBHfAzxRVwFYV3jSw+hM70I12Hh9F8WD5N4mJQ1XcCgFzs9QgYVlzTlrhG5jYmtBzz6y6gcmIBO
KdAa/PgTlAki3QlmOL1llKMjRikiX47K5NDHYvRCzEqbLalWTSfWMMESGtqTPqArrC2pOweFWVtV
0WX3MhqZJy0Rfow6EtFRN1qna4ZrSKq2Vi1CH1EKoFMDFTyw1GLA3hnG8u7ybbL9snpfB5vki2ks
zGOL8p3qB5gAP5CTfJDomOVBftJ3emCbZxUou/amzYE1D6w8seQdKGP2nN+xeWuvfgeTPTaYPTD7
Hh04+owdcjt5IKdiL1itnU8West2Zo2gBM4siDva0gSwDPcBT4P/p8Rh9RPo/68Sh0zLpyiudLoV
8i8VGTN5ILjIQ7u65Yfo7XsPSDFAMIgO6jkmYsiqsXRmgJqmfj849L1TPY8vUNn2/pWUB712Pq/t
3RoTEsps6EKtm2ls1Ewr3mUQvOgs9b53yhv0Z7gBcTMErVbHuodaS3kjU6CM+tAg3o6PncZ7n25/
r3/WxOKcK2MSSrRX6CVHh2Jj8GNbLdBNktv4wgOPEXLzIntfEYtzVgupIQEUVP2IDBBY6KrXFPoA
VjZqX0DWz5Oc2Nw/AMUggAKqXoV9MDZBH0gZAYY7ir/OkB8vxcYaa4nzCOZZYV4bZVCkiTbjomgk
/boY68MU68daLLzLzr15Ma8WQ3/GyrG0EiLRGJOBb8+FnZtPeX5jSPekeB1AnR7mlXXZ3BYoB0w6
75vHJAJTks3QDRXxtPfAtXigEJH8FJ6+B9fgTkP/j6YBl03yNpJx5lQa2iCU4MwZSazEUCyIz1tt
xx2Z2Dzyq5UxblwHUR92UY0047p30x0cy8U999bc/BdtEN53Y5xY18q+kVsUgDpHuM5iS7jqHDOC
q1F0v/l1fGm+NouLOUyHL0jH2VHCXPElCeK+SjAz0Vc/5vBaWnorJZxLZ/ud876dLDGPbnaiAT5e
ivAe9uNPGhI1H3mwVXzhMU1tPwxWtpjbJRLDaAlyLEi7R6+hwMTSi+gKz/mhfENbp/v6RcI7X/3e
uOW+vcmvkTt8u3xKt6r9a8cgzOMkE/Gya2h/VcP0S37u/eFKO+UA0MsQITedvwtiOqBxOhotOhsy
Q9xwwwDxJj+WXyNyXWKGNvgLSgos6d0Gs61tmXdTSivDslBe4Zr1labyTJmnx7Y15vLBDrN1WkzV
IDVsXeuqhywGOWVtg0G2f9XxsqDjSu31fEUVGoF7c/7mswEyiVEPICqAd/gYP0kkdUJDi0LLLEYA
TBVXy2AezVmHJsy0HEolfq7G8Qowqxshz1/UCT2HXNchFplxamCbXvn+S9jCgDLkKSCLNCJI4NUb
vbxLToWp/JcLZmsCshaAxDcHJU2D/B6MXVFmUxSniilwT/WgHcxvY2/nY6ulMQeJKHpXhzES4eC0
eKpLCdwrt4Uac0UJAqzLn/Tt6H/Kx0C9hAserGuQv/34SSWkR5KWwDWGF/HXdbprUyvEWLlgyTdU
xQopma11ztyBNcAC2bSVUbDA39z+q9/AXCYDsB19ghqgX3SgRSvnQ1gVbrMou8tr3Y46KzvM8R0M
Xa+qEnl199LWNnnqT/lJ/LE01pRZ0VXjt99KXqCjH+vC9rK3hxyXldihMwZvxSAWaoAaZtxdWgRo
/CC3MK3EWeO2QRCsYXBTRDOVOs4qxYnNSFarEuEhM63JAw5J+TbsVEdpLOUXLhSfhzOie/Z5ge/2
mBQnTmspSDMgBfoOo0GQVxhAHbscFxB51ZElSygdg3KCs8jN6hkRwbJFIDMqsSjJRatBUZgj4VZA
30fJttJD6OJCczsXnb8v/2K4cCvpBts7FFxlCZgM9pGUZ3K0DEFL29PactNnVklQ0n0b+z0k8qHt
7XwAXI7W0LhzUTSis1u8ts24R6gVktkncA8qNaYdKfsERZXFPxokPJnNDQlbR2htj3GTvkfv2KDd
asqIbJaW+iT+am4oC28S2DooPYDKsJJbETSmQFXvqhCXDq9PtVnSWf0I9k2lg0qtFzoBn1g2RzvP
55dGWBwSkWehIe5kqvf4UM9VVd2Mk8mJR1zjbA2gVaEqiwwaX1u32jPlSFd886DueNWGrYO8XiX9
FCtvHZqorw0R8wFRN1r99CLyMsttA0SiwArQGbBCKyK6UYIJrRVfGJ8zPAPUaeQ441YAAJck8DEY
V9I/qSFImd62pEfeE0Twwwj6EiglR34JFZDCzJzOyO2+njhGNy9J0PcCIC3h0gK04uPGpVpYy8aA
TCRPOtsQRqdtvuV54RQLccBRlFvzgNM5vBiD08u8e2TTQVbGma8W9UKuKiW+mnyrgpUaA7YBPDLK
waCcuILDe9Nt3lvrxTIp39SDtagYsdjfzIKZIyQ2xZ01XxO0QjI/5PEIb75HJIgpy5isMFTMqX/c
XiJUdZtOcABaBAM9qR1h+AdcV5OP+PZwOZpvhtZ3W2wql2QqMDgVKjR6mjlmlULv66jM10X1eNnO
VsqIljDUAERArT7pLoT4CUmjIYymA4buszmyhbmPQIjHo8r4w/d6t8QE7MgMe7mUcD4aZ/EEIIHj
22b3nSJhai+65XWcN0v+64UxH0uuwISklaC0yY554Uatg3exR1vsDWbrGie7y3bijtdO2Qws77vJ
JjaFIBtBO83IhWM0GZJBe6mCgefmnE9GGC+HbFkBXksMn01yY0nKl3m5knizEJsF9NX2EdabRwAd
Wx0wVTpcru2EDtTkoU8hAmDWdDFU4ubgeKvQcoTXIduIQFQ+/eRyd/NODfsm7jC03y8lFksJw0df
ugoc8UYHc+2bquhV2nJuuW2/++eUEvqFV3ePpJJC1esBDfFpVwCBWbzo6SEWeOkEfUB8yl40Omtn
ahL+YR4YVT6Hy1AHCF51vEsH9VAGwoMcNGchxB72o/LrsptvHsyVPcb5QiBW2zLBeF9o3qTDKRm5
tBY8C4y/lWOZCqEm0AFCiqROMD+L8Bg4xW450IFnCM7xNvGySe1TnwmzwlFLEFHa4nvVd5Y4313e
tU1PI6KKmSOooH5STFnMslqWTEz9IH4uhsqKFbSCuDRxmxfnygo9kqsjp6oLxjQq5Appg4k5MAhJ
dnoix+RJhS7a+E3gFmDpx/50+HSMwIM5QiQKO+scAx6oyoGK6vVePizOaC/edFR2lDpBOcxQlTBv
f1PXczF6m0tdWWaOoaZpcRunsNw5MfQrMWqKLOFhOgxuPNjyjnsJ8Owxh7Iu4nzKgiz250P9VYfC
/fhKByA1u77n94w2j+P74thR5yma1CIqQZijYtZQJkh8kv87Y5sJmvD/fDgWwzoMiUF6yDb6fQRO
dONRr75dPvCbtfm1Bbqhq7MoFhA3RoEer5yhsKsl7m0jiyI3rNXIU8PkhDV2lpBl9lSDZTSWUquI
jSshDF/MJX1YgiC2piUR/yYogwEfqbSpoppI/XT1q/qlIz0xwNfYCm6liN/U0Q9n5U6DVCZn/TRp
/Owa75YYX4yGKihzAuC36tMu3PAsC1bwQzmhp4S6BIYZGmF/2eRmixfIYNGEHgaG13X6k1aLK6da
0nNKWo0Wr5+istXdz0+SEx7iRww6WpQpMnKFX0CBjZBcwbeADoul/7j8K7ag/ngIvf8KerhXv0Ku
kh70/+ho6fejW5+R2zoGcOYN0D7qDUZ2vxfuvAMBAmz/l5aZjxspRbfUJtZPZ5hGYk3QGkB3F8q9
CpS/0N61x+fJp3vPDUebX3u1aOZr15mpVtMIciTwxjs1+ImAllZvlNviLgM7eWbzSsWbEWJlj7n1
M5MUWZxhqQIaDE1ErG584OzmVmyXaZmLiqOCDp9JDscBKIcio42ZQ7Gf9svV/FrsKiCDKSkOpuuu
A7t1DTyPeJfx5uNzbZkJHW0WCLXR4QShQuu0FpgKBJcyQCtul+Ljac7llW52bNb2GL8RGw1lAnpi
VV/yoFSzOHjoXtd+Dm7eysW8+T4E69SZSscpr+NBwXQQt0bLXTTjNulUK0Evg34uOhb78UyHRMeb
fB/aZMe/YOhtxQan9YoZTzEmDGRrC74tuIjfeBMUX/D5U72bl8DaDuMWIp6JZkzgFi9PbWY1D8oO
pP0/fk7gkla+Do//giuHd2oZx8irohnECI4xg6DMOEk386H9ikoiYBCma4QA8WOE2RGP/2KxWzFg
vVg2JRENMULrnvJ4Dk7xo72NMWITH9+4nTHhyFXe5R4ZNifJO0RhA7VoyvnSY/IW6lKn1pG9EhIv
Tlg5gXvZUzabY6slsrUEnZRtEdA3zWjXhg2OcCepXSJ5mkvpSpfUavzCr6+y018XidfWmYgktYCk
jyG+Le1qErT7SzhJDODf67Pga6AKDvmBneMpLJC0B9pcjqLpd6WGDq7FSGEsGXPFkDF4Dm9L8LLj
ctFwnaqVG0hfh4Sz6ZwTzRbjs25WpXQGyCEx9kJzUsWDQL6Myl2nnJb4/yxPgqGf9RYzUUgLw1Sa
RITCUSosozF3szY5Y9dFVjPqL1kFarRuvNLD4GTmZW1JC5RuyLQPx+IYmG5c89KoTQTg+gcxkUon
ybB09GLFk6YJ/bC1BMt4im8BUmvw5Qlgf2AAHsBQBXBE5opX/OYE7wgwQayZIIWpJaDfovSV2ABf
8ynZH++JQf/MhZjMPuTNRFAxbKGCj15traodrrX8PoQErKr/5Hgx9ZNLlphABZlnBVUlnCjzns77
QKzlTDVHxn3u8dpXm/3P9fdjYtRYjlDDyHGgKMovxPZ1O3kf7rXz/DN+7L30geYSEbp14xVYQLQb
rhzI5W1V2Kd9A2Y/sZkRlVPdUYESdYYf1RvcMHGgGR66EKSqFgtTZAEEGTkbfflGUNih+ijTQxKL
CFj9AeT0e2kXOCnmiqcniJyhqcNNnC6fVEVkEqdJNKvZSMLAk+6bY3tO8CgfUHKD9pUP0hbATiAT
/ZXO/I5cFubNKqksQRdK1JAsQqrpY9pPyqEYqyREHeoQP5Hfah6l8z3FaJfo5CAkzb9xdpf+xU/H
eGWR8cukwlDrkGG1wak5Kl58RUkEVAeMZ1CzdEOcquCOm+jzjDL5hZn2bSBpOE7BowkS5CfR1Y7t
Y+DIPwimMAes1bgaRa6GA3d7GZ+V0kVpTUXALYAZnpfhSGEp9GEV7mU0ot3S+RcToPS4XNpgxne7
VtKqZEJEmkCXApnSq8lK7eSJSpplp5yD6qc3ywVjbGqRVWaqQl8Rz8YEsnsGOJbE0OecmM3A935i
WLgJ2s45KTRcJuF5OvZ+sB/sfC/4FMvDo2Gh5+DSchhXHLtFV6LOQK5Sgt841LR9DPC6pBNvruOn
So/uL6+Ncy7ZLKFQiqQzBUD0a/G6Eu+m8VFKvl82sf1OWm0fkxy07VCVgxTEgAXQrhV0vB8VAOlQ
V/gm2OXL+ALuYUoo8JgRKJnId/o+Omg8MDDvGzJxBpRcoN1KcU5iw87vKCmu9qX5RauMFZ/1bTOA
r1bMhJgR48g1YBL09prtxYnnN7FcJF54AosoTru8+5Ln52wWoIoL1jYhw+4ciAHAHGZbmiuqI6jZ
MUYsXQASeLJ33A/LBBddMfqgDRHUGkcenR5ifk6IiZryZbhK7VS26mPyLB2qOzoXVl6BEgqsGKbT
eJfPF+8IM+GGdGGsdRNShUrAhax9SSvTkvWHy0Y4G6yy+UBcqmaQVAhqo21C5Uh+TDC1SstjBQH4
at7hWrY5JjdTkH9OEQA1iBWriliwBGIaNDSDPwomMpAIwyvQyXCpFvxw0H3cj9CV4JWINlEW7zey
ymYDrR5peRAg2tG8tT91IKmm0riA1O05C7z85VRWRqUay4koIy6nzpEP4a7w8p/xz+Jbj4DQnNWr
2AHJfMUDRmw/f1fbyoQjYUqbsOkwIPkfFfoJvA8x2JOh0uFEHOK4zfbhejeZuBNjLn+aJjQAWhds
dzPQWLRyQqFCueoOzfcC7KDcaZnLl6IqMvEnKSCRNi6I6mX3tESvpOs4Z3P7fbXaRDafqYcu6k24
g3oKn96Y8qGqqO7Dr+RQeJDnpXzUHcBQmO/G+CDmLX5cPjtvFJJ/vihVloJnqENpGugABA14w748
t1bmRF5xTV4h7viiHOKbYheehqvYDh/KfQAn7XfEVfb6/fJq3gsP5l69u/ybuCeLiURx3Urz0uOi
U29nl2Za045WIPO9gelinmgAz9qbH6/CQ1jGfZMABu+Psxvv6pPgztfGdbmfndLjC75xfPUNmrKy
BoXpUlJjBKMhLKwBkIIsQD3DaDgHi+cvb6te2UmCGagmqpgi+hHm4TyqqGHsF/+NJhsZF7ccxomy
bz9oZVCF7m44iwhCGhBzZfwALhHINyueBGUuzvnguOXbHbMyJWS9LJi0SqLch3e0R12fBmuuQFP/
OwOqfvIwSn/wU4iTAF5DyCeieE0VM7OekIloFvHnJ1QI7tUnFInBSaKf+thqzsU3MGXZ2S5xa8mO
eRjiLaoswMDefwATbbUB2awkxYFH5esE+KjkaFeURIiSF4nH4pAc+C/a7cP6bpQJuhBCg0yKjOhU
KXdZ+tpN33qh4HzN7Y/5boOJsSCEjDDeCvcbxHMVj1ZVCRwLf8iv3k0wQVaKyNxVAj6eiKK07GbX
5QGIhhasmhQAE+9HjLJlt8AQzw/g1XGNL9Uj747m7SST4kk1JnyEEGw+JP8VJaMDaSa3UP6qBbc+
JUzkVFTwhgoKVtq6C5LJN7ZLWvRQZCd3KdmXgJFhUL1j+JHnIn+Io//sMguZWsR6LiYNASDWPCqX
MVCKs9IqY4tWxKMDD6K1XQ0Hq5hsqJqqqCyKr+nVaDSoho95bzwuXrzTn4u9gkj35hYPeu6O+/R+
AKaP642br6B3059ey3PQFOOMQxucRGyyZIVuc2WeWvD+KbwX1+bRWdli0ldJSstBrulT1loozL6g
vRQbbEgP6ve3x7NHXE6A5S1P/pgxk36R9SyBSek7BYShsFNYKIw+tTcVUiGOe253qVYLpK/AVTiv
9EnpoBhAnwQ0BWltvGoJoGEz8uXpsUC1bOZmdtundWWUiaeDgJm3mDpk3SCiVz/Au3Qt2LNiNTqi
gbhrBs6mbsY5GdV9EU8B8ZNqhdhPtaoL9OGTPgfNl6J7vPzReH+fiaMY8fzf1kHUYjR3bJxour1s
YTunWC2BiaNGOtTyDO5OfKjFS270q+mqAHJ8cM1Dh8kAHpSBtyImZo6AC85DBKK3yejsztTsIXm6
vCIaDj8lv6iXgvwf9AyfNDaRZk5jTTXHaAev9n+LDIi7vwuNKzuMP8VCIvS6jo37f2sur4wx7hTI
oBSPdQx1QayUgsHc3huP8o5XKtkMSyszjAMFQjF3Gs33suo1T2+m8augclBS2066skF/wyoyNNEY
FmJPVdoOtMRMENnpQCzYGp3kC+8hwFsQ40ATATFBKpZ47NV97fTJkjimXn1ZiM7p8m2e69WqGDdK
O3WRBxOp3Cgu0C+AWK54d/lc8ywwntP2Ug7ZAHwbBS9/YTy21etlA9wvwyQayUSaVARLOeigl98w
H4rYx6AZhfn8ixFpzorYR5rap2EzG7hwKYpZ2YVf5JvlvCD00P7VfFUHNm+QmHMc2IcaBjtiIpm4
IOYWkOmmtcRccBWDQ7GyHVPfD8PbRq+OeBaGRV6b+FQVUqUzRuhTsFhb4XGGshGAlLFj5Jb8X/oV
+1ZLZTwmyIJ4FLbjfaf1JyUwnsokPjdlk2Cx3Tc9l9xYWvZh1YLYRx5/EUj1ci5+3g4zESTUjUlr
a/T2x0wGCaua7UgP6CopfM5hpcf9Qph/S0BWezyn0VQMUKZCGZkqaqLlCrnh2gKH5yk+0QpLuV+g
mIBHMX7M3+WKGkEGI5kypogYVxHUJCuCDn2ycfzakKOh3LbqqTN3QFfehcMddFUkPHrOgsTp6PzB
R/8xrDOj/W1TlApp4DPJUb/+zaGJB8CXyc2df8HqQq+Vz5v8bo1JU7O2gYYbBVBl++xmvItdikKG
DAsaPJjacM0flz/q9uF5N8dcqbqRZ5NOA9AS6jejKNl5kjmqyHNPnhnmMg27JB66HDmIZsVfRxeK
ZrepqwE9iTFQO9oZOwhkO4tmX17c5oCS/H5mdMY1kkqJEs1ElUi/fqtv2JFX7RTA72d+55i3RPr/
K+9ouhLPxgFLVP1qD4EzGVoTuS08GcCPU8qLULJmlIs4Trk5l7JeInPd1pLa5KQlAAY8ifYE9rvp
ar6OcYfIdgHeNFzzKhqrmL/EdQLafRm10MfQ6xKrX7iT/7wtYG7ksg8hQ64iQMwSirywGL7k6Qvn
m25HofcTy1zKgV42jZTlFMo0uukdGOK8/CS7KQZPKSoB/Q9K66sB3chdHzcUMDHI6POkVQx0mKC8
0duiC10or04ccm/6uTfI3K+7fV3/s1aDCT2lkodTryHFKQPoHGq5IxQ8z+SZYOKNmeKChpYwAsB3
GtSXB9qQlxVAkronAuoZoAB4+Dt6DC6EOIOJOU2ZVIEx07RqPkPM3guG0sn7l2p5zZuIEwI2jyQB
zzVk8gjGTpkjKQfFVBcDgndsoKAh/BjmL+JfJaIrG8yJbKJCibIENkqwNFbQNSxjXp64+ZVWJpiD
V8y1WBYJsijEz9/qKz7wewNKtW8tDUremfHqfTRyfPpM7zbZ8Y2kVQNNm2Gz72M7GA96DzmNObe0
qOR8JGnzRBBimsBoY5qDhfxPkbkMPU3ljcmi06uyu+zpORys0Vv85LxgCoc+jXlJxTaua2WYuSBE
OU4Vg8I1fkvp5LdCCDI+Zwqt+ssAuYG0hoQCvaEW06VXlB6fhde/a3GufgVzdYhFrtfQWPrd4qRF
MERzMDtHh8jnBE/qWp++KabsFBnqjiJhB2b05n9Iu7ImqXWk+4sc4d3yq9eq6uqdpoEXB3DB+77J
/vXfUTMzuNT+SgzzdCMuAVmypMxU5slzSoXGAzLW3tcCMC6Ao+9gJjhGUlj4ti4eSt4rgWmWZgB7
L2sQrOTcS92vZUMZuHc5DUcFM5PgRgAnSnESUzDtvgG2tji/Ankibe4XTLHLKOt/0pGgsnCfnmkC
aOvgIih41z/nnnMBuYQN6UHLQkGKu5VlVBK5WU2UCOT61jYLl/Sap4Bj6rqZ3abFxg5PephOqzX3
NZLqDHVZzbO/Wd+y+zycEO5kb342Byd/nh1RuUWwOoPbuiYjhkJHkOdMdXdqpulD3DQHcJWJzuSe
b9uujtu2lkokLWQoWwxed65qJ31ivdNGdpS76uNyjr//QZFdtDYuH4VAS7kQGzsnP1aqwwA4JTgb
Y8i1HOLj5K8+Cj0/tKNgH/fc3HalnLeBuoPUFYwEITlOXvyUgzwYbk55TW+Xe/MZCPvCIYfiUfos
0rEQfWL2OTa5aRFbctEM7BaaCPISxGBq0ZzwLiIFYnSQpGOcT/qbj9/YAL1dqxNGSNT+LO90t/La
MMdUdByuP+dj5tve3zAcbg1yYbfXsqoDMwbOTW0czfGLPY1umnwfbBGZ1u7X26yMu+aRqeRKFcFQ
D9WItv5KwAouOBm75xFwUzxtIUMGks3LDVrqhdQdxQ1nSuzDeTkxjk3loD2Zz9qpP663jZCSZ7fv
g936j03u5bCSKoO8CZbF+gVwzgfIlPtVwHp5C1x0HsSeBOH5NBCiT/ei0NYyuyebo0KGaewV5lkY
3XP/lAPwOoGdHg2uIZxfRZTd+9v3e53cOSntxiyLDuuslS9d9tgvvWj3ROvhDsg8z5PZ6eyA+Pb3
4QNTpQGA5xYdwo/iCgH7uZchXINWrGKDWo2FVcJ9vFXNVL2ybDOwehomlfStGJO7akgdpU68xBz9
IUkmQYL23nFd2uQ+YdRRradpYgX5PIRTXhxT1QjtVrkZRnIDQVvBBxWZ475nt5JMjzDTF6h0Cenw
PBVrEOWeSY62KkoBd950F2vje5B5XU+x2iglHtCzbwTpSbljI9FmwOjFhYRF7/MhZg3sYoQR4717
j0xWYtozELwBG0fUzulpeZuOm0LxQdn7ijaEi5HmQW7nXa63xrI9T/ZoBUo/O7MC4I8Baq8FrMTy
7ZBTwUNyh8Md8sUbc+ySbC51no5yUan4jr/E8AqvvtUsB/LCfQAsW6jc/SInzj3pWPvyafbBKX8e
buNAXf8idbn8LVx4b6JBjzH5aQW6UjxBMyqYGulTQXuheMP7m39piIvoS5a3kxZj0TRYg9UDQ+Vh
DCYfMzynGRJk16PE+yBxaYwPEgqGE4ixlmFbRQWEKkHQPcb2nVlFh+uG3ntMGAI6B8fUsA1MN15u
ZWGPZk4m2QoKWn+Z9eRoUM2/bmInp720wUUfLWmtTiOUBPotCeMahDQ++4ImdRQQL+jOYH7CabXc
/C+KKpeWOQc6xqk0VLkGoCMlxxoscU7d5J8FyxN9Qs5jylq56HktmwEb4o7C+Kb0pwPYn77a4QD4
cfQk8izvX+uXq+J8ppojO7cruwzL5BnMRW5jBab9YJerwDcL7PDVcGnuNCPqJLhHGv1MG/Bcxs05
HqvbvhMpJIhMcQ8QmVRzrlYLQWXNPtFmSp2SKN/XoT5MiyGq8gs2zOLcF0USOVUDXAbbMLNwAA8h
ju03BqTYFbd/qEGL78W1Jzgnu3f691XjKx+yVqudRbQyNFE2sjzqlU9AVQVL5kSVYxjO8HW9RRi6
FQ1ZsePAZxGbK85XxqOiW8xKyyysUv4gDfRTaYNGvlFc8DF8sbQ+nIoklFrRLJnoK3OeJV8aKwUj
Xxl2xnSfJLUXpXUg+KTMuV9bGjtWm0AEEjRlUfG8C/7FxlpCZC0E8PV/Y2O9uH0W51MyKVZINaos
+JFQAYE3m9PW74ErCgoI7AlWuHsxLF2HXDFUEGUeid+Co3iOl8iEAHSBFoOzfEENWnK0J+tWhnRQ
52aQlpcdMenj7vZtDHOXBKP9MRnaiQSR1UKjeG6exrl8vL663RuxscHFbqouUlK0cM+tXd9QKQk1
zV4daCQJVINEdthaN8ek6IcyVyPYWbJTSyB8k2du0QqyIpER7rwbeT+jyjCTYM6faXme59eYCCD9
u4eBAIWMV6NOLL7CHeconZQrKUOSJw4kOp1S+i7Jt+tUCzz/fsjeWOJiWjIX5tDlOOTD6DSxXwBF
92QFqW/70eAumHJBdd1945f+C30G3K+NaS666VVdqr0G09YIbeUIFJJGeZuJKl47FURmRrc0jagE
zLjcdhWG1ZGY4kxQ3f7QRPNxUvJ/Ess4yUP8WmZm6uMv/Yxo9qDF9UNpkttRStxZiQR3YP+H2KDK
NMDyo6Gacnk4Wyo34OoDWR+rhvdPRVC/MB1mOdD8vnKWgyh72H0rbOxxF7sEsx3mlrIKEyHnfvpg
GIe+P009eJ1nEbhWZIq735WdZR1ZFQgXjtYdiVHgz1sI0gD+Qsrqi57/RbUBm7pZG3fRkxITNmZq
lKi6kdN4C55jpwSdBdMHS3wRJkS0Ou4E6ZJNpyYmZjDqVubOY/aSSCgXGRW0XKl6nymdIHFR2a17
F+42y+PCnZ0VU9/YOkv8XOLOj5B2+8R0aOqwu7FYhfh5QkLxXQuXewuDPhNmxKC1ChKYEbLyKAde
997/z8k1oO9qGYBnytxNHefFViY5x9MLlaz2cfmBgv/nHmQlqgOBaAPyp3/jYu3/GOQhTXSYpTo1
EJPk5DZTLGewfUjAC3zfjh+HbJMCZg4TftbmVWttyKmUvT6QYDTsgz5/NgEIkyvRA2+vFoEnNCAu
QLjY7+WNzUzuSm3prYAGUYhW/sGIMbqUfZ091uHrRLQUOyVA7cIedzViRdaqSEZ4ylY76CvDqZfo
ac2Uj0W63PSTVTkYTntaEoyGQc6Jkv7OsiDQGdnGKZeiu24sPoC999xnQPvr1BccpZ1s4+LXcXfJ
jOIUiB8ZwRMpeQXBKojIli5jg7xhjY/oBhDTJhQYZZ6Vu04XRrnrBLK3pmg6E923Y3fs7pkgMpNk
6+7+QEWWedVrtpgz2aQg1hyZq7ooJGB4VlYMmpzqoJxi90/KQe+PMKZENRVkcQQYf9AhXxojtb6Y
cZcCC6NTpzE0R6MvcSSSc32fjcCKAYUxALQU0D1z3j03U00qJIoGJtEOae8YbZY7YAm/kTURsnAH
3cNs4fEEejoD94ULkkPRFlNu4FKqTDZHvoXMi6tM4B8mB7FC1M7dvLTGhchGLUyM+FXVW0hGcxG+
1PanE97zYezZH64fw93PiN67DbUFVHr5mYyi0s2ZWEsaDhJ4PG1L9eoc8mrQFrMlKnhOvH8KYpZX
g3ITRrIw9Mr3HtIK5K9ZbcIBtNk3mRa39tgdDSh34PMepKT9YET5N0OKvl5f4k7vHXZ1VJcsWWH8
bNz2WdIkD4PS2sFsuRgHO9VwLH5/QhfwWDOi/jeOBjaZmi6oIEY3f7mnYLAFWRDqscieuWC1dErU
peAHCmQoD5s9eqtZ8KtQafXgGhVNL+34WywZywUFjqxiDpa7gz00LIDuy+xgCUmIsaKXtfP1EGNE
hsPoRr8vmBeFpFrDyl7C5Pa9O2XGNYPIyClVXeOu5mBoMS3KwkZkJosDIgwMFqWgsFkBT2MM4U0r
rMO+z4YuTXLxxaANuOA0GdLYFIqalexkUnuI+89JD0CuJHygvPenzBy+L3yCDJ4y7kQVdVQnCwAd
AZO0/0U+t94x8rkp/Csw2KU1ziGUdTnSqJXZ94wPM/gSQ+R4PSjEOkgOZmIw2K4H2i6P20Ct0FJr
GlDY+LW89LQ+sZo65J9Of7C8vXihoD0IKSTbwqQmF5zUuNfteZajgBFNo9YwhuTYe9WdsvigTkEN
Mx0c9ZsIz7hv1YJCJVQGUd7gbgg4E3WjVFUggeI5pJqyOOpUaW6rNd+vu59dr4fn8r8NcXFebohS
Dwtq3JKh2A4Gl8F1aQ63vUFCFHNQflsz36qjzI8iqNhft73vBzbGuW8b5Vneg1oVIzm9cexz09WL
eXRrasjOGuWg35EVUKSp8Rgmq3yfdtYnNYo/gv/eV4vqbi6LxBnzxY+HMejLKaxHEURvZ9YTh3vz
C7m3fjxEvZWC+yVck6oI88qCpk8GhIthrCQ0mwIFp9XInaU1j3Jn3yGTmRy4N8ww5MuDmdRPVhvd
NRhycspy+jjOSu2hPwmMEUjQHNnoj+WcBKQsRZD896+hy9/NeXQpktu1qRcrYAymDIUwTUH7o0IM
BV77CE1Z9J8+Kw/D9yTzs5fCvb6xe4dKZZy8MkjMGd/oZY6VTHj7VMpsBXFxKopPdobUsVOcaP5A
Kw3/E0JXnRxct7mbBm2Nck5Wz3L00hFx3rJIA1nkL5/3J4SbeyFEhcAj4JSminlR7uuakbxGtM2l
YDJ8tc1vY0MTVLP27v/Gwjuok11E2dBhdmEp1++LYT0QrTjYjSKYBt0LTFszXKQgtGrrKRkrDCkB
6totTlx8t+uPMwXbluILNmj3VPz+agYXKJRijsqyWeygkqzbzuqa+yJRPg+kP5TWeDPHJrR3FXrq
cgz6VtZnMxlit8ui57lrXG1s7vtSexxKWjq2GdG7lKpfTKsS8pCwJV8+RjBQufmV3NlV5kiy0lG3
A1CjnaZitB3ccl9a66CrgNKXRuoARXQ7jvmhqrJ7a55Ed1f0nbiDrNkl1M5X7D0reuXfwPvmyl9N
EC5I0DFZ3f4cJXiJKZgwyU4il7xrW8MgEvIRXF0+E+yVaM5L9sDvlPMcvw7dIV4tB8/L3j73Jng6
hR1C9j3ffW+M/qPFCi3tdyW+Ev3Pukqtt/SX5bwFEOusbQB8VqAG661Y9XM3gVA3JrmDuLZTGWUJ
TNoHEtIjk+Okp9nDafuTWbO9bGxrjTtQSdLYSVcS+z+vWwQGh9HI/olnEq6NOzxoFY7yBPlukD9R
T/YBbH1FeIUGNGh0QOIluNK7/gMCi3guQePqXT2obA3bSkEJj6MKHe+AzQUxeR/9w+Qrfnlm/BlQ
bvOV43W7u6d0Y5ZLWpQhaaiBh2FA1fw+bZGS5RHE4iXQXXVqXLtaMn0r4+GL1A+qe930zng5/MPG
Npez6EM1lv1sErxdzLBbbprvwDx4mseUDtvYm4NJuiuE93I3Edma5RKRNMu1NY6BE6h16QcAEIdy
7L5Y2dr4uTE/tFEPjTxL+Qmu5BoqtgNkCONQ0tblrh60m7xFj6Ja7tcBvZEi0o6xqj1RCYp3U3NU
Sf84klYwlSraIvbnm5rOUJAMACxA2SFk4o3KCMEnw1EGkLhMT1X2sC4Hc4r/x73ho2YlDSbKO5EV
sAHsVfU7gPa8OvYZQzUYhYPih2zcZi4UO64fir1sa7M5PES4zKwybpaUBEY9BVKUHfHqfZClPKCV
/M2qi8ekqv65bnI/3fl9DvloSs12ScwOobs4k1D285P1xAp04MIWM4Lt+uiNLc6FSTGlFY1gS/9S
HC1AypmUX3FDRvD1shqdKO02dhOsjUHOi8VaSvQKEwnwK8MZoS8cm5cRwnajZ7fPeVc5g3bQMtfS
7wmA+55+j7q6N9wmUDcN5QMbenqdb8AffKghB3RIAxTCzSeaOXbmaJ+zx/EVaNnAgmJf7JQJmngn
+Um9Tb5kfvys/DPelCipghdeExwT4Z5xr7pSzk0zQbsMoYCEYDgF6s2CcPFfcoowPwV4KcpWqETy
OTiKgrbeEpSVknNzzG/Ww6+CjnIrHh/Z3y2A/w2iQSqZH26IomKEijYy72pOXGoFljJ6f3Xaf5tg
QXbjTtLCTuu2tNB4OJFQO7OhGPNshfP9HwyH72aAqCX+ezncae802qR5ZDNbrBwNFa03zJ7CACgC
j7WX5oPE2AJ+FTJr7yYn7BW5gVk1SDbVT6r1omiB1Ai0f3czAuRyOjQHZc2AIuflp6O0l+11wO6w
5bBqEPt05RE8JQcx2FJojdsoo6EjTSvyu5b/P2c727VxW2Wkdb0sUxYhk9NP7JBPmFywwshhV0o0
n7SX7GyNcU6pw9rmwaiAMIgKIDLUbwY6VGsL39vZuUdl5fH6od8rfm/tcd6CrFmLaL5UYdRmx2XS
oZo1UV+NDCeyRDio3YO4OSRcRhXhKQ8SxLQOLYzQO8gvfnQapvjGdBXKWolMcQlU0TSVUpUrlAUS
N/5WHa0gC6S7PJR+vM3wMcYHJh53/Vvuut7tx+TyJ1OK9ClNDRIMrTec2xNTc+hbzw6LP2iS7DnE
rTEu+Ukg7taOkYR8wLyvsteuEvVhRcvRuInYUW+UvpaY4/jV84n98s97PvsHEf1eFJTBHss/Cjtz
qpVOLqOAThgapy8oZbv5HOb4lH+zSwC+qRbegiA14s5GYg2FNcf4cKwT+N/VcHZvs4EmM1aEtydf
101M/AwpR0SxaGAYgzPJX6UxDWwChVJb5IP3Qgp873+Mcaeva8qkXhckUD1mS6Z/1oP8YITZQT3k
z8Lmyu7hw1QE1qRZqslDKVtdHpQEbLuox2uQI4Zkku1qYXPzC3feuAnYKnzBvolssj/fhGeddPGS
UCQbLPFeYrenRya8TB8ZBlyxfe0lDVZLZHX3q25WyjzNxmq/gs0HwfriEqSKJwdMwlPk/XcQHXjm
bqxxLnIcq6rK9fYN2/hIwvKQPq6xk6rOBBnt5UCetA+Cr8piJV8a2VrkboOCsVyCysiv25C/pYu/
Gh1/VDkQfU3+jEI/tNRoUr8RCoA1wUtPUWCFEDcIRXTqu4/o7co4B7nUhkYSPQIBqzMEk6e6ivrG
xT04ffAvNu6/bHMiIQYiB+mWCgKVy/OiRyPNiA3v8u++2K9M6K0vJkzt3gA3/O7pwKWqmOe2FJ33
ZcB2VaCEK6K3lDW9WW/IWTtFN+L0e2dsXH/DGWk6pNpMgxd+JerSk0jWo8BQgWWKQuVD8x21iQfM
nqBmaJpH6rbHefiDGYI3QO+7RQLdZGGKR9XRP778pJAMHMdGQq0BVJF+PRs+rslZrWfcycRYnFoa
Wh84XbBzD+YriY5U1V61oXUHSw+NovVVOpyrIULBtzyZyRRMU924I1lPmDaEbLoxnocufShl3a/m
EuJhY5+4RtScl2469LLiger2JZrARq0ZkFKgWiuHK4lfRkIMJzd00EmpJSDPWqjPmKhQLTz32psY
YL5IWT8ac4Vxu8ly2lK/iWL7JzGoJ1EVzZrOcKGLGkxgI5OM6bZJ5eOwGl/kOjrma35TpKXsFmQ5
Mz3kgkagVO5HMERI0qmUpA91twCNXMrDoTebo7kAk5HNqM9UiNHxh4SUxzpfO4fW5k8zLwI7te/V
Ij9edx97PllXdbTXUZqD/jbnPWwlmw1l7qtQrjDGD0nEphNRI+xm+7pqMdFr9JsAP7nc/pQkxmhq
UYyZZQV8aoylR3nKj3ogH6SzaNB112tsrXEeeEWpsSGWXodFNjlmcdJryZmx98aSe7IsO31qelPk
S+3PsUalHIoeJX2y6G1GF0Ho2f+2v9fNfVuZ5PAuColDTFQ67RCC6k1QK9grKW3XynljK8HplRc7
DqPotck+ZrYzDTfF+GCTZ8TT6ydlN7RtjXG3OMNLWF3aMgGh4MYZM3XLzkmWPwBh7CVfG4P89Izd
kHTVJD0Ok6V1dWPxu0TF9s1Ob38l4CkQrG8vkOoarjd2BeglHvKRjWtV1WPSYCyBgum48KKH7sCk
1cDU/1ALkKh72fLWGJcLoSBut4WGpnZsRO5kQeBlth8S+7yuUyBY1+5n3KyLu341qmRKW5hgk6i/
m/a5al/nsfLU2AQhcOSrE77tTOCaKt/uQW49HpTkpV6/x3HitcsPe5wFB2n3Wmx+D3dBjSFfWn0B
tq6KqztznD7O5ixYM1vSu4Cj6QioFsH947EtI0QlLFDlJmGx3oyY6qrlsxRngstn7u/hbyvsQG0y
S1tT2zVJJeRCMeibAN8F+iwp3ah6AP14AVYraALFkLd1ULMp/bp1i9E1S4e8tkm4VE4CgqkveRrk
hUP7Q9EdaHpjPbfZB/mjnbl97sxgULfcAqJsEI+OfQuDQJkrY1RyPkYjyOuUf5TMTUZnUZ+TwpnL
pzI69GXprPnPlXwmqT/c2bODvkuJMmXcvJaKWxXfojQLFnKi+c0IBFfq9uDb+nD9yO1/fqIYsmXi
NcizzymKNJZA6kXBMIRdrrkNpjDxn+tGdr++rhgEjxfDUPinGd40s9nYRhwuuv1pWIkFFq8ekh6t
fSbdKMBN7z6l9Y01ztP2NM4gNAtfhKd0c7Rv/gWflAOwsYnRZ3tZNkpxeCKbmozKLOdqC8UYG5oi
K4ygoKZD1Xe5Z8iszq2EwyK7n9EgQIVCRJyBly4PsYzhr4kOUxxq8sdSubH1s529ms3h+mbt+qCN
Fe7z6Qo1p7aAulNOcRvTn6kUSOsHUwqz5fG6pf2MemOK+3ZzTUplzldQH56Qpzn5Kb39Jd4n6oLv
5zW/LfGEY6OWEcXsYYnVIf7bl9funULaDsipoWoWX6mX8wV6K1plB5Eh+Wt2kJZHMxdOWLJS6DvH
ubHChaUxkomUTJ0U0ADCfQaoZSLvO6F3o8fGIOZDNgm2azcYWKqB8SEkXzoPkpn0JbGNSq1CjZgg
Wold3UwFjmJ/n37b4Bt+9rxqM2g04pCUD8XRCOYmYPR3U/6sBn+ClN097Bt73AvSiJZVGglgeQ2Q
l54OihWD9sdsUomrLigMm6ZohbuHY2ORi0QRJPGkKllAH9M+TiBvBeoTHBCxn3RgchqAtjRAoVPE
jprlfkrv40L3u4q6qvU0GrHAVe46FAs9JbwqLEvhEdKZ3arjpMD5V/oPtBWcMgc/xBzIy7frF31/
zb/tsN+xib7SEmeobsH/DxA16elBzUtH71//NyOcd4xMMjar1lVh05Q/VmKmTlpIqVdGwuxzdzkY
pAO4BWIK72YB+gTIl7TM4fK/zD45Kbh6FptnQc8yyA7YRlesnLx7+QiqVTq4C7R3MwGl2fSNluL5
UK2Fz9ruUmUJkqR9d7yxwR3NPk1H2o/QUCqB1yRx6VX0TtVPU0TCaHhultyxCtz8VcTwv7s2G2mm
iW4jwOPczk1Wo9ZoaEVBK/d3JoUKpvw3iawh458HLh+VG76ikrZK31Z52oRNe1jLClM3xLt+/PYW
sbXAfbyV0NxqW4z1Kk2GRysmGm2RsM2es9qaYBFhc43yrM2tFbJhQVF9NqQXy/4sA4Qp26UzxP9c
X81uCQpzE8SSVTamydeBRtXA6BSZQK3ORBf+iSNPc0bUumHPdInXLADGyJ45gVy7FyBNdhO4jW2+
F7LUrVHH6pq8kReux/UQDx5DfHSn5GRWgn3bu8xbY1wEaPt8ndK8TkO1z47WnN0nGQ6+VfjXP+iu
GXxHFbVD8GDxaaJdGP0amwMGX4CKbKOzFuvukIuKDDtkZSgPgY4QgEcMn7yDmTcq7WOioII+Lkc2
XbZ6jeYooCdM3XJ9sENGuCUspLOjzWciW6O8ex/stcf9rVBtMMMVSjK/2H/+DAex9yG3xjhnodV5
OmvpkIVUTlxpkFytBfHi8PP6du0O8WzNcFlwn9QDkUY2xOMS29dP9FgESOZqP4ZCIJ568ak6GKHi
kwbldNQW7/8A1siO3rXvyqXHFSAfI+iXfyWt/13zbDfx2qz3LTZsfEuRJ6oJFgs7yM5MsUalLgSY
PSPUA4OCKk10ZtQ9d7m1x127FHpg2Vrj2TR3GEjIdEhLU0yCWbH1oI7jcBgrs3P7xrTxTB8WZ+7S
p6EbvnejTd0KLu+5WmaIQxt+QaaTmox3DUEC1Zn2S2cjsVrjl74lfqenrZPHkyBSin485+ul0s6s
LLPwMDK+0twGRCYReCWRBd7VjwpSYdR8AmkoJrcztCOtKRXlorsXV8XorwZ5JGLq3DoGoAHGcgQg
gfVP2Jxm7v452mKHZgG+aWONW9Noy2DCJRiYAn/J4rIpBj09MFbYyZlQEQA3Wey2ECsTd/p2fcbG
Mvvam8MNxiKlJM0MuNut/Tx+1HG2G/D6a0foJIEDV70BnGyJhPiSnRH2yxWz37WxW2KCuyrLNkYQ
VYIscwb0FqFf1IaQNA2jA/mQ/2hfUB1C5ghOqNxJKwZoK/zujinwEVdMjyPcBM5Xr4AZTFLJUv7p
eQKiuPtsvswgcsLFD2w/rRunPnYnMTmV0DDnt6WinQcylTE65rPP5hFjHXOfTuutLtqtqfeT+Nrs
iAhC9wOijrQSU7vQ8OEfrbrc1lYbF3Womf8KiBJBQIx91llAQAQDrDAg7l7e3zb5R2y5gm0jzVCA
KtP+sdRRMe5o8t+Td+JsmejQsYwQgZ77nsOAAWGjjVGabcABVJfOREUDHnv5pokuoKISMPG/o+NR
IqU0FxxhtCwepC532+GznD91+U+rK8Lr8Xb3k21McZ5oVbsxztYlClbDdrEiV8lNwWN31wlsTHDu
J8sqUzNTPPWL9ByRGyl9bVJB6YxdnncBe2OC8zOqXgwxGeFnWjo2TkP61a1GPJsoTb7jBf50/Zvt
WUNxCY1vEOmb7xgpTNmiy9qjUJfWqKVC3xJcri4tddcq/qous7HFpwfJnMiTJGnxW0pOfvTQCpV+
/GLX/gO9hd0XwNYclx0Mw5KoyhRVodGDfiFTl6ZH75ih5OKI2uexHpJDRNW5cEw1+VznXXpUi2nF
H6v98998ZRssGUhX1HcTEUVjTJlF4zrMKMYZQTEsqY/N9E+rv1y3szcQoGiIxJiwI0QDHdllsEDv
elaqtmE9LQheDH5dOIvf+uld+QTSE7y5eg8kSPHs5kfFdNRPil8DpYJh1eu/Y+eaXPwM7gzbyorp
WJQrw4lKHsiD3aF5aLLSv25l575fWGG/YhMZLYv2S2m20GZk3nH5YuiCbdtLaC8scIGu1o2srFM8
uKTmtjuux8IjR7wjB1+H6IyXerJgymt3/3SYRI8D4GxUhy6X1OT6GlUGDJLKvI3lxo1xYHppCPrR
GhwlL7+BIPVoWckjylSJq66l26YJ+sGyGpJ1SRzDUu4Xjfqx3IVdURy1NHoa0/hpqjByM2aiMtbe
Rm9/L+dy5VbXO6mXoNi4HocheVVx+hx5yDTv+lbvuCmwIcjArYP7BUGEC1SZlGbzwioJbXWTZj8i
5eMgnxIqKBqIrHDvtcxQh7pPQCxRjcPoZkP8NVq1m7Wlj8tcvFxf0e6XU9HuNqAMiEly7vCO7Twt
aYQV0fHTqMQO+veRiASEve24UIKv9tsGd3zR3lKNUTeBw8EQPhtFmgNMp4ci3sI9pACjW2bYQh1e
h69L5JUZ2TVFrvKL3bbyypwBaT0pXL/kXhH2oiLWzs0HoEkFGl8zbPKuiZWmg4pJ+BR1shJtVK0B
icroXt+fvbtvmCj0gXwDHZh3nYp6qhNCUUaC1tQEIvoaYhdhfGYjbEhsX3KRy9zZKwMMI6gFo41q
vKvNqiSdh2xR4tBKXoBncZQF4mHtcJyt1M37Oxqd4+W/j/1MahrtJQDSgBvkj6BZZ9GcNW24lh+I
2nvWKAFEfkJ/XZA1vf1L3EG8sMQdxMLIo9aSYQnDNW/iaBRtcFcJl4DpE8nYPwwpsX5n/NyXDotd
MhSK6td5EKJSd48OAB8YY9WAgOLbyJ1C2rYz0UYo8W6k39o5EsQ+kQHOiaSARafUxKWTmsnVk7th
/H79ZO54KQxtqHgGm2AyhxbyZYzIZXM0ylhuw8r4UWLKIU7CTsu8ehREv72FbO1wm5ZB/WWl2dqC
09zWXRPNo05Kvl1fi8jGO7+uEWugFiA/5orXZAr0hLAjwWIQf/i26+A2hBa01OoUN6vzFh/K3MA/
Qqz6UQI3ke0JBTtE1rh6m02zqTIM7El2TA/aeka0tqH0oAcoc3dh4SqjgBRgr8q+PQ/8S1HtW7T7
KNbHuEiq8VAAY03Ovbf6i+ZJHwvHDtuAaUwYIj6rnRh2YZnLVipF65N4gmUDMjlN/pwkj3ovSIlE
Ntj33iR5o2IW4F9c6xBznGDUkJxV0UI7XwShf9fdb06JoV3aWbOkrgyytAA6T94KQWrlNQ+Z7n3l
dy8iGVjBsX+bdNwsqrGzOgNvP/q3eu/YSuEmQBBdv1l7z5+LzeHcREWLzsAD6FfdiEJeKDou96x4
Px9EnLt7sWv77ThPQTDCZkzxgjmhIX0lVe7pVe6U0PIc7cpX2vr7oj5kqegtvu8HDR2jjAYDOXM7
BrnlhrQA6YDhxbwbJpDRVNLiFOiNO3I0fxJ8zv1zyLjh4OneZ+at2c9ZqSDH6Rio9av8RT3JPZgk
QTGMTKeKnjV/OQhniEVWudOv2fMCfZU8CalROCMEwKRmdVT6Ny0fHJbfq+O+JUm7Os5jQFeZ1Bf5
mB5SKAa25Wfqrj65adzIzewnwRdl/+Z7v/zbJrskm0swL1bXZiW60ROwJ3D7zDFby7fUZQBTihLu
2laCS8Fc/TWT3J3IE11RsloFMkT/tBbdg5Hf6sNhzQePtE/JohyuL3H3hCpA78hgq1NQZ7tcoT4l
UZMnGdJUgGiVwkkU3QVx7qc1r0VZx14UAKeOBRAesHFgvuZ2cFgGDYjxmYmXsV5r9BW0JJ5qYyg7
BhWSx3Qu7eKIB6VXCqCte57mwjS3kR2A1wmKiywAUY+iNh0dtVvjRG7mg4jjYWcDL0xxG0jkRKum
FclVK99LC0YJotnLZcPJ1EdJu0Fa7V/fQW3HU18Y5FybuTZpYsdFA1rnbnHNzJQ6ZypKzL/YfX7T
zchQk079qubWIY9QQpOq+b5OzX9SsuSuUQL5KanN2abLE40oWhOyfihp3zhFKnkpuuCTXdReq/We
sg7VrZTW6OgmlXpIMNvhmBUu4hx1kO4dIwdTn7Mb23J3wmyE7ReFrntRGT1fX/H+boLCCJh5E2hL
/jE3SGYj5yM+MXN027jBOjwCWzvuDc+4/9jiK4JzqyxdXuPkZMemdFW/DSUMfbgd4LRvZCjMC5DO
xYz+dcM7RWlTQcwACgbv1XehI50BGaQK1liqX5Lsy6h8snTIKcJ9J0pw3dQenRkIBfHCB+gNEzF8
jV3K+rEdVbwj39Iz9CyIB2qOW/OzeWQadaoH6cRjlMHFCqPHXlJzYZtdp42LpZqlr4WBPKNhQyy0
z48ztY9FPN0oCf3H0nvipt3YufKiBobe3qlGe25idJj+j7Tr6pEbZ7a/SIByeFXqND05+kUYJ2Uq
x19/D9vfejRs3abXi4WBBRqYEslKLFadc3kP1o5ZBmyQhSsXLu3sQIjYx50MhupoQxA40bogR1dS
xhtWXl/sQgpjqq1SilkhI56om3o3HemUU4ZrJbmnbLe8DG7FteP+9bEk9uLSjG1sNX2xUZt7om31
WLRl0Y2Kp/+2c8wB6hhgUuRkQOG4UpwBFwrFBC3022UhK+kb2o5xmcRgmooWKiZ0xIbRTr2BNwCj
kWwZtX81N5wouRP0jZijeaE9lhXHKlZFAi8aTcgYhTuDOMhVqIMZVxXOCqSN236LWSy/3vDGXte8
NxwM2gLhzPDURRVzof9WLjSlkeHyoJHgoNdiZuck/f7vd28pg1G7yKj6YCox7TQT2Z/qwFcNcbSJ
oPqqnPliHT1EgUjsvsv+NUeDquuSBSxIYCydA3qqYS+LmY6MtDJvo+lhkn6KufQXlruUIX/ewEBP
JWs0oRqy1XmR0yb7AKzklzdw1XCXQhj9a2IjFsoKQqiHtBqAJgGfp9spAEExt8k+KjlGtaZ8S3lM
vkKUERjdMYwKKLT2OADZ1ez9dviBNwvMzIjOpA5HQePUwE5WxOSen46L0cW4AkBgUiMZpFNxEabi
lPpBdztc05EO0MpAFXASszUftVwno5lTSYJ8VuH9zfKnUdyp5uQMiuJOHQcvkH75pZUxvtDMVFJn
As5vzG6aeKPPh1jjXM95R8b4waycRsloO+ovxitayZ73f+IveCuhn7HwF6pVmQNp8EI5N3dCYDi0
x7jtVM5i1r3Sb8Nls562nM1JjAqEQ5K4Xana3IIr5+RPOd5iHW0TAY+b5nCqdkj62R0wGhnMkxMb
fzPsuVTrk3EvRBlBMiP1gVpTukrdSfwGA1C6O/loRkEZdxuI/8162Whl5mqP8Tb422BKnuNhL4mb
Tvfk5A3IonpSHTJeneF0Hhf0+9QeslgiIqIgkHKE8hFpP+Spr2ahmwm3Qv5VJ70Xp29Nc03inpMd
8w6RcRjhLJWAq4cyltZ2HK/FltgFsKnBTMdx8mv9LZ/OkHEURth3cwqMvI24R6ucI3enEfHTrZFC
EtIsXE95ZUvq1S/tKuM1rDwt+wCT4KeSgwqossANHmvAJwNa/JYcefQRp4bfM3mY8zQVwDVLZ49U
eBiXZ8OKMCMoZxirI+kxblJfUtIfdT4ntiwLmY3Xum0H+NayDNBKBYAWVOG/NHJf25g6VOwAxMBl
Pr+qZZvZQZCPrmr03hCNbhYQ2VNHLMMYQUFDxq9lAc7WMO8QXSypsZU4PjT1AGTgJOcRkK76k4+V
sf5kLIa2bGX4ed0ot1MlOnWlPHBiNC3lXtg91qP0wUjSKf9fEf3XrVC/0vZ/Uk3kLYfJOeLJUpU6
xnIQurwu9auI17O4dv1DOviPKrAupEwHoxQK6kJKxRfD5Iel4PbVKZsiEe7iIOMB86xa8kIek3AM
VdkBhZL6SHLoTMku8N47BLMdKJvLx7QavxaCGJchkxL0g4CExHTVTap0j2n6Ze55z4br+dpCCuMu
xgE4GrV0qiyDUAJGcEKTaaV9vhtuor0Ve/9tVYynKPJZbiwJllsnX8xoK+g4rOD7ZRk8pWMSDItk
rdkR7Nyk5L6ufBNia/ffJDC5RT8g+YslzGxpauo21U0s8mqAnDXIDPxTmY9ZaZV4TCsGgMaBmqWN
eJGC4wZY2Dg572Rh7nEUI4Bdq/1pqoKWFuu9sIta9z/t2KlZZhF366hJgW2GC70G9LEc/Ezd42UB
PE2WmZuHMQMLdQj+9+gjO6Cc3wbg1EDy4gHfhhPPudLo+S3WI5e93OIdHOvBExPshrJMWA7sxth0
t9FeLjh2w3Fz7Pu+CsoSUdVwz5HUb2P9lsoYKw9CexSR2Gq1w9lLnjTWK+A5SzcmpCu0T5k+kGQ7
wbbA0y44LWBRUIlRHBFUePxRHxoQLsQmmfEPQaUXYdHBdpNduI0rn4IZijsKUmTW4LbgZRJrYwdo
mv0dPk4d24tzjAYkBEqKh6fgC8Ys0VgTueou8sOjisfl9iWKbAtPQsBfcPIr0c1R3qtlfyy4YEIc
b8+OVwVzLIgTQViZ+wfF/GIGfsx79jqLXBjnR7si2q6Q6YAqmzlUUUrh60N18ucI72xC5WZi44hN
4k7oNbusQGfeixHFnOJghIo5iObk531mh+OdHnJBBs9ukScR5mnqUqQsM58N0AyqGGmMNmEeB018
V+Xj9D7viJ+4EjDMd6XXe7IrpV5UAtxE2PG42E7e5JOeMuIZb6O2KHgBa3n2DXTNYwDPb79ajnT3
o/kRvMVO6w1X9Z21p50vpidsk53wfeTc1Nf3+GMDGA8ESh9N6Axh8mWhuRtH7TZvB07R4bzezayS
yUFKZPW6VgQTOMKEhxjWgffRtwL8zqKtBGCFajGZoG/VxhGAbHGt/+t+AUY8o7FDGc9lHSitT4yd
ErwVwTEb7y5r6pndMSIYTY1CsAHISjX6Vngb6F4YXTcKJ1k4jxWMDCYfmUheB9IAa6BDLvUt8Skz
Y3HV7FApOvIGqbjSmNzExMgikjroRf0aoNGVYEpN3pGfFpofYl/nhKV1DUHlFzVL1YJXYdpGrDFo
8rqDhtSucUO7EcwN4D7d3AFQGH2tfDKcXzRlvAh8jiBNd3UhmXUAiVZInVJ1ftxK9xJcuFOBfMWe
4fnsvsy+dcL4KMjS1VTKpUdqERxmMhC8JFm8LkUATOOZtz3MRPumGN2wKSJFdbpJ6R0jVXtAS2Hk
LU8VgL7mHubP/Ehvnqu+eNdFsgMSG0bgSFjajRh4aoXltvGP0sJlrW9/DIH5rlhgrG/kyRFmE5gZ
U7ARJ1w8Z1Ah2HAa75GBoxkNN8ETVSQbN0Jkyn6U9oGDrszXcEj2Rl89SFF1Bdiv92GSO68dm4h3
eKsRYbGFjBOLZ6BJyEE2g/kIiuLOB+E6xky3N++Hq9zH1I/bbMNn/f4vTG4hlXFcITiBJsOCyQ2a
ahPUaKNpxnZqvCRm1bQXcujvi9BupB2RehkuWpPsGW0JxT5/0raAs/lG05dk26MDgzvidf7kyqgl
47NElB2CUYFUddOeXq5SZ/CtfX8MXe4rGe/8GOc1t0LZKkkyY0YTc7Y5vMvwrJySFYwGFLbZYZYt
2/NBranDOgt+i51lHBqo7NSECDhBopZAmC702ywwb2MrcKMGWVqSPVjCwKm5r4a7hUzGrTXlMIQz
klJfxbOZDkx4lM/+Ri8tFYB6sgJEE0ZCa2QyqICKzk/D16Ge3CkrbTF7vSzkHOLupB+/pbAFHhRA
En0yoR+AxfQnD1VWNxiAdJM6FC9i9kbQ29rR02Wp65v3IZTx0njEmuK+hdBiHjx9OmTI/i5LOK87
0nUZIJO2MNCOVlxGF1ujmkJBhU6IuE+ijuBo23GrutZdacsu8iBuxry6poVARglHfdDVOLYQVY18
cASSX5G5+nl5VasuZCGDUYm5E9umINi3qZLRx9T0LlAg3UYtuaZ8dhn/vH0sHlGv6/KkRfEM8J7s
kRZhxF10HzqpG/q8O8+q9X4sip1LSUmnmJjvmP0yljBiOmNQXQeNWapu5aS8kiKjtOd2HDjWtZ4p
LMQy8TrLwoQQNZ2RsAtokrwdAC9zT9zItxxQdjzjoiD7sts/gdSF65XX0/WFcCbSmeKQD2GOSFeA
bU+ZktlWW3E7JsAPHfQ5lW2jBP/TLDY+GNzATdelGLvR6x3AToHSVuy1XN2hKdLREmkfRZ3sTfp0
22n6dVNqV7rZbmv0hrkFOHw5dnWOO8AoBjWDRRRT+hIVMyJ1/lhrut0oyjHE489QqpteGTdqIhOb
6BFoaKdW8Cpd2OV1dTOGaL0P++ZlbjLZHlvxYRYBpQmG8Fu1AVapjCmOoQ0fSCY/X7aY9fRzsdNM
1BVmlNpjemWYsp9trwHgblc1L5r+tY3e8rbxkqDxiNH6XbBrdE4yT83xLC4tZDOxN+iJHholVIz2
a5ObGDMJkicf/j14GHMmjK/TB0XXqgrGSos/5e10PI2sA5BEfAQh5ubyjq77IF3BSA5YJAx2RCCJ
1FTPtQkKQDt8iOabFtphurfLUs57Dk9r+hDD7J1YxrEkplhT44lOfE9wTUlc9a30AHD/DpInEGfh
ueXIG2uif/b8yD7EMls5zWk6pRMMMzeu59bY1QVqPanmRFL07fIK1+PFhyQmXjS5gcaEqBl9PZIB
IauWPRpwJ26rNnVjlxbEhIweUMi1loodonu47QUXpG6hjb5YT3P0youQXnM8BO/k2JmBoS2isab+
nEocgWfnJi7qV2i6S9+ko1LZfWODccFvDiVPNHWbFxbL0iJVVtPVMnA7fP1Y7kp/PqDR2DXuql3t
UOYRXhGUc4QaE0KmoCxSiwbJvtV9BaNGgTZzwtT51OZnO2BnB5Q8jyW9z2mYEh3NF76VfvFDT2zt
erqBRG0zwRamA9mHD4FDBLvbYhyec3VZ92O/VZUdKQDinUpmCd9AwfalbQ1gGeRQXM/y/+RsH3IY
X900hVT1Bk1vQNSB6k7g1rk9bgG24kuO5pRPwwuP7/v0HndJZRg/M3Vz0AunM/TrR0CxyUDITDeY
L8wxjZd5wT2PGOR8YO10ohYw4VH9RO82E/uFLER1gN7IlKB7IkH/ThLpGiQlPknix0TJ78J0fii1
6VHTopewFPdakLzEQibZZlV6oH93q2TyNSvdK8gAYrXwpN68j6r4rY+Uu6AEIo4GuDfMnHB88oq6
o9EUMwrg7KYU88xW6VnRNaZRIcwEQEoXBcBgc24jK7HlkwTG+8rBFALqiuAykqABWt1aBZjNAv+y
411x8Z+EMI4XHXVWrPYtXHzTXqWBcVDmDO3dqO0rJmfAaN1wPo6a7ugiWQojIxvTEJeQdDSuDSuM
bNiRhedTKXCsEAPyaSXux0HfyIrFCdPrWfWHaMaW4hKzTWECLcsBJN/3rpLIm6Zq3LAAv6gUOrnK
m2pdPbxfAwno78ZU6+fFqmhJBHhOB/WIRj9IbrP0IQkLXmvHSjwzZRlozHg0ACAfeytuzMrMGgKf
O+0lMDD6zQbu4XUo7AmvIbHPI4Zb80lLeez9WB/6TDaruEcOV1wD0j+8Iw/GNUWFCZ3g0H8BInLD
cbdrd/JPMpnrcQY+akVuYQaNl1+TN3R9JKAnBY2QR91g8YD3kZh7J6G2xTjCT0KZYKZNJhicidX5
wSjGe7NrnlNDTewy78E5jilHJ5t7XofXqkf5OEzWFapFS8qiw+YaGCBr3/KJ92zNPT5GKas5pl74
lIzg5tE+Nqhv0KEqkGFH92gjQxrJi5ZrV45PO8mY3tgBZC9LsCo6sl7fStvwaB1BCwgK7PDh3zPh
UDS9xR4yXnksCmmS5nD25aO+KVUnQp8c3ueRTDrEFl1KIsdN8ThGeEoBF36tHOVWqWTIVIEs7uh7
6xD5vR13uHLIMEKevFXVVDDeADgPDdQfTFjozL4ZywKqafWHSsk9kVReZmGgYq7dLuG2rK0GiIU4
JkBUoH0owyLt/WwX36sOHu1uUByQbCBaeyhkgrADBSRUxXgd5ecQVPQoF4KZXH2QozGeVSireURT
JfAKYwvSi6PuooXdwqztgP6Rwm7R0Mst+Kwe6YdstuCjlfGE3At31WlPH2n6Q3w1uO+yHXngnncv
R+DVSKEAAJI+dGPqkTGQuImALDmWyCerwhnVp7rrnCziXX14UhjDQHtHRuQRZiiLyIzBR9wczZCn
mqsebLEURjUrvdSIUeDI2qC77cdkP8Xvlzfr1Fpz5pgxTYORIlMGCjKTL5ZzggJ+BRGU/xf9tvfy
F5eg/0GcbUBHOJhvBww1uKTjV+2JjxW2vosf0hkHOrcVkIq7HLXhPnZjI7lrDMlNapX3tLu+kR9y
GJ3oitnKyrCh95ze7R+7O8qXF+7mE5Gu9GPYmrwou+5VPiSy+oH6mSokSGdbF5qICQTQFqeYZLYc
vGG70TVaShBmu6+gBbp8omt3Dtj5h2RGaYpUKKbeRKZE73QyPDY6OXPU20HN6iVefNNtOQLXjftD
IOPRjCZQ20rA5iY78thtCuD79XttH9jUvnnvaWsFgE/LY9xYqgOlYCLUvO9AfAjg6V18SDHz29qd
q2R2dh1tpx2IUNCKwFknR1nZLjVwMVt9Jgy0ECY65FZ3Qk/ZJsBnn6+BUO6jTSa1VV4HJk8ok611
Ujoq6JeBhQQeeqrttv6mSDzC5/VEZnH5YrxAZahRPg3QVgzl2Ule+c0EDioS3AxCp4GAW98PRfxG
JE11pXh2DbGd7cyaNr2qXwujxLkKrobIxdcwXiEkRhfMETSYlHfAobc1vXCkunZTTFRePtPV3V1I
or8vUg21AaDaAGxiH52uudu1yoMqWRNAv3rO5MS62mIoVQf3kGacoeQIJkmErEPpz9pSPxs8y5nX
uvr+Vzk1rXYUdKik/Tt/UVKFyA/J1HwXaywCqzMyk3oiItqZDury7gpznTy3s76VH2IYFUILp5ll
Mw4tq3YULAdIFBlmuAunB2od2In+cHWrnn2xOkZXSp2kXSSjeoQhzWEE12vMmyRbd6gLEYyS6BMs
o6mpf1PuJ/jU+EDBkKvsnoK2Tuhr4Z0Yb01M7CCj0sxWABenBIKTgPMbffgcp71WJ/qkFUyUaAPM
optp/auqn96nultdd+/pNe4x4WyL7+DT2KmobmrZvnzXDPDN1z/IHRjmYvfATQ95C2YiSJYIcwlo
oF/hmUQb2aO3DHj04dC5KMfvMY1Tbi6b/vpFanGsTCABgGSHazB2QLkRJ7vepXv0eyLzRg6Ouz73
Brzu1H7bBwvrrlvZQCwC+8izye6ixu7j+xETG+OUc5za6m5iAh5gc5alyyy/7TAYRtFmxeynWmFn
w1Vqcsokq6b+IcBi2rWVFnDCPQAn/Vx9DbRk1+nonB1Sn3NA1GOcpaYLMUzom3urrixl+t9Nd2f5
jUOrp7Rru3rjWx1vVYyfbKoIc709xM1a+ENLwDTfBR5J+x+cZa2mS4tlMY5S7zojjBIMbtJ0ibK3
RQ8qKC0lp7utn7hJy7o0DEcb4DpWz9gllM4kxpRPNO78ohT/xf4OLAhQivOKE6s6DrSQf4SxdiwG
Fq630DwgD+5N5WWSdVwk0AXW8IyXuqcz3QBnC+7rMorcLBvk0Fgt0Qsdl/ZJfKxlwSWC5qIhONqZ
6CYeenWf9zH8Z/WYFtnNHAmb0DDvezFKHOCBF25aqZlTNMLDNMX3lw941fwWn8ZsAu40kpqLeuMX
mmi36hel/ysBQPbTMD4NPgXGLrI0RGsirZST7GpIADTX8cAx12uEAHj8RwTVqkXO0HdmPc8JshVD
sptnAVAPKBRYaHKsVCd/rJ8p4p3AZTWnHvf8UD+kspahT5oc9wi0mtn4JdFczDWDEQ+wGqCPq9Qa
+LajLSq8ULh+YB9i6e+LxQrz1MYKGWn0GQGgBXTfwalfIjdDo7Pwgo4lV0xs/aoF9zMw9lU8L5ah
Y71Zij0Sjute6xvBNdzUwcelg92R7YzvFdKFIK9E7Qtpd+eUV21gA0f1GNySl3avVq6OsUY8j0U2
JXvlnsCqD/wQzwYpsQbLQNjiBJr+PlCvYw0vPYSjvqtOYiGDUd8o0rXZrKFbkZzVB3RPHK2wf1RJ
fFsnSvI3oWohjFHkEhAUHZlgK7MmOJb5BUxCoFvlQWCu9a0sj01hNHccAe7e9hAD4kR5n1/HW/Vd
2Y4vggegfWdC3dI8RNvRm38qTuH/QXMkFXBuOr/15oQGtNDhSlGDpFXxAcZDgyEEipl6NByQsl9X
O+0PLhXr2dNiY6kmLQQaiV7jmobLMC1D68/DMd30qKb0182Nxe39pC7z0uqoSi2EkblLgMSJuBJJ
up0M9X1sHArlQSjyq7irfOHnZQ++fh1eLI5JjuU+l0rNQoJDR8Mp4kEp2tFDDJaGACwN6Y1wy+8Y
45keEzbymeD5k7pcOoVUoiEFwIES8B51NEqK7viUHbXB5j4X8/SGSYLjHOw1Q4NjLDxapgLpmmrL
b6OtvHSpDYjTHykWDQzyA+XbdruDhjYE0BYcBP/ylq/H89/6qzIpZZ7jRWMA2Ydv1INdRa9gWrWD
Ttua2o6o3OIcZ9VsH38kdHrcAiHUH8C8Ady4MHHSveli2kvbiG6cYfqfV8rl6RTLNmJKaEtNRew0
hTTWrpIbAy2j5mOPypHpB6I9bWVejXo9sH1sKuOVMstolIHAbCRsKjpXnFTnlDU4Ssu+yqZiW0dR
ALeTBtdWH9tdt9dDTjWItwrG0/S5MElFAcMY8cBcadeZIbqXlY/nzFTGv0iU2j6OcRWkykDccC/c
4z7sCndAS9twi070r515MxNpqwHOGWTLrHdpLGMSVGgfLhr2UKj7xHoA7K4vK7xH8/V0YiGKcSoi
8ATqOghPit66wUZ6zF6znejReT8KJvu/ygymG/l1p/WSF0hANQXcASqwLj97bVEVxDTVg87X0/bJ
MurtUEYvbW0ey8n0igIUhRiUvU+ieleFqA+Z4hMxhGutUQBaMAupOwH1ayL6BhwS3zkHvqpTi09j
DlyIw1IhBZ0liG2Ay+CT0NCFQcjNHHji6+wleE3llVxOj/nn524C9luzRAWEPJ/3Q1LQZdMKOIxu
T3ba1byVrpU9XlC5pQZpNZE2PyQxGqZnRtD3egJsILfFAg13pJQz+q3hVDtBtTEtQZOS1ond9FaD
s+PdOlfdwkI+o3Zzrw9xq+G5zwRW9RD64pxuyMRJ7VbPEHQjADnHJBYGmD5vpwF6S7MIsUgNV7lM
3QsglL6sJqvLWEhgksdBqarMLFGHC4bcrvPJQVHa13oen9Z6aFjIYfz0ZLQRaKGRbrTucMJ5Hr9q
17WH4XQ7dyOv+lptLy+MK5Hu7SKhypoqzCUTB0R77uLsUAANVvoi+rW0I57gam4z2RJ3RokG8TMD
WKyTcQia1VStFOAtQ7P1E65/e1A23a7lDqzzDo6xtFxIBWWMcYuS0MxiBIonJomntw1HP7jbyNhZ
R6oKZGi4LlFkLBV5YqzDqY6OsOmPAwDguxdehWV9ZaASl4AFg+oek691g45+W5SH/TY6JNO3Kb0v
ec3R51PitFHA+i3DYHIxWUBBPQvH3lfvLIxakVvLJ6aNzv8v5kZypW18HF8UdNx/sZx8J+wDUBRL
dmv9QdK0buIfX8KYeNnJUx+SEo9f2UOnHCiXFMcQ6F84V8kPCYyJj4CEyAdaBm9dzJNdEz/dKBty
HWIxEcdfrTXbftpXxszDSQ/mbKB3e0AHln51nCOE5AiPJPMB6a7pGnSOO/4F4uAIO1H2yJGX8a8m
H5Yl0949ycTo0mfLbwKgCckS+hMVfXQxpukOBERGY+1rgA/hbO768X3IYsJAHEphktXoNBscA7yR
kWOGQBuIHdHc0cdhCumb9LvLQnkyGQOpq9YC1x0y0iTrr+axPGi1dH9ZxNrUIw7y97rYywryqSYi
AzJSGsiVq/nwq6ZKm6F4xyVzzou9qqS9UMp4Gul9YdBfclJshbp6VscePdpJLniF1KOJOct+KE28
i9KKuFKFGSchMrao0W9BBvwqTe17YczPhaaPAHiKnDwbH4RYvAqF6lENk1fdSgS7xbunLyf5bdXz
BlWoSp3b2Md2MTaGLnZgjtawsbRG45GgWKmthFGG5r/sWgmUFzXhAjNytEBlTE0WlMCKFJha75ub
0dWuKgS4GHSH8Xc0HYKgOnMu6wRPIP19EVADrS8yVcNVq1XwnjOkw1eADXEuW+vXlIXeMfEzjgal
BrgXyiBX5uZD72pb3/Jr+VxpTBCdpLHq22DoUQQBTFhiE7/dnl48r0w/u+Nlx+uB7UNJGL8050oQ
TiMC25i+GcprkPhpwnvJ5clg/JGU95USijgkKzbtDp3tWYSJrdvLmsATwjggk1ihJNC75JRvgvFo
BbemzokkawYF4jsMnqqmpgOZ+bOyKUJRgGsLepArBriXBr9OXivRbwCCWw88DKs1zV4KY9Qgiaaw
zKgapKnwJMSpq8/998tbtnozWspgDr8QMqGWwRfoC2BijQ/zwbxS9sGB707p5rOuaCmI0QCFyJlS
6j3KTL3i6BOxK4zMIfZG9fPYlm4tAJQ9azhxkLeDjEZU6FqXtAlqN2vPonqv1y+c7aPe7MKq2C5y
VU4EDAfXii9v6P2BMiAImPkEcJHuAwDxfuaoOGdBp/i4cHaySIldBxxXL76Yoj9MP/7jgpiIoU19
3wUxkpTC60F9ozujRemnN6CV98LBJw4vzK72eCwUg22DRIw0ByHFkiIQQM/ujLsx7SnbU/AEdOXw
Ox+5EukmLzYx7xOMOALiFBJ7Fwhe6CuBROU4o8aMgPgHEumuXVITxm2Y4K3ARCXWSFs9w0O8191x
f+Le/YO3vHUdQeEHDfCWdsbqADC6MY16XCKSJnGI8kZyxeZoyaobBAOoik7f03vr5x0kc1JJs4Yg
T6v0qidt86d0E3uYWsJTxISeVR0gAy/RkVc+XvPwwBr/Ry5rboqGF7pUg4dXMY48KA+F9U5kHjQm
Twhz9enFqqqmAS0xjRV/S4cKxbI+9sJifODs4upBoT6H9gDUoCW2/d1o+pH0FrSCdvgnvaNDDwV0
+DfdqcO/BqIGtxa+qokLmYwb7oCz1M6njqo2iJ0AdBJ4KBevUmuw7Coe3EDJfyZq7WZVuROUeNeF
+rUpDRvO0tfqEcriMxjHrBU6mtbmufclK8qdeRSfyhREJ7JcpU4vguCoaNqDHJebfhrfRDQ9cj5g
LbdfyGe74rMowoCKoCDnkUfXUDE0kkfbMiUP4sBLfVZf9HHbEy1FBjj4GWujHCmdOE1W71dwqVYM
/p8Bs7KlJzyDH76+bgE3lxVAgLe5zV2rh72QzCYQszQ0On2CzQBy1wvgzlWOtERibjGx4vY8ZujV
TV2Io15j4VdlYkklkB4VP1YexXJER1cdgbHPSF97UctdjgqtWs9CGqPJbaUWSS6jmYdyjkyNrZpe
6Bl4tJOc6k2p7IK+0v+VA1oIZfQW81JllRbYUVCpuvG8CeYR1bq3y0tb9a4qOBZBHW6YBjsa3FYD
iS0J8Sk0UsOztHYnVUR16jz5PuiFG84F5wpFt+osPC0E0q1eHFxKgdizUZ79yhLBAJu6LUAQewkT
yGZxL8jGBrBvHJG8NTIR0UqSAauDUZQlwnz6JgPqRNMxPq7e4GmCF69WDWGxQMYQtCgEQ7YBaXR0
PXgOT252dtI3jMBxu35XFXMhjDEDvG6GMsHolm8ZkZ2H+wq945cVZD2DUUH5q0kG/js1RSwOLAc8
dD43Ar1kDx4a2fy6tX+9V2MA9AboCdvLAqlanyvIhzy6vwt5qtEmaFnCC2o+bbscgxNqgZmwSnzu
gPsNmrO7qVduOsXijNmuRuLFMmn2vRDbT9UYt7TkGicPre71xYuk+JdXti7CwMySpGqaynZsytWM
xrkAIqKmsknn5eBOBsbhZSGroz6K+lsK27YJwtSpBLcd0P8aVIIKMcscS4he+qJG8V+ydIzYiZuc
CIdUHd1AlwF6ihdDvXuN0FvdFsIhmaUvcSjuFav1gkxy014BNGLJm9tcfbVcfiiT+ygt6AytArsc
HAfPiE6vlSiVPg7A6tnqtxrm5EYPgKy4FOBdm/fqs245H9vEqBkZVbnLmhLQGVXrVvMtJVe6fBLr
budDAqNRuhHMcywWOAjhZkg7xzRfhXxnVI1tJsS7LGs1HC4OnfGqIGto9UpEshrK+k6tJ68Duh74
gHl4q/+PN/hYFONLuzK3zGGAN6AjVt17eEjA5jlvKMqX9kzxMS6vi7eHjDPFGfWYREHT3gymH1sZ
CZ6JhaMVZ+ikmDU7jrvNZYFc82E8akgqIQgiZGuNN3kA8lNVG/Wj1ANWdfJN+FpsKCcKOnWuS8NR
npT3urzizXCu+gkNtNig/kIed2rqX7giPNtMVWwluHIXBxVT6Y0e2lb8N8NyykIKs7Va1FZj2qoD
Fhps8tIxepsSl5SeqXqiaz3XG7NwLQ7inbL2ErOUymxvLBeCWjTh6KvH4EhvxOq7JDhj7QqF3X1R
YluI7VLEPa8HeGO+oWSLce+AdW4CWbHmJbproHcHEyDts3j1d93h6GOAfxZBWWSxTbdt3xlk7ono
W9bRSCXXGJ5E0nLykdWaq6KrGr2JqSDrZDI7AUcvjiE2QdyTwFY9wJPYuo1hndBpNwRMa5d1etWI
PsSdtXt2rRrIDYwooNNVdefFhWjXwSHHCIg+zBxpq65oIY1x6zFSxlpNIK0t6tukKbZlP/jS2Lia
LnCMddWH66aI8oOJEinbYhOSIs0DVC39gch2PT6HAm9ybDUZWUhgEv8eMAbYNDICAeM4CsQu29cW
bxqNpDum8DjKd3JmccLGqvUvRDLKUaHnuwqNfAQCi2730/cx09GMx6ktr9dif0sxRHppXvgYQ0IG
EICD0Mc0nE2SWwBy2b2a76zxi1Jdm9FbJb2R4v2yIq6rxj/nZbC9HGRuKsNKkdrJs+g29W0DLhCl
vdfReH1Z0KpiAN8D1xqMMp7xqhlxbkVhiFtNWYPKErjVOSdbXDfhhQTGezZR3U7CQJs5fB0ce2AW
mrfkkO+0xqcmzK1crhYxFvIYvxkkZLKGbkYRIbGe5r7ZZR15zDPcsfUosFMV/6zQDdTwJjEzTnKx
HvQXwhkrqM15bJQUdqYeG0/4pjromHf078qmeSRe6vP6ilZfXjHabKK3CISMKttn3fXAdR9VurnA
K7mykGMAbqNyrU22/YOWzVUbX0hjcqeuiMe6Au2tP36jGJ/DsZWc/Br/8yMCYopgYPwPjQIieDBD
1/re8RLR1faS5WqZlEoiEfAQI0U59QVhb2lCFTjAsLesQ4UUmHjDVsVA52UTWXUzi1UzCiwJ0xzV
Pdw0OvRuhFDdZkgALGF3Wcq6IZqKDP5riqfNBANTrOW6S5BNRZXqo9AAzubXyxLW1/EhQf7syIA1
FaZZhnpCmEbOYAJbA/CWbdtyyAxXXReFrNJNzUCZhLE/XYumSqMxVKyln1kTbJTYdKqiqR1LF3n2
tmrsC2GMvWE8pM3xjElv9b0H4CBbmFQHGYM9Bi/VlB7F4GlOVLfVO/fyZq4elwVUJNMUT6nh580s
0XWEdgNsJhgkXLHpPKnmcequntdCBGNtaFUW0a6Fm0paJW94QwUZlLQVp+fLC1n3zwsx9DMW8S2d
6nGKTBMrAXSvQmcKvxpPs/Oub4dDw0ulV5PahTDGlmYlbIRMo7VPy9b3xjYE7MRcoqG+/YMHnvUz
0pCgGhgwP0Onj1WBxIOF97HZupHE71PJizU8AYxFiaYcD6Lejn5rRnYd17ZUf+Gczqo1Af3tnzUw
V2M1A8CCrMMtDJj2Ip7hD6EzH1qwKk+xHT9G70A6ciXgD3FHn9YTn4VoRv+0KJcbDFEiNYhQEMxS
B85jOzSqj2Etx2gxStsm3px8Lwkn+VlVSQolbaA8L8pITT6rpDn+H2vXtSQprm2/iAhA2FcgIbO8
6+queiHaYoX3X3+XsmemKCWT6qlzX06ciJ6onRLbaZu1QGBATJR/ZKDjLB69wPCDy7Zp5ifxQ4a5
CL6KthLG5/xhblG4RozNAhSuo19SwINOhLrWrOKFZTpqagjS/s0wZssyOMxtQvB25TzkMg1yr+Ug
LEsB9tM7xQGcCSxNaC5mhnQ2e/nOPiCTFqgS00b+oKCTB30ufJaN19T7W22tUG+6CU1k0zjYYfoF
5Kk48OiZ9d62X2MUmGNDUpy6kHdE+i53e4H8LWuxLcz3Az8LNXT+2ONSFUrcQX5owl0CcmahjkK+
JjLxzOqxKXxz/ByO+9LABlVsuXmFPcvH879hy6WufwIXLmTax8rUyAiy4asWf49sB2yQos/L7vHk
nvFlscwAXmmDv+dFSYx8ZAmvdny2t+aqka2qH/Rz9kogZ6hyTvthISjQ1W13HxskqOVCUI3YuDho
LDGwXAwCdFj9e92Z6xClTQ06KWnfpXpwOlJ4vTAUbZiiLSuIp5qMXEA/ZterUDSj0hDqpjSigD5c
JbrTf21d+toNrvWcg2wdKe4z6hud6eboZom3BDYUFO7GNAH/aOggAeAMhMxgaSEdxLc7LAy6yqWG
Xdd9701fgfm6D93om/ZwXh83JTJ5igFOeYU3CVqZU7jU6NhHkrGnneklhiC8iyRwGi8ttJDDARo/
pNRtqtyVBsED+Thizek7im9ERatc0VX5JHPVS22cTJQu5FROD1ZU5JeVZr+qeQ6kE2vUHbUf5Yt+
Qsmqt5Gsp2XYuGkFzsZlIU4jkR4IOxjeqgYb5cN6KJw4bL7NeR/tcjPVn+sxPVSp8slOsKeaLvE1
rZTLsAT4noxmvastxhXmOPaE6p/syMICZL9vE+mpoJr5VcNr/UDihEI0gJCzaH4itXlFKHlqkzFz
YmDDO9Ng9C4Nm/ne1ltlhxJA5eojwAT7FEFuSaULKtX7pSnvJbhuV7XG1sN7AP+RhO3vbrizTUyB
5Rij7MoQY6gVCZIY+0vtGP9sl2z2inIEjN5gqL9oUhc3RjLtyViVPqEt/nT6/bxSbTxCTZDAyrYC
pEJgzPHhszQ60hVTM2Icd8D+tjmwCYZddMUmaeQ/cUAbqQIkwgNZgCmH2fLFQJRIzKkzs/k/z6ud
+qH3griMq+mSLDVUE+wxUYNN7E/GXWXPnuD+TpPU90I4P9A0qt2REaexMX1HrpKL+Y4eIncIxPN3
mzdnwudoCiFAW+THmSMi0XbAk8lfrOxRleMH0JNUsILoCRxAPxUTW+2T3X1Pe3KtIQU7f9JT54AM
S2NzO7auwuVxeVZk2Ikh6QSdHZohFL8YuiB93RQAVSSyaWMwk/dvcomlfnAoKT7+x+ty4IFNQGZy
zp9iA8gRx1hJ4XxcHA3GYNey7Pezk5hec2DbfKGXf14CYBTMzoIFcMalIVzD3tgrey+Zu8DUbM0Z
9AvYibYA8R6bjg0o6EF96rPCU/vKXUAiE+fRrd30d3J8nw+GU40mFnnvW/sgmxTexQSUOXonYJAQ
fFwm+71bfvfb+KH8FoSRcj/jVnTbAEvK7Gn55AzKS5or/hh2Djgld+qgCaRucG28F8vVMbQCWKxy
A7HNl5p6pPHYq+W2uQqDKXHQvegAd9nttdvaU+ZdfRWGt3S6xNApOGJEYyEC7eM3jBdFDaewxnGr
KWVbd7lciSbQmSs4d8ns31cZSw/EBi0qcFot6MEjssh3R6gBIJrrQ7RjwEniQfSNfSRcMZApicXG
DCzeZ5B0aogshTKI8R7a5FlfEkc2CzdqHqj0SS0eLCNzCmVG7f2XVIIHFfgv9GpoMqfuQjej8XWt
gWqlxsOqSHd2AYKCoY3dzJpeaEufBMZ5WqFhPxYvcM1AYUvlEaQxR5qmCTIQH3xj/cGYui5QDTwq
LWwHuIs5J7tW6vHiaEPFl2oJA4uJqE9wGhBV5KzIWpFaomCDNPb9V4qGZLRiw7T+Gi1V1GNGLt/+
FRD/YKDvRPU4iVy+nJWAVKdyHR4X4UCh+twHw54E5Jd2pfqNW7n1t/P3zP7gO0XkBHI+sGrqqZVN
KwYnTMXoqFvfJsNTE+X3iS7/SIzy8X+Tx3k+bUGLvQ4by0fl6Gqk7X1f5cAgj71EklIX066CypHg
QnlvVtd9BGoZzfJT+bkZnyeqChzXadGB3SCoRGFQ+H8nuTjmW81uWYoiYEunrLgM5o7O+U1jn18b
grbI5nlW0rjvpUfaourjEPrzDAL6+imfXs5/oJNMiTsO94Fm8CHXS9PhA2WPtMydWoscMxJoAfuV
J1r3dgr+q4BOobRiWzFRGlevywj2RGXgdll5MJfd6NJmSF0zCkXDmydFsfdn4x1gApAF8Ljplt9Y
KCGM+V4qeqdL9h3td+dvUfCZ+BCiGnNpNV2Hz9SM9xKJ78fsvwdq7jRcDOk0UkY0HpEIaAgeGYrY
czwB53P5kptN68yy/Wj1xLfUSqAipzOwnGR2+lX0wkfTMrzQTJR+ZYD0jF8Z9RjDAc6fR694QKf4
WlQB3vRTOvqNjGcPkHxMbVciR81QwLE12r5eGYxTbbzMq/bSbNRnPOu7sBCY2emQCjsimyADtINu
W3wxxixSozbDCa5f8Tqv769UsFnLO2ybusO+jjwG5qJPIHbbzX7kVhfiwZxNQ1z9Au6SJVUzuiFt
gNYnm05ZErdtn5Q2984rqkgKd6913rRhDH4+v6y+S8UXyb6bDIGxb9oCZhuBi22bQOngYloylmA5
60gcWIv+SvX0Whmiu/On2NbIlQzOLRrEyvSJ9CDVyZzZzfILNCSCCVOUKtkxsCEJz4jrEbWY83J1
5g1PHJmpYmYdEG9IqriPRBN5nErDLAJWs2MpXOgpkbPcmO1NWb/GqunMChZ10a7Q7zLF7/1lj0pG
i0arsU8e5Qf1ut9lgA/ULiOPvCiH+JP8EP8sv1Xe8r35FPn2k/yKFE2uAmV0lltzdOYHort24eSH
/LrdlyCJtu+QqvbAIfl8/nCb341BRDMMNdTmue+G9tush61q+aV0Zy6aEwkxma1Nq16J4D5b20R0
TLCNHkyVNX2zKzL7Ie0wV7nUIFqtDqjT7FpSVY4lqdRTzBolXsnQQAWIN61eoBYkVWm7s3NDdYCS
0h3GBqgSYOYhX6WoxCUureH2U5d7E7Z/naWIVEdNEuPeojrZaapdvVg1/kFrwO1nU/nL1LZXoDv3
gMLbuv0Q3qoLY9Ht9NaZIsPJm2ZPe5AwT/NDkcmtkybRjZRUqpMnhYsN6T5YuviVaoC3LevvE0k/
930chH3id5K2L5XkdlIBo1gCji+Tn4yqdFSzfJip/FSO2BMplYcoszD9MiqXi2QFaWhc270kOTOg
ut1kbLAFlO/T2gR1Md3V6nwz9tOlBJJTpx77e2AdNK45addpOH7u8/HFTquLIdQzt69Lryyzy6Hv
nmg7gmdMwwCKkYWg0E2ezuvN6XABfCc24hG/kb2reG6899VJPpi9hr7m3/gsl8YVm+Pvb8EZKTDA
LR1lOTraxUgnTjc45cWOsf0V+jDPW8meM0etRCA3Wy5yLYN7BWiKhO6jipRVUforUy4fJ5TmlzIV
9L9PyxHHa3s7C2dveJnFEbJJC4Ofsjs8ZRi+vMckeOLODYrJZFcFKeifg+RRNAK6+c5Zn5D7YL3e
45N1+GAYcc/ROLN+KntGv0JMD5THO/G8nPCsXJYZjxLVCj0PfUPzw6B5wRjK7yZyq3uM16s1U1AF
/eaDE2jnlsqYK5/DiR6l0ZZHjLsxfG120wsQk7DFw/AU0vLODpbrj8zbsHTiTegx3VilLyY22uNo
xg3LWBmswA+CYSa2m1tTX8z9uPk9WefaMmRgX55gpKeqNsdRZ1l4RbLzgZIse8awCwBVdOMSpAkX
sghbbPsVtBLJFVhnu2vTOsYBWe1zvGGUF8sNPRBUP8XErJt5/EoYl/lGsxXBlcMil+ghG2Wn0itH
m35oRFCG3LR8TIriSYAy5wkyUofhKdp3uu1P9oWOZeo2MGqB1W8dBYiX/4jg7i2eARcyghnOb+TS
W3JQg9rjbkq+TIj35xVfdBju0kB+OFmFSiw/S/am2ngoMqTN6J0Xsql66/Mw61sp+tRPbTg1BlTP
/71x3GcB2zguD6WH7P0P5va27HktkctgpXzBCx+rVz5RXSswfXDRJ7Uzp7vWx9JxDQKwxs2DWBOc
dCt1WYvlogIxxtCiSJx8Lb/Tabdrq8sGCMppihEvuhfcqkhLuNCgjKpkYOPJPCLeqD/7TxJggz4R
YFtpPgUMKlA0sUYmHYSRYVMwOrQWEKJltDc5Z0kqeVCnKrOANKXFbhhUfgLkYHAxY5fTzb8mP5iL
lmN/AmmHILRvq9KbbB4+SeqTcY5SVN9+I24jh3PmO5ZI/MbpEJ6VmRqfy1sreVwFWsonkkkUuYQW
dIc281B4O+5XNhesBzCK3g4sqJ4Tx1l+Hvfgk0jUJCjIj6jO9nYyOrl2CfQTx2upqGVz2nI4Zhf/
fEn+QZvKVldgUN70+0KadlhlqRyjVi7VRXnSQXLtDnp5l+nWFeqdL1hS/GS2493SYtTCSOkvqzRA
iqjlF1gq/jRY+cUcq1fIVXbn9Xz7St4SR07NG6kfgGIYWX60TL3bLeWTAsyAcsgDVRtkR+/ppdRq
orfj9nf/J+86ttrWLiuWwpLE0DOGQsRCV+wZV/TAtEz8qj8twr/P8njMh86gQzYPFQoZ2MwAftXQ
Y2iHPLI4zTbGGbqOfs90nI3GhplvOJqPRRhxTrLpwN5S52NEXx07kZrGBgAFDaQw87TksTNVd6ye
5OimsIWVdNEdc8FnLis76pWhCNhSU/vQIiZoYMWN9w0AwkQQOKecHNwdc0HIWJqqIeFo+YmEueLc
TFwpLa9QTil2ht18Xvrpppzk2mlS7dPQo3/QyntMfR4s7CI4MghUrwfVxJxRqPuYVcOk4TTMrqqX
ujvKw3CQQYjmdEryrTHinZ1i894oU0Hd+l+835tWcmENj8vZyhO8BvBZMHqFutP0uRxdDWssoTM8
VIGownYKM8rdGhfRbGNUYsug0nFKmoCCWsmvh3Jv77odWN96H6HGU2UnBI34gXSCcLqZQFpgH1Wx
ZaKDA4vzvksT9l0GMD1/vO/Qii2AIpp/rnaqX+Dh8zFfv5LGOd+pUBhbEcp74EANmKwIqOkAirQu
ZyfydFVQTtwMoytxnPqPowa0KRXZcYb8O/tZxX5h35lGK7rEzRxvJYdT/L6WQ5M2dhywjbPadCPb
YxtnE3a8MABV2EiF1M4paicOzntukWBOW9tcp21ZogkiV6VbYZ+srXTHao3deTHb78bVATkdTbIu
rIc8C/24uO3QPCovSnlnYRhSyl615b4Ze6eNrpTsSzJfE+uR6s/SfD0twtGBTX+msXEZzK+A+4bL
i+y6VdQlT8BtclUcMkDArDMTUabA/thJpvAmjA9QiqRofSqxsIjRQVdWy96ZseXjLEr/NaX0Vsck
kxbLtznpJuf8hYtEc1YZdbE+5SwniucSj/LBsfK7bv6mW7eJfVnpX6hdf8jxrU7LmaZkd3arg0f0
uB5q+mxZI/rJtvdUP99Vn5SX8yfcToxW8njbVFVLHmh7DMgM2jl8zr8wD6Tt2CMWVEbzQXMssEUw
5HYhvMC2n1+J50yWdrks53jGH3vMkrPqMSMFQClbuPuzbar/qO6xlL6K+6HZmD3Y8JLA1lBVjrGZ
3uR3SZiIfJHARI6mvJJjWJJZxTXKx/UMprZkP6i72Ad7onIxe/2tuHfOLuqclXDJY1aluqQ06PTO
4JyVy+tKtJEmEsBVySYQxhdRiKdt034plIekE62zbxdOV7rAeRV1MpMoSpAb/n7xJBeshMIGyD5W
QrHeRPEFKbzqos4wUxqUQxmMM3bAaONNmerZqvl03sK207GVLM6JWCgIqGFY274lyb2jSBS2BCJ3
226ubEU3PLuo/dSyvDZaLmkxOnonX1ZVddsuxk1Elh/LND0PlRV0NiaRqqV9rYmOEFYMT2iNoVbY
mN5iRiBTjG8TMHaJ3qGC736Eo10pMs0qSQvjEIp1bwTycqRullx0xgE4AOrmBWilIo+/rQk6ZjEB
bU+0EzApwAMSDMXCeFb1Qrb8iHphF/x34lGW+a2kcZptjp0+xzNeQG2XeEUDMr7ss5b9pF3nRCYQ
ZqPn1ipcy/YHXXZQexMEmc1n30o8p/bTJEd2nMFyFflXMd6Y5bUKZs4+/9Ras2MYglRlO9N8E8ej
RenRXMi1iWJUVwLAPSfl3tARTQ1SH+RF3rWLdoFmc+OUdfsdbDSh02Q5ajtl/nDeLkQf2eLsogul
QW7RNsUumKddyNcRXn/K4JUHa/8HKS+LYyf+cXVsLq4WSYQ5SjuigfVqNU5/nz4yVmLjth+cdI95
rjthAWfzhbmSyEXWGiOiUdgwtdqBAhzPXbxvMejj1pNHdzQwXSV29Yts8v/gtJvRZyWbGfXKaOcx
7miFnXasBHQH2UDTPr9kYFm/iznDKHASm0F1JY7LfzFG0Jd12cFzS9khaq5oF5CqPZxXGGYH574g
l/xGXZJETRyiyS2ByD0hSImW/Cq2e7cBjHg9D541GrdUL0rvvGChpnKx1dKsYg4xbYJxDy137Mvw
MAADuLoZD9pe5I0E3sDinJE2LRGo75LQp8BeNnQ5yIimOkDJDAxsGBkmljTbTN0LTrjp5FcfkPNB
8RKWDeJPEeRfiqsGg5G7Fl17tEzgB77Ifgn6gI89Qt9k8jhC6iSNIfq4eHBjqTF2q0MfsKJPtRyw
URZEnmhrRPQZbc7hxJC3dDkc7UccjsD6bc7f2ImSFkbWwqvT/tGayAEceQ9alqpOMVsvSlIL3oYi
eZy3wb6FOVYEOlppP5pc3pcSYjPZq8r4XV2+C9RF4F5szr3UM5Bl4hz2zjCdRzB178IDAzkNASWD
fX0Rka3wy3H+pSoWrZ4LuNL+wgr+rlGawXgrXmcSWILNeZkqztHabzDcVbdx72RqXHlDLGeCryWS
wnmUcSSzRSOWVNmy0wOy0c5E34hp8xl3aXOORO9RjzAKPOxmA/zQvzEOEF5tBpjoh4LzsA9wThjn
P1Q96YGXjxwX88xAn4ocGl7HkWgF9LyOY2fqfVSLe1q0dYYxp0GV3BgMjwBPGsFFH5efR2moMaov
Z8GHVN1E70fHILZ9fMCuIqkSqmoaFYik7zu7f7bXsq0Wb8I4u1qUQY+MiNg+MbG7G5EfvW2LcBm2
n9zgDv/7RJwxNfrczIuqSX8V/Jc9dcM9vprzZyX/f0k43+RxFqU2JUqNQ4xikQJyDNuRrxncRqR4
sj8f/gBuY1vx3+RxthX3UyYVGmzrhFZBvPsoksUZWYOt4cIYmB0H2sVvLibWolOuxU9W4XfjbMyQ
R7bEJaEZ+bt1AvA9NBJcFDSVYNkdx4sEVn26cn18Gf1zlfwzuUqTnGK5FFX42GH97BY7OB4DZJMf
mbM/NmaEecHmnWLbWsO8loUHIHfOyVTSbmrpR8oA2wVV4J0BcUNRMeHA6UratHI1FvBbk98cerQf
cTbjqgX+WmV4SjB7qdMEYSlUnO2iwEowpzhmk+d531RpEOW4WdUl3rTX9zXWHZYbggRzvl0uAFPu
Jl9Al7hXbkOXNbrDXSnI/DYd9+p3cJcNespaKaKWBlMYP1cJ2WOBf3bySUQmvu0F3gTxqqRNptZm
BH6UhfBkVTJm+4GiubjthGEljenYyms3NTXiLAL59m8f8LaL+NE8diWLy/SWJdOkKkTZqkPraN4V
3l8o83YAeFtskwq+mEhnj6tkq7MBQBV7OU1k+wDeBAPWRfg83xcH21cZZnAToVRsOZV6nV+I0jDm
qE+C/OqgfHRqaa6QCE8TG6idDqAteqdcmnslqzFhPFr++cgr0MyjBa2OmRfSkpRzIflTez+iKAP8
JLuTnfNCThdJmYdbnYkLTpMtdzMta8lXJK8pP2nV7GTdczU8JegYZWF3vSSDlxsiZhlm3ueukvM7
JKVmHlbMl4+FO0uXC8B+hgokY8NhNidn0h8F59zM2NneG7g+UFOzuKDfL7JRRiU6Nh/p8m/HjZU0
7lYHo7bLOEE38+M1Q3ZjJze6EsndqG0vgxkrPd7o3depa70cMI4o9LSNtDeXL//jbbLPu9ZNtZ9k
wkwwPSTYPflnVia8rMCBIGa82wyJq8NxXtq2u64aVcX2q7l+KTTzEJbYd8FrD8wEke7XJPbiSX5C
fHOjHDgQkSXQn83E9O0H8G/1RTEozTskAspouabd7ybrWXCngjPyr/Mombu2J0gTWfVfx/r47+o/
4yQSphjkvLLwj/N0sItGT1jp8ZrN3Q63yz5tXdM1A4xItOB1EhUDRffHftBKYZrC6mqdHS5LQye0
AMtTC9zlMYCeMQD+Td6Ny6zIcZEGyXN8V/nFI9kTkE7nADnVXpAkPqs+5vTvCRiYImwNC+9U9P04
D6PUJfh9Bri0/9692U6FV+rI+ZcutiK1jmF/qORcK/7vF8Vfj9t496G4t5LGuRYQfJtGUmjQzOVH
DO5AuXlNbMNNJUFk34x4KzmcVxkmZPho69CAhsrl3KgX9QDQ2jRUd+dN7ZRmngW9lSDOnZBxAiv5
HId+ljuw58mLIofsS5BVOMol45pf3Il6cumUT2wTW34YfopRANg3+nd91fjHvDooVpUBDc8P888D
vZ3IruiwOxTXohB/PvQBHP297Q0RLZUlOxq7dmH3FxSNWM3TFG/0pgHEzCJLYJ/p3MHY71nZ+tRN
el0pOXqLcvkjX7RneZBUNzZt7H/o3XVXAFqlj7Wn8x/1vIcBNcd7qYW99MuYIZG3m8hVyLdSE0GA
C6wOABjvRYzT0ma6jYv8beFsPmA99yG6x/PmAA6C9+JIZLbgzcXEtlLfZ0UdxLVPDcM7f23CQ3Gu
BMMWkT2DosLvIo8tf4CyiW1/YNIkO8je/EdDD6KTcQ7FiIu4GmV8qwZrjTkoLecbzNa/ZG46Avtb
yUFqWd5inPmH4KwiuZyDWbLctgeto0ERWbc5nQEHM0wO9gncNGybgKTz1zCiP9DvuO5IeG0vMSps
8fA4K83DHBsvdDAFKEjbD7V/XBEArN5/ZC2zjKUzj5Xd/8qBuf0EfZPFDxItdvRXNeMjU0uCuz4e
fOUF9AyDl/GMbzzrg6OgY1QDfZB+P/9FRUI4V9PJrdmX7INmUuj20QwKTxVoTaXIhW77auwf25oB
qC8e4ssw5zCxwHDClgxmjLBqbiQHrEOERIax1CxYMyjNAIjuu/MH/BfzfJPM+Rxb1pquKlE2CH++
rWYN7nE1i8UmUaL2L0ryJpBd+eq7NUVBAb2MykF60P0Rbz/f3vXtbgQPWBOYqTBaCE/IOSB9nIcy
LFEzyMnDjFgM5CTATmXkgRUS54O4m7KtNG8n5LxPToxM6WucEOBGTtJ8rY3Rzf47ue0xx3iTwvma
lKRhR2q8GD6QDp6ApXCyOCeimpGWFilST/a4/V2FJRd/QqO7XS5ArfAvQzC4DkS2zJM1SPhYwAx0
0v5e0r+E7bOp30vJT0v/HuaRY6kP521g+3tZuqWzWZgTfhzJKDGnrqMQQqvECbMb2hwk9ct5Gf/i
h9+EcJ5ktutF7UCxe5zofP/6Ek73sL91miC9yeJSlbaSqTrLkAXwUN/62YLKS/qJgaID9Xvgrgki
PPMQ56RxHkSTJXAkNJA2AWk7gznpIlyNfzHhtwNxPgNcQmC+6zCz+ZuDcTXEeESO+/Bj600i5zQa
ZZZzacg/UiNn7uDc/XHuomwmmg2s6mclWANogbWGpsC3UR9ztyqkm0wJvwl0kX3/cxI51zHUYUXD
tJE+mGeKFITzHiFdCiuh8IdW+73rb+Tl1/nzCOyXR8pdWqUr+wZ/f+mUzwUa5GWkl84yaKLRYZEg
7qHTLHUIAhto+miiMMzQeKwOA8Slq+9K5HpYZgaMoTieiNSfcL7DtPLSwKzD/6D+Ap3k8fu7pM2U
JUKLiFGQYsP3SX2d/MUDgB34XZG6g0jAL/6IblXguwjnTZJJB2N7iI+50Q4Wui6RVyacYxkzUwUu
KLIflrH+f3hlxBidEXiaAKGHVa4Sn8QEonRqxKbf/sJOiNeCo/vQ6M7kxvvwW0gdLBmft4vtKvFK
ImfnxtiCpiPFiExVUfN6qbLbpdauwN/zQCcJExE0d0rJuini7GXIixuQYd9p4OfJhuJyystnwa/Z
/LKrX8O5AbMzSyXMEhMUjNWheFE/HUkhUCQIgQAbiJa0to3mTRyfSYTGojRF1Ft+YQCTM+yz3ayZ
D2PbX5WAzrbt7NDKvQ5uEa1w2jT1iF79DMdC8/JhFixhHw30xOGufgvnOGSdVIVNJpTri1wOSBw+
Y9RuV6rpXs+AgEDGRyqVjwnNHwtCf0Z29FnK9Ou+sWSvqxXVqdU8qCmYFZsUPRpyS7AroDfRL9zm
90q3vukt9cvIvBzyyFPSfPZTSal8oyYPnaF9NdNOdmfrcYpF9D0sCp47F+eYbGsaW5uMoV9gsjYC
x45RYqxu9qS42J/Xns0YYgPNF5C+jKmYS2nSfsAkijqbPrK10amS9FttSe55GZunwXKYoRMZUni0
WC0ndZrOA7CKVFDJ5cZyieGuH22iF45l5yJaxu0TvUnj7q4a4kVeYslAvoSyMf05LQIQSNFxuCtD
yNVtawkNv8XLeJBeZvQvh+orYGpFfmbTslcXx/lsveuTKByW38+Dv6fH/nTDdROLybJB1qBgqkDB
h3rvR/seoHsDaOj9Mqav+aJ/MtEc3kXALoqHjrhFAXLQqSL3ZtsPbq8DARWryYW7TEBTXnrrFdDE
90U3CFbwmNQTU3j7VXwS0kWLRIqGwR9osjMl+Y6YQQvYJUkLmto3o3q3FJno4jcTuZVQzq+gkznG
Rg2XOl8Aq9UdYmz1Dg4Jwu86VvEkT/RS2kwLVvI4nc1IlVZdZQK3Na/uJxUoRHoKcvn5rq0izenC
8sd5i9x04sA+NwiCI7DXeX4wqoICEwODx/mY3+WJ5OJIeh3vCE4onk7czAjWErmYaREw2A416mVs
c3MMlr1Kv7LNTZAg7DPl6/94Pk6X1UwN7TpHH7fd0fwC68A+8IEdOdoxhkIFOOA7YcGH6QSvqG8H
POENA5/bJGktkoIPpDxbPm4ti9PPss4jRGG0INTXQb0ad/ngSg5GgHzTbdpvf4aFs2WIa5mcjoZx
Ek2hMocopcXgmywvChuTRxhkp1ikVtEWAFGUUwnJULdMYy2W87a0A0Icw1n3dYpy5BI544S6euu0
xQvGkc+rjehaOX8rSWYKGhIFACsD3cvSa1pl3nkJotNweXGlFCWwLGXgXi2LY5IbWZ2vZbPaDQQ9
q7LbnZcmMDqAZr936UWmVMnUY3D8AzopOhr791UaDlh/1Z4IEGlB3Xg3JE60N9CQUD6zttzoAegN
qC4u4M3FAMkCb2bKnG9R2HjhHEZYjZSmm1C2bhfLGHahJJHd0KeBQYHnmTWxg/GSJyPrL/EZQJ4x
S4dEMQX51NZTdq2unOOZCDDtliZNgniQHuNxRApSZD8BkxoJkiqBrvI9AdCTWrSKFrRCRyDQRaV8
q2d695FAuDrOUcFWH5UA0V0v2zwJAHAEagHFKSfH8joHE367oXZG50MDcGuJnJtBny5KS9CE+2gK
VAfiDcDze2lBVeOQ3bzHluF5E9nWWkMGhIoKJDqDM0i5zQctshHpjRplIcw40AzFNuyqgGvBSetR
YP+bSZYtv8njLFKR57Ay0SH0C62+U+X8elKqm2kZgduCBm9hPTZpfTer8bd4jh/qKLnF0tuFIi2Z
07eJ4hmaED6CXehp3Hr7RZzdAspGXdIIPsKidzlrHVSIlZk7j4/LLrwU7zGfsluj6L2+As5aF5CH
9GGF3APVntE1LubX34vbDLoihWQsbreeFKAMIi75bOXua9mceSZlkxDAL+K5o4DTKsRWq9w52jg6
UVULDHRzWGEli8dBUiq7B0dJnBwdYh1YBww+AUAue41vzQf1hSU/tHK6wMJKsoM1vnvR+IdAt00u
SxjHtFDbARmJXAYqmJ6Kwldz5UKNAMljixAHjuu0J3qksEekYjJT4qR1ats3E1hBfK3MX+uaJk5p
h8CENuXbCjl7mSa3wArZ5dPyVCzLi6LJr4A6diygM7pVmKROmBJ3lo18F9Ml3NVFHTvAJGudPtK9
0qh2nRyKphk3vfXqN3PORkokmNzcokSsFk4dJ2hFvrbDr/MuRiSEy2CaqbFLq+5QMFGMXTvP170u
tw54BIW88ZspKN7yeGfbxLb5wQM9HkEJ3uGhnav0WY3IQ2xWQPu3F1eiILwvwUYFYNXn0tI/Swv2
tqX46fxRN5uQrJrw9y/g3RvtdVumJjIo+5tu30mWCVVDf1WnXgbkqsV6BPDhVZrbbqIQEHXMwf/4
AzhvpusS0Sk4rfzBBhmO5GDZH6Udt1muy0NzUQWi/aFNG1sdmHNmjVRReYqVPFA0oMpidDPUdr2e
OpH8XSUibAb2x05MbCWM816YXs4Ni+BVk9B9OLxSe4/2hgMCaKem9qfJkATRSiCPzzHydBwG0wRo
PShj0rFx6PArp1e5cZ9maKa3olrUpqG8HY9PNlSSNoudFthg66WLUhk9mRafi5juPqQjgEaGdwa4
Jw+pJgMbKmzkFK97Gj9kU3spDdZVr9m7xbQvao3sTYMcIrCTOYsauiTR9pLUfT3/IzYDEb4MwY46
OEX5BziJhprkBZbZ007NHFIRJ066PbwE+K3+K5cbi7crUZyKhoYEvLoCaJg5xTOxeUrMAZxc386f
ZxOFygbNHwoK4P8A7Ob79D+d9apqewzT9xcLOhrjw+/OBqS+62yIQzpT+hOjWAnmXA4ximnJe0Ad
LuOQ3NMF+GCmVt21UXWVmeYXuYliRHnjOoxtgXkIz8w5mwzcANWAUS+/svAGJmmhOZnS3aqgeiRG
8tDINfEaSQEeHNCMVD2+7DMDpDgdQPmiPHwcBilz6EzvJpo2B70GXvT5j6IJrob78h01knlpgLrU
G0AAWr5kwD87L2FTjVeXz3mkWjWwP8GWTqea/gjbqgtmY76vlAQEvZEpUOTt6PImjc+oNPBaZKRc
bL8xo30jRY+l3l7FugyUx0L7Yg3aL6vRLgoF4HhWbuieLM9giAK2oiC123T6q9/BpTpSEtaWOgKu
q7GXQKnG3hub/yPtu5rjxrVufxGrCGa+MnZUS20F2y8sWR4z5wj++ruo+e6Ihngac3we7HKVXNoE
sLGx41rBryZODLsSybewTLzb2/yee72h5DrjqBjZEGZUlCLAlMvFOQNovg18a9GRSgPAJuZ0pEWg
HZU2+UKI/rOtBoqyV3WWJxpYtSb+EBq06w2KUR/DRMXwS527PdXv5LKPQNeXnye5uyuqEVwFsdPJ
8lmu1INU1G+6rp3mqrwX2nx/e0mbRbSVwfhkhWnRiYKGmdjqjdrUhff/tNBRCM+Gif6hZXCf8hLq
nPugLz9fRbNNmOplq2DgSdZzcJDGToL+Yc6yOOZIZ+ygksH9zbNpQUyc0G7W2tNRt3O3PC+Mti1w
F/R9b6PXDUNxPUct3weobmkJYwr7theLwaBAq55UN5hVu9LoYGVhcxxRTLIrZYJtlOtvbaBnnpYo
91rREyvu28JWph5e0jg6Lc1+BpFBLDWWcqAaC/uuM75rSe0YRipCdTAm0gdcBLxFgW99OmNKQZ86
15UG14b6xX7azzvdjffvvWtIt3N75TY9jdUFZgxjWlVqh2fxb+6fBatMDy0F3CDERmEQCA5IqDgC
5w5vZ6lWQhlbGfdCStp6AMSytgxmQnoZ1U5fh6cqbb1YlNyhzZ6FSHkpSxSyBXQ+RJKnUF6KiqOh
LI4Ooao4zgkwPekh8NXdsOs9/fAv0Ik4bwMLk9NmDYYqQLLhJWkX2mOTjxY4YhpnSAUwuyrmc560
D0I4XfsQyHjpMJS2PFW1FyVJ6wBjoLPKvvhL19HLO0oKDx6KowIGY1ETohdxnQaLV5SACw2AQkqA
+SOOldveAwMAmSp4pj5xpVZEARhUCJqWseqIC7aTexAX3ldiB/7FdHrm2J7N+A+u3v+XxqxJEFFn
D0TUC+H8PJmGbOUZPbWzcZgIJoMRLkimcKqm/pHSyambglOO/4yRu8SdaGwHdD1YbnR22GqU+jrq
ijHxG2eZ4EkP5Ws8W8ugUobh6wV7Sw3BsKV9rRH3A5lP2rXHuLNL0eLe8E9bwXwK80SbSmrK6YTk
r3iYHVQLngT7jXqgE+NmWT5dJ0YSs+lzFGS6KWDR9DCdFtq33qvulB0vmfPp7WLEMFmEnFRmXFVD
4kcUe0jOJPvB0Z7lN/xmghkJzOsI1LZYrfIpQa63OaVXxZ12C++8ACJ6ENj9Cyv8yY1iBDJPZSgJ
gSouZ7RgPQ2GNYMb0ApdwyEVgE9VMFg0D+mlJta4k3ldAp+tMSN8ubkrXyAWxiGrUxzb4ImZpbjh
obPIQ4d+aUxOOP3L/6yRzAuHxJaaGykOUIrsEAPz+rXDJdC+ot7Kb9L5FLkzq2MeuAihb4UB4ARe
CPFCgEzd5e6wq1zVbz1MJFuZS1/Ed7ZK1bmtRp8sHiOZeeVqPcZ8WygmICacXQy7+VlZ7qokOiC4
5oi6rT8Auv/9CHuhSEvQggCKAHnFBOzTdRLbDYV7BfA7M2is2yv77F79trRPGc5IbkqxLoTEn94A
2eUbB9MrDygr5X9hynupn6e2Zlr0VDoS3L5z5I67vgAsMa8P+fbhGiJjcUbZ6EPscwofIfsmm9FO
Jq3XaMpdVDdgURrLk1yYX28v/rO7ziyesT9AWDBEBWBNPkbv0tjWSysCLJzhAGM1s9PBQvHALXyV
835+eqUZqYxN6uggqb3QJX5WXJrCI1NitXPEOdjPwASMFMYQJVE5h2j5T3xhN3nxLvMorPg38VtQ
WS366GoPyLm6i9J2zwsXeOtjrFAZCMpMUpjAon4Mk18VvSQFr4i37NF/tutgW/r9mtR1VlYlxero
iG620Zc7XlWLezMYc5NKcElkiqejA6O91TnFviit+qj4kxPZWm3h8XcHO7joDybsK+B6rNkFP9HT
f90yzxwkY3wSM89zpcV39PVrMU8oJzScGItz99iUaBvLGNdIk9QPpt4apsFORGCdAvt06JHTKa2J
PnIu3u1nGeWQ348vrfPUoHj84clMuGZ4lQfsXx8jSJasyqZH3ibyrsN7Gmb1NBIBCPaRAjsH1jZX
6FE88ORd7teA4CKvkz/Pbgf2EP6s+XsP8g1NfX+zV4L1Ppb6NsRtCJ8XaJnC6VMHCGaoIhWpLRqY
LqpxHeNvybX2xp2wi87VU/FQOsRt7NCTrtG5eBKPyk5yROtftDBxLuu7iVx9Xt/nRtNW+LzOIciH
W5io7oHSDn1uNEuncGjTZej4O5hXOTpw25s1WOznXAlFc07w0iUn7QCuOiBfLcja2bXzdY7F/Vye
/f0OvWvHapVhLpAin7FKFYyMi++cfxeu0n2wG4Drg6WiOSx4b4KjIuducRWPsVRjFkWNkkM0xtZc
8jhCzf0chDXSW3ZHHaCr3nV24Yc/bu8uz3q978hqxUQlyTQAqv39acOu3sdX5RDeEU9yY7fbZRhr
vR894vZfRoc8mP7kiyd+XZz7GYzxEpQ0Qz8zjJfig+Fbcmtfkq1sKU/bqWLpNrjk7MTKvyBiih3D
bd7UyArc3KlsXqzB0wEW8yjUpLaplh1pHPPS17Z5aV+BG+C8P/cX460Eq3V2pwDTmNteznHq3qvq
q8OQzLSo9MhcwqllEKRALdMNZKsAxMwPwW3wb1vG2xEKtqgdpOttVeDccBYyus0mkmgFbG2XfW+0
syyetYxnz3kyGEeqR0F86gc4yNMbGEys+kAAYKABmFU99I+SJe74iAWfITZ+v9PvgftqU9VxjLVp
gP1YYC/7FthLBoZM9uDYfJJfAsd0Ry97DUHS/jXZNU/g8JM5VoXjg0jLpqw+IJP1WmxmxCNCBiTq
8izXnDbh22EHaN8YAfOsqK0EjQ3iyTXwLNDclcnXQOIshHd6jIkiA/y1aoniiHmZo7tQ1Sz1v4bT
YE6L8aYmAfPrSVWBvCF+fWcVlV29f7it6Z9bA9+FoFq3EPyqQKz7fcPGKg5SecSGaWZ7qOT7KQ4w
xd86VPDKHAAT1VvW3kdQk1isnduy/4Ol+5C9aMtKG4o6jmZTwSbGvyYvLX2MriCKesoSMB1SxN+x
1ydIOYAb9mv1a7ZB4oeX1XR4rCTatlZ+fAejlWHXyWm65FSC1nACrT9TKlhoN7+UTXUsdKD7zvpj
15InsU/2Q9d5bQOEX1M9iDlqfqW2MyPDVc3y+1zXfozYC/zhR1UJHUML3ToJHGkMTl0J9HkMJaXN
rFqVNuyLgbpBku1EuTs3cf4jkk07Q2lnFNp905c+eNXRgCp+RdHY71r0uOejD0heR62KY2TAShT9
pW+VvZSnR6UPLvEE51o2jprSP4g1IFmnMHooM3CA0sIRiLxrutxRev1BNw1fiyUfuPG+IVc/mim6
H0LZv3267y4w68UBY0ORVZTXNZMtbddB3IxNo8R4x7q9fIx94RztoEcODwJw6/jWgph7MgpFJEhi
jhQOTdHRldYGuveEmON8bXn8mF6WwVKLW6KzYxEZkYogayClSCWPqr2thZoz6k9FeTFi2UoqHifP
ZqitEAUcvKaBcQx2A7sur+NBbuDx+/EddSObIIACl+zbkhRLncLncrds+ZcKWabnTA1MemzxXmup
VsoJjky/zIjY5p22B+OHDyX3Ix5wxpalXstiLLWcqgOYXDGW2zijGz5Tu3qUd6kvfy+ee29hTWtQ
gJnvbyvlltlWMOqAYQeC7gS2OS0Y1UzFZY4BanEcxFNAThoXEWRrYUAn+seiMguDWrRma77nTwcn
vYKL0JKPw06xqNc69V6yhr/+OIn6IZV5kFJKtSqrEZCea1c5yM68wynGj0ugBGXxioWAHIVUJI15
fvN/SKF+iGbuX0W0ME5iLBjI6yfJnXcmuIc7lwBTI3VQXOWEB1vXfb2/jH+cK8ZcFSVerD4Za6si
0VkVcs5s13tsyxqvlRB2ujHX9UnoW4pnsXqnzQTi0j361z3tKyZ/fK6jzVmTxgT3vRoRUZmMJaTU
AafT2i315RJg8jNqkUhEf4noIXq6fRe4a5R+f34zQk0aLufWujg3GzWL45sGyCwJQTN3hYsfcWtD
GT+jMnW5kpZwMnyeveHx7xbfzFr6ud+jSJ6WbK/OVDDERhSNoLXq99XN5aDWYl/ESOwbh9bvjqUO
StmlYV3YtyXCc85ubpkW+UMeW/SqzSE1yZwt8TI4QK4hdfTcg5XZEb89VbKvTu+0f7wszabmrMQy
miMJo6wX2Rj74YjJQNI9huH0R5nDlQxGUeLa6IkYVzF6XPK3TpFja+71F87+Lb/kk4KshDAKUkqt
Rsy6x0JqECaGu9YPMGBQIr98FR1+aWTrOV8f17KvK99T7gQR9nIAfWst+v0o78LS60lxRAPdodBk
RwM2xe0VbiuIrmoyAfI72uMYiUCoCqWyi32DnJPp1MkPicyJfraV4UMEY4lbfTaR4wU3WBbG+zmb
bakcOG4QTwRzrYo8mGsa4FpFE7pIWiW1GhDg3t6p7RfF/GcdrPUdNC2vOg1CFJ+6OVCBg0dxj9SL
XbgLFsnMkbd882fV+xDH3KF0TjWpj9ADsHiqZNftVF/zxB1vNJCzdRpzjfRhELsqrlHEGOJ+NwN1
3S7TkVfF2HQ/VnvH3CMl0yY9y6BmMxo8LdGgx7JTM9uoBq+dTfv2SW0tae1PMUvqwmZUTQoU8Ei4
yF1sJSav2raZDFyLYNaTREUltBgM8MvGknzDT74B+GmXONrefDIzpz5pnnTsX0yOTmzmvtZyl6Wv
DESk50ZNDLiKio/CsGBYtS24b0vyDeB2pxmp5spepoCrM8+kfx4OQky+Fr1YkpVowQx0EheosSkV
JrqOU2zV75S7g128psIBxGUSuFwLn9fPuHnv1oIZ1zVM8yQbc+S9UNxbZlSAqPkCjANL+hrauYOr
x4XQ2NJWRIhoVjcweYXR8N+XCpTJUtYSaCsh1oxEWHisvOmHfJeiSST7RX4pp8o373mV003nYC2W
WSiBExljag5iL60b7tDqfc2O82FhYzcdgdOvunlJVmtkDL9IE3GuMwhDv6Ubz42b8SzL9np0mQD9
RFkibuaSNGqqzznBJenAULF0Gy6VtmAHBHd4/rwk3ucRn0U/V9KYq4FBezkNKEK38lf4OoH27Fm4
NHuQge3KM1LDCwSkaz7EJ3RshbElPBAX/MwcsCBp6wHHeBGG1xVTIiLr36lUxuCz+X4/q8elSWV6
VOzKaU7o41taza32pNrEx0yX9CW4KF7iCk55FEVgU0ZuZiMQum0Kt8/g44NYB1CL5VkEJ/diMIZT
4RRfAme6Rq+vkHfoeIRlXGnMm6UGCG8FETZCNaYvvdYl1tQ3oheZgeFUjQks0ElDr0WKybqAwKMp
vVBGFK8Vf91e9pZyq+CVUeHRaNoncNpOBB+6WSsomgATKjVe1enhtoB3ZAf2dVYlA5kXIqmGpDAr
JbWgVYOJNMiSKGivU2T1d+UDEOx8AU2tgoPK22GCRQyO0il7EI8AtpOc+hEFSrf2mrO5B+2szSuP
bTlz649iHj609psVOAgTf6aNlRYvLep+g8pZ+uZFW0thrrVhROKMzv3lWkeDlab76Jt+AWA7rjey
Qm/RlZ60U/Fc7mXb2NETkvbc0HQxTrd2n7nrlEZA9aMIEnVMM+lqZhlVa83jX0ge7TARc/usN3cV
VkzTRNNc/vr9NTC1jJqZqKjeEJgjYKr7XZ+Qs1pzskCbmTX1Qw5bva8quQsLAYtS/HCXP5BjhFDb
+DI8LxmLhaNEut5e2ObLupbIKHFg0lpqc32ppBGPOOiYua9+gHjeinBm2VnMOdZo613FqwrziJFm
xdSZNyfWWkhbatR6daHzDyV9aZPJVqdvnHUtvVWf1ENZxvxMmACRbe7thyyS+0RaegRA8LqPD9K9
7hM3vfASCJt2RjF0YBNhTkr5RKpDVblRdJSu0nicrMaQnkeFl0jeVD9V1YhuEg2NusvPV35Xpjd9
OCMB6iegD43N0CowoDhM8f72pm29XOpKDON8oEMraFtEAj7B7FmNwW9rKqX7LJ1Uqx0BhiST7FLn
Mi+ltakSK7GMStBa6TQdmFjvSi/OVv1QfMnP0n3ykp7A+OQOPlqtU8PqFOf2ejePbiWYjUpVIyl1
A0FCmKVABgEjI+Z6/0CEhnFjE+QgaDtmrpcQd10ZGzg5MdfQf5NbTVZxVrH54qorGYzJL3UKH462
sZ/sAxAGJheAkMgP1JOc6EC+TRwb9Q4B+OlmrcQxtl8R6dA0Ax7WyTBOdTMWaAOYmvs8aysnUIX5
l6kK1yZWZieu0WyVU+1HIY0LwdVQuWYZpk6ak+9iWN8Xnfmzz5O/yrQ/AbPq2MqzNVfUBu6PHxGA
VwlRnlqpQJ8KInxPKSC1m6Y8tqXqq3X/NU7aX2qhfgNILW+QdfOBA1OWjPoGEQENyxj8lKpdVCyd
HovfWqI/WwO2kyUeopMEtJ4FxzzYpaXVl0v78fBaPdDTMjPzR/7z6jtYdKloaGql77DZyb7b1w8L
LrRiBZdoJ+76Iy/M2jIza2GMsha9ElHgLiV+WYKpyoCHrI2ODjPw39+JtRhGX6UyDBMAPSLdIAMy
BwORaFNKE87FI8sJsWq6lsKoaUjCUMuHGItxMQt8iu9g0uyZ2C0YvpG/U31iozpW+cl5OFf8NpFl
EbfEL7ZnZbJ74MgK1eKHyZfoHtOeZ0nYK9YA9CpMjiHjqvPWu2VF1+tdDnclUNAVA+3bKvzuS+Ar
rvoSXTIvciQMtR8kyXnXzqvyfeSFF1tGdC2XeTRIlrUmWer0SlTbMl6JUucVHDf1Es+ehD9IjbIR
lVDQrJc0lMH1MfhVy8G9EA5u02f+bb38PC4Lb0HFvDO8eTQLS6wcYxomQ6jB3iH5o5vuyLE6GYd8
t4wZyD7RHYpdxOBoYnFHr7Y2UQW2HcYVVcUw2PomNSoSqDKCJnAqXZYEhwzEjbvZz/fJTjkiVnAy
+/ZiN1tu1iKZc1Njve3ape6h+OnVfEMqqX+dER5GnrQfv5K7oQGIDnT1oBzJGSAkXNO2XED2hqw/
gHn2NT1pJ3Mply1dnH38zuI9WT2qgWhl07V/M9DB22bmwS9ys47mEIqUt6e0fZ1kzc3EU5u+0BwQ
YR2xsvrUKudZUK286Wxqok0/Sjk7v/1erw6beVvCWCHA24DHqPgoLTsg+LVSMDNLIEQMuUXJLTO4
2mV2JBmAoRkIw96FLaWLYTd60S73eG1xm1dURPcBURFwyzJzmEaXajNauBK/ChBvjuiCV56T8vW2
zm52bmgrKcz5qRJwOeMc5zd5/fOSWhH35f7fUIIun8vq5loQe0RpNmVFAd3M0dcXQvujKXFphdY+
s8bg8l+317V5F1filCWYWdluvdaTIV2mYVpXBFBetHQyfgMA0CP9Hh5SNB3Fqlu81kiZBa8jguzE
uf0BmyoJlw7nJgNnFcm63z8gNlMtaDq8VkHmoLf5tHRxm7YoeAKoFituPnd7wSt5jPGpe1WjY4p6
EEg6AVELasfSLy793dJIAgbb/Xjq8FK2F9UuDrHHe082g971chltraoQ3TQ4UtzAbi9OoNuI7XiP
W7+0rKewtQbl7PCm17wWyahulWlDRXSIVK34LqqQrbgb++so+/VD6afonUVv0M+AOJLTnCc/Qjux
FFnNK2ks4rZf1MNCWtphVtGV0LlQ2CKnQLfpPawOhFH4BEnLWpgE9J8gWTQY1UNSzoduAvslJT5H
2TiyVEbbFdksJmkuF996cpJvLVATHYo8vh+jqyC7M/+qSrsK7cznld43jdTHIlXGv81JJADrt0z9
Nk2ducHTFuVWOU4uZ4FbNnd11irj4CZl3gQT0K3wsqlvgwxaF9HFUBDZ1aPdHYHaYmteXVjktbpD
vzqf2mXRpU/Wa7VOxvXNh6hMIg0bHOqIXobBqkBEjamoAyCVoGfmQUHYAkyeHgjkyvFfkChsvbOA
E9Z1Wdb0z9Te9dwJ1TShhTg495mFqdOHTlhSSxA/ucHgT9+Bb8p5VrcP90Pm8k0rG5qWaT6nCYJ5
qQmAHPUT7pRtkpBztttH+yFl+YqVlIAoyqAJBC19zVd10KxReDOAEF0nhSVNoVUOktVJL7f1abMd
db2djLVstSCiaozzJG8Ln3F6rWcrQBiYYdTC2NfohvYnt0TdrXDVyRlQFMys+KuwLx54zzzvYBnD
qcaIuTUDVkxQr1X1YgbPnKUuv+Cz6n7sL2MmZ6GcFNLEMV5C4sVgjUaH5g7T6cCqCH7poG8eMHk7
tADPB/qSk4N7IbA6v0YqvfBNTnls2059fAtjE4u8HSIhz1N/qL71NAfweulVaei1Rf1we9mbed/3
9gtTBlMXagq/q1WYjkEmot4IiyEuMy12PKE3b5lmGNxstgrX3AOZ/LbQzeUtLR//J5OxUkKhzbXe
Ie1GAK+RAMculju7BUQnbXhFIZ4oxiBVFGByvYlYPOprS8hrC1y6AFQAAl/Ae1w2NXS1KsYMKBRY
S0oHV6oRmusYUW8myb08jMdR1X6oFNkaDejgmhR6ua6gXxpISMV80rT4gqx/zLFJ237OR+TKlt6G
tBwQlmOPWzfwh4uBtHqFmaFlToxQt0Z1BF1m/QWwb/Z0Ua69aPFq9pv7sfoCRrMUMY8yIBChX1AT
7VTDe0M5DbM8CYwelZEmoHwO61QR1UnaE6UqR1M3TbusaEjno+v4E2+9UWmTLM8w7V1Mnay9zlpp
US4Y1Wb4r32IYf2SyABD6KxJKGrlBESuVY165XAPHPo3ORW+ZB0aZKPxa2BEd1GB8rEkZZeuEtC1
XlxmQCVD2cARLH0ZUTD8M63+ZwdYz0UPEr1bOqB96aE7FfcL9cxg4QX4Up9CwBAUXFdpW3NXm8Gc
KsBcBdPocWWLU3oXSRbxgMiEy3ttdrPfO5JnXoGOCndV3MUEmMkmzzxxDp3tHNAAPiYVy7RZpEyW
aP6SgifD6DmatfncrFbJWAuxBDMXkUJ45aW0A+CQ1Sjo6NOfJ51YQ8NtJVwu26fXDaklg0hI8oA0
+nczX5K8U2vUK98rHSqKewM6d0Goc+DH/Zu3ciWKeUh14FwCdg+iQFt9JxWCL4Xj0+0HZDscX8lg
HkipmoqqaQx4A4pY2IFIdkGbn8eRwPHMLmMwysBkQlm8y1ugLdScQsS2gvyzme8avHLFOrOLp0rD
m6miF7MCa0r6NKRvt5fI2UW2fCOqTSORHGFRYKqXJqx/SIPBa2LdDr4/tvG9FrFaiNalwjiGWIji
j8/oMjoONvUAb/av8kG8XWOeYjrPRJ+X8UXNvDfnYxhddV6PurzpJK8WxNyqwowkEI0hm2lqva8F
nd3ErZPoxr7L8rPZ6046hvcEEGdJG+7TCuNdpfFcZsquNPXMjqNsP6ixozS9oy+VIYJJdr3V4TGU
xmFQMXyhBEcxLR9iE119cjE90RYzsGChc428OSaTYQl9c22j+RJH0hGjXA9GkQxWrKJiU5vJLqLg
f5wizmO/fR1WTy2ztXGeVmo20cVkyh5Aqvf6ud4v3XjcEZVNtVxJYjY4C7WCNAQNm/IleIh36aFr
7SGxm/fRhup75osvOs8ebzb/LcXn/8vCm4tmrdTUJEQI5RhqKvmDU99pv8CX45PrdOiddl/fg9b6
+CcNamuRi1+5EpllJU1SoKH6iSbYUfFTEr/cvt/bmaDVohiLrExFQXW6uIvIRVQ/F3gk8rCQriaY
hvkXg66bL4AK/k9CVJDvsr3WWVaQIm5Rz+vQMxQfu8EOEcuNIFibdyp6w7rn4ReUWs3feVG1Y+Km
g/dHeZDVRzBvA03iPBaXBAwGRa0ku5o5cv3mn3R6aCspzOsAf6WjapJiHEZTrDq7FyViBXlhqX3+
Zzfvn11l27LNKkmRNQbgjI52P/VH6itIlCknftPRZiDzsSZ2HAbtXmWQSMubM+oOmL0sjK7aUqta
vTFzXJPtZ2Eli/HAgjjqVLLct/6g+X/XnJde879RkXhhAlcaY7wwrKImgo44AUnuZl+gcqjcE3/+
hXHXBW/wf10cY8GSjjTgEENgFMVWtjeQyBDc+S74ouPZ45fRNxNiq61kTNdItUzB0DJCXdiRLNIt
zNUusKK2lla7rj5K0/WP7MqHRjKWaxRoEOUDvNcEoYoNPCIFYETmXbDTqV0/Li3LvL7T7TfhQyJj
yaRar+cWuIl+mnwdpZOZckmnNiWsnnVmF5NKD3PdhEuZPqNaWLROigEIHfmYSrOaGDazseEFcu42
TyizkVVo1lKjIvKpiiCxqlFGO7Yuc1zJzV5+bbU0ZvPCuqHA1G6W/MvgNPS41JZMuyuOuq8ASiNw
xe/dA384kueMMYbYLEgPNBNkE0f6ROoXUb1qU8C5au8+6o2gg21lEeeuQp+FnvjGd7OwBm9ymscW
9PN25uRAs9XuQcONPFqLPs4WBW4RgGC8B2fZvhufwHaxTEowpfmIB6dWc7tPEM/J1C3la6w8Fd3o
3757HI2RmYxHrWVa10u4erQ9ZRnoWglv4vo/ZAr+CT1YXtY2kkKppzi3BNxWgiU76q4/h+4SkseS
Nf1aOq96qweTBecwNxVGAeALAMyR4GcbAedCkuLQgODaSGw1IZZZRWCy3N/eQZ4U5s6NVCIJYMnR
b9Fhkqr/rqloouTOA20/OWiYVGVJRnqbjfBbSVSqtIEX+zfja3yYrwszOzJ0O4HL+Lq9pg9hi9as
XElFTIIJJRHEquJfSvszRFu0HnLwRXkylp+vZCRlocizDjVX8tFLu/kunROv6zLOhMFmeLXaN+Z4
jMlo5gI+z3sWQcY4dedGOz5u/XY8s5LDGMWiEA21NwmG9oJ5p6Sd3yTqVe8KuzNDO5hDYOSWf5G2
eihl/Y/0/KP9jrnDTVaOIzhcEeAA/zkJn/X6xwAn9U/U/EOI9PtxDWg/0RsNZbqyu5ZNYUXCl1Z/
+N9kMG6V0AqFMoL+16/a1inq5yaNrHHg5dc3Td6qW5FR7qoupy4cECfB575Pw/gYVuXj7YVsmvCV
CEa35XowjVzDOxwlohto5zLdhVnjtZruRxGnI3g7+bgSxmj4XFUwN2AwXsa9BgcwW8oBAKjwnxIP
cWBkV8f3+s8JbG3hV8xRfOV2CCxn/+nFWn0Bo/ukTIQkHKO/47TlqYyc5lgDJQHesFf+0YX+UETG
DciIUMbCBDZdxY93ZNfslg4ofk8iqiCbp7hyhBlJAJcfgynOI79Cvy1QJBvq113/FxkMX1UqeiLh
bNhjOLtxEEy+LBslKorZeI9GUFsxK+ksxdUAKFOwmk6dlD80GMAAyiB5DRtxLyAJKIDEwmjp26xL
djAKx5nc6+FbLn/N5J91P4Jdt51RAdFF6lR1cOz76klXAahDr+CCUCwpnZtdK6hf0ZvmUgRaNjCj
dWcSZsVTtOhej4LHMhdekWCy0BNoKzlUUIzus7qylfZHkrwRofs6y2c9qK5S1jqlWFlKGVjTlAC1
FxhWRvQAVX4VswZEXkUt2D04CdQJVVWRWuLcXxIlB3hhZIlCZIMU2zfC8dxm+Xdj6r7lw2xpVe4q
IDyNU0z5yJN+CY1iN2s/4qh0Z0PxzJ5KnmyO1B1QGgcCWhhp9lAtxPRUv0zl9FoP8ouMGWWQDb+0
2vScx8hLBVrrmmF6ppnWWwpquJPSHav0de6iU02GXTGbhzgnTjZWoCPNQysLhreirClmJ7R7Og7H
MMRk+ly482hYg9G8TWbiGr36KJa9U0s/uhqQPnNCXmqqn5pidou2elFnAcNgzfwStQQww0hVFcqd
QKRD2lJnbn9EZbuvAIAUm5or6rpDQno/6b+E1rC7Geh3hScExW6kpdN0vSUJg1sC/S03irNER1cM
3/qi9EYJzEPlj7IDlNggABcwJJYxpoekqd2GBie1BGYcaqsajb0YhyqERouJHjTJauZz1ckHZaoc
ScmuU3JptBNc2e8pgQ9ZZMc07Q7aAtfVmNRCLv86FP2hN2JvntQDlH1Hm9wXE/k8YSpIBb6XXcgY
Pp6oUdtNmO2RwQZvMNjVQMGN/KC5K6snsZK+oAnVi6fZ0fRHMQB2rgh6O0wg9EUEvMf4SVFHqF8a
WtHYelUgOjF9kcdnDSPAKb2ULajMxmQvU9DIVpItgmBFzk0/p3puk0By1KbQnU4o9gleUTtW2lM4
5PakYGA4vqvGat+Hva1L06GKzcMooQjeG3YbhvtCkI8Frc9lrDnUlP25nH0tHPbQO7ea1X0Q/wwl
6mWN4mqTecl1/PahBRsiOM3C4Yvcj04aFwB5+tYUxK8kYz+rrYPuQGfoUYGM9Qetrg8axXmBSkGY
6deySfY0AJieSbxilNyJFIieKT6nfhY0su+iHNMiPaoLE4iWS2uEjvfl97pTH6OAXFWF+LUWtzjv
9jmRTT8Iu58mAKwEOj/JKQH9VWlP84UYNQp7tVtHXhH8mBIw0fXgb0TQnKNZGzwiCkA9I1LuUwJS
E2kfyKOfg5eokaPCSvDfgxzAWHli1U39hcbA3cQN6erpLkKTjXSHKQ80sxVnKglL+slq8sZtEBrQ
6NwY33qA66thY431SYdXQ0mJiPYilWjZriE4tcvymNMHMqqOEaVWITwmXWTFJLfjWTlCu+067Pwp
/dYA9JSWvyb6HISv1DghC26REbibaGqtc0xHAFtOhtNeRXe10dpEwrXBUY24a0Yd7xLhMZ/3mXZp
MA+Zje5YVmCAepyq0ZoSca+Kr61MrRJzfaYJHJsejCRJiBTGV7iDVikTVwXl9/BFSV5T6FFZPkdJ
6qrkofp/pH3Zkqy4luwXYSYQYnhlCmLKjJyHFyxHkEAgxCDg69vjXLNbx3bXPdV2+6mqbO/KyAAN
a7n7csfkgsaKtSuUbMqPbJ/dKn88Fq44KahHjMOyAeM2jMA+w42D7XK1459xz8P9/DCZq3hoimDr
no6zG4+0iLh5cgIIo1mTa++jLnI1yYR1GFYLTFb6TiLDNm4MJEaij7goo2l9pRLkNsb0CoQLYVOG
5N6EH4V89or7Dr+ETUDiLLkbfDjIPOHLR1nheK/ujLwf9LMurGjmYcoFAoSdPu6wX/ypTyrfjzia
FNGBDJ3xfn/KTSa0/kJqUbSQVwn7Ox/LUqshIubFmvdyux3LIGHbFBt5R6snNiFtuXjmHvJD1/e1
RGeMASukfMUtfNQGP3WnT0c90HqMSrnzxUdAL0gCi4dRxlKf8K7EDOBD13eD5+aBKvBzya7crh9o
o6WGK234WMGy0DH3GJi5rgc9YopDPJaBipDxEHUwblbBzczyYj37JS4pJInL5jjgz61x75CMh3NU
+XA2DW5HEiZOoMF/wyZ9G05dcCPsG+jWMXH6uC3HrekTon5UsKVmex/hTTCNdLcS4M11kFQbw0X3
6jrvA6yBgxqUNvi5sLHi1gvSxq5SRb4m+VN4S4wrIRYBWKjtazNNAsQ4MlUYI0gp6nGbkfAR8WVx
P9twjtsH1qdc7rlHo6K4USBb0PFHPi7f2VpSMS2RJQ6jf/FbiOeFAt5hH4cmeG7B5ozLTz+zaCSg
TOiHg7db4TuNLzN5EeyrE3ZsyLGY/YRhDZtF5ly0SbPBA990NxOChgb9zqmKh3lKne5Llg+e/eDN
t2x721QSzB8U0hls3p0o/F27HMPgFyVQNOBSsWR4QBhgJBCg7giZhCUSFvVXCD/PFVMpImjj0n4P
oKALa3K/dK+VwdOFc4/VJG7QZXMn9uXcRpuLshTH0dR5USDhgkxBfXKUHWb5rOCCilnxXDsZJChx
i82GnJ+IuM8F3VvqOWSXOtgX+LhCnhuJAmNcMRRT7nlTxVKoJzbUEG7gw8YxFs4YDYLgYZ1aiTyl
VUVKw/4VwZPW+iKrWzGcvUVFtTMl4/yxTRdWXDyGJWUdFkQpjXAmri+Vc+HLbigfnfaRmTcfy1pm
kDXw5mjBu2K710LGdf+xYId14zuZ7qYauE2Pg0DfWIWDI9DKuPMemq9ye59mzFdbFwZlowsfr+rc
NTeyvR0knOicO5s+tV4N1/t82U4k/JDy3vUey/Vp9kS0YiHz9od5MmqD3IMaH67/4WktLtsMO9fK
jsrtQ0j4IxnnvHpHYgE9tQ/4K5VzcrybpTgPArb2OnNrVHGhfmms66XMYwhak7H2E78pM+rmFWe7
/vqfnZWiikrnkL57i5PUThOFfp2YQSeIHE3hOoVwtiXhPk03yHMaNsTMHiOBUfUOynY6IN9bsl09
kZwWU1LSKlrh4CRR3ZnJTSzuflUCBzPmNCVyFIQtImFC2I9cqq3NasYiqm5dDSZkeOjsrGvaKMCh
WE7fbdXF3KxxUM4Hze9KhT3jHAeJImTwkqr7wAn/C6+zaL6SNrBohDwtHrpc2F0i+c7gsFjYiwPp
n+F5GDz01q0Hr8EquOiWRz5WaVB825gEGvw53ShKdKu/LYohc0ovZ+38uIRbplzYhNd8q9MFJ9JS
TNCaPwz0gJi2PkPGFmJBG/o1eghKcV9rBzxtk9fDYWM6XghLUXUnDXxdSv5g4bia27fO+WDwzhzL
dUdanmwNdrMND4AZym5rv1m4sQXmbcrPBnmstbrfRmQVfHfhbTtU8cxY3KEWnAyLK0TfQH6DjDAC
ZQa/cOTW2uP9Sh9Ui2rRcuLVx7tDoYQQsdh4Mlm9iyloYpY8AALYKjh0AxRccGMUTEdue0dxGPkF
TDxCmcPxE7UhoU+d/WrWG4s+meZ99U7V+iyqj6UdU4EYAafCJFC9pTP2APRAsfRunOmxDWXiCCwm
98t3frYBSkH67Sw3qoChTgXGuUwUV5ER7NbT70P3NgcwS74Kcqd5V48YuKlx5gkc/U082W+N9nFi
TlkQnkpXH3zx4jQmGsaLQhaH9eyE5z48BcXZ9s96xrWinxq0C8imjFsUDBzpZG4Ft7TxrdTwZzF1
PNQftfvdtrjWiuqj96C7046flso9+COA/M7KNDLlqX0zWuMFlQ5f+oxVAjc5QsrJKzCtpBKoYS1E
Mz633gcCsNNle1JruZe2E009Pv66RpmNOpfCXuxobKzNBuK28WlZoXxeH0hdJu304OAiVOXbuj7C
2ihyS0hnw/k0tWU0T5fVbXEXYeDC0lFtUBwF2JUuiR1VX5bg0A+5U34rNZ5bfG+UYqlvShMJjqRi
gd5EXThK+UKNse1NcYjz2Kg3R7zhS+6QbATe4NWp73zvi7BnOV2U9cHkS4d1RtVd7X0FurxHDRNJ
AxKAdnEjHzwZomHNSD2hbt8yHarM2Zqk6FQkPexENmSsBf9O+6jVM45MnjOgvziAS9Soy8u4fBWq
wxPmEec/NhVZ4H6TokaLs2SKYxjRiLS3vi0s8k2ukbegKjQqGdESe6hsK+0hs/W968JYbWicNO56
vDBHoFO1kYO3RgJbkqxBck2jEtZbXbaRrExM+9TvKTaLGym3j11+MS5K1hDFiP3Zrg8OhudmXIuW
+uqdfa9a/JAJucZtvLJv2r6uA4y8Q/Xa21Cgqieb84eOyMcZ+kGB6DWOapyFzS1bbtCBYTU9D/pl
Ll7HheSmfvG2Hz5L5G58cvu2NrDnhs1IiFekB1QqEswbDB+lqjM+d5fWK5JV2fe0pLfGWo5mq/NR
PMy6i/j1y2E3u+WL5HS/dW1aljrW8KjlbcNRyoOuGMZ8GV6s0Upt8Up9tJjdAQUuWS/lgm0zl13k
BGe/d26WynuTGHCPGI5Zrz6Py54wDzmDOECd7ajHMuls9BTEjyY0fD7mmWt1apmbruUPoljjqn8I
g2pXqTna0C/YcxOLycLJf3ShTBts6wSlNqqIGlPLrl9ALTd0H7TG++zLyAp/2+VB1J+ixFp1w8wL
rcSjTdJ6kE94RbT1JKpYkULJfvT5nV6cKHCb0ypNLCiupG7LK1SKQaPvra6Niq6NBw8TITUO2hIA
lbyno8pCHCLcByoCkgBqmow268OGm015GxAXVNA9ghlwWE04tJZ1i0f3rfKrDArOG8xkxGZAdApE
5Mx0t17P9m093dojHgTfLsFwXIMwHdf1SBzMZ+ijPd13EM3Wqk0877MvacwIfvF1H0pxqpFAsIUB
vs+Wua2GlgfPjKDHV0OxI8t3iDB7usCgFneq1r8h/uFsLZzHNvQJKHGmkxNiMKdsYQ/WJoCNEFpM
eYX//QEK9LxFM+1sa+y4TuRwDZ6nHREM5ZdwWanQpywmqOLANinSDhPeHGQNfyN+P7r+/TR80+Z+
A9IwL6kPPLH3N5RYX9J9KdHVmfaDs2+O6wODuoMCX+ZAjU29V8+uYgsGu5LDXS4sdQ27XS1QCeox
XSSr04C0sODd4HnT2QOONxr+jD4CdJGHRc5BANvFse4jd1hzRcStPRT1Y1F25dfIVVekrBrREVqE
5zhMvga5ptjt67neWulGRE6nYGY791pDaB+51VswTMhqlT0alSEpsSTmoLuHXy9SFYdXJHD+zMxK
2wJqebd0l1ttiV+6lh9OR54Jpzgk1cmbzQOZpwMtWSZtmpDCSwrS3WAv8LTg7RfmZQ9N66MTaBaU
UcLvvz3Yb6ftukC0YsL+0Cp12ywYmBKmczIM7O/gxYPuF10k9vmNM/I5sX0gtfOKE2mqe7pvjNC5
FVYpnNnSUioH747cElvnqpjLeJbzQ6g/7bnOW95eahaQqGhZl9pt/duJEG5KpMfRVyO8CLrj50kN
NerU/n7jwGhYVybS7u7GXt9tQX/X8Bkxiv44ww+wv7MXPMvVEToDiwZOAQkwKwnioG1OVQe6rrPc
IinC4kzXAfCbnzJ+IzkqLdpYH0rgUAG6HjRmV5L5kYcObh3YyvbzizSonDrFf3zLfZ47O+nmPsPo
ZT6G/a4g1dWDSN722t5zlGmNhLFKNeiz6mlOKtguztiVTSSmdwHbbma8XBaILXKfuQE2KB8szANi
eVs4J7mbQaxz9hiWt3spnCW10fTXajc677Pt4Y530SUGUSCAWbpvkwJ+tAFH73GnoE3vuxCNyNNi
7gQnx6X4dbEBBpx3Pe7SoLNPsADIMb0ed4VMFbcARGHBbdauBbwSlhg2KXGYA9LawoeR0XgE9Krr
m9X9tul77/iJcvLWAI5lv6MQuLMOEFgBQXhz0AUuM8mMDfBgjphNgRarfJrcJlrrJUOY9rlqP4TD
sGXLbBq6VOAAE0BKlY2DjN3bM7lzt+pMID8I5ouxPgJWnyjD4I3YXinLPO8dWq8YvumxKF5tfhkR
VhROjwHBQCoAb6y12O3xNcf2w26QTSIdfG2QWc2TxFnHnxpDcCdX+wAXshiLqFibpOGvergfQpUr
tcPoz6Fw/Nt2oTeyf2vnn2FGeuBmQS9+Ap6GtKvdWk+ZUCQLGxn3FvY7xYstmsw1SJQPcLZS/bTh
0TDvBy6xySjRk0M+LYY582BE0lnyZLSICue29xKFfBtGX1E0x3RGE88HFY3428hLihChtnehcoSa
Jp3wg9vajwy5KpfHk4bJpnaL+xL3nw9sxS/XWyOHJQocjbmvSn3WDFyU27Z7oCaUffQ2DCXKfkJT
tqVWUexC5FJvaKOCAcOnnOOOQ1q9FQJmu23qZ75gPhqi6XF6G7ibFut8Fqx9YryJR7+9BtemI/Jn
uhIh9xb/3YT34gvyrFfkZ/rOg0SY5jqYbNLgBMoxyOxxvvdNsPeC5s5aTWJPQVZVGPQJvX2Aqw6+
ITld7gTExRK9stZm53SvQzi6ePdyv9rbzlRAzqE3M+F5IN4VTgb0q/aDtLIR0xYgZm85nEJ6z081
TkwGZK+BnET5JCUcvZDVnBuNc3FejmP5QYP71X5cWlhUVyir6+X7inXO9ZTqhZ0NwkJhPBYXwDBt
ok9FuGAXOHs1rbEOWDKY4BBs4xchuLHlGCnB4nF8tXiNPTYmpYs+fm5vfAwaYEQjWgVIEfQxXauz
sZxQqWGvI4p7AnQKR69YAu1RDoyrm20HZ86LWyK8rfgcmXhaSu80VsWN1b/imIEzY5ky2py8xcMW
eqvw+d34O4xn5iBPfvNzu/KP5VwetgnyiJFE115/U1MeWvVpssqdC0QqmLHpysC8wosqoiE51iOm
BIMJV2FbftUrR/V2y0j3abss1YICTZmdh9Jt47nhx2mtDyyoj0LTg6fCY1EDVHR5ujb8QpwAt3vR
xktp7W3clg1Ai9V1f3T7Tpt3OYd7H9geDKR25RVZKt/KUCdBsytcRC0piK+3hX6OvspDhbFKRrG7
ir2UYKDnCQJiy42Rrp12I71TsrkM19pj6DJLYIRbaKznPd/6iMDNF3AYNLM6m5zLimi+KcwmfEks
lt0CMHGYP3xcJJbzyKznSk2R3bxsFk2aa2AeIYcOFdfYfHMNCBEBUK7GUQk8Qz9iiiubTBsDbEXb
48cwFo7XAugNX9Nx+XYGHkHRBIi+yVBgx3297ixrS7bwQgMZBz3eu3j08HQbgN7BnI7hW6HV3kXT
1qMcdhFWtgAaQBxcLODaWDZPmnxSXcYj7n72hBY9sZYpDoYwoXBANIIktQ/OGQzXak2RCZYDcUXU
9kcfsmpZeCiU7jbIC5kfafPK6VXLVUUzMss1DoNhMBFukMMWTohBFbmP5J8SjBxyzuPSusA4OPap
xl1zNLi+gg7ccHjYKiBQWNV++MhmoLFH4cz4SZhjwzmKfuEq4mLzwZSAOFC21PTYUZkE6iMwHorJ
z6FScVf9rOLTWsJk9vetktEIPxpjv42lmzpIp13kndVshy14ENUdTLeCoo9rB1g9v3QcqvLhS2iR
DezAa2jEt7cONjZrPSZ6Am5q11i17xKazVbkjo1TxslhWZgGw25Ahw3cNqysuK9uuePEpVCppDsR
3EpzOww1HpqJOEaQyn636BuvOG3uj73czz1wmUolbN51vIi8FhvRebFQO1rjw5X3J8XOISCO6Nky
t3YIOLVhOO/gA+l/U1xpjXhrwLwtP6Fv0pndbB4CYfEbBSJZ+BO3VDw5En3EHdG3ofdVBcEZQS8H
f3pRUBnW291Qv1Z1EXPbjbW681rEY4/nvnioBqQHDxg4rt8dtziE5IkG7xNfknBD4QpaI8SlQr0m
R3JuLLv1xqCPZu235Q57QUEMBQgXVB9SV5kuKOpCnkyLHVEkWFbludM097RBGHIQkf51CILvAZ1X
3b96EFVMurqEAAkKFwkj6CYFbIzaMrEBfEGUlqPgQUhkZqGyHiDwgL4vc4OflqC8YOshEBNasu12
JiRfyxvjBikYzIRPwIXWPh7AzxRjgSv9rsL8h9oixn7KGiUKoanLlp09zUemoYhY04YelYf1jEpA
Wt+OetswJuCwz9U5WghVkRV7mkbrx1Qne9MPWLDYnlPiWpgYcN5aUmHtvjZILF62CrUmT9aujry+
Ap4b3DWAYQu7uCfWEIfrGoG8wSZ8mUAHlaOOfLTvfYdJVR9dfjDnqGzAc157rNsORJ8NA4I6/OVq
SL3xq7ffQu4kYdcBqC/jVb/aK0iTAhqI5WFokCUnv3rvu7R/K2AIDXSstJrS0Jym5dyzb4WWToxb
PM2QomHGHL2ansH6IfItsHhqbRh4D+8sfWKhOlYg75nzWpspq/STMl7CvevPy9X8oZtLeAVChYkV
xy9p22jxLCDNmMUo1IHUPpQDL/8iha7oSHXnw+uLblUe6rPnmoiufSSRsOoM6D0x4kGKOa7ACgkd
5ISUWYgvt2EhUVlldmAl7rwBDlDJBsnHhkOyRlcCF9VoQiVWoGyhiP/xpiINmHyuwwb+rSQuAITU
CI8t60cfp4tbFkAa/HRyAKo4gIVLLJMhBNz3My6viL1B1z7FSpx5rQCz3FHHTiq0i7YEZzPrbHGs
g+C/oO1jJq1DIVVOxhBHJ84HVwFKG27VRE5kZskI2beqkftNAbsohJ8tzV6AxQvOpAFQisMBCQZg
pyzwCEguyhcHskB8+7bvU1V1+TgGh9Lus56NqRfQJGyQNym8JCxUHLa/NVA7yWTiCw93CqgtUPqN
7yOVx4+RyHB3TXiZkVzdzkjLaqHi5CptbZmyac00oGuDb83Njiket9VrAa6kIyMY+ycXTTPx30gF
Wgj9irE/Db684+s9wl5Qfc7PzQycCWqPGY4ME1qGK1HZ4P00qEZKMeeCwvKzeN+A41EF6w4AZaqS
2drrRCLZtnTfNabTKzDt6/zZCfRqEmyNhxMTC6KAADXYmti+Ek99n3ud8+1w3FQjO1TWV2ltUIbi
cFBtLJvfpb5XcLUL/IdV9fESwv2N+ABw3zdPRU6JfYZtiVHNpNQovtDFjajePPHo1xAHWNcNsyWy
zdX1qAEypyYVdaJMV5Th9rjG/qLeBXsJ6K9wjqukWYslqbEvZxAlwlix4S99q27sYtq1WFpw7Im6
Xt3AXSGdBvArwDjteowp/yZzr5IueAsmxLGin/BRoNst8OLejvRAM9HufXJCfl4u+U9hTfgdcEyj
tvYp/D6aH3VtgYbgXnVXrC5I3dVLqRO8IGkHzC2sBXwFWnZMisEBxXUqAo1i0gLfBKq0DF+Z3af1
ghhsl6Tz9oMqLqpxhXrrW82/BvZACwZM1brYobzCcDi3vCNsgY4e4gSYdGOLw/0IhKVT0wvd1l2r
tqRx1oSs0Pq571eStXB/XRtMYfFGWthXDO/asXa4eR0LX7zvEY1dxOsmdxse1IbEAseHNuixqhYk
P7WRD0zTLrGerw1NC5uwBliPjYMUu69SIdgJtBWYpqhbWETLW7sS6ViHsQCfVNg/0NDhu1DEWYrU
3iZcoCyexwcBuFmDlUNxxjSUC+bematkWlcoOgAPe/yuGdssBGnYzkNcAY5zvK8O8+2l9zVZcOKA
Ndpq/VBczv5+hsjML+CusOUCNbe5wsVOESNcIhows1IET6FaAKxYsY3uxkDuHuJyI/YtOOGGDP8i
ZQr2YsyuhxwEoyhg25/UQO6kcTJMX8pe7tWA0bX5UXpPMjx39GkQd5V/7+OxFqGfzV7u1T+OtCEh
+Orm+wm4TQNyC/4EsSngVB14MZCzVLYjPPNzRpd89dA9bLiyvV1bvGNEOCWFG5nuE4QGCgQr+HHg
/MFKFKgDfphy7wt/RD+3m7bdglfQKT9b3DLDZWJpvWtBOgrjRh1/dMNP0SJ5JTCxE0KLxHGjoL4L
vZ3pX4U971j1XgNt7EHXVB7uJISjN+h0GO6gNqYDxb+GGZ3PUBGjCD8HTXdLpymd9Jz1HkYuwvi6
L4IG51Zr5eVW5pCAvNXLkx3eWxJHO4DpEH5cQBV9Ca3TawHFz7ycg/mbFS+6j0nVZ7aRuWeePLbv
CnUT4iCkSiRIy0xX8qRXQFKwM+qBOlldnchyxg8w0B6AS69J0tG3wudxt7AEU1mxUyJEdtKZ37yM
FDV01SQ+Q1g2uH25ghot32VRnwhwN18OqAeLTPk4RNcpUq2/49hhAoy3TYBpolSXuB9KfYTdW1qU
gIVdEE6TSA3Qvz5EJT+JA6NB7A/tkQ44RYXqo1WVeUFugFTD/QE3GM5Kl1Co8jn4RLPtXCCKRPZZ
7RPgdCRT1va+bvOzbdBqb+qxLbunTUFrUaJ67sr7oF1y2Q4p9ZHTIwqIFVhuEEw0QgCDCIaksM8D
RmBmSpC/9G2HwxGcSz57oKzE/Om6L743PyiQiatAn7HIL94v8cQJguOao8unfW+3sW/cy8IuG3hE
PqF+aG43TVMtc02B3fNr1zpiuYGKsYCmdIfSXTNFnHgEPyAB38+Wi9qru69nKynFWwGckE0bSC3Q
sz8+DSLLdZPa9vOGwS++XfZN+Luu0Ffh7AYR0dYoOkYJZfJhUch0aqddSEksaoTpdOLUUisyNeqq
egaqDclbDbu16mGC1s5zIG0HD9ujSCjc4k6Mc+r27JHTELUGZnU03ImuJSIK9w1ZjYp/g7GGHHGK
NEB7NToYSuSJ55xdgxjCFjGEKHYXdzdUkJ6I2u4joxv0xHRPenAG4GtcKAxMhRhtBWbjXY5lpJpL
Ra3dPClI9gCtAGiOw3DZGRw5iFDfV94j8520LjC1NFRnO6CxBOAwbPaXcikgNpANNganPHg+Nme7
Xo7WdTFwHPM4neCwhyehQSN36GclGEi7RR3hqGRxsakRTn+yuyctmoTAzmBth9vWX1983v/0uPXR
AMCNlYG5El4mwboKKLsKzJn2bmpJ71SSBUAcrDWX4jRwGAm10MPYIrcFDrQV5lUewIUNlNcAMLAL
oPF3V+gEhtjzAJl0lwGC6KCC7iNw/2VnLKznzhmhgsOzxu6ah+n+6sNnAwmzPVROCJq1CzeVc3NP
wbctfQCdjA3GBHWKx/IeN7oAUy+rFuShb+87s2Wy8r7dbTmBlcGK+ZATAg47JynB6Gr4nXigjvia
C4hdyiqA5kceHasGYGQ/DNq/p7UfB54dT66/c5sq34b+li5FBhu6pKrVXmFzKki8igaFuFlQoYCj
C/opEbL97Jd15xQkGgyiU2f/aM0KOhYStZMBjkUOpgHQsNHDZIYj9yB2C3UuGgsqr/muYIBjBVcP
BM9ngTWh166/IIph7CNBN4gqHYZLSVG9WjoRqoOs8xvBYPGsw5ytr16HEWD5E6IrhoyPxwOQr4SW
4IVREDHIWsfw1BT9a90hwpLZN65ZKRz5+1PvsZgDXOggeGmmMXbH8wJu11c060BM4S0nIagtXqIu
XBv7sQ+2nUD9oEwR9RVkcONygG1vIvAZtf+LkyUtQ7R+YHoSaoI3dkWdeMKGI0wYk365G9FIGb9+
KBGRsCE6mUGl0OJJhi5KNJuQbAtw25Z4hBrFMwPv1qL8DInZVwo/e7NvmVc8M07PYvTRk35Ta0DH
MaY+2EGDtqWG4m4A/zOD5a1EgFFN1PYAEgizko2YzFjykV0lRGQ6uV392LojBnLDiwVaB2xDPFD9
KFwM5DYlHi/1f9fCBvFlJ75bf6hrr6f74ltAfVSWKHE05laQRuoBC5br3qHqg+A+9fo96AtgkyOy
CzWIC/MgzbLzsYM18jm7GqoJ3Vo/4zYfWNXAxmmCNrFbZQ6N2bLTujg7FZ3j0Qs+J3z5dOaTSAqU
E/kiPQLvAyCGxqwVpBXTs8erO7kMR2+pvb0tnQOyP2myzLwBT1A+uv12P7DVPC986Ha9tX7zrkWT
W03f1CY37YySs28aZEuP63gwSA5DqUnKCNOhXsQtA6c+Ut2PSmftBmignMDgTO4JQpe7QDh7I/Uj
OpZzcWUT+llxDImoOV/odlauB0B/wE4cTTL6K/68wMQdADMat/615i598FzWtLfs+RtlYh9NEmWZ
A8QuFiUTMWnsE239Q7k4/dkeCOBYhZwxgGHMHAcOIeZ/nnn4f0yH/zVT+ccIc9CDAzasgmEc8r6v
tkxtG0Gfjpz5+QZb+ez/g+OU/Q/6/D/dOskGZm8dQd1C/Z66Kc37n/pcPk2ZHW8feMopQt2T6fBP
OVN/O7j011iA/8e4jaNKZ3WFD3UMRYA1mgo10cj4v//wOK9jG/9tqOLfPuaPgRtGpCr8FTMk5OD9
uuc5cWIwBYkDXiGCcO5rTVBCqd0/zjb/7cDUv33uH0M41CK0cVwM+UPkvSR+5k87FLQYtThaqUrJ
26bjem+jSsBBG20f/wNHvr8d0GGBF/o2tT3H+WN6xhqYE4oWq11D+7QnKUq4ASFGCHmT6ZySBNZB
/4MBrr8fe/7rU/8Yo5EjEQOQLHwqSLmIwW7m2/Eys6VXc4pyp9FLRvLL7mMcEKLboVDL//Mb//sH
/9cv8McUjbJoQ7FZry8c4SC7Eeaz0Ljn/z8RDN6/Pd0/ploMUapmIJV3NnokgQpNwK3tP3+Tf3qB
f54ETce1tOHtMckKOmWMILld+p8/4h8e1p9DsgYC1IYxDHH5ix37OogH+1n7W1QOd074QzHo2Zp/
GOqyr1ab/31H/t8X9Oes7CzDAMcmdiR48FObXcNgpwReQfnwDyNOf3+w/fVBf2z9WvIyrCGA2jkt
ZJBr1aPbRhJsMd+NFG0AXLn/aYTwnz7xj00/uXDUFRuMbgJ53MyrBNnAIZ+xofAkEBn8797ddfn8
2+Sn6jXvw2r4PyOZw67G3nL/9wud/nGMOHPPHcqmItuGvAco11XtPyzCvx/K/Wsv0T/ODE2tjVDK
8aIcdPoKJuT++l+kXdmWnLiy/aHDWoAAwWsCSQ5VWfP4wrJdNvM8CPj6uyn3cWXJNPL1eein7q7I
EKFQjHt/iwbyBUa/9y3EVZIW7jr02IgsYdIu7y9pkQjQaJX5wVmzS85x9AFG63oKMAPMP4FfOnWG
TX4cQZGaCJGrl7EXzzTmvEeZKvJYhFj1S/ej29jS3fxEFF69IzfMQdYUunS/bi0Cv/yOn3RmLYms
prKUYrtVU0qnyigS0V0QoWYsHylGN+eK1rrA5YXKDx01DnI3s4JpBO7TTxxC6UrpMVi9mdcaJzBb
t7jzqO72jwjbZ1Lf0AWj0l9BAJz9Ai7ECHszDsoK3flRm+SNPA+tJegbF7mKNDuY43sBLOG/BG+/
XI7GuRxTwihPi5wdhAjssdnk22HXbgYbtXl1g3hdiGkiPGTO47R5RgDjj6mD9tk4NJvKbp+mW4ZO
mjt0W8youjO0CcHE7m340Eob7dIShI/z9V+5NRrnhcJmMqSgg8ubt+xYSlGS0pD66AJnJ3gLNc4L
ZSp4kIIULmKYLNVGzxeTmAoR6CL8fJwjMkoT41cp0EbC/QyJiqHTA/IIO9tLHhZhwJi3fkVESnEe
R9FY0IBaAhvn5YspheiWiS6h4EHSOD+D2UVVzwmCISbV+7ZNLmJs8OUSyjsZ2w+s9/43hbiIpTdU
uZPqEsZQXLH0MUZPbV3AIhHpWdjF42Uqlq5g9zTABdswV7UxMeUMX0G+9hp50UW+693Rqe3xqcB0
QyySPd+lFVPXOXdStZovl7Op40GKblHcdrLv7/Dh+BWb+g9ut8A+eEzvtpLHKosRYyaYTZWS51J7
ERzn7I/WVOLcx5iO+ZT1iP80rzphZY/AOYdfB3tE0QC0I8KsSPDG6py3qLGNaDEMJHnjodzT4+wd
30nWd7ktMn1F4Jl0zmUkpaQafo/8h9mY2LURPt+hRmkbV/5mxi+NALkv4lQRieT8B2uxBqoMsP+S
jBeE+XsiGfumyQShyvxn1r4a5zdQlQuilCHHCtFfoNU9M07Y0kWmWQm87jJG0ccLqnP+o/WNvDbR
ONxqN8Yhd6ZjcgwO/tts9cT2j4DnuKQvIvglkRvWOTei5KwAgCKspHJ7QORh+OIGAy8HQNQB2DD3
hMALgnvGQ7nFekP0qpBwCzDhuonfML2BGXCMemDzyDaxbBJusBS6oW/rt0/gnA3en5hZMlkKcPni
4RhjOA98pMAM2DPryUT/aV2WKMbm+bZRJ5ObaYIwq9EfUX68UutoR5QktI0Iq7wmjbfqMFzMywCd
lu2HjFyORHpe/xUCwzU4d4PJciLF74QUWL6U+qMcoCLePAeWIjBc0Rfl/MzUZUoiDbgho/+U5PiC
yeiuqzLb4G930FAVggqlDh5GTpWoD1upxtrEOyDOnH2BrckVg/8t38AzOZwm0pinoUyx/4nxCCd8
QctqamyK1aWN9IAJ68BWd9i/KW/QDQ1EtchFd3Ymm/OgEi1NKUixwOb7o9NV+wJ7snX8bf0gl/Ou
Mymc02yMdooqgjdoPAwOkmU86QYwB+dcVlQbWkyCzkRxjjOWImVqU1QERkycaPljjkH2eh6gyk7x
vJDfyQI7XLYSS5Z1jIUqgO2GFZ1lXdTIS6CJQiBVlFNpVseo005xjqV+sOJgY1D7QYEmgu7xjeBQ
Z/P73Tx/CeYLO7UfTgwQFigKPHfg9G68EhsB4YZ6M0yYeYutA/lWIHLZWj5Ecu5M17Ebosx0LrOl
zrTbebEPncgOp/0EzPnclfapbrNCANyz7NmMD7lzjHN2xij2aeQdAWssbd8jTnCjvkjfMWVP3HFH
nfblb/SkqqYpWKG2UF79LM9Q88nPW4SgoLYGRrmTOjFgXZAmxCfAFiDfcrAMcjQEb/6iRzuTyr3E
OWYbSrRJ/e0Yvk9WoZz7N9nImQTOVoO20VJ0NOfwVrcHFMjwZAiuw6KJ/BJBZa4kIKHjPlJ0VbDL
nG4U7YqhC9SV7voHWrzkZ0I4OxwCeaxJBT3yMr0za/MxHNhxHKojcG+OEZEfAkx6rotcTsPPZHI2
mGGHowaMDChExo3vKdfyDfqGigPQiMsSu4ougFi8Cjw0+W3iv5cCROUd0cnO/uDsEviWVqR9jsJD
C8iLADicVnFdjoUoihCJ4V4jOvhkyDv4MyyiOnNzqsb0JHCZdrNymFsydurXNHENkW8RfdP5d52p
V2IPwEqxHgw2GkzsDjVkJzIKZzM2F/p3DYbjHJUgbZnLLBj4FHxfkdrcE5UEEnD8sACMmbx+Y2LC
PkZZqw9MZ92MRGI4z9IrETPYTFliYdKR6q/m+IRhwXUZ636EypwfkbARCPpZZEVqdKj6eykmAhsR
CeDcSCYZbWBYKDlQ33SV6i4AFNS6CsvV04/b9t5hOLMGLG2B/LqvEHtdyodgl299R4tOM0vPjAeL
5izIZCLBuc1n/9uDeiaT8yoE2ARgzINXkYZrIj342YUVYDHsOcEY5bp6yweomxT+UTZlnpezSeel
QB9RV6P2l72KeeOoSO7WZSzfpw8ZnEG3gKLJwy6GpVWyO2APQJkuRvNbr3kaJlZbzC6uy1sOY+mH
QM60/YIall6jlDETb87BwbCjLmZGI3s4+HfMyV22azAl+rAud/lGfYjlrJ2ZGa2kHsaoACwJM2kD
lv6V+se6kOUI5Ew5zuTrmlBzGOAV/4uajSEIb6bdzRwxfq/oKH/r13cWI7qJTO4f3qYN6CKNwg63
1G4usI9AfmChF8UNVgs+ouAw+Y59axj/OOFKekqN18b/Yqhf1o9SJEL97Of1CplprsG5xhmadNhR
wxqjqd+sC1nmivj4XpR8loIyXhj7Gr4XgP6wUpckdtVQkO7Ep7CmjqkjHY8blGNLhnnCrMBoeR3s
02K6kX39Ypra1yrLalsl5okQIDkxq77AlNoT6CVtEkonWWOYysSORlMFuymLRkwQ0e3U9diB1a/r
1HhOU+uSKMNVTjDdlRSXFvZuKzMBCh5WQHrlMKj1vTUFueADLrReNcPQ4FWITqgi81lBD3jwRDem
wAvahxFzoUDcw1BYuamL1JbN2wEj0VV/LABQs37iv7u0WS5uOIiGNUp/q96XQVSaoRV4cfKSGiUw
6EIBDK46e6zP/vmzCM6jJUqU+1mnVNiW3ZQX5XWO4Av4mU/avj0OYHW3pcfGmQv5yAruQtdyRrBw
Bz9iG4R2u3Vtfzfizz+F83UyEEbiSTcDL8lOTXab5DdCdUUHyvm1kTRx2Rty5VndXUcT4AGpgk8m
UoLzaVlcWIii49ArYv1QKk8lwT5N/rp+Uv9ikL8Mgy/nVz2WkPU8CL15X7NtlWinF9LXAmMjmCqW
NkmsY3EGK7PARKzjqRfch8VTxDArCLhkQzU1TscS87cZUI0xlTIjDYGrTIm/CxQUiOAVlAbEWkMQ
hu/cghnwZPUTNscxMO+M+xmvO/9WOgKRv0cqmoEdDhN3jciGxWtVj4qUpW0DLFcMkPVvk7LFlOAW
w/7lDvA6nlzvmFNjws2R9pkghVyo3H6SzaurhUnbjXo7y/Y92qPZi5Xr6w4s5gagapAYC6fX5riL
v/dn2vJNmboyBga0+RLZONlmO4BGY/AQJGH+cdxVo+Bsfw+bPqvHPU80x0J/CgIqr5rISzHFjiwP
3+UwP9Cpu2f9eN/1rbv+OWcbXNOPe6tIPcRtAgboX3XGuTIm5tJeiGE+qzYb8llM7RtaN+hmAWRB
4FBsswzMrZKLhfX0bnRm6ghRSrXkr8+/2+x/zuTFw6BVQR2Unt5cllN81ACGhPdzBPzK+gHOf2jt
ALmHIaMh0f3ZQMzCAyhPCWhAUeVEpAvn8DGuycauha+cNzcqwClMmLNvTVA+YglhXRuROXCOX6+n
glkJhvtVb2ZMybwGdNniIbqFouxnc+Bco9KMsSY3FVATbWU77IEdtx+vAKV6RJguKOAtucgzS+C7
L5gGk3sZYwxe1rXbpHkmgeStH5rIuPlOSxRnbTbmYe2NNqAU7jM380q3ufA3JVjwhO2rZYUM1UL2
ps1l38+m3ZXYk8ICwnx2A8ZNG5sl1/2OXWPke99i7HMLsotBcIj/oqKFxwwUT8QwufxUrwwAJGvs
px+c9gMWaw4N/G59mBudKRPIWzR5bZ4rpVg9kPlHBgDTcRYDTNQrzCOdejCtYcMJaIJx9/8fqYEl
fkjinxQm0abQ6v7nkwKohTmsA2ocsqt/nhTRIyZQjX9RCq1tR8scSuC3AdwbQHhYAgE0GfYsBXd5
YfL6s2rccyJrKopKOr7ZTMzVv8mv6R74s66yk7CRg7oWsOwAKmn/wTu9+GoaBKaiW/h+OuexGkBk
kzQbS0zpflzvYj9dsp0liIaXY4IzWZzLyuShxJKkWnr9Fov2WEvHBwy/dg50w04TxiZEMcHi/TsT
yPmuJK2lkDIo1wDEKaqerTYXfbnF86OozaD3p5oW3/3rZEtrAEfxM8bCzgTKGcNNtTfhHpX93ziv
M1ncy1yM/RiWBs6vxbdKASqEZiOgmDMHcYCTeoDGXRe4ZP8g1tNVXaOyCt7Qz+7LMMLBj1MN8oBO
IZdfSItl0MLcKMDdWJe06LTORXEXYCJEUgET9tNpVYdhJ2n/OC20csROaykUOBfHOeY2qQuzD2SE
b7V+zAYAvDTxZZ0E9+tqLYsxiUU1hZrm+7U/C20q309HzFSW3mB+KYb9mH7Rmqd1EUsmbmH17r8i
uDuFVTfdL0bYBBqPTjGcULMQWMFSoHEugbtEg15i5VGDBOT0tlm/dMVDGl8CprErX6TiS4KtiXWV
ls3ul0rvLZazUwuwg9KrBswu7ALAwmNpsESqDrvriCjrnL8zFxK+11YNmeLu/sbtXOdZaWDMuPCA
k9k72BKwY8d0UqDnwuHOg37CuadFiepMJG2gCfwbBWPfBoDTn5Lq3dMXzQYovdvscridvSBIjsav
viDqXQrgcHs/JHIWIneJkcbYu/QSC7lY4e8tKl1OgEePJ/VoEAuLVVVtOrki7yjIJEZ9EvFGKQsm
9Okn8CYUMT2dmD87yeG9Idzute/zSVeO7s2cS0DysjE0YacPwgNfcNDnsvmg0gRGbF3puOq1M7o/
49fpVP3RA7dguBClAVDGkA3ztz2bbpLyRlYgigEtUonvuvrhHSAkELGhLlz6T4LmH3J2Q+q4yMq0
h6AMIwud3rsK8IfWL+GC6/okgosLwhqpZtMirFOy/NT06TP2HB/zWhUEdSJNOOMEVk1gsEFBSDA9
Wd1DXdyuqyH6JJzlBXHMKpJNcF79d1Zhxki7NYCOTYFGvC5oPo/fPMnHt+cLqhYDjMwEiF4vkXW7
Jq8aeMOD6CWJLwZFEcj6lyv9y9D4xRm9UYsODuZn0DHb9HAcr/TDHwUdgi9E1M+2FqXAM+xMHylz
vf3ZYYtQHUNMClhhJBUbrJrnnijyFlgf4d5nPUNcaphQsG9Ar2AEmxG4iU349X/7ZrPqZ9cII0Ay
FqXx0EhAnkqBp8eKxI4zTOFdWqh7rAtTlw/SJJoJyFDjtzkxxpC8dBJ0ksB0MxXFXZ/H8MOAdAGc
i+qz5xQwBpiJ3WAS8AI7uEDETW5Ibx2MSfeAf+xoIWCz/cjVx2qXYRMc4/bfC6J/RYxxkQK8WscE
vuBHL3+Hj9/MnVAVoWTZBxQBjPFYl8faugZauEDGv1jzh5D5R5x9hi7TUzMM9Z+vw3+teQ6hxXYl
+gac45zqTjeZjGidAjXI1BrAJotyOdGRcY5TB25d1fnQJgISgxkFThJ+LakoKFt2Nx9nxvnNwMT+
NA3hbmTpCVvlZv2gYFc+AYqN0t2vG+78p373bB+iOBfad7IeRskcjoF3KWoiV67fIhnc38DtlpqH
QljZWv9IBj8bZJQAIALAFuwhs2wf0AiD5a6rpKqrOhkyl9lMUT/VRQadsix8bkl1OXYY5VfC6isr
IiDNADqhqqITKcaHAnxkHXZ2OxArsKI7YI8WWFblXjf7Z4A7vUSmdjel3R776NdSIr+Olirgh123
KEOelTm7H0qIhZpkDuAG5S1Mb3vgCDaGoIojuISGzHncNJN8fcJWw1mYNJf5psvcE5X51m3XkDmn
guE1pOMm3uQBddICtAxhDKjL16Qsd6a5Xf/Sy5Hnf43XkDnfIg2xD5Q7RJ6F2m1Q/gX2yXXK3noT
nYjgESCGIG4QiFzKZRE6fcjknAwGd1LAp8EDzBEn0vQOq8cowNVI02M3AFmIwIGuX1CkMp/tozEJ
U5GiIcYBqkE/YuIL2zbFsAW8eGwnucj1CPXjfE/C+gAQhwgNNa/dU0BhgZ4QAJSow0XVPtqanehA
F0N4ggxaQ4qpWXzRlpZxnaqzQ5irYx8PRH1gO1HgsVSjmvvhFnrjyJgNk/N2zZjIPatgMLXje7+K
jP/0reYalVDiki86k2hxo5B1pfWan8yxDqpigBcHXpYDBBSAOHrZNrCEqzdL7uRcHuf7JKKnwzik
lZeGpwKwdmhi5Y0msMlFIzmXwjmtTJbiqEKH/71toLpz+y+xyc27TtvRW7/li97rXBrnvYpAM4Cj
g6/20aT4meSJvZfIQizOfU1JYwR5Bc2GrQIEaXyvfoc52cZp9hLYCLbY+RZNlc4eg3+Cz9XjvJha
gWKpSRCG6ay9K1Uga/Y6kHu1ZksjS5CRCc+Sc1+YPBm00IJ+c+e2Oky7EsgY6KPWh/BQiPqoCzNM
2vl942eoLaUHYlnw7iyVrfFFfgXwleNH7/1i3c3G7eAy8gcN6qVH6PxIOScGqJMkNXTIJUjULP+Z
ZRe68lgaaF5EgoFt4YlyPiXEoM84znnGXP4Y9o09t9D+LMBdmqPAeVICeDiUtGS+ng/0BipVMr6e
WTwOyHR94GFZ7R1RrmaOOyPeskSxreBu/QIu+hQFFWKsXaoA6+QMtAbsRaFaCFH6PnR7dk37wuvM
zl6XsjDuCWM5E8OZptLJ9VjkCN81D/QZoIgEfotk+40zd0j8jbkLD1oiuA+Ld+9MJve6Zmbnd0aO
aIVGpS2D52gGM+3Ub3kqmo1ailXOteNMcqASa9U5q4/Zc9M/+OEuDK+07ElmpTv1wBpv/6aj8OlA
OcssFLAwxC0ONEa/CcurDGvqwYW8be2+3OZevRV8QMFh8lWSuAGFmRbjJsgHAItpdl7uQgdAVw7r
PHLwN8BgRtHVBzvXbl3y0lTYuaa/lUwkuaVmD/I/LRkfDa1/TS1tAgll45TmeGjz5AgK5CvgzjoU
3CJtbB3H0T/6XbI1quRIUrCDgmMuBYMbRvhA7ljVmwLwrn4guwmo3VCH31VVsVXy6agyTZCCLXsQ
gio7pZZODb4TmQJzToooTINcGQe6M6+xYY92v7ETV6gXP9GZKO7hrps8hBJzZtmSTUafivBBBi4f
gNPXv8jyZT4TxL3ZculnJDLCypu+oddp97LTP5kOpqm91gaaYX4T3YmKwYtuCgUYtASxryPzaR9r
Q4AG5HhHu+QQWRcGO1JTgBywlLwqZyL442vTYTBafClMbt5avfoogWhp/eQWRXx4JL4i1019OmQd
tIgZpMwgy6LJsdnT/BZvnEngPo0uT+kwqeibylXgEKB/Dxn40OIduFztCaTBbVYKjk0kcdb5LMeN
+xqEGBJoZKwyxz+VbUoAau6vTP+5rNEXyEXOdrEnceZteTQbqSmJnjG4vjmpANBk5qoHom4aOwDx
0TsiVwtmFCRUAMiSwYmDNuT6ZxSpPF/EM5VTGiJxK/ADUmPmISwAKpvZKb2wWswMm1eJL3K+S2nU
ucbcSwZO5jwBBATsBpP94Ja1o/CZkEtwiuX6VSq/StHOxxpWIWpRihSd//2Zoq2Ra5KSIjgHOXoR
FECXAhAaYIBBioTlblcdWsEFEX5b7lnrupQqqgX7TegA3m5QXCZaAZyIlv3IavoYBIBt77TmGeiP
34useiCBf5fGLaBxJeM+0EJg9VZ6ssG0y61mAQZ6ouiNVdVfZS0f14zHxZkm1ZjaCQczR9rTPji8
R9pguzqOR6kRHMqi78MLolFLBZ4VP6hgAhZe6sc5uiifJ/+ZWK4ObPd1k16OPs+EcNe4GLKhBEcG
os/J1YIrH+yEIFsCgJiSHkG87UjFRTfdrgsVKcbFniAwSJqYQbE0BR5s8ajpF3FbCi7rv5jUx/Fx
t7VRJUXRajjdOUsHaHz+zRnt0bV8gH/4DlCMkKpYnubv/6hGsHx1P6RzV7fJAhoE2ML+J4MAM+3h
j6dMRLK466rkQ1LChmZZc7Wlsv9c1rJn+FCLu6dmDFowDQuZ3pSYuz4qropkfNP0GryZoxsl1bdI
IaLe6bpMk68ujxNypiFCfGMET3IHUjlwN+eHCvoCGxs8xqLR8uXY7dedMPmgo9DzBkij+Pt/M5e8
LE0FIYZlznkYv2ee+FoAOpN/io/vtTLMI8113D+Y51oMFVVqYTpEVWav8tmxjzlgX3P6no4NDgD8
wUjsculYDlA/wX0XBY58c5CBhNAywIiG1VMTCMUYKEhVWwXniw3sXpDC6BsMezkgq1n3M7Pv+i0o
+ohXCefbVCCg9znIz7yiSV/NwgSivvW8LmLxQM9EcAeaFmkdVzlcGU0uqhhYx9GNCnRdNQ4Fj8Hs
L9Z04bxZF1gg5AVtuRf6wFVp1G1GJycHJ0fjjyCaF6i1bJRnenHuq07aFEjFuAKlPOGLKQCEKgwv
puaWgb0VpWTHyjtg7Zrt3qxT3WES2a6f7HLV7uwnzG7hLAjJ4FVQW0YNWeqiyo6wFAU6lIY5oKvp
N6w33/p8vFWsYCZfmry6zJ4ztXrAzj/YjkDHs/5rRKbE+T15YgCZmF1OmEi7KkywH0YEDR2BKfGx
hQIyq6DQ8RIHTHuSAH9nk66YKYsH7LAhwFlXaPEN/jhdjaspA9yvHtMAhpu3oRNI3yupsNX+x7oQ
wanxkHpY0UvbukQlxpC0Z2bFtznLBB9GdGpc4pMZvqHnA6ykM5PHkGSHvs0davnoTw3369osoFKh
mHV2ZrO6ZxapxrKhNR08ddr9hO+vADSXuADKuKwcpoOOD8vtbuHkl6LMg1LB/efX8EiGcTqVzZV/
PY48PaVvNI7vZWZhLw/Lo8Gxlms3lP191MvgRTlk0hf8L1tMOXppAj5NVd8kKXDPosS1yvt0QHaU
H2lKkbgfeuN28munoekuwEyFrN5r4302ABmjN93SuqKooaFyMk6vNHphyUE1qo0cKqhNvgXdrdxi
Iq66aWtMYlgPhXkvTzcVyN2ZP9gF2uiD+Sy196F+3w/f1Ams5E9Nc1IGsolA6p7I5IDtC7tj38tc
3ydBumm1S/wvWedvegN01uDsqQBvr+rHKPLBOgi++vZ+JK+Gz7YY37mpQOwjjTvAxXqD9EMqgHuO
Ej92i8BjcOiiu0zHFLbGkCnk8UVmKKC2BNHkFv9RBKo45iVFg2CmBNXo95IVdq7kzgAOTHN8rqW7
fig2A1jlm6YDhS0oEgbQUOh3TR4Bb3/ctNFjWV8OnWQbA1hIQRCjgiKLhc8aQcptKpdqFW/a/KYd
DFvWb2TtSQPvkaSibkfxPfJTOD0plW7T7lmavqX+a2QC7twv3ZSBQn3QwdxQbsrplRgHFRRILXgQ
A+0+SwxHBpJiXElOU052E711II/tKEg8dS/rLxoZvHXBKQILnpVfteOjFF8Uw1sTfcFiK+z3Ymqf
xhDAvc3RamKX6t/l4gksKmCcwwpyq9qFemvloGpNCTiCGDgif9RRcqFkLyng6TPMk5DoC1gtUPTz
/PoRePvuOPk2AcLslLyQCMMxKkEm3jodQ2tef00UMD6ClLNqCkA9YCl+umNgS43TNzYeGaagY3UX
VuFGIk8KWAbjKAIHafUiZ48R0ngavzTIfeXqVJgXUWHic+6svnDS7LVrQbFI0LKN7UgKHB1sbFbi
NuAOZR3AwcOjn1512uQU4EzVWwKWvKdMAhsx2/Vxu5PL5xTU7H1df236k1RjW5iZGJICw3xmMk8O
Ov1WJj1qhWkxgCdH83zgZDBGJLsALTZ4zg5BGNwMBYscOX/olKsquq961UZffkPBdhJ3Kei6Ok8f
Sju1+ttKnokSwO3dgYxmZG4U732MuCUgakzB1gAuauzUk8wGo6Ktq7u+V9xWA80MKIEAmlm0484A
UnUU3NIZB2xygx70sxTkCZ0EGryHGqMxDZCCyrjy5EY3YXrDprTAAul/70CVDcJu0HY81CWm6qRu
2/l3Sop53eBxxH6hDwpPqwCtjBHuZ4KGOP8Rdt/j+jtRbkzAcM10NWExuVMHhgtyW4KGo+jvhvHO
GF6U6WVKmd1M5mbUvmnSQ0dB8ZQfYr8HPexVBYLrFkT0MdiBJTMFCVhw2QFytDS/M6CNjqG1B5uI
Z4TpbgqPqQZsLCIpWMHF297GE0xusJ6JET5hDuvYRQBEj8iXqLoPZaDCZsS1BuUQgTeRgImhGBPL
Car7EaPPE432VJHg34arOM8PKpmuLMLA1IcfVEvPrUlLx9BApZ6PdkabU1C8DKAW08foMNVatFH7
xiMVeIhJ2D7UU7yPqgbkJ2/TFD7LoGBXdOWmLrGHASZASysvAqMCpIq0jX0QqoFf1G6HCd7LAgtg
B4kMwFXNaCsgDNmapNrombGl4JZBnyewi7i4UgHZT4oNi6dw0zYXTTjYRO5dDKtcKE2zLSuQjIGD
hnQXRnFbmSDAMrdadjLTBFRPyVa35CvLfJbpE6XkMmKWExqyV/oaMHuOUaJ8Aw/LoSy/DaHhGUXs
EpDzDJLiluzCSB6s4UdBLTe2UD8rIi+ROvBJwMyB72X33VURXdX+l1YubtkA9vNctsOxsHV/sqv8
W6GA9tMH/R895NYxx6hWzd6GRvG0+IV1J2kMjyoCJh9PVal1bgGykIGEWzADOepMIShFmxxHxUrs
RSigEJRBmVGSsvFGOO2gRlvRyLdtBc6i2M66yQHleCcBlJiF4JC50el3ZIGb3LqS2W0Yv5V1uZnK
18CQjsP4QJP4IPnY3E1C86W0wMFTyY/+aH0N2ycdMOPgJbUOLL7JQA+1MdIIPHKDHRnatZHSmxh8
j7WcjluZpQdFB7FJM+wTRQYhwJBsK7/dF5jmBfHSBGaVAqwSVH9rwbRCg6F0OlSjjKJV98RAgVIC
peuNOrKvQ57jFpG9nyKcx4N1HVTxfqINUC6Kr2OaXyRN2dmpP7wgSLvodO1Yg2YeHqK7a0f5whym
yylUb/2oPzSgNVHC5sbys9c0AfU6rY6hbuK6wdmZVXLZDv1bEvoqzLzBjIk5RWRLCmBHy9h2ZS04
0Jl/AurLKUAnfGryr7WkPjcJ5uBa+CqGbpPTJtKlXgz3Vqbbkx9rjt4Fj4TBN3U9WI3LKDy1SXSQ
O/8mqoAN6GvmVT9NoKtKsi7tcKTmN8lPrk0flDLxBLb6fiZNY1sqKZdDkMx8R/u4RdcYJMW9Aiqw
Jtobrebi59i9WrxJdLzRmvakpCy/rcd2rwTgvUv9PLQnw7/upO7bSHrNUfH6qZXpI90b1Z1Rlnvc
4eeoAk9DRPBJ4+FER3pbTdl3xUjd3hqkI7qjdBO2BbhQmDqAbqk7ZHo74/kmDIy0PWZmErS82r6l
XthqhzEHXY0vXctGfsKcVH4a1RaTqIb0EoIYydZABN6CN84c8XZ3pAMhko5ibZFP2wD06FWAuppS
3Gol4HwD1jyGURYicuz3mmRh1TDcJpa/x7HtyrYBaCVIUB1LC7BWgUclaAzXMkYN7W7DrvvopETx
oZ+MKy1KDxomshJNcs0y2jMDzRJ1qJFnJ9FOK1E0lFqy02l+ijJsWIO5cUrIpg36gy6DcxugaK4E
t5Lmr/00gosMJM/5kxU/gkF6U6EbnVbg5gHZOt0N4WtMyCbMQHutUNsfW7AiqU5FQAE8M4nXKew0
njaSfgHWX6TBYK2w+t5GE+fOrxsnn+mEJobUH2AW2wYfvKGjpyFgNH/g/G10gQD4ndnKCLD6+jgV
gEdJ7v30R1SDoKc5hXLimuZtXFwwXdv2IA5U2mw7teRKlsEnFE17lvenNLzN1OTRL56M/kit9jEN
H8FQdfLLCORCx7LQdkkDPqDxW2BZ+8nv3S4ONjQ8AZ1lE5Nx65NuJ/f5Tm+w7flK8xur0VzW/6gC
3LxT76tbrL2i7B7YJlCztarcSJJ6+g9wBAEFXSDfAeCbo3Y5Qhm4s81/2kTNVEpQ3h7L62heVdG/
pDGYltR4GyreepoiyuzmjOksS5nGMB3KedrFkk+aCXrxtN60nRBOTJTbcRWCtGUpwi5kxO23zgXL
c4jtNnDTosUPzDSG+bJpE7v5g/9lXTtRHsRVBcISOXLOkIOZQZNuDFb+AJEshgnAOzmTnedhJQLF
Ep0nl/rHZaz5sQxFJ/owZeFx6q0rv35aV0sghN+UDQ21Z4WFnW3C6icFGKGkrJ4SKmrhLn+0j3Yq
ly23luwj9pmdmpLdoZWTbxo1ZM7f6PIhhEuTA7UYAfkIA0zjYfJGeEl37LRHMsqiyvC/FBY/RM3H
embrsRJ1SjEvnskHfYuwPN360magm9IFFzOgFqL2SNlGlI0vf6wPqdwNU4K+kokGBZv8LZVugMUF
+jLBoptIBne9ypLRMBlh54yCHN28VjKwB/9lmc9ULSwjEo0YnG13Pps0bBNX5/0sDUsif9TPWi7V
/BLGg1+BUTaWaQVhWlHbGmheo7TdhkmECsHj31jghySuuKVq4O+N5tZPk99Rpmwlej2akbsuZHE9
RCEfUtTPxlfpCpNDuZgPT9nqu/o6uLGO2UPmNpfxleZMNj1U28lt7QiwH2DgvbRe/Nvi6/qvEB0q
d6NrGCKgmzCTEYBgqDRAgJ3EtoIrkKqyQGGRKO5eSzLtK4liEbJLQg9zJsFUb7K6t6VEBEWz7KY+
Tna+HGfXOtTzPPVJVGM41L/xPdCMAG7+GxgTwZJTHyQx7MP8qX6vrn8InFU/E5hhtAjwMPiUnwak
GTY8k+5PBqRFCnK3u+4Spo0EfeRxKLetZTrgTBUc4rID+VCJeyilgZQZYVntIQwBEgGo3YHJZiFN
+t/sj/Mg/SSrfq1ElZe0X4oWFL5vY3jLjL8Z6fu4aiY3cR2oQVplSV15A0u7OSTGDEKV2IGMfWPQ
C9cCpRY/D0qjRKcKRWDGfR5FZ4oRD2gcRWpxHH1pK43133yeMxHc56mzJpmyGi8xoFE3pg/6PH03
5A/rH2fRBs6EcB8nH6uqSqW2Ap3siJJWgqZbn19nOZjo/ydBfO+C5AYgWmbXToZjml1G5ZVSCOaN
lqvvH8rwHQtQJOu91EDGPP4zcxGxxK2tbeJN3gyjkyVILPaWozvrqi27+TO5s+848w3A/ptCg+Y/
fUMtg2VD31pPBGh/qPrL29wN7tpL1cmuAA1jB1f/R9qXLMmNK8t+Ec0IggOw5ZhDVdYsVWlD08gB
nGfy65+z+t1WCpU3eY7uphdSmyIBBgKBCA93fpj30ESdj38FhTv7HVKkzyptygSHUxZm5s9Kdki6
2NfGybu+3st9tzM76+E4Wy/IcvssL7HPK25Cnqf4hyD7usUNL5VbG7yY+6lSxzoorMelgowse6Rs
60hfvLx0g1jEBI0EeP//XBUzYygYxGtKoH5Bl8dummOBNyVmsjeOwhobPlwlZ4akq2Qeu16NKZJD
wZ445mDL5XXgoJNij0q0RcJxcVEGQE3QPGUYtpHyHMYTLe8qUAm2bRrjUckfWYNmT1ZNBDljsnES
Ln6nM2vSQYiiTFmMLGpQ+3rpVPrCmgWwW/I3gfHMiuTmQ7KohZXPdVBXvzhfwG67QE133ojwWzsn
OXmsxpzkOnKZ0Tjy7GZtmkVJb4cg/7ru3Os/9MEdzpYj+d1AprDA064OUtr7Iz0lc7j/v1mQHM7i
ekIzNI0Czl6qlLuZaDY+/NYapOswb9tMz/scB1R8AUrPxuiOf30Nl4P72TZJ16Ge1lk3rHwT5svk
zx4NbbQvYpRRIfWKcqJXlF7uqt+2qNcvHtYzs9IFqYDsmrXgsQzM/kU1n6C7EJTKl1j8QuoUXF/i
xumRX/gWn8XUcgSghUPRK7bL8bRskaVp6+G44m0y6nwKB6udZtxVg28elNd8V0+OxaFOWPjti+Ks
yn2qqx9xYzniHt3hcg8Gk22CwA2HkcWv1HwwIRUQASUWTrcAGNwvPdvYzi0TUpiYurIb5kTBdvYj
apDfNLHBSnvZAHiUML2omZoquQbq5Vkdq+ikWSO05wkkwDeHY1an/vi1/jXxjs08u2k7nmukFkUT
FPVeO6wjd5DcRZ/iZ/HU7DoveYueoa36LkqxpbC1sbp3/M+ZaYaOgsIKpO1RVR07sRz6fCNlv1yb
wfjn/9/A93nDMxNtTBQu1udiBXJ/L8ntde6UGeChQAswtOPI7kHmm2zRlW+tTHIMuuRFacZLHTCj
eUoYAkfWkenv4tXvxa2/4mxxM1qdVpkjJOoYfxvBAuH3tV1CogwNECtQcjeC3FUs7C3p4ssBi3Fi
QNlLN95hImd2sbqyM1ZcFpaJzsToQOgdFNW3ViVsAZD49Zh1eS9/W5OiMtebMdRmxCxFPbVqDJiJ
sWHhclT8bUE6Zdk8pnO3DtqBgRP9XjdGHmOGr9eXsWFEfj0WM69JNCLKa5iCYMtkm9avji8b9/CW
FSkZK6aQ6AWFlWZ60iYVHFiYjvq7yUTj3w1j2p+Ol9V9BT5uOMA/k4n/EMn8Z+x1l3Ok36akkyTo
LEhb4k7umtRrcvM4gLVxiToX8jre9S90+dFxtizpPAnTWCozga3BD4Oi362hcGWKXLxECf760QFU
PbMMqgPUJS0u1SLSz8lajASZEVrzbeLko6JiyKDeapVcPEVnpqS1odIpcqrAx3VQUVZW7pTz4/Xt
ewfQfrhJkKxoFB07/oFBVExEq9u1Ij0o5ve0UndhrL+QqG+8ARSE9lS3L7xFBVmh+kuuLt/YXO30
vr1rxhrDcFConCGKZC94VTpQk7tbGBF2V40JmOWNyG1iUDNPFEzsJMbYzay+kBzKZUrhWKoAKQtI
FPH/A7fhVwnbTSk65BHlfxMpzpYoOb7aNzzlFXax0xZ36HbzBBaDbutevOjziKzQrLYsYmjSIU6i
sehjBR28VoD3gbkp7+2YzP4yb6A9LzoF4+DMwyfjTGYtmGk1Q58KyxHmU8h7UD8kfxOPfluQWQo0
noKuaEY80qPb0bxP2h0VGzwnl48tNzGnCWY805SniAsIKphQe8QzClTDrV35pbBz0AZYENQLO7tw
2Eag0C7lTDo+DkddG9TvZL0gzy5AkHRk0CBdivcqkDgCsMRVW3tJ3e5z+2Cp9gICVvXHBGFqIJtu
00NxqzyPR/FkOMNt9kVN/C2l+gv6UTqaJ79/kXRJLks9sTGL8Ia4nVzVMx2ym57mTz1ko1Qo6Njh
k+5nnpY69VP6JQu2PPbiPP65fekKHdSWkDnB+Da1VSiz5p+afeVrJqbickd3zbsUIGknPhhb3/6S
B5/ZlUkfpxyMieW0lIFS2FHtzJk932bu8Dn9xgDJbmzxJlxx1+6uh7pLB/TcqnRAzaytk1RXyqBt
2DFhQLLkdfcqluytQ0P9uq2LlBjnxqSYo7XdPE1LmMPZFl/ziL1ia53MrvdDAOXGrQrf1o5Kd9KQ
dTUdIHsezBEkx9p+p2wxMm/tnnQVKa0VjtFo5YER9zvRGX5UG35dA5I5ia3nzaV86Hzz1r8/O6mx
NWPyP5vx9uTfmr73VRRzelRGN77R5U2zNI2DkBm6LZIZvUjGtqxYAXKP0etP88n4JoLRL0xbvWmg
J0aBTNuweXkXf5tc//5sZXpEIlYsGhJwawAab5j5oV1GWx8scSS1mm244furXb7ddfrbnhTzsiyP
TNOqyyDsY2i+hgt3GlJOb3oH/RcBNSggMavWZSni4WTeGQPfowbpNZrlIiWFSo7CAAOK98xU7haA
9zDwDPSP2C0T2dFRHLvEPOaWgCxOPbhdbaF/uBxJXv2wsrK3yzg9dUrxCEQbXD4D+6hRAupDkkkH
Snf5Po0tKnS1LpxCgNE+VG5ITL2cY/6eFX5Zq09jWe5Ypu8mGhrg44729YJ7YmIFdU1Nxx/hXnev
u8X7RX1tz6So3E+czNqYIwYfkp0ZABo13AGUA+pWZ63aNwsYTIHTjz0IzIJqXd+B9m3DTS4fgN+f
TQrMjAGdz4UAoU2+3FZkcpukAcLqbx68Z94h3/NZSNRQY30ZjOpi6/xrk326vpcbJ4xLIberSxAl
L1UeNAV/5poepBrbPMZrbLvyvbgUavt64o3GGogirJO1BeYLdnmA/NM3/VIBBtGeN5mjttYlh1sd
mJvBUmCmnwDZnm5qjb9d37qLdc3zj7P+hrNQUdasqqHFk6OxjCFUYH+BevAgPR90GFI3XizdRlPg
PxAa21qbFBVnPRNDOldrBx1cgwc83XHgjkCXgxZoeJxeIrfeuJjJeqKufUEpKiI2z43W4Auu+pLq
p/T7CD3s0gEo52gFhVc8aK0jiA3ywekl8bcwOdqlysj5TktBcqFtEkHmLwc5BfWFV6mPufN9gM6G
CHpQEkFXbQ9NQ8i65WjXIbffFUEGwujYs+637oeNg8+l2NN0wDsPM2lQCTgSQLnjOvLa8r8XrF/z
zn/DC5fCS24xZYWM5QFh3aGPXomB1TDr8//Jg0Gy9qcHZzppTF7jshv8EvhRuwPc9ymcg8gTDiZw
vAQM5tYtttG9bvj690Sm/6fdaGhHC9WhIrA6CIcC7w5S20PVNk+TWB+nSzVtXLMXHzO/N1SXWRuT
CuKo4TKBRAdk/c1b8qU51i4PSijomN/63aaXXFzhKkVMdLIyA0sr1LqmWwwLCTRGkdSXtswTj2CA
oEaFpTZHn6fZzTIMxwqYchvYh/u4N59IB4hblbvjopxiTb2xAKO3taU59CbFmJI+WZ6uVymgsUPt
KDmeIjR96Tv+EoICzc5p6zM2e5Fhfs2VGnVt5WgKgF6HBco35YCGaDgYhxgjUyOjiZ2IxCVFAt3F
ZGoxtrF801pIe2UJH8BciimbhgVTqaJqkrX+kItjrCJ0V6KZ7DAFVt+mYXc/QK3AHkip7phqjC4G
DWebqQtr7VlJH687zeVvqKOmY1GGcWr5Wc0EjwxNWEVgika1eW+corkvbKGYd+3SeYAQYAiRF5Dw
m8aHioNSr5yDao6+MUN8u/5b1vP3IR7+/inyvTy2Vh1lqVqAqQmkCoc15IMf6rDJFr/ejNfsSG5E
LGNO0fNeHykYwAByf9yHLnfKfbZL+qPisq1zctlv/91j+apm0bRMa48W50Sc1E8A8mGebwcdV9u0
62exX7zanyKg3v5Cd8rSz3ZUurDjqC00UfZNEJEDW0I36Tq/VCMI6RXfr3+7ixH8zJJ0bS9c1+Gg
eLtEPLlbLGun0e4JikHBdTOX3+5ndqRrmtQj71U2I0VE1hO/ourJbMsTL2gVu6VbRWCvjF+U+63Y
urU86aqOLciDFEXZBHU6uekClWt6q2A2Z2N1F5OQs9WtjnSW/GAmowhbFq9Xhyg8gI6AP4JCjrmv
3ai6C+1VYnUrD3gvAF07DtLla7Fk0WkIo60X39Pv2WAnOwCg3O8jtwsg4T2gW+3ii5HaW+55uVxw
tl7pRqZ8bHt1wgWyCuUSt3AxKYnZIBt3iJ88bRVgrscXQ76Ykz4sEQWnNbWMdnTX7UY/3qm7rY7T
xT7e71NnyBexGitJyNf6UtM75gFDLBjp3UFWBgBrCFT9KCGJtXk1XgppqGaDzxUoawDw/nSciliF
VvW4GcHzTIyvVtvZJhqjG+55MWE9syIdcoLBvmHW8ET8h5vwtf5We4uP1yIG+cBL4a3dBwNyj4lb
4uG7v279YqveBL0xNL9MKIvIgCRrDpslT4sS1tE/rO7j7+ggFmsAX/azcMsDpoRj8Ll57ctaz0h+
xDvrU0MwHBpsFVUvsT0wdS1Eq5ANUqFA+ed+p8oSJrUA2LwBtC451u+SSP8hBcn6b0nnE7ZMTk1d
p1yVMUtDZoZ5KmYUvvFMaBafAlCn7TsvNf0IXKyhU3rXd/p/Wd1vi+sFehaG9JqGPR2wun/IiP8h
8zTetRe2qIE/gAUZzgdRUY0xoRnAGJWiD58XvcZwmYAtkFC5GE88GU/RY+MOLuadAowjOJim88CZ
dzDt7GQ4089ik6fsQxYk/wopENWVWecanoAIRPHzSrdSQyUn+7wGCJD0Aaa4scNyKHq3h0Y/ukFg
e8a5/XOH60HHwHqRC5AdZntxwvR5YusMFIErMzIaa4lteJMDxiDNbgJlM1x8CFGyfSkFsuokWtIZ
9gcQFZefuv0qgFl55hM9zO6Kv98ChX5418sWJZ8ye0yhkgQWMZ6OcXY7etS9CTF4vm9d4gwP3RdQ
wmy8iN67KedHhxnos4BRErpHFhIhVXKuodGUXIkLEcR7MF3b1rG673+Zh+FH4sX+d9A/fDUOorQ1
P9vxIMLTdtwZb91LvJG1yPmf/DMk7xLaMDS1NYiAaDeR+pzR/Uh2SXJShn7r6K6Oc2XFMkImXgxT
hEOUBe2ot/YC2hvgBUArkUSxg8LvobCiz1U2H0EE5cV69/W6X39oqzJAwyAtbDHQMhmEvouRn0UO
MeB5pZH3r6w65S58WNtcyQ6cA2AQ08H5nR+Wb0lgPdRueWu6GJdkdxBFumUOf6vc8LbcrWrVGKzv
d9d/2Zqg/bkvf/wwGW9dqiY0Bgi6BHwIo9skrlW3gyCJC8AkWDsoxN+u2/sQQ9ed4CY0I7lpEryr
pBNOqTZoUwnXY6VwU+ZDo9jro8atDbTr009z8jWODqx5LrQNOOiFk/anZfls99TSzXIEu4ef5cgg
48hFBc1BBbrHSaPgIAIDbWE6W3mPnCPLK5ZOOEYMa2Wqyhwt9QyEF+FA3FErjAPtN5nq1n9K/poc
F69OTIgPflChMlkZURaXItAfkkeoze/Ut8lhduT0d/99XeV9XWfGpNyflaQ3lxH72YonvR52Gd8P
YKsq+t5WUnMjy5FfALIx6QWQqMD04AmMGlUDVSIbI8Cmn7ZG97Thnh9DElIJhrtnTadUKkdG3hlt
YSm48NZRrPGX5ZMj9/iL4UUB29MAOntu9iX+qW4M6V24aGGXM41iTFwDYkBaH29R6zAI7M648Itn
uoaBZxCo2SU6hKKwNzM1+aa1NKTiJkQODChXMSIbHEXB+DL0aLZ74CI4JPhv6yxI/8G/Cm22tdAK
4qjFM3fjbvOal6OxbFy6f3Qdk6Oih/G1qJzskoPlYeLeFf5Wk/dDuHm3hLkbIAswmcjf9/0s8HZW
qStKrBKfjE+N9YtiuFhU1NbQgVILAYr0yB7iBvQWN3kxb8Q62Wdl29KzYBw7SzAd0uudrhRu02dj
gPi6BQr6+Fhcv+TZEtf4c7bEQW9FUVNOfL4r9uNpVVbFavaRMwTblZMPGZK8KOnUh0qnaCJixK8r
Z/LXxLSwblM3d6aHVcfQSvBy3MpX5EMp25QOxxQlA0hVYDNTdS9KPoeV6pJeAxNS6abKf99BkjZU
9s6MlQvrsKHvrRbLJkcMiIU4ixBCeCeap/r9RtjZchUpE4qmee7xbjL97rXaK58FTmHoVjgU06ds
1+E7/tWWMl21kAlysGFLW7rE/QQSMopx03oGuczsoJYJlbXKoYvmTFujGJe95syctKW5wIDdUHbw
0afRW24IEPm5s5wG6G+DugsP/3LjtgerrXQXvjvNmUlpS7NcJIMJ9VJfRY3YoakZemy2iht9muKn
hDeFn9VQ6LEAhLSzlcQhSjsHlfvRzcqUuMkY3i5h6DUYAXZ1sC3ECqP2ohimHTJyCGcg75uwiuxo
yhFT2u5BB1VZV84HELt5Sw52+7F0RyIYWDzS1B466wdRqAvfQ9u8neyEksxF8ROsOaQF5xUo0uyu
4YpTmxMJ5nQsvq5tm0NPIRWqj9bPZgBZGCL2V0JQG29GcZeBKNqMche6k9HDXGupO1ogANLG6Eeb
Fo9cKQBI5OBgWdL4HrJhB95TfwxbUMuF7aeoT0s00ePcVkr1Vivzu6QFdJwn4JCa1Od0YOBDC7sH
Epanxqi+6wYDuc4ioB5ajQJMNcWhEOMDYSCWYnXn5FkMCjlyKIfu2dAVywFVqQn8YDNBF6jjQZuE
E6alKAr3qV+L9qHtFMOpjKWD+qlxqMl8SBqtwD88v5HQGh3QaKHMFuk7U1H2ECMGgM4gqm22yWCb
tMuQvWc/tZXFtcshFyZCaGRN2CMxzNVhqThHxaUD3jieOYiDzGo/zsNwIEsqnqokG/1IyQpHKXiK
EYpGcWimBf1ceGgLzX7VGvleN7qfmEccd4VQwauEE+qUS1x7+sjEnUKsyTeW+qc2sd5rM/UhnqqD
VnXPvCw+DZZ1Eyal6ubznN4RvV9uqGHcKwnZ9e0URHHoxn14M2Bc1+6LgdpUzOOxGNI9hhE6d+i1
TxZcOGBNSF6nJrX8hC2gQtMwkG32THlWFnW6aWeV3Ka1Hu+TxJiPoGBSMOcytu2egUXH6dN2OSR1
CZHQZvgajUDfQu0AaMe0FwBMCNWri4bc61OG1JdPbqHlQZz1x7AyvkyF8qS2YsfI/GMchpcG4dcC
JVPV4O/n7lfP82ddDQ+xOp0adbnN1PjUllGgUuP7lBn3vRmpjkHqH5nogiiMD6oAfVlSdeA7X+5j
K7xPddAqKBMIwaLiVKfpTsvyyk5G+tZCxwRUpHxywEpjFyouaxBnoPHac8uNeDp5pomqAB+i2WfG
ArypCI8GzRZvLsi9iC0kvWF1M6YIZZp4qpMWb1xMZTvgkTi1Ve4l4JXK6YDJsBL493zXpVHQToBv
CPKQ5uabpeV3E4Xeh8luzSqP7X5sf8wTH30oQ9zn1LzlPeC3ISAxdUt2MwNICEjQz2EEMXOoPad1
tQM3jd8kQLRUoxEFkzAfSRnG/pynXxul80qqJvjTCiGetIc6NV4aM+xcc6nvZ8JHxzRAg1inTb2v
urL3tMhij5bSxzhLArOANU50ws2gSaFf2bTgpgDXGL016yIKIpDzZXUbHzs9dSgFtr8X4K4DA2Lx
iZJideKwsWcivuo87D1exiA37Ou4sXlemwHXeTXbbcMXT/CivI8p+npV2mEaoQx9jYt9Pihfq3DR
bCPRA/wTTywzXgojfhtE9MUAr5s90u7Qmg8RP401WvWqOt1XsUFtnkzHWDF8sJGzJ73S6DEGZ5Ib
KsqrGnXDi1DAOkdW5U/8KlQx5/I7bfJH1BtrRx3z/VDEQCEM3UnVFgRx5ZFG+WKrKcgoVXSSvHrA
GFJLjQ6r1TU43qgCOKBjiKOF+jxIlKrWKYySBqDaeUUXCDNhEEHZ1QXFu69mQOdWwCuBInCKH6Jk
ep0z/W5J6c9aq7+Mpr5XQSYACvAEBzn9qpmlM1hhMOVJ+6QOVmyHY/ZT5Xlmkyj6ZY1mCcdhTwSH
H9fF56bJTurUv4Ym8eOsu6u5csx5tdhFSb9PRnTQSYGh1QwFoEXszVHf0z7JvZin9wCNElxVYKMq
oxaDPQRUcKXBf0QdYhXYnYCHsB4wSZLbc0hruxbcX6bymXXg06FGmQJTPRzg8VhlHIJfx1JvRMzB
uxSmgWlxhj+JltxpIXhzv6hNa3dK2X8Os2p+XUxNCWorZY9RUTU3JFSLz6KAIqyVY0LUGpvanYxR
9QDgtWylHm6KEnXYov5cA8kGDjtPQMNxNloQPXErdWlSfQHOt3ZGTf/aFLEGjrj6G3BHt0sT5o4R
5am3EPLAwda/4sgL8B42oyOoRsF2iDe7IsD9pxYIRvqOWmDMXJIu6Kv8B60tb2FTarOC3FZz96hj
r0dS6nYB9jE8GTleVn3psxZTu1kUohRfl15iQCKgntl9rI9vZt08zoN67Gq+b5YYAjFKD5pEE3xe
c+LBw1MfKF1ukyba6YsZ2aZhvuWNcdKtefKhagLqxYKbeyRd/aGt+QFn9djq7WfcmrVj5o2DAfdy
T8nwHOvK48ysgC/5UVFrcpdYxg1TJ9cKUeIsp+OYGyDTm1wMy3rtkt1TPgRWvapVVJbfEf5YJbrT
Z3wXGiroM+rO00BrqgnqxGhVLYm+H8CDXUWa4vDQBO8qH/alat0IiyzHSDFfi6Jr/CU0fqVM7KNB
C7jSPaRRkgUGWwHr6jzZrI4X0KVCZlrLlxpYmNEbFLC3ztVNr0c3mBIFKx/PEaeTu1aNgRsxtZMC
GrAybna8mg7gw2B2rXWeWS0PoZJMgdBG5Tmq2NqJKe61CsnArNahSyvyVJuZ2yfAOXOWHMLEbNy+
ASN8KFx0d2I0GMFtFq3d+MYAJx7Y9VrdcKEZCopOM/HLZmBONJGvQ4mp7ywBi4qKwB6XvPPBHXTP
FNAgZe30RkFCh1Hoyq6HyGlH9Ydh5F9haWPw70PF6T0FxbMevRB0ZixDepnF+dhXGbCRvtkD4DKY
IBbifts0PuJki1Nf7Rc1eYxzARAE1XfduAB2mTgalDky3QzacvGvvzMuPjPOfpD0eAPLEesycE1C
iDIPA7F0tzmd4o1n7+UH6ZkV6W2hiZQnYwa2nFVFwHQST3kkj6NPvNznlb1VQV838bzmJW+y9LQo
hTFnNUV20o2fwfNI6au6pWJysYoAnntmqYwSDQrO0hO7C2MOpTqEbdP8xsblZ1uk+0aBLCwNI3Df
MVxVef+jiKLnPOXPVLM2HogfZwPwLmDayutvWWgHyb3TbMxHHfxkpk+eaOTVnxRwpCF3eTQe+Sn8
oT31bmiXb/W+dIWLQvHW/N66ifImn5uXa5hhni8sx/t0RDLETXSj6mc2PhvKjQpF6yLcaqlectRz
e1IfMSdTvvQxIb4G0ipGPpMtUvhLXoOCPMXwo7Y+gKXXYWiVrc4ajfjh8ozy2M6IIm/Muo1+1kUr
UMXjuoG6Hsp6f/rN+hrRkq40/KXI7pqKNU7FLQ+ZYeX99wcbJdJ/DUmHAKwObRSaIQpqSHUXy5/5
1uj+xSf8uQl5x0oz7ccyBeVjj8F9VY99WtCD0nCHVOBSpMoM/kfVT1LlDZcrBrrYgHnW7CvvB2CW
N0XdPm4txu1MSnUDVVoLn/HPrTXSEeyqGfoIbT/eGKl5VBTzaZpUN06QI0f1vRimhzjPX5WU3Cjp
eIJs5gEcZY+jOj2XoNwtReMlEUi3Q/VY0PCYFflNNt1ktfbYj8UhhprhmCf/bZ33PVr9rkrIDU51
MPspClF36XwzqHLfxClem9aW4kUAkf4HAN6PG4Xy4Fk0lo7SQnW8YEvErvnAAt0ZbzNmZ9/EbeW1
+yaYThlGiarRvu6PH8Ezaw3tzKpU+4RIcmSGBqLyUnT7Io4/LS3bZ3GxawpUXiuj9sC33Hj4CI+1
np7A5LlTdG10pth46Lt8X/TzPhT522zxceOsrJ7xIZb9PityBwqX9WKheUF8NUYOxLyyQeZUg4Bs
iynmI5B5DdpnlqSOU4zSh1DGNWo6QvFU7TDd5A8o6rtz7a69BPMIZGN9U53Gu8TfRNfJzaDV1c6t
SzF7EBbPlKEy/OymeAZ4eNXLzH6tYpnVQ/plq8u1tauSm1m1MJN6WYw11/FC0CajuZykAJ58vu5Z
F28G0wQBKqr5a0/1z3MflhhnSpXZ8PX4SVh7oCQ2XPfSecEE4v8YkOk1+hqzKqbAeRGhlzQ3dL5V
i9fra7h4m56ZkPyiKIgxWbmCNAzyBApKoUWxE/2BFsoRvO9i2kgeLiZk50uSPEGN53nSwDLoD34E
2UonOQgnTvYQQHCnU3zYLGdvbaHkC8DwdspS6LiN0PTEI3nRDlm9bHynDwiZd/+2MHONVB3D1/K8
VteWvCxBKA9SRt3Jl+IHQx1JRCC6iMDR3WQKsKP5rqwKFVIBfeHERXsqW+M0T3ow0HSXj6i9DMC5
GfPtXOo/UmpCEqY+ZAqEnCP6RK0uGJuwC65//EubA7QSbi5NpRqTVY+FnppaNUWar6mrALFX9a3N
s3RjKnjLipQQZHFo4SJEfhPVORi1LScq4h9Ura2Nr3AxLeAqGpboIUBZT06NwYYA9isNyznzLTRL
/mk7VwewIblDsuXQqwPJIfzcqHT5z3j/gckawSaDdi1IHRXMqJrgyUQp7ADI+LzZgbqYf59blDK5
Eg3ooQuxzFk9rHgs8gxshvmlwoRs6psuQfPLchZ24kFzWHXAr/vMxQcI2Mbw9CAY8kba82fU6yul
hYCRBdHxQ7GnN8kBOssA5gzAQG3iXi9F2HNb0tXNWG7FCsW50m4h1ATCsfUFB7KVtndwdUMLfLsb
tbm+1Z3PephTx1IThPWgwz6sHxQ9TGyqEVAvPmzt5eVPSXRT14CBggicFH1VKwXUZR1XzfbTjS4w
2eiAs2HQXFR0W6d6mo7FTv8eQ1qlccYEhVrUF/3tNV+MX5BPUy2gGCFLK1PmTo2WMy3GN4V0oYtf
UPjTUQBs9RaDhwg7vsptgAKm9hMXGGNW2h2AWOltRtEu2/zo6xXw4UQBCbAiN9H2k0GkVTr0Q5PH
6wfAa6U+rB1d9Ql9MwiUuEVANnFAF4/wmUHpCCdqRFHDhsGVKBVzJqWTO9YLAZ/PDA1gG1iSrTfs
B4zFemFgqvDfNcpnGFwqYdNhw1dsB8UEZ01H23TB0o6tVVHF7+2/SsLObUpxuDMEZKt62Ax/mgEk
FnaxAnzFCB5f6+c2JOdSEsbpuyQfp/wDjR+EVgFQjUrNr5ddmfwKBxY0LcQHxKaa98XPd2ZJSinC
CigZHgrNp+ixIKuIM6cNFA8ynGJPnSTDfm61rC8uTjcME3hYTj8QrWiQNMNOA7k3k7sclCFtBVnX
9G3GRPhGtL14eZ5ZkiLgOOdtOvW55Ycv6XN6nxytzwXy5rfwxrybPqEfDJqTHQoT181uWZVioFVO
ISa3sKUL9Zr9lPY7Nm8VAN9xjh/O+dnSpGNnMn2kZIGR9SIxbpYdOdEDud0GilwOs2eWpNOmmZSH
rEDjUjl2LibFjvMX47jsliPY48Bo9TWEpoVT+9jIPf2BLui2yvilNBvNKkR4hFfygcumLZH10glr
RRnZo3jOL8H6BoIsMMSvEGggCJb7UL46kp/b1+jFW/TMuHRAVHR26WQIy8/j16H/UaP5dd1dtgxI
KcE4JnlPa6wOHecWYhhjulVUuuyQv/dPOgZTl6daqsMCarl2RIFNtoBO0Lem2y9f/mdbJTk+ugO6
0Rs42OmNCh08gpeqdaJBvNM2Z1AuLgmIN2oxukIXpddjj/oLt5RG84k23YgBEGcR3k/K/i8+zW8r
8hNyInWEfjWs1G0LibAMG7dFoaqt/vPhIIO7DeOJ6zNYBvAUVKRNZAyaD8YrP46VW8YyCMoUkc1T
1anJBBwLun/4j3UTW9oeXbRdM2IypOWaXVrQI+kaZ7IA/c7nQzkZ4H9LMc6Z3FrRvO+XdnH+2z35
s14nfWS9HzEgYxmhL6A0JpKboZq3eAI/3kl/mpAijiqyHBycOuDkd71XvafJxql/HTxAC3ZIoja+
8oVn9Z/2pLt9MJZMVweBEQ2f4W4XnnJaTpOjBOCA8LXT9f27ELkNPBq5QRjod6EpLG2gVSg8M1Uo
uGlq+7BU4VHgHRuHGVqwo2Ooyfeu0j9xEX+BS29hDD/Gmj9tS7fG0EEJqC86OHQv7vtlcjUWedfX
9/F2/9OE9PHGkLZo663+rA92p/q59jSmL2a0Rf798dz8aUf6aKIUYjBzbCOSB09Dwp94k13sVrzr
vNuiMthalBRuWNYlcd+gXxurLdQso1Pap/vZAGLE2KopXfxEusbX1Wn8g8Z7mk2NYCXW1eFJkykK
JPuyDUzdJRNcQy8BYFKC9FLywKIzoxgD26qvtFCzHHR6ijPIiW34wcdbe83jfluRfE0zshS4MY36
TLSNa3Xhi6ZDPZ6OtyUQeH6aRza7EYqbGLtsnj5zU3ur1m7cCJ5TKD+S9FtcicRJC/HUg0BOgy6b
1SbBYDW23qB9rua104SJKwbA9RqIvaBZpqeWA0S433Q9IFEgllBGlnpZDMRJp1aPtEevuDfEjUnj
QwWswf8j7TqW5MaV4BcxggZ0V9q246WRdGHI0nvPr3+J1r4dNkQ1tLsXXRQx1QCBrEKZTIjp5t/V
DHykvYHbNyZS5EfgsfpadLmOBqfysUYPjxWmBNXctmwskB3uFhODd5WB1j7VaXT50RjDUyYlr1Ul
gUMmqPcSVF8hSQT1cyiiJxDD6kCgk+GH5DFEo/rqTPvnEvHx9obTr3btSK73m7l4qK7M6NpQwNA+
fc/l1okJSu8T6Plum9lIFKmqime3DJICCYkv5tmdmdKQisZEH3yzG+GdbQigwCIWffIZR1r6WASe
zQ2PcGWTgsEqraAuTSiPEJb4q8+8Nk8YjYAQHeYxxQ7zj5ktpxwvRLeL2c4rk0xYtpR51kUiTA5G
gq41yBSaR1H7qkLSdWgMzgI3vh2Mge0AUYAqaWw4g56MBcSLsuyhgpnVr1H+EAacS79pQlExkyAD
Wn7lQZCntgiRmfLmSv+opmCUUAjIIkrv9vHYwBZVfTPDchwE2jShSIdtW7LayZYYjTKfb1uQN8D4
ygRzAA0IVhmRgc0q6rywSqVz4rByF3XcCQ1E7IL2OCjm3RCS91EuvkgNxpNjqqepg9rSbFMBoswZ
1FllP+6CvTQo7hLpziIZTqovoY0WEtBeETTG5tBotAK0qXeVxMnqboUcqibqiinrCF5lNuozK0Ht
pk7SLykMShCYYwYUyrgIOdDK+u32jm2FHFfWGF8plhBnHFIDH0VOfVENFbtQRNBCpJCwUw5lHz6O
anYoQhPchCFSORzz9IOwVwkzYojTNVkjmI+7vr2JJpFKxx7AVUOpHpMG8YHs6ZwI5uJcjq0tpAA0
SQomqUXIKjKeGjNaqCenge6RM6SYkdWNPB1iflZ8kr3SEx54ojpbMLGyx573LBsidYQaCIoXO+Qb
7KEsvUSpjnogWko2chLmW5d4bY3ZSUFK6hJCmRiZGp+VUrTxdHBDsnA2cePJj+zM2yayfB69TlII
tuloPzgYj/kdDYkpbVP+qN+R+/ak2JkbuSlYcKDnx59V3oIQjA1jxhKtOpDnYJDXbNWmIkhv4G4E
vullmGoC1cCx2ikXWZcxcHinZnPBa5P0J638S2uMsaIMMBkaduWQQ+UFB7zCQJqCaWWM0nbWZOdQ
cH5MnsCT74m8NpmtU7S2T7/7yn4Z6iMk6ycMvEPsN23DV0H5UI7mOz0/TA2vdWELP9fG6P+vjOE9
22tQqFY8CJe+dHtQjHjpY7dTH1F1AbV89Y4SOHBHxTbCQZT23r4qE55g2EhchLZVEDbEO8z9XPID
KA70Tqm6Ok0SWHQ0VrEmyBVz3OvmikFbjccW+ndAsHu9YlLNBToWQ7Cuxk8k7u4jqIgW9ecKxDi3
4YeiC4t0SGr+bYg5R6YCudMEmqGXZDhl+BnBVsdn4NiCgbUZ5riEY68sQqIq3hIND0u83EPz7Ww2
5r8IgdZmmINSF0JaQ/UXK2gqT4Iw6fitQEO/WmH3Rt7M6+atX20dcz6aRRvnSsaadDnECL2pPOda
9f725+HtG+MHS+gJx22Oc6BWpVMkmJCEinuMvpH/ZobxQSQfIX8rKpqXdR+Gch8Ipa2YhX3byGYI
8fZ1fqFhi9FCPJYTodeYql+lbuRUoCcT/Mztj7wH8EbNBTmqvz/PL+RrQ6LEE96N5GJNwrj7tNM+
UljEQ9VH2yDPr97+VL9Qr2VkGos6gL1chyiEDh5ltf9kjCqvs+9XwiVgwnphDDZ07WSUXawrXvE1
23/6hPzrd8NBT/N9+qKgkSt2eOWPjW7ia4sMSJCw6kMzxNLIGelsT9mB7Bti6zYlgMyd6ABaNqgh
czu56EJ+j00YYrsGQaMVyw7vGFAhSoqbCsQV+6o9y3Xm6hUmTbP5Q0r7rs2yg5Bx0Z2HTvANPFbL
uuZEMbdRkogMrghFa6aGKChIq+pWl1To5f5RYTZ60g5tBroX4SU3PnJuy1YMapgy6P1VBdTcGhM5
1XWpFfmU4eojBp0/p4hAQah3qB75rm7T061MMY9VDNUJRjpBuN4MDinSt0pwUrpHKnHdda0bZzy4
2UaClUHmCEfC2AamlJBLnzZoCt1gH/vRHRST7NzgCo78QjqCByR0Gd62kjm/EMs2hmGIiZe+l1Fk
RrnQjr6oT+JDt8tVB/kUVzmAfcLu0F0N1bvQM9zqA8mt8ijtOV918yStfgpzptFNYYSYlwIqQUDm
UXw/3s1nFV0VGCLck2cd7hdTm079jDGiP2Bf2XRZK+vsOR7UUSFNDtlxjzQW4lU/cMRvzZE2IbqJ
ZzhIzrcgbYid0MlfpzNUwJ3iFNzxYqtfmaOYL8L4zmw0xi6vUuIle+0gOdJRQq+ONbstSH70J+Kk
++rzeCLfRk8/DH72rt2FX3iys5uAbWqgroTghAxqlGt4KZFAM9C8DFSLzku8NxIMCGJ2lPPBxS0Q
W1lhzl5uRLGa6dhyI0d7ohENIHNLy93cz5gkLyN/VKqzjDEuK8V8HoZUtZfbP+BXUtnLVr8tkzlx
8ZT1zVwCRybIkqQ7+XvoqjnIjGS3eCbv8E4CsRz4jU6Tiy6Pg/xaP4f3JbhmR8EedxEnQPvNVXz7
NcwJLIRFngMJv6ZxAn++q77RL47RUUGye2JRpiXRE094pZ2N1/He9CnzkZZb8iv4wDkx9m8O4dtv
YQ5hCFXZONEuKESrf3jlP8aufoTugOAGO8op0NjJAbUpCI0dMMZ0n5wlXul9O0xZnQ8mwmvzsau7
EtiL+ftTuGv9YYeZ/310N8O18lsZNtqjKRa+LZoC1OotJZCxUIUIAGScKcVx4dSlrYLW5GE4tJCx
zqz0K536z+yeCrhztnwLf0wZNGaGDFVa8MZeG68V8LqHGYyHqA+qyeBA9o9jYjPbiyYN1CYxXoHq
JPNVxcKI5azHVy1O2myh1wqvxRBTnbZmSbb6HtNfhc3FM+oh2VBlbZT5imGLItKc4Vgv9/HdfBhn
J9uDwQW9tU4MWZnn3O4s8cP0uXiv+4vbPDVQWS13t286Xdit38B82TbsqmbCDKc3dY9C8gkv2528
3OngxEzR3HXb1kaDOR6mb7vMtrI3eimCOg7HFvONxV50Mw+k2S06qQZE2Ab8ePwAegE7SdGFyUt+
bIYPa+PMMcqJEc1VeznDIhjawBCMO5OhqWPEXAGva2/zzK5WSj/96sJEWl3N4KU2PDNG7lZ6L1ac
7yZtxQTr5TCOKIkgGZQ3EfGCM1gxHiip4OS0Vv+OytB0ruBD/MajrxZ+r8iWD1ybZrzTKCZDItIL
OVT3IbkzpmO7PN0+Khv9AtdHhXFAJu5FanawIYOlQC3z13xoj9rcOb0+mk41qa4pTYcEHAcOsgSY
F4hLdyTIKI1gbSZ5eF7a9mHuRohg1PGjVsd3JmbFU3X8ni3mU2EQHoJsXyT07GmSqaD2wPxgA4M4
cZDXxAPRRnyneENk4WgPO0xrePIHuC4cbjTu+RDwSTi2t4/Cm2nGPYqNEClNjWtF/GafHzpkEJED
OnDJibaiEhOFlf8vkQHJjoBZMY4KeAEjRP2xLuzBzF7VVHyeBdkdICYgphjg1qsZ5cvx3e0T8Zv7
+2adQUuxIyBiE0oQpFx6bpVXKutp3Ct2YolHkxMA/cYhvFljcDGJZ3XoEjgEgq5i3avPGPYRH/KT
ZP+kcsz8mZe+28aMv02ybTi1sbSJCo0fL1J/kPI8zu9v7yDnmLAaqUOYtwYRLsek27d+6qs4Jnzo
420dK4IqJ2Jl9i3s0Ddo+aTsjH0FTln6RGnsGa2yvJHazeTG6mCqDBYuQo+kjQGwUO672NJ+6Lvw
EYqiOgLW3sP8uotCu3EU9vnr7R3dTKivDTNIKPWCboQLlto5ItTmEA1SISi0aOyRTkeeajlItIDw
PJ8ucrO8HAvXPgM6oRQvpkzjwMEbTotDk2PyAwq50qt+lF4pMVplKbZ2lM6An/nEa8PmnSgGeGYx
lNVBRPBAmd6VY4wTJbkIfv3b28wzw+COQbI56Qk+b7bv9mDcvJjhp5s3o9z112QQRmmCpMzGS2gv
Q9jIRoCC/B+0CzGoSiOU0VFtMCJrqv8HHHN0EUwgBs+BcQlwbiLMZSNQ1HrB/zA2yATi1nT7/FPs
xo/NUT8b9+VeRlAvfQts84HHaboBOldmmTVrIKJWhhgnqJhqewBPTvXx9sfjrYt+3HUkFEJsZqZo
MBl+YJwSMOVC2SY5jLyIaOOUrFfCBpfSPBtzq+HNDBKDc5c+zRHIx8tzOO5n+QfIGO2kUjkBLb1e
N74Z2yOCOlAylTW+mTLUTqtNgDhJ3YUiqFtub+IWwl0tTr7exR6igMj/IPWhnfWvxUNkK8f8nRla
6E+MoOJEi0rGXQEhgqfbhi9F61tLZKA16NB9qov4fMlejuzhREkX8fy/y11jhOJhhZpW7cnH0pNq
eMbIDT3ei3vL8V+tnQHZnkSZ0BRAmfEATicvPEyPkw1iBoyXmA7Pl2y976+sMZAKNoM+GQXEcSBX
AZ1H8ElIoo9IPqTeMiqNFfcg8EmC+JuhkI/jZPqaAprbcgyeIn2wgx5qWnXtiXl1AFPOQ1a0/gza
NYtEwYseQxCoGs9Vm3EAkrtFDBCHQVomGpTG0DgkGGDFp8lK4hCQ7gyYnyU7bijIgQ2DgWTTFJI0
LXHyG6cC9heeVDnGRwIeTsFXUS2BYD1vhoN3vxmkmpQMQWWI+53sg4O0a3Y0fBG5S9u609DUU0SF
crUDjK9vWjuFWiWNOPCREn0e9BkqBrK0K/XKu32zth7D2toQ882KhkxCU/bEQ7vOfbQfIZyg7BJP
hCThzrRp30jnV35w/IPSDP3T7KVem2a+noDSSK2nWON40A7l43BCFguE5a2X3Aln08+dGbp2XA5X
3s4yH7Bo26wbApwZw3zuesGbA8FLR+40DIXCW4tjHE4VgcNCGXFOOqgZgfnjQEVhos/RLvVMR+S1
OXOsKfTNtHJvZClizGbDGjkXyMRR1S1xr91TSObP4G2F1uszozA5jGE21C6SYa0Ap8Xj+GOB1gZt
WZkaG4rHLvJiHTeVsdVWdWWU8T1iJoQJRjdwIxB+tT7aKKB/hYf5kRfnbS8PbDOKadL+KbaBIUBj
W91RfzoezPsisOgoJ7RcrZm4iMbAt2s+/GMxMRktQCuTjHMZprk2jJY+28FqN0KoDexqIS+DuYnP
aysMqDSChCg9BD4PXvFSIeuFcPJAqeorG1SRnKiEa41Blk4QRzkz6ZrAXkqQqwcznxM9oVAAWR3e
G2Crznu1gwyYmFqvDdWE0ORngR79RJ5gf0VpGW1+YLRzIp9nchO+Vt+MARJpTLJiSXALBsyH6GJk
JyH4BDGSWvUcSiyeJQZL5niEyKqBncyVzMFMiKVNoABzopZjZ8udvp0PmZW0yatyiY0cmZXcQGF4
uut1Xo6IfoVfUPHvPZPZKWLBrKQ4nOBtJEH3gxqleGiEOpGefETG1kGHxfNt98ZbEQMa/ZxCtEHF
zqna91pq0L+6u22AfuRbC2IC0ziUZSOX4cMQiFkG2hDHKPbkxG1bya4Ijl3Da/Xf9tgKWjwx0KJD
wIZB3ykdMNgkA57izIpeLqKAtBYSujrK3V55Ej0DrZf5PTSS+dds+wO+GWc2FIwQPeYzWhriiVQN
AEPnwV7ZhZhNRHvZguyieKIMtw6vrXYzIsaAw9/LZnY6xFC6mmHozYtOZQ3yLFr1fVZe4x2twnU7
lIEgbomu+MwtfNAGkhNBzAINZ+/2B99KCQNoTE2SDHDemzJzGRVwcDZivsDzPFb7+hHEvqNmZ5Jd
viNor6MPghy9mso+9LLHBUMyj5UvH3m1yN8cgr9/Bevw426G8lqC7zB8CH+k71U0GT8U3nJsjhJo
HQHr9V55Pw5WiWoYD9k3I6i3HWDdfwOCsHqh/nEikVX1z8n4WZafbm/zb5zw2wKZg4ZprGwepJnW
+i51Eqt4LlFSyADoyW45x3xdvW2UfbPIHLAUfRakLQZ6tFHszqzifrgPwShQ/aAM5inm+aFG9QdU
Uxv57PWBUhjfPwYROq1SHKiqJz9CMYYOroD++TDcqYv61E6Jn6YZhK3VXTdkP25v89ZrBnOdIjpF
NaJjAuo6boRqQ9lHtFFHkhdP7VFFD14D4SlsVUsMXgJQZE68iYLtL7uyyfhNzdAhYSMBk6N979Ju
5wHjZLZ2D7fjFba6L868t/v2nV2ZZO7sYJZqYib4tMkeLWCxQ9n+q92wA4GFK7noHpgtGiqX9+Ox
PsqH/oAHHWciZCtJCjXt/2+1wjpXueg6Iw7gKbI9mHxTu/JacoQaHwg7KvQwOOFzZ4cvsyOe4q/y
lwjkcPZ/+dYK63sDMderir7OMRKJCangHhNOL+hR+2YEmA6bzfphqKRHvQs157bhTSdMTFMCJaAM
QmfmYoEne0lIM9LwpX3M5hltuippOUa2w82VFeYadVNRJ+BAppVImgGn7NdQCKIiNfr7yhc4E5Gb
YLGyxoTSpE8MRemwJnRaP5Mi/phDfRA9OOJTEQvcflDeDtJfs3re1bWRChA0RjbosdsTTH+dfjY8
RU/5t8zFXI7J9/S8FTLQIJRqGgsG/C1I5zCp4kvo0EeS72FAWqB3lsxSUCMPvfjLvzgs6BpU0TyI
+8KeUp0kTRsk2NiqM+y+RndmJFq3TWyMzuO1tbLB+BYpVqZM64G4VJxefaWlah0lg/KZL6W41SNz
ZYs5/KSOobVL0w3zQTzMbu4uO/1JOZf75BKe8MarNzOl67Ux10AGR62xSNi/zuvd2aVxoQIxji/q
l+XVeCg7yMTSKInGKAuetLtUPc+8AYvtx9hqg5nbMeggk4Y/pT2SyodmL05W4oV+8p7OPNAuX/UP
qCO2/crKKHNJhDiKpEGgK0eL9s8SmODSByCVciLH/mhyMIC718wVaYiRj2ZwiRioyh9V57xQZezE
d5eMwX6Af1HtYcKSx2N6z8tUbF7R1YoZTyoERaPoNWIkXc3PAZUVwANqIgnI3KfCu31pNiFoZYtx
oZnQk3LRcGciKA8TzbSV/uW2Bd4HvGSAVihn9JExyA1MhKNj+L3uKF7vo3Tit5IjflVBbQ35Qt4e
bgazb+u6YMXKaKplOQEdO4JZHTyzZWqZ80eU4Di+l7s2BnLgaos2VrC2Dpl5O9xlXvel+ALJeJ2C
qSvveoj0cqCUhz2X/1+trYwEQqJJNDz9fsbQQg4iJajEIeCQ3BntIfxmewpmv7yGV5vJgE8dQg93
MXAFG3DXQLHFyc+YIbcnm6Y9aVsu58TQXfvFHt7ACuiNVCKzPXkGqbookMWfr9Fesya0H7op7E1u
I2JSmXdYttqdoIf7ZpD5jE1V1VNYSj+bCuhQFaUca239C0Wacg/OREv8ouPfyuYWO3iLZTxJnCwY
LF3Un+8TsK/ZaD2FnvylslKcee9cil2/bq1i6mANQNsjS/WsN70IpThsbRf1jiH1dkfOsoSqwKA5
yrTnfMhNJEPC9S9r7NWXkNLokYula6uhH9oim5B5gQMFEPungmi0a3yer9yqtFN147+tMpkUQpXb
QbVP3dTkDLAq7erH1l+OmjPBR4734jGELB93PG8TS1d2mVM0LKIyo6UfqwVNXiN+CiQuOxDPBHNY
wGdWtW2Ew4KHHLTiQCcKJ1z6dAIQjEFHBZOH33m3g2eTuf1zm/Yy9BUR6mQHdWotQ56t2+eEcygv
cccK0ELDkMUcdGaeqOR2Ue9M9fM0PKEEaI0Gp9t7O4ZZfSQmnJDVSFTSCFedfMIzFa2ayDOBxd2G
MdqNiy4iECGQp9sL5B5JJqTQW1M1lOByEX72dZd+7Pdnimrx3mzQvDTvyB05856nW24QBNsg6wRV
P+VCuX5hLPlc112D6z5VGMMf0XhcyXbaRhw/uBkyGaDjlBWJ0goozPoMyBelmgE/KCyVBoWbeLZS
UXtJZfETEccDmcN9KaUaNL3C1hInDPPl0HOo+nxngEGuzPLSDgXhLgHzRhQrX4cIYrAt2UG/ZdeI
oc/5GhQArkHQoBUgA/inmlTY7XpXBHOapqBuA8gak8NP3jf67aWz8G9857UtBhRIR/JCNaAVdJE0
3mXFmdaALqSH4HZMkcfjsm5s9HNc22RQQpiiRo5zM/dpNnehfbuVp1eOhOmwne6W+/pb3tlq7yQQ
neXtLV3Prb1l0GJqyyIal05AMarZd9CWQc2SyOgZnh0IVe9IwcnUb0RD14tlHiX1uGjmEusCFB/J
IT2iqcqaH+jnbKzi8AfBEG+BDICggD80EjhToZyL4TvID7nGXosAHpQboQ/4O0rv6K0dZe6WWCn1
EJchIq4P5Wf5QIcdc5s+u4THFpvbIRkSP2A4Zjf0VuD+x6vCvkVCSYd0Z2MiPU8pEuPDckfVNLUd
v/H7Vz9z/SEZrNJ6SI3HQV2ihflTI32eJs5J+RULr/4+q+5cN1UtG2ONpQheIj9EpgypPYWDhL9G
PNdGGGgxF7nRyqEOvKGNdmJNFGtW4zs9Fu5zkvPuGv3yN04GYbAFldh50hOsaPY1H2Hri/yJqpBC
GQ/PAbCP0kJ6Udn8qb2NrNz1MhmEQWtmHraKJlyORXqMD/+/cn9yMDYSO9SaKms/ScLZ0tiYQGGm
hIbhX4TPy1G6+4nX/Ou9fUjeTDFbCiGqpINUcO7H9Q9FTKFZ+QqpGc4h+Q1mvVlhtg98WAMOilr4
8yP6SEqLXDpkOisxIDKcO3/ghn6tRlxvIQPLmPlr0aDdoiemuBMy9LmNeOrrr6LR2mIgncPAcNVk
tozq5TaAbEQG14YZeCYDUublFIXwRWhCOs21VR6iaockLpIoAuBk9BTbQI3AdJCwAvVppjo8FNtG
lrftZiBbkQUthngX1K9m04IMMUQfgpH3Ubdh+s0IA9OaBLk9Ehm4EpdGlu54aWPhknZu3/k3Mwwg
T5JU5UHS4ENCGTMVHsThPlMwwDn6zcwrsPD2jUFkdYzbdpaLwANPtKNnoaWDGvP2+eCY0JkOp5Cg
0h5P8N5V9jEPc8vgDa1zLrTOAPKwFLlUzjAQQl6Clv8mN5o/3F7ERnh/dch1BjVUYgQjBE5N9GkN
jmwr00PiBE7QonIOcjX5MrwcfJ8G5w+gmLeDDJbIi5mnWQ8nYO5EW7eo5vUTtPj+WPR6o+J1vVj6
g1avtTgSSgxpKQVudPkeknyIeDovfqq80MU5PIGrY49i5wmj7Q7KuS5nq3nLZfCkHUNVUGQsd7SD
7zONb9uXAl1BqjvMLnro47O84xnlnSEGP8RexGOkKkwvkb5H450Q3g/NA2dd9DP96sv/vtdsh74w
t0KeB1ngiX6xlzD+jxnRf6aFtB3IvllkkKQq5yTNJexkfwCHKVp7kfUKnAabOA527un72yvcjoze
zDFgMneLUZQqnHggQ2m5fJeapwyTXiTldDspnHWxrfpgvlESU1qgzppBYamfIXD70huRI6VKZC3t
fFK05ChEbWTJ6nScMPVvBXLggYXAHqXhSSKzVWng41ZbJ89QbKkTu6xm3ObUD+ThvosWfyHCXSMg
F9Jo05dFkg+DFKFxO093ldod1SbeJUXNq29xTiE7D5BKedVCdQQq1+1TlHrl5E0SZ+94gYnBAFmW
RWU4pDgTGoBMsOL5EpiEJ1pbAo5BcoETw3LcmcGglxrlcxbFMCiK4PkI3UDufbE5DPEnMeZBx/az
/+8TaDDAhYRAGuVS+jMUmU6QmNgNSNPPp4w7VMQLWVl6WDXSCEkGMfjrVfr/dxPVKOHNafHOBYNO
8SyHLRpbTU9pOhvE1nL+OAXfbl9eng0muFmIMuvamOClIR1G9blG1lHi1TU4AGEweERCbUyLkiDa
GI/xDArvc6k/aQ2nYYNnhYEhRPejNA+56Q3BIc6/LsGHtj1PJS904phhKQ1RLpGCThYL3zTrfSo3
laOPJHNJLpa7pJU5WU36o284D5MJckZx6XtVC3J/6fZGhC7tUrBBCdxjXrEvSyuUvs5l7tw+EhxH
zPIbFpqYolsNmYHSHKxQ6KyIT5PLgXK2ZXucID2VZPAZ+WxD6sdRZij++hh0wfyCrr3ycxAcODIZ
iBhqMcF1AkSkmKMOU/CX1qGdCe/n9pSVT7c3kAe2Jr10q0CqNTWobgVN4LWZ0znNXnqhI5apjeT0
4hrH1OMhBdciAxU1BLiMMEScKvrVXlvAd0bHF5A/AskOKvh/0CfB21AGOALoFsdExikxd4Yv2+Rd
9ZWmKEwQUVxSFCmKa8iD8uNi3gVk0ETNq2gwwHLj67lppaNxr0mymyAawFDOF86H5DgWk8GUKUqh
xKIAgX+mIP8J2N92LJCjYB5MsjZ2+gIVS19Ezoe00MxcdgaC/Tr3CPexefvAUPGL6yM6hXFQ9DlW
tpBusDLT2PUNMhZL44nZ5Cw5yaypS3ZtM/iqTp47s4SUAlr/BF7y7jcZp7+cN34JE5mk+qAKJuTG
L3usnmp7smgqsrFoxol7UW5+UVhjwpIkajN50hEVygOYTM0j7f9YBsf0DVS8ec8L7toY1FGKVDYT
OIzL2pb9WzbtT8KFmxcDS2NQBxmfrBhpiFfNrwtBer6v3Do4qwuPnvnmiwaGGLDJFbWIcmiyXxp3
Wmmv2VAO88vifob6tbgz4nteKyR3Ixm0Ie2CTiEaTdJs9T9NS950gFgfgzA96SEF05vQM+hRO2oi
e8pb3h7edICwwSDLXIfGpNPMZ4ddpG1fk+kJ7uKbfumEo9fvOEjG+WZswT6RizAuBynxZa3OrTge
THQnN54EOm9dE455or2XgwwJS1HF9D8p7JiUFdKWfW5Jucoh2eVs8AUKV/4xzBNRzjNk1FL9gTS1
NcjcA8O555cDtTJRhWlQ5DSI+efljZue0BQvULsyNclmZIC3UIBS9HkpFmdOZ0uDYok85A6e4Zwm
tpsBO6wxkFINpFNCUkP2M5d9gmdtmiTuskScByPPDAMmoLWsGxD8I12OOZkk6G1ZwESwxglveVYY
JJlnHWJgpAs81fwcDi+lABVazsnnoOIlw7f6OuDKikm2IDLS4/RYFhCjKKvjHC4nM9T825eMtxoG
NxSzCzADpGA18btRf6iT05xxPgtvNQxsQAJsyVGJN702P5hh4eptb6n1B2Hk7NrNd4cpXlKFq13T
BFMKTQN4S1IkA1NQggSNt8yfoPRiNYJqa+SIXKH7n/bvUnFYGY2EsApDEb45zlAxARFV4DUgK7ht
hOdKLrMHKytm1nfmkgIZ3rThfhaV/6jCxcH5y5TUypqoxZVSNAAHEQx4GMASzzTikMBwszd2/OCY
F0Ve5DhX9qpRCxuRZlH/RcTKWxuDEWSI8jYdcRh/7mRtl/bPauF4z4/cOD7jonuxWlgkk2gxBOCe
WSBtV5qneiw4l4t7NJgoI4+WNDOay+YVe5pvB/PvH6fbOVdZZtBCVpLUrAc87amwRG9iwGXeN8EP
ReVxG9M/9NscAu4ygxlCnaqFIiMxIkNAaNKD+3BuUCqB5C34zpBU9YVp4ORieDvJjruNXdl2M7kE
vv98J3mPGbbtZ5ZMEG+Bz8zr0H8DtpHhHkp+rmmHLVjUmkPk8uqOvGt2SVWvTmNQ9WXY1wCRyzOC
CsmirRSKmV62+wMeTc5FYwdyQA8n181c0WeE4U/72tfd6SBBtZbqCfGmBblrYyKMQcsmIsu41mCn
+f8Tqf/jtd2sX5uiwoBIrmOIL9RRgqFlZBBgHXSXkljwaQI410BhYo02l/Q8IabgkexVFASnyVqM
lr3K6g5V153ajA7H0XBCbrZ1bqnjusp1oIl2ntGsBZ4XWoZRzr3zhyl3DqIoDKL0xdQVA9rDPFUs
HTHzs8K04+ZdpPMQhXu9GUiZDV2KqxCVws7RTfCexmhLCWNLfTQsMHH6Im+GmrMytsOnm0AqLAlx
4GGCQnYUQXMlrfOWIfjWScsXznfj3Da2Sb2thqJKEoQh2T6HsBkGgDBuhN20Roec5l1LOGEjD77Y
bh809aGVU0HjWT3vNOh/QLyJ9o8iLYEaBk2i8RvjeRvKpEGCJtflaKLp0FK2lOSlMXR0ihdW1Yqc
a3C7T8QUCQMnsd6H89ijJUbYQVIFoSPlRfQx44RpJg+9Iqhse7232FQKRHdGoDUv6cOJy1mOzU4W
FLU1AWhy87WV0F7dfDKbmfMVb1fPsU4GXyroiudyhK+oqZXVmGBSwsydEe0H6dB1kzWKPt4EWThZ
puajpQACWm7dfBH0186YLMFIbKKeUj216pbzy3iATpiwps9Uc5ozIB+cVbX/GYEC0P8sApU3dxtN
uNBPxIQ/hJCuM4ulWIH4S8VdbfJltvNeC+w5KcDcWw6Bq7ZQBwqKqHKLhLRWlZbPZhWcVIgFmub4
OBbRS15mL31dW4kk3BuVetYThM5zV2lO2Y/oax2UxsqS6EHtDTwPTHeRaus2AtAT+UvAtFoBg6Nj
UxADAjIAADOz8qiz4sm7bWEbQFcmGADNDXUSqgXx0b/JZ93+IhAau/4ibVwEC6Q5Ba8YzM5CiOvM
eaxZpNBczrI2nfnfy9LZrHKvFTqkh/Fuy7PAMqUv+XQ/yQ9xDd0a8S6SWrDBj15pLPZtu7c/mM6m
kBvSpkYe9qGvKgkEoh4iKeSg2AZ/A3pjVitjAFPqRS1TSnQ/9wfakTk9K4pLFeFBJ5F5ESRRqvke
W+pVYMD2uOHmpktaWWcwtGjSXB2EFM2naE2+9F5n8T2hw9LIt/bj+38XA64M0iO1im+HUcxwc7Wf
5/OfdQdfUo+/v246m07OMiUOTbWMfcib7stDsO+96o4q/XFXtRmRrVbFQNPSTeJIqDqzdE+bIBYQ
/l8iMtoEEc1/UKvaGCO8PjYMlJAxXrpCbkI4P3KQXcrWlrrUuTdug7FC9F1E727fhW20Xy2SgZZM
NI1lSehZMTEF3oOwV3qC3umDioPJa/LgXDw2q9xE1dzrgYEybhi4Rj1atfr99nJ4Fpg6FdGGEpTe
beEbcnM2R21fLjymGnqWb5y/C1avzno0o5RZjl3od5gYmc+j4gba4+1VbId4bx+FzRG3RTrJUtfC
BrJAGNywjfR97tfOPB0VyiUBwPxw2+RmhLeyyECGEkzlXGh14YfaYOlJ5qYq6N2nd0pUu7ct8T4R
3d/V/kErGaM+QYK059Dn3rAkD6nQ82b/6Km99ZGY6KoOxKRvB/gwZB87RzV6LzaWhzpMnCpP9nj/
n1U59Eaj4gVPHOhl88daGUDpNMJrgHpqBXMSNMVlUHrkP5iU2CBNusKLixta7WXaB9GQTlnoU/lg
wWo/5VDLgSTJ+/ZT4qTvNMjr2pTTTtfs/CMUQ9z5lXJYvaavt78pJ0DRL4O1qx9iELyA5H7+dwEK
D7PYdLM4a2JjiLBGM4k/N5kOoww+/zFAMf7GQWKTzKYQQR+gxG1Xgs/EqKmErTtGpheqoaUOu/+2
jWyyuZTqqcsaeJzWbSGx4lL+9I4OdQp+45OSzwLCOa5svlmPknpqewSW2T7cdQKUBLTTZLf75gDO
QEfidXnzgI3NN8t9DsEKBQe2PRj+eLdgginY/aRwGHz+FAfXHgM2JvQKlFhBYJImz7M9OTgsruAm
yTNVAmkOfBfHOy8M8GAaxoCYLgI/ZdEOueiaQ+0KpZ8UD43CeRXQYODW0aQ/ZXXndH0BWW2iIvGm
RoWTmfKpLqK7VihDb1oCaLYvy306ylx9Fd6ZYYIUBHp1ri3/8q5zgJzNRqdiUg2i0RXoaIPI3ph9
yozhFc8Cv5IhmJ4KT3I63VVSyXFSvIPDZqRlSZykqcsxXgdKKTCEHiJHCS1KN0J5rLSEq9TLccBs
UjpOVU0rKjQKBhrCvwCEe+pd134z+/1/wxg2Fy1OZCF6PeFpoj9TrqqMNhJoL/QSznv+heC5hv+x
9l1LdttMt0/EKiaQxC3jDrMnaKRRuGEpmTlnPv1ZGPn3cDD0hqzv2FW+kUu9AQLdje7Va/HV6DiK
W62oSRoYYHrDUNoh+wCetYsE/SzJFXG2iEKDxuUxalYNZcSys+7EpkBZ/P01pyh2LoJEhi9Fl0Xf
lVUL31KXfoSyWwfmMcG32oUlgCvJoJTo0Hbk3Je0jrmepxhQ3pRi0Axk8CMxBPtf9u7FGue7JnC/
gwXmuUFnBYV6Kf3Uz8/aqeguv4GM3ncjL9Y49xUSuaVqYqD1qPZpUEvJl8ZKHgcyBEZlPGWZXrjt
EB56PfkcZ+GpV9vzULXfBDu8f+1efgXnzMa1KM3YQL+fPZV16mE6xzdjRngcYPYi/Sj7kFhz6/pG
9BbaL3Ruvi3/8AqzejRMwKJACuAnevu5xZC+k2O+V+vmU6+NFxomzhrp70Ld+iuclMMq10ezLW/z
srinTXNTq/X3Lqxjb+pMT1Nzt2VFspjIxL6+S/tB7Z9N4oezNEufmqmSJF8ZF8eyFidf0DGzwqCi
GG4bhuC6OXaq3wa2F3PcIw7cqgkZdPTnErN2ZK221Sn1ZunpupV/cfEvZtgB3cRPvc36elnQlFub
5zp6PP3nOrrQJlcXKpNhlhWCJg9TrWEPu964WC6udHZkTwT5sA6fry9TtJmcQ8xzWVMMNLD8Yfms
mx+i2a/0P8FnvZxkk/NSsgUyCZVBMknz0NC/ilCwBNHx4/zSQgGR0vMBLYGpseN2CNJQskdM6JS6
m4dU4HRFG8b5pdzSpthUiiRIotiRjY9R/HWIBW5H4HVMzutkyajnqgxihk45GdA2jECE14aPUSQE
tokscV4mkVOzKmkNJc2jFYBM4w4yZUepsNsDG0sF8YRrHiXoOby/fuoEn4yfvWrmuWiAV8BQQPQ+
lyMHM/22HNeuXMi2lAvpcASr5EeiMM4bFlRimDrwTbgQWX+W7pQd9vqNHBWyilBzG25Aw3W4vs5/
yW7+cSL8oNRgVKm0xogfEnrtGfi3MmfwTXCugyLZFQ2TiNwHPyVVkCwv+hLPtfTI6DwaevMPiQgK
kimUSrL5TwCEL5ebH5aaugmY9i7G5cNULh1ugeO3x1lwXITbyLmQvCHFqunwUowt5LlI/g9bSHv6
DbYQ5vWuhBiLcyksuTdmBowjpgn0pY/hP4EbEWVTvHiJGlHwJzcN/u7EcuupQMdUXjxqSC5iNiqg
vt5A5xianwOe+9mn6+dS4MT4GaoyK4s2ayI8m6ou6HLdRQR3rHEVLFK0jZx3MXSpUKwFhBayMtpy
Mjil/N8Z2FmJ658Lxg9QdVVW5uAsKIMMPc+oPEEUxoYsrV33GTzKxwXDl9e3TuC6+BmqITbGZQGv
RSBVqgf+ZDcfiZeMjxThIBFBm3cY514vj0tCQFmjGChDvlB39I3LOL1YbtDhmDi6rcJXM8Ff8zfG
LndosF7b5xKSLE8qoxnGMiiN+aR1/U/ZoA/FpHwIpXy+BXt0Z3dF/iRbwwd1Hb8pZLohSnLslMId
FPJxpNL/Fuz5yatkaNGcUzG1G6m1bXbRTWSd1OYo1b6WWyIEn+D88pNXYy2hfKoAVBd+mbziXf1o
Qu65A9Rg/At8sX7tDLieInQKuxRXfA/lfI9lzG0mUTzqSHkp1JvO+IgnuV2uwXNnvwrC4cf1E/0v
LbOXO8SlNCiBDd2w4JXVLgm8gQqx2MR6yqIyO2mq6g4mkDlq8SUtJsmGDp4u8BL7PFQUDX4Iz1ED
XYbXmbaqdRqV22cMbX2c42BRjjk9ZajEaRfWTMvoqeuPieG1wR8FaF3WVQtiL4qiP+MPNll+owwa
JGyjGOWH4Sk7NBfTi47Wd7S3wFggajvsuV0dou3U1DChRPhqVSQt4MfTUMBBb2ipLhrek6Le0HO9
hD8+WI4GEQhoIrwZxZKkyjS1miKjU7KbSE8cqqPGIQGg0YRenqEypS/+oKJi3CSnAk4TNHf2aAxe
PPenZowxKdV9ypMfdafedlPlZpS4iVp79fS9BzNFp6uHxlzdYgAwy+xvisTVi+6GxvqRTSc02de2
/d/eD5TLhisSDZ2cYeA3MuVAii0/WfMPgiuw38t9uQJcpMp1Y5JAxR/6zagdxwWYm3mQ38lU+zGT
CiQ0iM3u3INYGNJ6RZJ+6y3pfsqNyE50rRREmL1T8hLSFB5gYRZNp60EVCRZcoA+ik3nQ54KxcZZ
5ODPydYKd+kgGGospIOVxXAXQMnpOYLMUaSgejQHYtDBdVcKhfPXd7y2ohTSMnIamEMXyHHxGEFr
4PpHvB6ZFX4YT6r7pS9qJDV5Oz3BFAZyR5xsXGXrIZ6EpKWiDWQr3ngO2WhCvSrwqOi89ghWDJAm
Ir3+1IFyvvTKoFKEn+x6uU/hR/JmM8q7tMarqfXLYyh5hlMFJQpwKvF+Q3Hr+pVQeCBFK2l1mOXw
yiEAZWf99AvptQYJhaaS9Qyvu/792D2+diK5MCQv0bCgTiD5Ib23tIcpoY5eWndt40vDx4mItlN0
Ijm3MkUgtG4VXICaiTfpdxH531JFhZ/KU5KUTiD5QLE5fFxI4fXjX0m+eEsLzerw3fXNE2RqCg+e
IHIk11OJw6HcQW8LAiKVDRh5BREExvwHBWD5xsrfJ74QBrN7KhG3dIVN9lg8SivvU1r0FL101rNj
3VblVjmxeVtxSX33hGxMcU6E8YoWcT3B1Jh5S3bWZzyk6c+4wOs9ccpIeMd378DGIJf+anka5nr/
qpO8+B7jNTwstghYupv4bYxxDgVN65EWrFufgI/Bmkqf5v1lgVJHBq6zVUKKMpSpbeVE4Df3YUUb
wywgbTwZIYWqxIBNBb9ACam7PlNjfvZ+D5YgWieX4KIgPNBqYWjhUv9qDZDXSX82emPT6tGUHspE
86DfIJJI3C0BbdbIOZeuSXsJgh3oJOSOfOpvaj/5Mh6Uwu5Pv2pAdTC8F4e9577cG6e2sct5Ga1v
/67o6jTzEwk8j1FzmNP5oFvVqasSxgLkzhO9panhdYn1XqpNNy67h86afaszz0lfvE/U/miCjhfz
tJNnKNpJQgd5zqHIUbQf6Uwi14riwptmEIwqfXgsV02x4dbuKRkTT9MLUQl+P2XfLIvLl8ZpUHJd
xpFh+pY5/V76eOQfq+MynoYcVTUNVbXaMdNANAS/67VfDPNurrKkomtWtQwSzCH0pg/6d+e6J91H
zWxMcJkRrWpNJv3/zf9cND9PoRevPaK7coh96liPCqqGbCIIBNuqz8RRH0W+YL+Ut/kRnKsbjaXo
cw1YOD3QfFbxAlFcb2vl/Yy9ZSyuNL6/vm7BDXn+RRsvQNVQMs0ekqg1QNVWfhtV50X9QSvRyKTg
+vMjxyEJJ0heYa5VivXK7jp00Nf63CrTzaTGvhWnntLEN0ZWHv+39XFeri9DpU9qVCpRU3Hk5Ssu
3VECEXBf2dcN7ebvm0/H+bcII8GoQiFKlepTE94Myb2hfr9uQhAIeRhZyghdVcbumNLLKCe2ZIAa
NDnUzQCB8RiFX8ETTLQkzouVxTBomYonmEm/VOu9pp/K8eH6kvYLoptt41xK1ZRNa0kK+AINDIr9
yjahNiD7fw47eLHGY8TMUEqtrkTWQg+/Rgorh/GEaECJiadNBVeLL3CkSUbTIkYVTTGOGM2c0vEw
52cJZHN/sIe6ToiqKIqpQAjydSRP0zFJigjgZyaCMx8Vez4vd83ROpdBIRrK3EPn6xQAa9lUdRPS
jK9t5Zq+hJaUQFWgfCrH9JbIpaPHpwqhJ2yInQ7jWa1lO1IrgYPeCwFElnVqGNQikK17bRiS5ope
qnUSAEkFMz/V7PMfbCMBF74BWTyoUPG4irlYhrwkKZY2J77cGT8REA6RQexiOrf5eqoN4key9pDR
1ilFKL+9u0ag+Q0hA0U28c/r5eVqCDp6bUwCgP1uJCAg7LAL30VV5//JKgm4kg1NBquRzu3jCpK7
uiOK5ecTKW1JITdxpXVeYzV4PavvaGg9VJ35U1WN06xBkjvMB8GXZBb45IgQJqQJzSoTH/P1UkeV
VnM0jaYv5W1lj8voYsZRc2guBZWMaRkIGnmZoXzSrOIgWDyLn29MG1AZw5tFgfYhd3rxOk/yVbHi
YP4UBkzHNLsw9Nb89DviLbvTXMSkBIpm1LDeaEoPTPZ2JTlGip8B24rtr71tLjdVsIzIIxj9K/Cc
ijNCDUi3H9MLcrvrC969NJtfwP58E92TOFpHzRypP5OfAxSLm1xAvrH7itiukfuYU5N2VJVSVg9B
kopZiAp8Uz/BogiWMmB1DEeJTsI0afcz4q4YsgxP9EYNt0ArYpw6zG6xNImewyOmm+0OIicWnp+5
Q4VYl91WJNlY5BKzFKLWmmml5d+Ppf+G4N79ahtj2uuvNlpSrcQSmoRUei/LfhWKWsa7zsYyIOeK
UUr9jZytEoZWr2m4gWmdumYMNcE8fSeF6rc/OH0vZni45GDSocyN3vKVukbKB0HB7vG6BbKXEsGV
WBruM/7DDwqupbL28WyY/rRY3alWMRBTDlJpK2nh6ukKJEjMVK3JOaP9+8bSEjvtukMup1/kKfyu
zNVxLWhs53ryVR6+Fm1qx3Nsl1r+kPbAU6W1bk/4n+KuN+CXSmAitDl24rlK3BVjahBMXY61lXhx
NJ+mKb+rzLK2WffTpibg9yT2+qj5rrYddfueZPY6mhBqq6HE1cr007QM34k8P1TJ+sQI1iM9vDVl
3V2sxrLBZHImXUgcyLSWbjLlNUv47ibEf2cw6EepmL+rkSQaXNwtKYFhRjVMSlXF4MNgGrVgwZRm
sMAby3tJ7z6GldQ4nUxmeybJJ4wFVXZfk9MwkXdpLk2+VZJgGtVjC4Se2RqlrXXp7F3/0PsXcPOr
uPS6LkcAjKFCDEgFyLsOEFT0tIB1QH8HUvE8x/8mTmyscdGYLpM66Yti+mNqDC6p1VsrrB4Sy4rc
1Sgwh6qDcEvCoGCSlAdJ1Z/UdPHjgjiWIdmpvtxJBUTb8/lQgC2rbHN/tSyv07XaztvmEiYzdfq+
Tu28rN2kyEK3IlbpLLOE87daj0PWjcg6IMhO5iT1ikklTpy1rkqBPARFI0Z9Rbw5e8mqAeYEJjCu
GabBpQVRNkZqi9TIJ1ns90MNVuPOq0bTDc1IAB7Zu7OGAs8DsU9FA/DwtXsjsmTQQYNCnTENtjJF
NuQ/7VEB2Yyc2XN3yhNB2N9zd9DxgZYPLo9mvnnjYnB5HVKcaFmrnsCmU9h1HD1NKL0IDilzzPyx
2Rriwu1qaLFMSxxSxkOhO4rdTQDyYQafAflqCAwLgXy7XdytSW4zZy3rFhmf07eaPnd603qSI+V+
sMiH0bIMW2vB8NoruWQbcYjyhRG619fMbsK1JXP3slJrvVYbQPEz47xIIP6V40Cmq68Yllf3VLTD
u2dHQ8yihgndLx7TpRuIW+CZK4POU/wCiorWMS3tzLivQ9f0BheymEADZm4Gfb7RA4WFKHTuOiJj
8wu4TKAuConMI0o0pH5oj+ETGkB+4tT0UfXrUx0IsXosJX27wS8r5pIBXFcSL9Vi+dGqf1U6WbGr
Hvh8gDC8AeXvOtTPaVp8XErpgZbFaR0LEZ5ntyq1XTJ3rOu8svJMxxggfRxvmlsmgFh/zO3smP3o
g+hOlN7tvQ+25rgjXYEJryLmiveBXlwMFBZVvQuWJP5kVrEjSf1nifagVYwElTDhMrmjrLSpqTdg
JPiba+VvevNfYITfojffy/PgkyhTskTFkn+KlYBfdIMJvZUxhzoHndLISXui2ddv6L+c2H/MEPak
3zwC5lE1wao///JK5QgR8tgvDwxiQQxbXPzeRS9tlkW4RxZi2mJVlm6Cgd4e/gJ9w63uQL+6co7g
N3KZMG+PfKKC+joTsxF2pgS7SrgLSpESWmGP5UZWZrwzw7Y8dSDKtPUqHwJLLqZjlLTE1qI58SIo
JkJ2jhY2ac3cVRsJqrPNejfoln/9K+zGV11B9IEytGXxtTtUBzUt6lLTr5MPxby4+PaevkCBEpWh
65Z2S2rGxhTzoZvvXST9TMYVofz/zyAkuOotGWkDFDX5p7zVL0j8VJP6eUyOJVUPYJv/HOlFautw
wjQRFYH2d/HFHndFw9jI00EbLSiwF80pwfiuW6d4QYdpeU6y9d31ndw9SZvVcVngQLO0p0Aw+WF3
s6YYm+1+Xjew73I2FrhPVRYYg5oU7F/tZjZTG0xOvQ3mi79F1ESeVbQgLskLaR0vgwy4VwPKR0V/
P4gGxnezgZf18LjMsUrUJE8QHOWTXjya6V0oPTTrk2IIUkjBOeDhmHNGFZVM2LcwIvdDbnyqtPkx
6QcfnDp/ghjYnHGeyn4d50y3VC0OBhJ+LeoRAiBkER0EwZfhueyLWjdnGmJBw3L8pcuI7o9is8YT
Ku9AXoDwXdRU282lNh+L/aaNn6D5YvUmapGgGo3P8ZpkXqfVaHDrEVhax9JvOtPHI0i01N0keWOW
C+95rahm07Ek2XQYiAYqiSyH6u2/+2q/QWjJXP6bHIooeNES1Kzxqn290rQwzHZp4BE7Lwysn2BO
OEo/c1sKcm8AqZr7J7eaEAVqp6qiAmT42twalVGRlZbh0/bUQzwnYwzhnmocVwd0yPiSorGx/RBP
LNjUKUFFjPNUqoZxgzQyrb/7GuCYf/cfRC73egCGoVDL1A2UcXn05IJrHlZTXAXyCaovTnqnH81A
86R70U7uXnMDIt/It5lmM5f7hoqS44GBl6I2ZdACkt2mO/SmM6mHP/lipqpSAswpMJTcF0usXtXK
Dvv3S6ILqR8GYB0DyjaaI/+OAMFuK914scjXxmidl7lSYQ/1C1N36IIIgMvKMX60oJssoI1lHnvU
a1dxfrS7qSaB5q9moBXGl8z6UY+qOXxODxBxkMp/V59nYoGaMx3DZrgILQGRvfCQ7r5kNoa5YEdJ
KvVDgbnG/06nvf8sNimuvKZZssUXsYrGirW5T36Vi5LzerZutBN69mIg1K7nZmLBGpDEFDLKry97
QvM61fQqDcLLGLsE0hWSUx/IBbVBPz6EH8XsEyKLvN+Ws6ZnhDOBLFXnbC0eFGX0BRdi95BsVsU5
aVMyAcC1sH9sArYB4OJLj8lE5shmVHGhlA5g7Agiw0mUvrO/+I2rRkVaYYrUmPHgPFmbVdo61VCw
aDEEI9XHlaJqIWSz2w0IyFgtTbEAmjO5j4Z5yynGE5NpPJfH+bgeIP5+mtzot8hQ95aENoUB76xa
aD1xzqWjpVlNIxDMnSwFU4kCRWEpj2MJiRXBV2M/m9+8jaU3MBmw8ecRI6z/Rdz8Qqb8e2rHuwtT
DID3ZQJK4OfsdpNAzKQzqmqkSWBhRjvsQKespRctFmln7kY3U9WAbscnowb/Tl402mEyYiqDxlt9
1WPkV5Yr39HAOIg73OxrvNnDF2NvXsuSVnRaE5q+0UDkQJZLH9/udsqszxJR7/pm/dGObQs6v+Sr
4OvthdXNMvl381woRT42wHLOi9p4ihwdZHM91Aa9S6vwPgmLH92svRvyIbdHVIsF1nfPzmbd3LO5
HFV9ytHG/PvsbJWyGUvRn4R2U8W/Mns3yvx7GICuieYsGExArkTGPZlW1IF9jf68vq69F8nWDhd0
lHEcOh1IVQw/JH6ZNgDPdcDW585sEjvq/6SGtDXH3fVUkXto1oWWX3mDBwEezW0CJtRYFaAMwJSr
uB65ewlfNpKHtJRTU1VVillTojouUx03ZrsLJAedZih+ecrlN/Lp/ZP6z8fj8+m1DvN8KFJIyHfm
U760T9rYX6xBcqu89RK1/WBO1kfMGty1a/d0/XvuBb/NBvNkSKYiD41ONYyD1Jm9TEcdrcXrFnYf
5VsT7KZs3JoRpwBcGgmCw4M5na3Tesxd64gqPqMHagq/F84j7UXbrUUuoit1O8xoZBZBiwkiO+7k
7+NUfYib2rfaQnBE3/o3AoALA03jeaIBcvJ6ddOUpqkmyfpz7xy8K+jU676YHHgnA3tth7sJarN0
vaJBrQzcPE+STdcZk3va+m3URycsid9G9rL250RVU8EHfHtEXlnmiZ5X0EmVaTnBspG5+iy5WSzi
vng+4a+jxGsb3IuSLPpi0QS7qN0xTsYuoLfxt/A+e1guiWcckSF55Kn9Gjm1E/nrvSpSJNnBXbz+
AZy7Bjy9GuNfn9H4K1pcRtij2+gRJoXTvhuDyFdSGx3G63fjOW++tm7ubnSoJJfFrOp+GpXULvQ1
CKX2ocgzz9AqW2sghGXptyDYxtNluSh6gsH7EagM9ZtBn0qgSiEoFagLeV8MsTNJ/WOzyDcNSg+z
hVka9bvCtIKSAWoxpivNxlOkGiB1qJxq0k5Gb3kaWvB9g57hFHfn0OyCVp0Oej/YE+0cNTVtMoMh
M0pBwxY5tDHOWUncimb2oKs3c/8OKOL3i6n46Tw6ekHdJk/9rjR/EkU7aDXQOGlyTKXvqtUfIlSp
+77A3Nlkx+qjGr7P6CWbE8GWCr8kd/lBVUUhBrniErqf9JPuVcF94kx+bRNko1QcMN46G3ZyUCdA
jYxieoMFlI17G1BpqsiCizn6rEmZeSUmmlMnw9sPw0uMoyDXERnt4k5UcBJZZn++sVw30hCWkYYe
nZHaaXvXmgMIYxJ7UoTcD/s+wNIowUSYjNrBa1NNUaTxUEm6j0QbywQLopOXdnjDMAPxuXITsXwi
u3Fvr8aLSe47QokjJEqJ1c2foJj8zPgeoS4ChUjvN7ocbx/T7Cu+WOO+otqYNB0GU0er2QqUm/IO
4FJncod7scD1Tv792hb33XLFBKFcgZWxek9nF19mTBdVNynopui9sMEq+nTcC7DrQksDdwbcd1x1
ttovxwhM6Hd9Dop3s/+Uq6OT1TE4DMLbfqFfJc08Gw2pbFWvH5tCcq57vJ1s4PXiuXg5NFMGrV5s
NLCKit/Zy4XReXQu8NfpQUVGJ8qMhdvNRU7aZ4qZ19ju8ia7Zf4A0gEX2Wfcu//7QeJJWVCFMkEq
C4+uB/KT/KFyJOf5IP34jYO0n3v8c2j57v1YrfWUxthLNWBER+DTuuRu5UChHcKmuqsF4xPG/j4T
N7oj7vXvuHuq8NIADMRk7o8L2EO1NMoswetNjXnIFCTKSSs4Km8zcZyUjQkuJI+ol7ZtZOnIwPVz
VKu+rub20gmJvJnveuNoNnZ439Z3KHj12MX8WB/BT+BXgemMnpbbqp25YsrrXbe9scc5Ngv1pnTB
lvqdVqLgU7jqFN/gRtiVEE2669U2pjivRuWGsHkU3Y9uNZ/ReGuBeeqfH06iQtPOwM/rz8V5tUxe
qqZIQnyuS3oP6Lp8Gn31rxionchLAvMSvV9vmV7HcNQu/8fd82d3fbNgztkt6bJoGnPj/Se6gAoe
1UOvcaMOwrfMtwjRJLtn1IKwgkUBmjR5GQtaWnJa/Qobw19rYtf36b3qNA/rIYFPQ+lGA2xXqBy5
e+83VrmtVjuVNoXMskZQSzI2cS3AioPucP2OixbHbWaoK3NhDPiilF56cjA12a4mUb4mWgsXD+JS
HpewQWYhnwDDuUsCEjAC/U4waLHrrzZbxgWBlc7F2EY4GF2eI94hfdEEw5HPbZo3fuTFBF/p6tOo
n2YrIj6kuc07zZ6cMChQW9M/t7LdfDFBi4FpC6B93rO6KPhj0dVP7NzrFGc5iK7j2zoNbuPmx3D+
GR26zkDDEQ+qsgviHn39aT6ta+U1oxUAJSN4Be8H2Y09zlnHUjrJM0sQ2cyMjnYPgJsZIl93NM6R
LxQfEhxNwvnsKJ1JPISIDS2m9s3IBy4P9O2rf/0CPFfNrn1SzlV3cbdgBg03QH0Iid09xT9myK+D
8NRyey+6t8CSZ9ihzXA3wrxtNyxtdpTz3VaWh1o44jh13oim5xSshx5eZXUUB88wv/nfLgjhfEo+
J2o5j/iAdMB4DhiJ9Kz2BNu5F46obkKpjMjoSvPNiGjow14iCUGSbdqLB261C2t1qi7uu8B37cCu
ibG1xfmVtunAdRambPvCYMrs7lJ9UA4gIXGqo3GIT1rlTIc4EKxwz81srXJuxsLmRaqFFXYe44qv
HpqA5Zvfq2PlljMo8kT3fPe5S0GgpoF+RzXfDKtJkTwPaRITXDzFly/KQUPDLHEWH1ooHzI/EubT
z/Th/KXYWuSu+hzSqewNtrPEBjAVHFqpD6L2CqCvQ+I1D0xKA/m8X71vT9WdeSLOeAFTyaMoBd0t
iVFDAaYekxcGqBxfP0oXaKEM44ojmx/7Yw5e0SRYfEhWnc3j9c+650w3hvg+EPCiq1R2OcEyy3Ol
oTGTFvaiUqdWrZMuiaic9pzb1hznuxOEp3VGkc3H+LIN4jDMMTyts2VfX9Suy96a4b5jFlZql8cw
w1gV2QO7PbTe7zbtngvJb07Ny8fim1vgXClKQ4Y1huWW7Nip70K06ddj5sV3hjt6uh/ftrdzkD9E
fhxMh/Hz9fWyC3/tB3C+vDeSqFVV9gOgRFRSDeREZqw7cdk09hyP72pZf+jNRnRKd6bW4Ig2C+f8
eDFXabOGOKVQwXSbd8W7IcDVeUjQcyswefCgoaCh9vYH3WejFyK3viOS9No859fnWFYKo8SysbTc
GTH5UOd4JDbmcYbWFBnjG80wPsh9d9Fq7d2YlpcmM277TLofpylxtSG5lUiY2VY9e1AeF+QNoqPO
pZgFOGCzsMuID52nQ1fJg62O60M4yoK5OtHH56IB1fIkazL4rF65j6LYnsMOpc0ZNF5PsVLbeiRE
jTLnc+24cc5p7QyQsmuwGOX27MJLBtGH1AWxzLMKKhKjGxXijKATHc7mvXByQrCvfBdrohS6Yia+
en7DWrxNIKOE682H54ctWCUwGGPdSn+QQmxOOt/GkoCdMNGuxiavT1IPuLlQ43I3vL7cJb5bZaUY
WWszHJfwCwuvuRt9Sbz+2W1V9/1FuhfdXo05wbef0ZJZt1xXKf/AU8A4BIBs8fwZw4vigyEA+QRF
kRVCUfeKy/iqtFtMtbnSKbxTnN7pLxSCZy6wk16NCQrURw/1CQUYQUz6F/f98su4iw2GPAyWdfhl
nVcfk0PxxTr2Not/aORF4nT0bY8SfoRa1IAqAx4WPCROyacKhQvEQPmUPD+rwaNxYplbc7jup3eO
LuTwCPYbSoVAKHB+WsXMskYWfOM6Dk9RUv9V1HWBPqG0etcN7RwmGKJomaOkrWkGF//SvLBGeawQ
EArpDKFNTBTWznUTeykKpO8Ad8XOYXCZp3VSSJQraTsSv6zuetJi+BGIRfnjuBzl+TChj2JVKxjY
e0FsZ9+eO7WvzHJLs1CWUKoaZtXuB4hW7WGhbJIIc24C4PBeeHlliXuIWcowVWONCRq8LAuvjT1W
hozdwum+k0B3k2PyXgvA3fEbLdHd76dSyyIWUGk4ndiETfsDYxFRI0+4AP2a2iv5ZEYipIzAAk/J
n+sLkbuhxuVXg6la7dpSBB9q97C/rMHkUr1cr5YBdFzEL1Kw7OJtGd615bfrh/AZ+/j2NPyzUSZ3
GkJSyqmc4jSYjwry9SFoHOMzysMfpXfEi12A+T6v5+SDhC5ZyKZJLssh+xQ/aPfpjXaMv3SyrQjC
/g5ck+DYvPwk7tgA59uvk4yfNDirDwkmyNQDEvANXHWgxQMn7CX0lrOoWreXg76yyrkWqS6ybG2x
2ywHjQ7JoftqJrb8l+Zi/nW1o5vBRUWm9JZDiSqp6sfn5K4SuLe9h+mrH8GOxObYKmaMAQVMZPl9
TG6KGIF50UvNMzIQixLpiJfVnWQ24Kqty0fNoKkz0upiLn1sY+aI2oZptk5slqKpNNFJ5MLJsJpm
Hg8DgASTchyNTzSDnlImWLzICJfukULu0maBt1hU7agk8YdSko9pK3r877zXXm0xl+0VNMnLtsFa
rOyxSG7zYrJzCxMaaeYp6uP127UXh18Z49yQXkS1URQw1nmMUTrzKie56G5zzHGENUHU33fs/9wb
vrtUF+UCXlx4pHxF01U/raXhh3EENd/3gmWxPbriNPjeEto61RqmWNYSo44J8R3P9AqUMkofk6FO
+sTA/nljy4fQE9Y0dupE2y3l+f7RTiq6bAJyL7yEAfi5g9pb4JoYqYiQulhki/NEfaiG6qxhnYzt
P3Y61GgXf/bQ+vFjwSNkr/f5al2c/2nNop0pmM5xVIwTOyrgxH4/oqAX2sYZuAtBRVpoj3M1eN7D
bURYWwMyEUZ2rkA3OWi97gYwfHuQbVG6vJ8OaEyUFwOJYGjhLkPcrtmiZDN2E++OCTo5YHhrv1Ev
P1fH9DxjqWhIutY77b52BQd290O+mOZhSubcIxnIFmxu7ein5pS6lkvYe0f9DXTCDiMhAhgG+8F9
g4QY0/WvvfgiRWmpRviU0df5pr9Zb9LRXl35Mt+gdU6+xz9UNJolJin7hD57YrNycXOT4NllN++H
u95bveEOUwmiXdh1fZvfxX2AbgL2pRyfvVHyFVV/xPvMCz+TW8aoq9+kKDewanXoXN99ddddvNjl
S2R5jjHJZcB+pMfi6/TUfu6crHJatN/WBwoy8LhxIL3+NyG4OzjKJ+XOckKvfgClRwARctFGsLv0
xn9tfhCXWbHjSZoQPyg+Mmqi+rGGC5Oc/GwGIBa+GN9ERUKRQS7LUsH23hnzhB2Iz7WCMn2ceNc3
ef926YyiBzV0oj9Pqm5Sh3GNKmnqMdUG3pQ74CfaxNb80p/POiBOOGGh3bBGp8uAsUKnzH7/mw3d
GOfWZ80WrdKI3S9QBTwPmYVHMGXmsFn4VBce5d1cYWOPc8yxDqWyPMZ+AhA3qquTFoBUret/r1mA
xOJlS9lX3Wxp0phpaoXgexi6/KDr+V3eISO7/t32ToapyhiYM0BbD46u1zbUEYz56qAo/lIECaQi
51z43tt5nZtbE5w7GoeIlNMgKwChoeltV1+KgNzqbvcpcSxAphfgUOpvYFliJShHAb5B8pIHYFPe
SSDSOcQfZ3u6yEDiSKu9Br+Gz7rHOtBDoPrspnKpq37LfzLOVZvCnVqyndyF76x31bnytO9yEDr0
s+jE7R2A7Zo4VyYZa4mZq0rxk9aP+g/L7NPo4/Uvs5dOYYSEmAouk/yGog5AxyYrzFj1K0LemcqE
2mfhq73ig9dQ9ORh55W/P1tbXIJd/j/Wrmy5cRzZfhEjuC+vXCVZlneXq18Yro0ruO9ffw/c02MK
4hWq696Yh44YR1QKYCKRyDx5Tml0ChgmZCB13dbr9h3Ia6BSnzi5BFx5eMPHlW/F5LVFxu+GVC1F
pU8BnGnR/wIAO9GeB6lxlwpyFN3kpdXj9e3ccnRLEUGbCPYo7YKJblKUsRXEQQa3xp0xpJhD4DBo
bmY0GHBQML6Iz6Wy9RShK4iWV7LkK0DO/TPsGgLt9DHsCkHdgHejbnnh2iIT9qxalUgrqLqvS4c8
u4uEzo6ir9f3bdOGKekYNZUBJWchpGERD6OMISZ/Kr4i/txOkugLyeu/NmKCrgeVqL/naJnjVKPS
TvQEvj7kxhJMofRKDHlXFjoX4rexHCDiYQtFU1M22fkiCXJ4vTFOkh9BwwaPItWJICMAYFrmROGu
hc5yAgzGnwxEamu7LAAjB9+wCkZlETmIWDuyFx0a+Y7mnNNJ2M8xT9dm40CfmWMyjLYEjYyR55Kf
zQ4lzuvAT/QxKFLQA43sjo+J3chxAQwz6WCtJqomO2sqJXNY1hZMUioKKDvfSCc6lzz+TiZJHZuJ
V5jzpIRlIFwEfRn9yqubsc7LRVZJqX/0rbrn7NDtBqd3IVvtVLfcYdbNzVxZY6JjHqUa2CewMkDh
gHZYkcUoDlTXfmMveRaZ6FgLeaUumxZDG/Q0v2Fx45I+21HmkiZDJxutRB2mAzQgA9a/W5x5tjK3
1mPFjhM8D2IQ2DgRupApym7/PgDoGGoHTA3X6oWmDbD3QlF2SEME5Wc5Vnbc+YXCuVC3UIBgY8Es
jI5mySWVpKpLcVpMqe7XkqaC2SF/USH96sVttJw0on2R+2g4aIv2bmj5XaoZr/IYHeQme0JgPwjZ
tJvgozbQpY991/qjHgv3ZVF/F6CYZcsVhguyIXf6MJY5m7NxV579bibMj2WNOrk+I2YtgOsOsZ2p
FQjkjEM1zUEHGZRqeLj+OTYuSxOvEPg8mg8A6zGZZ2SpdWn2MopU+VOp1dCm4lFo8ywwJ3giJaa5
cnzwgRwVAp6Njoch4FlgTq0yoSClC4j0iwWeFYCiGh4IeKu8drZNzDGNJZQwkhI3/hzoAYVe/T1a
DKk2KFv/Qcp5Zow5obg7QWYwjVhPPLpZhrZCgqE/aXCuf3q6LWxotTCOLeEsQjKLBU8DljuaYkhk
Xyyo1MDgCeLXNHyTDYNjaKvOTjW5MAargOtZY9uXwhQJZjQWsq//JUFhnUROfZgKGzID9x3A1LIt
u2lmC8e05Gqtb345YKEkDS02tE4/crnVBdKVqqn0CtJP00hKO7LkYyGnt1IFSJtijPdKWuwx9Tg7
SxxlLnpIAREQlRpL4WzCVjoCejsDR00CSwPblpasvC37occeoO6lAfal/ZAtHlzv419hvqklQ4xM
F9EkNnSdcR2zyoc8mSd80weKb9F26V0bjAG6xftqlwAR+jC7jSOj7HaT7nuIEHOv0I3r5ewXMAke
4MkV2gIKWnE5ruiwEB0Q7fwoCWY9NAwFhoB1NPHkiVou3ijDkrnXnXojgq7Ns82yvhtnqydI/ov5
l9jMbm12gSg3x76VAM3MnJDwqFXp0b/ccgr+wtwVoigT35SC5iegpvb1DNwwi/bdku9kwQqGpt/L
RbS7vr6PfjBrDimtqdPZfMw8MOaWKkrCGuzMPjrU38Teum3Sqtq1k1Q7o9J5VJILISMKwqFJd2MP
XoJCq9ofRG9qtxMWRLBJbZyBYDpL7So/y8pTozUeSGiNndobxDWF5r5aaleoUae1ighalA2eOdp0
q5sTJE16wZHzJbKXpf0xSsJJ6pdjrMeosc6C7olqq2IU0DgO2jDaY4FOc98te7UZ39teuS+kGSBE
WKmSXHamfvhZz+SnabZfUzH+PrRgyjX129rAHKnaVLJdiuLJaGV3avrCaSb9qKkmhOuGKHTGCZS1
RBekW0HIe4wgNu/Xt3rrmWcpOEYQRgRLjc4+88SyK2YI1IMv6YG8J7s6IJi/zvbym/Rb1csNijfN
UoHil4F1UsDuyVwy/SLTe7qGOH3Q7cWXGEUS4Hrv0LW+VR85a6PHkHUjqCSCZBS5mIxG/Hle3YVS
IixNo3wUJgu3/1nnqOJ9M25KZ9jVbro4x/BtfO4C4177cd325YHBVtL7hhLig/qfWSapw7owKhM9
HeHUzKe+eiGCTeTJzoaf1y1thENqCqUVxdCAF2HDIaAdFuTlYapBE6d+R7HSKGwzwPjVLUVqKqd4
8I0PiZu5sOv7OrT5M9OX2cn5b2ACYqy3iySFmuzLzSmxXqqUU9K5vMbP/n024olGnycVqiBgNS68
yvqyqKmbhKdhebu+mRsMkOeGWJeZ6jCSMgGlV6jjvkt+92MRnPLnQtHn1QfzZGp3gfTaOVNt5w6v
6bgBg0fMA9cKvUJRdmbFFNIoj4VEAoMoKLi92Olvn5PDBJjx4ICcGpAn4qYHTPZz2leXB+XcKnOj
ZnWyaN0kglV9P+zroLqhmOYq4GG2L9ODczOMlzS13IaLZcp+a33Rp+esfVOiPecDXr41YQPBDIUr
E5ckm4YZkZKNKOxgKcfsPQLNbqaeOnv6ECwoay+/zb5xLG74vkQLBCAdByf0BY2SPJhKWYsCZQ4U
czu/pxAHC/MY2mF6tQ4YZecWyra89Mwk/UmrfK+YQQUSx9BNT0gc2YDflx4xP3CA0V+GGhoOCevS
B/PLvpFr2emAg3CWAqPuVQnKSS0ea6/N1MnJSNN5Td9VnmQO4WEkMbHLXg04O3SZr6Aav9oh5jqv
8zCNoa1NtaHUv5pjiYEclyJRUl93IfXnaE6XH+r977CVbX0ccNRS6mxKV8vSozVGnCptJUIIqC8P
U2rscp7m3oZT4wn+XwssHVpYYZ4xxfnxdVN9ULNsN+E5W6f+9T3cuE/OrDBxSRtJWed6iH6UMHp9
OQZimblGJQXiW5GLnHCwuWmWjLoyaJ/0ixH0cJHjuJfpkoAdacb5e2hJD9fXwzPBeHAC6bekKSwL
emiNLwmdh4L983UTW7FUMlTo/UBsA5kNeweDj0tVwwqUniiLlPYYTqKdt5JLlg5HQhEf2rlTbDkK
A8ksTtB2OSbgJ+qrEZBdSIbHdhi2N6SwHvFS9Tg/bSNKnf00JuAKhSXFMl0+hXiS03CfQMuW6rlE
P5a/+LxrG7g0/cweE3mlAQK3AJpiuwPlDQMIxwZaSwQPVcVN/cyRdtEObIggDgx3ut2848n/APU+
86b2q8CZAn6FbuPGWf2gC83gEEPGtRDh2+TH6ViAC733s3v+XOWWm326AHol54EybZehqjKYUcK7
HpCuMOQBFzcyk7OFMNUsqCxEqgSVZV+U25sy7561rrqvCmSbKY/UdyvSrBdDnWod9eUFgnMUdqE3
SNQ7YqvK91ngMkrSX3yeNVNfgcY4kkr8l318Wb2xlCXB43bGFIWMEfcFVDtgTdgrXuJrnMRuo9FO
reF/YDhFtFGYRfVCbupDjsCmBvW7ltjLvnZiKAcm+/BIsd6Sp751TuxJo8MrJGzgA89tM0Go04XZ
jCadQvcHN9oVLkXQJMf0RAmvEr8GeRiv7LVRtT23ydyFRMktDTYpPaHotIU3HdXX8TS+tC+QH9sn
xxBs/LlX/Uy9AiIWUE5sfhYB71dsXch4LCBfQYokXWCl5bKYZLCzWX4iRi54Kuw0N700wWRZ821C
B1PA3Mb1iLf1SpFAXwBEuYEqGZzr3HmHuGvzrotCX34w3Nozg/KU7cbJXmxyK99LQedJzvKee8Wp
A49LvxN48OmtG3T9A5iDqhtDM0daCDAopvd0J/2RvuUUkHtPczXUUPzxGRWrgisAunlqUZqDwg+U
tKCndb5wvceAmWnAwU1LEp0Z4mQ6Cgs6yXjFt81Y92mIxQUNUp8MgglDAwG7SYZrLOw5EI7tE7Oy
wXzFpjbmMOwsij0aPUoPnADok6BXhUlZn3643xiH2LwrVzaZD5d2UjZXWRYiQsQ/LD8F4r0D16v2
i7IrRNwTujHmiRO6ssdEpGQwxjxOka1S6E94KPyytjuEIVRF5mN6WPB/jzZvFOMjEb2IuiurTCxq
BBJmAklD7Gxx3x0x7Pg6iW5+P75GNxS9ODjy996nLch8B3gXuNa8MLLTg7lrj+0eTQ1+rOI5FBOq
GoVKlQm4PLUcaO1Y2GUaT1Bv8yWz3mx6va7utEbtLAUVx7+hTlQfPnmJVHsi0AInjuFANAgCl9VL
GiBTI/bE5Y7cvOxW287UabSxlWbaOQC4cAAFbnIYbEBu3ymBVeH8e4AD9SwTWApYRCxgNjSsO/jx
lIc+6pFZhoQLnSK1/PeDDudWmC2dI8WItD7BeVwwItWRx0Se7aQb3OsRffvmXq2G2boG0t96h5lC
X7MpJU7szAc68wDBr4OFiCArIHUqXRrLuZOWm9njyjSTPi99PI/tDNPTG1puod3dY7yUfPANgbjq
kbIAAfv1Mj8phddwyTr+lwjx+R2ZkA4laRRNBZgvjmFAxZJS164AuaWTtdRvdM57bPsK+a89Fm0h
CXWHcTD4jSwQfwmfQ1m2LXPgXNG8D8qyuNaF3hrNhBDUuflgm78qX/uSGU52yBB9wAqo2x1Ue2pH
8kCw9Ii3E8ehts/i5zLp31exoAqrTO1TbGuKITulwEC/7s6geLSmXQQuDz7GY8MguvM0fRdxPwPr
eW4wDetZkqHJBCSEHhh+e2s56JgHIpz2N8ixNpz2zBpzLusIsEVVxvJGRz5EO/Ci3MUQFwQ0zXRV
u3hNnjFe70Wo0d79BnkBvZmZ+wXWNQlyJyC+B2DofK3aqEqRUGKt+bHaj7fTjurIh/Z0G/GJxS/b
Y6AIWNli7rJZXMisd7BlzMtOmQAjSOOp8jKluDHHOIcbVa/Fkj2baX7K+oz3JNtoh1L7QAzh5pDN
i7r/KJhSPQw5FU0YXNVp7QgsIpSNgrLncadDN/KTM2uM29a9EObCVOmwFgbQET1MN8Qp8I4WAlDn
3pXfOMdk248+V8d8yalWSCWMjY63vB6IXuGG+xzs5rJHiTQHRwvAVppjtKrfjQ/S1+vGN23jwaCi
lqZDEIj+fXVEs6pEQiBjZwe/A6VAt8PkoZ/5/36qCB/w0wxb7rcgKhKlC2CUsT69j3Xd2JJVeGOX
fEsM6H7GCXm8vq6txPbMIpPYZoA7dhkhkFEIhDf9gZwm1MFNt/KMB9Mun8GIyr9GNkoHZzYZx6kU
UYB2MjaTEvlILjSdQFQAGVqA96AJe6SP0OJF5snZb1wmZ1YZ98Gx6PFU6HSfyKqdZ7EroOLEc9KN
B+aZESYCTLmZZtU46r42fLH0xIV8sasrMCU71VShW05szgekm3UR31Yuw8bylvRqqCw6PmAG3ofY
Hewew0WUPv433iS8TWRi+VRI6pSY0LkVg7Gx03vw6zggvLHH7+QNuTJGcPGu5vkob1OZhGtcFKK3
w4xNfZodEB0caWmGeKk7PkKlBS0iaH6IO+JDzeQHZ3d5rsokXAWZ1WEp8D0nf/aar7VT3w5f8pvl
IIMMjb7BkthOH3hhYKNZfB4H2HDTWa0xmzghtFms3HQfRKHgLLMTl/cA2/yitARKxXjFC5bFDgQ3
JJNr3Y+gpiYu6RFJ9Luq8hREN/rtWNLKDnPoMXAnZAWNoOl+9mj8pkUI60SprLO335hS2rz3V/aY
405KJSJy24KrB9k5NK0xJgQIN4jfwBe0v+4lG/wr52tjTn0FY2lET4WZlUGjmL/0WvZTofHKAmvN
i694+7iZITzp83gMjeqvFpuModyqGNEXxwRZiXkNb8pqVwJySdJaT2lkxQZyaeH81M2jBEUGwDMh
FQJx1fN7LIQWVlpngJpPctZDOJbci6kENScx+QlN5t6elvFYpsqv6xv0wVB+EaRWZplbZpAFAepv
uGWi9/DneKCktI1fvkY75XtYYfZTOWI8HTAmw+vs7pcVfF8cA8wP+p3haQ89JIOFW/HOwO0AZIwv
u3xhrY1hO8o6oULyXQZTg8Ti4ydBmdtak3U/ywWkprESzG21r8X2YJrke4KGq42myk2flCdBjQ5J
j3nyYjguRfVFima/TMRnddAfh7FxiJy4kWbt5CX3wjo+ZkK2x+igHUbpEcEE/KKyHbWgMw0ROeT2
EczVXlOYD9f3fKPsd3bemHuhs8YyUyxkS2laOXo+2VUe+UR5yatfRvx63dZ24rk6bMy1QMRC1RuZ
pmYPOho7NTDq8114Rx8U4YlXvuZFLOY6kCeIU2RNG/p9A2adF6m6sULelbOZ264WxMR9vRTNto7j
EGTx2eMS2/2Et26H6daTMtvDYwFmlskmPPj01gP77KMxcV8uIPZc16IOzgJ60wngdJzQUwfLrhfv
RDs+CM/Xv9zmXgJ5j1BgWGDLY/ZSqs1I0BpkDxYxbQOY5HxEt0M27OtmNtS5ESHpNI2BeVbxYl5D
LKMoxZOTvkxAx25YtoDkT5YPqnjbovA32FVp64c+oDkgqn1HIrtR7E2e6oqWvfxqn62H8W1ObMnr
vMQBV2hu6wmKgQ23bL3ty58/lS06NLlhZHmBnxqiTRinoCGHRhSEe530kY75KrwUY9PVVvaY2IjO
7ACeNAmPcTnt7XkGNj0yRzfUKPImCsHgZJYHJe5+xSKKzlMm2m0LsCfY0ju7t1LOBUGvqotIvfo1
zDUNbIUK5Vk4BB7srtD8AKWVc90XtjOBlQnmZo6rPolqusFqsMi2Csoo8PwEpWxL6Pokfu7wSKM2
nXxlkLme576bjbpBGQkweGP+XouanSU8oML2sjQF0qk6WBIBvDu/WnOlX+KkzQyIAmAS/lmyKZnm
hPpRf5/ReUaPs430S1x8qZU9JuYmNTCSpEkMHCTAcMEcAxID2kmHIsBvjX1vFjdW9phQISyJOeth
BUn2Q3job+kTWHRRRuHzQPFWxgRfSS161aLCu40LLQrgZWpnuCl2dKp6vuExJmw6vK6A4EcD+xbE
Ec8/W4UymBDR28SoI6cAGQvI1P7kS32aYCVW5U6IkiHFyzPe61AeiVBrl4L22IDCi88XTX/vhVus
jDHhxMzlnqgRDnC+R3MBxM20UsF/xG+mF6YqY7DERC7JYkysogv1EQgUf+zU96mK70Ul9aBu50MH
4E7RNB7Z3eYZXtljfCJX6mSq0iL0l75286YF36/hSwNvnmWrHQWN+s91Me5QSqWeTTHFG6EJRkto
+mF+Nd66PaUhHT3xnbKxgdjoILrlXnabd1r9jneDNx+nU3nHewlufs3//hxLZPL1ISs7Y6CJsxo0
e+INOzjOXuYC+zcPwcoM4zS1FeZNAakPvxEKOwa7GyA6LucUbN5zpgEsvYIC5cWwnyrM2TSkWIoB
NCdxwSrglkF0OypOGEN4EZk3d1xze1mfJpkQGRFwGTQK3pyRieJ+E/m68sJZ1bZffppgoqJmCNAo
tyo0aR/a16z56IkM0NqYDUjH4vG5U+51YAu/XDfLWxhzGoDw0qC+g4VNemHaJFTBcpRzet50cy4C
yep7MSehlYqZCBpWpo1ykNfGz1JIBIeAuA9UQOT9+oK24CFg14XSg4ahJcgTMkmBhKEDU4bQhJ83
ro4ODLkt4PP6oaEj7JR2cHJANH4QguqgONVit/vhRLj11y3o3NnPoBu/qvOWsyQKKHDpmDazjTfi
LTfRjQh9KCrOZj4l983BOBiv5I6H0tjc7NXyqZut7M4lWjVWg+cnqjR3eq/thPoYRxBtAaDq+k5/
jKxcfNeVKeZQaOJcyD2mORDhRCcBDAV4ec3PHiG4g9tCOiogkQ/dzlUPBLiYF8ujJRpMmiRgdEHy
fV9g84+SF3VOdCffCHvukNHm9f9ZLGBr7aQE7eSAoWFc/5I/nnKwQelH/S5Gha/fLV+vb8dG2gYf
BzoFDxNTU0U2bavrUoSM8CT4o0qc3uifGjCkhfWwk4nk5a2yK+bej3HZFEqsuYKUBwJEtuWh46kU
XEaS8x/CfpcqNYxFrCGPuRinrjACtRLuSp0n5n15o5ybYQJWI8RTl1p9FMh9vTPC+KHNmm+DtkiY
OZpuSyk99LUx+UnHFXm79PFzy2zQWpKm1JYJkXhMXszB8sus2GWTuY9GlfPG4JliYheJpiqRFx04
8TCHJJhVHQVBuynU/CYbyqfrHsT5bmx216YtquKNRgJJqTwVrLeKdVoMHrHgxrP0bPcs5ooOMXWW
VmMjQOKw9xR/uFt2aQsIEm3uVROftIzjJxY9pauIZHRqkouLGkJcFNTdjvpixXaxR92uBycufabn
ttT4I2pzDYbIPF4UuLzhzpfL3AdZOmT60mrohA2HIavtmNst5X03JtQn02KBdLeLgnrZR9NeaE7q
H3CJnK+CCetFCYWxHPzxvjggomoxla1wKZfI1B4pIQu/kPmBdjsP7+cmmTAyCWmkTwJcPx1TL8dH
a7NXrRncRHtV+netOBbKc5V+u34GeFGUfQ4IpOjkBPq3wWiANMU8mO+UeKazf5szZQNARdeJQTO8
tS2MtjNHPIkHouYxoJyuequB/np+TawvlB0RioUgbfZ0l4Q0a7ACus08RScaqy53+b/W2SJR1oA1
atGlKIiqm7E9DTUQeUtji/XdMh9nqPRc39/t0/Bpjjn8yQIdPj3F3AtRKsdCCjRPnIi5fRo+LTDH
XULjMh3EKgk67VdY6Sddz+zMUjl56/8SxT7NMMe6BSRuzmUZtduDGSQYtZ/vKbSvsVUo03FjJt2W
i69E0dWUfQsNLub4zVodT3Wk4q4b3Gov3tJuIZ6P5d7c8YeTNr8RqHUsGdgLFU/i84BpxnEzqyki
Vpf/VWAURqoKjhdslIfh858m2Ksmmwo1JopVBIOfnSzo2kFG7AQW5BZ+/kF7+LWO/euet+kXYA3C
PAwmJcDtcb6q2FJJX9Q6trA5FsONEh5jg4Py2t64TxPMxrVyk/SjKUdBmcy2Ej+E5vMfrAFUkYDm
gOwb78/zNahERObRGWjNNTuSnwq01gqd52ybKcfKCF3l6r7sQYuYRotRBEWeHyL5ryLvnBryJV3J
paGkZ/HCrcHQgzoFWMUuZmyLcUG4nYcooJRAxm7ZieS9hnxteJO4aChKnLfZ9qFd2WN8YGlxtKwF
wX0Oiv20X3Z/82NQiSk++HbzKgGFqQlGICzOYDtxiQ4au0VUUIuIII4d7UjlgPPIU6FPhIdIUTni
jodPpTkvu6Frk8yd2RYQwB4aMwpSDQSb6psED8G4rNMLD3gEXHfGjWYxplxX62MScF2q5HJstSjo
D4u/uHi6f/+71zN1Du01DPZgYDR8cdBjAks2v3BM3Z1dramC1xnXpmRgMuHcUzupA/eNoGK64ggB
4Dyx0YbFpIv2l44+a9CANot3Nja/6cokC9GPQ6OexFChVbUBHAQeFUCE8i+NWppDxN9gC+WaZK7M
uq/TZRSkNGjwkqUrpMzC0Ms7AZ0GtL50f/2zbh6S9RKZC1Sv0rRc2iQKqFIQWcANCxz3C+XdVen6
moHjRxsYERDvfX7Gjw1YBZwmmpaSGJWFBF09YCDhsJzInqLGfwPCuRVx1raY4Bb2ltj1JtiSrR0l
BaOTSujRfVj7DegGx0E/MGurlSmLUE6mjpXpt38TdWGaWfC0W4rb/DgSvMcG11mYAABym7DWF1ik
UEbVS32l/mIAy00nz6uAjK88MluuuzBRIGyWSe8yWOwPqDBLdwW6N7UL5jz1gXJQ8+rIGzi/c29h
Yng1gbxTKgrLLwxxttECc3oVzQhiOHkmeVlr+mbX7SHC/FQr7UkeAciVpuc5sZ5JUb/E5rwEnAOz
lZytfYoJQ9WwqElC4FPxsdhrx3/8V8fwGXe3OR71EZNXHhUPlawTaBL/h/pNAveaF7riHfWo3yNi
46zuYyxsZbGNl36oqUVKo6cclxt6Xhpb3yV82DHPFhN68IwlYyYDNfoHkeCyC3jmRx913NW6SqGK
piEjSdBq6o+pBM9xDGEBYXoVG/kwtV0g6/kRd3jqWJPUORyf2UqyVj7zoRu3sh4ZUzIBpZAEdUMK
TzfBBRZqZm6Xejs7GaaXXL3KZbdq5eNc1/fTALIKyFQ+Lcn8KEtS5rVL1bvTWAi2QXgUDFt57PrH
Ma8NfbLkLi3wSJuL17TfT38yKHC++UyYWtK8D7MBFv7mZvwnDFO34s9O80KUzISoWclnIyxMwR9q
FxRarnUTYVhbGlwrMGGPF4S3Xhrr7WMilLSEuWqSCORG2QETurZYvohN83+8NT/6fysPygpBiix6
k/37qEP35yLPQklZBF4cBAwXRyWJMzFRBBJEmXKLlg240H4oxbdJH+xG5RF3b0jDwjdA2o2sGaQP
F+21EIrPkJZbSACs7PwFRJegAMuGd2sSfiwQTnYLTILYptHdjXH5MhKQ6UE07ta0imcCSl27g2v5
uTLso765N0pNd83ZGm2lEXTHmvVjK84PpDNjR0PWYatF/Age1J+c472ZZuiiCTCqJKIJxKQZpSAN
aCtraTCHuIfpXJO6D9HyHMAj56pcAc9Nj1uZo39f+YIm9WkuhqjcNungDKPgdlJ4K0JOmbOszfi8
ssMcW3GcZ6kYDIwxfZYh/nOMfiO9520ic2zHvMkqQV7+LEiom/fBam3MqY1SsxoVg94HvwZQTGD+
QnLTxB6+yn+BciF3GnOvkkAOiqN+wF+oYhlYInfRfnLkJwWk/Mh6zDt4k10ntvqEV16iOBly9jvx
DZ3u3yGR2TyXq5/MJB5zmWZEDjGPJOz0YHGnp+r7hIcYdPN2ppvjHgHBPZ6Z/Hb0Zs0SdZR//Ptj
M1cOVyuKDiVvRITOndz4a+Gm9Qf9RfxUv4D0mRZMIf+EN1hgCb8g2Bxcd0SOv7Oj6JOqpKBNnXFB
hZ6K7SV3zciFMHLcT2WSkSJeiBXGqIzSYbbY/HgHWS9A6DuYxCyCJeWcrs2UYLWnNPVb7ekigvFa
KFF2S7TsRZSqO3SZ/XiuvqB9yqFj5u0fE56yIlpKSWzKYKoekulrb/3M+piX4mymqqv10B+xWo8I
CvdIzgbgI/VXJXlJsl+ZWrjjXDhjktvQx3PHuHU0PdDQryQ5urZZ/OW6n2zf/DpuEgrVNC9ofNOl
bUG72iL8BpgvBbMPMKjNr+xvhB7ENHiii5uZ08oe4zN529WVaDZFUObCq0akoG9BFcBZ1PbX+1wU
4yhiT8wU7VTgGfQ9bX3j5HeAa0TeYGc1wlG9nzHIz8WgbL/TV4tjvKYXMcVvDGikKWn/lPdYGFiY
H2trgpSGNdVQis+P8pC/zGN/XxdV5Agid9p8+5B8rp1xKqmBdEg6IeS1edp5pB1OUQzqoXw8ZWr8
1MINglIb96rcP9ZtC+2F6l0Vq5PaZK/qIDlta4Fsed5zvsj2vfj5q5h7cRi0UmsVVPr+v94tq6/A
3IpQgxvbREUNU9K7vZ4DVyw3di3/lNVvxhhU3W0mBroccpbIc2zmdjSIEC3yWKG0rRKvtYAhS7jT
w/TfuEgzVytjrrN8yUB3kqKhj0oChrJRT3z7eywdOru04TF9DFBM5J7v25vLA5hboRKX5oU6tqHM
mjbMOLdFLHtG1ASaVR6uO8mm536aYCuHbdGplT6ghWO26CaOp7B5Fszh1FQmJ7hvNlfAzPzPYj7O
8SrwNjooY/RUiXA50+DQOo2a2+ZeuZ1oVRTj4K4uv/Mqz5tBaWWUiXz1gGGSLhMFX8fyKm0vG0Ej
cxQtNvMdKIOCVxarw/Pg/EZpwkVdrFkBy3RaPKYyZo7qpH2tzLo+CZPyZHYDCHCuf7XNgpol4kkt
YqwAtNCMU4YyUQqRwPFpiyJ9k3aaYbcCYN6zK9ugg+6/JaHLsUn3ij0IK5tsT7YRC33MlBYfsPwa
1ZU7zfdRi1FBcFg2pUOSwZ6FvV7tzeop1Z44xreu7bVxGutW3jNn8zQb0yz4CcgrvcklnmxSMeQX
HfSV6YwqIs91tg7f2iLjOipG+DFvXoZ+lCqaM1TKSZpTHn3Rln+ujTC+Iwu9GEclqBHmLv2qkhnh
s+htEvccliLeYujfV9tH8kYr8xLhuYu/adltg07g9Q/0URq69A5NU0HTjazmA/m3soBWWjYAzwhC
lcgDKoLcGJGrQrb2l/bUlfbsgRAOFfu5smXV059wWrQKk1y2hDZMBWoLbklyc2cpP6+KwAL6TMZh
pFHMBDkPSRBHsi+0067vc3fQxMbp81r8ptRFt9OT2rPGUTlWYV/afR8K33JNzUFsO9+mIAMBcgpw
qusbtfklMMCAmSCULqAVc/4lagk3VjuiGxtHODDA5daS8ycWdIkK0SigWWSSkQl08aqsWsBOyM+J
MdpJSTgWNvcW//o/FpjEYgZXtiks6OcpCbr9STDVSGk69/oyNi8MNPv/a4VJKUI1kzMtJzHAsf9J
KAXTluzYt5xyuUeR7E/hPWujTEaB1C0xQ1NPAzGKy8BK1duiA0xVMB1BVh09I7taKzJHjGfPFHhc
/7x9ZaJ60guN1IkoNOty6XWkOCnasBNH+Q+yptUaWWbRKBznWqzxpLNCEPhUz2HBU8ncvCoUsJ6L
mgIGU7YKGBK1FqERS6+nuXYUyJeZrpEHOXj3plN8iKfguq9sHqpPe+yKiqbIoWiCLKbJEWBSFRNe
XHDI5g20ssEc3DGMCx2UvFFgxData+TfMfOMjqdigBPodzr1W6kZsPz/bKLCXEAzaBwspaUzkvCE
dDp1fWxPnWGX2sSJSTxLzC2kz0JjCiDpxftwZyXPHRmcSu33bcIrD/O+E/37+pJosqEQwjgO2jm3
IQoPRlTeKCTPBBP9ikoXsqRBfLXSIwGQHSPGnKtu8/m+/jBM+JOXIYPeOzyBAMzrASd0Sn3B0ZtD
uZ/3f/YKWJtj4mDZj3LZ0MMkglJHQeG+0DnxnLsiJup1KtG7QsT5oVV72uv+Bzb2O91C+SMXuMgV
Vp7NxDlL7ZWuAo2k3ysJmMEb6Us+DpCHbK1DP+aPWTYsdpL2oz3oYVPbxMrTQO9SzH2kzasAbQR3
VszUk4eysseqH702149RInZ2Hk5vk5HhUM4vUjY61lAfVC372qnzc9TNX8Cp/EUj1X2C7DHLoue4
A4wo6uPWHevBq5fyZhnJwaxFF3NrnQs9wecmCm+gRP0gLD0IBzTruzUKXwsxu9NFwe3bZHRyJOh2
OPUvYhn3dt1Iv6qiSp2is36kVTc6XSPu58YEJ1OtNG4zmcjPdeGnQNTHGFJnEyG/iFiD80MfMI1a
9Y+RKt4rTXmTahhuSezMJo36KgkDKBGhNJBZwtfFwLSbWu9LsYJ0hVa8VLoZ1MoA3gGgW1ojwUxM
nXoCQBN22eYHMykPCYmOQpb7EjGeFqN/iELpqdet0BaG5k4ocb31nRmMSvgk/A9pV9YkKc4kfxFm
IJCAV44k76z7esGqq7olAeJGAn79es4e30xtb5ft7sPYmI31NAmSQhEeHu59tTF5B/yrqHhMx/zT
yvWGhhAxgOmBrdcb7gIsW5d1gUGGc/FkEMSyd/o4dHWcd2sRd123HktWF3tgXdsZI7atrZ+oM+99
NqFIQXbotODG5HW1X8Lh3gHNMOpyACWmLu8NDVysSAHpPL/Bt5UgCwR91KrcJIRyqOrZGKRiTfhQ
VsZJaWkw8ayLVI/lxuLTXe7VZ0t3c1LU3ofh4zv82h9Hezz3hXPDyuJ5lFofWsrWRFshj5aVpRMJ
IExQmQNE3ovIBN2rJN09JGRPAQkzMTvbRoc/Wx8eKMZFy3NWedR61Va4U2Lx9qaTNM2F+3NsyXYw
zjakUAcnY35goUyHqZ9jNvtZV5c/10Lvp6I4OpiKnKHOHTktUk0byLhkO3esQTcsy8+Qi6dQ1q8e
50cn7yHh3Mlk1OuWNnZWKWiLtu0DV/bb9TtFYxvCkVrSNnKb5n7A9q76q7VrA8xiYg/a1fjZ2txx
Wt7bXdgnbZ+/hEP7GTjttB3HYYjkWmzgmGxt6TJhL8ByJ9bLXKRK1tCO6OAb+udL+3fIHaxdYNgB
M3QHDbwvYWCxR+XqhQjQLd0NSOJ7DtwelKXisBzYd3M5v/FRgmLXv572NUdQeU+6sJ0F8AeT6s+q
3FzJLxCKTvR2JgAorYzpeDmob+a8vn3wl8Sh1/mqlMCDvQw2xlYGfXow1MMQDP9u1+/DXf6eW4m1
c75J8777vl8TiMCtp8anq8hMDF9KCHPnu+USZuvJbMPtN2v5m4zvH1/3SwpRqRFtWgF+83Ut6XHd
8vLHlTPpIZUAi3ERD39+4HVvfLlCYL3iezSAaRC8175c813PCqXKWmQ9hrl8zzrXmNWPgkIe3QG7
iOqU2+bn3C/fpLbfpBdfW0zULX1JBO5+yi5F/tzW3wpOffeEL9sFFGSMGMxekw3pkpJ3J3IO/I3d
YAjkztoThKqE3f35W5LfLN5Vd+0/M82vPaVupmtn/BwZxp5ufKiDTZH7zPfsZs3sjTmqZDlcPcf5
BVL2yRh7B7n5ToryNyKRaNtBPhClaQAZ56+aiQOEMjrbdEgNU9A2j+akTpiRnXnkv+nUTb1nhSF/
lpJ9A1OJb07KbzbTP579JaEztJvgAYP8l4QQuxq6mHGQXNSTjbF/iu08VHCS+ybn/n15e0VLAo+y
4L8JlI8D/DTG2efZ0MbX/ih8YWYAyuo/AGUQ8b7HtH5bYP7tmde997f8G+21ahqRH2eFU+601Z4s
QxLYxXwXDa579E+n88sHXXsu7KnG6bw6tyvgdPmWwrFEpCb6TnL8d1DoPyLBl/RYApEEpx9gxL93
Obq4if+evX4HC17/uj+92pdUGYQOQiroS2Whemwt3K6wg7bNxpncZJTLN+j89S/7bw9zYd0awr0G
I5RfYoEzhRJ5EW+zeukjyt4FnyJW6LOsHVBHfjL+nQzA77/m3554DRV/2yGkF5PDtV3jGObZ0MfV
Rm9xVY2plVk8LiD+OP0fUA94TP3rJb9cHTZbfPhR+zj5c78Jayu2XC/S4zf9h+uW+9On/LL1x3qC
N20biEyW9/OCbEfdzc0KCvh3zpC/id//eJ0vN5PVCdCESNlmxlSRDoLk6nz554D93bt8OV5yZQsP
VYh4RRsk4DtAK3ZjR1r+7ydH/vEqX47WHFqN1TSgA87CAimJsftyqd7//C7fbfEv54l4ovJcifPk
skcphmi1ioSXm5K+zeRXKG7//LS/YN8/bYPrVfC3/c2c3qZiKdpM/irP484727cYxAYjmd4BhN/w
vRVf9eJ2Gv7PTWK28seff8BvIvDfP+lXgbi6qS2LOOwKtXCYCA8ftecebeRof37M7yr6fzznS+QI
CrsbEIJFZtt7KEFBUR+9yvT/g1H843FfwkbjuzU1Emd4rgVElEKUMf+HzAuP8H1GQ9yXqBf+uXIL
0VwvFCvnW+SmYeqztOdvOnm/IxD9/RlfawQR1G6b23X7V41wnSXVGAGe4x6aysjax4g8lLsgQns0
s90tH+Ic+pGvf16534eP/3rNv4T0/rZBlWlcwQcuMzI+hdDFNkA1/n9P+LJWq9Iz3HgRCSkqZgxx
A594/PMT/odb5F8v8TWkq1aLtUSe0Sd5ZnkQGBKJc56SJUGJ1cY8+a7Igsnjdx/uS4BfJat9ZVBS
9y47QDv5LgiQPYKUsg/78ohpABTj6w4AyM+CQ6tSdW8lb2Gdu55INe3YyBJOYH9lT5En/AfiNzC8
nfJbO1SXpl32yu/3bjmeSCgu3Bli7dGdHN1zw6xssWDlUJfrLfXKXUXzg03/4v8nteQnl0zboLif
XdhS+mez6EOjOpmFDd0N64g/F0gZl5Csjis6nZWdhaWMoCOaVP4S16LZeMKJRRtsp9LelBx6XqyO
56KIGHRk+CieoU4SztchZPnaNuy+a/oUg+xg+xEa9a3JdE7SZSGHyrwGZNnTtimiemk37CoVoEw0
G5G4RZN2cABj9rTxchMJcmYNlOpWgCNjUMGScDVRG+ZQbITXdzCDGUWjobjFtGbUscJ/4pN+m4bx
kc1BxMCNrbi9Z2p4omObYJ995JLNUbeyA7emMBaWhjXMcjdrNsXckvhHp+M4x03zTgswFNu6eTUL
mLC8K29Y2KCDt6TzuqQ69G8FCTdzS3Y04FuvKO7zqUxHS90wMsdBLW5ILbaha2Vz2e+J3y8RpS5K
wv6u8BkHILwskU+WF6XRRDbtQcPSlS2gUcKF1bCTGcGntNmhD+3Ird/bENqETtEk3fIYjl425+cg
aEDjcaJwdXa17OoYnc/IFxj18AVaQ7KLPBpmEAt/EDONl2ndW32ele0PX9QajwpIlBe2H9UciNOw
Wm9NcevPtkbf19vCbjSS86U1l9BmEWzWEx08zy3EkfgUO8SLHK2Taly3sNoBTc3Zrwv8lMAERZv6
Ib/Cb8451J/uXN05RQi5e3qwwyHKh6xoA2hs/vLXNXawtYZCxbBziER/LOSjsp8KAd223jxoDpcM
RJ2xMGltj3fMPjp9t1lEGxP8+WnYeQ0meUIrqeYNmE8bfa3S4KLhifaQD+8gy0Rcl2k3fVotmMWs
TCe7jqRPo4r1UVhB2Kx6Kp3HaQJn2zyYdgDcNqej90ixpashE0DOBL262HopFXcDIq/lQL2ucC5k
Lo+yOXUdS8aOR+2APsL8WgbrFtTBKHTLjTO8jXLgkS1wlS8/1gmGs9Pr6OrEqobNiAPVSxqXXGWt
10W+B6mkso39xrkbxXvPvN2E1ZyHOfL9OXLly3U9oW2yyVmw9zoKjBEKOtXn6OxV16TCA3LomMQe
9dntvJ3NX2piRx3c7R3+pANIEcyg+NVPfWFHszhrJY91XsV2EUS8+lhC9xh0DlRq7cewIbFjwbQ8
mDeKO3FpDbe2+AWNlNipoQ4TyINXsGSFIvy40DS4gni+jXH1o+q8NBBwduJkP9AidVnWGG8zAQUN
3XlX5kPSCyfqQV8IVv8FsTXSGJ3RoGZ7Fmys/TLqx5O0642WcmewaN1yaIY3yuykG7po9T4DWuxK
/2Nw8zGWVZ3lNuxelzVWy2fbY3kKPxHCQCqp2AbA3x3jZX7Jo1KdKzHewJItYtOLypt4RU/GHWhC
MMQ/kyD2R32YPQdIJcauNXhB/RRPZRg1XrdxeZHJ/C7s11iGyEDt3u6ivnrsoGilICPLJh0h+Yup
o1KOACo9EqHBFI3YbsDws7aAPoE4VdZ6LGpoRsFEtsWXW7sCIHq3t4M1yecbqBwklt2la1/G/jRt
sCyQbRn9Ou7wd/PmxvLv3IbHULHbLQFGycwLOg8poxfR6TvVL/DBbHBuYfiMLehx+CjivWr7yTPG
xH2tNr7/PvWPE7VOAXgzRrKk7UTU5qB0F/HMzaGvqkgGc1LaRQxT9VjnKlnt4lKHbwh4r1QG54KQ
LKjmo6utC0zMIR3k2viIv4bgnEPKU0Eby9YPfttBKIHFZTek1fLMsOoBKaOgWmOb+ufWZvHYrVGj
DjVOqV9DY3z2k2n0di2+ma3zgzW5W1JdvKmEfuhNO1j72j1Us7yUnbe5ljJ9qzODdqSrMMxbl/ad
k497x/QbVuUxmX8OtXcIK2DjfRgx98Z3PYR7Hje821OCi6SWt3Xwmhe4XcJ76V9MC0vYQUPm5MmW
1UuzBjoOFLwHiqaJWyZStDpUz1OnxAc2xbZU821J2gjhOxqMuwk43WNhTYjbi5xQg0dat6n0DnP3
MQpcJa0bqeUkzMdc0GfWPXQ4IdS8BPmb1x6Gjl1yMzxWBX4ihjZ8XKyO30barpKhtJPeVslMthK6
w66BwHUZxKIT+Lt3fm2eunXMoHwDxaa5ToPS2Xq9ePELQFgIiYQHUcet/SKDqJ9UoihJqsJOGN2W
4V2L0UB3hHNg8VTi4q2CJlpNkNWrBMsPHRMHlXb5AI/BuDVTpPMwKiGWusLZjJoSuh8/ybSTBO98
lcRpXCcpJ/sa+906/FEO1QdHcBoo2zDYt3rVZanxHiXcc8rPvKkPloNRT3O7jB8qxDSLf7Hq4s0e
hmRAfBT5ENsMCjSCbe1Avzl5ZsblQBYWsR4hzpoep+HGreRFFccKjMtlegZGm+KohMWvsLklvo/r
3U+XVkS6eR5HeEYjWNft3ZCbJtKLvx8r/B1zWoft2yTVLl/82Cfl0awyHhm+Vei9s/7TM79COZ0m
981mbMdXO3ImGlnzjxB4CAaa8ImG25yX8doEYQTruaRrnF2nL+1cIsT1aenPW1XTFBt4Z4HtwMcb
glnMvpgPFWMxm7a9kRmmcC5uKTb1NL4ZcxEENjjUS3QTJjWobe3Ik0G2OEVDRMMaWGAbA2j2iznp
5FvA6s1g0cjFio2BitbheB2Lc+13M598293r6wjQc+dZUd9DeXytD36DMF6prJ/ttzK4gGESWS2S
NdMnHD3QnG3zCqSJERea+UWrHnrZfLdOMG824nxND+fwgQDuht4TPPXaxzzXaRs8LVg/bdbYwxwM
JxY+9q3tiqgZSTSZLqZFuQsxqaTpmHZtea78S6XcTYmuoayLOze0EJK6RPdwAGtf6vllKa/+8z+D
cEK+2Ucyv/cQtIWHviDnsTJuspglhto1rGHSsnmjCvzDHpr946s733bO7WqGtHHACNRHu8ClIpZo
pWrrivDFQIBrDiDy7SJujfVN2EDbr33Jjb93Kutk9RTBr/zF1mdPBJFELAlGfiSqv59Jmyxqwil9
diGmzBYYE/BLjnMvkSFJgxSvvqqE11tCZKYqO/ZXcLKDNQq7z4pDeaCmkXSDnaxUOo14mXpjWvRk
e2EdlOfhNlnT0vTpMqukspw2HjFzY0BWcPLjmMNGh7v3iuJXwQM+zjE4MEiqE0dBi7sskrnd+ogf
hHQbmrvZQFjcDlMcBl5k26gbgzmzwVukcCDL26xlRYKEIraqfjPYSCktnoruThTDobfXaCLFwXPe
Fs8k/uxdOL83Yx7lC0lMUT3pZkhpcDCjzhrbxPkEsjsWZm0qXPvuvbbwiyjG5YP62IbddSsD1L7o
xf3kxR3G9HYrfSnMJVcsnmYSNbWIDHuC33PsYNDI7qs7wzArwC9zfpeTAj4pIwYkXpRbRn4Xph30
6dj8lNvuxcfO9acOvkMyIYv9uQ4oIWykZ4pma4mIGvzqFDqYnknVCujUg9I0ntjDUL7v7bRn4wlc
jQRD6UlonZUlYuP3ySzokZkzRRE+6CWDRBXUfzykcSaWzSMb5kM4bR0GDeBla/VhXNRHAZpvKV6B
YSaruMwjSWUTpuVKD6P1E/Rmr4YnpQui7LQzvIjX9VPZiKjVjVYXbJFUab7VQZGZ1iS19rau1Sau
RNbiFVHYasR5fzuBJ2HZv4xmcWffLvVpxfXm0TcNPT+/+PQKNxFFA+k/C7t9SgyiSaPyW0cHmS/D
0yJf6FrGRTjGNU55ZXtHe/GGqC/vyGT2xteRl9upsNw7oeT+Wvg0bbFBLxrY/Q1HrrbiOE3IhrD7
LWtF8t/FcMlOa4ulK9nmiA8g20/zDORRvzRtGNewvitq/JRCvJkVTEfN9zTPJCxbIrd9obzfGl0+
gjeY+gH7oML7WRFMr8t3jlWZOSSxzUfuHur6zqueSREmrJMb3jzXtY2CADBqby4kh0ht6KdzjnI1
7LYSfey2baxYgAHqdR+dIXeDP/5o/Zuix+JWRWT59TZYxqd1CSNuVRFtdlXZ3y7SZB25Uf0PlAaH
acaxELCUaaDtD/A7nooTtcd4xZenWvXXsLyhVhV3kOq0uulZdTjjPEz6sUikbY58hDQdgdo2tEaW
fEDlAh8GbzmHNbTmw573aJ77H9JDDuYTkLlokQxMZ/5w4/UoWiVqN8WbA18xES28ZF2sw2Lh6hL0
hq7LAQOdIrKWTzG/DQwpShcktRp2nRekndy2zH3QA8D7HrKe3aYxNLVDdJVEfe7Gh6Xzo9EKkEu+
yXy4EagEFheMze5TTeUGOq9b35YH7lt2ZCaciOvaVoVzGi2I7UhoundLc9HzNCG376Hh5hTYO/kN
BS8zagPIarpku6g64u0HVgu4Z0RC02/rDufGoIZzVLTAJKG6aTqrQ+08YpxhzVRpbRzYIQ1elczq
XDOaQXrn1pf9rmnhReeMJ9hbvPT0WGPmbA1vZVE90FC8kxXSWY54WtX8gUj70+3xMrpcd54/gu5i
JWq8W8uXELGxblEtwMoLpBhYwWHrXngLPRr2ylAFrYUTsa5LrW435JjaY+FrrsedLk5L2USjhh9O
QB+kCuLAuSO4C/T8OMJRnGPsHBd/SeyTErgZ8eNHxN+yLlOP5XvOhicbdD27f1kKPx4ddRpRY7cY
a9e9OvfDB5oCTk42XQ32zkSfZ3pmNYJzD/dBJuNlhnrMym5D+axkkwVds6F2l3F94mv+xjmLl+WF
cwxVYgagDx7nlh1gdYUQNyUlgog/Pc64nZywghFuF6/TdrBBNvb9zOAaWFyaCHriSDwaa4FXzGwf
m1HvHVzfloOJd7H11XqjuzIzFgFvk6WDaVNXGyQrU2y1aF3iMp1Rvem8SirFk9BXG4avpcUPj0Du
xjmQAbYo6mDy6430YgNCIFzeDy47B0KZmPlNVAZgVYEJ9bkW0y/Gxz2b2nOly4tnAv9WUkiVGpCH
mJ8C89mjzkQNpTDt3CyHOii2UKmDbL6PWw3Wdznm2mrkPKG7sxp2DDmcFyyxoyXQnk7Goig2w6qQ
H3RvmgdtAgasiMrK2bUjOAOGbzlqSwqKamcjqwNu5Q4LyqtCv438xxDUGcXdCwEYABbdy+KOkYdf
N4IfB/JLAqDlA54jAZA5VPBh97Gg/PD8k9b9PWErS/J1/pkbnfriMfTqeILlxGqVmxVJFYSNj/MC
M538p6rJ5ZoTueTNQxIjl+ceJayvZeJhrtuEY1obGzdn2yW0G5NxYSfighxlA9Brx4T33h1sIFpg
E/POR8OuD5aDQ3INHp/Mcn5uPT/yIUVLcusDfLcq6dkDAcACJA3pZRj7FbC4YTgp+2UER4iVLnbP
pb4e9SGIgqFIgwnZWA6rVl5ar47clRTCfM55HOpocGBQL3Ha7WbTBrDlc0DExVCqDm/47Ma22s0G
Y6qWTMfy3p/aTWGbbVkG22B6wUkA6NQnuKVwxf3qYekMH5KoHkx6zcFolc3AVv4ClnDFj3JHGTuF
ZEcEFCqWm7ohiE9eA1+PjlCAzGtMyuA0IMyKCgqsALj0p6raezm99FoeXHa6no7VkTPy6fNKSNoh
PrlLtR0avV1yJP4t2zI1+6lv5bdCbms5xEE4AwLqoNiJ/xmUoie3Fa8FLn1GQKarSYEC0EQVCmau
4Q2DWTT/vnWXBJIr1wmkpJmWqLeXjAF9qrLVPlL22mk/lSht5g2avbjffnjyh3IwUR3sXXifNizY
VM2yyfuj6SpcuGs0B84mtBvkW4+O/4hOWdqBiiWdO2DQsTNuBnfCCAm4dMICtkQj8MJOIao/vzGR
hxDcrPvOvOBbNuOUYq9+Ll6L9Gm66miUsZxAr1PloVYSXQi+61brUE8666YxFc6aTKLaedyLa6AK
Cyodx1AAPdgUFd3O1XuOEAHILlEBgGUKcQ9hJQw/xEYgCsfDxPtbvPpoqxu1vAxQZm7rbQU3tev/
5zr6nsEZdFoj4zsJnbaaQJa9GGPCkErBgrFrKpxAAC+52Lij2bjiwwlwisBWA5oS1SjTexvKIOTc
N5fafyvRqWxQEXb5cTL3BKxZKZIAwnrrSvbGrjJgLdE4uTEiW+zTA/U//XC6aPATl/6o260Hn5gJ
5aSBsaUHqcZiazneNpfO7i/Qa0bRNtwbN0gt1VWJtIqDUfSIUwWEZVM66ijMiGA4YowefwCp3SO0
ScvhqcKVsc6nOSx3QFTWqHbB0ipf1vIder7xSI5CXFyMtHB9G84elk4mQApSqKduGgXqIFBAy+iN
VX54JQA2YEBGvXE9ANybY0lNWoCKbJqPcqSb1VO7CYAqaJsb4t2utTpa6x3RgKYJxmUKtNAipAuG
0E2fy5S6P+xuPdkqT4dBHTU/e4rHbnXx6zmZa/wIfOUx5KnF33I2xlqaKF9/zfgvU2cis7i4hFxk
vt4Z9rKRYo+UDbejm62T9QgMPhEoPxUOZ/As4ftCZ3lacow8lN49ZJvuNa2w9zXmOVHktySaWziL
ztf+CACFEO8JrMye35m3Zs6C7oNDE8brHVM6tZq7CqhcO5YXuJIAHUOUnLQdFYD7pHQRu4rNKKe0
dt1DU04wmkMnhcKBu7hpgfitXhmFHmoxe/zkdpNiXLuTu9Wp03J5/Q/cEm+UBRJcz6naCZgxDbiy
Q5B4gtnsfWIlIRLyZakjCr4uEuMK8EmhVVzO88GbH2cC0TJWHNySbPJ6iH0J87SBp661bjQaCEPe
PUB/R6GeAdWWmjmzZhsxf70fWK6hxQC0evrQ2HVziC/PBwC7tQQQVADOHO8Ljqnn3g9SJ6h/rQFy
Yoc1b6HbbhvolCj+7AUWyqN+EyBxwQjV3iy4CgDxS+vErvdNgBFmHuxB/oy9aj5P7vBg2G5Sw6bq
vHhlwCXKWr0apQC8QvWg9raNZx5GzyCWovxoaZdO6w9vBa5j8TPt24NiQbKaMTLqp6gfZ9lvwEZN
huXXPA/7qnpiXbmXtIjzFgnKuOXIT/rxrEd6plb3WqoG96P2EDqQJ9jlA2jL+3D27xnNU30lY4fl
De2XKWpa+kJN/morACWg5iLVFYlN5QWU1p2scTOXpnjH5OQHV8uxLxoWCW0/g/6REr9uQPu9WdYi
yoHbWJxHlmij2cojg7uMyOWzWpv7kPRZUT4DOk/cQd4o5U0bJVDeYNl4BLQahpfT8OTU5dFv1u1E
g4tr773x2cbmEnRRkUJBhS5LvCDaCIXWVENuvAaCfY11CP2HHhNAI8o0XLnKgn7fCAp0ESn3xfXQ
QcPsZVAmo4Knm7p3R4gFkK2aAGb7EKkFhr16ceE8zLiaK/lIkKHxaUA29n7FUa6weeg0cd6/2jUU
MZZHl4xbewWV2S2CmIBpXVsy6dGNDnAKamkdpQKMq1hSrw6giRJsuG6NQ3UOvCbhRgGYB0ihn/1A
7pkzRyWU1Uvr8S8cCQ2uum62wr9M9m05AgzREJqGhZ47oZrGYFXlQf6R8qS33iyGKzr/bPEvAphj
UR62OZoeBOqu0CcdztQFNWIpY6NpbAyUqwu4oJHMiBBmShhQIWViA4wIWtwOwt0384VhVGL2zWbx
wiOKcXz0M3eCH4NAa6DdrmyNiL+coLa3DxbAvgtBEQXodPaL5xJDn9QbkmCiBxE+QbYT6GDrxh5Y
2JGxmnfZvNcuDJ1Ik0wLdOWNHaMSSlZJsd4zAqfeBqyP9DAlTXOzhj6EyvOI0OLd6jXi+jkIUWMA
DQjlW1XCeUQVFx/tzbFzbpprEiFU0pZY+wY+ZcUZEvepXdSZ68l4vi4kmcm5puXGbuEgBqBaeugI
rPmWI5pUMIQrxEZb1kYBjhsdfRgr5yRHmHC5E1JAjHjBwQhtwTZsgcFfhmAGEGPv3KY7CC1SQJKw
fWn3PUBukp8VKx4H0Pba7qUUUCUXzms53cgKHPL8yYg8xnzhpyOCI9xj3gwPt7oxEMytUPIheFbi
4uTNbRAGFpISH3PKJMnhAwTM/wzg/NKHN/NUPIQlPZIGL2Kx0yisrTfYP02Icc7K/JKuPFKrPPLF
OjuiTzvBb01n0msvdILgQzUNSPHRt3Ue5+ltBlY4Lb88c4UlrLSy5z1MGACYoSykT2UgUnuV6dro
1F5kGqgmywezYx0/Vqw9tLKGo/2SDVWzUSsUitq1iwYxMUh1oIkJ8jhcmQg/aLLeA59qEqfHrSgd
sbNHmU4YvYi4i755bm7pRH4QC9liHUbj3OgYhhup1+Z9ygagZZbZzrQyySj4GR7FuK/Q3oxhFPxk
h92brBwX+5PfyqDo9gz9BEeQfD8szT4fmhTl7H3nTT2CE40dARk6Yl+7OMe+VXuAEM+hAijRLptl
0nWKMudCpR2BHoHY1APjwOBKErrLZSZAbRaQBZg+9p79DFbUow9wYGjaC7fQw5VjB4Sjnt4EURBW
mM+DAh+wZSh/RFE946be1QW5tBN5cK9NVZ5bL6SCq9tQYJ7EF6km5qRDvfV0eRoGlL5oHrwt6MrH
hR5/2WvwunpiRid2NNt8BtTJQlQFA+CSUo2pVw7Pgk2XDi0RpYbMW68xGsYiie2GJB6aPMZU6AmA
7G6p813ToUU4GsxS6Hp8IXX35M0kAfnpPNR+whwFRK0yMtEtHOt0190Hvn4rLHHRerq4ml78gW96
fzgElXvL/EX8WDRgZlQz6FshU/N8wF02g3pk9TP02FbR4IhRh6ON3zzl896mP3WBcZC6PTSyEXGD
2c3FDg5aoytKCGZR1tQSQsTdVDpR/W+kncl228iyrt/lzrEW+mZwJyTYU6J6yZpgWbaEvu/x9PdD
7drbNMxL7FNnUINaVXYyE5GRmRF/42hLUcY5sm14i1HXemW117VowC/PukNBl6OJ1PVgFM8VijB0
lMxF5uMCrmmPEl3rEFRD6Mg/dDU+hmFHaZCauO8F3OcK4yed4WWXgESgB2GXTQLGLN/7WPmt3KL9
yPJ6ZWqC3VA2cMpuL2Q0hI0I9oYesUMCmbeiDCtLgeluiF9RyHhxI+8jKgPoA6BYTtcyEj6MLHvs
x26UUmjP2eCexC5e0RTYwYoyFm7BYwKJpGWjuY+SJ37JkQe3aoCgGQ/ZtzYQ1x49tLKRjxEIB07v
ZONFUnXwsgHKhDmiNArvtYxouhpyzr3M/6EMGmiFvL5x2uo21/33xumRd8iabNkMmnqjBxGSAHX2
KFYtRdwsdbZW0Mo7yVfvUeld4FlIaVED92Hpm7roX9Q8BApRvTnym2Hmm24Itl7Z28JYFI2HjcbZ
GzUQyAdn1cVo5NGNHjJx1XXuMczNG4SGb0MqRXHUw2mRV12r7HSlXw+tvjCcfANiCffFn5Q4FlIb
r3Ix2kscN4o17HLD+x5I8F40sDzozB6kdjR969t1iuibldIO7dRjThp0an1l8aztO4lGvGprcrkM
ed+lgrAMBsPlYkQ/22/yZVYER8F8b9APwPrUrobkuaYjGbStuNJzYVWnFEGlQN2FEv9ExQvtd9vI
262Rx7vc/xicdieqvCcq4xQrw8tQDU91Bt6Y2nEpjU5P7qshgxl3pHUTiJ9YAK/VmCJQ5DT3elcd
NE/flUqy0VNj3SHXH5Fa2DO7lDZb3gkrstLJVQbeDomwa0DFSp72YgDd4fbBVVxcj56sQc78lXih
9d7KQ8wlzZuF53W3carxnjT1fdUIm0GTllnjriqtWOaUATWqlVmfroIoh7SEZG7AdSgabFfVuPk0
3GXdtdA8GFH4oCgZ5ya5uskOWPP8MARpJXfWxqBQFTflCm9Nzt/U7qlDd64CrksDHWIurajb6q66
oXp+lNV81QnyPjHbZU8bqHf0RV+hMEA3uyFf1VyPKyhrQZbR6weQxvxiuPFqE62qrF+pRklTGxaO
05+AfrEvqNnGMR7BxD5Pua1keeuqaW8lolHjPHLLatmJ7k1eWBSS1T2YMQ8ATHXTxPIGFNWdPBiw
z6gqCYktJ3x0FiKypFv+WYHkAhYUU114r10RCQLcrnW6BSljARXIgyUlnJUg44nJn2p7jChr5Zvf
ZHboCh9O55Pgwo2Rdmuxd27VxnoJeutgVQkFsrbc6tXY6PzyfOQkwnabekm8FEvczbiyJln7LkT5
Om8pIFHRfeeueycZbb+2rGBDvHyGsfc9kdqPRE+3w1DTrk73MHtuHbSTFgFvCBuHxnDpcgzQDiFL
NQrQlrwYOOaLY11k2zZ3f/gm/7fUx9AZGnjLbUf1V7Ik7dbsM4eOWPQ1KD7AOelDwgIcqxN/G2W8
siI2WJOpr7Auh0WUK8IhdUaQUtu/GmHwM23KV1USm60QsAJ5pCmLtE7pr3eomctYONhq1d3Ao6ft
Ep6kDs3mpjhmAZ17FfG5BjxsiXeM4ktAETXrM9Dbe0O3HvW8+AhkP93lkT5sHNZhnXWpv1Pyei8H
/SrIaiotiUJBTUyXRZ4vEW3fF6gMFnq9k2U0y2icJE2yxhN7J/vDa+bHQKzuS1fcldypRQ2GnWsY
Oz8Ay5FbJ1ER7pOs3tC4POoNnW9BffI95y4p8m+Nnjynmmb3gsPHZP/31XPB8bjsdO8+UgxIpjGc
zqB9lWUpWKUKZSwrpbEbP4C4wq3DETZKjLsRt1Y9lg9+3Tz2nvdZ1NXac7Ua+ulwaAVAcT0cwXCQ
T/Q7Hz1V2EaB/Kyr3Z3RccnNy3XclScSMfmZx5PVLy0BLfVBuetMY5WWPhtG5dFtDccsHrjDuuZz
PtaiRDWmTliftNy9q/nfBYohMQuronmhGsZdJedbLZG2YR+uomh4xrv6Xc1pQFeycmORR5sEB6xc
Ik2oI+5g7RNigShROa5evDBe91SDjLJ/j2K12AymdGcGdbKIKj9cykJyWwntEsbBKpXdh4x5LBSn
2Aa6BV/XWAkVJRBFKw8ZxW1NiZKlYZkH10runNZEGkWx0zC7CRPxKxXETZ+4VPasAw2El06iCyAk
/S5G8wdBiOQeQExsJ5a6KgBCaUn/LqfGd/oow8ZXLd5UQ82FgtebL3JncBNgK6oaf3RJR0nDGg40
QTf4Yu3QmVlRErp3Il6kasSdSQ79J0fW3pSiu0u9AsBzfRM0crIQUnFnaO59WBentEC5c0wVbjPc
Wg7RC1jZd7n/8LArYIU2RnQbhN3Sc+n99oG61hRabRIIVQomtF2wS69adRf7UbtIAuOgR+FOcTF8
HnoqZENJFdQs7T4PH/RW2/dDBYdQ53afZuZPVZPuenZ1WFId0vqxkWXd9n7+FVcBJ2gpbgzJvPXK
dC87jp0SvULcWZTbBpZDidZZ1WwbxdqmmbKv1WwVWOHKKNoNoAF9IeD1bRjKqlDcLecqtgh6tI1D
PV7kSUEoUGJIYxGLJBU8lmT4di+NiKqo3uc1Ui+6vxWRX8o7Kgqy+ShUXL/6Fyd9BwHKyewvrOBd
IfTFslgXTXWUdWcRFQ6P4a2it2TbeiFoUIpFmhshvVrf+6zFbA8qNoTk7OibsaZFdVcrcrrxYz0A
5wR6H+ZnEryaBcASKrDB4K47josyA+BpLCXSlCRvVfXJpABf94cxpkElW5K7MIUfMfIYmrJxKndb
Wd0iBmuCpdCApVAQU+++70ZEL13oXOlozZ/CFJW9+GS20PJ6C8zg99w3xy9l++27GKZL2Fc7U94E
g3/S+9TWg7VJBdCottyRF7pAs4C9mLrYA/jFcohkfop6HGQkejpzNQ6kCFTmm1VLkTgOa36iv4mG
x94CeJN5ds1NDpB6WgyrnIqFn1HL7k4Wi+dJtMY0eVN7zTobYpoi274CwGcES9avzD9U0mg4BLam
v7i5zDiUk/LHtknswunoNiS2osAU8wpQhdGio6Yh8ifSYMTVgKWrQFXp+qLrSawVlgMdXcFEtU3c
sjz1R1qEa7mQhTXmFxCKCWEQyxxinhHbskJ7skAdK1DCkxhKD70fn3wZOz4ekUXpvpWG9Np7+S5u
1YPKk12WW5mGxFhRKx4kQHNYLGx8vbkhLRE8HNmtMGx5lq6jMn6TLGdDn2FTENkHIcy/UzOqI1ox
5dFPXkwKIjTgpDL/nhWUjkKN+xLugCJFgogueiN5b2XQraH+w8YmEbq7xt95nrusnGbrefS0aCfH
EuUmmRrUVyT8RDDzmFidDbE+KV8K0oj/2QXNTuc6GGo/FFk+pBqrGB/97EOTxa2VPqmS9iLK26y/
afX7jLRjeN0xCLY1/QC5SLlgdZtKfeqtjteifu+A0snTGyGR7VTPli1dBzDlG0U8duajDPjOux1o
n6ZZetCSZFWIYKmsTQzD33T2InHi6XtxINN+c4ufVl4dZJqvSpp9oJ+MukO8qngU4cwHX6Re9+4d
lXhXe7HY2aVnOBDj07WCNXgWv7KYDQA0KKQLq8v2sYi9L0Hddeu0um/acFsA17CsV4dt3QsW7Yn8
hi2ZOsXSBFHcP4s9yVyKef54R0WSuNWlj62jL/1xdyBaVWYU7bWYy8LWrJDapUgt1x+6x/PZGG7q
5LshGrs2bWyHSFMw3jIsqlQSGbDnsSHTNdG3YcUdurPepXyrhtl9rWT3Tn1oukfTKuGrbJQS+0FJ
+ZYH9MaaEFy9n/Z2nZk7ySTpD7wozFA/JZFwWyleszT6LFi4sNOL3nmQqOSq+dYrQN5imiAqT36p
7b101wn9IsqSAdS8s7MU82QV5i2txL3WBgrfjCsuPaFQf9NpIxv89r0iZncJwCKZfd6qOv2ceiuz
2ZA9lTpho6Ubqbp1y58m7R6HAxYLHIBiubhOc4rYwTIGaUbQBLQBU46DpKG5UVpbqi3HOj7xLLGD
lO4QHo6xyaO35BuLm9x6SnJ5LykxvJnuX9fzXiKpGLsGnJFvjN2CjRyOYLttAXqGp80qBMKLNsU6
4LpqOikpwlyl7Yffjb8q+jnk3cHX42VEmy0Azqt40t6wCrLCuo6PtUy1FXG4piWfl9QMpGLvpsrS
pxHmV81ClpqlTDcmCO5NYL4+/TnA1nILalvqis+8F2LuNAX1VQnxiTw4NU7wqHkGNSQKtz4PQN4/
gWMHDaRkIfMBqfgS6vw4tAkm0FHxpYnxo5OcO2G8xIoi3QfJ3Ztm/T2LC5PUlz14vektNNn8kv0I
D9a4MGjOigindWa20wXnrgvLL5pyt5EM1Ewe3witGhJpwARQeXCT9iaDzNtJXBWBAQzps5miAFJs
y2QPVjgFJJi+Zr2wFcVAo4dXbJuEB1LkWwepruwgGlEkSczro4CraDgK0CwlxMKC+gGgoGM9gHiN
nX1juW+5ySz8Nt0b3th+1s1PsTDclSzVIdoVlHbLnBLCErQP5S1zW3QUEfHFEB+42CLv4lPRdRV6
NBb1jtbobx1JPYYJN9eSFFrEwO616BQ2QI/5+wGzofEhxj8p1e/EciM2LZfhLRJcd6TugiKrDKK4
K9TTEId3g2BsmnJv0eMV0/ooisPKVBFwMesbs6+/OYOyUNz+lS5MZOsJvPaEN54IgNTJDrlPoaoI
76L8weLFLQXijj//hJAz3wVdE/G18eudoqz1IaUCvoYuvykbLFpa4AzwHiKudZHV/Qz6+0b5UZGL
Gu/OpZYwFCLn1Y9k3DiedHRzbyn092MPoIg2vogmdwPsmPoVfzKxPhVfAB8YbpHaOEC83Ajuo2yp
+85PqLpArav116gW90bi7EOgOMZXpNLJl8CDl3dGldpxXy9lWAG8iY2+Okr+z5qUFKUPafUWR9Em
E4C0Y2opmsQQZUpSb40nkRMeU/phVFxXbfSi6N8U9asCFZV2d0n2E07LUSg3WdcuyHNeu8fDPTD7
DX+1FlX7KHvWvJsufEtTYSVYtLMeKPbC41+EQrccaEeCVcgfahnl+zZEEnibpnuKk+uhUOACcU7A
EKhu2qxaFFqxcpV3S8+/SW5E9/12xNE65mNVW7egCXZBg0gIjc7WbW/c7oTQySKJ5J99+dMyTpTZ
eHucMLf/CsIUEAfBEwsozOiZtI0wdVhQu6TLP6AeZ/QHK9A2utT0gLLABORpTotbdrcFRwpNGYm2
O71IDfxyJ7Z2YdEfUluItr1175TDyVIDO3CA6EJkqE3zk0fhz6ZIaXy30V0Psn68QNWk5TD51msG
byq9u+EGn0TlzhkbxpplmAtka7goFt8HVeQ0aJMPGSCeFGelnQgYf8RYgRncM5y+BQFx41NBidKP
2uHhggeISRSFAXIvxUnjWdeXwSFUq0WS32R6spGC7iUcoe39QN22eNQE5xU3mINembxVQkpBDjnW
UE5RWRz7sRJa9CsPoFuUfQurbVirp0SrV3lYPlcunOkUZaF+K+v+F8URTnW1WUeydpAqP6E4LBx8
tYCOFb9w8A1u+qU5arZwY+cmcMvvVcfNQde+8RrWKFL6HDHVsbfqPex5JwJ0ahTwVWrtKe/2dVtv
Yzl+8YYCtFjD1TTWXDzXVKordVXfGfVTmTeF3ZfckYoefDqQNQG9ySx7qLSPMFWfxDTbCGG4Eo0B
lkdDKyrirpHTjzbADqVh9C0b9BryVrQJzeR1yMYN3NmDa4yss7vQAvUcfomK+5QowvY6MfKieMAv
Dqsy4YYXVs+b04W4bQGaVbQEIn/zlsQkU6A05KI5GvBltvEvHuaEKB4GAHZanfEGM0QuiT4BD0YA
49dndZnC/WuUCU1crvzC5X0Ljl4Nj0WYrIbgZkA9qK4eDTgn/tf14eYWccIYFxQgcrJQ8PhIsk/L
D0+mmDz7GNaAfZQ+pap+vD6eNLJV06h302T38//+H5RLZUqKZ19twjxOg6KWIoM+bINdnguLzQbF
la1+AAhaY8iT7aU5s7ORnX1lxKnKjFrLvthbBDJab+8QWPZJGEP1AJl2X/g0FziXTiYoOzgmHX0q
xz+UsjgjGXtZZOA/X1WdMMhdCipWbBA7Ues9t6X70Ct4YIJEh3VSz1CSL0YQSviGgsmKIk/d6f0u
cIOEksfGg2MTC7eBQ2p31obEmzBfe/XT9S96kSp8NtyEKoxIPdIrCtANF/UraosqUuV6/HB9kLk5
Tfa6Z5aZjzidvyn11s4lqlP6CZbfAFk1V4+mPLMJxyD8I2TO5jTZ6r3igOBMENMq05+Gexsot4qA
1C//Hp+qbsVr7/r0pIsxejbgZNe3akkNvPhbvSteeWsVPCsOa+YWCTVjPTPaxUx2Ntpk01uu5OVa
C2IyrusA2plVrzmE8eFpgJUoIz9Q4zniHfBmeessy1tmkfJNgXoJ+gesqXLba93MLr24Qc5+0iQt
WGktC71E2gvp4rTyreB+aSUtyJ/Xpz4TR9NcIMZym1YeZ7orxeIyF8bioOrGlDQsWm2+9R6U2VHT
nDkdk4sfWBdxsZTUcWNqkw8s5kUzuE1LBK1AfO7yZbcdbkfFsnY7J8A0O9bk82JMZAh1h3xYVucf
ohF+YG7mL/LSWgmt81b3pgYhNPquSf66qQwatGE0J9N2KZ7Ppzv5nF5VgyLR82yje7te75cxtT0r
wYyVcoson8oiOGRht1NKde1VrX39I18K77PB9dEG6Ez1oRFL34NMxfwxdWvohfKApcwxk2bnlnmq
J1SKnd+01t8aeN0OAQsU4fIdHKLZTypfcC7Ci+c/4aNPZCYMCakT0+WYNhJ6KIL3UUaN8ZqWpmq3
Unof5N2LIDaHvyoqIWwG46gNNFzUGlEeg9c1D9wCNnQk1R10SmNTx2D/E7VfXV/52TWZaFVkkhvo
6aiSx6OIMP+frMmlHH2+JJNzx1O70ChMBLM1tDljjBGj6ivR1EWXQuBwtBV5Ovonx9D5mGPknUWW
YwW+ExsByJo8vSssMEM8+CWM/TS4GTwLdq3jzizpXDBPjqLMaSVL7okySfjIIjQ4eLyEbzOfbQyf
6Xl3Pq9JdopKx+36iLUcNeukfJ8iMWI8g1ajgowPUjXnB3txUpKiaKRCSZangoO+PHhmGyLcoZQU
Nh8iUCKd/+P6pMbv/8eczsaYLJwDMDZrkOOgeRcs1ZKOORic60NcOk2Qhf/PNCbL5mZ63BYmnNca
UmIFuzL6SH0UGtNNln+gYzIz3NyMJnk9aXR6VBqhgD0O790Khsfn9QldlNdEJB4BQ0XTRM2a7N+a
rppUDeSZZo1i2TKHx23aIBkWzcHz1uONJF37zpNlpzNhPi7Vn1/r18CT3cz3sXJRCFGJz7oNYkuA
DcSlBtYbkUgoh3NyqZeuG+fzHAP0bCNrkd8nRh6lmMGAawD1o7s0DRsL2GI/cxZeDpJfM5vEYW+G
Ua+3DJUB3wk6HahxB4Vdua1Vze4agT6dtrz+GZW56U0CMy3aWE4C9V/SSzjZ2S7VUBpWh3TTLLoH
C0+u/tgFRKoNRfwLSg90H5xGbFNZqLh5U8IAkixsB+VWo0O2lb01VQ7f9pUtzWB9VgR8DKtrX38S
2dQ4O5XCxfh7O1vFWTzK7OpQInla3cJIhsT3en2FLiegXx9lcj+R48xQGn9EA9fxrqmbJ7VJNmbT
PF0f5npU6+LkJpJVCnBei6gekCCSu5vcfRChl4OqcCn+Xh/rcnb495RwfP89pOuwL+Aws3UjAz6l
TuPda2aeKRfDShZl2VJ4xVvTG4/ZmZWIGTtqfH60VDC0pXf9pmbdQhXauR168QudjTUeWWc7VM5U
zUkHBByCOqe++a1PPNRohJlFmxtlku80nkEU/UUOvtA55nL52mdb01Lt65/m8rXobDKT7FagjCTV
ETlASOu9i96NBqCrAV9ePOaOuoPfsFQzYQ1Ia+l2P64PPjfF8b+fLWTm6ZivF8SFo6+B8NtqCUMo
MmakfOdGmWS5Om4tJ0i4cyfZU+9+tfJL6Hy7PpG56JsktShSBS8dN5OYfCXGCa1SO7DepEyc+1oX
L9tnX2uSjbq89LDBYcXQJ7f74bkQPvv+vgreEmUTiRsVNHMyp0I5t36ThKQHspM0LuHedR5aIVTg
kSG3Pq+v4MWjSEbubRR5NhBC/T0U4sowCkt1OfUCYdsZXyKCy0H2mfrvSc2GFueeSBdTkmxIoiSj
NKhbky9GN6AMlZaqRhhD8n0u0ofr8/n/7KtfA0y+lDl4yEJ4kreJO0mxrdrfi0r8DFvkaOj9QTTN
N3NIV21grMxEA53TbGZ+wMUEfzbDyYrChZMbv+xGbT4KU8kPea8uRYQqlihPvOoLE1LSh7wIbdcO
ZzLXzNyN6dmCOE6Q+jm3QWxhVsNuAIZgI2i2VI/Czpv1D7r4oNdRPhj15Q2kwn8PHS2G/igrjPZL
/nysX5gHevAzF6aLUaOj4SxbOo5Ff1WQzxKWlQ4uoFbWNI3hgRrCC8i7ucC5eOE4G2OSkAOtKlOx
lznJlgM3XckGt30z3I8vnlGgu/xfTmmyeknnhXqEbM6m799FBMEtGFjXI/Fi/jib0CT/Kr6SouPC
y1RITrXHTc34lOO3fzCGAbZFRXtLxp/v9xiIjAgHNzrznGKdt0DNDkgj8hVykM8ljoup/tdI2uTe
FGL0SmOH9VItHz2I2NuWIRBA7Dg+xHhYX5/WxZYE9IB/z0ub3JycGJl4U+P22S7hICxpBfIAhqBp
i2vZDh/N1cx4FwP8bDz593UUkVEQpeHv8YSFt/TvyxvHblDK9Q7FEmfZj+sjzg04ueXUQ9jBteDk
BN2YtM4iSLvl9REuht/ZlCb7qQ6drK4qjkwe9EL0lATSChzY3IcaF+aPZ8LZKJNtVAsGhRCVUbq1
tHb8JcTCTWlnwkpdj55R6ENen9XFdTM1TZJNBVMTbbJuMRpZoipaGcjv51HYMstd+/oIl7P42RCT
hRtCI2hEIxvbYaNtx99ZHALeod/m/dxolxYQexBFxxqAXTy9ACRN7mVhr49WYu7W2GI0uWytPdCC
VbyONtSvrs/uUlScDTdVAA5VSZD0oeF0VEtwoO/d0EHc/359kD+PYEuUTIUmvyqr2ABOdi+Ac1kM
3S7d5OVDSRkwqRPceegSubAWvGZxfbQ/Q+L30cYVPjucgqrz4Nz43sYVt33gPzay9nB9hD8XzUI9
0DQUFfigacjT+TgFx6LhcWnKkeBQDgaAGtn/dn2QC3HHKCQ1UScYNHXaj3CrQg1N+Ad/9yNGO5N/
n+f/oB/x+1iTW1qWaZKlwtxkLAj2FIW77Vgo/696HxdX72xekzMqTSr0MAIAPqPkvtYsw9Wi2Vbi
srRvKWqMovvBJpjLE8afL4bfZjjtOCSlnDhdIOVIkBWghuBUjdqrSGDWwbA08pXny3C18oWc3Q1w
rTV/n6A/qAe7XlbQqoT7CkBaadWHTHsB6bGIYat4VrauQg2hzZ8Ix2zc8NnjJi2oDzhIwdxYlL1K
sexeS46m9CFq7roHy422ctSltmquczADWWwhvLAKhL1ZQPNBhrctd2VXwmCp0jW45W9oLiCl5ni7
AfqbVnQrzbFslx/vg/jxvJckXaX1d0G+6Xy80sojDPEk34lFZ2eYYRXQFAoo+YL7GUMK/N+F6LTa
4PViDHcDI5XC/rfjzhiiw02CO8U/GEvX6M9LJih3yZycLFXtJ4mcltl/tkN36E/a/r/p5VzKV+dD
TW5qse8mklqBCk2VfVRIS8NV16L2ooCyaQblnyzi+WjjrznPVw0UnlwH/PDvvffvJtX8vf3PSxsi
ymdrONnmUaCmleZwp641JHwTW8zxYmm+u8LMZfrSFj8fZ7LFecUOsZxDQLTqDN08uG2N8oq33PWQ
sGamY03uoJ7nCnLg4KFj6unBLIGX53lwLFHWYF6Gitqt3n/Ibb/tCs2OkKcM62BX4/SoRRhJqMlw
55q3eqRuNV05tFFnuzTdQP9bSARXqFPDlHTvDNlbApMEYtvtKrdd5qG3baWfqf/ZwCQHEdxJhR0i
ERwiyRmLnh2giCbK2bbSYSXABRNc/z5WkfUOgw20MaRrPwzpVFrfUw9BrzBDyDEDpiQZ2tKskTtv
rQ3gf9T9sO2zbhwf5GlwTCDFRdqoxBasU8WAP4ecAfD5CkU1Fbg9TnvrwXRvTTxFFPOlSaKtMIhk
pmAtpcY2GRBXtPgrYHpAmFwlVQIHWlu4rbTX0H5BjrFTv8d4pJrQ3OoAEHk/xEu4NLafuQcvFzam
lD8Iqf8Rxayfjx7G9Y956dRGiJlrDzscKPnkTBVEJ5Qdi8KlS6/fVJy94EQzCJ+LUXk2xORiUFhO
A7+myzYIC7j5W9ahUDMT+BdsndhhZ2NM7qN6VjkppnqMIfuH0FLfGsND6KI+BA0KnK6CyiiENjTm
W8DfYDkUKQbMqKL8IWT3iuqspc46KmKwK6T6iIDbjOPDhS41V0pRUjUZl1pNnW4Zp4JHW2VV/leR
AGjkDiTLydnG97hYL5WNtLT2ybu6Rvxy6zx7MxXIC9/4t8En37jsBA+aTk1ezT610luKdfUPkilD
gKlScZr6s20ZCUnoKCknElYDyBQ3nImdiwCiqIm2h+2c6qIyZkYPjVh9T31j3ykgTq9H8lxWmswy
TYLAbBLun0pqwkMdFo0rIUepL2Rx5h4qXbrUnOVZaxLRGsjWPlUZCjpoAy1hhD/3z7pWHVoFAdgs
Ex4yI9pYXfdk+Mrz9XlesDX97TSZdiIxUpSkXOKC2qyBZ8snaYFqNa4X3apX7PJbt0S6FS34tWWb
1tx3HvfR7+/M38ceQ+3s0AzTToQwIuSw6Bfy3t1CebERGsa4KXySVuH6H4Tu+clpTW4fyDo0VQro
E8A6lUMyKTi968t5YXP8NsIYVmczUn2tlgKJGUX1RsWLNJfnrIIvtI5/X7TpTSNy615ugPzIwWeN
XmI9yDhQoH9tR8NOTt+l4r1t3aXukZH2uguUG8+Co5mGM1/v4lQpG1qYwfFmnz7aC1S9O1OzuIsX
oJ6EBLFRwZ+5L86NMQkQn+u9Jzm82guEYCM1sStz5jiZG2ESEmXSFLz/QItTlX/MSv1GkI0ZP7QL
dS++2NlKTYLCVVMffWE9/+utlIs49JwZy4w167nK7sVX5/mIkxiJ0qgcGhpS/wAedPk8/hUGk9so
zXU3oMFLh7erX10DpSRH7hZu3/0vP9TkNpoWXaDnEns3NcKnLml2ot5urm/e8af+kY5+fafp61Jr
BNnqHTfbdG35JUXRh+km0N0FcNPZzvUbzBC0u+tDzn2p6eOrTLqsMjJeKb/q/aPdqQO4rZyJw5kv
NcW2WWVXV1LJl5LF/gm26N5yqoc4zlbXpzR+iGurOCb9sxSItKXciSEHCiSzm6xCx6MGN9ZClTtm
+ScYq43/Py/7/7bB/nJZOhsSi1A8KY1o5BfCn3PNXYWTxPVZzS3e+N/PhhDjaBCliIdrh0ATdigd
5HOU9mZy6sVbx1kETjIFvJBYkoKw2CgouFBJXiikdS01VqXgr69P6PI5cjbWNEcoXivVBtGObLoP
NdnufvrhwrEN6IfL6Hv8DbYnkoaL+rWcPcMuHvxnY0+SxhCEihhGhGKw87f5QBsgXo44OJQfqHRQ
mefFeX26f5Vcr4XlJH/QZhkcx+eWBZjzwL0aL5IczU6M6mEMYcUi+aiiJVH3ZsHmMbz4TgS1WWOW
Ah+nesQcceGXMi6PBkJCPm0lqUerTxeQIjTFpdi2iFko2zRHFM93tRuMQ9Aa0ot3kbrNyhhabApi
5/P6nGbOrr+qZWcxqWjIzmrSWHNAWspxXzJ+xfUR5tKTMbkG9ziHWoOuuZP09N+4Mf+RNxSE1mXF
MimV8rKRJzHBKZJnQ+2F1MyHo7TVd9oG65F9uZ2Z0h977K9xDFXSdZ4Y1GZ/38kK0q9B30cBpzEN
FMjjNgqxW3r12UrbSCuWsrnlY6/Nmb09/r2/BeBk3MneDlwjMGvTDTejWCCYA2Epw+lCkEqYeVD8
ERaTgSYb2+f5JLUdA1WNi8pDYn469Vxv7S/k6LXZTL5WF9WB5EQMAj13la+sR3E52E/lEr28U/9s
gtDW8T1YGHuURpbLfGvt0Dd6DWZO7D/jc5yrgnqhrJmy9EfnyA39Tkslh1rzTl56y+TRsX+Eu2Cb
Pc8NdTFszkYaV/1ss9WyLKgmPp+bQXoNrccouhGaeqnC15uJzz9y42RKk/jUhghf8rQON9FR+UF2
3KjflBscIAy2Q7817E6ZGXFuZpPANAq5KBSJDVFowU3bVHsr4rHnyPegVGe+lzw3uUlsqpUUqp3D
9xrbBs2PYe1vw5X83NlIGqyEWw8b7y3uG6tgJR/rU3ZjflDCmNmIf9qMTlZ4ErtejAtUJPMp/9WH
TmzvBMF8ScVuXb9qMyl0bnUn544UNH9vlChV7jM9t2ltYYLjZZ95jfvW9eD5y2jzj235K0qnV9jU
9OoCMV6+pd3Y4kP11q7EVQPYs1whR0PT3ThIx/geQYmldq++VSvrfWQ1c/CS8lAaB5WBmNvMElzM
7Gc/anKINIFjFXHNR5coPeLdoLwgZ7i1BPUuQoNjmTfhq261b4ljrK4vx8VMaMlgdiRJkmn2/b5n
I12h/jjIDByBPpa+ei2aWfCLSf1shMnXdWoxCnNZDzDeSE9OFy2tPD52aTgzkcsrqI6UTlqJyhTH
j1hZUQ4JDXldQ6VTSpZWJ+6VAHk7T1rHlr7/f6RdR7PbOrP8RaxiDltGUeHk6A3LPraZc+avfw3d
+iwahxbu811rMQKBGQxmeroDXrDRarr++YTN1UHc/n9mqcjAFbEqttISuK2DyfwjRCm+oP5pqSbv
Cl8rK3azZ6Yyurh1Ta5sUhFihOBPEgNh4xU4Ki/Ve/HI3YBDzAH533gbu8xgQA7fZ4+5rJE6I5G2
YGQpB40cqE/9yh12lZPegTgDeq+sgdE/BJ6LLeq0iEkO5hUV20iG08CNA853C1Q7FmAVng6WKEYd
e/P4YwRYRDpl6KpOmWuLKJ4WDsJAugp9KwOUYfHj9ROyfUB+WaAL0RpYfiYOs42gM3zuudSSFAg2
jgwR9M8Cx+d4fbFCxQ95RLjA9DQmkMzquBzxXknu2p8JVEmtxFb97CXhd60PEt2n2e48zb++RoHx
Gen6LFpQRgXeZqQ6t4UvOqlTWulJ9HsX6BFTP3C++MCwuH0mLwsmt+gq16j7eMn4Ukanyal8wwVX
pgVxQJzKyGGmw6zVkd9XttquFKBZgC1MXyK/8GVHegX/idNlZokaMEiFPdZ1wLJIDtXK4txysjKF
TeoZQQoG6Dug9K9/v81oiRlX9A8UQcKMze8GonGBqN7cBS6ZsmpPkNLyof7APhgsO9Snk8dpDKMw
wYsFyhVgCzpCEVEyo7fYQVf7PT8KFoD74C40lWeQN4PznZVNbcbK1UKpL4mR8GSGWBXJpsqvwWl2
wOXuDbdEuJr/nr2AZn1fvchvoZUic4Ta573xdP1LbyY3qz9AXRBSPi4dxEIw4Bw9FRNhkepvjXwf
88q364a2Q6emADwoyiIme6lrgUdvpFHrNvUgkAqXCPxq18P9wEeGQM28FDaP6MoadSkMwtiCM64j
l4L02Dug89sTJ8RoTmODyd0uTn/1OlxZpGN1vAjKEM6Qjp34HylESjUp8tRKZrjGuQP76bq72KEH
s2cO88IR8gnEUqhg2ZgA0s1yb7gY/vKgSLYHQZndONFDiMpPDJYyExyJ17dy885Y/QMqmnetouSg
gUi8Tn9OIcOig7wpGESGlU3fXFkhrrMKMkWTd0tUI3VJ/Pyh93JP8sAjt2OFT8ZBkalQI6mGPBri
knglVKlKCL4VzBFvcrKv7RgVZbgRJEHxiMugczsb8grucKhPnFWfMH/skBBjgMHL43aKf32fNn17
9QWp4KLVbYJxGpyUefmqgDQ1metdN5RmNf6/Ucjkfl9ZoqKIwMtFmxRt7I1BDW59sIpl5anklmcA
0xldhO3LfGWLiiPorkZzOCnk7Se4CxT8doUb2FCnABM+8rD2kZ1iss4IFUziSGsVTseBr4xdIX7V
5JFx1lkeRcWOodXqaar5xMtSlFCXjwyAxhZiadfPA8MKjRXXh6zQ+gznQY9fw/yj4d9r5Kz/zQYV
G3Kwn2WgQApcWZpu4xHUYnWNhXBKWjAOAuN0K1R8mPImFioIy3nl8JCJIGpE6phAPQscWdeX9LnB
fj7duqGooqAA0E/5UcHLYZdOeP3yAL3vm+9QdbayxxT6iXeNMx4xap4c2spsrNlUb67b3t6yi2nK
sTolBz0Nye3q5kVZHvjpIC4f101sf8eLCcqfwjBNF0NAdAJDAMiagN0uE0DtQOCV96wvyVoO5Uic
MmPWtp7Ic1RwCxvaG99zD6Jn1uCINr/TnvqDxAiCf8g7LuujfEvux2qCiAuJF7w1+CT556zY0jwo
gd8GzvWPuR0pfhk7I0VWl1bZ1WXFiTj+XV++QWwcwNqFkQBsP6a0iw3KxXotLaKRQ2oziiCK4/kA
zB2F3SKD7CufL7kfYGZxtBBUzK3wBSR2AKEUfk2oM5t+x3UjJPggt6zJjjDlb3G5eNc/AWOPz/ux
+gR8WEIvgINf1gP2V5XNWF5cLc0YwexzT/53rzz/vrLDNWleDREKZRiz9pJ3SE9GJgR1TBUKbWZ3
E+0XVpT+3HCjTJLdX5lU86gVYwmuojaprVbIJGe8JotuB0DVIWv6dyPgkQ31B5HrzWWOTkEkHwce
4tmK9FWDaPzU9YwKAfGYz7nF5TCQ3Vj9JWhxjFykjsgtFIjlvI45OI73aABWFYQOOMbWiiQWXLNG
hSOpLeUIA1TkudIAnQ6QjGTW97UVPxsW4B0PPocMG2FE+1l/B4EW3rpCb0KWyMYUwC2rLss8AVTk
UqS+EdIGpTt+jzqTm3udCRFYwJ06K7YNv95dP9ise+AMOlx96wKCrig7z3jB7ONdX5sTFNX3NdKr
u+QFeHBArLjEkaAvg2kszcxfr5v/Q+J/2WoqkBmgko1AbAH9AdSeFjuFKp0ZVOYQu/Fz8orBzaPm
KYDt168hpHdvIS6ml/bCgDts/wsdXT5R0DFIolH5spbHhhTWuAzBAoWGUYuXqv5egI7xAA0sX7sf
bYiH7HSH30MuAJzI5lIwPH/zwlr9A8oLhzSNJK7Gts+j9J4Wol8I/UPeVV4kFc/Xv/lmOF+ZorxL
SfQIQLMM0rdV6bQImyBCZayGZYJyqbKdawBW4MDapJ94VBZHcOZfX8X2FbhaBuUotREUIQSSU0yD
BZ7h9s+c075Dd83NXYxaCO/XzW1eACtr1CUfZ8kwBRpWlAQoQRlvXZjaBmTirlthLopyh5ivJdDI
4iDqldX50i6wDSf0VVPZ9/6/qNQwVqVTIPcm4RdeJy0Q+b7yof5itQ/qXnOD+9nRdhC+s41T91Ld
cKcFYAx/tEU7gicWHquywTgvOnX781HUBQqP/6HCuzT9Ncfgy/Uvy/AvnUqsxa7X07IgpyXAfI0w
uN0CzTaVh4AD80ZlfVUqmiTgOR8mAUWTsgIkPpxA5o4HxLMqYqAUHDNiXBzqejpW7XAvddV7OcsQ
aY3r+17QUodTxh76jYZ/ff3bTRMd7WhdwMQXWLZ/v1NFwD+TOcEnJu6iYDSpNfN9txshLmtBd9JO
HOgR999YO8u0S314zJ4pKhjwwf/8iIzJzW45SLmY1bcOPDOz3Vg8ZjdMFtJw+zxdFkvtwJwDB6+X
WCyXQcZPhWRmZjAO1HbetPqg5D+sLk5uHgQUxJCqJf7oDK7y1judX3uc04TwlcFZnPit8lj3NWtl
VPDusyKeWinG2ZqnW1GoD0sjPFw/KiwTVPCeAKDlocKdemHcguEWMnT6pDDufWXTHy8dSjry9Jwe
xUaNCtXEi04XTQedq0BYCELtCQy+uaB8q6QB+t1TdJhK/gPc6F/CfjkNQrEvo+xOg09xQMKb1dC6
tar4Y1s8cMV4KLPc7fXktZNVa4CKi6oDDxX38xFHcF8l/W0MqXpzAe0xeGgxP6OXLxPojbqlP0ll
tJOj+AAS28XEE+dbHCmZXyvJvoJSl65lX/lpJsoX/Es3S7u2hpSgKN9UmupHUCbIjPk7pLP2eqC4
fQcVb2NIIjPR+V0589+vb9H24Vt9PsqbIcSnoV6EnFUxg3vpFk31r9MRcz22bk9W0braXjTRvHOu
m2VtGuXLYpe0LZTcEy8nhGcthKCCuwY0QHFR29ctbRfEVgukPBgqvxIGyvDmbD7QxojuODAFQ0XT
0u4NDW3Xzooc1uq2U++VTeIYK4+WIR7ZFhnEhkdrsjFJDL1Yk+T+GCS2m/v0kdUo2b7tVwYpZwan
hpE0EnECyDS7LQQ1jLl/1oLyeYx0u4qhGdxLthBCdzMqH3g1PoGnaGYFss3rCmxOEoBnCm/Q3B4D
+IgHdR7RL4IoyWwVaDdjUi3AqxNcNGlkj3Z4Bj/+VcNtZZeKMwZKnllGeHaAljJ7YBfLmXXrk3Tp
09NuZYLKEY1cWDBDi6w68xU3xXU3u4KT7FkbyTJDJYeE+yYyDFQHhrK4yeNYAO9LsYMSMbQwR+Uj
6g2oqbS2MAdPDDchHndtgVS+iB4XgsuMskmamYFXwEXSU7GDnhBAQ+Mrq62wjZO6fE+62Nqo0bI0
Jb5nPkM5AMKdDgaXtdjMpscKYtLetKvtCSN2yHoayFSbPSAhIERUTBUKAGj3cUzwgsj4AjR7RxkX
SzHl6PXJnuRCF/PUQdLqGw5wZbjAMvpQeHd4Wz+kgBElFpI93QLUvHJYiQ7Di+jK7ZBBDjGo4tQL
oMw6jr09l4NZaYz6MAlBV/abnm4pGjR3+xJ3M2RPxOkd2kmsaEAC6zULVBAsh0gSoR73T2WRgBeF
XeKSHmOJbnV+y8LIsz4bFQIFCEp1moDpVWF2h355KXrNQbvVve4n2xfXrxB3zkZWkR2VxRygVrze
ylGCmF6yGzL+Jq99YO6865ZElikq5IgLz2kyh7aKciv+hLKDL4hmYfcnAgqRndCBcqILNCouFSEz
6/fqptlXNwUIOGKXCVpi7SUVl0C9wYeQ2oG85SMUKQiU8YHcZ1BPPiZmtJcZdf3tXH8VHuhoFKV6
o0PYmXSx3qIjCreQI7PUd/04Q7LbBtskpoq4/7a3NLZwVvK5rOcBLermqIg61B/ejcVdQhbBImt1
9ExMFnNaz08IfuHXyp/3+U3y3pok45LNUvd5O3XbV1ZUIaflijfSwzFTCTGmPiMZV9c/AX8G6kWM
0UKxD/LKfpeL9vXTKzFOjEqlXX2waPM8qogv/G3CQSgkLZ9F+V6pMFFb6NBUhhr4sQEDiqk2iW1E
/DHWQ1NT0eedMm/kn0PIPC2BZvVQK+d7kIcm9/KUvZTKS5amYK1Vvw8d8vsghpQIJivVL/ryEw9E
KBK/peX3FvIs11f0eSiZlLcvZ5IewhnasOvHHNnN8kHgvAjM6ABpoRk8te8QaLSg+edCd6h5hqiL
3X7DU5xnuQVxs2ubSMW4TIj5QiTVDUyJ+5AVwP1Y3EKF7kbR48dYn6Hpl2CsVbxRgb7vNf4wxYut
D8muA+HlLKLHwWuPmTg8g72e8XkYmYtKotkqMEKKI8AIJs7XLNwLxscIWbWhMfVBs9sQOqvf4471
MVgnmoqPiwQxSEU+g4P6FyhoSx/hDrSyoCdwPgjzrHqIv4fWANVLxlIFlmWyTau1QprV4FMFWB2C
r+YgeWQudgUUmwj1PDN5yZ8C03hprPCWyYDDuORUKi7mmCeexQKRgzws2hsVd2r4hbMyU9qTWZLu
BzTerOvnnrFYeggnCGZMCS7o6kBH19Hm1xIzF9EEjb3hrmDBLf/wjvl1vdLjOMtYxkpQI2qUuaPu
c9xy3S5WrNjnPPkQPjK7n+R1e8WhNJITrnZyQfArx35IvXlPMhRSdPkgYznJnvUmZORbdGMg1Toj
hZoRGgMAgnejFakD4/r6w8czoFwFRiZDolt+XcFreZSeE9hwN3rZY2RXr4JHPh1EfFnwmT88ci/m
qPwuCuV04gO8VQQgyBq/QDLSIlFe9qKbo7rLApAxl0cFP0Wphb5UxMAdQNom2Ykrv2uOhI6K5My7
gkXouz15Y1yWRwU0CdIthtzD1UCu9CLtIhciyag0Ng/s6vkfEoKLLSqUzXUuBEMLW4RODSK/omrW
HvjSAVCVXtQYkDXI1IILheHa4vahvNilA1lVaNUcIIR2qGua8pcBxYrWcjM3/CKDsd3SffVIQMC5
nXyZbrKHArC51GWhAv5ws17+BhXVeIgg1IoCDEIDkL9o9g/hAKpxUPmDKmG0b0ABeCiP4d30tXrA
ZMmJ5ZrbV9cv8+e/twoCfABpk0KakGi3kBDnVHRojSKLrd5ojloP8dwRSnYqcO2Q8Bb9v4muF9tU
+U0aQI89BFzkKVJrctAMHic343pc4sm9qs4spPl2ML+Yo+KdHHcSP+bYcIKO7M3Obr9WbryfdoC2
f5ksweqs6UfsMmPF9r11sUtlg+A2WZZORqzQT/NPfb+gwhg6mlMfY3+OTVIVmnesYyWzFksFKFGY
aiMq88QLEuA+J+lB0gfeDZbuKdT1V1GNnDnU/DrQ3RhykmivDFYtVO+hWBzioa8gRjf4dWrchY2M
eQlO3glNvJOz0s7KxhsizUrn2Aplw8pzzumgsJaF820oT7u4ReVeTYzZmaBiZo4FWLqzJD4FVXOS
m2UH6Vo7j6PcnmJeNdtmfJ/EUHA4bQKUmov3pdgi7YXjiZ2ttLE7VrXMcP0/lEUvO0JFUxDXp6JG
CjC8x//kncIGjZR+jnEDevUtSNsmi1WnIyHz8217sUmF1AKTP4DE4w6UMCqmZu8hyOxL4aXNWY0z
liEqnvZD14AQC+VQ6NaaE2ZgOSmz0IkwleLHdf89U09eWxMVQrWpm/MCuhKgl4kf0gP04E+1o90a
dr1DLd3Kd4kd4F2neMZNtQtPug2NBM2RP8DFaGYAKgBRy4zrLG+j4qky8UtQ6qggdWIHVWAoznM3
XMzIvxl3B83JKeUp5rN59CaX5REKeAOQztc/7SaSC8PSsizzoBcBzejvyVm9pJmwzEB0ECgruozJ
h3DMXB2tZAj/hr4AKEtjxbfiTknM9JZViv1MkoX33so8XaIUag1KngoqolEJYXhCIRDuvlRuZBvI
R8O7FCnVvfKzQxGw/sZYOQmH9KFam6ZuhTodISPRYSKHkO0ZGI5p9iQf6NAKLGs7TFHiYfkmc7nU
1dAWXb9wQDue27oCmiT9A6FK0n39KJukcs/rZugqeOSyShObmeR6udTtoEBRkG/xpMJyA8BUzOIx
PXVwGWheWxOUpplvGqZF6mpYjISPE/DswSKGSoazeGRx4E6iC2bPPcToWW/GrYi0XiIVbgUQ5M1V
hwLa0N7H4yuE1MyoWsykf7p+dLZcf22HCrHjmKiCksL1IbJqDU10wPiKpUsFA1e3mYyv7dARtpfT
ohywZbOlme2Nsut2GbJjY9+d/i6erY1RMVYdNbUWI1RCs0o/6eCBnPXuUPcsluGtfGFthoo3iSLn
nCaia9dK4QO4tZ2hhCJJj+TIMCxEoq/Xt4oV3+h6Y9nLca1EMcb+jBDJn96Sso45lwYow6VXnkNq
wEtQ9pHtiY+8uRVMTuzMOth3fOxESCwWFL2ayVui7DDN7V9Nc4LjWQKqG9OHGk0kkSSF3oRaDrf8
SbBsmV3/QGuPxIIEUj4sD9n2yZU56ugGPTi5oVxBogAopO6gNuQO3zSH0AIsNUIPa32brrKyRx3h
tlZKTICgA7JgMByKW7HyfU4Z7rjp9isb1MltkjFtBJB8eVAzh5xp2/vQhn0N28KZ8sC9fp5Y66GP
r6rV0sgjgKsyGLf60tTjr9JUMRJHxoroidh8GKq5TyCgWvK3YvqhzYvVRjcplN2vr4b8209XIATE
QOkMoJFA96cCaS6USQSalDDoFC7BF0U7EcjJ62a2l3MxQ10EXSUvvUSKiJwIxQv0IGUdGiCoVrJg
6eT6vLYesnurRyakg7lMk3Cld4SE+HEEhRi4LHNfcjhQQzApCbYPw2VdZN0rc8nQq3EPGWbglkS3
MJ6CaTIDg9XJIF/n2qIoF4pBdpErEerRoMICUWV4p0uRfX2DNmsjQJr9OgiUC4UGZyhRHmbnsIBp
JjxUZIhtfJNKCB2IH6pboVF6zHlG9rm5NBGE8BqISA3lDPRdfcACpWzQzMBzVV1x9JR/VvTl/m+W
trJBpVzVLKmB0gA/S7IQxS33aGyQIlp7bP0OJFGS35yYae3miV8ZpZItQ5+0CSBlQkMESmD9PhJt
DBF70SPKyIfxLalvAKrDiWQVmzaRRvrKMO1qACWj5yMDH/5ltnRPOjaPwXtuCQ/5UUNz2CJTvKHd
suC9m56wMks5XjfNgTh2mMYWK+NWmDvZbPi4NvVOemNs5yeeU/JgWFmifM7gQSRVaChytEtUmXWm
7ZpSAQlS44vxaIH76QfX4Jy2qpybeTONDsP+5qthZZ/yxqWe+CQU0JYIX0RA8AmIy3CGvfhB6GY4
Zrt0s0K6Xi/lmWWvq4Vh4H2GfNPmlFOUR2bQN36tDk6oPLeooynhhyYklio8X18ryzupu04BYy6Y
sMHOlKutI3P1aGqVPjFCwGY+ePme9As3MsB2DIrq1Cu0h65+7RsAU4r3Ns8cyBf+p/WcaW9W0UYb
5WWMNJQgm8GwA90xMtZ9ulnwWe2WRAUbrokWNVGwmuBZhdBTAeIAGQrZLsAli5OeWXGY7SrWF6Ri
Tdh0ZTEsSLFGK7g33kQgwiHdbDc/oScQ3aDudptYQDT56n90BYmKNSPf8G1V4FrvbB2iTISQVHmo
AUDj7cHLPGZjluH6EhVkeD5VQ0PDQkGJ7ffesDu3XXb/gmKFPP0/XbmrQ0kFmb4oOWNuYUkxeYuw
Z3FWijRCdYEOZRzK7UfeyhYVUAo5j2QUjMn9NDr6XtqBHMefHFJ2qayElSExLiaJCicZl+hFFuCJ
HPnCh+AKtrSrcFxSdDd5JLNu7UMAjVn32GSUWvsFFUrSbhkgVgvXm2rOHhTJnnHRK3ISmjPELaxF
KcDDMmtfumH8nvScL4vdl0DL9pOgWv0EjHBb7qpROOGk74Nc+VrV8V4JcmfRhIO+zFZWlyi2C81h
TsI7JVW+t1wHsQvDnqPoWyGqL8tQMfjTNxvUqzXRJAhyH/aDBh1F+N3o9DfVI8pmPpD6aOUQETnB
Aq2Ep90xr3hGWKZHA/S5b1RZxBbWM+baFjuyFjOvTcLuMv3kwV0TP7LqVpvvBEgRipKugQCL5gAa
5dJQuPx8aojnBb7kafvOY6VN2yv7ZYZ+9sR93ULKNIu90BCdNu0dragfr98Bf7hPLzaoqh/evmEf
COfMDBM7h3+mNXWT4EyZj23WeqjbIMeUjCzXWE/id76QWqWX8Kb2LDw0swnVV2c+6JFbJIy4vO3i
lxVS90EiB7XGR0gBOR7vn/Epi9Hta722ZYzhMQ6FQYV/IRuCSp4jBHqSB526Xe6PPmhEWQGStR4q
7JeJIOtiAriC6AmubDW3LQ4gYRDrbckqXXCy2ZCdYx357cLR5cyfFUdW2YKgLUUQcwl0RafHXjq1
ZeqSCYY5ys1Z+TokiTmrizlK5T7rZF8wMrPLCkvVUdaMPia+cWXxOYa04xRARuP6Id4+VxqvGJD1
U0FJ9/u7M9LTYErRG/BEAbOtYT9+m8a/Yb3TQXr3PxvURQH5jWmIOWQyk/EMQlqzhMTQ9VVs7+vF
AnUnZEE81CBfAnitaKxEb1GrLSx97PxOZjk9OfKf7/NfpugiYNMLrRZk+GBjkt0L+bQPg8FNi+Bd
TfM3HRMLvKS9NXXxqMWofUoAfo4o6GYSgzt7E5C9+qg0JjEcE1kKJgQfwj0QWeRtpn0LJ3Os8STF
Q9tNDsWN+hHi5i88wQdrTgsCnVtWL2AThb3+H1RgGkFX1yakgE2wVcX3xQVJ8Wm4678kwJbIkFLq
/bkwxR0Y+hz8Ga8/sOqC52Tt2pbQUaoDGLqX6tQThtZTtMAW08IVhvwmiEeXK40vctc7Rqjskyq+
q5vk1pD6F15XfS6U9nmbvOr14JeD/CYbzVPd59Y0ZrtEAqS85VyBQ+adK/bcLi+YZ/UjRXGboHQz
Q4rMMQowKALSZavD2GbZNL0VpvOPKhcY270dIC+njgqQM8hOpFnpSBEAAdJDCRrMwI0Xedf9aNOM
hM4dBugkGeHg92gQ9rykJIH0D66l9XRQHhMqQGYc3nxnrOwQf14FxDgbZLnnwYNZZnYVfU0a1RG6
CtROziTs+hKyCtlzMR/zEZzmLZqx9Us/vhTjswbdYvUv5F1IIWD1d6ggyOlpHHIC5tzHvbrvvdLL
LRkwbTRHvJ51BW0G3JUtKhgWSyNHhlj+g7JvFwhlmaJDsubWDr9rM3wkAVUJIz6SffvkISujdHyc
uyIrFBitgHINY8XNgkdDYZHpbncELmboB3iuNsUkStD7G/fopYOYUOdM4aFzol2yj55nZjGYaZDK
wMS5kJoEhLae8ji54S7d84mptMB9cfeFAznVXcBkQ2YcXfpZHojBPGoFXITodso/cHdPpYmYB0av
6V66b4/RTgObxrfIYaYRjF08Q7hXXiN2pZHkHWBXZzCQamZPkg3d0IMKsDZGtDFKEEFezGSl0ttm
NQnSRxpEmembpguiJR9r9F6l/D2SGqtMnqWuZJzQTUyZLl2sUPfIULXgmU4TQg1kJn6FUTTSuJ8O
qHJiFu2oNAAq9kfQP1r6jXEMnhMmLxKx8NlJLv+AukaWRmqFbMbnRcKl74n0j/QQ+nJjk/oqu0m6
HQgu5qiQDr5JvuMJVSnIu4MQhWQW7Tpr38jvq+MyhrUcBS0M5AYq4py+q6Jur08jow7AMkPF8iJN
Y0zaYsJmakMrDBQ7lb5VSWxdv5m2n8ir80HF6Eg1llhbAF/p7PQGRB1mvO9ezyTdmGuJgeAWTeEH
5yvfr9tl7RIVriMj6wsuBpUZPy+mMPcQaXD+mwUqNrehWoZSjBgGCONXToawZ1M+Xzex3ZO5fDwa
E87n4jAu1fnjARajZZaE5oWBeZIHMlJr/AS7DvEsJlPtpkvJMuhVNEHXMY7x+xFUMH7d8GVKRvTI
e0swY7A6Sl51U2GKlxWnNrdqZYzaqqrRk6HsgOxC384M9Q+1/3H9M34yIIIxjZd1dDglXhJ46qSj
oDH3Umiobpnis2V+CezrdQuffImyQH2voq/SpVcjzY3DU5bwbp/EfjwxlvG5bkFZoT7U3A5ynRih
5uonwRWdGow/uQ95MwxpskDgn58HlC3qdBdz2oNhutJc2atVKJ6ne7CoZAVm13lHOZyJhHf50fCm
xSRYHuE0PcudyTqIny7t87/QRULXKgsyDeZfkixO2yrT3a71p1ixk1DeJ4tuK3kDrgDRub6Ln7Jo
yho5R6vAu0R9XQwSvi9Bh0u72OuITjmzxPX5yqTskNO0stM2BQ/QCewQ+qoC8AtMEXwRjtKuO8gm
0HZvo5/ayYR2ATogfzFjSJmn3SHrJ1mMZBUsoARuAue+B+QN06IFrGVMphjWV6V8owtrQVK6SAeJ
cufH+/89gZhvk08PfGpZlHfEZZnVQlRDDNUGJ/pL7xEMTX2U3c6CljOz8f85h6XsUR4S98I411yi
YV2YpOYHQCYJOWwamG1lSi9cDAQ/K1R+rh78bpQm4Qh7MZD5AaGMHB1tx/8IK5cfrY8JzCy6m95m
Hqk7G7bga/74WkD6kJ0AbehMknj6yytp7h9R6kARP8YaKHEVVzlMZmqlaIywp/Q/N0ao5VLJpTKr
uWBMGfGUEeOwGXxFtYc95+Vu6JYMrB0j2OhUHjkKRNJRxLcVyhbMzLXyLQyhWjmlsh0PhhloEQOX
8Icge/mQVMCpcjlswxgfErKVgkuSIoCWW6/ekwo7ysIHr7cXIN5N+ZjcR2Z1z546Y3gnjT0LM8hY
VzFiEangEr4FYR/teCYH8BnG8VuSTu0kFXTahAsElDJVFzJ4paVkANuim2AnwugJg+7EPIjNFMyi
JcZpKh8TNbAaSG00BcSI88lVNcNR6uB+ybMbve+9UEhLR8hRLYIq+/VL4A+37GVTqHg1iGJidDnu
8uIYeKNHymFk9rt46P6inkJ9FSpmGSCOVFF7VF1jp3qLLT9nbxMKcbLTInplswWuJyfO/kUg+ZxZ
Upap6KVFfKJqLafirqueBtHkSsy8h45s8x9dbRU3BCRS/WChwDbE01RRRiVVBn8gZNtptE9lBJy8
qJ3mzmiIkN5jYj9FboMxDIx0vgbfVTzLEyvYEQpBDHba9QHSNpytPoSvSHruvgNBCMG16zu+lbyd
YU+8rmvQfqL8nhtVKUnVOvYiFI4i6CIBp4z20H+0Qvl6mC/qwHFV7MV9Z+p9YiXJT0n9/5JNYFdV
NCRVERVqHdrOv2cWoyovjZiJiiuPaIxmP1B5ZCzjM7xBVEmlSBNE1BRl6RMLcTxCyTzDbElnhw/Z
XYGppsDnfeHe8FB1e22eWXfexvZgMkEHMhGJOo9r5/c1hWkxzHKgqi6ElnRTzTB/i4EfqUt/XD8G
W5eNDG4zXoQlWdXPL9lVWmbMU8pxAVyiOGpvslN6ioO2GaHQg7ygxTFum60P+Zs5yvdLTLxJmoj8
QbrlBMwDTn6L+qX+1DnxEx+bzQ27fruVPvxmkzoftSjMmaCFOm7u5oisEx1rCCAAlRb4qNmAVW50
8SC388fQFnckBAQPLC0Z1mempwAzvelQCi41t0GehvksZ9ppEOYxvNqtTqw7feuKXa+YDjiBhGF5
rsb9NrjtV+VxPOhgfgP72xOILsbn8pSiYmw05ow2Yo8ZyGjXeP23kCWn9bkKImK85nK2zn9zdbai
Ng3GKEVySkZsKre6a25zSFUSlIeCJ/WMIiDUKi3m3DVxDura/c0uFdvSoABfU48Mg7+Pb0iLFvKY
1jBDpivHq5HVhmDuLRXkZsiGBWmDM73ctjPojVAMRMJWShaPLJyNKTnjK64tj3pJlUI/92qOVyqp
Ikt2jeeMBLaWyI4PBQrZ7f1wV1uJK+0gPO7UANaUHmEIFqzRH28h0Jg582OHxptHqvcFcmf5IB7h
7d710LKRWf62C1TyM8f9okSKgAJE1Zpa0NhcoZtRekoy0ezElFHYOwN4rn0VKoMxas6QxQKvZuEj
fBDA0Ds6oDDwAjRJOrAednblly/cmz7a6s8In8dwgkeg03I/h166X/rhU/okWc0LqB6ekxsDjAf/
IvUh4e3zn0TGJxBBN4FOPEcjbTqIAJDUfrLzh+kpdQhrUe11O+ic7gWndmuEIf7AGlfdSn2wGxfL
1G4YzSJJ4whflO8hUwTSOOFV9/s3ooDRWNH+3zyZttLf32xSWzIMstZMOWxKj5PNmblzZgnHNMoZ
u7MzHPER8/XW8iM7IRC+s8fONm/R1aKp2yZUlcToO8RBib8py4eMexzGp7855ZfvSl0uXD0ooNiU
cH+W7wGa1pV2QiJh6uLi5P3367ZYm0jjhHKt06D2gcuaIK8wPmxmQEE4YCq1ZxtMjhE8mQ0K3PRj
VddUUkjkRRoDJQtFrBUlomkFYr9KQTmsVvQf1Vx8w2SyXQalc32VZ6naT05yMUivUqnDeqqyc41h
Asgrs6edsktuo7fyNPgZBl4xpoSx7mNvExJl5Y5oGIkP/K66gcfyJus6IeH72t+h2najUixzP3O4
xXq8RAHak6vUur7kzbCwWjGV7UHvm1f6HhGda1G4X0B07RmqPvhVF59arrFjo3SqYWaltcTnr62M
uif7Vo0CXiqws4oETkUMQgAjMHlpF7uTLjHWuPXElJFh/u8c0bApeZrkAP1AkgIJbvMe75tdeeT2
5EKyWCgL4nXXVkZdkfOgyoMgYmX/FDXJfE9/Zkb/b/tGBdVFwhx9y42BO3Gd3XexPXKCVcbvdZM5
suE1CQN5tp1qrL4hFVFDlS/GSMFBaSFt191p34aDYRGySK1EIsXq4W7VbH/bMip+tqkyGkWNLdNu
AwCd++wmcTXggasHxeJ3aWv/IyDWWwP0nkMm+vKM4Li2jVRwzUItGpoWrid7OmZBQSDi5Hu06YG8
MDOITcr+hBSaP+LlQKBD466ylffeCpyJ8eE3L5Jf3x1hEOdtlckaQReESo8/IiXPwxKaOsi5kpLx
jt0O7ysrVKSBvMCYTBF2l9+3N9JrnJsacjcAPTCzI7Qgyu1+EAnj62d42y81EbQ+eNzqKg2qK6IA
/RUBVkll/P9Iu7IeuXEm+YsE6KSkV9119Oluu+0XwVfrvm/9+g22d9cqlrY43+wAMxhgBs6iSGYm
MyMj2kdahFHwTdUTv4i650o1ScRfpkREAIQuP2PTQAtGS1APa9Nvg4JxuPnn7cXs7RMxDKJLYHS5
Zg8XSRaFy0oPTBb7JUZi9MJW6ufbRvacy9YI463zpZAgCYoPRtGttOKu+OaR3zHZvexbO4x7juVO
xJABAi+N9t0zpMsCyhHUPKoBf2v2YgEivCTqmoxEWWSumm5OjQquZh0EiNFLoYvviaJ9rqTsJK0x
hydmb5NQSYFaPZ76qnpVcoiIEucAtnqr2Ni6iBURGVTXhnV7m3afnzqm6yDwgjGD6yHPYVkSouBF
0LmKl0t4mam2EgDYaatvE+Y9U9d8HH9PFg+ovlfvU7eG6TXYeIthykt1WT4Mg8/yILzIUF3EoyyY
gcIp3NirQfCLWRErOhpOAj6g59bV/OxRccWT8EIFPG5/if0P/vdD0P+++T2FaZI1MVviFZphpXNo
6WVkldH7/88KEwyHKO71oWxCb9BAyFwsw3tZgVmcjLz+KHdjmSg4pekKXbMFaTBqGG7hZk9NdqrK
H4JLAQI4TGFvidnLCHJbUKdzZw15n5OJipjpLNJUqog3KqszmegAQ8XrW0ZqXqdkLy3cniPmTiZy
Dqb5qcO+5cOrFpkB+v0OlG1/9l3/vRf0M1llTxvLc5OtFD1mPPS6AD4vrYICfRueohqz9HoZhs4o
Ng+QDnpYJenZEFrUY6Iks8kI9tHQEH816mxpU3zsijioMrwF4+w/nnhFLWizFhaJvI7DmGpaHXrJ
ggJ3HtnlzDnle8Fla4GJngkGKLqZ4NYVEIVa5N+iIfBSWOrZ2Xxka4Lx/GraC1NLPYoEKvsokMAH
Sc6aD05Vp0S19PZ94h1zluRUFdZ5rYQu9ATJEltQaql24aJ85yvP/XHyUEwJusfhkd9w3Y0823Uy
Diya4qXMq5I2y5N7WksJHeMF9Hu02H3SOLnVXjjdGmO8U7yoaihONW3KRMGfcCr4Mp8Bgu7/rc1j
/FNcCo221PCCFPtNmejyhzpQjiSofd6EIMdDEMZBJcvUlhlUTLykvk8XKJiE/YGovE4q78Azfigr
jLydMHfpYYjMKoRvav7COYE0w7j1yRgHlGJynZTaEIIeWrYFayIf6n1QUhhdSouogLyOB/69Zgq6
dBQs+qsSk0JdJdwxuk3VPeah7OoOjWGEy+KsoGWMUW4RXr0SLZ5oyV4OtDmJLD8okcPOEGQVk6PC
ZCn66gnEOJsd8XVz4Xza3afN1hbjStoczmpVP3KEAeSIOI4kt+T7waVsafMX5ZQCq+9qd5SHqo4A
dzMPOEv33a/0yFv29ZAi/eSyaVLJb+l6rKbA0EcN0WiKr5C89KsWCM/qY/E0A53reHphVT5lp1Tf
6KQ3BERwZShsJnog95UXYcj2FB+aL7eP3u4N2vwk5mxHg1lIE2oJXivLQQ1kwpqCiZw7ULS74wr+
QuarXY8QNIoiK0ONVnQsemr7ICMZk1rkDGBjvL2eDzT51VXaWGK8T49JZRGPSN1r3pGHusk3CNN7
2WqDkIqYdveUOvGD4KoWCP1Ga3npX9un9Nl8WtCS0icK7/fzwsqfuAj/3ZBG0dKoRqN1yvaB9VRX
Y7wMCWq0k4v8+BR/MvEzJqcHFSkPrrT/uf8aY+LKkGTpWk8iiqUrsTswEYnRp1XFjDaoKW5/7/0Q
tlkXE1Vyoy6MVS5AOujFSHg/Rn0nT6NNIDqOzgvWu0FsY47Z3m5cO2n5Y8440pea4nf/QAlt97H+
gcL+7+1iIkur60orVCOC5R3druLY/lD85Zwf+S/C60FA6hZUEbN0EgHfL2ESqlVEbTefS0hiWYYv
55BWtEx0lbBXykkEehoUm0B+PYqjnbzFyIc+kWfOJu5GuM0voId383BpyLLU8FrEI3cDrg2yH/Xe
dClxrdlgAlJwlK/IZW8b3d3JjU0aEzc2tSWsum6pkHW1gaJ9j7PhaVwmDF3rj8QsLAHpsbFyKj+7
DVsdw8tEBgk8LiG7rX0id22HwgjGGqcFsKjam4NBsRQQwHvKU3RsQVaLoAt4yHSSv2RfxCC311+3
V36tCUE3nKBAC5yKghEj9s5EMrRT5Y6W2+bz4GpO8hmZhYgX1mJnz1SYgar8hYfoUJ21I61FhJ+k
dzQeUJXiqZrvIgW2P4a5UeYc5UQb0THPgUgaDynA7Jh7vVc/kTfxDAropwl8sjxqz/37tfkEzEbM
glZlRTwCqnOkjdzwkJxpn5QKQvBcBneFTIyT10nKBhG2xKMOkvcDxRf3lnSU/AoEPWLAH2fffVBu
Vsfkcwsa8o0ow2Kia66uPy3d7zgqrCQ6CrNsV/rMOde7UfyvPVaRee2hl6yuONY53pPRcNeCmWMt
dY6v51lh/BS6mmELOVpUqWeQVYDh1kjbOyhR8SBT+w+yzXIYd7TEEjLiHvdj9BboGB3RdQeUawwW
zNyAoFD0IPY2gUI6P/LC9IcDuEofNqYZr1RB8FiaQOLilSCMaIzlkxrlQUnk+2kBeizqMf5ZNGet
y4+I518wAfUutHeVaUqWDtGJT0oYBvk0aJYZKs5QrE+jqfxCN/F1NY1fmol0Jy+ng161niYX92Mx
oZ0pfZfE+ThWhZPVLaA5c57atRwnltBnq9ul+vrYdhgqiFqyOMvS8DzAbh9w4wE+7s/GE4dQQZj0
DKf1D81K4vZfequ06Ht0/lH3lD4UpKUIQHTM6jnz0AW81w8pxDJSqIvzimjXDFOX3vGjer/5OVHR
9kI7Ln/KsZpnevMZmLkEb+PRrg7r5xTqHE/8Hvb+g2iz9YwjBPeLMAoJ0IMU4q3auTeo9x2xIX59
xMwy+GpXV3tFlpg+JiJVu7odFPYQ36ohaqqpEtDkKixVnpRMHeBT8MPkdXTQxgfsGUvOAJzSDXt4
5Dck9oL+1iCTJErwUNNaDahE10swCrprgKiasyjqxtnrtLXBRLo6bZfOyGGjcw1/+N4+qm5jh86f
GLsc9Hc6YMRPqXYREVu7zF7GuVgsOYEHWWxoViKhwrc8mBWgEZHb/kigAabYw0P+LAf5a/MIdA6/
p8f7vEyEM9IyEgxa6KdQRsnpfOGn7NJTXH5aT+azaaO3vtIuAwojaKwrVuemr/Erb9ZmD09/ca6Y
6FeIxjoX1JnGmJ8sguhYu/1n+tl5vnPXbW8/OhP1gKWvgDjHBRLouOlgk6cqWKBwkqG5Vn7Bky8G
n4wnQxiJB4Gi23l9zKCWIRLFpDDby1xyLCD6lKj0W8P14lBbUp1alf5Lqb/fPtDXWgtwTkCLGsBx
gqlGZZt40kDSQSoVigkr7hfwccMxzSdFtExXuAuD+Bn/fBgO5XE6dUHyIXGlO1VrcVP23SXTmTND
A8gJgPLLJS/xLKuVRJMa1OZzq3ykRHHEEb4Bd+Ul6FXT91d9x8M37V7ojVnmYiV1aIRtnhpeqCtn
qBxkRAvqws/j2BI7Djc5b4nMDRqaSsz1hOA8yaMSjNHgppiwjnqptBNQ3/AcMG9pzEXJVcAZpUb7
E3fIZ8r4nj3RTHEFrSEdfBEd2Uo84dftI7Wbnn5MD/73TjLXJo3Eptc72KVxp/xKWc7aU29R8hmo
jHrmgZsQ0y761XX5u4nsRH4cVbKRhPDKiXmvjLLV1MTJjW8ZNBGh5KUVENFRBqsDTTFnqZxP/FEg
24T2vAt1aKZlBgD6dCJBeqETCatjQqsENRkZEwkqRjj+zRTox7X939vCzuevaqws6YRv3BWGM0Lq
OzS/3l7bXsq/2UWFSRxxHfuxXXTdk6XaaYTOmTLFyqD6goqFnQIp34HO4rbJ3Qiz2Ub63zdfs5DA
rB+O1BepXeyI5TDYyWLykOQ02b46LLJMdFVTQKDKFq6kZFCFTIBXn44UXKifzHv54Q9r/xLEHHTp
fha0scasCZWQ2GyUkAZu2jyAYCoUuQS7cWglvL3jyU3uJpvGxh7jRru61ueywVWQNUs/z55k+goQ
tA9gG/RAGblYlZlhVBITYY7w8i+2b2OacaUqRLUrbcJl0IHXncNHCBVw7hv98be2jnGgojroXaTC
WSuZYYXTIU8DI+QZ2X3Kbz8h4ze7LpEF8BZgjLZx1KN4R/drHR3TNwKUcDhnfjdL31pjvKVcFW2T
AELhyf7kosp7jILCTY5jMNqGVT/Hz/CafnjP52Lerdr8tSyz2KS+GdRK7Ax4zRj0LLq+1m4xDS+C
2tyra/pWqv3qjWUNpQcJ6qX6Uyli9sAoSgiENNYIJu8IjN6K0R+7VKqDVdP9YurRQDf18a6YFAn9
VNUttDSIE+NTNYQgkS/ebh+53YgqE0kSIewsInG49BgCmZMoTuAG5Sm3hnlxxvZTO/QONKc51b1d
37SxRL3KxjfJulq0aYHYPYloIqlfJ5Nze+TdWLKxwDhcMEw1wgAOKq+iswCFS49dXVjm/XRX3SkQ
bBkhGqMh4USj+lPvF59KO/uxHLWX1qlAVsqjvNr1XCZgwbKkSiJwMMxlg1RLLa+aRIsW2UcvN3Z0
d3lYbTRZT7lfcPzy3lZuzTG3bjbWUakKnMbFFB1pSKx0emi73M7L0rl9aHZbaFtTzJVrk3iVl3r6
k/NCaMqNAvU1cZO77GgCLQUZWSRJIwhFozecduVRRTaMCTv+xO7eodr8EHa4p1+qpjAFxNhI1Vwp
nBy1eLq91r0oburIqfE3JgnZuYG4kQjoKXCohOw8z2tQSSCma55ViEhLYAWYFZNTudv1Z1uLTBRo
COjGkDqg4FSAwWs1fq4j2P6JmWlPgllD3ksVn03wgID/OrbrLAkKrfsZm8N3ZMCLn88aeMqI36jm
/SwUGJYGf8ftT7KLlsSjioiAkpn001xeZX1eS1QsECJpeah91ESr8P9wI6YQrFTc2B1+8Cardnd6
Y5M53ajcD9OAITpvllsrSwvUTDk7vdsK2C6LOdVaOAuToMAXpgfwvD0ZB0pOhWIT5KW+zBYl9U+D
RsQcU27jUNv1MT7+G0jox0SgSVAh1OCRLz+tNoIXC1VVjGgfy4NyXk/SPbqv4LvgEzPsha8LW8xB
izQxmWcF2zgdewfM0Q7mdVBrV6z1jQqlKwEUz+4EDOod4/vFQTEytvLX2YVIM5etd69SoFFMIghT
VBNQSMZ3G6uZa7UKZCKAZVCFBvRgDnIvdBJb9wev/jzBfuzmPi9o7DjNC7v02G2iUpNXk2Ek1G5+
FMbfI5pti/YQkv+cl0gmGrq8UPBErCUgLLg0pDTVFLUC/EimvGTkJYPyVRVbDY7QUgQmIpOqYNIU
E1TzBMfSWaTvXSGSH0L5FXofy8TzMvSDMpkghWdKomnKAJ4S5qBFUjSmTRia3pq1P8O40F1BTaxl
lGtL7cPJgpaJ31WeSJAhagdFEsCkVLyYU/2b40x2XhP4IQSVEwgyKISl2O7yAcVPTTC9LNYDcMCA
8r2KH1QhBjBu7JwmqnMr09uz2MmuvEzW0MgRtIAjjlPb8S9EFFUCTkNFE0E4fLk/ug4d6LzFKHNt
LFYXGdYycNBWPAvMCSA5MQc4Uw2jJspRUMy7OPnJ+ZY7GRCcsoRHGfhpsatMNteSKOtAGwjOE2ty
KdBqha4GnUecT40DUXcnD8hpOWXcZzz9g5nTRDCgpGMHIeyCXbz8erWydGI3LRpKiqEPbaMgDDCE
gQoJv5K7F30ubDFXVs4bBULNOLmTDZWLx/Gggx+osmkAMmLomf2T8vEeqOHCKHNd0CA2mk4VgcdK
itAK08E29N4bw0a20rZ5rsYotpTGPKud+kNL08Yy1ekTyp+88Zq97ECXFAk1R3pQVfbxHeppVYpN
Tcn9iiwwCIYrFRApZL75HW9TcOCpP5sDHS/V/wEIgq6S2eYL48ynH4ZySCBqGnqNtH5HOn9Ytbq1
YpEr0rtzVy4MsZ+7h0wQpCzp1P9H54WqKyqpLf5aj5KN9xCS9phXMt5DXVwYZeJhZcytacZwAZOt
HmPMaBZQUAE5JcgGhDvtaGAM5+sMxtzCATkx/2DvhCJdgq8Do6wpmRKLgRuVuQ+bEozn4vTcFdCQ
KyKrj39nI6+uuftxIVAKTTQF0HQ2x1DmsijKaYKXqEer1L+WC09Mau/po0sbE8ynnKZxSUdDwwBN
nP5KBFWwukbBUyzJ/aQcfimV4g06iHHNDDh1VcKEeK2T1YbIyk8BVCu33SJ1rFen1oTWJN64ho6q
1aVz6ou66oa8pexyEUhxR4ykqZ4c8M7P7mdF3gYon4bpe5amSCwl0i9mmPioUb9KYnnu44innbnj
4KECDtyNgUxJBhX35VIywZzKLJcT3xAxcCV/ysTa6tfF65bfY/rj9mfbeflsbbE6mUWoTBWEbMFG
PjVOMd4p0zvg92AFPI4ZhOmXghOB93LAC4NM9DLSOorzGYtL3iEkdBQh3U7n6EPwewIB/b130+90
30QeimGv3n5hmClN6NBU0OQoAiPguT2vGHVTAvNZfKjOIEOy5S+5zcN97vnRzTaynd0iasNerYXE
V8KHefqcdYd0+np79/be6BeLYnw16dUyRpco8fNDFOQO5Bpyp32JAR4reys/tUEYoxQiOvVRcLqT
GMR++Cx/y+32joco3bsY29Uy90+OlTwsxwRRo+iD0gQDbfHl9mL3Ko4Xi2X8japOVQh0I5U9WNzO
AkTNVg90OlMEAcdtW7zVMI/fcIYMb9yqiV+subPUb4XIuXe7zpMOBIoQyFXBWcRY6KYcjK+hAT5A
Z/VitH+aO9CmgzAA9W4/fzWd2wvaS6jw8f7aY1LfUohl6Id/pBSijazRigdLKCwck64EXYmBty7o
DwdIeHHYyne3TQX6lzL8YPLt2mX2GRzmB98o4M9voLf2QQx4VtwSyf/h9jL3Rmrh+/8aY255KElJ
M65gDqZhQPhBbAymxYI9gI8DyWN3brx5cObXsLDe5/sCpHa8x/2e897+ACZJ7grZGLHj0C03P1XG
OdXfFKm3+vlrrH++vdY9zLNO3zKoWUmQ2WWrVpo014PZwdQEXjNvdiQAb3M7eRfOrQdgIZ2FqzBR
oH9bHgXIFer+CgDAasXOBF4sWzn2ia3+qwCp4lWCLcBT/4rOYFTNuScRiFeNjFhC80MWOe+f3Q9s
ADVr0NAofhSIN495QBZDUvVSArWtvkWVLrT6HnoZMaQ0gG2x5y7zbn/n3WwcT63/tchcndHoidII
KMZNQDWA0wzlA0Wx0YSAEoqt3WUvoWyN3ymzkfA1c3ig7r1eFajN/ppn0oEGE11xH0JUAZk4SG8Q
Lo3flLRhtGa7/G4adh6Aao17kD/ekWxGtbHLtoubPjHApLcm/hyB7EV0IzAtAzf7koFuc9Qs9aGM
P6RS8Dg6Rp7xQzhwq6R7bnj7E5hkITQzIqUCVLxBlbi4zXPpJEc4rcRe7eJROJqfE66e9V7UVvFA
h2guoB4K+/QSsnrQ8KxL/DIBTB/DAsJaWrXWWJxDtdOMx67+tUOXvjnGswqGRDLhUKWH7l4KYkC+
FmSs6ok3zvkx+ne1j6ZM0c/QY5fYJnhhDgAetxko2zNCrAltXSsZoqO8GIPVQOwC6kjOXNeuPjeH
rGvf1PpzmueHolIOHbpRQ5fdyzOq/yBJq6OR/i8SKEpIZDWz4nT17OhrdUKz6yhK8xHE7efJkDwF
FrJqtjuo8FlFNz+tZXkfhrIjjbMVJzkqq6T/VRZmbeEBY0Wj6WYLEJeSX7QY3FXxtO2hySOaLiBz
hZ1JSG8S1ITSrqjsbIa6MpSqrFBWJmttpEANl9EiK0Y+pNHS1vx5IrItT6a3JLzO+F7GrG4+J+Pg
la41jX6E/xFXxcJL5FStsr2mL6SsvLTpH8Is5yQjezVrgI4wJgIyS1o+Y4JaNcVxM+oQxCs062PG
OZjPdJZIvIPbx5AkdnQFV2vhtM/x99k1Tvyh3N13M70UOpjDNVVn2bvlaljKrkEUpz+gOlb+LGHK
BoU8Al2Q9n54rD6hzPmrdZpA9BWN92ygTo49xJqm62iLiqYi6YwPnsDtNnToYn8o3Kivyg+CUd0U
k8gU8uR2n8A79ooe7NchAkHNdOK1+fYc0dY844NHtdUaoYHO3FiGUGbPrLngcTnuZoQbGywNbzFg
+ESfPpa4uP1j+YtSRZTvk9NaOiYDuQB5zprYvExQp3DQujX0svH7nL+0Ag9hzNkzlmRxyuM0a0rk
J2h1v+rVNxFl56pD/JRma25XO1cqS0QmxvGs9ALeOCos5W4aNnkejyZO6k/lTaTPPDc5S8cKwGUo
enHj5O7DcrtvjCcXkjiVwwmKQ/lZPa4OkCsAUUdW8UZAvyU7YiAJVs0rnu2xLuqoQKDTQDS0kdiH
OzEwbz6SEVpdTzJgXAcYdipMEbrNd9EleADGgAUmh/Bn/Tx+FgoXlO4As3BFQqnrufrYxEDfG/m9
gSBzGcZKMpOpUCZ6L6HEAKkcMC82jvGAATdIrwS8YLZ7ZjfmGOcryuGQxcscenV9CEWADwseV9T/
8WH/rojZzhLyXEaZQinD+LYsLoUYRC4qaK3VB0A7jkHk60j5Ugtg8CDsAKhdIEQCORuex+MtlXlQ
D40Rkq7FUit3iG1acAd58w+Mi9buihld/XfNVXzad0Gbz8u8sItQggeWkbyrqG9ZsRFQjVKKhQSM
pdBcEA3yQby8dTIP4VkPhxxZPFzrqp07UD6IdfYv+mDQl1QhMAmVSU3UmG85GmZW9gBa0ZfSmU4A
Q86FppEYCfYw5/aofL3tg/aSSA0EhKaugYwHtOaXt0Id4qlfZqoNnhXQ+Wv9VsB1HL78CysmkjpT
xVyZITJfLpmFEOSYqCVXbWX3yYuBGRHSc9C4u058Y4RZiiRkUaZk0ImmE1tUorN1k8d/QN143VzC
a1EVaYUA+3TFXWTkRWpEZEANROx9MpR2lObfNG181Yw+Rn6Ya+5caqepjN812fjUgmuAd+OufRn9
CaqiA+YNhUK2PR0Xpbzq04Lv6c7QbgNZguFMj30OKs8e4FRejWmn3QR7eNjRlAr9cLaRlzWGPMba
DIKjeP4x6ARgUQxSW7VZ5RjjEn7MqY6fIcvQ60uOJI3uun5MLHUx/9XCNz+EceJZtmjN3NVUlriE
2CxUzyCbdzBru8erls+8dH3j6bpNERV0ANivkCUzAnTRyyHKQOn4WIntWy2KHWdN1FNdxiXYQJb+
ER5V+aNwunle9fI896mkQcx20q1cGCxZrADInyxjKfz/9BpemmKcZoPTrM8oO/hgf7FN5AGy+pwC
ofX/s8JcdgwwTTgCquYl2aEZlztkVnaU1Jynxk55/nIxzHUXCpmYWjZBFv69xviMadOx1NkCJWTn
VqnVu5SkQHRa33RaXk6zt2doeOjUSwNyxBKNz6Fa5Zimw4dso9GKzcy0uqpGrm0WD30m8zDH1y9w
UGT9NcfWNxZpEtulRKueMmFI5+6VKs3mQf7E6xnRb8aeRRAd4AEH54aGLrt1edGRPsE9Twbd7iPN
1uafsfAkzbmlR5Nlxjzs1t4F2xpkNjEsW5KZE1ZWispzZvZHOEvr9nHcqSfj64EXHgUFE89Btr9Y
GBGaf7jJSBWMo5w54J7tgwRD1MljAqJfpEQ/YmgyvNw2ex2NAB9CgdcwcA51kGpcBlYSa+OszLjW
f7p8lBvuH2lScuywZ0Nd80IBvwG1M31WQ1d5S07al4HYQHeCd1qxpdf2XshAZ15gdJn32tz9uJtl
sgMTibB2giTDPBXQ6Im/gMfYUb8qd6j43VMhH7WzzfSRF5F2V20AdEDQmgbbv3L5dfUw6Q0cGWqW
6ieiNwGtIn4PlWeGHt+NbxbrJuzKxaAftwc/fR/80S/lXbudwikOy2Y5TNbXtVqWhgmharQl3kdI
XpHKU39mOKpDp3vWu3+gkMg1y8SDdKi6GAKbVIx3cceHEnIGgG7YWQIvSpBwYkhMtIYTD3q9M/F3
uVzGzRi1Ic56D7uijnn3MeqcOF69vife0sc20GeesKiHNXlRl4ETAvccDhoRgMmbKA5ByOFyR3Oz
jkoyCRAKqmSnTSdLLU1eG2nXhkaQ7BqGIoHc8NKGkRrDghNa0FMzYkpZO6EQaGPinX7Tyosbq77j
NXOu83hd1oFyVQmSFYALGHczDei6ALBBvGiYvoUpOJEqsQqScP1y263tpoJ4WuEFLeLRoOjMB1Q7
cPmh5Vj4YWYh7lJuhPlUn8LBCh9W999dQZSTgEsHphYvI+ZqKBlmEJZUKlB9pmiJDPBLqlLAu4J7
3++jTUNtmOgIXe4ZSPDU0Wx6DH6ZkT2toh21iq11r7e/3q4VlIEJFN0gJEKYXZJSNMIESmgNEYq3
JUq8Pkp/porg3jaz8zoG2OWvHZY6ay2lHmneAs6bBoAl1K7uXiK0FYfGqQ4Q1PR5p2+H6PLSINP+
aMeaRFEvFz6knGpnAAC/Q6OfsrunTi3Z6mCph+yAO01rwJ81P7QgwJBazakrrOyH6lXOdOL9qL1r
uP0IzFtBSzq9UzRQOg1tfFcq5C1L1JyTvO9vKKBLEg4NBPqY22DGIlrGBphZuwRxyEBnZEgfW8Ij
BOaZYdKkqGuBBKbc8qP8LkfvcZk4rTxy8nb6W9nkz8ADBPJEOtWJpD9iE+yWWksyiHnqntSGn0Oz
8aIiO/S14kWLYTdKd7h9SHnmmOCDMWVVjWeoQuS5ZpeDaqfmyYTIplRbpVFy9mnXbW0Xx2xUKEVy
NxUq1I6nEzQ9EV4zO33vF3cGpiZ2eVPIu2dv8y2ZDavFRVKVSoMinnxupcSRspm3ov3vpxG8yEGd
eyUOOalKpieTZACav2JE9f8aVf03ZTDcdbyI/8cwXfvmnGj1MITmgnslT9pJKYx7Eurfbp+N/c/3
1wRzFCvSRQupDNBOKoMvTMUjikfPt03sFMMvl8GcPzEK13UUEMhGCOJQKhHBjb5R6EV26A71t+G0
8Czu3uLNh2PO4CK2oNaKTRyKB+LOXhJAfijFPFjnxZ9pYqBDuOGJdxJ5RpmTCNFUTdYLMK0ZZfRa
GoNdjMO9UcjB7c+5fxoxKmGCxhnNPyYACEucQ+EFI1htKrhrj+GkbjmEHXnqauMQS9ymNP3Z187q
rz3Gua9zFFe6Bhoc2l3snvCwc3P6souBzlOtMP8zEf+QGNbwhZe/fgwj3DLOJAvFlEcAjuB4dpnk
diT1W6l/zNf+0NSoxGX9E1mi3gqF1R+U+hALI34ZVNyk+AnzBEepCL/Fc0WctG7daC5etUw4hM1w
0OMaZVG5fBrJfEyTyJkKzGSME3TDRc3tVeL05nDUavKOwRV/mecDCZHBDnMaqE3j9gYYTLQB2OQQ
nCLyUa7auyQDJ1tFHpchD+YQIlCy8FUtkazpsD+MWiDGlWRBFGuw4kp+M6Ta1wrxTSLDt1wAeXPS
NvdtrVizoByTBj3MMEu+58VyklJwvvXG4yz2miXKKacOfnVqFRGH6K8CM5MotSJcW6YBvFoksxUO
JYY9BqdPft0+tNet4gsz4KNnXFmcrvKkY0Ahex+OlHEzc9GZah9Sr7KhlPQWvYh00OdpvhMeeenJ
7SVKInNjdDxqw1iGRHcjPuX6cRrcnoc03l+fhvsIxwLkFZtvCtOAXvAipT55+sjFPhVQq6NCUDEY
OCjFjBIh+HUnGgJ5DTCecTYJnfpyiFcTCxy99iBiYi20NKjD+oI72/F9S6DU0DyAAORH3FklSGTH
r5zdvYoidHf/rp5FsCsTXtxtLaOXEtt97DT39dc/D9zRVju37ACFkoP/nGSGscp4JlChzIMiaRiI
RLEOVK5VYtMJlMxu3gZvoVMvdCYk+gTKOl6Pk7dgxi8laafH4PFM/ayRbQWvs6ppeGnH7rHdfFT6
GzbRX0YfPokKtMo1yeo6SFhOgM7c0cm4xUulQHqnRCR87aGPB9iFz6WfFWMmwCER6ZqScBLCqQ1D
4BroCEb+tfsODOERzevoabqTXfPN9NpH5dQH5lP2OH0CESbaj5DxpLJyqZ3huWEe8O9+etQ4c1TX
JTDmlzGJhDyOoCnO0IaljWUM4YCruANfbuioVj+Bk4VKzfEQ29elG8Yok0t0alKkkLtM/fjcoAcD
GevutbDFr/0X+K/3j0rjyQQZhsO5U/QI3doGJp3AGBwCb9TSeZ/RSQLRwGw1uBQ+hLstEqRHnSfq
ef2Y/ViqIWMAVUFVhW12NXEaAqkJ4D8i1GHIdcsUC9cshBl0hdmXadTtNCnumjT5NulJYzXKUjt1
o5T2sHYr7/jT23u9/r8/hjn+praCuakHZEP1F1ey2hIZBx31Gj+jeHVKfnA+N88cvY2b2zZ3qwqc
WJf6+sOHVDmkkn7q/uK0du3zRpqv30jMh2YOcl6OZZuMEDEqMVF8wBvp2AL+nDqNI/i5m4HkhEMR
cF0IZCwyp7gXx6YqJCRQWtU11qoRtyAVaKYbUMpO+XfUflxh6VBBAL1tLficj7vrLulcEHrfgKWw
OWu7RrKcr+hKT8CqJoEMJuKnD8HGwwCoLkIipGp5nCr7p3ljlAkPdbqUUUew5N6DFMgLZSswDuQc
39MiSPuba2/XX2/sMTFh6fq0klekALRSTo7wmphgmQtLhtIqdRPxa/jMAxVcY9vpvm6MsrfEkMS+
j2Ikxs7oFHkgdpj2oA2J4hC+dakl1CBKpOzt4pfhJJ/SO173Zf8sb34Be3EKARALvaD+kQ6uJ8fl
kXyMDpBA4HdB6M248goba8zN0cooj6YcQTEGbL11RGIpskWhTRSREuWeCF3Zpra6ET1qnuooTYVv
2Wbu0DyuhdKNOFBD2gHtLRiW2KPpGiK/qQTjea6Ns1Gn56mWOXiL63EJZpeZWCCiWIu7i5A8e2QB
nouyw2t33Vl55WPXlN1louiMqj1qUxJbB87DRiXjimUqk3hEa/I+HVVvMpYgi5Z7c24fymQ5G9p4
PxfqUVpXgF7BV212PhDx90siP8pl/LZOkRRMneKDfxzEeIDFllUNeklzsaNSRYkU+tdEjipHwItm
asmRZBJIfLTSnwA7TtcyqJfOVwTMM0/CXZRgBFRrfbUBfWo++2EHSUSOj+ItmzlZUmFOBjps2F28
T2YHSoCINyiuopgLupiDCtgw8hwq3kk5Irnx5+qZTbd489WZw0WKuU1War57BwSSwmkpNzFobs37
2gUBXG6lJwpWhCqBQ1bO4nlrZ85XLwyilugjBZ7TejLV7qMei1f633fJ4B1AfgEIFJ4Ml0FWVNop
qdeP1HL1ZDDxo2id3I14IHW/ukPvc19Ge0kU5kGIBsISkLiw83ZgRVskBUVcLEzx1s7JIydKgsjt
oYOoen3+C+NvHAzBXqzbmmQ8sjIYsREKAEdJ9VdROi884nLen898w5CMkzCXQFdqEBTOCqiR8phv
9gLZdgXMTRDNVNOzuML8Z2861YSxIPko8URcd5ehALluYgABTXvmvKt5rs5piDGOuKjtrkdWDRjj
7StN/wjWX5uYq1LBrk6AI2Pe/c3QikO+IKUbJ9ka4KUjpLRF8bwiTpg5jxtp93WyNfdfrF3Zchw5
kvyhTbO8j9c8q4pVvClSfIGJopT3fefXr0M900yicgq9nH1os25Tm6KADAQCER7uTL7RKkXVofGR
BPIJ9DiHzAeVObTG4NyS813+B9wp2+szFKhIKIolsS0RrVa1sImwhVZXgTVuN9TgL8l3qtT77fjz
8l5uhSdAcHSgOyjin83goFgayaBNTAKpz7w2nu1Q7u1ihAikMLllfiekEe8BsHl2VyaZ/ZSmyeyH
qKXTkHQ6sXBVDFMQ1BxHlyrhaO9qsbu8yM233nqV9CetHgHyQoZEzFHH6HzyCvg7VJvbwEgcCSqt
/vQN4uL34Ll2NS7On7rimavqADipBrQAFPbOTat0kvUxzBCn6mtjR8A8sDhAzOzCGy6QhO7bJVvM
8Q4XCQQ0dQpRPl/yCze7Kai87/SnjgtkFZldzq5uHnUQLAA+CYIV/MvnXa0qs47aMqLgBxLov2on
ghI4tLdnW/cp33F74HE5bnrryiL9RavvKIXNPJl0MgTv9u+SNh6yPPeIkTramF9r6kzTGZ7czHmb
Aze4tTLKBGYzBhTBpEgZWo4Cr54GcLbh6Db0ZNzSJxTfwf2WZ3g1xibzLQGSzhqlwhSQGqDX5qQH
Onmj+qCk31/+iOcQeMYSG6+TJCI93VJNcgsC9aTmgSYoqgt1+RvTTfc5uLPnPVVtWLwumDzo1HK7
33Q5Z64LzLaoA9aiAxnx+btqZmxGcg04ZQylgTKt3Nz6PacY8OFWX3iWGJ+duxG8VNFCBziKfXar
HDFI/8vyBie8FQLKbhP+5GO8Ni9eg05M4MZCr5GmaSu3bXQB/GY6UKP6XAZz9G0WOltZHi9/ye2z
8beRsyERaelUowcOPW5jbwz1EybxAswnO5lgeVoiuuIscCLAZgAA6taASixQvuxcu9KgjlUI8NK6
RQG6x/RElfmXV7X5RLJWNuiyV3tXNZPUpiaWRU4dONxCDDePoAHob74wJEWPgol7UAQmztLYpHIM
yxTSCzmGb+vIz8rGnXPOajYdwcI9K6Mzq58NTAuVJFQkCQG+TsSD2OkPggXJwzT80n33YYeVfZer
xGpGARV02tsbr6djfZB21rUIVCGdJ5meytqz9jwqo3N3oHrEwIXh1YqHwBkOu5HqPrcQSsIIzdI8
uY+06IHjDue50Wcb9Hyv3KEsMRKESTbg9qGhBqQ3upaUG0Lw5H05XYP1n/LPA7Ps8On1NrKIz7aZ
UFmVpUSyEHkZYLCY9sJ9QN+RaWB4UuSID7QalHiCYPMa0OdD6XivrzeWOQMpGdQ61zoc7R8TlCtr
Jzxk7gB56TIAmZ9T48mTfs/uIJjCG0j/880+R+bPppnQJZahJpAQpfkwbYIFRQKRKPe92e/rknhN
PrlF1hwKvXvQY5CQiKEnD82zpaf7UZ/xytUdwLX8ihDP6oC/TDGICB62yRdH7RnKcJBzHPU3GZKp
ocHF2Z2H+k8/ncX1WiYpl2VEdIqOxsNU2v01Yv2TBh6MN3RuXcmJGifzqtPEo0s+P+WfDTPvk7hL
qrpqUeFOZe0l7qfUjnTw/zYCLzU5D/mfDTHX5tg0bTRl8ItIC79HqjI41txcpX3tq4rlSAIShrj6
dvkE8hbHXKCtJbah3qGK1IpgfgIaaEj2Jg9ItVF8/LwyGmpWx3yxAPLTU6SWjduajuZLO9NtQiTr
qk+e+eVHTuRiKQtJLILbPURczmn5UX7q8Kj8yrZpBohRTDzpWKqB0szG1KKULFMmePNc7iU5/RUt
I4+WctvpIQkPHCse32cskEs5Q1oHvtdjlqnoISkkfW9D2RHrxru8oo2iD/1GH6aYUBwjz4hFq0iC
qsIzn/Txs1GlKsa32oPYWDVGOSA2YKb5jTnLvRN1mASWBfO1iK33eFZ4OMKNivnnn8NEZz2RDJDB
QD1i8M1gvqZyAxBC2WGaCuok4UF1lcYmNgStRXtGB0zhapVvOy2uPwkFKRMzGczRSDqiJWjAErDo
tt8qP/JTp/F6TIxWED3jQWg2XXZljDkhtZqjydvgtVelQ2s3Qu7XZvJ4+RNvOtPKBo0Fq1MI8aDG
hD/FgSzFN2Km7OekukUt9QGl8fvLpjZDGQC9lEpGlsB5+dmUkVRKNC8CTmBzbZQQ5FD3cn9f9lCm
RShTZ55s0WYYW9ljQidGS4RS7yJQf8ySran3KsT3zIhz6Lcv7pUVxiOEFLnmEiUoU/bzayVrRyMT
UQRfPCJhslclzlRPLoC/d+qQOFG/+Ek/7MNOc2KIvJH+QRHyXRH/LsWRl0fR9Z3d66tfxrhPoVpE
SAALR+eu/12hVbk8q4/xo+bozzG3u7PtRx8fl/GjxNL7yhAwc7iAN6Pod1MNEptsdLr87bIXnTPG
00wJcc/EtJdmgbuPcaMyEaSYngpakrD8ElcvVIKutYFqAkp2eYqDFr1YctWcgMS6EYJxH94qXiw7
ph954y7l/KDtnPHjB7EQngp3dDLRl+3oRJhk8DPQMbkLsJKhp7rJt9FNIEsJePmOV5PfjA/0LIE3
FugltogYD1o5kpHO90QvRPhVSbwAtB3/VxaYrLSNjMmIJY2GO8Pu0IfNA6EQnNZFr+6KslPNQuhe
/r4btVh835VN5vuOA6SMGx15AeB2pebTKeVGxHA3hQ80EAl4EAIUE39x17p5XD7sqgzMrZc7VQ4L
+BWF+T2Gu8LHtOnP+YW29QGJCS4vc/ORs7LGBMNCUgsonmOVY17fG2P/JFPam1DeJ5hVTmKFp9O6
fXOtDNLlrwK9bmRDJ3aoiqh3EyYOJFt6o70iSEa/8m+uzdCr6CCIljHHcTb93YGGssow+B9ARH6v
JEYQRdU1MTXeENH2Ln7YYfITKU/DfhAkevTwavpGfrfftBjycCClE2yMoTnicXoVAPY58WbrNkqG
1E0/TDO5CCZgpm4guF3C36NDIEJLdRZFG+RHkzP9xpFvgrHjQ4u2vfTDLHMiwd3bl2JBqQi87ji5
lC06PHV4ECue/Mxz0u3LbbVI5iwawAaqVYekuYyccfayxz8vU8+s7Oj3fEt8427wmmsTb+L4QeJB
xjavlA/jf3AxK481YtUYDQLkyZy5egCxbRdAIqqPZrqTM5c2uFCugaPji9PQK/vs4lQhkwSGLQmD
A8zZFMJSAn1qlmGPRae+rzMv8WlJqrieZSe7ywJeYrvtTCuLzOE0iirucgFxNtsXt7mHJxcxD1Q8
rIFmfBYIRnOIXR4lyeb+rowymcvc1m3YiDk8WFZ+DNX0e5i6e62Evrqhjd8uh7vtS3JljElGFNPK
FUxb0ZNKBwnwTO/dRHBMF43de82pUyc7lc/mNQ/4sX2FrQwziQlY6gerMQ06nTqDSCc+QF3DWQKQ
GQbZATWL/zMmG2FhZY6JSMBlgGsLxZGAVBhoaYy9SZ5M8QsIu89mmOjT9l0sKguux7+SIEo4Zznz
Tzre214JnDXRU37pPDAxx5irwQgFTKKOgujLSujGVW9bhepMpHInNXFMAWOiEFa57DOb74XVVjLB
p5ETLRs0uIyZQOqC0tUte8AB8v5OaRJbrzrvsj2eq7Dl9bhtSYwRS1qRmJDAZW58Z91XXg10Q3HK
TryM4w9T3/m+6pYOzhAI1LPjqHokILuKYK/1wvvpsT3Fqp2+VrfDcQzagFIIhsfpYHjxXkXEk1DV
LVESz6/IPbjyohOYbvbL0/jGiwsbl7el4EfR3rsmnfWm9a6BqAdBv3goSrubj7X6aynvL+/1BlJZ
QsNdAQknmCEMMDN+TkcyTGaB1As3y4BOpu4kIDe1biZXgfJBdbWggyoCfE8HIfWjdIUdctNHSpBf
BKZTPOVvkA3bNY6wl94v/66NmPjpZzFhyqrBAtiVYBYSkteue4gbYJPFoxlFnCx3I3EBNQ7AcMB/
YSaSbReFglhNJb1Y5ag9GeHRHADoLN9wkO4UXbUvL2rLsdfWWMfWAQ0lsoGqtniI3tEXB+2Bcq8F
BmR/sIkuD0azuYkfi9OY+zNJ+knJNaRGkhTZ7fK4lL9M616qny4vS924pz8ti7k1a31BoxikdAGI
60Gko4c++OoP/SzfQLe7snu1CIQGOrlqdNXnqbsIze+hKnzILe7GQnpuk3I/h9UtdEl2gyglNujm
95KZoMGgu2MPUJMABZtUfiQgwhwSc29U8Q10q47dAs2MZTm2db9rWs3rUyDOdOUdFKAutKWuTKkL
UqG+mvt5BziGK+bisxL/QenuLm/BBjYYx2i11cwxEgUzi+MK6SANWT2IR1U0kat7cafsOZa2bnAL
t5dKO4GQK2FbZ30qVXmzgOZHz34TiByOonU/YFjbtmaI/SSDk1WKY6W93QvPOQlPRodGbxdaoHrF
s22pXsNqeVBiDfzN7eTWjaTZSvgd/aRjbU1XYQHkp0xsSRYgMJw7IMRL7RTnLhxAIWYJjizWziDU
do52mi7MdiKFh0LpXX2qD7UxeKoZuRUE3BNTdBP5parTW0l/k3KMWS/KvaAYp27SHgaR7BdRcptF
9VQjdiOM1piJLc8/8yF1iFG4S9s6ggZdaSEPNDO6GWM5APuQn+hjQMA73el3yjy8x9L70lW/QxSU
2gxcpRaAs0sHKTPMu0mWMxA8GvtjPhaHJWzczCohZAeJX20n9I9FgoG7ekD1R/WIbNklpI4xYGXH
6fw8Wmi9WLZVXrXT5CVGel9Uv4qZeJn1ELWpU2CSLAV6bEpQ6gwND/TU4F2a9qbS74Wos9V8hKDI
t0a6acfXAkNpgtD+yOUUlNWFTdKRW/86vy1kzQI6HGViCDWg8v05kJtNN9URwhwE83BFR45gS1f0
6oImU++MEK9pnC/wdyrUKBSTdeAuzymn0i5FqywBO31i/lh69JvCmZMM0ED/+W6mFgAokqHne044
JePDZvUE1ZSQhHdmW1yJGS98cSwwmSLeVSaOCcTRzPFpjEUQuJecuH8eh7EGE+1uIHc2CJiSDuhz
XZ9Mv06BDKrSyEWZbldhUN7WlJrXltho48so6oIVXse76ZwXKenwK6RFN315gMBNehVi6qXK/iGZ
wrY1JNMAW0hUWYe5ZMahzsW8DK0/omvz9bKj2HXJGZEh8RAlGx1SrAzE1VAeVjCVxmJfidqmcdiB
KcKqIEgiyved1jtaHHqVWLhgbN/jU/qIxL4p9Sdwvu6XSHUEqQ66Sb62smxnxZJrJfifswTy9VUE
WhAEdScmLZi4askxy+jFCNNfRalxEq2tchr4BJFGA/GAw8KeT20urZk0eCnQh1d+n+503TFEQMfA
CbbvH8Phqnidd7zc9pxtXMHF9GGWhScAe9G0UobkPduTAyI02r+vw858J8of2hyazMrPxq3gmh4m
uoXb7lfCAfOe0ywzP4HxkDwMlZnkWHntFSDlRmhqnfypfi1PtIKZOoNT75Wn9EET7PIGQpeAS/C2
YfvSXG0Dk6JYREshJwoOwuiIFIWqZTfvbQr+TQcj9YCX6u3e9CnR/FfqU58+AJMZTHJUZIKY/UtK
xI9uRGHXCxAKMCl0L1C7a+M7F9O2dRnQUwLKRRAC6iw8ZBBD6GyA1xn1Yoy7IdEEo8O0HIed6tbg
VJnx4I/9uLB5haqtaL22y8RSWankes476LMOyY/FBN60InecBIhng3lyq2Kjot6HADA6Ap7d3Z4O
CBv3tdu/qH7ug5qF8+zmGWSe3WCuz61mQF9haAZbRKO1FznBgWeBubvLLuu6fuoQGzToHiQArSaK
e3nbzh86MnjO//YIFqGhKlWRQbwKD51Qu6v1/gCdNB9c9B4AyKemzl4um9vAOn62xxz6alRL8Ayg
VqGNCjS/miTBYYM2vWk8tko12Gkz4o/GE9C8ezlR70vRtBclOc45cNjLew9tVtDVy7toqn7JwvT7
f7JMrBcrx99Y9FqQFMhvKsOWEi5r59bZwasblKD4MTJEBT8nUtUoAo8tU3KlQA+a+Sp7mcBYYvm0
y41rFCBm4ZpP1LphFRJbGEFSZZxZ9JI+W20iSxd18PP5xfIug7qz9vvu1+VvsvFIwfWpmVBJkyHl
ciajaZGoASmwZPlE635MYwzUgh7/6Jf+ecQYkT1FBvhulRKqWLkm2vLEGz7eyIOwCExF6UAwgi6Y
ObkgswJ/YhPHgZCKV4tQ9hA2i79D+TB0tcVoeG8yemqY1PGTOebctqJBlCQdikA3nOkW0eIm3SU3
5Lt5rLzBC/c6FOKo0gYYvI1bHn/KxpGm4Fpdk0UDmpIsOCRd4nwucecDtCzYXUtc0Plw0sqNVhK+
J1g96VwGqITZRr4sDXIl9InlK/q+9yxbO1IOPlnfKwcqFv+F4K6LOBVo9lqQmmUbvnKRElkScuJL
8BSH5OR6gZyyw3HS82ICFgVOM5iBi56RVA2LGYpdklt+dBxc2ZFkEAsSV4TyNwF1B7CGvKxyoypD
LaJxSythxhmVlFpiJjFNYVE/UYsxsIZ/W4zmfwDB3shGoLQOADZ0o0C6d8Y/E9XiHFUlyKv0U/nt
L0YksMzXtlggGRrAA2u+AQbO1WA5Z6EFs+jaLpMFTfI4mvJsRcGAwZO97M2TIyIDetL3hhf9MA7L
KTnU37tT7A7jV5x1bZvJg4xJATdlL5o+pRgdB7cGC3TfelSGATx88pe8dW2PHtBV18osjaE3aqp5
TRHgEqTcWx4IdyueSSgdoniKwUNAcT+b0MxKTYdOAGdbBAL0THFjAmo4iKhIJPEuH4ut62Ftikms
kijpm3yWTR90kT8TkqG7aSZPqqn4l+1sxUwJVOGYoTFBn/2nQbbaNatWBEER4ZlVpox2J0OsMxEs
CNr0ma9GYlC12U0epjfj3ASXLW8FTEwY4hBSs3i9ft5MIxkqpRgniHeb4DM0oieN8NKsjTcY/P/D
Blt/VULJqtuqNXzxVZQOVPy1DEogDN4GpwMNxfguPfHjy0bm9ckoc7NnUd+3eY8HQNXgwQ+ZVIAo
svgQzWDSsbpfhlxx+Mg2fWW1SuaUWxawqoKBsm+slD+kGaqEmuXpff54+YNtvvzXu8mcaN0Ymkyq
4JN/ya3TqfUcc/JDAHoel2Nr61ZY22JOczZmZrw0sBWh2S47Xb2LKQXakU54RRir5jafOe7IShuM
RJHjqq6JT5TUS+PRBb02JyTyHIM500tdtzWlEvXLDvc2AR6sIwGmkbzSPNQjL6/dDFYY4pVAJKvg
vmOSrxm6Tp1oLBCsX2ov7TCtEE0v5gimrKzUOSvbvFIhoPK3MSb1ytS6TZsB1KGaTRU0E7QqkZnQ
uy0qXHkHMk1es2xzM1cWmfCBCa5laofQ8Aul/r5M5WGRELvkSnpO09rHBAUPZUyXwGaXEp3kBFeV
gflYJvgbLUmFue8M35pLUBAXmbtU5rWSQaWmnFD/Bjf4o5x2AidA/4et/bDLeM0gR3lY1xDTpvMm
tRIU/rADpw5KV3YDzqA7vrbyZtltvVTGdXJcpdOSFQWmMLK9sEuv5x+o77uA2BhOc4V/Kg8SRFow
H6OD5fYH61hDtQ4ahR23wLAZ21a7zjjWJLRd3Sxg0uuoNFgYf+8y86FVJY8Tb2iMvPR1GXcyF0Gp
1RGPQPmkHqzWXa5UQO/AA1K6vYbUjFeg2gw3H+tisYutVfe4nVTTN01QkPeJHZecMhzHX1l+sTQa
e2sQ8PjqJ9lBv8hWSbSb0gOI9myFjmxELS9ob4YcCzT2aKrjWmfZl+VkacakQ8gZoKIJasHKjiGp
5Ar37XcjkDxQAnanA599a2svZSBTJdodM8/IN1B1EDva1g4UVXASwE20L8W3tQnmEC5WVs1qbFr+
AGpWCENRNBTgOuZzupd9FTRtEdlxPHJzVVAZlCx0ESCTzXikUU9VuygEnJUY5Z49sIg9hweKhjJt
gNxoR57XaqR/I3sGZDwrAbKHuTOmiaKxDLAzdkUQGdJ1OxpHQxkWn6QKhlILskM99TGzQu0my7ga
EjQnumSa2V9BiIhgtrVFWxjqQTxRbhoJXGX/iA968x2N2hiAFnBVKL4yiUw+QtlhGWL65PwC/c7W
2kC0DjoFsA5oIPLA2lcpNhnzMY8lgaYyxR5P9sNyTdOmf0T1s+U0a1tMKjhZc65HHWxJD/KyR+cb
uD11DkJvfqcEQ5V84nOgb24nVDnQ6QDBKtbJ3IyqODeCBV3FPwtMr/5iM6KkL/9kiVv3/toY4ylE
LvVBWZCn4S1mW/lOI2+x+pPUpasJPy8fwc3NXK2LuQaJSXH8upkHdbjsQCASKHr347KJzdWgNAY9
MB3TPmxvvzW6ycgxHhUsKM5L4lHB5Sb6Q/y4jMNXcjTUH1QIp6iUSoZZTms0+VJKRhEsD5OPR5AL
UgGQGED8l0peQpfJuby2DXClrEOsBVMneA/B9RmDQiN01ahPZaA1hwEwiemhdnJnVK4HWoVziPkV
FTRUPKB+BS0vWvc80ysCcGHKaoRNP0afXo+uJP3h8qq27ri1Acb/WrHQ86pri4Bk4GDFu3yQOrDT
Lk6nl/5lU5tlIw0oLcybbZFoC1KUL7WFGaFkr/mTeaBCDXoM5Ga0K7zKAR72xRj3gvuVOocGJBqU
ACzMOLD4uKkkXSR0fRwoZHC1TPDBtOFoaqRCrzbj5dWbq4TwDWbqdGQNZ3JhxVTKYl6hfU0TXM24
B+vEvtgBug7BvgwKxZTtrnKSmcuMsHW+14bpn68Cc6N2vZ5Whu4jpdiJjflTXzLeGOm2DUPB8BUK
qWdQw2aGEkxfoASfp/XRaMu3uR2eL7vJlkcC2/pvE2dwbT2tx1CLsH/pQ4v0FYAWlaRu0nYcf9zK
xVG+RC8eenwQ5GMykknrSTFrWhRE4/g4xdm3lPSAmok3l9ezeZ+s7LALamM9accayYC1kw8jEAbg
qTvke3qf8KnbNt9Xa2vM9WyWnVYnRfdf1J+3MnNoAyFBhj4fkPyMxRZ8D4MSEdpwApGlMz3Mk0eL
pJj0zHwaki2w1tuqj+p35PGK+lveAgUWyE0BwAHZKeYj5lOf54KS5cGofNdSyzPbNjD7q6bi3Gyb
+2qh4A05G8R+IG0/n65ak+cZsmP/5mKtA/1Wuldd8jC7KJruCK/eQf8+NoVc22NeimmWW5i0QerT
FOB7lW9i4zqcrsTwddZ4AGmeKWYPAS1IBlGo88CaHhbdsFNSOwW4nTJ8wQKT4l84D5QyAxVnNC7O
OyRVIVuxAdBVNIjfzKHZz43uWo38kGnNLWpJbwD/ebKV+mnbNZ7Qld/rXOUKlZ3T5oBhZfUrmP0F
L8S8jBVGko2H4ajsGlD5Lo58zLmF/M3dXRlidjc0ckHIaGe0iTTHiF6V2FPy91KsHWPhzTHRo3bm
NB+22NmzWpFCsFJ/LTdXNm1R3JyChtpZ26nuAclEycj0jQhFMsDcf6Z4z6m2YiAZovyIPFTIZh0H
l87fFmksWF1w8iKGyyQnxFeG5NRGe6M1wPW/r3vMaKedY0nJ1UKS96b4lQ0N/hOd+KSk1Uk7BSw6
hjKiJl8v5St4KjtyzAbMzZJTmEv2Mheg5ef1IjbbVevfy4SMccyUNJMRGIUdReyoT9lLtpehhZwe
TDebwSgpukXl8Dudm1fO2jLj3IVkzEWZ4dt0NQYuMdJ/Stw/ikSin32xs7o2x7j4MLaqIGPUyBcs
zCWT27FXOEFjK+8AqAHtD3R1gB2mzrj69PlidaDxQzsaGBAnroFdrXaXw9LmMV1ZYLKnUEjiNoox
kZ/HuyVU7chQ7LFE8aDO7Sb6dtnYxnIMGWqWqL4C0nIm8VpVal+ZaRgHjRw5DXg41N+XDWxdV58s
sC/nuDMiKapo0qEe0itKfPMXsLGxC8yA8RocG7nUJ3PM90EDsZZLFd+ni1FIjo6E+HrHLchtVDU/
WWG+UReSroqqKMQMVrePTMgrGE+jS+wK4os2HoK8ruXWOfpkkCkFZEoXAT6NXdQzTz/0d9OuKQ+G
YwWla0JZHWT3lz8bbxuZCKe1iQxurAZOSDxSRzaAQ006uZeNbEy+y59WxcSlHnrGVdYpmIF5TTMb
2sFWAQYO27wW/PEQ3cq1Q+nPy0B3QR0NYI0Zess11Lw0z7yRMSBKZz14wZ3rsEzIMqUhSkcCD/oL
xfAv3AQloSJ2Y/yDzJF3BpmgFVEeRuBlid+339TxoSOcM05/MHMXr3eZRaxJ4MosyrLCtyxTgCNm
V61PY6fbYnZMIdBRdryX50YEMxAgodGJ7ph2hqC3xFFp0hDvjHKsfkhmFZi5eNWAw6RbVMcwck6y
semrH+ZYZC6yEHlaTEoHulwv1mJXoBon9fNlX90+gRAx18GGAxk/FgmaEtLPKG8KeFyoh1w+FX7i
60eK0C7bf1D8owfs7KMZ0JezAEkCLQQTx4QiMUhhDMQXO18av/UVJpRzO+l5B33T+ShEAVAhiCyw
grWdWBRxVrQ4YzHmL3oL3BOcsedNC3iqUBl4QNVYcJVB2lAqZ7kIJv19lkc77zpOsOJZYK4YddaX
qBHqImgzcHu3ZozZKXH+L40wHyQ00oooM+pTqVbvZGVAMVHmHNTt0LPaKrrQVXJRoDAqWvFM/BFA
O5QSSQjKV8GD1gUlkRqpOMEXnq3gdwLLI2YWFUiIMhdLaAFAtShmGIjkQelO6vxYJ6KdQeGdc362
PtLaEHOj9MsMkFuihai5pbGDgWmwUVinpr+1nM6DnpaEoqXVckoeW6FhbZS5YKZYm4UxUcJAAb9s
/6BJh9jgmNjCwmAHMUNhGhARBVzk80dLuxAoas2IQGFLAjME72nkQwbsQYLGdOJFh+Vp3vGynK3N
BEAJqnJomktnpb181IpxjDC115sY7CJvgKrwvtdWENdRY6YoWhPwd/ZWKmfTQtr21yzveF35yU3z
Vp8GAO4xd2UvmLHo37oTzx83V4bZKwOM7CqaO0wNB75ohIkAChicZaczY0/XuK64dSECM/i3DSZe
YPCuIs2MGQbjgQTGT1SDHDBNejrInIsrKMg7CZ4muctPTrcq98baMuMrHeiWtUg0NYwTjN58rb3l
tPKMOyS97Zz0JuPKRGxdI2uDTETRZxCMSUmTBaPmhyOoJoW6tCHfbWtTmnMipLLx7eAneBnhEADG
9ye8rcIX+p8lNNdV3U8aCDWU7b2qZoYrqfm3MjdKFzSlvtT1j/UiFrYQzq+xofROaU0v81QDPkZ+
V1r2rIvxcznJsbtIrZtDOkzs1PFWysK7Vsa8jWYdFIsEoin4GLa+k+faTeL6FRXmR3NIJFB45paD
8jqGLxP9ukOOczmObVC24USsFsnsaNPmQqqYkHkew+Qmq/XWk6Vsn6mdV4H/3AYQ6JclNrcYr+q8
IZu9Ig0xcV28xZO8U1PLDU29AT8YEGz1VO6qvkvsYpBq2yBpt7/8W7dCkwl5aMiE6grlKWbcbSkt
IhXg18WEB51JhxjLTfoUYvY82sm7jE6en3j0FBthAybxBkdvCokLSzViSFEDEgXQRVjmDE6Fph3s
celewlatbUzYPM4Yb+aFKhqKmFzpk03mPHfQPZajbIyD6SW7bb81j+oPWBNrm7jFc3ocoajoYBqi
ey0mOztgPDy4vM9bfg8oARI1OrmJJtbnGwDwiWbqmwlzLdJ1KEMdeyS8JW5cZObKBFu6X1DwVgu9
ppzs9Eu2p+Vt2HVXFWC/sp15+Q2QYDy+mo3YAZv0IGvogZzBP4Z5GUJigN5uqiK0co4SkR1S9Qd5
Sd3LG3ieXENaFiO3GLoFabl5xsLbilMIFB3eXMk+3g2CA9a1awjMAaVAVeVG3hvvzEmpOUU0aEqK
K46dTFGjcdHquoEk66Bdm8oAHvHyZFhTAML9Q59onOWd+Qdjjkl9xiIT53yOge+0BvD8oCkNmbqv
7CD9SoDrUKAQc9T1qYCGRVTQMkuxH69pmeUvOMQQ8EFW54jVPyv6sEZXvIr0sV7SppXxGbFK+0h8
xOr2t0JqBeUmzKqyKA9DH0RVJiBtrUBYXGMWPiaxvWTELsPrAkKWX9rHD3NMLFEEFPjysswDeSpD
R+iHwCyzF6HFcGtLpB2kw24nxbhvqhGzFH0b74eoeyJxJX/tg378EOaDhnpllrI14dn08ke5+rAE
sz95sk2LHrzG9KaHqlRgiXIhnL3YlWQxxkWA90yz4qrN7Oijf3ljNz/jhwX2kQ4WkmUyK5n4VvMy
i2D3eyjV2g1zCBPID5dNbUcT0DqY6HtjyJl9qhdSDN5i4J7+f3Az9CisjDGHO7KsKQxHfCe8PQ9j
Lu2jNnoW5ymyoWh1Vy/58+XVnSWvjD260aujp4RL2cYWNHJTuTqYxXMTvsvpbROOEPfNTkYp8Bzx
rJXDGGTqYUMr51lofa2Vw1scc5OS0CSDaZZJkP8Of9AZIhlqi0UEVLCdB2GQl7ac+WDgLv1+p7+O
3Ch6duXRtWpIYPEaBt6KrbpAE3iOgQ+kPetqP5ZelULYc3HHgILk83o/+ounxbsm4E43b658ZZmJ
qKAA7YCdC3E+dmaA1sxT9VM+YOANtIbQmtS8GjohmPBBAZKvZLF9YFbG2SJALsaK1uATJ0f9QCZA
SyO/BiWmUHilH4IV87ILnyUzzC4zR2bqYrnT0wxCbXHrYPKmqt9iPeT5LQ2Qn7JCxgpzUKK8Fiox
WhBAf44eZS9drlJnOlDapRQCSLxC2vaiALRBZgFkFltIQ1soitEhB35OTmxM31T6Y2zcXd64c0jP
nzX9bYQt5QqVDrV1GQWi/qAetNirfs5QI4LEMtVZVN0Ig8/urO/5jbzNCwIY4H+tTmGe5aQf6llS
M8jttrKXDN/EROM4xX9wwg8TzM07KbVYLhGmB+kJmPY1JAqmg4SxFHrh8b7WdgazWhD1nlUYbSR0
/pNaQu///wwe5XjGn2fzypRMSk1sB3hG0d4JBB2OBArr5vevuAaqJoqpK5gxYMus+ZyoS2oB+N4D
R4DI2XwvXsDjGeRQmLO8GMPIVqAe+Z6xGTJxyWJwQ8PMGVtAbLW0FCwMnfut+NjhFA/tCAaQyqlV
ngj1ZgphyZD8ohfuOUyqIjnSeTzz8villwdHLH4qFtolR6Jnu8u7uRmN6XwuBvhM4DqZ2NHmhMwo
RJl+bogvEfh4hiLZhUOEyhfJ3st58cBpxGO32TpjGHS2kMNLing2Vd4ndRIpyojLJ7oqpQc1qzkh
cetTrQywOZjU5tNSJSB8qJNDLFxHcehIbYOxL/G/NMREC0svk3DGhHMwtqT3FGl4M+Z2L1Rt6uZt
83j5W50X1RAU0cBATwbcptAoZ46y2uSa3IKCBoD+0TGD5pbibwc7kAIjGG/4kf4c/sEYZO5qQ49R
q2kHMBlkTowXACC4zfcG+IYZ8wvUOMGM/B9tOGJPgfGrrSnIwgj+ySz5ZiCjSQuQxxodYmdc1ZDb
ds401fDJuNh1GNpt9XsKW2gBeWJxRQZwpbeqHSeVXYHq4fLWy5suuzJOz9EqtBmp3BY1+IUQs/XA
0t5Fj06h9IfOpTjoBQWYztbuKGQ99GKwa0I8VBVu+Nqam56NJyLlIjVAy8A4nAjBVr2MEfxGa/aN
mvaLy8NkqQdUwHhJ4uaa/wyiWhhZO5vej5u5qPMQI3ltVfmDvDyKaszR2OWYYIeYFjWZulRJi6BI
n8BnaSv8rJ7epmx29L+kXddy3bgS/CJWEcx8ZTxBOViyX1hOy5wzv/42pLVF4XAPZN+H3RdVeQ6I
mcFg0NNtvK2CnWJqpGCcAGEp/qUGbaFajJ67B0CBV/hc3Xr6/U+sgb4Bb1uQ1zxBzaSDLgN8+m+/
AMjTIwEQk9jkkt8v2DptQQP22xQTnMVYNlKXDZjUmLyseFCCg6Bxtuf0nY4mgJUN+htWbg8IWmnM
+kCnMgdHy6D5XPuD6SiW9KxB7y4GY757PtK4JpmaWZgEMrU6Ik2V7NY1DsbXV0irCoZcb8F35N1I
to7A9RqZvJJlcVcvA7Iq+GLuilT6lqWjl4Mjw+zr67lMvWBI/fOL3HR7UHADkSlRehPm9teVHXAQ
FUoJMZHsvL4dMtE5b2EzT7xZYNuocz7WhVHj5pHXstXPj7p4Gy9+kvLI6bed8PdKXpL2ykF0Ywyl
sEpB5xeAEFXHm/QhC7g3nK2oQrePTjuKGjjqGDcUtRjjpFTbSze/gQj/QALNCsXMN8fMEobKjlKM
n+CxtTYB9w9jTvLfLNhBhISWHEQQAVRgzl1BDIQmilBCZ/tuny8vGtH6IwFMRhEdwWkGXgxs5ay1
QSa0ozFv5kbHDYF2icGSSTUfxXs6uZ5pDgZHuGKhdAVs2lobZD5wPC7yIINd1VMu6bB8PP87LE+h
Xh8alt8KurVBJsrrLjY7HKpAfQzfZozlT7ul/GeWQwjLe4vBGWTdLB3W1pgQR6vFHPUBlzolw1Rp
eaAsl1rofEwuc/PuurbG1ApAzZdZCA4rPEaJL7iuJrIMsbXV5PO0A27Okxz0yO2m+BZyr3u878pk
lmZJF+B30N8Myb4npUVIa/X5dZL+U3Q3Am+UaTNZ/14qBjoY5Y2EVEGFJqTptYdi3928DlrQOcHG
qj6AeTwfibDHlD/BoGqxWWmCl882Bi+dQkxov+wix5R12z3xqTi2VwjyA4IbJ15t2Gc+1CeGmRUY
ngfmmkKKs+8E1NatA8x1+KEL+9bZAOau3wZpblhl1HAo57SqAGIjGp6HRA3MbhwgB88Ck856PY+m
tEWwq0tjZcMnKeQAobgfjclftS4IUz6/8CO9RIB+TanQVCALZXvKb/h3c96SmPxl9IoRywntSYG6
Z8hraEd3nFOAZ4LJWJC2gThpqsLbGpT7fbrrivH//W5MngqFsWoCFdGrgIv0aByWfeYYe9yqJnA/
1rnHv09sp8aVuzHJKo3rSJIgnemJ4K4DboES3BTHfP9ird+dr0pO8fmoJ9fOzaSnJIQorYl+Jdp6
CyjyxjvpyxtVniK9oL8+hM+nX+7kgHtbJsvjE08dAUQKU52I8p2WZBYIhK0B8pNgll5kiXOAc3yF
pVEPwZ0dlybGJtLwQS1+5gongrfz4Go5TJJoBSMcUSe9NvX+dGB6O5wN+jiOEW1oQDO7ljWVEY8J
xrN/0fbkdgAGkdcBbf7F5hTNQb0Ec8aotaCNdUIjkIglmr8Eqxu8Zg/XpHe2wYJ7YCwLGQRTbY0d
ehgkOu+dNEmc+MjKLBPhREm0IEsAfFTibAfAqj8XxZWiVt55M9sht7LDRHmh40RdaiyPfs70uOyW
K92HQoTHx3hvLgmklERCgw8s38zOCWAzE4GIxvBo+Kzk+6iuLYizc7x9sy8FtodfVth2W2PM0BJW
U+BtMH8b1JYGrnVw2rzI36JGBuu+X13ykIF0N5jdQgFAS3KA9nS0w96fk0siGpBSCQu/MiQrXwoL
9M+epn5V5m9/vl/vLDEpMikVaVYFsFqMGqrH18GeEKzQfrYT/xzwSHkuMX4uUSpIBV3u98uSY8xT
DfT5OByGI+Z+Hxst42WPjfQEwgAJiBCDEntqTBU1S2otdj0Qqv28f61RUxU0D5GjOUl5I0Eg7gNP
bxt3OBiFZAg2Cx7Otu8atJOEOFWxX6LiRcAsDb3wDaMXt4Za+mJyAwYqqy1yW56ky5kYvA7e9prf
zDObWNcg848aiD0afWyb2U/D4IDzeQaYUCvVLFfkVodmZX2pR0CcZaXNccRNE3ixBekIpmGhJPbe
N8oyMPS+bJAQKxvdZg9I4ullzGyiYl6WoX6A1Wzj4FTBgvDbJpMUQzKKS5YhKYp1aikAKBHxq0Qa
15C+LhnvHroZ0ytjTEwn8hTESauBhFr+qZu3kplZuXRT5HecD8lbFOMMRhN0o6bGEBkhFv4/Obon
74anLEBhT5En0lN+U31q942v7zmm6cl8krZWS2TcZNTyttVSLQSteLGfAV+aLApfovclfvrfOkmx
e+gwUToLDdqM7z3GLMyCFAayieLLHh6gaZCjYf96kgYWRWxa0F6pfc4qN4Md5QKmYxRKP8GsUio7
PDW1ReS/zsL9YqwZfD7F/1Z1ooJbVhXR5YW8icw4TbqQXp+yGMB+f3AAQ3V6iBe6i0+Zt/DGxB8Z
41pk3KfvgBeL++Z14H9x/qV/fR2cQnHygeS56TWrNTLfE+ioYSb5C1zjL7xmc/cUGUhaCGicKjwl
mdRqY/BCGEdDI3Yjp/gm+4Kfo2HJS2q0RXASECtjNOmt7rtLk1ZiIyfYvqGwdBA0KPNlHHzPZijP
NLlVCb4RR14+/DjvonSPzpllcmlltKjyIphtsutiPHRZfjuTxSf9Lqivw/Z43tpGHQb2apy1EsZP
FRTu7xcZB71YBSEudtBNdxRFeGzH/NNIgv15M6fCCS8s2b/tsG1fvHvmABcKgqdfoxG7b3fzobzq
/WFHblMbdMGm/apGlrndo+BD+5pLicJZKdsQJoUEYVs6NjznR3U5Gq2/EF79QrPWyd69fc2X29HK
ZepQHFBLYOxOEJ3WVeULqkoIRn97CZ4+Vr1snrwri0weladpmeURRE6lKl20QuzkGPA7v3dbVfTa
R17+vlqVqgVj3FdoUtaZQ8k8Wh0UcbktFRdAAKBnGPZH/hPv1k3ynVUmDmqlAqlUgG8pd+ioEacH
7b7gZkdKt6dSuWle3c61yFQUSqFrmRnhfYVef+LjryeyV7Ivbnrh7RxzOoRRkOVdCtSi2Kpfg7b4
HusEoz0DmmuRoVNdHfW6ksc7VB6uphTO3Ka6VdbaQZ4lTNancmH9n/vMnB5Cq+ag9cUXpxXA9bR/
ZTszLBk3wI/UANtfgOotAfOKupv5Aro4LZIhYYT712xEO/vGHj0lt3RSwxoeIUz4jbPGzfMK+sG/
bDJrJKksqFmFNVLpThlCW7axL7/j2RAtrHHh+xRvjUx+DUcJLwodZlZfrzOtnekHiIJBLAejTqiM
d9EBMhKcRXKMGkzzOw8iaUoH3GjEA6ZJbTwM0TYFuLzS3QhCDkqNPsi8F9nNs/nty7JjY0U9Azwz
4Mv+RWXFWyDd5VVGmnplFjQwf8BzqCZMZHfDjbGXL+nAwtxR2R0nGjhH2HZxBUpFCeRCVMOXSUjJ
kHdDkfWCVy4gmJP9RtulYPEKJ7+n0nXCd9H4Ysh+TDI3NjIry3g/YNt3334Ak5/EtFfkUMtwO0Z+
Ui/eKnRKRsjNhtv7+WaNic4lBz5Ka1+AjpRJ8lc2JGDU59raXBn0PKCIRRm4Xj79aj8N0MUrwzy9
dg1l8EhSfgqaeD5Cs0hD7uSQXhmjzrUyNo+S0oHyFMZ06LKYeD3BdK9kurqq7fT4kxL4S144nJDc
rAxWRhnnCSEYHM8FWoavKkbwWO3ScJbBSfeyXR3EncSDI27WkfTLafSac8LNKRWZLucSLAYEnPeC
X0ezpRiXdUEsgdwbPAr1zZBcmWNCUk9nsOfIuNDJxaWuXwnDn5M80hISwnN0ngCSL2xfrVS6yRxz
A9weZLaMvrqOAskKclCyVD+kXrRSIT5U6U9Fi+1BjHaRrF5mQclppmxWkcAHYjIW7d+TMaliUiu9
LJXIL9PZSsf7JrlUCO9FZ6sRq+Kh7bcVJtILvZWLwZyil5Nx2hMr2M/Xpr9cjjtzd94zX3pqbDgQ
XFHBLanpCGnGM9tI7vRuIJEPcknVCsz5Tg7MT0MK5G8bu0WESXE52eG/I17FfaEUv02j7E2LDNG5
sPBwTbOiAtrJANzkSwO4pr6fQojBjrM9LMSN0dlt0+zYK6ZnVMWxz3K3NpMDiTEcCGnV2RR3TQ/A
Xt66ENVw2zAN3STRb/pU2OWReSmAzDbsk2MZxztV0506E2xALHaY1XOUNLjIC8lZQtVto8DpB/I9
IKBojmOPCMpRHZsrXcB5N/YPUMX8IqvjRV9OHbqJwnGRFa4yyFYUrD8ms3GzogqtkEelP5nSc4RZ
CquSM8VTzPlG6GSnzcvcKsLwkAzhcUikfUvyp44YTqwaTqoXf3MfWf8cJoeD8BANiH6MfDrsTP1o
OsqXFmTTjoXvEM75tLl2KGcqson6SmdhyEkfpLNB0EAaIK0ajE8xF/dHvx7rqmg/o3sj48UAoOD3
mVscJ/TycwUFY+dN4m05iZaBXND8seoEMs3aDlMk6oOQtUZtFn4OclC90S2xug5Mzs1763NJBJoI
wFPjRYydDCY1KbNkROfESIET7TGMrHw5H9pbuWptgf6C1UEXT1MiigG6smLxKTAcjTxxec14Jpjk
oTRDKBTlGHizBnTrDD1I6QKEVtb5hWyWXuuVMGFVdJCJ6SUUtBDZcTVoGknA1e8o067sJuDpL3iB
zNscxtOkSZiM0UCzQJ+8sQcjXPuTs6St43m9JMbHjCIaXslshhq04MEn5ZKCOFq7Hd3SxpuiNRv+
6IgOOqF8RRD6808CaeV7tERaeUbTgzhyEiAn1iwiLiFCqrqzGbhlXY5WBA50a5oIx923PQWdUFUC
fQ8ekN6brKbMxHQj5XRSjs1yL5Gfgeaf/6bbm/ZmgilBgjDJ0khuE9/AO99QX9Xm5/MGeGtgmi2Q
sI+jlBKpAb6IPoFV4rVBjjntls0kR95WwURt2oaF1g6IWs3E06voduK3AmN2zcg7HHifi4ldtZrF
ecjxeP56iWpBC/QFClr2fD25HW5UUL0lnXP+C25WNiDM/u0GTCR3cVsbofR3t8RtL3+zxQSx0sZh
knTYrhZo+NlVFrc+dpgUUEDDkKS24giBS+wJysLcZuNmz2y9Tia8k/AX3E08AC1sCYtTYiABgBmK
FEBVgIqfFBxijE33hMoBOrm4R51M50hVFJnlABIms20+CUl+KcbirjJ4GI9Nv3kzw7ZyVbVSBTEF
X1VPCkfoFFtM/ibOVhaYXGHOalYqQgHOoCr6BPEdT66/CyFPmWEz0FZWmHTRDlEcdEsFKZgYI90K
RoyINt2NyeKVQvx3R9jKGpM7lrwb61IGRX2bOZ2jHZJnOqaS2lWDgdbmELmBywk1+vtPkvzKIpNI
lg7KmSGoWf0odEXMKP5LWRhjDKZwp97hvSDy/ILJJ/qSAlYew97Qt09JPNxlgbHwKgHeopj8sUxF
X1capZSE4rGreq0fJI4BGNrkVqHV+H8BvaFUc79iiqV6rpSwrYqcYCw/iQ8YVrSBFPOHWuIk/e0K
Z2WHyReKNIwxHmNCP4aOpzs5uSsZLkC5jxq6IMmHlBt5n5IpAgI9UQYxx5s2JDdne3KA1sKIdZEc
5MPk/xUScv0lX1h9VjVH3iVTpIg5Vig9yMOnWtuf93dlM93DpwH30Q28tjLpvkgJqMYGk/LC6qkr
ZZip62ZM52PO2akCCMvEy3gRB7JtgobJydLhrkTH0poy6TbEkJzdTcoXgg64VUiQ04O6UBaZ9dGc
yIWO4LVU6TlGJ6VBf7q2mgl69wIyezbd5ub8VAXa5SiHn4ewLu1eDGJbnOd9Ww1+MI2DWy9AOec/
Cal/9EH2RRbC+wpd/1CbHseik6250n5IQzp7al3sGjxx8txrOzYNiohWIV/E9i77JQMrstaAIuFi
dIc9uLZ0qxKt7/Jt78wXOCUg5M0JVZ5JJlJLQSiFJACtXRNDDQOMIa3MyXDbCfxtUcyGY16/LNoR
aCE5AytB/DyJX2PSWAmuhedda/NlCDq/vz8fE50S7oFBJJuv2Ig/7U9u1w4ra2xghurUNhOuuXV+
pHPEMAgR10F/AD6Iss2CU4nLNstbIotDrYtEajoDPH16c6AT7fFLNshoNvjI0CTHO1ggap/oYhRM
wGEYIRUzuYqHv2jUrbZMpdlvlW6iWBuMWpKwnu5WXT4nzUU3Pf9/bsEy/vRLJBnFABuKH+/qBSIm
gm0+Uix5N2Aahotn5H00+vfVmkhKimDJqAJM3VphfNXFM8/TeSaYQzweykQ3e0QtxeWECWZpExQp
IbmgQG9MmBuW4FS8Ycv/OP1+x5fK5AojgM1lQXyJkI3Ii3uK9dbt2VumR8q2w59G2cQfrd2DyR2g
4g6WgcAinVeWxGvFpRZlFc/LnQ52CnNffa98bh6mXndak70tlEkkGEuZU0zxIyk6xItzS+udAN9X
xZt2JXsxl0p5+0x8s8ekElOKxaCmlJ+1PFi1dGmqxZdh7veRLDkYdOd5Dy1izyxPYx4ewf7XmkP+
guqCUuYEVFdpUzDn1ew1FkZND0ThTSZwvigLGZ1IIo2AGIcAdL2ybgEsiqkbGdqt/EcxTnRo9Mes
AtBUR8HQGxhTQdAE9kxniBPON+QcahpzT5A7KK1XmYhQkKY7IAFdfdSvg6jyUl2OnPMJjHrbyXZB
9AZSSOjbAqH2fjmpBAHtMUTHliQ1aM3Tq6pq7W5uvHpS/FKq3G7uOT3JTYcEVt/E+4apnQjEBNE8
4PYKQV8S5pY8PPWyl4qd2weLNeve3yzvzRazW1UXlHWYzDhjlstCD0GFeFcoj3nxJaoeI147d/sA
Xa2M+ZiTYPSmMOmlH6l3RvNlJF+gibRb4uygz4pd65nbTKoddYuta60TFH9MwUyb1iv7zOGQCiaJ
WgESRuU8EXtOwR3UpjxONJr+Tz3m7ZMyx8MiTOUyi2Hsj4liq+JTOda2AbW68xu3NY3zbi3MeRDE
C4RoZpxCv6Zxqu+v0zhkZzh/Mo3DWx9zLKT9XMRoUMX+omgH9CutUNLcpf8bzPd6r5hjQI+6rgVz
XQwhMNFPzGQfLdrD+W9IM/u5nWIy/5AtRRElGB6fyD9E+4FyyK7wZFenRwmRVy1fATm3z5vcTF1v
HshOW1R1OQxphV0Lm9ki842eXgNEaSUj7310Mw2vDDH9IRKByVUGn4Y/4AkQgszQL3bPL2W7T7ky
weQOHYoZNTA0yFNzBkFLAa+9khLIXm7KETR74tCdBshbi7jQuk1Mciuv6qu5LLhMyVswjJWrsGMX
Zptlaqjgo0YE7wTmkYq3DBqYwQAd4lKRbx8I9JqDJza8PjNOk4PBI+1VjHgaeepUU2JVR5RGRgl9
5Iso4pXo/5Eyf5tj7xySasZErHAJIPej3exzN/Kyb41roj/1gZYsTcCnEfFmjfEaYYgEXZmW2B8A
enUESBa4jTTWF43QHk25BidZlTUO3mx2TRQfszK5EKq8t4QqzfEo0nIKl+1M8/ZrGAcTtILUeM6O
fEUrH4EpeJYnvJRnevL1vCdvx8qbHeZYqjUlGMyEHgtmDkY00RN5/eD/iJU3E+zJ06iTKbQttByb
+FEjxVUCvlUbkPhD2FT7vBo+511xqTXGp6xcnnoFgu3n18j7lvTvq7KsgUKgOgxC5LdDvavi4bs+
1jsikM//nxnmVGqrZFhAfxX7beOF82ddyQGXiJ3zRjb3C2JooAwHScuJtlwZFkaZS6j/lM6bzdLJ
BIXztbb3a2WCOX3CmrQGGCwp0SHVA/qTGQjeapiEEs3N1PZ0YFJUgrs5Tq+GZOY8LG5nkbflsI3F
2cS9GLImIdj/ZxdXVrIDjY6DJ00FDPKmo4mcY45rkEkkRVPHcwmNczBBhztVdGrfgHAppACinYjr
cV/xNmwzc61WyOSKRSmyNO9UjFcdDJ+2n+iYKwXIhbjlfACOd0ojT2vJlUEmaTTllNZUGMUrp+qu
N+PGaaEl6QRKOVlVIPTO0jUlGnulClQBZFOVQrwI1PCmELSLZqku8yzyl0l+MpDlLPTOvkap5IZd
dS+FMlqr42chnw59mHWWJvSzjZb+tTLlJnJtrdkVBCbtxqh/tlV2BZ2FQ1ku0F0p+x9ZnrlmNN+J
Wf517hTd6obqYlLDg5Saj4Es/OwH3TFGArSD/IQ+6CEas0NCxos67n7mYXCQR12xwnSa3WjJDm3V
S9ZQZvsyS3dTXO/iyHjO6Ygc7rGttUih4g3o9DrloF8FYelnIaQJQum50pLDgvgplfSiqdLPKIon
0M4PO5Oem0CJXqVt9rWLxWpXmVlkSRXxpHFAg7K+xAXogXTysxAKaBfF+g+MQnV23hT3wjhcZ02O
uVR91ry56B+rUb81Elm09HH6AvHDHyhILiZtdDPI0jxCpbGzhC77qoc9Xoo1LfUqaMy5hWxeLoNe
W72E53wjMn6YqfwAaJIvR+1OEfSbEjnGrovemoqpstI08nWtxsdqBIgSoMQ2em9IjIfMmC+H3Pwq
Tqjy1UreR3PwqI/dTg7b21ATHzAy701dmdh6VeCBs6sKp0n1yirmQHZkMx08MxH35/PjdvRh/AfK
RtRDTSb6UllMgjwBrpGi1P90wnzzZFkZYyJviFPD7F5YS5DDavGg9496sXDim5MkXyjeVseX2eJa
RbQOlEgQlFZweQuGZ85H45mg61yZyOAcIsB/2w3s3tqdN7f51VbpgzkoocciCEmLrpMaP5bzrd5e
FFz0Ai8nMjc1LenJlOto4L1qhIEY6BeTx7/EQLyXwO1L6WpVzLEp1oNU5nQ4mWrbvvID00spUH1+
6v97KYVAEB+ts/05NSJCR4eAVo3ZvHKY40YNkf6jQLiU0uWqNjJvLCRORUrP4pP6WHkzw+xaNatT
DppUkElVglNorqqObp8fwg6Mio3bqanVBg/nHWVzLAxg3t9LY3ZRUJM2jFNa7WBEUtSs1tK/qRfp
rX4ckNts6aGOrfqhs2PPcBfJm+8hRuClT+d/xX/s7NuvYHa2UfQhyvSo8DvNEPzKFIHeV/LKXZJp
2qV60oBpzfhsanj4W4gB2al+B469+7IpbpTMgKyoWof7UQjTa8xwh16lB5wa51Ty5OVAfvuFTB01
d1JZdTJqnFf50NhCSxUoHeAI9B0B0VDSXVXAsgRWPHmP/Ffw7ScpFTM6IEmhitJM0u3rNknapAEg
+TCBjbv9snzrMJOsUr6hg+REB7VzJMXn7AvNrice+ZZ9WZKIalLqKJehW6bcDqVFH/txx5gtlB8u
tIHueWMIm/2LN3Ns/wICne24zICo9apgGcVnbIdFqsQqTa44L2dl7K1eKcUuiIoZzA2LdpeDcs/C
wIk9GLk3LPp+IMNhKrRjWo3Xbd48ZNl8J1U6h3xs80xYLZf+fXUm9DmeyWuRotn0a6k1IYqbO3+x
gTJg7ADsmzo0npnMJTRmMVYg4UB4z26+K/3BkheLPiXJ7rxTuJX5VqZc22NSmAnwuDkZYuRX85Xx
RTuAEsMz7XCfk9CibJfTVYy3U1lzOeuk7s866touk8aaOJUGc8Q66STbK14fWXr/Ebz+5luZAaF6
jEBANhbzMu+3jYxyoQmQKvLVa+J1D6+04+L30SFu44cOlzh0w1VB52pA+0MCWcuJHJieF6TFmCkl
mKVzQDHG1xaf8gJ86OpBvxTzJd9ZYwouPYdUsdmAgPJX53fB0YM0111HGDnVtP2AEa8PETFt+A6V
WlOo1ic0M1n4ulF0QhQJU+wL1cPSPAXVaGUB78Vl693xnRXGQ0ctU+ZejQVvuU72oAZ3Fw0fFJo0
zrgvDo1vftauKk4Ybp0e74wy7omzIyx0AWprlCy11azmoffLu9ZKvADjlqNjoC/stRfLVxy0Tr/j
ie9s5FXQ8YMeWYO8kCK9AHdWiYb09bgYagTlJNAoquaXUoOgQi5Z88Qj/dxIabAEHhcQ4hGqf/o+
NuRcMSaSKijHltYuoHE2TzyhJJ4JxkGnseryyYA6Xix/luvGkhaeduumI0L4AoWeosAhGRfRSaKU
YThBoa4Q7czobdLjATz5zslZW3GNl7/fZhinMJYU4jkJ9Kw6RwRJPQh0gUcU97OnedEtr3h+KRDY
uF5bY0qsAkEfpY2eQmf4uQP7YwYGSsVurnO/2aWjVewGPIIXuwUzah6U/1obLHP2+RVzfwNTROly
qenAraYv0zDdTWsHN4ajHjNI4SEC8UwCNeMRo+ygbAWXb/9Uc6q4TddB1gb+nXLGvtxsV3GgEgBn
u0yAtqhYXdThBFbpLHw+v8jNWFvZYE4HSAoukVoSrDGudpJU/IhCtbFwV1KtWYs5N4YtQlFod2nw
UZxHpn7y+I7qRRwI4o0mFskmlj54abSnOBjtHlKOYOxzBWeQ77nT81vnxNoyE4YdVIaDcDJSX/Kh
OOhS4U95R/G0E1Kptu/cyc3cyOWViFtXBY1OqKoKpnYwtk6Dd7WHVQSOSlFoM1+91/z4DjXplzAF
yTplQlDt4la1yQHD3QceuPalCcAGEHoehgm6OwLyOSZcZxJjgsKEqp8cFVda111l+fA9jIrbQTD9
PErQd4s0S9PaQ1Qsj4GqfZJIWtriUk62RJKvUm74erTcqIvsg3Jw1+GFeKeHeNvoKvlTUZSDpU2C
j2vQ7rxHbu3U+oczkb+0cVSmgpH5WkrJe6Uu3bVia1WV7OeSyYnxLfcH+JOy81FyIXYIXRfMLsAI
Wur37Xe9wwUyrOwWPcgk4Elh0J/N7Ad08nDSoBbDLBpbLmA4NGvNrgUkCuNBzVgdSn20RmioQwFu
F4e4oSzc4YmNlA2yV8xqQp4C8kjsyFiO+0Gfli/0N7Nblm6PxkPvNV9D25xwReY6u7i1xpU9mtBW
zh61ZgRYsoxiLAh+BlF8FQr5DZjM/EQrrCgcn7Mp241SCC5vieM1W48U79bKBBppU6A75zzG3a/Z
y7v0MrYXW/CLA5U3OO+hG42Pd6aYA3cJ21CfxQym/GZPv2m8B6X7jncGbuWOd3aYEFaqrBZ6Oj7U
YAgFahBybOm9JQkuwIN4QtC/VKpn5k6LcxF6O8vn86vcuji8M88EYlsachEGJaDzlzRZs+RQ/Nfk
jUJGl0RMoFNVkFN+j9QE5FuCsrWnFw8YZGqSZ6jg/sWiIC8nSTKkIAj0b967aCdGBvjXIQQiykXj
ltrcuEop3Q0iyQAvyjRLKJprWrNZMmbgoUtxLwLMWEv6eNfOBg8ovJF+UOIi90AGADh0NikkJhGT
pgT/lpLfQ5wcwEIwCkIhcZwWTqLbjI+1KcZp6cy2OhlAdFNqS8iR+sMTHvSgHRHdqpxjfivVrU0x
fpssg6C1kGvyOkOzk7y0g8SbystmAqt+PltaxYn9rXhc22McNQ1NaJ6C3RocLSAbQjxS6XVpx5NX
2NwsiOTKlLsflGJMOVjoSmOMzYhriVH806rlXo+TwlKVymrm+Od5P904BOEWGPaFk2I8mhXvKit0
w3sC0jdFu0KT1zI1iBcfa/Vb2Cj786Y2qsx3ppjKSJPnNgi0Nvc1oborTTzlNCWH62XThALnhXwr
0cDg9z7oMFFODGMCURJQUpZSfgl4fNNbW4OU8csAq76SVUnTJwWeXOS5Psxi5UBeyC3y1IXui/cX
n4uCzSilLyHsWnJxkEHNAV2UJFTtJvicYnj9vAWyFT/ymwl2NUOumUWlo4PSOH1mSe6yk6PRKpdn
KHJPt+bl5I57EIDoVg3cXvLQ4aW84uTJzR1b/QTmYrw0QxwbaQ56+i628+i7ltxxFrnRAtPXi2Tc
DhdN8MOW7av67euIRL5/eZ/m6vxtnmRrW0zSJ0OfZXoDW607CAfVy7zc7qyyhbaR6JDU4j/BbDqk
akrQBgP7wInEWjBCZyNrJd0TjeiyHLtPeP/fifGI1k2WfPqbT4kHBJ0y7WKQiQkvInSCWlfoQ//L
fK7Zy+7jzOebrgEWVXRnTPN0NCjPIbcZUHFRylAV7/6dVAUzzRtDFXdSdfP0kldG6fdeVZZmhDlt
uQezB4WgqGgqviolFx+QZtjcOmhooyeky6cgZyXKEyREmEqUyF6K0k46TytutNrlbNuWISqMB0JT
kDro7PxZHE/VXGWgyZtBWL84BG17e/JUj+y08ZYeYtEuHz5AYLxVZq3tMsel0OegEO7wIC6LIWQv
LwkQB9zZ+q1ndx0vIHh3h8ygBqXS9ztmjFqX1e1v/SjaLNIuKAYF+m58QqitlKmhYYjHJhzNeDt4
b02qC7WcayiHklydnT40P+dFehvVsisU6HSHi9PRiQbFxFjZAG3RSjatPgluAf5yITb+2KWSjgOj
ekpDKKfj7ZR3N9qKmvUPZGI0JOVY9An09bLJayjkIfl23p22dnVlgOVwC+IG6h7GInhNcZu3EKsw
XVFQnPNGtlxWg2Q5OJUwL3lCadZI+hziiSEHzfXijsCCYCjaMbSHsee1vmj6Z6/La0tswGvoPyRD
K3ghhMstwGlrBxibr/EoP5UNSO0L/Wcc95cdRLCt0qjuB40cpbnEfAByrZblTqDmV3VvXCptBKSM
4hHsdFGp91WVuZVCfCCS3KgP4BNl9hl1mNd31WVQlZd5ON3EJtmNg2H3eRFbqSztCjO5iOX8WDWj
l8wY5GgH2RYK/SnMJb8ex9Qyi4Kzo5tJT5N1VUFfgoBIjgkhjCJUPWkgPjL0VrVX3GAvtBZtHE0+
//K1eUiurVEPXqXYqKiaae4BZQ8uwxiJfdnhEQwkq4f0B0AKTsYVUN50JkVEG1BH5/qk96IIUzMo
xgjW6kRK7DAcHEh8SXbdouSIkpTXgNksq3Bs/bbHVBxzUqljMpHQB1AS48uKLc0PlNpfs3LTJzY4
ZG3TGQrbqNGD5MX/VkG/Ns7sZa9qgqjXwGQAo+Uo5LrUwUzV3A4QeEyS5/NRupkKVgtldtIUSaQ2
GhI8qFMWza3Nf6SCY+Jk72TR1HBp1SHqKhqizpgYUQCokdwnviZ+mevJRrFjLXMOkVweyyj9l94l
AsYSXezKLRMCwbSpBHVjTGZPUm7Cmbc1LwQU50wwuaaPQnMwe4n2c4wDWkc+ZYhubHQCd+c35vRQ
ZBbD3Iz7sK7FMMJixEP0Q8G8fmyrt6JXOuLxLzS7GWPMmTgnjakEmp74aZD5QEuCn22xyKhbnEWd
uBtjhzna4jSdJ5FgUWbqdaFT7CnRdqxYzTfdnnDd763FrsAW4/EaZKfvlO8ts2dePJKxksHZ4oOc
zZNA61leZnsJaCvaIIt90bRqZy6t9iH3MoyK8t4p6cJO/caEnB7KYNDDMzFtjrUAVqQAMx9DcxjI
nRQcxP44K9CW1VUbB4IVjZV9/mtvh8ObTSbweiCXSSYZiS/XULoIfwoF7znxP8LhzQQTcdWs5Xrc
iIlfROlzHvTPiRHcD1XwHJraAQf+PqmAmi0NJ1l4j4ynT24vO/pmmwnFtJbHLhLGxB++L9fKASzO
uJ0dyQWl+9fx4ic60bH7FH42/VeRcd7A7X+41NsPYCI0lgeBNOKU4M1PARNPZDcpTHfCCyv34OY3
qCLc1GlbUI22eAjkTuCevpH9j7Tvyq7kRradSi/9573pzVu3+yPtsfRkFfmTi2Sx0nukHcSbyhvE
ndjboNQ6R2DqQKv11V1iFSMBBCICYfZmtoC5thIYu5VmsDB24hdXFA88a+zspfog+84tkbrP0F6M
opnNNYM81WLusVQPVhYBAw6CATMKH4wKr/kMLHIneR4P1D3yilRfI5w/rlWlBYUz414TWUhhEiku
L0rXPwqEOCqsRfGDcIFZPnuHLtxWFlCsi2qkJYUSo4gOxSswd9Wu2KDP2kt9gk6j0q0Pw7Zx6Hh1
6xUBcELja8Pp3fKq8udNfaWBDsEEUDBwn/ehXbi1E6KrDKHRDXFQTOH10dBjvvS5TLTSNEqXtQmM
S1aM/oD2vfpRMtVNQxq7jok9Rr132bKsm/HfNV9lrFmnDl2bGrh6vVV/qE1+bxWCg36v58tiZPp7
vizMRGMH+ruQ9GaZD7NULmWrhJqNDgr75kvrV2/19+X74sZO6ht3TTDeURB8kE8bbopA/r2B/eaq
3ur+nn0Gs78W6pzALsVndAA7Uh2QbTy219PeQDgIOrAdEsh24oeOdcO9Z6sbfSaZ2WhVa6V4aaqU
9rBiHMCWwQuMKVV78MDTsuu2YvwXzMqX+JPetDOhjN9QtVAGo2Ct++OSACY5LtEeZXTAMkZY6hZq
XvqhWnPRl1ZNyplUxpXIiygsdS0kqPdXT2V4TdPzn6m39EBe+wdy5AOT8HaX8SCVWBlguVQRYqET
U5xEZ6iJnSiSf1mNV33/2coYP9EJzVwOIZjb1IBsy2uykXa6L+65ESP93K+3RcfVRjJR+ZJu1kcZ
VqCZP5HLe0f92f00KkC05+hZAPru3DsD/vBEW/m46CFf64+fOvO7bDYPnZA4r8UFgR2KNnLQe+lz
ZDnkIQaeJm1gKBtn+JlXKCHxS6xfX6OMbCYBPTejPoiNBlpDP38g29yf3sim2Mpuedv8BXq5r312
jDzGHFSkF8ccBZ1PTxRhDB9592inuuVT642u7LZHYcsLNtZV1aJ9B+ju+QJP28l9I1Qd5gMX7S43
js30zVLvL6vpejyDX/9vGUw0IRPZqAZLTQLlunyY7sdHq3MTL0Ua7vHX7pf2qblpX8iHQfzYyx9l
TumHt0YmqGiNiRABWF4AzZvsIXvQYfD0/PbyKr+2m3+e3u+rZOOIIhGmYRyhLa0L4uxogxTqjXRH
EEpInryZAmrJL4vkrIuNJuZJqSpZg/uY5ecFDWkpOaQAELssZP29eDo9ldFKYwCzTp7BmFH6bJAv
x/fR0cpsqpKKl11HPLor3qoY15RLWaZPJhBRtaHcAupwm2nLtVRq3uV18cQwzsjQIr1UcmxeNQuN
o9TpRrfSPQAGJs4G8gTRn5/Fl2Myt9HSNNALrEUEo64khg7KFxwx3HNinM4wGsD/HbBvFDcbcAmo
rm+mnegD2CmzS4cXQqw7hZO6M84HtEtqLNUGXrjzRlcnp5FGSgHrJFDEyyf1SUj/1f+cRDH2A+g1
6Esq6A662ZXipj6g0/KH4q7wIs/yzO0SaFc0ZFc8DXMdbRC/iD6dxuc1Y64/i1BMA9Uj2Am+VNSi
zGzFRscVzw/Ja2WPXoz2QTCObnT3vYhdydEwSYXE+uX1rwYwZ1KZg9XNvAvnXk+Cvpl9RZgeE1Xg
WMj1N++ZDOY0Z0Hp9L6ooTz+2NqKHb2NSE9KLmgK0ZBHNvS2jw/dYdpRmvcWLde8zV29JmdfwBzy
YKp1pPUw0pUWubGxkyzNIeHT39tKxhMIphXlZYN0VA4cqyYEP2Gu+5dFrN/D00I+Uxtn9x2FKGHs
U53eQ8OeBrtAii3DG254mq74zZ0c5fh83Z5Jq6W4KA16DVNjm8oYiLEW9/KCOAfzud4zCa3azX0+
4E2W5tExJ8pjUhkuIpXg74lhzD6Q6+e2DLM0wKC/k1fEabQnTeTdJe7pMGafFOmokFSCz9xJPqoa
G7CbeLOb2hjSc3nJOd7hMKYfFSxNqXsErzWadGLxLksLjm3gHQ5jG1oBeWmAIOLBrKuvLemDfpEA
sfe3lZqxD2Y/jJMVfypB+2phntruzPwKyFhvcWfWfosuwFwYrjH9c2NIeYDy3MfSCFykP3ntJXJ2
txgjkYVtppgzXjwAlsHlcsVj5BVA+gO0zIx2FJ6P4+0uYy5UiCpJBWWpxM0k504XH+rs7bLe0xP6
4txOS/oMns+vV6WbHeBUAQAPYpJhru1ofFMxhN+ZKccycbTx0wecSYrFIq/Rh4znov5djxK7LN8v
L2X1PXq2FHp6ZwKMUUKnr4Z3onFNANfa7kfMZQDMgGMpqK5d2jHGUhBzlsaoQ8KulyK3BZRSnxlO
2xI7byZ7qnvn8qrWA3vgvmGOTFXw3GbkZVKeSkpr0iyN9j654NFCNjZxwgfVRnTlFUiDbi+LXI94
zkQyVmpaKm1CuwaU4gVVdJfcG99UZF03jVMF+laUQNT1iaQBdkEkf+t367kCZbdup/bMbTlcf5ae
fQxjxaq+mnMxh2fuvIVOtOYu9lp/MO6QonyQYTgF1yzsjAeYJa2r02nfGduGLHCjl5UC17Ztt6Wf
vTR3BnYg9tt9+bPdK6iXEqee7MpN3GniKNn61T8JZwxeR2mH2gVYWunyLcv2hQawc03dXD7n9Rt5
EsKYsxQEldLQwT+oY+bVZu5GJWde9k/83UkEY8JyfcTgTYJnTg7esDvRUygY3QMl8Bqv+dHIerrm
pCtsNSyT9Fiu8wgmgDgUHmvads60qfeAZURmEfA2IC2soDC8HNW6Ff19mewMBUpgaRxNiF+lKtmV
RuIKieqYEcpTMY8WTV63PydZjJmzFKNQW1pA1TEr61H+k8iTrtSb8Ll/JNvEvo48NDBszPtnT3EK
t/zIb/XBngJAs3qX9Yfqx1dLePoSxjIZWi5EGvAIgkRT7b6/i7rJIao/Tc+WOdizeH9Z3HpV7ux0
GbNExHDJMhGWlzY5axtzm2wpno+4STlqy7kYLHqEMnZmmZtD6Pdp5up96gsohVxeDMe6mIx1aZsx
7ucYVk3QOtvMAOiMCSxtO4JSoa16e1wkR8L/Xhb6Jy/I04kxZkUr0b8fq/D24+4FSBUvy6bAZLLw
Mu0Gj0ISpM4PzPBeFsrbTMbKJCmZYz2DHY2T2UtQRkx4JDbrmdIzxWCsjJo2igWOabx53sttB4JS
pBEd1R6RwfxrUMj0jl3QfBb2AGRASdtEeGT9SsOaeMNevqG5NsBZbRSFs4M8K8ri9/STmaJOGGdw
RabptDcpmFEwtrdTvyfKX6B95lgzi67+LJCKFrMMxRJJ2RncnEONOakB80zLciPoMod/haeRLKrD
UiVDq1dI7xEfoFJXdKQ28jKMtRIPuHsu9e8YHNz+LZW0GEOSSGEPDr8RNRkht6XlWZt42ViegjBB
iybU2jSEMNL5od4CE+yI8NAeniJ01PDrPbzzYmxJM/VVCxAVpCybQnGNKZacWCr2gLF+a9Ih5wSk
65YL7JimCaLML6xUFSkWvc/wCGoAgjUWwzbKehdD+nYxNW7VmjY4+lLr4/KJrS/xJJRRyYSQKBuX
Ho697q+6oj5O5rzvE82TrYZj/Ncr8siv/XuBjFub5lqNlQRGkmYyk33zCD0JTJ8c84C3l38S3J9k
MZoI2h5VITrioxayJDcCg8DwzfDqJ9MXN/dloPMybeuKeRLIKGZJpn4Z6oL6ULD2xFsBeL2oSFoo
Zy0YBBZAEeMKgXA0frY2eQxx/f7TXNvpGxh9lbslqY0ZL5pFf0yBhKxGqm1lPERkupKvNvokhfF1
6WIUSqgjJkuBSirddcrPweRYr/VQ7CSCcW0GAaSfNsKJm+iRV5MRefXNoGyNRXaKKuLcO956GCfX
kwHAyjmuQNwDlO+pMa/jigey/CcB9O8rYuFlh7HKkmrAIx2PnsIZd5QvSNoYoQMs8DF3SAT1aLaV
22K9tTfzoiLefdCYmmcFbHW0VMpUPgTHduQJ0EpAHFRbDRzVkaseBc4h/kn0cFozY1vmJpmsqALI
bQcSIZ3WlQUQf6PtF/2w+Uu/qTiN3X8Sx54EMgZmzpdQkSM4hzQvnBLdLNLyVFuj14DERkb6MWrc
rM3tPuNCqXBuv8aYm2nS20FTYkSdm3orexSYRgqMgHZUAYTTvmyzuYfJ2BoBM6hiUcGQ6sdj/wS6
iKP5gMSPbms7BfUR3RsjjkiOb2JJMZJ4jvJKQqBUD80WqBKbpByDuDRje8n663w2doVaFraoixy7
yr04jLUpBBmFgwY7S8mqBbQnAHT6Suuc+i2j3dUAccKK00fAtxRvl7eZYxc0xghFVj4afSomgSGR
76IAamBr2oZjzOM+XJNjiIqiq4YlaV+o8qpQqCS5AhSIGgDJDw0Q0z65FSufko6ILgBAXqrQlXjc
Dqux75lYtp4RqiPIbSPE9urL7MyesY9L+31y0s6mTRdch8xZJVvQCI1O67QSmebBstXZ1ujYQR9I
5ZbYRe/IfqTYoAMBaBQvWc8TTK/uWdBdLk1sdTEe05L0s5TuSrO25za4rCpr1+N8LxnDY+UA9WoI
rGufZ65ZZ24TWraZ1G6Ltugykx15KT2Lx1+xGuOfi2WsDvA5gMMH4BwEOe1B9MCXscUwZ+pnQQvM
kQi4NqgS88ED1rzzuVi642c7OhFtAdhtiBg8Axhh+EMXAcMqg1eCmHd5Yt3/vb1lgppIQMtwB/oA
XA+afaYxo+SJ3HToaqn0fFWMoVGsRTGI8hmd0iF2Zd91tlbZRWQDzPMK6QOK5oJO1RfQh7WJQ9Mj
OjiJNpdXu2rvzj+DsTp9jR7vCoEcnGa00WHLy0O77QLBU93Rn27N+8VDx/kHr0zL02AmCJLUkHSJ
hev57zl3pGHR+MXL8XPEsFURY2patTGtX8UoezTHHtDatuHt4mqi/WwX2ZqIAIDUKqvxlqqi/k2b
lzvMSqZ22WaBXlr7ulRtRcsAJVo7GKB1GgX4xKOnaFXqY97eV1XA16Rad0yi/ErUtdHtGozV9fVj
ny3fppzcSXNd2aHaoSN/fOBoADVIbHx9/u2MwUp04PEXGqKYX9EUaN/qcjt46Qawsk7+nSONYx4/
W2rPLrPQGi2gkxuaL8OQrYlXJhgeBbN2s2mTRm+qUNmCdANwRscwVbsTBLtGc6VOgXx42MNUtS8t
nDFntZyC12GiQRSq+Eb1XiTHAfreHlNVtFWScVjZVvvXzjeasWOjuui6LsB8popTHqp9mNnFk+Kb
T7oKGNPBIZ763bglud3N/oxu7P+s0+v8CxjbJolLFssN3jlR3u2XVHpqQmB25xGPuYN3yIxtKzIY
UXPAk00ocI79z7j92YCs/rIq8e42Y7lErQHJkAEnmEdAkpl38fSymGj1F+7l/GFuD/r0cVkg1YdL
+sLYrKhtc7GbYEzkIbcTIbHTmLcmzsYp7BAB5s6AOQRrDAopJ0qAqBQB81VsOU/QtSzMmR6wkBwa
sIyUiGa1ii761pBqLyMhby+a6UmYWry8a7wlMeZlnAEzIpTw3qDEdMQ8s/MUExKZxtGG1UfK+ZqY
mEgquxJtVbhdwj57AooxHfmI3fptCegLMF9svg9ffXGey2QsSKpbyagX8GKNN7jmDt3EuwgZwvgK
HY1+v+c1anIUUKFbfWY7xRQx9JwgcyCrKrJzG6n4dvmseAIY+0B6YllRhKyBJbwK0fOEgbPLAtZN
rm6KQFzXAOTGGIZo0Q2jCQE02pPHdmjsqFLdpOhSm1Tm41KIt7mlPV0W+SeHdJLJ2AltVJoOUwHI
8RsOjTbaHhEWrbyn2UZ0lyO/fMlbJWMohGRY5BkkTQEhQ2cjYL7q1fbYt9LTpEdbwagVm3SAS+Ms
dP2m/b5Qtmg6LXE/JS0WSkCwaIobyvX+SbM9b5AQDOL5c/TZKv2/KZfJ9cyhMUvWhHJeupXuiQsy
o13qYqznnQ6gTB7q6nx4Ns4Wm4xVsRKgNscx+tV6kCu+42l3O35Yhb2AswqB8+Kh3oAC8byhwnmx
K2+fGUtT5EBK0VrcejHbZfWraKIl9/Xynn7OW371NaezZCyLAJrtNh/gqWfJ7G1zAnBAoo64NtFg
Z1JHbKCKHgyybIHxtekiwasbxSXEeAD5xQLCELIxleIhb8V7kHP58axtdUV6G4n+Io/R40x0xQG6
8bWsqxtDl+3GGI9pvgRVXoDmS701SbqvqvwIjMQ33ei2l1e32goCyAUk5jVNF79Aqqu6MVuz0dKW
jAQMKg64MgPzRxVvBICqA9IR5Ke3/EGMVet2JpXRmbGyVJK2OtLVTQk4v9I3zZET461nOc5kMLph
mtGgVRjHAqKM5NMLWDySjeZhqnzTBlrJ8a2rGcjzjWTUBGfcVxF9RFpZXNhjUQRTVjpgWj0Y9fBN
buMPxUg9IjTepCice7/+gjU1E7jYABIzv2AbL4rYFB0yOiCIAyW9ZNnpj+iuuQrxR2f8IJtlF/0o
NA8IFkZQALcfyaW/YAqoeflyVc4+g7HvxpLWFRheQOQi7PpOdJFxCaRcO2rZ9CPWvw+RiNqqluwx
4mDLMm94irsLjLEH6lmsSCN2gc415OjjBiJq6aaudaUj+jBe0iuaf06uFfSGvqWTnR959ugrPipG
RgAxj8sKxCRAhzGfYC1WVZEFWjA6yVW8nT3VyXbpdQRIqK3R2pmFT8IIIsKgdIPcO7C4hG2/AyPn
wKtwr16x05ewSb7KHLSipb2BTfsWjz+0gnO/6Eq+nLV4MotMBLSU6LtVVbgaOQiDGm23UiD76oaX
Nli/xpIoK7qhWNJXzvikw2ingiTe6IyeYJfu8EYLv1aQA7ufV8tbXdSZMCbqojCScQr0xE8NynZ0
/k7y0l0cXLa6q27rTAwTe/W91Ct6u2AWPsMkoam704BuYqXhhCFfeU2oNp7JYe6jFJZTl7RwXeOu
RZHgUXmXb3vUROncu4mrKDlJ75ou6KS8+hZgqgVABwNry4VJpub8i66cfQdzKxpraOKGmic1sL73
wbBXbeIJAUH5SXB50jiby9bbrNAM+7lvkqBcxvcy0VyLDPs5je7/1hmyZTVBQ5/qLE0YJcwHO4kf
ZG22u0nnHCFVuAs7x/LHA6886dQF2k+qEC2a6fyUTdaBNq84dRPdXl7SaiR3OiYWxTTXgGaMiQ0k
leXKVULVwYyf02MyVGxMWxX6mznnde9TTb+0PsZrioWYWYOKUV6d9E4kio5mNXaXHXTrJeeOCvA0
gzFZei5H85ygUE9qsPtU9cHIw2NeyrxuBxpZXFoUY0WkQk6aGF38QRu5kx9tYvSZ0zSu7Iw+blqN
/DGvr309jjs7O8akREkf9cKIiKp1o1fR6a6SfRd0H4LXuIj7b9DURAJeiyZPXxjz0sbSEokF2tDC
MsPct2VX6esy3qrKTYuGVIOH2cNdI2NGyLRodUr1U7P1QKWlK1QeAj0FS45joB1VcbTISV94Loiz
TJZOvtCWfixDNA6LDcpV5U+9OejKvaLprqA95xGv4Lr+Sj4dJQtnr8pEK+UEnluYKxesi/6sdrti
yHxJbr9NCvLRQ2QcJqs5pIp6n8z9c9EmT0KrcmwP57ro1Kqf5TjKqm+6hcDCNeNjBjxaQmCBkCq+
bHRWe4POnBRLNR+OWSmShY4JpdJD27XHWFOPchN+ZB2qaeW0yRsgAFWhN5rDoxBxB2E4Pl9nTFCH
Ac6xo86pyUK/VMV9nJlHfdZ2yGleq5FwF+ZlbU/mtDVItZ2MzteSzG/m6ZhMaBTWyRakkN/CKfTq
QUWyS4s5nma1bf4sqGQLqGOkx/Wo4SXTfjc1cJagVJx5tF1Rus30jXQrvEZbOsQXe3pkD8RNeT0s
vFiS0QRJSYicxNQx9KBYUExUxziv7FU/dxatUpN6pmuqEXeqFVvoa9CzzSwX3jyHYKw0lGOeTx5H
4+jnXrDPLHtCSHqdQBoQudB+g8JidhTvJ6c7xJ8hucVrhlndvbP7zLgDEyhtaSyh9Xl0LJAlqV58
neFxbQSLR7tEIp/bJcK7uYwzSMspmdP+s46UXRn3YTAGNca80VcANgyTljId/pt+vSZ9tk7GHRQE
GMZjilgFgwnfi1eC2mXhtBvzgXbxos6yAztcwHN8vKUyPqFUdPDkFQggprLY6Hnl9ETcZSNv5Hs9
p31aHItaMWJ6uDByPOwoT03+o7kLgz4oAmLPvpBtaIWo5zmC1TtxJpK+ts/uRDHV+lhPRhqEdXhI
AYtZix+lqt70IQ+ca11D8cKSAQeJNw5z+9pmwaM9w+1L0MRgxN/a4e3yleMJoD8/W4oiza0gtCgQ
YQzKLsrUqWTecNG6IpzWQH9+JqJMkUlraMJcV7KrDiYwlHOvnHNOzw5PDHOZxUWcEKLCFCZDAQ7f
K8H6Vo3+5d36k5t0Wgtzf6cqBGWdhWdoUy+eZiDyLwHjX/X1dzOf7nKwrikUi7but0ZTv82j5Y1q
uylS87EicmkbJRiuxoWbK1y3m6fPYi74MJKwVocx9CnPjuFnHlIrHrGNIEeBmkdTtO71pJM05man
etXOXYcDnR1KFNE5+TXZP8wNMijRlk4ixpv6FkRhlcsnivqToOR34Wy3Qty0/dItOTqzbmevs5Od
ckdRhk0/3vEIALiymHuu14o+Z/SNh/7hH/oHRmMwaFEdgH2JeOfHZdVaj2VP62I8eSQbMUAywEyj
qcjB1Yv5XQI6G8ZkDJAhRvLDVMfHulJ57Zmc+8+2GsREX6yITtBn0BwKyYUap+AgnHyn8wjCtna5
HaHrj7DTShmTow+WVQ4pbJqwia5adLUD8B45bb8t3P5ArvgNLrw1MgbIEuO4EXJai8j1j07I7tNa
54USnBsoM9anK+JEKkuoCoWjVFwAsqOehFwiRnL4iRTeghgr1M2VqqU9hJVy/gyM5oNR8pjy/uRJ
h/Af9F0g8GKn/EINkFdmi9iI+OVWctHkJWzM58QZvBBril/m0FFBmuldvgXryXrpJJa9Bl1s1Rbt
//jE2ULycvRHN3Ja7hOZK4lxraNI0B6c0FAMg+72KDatXcWqK2rR/WQAD7bBe6cErWzWy/6QK8Hl
ha4e4VlYzVwCNZ6UmrRTFoR94qj9uywsHF+16g/PJDBa3wPgQ8tGxNJTB7L1aPLS4q7mQ7594YD6
Y17902Oeefe4KsWlSfEWVYPpQOcUW8/alTv+4A9vPYzSm3OHRqQKgvLpW1O+T0VgNoN9+VR4Mhg/
Wpf1XCgpYklFf180AFNqH22ZOJeFrD9rTyrOHH0tzWOx5ChBDxEmLTuzei7V7GBqAOEE5HGcEy8l
6Mo36JzFZcmryzu7XIxKTFo+aKOM6KVTntPpServpunhsgjutWIMYd5pdRH1cCiFIgQVeRkXw6kA
bWPGG016rSviWnq6k80Xjlzqi78+HU+7yqiHDurEJKxgEwEzeUjo7Lpb7ilZZXbNSzv9SR7oJItR
k8oSiBFaUBP0TbfbzBPudFe77XzdXjyCdmmJQ7DE3VQm4qqVMDNjEbYq3eIS+0WwBM023PM9C0c3
2VlPzSCj2kXqr7Wj0p9QO0I1IODtIEcR2RnPUBjmqpmxHhJXB5JGDg7O0xORYwJXjexJ39nZzqLq
47Ht4fgtfXH1wXCrnjMKwZPAOJGoxKRAS3tn+6V2k+yHqf8nSCLG2RoYa1EOxm9zJVXa2suCUpDO
yYrzDoO1Ckol6EOEWlTei55cvaYyrJAibjgXdFWMLIKJRAclFPAt//gMTIkkJYQilgxp+1a1xYOV
hqMdSuF2UtNNrgjbibJ0KMA4gwp+16IpdExVvJb7KLY1Q/HSak549p5aoy9W4/RRbElKqMxqGaMG
L/mxM8DVWz5buRiko3kIB0AwR+mtVcdeIRRuaw7gFpF8MVLfI2M6zpXuF20+22UVO3VZ+ADoRyWv
yPcljNsQl1uVoEZZarsIxHOAg3zOQnUzVv2xnpTBzivVBwbYI2Zzj3M8+EaWetMI0xGb34sCXGOS
ciCm2aKhOXHj1twa6nycFotuya4yM8dsVT/Jw33Y9oCrRi20KndmI2x6q/xu5NKOaJo3w4M0gwi9
6SbOa/szoL20c8zbKC+KyMzmHnb+pwWq6vSBNnJEHiY5lKvoVtvHruVUlf1rZV/eJ9cNzcWAPTq6
57X8rVeiz06RCRqHamoaotSUZhYd4/InDBjGZtrX+YHfS7HezHAmjb3zZpxVwoCkb/29eJJ8BAuS
bQafrxhPd5sK7VyCJ/+QXmiPFQn6N14n/XoW4uwLGJswkay1qhFBcgsQ6+SpPIxPtJNT8IDNM9sh
On39HPVb7sN/1ceeyWUsRdEn8iRbfehPAE4A58zcgHRFbnI0WPUPeabguIv0VRFRjFTGieDduiyc
uHm96essrGXMCJnbvk5jJKw6L79Jt9U+3y6H+QrwlQea9pPv55vqlqbgAYngyj4FGyudOFBQP6eY
hYpmt1cF8MeS/wi886wYwGYmmg4MSC1B5CPeTnhKZzvrLkNdscWL9i9kklc9jwUec2QFJVlju0Qn
Bd1hcSfAcmV29bp8ttMMb8lj915KAeV5zNHLyfGn64/CMwVggrtxMs0y6aB48658aG+Qum7xxqXd
hOF7hCqHJtjLvfyNFy6sj46cyWWCO7zd03CyIJcydpTu8lb7nT0i+4RuIh85NvA/opqKWSBypQKU
AlBFoHYBDS1H+dZzzWffwQR+6TRlbRzi1Tb4s6e41W1+H+1oUsgIhqAT/kruft1tKpYJDkpVkz9n
k87eV2lrLqXWIsJou+Egz0KwRGGwSPpbnQEKus0jv2sKzxrKb8LQBxZQ2461AuqEpN+aqfQsd+rT
ZUe+7jJPH8TsAZiRmrIcoXimhcqjjvxG99gugi3k3AFpakm/+piTKOauxzIRekEDUQvx68T+tWyB
0cQKU7WLl3pwjLwDph9/QSJ7h8dRidBqjTscb1sFM4m26MQ/LJ+idCgb626JbOW27NAroO/LI49H
9StjEX1Lg6n2t7P+9DxnZ62EWhQjp0yz/bZ6lGqbpnMtEGLk11Vjz8/Rtqvs9lXyKMIxt0OOeslL
a2e8qBaSAbxUuGQk3IWzU29rP9ySnYqR0GmDNuUb7Vi/wrn6s2xXNxQun//I/9zgSx/BOFfBStUl
VvEAGXzgO12Bflzf0V4C8oZg0fIWAPUXflTa5C65kV35W/Ptb2n3Zxvh2RHM/aQZaoonQ5ofjGLb
PcvLweSNlqwPFJ4dNONIa1WZ2rpDLiMtlFsjDIMs718NtXyblP649CDOxWPvOGgDsE0MzHM3zbWK
1IRdGaojjJGvDJ0vh2iVCQFcfnkD1h+3Z9/G2PhSLJUKdS3qYPVd4S17XbGh8U63xdizlz6Gr5cF
atR4Xzpy+vOzLbf0kXRTiCNP9ezQTMpDbSgbNZYpWf2h6qWNmsyBVZIDUcQjiYBFGXeuNohPutTu
0VMWTCMBL6/YXcVAly6XXnP6ZkFnD/qiJtGwDXAekrI/JpjWCA0EZG33lpAhdxu5vami8Y4g3taN
yDUy4A2avdOXlIxa8yNrPBRi96gL6j4OM7BCjhhBNMTOtqbuQYinTTwNezIR8LnrjmhU266Z7yQi
H/Om34TxcFum072ay+/pBHQJCf0Imc4lel51EIpoajK6jCUgN/9x++QE4+tLFNHhVNGh/DHVR/YY
BZ0bAi6sfCkd9Nn9uHxkq1byTCRzSY06BS0R2ICCHIzFcb34S4apXM0sI/qeu0UgdAz77P2y0HXn
eyaViXqTeVTGJR2zoPK6n/GN4Sub1FVvxOvZ77fqIeWCX67H2WcSmWvadjomCyATEZ2ybUEQhMT+
PnQ1T7xJtsCad0oPRDC8ksyq1zuTylzArNYI6K2RHGm8GYCUOkoyGFEZnApQJPVHvvsNAfO/36f/
E31UN79ete5f/4M/v1f13CZRTJg//uu6/ijvSfvxQY6v9f/Qf/r7X/3jP/zXMXlvq676Sdi/9Yd/
hN//m3z3lbz+4Q9eSRIy3/Yf7Xz30fU5+RSAL6V/86/+8B8fn7/lYa4//vnLe9WXhP62KKnKX377
0fbHP3+h3fb/ff7rf/vZ1WuBf/a//zf/6P7hvP7v/ytey479dx+vHfnnL4Jh/ZchywBatUC2K4L6
Czowfnz+yJT+C33kIKGWALULlkEKwFFWLYn/+YuEf6VhwEVUMIALslfKGt1V/W8/knUMdVgmOBp0
pEOMX/79hX84qtPR/aPsi5sqKUn3z1++GE9dlE3D1MHQiafA1zKNPqdxPcet6I/ivLc0wy0V8AYk
XR/b0gxCo7F8SKoRKCBpftNK5MWc010RjyXe5rByDXCDfSssAPxXm9G9tCzX0aKOTteNB0FIFOQt
4vZaiHpM1tf5kbTydgautw2E1itlACmVbE27RVZKjAJ3ziyIx05ubMpM45S9PNlq3Vf4z9bTMseR
VwloByS6FjvyKKmOYiUgFSlgoUkHaHBd7sed1pFHbVTJdshQlEnDuN1o5CabyHbpbnBOD7KBKqGs
O4IxByXE5Gm7PVOC37b4D1vKuCPsKKhXZNWQwVckfQm4BSupW0kwRR8tjW6dK+7Uto5Icv+yGJ11
e59yaKinKoasKWxrR2QMRRNGggi2T6G0QeWK2RR9eU2Lnh6QM47h0UxiB/NKhQOapu/AebYbLTkC
+deLemNbzaU7CuLgV5L2QQCgardjuY2b+SAuinVV1yOYP0z1FiRY7qSOqTOXwouezU9q3LphVd8a
cukrI9jGBNw1u6ujYIi7vbIM30Olpb11QRqHwL5NVPRxdvkPGcypztL1H0OEdJdIwt4hSRxI5pC4
2WBm9iwL12If+7GYpnYUKiASK0S7bxo/Ajg38Db0nW6ID0QuwAkkDeiWrNCdKr9PmYa8UbjVE0m3
x77Y6bJhL9O2ypuYE91YnwXt82gDVw7TVDpOFlyWGphYGHepCfoogO7WlyjJuqJ0wQTuQqU0XpNe
+z7GI7Y+KpLbMElCe8qW23xRdmA1CsJBbt1JHO5CU3uVBeCQysUzerFlUDEksm022aMy4P8Ap+BV
FscNiJb+P3NXthy5jWy/iBMECHB55VarpNIu9Quj1Qt3gvv29fdQnrkusXiL0Z6X6wiHHZbcSQCJ
RC4nTz4O3ckYWkwYHTFHIdlUeCCD+FauQ7tsUhfTqB+lnr6OvEIEmXuboFXf/WB0lULIppbw2lVG
8MznCv2ecu56PWh9YvKUJSWEqhHwRmiQFJn+iDy0g+TgO77zRgOhQhMmb6Gvm3UfmKBcOCRNu0vV
/lZjMjhPZAVon8RVk/LQhy3WJG7AAto6guDz04KA5XjknhWRzJT13iWVYtKC0slkhJuEdXYiiU3T
xHfVWDpDlzilV23VWHKUInSqngVmMgAL6+essbqA2jFNmJUm8k5XvNLmoZebkoJBGXGNaWcM/OKp
pcrw4Ohj0JIbOfacsW/3WundxPk9SpbbpP1Oalck0rHN8pcm0u6xfYcxhrbk8b4FqcqQk41MhFl0
GPTqx5HZaqopgH1RpW+jXx0T41nmpQ0YdEmOcQ4aemmvoqgrgxMmS3fgR3S6PLhrIgMhLVpR041f
PY5ScJu2P+Mx3KYAvo7djjfF0aiPCRC9bfbhS0dPM6yYIaUr2fKoOV2juloPLsdC7HVxT6J7v05N
D3PapV+gmLb0KHTiAkAr9Xci+xuZGweFaJYSNx+1pG4NNX5UpPog2nwzeMVDRRpLqTO0MmeIRRV0
Nz6ryWg3BiJf/6aRB4ujT9zzIzAz6HaXQlV46ja4nQDemb3KbCmhljYqTsv9fZPzHfNzHMkvOZuq
pw26zlqnVEGLKgmoBYC8gOnlWWbh2duVEiZ4Ygp6SDEOmQ0bLl69wHNJhgm6o26FGH0ZssEJ6u9A
Clhaidl5cmFLkmSTAbMiu+SVqPLOANg+a2tTl4Ul1dTt48ryWjT+9Y9NF5gtQmyupvtSLR8bkB1R
MOQ1yW0YtW6nOEOPuiEHA0QHVvjEzOPfRrIVVDEV7Gqi2gEG4+kIEYH6xbBms+VAAxfuiCDZC+GP
Ku6InESMqeca2UWYmaLBzjX1bqiBG9Jh2YythN+NmtBU0r2M/9qARyb0cFXQ/txONmznhcQUBRgD
X/z8VUuOyfAx3IrhQxoOLT5p3OHRN/3iINBDJuNzy/EwesJUSGiONSzYaPYI5nm9jY3eJPjXFq2O
pWo2aOrRyVbC76r4qtLYpvjAwMDbrWyUSSj+sE7ZhHhPc/xX/EIMER1GuI301GGM8NC9cr09kN67
UUhiUU8FwcObMsBn1HDoernvvPzXSF7zUbWzEK83Wg3wlNs+BtAFtRN0zwxjLbm2px7QtsSU5ecK
MWZeG6Yc3oihBf9TYVUEZIkTelrgIkiWkZ9aKXUytovq+zFK7IrGptbgDxAI1RlOLdwqgFIwX7Z0
j9waBGQ9RieeRSleOv5T4bdUMjBoU34zcBGC7KVoQJ/cH5rhPsi2ErLGVVNbpHsaB6cYf3reQSle
SoQZPfJ7mOiT6/e1qjqALJ5k5UTIdgyqnceNLbI2u8LIrTDnlmjeNN84VF3ghJHTAPyg6NnB8JFC
qAwzKO6M8QcYqCyuv+ai2+rFRC2TmyzGNGBJ9818qM26ybY5SCza8X1gd6VfWEXz1Gt8i1cbXaTq
pi7UTYdAXI0aU4MFD4b32B+/BfGr5/2UAbWt4l0w/ODSj9x7FsmH2v0IAtAVhQ2GtYPyoxfI82im
DzMbhaBwqfa5fCQFlBIZrqASNi11zKf+FkblnnhIbXvfktbYFsVmROatpcWpRg1fQR9l/+Apv0Wv
hWZRRraGGeZV8xhlm0DCYO9edbS437ToHAJRt514hjV696UWO2FLbT15rMrhQDicii7dBtkvltzG
wwf132j6oRFQuIX1JgfjaQ7y/axsNpEnYbBXtG2h1IWHS9IHjh7hFckcr/kWhpgoox+6gJu5EFZV
jxYNIjPPUSlXa6f1fUulL8gupNKrxBmQmgmwinVia0Nl6Xwn/O81F5YOpwWMrIdCOxhocYIL7MZ6
9uIPuyL/RbG3SUuQH3gccVCNcezQG5DsFK8wg/qVZyV6tQuXlCdAmJ47rbVCD/sNpyLLYWMMXVil
Xm7bUXhWzyxvCNAEGggrY4UVj2+tOEUJuHLRHCR1g6XLjlHC5ZUPrS+ZspeaETkKMnlrmC+VIkMR
mRiR4UNtSHPfpmCdwIWm1e9+KgUB7pq3th8leJqw5tQp4m7fjeWjXPyW4E/FHGW+Vx/zoTE62Yhf
w/gp5CMGmNzoPrUSRVjAjJtKnpo0HwFOcpI2v+kKMF/1il26NpxFNLqneAJytXHSDC1huYvJi7Hy
ng4RujTuk+Qw9PdZ0bhD99DjlrYqWFnKN8yn2HZwSGgofU9LpM6l+p2L5GczfsuKh1R+Qhsp3hfN
TLK70bsZarR4pj/75oC5Llau/8qz1tRi5kgEndN6DR7XLILdQ21Azd0B5K7Ih6eBbqbx9wDL93E1
lehEFMzogdNB4ycRs22tYMRCck/QFFgzadOLh6DDH1l0buI/BnApVKV00P3m1LDmvsze9B7Jbox2
kaXmSL0nOZCcLEtMkIXaI2qvvuZvpRaI3P5Ja7kTjwhvjKcQOt83qR2hY24YFRwHpglXYMYvQe4S
OALtlorQtqT+qOvRTFOQlIcxZli3TpghCklkp2lv0OQCQ7g12tyJy1NV9Hi+HyV13BINARM/pRo9
AahhjoRuKZFdoj9hrMI+ltm+iuujMcLGlKnbFb8z3D1aemagPZHuO2FHFmkWIegQSV8EfDIlMGX/
VS1g7JTeivsXKersoLaD/iHHmWS0g5e8F5iOmFdmjqMv/cBS2s4OcdvU+rYaOpAw5o46+GB/xDCp
fK8zzLv1FJOz/KYNnlFthgnLrFiDj865pZa3uc5GBAF8p2DMcaFgxtegWS3u3Si9CWgMTXDTusdA
uYmHe+4ds/CNa9+k/m4YoSaF4ijSk6THO8YfK1Bdjr3/iK7z2zBGzDB1Z/WNKcc/QRUN7yc8iUZ6
qrvCYbqjUlDqe3aHDJKvnTJcXjhQjYaR4qor/Lsuf064bg/FqcJvBeqLUjeulwOlmjUgRL4VweOY
SK6aPg5a8R3/u62Kd0N97BPZzIAn6DXPFI1rYI5GFo67MWRvlfYtM4J3SU/tVC4TqwsJSjc6TMMY
w7MLh7eG8cZuFJ3ZdVXchaJ+U7se05KAkcd0w7uqkFy99LaK2v4gcvmeakjSFhzzOjs0hqksPWA8
+ksU9L45CLwMWVV/iBFgocLQ7pK8u/GT4FEPapcQ46bApDqQShaBNY6dU49veXkrpwSsRm+jyoFk
H2xZuYulm6h6ztLR6jSCcNQaUXUuCptI4Kit9G3Eit80bkOrDtI7HSZahukW1VssvWtj5zZDsdcr
sgtYYWrRaOpJCiHxCyukXyOaM0xfYRixksLZ0iJ9p4PeNx0ehhB6mz4M9ZG2CiZJ5nveV8+sqzcq
H4++gqlbg2+FujjJ+SmRu2elCWzZSJ1yqNGshdcaidAdSbk7YlYiQneH7TNBd0T4yK8LJ9U6YC29
lQTalB+7iPCYRpBeMdAXPmdZL3TJYEobMFctfXcoekuPW5MIZvkI2laC+BVRs5RkNohIRASixiC7
j5CLB8MIWK++02oNBjSFpReL4jLnoD/jOp+3HiqZHBZ5GTHXaxpLGn8O0s9AKU3awghztH31eL7g
MV1f3kVB6jNYPpM6yy33eaJKYQap8t7Ay4IRHKrFD/GmAC8ycYTrmbUlThPk7Y87pf4SrYA4WFWQ
P6OzOF1JU0+iJJ48ytbUO+/ojdyCs3AXxrIpVcFJ4RiNl+PO0nZy4A6EAIWiBTZP4QKBXPj6Viwp
FaHowqGEqCBlmX2OTuKh9oMUAz/AdY0Auuliy2/3XvR0Xc6kMfNzPpMzB+AZnhbFMUuYS0CXHDTf
s+H9uoApZ31NwAy3oxi55KFUy1xJeeiKY0Ce+mQFFLeyV3PYHbJIUhPVWIOmvPQhxt3CWsMZ3NDx
4fpali7F+WZNmfTzylGU9sZYQ0cGKbPjcXSIEcN30sHZMKSg6UVPJG1lB4HNdbkXNbJJOc8Fz+69
P8ojWpqwiWCy/w2w6Ua3yaZ2YJhtYOOdPyVOmIubzvRsnaTHDUFagrlVFVqd1xwUzG0MQZJ5fVnL
56YSDGk3ZKp+5prPxOTpIPSKhcw1QHqUIeyrHuCi21W2uy5nMQdHFEWmMhLkhjK30NFg6B3JsX2A
Cm5F9iOsH6o0AcsleKqqfNOIyomS/VD1pkH2vvrdSLkd9sORYMTj0KQmM44GmK0L/uD5x0I6RvRe
bleU+DI9iyNmikI1gxuMGbOqZNoliRIW+MYGb27QxpYigVn/G88HMxhXGFsW7+SZrBmkYoTdGSoF
spLiKU/vcwF3i67o7OJdOZMx/fzscDP01goV0YnbqEBnKcI20htP3CQqkhXKW5E9VWu3c/H1IOCp
ggHHPurzbl45TRlT0KviZsf2R/VbuqOgQ07uvPf80PxA4ERRoIwc7ZR8WxvWdAGY/rwxXJM1oqPC
8ll/OV9tFPq4KmUDDdskp9Rptz9UMz6x7RrRwrIgSJM1UDypYOv7uq1yO6KE72MQ1MRl1d6Fex8U
882ufF6TdEEZ87kkbCXm4smoTswJjAIfCX9VhyT/e2tzN94DAeV0FpzgDMQxmNb27O1C0JPXo6O9
oM+jv5W3a/u6aCH+/obP3ThTolYaMyXq8Q0Ccbemjq9+DzInKZgKPS/XjcTinTgTNXunUD4QACG0
MEbjD7V788LM7DB88rqQxdf2TMjMv2kYMMUemdaDdLTE71O+Am5YNnVnEmZPFFjkCz9BUzteimm6
IGCaN+kNYt5dfGR2f9Cc9Ni/JI58AF5hr94bW+ASS/f6Ki/gJjPV+aysnx0b4pZaQhA2KSmq89up
tUrZoqQM3F7r1JjuJwG+tk7xSNbOcPr5mdyKGMTPNSyeIf1kIw0UYvKK5vBNtet/62/CxryjVdbs
NR2dfn4uNBl9nfhYLB1vfF44nHjgmEQEGq91HF/gjuf7Orv8Qg/QrSM+9xU5noOI0QHLAE4jlnco
b6qVuOYCADEXN3smekwBz/2+Ym6s3AMKYRtyfZupb0N764EmNGsQ1CtMAhXuiBS7/0I8JCx8ABSa
n9f1aWmHAUZEUzolQITNYWoCPSJDZsBPqLUdcoadGE2RR5YX3V+Xs+hmgRuOGcjwIOaZG9cgUJQe
FQ74d/vwwT9MPT0/MNUQ0erEzrAec0zXfe4bn8ubbbCBtuJMN3oszFZLU3NBYWNXNiarKZC33myz
dD3Oxc2e5G5MhqADLZ+rBWhjjp9SkW7r4en6Ji6ZuDMhbMaWjDnCuZZLWNPIJCvguRUYznUJczTQ
pJbnEmaWOh4VNVAJJMTKU+v9rsvATRTNVLt3EeZbwtfI01a2jc2MdjxGQ+n3kKdKZB8k911WbdRu
reVqbVUzw13WPSexhPeH36GkaFX35AOkc/f+JtyJnWwnTog+BnkTbNYQiGvLmw70zH51PevLsYZW
qO2w1eiAMinfxsQzr5/aoj9xfmzTd5zLCQJDVTxso37Tok4LxqbKag9IDe0lDBUM8O7ieQAto+2/
VcfiBBj96mi65aUyA+AHuDRAsn/9hDEPkjKYlqrpu0h5rqpdzh4/l/lH4Kb/E7L0BeZ0FQL1/xDc
NMGN/m9wk9V8wFX5CyU1QaGm3/4PpIn9CwzlKjcMmG4ZI1RxLP+BNLF/GbC3TAXv9H/QTv+GNFHl
X3SagGcwDbzqf6Gd/oY06eDVBEoK8A0VQ9z+CNE0s8FMAzGMDiyTBhkc4KqvOtH1fVe0Biq6Wa6j
GgPWfzl39Ob1bDNOf9n0c5DP/AmbS5nZEFSjCWiGotjtpf1UENiMGCngr0ZAc+P7KcYAPSZXsSTC
ZnfMa0C2jtHKsUsHy9sYbqKbNDLpE6bPvVSYCcz/Gip9fW0LQiFLR18IVxBgz8kC/U4hMQ+r2C0D
7RRkZBuUhXNdxNw4Yl1fRMxsFG1IGIVhGbtK1aG2F1uRFKN+CPxB2Tmp/MjU++sC19Y020jahVmm
orfBVQJmJrQ1x2atoW1SrPPHf76mSWXO7KFG1QDzkCAC1cX4AeS8z95eCeDWZRg14x+9x652/NZK
j9mW7xOn27LbjK9kYC485vlHzDzKQS4llnU4O5TUELkGyLZmmRnvMeYYoR1xpM5BtXXlNOm8h/9T
KsW9x9VWdKDRvi49rZum8AtIrW2PoxhtBiBTQnnvkxzdBThL2oEj603aeK/SBlXDD+3n9eNduI4a
XgBdV5gGWNY8u9p6HpPbiUivkNNjHrbPcg4AlAAoJacrXvS0lotj5lyXNcqA8pu/OamiZZVXNbEb
oODXHITxPRIP/2A1ZyJmxgUbGQQ0q2Fc5MBWawV1399RnB514/26oMVreCZo5qMYLVAng4JzSxv1
WznxpxTAQ2C+RymJABirYqv4uX1d5uJNPJM5/fzsmvSBb3gA48duPFAr604Jp/+lhJk28qhC+QsU
g+6AynYRfkvC7X+3hNlN97xyMDIVS2j7V6m7LdRg7RpP1/RCyVSqYnicjmd2HriEAnTJPoM+9666
b26b0RluQXNuhZZxo8WfEWJ9ywF+RNnwn+j3mehJZ87Oh2d1NwLDCetf1J4DKKSdle23ISJrNNbL
tkpV8cyA2hyWY3ZOKdj1JVYOsWtIoK6IJUuMT0CZWKkRb7rxB01+KopkkeRkYJkMYC8fJQ2piB09
W+sKvWBq+rRgZ98yO1I9TfshQWOeS4pPmL6PUZrIFslu5vh3f8psNxc2M9Ja1OYIpiCMVaVl6IA0
RipwSWsNWYuW6mxNs5Nstd6Q8gr7WxsJUCiYhZ0yO87XCPSWLjSRZaYxJP0J8qVfFWaIRDVRkuC6
ddUpan0H9esVg7hkp85FzE6H0hwBZA4RQbWlLEKJrj0USOC3HnUo5q32Il654kt7dy5xdkR1GwZq
X+OIDO2jkXyTlfehvLKqpUtOFB24+6lQQD87lc9uWldwCpw8zkdu294MynCXBKw3S17ZNI+ejAB5
0euGa+mZPJc4s71JjcEzpYDEWJJN7h0CUOWX4W2WrAS/iypxtrKZSvii9pDUhpxEx/xbNcLwjD8d
8DvdofOlzFRiFFNXQ4wD8qLa8mPA4Kr3Gvp9fcMW1eBsITM18IOm0VPw2LoRMHoEsMSheB91Y+VY
lqyPrimUq8jLM27MrxD1UHdsaJa4iVZu4adu5QLsaak48fwxBMh5zEaT6hKG6bB74YV/yN8BmfD1
J8fN0BXC53Nu2yQGCqHAUBIlHFOrHSrMkCi69j4BEfKaBl5u6CQLHqKBlhhUPGYpK1iKnJdejhbM
AKYdA1cU9pTHawxJl/oHKWid0dDWDpDNvPaWlXmoS32RuqFEzIEAUD6i/LdyaotLgcsLj5MSfnl9
RayGaVIBK10hFa7+KpKPQo831xXw0vIxGVM/OP58BBAX5aFKjHKALHHm+iD7APIwedWAgjR03eZU
vzFa9RtGhvy6LnNpYaBYgU3SDE1Gye+rQfdqHTk/HmZuThp4hsSUhvtQj53rUi5tEZNVxPsE/bAA
20wdTud+RoFqlMLkOHNbwd+VTn5uaPrMI/KYl2vzhpfU4UzUnOFVwvhHL+QJNpGLl0Rkx9zwVyqw
C84MY1OtkFMkm0HeP0s7NCWD8eZe4cYv/A11mgQzjdNnHelfVjnCM1Pkf9HkvjZMbOGsIHb6C1QO
DJmPr7uY9Vmja1Kcu8RAi0QkrAQ8r0q4Rlh7+VQxzgCIQh4CdfeLkWJjN91Z1mUubYIHAfC8FqC5
vPeOff7iqd+va8bCmr4Im/ktnh9XZeG3mRt5o3STwfNzE4rOgSEgfwqMmMwt9s+A+4AWuAt63Kbu
gQ1s+gyG90MdNsG4o+2KZiyv5m8Rk3KevfJyHOZijCACGG0HjRqoESqHul6jqrooJM+XMn3HmZyi
qcuEFWPmqnLgm35afRMgapPyEHBtINsB3n+oqfQih8Q1uubt+pEtvGBfN3L2HMM3a4KYD5nrUd/u
UJnHoHhHDN9FeCsnAs1e7yryAVUZWb3/67rshdv95Qxnb3SXdwleK+gmH3+ijQydIo17XcKCqeKf
sT5yYeyyR7LqeV9irja0X23B8RTaOfloxt6lUWFfl7R4z6aswr8l0a+H2GShL0b0WKFXybvRpNzt
uuGXz8NT16k3mdqsxHoLrwvH62gYqJAZlxwwDSXCSzvMIUCveWOqcuf6Y7zzDHFTGSnoLH1uU+at
TXtYOjAkZnUVBN7qlLv/usgS/XMkDCA169ofqEgeMfxhe30fl04MvXmoCuhI1KBZ76sIDHCkgepB
BEvJtm5VYHKJ1VeAkWkrru5FUXW6d5iwhlHvFI7iBS0ZgnfMxlKk2K2c3o5yU4xW7vr7GKOgysot
TijH3/wxj8ynUJVSWcebY0D+1/X1JMk0wnGxvG8cQ8n3/ec4QNWOj/ETT+16s86scVFM/ZQJz43A
UmpMnbtuRhpyP/eEABJB+0HQp/iMvC2YbKzeqTPb+JVv1gLYpVNEeQH6CZFTy+XXVWq9GhkK+n5c
CfP00HuHDs/Ko5YkD08Y7bjiBS8IgxeCmE+l4EC4WB4Dc4rciEK4KH2gFSuIDmjneA/Y6BiijVb0
c8ldQL8IA7AJkR/SlrM7gMZYqumSIpAFMwcL0xw/OYzRDwa6lMpGc7QjgZrq+qVYeIk0eCY6ajZT
9DRHzbUGhuSMfQ7qIyrbjdaZAwNdczCu+MUXrAdQFA2BxJQMAPAN0Levx+aVueL73jgpClC21Axa
izli070z5sh34ZOwi8fQRutOH62IXjrDqR6lqAq2VJ8DECu5aZu2kIWrlb5VCLSCjRgEjiHhXZav
OOYLm4l+ftS/VCimfgESJ2FcghBSAZdmB7LrIDQleHeNHK88CEtiwA1A4YXj6PjcVoIjBL0sWokz
a8VGCTDtSpgAlv6XUiaLfeY7GC36TsEGVrplnXwMWu6AKsSR9WTFsVs4Hlirvxczs1qCyq1WFhBD
gPrm9znaPOrmqLI/HRiAMgR41BiioCmiVub4kjKPRcbbLnd7CqRbeeybj6pbmzVy+YpxxMuyjqgZ
Dw2Itb7u2SCBqq0PEFRQgqczey7DPw8wv0qYOQM0GODQK0OOMRThngLbqkvdIUX/2HWzcGnYob4g
l6TTiEmqgovi60oKzM2ieReWbm43jridTJG+m2BIwEM77LAGRFyUh5DZkImG5+vC6R4G3oFyDGrw
OfcPbQHoZt2kN7kDvmRmGWigsdcyrhdQUgZqmymQRgCDiBbm/esagzLghgcuCiCBKIbsyOC8603Q
5H8M6LS0pBs0cDnZJkNq8SRl1lpO/QLo9SkeRXHEGRyg5Xl0GFVSTn2/L1120zjcrTaB25rSt7+G
da4FNQsbPNmlv6XNFMcfcQkVnyO0do0fKaiMU9AZIsP8nQJdnllrrQ0XNmra2zNxs7fMB+3RmLNQ
uBksrTdsYhmuY73yeF2+mDMpMxsV5gZNW06nV0W/z07hofslwCnmgSafuiBqKjD+8x+pDcHd4DoQ
C/jnLLYYWziqUB0B5w5kAWj59lHeRB0mOUw09tSUXzVuGr8nYlLvYQ12ubCv0yuNIrw2scDM3+sk
TBKJGxFYlPVxGwy9DcYUNOHVf/qSAXsBSDCMAOQgfTFbYycATsYo19qtahRvlSEEGFhQbqF/Wd9d
NzULK9LhD1C80FSjF15P2ftFgjHWpZvwAIQVoz0YPzhym9elLOk/bjo+G9kl4FDmDkgfYFgRi5La
VbtqXwRDYspoTLV0rQ3sKuiOhup/aCFIUxp0bpqjJ4MITq/hC2XFTtO9tdD84qX4DAv+93PmHMEJ
qFXUrC96l4OqREgox7Qr0yOWJQDaTYF8gRM787hkPtZjX4a1W/pip2fdrmi1Ffd46ejQOyYbOtKC
mIY8/fzMRShpXTZNopQul/ON5GkPIqxekSlyr5/dpGxfCp/Yq3MxkwtxJqbvaRk2Mi3RgizuvLy+
YyTb9wSMHmCtA2PSw38nbqb7+iB6FdDT2uVGBR4bX7lL5Kqw40rsh0b27cIPX/+BRFADaci3c4Zb
93WBBNyX6KqPa7cvEqfxon1S+K4Brgi1HTCC8J+cGh5aLlOkJo25k2KAwyULc1a6YMHcluNPwTww
m6y1+S3qxpmU2XvTjrUUtxV0A9NgkeqpjmhIscusXQmaLtzHSTfOxMzemS5Wi9QTXe92/Z3UcbNH
N3wOVodY8Vfu02Uy7VMU5m0jxtYvu/WqdqwyPVNLN9qB+AbTgjuXumg22a9RMS9v3f8KumjXa6qm
QEszrhWIF8CoYnK4rUReeTyn+39xq6ByoKXC35eNWXI3qvBkISUX+yAsj7qf7GS9vYs5OCyScMry
uFxp7Ou6vmiIEbYgQUI0hNZzz9IL5STAVShdedO7soM8k812dNdbEsbP+y5ZycVcQFLhZunn8mbW
Q8W4xqYSOLbOGt3mBQNTb9meOtmjuuFuAhI83e732jAR7z10d/m3cHVE8aLmnH/CzKJEUaQmTYYn
DmU6HiSOJ9/hVlhqsGv5twRcJlzvjoNonZWtXnoCzuXOHFwlrSQ9LLD07KjvjYOwpmnkjT1amI3g
/pNhzPO9nr85oZ6zLsFCR/qixrdqDIKwfMVYXibXdGrAb+cMpS+k5+f2qwzbrkffRQ+McX0sbjM3
cOPIrs3WGWxhl8+JxddgKQs3EiJBr0cVGS/qPM1VT2iGuIDIQjr59WDHCpD84VqIOqnB7EaeS5nf
+8QPO73s8tql3QdvqVmCCWdgo+3Lvzz0JV9XjgXDiQAPFH9I/shIh86OKlfA2BYNfu0GwTMoS6OR
uBXordrmH0QCEIRyHiD9GOk+hy1FQZQTPZqOy7/RweUdNMiN+GtDdpaiKYgBNgrWDC6rPLvmRZsk
bBzh7jTteJuDSCOqddnmqM0nmCpV542tDN22z8cP0qTg/GXG1hP94/VNvZhihwvw5StmN933me5N
VJlusuteQKsbuvljfCie2wPS5hOn94huXvWj5Ld9b2ax+Q/iaHwAJUA5g6UOscnsA7KxNyJNhysx
tQ4yq9nwDx2XPrr1rdTOC3Mt6zyZkLnO4i3kyEyiMVL7vKxnvpmB7vWMGJOzBIIRLiGZHmi2LL8m
+Xc58+FeNyt6uxTzYYV/S5zu6plEWfLjhlNILBHKqmTj7TF49EYpreh3M7h8b+yF2235msN+Wc2a
jvZM7kzBWuaFKpCRCNc3g+N+JHa8KTHVnm7XtnTpuUBDJi6LgVTIZa4UpUFDhCpCFUmMwLn13we1
BVW4oCDiALDezPwQPeh6Mty3I8aD8HTN1Vkyd/AM2YTBQ6Q5f6KbVOlAUAuHOwU1lIqEtMRCl/Fi
zaNaMnjncmZbqvYS1X1NTMqaH6nlb0F2obnjlp1CpF/CU/8d5LSbZLOGTb58FxX0oyMIhOPDCcDB
MxXykxicI3ULBH3jhHmzbSXytGIJLvcQW0fR9I7mBpSC5va197q8xego4U5069VtgiZ+8L9hmEny
gRtCrNqSqaP4W7YSvSzK5cDSYloyynef7tfZ9SjVqlKGWBVuIV7GAh3mAhRAa2DkhTdYgYWZUA3I
c6OBYxax9GrjE5RixJS1VR4p/Kl4HzLT+C6D582tLbr98842nNjUrofgnRsKxgfOXqxWKX05GzTk
XZJXAdvZaZI1rk2mvty+qc6KdAQ6EcGxO+9zYAHSnmoOYsg8qizkE7ZVHP6uQrai+pcaCAgPoLxA
CKFWAE35qoGiKZUQbcINblb6HXNPDySukxVLefnCf5UxfcOZJoTIqrQFaxuXpLQBFZSBUbGBFloF
Hx5y49d1fV9b0LSvZ8LkHsQqQRODEylApq/w+/e2rP54eDwK7V+2bWYwvEaqwtwPC9jg6NRt2m3j
ti/TfGsga1Z2b2lBkzcBlgEc84W2ISVeVjovWrfJQY8EII2UfFzfsgWX5S+H5d8iLvw9LYmZP0AE
2yiuts0eAX8D47pNXaRNc1ddsQxLK0JKD2U+dNhSJPW+HlHZGS3Qo2XrRrXxrOqg9B3W+IcvmsKn
A0L23pANApokJEi/yhgCWS0biiUFRzCUZbZSOVJjhluy1U+Y8B7oGEtpdcwiz0DRntbObOnyIicL
O4GuMSAnZ1ZJF1GVg7QYdr3PLX3AxOCw3oI8fuXgFjZycgUolAOMCfK8ohiXUQGYU9Shw1ARG9Uj
ranEIKi6rh5rUmbBWx1Loi60qnXlCKSSsZ6AKi+Td9eFLOzYl6XMdMIwWomDfbx1i5Y+RwmGwTTd
z7FIN38sZmr9Q3s3Qqgp7/RVLTIJeXxVSJXbYp4W02LLaPQNI38epk2FPRRgdQBJp+zCVzFFF3ZK
I0Tvxl11QNeVMJOyQyCg/Wm3MNQc2GyU+IDzVDAeYbZtLGmpMqY54kGQalciOWhgPfIN8Dte37eF
ZAmKvGishCcIFCHa72YrUusu6GO488Xv5Ccxk0fvqbLjJ8/MnNIaDsFKanBB54CsQDEWUSHWN3/W
yZSbAa5PdotYAU47PnVSuVZaXFA5vKuANk8Y2Uv0qjbGKeaKQ4bqp5skSRzR89tUNlbs96KYKVUH
OwCXYZ5TLZUsxxg8H0zoxg3LP4T6g8krj/il+wo9mHx0FEhRDpm7WoHnBQUgIq2rV2AqjAtwQ+WW
YBiWnp2K1QL2J/zja6gFRxK2Fbk6dNhc4HuQE2RgOhWjyxI/iE0AgIdd5LfoTZGbnyBrkN/bYuDg
C+3j2zbMyP+QdqU9kuLK9hchgQEDX1kzs7Ky9q2/oK7qanYwNvuvf4e6T9NZZL7k9VzpjnSl0kyk
jSPCjjhxjlMrydi5Ujw1sVt1SDS2ZVntVdRL6iaZhOymYE60QeBDD1JmTmBjU0A3kwpwTvEiPVSG
aJ0k1dMf5jC2OYYCmLzJWdt/kiqxapA1W80Nb2MQ+cmsdEG0Dm5wJcUooaJJ7mVHOHOX+bb2ReLX
WtH3lgEW8ywiGOjDeMkuVULVgbhy4fNJxP5le2ccwcQZxeMAvY1TrFhVRAC7ZbgGtrr1nqfhryrR
V5Z0pjCJ73lkg3z3bdDgalGhNHg6f6mkC0xk5rE9vFsGaF3vVMyXQAFs8iKnCZqnGkyT4LRNAwBY
yJpLnt3do1+yuI2i1iyFUYTV6nn4nJXWTU1TNyubV66TlUvIOZ85XvS88Uf3xLotlDibpSUKy/Dq
VLiswWuheZ01h3SrXMk7cxw+cZmjhS3yDhmtVIZkAB6YEpiy24j5JFc+qDxuEyYeM01soW3il8Mq
z9fXfMQly4sDK0JdFyn4qv2QishTIUohq+MnfsXvHlQWujSC6dBqrKDM+NNA1M2QW6DK7K33vg1/
JoO8LcchxFxHWzgqlx/NrovcxhhCG6P2wahOT5mYyZbj4kqXCwNjKGDDBaEYJhsM+bMc+I1lsj1r
5dsypZGjqbnfJczX1HDXW/FvaRioY0nkbaj6vdElOT4FevSFdDdBvBmiODdiZK84/69KOHYgPh9S
hzMEnaLHi7U1N1bOwRQ1Kc/1lD7z3HzrNe6YMTS+yHQDZnkFhKkmqDo02YmqPrRbFe+QKAYjdRlB
5SykNzHpxHaCDK2Tddl0Y7ZgiDWMVHGoxYmrx3EwNj3wmV2/B4pZdmWSdl4MdTozQ/e7JimY2gvS
QF6dPSFJo2WhyAATt/FuStRbrSquTZJcWYA9gPBYRa1fh2Z0zZTB7kn7m6mm8C3cFVz0i/MrXkNi
dBIpIiTTXKr0qtMr5q+atDckwbx2EtYOXoyHkpQOb4zR5mq4N9PyUMRa4tDC8IDm9ifZcPNU8gqd
/OZKdAhjYoNtdRdq3Z7SzlXmuk0jit/JZL7LcverwU3LzmqImzMd9MccRPJJ9EvNqRMLA4zZZaXZ
UiY/UMxc8IbvGqrYRSoHXDF2dARDsdbhnR/ze7zS/RLDkmo+BkwGS73OtmH3EJsVaO1+T2Vz3auf
fWd8WMy6G/smctpesyMZTZdaf2s1sZPIhHGi7NaMDU+ucnDfT+KdiPAghZ2TsTq3x2zctKYMG9ZW
YenzpExQ3c1nduOAKJ8RyfddDKrxMph5tgmVPeA37aqz9uhmlm4CAGUoJ8GYxz4X8gde4GCDve0x
CCZH+U4dVE/GXmIi1CUQTACKytVKyZeS4SkPq72aRzs+pT5jWGHObaIeQsjAcP0HEIdOzh9icPzF
qvKJgtKurXSge3PGbMgsgNHF2JJeh6Sg4aCz59Shfq23phehSDwM9R5jfaAZgueMCnj683fOrA9a
DzsgH+4m5WOkUC42C4HC8r7VpbfONB8rGXIzUbNlnfqCl4KjQOagsjJHIdyOtEPG1Ssrpl6WPuG2
4+ajGYC2DmdBCXQr/5lak9eqatChu9sUbWnn7LHu8Lf+c7SaLR6FTlWOLo+VN9pWn0METQYxaXcF
RMEkRl/kCGeaoJjdVGiDm94o8muGAndFDyj9ejEx7kVtWX5VCGErPQZllSzealWW4ZPjtlJU15PB
wBo2UGywJu3MsAErRnJAwNoRyAGn6nRtDsYrWDmAh+jVXa5YLQ4UatgsZtomY+Yexf7SAYd05wEH
N4Aa07zPqmp0soY8gvvYA2kmsyEom2BDoPtRRPFPrcm8kGgPJBa5P1jhTU6GzOExvdU6TdjSIIsA
QxG3tSkCleEGrwElKuXQE0jN/C6HsI4zadNVR5v7PlcBR7cOXMTP7ViNO6aAzMbIpn0izKvUAFAd
g5rc5VqSBcAF1ohhugxybDaPElO7lM17g0ty0KTkviLNTyVH5So2oMUY4XXcS1Ho1j1KTaYkQfOI
J46akNeUQ6tBFp2j9O2+bhBYyyGCEoGi/ZZGGdgfxraQMQFZhTnZZTzltsil17zT7tukfAHQ1uVV
8qoo1bjXxuGmo/Vno1p7JSKtLcXGm0YKMCk3JkQPjGH0UNydvBB9jYBPuumodQOmb4U8o/v00FdK
5qEuNdm6LN9LRnutFeJONoUDdNJPqdBBx54T2UZHSfNKUNZDx8F4Kkz2yqEjYisYQOoa7ZDmBqi+
1GyTySoDHTfZJz3kKmILtMrqkHzi1enwCv92Z4WHVJ8eTYgoGFa6jwi7Di3Qa8f4WEY1vpB0+hSY
NgmSEWTCugHpULWHhEcNMWE06+ypor8xdAeVAxJ+stjajen4gU+KRppon5JWbPs2+aQK/YgVPkc8
LK+EiEYIPowpUjzWRLcDlBztSqTELYZpK02QPyizLct06igGyLSUZE/V8aabkJySzvCFqKH1IeWQ
0Uvv5UnkcMUQHtqmV1U9vBthFHsMFRNbaZIHc5BN11TRjWWtnuJuHN3RkaJlS9FQzFMIwvZx6qrZ
TFStjZFvkCp9ykoF0MF86hCXLdmtlaKwraSCkAatXrsipc+NHF8VuQqpAQvpJVHZAYXh5yYvP8bc
AMU4z0tboe2jqhtiE9fRXa0m1wXuB4iWCLBsQMdIMhBScgDNkslXou6amerdqNJrAU0PMDRDJyCu
9Q0d87tYUjOoCUJhgnNth2u6D6QqBAxS82oY8STpZOifk+RZwsqtbny2WHdNk/qXNGKeCkGNdSXE
QtrBTjuQ+Y+yL6D83TPhgFcHpOwpdD5GqMWL8KGORGjzYh6w7R28I+46EN9TI7lvMxp6RtO4XYif
kUeCYtP03oZcYQSZ1frJ0luOLA9oNGQoW0xf0MGuC/orscgNjcngyFbkdGXn5zSzAeb1Yll6UIR2
RbKUQnXBwgh+lj8Pk+FLRrijPLxNaLNT6muS47LQJptJUx7GpN8n9aeuvyPwOaMxFV4VgXIer9J7
8P47+XiIOHxQVZkDoFQgRyO0WWWa2trYQ0VdXMlV/zDx9JYTFlQGcWhmuROPg77FNd0wmeoMFs5Y
i68EtQg1Ae19MctXdPROteSdCY5+SWOhk2goe42VYjqhEnkapFgsNbcTvQ6iJvFD7XFM5O2o6S4H
OT7EuNDQabxkil5oHIElTgWIkXYveaRfWxAFQMkSdNHDtode5VDU3mCq1r3U97chKWKn50nolGOy
6TRrm6RGDub1Zi8he9hJZDiIwFsZcdaZkvGRaMqNDkmbJBle2xa3CcGosHnFMnck4J7Xhy6YBiWo
s2yPjI1LpLpXGnC+d1K5x2CjSy3m4QF2Lem88SBe4iGwu5X0AqJ2b5ww6tWBlqGZbEQjTEmZLiDY
thAmZHWaTQcZzlgT12DUv0vFc9I+a+Q9LN6sSOy01nKVgu67hgYt4owsiS0JtcOERD017Zaa71VI
fqAGWM4B1tUhDzQIXM1UzvaxNb4Zg3ZVy91NZ1gbOeOHEHqjYXwljWJXNvUmTuPtmFVoe7NnuYYP
y34UyZu0BXlmMT9izWFv6fEI1S2clwyNTVrw97Hm71nZWUibt51eIt1yI/c0oXzCUQ8j06+UOHFE
Wv/K63yW7bB+61b8zNNup2XVJq46n5n9TmXh1diNVw2ULEKCdnhdfqYJhzZZhdBU07GyUZRrgE6U
TSBLKwZNHmgXgaUdKBEJogrZdd+La3WSN3o9PEWsuZPC8rlDKvA6U9yMdYljyqorqzA/QfeAvuiQ
3MRV7zQGBH6AZHu5/FQ+93hERQKzyBoFpmzJnDeEXB4sbgC8xpVfZGJeqUPACYqnvFA/Lps603bC
LR7iduiO0vkVuXg9ppgibwtoE4ICpRxy74fsia8mgBU7Ahp+/4FOr3ULTxf43ejiETnE3CQjG0Zf
HYfppSDmU6wXNxOfT5W5xsd5pmwFPBvoeDELjzLcV4H96H3ME3Msm1xF/8lSr6SqfpaayItkZQ1r
cr6aZIFgGOg5SN8tp8UEhv/CqC6gOW5ZIMbea5G1rUuIqNUvUOnbFH3x0Kntjqg9RDHw+tNuwlwA
i6+7RWpc9WTEfRByPPGmH2+y7KnvIeWn+CX/TGXiF3LjqRXka+frNl5FIW/gGeAwVSgip4XB5LUC
0dmCzdFyFu/tSrREkmSt8SOIeo/99YzQWTl8p1AH1GuOTMyljaNPY+WAlxQ9Po12zbmr4HIZuyiL
zRA2c6veNb2LNlthbPJDamdufyWvlWnOn40/n2zREWC9PKh6gcRIpxudP6jsdpJWyjNflfiTusXR
IheV7YkYzMoojkVSAJ2SaChQ/ODDlhlPVAG6onkoMfuft9kVz3THLIk7Qu1n0n+CrGKb5IGklG4H
8KrBoeMI+mOFNYFEQUicy0GnqYdGjlZ+8cqHXzbRJlGUmMUBUj2N212Lx7FWGitVpDUTiyJ8I0GP
MZFJ40/lCOqNdkMhwnX5cJ37tHQGe4DDCbIUS1h/P+ii1ESs4JEZuoUw7QSzC1339i+sHIXqxUKy
EGURnTHICFmj5NQTxKOJsFTP7PkaHut0Qd+D5sIfp47jQhviyOQGpMn05rmJknuKCdw1ryQnJb7v
hhZe2aSdLlrLQJc77+wsHfbQ/wxSQYES2OtJ4rVVslVjcjdpOyPCqPuw1ts608b9/gsWbjmUeHTr
RQKSdBdEeqpbeOF2BnphiLL/lfn/Lh0B0w9wgjVLh3wPQ2GqKb0kIuhjt0CxNtOGSfFtOExBSsqn
y+fl9ODPK/tjat77o4inoMSuo4DTorIFKJm8T9Ns5fOdOybQP8FIhg6oyglHX2iOlixJcK0yecrY
z9a8GfFK+PtVABKIwT80a+b+4/dVDHkFqJyE1KDpeRCHzMGEh3fZxGlq0Gfp139MLE57UkKVCc/S
ZlYGSrw4GbYKGhZ22ZU3SlknTpdguEyr0zVss3x6+Am40mY+FnQpMIjxfWlWGkGaW2oVAKj4vq3h
Zx7B04+4qlsFlkNupt94auiYPp9sCrZyICXWh8DPfEP8CGAlvmhOTqZA4iKLc0NUvS8XVyQPUA05
1M2wopyxZmSxw7E5jpqkS50/hMi5LRt/ypkCtc1Jff7rT/ltNct4kotIU/JK8SeLbNrcYFDJJJtM
pbtaLW65ganLZk0xYP7x35MusEBHO7iIIGFhFVXcWsAtdE9WcxdVsmtCHdtEufjy4s7t4qwpAYlx
0MfCtb+fl55b0NkCr7bfFqyyeZntRgk6qoXcP1w2dKZxDUgoeBy0rzn9k95oLbUQIwVq2jehgss1
qHJI8RVNn3oNzQp66MPniUBqOunRlVEds2EQE3+8/BvO7aop4zzCLwF3WV6liRW1CQTmMKURgUi/
KDHmBc3tHo/kXPkX+3psavEByajXktk0xGdIcJSi2hiVdlT9PewAGABQ7ugAuEBKfKl9ItE0K/Ma
ThBCPzIMPxr6lsVromBnt+3IyPz3o6BvlnENUQDUQFiKkHKfqcZDVdR+gzrf5e9z7jWH0QzTANAD
sRlEQt8tJRqLOyNTeyROxY+ucj/Wto39xQ9uJ4CDusrb39+AsINAh+iQGfi6bX03GfV8kJUOL5Qw
EldF0/+Q4nQzELrG3jZHiaVHH9tZHAijLbmJuEz8sa0CAeVJ9NE8LTbsYpJcyv6WTgho6JnrCU9G
IFpP3nJNPinaqCq9L3Tpk8fZDbGyKw01jRVMxdlVwaHpLJ9gnYy3DxxUONkcpwRXbYUzVBqvC8ME
mP5urFbWdP50HBkj3z+VJCUCMtaIIM1H8TyLnIjr5Cl90ezRl4LKJ+9r2PkzDfl5G/8sb9EGD8uy
RRRWyUzW3MYO9ESd0s1vmK/uc796gmL9PAAfgezPEdvCZ5rNwamyJlL3dYE7OTtHP2O+lR05IDQ9
UV5WCYFbQAq728soyt2CGOch2qHXaIvH5JbeiL25yR7wzxuUwVYc82wEOPoBcxY5+gFAZIPJI44h
l9rs5nqYDulJvOXqbC0dnTtPgApi8ByaStoJyUBmZRx5TseotjkDWrQsAP7XN1nY2x0oKI1cWbN4
LgFiBgVT2xhAO31nYcTGGkZQEeLjfQoL/9tAw/pyWFszsfh8A6pEHDdNoAPRmLTGfSnt0aJfSTjn
PhEGTcAgNoMdQW/y/RPloiwGuRtwRmo99Yo6udEqy+eaWdoJI++XV3TmGQAAGuCOCDO4OCzByuD9
45oCBnFflOjSASUirdwWzm6ZaYEDAQDBU6ZuUDOWosIjGwOPd33ykbW1XUF9/PIqVoycFArKlACs
ALcS/WQzZXI4f5bYz8tGzm/VPyuxFo8zdEBZGhFsVU/FQePZgbfS82UTJ+9NYNp0sJqjUAAqEGzY
Ird0U6w3M2w4GGOMTIiAQTF6shsPglM+tI+cdg1We0LeA4twTpCCoTqBAfrlAQD2TZci2WoDjbqD
32y1z8QrHDShf1O7Kpzd6P4/RNCWWzkbxYAf0HvggZyBdt+PeCQzfSh1GAVV4s+hA3X+9G4dQN+D
Mq8UOdDzltYpQeYQfxx7F0aXY/mpppEqridUlX0ToGx0nkHsoG0Baw9KcIHoKw+4EwqSpb350B6F
2ljv9TTWsy5IninGiqBlF9BbAcVetOrsMXeKx8YBlBmK5tBzH5zpbeUsrWzyLOjxzX5C+2lUcZb6
XY0kq8PKTeh2UPBieD7amb8uiLT0w68lI3Th1T/H/uVhwuO4NzRWdIEJ2WmRMneSUseEWvbK0pbJ
ZWlnXvrR1nLegELVwtZWsQNaPsfq0NR0kNZLaEHbM206+nUoGUIT2m9f1qYez/oM8sw/y1x82UEP
ixqXjfn4Kr4B0WnolKUPSTDsJkd1Ss+U7exm/TF+8vBaLnvxRQkK9pOQ0i6QdxlKQ07DB9soN/Pc
L/VZ0CFiUMwDrlwZZmc88Zuj1S7y0QgmWkMqoy7geYr+46uZ/ubhaHc1w9jnUzHiRbR2QTx7dI9M
LsKgrtYS6RgWGhuf0riNk9XS4jLJLrdyEYHksMxNuYOFeT5Di7fJ+Jbf6A302KBTGIAfZGNlXlo2
9v9D5W7l9NK58nN0elmi0aRR4y5It7qftoqLpp8XNWgHkqeZh14PNL8razTmzdqu+I7/+O/PkrHY
YuSeNB1ihuig260nveqgDVILu/wNz3nkOxasjaicDHcuttxYbHlWgNhQSqovpwUdDFTMPQFyndid
6gc0mzuItMl2Gjnh2tNmJSqZi/3mUYuhgoZ3QTY9pWrihNnbUKxd7deWtwSlp2OcgOIYVsoKOpvi
0D+hmwOiXssbdoPXHYbMzWqvfZnW8szZvPbHWczFY6pDlRBqX4jzxgPo91z2EBGf7rWP6Jd5hQfE
k2y5l8Pv2n7OP+jo/BKam0AvwmCXFjZnL6G1lbS/vc0vTou5CPF0KkspS7GdhcQcOiJtla2T9neX
l7ISBpad0l7WgQ5NyjlhhTYLn4oepTMidig2r2za+ZBmgAISRDD0ZOYsV2ooO5lIjTLLZ7ytQ/q/
LKP+Z8f+sWAtzsFUUKHm6Yg4rf8Ok4/celXUh8vbdT4DgZ0BNQKI12rLejsY4s3RBFIiKJ7DIGxd
IB9HhrKONdpDAMU3CMls/p1nHRldpD3aJrIxAjQUoK4p53bzSB3IuA8bwzECHSVxYQNfaif+Gh3p
SZnia0f/GFYXhpuxqBKzwUEXnvYfecfsyXLUEbcLTGp7kMt1xFpH46xzHdlcZNtckQtT/TqR4Cyv
heWRpLXVKFlhiDl78CFqpMsWmN9RXfruw4PAxRBjqoiJ9YGmh765NoBQAZrq8oE5e3c4MrNYDRA/
eWu28GK9CAMKgIrDcnEd8WgTS/J2SoxrcwKdbGKsPaLPvaSoinNqgnEYXBjLebHQFFBFpnOS7cyt
HgPlQA7ob7uGVt9rVeqbTXWTmQqmlKCLCpjgSMzHy2s/6/FHv2BxS8yHsMgVFcc2kV6UEqIVxVol
8vwBhcQeIeBywwt+kVKratKFmcNEvB+BYsVsri0/pX5yjcaQbssdSl221dtrNHlnz+gfs+oioXaA
gppSBLMqQMaTHG6MSXih9bdUBV/ud2RmcXgUaSyFSZouaJhsYzLVrg2UJpOVsDlfdE6ut0dWFhch
o0gKQYnoApD1OI1KX6Zce26L9DZKp40+hj8xi35/+WSceIWOwTUZs7oyhtdm9/vufBi0IKwAhVaA
5OPkDLe7+F0x/NG4D4Vmd6L1RL3Wxjhx+O82l61l0RhKE+YdYhlv7AyTf2ibuhoDv7kYVlLd/PO/
7ejC1CK2jKyLykwBwtAyU7uJXgvryhCHKj6Y5tvljTzNRzAFdpIZnAZvRi3/+06yjE91rYkWV+lm
OwKzjReueugwjmDruEjaeF2rvy7bPDn8300uxSUM0PgoBsjxAmNIPU4nW4SDO5Devmzm1LcXdhbl
JvTYZrEC2KlHe/IpIJx3VSAJ2/rRISfYBFQzlrvGVvd/bCjmGlCXUU7bAG0Dbq+uy+FzfudCSoD5
4S15oNhPDMDWD9Eqgdb57fxjcHFrYVLRTNDSmC+T/I5Z8ZU+aI81BqxW9nPNzuJQ1qmslWo/+9xA
R7sfwxRDQU0g+rV4sraFS6rvSKuBo4ZCQaDfoM7k5m6FEgjw3SCxSjcgTT80/+Xa1DkTHV3IFSOK
MpPBIlNZZKsDu9ZNMMSLeuWpsbKH6vz3IzvpPJhtyIghYBX3sh6v8nnUrm7/WzuLkFz3NQaeLKyn
V3O3lO+KcnSs5Pmyg60sZoltNTINwDVDbQNZk1qXJNZrDpQrhvHNlXB4kmC+HPmfEw6122+7VieE
SwUgy7irlrcWARyLRvQzmwo/lUFuxvsK571cUSddW93iSIwKoDeJqbcBiBPsopHsRr+OzTUe8dNb
1mJtixPR661IxLw2ejegjZe7w6ZDPQp4Wo+8tJvLX2z+zcu8MvN8/29s0hbX8bzpUkWSJmRqjQU1
lzB7sP1rC3jVgNZHppgrPFEoDNO6NIYcwWgEVLtnN8aadsmZzP/NwDJfqXxoRgmXjWl4aQdfaXe1
EW8i+ZnJQd69y3rkX17RmcN3bPCL+erIZYFmFDLHEGzQmDdTpYOX7HFCQWDE+I4iZjRtvLKF58If
Rd8Kw9UQNsPtZrnEqssrqZ1rdyruNa65q+9iH8N/hQdM8eBVLkTKVzzsXK48tvn1m45WqYAGMkQ0
R+3FUF+znt+DNxrjaqidjbV6PzbZHp/bn/ohgDTihvMMUoJiehhFj1kyDM6u5JoTPjEKzM/RHnzV
io5/z6CAqaJDoCRZ81bKYIcaJemlDmsvrKKPlI4YYUkCvVMruxuiXZ7wtbfrGV+BsDbIWtDJB5vJ
ckfGSlXRrkK6UxJRuMPEfyhjqK2s88yd8puRxT1WzViXRBK2nYV4RI343lYRSH39khFMm1w+yOTM
rfKbsUVSMIuU1byE95s5qNzrTnhEkq/62rrVYkjWyNa0IXy6B3UVxhnz5mUUSLlJONwRXEcxsqFu
qAWJ+jxtarsoPdAYsU2CVnyASSirIfZAriWCqwEobg5qjcrvpHfXmNZeq0aePawg8cKTA7oqIPNa
xExLwG3q2UEwAtV6o9dfA9xn2K2PecqZYzxxo5u1Nt/Z43BkcxE64zQcQaSL2muJkl1c4jZnPq98
n/nRt4jOYCb8Z1nLikIPOLhea3gUcjBvX0cH4mQbfCgZqcdABzMDEbFjoPmkeOkO9JpYpWs9Xv4N
Z2PP8W+Yt+HI7wDTmnpjbnlJEQAec8dNwvQ78Lr0A2a9yF1jZDvh85s9HWxpQKGDGwm4u0Vyx3Bm
LLcK/KyZCGq9GFnMsxpTtg3BBBnzaCI/5SUPtEjfKSz8sbLesz5xZH3hgKXem6HFkE7SbbLhxJmg
8mkgcdnN73hDN+wwn6YQpVPH0p3s5bL1M1eMb0tfOGScYciEp0gtoVwFlYoZvl7zukpbuXSeP7p/
dniRT0JoYcZKBjOlSUGekTqRpHiXV3I2jqELDn4hyDWc6IfgOYeBlhZpP+Wbwgr9YrplauXp2sNl
O2d37MjOYseaqgFT/TiXGtTfA7izmuy6ppNz2ci8Hyd+eGRksV96akCwnMwP/Q710l4Vt9TAcGsl
Fy8FQGsSya7BzuOQjvqXDX8Vfy9YXpaFmFpPasdgGQyWsVMJ7OMm1T1JdeqD8Vp7ncu36kbywo0C
EaRf8uskfKL+bitbBYFpGaxdC85uN+BMIDKcoeHL6phW8KFUa3zWpAOFAjcfmCxttHxN2+ns6flj
Zrls6Kf2NJpPjyFzm00KiCpar4sNzCGuxLezn/bI0qIkECoZU4cGPYRM2qv9QRK3Wgr0rYLB9njL
8X/DKfw3rvHH5PKV1NFyUsP5/miq0TYbtnkKrguMtBvp3xak50B6ZGgRSMFMNORKicPTNbptSMDf
sdeujjGF9rdgoa+QfWRpkSTkVExh16LzOZafRntFjKcwXGkrnY1ZRybmk3mUh0LNwCBdhAesqCen
Efdp+HrZ1067jd+3awlmMcaUi0Su22CIvNaDRlrhzM1U8J1TcICXGMfzoB1SrYIBVlamL45ghEn4
WFNxkWgyAC0Uahd6sLK0+UufhJE/m6eT75vXZBoZGgVLw0Q1CLGcSLeTXas7mt273B4gHe+vQRzO
5tEjk4vDZ3bc5IqONkWMxnSDug2X7aoGxwUuKrq0Vq45RQbNH28GkpkzTOUE652HUc5qAT+WcF3q
kv7nVGF+H7qWnzlNPDlqvUnRP2JV7AeSHBjAwbYFTSibSMKjRbLJEvGq9SwY0/JVEcaKy58QPX45
yNHPmwPe0ektLVoZI53jJm0/IzE9Fk2SQjwOtJWcbPSoekwA8xeyASKMpvmkMaNuMk1+lA932hhi
JED3SAZMfk5XftrZ0/fnlxkL18W0vVJrNVx3iOKNnpgBSdYAkbNrnpy+IxML18XETS6TEUcBOtyh
XRM5yDR6JeS18tPaUhabjPH1iOVNi6wR6RteYLDI2l52JLJiYol7iGJmleMEE1DhKby8SyYny7nq
SklDHV6Oe70Apw1A3qUNtB5wA4oEah05ujbo1VA28qaPdRSBWcvcKtdG2xqKxG2qvNkqdQFp47pu
QBzHs33ZD6D44hkXLkbhm5V7xTLrQTfRmCWPIVCtUPWEkNHUGDMBmJl8FGZ88TSmt6bugQ2CogIU
XoHJzb28bydFrS+D6KmBj9gCVeISgKuBfE+A9gCxJ4h/QVRuA1J7O74HMwk0nf/2ZbY0trgTtuAY
rDsLxuJmpxeg11nrhM7/gQsHeolLkfrWKpQegaYJrxtQikOl1abSjYAYY5WZiN8rj5Kz16E/DrSE
o1hwydHKcMltejRHVEEsF5d7DUMm2TO3mLFSFzj5WohWEJeTIeGgAHZI5UW6GNC0BrEQ6rizBohp
4tUX7ZT7edIEI0F8lV/83IsP9mYKXAznqeC6/B4ds8Ro0a9A8OZm8oLpUJfryjbvH6Kw97UqcsMy
9BkmkzJCfq0czDNp6pvp+e9HgTmc1AkcUbhWoHLod48S4pNTOew9AwBQJzv6BRHuFLt9X4M8njlE
x5aXHzW3RJTzSkFLT0ecD6EDWx2kXHZ05K0J9Cs1WWNpXHr9/Fnxngb5pgG+8xNZjrRnNE8L1JYK
o9sUXbaRJQZaG+IIWgfySOx0kuw+fru8xWcOL6yC7QI1ZohKLlWvkJZB+Ts/GST9vrrvAAiU4TLZ
muDAmch8bGZ5xZEiUMzGBW7V0CMD7Wa5nfj4dHklZ/3iaClLJmMWy8kYSVYTjLvOBdTOif3wl+Za
AS6+L+pKrll+LUSxudoIhVtA/U9lDXgRSvoka8MXebeOHkDrF7dNsNYBOKmdwQ4kFcEADD1iapzk
AtAPc0UtLM2XdxqVIPIDtef3BuUlFPLcqb0HrBnCfGsx+iSTfgXpmQtft/BIIctj0desr+qyniAL
GAaFl3ghqrq2xmy72UxXmP/FV3yXPPiCM811Jhr0wqleBgmkbGvxblln+/otUDzFAQWUTF9WnBrw
tQ4p/uCHOZ8AvMo/RKOndlJpKaRJSy9XJQea5feDFu71rF6rlZzU2L7sz7PjugESYWsJJCj1hJeF
hiH8Wc1TczJvCCGXIdze1Z3uE2Kaa7t/7qMbypHFkwgvj1zVyul/LYIwO940MaC6tTv6xu+sBbGR
Q9bqtGeONKwCXAD6K8U80dCKwV8mhToDK1dq2vL4ZHWJ00t38pQ64EvLpLchXiNuWUafr601Ibyg
YxYBCJHF4ypVNS7lkUz9wnwlqHR1UJUqrgd9DQtyksOWhhY7KqdZPQJ4TH3FuEdvGtxNHb0pm9so
gozbTkzXWviXgfXLooWKNwjxQUu2zJoqzyaT8x7fcChsBVR4+fAWRuCpXIWEnPWPI0tz7D1KknGd
90CLDBSak/cgJ7PpcMhB8xkD3JxZ7yxPvDF9ALfhil8uc/NygYt3QwKoHgjBWpDK6Zg/IJoL0J1H
tV8532vZXwO/ltbmk3S0SGUik5SbE/WHD7rTMD8T7VBS35JX2Z0nO6TtGqPxMmMtDS6uHgbtw9KI
OwBRGvTvMI6qspUC0NoGLi7Cii7Awpr2FDwLjZvnupt11FGbJ6n/qQrmrGTHs959dErmvx9tYJhl
RhcJDdK8GOFQXkH045q3deXongJMM7R/tKvIjZA0r/IdWK/XzM+efHwpX2zn8mkmF9qU9xj/Q75s
tv1T7GZOsZX3GdSN/l34/LPUkwcAGAh6MPPOS80Oipv9D2nXtRvHDmS/qIHO4bXzZI2y9NKQLbtz
zv31ezjevTOmxkPvvTBswDagapLFqmKFczDexScm53yfLNnN3eyHxLjrjJOkg0VDSooeyTx4CO11
STx+WYthak7NXdo83D5GhlbqVCyeyUAfyOMUE+a5ZPKh4iwBi1Hzuve52D7KnnBBLbVZAk3p7GIl
WqOHwbFD49exSYh+UhTrWEUlhm7SBcISINpiHsBWigtvj9Fn0AKk+AMIcWYTmrpuzrrG0keyUbf0
kbIn+ZAXep/973WIXjGVcQCw0woxlYMhNW9hpcBYKkKZk6FF74CyYIlKdRRlsyvW8eQvmR8rjD4Y
keEOdMqs5LEUjqWRgAEPFx1ZkENnT3Zr4mbbwDwDvSDyigJIE4WaRBHtC7N7nbW1lKXhci5vyxC3
obKTlfY9BF9KYCu77ifZ2r/ohbgmD1ABoH+VAJkH1KnfLZs46CnGD+D/fl13wO662n24QkuOVbvc
Xf5y+wp+ocUjpuxSHhVLgKN+yYwUaKrqe/9TcGNf8QFmvwfIaehVjoBXKb9BMtotLMB+3zOEkx9O
6+2lcLIZF2Y8n8lNWeA0yOlyL+0PDMWZoET2xU16YIEIXA19RR6qScal0dVOHWVRJIocDPC66i57
nPexwzn8wwBnARZckGKxfO6XNpJfW/uPvFMYd7E6eQpL3EvII92tgNl2CC8tZsN27CD7miW9WBrd
JzSFRpQqHbQGM1JcZJgpFzqMsyIR0NezOq+GUhRZ6ltt7qAorRM95vfdQ+nF3rAutwL8EG/yG+D0
MmRes6SXq6LUo+MiRSkUbKDshX7hEla/dtV4rPLBVSNzKYfyEZ1UEOYa7N64nq3Ak9HTUYlO/qPa
9JK5eIs12xlGUYN7+Vt0NDp7Zk2NsI6Pij5ltR3aoID9FoByPRl7I2W9Ta5Z7MslUh5Crjqtk2Us
sQF7RVvfxz2YFzRfQn9MiZ6D27rCOjfKPQRCBkys+nRugdefYEDrlehrq9timOdGOYcyM4BiPp0u
WPGY3Qm4YkC2rL163x2WTbXJV5GfuwBZz3in2mmrkhHzXr8S6LTWANWJP6l1xkEbF9PprbLM1gxQ
dR1ELvrE6p36Ui08GRJitMBsBIo9On+BB26R90Q/gX7CEUbGVeUi5vTKEbAnhDJ42sUuq/z+JQNF
S6VUpgFPDuo0eM4S8DwSeEauthc8AFt480b4f7aJ0MKorRTCcIjSTFHckYeXF4t3Vch+3FaXq6d1
sYuUtizTmCULQA3cUNtk+S5KS3uZQu+2kOtO5kIK5WRaNakSfcZZEeoYMGamVrjWgA0jWIKDpLrM
5pW96kTPEulach5X6J2cYZhlr1rlzuSHW/3UiVZZhs18+rCkUfHJqGd6oMcwVXnfmWF60Pjnhr+b
xp/g6jBKlFjAm8GhWwyo3qY6skAJWVeBTr22HJhhFhmLlQ75XkTmbjNzJkjLPvJtcT/cp3Z0jJ7C
yGKcKkN36KydmAKlXDdwqgD8XyW9ufi5JeyLn70NpHULePt70DVUDDN61StcHCztllKJEwMd0ZGy
5M/9yBdmqqWf/3FlZOUXQcpiBIomLVgZCcH0Z8OtEVVXvuIhPWulD38TrLAsCw1tgV68KI/AcQ+W
YMmNrPzIaThD2ey3yH/2TOgQYqi+RC4X+0jZlhYkHGOVYYlTBgTxvLBAdI+80k8wVzH0hHVilIkJ
A7nRlYmYTPCCxLNhthML+oCliZR90YIy6iISr3f5ewziAZl/qJf720pBNuTGhtEIBxnocwqJBAuZ
cMf1e031Q307BrtWnBkq/gWLg7L79JxnFMuCogYn9QPGyoeyBZTYjkTJ9VYBngC4jV/AWsM4pqtJ
gRNo0i+HqhIjd6H0AXiKhM4AgJl06H/W+9YDjxDIAs3OBBc50gLciulNGeemUrHsXMZT05I95XyQ
IN7nvgbEhpNYW9LhG8gL61/FJ2fFVykDMlddL/YyADPjbB0271mZWaEW2LeVheXxaOhDrdNQzmix
smAXIQarPX1V+epDtCegJvm3xr0tj3GbVSosQW66Tscc4sZqH/UYyso/BTCvcTHPWhjRglvXgLIb
VddGldDgqv1fqaR80u0M79PaNd6YCsKSRtmORVDlbiFufHgFyNAqXhsOOIiPIKcGmhIrq0h+2K2l
UVakR9V9ChNkNeK+sRNd9uq+MmMDJCrgdelb0TVq/nj73FhXnZ685Oo+kxKeLBCts8jigGTqSAby
e3tyWpc4HJTeXI6hLixno1EBSziMYiJOuAS1Qx535H2QPsXI10pOfkgYCHMsy6JRlsXI2qZHAxy5
5uq6tdzUGTZIkCHJIBIsGsYL6EsrGmU+6boMyCDFdj5Z6m25z329x7zijIzYC/8WrkY78odjak9P
0uwlO5Exec24iHQ317AEYGJONOQcMtHsjNBJxc8aLzAx8xmaQ2zjDW3VqBhFn9Mh7jOiOW7o87v+
KTxmLzVKlqG1/ODuDMm8LfBUBL0lkLIxeRmMyJpBoOyNzrSVtsqm3JXvix8eyZQcMdu9zXn6Bv0T
/ehyNivzwbwslO0JB06WkG9RXfFYrEJf2uYO8M487qO1ueP0TFKP7YvBYE1l+CgaVKhTZgMvTWJa
u9Ir2tTiY/keJD4MrWWJoYxPqwmxlM6G4kYtDnAkQ+ZH3WBmbq/rp0rgV8EUCGjJ3518E6rt3OMx
7Qr1qrMNE9MNHMjZLAK/rXnofQXjTkgqADZL9PUFniVTfleJuhwU1yjZKCEGYNuG0AaBv+rjtpb+
QUfOYqhrgRFKTRmIx4i21Za3pu28A65l/CR/6oJZPBPKleZHOLisyZHriU3hLJi6HpzQAndHQvw+
WrwV++iVsEJP8fAha9ZFILrw9SaeRVH3YIxbtEovKBEhU44Zr+VtqWX0yn82WQ6ADAAzqcpOzFm4
J39wGmexlDOeRE7tRAFb29i9M9kqLj26sx8JtFj+wMo/EnW4tUbqPgyaPGQaBj3duvrRRqjt5azs
H2MXT4m0i3g3b4Kk72osJ1kFa8lPPcnrkZBjLeRqY4J4Vgy6uUSWjEUcoxwFvaXZdPljqdduJkpP
apU4iRhthlDc6Zput138r/JH/xzYCUD4YoWY/+6LfMaV4/nYEVRCXcpMAlyP0M4yKIOixcnSqQkx
j1bv8I7mxsdgW24DEyPah+jp9u1mKMWpp+liQRIYcRfw2kADh3hdo9s3MFgk2dfzpxfHRRkQjhuG
KETLlDt8z0JHMcefICogeM5kEgHJxehFNrM917jKGsOhDh7O1n9bJGVICk7VyyLGIslwWGk8ifnj
bQHXX7LnI6PMB4q/sTEKSKFU4bO2vMbDB28kzpw95QULAZ51YJTJ4Au16acAm5kYsT1gmicKMuf2
aljXmDIUMYi2xVzBNSZxELnGCD28xvt3hbKzXtAjUQuA/oYmIfZ9La+XbesFdvGi7XqbVF9GZtjB
2DmJitAXHfQbsgpxQt9646zYU81I1LPsuUSF5W2soE0zhIh5ne4rt9wF/uzOaLaprJGJeMYIPGgE
kXFJpF7gRMXVxvBQh5E9JfVxiZaNoKT3tzXiD++NfxScxg6ZepA5Tx1s0vKdOwyreResgBjRvhIk
086SN/0L0/uzjouyGhVmWVQ0TiO6OSSZVaw0N3H70m3Q8GZNjkTgfwuPZyyUofo0lluSywbm2H55
sFNJiRQiZGZJiRVT0cMDS5ChOUvBfmbb6C7mnXwdOsHjslcfio/ZLt38oXoH06nwdvscWSpDGQ8u
0mtJG/EeH2rBTED0uTQfUvDUT6xKI1NhKBtSy5MUINBH/tBFa9sHoJdsFN3X9SsYfJ36ED7k324v
jbWlMmnxuPBkRrvoA8/j7oGa9kNdxz4aph7inbQ3doOTtYBCAhLfXvm8LZaxo3QfRVkLgHsn/jNS
v8kL6PHq0Zxj0MJF3n8TRJkWKc/6eSyJEw0/OP4zwLRXrZa2YDzflsO4djQOzZSUWtEpcGXJKJic
+BEOrHoDy0rK5BMuTgocUuCAabFnJOEVvRG2LJIRzT877z8/kuiiZpMpKpgABQx9jAfQ+BjCzoi/
394y5oKIklwsiK/SOhIC7BlGge7gMoFvA3zgXbladtyKFcwQu3cjjJepWIMPC21GJhLtv1Fjtglm
X4O7hmM1qv6hAvaPxZcpU5E2SplMpACQrEYHRtifXsKd4OUr0gaF2GbT+0yMWtZlooxG0wZqw5MK
CikSgYr4UIDedfT1uxSVTQBAgvzbzFKwozr1C+MIGbtKVzf7dG5SvYfoxta9FG9NdCeFqBaBPhcF
KtTenoI96/3OMpL0mGwkwINP6klvJFe1+qfoIL+l1mRxXu7GYIX/wUz/MraYLmxGKZ+U4LciLaXp
fQGgxAppJuQrMDUbf6K/7al6GlITI3OMEJz1CKBLm2PV6cYcQZ+qV+UwAHcD7PPW4NfABbcD1yMV
zgqDGfILZ38ywjLW2VL2ZhEyI5eUBoU5AJJjlA7DjK05LgwrwDCcChWvGG0fhzkxnNnYeryobUIj
Z0QnTIWhDE07LalckrTvCG6ach9ZhZugQUO2kWYGWH/3g/XUZm0dZWwwoBcrLZAL3LLe13qDnME6
HD8Zd4+lk5SpQe1jwHQchJA8TzFY6s/sLbM5R3EmS31dnof98s5mUWSdF2VsSsVYwI4t8cBXc8PU
2OVFzkgWMDaPrm/KopYgNEeZNkObVzaDQUgQAOuX/Tf1pmubfYyRu96Ah4uUn1lQmpqx7YZHxhmx
1kKFH3KsDLkR4vrigWuY+jpzH/UV2LLXmHpx88cQM5Qs3ftDxe8fF0TXMlupK8ZRR5qH9LgsdmvV
3XvuaRbvgni28eq/oBwhb8AbzpUuZVaGIFQII1VX35EXBzLxXvKBxf1FbYyh9XQ9M04XNTdG6F8X
c3ZTheARCO2yhntLWI1yLLtBFzNj9I8NJUmAJFv1uKAkltmhE+8wggr2YhtJsyeWo2HcLpUyHKhC
Z5PUQWI4PvES7ygRq1OUJYGyGuIwg6qdvDCWYT3Jr0aambd1nvyAW7pAGQi1HgKBJ65SlTZ1e9cr
g6uAu1BKH7SpNGNd9m/LIz/vhjy6cFmCRD4HAC8yO2psJsC7qWNfAh9AB8YOo0QNqLPANeLcFsqK
8+i65cBnfMwtkFpXkafI9SMINTehHm3KiBf8IRq9Wcz9rhg2GMv+CMvFrjOjNotFnVdVM74kNaud
gHXv6eKmBpAXoRXhD1qHzA4Wrgo2MLQgClZglgcAOr7d3gPGTaSrm1LSyTOvQ5OUekfgSlMN8PQL
3GmXebclMZdGlPripZB1lZQHuPkwo8aBf15W2UPzjXteLPm1uc8mU2Q+xCWGVhHDfiFRmg1Q0/ZY
HAEFcQhbFOcsSMwbx+4Zge1/ttoaFaOAnNUAYipiFJI9RBnzIX4K3JTEJ3azk+40RjGR9e6nu2MH
BWWNmZweGla340e7V/zMDmzxEVAoo22sVdBbGG/MgQbi8G7dVsr8FDrmplsNStrYvDU7qPdboUN6
gVGoZs4UMLwvTYoCwMGm7ck0b5w9REVlVRFovtTE/m/aSc+biU3TKykJYTm/fZ6debd8U3JT2adb
/XV5inADWRM+rKczPXYWtb0klCSuUI/NSkZXabcGg7HbWRFw+FgNWcTp3DgzeuSMy0sxjIBd7Wbh
YibxbE3RzyIEHFcAztaFpZgM/0GPnZU8XyYhaURpXpUeWNKm8Z0E7BFe7C/Se8+ZaKsjxX2RB96q
OZqsJxfL2NDkKIZUA4Gc1E/rkx1tLRBT2zHGbZR17RYeq7eaoaT0QForhbMABEk0aLUawItnPBY2
o8byygy3r1PmpZPGGQ3cyIPpdWMlReqJMwuZXmTpCRW8dEHUDh3JfZDAk7xUJT94kzpz9EgvneaE
odnDjBb+gheR13miZoLzypmecxdNInlhsmb9voAt/WrAMTAAIGCgSKSvSdfU6dJmSPqQzAiwJqYH
+XnOTNKGnWIA3JS/F/tcAEysFbusJq7rcclZNhX6Yx5BSBJSpBY9fV24w0by2hUw0Rnhz/VNP4sh
juzCUeVLlHT6DOMzzC9d3wMUN3UV9UHFQKMKOF6Gqbse6J+lUY44aiep0knTM7+enciK1zqabUjd
nd+wFsY8PMoFx0I2cjIHjxiVZrkpf6qeYSrbcqfb4FZ4UNYYrCeSZ5/V1fCHDorzKqnLUhvSokja
tLh9l5nhnKxyfTQ57Z0PjmKUmUI0rCZ99BVhXYYF41n6h0fHWTh1i6Yy1eIJxXI3Wonr7DN1lo1y
r+1SZBBRFvDCQ/ly+1BZGkS5ZH0sUwIdpLgNP5ll/0MXkdDqt4n0XuiMp/0f/NZ5cdTjoMz6rB0n
uJL0uVp1h9rLMVIIgj3Ar5lIMrHU9bpt/UecQRU3xLQOReQoSYY58Mb7fD34xi6tTQEkcMIu180M
/I2sksMfHMhZKlUxBYAI4HVaWB3Mn4s2sNoKu/S0J2Gd3smDWYRgP2apLMPY0PRUYR0aWkrmPqbo
fgFcmJyXd13DmXr8qKNTrO++DSkrCPlDbvK8Tsr0KJLBRRgSJ8PbRvYrmPMqTAKi1xAkkSTHpjmk
fTQYAIZlZcwGapY2GZQ1An7LVCdk8krfVYiCFt+wWjvZhwA8ZXNpsLaYMkeCOmh6x8P0GdXR0N7y
JbCmRLJD/V2qWjMG2nguFO7tq8lUJcoSxUqnhQ1pDYqlwh652Ky4gyzt03BX97Kpo9YJ2pe5W6uS
P3PvMigrb38Aa9GUMVJThV+m5XSBSE+D4ZDmf/brh3VPKRMkh41UchEx9eFH2S3bzmitZZYZpvV6
DHTWV8r4aCWQ57IBKCJLv57jah0WHUPCH1pT/08E5jN/98b9WHSFRhpDs1f52Ds1un4zWylt0tmM
iWarPU1OJI72vDzndnxgWrzbDhqcIb9/QCMCDMYgCpNtSQTW7whwUr6NfN5n9UAxHLREg8OFUZxU
+q/6XeBNK/EJWbi2tIJT/21gtg/ZOn3IMa/BnBm67bKA1PT7KgtFHSqevEgm5T5pNK8Pc6dKdoM2
W2Ehsy4hObSv75/zoVJmJo7EblrIY0v2JsS1oP1Yxav2L0Zmb18DUDj/viylCXgJ1G247cFrNH32
wTqPWRlGhkmReMqk6JyogzQcq1EexDVJbAQw09xO8whOdMx8PDK1hDIhgsEVQQxOELeTLHmd3MmO
DORcwg5tS2vZlT5KgstPGn1ZEfgfchzng6PMStE0/5s2agyz+A7AblL7mSobALS5VY2onQVIGaLH
wR99FhDyHzKEZ+GUtZGzuuP50+CnYjZbmG2rsJMHE4OXk6WbUmYO96LPij2u2msRxN+CgKQqWBB+
16CpGRowqcOQCjloktPvc+MI1Yc+HtW8dIDHCWTSlHE9rlrVs0i6BNxOWibkpJWDDxeLA9F9XtbW
bS/EEkEZtYFLp7bn4HpLtbWN5m6sWX6OJYF6rCGNaUwDaR5ta+OjKmRL5qu324u4Hi5dbBRltAxx
0cOa1Mr5teL2OwOQWQ7YrblXMhlPnsWqOdvh6/SsPXc/pIRZSyYX+4sZu5BPmbGcr5qmzTFqEwBz
tqs6qy8JNBlwhoWBcWDXjcyFLMqSGQN+GRPZT+RQyPr+r0RPzKYemipj2oUpkLJqmiBxS0ms2mhp
5in38I08LfRDg/7faM1qfLhqqS/WRxm1aOjEeCB1mib+UI3nXtqW8ydDX1g6SVkvpQBLnUwqNaM1
2cK2OCQFIKFNvjKFY3jX7VOXWGtS/EWRz6nRpZWBAS2wgo/bH8LSG8qmJHoqIarBQMiiJeao8X4m
75IqMsduZIRPjBXTld8gEOJJJb1oShggO2SsebliKApLBGVK5kLtxhksdW7PZTZfQRWBQ8qaAr5u
+8/qQU+wikvyv8n8zpZe5QzUDOjWuoPpr3Dpt9keILNA52Nz6l6NVC7kUiZmWnC/lxQJ76QFYk4j
WYIgmkuIvqO8NBP1mOqRObeTq6Ys1MOrEdmFZLLvF2koYeKXESC9aBZJOadt09huRdFVSvi5LisP
WTYz3A5zjykTUxdNVCcSTnLKLO5Bcnsv91oQfG4Gq9yKruAo09/wy5Nbd8OK0jVhTkpVKSNvTlLA
kK0WKMHDS1+b4KiM0YJEqDH51ErW4OlxZBbAAsPs0OVhDVEoIJ9hEprysSsFc9Rrq5sN5/aFZ50l
ZXjSEh05BWnAGBbDzPXIF0S/EI9t9hZF4fq2rOsIVxeKQ1kXTm81SVh0UqMxg8YU7AGsupEDSl/l
hTS/Vk6G7HFujodwsIznxuIX5jwfY1vpErJRhXPewT8D1bKNrURp37Ko/Fi6VGU8pxnWh64aR2o9
RzIJZJqytRU+/V419evtDb0uAgwIGkbLv9LfypzecOgTFd1MnXhLm0HYmpedfVuISAzJ5S3QZWC3
8poq8kDtlQAC8Pt1NwI+GntghsO/D7b8jLObLe61/RDs5oDxlJW+VY7TMV4h+VOa/V1xFL9lO1Zd
6stAE/0VlBcuRnmWhrLREO0+pjzQCMCUXi1IYN7l6Z6Xf3ZdYQuBf3vttDukhVK3Y0yL1ujjVnM1
sYNugjSj++DB3xr+f+GyaUHUzajaRh3jIRLdOR+tYODeM727j5G07JSCoZdfMt6ULNrz5lLORdKC
neTXw6o9kt7GdNWvpif2VBHr1OjGq1gXUqC/K9hAASeEcUHJTqL3pt10GfqVGqdS36olZESktE2j
F0gF+EKYVmC6rzV3HFRbHMr9kiIB3ckFmOhmPw64iSHwy+OTlkj5Yg6zdmo28mRLMYTppR7B0wZl
oz2seXdxwHBvFruJY53kVfUUZNCWy7wKsjtKa9qp4cAdKZGbCUhG9OI6uVe8cE8K3toFaGu0O+0h
WrOyCrTVOS32LJVOtM+jzCt8pmq4gk5Wfi/j8V+tSwTdlCwpMkbXKXc/zWqelvwMCcBREraZO6C1
uvMDVzvWj4SJzVgl3shsASPx4BdDdyGWMnSaWIEy1YDYYNc89l66a5zysbR59Pqy0hVX91CUdZ4Q
l8sGzfGnhehCnEJRc+EYvBBEGWi6DR5uG69TU87X9ZyFkI+4iNMSMZ7TXsN60uGpHLZ874/huoq2
nbZSJ6sIPbVwQAGnzS4HOD8dTT1mMDvBZM3FVtWeVHDq6vrPefq2AKVnSgezx4BR6qWS2Udow0OO
4WcnuOpLr/moPmLSeeTNRlstmt/MmznfhJwz4t97pzFcSfF17j0fVkK3KacHadyOcg0u+tpUk++V
4NSGbHFiZbUgHk+3Q/pDSTdS6aLvweLUuzLdzo2XiqbygxtegtQv6ve6f5KXb4bO6km4aj1EXZRU
ZDkliTZZ4xBh8teAyQrmVYKU0eNiJxgrhZ1EPacx4f2w+P4vM2hX9QIpHU0EPj/A7Kgb3aShLvTo
NXNnMVxLY7jNBXl1Wy2u+3MJMPCgcgN1kkF50jw2mlSTiJq/t4jDvBoNjmgRsKIt/roAtuJU0xHs
/jV8NLx41aAT3kWVxa0Z3vX6YnWC0S5Kuky3d8qBKs4jh8BiGor1VNxles8AAWFJoG90IBtJmGCp
g3gnoB6XBD9ub+ZVZZHOS6D2UiqWJBWnCAK4d8RPtiRw97mieVmQrSeFiVZO/MiXG30hjopHxI4r
EmOC2WhBdypbygadMgPoQBe8RcBSWZusHOOXPo+Tsb+QSClkNOtZUyvYQYR9yWOODh1M+ukO6Jaf
ObMgEGW24sh3BPyQ+1Ej09uRnh1lRs8s6Qhm+Z6rHg9kCeAwMjRVpwc6xTkMVGOKdDesxXUa9lbb
+KMq2RrHykN+oao4rfxCFGU9g3QMQQcPnz6DDqcC+ABwv1HCLkCekprzG6rLjozxQ493S7vyjDsk
YYvRAu2Zfs/Cr6XfLPSnUP5QlRY+DkQcQpkLThl9NtK8LsXRu63L5Ci/KNfFgqnLUkicusyKjgWv
9TXoQDbpCo8XZvfj9SMEyQnsm6CA/Od3ryRXqiKjF1FDOg1UdM+p/oHe+Iw1QfeFQ/PXnp3FUEFg
X+a6EOexjowa6ZBt0XoY2IKf7sra1PbJC+cQnSVdFrEd7cZNDJb16L33mahHV22QrOsgRQWSNNhG
fl8vuFxDsZENuM7VYmNeULDmyQSUNBIIkjU+ymimjUyNuf6rpkIRRV0HxZKAIPB3sUYAeqW0S3Q3
A2hN70VufU8mtoaX4q47lBZBBotXgzNvh/dup/v8izRaEcP8nsbTv6jUxUdQ9mrM1I5LlPTXIQwr
aTN64LVftdbkq6vYCv18nXu1TbiMgYvmNkBwBE6szQERCiC/VnxgISVdf/xcfBF1Gh1a4kR1gVrM
a6BCeb/GKoF3hfFzFiTUH1ZvCCrPAyhcpZumZWmOhbYryOpBgbYfLR3vgt4rLc6pHEwlNitAXwNc
rLUFjGvrsVk/ZJ7dWadpitBlcf5dtSIIpg2VlwHDQ8/h9jkaKIYq112V24YGoHB4v5RZKPFXY+gL
IdS14yQM+Pd4uJ6gagfcux1emK5hjRKgm4Vd6JFbB24Nv0ZYjfiejYt6Pb65+ATqMTYIeKHoCKTc
IjaH0iTwZpETWOqOZGYxHAM4fnBY43EmPlS+jO5E/vH/Pzp1Mj8XH0F5jyXtJ9SSM90dgFQvf/bM
KO6qWbkQQPmEYGg5Llpwtcjbb/pM17xqGmAzI4162OW3xAWX5GNkWIpVTWCZNfUNUERtw2aiELD0
ivIbaskXRr/A0oxWuh9cFUoOcmIEAig5LRb6INFw+a9Cx4vVU9aNA61JXcSQKQI1rzAaG6wq7r9w
hxciKNsVC2WDZBhEFEsNE/0kAwm8gUpJ/GufPoydP8VM9oirvvFCJmWdtGzR+bnAoZJtrPcoItvo
YMO7F72PsV1grDiFcWQFVV8KapSy0mVdVUnkJoxLHTgS6rpeTxsU7MHUKLoEtLvw/tXjV1Xx9AUT
pSLT6P8tmDTBAIBV6vNBy2trBLnQ7bP70lj5a0X/iDjlpS6evnK5zItMdLIlmFEfyNkDhwhhMoHP
Uf3ULphjoCdcoy++7ryqk+e5EDmlY8TFEUTGz+nH4ALlzJp/wsuAl6Zwu03gzq5ybLeKtyhmepc5
yZHlbr/0yNGrpoyvUsoBWA7wCTzyJv2+euhegPDUw6cm6/obE07iaohxsWLK0OqjweULkHxdA/kA
JX3qGsxjl2/F/K3VNku/z1TQ8EwfSuRKeLqLCuOlfjVeVQ0Z9HW6Lmn0VEulcEE411gtADsdLRHM
PDzy8SYC+8hU9OZQ3DXLkaFXZAe/HvJZJmUUgCzQAuseMkmdVrZU4K0hL4Akn+QUHosL8HpaEUkA
XjJUkYSPv8dwYxfNS9jDmcpevkmAq086zCa/2qiH9jVfJVDk6km6Y6yRLiyetOhCKmXP56Cb9F7A
sYpA2O4RIjVOv/0b3Ikv7UK0JMqKGyNgk8XxFCCRwrZgSi+Azcs9w0EOExkWVPOP7bf4MLDQoa/n
pS/WSJ2jkaZBWSU4x2SlAxy0tGLMewlOwyRavB6NXEiiTPoI1zjnCmxrsOMOuT9tUks4qnawGsxl
HT5JHvpAABaBEiKwjgmlgLBKv90+0asX5fwJtHkHoWFaBiK2WfZ+kXf0SOj8BebcVXtwIYd62UUA
Oe6zuNFdDlRHK0B8bJS9vo3B77QmAMSBw2StIQry5TpeSKQMXibMk6jzJMr6Ht1N22VV70ev9FS7
B98SYKVAbuqDC4nJyHDVT1/IpSyfZMRJrhSQWxdAsMwNcyo/W2HfcI35346OCiODeWojroL2jCLQ
nENlNYIyUeIkZ+6HN7Ff3KEcH3OVNftxXWPAVY3MtMorp4DhwpdJebNoZY+EQ7IixXbCQvpXtCFX
Q0ftLIdaXpt0C14MyABqh/pDduZ1sxrs2cFj/V27R9Jfw7xJCRK+1jdsTLu5tYueIrPyWBHQ9fM0
NDCi8nAm9OxQIQO/AYirSH3EkdfPiS3w+aYTRjsPE/f2iX7pZfhl9M6yKJ3V9UgewhB7SwDQuNxN
N+OPctf4jTM5SAbUra2+VMzw5As+MS2WUlm+jjByumCJ2VZFaysHplUtNOt1DQzWCq20K4RGTuXF
gV2+sF7d142gLoHtmXhqkW5VBHJMMAYJ0tqEwAQsEQ5mbEAGKgIV2Rc8AW+UuTBHVJBT/FZgDoN7
9V5uLBC5/JvdP38JbQvHfGgmmcP7vwR8+D7142O14e6Jnhk/MVGJAZGCXbu+ahgvhFKGMdC1JeN1
pBKTFYEJKj0JpBV4H8Vm5Iu+nDPTttcjwQuJlJIZatX2Y4NEMfFvhRsg2UL6VTBh7P9F7y1rfZRu
SbOqB3UNlR7Xy6sOWNPABhHJ0dgRWsTRZ5LeEe/8xexfrI4yG1LQjG2cYj8JB2rFqYD5EoHuW/u9
dIjHl5ZJ/X71sX0hkArEjCqfjCVD2jkSamsWItCtvN1WzKsW6EIC+f8Lixu1dcHrA/SyXpCRzABz
EWD2Nm1MVWE9bK8/ji5kUWEXiJmXUqyxfYoprmu0SWfI2ycvxhHYATaas13W2OtVd3IhkIq24krV
0KsC/RgSTM6Er7K4TyfEP23pBfXDGG1mhfWUvupZLkSST7rYTy5XU1kh97wZOFsNNLtSUf4pRPv2
sX0ZAjmZ1bMcuplCWLK5mnPsZTyjO0a0ktXsVO6yJcOvsRXtceMep/XiZc/zVv82+sLq9gewbjpd
rmzUOlIRypIXCTGtiGV/cA66p+A35xeFIe36I1cHf7emK2DOPkX0F9taBrLetSmkdTYwC09Z9Xg3
IJ8MEh5fX01+67bbxBd22dFYlU71Q3lkrPe6rTl/Aa1LgxFMeYKD1XcAN96AYNOWH4ltI7mR+MCK
DK4ncS9WTCmSPFaptpDLwq/D5/KjscW1+FM5hDA6+xQlherxBNILA6ti8GAfHOZt58huj17M9fAs
/RUuznXl/mcPTt3nF6cgBimCQnBDu0GimhoPT8J9hKCCZmw1cRJfzexZDOW2uFyqil4nh+0W4Dmb
fHGlmwJAtHiT7USuhvLnfaZho4tJ4Zo0Q/UpCObZnLX2fuZDyxh6R4+EXcJljOwBSx7lswalkEHF
F8CHiMvHHMq2iFZOvkQjhpKuBp7Z08LQWxpFukm5hW8TrK91+udksAiQQ+XEj/mArF6FUikLOu+6
zzqfHuWz8kzpi0idoLj9eKy1yTSq4vttDbnuh88iKKeF6lImtiIy7fEsw8D2ZhvGgNhdl/0Dr78l
Aav+zVoS5biQ8E1zJYDeFwaPInNbvagRs6mKaPUtracNjNEKXd6fauyD3aNAI+wXS3QBWOyzWB6I
7bglirItEzqAupzk64otAYOXV6M7bxuPZbUZx0SDSBuGOvcJl2puWFSLvYw8sqGY9UQ2u9tlHH9E
reLHHGrObeW4/tA532iJMh+jNBcgiUeal1Bzq97sSFvUBfZca6oPgPSyMJky+uL9balXVcTgeV3S
JUEC9/Hvfh9FkbptM4QaejmbcvXed/9D2nctx400zT4RIuDNLewYDodDL94gKFKC9x5Pf7Jn92jA
FjStb/+I3YuNjWBNN7qry2RlMnqaq9/MUA1F0TS42HNAsPC9eiQBDtHgzI/umephI0Euh62oub6O
ixkqgI+5SlJLEUcDvV0TfVzHz1vGB2KZoDxgXAeaIBfwSNIEbYD+UxyZoN1Vp7fYLPITFpulcFJR
VBlWAWalHfAqKH+VEOHpbMHJd9NeZgx8rB+5hT3q60tRrIFpGIBIyHNGM0q0wR4TnN86yVQSnDrO
Sz4SW9VMpmzseky9sEy5wkHNoownBcXe5a16q2L4zgwORG7SN0evTP5iAmT1BVuYpLyhIo1AT0Zw
8GWagZgjFB1NkQ5yAY4sEM0cI0N+uX63fptqOwe7C4uUazSKup+C+vw56y0hq+i/t5sMaqQBZJw6
m8icGN+So7gPXG3LKvaxlks5yxIc0kXSp7KrSJ+5dNdiljNWjxV3ElPWgAvra9Ies46nIesMXA3/
aX4gpcwA0aX14afnOLO2/mP4c9la2lnKsi+UUwu3kkiTPaJz2pX3o5SZcoJCeFza17/ketawMEe5
l16SNH1uEUWHWnfH+4aLf79DoWdPxE/CQdqDdcqtesOdlOEwJeFmaGsGVIDhfmgoV6MrYRHK+Ali
oZpywaNXz3gL1jFAi1VS7scINCVpg/N59T0QKoBLDrRnPRTH0GWw5g005FxMsEPlcLhprfg07AOL
BDA2yzGx1kr5JaNWe8EgFycMwh+BzG3yvmS1bRj3g+blb1RQhks83AHBBvYgXGmecDEI9mK2BEuC
ztoxOrYA+bPauevt48U2U44IUHs+0lNZBG9xVFmCO9sELYtBc0g6oF9u/e9ESJQjkihHBA2CuNIw
teIOwkkJv1fCsxSU6D1CUDutGc8k+Ta/BWmL1VF+Z8x9OewrrK4YWzNEACVCdbaLS4aZdbzhxQ5N
zs/nmi5DZh218IdqcmbJ0vwjn+6M3my8Fiqw8b3Ym2NlaYo5fbYOIJZg0tGSjegS8tWAOULM+qw0
XmjwRWiPjHBJ8U0JsSLBDBzdruwKBBPA4DN7KuvQrMUGUD5p4Hq9jjPEiwGCRO29nD/98aVSY2fW
T12ORWpWIYSegHofwxsyrg5N6F+CK16ocYZd4Uhgtc0htIZD9cSB2yZ8r7aAKaIJmR9YIJbVmt9i
wZR7SssWWN6Z01xDaX92BijTNN1vzDGqbgpZebi+yNUkYGGMckFKH6FVJuAYNwB18tGtGDSWBCHj
fNph4teJhIEx7cdaHRURpXPBpZh9gFdoHgEisGdgZyouMXvQh15fGvPkUA5IUnifjyS4A0JGF23A
p+n9IwZVeirjTWGFBjTpvyTpXB2VxPVg+Dx/FIAphUITmijgCrOaO/GFxfHMeDvo3olcCsYQSLLm
ilMGQqnBmuS36/vHSGnonsgYVv8efy4urTZ/DdSbQLmRKyQd3Z3Eh5bWf7tukeVbaFp/odWqaVY1
VISBk5m3+WPpQtPe0o9JBXYSQrrKYs1i3HGa1X/II/huHk8wIBzm0FdWPj+Xxr6UgJ43fjCWt1pD
uFw2msk/ScIMKg1otiWp+paOvT1MJUTzCrQ227A3K3F4HLuuQ7NvOACkvI3z6eX6T2DF6grlXMS8
jroqgE9rgQCunDYyCX5dLVzQBNsEhEmYWEqEO/J+emAD9dcrxYstoPxNowtprwhomXTg4SckDZGj
boW94eT7zKs3jU3A1yglgo4F2dh8/Iu4hOHy6MHVEaUpsY7wExrH93J7RrNRO+QuQRzPkNgBuYFX
o9+RW/P/9XhTDimM0yYeOhy23h0cQss+Y+GyrXmYBIRVVgTG/NhUPMRlQiDELZ7O1iY1KxEMeDLY
dvU7A7GuKBDlGAyyTRsIer3yGxYhB+tqURESwoR/JyXEBiDT9ISb7RQapFi7h1xgFVJZa6U7LlCE
GjuewL5kwJMg0eSWd30LdD9nDamFjv2n9A4tkgMAv452rA8sVDfLddENlxFcJwNPcKEkzlYtwqkU
HfJNZxOyNP2WpUe1DpK6XCSaXyJNIKeolAbBC8R32Xv13BbmvxzVtzXkbcCz/ikcSm/Ys44V4wWn
xQX0SkibdMSpKovSrAoHs0dmF71L5dN1X8V44WhFgUgI+WHCnJqLapSbgOpTH1kZPfE2V4J4etRM
5zRtxNgqQi2/dWrhPg0VU5WZoGzWjlExTy2leZBzWAlB/GuvGQYvJFe5iZGbuD3aNFAuuG/NZMvf
aF5zF5+UrfoSPOibuTHZEHTWj6GcUNMlnRjGqJbrGvoNmdzYo9rvUhncWDnHGlFixUUq5YKGVFCD
ivQhe5c7jjdcBRogzpKPws6YQTYGRQDIqbrXDw7rq1KORxniSvIzAh9qu41W6g54CqyZORFKEo8r
h4emjKj8qOebBBFYVRYHcC6IyMHmEwhrRzONi9dOLgK7kXqEf8K46abZbYzybirBhvB/Wi7NKCHL
TTFWJVpWWTUBX5t8zr5y0CeREQ4y3DmtLZDO4FENCxxiodfsEPBPRbTyWjJ9bh9lhX19TSLjlNJD
MnwnA/6dYRxMf8Ostw0e7o1ugWIUQxtWlJjlZ/iNPN7Q4vCA0eG3EnDpD70zO3+VgzJOFK2kXsxD
iaoRPnX7qgCqgGRsG+1ke97JgGbahMcxt4DXmRnJ2SrSV+clXYSYOcAQCnVXZR6+KZDOj4oIWRUS
qmHIGb3teoO8YldswYrC9hCr6IWlWerSpnzfRwKZNyC4LN4Zt52FuYMZKILYxvjID4JJG47J8X1y
y/v8xHpL13Z7aZ66v9FQ+Alou9FLSY8DiPmq3JQm/j/cmoUROl6YoDmlKT6M+FVj9uA1lcAD0TO6
QqsF1aUVqtk18bUG7CAQoY2DKWpC/1DuZ2+w+Zv/fE6X5ojLWjRWBF/IuiGFOQLpTRzJHp5iO3pq
d8Vj75VPqL7vWR9r1cMvbVL9orw0iq4gYxsEFw4Zx11hdRw0/AZ0c/gNd2NsmXH0Wh61NEklMblU
jHMUkG936AGp0bftrsOGEgJJVn7IuoJ0iADUgazkJNrJnpNbQPt/JLvQBg6gNSVCYZ8CHKngv55Y
+f15pp9+XpaLpIIGVLwqVc5RBpKO3fObtN3ve7dEB2neRB7iW3sazjib8Hu2TTfTXkf7CkOCowN4
fOKyfg3zK1OeqEvDWk0F/JoJgrJcYYLZ/7v47WNCA7z/0Z7YmeJq0265fsoJDTOHB8DAe0MC6ilC
RB0+gMVoIKwD7mA2G6gFDBCLZLw8q4H80i7lfRoOyvVFiA/eu/XWcFNUICJkpiOwU6njx0yJ7dWU
GChPUZU0+HOwL3y9tHMVDzlIp1BQBfYVQhC2OA+eqr2OSWg3/Xc/v4nE+yDNN+mcWSCitaO6MhXl
zsjfcoF3exnDixEgXvy+FiIo9WFsOOe319/jP+zK5UdSp3HspakFSFpzu11vS27uFhbw0C2ITCE5
4jUCu32wFl4tt4U6cWGk55kM6M8ZwUaSZQy9HWTb8CoXxHasNgnLGnXafLXrwkTAMMQ/6Ruh6YF0
5pFoVKSesbm+m2uZzXJp1BGTZL6uag7BTTuMLvAEn9KssRZEfvDv7uPXB6N7lZlm9AVPQgf1QLL+
+gFtCrAcglKGUKqJRx56wqKZPcSq1RZW8f36ClfbFosl0o3LYQ6jHmToZOasc/xdvg0/o/1wECDx
SuxXNnfi7eZB/RjhsuC6geb/b5wCyx9BPYfoe4uBQMay5PnQVTccNMjS+VuWPF5f7Hq8ctlq6gXk
+sL3RR9mIBlljiWi0PG98SXnupXVjH+5GurVa8uRa0ofF4KM7ueugCZ765B/ZaBmQH5k815t5RbH
QMQx7VL+yS+rtmtICtc4B8i3iT/TTxllO/8OeZxZ3OhHAagGqH+wSEZYPoduXfpFI8khgYkAPYs5
sPJMKzLfTm66gTDV9r/UNZb7SzmcEWRumkqiCmH8Kbb3aXxE7Gbp8en6d2SdFsrTaDmXGjKHVZXa
ZoImr19vB5Fx/Vg2KAcT1n7eTfX5Sak7U09BQVMW2S4q+I/ri1kd4VhsGt2eFDVFjkUCqG5twa3v
0o/kvvyE3qQn381edtPd8EB/5PDZ4y0JCMEEv1VY0xtkNVdcHd2RnJTS74MGHy6pExTRj90Qmu30
rALc2CovcjuYSsRyr+ROX7NJuRZxFHllSPEViZ5s9y7ZhPImfBnRUx9vw1PFoMVl3QW6FxkKYR1l
KTJQwjkqWrA3Qv6XCKcg6ntDGYURBjGeKJlyNqOYAmISwdnw6YM6nRI0t6+fnN9YP0mzfnlyKLcS
GRL0E7Pz+x4/gua+Aj6KKBtXP/Rv/MNsJXfjQX2J70GWvWdG9YzXUabCmb4Gy0xBjm3/Stg3pL2W
mY2bnYzbCNSx5GWsMM1hy/f8hsUbzdpZys2EnF+FsYCTM46NWconJX+6vrMsA5SD0eOIFypocrty
8zSpjSl1j9cNrA6NLT8d5V7kNkm4iZBMdFYGEvvMmp7AI3coRrP8DvpdJ9Tt5Ft/iNzmgQ29X23r
LqzTfUlfKZumJEcTPU9cBSwQJIDCjr8h2eb1lZJvceWW0/3IIOSmoNRxTDCZdz/42mArRnrs1HrL
j+L7yPeMt+EP9YJfoQTdjtQ5QRz8FDtLxhhQUHzR7klLrLqrvWHDuoKrPZPlTlKBi+gH/qTI2EnR
623eSZzyUfWG53Cbb5NNfMyQVCDeljBBUQaYDGaWDljbSzkZAxMyeRujus97jZPdEkCwiClPlMTT
vXwc7Py+ctvDwJRIYG4z5Xv4WOWEiLyP0NY4E3OjrJW99jW4LVJEFqxjxHig6I4juMkaJSAoUB2M
o42Yfx8jzLNG4iabJksXQAVexVtRZQ14rwfhAjhADRQPQeFFf1+lEmKF5ABkwLDx+n1ziyG8u87r
fnCWdBid2sxc9B0hG5k62mAWbujot0xnu+qQFj+D+syFD9KtfEIu0Lr9ebsJt2wFPUXCspM6nM0x
HNTquVoYpD6vOgtR2sm4RVO01eXHrgPHkLLn/e/g8bSuewjyp37zEAtT1EMC+J7i9zy4GED+EoF0
JhpzKwv+V+nG81u5sEK9GX6lQruRDJaPSWn24UnL768vY90VLCxQj0YRxqpekyKEYg4O6cvzwZbL
zBoZIxJh44l7m+zUCVXQpJQWpKbiJ5boJtmpaztJPSp+0nRNH8IZ9EljGXWw0dC1qWrt05e6j+ur
vf7RRFqiiesHVY57fDQxhfLLcGxScHhqLNT59WP/G6NdavhloUSABOkH/zTcEpXbGmPNmBADgV6G
IgZLLvH6sRdpMSaxAG9uK5JlBYnFdc+d1pjceCozF9Wi6zvIWhvlWRCNppi6IZ67nMwofhMk97qB
9fLfrwMJkkwcl0Up2w/nsB2IBdGrNvkW7zy0REN3+EbUrANrPMBVMe7y+rOwsEn5jSgv/K4hFCcY
4vBEa3wgpYrG5bzqGxvYuJ46LaxRrsPvOznmhxJxmmLiAI6u8hq9+17nRT9akHeODiGQweuPiXRX
P4JoAbicv4DDkEzlz/dO5CnfoiT87McK8JzKETcfCnoaxu1BiYTps4hJcHz9kos85WYG2Z/1CZJh
rpCDN3hM7Sh+0qIHOWJSPbGWRbmTNk9kWSYEK6Tn/v/Lh7OHAViko6zrsB6TXr4lTSwVz1Wgp+Su
E6QNwiZzRqMHelrOxAxeGFfv/FMWF6NNNH0QSH1arz7a9gc/Pl+/eYxPdL4ki79fh6nWNjz+fo7E
OWkgQfY0Ro/88HrdDOuCnzPehZ0u0f6NrXtXckVoyZKqQXKIANYh47H5rbhhOcj1xGXxmSinohc9
r0Vk9gy0tc2uffVPsgUA86n9HiF32Uc49/ltcceHJr9nZdTrdf6Fccq7yKFfZ6mIsw+kBcaeHEy5
75J96pK57NEKvhFgRGMj7f0ZbtRNt59OQctIullnh3I5kzJJitShi5P02VvGKxsxZSmHSCwblD8p
KwUD/AQINaJ/UuM6SG6J4BNhhNM9ZXBvlQeub5DxEEBn7ETH2OlclXBQoIsW2KAlO7XIOIh4CuPE
8dc93fl0LE5crIpxoah4HxPwqhaGZAXGh6ptfNGbCycoj1K6nVkZHWs3KDek+xrI+Am+dOaFwCzC
MgWle769vrL1hv3laJ2ju8XKoOXDc1UOK9IxuQ1vwsd+W7xFXufybr0vXgVgFfSjjpmz2hr2YMhn
0Q2sjtToix9A9bkBqWx5RcHZJrSTCliRCQaOeEJCrWm8kJ5lY1fgfExc0eV22i5DqsEel2Jd8PMd
XGxEMUCepiPF1WmXEgovNDtkh3RsMddzSkG7UBNo6wYRtH39EzBir/NjvzAs942vgVwXJFeF0Juq
GNzOXLqLtdTTE/lZblRGAMbw0ufUb2GPCwvRECHE7Q5z5chlYIfNd74pzUh5v74wxgGmu5OTNgz6
SJ4bgRdMWajNYPxx3QLxe1cCkDMUaLGUePKNYSZVCH9CMSkUAH8+FL7O+ECsDaPdkjT6czEjCU0C
+Huhf/YF/xnsvIc+TzbXF8TaMirImQC7HeIRplBgsZp4tEqe9XiuuzJZAHG0jI4xjTZNoFPQhKRX
QYAeyn40/xFrETesIfE/JIYXSyTOWnydBtpMSdIDLS2ZxrH8kO8bR4OQ2KPiDgeifaAl5iBZoQqS
C0JYAAfOeLPWS9/C5RdQuQbWL3cpoTtUTzqmhQlqut7rD/qZ2iN+YwYJ6+fxYo983sWKW7EV07jD
3lY/RxsMLjt9axyiwiLU3JMtmmoDDEDLktJmLpP8rIXZpCg0gyPNysYhtPLttgKEuNwkW8yR/81c
1fopvSyTigXKGunHRLqWyD62+mF287tkF3n5T9XUXxH9e6x+3qpoAGaJfh1a6gqKPvThoh73ogT4
vzD/6WSkj1BFdUO73E+HwsMUglm+AxRvjugVhfc9okHFUiporTBpUVnfmbqmc1wPek4K8Y1DZNww
A4o50NAGKTUwfYGVvqXe5F33DMzbRIUDbTRJcwK037nMYgBFk4boGNtpa6HSAnFHHlIBqMYVdiA6
Kro7olVAC40zjcfrP2Qdz3P5FjR4dTTS0m9IiUz2itsSUn1W6gJeYQ52H1nppjlOG9YTyTrhNFC1
LQFzkMmGhzekhzV+Rk6/IS2scDb7Q+oxPcd6DvjrwNGQ1XzQUiUgfYp/ilogQToY1gcZt4hc5nFa
f2Auxig3peqzXiUktW0R+Y42oTWIMO9qWJIHPn1As+pDemBJDDMuMQ1MRTT7b7KWoc8b+46eswQv
mF+N8kud1lehhvQWIVUF1nRtT1idUgB/8nvQ8gOHdf1kslZEuaVe06pBEpGijBpaq6OEB7RjNFMZ
F59mCA4aoSoH0tUpxIM03/vziyozgJ/kHv8e01wOA+VbKqHUwq7EyYuB1ZD2LehAwk3tNYyV/CGn
vNih/EmUyG02lViKTqAZ2hHd9xvjgRBcEC7ByIpQV4I40W3/zIHGrT5DJFnXjHHwdRKrLB6uFIr3
uRHCrdcqVE4G3exlxcoViEqwOpvrQfav1dJ8nKpYD60/woEUYuFkoW/L0nM0g3PZvzVYFXGWLSru
0VO9FOSAHPu4yC1lRo5a13aX8s9qCYqAjM8YcQ7jyOiU//CbpAkCjYDCsgzD3WOjmr2fBzeDWoSW
oYHWyFTUpnnpclF0Ok7p5P/0AzRFE8AqzRs0xCBX9EGTiDQIiSkbENVJHpldYkFJ19d5MUMcwOK4
tFGcznxxfnmImXYzgE+e3zCzfbJfv1/Bix3Kb40gXom4HmkF1OIeqxPQg/Baqpl8ErAUgMLWdb/1
hxT4Yo9yXIYuA8ffn7dP3fV3Etj+hEc0cZ34G0mCCetf9iiCZkLxytvyPrMrzuo97r8N6EN389d3
pMIsf1AUDtLGOLlA7bdbHf7a0+0Jcrith8oWu5K97k8vBilnN5ByT8jhi2pqDA6dyMkafVOpTADc
etJzsUM5u7wqqoZvsLC+gWxIollR4I3j4yABDl3d+Upt+cWPqny9/mHPUMUrB4nGG/BhK059jReJ
zIuGVvdEhgpTiISgU27NN6Be38t2cGrOUSMBOxWuYrXPqhujtal9QrUGAKTt9R/F2HIamJD6gCUI
ROhClh8DLncmFaq4EmPi5w/9kF8bTqMRFL7AXDKB6CDHc4J98xQCcaSagMfcYISe1S9jXFh6OpqT
JzVQRRwjDCZDRTZxiByRbCsgYBd+sIks/pCOXFZHOaIhBKjJ+GcaF5Ui4A8M4GFRNgo2I1iMkg1p
N2ngL+Jvyvfpxn8BEbGXPfIoH7GT3D9U8C4/hvJWg8JLUk5Gbhonule9YE+mnggtTXUQ73zURyGZ
cocIEmzMPJQuWVHXHxKTi33KewGcEILTA4EEOOc8yQZNVfhA8J29o4H4ot+L29bptpk9NNbUmr7T
BYzX5w9x5uUXUG5LyBTwtxA6eoKow6SMLYE5FMqDVnaX2VCAZIROTHuU19K5Mog4kuaTIadoM/wI
bZB1mropvRMiy4Jhj/y5a16Ecl5KDxITTcIGh5lgFgLUrAcfRNY/W+6HolVm3emsDWW4S5WKy/RY
KhMpOHfACP2FsKnPWOF4x3rRGc6ILkZxPIYb9QpuQqlOHOiCg/c5eb7u71jnkx53zsF6BykaODxu
M7vRpnxEt8hKvMbt9wRLMu8MS9jFG0AFA1PaqvfXzbNWSMVmIVi/uGFKkbZr9xMgb4LyjZsZ78wf
ate/LgA97xzU0xBqRG6nfwUWykqc0M7t9EhkN8k14AFLhErNC0a47OurY0RkKuV7gGMdC5XsbSlw
dh4/ZPlzjn7YDCXWvnsr/dvZ/0/7eQnkKdc7Z1LVK4SYwFcjV1V+KhpvBRmLomkduX4pctCsj2GV
dcEwIiWXTyIUmFFQ++S3wRaNmOaVNIK57SyZ9Qdbymj9vFzWR3lToxWqYkhQsoyn4Dgn6bPMc/f6
qDLggqwchXKZStgImDuAywwkHchjAQC6udxyQQnsao4XmhcYQe4fnOZlYZTTDHxfV0eCKOtdEHfa
sQtZjx5vpIRZ7uE72mra4/WzuSrJsiga0mLWYxWIGVZEqr8jZv2M28HNb/PdX4iSi6se+tfaaAFr
ZZDrGWkfifNqwMZM6XviYb4MGlta4kTMhIF1Og26Z6aIZc+TNgHpmQl25MhoCsfoVAVedNM7xs/c
KS1wVzBfWtZCyf9fZGC9P/IpRrlJh3a0RSd1wSPmZDdE50bbslqD5Khfefdo6eIchQER1HbYVVnf
VW31wA/RXckprgYOKMZZWb92vzwoPfOkFVGkcjmuHTJmfpc+cmZKpNIs6c2/SW6am/522rDe9dVJ
9UW6dU4fFrsZNmkuVYRNcMBk5Gg3ZuVxeIP2GfyNjMlUyCQpmLeSdopVHKGBtZGO0pbbRi9BbmoM
vDIrYpeoTxuMmDGMNZyp9Ca+k8BtA80bN3n8y9lY4qavfFuaq3EO+FLUyNL9w3gTmeWRYAUhXzE6
t+9QpLNZg7+s70s9G0XLyY1GAg1B/iGHmHNVfvrVC+MQrTvVyyGiXsMEkOiOC0GnMOPugaVHMOfv
ECXgrQKBqaVDwbi0shLIKPGNSerC2lDq3WiULGoGUiHPb3rIFpFKq2H1u39YmcR9t2fV7lgGqRek
D3lf58C45UIa1JWhWFT1kXl9QxkOgCZllARjEmQN+6mLmNzSUARNun0v3/IsAOkfQFiXL0eF2FzI
1SOmOjRX5UeLG1ChTg+8ttdR9sk7S4h/jvVH32bOmDNzV0asTY9BlUOnCiqHLilyV2Cs9a3kNdvi
L9irWIkiPew0p/I8TjOOSIdUlXeKnfKQbiMwyhCsYm9Fj8audLjz9H1ms2NFxu2QKQfTJnWvjKRv
JPUVxq87My/vYrk0Bf2b2rNeqpXF6jwvarwE9Lqo/iYFz+dCKatiRXoPIWaEtH31lNvaS34MTvoW
+HE7vkWpxZIhnvzQHqKcWWf5/X7gB0DvilcheEWEKb8+lW0yjdMgIPpoMv1OVWtHElmKAysMA7AB
sXuwLOqCLvGUw1GlIpaCaiBxQHCLGMBSXuYEYOEE6Xd8W94K4JN545hQzNWlLcxSvsZPin+hmFNt
WGGfmX4yscLF3+/+16VR7kUXhSQtmxatgVcNHJrdbWLgTUL8TZjmis8Q6so/yfAvKyP9/ZR+tUuF
qb0cFGnj98gW5Xe92lb9SZ4/FMFsEkbS9nvq9NUQ5XK6rpLkKMC3Swrk2NEuzx0FUaO8kb+N/Jtc
q4wd/f0F/GKPxpmWmtFpXA8mc7/1UYt54rnZ07j76x57BZr51Qp16gcjaUQlPp/I+qa5hcYH2kkF
qK4bO9saO/mG30ss/APjONKw04gPErCZkU8m8QdRETdqNDOopVcy7K/rotL4UYtUbeJxHIXUmkDC
guqttiG0AqmNWqONaepkmz2Seaf/orvx1TZZ/yJMFPl8HssGriyuDFNqgPAW+v/j4aAcCdyn7ss9
tlCeOlMMHlQpNNnEAqwjSPmNoBBDgFjhEsePOLOyewVUCX5pjrElP8pmcDds/dY0QIP6yTiV5NR9
jTa/7iDlTPJ0yEQlxdfr3eQerzhEulun2SIMtFn+YyWO/mqLciCa0sWxAOQbmkeTMyRm/sA5BKkg
WdDimzasgaWVYVjYUwReR+vNUH4TYY8zMSsloSEpmeROwL88D2+BQ9hjqxuSW4uvgpM64BtGq4OJ
eCKL+W1jF8apNz1r6oTnSdKQ69F07Hvc7XSMZ8zhSfLeyA3Jq7QZNOnTMNrXv+nqpYewoi4YsqDx
BmU5FERxkNsOSDlIFfTlQ5Kz1O1X1wYkpKAZggKmeupDdlxLBklwJ/TBV0w5ll402QegCJxSYiba
Je+7vKRtri9r9fkxoIQl6bqBrh91EcPIH0uhR2mEr3Swx0hiYbXNCCp5SQWmqORSC2F26V03ulIi
/XqGKO/WBBhollRS793NSOyDTRyb2mYErgiRIXlwm210F270TbqbHthdwBVI0Vf7lIdr1VIxghBb
rR7EHaG68m3Nit8B06stDK6wqparZ2dxaqlNnibI4fUa/BBCfqeZwaQQRQpLaHWlSPN1UZS30wQ/
zaMOF1M6Fu/zh+QSXYv4exqT4rNNJpG0who2lcMSAVrpJ3+1TLm7Jtd6XkVbwM0Lc/L8U4uZpOZM
wYYxAauBPl8emgSVmEHU5Ft5EjzIzApO5gY2a351PSBY7DV1i5IWmOqkwOMlg7iyOkX7eUOK0sKu
ndANhEDoAf0gltWV8VWyA7IiAo4ggRSHCq7adsgnQv+OyorgDrflFuoi+/IuOUVACnZPhP6A9GvQ
U39u7nQeLNiWuP+LCanVKPbyO+igKwpEVU9ynDQex1rXnbHYhMoWdMUOwaDWb/MbNMKACq0wZvQf
ktovm0CP+zQYMs+rBreaTEf/E4UNLhhXzPrAevVWX/bFOilvrJdhnhQlTpwWj3suquxiEF4ULWQ4
fZYZyk8psTaDFw9XqjYm06+eRpzjOX2+7g3XX/DFYihvBDxCPyclDk8NYhIQViHvyCzlwLu5kz+x
fNFqGrAwRvkiCBaHsSxi58YAHPPc6EiDdBcY+a0wGadEa+9GMbqpp8JlLJJs1e8v968bck4tl0Fl
Zfh5QRaZomtL6kWhDUIlwEzOo4Kss7j6rC1WSXkkEVMMbU1G6qRBNafspSx2k/LRFYeBUxlnZN25
XxZGOZwK6nGR3yHW88fcNPLeqSTJvL55rGNIeRdJDAW/CWGiSgonzkdz7AZgbhuGGcZKzq/24hON
gcTHGXEeavFdAUOGqgrO9YWs1L2+uIhzFWVhIteDUC6NXEJq0VicllphO29CqIHH/EkQPS0Ew3qn
e2UJqnGWaixjF+mBG2i5dYoskAqNWt53vvwSiQN5EyWJcSL+ECL/OhL0hA20GBMkUAjJyYjl8D4f
VS+77xsU3GNbl9E26dz4PkE20GH8xmbr2LNWSj70YpeHKC/jlty1vBPMugytMd1V08f1b7kC6Pz6
LcmvWFgBmeYcFw2sxNsayYDvqQCmg7rNcBTvB+G71W0C0n6fDwNv8mbosB6BP4RxmqGgqaHhH+qW
66EUQoQBv6C1oSN/AxQK0PnBAaXv42THSD/k++trXt/Yi0HqrsdyJBazD+fZhVD/lauBtxJQjDug
yQqt/92UghqbhsEeQeLpZmKnB5E4xSNKbTJwLGFkDs0pbBKWW15bkSKL0FWSkdqodEO9FwshlpXz
Fg5OvCWoscoy7vmHFkDw1OH3bPKylT6proiCDvFBsCohlaQOTjNUtYLxEdkd+uxVVTlTDoFSi8Ev
4odbzs+2kyzfznl52ygMrPPKIDuxePmAlCdVxsQQ8gI3ExPkz9KmfZQdDDQEe3DE2e2ONFHn3YQx
jsQOeQvEarvpu3rLs+Bj66/Tr19Bw5DzeE7+oSQYrOIZ4zmtK+8I2SAcw2CWTgAkNPhO/qa0s7b3
yw2gccmCAEBr3CDfO09joR7Smwrw3mwf9Icc77JIKkSDoHqQ1AVOlnroHIidqmDFxOzMJnCUDJS0
xbYHhAkk2Bv1vsUIT/b9+v1ZaXZ++dQ0SHmS07wOZdzVxmlvws/hXXkVIrO+a96m2/RR/wnQ3gH9
Vk+YzHg2oa0d3SmYeP0sT+CLZmtDrcc/l+2gfHIolInak8cV3kIkoLENzrwpefxrcsfbbOzy+mN+
sUddMq4Z84CP8KGzMkqsYUClRE5ThvtY8x6L66SrX5+ApJAhLK5iUUNieIEs72qtulcN8G9f/5is
C0M5+mEMOy4XEc75HHQAlLt+HMyQn820rq0ufb1u7A/x+GXrKC9f+QYnKOTkTiei0NF5GQ4KUtfR
KWx2MYLs0e+B8cUa5ZLEmkcESR4xIerRdAyctnTq8i4fS8aLwloXjRrRIsx3CzKJVA/tjWgNZwqD
yc3uSM+921zfRcb5oyEj4dwVwG3g+hX1ZwL8oJEVznULjI2jK3KRlkiJMOPwheqHUTxB0daO9Vdu
fLxuZr2zd3kzaGqqukPhryPHoX8ttz0RbLGzw3RMW7MESjEG3TJ6eoBJSNt0qzxytrS9/gNYPtug
XEcGWT2gzvBogXkLdEfCvt5kW1QyPBa0dgUz9cVnGpTTqHXQKkEHgjipcpt/hh+kHgdUyE31WZ8i
lzWIsHqtVYgcywIqNoJMmRuSOAjCGtdab1LT0ELITzwH+ROnPwgD4ziuL21hi3JVRJ50bMlXHCwy
Qkm2EYPIREjTic3SY1WEVj3jwhzlsdROkeauxdLU9qbgXw3pFHAMmO56qWthg/JTLR/645ijOoEn
RXEiUDTeEYlDw2mdHGKZrUPKmexuLHMrKY/FlaGAIhv8iGLObrAB6mSTeD6mnEnclFvM8uJqN+Wy
TnqqwejEHlJg+HSy58db/Q3jY4QBsAYGfjant8qDyiw42jILmmgy6gmR5XdWHuCrsoonqy5n8Uuo
bmNvVIJYkL6OrvebWgsOaRI+Fa34rR0Atb1+7Vm2qPhJ6Npohi4pCiZ+VLZ2q45CY8lGbDy2Uo/Z
GC3kWXeEcWjpsQa90ctBTLC859YlADEA7mz9rgevlAJIGIhuDiwiY5ZFyrVJ6ExwVYBXohRCsxRH
s/Yrb0hO17dyveyw+G6Uo6ni1giAACEnaMS4K6n3g2LcwTDXnpmUMpwazaCYRFVY8QpsGZID5XPQ
ZQko6ZHgvs3M9GcF1hgiqR0jJWbfzdVXd7FQyu3orTS0eo4vKM/xZ2wYjshXT4zNXI1kLzZo8Hen
8Xkyk+YJmX6o7juv3xBWHN9EbwzzHqz5ofUsf2Hv/5F2Xct168j2i1gFkiBIvjLtoJwtv7Asy2bO
mV9/FzQzx1sQ78aZM2+qkkpNAI3uRoe1hMPr2pqaZEXepvHXQPnWHswgOnI4f2twNQ8jJoFMK2X6
wgRnkWaFqkYWttG8wYjJfgTj++zSgPfyymRJTowJJ2anCVLYKeJ0AGz/Js16MPIlk5iS7cjvZAsF
T9F2epHXvJsA5KUeUv+O+sLJiDhEhHw6attwIfInqkYt48N9nOSFEqOvwGOMuKztqsWpZpaj8wqN
nfV0YOYgCWq3t++PMMGAqJHOdNDiQFgFoo30KRul3Lp8c74E6MAu+c96BP1L57hvOxubx9MjwA33
qqvkF3UKMKARbGAKcCDTY38nHJMtTlDDqgwzLbah+eSY7YcnHq+Yu5XTprhJIO+w3M5bnqxU0EUt
rbvZCpFzSg/zpXVlfVAwzm/tfjya/gy+TUzvXfAavxzigm/iuU0WNLQJ53+/goripSc/FbRpxNOr
xHLJNFMMXHLSsJh9hLdx4c5e+do/zPsEQwGLV/rZbfY43sujXMnSxLR6A/7OJOcNE1rh4xHrEusw
Nf8kXUj+HJ2YWEdFp1uNAarSNc8hGd1qUR0l/CnZQIlCiin0MdTz1EgghQ+igY6eJwsVNwLXCWYP
vfqYzo7Un0oOTUymZ2WWGYTjdWmhn10bqGrzZJ3pmt/jH/Rbe82JJNAm4UmWuu3G/7r1ImoVRtKm
lk44Nd7mYgflTXyT/JoveKcjZwFR0T8EVze8yULM7R7Lk5MUzA1rzCItMZb8gXStBsy1V49A6EXi
NpcAma7c5iF8+RvD2DI9FaxNPyVh2CsIXMpvc0D8CI26QNRFPv+7jpwoB/aRVem2X7YnaxUMjm3T
dgTODjc4GLDntDk7no38h9mwE0GCebGLSUEjMpTImjO/MBS3X3fnFWY7tXwiQjAuLB/NZFTgJnjj
gZq5zRVGzDOQZrznCDVXfwLzPCftBSPUi/KovzdvxYN9kHXJ/z+u/i+9FQdLJguTlJaOK8qZxPk7
Ny+dzOX51txHP5bsDfq1mxwZgz+rFkdKxlUL7W7AOzc/9If6xjpwyACyj6S6wrfvjIMQx0VI3Yws
53BEQ57AERV57FJjeIjM4XZs0oDq02uysNWxqlaSrt+8F6ZlmJSgq9oWR/M0w+w1k/fVtHlQ94WX
sHe1LyRxzHaW6USKcPtYkUWDzru/+m+Lm97awXDVXBVX7HXdD78AH8LpMy7p5QyA+2Psdxfk/rz+
br/qLSBM27h2BOCaOICTsA347u1QRjysr109d7P79iZ8RT3Cih01OxrHKpj20lLpppU9ESqEbwoz
2gzFbGSpQ1BMUF3fK2N6gyZ7H8Svj0QvZbCi26H9iUTBvMY9qad6gJVbjmDlDOb9zx4oVrwLQeq5
+I59UdkTUcKRamatJ0bNA8dh6h3aJ786tX1IrQEYBRp19WXZR6p5aabFBaBiLopmuI6T9DmOZK3Y
20+oky8R7OyaAdOerh/vX+VbdK0HMWwte22AWJDfm7/klHjbLWEnEgWDmzdaGzL+4i4vOXZYdiyu
gOr/0M2ODRzZqkLYAPi0Z16m7b+P0aEH707mWdfNhSxNvGk4Tr5EsMsoNerAyYNBzLL60kqyo9I1
v3p99Y1KO9Rg+dWneHCWrC0CyY3ajJb+SGbCVHuMkaWG8Sal3gM4VHLPGeStQ3kxfUtuhwNF/5fU
ocpECgkq4MYWUT9D5OT2iZO+NnfNk+KHAUqK4Td6ifTck/p+fpmb5vFklUKeqhzniOgtHg123blW
37mMIVaYQ/+8GE2XHKRI5k3SrFOnHoL01tpblGASJPc71XQSBvyo9tYC1+56kf1arYeJoKQWIx1Z
Ho32hcQPNUPNMbvpEz+qnpXlumlu0+Ghsu/S4sWOrgjmPEq0LExBNnVOXr3l06temG6TvGRd6JXK
URmdeH3rNT9cIkxQdI5t32ndQ6Red8m9ld3k7XU+71l6D1/UDTCZ+eVqO4p5aZWpE89Oou1sIN2r
nnq7aC4xHaX7Fk8PqpKBAhEGP7xSU83V0n2i3ZhwAfazQvfJj0F1YxD4Lk607Lv4qIXELTC+oShu
ajpjhelwTE42P6f8shnRwuvZE6hbi6vZdIHnabZuwdA03CvAuTqE7XvUv/X6e52VjkWP2QLqU/tt
tnbKpDlT+myBFWr1lPXSBhZ/u4vQ4bD0Xhxd6tpeJ07Yu2H4a8pumYL8AXirrGFPwUiU3AzWb4t0
QRpNzqBULppQd/oEVA6MLaRPlglmcHSia6R3td5yu/4QNfsG5d9kdSO0Jw5XObsnKHhH+yo7WotX
9BeRddlF9wuKLbU7aGgg1B+oBgBPsE6Oy7cmfq7sJ1odE+s6e88jpGmG39q6S9ngtMriRYlTstc0
051yPrCY+olx1ABO2Fd33XKXg4EH8YKxW/Uj6S/wV03ozOVzj7SxHWQUbfPPcXkxTDcl+64omrv2
16m6q6LVISoYwMkxQi9/99omsaP0bxPeWrhf7S7pfcXy0wVMFAy5Kf1HVnnNOjjz0ridcZym9wnz
prn51GfflRCNi15/30T7MfeK8EYdnlRMQlSJ6USAm4zVQIkfDQKOsPQShDZz9aaUSaBNvyfoZ0x+
V1kpuV+yayx44nguUegt4P51tjjjdD0037L2VXKHN6PFE1vBP+IkxmATiW2mwiNamXHXFyu6vuf4
htD80opHP0m027m1vdIwL8dQ9bpkuEbX9DWNOhBJ28MFGIpLJw+zi3aIv2Py57oc2ZWVS3EENwsO
J58pOO4GgFA6AIV4SbZ0evCJFXGy17pxb+qdr7EpWOjsFyuu7Wg6cSwxqDIbLjjrBYx4VlrDzkUt
4K/L3l3Y4fw5bD8SLAOsAqDbsUwxW2CH1b/jgeXYHuogPKwAfgwdDU1acqTr7fX8ESY4COC36UtY
IcMZhz9a7boyeknsLBMgRK4sLOw6WbBhCkUDR7ufqKwB8/8JoP6sgX/CieImEUvgyBFE8OohAGoQ
QOVBeMsBWFkAW/hPn+MnZyTcFa0iazvpcOXEAJyxdSyO4xu9Lb7ZVxyjE7CFd/lT9vI/Koag+bk1
6GPGQ5b/UFHw/A45kED3Jzm1HT/5rwHyn10VNH2kdtzPC6R1Pif10r3sqN0y5FfyfXYjLW5vW7g/
0oSQVC0WK1p453NqO+tPjhJWB6mHZqQqdboK3fkYg/YUmCTv/KbyVXxd5V+TQ2Inn54UbB4LyAWK
jDOv9/k0OIN1ZdtXVFoS3t7Rv2SJLR7xNNtplS78/CafoxXzlEp0qA4lzk+GJ/H/3Io/0oRocy2i
UVWRHAhArvesBslF9D0Ckj9Pp867dvc3aG82Y8CTcSVBPwGv8u/RyzxxNFzEZockS39AfS1gwA0E
vezOPpTXup/htSor1WybzRPpgr6azGpmxpsly8v5EiNguxGU0gMwIXmZXfYg50v5ojYnwgR1NekK
CMECvtI2NeXR7Aq4v9D25yWmHJuglmjp9mGeyONbf2LiqmUqWp1icd1vNaBucYyOAGU92Dvtg60d
MMS78/diO+PwR6KYqspylI8K3kDcon139vjzSPEj3/TDGxYsUjbLzft/Ik7QVnUyzaThGZaWvrfp
47jeDNL7J5Mh+LqlXtvc4MVfwIaj0Ib8+K7DstoLPpHJb8XyIkVz3gyqTtYluL+xSuO1n7AucgyP
Olox1iMK23+n33ozLjqRJHjBuE6GZggRF/H2oA8Y8lf2YIN3vJSycss2kv/+RBvnOdPC/CMcjW5Z
eakqD6r1fF7/JBdM5GwmZafaXcYVPk68PpmcKX99qNJ/AO2FFOnJrglWYzSULu5WXGQOTanhfZag
F7a+WffLa1giL1v68R2g4IwnObKsxFyKgCYZHZcsWkHFmxjjPtfSoJiBehO/axnyifRnqu3S4uf5
Xd3O6Z8sV7AjYd/ORfGvvlu0UN9GR+3A2aWyB1l+bfv8bNWyLaZrXygjFyPvJnQGoUKTxOA0LPy6
vyzyxiOxJrNUXLG/2uI/ogTFt7KwG9USacrWm8Gz0D4Wfnjovs2+6o+7v+VquFKIElWiMc3ACAD5
wpoRJhXtCU9Tqg/Js5oHy7OBppXEXQHXqtQuQgjgxuxAzXdLJenuzbYy8OMQpoImx7JFGKyW6bZS
GNhXkAHuiI9BTtBxokgadJetU3lI7qPafV5ptvYXkYLObFPXkHwWTFg3zUClQXYgMIvKoeygW7I6
xeZ+nkgQThDE32k6UpxgfBnerd5w31tO9WR5M1gb8n15V/7glUTFS17Or2wDutXCVDYlDOMpBB8g
LC03p7Tve0RkhkPcLgHwFmmd+Na0EbZ0u8LVr/NnBC+33EHYjWscMRaBtKwWWG/DftnLWi43a/yn
3yNsRNMstLZGfA+34UCO2ueo9TPUcZOndZddImfjFUFzW91EgSyi2YyfTmULRp2kXWFnFLL7YA2M
IPP7i/kOY1EHbR/6Ml+8pVOnwrj5OPEgwONZtEWHsDTv3Ki7UZtf5492y7jqgMo2DWarzNS5yp0I
sFvSINXF3xOgrOXA+Rz+l+PS/fdiKG6Faevax5T+ZzFNZ7a5zvvDM4LsZdP4iUr9KL4c5xdjOuRr
7RHy47zIzdmNE5niM0JL5oWG08oz15Pf3hb36yHx5xd2W+7737z8BrLA9oMYNHlRDrIHE49sRdt3
Kl0I1LSo+ncQtebTDco1+7ItD6MWRU6ezkFtavcY2tudX/Km1TsVKkRu5TS3mcbD3/ywPGudA1wu
DOvBPpCAPLKX7sZ8zgIZ8jtX+K8rNYD3oNm2hkri57OtBgOUEbxJ3qKNH5bj93JRv9MyvDu/uC0x
BgF9NjGpbX6pYK6xMgM6jRu/lvPp6Q/tmgRj0sn6zDau3KfBLuHK6V0Bh2YmKIE3We5gWm6fxYXE
PW3cuk8yhC3TwImoDCZfS098MgHYgDQXBikKxwhTlLVoWWOoci3c0golOsL/tXBaBkf44rNyJvvi
pZLOqMcW5GlB0i3KIbQjTwcKiZdWLNlFFsYPtDCr/fNHt6WXhm6blKFF3gaFlhBOmUVH6qjJ9GBo
g0w9lgcOvBl64K9QigvLdjiuw98iW914VhiwN7rOKGXWF/OW9kRXpiTHqO5hQSoBmMwX/IGdHv/B
pIhhWQacv0Uo8Mu49p7Y0XFImylXYWwK0nqW+WakoSfZxI20iIFIRgNyi6GhXUGwKEOcdYoyYRPn
ANntGv2jhl8BpDjd5+DXkdmvLRW1NQbMWmpjRWJ2dUZBTCFgj0UnCPfx/6KNAJjgXrKqDTtp2ECb
MHXwNahIz3/euLhNliYcUn5COWzye+kZxFl1rx6ByDwCcwgIkJqjg8o899VneVPNlj//9AFCiqLp
MrJkBB/Q+dRyOSGvjapuypwJUEf1Thq78GMSL+DpgoW7YJm0UZbuQ97szY/dLtvpu+WyvpOz/26v
Dc7dAgcYahJMUJnCTJuVDVAZjpW6cnx7VG5n5HtyPwpk0yKbJ8mg/CaosHkY/PkkaVkqSbTaIHtt
MHefYAjfyQH47hRduEuG5E4pxtc4lyHGbJlrWBY8L9CoC2BLITStrTA37ASm1GLtVWujpZQ2sXNe
STdcj3Eqg3/DyeWe+4j25jQDjIYFRV56tXZIssw9L2Qrk8Rgmi0bkRgGi8Ubl9EEmsjjlcltLw1Q
uIYgJ7vWEUXTfUmd8F6WCtyaLmUGzBasicm+vljSsm4yzQjxYjGS2GsWbc33NO3UQ1ywJvLyBBMy
e7IaZXkwDGN+MpQGE4Rdn3WPg1rRi6q2o8GxSZz8nCs7vU80pvzEPjVPvVKDB8kYy7R2AM40lC5R
ouV7OmEIJCmW0LHHjIaOOheAd5nS8AWkg/238xu68bT+tDrh1BhbUzvlq+v1yBlAoqinpoeI0J2t
VGKbtx5In2QJ5h+cXQ0dY1zqpQVbw5I9V+3qRCqYWddn0lGH9d9zslvIJYi/PYJutkFhrsGujPBW
NftjPeCCKgZKdO9WW77PY+9E4+wVw5FR/EjtBzWfX9tQ1iC6cXk+fbYQ68zTlGhZpODK9uFPMlU3
azVKSE0+XtqCvfskQzTwVTRlTVPpGDdKXdL1QQMYykWpLttq9pZcCWh+tyhBo6Z3KxqLU1IfxwmI
aMaPdTLddvxV5peFdTOGiV+GICYk/VEB4IbH8lcrVQq/saznphxf2mj+YeTp73XUZCjPG/f/0xIE
F9EvVYXHJjSpcApn8XP12r7gszBA7DngyuQG/MT7+3nt3bCmn2QK1nQpilCdDEQu2DLHGm9Ktfei
LP++ookj16J7NMDJlHjzwgAQzwCCAkEGQ/AWqjmWZaqpPMDImDP8oO7gDr/tdwz7POoO5t99VLA9
dlsXThZ7nLMRWNfYhce/Aym6qZonHyM8ZRAd17NCND3QwxBk0flBm36e32GZBMFzMJ0UNC7xblla
YteOMvd663RNKAOK2zbsDA9sPByA6yw6xrEco7CLdDSsqZ61w+AP+IyycG8+8Xkj1LT2jewoN4J8
yPtLosg2qZaFlpZGg5gms107VO9AK/tihvkxn1EyLOLD+Z3c6kf8JE/QnMZO6yFfoDmc+4tDRQ5B
/YMPZIO5R+YmNy/jydoExUjLvlXztkGGCdVBku+NeJeh5PKRejpmoZPVztSidCYLiLdywp8WKehL
bfTEarqVBvNSuivgfizWuOsYu1F/VMvMqbI1WKLvjS6DUeX/+IsFPVkxV+ST8GOIiq7JJ+gP7e61
9aoOkdJkLqd0j7rGG/3i/W+Exdu3448KCR4NRJcriZcFtGrd6MeUXCta5iWRfUiK7I6y6nFW4ofO
zvdW85plaD7rj43Re5qGiO+8dm1+CZ6qH9h0Bh5xn5dvW3VTDSByDRL6WOe1b40yBIitVBEzTkQI
O7xacR3XXH/RGbE4Sewarxi+PXCuBrNwCHpm/BUD8nTf3NY/Qofupc8grrXiGTME6hQJDooHsuAl
7bmrWtABYruni/bArxC7HDp/+snz4/mu2p/f061CKTuVJ7g0IGM3ZbxweY1H7/6F3KK4iu3W4b+H
pCZ0MUvu7paDwbtVQ18jxUpFnB6CMgFdVqoHRrbctYt51S77PB8wYUBW//wCt5TmVJQQ2RSxtRIz
svTAVLxOwZD1RCWL2d7Ck9UIR0YoW5MwwmpGNJqrd9YOb8cLclhDX0UjSI7KBvoPPRmT8Gaoeboy
4eQmErIBg9p2QOMqC8p2bXI3zBqYvbxWQI0HEHc/p0WIjr5e3dXamrpTXZkP4QJUfrQI17Wnsnj+
Zqkapv6WSHENZaz35aj1+2zsxwMpZnh4vNftYLIT4i00QYu52Za3GAoO3bZI7es612Mfkb4M20i6
qULYMxK10YsOmzq5do7pNhRogxE1ox0HqCDUJfv0Snr5tmItdHgAsNbmr2Qx8Knrfg6ZldpAOp58
dUVfVAIyKIW4APfjQ0PafqAu765XvIj8A+vGAB9lq3j3QbywYFtrzXqusODZXtHNqe/SSeadN6/d
HxFiNNBMQ2xjS/UAnblmc5i1S1bs0B7hcxeiTQ9L58fpy+hr3t/wmlvOCxh7lm1byBAT0XqHc2EQ
O7J5fmc84CVEGqfvMcwDRmNAOyyKW1aufnv+8m9rEXCAVQNqasCYfXYZ8dJaSpErH/YczNdo6R68
ZnbiwMbs6fCIXrccQGG781K3gi52IlQITJipFLae8ZXm2r62v2eJ6UY0d0swbxRSFEJRZzGUrGFL
4RUpCo5foZzLNF2SokAbp5X9TjPzd400cqPFb1lUXlWhep9rgOg9v0JRkT5kAqjO5DnIrzjLiWKx
3CzqKSBzGDTGtbKW3qzcKrKdFEM8UY5gvPs1VElPSqwN5ZJ6vYrMq1rGbfwlnBOFCOa7jtKlL+0E
T/bVelEG44UqeugAluJHl4U7Guro7zZe5qLbzzZ7Pr+RXxLiEI5JbNgcS2Pka+Yli8aU9nM/BebD
5DfX01XXONZrdJUctG8gAXZrkH0AWkH2kN04wE9ihTiny8wqIybEWt/zx+F6eRrfwvf4xbwaPGVX
H+lF8tC8zTKqgY3jhFTUhqimA6VPNK9FooDFI6JTMLbfijpyQrt32v92wO1jR5HnZ/BbXEWFKBH0
dsWYmNUUNClaBtNX3Zq8kckMCzccp2HahxRADVo8y8mIaFiyjOWFClRMsCa0N1Oh+IllwfnrftIm
T9OaH1QU/hVtPCx99aCPQysJOja38kS+YGOKOMNjkuEABwxHYNp7Am2aNUmuuUyIsJXrOkUJi5A1
bvj4hKEn32vCJmeek7fz10AM0sTdFNQxbCgZ0wmrWWdlcAyr/daU4fG8DNEqizL4Yk8eTz2hbRNb
ODHDPDTVNSoLVYzpa2a70c/zkrYv9cnhCGarmtUpNIt8DlYlGL0FKZRddCQTcAKB7Q9UH8whu7Gf
u/9t48nHEpnKwxdk3gEj+nmJpTkMAKmYMPdTJF4dh3ddi7kpyeJ4HPJF801U0gxkqEFtIQjB4J+u
kniYguK3/jO7ny+jC7Q+7BPwO6YvDeYe3BlzweOun3wjdfT38+K3VBKdRDovWaJPSmxAKfXWiCZ9
0YIla37EyvjLKsPHTM1kmf4vL0G+l6hCWZpuWDDQoq2q1SYeq2zUeGW2dOnQoQNZn2xnWczIIZl1
a0/zvCup9jLiBxeVYi9N6N3S1n7ZMm/tqGsSgIXAu9zk1YhcnaKbbh0jlYnpWIk12DLnqqaDMYlS
m3M2fT54e2pqAw8QLcCA3gtR4al6w1+z9EZRZBmlrat6KkowPPncUsBXYWqkUQ+qvjqFWkkWs3nE
OkMpBytBCUSwOsXYFVGkQ8FmW7/vQ+W6y8rHyNAl6KmbYqjOVPSEaSgLC/F2u/RhGC2zFtTdlWoc
k/GYqpI+rc29YnB2gI1B8fnLVYmnMiMRmYJwafahVf1WkqGS3MfNoz+RIbwCs3AqKBBjxgDRfD0A
LDi9NcPFm/LH8xdvay1o6eDj8ZqFtgvhVKaYrotSZFPQzWzHTHJRdokkKtkUYUGDQcmFSR6R4ixC
QbQelnEKap25c5/5s3S3ZCKEVeRaH7EijtF/0EUBAxHQGMtQwTdEmCYwnFEpNwB5LMYfXVGPhVnY
WjDqoV80r6i6euePYsOTfZLAv+DEkzFa5mGYDHrQAkfxW5FnQL+0kYqsQCXjjlSvPKTTw+C80M1l
oRwAihy4FiZyQsQESAzLiNKnXdeJg94cBxBDT+dlbOiyibEDSsF6w/CYEVxLs9Rm36z6FOhG/1CM
6zUGXf1BT7/HtSFZzqYoC52ogAdA4VN0lXqKHjRVJXpQhbYTwhg4rIsvjUVBQ4VV78+va3PvToQJ
d1Spq1DJ03AK+uFF79/LupRoxKYAhNW8p1dHBVZQa0DATwtG85EYXupfiaG+94UhKd8ZYgcNHKJp
nsjg33CidYbdp6Y2A+ze0Kb2MNZ2/xSZqRog3i7uihp9oJlNwZ0dGxgnnvUh0Cn4YdauVy80YoQ7
JSxNL6my5GC02uSktYEm9ZREIPidSmAe2ivJ3osyXDG1a86vQAicPFaEukd6s/FCEGP3ABqo0a1c
FUi1s2V169zWHBKn9oSSbpnuqlVrHue6bp/A806u4UYWN++N4mIxx+i+LopcddWkj72WJPQwzBPz
csVonNrMiwOxov4+qkpA1ORmt1/qsr5kxIivCRns353BYlkMv31qiNU4Krpui3V+vdTisFURXtsD
2K6AGBEvkXte8zbV3LYBG2YhQQnD/fnQ6kQfcAwWgrVpuiQDSLcJ6GKj6GmIJCH8l+IW1w8LnJHI
7yC98yUuBCpUXqGojfxVfUjV+mcWJZaTl8MuHkBhld/GeeTVprHLpp8VW928GZzcBmfC+QVv7Sk6
Z2zD0FAogc/9vOBFLZVwoRUNrOiubzW3imQsKltbeiqB//7kHrAwVepe1+fAbFXAbE9F7BAMfNsz
qJyjUVLy2VqOTU1YIlNlmirGQm0/sCQx1TkYmO6W3W0x/jq/XxtREMCaQfYDewvbLr5jNTxVsqrt
5qBRGLJxHTAWK3K75k3nnRe09SiCJN1GogPnYonxVjplwzhQxlNx9WEONMDWwloEiqsdJgydWW9y
/MiNp4ppI15BFx6ieQj/fFQN4GTRfdtCWBoFUdT+Lmrrth2ao6kQDNAv5sWa9R5VZ0lX5+ZdOBXM
j/VER2w8M0tA2SKEBVs7J64y0HhSgiWWg26j2Tj1opfz27ullacSBb2Ptaoa8gKp3S7vMfsD2Ay3
iNX2KjG1xF/6MZO8pr8Ae+G6413EGwPBs4BylfDkKKcmWVrF4N1yajDetLflDZ/oGALLyW51n14o
XrkzJGmXDW2FiUHXqqZiBgGz1p/3NcrBLzqOeFhXWuZ36W1OK2cyZCWjbSkY+qGgdNAQH3yWUsb6
shajMgXoVHVoVzigNXZK8+G/PjGs5Y8UwY50ZlSO6arNAZyfl+r5r9FM90MHqvQe5eTzsr7kwT9O
CwlGG5hMGlLTQmQ1ZKRacgKSCn5aBcYSrdppLwD2cGAAqom85G2VHNUXzs9/idTR4chvPEZ/Pu9i
aq1ISqO+FyjhDzW+LYnpTdqFPh5mcq2XDWBEbmr0NK0JEJdJ7vUt6NzWXyS7Tip0fDaZawOM4vw2
aBu5covAAiFIQij7hfG3IrQhWgjbzScB1sse8JfzhbnvwZzgAY4ZLRnNFb0lPydvvo736X26L27W
X5HX7acX7eUfZLc/fY2gASHNWVkZ8YyIKnrXWe2sNd2zvpSsesMKfhIjnH2iNYNNC/iQvLKvs9C4
agwAc1hl+3Oy9X03mDuEbG63Wv8g3ftJsBD2qu2cLEsczUE69m5ZvxT1t4XKgqit1emY7UKq98PM
C6ubNTTqZJRidYBsU/c9QOwxUXyUlgY3DKx1KkdYTNnaykSGBU3jd3wWVvfsb5gz2oW35KY4QFMc
nQIuWNZrsqWwp1IFg9fMvaqFqJZzriy78qiZtRdNm9FfMaJpdzUW1UuUvnFjvNwliYVNm3EiWwR8
WlU7bOuKr3g3XsZue0Pij6G93sdQ1eD0dSAn65Wcptin3BWL0hgaTvNPszkNNHmXxZaJxwAS2l0t
Xr4SsxmW0QxFE7I5KNDp5a+oLg9PhALhB9SvqBA+qlepH5pOJYO04tooJE/BIfJHrhAYxHpFs9A2
EG71LZp2Sn+Y7EsCGCsb2NrL8O28vduKudBJYTBL59UQ+OvPNlg1ugispwk3+4uveofUm5SPLLT+
gbp7k7uyTP7mARoa3qAMrw1DF66jYU5tHc6EYrqjAzJarT2WrPQGvX5Vc+Ou1hLdCSP0cRqKbK0b
obKln0gWLijLaV/qE1xcT312LINxX/tK6dnEHzEVabigqQTMcbk/v8WbUjERTXWKnNWX+HnSSlSi
OtR6oyQBgNJ9sspqrVsSkBBheCcyOFLxCTfjpWsStEoHzPw2xalrjrL2720JoPk0kAfFW0A4M3jw
KomZNQeKnYGA+NlKC4kt2VJ7NDwio64hp0LFWEBXorQEcghMCVp/u8Q+VD1gYBpMOUXPcfFP/A7V
DUSnhECc2ElRZVE3J2lEg2EANF/e57fprF2scRP55w9/M8Y5kSQ2VEQ9YYWWVQs60pjmW+1wUXWT
Y8Zga+v3kX6TDgBa75J9aNyZ081qJocl/D7RN2MmQdVFAJb7Nca95M0o/Srh1pcNGbJUmxB5rcBp
q4nT5MuRRu0EPLEpKGvboTU5qqDqmvprALA5o/aCDn1Hpbd5FO6MkhzUlAGJbrCeJBu25UUx3kMN
RKIYOxPNQ4jH5UIqXBdyRDeG04Mj+aa4inaoyl21F3zGRwdLm1JKMstf5oR5MHoqVzAOFTgt9brP
Fzw+R68+hMfhTsF00X6ZnHXHqUkBf2Zd4Cnfg/SDI6CfX7ds2YIbrwx1NJW6XIIF6Feo1XyvYz1g
GWoPsy3Ryc3L/GeHKU/jnTw9uxr1mZB16Io16/tRbV4Ss5OkAjdFUANcWHzK88ukDS5E3NsRbnM2
9ze9Oh+QFpSVGfmBiI4SgF5/yeDfcLIMkmpmvmYLemzL7KLHnETYvBn2Xgvv1wlFp1a/O39Cmxbq
RB4PGE7kLdVIKn3Ga2UJ6U+rrB9HYD6GvX0M0+neKKAn5+Xx//d1fahiwkt+JOc+yzNHpAPN0lyC
3rzJ6eB286/MkBGNbT7SKe7Zf6Ron6Wswzo2i8nV/jiieR9sY/vcSxqnxZsWtPIARnSGQ7tDnxBx
ZNjN2zv6R7b+WbY99qHFYmgJgL+crHwo+sllzS9OAN9VlSQdIdtOQV0WPG6VMc8x0IkRH5IcwQro
TuTtfzszQUe6ugzrPM1owIrlOY3Uu4k+D83L/yZEeBTqSZQ0xRwtQbfsFbZL7Rc7lT3N+bGfUz5+
dCfKHhq5yQwKtfiIshuw9/3r2dSjQJ0BCV6mCtse6UQPBfM75HYLogIINB4Wtwcw3+gCigOwMcZb
5UZP0WUHeNcoGG7RPY8pCEmMtqkcGLO2LQuZoy9ZI/Trt3WbGVAORB063Vc5cVJdUuvdNPF/hHx0
mZ3saZexJG4tGJCovc6iyi1ADF/ft2j9O68fMjmCc18Se5pCHHagV+lVEedPqKR54zKmDp4A/nlZ
m4b+ZE2C+QhNxC4tkOYCUwNDzXwTD7L3kGw1gpEw9SEeshaOMaeYgUFSr1zeu3bPSPtPDMTJUgQD
gcb+vOr4Usj0pKIXcx7eZmV2/rf9EgwE2KzWyFogJC0Y4GZX5aVrw8N5GbId478/0bNk+T/Svqy5
Tp7p9hdRxSy4BTbswbMdO/EN5fhxQMyIWb/+W+Sc82Zb5my9T77cuiq9JVqtVvfqtbJiUIkyh2lR
+miZH80FE5vWHJXDX1SxkamhiwKMvolngRAmFrWxBzrPS4g2bABHOCT02qH2dVPXgZ7FN1lzq2eI
F3V7ArD3pVZxcUo+22YacPYThMARk87BIDFSWbU6JZMV2kr+Xe1Gf+BI07gdskRGsL3t838WLaRq
PDEoJyrOl6YqgZ2rqJTy4PIn3L6W/6xKVMyFkhV3khk2WjBFJvsqqJ9XEvP8Hm2CrPA0v3mYZ8Rh
KRnSmvx9CfxnhoXgoZp932AcbAnduvRJxd5aAx1SNb6qBnaY09xT3HdzOWDGSBKCJd/RESKJVZsa
Gr5rejVkGQYS6qfSqo4kRqrdWjsGWty25KPkOG7FfRSLDAvIJxWIFcF/W6vMDE1BcLFS6JvYN401
eqz4i7iPYW3IP6NTgFFB4cxbOidTr8MILZrTrFgnhgJub8VXdSGD922+Ys5tCWc/qUtFSyc8N1c1
DB6AIeG7e9u9dQ/kJzpKH/kVeyaFF5d+/ajcySjLt3fzz0KF3WRT35kQaEQ+t9y15qkEybhtfJOc
jPU/ER10Rc0AAaRpq4b35+jm6HTgTM2sUDk59+73ldh/9szD7BN/+Y4JKAgyJtKBvi2sn4OZC+BA
QL62Mgh8tkrMQdXzCueRPIICHP0R6yW5r+JglceJb91jtndektt234dJWEVS1ZGtnT03L3xWl5V2
OlEcjjG0I9BdVCH38g+ysx9R9AnL91U6W5WVZGRGhc9p6J1W6eaar1g/3E7xR/pdWzpJsiIzIoTv
PEnVeTFyiA6VnW9MdmgV0WK2kktiq92KzA5DEOhhgxBIbAta3Fm4q2MtKTTNoIcd0m/WDjKPqxT4
qfiQtba2rogzc2Kqt6RgBIQCNeC9peUbpfqCYcS/+TznNoSD0EE9UsHlimvIvCIx5g1TjlYZCyXn
bSsun5sR4jLHbAX64+BgZaCofHFw++0YwaiXbcfQeABt9y99iVE5LcCI3yythWG2oaxPvYUruXNT
+4OYce6pitF5upKD+DhvMfHLVP5NndX64fKvle27kCwms6ao1EVdTwVzAMYiep+p0Ey9bGQzyK7E
JQBDIKJ/gZ9mGc3NwsyWMLbsq5qwk668UVZ5alx6HVQAKlDwE2gu2TW48TFmXPGHDJP5BoUew7E2
fum55TmWG8VWI0n91tRDDI5khaqC/Mowvgwz1aRxU+33kcUrTXH3YPSn+lWMp3V2kzcOBAXeL+/F
1vEluNI0nUDRWBVBckq+OGW2FkWa7CouTkkCKAGAXZeNbKzKRalWQ58C5Z4vBI1pUsZ2m67TUge6
764pNLMgYixv4K2uLOzeuR2RnxdAtC4lvFsfvanpN5iSBPGU+zYEsddCb1d6q2xs3id7wgnmTqvS
JMF9qeXTENjGrO4mV4OAxWgZu7/YQkyhoEkAblaQNny+vwzQ2E61CVNgmrtO8uzojjF0G26p+c+o
Ej+Ns19FrEiyWGNzgXBDgD8wwvtlmocVTWGPBpLJxv7H4tDPq5Z+h9mHHY1R2BwVz4HcxNCDwrTE
Nar+HBhkW9byTJ8iao6eUzR+M/7Q1H3Lx2h0ID4wHPNKD5pm9ka18eY09lL3kYD+TKtuWPW9778B
eZxDUYL5WvowlZOXQujk8maut+0XPzlblhASZxXsWkQd0IKs7pISoiNO69tDvytlSugbuY6rnhkS
whmeVl3rJsg6Gof0vtYzy2+NzPw5N0lxi/mBIXJGDLpeXt3vy+nS8tYge/Z+dFSG+wscDaHOQYK4
zJ7GwIPafl8czav1xCNzB7I5FtJBUnWSuYvgpCrVORsXnL+UPizdW6VrJ9AIS3ofv4UMLy1PyKXw
yo+XmK0oVaTIa4uB7twH/nO4JntQbL22fonUgPvM9ig0i3WwblSRcTc1O95ILpKtrBLf1yUAmqDE
q4nPj3yMe9LHuFvXnsOyy/dJ5tP4excpuw6kKWnyBA2ZPX5A7g2P5C3dyboOm5H17AcI2RdGJhJC
WoTvXuOY42bKodNG5rm69aYYyo1Gyx+Wxa94xxuZl23kFStZnAYuY/DEoqf42ctMuuSDMaMSkh6c
aHkGOY9vTp5ueMm3dxsM7Im/rvoneaq+yVa9hVv4ZFtwAWtZeNKtiBAyWgOW3RR+po8/ixGkQYwW
941ih1xjuWePzSOPS9Vfan4ATgXSRsn4y5hlk2eb3wEASx1Tj8A/ihMBatE5/dT8LmI0h0rtPNLV
+7wB5Ki9nhICmijbw5Th7vJJ3zpveEStoBjTdr5wLGhsas2hJOjSqNemxj3TPTrogP/vjAh7PRip
piKeoJLRPs8d2LhnDeJQshb41gaeL0V4q4BGFIg8G44M/o/BA5yDekk73aX2tHNjjOhaCZSMFr30
GtZKdnHTNACkADdjCOzL07DKk/97tc6dHs7aUwYdweYbJiQw2FX4CaYIp2GQdSs3El0Xw6v/MSrs
qj5WReVwFN5AURaYz1O6tyrPdHY4xRQMrrgnyLWxHOuXyx9TZlbY5rxq8wQ4wSV00oNdfwOLoMRb
ZAaEgESz/1e/SBMQx4/vFZc9OLfu1POdWz/n2e1Wx3MRDww7x8B7QdHTVvl3BmRdrD5yZu8v79dW
W+P8O4kPwQ4MYy6kHteUclVH0I/orPtDVGOEIPNNEPJoO+dnlfh9i2LeX6A2QBWBATZ0CteXr/C1
RjvtypGlPCz12U9J55dTIvleW86vY7ZZM1CMMTQRSKGMM097u+RhAdUvdRp8o9Hgh9VhsHOvAlWL
O93qRIqqWN1bvMPxKEUPCg8wE8Nmnz8iuqILTdd4qb2XNxij3NNXE71DiPcaR/rPdBivF4/8iDvJ
amVmBe9EWz5Nan1EzaWMMgjpzA0uL5C4DFLMosyS4KWNVmhjlevY11K5W4hBgw4N2Jhx6PZNhuQR
t3Xo/uwmIDGfd5Npk1MNDZZV1zoaRYcBcLDL58C6vB68ej6bGBhBC7uNATMjY/or14fiwajt6uT2
aQ+RWSc/DK7OW28Goa3p5aOpBMxloHLJVe2J8nje5W1tJidbSyCsqQ3FdQwmGoAjRmc/k5rsB9Lo
mkcWNV4wW8TynUpi0voTcdoKMoTteJMtrQ6p8MZ+i60px4CPRhzPnGOQxroL31UY07hxF1MH5Y0J
8OvoAN47tLXfMdN+yAoyf3B7ao42c3Q/rk28CzvIBRp1HXtJp8wfIBQY3CtHYdmVMsVpxG0F70aA
kHgwDuVoeVPZ53eUsHmHajB9ZCmk+6YBw0ULfbeNhkm+6tbtjhsJ6RXIFL4S8beWiYF2rvKwLl0I
O6Ye5z8gxSrL4zad58zM+vezeGoUYP+1EkQ4rnk28yDwdwtZm4flTn0snssnUMb8lHG2yFa2/v3M
ZJsZgwox2bW+dOMkvwz2nhT3lx12q2Donu/e6tBnNogBVVq1Q4QxbqddfzD2aKVdj8f6apVcyq61
g8Te5gEBXMa0VtGGL7CnjvaGq3VYE3nMQRVHPbzP7Y/qMb4jOxIxCAgoUGFXcUvIGqxbHxBjBuCj
RnVbxdS+sNI2YUuXcrQkWTZHE1DgudaqsgCA/+T/H7DRCflspJvMJjY44lk+fxvVPKg1THzx75c3
cWsPz1ciuCIZkpg6lY497A4ZP7RghAEdu7ZIzGzNCKCE/GfHBP+bU7tMmgTBDBSGtHMCa0rHsKfK
I3ALaL0HnKr7qq7emnj4feu3H+4OBDXujCelooTx5IbFzdLp4NlSR0+voAEyMh26EMvjqkgIbZy/
yQRQ9EZZ0AIpA5j6Pm+/MadNj+Qbgx3dz9a8KcnD5Z3f9CGQC6CVBnlF/Pv8/wNCrLc1JrrCgjkH
demRHMoyqdUNRQ9aQcp4KOs2TongpnyaKZ/wkAGKn872qxVWoZL57g7tiZK+WX62yz5k2/aFrBKg
QBcMdCilrov70mxiTTL2kxGvbVgn0gLoob/EV1aE+vKeytD0a/LweYGgkACVBKp0FpxLlKGhqjmN
Nf4WdgquiQSzs8N4U2bT5DVzDsqfJLsfUBCTHMyvX+6TVbHmWQ4ZSjnxbIGJyvGy+DTYvy67xkYk
hQUToQ1zn5gOFkuPU28pZl0ZFp4qUD27qoL2G7lZ7opfiK27JkplMzMbH+2zwTVMnIXufIEubgoY
OBTP25uVHhGT2179VId/k2F/NiX4ve5S4NcY1jawAWX+ah/b2r93/M82Vr85W47b2dlITRCGrlKc
+YMVah5kgw8alMyND4xGyy70r1EU9qDbowEiipAh1iKsJgWZUVzz34NgUFyurJ39vFbCwS38aDPU
ajEZAN50+W5uvJY+mxYCOBpCfHZyBVo5UA4zwcU2WDfmdF3OXhm1wQzWOaMJMYRq86D5qPRQ5jpf
XzOf7QuBfbHaNLagZIA2q3OECtTeQH/wvyBM/Qqy+GxH8FClmBK1dzorjK+do+ZlATtNkJoopFIT
vwfEvwSVs48pOChe084ykN5eJdlXgsRgnZ1/WLXokyPeElrpraMPaAX4yt2c7QzFG/CG+td13c/L
FTw4K5GF0tWjMmUMuuJ9tk4lamqSOLOmEJeWKtxxJItVOpQNh4zXyorafWjNjtxMob5OBzVHmZTN
BkTn06pEiI5dd6A66GFvOVr6FTtUYRlBVvhXO0GR3LNAjapEdWiOoUw/ZDuiomi6jtM7X2dcY7fS
FX1osZ8H3U99QkNlZ+3SN/Roo7rziw9pTNg8GH8simUMELSWI1FhcR0OtX3yUu5p51V3qyycETmG
D84A+O8ObO3gtL+RjexvB4Yz+8LzceziyRh17PX87qS+At5bEEeBDe+hfR33yVXG97qOTuye53sz
hKhtIENgbF6TZz9AyF/VCVTdi2LzEPBeX6+vR/Yscd/1JH5x3zMLQn5TKnUxjRrjYe96lu6P7+2v
ZWeD0nT+qf8DHGIxBfwX2u4n+QjhZsQ/My2E3YKipNBygpPjvqTOA2ZtfTP/1luy4t5G4xxH5syQ
EF+7prZH3YYbEUz0fp+eqx/WfkhAT93sdNfLr1s0PWzqgTn5yD6WvfvP5T2WrVMIu6B3Y44xz3Y4
G6mnZ72XWeCnBFe1WUifxetSLn1OIfB2eoJ2JRh3EXjzm/4ph4iRafmaiqLfKjmX7RBn3Qr1Ce/y
GrfDEipjBIm+a2gio8FQzTWZ13Sh/jUGEweGunytIAyBARq38Crb098Bc4amS/LvH5I2MBFA16Cb
o36dIMcAbqG3BpbcKN/m/IUkMhDP1iHEOAmqymgZoY0t7KnST4Dvaq0d0oQMvj7ZZuNpaMZ+FHQu
rtp50ANLKZGhWHruE6tPbrNlavaq21mA+qtqVKW09rSi794vb/rWx9ZNwF+hxGJ8HRo3u642inTg
oVbcamDur+ybItWDy0Y2wz7eBeAh+91nMIUgyMCwnOh85CHAkH6VvNF89rISA9NvWXtT9yRw+Ztz
hWY6WuXz98vGN1d4ZluIfws2jTjDaIddk4SzYu6LvAGzsypZ4+YXPjMjBMG8oIk117YVUj3KHX2n
TbLhJ9lC1l9wlk0bLalru5hwkxA7rKwp6ukYOPbrX2wXZk0J0CoYmRQPYV8qSCSHRgvVnP3iU/1Y
2dNrMZqSKtXWtQx+0f+YERbDqnZpqYUTN7tvKp2op+V1MNWRM50WflXlI0Bh5tPlpW1+ojOb6waf
beCCWcasoigrpgBnJE7lL4MiSeU2vxEatOtc0trjEjK53ppbq8oHABuH9LsSt/slnx46NknMbK3E
AI0YpCZNjHyID+5syLq2NHEdlNCUnMEPWRayDv+XtyjYw7AEVNZAZgtejd+UWWe7ZRtVbYzzVEbl
QrUwHjA+XrnA4Q8DbUMMHLoBS8psVw9pErRcA7VYm4JBnRay4CzuqfhDhODRjGON4aSxjPKZewau
hyF5njRDcvvIrAhhIumtPFdMo4iM5JSSJ7famabkaH0RKltXgmoMrhod7XJbhJzNfT3WkIkqIxUY
jsGEJECVzb7Ra0GpNoaXZWj75L2+01Fod2lzbTAazq2M7WF9s5zf779/hQYUIO4hzULs/3wMDKVb
XMsty6i3auotw/JacKcO0EXYqXoT2Q06ELSbgsuHb3vx0OAywG0KvkhdOH2sUsreWc0q6aj5em+j
MZR2YRbzEzfpDnqM2kEd56ep1kPSJ2+lk6KUbDJJ4BGPzu/Vn/0MMZPqlXm02xav8qqPlqbxx1gm
1ibmw79NGChAAA+Bqp94OmOAIwutwEodAx09rb2Nc3pVtMsP06yilhBJR11iTqyDsdFh4KWvm2iC
ZrGW3OWIbHZHAsyuts0s+Yxbx8TCvAzUJl0VUweC8yiQQTN5bxfRAOaDfL5XTSgGgGXwsrPIrAjP
btdALR9guSLqs4dy3FvqLZujyybEjHr9SJidwKQ2MKeEiDxIWqswOo6AbIM3hs7XmjYdG8WK6kKS
fmzagaIrxic0HdeCEL1mDBDFJE/KiOr3nT37SXXloGoOIjfJnbBlCFNwpob6F3TkxGKl4jQY5C3z
Iqrm9qZXMO7NWBGadal5NZn2l3dv6xQRFzIuKqbdvxJmlrk1cnNUAHhXl8hspl2FhPayia31rOTE
6AGuDQvxA3WGOqRkJEVUcuKj1wr5lBgiHiibU1mRYMvd4M9AEgEKALJCIXdD36Xs1dksogRBCLiX
+Nh37esc57pkTV+2DUk2Ar8Kpgu43BdUadJnY2rZ1Rp8lsLrMS7k2aUMYfNlNb+NgPdOd1Zws9gx
IbQFX2rVlFFSndoSchd662mWjPbzS9RZrZh4Mal4OqBzIuxZTHWwSSaw0lhZ4jGQa0zpPxlvTqk7
3/a5LiE03jSHJzhAd2DQ/cKeyvlcqQYHeAFijB8Aux1sV3lPle7J7rObxizDy863+aHOzAkBCNCT
orbjqokgMPY8ziuiJ5G1F2Q2hFwxxnQCmI3cMjJTrfaYwX/Wg2zEcNMX/qxDrPQ1gIVj5EFrIovG
fqIizx6z6lZhhSSayuwIUc4gaUWdEXYmnjlebFntlctiCAc0Wf92+dN8gUCCKhJ9tP+4gjhuZyJb
YawhZVQ45Ltl0tecxXvkHYGZ5QFvy39Go1ZB+UWi1u5e49Ha84qOXgVWKa/tpYnj6gqf0inh5wgH
wVmcwew1/JwexfeW76mrRglLfOhqeGxWPYhOSoKv+HYSN2B1rLPMHGEZrLCUNVEBSIaXm6AgADhk
8UCT+z5V4ztqRE+NXZyA8w4u7/2XmCysdXWDM8sdSWNaOjiF1pjdUTpUwLmD75826PYNPy7b+pow
CsbWH3NmLB8LkHfCsSIoNTUeoIrqTsnj8TDZS3WY58J6p1bdhIZGl8dxnGmIi9EKRxVipKOdxJLQ
Lf05a4Q6+zkxw/CMETtlZI8qRA8StM54O4yHMQfyN9aL1CNgK/fzom9Dg2ajp9T6j8y2wZxGjWx3
eXNkH0KIT07eMps0ahOBBSusFSXQlfsZ8KMRUyyXLclOthCldL2Dpi1DlFoM59HlyltcxKdpkdGu
SMy4IpArq9VYnbCgFHIjWcv2hkJvB+mU6bYZzCOC6R0JoNiKVyqU44FcgOB1Ylw3i33fzpAx6PI8
kZyU7fvqjyHhjHb90g+TwZso585JY8PR1OcnkFhfDWN7XSgyf5CZW9d95pwoNrFBS+cmqpf6OecD
BjqM3APF/M2cZqEONdm/8Yo/yxPOpmkOVVvHWB5kja9p7PhQ8D3Z+ry7bGZzWQRvCBCxgpFVTJ6V
ZimrrMOyClVtT7TqraPZmO61bfeqb3MCWdZkkiqZrpeVGNFXHq9VMRr0NeLEZWFa/VDwkUXpgR0U
B1MWq3h5dxgA/5ZOUm2d5DNjYn8K8G4NxRtSRandmg9u72RH0lF99NpG5YWXKbSRuKbMonBX51pZ
gU5mqaIqi+O7LOnJN9ducJN0JlN3hVJjAO/yZ9w6dedr1D97Z6uqCStSq45onrzwGgohJm9ARtUM
MvWAravx3JJwGQMd2ZeomNUR5jPQGnaMX51q7PPE/F6oCQa1bPPAu+Sl0JlkUn7LU88NC+e9zx1c
C6ZWR0mTJndxYrV71mrgITDNPEgprX0gKWWUHF/q6msmcG5VOPZl7nRzy+CpBb9rDkaQ7Gavtfx6
uclu/o/oLqES71kXcuFw/G7inEUaC1X0PsX4a8T17pU1feLNRikjkZA5zLrbZ0Yank11QxYo97ll
qPH+wBXlqdb/ZXNf3D3hEtU0nlRVPCDBII3Xdc1drD07i/lw2fmlH0m4Qbs+4X066HU0+QW/GXII
rtIdjcbFH/X7dA8yjH8/HSUs7ff41tkGAruPV3Nt1hEQ0j9TELR5IK9/BJqhDpg9u17PwZHcUGD4
BqX5eXnB2x6CBN2B5huIvoSPN3UQhDBaHAULOolXrWt0zw4BSe5lK6ibbnriHzvi57Oy0iwq1CCS
KbZtz+qqF4fqyxO1Gv1H2llDgKuiCRYly321bq0FTdPYuXVTBfCbsiYRNRnmijFdACqUqb4v8/gf
rlhzYMT6BGX6JXIW8jpWafVDLzjqKY5bDFA9Ha7VNlGCaVF+WEP53KrLscq1OxtDqKbNroi2XPEY
9V1A0o8DZUgzcpjSFEgTsNvUtTsIl06nQVF+jGVShlSdKo+NtPRLyC+BcKYmHkCax6RKb2mXBrzu
O69OOx9s8J1XECusWZ36Gu+GgOXDHppsCujO6GttNFeqNj/pWr0z82pv1xg6Vm2Q91rFEZ+BeTOw
3R3PQtDVQ1A6eSFGeaVZWugiNgMs5eIOysJ2qjCF0037OWn2bplHZGm41+gZaGqqo70MT33iHKBk
EuamdSyUZN9xFihVG0Fn8A5EJyHkY45KkUfVkB0yvKEnu7tJ85YEXO2Z1yZ1g3dYvy9i98XsXPSV
G/tbNg43lh37GI34wPMPE0E9GCYpsmowSPwgaYuKuKW+97Zx7DjkYAxeHPH1QTBu1R+ZxjGVYiwr
nD1/oMvQBimv7BfSmfG+U6pDjrp2l6aOX5sZxhULxw0mZj5yXl5XcXyY6vnQECOaqRNHs6NXO6V1
9oNlXc+Gtded7n6eRnJX6QmBJyX9bgT3s78UQMWO8dp9sdi9whT4SgYNDqdn38YlD8dBB9RMyStf
L3HQ3No2A7POHsaVm6kjhHst531Q8wGuUfTvKYZFAqfTsqAuekwFuxqLiAnSlRjjd5Dm0mt/yJUs
AK1iF4GdFnQdvcZui1Ln/uRkA9SqwOiT08ENrayhARRCsESUH3H/5EC98ar+6AsKVnJFOdlqfpy1
ofOmZgyz1H6prGI3xhPgTemPQssPDMfWclotSADluWsrgK3Aredo6TX89cru58g1gZWnTrJ4gxmP
zG+RdT9bGUuGoEi5eYvCtKWHAOVxTKLGpv48JZVBIgKleC+vOZx6WpjXjy0U68ip0uzBY2QMNEsP
oJwSKg7Ds2ZyFq+m2RObFFB5dt110Ritn6N0gtIMRo9ybZiCNmatXzvLa5eXVqCPw1NX5l3g6ATq
ryqMQBH3zUlnA611lbzWavnu8uGJLpOxJv9JA+FkAJ/yCQS+tt5FTUNdX1UgqGJS10Kc5CfXWqpr
tRyTIwq6jjc7zgF0vAdrdg9TPlZBbCathvIkc720yZ3bmCyZR9r+zVgwG19oA4C4VY+xb/CnBtwp
pmtHr3NvXHRIb/d0uWHQVQoa1X10cz3Z2U1MDng85rs2c1H+nCZrN3VZc2OmprMfefm9JnHuD0OS
Ptmsv1oAlfMmoK4Oyag0aCn19VHLx/u+AHmvoz1M1XKjlfF0X+eEHRKDE2g5GpafQM3cL2rnaJAk
yoz0H72ozauJLc8WTx6HLjcl6cNm9QaiyigbA1q7SnN8vtqhPDPlExnqaIX16bZXBcZPGkE9Do0w
n3mgvoKwlAxasp3y/jEqXEkaDmkD8c4a3RftaI3sSGp+cqzqiSi25F763cT7miD9uZaE615zqhLQ
uraKpiP0Ceeg+meoAozZQ0R23wbZW18GjqcA0lh5uRQGup2G/se4WO/TDd5pE8/rqHRizCk4prLc
sXEBJfcQ9/fDHJM7W6n/dUfxdxr6Z3uFNNRuKVIJC980W6xgUMgJhc0XfWZ0VzeYCc/119Z2o8v3
/3q7f93mPzaF259nxpSmUJ6KjBhwEhou0+j1quFpLfcT3PV9pknevF874sIyhS87QjJSLSssUz3O
V63qZwAvlpiqYWCh2MkYqWTWxP67mpIqBm9SHZG+6T1NS8NUXV7ayviJXkmYu/bRnJqTVWSPZtWf
UASUVNx/vzy/7DAENVZRayxNrJWwjizTUHbAZMS65fEhnfwud/IdM603Dhb4oOyaPSRUQ/TNv1Vz
t7v8gbcjxZn9Nc88y2GVCmPCpgX7yfKaUN/2u2hlrWopKHnCboimA4qroXRwYn0iXlq24MxtQzNC
lrRDuq76DKNMz1mYR1pUP1nP7NhEspH+zXT5bJlCQHQwvj8UydogpMyjluOjSiSJSZvPqTMTQvjj
RAMqw8ZOprmte/hch3Rsb2cyUYkh6TcTTmWlWSMmmQoUw6FB0lIfaizH3iuvViIaNZge5fUT2dqE
Q2ma/UitCa8ri9RaZA1K6fG5UI4lQHWhxCPXOsUF1xBfVQtdCagLBIDJh7B6cdWEOJ2+Znn1YWK7
/0JWXuIbooga+ntmmw/wRQUHzdOfB+6XnWdc8X181fzKqp2TRiyS4cM3b8s/7qIL5RpW0350JoCx
eKu3O3for02FzR53i6NedTJOqs0PCFCk7SI9WWn0Px/zLreQxNRdGyXxS4qx2el1tGVkn5uXBWCl
oIsALgM8/YKNARzpyYAeTVVMD7yaj21e3jbxmgur5HvmZwU9aIoTVHHqUyW/0cFgbhWKXySopHJ7
h6dX7TdqAikLNTtc9qrt9f/5bcJu42Fojxbk7COSv/V4LJjTXQ2M6P/OiLDJvZEuNtTxukgv6D7F
gxDjys5xVGTBbLNLYpzttBC0VVsBq+7aIdLot+awHhC8YEk4dTtyHF8n1ZP17n8fui+H8sziur9n
10Q1qe6g5BkCAEhxnF/lve2DaguXs+sXHp7Itpdgws4NmqiP5OzPmyf0zLoQvcuizY1qybCxdYFB
t8bn9RJc/nYyE0L0LtJsjLsxx1CPmqNP3BkH2+klGCKZEwpxe6ldPjcUCTIrb3t+Ukh3cnpZM3o7
ozjbLCFWs7ifhyYrusjWjhOah3R+g7Kir7QoCKDkkjIWZHUeNqUj2cLNtPiPYREiZYyZA3wulhcT
ENz1M1ih3LZB91KZInCr3yY1fbj80WQWhYgzaBOpqxlLReHPI7V1MJ0RqfHbgmJQrcmSYYmLGEIM
ybp6Yk7LcE+0hm8M9Q4yNd7lBW1eCmdbKEQQl5LWMMc1TKMmw5O7BfxS3ap1I0s7t9YC0jXQCa0g
pi8iO02mVS6UOoCe+7aSXDWh9pJCey+/qg+931/LhRQ3C7TgeHNW7P8qWSdEkHlsY7dwFHR2rxe/
1iGUlt26fr+DlEvs5QGVsptsnbZzg0LQ0NgClHWNznY8flOmD8MYPY3KQv7WBzs3IoQNQpw8VZEO
RaV9mqBGU8evVv/Kq7fLfvFlwGktNZ/bEUIH0UihVAzfqw9cUI+vVDFoQvhl1Bneu516s6/5oLRb
g2+F0scPiflNdzn7eEJM0WJqdVmOZeKJ8p1Qr/Oha1j7iq8tMOxQD+zeASodErOS3RVfZwyEBE5R
YtV4JSweaqGYkrErf7ihx3mdTMQj1B8xO78vFMlB3HTXlZkHR0MHw544SzITkFwPKxBBM3/Nxl3a
39tTGTqA7IMAbKdAlCphPpuSsIU6nYOhL2I+Xl79lv+e/wLhk5eO22hqh1+g6L9G65ChNt52L5dt
bD4lzo0IH9YshwbQcgAPJr9+nnaoeFceFI9ARsv92NNcH4OfB1OWjW591z9WvxDKZBVJ3bxaUR7V
SQXBCV+rkvoBVTeJB8kMCRfECFnEedFhKCP7BUl1g3qhquU+irN/cfmdL0m4HFSqmEu14szy9Fpv
FS/uSEjtNz0G9rWXtWU2E8Bza8I9YVRkgAg1rJkRFLtbLz4sdx0GoLW3MpzQdZCdBtk+rvHhLP2r
KVhy6W8UXVSVvu7r37IAsru3xYvpuZEaezqUCwvfkREqbcWd83UKl0bSkpi5I75fZf1ya1C0VQ//
/gBA2gYQawu8n4CmCgG8yNIUdBG4JaDim/q17eX77Hadf4aoFeiq1kk89042bLGxLBjFMBiogkBV
4QjLqi1jLMaJVhH0vDxzwGjjKP1k68kVMvZPNtZPevbJgNgsjUzDwiq2+NQw0Aka7kGgecNM46iv
mK4+qz50Kz2BC+G504x9O64NFAWTGfb0w2jzwlswruAZxXhMXLZrQM58efM3ItynnyjuPVm6nJTY
hiYG4Onk6O/tZMtcdz0Kl/ZBCKOAcY9Z3MNIerX4JfWtffsBNJ1HDy7wmn4eyh72W1fHp2UJMXUc
GmUxE1gsrhhGrvCFfc1Lci9HelUemAubMmICiUOJwC7SNE06pjCJDByanvcTub/8qbYuivNFuUIk
XRltcteBO03+sngaON+RfqQBirJlYB11z/n5X9DSbDmIARJQTNCsI526cE7GOEvipNLbqFQeB5Bl
FxhglGFKNj/XuRHhoJTKwmlVZhVmcvw4MgKj85PEB9xw9KEl56PhPJ3k+cXWF/sfzq6sN26cy/4i
AVop6VVrVdlVZbvi9UVInEQrtVCiFv76OUrPdMqyxpr5gEY3GkH3LYrk5eXlWa6jLta+ajZFjrIK
2/OFhLLP3zJ0XQsThRyQvY72y/bG140pXNsJ1yEXO4HOJADVQkieQGlF9vXYhRJX5A41bvAYqOX0
uW/uv466NYWLzQCXEDiVzFOYym8jkNE5edKjDVjQxrdcXjwLFtsFSzCDffEYq7e6vHFIrJx+sOX4
dxlqi7XPJdvGXSLHXMnkUiBImUivYJ4dCgs2VF9/r0+Gq6j0PwRTP+Zt2ECCFaRiMPrktqaT7eMd
76EslHjvGcp/H0p0hbedQTbjLkoKQExyxjXEzYpAwuUzmKUjCHErN/JqE0tjR4JJwhvMVo22tQG1
eXqvTqpMg5tjaeDz/tmAUOaAoVfsJnh3+CM9ohS+vaebLxBbi2aRW2Dy1UORD+OdFVKB4TZ2IzTc
dNS9cITHtZtCJSL9sTG5K1tw9kpQ8Co7M9SXWmpgm3bAllRVqGgAaUglcA9jDAeE+KAK6zvAxuFg
9/syoifI5gdJn86YrFtu2hurbN7qi0Pxw+9YfnL0MiCpjnYeTfrKowNNPaIUtxAbPLVieFKlunEn
Ju3+g+FrGgoeONrOpNrFNxe0hIwxfFJAZnJhkzIr+MR+7mZYaPDttHRXft48jVfm2byOuUjvVpvU
ZjvQMhyDsQigkGR7hZcg2aqxRxzFJcYuDTbfFdcmGrUdhBU12B6A//lxTde1oqVWhagFd6Gq5v9z
qGBNz5dWXKzmNb19qKwkW/M66mKsrFGLwTAQFfoZsw6LgabAO1ifnvxzzvDZ5NYuB8bJ25jX+bBa
LqfruIvDjORc2NNQlGH69I+KEIexOZ5ucUeQuQNbNqdNoU5YhoBBbdXSa+njw6AXx5paKbLI8WQc
iv5iOpNfYMTU5bUDib8Jcg6uvts61NbgB9CWRXsATtxgZi0h01le9cpYIqZuYiHPUMP82FtOOzq4
OgB/4k4e/zm2DmQ80B7xv/7cayv6OvjihGAwUoineZaBuACd+TWvtjS51w6DD+NbHAZNO/Yd7UuM
z3BkV3hR5ebA0ewKpEeg6WK0BSaAOd3/JCt/CLxITKPSTbC6RWBSeHNj0mhDvDE8dE7vU6D4aNC5
ZQgqztdfdHX9Xk3nYrf2+qDYMBVGZVT3N3QE0A50Ij2Xz2DAu1bVbUzgWjH9YZSLfTr0BTPqEaPs
7T82XCCkv/3q0HiZP69LdttQ1dXMAKNd6E2AnwOJkI/5iGkmsP/QnAwr3jlT/JwbD7W19Rk3gizb
dcAcpZRQDIuP3O3Gp8imWDlbAJH5p35KNibeAG1kVlhAL4aSZwnk0XoMRYGQu+UytENRq0hO0bkN
ahV8xiIAmZV74L87Ev8/+LKsp5y/P2F53bJQJoHxj5+QaG4H+z0YRkH/zvqGNtboa9/rcPM8WV2h
VxEXJaiRkFhuY0SEFQFEhbnbnwsP3Xs44f7KQ91RBgwXklcQlfegYv/19viky4SaFIJB/35ye5Fx
athu6EqHiQXZLgX0Dlm2QqYHAP5Cfsq2U5e+4eJsmXbRqTsa+43w8//+ixlfMod1STcSBUzYsPW1
l3inJA7eKh5nBwwY1cHn5/9/nfgw2kUOQgcEsO60RrjiYCaGw2FkvjGi1fLAUvFZZ5EKYzmitOYc
gGnA10zmT25kelLl0AN77uDAtAM5OvW7cOvQWltC2OWgx4ObgUf6xSFtgzmBlK63odwwoDbfpu4I
tFquQWg3+7kxvnk5LmfsOtbiTLbkmAJ2zcpwGt5q87cE+fXmViTwqX4lzWNs/FDZN1BFva/Dbo1w
kRnqxm51LSdt2A5AAE4/hGE5ipX4XOj73N56IpiXwacxWqBKyyrRoEm0ODSKnEjAFIFTpKbUV5Rz
pbGNKn0tn5pXERbHRKf1kZzUDDybyoQ+d6tWFkCuovTtHi6KG2ty/p99NZzF8mizpix5ieFw9rPK
3jhO/gZ6M3x8/3qStuIslsbYlxTOdxgU1SoHoEUTXda+/d1NW9IGW/OzWA1Gb/fmiHcckNkTV04M
mDnEG99sI4S54FPWtWwkZowQlgp4ixBOam09lWyFWCT+orcbEclNFfbmjyq6TXBX+no+VjfN30Vm
zsn36vZNS7nOWjYHAFx2in93feZYGvQE4YvXdxviPBuTv9QzmEY+VUWOyS9HHdfbyOlMfdfBtFkS
mff1uLY+3PznV+Mq9KSDaCHBva+55zHxJiXfiLAGHsUD778ZwFxkgC7WFavimH6lCwv90ULVUbYD
XB+e1XanZ/g3G9QXac+pvRF6XrtfbFZzkRkIODMmKfEdeQZik3U/CO7iOuLL/CjJF2IQV5/Sb19/
0PVsBN1pogJ7BM3Yjx90JMZU6HM2guNEKZu7tr9ESrwBkfkkSDuXGlAtNTUcjgrUkxbrXeomknFc
AkJlyL5VhfYqK71Lu2Kf2Kaj9b8E5V4lVzA5Vt+ZbftgrD/EkGvkEIwlqeGUnX0cW1TSVKW7qFcg
xVC5TbulDba+a/7+zMWuyQQvtKEDQS8bG5wtcJyb7F1SGAfIru5gJ/EfJZq/4Rbf3o4hU9YbCFdI
k5PAfJBtIhnWp/dviMV+0cp6sLR5MefwtVLNW2r+sKuN2V35arPKvKFpFmTMP6EQh1hUaa8AIaTE
stuZuPbk79kIRKAE/5l663lp7Rb7IdxiSPLQJnj8BT9vcKWz7RC3Tpz0PvLeYX/8e7qksALuX7/e
JCsJ7kPIRUqwdIabCVOxMWvArMzCrcDpgcKYw7a+5dolBEo6AKdCQQ6K/WSxU9LZKBVttgpSXw73
o9+6D6i8K19w2mku9eLLVqdlPpkXSccC6l0DjwdiNJ+E1eooorHoEZD23IH4/I2SqH6tFi7+4DtJ
bklc7r/+mmsX5Q8hF8VCITey1psIqYZKYD3lh36Xu9P77P6Wo2k3PW+N8X+JaJkQZwMwCmjZj1lO
QE1MoY2Br9oCo2TzkBe/KWg7cQopoeJkZbel/KKCFSTyIUyrt8EEm5BvoQlWl64GecP/+RmLBA/R
v1wBzwPKt+8UMB8YQ9wUQeS1AehPv3nrT97cn94a/cqxYqGURYvAhnntJ1nKJCJZYhRaA+4FZOR3
3W6AezQQ1xvTurZJrsMs9iVYjCatDIJ9yQKhP9pphNf2UysXG1lzLd1cx1nMJVMVgyezfoedofOa
NM0jdqUAu9O+4xb9ljB1K+LWyBbTBojUMIOAsXqq12g69NFFTk8dABpf74uVXP1hnuaBX9U2aLMw
KYHnYigKSBiAdZh3ksejjQN/noZP+/1qNSw2n4iqbtI5osh6ftRKfT/V41aRvgYs/jCUeUleDaUv
DTkpEyw55UxCTfVEoIPE1Tx2ncN29psZ5nezd0d6Tl/UHcQMd19/ybVOLuIbhIB8o6uAZHyMb4Kq
lxsGNhptk7uqAV9S19yh7dE9hvw9uGUJSdBpgl0goBpaSaFw9E3rZXBJoSqWlPuI/GR8w4J0ffej
rQzJPIKMu0ztRiL6eCy7LkSzK3aEbrsaxLGsTtymibhrGvm1LNqgqSEMmD6z7lWQ3xb7EdnZOYaI
9cZiW5+iq1+jfvxEIyMl+ootfo1W+aMM+WLj+wCwXzQMp2JKHlJd9dtWCzP71BPqxDNVw4AGFgTy
tMHNldHhoESbuYo8hu4cZf7Xc7i6Tq9+36I4khmkqcYCslhyVweDMMHJHDYKl0+q2ShLARL6OyPL
lFV0g4THnhqAK/rQ96BoQMQ5BA3GdtP9fBx1udPCKax+2eYure72q9iLNCZFpItKhtjKhEUnlBr8
FBLhUqNuKU/9IZ182vJXoRb5C37Mchn3yJglFvtr5ymBOJezlMKB/sp9kAzwGIDqYkZ7qbdyIHts
s9W5mrQhuovPjQ/+Sdcz6RrLii3ehZSCKo8unCZBixy2SKC6ulKy5W+zfuD/jbcED9RsoGQYNGgi
3dpn1YWWgptgIl87R7rvH9iv4nHrwXt9Pv8d4RJOIBs2n6IWEWVxtuzfenSU6FbLdn1P/I2x2LNN
C1p8TA0sxjp9hgTTi9QYG9tutQDFu8H/zNTyQlhEADxnEcZRx2FXNo4MhGrVnxuIMLRoV1n0tVPu
9OqBttIuEZVDysr7T3b+31+w2JW8rROLqfgFdtOCiV86XP75dYTVA/1qjIu9V9PRjDvoMIdNB54L
HIfV+F0aHvW62WjDbE3YYufVeR1zIiEQBwXfir/39pbc69ZQFkVDP4x8hM8SxLLi7Bc34agImQOh
F6cBWK6vv9r/cmT8nZhF6SCxQUzapNch86KweJUfC2+8yf3pLfX7XRsI9xYGygVYdWmAdtPXwbe+
5KKigIuaJukjximKEgp9oNrUYus42NjC+qLxV3TFNPcwsPRbHwYvvuZVePr90YS2D7bbAfCRZAIX
auuh/XNuhK4pkCPERNMZxqaLk24amcGiquYAIllHU66PhVyD70L9XqsPkGbYqEO0z0sG8XBVt+2Z
oAzm4MeTn071IDdjiXiTBL2UQr0xeebZyuMgxW7bPABSFgKi96JljZf3A/jSimPoyi1juGuntjMO
5zEznETh5wgoM7uCM2ZUuoxOD1aNBdiTsMgEJEZgg9EaXmuSfdyehgzc9kGaveudFkgCgKy8NjXc
Qtny+v08jR/Ht1ymBqjWsoTxwYQ3dgo1At+06R1gczaelFZOmY+RFotSRd+s0RLMXDoB6Q5EKArN
mUGhv4Jz3frVHbkBgGFDemmFCvYhKlks06iJaDuOFQ/bXvwc9HYXs/RQjsI1dIp2pX1rwxLCVPm5
louNtbNyOqBNCOSLCfCmBePfxdpJUjHFwup4yCo48aBREOBRq/ajBE/581NllTh1FXy99Vdw8Spc
yWAjB8zNirlJymtb7UTUhOJdtlw8Fe4kl80ujx7f47nrpGx94c/JRoU0s2XqoDTN0saLeY3Mgsrq
WPWAj1ffS/DYwQPZW95430Pm3am8HKBKvuk2tLIvr6Mu358HuVSiimV92LIAokYHloPhwCAzk27M
4vzzP9aDH4a3nMR+TERegheJ48/InUjAD6wSUdhO0Z3Wx3eomzDCfJdQ+v8tLma9a3hGy0Q2FQNV
4GL5qImVtRqF+cI/xmQQRFBxdHAcHbFbHpjlb94El1O5jLhIBrY1CqlVENE6Gi+KZ6AQjDzzke7z
uwxAnuRtK5t/6nUvIy4WT99PwB9miDgGUchqZziOOy0GzKY9JgG76V07zGvH2lXn4qiemh/wtOIb
h+WnxPTxN/yj/3V1/04UK4YWlSDwCiOH8g7MbDgp4+qtHEaf7+HY9Ut7/XqTLpPuPxHhPQS9Sah0
L8vG2BxzyWYYdZG92uZr1twa0M7+OsanAmQZZJ7sq2EVDc/rSJ4ILFgBzzim92bsyHuAXvwZfje7
qIIX6KrH4hGYBX8LxrQ2RBA7ZhsGG72FJdpGMmihpz3MgRMIMBEoxkYSNGsldaNmXJYD8yBBH7E1
hIDi+ade5ZDiKlcrsFbOZUfAAzxJsE4N5jWVek+6319/02XSWUab//zqk1rQD2iUyIa/sRG9ZnL3
aDllfN9uEbE/HVpzHAPS7Qb+mv1cFzs/ttVE1lJDDyQqZnHnaXRyYJJLaHSVECc/kBYqzLgIHqjQ
0PyQtlBMa+O8jr/IA6phcKNgMLAhKE26xv6NFYuzCupjwMSFX3/TT+2n5WAXKYBaU6XRMp4COy+i
QG3j6D6aoGjZJVb5UCUQWG5ttsvTLPXqof+hDPQWS+IdahXCFXwaDrw0JM/ocpRLouzOik62HJE+
daPm3whzLnjUWDqIUstuFMz1CPj2cN3sXrrACrGSD8Owmzk0AxxaZckdzv8HVPjaHrqOqn5cbia8
GjOSwtKvgGKV6qhgfRrPkmv68MEA4TU6K357kbzq+esZWZ54fwYLN18VQ54RLIsJSQ0pVmmCgpRN
jVs0xBlyePtCm0/NBrdJuCdX6s4q+MZCWDt8/nxmggdWRF4segN1tYGbJsGjePJs1lOAyin4emTq
2sK+jrFY2INuqSIWNu4rxNMUwORmJBc7c/Avn4szbi6oy4ZvMxUbmF2/QJdn8rraxQNP94QXpW2f
ynkKr6uLP996Xlv/PejFt4YRUCapBmxOW7+7FR7gpB6K7zc1qALJ07ZKtfly9EW0pWqX4FnKVR3m
rbPk0ByNQy/Hm0k+AAomMzh5q7n9qQZeDHAJEx60NrXtwYKf4YXdSjNtOvEsj3uxjiba/KG3Wkuf
kHpzRLitqDIQ9vOhsGhna3LfJFBFMP445MY7QMBbtyUIm7q1XzxNHvQpwS2SH3riRq60scTmVbr4
xHi0x4URZlbw5VqONx8Me+zngqbtHtoMLcS2cGy4RUIH0Zs2n3c+VfsYLKxE4AAEU3pV+eQDxgk8
cnVrDue3TzqMnEFX9kFu9Jgbe1uo67Vz6TrasuhGUuhSuI2QoIHYhJ4XrlEyJ05Cg+Ird9yxW+iZ
Vhb0JruNauZT9/nPQMEX1XSYnsF4eZEdbMkqNGnCQMH+P0M059aWHYpPWju6k6SoiBk+sZPXeBCM
vn+dNeaksJhSEJJA/YdHmQmnmEXoUacxtxubBR0kfPGCFguoeqAx24Qz4kJVxEZNs5Kk8PxoEhiQ
YAnDdg2/56rKsGmvm6WNeMYwHiV4OUpx7BVR/QC1Te/roa1tT3jvQR0Rj+hYtMYi1tTBHk8ZTYYi
EUWT6osbsELO5ZOCEpFfyuPW7lw50nAfx9Pq7F0Hb7BFvLLQSWqVGBtnym5URr9NJR/o/Y1duBZm
9saDbRCxoK++mLIE26JuS5sHA5AcOQFWd8R1otx661yrXeBNA5cYVKH4x5/PezVVTQMf9QhP5IFK
rUva9rtMHw7IQHuRK3hA0JwJ+AcxkUdq105FKr8S5zqPXZ3rYQST14greFDQN/DhKzkINnrIB/B/
g6z8Mgd1dIqsUo54kPWwVJ1iv69BraQnuS3vWqv2v15DK+f2bOCIj2zBbgg6ER+XK6vazIrsFK+W
FuwGmiiCiWgmpI320eqY8DgJ6h8SDFn24aq+S5qqjfuglBvwL1S3QRcN+qlOL4NR1G/BAFbC4dkX
9xcNddBncZjGlArBbdRAvY5Zqmy3bRO/MyWnwiukZD99/QnXrqCAz9rAQgNa9vnMMkWjl2rXdUjj
/7CHrOxEaie6oFdkHErc1OQJWJqNHu7qINGzAdhsdqVactG0xIpSEN27QGXlpW2A8xatfeY8gqSI
ZR5ImW8szJVtacy+hAiJ0X7Cz1Gac0WZy2iWJRQtKX5np/pOydINHbaVjP0hzuLqm/d21cLnXA7U
IoLghQIV54uQuGtmusuj70Q0G3l0a2Dzn1/lgSmmNskZlYMOzgPOULb3uI7A4FZ++XqhrMcBKkUG
dxLZbVHbWDa8wqwYutncwHqIXwuo9Jnx5esgn5R25pMOFEW8u0P03/jkjwxssjSx3uhQQfWeWTmt
Ez0liqM/ip31p1qMX8WxudTmf0Dj/yc21JHhETyjIhYjLNNcq1sDSyQecqgOgsKSb2SS1W9o/I2w
uFUREY1TD5RyIOM9S5HR2BqEY+RbPp9rmwuvt0jEuMrgFr8YCB3g0GomTIYJbOlIJmSrycMw/IJm
L0Dl/tcztpKCZ5Gef2MthlTwGnafg4QJq2uMSUOjMsvt3ddBtgY0Xy6u1vjQqKSMCrsL9IL8EoYO
yJ0JYB+1TlLKv5WavSHQtTpPV4NabOKWzkcrN3Hf1l61Fs/S0Vu/pT27Ump9+HDzb7gaEzNhwxBT
fDiuamFuQi88UwPbeKyzcWOK1iotgGhM0wZuEOlv2fPrTSpLFMVWkLHohpPezTLoDFniBSzKAM+q
e5o3gcw1V9cmZzSG26p+V4eNg2Y+ixelrIGnCMie4e8wulmc1VWto4nTkS6gOYVaO+j7mh5MWfrc
VoXHaXduas3Lsmpjy62EhQ0mntE0PKGhobXcC0mpTNaIvRAx6cQi2zcY7rdCOxK5uGhGue+NcQdf
oY2svPbNAfRWcB1UsDc+PU00g4hTqjddwDz9XjlHYR2w1lX3+rk8jcf0stXOVuSVnQjIJOouXP1s
8ilBq12laMyalKBoszcTHFVHyeCC4NadxkK4/Qy5N8Lh+CWuK3E3EX3wu2qAej8ZX/RK7/xYL5iL
pGx4jaZFXmoNilPUOofp4fje161XGNaZ69NNwozBnzJc95jOj6PQEz+1SOsBTqLjv2hzp1Rz5hMQ
gx0RRS+SLO7Gho+O0RT3cKhHtabvRj3HUSy/55V2M1dBIUrlh6rGNd3U09alav67lvSAt/iJCVUC
riWXlJHIq6aYuKU57kBUNWAZANu7olUeYdXxvYLZgzeM6UkW9fcop88V0MBO1Q7M0RJAuQrKfys6
nr6MCUrHVCHuFGd+3ZeoigXTHBAbhZvZXeEq7fCjj6a9lFugvqYJ901mwddB1Gfk8MTpQNfHteyh
TuBHEee9qxjxyzSVsW8M3BvSAlL4SfNkGzH0Z0DnD6JIkfyosFx0JA7MEKPbwCjYH/Di6XJSvwqt
/mnSonD0geceMcfXppT8pJ8032gG1VPUQt66166UKrihYM3I6PWi2pyz7lUGMsgwZfCdUwL9Hly4
4ufcAbL98rdxgtZTArLx/RRku+yQVK4Gh42fX+f0tQsMtqUuz7U7PNKXO7Mj9qS3GlcC7VLejh7b
Dyd2Tg8VmoyGCaDT4OWv/bE4jlst5rWNch14cWTxaKpjJeqUoBuzzsmifLgwhVs/vh4fHhLWPvD1
jlwEqtESZqNit0ErqKbsTDHKAR0r9J+kPLGTYIqH+FeZdmXlk0Hr/SnOYZsL/Fz73PSpLlyT0eJA
gHTYUdQsO3gSawfLqOIgbQ0NQEBYo9ilUnkCGj4OaQfNrbVBDnoT/hKdQUYf5UG2s7jC3DQx6Z2h
1sU31hUqtHaQjcEur2V5z8sp2sW8K2pfT2sDJoO4KYPmlsOnJFLrwXZKPpLMtcdu7HYiLvKdrlc1
AQ1Cs8wA15XczxUYm/SqlO0ny2xuWJvKIVzNle9WXap+Axnundm36PyN+GkyESU8MKwIXn5tEsZJ
Gd22eRKhLkcJ37iiZAVzEuikOkOf2hlQjGbj10BV9UExmT1oH2p2kXIY0DujCl+jIrWOoholt4vl
d7XT3wfLdM2Y70DY2g12FjkTJVANzaJ9P6LjmkwUTiBW2u7xQI8mWazATrE6gYr1wmvlhRSkdeus
dyU6hqUEHEskX1Rj8m30Kxy5zR6Znt6VQ+HnvRJapnBbCTDgnrLHqi2ClukPfZqF0O6HtljRv8Rd
6jXTcFLhTqLE4tQx5XaS8ju4ojyXNL9EmRGSWHwfaLc3MqmBYcmYn4ZKOceDfpvU5EJz+UT66gjP
rXMvygRppEGXBCB5o6GVJ4+Nuh/7FE2pUg8MrbXcPG2fc5rvi07/rdQ2deBld9dl+U2h05Pamb/1
HEKgirzH54GmYzqGLIrfynE6C1vaE6m5I2l8FrP/ZVxJb22RyQdBithjsNulpoTFi2whJTCvSQi5
VeW48oXU3fS1vS/1hO1l3mmwgJaFo+iSA5OgC5VL8zxKsekBQq26zNYLmHpGuh9J3NpnwMQ7egmr
wq5Taq9U9MmxoyEPgJ0bHEaq22gQjwMVr5NFoCWWAeNTYE4yaK3BYZgxR566E7PN2LNLvB5AofmV
1kqzU4cp2ud6/Kj2A9tBfvpnBmy1kxYS4FAdrX2rg39gBR1+0C1xCjC56fBfdxLMZvoGa79WfF7G
QWXH31E8fR+l9kesTOiV07Zx0rK8AD5GDw1gkw6OPBwOTOKOzsbfOGR9JcInGmjkw/gRvDDY+Dqm
1T9pBT5sZ7RgXyq8g1KvfgN5L/inFJ6wUdvqMH1xpq5+VXh0U05waU5rGxTvQv821EoWphF0p7GE
Sov5UEG9qWwcvYP1ZsM/0LfrXPKauDb3Cfrue6UZ8ZygFseacckHDfkN4spPvWF5lkWfVE6+GRI5
jCx6sEVzZ9YSZG/M+zKr9rRqzumsJAywKJ7CG7t0S7UiviLnN+04tM4ketmNI9hBwd9P21eJ3Ti8
6oImar2aVgeh032sGietG3ZDkf40RtY7RK+xDSWvr+hRF/YvfKLfCRtLJyr7Y06oSyT+NAwNkCtC
+0364TDR8SEuAS+mXVDU/ftgjA9VLh3VctqJwbhUlvqSdinebzg5IdEhedD8Wek1SG2pUgy0S/Y9
FV2oddYjGrmaA/+u2lF5ClUNlTzrdkng1IfrJpOHgykrRz5J4Lq1l6yjB4jY4qJG8vtEBgQKPkfM
U2DR2vbTKzjkr92o/VJhfubAcknypZrqnhJHaGhyChcN3iJ7NtGF0eRRNvPOsbjaepMFfyjo8fJD
xOsohBqZFRCLPohCaz3dancoyH+QccCCsgGCL4aaerYmIJczxAmsIWLqykp9iZE32pj8QAVz0Q1o
FstD0ofwfwraQgljQe55T58mS4PqZv8gpuJOVvt79JsfGpm6U56Gag9ui9xRB09xTxqokzku261O
vdFOdkoTQdMgkY8isS81j28mFYouta6/tHCYklsRpvHocr3cTZQeBTrUU5J4cq2itziFWq8F4P5+
G+36DAoPpFjUHfD0ft9AsbUrd7WsB3RSfZanB01SbmKCJ5nEzJwij+Allh6kqjkJbj3Ydn3CxMe+
WvYtEKDJHeHya1E0cAJTb7g57eJK+R4Nae0IITi4iOYdU9MMyyitXQV2vgB7MTeJje+NVdwxrYid
uI52tilfRgwZpjlBqbK9IcSroTCPprEr99ouQp+DSSo8dLIHLuNwgiKsD+50H+RU9Q1RBRkBpIFZ
txksBEYmbmEjdZOMwKZL9SlSrD0IRs+pCTJvGu0iDQKXShv9bJJhPxX9XtKqwBoVrwG/wCCSV6Am
hGSRPwFCjy6OR6vxRWQsmzPMqTNT6qQmLr55Dx8zvBgA3qRmukMz6TwlFtj9+YVK/EFU/Cx15q9y
qj2qlIGWjXdmp+ybGFTcSnipGf8AgsCvNJjjdRIdHNq1eLeQ0BSTRgYHekk7x0x67y1IJ05qvDdj
/UWtosJp9HY/DNO3KCvfGrt6bJr0oZh6xWOxVLqZxCFUA3N5FP9R6urxmDm13N9FQ/eUK5IdtIAb
ErsxHTYVDwC+uplq/TKYtsNzhAvBbfhcZeVhSqQnmfXP1UiOikqOtlVB/4zdQNM/d6jOz0Rtf5m1
fWIpsnc2XYqSHjQrPaPh4WlleyOE9qaZ0+zotgN03zVNE2+NpZ05Ea7BQY7JZkrZeKXdfutgpxGU
jeRXCV5vSAunrLiVfsVWtbez1rov25xd1KTLPT22nhPbOqjobjtDlSTAtTHJBdJEwnuMfVAbuOUY
8svE6mPG2UEUNsCWRSbdjJHRu4k+aD7AARB76NvR72mVux1YZo5NRTDmEJqT6s6nlnUzYbtNDd2n
PXg3rbHLegPOSnhlQ4IF6tO2DVyjCnakdvXDrMizjKrH0ZThNdXK8yCRkA3FqxVZ5CGlI641un0p
KPTnBe1b17CVH3INDy/BhAWjm3JAslYKFx6Jz2MlKzeqNqWnOcYsPmq80wQrRbA0OaZwR77YkYC9
I9dzd5DMU1zH4oBLJ/3WWYX1AB8tKd0PqgXDsoLz5sGMRv2bUBKYekxxbx8lNTZuGOHC2ke5LL+C
7GaFNu/5BGH8djSDBpU4/AvzslfcURPyBcqzKjTKVdhRTFGv+y3M3x5jLZ0OOhPVodcTHN5d3Oqh
SHv53BiSfJ4a1XZwdjThaKTdzsph/Wgib/jUzp84DIRD2COf80g5mZx6lA+npKTfbK7pKKeF30nx
D26O73TQgzwxbwcJSFFJRQbhULpJ4/JZzoYXtHd/F7ARVJvyEPWanyjpd/jaIyfq3ZEUUh/ARQ1n
oM29scOBn839FFadNTGcrAJZZUgPBRRffC6DGSdJ5avO6ZuUMRA7G2Z4LGFSmAAZCvgJzp4y025q
TpBmyypgcXI0lfZm1PkeHo2nImW+3ZSJL/cpNHSjgKjxW2q2+7KSd/AYHfaGroUNGkudao2urca3
RtM91rr5E9UbaIyjnoWymap+RbrKU5Tu0aim3GGibh3LSA5ymUNrn8BeOSnjsIKPmtrhthHH4z3w
MGEpRCiApHNkC144KD9u4IMZxoYUAkSkoaBD4iQw6+obdlJF+oDHLEii5WPqZEARhVmkd246ovMg
K0YBrq7xlg7sWDVp5el2EzvELAA6ZO3kxkl8z2RyzPLuEcrhj6WQXORGyGWUzYPRl4eYGbd9oZ2J
pr5YELbwszZtvE5Frqmp+Y0SPGtMuQWPxrFtHcj7cafKpg7Fr9DCISN7Sbeg+oi06ZB03Js8ERei
TeaPDlhoT04sj/QJhXkkriiRYP/F0XUsuYpD0S+iChBJW4KNs93tjhuq00OIKEABvn6OZzc1oaef
DdK9Jx7Kpf2ZxvltQEOXrINdYFeHIrRSE84K4W9r/WVa/Vfy4YWH5uZWOGLRC3nxAqdKlVEm5o70
0rnE2SrL6tsu9N1Rjp34fgnEsd+hIfliySGIUbcpASxMv3ycU/B2Y1x4Q8Y98BcOAdghD8oqj7wI
XyoR7Zmee/i85E5V1cs4lbkdNt9Seu/jYr8yd/3qedjFq66KzMjp4o9mzVD7yR7zI0akCD9e9TLa
hlLdgy6K0rIOM7eFs61SPQJSQxyBzhyeBCYZTMdjtdGRo3b2VNgxr5D0MQi5F7AMlRxbXGerg6sN
hnd3g7wWkzbd0sThVPMYb/ZOr8G2xpYltTw51pwPMvw3uEBDpXGeBOYcr7ePPR/zjotNM+q0DMI7
WdgL79mH29GNs0DlgNPhsSrK80RdXB3i0E8sVxwXPYwC9zFCbIeDsHgzI2O9dPe1wCxTiWcycqTF
WcsPNqYuXRHQV1cDDH7940GmiaT6Y1ER2nKmO6E4m1p0oIRSXjpdfSEFbi/YsvHa4eQq+lE47NzT
6mPW9pOZKr0TjtwSXbEXIa0A5OwEo3g9ki836v6NdA3jQZWvyhi+iQJ3TJBILa9jM5dHDFOIk4ow
zkyteXPofJ8KxHsv/c9K+zKdiXWiRfDVKn1wkSPdkQDPa8jfTaCamPj8BctVtpYqM+2KGsRx23I0
G3lAm4J6eCmhMkjXpr9WrNhCV/07av0btQFaE9fTGoZPvvBuwYIwwTX657aww1T4kWqh93kKnkyr
TsymLuocMf2X7nKwiiKp+xqXQ0U2QALGdGXLiwzd44x/irgBNI8626YWaGlfEGraljQRiBZLwshc
RxHeG7+zc7PgmOhQSZZOTfHCZv2JcOonC7hb35JtMTqvaIrDOwUnKGlWxCsG5KXtxqvDh6w2K8Yd
1CFAb9po+lkPbIG6qE09Xr/OIz9G3Xyam+YlaAC/GvRH45camF0DmUMRq2P261qdnYqinWy4L9r+
wn30WwywxhTLerJ0t484apQQ4Zb2PX1xcFrF/trkXeiA8fCdY70OBxTFwgzMMaUGQT7hYiIivFGF
UR62yCkUAlyPOTSqOjdThYkfpUGk27R4ZB7Y5L5F2D8a0uA/WhFiER7dNdzZDftsBxWmwkSbIaqj
VzqM5GmoSb1xZmrwFq5lot35WXjyRltSp64oyjicOTqRvSQQYsQbGf1FQbkf0PiL7lGzWyYkJemg
m9PVqR8nIil/pal/o6L+WR3rz+mCZ7uo34BibKa2ebGm6KTmR7HFGsWyLu+uL05CDX5cAwuG9WWK
h3nGkKuqYzctb1EPQ6rD2iM2/bQL9bHWkUnDYAzjuiNIB6mu8zgOyGqxcyXpkq02fp9e1rFv+UWs
oy4vaj+rPJjsffdtBiKQoh74B22nl9W2dYwBhsd+Ka4r1QJxL9HFRltw3A8cNbuzdx9m92xpegr9
atu0BATbEt6LuTgXRRDPvXW2RP/mLPUNn/XFadCaq9pvDCsnv7RTRHAAe4Y4r+nWJwZ4pCydTHfk
uTfmN3THLXsoK5rwaBrhpvBu6TisycHDIO/x5oASX6j3qnAHecCb1zs/vVvfSYUT3oYegtFxbwXz
B/KMS6T8wPiBHS8eguKHDuWmdXHJ0cJ/L3iP/8c8Xmzwq8yd62S0ho2yMQFFdCOp8+pOAHTGSr22
BT43QeYXr0HNgV2Ed+yEBz42r1XHtwrLOfqabmOl814ANHHK8DoBzu0luVDug2BdBTLn/bzVEpuA
aueELdA1TfiUsD1vGWr0Vr9+6oMWikzrSJR/Hlr35FVrhgK1JmGiLJJKR4cA+tmB1tuF4GIY3C1e
+p2FK1hH/YepiuehtTLTDf9ATWLQa7AlLAqFyOywrGLfNUCcdNNkrVRr7CF2CwN3eO5mHOCRKffh
1H45poChEQUSbtH1sWili05XC8jbMFh/CxtMYlcaKLbnHBSr66RYAmA3Xu0nQat/p65yc22ZcN8O
cJJzX17tpcDTQ5z9qMOzjw66pBXhtZD0W1LyMhL7Lgv34s/+l8XW29SKl6a0zlOP9jK7xmOBgjWm
Pp3R+UTA9hfH4ImAHGhzcR7O9oAHDno0u8wj5bxZY/cDrOHce3JJeyb3Qd2ebEtuHL28gkLYFV6X
BBKNz744drMGyGC261xly2Bh75+w2QWJhvZbLc3pwQvMg3/A+J6X7h92vsK7Bi3DQlEfMLo91wM9
EVogfPE+1OroR+VhaJBRaNMaZPADVHvSgdpHMtqD78hKNqKpecpwyMSNcbYT/Lc+Ui8ok5tlfCfm
2s7HaILTLtRIPKzRQHod5/bG/RmxYYzuiL2auNOszkrFoFRzHlY0SyD+Z3DhHnOr1JHiczTFEeXS
e1tb5yji/ywPRyqyyO7S8miMdekpUFGRWc1QJo4z1pu5YCSVgwFK5l+kD+EbooSztZsuHBBq2NWo
tlKI02N21nbkZnpMRQKoCp9iw/Un+M5YiiXxUN6NpujEb2huAEbiSj7Oc/gignprodgzAv2H5x47
EeBHToOzXvu8I/PGOPVrX9aXzmVXy1dbl2m037SbpkIO+Hqz3GnPHfM0oEUc0B5wkqsXYFk3zX6F
0U4iBAqhak/jiFoL7F+RN8USSGCFyAgAklnQAVdd6JMD6CMp3PdeT0eG3KXZas6B/yt9sAEBKRNh
sWcUl+XKqzarj/iT1TuTR6AeRuPVbbdyUYieUjX+3E4OfPMqTPkeYHrzsabR8HOm/nfddbmNB3jL
3C9Tsc0qnXgenDMzA8saHmJvFimtUA84vkVD/0mluEo/+jDqdxi7JIp0NpTdNw2KV0D4/wJtchz2
mwYgoVEkkWGLaB+88ujD1p3ZqcGJDQqpp8fmWls5KUxSqOCugLmbR3LebM/PToBfeTJ3xB7lHuW3
3h9P/tqRRLgt3iGWm4rDdKBjbp578Y9jEpzdqw2pBMFmIB8t1u5QYHm/g0GDqiGKZ2BuI94dlGsd
Hzi1NADd/SAfpxGo3AcoyVTZPEOZbOo56C3G5x51oJx6s4UOCSL+EJTnfPMhNB8956RYkALXTMHv
gmDUgAZFu10ddSB8OEzFTtbI6F7R0zqvvz3mnriHynb25NHHjNyE9jYiY0oHEH4Kp7oTYN0ZUevO
dyaQH86gMkttlwBzrvc5zPUVlW0doNF+muNyvVXBktrYEQn+1KCml2XNpgYtD/UpgpojCKGXHj9V
ZSdV9OEsTtw+/owjalUF9MahE/MQVmkJu2NADoIj5nsMswWe47YlOE/KlGts8wKB3+pROf9kln/w
lySyQTRU5T1ohbiq4EXSGPSlAixbnmUVotgdYa9A3HvL+4eTInVHfNOF5jvs5ZvJ/Iw+uQDlS2x9
CtRBKWxWngf0s96x3tq5jYmVdr6s4h3wfyaFla74aCpYd9kyJcEMZmV0EiHXuDao4YWOt2qPHaYq
hWKGkUO1OM2JCfp9GzbpOFQ3Kat0npy4N98PQQOawECj9akip0GovOAzvuyr3z71RkKIOcK5Zur3
tuEXWXOB4fUB+YjLVOBt8Mip7r4Dae7TMiJs2UkWjUEKhJXB3V0RENlNlwLrQ86gtXE7hitEIKsf
Md/uI9tmSgWYZoWUZjK3WUcJAoxKADPNF/HqI0CON+rnC8VXCXaHI8cEKrS9WBzsiu8gZlJ7RBW6
1Z26fvoYbJ3VVrfrOH4y/+W02wVAaD14TnzPzX19LXEq6gAN28zCnEBST3v7YPxtWmtb2LeqD/PZ
/5Q2zjLCXkFywikUsdjyDk2odrWLigvcP1AT5kA3e/PU8vJtdfnGWMjw7W+RmSGK0FglbNyUEiY0
bccesd943Wa89fDQ9Qlde/rIGnmesHjgtI6a08TfrBZjMmymK4JIGvGzkhvtrXjQaKC3xZ3M+TTo
jWY47+sf13XScEWNJZu+itBPZygd4Us7u8GMB5Zbx6CO0sFeANy2OVvWQ+966Faats56lsF+rquY
hluDOLy1/LMQzaGcCx/w+5TbsZZ45Uyi7d91blIbxfRQedjALJzjtNoSX3D9TksNWko104ECE8NE
zGBDQM4vMPOI5YunPHyXIoLMu33G6gOpd1ndSc92TYhJCjRTBfQq/GRLQ3DRrxcLTH7U06yfKdzZ
Lm8T2njfobPeQd7turp4lqCfUIS6J9Ociqjb+eOYeJ2zX1YIYKpiB3Q8cSla1IfiV4kVifwhpp0q
sVwKjPfu1hrxIyiR76eXuhSbzl+Srmo2DkALXEjTYy0HSuwOP8KvMmRj4u6zjkXzxXBVusCBMO/I
3t6aukjJDIgcgnYGvDlYt+jCjPuAbEPNM9ID4K4gbo1K1GDXcanMTzEj9MRy48ZDjD9Q0qqRKXOL
o0vGTOMWib3GuY16ziRVWLmtf7JjB2fmuxBw0jqya/R4hizEmrTceYmQSk2GMotGtunCMLGlt2cR
MoiY/QV24Kkvn5zmGhFzQjhPErXIqizIjo1ATYo1VQLPcoAm9CoSmSygUrXxakbcPNHKHLRd57Ue
UwT4+LGZq6sl5n3D1Pesm/zRGhm5YwHoGbdpiyog8hQ1Ku+d+i6wNDOX7DyX7wMP5y4FWO4MtzrC
kkEKQLdLwd5XwlBw4l4gXszsgifR/EsdkaDl7K3rg3Ox1puy8FK/kbvBKTPL2jrGT51A393AykK/
S3yyPIUdeWJSt4mJwk8oWHaiHwFukDwImlOBHxs2/mvdn72xTuR4XLn9NLrutqrhw0OdVIvboazW
U7uKzMKAQl/W4M2CbAto2CM8KW2MF7uojQvRJec6eNgmBuyt3HeIyWma4eh495m6O8dv08h6xkLi
NvnY4hPFNeZJtNKIPZ9ZHI6noQf3VsbE3CjzbmuFaK0ZeCfC9p0qwsKAkKauSFn4gacphaI3rV00
WyEvElB01igvNSzYYEPFdijz3jrMzN3143PksB3roPwnSGGps7XlL1KxPXbw3bTM6SKtjaWwFeo5
qQvcBY39ohu9k9Hyt4ACBC+7CUS1te11X3Cxm/Wtf6htJ1iJxA/qJraQkIIh1k+A07HE69wJut0g
QSWUHhoc+4xV1j5AQ0DPgR4J37ksIzt7LZQa2Nw1XfBjTVbOc5T0VLZ4naF7JQ97SeHxMY66v4r2
O9Us7yuiv4pOb31SvXRAYZuwLlDyaiOBkCbWUG0tb34HYBIlhJUn32mmrGnYB7YyuL/IQPuNsIuz
CQZk0EyQCJnmT9jK/nNCVuch5a+Fj8JduN++xWBnIy0R2eA+wRP+Mo4WQo+wUQAkNmh4pYeZU+xW
EE2QFtyNo2y8Yepfa9m4kb147hrgFgOpIGGoK999MrWQiE12KnSU0TJv5ATGnWgJKBiCKneve8/J
AoV5KKgyWSL7qD8gNC/pmz4uGzvR1UcA7Qkd5wOtLt34gVG928MssqGdl/TRj4X1zVpV7BmT+SNm
39bHjPvXuur4oM+5+DFwt60ERDukIAVHC2F/5uJ7DU9AYtKO2Wfh+7sOIGmrKVoBQL33cYXrQ/Xu
Jqpg4wrkviTRG0Q2cYccVrQrBQICF0CrExSNOGcHv95RC0lJ7gIYSeYdmBfhloAXkV0uX/HuiBkD
Rz3B6AhVRYP4McOkvXFGVGXbvguuPCwmNE+KOeN25J06ZwS7ZfUQQEzTP7tch+eCTi2OKUemXhWA
tG5GsZktTL0IfNnb+LS8mf4hbpeeytCn0NKH665YmTn1FuJUkeBhIVRUgKrs1LBveNWkFqz5m2IC
d8zaykvh/Fcxfi1Ez5smuvaqXa/BONrHRhrmxSUg/AQ0uMw1uhS2KFyMjpAmkFhU/pfT1p9lNfwJ
NEAR2FUTudZoyYClNKvKwE16Ud88p5v2ZrKxOfk4o8HOLLla23pbmXXaNbCB3VobFxMpMBxFk6uP
41yXGV/af5WQ5DbhvNsOXf3Tyxvwqnh5aOAUnrtlMTTp5Jy0kf4Ia7Ylo3gT03QMZgzIc3UEXoW9
AftIY4p8DMsihff3DRasIvY7kinXPQSluwmGcQdxa0YIgCheEydVznDmHKChH7j/1sq18rFhyEig
P9TeiOUv1G6yVDxelJVFUqGbil4sZ2WQ9BA7BeZ1AlKajEvdxi0J9hU+8KSE0AY+JfTci61ekHm7
one+WJOhCNLVgyeq/5YW+huKel8W3dWTgNOjNnNRAFIBPncNi8fBBTRlUjHrHWR3aTOVGyvqbyKc
T2y1j8Z7hDnYGcRXoDYAOHPoRazBTmcnPNBlyjHqJ1V4gRYEKxrZ+SVOXPyrD8yOVmgWJ/eq/wFb
BsgbAPr0uDIuvgw3kSP2vjlESA/o1z8xl/+ILY8d6zO3CrBQ412byq3TqxwI6JH4LHcbjDKefEcZ
6Bwb5LTXWGDwoB1Fix4kvGgCjwIUa/HCoX3Biz4Znj54B+1ZX9x2trJc0ilYUA615EM5HiBAyHTr
bwTOXp+wvY+ZzaJVTmV3gfpz4wEQl5odh8m9qNFB3xT0ZwyY9YQOA0+8A/JGNY9XPOEJ2/VEbhtK
kIWgvOdemrPlBJ8SkdWk/bUZcNJyemM1lkyhd2Z8aKQSABIbHHZIp1g2RpaZtkCZ9wiCRVBgztdi
t67f4XoQrjwMoPjFRDEkTXdXeQdPNO+0wXIoLkzRVKxlWnkgdJj+dHpx4Hy8caf+kI18CW0X9dAP
yiby3zEKpMPUZn10tObqFYvJHuNAhoqY0+oduIg2LoHIrQcF1qO4s+PY5ykOTnsTavUHwu1UhD9j
oOO5xCK23la76oHPQGLLyrwrIdf/X6MHmrYGNjbHnge+wvgj4gYQ5Vc6ZVz7f8o6dnhhBT6VcPXS
RmMQaKc3FIJzlMSgAFUDbLetdwNVZzHiuaq9zOcdLoc676DTrXxsmgP4pMjbCKvZT9WemmnbwKag
9fDUQK+hIexto/rNX2Vei/XXrRCF38MFyZADq96Cxc6DFpjeBH88hjoHD/UYWXE0sOOMIdYgWVKT
mM5jrG0AVdEAprJNagZpy/Bu4721hy+pbjREDzV3Uid0cG9+6S5zcLlXZbaM3X4ooDXG+MkBHKDq
2dEIpBzOE4A/hmK7AdJHCywHv83Tp4t4RMrc1DVoLFwgazJQDPcjUFrrQIGkVj9kBbsjMZEuqf9Q
USg3jUBo8NLdcdR+dZV1G8Li4PmAV7uBYnnmSFx6tJsPCQXM45DralEgfNaybRwnbUHQYX2COkWf
6Wpdy3I4+CG6vD0nJaGzmfqvqDPbxgVv1MV2yRDdOP3Dab4v4XZq1yEVIyQxHgbkbs/7CpWf/AUj
KaxmE1jK0LsMlICOBRS7lNe+OuLFurSYq4D6JzYHUKbPxt80gX0Ucgb3BIOzcTNSgPAasAt7cjNK
PO8EGEZT7ueC5sEaoDlkeY2672gpE7ASgBVzazlw+8q6CU2zKh6Lehsg5cZYQ7qM/bUm+OSAJbPi
7PYX4PrxNO+QFIPr9iG8RlQ4+Wse34Y7b3EDJ6SrkxJolvO9sncTzYCwSKqGHmMnuFAzJIOP9CoN
9ZEduz7/Nw64ALw7xIapGzL4mP0UqeIbMdM0sNbbyNRPX5PdSPR29CWyV8kz8YYbCQgoMNygQwXl
lgAMsuwoRC8Iu9wQdzc27e4hOy+qegPlKZKuZitIDad532FiJQSqGOiDouVQzCwJGd9ZBU3VxDMI
WyAeA21lgKhV5J9uT1j+zrVwcCcbPMhQsiB2j68sZ0605+GU4t5/LWedSk8n6/THMF9WKLFUFt2V
yNpGrjMWJKTgwjroyH9h+F60LG2HOYFhIFaIqnZDD40MsBpjyB06mtvEb/A3f9fR/ilbZGcXzw7t
AVmoXduYhFAc00yc65HuDRRsM6oCPWRhDki7CgmmLACQi0AVBxWIwYZov0XxR1ACEJ2c5wg8zMK8
MSl6b4948JRHTu4H4lgDgYbL2oXw0XyQcjoFJISqS8AhUp8tJNc5wHq3cBLnULm9QN2CaLIAc45M
F/y1AvHfrkECygLQE8mKADfC8M65ObQghxbn3WPuHtFVqSXClBsS993XgliJeqkOM5hhhCDjU8I4
AttsF/A9+vwye2nzFdbkR6QpegIrlUwjXrpm6WIDYyRDL40l5JbaXYqVNQvnHrKbFv/sHUIYgENg
qOqDB7jR9SDgW8e0QcaDmGqkxFBsPwAtpj4t+/lIpgLmAPdZuSsHlDzkTOJywxxRSIh84EAPBEse
9gUQzOcWFTJwN6eAFVJQ+gjnXjMP3yJOFHjvcRpXn8wC5r6YvIKOciztXBiFEYN+ON038TpghPQC
MxxEMldbC7TEldlM3wY80Yt6rZsnx9ZHDkih1mYz6NwbMPZbLdTyoZfqmn/MAWSYAnKLAf+F5Wau
RGckB8lW/5b4sawUeeQA1AvWLMCI68MKo5rnyBxBPWf1A0qbVfrgeYFcbap5uVvmJnoUktIgtVxv
EwZRVvq4EEEDVKPBshe1u8h2X4RnXy2b321Pndqm26iHicnM5G8ofLITOrr4vqc2rrRItkSwkQLy
dU2YKg9teCWJK2pt5s7JIcxz8cj6qRV6+uozC6ob3EQdQPXJDdzYKOtr9O1dWNe/uHCvWId7zMqi
2kC9vueF/I6c7qx4e15mbK3ovYExv+0AkJTjFwNabOFTZpVAc6d9DcQFSp69K7GqlXOOdgkcXnr9
DlonA8i8CVEQvDZ4bGxxmDFm4zrPBdWZC5DDDfUGLOyuoE3i0RnYTYvwDkQ8+D7mAVGX584bn9nM
rjZH7U0oTiV3vxm0JjPuGkbfvMV7csCKD2V7QeHLBrl0uU3x9SFn1eNom/QH0Ps19GvuNZjPnKhn
a6CHsI0yK3jvgmLPqB2Hqk2c5cr6kwjmfT9hv2gANmHZhn7lAJdrOtltPuLW7yCqm8BRz3wBhN0+
9A/AJYNfBxl0EiXzDVau+bEQdW8wQWwXXmx8ieA2J9gZwQ4NfCcLw5MZ7WVpPXewAik0ZUumNiB+
EtVVaUnfqZFPUTh99IDGBkglDb6DCqIoWaqkGqGYjFDzPK0p+JSkGT81NpvqQRhNEMtqlmqrwFSp
DtRqEsDTMUXajL3SLKhgnykVhI06RiZ8wsImlwg07lVzapDnJDAWDAKwb2DMHiJ6EtfS5H3FU+1h
Vu2AN4FBS7rOSVFjlhQdvy4hyiJCnZvAcmJReixV1XAA2xrrcMgqgRozYSX4cHJIipASMsEfv+Re
6MNGgAAR0qeanx3JzgVqL+KuZy84AHdNi4Cp4Kbaau+2yxZ6AOgS5yOiPjcFlFMdu0Jcsu05lgFS
J8GIYEZ/5veujU4IEr+EBYDg9qcPrXy2kLAt9D+AE0e2Nm+FQCSuPM5w+meDqa41SL6A9hLRF7bC
9cn3voRolto8wPZrHanCXklNMg4XGrl7ZlV5De9/ZBuIlcUfqTsQFGBYVpJChQa9F0PI4++wDJnA
sNv7zcHGg8gAMarIPwa0SsASvRrZbC0RJXboX3ThfbfdfGWLurTQCMy2zFvFn6U3nUei0oBGz3Sq
vtqBX4pmunULFjnbhvpWrw7YcpVXmOI4ZGBzGJ5mHAYBB7lTYbYpGjSG9HX5WeIkwLz5Dzbuo3JB
fjtkBBDOzBrbvRT5DHMBtIuunTAzQyULcNlyipPx2M2fhyfmP1jKKNwWDkS2cwiexK3wJykvLqm3
qlYYioY9fDUxXd1kCBtMK34BXN5KhDbp5L+qDqj4gKNTj+NLw7r3Dlsl0T4uyPEeVPq1qLsvbbf3
yFrjtuQ3aqq812HWIn0gvBBegRkG+WYvcbSwXGBcZK3OVMFefYIQZYje+bidYPop4HOgijz16sGa
QVapoQMqUKvg0OLUlfwntIYr71fsYF0HfD26AdvC40PAhczNXc/TbgnXs1ub9iOQeBfKZtVxpPVW
Ri6ofG85F0ZYCE8HEqOj0k2h0sUEMJU7NeKBfABAtok4sKlC7GvahzYC2Fm/c6H0TqwOBjmz2vNb
MJX+ecbhtvXapdrAl1c8V9R24TS07eOyrpfSag+hW2zQY/LXkPnYRDbifR72KqKdJwchWRaH7GuS
RS4aBjygKLH7TuJI10HEngspn6jZv77Ag806hIsZGBIglYgnhXfINUizqZbWy1Z0fx6A5ZzrMPqE
WeQAWdaVUShd8S3XuxAlXfGErSUJp+JbuuYI7ALvSw+bZxD9dRHZrCEqdw0nEagsINnu+oDAI7Q9
L1jBpsLVsTvLjHqwa3bkWngU5ocCml0hIJrjykP95iAxLRbV79LCdAH+dr86sr0HiGdEB81K9+Mc
HUr03hQKWp4FSg1oTz/hInlVWiG1S9RpueBk9ldyYk6ZF6V8XbClSBcDAif8HQL9d2UgiWjEhbTh
8wKPdQw34q0SuGapxVFBAYI+rCDe6Cushaj8xUtQQJyvoB/dIH7gQmpS7v1iBF4+OEfbQGteQ2eN
SlVojasB29146GoG/ayzPMxJ5ZtClFg7VB92/7/T5qLCgMKLBkUDaOWsAaSARb0Yj7UKrdcGxj0I
w/DVKvrN7A7fcwcS2nOwh1UOe2/s6a0fB0RR+/KPTwNOKeDhz6E162vYRzKDPhDGxxGru+5whcdd
S7jMULthA8d1bPE72RU/ITRB4v1twKzWEEVyCl8UosAqYDECauJwxb8tETi6AVU+3oLOA3YGrJQk
zizxkRQ1x02CRPPhQ0p7ehqh/YPSe1PS/l831L+8WZ8qF/dUj0M/BR7xVOsCteKPM0HIl3YCA2cW
MDG0ABRXOJ3OoygAQOPU1SYq6wMqQj5p5b4UBArjwKv+lc20xkJ5d6HwvVhVZ7CmI42/hQJjE/rF
VkCKOEboe57UrlfAlSR/g5BnL0hxURDi+PVrW7pnQqbcGSBpWCJoZQA/I8mXwI0OCakN5woEv9hZ
3pfyk4EulXgxGgxXUGRXsenZ0Sq6E29xrwXejDej8addYebtGOrf3nxqQzIyXkqUIrcLNhJ6aGu6
gU8wKJzMRmHOsLyXHMja+qEMQobAHiEfLSuM/R02j+eoPvIIDEQfpg2j7xpxLzGyNNXR8zXY9vDZ
0V2y4j5b7OCGES172OCIA+9CpNcNQjgeUd7LEYqHS+mAhMeNhWEvQZp5UvbyapXzDTKqnQ21x/Af
R+exJCkSBNEvwgydcC0tukSLanXBWkxDohOVwNfvq73u7IiugswID/cXhLAGK6WpmFf4Ub6buXuW
BN8k5M7FnAU7pyrPbeJ527TC387J057YBg2izvA31oAMkYxMynTn+YtRTsynRnxO2WTwMM+Jow4h
xsfe4tWlyzdxvQ9AJa/S4xyefXdc1llzSO64ASl4BS2ZfCRQ/9022zs2+azYhlCXxxqIPAaBFAuD
ixk97eJNaN73PReXEpgF1kv3FLfBLXGDhyFOw21YIAESyCYE3fYrTOAM5kwfwwj/2rWJ62k5jPVv
J5LjaLKoesgo+tLhQkjepF5Kd8Lj5Yk8fZsSZqSZk78brXM0ffd9tu1pNRrkAxpaqCgKzuqOcXSa
5I3+IF8TfOc/5/k+t5oOL2zG0MeV6c4mLbecsCeswm5eY6fdNpIkYUFCcdHKLH00/HDnKRRDgwxT
5hrjtnIqrhFRWcuhwMnEhIOFS/2TUA4OACPgSZqMrc+xzNHV26/jmOHJMMR8CGrPXo/ai66JHKej
qUZ317bjh5d4D0HUokeV30OV7Dy37mGxO8HKqTLSp3VHx63NfeiWeBGyCcNdXG8MM/iLW/tFj9hL
XEfVZ2KAwXEoxV9TEqAi15BtwjwThIDC9zLDZZZjflxorubcCcg8Ozx81pz7C2VqsavT4DZqOLB2
56QYWrvzlGrxqec5v7tb6h0pS9SsuyxjEhbZBXjllmiIaHj++EStRpnSO8e44sr1Y9R5bH1U55T8
i3xKL4bJUrpuwnreEC/vMX6t+srHzkP9MfX5pxuk/7ou26el/zZn3scYzN6PyZm8cEQTn0dkLxqt
yIbsNNxCp/kZq4Lt0FM8UTU31arKi2jTk5fb2G6nMJKlP4HpEM/AAsrweMcT9q9zWm6fvMRL7Iud
TKdzXGr0rS7ylio0XyQLRNehnnd1VbO7K8Uw5yThSxAMN926x4kWaWSJaYOrA8ac8U/08VcqoRWa
TNQAz+/ikoyt6eqXHOk4Uv1HLhyP87NZl1OxSZrwURTlSnRy18/66LfYJqp83CoSdyjHnHo9Vvh+
huTemBdCHngP8dGKdE9e9VimCYh+RQ8XFUej8Z4mYErLvgh2jct9OWbVbpI2lFltvjgKuSWxB7U2
3epP2cpcKF+7XxlZRERNo1mVej4Y6fjNOh/8BP64780sWuoUR0pce8OOHCjw4z416Ad4+5KqbpnH
x+949F99ztplmCFU9/OlGwqc72bJw5BPvz6JDMTBO0fJRw+jGYYGqKr44uEVecimBFJ1KTokvTo9
JxgwFkarvEeT6N1VaVe/J1nYXdjn/GwY5NcKz0NISwOJeCvnQ1ozwxBh4JMkKYxlFsqeh0XdCm/e
eTU3s6gwp4Z4KOyCMe2UpJchGWoI7+kZ176/NIakWw/etMkLaixoMcgsJlOLwNvbyqgx4JjIqb7G
r1V0CNM4/jzmYd4YF69NiOMk9et4F9ZzyyQJ/Q4J588Nwf2SbMFcyk+MKICUWpdqHamxX1k2ywGz
tvmM8vqvt+1nV99NpwG/UoWrwPSOk262sTnVpEnVtBAlBXrk8SUb0sGOV52NNtkP8XRyJg5oM/wX
a3vEBEKQt5cs0e38mMpANVfZiq++GtJlmVmQFjNJ6sZggpvTBck5+e1m4ukyGLBw+t2x9rMSwTu2
FkHb+Q9ti8t8rHtjiWFUfpBcTVZ+RHoirq1rPtTiLOhD11VldczBaJwwdud0jWQgeAPzc+5pnNlz
szat6GWK6pyCOQkRNyRZRVIjZkbT5yTr1m2exnraJ8K6xg1wfZernzz6scE9AnooJI3QGfuwxIYz
Vy0RzvaMtZPRobuyu3GTSHlMC27TkoW0Cw7hY11Ph7kdr7Yk/VlEEVt3O3wAyLBzdvZVjmzjHkcr
ofdoMZ3Z5D6VTdCwyN9GjzdO3cNcfGCaj6IjhjtioVpkhfnKPxPbWnWpVXVqwnzLDPHHScqH2EBb
bpzMpsmPjlDfplUyGb/x0D7Vxv1rtKt3rbS3zO5cGRIkgVSnAN8R7qdNEqcvri/2o8i/KhvvTpA4
/6JcH0JP3w395s4IzH02D6+C8fiCWBoWQqbqtHwNFV+nmPAKgtmXJk+nz8Ehq8w3zJWCS7YFMCo9
5mCh7/Q/RZyxGilBy+21e6G1cP2FbJj/0YlXLzrpaXYKV6AVCexi4wx/uxn0AsvltGMeFW0jaUQH
JXx8MyOLEwR31jIP/RZOCZDrjdK1eKLHwdpZlSSSwyw0n3Lfztdd2rsMqe34Tdva2JHPrZ6kMQfM
wlMTrdfAynmfj/f4aoQSybues/SEL5Kf1+AfHXuReaCNSLa4quadW7bpPtAWls++18yWcIau07Ci
ECDujeIlxuhi8u5sIjFS/08J1yUamkpWVda5r7Pbo6wgaBffdDqVsbZ0xHNqGq8a9ptZes5SEGIs
as9ceSQQV7aD+aPEnHti0aDzMKuh/cq8Ukj2gWK8s1P8jabANdM2ib9mPdO48gJUF24XqXn/0/an
q+unwg2DJ9wO7qkCgXtyyL0tOi2guhQyVMTHBhBY4SDjL9Wa9pfXN/hR8aztchFwztTT8DEpvz2X
yvc+Wp8hlFuP5YNR6eBa1mJAG53DJdyjcSExcjwmQ9mRWcyCRzfJwW2EU8jWdsPa2nnwq3LbWDHO
5fq/D9dFA3JoArZHfV7oCzQtBo9dUAGk6cxFW6r4ELBd8cPRPOaO4bl0inG90zY0xXacLHsVO2J8
mmMrvbHrrvMx/BEeV+MEwiXhLyDiTcepJ33X8dJV3etuq6HcIwKErA/wkcfigSlKAi5oO86BPlhd
a99spcNNY0DiEe3oQoQ3oFl0vnX2I+b7UxWerRD9mHmmbLAqZnnRrUwvrLjXCO+HczY9mW7Z4BuN
7QsRGeSNxiKEI8fyoEA9XPuGXOSK3+s98e44j1ZTtn/aFf0TAIhkZFeQkq+5q7uXJnItMo6Tyhdp
0Jk3EAAJorYOnktC+McmnfRyGlvm6naAJFPYgbceBwYHPK7dzi59NANDZJfGs5xdXLjuqSDBjBGU
EswLBhf5ebZIpEZWMf9yr33hsWSbsze2+Clzwwhf+lbaewh3HfEazCpQoYdwQ3oXY4+KnBOlgnOy
pgS7BdEHr9tiZI6xJtV6fq3N/3GC4YDa2XvLxPElOL4wPbtRb+HU0+lI/eSn11gTwO9GaIDHgP2B
+wb/2ibPuJbK2QNJFMUp1XmNzOCndrNm82eJsa5PdkhTiOFxEw3vahZEVmyT0r6aqQJJmujN5Eht
reekwuXrNnG1Eiw5UCtHIpaW9/+1GUX7Ipqiexfd3JJXc0k9L0bBMJbeZYCmRkvif/fQo1uugrk8
F2RwYEiMmqJmVvnab8IMLEPNOEuYyt41PVvEuBS7b6+DGdQSJONEHPET0WTglYZyaS3qJMoIbxOk
Ju+YGhs5MTpYdIHp2liomJMVRgR5gxbeXxR+ar6Wuoz3MnQjaJ59wtA/0v6xcAZj6yWSdQ1tVh+n
1iCYM/sOB0Hm7ikHx8fK0tnekhn0paJ1IhJKpSy+bL9nutNkGHuLmuuyKjq6bOpOkqNtxHSnyrHx
D9xM5OK6CpO65X7FhmN9TjknbYmXiZK96W+IfMmDFwVYggL0nyaO2oPpIQmyd0V9gUguHuNqqG6T
CdTEHRoCi1RtyyGieVnkmO8P3HHl3jGG3wIuzi1pzeyrHW2nPE1eZl7sMKXHNBZ3DkQ4eb/245g1
3jVp6TYby2QrfCg31G9PTjdUx74og6UB9WeZNmZ7nHKUxH7s6oMHc6o0QPf23ZOdhmevtK6hU9Ml
VCczHSjg2/lZuCOxNPsqUyT7VCQPljmvm1ojUVP+Dk7zrwG1tWqb7OwR5V9MfJ1oMNmli8x9JZN9
AfBgMfmsSg1bb5303q+bT2cUmL+qcl79zqN745HU3kuger7MnmG9X62S0T372nsPibouLVn95qk6
Mqg9iGrcoPxt/GLai9krFnPj3j2mdbcYZu+lK8SIztbeMLVcxEjJ3ypjYgjBbQRyCzHQjeTavnM3
kskliRTZj22SZwfYR7hhZFEsAYB9ZdNU4F6yL1Xj7bm/cDqbjADlyF6grH3wrPY+PxieJsG4W9UV
d7yfHzOk4P2skYI13iyeybHfOx1GGOkVtArZvIhqntWuKHe6xsteG4jvXsCCL1WeWTS4nszsIHAj
9Z31XEDoLfripqvokQQh+c5m7/SCPzp8VlVwrDnA3CF8CxLc2zD25ELb4pixfikYWZPdxnhbbU41
IcoZY7azc6hzyO4gB2Z/yBSbvBd7N+EvHDIDN7naT7axn7IcerX+Y5iwT/v+cRqZn00jR7IvHu2s
+gkEpqSoxp8Fd2NpeP+zUM4pxKbcSmFUyPnVleFzV9LKM0F8mHKfsZPNBSWKtdXrixgatQC9hDAX
5Zh0XJT7WvyjQE2WmW9tPFIcUR4/pWF0DZKcCVjh3gEdttrEAXlbrx5AB5vBFzIvMQDk4fd2cptj
kKebOeGuhfW0oLMNVpUIhsMQh8fZLuLjqK0DjTbhS1pMEDDLtgdjRVeeIhEjSR1bCyk3j9/LOfvG
5EMH1lzYJ7HDYnSW5F5IBvgsdSTmuvDD5p8Nt+MehX8yRlZRpCQ9wCpFN63MlbKJq1lj8ZQ3zRND
kHJRzzHC1yC+Zap/KuXvzSSP2SYR8rikLMVS3TnQsQse2SdIH76gk4XkVyi0o+DoSLTLHotJO4+/
qRGfIqpUc8rwLyrmYwwFQqd7nr380yoamEoh+n5h7CICunbcvuAcvEW1uUeoWRIHfPBMHKyOTWFg
3ts4q+P7UdjqCr69hIwBN5nrz8c8tNBGWqPeGxQVcEaGtYwILUgolwuBZd7s2p2j1JXEkLF1CXwv
mj7gMprTEfkA7Ezumb9xHBpMHUgnyfgWa0h1JZ8/ILGtlvansOoXD2w6MJB3d4h/acAY/jFWBU32
hNiDRgLLXDpgauPeVIg2gGcsMQHfGuMnlQ8PNgpsnJn8CKx/WjSJ+eIG5XkK56Vfs5kzCg+s73ns
SJMXXoHVyB7fqsF8q1W062OcuW16Her5g05/kzrzOg/I5pCit3ATOCAg06TZcuJg3Eie/Krfa8d7
GdrwXQpaQfaTHaaBeJdqhsvkJps77GvEJZEL+cMpf5rM5q0ygG7IFkcMQZ99aUTwJSt9nT1xwWKO
mwDqvlOGMaH1bunjVItwW0UFmbDqt2+HtcDEF6XHIvi28crVcHoS+U817104nBr/c0z3NkKhG4fr
ovG51MlljhFV1J9fm0c1PFZ8yriXI/8tC561T6VGDoTi+6GvxOIeEUIdeCR2sGjyPSY5Vgb/2epp
1uxfzqZ17/Pl4LJV6RfOotVMyCeOjow7uQusNbMFv5PbKhbLpOyXRfMcm/V6KDQ3P12IX+ymiLkZ
TsIyx64U3i9JNknAPsI2m3HtJ2JTFAhoPtQgbMyQfSbGkgMGnN6YripXtM+Ys8PgkU58MYtPuwq2
rHdcs5fk08u8o4/7Ixn+8uiBocAKzIzXXPuBOaT3WijrIOwXY/hDSuuJ8zmJsy4LrKPMgkvYVRWJ
iR5JOfC+u0ZvYEHgkf6pAY9Bb0nSYOPZLyV5TQ9kegTXy7lvryNKMIzBc4Upqk3wbeE7t8nbOIQ0
HfMlbrFFR9+1RE62HJgYFJ6a0YXA2h9qzBjNzJz4PTHq42BXSzqOW8yoPDMiNEVZrvwelhP2kvv8
XNrlX4+jKygWk4UBprIWk9ktQ+c7w6ekfMzJJH8YwHiwy1IYd6Gk7spGdL+KRuhL0KZLo7+A8sd1
CO7mX5Xnx6Z+YzEBiApz5RbWKXUuJca/JNnY4UPnvVsD4pHzPhErJHly90AzlaEtygK8dXdSB0b8
IER+DfeSDPyUIJuH6bq1rnBFlqbrY3B3kYL0dtaXLH9UVrxXo7GYg9dq8lYpD3Mdw2K5C5UQamTS
I7r4x2RwXoSD1yYGKzSmlzn2+eki/sC3yA7XvIVf9WCcQBGusyI+tE5wkS3gXT4Pls0v8uHJ6O2l
b2Pnz1moEc9rK75ok3Qgd2hNWMhiVYnrMeyu8ER3DM/I4WTTVqr2WroYsZN5J5Pk0gWPff9e21+o
Yg9k6wgh6g1HMSCfN6f5nJNTYvz641ttzWvHR2di9JHf3ahtdGUpDPHYasnOlqXbkoUaLQoXhpdT
ygwh1auA8EcUjauwP6r+MZPOcqo/kuI89N6px9AzxXgLohO606oYz0P+AsdwyYWJ+PcamBFhNGsd
VE8hVV/UeGeMufEiTexL6jpnZLNVFwUYUUv4c95CJWcViTvmOy7eI5QyhHoX3xX30ix+Les25QQd
mMOb6kDqZ5H0v22qVl7/2GYX3/ry+aWufIvZgVCnfymxjajJN9pfF1oTuPE2EotjX74FOts58qVw
GuaJXzJRLJ3I99HkLgxtYUbfy9FfzDzN5sDYiNCXUbBCxr8UhU8R9oatHGAyT7LG0VMuR/ZCzyO5
urFcuM0tEJde/hb4AFuemWb8TapjFZA1p2DGFcJ+wmEinJsEywLlP8KB5NZ/jFWXyiVjcejxTrQz
n1tJyAZnVjx3m3ogx6wU9uery8cUEysuve6ni/lLM3fRNtSGqlxTIiHepfA55KKEk9bmK6Q3Ep1E
7Yvf2vkpFKDJ8pw7/asWOBOfR2ZtDe+lY4Rc4vsqpI6rdp6JiRxo11wup+JxEj+B/TPfvRTckFPz
YLXseeuMh+J+tdEuCPVvJhnD7GQbzpSq7BDophQAkr0ZY+tsOe5CIynMHERlYu2qKdiBNd4IhB1J
MqypXuGTkAZaFNOLX59KxuAppzSKjpLB41i074jGTBEnkC/vEUzOkbmhEeNZNN8Nj1i7PTEX8xmp
9hBtycdwPaiG9Nz0aE1AmOEAltmzwdyqBIvTQDNz7GvCMMIncD3Gq3v6ewrfc+8Hp94aj9zSnMCa
6Y+BKHdjvtgWwwV7nVYaGhm2EjtadZLbwCJd5Oq2PjCXdlHsXFy35vzQhO1Th1Frx17D77oDXjSU
zArY0yOyR924L4Zvf80MLqFgVL+eGX0lPRpcG+lv02w/8xGRPLe4t7O9V/q73PtoIhYJ8Z3O+a3O
XyOHUXjdY6p01g35voENxa3/z0kPefkuy4+ImIhpd+ipT4R8sNOfKnKvDMJX1nArzAE6kABgd+6b
sybjW8hhbdUnZ76N0/s4kl728JbbMxnK/EGn7UPLbIj4JqJK1u0iI9goEgIA8g8gj6rVlPEUIIch
0DjedWq4ImY1LgwyETUuAAm/vOdmV7FieUfxNuXG1U7CM54THAoYn1T0MDk+T8dsQwfU2Mi90+xH
mwRJrDTjqyyrq3Ci85AE71ntkpZU7i435d4S5oqA4sZpgm/CaeuwCi5YKnicUSqb+Bkjwb42h20z
tmejqI5lXK5cU55MRoL9GKzFrG+2Q/6tZJy9FFaBLiS5xBB7JDOp+SosDg3Z9pSo3jqmOOYUGP51
ujhaCVu0ROueY4uzQTvDW4KEsOhsTdbBQBQF24r2njTrzki2VplfibusPVfTRFHt1INz6HqetHbc
9U3FnEY4P3WcJFscoUtXhFdt060oTxAimKCM2s4tS+g4IUkELYiBqU1uRee/xqH1DKXxFzWVIldv
MzPdSMPeJG56cAp0XiPQw4pdAw9TP+yZw5zYcn22U+Mx7aprMjvndKpe3HTeq/uUyRlcCtZRvuRW
uTdySZUXI4fwpG7lXXmokkfG8Rc4PBdAmwQIadOKwXtyK/HYxO1j5cY/4EC/5jh9ZnIJYL7exnF2
zqrij9gNwQRhnUupLmGH/x8KguyzaM3W2r/Uin70MErAOVhUPG/6FrWVLoewzde0ctfZsUniKYAJ
HjSvWc/pEvmrhXubAALpCKo6ez7iXWbenbIFDBvb+iny4obPDxdw2bFQ1ALcW0W4CbrxFwYKEqer
SFzZ1mdxT5uAE9qJRkIxxGQSC5oB9BreHun7eMZpNZ2etFoG6YrMQXuxjIREcM/WOlDpS9eZL8Q7
cM83Wyvvv0dpvABII0mUx1hmAiuCuBvaX01F0bkyevK22ITeZR6zzBHuh/eJs8k+1WwVufQdV4HE
QbdDCk2OkWPhqa5TdD5c8utZkT3n4MisS5L2FbFpwyAUJi+iM0H+6u45bsevuZCk8KpD72T/YlE9
8ieRIKBh1HP5bmIWSIKOOQOs7Sxy+IOqU5rmwARK48Wk+9yQmrMfmlhwEgXM80znwbZtwN827FXL
EAHhieGf7yEvM9ILHoLYYqVp5u1BYAdUx8XbrEmoZwnZATPN9NoSrrWsmqDfeBoXqgqoraStV3qq
Hq3BXzRN+zPgmmyD9snI7fiU2JDPfcEw0qoc2GlDdyRh9SHH4jw6YH5KB9+3JYERWyhEkUe0YR7f
RxfjcuL2N0/CTurQwZaB4mIekgpBIcY4amX1tCrdGZdF7r7mnXHj7fiQ3rhLI88Di4DdiQmUWHli
ZMimU+Pk6Uw+VDFwnhU88XxlGZZ9gS3LbDqIcRy1QNASQ3/6pjDW+HuwSzdW85N4ymRLsWF546WE
Eu+e2qmkKqXr3IFAcLeJdroDklf5bftzD22pyQ6NU4Qn1VTyhUPDWCU1JJUukS7SPvM+3UJMq3uF
Adltcd6YJBMNjrlz70gqyi7Gd5zY04vbpSyQH3Lzt3RVf1dIpffn5N3Iyqs6xbZjJfemIUIK30Aq
4Zzo5sBTVwPTCUG7eIAA1NU5B422WvY5eq2u91mAGRr/Pj6CWuFVW1WqUjNsxzntyewCMNGVIv3U
cPj9MiBMsPyOjKvg0M70LWV5dLOuPJGoKZ7SCuecaNpqJ7HZLpGj6x2pAEh52L/fRJfM16ny60/V
lg4r/rBFBNhEyTzGcBuiuP0upu4nLFLWaiVY4J0OeHQUDXQVo9iZGUahrq9pxqN/ah5POsAh0GaI
Zkb4lkixawc0ttTd2YW+mcO86z1axYjpw6quGdF2nPv7NiLShfLIXjQJZcuT4oAwjiOVN9meL0kj
HljKiv+95QLg5aDuck8O/VI2Fy+TkW6sBsMv729r6b1IjK1j2ydb5NnSqT1icH6gz9KUXyIj5RbN
89sQIf8OxVN0v85Lh7m8CLH2FqBQsWQeEua16AgtQdd0zN8CrsxDhG1qWlhFGEBJcF/s0vXppLrX
cuBIog9bGfm0tQb7AYBKuoz65JP4EswM9yCMDLqfXNe5fGiC90DRyfXBr7YmAqeTT1dvJytC2CuD
7MyKWwDERsVQ3/bGWzR6PwqlOCnn5y6Wr46HImRKaNnZMuiLtxpID7OtY2mMF45QslTC3shYsVp+
9o1daIkYwAWZV0dVzW4WE/kmd8xXxKqe0354av3ovcpqcjXjyTGia86yhUXQdBj/EyJGcxN+cTU9
x06Gy4VtC8UmLe1t0Y07IkAa/jiLpP1SLi3DPHlSozbx+1U5XgP8lK5no8PWxd4fc+vSGn25kZyy
JAAJwCd9bhGZwawBV3E3dtBUJvkQUmI1OLrCLP9txmwJx3ObxM3ZrQm3+y0DWWNaT2Xy0VvOPwCA
iCWgC2fQA6xxSCUDCXBKvdyOyWtBKkQMOYeLudVD8O6P5aX1QvaHmCwAcnsDwkb3hQ/j024jOhjr
aFru1hgjpnr2tGF+tDKaeXfXF5zaeMrdgQE77Ahlc22owtoWOBi0+LXxgXtKyVPHrW4Pzs13yTTc
JZ/OzE5SZfClDGJCXIk3ldQ3pemZ27y+dj6DUHyFF0/irizASC2iIH2YzWJjE2nhDE0fdN2cLZTU
RZnbuBiAn0Jd/MyM4WxbfIiQKMvVUDz0dzancE5AA49WE27istrVE9ME15sfMjM4hjMlpgw3uSg2
VeHfOll9Yk6KF8gQ154vMCVta03z+xwNRNIYhobTMcv8o1EPh1IFWwtwelFh/lAO2ch535r+3Ypu
nOJJbAVISAdBXJkE+XgTlIenC2p9E+/bkLklfJMim1e1M2061ex9AQAiCYgEysyKN52bPllx/lwO
ybTQVevAiGkvbQEKI3RRKhw6Jjtal6rdOlmPAHl3CzLZMxbMo0Fj2NdG+Hu7JFLU+6tM9w+wNc6N
pdcAohcDHFLPG45dnb7EkViPbeDshZrvt8pWDVmBKRLM+2xzdzewQxrnn5qMs0vgyCBoQ9aJNiZm
3cu+bcUt9dRXKcKvoZnvE6JHs0qA0xXF91j6H1TULh5EWuUCeMNaYBTkNWxIoqXttGDapZeZ4lu2
5Pwwh+psoOsB951Oos0HSurGJsOlUdwKrL+TlidvAmXHTrV5mZjV2o2C1z7Otm6v913RHvw8Y6Rt
VreSzreM7/wNnJ2DXT/XVrtrPB9+lKr5kUT9aBn5M1yqvbTzCvOjc4z66AK/l97C1B7rZRha+ALI
igaJSGiTqakxZZcw7p4s0e+MWOovqBc+igbzJ63CD3dWDvA/6eCKLzLGKfZnFE4AbdNhMev6Y1DZ
SxaVGGQ96yUREx7duRcLz9ZPHQPFq5sZYpvqiPgf6O9wBHdml8apDArUqsgvt2CQrLfRblncAHsp
WUzSuw/oihnrG1J8iskxNlwoOIU6jIHi0jSN8AotwmM7LR+hcdAKg81KC7P8Tob7nM6Djj6+mtXM
Ax6lGCpAtLc7WXU8YqnbpGi9xK3hVbgWpMiY7W7xu+ONzoh9bbaqTRVZ/KYGxOkHG09Ckv5x56/M
ovehnEII/p1nY9jlTPg/0ihNwPLHovg2nZQUKkc6a7PI6kbvTVKaf62nwvqQsdmNKE43m4wPIiIH
nshvZjwSVTRIvuahTrdo0GAxy/L+aoNwH7oUc+k0mn10Yp6vil0G0GrfNvizfD+xFizWoJQWMCXm
Ed4fGMJyV1ItwCqE9AK5IV8V2YSRo2UGDhYwf8o8EWxhjeH+rm1zTb8Cy/keGkJxzbcjyKS3mBzy
pz0a7Sbs0MUbjFP3BTqYRwcgOkIWsJscO907KFjfxTy690LcXFbd8C/GNh84EZ2r5YQhW9sZGTbC
rP956US6L66LnZvW3ZGSBqBzvs1m/T5QS4HT98eXCMGADjv7ybrs1nbhWQgSucqWwHKgDbKWLD7V
afGSjtFPGnfuOrY1kF82pdCwqj/q0BvRleBkJp218qtSL+FSUB93rCEFXmuuirjo160z3aOH2D1A
oDCPjUv/Kze5yBWfNp7NqNyRycyJGwIIYl8VCx/yssKfBOBKG9nMrAEjbSUrWqjEqZf4NkbcMM13
XahLo7jk5ciLEdvEMmnZf9temnuyp482BJa96uxXZGE2S5iMkypUHhf6eVd0xVLDSidaVbdbVmny
mo2hBBmjsnUY3mcwQXiaHCiVg2GxZICXd5NPpKy9RgJICFsIf0aw9KbyldSOAwzZRbCpUxg4Ur5K
DaKqdYajm+iESKiSwCbYKBQEziWuud0nCYBY1sWnHJNvXRJ67uew2AVjRsTSBcFQs2AcIajKaeiS
NydHrh66gQChU1sM8EF24FsG/wz5w7k1vCa71Kq8ftn3rUNhfDfCh1P+nqT5OK1zN50OSUvAs7ZE
tfNlhZld5M0Tc1u0QncOrpNvnFw69d1Uz2/sJSl3mTUMuOpk+NPaIbNqWwmkEG0r0GJQMxkLjdNP
jFDibzAJYVBgkWoNFBw0w9h6AHDKzMyLtbJ0Uxwl6JnPXLMNaSFcRQ1k5XZ2QOHhgep00MI5R3S1
i7DFt2rRAKascPMl5WjUHWA0wvGAYY5Lh9Ui/t3KQS23pcpllElYCugUmzPcmgChVUifesj/Jl+R
MjIcf1TpfRlJq/8j7byWHEeSbftDF2bQ4pUAQTJ1VqWozhdYSWit8fV3oc6ZLiYSRpzumXkaS5ty
RsDDw8N9+95sGu1b2SAoEPSoU8kZzKKNUl2Boea7AtLatShScwmCuTJ7HtyxEhR3fgW43PKS7Lqr
fRSI6AWrqV66tOVpRwZoYPh68UWVI8o9tXDiI1FgqXPgc41VQp6AhEgGPmOmsKTjIsDnVKTxk5b0
bPwcHRWCE8U8q3nQYi7WulMJxYb+A0I0FFuk4Tlu+BcbDQx9HenIq+RwMJpDfW+UMdBVFdQBF/aX
oE/RWFarH5ahcawmgDeJDmxTKKcvZEoxrw4d2Hmt/hqEhGnqYbqjXvUaKZB2aLL6UOcyL2pUWUfk
eNxYKvxvvRcrzMlQK/YkaBUk2ouOFBhPoaAR+8v6F21cxaU7mP+0Mo5L1efZbcnV4U4FvAtdJA52
muXGniOr3XVgzZ0wEygThearChEtg//yT28E/JyP0M1JIyzGPIbgyoTx0FFSHVx6pKIQAp1nvqeG
MpFsQyng99Iv+nJziyxP3nqGz2B7tSLez5BLOwbFE67rhsgxxOnIAP/Q6iCOKcMGGqwzOloadqSL
AVwZ4lwSD3r5Ie+78SoWgZX4tUHDyS+oFcJPhl6DBT4zpmPyljPZdh1phQivowFiTzWaY94Vya0E
Y+iLJkkDVVtBf/IHL/pLQ0+JwlgbgX1okuNkqrJb5YX56o9KduwCAD9SRCNaHTPhThFToMEcg59d
5U835sQ3Kby6uq1ji7lrvbY+qQM0fmGQMKzrMzrhmVX51Ou5ccXLs7zKobT4VFUmMPte1T1wJAKk
m5MEY0dF4eBTlSTNFTK8063VVjBiiBlV9jGvaDMmY5vObOwtmkuCpehuGCgAz3J45Bj9zRRlOMj0
Ut48Lx8oo5e9cugkvQIUajUvocyIjl3UIyXpVmRwzRMi6t6UgHqKUWCKZyQk+h1wQqWNPHfYaHrc
qT5OQGaQu6qMCweIfhGCmdMX/dYtYmDzfhLyRjXAKYOeNg5xKFdkDiHCF1WlPxc1mPxGG+6gwHNM
zbwZ5Tx7mhqPqbAukfi/V4Vx9PL4tomMk6dBchz7eXUfjG141DXprhND+IlmsoOMLiIh5msCgfGe
EoR457fWNRzj9Iz6+mdhMjIcJD3pCbMUESQO0+THD3kCI3Cn0fNSGhGKwsZDiSqQb6xEvG4D84nd
v5qpxLK2f9RKoP6BmYPthOZEHZ5UQBKmmF9PBXk8sj4FdLWgDf2W5KoIGN5VEvpNit14kGxZMb4d
MT9UZ8zNNbp826U+bMST/5mZ71MLPSDvmV8M+qaOmOnPGYIr3pCGtlyM7YHBgurY+GaB7InO1Jeo
f6KwgrT2yFbF2iC/CUGcwzbfNEce8CdGNBgIziJEwRQB4gUgN/APeW9SMU4/u6ZHUmgIwp6XCnxQ
vadlR4EY9CnMSvlzpPbjUTfG5JcaaTWDbgpHzO6rkHm8QImv2kli84VQvhHisr9T/Mx6zI2yYAy7
VuEDASBOFR4eXwaF/JZMeZARptZH5uZDnqrOWA+j3bVmBLoHuuoZw/bcGZL6CE2v9nXoPTIWMfcL
upuFkSt3A6KDXxK1bkDwCJPMtSxMD1pjyscGwC8Jqxn7DYX1RHrooS3ey3KjfpbkjoR51GibcAiK
AkoG33tVoyzzjjwHosNUmPpjZ+rkbyG0Q0IpB3fNlFaOCWn0Hqh+90URZ20IoxObR4bhjFs20Hd8
IdfjvST6ylXV+qIHc3YJlDUeiaxUBTPtqg8SuFnkknyEEkbXY1sKS3woQUIRqbJBukrpSLphLlFf
IMV68LiZvotCynSfBBxUs6GuLX6mKcnivsizbHSRcVTyXRJIQH5kpVFmmIyyr6PEYBhJHt+EGOCi
ITG9M6UMlPp+pt4xyV+dVG2YoaBQu02tV9z2/gSjLJOGPnDAKXS7tM2A4Q7SQ2jAIOmFYXKseRRV
+3TUqxdLUHPF+X9U66QEtdnKNWU46hRbYEQlYTLAgvZbgSpVgFyKNxGKP04+qCd1ZqUwIOGAwmG+
qzzY2D2FEMCTNgw/RRCySvKTWcO8KBMshw11zi1hvoWeLOMyWdhCUOUKeuIanC40GI0DI7TOIIF6
1F8QNdoQYV2RlNUNBYlyEnYd6qeF/Cmig+ixU4N0NWaumMuccdL7ivh3WXVQWrVjmZJhKZJlfhBg
1zWQmzUgU3RHJZeqM5DApLtO3PhAH96hBxT0N/Vn9Hrsy4bX7GJONSlwS4pkzn8/E5OkLU822KDm
WEIko8uGO1GiCg15a33iRxlZ3ZR4ODJhhz60tvh0UqrT5E8QbxSpXNAnoJIJaxYMoN1XrzX3dfCG
frpjbOmVr8nInpudNSXPlme2lTJ0EMm5RfpXCETfnAq76p7b6D7wmDmBa7K7v7yhWxYXG1rAdV9E
Hh9SPZhXsGscodq8aQ71hrTyqsOcr2zWKT5bWTSoqpoosogdBBwYxaA1eiBhhRnHTk/CVfodwliY
D9sNw6sqnGcfcqE+6vNkS4D6ia4O5QeA0UTaaeKWV0pbVuZIcLY6VaftkKvsYudSloeOwYW3bnKE
5+ATTAguwhga/PIb4WVV/Pd8T5eHnU4pZNaT6IJtFnhCIqe0D+zyYNl5/jS60j52o8Nld1mRkz4/
F/p8bs4WCk+P3JO6Er6CZ0lhHgA8NykxGMFk6wjOkskLJWdMIV6mSbpsEtLem2oo3LSSh3RWEGjP
ozrChJorB6FuAYLRnWknoN0eD1AYCa4rVYM4y9vwnfXF/v0LrMVimRRBoEck2FTAXOkVdd/QGeat
ivKWl4jfL++stHoS6YcokqTouq4tPNUaJwFhPqzJB2iDKDhS2/3c/hQ+IQF0sg6QJse2fCPyXucp
v/PddmPDV31YUyRNtUQOjL7Y7zgtTEhlOsmd6OuOGTR0G6FmNXb/MWAstxN4cRPBROyK01PYANGi
HB1tLGLLxkKHm1TbDDQdKrSB+js5CAVPQX5q48TcMLTqG2eLkd97p1aSl0zQ+bgx6WTUMTWhV9AF
DY5ODrzhGasn4czW4jJSG40q3uj37hT20J3C5CaEFDQ6Kd6HaBtSbybRN2GPSEce25r0Q5XSDX3z
OYAtDiOUg1yFBjLnsigu9pUqXltWVUchZkp+qOCu0G6hgQ0TrAYTBYrUuxKVun++x++MLvY4FALV
YLC6dz0fLiwVeNKOV/NXfQifS1iDNqyt+L8BsZMliYakkWIs/H/KPFmBkJYbSmspcjBuwrx1spG/
zId4uY+qxaiwLkJiq0qLQ14NbZfAyUr+ojcCqBr65ybYg7j+0Q+14naqvBVWVhzVOLe4uJqKHpJM
0edY13tqHa3tPfpH6YiG8a76dRM+8fXuxKO5v+yyK8fQoAxNJUoxRVxmscww7KxB0VCoi6X6IaBo
w3wSrfStrEJeORmGhsi2piiiLBu//352HQl6GZdjUjJjsOsc+G1thhD0wg0fA0e5Q2L8UXZTpw4o
UtnevnMhnTJ34evlta75jQmWVbEkRTRkfd6L89/gGYWpwCflasZPIzdOjS5uBM41pzENA+ojSVTp
myzOvy57zA/THHKtKJZ/ALgLbrtIa05aAzoiNtWY4jlYk8vLWvObc6Pzss+WZQqj2YblzL4TwVQj
KuP4NAVNC/FsgEGxlik//QuLbJVqiBrX4PIC0qy8sFpx4CHcfhvbNwCSu9r4ESP2etnO6nb+sbO8
h/osG8oUum63mwKUMh9UqlUBiTYjwtSU/kVUoQb/n0UZi8AJ2nFg+LZFlc6gnxogAaaX5lYSvxad
z40sAqVepblaFBK8cUC/dvQDUZz2HbW1QJ4O9qT2QMPVja+1ln0aJk9MyUR6lKi58Ps8DkBuJwNg
tkNxUu36AK8DzGM7pix33XPyU9hwyNVzdmZvdtgzh6Sl8b/2IPbu5K86SKXLfrFuAL4hka+lEZzf
GwBWFA1QqHeuxMwY/Us0Ce4uW1h7BRkWJKAWBD6zmcWeiUEhAOSKUKewrXvxZXwLvjP6/1fwar0x
jZfts0dIiCZlY2Fr0fjc6mLnFFOtvNCQZFeC0FyYjBsAQtEOndhhw9CaH54bWoT9oU6rIm8BtQSS
9ZLJdKy0snvLNe86kM1jLQ4/mbXbyI7WvpolSep8ncIr9dtNz9yi4GFpdlMhuZJswCGrGwyLRaof
DIfL327Lzvz3MztCoSRdLsE0qTMxovZMjkxf/jsLC+dQax3VhAhuB0NNvisiByrNrI0vtBb7LIny
CedWN3hfvV+F16pVPoKFcP2h+REXxo1ImRP1tuGLhYKWEm69F1ddTzIVUcfvdfFDUmWN8HDWpK7g
xk9iTgkwAgo9/ovQYP2xoi1eFlXXQEQgkG505jdR+FVPvy5/mfmALLO2839/sWsQYiFRCQMTVMGf
RvAbOfAVXZOZL+/3ly2tepkM6JP5Tioiy8RpAiUK1FQmbclhfgp9/3FMmKC7bGTVCc6MLFJCfRor
aF2J3FWfNN/FHNkmP5PLu0ZozBt1rGlZldm/CkKWAuaXZwTgrIV3Q0uvpEMVcEfB6FGYP6pcQ6fj
x+WVrWwfnLCSYuoMB+Ljixy+Lc2ejljDh4JMvlZ3mtRtJPBrFngGWZrCI1kTjUUupgGEnsyB8jMz
G3vLgz/XIlXa+ECy/NHhqK3Kmm6aGsC75TGVEWse43kdgIBQk3SoWCk7/WC4UCpZTLZcq595ozsg
OF3PnezRAebp5q+XN1P66PY8v0Tgl5bCm4+L8X2wiHKv0NQ2pthzNB+tL9C/OdO36lU8ITN2p7ww
071HuPNpw+rHHTZ4G6mkupSWFXNZBwmjsuoVKZvc5JQhzGsr9MrgrnC4TA6qWyF/jVzLZmFrJZ15
b3ZxKBroTRLwcLDR2+Yjc7W2dIyfTQf6suP0DGH8hh9t2ltsrpCGQQdv1vwuU1x6sK/Mu2v72lFd
+Vi+Zj/NLYMffYoFaqJl6LJOhm0tPFeMNT1g3ppqlju54t66NmkOfdauNLuyi9t0y3k+Rv735ubP
fHZf5rGnV0qOmiQsoq31aM2ykW57AF8RHkZXheLfm6xn0Yn2xsPW5q660NlSF7Fm8qfU8AeKM9X0
05jui/Tbho9uLW6RUcVRIXhNxMkYryBtts2fNOVt+X50eyc65i7s/SfBvWxza01zUD/bzzAOIQLn
ieiK4EMiGlmWtJFJfbwW3n+xxQkodImRrSikpJXXcEg8qYg7j0a1kxPQusV4uLyelbf7e3OLA2DF
FXMYgUpPUbRgsxxHp8xzV4GDwJshiihQUV+zc6G9gnv5Ft4TFx2e08BkIWwndmZVTtQUljPCGKWZ
FuTJDPDCd1IyP3p7+ade/tpcLe+3votBntI9mOXdvtfpd00V4XGcNmK+NCcR75MMTiUECjxxxLnG
tkgyaouhELOvmBB0Oqf4oV13x/hGYCJ3FzqbrYNVYxZYeHhYqJ0sL8oQMEmTjxOqWXa/n5zAhoPo
xjhAoX5dHi/vnjT7zYeF/bG1LKMXSWEx2oIt6FTil9mcdj29mn+BEHIQfHswHusTbNzH9nor0Vk7
M9qZ5cWWWmIsKEqEYLcpvWWAyaFJczYWt2JC0hSZJgWK2+SIi1BDTx4FE9ho2MjiJv3a3iGqsTds
4c38gjaYKzhbNa+VUyprIgUvSONlWr2LY4OeRN2FUqm6IF6jFzSZIP6p/cSJwxiu43mMQZdhS7q8
zJVVnhtVFicgVrOJrNRQ3GZm/kTbB5iv4P8LI9xMskb2plNUWFxQFgxZAJhgg0nUWdClPU3lePXP
13FuYl7nWRDtM90CQcrMqNqaTohQpsWYyGUT8/4vvH2+X/9excIh6hIwq9xMvdsyGl8CCcsBBTK5
TMiAp7W8GdPE6UGpX7a6kqq9s7q4kBodLIrgl4orIb8cjlRiqt6p/YjAnW24/Eo0xJRBsRNhBc1Y
OmDsMU7RCQOmiuQq8HyXWYYDNKD/4lORwc8hUaK6tKzGDEHWqDDa8RJCbUhOADpvvU3XTtK5hTlh
OnMGWI4pXwUtMtI9Un0MHXvjlwL5tNzLdj26V//8Cxm8UXWK/4xbLN8/BgOnaZezbcrkovb74HXX
WaLtm0DbSBRWikzGXAqHmVOWVFVbVkQERgd6bVR7iuL/E9tLe5JgXnDolTpIHt+GDKcctIfL61sL
ETxbVUnl5aV+KMUPYmdAgQnrSjMxmcf8XQom6LKJlWeRIYP8AHfCRIrMdfn+i/XyoFWtOPNF7b2D
fkDzbtwPZFrQ0NrhEWSwzfz5Di4d8x5RWS6zo/lJ31/+EdLsFssDbvI6Z4paMWgWLcJUkulBwhiZ
zI8YIeO324N5YozfUTtQnLvQ3Upm184b5UIAL4B6aKXMbnzmpkkraWjEUBaSq+9gNA/MpDJMEW+4
55aVRfInDY0hNQnHTTa026GDd+BtEM2NRsaaj5wvZXF3yfAIegaaoG43oAcixPD5FMI/LzTgJBYf
RzZJpD68navcZAZkHo8E3PZKWeg6jKrHzvc34tPahjGRB7bXoGUPdv/9Z4mrRFWj1gcBR6A/+PB7
MY53FKV4q2S3FtrPDC3Tp0gWVWg0eAUbAt3dGlIOBTLexL/34Au77NurayKq8x9F478LVxv6yfQq
WVPcwYB0rFSvYpDjSNNunOM1N7DOzCx8rfFgo5nNu/n4dTCe4kzacObVM3puYfFxGNBVxSgLUQM8
9C/VXyjPfQP5L9m+Heyz3Fb/eV2fqPRnReoiP1JFKD/9RlHIAnMyXLR4EgcQ/H666p3cKZ98uzps
XV9rFYR3RhfZLQyPTaLqbGN2UyFFfA2A0iX07rR0r7o8Qg/e/rJ7rF2Y56ucI+NZJJKDaVKmMWNX
ldz85RloxRtpWh0K9NCZnwBNGyGnsOGTG86iLsItk74q2oCoA6qtd1MUIZJNm62stZB+vrD5N5wt
bKCJ4DUw37nafXqH6I+d3sJl4FZ3OQn81qNkraz27rvNp/DcmlWrzPthrb1qeQz5zHVwb+k3A3U8
ZW8chEPqCI724/LHW8EX4aM6sWp+8okk6+/NNq3o91wwilt8l6/El+Q04DPKEenxe93prrR966an
+qQfadVvvTfXkuJz24sNVqAZEPQa25kZPIslEuNAVBwwxkdR9w+xYjHCqkGhnX+6vOiVgKaQOiqq
AhiBJS8CWgbRf2S1yuBaebeDkB9SDvQptiL0iotiRWWSzNAYylimJZYqMSg7xqNbM/JuRIyTRFtl
57XqwDsb8y1x5jSlnLVQCHL2whf9ClmOx/gAvbAjvcjHzcCyuh5wPhqfjJ7aMlVldgCUf4WtGVUB
OQ/zcrsZMIJwKkOPlCN8x/v5zz+UpGtoBNArV6zlMxreD0hN02Z0B3U6xLyYyjy6M0XnspW1M4D/
/zGz2MXOb+FT6TDTZtb9RIsXhlFEs1hc79/E8K6X/l4KIHTRvviB/yipb3nArCtc78ks3/klRIhW
HiyoUIp//oB798uWnjogNddCoOqGw1uVPpvyDyb5Y3EjSZfni2iRvL4zs7h6wwrOkBEhrP+tOmf3
aNwhXQc5IWJGe0hBdo2dPQon+LGYaKivhe3C90rp6d1PWNzNUhU2AQzDfAP/S24Je62AArKFFUZ/
rnPI1aSIwVr5ykOMEUmS04YHrPn2mQcss6lJMeGZ6+DuICZ8nxwIZN7iQ3aEs+dF2YeoGey2jtNK
+UuRoPjkqUDb9cPDKA2LABYVtlwDlFvCIjJNe0FDxra/7Sx1r+eb2c/qGs8sLu7pSgkC1dOx2Hyp
f1Wn+uDvfRjmnWoPczRqujtoYjcyoC2Ti8tFyKda8BKBbNinKYX4I7y04e7yt9uyMf/9LATC9Kmn
eeWRZI3hz7FprnNYkS+bWEscKTf8jkCGYYDCfW+DJ1APRjWhQXGYsdSwCOd2eIhPyG0eW6SWfly2
t7qkM3OLeASvYRX1UawS9hBVKUf0BpP9f2diEVhybQxDGZUcd4ggmURxRueVetnE/Cs/BJWzVSyC
CtNu4D5m0dhQxAHy2lXROYVkxK7rz5ctrQDtKXnKikoItxhaXlaFugKyDSnBByBNgfdKtdN9dG86
Hfwq8Lo4ij2nTlsvcHntCMsyzVhd0U2gm4uQRXfUMHw65sD7/SMit1J9yO8gIP4MpwMs6dKx9Hft
m/RNf6JjeyxsSCNLyChkKHH3PfzTu+oN+R7UOA8b2zGf5OXOn/0wafHuCCUdzdT5pIuHyZX3ies5
wbfZW+WjZxtPl62tOeu5scV7Y1IYhI4MmLqLpLPR13ACfeN6WnvS8Hn/3ujfx/PsiItDM6qIUZGj
Qq4M+y+xK3DVH01B5YpKoAu7gPLXf7eqReTiFV8aeY1JGP8H6CW1ZxQxvly2sZbyv1vXvLVn61Lq
GB0elsb70L8TUyd5SGmm+1eW3eyhywJvxgvR3n5rrOW/MmA2wLFApIAUvLdrjQpip1aouoEo3fQl
VJHGrdxIrxvLW3XDMzOLAKAWilVOEWbg4qx28l46pjaqNZTg/k/ncTWNO1/W4jw2dSAx+BKpbjRS
r9oVTmva5pVuRy4c4a09fRqVHROIc1CIduggbr7hVgMCsGpLFIGbAHB+v6+FmXqhVCO2B/UoPCSR
f9OKsCSGdY8EZRL/KJU5llfZlh+t5U5oW8iWwWSabi6vJ8jLmWqeIo0nP5R6QBQ8xqe0A5TqV1uD
U/MefggtZ6YWV5MOsYJf1dbgTl2yl7Qa+vCC+bNac3M9e4aJDEFNqZIhvuraf3MLny9z4bYQ6ZT6
KLLM+QGCvOyVsEfz2WbS3h2P5T8ebZgHJv/s6cJ5K1/r03rCeRMdGQptVE69H3J9abBRgTmF2b5x
IbkLNxL+1VhHrsGgj67LtDkWqUZkIN+Rpvno6o/M3Dhiz9zsXj7N85OI5OQ2I70Mnl8+qWs3tcKQ
A0JoIuCl5VhjESUh/XJuanjC7KQ9aTDQlNazrH69bGftqlDgrFRn9JLxoTgaZAN8w5ChuIxHI72o
2uKwlQ2u75/BpBKYe4uO4WL/AnhC+lRHrnxuYVcPxeeAOkbrDHtIwd/8+60kYO08UEUQdXgvKTAv
2/OMGbRaJ7F1A6QFaY9Maxcq93nS3VlFcav30kno84OKoOPGN1vNeVRa9Nbc+GDeb3FDpV1bWrBG
joDB9Cu0ZYxj5OoP8HxAKHVq7gymK4LdVrloPmLL4w9xkiKKiEgyBLs4ggGkLylVdjyl046y8Lm3
LNsKHg2qVaa5cd7XvBIKGmMGRauitIymw1T3+Mukupan3sH72O67KrxBLBEdnUzeyGJW/UZlWkM3
GaX4OMqk+ziu2uKbQUXKbYv7eB+4ECy1rugf4DF1tsFeK76DHKiqkrRq2kfQYCihGCP08NSV8pPh
Qdt1k6b1Ta11KDYygqBBtmRk//xFhk2Dcgp+M+Pp3l9RyVSoWiGDgWrFFtncOwisL5/xldzinYE5
KTjLaSa0kJQA6i43KCc3BSckyhkzMFuY8rWSxTs7C/cnOjPA5JnEEi6Dop1Omg48qexs+Np344u0
C/fNN2hx7B7FlLiqnT7pHqV9ddB4y28F7RVXJf+nlKhxLCRz+RIwhmxQIjT/XPkx/YribnmVOPOE
5sTM5o4Sgg1xt+MHm1nqWlP33PAy088GM4A8AzgdKRYyvrBju9KxeUXEyO7y6TVTHhnEddpXb2vF
K4HgneGFH2ViphbZwIrbq+BJtr2r9C6w0dNqdp4L97ldnxp7eE6etwxv7PTyKdAyV6m3DQuGWemr
WDRQ97ZWASOFBAmdrm1kVqurVMG4MPjBeJ68uExyySoboxEGt5B/ylL1CIchTBH7FO3O0mw24Opr
JwewkAWImFEQeBren5ygKUvRktDFFCuS/oz3JLwsurBFP7FWzCCqUvyW5l7eh3Ze1YQROlctqERu
SJV8cbq29uoObfp9cTA34s3aG4fAOYO7aS9w5S9uDC9Gpa1uRarg+9+UEHAhW9Wh0m+rV8g4bVjc
fkAcOxRfIWbbctK1HTXnLqyOeYYrF58PbVaY2XKTlcaW7YPQT3p/l9dQ2uXEpkFzBJTJdhHSPE5c
fKvgpUMTDDXjnP/ZQOy/BdJau7NVU5nnLiXgHkDs3n9i2NPrnCxiDlqiPXrBrbhH0RX2nT2lJam8
FZ2YuLnTnMsxec2Nz80u35m6iF62nADhHGB3bCA1CVt4btC2aLnVmi0o0NoyNcAs5F+KZSjScv4y
gK3YLybQb+U+/jrudTQ4HHi7Ue7le0MdDE0f/Nsbi1z52Bjl9malyDouAeIBwLhGlkD1RVP3ZDH8
Ru9xesnlfguyM+/WIgd6Z2j5MrBG2WrTQXe7Dq3v4LuwCZJeeTi/s7CMBH1bS6oPx4FSOt2X4qQ4
+QEmc/EgurmzvXNrCwKnyOuRhysVgYVXFppW1DAZ866CqgmGrvihJEZtfJ5VI3PXTTOZp6bo8N71
2xGQpCwF4PeN3laUmK8T/POEEVjTHxOL1KNDsAehYExkA2m39WrIPPLRwCpEfyOqrfnauaXFjlVJ
U3RiAX1daNVHI5FQq+362K6b4nD55M6+tPS1c0Pzrp5lU+KYlTmtdc2NJHjrEh9CYr+8M9ruWCiw
/PqCfxO1ysY+/s4aPlqdQVVgxWbM2HurrSExOprFk2vUPOczy04FRIlokOqUOEXpl5BktlA9W8L3
y6tdiVPM0FDp4zEK38WyY5o2Mfqn3FpuobUummVoiRzLBK0qFYUB5CQuW1tJJd5Zm/9+trd5aCZA
qAgYpXgbo5SQMgUuZo8IcGwYWntbvLO02M9E9UetzEWgzjfeQXJisMBz96A+UQI+IKdrX17YWiHs
nb1FhCoUrRwj8zf6WBz39NEEVMmsQ+ftICR0BMZJIn0nw3UK+CU+di/UGuXjVqVo7cDLAF6BhHL1
ysucWNAkaMMUCZor/yYP7zz4uC4vc8PAMve1hG6oJYM43Eqor9+qw4/L//5aoqTxu0E9AZz82PDW
4ihRvIzP1jEaA6hvPxyzI4y8++6wTWG1+tHOrS3csYmFQCu6aXKBjIU77TsdBP1neIVMOA1Y0aF0
v6uE/bT37f9L6XItop1bX7joNIQmQqa65goIUMcakuT0hTzz6fKWroUzUh+4c3AJiLqWcRMaUkNu
sCJDEOl9q6KXSbyBO9WOp2sZ+Mdla6trOrM2O9DZAWeKCshfh4hVH1Zc1J9VQNDRtLGk+R9Zxsrz
Jc0/4szIEEDZ0Ro9Z7vRDmKnXodW9/rfrWPhGUrdGF7voSGlsYB4HsxNb6fo22Uja4k6F/Cfb7Pw
gLHP+watc6zc+59glc8f62fzr+I6eZlsptD7p+4Zibp252+sbjVbPDe8iFaGVCpNA7MnhSwote+o
uzjqybqd7PKEwtrROm2+C1a/GZAnNEyZdv4wTov4eKFH8bzU0jEP3QmlZTpIn8TPAKE/Ib72Wj1v
9eRWPf/M5GKRaWOMvUGPn2+Y201VHCZVO2aoj7cMjEJYuhfj8nT5i67dbzNv1H9Wucgi0RMQLArm
upvnd018D7svnPZPRvBy2cxaDWIm5viPnd+VmrMTYIRd0XUNx+x/2FZqKi9oIWTX7RfRVQhWELrf
hlveOkeKD8fuzOgynQwrRQjnJ0Z0gzqHG15Z+2KfniSbGQc6O1svqNVQQtVTg1NgplxaBK4B6mH4
atjLGi3F9q6sj/FWE3v5uahVS5TkgHSbZD8fAeSy0A/wyfJIq+lVGa1d6bEjyNFBRoD98idbrmY2
xWIMXmeE4g/lKt5t7ZQw+OlmCgLu/Y0UvoL72oi+H871wsryfvaEuPUGCT4Y/2VyvV9z6qGeohfV
gQP1JtrTEtsooPzOS8+d4rdFOoAUT3hhMCT8PhY3FKXDtJZ1EC7RU3qnudMpcc0H76ifuiv/KX8K
rvP7+pv46fJ2fphZXNpdBGhRY+6vnkgUDC3bh4P8Kqe6M7OUmoK0h93DacP2Abr2U1f11zUsuT1w
NtR2HtrQcBtfAVEyITkeTl6+MzVAmHmDqkdJhZapwI2osP5ZzjZpEeflMk7GFFYGBgoRNIUXEPL4
h5IWieqKBFvUxDba93OcWX4V0zSh0KIUg9MtDGplIPiNMQHvz7XTmBl/AZ5Rh+xX6FMpBceObuS3
svx8+ZvM/+jSqMVbYh7GZ3BsyTABCN4Pukwiuff6/Gqkg0OxRxmdoGK8i4JR4yaWPmyEwuW9MvvB
mdEl4cSUkL+ZOecqjjK3Nl5kvdk4ufIcaD6sixcSnE+QpX+4urowivIGiTVGjCVen86kHYXCQWj9
LdzHt/QrSOy/+H+ZJnqlO0ndgTlBDrlDD+Rz9LZ1qa3Fkfm59p8fs7jU4AdVg6KFmzBVzZ1R+and
mvrej4MtuqQPd8zvnT2ztLjLEq8tVPR4DFfznYm2qLRj+D891BGFS+G2B7/WmzvfgS37sht9eAMs
DC8vt4hajzVlLDE40WZ4mNsKBBObAvdDs4nd/z0k9+HrWirtRJBMH9kwMlqXUg+pGGczO1Un0bKR
5LiPHtAkPxr78Ccypv6h25cP0T455FB5eq/yEc5lxY72rN6pDluvuA9p4e8NYG6JGS6IYT6MjSXl
JMoUMnV3+u6RKnkvzFM9e0CrRE6QHV03NvBIJ99f3ndFXvPzM7PzUTtLKkqUZQrA8PNOiDb05077
otoAmf5Cl9meRxrmn5Aehl3mBq5h56cGJIAKFigrd/lrZcefLbQoHWMjeq56/NnPWtwwYVR3Zmww
KVpoiLYnpsyk8pCYbiflW9yKaztPHxLkuMrec9gXPq8laWOlcTtz4yKNFnS2kdrdZ3SwHdXJT510
EmWn2hXs/1YBYZms8s3PLS/jmID6Zy8kkAMWHfo36ue8bQDQqDsvV11YEvfopmycs5U7YqYU0WdE
Eq+Q5ZCvOJRROCDuCFG/72Tf2/QmTJOnNDCOvmZ+R+zLs4fK38pQVtcJPbxCA90StWWHOc1Rl2x7
Q4dTBEzZrj401ySTx2Cel9kLh9zJDvNwUPNcb4BL1pf7x/Ds/WfeHZlyjnqjpbvFkN+Lg9bsglrY
p9F0k5n5t8xsr0dFO/YyrczL52rFf9nnP4bn6+XM8NDknZaWHTNWXrsvms+hiF4P0nmXrazcg++s
LA6vUkS1JmvoDkfyrwQCk2aLEHvrwy2OYYkKErycFD4t7wrpplm5x43Mt1RQbyP1eoj+RcIsS3Bj
IUsBQuAD6bBc0GetBE+DzV5HvQFHUTuAv9Xx8r59KBTOBw8BJQmmJ8rYdJTff54gkJpQnX6zcvbg
jNuD5yifin30Sd4Fe8vZenqveQPHjfYYt9hHAEKvWlFZ1wTZumqMnSrWLw2Allm/e4vGYuVxMx/s
vy0tPCJOU9kTFJ5rCJ951+Hkpw+melclR1kMx40YveZ957YWztHHslIoHYIxk/6pg0p4qjdntbZM
LBL+cLImcO1snHqAYe4GYadPyif13gByVxyUB+EkbeTQvzvNi8zg3QYukuix6iYxFCHnAsCyn5pH
OWi/KoPyK0PrRMzrvZqryOZFJ7Er9r6mgLHudrlXn2hGPgqttmvGzobP3g5ViNVFROx0wU5CJD3F
1zLTbblWy51fChthfe2xITNZRiuQwC5+mFK22ilsczjn6DV72m4GJ6R2yZjXLj2h2uW2x+z2n/YB
f58hRq5mtYMVoihmKny9rDEJbbZ87VdIxkCCjICRMHru5fO6FoYAmv1tav77WTSVrVQQGClF9KcK
GQd6LUN0r7Vvge/v+x4ppV7e2M9VvzszuEgJDF4Xco7kkpt3yQ5FEKH4dHlFqxHhj4ElkbuA2rgq
KBFTKVQz0RP5GnNci6h7u2xmYx3Li7cx0a7Lfc5PXn6PxpeBetFlA2sPBtKIvz+NLr//NAUoNTFW
UWrwno37wZmJSANXPCWv/k32wqP8qP3QN5qCH+YBFp6nLy7XXEJcSS1U3OHWvKLkcQjs4j6/gwwu
PGb3s6SBRECfkbkFI6TFAfnkw+jwjPB38rX111aZc+tbzh/hzDvhrs2GQZkhOqKwixHbRutgN1XC
xlZ/QGItl72It4qfRxBU/w6GyUPzQyF/6p8D57vy6H2pHWAsgK4QWErswtmmQfgwAbm0vgjFiDHX
URPwQGMCgdnZQ3dMhV1FnwTy8e1Z5y3HXYRhqxc8vTBGmc588f9J+64luXFl2y9iBL15pS3TRt1q
qVt6YUgaiQ70BN3Xn4WefUcsFG9hj/ZEKOZBEcpKMDORSLOWS8svSysYn9u7KAGqB0AQwBSg4cJl
ACDjbex1An5ARjVXS762lh5oBipnstBFmDnyV8pWFOciaZUkZQtIDTALdMcOK3+4EVzrCU9MLB1U
nvoscEmRapx70F7Oh15n2QZgOip/xpyaPLnzWT6yezM92SD9kVwSiSDu9vxgqyfnB71daVPK7LNW
XzJwKKS088y4FLjBnmVspXBeoOSKoqJhiJmN9edUYvHdEEkQ6cFZutWjmCqzbC2Tcq9M24NJJn8c
RdM7os/EmXinN9OoscqZBUhxwBUt5REs0lkSgzQpWfvgtlWIjo27QrUClOc9RZxWZ9WT1cat0eS8
LWI3q0aNQscfIGQBh+YyEGK6XSexjKx6ObXf9GA9MDzq7GXxwZAIQxfF3V2VNuJ4lara0TqQlIQF
eGUV29Ni0fLe3vNxqxCXBoxlg3LqDEsYgPlh64nfZYqrYbNuKjJwnt/L1d1i6oJj3DW/32rxqYEz
1O1YgSgn7EvVJcNDo1bu3HwSfKtd69tI4eOfAY67gkAK8CFPuZ8V/pQdZDuI32GKnFOd+FmLWey2
OTl/0D5QN8fK5wz4TsAqxus5JHf1g7y60msblRH9Qn20/L/aIbLlc/JYRaJyy57BaIDbZmvuGADl
Vz4wK1dYZpyDvWaYO9dSQJNejoKD3ft6Wxlc8Jir0Z7ktrTCblowsV+7MkalyVQJoqBIDOdq1arq
lZoA4ik2hyjWn6u28Bf76baR7NmIpgM0y0FlH9047iKp0qGWgOxshWVaVNFSJunRSoBEudBODeYm
E81DsR99eVECoQuYZgATB5I4Zlou40dFZGpWFJd+OX8vS+cwgNsFZKG0/wLwCsEBimRxujmZBHZp
w8Q7r5teVtp9SNREdzWtvweS9QFsp/8W4ckErwlYTYALpsP2DH7q2OlpVSZgAwyz+JUmrwNocWoB
UOa1fV+I4JkVZC2RpyTRwBJjUjCn60n52VDy4eV/swr2KzbpLikz1BYYuphKn+U0cY/27LiSaDV7
L/RubY85wEaKoln1qhfw1fw4HIEFHLFCobjsLhLDuSvtQfUMIEfrfbWY8a9pADkuQ9FA8q67bjyJ
c1eHLg025k05LE3Vx+ISticU9csggY/w9sfZF4SlLwOxHbktF9bHubR6qiD8aKvm61OCTml2Tuyf
t6VcOw+AbNhq2X+kcI6ajIBDaasKH2fQPD1b3EX7SdOvtXI3g275tqzdF+ZWGOepNmhpV8KEvQ+2
h8RPw6x1zQ8OlpLZpnX22Muu6I25+9wBWrrDYhHaAvxIe9uAYh58obDyKI6aMEZje/U0j8GvGMfb
Gu59M/RrFRXdHXw0fhozkQCwm7KeW71ajifR8WPtxHczjUUJ+p6xG/hkrPgJGER+RUCdarWYa5yk
HiUHDT41hUD0Fray9vTZiuHysinJWekbAQJkA78SUh1Adq66ziIHt8+N/TuX1wWgtAHUi80KRkbJ
T7/X62IquVSjs28vHxbSfAaFm5/oACqn1cMCxCO/Io1/W+beEW5lcpZvUqOMaezIoD9dPC1XvlmE
Ji4YPkAH3oHBIe7vimJ9LJxuFXj23tDFhbqcH+ARGS+aDIsc0JnV9GA4oj3nD4cmKIB7IIfzie0C
yWI8IvYP3zpnLuDHC/qDBIElTAHx/Dk5YPH51eld8KF57UsbZh9FK8G7zrc9ZWZhm+A/2Qp2QwAM
gGoma0qCV+opi9jjtRBjOOxZK6IZ9o7QUbsGEiSmBiq5BVbENruy5+wM+DGPAQNgQxBzcazfKyxr
7yVWIL3EaCZ2j+2rdScVxNeYzDfhIW8LYBbu0IHGGmR5bzauVbgKDtjrXP2c666oaLsXuU3N0hBq
AOp6VfZAhRWsqph2CGMwnAQ0qb9R0Ee3FQW/+RqpMhExalzNuLO60VYi5zFyNlo9yhHW+yBFE9ZR
fKiBN41FFUEY3VENNx6KkayBjvyK/f3GaNbKbge7X+xwMeKwbyJF/hE39qFIiQtIVkH6eIWqDbUu
pHFBTkvWMcEWjI38ZInGEFh82IQOVMChjKmbpi5Yj8ETeaRH8yzmd2Mex3kkhKMHxjrWKkDLL1UF
8ThkG6MdGv2bVaHcSUQonjsWCtA2LORhZxb1Mb5BBsyavJNmSMDkj0fk3F26N6P8buffbsfTvdsd
ghzIwh1/vSRHzbhfl3qCKo9TUCtHZiGZ7jYH82PyIRuO5vsF1Yj64NcnePnU4PMkPemdEhd/WJdp
5BCAJZV1Lkr5rw/xMh/nhChqXci1iZRfk0BP0C/gSn0c9ZeYCpfxr69CSDJUrN9hy5md5qVBrBO1
G9VpGK6Y9LjMfvdBOYxnTCmNHpZEf2le7ZOTeejusZQ7C1pmO6M7TDheiAgc2OyWOVdQ1dhWxhXl
+OquealP8ZGGC8CukJshWUo/3TaY63B9KYxd0Bsvryx1WmZjAnkO7eIPyRJLQQ0U5o89lmnebova
tZHfevFzlRBC9CYFBZ/dYyzbwZJ/+q+L0BfKvN+DW2XyNtfkHMxggwrOxOXHOLbYPpu9yhC0TASn
9v4JN4IIyJkUbQS8MOkacEs8rEBR6kfRnIdICheWFqOyQPOON3WCfvN8yirNUzri3/4qOxGDHRqG
tyyUcdiC7aUFyP00xaYEryqIq/2Q3sA3GWiOb74Mi0sepqN8Jp+cl0Wk3HXmdymWWcvmCAs111Y7
gTXkzYuePM4FUCC1KJbpWbKmwCHEU4pEpCu7HC8D/aVQduIbobZdZSW7At43Y7DQFKQfJW/5oYdD
lH4SQWvvhqvNwbK/3wibZGeoKtZDjkl+VyePGTJ2ZE3u6MiC23PXs0wVIDq4sNki4aUkm0xlkS7o
iEjmGMx248vWz9tWstMsw8mBXgOtaaQ6Or8VFZskzscKI8r0FN8D5zWs/ioCC31xXcNoH1jWfSnq
P2BXK8Lg/FHEorR7lL+l86FjahMKE4aCHVm8FFt1i1QgCzmbs3W4rei+O2xEcWdZKEnutC0Und/S
Dyqoz/OwO6wHB6X3yc/AVfPkHEUPyZ1B7IvT5eOJ0tqNVaUQyvarUZtTgyZsMdWFPyj6Y4/Fs7z4
UYrmqLuXPjjHWbQbLFSbiwI1nfQhK/AL4k9j5uqfGZSm5Gn3yT1itb9+a8P8ScTItXvLbo6aCwGN
TnrbGPFVRz3Qix9TP4A8B3OCPeYF21DG2t/tb7vvJv/Y8PsZbBwSJBkEGyxwSBlYXl3zsx4FV7fI
TDmP19raUCngmcLFUQbfqSQJ7JdWG2GXX/eTKqnDP1AIeEtA0wfsEvKFS7+f1Woex4kVeMsfU4J+
ays4sZ0b6H2RFo8bxnvMd3XtqkklY1pQ4Z+Wl7ycQ0DQfG+p9P22HiIx6qUeSZJjmaqRrTABHk9a
3jVIEGxFcGfvfP0LXTgLp3036TOFkNIAExqd76U8F+QfIhHc91jGroqNVrPCWU3cvFg9YxbkUDuD
SWBOYKhCWHZhwILcDUaaiigKhc9M3ujXz8YZ88QYS6pAn0ePnZcJS617Om0Fcjadjfa4TAa2VVc5
DjqMpFEqfPyxmMpdyxdKcem2meBiVtiWUjfVxn3fjH3QoXkR9kuONSnsqWO536E+oJQwdpWgVmKU
eRMWDuhL/70hYm0W47xAbsITirORTFrwBWPkQrXUe4ZNXd3M3bIXbUPsn+lvMZydZJPa2caMj7g6
mW+ST7Ypmlvc6R0zO/ktgrMTe0gqZ6r/XqVGyafygcyUgk0ERAjh+HMSQwmxo7n+hr8FcnZSN4aV
xyV0WoAJST70bu53r60PAuXPIOSLREXevYTkQkHOZqZEbxvJwvaeHg3Hrjnmw7kHdNjXwvIM2XUe
kpPWoQuK6cFTcxqVNyt9B/r2bhuM8JzZHbe5U0gu/2d1SweGqu7VJ9xfj+qx+tw9YPb1q/XX/yiP
e6+NibXQdTFkZApTwCjix/oY+wwvyvDADF+2gWhZZqd6eGFKunyp4gAo6DmRa8zz5yBxpUb6kJDh
JNEJfAl2fFc32Wlq20fTmj6S2jmmmMINbmu9kyjgW4MDxQbZL16QXE6WKK0+0RrJiZwumPa8Lykm
4SjocmbLT50zpuwFta+9hAy7CwAbAioLOo18D0FzaqIsHVIFVsVMMBKZudYb22YpgAUDVMOX1ksC
x7O+Op2rmS5C4p/MY+DcN7+B86gMHIFdVoFexlxfdCV1Fan9I+vdiOCcSMtHOZcJAi+mFqIp0s72
F/M/kI31x+qTqNiw8+a70IhzlpLoQ2M5FN9RX7VjQ+VonnsAm3Wjq7QmbHlxajetl2MvK38S2Tea
cn4zxXO9ILcHN+kwHa3ReqZlEuVYcbxtqfuGA4uxgakIWBr+NT05Wpb2gE0MO3QVjLAI4qMSlYfs
lEWtz+bhGZlmB7NKgCUL4gHBF2U2cRWFN+K5m8VaOhM4lR0ApU0ZvA1vq/llbj9Lq2j0Y69IhS7e
bz25+2WuiU3t9f3Fsobd0QTjYnKP+npUBcVHUbv3CmMCgi6kca5AE8ep2hGn2gbNcT5qhylQfBLW
P8Fs7wFyNGTUvcYpPxehqAy+G3s2inIuEqtWa5otTlS2e29ucq8lsTsXjzU1DvY0uZ0lSrr33mIX
2nJuMq0SbQ0VaT1go+EQ46PxmvrN63zKvymedEreMFz0qj7fttx9PQF4BvAcNACvagiUIvfqUHVU
1vl+LeXTIg2BXHah1gx3paEHspZGt0X+fxT9LZPL+/tCrRe0kbB3+rl6We+cc+4DXvwgfcOkVuKZ
h8yngytSdN90kRkwhkGs8/BjS4Zi0TldKjmMdeMnzeQzwNBlD4zJ/mC0p3RMQW6oNwmoGzLiUpJE
ddFjNHeWqUj/XW8Fzwo6OuCTx57x5c2aZIWiJbjMQvKmd8+r42JdE8uCTmB8bcfXJXSi5L1DLrzS
2T98FSZsbOzgAYGyET/WsGTlVKcU3tv+Sp4H+JMEugzjKX4E3k5URaIu2X6WZDMIOaaqya8EKpax
DnYHefa9GTUvbKXeeDCe2AQAvnIolMcM51o/G5x6GHxDvsA5rYNaSt+xykKc3M/kDaHfzcldfCL9
q9FbXo8Kp/agk6/J9OO2Se9+UeyM/z/BnOtWNMlmDI1gwWtIA3OcPqQrUgeQN69eM82iUej9JBhk
rYB61CGUh3eQJ8Nop/T9tlmQDRoHUNuwlZF7+tN5lYLWB1GiPz6ZZ6z2o++ku87LbX1ZmOcPGhCF
WPkFnR9qyNy1qmpO59Ac87ZYvbxTqfK5tRRv6UWF/Z1mPUocWLNEtQhQL1foyF1Z1QNlFc7BB7D0
cQjtUxkkQXcgQAzFN2ZbvUEapIIJsJ1uK5OLHTMMWJroUHIe2tIhW0o2a85eGc0jClOYNE8P8kET
lI52s2wsMoF1TWG85nyB1Y5RLioJtmatx+a9a6f7+hvD7xXD6O8ZKcCCQbgLmCv5CjcPe79pobFx
Q/Ts3hTZibS1PcxdGmCQ6vtt+9itV2ACEYtUmNPDhizniZMd08rOoRYbPVhWTwcYFQM/B4EVkOZ9
9SzeAt43Fke3gKWIXSr4xmVY1XNzKZHasrkcloGlj6t5kiwX22Plz/huCfND/pQXgbz63XjURC+0
vdiD5h1oHYDmjQuGcwk9R/QZ2C588dnCE+VTG0mefEwf1HAF75SwdrxrOCi7GTYgI7B/yWeczhpj
3KLDlHh6RzHE0kfWA6CPAlYLEmV9LHvkvX0rissu10U3CjOFKDtHeovHYLuKarQ72+MAQGdRGzjP
ePTxBmMR08DEDzwOlCh2JLnWIQtKT/0A/HpWB0cCHZFTEtqCJ+bOAMKlXC5yU31dqdxCbh9Ybw6e
e6+kQsVEb9zpC7q+YenLh/TTcmwrV8rFScmeT27V5qymmCxj1BxEcvvrGkpvUwTMgL+0OcAkkq99
kg+WD1rEUBXtZoiO+/2G2dQvrLVZJo3hES1gzfPLh3Xw+k9AdkXW48BNcX+M7lpgi7f6KTpygcrv
T6mN6BZgoVqj4/HZOKWrx7+67s62H+qhcwUxaK+8uDnbdx7ejaC+AsBJlUBHRkXffUCSeZ9g/KkK
yJMQNnjvQtzK4i6MWOnzpQRIKuYcncfxrjhM9+QRfA9YnqN3yEfO+ZMI6kJ0jpxXYr1GahfqgIdZ
mcOSfMAQLE2wASBc5NkPNb99kw+s2M3Qi7R9z9fp5/HjfGbgFWPrAarUM59vfzXRQTKtNx/NLMBu
P0r4aNi5dgm6wsqplj/fliFyepW7newh7Rtw9Bhw+jjCCN4ngEWkH6uPzfpXjrq6dj8Hqr+CM8v+
2k1HURq+WyzYGgsXczJTXrXO0bFyWZdfl7m9t1t79iutOJMYZG7da6OPx6aMPxM63um+uX4qvwPV
5rFvkGz1/eMwmz9XxXo1nBhlqO6tM5c/aZlv4zF/nS16bqQL++aTN/vSOxDneDYCBzAuki/66Pum
jFUSBjPNEMsuP/qcy3NuT0gnsVoCdq97Q8ZMgvmm9YI93t20BH2zfwRxPiOZ5aTkDHHLcLNv+q/2
mY1BW4H1hLxEOmGNULjevZuVbEVyWcnQ1lZZsDmLPshMt3yeovY++4nF3swFnUFYRcXjhDAvptXS
dlwJM8rg8tRBzIKlCa58mmWN3RTxivFI1KRQN/FhY2/DW0vc9pDfVUcnzH3G2Gr6TaCdCmRIXZAF
EjiPtOfed6L8nOG+BeHeSRIWrPa+BHCvMXxnATgIONjcxbcoQFguyh5diT6QPdBzuuVT6ts+Rgy7
z8AMffsvnod7B2LBvkAlhrcoRu4uzUzVUimzWmqDfZQV0eMiyNCvC4FkcjcGoJSPwHvUCF/Be1IZ
07rMYPLQvOM0pRqtZ6piBhCncVTNAgykpQZ+Y9WsBTfeTp6mbSTxrJB15SzGhK5aWPXU+L7KDdgk
JKMTNFR3nBUFeZyjg9EhqMMHT7pqMGdI6c2mQb9WedDt6ZF2Qw+s+kLQWt09vI0wLlQiCOWKPEhW
uBo/cvqUrJVnmYI32J5C4MFAkwHw0dgd4KKPaVXUlEzZDhWpbr7mnRwDiqLLH1QM3PuWPibe7etn
7zNt5XFBiOarbc8jZjXbODk1tMYsTf3xtoi9you2lcHOdXONZmpPsGg54yMFDDXPOiMb8QZ3CbWg
r4A8RgQ6sY/OPREu5LEz3sjrVa1Flz22QietnhZJc2tr9UvjNbP/mmTRQOhe8GB9WlbEA8/uFb+l
MecDyTW4VHoc7urnygf5HJv6zjAzo3kAGXvVvtw+0J1vxsiLsMaC/4H8hjvPsm5BuBpD4jJWoNT4
1Yx/4LxA44NOGBVmkx1ccCJTrsu0RVqcyCSa1Nxth1Twkfasgk12Y+IP5d7rc5PXOcVKCbJU7SMN
2ofiFPt9mEU1Jn/CIkz8P6m5XgjkzIIxbax9DoFdnHnF50K9l5rZnfpIX47S/Dh1gWp/MYyzWokm
k3cCx4VkLkqpedW2Ug/Jafuojy80f56UT7dtYsfmL0RwsalQFz0mrDhVKZW3OnWgjw9A6gWG4UNL
BBUpdklw/nUhi7tEKtCGNCsmdUJ50e6kHGirTRWMU/wMlAKv1sHXExeHOhFRTQtOkV+FbEBq/Dce
DkHgLYavTRcuq5Dpd+ehtlXO4kzfxJooqSZ2kMCbZ8gOhcdGW+oP/wUruEgWK+NsAlWhzA1Jl/e8
VvaUO/I4HMojnm3/DUc0M4Crj8am8dkGHAOWv5TVDqOUKilkmfd6JP1QPxtnxmFc37GJDDA8+fSF
HLpI8kWbPzs3monRsH8EczeMnuVWrOfA3UnVO6Now7TKYZWaO7WikZZdA9lIYn+/Oc7RzmRdY5Ky
6tcaq55qpJ4O+O3bnrb3YrpQiIsjQ1HbOfpJrEqjUQ/VvcPf/E3zd8mrfpVR4RXomUWqX4InxkOI
IZ52vP0b9vpHF7+BiyiSSvsYzJVqKJ+aI6tngrk+/HsHR8wFJDpXLrZM8BdrMKDwMC9eLx2c+oGs
oitn72FvqpatYIcR5dKrhFjKCV6eK6Skx/JBDZKTCmwTLO4CsEDUm9k1yY0ozu8a7OHEE2tuzkUJ
bK2P0+AEFQqlcyJ6Xu/fchtRnNsZNW2zfMAjbwSmUXamIA63niusS9Xh8NP5IKqO7r3wLk6R8zaK
7BH/4RQBTHPXntlMhXJX+W1kPY+lm39WTjYW8E8kGoXju7sRZqMq534pyj+kyiAaeGVPs8+6iKCS
9rN7gp1GAyxN+SF+LR+zUBRh9r1hI5nzSDAr9msTo07DUNSTs3Koo9L7gaTZl7+LKobCE+Zcr+n1
SjJyfNEuBKsiyhEAGTpgECfIvPSb7cbu4LEJgPZw2+XfC1tXAXyjJO+FC6Zk0r/DjvSoPwyh+RQ/
wfnBHDd/T6L1tOKIwZbnklfdlYFvy3APSSSa7thJPrHfCCYi3CEmYGG4y38cJLmjCwvn9pGypTj6
elvRvYQaEtDuwttYRimJO+AqN3pgLUAC67MtK7Acs+wEIAcTONsyChWm7xQBaYV7lDv40NaFYO6E
tW4FuawNnMBKxWIQaA9jQ/c7uvrqiip0B/rvdAkLBZ6UKZkrk/Fo97KfTgBIs/K3TsGIFh3uKHY9
q6l3bRQll2U4UqsJst72JkcVIKHuhrHNQXGfQmskLQPEkMzgu4rkI7FjvzG+rGYa3P4iV3LescCB
r8+WwWwQ313eq8CWHeZRpiSSSZO7mEqb3aG1f1HZ+TKYzvNtYVeXzbswLCiyPRIQ33FKNTSlcizZ
eaS0mod14Rlw7oUjen1cWfGlFL46oeWNrmetk0cmKaPVmL8mTfLztiJX4ZATwSWSSt2aK7CT8qjV
x/zDqNkqhiPxpKoSrXYzo/qhVKXtj3Vr/LotmPnHRaDgBHO3mzG3WTa3Qx5lmg0AGbASkz6o12/G
YoJMaBCkIrvGwQpZ6ImjXsqjD4+KFZegysijhPSj10+rDZw8zbfk5jTNTi2IgrvWsZHGXW/j7Dgj
sDYIuEFNL60+SOXgSvW/RuJhJ7iRwn7FJpFUdEuiTp6VkYPhCfJL7/05Ec1NXN8jnBB2sBsh7HAW
CTglUWHp6yOouXXEDS3DLEw3Lh+JWSTnJgH5VNmWi1ej7PQBi4VrUMbAsMDQq6acOmp0bjVTy7Pi
OvZXR+vduaaicgrzuCt72pwGF487e5nUzMEPdapqdMkyOF4vy1+sTP1UKtnTNBeHYRwxYE0l0SGJ
PjcXkc1Vcop4oPChmPjD/JPYyjlX/vUKC/cluJBTDbGz9MlKIk1us8OoO8spRT87uO2WuyHnn2ME
Rvjl99ZXuzGIpeVRY1dpVElK68ZprgpeJyIpXNSJBwDFYKwK7jgBRCoefpRg5/ofZXABRnKaojbQ
JYlMEwWobraPcysrgvrQ7bgCSOzL40plp12yARQucjx8l9NfqlS6YzX4s2JGtz/MXrwEWITGpjVM
1F05b7encsoGDIhE2HjxSdsE9fAo29/7ZD41ueDK3vs82O1ENwtz3dePHJJPGWmRPkZVP39rCxoQ
TRJUqa8bijBnNuIMTnrZvs7QsDTe4eIZoU+ml9jwVxovJkT2ZGNIHkurne81CrSIRIsNb6Y52gwG
mt8gvTHdJFtALouy4xm0UuXZHlM9wpNCPyH2Sye5c2KBU1y/+i5/LH8RZ9m0Losp40D0v9rqJMfY
X6BTMGVA73YSAJGGtEuPWmb6gySi1dy7oTFZhdEgYEsomEO6NLGYWuWg5/DIQZGnQBvjCRP93exp
Rpz5RdFNrmws5YdRASPJbZNj/zIfUreSudgvTdgArhUY9ySXd1VpBlijOWW5iHlp19o2CnKRu8Rs
dNlkcFQ1zr40qVEEPbUXQTTY/4QbKVyQnlXS1UY5lVHWlIAhZbxInYFRbIx+T5hw7bveq+TyedH7
O9UCswQIsUz/fztPLoJ3g601eJPk0bi8NspyLPrGxWUlSD4E9qJxEdwabD2XVEjJJLRsKXhhxqdK
w7XYRE3SulMlCrR7MXBjJhoXzDPUzovKWqBWKgWWXfol/l/KndsaAvxGgUG+U4pskpF60IGKWaRl
pOXdwyop0Zpq9700fbz9nUQKcUG9TRLSJtqUR7YEhhEtA5xKFVh97JfFl9uSRAox19goVKjWqiNL
ySOK3GopvWHS3FbEcrkvBLO9wMNxHHR/LoU4mL2XyQyDSKQYHNkfx2QGsPEkcDCRFE4VvIfTpasR
pmJl8WNd95Hgh3hUCHyI/TPXMem3MuxnbE5MjZu5bXOcWJzrWGnoVO3RkRL77U++y28pXOQjWaWW
w4IjU4ClqZY9IlLixVrn3Raze6ezLa3/fBku8hkUA2Vqgnu2M/J78HZ4VfO5NuYAg+Fuognigujk
WNzYnJyWtNZos2jezlrndzhIny40vK3R/rXOZo/R8mOjzpxKugEXrVukKWPYHLGmvpoBeR8XcLrQ
BouRfqC9p3xqv6D/ItxA2bVBbHmrpm6pDs71UkUnKSWC/AmPFaPxRgdlEbBqF99vq7j30NAZ/zh4
wGTwn3Pu1PakAzQzNIwXy8OT0pP6F1I+53qK8+zuLL0Nevmv2zL3vp1pgfEX7VQbbEzczSHVRFuT
LK2jVu4/9Tn1LbsQDPoIRPApjt2qWVmmeR1NsRTFmnE/JrLAq/bMfaOFw32ego5DPlEC/G8TVBF9
m7xNiBN4OKWuatR3OsAHBQ4mUop7AxRpPte1nZIoTUZ0WZaMnOXFip9vfx2RXpxFqEk8yZ2kFlEt
gTNGwlLK2LvAxQVsDwDVyBzcFrdn5dtjZEpvHFkdaFdMa1VHxopmsAqSsGx200xUKd+7BbdiuEhL
2qloukEpok4akxeAonaGl8Ln7m15nsJ2TnTBk0AkkAu6a9XHdCyXIpLtj2R8K1rzAF4Dv3f+NdcP
svmtZlyMGtO8KkwNpp4l+qFc0hcwblB3IIBS+9++FBdyVQAdWWWML5XKjeHVRhosGTBDgMUpyCOu
q9FQCVPZ4PuUdSBg8jsRLU2lHhib+Fh++RkI9SXq7WztlvpdFYCe4b8Ycd+Lg2wSzcIwPaYDLe4U
aeHY9tiQKkr6/FEFR4Nfd9pZ6nrQCxADEGDZRzNPjlmFlbDbx7rnb1vJ3LHOaDAYawtlU5St3+xm
us8K9NlBhZOLqkp7vsaYmsBtCSSfq/Uvs6E2qi4QVfSDWxIbs/wViAhrQZxiv5jParZiuDhV0zHr
CwuFXqI1QTqkp4XMiUuUmrpLvnpqiq3RVn26fYx7/oaPh3067LfgXuEd3EmxtFiWRURV6aQmderV
i/2pHeKg0Ybwtqy9QLyVxfk24OioXMxDES195rXzp6IQcgCwM7o6w406nD06WV5VktkArzmUHjH9
huWZPmzvGD+xeBhzVx8L6E5sMxIlEi7kN3WPIlnnVJHTkjujTrAUBOqV22e262AbGVycr/JKS3UF
Z9ZOZSAvRaDS1mtBED5j6yA3Tb9r/qokR/ClrvccWCjZiOXMYjHXaTWyrohMdcFiJdBFEm9atBkP
k4YEtWYsBzJJ2TnuO+IthIAlxba1Q0YzyVfLLgsyA9jc6tphThft62OFuo3AXXa9cvMTOWvKlbKx
wXBbRVg6C9OxOVRzdj9M/R9FVUtHeQpbp0gouYRlkDAnXFgyrPYEqkLHKwNGHGi68+SXL4z0Bnhv
gifu/kfHhiL2TYF7zw+RS81kxLFlV1GFkw5A30beioa6EmgSpMrUoiE3qnAp2ymSF8f5t3Oq75/+
H+F86SCO2eogLqxoHW1Pqo5xA6KY8oNVf7pt2ez78K4KODcZePvQUuOvDsBWtWqsIrUop7x213n9
BpYtb6zssJD1WeBGe8ayFcbfFqmVkmxE7qzOj8vwgxayO4u+2t6NtJXBvuomJSuHvlmHGYYya+3Z
lD5bneYqE/Us6YFMwhmUvUjHulhA3cT4rcN3Ojtil0Ztrm00eX8jm9SfABvsGqcKlNuiRYNd1QwM
SQPXyrpeERzMUsviJamjvDtUoBAHW6eHN4qXZ29jvfh/YBgbYZxj28qyokSGF0JCV/nBJJUGUKGp
woJnXJHXdhyX4LbA67VVmLy9kcjdGvKo0qnNrCIa2zSLprnSHuLKWMFJ0pKXGe/I+yFJvlfrWJ8L
UtvRPI2mIOLuGKgOClgbwA2WYer8PWymzTID6hoGCrwaNzGBmmqbn52JCELLzpeEHICw23i9Iqhx
RjpNU1PIA0ZlR3kMSns4r+prUQMJp2hcbRBMX+4odXGunNdRLFz3YLWqo3l0fEkDIXr/RBRBn2I3
7QVDCEaxUBfHJAYXoOvRMaitwV6qrpZdeS70M9Y6LK+Q1dqLp7nGPpQ6e8MyEC9d8l+FVJboRc7P
sZP3HmogA8DmFNF4067uAIYA0KIKzlm+QlDVFATsY1xHNE+oT4pq8PJknYNqHv7kgWsDngD7u6YN
hivum65thTk/BUMPmFE4OCBYWmvRa2k3WP8WwQ+0tg52sAEJg0eMDVYq2i0oQiiSaxPrbLaWwGx2
bFTd6MPPtapjVee6OSAAdGnsVtb8mGrx46gsvYvt6FA1SSPIJfYu3K1EFmw3oXvM41yy2rGOtFhz
SUU/zioMYjJAKzoM6h0AXyM4yFczrY63Q8+uldg6MJORX2Cnh4s8VZVOKVbPUdNJBttTZsl0q8aY
D+loibg59rJVG1gLqoORKIBQsZ+y0TFXCfiklIlEmVmpeH5K9KGjpHy8rdCuFAd4e2yZ/Hq9ulgk
wy4yDZegnPxIxvmFOuWv2yJ2zwwoDnh1Apzyaj/Lopj0T8yaAXWT52kcQkuv79u5E2iya4UOrgUL
nwUfh/MqTWvzNCEIK506p24mL63rdJiHkbv5TSct1n2Lfz0lhXvIwUMaAjGjYvApUaMaxqBpHYmG
uU+POWmHcyonVWhrahxoJG+Df32S28vA4LpEarw6XQNviuoJJoGn56MsDxTMrYCMvS1pr/N2IYoL
0nh/GoOemW0knxgMm/K9xKy6BYTW9PTvUShQisDSGGNOAVqM5nBfbmgWC2vaTRnpRf0D/eMzhiUA
kN8N527SRreUM8xc2z5uYzTh8tfbmu5FSgf8JsgENdW6osCxja4dU+yuRZNpHlfb+EGm+K6cpDtK
C0GitGehqD9j7xPFnuvd/x4UXKuyZrheYzx4DS0wKpKHs954ZRN7I15ghz/R7bdA7j7v5xZFF2tC
koJEyavK7KkoGuLN0vKxiCuB/+25+VY77ivGWtrmRMKtVhQKwFgW8nlcim+dSTqBF+y2KzaS+KV+
UKZRczX0NtIjLVSx4Zg1HgW1qfWs3atvueNhdxfbzNKdU3kiMo69eMm2l4C8gbwaGByXUTlLk76u
G7mOzLYJUz25K9s/uWO2IpjFbgL/1CXznFcG1KvoYzX+H2nXtSM5jmy/SIC8eZVPn+W6qvpFaCvv
vb7+HubsTmUxNcntucDs7AKN7UhSwWAw4sQ5o6VN6mEYecYduur4VyuhrrJI6moVz50Mch6Jtq0z
vrPCPEIDWIpaJ+20mWHvFq9OouWVQcobU4yNLrkwAOupQAWjDDCLrixgD5Ih1pLnsVm1kp+oxnPe
cJsunH8KRfU8t8lG1QNGwrLqqhI6MrjwcO/RnRk5bBqRq6QaCRg4HRvLyHZGrTNCKMMI3ZvBZPmi
1TI+I+BGXlH7c9Z6afTnzwOAZ/9eCd2dWYRGkseMpF6t4qBtYs/DDlAcsZnMNmIxMazGL8nQMFcO
+Q1AaD87ZikPXFjJ8H3daLfg+0KZs/KlIdrFdeSGTcvIG1YdVJaQjcMmaYJ/NjeXKdcvSYhJZQWc
dMJsyKas9bU35DL0N6acRW64urwre+ToX507OexEvYpkJJVqinKxbjadbHEKmHwkV8ak/v3YvOoe
V9aozYxjTu/BNVx5wOeAOrEYKmvSS8lJxJj37pu6HSsCdhZujj4uymEC3lyfV5ZAcErnQMXmkRl0
fStbcuWOCgTfNkOM2ljgL+DRSszUNUAeUm661I4D0B+wEFkrsfPTz6Cydi7LI55v6twTu9Kwy7LI
fCnNR8aRWNnYT1YotxlmcS66FouFHKVT9ICxLqVTA4t2f1NXvBMJ0kcBgNrTIkwTyAHCO5NMfOp5
fYdO8Jmb6pMSLQxTK/v2yRS1b2KfDKo0KqWX6dKpG+LdknQMFyGXM1Xc+2SC2jQJcjZLpmuQWzKS
L3XJbzjVOIKewx6l/puoDQ8yDwdNq4iFQGGtjfz51aEDCUoi5gHWFjVqbopG/h2vLlbxbcUlIFWF
qiUubaSX9IM7KkN5UpoFozsFRvkjYzwobfoNJLh/3o6HHQP69hA71FEj/byYrM66JJsQQTCkYael
vIO23esfu90nE9QlqhulVvIt+VD9FFp6LnPekpRInSXgi4OiYQ3xk59MOcYne1RWl4yhUOUtAMyG
DC2gsPHlNiF+YKnFAS9HRo6wcqigBI3XFLlhhJuOaFlycygOYulxRWIF08OQpnarf1UlRgKwVkG8
NnT58yu3CyvA/TMprrwlLSYrCXBmdW4SzaatVTCpqWjhxVrkj7jVnERqIOUshgNjsStnDr9BE4hP
ArxNvx6luKwrZcxKjx94CDmWqqOUzVOUly8QJgNbz1Ifmyk7aEIau/edaOXQfbJMOdGkgFlHCoTS
m3Vul8azW8Ys4NLakYMSmM4jwcLnpKsXFYch/2nB09iIZ0fgogeuUIAO6LU/v0YVWAGkB5hk1Beo
wDW2sj7JI6okuQQNnzYY9qFW/J4SSWYYWjsIuEIRPniAtfGfz2dbMMJRyPUp88D6sCnFAqDMxtjI
cndIY6G0eC34cf8j3Y4eoktgoGUATDeg1oAJfLYoglBgUHNANLsyaraDnh/lEANgStHw1qRgpZkO
xFTbxuqxGbllMy2x/FhFoe5PwyL493/NmsuACAU4dlRstRsNnkhv5qQMgPzW9WqrcNU5aFn02Wsu
Q7BSgCaAilKjz0PccpFWa8C6oYdqJRPnQj/Jn+qJcexWzODzAZcN94Tr0OSwUVKJYTFjeKqR+nBX
Qp3WKcBL9SB1OlOmgBRkqOj5yRZ1cxO6lUWbARFY0tbG/9MB3dRXriyPS90UppboEG3knEot7SkO
H/74iwHYcxmcAkLwZrSumut6UkJA3vIutuesdGZQDt43sRKuAdvDmw7HHG3PyxzSVRRV0k7pxEYr
vElrwGdU1S/twlV2EXZHvW57+19Yw2NHA0ZFhzA2dR4iQYOCuYzWegdK/iwVzFQ6GIW4FTWWiPDK
WUc8QZVGI5Hlhvqn1rqUK0IOsPNOfkIFJcdkYgFsnQyJwdlBuerPQVSf7FHxuKmLVtAkuOQwl9uq
kx7Fgnc06Gk1qvJ4fxPXvP96adR9roPrW9cmmJpiNcQnKwuoLYW/x4YvGIta6/MAUgpOCPDSQ56d
jphxV1YgJ0kAhUAvUMl1f9CEY1h2jpiL5wL8d6ZS1G6afK15cR9K3Rtf6L/yOHKRbzBWTTaQPofX
P4U6h0Hc9kFdRcAEiMtPoQJ14ASNBz7Vf0TJiEZa35VmIWp/3pnHBkA9FQN/oLuh085JU+ZJaLAB
qItpmDlJGkzxSnYizX6Xj6xMbe0wKthmMOwSBTM6rvGLnOSY6sPrfFYWV+21I98jo+nzFrxjSvzr
vh+xrFE7qlS6kucFijlqFttcy1lq8yAtqd9GjLLiSpYEYl0EGYzRAPR0E2NqQSp1NckwLCRn5lBy
0Kas+0ORJj/7efC6pc5NXRlTs5jlfxFBSZYIImFAyW6mtwSM2BoZMZ0Cqyl0u8pg1YhWblW8Sj4s
kF2+CqBlI5eDkGIXwym2Aw6sTiOrVbZ24K9NkFh3ZQK9+V4pE8yRTACOmwOnbOVJg+osesj3PWJ9
LRBn1dE+xQuICs+5BlJHoUnhEen00Cmxn6ojIwlZ60pcsCf/tUF+w9ViOq2TAatGVyLZTPvmNJmk
K6GDQSfb/jm9hmB8skU29spW0aVKpidYj3wQ3man9+LUxCQsWN0DU6tBgMCSyVs9UmgL8IqBLOuG
nKAr8rAbSas/xwO4lR80ozDlcdfWLCKitS+FKUHI9MLzAD6lVxZMeJMMGjpl3Vs/POkJ48jeCh9g
6+AFoEcH4B44RcqAykU6wINQhpuh4qXE6B81T4i5EJj9wR3q5/JpBm8Bk3plbVlQ+JRBHqFBLZHm
geRnzNoGM4cPhsp/9lx0P/7cwfHOAKgUfXswmVMOnoCaSpNmFbO8i7IZOXGT5tHv+yZulUDQTBSQ
24CfD9FOoKmUxkqskITnuTeB06WrTEJ3PWzlDaYoO1DB66ZoBq+xPX7vOLNgEnCsleiB0APyDx1N
6RY3FA252nTEM4JDdObehg0SrdceQg38PgZTJYvwZOWLaYIG7ACZypBvMgR+bMMZ0H444jhbBYbN
F6ao8roJwupNKEVu7uBMUZI2qvHRJk63O/U4iyzt68sNRCUXYNFHXw9PCl3Fw+JzoBhqoYv6BQNu
ivmme8V7m3o6BiMw1G61NqhGPBUHma9ANrRjdaNW8hqYRpqKtjfWSKdYw5Bq4yQlOapng2QuSnaS
VAhs9JmbLNUOMIj9PHOM002Wc7vcD5vUzW8URlNHJRgMwiU9N5PgyHqw05Ph5/2jsPbhgN4EXkAE
JkekgU9iuijDmOqZV2koPAmdaYgV48a6cXcAOchLgtDNiAAMqNT1O4B+BMQDoPgk7P3Vs2BD3cwW
joq3OImZfGVdKfTXos3RV7FR5EYypLrb85s6+iW2pRliJFLObCi2mNMcMDJwegtpe+T3XN1gSTak
w1TGuhvk5zD3+54p5UO/b2kL1GtiCKR5GjpVczN9/Cm12lFIR8x8yz4/aNYIMkkzSFpcl3PjVsnA
KuLRzzTKOg1yEnqjAutORoQQQj+zwTesO/nX5KSOCJaTNdsge69sjjMFkEs/3nfPmzuONk7VgwJh
ytVpTnSXBxtWUplQoj/k1nzCmicHjOGetslPTKUocriuDx9tlT58XSFUQw8Xija6J9j9ofPrNxW0
lrnb70oGUo/hr3QBahrqCi8IkJ2m+dxbAF26Q1hbRhy6rbFgrJ8vDqUQbRgbS67Re0skXn3ltdAx
FbRWi8CYjKxLsgekd4fG7+3Z1kGqBn0EFv6EcUw0Kn7nOkYBFhl7mgjSDvWat1gTzoxF0UGT/m5U
pDGSMuMSHpEm1xQP9ETWAN4nPYsMALtADRDHgjkAA1II41lX+uMI8qdOi4HVm51pDDsnbVhjTvS7
iv5FVDCSejVb6jjT3brPMFnfm6L4rECTOJwfKzT/4toqG5aQNyvgalRE4uvMUHFf6RepgvoIHjfw
kssbFTm88IX3mYeU5cFUfOowRSiJZJFEvlL/VukXkdDRbb6hU+7PdmhlW6JsOFqsk8rYXp2Cak3N
PI9xWMKpNsu+cIGv22rbxmMJMrDMUFEI8xtimZAoNG8lt3IHP9xwXofYc99/Ge6rU2EH7RK+1mtD
c5XyZKjbqMvMvGfkviwbVHodNrnW5CHuknpKNg3wINMQ213JituM065T4UXMQevdEheMvxEiQcGE
sPSxc/aRT+btmH5ADvadaEbjhZqo4UrDgAcOAEXF4iaqv8jtSTUYbxOWH1DxRVjyYuYTxDB+G/vC
DtOsHlj6fJZXs249nYoaY9lLIOW6HOBig3qM5k9+DPEPR0YBzUntzPvCKsIwcgydihmikQUxEniS
pA22/jvBxaceekf/nTvl78XlneIUWdFZtlBZczmrtiFKCd5Z1aw3gM2+zn7RmpkjLebyewBvNgLr
UXmpPBa44WYEiwqoNKhoTiBrWMz4BJen29tgR+9knFM9yz9b13ioHlW/ejF+3j+YLKs0yqhuxCRS
G3wQ0Rv24wJZYky0v0/W5ICqxDZAFAs1RZ+FYL9581CLpXFHGbB+fFIB3N1CsTKqTMhQ2WhCb0ZX
sEaEoNKurAKHSXUY62VkBwYVieq4z2owC5G0q9gobr5ddoOvOPEGgzRb7sw9M+wxzi/ddABoQikF
DvbqxpS3RG8r2ERW9WSEpm7rT+Vm3k+p3e9YC2VEQ4MKU1IW6j2XKpobh28SWMOLrjOHWLTuL48R
NgzyK65yLS4V9a5AG+qSQUs+JpGhD5EzKR5uWpm0u1DhqdUqpeDJNZVsqk0OTuEYOsPgMYZcbGiz
HsUX/OedmEvTWRTcnDdChndP+EXdDk+jo1qoFfrL42ThxWrFdrmfbdFExfXIVt9gOQwVriQQt0Dt
HUvlkG3UGk7gNFqGuoPOHuPjMXeVfN2rr6dUidanHUyFxwE5Blbo5ZsAJSISh/90PubTJxR4mmPO
KCFev6gIb3W3FwoJTb7aSpa3+/541+thhEpnFr4sgm5GWOnzwFSCAi2+0Cwx6vT/M0MFEYVLB17n
ycN4BJ+tqJhq21mzzuJ6vOsKWA2JZVffp+FiuVKJ14vFTo8h5zjGYOeEupqq/SHmjf44VLRQWzEt
4wyWav1N7EDl00HAm1XWvcAE//FcYT1UtFAw7K7XJOiH37o9yIHJ3esmbvM6evGDuolBXABhvgci
Jid+j0KLlYVeSKnu/QAqjJRq2itFKl8e/LHl61BX7M3GFrf8g/HEWzJqiCbIYxwgeo5edsI0dGQG
AhIB2cfD5pnoKI/mwiwA3n1lYF+opCiUyy6SR7yTicxWd9YgZ6w8ot79VxLSgfheKizC5zDvWHTj
919UsE2FGwEDVlxR4VhCenY7PUEXzep/EM4e0cyfMo9FrXDTgaE9jYo5WVRO8yQhG+u5fQmJRK3f
qOUbojvmoFJLaxuM7KWmmr6UOiuu3y33YJqIelKNYRuFXIqlKtmLEH6TQ9DwG1Yto42dshg178dW
GKMi0dAKedmQPGO0ZiiDyVa61ZHdjHYDinOWY99MNFC7evk1V5GiFzqxiriLY6ePhps/YA7rF3eU
QUvdbpJdZXHn8ql7YPdMGCHq4l5Xhut65DmuwJ5GWmflieYsymgm02uS9YzbioSgm7MrktOhANYk
0pdyrI8l3xBHHTUIpBaQYslZ9cDVxVyZoM4CVwrlUEoQUers+Xc9m1CNk63mHepf7/Kmtjl11z4j
H35iVXdYS6PORIp5jbpEY8dNQDEZQ3d11hiPoHUH+XtpEn37AoGIUSgRSyM09Nqb6KQPhWgFZ9Um
qb70Uh1JLsWdMyhBe/cvy/Vc/8o2dRR6SYY4/YAjL5zmR91DmPMmv9qlqSND26M6Nhb4fk7Vi8yA
TzAXTV3TSVzxuaLgvsk2w0aFXKpoRVa4jT0ZJVbebm0S5xKMz7Oi6mpafLVi6uIetFqZwhkrJrLI
rYcRc3DeNx5rZ8X7jiPx1LU9o8QXxBO+KuEEkK0KOyu1Fn8Qa1P9FW7J8cdzFUqesdvbshvtUDl4
bQdmH249ql8tmLrZY1VMe0PAgie32ZTbCOKQ8UawQCTBrFjdQG8vse7KFnWJz3qNqcyahHG4crcR
fJW8Gp1syypWyKuVgytL1L08qKiNqeHlM0ouhCoO3Q7SH+cfyMQgETaa8+nyXN0bx9Qaf3TOjNcy
Mopd+Sp64+9y19m81bjZ18BpbMicy360Vc6188eKK/SOUHFrqQEK4MgrrK3PcZmb0uCDSCFoctyu
BNO6ycHekj31cWlyksLIhe8HTYkem825tq1AVIsHdfbbkL92oDAaY8zbj4wQtpraf3wM+vbOEm4U
xTHHTQO4MbhmSu5b2Z8ZoWo1E7syQoUqOdAyJTNScgMsbvSOdFDhzfQlQxfoWENgGa2oXyi+l7oZ
gxFqx/I41hqpgNXxS1QiWqK2CLbaCKMnQhBYisJaJeOT0Ze2ECfp3GswE0BMOdzV2xJVEOMYeqo5
2pBY9gegoZjRar3UdLW5VLSa5CUErTG+YOvMTpCZpHQ6QHf8Rwvl38rTnclNzeZgPDM+Kom2/5w5
SJea5FWOIqRTUIOyHpnDFj2vPenRdmbvxmfIZ9rs8sF6UAZZpKSomHWj2/myEPJjH2KZYIw8tUm5
jyORcaVehHdvl/Rhg4qB8iKj1RIiBkLnyeX2o4UeTP6qbXqr2CCNsKMCyCbNkvBVoVHRo6yJ6o9j
bI0vwfdxxwIe/UP4//g5VKAsIeymDAvew81b4IG1bJt97zDsLTnzK+tqXU+soXz+3+2lgl0lFakm
hiTebAcbaq2uFpqkAC+7ol+DD8dmeM/6JfBhj0rOQq0HVBECUK5R8+YwjtYi/jAg5aNAHpKLzHF6
4mcRBMvyF4Zhhh/R3ekM464h8PqX2hokQ4G//hZhTDkgmWhk8f02cZrS4n7eN7ueuvy9XI2KgICQ
Fa1Oev7ZhtytnU8aAQkbHbce6j7sUKHOiMcR7IFkW5/aL9mZ6DANpuaEG8Wb8C1TOz2x0iXW0qis
bOLznisiHEzS7scsLbIy4jQsUBJx9jtnUyPf9SrcDEk+jCBlxNmcUqcM9mL8qBaZSdATWC/LPcn3
uGeNyrwwJYOx5xaLSjaBRyqji6ds/6qLsip4NyJEf+UZH9+MijpNBkqKqr9soLrl3rL34KE+qlui
8QZ+P+g7/R7taDGnY4rmKCSJntQdW0GVFQDoMQ8DOU1SNvgVBMIgO6jXWINVbkKIrMc2a80sN6Wi
DR9U4hgoJMMeXtQ6MudMM/WKNQfBCqAaFWQiPVn4utDxNBrHB2NJnrh0eZQbtPyWfjmACCc1RT55
k/u0gcKU6ARR8Hr/3P/Dtmq6ZiggaIPE0We3FTg9E/ka25oCJW0PG6itP5N8gLwMY5fV7Vrf1w9r
1CEBuexcSxwJM4ME4vDabviDxnwArt/8H1aow1GonTBzKprokFXtTIEr7NlQvi6ptA2a2gfg+zWe
A1+NpSc1CxxO490IhRRz1EQG5m299ImZzv/uLnV09LkeoH+CW6t2Sl87BV7l5rUZv8QO/qvbEYgk
6bdxm/rE2co7x2xq/EP29fELqDs6QFSSFAIeg4bhN3Re1V/KayubnAMFIQc0RONe3Bdf/4cKI+tT
U0cIGkABhEWI4b28JUje3I+d0gKYV/OMLQiX0MlhnlviP7dh8WO11IFqG3XIAZcBGGD8Oqc/Q5E1
acraz8vj8SrMywoH6kISeJWnbj89kRJfBpl48XlGCxMUUmijNC+sB8L6Ffb3smiIcifrUR+TzB28
tX5g/O7ER537oUsvvIHYJJyTmCmhQS7iOzspUxf1NKV6EpB8K9uEvvyLcGHqJ9ENrc6LXRbghvHZ
ZCoILQsY1JKIxMEZcNTwUAO3zIhzq+54EXYG0hYAaeocxKD9xdxspaHhbRim8UNxBZ+kx5pX91b2
7a86Tc5Awq2VokBAAUpRSSDDrDTDZ2YUWd5x8BZQoxwFu/WqDfe2bMhbpLZnd1LNwdO26q6wWDfY
GuTi2jTN7ynzUVhOJfLI2eqdEVL3rQlgeOYGsDw5JYTRWrt9Cm1mj3/FWT8ZplJJQNGHcQ6w5u4N
JFMY69vrXuzPvziHPEa6nWFpD+G5hxakL+8SRjF3JQv7ZJxy2zIANtiYsGoAqaCwEZpB3ULKpjH5
AQTSLKdaqRtg8hTCRgJg6Lfkf0o8Y56IpJajJW/VB+4k7YunyNb3fWkmvzGG4WpeYqKB44MSnOHQ
K5fcJ9vUVYqaca6nDcE7uulj/k1zS09zmhlXNylustPoi+AKFRFgUEclnofYw02TtQ3DNhNIdRPw
mXPrAMeDJExHnTPYdFBKj1zxSfxZQP+BTBzUm8TcEmwUKJZ86RwcK1s+Gnbk3d+FlcDx6TdRnxtS
NE2WkJY9P5dm2RVOE+T+fRPkir63bCo2lV0SiJA3AQRzOYmFU2fnCjo7mKW+b+ZmhANZNlSwsbMg
7lthd4yVsMyapdYv4vPRuT+mR1K3TlztMdsNTnPMN/Wm36Cs67F2ce1SA70FYXeHysUtmx/GSoyA
xwgJSiW9A9whXmXqe7AfMDjC24YXWrw5+iMrJq+eHhVzPiAPXWHeK+ZGabkaVgF52EyVYI5g2QA1
rbm06FghZHSsCtjqmdHADIRRlRXivaCNxVQWG5IMDXbgFW64BY2NGwN5lLvGhqUCvHLngNTjwxyV
AhmjDN6jCp+0DY5K85pVxyH/znAb4uE37nllg8p4elmYpZQsSX4IvNHLDx1K8NDatRpUuZiZNWNF
NDxVy/q6nTWsKJ/xWkgfI/Q3s9P0WjlAqkFg1iVgSKZ7rt4oH2ukR1TLQa3QnoPV0VK9bJ8fZ4zI
ePE2PVQOwYw16F75ANATdE5lsXDeEss8FWTkbsnCQYOf1o64nVB80nbhbj72h3Kr7PIXYT8fuO+N
6uF/7jQgKPOzaMognvaSbXyqQeBtcV76ozuMPo/nMfgJ3O5rfGKVd1mfhopTUSHWwPjjV0LbhcxP
5L0J59gvksiioFq9Y68+B3Xz4LmTaPGIzzGIki1FkSPEranGP3tuNgXI4t338PV1gYIKVw/ik0z+
/CrhLrlxSCQe65KHzGykl7I8BWCIvW9k7RmMo6obIFYh/6Zr4007G2FK0KKkuzRsDtIu9SSv3/iy
z+zar+/fhy1q/7opwwApaYwOaJ6Y3bOMCtFTDAydtl0aM39WvnQeqrVOttee7y+T/M23weLDMrWX
EPhIs8TAXgZKdggF7iSMIeNGXv1c5P7CMOUKL2aqck3C8y0iwWSYEZj0saQqYj1PWFaoIylUWRVr
HYl6jVvHjc0rvzik9f9it66WQp0oZRkHocbMo7v0qIoM9Q854Rnp6mpouTJBuUKtNE2XDT15Zenb
3kMDb8t5/wNQZKVciJnaj69CffghTCDW0GO/+G23GQ+Rjc4lmqfTgUwx3N+11XzpyhRV8ujFQVqi
CTnxUjyDx8qRU8Dx5MbmJoYzs3yAHLOrwNAMVWdUXQcfkHlrVCWguGJLVr7dX856Xna1HuoSX2ZQ
uffEjHLqNvXXFlE/mE3RyR/AIw8QRUdg4voPdQB8krMHFtHZDR3GJS+8sk9d8DPGNGfIzqJiHnEn
NFve0qU7KeDEA+vZMpj6zLlxMoNyinvoeRScR3XeSVywk6NhG8nJd8Z2rPRFrj2JBo4n45iOINFH
BsDhZTWGsfw8TcOvWdcgSp+EvMUlVb5RQZtm5lWl+pzW86xX9fqpMcSLUMEtIS4aL4KWVfDmpjTn
L7mzdCjOmvVoGgbwwZAksnI3eZm/1zsuMTNL/MqzICYkvtwEUv3jF1BOEZchRIkChPB+W+xjv3Bj
L9z3eFfnduSwel9rVUQyEf/3eikXUOewiUUoQSD/wXgAJlzs+mi40i7/imlar3dJgxrZydORexAc
3melsevPgw/7F+D01UnrE03h+AClPP1lKM38Md01m9ZKbN1u3QiDSlZzLE/Rr/nxvq+tH/C/l33Z
liuzWV9MeSdi2Xmmmm0G7MVimFn2476VtSL89e6K5FtfmVHLNAyVFg/p1hFc8Vdic4+aU25KeyiZ
Yz2rF/DVTlJXyqBUcmaAMdGVlB8SuMBiwEnuL2c1ubiyQN0o2RIkjYDSgBsL7/lsAxYSz9u4F8wM
jvP/M0VdKsE8VWWZIZuoosey+iUqZ5NLO1udWbf9ei3ralHUnQIAQZcFpIzWuPFxsZfn2NE3i49X
gMu/iXug1/RHVgGN5X3U9aLm6tCFEVmd/CWURjPQH+eY0R9gBDKRCiOKuGStSEoqyX+6rulGdnnm
+NXFhe+EK7oM2RaV0HY69q+zK1TjwEzzCuBzBoKN6pR7/Fk7yk/Dl8YxvOSIOUC84dLX+77CWOlN
NVITgnho0VCLZxlkw+0xhq5gmUSbdlR0E/T8j7WYFyZ0sNz7hhmfkRYsrrM2bQwSOyvte1bMzlDN
JqcV9n0r/3BL/x2raLXiIM/auuWJh9qDTeo2owf8qK1ZaAs41QPH7HSwzgTduAsxYS3EoMdC2Jrs
6aQ+pI94/nvju/JVNfERH1Jm944RvSQqtvBDkhpBSHBKfWO1kS9Cwv3+PrLchAopUZMoYEnBTfMX
grLzpf9tHpFlhwooqsAN9QLKQ3wu0EzasSOOZtSZzev00+Ax7AtI+sNsq4E5hJAENsEVNXUslyH3
yp1DSXckBjnoE8XAWsnAemvFW/25M5Njc6kXsyo3ZEH3jFGRJlvScFDBi+E2iWyKwmkZfzWgcgrG
iPEFWdfppZpydZ0OeSGXKEkB9hs/Js0T12zj6MGQQjeEuBhkslCfN9vp3OUspUiGd9KduRljwHPL
4aSP7WJxMyCoas2Yl2Edc7oRNw8TBHsJCIFg2dDUPCX2tCN4W9kFlNlKDixUCSv3o/twclfnAehc
dVe79BrJHGG+hdpQiPwrfgn2BNMcWpJMmvWv43ftzGJzYK6Zylm4EXTqPbk8ShQr9sNz8g5ndeIX
gK4ewKgeBObsM0t+jDRGpkJNMol9VZNQA+CVS1qsvNM+hA55tqpvCoqbBRqRocuaNlgDrV8ng3S1
KY/5Is/I/IaoYgBH6P28H5/zOIVMJuZkIt2SRwJcGKxiTF/UhHuN+27bc4NVp5uBM0WN8A9PDH7o
S/XpzumVqXA1KEYcyyU+QWePzoBBUkwsO6ETerwrOSJQjf79MMy4NGUq9wkCTv7reaMZ31Bym8Xf
Rsl4V6+3kz5yOpmKSBioTxahJcfV0szAEy8hsHIDlCd4SF9uEze3QH7ggAfSjp9Rz84u9V2MYu1K
O3UhXYN3Lobidiy82Hot8OqXkcvjKoIVLbD16HWRMb/6NE7+lINX4NyO73NQQY/zecqeBmEwxb7w
Wma5gbH1tFZPMCjQzR6AXZkVs9hU7xKmwlKrc7Idd5gc4VA8jMzpaJZNqmOrJFHGTzqJMQII1orv
ozCZfMBq97BCmUI9tNIYjM8dgU4IpwglO7QqHd4hAU074NFlyRi1g46ANWyTx/mJ80T/X6CPrg83
zcQ21M2k5QZ+gDK9QiHCMmYRc2AMx2bFS4UKXQ3YyLmaXIC1s7xJLmDjh+CncuBdzGPYqEYw4eOX
vOsmPBCZaxn/oPxOZU1zmstSlqIekoLmgDQopsJMzrLDnSb08oRdsS8fVSt5Kh/CXQWYcGDL4Dko
YoBxrPA92XUvJUYPa8z+ZQ8B8yG1hlo2jKufR0WvShKWwUjQLxC96EzEeuWf07YGAeM5GK3Y435N
lmDJboeGFSlHGihgqI9Rb9e+7GUHlVG7ubAI3u4WBC146C9iDp+6z9pyibRF+8/0DAcqCs5MvxEW
lGAjOrUVbPCodEWb3wnegKsVgwDvZPhbeL8fY9f9hAhr/Od3UH5S841Q1Cgwow0Q+jkmszpsTOPo
QA3wvvEcuuW/eYNdGaTcpCK8V5A6I+91ZA1gqNTG5bGLwkORoLdb1skurJD9JiJzKnI1+7yyTHlA
KYJGrY+wVNQgQMOB61wYAET5oQC0irzCFXdY8YY1IENukHsfmrrFIk5Rc/BKw+o0P9VNtMs1EUhA
TA+pvKd3stsHFavDvJrUX62UvtViFF8g1UUeFoKb+ph1B755eWj3A/r2rDIka1upiwpAt4gTZ8Sz
YgoH00gFw2qqDkc5XDRPCPv6keGyq8VfoBRkVSVatHRFLo/Lpok4rC4BKIyQiJFBKMlCxYJR4l2/
K64sUXcFLygaLwWwFExmtil/kyltkN1xjgLGkM5MMTLtal+lbbSLHMOWH8UH1nTm+uZ+rJUKEwtE
7EpVxhMRM/+OoR740JMwHyPoHmNTyV9066Yfhqg4IHJdGoBVC70Zbh+ViTWPiuUOPybRKcctlHAj
8WlRRHvKT432dt/26sX/4a0q+d5XmU4ygfJZAEWTq6QvHN65QBcq/65jcGWEyi5CjKnpmMgkb/r8
sQf+vnezR9FnT+CsPuqvDFE+I/a9WskFOe/EO9FM611tK/r/Lj+8skN5hqQsmlbHsDNv1W0F/oxw
v4A1EIA2J7RZQzbk6996x9+3hEp5x9B0ozByuK30VIaGQ2ml+cN9J1h39A8L1LWwcOGkRAUsVHpg
lklsF0XlzxHvqUnn3jfFWgz5KVf+NqD13pQS+ULBSy9DC4Jxw13KiPd2iwr5HAee7wyTOxhxE1wU
4V7ARYdKnNuPVv4Sfm38EA9XmSSbNloKF7RufCq/h+7yHhg27/OdObYWq4GzNruKDOhji6lbYVTF
ipcur1kg+hVpR7hJZ3GX1z8b/hdeG3YGRY5Sbaz7273+bryyS10QSyDGqc5fGCbIdki74Gw4MuB5
ktUd+u+s1u8/RO2/10nPLi2jHkcA2eKoPwy2sSeVSdWqNrJVW41gGUd9sIwDKDUsGVvevOD5xtzq
9Wj68ROoaBMtibTMBJwC2OmWe03weJJNxYt8QqQRu6zeGMOjNSrmYDAV7W4d95RaP7btSahYVa31
5tvHN6TZNKUZbzOxBaAi/pLj2n0kmxm587v6pD9BQrz6RsYZ2fXlf8jaPzaSCjy9BgC/MCBsJzEg
MeWRNPzEbemMaH6DM61+4Sx+0+6L35oHxlTMbpGkmWTw/0toZ1xUNNfmPHTcmEmkHCQ/L+M+7HxI
HjEOC8sGFZzkSEuCCqIByMebjbAnSGmguR4xRenJOwOvEZ5Jw7I2yX8dGOihJnU2cg5ifgRcANYJ
8OLY0vfJ120N3V3uMXsVn4vX0Z3tzDFku/mqbapD4lW/av/+2llLp+JTBHK0MSJjOVovelpZ+nHy
TQpZTP+Mi4aedoKsbCMWZLH9chryxa2RtHbhtz59vr8aEuTvXAI0SDGJyq6JSVqsLEge1XpX1duF
hwSRPFpFM/0/gyyNTuSDeEkXSAG52T7wpk2GEkYKGEL17a9xPGaQXU/C/z6YNKmmkcZBI+g4C/nv
6ZQAyLrYgqm99r/4xJRPBSBEogTaIDAJ/2xAk8bCkK0DYj4Ckk4i8NUlDh5vA36LS0U9lF/mLyhG
YsWVPz2IG6Aw+LNyCM8YAd6Js62clZ/3v+0al9P1iaF5OBcDY4//R9qX9cit69z+IgOWLU+vHmvo
6jnpTl6MzrA9z7N//V3qjfOlSuVb2vucAAGCNNC0JIqkyMVFvcTqOy9+rOBXgmG3PBdfTW/06SE6
Muyy6Za7+H4+6G5ykJz4bT6UttTaK9KloOHxypMIhSvwAnwCZuoVLal7qEBN/wr7b6H88/aqRQGE
ydmmQaqyau2YjgEn1gWSNzCEry1mbN3uWDk7XS6CMiVtXjX2xDMG6o995nSl7hVG6Bea5fSj5KFG
5zQLxtMqMBOtBOhN0zlVFfty1fntONhmm350eX5XluTL7W0QXWzOTJmYgq3rC74tG1BmDXVXH9BM
Uq07ojReO3aias/2TfvzMmNm80zTm0TrVko+UXPJzvjBHp7WUw4/IMLubqSc0VeBPBCGxegWBl9w
u97XnYnZPFiZ+jB4yS4BWU2BR4WKQoeYvGkj83QpjdtHpCfBZNtiXfE+fp1d6pHj3zarGxGb/RNy
hA0EwqVILhI1q4noOcOKtKhgkJfyDj0rXvgtc9ZgBCVmaa8H0w5R+pR3E6pJnWfeixJ/G5fo4hv4
1y44nopwYgjpKoqpH2JolruCVsBtdfpBCzmzhxTBvzQZmEmmTiRo5P8CMnP5CVx0Si0Zo3tCfMI6
NUcrbu+tnH6TVPU4Nd0X1C8tkXNi8eelL7wUyMWnVFpjLWfmUn9CHO7NR+MLGwfCcq3WXlSsvDaD
l8I4zxCXeYYGC6xO056X/CMp3m/f/+sw5fL3M/ln9zEt10Vd2fPC0HM7Sr+aRu7kxL8tZOPRBCkY
S4d+PQwZQTfZpZQhWRZZ/uzaAC2f8jt5KhwdZVYFeUrpWx00b7flbV+NM3ncqpY6pVapw7YX4EZR
7Oi5/pW7lWO6cFu77ASK2vv4A1Ol7+mP4SjtMHD8H3QLXsdml4vmTF2qpdbUqPiI3g2fpJ+xaiOO
Of1NzaiBFrG+n7+LCbM2FQZjdxSdWujJ1LnrMGZ5UyesA6iSanvpRzAlGIIbcJ0UYgv7I4K7ALNu
ZvGIKe3wnH/bVS1guf3/SvXPxHBK0yU1uDRjmNRmjfZEB5i7XXe3FWWjNn25FE5RkjFWUyOHjP59
fUc76Z2xa76gj5zu87/qr9ahqME1lfjWL0mQjd12T2er47SDDbZd0cvOnkbGT9b2V+8I7PXfT2oR
8O7/cwH/HBkX7EhJZpUR64TrfQKu0C6IDgCoPTBesfxp2FWifd20kRiCoyuYAoV+Lc430VzvpV7F
vipBcV/i8mEq/V38POwrPz6I8nnbzvePNB4Jh4k3ZrmskDb7zdcVVPKNk53C3eSGtuoVvtjdb17t
M4HcJYv0FFOrTfQYWEpnl2rvxKPilCG1y/jXbQ1lccOVszmTxN21OAOFY2cCqh6G1aM6Ih3SdwDJ
SHNnN/KYO3IdPZZzIgrTNt3CmVju7oUdbPmKfnW/fY9fQSvuVIf5h/5qfE/23V5Dpsv4Rp9vr3TT
cJ2J5K7iGpG5yTLsadb+Loy7uBe1FovWxN24Kc/0fkRU6EvNqV1+5tGDTIPba9i+Z2eL4O4ZaIaa
oslYhmef7xskeNZd/MAQNtSfv4th7NtW5EweF+QqWjX2VgTNVx/auxn43dEud/mH9ln3FVEmsF92
SxeZrp7FCvNcN1mbQxfbFeTkdXEaa2ChS7V1h4ycSLtM7u3t3HQ0Z6vjrIg6xT3SGxD4H5qhbM9I
BUSOZuOBBi/wRw4Pc5N0cyoy1jKE7rEnxNIuzbzxoXHmnbxnw4vUj+ahDADaEWarRKaLR7/l1gDQ
JKtU5Xc1aC5eweLsKo/R4Oh2fs8I4K29uP9FYFR4AFwfdyGwKfAG0QfScq/1r+6pctj8Rt2On1PG
WQfKYlzzzBcVej77Gm7oEE9LgQnhrRJXED2/W7vZn91sZxwVb9AxtwBZujvWa0JOaYeh77Z8R4W4
7e0Xy9lZc2Ymi/qhtCac9YK2LfXY73Lk7tOdmLxKoLw87E3PwrFbpJkpb7tnNbpkr4AjS9T6KLBq
PI4tLiL0aIXYUGTonGx8KJvMpsNs376JGynzyyvCGZqiXtRYYXdfs9f38vUzYw5qbcORnPavbt/4
tWPtkx+3pW7H8WeHxVkczCsMF40dFjJTr4xpLH7QkYzKviBYYnUnJ9mvHnb4bTimnrVvfRRcb3+C
0DZwNsjQzCmWWSTTeS0iecZeOo5A+aduL9vJXYOIpvrG8KKykP5M4BF53Noo5aO2Jlg9OPyONCzf
eiKJaiEC9dG4SKYt6lKZO8joUSZXFdWOsmc1M0S7yOKFG9eex6lpSldQLYfvZe3mNaaFTCfzEYVB
t3tdT/+AokkRyOPiFzIqaOJjEWGP3gHqIJt20oHQskDgG/mibnaREefhaWjQNVLSM7jBIQMjk/6t
3g0/VwfJl9JDn0IuJCoReGKNC2XKoaWpOTGlBLmE9S7ZnVPAaH9jNDSK2wLVyPiCgeUVneN1+u7C
DGhcfJPUi2YqIQSXirLTw+Jh1qXH2LIQYlfDW65kp3YyvcmUThJNRVq0ATO7lM4ZISK1q9REMEIx
ZpesL+b30Gnd/BWliB2me2Qnq7PJE5Ikj6oD+mC/ebN2BabfABbh3LYKAtuucXbJkiM6VxM+hA0/
JjtGR0/9/CDCDIsMAGd71rlTy7CFmDJOn8yp+zq00bfbKxHpLp/B+7tXGpPoAXTMX8PDMDtgPDXd
yZ9zEJWQkwy6PPt/jCT5JIWcln0XDQsQGFEcqNLHKOluq8lO1DwUfS84LMFjTWe24ixsrYy1BjJt
wmONEnRnhZGrqOFb2Fk+iTPBBREohs7ZnU6dBlDrI+ksRYunx91L1miTMw9rYreTglnSFVKz8iDt
wlb/JTjJbZunapZJVdME6czlOnswREVZiryk+gJSVThLUKjtWfM7o9I23NvStlXzjzDuBizVpGGG
CtQmH2VPl+tgKWcRqnQ7TP0jg1N/WZMwVv4/EP3yV+EBZrsv38Jv7cP4Sr3pN3kzvzGQ8+xpIEWS
vrWn4YUByp5AzJ49iJ4Jt5eM8QmX+zuF9VqOrWL4UjoAbFmDI8W7vanb6SjlPyvGrItLEWGlrqAX
w/Nx9hfPRIIUTLVdwGJU64locJfMrFuuhMKrSPT2LfkjmrslnbFEclIgjhzapPqiLHFrmxGJglqr
4qNWTtQO5cnYSzO0WBoxD2jpOm2nyrl6aIcMCleByd2sczSTjB2Yu8Y19m/vzmaoooM3iRINW8Mb
XQOkcLlVwRoq05c1e1CnjzkTZOU20DbwMGcyOJWblaylZTKyuMHt73p/fazeQLcGJujsqTppCJGC
9R455Sd0XOEpelqFrp1ZiKtI6c8X8PYYdWj6d2oJecF3xgfb252rHkCECDIEMRZuO749k8er3KCG
ZVVjxTQIAwZI0TC/Kn5QUjsJ2FiHyCmfABwvD2Jw4UbZ+2K3ecsshVWkNwVkM4bk3JfuwQIWI1gr
TmUM1u3RYRm82mAYox+gvBDFbduP0bO1c9ZaGjKwmaMRyzeryknDFb1GumuZhTuHr5oW+bSL0RQT
+mOaPw7Rj3D6RafioETDftbaQ6FjKCZNXIroJ+qpV1pdcFvj+TBPlzE02dRkheiWrOi8LpjdSOS5
13X4/y8T+OslkO5JhhrkIGZqp/1tYbzr4oVxirAm8aAbnaIjpmn3JeaXkqDbi6GeV286Xg5naGTG
MkFRvsBTYPKUj/EOwKfAuIdtD4YgdtkYFeLMQfnMRkbqvR2J+3x5T8l/AnfutKShaVJZRwUPbO/j
PjlYzuB3CmaYFP8A98WbVl4ccyxnAYhWYGxm0Rey31sfa7inQxOQyrA1SfRK5y0kL4j9/FyQrE2N
0cSqvyarXamdO6H/25RUka9gqnBuo3g5bMFncuTIkIumJTpshnmQTymITLF9++FFjJkTaSUX1OCx
0UjJClEZidzClP9S4m52Jqn/PSXAyA/p4NDOfI8MtbJv34erTBG/Si7EqfI8UkMLWsKYBNSjuQcR
jBvvkBQTMBZd9Z3zkjiv0yWl2rU9JI1gFmX1i/WI3iKfcTHoeEROD4mvfru9Oj6Y4UTysNKWqokR
0h7FoPl7Rp+icXFuCxAoPc9+n1hUWTq09vpDjklByWyb64qa5OCElXD6okAfecRoKHVZV1HICsuv
UfcxxJlHsvfECsDkZy/lYclf8/ik5IJzu/If/CZydiQGYqufNZybChpqCeXd7KQgA0Bkuz2yiXOz
V3qYxsZI/GIvdzphcop/jvMfwFkWXdWr0AI1N5JTyTN4sINwZwUmqOKFBUTRcXKmZaKSqUoKJDXe
iMZhtMChp/+h33WujCJ+6eRO8ZII5wwoW2JBoQ4fTQg68fjGMt2yIiBGKLsZ0s/wiWY2xsm4qoto
LCgfwLgdSM8ZsoAYJnqov2DOnXZIwZBqPYprLVuWSEUzIPyxrqiUHyoMfJ6c9mEn+0sS3k20+jXI
6q7q62BolP0UrZGb1OujjmKdyBBtqfeZZJ4fii5DNbT5jFOuAkzdddqpCEaq2jWAwujlgfLbvWQh
A5uJaWK27MS5bC4qWKSlG5tskIH+13rNjnbqTvJar892JqpohQucMsIzESDzqo7GFPtcLBckYFRI
TIehIL5K7MVp9+2DjsgUtGA2SI7xCHKAdafubYt1lQrhhXLXuZWpYVjJyG4TiEwH9CUDFZ6AbkT1
Jh2jI0WrFO0td3trdVxDYnSGP6cmUFpV+MUky+QLVrUV7CAfgPcq0Dcq5uhcOutoIMVIqxH8pX2P
mXhp2NtlRjDWKnkkaug0afkjouQ5irvnYk4Ys6CGNuKymATB7OZqz76Dc6dGRkc1jVfDj/IclWwp
t5GT+XJ7sSIZnCOd0lgp00rDDKSpfFxodFLi+OO2iKvRHZ9a8n/rAHfu5X42TWZhlweo5oPZ2u8S
egNDewgiz8BIc1vVbfLVeEqC9O+5QbJfpHi4gZcqE9kFZnL5KOzPwYJB+vJDZIUmfVPlqj+TsLHD
Aq62y5xy0f4SrHjLy5wL4i7j2rZkrVMLRvg9BOQt2Wm79i59BNhwP9qaJz2hbzAwvpb39C49iLpB
Ns3u2XZzlzLKQ7mLTBPC5f4oa+GdlMR/kbS9XwsHlHVBvnwYeicJopfNkOx8zdzdrPRJTiYd2tq7
82cBofjSOZHH2HMmmDzwvFiuqJmYz3fxmsX52JIucr7Eq4wbYjkhhjqHnbvqjQeO8IOW/mqMfz3y
hpfI3O9ZIG9O4zzQMFHBPKjf6TH44PSo3ptz95JP2ZHQFD3MVvoEslGY3thQbC1bBfdJpMWceeow
pCBdqoX4g3Y0wHarWo9DLYrlP1m/+LuCBlvQ0ZpEARUtJ2Vp27qOO0x1xZwpa7Az3FIXeYYgI/7s
JK8TCNdLN/K0e+s7S3mkB/15OpL96GFiE0Zv4enxdvtSbVkqXQcJFxvCapl8C1JnlWs81rPh4766
REP+0vJuS9h0ZyCMVQkFEhIM85w6qVaeT2MoG4idVj/8y9jNO80zTqsDlim7P0UPoiBxS38N3QKt
MOCBisZXvFEG67NyBNGLnh2yZWScYLYWRXaTfh1Ld61EDGGfKDL+VM8F8upb1tOos4EaNJi89lUD
5oYeKLBKRWBgjtHyhexCF68oVhWzM5+F5CyFOp5ibwyiF1FOfDNqOf8eTstIYraNkSFDHCbaIbEk
JK9S7VuDAoQta7Npr9Loj6CoskddOkSd9t53TeNGqWrYpI9/Cs6fSeN2B1PAFdVC1krTKeWcYT9g
gobSIUWfwmQDehp0J0B27NDXAvpJnAHy7HtpL0LjXXW5wahALsgpqEFUFfD7S6MyqxroTGVk1cBl
6iFUPzCKTVCCgTcjAsXTuo++s/oS48BHp8lb9mjuwECD/EGPRizBHjANuN6DP9/Ca0gS4vtYE4BO
qxMZ4kPZhQc0Pdw1VInslCquoc2zPUfEHur2gyrazkyIT5ro0cqBQpEMfR91liDNvPFVpqwYsi7j
F+KGcj6tJZgb9UnJJieYt5dk73m1HpVB2lugRRa9Hja894UwzpNZTaEYEkN4j77qT5kd7uU9qDj9
dLZFZDAbRg11JzyOoHMmVT7rt2fuJO/GuYgq5HNBq2vW34GcECxmQ6UhQIN+IR+qaDyOHL2wKZEY
HqSnX3X1e9l2fmjtjPSdpKErUJ3NfQPHCgoNhi6jfedSjRu91GuMlmDGpd+XD0lgPCEL5U62iA1s
a9cI0rsaMSmg8TxWtperOTYoKi9aV3skHLwyFSG2txSOgIpctXSkNRXe20hR0RhGi31LhtJu6t41
x92oLL5JVpHX2XhumOeiOHUzaTavRQlR7NYrDuCxDzEyWSDP8KoXUR15e10IfXFIJkZxcybOsLpw
knRgrFI5r2wjmrykIMcuoxBYC5tdNg+KypQaGrg6VL6zVDNCKe/XhRlUHeO3rLfYb3f6S46xbplf
fgk9XbCZW+pOdcw6sqAfBlj8LlWwGtOxHWbcJ8V4XzEaE3GZRU7W+qwS0U5u+S6k3TEJk2AkAP7B
WW0MIyQLWnnYuU3e6rJiq8QIQYCYwbyZo+jty34dZ5gtzVQ1TdcMFB35gKztonklBCeHn2tHtDHE
rkHj4bVULdUX3OSNuORCFvfybPpB6ZM4U/3KG+CACi9GEOjl8Easc98KKj8/oQHvpXREvvCKuRG+
8EI0d4JosjbbOYVoGgAPgJyuPNnRHcso1MEsqh1uqMu5MB7GOhZ6OuWMc8wq++lLiIe/oyzL+jDp
+QiSoG7MH80p6Q+C7WVruDpKSzVZiIHCLA9hpYvRkaHAGsnLrDqL5vcR8ifsdSj/wtgM006/Wosn
53geyy6bUC+KO6/AiZ+7fPYF3AMV7FOL1rGXcOfJf3XPGNrrJoj6WM10QAUR/XfoARBK3dzuM6mc
Fy/WWQU2Z4UKf0+twFAdFXwQxSE5FE67m95H/aj9FR8VNktY4AZFO87Z2LgAeXgkp9hx46e6zl4T
9o5SA2ZuvGe6pxarHSFTKjjmDX9o4aL+3zHzBkJLaI8+EqQbfB1zFbKgQxd//g/Kwhtm1tIxTAjP
IkJNuN5LqzfpM9o5wQDhg2cDNH2p+mrU/3qKpC6beKPAZVDMrrMQqF4KUVap78wwZBcTfyMnMeym
Bfko5mjbk18Dff3AlAidTf58vyiebBzEinttmBCZmezaYIzEtfuKZL0rOtJYfq7EhlNWsmTX0tT5
pZYZRzJW633fDLoT93Pi3D7Na929kPxZ+zqL1KRssNBvIUGD9A5PkiyIMUQynmW3N6xdlZf72+I2
builPC6YqmUDc7gUrDQ8Ge/Fs+Un32Hw7+en+H5xk290V//W74lIKvutl5bpUipnF8actJWRJzpA
y4sjAVoAnrz938ZXRPeweZRsng6GohugwOP0Kcl0AkTUbPlFt3xVkdPtiirIsxywpHyM7Sgu77W6
E3E7bx7jmVTOEJRkSFYaxrrfgIJbLfK7CuyxaQcSYgqkW6UKbMC108Z+nonjTECrW0UxRkTzE+lR
ilWnGyWXRqLK4RUshN3NczEs6jtTTqVoupTWrQVznj4uzghG0qC9yx/L2u6+YzAWaDsHJP8kJGdA
WhuIQpONwu+lfLbrZ/JrcwX5Ww21aSRyQCXCK8LI7rQvOepLGXg8aVM7PSltkoo2+Kqf5++ls0c7
Kl6MS/FStDLkRdH2ED1Sj6EwioDWtoVmEEzyHm1x68v2if6Rx90Q0vT6UKN/wB9iRCayXGHiV1U+
auieF+jOhqqigod3m67IjG2Cs+qh0U3R2MsaBggD941XTiihTdyU7WI6GOHzbXuzcRvPhfHV7dAq
U4wlhqLOVtHaWRQ/KuXw3Ept5soRBv9l8WArsS6IhK4dFxzWnyXyJW+pkCvMaIHUpdbdFZSPCVr1
bi9s47wuRHDnpUW6Kk1yGvrUWGa3H9NvZlq9j+EsdPcbtvNCEmfQVqo0aQsUnq/U2qGbqq9ZGcWO
EZaR3bfzflYx+bQ2u2M79jt5SneVVgvK65trNVQ8f4ipmir/RICdrTOiS6HfDq3uVw01nCYukFbE
7Ejv9rZu3TtCz2RxT4QkT2Wl0DTIYlwKGCo7o4DfuN1d40c+eRRIE62MuwuLPplzOUaS33decd/Z
9UMqof8qCqq7Epnpj/mUuKDJ/tdZJ6jnnzXyzwNrULpZabCfatPY8fB77X7ITebEInbCzZt+Joez
YYNilvlYhtjLBgzUY2mzieFNgxlP46Mxv9/eS8FW8q1smtVjpgjwXH5q7Ej2GiJkknb/mwjuJuQD
NaWoreAO8vG3WstfGqoVti6LSgJbQRIBXYUG5lYN73A+v9AqZh1KcS9hGqwZqG5b2jVxxgF56xVc
vrkXpk73mh5CR1Xd20u8Ah7D7wBUy2Y4mxYm1vM527IyMW6jTCW8/ts7q7KzY/pQ/DZVe6lBSY+v
uI9+AsLym5RO8nZbNlN2LkhDmziRTawc1Rk+z9ZXZdE3Si35eWH8rCh4+DPyExSsX+Wh2s3SGiSa
4YYaCf43sZwl7XtVlboGYhXjpeieG/UYK3+RDpgGPFnD3Bc9zrecw/kyOS0KpVae+rDF4a6LC7hI
5qpdOgjsmEgI+/lZ5NKvxlzpDYSo7asxACQ6ywI3vnXfzpfBfn4moWnGZEyaRvKL8C2SA9KodidM
84qEcAHgiJG+AJEPsI/mfpx/9Utmd4km0HmREGbGzlZS9NmUKhR71RWZWwNOM5h7RQkF+7WRAYJO
n6k371nKpdP6mYnxZGcBcCoFn1i1Z4QZmuC9c50NZaKQJwTWA7Ejj/TImyZtpInZD63zjGF1Gyu3
tVBz5kUUI4tEcatK+1QjYzNBFAC0Vl7aRvg+o2WgqxtBxLPlTc4XxflK4J1yvWMqXXQ0edSkvPNR
W+wfK0nX3TpD4/nYztF/EXr8EWrxGA/N1JfGCqGAmYwJJAO4FuK7thXd1tubaPEAjsWakhXN+5Lf
5qOtRj8Sgzpt/B4iWXfb1rHTuDKxqHoj6sYDFZWGS1Vf+lY3shqnReqnEE3l5nKfS48KmpKsQgUH
tKjcsHlmZ/K4+0vKviQak1e3+zqKHF1G1zDaQwYd/PjTKNCQzW08k8Zd5AH0RapVQlppjV87Sa1P
awd4WFhnbqxXnUDaponV0JOs4NWkIp663Et1lpqxQK3OJ3jle90wg/kfZkPwlNg0TmdSOEOOOpGV
Wuks+eFSHLJhPGglWD/USdBiJVoMpxiYpF2WVO3gL5LnkXywYv1tzROtg9MEKQqjIcOe+XP5QOvC
zppXXf24LUO0CO78F/RnL6YEGUpSBVFTHo2her4tYlPFEJ2gQmKgFMOnJMtkXuI4N3AcpPGyqLGl
3LIjlVWQReD6rdWAHg+BGI4f+BBuNWY0Z01LIUquH4fme17+uL2UK1tAZNUyNA0IVop/8u9wkiR1
O6t5HFDlQPr31PqOkaAB4qy7LqeebPm3xV0nUz7lwRkhwqTAuXDryUwjnUdZiwK0r3no8nkBDR9Y
PNInYa3/auc4SZxP6ksjtuK0iINWdZD+ykMbzKFgnFUe1dAzJrd8Zs0dIvbMa5gNSh6yhoq0iZog
gWG4NAi12WJEFhPL6usm5qTO9oIRGI7srx9LZccYd23tiRTc3tfrNhomVidUBcGhboHi8FLsnFs0
SmKIpUHyrL0YD/GvziG70sIYI+k3aGCp3x7AYvwInEP7wSagReAOvf0RGzuOb8CpyoSVYPizVTEE
AgxnUhRE+vKG3sXvZSOcc8Hs6YXvwstAQQXeVBDU4GXErTNqFpJFuZEGvcsGFgDqzFbYuIofF+Dc
m46RsJ1AIPJTpc8iw3IEjsGUIZKVsFna2OicEMWAzwGmv5MHEW7oykheLvEzhDyTFyHhuYCOPkU0
PQd9T16IWjxEFt3969NCVYXgZQ7PJV+NtInTaIDLKrJAXsNTvxDTrvBwdm8L2TAvF0I4g18TSTaK
AQ2qRt4FZTQGSPz9CDv0kRfNLlEtmLVCsK7rdzP2DzZNB9hIN3EPOS+mhoSWoRFnuArmIQe66oXY
0UG7Z7R09K3/rvsKRrmJTo0ZLl4xKarlukWogko2FwjMU7QA2ZdmAQhKEgeEkN5oLqu9ZnViK6RC
u0fdiybBX4OPsVQgEDTwKBKMg//sXz1TFals+3pNkwyqOXnUWQFEoA5qRceqdWqfHC0vu8sKp3hn
M0TwX0ixNhga7YrgAhs3HwAfbDfFdoNglTN62iApBCNHsfi2fLbMKrOnZhDkqzY3+EyGcmnh+qGJ
STtDRtP9jKfCHYrcydIgJYU3r1Qg7BrwS2RUNlRAFxGIY+ITd5zIM0458tN5oD1ESoASx6HdWc/h
HXnqPYC6q33pLTuMo7t9Xa6vPt5q0FtNNzA16WpwkpTlkzLNRRHk9UnTdqCRxWzhf0vmxnit4ek1
wOBMi1yNmLH60qoJyZMAlGqfjKW70UCF+K23E4BmAhBL77RwN0YHYYl8c3kGoyPATVGvnNQAAvS2
zKIkKN8Xh7YA3ZYw3is9mSlwmYM77NtAtb6KrubGYWLFf+Ty+X8dbStanUJuj5FBxE3BunwPniRk
dBW/fZZ3htuqtlb5oZgv6Fpr0Zuuo6xrGOhiBRr0UmvXNATVqZoBLrakvS037REDYXqbWGviqCv9
3hT5bOs0/tEuiuJI2vA2hMVLnS6Pc7ncN+gnjuriJ8Yg2qMketZe39qLb+O3xcyNSpGaFG1ifeKY
yjGyJuff6/PZ6vkSyJypSV2RpAhK8MTH9T7PXgz16d/LAApQN3WU6ajK28BmkOsaU6SzQFm/twMN
5vW1KVeBH9vS3HMhvPFBh+lgzRCS0Q6jQB+aqPBDMN3dXsqWspgI9A1Twd2kn2nZM3O+aOFY9kmb
BVJZ2bT40cUAqabBQj8iKpJ19YZBepeBkQhRLCCueJiONsMT67GBUr+W+ybSqqnmLZW0i8bftxe1
IYhhM+GeDB2GjV9UuaqtBU+fBWqyfMjF4E2wcXgtmYkbj9X+fxPGBf0p0FUJMpJ5ECtp/7OgRfRQ
64Wya6xJd+M6Uv79iV0sjrveoLrOwphCHtIsthX+0JEu7rXdsIABJRIxXgh28rP/9Ew9ZPDDZ2Ev
QdO7wZl0TAWjw/so569moQse0Rv6fr4u/lIZbU+zUQYQRJ1jP8swBUHKQHSiCBJr1zBDqN+Zcnw+
a86WFC0KeFMHyFFOOnC1/cM0uMmJuqPXvEbvNWgYgtsKshEdXkrkHLsW4d2CyaNZkN4t7FE4gBz2
g1Hg0m/Ne5X7zWu804/pd1E2duNheCmYWeOzpSoJLmI/lnnQ02f1nTrEXnfJl/IYocBgBunzP+FX
FB0j+/mZzDapM8OQsL1lp7mWTJ3UIscksQRhC/v0y9j3cmlclK8Nc11VWZwHg6HvjHEFSkvEZSAS
wUzn2Uom3VjbKoIVKdrxGGWhizlXz7dVQySCsx1FYq55akEEqVdXCf0+zATu8Po1dLlPnLVY2wHs
rDIusNrntd1aMdK86C7qjiWSew6douNgVQKZGz7l/IbxZMgT4g4Fs43zoKkVzOoib6mh/IU44z40
5dzuclmE7NhcpK5reIIx8D//EFrm2rQqAwKt3Ozsac0jW5qUx3Yp/Uju/kI48JbTWNTXsKnpJqJm
/MF6+RfIJIdxv4wrJm6W+UvUzCdV0nyUCgTmY1NHzsRwcUAip6sVWlMehIthl0NvF/nrbS28rhAx
k3gmgjNQaHOuu3rBSkKDTidrrBc/CbPWplEf2QNFpbBQSrCijoPlRaZUOro0WC9rHYu65DbdDaqw
7I0A2CXfiDBkiZWSCE+gqjwOTWh3w2hjaDgKfKK08Oauok1MMVgmG215l5d7AKFltIRYchG+4IY4
HVZ6e1dFEri7rUTlVGU61hJJ7fxh6iWycnUm3LKN9CYO72wl3A3PTC0H4zPStWaePqQd5vWUoYuM
gJ3Ikb3Ez/I6HDqzBiWiiPzh9gqBHr3cQ0zukpo2geSot5xiajD3SXSzt+4YfjFyKuh5ACyA00w5
H42lA4gxCLX6GWNbjoneevBr7u2z2hZDVVVDSoHipXi5kjlV2rkhRR5kOhov9cbO58yjxiowjFvq
rcp/xPBXOccQO62DP8YsVnvIE28Zj3Se4IxFQwK3jkZVGBoeTXD0CsFMKHgy1RwLwnzekzEjqA8V
7/aebVl5FWkn01CQzrN4rMiyKnMU5zP0W6+Cgi7ebE1uXilHqs17qZ8Fe7d5RBijQ9DXhx3kG6+s
hGRraOJdJ2mSLxWZY04vBYa63F7U5gmdSWH7eubz2wV/0FmGgmi7zxf5mSzUXRGHoodNIGkzDkXx
4/8WxBZ8Jipdy3xJTJ2V5dECnLiYSZ/6JobuRY91BEzIQTwQRLSHXNBEUTTPaKLkAaVPRdzbY3+H
GVeCu7QZdZ4vjDOtS5aqZdpiD8GY0nlRf8dgpEZkZ45ifFnc4lfhZrUrog8UnRxnbk111Ja6hblt
qe40Ot2pSwlMOXLlgLj9F0piqLIGhINJ8MS8PLl20YAvldH5P0jJt0I2v6mjjJFsaX3EYOpcoCeb
N9nACAsZFw01X86813WmoNarQli3PEtmdRx6SZSeY3aHD6bVPzL4gK0v+lg1Y0ZlsAfySvnIMUw+
caJXgDfWL+KmA/bJV+LQ8SCzlCNsOqcgCDa6eFGsHDmH4XHWf2Z4nBP6pNGjmrf2OBD0bFNBoWhL
9ZFZhX3XUUS9ai4butmM8zCPAqvIrH2+jqigFkbpKiKzuHVelOXjdY3lp3mzqKgtTRaCDFdKpjfJ
TH+tRvd8W/+29u9cBKfqcdSWaHyu4yA36uNSUxusJu4qB303IO6tbRImgVwWgnstWhiniFlbmCi2
VXGQmetpHfsDXedaoOyf+QReNc6WZnIhRYlJJrGVQBN7N1tRYGhjT0vALZ26SWCdmtiVf2KcsVvf
f0OR5VQ6IlTRpvFCRRPNvcjAw7FxVnk2sqZHMaEIzO9sKivAUi9g3Dj9zQhIjwsSt7cPczM7QJF4
Q7IYsSjh8x7y0i1IEIQICjCRlTqxQ96KpynIPCDvXeVd91unQCPCTiB2686fi2U/P3M/YZTKWSpD
LJvnS9zGGd+iU+9J/4+061huW9m2X4Qq5DBFJEFSiZIseYKyLRs5Z3z9Wy3Xs6gmjD7n3Ik9cJU3
u7FT77CW13jo2DKmPFat7+KMVBqXT8qAsQho7KLtxjC28G4PpK/bJ1oLAAinaDOQav/VI7DqJ3WR
JvJO6vIXuahvxxxQG2oQHsSOY61JrBnDpTDy7xe3py31qAtVHnrFkDlDlQJd4W37OGtGjv18SZaB
PibJ9BQG15SNIndl6AlDUrtFjpYa2C4FwFXytRPzLZCcszxCCC8YNriqkJeSKfcyDVNSAw2U2GD7
HC5m2t61hlW4qUfGgNUSjwqv753FAOEAs1a2ppaaDKwQGaMnWIqjYkM3ZWWJdyUG0X+DgJJAhMXN
vjQFq7TZmGprWqPBDhAbNCAh0EvHYVGHMldxEUpk4i4KNCvF4MaoGvYUZ6wGH8kLaOd2KYtKvyZA
LEYjLyD98gZA3A67xiHwsp33D4BtiUVtyaLuUZzrlJcr9J9Q8Zmt/KFwS0sJzRiLPLrJ/Wo85pdj
SaTUJqzFoUD6k7/7sQXYNhISzN2AHhtv1+fxS+RtG8j1xgSqFpfXSQWkNpBRxU2hp7xPtvxFrBQA
BpSw5dSv6GXu/zdx9EzGEoxLEtYqMIkBKqJaIBTDdDwBYzpmfmbhFbctb83DXJyOHsnQMrXUBgmK
OS63DSYxxp5FPcdQ/ff7vfBhZZ60y1zi/mYgl6JfaQdo02ulDIB61nbLmv/XCGS2iNE1UaQ7PyMh
iZKWAe/rWvAMbvwuhaMvVu2X/3BnF2KomFZzRRKPehF6WGIAGvKSi6aWzq/bQlYdM5BlFFKlUq72
drkqHRGxYVnEQfVe7vWu5ncgLN4Ws1qUQ07+Rw4VYgQpA6dOAzmjb5ikdp/YMlgeMLjmM3OQVdu9
kEVlPQGomKqph6wWhMogSi9c42HwASHqYPn4xCadWlVujYyK6yrKFDQw0DgPWqK1kFdpuwgTawVY
Irevj3ibK//3IYFmrgGsmNANYQz/h+kzZQK5E/izm7tFAgdn85pICquttBq4LgRSj8IqL6u84XGk
2ZtcxW295rtwr2IGDgRaNiufWr8/wIBiK42MNVLefUkVOe7lKAZzxS2fP/Cgqtq+vlXfoH0IoJx5
1HRq07e4vhFELobxUvCgEB00O5ZUVolv/SwEeAYIkcYVWFMjpYVQdrg4XhvNVN+hZcE4zNowhqhp
HyKowKuFcqIEJBiKiqnZnV1BwSMd+O7CgHqL8gsPCivzkv8wigAFVyRNAEcTZl8olYCCN0oe5rjE
9kHR/SXCPA+fMeLSqmvFkxaQV7AkkQaFNRrgDgc96mJLXmJJwOeGp6n+LwUCDNCQYXMJ34kegUw7
qdQEAUNCxrl6BBWjpb5KXn9sTNGMfBaf2Lv20rarqxpyeMD4XEPuopqiDpqexMiTmn3t11ZkF5WT
CrZ+O9uiScBgysgCRRSWolkPwGu/oSOAEIA+RCtMt1GWpfRKy8/9FHrJJEVmJ0u3gwAWjKy4iwpP
q1HMYsFLXuv/Z4mUqUlS1C1igNN2wgOWJFC2Z8F0rpQaP4sgIe0i0ktTCEbIpIRvwjgpD9yZVEY1
jrxp+WPnYZLgcdt7sATSYwNyF45FmTfQfAuLJfGu9gCjYZbH9vjPyM+vY/KnA9KWFpL5+6XDfBlm
NAGmNscL9kvGCluMCwBm8yB44/le2lXRNN4GUxEzbPDaW34WT2LDxf2mGacGXAzxcAUBMAkye1z6
G9XInGqZn/7T3SqoFQC4UYFj+SwswyqN3I+4W/6+s5tH1Wp/RnaZYD6wfyRTpjlLfa49DDndh0DK
ezYS/HYsQKAiIIwW0SldplM7Lf/+eQQ5EhjeMFeligpd6ZTnDKy2JMFO9oEHiG2QWsl4cPJHcfev
YeIQZi5E0QVPPLlzRASI6hfRHgQ8MXVGNWLNqkUBGArYvIMXoQ+TzxpmWYIh8qpOAQNCUp+xfMm6
seucA5NbCqqaBvQaT2ZKFTD7VBVTCr2TPXU2CYUzauxnyVes4SlkgkWvFAY+i6MUoRsDsS1kxLO5
svjZXI41kDWtEsDClnSqAcP7db7VMPFceUnp/getvzwq5ZcrTu8UMIvn72PHhIkpckXgjzuCVTyU
2JAP//WWFVQETX0DKEDoN2l0HReI48A1SKD1onjCpLqldKPDONOqjmiagpUeVZOupsanqJT6rp5i
j9sBYbzdFY8t4Y32OMDW9Vb4WtqFx0L4Jff0ObaSYb8PmdQ3LOuk1Sp9iD3M36nVuRxiqwHeuKwc
BTG0GAdcc8sEXUhAsR8ws7RbToEJIw8ZMTMFmH/Y604RCdQ7CTShpRmLLpg7nXovNWA9wZ7ICLhz
k5levgu5OvHFj6Ccs7GM4NOJ8SOA6TvYUmxGP7jEKloLlCG2CrrX2RYcQmyUHJJ7CXguSmI2CSMF
XfOhlzdBHmAXEaLo0MXWJyP2BqG0+SgxFWUwhZm1G02+3tZZicZdiJHFuF+EQoRG4cUTFfVTFYc+
8dhV9B9CHgqTwD0kdFhXLxAB6P8YUK0jL6oeF9WRhfPwD/gtVmo8yJ9VtGwktL/w3KbuTW/LcNQ1
LvZCvneEXBOOcZz7pd498OGya/XC4tP8SF4mgK/tzaQECaVgDCxm8LXPd/kzqHsda70P9CJPPFnp
nuQod+q+OndhyXpEvo9M0B8QHXXsNBgEf4FuLQqj3MuSMEYeABK7o9KphRfONQCgmzq2hmnRsIMk
9eEv0D+2KMG2XZabWREUXxNRANEohwXHPGhA/C020W7WiwJ+RXgcij6yCr2MsLYgTsCd6TKrzLrY
nHKBd6WiRGivf5Vjfdbn5kuet4+9PNwp4sBbKaZmsZde3rZGwwPgKXXzkT/0muTyeRTbNR9Jj0o4
Fw7QHXZza+A3AyoiwoyQuGiaOQ3gW5FyTL1gs+pRHPrETpRBMY20AgbPyN0EZYxO7eRMQ7Zro1Gw
w2g+5JlyzImVGBUvWLPaIwtQ4CCXAiSbfZk/YVZpb7RAlMXwmmb2Ux05HI/BkKBxWqN6MEC1WEzo
7imR8crV2k0ThrfqkH0xlBH89UUu21HfjA526l7LaWn2Qa+/BRz+q7hUimMzPgnh5PDd4EjFj6kN
D3IrJabcNJEt62lzVIIscfvSeBHnzC7DpXa1SshPQodniTikRxFoeE23vDDcKV2lwe6njnQCfhRG
h1k3KgYuOT+JgVKACe45uot3y67bBe7ioybvoobssiqetPd+FwfcbtHAww9DWZS4qCo1aZJqDZyy
JINvdjOKT2yOYdq2fosB9gYK/iJunDJxIanCLsgBEl5kR635MgCyOy5YOKZXfT1aCmXBKgfHmxec
4C63na0oDyCQwWJmbI3NvuPAVQuUNJtZd6AL/rRQcvQLd6zoUdSR5MIVwWxXudNu8A2PPGDZ9Dir
H0s2RAJiIuMP6mNhHUrKsCoGUXlkoa/uZQHQvgUQ94meFjth9K3VHhn6SL+V3493IZN6ucoCl0oY
J9HcjHcTTPhO4vc2NU4RpxxF+ZvR+4YB6mGdoJl8TePqVyc+Vpgq5JvO4rRpF7Ya9v9Yu5PkQ156
UPpHkYu6uHNR4MSqFlTNHaV7XfilDfeMU69a4Z9TXyEz8MIi5Aj1hJdhdDhE8UN4IqjuyaE7DeBo
Ya4w0Snb5xNdgTQMQ98sKTdqrnJeXP65cpF0cw/Bo3zOngULyT5Qjb9Ib9vHvEqbaKlU2lQ1Xafq
mYB7vM+fdb9/+N2ElwUwS2m5if2txskfJSdyxB3U+bQkZpLY2z+CTmfo30C5hjAbF1REFFy1cNOF
ht3w3sB/5fTC25Yj0Q8pWhBRqgulUaWSiwwe3qHlY7evJnOYGl/sZLtQOhvg+c7YjbagvSlNaIWt
bPPqDdYgTwXHu6jI2VgpuOUKsPgNohVUoq/HX3q+8GN1snoNW5JCcyywpTGPqhlriZVUIGThWy8u
C28JVUswWKPrV3MU9IEoz8PzRdFynA4QSAAY9qj6DCJW34QdShTfAR6QAla0fhQLk8OCduSPBxbs
8LYVAnLv84WOCqIvR5gfpvGOHw65yCpKsFSD8ncpSEpFLoNRpEP5Fsv9bRAFX9sAsKlhzgoe234O
g1ifD2N0SRgEBkxBqe+j8NgluMBGtXsF2ECpbovjj2113PblBl1trcuhj7kQYSMN0P6XtQexwvwz
hontocaiw9RYbZ09IR1guTbGV6NbnFWhZUJNvlrrKD9mJ8LYjX43+INDEIwLwM+yqq0sgVSFfOyS
INUIB0lQVpVZdpIdzPHT9m2u5hcf/ppuc2rDGGV9oiGNCRDmw9rmpsWMgobxwmMo5HtJ9MKFNHKL
3aUKShIvt6pyI3QB4Hxvg1pkyHmnMPh7gMPq92dtVMGkIBQViT9u8igc56fYn3btz9SrnPyBfDJ1
v9wsqO3qh+KnZGII01cICgP3uH2vjLD03nS5OPAwTV08dVAWYTiDtMzMp1M9nMHaZYb6vN+WxdIT
yp0AYTYMhBmBYKkeO+mpH162//+rgjXlL+myf1okcgoRGtAXCfBd7uuj2SHC6ShNFPdhZHIuQyJL
LSmnoudCvYThALX0uLOOde+mdvIneBU7vVN38179rt2xElKGY3mHvb34ZGNSiXwXImEzxGM0/+Rk
3pRBspSq4P5BBap4DXXR2j7n6pdTCKgsKq4EIOGztlYdSPSUDNraNj/xrsoNls9aDd0XAihzaIu6
kusRzrJ5KY5gScWjyHjqbc4DoZH3rxvl73pyIY2Kq4NRSmUxILsMn7Uf6PLC3ED//ojxJABXe+Et
K46uK+aFQErzdWkG+goHza8B3tY8EoZNbAAdyTOi8WKXlWyuerELcVRYraQmW/QKpGPpAKLDcDaz
ujMTbTDxone2NWPVAC5EUQZQRboaZBgOdrVYCe2ID1pLrjEcJZVSwjA2lijqTZDphTZNAZQwj0BW
iSnZPABm3JwzdJ0hhoY3rdQe1MAzPGJWQx/Cn2rJm2HDyu2uFn4oHaSHaapy1Ko4bzS3CvrSkYR5
2kuhlph8pNaoy/ejZdSKcOCGsDIjNW4ttEJYgZt1VGKVF54k1sVYTsnHU4QjVsYK4X7QGU3n1fjy
oR8y5TmWoZ+1rsAx8yE7oVLuBapkdsroR7ni5231uq2OV6VG+lopRzLIgyaGKXk4Yu4YfDsg59Ae
ZNvwMidKMTbAEMewNLp3E8lGNScjDHv60f+SztW+woQeB/wk1P9TM/uW3o23kcPyJwx3LFPuhOvF
JWzRc3ebIv9ZYUuiLZRnxsnIh7lKUC4+HOVDGj5JgP0D3SBwVO1Dd07s3FIfSUrS3WNx5982835/
OKw6AaEJYunlrWYuA1DTIonE0n9mpkr2Cmrw3fah1u/tQwal71I5AhVNxHMD2yVmlwFFRJcY3oP4
u+tr+xBB6XvTRdht65AQyIMBWLc0d1NtvhkEHdlVZWGV21c73tk+FksmpfOJNOjJ0kMJ0ybLzEgp
nAToTIMIyjEFwPb8KCOtU75vC2XdJfEtF76DT9NAClN8L0ycYKlaDTMrnBdGxnjVrKS1gtL0KZ26
RYiQ6/SW7mV3tY+BTTu7JWx8hAmqOaU/YpdlXn/xzR8fkdJ9Q+o0pSZ+0ZjPcxna8oBp2+bBSPuj
kf3Ie9WNtLNSCAywxvXypvIhlwqmJbrDAtfitAQwjEx4ROcaGy7WYHGe9JSdlFdWprAeAT4kUjFV
5IqsyUjxb4zusYV4kDCIPheLt60r74n3hlXQT9JoadugIISGSw/ibe3lN2mmuE8ia0Dle3EazK+U
h//qKf+c730881JLEwzASSMsPgrSc2nMXib1rHycYX7005RLMqNtyB023UlORDsdFCsGklUk+FU2
OLIeMBpM63WhDz2hX6lzp/QNYArBQtqN4XOI2TUrEJXZ0eYUla0sRe24WYCMVNfVMdfSUEdCoSWq
NRmlaBtd1uMPVbXCKuX2aSKA6iOe0ucBAItHvqsiOxRKyQElsHq7rQfrycCfr0GDdixV30lDDZ9h
BMrrAvbEJA7Mpujt0Wi+YJOH9apY9VFga0WvHKvHVxiV1ZgLi5qHIuraZozZciwimaU3drZ4Jk9C
4WmSTc5OWf3bVYX4EEvDI8nBIBQKcVpTCCL3sMSkVt3tdS5eTDVSdLPuyiNntMxkZPW4F2pBxQER
w/uSnuN6R6s6KmfhZQEcMECrcks/ooKRTHbpssb8GJ+Urh9w4lJrNQCD3BiNvjo/ZJ21TN+H9qsR
MTIShqt6DxUXpgzW+CaKStyqNH2Jdc0ujGMQseb1WUIoz58m4E3uF/iLdgG+S6yWLle3g5XrFWvq
h+zAbblEyteH8hTHLbm40eKteCeAUSgHmnflsXbEiAvfEkS5+IxLSLqIe4v2ut96+r53DZ+9OXIF
JEqFanpaUOAKJelDZCHGrndU3cJjF1wUGEZ3Uyd0ou8AiAOPWgWaHflA1uE4m7VLsmp3H/pPD6r0
i6EBXAAnHbTG4vvay0vOnMO7rHpAwyHTB8Y26qq9Xdg5VffUF2Az6BnkKUrhY5PendvhbdtjrqcE
FzKolDUq0YIQSQDDXmFpNhgN3KHl4MV7417B8BYGXTib6UhWL/JCKJXEcnW8cDm2utz8l/YDXvMc
+4FdHLgb9RE0QpJXoZAsf1fRA5lM43H7xKvqeiGbcmJNo2H+YYZdyF64I3Wg0ZXdxGctOq36rQsx
VPraA8ew7JUOiWWavwxtdFtpwWnQl8lq0/ZrJrMGvFlXSieysZjwQoLihR6+SLG4m2o8D9GQB2CJ
wN0kHetpv55yXRyQ8mQYZZAGDBuSLoDsY67HBkEM5tIiV3GG75qVH/XSzHbpmUWWxrpYyq+JoKPR
qxYxtylHE5jdZg/y9wnNOGW5l+LU3daW9craxTFp75aK1QK8B6IuklvgaaC/xXvVLB5gKWh0MAEf
GDZPrzbnrREtwMlE6lUnPc7Yqqaqqj8ZpyJWfeWzP05F03eVbZNVM6nKz161B9G1L9v1UbAw0vYP
hg7WH1kX0igfsyy8rqOKAN086R7vpE6E51UOBFGPc3pXsEJL/178jBkPSIai6JSTUad2jgqjR5gY
5NYc+PwmztrCCkdc61I6fBMxnuasT0d5lqADjJBGqr5Ve8/lianprO7RFazuewy8uEnKqyBVyFvk
m7+HbVpc3wxw3fZJSKzs+7KLXA3cpdFOPKilzT0GOdwoWVlhPUhWk5iLX0H5GgW+ZiBoda7Kyfeg
v+rMrogdtc5Yxsfw1TrlY8oaLaywgTGInuCGBwXDTONp2QV3xY53ebu8LX52GMwk5HrSfttEGP5U
p9wMp3UjGC8hOjZQ40uXyJxm49hGlV/lgR0mqHU3ya9tmSwFonxNCKCXEKtT0FgwlIz9qW4ftwUw
TMKgcBPySJwDvYYhGl1jiqFmKsjX4h8h/xwsI6PYwDiMQSUvOXhrQKkAVU2V9EFQstQKDVFxtg/E
cs8G7VpqjEiWWBRHFTHwIqs9oSgm71u73ucuh8I2EyqYdSzKqyQFqN14A/mSHgfOqH1rF8HcPhNL
Avn3i3dIA91KSg6al01gek0EA2MlEgtC44q7kvIkBuVJQj7PsNWOJ74tCWY7m+mv7ijZy646GCnW
KfBs3tUvvVvuBy/y/y0KDy2cciAo0QvjsOCIQ1jsVWnaz1ObW8UUv4oT97J9neT/2gh19MgbtgU0
DevG0Hk4/yhtHJX/kXJfeoDZbgta10Ws14FiAPD/V4wrAMcBUJNck1QBi6ogdsAoX0wW2weTTPMB
noChKet1GlAda6qigjSHDuNGC8SCqMaTaHhZ3MXWDtWecAKGT/0JLyNLvR3t6Vk4VX56q9+Uu+3z
rnrIC+GU6U2NnkwJFwgofak+Bpa+5IvhFYLsSJmE4djma8zrz9si17svFzIp6xuVCFi94CIB89zo
wDf7YH5LsR7QZaaEodOWVb5cfx5dCKSMceGUMstjaCp/n36bbMkuztG5M9NjtEAisiWXRffFFElZ
5tR2Q7WQM2bH8CHducvBsMTbcv+KVjVoJFiPsVV3c3FCyhY5pRWXJYtEd6heUxAg8iNrFoUlgYri
ehbwmRTDLoweuFfYeduFYc7SjNWc5OIYVLzGAGYxgiuPlDtEv3+eT6QsVe3EW/BUWqWbFyZ7mnbV
tVzIpOJ1ridK2Ck4WJwVbh2eZbEGv8JhZu5Zr3vrD0l04NazsBlB/Cm4WiKVnh7w84MaGwAwBfVS
ZhCOsVrzp7EWz/Ii6H4yGvmDnidgkdFPSzUsbymG3cFImiV5v5c5UBmaMaBj3KEPO2vo2sUHlF44
MjzE9ofHY/BzJOPjGOw+WSW4cxHfNnzriEr4bdsjbH+CK8CuAK3R2SDtX6HBRBGfWwbGFfP4JolZ
QJ2rueifTwDkm8+HmYGvg2k7xBFSN2hBK984siuyoW1W63YXcihrKZZ60QBv+rtu1+1rj1QoBIzP
sioUrK9DWUwQFJHKTzB8Le5NQTkI4sv2t1lvc10chbKPNucDtezxcbJ9vCtuyWrAuK88LGcwAuG2
8QMy7vO3aaT/7yWD3cRM+5PW/+Dyh+3TsGRQ+awQakKpKzhMtRx67Hnomp91r9sy1l/KHzdGt3qm
pi5FWYdHGa0JW7vTW/NWuMtOu2nt8I6bzXmP0eJ/sM/OOhwVV3ujTkEUDuUGobbZi+epeUs4lgUx
0hXtPfJdZLadrPZ9EeEKMW78KH5D/RSbqP09wRGU7RkYZvHbe4z7kn9PXVacY2kj3UkYAcb4Owxx
benqcNriie++jnNkS1JiTeVe6R469qHJ1V3lnxeflPIbDZcm1RwgnMveXFvtw3gC/m5nKk4e2XVi
IiDaBGBdOEX3mq2ept4ysOKEthHLSN4PuPVLKM8yL2otqyM8y/Cj/RW9IUG1yYi+hU3gX4o3OSRJ
bVltCPKfXgvVQDiGLqHO0xgumBooop7My9SO6vEWCMcOQWJWX/i98bU+So78vbCMo3Euv2+b0nsx
fkMwDe0SDVUflDVUOnhSsSde2O1TaYJgyKmO6IYcgFpjGoqpuokjZGZgsv3rX5LVP0dXKI8x6Hoa
Jy1+Abcrb5QDeQzMaI2I5oxchPV1/2JcH9KodHzh51IKBujZ9EKAgDq3d5pHABO6hlXbzbcIf7c2
NuTQo0u+smIJ86yUAwkwEihiBgQO5HZxRWfZ8XcEOAIsc+4/2HVZj5EfZ6USi6ECqGStYP4Q4HrW
KA43A//AjZxZB67R+GH20PL3Mpc/bqvUezN/S6WIF73wX1U8AkwnxActjiIQGLHUbjWHfK+6aKqx
7GbdI38ckXIbOVZnlYq4DR5wHIKrWkD9RTIQe6rZHkNQZqW3MgN+8S8vjw+ZlIPQ5wD4LSGij3SL
nC22fhdqVZO7n57BxmpjEsbZvtL1HORDIpWD6PxStloLiTxAuJIMqPwxq9KxfpF/3sh0HWrpJj7J
sETmxvp4rHPtNjAWp+RZpHXbiahKF6K4Wik7Xq9QFyoBSqpUlgY3l8X8sdZ+bd/ZXyz940SUrcWL
FlchCCzd5JjeDPvsTXRqK/TVu73+2Dg3lVk4WoY/eDM+5wy3uu7OP2RTlpdmswZURjz6l0Z0BP55
SipbkVO760oP46TW9lH/4lY+xFEWNwHYJAVNBCwube4yTnnsubyxhKx+TkTR7gR9MsMZLgfsa+aC
MbGlas5CsTBmTNd7XX9iOBA9Pxu+DqJFEbvyJC1TMsw+DEdi/djr8ZeHxpntAdETdBnMJiJLdymD
DPE8AwIJji9gMZM/qJwfsqo4fzH6jyumTFCJUr5WySN2tOIbaXG7t9gJbEILqvXHzortzGLNv20/
pVSDehcosdYEQweRCSYGpC/drjxGh8RnlfDXncv/n0yjiQfKoE3r2QhUV6qkFI2SoVELPJhlDOls
qylLEBXo0yngKrHEeSot/iIb06M2YoF1W8a2KqBi+VkFOXnC2wMYIS7f6m65IGnUAzef/7dajcZT
vmVUskJB3wPeMhAxJRsFNwJ4i+3ts6x//w+vT31/7EPyVV3BnGafPKXj0z974K4XZI0/clTqWWi0
SjQHA+K1AnDTwMM47i0pi8qoCM17trX+xZQ+5FF6UMvhyPekWDi4rW5FwAw69ujRFQc+dOQfsy09
i19Y0zfruvchk9ILtei1WZc5TN/k4dtkZDPo+Obz9vdiHozSCrWfpqTJ8MG0s+qnu8zGxt/+Rxq/
v11ygj/znSGR/OyNVEslx75ItUpRxHxBRsp5vurX/rLjrM7kTpzXecXpv/mjjzukokwqC2XfAtkA
dYpun/qk4EKaqKxPtR47P8RQUaQymnCOQFXiDqN+xDiPauZhpdpjlP/gtP5Oq5On7Vtk6QYVPhp1
iuc4xyXmzU9djk2DhTWxnvR8nIiKHZMaNOJIBsN7NfQXqVhMjU+sRZjOhhjvtw/zl+frhzDKawAN
dM7HCdZMmDCWPZkjSH/Od5IHyiGn8FPgZzmsYROBnGBDD+lRyxl47FGq4YRYl7kVLREz0xP60JE9
AKcOIKsO6Amw+kFGQbaPy/CRGuVLuEAFwn2HtBXNJOBQgpkLgsQdSydZt6pR/qOU4qZGYCE5v+zP
QCzGZiiHnkrlNM9IaZzKwh4zsxbD0EyaxLbAcAHySGimcs5vBHs8xU5uLQ8TqKvHRyzk3TEbOcRF
bX1IyqGI4qCOQwXtIfTci01wcoedBpzrAH2cwmPBNa6H6z/KqlEupZEBeSOLCNei4OvZTRn403y/
rSF/SY4/ZFD+RFtA6CBH8MqlM1uk81eftAfMYjgAenliAQ0zTJ1GlQG70pRkI6rFibygsz5YcslZ
2Qgugog1pcCK2xrlVuQuMJqBvLMHV/emPcBzUG7PDi3WNTNglJhMZhOWlVOuxYjFlp9JrSh+Hh3s
ReC5Hfjg5nbmxGxtxU92ywlwLG7qMgsnjKBAz3tpwZTmIynbJEfjNnxQfQA9mImrPRQ71UxuxmPp
kvoCC7VHZFgg3ToO+QqvC/TG3fiXEpnps/AjuA98ZVd64Uk/YrPH61+0++Ig3EcP85HE+MgLbliY
CQwvp1PeZw4LAQhM8AO8r7jSAUigpNVxYN4y67RUAjO2cjMsHB5SDcCYzAS1zxQTp+ngAG50H8Rm
+CPygQC9baCsw9EuJx6LvkxxxcSFg8p2n+4JLDerhvKX1+kfP6BTviZpFKHLJBxO/Bo+z1byNt/E
jvEgP2LF3y++zXayG8DPozLKRQwXp1PuJ0mNPA6xVOFq7YscPHPzbSe8/G83SCUwWOkc8hQLAHgo
ooGEIAjgrj27UiuuOTe8DzUZ2+eCCgaSz9lmHPbjUJPR8mjf/9J92UGLx4vs0TNaoApLD3eKQ/gJ
Bm8+lG67B2CrV9xXpx33tn3eNTW9/B2U4xsxaxZ1ATx6172IwyPPAmNY9ayXAihHp1VgVOIWfLPO
JQMjGBXxQ294j4LqLnZZL/DVftaFvPdS1kUaH4xixU0kRLWO7gnnZB+9gXbLyk/yq3JKnvWX4MAz
n0SMr/neGbgQWgl9VsvoRrgFPzxogeBVA7cbgIpmYYentP+nT0avHIlhFkpijhMuy10Zgqme/74t
gHUaynVpyf8jLKX8CTohJNhyUGpLHH9uy1l95F1+K8pd1UbeiU2IayObzYudYRgsfwKxpkV2m/kD
G2eCqR2U44r5KpUnQJa/Y2QJx8LWXys3dMJTa5P1qfKc3Bc/WbFAXAv2l+ek/JaUpGmpky0OY8f7
9W7E4qfsTLueM0MfQ2i7sjR/xr5x07q8m+3i2wS9FEzUPkgmkOfYiSnr+1K+Z1axizCVyBSHH8Yx
OuoevJ0dALcQyCIt0KDeocwL5uzYavaIkQwBmKc66kZ01Bi5SItTDpc/+sVjugt90h8KfjRm4rAn
Zf7ieD6kUZdegmg9CeGB8akHWzkuO9UiMMSVU+71XSUzXxhradXl6ahbHco+lhRS+slV3szT1FQz
f5mwOwlwraRg1YfXQuGlNMpvA95JQ2EcToCPLB3FJjyj6icpNxfNqn7xgLxzBs/Yq+BO+bZttOuC
NVXkZQUYxDTwaT5WhZJHCJB1U7mYy/4i9blTNtzr/yaGcg2hYhRxkrdkhnJXao2Z5eckXRjpEuss
lDfQpyknOOyC20jHfvYV/Us2sjYnr4xNIVSCqqAJoA3QAZ36OdBPYhMkkdqCSbu8nUvRmhP0foW7
UOjdf3ljlCBKI3hxrPk060DmrqkmYBetVv4p6KzF/CstJ1JkwhULpARZoz+/lAliPJagjJ/a2p45
xWr63GzFAjzFtWnEKeMLXffUiTyUPHhJEeE4aJieOJYx9hrHyMMAalgAugoNu8ksn1JvvAsjW/MM
6MausQx7Gc0WlA/VfcHsHlx7LupXUNqYxDCFwYggNBXlQz2JklmODViM2+SrMWDvKZF1s5w07FeO
QEvqMdAYGdwjxw/e9kde1aaL66A0dlHAYyuDrRk0istJFNGn7XV7kL8uA0tvr4dXcGbguQIaCePF
QHalsoAprRK5ixWQqyn9/SAEhzYDovqU5Psx7L8mJRBreB2oVEvwMKaCzvjw7x/2U/UEsBnY7YWj
AeEG5owpu1GyOE3jAfzwsREauZmIZctbk7Is5zCee7sD9PmRk5vufsHsqs3LY4KJsrSzQQpeYcii
kYZ9r4M3yggbbgfU4OmtS5NgH81RCxjXIfSUqTBM4KjPR7kIeauflW6n1ItiKvWMgkaZCXdzEKAF
ncvYNOPSITbB0JCOZswphlMhju3AhQW6O2EUC0ah5coxkcOj6YfhbVkCTj+VNAszKLD4MQP1SwLy
lEgCotJQncdCsbbViejt1SVjlFvRJaAHghn0s3PqprYlZYjMi9WkcKVABoJfUsuMYMWSQkXibInR
f6lwGiXO7D5u7+u6Z1zYdYea3NjFSSh14UYZiH1FB861MK6/GVxaWEOT18c0boebko+mY8+JGPnK
xsQKekU4pYAs9nhDzR6h1tLLONb4F9DK1wjWo/ZYGSVnD32NQkU6YbakLKPbadCCf/uiJT8bIPSa
LAI4GfXHzx9AKoqJ02MQb8eT8KuRg70+qLEJqGaG37hOfCFIBiI6elNQqStyDvTXFJ2bQR9avYiN
GYagLo3vB3N8VXu0VCQUXcedfoiZi7drmgzYcDxwQcgNWmLqu+SpDNhGTgHSfoHGa86D7kq9k0VW
nLh+SuB8l3Ko6JcHnJF2CcD0f3PuTaJTYlVbOUUPjZn+H2lf2hu5jnP9iwx4kWTrq5dyVdJZe0vn
i5Hbnfa+7/7173EezLRL5beEvjOYiwtMDUJToiiKPDx048+99vf0PqtIhO1QymLaBYOcDsLDoCjG
2NfQ2OiEqZY7nRVSiSPcXUCIQQRhYKgWE1xBohYkBk8kxj1o/Nj1GIRaNHYZlafrnmBPDMf9ivmZ
GIaHqQ/nhgg+6CzqkyzxK6tk9pLchUr8zMZAck4/OMAEjwPGF4ywYCbXMGNcsIcsW8a2ZEHidz0o
2J02iMzntumVuzrVymNvaXBBeathoihr2vBHnCwZMIs5kiJp0NpV1SYHdVGaV72caexYMwu+1kGJ
0XBxQ051G+WHckwSn9YqbY9drXQOjYfpMR9ScjPWZVufSNYpN/M484OiTOlzMWqf+nEKXsulDA+U
1M1rgT9z1BWLeaFZJjcp6frXcQH6Y9J445a80lLX6hBph9CmttUAzCjXd+PSY4Jy3ERXD6Z/ovVW
7EJU5nbKxwWxHIAuTon2qHh+vy7hktuAnosQDoyREtTdAxUhjRNQu2hPxk8Ma86z78Xj6KN1Lr3r
D2p2iAd7nfA6YFQYWISBrgPjk5RJWqauYOMqtdiCYAMZ95keWaLfhR2T9AZe2jfUxUw/C1NTEFOI
08jUIu6ToNdS30xVP1OfqkB1LCny67K2ta7qHzFi14RaF7UCpvzUJ08IGqrbuvTI5LavynNf2fWn
5t6c7Hh80Y+y7PruEm4Ea+fntwPlsDIYeur3HD2IzW1jSBh6JAsoos3yQiX1soSlH5k/F/NGpT+H
6u26Te6LWCfXg0ucMJHXH55nGhp0cPp9eW9VbwparFQqGX902deCHUJmmmEAEv570b7Rj30TawV2
SDlm2YE/pM8lWHed2FO88cAtJ7tvPOW9+73ORyycv51yg2l7Z9KFUIjVdZNZzWrpBSkfeEamB56g
iK0GtWlj3lPttjypHq+v64dTvXS6lqlbmObDDPHRNrcsMgKLJh8zitaR2nUU24rXYEhRY1v/0LfE
K+4wqMiq/p7XD+SqeLqpmrX+cwHGnpJ+SPp4fbDM9QOmtL9EhEpim/XKELXbiBBh1xrp5pkYeJzh
SnlRU2REmUJBe5/PR5qOD0UNov/rC3ppqKtSlFCENfQyea/xPjB6RUn8ti4dI/hiceLIYaSr1xP1
QjGDIQjV4TNEIsaumfD/TuoUzVfcm3OwPAXR2zDrJ2Wkn5VgfLQSjAOiDX/+W+2AO1Qx5gXZCtxC
YpouUvtWMesCvM0xugJivHQcHKRvWq3L+o4v1xGhk04RBuBhTy7mhsQYRdJbY4NgYOzu8Bh6NNvp
pih1ieu6fDRDjKFbBgIoPGjFl2ypjI0ZmmPi9xnRD8tsHQO9j+2+IreKmVSSN5VM2uqpN7WAoBt4
0qhz4mtj+coZiAQV7XVWgb9Jpp/Xd2rvujnTbF3gjSyDYraoZjaVP2N6xW/jMPrFZ+UZGQGHPw1v
8c/8IKcSlOknuLAoSFjdtW3i52rpcQO1zQTxA33J8Xq5rt7lAcBlStbUCwYzU/iuc+20YOnHlC2F
3/TJeApM/h40xQCUm5LYA6++g9T82aybz6aFidfXRV9mj9eLfCNb2MWOJ0sBxGjqzzemeQyP6Q1m
fd5iOliN0u2PBnPsLMlTcPcGx6XHwElN8I9wg8/RBCxni9tv0AABKN7qWIqBuWhiWJXaiNDPF5TF
3TSGGpRSZoxBqj9Fiu7QiHmj9Zrg9dsPn2k9OUkhudd3LOZMrLCPqdFjKhThha8aqtsE7AFjULyM
xMcsyLzr+yYTJWxblZl1zVRo2OTKMY/Qrpq14IJoe6cIdIms3Q0zdcSUqqHrFxkqjADjKDRCVlr0
TkTQBFp/v67N3vk+ewcI53tZFqsLagQrwWsWeSo91PcYEOwCl5jayD8pAYA3lU9CO5c0g6x/+Pzu
gaVsHiDCIdf0qBx1a0n9ks3+Mv4uIjQFZsS9rt/eCm5jMeExOLOpNzQFb5C+xaS7GFm9zJQcZJkI
4ZkDpuuSYgQrAq4p8iqqOkMmm/ixKwJTeQmHj0KyWjDvgupxPBTQwjSLL7mh3ZepzKx3krGIGzcy
1m/YOPreWIJi7mYk94cRpeyyGU9TMA2uZYDhS1E8gyvNV0VJKxfcUQ1in1LWGLFnEZh7zBhF9p/C
3M+/wFS6vE1ojBIago5C+yelQLRIo/PVA4l2RzSGwX0cEYEuriWmprGO0KX269+Du1IIKk5wjN5U
N3fDg4xcb0+lrTBhUWmaNEHdGnCHpZ7fT3EXPhjaEh/CMJufr1v6nl9CyQTBIkZqovwprF4V8SwJ
xhnQTSWzBySRxwIZquDQKqV3XdLOpYnBLOrHNGxKAPg73yem9zPpFzPxC0aezV516kbztcR6VSj7
lCQYZV5Upr3EXBJkXUbh6GbdyF0Xe2OhSjixZk4gl8/6mxnqXwCl9stlXtyx4WgHDGaJwJ3dOxMo
uKgprmOGfBmiuiEBELcPvySxWTpjVX+9vqI7e8eRMSWAY2P7tA8nvdWssnR0QhgFMnDq4LaT6cXc
PK0T7+zRID+uC9vTysD7V9eQ/QHASnCJxkwD01jfwHR6NJDhGvqf6RhInOKeOwFZ1h8pgldMFk6a
Il2lhG10THuX6EiuWdqjvjJrEfoQsuLB4P37UMayiaN7hmJYFAccQ6LXRT03lCLX19nEuDY7E1PD
1N4N29lhZLG7iNnEWJzrC7qqIngUjjhOA+UOqhxAH5yLC2t1CA0NGfY8qw5Borp6QtzRJA5tMddh
oKgsK7LlXT3+NZmrl9tYTDGiZS034MWIb/4EzvkW8+kXMLiYNx3myWIiAv91Xck9q9kqKVxBBl2I
2gbI/pimcii6ey0LsJxP14XseRaKFnokTggebSLICQOQlGRAR7uPtu7IzrX0Nx3zysnHBBZUPBlz
yJ2wCQEg0RZZPL53BvGYWd+ksNqL1FCj60nQxhjCQTrL1eZv5XSjZiB/NCV0znsRF2cwStzlEMVE
zn6wYPTpaKSZz57at9JbDppLjwmIJBpvzA66Cz7v0JZ1g/x/pHLdQGKcmFxM8gdjHA4ah9ThgBHL
aPRdwIyo2ZHL3PzUnsYHsrjBvUzsehWIZorswn+kip0GRtChnJ/QzC+6JTvUGVNOjKOoft1s9g4g
Q0kBZdw1M2oI550PUdNU+pL5WtCeWG2+tqbpLVl4DJL8BvHUU7FIWQt3yl2cM6JiMC/TOJ7+4qnP
i5SBcTJDxsu0w/5T9Kt/rm9StBkO4D8gL7Xy0P6KPNkLa+8cbsUKBx9gD4UtCyv9eExB1VYeFmu8
D7JShvPdXdONesJ5p33RWnzEmqYJfzTNarEXoynsgrQAloCRR0+fwHEmm1azdwgZiodcW5E/TCRW
KNUR4+RTHEILj2A2UYclqhMoPd7EkmO4a5l/JIkpvSACP0auJ7CZYro1F+0UaFRSlN5Blqwm8l9t
RK6EqCWs4AXOHLVX3gIrPEzE6cHd9JI+m8cxBJ6quY0/Nd/q7mgN/sK93rK5KyPfuljUdTAIsVAO
MxFcmGKWj2tapSVcy1H7aDwVAxg5j12kg524V07XT6JM1Pr75lqy2r7sI/AX+NVSeJFJjqNCnKam
B7OR7N/FOYBSWFsgxDi8GZLO55JYVCBfOStYW+ufOXkkAKnNlim52S9T+R9SmMVBkI2nyQd5wkYf
sjB1HnQDhzyula8c4QbimAj9WSirYWrZ0rtNQ4nbIto5qnHDbQpKWHeiIQYyt8b3xIzN7zGbyRM1
x9Kf9DpzMGggdoqxTT/hEiSS9b9MKuE+UZHMJZZp4R0ggplCnU2EFvjgGOMLCp84cAwtKB0wAj4H
3LvKTnIS84ujtMo08ZoHugPvKvFFxfSSB0VX5MiI6PdzlzyWZXu4blcX3kgQsX7CZh+UYIkNPYaI
1rTsIf/HWo5z2hxU/gDch932kkTZjhlrKvK5jDCQXyHBeS4O8G6mjqzLfU2rf0Q6OGkL7X3syamc
x7+34zNRgj8P2mWyctYixWKpL+bMTqPRPIM+QpJtuaT5WFdwo5Lgz2eOUenAQOFkRvNdVFtfwwj8
xANBCSrPn8cIaZ+2v+WN1jm5oQ8ID7q363t4EZWvX4Cym4HYyiJUbLZqQjaDjCnPfSWY7UkpwG3Q
23r/1GW3QStr+b7cQY0D2gTgC4arg75ScA/E6mnKmjL3SQSLIXH3Hvf8AL64GyvpJM/ES+weoKrI
5ALYAAgmAAdC/GGpQOOpuZX7009MvAUDUTrZ/0dwZr7HB1kT5aXngzQgI6EeglX9Y0jm5iyo6Rx2
bQppynhr1ZU71d8bkvnXN+vy/YZ6EEgYIAG+b0XXnB8BlplBgKXt/DwYbuI2tA3kAPXqeTK7T0kd
A65U2800e1b7/brky6MOwTh1SNcaK5xV2DkrSkY1npXKV8tixPCNWKeuwcvADyxSuGQO887urQV8
iGD4k2m9s7YaSm5r9olSlYt1HBoYamFNWuezJkbof887JD7N2pvmn+EIxAKGwCwFQFwIu6rypwJi
rbSLb4P4rVMq7/o67O/A5lsEn5cyxFucLp0fDLgw6q+LWttGT31d4fdd3TngZvCR2nS75JtE8upz
zqL2de83ktdV2ljYsswDYYNV+dmn6kS80h9semfchE4EFL0sRba73wQJKwsXCL+IoxuD5IaRExga
AcQmvG8J5u3OBHOx+mNZ545StrKVXU3oQj9Tg29A6A4jFvSzqkLtSZ8XfgBGEOdlcSsNc8VLx/TC
xlVamwCvprtzYUPhALNBJVHFpW/C8m7Er79vljefi5HGUVH4Zjffkzz5VmJIdlo0bm3KJvutmlxo
ClpVXaUawaNP8EzKGPSNNVSFX9DQVszYHejkxCS3r1vMnkYMtwcAeBaSIKK3LVveFwXyPX6oKrZO
76Pm0ZhP3SRxtLtiTODU4NqBJRW16RhGYi1Lja7NPHMVClGaAUAXeyzWet11lS6DGuTHNrJWs91s
UgS3OBgTZFlmbQPA1Y2qxAz2JViEA7QAsJoYqrVTEQI2CwlD+C1oboAblaiwt/nYFKCR8C4GzEtw
4boVNnMdQIAKIiEtuwvMf1TZ4JGduALrhF1fYZ9odRHf3n2QFWBIq0s/uEufK5BDVx6YYnUb4z+l
IK5LCCYc01aYsClNM3MKdE3p60+Ti/zabfo1DI/qL/bB2dH4xoiWBMmdsGd0HLG0jhwfwOIisoVP
VjXomVaCBbq+S7CKxpeFTKexk8W4u4I46rLa+uxGeeLc4oKuTAiQIKWPEuNhUkp7GDHZCJ6BWYfr
tn2JzMM6YrbXf0SJGDJKsjGlEymRPdQa19Ttwp3AtP099LhDTUfvHQNkbCtLUg4kr+YoFmB5jTPL
e5hXGxQdFOcob8JysLxiqhY4BnOgiw763y75FRSmlzXtgfWfFpO5EVvuJ5PaNQvfsnl0tVR3ry/E
znNJB2gIfR+mTtYATvCPGi2UMA8pbjgQfq+dH2sHdeUpMwYwmN/WEQylLBC/qJCvUBudIMDQsAOA
pJxvs06mvJqNqPbBKOJn2nNivpTzDVsit0IiPDQe46q1c5ZJnMGOdZ2JFY4O62iV1MMaz5WtFtoj
rdlNZ5oYla7PADysA8Yla7vjfs4kCvYMx1ewwoprf37qPfoCK1sntCsJQNMdBRs/uFvGwo5TR9Y7
fl0wFSmySAUirjpMar8Cb3s0vRsKrvNKdovvBBEb9ajoXTVzzJSSIVRc2OAVMfrilN6p2/5YT48m
qKgpuldY/OX6ou4ESxAKZ4SObmDdxW6KgM2AjMUpKBMheG5f5/4EmmCbDZ9nUMUYpSSDtXNFoUMG
9Sjk5HUD/QPntkrVwujmOKv9pPphTqGNTK/ELGUS1t831+ycRk24RKuEZEZhOfUW5f36ku1aw0aH
9feNBIbnaB4bWLKOvCcTs+eldioqm2C7e7w2UtbfN1LmbmiCEI0t/tS9ZAgro/RmSXGc+9/XtZHJ
EbzHnEcMTxPIoan5VJbZESlTPFHq/AdwDofrsta/Jfjms90XXIaZG3MeEshqRky77OthwnVQeVVv
nbpoPJBG/XVdoMwYBI/RWlUQ5jWeAq0xGZ+iWuEP8WjItkpiEOKoct6ndK4MqKU2yItNeGGo6NoZ
ZPx5+2I+OlgRseKqPbcI2rCwri34+Wnu/ZIXT0Wt3yhz9PP6mu0aBAX8dX2nI5IU1qwhyYIIE+bd
cnTi5oqvDohZg8XuB8nuSCR9vFc3Jq6F2YAPgKR0rF+CGPUrK/bzYcZYjP9RKTHtGpSYilisfket
3ukc2kOhuWaHyjvNjteXb9fk/izfR2pno5Q1IrmrW5BkNQqPbaBDCbx2qsvwvDI5gidVF6PL4gly
9Cg8JrQ6pcby47oqsv1ZP2GjijZmwYJms/W41u6gvZXBAx9Cm3HNuy5o17LRMPGRoUG7seCDmr41
eWmYHWCEzDEW7L/ppKbkrbe/YH+ECM6nCnkwL+G6MV1n58tjLuN+2ru/gQwzoIbKEXsKWvRoAEJW
N+/92MxvjPKFawWm7f0aitk2CuIW1e/akBjb3sIZa4FZRZsV5er6+2aHlpYv6RgxQI8GrbQx2yOz
4z77NTTl2/UdWhdH9NwruMkAEh99f2JGHm2tWbz0AXYoyu1MW5ycgjAAwBxwzx4SzCsJzVByWezr
9kekYH251eqjpna1XxSBH8YjRozFvqFnkkaDPbPYaiYsYYK5LhiMoXQ+7aZMt0Eeunyux6aU9PLs
XX1IPuroisP6IVQ93yllYRVAmWGDp3Pjkuo4z69t8M5GcIYUp+t7tasRksYAIAO0hZfIuai0nycj
iyEqmJ4aAubvnkgSDbtbs5EgHCVSYg5aWCu1Pyapy0xwfyUY69w23nVFdsVsjG71TxvrLhPWNQGG
PfhcQWOkeT/PhsO0WRIwykxbWC46lNEAwoPO5+VdUw9OZQ0eD7ojJpYf4lb1WhlNxK4pbNQSVk9L
Z9T0Chh2Wxn2GLSONrboFY+dQH0ccKSuL+JeLQGpoD/nSLA8DQVwFVPK8Xj52ZV2CTBuTGzyOf41
Hwyn82WTqHe94B9xIlObHpdzPqAJ2TcsZJp7JOZPA55Ok91EtL2d24K5ap8ZN2mQGrflWIYy49zL
6WwVFnEU2owaKWYQd35Vz0g04O1L0VUbe133prE3PoP7NT5R7TXt7nv625pQgTW+Xl/03SNogMoE
LxzASMRaR7eEFd5aOCBx+q4Gka2FoeRsyCTo52ejx+yrmIwB4FrTG6Ytqkzi8HfPHtHWCh8yvaoY
BarWYCoBoXhrm9UzD/M7a8k85E0k78Hds/BHjBgCgmYEgEgNYgzQ68VI2NQZGDrgT1TXsp6vb4pE
JTEGxG0SVPqEJev414U8TPNrHv24LmL/sG30EbYlSlJdq4GE8Euvx9TRlSc0OoyP+cnwwBsmubpk
CgkhYKBpYa6EWLxouk26xZ9nzTEUTRI37UWBxkal1RI3XtjiqTWrJqQsU5GcEPtgSogJjgkSRB1o
5WMqkbdr2Rt5q9YbeegFTSy+QJ5idB7gnKHBJNfXrsffSBDulRBP66JdcDqr5bG2QI6RhTC6BVQw
/ohhqdLhNjKNhBtmpD0nmMeMs5Q3SPqmhxEcJNcNT2YKwp0SpnnD0x5OfjYwU3HAXKRCcaah9v83
McJdEnelrjKFI4ZOoy/RjHHrND2Ni4x8Q3aMPpgzNjbAFlbMVIUN8MgGIx4Y+NI7VtkoT3rs+7+Z
+YMU6sbGRZhoH6e8zjD4x69nu3zTv6U36V12yz4XR2Tinoubxs9888v/tJYfKfWNjmRERaoncBV1
lzmLvjh1PHrB/M91Kfu2h65PBO2AL4tPq5IVRYFmRjjYCD03v0pVFj7tW94fAYLljUHI4qSCALxD
vSpNHYzgdBImQ2RewE0ZYKaolhBMqjXwRGSCZ20s4IUBjgTZg0mX29osw9ImTZL/nlpgUOqoVJFL
yiyvaAbDBl0Ed5pKrW8jJL8fq5pG3sDvAfW0eT+kp+trLPoT8dMEP8zDRAHMJU/8eQDPU9zNeF+C
I8JVxtireLt4eh/qTjX0kkO/KxdkjKaKahKeFIJfQbPEnC4JNjZWtJug/mlFvVP1sbu2kJFutCvZ
cDfxKvhQdCNQ2Gu+6PmIZ2Dip0Hm6tOpU9HkEpxqWQ+ZaLSiHMHNAJ4w5MuENgm9wKz1fPFDKnOY
YuBxLuIipa9mSqNzvUt8FSRCPZio4uqHjn91uA/gO+3rFrJ+8Pb5vEpbiZFWQJuBnmFhp8wCE9YV
FW3Ri5E6CqolnfGPNmm2NvSOogx4tIO3I5EAwfZUBDoTbeYgFKRI551fpAPrgZ5UJnTQgzeCxLCJ
sTskmCQPvsSm12RlKNERrDpuxIklwGHRp46CG8XvI2dwF1eJPygKCHHN1u5hJ2AQz1K3BthGsrq7
iqLzj6nGWpTmwvlDS209GBnMZQzvOhVFoCBwlmS0kyU8WUbuX9/LPeM0N9LW3zd+G9fsrBjzkvhh
NT2OffKqtdW/2bmNCCEESmms6Fkdx75SoTnJmpd3UHllnlHElTvqdQyEVvvrulZ7R3urlRATtXXf
hQkJQQIyDi/hqOV2VNxx7S5W1efrknbtZKOccBaQhkOE1ZLED+LvtACLd4F0bPy36dEPa9xIEVwV
S7RG1QIVLWXjezEsNp0T97oeMqsTjlcPMp3ACI3Eb6oB9TKMTCHc5tOpjb/wtveuC9u9/v7sjy6W
ICOrI9ZQ0gjNAQbxVNPFMPIGEw+iQ3FUq6cU2AVHPUbvsrN1fbdQ2j63ds3Ql6rIwH0UpsOtWsU/
ysF8yYdF4j2umx/giOdimJ4iRQpCN9Q22t95B4Y6ZqSvfVJ+ygtThovY0wnUHgT9AAYag0RwUb5g
0CRFqOIjw4SyeFxS/aHS2uDR7CMueUfvWclGlrEW7zfeYiwWvcrjBL28A0x9fAWzHwopqr0s+CfK
JWayqxmgjsYKHNcuyqsYGgr+uJonvpmoNogyHNJmXpGZ/0rMSiQCWONlw9EMAGMfhUXsZzUafpRP
QwXYIhr/rtv87tIhKv+PFMEmuiqo59jKY39SUwd5JVttid0DNFrnT2YQSaRdIDdWj2EhZ4PitKpf
9jONJA8MBl5Mv3O1w/iMEbnKs+mYfuFVdy3mYstHra4KiFEBoOAqQRcFgykKnnAoy5nVNI19OqMv
ecgf+rJ+1VTDD7LEG/XwPue5P7MyB7le/hWMe96sE1kgtHOdAaWyYsYsPBEuQpPWiqK5H6E2eg/s
lWOnrmW0nDtx6pkIwRcDONQhOoAIYGEfF2PKnCgLnKAaPYsxz8w74iphL9nPHY8CoaiKIAcOVKbY
o2IGXZCZDYTOtHDVBUzZARBkA3dLDDK9bqgXnVswnTNZwuXZgfEGFJ5oTW29wF+ie8Nt2aHHNA4C
VAp4GwFMqQ9Z/envqQo/JONJhEHbeMVdsCRVlWKYyrq0afa9Tr4Fyl3VS4KRnYUEDzgwfzgeGtZR
sFKkB5N51EuwIZbvaX7fkdjREboGZSfZsR1LPBMkmEm7NHin0QYNvqgCzu2Pqvt2fZ92vCN4/HRA
T9DEi+6S9feNLw4RdyAlDE3YnNsheFa74blXYklcsOdIAFlds6bgJAQPnnEupqqVTAk16AGi2cgx
DoZbWXaEPiyPIn+BBnr0Y0qWbm+PNOAy0Z1ADDRHCiL1CqM0mQ7C5qWlx470hhsCokuy5rmmAJxf
X0aZsHUfN8vI6MSUdKrhl1HfbozGmYLKRv+12eYStXZuABPpc00FuwL698QW0yVDtrY0ViKuCCQb
oZXMtsrS7wZQ/L0KPs7O6GSjVvaMEBEBqrcfrBGiT1ZI33ZRjgNldb1NrMReGhmb27oZgtuHCa4N
nhT98hcACySiaNHHEJGDVNKZGDl12oLTFf+YVXY0xvwVrHWHfq69UA+euJoa9qRrfh23EkvdOw/g
rMOjjRrksssEnXU9GpJB0KEFpl2MP+P2DuVdSaywu6BMxd9H7wyaF4UweR5ipQUxLdq8DeYpfH7Q
tFTSXLUvwoAXBOX2JV15mOWLURIsaFmmLg0jp2USH7i3UiCiQwM59ODo5T43+bpIsq5e3+/Z8sji
0tNj3CVxc7x+sGRS1oO3OViJFpkYTwhSFjW7H61vZfQpMH9cF7F3Va3AY+BEAVJY2zjPZdByVhva
jbiLFSW384H+M7QxqKHSCazBEZ5ic/+slvxIVOWhMzFtVE8fzWZGlJxq35dWuZ2Jdj9Q5d+ovvks
IdajRhkDs2ugwM/JIZvf2VDeFHhTXdd+z3NtlRfcpDGtwfisxz7RRgy0aNLbQAsfCes+mwOR8aFe
ANlxN2OpwVixgjNWltrzpVb7ttW0lRaZsOYQU901x/YF/5PH4/pkdfSL1s2uxZufao5e0yEKJZCD
9b4U/QzII4DtRBESlTzBaDUyDVGmaLHfdYOj9uldXmJ8Bs/smvcOj+oDJgZLRO6dRMBRgB2D4MvG
TXNpGLhwsI0jNU4TgjyMffl2fQ9lItbfN4ekznOmgzU09gO1PiaT4amWxEHvWQmGRABVo1Mgq8XS
ZxIbuU5yEvsDSsOxNtgzJm+M2mTnRAaI3FUG7w4QaqNKfNHBmCaDSZKCpug/WRK7Mi1MEAtnU3Jh
7/kVMLJzCmi6unYdnC8ZmKz7sQCkDyV5lDJU60tWlN+Kojld35m923orRnBfSsYwcCBgeEkUaWsv
hfa5svTWCS2ldSZDuZ2yRnKe9xVDWWAF1WjGRyS2sYWq+I+5lYPhNQP/nYfaDzVf/oX3N/Q/YgST
i1pkbRMF4X1FwKwRlW7cF15TN39Z+Fz9xVaMsE0BHYo6acMMLcnd12qqf+s8l2zRrr1tNBG2SFda
pY4V5C7TMSy/tjyrD8zqZAAk2bYIL4bciCczKMGfDjrs21KdPmfzUYtnia/ZPaYgsQMQFlM2Llha
y6SYl2EMkUdEDHMTtA2GPVOW2+owzkd0yC8SebtrB1wfPDkmUl6Q8sRLMfeI7NH3Tn+Z5DVpJJmi
XX02f1+8AklYMtrg77dV39sJ7XI7nWeXsuWT1WAA7vXDuns7oRTxX3WEu3BBrj7NLIgLgeAbgERS
2tIdlRpjYmP93rRGDHIy6E+wZoZeYybvwyCrGMgUFo+Vno4DUiNIuMRfy/hGSdAm076DqlySW9w1
x42mwrka+kpPEVmhcsjiJ5Ai+ugA/hWkMqaR9ToXr1uioq+ZojsShVbB6hOa6GFZZOD/0EBrUqpI
OqvT2N7mJbo40iW3uZaNzjCDroMVowwcvmedW+nC47nQ0epQ5QGo0dHv1Rut31W9xHnsreNWxLoA
G28bkVjlgR6DqD4cApfkiBqNEbfjAMZdiXGutn5lLUUQGct1HpMBaHBS0Gq0dbQtx86M9vsfeRrQ
2V7Y0n4PtZgz25zH3tWzITxkYdan6CoPYtMe1UwWTklWWISVdVbDRrXAgYlWimFull+jQPYik8kQ
fABv82bhqZn6XG0KF9DE9EeiZea/uM8IXp5gqSXo2xPjgUnJKuA3+Mq8Rb7VSdQ6Q8A1x0yCw/V9
3Ffnj6DVA2wsBvSLc2IpCG/ApjfZSQ2/NkRERmC0K0XHwCoNZ8/gIvezGYG0uGpwbzaD5Q0GdSJz
kriQvVAa5QJQBQIAraJZ6lyRgql1rdUpSJ+t/E6JlNpuLRQZ85E9ND1G7bI0/cwjWaPo7oHbSBWs
AbD4cg4meJRoSl7ASPWc94Q5U1hIHl+7C0h0tIABmAyMsuAgsxLzHOoaEyjM2nKi5p9g/nzdDvY8
PQAo/xUg2AGwVaxsLNAWrXz8btpwtw/K16y2PnPzbxlu1ygKVg0mWGT6UBEW7jX8xkibTEjgRE+J
9cXK/5YAXBSwrubGqIsmTBXEAogD1OaXOSvj9yDU+09zjUFB15dtd//ZCk1CBgzvdcHqUr2sYfF4
q+ftIVqIk1p3SGFKfO1e1I41+a8QwciMTpswDWzCRJimdkNQs7IGA7riA4hjzET2ErkAdq2Lt5Lh
gSQSdEKamF4zg2ICZhGVo9ZrTpUOeORg61+4Xx4aYucP0rnt69eLFwlHPg+RDp4+AEKcb9ZSYwxO
bQwxcrGzp7nA42RP3Om8BTPp0/IUt5IXyb6CG4HCcnILM9ZqcOP5aEg9EKd10ndMLDroh8xTXNlk
hr2qsLmSmuA/SCiifeZcPVBq0KEf5hxVYdWpHpdDeT/6w63pAM7efUO96Bii+UQCO92XikhAR9kI
lCaiwwXfDwpVa7JmSA/FSfeWY3XbVDfJ9wVNztrX9jHy+GjLmnA/CLgu9pKiuAkmkbXdWVBWaxSM
wwJTjB+FC6F2tdDQYdMyeJOeLB6G5SCfRUcMkq+AwirAvOjmvKudgbXMiSv0GhbLEDlmYJIDJuZQ
N9GL+hEUPNNjMIcvKZhNvTJvvqgsQPq8iBSPAaLnFUWbfG7hbXxSZsxWdHStcmvCfIFSfW1KZNeX
qu7tDIg1B4RHtZcpJjuUtB882tY6uqFzMju9MU9fWWAxiWfdc938z5qIoJuyIWmjNbBvC6m7zOgd
Ffn4617oorf/48xuZAhnqMvQTBJTTHMandI2uB3k9jflcJgOuoMhrMmhO+qf8/F28MhBPaaqbeX2
70TyEbtFla2iwrmibJhnWraxH39biRpaP67t1Glf6NPkFR4YKWRkGnvOdyvQOD9aaWLwMdc6eA4j
PZFW/2GV3W8MoJUkmy66FT5WF54Q5Xoc4gsQX12EhPUcO7geYcyaxhhWG2FsdIiddZh2qdlgIpG1
qu2azUao8FrgPWPhlCK+LmPzxHL+lSpEotjenY8hcf/VSzitKBBxPemX2AfBtJPVylu2UGeeGm/o
GmmqddfNg5MELeUIAy/qX1yLCz3RoY+60rmZRpk7Q8++YgzjsQdmRQ/7O2JUB4UN97mqHeeyfY2S
RBIkXoys+b+t/PMVYmQQhZkBDAG+Atwl7bfpS/4Uufqp/DTcqIcCznilBFdcmWPcPxsb7YX4rcgx
aLHTIHe++X+kXddy3Lqy/SJWkWB+ZRzOjHKwpReWnJhz5tffBe17tkYYenDs8+hylXpANBqN7tVr
xY/ElXZgV0KvkXih1dqCw6ML2w4I6KpjPFiH4CObl+RkTKAcA3t4ztKzCCVfwSq94md7VPw+EBur
sOtDbsmtpRu2/JyBo8EKF052tH1yAGw034VOz7qDZSLFRRghc1F8U7bVwVYau3RSx3A6Z0ossXXa
2SE7njL21lsAj4z/mGUZaKVGkmnjLAGyDLtbGBgz2uvAqS7Z01rFbslPmjZP64lFJgCHLWi7JQNH
iUqO05wiyq51e5yc8EayK2/a1c6Y/EVP7XSVTLxFN6OdOoUKBUaNowieYf7pBNP7aTlZFRNgm7U3
Q73EqkZDs2jFWOISIm1nKlSzTxchFIiu/Ocgjt7xBCpEnaabkge1aSgAH0zE1cWBYh+mc0G6g/So
5njmVkptmuAJp09Fisb6bBUzoNGIiTvcVdl+XiDkDSHHFXp7MbDF1SIFl+/nDe/A/C+gt6IJDaSz
4em67hNkhiNQ4IaJKa3qrWnUp8smNu5CtFVx0A204c+ZiQcosZb1hAWJ0BZVku+68CWUc94Vv7kQ
VNnRkiboSLOwPMjXdHlj0gIoNqtP3Kqz1F3kjiAhH10MZmaRU/u84sEZISvc0BA/rLIAvVQRIjGf
sbb2q9ZazXV3r3/9J4qor9KrfLfaQ1DhkeIAXfn0N60ZWNdRvcDXxaFii4ZKXtQD5iN9pNNYKLbR
bkn6U4wNzhZuPUwM8NtKIKdD1n4mSj0q7WCMagm4qjwcTTTO7CaK7vqx8srqC7gERCs0V8hWtm6X
4CximIMYGQ9NupEUGCLOIjq9OJNAdXw+GfEKWWzk5LEPEpVjKl0baEpNUe5oM2eucNOXwPhI+5+i
ejaL3yOnyoa2hrJDnO1CoXCmcbYuH4qNewA0a5JMhZ5w57OnHAo3WqdWU+yXAhAcceeEsnAtZsZ3
qTSfx3k8JDrhFUY3l4VAhoayiUkr9jmLBvKwKhGJfXlUOhtU9sRSc5MTUDbCFxZGW2pgskH3mtmk
pC8H0LxNaBLF/d0YekIH6P4yWPKQ22X8p/ND7+fPBKEJSjVgfGPL5iGEV8mqK5hOMpPITqpqdeMc
Z2GVRd6NsxnGTkwxWW8rC+kgh2sMoizJ6fvQGrT7Mfp52S3eC0zMMxWYHgjOo8hByRLorzipD5lt
laZKOsS+WZLAXJO7RXsYY/xzBg9kWdniJO3SJcSzsfgKgR8rnGoHCHVPJaM1hpkHUmJLF1FU7CWM
NGW/FBGjlyCiNkl8rKv2y9guNunMq0gcHsC/D6Y6cRKtGU0v5IH3KqQ+RAJCLD3iuMWm752siyni
ia1YRMYC31NWvXSmeICACcbLOKdqqy+FzwcqKnRi0NRle7piBandiSLB00B8Lr1xB8yvQzzjIPDZ
/zaP8IktuuSTrVKh8SWDzDz2xcIftIMcXs3GjtLtxh6Qv3i1J1ZXvZDcA9+XTFVkPV5A3HJJAuYO
6KUrOHNn1cpcCaUZlEh+t4qzrddyZKVS/QKFbR6dxtZaZVoHQ00Ux0xjkkiVQHqplUnqN2Hkd913
Y7hJjBx1i8KeJcOq/5gViR5smMONQ4/wGcpeCg0hw1QJauZt9dUQe8SR+kfdCs+Xz9uWW2LqB0GR
pqtn7+eB9mWFdkx9jWB4czDa5zkdd5dtbO3SqQ0mcBT6CqCPhIg4aUPQKuaXsSD7XEs4Heat2/HU
DBN4p3Dt+jbCwJY2dNeCZvgYXrA70fhRhgXv9qJ/i41SH7bO5t8m8CGH6gRbRlQkVipjgFNqi3wv
hkqMB50gKL4g5ZI1oF52kLR59C5/0q1L5tQ+44610OhLU+uxL8Wq30X9NwK0kjOYzV23kleJ9LxX
q7R1AGjREk4JnZQzpruqb2Z0o3AAMICdB5JX38rH7gpjO2CKQyFJ/Aq24LvqYdmVtur8zWI/TDOh
01zkRE8LjAqFI3G69rtSGXY/YBYuO4rKyomg2170YYxJKWcVnRxAgTA8CaHXUQ2ttJqsZhZfSqHi
rGur8gCNqQ9bzMGoIEIAThssTDUFKAKraqHZLcS0rsTQFDwIikruEgMwE9aj4Q1JGe9TtWv9TtFV
DMGH0xsxqpGT+vHWz5yiVBTEss4w+VXVdZDIBxG6kfGU2yFvvnIzKqB7SkcnoF3GJrNVEfbC1Aix
j26qpakPGhooS2ZytnPTCtWBBToM2QSb8q1hXitFDMhOozSuHkmVbQ79Tgo13lW0GUhpXwaJH07I
WdpXlEO6jgV6z+FN3H7Ji++XD8HmCwTaJQQaYYSO9TCO2cspRjIkjLARvw5qr/BRv3VMP7Uyp7R5
BeMtL4CMMx4ZyMUQ3hgvaNVYNrIsxWMSzdoxi+x+/tFEb0KeuJeXtRXI8HzEZC9e35T39XMOgT59
qEhNAtRbDRXzkDS/oiyUrEyaU0vPFQFay/LbZZNbLnFqkjl1gmHGax1BrVfuy9sh6m+kubtOaQ3q
sp2tChu0ncAkhdsNWQrb6EknXQ+JDtizuAez2HxU7GIf7WlhGlh0yshc2rwwvXUvgXEU0rkI0YAs
MrUTZYJjahm8EHyAu0mW3FYtMWWwlljk4AKFiQGKaCcs8+PfrBXOCfgqJJch0PJ5Hyd1GWSk57Rx
R+WsOqirKxghBpTEW5zSnXZ6bRm8W3jzTFCywP+3yvZvEjDs1EmIfii5W2xjrwGJ4Qi25Jt+uweZ
JK92uek5kLHDgBumD6CI9nmRbbPoY6TVQObp1414Q1LBEngPoK04QmnwwRNuotfOYuUzgNiMGqIL
vlEv1hKjFNz/OX4Fg2HUMdHVVc6T5pYYg0wtSJVyA5brN62NCixk8S/7xPZKPuzQ/z95HiRCI6Sg
RgVwLB5ccVjsSeKRVW2bMEBtgZIImhdMGrQCrSXNIUXhERFD+ZmlzM+XF7GF+Ic7UyQEihXIkBkT
VYOjDVxs7Gdw7JWArhac1IKb2Biybd3Vpk2CUXWmHS8Eb/VD6EFS6GycjtF85kipSacaUYqnHC3o
mbseLfg5iExXcOMvxo0BTvdGcEafL2iy+VU/DLOsUu3SdU00YMmLmdrZ0tgmD7u4dZBOlvb+ij1x
jTyPVyOaxdif5fK1xaPYoAQLg8ArJfNWQj674DyXVPOSUnxohWaNenUdptOXyx6ydVWeroUJuZPQ
DdFiYA3TCiqKSBRbW+8ha7P2iSUNrca5VcjWjYm2EU0B4I9n8LM1r4dFVlCGaX4ZvunMtVU1dvYs
yZbyKn8fj5KTepiVeyU/2l9qZ+lXfeFgjPNmcAQ/p4HYubz+zb08+T30+5zspdnrZDZNWu8KkZVK
EnK52dJ5GihbqzbpixjtKoxRsqG3K6MkUQVwp6htdD1MwxuZhkehzXSLzOLT2pU/Lq9qy3PAg69D
9wayU2cKGjFk4uSImCi1asYBommAZIScHtHGh4P6Em5qCDVAqYNNgCUB4MwU9Hb+qiaWWeOjTW/G
wKt5brjnqRW232aoeOELBvL5pqp/lvmC5mYRVpYk9M9GWfPyj21rkF8Ek6sKFTi6jSfOgGOgSYKA
NYnza6J7Rf5t6CWrnLnBkQ7+Mw9wk8oCAcBOqDYhYwgzGWK8xHrqK5rRWNGUQtlVnoMQ8KveUKBV
JCUOaB1VK8G0DcptGac/v7V5p/aZJFIe4hZjRxg+N2tTsAwNGjlV9KtrRg5aaMPvsU48tw0o3lEZ
7s8fdFKkNZIjAZeoSWqvwoPRVTHXEEp4BRSYeRlnnrb55sqAwoYtYDbPLjxxTqSlnpFCdhVm2qDt
mnbP4Z+y1KG6BTEnDDWCtRUUEizyqiXC3Ck9eB1QBYYzZsAiNVX85Y/PsAkLINdCF/F8urupp2yV
6hJa8zqKNF3RfB2FROD13Wh8/+yJwLUCDixhCFRBb4HxxCHqoIOlYF5ZiJzctMp3gaYpdcDBbPoR
xH/5Wf55cIJJVAUxI4ZWxtlo2qpU0tQrOUCaa9HbERlXe07I4+Wvd+4Hn40wcV1utV5Xiwjo4y6r
IJAovq14J00d1MwvG9pcDaCzgBki2p7NV+VCX5lTjKx66DOLaEGaPPyFAdA4Yf6e0Bc0k8LB1dNs
bbASsYpeaxM9gq7imHjPic68QKWQDlTfUdFgkrU8UkCMDyI8n3SJm0nhdSYJj/NQYFK+Xb/DQ1Jv
bBRH68KbUg1/Xl7geW0OW4UgSGXaQP7CcgwUhYE3X0u/IHAAff5UTCGwQgDwZU9tDMbxnMc1sOUb
CA4Y8kMEVs8w4xE4wLNKxRdV1IOgmQ9dtlpdOHy/vKxNK3huIbkAUY551tEOBQWgNZysQhl341LZ
hIDoo9r9uRWQDUBOFD1B4wwEGtVLqCQrXuk6eCbKYbYgSugMM2ct53EcYoRo2WpAGQBPwNY5MOea
klQE6FOoqiN4S9xc6qxu9rQWOKO+5KQWGw9jQEupzBTyCoxGso3xOgOYHxz3aMs7LbHWY7LXnOo4
5xZojix+K+j82kefBy9/FBwgg4KD9vmWSjuQm1cGxHuN8keqYyKp9tXyGyAw9uW92ggVaIUA50eH
yCDLxJyyuIxNQe4wSLCMuQ3NzBWvhssWNlYCkTJVp8Mdqqay/TM1mow+rzoQNo1j7GrJOAVSb+q2
jGkCFyMyvOFI1i9ASoX6EBrFwNvjlfledj9JmACibc1wXDRvEg1rmQ7meA0/tI01siKt/0NXfzeG
RJPSa7x3lT5vE35CjJsjlbwOjKq7poK+kZ6ZP+oxCjmWzp7NrCnm5SVK8aj1sah5CSpfTv84pt66
E+zBQ3tk/FVeg4p8B5xzask//mwDWcPy5zWaZaIlYo0P2sgY/oEUz5A7pQm0K8T2/jdL1FlPtq5P
ktDIEgOtZxnkwdlyX5Tds6RnT4Rj6AyHxa6JBsoTS9EAkJLYYk3yTejHXyFFtvys7AjNAghZO9kP
zKLXHgZqeE87rmEmByC1LiVQbsW7zl5lG4iiDiMHJLWk1Zrt1SZO4ckN4on8cvnTspGfXTCTU426
Wq+zhAXryzWJf4bLl5AnwEt35/TCZk3QO/Xkm45TCrV0jO544QJyaSLcCkb99fIqeCaYaLVEHZ1A
IpqXd+UhGfXcFtOBxw51FuqZhbAIrHCS40xqFNVT7rJr4zl3wsC0Fat+M5/FHRcsS8/thc8mM5He
EObJNCJ8tv+AKTGCclCcKijB0K3d/8UHBA4QJF8EFT42qQJpYz5owwhjI0S8ZfFKFyfOO2778yHe
4+6Hwv0ZbG5c6yHHgJrm9c47gNwuKDJesdS9totuFN7FvOnZH+bY3arXSkXPA569qCD9saJ7AUqn
kTtLLjRsAYK6kW3oW5qTDYqUyx+TZ5nZuWmRynruZnzMdXJiWbfk/KDIPP2es6bHuzueLJAJ/Bpi
BsrXkuaNngE0s7ybd0bQeVlQXlce1GqfeJRD2zsI7WVo1QIEAiavzyeZaGB+FpdV89Igvi3caI/b
2q8CgsZYxEeLb35GjWZWFGl5BgRc+qovMcCieR0I6smzPNrpYEVuZidH3Q8tHSRidplZ3FEsNpgA
oQFMGVCkaCkhk2RxUWFJqlpN8F2LX5pfXQ93ObBPABxa5Ktk9/f9U+SYPy57DM8kE/1NQa1mCB7j
KiVXXfGWoqHzvxlgwrwca4BUAnrvdfHdWu079e3y3z9rsP/z0VC1R0sM1ENsNgdmvsnUIMLu5Udt
bx5WS7C/Q2/3VrVbO+Ii++mVcRobWWv0e55cKQUEfcQFUFVvCm/ryYdsiIURSkF76JsvUAByOYtj
PZE1x/i90EhV3hGEEtofiFNrupcPwrVwrzkD4Fbzq0hcfumBZ5TxCbJ24dLmiebFgOeNWfEmLdOv
SubRKrJpMbs2xjP0rs2V2cQpi9prkh4LwbTqBBFz9Yq14eCGuF7CpAKqlFf9ALwo7jTRRu/Sogg2
TN74so0Km68Glzdu+1h9OCWTFkAWDBm/hrUp41EUZkuIeZnpWd7GfD5WAEAIu6QYgBHHirrcwszw
DkIQr1rQu8RbHpub4ob/BjxDCLFGmQsmgpCWomXwRwPTO+JVsa/sMNBw1A5iEF2N9mxXgeRCR747
TNx6MMcvWTmAJS3A/bG+XzugHwUw71bdzd+0o+qDA+QnOTqZw8uOeSaZl4bU5ZA9WBrZy5PB6uIf
UfiNzJwQzLPBhJQ0gkL7ggonzjcEw6reUrufIfgQL3sk11/ozziJXJUI0pI2xtaNngzy1uVpqOwe
c7BVIOzlp/FKPJRXMyfHP8sUWH9hQkktgROoSBtMltxNruxAh6VyZAODexj9RJVCBHivdvv/1SoT
WSBvMGZImDVPutFvmsSGBq5X2CTIguilCAQfYpe7y1+Xt4dMeFGyBOIYIvaw0Q5F/FCSl0h+umzi
rPzIfksmpqyF2MULfc2kQR/kDnZvR9ky0z0PAnEGMGYssQmsoFRCpvTYtXwsakuL5cLO6nVXCoMn
iPkQZIaOB4giHNQsC5oqzx1dQxOBs17O/cA+QzR5Nko8rujdN7njUXFxJtKbwqcuW3nCHcF5hyw9
iCY4U4qczZSZ9HaaVzFBE0D1CjFIQWhmKMci5UWWs9Y/+5HZ0LK0c9HQ6on6QIfS+4CO1AALdTXb
kl3uFo9urQGwM6e+xlsdE276SIqUZMHVBHlvK6/dNt934Ji/vHnUFy+kSTL9ESfBBlOorVBJWJzi
G3tI0/iDp3h8JbWz0aR/PiKg8AC5bBQlMQiQS3WE53fr5I+9Mzu6J71n6q37z3hwFxioh6auEDR/
5SUfphkvMftUXGYV7plrvRXXcdBNmO/OJefyl6QR8vxLfphh3CTXljk1ppB4TTtdq33rLqvyOszt
c1UJnIvoN0nShy3GNbQurWag/WmSNDqyF9vDU3SlgaAZksc3Jne4YPuAf5hjnKQp62EtILrtTclD
2YCXCIo0Sn9VkMyZ6pnzHd87QJc+JHMVCXM+i8Dpap75kN9KRwj9FWCCmL+UXugktuq3b1JrJbfp
briFfVRVTM4dQb/epR/A3EpjI5rNarSyl6ogaIfkHTS8OMfuN3fExydl7qGUKHloEDznxH2yq29C
p7doIBmveDGStxj2Muqnjoz04MmZYRnqcY4eL/v9b/KVf5fC4v5GUxiWLjfROrkCzL+wczC+eXie
AhLrFQHl6IRgEA3/PHwD7xiYTJIbN505YQqKeMO+d/qAhi/1WnkYnHhX+7k9ctKV7YD8sVAmkMhm
0k6FYRCPVP1uCM17Rcgcs+G99N8fBBf8j9WAmTOhWguaPseBsgcvdbTDmLQL9w9qtwlA3egOzuqC
do06v7LjqV5yAplJPerkSsgi1AHiDu8VQ3xpwtRGO85ualScE57Y+FljgrkVTCawkHhp+xx1FqS6
IxB1nb3uwB96I6DkNxxLN/IMV9xxsybePjIBxgSJjt5DUAN3Hi7zm/RmrnD8ZhuXE5RHYje0DXvi
zRdwYijbBJS1OeqrCUbT+Bu4XCxZ2BfDTQW4vdnl/uUjSYPHJQdigoteTrUxZrLmCXl+zCLZDesZ
MPvZKWcMisdI6ZP14bJJ3gVvMnGmadMpiwskEtJ3Y9/sJadBd0K/xkvTja8xDYhcKaLX+8twqDgX
/G8eL/85mGcDQBokw1G2RhzAoM/3/jF3Ind5mfd44doVpuOXL7xa+OUjgvbd5yMCetj+nzr1mEPw
SnssMQk/l5ql5DwmRk6Mg5wHYwqqejO6+gSJ0wwlKkSCGZF1RN1MxNJKX/1xeSN5S2PSmKoadGEB
sbQXNj9q/VUvMOWp6xbY1TlX4OUDgQrM54VV0NhboPRJPF06ZsJzF+J60o2gqPFF+5YDsz6bZP0c
adBy/WxNHYZqJaA697q5sJLlUTNVZyxMC1h5a4iKhzHM79CK9hZd2Ingsl6kYy2CSzTbG2XqJEni
dVHt1WDmi1NikdXYCUrnKrNy7ELheqI/fimteIBuUm+adqbmdl8bfjgNlhlJh7CofUOsOC8E3l4x
gSyq8GinkiGeSX5lUmR3y5USD9ZQlRxDZzQp7OdjUqJsqpUZ4raap72KNjQscR8pQXirBYqFtNM9
Qi7xi3bEc89ZDlBoWzAJz3EXwlssE9SUvkhWzEJhsQOa2MSVb9qjAbDt7Gi4Ngq7cdS74Uis2s6t
zB/t9RdYw+7lt/Yu8f7uafYRcJhgVw5mpxYCkqokV2yozligPLBigAYun8XLFxVwMZ+dds2g86Ll
OCIyFBCHeKcVL1319X+zwYSythcp5zBeR6scW8VaWfrwtpZ/imNk/Oe9bXSSUyy1JrTChHR3rl/W
9b5WXiaNVznmfS0mcilJC/rMHg4y2RIYvQwf4gl2dUUp8tRfEZoM/DIrjVG/v2jR1vi8QY1uVkWZ
drLX1ZXdiIZdA8VxeX84bv+efZ98uQT4YEUf8OXaWLrKlre4wZR8LuyE/PmyId7nY4IJBpwFE4qY
uMCX5U5Tj1FZPySR2nLWwzPDRBJhUfSp1fC4qgG+6x5m4XYxHy+vhBcqWByPjhHJqsTgEG3GBBJ6
cTfkLryKMQ5l3NFxqNQJHTG10m+AikiOfFUE4nfBB59VMOxiTi72m0r8v7HiPXE62UBZHqOoSlTN
K4+0B6vs45f+VrKKJwOvWdEbAvAOz68FlHR4lSvODcs2HpYOJApig6C9InsfwMUW17WXrMfZvCkV
Xg7G8VMW19ktqtRXtPE72Xix57fzQ+lFLh7Q6lX8XDyie7NPkUrs/q6g++/nZXsNayemLcSecC3M
DymEMsFwt4y/OA5FQ8eFc06Y0NJ02igl6oxcZcrdQR93sZHuRDD4mHftcDVO170JTuD2ZY4riJ/l
Vks6Z9En8EkXNmZ7/HGBiAApbkQoepZ1jIkMkJtJuDKKt8u/lLcLTEBKxTJuikwhXmUu+6YNr00z
P5RmgY3Qni6b4rz7VXYKpEENY4Q8KUHxPrqnnbrBR9XXnu97N7SmoL8qr3gefQYvYO6R95N/cpj0
pENyOmK3oQqObBgyhJ4RKE4TjH7py8HlFW5Gd4z+SZj8A4MHi4uXMzIIU4EwQhnPe32wqp6H3eWY
UJkbvq7MRDI6BAdQxVso2VsRUHKXV7EZcD9WoTIXfBGuU9OMyFWErLYVAYNq4nUBbPxlK9vecGKG
fL4KUezUF3GAGeV19iRPsGovdbInit7J31ZXO/DjG29lzKkch1kYhwQm66GxhmTfIAkzFI6b01Tu
7OifrIs5UbVc4qkHMSu8LaMd5XCRfcFvfV7RZTNWn5ihaz1x7Ag8B3pelJKHQeURWkbrsYcKJTqZ
1aOYhYdU0njw3e3m0YlJ5sIfqxLy5vRiUi2yp42q2ImuVF/zyIG3us2wdGKKufQXCDSFWQxTSgWO
2SGQo2O7CFZb31/2Qpl3nphHQjWQNG+gO+UtrfpmVCIo3hQ4YH8wlF9EXmxMOQ5NerWYHQAu2Zdx
bneN7mUEQEqwJ0FJVcG0+/c5x7hg1rVBpFdXzVK7pfHSh29T8bzOGPEIVUgOxSAuSu1BnAFqXfAA
XBH0zftuRAV+XLktts0L6OQDMg8OvazTjtRw9fHrAtpEIMhvM/Tw82vFozMtEmfQiXeaNSYudZCr
m+IRG5YeKS0maazKpoDhyamtGQzXNRA7vEcVx0lYVp92UVslrfHaGZfWMqsyEHowXaD0Lhp/+T0x
ZoAZFIw8sRMA0yImVU9o1rCjrM+1lzuFrbrKV0prmjg8TcPt6hgmo/9jj/FLqOSa3bICnjDYvTPk
Vv2ofieghKrs+pvw3HxN3+prYxfvzZfyjpchvbdBz0PYh3HGeWJxiAhE5ShweAT6RFV2MfqXBN32
vkaIVlFOVtzsjj6aDQs81Af9VrYWlOsyJ/+JWW4Iyzvr1WB6POre7R3/94exCWpeKJWyLqhtCXll
WFU03Rfi6CW19LDIs3c5NGzn4R9bwCaoQP6rXU6bWHFg3mj7wc6DcD/4NAtPryVbRTtX35P/gpZx
OyZ9rJK5GQfM/Yvx+96j9JR29wNPmmL7HvwwwNyD8rhMEl6JyPOX67jdG8ZNrXGgstu34IcJ5hY0
lZWM6gQXEveqJ+/63YRmFdnxHOI3cefDDnMNJqVcLZjOgOIs6H+lY3Nd4lbCFgXlQW5BXKl8iRwu
Bzxvg6ibnty9ZmVApJtWltJjf5xezS+VjYqn/rTmlrZb3cxB52yWOQkTzyh7JSZGb4Q9IsIajg70
34A841R2tkvHJx7PBJ1OEKqlqN8LIghyuaWA3T7BrVGEOOVggONGcJ4jMoGmrnWhGXv0HUh/r6rB
nD2kyyPnGHO+Gwt5qURBpxBj+gIg++JeduZDb4Es1jL3/4CMeYRXv/mMqD0D0YyJd5Y5xhQEqAIJ
tfwOSpc86VjsKZNfnVuCT6zEQeZ+eY3bS/wwyPijJHRrHOc4z1AIQJKULJE1zjwOve29+jDC+J9W
a7kEckfizWVn5+1B0RKrVh4ur4RQFzu7ekyMv0ESHKBfdmggmqI6TATsFlWTVtzGH53RW+zF1YD0
Cp3uaT6YUCafbfopW3/25b3kFk5tm0EjWjxaqM0k++PXsJ3qGeo6OmjLAIpUDrF8C4ii3YpowNVg
qcwLzi5ufuATY8y7S9YUsWtlLD2eoxuxjfxezm4Lrebda5uh+cQOc72UxWSQRUDIlB968Bi5pbN6
tEK/HsjLeid6fWfVO3kPpAE6xcm3yxu8fThOrDN3zzQu/TjTXmr4avjrkbbe0J3ak6+y3eNJzssR
ufbo2TmJ1caoxEtEe+M9jiN5jm0wxO+igMKD21c+wnq74HCyPuZCiuVGTXWKip/2oq3YpTdjcI4+
AZVD5PD8c/PgnxhjDj6BCGAeajC2pIG0fs+GL5d3i/f3mTMPSsa0R9NN9jBv6ZlFcS0l1fNlE9s3
+MkamEtHXtS0nkbUAVGBR7q5uIVLq0LLLU0uQ6vcD1+4VSHeuph7x5DqHLVH6oRX9HVEI828MxFV
Uui7W6kbuoPNWSb1698HNl1kHkirOXQRNFSpyfjW9Kr7xI1czLrs885q93yhgu309d/vCu33z46P
AiTR+ndHRHejd0If5dVXOkcs39cuRSKmu2WnBumRW0DaBEDSSXYQiWAyGxTfn03XvVyGCW2sEN+4
q4Missqb2AOEwZeAmRggCBQf8n3kCZzQtrWtp3YZV0pzsVei2UC4FgZ3MKq93vBoXzbPNxGhxw6R
LfBTnBUxi7lZuxFrG7+DUQphs7zJnjCx9Chd/RebuHUnQISX0kyCxQZyR5+/JNhjxxVqmBKe8Rp4
Jq02KL3YQw/1pv1lPBCvQPuUezroBcC66qlR+plPQqaWD20zUKP/zwZnJa/tTvfzHR7xHq/dsXUb
nRpj4qWuR2Dwz3EujHq1+q6HeOSNoD1J5NukL1YsiVYlcZW46GE7WyF0h6FLJGLkjOUmqCqjLUqK
rSmP4HuH4tG+3MX32ct/QbG/uYMY/oIqJjYQCgKfP2ae1IuxghUU6SfmfGqrdCQdDGTao2JJtmDY
paspQW6vf5MTUqK7/9hlNhGJxFyIM1LrUHodO3B09pwX3vZJAJMept/BX3FGzFFO0MhqBVigVYJ/
umSxE3q6TyWJeG6yWXwkJ9aYrCUsQrUJZ6hLrdU6W+qq37VFctsoqDR0oxs1JtTE5ys9QtYtE3eQ
Ch4V0yb2DFyQhgavwRwYe/Kjqk1mVKxF3OxUhWlKdqO6U0y38023d6FmHvpZs1M0n+9FW04ki1Au
oAwr5IxWMElrc5YVvP3iVYXsinhXLUKA5hnnktqKn6dmmHRiUvMcnHUz9Hqi2JXkvWnGzuVrcCuh
PrXA3AyyMRRNgiwXfNiKKzfjnV5J130xK1aTtMdO4T1aNp301CB7JWSrLE1dpHtJChahOKr2Jinc
cY0B2tGucjP6NWba67QM4MnNW2g/qMPrAuKry8vmfVgm32j6qSKNsaDKbA6PQA91ka0WeslrDnHc
hGULqxC1s17A/acn2Q7T1sckhYj70FmXV8Mzw2QWemMm+VCHuMlJ55Ks9cROuFFH0b9sZvPIn+yd
zhz5FZJnsVqK+nuAQSrtxA/hDnKJTuJxSzr0b7E3wqktJkzLapUmxmwCr3S1esN1sg+91p0c0GID
38m7YbfuvFNjTGwG+jkp9Rb7FIXx5IGsF9kEWVrHkxKttqZKznaNZFa7fJRWzgHk7R39/5O7Xeij
LgY1i+7FRvycyJnpdAK0A+eUJ5jMcXmdiSUhhq/RmJrxiqxvW3CpLzqvIEb/wqUtY2LJCP6/omux
ZavafuuzyYr12u6LwgdHNAcNyPtqTBQp5kmec0g1eWKWOUW+eJH6szZSzt5swlBO/YIJEz0hU6Oh
+At084KZOrSqy7dRtJbbvLeiV3n0chVgZ1F3FWfxKH1HbeuPferkxItEJ8ps0l/n5RvnGG4lSye/
itWjVuIpCVdCj3sr7eJYv1HG+hb66QHgdSATGY1fY6j/Almms0IVkmOcnruzTQZFoASKWAkUT0ys
yfVGSZUSZIRpQC9d+ZD5MwTl8HhHOTK0eZSjmxt9Yo4JOVo/1FM64bpopsoPib+oECRMJs5Gb3ru
iRUm2KhtPParFuteb/yIhet5JFYMWW3V/Mn5erzl0EN6ctrXhuhJmOPr9U7zTGwBs9GVraBCntmL
B3jgFz73+OY0DsjF/t0x+ptObDaiOC3xjMUJuzoIbYCIHutgDGK7sQW38yApdURbN5Ax2ttDVIQ3
48FbMhN3kmpKzaXADtYgMiV586Z3XWIJOe9Bz7PDRB8xy7NhnmGHiKU1lndmqllmxgFJ0bhyyfuZ
uJOlZjh3hoBSnYDvpinWqg4WGSSonR665nEuOfIBvEUxAYiEYgXuxx71Hi3QyD5cRUuH3g3HK6nX
XVgVi1Kt2qLQ+hqropic7r7xCz+xNUv0IqDva6AuebgczrLeE40Tl0Q+XZSajr0ySW+T6AHT9dZS
XnGWtRknPxz/PRU9sWK2oHUc6EADLSrFaLnL13RCK74L3cuWeN+PCR9ZYzSTEmI5RVw48RrU/cLJ
8KjzXtohJm5IeZKMlYIzLBfS5A51dSUqg5+rxUM/avdT1HH87jdBAxyIIBwH/QzLphvFPd5bLZbU
OpMbvfVHgi8YuaFT+eSlc0SPgheiW9kunPJq6C1ev337k/5rn82chQIPvnGCS4rC+LAM6Ws76xy4
8aYTQoxNouR056SpZSjJUWgih2j0ibiZ2OLtP+rAkizFxHGQM5ZpinoDvaNMVcXAdsMy7bXRpEmZ
MqGCA3HmYHgej8kuD6pDDUwrQSe7xwxoico7wZxwtc+OTTA8DEGZ2K2FD+zzBmq38t2Tn8Me+FyR
a+DwYgmQqPZ96K510b7hz2ltJQundphkQejVxTRAK4/rjiYLGICbbIonmxyguTMr8taXyydxs9Kp
Qo1boYz/kIlkboFWndpSmpCxTUD12yVgurSdIV/J9yDusEXn/0i7sh25cSX7RQKonXrVmlmVtdsu
2y+CXbZJ7fv69XPkO9POYgrJ2x400P3ghiNJMYLBiBPnpIG2Dd3cORKH+b1looeeGxZuBpBCD3Th
EwmL4XvTon9SlH4VH9f5fokVBO3OT1Lqjp0hiQx7pxjddgoEjGVDqUaIPZRRPW5SOGpqaSjXaa6+
PtCOe5J93fPHczNCAMo1i7VtCX80ovzDVmVtvOSu+bwlflsHNb6X1Zf2DTpgX7UNFSrKwtFpUZxP
Ch1JLpqcd0phfJpz8vn6ovayPkgd/GNCyC1B02g2Q4E1jaC7HtTYI/EYZC1EHCSVub21gC5pWwfK
VRcw1Dlu12nscmRgFD1axRkwnAiM8fXVSIyIQFRW0C7V8gIPSVwUvqZMo9fRNrpuZLd8c7YUEYvK
Y10tasPc0v/RV/087F/1+z7In7VDHMjGdfeyrXNjwgdaQcma1yv2TeX50YKAx5TcO8tLFj8MTh8Y
1b9VWd+i9Lk9wZdmO6046EyQQqY3WoKePfjAslFyGPYc9tyI4EkszuO8pZkdGvXPZngY4o9q9vj/
/ErbbzjLfNiUA4eXYeO2hgG7nSLuj4BYAPa64fclObH0TAgZPrAVpTGkOHnpsf5QoHFXB5sWdA+E
CvNlYA7Z9gkBPm/U2VHUFPXDOfFBE1QwFs3N30TV848kRPOYzHXVE3wkW8lcc/lB686bx+P1zyTz
WCG5z6BFlsbb23bsG/VmMbTEM0B/Lvk8e1HubCkiENQkqTG3mNkJk/hlBLWMQu/nhLu67fjXlyMz
JERsfcXoVL/iGGh5GdJR8xj060w7qjQZV5tk4ywhLtBOz3KMR+NJWSkEBY+Ee2Y+S648mREhGNR5
Oeq1Ah8ylNfJqVyQUEs2THKUre0XnHkp0agy9SW+zGhormoMHi9uNCrVMN12Q8xMzg+AEAyALAQB
LP75jX/PAvbEics/bY874uYfiSyI7g7qntsTwgG3nAXE6fg6fZhD4Gdj5WwCK+JHK1JDLZg+zScb
aN3sI6amwHpb3xsQO8RQw8n2JsCTu3C0/W0MNAtlG773ijr/ZULsAJVzPDq8RDGpHQa3XKGlMZHi
Ke2Yn6xE8yoqK0rspoXnJoVA0te6NXUWThFJC19Nfg/ve2UZu7WJ+LhA2HV4y+zCT0fpm2M7oNe+
uxBe0q63lKmDPyJlg+5V7GJ0DQ969P797h68toDNjsFaBs2j2SCJ40H7XN+Md3JQzG7f4GwTxMfc
QuhsriqqXuWpPapuEmzou9JdTvInh8SnbCEIVUqjmaOF64GX4Ivk0PLJh/w+MR1JVN2FMZ2vSYhB
AyhfM8axu1sbeQCVc8TxJt6eNtUjVGfk0MxdjoRzi0JAIh1I71Oo6+BJDvbN6XN+NMPsBr14yzrl
vwgowDcAnpSieDsmV46RLUSptK55rxlYaAfOnm/2W3e/3JO79WD5Zg3ctQHIg3NjHJpjC+tSpo+9
Gs75ooXg1cV4vJMY3xPc/jc1hne2CYbY1aScKdIPKoSttitoU0CPJMSk6RM76ECJacfkBF0yFRQm
UIB4vn5dytImUYGyXVvdyUBmHy437JC+be/U7Y3afRj/C+CK5DazhThUZGs5punvKzN/SAr+vbL1
QLIgme8JAcfIaqtcN2AveRoTVw+t34O6TtC8tUF1XE7GQTmqx+tGJSFd7IXk6zrklol1xay4nTXn
dmLgBIQ442DbQb3KqEAlSxSVGVg95lk5LODENIDSrHKPO7eOEl1fk8zTqRBbsqqrZz23yJZQH1e/
fjAATdsYWFaPfekeJpxGiUVJjkDF2GKbUJyMza1sYkXb876KQG/qbtARHlDJC2i3SHPm1FQIKVxJ
Y1R/sT6ToxpGb+xD7vcH++sABsTS67/bmKoug/SrCkHIQXZKJZ4ggsHRAqUzXxDP0qP2a7pP0XxJ
kHg0pznovR6uJ0W8bnfOZQQ18O5XLdO+GFVqOkgPYugVMaxWXkvs6eI3lLiacT+CXATF8INh3ix9
5xdM0q3bXyvItaG8AeFZKiQ8jKgQsEdrO+zs1INsWKBbXFJl33fAPyaEwFKuhT7YXYVsb73lTosK
152p6W6vPSlSJgVj/zb4Y0yIMCVkq81kqm0MYUGJBfCRH8a3LNi6Zxv+fPoAPVaPPa24Hw0P2Yaf
uP3tDGIRDE6oLpQmI9Q5n6bYpeH6sXhgYPt267v8jgeye0uy8SJOfSFps06tQ0Lb+lbpJ7q+XXfY
bVcvj9Q/GyHypqXFYiYQfMYsg4lRlw5Q7fkxa82w7szQ1qtoHmtJiNiPfH8sCjGpz8ZS1xt85ybR
btRyxstYR9uLV7LahcyQEIoMNWVqaeMbm+4UkADdFJCz3MS+g47U4g+PU+aVnjTL2Q+Af5YnhKRh
KFvY3LKcYParZ0Bb0BI1HhxoPDLQB8qC0H5I+GNu24Tzp5/ej6nOmRo2RbDJT4N952A1Ps6vz29k
1mQ7KmY2JSJTqlMSVm26sSG+0P7Yc0P24WRbKAQbZ5k4gt/WVPiagyhjQ3DXh7Z1Z/APyxF4+2np
nx0U4o5TV3RVNJzH9Aj6/t+0p/V9L01AZY4sRJzU5FrKCkTQDBPEPDGCMam/X/fl3dFSdHH/N0pb
IhIdSlrlwmzYMF9aDbxI5iF/2S6lwYe85HTcCNiYV0DtQXrt754MXEgaREDRmhKbB3E/lUBkw9e6
IH1cfmmfzJM2e9kTcAFo8XEk/Jg+kTI4/ybbuIheZ2YFZ5v7ERShKr7df4CqWtCezFA9OIFzu82w
b9EcbGlQAi7v+W1900KXVaamvHttnf0EwQFV5Pp1ZyCR41r8pZvwPiZPRHVCsjbeLGsO7R6iM2OC
Aw6kYN24wDPyCkWXgkFjMJCcIdmXFJyvzyxeOOt2028Mzo/Z0xDF2Mj4ZfLTQ/ewNfFlk0OyVQke
WNqTFXc1TCptmruDzSGwTXLJtbNtzbWjIvif1sZt0TYwsqz0Zphe2y51c9a47fTl+g5KNlAsky7t
0rZOgjMJjdmgSw6lpkQJYHLXrUj2zBLKE0OZJJZZMQ1Cde0xsyoP4BiJif1w8ue0idXRzjZpZeZY
yQgGLRL0p+6ZHcjqFk9F1Pj2Tdb63Sk9tE9a706gwD9eX6Lki1nC/e20RlV1HWKK0pYO8nnI1k+Y
Vl+1zxVTh/C6MYkbiyVUE2nQbIwggKiAqG/JW21+ielJ778ljQzLuzsJCXXc/wuWojDOMK1ktDn2
tUXppcewyZacbERUiRf7y08LLVHum+DL/I+KORh8wuq0iUTXzHP+Si7h/NcIMSWt8KKYU2xzWo8A
bhU56MXqpzXJv13fYdmJFQJLliTgqN8csFK/ptWjJVOEl/mdEEWmrs10sgUuKAS9oqh2sh0HTOxV
JTmW+/Wds88nRBLDYCNlDVJmI9LDZXbn2/g0ekAvhyU+Tw5Y4eH6zm1/4ZXQJVY9Va0tm3l7rDiD
rYeAY79i/OVm4KA5mswDLYCA09bm2IOO+LphyScTa6CLUw+zmuKg0obfkbGM7FR2fe4Xr/7spggF
L8tpYcRGINtITVXQONkFSE0tV0O+wB5keDGpOSGomHniFHqCfLkHHGlrOzv32nEjutcOzatsam13
sOTMt8SS51j182zWMbJzpwvKuQ6KFfVqPfds5cuK7gTG/iPbriKj0o6ckKhpGrBL5b5qNoFTv8a9
TKV+v41wtt2bF529F9LVohZVFBLOWvkrMfsIA5OQq8pbx81X8wGyJtDIakewvJrJLwIdY8mlIvFS
ETyezYmjoDUFLx1YOOCZ3yUkMntZz+L37P97n6FQgNdQ1LWhJg651ffrjCfNLqzY+c+k/jbCpCeh
6jxVedCxo5o+xFmgrL7eu+stnZ+45s3xh+KuQbLaALZ/u0yPIMhr2VHJ7iG26Fozd9tM+rrfGZHd
fqajUxs/FhhoISg2nU4hRqyANTJgBwimL1UwfOT+W4cXXFx46ejXXxNMz173650QBrPQ73VMiwC3
JmJiOuD8wNamUHTW1tD4NUUpZg9576pR/NY+LYd/LXIHUr53BrX3n8MyFDRwZwoefUjQZ13QLZnH
akMSmi/jFUgMLNvRLJtgOw0hKZqVVS+cvFHQ+LNdkj1P6sfrG7drwIZAuobPRSwRfWfXK7WNminQ
v9RcRt8mma7Qjn9iCVCxg2g5hgpxdN9vVNaPWllUuRJOjRF/zhzNOLJZ7Q9xNnZfhgp8HbRCV2is
zNgzrWEGlL20ouurvEy88AuA8gbSEONwULd7/xvMFvGhptjGeDSDKvsxxeB5qvCyMRpJNLi82TZL
AE1C3hkWxRIqa+hKx7JVQmiZZ2Cja1PoSrB7R3d+pJNyo+Z08WZTewb5nowLb2+RDrQCqYnzYl64
QFrEidWBeSxUDfA3ViuYGOlyq5RVWBizpHq6Y4sSADahkEwwlSqeSz2p9TUbeyWsm0IJikJJDuu4
do8xYL73pj6NT9c/4M4xfWdP8DZTyyuudLMC8ETrrbPtdaakWLu7IhSUtyNqo5clHhF14BkjsKBl
a0C09rbN+sPYEQTKNby+mMsbg1LIIhNAXjVEc9Ej+tEoMX8LU3lLAg6hD2cFy5+sKrmTGFAKdzM1
m2yzvOI89uygFDnQ9j91O9VPAmNyNzYSzIlF6U9ZHrL3hc6tbX9+dg3byqRUZbUq4VL1X+q49VoG
Qbh/v3E6xFktHSJWui0+MxylnPoG8rZhHkNpDr475rdVJrtL9j7PuZXtpJytBPjfPEkbPJzGLDnG
1XrS8+Zk8lZyCnY3DI0H3YBQO7kQTtedjkNR11BCMqQniN0eqm58vr5fe2caMPV/TAgPCLtPYkPX
TJzpMoIQAyIR2jltF6b473VLu3t2Zkl4QXQmBjFU8GCHZGmhIKc9tmv2sywUGVf75oVCEkT/rOhC
DKFKnGzVoLQZZjquXI0dE4g+sPQu7nPfytBavb6sfR/6Z10XWghMsZKUG1QJq5n5fZ5HqaIZD01D
f3bxjA7J0LfIK/OP7Vwyd8iUFc+z8XlITVkHeedeebdwIQAmLAH31IxPSfo3s4KOiBFpcViOijtP
sZfYn5VE9pC5fkBNIiScWmFZlWn3dsgqyJ1pUC6oZIjF/QPqIEI5SBqp6NBF0TA+UkCAUG19XDDG
oJH4HkQgkaKjFXX9W+7v4B9bglvH9ZLr6oxwSNaPTvWKsWp3SD9aC0iLYUvXSZBm36+b3PeKPyaF
O6VgeT5mWwNQARN37bxpeNyOk+QtLdtDwcmnrBiNocO6hj7x+yyLCuWutDE0NPy8vpq9HBtn8M9y
BCfXmgmQT45X++QpD8khC2riJhhxhO6l1zYYWSgkSKLtp196+z8GxTIBRg+1OimwtBYodOj+uf36
nWaVy1fNo91jtfzN9wLTBrHAYmJrv+F7Z5F/qTU+odi5dTSY25U37Wx4A8aOJfu4+erFss7MiFdl
m/CxcuBYTvG16KnPmpNafWrA5UqXCLjHqDTv13VyJ4sGsbTOuvOER15gWeCDAScMnkvCm6Jpm0nh
eBBDPVUD61P1de5Ri3zGNHd9yF3nyURDpbC+ztCofb6+8t+cl5cr/2N625mzDZ6JMQMNvVXm0JmK
79oTh/3nbRBlSV0C3KHLv/WfltjtHrbKU/xNsvW7vnK2dCGkNTZgqzHDB+6yl0YHnM+o/XTWvFyR
AVV2L6ozS8I3zhQ2FfOAlS71bUFf9Lg+Uv2TQwpI3MgSf+kX3eLQ2bZmOH1kKWGsD9sj3tzD3Xww
7zcOIxICbB4Vj3kQP0tZHvcDwtkihZCq8qFO6YiDPN3Yn1XfvE1BNPs2ezWKXZAqoZLjsxtObZ2o
eHpDu1EXwimD42ZsLVlEG9o9rUOv+osW64+USoPqTh8OToKXN4AhAABfTKX1jqI7zjbyRoHk+6B8
3gi/x9sk6sLh83hT3xqPGHD1YjfFEBq5VXRX+QBBr7/Jqv78iN9P67PvWvV1arF6wA2cKPdxytyp
mY4Zkw25bmfxwivPzAgBAUNAtMuggxRm0HzvC8+2lv/nQgS/J1VsNU0PC2lseJbauFVTu7EuYT7Y
P49nCxHcW+/JSIcJZiZvAglj5/Hq6IAAeBPfTBBlwkEmfLZ7JM8sCm6eMIvRsYq3YYj1oZ/ZaSYJ
cmDZHb8fOM/sCB4OnFLX2RVW1jsu+bXpj40H52Nf+SbAS2BtX/Gq03zQL9xaIMj4ojFXqkO2faNr
p0Rw9kobJz1eUlA9ZoN9Wliq/Ch1Mt4VNB9O0OOlNyUUQgOiLN2jlhhapNK8fbaWgvhJZ/wF4co7
BxVLOp3elwNU4IBuLMAd08Rfu7w+0MFy50oJuNqHtU2+lT2YYec1PXAnOV6/y/bqWucRQtRhSWtF
QyK+nemjBr7p7CaJ9IgfWikmYAcj/n6pQt4FfijkdyNnUZsa6y+ugTqfGNkS5FQHGLfJ+vu0q5zD
xDt2l9o2hs8gAvhkshLdouuL3j3ujo73t01QSRMrF44+lcWIal9I7NQv68fK+Wrzt+s2diCeWO6Z
EeGgga6n1hXUl9HQAKO3ck86wOI3ecgSWHzn2Hu0d0tPRiQuNSvcLuZQzlrHHBQXTtbNqKOREvtb
w3L+1n/NHjecjgx8tFcrpyg5bZN1eGNqthCvZgKerKLiNFSsg3WzHhuMkUNQBTwes9f1wcZNptcu
e5HBLvcCvkE1vLlAfEiAb3mfL6QWQRNHWVg0OcaPqk9DtsrYIPZNOBSzUjZKy6K8iIHU3VjylUVp
r70oNQgBFRJcPyh7KZaJg6ja1ADTmUi/y8FnvBKC15Vuxu7ScHcu10MXf+RTjXEhyVNkbz1nxkTU
IplipkCvAk85JXk1Yn6MqSHB/u45F8ColKJMjQqyyNnWKxAom1ZkU7naeJOput18u3SZd33Xfv81
Yhw3VRt1Hxu8xRc0jU5pO0mqwkzr/xZgncDQbXkYFlOeyZE+pPeLnyJ529hWTHe47ZtwvNNe1QAk
NlKpud0b20TZkJgWfhB+z/uTqENoclmrgkXAsih3nCnVZwo6qaM6Y/Cm65n2XCZ1mrgJ8Outm5rp
4AFsAI4We5juBlZZN50SrzLSsL1nwvmvEm71kXSgTK/xQpp4/zSV8f2kmYeUVeiOYNpN8j227Ori
e5xtgXi16xNJHANJHvS8QuPjECVPnRcfWeWyD/0N7XG3x24R5hEIjHrAO792NzJGMdl6hYib5NrQ
DjmushlTWKXduxp9mBVA3CrZavde9Oc7KwTZWsu6dNAUtEeSrHut0yz3nbIcfNVIxgPFXOlHw9FL
N4lJ9vn6Pu95F9iF0SGEvjY0j4RtnqEFqNoZwntPu9ptBuJC+OZnylMJdcbeCs/tCHs5sLYb+p7R
sKosvMAAaajL3EsYDyFFGGhT4Wtd9+362nbTQ9CDgnoVscMAl8Z7NwJo0KopnjJh/XkKwCj50dlu
TWZ78aPjdb5+E7c+xhWe1G/NCwRA7ttJcop3Hfn8FwguY+Uj77sUV9k2Vk3Yk+Vx4scAaI5Bqt2Z
83/BTLcXks9NCl+0LZa00TeTmuFAfAykTZ0dXt/Y3RsalRqgT9CCVS+4XkY0uotMaVg01h3uZaZ5
K05pSNeu9q2StS7v2X01Q8KBq5VLFCNxrVWx3MFSo1bXH1Jd71xTzwv/+g+7OM24i8BZbDkqwVVx
2TwoUR/lTULDMslPUJp10zE9zaOkJ3ZxljcrNlgmUCkCPbKYnzRtmRiZmdIwH+fQGB8M+stpF3dU
TmseLZnE2sX33KyBnUTbqGAxECIcYithS2UMhEWJnbQ/rIoZL3NtyGBxe1ZA87wth+jkAp9gd0Tv
11RnEcbJm5PSK+g9k0WxJZf5b8DBu7CO1Zzb2fb27O2u9lORz0WJ0xlNgYFXyNF8XTHjSlzz9T+c
ZkbYZ+4YJV+W4/qx4i7zZXjDS15t4UcILwdNr3Nz0XOgIoAN0oLU71WvSaGuZBzb3B3vAaj30lPq
afc0e5JBqPd2GgxJKjrSyHEvEg2CykpTazHKNZR4XXJTrbKh5Yt7C8vbUj9kgLqDoCsULnLMu3CF
wQvUbj7MqXKbjPVt5uRBXhqv1x1uz5SJQ4noamzdfSHYZC2z0im3cWzAU3qwy8wIDQ11khL8Gz41
lyK4bm9v80wAJjTAL4iNFQrHh9bcSmxsnh1/7LqHbpY95S5DGzYPUCINpWBU0wDdfG+hXGqaWS0s
JCj6vq3+ekwCzAd+B6tD8gGadofigRaurE28F7iQeFp4FECbiohJe9KVyHIZrC4gwLRHFAq1E0BN
kutoO9ei89kqQfkOQdsGG+P7tQHymWYshhUD1MqcjS7GE9wZalsl9ExSEE2tlRlk6/O//2bnVrX3
VucS6gNLz3hUD/GnuJ0P1axIuJQu3jz4aDbYclTVxBvhoixZqTP0YbKER4WtRFX/o6Gvw2QEQ256
4yJDEOydQVu1TVAnWZCYFyERi84aEA5zHk3F5LXLpzqRMbxeFlF+r+ePCSFKzuhqVnWFLaNkMD2r
UT9xFidubCV+o6YHIwcTQNXdzc18V03233wvbePqNFXco+KFY9RJi3QNxls6nMCd8tjW1uH6kdg7
7jYomrZOCxBx4jO442PBQFUNYb6EOZ5S1INrx0nltqsMv7K/lTrEYHUDgBxdRB6p4ziRfsCZ58lA
AqiieVmMa8fun8yOBCq3TwWrv7JZ86F3Lqu8bg4lOhwlaOECiqyrF5CWZeYFuOOxzk1CK/fXV+PR
fNogqOlP2Ut8N3BtWDVg4jY8lxgai8LsupbAVh8OvzZuuBpTMqpXH2ZAloGG1AKg9/8LqoYt/7hY
o0kNwPAcZCriC0JPyaryBhsc5/7wyQCmPaduYXoUhD78FjBYxy8kt87e8UHe/o9J4TFR0H5oRnC4
REo7rpDW0/k3qpUTWH1SWcPq97ZdLA+zVjBnoS0oviHGxRo0CvqbKE/c4pPZ+Mn9prfDQ/O+XOD+
noF1tm7+RCEf5l93k0ucBeIAsgSkfzi5gJQJATvGaOOimAg1mF099SDCgGbl4ybDNt/JaV93dxWZ
OwCJQEchNXkfp/M+NrrRhN8DjQx2k8+L1oXzLBM12N9QB2BpHFbN0cXwomj1yMm6nVOfoEDcedkS
tS89dTPloD1mRwOiRWp6y4zDAJGvD9d3dC9focDDIlcB+Z0lTuPrZqa3yhZYoboT9N1yVFRgL1/A
uS65ai/rptunO7Mk3Ho5jacWVPw4NxV0FadPpZ/6zvN6j3Zucdx09EDZLZsa27vfHaTvDiaOAFoV
w2rNWm52HNlYOiiJr6vkFmTIzzVlYWaMP9IlfdCn9bWRig7sPYicTYQDsprQVhVDz1AWCUST4CNN
ZfEAaSINcm2GsLHFVw9UC+VhWFftqVQ6cvzX3xMyLsiZoFCjQlxB2OUidXqW5DGPGITreYqmBhoO
mJUrTS65svYuknemhHfYCDkOc1B7KMrrvH1ac2v+WBdldVOvS/ZAYlYexnSODyZr4gCJb5G7FQ+v
r3bPQ8/3WUgLLDqayYrKeMTbh1HlkTFwj5oyBiKZFeF1NMy5ka+xxXA5d0fVLqLMziIoVUTXF7OX
Rp0t5nfx5uwlSEvQ7iAh5VFq/SjTG3V5uv7377k6ROgQaYiDJoJ48Zt6Z3fFhNg5j/Fyv+D/u800
vnicDRgi5WsrOSC760FIgy7UhqgWU/h1LqeMq7BnKS9J8WWu/vVEBSKKAxAuGiMquaxmqQCOmkaJ
DevNn+38y+hvFJA7X9+03UXYUKzdADBIbYU7QHeapLCqgkfA/QYpt9yYSCoAOxZAsgpkJ6gtdR2D
G+9vmc6s8lVzMh6NZj+6fZ4eqp7KhiZ3AtI7I0KCQLqGTVzFHTMBEpXVqz+pSwYuSCg2M8suwqmo
PWuUUcnKliZsXsLyLCMaPpCFkRelWj91GZVJ2OyszAE6Gm0B/Eu7ULDR7abEgCtWZtUsrIB9AKAe
hCCnDHokunpQls/XD8Ru2INgsqo6jrGNkQjRoOjruXcKGEws6qbr7M/xq8LuC22EpujkFdMPywCi
35SN8e5sJmqLuq3juDug7RQ2s+gw1dMvsGs7ha9MmNupJY/GfQt4ySEVwANBrF10RTEBJrtZ6AD5
4lAiyEdfsns7DwBHB9cuCoUGMdHPeX/al76aW82etgcA6Jsf2kMwBnpAbqXDnTtX/ztDwolXisrC
EFoNx2Wjfs+s8oeazfYcrJAb+tY6qhLq6/y9duruW8soe76+zp0r45114WOxXF+nOMEyW7q4+dy5
S/ytzz9dN7L3wnlnZfONsxujyZlj8mbEZkaLVx+TQ+clN+xuBPdP9QGk1xAQlakz7lwi70yKp38w
ynYsB8RcC7Aq3mfYVjWgC2RLlzo7XF/gnm+DU0Hfqk7I98W6sjW1VrlUJY8cpUc2o2D6R1Ujw6mD
yhhvyJzdNIkpCcf7X+6Pzc1JzvZ0Kldmdg0WaFQ4oNb8OLQEDLYylPGer8GXkao5GLwwRdqIMUFv
PTHga3VcfphnzDrF6Yfru7dvAjNuqA5iXkUs3KWEm/lkNaiZKIkaAqPCwKbd9+F1K3tPMkzxAeVm
oAQJQ8JRnwnLkmHGR8qGOYswRtn/YKUa+4pZk0fAtklUTA3aol2Sek5JWj/GAE1YW5P5sCbcfL3+
c3YX7ZDfI5AqpqWEpHRB2zA1MmSEfX4ykjeSyzpYu+fjzMD2A87Oh1NSOhUaPJvWicsgmqu1T6Mq
exTuuRkKNHgROqjRXOjQZW1l5cgHkcaj1//AssGKDNRED205TH6e27Ihk+0jCY96TMv8sSc8G9IJ
Q7EQ48aq7OZXbZefZyt5y3v7Y1nHYTeZ369/JX3vM53bEz5TVTcgTbE1vB0YWU/Z2rd+zZz5xVqH
5g7de/KYlj34gtVOyV11cmLi6wgFN7Va6gEQjsaR1hkIq/R+Pqqtwd6avJ5ORWkAfdPNxeA2Y7sA
vVui2wbYnRUBYt9+0Vu1PHWYcnNJOgIgZw7mr7woFrQ4kJ39Gkw9a724UcEpwdTWyyE2GKKKmoRT
PtiSxFL2hYVzRFNDAT8ddiBmd71J7xT1Szm8gQ9EEkN3dxoarM7WmwOMR3DPONedClTpCQrpEHXp
cujWW6UkZu7mRBju+8eIcBGNE1+ztZ6SKEWSGeqGBoVrAgA+XtvHkWsqkPjdCUD6YKrIR1Rv/evH
ac8nz80Ll1LaLYU1wx+jVFdLX5kN080Mp3PLapF1DCSmRI6TYgVbSw7VxKg0MB9n1/6gfLQTS7Kg
3cPxZz/FhhXI9VjfA78XOZmSeHUJJBueul+U3+xwvYzXQbYmwfkx+2cZzBySiCnImfunPHmo8vxv
lmShnYp2nglkxfYjzuJm06h1D9k+bJz2c4prV5nhvsMzKSXnfS9nOC+ACBXCircVWQg+EG+Wzzbq
AXnen+KmP7UkuY/LApbV6sP187dX23pXCjHeL251cmBMawVJQ9Qf9dtkgbA79VHwAFAKqoy1n/+U
YfN2793zhQobOnOnUbQBlZ5NccjwVDcG0z7oT5tjecN8RbLE3TOCrAjoK7RBLl4fI9jwLS2Gi2n5
VLtFmQ3oj8W3/bJKHiG7R//MkBBKclCdJ6kDQ9Q0fCdpMpeqU+7SWAdLb4Vs+vqn277MxcV3Zk4I
HdnQaRDvxLGkTucZmRG7Tmf9Vaz/Y0RkWOUsZR0k2ODOfPls0QmJ+VB/g9bsvREbMmOSLyVWdLt4
7DBmWcGYZt2a9aulpt7SOJKQv+dmoAPYQER4cztiMSlBybVplx5Y5t6Mstb2pwRqhc5gTW7hxHd6
bvxy6l5yCPfOxrnR7c/PYkiXLzGe+jPuMpM89nx09U7zoG9xTPhfnMJzS8KtuZGcA5SK5dEq9lfI
Gm3YHdDJujyTTeXspV62hkYRQf35sr8OnhSjLizE+qLXCk/NtpHo1XpgWlEHdFQBfpMle7vbSEGS
h0c+mnBiw2GNE2UekyaJgNlJ3apMI1OdkF/2hrfw9dN1B9t7h4PUAZRDaKFgFluIxyN6UQ5nWJ5R
bjCWeXqbRxv1+AGzY+CpKMtHYBvedK2VBci9faU6evuqAYDNBfSpZEvtsFxNIrV8mOzkdum/tvGr
6iy31fTr+hr3ggiGp1WgTIyd8dRUpfZc8EwJZ7a8kHX43MWyt77MhHD00xU96IxjGxX9B8NzQwWB
m2QRMhPCma+rmHeYzEgwPmCX3mylt7MKrR3S5k88z15q8ESHeTNXx2qwgmo0Ujfmeun3jXHbt7h8
+qb40a4dOtezAdYZEOWTNL217eZbktu6a6nK4iZtW/tKWdpPpCwmn059cSqmkfvDuLKgB90CtCgG
Nerp2PkTb5gHOaAX3mlQTgN/qkuH+amw+PcBIlUu5/3nVEv0cGznxzzNITo5P5QGfSCYx5bszqXP
oB6mGWB5BO+Diu7n+9BjdYpWGKBKizoVvM4r+8y1/H7pyE1mMInHXH6H96aET72OvWU1ZoppfAWT
XOPL2pje9U8tW4zwpdO5ZXmtJaA5wWge5quWJzPLTlTlHx02yOLb/nKAabDBLwEGZeGpBwFiPdXA
ORyhMVX6mZ5/77Xqy/UFyWxsf352MeRESQga1hgy7tNHVra3S8wkN4LMhHAAOt52Ogi3cfdYt23R
uJme/c0Rwx2AGxXMMxf1mgwoZztRFvifstJjBnY6wI/X1e1M595IpapnuwsCnlxF8xeVc7E9o7ac
oWYNrhsNuPlquW3/NR2kiXNs4lGIyG9QYFvefxSqKQ6JC+yY6sSP44IEtdGCRSUSIPVlvrOZwUAE
YHcUyBnhMK+srQa1BW8Q6mz+yptwHn7S1pA4pcyKkJZCsJSD6rRSwrJMbvq5uBstrXAZG9+un+TL
WwurQYfu91WCdFvwlgrKtpzMaRq1o6O4wJF8X2f9nm4Ie2XMvtktAMXXLe6AP2ES6QBKhJauXmDF
4pnF6mDMaaR9tWpvDVcfrN9fp8yHYJMCWvc10Nzixf62Wv+FOsXevgLfB6AaoVtCIriVrqMFVfIh
jaZUrYIFXuHGSgVWTcpl7JOXmYhqnJsS4upC26WoyJqi4kJIUECIPWRakgZZB3d0ecGGG8xwQLN4
mQb1CUAa9XB9p2Vr/R/2vqS5cRzr9q901J79cR5efN0LkBQpyZMsD2lvGB45gATnAfz179BV1SnR
arGy3vbVpiIj074EcHFxx3NmmkqFFI6dZSbwSAJ7gMZGGpac66u/IUbGVuIuaPjfTEwY1UBYadPE
a82CyLroUnT9aeOP81JOmQ/kXDB6ZqrQ2Pm142kFlPFESjzctbe0VO55Hi50i53cLx04XOg8BQrB
PP1vVlk/UisCO3YqXcp16coSW8vq0n6deg3hJaJNErBmkjiHNuuAJVvrXUw9tE2s9dEbQUauFJ9i
9nd27KecryTawSPVJQbvpFxPvJCnIUmb9zYb/oYIJIxFNPeh4+2bTQedDgtNOaVez4XnOCs+kXJZ
Krh+RxGAXbdAlIneeG3qV5jpF7yjHNlLa4oaiJFOHKEamusCR2K+6kyMtlFNUIelDveF9/NKd+oK
W0C4Q/OgIlvIZh4/KXGT5EneComXgLin9hq/XwHiZ/XL1APTCqeZRLTvYI3zEq8YgvKhzHPqyWp0
lablDsRs9+dXckq3D0TMIUssMeKKkofUs7InIbin2RPN/h9FzCIvkyVlpGcF9Wj2mQkPevxclC/n
V2Fiv4+zJ0cbNYcw7UeeVUzFeVioFnNeX+QV+9TK9EHOhQs5LhhBudw7L/PEdcUsqoxktiiBpHbe
s20MPS+SvKKeNCZuEyMUiiTCpcesrBcM6XcY6IkZCSO3mmYBXObbywjG46DXjckAvaUCCS4nJKcn
wKuvYsz7coehblCAD2PiaUyf049xgQ7gxO4CTQl2D5YJXtq8ew3eWSFbZUsxghKLu8YUGlcAnJQf
S0Xid1zWtn0zvCJqY/vzW/yVATg6V3RSoO3eAJDk5Ll9bcyBqdKCVKN8CCvkM7Mr8QVcNrZxG+zZ
bbkCiMUiIeX3XOaxvHnr05hqStuVkBflxNhPbA4JWgNSE1NhsrNMfCDLc72dyZtdDXQEAjwEniNa
LquL4MF4lLYT1LvpJU8jMPR1YpL+orHFreaUa6kmmA4w1uf3eLKSZ7b46xMPtticCDoAY155Kd/X
6I0T+53Q3lcp6unjQmDx7amerXbmU2pBQeVQhShWApxEehLLp/NrWdIXefqCg8UMiWxZmQUJAHO9
lS7AT7fJ7GE32uVavWCX0sLF+C/yEFtMhgAP9+wdKDuh1nWU+Tx02nRATzYf4hCs2OlnvkYFowQR
3y9DrGAPMSGCCQQ0dWIydKYxsayWCcP0qycqpa+n5g49Ak7Kwl99wGdiJsU92EhA4hYmUzuQcRSN
nw06xiMrjIKeP65T+nC4lpk+oHwFXJyibj20ThKJcaRc/PMSvlmu2TJm+tAA885QzAIEChkQJqJY
CTfB2AM5v7ceiyi8l5viWtBM5p4Xe1IvDlc204tYGUQxi3BKsCOtG/vFKnYFO7aVyJ6imL+AJ3zK
kmhg/cCQICaGvwPvVgGv67FpPd5c9PlIOspQ9QR4cY+MV78von0ppkTtFNIWIOs0qoW7Pa1obkYO
5c8URg67WqrR/u/1aHaTDEws56XTVAswrt8LXNOBHixzpjIYbo2pUratB8R1EfWmBHSfrnULuh1O
RsyFPVR2UpKlycBTi8PMGTI3EvBWvyXdBitVzKxmUKMYT0PLNlKTvFqFdXtebZbETB7HwaVD4jZi
wDrAGWY1mgL2ZrFLzcfzMk6Z+8OlTH9/IKNPKGi+rLxFvSSzSILcZwWEB4JS9XXKVb9Pdfu8wG9u
Ek7sUOB0RQ8EpgA9yDnqkl6FSZ8s8UfRVaqPiNElJ+nk7mE4UJSnfr5v4YCFtlVepzikL9onhuRB
WxJA2ce29hwDMNGugI0HhCVbej+/wpO3XcfVMyWAQWPYZranCs1SRe6xp3n1LhSyP9Z3cc7JYD5J
vHRVA0gfUkiC9qZguiPkH/34uvAFk9Wf3z5DnrBRMIuCItjsCzT0hYQKg52TB6AuqA24oSrtrjI1
v1IzZ+grJ+zZvjPRhWIkybXYlwvJr5N7cPgFs2Ou0aOTNBgX87qVtALxtWZ5mTv6bMuBF7sRpPUy
oeipAz8UOQVpB5pFA8WKCwFGFp44EEUroI095coShu/3MBMKfCBm3mnR9TTVswgrU70xckYnshNH
DX0Q8vg6tIrfiUQxXctZosM89ToaU/gHHHBJR9f08fIkRWjRDY0neJTpdZNqj3q/hKPxPbCY1nYg
Y2a1Qa87oab2LRpWdFsx2vtM7LYG70PCldHTMYfXZc1nWALUI9a3Vj74Zd6uMaD9xMTiUgJte1qE
a5r1V2hb/wGE9KVc9MkzPvjAmb0vqAAAjoK3KDe9sfAiV2+lX2Ygn+3BzEeo4xawPBb2OU6nEx79
VliqpJx8tpADA0YOaCOnVPTxWTYpSpIi8BXRI8HWgVeipwt9GQ28AVuxMwe5VMFZ6pCdfuc3m/BT
5jyyN3kvFGkNmUlekEH8iNvbVtOIar6UJTAC+9YOlCVO1VPGHj3bBtBnTQNF5NlxadooKIaM5zmQ
u03TZLuiy70qKzZyOSy4dt97vYBzgf9QOUCdYkrEHO9poSQF6r1QDYaGzlDOB9IF+Q26gC+Elu46
xXBHjTpdD9YJutQccsrcHQmfKY01BEKqVCP8kJyYntRN2H2rsEHaSbLNDEfa+4udeiec2SOZ0105
sHehFJTKEIutB0r2bT/GT2rDbwYrtCO9RL0eXIeZSc4/LCdsEGZWMS8nQXfRGTCzQSBSNHpOIVIK
ezdCD0yIYefzIk7F3JCBiibmjqcK0OxuRKw24pFBRpg5JXAB7fGObgxXDB2+UrCo/VLEe+o2Hkqc
3wwFLWYlTSGxhzvwxF39YUrh8dLRidDcajZdKQlZuo6nVQZ5XXQe6yr6z2bHR8Eiil4VSE2Bv1eT
Ar7IKgw28hO4AR192/vAITy/tScVxjKANIFyMWbwZqcXqEllaSDq8rTkVlOvEwFeUKw4g2Sg76cj
GYhmzgs8cf2hLeCnnXxk4EDMjlJPB3UsZQgUmOD0Yu3HQDqTMY07DuX+vKiTh3gga57FRnhqcC3C
diZramyN1eibjgLuYcIxhUsBrv4XEHxO+QKHC/xCPjy4gr3VKX1eypOPKa2KguS3rZd5cUw0oHYC
9crhj5irXrblJ5XncLWzhzpOeEQBmjsJVla4KsAWA3StQYkGbkXITQEXIfyd05w67QDZc6IhKOe9
NiQdFkt1ICSxlcQfsgrU33Sp4+PESwVAlJ+CZosraoMWvQpjyuJ6IIHceLxu3ZILTtWyFZ4QNF+k
LmzI+3kdOmXdDuXOXpAoQ8Uls7BA1m/7HvPw5hJ82OlzQ9noC2tgKogc2+ymLiO5wIvogVpqXEmO
2WLaOC292skjV11lKyav2qWXcfru2csPTEvUMiekFBVQUMdCNeS7FWtSlhTViTL24w0ifltOLkyC
pvUG+ok2q7+xlT9Fzk2qXlOZMh03vwwuCpCNBsmP8wJO6siBgNlGJmLMQDmEjURhmuT6nhuvPBdQ
LUVwle2i6EcrL63ppDU7EDlTSxDlqXC9IbLMoJXjpd5lNpVTF7HAwk07qYhIryOlB6xSaQ4U3Vus
wTQYJIUlWBmUmnRsKfd6wpGGTvwUMb0VB5YrK2VaZmVeeywMPSEp79NEE0huDqN7/qBO2ki0yoHx
C086jmT2zpXo3KETPaQnsquuBW/BFRqeabkthmRVDBbhBdDjMRAe3gXmg5bndj2C9Gu4YcLt+S85
9fwdfsh0vgdLVupyABo1rkFPy5qoRkOo1ji0E13QCwkc9XVFWp0XeWqXD0XO4vCuEke9k+BzZ4Gb
cSQc+E0iZfZ5IV9ViPn9PpQyO0vNaGmp5djh7kf63m7GlQHGXf1TIBN/umV36srw0PRGrLVBnXhx
ovGUth6Kn5mXHI5MTDPsawAQsFp6EPQFv+Wka38g4Yta7uDkxIYWQ6FjG/VEuglLLbaz1NiA1sYR
jeCGwSsE6a+b6vmmjYelTMZkSc7srjKzNPlYwGQXeI2k3nRzEe+eUrmNmN73aFcjIAB2mJLbMW4O
SaVwI0RLyNUnlAhDr6YKF3Fiu5kP2LZW00egy0I6yaAroA3tlCh4zWTr1032kZiZFqV1Dq4sBWLU
KtdI3KBzslP5Akbe96YedHQdLmamLALrOKDGIYWCUthmspNdhVsGqOLktW2JLKwe1ZXuU8yIhoyg
n/T8VTkVXCBnC8g1HRCyojUfJe6Nshn1VqqRvAn9XHemcYgOJVOOiA1EPM5Ss++JN+NI3szm6Lla
VUppIGkDotykq4nC3svwShyXXO1T/i8kIW0woft8R2tpzFSngynWGGAWH0IDEf7X4mqnYd74om87
cHG4S5Xgk6p5IHQyDQcXswsDZmIYu/bG6odRbiwWE24t2NDFlc0eEAYADZEZ5hSeAYlwiqz3yORm
KHBrG3OL9H60+3U8n0lNDxY2O7ei7EZZHKwpfSnawafk00tqZxf8Il8Vl/UCNvOJh+lI2OyVqLWB
j4AIRHUoMrZy96oowMNkWyFoXcaAqZs/nr8FS/JmNz1gdSGqDeTxElHLqNpxcsmGt0ASHJGmLhpM
Fl6o07cA7sYEzfQdzEdSm0yMc1x6WQIT+7NoXIQGXnzESecX9l9U5acg+VgfE3msDbVWUM0ondZF
zlm3U0ewNZDMS3B5I7+uPbpawkFfWt4sbhBiwOpUXwbajK+jnLmJZu5zKV9pY3B/foWnL9zPBc4u
nJYPNM4nI22y7aApRGkvhuz1vIwTrjXU8aeM2X1rgEFsxCbcCSu/FrLW70DJkCR7i3I7VBBcZu2N
BDC480K/3MDZM3skdXbjRi5y0M1Aaq8MHak04bLu0GohVIEdhuKnUWXxVdkwQNMWg0poaKFaJQcd
yYUQqBZDjDxbaCAyDJQrPcdTkgvdhVx3OrgUQoDaqoIEcIqx245DDjDATEsfAiZLb1mWL01i/5dH
5ucGzu5zNbRirFc4pDb7NJInRYa3qe5pJpOqbWwp3QdAXaN65xrtWwD7dX4nT6qIDuBIJHgmcMCZ
dL3gFUBV8BAUwmY0RrdvFHvUlIXzOn3VDsTMjAhT2VB2mINGUBn6QGkpPcsGARQpbtmVZot++7pU
dV0UOfMdxoi26C3F7Z4wmsOtrpK6d2PTjW1zb5LQ7kZP6Pzx/fx+fsdBm96CnyudNwF1IcZFgDo/
vT+izd7pRvNDFxC0mKLkDtL1K+Y1nrDoOizKnTmefRfETS7hDard3i2vxMsCse0FqmiPlkvXwqb6
qO+0j2gXuAsLnuzVt6s4URRN+HITyNyxFVWzVO2LAO9DBQKL5o45udf5Kumd+q6yub/U1XjSfB6I
m938vpTjWoqxTqoanzngD3XWeHlSPVl0aQhXXpI1uxwFGkijXPvyJSTwPJLkHbP76tqwxbfe0VLC
QBMQOrWPpKEd4min1B3MxYVxF++Xno0TcdMEA4lUN0q032GiWBPDNTQnV1gxt32F5vYi/H0a8n/e
hv8TfuQ3vx9a/e//xZ/fclxswLA3sz/++zJ+q9AX+tn87/Rj//lnxz/07+vig+2b6uOjuXwp5v/y
6Afx+/+Q77w0L0d/cPHNDd+1HxW//ajbtPkSgi+d/uVf/ct/fHz9ljtefPzrt7e8Zc3028I4Z7/9
8Vfr93/9pkNp/+fw1//xd1cvGX4MpY2YxeXEEPj7b/vzRz5e6uZfvwm69E/A/GC4EZVcpMIBSPvb
P/qPP/9KNb5wyEyM5liKAe1nedVE//pN0v6JlB3CBhN5DPwMlKvO2z/+ZvplADQBeTcAK0zjtz+/
7eiQfh7aP1ib3eQxwCLweyc35eAC4scBSzbBoygWBhAwdXN8AXXemVzl6EuKH8JbDcF87IkpaoNI
ZK8sx/IPtuYP8UfiJqWfi7MARD3hDaO+PK/SoaycFUKCeke/6zdCsDFae2JH7PwAIdguljFBBwgp
GNjpbixFSHN2oK/FHkqfuTSx1AZS1iHnA7A3Z4KZLC/ZVlwpbni96NZPGzdbKWAXUXUFyCvAS+aj
P0DPCsYstdDwtZ8K96Ov38R2eQGgJ3+plj4ZyW+iVCS9gC0ALZuXI029svp4DHCGSM5zTEkZ/X1u
7s4f3cyETHs3YSn+R8hs70RwFCeMQ0hevsVg5tasJYC236Fv5wsBzBEyx1MKBsXcY2VMVFGQuYnz
6cIU/KbWuiwV9BdTv8XYcZUAYjsq7IDTVUEVEgoltOVeAngler5S9AL0twGwLwrkSgXjnUaJ2+WJ
q0YfsnjDKsCx6jUxB0B6Cb2ddu2mlpo3RQ2fWrX8AZAzV2SbVtqCRpOUwLRJpeBzaBu3rJubWs4u
jMq61wuo5RDvAb8EC4pKepwQgFo6SZRfFsNrxF4S5b1p2k1j8BtpGEivSjfAwFrFabZWiwEjq9tE
G6/zysSLUPioEpO+eNGlS63Y0bQkiXCnaSip1M/aOh5fgBQnya+jnjuRCs7A6hogg4SZSHs9jxK7
QkfeppWrdSwpoOrIfyit4VkDfgvcVNDcap26lqIrTf0wqmveXtD8FnCBdho2RBo0J+yQpsuSyzEE
Rm/q0TGyW/Bq5sl7W36oykioKaFUaNlBJttJ9qyJAPup9kazoRiZTjXJNoTSL9nrkFguuFsB7Y5/
D8yYSn8QAXaH2RUnmzorc90uhx+FfBNFtS0GhtPVd9EINkARjc0KdUqGOQluuIkpPaaR9NCK6pvI
CkdqQtsIg0dLoG6rlynBjPi2LktXDIAjnMBBqnKiKp0dFmhKL/ZqDQIP0Hold2mhmzbQ4jyU6W5D
jLUY1uBwkEkCx5CEmW4HPXcBVoCe+dSpw4iUzaZOgRiBpIIgSDtDYKSzpKukw5BK+FCg7AT8AkIr
eWPGkhcLGPIwFBLkyirUKltNHjlNbbXnXstre9RTksXbqt0gB8vijAQdAIsSYtafSa2RUTCdkkZ2
DGbpILecHODdgKjxYuuV9ncxEn4TCUoqrkEgR0DjaDeyYIdd7RajbgMmyBnz2hkB7dcAvrBD8ppd
17HfV1vRyIkWPAGiFzGNZUdmTCKkgrpEwqHeC/FTPN4Eyp4nxWWUaE5V9AD1Su2+DJwiK1cJtcDy
q3qC+US1dzOSV1Jq2bmsXcqhslLH2G24cC3Q0E7MVyCMILoQSSe+Sxn4eCL5lgNGu2i7ldHB5ukc
LaAV7ie6IdZyvM+5sJH6mzLMXZ1rG4NeZKZ+b3AcnJ6tKQfFzLRrQm1r7AfLu1VeZsQ090Yy+ild
MxwEwgDXKrcYkHZEDNAW9V2aoV8dGytLSAZXb6l8myqxHWt3ufVJa2UVKy0u/XOa3taNQbTx1oK1
R5kDdKakpnRVp/muUm4aXSZB/1zwErgolq+hSVXE9Lem62RsGHIipduKPSnCDPrSO0kCEoh8rxhe
lr3VZkcsFRjaQzadeT7u5PxKqx/TzJOVu6EdYKYeKx3/62Ob95Evg0ZVlD+NmK1aYDSlzehlVesr
QrgrAzjd7JKiYa9LqjtZoj5aTzJMFw2EC+9cQ6tOhcKvJBI1+wDTQYMbqYgbvX7m9QcHXHFDK7dF
rYMDOVnFJS1YQEzMgacY1M3lgYxVixEV0R7FwNHk9QjwwQrT5lrqSk25aSPqJoV0IQaBV6XyR6hI
m1INb2MV5W0kwmMNl6itYGdDd0IyEzqZ0AZKJvwo+WXVAbt4eACmjRcqoNR56LoHE8QFTRva+gBo
TT5ipwan7cOVzl6k7iVs7kd2A+oBIsS38jRLH36aCaIrzbQj61EXC9diPdGjbTzcRkrrjs0j59xl
EiMojxEGXvNECi7FLnWU8qG1gMyCeZRcvBkLPyzuODarwjdavUSYtgbgu1t3hS0ZgZuO/VofZK8K
vDG8DJQeCmCQMvzUYcuGMrLx0G5k7CIwYUkvrBMoJxMex3E3GrXd4PbWfeEC5NyRh2aby6OT087v
u8qWQoRpvYii3WPdJXY/8WYXt/XoifQ5r0dM/4Pnp5QZAcYeSdSKdEYHYkIP0HQbIKQAUeYyBnFW
GDwA+IJEYk5A20r6PriKS+5SE6agSb0IrZ6BEhG1SOxMGF10PdsVW9fQAQFoYWlV+cDVIsFEE96b
TibtFbRfAwAMinrZWhhxNe+Ak27THp3MLAGn8Yc6+BHdDfyxtR5iiAZKhRzybZDXxApCN2EwbEpq
V2ZCOMClGFAe8Prp5brPbiJFJawQVl1uOGZ1rZXWZsB8pwmmRaHIHKoCVL/IHRUK1qcjgfoRijvb
4VGLYCVYdasEr1YFmCezcmRZghl/oxH6VsvRFYdHikGUHrO5YrWzmkerfO842GFqwweMFk638QBx
/6hDkg1aCQLcfRcvTJa4ggDmFg3sP55WyY5Upzs+wvMz5FWeCTgxxJlcshPrIQ2uIp7ZCligeF4A
O7VitlEWWzHqcO7wRxtd8uWs3VA53shhtuKKtSrzyKmm/dMsAvu9woHmJBUjX+GI2CvT1fvsM+Kt
G3XNnTii1Y6m6zQRRdKmdxRhvcIe9cp4KzG4JXd4BwS20QAUKxqXgBa67mWWIelgoP9JcfVYxk4G
V0XMYQdztwO5G6+eyuFCZ/QiafkGlhurAReagGetsqptp+4TA5dJfRUR744aAmv2WlmiLej3XBtc
iZZuLElrMYYTbD0IZuS3lWUSuR9IZEj3CbIdmdl74lDeW3F+GZvhZ5zgxQVXphuy/rpUNV8EAKZI
gQdfNxxfSyXSZ+9hlLqJkq67KoRNUeykxdsdMOFyCNEgrBdPgwJSLdqNBVEGuG5toV40wOYWEaxB
faud2ql3HVj2LPluULjdCtGOKupT2yWUJCXyAyAvFMXiCS7LBkiqNuZjSYMkXQj3SoaeAmrDBrcI
dTJVyO0CLh/2edtT625UAADXiOpGzULwhv9QWxywbgq7YFShl0V9r/TmtSrxNW2yS5zQRadpPeEG
jRwlrPfxaHx0UnMdlHwn9PlV1vfwS3MySuqH2Rq3zWgSU9vKfbMJG8Fug9jWe+u50ao9S8EuMaIk
Gg6gnlf9Rkyu5QFcmd1b0BRkDDBSlyi3jZw8Wq2qEBnUfb/qwZuo7ClTO50iY1p55l3ztLZiAFFU
Drw+mzeoa7CFktu8PIwg4VjELFPXQbHKoqSgS/TSG4BbIvCJblQXaUgUh/mP0aVvxqU40e/6GJb0
zq9vnsX6kg5eBLTg4z8JEcRx+MAQYyeRUVVOsk5tBTW/wUFr8TbeRE66HTeDm6LaF14vzUXNO22+
yZ1llQQVc/JUg1zEFWuByK7kD35H+hXg8Xbxchj7Pd4z0ePwc52zgwTMIVIDJuR1q8Hp1qWXXco3
3aZ1pkFg/Up3l9kn52iVv69Rn1pegaY6TR4f7y2NGisFIs20xt6l28hj9/lr96NYoz6wTq9hereK
SPIrFe3F8CfdPib1CmkEu7kynX4Ft+WmsQVHvcV1ypeyCt9jbWzIz4+bF+0rWlD0k+Pj4DkXa9Ud
toDH+dE7sgPA8gUt+x4HQxZgXJCnxUjqt6H/sgKUJpMx1iAGeJie6uppQYu/Z2QgAAw7QC4AXiUK
rMc7bQ7cFJgKAYI/1SCLfbTqSLyO/PJ6md9jXiT//Vx/Svvqhzgoq6p1NAqdwqdzFZGKqRALPede
PAEo52QiRBweQruw+9dplGSxfDFp6nHAf7TWeVNjm6DiKk6bGSJecIaYqDZbDXBi7NHTPOP5i0Vl
A+K31SKH8eltRjoD8Pk4yXmHapiXijAmwOLtVib4hBPMvrYreoOABGq6lHmaT9v+sc0/pU1fc7DN
4wCEp6qEtB74Ynb+KYWe6MYuXqfH6FPb4Z22o010JeyQcLhLyF/Jfp1UXGQb/1zwlIo/+IRw5Goq
pvgEMxwdzNmaw9JQ5Yn8GrrhkccEEj2IjEHkcizCEhtgrfUy7samWWebAWCMU52m/wsTOCcVF/yk
uqJNHErfer1MLuZyIGqTLIvotrlTVtqF9ghWaBc1u7X5A94pDtMzbpZQ6Of1w6/DRC5MNCS0l0zg
3MfLjEFg0KtMrZzSrT9Nr61J6mAk3e9fkHq40dAkm3vBqnGzG/Wieoi2erpCtLJLnpfS+ic3HA0Y
YMQGzrOozBNmWZwLVlZPTvNz4zTr/rJ6TB7YFTqw/MWE5okLAw4Z7DUcaHWagzxedWmVA8AHo9qZ
SmKIh8pNgno3ko0eIo7G+6NV/v/XE36z8Hz993qCV32wl/ePw2rC9AM/qwnTsJ8B/2by4/AeH1YT
TBFpfNB7S6gdfNXS/qwmyP9Etw542ya+AbDUGfDL/iwnSP9ERQjaoxkTqin4136pnPDdoGO8QAFO
Awr3GMSZlxNQUA8FKhSJU0gDwUiJkzRIwYr5ugSWUYVoHiATZOgY+iF1gqSWn8iRMwhgchAew6Ld
dzr3CqlYcBC+m77jr5pZX5MKGbBN8VWD/mL0jCiB5Ryc0c3vT9ZRYeP77ZhEWJaigTAZs5izVzuo
6iDIkgoiVt2F5MAJgk9/26DRuvLGZPFBOXHzj+Rp4vFtRDTGuW4CzKA2AltF+46od7bWBD5NQLMm
ax61rnXkgmP51aLxko9yckPhCcLygEr0GzXloHVlgpxD4hhojwKuwjqwYOwTfeoevk156FdG7FZW
6Uph47eYEGiCeDOaomtES3AB08YeuxDYCCB3Aa8GnCBwT483AiktVY4EbHxVPNX5a2rsrLZ2DPPO
NNCn0SJv14mr84f93f8+FjmLcupCAXBFUCeOMl4V0VMuXjXs9ryIeSsz3phjGTN9KlkUWow3CRyG
1kXi5yr0tYv2XnANu3UyHLWNjhlnse9Bm1Wtf5drohKIQTrZQu/i8XZykQKwzoRcVak3AjJgtaT4
fGyemJZKpOkGz+jB4TeIQICUnVh8GVtwQ8ivepFsoYYYN45sChjcugP2vLaLihgF78q4KpnkjxgM
HgrLibX4UihCr9ArP0/qS6YaK0F4LuXGsQa2rcdXlty3mCbW9dhvzR6pe/GmiAu3lVNvqNmuQVYv
UgOPq/shr2+1VASp9cYKjW1j5X5XqyRoXim9rPpgLcQCMdHT3g65HWrqWzyYgEeHY2mhHIBsZiPL
17ysXfSjkyyJ90afXVqouAxgLCmrfq+Z1EMXp80SGekOGDQkH6o22oDW2s2pdp+Wqm2MmptarSM0
8ZTtuO5QlCjEkahA08I+761Mu4lVw0f9eVVXw9YCNQrh+nPRSa4QxWRUZSdBcq5SezfPMpWMLHg3
euWK5jrS1VbtBZG5ruvE11VAskRIEgtotq7wBEeWF0iiC5rCizjK3CiIHbEBR15hkhQQjV0U2Zyi
oJaqfqTKF0BMu1WrTCGllNpAtrJNK1mr5YPZpo6W5aveGDyZIxmFmWZZLG2Ulf0KrbKZZrihWfvi
8BAVIRnjDzr2PjMfSwvomWZlC6V2g1SH07dI/iBf2KeySzv+g5fgqaedV8MoJGJrN3Wx6lnu8GIJ
gf+Ej40rA1JsCXQfKLrOHRQVc+ZCXMMkmimKSma2imGDjdaXmXxtaSBYhwLzPLZrs932SY5UkeyO
HHWGmgs7prR2V3c+iHAchqi9DZH25C9FmK/yKFl4j07e7sl4ghgM2MMIqo9vmSkMaVA3MFoaie7U
T3aDhLIXIAVISme0A6KvlPtsLy3hkJ4yXIdiZ4mKvB24wQeILXvJzWJoQafYKVWXHsNTXsChnLlN
7sx0ECMYSHkX3Ymu+VBe6YCPJp1fOtomBRvo1XCvA1pxGUbp1HOAYVGwsKAdTQZUzfHORgh/mirt
Yb88UIlVsatvhhWuuu6ytZAjUFAezc6NL8w32AEz3P7HcT3qgzl0BU4tXpZl1MqBkgNem1l00JnQ
Kd4NicN18DvG+BKVrofydgDL46gz7/xDccpeH0qbXuqDqA4ZW1RFFax3RLlE0EawfYFVtipW0lKw
cWpnVWBUyiKmawBmNFtXL8kVSqZYT4S6CiYVnCxBvbMBkyUm57hZk5HDzftFBp+v9+hQ6mx9FJTG
Cu8zXOpIJirogKXePb+DJ9KGsjKRAANkEQ06CF+Pt1CgrNUEQY0d7Zq+jPtkXSCJV+w1cLfe8zc5
J5GPejeSasbdecknAklIhqMOWk6QAQO/9Vjy0IV84hWKHQRwGxnzxzUqIMR8UFbIEYR2fC/YFp57
xa6v9VWFqdKssdVX6qT3Sw//KcugGjJiBwV4a9841AFJmw1UBZV00PHLmEd+rLiIP34VOPH345xo
jzFBD0jwOSFTx0SzbxVYINmLbnK8bXZmq+vMQ+3SZQ+j22CRJdruF27J5JHNnURtoqNH1hsgzPON
Tpo26eD4w5uqJF+r78JssHUrJVSXEKHcJmFsnz/aE31VgE1EXyM2c5rjm+eig2yilEwoPH/M6gY5
8NzUGKPP26qkboZ+BdMU7TzaoFC+DXrxEvgWC1+gnLIMGnpJFQv0Sd9BpyVoNWrlOd6YgBONFs+Z
STEUMobogrAFNN4bUYdm5cJXpN6uK8k1pkJG8aIW2XqUa8wgvWey6kY1UI6KYI3KdGU9VkLqi5yt
uyQibdlcJkKHR2TwrUzRpsLtBXKaa5D4pEq3Uo3ioZk8K0O2uaks1RqmyzE/Ux09jThNWKNvCJUI
jnuDafB3Wlj4zhFdzddAToA3HhU3kt1mvkQmdj3FC2+qF5CeVJVN35KdvuSqTybo24fA3cDElIEu
v/l0fTcIRSlwmKjeplcZ/7/snUdv5Fy3nf+L5zSYw5ShslTKUmtCtFoSc8789X7Y18YnVRdUuPbU
sxcv0DrFdM7ea69g19vM6/eW02LPfi2v8mXncC+8Xuc2Y/3LmicnuVnNRWFky0nuZb9Hd9HfUVa+
5YDFZBpEAGDtE0Owu9gzA7ttLyx/brdgj1gcuhd7yFMWXwXrQfZzI3KDvLGNYiv5z+FF+dalRZbb
/uVkS3HUbnHNjzjJrT8Z+yAkCi9aVy/qy+RqT6JtghP/unRnz97YJZdxOQr+dYLOrYFQLZEb23Wq
mzPqFVuMNQRtp9GHaKNij4Vhp41x6RA6t0PBe/s/657i8G1spKmULl9rqdmCHmMHYdq+z3jRTGim
Dk2yN9PACcQdTQUzbjzRqye+C0fN7zRDWAe0LBLko5/fs7OvNkW1rMDKozdYntGXZyBIajKLS09B
nJzd65EzlJb98xKnVPu/R4L+ZY2TV9kCGpCkhDuuHf3b8bAYbQpO7xi3zQFaNO40l8D4s7f6y4In
5/3E9EVu0jR2c/+q9bH3NoBJGLZ3fbiqpk81v+RD9le3+c8O8WXF5Rd9uY29OErzJHGJ5pW/LnoX
Lh9GcVAb3cmDzJLcLhMzY4cjzzVQiac4sg3ByGHv2CnOuI533WbahBc20EvPdvkSvvyouhRbTZj4
UT68BVGJbAb9Fx7t2U/4P9d9ClIZqt7l6bJLQVpbmUw8jE2/X476ya2vl0nL5YHW2S5wOeOXugoI
8hQPavSwU7OKbaN1pZfiurubGEEUDpMBeB03hgOhwiHAZr4SN+MjDNNjvKtV+78/JSTvBUHDEmiP
K9tpsRykLVQtn3oqCY5R+SiVl0T15/aprwuc7I5BX466b7GAuibzdPGQYdosby4VTme/TkMz0QMj
CwRYXkavX94SbHmngBxZUIVdcx3d+YD/22gXXc23Cvqsd3+f3V8czZ2rXIi0pjYWVZNR/smug7C6
GsLR5HgxekgdkTO2uKx1rZ03mafSttZ+soXHZltF6+QF9NphhrZn7vJuhs4T2vzhCz7s5+8DjQ8R
AXCBjdMmoWhJqeo6KkgNxi8lBq3dShTsfL8MuNK7wk1CW3v/+fvR9HNbFYcsyYsWxy3yje93vx06
OWkMK3L7+kombMFKjyIGAu0mrgZb0t8XH4oCD0U5MFyVcjqp9wpMUcV/XVJiguhDBqxRO1i9meka
6F0IcrdzAkG7MSI5kgAiKeAf1nAAqVSTEgInLUg0u7Glby0xOjD/9kK5dfQgeGqGzCu6pyz5iDVU
/oNiR0UUwgSbV6OcOE0vrOIelz8R48N2cfNNdkPWeph667G60own8sNXfRI5yOoA6ORVnwt7uUFR
H05uP+ZOFMC9Mg1osdl6DEdHnVPXt2IHCAk8+RXjRpLzyl2V35WQpFRMJPpccYtOfBv61ouH8ND3
FH9+AmcyqTelkLtjom+LzHD5B46pFo6o9BC6IPP0gruQBc36PRhV2vQ/lL223B1M+V4MfHu2sDbQ
DZiLiAR6qI2pod3nw5MAx1cOIc2q5arQRHcxrdTk+CqAiRZkL4JPWaK2rpAhvBNQYK99A7yrHvZ6
M1zJ5nAlDbVtOvE07hByOkn42Bs19nftDeY+jqz7uLVU90kaOplF39BmD5G/sKvxGjUkz9cUNIaS
q+IGIOJSBSF/lwadq5mhl4LT4iQDOzO3O3nyKuk1UUkig1hdEjpSza3d6BkvQoKSU9iaauksfKom
Ml9FLXFyTVz36Wstjp5ZaztFHO1IYLc03vJa90h7cawm3ZFv7E2tjuUX6eJU2yMNs/EWGvlah3wc
QFTtEHVkmUxA62Muy55ABFKcVYQVC/Y4PmMLty57PqHJWBmxBf07gxAPMZVwoy6OV3lIr+2PmIOW
NjThdH6WhtJhDuHIJcpGqVon8JakJrvrZAFONpRD6SZpGy/RX4zg3WrVDyXYK2Wz6lXZ7iLNLtNH
obMI3yztUngKlWtB/Z0Ygcub4uBCtcoIn8M/8gju4fXQHqN+hGUc04RW6yB8oCjj0SMVEUsn1Qcn
rgcymZ6Xh1PMxqYe+d1Qr7ug9cxYhr0GUmDtQQ83nYwP6OgTENU6k/grHDuXeZmTi6EjmL6bBthU
9a8V35cwkP9NbHozoCjMGmcYmKco63IcPDOdYKZiysLX0AAuG9Zn3ty2UXIvmcQOBC1mtJKrkIcl
MiOoD0kyeiP4Wh2M60696eMJ8Se+P8K8qlLBaY2ZiALKkDkv7Ezq3sJevk8iktYk41PhLVHCetem
0y43f3Mrdcw0y+qujcXbbolr6IKrcHxPO7jtVY95sfjMOg9jMO6Gqvsj8oj7MFinfb/S5/kt65KP
Uinc1pzZLDpP76ZnSdA9sv9+kSxyozXK7dyyR+iKoynzY29WOw0KsD8FD3KpPktFfdspDCAEOK7t
K8kV9gQ4O4EB1YW8qetxofPS0erzh9lAeO6t1VgJuziD+FenvMZgm92wC2XjIAmlo4qtwwzjN9Eq
V60ZoeRVYEyNvOeZaDNeuqmh0adoZPUkWw2idMjKYpVb2WoMMfSq9TtpntmLEnPjzxWc38bW59wR
BCuwFeZhthXMeyOBLy5U1/kkkHcea1tVileDWd30k/mMiU+I2L78mIr4JWqCxEmwJhw7zjT6jLYF
+CVwTOuz1yYpHpgR8KX6mIq2ZryDiG5nieyV6fTILuDO2rRP+7eMHrMyd0ofeFNf7yKqcwkPQGE4
dohcCtl80AR4kXXrlPromLHh+vkMMAnDfB68smZPwJVWyWunCkb46d31oArHYVIPjWjZLTlfdLyu
AkYuwR/Got4pU90WCQNsgaJ8o7G7SV2Jcu7oAtll84MywdOF0d1JHfD7sWhV19eF36k67mO/e/Et
wdGVye6LJrJz/zkP9JVIgEYN+7Fs0n0W6bktM1JQYat3EpMRM+Eni/d91dux+Nkp7JfZru+6LXbu
ztijF+ChBFO2GWdtpYCeCfNNDBU5EQu3RP3hk5/Wz72t9eK9r6Ub9nKMI0o8chOdn6/xgiQBCS7C
61j3HlrvlVaZa85TUs0gULfZqvOr61bVnLRs3SiMnlJrPBqTNduaoG/G4tlqnodW3raVgkxgXIUD
zGrTmeIcHnjgYC+ICqPctMmTYr7pM9wUud3kceEZ0Uub/UqzyfXL32FIppz2wgm5gUi4xVHX1jgp
2orbwUVJFT5vouB1TQm7XneriOm51TkdTzXKnmrulkHdU6q9s2Sca/kxiKnUyNYhWgjxyGc36W5i
EdlVJ7YuYNzGkVvP/bEN2lUFLJRZD2IuOrEPccRg1Jg1nly8VGnmiG2PY+c2sho0RpQ/U+TJ0aOU
+i4JvTilPf1c85yhkJLbswBWRH6TWqgvsM+XgrM0/GhJf4vcSjwmAWaFeczW19kBfPYunlYZvDQz
G0hUhzvrr+bxOFpulYnenJpuJysobWRHKKc1tC8X5cqFjnhpDk9bORO+Dea1DJ2hYXz/eZY1YsBt
CdTdKr9DVtmLMqcePvLmDWOA7c834yyKCNuQKgvlLqloJzejE+YI/2pWEzbzauGVCk6z0nBYqp3L
HM+/GMO/1/af1U7aVFOrxkofWM04jgdlk63ZobbDNqX9/Pm6zrSe6sJsBG5Gewok+P0mDuTNVtnM
QVQJpa2L+zi/6FFzpvX8usQpJTQZgJkz9H+udi9+Lo3njM+eEz6rNuz/lR475vNlZu655vPbqidv
R1Ur2ZSpf7uEabINyMYLDXny+odhHXK1G3E7OsqutMXDfCVvprfUEVY/39szL+i3n3DSMliJ1WYC
EZZuqP3JjfdF+Fh2naNmDxWc3J/XunSTT15PNYjqIpi5ybH2niOvm/AI6G9/XuNc5/Xtgk46XeLa
1LAqp9gVb/NDeUM97qg3y31sDrOXrYL7S/jQqXJ/QaTwhCVZA99ZRrSnvV6ZGXpd6TxFiYM+QPJV
66GTk4tsQFPVOskWwreA/6yTx5QyrPPvjFjbh5LmzU2+qoSPOZ8dPcvtqHoOGyIMZ9+OmM83sh0n
/H5UAWIr/9ez+P98uf9hgQ/8wJfrYMulRVd+fKPM8W/+Q5ljm15eIdp2uIvLJvsfAT6JRvDhMADF
sFJc5vT/hzKn/08YRfwrDV/gv3S6/1DmtP+JdacIvZUpM0M7/b+nwF/2hO+7Lo4MoFXkDDEnwm/9
+2ZYpdIQSAoGzgC9/lpxA28pmnfRDeY+r9nzl3tz819/9utw+szxysAE1ioDT1hgnIHfV4tws0yR
TjQM4NrDtNN3lHIu3QrbE425O3v1PjkUfFn6vlxf+rLOnDCsDpyE3TIaFO7u99X7RKy0rvXJtUVF
0N7gdbVOtlh9rLVLPn7msvec3Na/AwrOaRWWhXUCIgmtBftHtxo3V+luUXwaQbEoiJ8jSAGGGq0L
KVkJnbxOI3/Xk82aaViBIMwpEXQr4XZGxzZU2xBVq1GOH2FY3gsxUrxSkBWKrfil0oFwxYEWUd6S
OL6parJPCqm/j3rlkGmRlyofaj84rdLYcrFPQR0QOgVKZgMyK76+qsrnofq0zOMUgwmQuGcme4S0
tpYRHMQsbizumuYpBBfo5oe4f2otGanrIVVTutTW1i2q7gYSU1MBVzyoA/ymOfPqvHJC6Sh3myHU
HQSzSjbYItV7h1X4WLV2339U/jHQrk01sGO9RCH6GYcvWVC6AUzeJvmtGhJgUeEkhbkRoSeFw2xn
1cEaXrug81qOkUKkx4wfaqHzGvkjjRHYiKarR4+BCZ3Gf0RURmlY4J0kHtXgj8X0gOZgrtYitNCS
0lT21yqyMV/WURTet+qurJ9Lf3KHNlwJ9Ntx8drHtxOyZYmI0fhgkVld6ljwYLA0B5UNi8Wekn1Z
qhsigjdWcD9orNFFK3Zuu5ZUF+bhL1kRtn1xlQWq3fm33fgS9NcdNTcS/4BAyH7a6pG5Dvr6EAbM
B7uDSL1dZ5+R+q6110X6CmvWESB6l90mqBs3kN6TuTiq1a6hY5OG0WkxyhGItmjBl7TMgDP04Rfq
KrZwi8p62yiZMeNfbg7vy9yo7H8JEnF3By3badGFOHrp39N4+biw+P7fb/zJp62OfpxUAx9Xv1JW
SwIGfLrRSX9XK2Gr8T/Va0T5F8ph+d9SjkUtyMWSRv6IfIoPR2EqW6PG7mXgXuM1d9K+fMZmBizJ
taXd5AL/eKGHlZ3T4Wuu2aKTYA56CSk9+zNA3HUuHw60eDqoiuYo8ctlEw1+t1uYhittVcD4aa6J
qkN6NqymG7w3HH2fbCWvpoBGCOZeYsicfQL4YAEWLJmA8LS/b2+qrk9G1olsrvHgkOjmZMFo13if
x0hb5gaWc5egKY9WYYI0ioJJVCR3glSYR+9WTGDMhc3+zNFCKfOf38PJ97WXSo1mNDKL3xMjdI7j
xmtBxcCTfyfWPl8cLxJQkPoxJBSCPn6H3hLPBSDD/C5qtNgmCnadj/1WnZX9r0ZJHzUMEi68QGfK
OyjftHqwtUhShX/y/TeO1ai07NWdu2TnyE+5ixz1Of2NeTvxmf71tL804T3D92FFvpElrIp0ldPZ
jDAacmESJgJVO7tuH9TKYbKBfW25n69nlM2/k5vhGL82JPAGl57Iv6eSRb2go8FZkgX1Uw1mloxx
E0+sPTjyDhkOBJhoB2jvVmv/l7pVbfFlseb2r82rYY/d69VlAdu/kyN+Ah7dELmg/f8zU8iHbg4C
ZQaO3AV/J0fDKtxcjsiRz14q9CXM+FU8zU6r6F7PlYx03w5yk74eXRUec3bdXcMp/TvfDW7MLepY
O7rxkTvlV/I+WP1f1Btc65ffcNLRYoooGjORU0zJMLeEY0mo+GJntr4075PPiUCX27lUmWQBo6X4
/h4X8B11Mceao1UJxGRI1Vq9a/ifcfrY+rmH2gqyTe02ZbDSoj+YCTtqQb6dr+6i9iBlb1U4IFUW
vZYzeCbVRyXCu6MwkFFsaXn9JOmfc/gHbuE2Dh/rMHXncdhKc3I05fJZGfM7CesCsfA66oC4iykY
lF09q96gTO4cp+TO6Y6edBzC2lYyXtNwfGYQXoJNN/tukjZpxRmRyOtCmTatxjwLG51KmbFTb9ex
nz7Fs/4eRfIv3Hc0X973PfZNA3ruubjzG/WopwZqdUxQCv3QzhJwM8SgydjhTKHiQBCD5WkpYjvw
JzMXKKAiG3mIw+SflIZmJ+uQNQHPUUZDV8nwlJCdTKyOciLtyfz2wbsmeKo6uG5F5xUYoVsogNmV
sSrkvabAQpxfMh/X5Pao69dRFEP5TV2pv6Ym2HfJU1C9T/G+Kt9jZdP5lLsc+EP6BETg6pnqduXg
hkypBNp2aNJ6/ZFMvY25RgAxoITGI7xn6VulvBt4bgjN7yFdizoI3/gQitsOTStJoR4SVG7XTVGF
Nr6QthpmzNNqBPOm02Rog8EMrVbbB5264jj1MsFyjbGhYqNyEbEIVz9mljcZKGOT06wsIbwimdwW
u2wjMLLIEmGjz+Va1j7rtrhuRmsliaUdtn8Kpb4LujxxMCvywnE69jCf6yxeZ4HJeEBQ2MatYxqa
w3aOhXrfYiXCy1yDyXe3aTDcG0W+iVpGbKWyjXEnTpK7sAgeRnnA0YB7cFOaN2Ih/R6CPXZBTjT6
XqAkDqwyp8rKX2LXXqth/6fJ/Y0WKeueP5FX6bbtuSHzk8HNVSVOvKn2hqnZzr20K1LJ/fm0+7f8
IeGE/RzWLRsOyOH3D7AVu0mAKdq5EYPQwAcxk0y7SOe7n5c5Q9r8vs4JfaRohyaYGtZZfJ2Zlob2
cFXdSSj83JloLtWeeNXXlWLPjva5WBliwOk2koP1RPYmXyj6zl80HSrOT4R0iCcXnRRSbUFh79y8
PEbWU4hJcX+BJ3KmaVuiY4iJUqB7cUCf7GzRiKZL1FmjMK9NX2SI8stMDAdfchstwGpMW1szHwXj
Qqv6b2UJk1+lT5VU+lTtVAfNRBVeU2q0bsEMO4gO8/jr5yd5RkP1bYW/F/4FahbLRAyCWmr/KhoX
O7joNt8sdnAcu+uf1zp7MTinE4qFazaowsnL6WtxISNwc1vSzoLyNmzff17gzKnOngG4AW5ODt8p
UqzJdV2qUsTo2fDtsb2PeC9LvSBliJdCodXR3Ux+/HnNMzIGawmftSAOGxZyhpM3I5WbWNSWqrtf
CX9w+VpHj80qWQuPxCcBUQu/wvV0ubVfPrDvnT16dZgovO+qjnnwyb3spSkKhOVQX/L+RBzUPuIV
rj273sOH3Ivcwl0Il8Xx0hl/7hYvVFNYejxB/uv7M1RlZmOa7LdU68VKDYvrSZvXnS4fKmNyaMvW
LfMIqw4vPNlzr44GPoWfNXnsonpSINcznzeGZK1L3+zELftK/P+4wvILvnwHrVEVSVgwDZ163NL2
af7283tyztiP1+PLNZw8slqMrVko+dJ6YxtikY0LI4qvfJUzPQytimYpE7w61LYCtnJ9gfVYmLta
gJSb5B2/yw6tj9VLOj4OyWeuMvS05HgDNQDLm2qjap0nRfWqJva1bx7z7DMeb/W6vpdD9dDN0zbu
HiQqISNUIay+KymAbg0mNOpOmUwepxPjXyabyryCt2VbunYw1I8apUOaSyAVlpt3EYkT/sGS7vRa
sUMLFf/Yf4Sqsq/Sz8qu25cKXrckwWrHZHAwn4PJcPKKnhsurhAGV9kwO2b5OeBDTiUS+cPtpImu
2uEjSCRWbhHgNPiwcO60BrqAHFDdGYAlmaeD2DDxC/Gh62/ayoLzIV2lg+JImoDp97y2urZzmkLz
ErF+UXDfCuNwX8/m1WSaN41CoJEIgSqdnFCJrgGwPEFR1yRNMG2O/bcQcgGWnO6g1NvizlTgeQyo
wwhoRaaTP0ZD6pa17rSz7GXQZdIyfVIG48qCX0BwjNNpDK81iA5dha1ivYnreldYEusTmiTBG+Fe
izIQToa6TjFTKsziPu2vR4Z4AfWcmR9T61bU8EuPcZ/zRU9AH6zCW1l82oI68aIodSp9H8Yyyjid
ITtOI+11AFtFjF60dmJ6ybyzlBw9NJ/HUjhYXXI/w+rUw+mY/8GlT3nBPRpbudK2MA0TZMupJqxZ
LMHt24grocdFtNqPjSsqHqw6W5zgwkcPctF/5Gl3VUch2bTSTdQmN0wmVxQ3W0lo96rRuF2hb+ah
dcZJ5B724sEotLUitaQGvCFXXbexvsGt5SYNO8c007VBQRWkyxT9rcTwTNDvs0iiI88Yhj/2teR0
DMTM3nThgzltJbppV+/r+ncADWDSnwYL4kubrpI5PjaZtM57uqk4cvX+PsT7qROZ5AYCrJvQ3DWN
teon3ilRPUTJtB1FrKPyYycK5IZgdCUKnOSGtZvVT3N4mANj1Rq6rSmCq8cgwb5JscxLBdaWxbza
zInHuvXYF+8kv+SjbW5jiHApld6Y9dtuQLRh9dsWvkzVvOTxR9FmTpgeF3dApKN2PN3nQuppPQUr
WgexwLQB/7ZaJBFKfuziu6G6Q07h9lQVJKluta65z5RkPVZgdySNVVrAeZbDLjMgoUw2fmYHaFOr
Br8nQYYtVIE+Ncjppj/ljLva/Cinv0Oi2DSdMTqOlJnmtTEwY7kq09ZB9ela6nNfvwziXahanj+J
EsQG4Yaws1+yBLSaiDi/CW9K+1HxFShRdT1Mv1UMNXsl94ZEvWEjYuofOFX5WqihE5BpULfZqzrr
dkn0Fa68W6tTvCF+7c3SRZUG0QLpZEyzMB0nDB7Duf0srVefd8cKAaDjDEdRaHAahLruJjc0Jyyr
zxKhZVV/Gs3sipJgZ2RNKwVdSRYZhxYyjNxD0xvuculQsMGaPsq+Cg5xKd3CVdmK0p0hgbercOcF
y2sNeVOJUCCa+KpVhGOeNccsaB15eisL8S4jVtWEeyW1tCawqHIrfBjF6Jgp8eyOpr6WoFRZGu3d
KP0SS3FrTBnAOcaJ+i3ysFU3kymWhlei9VKgTI10fSvSkVnQmGCw7ObiT9AnmwFqe5XO26KPPbq4
TQsejnFrVh7m9rchbovyua3Dm6HsbLG5y2mB/LDHUn9lJb6dy29iM65060WWBruCFWpNd4MmoEnW
wOOv/tpONtcNn0Xa3oQBLDxII5V2nxRvk3Wntk9aULi+8aaBT4cTAmNBc4Wpw07wKME9jMVwZVi1
W4eF2/ejO4Pu5nP+YhWZS7eKrq6zI/iv6dWc8MvbNZKiXW7p61iHP1HgIGrivBjImGPknArvuo4Z
YTrv6p7vL/BvOpU+QL+Zl3msuQv7R0OgAc/eOlJq4BI5FpYmYRJ7aXeTNLxj5a6Xj2nV/WqC4iov
/wSR7M41+/4oO4Oe2MgKPbGDTljcVnPlCFF6bdTtri/zA/HzjthUbpgLTt0ZjtwUuxpGFctHjbmJ
herYjDJmk9AxVXnTdMx8ZtkJBiZRdWw5WtXsSzG8U7rcFoJ411aZ50Q+yQdztZGi+I+ciYOjDdNT
A9Opex+RPQsVVJWOqSi3AqCAKQZhRbUfrDNBuk7n4KFRMQ2RVSeo+6ey5Okko20CZ1QVEXE4wWbs
LuLQuElu2qL1qYo4pxcQMufug9zTbaX/ybRto8q7Mr6yukdV+8xqyGgNZZn/JOMvNR3S5neBGWAE
lzErc0/wybuD8qQgUUr4OPGHhzAbOJqvQ16zNilEzF4inhYynxmxuXfyIQhfhyj1AvHeJBKJmYm0
K+HGpE0IDzd3fGn25mTaiL3AWWDsMkM68Cdwh9QcPUWyUCKHXBAfqEzNZP3Suj+B77uqadgZEw41
xjGvH+46s16nI+T/lHlAGR6SprjXYHrVVHtmFHv8kqu5Lrezz+FYW0+DNtBfj26mzE5iKLsghBqk
N66qJevZxwKhLqgytrIEW2lKD/U0eLOElyp7giL1diqQs3HTsZFUVrySI7ww42OdPcPS98LoXdDh
wYcfGTOZqBNWdagf9Tq6HfTai8PIm2T1MOoMfAJcJPGXrSew7RDXTnxSrehRBRghN2sDvYm2sMGm
kDO4gkXbJrz3zTYEIFJLFLjjnZ9qdlvSGovTOmg/W+FJhj9M0X9t4bUK2qDF7yK/MM3VjZRTU5fT
fu6Ea78F4WCnbaXwwcIUUm2FNxr9O6mU8fvrHCNK9xEZG4I1bppceMvqP1K6NWI4GMGwjdmxdfla
xtFTz3emBdwYZsfAauxC9Y+ELsjc0wDAQ7A+5mEyuLArDeTDoAY0y1VdNr/I/4DNUbfXeV7caMG1
zMTPal50Y1gPAqw2PvHM5Fgm99oOgspw+sTcB5DCyrJzULJuQ8Hc5k1nt9G8nqtXtVW8KTgkPW+J
2O4qqXB+rrzPoJIQx8EFkPBIxPvJJ2AFxi9QKE3A3pAZFW6bmbMYM2WP0rWm7ZXPxY1cvwBJnOtX
vix52onmmRolZSd3bpK8a/7zILUXQPRLF6XL3/uVQVG6tg8suokXfUd49i3MVts8yqvMra+Ci2nW
f71bThtOw2RcgMkc+NLpiEL3wcxiOW1df4xWS82eaa+9pDs4HmP1gL1hml/zvymKZq9Mwk1CKe93
vaNWzapThTWUbbscr1MLxhjMkEZGCN7qt7A1PbkkECwZtoVO6SJNjtJN7AIQ6A3q3SY9woHcQuFe
i6GAAg3WEqCizfR636ftL1XINqWlLAH0T2MpEX2ruxg4uPCenQaSvyyVW83AEzhZbJFH9QKmcYad
ZlqM/BRcV+DpqcZJQ5yOoZgORgPkTXiH5Er2/MwH6lrrYhXuLr1WZ576t9XME8cbPuhCilRWi7fw
dN35WbkTIJk6vSfxFmfa1aXZ5r/9PgsSP83LLOG0dDraHHNMyUV1ZnsF6MtX2PSuFzefS2S4v5rn
76+XSY4D+Sd//Vb+GZRklaCYVS43aDkHz1jVW0IR2pvuSXIjL3gc9z2xASFjuW15R8h9exd6l0Zi
5xAVEQgRSAViI9Ls7x9ULOEpq2oICcBy9v38rmTbpoRnH07r1vz4eUs6tz18Xet0JNPFShAta2lp
gwnLsx5coH4sWML32wlcyYALczgcmf6GanxFM6LMCoomzIFEsaKRytzpu8hTMdf/+TrOoodfd4UT
1IQacch6DdSkw28loNHT+2Mi7mv5qOFxfl8OuLHXIXx1xf155X/fS/b0L9vRCZgidVNuFk3DDHEH
9XvT7ruVtZMvZuWcm8wi0YeYxAkhLSZhJ2+FWesKZuPLrFKEWmJj7LNblPqUUTgAbQgjupp//Xxp
C1x9+uy+LKmdfON5rVjDWLBkSWXLwDnDZjwSrwXlwhl1ZlLPy/6fa9NOJ/UzwqC855CKntqD6EHv
W4U4QE5HaSc5ikddcJEdcO7F/7rkyakV4iEeSCNLyhUG/aXpBeOlePlLS5xAhfnQZyqUZ2hcrenI
QnpfZJc0nee+ri9XoZ88IdJqMqBPxCy6f63IjyasGzm8JLb7l7fw7emc7rytqNHqDyxiIT3Lm1eV
jLtmtk2fJyQ9hfJLliDjAuEO4UD9/AaeOWYwXaVSkixVZ/dQTr6ueCyKzp9bjE//zKv2plqbbuP6
R223cEYuU4bPTle+rncywfGrVNbjhuIiuF5YO/0GgtA6310uY84c19+v7GSXJ0pIFomNbd30QF2w
6TcQHFbWetHhIiW7cB/PbVIwK03YQZAr/7E28acMpZbIbew50BR4fsNKWF+eu595HRHYcj7jd6hD
QTq5e3Eg6M2socyYYdnUxcfUiRsiEg///ZcCMQKxRYspmmaJJ7eujg2jF5a3ngk25gqbhcTQ/cIY
gL1C3ucXiZKmunxHJzshJoIw7djrubLTKlpQC3I8RBhckG+uG/R+PTP8pAJDGkhe0D+UiPZ4KDa6
2Owa83bU3vxC+EBMaDc0j5GAG4U6MmlS7/E+WeUV9WULJytXO9voCZCYIpQz4D7mq1I8FuW12L2K
5r1J8yan2yoq97Vhub0w39WANVKhOEN0n0xQNwhumf1jxcBXvW2h8IlJ5vnpLm16WIiY1VW6O2M4
IocPCab8kWXnYwq0ZWEsL91iC/XUJtNVkGQ3YiDBlcCsXtY2TUu5ATZnC3G2MuZ4BVtBY4Jt/M5E
w4AD4d9ZyLl0ELywvq0nYDRaGX2wblJFXkXahJEKBlrya9NroBOMoqbxNQusnVIHzqC9jsSoVKG2
rwUMZkwGZH4KxTKxhUrAjJ0ePo2v26zz/C5yMXe2q5xkHgRYjqWWXjjpTqNFR50/IJTq3lR9pxc+
feMlFKStzrR5tB78UFmbJvegxqIOvBAgEI+BmyYGU5UJchGF7t1AZG/6EEAZqG27ft6li6G9DDIh
oELLP5rpT8ETnrTm16wn+yA0Pox0XM8NqTUd2Av5k46cBxtBTPDO+4M81qkLVXVC8E9DTUjp7PZp
uc+MB65cnhb0ljuhwWMwX03CLf8XaeeRJDmWZdmttNQcKeBEpKoGABTKjRM3m0DM3M3BOcemehG9
sT6wyOw019B0jeyapIhHZPhXsE/eu/fcLPqRxpOb56aXGAmpx61dKzonWp/Eonk4DIb/YKrCKqsP
c/czm29UOXFjCvERh26/U9xeVZ70UNj74wuKE9vIjGOM81iSsn0tfgSato4HglCrblX4eW9PvkAN
18TBVvtbKZop2o6HMYzdov02cSYqgOZSeCvkbdBgS62S6ptWCN+NsSJ743WSgpUpYr8TpW0r7MxS
84gqo+49b81K83SKWwP2p2ncT0261ggQ4yXfSjnJNqQoVP6dOBMO6W8yKr99c1d3lCniZ5NtmV82
rqAcwyJd6Zbmtm193Sk6b9m9Yr10yueFVD5vii/vMP3Zuv64iE6iol5XXe4GusGLi5O0giRY63YY
Soe6S3ZmiNC3T7cQQ9ZDYyDsk69Ea76pOulJ6R8xeN9mUfbhJ7kdKqmbSpM3CCKFgp81jQmlCB1C
lbZjSX0n67FbmupzV90VxbUU1tdxwxpkgcUYVaKpCI6htFYPpFyNdhv3BN6PuORRvY6dl87XvhWu
xOmqS+b7OsWk2KsPo/YYUTCdaZ7hzqZvCaJQDddRbVDcm3BSiMU+UJ9D4zoJJ3QwgR1mCJkSAVpi
ndu6rzh+dNPjDuqo6OhR7VJmfmgU5WEaFSpVqRfTCBEzeTfImVebtxHm/Xn8KOtvmngvVsW+NPGR
8wrrSempIuZho9qHKhU/6aVqRCeN1ZXUx15stLwSmWPod4LeebToCYc7BKhZ5Il+UIZqMkcM3H8n
bSZJdEpWr21J2MYdeS8HgikAzZmIvbG/6eNKATWIXkahAC2pNeXrbl+Gr7N5q0o/Rv064+kWFM7S
AccjrY40eFMEvvw6IPuCqZRAitioV37+3kyznSeVJyk1TdhdVZAbUYguLCusHe+9pG5bHxR0P1Kh
fC+ZJLvgoY5vy/xZIQNLb7qVLP3s1X6rlPcTOqlUo9iGfsoSoeGZxiaOn4fijhYLNs+OXt2rMv3o
ey7Ceo6a1wBzaJv8jJBh0Uucp1Xa3M1lRTzWjWWUdqLs5yq2k8nEtE9JvXRHjbC0AZMgTvKeX+MH
kiNIqHNEbVt1lduGqlei/opz40pnjsz1wCsrxRUKbVdHzOpMmCX8QS2YHAHue1BZlNSDW3SNvDbf
p/qn1C7153BTYN1OlUe/T2+mSds3GL5zPXmUtSWEHPVzUXsi17EIw5XsxzxzIdTI1faZOdg1KvLY
p9yxitqZk3ZXZ9Za8Gs7KZk9AHb4dPkrUkMwUgPkPAyZcCNPyi6u7/teuaIPfR3UoSdC2Azo8qWO
ZL2EBkSGod4MWv0+RJOji8+Rv5n5C4foe4NJVmFemVJSuSYknxq6fYNepUUoRT5AmNBUqv5vHTGE
rfJIXtTYC7vSSDYlSm5dhfRdsVMLuyPT2U4Yux+Bot4NQQGCAQpeMQvo5wYCStLrRDZDh6X2Xo7l
taJVa6NjaaLFGKjNqlPfTPMxNrYtAIUEqZyqiI5uvMZV5wRVcrDaeTdFqgcjkuVncIPgRSibFbF7
s9od/ZwPWeyoneOB1FXzQSlvheyo9wZmaHmd6DWchKX8I0E/pTB7iM0ntdgP4Flj6042NzmdlaTu
vyfGsEorBWzDA/temwVzFYR4ZedvwWC4Bi+ixpwWsawbMdNhIa2acM/jc83yOuiNY4qiXs7WohHb
xvQuIzcJcgTXikZptbF9kSkfaJEdjsfEMDcBbdige4lJTQtnDJ1WgeUF8n3Sc0zfKx39SKvhlj1Z
AVpxCFrjD3U2N0ORrJfboxYYUTOEkWXqqn7qZX6yn5tpw2LqFJm8Ciicd74XRls1j16EaNdVzwXd
+FHdG9lNVe/GDihFsWnS3qOitw2HyS6CcDWqd6FGYNVDJyqOKmHbC58NfohFIFxb1rZB9I+oLQYC
TO3DGCJe+F6TCaTPT8Vnef/ZR7XXUf+V8UGQ4Ul5+SEQXgrpo5nvSxZZbp7d0Tkq6V5Vgt1ZmDCq
EJHozwVVm2Kytu4AKMLG+BBpNswKK3Z2w4YHpARda6VYqbRpZvKRtCJ4NCkTzjOJTGDchtC3ORwH
8+vSYzUg8k7qkznfVePOVA5FQq6UNC2QI1cvazey1Ku8tdZB6i/VezeRdLsh8m+yTEc0iSv3iQur
DiXCdKwfdlF8RN2wNY3bpa3ZLCzdiUZuqm/L8iflDxuBM1NA7cgJKXpR4zZFuS7p1TQWhZcW14O1
kcbXIn00VKrBWbBGN0d3uH5WAqbibCZQmbZ4ei9FcDUMu6dV5CgZLbjSR/gRbeS63AiJtSHx0Y2N
HJTuswoswofjGfivLQV7OagPfqc6lQlMabhlJYn6K7V88fk1FGCcmZQpwY9vDepNY40EuVZX2ngs
c3ZB4msv30fBNy3q8cZkq6yj7Cr2qzbip/AuTfiIJ+17UlS2b5GBB8SiG1aKwdF3SDakKTjGgBGl
OwpwYKwYLMNYb30t8ebPb7qBG6uudGMfTHe8OyqN0xa1S528NczYFg82xFpTTs8WM2UkRfsGDEug
lMc2jlaNWnktr6vcf8QoR6ME40QfuCnMm9SM7WoRdeXr2UroPNY3dSJ7igWkIMv3U/xSEMNkADr2
xYOgR2+ihcBbucvoxVT0oBdbNMwBR4uzVWn+vHBQOnds0USJ/BIJI4Z5Wkk06ljXZl3n2LJutzmx
MGyhb3XKwcX+wkhLnfD0gPR1pJM6olGaeScXKOoaZOUEGu/IadyKK9KfrkNX/ME/3zL10LkMvEuw
zDNn24VeCVsKZOZC4v+1MNblImLtHGXicraFRrAZvGbbri9xkM5UZX8Z5qTA6PupL/a40lydpoHC
S4xMhKVMYUPud3+3j/5Lau25uscvUvmTal/RVjPHbNbbhiq0udP/nlhrrAGBvv+FasSZk/vX8T4P
wF9EZ3FLeQAFUuuK6+wq2lfOaJONvRKOg9viGcqdS+6czyPzyRvzy4gnNb8WtadgGrwxSG3c2UXu
udKu0Gm484FN/U676h1QTq70HB1JCCZMic7zLiIZGJnKocjtZqvv28e/gCw7U7aj0CThCoEWTI/p
5IdRpxYHSCmUxJew+U3pyjvrpvWQo20GokTafb2iieRy6FstOMmlkvIXyr3LW3t6e77+ipP6ZFkk
stip/Ar/OK2CfbSC/XC9wKjZ1W8uX/U58ShXDVRwaVAST3HyAc9YAtRS5HGEh9mLNuJT6cVu5jSD
3e8Q/MCncNJXoqiVS4X7c2/e14FP3nQp0zI2TcvAw70ubeN5K4oEoikvafJgwcKLlHQnCtfZdCC0
Z6vg15DJ2VS8CxPYUpr68/3+f9d/qj4uC0kg2pGfMeHDQcwxv/s/wp/5FaG4a+EgHjK3PKaP092F
Yc/Mm19v+2db48t318PVZylg2HTbvGne6MGB8cJ7qKFbyeFAA224vUJGezlx6ex9R8uNY5p8Z0pp
v06bcRGI5bh4n+LD5PQHdGH32FgXogWL81Ntq/vIsy497TOTKC0g1KfA8jDCnarIta4I5XhEvG6i
40mF0U05NqUqMgaCbEeY+7+/vWev8Z/DnT7UjlY7Hlt2G/H01JLVy0Y/0CL394OcnS/AGxI2Qro4
4Ohfb2SV51mvdiFlfnQ2KnDzSnn7/QhnL8MAlqzg39KMz/bJl5ekGXIEmyojiMA/wsgtOScP4nyh
RnxuFMQ2Mo44DVXtqWmzj5Ke4Es067Jwky7ZEcY3i4rY7y/lTHsVA9iXUU5KxL5fJPEgU/bORGok
ISW04TGCIqdRiZiuS+kt1NSrWBPuWhRmWeLv5KLe+ULmGrGMKjdxssy/1VMUIJG1mfz0WBXffv8T
P71hp1MBdnxC/WBOcDNOvgw51WpdQ3vsTtILt2lDLWaVFMUqwAvZXzEDFariJOPNHBEpnkHk63VX
V4RVid+56Jko2B34OnHXQbq68NM+gTa/+20nu5BBbPtazOLWDUfPHA7RELHBJaaC+sEob6e8trXc
WAStTX5jCNdtC1dOY2NbvqXC9yD0V7V6nxi0cYS7uufwlCMLLaEahRx8J5Gwn+9g0B10WJjlDbSU
xMEmyLyJugZkFY8f5qBszeaph/AjY6oy82bdGy0H+vxGthBMRBCLzNskfkXZiueODnpBaSm8HurR
IdXTNbSSBGWZKsh9GV4nSNeIcA8PGjuogRqMTOExjR4043XKc3Ksn9qa9B7pcRKqvRmGe4OEbEkq
bUg1bp1RfleILp0/IOW40/w05cjImqdheJqwQsW4fXWhcjTiaasCDOMSbC4h+ZapXVqGaNNCQOle
XmG+s+UE4hNevCm1bKEbCdgm/yOj4a4EV1HD4apvtgRGX/oazn5zJmfiZTLEKnLyqnV9lVi13ONe
4vZmEbSzegZ8B8ey8bd6Yz2PVb7P5tcp+y73R0M/tiK7aPObYeDJ7RFmj5xwRLHzpuR9nCPOHPVa
NScbcpStT9KzTxHg96/gZ8ftz2/gP3/yyRvYt+hdyKbmDdzmWzIr3muXYoXkLjomf+P/oMdEQcUe
34MjO2TLGR1j166752zfHRbvleUuLa7y1l+RDeNVm9//vDOHAabgf/665YZ/mSqjYp4iw2ASy8Zi
ZRaLnbOg5LuJKU0u9f2S9oc4VLv/2aink1on9bju6fTGY74yhu8zZZsS8Vq1EBxQrUbadzWpLjyJ
czuWr5d60gXTNSsYIosOdkjRUmvuNY0tonhQogtnu3Pr25dxPg3cX25pSR1hEvRFWYHuUZC3uNzc
39++SyOc7D27rFa0ZmYE0obHOnRGZpLfj3D+raWxCyUMwxdyjV/fi0DqxVpetnetu8R4VrfhzXLm
qNb9teyEnD2QfYpu9dFvLEe3JadweWvvwp3oyhvrBRbHNywWV+kqfxT3l06W5/aAJAb+47cZJ018
0dJbf6LP7XakJkF6kxB3FKhCJeZE4zpQ6vXvb8b5Be7LgCcnHLONxEloGXBMHeNa88JviwlcQz3p
+dvGK/fMi07gULoNXysCsi/Mep9vzMkUQkdBkYA68STo6//6MAwrRfweMT7a67dgo7jNI3r4x8hR
1uOqtjFp7MNderzUBD/XclfJ4qWNq2LMI5Po13G7Omq7UGDxbFaLQi6BMiDTGvCqrbrRXpTthdu8
/HV/uswvw53MlNqsBBCoqj8UO9ObtvEhClDj2+qeuv8LR7gzm2uVjFp2iZhZELCdTAi+IuMuT6TP
d/zna/qD8F/XvMHJXGB7DTeBw0HKji+GlZyrVfwy7snnaxFdb/U1RUXzWG6JmKau7Qp36V7Z5aue
rrerXbqz8pk7+/VKT77muVyEkA0jLtURw6PIHdrBEdAHMDnIz+rd75/kZ53s9El+Ge9UZhN3Ygj7
lfHig3APIRmeSYI2BKbzGt5oTvDocdGl0BlwABTlK46Lnr8abn1nE39cWuLOzPtfb/dpfaJBEiN1
y2yJiadR78jLwfhV20P/9PurvvRcT+dMLUsCc6RNQSFkycNZqBjmDe41R1ib+2lz6XtZHtpvbvKp
orRrhJaqdNCjKNW8PzQqf0XgeU7ioyKQ/czGJYD3FPohjNhnlY7tvbo20SuTJ+ctDw7HxYW9yJnN
3S8DnXwXehSkU5izQOs9djRe0a63XE3+95fnX0Y5+RYMysx9PUU9OKunGHxyiX/i/+NF4FQIIgzV
P/i1kyHaOAi6JhL/8NhnK6rxwp2xUu3yydpl16FqSzcXRjz3gX8Z8VR52OVqZvjFRLH12K2iTbUW
8IKAT1oUPgOdiP/hFZ4KECuzptWDEvxTO53cdWS4f6fXudUc9a8U287N1F8vb7n8L1sqH3tlHPkM
V63gXt9Vu4T0XraMK9GDvU5SMW5tt9hcqrme/aK/jnuyT81FVa9BzvXs3YeV5kmoVYHs7JbPzHc6
56JI/NJjPFmRlMwaB6FgPFHIDv3gr0LFB8S2TaaPjMaJWSVOPb+KPamIHU0qxDqf79G/RWG8Lj/y
+7b++GiPb+V/Lv/pdzasdRSE7X//+sfmjz8HH4X71r798odV3kbtdNt91NPdR8Pk8N//+Uctf/l/
/tV/+b8+Pv+Wh6n8+K//+F505EvytwVRkX9lJUoLTetfAxZ3b9nb//nfVffxp//m74BFQ/sbh1d2
VxRVF7wis9Lf+YqG+TdQQya8PzYlcLlUBvoHX9H8m4YsEPoSERkUJJeQh6agO/pf/yHpf1u0l5hW
VIWdhcV684+Lv/lj+ua+/cvGxslWX6WfxW8AaSgjRtSBTP365qd6V/laI/orQFheXaMXGboLH/PJ
+vinIU4+rjINxmg2J38Vl+luzszdlN2N/XWP7/LLjf/7tX2lN57M758DIdFfKqgyyefKyds9iEYm
ZAS0rkhO2PQjvUpceqafXZjgLw1zsoyoyuArjTRzPcFNn1uwbYhMUV9/fy2nU8NyMaCGiW5fdPrk
i5yMMjaxEdYBbkthn2/rH1AL3XyPCssryS8nt/3CvZNPWpOf4wEaozOpUWgDHvHri6ArvZ9KpUUE
hTc8Qasjescl/IberSOt1RtCV53+SQZD5Cx62GJF3eP3V3zKlV1+AfYKTH7nTyGCLFR9aiJYibet
q3jlJ6SvfkdY5OlPCQdCy8HPvjXeAOLviEjdVIj62zVJFRfk72ce8C8/ZPlmvqwG2cCGZDSr0INa
gCzmWJq3hnIpgO7UP/Cny11+xddR+nRsJoXLXfwzWAeOcB7q1UyTIXPDW3OlPwqXdLqXLuxkuRF6
wgVikSH143LoHiiXXhVrnVMQdvo7fT/cXzbPnB7y/rhOtNNEodG7g1n+63UKRoTosMTWufgkZjcE
UNxvlqChpZPTXPg2TxHTy2gY0Qi+s5gdLea0k9EETRl9M6M/Qyg00BoIh8U6vululyNQwoE2uRHd
xM3XyXX3YG6ii93vMxMq3RsMSwRWAjg/TYhuwB5OSIEi9GIP3XDbXgr2O/MMyRtTyBqiJ4ie7GQ2
zQrIW11sRiD86XcPD+P4pk//ZhLu512E48LiBNII4fjJIDmKy1Kg9+BpQ/+SCMJKLOXFvClfqNP9
+WYhQmOi481gtfvTRtYaaqNNCTfzxErYpzITTU5x/PfzypkxWEgVkQ6XrmHzPJnYSmA1pjLKsReF
1l5OEEi2mjFeGOTMW24AtYMviiodftHne/nlay7SVIsDGd2V8Vm/4gTs1YQfLbik8vESLunP78Ay
mAmTmTogd+5koZv1NIGxP8ZYKr/XKKoaPuP+4/e37c+rNquBZC0ilU8yzfIbvlzQqBTaKGt+DMvg
NUpSu2zvTeVn0uoX7tzyW7+cMnnVGEczRMNUVfVMyGsiR3OuD7EXkGguN+/VSJ5J/BoX92by8PtL
OrOmMpZBrQnCMoWn00ZS07ZmqNSMhULYXONMdYnRAEFMESi80z3EcuWFqzszy9OvgltNO9KASnK6
J6F911RzphNz4sDvXCBaK6K2bdW21gsDKqeXfeEiz73vX0c8mQE1eTJydEaxN+2gAKDQfZGo/2Rk
BioZCKh89xfm+JNSwedD/DrmyYEUE4ZegjjEky4q+C80/dkwwnU5l25oAjhoZxWJa1vsJ0P3jLr3
YnnCTh7OUOuRfeaE8DhF3j/gAFuTt33nD8ad1YTdpS3GhVtzKqoJwy6qrZFb4yMH7iMIj5esWee+
TGVp2eKP4sU+zWZbAMSYrrgREApCR0VW7QrvyS50jVVxaA7VQ2uxebuE3jr3rWK9QSFD+ZYm6cnt
j/SpqSr4xp5fG06I54z5AZj1uBqC0P3963VmgV1UONhK6I7JlnE6nYaWXrCYC8sVlgflPrpqPf8V
r4cj2aHnH2DPBGvVZoNGYuJqwRuDg7hwoDgt//3xun35DfKvc1ORqqEPlxwx/Ba7h7sw2gmlQRgJ
ZJB13iHE/jAcrCfsA0jHveVz43cZeNTyW+FGuiSiODuvfL0nJ1ucAG8MOkR+T/vNvF2oscIqxZe8
7FaJ2VlfKhucfY2/XP7y779MzXqrTioYDaZMNN1FAVKcnu7vH/PZ9ezrJZ1M/5NWpdE8fd5iggNp
QwToX/6gDpOsdeGBXhztZGMqB1KlqEWe/H2PCDELYSReeW2nb5Jr9RL5+dINPFk/ZTWB4EXGlVdJ
xyJ8EuoLh7czRxlD4/iGWGGJb2HB+fUJZVYcSDX6PS/dwsoh43kDEg1RT71VnamyUbQuKcRkj0D9
yLYHaRWvJlt8xgQAMOpypOu5+eHrzzm5vVYpx4W1PEwFbIivtYRJVTsxT3etkF/CYZ67t1/HOrm3
cGwq0wyXb+H7coRETgDSFukiynFA3zbkgzt99fuX9dyk+3XIkxWvS5q66sBQeEYWOyJEF8EH5AHE
6/fDnDkiL0+VYg4zvA5+9+TS+qogLEFlHKC8O1hiJEyNh+6q9FLc0QSHgzXdxjzCbY6w30t3lntp
pjkFuX/OfF9/wsmltmJmlBksG28fbq3rJdk6Jdp72cmErro4cW16oqFtLzpR5DkePu0Ld+FT3PTr
hg3GKfs1kWwQsltPF4By0SV2rfjHt9pudSi/tu+21AegzHn9GuO7c6nhc2YbBYkb9IJInA077NMV
Tg3HKPBVNfFqonJRoLgxMuZ837gSfVGYeetLRZ6lnHZmZ/p1Cjy515JQkUkSK+yAiR7EJNhna51M
xH2eYwRIyuGgxNojAmhqJeGUOMOs7tRx5L53yOrNIc5tJWw2VjtOTj0i4Z19Vx9o3sj5piTjhoSs
b1YSSHavBCsr5/3pNRXaMdKeKBrweI1YI9L5o2uDHX7vY942q1wbgTsK3balaOxw1kHkY0JWjuvr
XOkjUjDxFcIxPlaTvs4L81XSwsmJo3GTyfV9asy6a5Xxs5iNV8NsvZIiequNowR/GUKokYceYbYV
qvB6S4FrIzaaI9QRpOBQgeocu/OkQANS7UZLboxSJy/ND8EEEvUV1uLkFHhHie6B75wLzTetVh7r
SrqPSX8E61a/Z2q/xNulTy3CCCvTn8wKlpUwf0tCHBiCJUO5yrPAplHEpxX8HPBuOZVcLJlrRGYO
MPX0FjhMoGXlFjgB6XqmuulDeaUVw7UcDpLXaBAqjYZouqTLrpJB21UpPvjRxA6rmZZrpXhwrOEw
a9G2NYJbOYWEisHYrtp8xGE5Z26smqvZn1/jhNi/CNRHWoTvHMIGBCSTCONm9sn6NFyojFx/P+N5
GgQqc35wLwTC41CGH1Igf6c9o9t53TmDYGBUyH2CRow1zgqSCKWnCUmErQDLG6DiiU0a4yH2j1YB
GDZrt1oc0QaDiOukvbjDAN1gEdXDtVIG68mSrhutfU8yTE7pmB/mTAQSSfRcZoy3filkq1DViY5O
2IiTFWo6o9DgFhskLL1TZR3CxHpsZLxrAByPtVK9aFrkk1UorMwFMmmV3e2YtT8J4nzRI184kl+5
ycVUdSHW+Z5aGI0zJlQIC1yt1pSncEXVB7R/2FZV38tkk3iVaB3nxaFQW9nttPBKCmOQfaHyFpp9
e0xkae8XxnsZz6E9EQiTza3mTXEwbaeKrJExV78lbfI0+SGsvsgv15SPko0VDpumU3/2Vo230rKK
VeSPiCSqBctlRNfi1G8DYV6XibKbZvFFLMqfs85hshDFzdDxEBbyyVbORdynirGvg/JK4J+Tx0K2
aJMATJ9w9I7f9RjzoqAqxK9kJLKYHBXqSEg2YVAPi5n0QZuTH0EdeTQuE6drdPJeygYo2BTftZPw
DeoPan0reYxN1U19bS1MGoo9rFwcBbdcYbXmkSCta0UMdwQOF6acrzt9AL8m69u5EOfHNhwJdTLG
VSES22EnBIOSNRthb4mi2lbAf3h8F+J11lKb6aSO7yTif7qwljf9pLH9nADD1SkaJ60VWjvSx9yb
O0l4LALUaLVYzN40YV2HI/EitZ28TecEF19r7PJYER6Usa6wDsvVumyIuo1Bxqy7JehVT0ho8XVt
Z41ZdQzVweL+Cm9tEEFFjUNAk/iXBQlPpw+GbEO8+Q71+BX+37tW9l+GksmBcIXHCQJkVkNoqdUX
iGEvWTivtYQ9gjoT0KvlU3kfIrfRRfMDM3Cy7QztHgcqmveAhj/8GDnsW5z9JaqYdkRhoC4TgxAd
Rw2UTWjFIBBFiewIzANeMFcBKZJx6RSm7x8mE7fCoFp4M5UnPyxJP684n8Z5SmiaDxpAGdp5Wyda
to2mqXFmGpGrZuwzW6S6B2i/nL3EGspNlbabQUyOw5AeotzaECrtFWntGJXqFTI8yrJ61bV4peXD
W2IaP8uhfKvSCohrfIz8pW6jKFthMEFRjyidwvhgTMKzhqGv8ZvbSOb5zEZOTIoOsDWKg0OVKe/q
As5jZBFfmbnCQB8k5DlywxukhgEMYDEp91IzX5uzee2r83VdYEPXTdGWpPYYTtVKGgkwErTorkis
Yyx1G2uI7kS9u62kElMq0Z9C8J7O4s2YJvfMRVtgC0cjaDbigLW/yaYC5FzxonXBNTLoK92aEUCb
V31FltsQSo7aaXcRxla4dnjGhKTq7VFRWA1JIS4neUTYFK3rXnodMv/RLLMXrR42eppvLCEtiS9C
eS41SuxGDRh1UdOuchHVcZk9giU27EhKruZweGms+iGFKeib9Y0VJNdVCJ81Ddp7tRxWuE0f1TFB
Po+N3FarBvsytjglGDoWMlCSwyhs5yR+z9NmJ2M2U9vyWu3YsKVK5eg+KIuWm+rGQ7PtU+AmeXgf
T9q1VlMj6gTofjEAMSMEuMksVMisOe1LqIx3OoBrnkTYAHLs0IAk4nw9K0K6V9W222mJknmQpMJV
qcN2DJr6pg2LFyvC+Ub06LXKzmIXaiai6m58t3wTyKfWu4NM2kwxN4MnYalEH2w0dtjnr7EsuEYk
34bieNWW+i13rnGmCL3PQNimXWgAYaHOPhaThAa39CK9gwwrqtNtmPDClBnJTQow8AYQpK6tDEiq
RW72rsx51g6Mcc2X5XVF8WwGOKx0pN1hCou6NzeTIH8TpWIzGf2KqNJ+PbWY/ep22Kmk8Y668lhO
4fvEFEXQNgeAQS3ukpakVpNEQDs2x0e5UVt7rGMCcFuKFUEMlTZOgk0oZ9cK5LcYp3EGEVeo05+5
0dwMwoj0jzSFVVhBcTYlz5p1cir8Gm5oxzSezgCYx3SMN+WQt85gig9abO0nM3/oLeCScYed2NSP
M7m7kjB955Mfj77RrSUQZqEwraUg3chquZFTce1zxMb1WCZYknm6YV3+8CuIwJGc/Ui1CjxlRLpW
qkZbeKOYDat1IQNboHr9NKXNVq2Cm3KCfqgFiDTkYCZFfinJ5Jb5JOr+W903V7Ri+lVTcAzkb4dp
2RSeMjMhhs1bF833lDcOVkMNqYr723pWYMj28murzRyJY0kg6rpGnAf/fTcWrBCqUN/VSnszT8GT
6pOCouj1tySrb3yVdyNBrl/J/rOeaZo9DPVTqko5fIkFnNHObxq++4xAbhLls8qresVyi4HGZp9Z
t0WvP4iB+iMRoFJqfsLSklvrTAdkHQ3XxQzAwyoV38VBT6SzjJNEyknm9pmpyIgkybGfSiDcHeXO
CEB1Kg/cvKDJ3dYogk1cI8unnHQj6v2tPMirQbeA0gLxm2dWFBF0g7S8fL6qsAOQWcSpLR5yPfqm
60Fvk2320UTFbaAE5gH37Roo74+ZqjbI1PoGBDSIFu1D05NmrUyo/+witlgR4/RKKjMNWqCYraZR
gCahxBbgmmZqHttkKDFeQxC28omIskF+bHX/yEpX7kQ9eiqWSSpIMU9WYsBSRd3/IM69uAmFIboK
xlqC4Sncy63hpNm8r8f45fM+ls1BTMw3PyndZEQBH9SajK2Yy06kFMd1so2i8KHJs9sxCR5DpYuc
fIE6EFKsJuL7NFNHDSQdaGwOkEtpsYIL7V1gTLBklaL1ujobSC73b9hl36pi+m5MOdzmsrgGFQtb
JEpvxKS+wlcoORapP/BcU8X1K6JMhOjeF3PB9WcBj7gEfsFI61cxEipXrJu3KZhwZNcpEe8D5jdL
3ktazJIrFg9+1V23RAF2ZvIIdVV26pJtiG4g6q8idgOdlRyiWPf8pn6q1fA2q4ae6v54D+p3tHM2
vfQVlCV+O6ntWOiJsSHX3hLawFGqJZDH38uSAQhGu40mZTO3LCMBrPNuqo+zVhzjMXSGtD4WUA+C
WT2EQvLuG2Jjm6PBaaIxbgQljdj+hDveQyYmAJh1sZ0IfCdr+rVWOvzkzNHONOMTEtMEr7hBOVFc
skiH5jg2hpOxUQYvROqgKchvSjhfdxgfmtEfbFVK2PHMzX1jqtuyhT2SB6Lq9CX5wFV8aHP9Ooms
H0Mv8MpMFux92fUzwSD8rHgqO0V1xT7N7bYAfNvONB+0mACg3MfuhoZcgqDZlzAKcmgNsTfP9WFo
O1ASJhLSEM2VYCYfsyTYpVTskw5sBPSq1qmBFj/OxDRsm0m/Z4axnLZSSD2f6ld+4h5XzKZW/Me5
LR/ans2hn3d7ut2qo/qKUrmJIoNUJNNipYkF89vEvmeY2Pe08WwbWnpMAEEta2rvTqbxqgtj7hid
yDc/WTS/dGM+VOn42pmTsEmV+SYrcwO3eAV/1AClgS36mSgD61kW5GBtJEDH9Z5CtfHKtstYjX6E
v1XIkwOs4Fj3Iy/AKuBUdVNvc78nib2XEzuMy6OcKTpEEeABOYZzLYvvoa9pTNFyepjF1jNKtnrT
vNdL1VFCkT01i5cgcpCbJxhO3dhvprDMtso0PcYWcRkZDCNfFmGomASPZaQBRjWG+Yz08RkthFlX
/5e788huXMvS9YiQC950YelJiZTtcEkKCd4RIEBiRm8cb2L1QTeNglIFM6t61bsrbgThztlnm9/w
8eRbKSxLImUtTsQ9guVpdnzTzzmFbzEcuWP1/VjF3jGrlklePhay5dWVgL2NUXqN0EcewkYq7rfn
U9DpsQjnv4gfutY6ubUxoBUQhsgOk5sKCo2HPOerJIhPB3mhN55V012qylpCj5qj51jm2f1RF7fC
ob8RD6IRhJD8JiIKG5UVrxUJWSwhLbOlLB1NJxm7APVZ3JDmYBl+kmN6VXq9NLMDJgDa4emot5Ur
1IgdNLmAD0OBAIml5TLHp4KRuJYZuzLDULKs9HkpcSCFZpIjVS+Gx1Wnh6j+Vin48bpA8ag8G2+H
5KQgYKSQZye9fs+phQRES8l0oIsVpCI/lXfp0Y8IcYFcJ0dfhzzjUrQrbpG1t80pQTK5FbC5S/cK
J73wcVDF9emQY0KnhstDiMYXlcLyWGcHOz/VL2Do24V8OpXunxt/0tjp+b3lNc48VBzhRowKqKzf
27mxqoSJilAC2BiE1lF6LO/wuAxCEPLNosBTxXoC5+xed2j7sd/35cqXPt1DTNenOXJlaYuYRrRR
sDnHjM/vIASg8Gzr0xSCPTztqfK8X8uuOKFIpY18DeH944DvX29AuRiiH+hm7MWxq/vp6gRGF4sI
QIrXBlk/T1JAPQGWYyoPzuH3N61Qk6JHTpeaic4BgjejlJXmSYH4WO/66fUL/tTjU7mOBPkBJsql
JWW4T8zoyBmNBMRh0iR82/yqdMC1a1xMq/bw5KiiGG4k0yFy99iEfJputp6Ru/EGMJfzb+gmjj96
uWS/9MQvG6ZNFOoU3Xywxjt7ukNvHCAriwY4QpDjSLX78xb56Rm/XO6S2EvvMVH2OZermh71q9Vg
PP7vLnCxAHOBsiUexxeGfJuJN4lpXZl4XRkifI6ovgzV+iP9iXCckbQJeZROYhI9tvHb/+4pLpZ3
R7wThnFSUVSVLWvUodq1+cv4E3/48J+d9C/PIR6HQ54r4yUW8a20SFhrn/gGxNds1NTca+ShK7Ol
Sy70kI6xsWYYqcXPqvxgYAVRGXRKdP/Pr+6SJPX30cc/Z2qfgglfHqywcNWRJB5MwdlnrQfdAsVd
T1gd5rbqspmCoUdbG3Nhr7g6cf2k/f/prV6MfrBEJeNCNpK3evZAo8NRGLUfRubkNZbCta10MXYI
h1MWJj2X6vNksd/T9CsOiK39+W3+OEL/umEvjrTKksm0DuwnYWJhIznp6I74z8nexmF9tncfHgaG
Ob2rBNYqxbPBsQITZUDFQf4AKLzy68+3c2URfU7evnxbtT21Wjy+XrXtffReUSbC48mKbPEKtPPa
hS7CCH3Mqtt3XKirH2Vq10xdn2BA1/2V6/wIk/jyfi/xYI1Q7/cm2nl+pnr0xfYagNpPGRVvHBYa
n8w6BbTnAL0OvXtQnyMY6BrD7uptXAScPW4DJukcuxPtlOhXOGce68XL1kbDcLafpk43Qz3fbYPI
C31jYS6vJQ5XwupngvPly2ZGqEqHivfQ6dlEPT12OfJq0hUY4bj7ft+dpqoglILrHHa22qVWCu2z
+IDUcubTALeT4yS37lN5cUaz7Jryw/c8iPmjDMZUHlGRzEB/z08SkxERKvsZeVA7zRC9//fcgX8a
sgK8BOMBpBCg2iVSzTS6ECi0mvmIET8m02qaewS+W2QLLUC7n7kXs7ZrTLYf0i/0dbDfwKEbASfZ
vIgKEobcZifoGTgMpO8qW5kI0IroOzqSN7xfT1O+rw5zVIlCkF6DeQrQ/ffXeZQp0xmQgs3sQq9H
/O10qlwVEYo/h5efXqfOIynYgNKO5MF+v84g6mnejjH15Nf3Z++wHuV7YtKhZif7f52L17be9zBu
YvowKveIKniwy8zyFIahYaR9jmbGpFNf6mL352f6vhJHHX/NYhiuG9a332+MSEn7ui/80ae6wFZS
CkbR+Wua6T+cfPTVRHRULNDbAKrHT/hlA/f1MWUstOcK96NLdb00bsfoofvyw7Xs/4dHGtGZrD9e
Glv54lIlXlBmfUSPWW/IICRm1Wq76rBBzortSW4msa65aXYlsfx+IvB8IBpAM/DBvr9HMxcZEiCs
mh0QirSYqTKgiXNPFq5c6HuQGi9kYPZtIWOCS/HvL7I0zLIG6Jj4BzkOJN2wQ31BTW4bOv116QoK
9NvGYvcigMOmwj+PAmdcnV++2qGQ2yhUhdIvDdGPujSo2+T2KOzdPy/CHy6jSKhkgKYFkGxdoluR
Iy6sYxHVCBP9MsrSzfTC3UvXVIO+rQuTK3y5ysXuLYWEnsdZQxYXpgQ6jAGqnyz1/zjxQrKOy4ic
HzLSeZ/B8cs7k08VGrsa6ry9HBwExCaVq/p/P7wvRGwUVWHHSt+B2ym98+RgJCipoCGXTUfFAwBZ
haN5uMK453mNMbRzLRJ9B8/wYDLN7BG3iU3q5b6KJfFcAJEoAM+MWxgrQhNdqdF7udx0QRaU3jXq
8PeAe3HJcdd9eZeH8qjWVdaN0Un/iDY0LWbWSrgfSR/iRJ3roDavoUK/7S8uOYoXoHWva+jdX0QP
EdeUKCmG2E8SGWPQc5xgzdge7IOBJd1eQgB2qB/+vPy/xXgOaAyPsGC2QIDQI7p4Sp1e/PEUVX59
XMjHXZW//vn3L6nRAOJFcLYafD/OLE6Ri5ghtRZEl4YLJFN8OH18u4CUtgFSl1dOyB8W5tcLXUpe
VHHTiPEeIsa5XhXDa5MvmvYKh/j7y5JkGcdqabSdQRnyIvWG4WG2WayVvpZqbm0i5HkNHffD64Ks
CdbeolEnEmgvLhEOx7phCgEgbwqKZm5O1TUCug665Fc+zPfXBY8TUiY4QBhr2iUSUK9yGEAGcW9f
3RfiLeLjsv5XIf9/miqrjV/kv6fKbl9oVwr2C5SU////svf8/JUy+/lv/06Z1eW/GabFkucYRIrp
E9D+d84s/4vsVOSssdCsIyFhz/2DM2tAtIVHa6Ghh2TiZwT4B2fW+JtJEiOxMKgScD/S/hPO7Gco
+VJvjEbv/NqocUqaDLp3DEVfotvRQMP22PcyyN52kb5o633AoJaOROEq831iv6Gk5pWu8Ky+oVzj
95N8e4KneDWwj/Hl232w1DUIZ7wk6yL+iGpzjAUaV661lXyGJM+nefI6ko6w/MIO1rmWoF2Wk389
+JcLXqQVELHlrI+4IBBikJ/pDS698iaq3GrbPsg7JvDWS4saJ6ryD4iLtYkL9g8+Qnpl/0mX3aBv
d3IR7Qs0dmXAfuMnkPx4Xvgh5kunubZKZw2jidQWR3aPP7gj828PB7Be4me9DufKvK3s2Gsnsd1N
Uy+ccRJ6A3+cLy1ERDSfKt3T3XQJgevVegFh9oodjFtwWBsT0GlThbiieUc3nPbAbU/vVEbOGc5m
6q50EA2YTduNj0z8qlz389IbXnK3WO5vGcyltrZB8mzSzDvqbQ1MZYVe2Kdvjr4qt/0Dk/KpNQPh
Sb9b9sM3XBGe9MSBReNZU2SnCydzhInp6NeIMZdZ/rfXeXFei1V+llOF10mKdTt2uNK7EdEL2mF2
bRGxS35at5+mi6oII8q4nKf0+1bLhIz90/rWmml7oLjK495RbDWgS7KJMxeLlAaUzfp48oBuAlup
QM6Xz8MxKN4zRwzMQL8HPnj6VXTOadvclbGTHhymZVEEr6tZGhN9Zi6jZ9NDfmaUqOWZvMFlS7jj
Fzz9CvFLpr59RJQatKvJQB7jDGOnMG2K/SwIH2DuOeNnksCzAWEEN+Fq4yfE9dqpH/RXZPcN6REA
TsI02lFQKX2LntVX00cS2ImoXYSJKDmGq6wVy65fLBkDXwfSNDIns/0HriMDphaugV8YHL7Yk3Gw
Xp3PXnl2wajuqxkUKpKlVkfamBmjjeFXcgpGCzzJldni0rrPfjFJFMgk3w9j866e1TNwXCz78CaV
cODt7NTaNshYY6HSNrP8Q8PqUPKK3u5LF3gNBu+aDj8e3JxjvBQviH7nduqDJ0PH0QG3xKyJgk+3
4+3RVmztkSbWyRpbWRYjWjS1342PvW3dj6A8MF1OHrrVczM92BUGGACRIjt5ttAvFtbyMo/sw3N2
18zK/CZ0xVvKH8bdxbtiOfnWekp9pAOZ/YP9dYS5MNXRg2peMgT2H9MX5n14SwbH2wxxeOyRbzRW
Q7uR3sTbmCzSXA5+v8r8knjkDEGxre/HMZ3oWXP14wz62ekdWfNFT5lYt/o7a8uNHWGF/ccLgkx7
fzrYwmq0R2IdFpBDd6yr5uTozErQQcR5frDr8TcwCBeDswM/VXGjbeFXhNjI1oDJdHb7S4C4aLfb
/X0WBWi0Ax+qDSxAQG0CHA0k+aNIn/XeFUe8ghvj0di7/AdIXbttg3hwzHJT1UsLqh7KtuNRcXDD
wmOZaBg2YTq/leluT03H2rYlrcQTlr+b3lF52TvzvAbc21r2+aZ47EdDCr8+r1PQ6lAUflkSmOJX
DeGUvXtI3frJ+ACZ99y/arN8oyOkBn0+FggsDaAbP9soT/W2RfQeOsMmmmJ9CwzTQKORWYXg7eG0
gbLawbp66HXkQhfIA+1TF5hExeLKV4eDh69JzktG+/CNv4JJUATXrsMiw4kzmpCaL1D9nNiK2aiw
6Oz33vkjmqGmsEA2k56MuDr9Et7MF1xtm2F8kSmQcJkD1ngAj2WtavZwNemmhPcHPEm6XyfBPaFR
78mOgHExqqW2tLd5M4lz8ovNs06HlUGBBrbax63BO8wHDDYc4AuhGEgTZICUV7RPZBTW5nT0Ho7I
pZfgHW3a0GMMHLWIpHftJt91gw0iCF9s9n6PM1M5bzRvr3wkgjcAGskDOcSp3IH51vKepgKd8xpf
2ZfQOQOsnBfP4aOhO3hVNrvDbbrj7wFwV0CYHKcnAGxosw/ukN0cU6882VIXULLjiYpRfDp4wJMA
4UeKa+3tnplhhViLrfXYJ6W8mPod2atxrP8+PLQPxi2Q6NXL6QU8OaQFyh/j7ByBKe80ByBHiWKC
HoCxOkhTZiaSc9xkgwfiRciDznD1dbRK7vuNvmsTpytd4Lsnbqq8FU1PaW0c3WXwEmzATHbLF9S1
gNbNwwMjH6zu/fh2b7kQN1GQiBb1vPZO/gl/DiRH8c+YKphVARQOgUh9ajyhRyrjeWzZUe3sw1uB
rRbwGCp+Ubx55QPeRXEPRK4wna6Gv+pmjS2NjsQLTZpktzHQvA/MopreCQX7/HRS12nvwbGQNVd9
5+AALm4GfG5CsOKHTEBzBxOIypwmspuCXJPtFioHDkz4xJuIEzSONM+YOiRuI+AFZKubmvTBMH0O
mqc+tc+jl7OdvZWprb7ntwmqPaOom7B32jlgqUcJKLHTNng1wIOwTfALB2g4+kP3qoWAHxx9B1Uf
vK8eehLi0vDqMa7g8h+46ogb7KhwLYlLWww99al8729ZlKqj4Vrlmhh1Ot2HWoDvcZLUSSTgU/bx
JXKUedU58kCMsWVv9OMjhWHEEDvZ0zGg2Y8+WIaCPB3PIJ5iYI9N+uToGvgxn23NRMbJjslkONuC
eImFBsp0A/KzNgkSS79YiVN8Qg8HHzsYMBfeYQCs5QPPUvye3neNVdbaOjlm444mup1zKLzzgT6Q
LQOEn4hWEJXBmVODP2nFaWS6Ej9QelXos5sqE8TaKksnsFpKeREPq5CMWgokMDBoLirrk+gI0UOV
OIM+O5STWIP3I3Jm1URca5ts+g+QdkGxEyA3ICDYpDbJX556eOb0mAoT6DJ7P9F3Bw27Drs+Bg2O
GopT3LMLGve4kd/U1j3dYIa6ssZD3GaV4UYFqGXV8ArrXQR/olxJ7ArZBvapARMqHSV8x0+qfOru
AV4BDmPfNMzF9ptzM6tyu8Ryd94vxcCwTwRODxGR/D1ehotxkdsYlr2f18m99iyB4AKU3J9m4C91
FVQP5kxpkCR+ySmP9KPpgR4KD/f5vHcQMI2hgbyBKGIpW37HAcCzzLotrk/m9I2FiSBcszwGQztl
foZg/HEp3o8BrV8iq4h4suZ0c3WK2ZD4JnGQ3GB3hCO7m9wfOd6xH6q8OA14u1rjyCXocpb7aVfQ
/K8mUQ1SGMyx09fjmdM+Cn50Y02PNpN4MJJvHAoNJPPIfRu3h5svz8tuAj4/MG/q2+PzIAL+dpK3
ajNyScc1qUOlYN1Z83iWQBvbRffVvZUFe/U23C9rxS4awLI7lKHeohq5p/EYqerJETHip3oGxNpa
iS8Ko0I0z37JwyzHxu5ka68pfjHY0ZN5uBgypUT7RJ/1ChzL8xRgB7YvRPuDDVcgRiUtvtsvjqqX
7or5mMzrERwQV8N6PLMj/dHil5oWZNKkPE57cV6UMw2M+nCbgHd73SeBhFwpw5jSqd8LeI4HqGgI
HPdkIeoOjblHpBIwtz09nxicAOAWSTE7m2B8JCoX8xrHglH62G6xMbM7yy9lVDBsUX3ILN8ScfCz
rc6Gl4KwdKEt+CJCCIxuDEx6YgsHp1OX+3BWHOFKscydjgRT9FrNO0UB4N6DMcNqEK96S/KOiUdR
egJl+qFNxsigvoEZghjNryQPOm4OoVt8EJJZCGBhMVniFonAZxzmIG3uH9i8BhY/2ZgSr7D+6zP6
//qB1uHRASWGGdLp6EWy32TusZhWmbNvbJXTSIIqFIy0a6hSSZB/CLu2nwjwLTDXeUwgSgAHjG38
h5Xjog7n+NvAVzoak2FV46nVecLJFg3PcvjQ/gD0DTMx0i2PWOX0E74T2ykx3BZ+FSLvjzS65/Kj
2dvJllQnRy/dxoiHbByOXRbAFAHWDDYgmYXr9n6c3AuKfVqrN+SKJN85tnt2+pAOrlA4w128JhMG
LNH5zQcWXmhTDD1AcxfWlRZODki1wjvcYwBHWLcxnZgUqW2VDpK0ja2bzLHss+DsHwqHX+X04iYc
hKFfGdrpt+VHtzoEAp+ED0mX8nVYg3xEk8IgJYYWsB1wwClugbflEOYI91BKZTvcWZmtTlTR7h9g
NrSZw32NiWkWxE/q3HoanmDd+7FbP4w3L7sHmsqj/ybEjdletPerfG1MD0sNTT2ZmlKd5C7FTG2X
k9Qu76kqA33FJrcVWhbVs7kytv1WnBwnOGm6pZvMxFerpZQFa8qb4dajac4ydaC7eoLbzIUJMGHW
BN4IkBy5aQH9zdbJ1/0kflAcqmCEAMZCVnOhp8EhR/nX5hAQ59qTukxfRmmgeHWCM3v0kK5YCZMU
zc70o6ZXDPeN1BF44iYK5GfKwcO0vC9YjT6UjV3O0b2N73VG2BQOfjFNnNrT3LyByeGMdRh3Pw65
HQqT4q7eYCFIvPAxZ9sOXhucHwySB1/2AY+6xwlcHpeSywUQbCJuMAL+YMudb7VpP8/ZD6uMITlr
JOVuEqpxDLzSoKj86ATXz2G+E1WOuhX9+PjpvZ7EE41tQfnmE8PoFaBexTEWSOsiW5F/71c8Eqmf
7pTZTWztGnDPlr6pF4p3qhbGVL7pW8HJpyNAIN1G9T3hxa7k2XBLowHFb9GT7Px5xHgdo5lSzfY3
ER3+YS6QvEJIPgeVMRPbBRJT3tBtDKps6EP4swrKOlKmRjzVhqlKr6HgyLazmYLC8im1R1AAWgmQ
HvUHSZ4fSbH5qJA9Sj+HegvYlwIxfggju2bFWfBEqzsZJHM6p1VCWCNUOfIs4jBBJSJd1bc5ZUO8
kZVJrUx4U0NNUUFsCvqd+ih51Qzy2qatCcsstsQLcZpxDn4VnNc9HwbJZ9QXKzbwAYHyWnD6HZ/S
lDxhdggsVIvrB1De0XtfTo+mnT5Ktd0Ys7SAxeoMGzIxa4etF0A7rNpKN5ppG65j7ED1HlSbN7Kl
Arbo4u/2b+PjGNOGDJXocZeQDnjiZO+cNuUD8lyL8+TM09Hr6TnS7nCSYtywFOA8HydzkdTVZpkz
TzFZVOZ8VGnDvoeFbS5G2RWttxXWDbB/FDqw4TvN9we38MzGqVa8CVeY5X5FewMUPshAV9kI0/Dj
8Dx67Jh0kMaYQsIKTETO7eKRaip9janfkgUCCTGyVsnMmiLDD6lj0vrmKpruczsivgLxdr70bTd/
tRi/Ku1J4kU3/7NhJKECgt0vol6qftEC7StBOFYdLRw1MB67Hd88/KgML26ccJ0+nPx9sPcYpII7
Kab5LRQOmTLM23vNbP9sTbTHcs4/6R/i17E1I3uUZjfDXKO9ITtHOjiUAV5NaT8a/kCtnOFROnkz
t900eou90zy+VVwRHjIrOX5P1iMBhnOBcqAMMEwBtTQKlGZ26I1jrvNjtrU8yiwEWAyy4XEkIE6I
BuGyNCedw1ntJ0Ttx2ajD5T1TnuDscB1lRzlYmrw1zszEblTFN4aQJXf28ZKacId6sSxZzkAJdYh
J5PLCWuDt6U70iSfIen7TP/x010IepSDJ9y0nOIu7KN+bjnJfLgjYGszgiwh5Mo3vXZ7F5+0OItZ
KzTUR9Y2+8WQ0LVuaT8EI8qNjNY7IPsnXZkJfYL2LjvYqL//85VcjHZ1tVM1EyNnl2BJ4EYv4jnb
tvPU0ZYd6jHDslsi1fZw5UnHJ/nTVS/Gaoo+5Li48qS9U02xrwJdE85GWbpuBidrVK1m+7F5rjXs
L3VB/loBjOVHEIqBcu/FCjAaTEd7UcKHcKbfJYvusffOgxMbPvVzHbR8cgiTz+pjSJDxjRcZcUlP
YdideT0SCyVZzzX45n9zSwbYmFGc9Jvt0KmO5aOFVLkrTPJV5NCeu5W9bAMjjIIxm8dTfX1ctEiV
Z3dkhCQVJgkCvYLpcGUtfE5Nvn0V6193cjFcAPYtpiEyR25+L/nDDuE+R5Hp1EBD8JG/9GHL3OPy
HOzddFYuZcoZ0TbdmD3dv2kfNDJu6ikW0VPTJ++qbeWXht65MBXIEWos9qK7DGMl3Ws8wy0WuNhO
Y8ao5rLeXsc1faKF//QsFx/ahKGaSJE6rrBo105HBa7q1VpanHPp9n+2c7+8uYvufV62h1IZ31yL
FPqYRxX4OnL+G8F5kdhVkP0b0MIfJzDjQsb4nXmacjl8KkwQTknB1s0e03vhDQIJKS5bFtLtiq52
INyJI9BxcCISuUzdKlfWi8ps8dsu/noDF+sFKHW0j0RuAF4kGW3yJMO/+hXhxEqlRxdEmliPx1WD
M5Ad3lSvyUd0Pzjah7kW385u6Z/uzDcIZxQgo9Y4BVq9ReP5c1wlTau7awKrnyfi5ZL4ersXS6Ko
NAl403i7AZReOi0T41HEyO2+2jTO8a5d57fnZfNuoZ5PP4lGH5Jhc/I8PqeO6it6J7qbiXa6MB+T
FXWjuoGx4MqP+kKCv3jDI7naUrkRH1VfndTqxCgd0EU6VCaYyjeDJ+7auwT5C2XKRAGKCD7bcTM3
b9U52E8qnT/HWFn+achjiIz8UeJESfByyKPDas0l/txVzw59484/QNik8Vu57UK/OS3EOzq1dAYP
01jHM8g7yDZ/jZa5sp/V+Vg/9mSqH3tITH75QhMPVsEi2ow5gdUy9GMiEk2VTbaMAi1zamwxHOmt
FO3ak2fqMlq2SzK5zx2BFgBCA7bmx7PRSm+smRIgKdokJreAZK8sOH3cbtouRnBMss0njZMH6vRE
Ak/TzClsSO07TsLFfh0vopXBn7cziqtAm5d3hzktssUwNidKOiy6O0ImO5T2zlTaEBopJnKgPdCE
HMHrHJHKrLyrJvlSWx3w+qDZTM+OXGWHw/y6cI6TaHVcWDPykxuD3GQMtnQ6A2XWOfsp/paBdTNW
aAeuYT6O6aag0eMqaTuMOM2eHBbm7GkSLgtXLHE9p5s4MX+d6DoDj7e4g2SsHPoYiaJ8S2HjZuib
GwF0azS+ihd5dEu3yycaqujL+wx3bo4oiTwLlDeTaDFa4DEo8tItIbYLSNvbq8ck1u4/bG30lUxJ
NMmU5EsszwHDoLg5y7IbMW+qxuaXusKIhfUCjWFwqFbp9H2E9BRJiE9+Lu1IL5mTnE7zEWZtBuGq
c7OnaEf7zqc9er6PNu2UGc5EoKCz3ki/0MlhKrAP0vkBZUR4efE46qp+YbV9YuI4oXPt0n0f9jYC
a0I39oq7LcMCmk9pbQ8rYdUlTnbfLyriSjseP1483bs1SosEXuAAGAd2lHxNCA5Ao6oa8FNeFKtk
BZBen2g4VjKgm+59LdBJWLHa46gHXK9gVMymoAdy9FPWRDLhX0yVyWmhTbp5459of7SsJYwo7fM0
WQ0BMSwMhJk47/gBeULXhl6miYcYfZwjIiDjt6any9AijYPoVnpRqJ1Ik2NPdVXGE/mb8tLeRJ6+
YkonBC0jQfdThuxow1m8x9UbKuoJdanSPbTun8PEJ7DoMioaIKgkk68tKZdRQsKyWetRUnORMaDQ
tuz4tnLl25I29NLajiKd+XO6PN9rBxKOsvOHX92jWDk4YKBHi1A/w/3N4UGntHhigJK86lskzG9N
purvyYOgBgd0L15JrGh1nZ8yG18OLKDUh/pVfC1Wh1u4V1vztbgH4HwfPx5OCEHQt5BX1ky6GdtL
mMc5+ZX0U/mpdvryzJeo57qI0XKoeeaW1ZLZpkaSk86zNTEHJqbN/JrwM5b5J6/5JW/Oz9Xm+HJG
yTi907fWrXGnhcvwaf9KBNdz6miYL1ei91+CWpffZcTwAYodkZeXyLOjdrJ0rWBqPeIr5FuMH4Js
g0fBen9z9vpbHbnFNWiXRbFg8nzTbqp1TsHWTcLbjihaO+kyf4nnaTyjK0/uVk2slfQA4OI+fmUk
u0sCNdBn3XqEVTS2MpceDd94SugJKT648/4j9k0HK7XsObrbv1T4mf1qHhhHFetx5NvMWh91Z7rb
wiqbgvefFwtYLB6NXzhPrjQxp+VKZCTQ2Pms2mBtWdH6L7xQ9ApUFuhPt/NCw1fOHuc3BR6f45Sl
I7bmk7E3kjqM0Hn/2u0BfaDHPTWp4mRbZs934/xdorC0vLfer+6H4ASIhOFbRbOtlkChsOOJs9na
WI3yhfwfJhJ0szUR1T/8ulejiLnoVvfMfl6YPvqczvQnoIe4ilfccw8Pf7nv0iUP9HXxQPYSvxO9
afqeVft4E23BDKRLtbIPD4an2ya6lvESBH3QzYTl8e28ZqhYeTC36Xco4JAOnFVMnxSXfi/3RpR3
yCI482+0xLH3C8wehg/juTuQqqk+lFqK6e0BFddn2We84wrTVOYA5DyiAOzoY8/1NapFpxmgF79j
cLO3RY7KflEvBLp/+Em/H54bxoqh0/IE9U6mSQLlcLgfb1bxjJvDSlpWQbg+JF5+r70J09GcJ39Q
M6+m5Jii60JDkb72RF4coHL1s7E5SE/rDRBGbocvZAejmu448HphfKyzZWiHv7UQ8g279WnyTpNF
tLMWNJRojcB9ntJ3STza1fC1udZ5AsZi2IardIV422v2jFgPTa7WkV4sUgbd7h/HBpg5HxgNgQyw
sxfFC5/GVPGxq23pgw6Qn7xHnPgLXtkrHRkwP2PrrA2kmxQsL1JsIDzui5c9T/+mzmG517QT0YG0
ezQQTZzMtF8lh7c2FQP8iea0Xrfdo0lLnY7wtdxT+angxRnBUFQdtzXt8/9/AaylQ6W3qFAQZZcl
gJCFtFCXSFNOxvZix5ZLpmdPmOtBPDEeoFjC1y+ccKa7xSR71W5CVJXskfNCRhDRtasdec7pX++d
a6p7n+H+W9gBuwezAXgd0tMXLZIIg0T5uKca3WLRQ6UGJmjWTSuUk0HK3yqr8Hm/q5eCM5QsJM7m
zYk0zzxsWwcpd0+8Cdfl5M9H1I91hvnlni7qDN2MT03TMXpvXdAeNJ/xvKymCuVpN5e3zKGBjUWc
9Oq6mJ92o1GDThqw3zWPlBuO/sigYB3vjtMxV1Np/Idb8Vl7uobg/akeMy3T4J0RsaVvuoxDJllD
WXGbPcnsQOeGnAXL6HHecx5jjBH0U2YV3V1C7yuaXVtj8g8522/Xl3//dN2xsaKq4fry2Yk2o5ub
4NU3sdfNkSKT1zVxJ5t1N9FkdE8eu/9Xy+ALKsfYXfntDi4WTyJagj4cPj9UtBsRJkLjcP6rrkn8
6teSB1zAM42r20v6YXv9duGLFVL0hzwtxkcfw1II7Ej2im05g8gCLb8nX85m6SOznGtP/NO+/u3C
FzVlDpdRMWouXD0ecIzGrDX0SuzZlVkanCbjsBWUkugBKHHUjYJNCQcVQAwy1MMH406LM4KciNkM
CCD9Nm3mZIbL8JZZ1j80d/9P45lhg3yJFaO10N8tg1YvOZZBS5DMcRFfev+M/+gfQGbxb/CKEEtl
fI/eHJjkf5r/6NLfZIDq6KFYKlYVYPz/BWRWQSuzkzFDg8UjfRI2/gFkVv+GURr/RoPVg06C8h+Z
/3xrU5nIWSCJjzuCpqHoctmPNLNTHGdCWLgId83G+jikqB0br6Pf1dWhwWXee3m1izaVdq7PShtF
BTml+CEtxki5J28ZXcRCx3xAicz98jl+GFOMy//racIFLQVrOVUHMa59k2HuzbptpQ7xKw3VMT18
yEvZK8OrGv+X2//yMhfPVbe5QgeVy1SP55nx1r8MuyYED44q1oRES7gxZoN33EbPZEF/fsBLwib2
478/4XhrXw92NURrLuQDarYe9PcqfWxxqjO0PzKVvf5ClTGI/+mNXvTrja4L+es86ujVJ+0apyQB
FnyiBbOvJCCPuI9o2HZz+m0mGW/tGsGeExA5+hkQgtEPknH11kyuisJ/GyV8vgqobuCNWcvfyB9q
jqKt1fAqWhdMIq6pNADHAVA4NYIUsVxvPz8Ex8m19ODy0Pm8LNRVmKVQQUTxgnNiHUtLys5ctmCk
1/UMkM6Iv+ZAU4wricjo8PHT68cqEWsbGpvMEX7/3F1TJK2cjztIAjUqhE4jhC4ynzRBQBrgQh/j
flXSrZBlZkxHxpLq0ZbiOzi2doTJKko/0ALO9cZq1vKwRoWFZkZj941hm02MwQslQ4yiaHKeQuWY
aDU1CABqax9tkbH1ztLskB7nRRVvtMxymuGxBtCanFF+M9KXBB2tNJEAsb6KA5elTjmlpl8PN6Kg
+RWyXQbigmnXL7u4cutYmcunrVKdbAUVYZ6Ym25v5VPodSFsdfktq9YNFz9Eiz1qAL32tE80hqX0
pURroiMkismFPWgfqbA44Hh91kGidOBWwwj9L7Rqo3g/26fn+dDpnpLeHUFS7GPTK9PCTzRpdWxB
DZ5eirwH0vkeCuJ2EG5k5UnTj+sup1JIMmtWV8aE4YhddeC/9qVzHsG1orIq0QXVKlJCfM3z8y+F
+NLRYtTbR63Npkk0NVLVyYeTfwaCEAHtqQbdEw/ZpAJghV7gvDG1wEyz58OJFqFBSWhQqxTnIA5r
L6EPWnPRE8PxZidgYpbhnnbsyrkAQ6szVGhHwKxENHI6ZDVBgGpWGiAM5Z4s4zkxw6ASBQ/VxFlL
UzIG2ZjKtdOfAWOoui3Ek7pK/QGEZt7SH9IBZxrITx1YMUmJkKlhR2Hlocg4R332VlaFII5P7gnQ
uHJCeLso7cPxBFRKnbXF7NT+SjVSjWKYRsiKom6GBigTVaDkYX5vCOBnQQ/9F3dnthS5sqXpV+kX
UJsG13QbIcUMBAEkkDcyIEHzPOvp+1NWlRVEYkRXX7bZuTjHzt54uORavoZ/sCNrmYgPzNQdQyCV
RZ02+PluGu8q9PHb5q2uEcQF7dYha2ab/sEIzWVOY64UFKGxtm1TKBkWDbPuj6YFC0xEV77vbbJp
WEh0iAdUTOUK8IoKB9W7b5rxbqwRZzIw0xKtW2rWS0UyGIL2yhhHBFAs6ocgK96HKT0kQ+XUCeCv
6dXq+kWYvklFspIzAHACZcZ8zPd+FCxtla5voq6kHh1pE7UGROqaWFlGU33tp6ob0WbryMNq5CTb
cmuY3qlN6cqrR0UeN9OAq+nMevNLx2DBXvaWgnZJG6wybZPEwb4taAwDSvX7aTGoAIYyY6Vl6gqN
Zhp8dJvNmwGr5FEN7rSSDL/YyCACBF2vrj16VbiAX7dISPK69m4CwBno3VEGi1lHx0ChVdN4215H
ZNOnq95OmA8ENDrFYqWY10n0JKFgxlyUXmG4KLwBEChPdUTAWEGrQnCb6L4z0jqLpJLHmRyy8lVk
XDtN6NTaW9fQ8JaSXS/RFDCCVV3GKxvLDaFVvw2L9JMOotyZC92snDjH2rtLQav1gG5VN/aNTQvy
yStPtlGD+tSAzdEY8z88iQ0hOykNj0LalhWFsd1cDV3kqHLlGJG6i8LaLcShNHOkv9G4zGue6I3Q
n1UpckvLOJrtCVdAZNDuGvOuAc1Z++HSEpRAMWBikGNFfG8pDCRGa13RyyUAShWqjkh2NF5zsDy0
2mxkKaW3CVhbqSTrSQKTEABPM2pHRMZaA8ZpVa+StcOC5eDLhlOEOrq9fwzCMKQtgDa0X+kGaIHt
SIO3loZX3Wu3RJFlLiG2TtTOGJ35ge+Oqb2eTLgjtbTiAcf+jPVOEey1110VOpPar8NKbHqUySMd
Y+fw99A/lX6z7str0Tz4+rMsaOJo6MgVlKkRUvySfrLqu4Re9QQ4UgoQeY7R4jbWk/wReUy7QYYm
tbqaRqYIPornpuz04+CO8mPZ0V4NIXQXDbR7b1X4w7KAq2Mpix4YY9wmYBpnqWy0IIdiaQVI3nWg
bRNGHj7SNfKsnhpu5NJct4VAXd1ajIwmFAwwSv+OyOwkrbpUpH1eVU9mrGwg/Llef2dk06Fo7qP8
2SsOfQeCpmRsQukaVLkryUyK8iP2GgsvVh1lmJwIJWWjGF4GOC0SCjZNRiNVUZZJo20t/ZCCnjbE
4DQpqj2gGk1DRk9UX6T6m96+IzKzxq9ij6UKn4a61ugC5WB8BY1Z0ys3ZlwvYkt20VtwBPWVloLV
D3bDWEHVsZzR30Z08AoTy3K0fc36SaiIbUpi2dKajQfAmhNw0mxUrqUUhI4FJSOqV3nlP2XCBIme
PnhpCIskcjuwM02XOKNyNcjUYQLWkak7NcFqGAzX6n55LQ1E/y20093IJhQ1Zm42cfEQEFHIG0JO
lQnyJ0JvJj3lpAidDt8hvjEj7RjF8ntK7Nbqd39WVl2rAHntBkaF/Yj35w0Cr64/wXqyUe2Wtnpl
XUsVmo3gKfPeXLRqiJQv4rrEsbDZtXEyQ5aJqEyByo/Wy52uTK5IrjemIl1bRbfzNcYrCQLJtouE
qxtbGtrsdFzpcKsowWo+Xt1zK4nOaGo8e7XtNh5dR9lflbm1aMWpHEonoWclQ8QYIsXR8z+9umrs
m1Afl3Y43fjtqwFjpkLqUzLWSjO4A9qakoWOrxeRMEg7BQwlApZQTQD9hNXGl1IOf7KvEYwcIU/R
WLakUxjyXmsVZ4Bs7aWMEXGfCeR30zeeQ+VWDxiN9a+1BxiirtapKe0n+5QZgA6jzGmDdC1XnWN5
d6L+UPJ4VXuMFekPhcLRpnidhL8641HWxGboMVlo6YUUtJBTcS2GP17SuLZCC3EKb4J8WJap7mj5
AwORjVaBcUTYMIAZVvMSsgRehG45sQq3Td0lGUlNy3y3fS3GclkmsF8A6tWhIEiirV74Tqk/Z7ax
oyO48WdTNZtvEPX4cgCCrPRXKYwY04CxOVgoWZJDyGB61eyq7+xD6kf7vvQ2Vu2tOpD/UwSnArBz
ZrybXrhWc2gHFduTdy1K8t501yq2E1rVOuj5GLMJOspLLopbQwGwwThxhCea0HlJottyrDfj8DDF
4zKs/5QBsbKKl02VblrevMQwS6M3j945iL4kf1EabFYPnm46PmSQaUY/Dd2yGejBg0jEQHOJNgmo
2ZhLjQPcATD0Xw2SrW54szvOifSs86creCMcpaBPjnoXurX3O+3f+6xYjt1jmaGrX5jXo/Um1eFe
1fXNUOtPrXassqey6nYGLDKViblv9kuthrABBQkFUZw6RuDuVQn1zUpfmlbc8ay4RqqbERr0qNBJ
hWJjq88deMImuSV5dPRkJMNI+LeOSfI2Bmg/ac3rQIKbA1nUBgDs6JVGY7Xy6FmLQXOssD+ZIyOs
xMOpE87SaDfkVt0mnhhKcKnIkbeNOjI041c7PlhWT0IFtrhb5WwsbGgAVXAfLdirSOPbYFS1EHIO
JMs6mF66FJ+AvHuNw2hXk33kfeu2AwxZ7b1h5OubiHaHYlhmPje695yV3UKWP1CqXqohSr/JSwsz
r4GF1+mOYeb3ZiTcMS+cERnXBqehSE73KXyyRGWAWajrIVVeasN7aFWZP/4U05GyiUrCf0sEHV5p
r2o6kZXRY/LHyA5mhZXJbHmyLxHKxcZo0XDwbCYyWRLsk9lAZOy3VqpuZT1D3BiOSJq9GWFyiuRr
fRLruqndCF5oYoY8aYSK94M23CgB0E/IGQqwAbnv9r5NdlP+EQyVjGwdRtE9AhNIwIS7WobO2+3z
oFm3FiySatjlueyms3B4k6/DQFu3RstwcfSPkmpeWX38JKZ2n9bzrXjniYwtq7chNy6H61QFxktQ
ThtTpmRWKwO18djVtOJXW06LCRpfzG2VKf0KevwA7Q2zm2Q9Wi9o9m8i0TAulBA/LR+zqtwFvr/3
SYYNHJYXllnyhQ/Xumk5RWusgsT8CKXxkCWMTFpRcN9XTk5tZ5bJfdHbj75yQlt92QrNSQZrLwCF
tIxR1Xh4Kbi6PJE7bSq5lXGLdwifku+Y1JsRvCPUau777CULHrMWfLkKOK2aAes7LfSRWn7zPXhP
3o0+HKT8ZCu+G435uvdbYPY3ktSsmhLOofU2mSRGwmyvTa+4l71+I2x+pcb0t6vXkx/xRk/YwPgL
uSnWlT/ubXn8ZYnyYNr1SZbhrWqyBLQE3meYkK0WdbXnKZ4s4MVFPJyKvnnM64z0Xl6laI2rEtq4
EkXpVKgkKtmrgQ5FloRO7Ie3qpHCxIi1YaGyWQ+OSFIQdtpkWtgWbf7SJHkyYpQUS0qeE2ArSEg4
afQM1pX0ueVHSOTvSRdzAKtNkmpbPVGf8QK8Cog9tje+DKXppnDPsWdZyOqD1TPBgivZdiD4lfjY
GgC+Y2ldFQV1VQ8vEofEDlMg7QPFMdeE9OfH8VoX8JbQ9UdrRE5/t3y9ZsRksH1vYMsq4VOZ3lhi
cMsGinH4yoAX/hKS213stNrkdpZYmpN5p/fyssjaXepZK82Qtr2Xcw95u4Z2QS7i134MTz01jgnv
oUjWdfIkuhcJ2gxCyqDhzWWWaQurC5Fyx+/Ftm4CE76lYIAfyltV7u5t8gIvferbfSxr2BIVh0jr
3JGSIzNdD4DwcNeb92YM764JFzbf9kQXSX7M8RKKGJpmmuEm/kbmHoUfAI9+fMHby5Luo/ZKE3A0
bJrZGc0WzkdXjespP03l1vLilY4MEXeHE/h4GNQV+Eoeln4t6VChWpBV3rLwfuFIfJgMsl1Vd6Xy
j5kdZBJmU7uldM29h7C9NZIGFLaAysLo12ysdQRkXdTRuqxfVBJc72AixkwVv1SbhyJ5EPJ6qo4l
pQ00Tc3fZ+19kjNCTHoOhXB61boeZOlqnAzEt429zcXhV6U7d18whViMVQ7h1oZa7h2lCJRLr/Vu
jFZ8WUO0EO8IbC/1/J5077ExD40JpYxrbypjRzcejXzX5xRWerNI2xW64qRLHNckg+52aKNjPcDo
42/6rJE0CgYs6FVMNF2JUWbF5E+Klx43aG7fCyobvc2WKjD3tMTUkY7N2Ppo43NDtfb9yFuydlP1
u9KJix5wPx5vxTHOoj9kvE6ggV3VXRTkdC9YqZBu/O5OlzZV0DmGfFCZwZQa5xrnMk3Q2nlSrZva
h9Iy8noFMcwAziNRfSnSn75OlmHer9IpZObq/VEFtMD2PgBLlT9Y+QhL8SYrT3VZwTdCFCe5SuVf
4SShHABpiaPFSV7kwRFrCypY1xTPkwo/kpYEjgxkwEcV/DnFdU4MTT2oZXAKbNT+J7qb/S6zxCKu
N1NJTffge89jm9CVia5avQRZs520W1/+IxunCfFMSRFOR0OnmZplbd0n+HilTepWWu4MUwdnVjTb
ZmAuHSH5VXKx1HP1EjxUJgSCqdqFJJENeXGlWXvTon2qoNQ6+17R1qrpYpWQBQdjKXrpIPOGGxnP
FqQaITtX1sMYfhjeYzX8wZBlqUKmsrBxaTvvEHlgDYKAro531VVHult1iPmCBkmFIzJy5UkedbOa
3VvSEwPZpSrt7Z53H/cAEpSrNNKWRg5JAQRQM0/OR6hDcHDV2NgLG6C/yNADgFxQmVfqDGXRjhac
s0QBYMCIdOTmbLvrclJdqZB26ihcK8avjkOYJUfAozcDva5qilexN20bPKuijN4x9yITYCcvn1rd
cHVYNFZuYgFVL4jGSx8eXKVCDO0hUqmAFUpQbDafa/RiZeFOq/tbs9VOppRvabZ4gbHvcBPzSCtD
E6cu/dFU+A54DHP10yjPhVIeCsq8vDY204hVT0OjLHozgLGIXdXQWGVGJtBZCMfGrbHCqqV6nUsv
Mo2hxpD2BfPFargrp2jZpv02ZHyPf5Fd39Pick2zXpX0TXJsYlTYm1aY4++WcM6rjRryfQdAfHLd
zQBYlAY8lowGl7RV5AJ5hgdZ+aXX1sZLH2UFTWVeqm+pKyWG763DrEh0/jd5JODJAI8Iq2+2IcTa
Oi+vMvFSYXsyNGKJBvyms1KaVC+p9y5M+KfkFTbY9tQA7i09m9JLBhOjoQzG70gLT/74XIIPnPqS
ogoeR+A/+FBW+rK4rkLJUXz6tJ23TrqbSqEjC/+q3QYjvP10n+TVJgCPg2R7PjAayIq7KQL9Mh3w
ugNAcOx7eM+JghsZ0IIu3JVtt0jw16qjUxNGC5tSN+XzGqu3qK1XNsWyHt2r4WnEDas4lth3xaB3
p0cttLfYZzhFJB+kAkK5FRJPCjQQ6mWfK1TEIKLGlK4yXkgI77lCDjZDV29pOtAW5oZCWqGPuMyv
BGA7s0dYPUI/J7/qqEZ9jNvN34Wdb3P5XbKv04nRRv2RevQxB8wjyCTL7jGswHf6ez1A7J8svkjy
TTpT+Jti30HEwf4h8sq7agTV05Q3OSVEl4TLRmuvcLzYFbE0B6UrFYOCrpsOtuUySMB9iSEs+LOA
u7wCZGTLtFtMt09urFQ8S0m3xA2C5hJESMx64nZaReW0izr1uUYFQSLKqQQy20IEAvCkp0X7sAq2
tTztYgkhf6NeK/xebOFQFUDml6TLDqxjU+ePTVpt+xiGJ66gRm3feKBYrLhzFKiO4RS73TitZ0lG
b2Cqpa0qTEa6ELJkLCu1kyTtzq9h3yAw6Gf+zWhAkM8q1NTL+CqJDxgDLSXuZZ25SGjIC12D5NRI
G1yjZ1sbUrfnSryr9q88o5YqYHBSj3p1zNzGW3TNgIEFKiFGvfGKepVlD5P/Md9jgWIsBK+xQP4h
z24besgBICA7xqpjzgvI9Tp93YEhNcdp7lc5SbkRyFEAnriKMTWQaH+oMjyPWHHS8L3Hx6aq7nXt
j0LyZTdEBKewtx0mI5G485MAmwqI0DTDS0u7yvjQMzi5YXKDjerSbwCQVh9YpS9HuHQU9iG7SyHt
yG9FcWdn74x0lzE1RGkiGTTE9E6CdUeq3qT39ETdTrx30kltDtSjyxQ1BanNt0Xx4LUvuXqlTtuU
7A6ia0A1NlEnRnyV2E0tMy4JC1yWJ1WOYhBRU2+R8eZSSd3lMFtVW8WYaNdSQapef8tFQkHnZFKx
0hkaqbBK0uC3Jn14MV6Ce5U5XkD7apD3jd4vFRzOigOSW9tKvPSymyvgbuCURfQZtBAei33t5aR5
R4MhUGaDOoFen6ZXefVcBldSd9+TmYd2SGynhhyAkSH2kMEWtrtioTTRdSIR83vNGZt9qz+hj0lO
Rf97VFASqF3hHxLAZfQ1NPJC+Id93YGsWukzQgGTzDY7lsUxDylKVIrjSl020eg2VuxM1kMWruVE
WefZUfLbZYmYSCf+JEB9feobOw9XGgl8VKfLirGwSJ/MYFqaxJwA4HC+MsmtJHMdDa4hTgGTG3ts
lzEszNLBQgYrnnsNLJSJN2e5N2yJ0BDfJ9P44pn+SuutFWAYlFGSjdWTWakiXU15vhpT0Mc69FV6
pgFdLi1W//QpmjkIHYScmmZI3EQP3MqiL2RBgeTS8pMPfDofUgX+MO+wpvdiiZEBAhI5fEcKsNi5
X1Y/Tkl0RCR/YXmvEjMEie+IPs5tXqMLUADVS7R7FVGehh6oqnJOaEdJ9OuU7FRKz5IJgD65lbRn
g2FpzRgto+0rotataTNgmIXYCBC3UqMR6S0V2gATvPM6yqCYQs+GAp5q5VLCfrP0e3fAHyiAxl/S
2ik0dC8YNnHiMC/BtrECojc78AUnnUarDXy9MX+PQQM0xXtskD6pmPFhGsOjoxVft8jaFLyZVrnt
pd8ZmUXpv6CJlhMZgqPfWUsPEai5fut7lIFC1Lu86G5o6l+FnNAghk8sXSlcu3r4kVGairhwLa1c
6U392kXy7RQbTs41LtudY0LJVeVDxfik9LqXn4f136ERbBUhXdPQdP5zBk9SLLtPcovZeWVoO+ad
W3XcN/UlB/pzGNY8j/68yhkWKZaiJlZ75tFGazldB9vYP/Vkuchj0l60GLkMK5XGWEIFl8XK/uc9
nmuN/gUkfF7+DJGkTEBdvHkcHm2tXWsv29/zDJ4k/h68kQaJUN5cRCtferDn+AugynYbMhWP6zet
eGzHfWzf/7yvb5cwdFgsAAwMoOpfB+9xMsZKVOSZM6I3Ee9966FTnn5e4lwz9T8e3ac1zgB0tYSx
cyCzhnZT/8qBe9N7cO2rbpftlZ3myhvlWVr9vOY3iBzbBopusiu4OuIMPlLisChF2Fo7XShtamS8
tMz7f4GofF7jDDJSYlxYYPYGxghwHJa28AiWEjTcGV4v9mgGWO7Pm1K+/QQ+7eoMJSFLyhj17byr
lbJC0qu9amBKjQ4CLtwkF1AZ8x87R8R82p4+s9Q+IXCsYczTdmKx0ShvTOKrPb5qvoIeVksPdlZF
i+k4tRf2OD+0f1adRehNRVE14C5fV9UmS3QM9DNHHbTr0fQ5+hCdFehMqbpjBqRpFwwNvt3mpwXP
DmdVdIXcEo/5rptthvC9tq5Ror30NP+ho1qYdFEbod4IsIk87OzdSV3UK3mTMk5a6U/KStBmg8zU
7GfPHHXrbUsHRAFz2uV4MzOpgttkCaiau2OWHWCCduEozTH563Pm55goQssC4X/9/AORbGy1uqbI
ObwTPyZz0mBDWEUZifLxKkGYd31hxX/frAlQEE13xEpB+omzNyuFsiSKcuLN9sZWH+1VZpOtxyTN
WElqgU7WEiH61a41HQEAsnEFDlQQBvc62iipES+tpL6x6zc13V74Zf+Cj77+srMjYNPpGLuKX6bf
oJZirLmBZ2OhcD0+wYACGnAafs3wruH488KX1j27N/U6Svwin5/InNkaDD8CsgfDoDWiXwpW/0L5
5j2iH0v4QPb+3DYpzRVZ9cQ44+n0N3Ebv8za+sPjLCMQ0FuH1TBjiKENXzpoc5g4P2ifFp6FdL+E
EY8MRaplwgj1dM6UMM78FS08Jj3PMRpTopefR3vT6r9/frgXNvw3ln4KX2kU2HWRsW7f/x50g5wc
hSd6b221GwDA/LzYN3jTL4/37///aTXTzi0rH3iVIZV6MT7JHS1s7I/Jnz0AUFh210waW4HbdSSW
BeJtF37Av/c4PwDHiTlmzijB+XF8+gFtHxqGgYsk33PvRn9mcnl51b0We7zTb7wWXqW/EuaFW/bv
y/vn5UIhwELBJLE7ZzXIRq63omdVXYtvmmAfV3SvJHU1NO86eLcEjIdeejCFlEvH6tto8mnls2xQ
EYnva6mdIYWrrMaPWdnVOyYaYjSWA/cP1iLQ2/bYWwvbYbrx89P+Ryd5DuaKZQkDAh9mFed2IpOX
Dr7HRA3A77QyVfqpMICruwiuGPOB/F3Zp8u3Gf4bF1AiYd9R0hmbZEfn83hJe+HfVOfLb7HPPjC/
NX05nPgtBSes6NtVxJTy5/1++7Bt4vaM5rZBoX49XEbZFCCBReZINOHE5K8Tmpp1eZPRCAi6U5Jf
OFffbUlF9B4GPkByuHpf18P5dpLjifVka6+ByOFVXzg/34XevxrnDLQ0mCVnO/KtWm8y3yKz9m9l
mepeE9eJZ+7Allx4dt/uRUVN/T9Xmp/tpw+zHsKIXqqJkBrgVC9fxNGl2K59F2KRXlFgowPKF+df
YSUXdsCsKsOe8iYxStBvTJMZseR1wiQKK3RUyqz81WN62zI9GOPmxoL7y3Qw1OOtTxOWGgqU3UH2
010+XCvVu2++dnq9taRbjeo2qOP7Qre2faKuQy2HNHghWH/7Oj7tYH6Inx5SM4xpH3V8zWWD12QA
znuWxKXTm9YX8stLK81x9NNKtZ9HWl95oJq7xzpRF3iNgt4tdlr++vM3811AVjFvArhN/aGbZydM
agFgjVYAFa6477uDNNAwM6ILh0udU4TzAPx5lbPTJY9R0DIqR5Z8re7sRbzJnOQGhT1DzBypVfVK
RtFs2hWuWGtjla6C6oHDgLTShe/pmxpvLrP+e7tnn2yrepPV4PnuzFYcTAnvZ8UBZONe4eEoy8xV
N7My1YXtz3/0fPca7D/VwABX082zRYtJ9SotIXefTatm/5T+r4FUu/n5Vc6v6p9lFNwq4JHg8XB+
t2Z8IVkulzk4uWARYk1MszZCgwV1Y4BeF/b03bnRVB3/CwykSNjODqjRmuWQljF1QvuUx79GcDme
dCmgf5uvwEnXoI4IS8Mm6OtnkNVm74WZP6f/vdscZ25wtp+4sLz9iJTAz8/vH3X9+bqkLcQVoRk6
6P6z1L9lNNmrGMHDhffGJazlOT3RobQu0oN/sF3MUF1GsTOJon6l5glckF3OJeWOb8+ohpECqe7s
hHP+M0o7yfvQkuZSr9vW77NKfrACy78EIYFsyV8eMACjnzf/DX2DzZsmUmLwPmVbO9t8LpSuB7hC
ZrZDstcpb1PcDMp3jzSF+/paYnZ/9FD1+3nZ7z4NgUaJgsku5mB/+TWf4xywV4NJxLxXD7YcrLkd
3dh1/T9vi4HowU8NuzPLxoLnbHej3/tVFRK5e5RQ0DRLIehpMNR36tPsyDod7W2w/nlr37Tivq6p
fj28HLJaLwvWnOxFdYg32j5fWg4gQ6aNkDFBPziXypjvQsDnbZ59L6OeV/VQUE3oLYMSMYOfnyRV
dmr1dUyNS8H029XwtiKNh+NlnQecqa+bouyxe57NghcNIhmA1VBFnsm4s8xbdkIj6oFWO5xtc3vh
6V5a/OxK0fVm6m1BNpFohxJgsJVlC9O8IqlYdZaGcqy+qw31rSqvh7J2fd/YJUVyNUQfJtSI1gLB
zeDs598kvgnAQsOizSRT0xTrLCam6ZTHYpifvlWsY2BzBRiGn5f4NiLCPCQm0nki2J+9YRtYFF5q
U05K34OQXk0bdIfX0fWsD3dZMu/75eYMl22BkT1nVxV+oCWTgNWRfohbY9euu4118LfVrxGq/cV3
Ov/48xtMYKkHWZArhWD09YvR2V2pZ1GO3OLcegJ2vImX7SpHfRVX2cuUtfmr/2m9sxdmilSyPJ3o
Y1xV2xb7knj5hpnI4XJfbT6N5ysxejPw/6JfKJ/3C5tQ8cpG5SIb8dJmSJOZCGbphZvlb+lUQpyQ
L/kQf3dBcz1jmE5GgC/P2d7I4cM01zkoMKaQdtJXKRKO+du0U3bhPVOq/zs34m+vkc/Lzontp4Cu
RKPA2ZbP0vht3CIPfsPgUF/Nnqu8yaeM/3o9HtTNpbbdd/kyDpOyrQpcLGkxfF027TuvDwXPd+jB
Ez8qQluoWbRUxCVllu9S2TntUZW5ImPSc3aTJFKhtI0dzg1Sqvnf4A3d9D15HG+sLfXZbxlt9sgd
98CVYQgigGVv+g0OPD+HgW+2++VHnF0taRuOg1bwoTTj3gPn41VHFUCZ1p9+Xue7DgILacZsCYlK
5HkHAUSp0YiadnDpjsv4BOXEg3hav3BhOxYWPJgxIJ21DlYhmlzBxr41Vt0V2hxr9Il//infnOe5
IagYAntUZmxnbziWhiTUqp7btL/O/T+Kv2rQH/x5jW/uFNYgD2IRagT97N1qdChkpgm8Wxg5vgSW
LwfXeSxFyqPNLyz2/Yb+ezH165HVB20kss4JFwjhsTjZAr6S9/zzjv4mUGeB58uWzu4LIfqka2Vy
WsS3ZoONOzo++npyZ1nCHim2C8vNP/psOT4/NMOwV5ydw86Wa4WIvKLk8w/wzJ0FvtJ1gTU4k6bN
ZWPFb54goRTzS+i/htDOL6dRMgstaCnmWm6n6L3qHvrk0vP7pmnxZY2zt5TKehunNn2RRnk3YVBp
Rel0JtClCbWzMV8qSr0LexQ7Q/XSs/zmdvqy9Nmz7HtZFIWPeLZA+om+4bZdtYdZDRaJ8Uv58TcB
heEKD5HuzBy+z0++iismlVZBXdy6aU1H+CGcMOOq17NYRfarAiInqHvGvX4pkfvmLZKTUxfPAyf5
P5zGPt0YWpZjeZzSDCyxiEqv9ZUBAg2DCUaGYFP6Q3Minj4CiPh7VP+/1sOgRfPpe/xHD+OYV03+
v07hW/7Z2O/vv/Rfehg6ohe8YrxPKXR1BDH+Ww8D9z6KP4ARpjqHwDkV/C9jP+t/849SgZuyIevC
sMhu/ksPA2M/i0BJSKaxgn+v+T8x9lPOaiadYteim0oTUsHxeDbr/RoUM3youwRMkGuV5iIah0UK
HXPMJeDAxqoqy60S4/6WF3dxCxCqUhZ1gPsScxMJeGtd+6tMLbdaUmw47Ns6hK/iExmM1juU7Skd
x73qtU5P22kK4H8UIBItEy3CdjfmhqPIiPulmWuYHeBavAbKYi0q2Un6VVsXh0DmQ/TRVDDdMc6P
mMyuAk2s8z6FJj26U2NuExwqCiiQYKJ39pRtaOCu/CTZqZBjTSM/Gmp8MGYfJwVY79gtJwjBvQ4g
s2kd2LHXZivWNHGOgWofRe8d47C/aaYro7EOQ5se+iC6l3zEgS1jm8Wem9Uo5DX1SundVMymngiT
JskhCqa9Z4l12w6IVRqtfl2nw16NwC/FeBmh9pkdq9meTOrWefJhQ2Xuu/xuGCM4BuZKG/FjMZND
OsSw3ZodL/+QpS2gnX5lS/2NOPXBcN2WKVZm2ibzu6so73ZtWKw/Hd7jf9wan0XOzxrGOoUUKQe6
LTaWotiWirMSry+EEnpKmLojKvm8ShXZswnebdxqqwGCggfJTkddHrkHJOAgQuSIv8GYl6Fk89sT
DcQWUvQJ/3hiZxsIshvIBqp16ym0U0b46MCjZribKqZFISFLXFLWTJfKwq+5/7wNiyIZQQy0ZLgS
/6bMnwLc1AdSk44ZugqlHgMa1p3OS65VM/s9+AYEW6yWYkiGPz+8rwH930XP0qXWHqbQ8hIfJkpx
asXTYM42aiUOb+klbM7ZeO0/1mKHzOnnWCDEWdnWtFqYBQ3Ar0zGayf3U8frod1BeUEZo9QH6H1S
9FEWT4Yqvf68zbN0/O/a5KdIdaDHYRjmPzOfoJDzqUglCKDSDjGBIJF3ce42Minp5M8f334qEOTz
xd4L9XXsaTu9tJdd1T5UNdYsdnRTgVWFCX6fqq85RsIB8wapOqTWpTn6WWPvP3/rbCYMfokOgXw2
AjPyTrGLCBC3HeeHAYVQMl3shtTbSbfug2ECIF/dEZRmruberO0nBUpk2eybyr6Xh4senl8v3v/8
ORa3AKbN9ODOW/+hPmn1lHlopkrQjgVQx7wMX4NZyWSsngoZliIpsJeYNx7ksSRJP+pCchs/Peht
9NEZ5d3P75Ihv/0lffz7k3By1i2KK4o50oKv4V/LBgmwvxe6IQMWv/xV6OV1kqJKoPn6Y6M+CCP6
SPP2PtdXkzBAmU743MWGfkufAm858kFkDIqnXIN+LB6n4iqP4l9Q6z60MDkUKl1TP0XGQJ6s+9oS
twGOPZAvcVyyicMiee+hXKA5sGuU5DWI9HvFN28tCFJWob/mGl6U6aEM9VtmkCvbf7Uk47pqgURK
v+RaXGvQWZtuuh2ctOMnjox586B81bXaGTQFioay0oPsGpbfAcr0ayYFH2lUbG2lfE6KAFqqAtKk
qHCf0O4Qbv6jz7eDKvVOWVdPVPKH0dNuJy0GNziFdzZ7jUPjOvaMv3vJKx2TODNbtL24BVWP3srt
MCQHPwKbXI+e07b1vsr06yDB7FT+qx9w3Yr4Y/7pfQObad5ZrWADNLMuCP9aujRaYyun6p8azY1i
gIs9Glsl454LeD15+TqhgGHk5rVZ6+tkTF+7PMeosgTaqCfecz+pV5INsTustW4ZePq24bdZZYxS
J+rR6Zj/H+rOZLlxLEvT79J7RGMezKprQXAmxUEjpQ1MlEuY5xlP1PUc+WL9XUVGp7vCK7yidmWW
i0iXRADEHc495z/fr7qdbW3sqnyy7YGOlbajlxD7n9i4NyPnDKzqKo3NxQusiW5QdOkRkka9ysHO
14wKMBb7sUqB1+Q4SDChxh7LIjXSb5TY/5Yr7JhK/BGW8NdVCMslrSi9baOJtjZDrJ/b1NipRXmM
R6Q7Ehtm3PThXJ3WTdfQfxDfeZO/txpsQ+m8tFuaLMqJ1hW5b5vFKPkvMjohl6xDQsOsO/Rd7Gac
Crwpov22eZXyRl2gSDiUGhHCZJjPspeBAYzlTTs4sBjEvdrqsOhyYT2Q49jZ4Lkqy/I+tZ593dhK
aRABYYUa1LaYu5R9efQxkKcjRPVy3GjL9Gom1mHoAFuO6V4rrWOdfKQFw2hUobE4ijLPpfwsWcFm
LJ1jGvGTpGbgoAGmIaDdWIxglakRa3SBFINDM1yQanRgOBrdsJEbjHiumSaxv2RKC9WaZWHWQf+w
MGTlJffpsHesfkPb/0BXhHYu4vRzVvT921BV3/hEfN+YL3AZCsfHRVZz7juaEj17vA0L8QZzCo6D
b7z0MSaEFnY+3JFHP2DUWPbMQivsyiof7knhBzYJiySy0LBDuIg7nkXSgms73DpefekKHe53wFPr
9cRHioEoN/gsSWY3G2gcpEMXqLHmbM0ufm208jkPfWAPtfQ+DfjPKPHCqlkCxVo7Esn1fnIddf8j
deh8au32VrEk4m/jXGbJhx1aB2LpDb29156OUJ4rcBuh2u+tb17OhCtHTKiKLtlIcreUPPC43OOY
Mcu0zsAQK3vRs2RZKeO7EWlntot72iQOtS3k48RyLB1yyedKfBNlpKwyydsQsGlVdHKC5kLcx0im
67h3hufcrur55283efig+96C4jG3xRIXJB+UuW4ky741MqMgzDQRVotbq7zkqnXacVKanefTj4K6
vsIczdpPSXsRa4qX8q8joBurUYB9J4dJ185lmXxAUdqLmFcNrM3nF94lUgi1pd9Yab6VWR0kOCZZ
23P7/Rm10auWRmwbJDrGYml60r3R0hViWBtEeAfqXFfJAdBejg/yJBBChNReYW4Gj3empdapNGlQ
o17j9zTkstTLUfzhmMNNW5kS3yaAgkY0I07RrW8BDpf5NiBwQA5hkivlKVL7N9mBKpI1msq0lREP
EkoX/gSWXLXvxYvJNWs/RIdY7DSFisWpZvONWOG5yJFhYVYyj6ulUnNDYgDLRkhmkeYJ9FKLeLRD
N1d4Ya1ZXsKcDwjoXJUQuytGfedUzU3eG+Aspkexq2rsNlGSHUpJPze+tBhseol7KSlcC5UQnRow
dSJnbYf+sXZo8E8cXDVCGD+Rcuw8/RBi+eMiGUbaX6T7rEmvoe7dT5b/MbGnFdU2s6Kd3JYXsjDs
D3xdkZwsNCVb5Ea0GjtaLQWLqq3uHTW5z/TqkkQ8tA98ijUW16g0pnGZeZBMfHRlHoJeuZFfxX+V
snNftN1bkd1EysGpIQdMBmtTF6RvZQnOSz+L725ggRVPyqH+Pm2Ns3jRoaeKdprmBqdSO7gU7UBz
i7xTomapdOJbFcuGDYJXbS6+x8TWYtrcmgxm9aidP+9QNf2rAyAEWBd/IIcpOpEY+2B2RhUIsFRc
JIk0jNoxm9S9HXhuF9H4IPclvXON9q1Mx61n+vnMytgFRoeO7tS46+r2Ma/rhmMfU3Oc0L6ZzrFy
yl2iYEIohZBi2I+bqLrIfnDNNOXs40fcAex2xYNWIWoZgTGCu3XfRnOIY5ws+IHm5x9DpL3ID1EB
zd1W7hDF3ad9fpnaV2sQZG52YcItv6fJ0Qcn1iT2Rmz0EbQCRsxB/H7ZGAfD9s9F17pZX9wOprLj
ZEZcYd6xpb8rFba9WX3pM6SSZ5o92CH58zLnnkuDAZo4w6mMDmlozSqfgVrIeunCyxJn1VEMvVj3
WeUjYqK8VG5pCkXCii1fX9JeShtyPnEjGoXSeilLZbOw9QTrxjquFmYvdE+Nv7KKoVmgj+SQM1MK
9UX3eT8c8enhle6MmlNA5/cr2wfloAdXQ3IWas/WIQU0l6rKpU+Yal2RXEV0HkXSezxZNEExRPnt
z6Vf0NcwuqNz+1nJ2DJFWJ92DCgovIswDehwqXVgt/0+MSrsrKdgE/IlDIF+dgq2SdtydWxHRUKg
soJrpyFY6KVz5J+TT52nThRimXwDgQgf7YCb06DDTLRwZTeaRR5CIer83I+kgnVasu8HfOJCMByO
3a+SLNuPIbtN2UkYJiIdKJa54l8IU1G+KwwasesGBa9F4o14qbnpI/8FgyyIymKSDGP8QX310Pge
7aQ0DvUVPbIGMqNZPIrHrOK3KbPe67qnZ13EuXnKjaZDtbaCpJ+VCk1udmXPOPPAkAJQ6FZmc4bk
9iH3XrxA9UMbm76xJpwysUqXY1r30jD8SBzvfRhQ6Pf2o09wVhjayk6ij6IiGKAPETgLDfGKZWMY
yTiq7WHtyeo5iYkQKtlMFipZi7Jf5ZXWLMzWvyZ9eE0SfTXAy2LOvXqIvWayylT2DFxS6+I8+djR
ZilmC0mNv0rtYYrqIG/CheqohMoptNjYCr/zFx64w88hqzTcSCLR7pZgT2wGKZ1D0Vmlt2qkN6ws
enBvHSSATg9dreR39cC49W37pq+seJHZ7Ter0rGJz3AxNZQQZVgYfRhFU8+rsa+ID5AJVtJrWoOs
lMO9HnOi0ACauE1mXFQFC1+LCDbx8JjGLdtwgnWVVpcgjK4NDip1daADgISObOBjjH1pM6kYwOft
wk/p2dK9ulhqnnE2KhoSjZwgJyydhZJP2ibQRYDjVMswYrg7Y25xSm34ah1/VZmK6AK1l6bvQWlU
EYyGhUxDMFsEVeGdKWHamoNXmQq87BTSIw2rWtYxxak0nuKo2io930UuhlzYpfh41vaszPWtZkw2
bYqwJaIm2umpds5HY6BpjO3Qw9JubNFMygOoRcnwF00HbyRVJ32uqDWj05NpISrrg50A0wJ+eCvl
CRNbBVynG+adURmvjqPEc11JIdB7yX3nW+RnugKVl+dtEzPr57bc1Ys86fj3AX4M1XlhzazHblUG
WKdK9rBSqqUvY/Ma0Wo111uwaoMyboBL5sBXONOQ2LpJeuc61rS/d7336tTsdkrQqm5ep6cOrovV
EtnSnvf5k4mQQclpBKE+v0hqHvXzn8mHBq5arUZ1WmRlc4wU5hUwNk6SXfJApHkfm8pZKxnASWaE
Lot+GFa3VUcp3KOnsmpZu+wh3lp5Sd7camvAejocNIMQ2iST1wB2DmlyBLHHHtth3QA1KvM5MKge
XxBcTRoVfaW5qKb9jhNHSytoO/M6E1vbKLmK41tJ8DgzC3bkcqL7EYAIh2EOtA3wCtXyjkVXXT5P
b+SgzgzkA/8w7wdWEDqFnzmg3EDQ4anS7qOnYUEsZSP91ErrwP7J9uISqW0cnCa6lpGxiSsikcbf
61NzQT6Bcby99ZT6UhvchtgNxIgptfCpQSNsRFcR2tLqjH1KvhVNsCxSR3G4EOmKMcWotWc1nxib
k1gG2iz4GOr4o5N4CrED9j5utJqHvULve67RmASSWXS1hvhR08tFMnTmPFgX5zQP5nVZfjMD+HfB
OczTt1CirS2Sl2MEU6EqVg0Z2q6YSBxLiwDUpt2plDC8N7mx7zNIDf2QbX1n0mc1SbhMZknsX9oC
OKQZLKKap/aidd6Uazm0aELWNpkV7+JRIjk3senUA13MjC0wPiPpgg6VZCez0IbCK5KOCMchuo75
jtqQY04tojvJYj83Z6akz5uyf0oDko6mXN52LYAoOXkgJ8ziOD6FBeBEuS2W42Cxg/CmvfQuzfx9
m3WvrYJVjbKsfewZ/Hqjxt1dpytP5BXuh8Dbatoe8ggdvyi76yFCxd/K34KOjFtVwpPoCVT1kf05
B49QFG/0cXauFRNkxdK93bGVqCRLZx5Ts+3zU+UF16RjDsQ+jkQ4GPs4tSo9x6+WDW8sgmvos0/G
VfgRmWEKEGtYW2V7V7QyLUA8vOxxrUypLqMZX/3RW5ZdJZZ6Ygy18M5ep2wq5z0c/cdfZI5+VN6I
vBH9SgQi+BYwaZHffMkbpVQmsmEKFkUfLeRWxkzaku5FAqAMuo1H265k6Cs/dy0gdH1In/IUWjRF
D5xxJBrQf3U7f7ofhB4o+AwwSEJK9zWPNYxZ3ZJKYduxumOU093uojrdhl21lAJjsY58+ShN0tGx
y20cFVuKzvOWxEPKlFMEzGFrm9eK9prehNUUM2CRNCmQFcwC9ASHMp1QP9JhRtTybV9Lq3pioU9r
6ynu41txUlNbf28b0RHOgBvKKczhfdaWS7lamdFRMaHMxPZ8qv1VA9eOnWaeeRNwA6bbi51Ic/Ym
hRVRRMU9nJ0AJbLXyG9SOB7ggd3JTrRpfXAkETQMyd8wxnusc/2K1c2jn1vetSPKSCPE9H0wtoFE
yqJIycK0QP6AJqgJC3TOYdDcy7G3VFVcQGO8rKV+4Yj7GcuFloTXlnb/1grnPbwKw+ScYARbbOd2
QS2CXDIHtPNi6KFbuyi9xDojl62UDS83D91Qb63BPk0c8WLF2NDrhgkJuR9qCUo8LfuQVJkWeouC
zIkRIatnNSyD8Nopxl2ZjMvQo3NRiloSIV6/9Avnpm7iY8UUlcE1zho9w20kZwPggWAtGne+sUoF
FtLQmVelg9fXqL87coEXXLEpKhzZJTygygMQX1cBUskZdp2T7ZqZg74fFX8fR9Jc9rSbFnDAXw/I
P1UgTPQqqqqKihotMBalve9FOXlhkWtBUjpH/48HWpJi4KSYGyt49o3oKSoI08Sy/NcXpUL4NZvL
ZS1iCS6NCR31sB8vq7Ya6A0k8vNMhBi5NyLLSxfhQQ04mX0mnOEqw5Bpkf2DXhu5hWYQ/l4fIYea
lsygyE2OJaMoJazsPJCYHI5H4BCfe4rRNxdxIG+j7qnkUxSRDf5MUfQkEsQsSNXuRjGvoxZfY4ky
HRnOanDuU6u6dJm9GUN42EF9oen4HHfEXqmV7smfbcqCo7oTYIgHUo3u7Us76dj1aOfBFtsYiSi/
4Cwp0jOaOM2IM2grNrXc6y4dJ2GzIkNk1It4co4ipSVN5kGc8MQzCurFRFAtErWtU1707FtNdowc
C1tHaqRu3XWXjADd8gY2VozshvIyltbGyo0V8+s+z/IL6feLGNupZp9TjHvi8KqG5aWR5HPHZya5
zvizkPTfRPoEg7K41OR+aUx32NBsUCTl5XPNAIK18kLObpYopA1q5moFdA+RFGAXhkwtR24s4iI/
TceVHxTRvFlUEYGm7xEXI9hxa46BbmXoZ1S281aS79n6qMAlztFRVPQfmrzxZUI3qSGEdWrOaGFM
hCOPHBRHU3qSzGbfOf7Zy/Kt2vAKw6h6TEbOyF1Sz0l4XysqeWNH6OZL7yIjovGkInXp58XF6jjr
miTscnKqWZICbQxH0q08KOQ4qNLXyKmfAgKS31f5vyUguM9T/vdv4m/e8mKsQj9o/v3ffvh/N+Fb
ldf5R/OXv7V6z4WnRf31l3745PrfP3/sv+ei9P/D/wFiEzbjuX2vxtv3uk1+v4t//uZ/9Yf/NNdg
J8dc4y1vs0Z8mh/m2Y96Aubx//58yn9+/g+mHHevkOklN6jCusHu5l2CU3kI//Ef3T/+b/2nj/lD
lqD+ZmhohujcMmleUDX20/69bv7P/5JM9TfRhCvzIyFB4z//JUuwftMxG9BtCqwmHQLWD7IEOowU
E29sPhWRnvP3ZAk/1qVs4WyDRQf6dFn0yRhfZeqwdSwjtHtcqsxm2dvGUrKcgx16FfS/l7qoOOKU
0GrildNmO00LQzKn5Top1I3dNauqgmvspWs76XYqMUkzRUtFL3eD2bjM79mQoq3LlVPmvNiQNvRW
OTWgQ5UAGLYK9KZCZtROpxodc5HKMCB1AkkKDVK9DWR74Zjy1Te7g61qz3Dyg1kfY8itDThTlnCs
p/EQWZwXu2S407HXaod7ZbCh1cZzT0ruRlu+mQzczn3anMdbVMBr0oJzNrDZUFTrzlNWpK9wgcSW
Zuo2mZ6DLyn8U9g7xrwyDJj43aLU3qYgegt84giYuU0wzCunnze+spHHciNp6dGwRjf3ra0dXbv+
HmnqTDPpF590h8JPEUJIbbBiripcFX2VAybm120NblpZS72PuqDcOSXeApbzNOX1tqtIUeJm74XM
cGqGnK6wTZAzEIWo6CI4moVDLY26Zg7AGNZZO+RrhzQYTHXOwt1iEKw7UjVRBf6ktldxPsy/G/Y/
kS/8zBBKY9yaGp0N1DS/mmjWiTZ1USNPyONHiNAr8HWuN38TPfT1XnI7FPJCzRUsAOj/quXox633
9wGrqLaOQpXGI/gSP269UKLzIkq8iaP+hiPeGKKZPP3i+cRnfK/1E5Pi+2uIIPg7XQMnZs+sHGea
W3fByVgKy/dszSlxI4yecANz//p6cJF+dkHkabQbOEj7v4p8o6agmuj58lyLkjvBZPaCxO01c+Vp
IeXKwXV8DoumvRhyYBMmuM1GYH2qdQloNY4b13PiZYUdaThezeLDiqR1jowoaulDTMd11swnKHA2
iQ6Jok9hARPM8OP0sBPzykWDp0zuDbcNROk4v63ai2Q/y9hgTDKsuNSV23zXUyysR2shWw95+C01
jAe4q4gFRc46JzJWlGqu6piC6eWyCtPXWFVJ2ynLQvWI+/VNHjaU7mgQk9td6Mjz2GvvqjS/I42F
d3DgFiVgsrxkBD+3vh4Tm5cvQW0uJjZvNSFF5aBGZplwvGoVVz2IJ2B8klntjQpmOOjPPuY0GlDD
UOEytuG+iigrebVNX2Voo1DR24dm6L7JY3ybZE0ytzyZeVTr+8R8zNMBYGeykiW1ng0mO2PkLeGe
LSzUK1I23E3kH3sV0nsXvpRFtMhN/FrL4IPe5GOl+q9gyN9Ro2KfOKS4vNaKO2JEwtK1j0Z46E1x
zCv7mAXPiXJXRxxd4/4ENfoe5dnca+HrRjx9Q+jPX0Dg2vNNi6Qy51x9SYwPZygDjMpkKnvXhLRa
lv3GVzWOOZMMz9g/kWJc1bh2BmO/7wa6VjTjMPZI0y1Kt5FJTlVdtKYEbJrqNEAjUzp6gMIKsHkO
RMOkrcj5BCuxpAUxbq/Q7RoK0l0IdtTQcGzqSbOaMGYtr38IS3U9BhReRlbELq+WTpYtLdjwRQFP
wAwMMmHZS6mWe6889s2rGqUcpsY4nGWBPpLu8YyDrzur0ZfvSytdSRlwt77cOiKRpVs2JPS+wM0h
41mh39LVopP67fViWWrSreSDd2ONK5vedWILJlrxqlNKnNmsRTLDzevjWYR9gKymbj8ZDBnwVzh9
eDH2Kxlor4D1ygjv5MKktvYAn1sLDkFG3Bb5c10At4J2a3SkPfkFGRqPZ1Bt7WzuAjOVQxOOSwLa
VTSC6ihAcnHKduRl6aU4YEOGwUrGoC5WhI9Jt0/H9qEnPR2OeLI6sDkhgQ6wp/RKn/uycxdrFAzI
q8KuHrzipZ8wAJRPUnjyoQeOQQ+YnTU0SAIMS0LVwaNjWEyKtmgM2LEKHgdAzwLOu7n8iGj8vSWR
3OrpztH8leK0lMeU9ag2d70OLr6oZ3Jr4QIZn2SMGCngzXsub6UpW1dwF0dYl0aUvjxtNiIy+1zj
/lZM+V8LGI/Fe3bXVO/vzc1r8T8halSIzn4RNb5L+/YtfP8hShR/9keUiJkbbVV0CqJV0jhOsun9
ESUqvyEmokPUYr+z6JhHDveHeFX/DSmRprMFI2JVhEL1/4tXtd9Q+5tEno6u8rl/T7xqf7o/fb8h
cndo4D4zPzI3+HXTjQcEq1ZU0zNaE1/JwaNutgty7jGeQMomSJV5W6VL0rBHIyPpWGCEaxuLpJIx
cTXQNkqxeWqGeKXK3jwc8EaoU/9JkayjnyjLCZ5q24IIxf0UGZ8UTGvkeIxNCS4qDYalcOBp8GVC
BhfglaFeVE5NOnyngoM/svVF5IBsi42NGUrLRnUuJuXCNJEPWlSuAl1iLr6V07smVhcAfTrQhLqD
tye6lBQHMDLoug5vXcxpyG9RFwqWdo7LAZOhGPRl0gZbTyC4LaxbqcXYZL96xViO1cHq8WKyT+j0
RKGZ+ugADDJaGSZLXfc4TY9lmqy6rLvFImTZJzXloNeYYE9qTdC9z9NgzGMdRYRszTSWu7JHupri
mhvIbhLflsq91twn/YttPsWWfmek/p2OHc+IgD2q8B+rDnHbrKaIrZXy/JiytpL7Gx3PTUxYn/FT
WcJuwEGjssCygie2kCCZxa3dhisMJYDsRStJb0hrWTfcJWlgTNeUbFkbxj7GHlgUPXTauMgJT+Zn
y5EahqeaO9b6clPhlJKBvJvM3JU9+4a6+aKB7jKp4UyLSB0A9s+aYY6CZ5FAJ02Lk6e3uzwG+G7e
RFK8MlnWh6if4V3TKCA6r0YvzSzFo3h76vASN8DvFf4j5qM0QL7VNhYNQGpxIpsrGg7NSH9HdVf6
Okd4dSON/toi39OBayJ1IGWAyKHSjwHmHPbwWLJMj4wADXcj1BThQBFywg67RwsYAAtV20UT35OC
ffXq55zuKs9Ot11PxUQmLVCPl6GsSFo+x2Xz5kFUbgP/VEj6yR7TZy0sFpzajo7fH+FMLZuGBEw8
k3B89yPcdRAqNI2z9CrpoaVNVwiKAwoCYXRpR6ynzTeiI0zVFPLOFEkVma+Llqd8Q0oBv6ptbBkb
i69j6ux1kmCcRu4+Td/IsBwDUu1ZlNxY02Nqy24cUAAx3n2E3EXNVJtQiVcYDtmUj5SAQA2z4cHY
NVKw8SsUXhZtERzX6sSikJnv7cJGCPNQ0dbbW9G8NqabMhlOjdquwOm7PZqIhGoblcp5X5mrUsvW
uW1BooZcCbpzqG4YUTMp1dye1lyDLayNdgkbfdutOgQC4zGHtDyGJIOi9j4tT4aoHETvjCbUC4jF
O/Lw7yR1QYzf1Nq3KCnBj/XzKXiVeP6wfLObXcXRLRkXqnMbgb4tw5cq9k4ep8ZUHxCDvcsJIkvf
OCUBlGg/J2l+W9fsbOE20F/N8Fp2uJUk1TwsjVsgdStLvVNYI9KO6qA57hSysmYYuGlyKvxq3Srr
tHwZfWpTTb4Ygo6073ZUimUVK7OJN7FM7HjjIDGyMmlhBpQhz2QHZ9OYLC1/dFtpWChjts2k7oH2
PdVugFDngH35Doq3Qk5hEkmnid0Dhwv/kiQ3NoxKCzy/lJ4cKkCS/hGkwzqVUfaP/H0wr8CIB8a0
HZuOZO0DpwFSCNtRwgxL11aadi0MlXI6+oDugV6ss6at/fEhRDRkBxCnsfeuN05guc2EfiYVhh2v
kvWMJTuyOgR05W2f7afyORjSlYnDwah0MxtKWAyEf1CGhWMd0pJ4GaiPWiJLQsopZRnk9TsvQt+f
FJscLqlTp/MousswyyYEq0aaw4dTB+DWZ0WlnXgWx7Bv7Yofjax9vHua/QQJv/UE6ji9ycIIRfml
7gZ3CF57EhIRLyBWOjcOIWmr+BuAfrbSByu56RtKV8Yqx31rtL6RuibwSW/bLJvg/eL3lCCA98zF
oCqwd2UMAXSW2NYF3jqzYJCa2n1ecwQx36gTTr7sWu00L+JLXZN5dR7gte6bNqCy+c0jj9nhedxT
JOyRPE5jv0UVDnwXW4VBwzunpwUBvCvBLGnboVkXHi5nWQCh++AURxU1Xa4/BZWIcx20vwXrXAPa
WiTol0qrvOA6um5j/8ZHsQjdx1UYS5URzVvvqrMMOnaxzLy7PE8WyHkU40kl423LvOyGkiyF2K3M
8tnItJnIj3UJPNinKaIEPUUdTcnPiWrtvCBaT3iMKcX4pAPD6XV7PWnk+YrWHRqs1EjylNad3B/Q
xbZQu7oMHQymORgrrinfuR5nwsZ5tpX3OnlMjJFg1UBvbu38AgWgRv9JXUZzahGuw8biBdVJzpMj
p8iZRFtCh49IaY4viNTnEcJLu0J/mZoLhwNESj92psugmxNXw11J4xSp59WisMxbswtPUU7YXEfn
UNU3vhnRtFHNKsLgAMF73A6vpHsx2zPEQDpGGMg1FbZGHa5xEY2dqoxfAQdHChhFHW97HH76JHUd
rI8Ej2bEtaWQtLmTPGpkgmT9pWxjMPeg7qtsaxuXqqrdup3A0uqLYjqqyjXxoDHCdpfQnYhjyjBJ
9DsOhyzs3aAbVxFk4GS4T6R0IdXFm8IWL1PFkXnXMjIDrSYb1Rx13AxTvMciaBgMjLEiQaYYCy1C
idyWq5K1JdOffartWe6c/FG+QUTnThaqyew2SJ8MukLsDOoZX5xn3iiTUBNSXbAomectakYs1sn4
64m8Eq+3lHY2yOTCMUCvbyRLuRTJw5i81DKCI8j40GzvpukyaMmhy5ewGRGjMuM3pgqnO5dnYJib
AJRbgg1QhcTKc96b9mXoAGxhSpao6OuFCoEMuProd0ffR9ZHmTJvntv6BWXKTa8ggGkNlxeNSPoy
gY+p/QMKYVBH9Tqk6Duo3p4qBpWxcRfa09HxAFpUzkrukUz508rXvVMbRmcfOjj2w0zJ/Ian1bXJ
lTFa6Wz8OLG0aZp+YQTkFFJ7U6mbxnkKAADRS+XigcoqmLho72aG7mxGvcGp5wPF42yQPkT2rrRv
U7nfSl6HasnYJyNGixqiIEQqs8Ss7iSnu6la60HHX8j38GNKlQLivLLU/PQY5iTsWfIKnlLLjRth
SWD0+tajBauL4x3WQTNcJPGXcy6ehH+sPc31Ud5Kk4UPwbTSSudkWYTD47hHCHKIsUXVe0wcMTcs
MKuZd+hJ9DG6wXgZ/6cqfqxzdnpPWYy931PboxndwC8NrU/m6dcoDXcBp9YCgz69aZeqraw6P1rZ
nXn2+/Q2quKlFTBGHYwH4yVA+GXKtxGK2ukoL41efQqIctMBG7Ril3TyKlDrqzNVZ41lhPqbOyYp
pafWjVp4cKazDZJmmfj9yWGLQacN/b/ajENxU4ye24yMT95SP3wbbMgr/j7UFdcqq6Xu7ZWILI72
qLbEXcO0bONzyvcUsu1gzcYG/hGnuUtyDM08SyjqCj8IHkNfm6fBiJbFrp5HajctyYnJsnYTkizT
WA1y/daU30qcXRIZO6ZKWqfUT0KFxqo0nduSAqG2x+2l2jYYccnYn9Z68fbdqe8nSVNVJA2/nKEU
gR4VnYbgkr42ACq+zvZsk3mqF0jdAX4mG+1E6X5t7CiVJjvMRXe4ZmKXPpOXqDyeQFgTLWQrZ//X
d/KlFZH2Q3HWVGRDQHFU6qZfelESmhBw2evFnaSv1sVahltkjjP5LbwvDmDCV8rmF1f8mt/8ckXz
S39Q6ESyopSfVxwXnCTW3TpbD66+bFZYnt7/4mpf07efV4MwREVYVE++InFkRqddKkoC/KKZa8t2
FcyN22llrDAdhMKo/N108dfrfSlCK5Ga+07L9QTLaZonVM/XnKq6D2fVgC5Rhf/p4q+fURSYvw4m
TbNh80F10vWvNFHYVanliwN5qozrCMEQhwEXht7M1CJcyX5FZfiadP98wn9dTvny/nLEOrZVcznZ
J4fVjrNW+5AD6fe6I0VDymk/mSI/YbIwMEXJS0G0QO/7l4GJgGSs8xqnSnmb0Rcer6oFPHNXnhUu
VLpfZN1/AhAQDfZCYEOJDnq6eOjvsvw4SZt4UWiY4izD22leuxH+aC7S65mzypcBRaT/xkv7/oKi
s/G7C5ISbuVB4oKGErsSBtR9iAsUUbxtHuvW++9MOniksmqTHCJ9I6bJd5dT83CSB9mgFWTLFjwT
NA+OFjplDHsZIDz7PcP3996eTilOEAvwi/zasNihfUlQhIplpXxUF+Wqesqe8GZ4NZes/L8cLH+G
CPD6vruckIZ893iOLY0FBVR8ozeYCrs1sxyryVW0jrZ/t+Ykhv/3l/oyLlujLoohxAw0zAGnjRla
5NtcffjrKf3T0f/dVb4ukvCmvBRqGMNjRpl/Xs84AG3x+llpi2Br/Gp0iHv+uoLoAuik6qyU6tca
npxLVss0FIsWYdi9MstfyMsh8sHevnwgd0CE55oXD+PnZbb6lbf9zxYU02Ce0zj8WeH+8eVR2ITM
2NHgpir33sBZn+SZ/6tV6ye4dk3A55nbWO8qf1ol0wJHHfq7xDN282HPCWgnn0bg3vrTrzA9X1pg
f99UHSr5KognCvfyl+EYogHK7JhTb5LPhovMC7R2+XvsRh/mrN2jqHoJf7mE/YTrhw0tsiuDVZMv
8uuCaapBrHhVjhj30bvBOyR97fYYkd8F82IX7gndBxzA5pzh98kiXLZ0K8+k+S/Zy3+ObH64i6+7
Q1tFdZT7Zfq5/0XP1KF/n4rhyV7q6/AOqPUvVtKfzBUuaRuf6XKwk+oXmkKFIVHptITDyV581drO
2yA92gLyOP4X2JpiYf5xrvx4tS8bfK9EshF0XM17EaGbBTOeRKBLc5rAXbojYOFfM2D+k2e0LdEy
7Jh/IhTVsQwSvWtT1oN+geMR+1O3E+tBtgjO5fpz9flb9Zn/cZUXsWj955UXepSysPnHfwidzn1+
ffV/hIeIP/5X/UV3VMux2CkNU/zgj+qL+puAtlN1AW5KJUXwQf6ovii/abBG4LuYUEJQ5Pyr+CL/
JoiM5BH+H3fnlRy5dqzrqdwJ4AS8eS0UypFF32Q3XxBsdhPeewziTOUO4kzsfmBvnU2iSoSkxxtS
bCmid3TWwnK5Mn9j6OYfYM8/MEV/JUHAnf75tXqSzdLk0ZF+5iFLBnayx6WeNUAWD3/2QC1HdqSd
u05RlG0dcd1fgUZY2Fsni/1zvPluhv1pKX5FPJM3fAlTI5S++Zm1k9zfH2bjTLonn40kyyqwBwkk
8Zymb2iCbwa6ZtnY9CYX6b6/FF/iX8ORNvka+x6nxQl4pb5CoV3nd5KtXmNT4GCDvcP6belEYY4/
b/Fp1B9+y+z4NngHq+3Ab6nTh6aI11bwK3L7pZTzXBRQ0wYih2jEi3OpL0y2glweDcvWn5VX/SDz
Foo3yL44wyuiLI/9ltf3wnS+H4WfDi9G9jHmbGQRmFQssYnZUHtEiAiIqaNsskfrdbw03mWQGPRg
h4WN7HO17490wpduR3bK6fdF9dVAcE1HKUSdK1r1bR72ZRzikRr1MIPbS0X2qCmb8iEq46M/VLem
Zb00+QCD10R5Sh6Vq0CR37y6ji4jqWnwOaQLYenjFiMnugbYB8ej3qx9U/7eDtVj6SNa1wT3GFw7
jYyLVGMYod1Z7XM7UrNsIgH5zrSnOjIY4AHw+JMt7LbrtPoWe1mxlir+Mi9O8IzVLaCgifUto0qw
koFPiYKO3F00HIXKPCqysBMtaWMN2g+1Ao+dmfuGh3rh1z8ROtBtnhQ5VWBgHomIYzBcsXDVjs2E
YjC/VQ1DoVt2YQEgTSe+rFLp+E+AG44L9ULXI3XCu2BZ2ap3rhgd1ax58lB8byddH/Bc14B63lQx
fCOzv8h160cdCbe+W/4q9BL51dTFv1zMXg292FSSuGkaa9+rypspuq+CGu9gfj/5YbU19GajgKAX
deHeH2J4UmZ3XRQZPy4Dzm3I4bE3gk0yVBdSxNKQwmOU1fAxsSQGD+77xVVbgNJPzEcy8W0FQgVQ
SXorW3SyhPCpjKd6fgHtUo9xPpMi4VIzB2vtS933Ig8urGbYqrko4wcaJ6synWgwKi6DJpwCyrmI
YgUNykHVsDUH5PtxXfA2EaVVIVIBcoTPqTbsJbmQVqHpYVOoXBX0LZWswxNbqKHPVAfTAJnb9vp1
kpa/wzLZu0b/SzY4YEoNo+DoSrT0cuVb8VNk6XiSxXcS3vReKt92LigZbl+8x+UEjqwRPytxBNTF
zG9CHaI5tXuMn7u1q0Fe8ZNNaCZ7tVbvLA2einIR68kEa7R5eOJ7VPvKWuxKw2mKwck8+AQ1mW4R
9fukEp2mhJqWqTQI1XiTwyH08uou0Qa8G+LqEPO/cgUdByOe34oBf72lfyNqmCnrCbVYo4AqrwjR
C56bQDXj6mcfNA+SO2xCQfoViM2jJAWOnNZ7vw49R6ugIGRR8muI1XadK4G2DnTlDrbyU6XFtNxV
oCpWKz54SsR7SgnYjIlvLj3zT15u6LtOhy3qLLoCkWSevHlpQTssd+0/0sjtztsjP2eXyPYtSU6/
P2Nmpx9PN253FLmQepyLhYpFYUS9SQdbPsJO+I50bf1DvfWu0GBdKT/bi9IJ70oHHexvhk3TNDqI
G38nXoTHpRfPSZLMoHXRBLYrixPidvYaH4uybQ0JZgcAqs59rZHb/vo6PXvEIi+LoqVGiRGHo89v
Kr61MuJJTYUVC51yX96U+yx1JiFdDpjraG++WgflERQZKtS7hdhTBjz/zB9jzzJkcUxS00UFwq4c
0eQNGRxQqjiY1mpSgx4ulh7k8lRwmsVTtYkUBWZSFqW5QYWX5pQ8SnCHk1ap2a/NrXSJE+CkzNgc
EUhyfM5r5L2Dfe+o2iWUvqVqx5m0TNUo41Jf1EQSs1lNIMav3jCMGLsVFHZ1e2rx/ch346F9RFJ4
01zQDvj3v/HHiCeJGSI6VaATMaMGt02cDACnPblWKXZ2nR6FpTLxmTmljMPLGXjRlOXORsh9mMtI
wLj29Hr+Ux9rdxWaxe0WAPZmYXRnv+ff0bRZiZFeeYMWSOTa4ralaEsz+5tgQ3q/pIi67Z4W451J
PnV0dZHEJz2igjrbLa6VDKXhZdPogiuao+4h2lEo+JZsDTvZI2bR3uq7YLO4bs6cA5/iznZKI5m9
oQfvcTtHdPJNfK3v66nKY1MsPqAZtJR0nvmyRMSmdDoVGPGMrATNvB/dhuN2ajzQzNd27h6BPhse
11uNVLuyVA8/s3A+BZxlnB4w97z5E1DintyqDj5rK52O26a/kpdLLyfFcE5WHVFFnlywck7OeD9K
kSWIK1BPwJ0bUr3dtH78jebkT/2t/6JwzVer8irl8bCY2Z6dT/alBnrPoOwzW0cUXmEVwxG15Vuh
BkC78po7fHOFV+3VPZT36g/Lto55YUcoCQAaJfU01nrD0TQ6yQaP66W63rnZxn6KryADF+QM+nwL
4OWjh8g+ujZ6VK5TXwIWtv0NIISRo5DpXl7R56b7Y8TZdAuWIY91gHcr0Cb/ZuICJFvvEtuR3snW
/0K8czv3Y7zZudRgl42gI/HAu8ngBb+rDrVtW0YPZIWIz0Z6HL8J+2b37/fNJKqJhiZr7CM4sPOp
LqwytUBkT5eOu8W/h9dBxWWT76L9sC7vgu8hnNtfC+fimSejIZo8foCewcWZV/GNJG3rzlVcO6XS
pdp4bJNo/1D31YYFtYk2pJzajyXzihOGh8lQJUY5nY/8Z04LqmgpkUkYru09InoItmuqQGkX0kWy
BcFhw+Uxr43nqQRR2sKimc25MSOHPelLwkw6uXkyv4NRKLv0zeLnsr5QRcA/wt3XH/ZsDEM1LcWU
wMfOv2tQWlFqNcTwmp9WuteLB1dY0B4+czQY0ocQ059/6FCYkTGaSigQApZA9dYtSmEuBZjG+CGA
ZvajOeqMwdfCjVdV20Z++forndlrhgQfRSef1NEpne01tTUCt849ILT4RQoWRmstXvJCg06stfo6
1NnBWCiswZSjEDdPkGWxApUDuH/S+bgULO9ZV7v7r0OcNgSoM4GhRlCbcjmBZoe1Log9b1xmJNwD
GrJHSmnwQ7fyOl9Oic8cxJ9iTcfmh8mR48BvwilWxSksraeU1PxlcO+CrtgYN8LDwtjOHMOf4k2/
50M81Ws8i3BT+s81v+bG+Q0wA9upcuutk6evo51ZF5+CzZb20COX178PLod00d958veYckuiP34d
57RJO5ux2RLXsV0o05KvWK4VrNaR5N9Ju+BoRCtdRZa/3BZPS+f8mYX4aWzT2D98SLcXRGyKCCnz
uA6aCp/r31+P6lyEaQ3SLcLshOThc4SWt284NL4A0dG7tUqe4vWSR8+5CfoYYnYph5jLxoNEiAaz
bq3RQa27oLtypxkWDtLzgyFz11C4JgWbLQWosm3ZJzH7tgHCKAV2Ki2Y05177ZmTzdg/QswWgTXq
cHLFkFMok/e6Z114pelkabzrUZ4RyuJtlLWfTepe+EO7dsEFqn37o7QoKdTWY5kiY1flx1gDHdrJ
+zxLdlCOt19P6Uyul/4fCxWDLSTEuS8VTZzNaY3GgWR2mcD26968yT3L7gAnYr6SHDXgk6vRqS/e
36U4CFX74pqurrOUjZ494CCQoMYMokGib/15ZeVqm0uZmAtsF4NmLm3xY0l6om/E3dKbX56W0OwN
biqTrrrILY333Gzik9io1DRjxHpcHY0CMdm6L24t33rh4EXPT30I5X4jdj7MtByFhji5CKMmp4ym
I6qFSLUx+t/VHvZFrifIs9Uy1T200EUU+ybmcW808aYQYbipnvrNNYLrQXF3sTHcip6+oCNx2myb
pu/DYGZLrNSGJKuKQrDjS+tVdoKDeanddmvNjtbL5YtzpRq8SwHwqFA71JPkQ00LI7Q8Pp28HTfu
m7SOHKpzd+GTdCu9+6AJ62yd2+5d8vPrZfrOJJ1PGg13SoQAbCwW6+cFMopSKxVAbu32u7ltIejZ
wQWeFhvprlhr22Ivr9ujgvLw4kNpKbI1e+BnlhfrTU/kXoDkFggUz4e97udXshBsg066HZMGKKdZ
3ZdQ5tF10i6qKETMUHqVRfHVB1we5enel4G/L3yUM9UkQEf/+1GseVpgKY0BvYOPgpctvpd4QSnb
7l8wSzq7zCYZAJqM8DSteZJjRrk/Nl6DwBNQMWGFFuEteoIA/lKnWzSgOLtDqZChOoDoydR1+jzZ
VYKvdRQSrRcKIL4qyKZUx+V8VG/QopRs7Ix+BGa+Qy9xB7Dy6Bbq1g/dQ2cke37/ZY16E2Ib3WMq
mG+Cn27rFG6Am3p3vdHdAnjYd0NCjXisH6k+vpRZ+xu+MGzlSLAXpujcYaMzAgM3PUmj5Pd5KIE6
lCgCtwzlu3U5NcSt77KTHMKp7FbzmuZhXV6BmvwZbJYKKDSR5iedSluYhwgzxj9OkGI0ARJFb6mE
5VUMWjfP3KciAnIe9LK2St2yC22j1Lyt6ymoUSNiuGkHs3tplOZVhc8P4hlMhNLUBprOvWgLpgBT
yoKu3bZifzEGUgqxSYKilemqLQkSkAZFaX90RfpsZAaEpTahZeH5LWYswXDIMyvdutH4DRsHLATc
EpJuZqrrODKSlTtIxb2p07vkX5vk/fpd01Yd3KfQclSorbZv6r1TBe1r38hcjbKibWmFRDs5hD1a
axXYWTmGg4UEZG0V8W0rhjzzSrFYJx3UdL+BEGUWaryPce1wWl97LnUXLkRqTAyo/lsStdDgEFNa
cV2iAZj1ELy0fUyHrV0Z6CuuxVaUwPlX+q4u1WvF83/osuehMEi3uY5gS5dCBwoe0WDLjkSV6a6L
dN20IPvFun7MBxmcLHB/aAbO6GYiLqASvCRjlMV9IeUqTitmbDwqLkLEFg5BVhbewO35EZvtsPIz
fhAOxy9h21yXiXsZoKez6lslvhEkfyIeiEqnroM0tmqUWmt9YzWUl+sUhwkJ7HWfIfqlQ1/BKceq
D2466KhbiRT2lbq5qWCbUwBHcOzBSrA5hz9l2PABafJ46kCOhBB4G7XS2m2jYldl4u+2DX4nISTJ
qDIQAzXqTRaaFyouz/sk6i8zVf0Fzv7V0/s7jJWGrTAWv7SJI9UDZl4Fpg6/q2h8lBhoegaCJ9mh
n+JNqCMSEFA2sPw9F5utKMW+Uug/QH98ojnpmI1ypRXxvSVDDzEEUdh7fX5vtOL3qE+v9DC90gQA
pYkqot1eyMgcmUJpJ4VvYU3RFytL7W4qr/1eJMjVKDCnBffej9ufseXzs9SKFUu/L4NSlmThFRw+
VDikvGAthJDaVeWik7tHpJZvTDN4oQuIcVsdPgR1LNlBN9HUo/ZKkxsf0hH7I+9Dag6lfB9a6lOS
9C9wLW9ktYKGWnrHXmxeSEHdFSqjlP3prVEGhWYveXbiig96HuyNkk3QIhmEUIbx6Gf6dajxNhrg
fHu1/gRznZZs1tkc0fVKMVAyMgc0hSfrQKDoluT0KhJwnsEDq02V9CZNf/GGHW5jVuS6UcbnMiSi
L0CLGjWGGUPLdCwloSpZQvyOku7ab5WdqrG9wuEuzeBM+XJ3RJESkXrrrld9dZ0Y9a7VQMJrsHiU
VLuuBvVHBNk8jcOWv1d5sIaWLr3SXkGy2qkxSgkGcuSZmO39wdVWI1teRX5NUd0Df8mV5Ibr2Hdf
IlYfzDXqN4F4GXmSo6fplnJmhKtluM2j4CbToWjp0b7s221VSkd/DN8ENToGes0iSLp6HSfCi4zo
/Uo2kkczBAkcVnSZjdqk8RJ39+WQe7aeemvUm0z0yirrILsQeIVEfRXyjla6oF5GfkqjEgUHu44w
uTGs8Sqm0nYUU9RDcdvYud1w2Q/Wk9TLd4ni3rfeCBjDve5y1QnjBskzpNbUJPeg5peHqC+2Vje+
lH7zq9T6W9EofoRooq/Lrr5HyArmwXAxCkG3AUSDIkPjIlTbcRqPpf6YjGj4mXW0Fb140yQl+g6Q
eSrTuteC7ipxw6vSymFmyTt99C/lFuvukGzumAnmFaZ0Oz3WLyPdfRJSalSK+ZR0hg99J8gOYzog
UCL0V+w6nELHZtjoeUvnVub4V6oOcq4cKchdl5ynKUu/HRA0l2qP+krzJNQqjbNM1jdFYG4CGbne
SVrOl96MApJnWxcvpQdzspJrqCCuEO7NeIgPrqemtI91xTEKr4OFXbxokKV2ZS3euoF4nRjWVrEq
WCilM3hYBxjtKO8rXYHllkVwdpQKrleDtkZU4lItcrmsJDn0jrjpTJL72U8uo9VYyE+uYVyWub5N
tFFGotLcRVXRo6pV/fC7YRJ5d+LG2MT18At60bXCvaAa8bgylPGmKHVnGCEz0pxG4qRM9+6AZlCp
YodegzEYO7SFg2A8jJJx0yYe2Vgls5PD4UYNpWNWBc+NiI+WlPV3ZTlQlAzMH31s7T2tYNP5xmNn
1ofIzWKQG40IFiK+RUgSq8Yis9DaAC4cIpaoAf0Ikba04Wm8eKzui8LyU9mucu1dWqRdSQqbsxy8
9hgrBarvYyfdD9AQ15VhoeTTqoe0531SdZzEiou2hR4a94VCTVpzMRCtx+BJrlJ3ExbZuDPLPtgm
crmbNNVlNf2N5NKvvPQOgpQ+xnF0UJoe2cHmMlKrTWOl12Y18mEM3F+zrgCD4DVVtjMGsAfQw1Ib
XfgtvORnvU0UdMc5axWx4zwJPBmOXd/fB/gbHIs+jFepCCfOSkGbSHr1Ta3LG1X0h6fMdC04btRR
cHXpIYmhTPx1yjYll59eGvSasHTQ2L3MML2IWcYm62Y0JuDI1MlXETD/BM9cbj2flB+mMBJB6G7h
gvwOAPhQrTHgsZQj5USbz77KR8lR5KUE8PRVPYsxqwgNaiMF4RSjcqTNBDV398GlsI3J2ZfqNmfI
OZ/HM6sjBLEU9dQXwGSt2/VwRR/U5lq38UhZo/+4Du6XAGKLo5uVinJP6jkgmahwH+yMC38tAKOf
fJzDw6Ib39nZAoshY+UrUqOYvUi8Fl/whDSb0UkbwEHaDgks752aA9PzCU0HsH3qX454/xxDefLA
myYQDD9AWqzHRWVeFkFXhaNGB3eXU8IWQpsn8F6DZNYgATBK6N5L1VUHC1morr/eBRMO9HQbfAg9
q5IEhpyIJOYksivqfDfxGleiw/iOkGbbbcKL9DDstKUW7FLUWTkjq8bAi2DivW++ca+Yqz9GtdT/
1sK221f3bbHqdkt9o7N7njYBPlBYZp001esWimutM9iJ1xYdLKd2pj2/WOY6u4w+xJmdLYoZKU1q
EkfeZo+Dk66LrZmvQMWuIT/fBmt0Lndfz+MpWPV9Cf09tNkSQgltaHNUWmzzaH6rN9iCazwVNukG
hNYNmL3v0janndAATV1X6wRniFW5Go8IAuyFm8UT6eQ5PPs1s1UVDlVT+Aq/pl6Xl/U+3kTHCugC
OqRjaAd2t5YccYd8s87VSbdj4TU+nUEnR7vxjoqG6QCuan60h0xyLcCMptZodwkyX2axa33xpfMC
VE3M268//tnp/jveHBuS4l43JobLCZU++DhKjObj1wGm7fDFgLRZdUHOhaAqFAJ4SPYPBVofN122
UGI8iUERga4TKm+mqkonGjoDZjNamPT0Z6LnRL+Ru4ukvv96GOcPmw937mwcOLBlekf2aLupsRPw
V1jBkAdsWHRohwXZW1J0zmChw1qA7fZCb9eOwstoBhddKQS8rVHH6cXxhvf1woo5/8s+TOFsx6KJ
XLitTw9i6k4pwSr80T8EDtXyVeugelNedftsQ+1mIQlZjDvbtoo8yq0wsFS1lXUdXMTI+TXbCS4A
VXIVPfi7hFt1ERNx2g2Y9ueH4c72Z4CHZNeEDFfd1kCdV+kvcBFbMKDr9rFm2JGDTix9inVx6f2o
8lVxH11X4mqplfV+sX21sGf3QNWUrpprLGwk4ba6U4H8Lg7GpXflbssbbU9zq1nRsKAUifxK8k27
qlkBB61cCVtzU97Kv3obvWynuf4XvtHZMwx4mQW4DGbFXPSwTgWPuj/fqITCJ2X0SiwWwh6lj+Cq
vWxRVtopO6isryot2voxQKrsTXpEvK59kd6qPXLt62qhY3+yR9+n7e+fNEuFIimIJGVapb350zCO
SmtQyVi6SaYldzonFpwt/kt3fTYnKKj7XRIRZMoms3GVXekA8w0cza5823PMtXovNoD6SuBvOqz+
1XCZ34qLxvLnDlVQHpCLZPDK0DY/H+Ij90c6ltgJdcBWENNbpeYSgnApxGwXxK6MbL7ESM0jQhve
Tn/HIplrjGp9Z0KGBuvFm/HcFH4c1uzrqkZd0Ftlw09fdxjJMMONu6bm+N397tnqLroPj0vJwdkU
GnzxBEBDbO0EdJVEISYQBeyGiUzJy3817uS9saWHs12MdS6X/RhrtkZjS3HVUidWvUYDdBdeG04L
EijfGvuF22Q6k+cLdeK9ahoIW1WbY6fzLvfdbIJkhnv/ZsKb8sw8SLYMHftfoLudXSwfos0eWWYs
cjua7wBQNM6CkeZIyFPktQZVdjU5dOfHRaTiuURGojdi4cSryycwJ2QQwrrvgS1b9+ZWdFRH2aEr
5kx3Q76qH8fHEv5+drHEmHx/lJ582Q9xZxsjHCm4i1Pc4ZBceQiTOf2mc7yLCbWoXCnUQrbVetgo
j74DwWMbbw/RTewIy9jQcx8d8CtngDGJTc9fz+FYDVhTUaSsHHebo8L0mG7aHQW9CZDfP0frEJW4
hQPwDFV2AuNz8pEETY2wWZYS13kRBwqjDy/1Q3XXbcMNjg3bZp3txbV7Ea2t9eKuOT/Qv2PO8g/s
jKo6kCeAum+3E89ZWuPcw2MssFVzO6wh/DtLZ9G515CqwXQQkdcWTx67vVAmIRWaKQnwdlMFpJvo
ov/Za2hSS0DtRaEMMj/JPV9q/G4C/k99MXK6fXQIjuqq46WHqRH4PP+4cDKcu8IQTZiIBjLp7JzH
ljbIoUpWBkCPR23bgnYNLsad4aBC0zsehSjnr0Tu3+Kn/n+qHzoVQf45i/V//jv+Xf2fhwaZS+QZ
oLLaL//zf6f//0lMdPo7/iKzGiiGmpxl7CwIqJ/orIb8XxywE95RhHj/54/+orPK0n/BMVZlS1QB
+okUs/6Xz8ofcaNxPKoAUeWJC/DvSM7PdXBwy5hQ2ujgsH4Mzp7Z7nd5jAhKUBuOgJZ7Mz4gfL5C
Otl2QfTGXrUdKtTzyoex2HVFvEuDhx5nnrJ7HbFM0VHRU5SHpqIAN3o7F51P18rX1fi7aB8Vf7HO
MFvnJ791dmoIKCSYUlYhe30Q45Wx8Q4R6J3wyjp4AEMQcLI/TO3NnxvgozH8HO52EnD6QR+qmXwu
LYsLAqJ0/dqBFXTCjU6+1FYbWlnr1F7iI8jT5/5wFf2JCJGFyeDSOXnLg1GQ2qTqDKde02IS3+rv
/kO5r7ZWRtKESJzd7bvr8RBeua+UztZ88P9ozH//gvnrHhUqWFpWazhJEjgjWpzYh6K0+dBXD6q7
q2t93RaXtV+upPK3EYTbRMz+o5/A6lahFDHi94/04bP3VRaVHpguRysPiH2sVHSlEXWdrKdQsK2r
Ry+rn8YS9QTVuov04zDkGh6w1UIZYpaOvM8FfQXEBsDvA9GZ5a5iqSvA90e2RoygtElCkqrIe/JU
x5Mq6hZ1/JfizVIu5M4FFYs45n4zbkSHYix9medg2x8mko+A2yU15/borZfmfJak/xmoaqFtQDH2
VHpnKEFK+LFmOGrxa5icht9K9f7rrTS7fE9CzMYmBDKIFk83HKv6bmXiNklRx0Upr0PJMax+q+Hk
RhNvvg76rtEy300Skky4dRkTV2C2f0cpFqMR5rFTts0upg9ZFRD9lKF+jtUJA4BoY1U+F2Pj9Knp
RL64T2OsrZ8UzGrkQLXLvMPGLdhULpK32YPbPfS9+iiM0JXxSQlW6A8aIBiaxq5qnlRalbyCjNkL
6KR3qvqtrV9Hyd2MMsXQAgaeujF5TotSib10sheHJzrdXddjoViUqKWZF2VLxyiQlLtuKG/EMRJW
8thej4LwLBowwYX8RfD920khEkCCExXmqu2iSaDyvvP8t0BDyrxWzYWa+dkziUQGA06Lt+kJ6jzo
6jHLCtlwCnO86orIicxnnJb4xbXjR8K+G91V56twvP3rPBgctJd3bZdcwzfeh6WqoiXzYAT1bQTk
pZDvIpm2Qp4szPV7r2I+1zKrF7wlEw3V5vNZTQ3UAzjPWV3IuV3UmN2iGlzJ1U5Hs1OlWdxEN5Yn
jis3u8rRjqzlN2mEH6S8Jjj7JNKzivKhOGpIG95njEKqh0NVj5teLqEG9xdx0HxrEcxrC3fjqUAV
2tXXq/Xc9pcNGFNwcKG16LPjxrfUSKikxoANfS91v6T6qJv8IPjzyER/HWre1nrfjh9jzbZj3KpJ
pTXEal/FQ7mnsLOmfIz+6rF18DGB+Ov9XAg5/ZXz+QEsNpVDecWikTObny4AOySzipRmpWy6Lfat
iLcg+fx7qqtE2nsFIj8uJQ3alBScxqUDgkkPXKE5xFKS+r72YWchtVxumvC6APwrBxziY7BrBgpp
+Cr1GYaXVLDyb1J4B8f1slT1g1k9u33iaGLoBCUaeSqqyNVw2Y0KNhjuBKX9pvi45aFZjOprMOTr
wLe2Y2cCmuC5jE9eY+RoqCaOLn5TRvFCRs2cDhcWyxVibWlghKtOxJzOl49mnq8AHb2NiDEHnCQ+
VppBgzU0dNfpqrnQk7xA2bn5WWNUszAzZ74QJGgY4FjIkHPMd46vdoPVKJLr/KNcAowPLeNJd20d
XS++VmYVk2ntEQ6ZfFiJiNfPC26AIRpfaUbX0WuQrbiq5BaODAFuuKJ2H0oPYe7fWkZzIWjtQgVM
mz07T0LPln2dKInUpb4F7D48qFZ8Z4wpiQRq7VbQ3lrDWxIZP8y+fnCb7Kr0s72Rh7vYD/Zu/0I6
tFNyjD9Qmm5qZY3y66avrQtTFLdunO7ikfKZauxGtOy9StsHgN/bAZlwNDUsAC/dtRQN+zFOtk2M
Yq0E4FzNfg0qDQEPB12hBS+kKJ5tZhQhTTM/+iW2QzWClHV7SMJ4q/WsstgA4lau4/IubR474Vqv
tj1Stwsr4sxtLU+ZF6QvDA1OYMlK75voGYiuI+uV7Q/JGt1jp7earTyUdizXACXUneq3B5ynVoV7
L4rAxUxhlSGCIHSZo5QIhLijA8DmMsoWuwhnkmSsXHBh4JWN4eA8MRNks7FqGUMCL8Vq2kNTQkMp
TUNrFXtreex3xZhdq8Vw1RhH0MsLVekzB9mn6LNFlEUu7fSG6NwgWe9E+XPp36bCwq48t1QBwQNy
RYsTVbhpij7kwMizonrv667jBvltYf7u2qUO2LlJBrk79b4A0QLZ+BwhgvdVh4lqOlM9RNn9ox7S
LAxkXl9633Qf40zHz4eRdDnq4J7Zug56uavgCbX+75WGvwMuZ2qJNG72W8Rzp2xQBL4UpX4TDu1F
3ryi8LewrM+kuZxx8BgVCv2nb6vMwl+wFkba4BgsN+4v0W9WVbH9eu+cucU/Bpk/n5QgVzMJKCqk
CWPt4yeP0/K6QL43eKnbhU97bo1MBbtJu4NCwLtPyIcv6/Z9Tg2KbRqHd2n6XYvDhS82r4z+mbu/
IxjTWf4hQpL3/ZD4Hp+M6jZkdVojETmpzZebqsFTVau+y/ZQaez8cXTkHV2z4Be2zCtE0pcex2eH
a2C/O+n5nXKpC0lotYwUzIEzsZkwdVm0kOrOCQHv41WmNAScvomWxWxP1GmCRGeRWlyFhUmLZCoT
6vddRvm1pnL3Hzy85I/hZlujacVRRw/JcqJ4tAdB2JUgvWWp2Xy9Js8tfA5yntOI8PISmqXGYFQr
wUparj2mMKqeK+En4K2FtSKJS2HMz4ulkWOIekNpObiq4mx2HMUrUW/vYZrc0/G+RSHQll3g0doT
ds2bHpBsGY4rRUXKR483XdJtNRXlJ6hIfhivTe7TOJOOuWxtJjOOJPgeazgpRMWT0XUXrZbi0lK7
IUDJ9Am7wg1Ee8MW227rVplGC62+HRqlwMnPfNXB8MswtQ39SZGK64AeGOByzD2mlyhmTh2k2hW6
DJh1SRg1aJotehImnyLODOOTAqZQQjFVwiombzN8zWQ7VND3z72L0or3uv4qDt+HLttoCm5kQSnc
GwbSYZrv+J4MIjtf124JEiVN1wIWF0ND80DyaDVqSD3jHd8G0lXka3aRN06SglCJ2osCTLc4CNd5
71/hSAmw0rscc2krVOoOSOKmzPApxrINm1/1tw94nYoSikG7QP0tuK+mxPtHw32kR5YeJHNuMJw6
3qtyhHHOuIBvOnfmTeqhvFtQFEPe9vPEl3VedYk38Lozq9sQVGRX8ZRgSZe42zTl/der+dy9xZHE
WxTBIkgosz3qpnnFEatwwrrkx1jCjkW08rtfHpax4bjtMG5sf3wd8uzKBjOp0HyjXjvvy/gUpCrR
8F0nNV4D46mP733ejF/HmLPQ3s8ehCt0NJCRLZ3qup/O2kzxqKfm3ByBGFa2IGiYJkMdroeVhASY
Qtqpi6gHq0DwLRdh++EhGqDDAW5P9LdaOhjpzyAXme5wASpz9gZH1lPi7gTVybf//MtkJalRbmss
yqDABC+SXZPZ4xMUU+jTij3sFYCsIJ0WPog+LZvZyw3RDD4HZV2yvflDoTWLWmor0XJcAyMLCkZw
QO4qD8QncGJVrpSVXxSvqI7dxAl/kFK5LgoszBUUSAu6d9JOwde3DF9Q4OcdJh3TOt9Y3quZ4o8J
qtGrpZUkBoh2a7tAI7O3LCdtk3ildI0jeOgKI00WFPlthUZ+DMZXEt3LpsOtsfVw34i/aVb+NqLo
FTTXDf9qG1wnsJJM6+Dq3SHF1SGrlHWgpo6a3wecMBSYVmJ5K+T5oTQCp8bUpu94TSbSXknUXVY/
VBotHHxylz7l6ZekMkKVH5jDJL81W1qJVCKFpWskk9JzjCn9YJUHIUcoKRgXrprpjD+Zsz8tTEzp
T3SMRwtUEUvWcmLjW+J/b1Xaia2J6xDWGzG+rcrCyM4dBoaBDykt4+mfs5HxbDX1fDp6OjVfyVa6
CzLh2yg+jEplD7p614/YsQvCwhF0LhMhi+T40abK4pw3qIe4+6leZQHcp55Xs1tpYn59HLy3Cedf
0uTGRlSeixvC4OdNlzZhAKGDGK0KE9K9bQpYmNFzq+7cEGZPhZ36Lkgmm7KItaxOUonFKFSrOuiu
yz3+YRj3lFiA9PDA9cxUHKl4w1SEK9jfJ15z0eg4pZT4yzR3Ujps2rQBRdmxQP3nhrS1MyhvBor9
9ajotZ5ZILxppiozYhzo33weVlSopRxUkuX0/4+071iOlVm3fCIigCQxU1z5KkklPyG2zAYSl0AC
CU9/F7s7zpVQhapv39EZ7P8oi7SfWSZVH5jCD2OffU59BF+Tij44jNwO0yTCRrZPKLM6bjup9gkw
j8qd4mRXEugKNTU4MCl0jl022L4WlSt7guq4bp6hABsMzmtVZg/g1h3zoYVvpeExfUSWk8F91+ri
DKhCGLbZwFnV5Uecb0B82bWQWQzK2DzD/jge7E1kRxCJHPykTwNzzPawsP5sNXm2BZo/1gDtwyxU
pb7KzcHHK/4oSw7Ua6VtwS0MVPZWRZu2g9hidKsLe22WcuZNdeBCRROFg4c4pmzaF2kWtLVZ+H0+
8MAoBpDOwEmqLPxq+H+A1+THiuM3szY9sSbYyOzL/lUS3WeRXrhmgffOgphcW66AGveZkYb6VIdp
hEmwpm2uD5uJtm6CIGtqml1TdJ6aDOBuwVJJ784jmQKlwtaRSJzjzAiVtjmkCqw94dZD3wZI4Mct
2aVw9Bu54drTHwbpR4ltqGcAQ4HZNagNKhWDK/JbngKt2cJ9GF5xej3ALak86vBQMfuWwBquUVa1
Yd0YY3ZW4hQedtFsiwSf2664sVIF5A+AwPP+cajK25Q3T1AN6LzKOcnOfhJTAkTUgD5QbpXHVO8e
x6KYQqF0qhcP4zOd/WjiTP+ALvRrZSNBaabZdQtGe3lHj5Cryd3RhKOIpkKz09TorokQDnWa+dxr
RVjo7Sv4UtG6tVABq/uTOrD7uspDs81zN1HxromG+jVopb6eowZTWZGOyLEtPdnRQwd3WZ6zUxEZ
cG1pN6B3hTEsBg05PgtL3k5wMzUQ1lqyQExqH8CP2EedcwQzd1Wm8ZpnZWjANLc100Nvkj1gCtxH
BrJjBOJujrzVtO62qZrHxNRetCG/SZUhBHMQeomWDnurURZeSbrtlCUvtpWzsBbxlazo0h2LHrU9
30PgoJBF+tBEDTciGFkF8XGGkTe7IdQCY3cNiEIuFQa/jrPIH9JR9hprME7HkWSSW16Sv1rWYQbw
otcsQz8UXB/IqK6kHW1rcbC7e7OpnupWPGl6vOslucuEvNN6/aaPR98wznBcustG53XiDmLFmMP5
sXxpC9jRjgLim2NsQPJUt8IMrohXLvALMSNBkQpCDAZy1h+AvoQRh4MGhPs7uTNA7B+Go0aOv1+n
F8eA6xYq2yCh/FA9VMhYk1ZKFAAkOxhDu7YQKeVW5/8+zIXnbnYCsTCSaaE+vFiY1i7SqZaWHRQg
VnX0DtnMlclaAoPn4PfbEItnwWS1AhSmYgd9CBQ/bnYW9ie9diFX5/dBEbkdvOkeCpBRz9eS8Avb
++vQ9qLGEZcyB6ZgiPAaljDifoj7Do9q2b+UsnwoabSlcAnSYc/3v/zmZQFONE4h4XLvgCC41hNv
DGYIFE7zesC5BgXyHYbIwQw30+/+V+tp69/fYFoVMOwsUfnTwSScmn3bPf0+wKU6yrc5nUP7L3Uj
XltWmRcVKg4w4J4MM0jzD5vMNoXvrYXrPgkHe5vKYdMXYHYOV4LQq8PPG/rL8KNiUwm5IGQOB7Fx
dtltEsI7DnCvDGHGVZjIv3rzIlT79rWLIDTlJO/AHY0CDZ6AJecwICzPE9X81lbXTXyTTuChINoP
SIkygCbQ0kPLmMIZOp2ymwJxAe2jUwoPrdFEjQQvS1KIW1Xp3EhUz8XEbqFzdzLTuyzW15lebrQm
X8Pm7GQP+U6TT7Vje6qd3Rgye2eTBRplx1S8+2faxTeNBQ0VCCM4juPCVR0ElB7yAZZvwTXyyqrP
q/rbPCwq4yZVtJF2xA6EIcNSe5tqiMUQiBLUcEvIt2NnhqYauTJFk7U9iejYCu3KVXX5RvzPVWUv
3irNyGJazEuRVdqq4RzRcxQW+TUh48vDzPITugESybIDYWiCo0mCwp0ACV8aq9aB4IXy9/f5nKfr
x3Qa8BGB1QGFhvniEDXCjuymlU6gNlqQDI1bkyawQAng8trb+6/H93MsYMpmRWQUxxf3b9uZiRwk
3l79YJ1nOds4qJU19D08uHcG2t8ZYJWvWviRX6kdXR7ZnDMp4F4h1rS4jOyuGdMB1diAnqLV7KqR
HjS/OFK0pGEu3HmaF3uohdUQUriyXy/Orz0D3/DEz2/o91vCUkopugotlqkqj1OzgvVr6PQvEn6a
vy/kxfsIJR2YVwCGAlDoYnbtuEoAtEP+Dc0Mf8IBIcZnbEJ6wmyDgYyeI0HHZuA/qk+keNOcz9/H
/z9Z1XJ5v/yAZR2fGKM9tQPBD4DZd4sscSys+0nX9oTb6IhDza2EwnhKX5UYXct8l3ZTwDtIuyj1
LaDaqKtpx1aah3w0HlCB3MWEhky3N6UgJ62U29iBEgYMu02AZqB6fUrN9GxO+kEj2akWkNzIHsqM
+mJQNjnu/xEce0g3uJSoO3SCvbLv76Faulfy+zadzkMqjiR3fKB1IT5P36e+fO2dmzEzbkFa92IB
JbjSKeDiyn0bxslJjyC4SQ3iFfzegbOjZUL3oczEBzywsatrP3Wg0twXauuaEMMZCWjxpZmhwNMi
GdDWcLldKfl42wtYeDT5cyJMWBqOYWRAzqPgQIBbVHuLIAUBvUKQz0GR6YxzNr6rIMp0VB4as13r
vPJHiuSZe91Yb9sqGrySV0dNF4EqephVgu6gA+icnDv+rsCfGFf4iqrNfhph8wlYxNBT3yjYrRZv
In0r8fWD0wSamq1KFZbmWXE7OcpxSugZNEC4idbnohVzuJz7kt3kAwRNFIhTiOaQwW5SoqWQNJ6V
ODChxj/Z8ChuopMqxtsItF5RWK5QoH3fR5AzqBxw0soMLWcjStaQiyGomFVgSdVQrYVYBcSLkP3s
03TPwF1XRHGTt9XZqUZ44L6Q0diwwvnbCB2tcTjeFfSc2NSFoYBfq+NNW2kPgo1wMp/gWTk92HqH
RpER4rG4ta34DXjHXWnbq6xMQhHB9KDm+DWQvDiB7A9+rIb7u+qsbatA+kZo9lkMBdtWFfR1uFDf
KCvRCYaG8vimFvGzlkrukr7cJ2wzRPGhyD5y/XPsBhhRSHdUNulssJmbQTlR10xvlPGzTgEprIJ6
qj0z4h6KydmA3QGLXJbseK9sq5qtoZsCbbWRuW1Zn6cO3gA0AZCJrVg7BrmOFdIJnzsd/qQxf2jt
o0xjYMyim4Haf2x+z2EKEGvZ1mI6jIA7l0KdLx4/GgXdLID9mz55VfgKG3tXkCcYdOyzOvOi7E8N
5pdirAA6cZUUwBG6i7gaVLrwiwpMDPYHyhn7tBA0KGv6bCXiBbo/R7g2B4qJTkYCQncNky3DdDWz
2yj8XJWYYuN9yJptnvEdUvinvlY+0XF5UJLBw8Wy580jh9CDopuQ+yhvanikl20JZ4zpgcLzoYzj
e9QgApOK9wxXhpKxGw3TCeVTJN3Qf6LmAYoIYK+ZdWDndNWS1p2QT4ssVAaybW14KcPmQ1byRMp7
NQdyDYogD8mghpXWupxBwiMKOVoYXZTBkTUOCb0HbbxGvNqCFOokq1GaZ0mncxOPd+MI7mJZQVK7
hvNFbOk7GRmbzEx9AF/CAvNYZ89Dq73CU+ZAx96TFGXzcrqZZkdZAiorFH8Ic24AkdwIK3uqJxYg
pwx0ynbDGN2qerxHFof14/CJzRIfO3DfCfESs/oOghMrMwHUX6tNN2fZc63kK2iCbFnUBxmDihce
mUKZ0BtFD4Ek5Q1Nm9uipltFoHcBTaSTsI0HqbwPbbaD1Ffhk7je1qP2lDfxk9mwI4M0pdaRlV0M
fs/oDXSPT0T2XtIkQaE556x5GyF2YanDvZkrn31KbphhBFr2WqE1lpson6VmhKoZrdzIOoiYPVZ0
WMWkOtJkukHTI2zMPmREc3vF3GVO9WHCKr5J2rVjPci8Awq3R1ouFGujdLOTyyvYq+92jlQ6Qz0M
AS4nO1ic+jGBnMswbaa5YlMD/DHWw66Ou7UporU54Pbt1MNEkw/Q0TaABUK2pnXzCtDLAd7aneXK
ynQTOe7Qx2gUif6g7vYZYHt16htOE5IxD2IojWjsVXIUoBxbAP1YbDL7Xo9tnFDkirJBLw2sVrTe
uY6T1fCzqpVrw3lmdbTT7RmjaNwqMXtO2/fSam5FqUPQStvQ9q0v6nNSKhuSpB6EoFyE7L7CoHBV
xS99jpeHlaZvlaoPGZYAQKYgVpFb5AxtvQSHEQ1LSSBU9aEh6K1N7Po2CurCwDSgazLULxHJ9prM
HuZCWhNVYSv+oCu6TaIHM4fw/FT7ozqGSW8jB4WcNpBqEQi63DyXDNeHACPJASXKivxYJ0+dlvkd
H/02g6JZyje40P10qA9p+ZDx5xaOIYkOCBKEu8TUBnmNY3HoYygbjcTXVI6tNG1LYp+rTH7ipE4F
WacOCaOC3DGrvGYSeamOAOYaNNsMMje4FgFt1CgVbMANJSjMe9TqxmuykRdqy+Tr31+kfXZbxdbU
I+uMhrtaAN/bYrNHj9ZYBAO/hkK6lAJ8HWz+9y85pqLmscUyfExiI4u9b6aTeQ2OcG2+FvnUANPk
YoyANGL2m9Kd2+5aOf7HAP/cFix7Rv7NsIpFXAqDnDHrFAxAKdwdCPdociX0/NnV/D6Es6iu4GIY
9KrAED0kLvoarvQqhNeUuAsyMEtygvhJU6APBcFNE4faJC5H3s6hNw3X96JD2aDQz81gPhqKci1h
/UeM+hYWL37coseCiNGQBtquuA6qd9axe6oOeRAhgvWFUinrvCdospP2HhmKJxAOcUs+RL0Ms6L0
Ki1a01zb8IgfQBNwtVEF6G2rAsausX5HWxuG5jmeMhuocVBFptcEAkKdCvE3cRIOrEtt/FG+n2rq
psXgFsjTpxczO4p68sDEPqSwio+nM8ugFqBR18K57uGaY8BZxaaK29MUhnDtH6fWZ3uV2Rj+L4Fs
nCLhuW4lEJ4AoR6KUsN2hkokIg45GfwSRTXRPA4IOKahWxsoRNQ65Pg+9DxxFbGxei+WuHNkH+Dl
CKa2WlWD5feAZtZqqFswrjDSesMmmNi23HdktkKf7KQ6UrjDABfGGBY3ihHqLeS2khrgfgJxRAlc
bO8muRUkjYRnK8IQTQ1+z3IubGakONCk1AGetn6godR6NLSczbdLdrbpPYQXr6RxS+FjVHKBCDJB
H3QAyvvZ9uudkdkqs3BcXKCDNER00BMGDKMyXMfjQbGPQasGL0jfV/EKIo0rxc+v/IYLHwmkLtih
6KBdIDFCxk6Hu2cUhzNQJdfupdb/z0eY6w0Q5wEWAXT4RQWFZJOqNwZGsFT00btySyru/75SF6u9
kB1CT3p28tSXJdeh4yTF24h+dPegKMWDjM0jfNpcSH2jFGYAaXM0ehZUvHpF1duLRhOVMfDT0wzt
/HINNse1X3Shbw3OwH//osVNUNq17gwdStz13+QeSR1UV1fDIQ5mZQoRsGPxMuyj0+hDS2zz+2Rc
fEcAwqTOXAMB/Pr7O9LTOHESC/UPrWlRlMtcUj8Z2XhlVf/pe3276lBgB1T2P8Msih3lQBrIYqIE
ESNK/Eevtp76DVSiLSgewLJjW8BIoiz86r6UfvOouwhWr1ZKf74Gi19Bvn9sWZgmLyJA+JCO0xP6
saG2c5DqnccOle/Mg/g/UkgazELPUWBXV66IpTLAvzbD11mYj9eXR9sCfhpi74gQxu1c5JqNcKRH
t//EK9a/r+uldta3GZ8X/stYZZVr8LXDWDLKK0+zivqgyeEJDoL3fXyTz9KQFiT0uu6VEbnhWv7K
Ve3ZKYG+14du8DsLWYU2egZ6A1AZvdebeuPYaeJm8NKiJl/HdHyoq/asFeKeM/ZodNK1e+OYkL51
dZZcOyPXduoiHKG52lvNiMVT1jEURF2EvusSag5ROJ6KvfVXx4137XRcYqqg7QTaNhSsZvuOxSz2
ZqRM3YD8iWYO5DnWU8y3pcO7mT9xgmGpJ2p916U7ioc4TndG/Ka2xmMMQtXvy/mv2vrtAEEl6Ou9
uGiCQVDellygc2GszK3h9efyJNazoJZY1S/KVbDrHHr9NtwiNKtoNZoDTZOQbWBLCBgqWf2/sNV/
hMzfv+ofg+7LJtWrGE3jDF/ljPBqUhMS0GoIYXj4BBKH7xRNeGUafzR5FwMurrs2JzwnI56XtHNW
ujr4Nha0l/xgThDnoXRlGeleKO85KAS/Dz2f7V9m9Ee5N6ed7vT4VDsevE4/Zs7b7wNc3iI6HmaC
Ki8424un07K6zBzyDP5OACfHyQlGqJ7TOGE2Y2uqlykigSz2RUwDNRIoPI5hbrBrp3S+Qn98JhCE
umUg0XLUxSkdRqgIOx0+k5ygbe0mz/VqBmpPnvK33MIH4cqs/rgU5vX8Mtzim9WmA6ohxnAgrrrU
LgH8eEp6euX50i5tG8D2IQ0C8BC6FIuLG2qhKK7ZGEb0dF8asIXlrVdV7a6N00A1z0lTg38oELcP
8ZUte2nfgGwM3iM+E32+xRc6FXTuFUMogDV/2toJ/8mVj/vXXFkuGYXv3SztAvzJEsRWtvDHsdI4
DvF0uYIrgS1eFQhca4gGVNYfjJSsHDiPJ323R0wEYCLBE1Dl4hQV+bTOROGRVqyEAjQ+gHZ2DuiR
k4igFtGmipGtRKZbOx9qfEzj6Q7CI7BKHbcIlQ/gxoUUJUyOfmENI15V/cP71yH509l/W1HA2QNa
ydMA9GX2mGU80OWci8TgH9m72J58iVqCYcWv6PtdEbW4OOs6lClR34HZ0dLQUQoCY1hAhKDYKjxa
743u48ppvTLCvy335eqjg9klvMMIaEYUCIHiwHgxfXILW2tPd/V1fNL+p6EezgqF4INKZ4rqD2e8
HpovPJEa8gcUyaceNl5GtnFqfmU//WypLcZZXAHlqHFtUrGfqKtvrQS+hlkw7WJ4qhouO/aPAKg+
sdthfc1U9WefazHw4qgUwjHjvmQo1hK6FoMNKut4SPscymaorJeftMtXqgKKswnGQwSoeHXlrF66
jb7O8OKRdpIqZZqexqEBqPQEMjXLuR+Jzytb59Lj/HWYxePc9Y0eD0aCHMnsH5JMXdWOCHna+qqF
NhNq2aV47OkE6+geBirFnVqXm7w7aXRABYF6dFRWAsm/xd6M5qqVpn7hAfjy45YMJC3JS05GrH4b
2Kvmw4LONiTuhnAKUHCvTlcjtHlRf9xeoAlawAdd8A+GmjtUl2Ueh5CwD+FA85elmJCseLZG+1BP
EOJsmjXS9coti79F/yz0eAX99QA11x0voXORAdE4ZPe/r9HFnYAqACQ0kGDaSzZ1nRhJ2jY43ZoA
YDZ3Ixbm0d/fx/gpnjLv9y+DLA5aDHBfZvcS222VQbloljKCdtS9+Zn7yrEGcGnmUtOVBvKQui7v
IOQHZ8LtdR4R5HovLcKXX7I4eR0dhy43UWYD4x1dQP0AuYzHrkleYTYfZE25t5TKr7u7IVf3saXY
npTsrkWXr+5FSAywVhhcKOpzO1VrxQQffIzfE1scuvHOyj4HAOjVsfLszjxEMsKNmfShournFBoh
RZm+lM0EtGvawUOL5DsT/JVmLO6sInHFUIaSqn4PkwiTpNtc4+6kQPXJxlMn0JkVR14UQQnCvtOa
q05hYQJd87ZqvRL+J5MTHce+CFGP8dQWFXAdOv4mXM5i/Ee1ItdWa5Ueh0V8BsOi1NYOeUPAEgJD
xLOFCsMnbaoCwIszqNnY9QqWDee8hUB8bgk3MyH4XufotMT8o5UpkLnM7wF28x1i5X4DtHozhXY6
rkiFP1pVsdfKykFJL0nuLUXca5q4LToAfiYHWgNwFPEciz/mLAFv6JYLc5XU/A9+UOmOUy9gNG+9
Zbal+MUEr5bKOjkiP1Z1fyOVEaRxrQEdugIBylyrqlxlrN8DSLXu40/wboIi0T+pFXu50hw1R9mS
HLNkFX46vXGwcIGP9w0geqsuQ+2y9EAqeNJK+sLyNohzByQSFOgMVgkXlOOAABxLzXzP1DiocBtr
aPrWvFrHhfppAD3TdoDdRWieiz88Td+qwQwl1DEUZvpJkj87zduMi51SNEj1F2ZpKyOnrwaPfUfn
KKQWbsuIS43c5wCed7I+dMVdgdVuI7kqRAcatA1v+REY6mGDZq9rd/XBimggsv5gKSCBgag26O2K
1++FQ28L/BQB4zDUSrayjQMUqdA9NW9kxc9ZScLE0FwqKdB78ExhckjdUXNWiPVdS8BDijWBzOu3
IpLgnJ8NIPnM4lmRlhv1H2PUoc2jrKIC0HgFLVIg0U3D3gDveKPVVVDNkjNSOaEyuNOT8aA1Tu2O
HIKJoFGZUwtZX1xnCWq0VM3COCN3EbCL6MmcW/Ak1Tr1Imt8L/sJvdBO3jvgfgHyEqoArnpmDZdz
oXptFP/VNTCsmfJoKNM7OIEvNrozDYDGkPzyp5z4VHnTnXFr1SqMVls08oqQm8puqPS1brMQeL4Q
jA4v16D+S7cQLM9Sto6gajI21ZkQZT8O5ok6tSfjJFQp90fHRsgH0lmR+tAVdLk+briph1xjnmgn
wM/1bZFI6OOWa94qKDbWrlpNfiEO9QClgEweYXfpF4W2Ug14DWLX5OPfDhw8now4QAmygXhdJObO
QB+1JfecNPdWXz23pNjrhfkAWulz6xRnpe42SQ1GWwqHWlqsc0T0WY7ol0/umKFHAKpMkaEv0FYe
bpPnrH3WZIpGPcSW+3iT1wMa9nCI0ZGKw65AaxXPqnE5gDMIQY1wIjiw3QA7k7/c+Eh5/qjnZA9p
q62KwjvUf1yzz7wJi9ehCTIJdBw7CW7ZAOODCs1YtsLr8s5sLBUADwWoA1N7B/VjwGRg0hOrMPmQ
bwaFcYmCGRJgv0UlEI4CfmEKpFoHGrDk0yL5NiOogNd5aAwPiabDeMUOVJ76o1Ld9rIJ+sI+OBw9
B8GOFLAZXt92qPSLmAA77Fgrp7ShJjElqlcB68DMZjOIftUr0IdQqm3N+rDvx1Bn7W2SOae8VQ+5
PFkVUEV5TYOpAZTGlH7S2gDS4h4CV+ROAsbmAoO679QJIHZxJRj7WW2DxrI6K8eAKPPvf/FofYmw
BbiWDtAYcxza+/GuPtj/198TBfrg96f4QjD/bag5KPoyFLx+dFJbyP2s+KaF8IvNav/3EX5WohZf
MyfeX4YYM6mXdYKviR7KFJbvPETbJVAelADXS6Dvs/B/jspbDDl/9dchlTyjaa/F4cSmW8a7bW9/
Gqk8GmUOQAM0apS1ysfHfnwfFCjxsjiG3aO1Zxr4glYVSArMq3WNcnUpF/8213Po9eVXde3YxKXA
RAxbAekYFor1ECrbfHtN//fqSIv4KumVvHOiHokx8tVBt/0GfTcRGRBr1oHXQCzTNgArjOkW+JIr
ydr8txdh7bevXERUlSjQDVLxlYQ8qiAFOlgGrawDjrfn9511IVT9NtIiaVEBJW3gHYOvdOAprdyV
/COiV9Hmc2Ht5/fAt9oxYYz5oz2WtUYmqcRctsEYQFTqia/RId+Y6wGeu1fOyuXT+J+xlnDDlBbY
lhKnsWpu4FvtRcB9/T5nF1YH2okw3gBJH3DHJQNP8kygnoIRJAXEAkwplt2WEUrh0ZVL7FJgPRee
Vbh9O1AuWm52sF9wt2NxWodC0EcFdFN5trUPq6qDlpIDa5wrlQ9y8du+DDn/+5fzhaB0HKUxD1nG
0I0p3owyuanISyyizDfV/hjFoDmr9TprotBW5nOv3ChAIbKYeKr6meaNsjY04F6yR5Owm05tPgzQ
h1sD2M46v6V268uCPA4qPUrTAHf6MDhFGAlgJqPJo6LbCQjNTnBwqSr9trfoFR2eS+fagMYVeL3I
GWd+7/cvZHUbWQ7DF46suy/j0kcOtY1jeNRXj2x4zxGTRSOwb/pwZW4vJe424A6aCmIl/aGq0lp9
yysNA2fZpoDZSGvuQUsdwIhT9U9hHhU1Wf++US8cBaTGs1wFwNXOD8P43mCWiOf9M04SareP47Wq
86Xd8nWAxRvBmGYr+TRhp5jWSrsnxjPIkGZpX7mkLs3c12EW56BiOiAL/65DNX9Xes1X2kNrpyuR
Ptld+tRr3IOf2e9zt3TMnBvu3yZvcRLokAF7H+PbooQ/DLXy0Zgwy4o0lzfan94sthOQpLK0AISE
S6oCmRl3giGe4OLYoCA6xWxNamQ86fBoTkBINKINenYTaWM46hCdotUNlHpDAtdM0mwBptqm2vvv
3/CzDbj4hsU7ohAgQR2JDcCdPuj6v9AVXFVKv04JDEfF1LkJAI5TAixkeXRy6SoWENPQF7C2epL5
FjRzYvMWHW+P2o8OAg/qKQNUvyEjNugxvK5A+rLtm45kAD8DDQd9Cki8h79/xLVNvHihhsaEheKI
b2jZFhk6HAEd//cRLryB31Z6UVGTCp6srMFrW0UQ0MCVDmRxpb/9Pog+3yu/vIHWovlEWZpXkuHV
ULfK83CsXsswfSXMo2+O5WYQ+Qa43GvP0a7xxifVDvW38lb5/2mZmNjXqPaqOuR5lh3/DgKFMSj0
aIElB8U4Qd0t7a+xKi7M57cxFvFwYjiRQiqELMZq1Lejci59FnLLRSNgz2DN2oZzz/t6O+hSlPxt
4MXVDqu+Oifzdh/NdiurfENH8PbYXzMbwyJxnulYggBUl24bvSQ6dCyy6lY18rWK++T31b76U5Y3
I4R81Jzj9gDuOipW8ItMPG2N7sqeW34Ky4p14w27a3TCCwHDtwlYXJR2aVGrqTBqPc0unHyfw3cz
GYFGrfECjGOzgojRNbLppVQLnSMCwAFM3jRj2S6p4l5t4nYeFVB0f9pUD8hpVy3YrY+wIrhyWH9q
bRrQI/jv0ZatE4WmMFKdR7NaZAAxUGVFuYNp2Tv4L88W4PyQ/wEocroFuRJo3MpHql/adJuBwq7R
ZBtt+0H7g7aUJ1AvKKPxvqrLOZf1ZFGcxjr9A1qt48NM9igZtH/Vxh/h/Hplf1w8I1++YnEbwDuT
SDLvj/QxWsl7/dMsgzwsVr2nWlCLdZXaTV4dn3xcGfdCLxOzB0ADtCPITzmmpOcMfoSo1U4prBsi
E7c/QZEKZARQUgoq/Npg4awEaQKI9/vY85ZfXIAgeFkqKlgONeDy8j3wqhgDuMzRY+CLo3VpHSui
Bf+7ERYXzygtUPehZRNaNfRy4UBqpN7vI1wIeL59w+KGqSfSJWmKbxhGthKTWPPB8hgfPdt8/X2k
S/2sb0MtbhAY3JqgU2Co6JD9Sdf1Kl0lEB4Hto8F+eqa2eDFxbGgjwoxFoC1lsg7CI3r0p4wdUDD
UfspG6Irq39xw2PLzTpgYKH96xt+SSxKVhmwTjTiECD+FqJmbfEaZVduXeg9XdpjX0ZZBAsMasYj
0MaIsU3Kg9q0/Dqz3FJpYEVKPcPJAhueBEL9U4Fol1jys2/QJ5gmeXAg14MoA2lWWFswcWPntlfu
FAqLY/4QJ69W5hygHrKXEFPOawWOz39zMATy/k5TPtLW9sHxQx3zs43SU2yrN3zkkHhlsx2uZ3Mz
NMiwz1Ez90Dx/sSv+4jyZ4CaQItNTzZzTlah7Kaq94wmXk8lHAKhzTCV7To2/2iNHmBoNM3loSjs
xLd4WpwGCEz4U1rkfpkk+L+fyOAE9hSFFDpnRknuawZ5fBuoV/LRxzmYYzkmQXHTim/g++mNVrIb
EuiS6RwSBIrb6ACKpG8q3481eB1qc6TiSW0MN2v+MGq5KI3f8SnZ1KMdGkp/MnUB1ENuQ1UIii1O
lAeaEGtigjPECBxpCXvuFfsWYiqbCMbTuZPpQPVSFkQRfZJZBbKXEWRjbPpwgfTiTn1IW0iuFOLP
WE0oMZHsVWv2+qC5eq8fZZtUQe6Yz13KSFjgj73ISf5VCTeDRO9NF0QZuJsp9gZojEfSxieail3p
KHcD1XUPQQH8sd8tCCdzq3cdCOYK+6z3Ayr9GLTpbqxGu7Hgrd4Cv5aBlGOxYe1IuakphN9g0w5N
s2Q3S96Mdl0ECVRI1EJdw0QVJdb6T1QUb+Ah7aVJNnqu30r7BqT9Vzpyr7X1lWH19zYoKSNqnZ1m
r2mEKtIIJHMP/ZiuXkfUPILm5FdNGyhZvq/5mbXRa56BtNS/xbb01RhsWPi0FiqsjKrHuIWCHPzl
PGpBJJbPTY/x1EL6JGv3TnZyEhaWWISxawMr7VedTINBn3Y54uepTA7oVPuNAZt0JCI2hOVjWe7l
oN6ONngjpN6Z1QMpCm9K8rUxYZktSA3VCbpk1Y6P6abkjm8jj6FT7A15uoG9XJhM0TEangocLz7d
xWq0m/6LvfPajd7q0vStDPqcDeYATM8Bc+VSKeuEkPRJzDnX1c9TdmPav2z83w0MYAuwFaqK3Nx7
rXe9QTwk6tVJpfNoEPyanVZkMTr+LvNATC82DgsWxfXSNPDDb77EkzNgGdTjT6Jdzd0Q761h0+V8
iqo+dErq1jqCwUzUD4PKPEN7V+rnTIoCMe/uljb1h4wQRiPa9Wtr98y9IT7t5Lo9zWLe21MtSrai
kzddJS+pnGlOoy+hJi1ujzJmQEUzVQ9YEHkNUY46xBJN0M7dmLJqMP2JzJsfhHYWyCJXuysZ2BgU
Sc0no3VAfDLOdQ0mJwI/IzkawgeIOSPGlsGB9twIol3N24zZWiP2b6uFiNAQj7CfHZlpHQKhZS59
VYr2RvzUx4K7VudBUzdd/DmgwdT63smvqYgTPCp68fk2MhCH1u6IQYhie0jmba2GzfgeZ7NdUGum
pM/rpASLGAUCrjwnNWPIiWdH7nsflqPbzoGcPGB90C4XMU03ywyiSeVM3ule7Jl8JIMtW9pHHnPU
iNM2IxhONpsNM2xca/A/GrGqFrZCovlDHrNPcY30YXX0XHGVDMp/0rAbhGqpv+VKgxXSsR0XR2Lq
quWKf8XD5t+fk//UV3Ga/M/B8qN7myZBqOYGUl+xGTbNRnLHQ+LrD7GXSDZfRHv08UlygXQgL5V+
fD8SYjU+/64uVf+BioAxIGRp3Mwog3+igl0sJ5XR0vWIaBIjoz7QGcc6QX7K6dq8dCXMm0UMiQZz
4yRxdUnarUyQ2tbc1xP3t/1uGKOI+klNJX80WIlK9ZjGKNA7rO5E0lrFR0Z+NowwJqV3SnNnZMZn
1mo69AKUV0akw6euuetRrT1FBSntyziW2zoaPAyx962O2fMkYeOEnZUqtGcRwxOzMe1IXu1cuv7m
tvxB3vxR7eGPfENJKdapKW4n9V/O+xEa8ZIrcEjV1eJttv51XnR7aDlau2ivyodxPE8lKX8N1pUS
HlUJMzTRrNxcHRuXOv50XTXxEz1k4sYd3B2ljg9KI+7wV3YU9R7f4jAHOdS6UBDjm9MY4QV4rx0v
KiO3LDAkLMsa42EctYPK5NeSl82MIbMjl1pFmLnwsAqJfctfb8fqHTmVXV9/mQKDeWNbkrEBWQHV
M3Kuq55j326IbiFlvyQpTcOF4wesk8O9GDqfTBC8t1EqF89/rOz/n3P0H1Cq//KQu+/D+//6IrNi
WI/v5dd//cefOUdP6VcXk3f00aXDe1Wlfws6uv2R/w460tX/JFGAxvDvQUd8C6xDIslIFrFDN25t
x38HHUnmfxr4EeLCgJ/ef3+rr8ch+a//4FsEd4Cb/k8G0v/53/8SMt3/+O+/Zvmo+o/NAdd5XJJ5
CYxQ8XuAtPqvT8Pa9kU1TyXFpKTjPjDYqXWcU45A7NRfFoTndiYtgY4QWG/RjnOstruoOEr6qTO3
eY9bLNIl0XjWtfu2oxzF/HwrCt/sN1g+UsBILzLyEQbV3bQwC/4wgHb0c2Z1bkcwkrR+jvTi6imX
feaUoZik3kJ1lFruYl3tZXnKOY4R3/u3k0eBHIA3wPRVLq9rgS/MiK8THWLFsdvKz5l5LLKtpG1T
4TKu26t11w33UnbKsAVr89ExV6TbJbr/6sV0NU/vT1W5MWX0HcE4BKW8HwuHTMYhx30vnOt9/ZV+
1WuApQLS0Rsu6g5Ma61j+pb4xeAsH3BeG9GVrvvuJGX+Jjm1GulPNoPWT8wk+MsiWl/3ulUOaRB/
1YM7Cn9EHz+qQhjFvM0vPTFstSzt0nhCkUatRuTGLs1zu9EO9bV3mXc4ndm4QhOHg44Xgrnw72lx
RiQTFlnyZsaYX0aF9zX2d6rxMScUECZG0xLxHnGgF2/9emzNws5q3V9FxclaSrZXdZafjWM+ECqo
UUUw4jeq74aqpy8wjSN67iqEUxVGaaB01k5PMLhCqWbmH0m3k9u3VmAMMdR2276xb+kE9lbl4Mgo
r2XxKVMPXX7IhUBlC4V5gCW8edSs+xQ1bgNV92Yn0M8M/VlrcwMfQnfhEtt6/LgWzqhe2vytEp5F
pvV1BmXwjK4L18FLzLRxKixbsdwKvbO4rUy/hKeD4Hy91zJc+dymYt/MH1Mo9BN+xxh52vG41epj
+wKFxeku6ktFQGEqBJk3rVsZGm+knpr6YsavRXZuoBSZPqaDuWQ5tbCLKLhNwlCW9Be0k4IFZ2n3
AsrZ6FI220Z9jtPEzcglgP/VVB/a6KbGoeEpSUkqucuth2t+jDXUKZ7S2sKGCDCYyNfzXAZKKnhy
jUGrU2ifVrSVsfJa5YeqPcjaS6dexgwjIy+tXUVxu/Q8D2dzddedldnw2KbyA5C8eim/8zLIYk8X
8calvOKzBO3VFSdfN+9m4XW97mWmmRqSoY70XKqh3Kt5dDxU5ZrfB/m79YpboVMW284KlHuxOrbW
ua+ezOExIedW2Dbz/QzjQ+wug/VVUVKVMEmEwU2nY209JMzJirDwjHVrpidVPkXWWYabnaebKdmO
oaJcVG1Xzm+l8arVj3J20pdPbbOqb3OLpuEsrY0tRL+M6tJnJ1SmuJ3U4vswYXWZs+nsNOWcDPC9
NsborCJWi+WxicJ6fLxJQ4HcE0g/SfSrmzat4pVc5yUobtmmnV/aUf/RTu/VfC/mB0M9x8MxLmN7
rZ6u1kUwnuLp16y+FDP68kuto5h/JHPRcmei0OuTrN9ltDLqKZ6/1m4nAtbF3XMqPU45s6oRGfjg
NM1ClUwUpTbAKwzEcLGeKoF0kmF28kKCEJe7OBuEa5zv9TY9j9fyQl1VCw8VbzLNnAbrx0T3LNy9
yebRDrnE6so/mTjeqO40lnApxNxO1xXS1ruBIMLoRu8KE0ls8X1cLn85xs5/Vj9/PQc4cf4Vn/jj
HLAQzMrMAU3F/Am/z3gfNFICXW7xze0Uvc/XU5ME+Cp0VOs3M0Y4nGJxI02TB/Soa1A9ILbOMIlc
IbILF1ozzluufC8c5wPHQuWyBRfZK7ibXaL3cCZELKsbTc4Ye0bnq+1dJQVSFuL9kLBjtPdj+jRm
u5S06xnjtyccNDXlXcZbH0vw3h/5k8W+f0o2V1+VAyPbi15/V8k2nLgxgFPFDyhhF7KH6NmToKHh
3ZvXUJno1zxQMLyEJuCHlim/e3UTxV4EcozrbLdkki1OD7TJnfU6ZseqCuNsT1DllPrl7Mzs54NL
pdU3l3R1cA7X2Ia3zfXIX3E6wSEmPRl2K0uo8gm8rWY3fbh6qI1xbIFAJtDELY7w63qG3LdKjrXe
pWpu07eUOmPPjYWn+wsa4lo6wvpa2icpPkhSUL72nQeLqn2MXeiobFRI3kQvmzxyu3D+1NWw1LBQ
ta/6cxbk33MV6qsLaSEv7pRlS7Nv9jtyfOLRFh8G7+qlnxw10c274g4Bdd8F8+yrCLGL8S2uDpV+
DOfn7i7x+pBuRXV0Yv3m96FzJVjKkLhAYxRXrcAH2Jk4xea7Mjs1GTTyxrM4NrgC5d3vM9h+iof+
XJYmQURA+MBjP2fio64QrLKYpjs7eiD5Hd7Ug60cyw3+JSem93P4u0nFTzXm317yB7zZDte5VLAF
cLN9idegW4byNg0H06YZQjP0Swt47cROqdUXF3pP+O8fxT/6j7/0J397/R8VWaXqsVIydHbXrTIS
1IwZLdHjvvkOcfNm8b3a5pt2Hj6tz/ZoErAsfLakAjnWL/Oxfhrf8115vCW513co4ce7mt4/srsT
zd1Bv19BVFr7pntSnsgyfCxDKYzc1rUC8UEqvVYhSb190IIIStroXr1q15HQOruwPJhCHPCS6juI
lzYgbNI5GTG4zCa90cP3alO9WRvhYdwKp/akPkPn9m7DNBxAtvlJDgl5+g1uq9xg+X93oX7MwSNV
VAo6PKK6O794gJ68A8l50p10a1yoGmOsm1xFhF9tA446BuVDbmMiCEaxNVZ7folOnLqb0s3eTC7x
b9rMn1P6v93GHxPuGF5A1na8O+F+ZsQmP9bwIHfaR/yVx7ekkPor2udIjIkKwrln35/ARkCoZkd+
G2sXoY2P49EHoQv/fnlJuqr843UziZIUcT7FSZ7v/6UBblpLL6fmttVT7i/9dnLl1lGroF6d1nLV
NshFG69pGSL1ruTdNzsi14YVq2S0Vy7na1t5LTHwrVMf4qM2Y5tmA5OlNglViKOt+0YjpbogL3n0
p4d4cS3JFatdFm0lBOOknJs+ErVR8vg9UulkgxrnqJYbzlKxw6/Bxi4py9yxcAfVs0IjDeTGuwp2
fD8dxoflkPpJcMMfzY3sRFtcvkJOSzSZKoYMQ0DvPEuERY4lL+oJlJx2T1I2d5iaRLvXTac5q5fV
6fZ8T3H777InUfR6z8F7lPe4RD4j5Hphvu1w3hKLODklTBzZQb+yhA2cxgLvHzvP3Wu4xPty2dQo
tMn/1iaf8wEvC1X2o7PgmJx07Ua3+8SDmK/W/hSB3TlS8VCpg52YuO9u9PxpGJ5nptBgxdMWQT9p
sn177JPByefOqeFHIAwo9zlSt1v1l2Em5ySIDPgSWS/49t5CyGmmbtF+zbmD9/0B/2ODKtA2n0rD
WfQNLrsZrnKU62K6yTZDe4cITqDUBrcb7/IVkvxxvVnt4R6MwyFRa6bTLTtxxe0f+2wkm36aH0Yx
UHBOgjIsQvClOC29AsOw07LHOb+/WPWEPtuFDzzTkWwgnzvAl/I7TG+5+hbmXRMdKrxOatMZ83tN
B59+7CVPoY1ajyuTKs3BB9hkNDsuGHMes9lZjABPkWuWOXniLJUvi44lbNj1X7ItB53ORMROn9Tv
Yo+PiBK7+bE9smgLEaMPyc6mDWUmqCLVtvkYS8AuezyLSDLsMROHfZd2O0N6ZtyQveaWS1zBYjfg
0C6GH9ODIbnKGIxSKKmPvcq5yUmjuXSAqoRgxsnwPdtPHkoIYDvcLOiP6tS3hFCqnelumd2cZBzR
mbVzP2/U7rEqHyiWymtg9Ie4CaJrUBu7xtrIeJSvvq76nO5RkIfk/mkuvRgU7yzwm2knd+eccIL4
2PBwSNJ5Tg6SsM2E7WKEeR5aGC8oXjsBqT/P8NM9KfaiCmnXWcGcQd9W8YUKMwsWsnrJ9KNB8Q3h
l6IcV/Ohyndy8TBqQdH4+E/JzxVWkr2nJ44+uUV00OODKr+iuLZnHiP9EucYUCXevFIXv2PCOgl+
Irn4TwAEj7KnWw+6sRVTvwG0fY2+RtXnHraiXTwabnRIe+JPnBRKOGiWl9D4YP7W0SZ7euHqpa3Y
orDHQVCszzL9AzQ9nAD4Vnf4lTkFqnqCZQxX+4pPhZPVdsP+ImxFMaQ8vMvHffercvvW1olfYmWw
RTDWwVyGiO/ml1ncG+OyVTs/v27wk3TmxpmxGm8c3M/xIGifkz1Rp4krlt4V/xfR55pW0aHOt1dj
Uwk+W5Yg7ujAod0rUOZhKgFjf4jwRnqOY5g5+HB6curfpFuoXr5Sdwxp+k5cO4B9yicx30TXDQZb
Yzg6iexalJAfujdZtmDZGQ5kbGf9dbP27H1mEDdEcr6bzEuwOVTOC750VuWIOyaUgzO8ys/mDnEC
rU76jhHZ9TXrXDNodVo6amYsxwjuyynGafgg+Y+NM7nCC30JofJxRVQJqKBkIx5wPrOVERE4+QVz
mrDU/ZswhWK9hCcdcm9zzSdnLyTnJ4EAkIUmFbatXc+iMyBPcSQz4K5m5ytuL45km68LH3fb+NEr
kSPLJ6eKQzbxoZa3134jVgEdMG/MvTkND66BK+Xrn1SbZI+7XkpudL8Zr0TeS3a0yQFlPGV1TfIH
PvSnnlJ92glO+4mhbEuckW28XSd3bl0GdR4w7GGYiR70Myng90bAF3x28t5DV3At3XUKytFrCUua
nC7fKMikqIhWb8hCWXHzlLZyN0gsFbsjxqj1JG0zXm6e05+Lg9d6hOYiqKbRXlaQVg+QoMLn38ZE
MzZCgg0w5mDbGgg/hl3Sd+EsH6/VcVoXJznW2LXGu6EI09EzNS8nMyHx1Bhv1V+dGFjCPrfswQCl
1YmDPYjXY9I+GWWQm0FSu7xOngeDfpgBn0q7rgIVtbMjNG7z66o4YxXwmCDTndx+cVf5wBIbkkuv
+Unpc4ikO6F0RMY/5eGqPDbM3F4nfdsqiMQdMCSzIxhGcRjblMlFOcjndL++FB27ODHEbJL08cBL
jnUw5I2gu+qLeO1QEbntRq1tuGjGO7kxSONw3jCCJtDc7i1/KYnjic+cRQxkMkIBOBmhzF5tJtDz
TY1lz2fhzRydqbNnV7xFquobsmmwf8bzf+kdCWdGCDGj3wkpqhF8b+6uR2IMxf51WakONnV6ZHdk
EqTxM6iuzeP1KLMNTwfgoOvqlsLm2u0m/U5EO4KD1APcXyu8PpUdFnzIvxB7BSSJ0ed9GgfytbQK
F9IwjwJB82uRd46/4NFQgq4K23g7FXfqdNBo101/INJxO8GD0d1oDtbXKLPFTWa4dfui4b2f3UeC
X3PfSlcoaYkcfrrJNvnGbN3xtdtVQDS6Q58Kt8RArETCgs0nTd0WsckIEHpDBlEqzAcGuBZCGGtD
Yzqw4/RuNLqS7CW/bt2PGd5GZfWuineSCh/4NCkOHenkQjEqnYxkXtVBOSprvkqv8Jh6ltN+LZZv
vhph6kWbajcy4q31MO8YzzvxnjmUiTGnjkbCRol14ti3863+LpgcR4WfHm7dQkIJ5F236aPxuMYo
Jzf4yMk0h3wdCTsqSeBm5bzyWJRTKN5jSJjyIHPfWcLzjb9caX6F2Ke6XNHp83LDqcOFeiAH1BvN
fX93C1G4Euix7x9jOhbDbniWQGFQWCGZIhXEo5hhY2tbR3aUPdALo3p1Q5MGq4oyk5uih+3nYrmt
AbTmGxK4VpAOj6oOHcuVwk5yNE9WvUHZdnTDGBuCKrnYWHK2kGUheVfL/cQkHBuKBqzjhYfFUUf8
cwnSctTP/qUJLWd6xsJCb9/W/hVDXNdkFm5rb9338qR/mC+4BWAISTpM9Z4zOj4augt8cqy+1XGj
Dq9GFbKDJOCJplN9cykdEVqDXb8I3ufoJpcFI/OwzjxilrrMGdNPwrSW8Wh49YbL0HjscBTZ4RpK
rzLr/8ID7cuu7g4e8lmKVHvxOPvAOWEF5B5mUDiJn7uvJCg2EcM6Rnf2TeSgPYwfQJmUdo5yn9XO
N9HqXbpDTgacqKhnc9kTHyflno55qIwK1uYajP1GoB7ow7Z3C4pPamk9IGY0atxKdBo0iJqf926q
UP3i/u0NV6wVvUV8Ewx3kYJIcWIm6klgmE6W84Ta8d58zZ3mW1i9NrLNMHdnPtf8kb1ZmJnyQTnM
L/JBORdvUCNrjuXHGG81HK8QbivnNHtXI1v6Njx80y63/UbeFeyD+HRiJ3kPtPqEulnHMpsuhol4
64znwSKPPGQX5hjABXiEBRjb8j0/EdmVh9Dtg+ycjmigk8EZK6k2WgbMvtL7gWvBrJwQbYR/0hze
DOgI1hu3K4Hn5GfBGm2O0RgI30yzgXz6mFgXDM9SV790bEwQVe6vj8wp6urQxY6M/PeixXcK94fP
2G8qie50dlkWOaZavb9wQHWusZ7YFLpiSzkpNI5VHXOG26o/z8/iL4HjAFSJZuuPez7vmc9M2ypz
sL+dX/VTsbD0Wgoq+3pXsVgiULd7wtCtGnNZmgWX3TKx/BEDT08Klpx2gpvMjkxq7pzY0tXDV1SS
Dh3ta+nOnZtcsfhwoJOhKc0fkSsGZZA8TSw9ztdQc6e7IXebkfxSiCBuU+zK0lco2OrjEB8A+m53
Q7kwwVhVrCGdK12b6CiXUfKjCkkgw2NOgS3Jbdnr+FTs2fE5L23hhfaHPRDD2GGwhdUVnnQ7PbfX
o8neSHmA8zsEAu5ZFQqPCs0jsUGVe2NKi5sxDniMP/VPdim0r1zM2Nyg7GWPj6/ndnQsan/06VQt
ipPs8lMBf8NtJF9TcBQlCuWccq6X1IvCDvcfofareGMiC0IdndOKoDB0lPnQzB5M1iA6SJvsrXnr
ZeqWYFnoA4bjjTiNQZtLhFPvT+JpONYgMZeecURk1271BnOFpBZv9qI+s9NL+a7eLSexeb7P47OR
Q3vnYA3WveWMx8xNXC19WLbKNu4PQoFCCT4DUYjKnRTd5xaNr6PN7yyk5H2k4f68fk/UQi/Xi0hw
xmJbx+KZT/WSnuGJtJuBTlbxzB0CuYJT8WN8LpDtbdXC6feaMx0i/ueuuyzBCPS33mEMzOnuszCg
RFXWS4J6W79PDxzwHuMUW//oFS91++cCqrgBAdHmn1lx8okNqX5FLhw/dt7121oJDc1poxxIRThF
o9EmY86kL5F9gYfyF2ATlnc9VYls58R+7nlloLbuYkETVnFldE0OBEBWeOnRS/oiwxlQHCJyXQZU
gwOZQmagdUMlUjomIhCpVDp7b94rGKrlzqg7loPjLj0zHrY02C7rtpB9lV9qvOwRdEh/nFz9e71L
akdd96OtEhQ1h781iBD/EYZB+8LsF7GWKv0AiMxFE6IxBYa5ScGQUz+T4bdQObtQk9bKhcgDrKGW
nhF7jMhwNFbZxToHX2h42injSJLNbESvMSFRIDELYmUwcQwEEtEXwpEnxhuoa5hcwVo4pk69KV+7
1dYYNEgOYx3LwxyNUh8qvG29o/HXqbwzT3e5+Fzg9SFjPGG3PbgzlduGUgV3a5ugRXJMIyhdTCHs
/O2GFOKQ41vbyuNJ9rAv5SYSeuvLROK63IcppzdyceBpGDBTEiA8saFUCbEz4ecTUMwDwYFezASf
uv8e7JJvvNofEKHB5VU1+C/yje/xr1BXGVtWnw2AcIAzus2c9AE3uG7yF1KWCeTg2caxlKdxeK/d
K/gcb1XdKJh8gtDktv6bYKI/qTb/7v38wJbHXjHLKQLbHSyupINnUFp5V3qQO7CwbEPdZyQuJnKw
zRBWh4V6KrRTHn3rw2sy+uoSpBpO937SuNBvQeJgyGBEPbnJL8kt3ASjEerXM86bTech/1vFUybb
NLUGcNoH9SWEmtJTyyD6ssisBOlTwjE/xGDqerkBSHElLsO2ivy+c6SeUtMBOcmEg8KGsk3OqkNj
CSuVodcMHfBQfrXgKUdQO7gAy2a5z1y85EcMrJ+JjEvlfZduDHVHR5TzcoNrEoDS0paf+n6b6yFj
ID1/yxh+zm4Eq6VPLlcpaB+At8bP2VUp071WZV55Nll2HCdJaH6IMbom7P8cJb+vMaR041dWlUFQ
m3S3pAjfKeuAu8jyAyfEYdU85Pl9NgaJdYoK95bUOX8BO1SHJMRyB/AGwiU+4ALlvYexOn1Mc6fN
9wp4wOKOGkp5L8oOzCdHaLDLXVodoFBW6g5FFWgPA+Mou8vzl6V1ObCaiCgQUujwUi/9HBojTgIe
xD3a3Zbzhz2TCY1yq2cEFzkybtaMsim+ht/wjaUfwrQb+gztBEozTGRI7T+zNdZrJ8P2YuEn+2of
BZovpW7ja9T6GyVoGZnJNlF0++kgnMdn9TfTREn+B1bJjbKtaZouQnD56d2FR4heRd1tb1vDDPCA
RU5miWVXiiOJXw2wY/fRar4pPXDVu8XXgExADK9hS+3t9PgXJt70S893S3FX1eGt2JVPiPqLb9qV
yfQlyVnZwd5puOjy5F9C5FxJX4OzbK+Lr+uI+R2tCg3mvvkR1d9V/mDR+zFUlPlQzQQpnhXBEbRg
uCdlYQ56OCw3G3dHabZyFkxAHk+QcnufQUd6XulbrS0dZ0VDG2vnfDxITP/ceK9hG9qwx2JeZNPO
kkHDR/Sjq19gc2QXt4lYhTnjFnBopjcudMzPt1Xtm2oAHHYjzE1HMLMWHyII4JEzSL41IEdl2oa1
v9vK0D5dsGtp2heGf6uAVbsEQVmc2K0/rDQY199smT/pcX+unL/cuh9TlQK/IvyiuHV06e74DibX
7fGCBpoZv/U3jiSdzD7YQbgwTJhozS74eQ0KLxxxR1Hyw7JjN4EfehTvsw/ol13n9y99tpcB0iDX
TzYaEnm/fK+CL6xwv2kfNSnMKvf6KH8A6mK3UvBgkFFg2vPzrQkoaMNeWvRoGrfnN0MkApL/6YjQ
ENJJnMTwo34cERGhi8I4R0RmnhhhiKst+cttR9BeojdQqfSpw5HsPRfJGGKMUwBssy9wRCeASRrN
q3NTkrVOykz6xH4uAD3v2Sv3yQOjao7Xkwn94gZ6dS7gCQjYJaWxxnFk0zrWpQ50JGgl/53hzGXX
FPQSYDTsd5MBw7Shfydm5bjsMGfFWYEru2ekQCIaGr07lmz9qLrCodxHobTV7rpyp70Zj8qfNFP9
nG6SjzNagHx2mIkfVFK891eHdofIboQaDDvs6mIFoDPRZ3UB0NiNH0mYPFuH8oEYyo1C0hG8meP6
UG56VznCDCJVxQR3rxHJk37kr89NkB1QJfrCRt7FzhAApIUMSt2bWS3jRD/zys/ynHVslbYYKouN
fdKG0mKDC7bDRdtEpHzbxrlx9N0csihOt5pY2DAR2WYBxGoCN8qBysRpw/X5d+oS6adq68/1bkiS
Id1MAP6muhbGiahCMUbRBCj7zRgMQMWqmHCSDWNfX4HLVn+hZ9O0y2S9t6HwyryK03AA89vInmDa
cAK6ghI1ZeoUgYW2QfcL3ty6PMqChycOsxbhE0y0OOvv8MWas/HJ7jHbsJUKuuKe6exc2Dc6g6i5
INjOYMdnNEL8STyyeNZuFdP1fYmd9qH7jlQ3YaPAtAlv7YFUFY/IRk3YC8H1kDW+QRLPHMavSxbS
DoojY1yVnepWGK8PFNL5a/axgiMB1yQeqBz477v1DgpILyUM7wBccfci4ZFpUCBqd9bdtI0e5M3a
HK43JKSpvb7dDvG92j/zsOYfjBuqOMRfN7Z8az6IeHu6xsO/L+O4Gf/wkEo8nLpsGqr4N9/DJBqw
6i+Y02T7jEnvsvFJ6MDvsn7XCxTKBwgixbBVYZPQOIw+yVXdeNcOR8HwIof805KHyys5WRY6gviX
RInSAn+5JRVPFKTFZjbo4Ln4NMhQVHTmjkwN0Ek3DsXIUjI+OfbRJel3CAYqNezJIiJo5iUtHcQd
Op476qbOAkozvDDwmoIgCO1l2rBHtA7W0XEG/ukXH8wEEy8TeXBiV6b9uOccBj5DAYAJgcfO2AUI
taGcXO0OkkfikXMGtVqefYO69ZJVQcwjuAO4oM95INx4pFwsXTJ3tff+lL6qL7pPw8ZUw3ow9n1Y
vZFOUhx+x5H4SW3/46G5udjAKVcNE7Xev9bVV6smEF0gjIqSZy9eMgtLxW4jE13sCE61u+0x+WZ+
VSnsaP8YO2lPWL5tfrMs/mnGDmXpf97GD1EVVnq9WJgsCzkQGCN6jZ/5BMNxVFUQXdzorYbqAlzK
uiUGiISRz/gJytDVRR9HKA0dku40J1oYQp+8G0zwBiRZOmD5HFy1bENIn1/pEvTY0Xa3iYC4ianT
fXIbKHk7F+kD97d/NWmAv+I3sE1CavSWnzDwGn2ELobVHVXmZKvn4WM9ZD6MUN02Af3pgyH82Dyg
PejDOzNjQAb2Ea4YtUP6mV30XRFgC6cwrMGjDPJO7zRHE7d1mc488ZRfDA07BYjAbrZEDFNoKi9M
KToYaK2XNqFGJ4gCgkk0JRNoxR+/ue7ae/Z5ynxneFcc4t1+Q1+RfwgR/7Y0fqgeCCPCeM1gaeCw
Jobz+wjy842yqXdgYzGzpcS+9H76oN9PnrWt/SKgzwmF755538dtBvm7RfJPW4em6ES8Yzfxd3vR
ERJ+N7BGqv2V2RLFaBAHE9gHj/bmd1oL7cad+Nng0Wb+v1f7UT1pQ1OmSsWroSui4AeOSjy2/mjb
vd7ap/myVKyO4lkCAONojR1Jtadg8OqAbprhgj05ADgUWFvr2H+B+7gmzJvqruD41zgLdjdD+tVX
nkroW/vMW3cM8p2rr23AdKGxTK///vL9Ywf91w/040nv2jjCwDC7faDyYt2PT/OFEWPzMB/L3JXP
FCryq3wPP4h1rj2qIIme2AZJ7v3u0v5hj/O3SwtphXOAXHsyGP51z8nSKCMVkIVVKES4ORMUPgnm
iG29EDLd3Jh/rs6sO7EOagePxsZD8+E2gizc2gGaXyXy4e1Kt1WeC7f5wBVZByOnCPvEvgYBTrzR
TLt4Fb8lt3Vi3ZkgMqx2AYbBwDNyDY8JCIMDJ/qUqHhphT/Vz6tnxbTI9vQt3cBp9gMx8W6mH/gw
OQUSO+sOgUxk/WZR43D8D+tMRrIsExhEcNDPjJrWGCTRjAXTrQsOLPeGWJUsou5WtFtsDujcb66b
vDNoarBjLCa0yGzi1CHiKETudiOSWBF2hm6VuoLqpIhQ8iO4CB0O4GD9oO70T/yWOvAlH/gAYCx7
V56Kb7jx6y+up/HWaEFcnNXiCSBS/UpemHiuxPKaO6s7XNMbZ0AlZ7p9gkK4DAE5cYRXyEE3eGbG
ODzU4vccnMgpRF/iK5uquZc/zfN6mlVPUHyNADgMQRxpq1LbHIXYhn08MDh8NS4wYr5yh0fn28io
xEKwhRGMOMKdkp1cTCHQOqMVTnLQ83RRXPf+ChOSRoIqBmIaYQ6GK3z9X8bOa7dxbAvTLzQCmMOt
mJVl2XK4IRyZgxhFPv18rJvpU13oGuCg0X062JbJvdf6451fphxbhemhJI+pGKbDq7p74SPKcA1i
3m0ADD2F4xtGjVssfhIe8sxWHy915ok5S5E7vyudIxVuc+gBxwSbm53sfyeCOzOelji0DMHOYxoM
NjpWdJVg1K7mSVZGSx+4B1Llb65okIEVqt+P0Io+esvuHbmxFTRjM5cVgrtwM017ob/e+oNYPUTK
e5l9hu3ljlEw3lSPsNZRAI7WWXrtCoqfsIPUFgM1sOrd43LOsFj8ZU9UjD8+gqYoUH2uq5Kg/fY+
RuEtxT7JI4hSA52wGTnokEbTUjIbH0Q3gHGD/mnVg6qhL0WUU60jysYsDjrZ+BKgl7sZ+Bl3wjaR
XjDwrkUKPiZBYGZyjMGfyfOTDlovHHr9gHVUuvt9wo1HA9hXZ8MX8zcLnRw/cYnyJeTRgFCroSJJ
0pXFfk2CYzVBgMQuhy372gOA4x4TRpUeKsy3EIdle7nxC1qqDdcM7KG4WQCwZCPQtE1tZYmkEJro
ynRQLxOBE4n2QrbRtGbrARLQ5Y7TWfFeb8V6eMtc/nqDqGeF9Jtk2/j7dgLBhg2my1Sc/Fm3AE3R
jnXxWqDVVFtTcQyvv6qCjNEbXBSCKXWN/ABhuQCrQlDn6+IRx0qUbim9XYfGdRW/gr4pHK89suOF
TTEnCqsXRAnUALPpyBss2NFteSRKMBBaVL2ExtrMowgtrR44QNfVL8+e0VgohbvvMsc/4IbNea62
NDU1OBDKU3h7SRHQoQfGX0F3JQo2UGHg5egrShEYWXQmY8/oRDDMdRLMDpr9CSkUsAs0XOvcN3fM
NiUiJUcG69ddQrry5bSB8RHEbdYfTXagEPzPKdC0y2sRegz4b97TFDk2QcTOUr+FfJ5UA/IvDp/J
yr0LZ1bf1NILiPf10Ls31AgV5CeJLZUtCOuss0Dt7zAGto7/tHb0ryRxMS012brRLUiTgU/U8Hos
Et6k047Huo/ISHiM68s4bspL5ql7eKHbUnjuN9pGu28meV3+tDtp6Rz1qts+u+1rzqThMujucocv
1zP2A1aNQXf4qG/IJyJEbKjDeuVI4q4Uu0q1UVmRbkR5kk5Pq4Pdse8jKoP2o97ORKS3wOk8HFG2
NVSbemil22lIQhTXTGzU3d0MpYzqfmFyFWRH96MicKAS5cqb911USB/tFq4I3XrNi+QmZdDyvZE9
vZm/oyqgEm9ONomNgKn7BuFyR6eAPgCIVH0wZwqTiMNvRV8VQPGnN3M+ZTqGCT/V0IKvqXYFCOvc
6XaKiDCYrXEx7Tjd3VsQL28RI4Xn+ot2FQ2qIl2XSM3yM0Goar0WNsI7Mie+SGwhZerPyPDbApv2
mXBUPbFxrhR0hCGKqGzeJsz4MoFu3ZooiV3K3Fg4oDHwwfA6pJ8gGDUVZ0RXUW4RZX4N9CCKdg3a
kLjaG8VpADCTYBmST5o8evs8v64QibH4Iq5LsHhTckmzrtNWANHKBdhtZG+6lRU8FTmwmmBX3ePU
bJQa/jZvJ5sNOdFxtbnz7Z2wLNztyWtBeIOFjHVGTk09T3iV7+f6TvUM2jRPXZ2Exk+T3m3ZgtDR
9B6iURal4gQTWLn99EOkM5fuYwzuTNrvMjS41AWPoV0/DbmD4UQeAo0EXOEs5Q6fMyuYXSd/SUP6
FdL3+0AlmQol2pgNAYt/Q74ko8kVaYXVTpQdCe0v+r5qTVFkzO9sf6Ntk4PnJwbrFGGaggZ5VbtB
KEdmaYHMVRj37L3mwlElGX59H0wovNwedYVEZxpOqXiERbDz4WnZBjlrUDb+LCUL8H73V7n/hYn9
97Aq/5Yh82v3APjmZ9Il4s2F34Jc7qpRKUnK9D24PVYVdatMayiS1aV7rB8z58bBgAhm2M7P+PmW
/o9oQH1tz7MFIkbRZn/K3Bwx0pd5+tseoqh/guRlxtYl5YbQxN/DiGbiX/I4ZX4N39D1M7vy+ard
JmFjr2dLl3YoTmVk/ppmRTOdE4E4H4piYYruqOtaFM7rjkfXXANQye1LCpHRPzTRqY9fUuTk1HJF
vLHfIYOfKKL3Xb0O4ie5Jly4r+jI8uZZW7GsDkGR1Lu0Q5Y9tutofDXl91UZUE8rpWvlImsbgKWm
DMxxhwgsnghmRlkCTYwGQnQK1/iQnknsx9kcb6gyeIAqjzccMkh/Xktk181+NT6R3oX2bhA3ZFgs
UdKDVzX2Ut5peMKnWdoVsbC8slQm7YZt3lwU9aQOPwtEAnPjq7vZT1h44ekdmFF07EBt+rYj5fgJ
9hc/Nv7I5ChRFMiYFob+OL8YIWEDbpSgEqC38NEAuswvAFbyDc+nI87BSN8quRbZvpSDYuVPfG1p
WzY46HZC7dKr06Fgpl0xpTIZeWr2MMoud1R5vyLM0kZPkb5jZOjmqRBdhFMtJ97drWLKHJ6oYKzm
7x7lJF/eYw9gABM1V5RdGKLcEk8rdluE7jcLS6dEggdXC8qa2G846Qkq4EhhoihsXpeeCx0F7ouJ
AxHc2caMgfxw1/vJj+ateqtlqmOJvgAxSa7GtfAqUaYAacWZgTePf/hmNwZCQafiyOBKQq7Cp7Ui
Ag8FJPLETelph9qeXdRiza6Lr/AN+eS1iEGO45ajR2o2BIAl7pCduLtS8uoVmik5C5FQuFnn6pmF
BUz9pCvMQf2z61zDm219O9tkLzuDy9JhZxv+2GFH5/LC+r9uTsNO8/Aj/tQ7dNDXysHA4iLuJh+e
6eAiCUAVAfzkh0yiNU13xDl448twhVGA1glQe4wgHfvQZdpQveE98YzTYsWdPXMPVb1jCFgIFWWL
PJwt58LSxV/e9Z3+GO/0o/RTOeUTuXLb4fN2jXdZZadkHgLI63zotJ/j6Fr0qghC8PjeH5BBrvb9
jhOCaVB3dBw/o41j8ns4aR40ZGAGxM1c7/ZSlma62gYRCiLgLbfqzTLO4jF5UC91sFAABKD0OE3p
dav81sfMCJHJ96R+xvtrRw4dPCSX8aL/Rs5S2fm5+xHf0bw128/ZujvLzHojlhxHA6oMeyEl+G61
Mx2+6JC56ltjTQAh6M8PKunwdhlhXzq8y5IzcOPP6zy3pY8Iyc9hgvybP8VxWMu8JlnjqZOnmW5x
Ik6dTNPWy2UQJmwLWrnv6ocVkOXfDsE/0pKksWE2h3FZFof/3eGlpDbnPubRVLyaZjuOuXfjvTuK
Pn093mI56qBbLH7luwYLwV8xBPmP7Ja8NF+YCkgy1Yb/+w2szM7Qi4KUmNZRW0fB6eDak1Vnu1B6
jVSU33S7M7CRVILwyb0VmxAdmI7DEg97EIUH6ulYVTNkng5mDSoVMiSni3IOsoC5k2FVdhSYGQxq
iJBja8awTKHfJVet6B2aqDQ/u2irjfZcDySacOrMLkNRyUqIW15qnnI8J4CoMNo5cRzMUlbW2+ps
A1IW6/wKdJg2pM6TCsOCxOuwaxO/EdyuPiaiH+fvI9b2zldkVw8/qMhGKkviORdNb63CozijlHTS
eo0UPQ83ZYB31rulBxGSp7MairMLN+Vusg0sG67MXi/cEHtgDSKZJ9ovGnkn2xSeGj8jumo4i9b0
Q1Ov52fqYfjKbZktds53imaBZU0cbi9RgofGpDQaMLNzMolH7lKb6ync6rDhjQuNItqljRSBS43P
AQPwOv0UDncOEpPF+xx6fIrGekFf0/QMCaa5oLA1cEFcknPRQmih3aXstY1PyCgXfbdFHD0L24/k
mqpNQFTG9zkgR8wCIbdCJs4czfg0cv+rk5UhKtJs4A9sN7z+NHEfdXSKtkh0qAdJkG9QzCxzPuqj
RdOHM36lPGrmJ2mY4Ky2BqWMbt6R73tCakAz2XsWZuyuHFL8Ii1rJMOeKWINwBsR6PU2QYJYHdXw
oJjvd6AmWLimxvSC1+eUV042HZCNAiZZiVvwKyb9NNEC3Ar8ONnH/F1I1tReSBpIN8PKV1cPiX4e
aleLX5HdDYAmIRTxcZxFhtlro7rQfZ0LFoVbR0EX7HTUuvOgrnp/xn0hOqjvmwxGfSdqPvF6cmf/
Em4jdOiSTU0oHnOcrbY7pXvJhItieiwVUYMkBIPN44JGk1RCWcaI4R8OsFpOzYvp8RHwYPROiVpd
dEp0h5Y0uXO+SYj5MV1JO9YZUpZL70O2AX8UuCQglblqUcM7sc/pZZS0nzvxhIsaBSmqtMaLxwCQ
s9TovloniW0QlcYRC4q9nW4evEmpo5peztGi/AuuLf4Rcvvn0bHgIZ/vD0kZtcRy/B9TLIxKHDk6
cCscFouspX9AGLFLonqhOcBLM/f2oFzxa1J+nSZwC6mbeDrzEW0bnzDkzuo9RsmKQBs9ds62jq7a
ai0VguE1sTIEbzuZUQe7grM87gvQq7zmMsbldYE/ydKBo+yFC3TY2YEZ5G8YI8YzDVMW3IJhy/sF
tUJb2J2R6fA0ovejUPDGoj49MIxBmNkd46VtdD/zaC3LT233Jq2DKFYwLFvgHCAp6r632wKb+jpl
+yAPVe73i5kq4NahMga6yoDyRJ1oT9Frw2ftJTNCVh4jWz/9zeb5S6ry+5oiK5qgmPIyOP+u4QpV
sdcyvYT7I07kJzssMJJGd4SFi8bw6tMIirI28z2nzzZyAHZTS3kkP0PpjrfsIEjbpr3oY7RuOPdE
qJJq16YeH/37Db5FWCuv5cfoLqgOtyBaNaHbjvDT5Z5NOcfKzv43f1f49L+HyLqjPKJW7gdGJ/xM
6rWENllgaPN18zpjEDLcPAVMPvIe9aYd/a3+TfqD5RUK4/99Fr89g3EUt4LU8gwCD26MJ/NYB1jw
gApLWCwO2V3z3rvyAb+ANT423l/7JH4Jd/71yyCxRjIlohh187f7s5v1akXA9a9fRmdnmkuxdR6C
obkR6hxMeAwjhR0Kr3Ss3PGyogO1Wf7rGCzOAhTNcLoW+9481xOoQedCYNs946S+V+KXSrBunBv0
uAhByVTZbhR90XCVw76Vc0vVMBe6DKtN6vQcE1it3AKbNNIRsjUypnfkhl6Nj8USe2wCdH1A8Fod
RerNYhOi7kt3hIEHHeC43CcOCw+THrKLm+QaCMmBxjknR+AOFtjJ1bksgP6rnUKR1TOcP3d/jfRN
cOIuiLB45LE9RDbQKnQHYi/YNkTPip2ufL5pJBcgt+hIXGSbwCHSvmgOLG0ZGNiCB7qthswPpBb+
uMAK6xBxKpTr2KFCCBwV7bTEJO9jn42i/TKtpoDKW/QWlYUVrSkRgLr0hLUVX91Gcw3kB1wfj+8m
Xd8vEBCi0x4B3YhTXJta0Dv9e/xSgziQ/NjzTuP95AYEt4XJIOuvROjryXd3WAVjybLvTapfewzo
0dLMvmBAaW/jE8xnbHdrxvR4CRWB7uQkXOFdvPtcOB1lybamHEYVt+u+kDczOwipbhcp/uZLi+4t
QjrPPwMsiHx7yZ+JkXuvdhFa7WY/IDOKHBL1rBGVeYBIn/uZP03NVy6Gu1pwdtKZdMyTx1p8Iq5h
GABhLQKqnbHa6+SRRJsUJDyzRtnGbXBr9mm+KcK9xBHWWHNyJJimQgHeuyk5s8BRPLO1wyp4b591
4bOedhAq2scKk8zM78eRqY28nWd1u6LiaNwhYpzSz7sI5qoEQ7WZy01a7DnWuYnpDqOXy0PYXm/v
1iL8ro6rFKsn4ntfamkG3qn3s5hvxfEdCwTUK90yV2Rv6mZFMtzkTBMRGdYEjqnt6Xe0UD3FqWNM
Npd8Wwbx4AiC091sjbomxDShZcCss5rfXBZGVd7cVkdGRkl21IdPU2WpxsgLRmv4evZsVocq3A+N
S+/UiuWLANJh32BjUKBNgiLzhpujf+jco6yLt00dUqrJyzsEvZu/i86qdmUyJw0nZlDSvA5bXE9D
AEsjfo8uUMxAweSMjify1JabxFmRwcTMpeTujQSXyOvyDVLuRW3JhA+GUe/UyKUWuTvG6efYHe7A
SjR1UkzY2tVgcwJkhmXobkK8KAA99wzeaV5Q/oc1xJLkvygJ/igkoJ5WFJCeQBH/Egn9427v53ui
GBosZzshAmKR3ZvHeM/7cc4RR78woadu9D0C/70vO/n8ht7kWT4bn4p7OxbGut/+bVWS/8QkyyjS
BMhOhEm/o3MQK00visBFtx/9hXhHiXrl7ghNAdF2ha/EFBiHhDyxCALD4DsaLWAJ9PYULqadu1hl
sFDB5uFCIRniY/XaPHFCjpWPWxeh69/u6V+r07+uhn98w7/dTXLd0UWQkiQGOGQl/rhnH4FNVD3Z
AX7//whV/9MnpJDYphMaDT31SzT0j19a1Gq9qeUdghm7eC+/ek981plfrsmjwFRKLe2BFMzU+2+M
8Y9j4D+/6m+aE6EcFXVU+KrRtdsNAaZmAMXIw2f5g+KTGsO/PQl/CiQhmM1QkdlKhgbW+7+Dp1jQ
dqtQDG1zZb5xhj7odMRDfV+SN8CKM/YGCM8I9HqdHP/GuovKv0YOWafJWFUIx16+vvnbVy/uvSmm
jbaMHCV+pxbzIaY39aExgiS7hIIXIpPijOa8wFFyd6HkMNmDvHNLrfpzhM+Ti+oLggPvO2avh/oj
TL2m2vTAZ9gNVl+39NTgwM1eJILm+v2qI5bVKQhIGsGCPEa0/g5UsPkF0UE8rGs8Jf2irbjbSO+g
w5ZUE4c9j1cgFnGPWtXklgfFX2Get7g2reeJ591V3Oxz8vvaIRWYQBAEXPzbBwRV47BNGg4+cEpm
Z/Vav1XZ4+g3T7ej+QOtmIWb8ObTXab31zLcMiRr6/zAAJrAqzmQ42QHT5IvPyoPiFYTdZfQgd5+
CoWrjW4tuYTHUt2S2xmpX7hYseyl3uq+YZOkME0h+GKhg23QAZQifej0m3HbZB5bTnnmBBwVD3Pe
fz/FkvAv2euvX6sBDg1MLkrab+ztLYu0WepECJU3BjMUr71XQUZhVl1yC9aaRyuapfrJA+uxhZrJ
gONPUWpuwEQT1gBiQCkcwfJXbIgDQYKXsIe3yCHs6cF8lHEJM5ajt2hsUB4xpHrNb7nkYGLJJR43
5Nhp6V6++TGPcvSuIL2NWuj7lxl/Ek8FRrqJ3c4Gvb8dADPJ4MJPjW/llJHfpKKL1eSDzD0O94tw
BiA4dqWgCiovwvNaWXCWyy08uovGpngydsq6h0U6GGvphcURYBgXy6yuDXUHmZnNp1jYrwr6UXat
XUCR5bZqXO4zVXaoCd7u2U8K12YOn+UMMUVOgt1c9Tc8vSIfHiYFABYyMLz2xH9sZvxeedoRjx7R
XqjQTHScrwpRz5iFkyeKrMXqBOJPFu+ofhp2vk7QiE6BGZ6GCQPfRiakF2CEoawJwDMmnSvcz2DD
18M3Cs4qtHEYEFEG66xsMeaoG0ne6xipyTEMHQ0M6n4pe0upraVTkDAHOC+8BqArzNA5SI8X3noL
Bz/icUhgglhGzlB8ptK7skVt2IJ0usXH9CGXFhMm2vz/fvj+1ctKJC5niippClIeja6132DAvkiT
6jZypsRB0RLIRuUW4t9RssEwsxF38IcE7IImHrfAOnzE55gfm6OSbwla9A36qG/2+DK5GP7SH9IW
swgjGRUPo1sSx4gOYvHw2jxrYxGALijySwgPGXbkA7i1cggH18S5Abx+wYEHP2I+1uB5ZrXLR9wG
T5WyJ6IWhAZarNziULwtwLCEOzuIZWfMPY3RZkZL+j7Fey2hrHKdK778fCvYHiV3vHsCffYsL+Nz
rdsFlnbOoJFVG4ok9oU7xaq+SFNbyWLyKhWXMvJ0fGjClQOUpOh1z6C/Fqu17KI2dwWSAzhhBlf9
6I4STtdnU3SQEYc4uipn3IcjHDDtfodKchuwaKQHeEbvW+2qmzDm62H4ahgtpYDgxEHbI0fBD5h4
2uPd3DIUq8oWR6iknRSCI1E8oT1GxnPfwHXEOi+r1VZP6pm9RAzuk6Nl7mo86rzad0/qLIPnl6OW
vBMesWlaxxyxDdOq1fREnjO9st5N19QO+BLxc4/mledQ35n8XeHUd7d1uZX1M95+nHr+zaCW1q7K
HbkH0v0RQoszGkX66AmytfIQwOrZIXupC/iKtdrsiuQNqEye9/cfejm9efJSJlpC2XvMdL0T54EG
BhtyUYLV1ufE8LBfJ2xMttQjOrLuPVkv/p0Ey2DgWUOKI7c7sX+6pW8lsFZyGPlRMndxLjGtl35C
vEvsqmyd/FIR7a72gPLFYVU99BwzxKbrbne7Nh2m4oVuDoD25hj/1fuI8hBKpQ+I0lRzb2o3qnDO
EDuQE4wpwKlNoJaHnqQC4AvJiz7JMFABoY9kN1kSYHBs8X2OuGzZEG9snSmh2xuOSKEHPmXxDiD9
S95x129jl3Oza7h+NobpRET1sAqE3/HAf2DDARHdyW31TJ2QPURj9JLSBf4kaVszdAXtUac5rT1N
HKvTSYaHkftXYfxaDYFs7NKz3OHyg1jD3GxwAkuWZCNmxvm6QmIRGNDUZC9VfFB4HZB8cZ9VLLYW
3c+ao6i2juBDIuR9XX7V7Vnead9Um+osHtqeLBjgsOLSnOQttx7YWs879Xh/GT6pizEEix92MDfi
1zjxAiyXp5e+0XbaGn7/GJnrhP4rFV4TuUop2lNaO4n8VN0BbBFZ17cg1Ltzcrv81Tyg/UvsykGm
kaoNr0tQ77+bQ7JVX85CGtp54/e/4mOK0JLLnaYv56vcOxMr/YoorPzSgyvohJiEvnxcDtU1PDOo
NpM7HFlMPvgsI864iqgD5rNW7cra59oVVgiNMydE2wF5SMy/O6AdoW+xu2jxRV5ktUKGU5u8AD8j
RokwRuRszlD5CMSR/Blcsw5AIAXsSpAv6zk4YUAOErZ5eN7MImWQYCg0NOPNmWLemvXgaG73bU6L
xw5+M0rfCFeZgDoaqvOWqUmxBXck49MaZn9iflnU7G6rY/dcGy/NmgwFMGgCxdbkVLvmV0cqJH/a
i+R3LPoKXt50oT3LKzA3WRfXpTVE3wFbU1OxDI4JYZwwYeqC43bplohbbj3E/ohMexO51ElGV4z2
A6fDFODqj6atZMuGQ/4SGfApP0qHMBHGTup8HcxoeyNkl6teQoWQ2JREJNRzEgrJ2Tr95WoT//ZA
LGPXP3aSgv6KLqzAeO5w0dTYQG6QIJ4oBDohD1rnWxz3XmWvMvxnay6l/75ZpV835/8sYb8eSBOr
hCFo5r+q/AytLZVw4Osre37ku00IyW7hrDInwRKMA0+8hJC0qQXGuU7cEP4LMMpVyPDjUHzCA7co
69x5N3rdjlQiRHvcRMmWIXlzexc2IaEijnlUYaZiJ0f2yCnSnMIzTx+TYulmPno/v/LKS/eMcMGF
+LZIE9moPrGdYN2pjcBztoagCcgjYdawEMwgrTed+CofsEA83K2HZDMekrP+cd9yl+MtNtx+ZVcX
glICJqols0A9134RRHjA50XJ7fUfC3hO3+zakx+y3Wd8YTS3iG0Hc5AWXIyxBhmKi0CqAJgAKns2
TiGgWcCMuPw/K2d8SriPjjGiMhIjhKAIyJF5Vh0V9Y5sVa55xpc+YKB9NQLTKp8xM3vQ0xvluPxn
9Q3gMEOqYMfr75QQRfo73OpUAPR0HhQto3y+l0iwnA571AG196rtzH0W4Dz3Fwsc8Uce3Sr5N9/x
q+CvvrrSWtm6PW6iY/Zxc7IDIVB2eTYDtFIwAmyZlTv5qDAiomlGa3qYX//7WRKRAPGw/s/DhJYG
U5TI7qmLGqTt7w9zPeViMph21riluFsqsjnXCs+gaAO5CpZuU7gO5XFobCJnUmFl150fsaCZ67H2
UC+l4AwShVF9+zH3NyK9rg2NfZ2H8mV1O+vcZ6MjL0Nf+ajmxGfZk0MI5aG6EnOyIuwUF5atE1KM
bu7K8AGfcnuDG0flxZPNiBwAE55nG9qaf+KtR2GQR1twzPvLOFnJTw5ghOhBaJ4Bqgj7AkXh6/NH
BcHniuBDwEbjOKMpWDUbvic2C9E2u0VWl57NJfQ05Nt5L96LH2Rei8gNuVZ2O8BiGrge6a1IMG5B
WLZX9jcsq+3D9AaYNzsE4LYeaeV2iwHQvO31+CE75F/NTr1IKplh62FX+BSwC0QxHMSWwDPMAURa
BKO3QvwcOYq2FTaUGW57ClV3Q034IhEKvLLqVTF85Jcf7YdhaftVwEd8PxoPygOo82k+LsG8Igj4
FwPY65KydD8rn8rapLiL24Q88ifyPtEpWuhBHpm40T6phc2M6qceyzY4I/kleFswp26K481HakCc
doHMBcGtjQJl4cd/NH0r/XRfLOOhB+3hzM9AZLGN3RhZecKRvO1OpgYqjFJvnWyMoNCd9NKp703o
IYPhN43GxqwBM/075KgE33Uj3zujCcRNwOhZAyCvWliDbwwTIP3MPWgV0brbiMAxXG5ir39eZCzT
dbnSYHSYGkq3IjUd2RxvCBM8GmS4435vLPr4+ISiH3EfOkKHRC0y3JJgYgzDHAVfhG57Z26yxah0
mpML85wzGesaCQ7MOCxYyTpOAsYrHrwFm0WtcUABt5EOJZzp+Fn23tA6LF+CgCDyuUKpxW+FVBM+
6y0TCTy8zEePi/EjhnF2scgRFtw6SXiCrLbvF6iGalqjAWRLm/RFxBPyrLJLxy66RoprJczHhN2j
dOTfhndCT0c0+CfaHYxNCNCXijYrQa5jT7b4Pmq+eRiwm4ibzsxYJNAdQcuQ4Wk8jdvUgdUlwxrH
sXN3e8EPxX0kQl6xZahrPK52tMGcdGa9Ju0HVATmkaI+lvHuxCZjE5zAewuI6OLURVcnP3bkl0V+
6xH3RNBbiVJVtqSHJaBueRcsIjK7dotc+FeSFkJljxUBC/MJqu1E2AVc+5o51srPGsIU28feLLht
i/qaAguGE8nvq0CvsBhe9enCT8x19U2uf43+hhMbzwncV0X4DOIgwvotSLrTklqVERdp3Z6MIEfO
w0/wheP8e+r6JVCqI6449tvqnZhq9rnbwfySwDxQZWDQxgiIuAznknyZLFO+JtjJOL+4UbP8cst8
ygQnlORL1h0dy65hXglTpWk1xrWLQnw+MCVl/IRG5M0J20hJyEbttmidkaKSZEjUn0Nex41n9Ue/
LPENiwIi9EpEDzRO8QyIgYxSqsFJMH3EsDOL088q+gdE68kbw0/tFeQjoPIH4FmDAbi6rZmn6OZz
Ymy6zstbfkmzPSb+ythAMGc4EUYkkUK+ZXHEOJx8tBiz66v0kRX78I4h5B3MFPMmzplBhtRjES2u
6orAJE9tcLMQ90troxUztqwFHtpI8nlMdSzpi87eGm7oPPAcQOVXXOq8SWGKagvNElfDsHriUBGJ
EEZNA3/qGPcfNXOaJzq3XkhEgtYSE7+KTrEJ4L/rTEeqbexFZSChTPogqQ6iCkBpELcagI49Eu6o
clwnlQedtXyRvv5BDZI9i9/NXkffcGMkJecycievJyqCj334WSnIMGqyfbbLCzV8z8lnqGxZmWDI
YsDTi8QqbFWUPEhPZeaQlzWRXoDz+8Z91wQNLumNZDH8uCukZrclQVwNz5m6Tl8redOvTvB4/cK6
rGs9wIlXTH72nA+PwJgWDLukbxLpQRIfEm590nJMvssdCMwzPmcmB1TvW62ETXQEw3prC78fHmI2
Id3K0AC1/AwnMYWfoGTApuSeMEadc8BTX6Y37l8SNRvS7I4j6rtGdu7RiUxAXnnyzttxNzwND9QH
AOHmiJF7Enul19USVk6zHIurS8ZhD5WDIWGnVcdR3v0SLq+yjYS6A1VG4VXy9u7LiGrWertb5pk4
twlPilq/K2kmgyV1wmpNiOA3ui8moV08uFHmaZTq5MEwuyg54SsRvfL7MvqDGvlx6gme8rZAxwE3
7DYNBItLlY+bO3cfc8ZSZHBYDvLs0Dx2O9qnSMXjjRe3g1/hNoVbjeTHxC/d9ntmO1kUisMOeWXJ
Zc8C7kUbnRvi+e7rCCnKQzrzzyOd7N7xenq6gx3nfdXs+WZ8ou03aJ8nMiqNQ9wf6/E8ScFiIJNj
3hbYu9W64MUEeGaPMIkzxDy8F68F/nfOQyIOQaDJjQIeB7o84TUW+YzPy9mOz2dWHXL5RgFztNvE
nowpQ+QXpVi9JyR+oT/X7EcV8Z4qp8qBjiX4TwIFfigyxmTSHmdpD5aJ9LYngdSFAUOiE76j4FT4
XWdP98gjq3f+5JPVQT+gI0nUubnk1d6HRWKHaksFScpQp1G1bDgjLFrvcDvIsNwra3GAzdRYIDTe
tisq3I7IRJmrEOg7Ec8FgQ8yxejBNAQZPxLXHsGbTvaAAquyP+9W+kAeBwR8+lUAjfj1xyS9JeEu
lGHAR+6IG78QHtThQbgdVBV9nNVITCC4nDdkzc4EQiXaFh55lMl7aB8G5jC0eZ/IqDImng918BdE
jGA6bU/K5ZVQ9EeCazgM1CA63sG8ane4k7sMG3ZpaoLaaxTC+GNzr/nUqB8rvxXcceNuRFTHD4Jc
rao8E4AeMdvtW9JfwnjPSHB/XQQ0iGlioBcSr4HprUJ4IS7EZHSHg8dBD8nBwiI/z/gaJiYYjDSc
cqeidkVmnYRMPGtotysix2dPQga0CAoSxyAH4eZEq+uUbqmTiVFLoQl9J1ZAHRlDETxXH+lx9lE/
5LwMDJ12vpU+O6oFvPa1t/WN9pURTNwgAaSufrndOFH0184hVo+AUcDnXtzi4U+9Ynq5Z+xYdU5q
o9wza4tPfDDVgZ4A7vH+jJNdbN97LJL3Z2rRwoEagGey2UxvpmQCkc/ErTXZ5u0wJUSrkYVjUbyx
BivtrFVGdfi3ugJ5/xmyDQ5pvg8gcNURDWTllsR+121KkzjgznSHSQWMeY0JK7p5UDoKyXK31ffI
3lm9pMR3kQXEaA518l0T+OtgtR5QzUBi4aOLSxykATl9yOeU2k9ml1KYFQNESJTRFOSCx+fP4DgZ
Tn6/9lQGnug2sSKMLlTEkWyAkIyiETIjAyPZavqRC02lHYWw2vGaz18Cs0JLxM82d7HctMn2Xl+q
zyRim8Klp5dvuuGXidOiqEocIipFLH02unAyw+67Xw5d9MwwfQgUp3gX5sgvr50ErntYIm1ZH1QE
/d2uwMdUYxayROrH7w75AlmQDcjkSACSR4tQ4q4sF1lCBvElO/SJLUYAnNmlY+QWAXkUrq1uDLdL
jtJdOhrSIUazSe8NgxuecAi2arMKbZMXObNWB753hoQ3rHMe76UYaOD9hjUh1PjEXIRIk3A+zMIG
vAPtR44BNjEhsQhmczuGvpqeZwEYbnhUyscVXp+O1D++I4p3YRtAAoLC05dkphnEPCCeLUKUohN4
8Nx9tO3TSF9Ax4bPdTqc6WEqDdL1XJOGONzWsb9qt0QVACfD12BcqnxZ3QxBbCW8yISCgY6gdiaZ
LoQeAj9k7DroD6BRiKCvUe8ojTegPyAEgVkSp81LAQWDz1/eiXxYswv0GwL5lzSygOtPbkc+Otmj
lnZcDDuD03TYLe17bpv33ax6VE3hkOVeQBDEqBkzdVwRK46DDwbOhz2yEUEe82pJJSJwGi4djDi8
Ra8sF1W1SfDjl6HfathySIpRziSVZFbyXJYPuu6M3TaDRNI4FOv/y9x5JcmNbet5Kor7jhY8NiJ0
9VDpbVVllmHVC6Ic4b3HDDQSDeROTN8mu+OQSaqo86aI7ohumkImsLH3Wv/6zUwAQiXHAv2nOBEU
eeWoz5FyzHCRt3Y5zhlIrCKw71XJSkAq3G7CgoEh5WBgPfP2YLB0HLFw8SGpcNEoXSjeIjfmTnJD
AR901xy7FU+lX/byFF6JbiWULQFKhXfW9KcsevQsvEiW31C4QvtiwMzHITS2kCDs4IL32g3eO0yt
8pmqbHGrfqjbndM/keSHh8BESUSh8yFpF1ToFTGV60JKwQHh98HeleJznbAwZJPxc4iHq8qWc+Xd
mrf+I5WLfmy39i1+s3xy8D+yRZgsteSH3Q7W2eyXVYnVj/NRdHuhHm3yoWpl29m72AGDZLNu9Gwu
6i9jeYsy0z1Ds7HtTVUffcyB8W/W8D05OKswWNnqjdGc7OpgKgeluinR7IZLInja/EsB1wtCF8Af
RgnODT6M+DsR8gV16Rku15KsAJ/9WPeuW9S6OH0XS8iNrkq3u+qlfTT0oGWJ2zKAIsvEXqYa1cut
724aKOLjNZnxRnFMoLC5s5TOPF95b93XVgpQwumIz2zmkSf91cufGCSTrjVmTz2Dj77F1X5ONWGe
2dZ6uK2ITNFgMYQBql2k7ReV5rfmXbilTitDXlCafvGRuY+JeuvHCDqiL2m0av1t2h8i7y6nuehw
1KWQh23hWScxPpp3MHXyHW5o1SwgzXHau3w7+djWjc/PPZvOpqlPkXaXxku9XaRMU/vFONwJVGqo
SQ4YMIOogqHmPOQx2ofR3u0J6qVLA8KFANeQOoyZJ5mESye7YcSC8g0nS7tZsUncZY1J67vmCHPm
LFwIrsqKJ4Ewhpq9B05ewW7BrQ0/4uyIGwt9C7VU1zxF9t7GjsPX7guGb+sGgnsOr/EK07lwXqy0
G//ROatQCpLoGWIJnEyQNaw8pALFp53d1qDmKGiibWIcA+gFPC8SuNIdywuPBPC8LN1NEOcxQcIX
zqeN3CPXsB7oyOC1Zdark9/KkANlUasHHXa/CsUOVyom0t3eWpLKFhcPSB9dLu4dJDTVHij93fB5
xNb7XTRUc5izotFxnJX/AsA605lDR49V/5hhE1rxbE9eCUtnUck9ftMUt7T7PvwEBijSKQoFV6Rc
dZzN/a47ZSeYJTfRgVr8GhE7yo577jq+u1SOJIUA3SbLfNG+UodO9xq+3OKZLDI5+06ew3lfLHIY
khjU484IBcuKUQ53y6K/C7B/Ct9QkrT+H6BoTfzCMJDoIWHupmlqpqOrF2K8UJ+61jPReuAg1myV
aqMl+JvN/RrO6C60vwztDPyAsVufz11wBagaiCQoxZ1ZZpPpQPrO1hIPA718+x7UxCbPVeiAzDxK
d24XZwSWhjjUYDRpDtgxLxCUkRX4dZTZVUoIW6OmTvJefP/LmN/gBgpzHGaD8UVfeMqDv8hgXhNL
cQWOYl+TyaIsVI3q74u1xWeMXllSRnyihunXZ86H8OFuLCdCBKi1sPBmlmu8B8hYON3573YuZWXZ
Ce/8ylxqoOowVNqDtQrfkxZOzCJceTQXvRwWU3dn1/GKqzlg7wvtntYZQ4X6DRBFParxPpngdLvX
ROAV1hKHH0SlersN5DATDBANKZTPWb4FmNcX5W3zOKCVw92A+HBAy2kOjUYJEB4v0fp1+iK2j3xg
lToO44uzzYsyrxaw2DB+RYxPL9TPM2eewRqdlhW6XAqxfBUVK5fXHnEr3HE089KcUfqwspRK2l6c
fxk5nUeE3gumx6/1Jl1i5Le0+LbzyZxDF/0cjTZ+J+38cTXJ1fbjYGW0G0UdWE3NvLR3Nm0Ygqtp
YT6MoDT75Fzt0r11jM7ZIyZl3r48wDpc4HyVfZ3GK/qPq+4eIAAKt+7NjT9A5Yb927WOxSjEaNVi
uV+wadwm9qNSUtG6cg7R1XinI7+BgXyfP0NRgrvMuJUzMH4UMDdm4QNNHmoT7TV5yqwFXF+Cbkrs
S7iVp+RARArTGsSrTPOknHxN40uDBBUGJZ6gl3vKnw180cwn4dCKK2eX4I8aCjrmOhuARz/a1Gye
TBsYMp4gGhDpiWxUUE8yogxuSF8QG1xlneqLqq0IFetXBme+sx2slTu8mdVRa85aPQ8s7MI5hsmk
4TrT2ukemPDFD5HslBI0UoCjDbjyeNW2eEoClHq0ANbMFCuFIIZhHn2VEk0GszCAvlnF+lBD4czO
dX1Hack58w28ZwiK/mbG+MXLl4ThssLNazVbQgW7BmubDxQEiK46prrRHEspYHFEQwfeGnGF04Lx
AYANt8bGoq6nLuIDYTiAU/kaEDdamhBLEfTzf4FUGEViGVMZThhNZuT1UJmjUPHhshpfzOStSJ6K
ugHWeJ6woOYczXdOt+VJ5ZtuzVfD34C9P8CWEV33wjLWaXiDW2UGCwmeQIRjKQXzojXmE2yFhJmS
ZEAmEYBPM93H4SlSHtuQsJwjuzfwDgI3cLE8wIR6UcE9QT++QR2PVrSXpl2Jtyb2vGY6xRC5vSoY
CTkL+N+oNDH47lbqDtiq+8i2RJ1ssltxNB+jD//N3BWQo2fQnCrmBFY48141nPNhts2qexpC+DVX
05nCiBoSo3r4ufKgQLddHDHlQBrfyZGAAc4AR2WhBpLHG6hPyENQpRIJQV8WvUD05QcQpqTf4hmN
Jmstgb1Z9TzegZzTWhgKxDsbn9/oquQ5sbJHYLr4tkLSAybSyy/iI79gSMD8WpsZyrLOvkY1JSQE
v0QaPlZU3v42QMGh76L2Wtfv23GfBFCdwVxmRTYfFeo6mxvlz4S5zvCbwePhCk+UtCJlg7FSfONT
CJZ7nLv1gbpEu0dURA4OvWpbbKSJj7S/Xo1EQzBNkSzKdFmsxExZA7J/voM5vxsNWxoESwOesWno
F9IJMxxy1dRJKMDCBHJ3Su+D1xcGSj2y4YwhVBGc1OIBQT1dWMgABoyfktizrqY3RLP0t2LeMdJ8
D5pjSL9hHscYo5R8ad74K3hqQ0GjNBOZzxxA513aKNwgafRlLvONtQKta+AqrUYSPToMuBFb8q3v
7XIOHDLT2DGkTt/emcXBxrjZ8+ep1G5fjTkeJBQjO82m8yJjlskZvffKFwbJ9q8jaSaf36hfCwfJ
DqOeEDICWVPti8LBTge7DpNJajQ95wjgXLnbUd0yBQpkvNONGGe485KWdMAHWUJ8OR9045x6Alwy
ZIU3scIJTK02G6D473C+/HCOKl4hylV0lrKqfN+s37KHcU+KRbgRX/x609df3PZFoSqkKYTpNysP
zTlfSeSwewBOP0iPSkhOKIWp4WbGu31sH5nfS0cgqOs4KITZTY0s5uDsE+rk2TsxTzRH2d6s/+Ai
/ethI+8PM1kXM0TX1i7vj2pEo+U0liRa43BF0h8jFMpz2W9fBe/A//Nhn7xFqEOQtyydN+mLNzCf
x/5sXSG3eenv09NAMY7BIIa7s3pVmJtRLghqblrNHLY2bLUrBGogndTjS2ZON8QsLECGUJ8cu1u8
ZgzAaISLz/0ZnRgj7Sl95bWcfb4WfuU+X3zXi2O/xxDS0lK+a7sNj2wUe0FVkiyMR1gnM0wsp5Oc
oRv3sLCwDP3Dnf6V6y2vbvyL+3wxAFervgsneBZcnWStignbDl+rI/eGpjDF1hlu+4iAcf/5tzZ/
KScurnvBMQ/iuHErBcIe5g9QqUbtTjgz0LHEXgMuJRtnKVOP1I31qi/I7UAOiSHkc/cotsZaV9ac
ncoJGXi1BE/SVpZ9S4k64JP8ZXgB2iX5s3QxKZ73r+h7tPdvH/7fCoe/Lj4geFQfH83hpfgf8q++
5cVYhX7Q/M+f/5ew8r9/8pyw9Z/+h7klweu37Uc1nj7qNuGvfs85l3/y//U3/45vvxsL4tvf8jZr
5E/zwzwjov3bBTbv/0nsO0/gv//48//+zd/Fvr8T/f5f/6t5aWrlPgvrX37Ox0vd/Od/KLb5l2Wb
FqoSE26YK0zYFf3H99+y/lKFZToo4JHSCU2nXPxX8jsHhKu5pimIPUUl/x//rc6/J787f9noAFTX
cmmnbIt94Z9PjP589PPs0+T3n7gdpA6Qq62iqGRxC5hr1sXSVoSu935GMezG3VIP0XsJ7w8bufwR
/6KP/HqJi1Vss8m7Rs8lBgJ+RR4sbezuoT930CPDoN/98Ej+/oI/RhjLn/br1WCp4EQG80m/ODUa
pYv9RlXhkI9QCLPr3Ez3eY7IDCepPLpT8nbz+QUv9qbv3w9aDH6EmKCZiHR+bklcK69KdUKaJLpu
h30Vs9VcMHjS1HnpjQB6IILkD+fIl80g3obpeGxGEzWzsZY3e4SzWeH9pir2+fNP9rtboTm2qgkc
2PmEF5WGFplakk+DhwZOORVGsg56WZ+2O18+64o4xGT401b585b198344ZqSS/RDf2bq/mirKnyd
GKXaZGHgkbw4aEKh0hYo4AtqD4LsZhkOe0rEnH5w/7Rp/ub5//ilL1qwRsS2VZV86QJ+fqQG28CM
15/f1wuJ0/cvabtUJrbq4Kx/ucYiZ+xy4Tc8cY8pn5o9Z5SdCteKo6PbjRs7NQ+d3e5qNMhuk9+A
aUxOtvrDp5Df5HKl464v/cp1qKeXr25lWq0ex4yD7A5qJiNGeM0TaORYJwwI3X1RBqQ1YccWbiPL
ZQEg1xgfylTcB3Vz/fmHMX6WB32/JcA8BibAmk6e7MUB7Xqj8I0upanGPYb+LxlS8lEZxaMSUmyA
d6nigciKXeV9xjAhJ5ZQRT2ij+bWxQKiKQe8mYej0KEJMVRuNW+RIU/w4YpEvLNqlOzbAkAdIv/I
INlkYglFwUJf37V/pG/+zHj759vwhKFWW7zZF5tIWRWZbQbQdhoTTxtoA02N9kDyseCMp2W3KoIc
8SqDAK9dYEN10Hm7RvcpoDf8/MbKzePyIaPMIb5Bd1F82xIP+eF9Sj2HF7jP4L+VcxUxctiPK7dK
b4oc+BKaj0GkQPCH9X1Rd3z/+kIV0ErJo+EYujgUDF9oXtVAZ47VuwgLFIv8xakPUfjAkJl6Ekzl
lOqLRm+mRtYWWRozL4JIYmUvd7QIurA7Knt9dPet9M5v/aV8+SeENkpIw+/4t3ZM2JF7nU84dIez
0bDPxjgywB5WIvIZKTMXKcrrwseddRrpVME9SqgexKRbU7vgc43Wn2jcxjfr2F9utoMUynQcFa3U
xWOfAiFipXGAFaG5aWY6L9ztlKRrYTzrAwZVaQOH4cZGoJR4NpJdKPYNHp9wFDPI8uHQogbG+UhL
90380jLictNoGxkwVfPwaRgwEjAxSyLCtR+uSxb2oKAkB4E1PVjdpbt3NCyAoh5EJl1nTrdMKgI4
IXFNU3Qaq3jdVei2UY85aNuSAjtDyEi6k6wHvVsMBlwcIseylIxunpe84SoNSI2Ry9iAqIIw9HAw
A1QbtRptQUUXQ8n4p2H4kC9zAW/Q7Y9GoBxJyEEcX153fn9UxbC2n/y7Kih2I9kNeNFu1Ka5cgNl
YUbEVY7G1kILFkf6wQY+ijsG9n66d5ndeLwNecjXkElYAKfyo9n4Qba9v+pd3mcwlDbD8UTfRmAz
7NmNnTyVY4MgBRsNItF6iQbUw6okM3EkbW4adAadjMZFw3TvRjX0tbzzDSEgOfaQo98vdTPcDpWP
0x7iDaNDeWxuFX4UmxLEU3jK8QGF5UH4IxGOUKqgbTakXOR1supTH8s/vORRWA81kLoC362ohqPe
88VMgpQ1MlLj5tqp/ZOHYtC8K4t6mdp4vE/Bti46YoqD2ypLbnxcEx18f1zaYsUPFq3fXAtBayL9
QAZELs6NyBIM2okA9sNFUnSsaWPtKS4syHvLMNe2LUDYOCEtPvfooudiSntlI2iDiGWQDimgQXkL
uV/m9teApysPIfnEy+SaUnJuZAuzfB4t7y4JqnVBUFlIEoBcIgHyvcFHqmRLw9QWaxn242lYR1cp
jpRWyBus3qlIe+RGfOVC95FFg4JzWoL7ZpUpe3m5vJtW/lRfu/w0J4DzSBKiCWs2EefYB0WmAZcX
c7CXmhIY3XazpDFYdD53isMghn+Gq/ysbLNNyHzVSfa21WwGZYJ7etCqdtMAYyjYaihAFgX2pZnu
7iOIlsUANRdDW7knK6G6ij2LePqZSIKVzjcqI2vtxz6K6OCUAP1XWbpWFRh4MGFaUr6ZkCrxLZp6
PYI6oVGIpQhXRLdkJJ8pZ/krVsfz5pEMdYtcylsK6WBp2fd1EjBwx/GkU4hEZ9glYBMHlLJRCgaP
wZn8SEVrXaUOtprweesSAgmnYcbiHKZwpjQsUOQS6LFti4+a0k9ijcHfMnJ8oGB1qTyLiYeYQMEM
xxFcw4X0QmfXE3Vp8P1hnfrDwjPlhZK5vKOCNZabuCyhdPPxa8x6ai0gVpFwXGJdkPJvYbPL2CNZ
jR2Z5Tj9MNXqVfIdIZTmKvQThQ/Hv23NcczPC/hioT3OI47uxJpWSgcn2YRVBuuRQCHEjspy6Cho
fawiAmDhGt9fDcfdgAxU1dlW/le6oW080l3WXGoIVnIxN3a4tdiM+jS9qdDIMW4q+SQJKLCj+0hZ
SDdLKAxM1r9+JzQkvFq0tTTGeTxdWUPEzNe1KnyqqRlMhushuLbpMdvMrro0Xfc9F4lH5iSQuRWA
Tuvp8/P4d0WXK9EGWyVqwr0suqaqtBPR6C5Ck+raEWDEGdl4lv6HI/hizvH9CHZx9Hbg49tCsy/K
2Mgzk6JEhQ0f2tqmEfNJvmEFb8BPSLVkb8vJQ1FxigjHFH9ruLMVfADcdUtWBZxUQenp8fpNNd54
A1oP4tpVy3s0uvjZ1+4aRs5eUV17bCyieXSGZO+pwM6UkJ/frwurt3++CFbtDkactmVcNCGNEQVZ
6mFc6ofRk9dfWyX8eAuDwsG9o444xCb6TMtcR7rB4IEyGusYP3vSbKaYho56hRc/MtdCY5YKGewP
n+53hR6CBv1bEa3Z3yqhH8or3Ur6xEhAdsae3UJpNnWOrXI2vQ7NtGqgN0wupDPGF46oCVQpX0Kn
mZUOILOpLD7/LL9dWT98lIsbNXSpktYOH8UyhqNTQvIP8uIlqp27z6/zDWC+qHIcVTMN4sAcjRV2
Ud11SRkqegOqNPWMOVTzYDvKIq9MBubZvBcx95oGrcOU1xnnLXtTOsFS0LvdiPbWVZby2HC9aqOo
WE667t7Pr3Oy59OWLSJo/9DOa7+5LdRiKNMdm1dB/9aL/fCEbH+sEqfSwN5g0imYigRgl7XCAXPP
k8P5Gq2hxRyI5d8lKXFUrJUpvpWbYkq98fm9+w2U4SDysxxOXdUyLq0mlMgxgnJQ3XmqPQ/QhXK1
3ckuJqTiTbI/IQu/6d/JOTA0zdJMynHj4kEphenkccKUW4ca2xoLO0JdQ0JVoY+k/lDWNM+ffz1D
/U37ziVdVzjgS47lXCzCxK6GtAm5ZGFSkXAotryqovKXIQYHGLxHCexAjwq0JNKIPyJBjXCCeaCn
e7+wtl4fr+WSqWNmnVuztLDNhkpisjwmfW2NCXVNsu9dhtkxlogYKMUZxaHqLaZwWBa5umqhr5R9
t+jLfDbh3spfT4duQcm1qnz/IOx039nwFF99KCNFqpyHGPVpWZOSS7KAcPdhbBxEYG0bfAxD39rG
dbitU6rVKrpNYW46nbXWcyjwXrypnHbXtgy7CUxn/1GTcl8hwXDbuRypsLyagXo+ChZNYaClxWuL
JBlDMsS4qMQv5IEu3wlZgbf8WgZrSu5wRUKrkPkHhVEjYzytba7NkRVKDzBO5lZTp5Wgk5NvXuty
DNfVtUJNpRSMU11SZRGSy5qXc69GPkTNrGKn6JtYyuf0xU209YP4a8e7agDjmO1wUl5BFq9LyqSO
G2iF0yqOIE4XNA1hvdE0Inqpn7USu1pcIrtukXXJ2qOID1TlJJj9WRqT8t7fKrhxNw4uM3qzs2ED
FtFOHjdjZW49GL0YdyS4/CANipVd7WIspXK7c3dfNxwhndgbaICT4TDUCQE2HaMhlINE8HoUFwmQ
UAEipkJID+u7kWAl4LTZyCkmK0VP8gapoYPuRYnPdgJznB6lpF1yMGuqG3c/MpxMqmDb40Qln0TX
lNdq6p/cERVJgm8i3QI/IJxQyaQ7iTMZ7tlqgQgG49DXz4aVrC0az9TxV25KKxEHq4HHEXSvUV9A
p7yrOk7WkNm1S1ehhrOQukePcYVz6m1qv9nZM/9EFFrW5OOURSoxUT1Vg7oAg1WtTRaKs6mpqcxm
p5XjKmS/clXtDR08BbxxqJUBdYpz79Edey6NRDYe5cd0OXvNmCIoYhnx/HwYpe5EAYrvp2UPRyu9
ru07o833UUWLVz9jLj0re5zEKT6FR+GL45lWGNuesKliDLbGaF1J7CIIEcaNEPRzYBkgl9yKbzNg
GIn2YjpNY3nIiKapVGutVDwGflRbMpQOFQ9D7zF+ou43h2WtjAzHh6Nct/Ywkg0G077HlJJ3ThYg
qVvjTxHvR6oNU00JVeqBRZqNzQnSeLw+cE50erpQUGP0cJiVdmEjgsmgAKlYtjk5txlRmRHygGiP
NFSlQ383BsdJbf7gd/4remerFj5KmE8I4jFpWH+GVIiyiFruD50WnAnZtaTmwCS43U00AnKpyXoj
jP2z4/CJTUyRmb1Whnv6fLP9eQ5MYcTHAPO3Ad0Nnf1dliY/HGy5WqqVajAHrhNWN72O58spLzhS
2vyhzDEugji/XczBM8jQEafbgt3954tpmatkmeKLuWlFW0Wy7YOxqfCICk4p8ySg8lYvXySiVpvx
rWIFi5JDJjBG5q7vPY1na2GjWAanMRd3ccfOZehb1b0bWjaYgEFSArQz9K+2CZjjtpvARqeoiX43
QDiPuFza3ht59Dx2aPoUW9lH8OT7sd5YiIryERq+YNotOzEH4KAoeLlCa62NNIT4yQu9X/U2NHbQ
4smGl9mLceWME6x1kwDtNF57XrtzaThyxzjkMZAEUETthCd6lFPN65lW/dGVdPwMpD3vMbVp+iu9
Vp/dGHFtfFYCZZ0nfjYPA5uoAcjXbeA/RoI0EtuejpmGGWvDBh2m3a6AlRbjKGm5Z30CfMnY26d0
b1a4avTJXY3NkRHeKnF+01QpqkWqb6vR3mxDOmvwviiYnqfbpmbJ4+0z6h5D2HQuO7iheFZj+yrr
FSIVOmLHlC2+BxLdSOhMQ02cmy5/1tOAHTvY2tG0ttnQRzVZm2bzqlTBxzjYMFIEsNF4bhRsGmww
KTYQBYiu9pWT1dQvKaVc0adrpfPOuU0lbkDu9Etln8b+Y0PqcegCJMTrKIDr1Zcenk3dgt1p2z/0
Bd1zGG09gQzH8tIrixNewgl6lt/0YF8Gn0MCd7Xvn8pGXXIGGbHMURZ7RXfPMR8DzJqk8mYpT7RS
pUesyuWI/EiAFiUKOXcsghrWiEG+3qDRAbPSRkAvw6YyhUg7+E8tNijoO7ZF1GM04sMooUAvnHut
J6S8aWdaku0DF8tHfJ/MQpl/u5QbrX2Y+GFmbhMgRweDDgtKkzxL3CCdxxZaYqiBdk2CVkuDLouA
UbmVGIiNraeHC3YS8/XrZO/072qgbuKIkXfEealMp7QXrwovb5J1ry0iDxQMOIb2pn2XK8n+W2Cs
+Or1cFHcfuV6RAfKpBvTAztxsFUI7xuINl4SwWUccW6WnetdIsxzpO61xr8Oq/ZoJAgj2RxLN4UE
OJewUsTxJBs+q6quC7V5NQEugr69N6FzdFn4xYa5agY11A03fQljFCl6sULNfds0zkNpIBYYSCHV
kQ1bPnzkaBH23tOo6wa30bmzRXpjYoGUYV/VCfJzzbXEBnoWsVeL98EBM5DwEce5jiJWIcSl8PyF
DaulzdFN9hhDkhOa5uCjSOFq21nlmrF122c7dPFMYVSRX1dK8xoW0a2Ju5aBmkCW0vJPMTHcyq4e
3HNf1wRvBvC6/TdZpoRl9SK06rpqlQdhDpQu2jZIbwwRAQvgGqrLGECtm0l83M+yl0mvllFqoFe0
qF5NYgpo3iKoR59v6L80B2zlKraBuKFqlM+Xc8AGADsda9WZC7enMCYRm/JIYqK1me0lnPT55TS5
Z//Ux9k6I0c6QsMw0eZfZjuroR0MRoMhbkfug6/HC1lwBjwg1ZaFlYJhEfz5HAm9/ofzRPv17JLm
iPicuMI2+fcCKB8Fv2abEBYLMZJdghkNQA/ow1qiODFSD1BSVCvxs6G+BFa0p6vch0GK0wPRBSBF
Pmv32934t+gGd3nKPz8TC76Nxv/FOjiEb1Ve51+bT//U6iOXE//68g/9xGD4/4SyIFu0/ztlYdZW
L//1v1/yn9gJ8q/8w04Qf9mQEqBYmcIxyD1m/vQPO8H9S7N1jLmEQeuJQxyL4B92gv4XGSvMHQHY
CZ37Zkr5DztB+8tlJgrNW2dpEqPr/DvshEvmDSAFtYrKfPP7hPOy+y/KvrJZ4zrjZJiUU3FuEtzo
86z7Eub9jUbOWaKHc5PKyfdgxMQ2Xl/k25mT8dXqsCH64d7dfH+3fuQWuNrPY07x7fMY31ET51u+
zM91lHDLKPQndJ9daODOY0I65g3w8/zNTd37CMtyBkh7zW++2BO8/SjcFVgapUwS06qk7RvOJtB0
h6BSUA1pA5L6fJiHFhQ8bHicsl6VHgZVarevM2XZJIyTy5mKzaeSBsTz7Wr4qLkXEqPikkUBMj7v
RrCQJMIOQ2nzs27eiBypuVWPiAtjLEHCm67HkcTo6eBFM+VLNeyeDSN8BsNGixkvc5jF6tBvlFbZ
Foa7F9QsWJ8p1b0fNTvFxq8DW9oo+uq3gOzqWwwZscdHy9tHIfQ7lVCx4auP2llNn70BHQEiwQZf
X4DZyvxamC85fPEoxM7uqBFZU2NXl4mnTkWd7N4E+SFFDdPgquCTkQToSlIpQiJ355P+58WofytI
jzWVhorg0Xqsk01CsaBjRVKozgIDqlZOixMupvjLzH8ovccku5uwcHQKosnBIphyISdWEK4wLx4f
vRAXR3GVoc1TlXhXI+3rkNHq5I9jq5bAdKvoBI3lEKL28zM01Ji9wHW0sfPXchRnEE01GzqkPWA+
ZGNPEfpbjeOoDsd15h8Le9zksY/YKWqurPxdEe99pKyUiUK7V6x9Rd6zW99WkbPSygd9unUHebtS
4hp9d8CjguGVpUSbAKtFA2qyjYVrgMH7FD7kIU/fYOo4kVJn6bcBuTIBebCjdYes0S7JuA2qur5y
q+JUmMljJfJ+5io6k7HJeCF46KCWsFsLs74pzOE2qeOnUIHx6rZYGii+dnY0h750/HB7eOHpVBgz
03zMS4xK6on2MKpZSXE/oNDVBwxkW3b9uK3fRAE52SG3Nq/U56lIGev7HiKJ5K5Xj/zajNuZ6fhA
JGiqCbFAHHo1KdPW9MR1U1SLzPpatk8Dg5O6Pzu8VPlAXIAfodU+efhxxslrJEUcfbvqtXTj1UxU
BY4NfI7+1RjfAuvUYyntwKr3cWJRm3E5kC/V13BmVSaFDQ5C9BljYqw8/DdbzEgsZODEYCStNysI
5nYFPK9DOdU3g4WhA2kcOY8s3jPEeUjT/lZP30zP3LQxtlpFdmVMRH3hEwFaG3L/h2y6jh3Cp/u2
gcod2Pvc1Q51tdYFfoohQvvYJCy1PRspQ9j+dUy4o6bz6lcnPUOl5G2FCIhqIOFBfdbI7RA1HkTE
Z/kIsoxR3KUj78Od557b0F2n5rsR3zfTATezIsB0s9rYvlwIN6axdVLcunUwF/tryEovMSlWH50a
x7lJ+3AApLxVRPKliXDA055DxbiJWv1ZzfZ9oc40fmg7onNl8pMLsU/y4NkkmUexoVjalfKa+NU3
+k5nYNruiHMnbc5t7z7s+D0cQwvcvjIDby9b7D1xMpAuGOO96mPn5nvbhjgSMzLvOwRtKuM/rzjb
bX1X6fBXAiyneGemCDZxOjy5RXcIohJ6SEtsyFHFqj2ivEyqhxgSQcd8um+8VRIDAk1adxQKMpYq
al6taVx4ZHxYIIxd/tp0xjk3tOZKRMF9mhLWgUdG/wT/aTMliAi0biX3pFS8WJh2WM57m73bw2YM
HzznyUNjKgKsEXVUNnj/Cc4TUihjLLHVcUKreRw75Ln2uiRs0gpJEWli7Aywc+lvrJCGpjy00JzU
VoprGWGiTR3LL7r9Ah+G7B1pXngzmu+ex44TGuRRHd0a5VrXHEKmakWGmp1oCJXBbVZZiHgsTD0V
bZ2SM5HhtFGXDgK7al7AwhDFW6u/RNgfeQMk/gDZb4OJIOK9Ev/QOiATqur9+1IzsViXKnzteqzc
XRGGu6wZr3K/elFMHNMpJoeEEWEwYFURTthlqTTcNz1858Q+ckhD/Y8f3KhZuSMmGJW/U6nFiWpf
iB4ZXqMQY9SjRHOKV9G7OLADJ4UZuaAu6R0T9v1iOA1msIvC8FUgXxhC9TapaOrH5sMewyPJn6sc
Ln5R7zOWZFrOzUxlNtpwRK6U6r121H2hciqEqrnx+9Sem0Pm8HahZEzqW6OUl1p3w3VGbp9d8s6H
mnlssHx1HMIzoAF4OIjYtGyWX5zc1rsXvC9FiiFSzE8cSDpJRLHTUxv47V300Cxadxt+4zhvi+rO
NCZCtFiHUOH7FuEUQlj4uAo7VwGhYGjfEqTqnXza3ilvw3k9mqu6ARBDq66Y9sZpiGkZ9laULVUc
lIrGx4s9WE3lKSxf1VYhcsXF58My8NBNLNj7AZpmtBZZHTHjaPrTSKy7i8qtKzCW4ZRkCsKocyxj
+G4hOpV0pplEX9KoGk4wE9TbsYexHkVKqkP/Bin0ybcqqpmJopzu7XYYzm3+UuDqXxQl3hntlak7
ZLAkhKXdmzom9w1+LlLVPUA9QFbjEMtWYTopRfcEqZKI0FubwayXZU5AIL0ARdS875R9GTaLzoYU
7ubkVJ48d1WFDJbycpMFxkoY/FLoE8swLgIFa8fxPaw49fLkaqCRba0vLjhlUOG8rn109UnPc9BL
JFISOmcL7gi9iiIVdB51O+oJi7d8wKWjG55soKSibUEachQC56DeCP2FwQZ8G/1+DJ/CiQgkGtSy
I8uzeUph0lgTg1BDChDZdJXXJk9Y4fd1kS419Toc0lXEu6SKjW2Ox8zn2GBVVoh9DUYdzddSnNyA
wx4KDAiaUj+mgrRZ7lWYoj4Ftde158QlpC4mHTXEEr+CJw+RzUqZMT7EEW1SdKVhM5CQGwCXFGH+
vdU9Gshw6lLH0xIPCYFhbYglDgsQgkbZXWd2RXvtLQIMP/h7M8Ug/siy7vKhus/Z7pIeGwoKy+L/
cHceza1ba5v9Kz3sHuAWcpgig1lMChOUIggiEEQgQP76XtCx+9OR3dbnYXddl09dS4cg0t5veN71
DKzHghBlKr5+As1XsZ7Jye5wbJc6kwvFAdyxkT1gIizIs05an4RVwYzMLWF+Sqt2wnl1uuxS00/i
aDjucHqheXKvJqBVEgzvhKMYpcbbbbQ/oWwgWnqopZSl9bcUUAYpPx173BVuwsdRfUOwa6f4i7I6
b2gMsF+BarJujEv1qSvJFqIIWCndJME0TsyWVt3aguzf2J8rpV7Uyc0fem6McX9hee0G4qEbgW0S
JKnFPHYTEb4EXQcqkAH+ODfC6iL4iXxGtXcI07wJSvZqcgRfJ1CqL3jAnhMISPJK4Dp0l2yBdJ3I
kueIWa4aZ9sznBVDYWTcmNP7tVvMO5h7dseb0Nx25+vSxOeqvvBQHqaDAJsYh8IruNyUARUWAcI8
4J4V8YEwTk+/WI0QXAgoWoOyVD4sLTDpZUuFkCGjywkYhHyeqBlE7DT1NDVBW7WP84mZwTwzAUPd
mEZJ5VmjPoksTNmolAotYSkwnVl0L815EyPBs0qYtjD0bjf8HEgdKgXfpR73Y5g9Ery5FtsNQtwz
40VmLkNdU/y4E+dqIToxs0e6lDg3nbHmy8YoX3TlNVNKX8Md6Ni1fpdyzk2QyntdTumuNoB1UvcI
w7PQ3pTbcTocJxlUdBEcYQdhDcsq9HLH4ARehkZxaPG3LGEcS88h8p4PiYhBrOjLOc2MW1tGmtrN
iwM4tSuytoruwPE45laoLps4RFfrWFfGvGh4XUGIW3KxPgvFWyw8aa3wYVbSJtPaVVxi3VI0ikzs
fIY0h2fSDzngb1WXPzLAUZDBw4qy83vpIxOTiqaQTCc2SmAOgaUJhEAOf/IX+L3t/eswqqJI+ByJ
oyLxW4VFbvRMMCTYLDp7E7NYYI9b7uM/n8tPB5F/z2YvRRv3+pWDKBX4WfXZKoCRaT9Igz+b4v9V
p/rrqVB9+NrokFoARacSCI6Gp4b5cb5LnywnDkVrJLmS4zA6YzBZc3g3/pUU/K8H/tZhGSQh0auO
0xsqzIa3FivDP18/abxAfzk1SyItNXWqohQ7fju1zmyt5pYmCiNqo/sSeiwVYiGrYlD4/b3yU+fq
dzHwHyf05XCjYOBLy6jUTiIiOAFDIHe0w0sh/yAeYx4QMrlrYAoGCg4iIsALSCzO7afD/+3j8uXw
49f7cvi00+kFGhxeCI1PwtjpjrjcdLPoMmFwk4VjtBT7Vdj7NcLzNzWXbwKQv5y0+q11JfaigpqA
a9zjOgxHKjjdMKF1O1dnHk1vpuCxzg2Q1PinIucPN/e7CPxUqLeubzkwCQcMvU9KM+BZIyi961SL
fniUxrfg+6OkiRJic8pnwBK+vfBGKt4u5CQKLVtAjTBO3Rpcn4M8L8q99h2dwg8P7zhd9I9HHM//
y+3skyGPLwWvB3iRLQKzSHsw/H4PLdtTXpKdGl0cALYrxeuA4CpBvi6xOUz8008Kn9+Lyb9u8Ncz
/7Y+yK2ObKPhzAl5m3BkFYOUNm2AwB7+auCOgJY91nA+b28/XPO/u8Nfj/xtgYiHy3AROo4sTFF5
+V0Qu9Ki8+lZO+Oa9M9H++k0x9vx5XLTj0pZ7TnY0E9NAt4cFnF8fNH0S/DPB/rbounX0xq/yZcj
VS0tIaXixoIBiKz780h/cWOsTvBV9jIG0SdH09N+OL0fj/ptLdTbJh+accdiQFfCkE5xE7JC21RI
YpgpxiZFhTQtHX94jP92Df56tt8WxYuo0ng0Px9jBkNdCNcqy8OvNVgT7B+Xhd/bPH88rrjeKSL5
rkH74/eri9jV6FqhUFxxcpuZJ6eZW+vR5QpuyVRbKHgEZ/5hR9Xkp8mmv5ypKqI5ZczUYvSPSF78
fuSDbuQUUwEiAbIFseCc3rHscrQJphmhsP3hKfq+IH072mf76ctTVFLyONZ9DRblYdzblOlhY3nW
/AzKGlTs+qfl6C+l9c/jSYppSGjrZAZPfr+ucdZRjZI4HoqrfeGRGtn4/azUELLPT8/M96Xv81jI
d9myNfRu3wc95FbrRet8GZecq3dalz7Itfvy/hWnCbteUN2AV/TT+/F7u465T+6eim4YNSPtEUZC
fz8/s8jTNhOvvJUzfdIH2bzxj2sGpNzmB+3wX97Eb0fSvy2oAn3BTkXH6A4+tun1FrS25bcvMYRx
Jvu5lTshGv4YVPpXDbj/Xnft/7mpYEP98uqMU8e/TQVvnl+ef2+v8et/tteU/8hs6IxuYd9mykhH
/6u9xo80U4Wo/kd/jR/92V5jwlcTZSaGdf6KLo2a6T/ba/xIwnaMKTtGiT87b/9i+PdbC9n8bOKh
Lsc6jeOo4ndxdox8P1Y6UwYhABUmTCcMmfu6f5j8GMVxDb4GG38ciZaZwfdmPvDbM1m3+pAzKDWm
TTFB3M1mU5+f3SJKCS4uqaO9p5sfd1zxdwXtn+f3f45qfjvqVW5uAzbjoP+t+eUcXbu3eJd1O2AJ
h5HgDsmTCSrdPC3Sbl3LM41R3EM1l8vF+bQAOI9L1JShl/nJSxedjMbPhj8/iXfSqvGafflIl4Aa
z4e4vlZAj8qZOCEldJM7uM4TcNvMnvjKYY3vh1ps6E9IGI6t24iJI20GrzbK9jW+cVB0Igkch72G
lDI53VU+ONStuhfLDWN1C7zJQcHkb+BR+sKFjJtvFSSR13ySrzoA+f389HIKpSVqiaCe5Su4qSM6
V4Lttzggc7RRSwcwrSJqbwcfP8zr0zDC2b12CsH4tNdrOwOqL9jy+3VRbSXgBt7R8nX4ChhuDXBp
vfPu1kYaQGUJ+fFIYUepeK43cu6djhFTcldcILc5teZ5cq/ZI7TMpQLB/1Rnbtm6R2bvZxMJGvvg
Y8FBfDmEZ3C/omP4Rj0v3dM865a0bfGFGV5o+eAqSql91+0PdNkYalnnEdTQfbWFPx+VYfeIjzQw
NrCdtOjQHvtxdHzBzL4NyUekMSuP+hswNsAdSChtducVBKvBG65h0WJ/4yOxPTvty7BuTUehH+uc
wWmOTJtO2cTMSqPkSpmqcOCxg16IA/OdBtYDrUfYY8q2f+bWfGThaGNxbJw+qGZ4VHrtfYMFGXJd
bqngAMiaQzB2TnPBsLXXweUBUEAW3bUuqKp8lUdAVi+v1owK3pMcnl/qAKOHbbwu7vMgh3RdBGea
agcbd9kr7gj6BK0YluzcwYCuXvecTZc4Uvr1TPDVgOKm+qE68ck5Qw8/bqQQ6w/3Oj/Pcz95Kn1l
RsHGaZdDWHk8EHzxApSS6eI7MCmX4x2g2zgGTpGSe9W9vBzphnbjJltj3j/DTQosj9pcMiuiW9DM
BCASuZMvsujmtQH/7xzPG8j3PbC62ZUGQ28DHSxoA7qpNDPWBoFDA1WQ2taseFIfkzv5TVhfkDxC
ARh9nLCmRmLKmKvJDVVXR3hWoGvxp3XMEDOpCLlQKC/1LZhWNWJCMRq9FnOL0TYb46vyHuoUc0A1
QwKQFGtMnnmHejgmqKDCdKesrfU4MvMAYxGvQfUR/ym9dzQ4O6DQpMq7hNppksxP+KiPZk4PONvh
OqXmL6XsCY6xq+hMlohoH2uwt7B0KgdDN2xrGjoV/tUMrWN0K4OcBQKp5IEHqwcL7MXJmiIHEmyJ
1lyNRo8xLe/T1Q3XKPyLnO5d0Dz6JgYYE4vqFmV+XymYY0DSE0klimj4/LApQbsfV0U5187PB3l5
KyZFPhMAFSk0h8FYTW54E6zTfnS9ut42F/OhkVe9OitbmKfW6018kqvHdJDsAUqpIc3bLCrVO73Z
ZiLzoNZoQTtXp6ZfreMHdYZb7GBh1DRLceXLgwpTHiSRgPPCUvevtEyZF81GghogICxPBSxRLiFD
qycsDytXweCBOXOsD07J41EIc0whjkiPp4DoZ0JYHr2xUn5ZjNZBwP6gI0I/avUZqjezDJUhaJpV
282tZqkOHkOUSubfQNIYPu3n6tTZEuYbyprpwN4Y3YEa4eFz7/5XYcz/awEKwYVOlvJ/VwFtntOy
FebPdZv+xjv54y/+GazI/2HwQ5GoNiJ8kSCSfA1WiMwBHsiGoZmIgb4EK+Z/yEosE2taQESyPEqP
/wxW+NHIJxiV1vzJ3/xXWqBv2foYQljiqEVCXKQTSHzbzGPjWGQXsRmD9mKBtJ0lHA+amXV3DMX7
H6sS46d9qcf85WhjQPMl/THkIauuV46WoEt2xlIvJTYvDk+w+seX8qdgZUTN/PWADDnpwBMsSftL
TiJU2a1NWjh7XjW7jJ4J8hrAe1BGsYf+xSClbl3Jv4z/yU3h/iBs8JWQRSWoWdXbsHHLRRGhIecn
OWRGa8E8p4tD4AGYG6qc61jYWIwIXDQKE3TDP7E+/4o24w6NvABdoX5FZvXtDmUaLJO4BXuHAaht
2YWHI4sHj9S73l0IC4QwXUyLJcN2AQ7xtrHBINSeSw8ttQI2mAX+UrcQ1nYg3b0f2FAPRC4Jn3Fw
FaxmyQcxEsCq6RSNZwvhFKKZ+kAXyR6gRjM04dQTnY4Rnkj4Hj9O30CKTnLHTX/GUUn6t2rO5+MB
6MJUNJAXoiJ+y+bEXr2mtysZZI3YVQ6YkMMQqYwn+pWd1KNtmrd06ank9QvsZtTnnL4ivlmQS5Ha
YFg0zSPRG/dd9CpjKp8uaONh9iJPEOQGNWzm6LJlFP0JvQpsyFjeFihKGPbAc4aGM/x3FWdaeirJ
jPmLwxvOHSjrUXJg7YzZGyaGOA7xX3AKRypVYplATfojpff2xheAGBgMjVc3KFSccSrAOTxA4Fbf
m941gwPtKHB0T/2NjniAW+j1yrBwxKS/avHUgHbGZxA1DcIwLEA0JMs2U07wXKU5Unqjn6pPuWoT
F9pdKLKXtcH1CnodirTbL0ZilbYgCosErJNQxazYhGgD3lCpOJfQ8rJdNqmWt9llFUNcxG0G06t4
0u/O/JpXgd3i94td966vbljG2rBUFXAEkGwXp8SX+HAQl2kU33UGFM47RhmrLXLvPogfJffyQFd4
IjrXfVctkvLjvM/WZ2CtXoc26wMab9h9wP5NTbe4OTW0A1q8ZnD9MNlsnwvtvsW7Y8qFi7MJnIs6
eR4nI0f7YeeCwzUFGSDZbEq4m2HeSWyjjqTYIpnoeFfoQVVFFoL1ItQ7rJwiEWHTKFD2CN7q+IWW
lU6D7o2B8ISOPvIXm7GAnssrTCyiuGrPdDTRMFG4oXpN5UAMTkw8TwjZ1WfscPmYHqEWTT/8Jvp1
cXcQ6f3ZJix5PC28op21TZiUQdt4hrhCCiAsWUXh4cm+RoSBxI5+O88VBHC8GhS3Ez2pX5n9PCkW
iC6zlhsd5s28MaYY3xiSbfU8ZaBsX7nqoERP1QJHLhw+eM+ftUgMxnQIfjKuqbfp2BXB4zCZXUKZ
zMG5fDAyDxF6Xu4xhyJiHX8hfwawvdJ61xI8XBw80bfmtUFYPzinSC0BGhbogEp72JzvTvNufn0H
h0g7EbusBG/Eboffm4cOVKcTIyzinvdKIkEqdhWBLxbonkBQLu6O2GAQsiyJsIdAxnZnfvZ6fDhu
Pq8kXj68JQDZuzeVh4aB9Vrrnlv4eEOt28dWfio109eyyZXEo8YVYHsR562HOhXWD5H+Cf0N0SPM
Akldykl4duXDW60qSJAWseEp51GcOYWAM5wDNEJH+veuiIEcAFLrMTlDRJql74frzFzh8HiZQie+
heDup9UUoYuJsBHL1GNty5sDyFvUgE4xK/dKcH5oRsshni6n2t8m+b5/7V6tXUcrlmXMFhAevPEB
zJPBBxZqp42neG8T56ULAUkBVp8teZIUCHO4x5MydRiHxjoeiD6GWBZP6goAKEPjsv98mV9LWw/N
cCL7QmCy+h7WlT2wHNQIFUFQ2PUeEf8R1Ras0gBJitmNdPY4eZEJ7K9qttEYLkKeogntPm1wdR1Y
Tg54TNyyoL4uwVocrUVhBl0PhmGbWEvdfOZxuTGsiMJvVXY7zLLhDrM4BSc8PupJty2fy1BetR5+
B0P6cD2YWPN41/b+okzxo1PdfH4Oi/vyNWvtI8Dv4+4UMgrUb9ALqbNuc7xL/HgtL5IlXiv9S2/w
r+MQifejAdJxmwMDveBAg61SE5Kx8NBhnyic59gEGbc5E5fEwvBXMVJ8qCZaIFJy85DGqlpQiRMN
dWpmW+9NsRWibqLCKFawcTatu6K9H8j++hk9nmeV1GTsIUJcXQPFp4l+ieQVhgDWGXbOaxeM9h84
OJHbjRQgXhutjAQLkvAYXAObRWHiXvHbIWPFA82ckX8wFICxTx3GYX57GnfXMl7xcjjX5Q02ODjq
5kGk4iPdrSXW3gI3iO1pduAFMd3jJnnPl9nuPKFE4QL7/LRhhIzO/jKmciV2Ys7oh1HyJsG3mBZe
u7q+k525Ovcqx4pb85Kt+WAuGeFQPdQ9ZI6sPzifHQP8fJ4BVTLE24T4uh3s673mxk+AcbAexrSu
RLDklLtDcA3r+ZWEI0ceayuXGSl7OuZKsTUigMF+m2Ni4xzjlRIYSDGeQVirFEEwjjIYnLo7l3cI
YPj+OJWcosSpnsZhkqkF4zLQ74+Bshkeiw8jUXBJ3RfnQASSjaTWggni4UCWLcckRXRHC0lGBgNs
YfBxYig6PAlQA3yznJ+RDmb7bEPV2MXlCHDM1HAVG5YIUFzYrpqHHqTAfVj7lCwx/8ZTij2iEGhd
mENYloS34bior5PzJkOp16BWm1IoPh0W595XcQQcyHu8MxUUqlU35Cij7RNFIAWfZMbrzOgCLhdf
J3mh3sXURTqsYLenRUsyPE8Xl0vA/hFz9TU/xneebD0H0xUg8sGC6FwHBkouqFsSXth+IqCb82LT
P6lLs77fjPDS1oHnpDnZ42jndZB8lsxKwLEmrHbKCglkiwfIs8VzKK3KqDZfpBN1kS6AWKnXa7UA
RhaCGiFPjBR+Udo0XEecBu8VD2dYF8YXKvotaAvp0WCHQFLMNnydXTmWrVrYLdjSPkfmigfVEg3r
s4KdFT6kLjJxBHJ8vzxoM3uECT8JJaOsXuFihibgIejUAfq6ASaqfX1hrJng+YZzFFEaqGVcZFmB
XoGBR8UkAZ8iuERClREg0D+8mbqfEroIjpX6cuee2SXMuaYvhyok8OruzL2k7jt5opgRTo2xx1IC
V7qzgbDKgcH+UfoA/e2MiPYgzJlnNCc9DhDQebCWl+7O2aYwF0lLMb6d9wKq0LtcuTcOr+JpIgc8
5ENwWtUO27mWOmrLSgxE0EcLa+MZwCIzzqdnyYz+6GWPec+LFSjBZV/vD+q2lqgWYQASjRteEbyi
lcafzGlD+NR7YSf6VMQIL93jnaHYZXCewkRKX6GCHy0X06d5v60mpo3c9YIOysYQygIDs0Rd7Rn3
J94zvB3Z0yh+AotGeTYZ3stAhxPL6o10cN2DE66DEgcCK3sXfUA5YmiwpXIat7XElKUwFR8w6i7v
a4dq63xU0WXYZN+8spNWh71pM4bc8bLBxIFW2MAlsZvKbefcv8cvSfDqVzL3dZzjewf8VxDPIC6I
BeZVYKz9nuNVnayrhSDT4T/g6EeXv9zKzzBUCGOIoILbtHpkOLl411GpEG+VAdrZcXSWABL6zEt/
DwUZp8Z//lbf2ze/vhUzVZJJnk3ngFz7a+ZpWU1sGkf9M4vCBY51lJKs4BxetDvrwwpa+lPGD+qD
MbX/S/IpfTnmmJx+yXaTi2UOJN4ogRL3TBkUa15KuNcNyHZMki6QBXiYLnZiftwqZHc8QGRbjhXj
QhoMvHAMHIzvV8aOx9zJD1fkb++TiuaKaWlVMlFd/f7t+GqJUBUGISnv7QKgWOGLHzLRXTdXZqVf
6RPA8M83nJa2WFSd/HiRukNQBQbuND9nucrfZep08gC6MmZvKNK3/npiapBTYvWXMOTwNu7ZjGws
LDwqwVhg1AHxPWz9A16uh1dzb+I+a5czjDHx7KLAGvZraSrih4mqFK0igyIfmBgwig5WuHiCl3ia
UEy3CkdDP4uOqAyEBocklXoo5o17Fd8/3r2C8fV1NzwdMPKcxU+WQrz2grG4NvggIkTEwDpDyBdc
O3mCjcfi5HaYtylPNyRDGJlCfDsHKRMxSk+EmYR4LF4B3VfIamCmmbb0XhG04IuLBoS12m4p6hHr
nzCN8vDVm3UTsSaDr0C+OCfPDLARufp0IFb1ETWnNzDQM7o9G2V0duKV5Sn5HBHgUhKmOc5kcIuJ
5HXWFQ5OObqvntmzGnwMxzi8C4RziD7evNMnqndFjki93nyOJ+xhiIVfezKU3W0KgYRRIvDwiLDR
BkfMyOgPiDpNC7gD9muTbJ5OkBIeJNsIu9K9EeBoox8B5g8h5wQJCxtHNs3NdVtQViTTtaXAGq05
2nt8EKl+U4XkUe8j7exraYQPKdB0J+mnV1+YFFFnLg9U2TP8n1O8QshEMLY6zbDmyLCYXGc05Z1s
hku14R/pFlDMOUzFUxs0c7oY91l1xzZ20JFQn7xERSlR7A8d2EP+cXEFxg3BkpyDtjTWwoI1+JeW
AtsdlMgq9tyqC7zjnj8Ky9ZYl9EjbqF+zFQXoa++FZe3aQ7gf8yR5a3g3QAN+HUzk6u7MdUqoUZj
KlIgWhgbD9IbIlvptYrUgBmNYMgxadLvTlNCiAS7L/xecQcJIbOs2FldJYLu0tnlHVMbx/cbM0YY
WsMPOk8U2CbP/YzkmQINPtyuTPue8CnAMRT5M2Jke5gTAAKSJwhPkECTQV4pdzP5weYmXu1jtcwj
em1QwLL5hTnunThluOPAeyHWrq6tU0AfL2Nlq4mQh6Y8daHhycYMEGpbkF1A/QMHzhWhp9AaNub2
KS+OPYTlJjv77VsS0sQ6RtbBNuc8t5Hwoli+NuN9Y9TtrEzPfEUEK+ya/Yr5tzX9oRiNKgV6tOwC
9eog9tlI2US9ZlNNbp4VVJpfhYdl5Ws8GK/Hyo731GV0LGTrGTk9/huIvqWHNMSwMCretdgVMb7s
VilVOeJ3lRqXSFOL1oPtlbYEuHAjP1i71PA6jHIEGxez5P36Znm8SeRoV18rpvnxvhhArW6O+QOw
9vOTHmj+yKrnVblMj/VIDhgvfcLs8w6nmNFjwqNIjFUM1La7rvRNFPT9gbEVGZPAM8k9RXmNcd59
CouxsiV801KU7uOCoE9Py+N7PunDJpkxtyG+MASHGcyN+PEl2VQ7XHbuSGm8fM5u7wouZSD3ENUO
HnUbPJlnmGIwoMPQJnpWaElwGjBJWlTStIj5Z7RqNosIKoxrRYihE8GhlXFh2uTkQ121QZ2REsSO
PmdOYKJtGbuSHgvxJc2YriEdpELmXjT3mE/1sHlLt7SfRvepqPGL2XlmYORzuOtCUompuDxHzJhD
4JwK2+tU9ckHnDKgWermDo8gdguz8dm6eTQnNpTRjtFp8dbbLTgdftiH2Qs26O6O+QVMIvgPUx5d
7Koutoq2ijfjaH9ceJ/ISqPxF7WPYU7jwulCQozWl17LVzLy0328Jt1wieWSF6aKMF0wHuQgfekq
79DRCImybDkRkggjXwtv132zEbH0OHmHbfeifeDn1zI7Urr13TUcp/fsE40Vtws7LDP1SfZM2zSu
Hbw9ZoTm1Qyo0pQx8DtjeaXWki6r42veRzGB7bSaI6lO6beKTvaGnwRDdkRxITpuHB8yB7rGgeBW
s6XX4v46k23Yjb/kf/9/N1yY72fT/+81XP7H//Tr5/L1/X99FYmMhAA+4UvnxQCQ93eMeOU/EtA8
GQ3DZ+QzKkj+lImY/5Fgp2OtNQqmmLn+rfGi6ppJAGlAiOaT/1XjZQyv/tIKobAPhgzgNciB38Mv
o86wxCxJSEcnV2qTFW0HppEdlO9EpNR5w9iTfohIP6XT/3TQMWL9EpECk6lvXfEpl2JPWeoLIaRe
+YCV1QyFhJ8El4m+JBFe5S+/9HfImwgDO8wEHTAbN4/X3NVWVCHXVCP58/Ty5Y7+Tfag/XRZrN+/
4e1QD/rpwjc0hkVJvsTs1t78MJYFvc4r6oOj307p89K9CCUaNvQ4HDNAGkECZRAmXFdpMNxbYMQc
aY1HuE1blByNjvvEDNHY4T1vTJQdtSMCWiJuslp37JhiIq9F/d0/n4zxTdX4q91FZG0aqqJq1ica
+cvlVpvBjKsSzRiwkkh2ZI+hUue0w2YSCSk+fyxai34Ro1zA0Z6wpUGmC+tH8c/PxlJj3vTBeiUs
rx+N++ZuCC1c1rD5xFalmRk1hNmxVzXBQ00745ZxQIlWLZoZFq+i3+G8ItwVb+YDbBdkoqM7IFSd
uUwYnZAhTo6e6cuh4AIAxacX5JprLmiKT3/UV4p/2/P7chG+Bfa9LjVHoSQL6h39FsnYy1poLIZt
83TY9EGbusrBkx6o+Qtnt6SKZN4IIyDCki/Z2P0mNOOaoN2MVYbKTyjWHVDaoIJ9I7Ikhzy7ONNG
t4kVyK/GhPYVtooyrkrUs66CXU3VcZdYIp+oQ7yuvDHBGe6Z4n6JfaIcGy/aZ/pKC+FOJslZGc+M
IB3sagLmi5HJYnXZG/KEvJ6dnnnE5APe0PE9LCEVTeHiXHa9a3ycfWa8gO6y4T0ymefmu5+QmvLf
KL0sVjcJ3if9WnrJv78WYEtPt/7KRcQkMU+fRcbRGXdlu5yMhnPMBy/QOknVCnoetzg83gkTVFb0
VCtE1z8xvT9Tw+/LCNzIUQIG0Vv5vOVfnmvxIlyq60kbk+lmTzpBcpFNink/1yhobtDLaPdMzFIf
id/gFIkrHdrcxUX/Msm2OO1RZZ4xLkVGcVdsdb8N6nkvonZxGM8SO5y4qZvoC8wLVfx57+Hda9t/
fjFJ+Men7p9O4XsnWhq0ZFSyuijUGWKvX5LTSpS2sjaVj6FSLg9k6tayN/KAAiNGfTR7MCm3qn4/
DrYLENvMYoMWkbHfl5T4kCQL8VMXjEnnkvaT8kCNQaIKi635ibZtvpV80amjOFjeIrp2tALnFNqC
gdtGnWRdYdE7Oy3o/x1ifhk7HDpLM2N5iDonbW0cOmPG8tKF6Z1PzLZPx1CEOBGOKP6E73y9qsaf
HCOl6qH4OH0MD4SHD7St9GCgXaw/oaV5iOe0tgAntg/x7tLZtxU4C2PLB5ym5ykMxbAg+Z92EPNW
yXV2eFeHGb6uhcVw4ug7SBHRIGWBXsW0iKsyJELbxaKCdVycacVIh7ezJ+FSq2IQOVKZXZW2jck8
9dHpEand4nl53MUK3yZo20lBwyel8QOLxGa+m8nP4dmiMUQNteverntEgKdnAF8Ta3l5ZUbFHf99
pvFdRs10f/KURys6eVcH40d6Y+ad9ph+YPjJzArlQK+cq4ue5oJOn7yZYLHk3lYw2tzsHrwqjfKx
um+4SRVC47qyKXRUmx2NyVYHMT+1QAadEQ4dvH7C9zAeeib1c08mM96dxymgaqG9t85xrXgtHsof
si+TC4yqrfwpn9c7vAaJck80Myjpnj0BGrRdTDXJ5sO0zqb1gvgwqqJPSd/q2tiDTG2M0U5DtnEX
o+bB4Hw2ZYrR8tOn+nFU6BVAIoIUkV8/UNb4dGTdJHfNnOYPGvLFeYdZFxNLG1qOtAQRMzx9bpbN
lNZeFijT230Gu4vKqTQVTtFtqs1Od9rLdZcvOSIryWXTzQ+5I8IKoblLdxG9n/VwnRDD3iBTTHLM
vV7bnhaNuGg8CWFmth5lEtXj4U309Od6ZeLCwpPcrc8LdF80KU+AWKYARsj97tvp+UmajnqP7KkO
a5bO0Nhdoc/pLnSyRYOyAoPGcWOnYUKqe2BsctPua2/4ECUXTovGeQljI5iT9JVxX9AdQ7SVl8sG
U1LM9cICI0Cme0g+cHff0RJVXTqvGHbz+tBy2NFiwfZ33gRcEWtNV9kifs+mMeXk1hHppA4ORec8
vFnQVhmj89iPzWoFyRHba+7QwMbqCA8qlP9Q/tCwN4/nKLcOnlJDV7dpR1C2r15vb1q6EBfWmxBV
Qfkk7TCRvm6b6LKgQf10PXvk99rqEOHazKmk7kHBXITrJl3slNX7vICQaZLq5LPLxY4/2tmoNVce
5I/kshYnVetVwoTanS2OujN6Sqjw6DV+9GaAPg9wXAh7ZBTSEe0sGxRx6TLJMP8mq9f5XF/oVtLY
Kl2rxqyx9iIuIpSoGIQu4NfTBgGOkmvLrqP64p4kHPwyp0VZ1s/rpSWS0rjKbZYLblq8VmzL1lOr
YJPn4H7MGodWghcF2opbIHM9blhMSWvnY1muQyEZz3u0tcNmcMsVAgT2YvF51EBeotMTk8/oFfJl
T5/O5cQz0ndjKu8VOA5jJ9/mqtBx5wpj1Vm+XTFL3PJcTI5L3hLlhUcj2UkvCI87ho/pwEmQBYgD
4+j0jgMASlVselnC7iBYEAXmgiMitOR7Fjagnrl5867P2dpovNusW2gaSl/qVDBIHwaMzwm12klc
4Sbhcl8jSAIsZzENpbfE7aNhp4fDQvWpHUYtBocsHtRIS+KqMtCiNHbohDWwWFEeSW8DRfj98ICG
5LxvNU+l0PEK5qXZs3jeMLT7HC4wke9cvfG1ibSw2vC4ypAIfMqCNDGyab2heBQCFKH05uETucY9
FLElEs/RZXCr49yprgwHdzKHMTOXKXgO1KPzwK8TUu0x6PGqlWwsDianp8bun809wF2m/3l1QMR0
TzIKzPHlHnf1fpF6FU1YHAPu89fLYWFUD9Lo9x22NACfLlEdYYZ6xrK8iW4z9VP+MA710R4J88d0
ny2gR3jSTNkkCE6qJZwetrZPdQ6NCDIL4W4M0Rufr4vtrUmRaK1urg+mKyFDi9/kaJhISsjNhMaS
i2y3VP7QxSzR1RoqFHbQOmiNcSQsp+LrgOC2LTzTnFt092jITw/LOryEBa0sH8Z9oEyaLfH+UlJx
3+TN3cMFhERUM6yL9NI1GMZp7Os7WhP3tlVCKnzTZN7MMzTHaYCu3qHIiNMf0u8lsKJ8Sq0p3pTP
R0piH6cZrFYOl+xw6vBo9vujfAzoxoZboLr0wILrKnmXI06yR0bB2P62XEiF/XpzxMf6XncPElXv
2NVofUtesSzZ6+0zis4+lC/smXtqWc+HhYYuwdxgPOnXuO/SEo5DhF1OBmHls0FbsolLXskCSnTi
XuQgxx6KQ2zV6ZmCEaiKYTdgSAqmMwBpkbgldbMBfcwMSxGRD9xhaJ2I0ISDw1NHb8nJ52M2ypAb
UBG6v1722CyxPBXHqpV0toVHOrErddoZEdkX4w76hjIhCjlK7ZO69q0E51gHfZYfI1D5nLFFmcHi
TY3W6Cal2yziPY8dTbXGOe/iyHS5fUinpLX+KLHgrSoeC66PERj7bputOFFQ6cmF551aOgajKBtO
MXY5nvRUTi+GfVjmVHhPg31EM7Bh3QKMeiEqIGBO31Cdu6NU+7TjE9fHveEYXoH8TWKQh0gavcXi
hvH6x2d+lU/N006tAOLQL7q9ZJMuqFYZyw76IOqZY/WRnYaHYnyam8+Wvhrhlcznj465wz3NG77m
MSQTeRwo+dsUvxc3aoe+gSs2uph58dQ80epYJ3w2ipst0BBeW4NOBiL32GcPq3D/3XCzi/PdObJ0
BBYlyuaaGyDl2LggcnGSx7Eid53hVBFcdrlHJ14mors9oik++9nqNklXpC6e9Vjejc2L1x69JSHM
FOvJPV4W8Stf8bbEeHp1RJcNj+Fsn06hjqv7wUBttcpSN1uBiz2BTLlTX7VJRyUyZYtwjLdDhMHF
LNlcp+UdHDSmNJ7TC8SBKTinXvMQvxzQHTc0bVkNaf5p+aY77nLhHvJoyW6leuAqeoJYjEQbZW0U
i0SIaoDw6qqtp8binGLoPCb76Nw2Le46drlh3iXQV0No/G/uzqs5bjNN278ILuRw2o3U6MhM6gQl
kiJyzvj1e0Ez+62s8jeqPd2akj0uW+pmA/3iee7IZ819/C162q4qunIgAqan1Z+MU01LG+HWhNnf
mT/a3hG/hkuzH1/IB1Yjh1yZ7wZECqnQX1DhKa6Fi/xAAt0b3xdsnUrAKAHKSPzpc4YgA1n/ddbp
jd2lnP2ta6r30cJ30OcpSxKaSWqFnx3qy3ZnpBdYbZLOcfWBpFonHb7VR7jNCKqxlcGKizsNacax
vkf5Y3OpjsVLdyUpaw9KCnBa3HJneOQC+SjKb9Fhcfl/J5n/bYbhkm8zYC4lRk/Gd+m7ROjXFdH8
DHkRPsDblF8yPD39KgiykHilX+kLTo6aSqDnjjQOl85r5k3ZUb6ToQ2wo3l03PZfkLEiePaXMDxF
j8TkBYTsTI/r9+S1+6wJXemdAc+D5aHWxxlQHTo7O3N680AlKtxjZNj3Dt3Ih/593KsfHJP7D05c
60IIH3U1OyE4nVJX4BhGvEKQBzcwKd18C5Pt6KrBayYEtSfLg3T6F7gOS4eOBicmo1Tjy7v+grbP
Nff5U/1UPUR7si5+jJfkBtd0ZVURAk6lnxAV9SfWZd6Ohs0ky2LuDjB66PSKh3zPwcLuw6sfZyb+
7lu+H3YtZc/RYfzRa3ZyNbnjJqQyjn5JobruNiRb+Kwe0ER4yWvzKf2QSb96LxH970ir7c/W6ijS
NSQlo4dOHMH0ZRsQhmIe1CH8LEi/ynhPk4Iy0v/VHvqghwjcsO93SJqv6BPhJnh5DypdIsb6ICm3
5Pl2qG3xhfUGokXw+yLI9HtQd0fZh0fxFLZ2ahyL7MT1q3fa81hfBs5FUnsiZV9+mdcOkdl0FWHl
CruvLtGpOnWnRXU2zplmsCywvnHYpeQSXQWuQWxzwiTIMMcjjx05cwGb8sL56Vi/GjweAzKG7ugk
x+n8VB0Tez3zVqCpINWA9JESgGhLrkralXYTHrXHaAWPF+N9+MP0GPdYWy7rkUXbMaFgqv22/CCP
xHdLRlrE2CT4G8jPuVPuF5tz7If5PlluPTnpedirHqJTImdFCisAK3kouPNRcg24NeLNN7aY79/G
6jKqM4gpyMvz/nVTA2/ZLBBvnVPHTJzQH5Bt08NGiRYG+unEp+E9Oo7woxN6GXggpBZ8QU3W1OW4
7XSKR9g/1dfNTy5F8zqGOqQcAhw9t1uPY6e+5/5AzDSdiEO+yaeNp5vs5pEj9W50LtuFXpgRRV+V
WTOpCbs9xc+TzWVl8P9JKI3uV5hCHYwos+iYft3u2eLGzc5h0V5ikz+7urbNJSL/bTwZBD1bVIUc
RNOnpH2Ij1wWcKieSDU75ZlsOVD2xevKm9Ry3Fr75oeOdAXRwW7Dz9ZL9ESX49H8VHhWsvgVZ06O
h+mJ/Ktt9OnOic+zKGAgDJWH9oVU5y01CcvdQ0n10Ru1A5yaKO5upYMz+9ZT5bfNnrvt5JIc/YhG
NndYrWWb0Hc4nJabmx/B788ZoDN4X+p1PrCG6CFwwON2FI7FF5kTybV4YXOe7rbtfXJg26zGJj8I
hcszykC/8ok289YbpRnG2xBAXjnWoQAiYqGHzxr2NNVzLwbpufX43ryJfpxBGMXf8qc+9gvyB/ej
V6NtEv6Ut7DpR37Hk7BQSCKpqpQa/64vWdMyipIIfUkK0Lu5KHgyOQQuk8PS+H9Ar/5JKvHra23/
/hf4jdDRwrISXqu3V1dzdV6tOhOD5iVvNHM+/edXk//x1ehKgftAPGP+rueZhFiZsxQQuwPUQsWC
7yC6Rz4H+YsS0du4/I24m3h0NQf0aLc//rz/hCDj+P1/7+A3BDmlBq+u9XV7B+JmGvn5nIdQdC1S
QyL3j83Uv5nKf8L2v77eb9SMVQhCucb8xBSsXAav8KKDEfSgRn/S4PyTVdj69ZV+42Ni2UpihVxd
uzwtLMmrXx4RU5CE8iersIIt6B9uUO5Mbs+t88f4zUaCYqXrZ7KHke06LaR7EZ2NGIahImWpc9jb
R6jT29C5smMc9dbV4vspPUBCgFX1rJvn7rkpnPpDeZsMdwXc49FXHqPwVk12tWmCqJmJtGOu3huU
IQ4TpIRtkLb7QcfHu7y5Mvs3K91RDLDXXokexMewtes5td19fQpv65kn/Dv1lj/FKsaxvCWXrX87
tKkqqLHpYHaLII7Xj/ZU3hCgoFsKsufJYXsevP6of0lX5IRDALA5shB89qeY8vXpPrkn9ZSM3W8m
8VaArS7qdm/mjwIV2m9qIsTpNgpfhgAI3o/2CAzmTkjSXDkwA+EdmYlLBCZvqHQjnobFN/0WugUg
JTGo7LJoEF4OZFqCX1y4eveL/vOIRc5P7cUuvJMvq0uJJAKrzZ6z7IF9sH5mwezj1g696tLiP9Ie
i+f8Ufy+AGiC+0Aux4+bP7pz1KBHOiI9TEfpsCxYXzKe3/XL9lvlZ+Eldi1O9fq7Ke+X0I8cEA+3
eYruNm/uvL9wFaiusYEwn6goZ2EKUQ0rQc88Zi5B7I5pMH2sj9tYvcDtX5NHg+GVJeCQPILgY7ZF
+SD+fPrvW5iF+avr/IIbJd4Pva0zgUbOcgsPEYIh9nxsUp8gLcgdHOtZa3dFQuId8+GMkrt66LON
j8B+e6e77VP6lLjmcRJ3Ybgj8z5bjjV5k6S3MHsoOn97RILDOg/6Pi67jagRtCPiDaE4xtprm/r5
RFxRmvsUCmUHHkfTNvqhqZ03mp0hPa8cbXVM6TY9Vm+YHFE+wy4xLtcwbnv0zITVqosruwhw7fSc
3mt8Kphp7PrCw8qnE/68eqBjPwdK3MNBeP8nWkf5p5ONnhLKyrc6OnR4fz/J0y6pIn36qUqUXGhC
t32M0Y+emE6w41mQXaSRnDlmA/HQnDaMiWcos4SITmZ+iv0RnofHrHD4UyCL/k+n/q/v7PdnDGHy
3dqgDuztyZkukT85BkQCX5/75AigGWxvETD5HmqVbVXh00qYtYcTOwEbmPWTqJXYCVT4x4/oyTzN
UFV0mtjDCdXzNjJu4mpg/dcKWJ9j4U69b1/li2APD5k7vf/JCmj+o5FOpUaAWAbL0nEE/v3D7lIj
JWncUmxbeO3ZgLy2vLazmxNorII9GCh3+tJtypeSppJGDFLFRjx2k+zpjJbJ8kwv83MKRM4tLcFY
T1hZjY2BQe8d2Sgi+4+oP3XLt2j6rsk47cEkEegOOkcVMy8NSLvpR+G7PQvYvrTD29yz1Tb3CieS
9hFd1XN7l8B34f3ZxYiHmKVc4zYAxJv74nm6w2C2T7rdt/VVe1VOmvZlEt2VcetbL1Jz123OfwXI
tPje2gnXS/X6w4qhki0BJLtCxBIGKIPuyan0hJu5V8/SxxCgPIQ/56CvyfZrbQF7CErIfAcdG7eb
HSk9SQeLrpH3qCa9eAd2PaQ0CIPiGQadLhXdmqxHdLH6y33jL8A6qb1JG0N6t2xzG/6wenTv/Vtz
jFoEa/LZF1KHdew9dSq79RD7jsSUu0hx9pZfvbfTXsX+drNOzXv6rfHz8wZ/IZvC9caeTH7jCCOm
3g0O64C4R9tTbwb/y+SjdR9ehFvK1J561F1c1YJdWgzP8sLWsKtOM+J1b/WA3v51ImV4U3TNw3BF
EuAte9H52UB2eY9kCuNzZwaXA4xjPDimiZyI7SHJofzMC23Summ3F0py4/fye4gWjwH0fXvbW2hd
f0AkdID365zGT88iy+Jl8Qlw3eeH+IkssspXHlB2Lyw9b9kLn92RKw3+tK98OTsrO0L9QMVXNzwb
J440fuPsKiAC/Xn2NmP5dAydbcUJcXZzIyMdRAw2ccUJrXjVmR9kP/fm6+wiDGtYZIiMZx6OnsfX
Fu+fZ/JNU7i1iLcIsMz9vAukLSFjg68dYkuC5YtAcaZLUi0WuDfkrwxC+WHbvTds2nLLA3X0fHtd
gGrSmpqnCbW+Adv1jvLdVk6Qa9cQIk4OYg4nJFmMjIOnYCy5s3AP3hrjmPhIfAOLnX81OTAWIOKg
N5GhlO3D+B5fN7x2si/btks3j+kVmgPmilPFfMgXSlGw3z4lMDblLjGvqvQy82yR83sx9BUtaAwn
Nu4k5dCiVXySXkYAOEgT9p3GNgmFdviHRXKrH9Z+cvXDkMh7M3tfeexvckIZ/JC249W23Ip/BLAd
d4X6oih+Ud3XyZtqnjp961bOYl9QD11mr9ohy3Fj7fVnWcewsJMJnF25F4YvZqiRYzT8QQwrcRpc
gCyABfys3msbFc2Ac2SnfFgfxmt+Y5pH4/yR3E1PcfimIeIlfGLejeYu7/ebfBLTpZ28jd8trzqM
X/IHADTNSe2myPzReNpRpfZ4J7F70GxNVgTJCc3iQv7Ezzz91atur0F4VS4bJrkpSuvjhouD/h+x
/zrg2Rhd2CZAJoc3/YYDE5PaYRP0sTvbmQsrt1Iow8ChfiyvhoPw2gOIfqg+I5VvC4CkjoJV3wFs
uvn35EbmKV8yKxhae6IEcGcEJe+Uy8Q1v5eC6UDZ+2Vzx73IhwFk4qac5VeJFJKTcVe9Gmf1Wh3K
r+U11Y61LzD8kPNxo916xnRnYGaCKCpJidlMN+yCDKUG7o03M3lOCYMlI+1tkY5x+yA1Xhy/QfoU
swcLmD0pF9SdyGluuEozxJgkEEpQyZYt3hC+XgZ4Hc5F6veAYrH/ITXd9++1b5y1+/6LUOZDduiP
KjqbzRYOHmsbiBfBw9zsaVMhbZMInl9+1s0gGQAMo33MvyZ389dMrvwgvimbvXFT0cbfC2ROyHOU
wERq6Cr38fPH6m8kSc8CzPSEmol0mJuhgbgR3XFEroA3aAMIHhYbn8BJuN/eBPDEwUS5QhB4wMMj
PyfvYbjXHgcfLUWQewrycGa0ltGsusnEbseOMH1vv+u4HW+EhkafzYxaxuOsVAJJPzK8Jdmp0e7L
r5YyJehEIADpJsiBJR7i/KW+LId5RgTK0k6VBuMj/N3TgNFMclaai6rlXv8WQ4UNpjsje+UCFTuz
JZ5E2yHwUEpCnncoPoy3FcUZvodb9SIcE6YZGDKcOkeKBzqyKjhTqLjZr8BY8pP1xo/GSVlxdWug
3Sf5BVF8m1F97gqmM4HCuM12E/K0xYHL+VF+jXR2o1Ye982DcBv8+QdPV+lWvIviXr4TDn/K7Nuk
OL8jAaqlaxj2DQU/w2+LliG3WlsRCWGrXnuAQgM/ErzWG/6EAvzTlvrr6/ymYDGXRVmlhHFme9Ir
x828b3nY7HzlD6pB85+0Mr++0m9OkTEep3ogYPPnPkzfUPBqOnCbtvkt6tABWK/Ka3sgJulzYHCw
rdcaimV4JpqnPTD6+MaxPhC3bycIheiDxD8Q/RBv0F84ai/5l+VKRxNWFnbpW/6FG/h+m3MJxYx3
rYcgPFCJX1Ag32S7uLY75G6SUyFww+kEAtfvqQp4EG35iFFtE65sqaX983AAlv/XJ/5/WlQrcy3/
/4pa9CbJmPz4VUO7/YZ/C2g146+tkMpCpKpatAQr3GH/U2PEssIITfSeqtLZy3rwbwGtYP2l66ZF
EbIlqpqKB4w/8d/ZJYIs/0WL1dZ/tMlvSW6T/zcaWk39u8BSV1Hq8uK6ZYq8TYMolb+P9OY0tvKk
GBhyh3Ym1QLRLmBvGIf6cC6jRJ4eBYpGxcDIJ2HDoiuMnm0lqcu7tvTqexTVofGtl/qUskhLEDB/
6jqLcG+VRKtRSFEp33pZL97DqZvBXOs6QyjUpxamflEQJWwFVjoLl4b2cmu/zvW00j+haM2p7tIW
bkmLVLO9G/iHzzo2hsoPx1arFKeJE9Vo92IR4UUSwzUyvsVGEVp+TQIGfXmq2CXUjKG8i47mKqiF
uwgC56tVlJpqd2bPziHq4VT7Y96NTMlKb3EwTlHYtqdYiTr9KTQyqURjr8cGQRWWHGnip5r3gmZH
faEJEBVzWMqXpdYnwov6QUjOpTgVxA53ctHs21SotAUsJWZrwkk/SuYynM1ejfWbsfSWWTlpB0iZ
7qKhmZPuI6nGXgP+NobOkm+xGgkTquapFyWaglsNYX3V5TljqEKJk9MrbWfdzEqUcF1mg2wd2zWu
RsoIkhSqIeVik+WUdPI+67n/6DBdOfX1pB8HcKPMIBerqsNc6J6VbBk7Wx5C9BqVMqAgo5shIzKC
KFiGBymTwY26co16wekaYV59cWqY8E2rxyQW8mfTckOk3KKf4yTESDrVVtlcszjT1nVXZYv1bsVN
6EujFK8Y6YepuMWG1eLb40hEGjhJlH10amGCiHVlnKaPfNSDtc8UuUPJM014qsUZFaFjZoh0okFB
6RMZC1DMYG5+ayVLJcyaUsu/bMcWf/Eik8+ejf2WrGW1AwBkXCKYbQjP8cJ5whAoR+MAFquYKpXm
S6NYzYsQGkVyoHMz2hgP/szDXK0KRVINRZreJIxyxwK3FuaSNI4SyuqEvSpOuiYPlFmvU8xw2ppm
NF2WYpa8RbWaQEMODU0asiWmy+NYNTIunCmugdKJAEc3VYXxS5UMjeB1S20wblaLyr5Bi8JbU0w4
fupRGr9pU0q4vz7PkrTr9EQ9j9pSDiQ2hMJbrUZbgL0lL0iWrFKnWFRmyizK0mDS0fpZ2Y2qgjl6
mRNqGa0sn718Gpf8rWzHNfZES6litzAs5vFW6FAupMK8vMd0tOMqysu1ozQgnyVyxIbw2xoKS3VH
bQlx9/VAQUu8Jq2ATUkYaHIcCFWpFyPkWaSYs4mrbYp/pHWS3Yd1Uxe2Eeq9CE46ywwsoaSy9Bna
9H0VuzKFHtI1rrem0/VDqVohfSmCQlrGMhccJUXBNdpP4arBaBFDC/muL6wVfZjkrTt0C5e3FHPV
M7R+kPfCSLHLKQ2t8nunNpteLZ/JwRC1WUdaVHET0ueBr8tcReMqtgp97XNP+Yyd60aHpbDOxOk0
FnnExl7M8IFhYZm9N8TTCokzxvmnRphGtI9UneqqVW9HRiJx7i16Dbv4geqWTADelLrvZl1b9EbH
sj7TEWaC2VZ0KdGQNqoS6tV1SNuvtKjqBUfT2lCXqBumsC+tOUPAYJTUbxRRpHUEzfQYy/Qy3iIC
xE1lZgldCdZVGgh/rSnSDBra4oGMnYQjNBgLtQFFpOxc9tdILCPUeCEHh8yXF/9MNhkybV2aJdir
HFL+mo7FrCNFXUIRoFCk40cgqKvE0BOHtUv37hL7VZsDS4R0hzx0pay/WFMIiW6GyPRtQ1/0r1DK
+nofJmNOUrak6dE1y8IsZtVdkNMss5WR8bqqHbqjJOQa1tOStngH9KUOqA4rqUhq0t4iXEbIkn2X
ViM6AmUqWX/DsXwf5Ihv4JgVHcXNNHmsu4KxKgxaqSawb5rTTIeAzatiJ7RFkZxWQTRjOqomtbno
fV40SJ+k/LNZhrU/N2otCwEfOvtzlzT6TE21qQ9Bv2RxRS2PwI13jKjqFSgAkU2aZFcrqb2untv2
oIolWhi8wazJudxsSsJxkBc7qXNQq2qIpq/IihBOjHJPRoRkLLT7rKtRssjWsZQ4Uq3zUWapYoxe
aPRM8mtRQug3cTfOdhY2gA8JMS6RTp7c2LbVtaik8V7jfkeDMgjFKen0WXRqqVCG/RhuWS5COY/i
RyVHmDfMNjKg/cqlS3+g1I6Q86t19FmNIkbNmU6yyV/rNdrnVpSg3srknqzNlienAmgp2cvSpvE5
KbC6EKAQL+WjUEo1NOXS5rDLRUPLnFhPCjoRo20FYKQQoXrXVHJ77ms4vsNcy3ywfREW3WnuzXD4
kfOOsqe6lMX6qFmT1O1bZe6LB6EeCvNEslpRfO/4eJedMXMq7cJl0ObHLJny9vvCR5ccU47p2m7j
mViFfJSnO1kS4+WiqGEFElLXm7hRCGuaPFUNhjs1CrW6Lr0s9gENbdKPVi9IK63w7lrOHJddg/5S
qobBMcWwW8+yqFrxRBdiVpv5ZVUTAomS1BCBy6o5BIkdlL6/K5uE5089JUvp1LqByr6wBqs9Cv20
IsVRLLU4CC0PJceIa8Ow02Ioy4ekQfOOQpDiwNYu4ca+p22Sx3txGkWqQfqyEu/myhhIqZRbBQV7
reH4XXgGzGcepMlM39NYZmchbcX0GI1m8UWTugFhUGjzQz+31DCaeVX2u1YuKZNpK0GQHLVtSFrp
qnJBETJwbEOrVqWik7hh8BVVhLwhVzFmgkFdZIjmU1YVVn/u6ZCXYV/qPr9vxsh4ibMKT+esdXNG
AIW8IsWQmih5LaOYSvo1yiCDhHIAwxD7qmwepSgVYnzk5Qz8N0x5ndM/1i6ZcUqtogAMUcOZyke9
x18UyRAP+aINBeIucTKn+6hYmBc6xjn5w6RIrHOTUe/kdBevYWnSfSOP87k2uNAP5igbUEhl1aP3
lhmpGQmNDlVGU40ccznDYHeNBJMQVWMeh/VZTQbT/Mqo+BnpnqmKziT2Vynb13ZS5y9pCsd4L1k6
Rx7ofatfqnpN4/tuUsWJSvRaRGyr5TEkD39RSdbq29aZulBKj9PasfznUBKv3N0kFIQKtu+0kXJj
H0tqPLqlOGf5h9qLRU1HRkmuaLY0ao/8txapW6PWbJBe8dyNiMNzaZZu5lJtP/xQ5rRR5m3foJRQ
55ngtdqY+l0zL5nkd2aIxLitFa53GbY439tBWrWdJhgp4DhjqvmppSGRTbJpRIKtTmEJkqVSrLwz
I8qOni1plhdfMiu63DrI8RzxkTBp1mHt56F/NVpzoEcpUhPFl6WYELF0mghlITqZ+HBbzCKjeZ7a
STT5GcpelcgwiXDsPVeFQWwRQ32+nqI8F4cHsWv4jfWQZEeKJJvV7yWtACMPxS46ZHqvS84SNtm4
6xYFhdA46TKiDlVWXmDRsbLps0Dml8zxhShT7CVrnxsRuta+W5Ui3/1c5f5X6+r/zexw9T8utWjm
8+TXlXb7z//bE6r/RSAJq6Ii/WttBcr490oridZfrLnEW7NHGpva4H9WWolNmH+Dl1RjAeRUBvP5
75VW0//SDI3bGtkHv5lI+v/NSitZf4ePdHZZmZZroj9JI+ew/ZmR+Iu4Q68zszXEZaLZGzscEXWG
6MIbey22YasNrEQ8Lkt8rixgQcRVkSRdh4LSOA0cKD9RjkX7FaSWwBkK/V5LbE0h4r/WUwZGz1M6
zB7JW6j1nOq5HcqjYfbHMp+Pkb4cVX5ZQn+0lvJYSUKw1UZyvkbeXMa+1GokIrsaWUDMhidpnP24
if1enj1JTDyIdLpVBKmxZys9Co10mgYiwHf9tSQvr3AWwpbqDm6iZDDMcRmJxPoyYCSzq9JHlpT4
8VJc7XrhUZzkac3gqTHWMGPy2hqGXzhOJAmxN3oYIS0JVcb40kAlERCZV/ZSYgCQwkBbpmBu4uDH
j0EyCLNICNZr77IsuyWmQSQU8qiwO8sD9HxsBprQnbRKP0fJrlx27by4wOmhn8amK4WjN5iRPxiU
UirZISvXQ8aHajAOqF0gBeHD2jU+vgo/zfF2C7p/yuLpmo8DjfMV3sJdRlu4RFPX0tpFSYCSmXki
v8ZN/DTQNhxF3puSiZeQqkVUloLIeJL4lZHeZ91607v4KpT1WTeZNqdrHC7nyl0zhcMTQULduolB
PgRdbLWYU9Y+ejmcOk13YkWXToHua8z8kl8jQVHRWPl9Wvqx7GYpQX2eUaynpS1PBX2VhYVKFmnB
vBLhNPRBrGvYWe6qjgg6PGslGaDvKVFp8oUuWSxcTCoGE0J+WFfNM2DVRO8XDOofPMCy+HfyefsO
KIolgS1R6UD7+88wn1++A3WZtzTJs3HImE3MJ2Y4nUnefm5Aiue1c4WKBCvU3ryR/vW5GLkGZnxw
81dNBBUvL1RIXdOKiTj/6mKenNkVAxdxLpFytwrtIy6skuvMdo2poxDag1BR7FbYjP0Hi9CutiLE
j65jpe7I7ekCoSUD1agDwSxsk5I8vEDxbRi6c6sgNOs0vlTVScDOOGbHJJ+CzDwaEvkm6CGkVrip
hnExU+CF2W268ZwoeF5AZrJWvOmreTc25Kno0D3mc1nigLEIxMoZopWY5IcMx0CGtOqlz5HQxvWu
YxSGOiZxWzxIKwi8NB4oTjm0VXxA/ePr6ejHYu5r97VIGOVeMqnsHc4QCdp9xsBs2u2xKtrDkup+
HNLgqwU8Bv2GEKkBQF0JYTWU1dNEDCUI2drMqZXBSXrImTp2B2sniw0hkA9reZRWxOmZ3wwz+P6P
6lQYwnmsMIzM2kXIBCy1+lVZF7fAmFVU17xL7MUUXCLEl064o1DvPm77U608SrB2ymjd9UV/p+R4
o7L0apEBQsxV99g8JoOyX8Zd2va+JV57kbi9VPWypAEIYPzpR1eaI7fv0WruezXza3pSe8mW1fCg
EZ0SrdOxbSBkqeFOSgnMJ3JVeiXr790QHfuFIHy9uudYuJeU6n5ow7tC6O+WCdaZyIuMpJoBAU4/
ep93hmbtGuPuE9TL6COvmCXXqghASzL0AaRKEeFPctWk4RQALf/P3wrJ+C1P6ufXAryTqCZ60RTW
z980GYYsWFnciITGalIwm0QVhw0Vq2+mPGAKIzjxdRHfSGvxLN+PzO6sVd9EBSK71WxBP7Q0M8/S
aS24M8lQna0zSYGCbzXzuRKTq3wnrTo57Ggvqm16XFwjlzE+QfXi2auwnuiZh6DgMSvD66dm5wNi
JbPgcKBP0XSsCBWthla3eNNEPIRa77bEvQk5Ce4mOhp31HmWWRikUPkHY6I918Zsq3zHI1F7NTv4
n245qUFFietPccbgCNc5it/KJH7TXrVwfFIIazerL2bBx6np7QquWJOFO6Vdb12VXnGWotMAd3Rz
K5CwsqUVTLfa+doSH5ZGPLTwrjTXBqR8dPAW1xHaiFZFTJUDUYcaZb4P1Szbq7n6GSQzyoRu0B56
GLDUC+8NObXt0MDvgvNk/jTT8TpO2AtjzVHW9gKdjnP4MbJbYbnUKcn8cUHtc3NCT95fRgsOvcQB
plDkK42ij48MJ06SPDa+kZh3c5zdwlr1NDIJtKQ7tfZ8jdb6FJ80VMvhBKb2TboNenqKC5UWDMn6
NAdo6lg/tl17lDerikAWYtcEWScdJJZpsvf1MiCBjOnBOlU6BRTCRxe1zqCGdlcrWwuClJq+6LXY
U+mUnJCpp0TGpAGPRnKf8GQUd6KGxmSumC+asz7o5yasLirCriY/y0GWWZ7Ir3oMPTGHkV50Yo41
T0lFb46xQPFNFWoPMARox0I0KLsDvgkVuKYPabDIN01Rk6BATAiXmohybDwhLvxawCBtLgdW4qDQ
jWDO9op1R6/jodboVdD1a9oXtyGfyMVabmWy3Na8uYU3vGHhjQMwqCxibHvrNADn4h6ZHoesfywq
Ltzu0N1T2yvpFZRVElkPuhDezxPsZ6f6VSPdaHe/1ot0ZrM8jXN2mBUnfU2UySlFE/gFDSB8+mNy
pHXXmUkuUBrNNqrcSTL2/uxNnnhC8V+lGbbrvdTqTl2lqDAKV5AHN6YCnWnBTeXMXrSL0nGvXhHG
t4aFip2EBm6ZpHDaIfKRQlj1xeyJac6tc9W1Z1px8bKGbOcUd5KhhIw+D+qVjESSmoiU2k51yPA5
U08kiWJNENxWgXJWoMmTQ5xFvrTu0oSmlMXry8aHWAYWVI9x0wdi99aHLWq83tHoviAxK3GMojzk
2nJQU4tfRYC3srpTa4RoeRos5XtiYvtVjE1UdBfl+mFK00CkvnTUpqCGJQa2CsLqe9+bTtsIrIFX
xIqZFZCIF2RcJK0vg/6YbUPLE4Dl427N7nJcVme5W84AmOdpkE/GKh9ZpESZqW45jFsWlYnZKYyD
fkiO4HWnpE/PvWCdhW/mY/7ijiTskLdqfZUMB/Uxf0/aws03nelW6G05csbTTKBk2l62qNBjdUdN
+HXCK98v9Lyfjba5FS3gtED0VoJFOh3uGvWBifxQ8MjVhltc6E5M8qddjluiBZFZiU6w8PrCD3wc
s9ZPlqCQ8dGX1RHb5fzCwetI+TkUqiDt48Dq1UNJaTbuxYUmd4svJmqyTKEKN0Z+VAhuynNlJTw4
lWyBjoZjy7A6XwgpJshXrkl9Rl7SjZE74+ApUuYz5Szl7iKmnsR8OTBf8uF4mRa6YkvKR4s6Qid9
WedRnA1uM9VuvsQusXr8NYSyFQUb4N7hy+W0t29Wnh9aglLGyu212VN7pAk2Y6Kjbd+AsXMn6m3V
IuXD46hO3YqoMTzpoE3eVPGRmrk/tKOv66LfdLovCwKxayuFwGOk3yRwviEVPDGebjz2fUHCBJD3
V9q3L+A7Z9SsVnvrE/OyiqovD3f5JB8TvJdLr52Naj5l+11mWpeYsI3mbL0PZnZPFeqlUEj5M7Nb
bkB1GMNRCOWjMllH6M8TleGnqU9OY28de6QDYeklw38Rdh7LbWtrt30iVCGHLklkZlGU5A7Ksmzk
nPH0d/Dcxq3zN+7fUO2Oa1smgbW+MOeYhTuFqKDxjpZ7jOIsIfhH72jvA6vHwKcCbUNzlk5eYaVe
Um6u3MYuj598zcsRaVFuu7xZHT7aGegZn+lO9pVz3BqBVUk+eDG1Rv+MZK1sLQBWgVLV+8hwe5Xw
5Kp3AS//acT6vDCYFd53xajZ113a0s7QM8gsZhrFJjAZS++Apkm2+wlif/lXqfiVu9QZ68hte7h2
v3brVS+PfO5G9PkngtCYWqERYf0p7LVI3WGBCc0cN8e/mM0g8awLSzrWo8eCIvhfyWAWa08tTBc1
6a7r5xaQ/f5Y9nAK4GeZ1smSHno0nGIELfhVFXj0VAVCgaRjIYMYErWwDjwji9vGoqv/kbKOw8Ud
l3AZIThP22kux1MDBy4afeU+WNjCdQJpjgMyYjUc5jLU9d6VkWG0kt91YcuJpABaaAQgwsABenYB
tGiuy/Vr+rtBEe5xC4IZ9SDPp6kFEyozA83Yh+VYCpWeKBwxCCi43V9oejnlcYhdcUFAsKIXaS0Q
+7EPlck3yzLoFylAJP6uZuT/5Ej86aMeAKXcHp45hsPvrVvOLXEC8mltrFM1oQAylNPi1anok0rv
x0Pti7rgobe+UUckw32KvlQeuu3DTMXrwt3Up/N1bPKrcCe01+/A6gM2GfSzDqNMkF+359/aWMKk
jMNm+TN3+Z1t1iGJ1ANBhPPEfY3ht2QbHf8oJTbmfpM/2Ls8dT/yC3ECzJ37YqF78avyJ9dClh3k
UYo4u9KagCmBvNG4k0bjaDDxlUab28Y2wQRPjW2ljKDAEYl9YPKirApwddvIx4esqe+CJj8HQqaE
5U3/M2HyQInfAUcoVVvXx9vsVNL0hlVsNMfjnMQnrLivcbJujK7UkNBgT/8m5g5t1yOjbo95Fp+M
1ZYU3adb99f6Bbc3fQOFWncS8SIL8gImEmm2WQaaYfkmUQnZXPqzhpVcbj1MgLumCWdg7CooC4DN
59+1VMDdiL9GU2HZkYf519gnoZRUQUa4labaAv+g1Q/UaWfU6OzNzpkA0Ih9WOVVYJqqz6I7EDBh
QXAYwepsMsSXcAs2DVZAbd20hEUVDZiQvjWolrpS9Sx+clHzkpr/mqRU3wUKn6qBqE/ajgw5deXW
hRy+2dEO5REDlGduzA9EKuIY1PI1ldEQp8uxioSAuA2rb3xt4LSTCDEQP0SB9e5BimJfUTGnsZMD
4OovohR0G2X/u0YvU0bpCeu2zFmbiL03pas3aOdpwTLV6Z6+kKjCTyR+Cx2HM2dYEspcvcOgBgLO
3LXPg1wFaZw+ZU46wUKoazqIoD2tzD3LWADztXvltzw0XjfPjI5G2lVY1MtEkVT5QxUHxsovtI8E
rJgdcUKleqDEyxvtwzLGTzg0KL6E7VHq5mNY9Ieub+Deye8ECwNbFVc4/WWLmTabTkryVyj096nJ
nqgaEEk0Q+6laeatfYyUU3OFgmevJEiWJVTe77l56neGzJmb/Z1L/abqyS15N/xeEu5zqt9mg7E1
QtyFsJARyCHFQ0rxoHRQeXbIzFfNka3JrZfKywWyMsCMIcmVSKWKGKoN9CkS59xKB5RD89RFutwO
PuXNAj/Qc4wZO4DcCPdkaX9S/kQwgGIdYEkfQ5N4WPXqjpHlGlXlmRJ444SaC7dIW7kNZyOEUBGg
SCYN7sJPUaCJ3myjH47Z8j4eI2W/VK65nReD8Ihud+7m2NY/OTSiaL6konw2zjIBI9UHfbssEEbJ
a84YzdUfJUbJTgeqoWuHFYq6gd9d7rWDOKLNix1t7pzkKV9KaXuxDkqa+Wq1xVdWg2wwPwqUMYXA
mfqypl/N6msq4fv8oZqyrDNraehmhzyF+EAuWzs6c56i5ZXcFN0/vWS3ncpYQ/uunhLrnEfl675g
hp+tyGwJoQNAOvDqvoI38I+/NRAriySHS7A5q5I4Vx1XawRfaAyn2MLliiKBi0JDGbgeiu8oyZ0m
pjdN8H+hWuRyZQcQiGSiXIV9b2pYxXFg19q9VqqbYIyXUQzr17lnpM6qozueQvZyyC6z74RKMOaT
gmRBP4J2erSZXWZ0R2yyHOF3serHzDzL/PHavMyyfG3k4T50TqGkF8IYfmWg5zkwM0C1umn36h3W
wy9pno9mc+qoof59FJFl7yz9kDM1jEpgZg3lSxxPXswMF0XJvNN/oqNMAMFmufESxHodLCO8dHnx
iOSJjnrMZaWmbhVGVQe0/FLNyJjXfSr1zvVjQ57Q0YHJwBUKye742/KVmR5+fyGmnqp4bWydmYzQ
SeRODnPxSLrxEZFHDceIXbGyb6eE6RJGHClIc0zpdemLn+lCkM7WsmWxngVGDsECWK6Bg09kyEWu
oSggxiAXDJhBkJ4UCmC5Z2LMx1JNjrMqu3GLAZrYtN9sDJ0sLhyRbLZuQ6mLcVplnairh7nHf1al
9nCLO46ROgs2wwAcz++kbfse+sIts5X80AqPtARi0DEekGC4aENQ3ICF6hSlkc79Q1CM8VdOZbsJ
+hEH0rzdxwhQdaK+x60FCRU2QRJ9aPr42YnbJ1rCdG2DhQCRvFYfUpc/9LJ+g9U+57mLXGpXYXqI
C+yUYu3EbAObXyalN0PlA6PFsBY0HNsrYHoeTUTBgulJ+uJ1de5pk+jiWJDPySZeusgTBsOp5YbJ
yf6pyfFJE5fQqn8NSXzQLVtngjniBaarR4ZEVlBQjspZw0t22Ub1RLAPoRhrek4tktjE4VB0+SmO
x6OBIW0WqWGIV/FYLm/Czw3BV5fJh/aDHAAdIM60uGk72TmQBm4qIZZChQtzInq3so4MHAXUAZti
xzi1AKuJk4KRouiDCp+7VlFXlG4tPfgeWSrwCMFhtJOkphrlQ3kTMVNo9OFqA3NYgyJTvWhPcIQY
IUEUks34xoZx4ZRLgAgsRoPOumEg2h4Uppxi7fYFhbnMkY1OvHXZlXnzTkJXlog33ZCuuIGNxpGF
1Am9yFIwO7TDbpR/x0VnK8LmpxYv3GKg6cw5SXrzQv7qGc9NRpLe1qHWYIFKoD21tWLXjHKqPZuV
g1niX2ACFjXmYb2Z1fPQoB6wInu56MM7+dbAXzoPv8M3gpa/6lodTZIVzdrrUssXmxLsSZ11j8Wo
H3GdPmS4ElGq472IVDnMtSbMJrKLBh4suFjz5OuT4U0mVCdsatLbnG/u8MV3IC4ZXCM2zIrXz5ab
E4Oy2CvhT1EaO036a1yZ/OtBp2xOPv42YhKTjFo7mSlDe/LHNqwYNBEZlCqV3A5mBnJ0Ta3lDqNO
Hou7FhdvarI/iDGxRRae8sXtMxTiMCfySUdwJ7gYH8t0Qe2+XHGlwCRCQIfIiNS/nag2DteljRoa
kOVh1R+mBoefTy3u9INYhjO9ibnlTodXymoBkj15TFg/nWbAyVlNj4+Be479ztCvFJe4NfkFrIgZ
soqfjr+8UJ7Kn6qW/SS6IBhWe+Ncas3dFIa7yeQ3jfD/0zMYRXeLmP4qhnFxxH+ZkB+RDh3LlIcU
5J00haj9c/NzVPQTke+nKfudwDQBWow7+ZTF21HU+3DcQ088N7+SjewE+ZvNP+/TT9FRP6eyu7Ic
SYzEU1iMCCxGqtNeWcU9USmAt+xNOyRa4TMGOvC67lgC+8j5Ao8t1daFurSFswVdcVFDQQKfTutv
lFIYNXM4JFRpUOS8pO8xwsZHREXhamhBITNJfI3j4tHnOfdEU3clX7dV5deP4LQL75yhOLpdK42T
0tPK+lcrgOiW40sh69cWq9cL8Bfzfx51j9/K39ban83eX8ZLWmRO8z7UxKkwsnDT9UcfzfeKOspk
U2AJ1U23klseSVBU4qs2HKz0ORrNDSacbUzMQQrCZo3+DSAephmzBkIxdL5sADhQcVkpk084JJGZ
wEQzjgw3IZe9Lw8RBg1piomjMBzt6yfPSkY2y3HajHCTkxA117WZREdNvjh8QsRmYIesILJla7h1
1nSthfFSTiUfnEty5RC39sq9KBSc4FAzpuFgxE9mF//L+Nz6b4e+zjYJuewr+pnJrSTzLP+3VrjZ
eknijiCCRK3DWduOWPb59nUiP8YLtyPzWW13Ck1l8YFavB1Ma3kvMu25OFnF86f3QR9vgYSaGD0T
9sdMBIafbaCxRqbtBAjywiaIYKbrdKzK6vaLcaOYP/tJedT3wzSmwUw+qI6Zc1K9hsXJ9DMx9Eyo
aPT9RQNKrpexLZ4ukWU4l/7GSbYxCNXS7qgJzUmZyzNwqGqlWdbcsiJ5LmZGUPspA+0pGrxJmr1U
E72u3whhkr2hCdoZn9M6e205eR12XiF6aqLyrlTTo+qMOxlVpM3hRjNgyjLOXyIGvXDUZShvyULW
TwMwkS6RNLN6cUengTZG+OwwguZnzyxYohP3FqYgVrYLeXS883quufx2/siyOWb/CX5MVB3RyF0b
yaT4EG7CrWrOFBhNbbxL+OvUNhzVf21MjEAABSYduiBCkorE1kfT7Oc/Yy/4KiCJbgkNVQhyA7Io
3A20XwnD4GbGEqceNezIojUchF4+dHyMsNWd9KV1NCHws2gTo/JutrCCa9kT+XjYdoqOvOoOwjFH
bdnK6nutY3a7tG6vdS4phC5ZOfUA9U6GJVWQfsF7zjys3A6DVQR1b+DHxqOnCp4nolpsW5cxXmd2
Aavofik8g3XaNADo5Mj/X55l47+9H//ZBDGFQJxvypqFyvF/eD8qioxpW8rFl5Jf6XKp1e04y/VZ
Wa8Da8/XMhSXP7OmcJOkI1LLcfQqgUV2pBOYa7HgTtmIEGtJIu6UN3sWu6/kwU9+1DEltlfwukbw
1kbllGRhEXVezWoaqb/L6l9vfRLQ7H59HzoMTnQHObXDUkABYgwptKrTOLlV+JpxmubNadnBydEY
ilFxjHT5mBJBIAziyeA5aeiZSHJisnol+mOf67UjMy5phFCbqmBjWjp5EASF+Ynw+h3445BIb430
Li7Fcdama7VRBVwbflPL7pnsyhXe06GxNbsdod1N4evx5XHmEQaTNiihSJsCUzKAFlaRVI4GyGH2
48zbdRbJ79E2J45x/EuRU9Pzmay8vkjGqzTefx32ohlkoxnMrJaw2/wn8+01MHhEJhkBWX8X6uZW
mNZFkRS7AbMcpwDTNlrnegeEy2RdkMNFUdHRQUzQqwL6GVCNTLERv8k4uXTSvZXRAcTh9LHlGOgh
RvQQs47ogaFyAnbRpBuXCcZ+SwesrMVN7Imn0GcGiiOdXOdKVuWqBZme4FXNSHGQzIIsFo3hhrz0
mlA95gzGs56kzLt6Rn6/r7TKlRI4RRXgHjIAyEH8/z+uBHj+lyVKN1QR+eNrbcnfykb/fx69a6qk
Fcep5SsKPFu6zzo9iDc4YI/O0Vtw+atvblMgQtwVBfWm7SKU2FuKW1fMgNK2Hm5fmcxpHl+pELx+
hAPhNBSa6gaAlEKzwtcRkVRDkWkxSTKrxLUIG2sw4i2Sp2l/kRYfZB7hoddcXafxhjQmxcSDYhdr
KyfHaoYANFVTG33oLK4BH0WY9LK30Pcbw1kLR7lHkJ2eJtTN6hZKA3G5GLojkJrFhSkl3xAGhO5d
pbxoFoYYVef1zeSJ8eoZ313CgPqmWPNJK4RTJlNKsBaR+b5NVsrMjGq4d3HQFONxSB09Ji0qKoLR
Mn09kkk/65mC8Q9HSAYyLY1Kz+r2xliG9DmKrthaNti5hkczkoj6lknDhG8YlrB6oVukdg28VtwG
u6Wmj6npY6oksuNeA+aZg3xUwZii9SOhKaU1nEvZ78d9J66O0CuOhGaRKCMHwtizHkovyhqK9c6r
ZjoRNxEmD+EUFbdtqn+NBS9KWXjNa/qn9Gdz3Gf1+l7pxqO4m3N/oWU7M4aUrTaUKuJFRD5YSwxY
P/jGKPpN0KVvnT65U1OfNnk6V91ySdr5itr1VqXF3iwyr82mO+wIhVo7Ejxp7j3B17WTgIbdHLZ3
Ze2fQNdvnRyuYYx8aOX1WHk9FoEM2LF1mTG6RZS6nHBRLh2Sd+3L1ItbJ3RX/OWazMCJkTQi76pI
jxa6Ab6IvaaZMFCGLzmWDtTnQ4OVM6v+lx2/LGr/N+T2//kHeVmwNfGJ8c6gOESG9j+2/IOVD8Vg
WrIfG5RcBv65TvOGdvBxpo+0HhqVJIovRf/G8m+MPuKdSzq9m5n3XAswKp12RkQJczGLukfc7sfs
g7b7qGxXFk7kqJHeJFovn46fi6R5SDBUwVbfFhw1Lz7xJ601biLEWBwWTK403P9oG6Jb+htZscMX
Py2aJ3OLiFvsp9wgjUWUPD8dy0VukNkAA0geI5n1uRa+NnPCoS3DiRh1t6LlIp8NfChH4YINxVps
1Hj2yEPfwlmNf/eojOWpOchdephj1koyv18HJFLeIVqLrekzowfowfYtyjExpaM2rceqr4/k9dTg
geGAwOBbSk8Tm7dCqO5jo11hx1YsnItmtU29tnUIWjRKFozLmj5n4jBOWOGKp4kXftw6fyZdNoOD
3WiEPjsnQ8ebG3+W00wKU4Nfi3mUpdtaj6hLQPaAVnpQONB/DxTyujN3yy0ahuvSJZeomk+5V5tw
Dpf+0IhPa/snk13cVgAhajb2C2jrWLY3dgQgHbUqFFYggRaC/LSCsa28wm0VChlRFp1qERyxHNyo
IBwlmU/FtVj7i8aMaxdB7KnZq09+31CkLpovZ5GXM0Dudxc99dQOKFadX1Zai9qLFw7SeGBtYPnF
BuURa/AsBWNCyiGdDqvNJflYl/pjjAfgENymifDM/9bxX6iZ+6kBXgz3UbPah962b1Ob3uUvCyZM
mzDtWQtPThS3rwuX2KBrL8Ga+ME+r0i7BCrZFi2nbANFl2ZhwuoNTm+9M3+Tikwwk/lbWzfEQrWr
Z7qLooM0ZsMTx9Gv1r8tLj1NqgIiobTVCgWzPSYcpMVbM6pHZFmrWT9yWnVZFr3pQ3858priMIjl
YVFBA+3FU2dVYCYVR4uYyJqia9Yd8rnDxr5bpr3SiTiGpwy+WWDtI0LrbHPFsczo8tq+aaODT2qn
zrao6w+jb5896E5hJJHH6tFeTWzJFZ+hgaxNTp3ovhhjI5hVpgK2WVow1uJggaGWkIhTqPGxYx2Z
6ay3v9FVjYpnmou3yiQhion3txbooQvwSaCoYxf3nRONN2GkHU7YAfSWH5dV6DZ2mQAnhdcJ/3XZ
0OjsrpioQlqgY5+8t0x1Mki3kfb9Z7s1hFVP/FGpQahR+Ylx0IhPXv8wW2bM16oavvi1XIOorLk5
cOrPQ9C07ozyiVVow2gmLeAMIwvEGkhREeO25rbhsS6ZUizMq5g57nFPRup4ik+ZRBsYw724slkp
qu7ZL8bztDHIq4jWZAE0VtFuMb+X6GKqlj/X/4rBrtIMOqlyxVl0yHtG3Clagsf6lJKJB6p0GwkS
C8Z5MbHbtWH1DP0L8f9GOjiYlnr2tJEr25R8EpfbJliXk9NPkAzRbOTGxzLjj9M2Ats2IrxLUiL3
xSshzIt+15U3TmSbjjaDmiY2dvJZtqh25Yq3DTdzz26wtJ8Z8zpiWSQH1Q5hEelwqT/i/MYOPsnc
pelC7QcgSAfgxMxtCNEto3kyy3/KUHuADZ33+KfIKSUXDSKwFmxfsOqxw7PdYmFHeNIkRC7zjHKw
YzKzKdQUH3EsIR3PhFnZ6L+GS3yNOKaMyMO0dWmsv6KRenHEs06U156cgG4EOAoXr0cNzHYoVBW3
eAWL/uHfKkMC7HiOHzlhLyZVFNe1yHyPbWDPvrWXXekVSFdwLCNEs1mLaHJOquyQ99f4sPB0VFDs
M2F906E7jlSVgHu8fDXuqtLetQzSS9WrwAa0K6simZFepAxe0uSeygxZSv5U6wROHKBsPzpyHwFv
meQzvJNDbRHOemL5fKiBjBX6cpYuad16+mmGIHJIGFJahmsQ3i0xBm9mkqFAhio/eqfsZHOAlMKb
Hr9Nqvj4fDX1vf18/WebUd+AS4yts7rGhx7J4ki7ujQ9EFM2Nf+q13vocIRxojJbFRl9sYHC3T6d
DC6+bOclaupvCpBLRXmXhPlODXQS0uGuagRuI3LIk+VNGJU34VDI0164/sM3ebSgxY6t+W75evbS
4youc0jS4Vu3/ag35kMWQ5h9GyqAlMOfUbmk+IZmEgBuMRouFHP+ZJiMqRKwOmiI4MywG5h2BzxE
MlRQhBgsMRISzc4HK7mmwHMksTotpDWIym4B7bIChrG8PlgsfT/Vt+RooUeIXyloLaqsvrC1t6aH
zUCyOBMT2+QC1i5FRAit2rh6VL/nbf6UejEsLHrtJv6QReNpJPMzEy7aFCrTW5wWp7z7FmFADFCG
BkaJOEBTQm3M/K8FlEWU+T4JGVL7W9sxqliYH/RHRkllQTwbsAudGNacP7lNk4tx21WjMDNRa8ft
ddyyC8aW01DtJ3i2i97tRkGz+bJBUq3Zp/TDyH+fYaGbrDs6t4bxtqDvuuZXDDm2vwjO8rXoR/os
v4h+1p70GHjX1XvEOyLPx4EhE2dbrbqzxOL1PALQriBtsi6MmjduXS1VqEEZVOPLYxmPDyr+Nu1W
axy9P4vsrpYa+MfyLWgEt5Y7CfkcjGjzn1H8tqa9J8hpsF15K+eRNZtgy3eSE0x41GwUKkjrP4At
2vyzoQ0rjUe1iiiWap5YdneYg/a0j7REzJeQ7qSqC+mHFIb5TzKJHrsaZsGa6JTD33EdPGO5bqNt
gd/IprcKiu2WgsVeEAtfpvgQjWxY0qPQ2StCkHFDT0cJVIPTUR2mx4yaRY4HkgQ8vvz+c5o5AOKR
GkE96bh1YNRbxZdhtl+jFH3K411Zl8CC2RG5Zpm9iUZxnyuWrxmclniA1xdJpJZkKJYWPeR4XtcD
21GVSukADULdC6ka4hr2Yw5p36lB4orDT6kVlOW8JPnoNVm837qa99RVqUUlUGKRk21wRkUeXsJr
SQBOINyNv0ZKQ44ZMmyJnHtf63AhPEtgFkWNm652DEpxPXOY1ZvI1nHH8npBM9OhmSlqUqbTxl8c
TKVZ8j5wfyZHA9a2HrE0/iata7etmitrzTVG32MOkM7xkDPyPFsl9nAk8jWjP5HM3bU+EXogBNJT
VBc+9kOq7lO5vkS4aoVxOC5PfLDHdqqPer+EKZnMZWqjLExaBH/S4m5CuZ8z+agmbjwL1GtjMOa1
D12qXxFqEYKJU2hrK2/Id2o+PduBQaq2hTn4RWwGL6ZWflyKM2E0bqeDLEaarvUKo1kTshY8PbPx
SmaDObPBqX3PcvefnLJXawmiY5SdLPuX8ZeJsqC+jYkEfK3iWNGLi7Y0lyR/GtLyMOpjM2n3UiEg
VEF8ziJjRrr6Bdeab6vJ/+gtWSF0Ys3sxURdi8etwjB1waG5MQRSUl99FYyV7q2J7E1D743cgvGi
ssY0oVJNqHcaKguLCWRLZaHS0v7MNfrcL3JpalIpkmeE0FiIeD4wG3Bg0NRFRI5Kvsh3k+05elLm
6iMZIJVGyz8JeHUVH5648pNSOmEqXl9jTVq3RGkPmbwcanYbrybkCTLAHlj9K4iN7eWaUNIQ/wGo
pjB8RoRDvgQJMBw6GQ3jHxJrsTrrKwHjh+4P1YJSMa0h0UV0fvrEWZGFKV20n76anitaJ15r/RSM
ihlgthPvFYaNboPtKfmwbwuuwrlDxqZccrYoe0sH6RxGU2R3yM4aOIBpuREUhBbiGyabER0wcu8M
HAgPqbzra8ewVXAiCw3/Pml/qfyvMhPNGpvzhL9Zk97kqjxsnIrPltKGpQ/a9JhNdwIzhkOKJZVi
/iv048xHWVsHJK0GubCPl/kuK1CL7dd43vHx5NOG3jOIU59RoyhLoSBTImCV/+TGnpNHak1nscYN
WP+xxIOul1jewpXsMSt2cWG4fYWMBRuN1tyEyvR06WEKbDlTunLSbi/F0TB8s79nvT01p89xr4i9
Q0YwerfKzbcVOimdLyKNwdHiLoAxmhSmd1D6djfrpIk3t1gTUVgl92p1MNltQ+sYWKBaZhcVw7yC
VwKdmrR8tC9eXzG7Oj+5uroiP9mMAqKaXQoLM4cWvNpbQhKQSUK9Trdnst6SA90qg8hC4kqVjWby
V5OzL5skm++orqcDMbiRyt/1uzoqBRYQwPcdEZxJVR9b1iU3OfOr4wBqMiiMIVQ6MRT3IDbQLGHF
wtTugoBEjoJ4utbcsWarOa/7uZfcDQ6SzJmhh2vX8UtRiCNskE8mBxrHTt2zsV0pUv81Cds7wOyF
knkjPGxdrbxWo6Zt99AC1XUHNw3GfE5wCMeQuR4UIklKqOVDz7tBGM8430SpfkNx97BGIPHECp/q
+PhW042HETNy0sLlsDOurQXwVN8PtIu4ooNyOg8dkpgCeb26I5+uxmpT3vRQQvz3q5XmPQQHt+Vo
F1Hhs5SHKNJElGPUYH/RurEUm3wkClZv2BW7Nrh9c3f5t1JyGK4A2bxL4d25hp54vV54JkYmTlMQ
gq8cwqg9NKd2Xeyh/FYozbGjBoPwn/Y5EJHHq4ij1YkQKJbHhp9PvDWKdj2gD1LY8rPvQY+Upaub
V6NbgiZZIXYNKac/IfPj8ugWV0douD+UjXFiwSUWiY8i1kusCGsaoCzDEe9TBS+uJ46py1yrI24U
Rq6+uREPk+x6I2RARos4cZL0ufDCm2mPW0WwW2AOOo3oUlMK/+smTiZOo2Xp7AiC3kpwBeDdUy8W
oRxnxwKN88okJQINmHHCSe1nPtavNmgfRtZ1+vNDctyufJ0ewyFrC6YnfF0nAqFWpAw0uI3mHUj5
62np0FYqk3Y6SEikJiMKlykiu+Hla+1pIF94FeY08h3qswtG1VocpnTUJ4up2jk1Skv3zR/qTfJh
URe93OqEwXGSXKRM9tPxt6C1aHCmOxsgctBIH2N9mQ1e4YdsOv9TtkaMG1KaEFbQMgt6ZN6Hmv+N
wT9eP0GOsFsmQsmSOSV1PbfwHoNIhvVuRHGKF8GVX5lcxWYeR60+ZdkIlWY7KZ9Z2T8a5gxnjk1b
rkNrArb5khy0Y3lPqpELpLJ7bWCWeEwKJsr7TBE8+Z7IXLxl7Y3L7LbAII0uyBPI2jPxQi34YfJk
9F/zvsrZEzlY+ZQ1yIX02HXtSaErzHtCYNA45dVV419ssHNJt5sMeVeIv/qh/hri8quPxM8F10Wy
E0HhGbPpZaXoDX4nUPeIkcu80m3b0h2oy76lo8Go64Kv62poOZDJX4qUh41yRV8uT1lIAhHNuuUf
yr46YokOBV5qQwMtvE17OAEBlj0litwZRcKU6oTZIhR7/kh5fl614Sh3K6YPHBrtJ4MEhLajQwEU
T85MMELHdGBVFFdWR3RSg92XjLmH9YRSBvhAODX9UcznUKnUgIZTQPjDKcWkh/q7Ywcj1hyfeGDw
qqI1ljZau+aP2Sfnir/oM+oQde2eHXsYgb+n7755FneDQOKOCwSiEoMQ3ItRt4xsFUc8T1gXuLc1
1pEpSuqXP39BVD3sXw8gla3yttAWZvBfktc6EvnEGhBybXT+lhRBd4hq4h1Ax7Xr7nPgVtj+SL6B
iK326HIS7gpWLunrmc8c5Q2IxEdS3rPM1sFdM18CTxM0oh6aSX8SvDnIaCWVEZfpdEKcGRbAzXTB
gUawG8viuu75hIaZF1R5ZHCZor9ar9IsII7+1QtHGChBqjPH7rJ7Ujdvy6f2NsXV1YS4qmUwZCfz
PsvmG596XVyHeLuWv8kuWcO61UKxGui9s32dnDrU27OtJbgKc+k6TsVVaefLomlnnowj95PJVD2L
1XB5DFuo/uaFEE2A25hUVNSxPbxN4n/Szd8iFZeRchkk09ey2YcNEGyyHmq7g3SpCKLYPatYcwDC
bBMO19k3JRJd0j6MlIZvHc2jjEZIVE+T0p6JFoxjBlHynederoz3brXeCQQvddSVCEKIh2EwnKzj
2UrEy0gsQZF4amW5iyK7fTszI/EUZ1pQWTLkqWrDiUygrWjIOkG3F6w20stqc2jYnkXbw2yYpIlx
mPYE36fmMW/lk6IO50oGo7TgSNw/6G2W+m1mrBJmGWInc3J6XMZSyXf4vWL6Gtj5skXEw9e6juTN
f6W1uxTVeLPm6CZiCMTcT0xEgtWx7tlDrMdeMUJN/q1/mejQcik01jKEBBZ0/4eo81puXEuW6Bch
At68wpAg6GVbekG0TMN7j6+/C5yJOxGneWRJigQ2aldlrkT/oxvyQZ+TQxX+jNRabLr3IcJAPSce
xRxfYoRDWmEnryIeJIg0B0mQsFcyijogTdqjLUCnzbyP1gwMn7IdyZ3L3YIktZhmOa0DW/74bfC0
hm6Kn1tL7yVrGqVV3utgUjF3FiuNw8MebFCwpvdIkndL/FZxRmbx2/Khs31ufUX8Kz0R5mQS9eKb
ripgE9eJHZYRIbE0ywI6yMFWf5beldmjLsJ0kNG06cgbVEKFegppJmX0nrTi1qnrvmoWB/aJrc0U
EJPOlGpxF+ktB/ODYKkJ1MEPKaeFlJlEwZl9FlRUKQWvpcPB6k/MfmUmDwZ93ickN+h6jhaLaNjs
C0KrpNBTY+ksKz+RSc4FotrhjgviadSPXVneauRMyBbo8TyZNZdhwjepZAxYpmC9o7n1Z6ui+1oE
0p3Zb5UepL36rPfc71r6c894C6RIjWyJxqyU+joNIZCRK/p0JOwaukzlCjmSllH6NnxAbfMk4tqM
V2E5rxMZPffFIOYuwFQiKP7A6XKWX0o23MJvmaz4guer+rwakzcZLMEAcpHbxkKxQy1f4Z/IaDlJ
1Y8ZMqfPajoU8NZbzkkkCHYZQSRpWbgU7YqIyW3m1JOy5Rr9RD9ppt2qobzljHzqSrxc2IXNRLzH
MDIhCzVR5i/KvNewJc1+l+HKi0zqJvUQUD2TowMF84CFtqxR/IDQ7A9aaaD8Jp1VoyJFOqTiVwmx
PzYm0tH3qpSfW7N+SXrtJTULRMPaQf0jDsuJUd86KbtaLk6xah6F/XDKLNmHpIQjnqYduIAm/Yta
zGkZtvY6zVFJ2ZExoMLdkBVvio9ZpnmWkpwHISKWND7qhDuqVwWLxBSJB7OtDuyhOEwNUHuLiMgP
4c7ZYgc7NvpOPcRuhfOyB8Vd68NTUUW36nVVzLfw9lQy6xNw6iB2T4hYxdL9ZzxOWfqmpt5YhXeK
jVvaFufY+CzE5QwGa/gM6Z4sr8On2ET3Qod5ums+m4KkFnMKuv2AN0wV6e6iPXyOU8Elf4AYmRm+
/PBb7viwDaOTNHBsa+plSZAKX1eaDPpBkegW8K8VSRC8ja16UrXxJOgyX7F77JsJ9s0aGwuyyUCl
7cdGcUzjQ/pVMOzD9wjl5RhjWYBvB4O4Bm1ghr7KTEBmuZnF3v9dJoxDpY0nnLs/TH1OfJp6kPp/
9VFuRaex/gkTe8VtMe94rn/Td41uRuLorjQgRB4X8RLV5klRjw1yyJzJ9nTSQ/EsM0isQBez12iL
k7SvffGmoYJB5yKodjRFF/S8H2K9raXDTjzIPzkzAc2SqW+4YKMdWq6LKZ5PcPzH2ong2lGNH5vv
VeXVlGzrNZbmA5u9YEqzY6PQsWe3Q+Outb8rjfe1UbwcfUaKHTmMXFuyutvyPTMlnJHmc7IuV6ug
7UU/UwPWDjSYfq+o5rvM3Kep5lhZGHRJH8z67yjCjXFSYT6XH+HqsP9jzGfH8bEMya5V6NOwBcXp
STPr0jVUhKld7pTRbqPSlf+mukdzlaSIrJqcph7dlBFLSpoDGzJKfXHF7PvZM1s2QO6ZfZDYuMGL
oyBax5cCcTNk+Kxx9ak9kAVy2C5QQ2IFhF24oVwc8xR9HFQLSb1UWDSQvQJ3ODRQAVZDOBjhepA+
uneT7rH2USf9i8opkMyZO2j9fWn1K7pNrUJWjwYAxSIxf5VrIU+mSdd8ZeNvFLpqTPblF1uxMESV
rl5LDEWbnz1vAVa3qON/tuhl4lX78hqBUhZMRkNIfKz9UmSObrk6+0VCxMqnSKWbS3KPcWuF8kKH
vzOIVCRO/LXOsl2BPUODUOALaKF8mjCSKHqhE587Ms21Q75niO8N2jlRJ3o1zF8pYB3sEzvIScux
W7/FrwJEcxy/yUv+RjIE8jm3VUS/kHCIwmkjaupi8uetMjweYG80UaBZnYqRkMbVFUgXzsvmeaGo
TKWAmsptYfmsPbmqX0m67pDNdFG2D8M/NEAyOTyzbLb49LeCn+0Yo4dOnVzq+DD7FyLTOTdeCAmk
spptKnJuSDEbq6e+eAJCcm/i9kpbHs8RE83YgUF1bIAW4UnoKujnpDYmxh3NyxNkdo7/P5JOMJt1
AeP5omfG62K41jT4aT37Ev8KefG76p9ZbONx7N20IFKr9U2j9Lu/9TKDP6n3aOr3MO12Mn0kER81
JCWKi68Zmb10amUcraHIvXZ0Stkcl40rTKu7lgADURpBEt8zk1Rk9aQ041MdFi9iOb+yI0k0YycY
CGYUaZfgMZo587zmNydPRKerV5FYz9iOpHECGaPIIdV1tI64XNYeFhn2GQwubfOWfQr4fjV8v4RG
5ZF0AWA5ZZdR24fCU+yyiE/tURr/aZ3pzX5iKzMocZupJ09Cq9S37pXBfzyxcre4JAkoDCB/6aZ8
Uo7DZz/3hItb70kj7CuZUO3n4Z5yQOvO0nDgk96qytjNN9ztblRJEMe2FoNGWXGDIppK8WZkpXxO
3UOHQfnJTG5yTu6mtR3eALr8iULWhYGm6idBbS1nNkY81zLG6y7RiHMD4k1BZM4A0iLL/KMp2nIa
dFY0WQ/ROxwA6MpOj6pw2rK8e7xgYrQzjAiBWaV0h0b5FsU3nYDWNpBp3GhEQGhEZ87015YcW2/8
PYuvBV5Urf8V06+6fl+TF2X5qsw3Ea1OGX3EJpf5mWkOImaL/GPDhkTJzLsnqLoAPmgYsz20xnwW
i4ku30zjlbACFFL4PlqUEite5CQ5DCDaFck1GhEs3oLtaV8YqtsTdE2yvETPPJ36vaUZ9HWTEUdC
E5i0uFhOKriqnTAAFr9nGKqLuDqWbR+YDBl7aX2mlt9Rgu7jcbH8SaRha5Ss7QO2R227wVHO8FGo
XIVMyVGcnufVehYbBJL4cUYLVrkKhBarrzADPcCgLmJuSOr2lEnLzein0lUU+u2rYnxI6sxjqTm4
V6VNBPRV2GbK3DFUFOlph+6LZEhC6CJZ9kSB7WCCsolQmRV3QCIrhTcyITPgPlrldxPhs6NE4Mxd
ZrLSF+YNpTjuJSkQlgN7coQHIUiGVZ7SgfIkmiklNxPTMDkSsTGwVFEBWcyZ1fp51Bju1EkreTVd
3p20nGPzkuqgVia1pU4c/nsjbp+G9QKmXwwaQNVhQrisqblrdykBQlRtdYrCFR2BZA3BwrB0Ibmb
BQxWv4iYoe5JieZYkSr5Ex+Cl7CX1CojCKXZCB4fQU6j32dhP6Z+MEiNyBA/ScTWh/WtqvRLafQ3
VS7PkhrCykvsyGp2eRiCS8ivQ493QhTiLnjcGEYKSIrkdDRaaxc0a9+eS0y+Z5RGqcm2Hk8BLMaO
XkGQYNzwEkg9hkpkKfazfuoSJPN0d/MPywTU3jN9hUrnJ3BJ4cvZdq6EfVDkLZm6pANJIRknK5Yu
XOXrxeCn49x4CqNVtlWe2uaJSlKMU0abSvaor2QImlzH51LZVfQ+mK1s/AKUo0h+n1R1vOrw6vLi
pwiNL3V4GVCi5K34YzXNr0gPyKjf4mKGCpREJNA/a5KE5GLfx+EfwUQD3rZvEoRn2HjnTjNPNQep
xK5VQbY6YkIc/sVciWcTL3wJGvomC7WXpMS2YlLQUy8xNNcGogpbj0orrp8l0/KoeoaZ9k4jvBpG
+R2LzR82QwpgTVS11t8s7P7FpBGn5m+sYP4pR/1QRfLCNKgXMFA3x6w3/oqpcI/ihBgtZhiTRNdf
W5+RdB/xDHKoyAnJB99Ry3QajB0ouqF4Q7AkZaGtRwWnfH5roaNKkuYwD7GmFLNVjfpqcxASdsm2
Hq6nkTKbsJYXfNLUEUl41VvcIpB0/nSxKrhjD0aiNIJmUTretZIYdpipxwW6ZS83kKGGiLRYCxzn
FE+7OCkBgsXcDEmYHKWU9ilADalfIGL8//ekmdzevgbg26X50wJKYMcV3Sv8VYSxRWkboxKSKx3W
2UCnaLFUSieU2o/PBrNsA4G1GBFVKKqMmQaaw3KsPS9z7y8S1ZCuEYNedbdwwHA8540vMjQFarZ4
iSXEvr5gh237KmhkjqukW5hCbZ8mBMiUGmvK2tM9R9qKEwWoQsTWvhKkKpAH5ZzOqYsyo/eqvGDE
p22/958PjWzubRIwowQNhT7WQapHRANXHL+Pe3/caFjv7Akttpssaxk8bvLcLAPAZly2UQVTujY4
mrebzHKbsDcP//tRaxydek4Imt1+5/H1NWLVGdFuPe5mKRXNNzUBCxx3n6NHp4W7XYbyITk87vTx
DdEiShfq++5/d92trSPli+jDrd2o6IOFRFgrgnUdMtw8XHC7hHvcnlcIbNM32GFpPI0MNyb67Z4F
1VchhUtSUQbKdmOiXQ1MHXJYqaMx3H5Kr/rU1fuMTKv40ojGfHj8UKdTns6D/p/fezxsVPz0Er7B
x/cfd1cnBo8oMU98fM0AoobplINPMpQSwfTEOqF1MZoRHntOmY5m7ZtYzMy7O1/HGfhpNfR5qXHi
8RamN4DvuNyV/Tr+61TjiFM/Tz4Q2L5mwvQqsrkfIHmxz4YedhNE803whnB6+9WS64iT38wY6OR/
VmbyRtZeWw2Zkamj9TsNhF+pkWX3Fe4BwEKrqpyLcLyjqmJG0GzB5kVHLJZ6idFhUIyyoR/P6VAG
pOKASNEjtE53izAS6EMyzAGAY+HoW9PPxEqNWSddTrVEYJn2mS17DmhW5NZRYc/l6dtKh2L903/x
0/EVENnrPCd2roO4kZ4xKgDMdoRlIZA8Nt3DwMxlmTo0VpP4XWYMehhqUVxnL4s1nuqyeZt7lbEW
eiDKwUb3i0nxo+wSRf+6UjqW9brTY/BYQxYs/H/tEWUs33oCDjn+ga58zTfkXApDnu6ZhjO7z55G
XjApqj1Bv1dmeRGBJYnWv4oNLgLafaeBsZBZRrCkW3rjaw0mqOKILxZswmXlzFoy4Z4aGNoymFdU
c6HOuCrZk5piLpji031SZse06o4VehYiUnpSu9PYb7E6GPwzCfGpS5W+2s+00YtCbZf8TCe0Z69A
q8BByE9dI9y0ak9bCqMeYTpFfY8LprkLLb2wfxYsi5ZezbFW7dMWUXQLbjEMdytyLDDH4B6cKjlp
KJZi4VQZOvJR4GXtV8zcuI3i/fDHeJ3CT1l8E+PUyVjTGTTS5OZ8cljnkAuBrB2kk0qjLHf0GCz9
6Aza11oXp7CkDy+Bcc7DU9gcui49Z4R3xTRdAVlZIHArilSzOeh5B3RoOKH08tIlDbbYGQntX74b
+LtySSC9iD2+daVzUN2iWnEEVXOE7gm4rSdnwH7CnHXDRlhm52buzo4GqMrr589WWdyVnXpOh6vD
RgE8/YogtwA2fV8zac/TSjqLAjtCqMLU1rIVSOkz995Y1xAAhGhxRiSoe4ik6havpNXI1oelxLUN
5G9y+oUafyx6p+iuotrta3ZdSUc7FEXXQHZTSw8vutZkAlrviu6qCmaQXUHTGqyqw+gf9RshMcPr
wsxYkMdAsd4ZYgw5yzYwpppGFsZ/dlMqo4TFAuWOST6pX6SZCmS5ytKbZ86XssBgQV13p5SxXvPR
OmSklMtXZSEmOCP5zU1SGgk69S98gPqtrfILtgVGa6+xThQZ+5tBoUdWfnTz+2Rgc/0rp6flT9ce
jKI/mZKr5g6GhyCM0EAQs6K16Dc4ycXFT+gGubD0fKu6FCkGCvGmzu/GaLrNSUJrKSBEOIo9MWyp
aevdZGspJmr5XzkTMsW7Uy5XTefIYpE1K9PJTgOvunLXW9UboZMrXGDLi5X/4ucnTqtmxk9sMD1m
xD6BhWRAUq404ECTcd2COJDpbBwQhXepbdOhypL1NETSkXXR0X/aJiYrnUtAyGnMNKW2DerCfuie
ieKaQJ9PKjOAOf42hWYnp7xRpDEMKYOPBVULogQxZ/1jhcpKdmef6qHLUURl93Isr51J+FHEkIlW
Q9Sgkb4KykEIaR7GuLdxcE8vIwgUuFV7rJA2y96CJ755tzBBTOkxFCacj8CPPFNAxDKncL+atdrV
sbw3ElRK0qTvFKg73eLW0pc16NUhHkJggFwtJul1seLrJDytepBJ0lvD5Lgz7/in76Z26wD4Vuhq
5o5u6pXMx11UhLsE9YpdLR9xfJJD0Vsgmin6vhZe5PwIvfog6ONLVaLYQMujKtlZTrgGzmAYX1CT
+rQ3cUxgF9cM39STA3bBtLjLWzamMr+s78Imy+APt3wG7+c41m8lk3tTETxBbU5CVUIsCPO7EEfM
J3G+isypJxsIvpc/J0V9Ktnon+PiXkUHU4iPgiBeCqLu8muyRDdSDQgS2GGmJAKWNlaQlailo1OT
fy9EsYkJh0UyUzZrz5ZcvFSI4AUq6FDaZ+SJzm/CVAZjM36ZNHdJhprVvTCkR1TAgZT/oRGxAQuq
QIhqymTDbWl4Ff3kjdvnmMnOyUaTF/OrapqHRhK8aPt/PB/q4Z9lubggzjGOHxGtdkWlkbwwbYiR
G8OuGZmFi1SpFjJfauP3heFkFHlkV8gW1hM8N7J2mDUJWyTXaGR7rLSJhLLbwkceLnsJYdlCozoi
12PuD1+6Vnmy9Dl09IjYOJHiHtIEBBR2iecBbwF/3Po2FqdmHmkkqUfYN5FOo4SJ80IqXGv4zNl9
4GMHprmknrPxjkYLx+HBJCoLEhUA0eK6QqSnsV0r54yCiRVxMY8U874S7nPtZJoY2emoEUxiVvbU
/vbkWemOQLALBRDmA8XleukJSKuzU1eGZzWI6w/InvQy4GRLL1hCVjqro/lXZU0crHdrTomuAw0G
uxL9NrMc02TxfBWJiNOYUBUfPZi+TUOFi26Jzwquv0zyLGTBI+FvMtKM79B4VtVjx7pBthv3sAga
2iydJDiGEcZz2ZDLikJOia4RNgux9RMFVh3SQ+s3w7Avj5bTLRUX3rty6LPSbbpLaM7OIl+Xejk0
i18r31Jj4kpCluCIiBqKTTjBbh8gg210pTfj7SO2pwjNfQMNo8TW15ECsdXlfyPB4nv7EbCVbkR3
iYGtwYuj8f6nAbsq4VoiipLAEzUIzSjCwIpHWH9ppJZL6Qhc7uhMuzWqotSf/3D1jv5KkdemnSPO
CMpZV6WY0HrJbRrlNM3UbER3sHEjYCBGVXNMgf/g3BVhHkwhEPokGP6l83O1GU08pRJfLfkNV5kE
vkMlgLQBoPBt8Ot9+aHz5emIzkFYbrNMuNtGF0Sycm17jTwMUm5BC6PqZHWFRWZL1lmtCZnvnuh6
JVxny1VyOpi3WHU3CVUun3qa1ax5g/QxKz+aArad6+/EEHeofhbpo5XfwuGvRAcksy7rd6cjKJKC
Nat2TEFlA61ytdglmol4i1t0KulDZAmuLoynq5YGNzu5FGk6IDt98rb3X66+Z+2r6W6ielyn1tP0
10nkAQ9r/jTXBvPor1w6EYB9UtoZZ4at8ktmIzvDQs8FEN6HCU51YTubfOW8xeNH8pXhrsF1Aw64
26fKZSwWt9LYTtQu4MaEJThzTJnZZjxx9aGwYzo9OYyI8FvZFKeVQk4AVw4RnbWZUI0rgAgGB9yH
wvXGQh5kkN43qYT2pDZTmZbQReoCUkSqOWVN/q1LoFKW6YrSSrcD1g5CfaMAViZ1Tz1VqyBAS4Xu
TDOdwBYng5JmhscoIkU3jG0LadGkta4GtENSNLuP8mMHiak7TjVUjpidpSdhokeEbG0e4rJB+0HA
niWi6gU40CCbzjQDg2DOK/rStTOtuQgV+C7TP9MetkuRcqL9ljhpt5+P0WPKK9k664AnA1k4FJQZ
gndtemAqDwn/ck6+jim24Gs9R1yF5rQJQu7J5N+GXwIShXi1KID1oLudRw8+PkYsslDNl6rgJAGb
ktevdWT5Aq4PppWJ3fb9zjR3JegpWSdFN/Zlxdqv6BLQgPb9dUpIOlZwEAzURqErduCUI1+EW6rS
HTTTu5y86N4UHi2G6S+pMYGJgF1JARq3iFK8jH6sMGCM348DETyppzI7ZNwQN+a+rl4NkCALtaJq
vKDVizC3pW0EMgqVJCXjRDQlCFi5dgT5O8v/sIffdeBTOxHqQXKt8Fygjj/k/Yc49UwJJKbzrtgX
AeoMe4ZA0Wq3QsbVkeO7mk/mDO65m5zJhCk57414OIgoygUR7SDpdQzdmnovd2mQqDuyTDDAXbvM
DDi7TE+IvyMJwwyXu5RFafrWYZ3BgBlLnL+Gp1pHBRKXIl/oyClMtVkW1aFFeX1JkJXUU+qL89XC
swG4xI8HBio+FQWLbs0SXEbVrq1ehm1YHb8O0qsmdW4+BzQv9lLRHir8BguSd560imKUMbXhYVK1
M66/onKg+eZkw78wi45T6evIA4YQxyYR3/V9RhSAokiIvof+tyEKl9cVVX7STL4iO5saPZQOeGtW
dfXjYtp0uIgrvJXCervgbNeABbvBKv/q6EAHyAEtQSxRFoSElMj6fHW1FhdiRGzJ2wxq3Lwu7Vcr
vbXYYezKRJSPyBEZGg+RNaCGmXbIRHljDOsucfoVKQd0PFn93sKNspC/Wrx2NW32WpBtPKD2QK42
XbkIBCYFqJQ4IjvzBlPAB2r/kZ5dLYJzkUHMJJCqoZ4fwu6WCH8yUfIKJlTjpnDaLbSQ9Xq2u5rM
XRUvEHo51h05GfBscyUWd/E87jI8Lr2xH3FDIhlOB3Un6y5x9BG2OUaIktk4EcK8dLwTYMNR0Rwn
jIMfOjep1zATTjgtQtJkhfxmdO1lAOwzjjsZqYFpXED4qsUPguGsvybJfJmT2wpVkaOKeDU/T+Az
nXr5eQW5pdElr20MD0PGQCf6gEbL+Ayss2D94no1cI58kS5Hz9Fb0Y5VlauHqFgJzqAJIGOKDllD
teQt9Bju5UYSmJY7qASnMymTiVRPU3cCetDGb0zrSCQrXAUmbdK854jS5DoOcLq0K8/8qcv+mDBn
xPjKcGT7hbj/GIV9ssENAfCsbDKRQ7DZRwgRd+IewFWost0U6eEBwlpyt2FmXNflMUqI2cZEsHlO
tjM6QpQIK47kUWqdS2/OHiLuNxYrIFkwDmxAnakyg5H3JBgAErwYt/HQCTbk8p4I2o6oUXoPn6KE
cY6lRVl6tFInxLjm9LnUjvI8EMiOAmL2rOpsgMgNd5ybaKkF85/IIqSxKiG1SbKewuOscKVK2iMu
EOtFi7lIIz+g64+i9E5ntBMz9u07HEay+DW9d9NvrD6rDG9Stu/C6PnqQEif8CYyux9oIQIULvJr
pYEGMmjQv6j6dVBmjx1ZrOmXRHhJZfo8GntJBe4IIqLuZnKQV9kz2idZQ1Y1eTN4lwTsM5b0AkoI
xDMppd9aNMy2pEMDTn6I4VWPBYaAiIm6DD5wHw4VpgYoM2IG/Rhqnhsp5DiX6BBa1ayDqcubwEjT
zyLu2GSxTg3oGabt5vHR48YcBa/tyaer2I4eaSEpvixObPRK4Q2fD8q9GW1XszbiWZoj8WxGgupq
kb44j08f3xg5QoB+08grovYoTFlO+VhE1aHBORmLHABpKWQBmQHia4KVgulA89KtEpkTQy+9CoUw
IwfE3J43uvQq8/Y4htQC8gkpLwutqS99kRbscLt6Cuh7M444yrRfb2LcNMRLMYmDVgLoSzc7BrmG
LeViHWhWUgfy3NaBuN2MXH5yu2Z5WhQdAFwN3a2VZ2DcSV0FsZWRFPf4UGrR5o2FPuMJqARQRz9N
ZBCCfcnScroqxfoxDhoWxkjsbxX0CYdkGS5nJT2aPmGalmcC+tAu71APCDdm+WT7Ienaa2s73h43
kiA+o8qJj/DJ//slTqDI6Sr++rz8Eiu4jFE/3dpcnW5mamQsL7Rity/JMlgzsabaBko73zKNnnE0
RCVRCRnDmZaTZHl0grHEUkzpGs+PBDWORbwMgqj/6tJQesPWGdYfDefHh2Jb5IEBW44vI1Urg8dH
of4WpUuLwjATV06RrQdu9DSRTbmC2I8L9vG11ChywikZsBpaTGmOtjbIxYoPG5AVqShHviYtxl5k
fbSKuQiqCW/741nKUnkZF13eidtzTpWa2HIZ3O322TLOhBDJl7J6f/xCg0EasQZLeWgmlNa6dgI7
Mx8e3ywbnT837jGnScK6E7Zudi4g28tm5fa488dNv7XFHx9FImj5HhGV83hKeYp1vWcntaahM5Sy
QtXJM33cRAAaNDVO/ccjPW7+8wwK6Hq2JEev/RR+/ecZPL67Pl77VY5R3OQKGYH/f1ePj7LW/Bla
JNthVvOkH8+1NqN3RYZBNxaAQ7z//QaqtHfLom9OMoKpPqfWjv9GFYlrMFWnVtsjLUpiv8ou4uST
+rKyRZgOEptkIIhUvBDyu2tY/JX1kwjdeTh0xKyJxwZ0T7J5g+s00IV7C+Uh33+jSS6aQ1sc1eqM
JEmN3vTErUJqGIA76BKRQ/sKVPsBPSV7Z4h/OO+cic0LhvIZX54nTg773ioirtCmqRFFAZMH5uK1
QuMbo7sf9q5OUsknyOR1UykYkoMuQaL9RWx740HXnJi/Ex78FuPjyxmnsIwzCHXYay0JrignEx0+
MLjCrHaOKOumkwEuEU/G1WwHjrdli0v6Al0PybEkDzxxDtrXgsDmNpPDeE4oGYHZy0+mQbyjWtrd
mPXFMZ3gvfCWvpdHmrlsqNgy8N/aBPiyDNnTB3dSbaO3pa/tjH6PPrvX8NaTi8YcEYUPXA9mQpNT
wNRe3FikHcsugI2qTX9DeerJDvxrdFAebWR22WTH74u4syyHvnKKXBLNI+4emsn8MO8KOxymYWwr
Bmf6bnCNftM0n4hEZX+60IVEvwbMz2VuOEX7Adwc8lX9T8NIDN0Pap/NKWSTRWMuDJR/pi5YVRxJ
gdXitHgCZQ3AOaW5BQRTvLcSOzV/wtfV8o7S1tynkAGm98q6CiBEsXzIPG1MYeysHc4ani56Fv6W
irIzxBC101EA02keqQWCcvEbeHSJ38X4LEEEANTDU+QCtCEOGH8+2B1pt70ZKV1vLLBBlF5W6ZXZ
HY4NoNFZegS/vhHYeWVCCFenlHV8O6II6T0QRpZbL2rkl6CIdPQVHh/U6tXAndIhAclRcDFelwR9
zz7KM0gEAU2EMxqnyZSjtKxhv/MXWIhPqSzK67xcVtDfKX5gP6kuAwIl66oYB0397sC7xhA5rc3U
o2p2AS6VAVP2TFoRUMVx63zYmOhjsm3+YTdMiCrq9wTbmEyIHO0Kg7GB1U37muw3xSGuQ+Ed/Deh
JYWs8EntxNZ92AJwmn88wlJ4jbQXJDv5u1qA6VyqCz6LW5cdPZlmheHyI8vC7pYdAT4y11wcBtOk
mg4cfN6ab50FDLSSjVsKZRQNnQhbdu4o9CXwnG5jF4eng1kwwVW14LGxVSDj3GnoxaTtwKqW9tuD
TW5HdC5tjzCo6jdIR5F+1O/KcslzFp/tkXjxaLk0y1WQTjwCT9jaXCmYEfZiu+MZ8mzTnMqIIME9
90SKD20cajDBslGIDIg6SjTe7n/+W7tDtXrYGkrmWzG8JeyhTlygtYIBujOzYNB2IoYGlCK6LRKP
Bydxg5+U0R6ZYycHfBP2qdZ5cey1DE7SQyTfaRDlqB+EmwLcCudTehq170z+WOOnOt9xJ7wdbcwr
xTDF43HGlv2KD4laXg9yiRDWN2ApxJByMLzyUno6lA4iTNAcm+elhQB7sczzDP9wvqhikPyjDYZZ
/HFMSMh7mvPKNKG6aOG5XS8LkSACEAe2yQEwH5P8I8QxkCTQmbc7eErsQUTOW8Nvl8tZ7J6Ix1mX
i1a/pApsLhoBpGUj8DkzIe2GUxzvl+FE12CD9dO76Hx20BKctg6jBheVvSXst6q89DVEiJIjhrh8
bzBS5XjHTqFmBFm5TDy5qAqag/mbJgQR3aj7NLBbIIdRJTpDh7TPNVJXxS9FmBe3hj1j6Uavmuwl
/VQiUtKcmvMY7Y7iFvTtFzv5B4sAk/q39q3/k+ipaN4YkkO6W9h+jvt+xOHm8CQZi5AKpEv7iS17
uS81L2Z6xhv8d7iIv6AXGBq3MdtJLghcRG2DjU5hI2rosZITIwNLwvC4ysz9JZ1+5uyu0a18XGiU
9KUbz0J2n6a71B3FyOdyiDiE2hGlcGk3n2tsT091zfDJZg4Y5xTRPJ/t4RANT7/8n89wMdORgrpp
PS47XMrVX7WxVRWOHDotrj0qfULEMrRkbJqHj9/vkC1PHgMtxHLLr/GVfSJK5v4gnPxytcP60J2n
3xxdGsJm0FNfXEkQNnARfKd/UkXsmphOozizi0/ja0IsSdImBnVUdyobE+w42yUy/tPigP7LCK0S
HXZyCaTbBOOUS8aPuTolPQUu3WwJ+p0u78veRyvGkTIQ0Vl6Wb9jyy2B+fiBEJUyz4RsjjuCwcxv
xgRvJvgM1NchWvbmCJXH09vP2HoxkQGD1cQdrZ370GXqTSAseT4EpeSlrX2Jr/KvOKMWQHXilh/t
zxqyz6Kn7XRAF9hAwZPgMbGFj5kTy8hWsOMh5QzWFosfYIs9nYpIv2n5WU+PpkqlsB9Xd64DWH7h
DFfbN7L7KL8O032JApOuTXpVidmAfrHiQvI7Kov0kiJcZZKKzxcJogIDeNfiHOjgy2LYwZ4PU8gt
BAi1HuJ6CZOVut+0YSZkJRfxt06RoHPYc1V3OWSy3/AjxdOtIgNDVUobGSSLXZ3BE68JbKSgFJ9q
ABT5vZjvSvueI/gava0qm3xRvUjamcBk9pZHZfurkBJ71eDmtavg65KPJMZhLyGuTdtvek5qIJwk
/XFWD5SyVkmGwI7/tgcaiGPfL9MB7HqEGJUE8MmPa3f2R+E4pldgQVSFvBkUJ//H0pktqYoFUfSL
jBARgVfAEUFxQn0xHAFBmUH9+l6nbse17dKyFOGcHHbu3MnFgCnK9NzyHnk8aNsJNMB3f4Ke2SCY
hQzUqS3KYfKl3HLNuVUdmmzHrCw69vlXrIu1KAMQ04gpryZzLpggrZGCiPBuzCnPSvMNkI0QB8Px
5OmHs8VgXW4KsZgJnzDW5hy4dBJflYIW5CwlGr04r7DzBsvOyeQkPXtDKZsl5Tr4eJ/vnFYni6yX
uLDsQfIeEcQyHvDXsZGPkTSPr8yhxAqji0xZMlktnJCkYwYKvB2zOIm4EmGuohmxZtO+8blwAMV3
zmnR5Qkrq6ndJt6gAKf/VlE4i4gW4/GbyT4afmwsdWxeE7UOfadQn6kmwuMYEGfUrlpDllxy/ZCU
G6jzd+IReYQac7lWWcf+Ng5PDioU8ibJd67AukDYv2NTIWbZyqWdoDT0tOIt6Q9HhPon92k7RWiE
+Wtc2pAhUk9LZyBM3+JvWvOjjUoKcsgwpZMWWBZN/2jx/q3KbKufbDgtad+tlaVWH6i+8ppqMPu8
p/DgWkjzjIvjqvTpa6UBnqKx2a+s5tIw1dWJj9iRGjpfb4h1UeBxkzvOBgdKj7y6fiK+xyRzM6yM
GD49GUI9IWQjfAWjpr1J/syRhsreYgDLvwktFSVVumyB8k9WxYg1pNQpM6AgKlYm8l/PF8MQKIEi
Hjd6ItzAjibmhhTDxcK/3JSUKGbI+elzfnKj6YKDIYpPUAhzxXrFQ0bZc47Yi+zIhOQBAmE2XPFW
Efj4v+2JWAJWMzWpq7Bg2F7Bx2BUNlcR69XDOFANSEffvttTaYmZSnTbv01A1O4TMACSqAnyQw6Q
XgnEaYig54aYG64C/JuaaUOMLOEvkOTtW6RN7xNIg6W9tx0d+HXeoSzWAqY4lXROAbjFtD+r/gte
IQpxzj+Xn/9eMLRw1LrVDQHaaXgYPNS9SngIF4SGYfqdPoje0q44Z1AXdDY8IooZvKCfc1qRO6BE
aiQHmut2xQFvBPOxYEh9jm6SCUz8Y85PMgwpw3Fptxhv5orywVzSU2YkF65l9jR79YSMg/ymRYkT
KTT0oN7CBPKrChUTOLnNpOo7iIMrvQn3QTP8gjirBHFDRteIicZfi8AdgiuJin5mvvQXv1nQGjxE
rxHqSykxxZhgymQUSZwa5VU5fhfwYd6KgegjtUyjt3k+oDDwdx9POr7txJdXaFKhw/q+vC/8xGyU
KB2ROJEVINXAxcE8c6sVwBcIBGahW8zTI6F40/kQWWUOe4IqKkDUcNAzuWUTxqSx3JEjJf0kleig
EAP7SKd/AMaDod20G/MOaHZT3MKmOe/tc8fDhkvft0QTXNfkAH4A0Og1oKj6MgJHdZnoNWUqxrK6
xHcWXsB0DI16PZPPDfI/Fi443ekQWkQp7Kj8ziXAh+MluBx1SoMyQQ06XSbYuwHNQsapIHAMNxOn
FQ8ZRIF6pJMfExq8oSTlwiH/4OF+hMNHaWWQs2mN3j2BFATYFxA0mhlF6cAUqTKiG5n17pkiHEEP
mxtNf2+D0hRpzy/GdpMimjxUfXY/N8WPPdLY+s4QOQIZ3o5TQt/NXfKf658PTyXy8vsTVieD8LbU
MSHkZz4PIPjS0kTaJswBa5uiWStMw7/nTzeoADO2MB1eT9i5vJKoRpyO+l6OCWrXwg1+TGbJcDwc
dmj2zdOsu4MfjFrQmxb8RzMPl+WO8h5F4OdL1H0Zq07OUJBj9c2GNCsiAwbTsRJ6WF3G5uWEgBZt
HmhsBBPyqXFI4AaY0BqYByYSMauBtUdJ8bUnuc6+ZqEYnY/RQfMLttiDsamT9tCgnFIy680oAS2I
5Q6nzfMyuLE2WJaDW3L5HmjVvGkbTCH5/JPHgxtcHnklJpuxlJ+MnzEySpD06BALccCgFkxpLehr
QSOD5NiE8PhTifgZt2sEstmVjG5goT1h9iRDOfYXIJILOOZk2qF1Ap2gvA8RiFJQSlHVCAfG7zEc
XOGOOEBv08+su+gtPl4wp1nL52Mh/JQHbQ5ayIl9tEu6vqZAGX53SXPHKvETBs5APzaYWCaEBxgc
LrAK9gTfEBIM3oBf33q33+q1V45gD6B39HSFkI0NNYF4AFWBsVQ9RvAZ6lE9AlCg4y4haEDw6Egc
yGnynnSn/Y22UVaZ3Uy0acctLrqrLZvJNL5rojv3dSc4iO+6G2379KX70b3xia5obhJbiB4WYceJ
e7eN3/jasuN2Vto0dtCOdQsflSGif6BmGg+hGOGrqFkVPr+6RHc61s3iMjgE98jJLqorw10EaBGX
iyvavvEeFpY7YSYVauukSEjEkrGUpKPi2qEyhiBroopnAMjgh2L1RYx4AoIwYQaHRJM/g1fWMsTt
qYwWGkaIhIdSJFwPsBDMQTOUBl7DsEiFihmDfuhOGv1QKyUeRYs2HwfqnCY9mE4N+YskrkHmcxVg
X2GuMNeoCvGNcP6YX0ReeB0RNoQnvPIfGtJHo4quMf4CQUb2F5ZCo6+aHS0sBiy2sWxpY81R1xqj
4QEEGFhAvZ4Lh6IGa/yNu8G4iLZ7dEq5pQ/SfOZNA/eDiIC1a7RaMJZ6yNPAC4AE4A+C/bAHngCo
oKacPkhxeZsMZiBV5a/5YiWsT+fuseTi1OgejrQ3KQvAojHY/hanbcgKJiEFHn7kMIf+bjwq9u0M
DTmzHCZz3hcI49UKPCSF5Chy6C9rj0/cNXsOT0KlAE9JX09oUr367aUrg4IHioFCKEcJRAIq8Q+4
4GdQkmcBNmYB3gCjNDJNM0Z8/j4EDY71uy9339yUUOUFnXlky2JJNojlLI8YYQqeHibsz4IYzUUk
nKBAlIPpagKbo331wHIT2oxmhnMlXYYdf2FWPC2tPI1PwJf62CAdf3bnYeywMN9m/mQim8XWw4Di
ZuQuok2GjkxaJtAxHHMXOLASiCCrj5gkgnVO0SAbIw1HlBLTDoA8Jf2AN3wTbpE2LRbr94ZByxRq
t2YV4ilQwTDFzxTacIwDRLyRkcZji44CfYiewRMhUOIJwp5bu8Rn4kU/hXgW4JEX4975mYNgVUcd
g9o8uB35UkqIeHleZGjnXRN7STVkHDva4WN3AoO53y6G/zTVlh/7Z4Or2N+t7qu+fsFxYe2LRe7p
fudSLLrkFq1TrLO14r88suJ2WzrRMJqRlow+E2zDarCMHMiVbuYHTvcgu5lqdHbS6g89/a3aA6ZO
XkmrYnLaiFoQXvzSPVBydYNttA2bEUgsER6WQ8S1RKj4Z0pCjHx+3V9b6gNjOtp8vC8ZOm4YP4ef
IknC7oTrj91cCG0rX1xGjJg+HCz7U8w/ODPUEbJYyIk0T5DogJ5zBYafr4XBePqclg+YJuMFabT8
ixywtjFD4p7DEG1BhCXDEQ9BhyVlxkNew31yEf80RnHAN2N8DclRM4TeQMt2kg15ktsHRRbdIjTC
ohGccATwm3irf0/yW0IofiZk0iEaCSaAxYxKIRhei3lzbYc/gWsrrD/uG/Qk81nUfUwlnVIJEfzL
KC7cAbCwhMFYOsPKx8ByCsQJvGjLFxZYYPb4Vk7Xjygdy8MZu+SO5P8uRDl/uya/n8RLHW0Jcssb
Ysy0Zf8gmAXbysZeY+KUwDjdTjeyCUI1XBIy2Rz4O7WElT4AjuMnY6hcMPFkQoWRps/Ct50XE5xQ
SkycmG1/qAPXnyHhoKLVAo0zS0kDnTIarEhhaNfsHDHOQFvrTriTVFpGgL3nemPl1/LAICmRqlqU
AcRaLsyG3aWirUAowxFqNzY7e5zDHBw4G2xr4bb6FMAZ8IdZCI7RTJmkiMEZnUsLwPMXsPXu/S0D
IBHpdSEdtudmo83kUb4qNsWyXdUeXScz4CzF/96zRTzLx9Es3+LueNcTJ2kaOUztcllPvY1OYN7S
uCmaqAlcAMlENEHsTgYmiPO6wuhyIwK1RA0gXegnP9emnIhU8JSfREugwpLBqfoC8qaGCqmBygZD
t9nn30n7IbG2qMUhCUtLFftf/zqcb+rVzw6KzRYDrD4A3eQmoKnPCX6fT6bZnJYD+ES7NBlxxvkY
+kUxKyDIL0vFB8y1teQZ/TWhBzKlQkrKbJdMcQEOhN+JV0LcjFyDcw31CFURVixm5YRolyX3EDuY
ZS9E3WBmjnDDqi7sER0usiu7yaVWhykOOFqQqoQVCsDIDonVE8qoWExTcs7OhA5MXCwTFvCYKYY2
diSZX03BdYheuZHwhUjrvqdc58BJ+6JAQ9RDiMeeYwNxz1Jkb1E7IGYgHGSzs5u7Gc6TVgoTK8TP
mY0mwpY9BBGFQKrwKzu7EMds/4U3249PDkAGTBpADsr9j/2Bn/6rGOUOtsdBiG5Si0baao3LATLb
Ioc/wtlOmg3ERm6pDmvJOj1Kt5pmy8+0XClz3f6sTzv8mhXNngtQGflC3hB74r3yWbPQzpHN4JIp
Sum7bHmaJcuUv+4OaYA24fCccgMJFnUC+DwUmiqAkN++UcTMyrEQSiB0wDyCbeG/jslCtttttigW
7fa9iI/JmvkUTuCl52iFEH3BWFZYWTwoz++X8Kdg+UjZVD3jVBjS/nWmDYH6BpF7Rkr0ZbK01SJo
C4Gd8QGKMWCKFdQfChyA9czVwc3zFg/5yv8U6gdUT15oqZNF2ifvuXmjk/PIhVwO2fKptbpvOGQW
qsvgZYQswKnkBdZHH0M4St1k2d1VG9KJJ2nLPLuVpfEmDeYB+QICoxGItniGsadxgeYXfH1YBjAI
RTGRCmNyQJl90qdy/SHrpX+fPMok6fjxTSIKNFb+MwX7UIdpz3U2eBK8Pdt09lRB5pDtvQr3Js5a
dMStYCcb/2eLcxofSfLIF0GUBwwfZIdYnZ+FwGsPKK4HDj5ULu9FBTQdG3RRO907CZ1I9zWR8ffu
X64IFfKFCE2IrPBIFgExEUh0xwOnTjSTfa6Ym7vvTbCKXKK5BmlN3UCfDxo/MZW+fu3kKxeHc4mw
1fS9SZbSvHU5I/HLeOHMOBENVA1TZcYwpGO0CI3PtNrkrvbglKAK3X/EpREeTtS5Nh9GEDIsBvGR
yOSJDibj1u6SW+42m8EOMHzxXsgMGP5MPv5rW/iF31v+uTtfZFL9pbKKtvqquDCvA4drR87Jot5j
wWHw+cfWvIhMFDSZwcDgrTlWSJxPcCESazzRjxThn/3knuwhvWOmcU8v+CR/0RvwBs5NJRE0MjID
Au1/oAD7tn9ALEjokvhPFjsWZxLbDHuadRaah95qZKjrYh9/0cs1YCdBQgk5j8zNxIQd+o627R9j
EJDMjB/Bji5mCm5ITTb7eFdQUrwGZ83LIIMij2KQwnLfPkbBKly+N9By3c+ck/nd6ftqGkzEnm2m
THW8VTexHPEweHm6z3+A+6+JOvrMFRiwOLeXqJiw0hb57vsVFcUnpLn9yVEWrwe9bFT+CKEpQg6c
YJddJZicjIeu4KZaxTV6VNd21h9HrjZ+ue0O8UQgqXym2Nk69XTUGtaqj00QOrga2YyZB3TNW/U2
YTQ4fm/V6xjsBs7lMhor7m9FLsTtCYPfqA/hpSU/ziaBcwImQaB4Vo/f2DNUulhkvwjlW2Jusdw6
e2To9im1kt1vXprklRP+xIegJcKMwVRxCYuIBDDLBDvEMtwqCk4ICFFGP8Sm4p42hc3Y4KU275z7
G0LZkt7jgSneohLBC6EHaRL7glWFkf6RBSrCYQBSMAh3IrvaHE9EpsefDgj5aTExe4t6r621tep9
95lmPglgubyy+KFSrT7XfqctFK9zxC/2udC00TzIj5+PN266NvKrutXPg3noiywc4v6wXSql0bvx
URcGgorRoDTerRjASWx0msKDWP8uVBNgPRBM8cMHKrIIBtjZRK1sb/gEWGwhRU6ZlFRO9CHmAI+Q
ysH2aNxBdrhPQjDkRpbLKfv3DL/l9vYLexo4hH09hrpCX8zE+RMu8C98xJsxYIqcGEfXB90ghOYV
vPp044z1D4VP7LMlgxEgIu2x1N5o4zyIPhbh0tiW4PjsSUJAtpBNu8aYucB+e+/w6ZLBPbiUflHs
/jAb5RinFxUJJJzFvQSMWZFwJQdscQCxUDbeh/yHVAcVX8Sy6BwyEIL55wh5kroh/ZIEVc8DthwL
rTTQtXnUx81FfAI57yRbYDvXNUCTfHmRDnMAuDNspy9NXh46GOQZ6RGjSwz5fzFOtmWiON2vj98t
OclCtauFMm+PtYfcufu8avfe9ntMrrX3vH7W1boeFwtcItukWIfsqqN+oUACosV9947ZFt86ELU5
PDv3+qV7//DshYck551L7/6XYJJoEjWGV5A9/hhkjwCS5/p3TH1v2zAG4oughmIjrjGmV39Ue6fd
b8NJrDJxy0g8dnjy0y47fNba7rl/7pPr4P7ca+dmqd3FgX/dcK/dqVUWIE1fCldGoAjvT4GTMEBj
XQUm93wqr/nzLeJrtXemPDBCpxtT6oFCAMBrdXsj9WfxPM9QlyzyIVU60EuqLxhmKpZhx/xRrxKr
+fLx0zsSTYzy9lmRZEGAp9yTrBJ+sSj5mdiL2Lpmq6LVUFkEdtSN/uFSPMnPZETsU/6E1cwzLNd/
8KLAZSk6sIJ5a9Yq70iuwx+IjIfMlB0EVRfdJ6h/5Kak7Bc+IqXbooCFBIozZJyMRgtIY73pMkAh
iMhYNU9wn1kSoG1QUDlBrNAH/y+vNSqeKPabKhDXXzTMRF5IMGBfg/UXqXwDJmEDOIGJR2oeU0xA
tJfGtL+Of55IoQsjoMxIKBNZxLF0wpJIw5Yh08byBKjbcEGJ9qc/wQuqmcxAVz7f/UboT9ZNog/S
BJ4IZEkIjfALUXSdWwwy/gwsgnZARmDEj4f42LQeqY485lCYXK//HS9tTBmjNQOUNpjSgpYagspm
VIh7niE74DvJhO4E9I+KoQmMNoUBAoUE4sLXAI+kBkIzAfpSGLkXijCe4iW7JzOKZa+/FsBjgCci
mGP5HKvE6q7fE+oEc/SybC46YHriq642VV2RQr+2IXwZAVaxSmwJc/FeZCy4DM+rgBGw+C6qjZDl
hJa24Wv4turxy3t5tRN71P8Jh15H1JbBFcKFgAUjIAIs1BJvs6HZ8vYHCAw2wh+Uh+4039PQ0Vsb
EUaCJjuHrwBaOSQVAvMdwK0BQ8rJpvlWmPJyrzuDNfkNF7TdI5U60z1adaehXd/ifb2kW/JzZGzx
OqDAsh7Y/QmavHJuSPdy/WaWjPG5N/eB//aaLepA5Zq7NjRort1qfuYx5tF+oc1niB/SkTaqp4p5
zpfhpDm/3XqeTn8PjZKTztIz44aqP2OUTPzNC10NumAeqNKhsc81LB7FQz/m+4AGEKYFEGvB0EHp
Gp12QDhiadJRPj9hsBnuKKVr+ecBerPMPisWGk5pgN8Ekl2l2w+ZD8n7JJpRXxums9ekdUsvn4nq
fedCEYI6Azed4nAkUn4y1Nd2BXBLlRVUH+8KaEAnn/rHp3sDUWbjDPChBMATlRryKPwt2xff2/1z
xRoaURTrhCmhuQnjgu7AEPAB9gaoGlhA27cKn9fiqimggXmg5AImQLUNWIVUnWoV8JT6psIokPMe
nVjZXz8syUMsWGmcAikzy6uKtcUn3/QzkQn4LexE9tUbhU5KoTKUecqa4jCxLxJxDVamsgg5iDE4
fMFQK8HdhqShEq2sjGNR0CWBbD/NuzbZahKOSF6ROgpDuEJ4paGEdum4SKyANg0aV5CFhCSH24Mw
VYqNBfYPFMfzYHLYmYriwx2Eg+uCHQBlEwheJhCl3g0UQsDUl97ydOsfOC9MZaBYKc4OFRcyXskU
eSenlZESgAzEiH/VM+wqN555XkhQJbd3e/q9m7joh8+qPgB57L637w2TIR1/HphfKMoh0rG3YaA2
TDRbchmXe9FuxMVYTkKP5/q9CK/KvDf8nutd9zF4JDdt99lkt2bzmddnem3gGcE0JzLldnqQHpzf
S7SMNvWqXnWQ9QJKQnFAEGPqlbZrjwU1toXIY1U4YIlRMTmGmLYkGAxv+bncUdqBc67T+A6aDF5M
JpKKhI+HILWo+1ABouF/X/0ln+2O30oYt79wga5JKqT0iZHzaQ+qSWlkpm7ACHHMtWaSpSJFTxgB
sn/moNszIYToKmOEJtDAPJ5kByKU9vj5c4i/TXtE5Cu5VrdqmVEa7hkDEk3xd4WIZUmAyHYoPxGN
k/2RAZMCJRuEXPf8lvPSf3BwvQfS3r0HPDZezIdqj+8udT+bz+Z94GD7Z+5oqyTYScRjPl+7AyBJ
m/6uJcYhsucDOCdknicR9TAni2SspcxQmL9N7xwCNgFdlIiiWVlk8XU4sSohOlo7PwSsCZkhYRhZ
31R6VptMQjqo4WGRwnI2NQuKHTN9OiA5iCugQgwZ7jekaTOWZ1I5gYOXv+GGQh41SK+Dn0FLkEhA
JIZMscspmuzjFb9s/oB6wY6j/IDbwMACWcEX/ZJsk7gZA9UcHLt4sMREKR6kHzFhyQLtp51yrR3D
SJQFClxoYlZX7QhqAOpfPiAN6gv1Gq9yN1t+z3wjvkt3hwrITr/2Hh9OT8/oXDnFXFeWS0cnPxSo
Qg8P1hM39Lf7p+FTwP9wyuibR+8LhjDshhEcOomRvAhE0vjQswYUEDjLkcES5KpyMfn6iDn1WTlo
9gEswmNkItGeTI5PgLVH2k8GDbxBOzwzm4EheC3dg2AE+ZlVLO+bCHV0wftERp+MkAFu0A1L1cpV
i3oFR1XJph7QsoRBtKIOFeCh9h2isQAtsN7FLoNcrryHvBelz574hnwg37B9RGfpShWEtJ78ntMU
705HEtY5p5HLYHMqFZXhk8iqiAJNF5NEQgyTMySzHNIuw8+8jicDBop6dMjtknngpjtoqn1kyXbP
jXrl45LNk2Q1d7874IQlMsLzfCVwpdrt7wBBHHajyvfqiS9fnpPle1m6tYsU9kL4bcUu1uBc3s+v
LmogojjsKylKQ3c4+n6VKMQ9iQApsSvM+bWAv0lmwKyByDMmZwGaIzNhKTFCKGOsHYJLWGr9S6+m
uGeSOpEfcSJBoYDKMeJ/iQ7IbQGCy84gsG5F+YXMRTsEgC8KlQhYTt17eextCYW1M5y/nGAMJIjL
CgB+A/m5sROrzXuZrro7Fj3Whdt7+b6x4rVHNQ9WOfYQkKve9R+9x3OjL/R1sKOsBkiQ7AEIWpwC
JpXiF5actJPCSoeMBrFgK6TCh5jWtA/+RFpKeIyDSsnoxiHT4ZlYQMWU+fQpuoCmmFQFUs/UkHDU
T4dPJuiClqIrxczIdIj20hdRWDgxFyZSdY0XdruyFITRIeZRe0JVpUG8ZPYDDUVMH7pWClQENXOM
UKOKAgWBdd9QDq8ujE1Us2mBpj9YvA0/oBlZZvSSWhF8H0b84J4pPODFn6I5TqP2IxJCq2gh4kBw
sZhTTveavrFD5+m0drygi6mizu93/fdWP3wZwmU+wUMBugOjviiHlCidb8LJCQzl1lCuwA9HKN1B
iBG9efQvMv+iIFwGI761NBb5AwzmSqc1mtDSiC6xLzSLjRNhditop9x+N8qbn4W21SviBkHSroHJ
A0umyg5fHdcwHwzDcT8gQkZRwBTvSNHXryc1Iyo5uJJiBHgtOKivgwHzTZ+InRmd24/eBig9qfVh
RSGTY0gH+ZD6Pbdjy2t2k6051bXnJdPeLNn0HsEKW4Bb6D/CDaaAUWHAuaA9uDFSgnNn3ZBUMKqF
UTj04RG3wYYZwQuPBwwyGXVI3YpJSe3ja9BcB3QD9CR6i0NKbhZaeHyrJ9wBGu0YBRmPxGAOFCP6
4taC1LPR+RTNBPjTqMxTFcSIYYsT40e1dh+4CGgPGfozJ8fzXiIhJjdWLqmXezi/57Ukq1Upy8k+
FFmyaPUv/O7es3V+BI+E8XNPvT8SLLksCSu5KxlsuCeJhBLbudTbzqXjixT3I5JedhwpMbwk8mH1
ol9SoOTnOr+TCuQDMkgz39aE0iwRgY+DPf/lCK9tMAs84k4wveeacNWHiXcI1/wyOkr+i7aL0kmB
rvQLRUU7nYG3Wt8tX4jUIRvRGbYtjx0fjSj0KZt1sy69gLIn8Uwzjex0VeNToFhtxH0fdDxg7BGx
iZct0IgHTUdJm8A4GVGfPMZeuZXgaMqXDMVfeDPMtV4jMF5SgDXA38HL0AT5ws+hrgMS8L3nR4AA
0pZWHJDXB7IkI6Dm+ZpV4AcUgIBx4aAOSz45GcmWbIvwWyfPT2fZqBzH9mknEH2RBX2dnLCceulY
mSh2x/86/C16EjACj/msXYHguUgcCCt9fm9ebrBi+c2iVQ18vQN+pCdsne4ol7ePbB6dAxcpHJwo
gDVaNW7Kv8Bmvo6Vr/jnKvNqKlm/ee+sPRgQD1r3vJX03Jy7O+pafBhD5KcQNuc45NVr9d1BjVz+
5iwnuwE6iSc6g6WguvBf7HFdYy9bv7z8yOLxWBaXap0toJG62ixc1hxGNRcGVL7mHFw2/+11jnUw
DlzcJojpT/i+7wO0OsY96VfNy3cUIEDo0YJgq73O6Vm/qlc8O57yCbAaTAYm2jyiTkKquUEPZKhO
YCKsQWCKNbjPVpkgjLOKeE1kN9PTDAHReTX/jcLlcxO7r3MyDX7gpUhFguVyl8w1J9v3jzTzEtT0
jhAZiG+Cx+neEGl+kAM0MfW5yK3hyhmFDMxhvaj603X2RB2APWx2aXmh2yEQ5l6+6TeMKHasVY34
UhG+HxT2HfnHASfBuzAiLbh8MoMwwRjQJ4MLAxH8GO89B3Da4rfFuAZK+STox2L/W7Qev+2UyPMY
2jbY0Z19bK60Y8DZYMsTbvVRMZQswiHuMQgnJ3/oGEVYIcDU1F6ImFgg4Ua+ggyvBPj2+LAQTjOu
tMWAumWzUCcsz3Gz7A3bMTOuJxJ4W72V+D8LmJ9fRwkYOVnHXsR2idmjf4w2kPULYts2e0Tyc/Zs
7kTeb8JI5i3VYvaVgOrEMxTFxiCuLPHaadl+/LNSDyXiMUMpbJb+JPcQ+GfAGK1YtjJHintMDZgt
UxzymWxRMJ2oXPacDVSPiXTEK9lctJ6CXWtL3T0hPBTDKWD4NqVWdVVNMr9jqivSncJ++/SIrzJ/
MJXJyv5yoN7h7YMmQX6b6i6Q9xYwlgLGJRY/ENGQIxU+4isOuChVcyoOLhLil/TeXAIPDd0ZJR9P
ush+NHyOACFpAaBGHgNj8M1zOAjA3hZcOcGdEH8A9wFd8ieWJZhxFo+UJUbPUeSJKtJzAYWb3+UO
MJudLOgpoT7yV0F2ZF+yf5OSehNFjEXpcP4wL917QaVI/KOOxFmkssRVQptrJJ6Dtz0Seb9CLRCI
kd9nnG9h8EQh5M0ZrB0s6UiYw5TzDlWDn4q1YoMKYJSAJicpxlK2Sz6tpoGBz8VIMsuaqjbqRR4U
Cyfd8r04TkG3oBtnK09ajJc0iWcSAsL1WAXglLjeJUdAYEq5QBg2FfObckWx6ZjAdKZOxIprOcKv
g6kUk2KHMSUTup5tdYT2ndEdUjwBTj7NRLkBAz+JJj/WLzRaqlj074wCWxg5dcTrKY6K1RNPxH2z
pPeN5+R5s6692vuCgdReuK89UYwtjZ8lj0SBpkcueZoV/EQxFqfRzOURQmjL7lDhCBpKrP8+m2IH
QXC6ajZEkfkqwzRGduv+poMzufOaWWEM2BtQ9uADpxxV6344WkYL8A+S80TmvaBl85nfIZMAMePF
dDArME/tMJmiTDU/eSIvUK8nr5rHrjSq5gy+n57G9LZMBN2g4FiYP2/jLvgQcUaTUTKiSrNgDqpY
dzG0TsipuLHcEW6MDTar1ngTTi7zmfAq4hTU3mfdrk67diU8DFK9Qya4j09jff+8pW64DJci0NFF
mkC+/iTzJQ/Tr8qeXL33SM8vl9xwVk0HJpke37nriEvZgp8j4z0W+F/usA1SYMHX9q+gJ0gVntgW
uNo1doW1QWcP36Vv1riogAkkXPdVvEJfY6Xsiau6D3kPIssl57yyINAupfwaTdJV70yqnq+4gzI9
J6kaIfk2p4gs3AcKxhs8irRPd+FG2ocbdfHaQTLLanPgdWdoHvL9yl3NS4MVilwzfS9y5t4jXsEY
A+PlF+WON8PlpNDJKEzvOA3BKnb7MwlvQv1zmeGLajxy94EfJm/j5Rwxg7QEi1XdkzGFt2bOxdqF
h5JiYHsuz3wIGTYZNTcBfCz7s/c03/EGfBKZa/wzX+cB85WSqb4WOeCL5io8FBEkeWC8++z7Xv5I
H0S6CLDOgnP9QKFjf/IYDs6sSMp+dJjyfb9DkJTpayUqca+VMPTfHdKGO0qTzKYEE+VEqBZJL7gA
9fQeDPQNqbfEgcO9ZVP0BIwymFXwdL9ca2nfUrjHZUrXmkVAxyEzCXA6f5kv9599OeysWcSc8XT3
2pEVD7xa5Pe/KyOzFl0U0AzcKsiBKFFme0YIogXRO0YPPG2MW6V+ccaT4ia7x4qvCk0RfPU6cMJ5
sQ92p222B2pIC4O2JHSvYCHOPot2pizURXRmwNvsb7Xo1/emmRP1rDjbbrGRR0zmFcUjl2FgQ4pZ
s2JRrWMMotgTOCIM2xuHJvvlPd/KNvtloWLP5Qllpi3FJRgTDB0sBbWZfyxn6cL++muDimapCXLK
N/IEw+zIb5yY8lix1u3cE2ZQJxoqMTj1KmDd5isAMRxvez49OnuEax7ledR/dK4sBG7IrJL+Q0qo
pmgbnLkU1MaqDf8PKQfden8ZOngM8KXoRRfIiL4H8dL3p3HNUk42780fb0PdEy/ttRkaN2a2bF15
HuNMhatEH1Acb76Fk0TSzvZc465K559j4fvekS4ilmPygtUffqYfTGjtIhE1pCFk8h0+l/1HyQe9
zkRmoNgswoeyTzaD2QtLgKlkhTVTYd6pbR3rY7HQ7WqNyJYv4tuvU+LsS6+hylZRYSPKxXD3htW0
muaY3vey2ggmi6AsSKNi/jqzLfiY/KxeWbVsSzYZ26Q8f9lRojD4m6czLJloniMK5xO2FBEguQuP
/F5Q7W631Zpwm7xxkxyyG9QHUZSslrXXHiOgCud5zflrLCWLEA7P5O/a0jkYHEU+krImQNCjY8xD
4dPeI7wpRgiaDn0eXFL3NA6XL1fZ58CnAiM604D/FUfNyQHW4cSkK5DF5EZZ081X8jzcCzusj7pb
kUZsY3xjTjl9cHhtBYrxVxL+o0MvYwdqI3nwnUAE9gTEicKW3TfxC/VtWx9CxSTQ2YRW42NjF9Av
RECCVRX0I5HKiDhCxA10HqxF7EWMMRKxnPDhr5k8ke2EOIDIwMEOEz28F7VDxmnGgnw0jIY8uxVE
JoYv8K4SZQK2B7wVhzeYEfwRAjDAd4yr53HJyuFFfBwf79R3QVOJCRPefwgRJ4/XlnwQAc2Q/QUF
RiKw4H0IRkQehqqKLdZNBYNUDKj9TVNsfrNoFn+hokWQQ+DSUjOF/OKwdwlrRLAoarXCkUReRHD1
m3wuyTpcwDQnPDlNP9SSXs5pSfwWLkgvBTMd5uJdPPuxX9uXQ7F7wcnzCSItak+sAMnnK28h7pnR
EFIUYRkFFKh8Od8QS3GRLzVngMx13VxOS2peK6ZRu+ICiP9QqD5wOaeC9wLrXtRiAHyW8R2kSkUa
ANIHEAk6ghCL4ZrClSQ7oPn2j+3DPSRiP9gCelFgo/oJAAb6TyUUcI1KACyAJ7WoAJ64KL9QgYPA
1j0osOd4Dc8rEOKzSWa3y865e/t4vUWyU53uteP0ri0Vpk2164+ac3/UAt7fqnN00/ZdSoobFbK3
Zroy+Q/8azHLSXQnpA00S602EwDR6w98gxRsFa7k2WvacZIdVEFqbxQaqbB9viYcREqmVKZ4qDvU
TWUASgheOL2vWV/RCYKDgUbsSzfAAL38KjtaCO4hqj2UfRCLrGXEE6BFqwgnCEJ+3lIwaQ9US9+c
OL97C33pZxQ4nBWv5rd8ffi6nCJOCOH7TKxshSJjbwtWoZ3jDBzLfMPrYQ6xavYp3FeCB9b9GFWP
SpxFbw12IkRSAhkJWhLp/KTaDWz6x8r4V3jhY6irwYVmIp8gU9AYAEb0E4Vdirq/VW9DG8aayhRl
OeqN+Z46FZAQBT7E5umP0rftUhBSxRAYupX4K0rDDtcx2EKUremVo80OG/VXJ4OAw37nnrUAdXcr
w4fu3ijkfBfcpdfulAIP/Wo6dAJPOrZ/1VxYtLRmUXSiXkt9l6YsvuuaUpTifOjz4KMvcJdZQl2S
JCYVksIXN/hIt8EutkX/7telspAclHl2+LofsBTAnO+93mbrYIY+6RrqDrU0VTR+QoSnITS6s4wJ
Nn8YT9kX5ds/eOR7j4k02aPLj4XQAvMvu+5v+TtkwI52cCmuOPUTafo+nJ4cEel+H6T/9MYRk8Qu
LnyA8aTMQvWHkAtLihmNXKIJmgC6BePZjScFgRqELT7rixeeQb2Wu3wHOvDcFAC3LTE1Z3DUB8sQ
gWK+imwdGKYd/4u/a0/GdqtE30xZXsZuAiCAT+kS5xI60Uy+08ZE3NNkKUJbAXifZvmqImIXOYYI
n7vOfzSdWZOiWBCFfxERCgj6yg4i7kv5YrgjbrgB+uvnSzomuqanuhaFy725nDx5kpCZvMYMqh0O
KBHW1va6zognM2LNUpBA7D8yEFw2H8dREQv01PFeBCE3zEmbLlEhHh/3kH3yDVScfHOawl6v5p8e
cNb83FXXlz+ihQKHiDzA5Dd54UckoEl3rQWRbdm26YVCMfNf0NlaAJjwKREknzxm/D+bUMSgDQIU
m+6pNUUPiidA/xlNWGtiuHNbpBwI0BjOywu2tozD5WrBCKoF5RoeEnEWqKRQ4RAuBMPugm+AgfC1
nOrDG8DRfrUEtfyaNsAlUOaPDsEvGqrovrp8rpsi6EVpSHnbLQryIlAq/DmgCkJGQlqeJfxPrpin
z72oBy62SVcUl9zBe9LIUaOccN2AMqA3AnpSgCq2oKMoi60Kh/cnKMy31QDgBaj4TVlZQG8HqP0B
X56iAdOhGzYIu4reX0Wbg2imisyLTdmEaFTmsl9g4dvoihkMo5RI1BLQhLnGAKzUXwBZqOJcGDuK
RC4CEtAxts0+P8gHgzC5f8RQeelLaYFtoxpZtGzA8i/F25YNBI1kXyN5Lk5ryaDeEy1uc+ZKkLjb
H9UUImviawHxGoQwlRBA3/RkN3oGLXPvMN3lk+sopyBKgHtgYAs1CVq2iAmp/9VwM1kNsTirSkpw
PlBfMwznfYGwyBNCpOGT04brHOHFgESv3IsRKORmjBp8eJ1ndG/4TdNH7wJJPITabq+I4Y/aw9Gw
lle33WvBQ1E8NEbOv+D5RGzMvUNHAK+jze1Lp5U0+by3N86xpGQFgRz0SkLNYtyZvwA6eeEpKXGX
0IzgpzFTtgrJpZScst1lkP59EqHNfxNJoNWZMROu1ypSFpRc/5Wcy/Vtdx8JN/Xy9xnBqO6u6DZr
/73heYp1xElCC1L/KIx//2AP6tLLB/VvQgco0B2B80aaxd6bAmdfIeUDBC0VK8FZBRp4JMoC4UtX
nz0HcszexMv3JBs8SPo4TxgglEOwUDeKcx9SMyJSvoa14YSL8SDkozD8jx1d1yv1A8kfqdNnTdHw
JVXCx4zjxakD6+QTagTses4B3Utko02wN2gDTbFsFAppYGqyxqbsNcRnqydaINSM/EsWP+hvfEU6
lw0bpO2fTWl44nyc1mS3nOwSCVwpK5LTUUnk5dgY5Ikf+81RwjvTs7vA+N7hO9b7HWSRYyQHSKSI
aKrmomxAR44CEGRNh4X3yiHhPNxptiA6Bhfi+ze2WUbqCiMbksMbvJG4Q0bC3poOIrQF44Y1V1HB
LXllUj5+hBekTskL8U/MB3U0dXmcr9YPCESQFl+S9VUYCOjhnGwSFMjjtf0hIbx+EYSwjiBCy3zL
73PFFD/5oBTH1XHFxUIZX8nCeRbgyLPTSMrHbwBfvlDD49mEx8ban5JiofrtJXQnOstQnIaEP31v
W/12zxhijjhT5zXWu0IDSNLoFhR3qZMeR+ainOUTNIkWr7VxSHfLmpgAaZx8niSfaJ9fRQeT7XIX
crwQGnigWxIW9cBfPBE2EUaNH3qTt1HbNg6Q6zu87nXEDFqA+MvgsmPTZ/JXY8Zflx30Yf4Pq+A7
qwq2FO/CL/GeUPMzHNSRVMQMCqwFAx0YkghYBwmd1lhPSer2qilMLdoUeu+uymG5bTgXE3ME2Ml/
rdGxZwzgr0R3CXeXP8ofkhR/mfJVcyQKgFYV0Esjc813OrwQpGDJuvRZRsQA5T7J/oBf8oHgYavo
SEiR/TXWeMuJNDRQaPCq0PQE4ROEl4IIgYEUjR9w50nD++RQ/lVAHZLAXwxbeoZ6KGkSvPPa517+
8H+T247kWTzgUF6tGmvxcwArQiwCAByzAXedheRgyhYKA0kxR241ZD/gjoh/OuLfkGfrXGwcHCCG
1OxxoegK4U9q/0l//gopm5HKbCJpD6BZyIERQH2PZ/gDZDKE804xBav0XaszdUasxAc0Vkb8gknC
q7/91dcDke/vREjIl7nMHRKiEEE+ZOCCCX6TnOb+5kSahz6JMbv9qesK9Cz3in66yLYsfDddSBnr
RbnrGggjFewgKTGPVDvwHBV1GxbDyQe6/YtXETWc2SqiFSkA1ByBOcLHLxPdTZ3SVP4u53NYdD4j
NUsM06UT7D0n3OQDs0j0QZTJ36c91XSYXho6HZR3IatMLyu03W2DMeYMKSQmpRf1B0MLSRAptfNB
xoIZ/W34C+hDYBF0Paw7QjKl6PdU8IlpyaaT0aC6Kkoi0MKg6r/nOcymn0NXfZn5LSiefBN1XQgC
SgBPDIWvVeb+6Nw5RkwPQCmC90LRIQeWZGYAtevNdV/QJGDYaKRkTz9DnfMFz8QmqeqIWC4TA6Rj
VuUdTZdvUWFcNjf8GF35LUi21O9p1qUQmjUcGLAMtebvSnXpz+Dz8m5fl9mY4L8i2kUTRS6dQBTx
asQlKJHMuZ5T2z3DjkOTm9Qrs6F0AwbdKGqKyEp4EoEfvkDvPzgLYjJkeYLi30k5j7x2c3NaQoqk
5AlOQdycg7m35vdlCw71d6/vK7Khj/B31UpSFMh5amXTyY9k3rFwkAKg+krJlY5+SWSE9kCeIk8U
FgLUWK5nJYIdKY080p+XUlxYhWS6FB4yT0oJ5NQurZSB5McCaEipj0w6kpIAAss9c96YXgMOLEiF
BNDnrr5X9yVM5zGNcHdKAMAkVH2o6UidgzugrNW/7klo73sev9RvaScU2AL5BAq58KY3xfyxf5Gy
P5ZUFzYszGqAAtK4/uXPvgWQ8JiuQhBi1Evmaf+9IZ92Ibm+wQCXxrhcPDDk2MN1YwFrMlt/Fx8O
4PC2VqH6rN/r88BYZKN83d4qw87wODGHT5CzgzLM1zc4Ox+7vX3OXkIEfR7IWA0koLaXWWdobM8T
82kZi2rNiKHZaadg9Q/64k6p8ZCtqwP9dwpUGox3x6LZzeZt+fnmgYS5DVaXFOvOQcdATAxYxofz
YLX9Sootv9bj4snEcpqgCZbPwjq+UyeEUL5QP4xztcgNEZttkqtlB4jE5jSDwRxeF/fFCSSYpJk3
qH+ZAcg5bIAvMbgI8qE5QMJMkxpqANCLiTL5FzJHNEoR6io+1JoGUTAED2aObIzJ549Z8pAoL3CF
CbqXDWlj4NVIvO+LH9KUpN5//zJvXhRWJxxKmgZ0lB8adEnCyqGZJt9QURuQpvI5H8f9kQ5clc44
0uXagMD3pkbKv2C7o9TF0THd9htBaqtV9y5Jj4Yiih1QHP8RHel5EH5jxqwMZHmxBcJJ/FeYo4WV
8pz6B9sbUIOfAg350KL/rntFCLPrr3D3fEAT528opNwxl831o2/wole/8lG0S1Sg+84WX/A9kFNK
YrGFqgfn57ZD4X/dXrd1ITfAYaD9qo3mhpD3oeyrU32NpLFYeZqmIGHCQdkidyUnoU17p6DGj33a
FnyY9i+OOb1KvzmgV02mQIFjaMDP/yYqYO93BtwLJQ1vDsx7+FBWb8xWBxE/a0Pvpx+he45OQ14K
7JI8+rGkzYDrgF9B62DfoFE8buI4iJSBVV/Aqt9eC4hTOvYEeaYC+YPWIsacft5lipnRNr95tTn3
wLXAw27jC2jbMao2mO7ztD3g8Hd5u/MQQDsb0xNdYYz4H0wMZqtsKjmwHEwOd93rUTJdN91mW5bp
S2QIPHDZduoCFDxu2NxMX6cIJ51Amteue4E+hGFtuka2DdDg6XfXXEJyr0aC3zTCW1ffNZN0Pkg3
MOLTOTjK56+xA+RJ579RunkS1EMCflklli1exU00XN70iQssiukAQhTckhycqto1qBsqY0m//2Xz
b+mjqvCOUrojZOD6KExSkubPElIJGD2FT9BEZhrPWoCjYg3PdKhROAYtZAJnH2E4COsbWUYosmM4
DncEA8AiB6+R94HcitGk8gZaAmQt5SfEzokRyWJbdSxK5iCIPIg1EdwLUp246fuInrA1X2vRIWUc
GrMnSf2LF9OnPGgmrNYknctYAMrOaDXRB+0dAGB7hz4JPQKbFmR4atyjNzQZjPs0G2d9yIZQWai5
UjtljhANZpJRSUESWGdw7FL8oGKYz8UZdEbK6Dw97697ytm8lj64bUAUAZ5um3yu/hEM0FXBeaKP
iHRKrVuJyKY4diAUHEQiiOeGqOE9P6PmkY55MQ4KqOYo36x2lzk/SPdH44+zS4TBUeaD38E9wSEH
NQI7wgY8NyB1q50KoZ93QVcraMf6RJ+o6JhcRKWH1+Cy6Fj6l9sdp/mcFrF8w7fgPtep3mVep3d8
Dpxl/FW0G2g4sip8UFWnXXCTjo9oj1z9q1/MgWbHbOjefV9XrKc/XDJByryulNLVPpfmIfzZ8iPV
gxIAWurRYD1UfaHuOOQlUf2zlE16CKlRNPmJlyJsKoHxuEnyTjZrZ40ZZ8//6/NgBTBf3DI/996A
leEcCRzoCvvjoPJvgoI94cIUPwpwHlDBn16JDcQQ/Cw0Jqg1XPkv9bC7wMlE6gDW56W5gWcEN2tO
YWN4xwFzWuEjAB69ab7k/OI7a94CzvcoDaOCV1+HcPwp5ZtztjX8Iiq0fdwtPA3ahGiapPuGJwyi
TPi3FxsAq1uaK09Tig81MC1Xj+oVDWdYWMBQLeExtSfZXJ9cuuVfOhdHo0ubxuCGUEs7XA3oVB1S
QaAMBr2KCOezlw4yuARQn8DkSFxUqjNy33e+zxlrydVtIG4ivksRjYfxWHKzlOh6d8hFN2KH19Sk
3QrAFkabgslriIbjsy3/pL9r39jDPuIJwHV7C1mLQIWPrC0KEFg+7pYF4VYJaWkLZdC7w7ZmOwLz
nqayvXk9NiwKVRsCW4oVUu2BQkapLh/UlWZjTeNtZM6rcYVOwMLYV+NfWEOnl91NfgSy9nv3GT0i
fUr1a07Kwe0xiBCT/fyTmkarKz0wdGTGTCHDD+QT+PGUnZM3PIUGrA7KhnNhKhT95qSkw4sN1z8u
nxv2Eh17spu4RioPmUTcdGqcKmHUie4Uc/XoBatXRkOJavkeVxhqSO/Y16Wy+bJ4tM+dgQ0tGhIh
5bD3+CU6wjH0rDQswBd9cdlWmUvXOjdInXfa6L1p4rtBEkt3ZNTiUTFiUmbFgCUFHJ1WzJLAz/v4
JcaVlZuy5fBNyEyBdgr9BdIMwE3VvVPpaoepJykqU+Jd6k3M5xIajWShxwjKAKyVK9TFElKcCSNI
mlexbHWuKKkTiRDl0RNcD0GbhGR2wgPA+qhtIMguT0wYRdItKCunEXE/prg5dJyhdPGxPKPmLJAQ
Bk/Uiq7+yjnvsRBTKfRIUHwGt3rCdCPdwpKKVX2CBOfhpe7JpecaSy4ZJ1+dfCipX9ePmfwnWPIR
AoGQh+lgwCeZC+kGbnrXRASvKMjC3hAWxzGoYK7I/7+QLpiZUvM+jgmKe9AL3rwjiDF57i+G28Id
y9aB8QhrRkgVmF7aSzEl/PkROghHh/SfkATGFcTLJnVAJoOhkiWcIGm2Eo6XwInioFVbCqw573Qc
tf13vPINrisP79xPERfxbZIOqFsmRiSF9DcJ7B2E4gqKTdm1Jj1I9710NwPM4WbJ/APhbOThO85D
WYFn/Iwfs07f8JV+02vV1BLxQ3cSVRB5iOYMcGdNGUIL++E4Uvq0Y/vCbJGnKWwY4b0848oTIm0F
dFrzCCC4gp5RCOBffMJHqkot4CcECToUmEoGVHu3egJ+HUBwgLP5Dl9pbfkXECvADiA/GAyBIFsZ
Ogvk7pUFQMOOVkn2BUH6R8RIQfVq/I9f6GxBbvj/s24uIEgWiB9E7yvvw5vw3v/+Lg+82Ue+9ILA
X3/C97hEvtzcNrevA9cDLkf1YmaOTzP6I9pLIfIVC3gM44LOiMYwjRvDfPHePrfGUl+upto4XzT7
2li+Au2P1otla8wUTBiAD9Givn/ByATLei4aw2ILz+LZEVwWpJyvg+MD0/FP0LcjK0Y9gla/QyFQ
Gl8ttvzzfOBHwMP+UTT45A6mvnguWlwirOdFsdWHDV8f6n6vPTyt6UOvH8NJsDKKDNwi4MkBWIqP
D/jYUTMgYXeM+e/OlJGreVcJ1Ko+Mt5jmkF0L4P51EAcAw8AbUdYT+pQCbQw89ujrIdqYfCJKq9w
4HZRFq6rz1blFM55hk42N5rGyJo71Nqcs9NwToPnzCRfCktH9dB09I5O20Wu3qX+RA/812bSgK/E
RvJDH76X+2ePGY5O2oNWrieP7mnzHX2iLObORghCQJg7Duk9jEqS14hPpvogmxOT0uDIuA6USZeq
S7d7DHIemvGxQZOtBVEcz2G6Wc+cNJKqbyy1sdr7IFhEjtJ9BSY6IwMlZARR3xwgx+y/vVVPjTh9
xJFNkK97Yhx40ZDJ8sFv0BxAyGdGSdZL/acnD3Gp9xi9TiA1eMwvPnJW1te5JDktKMOVlwfqoOX+
/FOoRcXsOkiJL7pK9AjvoRllI4Txnavz9G8+FHjv4RYOVOIhk3/dD4t07zZGzNbzK6+BXQBIInAH
Eu8SOjsQzfn+o/vpIkRKb2NvNUofkOOZDdqJG8l3qPXZwe+FisqgrS5/Y3V0Im9LTBbnPJOOEyVQ
WeL7phOeuAbNLePTIJ+1hgXbc4iOXJd2wlZCU6n9cph642ouAp7h1Tl5nfCxuW8eXcN9Oh9XLEoj
0vqdoBl2Ytj9r00ZMBvPNjyUrqN7bPrMS/Eb8TMq/EagDI791xzuPxUYaPwhk7ECDgUCycxLc5T4
FRw9dEpZmIaDRlNcRblrOIqd1fV7lDbs0jOaDt2AIQMQHGbIeJcoc3NfcUwHmWZexwzbo1uvESDz
RxdpScl78WDQgnVLzpNWhJg+u/PoKXGRWZ34FTX7HO2o06cghx2i8OlXGEvmZPZ+nIt713Ta9qeb
+4gmu5f1nxn93Iv79PPeGS88VGlHZTqnk/m5k4aFo9vCMGoijkK7Scx8GPvml/NPgGJ4eNyoPf3i
0kwSItgbkoAIA7s8QBQzHZFSQ/fiG2njr3/vZj7r4AB6ROawszyzYX7u21YInHgSnwmtGxb9Yz3j
ar0ChtS4JdwcmN2kwz5TteC+HEct6F1ldHfbbif8BmqXmaXuBXpt8LZT9+bzHIJWiGIxxogS4Uzr
6/6PwPqEm373xUlrULdJ4RBdeneNkEFcwXF4h6xC9sctAAyGxd8tczhlPHYzXJW741gJz54+lwVu
hdrgESCqTouTDm0OafvFW4fJ2fQQQB22xhQisljlGCHux0NpOHnlIFcb3L2zd+t9utlUG6ijRkJp
pacOC6/Bj6aYiw87IlFidWTGT09jxU7JCTThGDQt6Np+K6HnVEuQNkHOSUvewburJJKP0U6Lzh6k
cH/l3nodHhkz6bpZrEN4PyU4ndestdW28LSp4zH3FUp8+OOBPmwWIDj6cpCV6X1BXw4xEjCq1fRS
0cahqOsxRchHAonhzXZzp3httxViXMILS331WG7elS4ZfiyPRQQvjyk16f7DTcMsRiQQ4uiX449O
IcMJotzhkQavYJW0GBzVpbvW+fQLzGPeu00vPblwA8PwhYr486TUwasa/mr5chEgh/KZe4hhnaGe
wgDyYSO5Cg2Tk7PPrIBa7xO9d7v070Odf/14Gk9sNo+LtiN2hBYiB54gp+Ye7W8oB+zb/SIIy8HE
IoTtl3XcYO+Kv07Q4BJWPWX8ORwTxK78tisX27KPNuNUE7EayP+5JzYF/sN9BD+29m/8xMu8iay0
msqmBeTVdcpP28eY0WAWvWRYv0/0CFLf7oRMAHWUQH7hCfdMZS+ZY+qgrXGr3+o3Ae56WBCOM9vw
0y2DLHr7mvuNO37L14b0nic4H7yR4lx8JjMGEBgNORLOsU/vdIA3xLR/3KYQjm0QCJfGKfsSVotv
xPmX7/sP2qvpXXpFb0+OiAYnVpnn4FLQk/WotaU4RXwYq0O9Vw5/AyVOe+bg1st7d5oWMIRdGspc
xWdgZFRFj21lMngKvdEqMvpaREcdS61wm6/gPBfPh+pMB+ic2jmur2f2V0OJZTXIn4S2dC95T+80
15NV8g0Ya+8igZjcw2to4HmHzaii0GwVMzNqYNSxTdHTpk7pKeyjY//k5D4Pkt2DNLRT0ndCjSqs
+IxCce9+KIhcJKBRuh/GP8V670JbyGpIwx28bgiHCGGciYtLtz3EWI0ZAhYyD8NCQcqTS9C3WlRh
pmS1UeZkX8kB/+CU26wb43TdnLY7nKiedGJ6y1LfZCCInfvADvISjlhSWqegVdNB45Y2DeCYgMwv
u2mURpfepXclteRZcNQY59GnKN6lNMT9gWFYP/scF5EaasnDQc7TK1yGOTigjfNmr+wzzS54+ud+
freVEDlpG7syVMb1tnJkCb6cBRStiLVPyTFJQwbNDlK/ZJHfPp7GEW5VZwhYDQitRZrNrMheGZiD
x+a6aYwY2B6bxNVP4aO4DFEJjtOCuh3jUDne1KT/hbynmbE0gfcIXWtfJ2ebmqz/iPXtNWxFr1Bl
FQwKJw6N9+HX19jlZl99Wq2+PqwIyY7Bz8m5xA7Nu+2p4r2CT9ccvAJtcMK/fIcp9ORVT+gy5uKc
qJHJ711ibXw8XLuP4MJanp3C12BZYVA4Lz3a8ZqDZshy8JAYCIC9RzdiVIC9neDlat4Z+rIkAteZ
MTR6n8hwaW/0cvvmKlEZK75qnZ2b3wlb4SP4+lg0rk6PVr6QclAMdiR0UrzOpEkRIrn5d7w5fWtz
heYlDskJZKiP9D3ii4F40adnjpmo7Kt2i7RKWl0YBxKqfygbu6RN4HKVcwtNgnJYJuLvS8IxHwOL
vfq5zeh5SNevmGGEhCpYyvA0f6O8DeQ/bKG6MX5hVxSsEuPVw3vMn/AVP0IiMYtBAC42zpUoIg0J
x9Wh2PS3R62eeLUJAZ7OE6vl0AjpoGRkU9lhUOXTQ3HBppjpCPjJAHebCDfoTD6ooahjLWRSGA+x
jBrc252Ik1Uogxz/jZhL0okA1F0OKOeF3mQXdXqPvApngs6Lb8a/AQfVEwK3dBtIvkbOaH9dwy+Q
br27JrF26iKi6CpS7qhgEKrOk0ib00JQmfaQXE++fjn8EOc0/DvWzJzc3YbP9UQ0Mf+8Chd/835d
cEgfkOmHrXPbzhHHkTp3W3MY/eDQ+4vtxlGjJXuamQ+nWGAv6GQa6mSOlcPol4hxOzGqtsEP/hTG
7ILiDf4Cfx2kcRp+uOK2f6tzabR5xzKHEJpOyiFktZgNYrW5tDbHH00JDnK61vsoMo+PocJENOcr
gR4G/NV9IQm8oRWUZxA3RpdFOVRNzNUDeZtYQ4WrjGgKtZgekzBLES4fjOOB4kkYLfYOLXehQ1Os
zwbSWlJNKIQ7hl/aFJrd3Cass6nZOE/HJK2RjotbCL9EYUOquKEWT+nWU/i/whMqvEuo9F9wSNjr
eG+ggVdC8sQZrTza+olqTo4RGB7jPrD3ttjFT9DGpCmeSfydxk22xY3pbJptjhtRwVo3wRcV92S3
XHTdh9rw4+XivmH90jzMW7RoiBBRAOKpyns6kgS0ds3wN4ZyUUYZyQ9+k5Usreka7M09hW8XAaGD
El0Jq3GlxOjFH51qRxJkelzJrXObVWP+9Xa1bAujf5sxSWhMGO1AYrGofHkIsvhH3UYu1Ppa5DiE
srkD55AxR19ICD/6DmG64rXluLyir8/U2X8+lmQuEgt35KGWTuk1+i/PsCgDW0+b+QwEeQ+oV3+d
kD8EVM7JUa1mTyPANs6sF+rz9nVQufQGO6vg5VVsBRWTjgQgnpUY0wxTPyVp+0QFYQzPjACr4b8i
bUKG9wgg4rBxCh/pda4cYmZMaOMywVrhjKBo7zAdMaYg+XGQ5/FTalSxNsuCtqcHRY8Bwtd+Gh3J
Cz/Bo5vyvHUfDAWUBNyRcj/ENO744Woh5C3/6bdsSnxus3a65LHEPJg8jHKpBo0R6abpGKNHAEZL
qH5Oft6Xzn/l4ax6H5CmDtS1E72Dn+iyeHpvr9k3hjnZsqwJ5xmDVQavLpnygPhAHTX/GFu7KZES
Iwls2xQxA+0R0JMB2M0iUkSDuUi7sgiQFiYyTJwPGbHYQXfnzAxBRroxcKj4/TxoLR5rxZ+TtXKQ
aejqzsuZ59a8Y4vy7t1emlwy2Q0BLGw2LOCmf+VbK+YeoRmo2MiFW8ibshsYkoUh5M7YG7h150PZ
MGzbpa0DZiF5ynVCf2M3UPO0j9wTFCW7JMvBGDoZjNQHrlL6iWgydJvWEmYyr4Q+ssVoCgrk3JxV
OHcLYj1iuB56pjbMTN5WjKSEGRtwQxt9Se/pMovKe3kPZ49wBWH/N0pDdN5tCpJQaeAcAGBQlrfe
1laxrz6yWe6EDe1ho4OPLYmt9C197dlunVtjAFiC7AdvzPVQFMXRyWKA41uKfeZl+l/evVXHkD+W
EQE2foNJVlidDf3HPSrRVq38AA6Ev0CSxRZfTsMItwb44RzdM4SGDeUssoQGMRMTivgdjJbNQD46
4X5eIwJsGL4OKgEwyrGEnyuYtHTWCSMpn0jjmco90S5AM4FiM5j5j+SHBkzFZV5yiEyY1V8Co0WS
JCDEwmUxzJsu54e/p9TqDSgoOfIor8Fr9LByD2IwFMIGbij1W5MnZwu8TEfbPA3zuI7fGVhwoR1F
OvVQQ8AGwFBzQZKdtqO4hBFOBjpDvbrj5t1ngEwlKYg8xAqXJhYSiWhnB2ERpLXJItx9qix4OGaw
2UhNkXqi1A3KgPwEh5yww6Z2TsQJVdaC8RLi9K0dKgiLnOyJdlRLjQgzZ1h0nrO03XWs2cXuDNCN
QvhE+viebDFx13QU8hyRDNndAyilThWLNSuj62HV0/2K3E5aDOgV5e6atGjxcg7zRclOmlz6w1WI
EzBANqfM+eL7kPZ8Ozw8u5Pof4Do7MsffuXGdfEY7XSc0eNDQwfHQ6x28feKlCADL6hoc7wvgYd5
2KRvpLePbpPcmnFIIS31rh6pw4zlNhf55MvQEkawIRd15tJOqkeBiIofGR4DeHjyV5e9btPvHLYd
VtsXKhmKlbhzmnw5K+c6Q2ZnhCY7wojbqIUxDz6sAtpHYAtRgUG6AsiKSqNKjwuPg23HsSbtRuUB
9wT84NWckvDdNenKPfdoW+GAAgiOP3KtUPwzjzIV5e0AgUKaUXFbJj9DMQHWjfeycLqs5yl4sR1Z
Ty5O37UdUR0lN5Xsz71JgFO6OmdHIHhgbnoIAcbhafLkkN3CE8uuYN4pu07BbqGLDTT4zyD8cN1Q
7nFAWogqhsE+oxOOH2t5kNPo+Jcmmgf73/QyCqfeZw1YQ59m3kffGKDJtOEy2LrVsfcZzya12RyO
FAgI7Pmtq7XYlWwdlOrsnG0hG4XbsI++HjaY1eEjhMTRWrLvunCjOaS/uJicaS1lYDnRMKN8sGz0
JEuBmNdjRiB2BegXbc+Tv5pA8CLsStlsig3DQXYVm41bAU7Qwho7jd8LE3MJ0aUncXJBZiwmtyIb
lW16dnWuDHCJrncbQnOgWFLNuXEoaP7kXFGd5n6lYVNOwcslwMVTMprQBeiqrY3cKC0cPtaNG0Bq
yOrvIUyNoM6zTRu24TcwIoq1RzwLqyWgghhmHTigIp6Sxl9pVsKw1vsyrb9rWg/2N4eMZytLTlMs
95ry6GDasIcoMUiMho9YLqFtWJsFdFKOPjE2h1cicLFZIlAL6SqUn9BFFkmwUpXAlvw8aJEGSdiL
3w8km6NHGSt09yu2+TNoJpDefZQh2Hk18sFnede0c/cXEdJyxxtpMJCWYsaucnuy+jxBnvDywyoZ
7orzXieakuN6CPXjA1SbSgu3JX4JEUL81AuddjixbDtSGfBWeK29u9WHwubLlmfqoNNhk2yQqpW4
s4U9wBaGSC5glpCMZWXQE5AT6uhcFgfDr6wtRP7w6cJL5fZ/LBhajfV7Aq+TksCGsxby0M7Dzb8t
q0cVhxfbyh+xmxdfgEzxJcsJMab97iJvjXefABtzPjKyNioXjqgwqPZkgxgXDrxFrpA7b0ze21mK
R9LYQeKyHjz0SWUNtoZVepTbrT03RCXX7/Dy4lWJu4eFjdCYY47aAGZne0QF1trv5y/H6L8cWHh4
KHkY+5O16cl1/voQHHjUH7sTmPHZWvBCuCyEPVyMt3O2hhSMrSgZ77rM17SkCIUODrcOxZBtiu8f
ETRaFECstjXAm3FJ4plUeyNvsZjlvEb9BngKMfEnXp7skv/zfGQdGW6Cr5jNTHnXN3okMKPZnVdw
Egn34AjXToPk1W7TXGhEZMscLzimYG08M0L3I6G6vCYkVgqmFCyXuBGa+uhXwzrfbdQYux337FNq
xb0R40BP471l/9LxCzJ58VFoIjii84pqC80KrAwdJbhKKioWrB+uUsGPVUSjEpYZ0ydLgJ+0WC7F
PaNiT4dbeCIMyoOT/eLpdDiHbG7QVZuIPSq5kT46rwQuYuoM6xrL86CBk+vj3Kk1JijrQZhC1Mp1
2QWUE7J4jYtt2Js+mDBWalTvEgn2xArC8JUVsCdLBIqIcZSA6g4GG1WMevuRoLBJeSLsA/cEkHy3
+wuQQFIlePEOaqLYFk0eY+o8uwz2Y3UUa0KlgO/8PIM6yJJYiuMTIj/L7VX8+fu5htd0UbC32zx5
udO7L32MyDRQxpaDKFHZNcD7iZ5MFxdn5QHDymx0qWnTFxoJJ9Pe0rHhtMEukYOyKJxxI0w25ltA
cVFhz6OTc9sLAPW1kgKfCkUVmWzFVUPxofI5t4TkwsP++NilAIjMX4oJ+ZAMygLJkrUHzJ8gIJAn
/rF3pAj2fc4CJwz5ZONjVnmMffGKTCl5d2VNIe5PkBtkL4uNFEBanODT0cD9W6HkA2hzWst+5qFk
kUA/uJK5G7uOW1gTMdEs535AU5IHCrqo3P9zKfqROMU8bHG4QADeY03EIifh4xb/guwwVFwIbziB
/WXDjCtrArPTKijsE5eLmUc5ifu7WjOoZ1ZuG5uvteu2sJlF/a2JbLE6PMEMhOLh/K069veTpcDw
EkbTseMBhlDIOHRnslV+njT8G5HJCskR77NN+wsGTQgOhiv/CkxwBHuBfUdKd2BAGUeaFeYoSRRA
byw2GGkWcc5x5VzFlMllbHVnRA+phUY1R0XW7+E2w6uE6FRieA1xMxcfe3wDUS884nUqzIMCQPHE
1RM+cadqJOdHXWb2Lr1zJma7KVltmFk7SMG1R9TFJrLwEuLSSOVfLU4KERgWUMx2nzsaIZ1DfvXn
brF7EiT+e6DtYcfaiB+kFMZxFjRC8qPrmCPHLB2gEnR56GLkJlesJQePhsK5hDa0ffAMUADjpGLl
p0fva01hb9nJmFnA/LLOcGHeSZ4Ur+Rja+QQytkqE1nfnmmdZ8sQKZ196oSy3BJz4Nh6Eih/+IxF
GiKFyTbuT7ibxHBwSGFfQK/+aE+w1MTcK3bbCeujLzlxJ9B7UPVdqKo2Al+1h6Ihjc4+8SJ1AOTt
T/52exaLITduErxQuyApklIWRY3Spf2+jo3uNu3TPIKcqS78LimKB1+IuQm4b6Aqq0+LqI2hQCHB
ZYKcVdnbPTtXYj1uVg7gwxWRgrcnkaCcHWQJfbmoB35NDmfT6Y8kBJVHIuWpf36ZGhxm+Mu9hef+
F9s7hHqD4SXltygikbuUXYKNgeTfghdRO+PiXj2gewJdeaUlV3X2R/hYVpm0b3yhOENM03LoWmDL
yxP99IB2yKc7nDbG2GKzjpGUlyTQ6vTJEkmPJO9+AB21eIAqaG6rT+EpvsVlBIngi1k1hscECpV1
R1xeVhgzNJUoQWW70414TWC4MpqV8L01l4tcOSeM2P5h91s8QymrdpZvl/1unzGeYjQlGCPj5LpF
xeXHmZJXvZJ6MFYaV3Z0kc/BOQokSq0a7yWXR7Ag/ray9rrDfFySHtGMQYbEGp140qlkuhynwU8S
/7Dtta2Hs6WplKi1It95+b9AGVUbcoyh9HXDMrZrKg9sDGkcOTSAgFcOFlEHwXwDljZcmlvCykPP
22/+PeYpoeBiAxmHvnc5KfCea9uP+rjGJ8KwkRMHQ97KfGTtXBBCiM5S5aHgpv0J+EvxiVocqAHv
fwLKxwpbsMICJJL8X3djkqHDyni5yyYO896TdQaTqPArZABMF2RtxcWTQXI2qY4DtbkT3BJRdYHg
luSPunjFS231Ja/iKt2OrVFuN+KVR36WpB7iADDSSl/qMzT0UVy4z8oD+lhrfUidVl6bfU9oQgIv
vgreLUNxaqf+BEygh5xs6utSdKWRpfSVeQmkLvnTas0JkGz130MkHmGTTtuhBC75mK4Nx2CjD8+U
zWrQLKj6Ev3ZDLlkOdiqcAh5kJCKG4AkdPfUzn8j8T+Nu0S20NgcZUqbs3OcXtlON6kCxCJlJXEQ
QnuUUrM5uSkYzsuvC35cFvAVKA75ZgyLHXMCUX1y9N9BETwbZI5iHd5o8LLdKJBxAX2oPY5JiV3A
GpYD6MEiqJj+ZN5Ft5MIh4w87hTKnv7Bz0IwjpSLMCU47dGgsreSpRsokPH4WDbDaXEAaHi14QaT
PxsIVomLlF86uuTJsZYw7yr8dT9g2/jojs1IL6S/6RvjcsVBazA1mOTGBYKlj/QBNFkN2w/ZtbdF
7dH/EPBK9fjd/VeJFaiY3hFaF/ofty8TRK49gCD+iCNQD60P/ijDI2nePRFCnzxsye8aZFACl0i6
ioS65AxdQBcyeVE54FjSaQa/vCsX+Y4Ik+D4t627p9kVFRLNP8e3QCIXCLjISWzEA0rhbSa7Xja1
jP5CG5UoVaEnXbzX0y29NPlFnV7u0jWMNwOdgOBcR1rkS0esFzwnXp2c+18kxqKfXdF4kWX5LcCs
OQAkSLR5+pc+CSK7k0fG4SLICUGgcZU69uAXrfqMwRkK9YN9TDCNgWd6MTkZ2Ba6Ffg/iafEaNY7
kYckTL2XaPWwScINZtRpEZgzccwS/gB+D1OrEbNgTol/Oe49cY3CrElp8oILSwordY4yepHE4aYk
PxUDd1rKupLdOxWEAgkEiJCuM8G/VljIQowFSBQ4M/XxFiApNeIlIC4hiC9virNyoFkLHvIfTWfW
nDi2bOFfpAhJCA2vIMQ8WIBd+EVhbKwJgeaBX3++dN8bXadOd5WNNeydO3PlyrUKCcx/n3qWp876
BcXAOZ5w0HuS2RFCbLegAv57g/lRwhXNeVfb00Qlh5ZKR3LBv7BCqMUi9z9EQNgqdNtAwNaSstZr
zNSIKoC7OxEdFBxK4+n9V1eGwAJ8LvmESddCpMiwfHvrztbCLibIWHpEC2DY8At5bqK7xEp1Z5Ca
QvBiruhBeY8szAY4BmwGDn8p1ArWW8t6uyORJvKDFXk1/qDLAZSLNj44PyQrwAkO3QpgR/SyMIud
g7SFgnl52oEuGpACBcCaE5FiGy/og7PJ/46dloFEdYaCDdED2jg/CyvwjQDPBB0d3kO4gz4IEYkT
hHFF3pxkW9dhpq8Y7byf2FnOTNgbEIkoz6o/eIk3SMMbkg/cifvSeHOO0nLUeF0o060BY+RRA6mU
0M8EPG5WEnrinVglGmSjsGa4UEEuM4IeLg+IvmTAYXfvik8CjERWCMcuD5hTk4smdLCcOANQxUNK
n40jpWVPDP0PLMkIdeUCbr2+ZMJCvrrnq0AdOcCYqvtDMsD72PEgA+VstDIIO5ELW5Z6MsD5U5tr
83rWuebEmjKcjHVfudYPms/YxkewUMH8mNwi4iIfx0nGzCB/EizCZQdYXggmIbECL5YxWHHIlBd0
YEKV5vdvKbO8OGHDqJeiq3GVLfL3oI6sYhYIKSG7dDUGce+8bEmr6DBGg6TnwxTKXcEKJKTwYXQY
5f4NXqMsUgG65EAAEiHdQWaGXSgnVsWhDfrriWIIckdcrMRDqZOpdFdSJ/5NpVK0/IdTMfPHQYPh
KUZgCMZ4zzPCMQzXYW1EqFKXhmuJAdlfDVztrgXrRvBRUNINVmKUSyKa99jDbYe0jkkUPxbslG+t
PCwYYT1pC7KH9FMU9URiECdsJgdkgFHBTEYG+Sq6B/RLGeO7CosE7vpSXF8f6+iq+TpWin8iMwfe
k+ecR9t8jYGOSDyR70i5YkotuhDwVXSD0HNlgcKWmlyZFKHJIU9F/lMqHNsdU8jc3RFrAukn0a3j
+eHPOo/nDs9BnjWn/KzlEJWjYrwW8IJjQz6HFQ3oz/mn7EpGBDAiUOjyy0uRfSMCk9TM2C+KhyQJ
zDTwuF4QBVm2CDqyfAMI4mJXgPIpKgjFm5xBAIqc7+Xm+QVHF8ou4/XIrDPiLR0ZijCZPhK3Psmk
QIf5FDEylNRUMmawAtRIEHJ4wDQpQdIqjK50fgTCQeyNEujXANhGzAgxINbM8s69kIUyfyH3xZAQ
jHAJqxxAjFIG7HBJLFqObzkbpN2AliC5UFFQy0o+maFO9OCckwAObkmFIUAZNG/I0pJOdXMNKI9W
wUaGTP5OHKBhZkg5gwU9lo8UTCrYCkVbJL5ing26R4wjjLko9Atgc4lallC6qZ/2wfaxETo1EtJv
CVLfEpEl2HCKkzpJSsq0OPmDLwnwEwEEARAyKBQ0pmHj5ktLoiZgrwE8CTsNh1lIWPwYTEP47x4N
Qs0L/cdSsJURvHymjACc74ASVEozGWIbztnsk442ZGK+g7XA6yP7+DK5LGl1ichg4qFfOUVPkfxP
uO40lLiSkUR7NBcFqIZ/HfB0+CKREKW+ubL3LvJAghUgP9CuvkpQOot9GGkcaIIUsjPYIxXXLPJh
8nnc+Oof7SzKiG4+wsseNUqGaNGM1DYVI9LyxwaPhSOLToxAy81MOKv2W7qL4PlnOz6Z3Y+PzAZ5
gXc0dd1wB79gRbuAIw+xweWT136wwHLNlQoSg67gvNyMkAmERjyCp9+j+5RtJUGpeP0RZIAH1xXA
SfsD9FcSe5mI4RZh30NHQI6mBsLgOLWhm42PPdxKBwa9AayEGifbh5fpxX7NIXTlwbtQDlk9Jo9T
DlFmCyEZOnvhV9bIzUifTuq8hN0kOHl+lUUrOazIWf5XdUReC4Iox0RBtM6YgJOoZBxSDhPHR/eH
zBjFDaJ2ttHeHgsCwN8BJIKjJpeFMhbAN/gNLRbnDwfEPIDUKyIfrRfS9CSBAvkSfDPmhgNsxUyG
2ESslbE0vo+OzeuaIRkG5ZMQFbntwmLeT0Iml0BERaOr5ec+Pmr+ghNn8dphZLEw3IDWH1uVJj3J
xl9TivQwcW8pd8LIFhUAdf9XuaAU/K9y4YHNGJQS9RB5bhgiQoVBzaT+Jzka5zCnLOpuCPDJGqKI
XJFBguzLIwn5HbiVWQx15vyTrgflJC59xDnRQ+X9AusjUiaaq5KWyDZH3o6tzqwgEyriYyjwoME+
ELZL7xbv2j+Dhg8Cf8MXs5NErHSuMtLG26BfiqXIgoOe8CoRhcJEssUlREaUy2w3X2T//mYq7Y28
kvQmvoBoyvKapVKUNSbx6K8s4Dgm2180vrDp0XYjM2DsTV4ry0NOfpl0I46zUAKUIeTHjRbhbOnM
9AtDdzQbGc0rafFKISV9DsYp50i/Uasx0/OnOcdkz5SWAOuBu7B2srDlbvSlfRJlXSqGNRPfhAn5
dik9aLTLZTNFzKDZjlXEUNs2wG854mhMhYOCjTzzlx/CbJPySa5bTj9pYYdzIJhDOA82NsPtaHUj
UoW1Hxp22qK/PllJ8gOYrGcmiUXKcxHrccBY3pLJVddowbAId0+OIu5YEpvTiEVlcPCIDLCNLQvN
BLBj7OY3hGkpA4GhaMzxbmEqwL6a0+LogPhjH6GwKU1J2YasPp4/8K9Fjez3ixvnOjACwCcoY+Iu
T3tZNgzGg9ccGEe+AOlS921lh4BPAGQIeg8WSksL+bmXnCqyIcGhD4F3KKYEXwFb6EPc9758rfQO
wA7OYAYfEmY+q8m2mHyG/utfvFOn/Ke2OP0V3fg1U/Hi1MFa+sfExu5ToiPzDowbCuBFsF/LafqH
qu8hULNEGXiR9sN+H01PgEz+c2ocAm6DmnbKOhFOBhOKWL0tuZatdOKUqd+AtXqioDa5kTJ9ykiX
QDMJgAp/TcuXdMdPXL6fPNhTCA8xJeAJLfgJALMULYlbIiAutyYZmuXDfpgzjG4sDwWoZkVqSNNn
evNhVGzJ7rZzLGPW39KCkHTdlqE+/3G9AZ96GQeYJCTZ3DjwBbMEV/otyU08O7U/+VEeHiAODzLa
h6uTJMyjxen/XxJR7DXhv0ZUKwIt88Rp1Z9PkiMxYwVWTUN4L0AcGgasUF7dPOSpCCiI/K+b/Nvj
PzzZL+E4AhmDOJBQUXTXE5+7XfEYiW/yUPhoHiuuIvOTtljSz2annKhInwyzyhAXI+iUTNLMyKB7
3trJTZki+He6yQq6WQSnlMDpd6BEBN4t8W4R91M+kNHRdnHgNj7k5Utq7rP9J47HVZPj/NWvxsyn
TtzC0xVIXvNoSMI7QrOJH/fc8s6Zb1lLYJV/09DMZJ39vfpwcvJ5kS2lO89d2o6TpZ/TVGGM2jtJ
l4KnV2xRtqQtN3+sX7v75Dvw+rfxDCfHOa9VWoTSbBFjcK6LHykKrEtpa8nT9LkN2DBeuUaGBHYD
/WrpbdEV+qMNWjvQ/vSs+CdYBCT8KMRAnvySs5WHcfB5SHR/qELe0dtkEzLwBaS4PMkNb/0x330i
u4PjAvWU2KgteL88zvQsmxFmCT+Gp6XS1KZm9lk0PEfUM/WZDnWb6TOpeJGyWrLh9rjrSPRDuZJy
65qhDCvh1ZkxsSwcx8jF0xJhR6lUJB1LOp7kiQXA5vZ5YIQLRJMFSrn5nF6jbCL7/3pHx6deBN6N
CitlwRMXJMJziLJModFQQaZb8BnoSEj8CLEABIn3FHAWUwhNT0zCyruSEUc6/fwJElP0pazZN++V
/eGyyp7zG0XYcEA1C0zRXNZczP3oC1cAuH25BEoluicuBK5TMWXslFnJk2jf0kN78M4JH/PlX2T/
EEyH/jPoKokP3w3GcA7nMZGBT+MYEraMT/pPzgh4GwPEfPQrIht924z5h+f85IvcJqzmlc+MNs/n
b82T2gnUReDgE6kUJjTmub4UiEvk3ee322PRTjXgk3Arb+10ktcAxOJl3ECPFVY492smXvkZUlFR
4Ybg2HyceUA70+eT+bibnE3+KUPAPqOOkKNdpOS5AvGxsA/zWx1ODgQ4WRoZL1WKTsv7lHSdR08G
yiXfPX8vvAogLaY0OQqDzcE4CcWNDsSLJyv75O6dWJY8zNeEzcOguMs2ei1JszmaHh+36Cih63SS
yCTLClRn6wdLnpE8bTYrsRjOjXAUuHLumJECLIR3IsbK1DYNFqDGNduIv+NgOC3lp0lLA22oWza/
oUdKobcFnpz7NxZCMUVVjFjs8xMU/tGp9G4+AVp+PAJOu/a45Kzn/GGmV5wpQdB58fLFyZXQc5Po
89yiljwWdXgurLyy+cbUmdn8b5FbNB54v1ufmMTf8PHy+lDzWbMyb5xPopj6gOYHWsgXosjg1ld5
QS046UfMT5D6+c0XvtYYwpFcpQCT7WR+4GxEedXLtrf7uhaKgJxn2QygkxXONc4ea87Xv4hxyj7x
KJhI65an3685odnTa8IBQgJcFSfYPOaw/Zj/B6/7Jz/8ux85CLK/jfbCQ81cSnRx4KrcfKTJ+DwK
Vqg50nqQHy6xS7aCLFRSEtwMubN4Lq/Pj7w9HrBsb978kqgPaswkgjZ92V5kLOtCdJEQ8WmUBbJH
CsNqwTRO3aCd4c+KsI5meyrD69BK6RwkEii6dqb1m9Y+ob4SIEjQT+9sEypQavdkTrrbjrd8+D32
QLjL2LOVRUrSmE5KICoabgxIwLmlIvjgz1jo+Hqi6FlPch5GiMCj2wImIdbNzDniSq3HRSA8izJH
i6AHLCj46R8dbT48zTDkxa1a/gIcp0CEhgYrrXyUHEIRZuFLIHPdngCAydpx3PjTPliwKMEYUQaO
UTXqtSkj6a8JCfM6vhORI3cEGrnrP3hCwQa1TJP+FvBCj4+Xx8tEqumoKeJ7zgS7Cpxy1bjyvTGr
ifLOVSFXhNr5JYPWFunOl1DjRHZLx8gcINmYdoDOMMFAg0gON+pv9+6g20maxSx8cUZuAMYtK5n7
/3C84Pc+chW06s8UHelqtAggmTLjbb43CGKHnyypazes8FOFTYA5b0zFYIZ4kbI3h7MI4+O23KfT
cq8EIlJQfeK1gWD28FX+xHRAD908xfUpnusd9UO8uP+gD//L4LEOfgySsAX7CBcNKjXsWdjOxSRh
PuiUwwl/rv4uqSY7ROfOzzc4dockikjHIUMP8+IXjByGju41n9qpz6YdY3pMLGGbsnmRiQLsAicE
KJcpEXgIP3cQnzTz948LHvCR0SlmsPLI1fALwUHGMQF5YQ9t+3IG0RuWt9UdxzzfamlANygnHWMh
UDnDba9se+Sbfu7lVh/oOBSQz0crsN1AhoYfsQu1tD85H+Nrh75FEHp4iz9mmS2+a2W9iNVpctEB
52hRPefdFx/9Ilce2Abij1biYTh4BhwQbc5wsWp49T8E59VVn3pB4THk3JgucwA1PX305UOXweg/
LiXYyrbhXvZMUFtYq+k0IrkLupHOarCn4e6+oZNKKb7GZ61s1102KTvcoxiwUNboijaBWHWl+iLt
fW1fQOwfT6v10Hg65DUUANUzhGhyKZJt28VFDi16c/KsPJ5BXq9y0BqdUWwg74uzz5dVxoRDSu0P
mqwF2xjMyQCg45XH4RtfgL/A0vwFf/+N6SFsZH20mybD0ZUGrnC9OyTrVjwxNTgC7AxuDK/wkPZu
WjFAGH+Nvql0UfSEpqpsUGA0tglFDaULGhD0i8vFY1NTzliIsQE/2Fum38J4CQzdz9BItahvthkr
8T7DcArp3vHM2j82DATwqdHGZIaLkVKLsUIN2BhCjz7lBZWgEBgzI1wiIgRc+5ktrOyIAAQ3kBFr
ovl2x1bi39f8abpqj/J1Yh+9eOreEC2exCoEzwTZYRsXLzYnCpcNIymILqJcG0+xVI/dKl3mDEzB
VWI0mqEcYpz7Cv+DY1BapA/tKePZY4kfYjDHEVGQuCam9m1Awm8EjaaYEOUoVgx65coOKHOlc0Jh
LQ3CXE2RKasnY21afSbMZnzUOfAwlhwQe4AjSxcrMhmzoFN+Z8HQNJfCiXX6qRawI+NFNJq8/iSm
wTGRfllzS4RaDHLpca0tLJhvWMIHv7xQZSZvOpwjLyDjXBvIvZCGaBb+Ii7CrBJ3vaxeE0SMkUih
K4Kx93tFkYUkE7bJxjSw3DqDwhMQjOJZ94Wc4R/RQWNYHm+CwRBRD/VmieL98Ml9EApLPE/4EQ9n
yTYt4inamShBoHnIky5RisBK0lgZCNDa9PhzJCLUYfKCTBWDsbGEhy+Ra6CNyOID/Wpp8Wfy7xnk
qj/1Sj7GWIkC6ip9zHAqgwYkKgtIMUbSl6RFMxZNB6yMGCdXqEygkYhyKv22N3YPEhWrgvBMmPp1
oIZcNXRZXu00JMRwLKvT8sJGGz4hcp91vCHQ50LBCnsDuFv8+6a8NH+KD9wc2l9sqA4xc1QEfiBs
XR6XzydD5Av7V0UXjKRBqiNOCyTPFXmDrKenvspLVyQyHGduZGBr6c62p2zjekMPBjdIbB3lOdns
X6aifzlOMPhj7x9E4Q9PNLRVHOQHU8PLEshEaSy6gVXXzjM9Wugje5ozrTcaQaYrsQfWTPTfVin+
HKZIujHF1COw2tXy1bhRttOyR5EtdaadTlX6PHXJNe2XIVOyj6+xfSn774z11gQ/GXqvDXoJbbQ3
A543R06hf9x5Nd2lD7tJaxLBrU2VICQ/8NHQG5qjFZy6iPkxgB9r1XT7xFzmNsI/6FT1S4W5eOMt
Jb7dF3fYv1pyyWG8Rl/p4/gcvSWvdWe/37VzgAfgveyZ/oFLn/I1EDtAaxhFkZfA0guwdFEWXcSY
fH9RzL05rJr8K2c16TGd6vjyZOwkRNRLq9w6QrdutC9GH72BMrx1bEK/H2OByltp9Hr2IP0ox/m0
wJAl/MqD4wM3byuD9qzjsQefJ0Kvug4OQ/mvSLGoHKPmxpDgc2tay6Fc9OgArxo9JLibbvSCNaDS
fxo+zMiv9PewYhor+x1Gt7SmpgjQmHz103DsNwaNSoYDDSZ9ngxGKCghtOGySu6rcNM6hwhD+w6y
e4w8RpBvONuiX6v9VdI3k7S4P6UIPNxRiw8z0qJ3tbuayciD1JW9OBfzfloO5Ah1N8WrNEdE/83g
XBhxqr8qDIrhj3O9j3weviAB473X2Qgejb4H++uuXdTmTYVuMSB7/8zIEJk7H1ylh4xincxioaYt
an2wqlGWCHk8tbqN7bleLJJ81hi7h+o7ySkqj22z05t9w2wqxr/tW4w8iGIQb5GnbC3Yzcpv27F7
W9wli3ndMNtYM0kVmW7wwlUsb8gwTc9BMuNVQrkes8J662SQ/DCK9xMMrZdkLyygRxg6zwv9R+Ng
eSJv0hND0gRlsfArMf+ljL47BGA9JtWhx/0avdmQLpyuWDSmPw4Y8tuWuJHnP098JyC7MvtSM3tq
HU0N8YXVI0rdoj1qFuLm5MLsRFXfqdqP/QIJHHsdEq9W9lvYwaTCKyKopp36XhAdqvHVtL5eZNTj
6CPtV+rokH8UDE9Vv6FF0m8wYhr8JKPUc5CYKkeotW/iu6/l1qQpL5UyoKjKVdsQqwDEkgHKAFcX
29/j0VvF+ahuy6K+mGqBChXKgcoO/VFlz5C1usORHseEjAWltcwSFZwdOMYlj984mHeAWMl7zkRt
+l7Si+NMmDYjN2xWFdoBxbpwH2OIAGRh2U+LW1d51V7b4lVPA+fpzjPSJGx4St/G4djgPByi3aP4
ify++eq8MOAMsA616Q3FJXvuTSLaa6OESx3l92N0X+vOMk8P/cB9jaOpba7CaplHKyv/7UfgXtZz
2qBkp7zseXhXrq8BdcSGgeLyI0at+TE7hPje4rlMChhvhgixUsOzCXYD4pB286YQnoLxxq5heGMR
oy8yTmc0VT7S0YdJFBsaxjMZw33hu072349LFlvsWQlkw/LT6f3Bwlo0ZmaW/89yWEIGCVtpIoF+
brrloP2zIPDcg+/c/uaQM9HSzEgFn0rOgXA0ot+ugK0XcSKKCm0HNzLV3c6wKccsohTHFwEqc8hy
eTnFZ2AEkwIZB32Aid7BO64uNZG1H+1raqC6JWE41FgqGQUKkYhkZv/GBT9lLUvcqvyuRj3fXjxb
mPFkc8Ytfu71x77Nk0lmLcznKWKu/zU6acw/G29WdTar5Wv4TI2fgGrn/ljr3apNTobeTYaxPbWM
fY4Ja7s1OLOKDFYK06DDpUAUuUJIlNM21wEVNMhNHLa5Es/0EaO1NexdKiy9uZjN/o54Cg6I/evd
Ng/R/aRioUnDoqDOy05aujd1L68+GjaXc1LCS2syMXlnvLE9Ruqbg9itEeEgS03kPH/rtpw26SYM
v+7dd9rgjNXWnoVM59OOZiZeq4oBwcdEaAEwonE2tQVbFr1xXcft1jxxCN0NltMjdNV8cDVEx184
KztBwC5hoi97sx0HRVYVp2WsQR70o2somd1vg+JHetLsS6XlBL9rhWanSieE8G5ke+RXR8OyjGh6
GMwUxMBsfeE+G04EORWUbZV85cNXFZxt6CbKoVaXebBL0g+7+sc6fR2a5LOywOC9pzO/27sq3hBv
Av2mvLYPVJvy7zErobGWFUI79lc07Fvt1BTLR/3FVIjRTLOSQUTAl5rCqBx/htHPE3Hzzhm7L5SY
yFzs+tRSyY3wSnrsP9p0pTzWZnfENqVCV+vJRBrLJ9EvTbEd59/t3dWGhVV9vbAULwnnjxKGLpcQ
oz0Ypk/vaQEld2BDd3wJ1akKqUfdj+srVsDqwTTg+tjoGrCC0+zSJ6vuyUoa4e9BSBs7YyTWqWIx
Yhk8+0UEsjg3kBRwjiNecghjudoMtAm0VR0KOVc+Ryk3NQPC5nrEEOOwN4nej8obHIhP5VWJk026
ySRlVnEBzCj0DJtQODePtvpunZWXNev1fRpoU97ZGOVYzr1Wg3EPpcs6DeE3sEOGDCk7UAvcClmc
u1+p5aQvR14k4o0NM7eYHwSE8xh9FHKaF3SnCMjizTYAZhiwSL0ehc1o1ryOGh3L5ZD6SvWtjavZ
OJtpaLk+UZt5OpxYnpFv6wq9LVzB65qD47WDcXJf6bjGx9gkD3A/oD1z8qqoI6l9Pf3usL1uqv1I
wSoPFimJyx3x2JF6SYFNxtsnUoQxKaoCR8h0i+ZfJVPIz/qkiuIE5KBRssAYOV0mCLFF/3rGAhSW
YK7NUzBzA+0R+/pQjhH+atMAQYbn72zEIJvFxdmvnQm+WWKOvsgQmitmofpj0qnGwacaL+pbnC/q
bOWMH4uipOxl8+cFq8c6RT2uPY/XtE2DSWqdewQKqfuG/WPcuUb4zouPEn0yVonhdeYuY3KaIf8M
aNEkyTQbcVFh41oaw20woRCRDJBOUwxq9jGiIeU5Ce9TrfMjlIAofVLzZqn7kj5cBFCJx7feQY1Q
VffQJq/p98d3v0o3r5WCokq0Cw/3XbN57PLdsBk23XI6nUVrHY2nctVv++1zf3+7vyVv8RHxl8P9
bB2swxhhFNH9yNYIAmyi7s2OTi+SaLzsMBeCVAsRlGXFvCtsGMZHGGrRpvd+qlq4GM30fKb+eWLX
59ES4a61vbtvwz2SJvt8W/JPvTXWj1W+6uf3RbTuliJN0XGFzSbZJbtClB4Qk+pX4VIdAU/XfjtM
Ukb7MTnh5cTTJ6py8bQIJl8PtEIpEpmGQSoVojBKRA6RaNaGHm8tB3Vu56U+T+4Lh7m+dJEh1IOK
iDYP6nkxnjUbB/6JNn+xNJy5Nvbil1dALodrdBEt6+HUHIZj+C/4sK/9jaMkA7GiU05bjpuJ9+ke
LGZt8E++Mhf2olvKzfCQ+ee+u//dTLT772b6VUAPQl/mi3LNzMw2T//dh4engEUaT8XlCoplXK1U
DvV8e4cc/tgbzj5WDy/lYFfRrMe5KLMXQ3mf9aNmetA6PLbdrHSD0EV4gazgyfzs5/Bd/5Ii/UnL
sMFHorJt/Tq/r6/0kl3U03AcnYNrxVsJeCuPrbyTdK+v6+19Za7Nhbm4/99t5LtuY63uu4q3UmyK
zNMqL4NsyCNygIjAM7xm8CxGQVYaggzYo0K9hU7KRv6nR+dxv09eoac14xl5WK9VMyX4CFpnYmr4
bFnVLGSHanm8GN9Rn4jWTTlaKAnEXNN9JavQWj57E/v6baHUrlYSYyFa96/Z09mG8UFNuRT4GeN/
yevbqukRZWBZvLpnEp8fsAmVYNZrVFrjnQqh2fr3oORusk0ctW/PIdkZg+3Xd3LacnRrU3Qj+qlS
a58jHa4RBh21Ay/woS/vOfhf5ZbVgZjbahTs5dC8d9TXaeJsnRJ6zoOQ4jCSqBJl9OwUtlAJjY92
8A3rvWJh5yejLZb5kzPDWpv2LexOpjU3c9PcGF14jczwPqtU85iXufKT7EifE21Qj4G1DIOAfk3U
4yE5HuG9XFMEqw/l3yM28TQvG3MdP5kXVfyH/mXdtw4aEoiDAAPSgM9XUb0zHhtQ3gfAAOBofNCV
eZtu7+NtoHkKqgL2LO6WESRMpBLapYW3JkJ07XZkX8we24B5i04WvHvdA17pOvK/SVq7d/rU1pSk
h1OBBjFS/gRjynBDTmPMtZKOOs/VYRH+048W3QDEVjpX/X7icknXDLSxEB32ATHHchLs75bbI04T
TTsWMW1Tw+NkSZnWzGdVuubRJIVrIbWiuMMw50R/MmlCcYHlnvOa2UzJKi7+4ffO0+2Nlp5gTEL9
fi4S/apiCcgphBCIsUyCS2lux87lnuxz/Ry32zFsbwwTDBzvZ/DrYIkjBTuaEElzKQ2m4ODg9OFz
qlM2PGfOfebEiwRyPfZNMeD1SvMtfS9QAE8mHyj13upg3SDhCTFgZ3QLM1zeA6/JFrY+z1GQRoQI
kuFwNMoE1l3W+n1OZXBoSAZe7lMH3LCZYnpPgKIBuovo7e4swsdR4VhO8naavT6z5w1w6D6e5cP6
hZAG056aXzpvTb+NOp7NXAXrUca3yjiF/blH+N/EzvE5t4gt+bLHrlzbKcWlDuY2BODqko8wMV3F
8TYsUNz9atS9ERzL8U2uMAGNYEoNCg0SduZ1cA5jZF+i0J5EyqemvXfZraiuY/ij9JiqUxTgwLYD
GawcAupW7y5Juo/Nj3Q42fd3O3pT1F0yvtn5u1FdVd69XfuJ7ubKqqcRZH739tVENQ5zPdgnsBe5
nbvfhae0/E3uX73qFe2mRzfldRyH68Ja5zbcnNHpoe7UYGd3WNj6D1BmhHTvH2m+a5xjldFPIpUZ
d2sbB9gXx7A/ZL+mdFsi3xp2ebBXH5B+Hz8drd7CT2qK21URHnUkAvg9/HWYIyo2HZomNDvLg268
JdABa89RtlmwexGaQdQe6xC1PCDGGAxtpL1TsveI1L93xXsabR9IU4VuaqwdjEr0tVV+6A+fnmn9
WN6bcKJG320C4SzzkxZRFud9AAQIjd0IJpe2Ts91tU6bffbwzfbEn9kI5CFr/3hJhnYZ0ZMykTHP
P7T2nZqoZ1+PDy9j32I3nK4dBt6NzTPYwLR0Hs1erR6MLifd23j0AK9vNURLcf8xgFzjhhFZySaf
PwqHW+KEJNiowVDdVZU96R70rMKNya5MnE8jJ498UhiDM8Oy0JTTA92/dh8Opy797nN6jfzPDNk/
3W3MhHJjA0xgGFBxv9l+0H5S+8uxkQ3fp8qyrn+z9u1V32qk/VXKhS8LpccRzOCrg3bCyB+Xm5ie
evwW0dIcfSoP19Y/ouT0KI6RMXce3238oTuIwT/I2p87xz7qzUxBNt9+dwQSaX6U7ttwyF6fZx6S
VGslrYxx+66QEHcIGb8qNLgPegl7vp+aPN5LTBJzawCDYM2mwIyuDQsNUSUQI2U9wHQe5u14TpSJ
u1kxzCu44bGHlQpfGSM0pYD3zjp7NgrckqEBpriprqUJuQAcB7OjUZcLeslymY4YQ0NnhSEce8Y3
8iEV/Cd1wq8n3iw0hO1JxR/exthWEs2YW0qnHdg6ktVI3nC1YqsqHUe+DdODYhLTmb0iS02S+Lz1
6iSlnsMis5O/CPkWZFA+jW6y5KAzQTch9XTSY6SviBOjivFaPrtrM/REcVkcqcTPqcPwiOqNCq8q
3JipNeoZ5uUfboI6593tCrfEEoPJZ3jp1IWQ/CEpQd2jiUGTG8V9xh+ZuURaj+gNxkdLk/ILvfB8
guw5evf/WciDSekkvQykXACYLLTXL7T0+ZWgm5NI6fKEEPWBuQGfZgGx/mb/nC/lpp+GH6Ad5Tb8
DD93XDZ+Shg676PPePNtfbIqQvBsBih5yuWES+CiuLQYIWI0vmVhA7SIKSg92Be+Z3/mn3RiARN/
gpN+0S/lVRyf8g/QiGCjQ+8wTsNB/4nEcwEfhisIIlfG78OPcot+Oe9eO/U4+nwc2iVKfJv8JLMF
YiM8Qi4n8y1PPNCFDz5i+MKBGCNNHR0Csjili6a0aG+J2AhrBrqN8v1Ex0ifZv6LaQ4ZrMF6bNfN
xfUpXaPojZa3OL+F6wrvb3FaBFC+H5ov2qEngPkDgtNQzMOFcJzDtcghSW8IugVkbDyOpj3dJf4E
31iM5lYUamJgg60uSo8MeJxlfQKhXCuM0F9I5L+uaFKIu8IZbJQ6xT60KOYTjPD6xZxHHH/FKCA4
ZOdoX2KyIN6xjPt6xXmEhwZTJ9gmv64w2+BYIJMvcvjmxTxYPmcyS4Bf4a28EtmuQjB54zfIMvTN
WRbS5LrxY2EnGuKaObp2N4L888/oQzz/hlvxKQXsDWsRrNux7ABURKyHzXbtzt3ZQb29QMEfyhq3
BZn5bweBZo6uFmMCn+Mr+i77itGWK9/5/LRwXB7OOEp5YmeANPhj0nEb4w+quw/4aldofzRJ7Et4
i2+sH36Bold/v9hSdBSmDIiwswB62WVPSiV2GX9BnQqB5QqvCRTWuJB6UP3RlSeZ4he7fThXN/jW
xwan3uqNVhluz9ihfErz4VM9oxCPe/Jo0/mVn7N31+URPfyzceP7EKyv9/1x2BlnCFLdrj/hKIYc
GN5W9emF2YaBc2JySddyT+NF/Kl98ISpR+sryU+JaUcmJISEvAq2INPK0M7YrWM6AT+tCgIhtIUC
7Ik7+PuaoV2o3RScAb8rA9YhMl5wJPj9SqTh/fGpgTjg6DyB1o1zAohL+W7SAIAdzOEDPMbdp66D
G4ozy/pFiVRKvhiXc7sjFnlO4hnOrGLirfP4fcyEYTHTw6kFdQXrSOwyUcCsTyGNbJxSIQcakyd8
Q1AXecUgaDPyYIWJoOc0h8wduKrmDYmrPj2LnNUgcImDFt5XFeAeH6iJZ3hSuXT9SBLyahGNZ8Ew
S8YzGlZJ5vX2wnvarqW7D8QHyM/LKY1Hzo2ycnUQLmkKTGtz1tbbliGF0Ov0OSB+yoRR6NmPmeaA
1JOMb5yx3xanUfEWMMOnv43yU4wCabhNa99IaXntx862x0q9Oxa46CEBglK9s1Xt46Bsenv/sM6j
4YA5YfhuJitF23Qwh2D7vRYGvOF01WmrWJvH9NqqGeQH3BD5PX5NK0gG3zEA3G9IXP0ifSF1dL5H
zFH9K3HIsRbNJz5VeCCw3EiFad7S0GWPk+6T6HN24FjE8cE7rRAMQ2+CjkVHuuyBJnfJ7Gm42dMD
PFN4L+X0AfkmEa8lnIgJ0ZovQ1M0rQc3ebowXxoOGRUbRFTn3QJCOr2UBWwalg2WGpIu0TsGYwQs
+xRSzidbFWNs9j1vWv7/dcVTbMdZQYzWLxpdNvEENg9i8UIqgYuX+FKHW/1w/6BTvjFlmpJBHMcP
tzXe33/Tk8xUMRO8ZDQK6Rk8Otcms0DCXbOh8tG8+xD7aTjj/KnFnBDE6TOjPFj//XmXWDs0WsSh
elkTDawdFHufqyEeILwGbwcbGFJPHJfwli6TacHEzweb/++CR77mA09utM/XLvp9vY238Ybicgvi
fH8H9qBoAjXKfzvYIvXcfM2q5po457C+3kExtRwKi/mvtRJ24z/HiCYW/6sVFGeGY/f6JKkfG7dR
cNbyyzjfqxr8A7rdwZHFPeBbhnohJPFmZuvevcZ9VvrBreOhQzcG+0DXknSlWYzQMaz/R9N5LSeO
RGH4iVSlHG5RIJtkgn2jMsaWEEgop6ffrz21ZcY7O+OxQbS6z/nTCTQblsszxAw7v2HND1NFn8Fs
DSAc+lxXlkOyDOuNjh+FVKx+WpAaqs8f3SxVl1RNierzxY94kdOnoXrGW3G/xXgQuvUrB0tYFCRJ
gfkMgDF+OUJuzHJ9Rvv3yKcy5TVRVNpUfU1LPJzhhtvHzt+qr0TZogox7HkFwcz4MXmmsuYVIZd5
EvuFYTzzOzAj0rvSmWD3S79PgpxkSJV5rNNQ56oGEOKDNr0/5w0BOmLELdM9gqj30yKQyEd4eGyy
Gmgo6Hvsx4RNPuYmgQbKnNbLgkNH3YFkPQWpRya07tPAQn9gp9CxBXVbkmwkXS19M2kc2CINM6ee
zaqGAhUZgVFFrgm2pJQ7x/zWtJ+XTG3ikPA5VXF/tdNR2jwdFlP5zhtWP1dVdqZzS+/rJ5trJ51j
+zqoiycL4cFNcI8401+Rq5aab0kV+hcbHjtRXyPdmrQGUWUJvlq4ISm/5Yp1Gx+0U5E0Ivlo49Z1
FM6/MIuCfmhID5eH0n849w/9qZfb+BGat8bg1jctUVxW7ZsuF0zh6mRS1oruMbfvtrQdH0zirtd1
togSn+qs+pZvVFoIVdQP2por2lZVjJm1Pc3xJHVuogc7YablUOF2N7E4A1ig7QWGRXm1iVbUWlXi
qYmvhGgl2Uz4phxOlIlsGTAJnEOtNmNmW3LlGGo5b5SgtANF8esRbURghjP2HHZ6JF9sbFTeVPBs
Hw+EZArKwEmLci9kZbtO6Q4kTJPrQxdNBcBRzIHMz7L/RnZL5IAjgU62nI6gB20oFIQqZyFaxE+K
lIi6hO9MsgioCMk1n0nOTEbcd/2BlfjA4rwuFTGUDK6FwuS+y23hZITvM87g4fzX0ee0AZxazJg5
QGVwJCGb+ujW/COK/5pvyvM6pgxGg62IOZdXdCnvMQmcvAxoyRyRi3HxRKY8xNaiOEVfA6kGYpL6
pCR2g8nBzEFdsf1DZ6EjAGd+fKlM0kOWxIPUgWGi7xA4oQUbSVrhKxAI/YY7haHcMgNXmd/5vIly
ltx86onyXf2Nb8Xb8EXVeULk8mRAM19j/sqnBovY+A6b/m0wjxuZpUqQBcJpjEf2O5YpMgS1K2bP
c4HkOp32jDQs1s0nla1/xR6A1BUfNKZy7DFYgNqbxP6afirh7tnMnDTgXghRDg5BZ3ngCZozfcgL
Cdcc8Z6c8xln7bR9beTXrawXSMbQcHXhAdVbU6/ial49ZzqhRhqq0fUjmaePQ/XaOswt684mQO/9
9ZaFizh/J/a17YNE30vWV1FeEbKMXnz3FLI9SMhjgjd6NGXO9avpNaq9UbArLAvi+xP1ZuvN5Kn8
hNm2s98GZWFEX0383p0ippeOKxSRaBqZWZTcir0RWJf4hv4MUBMkQ1z2rpxUQGY5K8fnmMeBDYPr
8NYQQEYbQMIrKgcC8xQPXVBEkMiAHJEfK6a1ygwuJs9zEOcsV94UA7PSH3FeqXOOIzYfummmFHJv
sZg5jBgPmJ050jl3uQvbMxPtOEz4//Oj9ZMr/DvHlnpLxAix9jxim3zdaUVYdrC6ZIAT6R3BAU8U
NpKTsRqQgmlQIS4boEqKHcodOAL0s9yRKMBeKxXWoPUpyFjvyMoZafqkIw4hQVy67zuHezKVMqxI
VMcSkcug2T0DN3H3meuqCPraRz2g4TNWp0Y1Z2tm/6UuNADwRuYYvusUvYV86ZiK6Zxk7e2OC28i
M44zudSozF8LuZ0rxsLGtu8sX/dpF86KdmfpUwg9KkV+ak7qZYJSVnStNHYyQ3IgfCCiv6mHaUnv
ZJ2Fvs4IaGS5xPz9WkfmTfKOq8AxXHc3Zs7F4KYg8GuTkeHwSwdkCS+Cbi41WDKJ2MBDpCRansXA
cPJuftHccN73iFRi7vUF384GKv11PlUpYDNUduZGJUz0sCI/nuhEFtwFBP7OgIJNgpeCqZTw1BCz
hKTRacDJizabp6d9NkF8akkiItIWOhjJ0oHnZfAHXFYkjZtxJx2VnX1InpfqcXWGvdLTBTcf0ONh
iyx6+Yjpw+q3qv0Yn2s92UbhKUyWpTE1pZnT3dDjqMoyRFU27u/kWmGAZuKTMY0AmclFxNy4SO0V
QAc4CZNejdxj9hdlADsgsAlnDvstlR6ARcZioOtnlg16NIJ9dHIBhpNJwMndfd7yW39T3rNts3fg
08ggZk97iSVYnXA06+ThOBPtO8Mr8huTo8DuRlNGkfiO8IiGQbviBGfnB/rFxsuAGKheFL7cIOS3
bWlYALMViz6Ts5UzSPuUN0qCRNmzsIBfbFL/CD1IPB70PBR84BYfKC/0D2kPJCb03cga/QLlPZN2
UU6cgVzqK2td10ECJ86eQws791vK5EHJN+DSJvxQCutUSLrjDYA0/Rc/vMe2x1b4RtbiVyFGPi3M
Lfet88a9EgJO6Dc8KDteBD/4qBCiEt7oJUvRw+HNIGqA4/bB++ThscfX0034/Pqha6Ybvi/NU7W3
7qggkYgfaa251CVDr/lrfBooaTizfph1SUmBFYz2lpK6RYWnHul5e8b+SXtuYhMDISKNK01iyh1+
5skgtXsW0zybhZj6EZglsxLLKmlu3AzM18bFmZ8ykjQKGiV/0LYVcZ2vTzldjSQMOsuHvOwYjwo8
RFMru5QHDbw5bwrxYbWYhMjVY6ui5RA/S5pSCgDBZDPQQvsW/Zg34AP7Rp/dfAwf5q3fs1fJRKIT
Q0NeIrp11C70ezfectiLdvAoPThF0C52SEYp/mNfiz2nQfrJ7Goz9ezUQxwbx9N2DBp1yv8q1dyp
ZtWIRtZzyM26iwXWEjSCEgMy5TUHGXSkJTiyHi9a1dde87ac1vSslL9YWJguL6popUWxzILW0A+N
QcJDWqjJ3HI2WbiuIbPIwhvY5Ba5tDYL18EOE0/HcNprXh8GXTzXZA9lmkIrHblS7o3EbgsZc2DE
Hmob9bdlOEGI0sArRtQnjKufPbCuoO1DogUS4Qv1f+XaLfejz3hoaiVVCZInHeuM6knRZrU+Rw+D
y0GDQXGCtvA1Un9qPAO+Pfol3p40SMEB4yVtL/JzHACUj+Yv87JleQ5zwJEsYfUvOWVnzbimRXWK
mXIH0RV/2DOdbpxRfTAnnOeaofNDUHpi7pwY5WicVRLYj2JmIQcMGlRUwxS1DFCt3fYgJHm7gqXw
bv6YX+ZP8wNcwwOcE5MzxTt1XTZ5foMFEdcrhh/iXEe5QzvbHhLae6aGo04Ds28Q50wIU5F/mn33
hspfhb1CvY4wq/OohwoCTQ0xPKqI3eyiAGkqngG7RW1EcBLxDcPMxoRvuQyD4YRWpEBmvROdwXcn
+hyhIdXSB7MJkd5G4CpkLuAVo8M4OeHEInyG1P1q3jxnPUOptJ32WMkUKRwb5Rx/PvMi1PfCeUtq
0sCRfCw0BltYMwepOtO/GO/xWJicAr8pkm9933dL2X5LWEHOxujOL5Id8vdu2IzlJU5WZvoTx3vJ
3jzy76L/VLObFR+z13tK9DSZXCSrgjUpRy28tfelni30+87gJfbBc5Vie+b2iKd0QQ84uddcFp6k
ql1H6EtRTCEv155ru/1o88WL8R9OoOULuAqAHg0zKpvnw5X7WZsE8nNZobLVlwmJoPk86aasJYdc
MKZahkFBMoHM+pgrxaJEYtnP+8p7km1vQAFP6Ubvw4JyetT4q0XTzvJsHr/Ecs2YfNNPMfEQxpjj
1MHMS2YzZRrpZM9rlyy1Ymq3sxihuCj8tyjZYp11Oc1Db2AyOVkmhEW/uA89jhu8OiGQJS0ZZwE/
jpBwkmpIXCcG5eEzrzzGP/g3bJntTzRDPObsoJRIYH10OjQydCXZld0KnkOkMSDohmFhry8niHkg
8lheEqmMT5c322Lt+j3CLGRAQ6BgIRnotad66DvIb2jJR1dI4ZFRx/79DtQONzGRmaGZov5gDLeQ
EXkBDpvhU49cxt0fgbAs/OfovJgLUbnlFaCLPZTXyanFVHcDfQY3f+JxOvVoOFjXzgQtGe6OggA7
2pDWDUkRod3q3LKbDMhvgGXYQ9k9yeOnzSSsVVA6E4VeT0bJ42eM5JAnKkJfi47df3LyZDMtC9rm
/cFBlC1qaVpKc0nzFDJ71ZnFXzHGSJ/G0SxhEnwz75rAZjoYVvy/3z8Thtmz684qpolmnlWiPAus
atqpBMAsTW2q1C5SZo3usXU1OgK4b88h1UMO6sztSY0y3JhosvLvszrr+WmJeDUZ0aoE9Scur5LP
L2PSFl7fwIDB/OOKcSmxiU+3y2A45kG7EUTilWOTkw+kFHYF9Biu5YkhM+JsIG+GRlJB30pR6NKz
kbxEDFLzduekOlGfFMh8MTexxVGptFTnIRJoFGDwUy4bIHV8inmw8vl9hoGd7KyvqvegfXs8gLcn
PAjetZOKZA12GDF66Wpked29kdtL8lTHRcYfglWOfodRBXMP1hZnWoJURNxeACp+TC4kGg0cAOM8
tmaxjeJ0P6q/uXqqmMtXXeJ6Ib+2FTCkueSvlHKmkb5RL4pmX0vrQZ5hvpExO5GNTd91k2g38qn+
mmrOrOj2Y7UundkdolzFDIO6zisIlZB8Dre6niXMRpY9OrInEYKNF9koQcR9xZVSqfKRzRkTrFw5
5pR0BtWvatOQigSxTOZxXCEW16G8Xi4r+oEZgXsP+TlBHKpLL82WPQiThNtqHMQe3VCD3YIzEMkQ
5wkNEcIehngUKAhcRG0sdTw5rPaIjnhwW1onKNC/kY5s4SmcSO7S/KJTURRPgi264K1gPbCni/au
nDzxLlPcY2niDECQjw2Jev5XOhjfzIXjf2nOWDzpiZyrmpHWgofJGPTZouG7sSLkddAftBV+Bg4s
jCTlQf7hShBbBKvHVdHOFMINpSRpEjShcHa87weYCohAKAuwCzamx4PFPymOHIn0O1xXwSEehTIM
nPbI1GZYKSbmgl4wp4t/n4lv8YNiZuCCH+FFKL3xvREUTsXdu/nBgmAUg5uHH+nKPO8zQ7M28YUn
wKnJZ+M6/PBGDT/1odq98imGGRYirjwWZbGIL5zFJk952cFNOMtmb3+1m/CUM60IQpnQtbP6Ix/L
Q7PjtB1+ciasKleeFA2mA0pfu8Ox2fFmdp/hSf4xrsqV1yvKUEHKgIBwe/Gi+ytOaW49rhO1LEkY
1LI76yowahidrpgIDgr1zd/LpZBda2dqB+ASOkrKBy4emzZsqOBGj9ysKdxOsWi3LcNZOfOly+tN
uwCPjxftm92a07+kczvUFxxbCi8CqyEKtN/7r3YIGR6KJl3YvnBPuPaaNFpu7QuJuLilxCRa2r5J
topO8Vx8HSotJlWKHByyc5nAY2xYSRxbTAsQCbzs7sa39A3rgABirSzZYsTgeepygO/yD+gyPyhf
6Tayq6iC39qroKEYLsy9QO8kbFCQdcUnLB4FHiOt053Auhhx9MMVY29aMCkQ5qd+Tz7Kd+tSfIUD
xjYTdfy7eeJd6lhgn8VOzLWmG97n7wl/bpG/xHdPfyDKGVwNyMV/ace4d/9AgvwMFAnaRil9pt+X
17QUPMQQaWP1/GCfk/CBEguEyQNzaOZDpFBiUzgm0tqq5tawfEZbW9kAgyJUzsyNcf8YpH2kodWF
O8q+NGJC/kACTiyOK00Yd/cpbHnu0VJiA3IIicnconWrkBMSggMVpp+CKaW+ytyLwTVJwNDQ/RI3
aznuq542ERZgOi8mWy20ZGFgviy85+Ab9lvDXDaQGpR3jDXEmGQspd6v6mmtB2H/VtD6admbSs+e
fYTFPCo9O19X47Z+HOgR+RHZuG714AkFUy+00JcpcanbAdoZRAaaC4JDXiFJuzw3ZxJ/oXtNNZde
CAWyDLuOCzPnPKGtn/b59C7NrZefGq4GDgrxTrs5eA8CyximzFAlRhQqfqb4HOgp09Owu95BQxDA
YStxw9a918z2EXxLUXsgoxkW9gRyxhPEF58ztt8gsQO1WWMPKJBi2gHyJ6mE/vIRK0svXyPu0Jwh
LETnZuMCjTwQRGikC3oKLoV0el5p0zAmm/jgCTKIhHQh3qgf4a3DuzGB92mYGgL1CbGJ2wH44E0n
c5ZMITI7iEan5eB4rmHRgr5aGvzchuLapeoS56mCGIFuywUdEGQPGwJucGFeeAd55fuwNGSGF+FU
SJb8RkFrinA+93OQYIgmoqn1Ka+XB614R4gqaXwI9Ql/Kuk5XJwTyjgJGZ7ERZMET0NXiSudPYui
BtUC3Cy5Im/0ndb+/sPZvhc07Vq8PPjpv1aUL6BcRJTMg8og/QGfvv9w25Z/vfA7tO+4z8739Xiu
mIOu+8yoJwkQ4FcIziAcafnFnl5BiYrqAlqb7bz4fG66o3bmKtFkc39BIwF/I9YwHN47wR7zqoFI
8LBzT9L0sEXoH+q2Xhhrc1PbvDwu1kT+blEdn6Sj9ON8VR8yaNCHdIrP0o8Q76HoP6SXhqqOV4n8
aGsIaCIixBfe7YoAD76P6y5QQzB5xA4Q8e9IJnjniUyCaiVtEgMdxDzPAsZTcAgT3u/a8dKa/oWV
6KEgQV9i3iAHAQgU5s5IyI5cLguQlEXPTuYUWf0OGm8XdC1BrtGIGxZgrSebkjFsJDd1kydIBnkk
jF8LXXQZt0xIA3himeKK1w99OLCsuXoedKTQkzQBeg5uDIAccMenMa2JCCAmxRIvhN0Luz7UpNyh
SxGoAF8D984Svn8i+nFgBHK3Qc3cg0QEOikYBIfmAUwVYahI482pRqTHw0s5zE3MG9xwM+vpAlCV
yJNbNw/FbyzNFbU6AkdqL9stSHRT1upzZjhzOLwiChLTBwRA088xWh/aBxUgMkj32QgMHw9qSurB
sARrMDFP6KsuX3ZMm6n9BmVU7+fUvga36xQnCYcqTS6OA4KOGDyOwZQfDogBpUP1SdvPDwl7Kjda
6AlfzIusDMGFYPq3RTU2sWD2tnfKVJvdxlPBjdFUXSQACIKWpUWET9GeSRWU/Don2YTIJxOqLmii
IHNmpjotASa4k3AEs/HQN0SBLs/s56Iu1wnDbklnZCgEtSlgCZ6hDuw8gFCHWadJ5voIGysY3spY
yUf550lbzfQaId7g7BIHPkZbJBvUFYoIhqONsmNR7w2EW5MWlswbNMqYuwnYf71J95Vpv/X5uiFQ
8fcxzpNs88SYJ0/tYWYOM0q8lq4LsBW38YWmiu/lIE7G1A6cS2BjhJjS1wef1r8tPXqvXJ3gkaRV
o+KjIqh+X89JTiB+5I0k4DGOxQhIfadGpG2TrHkC9MiQUylIKUSZF8u/wxFZ4YqY6wydHdehvEii
fVLOIqa1YYhnhBSW1hCMdCYni5EWDD+pW2HFHya04BGLJ/RtS3wbKtYo9Uty4hglA7jBiC4EolSh
/BUsQejjsdcI6d3A41CWAg4MOEgUjyulUdLb05Qpr7E/dB4vrVYnaebLSItVL0VZzQjY0eU6mGWQ
WbMiFZwKZTRrido1IhaK6/6l9xMZyhQoBisHbQnqtIeHUiAmEAQgipsJQqR3wf3BpZJvQNeEbAuw
dA3lJYUa+gqKVorb12Mq0N/cs9gRZQ+aN4QTJi4DmQf8QCTWQNqI5I4GuBZtXe9SIgDr0OzYDMKw
PaX2GYrWk/bKOJcWhOsc2V7SLOzHLGMHdOhewrfcEdOI8Kq3sW+RWAXniDGSNAfyKhj3bLtkFPBO
p9nUJiecu5Vl9VgATvFm04BHZE9wSivTiPQ+vBux16tCFwKdTDsEQCjKGe4u7htmCNPZk4vsuLY4
Cj2N51q7DlIV9hJeD7ccV44QQvI5SId/+JB5XDCbGArOiZZa2bO+JRaK5vKoOu8OBigCLkNlYZOp
JyAYv8E9xx7HqSWiCXhjAAfpKrjP1RPgOG66L8zexcn5jmiNVd4xghu9cvvaU/A1vJqOxYBGW7RJ
1d9Lp1npnzShPEFwX68qA4aQMiJ4cFlJd6rEBoXGhNhPB/qJ6CL0Ow7tTfWlnvr3/GPMJrRkJrsr
uRPDWwhkjF2XcwJqiqKagaPohNjQoMKoc12TTCVq2g8jFCZx+QtoMqU0pHtlhEaGzEYIb9i48Jjz
jgGg1fj3SQmKfUBRsWj5w8xvqgC0lvchq30oRz5TU1oUl6iK0wBYVYeH4m1Pg5Z4SnICGS9UuhVR
Xa2rVoB4E55NQ2dwbo7IOOkzItYyRZbQsVnEGTJilvS7h5cwfIJifMmxDVMMfmQjnPwrdxDCRD/o
YGClKTF0PnMOUkQA/XBcifOdPoOCiFYFTpqvJn0LjAi9OEoXDTfenuohv5If8/ihBqj0iQaIheY0
EkyufgKf5B2kZkZ2NJIdVQWNPOueixK3KLm/GGcRNaAsA17AJQSaVmCD/B60oOln2bhy2u2AliIP
IovF7VV1gFShBcsj3J5hYeUaPTo3gLhdmj1hAxG7c4ZvZjpWMyDIuPYdawY+wfEmQjUhWeCCS2x3
+GPnpRSwk4YDRKIr526CjhBXjTN5cYyTtIb3Ahjlm02xwA7C9DY2KDpsgppNjiIfcJU/AQlLMDvH
YkHh1yeFhM2S/AI66IBbLqSI/WTv1HckYNBYQ4Wqw0QWiiXOJp4M6S7sTGzeNE8gKOzTgCg2xBn3
C996+3xntYjADnbr9gJmG8KPfzc8Q8wLPcIG9jMXg1XGiBLN5c/bUuCp1WNWk0VrM+R2yr39AFNJ
2ZA89vY6AQoHFJnKbBBU8X/rkUOjrhcjo5AGFCpTmcBO5g0xBAs8mIG/8tTQ/KyYq+GKz5EexIh7
ZqMcMFy+YeNPZlp8bKWg7jCHvFnW8dV5TJiHyB3IucIK1nlGhN7Yb1CxZH6NC+cOeo6efZaQ4I5I
n3zffPXCLNHj/X0L+4Wefd2PscrEAjvp1vcqxIneSmSgRLBl+qsTlJjWMawqezjzh/jrrMVX9jA0
IKOXnLq2mjOsVC4G/+9v/z4NvQG2OjD/timvGbWniUJrzC8h2j08BpRM2mJQZsJtSgTHfVsTlJ5S
2eLDJprFXFtW7cWRHJgyo2lLBAAxxKeFqCvfmXaaYNesfgoV1NqwqaH7SJO2qZwloBz3YRkaTrHU
644w8dYho1nv7hwfd2va4FHXXwfw4wfBptXa4T2G9k8NGVbnWFr7qv42pTeViNl+SHClOa4REs9T
o9Oudll3eZHwDGhwX/OskfV0+MkGbtgnBeBYam6m/6oEjA9em61xDSUa59hjXdOayglOzRhNS7a7
Gzua2Ng4OY9jnOxbEjOrXaFDfjw38Z1MC+fTHo6aAqI0riLlMjwsOPIvEzSg+zFTtDliTyD7aBrO
ZTjWCLU+ttuKLBo4GkPeG7Qi9Xi2Xz85m2QmhP2d+RGPJ/n5XZcLBfLQqM536+3JNKnX4W5IkzKc
v9Jz95xTrEbOyYBT6ZNLziF9Tz/qkt7XiVBqp97oUA7h8x1JnfhR1XVBeWgA2T02SU8nqQOTSj/m
E5SHJI40uz4Lxpi8vSxg+TtB+ty1YYq/GxOPwjUA6qlG8jvBYkxZpe3klkdhUagIPK93CTWDUG1S
IJkaam4znupgk1mJIe/aD0wiZ9y0U8DBtLDWKOVihQEPMafScMWUL9I9nLT2i4rMxQdhKu9Gfy3w
jTYdQvn72YzpEg3SqgCt7tfHeMnxaxl3MPk+hdzn8modRx4ZjMmu6hY173NHAVxJ80ir8N8S/KOT
TVF3mEKJ22NDzhoEEPQQik7VkMyeEdk4qjUpkEOYi5DB2GNLpBQbiPok512mcyM0ZuSkFL+/U9z3
ObMxOKMbpAh5etRWtnqxcU4Wr2tZkGBFb2NHTCCxGYNGJwWwZt8X2t3DhyJLP4W9qoq9rB8o8e8E
7A9Lo19SWvb5XLN2EUcVlvUqog9qf3NqsQc61A63+d3ilAcirbFVFcs2Xj6A60qLJBgEEuBKFj28
TWrRuBwLajNuxeJ50qR1AzxWVaWbqL8veUehOiJ5q/Eq1yy7Ep9nP2hsi4sIi2zYb/Ts7YGjssTa
2xCANM5anf3FAb3K+1kNop5mjlvQTWb5R/cgR9D6Ma2D80xnmgUxj61vlInqrRlXGy4ytBYhZ35m
ZX5pEZ0dFwFZC1IMmBON3OHS9q5wmmbY6iVG8liJZ8VTCNOcNvMpNp+YhTBeUlG2Kc0yHD4wvzxg
UePR9knBfkehS+qfAU8NzRKjP04TYkcSrp6qr1vEFGWd43BL5xJmZ0XrZhKNpH607zrvr9V+FrJD
QGZaPgk0T+BeDUhvbC6pSv4OvF4QSyiIJ3UIWTjNKGY/HgINkL5qAmhqkPgA72otns5c1bAMTgwG
J5v+d0isfu3ZOgzqBua8T2G0PFw0ii94TDBV5KQk9aNqoBXcmjcDmT/DQq1p34JSW0F1P73g6276
vNSnyNNMaWq+gvyaPXa5Ph2YU7kqzd3AlxDIVAeh+oYHac9FeymkR6J464lYirfTiHS35BQ/d3M5
WqBViBtyhTM6ZwYjw2ih1zGT76f6pbIPRAsI4zBzYdpC7Zw0aFSpZVoRSpOBqpNFqu5Tfi64fjZQ
pKoUEPqMJh3oMtHm1nOKy08/VHcI7WVfvwFbDTohW1OwgefgGqwZO/uo+GoyBIw74xrve+t5MOhF
RHoLZh4CDU9pzQAzlK85f0DRlGCis8v1QH9O8BE7kARs0oRznp0sLQwiQikqKgClr0qnA9qaPThU
ps0qVLkGMQ/R/RtYoMWJJQ37Kvx9zA0afCv0X91SxyFi2Gewith4esTNYEK3v3JjmaOrPkbot2e5
/7qkF+kknZqP+Kr/k0mZN2AJgBOgL0o/PoubFnsLt/oR0RtAfHHMDg1qvvyQH4od0XY75mesUU+9
dXyU22KfbxlusSImHsWYQri2EP7L64GPYvfapfyiUwZQF98rOfB9rxiAro9PhHWf6Scehqt1ds7D
UT5iN3zjXV2K7yD+PVgxXojX7sF3+efMSA7RLj6khMGSLL533qx9ef0jE+orVo2fFv9Hfx2vBd4K
UqX5EJYJyO41DZyEX2X0wBUcRhswKPPvgVZYqO9BX2Bw+XOyiP841KReFuryWYtH9vfISSElUZqQ
MxywGwruPyA8xZJikFNlzbqpCO3vCekTU8wb1O0g39yiFPFA1zrhsZxx9CLQECTrxBdqTAwiuCWI
UALzSdiFiGcQnQiqVgO1EFhuK8K1eNChQKjSLHXTEa9LPNF/6FU5CQVJs6nWQKRrHB9LmuKFxSxW
JoqvoiWHOfPFn9vnFjnolmi/rbSJ9iEpc/Kv8+2A50vfJtLI5Gb/dthxhq/kQ/7qgdWb/fje7Xvo
EOksH6UzphU+oGuuzQ+MEMQ5XAsKUl4hJzYPXiGqBU5XwCEeCsyJZ38Nn8MnMQ7f/z/bfzAQnAAP
M178e5TFIsKgPdOYqtRMuylp6jMrsMjqqknaKglwYz4MWgPxkbgzbbLMwR+MyQkIjpldJvNqUYPw
IeL2EZYtW96C0QsxNIkPk0QygXnxQLko0SqO4kEFTg9nLh77lyDh/ro5OkFzUjJOHgIUj/UzC8rN
sK5xMBGGvOxYmuU25+O1F6M6mdy+Fx9iQsHzPdqLK/vIHhTHNNlIFeW7S69tUizcBRzAA5CBB5aX
fw+8fDBKhUwb+hF94pLD58JdccYadLTOkF07fDKHdtNuhAQz+ehhgfr3dtvtYal27QEii7tGvC2Q
KdxNmrBAsfhfP9wEGJNabgmRgV9e9Q/9A+SWB1JhWCsaRlE82HhPJqjbBAFFDCYAMgDd4d+SBTz5
9z4BcgCesFvxgK3ROHP+HvSb/54qw36IqBNPtdr9e7IE4myrffte7NUTg3ZO0mWAXLYuqcGQArhj
O5vJRTft358st+RDLDz0ur/JzUS8G9+kbzGAixXKdg3uNvwOvxCbZL78at/KtwX8Y5Din8joHDhH
Kr9D2PfkqdVmTk4CCiPZj2lslI8OjayUfqSygw1UvShPAokBaNUW4r2NXP1L/zK/wlNySS7dJ4FF
39Wb+VXf9C/wAQERRBNoIR40ugT8wEShkoEl4gF6KsfFSn/9ZXXaU4RgtHI9qmgKAiG9pZ3vQYHu
LjVWA6mDkLXyDBTAsaCXXpnwLUeZD2iCAKmLoQ4MZyahRXaQFUIKnkf7eFffle4QKTuMNI69doyV
xdlIDoblAbqBwqWYGgVNgJcFjDJeSbY+tbKVIy9bad4389qiBZ+X1WLQA+tgrdpuOXZLmkRjY+6k
Q7grTtXp+Z69Mw2ct6nYk0zKSpPZtxObUv4nVrjuAJ3ltAALY86sGujcno5PZwevr3fzUfKehHiY
lAhBRLL1SryJ8S0fmQQSS29oqTAIjcOb4mykcdtJ2+gL0ASUCD0JPSvAHygSgWCAhyCHoIV4A1TO
WOYFwwJBsg/8KtkZ20fQ6YFSTxFmocoCCqPAprqibWxkXuOcZEhcTzY0qGmUQVJslAhL96opliNZ
1/EKQI+9/knXh+0VJT23mvALRp8tfhjzIzoyG2D/yntXDNiR9uGWGeAHgr4X0AscQh2HkbNkQg6H
XPWWsadqTFMQ9z5A6Xv8bu+sjbGx1+a6WcQrJNs8gFdrawb2rjF28IWYSkAH6J1DkpkICwGjIgFQ
FfsQimTgNeAJPjoxByrItVUUr3mk+jsBrpnqlcS4/q0wrjMrbGSuCyotBiHaExPLJdn36A20pYHU
DabO9NInaZ4+TpakI0LXOL8+nTN36KFFmNq+66f4Q0JpL30XX8738Gt8jxflRZYStFd7ib7uX48v
41ucE9K3cyE2DDBNB06rt83OckhInOf1XNNXaMwfGDibVdGs1mW5fijrWForxXqI1hF5NU8aLPIO
Afapbv9GsHOQWYQtcqIBc0EXo4fEdvz54HDpjqIKqNjdGmyD+klsH8kNQfSqeePfgA5g+WZN0vT+
yjAFbaoGJNsF3eMQmrBl4CMjCPUc0fwDXfjaSVaViVRsqSsLxZqr93mRzLockPa7+lW+gcqHX7Aa
9hl2HPPX/n3estvzwzx1e51TD7r5s0O6F1tTm1DXfPpIZ6/nHH6k0xb4krCj4fVPrWX+WDXyWpbX
trxu8rdRc/WaGMcX80mQhFiQ8nnjeA8wGNLxUGxDtCKQDKzGRxqUREClfgW63hNkMazI1PX5xTRa
MT9dzD0VxxxTCRlnyOwRjjktgAtmQo4otgiAZgCRGBsw2uJEBpZGUUWFG9GeEGWMqYlZ5/GMv0Kj
MmAnxc+D6ZDJVyw4Kk8GDgLJ3l22tA59PhgnM2RA7Rn+BESGCoWMZzB2oHiWKuAnOmaW6j+xIFhA
e3t+DxA2f6UIUgmw8vbWpiTm/6GukEa4SAxUanQ4IrjaRdUVoV1HQ4ukjeDmO432WJ2BHVo6ku7D
bD94Dnwo4GOY4awtwgq2GYyWkeNDd6nkxaoB+hIxzVFMrRFTSCC0KSEYDEQRkQfCsCxKiJrA05oB
PjkfYmaSukDJSoRdH03raIpssiVQGK1v6KdMJBrQ5ADmjw+OiMdCHecgAyry4HqKucJgm650b3Bs
spvxLTGzPaoCSa+mZbtMW9qffF1UK8dZOOacrOBMmnflMmWcu76W6zcjOw7la5nzjY26hDICiDM8
/eGDtufYvEixU6FMfLXFg4V/S9gM85cnot+pIch8kSYp7B+oEGbhSECwIPX3yeadN5WCkjsInUsJ
f1r9leLKqr6VH8lFRw5TH/45ONp3cTtJF+diXZzv11f6pVzGS39pL+rOOIwbZh5RSlXgN+TKcr6B
XxQu4ZbD3aWi4U6lr4IwoLqj0lMZGIckyBa9FG9qgmz9T8KCDhb9KyAbdEKoT+BiBtAWbGQIfSEe
XGatuv+fMTUdBQLaI9vwOfrszxivztY+Oqpbeas8x0Al+9h0+/PrKCqj5mhQZlBo/NVDJQUGcVri
BekrR1+1QGsXm0Syap7Zs+YxV+VZDSYp0DaUJ/wo1C+FusN5hwj2hah9I6oUUaHUm2TuTFC234To
xPpO2fnQRl3up/spdA7F84DZVcp3sbMpnbVe4msFE/iS1Fsk2i8Dj9NquVw+CSJ/BM8hgBNB1TYw
poCpua93okmWObkS1TaCGrrzS6I9S8k3LGYp4zOHF8rRCwCDlK919D2kXeUbS1qD7hbFd+18yf3n
Q3t3lAc2VUKmILIGBCPtCkuJ0U7/I+o8lhtHlij6RYiAN1t670W3QbBJEYbwhP/6d0qzeCGpp0ct
Q4KFqsyb18CuLHEq1udIeQNv4vM0Xarvb7Ex9B/fnTOyAS22w5mDtAC8coBIUhnVNnbDCw1czF4W
VT9qIG5ggS6D/FAJUtvTtNCxcGPbv+yzgEO0JXQj3Pk0IRxY7AVwtymXETit48G1HDlbjvitT5sR
7lLscfONaEGc8NE417z/ceyDTLEpnEoHdNxMXdh8wDRhpwNJsfPwrmEtPGQsTnR3q5BS6a0bCDvu
GioOHHPcV/pizSyV97yfmWWFbBFtTl4MTT56H2EKHwaKIwdgX+8Ad2G/xiYt3JRXJ1y5wdyy5syq
vHRZ0Ma1Aq76ImgJ7ExsxRg/MNMeZSHU0HEA9wNrtw+mdkvfGpuQCqqZSoWYTSlQQrQk1SRsadsP
5qZDK9mu/BrgBNeiieHOUm0eK2OYpwEwF1BGPq3DqYPwuB+B8RmQAD5jl8EhFQkBfajpmazPqiUf
/BlO86U1r/iAGcqm0QzTWTfNYfZRBC1Aw9uJPE2esPhnuggkneiYjFHxMyZGXjd3ZtkzeeprlSN2
7z5ggqfLbiqtigkp5diPDTxMa/iR2vw7k1bfmYrNAWJB0Ez0l2O+cub+ug9nBV91Fl3xYEmeEhGa
X9TAU74HCA5I6glKguPuVJnzoIqn+5vO8iWejv+cWTr74gY8N+Z8CW8lJFmSbKH3opJaebxiZHiW
oKvT7xLd7pznhgI549/SZTojcnnmsj4m2LJhfDnIlw7PPeVP7EkQMCCkGClz91fhwRvzdMljSWfF
xFp9QnI1pRkk2WYBT7JZGMjyZ593uJKws3fXJm1vf3XXn3P6Fil65bV8SsvgYrzgpe/6o/fPOiE8
LbGJumXIarJBfwU8lnGGOcaP6uHfPEylNZCjgfLkswzn/+PfUcAyyIZxmXYs66H7K14NUHqIDCwn
tF4oIJsBuxDdSHLXfquXzpga8SB9P7lKiHXcASaue48Z1LG4J/vvMT9m+/ho/vsckx++EWmtdEN/
q/7L2oG6LH74C9bq7Gvs/Mt6327CWX2wfoHlAREHxSNgw13rF3UGymsu640/s3711cK8sFnpaHdY
y9ogXVqQcwcYEgNm/RM/Svy3OSqPwhygW97lR9DDXgnDqX34XOSDfG9hm7L9U/YQFU8Lj20K0kfm
5jdeXl7S8qa9vBKFApRnzuxBjO1WzBZJSTJKcV1DWAQA3KFzxgdhwMtZyYuUoXY0KrFrRPSFgb88
/S4w8ued9oYvMcyxjXMZ1LFq7MgTbsVvNTEA5mB1M7cFB7TGqjWxyXQV3CluVzSD48gY1skkayd2
PukywDvE/thxjcSITRmxUX8ApkHrvHGBksUSlAP835jhMsNmKkcNBAjAbJeDkLZOKFWwWGxHgAj4
MApXWRtDyBGTAJpB5r8MtOFpmNR2JFlgQ9SJeIKC5gZuA9xRc6TWo3iQk7yNTv5pFGOXF5IZhzLi
wVEeWuRNh8OS3oUVAWcJsmY7tQjWhprJhoQsuKKUG9XpBEwwwFYunTQQ5LkblAmLS09HVj134MRB
ErIHya8P5QZhG8czJPh8ymiLF6GGDepPSDPg57nG4puxxw0VkgO5YaO1ZDAFHn0IEEqgwEzYpRgk
9PzJTd1zQXBbG/OSquwQjImTIY+uRkHngKbN/BNj1GhubcsV+VL5ozl/gEjsRbUBhTlrpHZCkMDf
xZjkG21kwKIRJasI7iEYY6xhOINGmNDHYCYs6t1pAfDjLsr5ZybCxvNFhQWNM8n3hL0uiY+cF5jW
D9onxHxVSFrJtr56h/QR7sq59PyejavxrMi1gLvOefW0nhCfTw4fn4N1tTg2Th8RYU9A6D4+M/2V
jtzPPANGtXRn3iM952/7Hpxx0WOtw2LBLZfRjrWS78mV/3Uf7sN4WS9z8/lnnJS5cmQq/CE6Mn2r
e3nab7Fov4s8CbZj7cjOACGHLIO36BLxjeeJpYcWwLTiEaeb+CCeaHrIN9XDuTbnciXyh+GjPsCo
kr+iDT+2gxcPwhfJJC9YwAeB0+WHkXxOTrD1aSM59ELmon+zZu/ANYEezIo0nmxaTLb/269Q9sKw
EOQg6nr8+S3qCFJEGFbDHYbUVYsx9X/Nqb+T38lJu0an+CHaGZQdsGYBYGLm1ZFgO2DWC1w54rGa
U8S8fAV/5WHwI2BtwHLnboCqwsibu4qbjHeFoIsOqbuQVVV/5BG3mEDY4NvBeXghoDZzF4q/bBjE
Q1ezGe0wPKcZoFV7cAnKXb21f/tTP/eWMi0pRmaPFg67+/a5JOLCCLAmEEom0UDSoIDBCXxTfiQv
utcXBS18lOYBpYO5VIG7wwC/GYSpvL8ZhNHTcUu7DSMf8dv/g6D8HY+Pm907yO/sVJzquXQNZt05
3ngHuP32+3tQTvaZKhxUFoY5ZdOjfrnn+qVDARFgLg9JNYXMgtl2hNU9emRiO7DNw9sNo1AURkQK
qQM2Fx4d+0vXjlS82kQ9j5gUaRj7xS+MEByEaLZgsSgr/5ZuRA22Sc/9UwAPLML+yVHk8Yh+sqtx
NPfeIz9rV56Tx52lTWIk3NyNS40IxegPws7X3/WHhIv8DD1iZw6rPfOG9fcHeHtGkuAS+Rb3sYjO
pVmYiAoP2T7eTAQziEjTX5D5e7pI9wXkt4aKPIcA59+6sztNN+2qOSMn6VeQD6FpI6Gag5ZuTJJV
RS6riOVEyrxXtvqau2Sq3+unum/gp2ONMEeuT/BvQ/svn7/grtEN+h/mUNrqS7L3JjtJTxTd4Fes
bt5Zdawi5+gcsQOor5/z983+YIiICdZ3++QPBBOMlAU56Gr9R5HD/I6YDWh9aJjhDz25BxiNQuVw
9+mDgQ5tEneSd2BVJ6fqLD3rlbhJRV2b7bCzGnxxLNLPhNac44NAKpIXCTfhjf8whwU6xKsG+IKV
BpSP6jkefs/ym6oh5Gw5+0JCHzykI1DEVePqVmflqlzjR4dUwzq2tGXaEaFHL6oNf/d5eI/P2/3R
TsGlvrU7Nu0F/ekCwhImXtKxHLk/7VbeU9dcnWP6Ds7VotvHS+o6yihr1W61k35vt+222QeX4GKd
nJe2S5e0p3t/lVJMVUsTR10KKnmTXNW1cqyorZa9Nu539ljZ+T/+Or9IJ/XQ31S+8EPBpG7KcBD8
cx/tTj7wV37NrjsEF2XX7+JLfNE3kANO/Grqop/PWzQnd4xSj7BveEVYsH+bLGuW14k0GfZLEmuQ
vhDgI0FMY3hJr8ze84QNybJuuCGfFF7sYPyVjZXtmRMd0QwEmbSgsGWKS5FCDgQ/p9mLfRsiMSQl
KtZEtH026rdEoKZQHCgu+A1Uze7vl1M4GnEK+xQHgPtvtJNNxmkwhHgGkxKUWe1AJATnDEYRLCIU
aNQ+IMn8aK4TQQPMKqEPAuq92VRZVSkvJyvLO7AVs51zDjkC/GMTfnPWcICx5szph9NGfuN88T3n
D42Dy9x/aDxrGvNW8JNScCrlGZ8NMLropFzZF1MAmq1YoMakn+fcsPKv/Juh52pJOunnyAMePigs
mGJ8+D4IYXkEG52tIH4nVwlFjzniaXNduETU7jmWHyR7DMTtp2y5oFxn90e/2z/2T3HNrtbR2JZX
zrO7e8+u5to7s7Gsla2y9c66IBxIpv7ZSvbzI9cLfZ1r/arNtUVjRTs34vzBbDWWo0saBVejaX50
UBMYPkOPgSZ4nQ2Q4CDTa6DONxrNgAniaaJES4BY+3D9SY29d7AaRkGqtvH8nvATY0EXH0WkKGbm
RWtohsJ4akLpdhVvVLfGiHigPGHt8iH1qFjYhN94TFHmwcFKY/R2kyac06QbxUyxp1I5bRrBlKWS
B+b5dmMoQBYyjG7MdwmKpTFxAIHQt4ZzWVlU/Zx+ulIWZHV5ylQlMM5ZS+gxGEXoE8hnQbKEfWDh
wmdvpG6H5DVyF3wSGnsxpsZFwwjPqkwmrgOVcmxhDl5OExJvi8mnG8ffFdFMbryUiI7r4B9PAQap
KIkc4kaBfKmPu24saNsRv3JmkvDbz4GlEGZWsA2IULKnX2WakViujrjagKGRi6/lFCKY5S74V5NF
AoMMLmM8dop5Yy6BLvv2EgN1MMFkrae7Fug0O8vKvkeYCxSmLvLPDGpcb8+D5vHNzxUuiYoLlROP
erwAalRr2jtGpGD7ZG1h7hrQZ6W3EBzQx9E8zza6MqW65pHm0i4Flk3JGLITxuuLAtDDmcK3ZjaA
gZnJg8ZMXp7l8swzQVOW91reVBpeYfMWjomDCH1uawuw5+hz6FRoA2OXmhyXInOoqxM3E+/faJpY
05yzS6P5AFAf5WRUEYXrDBHsYtqG3w2DBamABTQG/aQyYEyDMtAox8Te1P5UtkeJNgLA8gwOXpjv
RJdBFIKHiWmvTGoZ4QpTF0smfJgJHaPzbGHnsFGhFyYkZApHi+8EbTUQGEG553jxBa2TeWlrDxxc
RFj02E1QMjML02eNLnTgW4BcwSiIpjDoYa0CyDCpAzyV/gRGbTAhKBC/Tr4aYZn/ZHLs0ymQZIiR
GRgGks5f0DcoryrSUGaleENh59mMkQh7BsSScdwIuTw/pWnQ0M8EpZMB1B1TmlzUKoo+tP84r9Qk
zKv+G1kpYAXRBLIn1HvYzPabGgxDVbRyjANbcN+U8EL0ykKCzAQ9Jmu+GpEJo/IbcwYXEHMnpYQt
EkLnRapNkAbAokddqQpvvW3NXJ0IEdKapWXJhhOvi3Se4PKVLfhRPEIY11wXxRaVEExtCSFqNU41
7Ken8A2TZIIaE44LXsJY8DEzau7YgeXq3HKhkNAk8JunvAwxpmBMZJk80GsRxxcCawGyYgxQjbNg
xKgOXq55BidLYav/qT4Bv8A/AawgLzGEqFoxx/s4vHKj799kzynHCEv5PqQFlGzAZAWqCXVk90IF
3YKm6ihfhzB/Ke+oO8HOoxsAPHAtX86YGPMvvop3powUnyJv6W/YQRXBmISvEdXsd8BjBTNz33wV
kBl1LkI2ADn+xEYMkgC/mE8ytZygmHuwLCAX+NfmB6kS/IbMWsjqBOsyH7tl2D/+QmOKnoM1T1DM
Aw7yMjGRBp7j2oKnfeimwfn0IddHhksO8+kVvXhs1YMymdI1PTNMR2vLo6fG5jeDDPIO75xHRwnL
Jg9tQWQNUvIGI76MChgcmMXK6IERuMsL8cOw8d78MJ1gzkxs2cY+yyAiONdQhjyim45Mk5pa/mUe
zWgDMrqYMfwrjt/7d6/+2GfmtFwgLo0SD1WGt2SmQaIW/y/uBwpugEvz3N2rvS9oUNwxFTrRISNt
UE6WU4c+NRtBQYbkzp/wv6niBZsBHoM6bODFG+gYgOlHMPEA2/k8eDviAbQAfAubAjcaDx+tiq8K
qXCoioXK9yI8EPuBgrZU/6URASymmmeZhAyYeNh8ildMkONE1Yi0hVaEhcOFZolxtVg76rnQgRoZ
JYtXmWsfvb7ibAe4qIY0Rkxr6I2IggMZpsDEZ5o7k9qIV4TGGCcHGgm6jj+4VczYoxfLCzCDMQ4l
6QSnrL/5Njc8y5HXBUEs3l8qaSEDD9TQEiIJ87dZI/1FuyNudGK1DYbbc0K9onTusYjwS7IWTIi/
gIPkeXSYIBAvs+hBk30MPRbMjCVnAhsY56O8hmI7YujT45XFmOCHTgmrO9sYMSvAKIRRJuw+OZrX
BDbztFWmhjOmmpE84v0bbdJoo3+mib2omwk6bLwEmjujTgWJ1ndU1wvXnLQILSm3EfpEP6F8Uc0J
q5PphYpvZ7wUoZtsGvUiVefsdzHdgDvB9MRtZ7z7kL6csUGufLyEQMqP9xDGFGP1Fzy8a8ZuM3fK
pYVzDTTQUizIEDNOAEmsgrCg52DAWBmxslC9iz958YHjjuz6UHbC55fYaAhN/7m6Sqy1McYlGAhm
5pqLluiz3F80AL3ZJKo3BWYJ7I4Vco5xnh1iZ4XHNY+B38iyNTF9/owM7NYInOLIgTHO8QRpMRgR
3cX9lRaowUfNX/PJkjLZf2BVJyMdc8+/u5WrwubCPYLr4qq5O9mIl4F5CXcIqo+qGSfGHPNEu5lh
EQNRv/sQUDPvrUVozKMjLKpWn8GhLoqpb8wZSaGF4ha2P8uE/AggAXg5+Viwr5ApNH+SElQyWFHj
zVFx5kEjwKLRHleM8vjmbCSer79QIFnFe4zOE/w16k2GrXe717MVD0b/7PBb5HjHOP8/kq/Znoiw
47HhYdeyApGvqMhFhd4H0RiOrVwrdP3c34TMhu6EY1v6x1iDFc7FY5F3zrhxBJMh08Z+PiuKBaPe
UhszS+PKRdW4ihgai+vKuVGTrIivNP413gZ3w5xULloYgF4kK8YEk/dA3mb6Gav3jzlRHLwaZyhu
zGzjyLss2/J5Ri5436DxKTiUgoF/08/Fi2EI+zSxsDiQKMJaYFLgYIPt2h+jyiZBQB4VRy9aMsln
n4Gi0xijkBR1rHx4YThnUeib0xhvOxTtNhjdkJOXy28Zwmm9+MCbPybeChYrikEWZd5PbZyBc2YR
07ifsnyZExfyiJ2QszV8/ncy+XBK2a0YA7HDySNOb9ICuFfxCPrUHHzQWMSi5sQIGKZpY75SpXZJ
77yOTj0x8EqDamSKkGIPH58LAhYfA0qUKmiLEJBAioMZr2PSgIQUDi/KVwr0Ibe/Xk64/SW47inC
hTWGmOGTjUGMgNshnkLYY5bp+tPhecv9O6X40jUgXICTgYPTEsGSjCPFGmD9EWVVSxgCT9mOTKxC
jS3zeCwwZJvyhMi7NXUHtuYYDDCfdslRwoEK53LWJIAlJoc0J+6wviCBUXIRUlFhJ4ZOvxbc0uAX
Jywkt7f2HwpAnpPZLdRm7WlLrjMFFdQ87n/o5C5JWmwT1pS1FnNwsAoRkUXQPcXSxEiGHii9s5nE
JNuICFJm6Oy1dSpuKxhabAP8I4cW4QXUn9DQMU9Rf1ik0PzZJqlvOOzrF+UmWzYGxgmCDmXAuI3i
iwVEScodzd3BT0EHUVUjBEVI1YnP4FlBniqjdZNSkXEqzl13ltiER0+LZIbtfNgdXMxKqgn7jP0b
3jiWOU4oVQB2gCsrgD4BPwLGcGDF3HZwY0dAYtwUMqoUOmccz1BqBggABxX7ELUNPfsbCxG0Q9KT
w+17wDmckCmgQ3LpoNIQsHduAM5Z9DTTFdCsP9TvoKr77Bm8lS3da09sFNXj2nvjY0VbSucdXYM3
/jA0uNkTt2E61PraPyvYEYFQ51hb924JnNa9gxCBIZj79ioBkSGc5Mve8iJZia8ghYOfgLPaYeQ+
MJJ7dQcMWOSDyopjEEajDG9c51fqYMHSMhMddQyVc8t/ATPg88OvgBLJ76B55hmAYwRnkFaeh3gk
wEAwgWiWUL8AWKDro/UHEcLj7gkMy7+DHqh7G/uG+okayGCQSbU+wMcheQY+ExPgCjFySQBlhwSx
xRdGamE4ZqbCe7xMx+RtLmwiUI40+GLCpWJyJuZZjKPSi7qxTkxqPBlGNFZDQ8acLnsbT1iAGMG/
gpEbiMAdKAWGpDIwgYdQfiIEtepLmxIpfXO49UPpTp+axhTfUF+mEisuW0ffBcgLwcA0tcwyGDzy
A1CJ8rLwPNCEOhqRIKMEJ1bSsPC0yQhGgd0l4pX/ewREcmHVw8Qw4BYAWcIhSKNUwYNMvAf0FV+m
FHAmB1mJoL3cpM4tBGuOPrSgaBA0IdVnkyQRwh/LgWAXsUdZjPUgXKUeOylBpFT21mdestOkRGhx
Bnb4sb0blOx5L25V7CMo38i+4TQD42bQFSMWbys2qwrKqKSPqqSflRrENILX+TY9+Myj5LPrveNb
y1cMjkfMu0bROJ7Ek88km4o3ulE+3DFCWd4AKQZYVQ2oicb/57EKJivGHExEtIkg+ETFXmctwJqD
Md7qL4nhTgGDTsIhG4mDjKtDQxOBgw5RKS73eEFxoo1KwkLtGq1gdmnx8w833lGjLP22r17fWKgC
pavS8JVTRL51CRQn4laZ3RVobT8L2+VgwVC1xGFAY/QMCUF9dWaGjPmoGf+KZwxzh2zp4DNT0bmo
5djOkOQwX3NsDHIwMTfumVMMZHUeaq/whC6w1LBBBXNSdvK4dH+kDxM5eqqw+qsEe8AxbRVz4vrJ
zShZc3DmnXVpzr7fZ8dw2FfYTaW1i19+gFzNM9iwMfsJ1mV4aJyNqvKjklXhzjBF0nY248e0y5Zh
to9azBFGrbyssC7FheTcJG+/vXTZKyj/ifmdfaWWh9RC6HEcEdz+xYIJpyK1Iw1eZJniqqvsNQZ0
unE1k9+0+mlZjSpua98O0yUqmR0MJ3cRRT9SdI+USw4jOmSHs4t3jWugTVFO/4jBOlsmIgNk51kD
Dq2/murQUn1rEEESBYd02D+kymSi04vgsLA5tjbMOBVQQcXGT4YnRusANuOGhKeztydwO6CdEy5I
Kpt+DyA0dYwO44iA5XCscgcQnlRDIMhoSoRqqyZ3uNRmjd9N5YC5C7CkKh3Mip2A4Zak4F1RbeTP
s6exIBoqAqArJHU0dwBG6vRi4EqQSq9Ggrja3KhXNRx+g6NUXwM8tj6qBDmMjYOORPbwnGVQjgZP
Mmkw4HcbhNIpaEaBOM1tQsy4fJHxuPJ8hJg8lxhtVPVT4z9/MiSsINVsAXrmy289+kUI6mDBWtnM
cTRMxZhBfpAB2dmr0H+xQoQHiC1IuO7x8GvQW6DdLp+ODCLkYUEEQB0s/ZDglK8xbpCVWT0scxzp
EkAqlXqa3EptaKBfi8iLaDYKrHnnRwfhA0ZFSEYxLPfYFeZTl4GQEt4JtYJxpDniKJvJVoISCoKs
Mfuau645edKvlsw+v42+aST97pDD6ToSNocjE3+nPLuLS+344CqGxXmJUpdpNM6lVvP6BBqvGI0e
03cfIqzNPvZtTmGEXADWd4l6jN6VdCXM4i1Yny3omoiFXMp8Pmtw4CNUC6ET2q4YzZt3zKDTmZuo
minhwfRZ5xz5afguxBH0uUtgy0wBYxVaFMWY5qVjK7P/aTlABPykCjdYtYe0jdtg4zt7txW5f+XQ
jptpl0kLExG9SlRpC3tRQ8QvuI6KDVMowqc0wDQfTX1CHZrU+rL0La73nQDSI9GtA/IewQmoDHnB
Pno19omQ0cJ7zwsnf/AWFvs+9tw+rldtdKvB5ILCQupCbI5jgWlyp5inolkQUDYJuaKBOvIhXdcU
EK68qtxbk180a1eheeJTxnfrZHetXBto6D8sHgOr7C6J57VhLvKSqV8IZZ+BjMKzU6OLkwqDtHmT
H6Wcwvq7NXC4rTpYD6DU5TcafyiYnK8DAGgOzYR09JJ6yDpnRBsxAshcmIDfZpAypsmmdC3ffqF7
l6ZaafIlwMlHg5yL6TP1US4iakymYEXHNhBhrPfuonmH2wWoCO25i55WwvAAcY329j7vWF/E3r7k
4Zdsz6UCmAKg4lKeqV5DmjiTIuViUO7WMZgDNVMaPE3WlEo1/oE8at+iD7eLAYffSLEs9XZf5k7N
pCwKhL6MuNiHM+nHMd8FU085OHdIyzV1rnVYEZ/J8M15xjVSsNShVNAeCcROP9lr/ipjlkitYaj0
YPUNS9QwmKQdqt9JUiwq+NR4UEbdErSMfhvXzFbSfuqiIMj6aNZ7u9IXliEq9KA/ed97b94d857I
z4RDWd/4Ktn28pRoKpzGFNRKIpgycKQ5IXb61zzpFQ+d8Z+IpvLxHKqq9NFpaPw/O5z+MzbAUAVl
UyeBzNbMwwz6RUKx8w1mnxrX+y0ZAF5xN79bnIvITbOg5uqbqtpK5josFqYCBD2yvbk2g3WqBVtd
bJi4skjxtTegOy+hzjn97dOXWD8Q613MdXnSpkIw1xKsTmsQdWcq8p4qxAad0osfkrY07RF1K9uk
lbT0mRHT5MiHD9q0ot5Z1S6HGCCmkv4ix4sSh04L4sH37oQkpIeEqE8px2N5WKfd2It2qrcojG3b
i9+Z8SfOQ4C8dTJCvZiYHg0lmvKKKLVegNsgpIq0V0r4nT9laqy0Ft//TzzV/e+8UqZday8lkyeD
LYqMcS1i1plGJRUdEQfXxr3xMVIIbq4+UqVkaumgqJmy9lJl3BfzwAkxEFC2CRV4tGT70T0WN8BZ
MqrjiV8tZOrLlt22yX/t4ENRtYAxGLB9LDNmvtmm4NDQ/bWcnvEhb9mP2CrDIQ7N7VcCqEPlLgUY
U7DuEbdi5Nl3wUDJoBBEW9p1+OhVO3YZAhib1jk1DZythqt4TFx8D+xREU96eafrDKwd2mcLiexS
SGpDds5WIi9Fm0sqEvFVya6bMFeFDhmctCLYfG30bth8daskOmmAERjkIk+N5LMBwtZQfoJOgUHp
7S0IF6mM1Zox9+vNR70SncoSxM9/HpOPLQuj9HoS2advfMjM/RdHtPYpgQ9nKGqcYqkcfOXRttB5
EkwnZ339jsEIgek/+Y/enlwiJ7g9HbBMv35H9S93OSnVan2q8yNRZTE7lkYl7kO3FopWzvwv8lIh
uEIjLdkUdekVoBPrU5jp3Ada586/qKM7mWtgoc3HTiEAfAUl8LZ9SaZciyCa6BNeWR0FP70nPkNN
/vB8Nj4VeHKR84JJ2VAq1r0zD+OVHm0KhnTm3IneropHDpyZEoIE3Ypd4rA0MayNxtQbLphngWUD
EVjzUJ0ZKkbES9tc1SLE1Vs4B5s6Mk8OXbDLTQyYsSfrDhpJhjw+Bi4WJwPtGt7FLRK55KZVjyJ/
+tnLxz8Eh4Y6fzbIcnDTz0dYiOHrjkMht7LfHwpsyagMNfIdT3J0SORpkZHxcvo0l7B8VJNcf9pf
vCVRQ1ZXNb2ZDPCKeQHPDgNYHDsM82Ql55JsVkEXyIkC3UT5URbzZKgeMU7nKplD9YzkIcatY3sk
jaUxAOPEGxM0NSW38O8txm3ZHAomP2XAH3ub13GO9RLuRS02CtooNukCRB5I8xOjkVAQrLQXIVmZ
Huy5fjMO8k7bmCttXSnHWDsEEI6pnJKN6W+sn+qmv8yXggMVHEQY/wzn4F0K0xco0ULN1VF0xGyc
GSJ0cusS+9YFz4LF/+XCN2EJtw2civZRaO29lbeyeVN3GHEdyL8iVkuws5ULuVNwuRuhWNsKdlez
yQ8pbJDshAvvGToVbxVvzbk7F6dsh90Hcijox8yWGL4x9cMKFEUQQ03kUH8DdMoTZughDils79DP
xVBFcGYAsJl/IMoq0Gmh3XoSUfgH66efgUBW0f6itEgWcYJv4ncvNHIWirr4zkVfBHdUIS4qQWQH
gI5/SXXQ2MFfQGrAj+gEmPwAFtOcgHZw1kC6YpTwR3xmJgPrGbUguw9TeEw9YJxAqKJrp5OnWuHF
T559fSyVc2xcI++RWP86aFMW6EfNhwxEajMFwMUGeIN4BCMS9CgsTCA+A+gLzASpaiAMKjjZOSvw
M8LViBkA8C14LcguAz4BFdoDxg8dXHuAb6wOpWFVj/HHxqCu5Oj9g1cZLOIRA0RIAinDNkA7sqwA
yjFjZVM1Y1iFZJ9iXiN8Z4CQHFzcHUQiXBcYi38/GgxtPgF3AkZlDgmSBcwM4IfmCDi0BxR1hmiR
LH1VepsqB7HeRjDAlZ2qLrCMVr6MVTYmxz+C9OrAxKjvj0zsPtYmzObguwYgl19e/B5xZPeo6YZk
mE4OKiPA00PyWTHiV9yFGcylEPO5AC8W49oXM9xZUBWhUmDqAbzEnIQt2CAiitMXS0varUf48l+U
M86T5du9NfAd7+Hey6shPuE8Md5H9MqXgcCaZwRRjJLEOhEC1y8BcunvCaO5gUeWqzLWa8CycU/e
K4781QRTwiqc0s2lE7IDkNIrBrgi7GhQKQEZsFkzCfYgCIO48BKyav4GMTX9+t+4BhMgXGcZcCNx
gFWKu5XRTdCi8IRJDPo+sHlOyOBZMsu59yMOBn4Ka0HMhQJqO4GbOdD1/lbMuJjLY29G3DnpI2wW
0Ko+Y7hdbDFkk0zTqT+BPjBGuTcy/97yEeJIZWiDp7hDDz9Smn9uqFEoDSNylKRhKbH2KGH3GfVh
ITxhKaJxJ+E2ED3ky8bM/D+xT3ZKuckrROAacu9iWyDUjvf/ybxTBNrSYUI1mPm3vL+yJCO0aOq4
5NgFlmXmy8yH5ATjKPBn+KW/uIX+iyZQGibFkYy4vXBazQTemL3ElIpmFbuhPx6VDQuI85Up6B8T
CDgvfkvmDLVOQ98Ge4zsNCAUCMFjlf1VaKQE3VRopKIJcriJ//cG05V92R5h9/T3lo/w2BB+emCs
TETFnCsfn06n/zYWDJBgMqR/fqf2rR1QzaGWd8XmGl6am3pKr5xNWbnzNCwkqQtXBfQun4yVKH3m
7O05fU1CTx2aFRksSKdz6gZMoCtAQY/dF11NI/H8THGEy+Xatte+T98E5A2ISqmHTedI1kcGKYiI
zhCai0jF9Xay3q45coSUVYitVTEp5bRnwMn+jjUqez2P2jDWmrFu6jXLM7olN+XUHoXADRvUfyAz
fyll9JGU1rwLSb16Sy58H86KnBoWRz9NG2U/z/afeLbWD5Xgk9jsIPkpkzPWA31/6/jJM7s8EWle
miLenJDzIh3bTO/asTFkDM0bRogjZQjfZgifeNjyRtU0wI1kSPkzxG+MtwzHSL1B7wCUU0ILLqec
vBr7AMSpPgYWsQFbg2WarHp9nQVb7Hw0kia4t7PqVw7ZdfFUMfYpOGiGPsrfGeo28rf60blLd/Wp
Ps1n/1be3st4f17BrU5Au6dRMg28qVJMvGiSIheJxymWrKQGdMhjZnUyVxIcLOa1Pi8bfhEfEScP
xy+SpeJi3upLzeEspEoax02HmXCJfp6QQ7p8Iqpx/GC8Fa9lFX/5oVlzQ3DUyJuvedVJYjB2ebrK
GU45Bpw+aaAV6ayxiD+k0C5x2GCApezD+NjjgS0yV5JV9D2C7H/DNXMJci4c98aUwcjmnA++B6NO
eWrtm5mLG55DtiAgBr86ssp6726Yj6y6fMxTikKzbEnTcmn7vXPnXg0mnXb0tETFr7wq5EZ9sHF8
JDBzS1lmwdQDQvL2zMyU7/H767e/AbJYFAqf7iF3n5mX/7KvDx3KFCe42hJ6ZssbFXWxcj7thD7g
IxLC7p/yHz4EDNBK7bdAMJEjngjVy7dMGV1wf8Pi/4J2Z1AxChuwG5c0zn6EwhbJpuGdfGQbQUQT
uuOgtzjJrQm9sVTsS2NmS6zBUXoPop1sIWjWYW1qa0Xe6C04FS2abuNdpC2gCDX9Iqi33/JcGC+V
UV7GLaOAjqdY6EkgH61Ds8rKTzxuKNCNpnoZ7cYGFmwBMSwL78dimRdHy6HEUrdZNzGMVwmOSAHk
v5tDc1f9ecNpbctYr+nvUt119cEsnx/jRJw1Dzn4nntvl5njD7YKkf4P54ekgVcNGQwJTwkDumV3
Yg5Ag+6XJ7WzsDW9JPhExDBLtSu6pdZ4ed5eVuYaBBrCJX6rdNWFFCITmDASUQs/Nk+8AFnMu7tm
spd+DgmqhMDFC9/i9ksu9QfwMHsHLQMY66VJtwIpCFx/b+F6EwTFWTN161VjLWvrXwThMvGxG2dW
XPkzsscpKF1946jzAHtLZ2Z0sxr0oYFTSTtexkDl3+r21bEwCy2QH6wps6nV0qmB4kx1shiXTCUB
K7npy3oSpA+wNJ2dimbnhgZQktnBKnzmKUvD8BQ5J4flrAPTqxbC2v5c1AQmQFuCc/YR0pN6c0qV
6yf4jdDf/qrS3oTb9F2anF82zs3FTxgdTLYuzWYsILTItbEl14H8kTvgYKDOYxK+/R3WfFU/tjy+
cX4qUGPRLsen3ljBN7KhPs6JQMM8gR9Jd+cQ+0ihD4sJasokvZIXIyvLJnvYOUOd+ET8SvMujQPK
/k7aId+F7ubNU3UJKcv4R05hKK/0lgiwOys4gxnY7sngTpqXTXWeek8juPh0PW41zy1Kiw6H09XH
mxvaD+O8MoQdq1y/Ugup7KflOil8rU4ZApSU2UAeKI7TQ+PNqUlIEWzn32bt+P+Am9RwqkuzQIwE
GZsICuA0at+ueSmVHY/RqMi92ECXUPUFPq9BBgLyIAnDsWeyvLDMn97/CYjihVbRZngS0HonCEyS
CJn2tzxZWEbV+PV2C8fYyN1KD7YLkG7p1UknWd922rYg6T7a2Nr/aDqzJUW1LAw/ERGIjLcKOALO
aXpjaJrJLJMI+PT97TrR0RXVpzIdYQ9r/+sfFr00G2qyyul7dkCSEEPGqd8QqYHIC129FuSsp/qu
zTlkUTxRAxXfGI0WFPum+wFEyLyqgya5fFpsuwBmmIMmjon8qHlv0vycf5mvv6b4QqXjPrFD6YIB
6SIlpYTR45/E2XdY1suqdiTT6QWWuy6L77I96C1yHPkvohnB2GIBMLl+Na57ixJ/HROqQ/Bpl4Z1
7PWgwsXwOeuvwcjgfAB84ozUtaodxoYXQSCHsJcTG1mBnRzS554uh/7cWMMGe4SUGSoxsaiDE0Iw
aVDnp7a5gaSo5SmmdWoBRahK0JsSvnLW5N1gPT/2n5DM+aRyAmXJ+Fa7p9uYpIPL6wJXKgsa1ocg
DewhuKoorXTlgNl5Ic9H4b2Nt3IHC4MtB3f7fUpbDO/jbpewPhQR5qX4i4dYro7aPTAHjIdE3rzY
y9I5ZgSZdsMTaeimGC49aY2F3GaN6D9Tp68JLv08g6Qh1yM5XmB18OYUZkEz9qFb8FBV39TsnmRy
ZkmAHViReECJHFNC6EENTsjuAAvtqQbSazOyDm1Mw68nwBoLh3VhnvPewGb5FpvnsNs9nxcNHsrn
r2jXoXKGXBI6b93rKUoJl3ijvgI+L35SBFqKxJQl9jbVzrQujf4rLCibKhiTuF+Cf2klhog4a715
SkqLyzTpl35aDFLor0u392gtqKvKNqs8hVOdop7hQaok4iV4MWMkn1VEf2PF395f5lETh0h2DrHB
aghgzOahQYYx6acZ5zS/A4cCBDcckkelo0d7PSLyYhmzVRgfeCqo1b4VsBCVzU26HpL3BsOuasBD
7CRXmHteK1urAYFbZJAgagUk9v6NOSJF+thWPyAJ1RopdN9AAuXQLCE/wh7ZYmrk4BUxX0JZZyXO
x95z7DPcr5kXDg7+Iwpe0uMH5yyFznmYIHFI9wWW4bnzMm4GAr6wyVyOOrWyN1+3pHHSYpkkq+y5
brMlAWDRr4KW9N39pTzoPaxl/vWJvwuJL5v0G9dSX+Db2vx57TGP7WyWxBA2dnuJKqi4GCNLay2B
mMPp2sAlpHnjegj5O+bELpFOJ8XIsNAp5sKZNP55GRimrPN6Vv4WKtpUydppWGirTwTMVQw55kJv
mps1ryoSepWvMPp+Sb/PNwkj6yS+IiM8dTqFvXZ/NaPJCRH2mHb2CEw5XLyUU2IQcAD+8uwWoaBU
WcPUwOmncvE7CdUlrMgMMUeqaOQo22HJqb0/GskxHXBvxtNe6cAyjJXScsxtthl9fww7hJHpy+1w
h4W1iFK99HXsKrXHpYoY46MNx3nti5kThsQ9ksk8fVVBpK3ftSkEVRmtSGrGLMFEmQpEgahQ0dIW
Ay6+4XaS6RxLAHvi8PysaIkhWsRDToGf9KGsUSA+vWm39agtZE4mXYRjR9CUvyFnhnSXcxDQMM4p
sKPctAb3Q1vDk+pmyRk77zh6jCCDUHm3ICLyLW/BkAEm+x0b/pVdavTy8/ciHfsDummJkrX6Sjmk
vZVb/jkruT/CDe8Dtf5PAnW0rtsOXBnJTho5lblJOGvAtNTTWd/9dh3pntSCgpSwNcff11ydvrNL
EW4rZYm1SJ9xjT2t8XKGv5jUrvlmTHygBKn4eHCvu2KDALPL9i9y7sLxt0psJgceY1HDSqIfptXb
68zCGzdL1/14DR0kLzekYo9aPBnxUJ2SkVuPfFCY5LOChad+C2hCVYFraf12LHefdUadatBMG7Rv
RAtd7ks0aSPtT28wFBQAVXdFLVtO8sEz64KGvTZVIGmOlN0L5AxRPEQaBO3WsC/amN45FM7Kq2Wo
RRyyqGWSaJ1jVfkE/Upgh7IXQHyHbtPcrFe8vGY/KjSQUteDtK4XRYgRuHwgUEw2gfq6U9aC4kSc
edE7vCzorSktxZrFnqH6ef31SKIkcp1yy45khCIQZZ84/cBplqCVxPGcIS6Vh3ZHuSDjEph3AIXY
33atowDz4+CvIExV9c+sBKir8RCeXPfXfXZTftSf7Bbd3tTzMFF/zJGImzQuPIz5q13kfXVW94Q0
tGdd5Dv24Ixn6aJtiQPofsZEYOt27NHEWglzj2hvbq4b/bu+q5tcI1SDLvWzPWZ5dAot7Th8bhTc
7Xgr624rWjJ+UwQNuih11uWUqOinCtK7cXSPRTfloPnZXdmUq9dKX+ib/BguhcmPCEMSrnSVJ1Ld
WOmAMnJHmJGN5/AVIbJsO68MKjx0yqAMSDu/50tQAePeEpnwdFNakYQ6ZGcZhU9OO5g2Ayq+sUkr
tgWJBubKwlOZHtWOc13+bQQW9KXQfv1QhUNb4rgD+kg7I8MQZFISYnHOSVuEdeTrWE1x/MimJEbR
RdzyDwgr/FaRp1ssWLlXnItET/k5CU/jQNqrfwXKuXQHOiOURVx1grbwMqOJWXOCt/lv/iBsgpSD
ygrQGNeAF26rMEBgWcFiwmiYSiT9G/OsNQIlnwDblXQnaWEQzLSCnBb4JuvRAWa1xoraRRpOdNj+
dca0BMGo09A2pbMqfzfJ4m1d2JkN+ZR20QSPvWUzGJhU397lhSbczOjOIXOjaIR7fYICsliaqnDk
m+vIkWg/Bi9X3ipeh6yWHCdH3T7XyFnW6tY8Chl/RjyNCuKDjPxEHAxCRQWR8dht4ZG/D5DNou/n
JkVgW5DDbf0km9SXAnlA4McBYXflmWipyYkVUsVw3pzi3WvdnEo856JNhehf+jGX4VwI7MxZMXmy
KUyEeLhB+Vku3uu3CCkmiIZY4XJh/SDgc8Wj0ZCdK9608YGUkTzDB6l2/dpCwwzw7XaePi2WREli
F6g4BQnEWId8sRa5mZ3PCo/DJKYdK6phL7ubBwG54/h/j74gOvvdd78bAonrOckYOFvjOARjT97L
j5Cod+zDXTy4NoQ6nXDNnBk/ImGZXqGPrHqrkOuTLD5Y5qX+dRZt1GV7EjbUInd5zagM/snT0hO6
anLgZsNf7CcY2wlZ9J+y7M/dMv4rnPe36isYAjD8itV4I63hWHw/z/VZQxGmIOeULzUPjdbiJ9GB
S7LLNv1awHHCje//Tjydg8zDjRaQIA+wof5ZRZg+IsMjf8/yL3JbfLSJMwVDLbwl5voOWwjoSzBj
Z+2S3ixw8ZI6LL8JGaWP0szXZ8Upxb2F8MEtuy1+LTQHIfkVaC3pmSXcUqEvL4SGMyZNCSS1uQ2n
DC2n7KTYJhor4TUl7golg59shML3OssOL2yv3hva2QCI41V37BFsa26DwhV6Orpanazpgksc72A0
HowzYujYjzYF4wfJh/lXH5RT5cP/qQ/SucI97HXAl4VWgvKn/lHd41P4Vz4EieEA1tne8LXBbO6H
NYsij++YHJ4IqFvY6MKpXFDZcOah+XBSGMo1l0CnAXFI0KgqfzxJO0MG4ucUveQlDH8A5mE8TQ7c
0FuPxw395AIZevSo19rZI9eJ24Sk0mSApLd6jbSQ/3VOuc5P8Y0Jto1vxV/xR0sGbiKuCWyX6tba
84/6B47jSb3kf/KWpWQlVKPKRdnqHktceuIZnx84kKgiWW4SEilgDrLSABjcgOh6bN20aYMSk6rF
0/b1GXzv/cOeigM6pv40VCAhFqxHmROt/1EqjYBGC7SBo47Y1Thg/QoOQxgrhn3yxHqYO+kBAy2F
r/vP6ULf8UvrUX3xAGql+GvA60M/io+JVXrQ/4yD/C//UzFvK/54A5iYyFDT03P976rHrBY5An2R
bmsuLeSWn4UxFyNB9Ay0db/vdlge7gdMIuEpd6w68ap8NH72IIqe+bG7LvNdy0JC56i7fdZCOjw6
iCHWrxUmQ8ooyRbjMwPVxIsAIyIYqVwEbjsiesua1OQJYH4MK9/mZ9xuwS0bEH0bP3BlipM+68+C
uqoF3ZIoppWYJ+08OjZzbZPf0VOuCIZFqPcNE92XDhg+XHfVV3QskOhaB2UX3seHDxeeW8rkZybh
WceOQeuYgA+c8gkiySyhsYXAWTF8eNP4Bu4uPh16XTwIcXtG14rxAIvcPyn26GxukWWfWCvHZzJQ
+Nw4MUh7Hs/L4qrEwOScuOcvbuLmiR3OAdcVqJ/paIrhBdRP48AuBw932MJO5LBCE/efSwBNNJTz
XEsVLWxzA1xkiGs/fJ7wpm7r8/X4PLMT1tQqmGADlW1wCcGwRrONAy1l4/CGMP09/m4ggdMm+pIW
ELyey7qfZNt0X8/62ccD2cDUbvI+9afXrdxxhLGjlelS9K/S7+tKO9WXbCt/dfd2nhzV3XiBGtqT
/W77QfM8PmiHTzLhj7A+IWIydVr44r+UhLhpYJxhUTuPXJW2Ox+DkZrjFoQEjXRuoUcWrF5WOaib
Mn1MgQJMMNgAUMFsg+fgzNHceQV4sNX9TVgULya+EGNdx7z3OtU2gJTtnaNXdgQF6r6iX55jbbB5
MSimAdi/2zt9iHc35W+cPeA05bTWKN6/8SoSdGDqaDFZOmEBblviy/AvZcdFHDNg4A9TuzOfIo9n
8LY+LpvGpPgS/4EwHEb+3TqITSHycPmRHgSELjJvwNjI3F13iXf1pUVstytpkXjt3PQrRuxo029K
u3BkH0ejteR+eHqFMdB4kd61RTVXdkKdDnF5YWwIGpplnrGQHomn73DXqQ1rGiN4knK8ctuUUJQl
RomvOgG8FYiHbLj0sDg2RfKm670QUPnzQcYDpT/J8U+5xjNoNxjEQCskke0FN1AGF5Ak+t1asX0b
5awb0SIzg6a/XGnWxIjT3i/ZTRqgGBo3OiiAQr+4vsKO628v0yOOiMVX8yVG/sC9gBERl6w/QCsx
FG0J6Xd2/bY+vzIFvJluNI34yfTbQtw3gAOVKtQO7QElBpuTwNpT2xSbdLSMqD0w23qRJ/T0mUSq
Nyxx9RxxaFqyMJAS88FDYnDpk7OxsaXhXvKevkV1g4M3y07p0uW808//Sc4NwOt4/tqPsbHiFMuf
iRbU5NHAUcUyD8o+nTexWfIStBSebAZSgGEntVP5nsCW9dUlKS0mOi8796MykA079a1AFX67B445
fTt78RQC/DpbWdKyY0M8UGFgtUPGPa/C0e9HZQFkBl+3kthM0Lz/6KTMU7bAMeH3gbLkzbDj4evV
axqlkTULfXQFGUYvZEWhuXtvOMy/RX8cQSHiwnqN7z3ljeU2l3RJu9vs7aSbQSLEP+aC8/vcoM0J
Akgdm26b2XtFU54/1QU1MKQqlG497bBZiwByHq540ZaKDC0O4qtwSdClMMyovBDTLnA1bzQfHeoH
6hQIoL8h/LQ5B+H2AidYY2hSIXJ5Ul8fHL7la1Hhu4koK6d2UCWHTyvqB7RAEKAqbDEoFcoFXjTE
M0My8DlmMTv958NECSU4ELFvooyai0vC8xh24U4KDNTguGJoDk13aoduB5sNjG4yDth0dU/1uiXu
VxBCt+Y2FTftpi7Bo6w9kYZrHsImyOYMj/sA5hbP6bOWjf0CQJpZ1LJQD/6rTTS8eaINb/Ba5PN4
LvA5RmmAvtGOgriaxCJ7sUFu647oyz/gStB+J02Ux17/iH8Zfj/A2iKuLffQoPwnCaGfrS6jg8w5
WmTNPheMFZwN/M8BNZHhXpf0CqBDIE/893UVAk6FI/QacEhMBtUJI5ckIDw8OPz6WDiFPlMuFw4j
jF+MmdbUuIgjSeZhPwUQ3uQUtIxFMe6SAzGYS+5LzQxRl6rQnb7xb5zgBWASE7mO2hnnfJg5yZro
AGz/2MR+wl23bJa4Z7Fm0vM4SCudNKgVNQotD/ifbDrWeoT3RV3Zo+ATJGt+yG8pjwJGte6xjG26
VenhOUBECbkYmzhgdSc95MMyqm0U/wOM+G0QRuJdd6rPQ6Da/9s+BPbF0oinwOqNemBTAwSqrjSn
7eONNmEQBxWLTWun6FkDS5te/afiVrCXd58NWAKncYgmNJRANznZsf1KK9OLUazs2dy14N9UZGb+
O57CUVG2GAXinemiX3UUhg0kS3GDcCKYUU1fR7OiXE5xKiBAhfS/KX53wyrywgC3MD7HUpkrMXbB
zgBy7Zt+gbtI3bEkOdhwAEZVpSMdLL6NcdA2UK1W0ioVVw1HEh4dolajoDMQ53GJPqiT0OFoEP5n
0A/55XVnEp9Iit9G37ElseOsegoePgYdMqqcD3R0/2pMuLQjHsJmyT4nDsnkuhB4L6aTCmbKeZ1i
6oRghz94XYg7NGZiKL0zcOSM//jx80wRivEycwm8XsIw5RNcj4hk2K8jL/MSQBW+NTdKRg+2blaV
2IjZTuE0Fi4P4oaONkCVjeEqO7ZU7h2gxAr7kA+9A87tHzE0+PNBsDeN1rxnxdHO8uSY3HX7sx8B
ZdRs2hOxh1qJLZxGp4nXYa/C7YXWFwcF0QIoGvjSYSA+kt0sEQP0G4UBJ659ztWn7DZ9C9d7jF5I
UPQEzt37pMIsmwUKjupqqxQhkPYXGBVy4Wq81YiG2vAjfZfxqYbu8bYeVPkN7BPRO2kKpzSFz4Bp
pw15p0RHpIzj62iwhR9vBt78NBYAzfLoO698U922mT9Ux7qcW9JhpAdWErxwKGVpJMSmXFXZV6nt
2hqlgCZPLZrktQAuqhPUZ6FB/gyYRUKHMLE8yE0srM4QHCd0TADyM4rCjsoZAxNqVPYIzkd/UW3j
3oIYAVELU7n5iNBoFZpMLkxCSO1S2J2IaWocsLc4Ww6vtVV5RNczSt4fX+sYCgrhn3C0o3mqUVg2
EF3z5Wc1nuMJjeM/Bu0L/YYWj63i/Sg38H3qR7ujQYs4r9sBr26Nu7aCcQnGOv7qfivRnQM7GqMb
GdHMn+k1LfeQg1CIhWH8hkcpNq2qZwORpqMCyCejQG0QdKhknFqxC2ONviPrL9xiui7Y/aJofAYw
2vBegAX8+tgp7pIdTjjTiuUAUguMHpTb/VT4QkDwgcwFt/0RW3bImQ5OMTpiztXI2WkrEfWJtJmV
A1YGGxtgJvASqlMPQQKfCKdmFuc7P+9+JSY+ecr6rdmyK6xwlXZkr9giIW6Ow+9wHB1ILw4ITg4G
r5vBNvG7HUu5+1oHYNnudSP5bBz+rzTd/e7yWXwZr5gFc/LiHGwwJgcOItPUCTK72C6aScC8mORz
L5x7IpJYuEmzYX+P56TyzQ+CWomdyQSG2/RuudIZjSMpxwi5nMPgf2wW5v0bI2Vjcm6cs0dvyqd3
7jLtGFT/HMcUvo3+3VKxif5OQ1ZW2IRuriJNh/ph1tGuqR7KlYxaXPxLiTbHId8lBw6JonqBhpSe
xEkNTPPcisMyR98Tx2DWXM5G3R9JKHgQiPDi995aycd0/sZCY7w2T/0eAxc3XrHfM3zi1XiNy/i2
WEKp/AWcfIr2Fxd/OJq41P7zH+gfCrmsWD+BmiM8JZT1nzECaUwdXJ87TzFg98qQtvHsOI5t0MuZ
8jsGfALBCx0GHG2A977zn678mdSBPi1hSlD5HUY299ABl1iCCLx/4FLQdZlTVLtXz9gnC9LKcE4k
micjiOyFL7Y2i8hykrD8AhDSEij1FXVTCtNJ6t9IXvIJlGVIw0aNpRquKoCEULffbEcvDbV2BaA3
ZMGQlLMQf4HSWo8NSOFae+nkfFZ/NKhE8TI1+dBJ7cRD6TVNN9cytvCiX/d69J1bmzx/KAmyXy1c
SZCPIitzzKvyN5DKwn4DVpogjDImITg2wo2xncEPQXclsYWL1ZgT1Wui7tjGpEPPI0Uvw9a+2eXZ
Wjg904jglHr9IArtOF/RBobjx+NwZgTQfYwf1PFon1jq4y+2OO0BpMFJLv3i/wcogR/xIj1aUo60
+rH+yXDXYi+63nQ8liILWcAk/OJ8KiMCBpHt28lQIt80cPFKT0aAe9OSlOtZNcv2UVD8glMHDPol
ZjyLFPPvJ+b0DAs3X44OhGYAVSpLqvIVlN38i+0wvffCcnbCkW/OCv+BxviNHqi9R79Xv/nqvjg0
GixWX8YmDcgOOL6O0TY7IrLEs9NCmfBLV8nC71B6sJWhw9wWPNVkhWPcfV8htH7xcvzKeIirQMv/
Gxyb+gKoBputjH2Ig2XpcKCs8f9OnBwjGySRiZOyYbaOid8/EUl8LEJqeDAHUc5FNe2KaXrPv1Bw
ZG+Hs7K4NUw6OrPyNKTM/ncf3t/vERcOsozwZRw/6M2gIC2+ODpjZsxX/nSsdzbHfb4PKoAQ34UK
9sgkDIj2/uUbco85wka0rFsnLB3udMgHJXaKNF9tKsvOB+5GjyeSY1arsF7F2rI13L6byeVMplcC
dNk6PD4xnAGzocpWmk0qw+/QY9i4YNYoRIt3N1d1gG05m17hGvc9Pk8S3dFl38Nd1Wc0BEP1nL5u
mowMqXr0PU0gkXsVe+P3UtIflXqwRFQ2l7mzoqWEu0dWFfMeOG3ETbXqOlALV1KNdR6bW0MNnVdx
gpkX5vcnt4oQKLNwX8PuFQej8VGisu7DEvOzebbvOAGygc6S+vyBWgbHx5Dxi36RIlD84bo04OPG
dVLbR1Zd+paDSO70gC3KwaIb8jrEqM/r8M0+DcLzUkGR7goGQoVJkD3MBK2jF2Z9R1jWaWBmL4nu
RTKgdOaRDafu6i+1zthxDLB5hg8KjWg9cJcGuXMNKJdGvXx9IK2+gTwjc6Hh7ND1yUwy01n28bMI
ty7QlXZMuBU0/3gY3FJ40STSXH+yoY1KBC7VanhJy46Rr6mn8sB2x/L3afZWsxrUrzfcyO5khvNU
WcGWfNeIP+k6Y4UgdnHcanAQgCSOjRIBunhJsOhew9Ch5zm9iuN985Um6GRSloseH/dMo6gkZrld
mYiPO4upEV4sRD7WxfjsNdDNgmliMWxVFE3Idif0Nl8y/S2i3YWVA7KWp8gtXCUooQhWJnL+0PXL
rt/mTwY5VcIo21ap/wSPwY/g/aupKnbY2NX1rU3UywubgXGB+z8WFqOvEDsfvYxXZo8dOxVDKLKq
oXC9dTeFKNCDdVlE7FXm59JL+i/6/1LTKrdp40Vj5I8RprlyEt+lV3Z8j0czaaBRn4Mva88PkbPN
ISkQ9RjLUk5J55Dmbw1RNbc1GeWrT/N2wisWc+1rXSetp8aS28oidvbtvkLOQUSE9rlzhX8BZ75s
WrxF9GUxkO3IdQ7hPcu5SsQ8XG7zd5TddFJupWxwSoSvV7q9VQVFv7qiTMQcokyMDbpWzAAvFhGs
iQUVyaL79k4o+OjS9NYx1jTH6vsZe8MpfEmz8lrPFXK0Mz+XREBqS6xn5+oFiBJOjPAwTdJGDZkO
33XwM5PI6BcWV08kmHhUdw1H/hGGz+9enRYWyaQ6bb9MhuYZL1994SmR7PQfa9pXszE0/6Kg/5vE
s4aSfqhTP06wLihXimV8FzCzXnm0CnVrHsbDrJPMBQy9+ZBRT8AQQRRORNcbw65PWX6ZiJo1XPUo
zHBRAW+AlKp0+XQ0ujqVxRF0OF4LkkAUzGQg2S4whpij+Q4nhMzamEOs4RGgPADxZYeH20nIB2aj
UzrWdL2u1E9PemaGK5/eC9CSezUt959Vc0zs6+LzpaFcgYnL0ZoynIP3urc/UO/4X+M1hDfxmw3t
MtzgBWZT4vRArRCweXqtgymvj9/vCeibGo1bEkRucRRFIKoUyYeZA/KU+to59nusRjVyCriRnNTw
5T+FO+2HlLjcocf6xjn0RS7GFddGp/wXX4DX7lpEwdpML+1fIjUlF/3baDqa0HufQm0QdWI7Q29B
gSQ+8Ii6B4hoQuz7RHzJ1KH14oH+FNvB6/e44dAeQtCiq9DCpvJxhH/89EMNT8IE1vKreEnD8qvw
iGX4jWwmfMCa8F15qGk/K4AOKtkVyWLzomONZbI7KqVov264wuAsgucOCdxJf+NLMSWIfq6tSErg
PaMgsSlmGPg+3P1pSjM8/5V8/KVcwBY7Km2Y+v1qTJUyYX0UXWx8EX7pZTuJjeLBfm56Isgw6ACM
4W3pD8cTjWsOhMZ1twguq37bWQSY0uKg+7rOUE2IBqjoiU3SFe5kLjIUAEIaYfQ0SCzIXG3ezgDN
KE8ZSpzsOC3vmxk9rClGghB/BP9iShQEPOAjTFbgsBn2t4sKR2MMitYCRmIK2VjGppgCsdsjRKS4
L/c4eNELqbBP7T54dlluDaKHEmZ8JnHZCugb8pnxtAMRPGtzcSBA+UILfKn0vIsA2pB9ljbo0v56
4uLROL2uBYdc+bZ2MgmAX6zoU5TzU6y1Fpy57PKOS8L0OVcWONVMcXZzDP+Kcppqicv9Ajt4u4TM
Rdiuc8kxwuP2BM3vMxAHk86j8V9NSbnsJs+v8a5cwSPg7pAvbcuEIIo3SHANwKGOK8PQEElFOILZ
/Z6KHZc66FArhNlcq8K7dpP4lwmLgQArE9rGRQ/tmG4g5mFL8CuaeZxzBKTZnAzOM0KMYQNlcmgT
gxfOKQeD6lgdi2m6jRG1T7m1UwgrN675gur239/XpXoLV1zC12Pw253qAIdOLZ9DHBl68nd2J+Oc
HgBnLo5ma+zvgemWHMGWsdMcu2PJJQAE2YuhiRqAcDy0g9z2oPA4giIXwZHjC8u22Xtj8e50cbg6
bKMMYnv81a+YecDSQk7FHCENhmJo2hyFMdZ4/iFKD/34HJ0Kdopiylgr6twjE49phVxdjC7e87uY
juath2aaeCYOiR34bn/gS9LyZyXh6xJefbDc8ZwhxmcdQ9fnsr6C0WHMmGGIiBegPccgxG0IpA/L
oUCk0fEosSYAVm8IENvUm3qB7CSopiErA6f6DzmEYqmAZQsAwS+AfOOl+AbhBY9kXiCd14f+QWmQ
mJMFebo2t3MRe7GjnWWy2/9AwX/UP4GEf9znQZ72uFVbLoZ4IboKRjs3ptiKgaXdxXpU/abL8de/
G4AkCw42w99wKZteU3psrvjALCyT+EIkHTDEdTMSzIz2KCYORR0nblYZ8TQgOkR4gqcScYAWNAXr
jHXhOrNpBp2HKXE6fiN6nxBwp5wPAvx2fJZ0aAJb0XrbgZg8tA0lp2Oi4GYFf7sYF4yC+K77eAkt
8dP3iKPnmL0VVt82oUzchnDecSrna9qMebBvc3v1sDh2MBGP/Tf7jxG87JeLk46N49iUU0pQsGnT
5TSC1hErO0bIfDSmjUVzY9K79IEFLGd6kKTZXoQJauvQJWU0kCnHvsZ3A0pnphBIxTJX3MCAMCFC
ICW4LHyxgP2Ij4BfMEd93qc6YWk91X6IDUduWJ0MtwKWqHbdDGMTThtQ3l5QQCBdaet8eT2xXPOW
MJ803kasfBVDcQDO+bce5fzdQvTA5FpCkMawZBZzqYcThtnsqckm3EGk2EiTaikWKFTzYmrMuZXb
f3wa5uOWz0laEWt25+B97nfcwvoghpZYw9lXbDYBVozoPP7iZh6NH7GV6zP5781V1pedQx/ACJSL
OcVdZqrBqjA9emp/HD+w2DYv+cnYZ2fdkS9cbe4bzBo67g+QSthGupd360Hc9Y7cAfc65VWm+m60
IeQAD5+g5r3UqcHshve0y0lnVE+gRt2MpFEmdr2hEP4D4wf8qVknVEcY2uNUd6DvIG45hBmT8WaS
wCH+FurtJQUdABZjf9cJO2NaJL0LdELBw8lim94abHGgUF7wEaptmXW0A8PR6e0xeCklgjGHY1hM
lQMpCqtzhgu4PhcDYi7zhZWP3ii378WAiB5izl3p34t9kAtHL2b93DS7etGxKUc/bDxYH7L3cScT
d3wv92LhIdbJozDB4eVrNK+OgsnsmWtagdRUED4GlwqcF9B+SMeCT8OIqv5qeyywXObVSQxifcZ4
B3WCWfAhHU7HO9ixguaP23VukX+dJIamGPG92zC+uqn4ZuaWjrZoeZlbEuqxziTShSRdSM2uuYRZ
0jp0PP6xXowfQdsRkxgivfuy26nCJaYJQvsNlgUE3G+NuSZuX3GDQgkYVm/iebYxzh+miwQ+qUy1
dbMjk8kxGUoA4/zYmsCTydwBemDQQLlCOCnINCZQKQY2bE+iecJuxFZEPTOi6J1ANY/Zl0BL1riB
CV4DL8dVMv/aE6exbBMdRCLCc01fQSeKhb4DIYa4tQvWA+2c2H+xy5FpBJUGNIvKbSXYNiCWzYxe
02iNhfNsdLfIOUQptqT8oME308gMZYUDcFijhhNty2GS70YHPHHdlmU7vmBKguaa7WWfXz5fmOYx
hjn8IN2yRyscYytWXujR9/7xpkRLV8otpVZW4el0J/x/PhCncPJHA8UIocJjLiL50u7tkXx7WBWT
0SqxWzplYywk+CemJgHptpN+JdZgTH9FsBpSMvaEO28kqlAcho+iuup+B48WrMA7V1dbzG+SBrdA
TEfcAC1eA4DU1tjPIGYGQMdi0af2ofHKvqH8sd8hcmxhLCLjz2wqiQ87A7kEFHy4BY+pS/me1w1S
Pi+dlqvYQzi65Xr2d6iksztSeAqqN458FDUKna/FcIv42rCyfQlgc8QuYYGsjw7Xf2O2q9kY9G3n
vNb4F4rzQuf0bIk8HJhhHXHGENMLw17AXfHhUI2mLKnNhEMQnwrLQJwqsLsSfBYmNMNg2zryNHrP
6CHnuCM4VP6sJuILigOGALLU22uBYeLYpRU4Yu36ZcFdvQV3c5F7OZ3mnI4z9D3wu2UUjPiSHbZ9
3kue0IplV2T2CpE/dM+asmsOKtqvMhd0mrUSZclvNfusakBS8XN+2f2O5klg3emTA5D/lu4nZdFr
ZrmjrbjtJba6VTbrdtVu4F5Qnlk4zhb+U0ROIIyZs3lfCj6XODWlS0P4hVDi4xsCiZs6nV0a6I5N
mwdSH6XL3BtTDFW0lAuPD09fbkkRH2LNMsVHGS8PYdjjFXTDHYrajY6DwSpMnTf//VmZNLgW/SrG
lGyZepwCUbYjxNKAuqjmvzhh9+JbG77kq0CSu891ynXB2bDiv3TTrioXXFZrJHzzB1Swek3CSz3e
SVi5hcrKZJUxZHfMcbylwEORg6R/8JqLcCW64AcO0LcjnvmCJ4zFl1lpgsN0vRBxUw028Z2iG4gR
DPjoa4opXHhLkNSzeJmCxBZimUkFQphgOzUHEYf6LAOTTq1ij8ZTTHWwYa+tCZrDN2e5aDpw/ipn
o6cb0p5kjYYbMMJUSbgM0rDuWEn9955Kh/YEQuYEPcC/Nn7b/FMuIxaLphCR4sHBol1VXSRpNefL
kQ03Wu5sXo5FdlTZ8EDI5zFRtKk2YLSpLSsYVJx2iBN4TZEx5iSlw6X7oDqYPV/AAOQ3MJR5KlQp
mxiCgTcC9NQxBUCjMsFV/LVmV4OUeJK3QJWkLhmTkjwkELunC1CMCBsvhocw36dj8GaSaC4dK/qA
vCOfB4oc/Bt1sAGpZQvnnJlgkNDIu4x+4JH0xpyrhdZJ0u9R5tLuomthcizu+DL0Hu0MJARfBZZu
WHSYfMBygvhX2+ZWkAvzaSvPtRa+BFNYUACZoiQuAKXSgMTcLSNHCzQLHxEO3VRT5WxQFkiurMgn
WonTtk5gE1eVUBfKAROjTRtyGt4C2XsKvQHfBJC9G/xRbBKepPFwJOUwR5ACwfC84k+0Hh9EHAPf
EJggFr6B4dUhw2HA614QW8DdJx3rO8sbkP0Imk4gtxudeDEBqBOeqXIgp+3wZIbdwIRB33klkpV4
tjKAYU55saqcmgJAdEhh+yTOQNHzFADyMNgkubFNmm9MQkScREVBertu4WMUfk1zB3EmtxhKTOPW
14BRRKII8Q+MZ4YE7wVvyyAJCXuMi/7V7a/35BLRL09sEElIPS8OU4nDbSsKmz6DfAEQR8I6jo+M
kwGiEebC0DlhGiHAT5zRgw4tqskqXuCqRUQbjQOQbxhg/cjNx3M4TYwbEHIMKfUnqj8RtIVdVXFP
7xDBu2TL2ODr6D040IZqjosHDK5pdFxEj56vTKcBUuULxseW6lhDiS5/n7lcHWlb5Ga97AfoO696
bd2W4xkkBDxRxws5XzT5wojtWJ2Rf3c13DLe8NHoEL+oKiDYkf+H4OkQdYIEwWVnltL0EoUKAp43
KWA2bCGGR9zgCYXdrriGMNzJ2WOKmQrfbQIzy6jsK+cTY/EkEyCDp/wMRWQAc07kJ9Vu8Vkw4oCf
46sDEPsHf0Uup2R38iyVBaUT05OxD3GBGwrllC4LDpPNYL+6JaNFvgBqZ6EjVXNqRyIbwnRONCxx
cf8j6T6WGzmCIIB+ESLgzRUzwMA7mgV5QdDCe4+v12sqVlqtlm5Md3VVVmbWmdv7Ft4dT/btzN5p
Xld0iBmFXCQfEtouY3+BEfvBc5s/BccOmJ7xCJa/CXkaw3oCBpYdio3MLUz+ohOZ9+RCC14x0jFN
QaTZu5f5JFM/2QvZkKPhm6JF5sZALh3nbKG+OtXsx3LipyBj+thBksAIEu8rZ+dIjmXwigWDLgzP
WDRKfxYi+t7mdio386fOUu9yUunlSo3VNEEfDXGAS1QpjFjOF+OrJyX5wTMoN320UmoYZQZYUOxo
P6andYYgbNuDVUU5cqnidPAp/a1cwnK0I/EAHiuOx8TSEbAtt4+5s+2MDj22CuW+Pwuz28kAL7Tg
QejHGu68UZrGvirdQmdT7Z0jF4BITBVmRBSCF1YnowtOUxO1uKGQo9UbPHL3zOTDJ+gVKgPFpffM
U+lbwJwlqXr2/dU71uW/kBL+VnwbF+NpiGB3AzIimSbHUTft5/p7n2g1Ag/tYgHfVaw/5NgOkZnC
qujdhFxtwlSfDT97W5+LZo18pFhbByauJ63LO/99hG7f7hQLKQKLUGypb6/MLBrlQ90w2X2xnZvW
btCcaY1HLbuq84ymCuiNkxwfPzXUzIR0DCwMgXS9f/a2DhGnoWngiNzWQuWLzY1rOQ0KnQqqgXRu
6O0oGUyu5xfjLJ33MP+OgbOMvINW7SrcZfrua3fPBK1h5hkIVGHu3j3KcAjpJ6H6I46DVr/cvI6D
VTXJq+uRU/RGaum7hpyLi92RB/iQ9TqVqEZyxqJEqmnvvdI3fqQy5dsXr69UH0FSUn7fnBJb2mqY
FANp2JkhtDmubyyYqih/CjeFHsEXrmaBmHteS63rhFYUR+7VC3BMukhvB31zuWyaTqLCVzdia9jR
rscgFj/VqR3aYvB05hGzOKtQBUgf4m2pfSjUduoQD8l6AQyTUDX95iJxyW1Sq9/SvwBhc9RLocJC
DrO7fXrYM6uY+5l3mC7F9m3QDMnGFTPZxPSQzRzwSi0wGZ5bhWfjOQelzi4MjLKKLQuUaVfojPX+
8C4BrhhwNyMjRPA3smDuKXLaCwDMmJK7IiJGPFPtr76zMBn8trRsKcrgA8iBCQJ8DrPwaTZJG5gy
vmfownpsdFiWrk6N07o+NxXF74/a5S8REV75yWQMmLgk5lJnCl5OUpom+XJ4HFaWSI977cC24miK
wsFyDW9ncqsZqe7WxRgIjQBFMCBMe/rzlDHtsee4OScSidyxJj+gHFk7NOuoYD6ODG5PvXt53uvO
4GxC4pZqKZg74iYwHVrVtNK4vUrRd+avCCCP4ILztwSV7BZmCCeWLsRzxY6WOYzcL2aLLKexcvF2
TWmaLWq5b5xwEIOz25gCgx22BJe17ayeysWTdSO/rR2ojpbhOJCxLF/XCOgG+tr0fjLK5YYIss7I
lBZZV0LDkts6/T+r9cwzFOL64U15JXQVlpxsxRGJGYYMrMEjbZEOiT9Hfc9KVeW6OkfksaKXVCsj
xLEytCVM4lW3PAITPiSFO5rAZIN6d69nlFOnZJtJRP/H4JjuXqddqVv2jmYVCV3ORtmiByMEeZRW
2uHbyOInFByStM4pEGpDtwVvTZD7owdocjxMsclFj0yYaeY4mYCv772b0wUyZ3CVMccIuoi386D+
4GzAO7TIMs2CKDMhr4ISbKNATBV8nZabBLN2In37LZPB8oFJbNhKEKHcxotOplkYSHRWL/MAjAdm
wBbTW+aW+5v9qcJDXQeYhdmeWZSSL4vo1WMwDbkyablfd28HW2rlfN2b9ZBsulPn0gwzLSpfOWFe
TwtrRBSxaU2uQFhcx3JpT9W2NKqTUXLF1BCjAuoV6Sf1P82yle12OHB7OM+u2wbSG/ee7ayzEjWv
nW72ChOGCI12hmPrSZPcBJJYVYO3INxSZep+eVQfEjynvmXgibj9CQTMjhWJwyrREz6p+YuqFSId
X1L6EtksgKKMe6JqqC3KyeXYknxeloFZRPGik67iKJpqSuYsgzGDqhjsw/CfYY+2VyA+f0nWyi+2
pJRGmkC0V5HYqVMioxYnk5pnAiDbeYWz+CqJUPCDutiqAOtyyZracVY/QUYliItouPzEuljn6499
U9yWZMqErWSL1hdWdt2iS0onTkavwRvyB2HbTpObzzKxqLDJOLNCLUNsdMeGvUNggwhFmnF9nb0V
P7iLqJldMybFy4XNWxEvu9z1kprXttS8MCh824x2kKLGJud1Jj3zquYfTuvwPu9RfHBke9dQk2Cj
UhWWFDtSVibvzuKZtK6aDT9ZLRX2H72RkWcg7tlbZZzqG+X9fvgSyBBs+IgL7yKJY//wdevTYQyO
/3bd1HMYkVx4DsllyB6snq6DX/CS2wB3EK4lG6oUJHd1y/7DrhDk7DHzYj2c8GSetvQJROypt2Pa
feXe7mjSn5svbXvJ28RDzBipFErSkoP30dm8Xfqh2fhplMARR+sp93l9KbU3b7zzR9nW9LX8QnPk
iDAllqTcjnOnIyniRF7EXfz38mzgtmEeJ43YST2ViubimbX35tZVuuF8EEZvwQDuUa4Cy+Cop29a
Yh8/Oha4rvHoH2meU78PRePl+/7n8K/8nP3OinxAqL9hBswQzbqHPqyx8+bt23P6J/uihaMBzINm
GS2+kMTKwVukvr41OGE9MHI10ZDj8gEE0zzR89CzmTH6RSPg57+JzdKyabrCigcML5Rd2ciuWuS/
vwPb8M4MMzD7Yc8EJp4PmX79g43kf27POZtTeSzLGeW15b6v+paEG1DyShhE73ATIj1jcWNcfLca
hTaxMr2p0c15QIdvgTJ4EHbXL24L9QK4zuKPyrteuEya6+2/S36h+rj0FwuLWpCaPN6N5zhiTa8L
uediOtfbVYbr6Vx9W05yhfdCRhTh0rnItR5M73I7i3n/L3VnkVGeJ/vc014mV5z+lgrJKnXha/Ag
t46L95IpGcZFXi/f+7Nj84A9VX65ngvtrGSmvDYI/N+5WGmmrl5macHMK5eEjlYGEosS2OFfaaJk
+tWfns8fQhpuq1mU4w2hab5F3OcRSADVFpr+f0Zo4gOFprBBuyZr5/Ekq/F4wNovcFfyiiPnRQrU
MTWBpPnNqVj82LwZjsbdZ5uOlnfKdQ/dNAkDs/yzJj1o5CZh/pQXk5OFHiiEqk5zAJAVgP2oFa8p
7OqHRzDkpr97MiGJI1Xhk9nijW1FWC96wWilYaDMD5gIjnl8J6rhjLU7mZdDijL7Kv8E0eVmsBmI
0pYLskYIvq+Opc2zILt7nrYDo0fydAzQMhXo7+778rwk1tTMOw3SrxkY4eU5OP+9V6TKy/dJPhAc
UXLPI4fp5i2oCGT0gnw5Po/YnHyh2lQ+NfgQGvI/6K3M58qCZrBLSy/iE/LtZ6VXYpZ2jKYv8xe2
tKV1MEGrsL68NLh59i4Nf7NOyoNbY59QxtTWvTBROIessCf8dNgsjYvdGoV6aeYCDt3XrWcZ218j
y5baBZ3F/TD7c+o/mqH1e38lGqZjwno4voqSla9Qr4xZ1Tcq2KAnFNrje5CwyC0bOL/bl32ADoGX
+59b27deonN3J98zcF1aERyl0uxfxG+6r5gNKRH/5hFfMIXLocXL6vL07QSE3APelgDBmw5s03gg
wdCxZ7/5m2M2mZ2am1WH1eLq+2bWSAd8mvlEwNYy33zec5ig9iCRnSxEN3t7jlGS/TNTPperCKn6
/PufcOfcpngxnOMJAwJ+6HmgtTQkeuyCIeEcU54nIYoD5sMp9k8uZ/YQUyVGQhHbVkOReDgzUivv
ULR5E8Rr/Ypy6Nc5wfnXLI7BK5H0xP/Nw6A2paSlazXxCz1KBNB2DI/1KRqM9ExN8fJSZkHBLTSW
5O/4p0gO9IP8AVguHafjgkkWavxtHciKBS6ly01N0M6NVYQyYMmRlAVstPzAbvl4NI9dophPwCtK
LKrlv1kfkWD7R91c1PO1zHPoLSxH+49yEvIb04un7dNT5d96eM1rLOpA/suiaR/m97pNkyqVZ7do
xQTwusrkk1QeO2Fx2m2J+4rtSa6yH+QzZSPiV+uPY6ZsCOWBWPNxzADffJeFONAE7jXWNDhp6tPs
651X5mugg1hfejqKR6N1rxop69a1K+Af+sRLzTCRejEg/PErzKdejqhuUErogSjlg/Q91Q/caqOH
e3wrn1P9Q3NDiT/tcXoE8v+mw+RaArXl76JDNP5Hjp505QLz1+VrtlXpb1/lEpWv/asdk1js2w/S
m3H4eWs/Kyh4dk3TTomqMawHJPutiQZwfpjrVxrBD+DeevRTjUN93S6/cLs/jBfNwpPxO8NLXY8Y
ilmgb0oxDJj/S9VTz7Pk3MCZ0SQ7R/t2sbb9V/neN8Cci84pXr9WNOcnwxAgl3qbnyeyN7Qu6qBi
C0OmNecL1iz42Jzp4nUE4PPrEZNuDSj8TWLejuYMGYOkutza0aVeBe8gImeV3y20mURgw+z669au
jxfTPf9kGIw+/k35p1S33cu/07/5uzOLj+7uCbG+c+3mXx7P9qaS/9hbfJ9fw3Bz7RcqLkNY5VOh
yfcY575y9Eib5zXDBwZYI3XsugewDJjr8bXw5YyUZZ/i4nu+uxrvvtLv0FKs2dzz5ENxniP7vbY8
PflXUMb8e7yRCGNRzcihIEZtdPGn2ZMAo5XCSeXp0i8hiPP0nVe9OI1WuBBnqkooI2TMKnwZjdpi
/SH2hfVDLTMOTqzH3qnYvV5P9SNFkJmhAa46PWTsuuZoPMf1rZZ6iIkSg+2hV5hNoxyd4GpyqF1h
cWuzPlJZNWaKUTV7CWO8cdZvT/rR7/mfQkPTWS83aMR2vAxmBpe7sDBWVx/E+Tp2mEju/DH7q+5U
rMojlOaHZwBLUTqb6zCGy7/mX/H+1iPxQgDUvSrI6CzMTeyjwYk0E/wuZDoH/uPmNRojzuPL/+r2
Dg2m4mzvfJQPHd7M8wOxKD2/1RkSo+CtwqojjC/fvclUHnpJmKRP0+CbUc0sI5O3FKJlvuqflIaV
z9nXJRwKhpyH1soLW8kXxpvF7+vbxh/nP46l0mjSzKm03rJQ4LcQel8QmDIoJBUCg7QVI8Tcq+SX
v+HA/w6OzPmP27MH9ZLuuhdCMBTw93xozzp2RDzAgezTql/XVuw1dbQ01/kApwH5iD9LvS9TIuLb
DIWCwGt1GuSvjdSinr100tt25WwUUSUdHw9hyA4DSEjgzJARY66kL6lS9yI/RH8evBfv59q9wAxi
Vx5uKvvRLJtPCqX185lDffFaYMjeKqrAjxMA9yVnxM/21ixkV41V+copF0r2mDczXIHWa5snVazN
7tMGcta18G9xO47zqcdgs82NOPU/yl7HZZb+OkyP7UX62slP5sOMBkOmtZbgz5fH/qq462zPxadl
7lIrbiR9xcJge+qb9VE/pk3WqQwvMpDb9OIB5TvL1KRxPvazQXG1BdsqRbPzhf7X620yjWYrwwk5
uj7Srfn0FvzMcwERu6MwfF64RcySnKV6N+RwHueoIQqFRiX3sr/uk/KKq012NDGgrGTMrjRmjgB/
UeVVRrtJGa60h1cUUKGmqKM3tmt3NW59mSokl6XeU+V1u4CKgJeOhUkrTNxMRXuBdp6w252Zvn6A
OyNUt+6EWcv1rDquaBUimZo6ccmc67d0rj2pbF+PpeYkWzIIYDRPtdLlzwsm7iG/aRwLnIp2KPAs
wBwbpyz/y2AV4OieP+q7DPy2OK0VNbMeN5NEEac2Bb40+uBb4olJ7TiN8xpk68W0tZiXkvlx35xM
pTHnc7K43lC5Rdzdb/bymcsMtqVjXLS/s7lnsx/XC2BvwRQxUwxKuUahmDF9LqD8LfXkSYpXme7M
zyk6yc/DW/njDAxcnS/V4nU1ul53o8NVv8vspdO6cczkOoVz+u1UvLYz80k7m1o/FXPnWml9a2UK
99+LcLApVjQDsrXLZtY55QcZM5Hvt93HOnVoPmal+iPFfjZz0ot0cKbNeUk9Opymrie+DYWSJCtr
WOOhUUxtk3ye/mCZi478hxZaRvPDtpF1MN9W61qWQIaKKDsZVybNfLl3uiKQz5ITi7784slM6vL5
FYiOe6xkuMyno8mERaJoXkgLmBjjo2yBA8Cklr5uGuwVZyh0izTI2sCQZbd8GqTC/DxgTYHJ+vJK
AnHmmfuwdl9PCq9VqT81k3GdbxdXuJHQuVJeD/I0ay6K6dZ+eKrfW7MmFrLG/66J9RRoV5Mur8gW
Y5jmkhI0V3/Uoc4NwIO2/RRlIheooigsDgMkqysCWDGQwOr6AnGgcB0bHPbr6SRPm7LpZDm4cGuu
3WvPKHtPyvDfS73UKXfXv5mv5YfTuLUn41bcBBMbPL84PUQhG5/q28asOefJ8pCInDqFQIOqmxcY
B+rMbnCM9kwXbwTnWRMxavffRfNUZ6hA4kHCkmtmmuXudB9t0JMQvCIdfmKZ4nDVPBg5xykngUPg
TbndZKnqjKY11LBo+cJKrrupL/qZRo7BThalSyL18JxANbKaYouJpwego4qDs23ck32bWNilZpMw
U+5Wv9R3MeX7T6GpJx4dPBIq53r5nUmO/y+/FN99G5mkmfEoftMWdSGV7Y4HJRnusZWq72vpVjrZ
NxZd85Q7gp5LpjoZzzob2YqKH1vCQy09T+Ns9btYe3wVu49BNql0ro3DSyneN1YJanp0in6PjU1i
hCCimPZPf/nKET/aRer+qlZmfDXDPZCXNlh4WGJP19bydd4D5ZH1L5rZ4eTljKEmzUqujadJdB+C
auNlnGo60TwZ//IfmYwKA02DuBLUY9DipFi7NhS87BtmlsGi87ptM1aMZ83yy/cb9LIF30m0PiJN
yOjcSFkMDDtrrnlUaK4So2HqPn/sbngyNrQ7bgMTwKNi7ey+JjWOQLU8zZPOiO9gUGTNgcQ1vppv
M2gwck2HLixDS+Nee8TQKNQcZpNNiU2klej+fwnDBuUIUyGe+w6BA8eXv6poSo7tco1CwYp3cFnb
k+j36VBl3uxzUz4blbOua21rrjp7/wXxxfP6+mkZL1pL9/PtC20A80Vjc8XiY2Mav6bqQmvdu0w2
kWPaBU4iUuB6JVZRdSaRq48xEWsKjj5lXLgeU+PMhUi0beNKHB7nIskMDvVDPVeVGEqJ05HdVr/+
XbUpQnVz0e28tYV6wgDTlSOz9wAinjExFyZkTVleg3ihOr7aqkWb06ig6sJDDP+f9rvLbFyj+2iP
i6elhi231wOgh41y1raI0TkyegrUNIy6Z7pwTlyTLvt/ZCRoPTGzhjHWkIYA33UlayQrxvTLJt7h
6QuyfohNA9TMxWqPFtZJoCaEF5lN9rUM6lqxlu1C9PqXutASLeqft3jTzCenuCsLjT7TUT6R5Hqy
opV3W8f6qW1rgZ2ajkJR/rlBBnSw21aBHWWsbSfd0tduosvVQqBjt4n2WfItMn1obw1xo3mJM/X9
37NSLzSM4gh1AyalcS0+bmit2LeLAa6BTdjxWJKT9blIMOY6p7p0pq8xbbEhtHqA9yjbkpbz8bGM
JtGw9L311UflC0B7vMOgg5EHIzKfUOlkR4XvramAbG/gpJ4dZqt0P5tkWKHokXSVL97GTuQAKrvj
PGIZkDvyilVNYRwAZWykP+uZXlAn9Qek84G1qWNpMdzqbNGjme8XbkG4NkRgJ5yEuH/DOIa1+YpH
h5NZEhS2jLsEYPZC1c9MQx/FBqJXwwf+/0ezAx3iIFS99Ke/yMxqH7DdmHelf7VnpOfOacw9TRSh
3/vjwgWStv5h9Mm4zX/2yJa4TM4iBvDbqP/w49X8/ha9DAsNT8yiYmPpwgIHeuZm8y2zRHwtjD2+
NBb1+dBiCOKWwDctegFhkW9HYa5Kpaqd7luYdop67HD4W5lQBArioPy4NbBx22FgAvteT0Ms90wZ
/9Vn/cDQr8ln7BmAvTrHoVSd1ZfdRX/pbNihi5eTwleZmmKO2DUZ5JjhdBfxJ5z8mwsJSzivB9tw
3krVtr4WQbpnQ1hn5VrRW/aCarmYmt+l6NXGp46Eyoog4TbojTShxh62U4rmiV9R5eVYLxkkw9fa
OcuSLb5ZfYE0CvNLNbLopnmzDvAcP1dP4fd5SyYg0q1xkcnuWiz567mnXP//lXJr7lshFgYG/Oxp
n3zexY69QGUXWHbYK07XsCg0z512FArHoGSwwKcYyubNeRnpl1wDBYxK4QDGWvnZ62TnVWIuGpTo
2bmzRvgy5nyWEbc3i+5RRyOuGY5RK/R0kQmOLzGMCT9VXqL+uFISQfRiRN4aSYM5Fuvoy3SGmr5s
kOBIONL6oitkVrOeRBd2LBKRQLEPaxYTQ6SSXkQXa30X55N5j4wk0SwPWUwKq9W0Ffv12DjVb1/8
swgvAvXUTSG278aXWJ+3Zqxpg8Foa/eV7RV7MyevTfC6/UgLLmYojiqifKp5bGd7e0V1P50wq+uV
OoDlRbSJ1jHTisbV8Qc4F/Tu/gW3eQEzziM2Ier1tnEWv2RRnvuxYS6waO5UaJ7bfC2EwmzIlpC0
aqf6KprHq9alu0sW0gDHzGvAP8rslVLNSc9ZXme2aPnoi/2ywnWU7EmioCSsH3YOjHQj3dgl2h6e
idIgWenpeY8jAAIDHVYyIlQo7D82TaFziJR0x9y/ky/wU4wVrVX0wQcm9MZJkiVIIVZpPp5J8xO6
sAByeFs6YVSY1ptVKN4va0iK3kc4ZkqYusckqENAsUkm4WtsgefalbpF4tSY9m5ft7oH42gqJxuh
ekP+sU5u7eaCiN0YD5sSHzJZhrhiWYMlv9Ne/Xm4G1glYsCpwSyxGXaZGWjJ7Fn6ZImi5tqZmcaj
oapFIAUVA1Qa7hqg3AvekAio9tw4nzw4lwXPo50fBzytF4e2NhaEdlOmvoOzrDkZ/i25SJrGQ2f+
evvSv5M1v6qHHuMixnZoDwdaeP3mInTV2QOGmAuI/zsXwxwSe652hRZdXzdNJ+sZUoa2JSrzozTI
BbG8FNji3ctXcTgdwVUyY68IXwGb3f7IkVagx7fSvXV7RnzMzganzygbeEVIA0OWfDI3RK65rB8S
iUI3V3XiSsENscDQPQ4h6n9av9/lCI84MqtPH/B9/+vfezXzFfydDrx8JMgeFwkvS82QRRycWnKT
t1W3Yt3vJbpHO9exH8++c8jRK5sfFl2/NSrwiTlteohpx9qic26tf1l5kJyUA/2Gn3igZtx8bwqa
VoiwE2e6HdfJfd8TO24I4XI6rN6CeJHwIAq+rcTX8DI9ele0+r5wJ031p6NTJ+fY0jOWGeWas+6f
u9rFmf68/Ffq5J64+YiOT6HwWHXU2J2tIcmYSZP3cH5LaaKwapYinv6c88BiOMT79qJrxmA93bg3
AL9etyX1PR9xl27BvjJAev5OFkumjr9ehkymuR7ezJ5ZDXLjAD/xTBhfxkg5J/0q/dpFx/dtaiST
YAVjWYR8pzjnSvsk889CrV86+daqeRuHWLqlTignlT+HU29+h5/J3LW1GuxHwG5e5My8wkKwEF9h
kdSd9E+BJw89tDrXH1qktVU880YQaGzDYP4pngAV3tPcTVP9RzD9O3h2fzapzCyb1yRv1VvJGQYW
017IS/heIOsXNGGfgs8qF7AnDoEqlUp/F3yTvLZ7S+c30IsCdkQWgAaHnls9/obgYfl6xtyjeqvO
rJMemRjQ340VlMUhX9JapX3vcW/m6QRmdUbhkg4eiMIsVAlfiEAfhDQKouoymXZPoYXSx1VxZgYr
KyuztQkCvaSEIK1o+rfWbvgsNBir0vPoxmuHYVnjZQ+NYkkK9TWe681KhmY1WI7H+cHyZd1FTYv1
N9ajgJGXW/uPgvfHRAZv5jGGcjcMI+quh/tkUxebhnhmpa/jB658011G2/cQ+wpONGD7aN3aJ8sf
5PthOMVUZiMw/9rVBJB92Vo8TW8RcjrlXCjxCJbiIxJ6qmck4uEfma20Z9q+dUrWxLx17jIpY+e1
7UEv/ZP+hb0/EwYWxrNvLmnVi3s5foQaOe2U1jD2ZB4UWcEWV8XeqVj0AYgV45JJ8JWUKq864eDY
ttNJuZsm1NhYkLvnEG7DDKmg9FxLCm6+i88PR5VNRqaxahYdyXP5kZUMHQjWjTMVu9j3x8J7fGmH
Z3kmQZOhBy3r8iNkG6IONm5csemyvfuo9Lz+5CnI5Kmbe9JDB9WvxKRweCjq61eCpYrk2CBsrxno
WnUkdfc0siuWFyBJdcayF1xsL/xeYXcfTF17WUrTE7O1Qn3a1u+ohYdPeCnahUX8iKdtVr3NeRtz
wo5SPsDpswBuLFHIPNGy9vzS+YRA3adDdkpVXJWQuA4Gyu5v77Q7Pd+e6ZpGxV/ozKOW+sqxt00P
70l2dB9iTxzqlU66FHCG/ee+HcrmytNYOMF4TFJtWCZvqitIegBrn/9uxpMbRgIEPvhqbsAQEpjQ
TnVQHofLhqSc8mLZxlKAWOumI5zOFRu6cjrFs6/TYPGtAb5/BbyzuO2bjOCzs6+bb7a2owIJ1W0c
bNKeFRFeeqWfGq974WndmtmX9E99oV54uv8cX7SnphSW3wTmZql+lyHaAXM+fO4yGK5Vw4y0Nnbf
YOs02xF9R9dYv5P1Fn9Dl6wt3n3ji26eK2G0Gmh9pQ+fEcCwvoUJZMY/27jUeN6utHdPWf356Uva
gGrZJb8VmRIHhXru04C585BX6qs2G85lSuE60gp51+FN/bs0C30qxSMT3RtDsnkr84mCoJsMMweR
U6NJYI9NtLrC2GaJ8z82v+Zv9yiFAA4QJr/qA5+P9fluUGDh92iE/tOpSsQ3mXczx27GMJByjBrk
e6Qm9cm9sT7Wz0XzChrpmTGhSfbcLWxbBvpeiiZ1J9wHFZOkjtl6WtFyjn3wkSNX+JfaNNM6eKvm
lo3BLS4dmkthVLVXwO+NtdsDNenPK65oQDwTtGOMn2yqCPLK7FQ7UYl77JN4Ji/acANXKW/YfD6d
M8NrujsBbR07s1OSNZW33Mfnr2z6vC1m83iSTcqEAPQTs5quDjeaDZBGTT9P2D8s6LTUfyscaFyg
/IjRqkksxl3sRpditRQoGbW54QaLfm7J2K3KvOOeb+zhfNN6uty4UPhKvW/RPtdguMCSdLFAgm6g
GZWu7cM02VWaxPnzYydd7vn9RhKw7e3KJi0wJwzmK13IMfaTzgqSaTFfPxwaCGxobIDMwEBfNCfk
mGdiYiovgNZsGm++rf1bql7E9Hr8jUTU+39EiIrXlIPC09K6RTowQfdhuhzK+TEOOiEzC5b4G0km
FV8uEcLpLBWzyMJF8Jhy+sTleK28mRrnFy2gN5rHlwh1tPhqKh1iwEr6qmlVhFsoAwmSkSHQaTBA
0HR20SIMBgpLB43Qty0XkRVDvwefYf2TH1R8u118QG+5MfznGBJNcAzgtv80cayX+zIu7Wu7J726
L/ThazEWB5F6H8Sj85rWyf7jNI8xJktKxyEu0XbJgQMDNnr0lhXTWoLa1NY0y0KrG6FfU8ucjqG+
fuEfL+tern0JZAZkm8Pnnb+y0ZDYGo0r1QvzYnkS7BK/7/P2yUiAamY2Xl9r2s+EdFn+M8Dzqis9
vpHFDx4awSsnHeqk5h5KCGH303l0/EA/QacqfK2+18SR659S7/52QC4ggJ9irRnTVhVa0h9qZtT0
4KLyqYLelgNL/VQgc6mmfwKVwI/jNEe1FPr48ek3gzj8bzIghWqwOKbKeMUlWTfuxiIK2+/n3xAA
KlhCBCBDXi+v+xg+O7QJ2mVvDm3tbc557NrVJNuLaex43jwMwjBSKfLVD1zLEJr64SAms8XsCh1T
dnk/tBK4lY8zMWvoeGYIZqocNjyLeSfXug5c5fGWYF1kPx7ZWN8T5VcaiWiJo7PhvDLDcHlbX6PZ
Z3Gw1UevjI5vZyId37eXBVAiF+KW6ZDncJD/FE6o5GXdYQNYx6vn1JcXiix8Hu2aJTJQ44Oql0/f
9FCq7j0kMhbo7tf263g1uTcuf+veQDEwrDWqCY+aEuGOw+O9VDYxooZOmoV1v+U+M58uuqhPEd8Z
5ynjRrk7AnC8xyrVikUTj/Px9uf0tPissFbaB8e3Y3R9DWVVoWfujkle420/3SjWS61rp5AQUZhp
MKtXQOtQxJe1oZPwsnWVAU/zWj83s/VbVBoJXIg0jCpM1OxmAjL5zHBnJLcfzQYSY0A72s+TEaB9
anbJwI9nPWmUhpfX/NctGpza2G/aOvhH197irdIuvx0+w3zCWqWb7x9qmdrlZffz6Bok0rq08s8c
HWqHvgMSZR6cVOhlm3/Ua3XRQjbxrf2bV9o8aoo6dqBIVOJLqa06NB9Nsvd7uEeL3/z4Pn70TkQt
k8j4z/mLDmxj/jJpLpioIUwRSWe7GdAwCTmR8QDxwECiTIxrjwIxUiYMMtoBy1aqt2mnXk/tgpNv
1i8OcqPtVxnTMjaNo1Om+JzBS7BQJh2bJYgab/92/1IvZqoZIfEungLxcleDLqND694sV6fN9Ftu
dLtXbyNGqy+G/va23VUwbgjAp9Gozen75O3AlvD8kSaiGG6CVv3x78iUQ876u+/sn3e45cjwv+xN
YSt7riEM5p6mP5X3Q42C8N49JxOmGZd6+oxOHcbHpj5DsJtGpc/026y3MP0LpQ6zu55d1s+3+mZX
02Hayf2e1sm+dfvGWion42kDEAnRCtUbpqGM3n5mYSHFh6RS4SWr5uLZNJf6++fMIFJIUC0AA3KP
qAzRW3YrNTY8XDUIFFVoATmbRX/Q36Y5lm1Bka6ASaBnACdrex8/ShaDOUU55m3XODS0DgntnRBB
LOy4PoIWfQKWNSX9GpYs34s+j9XP52WEalUzJLp+iVxBMomXksBMFbwcdOlUdSAdAD2YBrwPGD40
GRhiYlbTyjaMRt4MAeCGWHIhhEQaBwCgg3rDw5Doqz88e6NT7WNW1TnAhYq+vlDI9JcQ8SF9AcLK
uht8Mnd2jr6/A1CTTXj1JDwH6uMyQMnfLaJXPYtX5nRg0fc59llATm0S5iaTBiloko8rvE+C7Dm4
wSA2ub4ww0BxCQvxRgw9De4oGJYmboqdnjY8pbtrV2qTejHO9Raf+WbR35eiSwvaGL63d3Jp5br5
uFTbNHb8VcqWHi2qubIwFL92tXz136kaRsyGT65Ehdqq+u9S/Vm6QLdeZbfWlHxFAw4rLhmyEzL7
5+Dk8vkecEHgE1wJjAiJC3BegIiZ14BhwkcPfgXnRsFOvQ4P8BKu0eu5On59Hf7fNKJt1MspR9/T
uow2frlXr6DMWQJoB2YGT4WAygQzmVBaSqH918ztACjVGJ2AeR/trR+rgBNLA5SxignFasU44NJf
9MTV5zkI99YuizKp2ikASr7LHyIK3AyROOXyKkDTcNGE9TZYDiwVlgSkdHADpQSg4uFzXtuhXRQA
RNlv9a7NNCzWvn+JHbUvvGWgEzAN5wzUEYTYDAOgTPpvSRZMIsP0/WdR/zMgatTlsOu5UjjXEOis
tmXyNQhIurWehKt03QCUsqVR8rJIqtytMDrBSU59pTUCqGhm39xPZtUDlh4NPLhJfVkH5M5+S8Pc
u6fTWRJBBl8tVoecswJjfja+Oyu2jcWuZbjsdhrdjuA2xtvoDAR/mPnTVkr/aVTZkNZxPimJGnca
ZbzpWP7Ev1vysrOX/58+0HPs7rf1QiXO3PE14z01T7m5P9bm05qc53/HUwnL6hvescjGtzG267RM
DDLYb2p06Tv6cu5mahKV8Sc0YME631Jf4zVEvue1fx7MmegM5z/5H8n5LRv/UUCDOAfPiWv6y1Gz
1iYkz/oMM4BIk4lfeIng8er8avWw21zWCl4Hn0CzZQfTH9nlTb5uDKEuHYuFXeTLnaISji3G5ubN
eSyFpQSszOMHX2ZsihxhWeDf/dG6D2/5H2RJ/Lv9z/UamTPtd3YyxvpiSuJ/H77vrwVG+WSTZtS5
gX1tta/d2diQPB1iw6DzdEJerK/5KJm0kYkCt+yFChmR6uoVnwNbKz805/CAg9swIAOLmNfQ8kz1
WR1Nb8l1QXkjZ4uWh8ZNk7CAwlnLTmtZWYMRjgo7pAdKqW8eT7NfeVWBYoCfiYZAKMZUfqdzQpC9
L1FutAhNKHjAQPdjnaUBA4SwBPPNSb30smts2sa+qTEzperps9zcfWYH7PI1X2B8E9tuUw/xC7e2
mW9u2ulm6qXyXn66tFbtYszPoDuVmFx787YfmqUrOCVSUcom57AJEG8r5k9BCUEoVq9wKK7ERe24
jFwtzmkFKA3uneWil1qOjSBcXxsc13LgiFzfwL1Zrpk3EeAH0+L64SjLTGkJq/kblR2duIlylshJ
J20a4+BstUdPCT89PFv7aRbf8faI9IKM4BpTTjzYjlvSi7ZNkinX7ZDsB4BV23OZwe5vULFQkWJg
ob2rGc631u7eSOW6Z4ddupp+O7SpvaBDl/b670yaJuXOdVDsFLqPYdYUgd+8h7Ieb8fFTrGzE5pP
jVLv1hhxVWrl2kfEw0JjP8zBFR5sMJhbNXaNaTL7l+tOO4/heXweLzvlp2K/TFL0VerOO5lhPmaB
2Si93E0VurQmjcxw93sc+/v+tLkfp/vBNyvTS795Y6P8IP9WfEv5cYwIhvuXDC644d1deT37jcZ6
uBwyM5IJ7Z7C1Gq+CkDP0BJYDPjH/TXi4ffIsXs9hEnz4k7LzUCuniesFZqTRqE7adxape4Kg8wC
OI/z/VJXE+wr+/To3Ub5b3n127Q771awsZcvldHy5daYPS2etl3WUm45RD/2DbiYpOI6madmBrZm
VhVyY47Nz5ldw380ndmSqswShZ+ICGXmVpwQFQccbwyxFVERFBzg6c+X7v+EvXd324pQVGVlrly5
MhkAWDNg5Mv68TSZ1v0vKQNs/9iePP1rr/STIwoSjGzu31aNTe7r9GHSxrtQNsFrz5m9cWDtCSoM
SFOwN/A+RCii5yolWfH1ubC+SDWkPW4i38VWQxgn6ygXnmG70eh1oQ67KfsFfjcKynkXuTVaff/r
V77zOJ5Pt3J8xCcgOP/37bbtOZ2rG+OMN3vPTj3A76apttVLQ2Ogdl/DTzvffxm46W2srq0pXUkH
ZqBs9cAMLsvESzwzsKbirsPq5kCJqIT0nN/Ys4ebeKlG58nD6KXDsgNK0RYFtZhbY7ef7IK4aSjk
iPjbY8FU89OBgd9NP1/aKqAlhnzYTVqjzemXQAsFUWGRfVOUThw3HsUAugmTmme8bz9jnC40radd
CiirANagH6BzqJtPaJAl6UPZk0kIf1vicjgdUXBDM9V7dZ+ddHge14OrZ/Wqbupl3i6welSudIj9
u/pcDd6DvNPwtJE5bGCA4iFhgZ/3k17JVFM6Z9IVOGKIkSEsgwIXaYsuM6NHMa77QdtFMlSSJRW9
aQlCoRYNBWAlLcr/Oci1II2yIyM8HcJMRSFIllrJJ1j4Dyh/d3fdZBh734EdKCMzeJ/uywcQeHBf
6oE916ZXVrQ+z9bWAss6rGcVsUKDf8Y4X90jfWPNktF1YU5KIuPznMm5pbzlQdhL8zrMOXAAmz5s
ZjTZYqjESAaO6QM7slgd6kYnjjrjnKLcyBURp4KN1sMC2tabTmE5LGsaa/z8sZjEvTiPTufZ1zG9
O9w8We9idOoxPcbmmJ157MVMmqt3ZZzve7orHz54wnge+/PYmmZDQkpl5Iw+3Bi9jSlBtQRfsWfM
8Mj7pqdvnLE5kXWOTJwPp4qKCOS+8aLFJfsC4sqtb4bipKFA2X5DPFc70VUCCpow5aDFMHcmd2hg
UthC4yZkK/bKXJmb5DjgqHE72KY5llysOD8JnrAsP7nZXJpvjSmM93MespDwfVfIcHr0rZxUE5o/
r78zjTaFJcbPGFkjrae3HK5H6109mWjO1A7enbLD1GqJf1z30H5tJ8PEqwfyYEvxbvtdEE8ew9v4
4V0nD0/vOkzIq1d2rFFzamDC4mFj/pnc+w3uejmoew3PwCar80ZQHM7LZFj3GOhhyY5XDsqBTB7I
0F0grcG7UwyT8DLeBRnL0uDsJJlKtfKPI+B04pGFYS4RvUnRjmkiKkkkgElkcf2WpBhFhIaY7gWt
TCjdIdUAaoLv3ZBRI8oSET9xWy88JFjCycUJFVkzABr0pIQmdAFal0Z8Gh0uhGlPzpGcOvKvQP6k
sPgn/LQm/L9dD9COu4FONXeDByy6BPN65hPQ+Pvvn3A9iGMID+QeiaGzxmWfGLAjBkcWrDlktNgT
kuF1qAZ68GWsr57Bkm90VcZX/t1mSF94zQ713e1b3+6aXb1beIUnqIXaVXp6V3Np59R/8Zy8Pplc
xpex3FNrSjOCkTHV2Oi0qbKwRrLpqcHlpM6rIOazLSxjwrwp+9cerSllR8ZwETSMxKAzh9k64mm6
KCOFAiFrnIxMFhAN35lTVVAOYs+ei81VRqmnDbTBZaadnvv3Mv5Lw89Q6TXaajvjofZvHbV/GeQj
Coj9GICwD+O8NT93KF1uUdTl0kRxSCw/vHrOqO45i13/5mfMWnP4nTbYnG1cAW1GsfvkjZneTd7R
g6qUOmJ5T5NtsmXMKSSlLjCl8SU1J0jzp1Q2kFCfvPbFHqeq2G8RPxkj4tYD/ezN0JccPVemp05k
u9U3MbaIOdbnk/DO6unjYANTHpjQvjamD+HfFwd4cVuZf2ySM1wZcB1EarmrxtgEFnMwTDx1X+ko
xGJkGl4yfKxNSkHnevDp1gOx4sWwGLKLDevlfXYuWmkILTm0g8baDFK8FgvfIO8j1MM4mx6RaI+7
QZ7/hm4YglzYjTy8Te6h4GqXCan2kJISjEa9TmiC58zrtTRBRPQZSkCKaRSGADyTEdjjwhnHizza
hbeV/ifWWA2tRWPOXMCN5iR/XyUKEojDkBKnyPfQOOTL81iZZp5006i8cvwc1PQLaVXei+X/8B6e
eTiPG+vG4QW5DboffMaqJdNMG90YRD1szqoNAA+NorD44spg59lcmz4+lP/pNUFhESlEw1Lk1Si9
EcoBWUoTs6m5sDcsScCgDHYAUiI+e+3tU027OXoV8m7Nh+KEU0Sn6Y29yVcGMY5/j24R4M1nc47K
FGX01nkFfrk2iUz2yvHLbc3WNUsiHaZDqyfLrO5onUeX7INf+crEkQfdeVufKF+cafhyH+SDi6/t
L/3G8D6zKCoHo/grdDf9s073mdKzBvHk05Y7HHtvzFo5MIc39uLdkN0mxCPAeNERgtKXhb1548K9
VwSQRBzZIjvG7HCIidKvmbIU2etI21BPkw4I0yBFXH2LSifEIIb18IF8z5VkknmiESl9sChdI2q8
EPA2h++wgHuRzj57kr4on3z2yrqgikfYUByHKfSjcjGlZJOQ8KMxB2oOlIWy4KbTtv6AP3peFuti
LdO2CpyFsqSNO1v2bSX77QXf/SJfuz9zohIyHBnumNSA7IMNZpOpI/0Z+09SdXTwWoPGU8NmrN5R
NuDsRtxm0vdvSnFAiwXnAYkqBGHuoCcFykKAApQD3U2FlFd3gV1xioiVcdsEWAmQQAZdyCFFVz9K
qLCPXwNoi+6ailDgF5tD4Kj8wS0q9vGS6BCIVKXgFtEKmhS0DXwtJjZUkJDgxNZRLWqpZ5cXEdGQ
gWmYrYJ4bnrfPNHP/RWSEZyrALwg4K82GQegc+3i5hFzjUIdtPsEUOlmozBstsKgCRLPdwqM2sUI
UC5uzez2MevlOMJOd5S2loBdRmsNKgTjhe5DuFaXEJ4qqmNQtHheWK1w52ByGuBlTW96Mry/vL1E
EKkl0pFPiKBq79EBK0M+EM6f1g7Wr85yuRRuL5qRwELra2tpu0t6liZLS0ZNGLDtkvYgxPt8QtKa
zRSX3hiCwNDuFZCKhCbqdgYfLadwbQlrmM6ltJjhY0Q1E7pzm7MkroPzK+RbgAJ3C3J5aYdhIFHw
MY96s3d0bs/EwQZZ6wNK9kLqnFsjQcHQKj0Io0/xtZBBgDG3Vlpb4ZKmraq3LtvbghEMOTNc1x+8
GLeOZT91Gdmitd3KCFSDteny07Lq/VEkx+kU4Na0FeYVqBID8gYhnuq7PxFnXOYOJefULsat3mQ1
HE6OIUx6N5yFDMqWYJVLW35af1OlCy7ZWoIftF6tU9Ke7jpL/wXJbVl0QOOKftoKUMDN3DCASrXm
3Vp7y6cuSbNCZ+PbqwOJn0tacrzT9MVoIYX/H3AmkpIVIZp4GpHIdgMgHhEdxptO8UqPcWsyC7fM
ji/YGExWXpG0Ijidgsr+LbnxrUiIsPCZICRGTFaY9KI9TCNFOHRg2lwU045kGUDdGqwfsLHo0ELl
B70K71lo3HI6QjQFNubuSfNItOiXwEI/GNLuRTbTRIfG3pw3pk1Pa5FB5CX8HgA/0RNYaDFJn4AA
TobwKPFmRegb1WW5QxrOduVu6ZzWJXXyixoqF4IWUjQ8dvBC//HObzDZL5CRkAIl9Ii+7UcrYp3L
lKUehkkPEPdzc5k5wKhyZUwu8QOfMEZRyQSbFWlIgibGU44JtYJV84J1WkEEBBeiHuDjrmFzM37I
TnSIuzgKkCyUUGYb1DTmjqwEKRBAyAyAFakGnqk5GeFMC4faaQUy0op7FH9HMHuHm0WBL/4cVz0S
sBF0mxUlRCGGnIHMuWVCaPz4SffDEfn4zg5ZUB2BFOo5AEjhnTFqeKRwXB1uB1AXPqUws4WQLFj+
pWt7gvNTp4E1o8QWfLHx3wUknYAUChf96jtQ1i6UCFyg1wPFCJWbJASs6K6zFgifZks/PFqiI1xf
JijkXJjOAKkSDAHTY7ig2265t0zcjD8Lu3MqKQgpN1DwzRqtBbtoK4HIjtYb9JUnLE6IwK2ocpnz
viXgMfACZx1FUidTtmmmE0hZgEwAbuy/uQxCDEqRE0vaOCZy0fQIwi+7kIxGAkFfVkf4Ms9Q35Pr
bdr0kKCKn9CvbgAcUtFHvcydT0GEhhtyLEHgWUI7DnPGhPEZTD6hb/PHb2smEwaV71Z0REWAzG7i
0xmTq8YPJwy8cZwHCwCBD94rWZZ/0p0wvzuoMJHHhaiAQZVXWC3WPpoaPJDEY+9p8BYhDLJioCP+
zLFw3z35iwxszYENJg8dgSaKTJ+jpCPkgRSXK7aHsYObRHnuk0+mnQuzjYQLNlzORXiDECp/vaEv
vYqiA+HwkwPDNEsMKaUdFAv/npeMAhwtNyK8Icgx0TtFFAwL9c8myITSmBGSSBIevRQviaKykLJR
lROvYoCGP0xymEdUDAkuoUOkgzA5gG89ou1AX0qShLy8AzCX98GJZsMSKrcsErEwEIm4YsiQbVaW
iRS+QmqIBAhgiOAuCE+Ca0oe5l/E1WxvhTkFy797xgdQpxRcstYj1KUQgI0Sbg95XRaCxWjLbRF+
r8zxom93KFhh1hd9DbRXhklKViR7ZXI06pVgwkMz8V5QmIWdeBtC8KaOQ17ZGJjy01o4h/J70ZF+
2jiWZzqoK+XgTXxVdQ3Lqz8+ZYZVNrmxr0M3YYaw3OlCoI+fir/LhtS6PdRuTBsSanIvXcvo24CH
oCwPuIHtXSzEGkgaFyo8AFeQJI0HmU6lWgtFgDxrVxayVm0Fkh9Nyub3vH+98kdPufcvev/ZdEtu
KM+c+zZNUQC0AXdoJM02TxaVeOIvebTsS8fkWE3w8r6pCT5r4xAV7hu7QW0rDg2EtyZVt8hoIFd/
hiX5Zgu9tEl0sEO+QcLK1gEGFEH9e0DqDrzN6RwebQ2ordnT6MmQ0Ts0GT3JM+Z9NEfZ4PFWiRLF
8uLpEMk+/RldA+LODPL6bEaGQJhOeKxUQVCjzuIL2a9VtgKWvazaWfiO4pZXLQo3DFklIGKiLmz0
vZiX02OCWduCN1+4pjfhgB6dEFthOMPvG8zkJWCRLp97hJXNIsKSo+0rzO2zG8JgcY8KADxCTIiX
y14xI7res9UfScNxHPIzfVBoDIQwLqnd7Ht1fxZ3woc7C1h3GuRMOq8FMBbF1TCGNTOQFdELcTVk
d6ICsYVv8uNqYmqgTf5qNXBmseZwFflXQo0WBn5jIF6KPaIco5t7RFEYO0mlSaJKNG9lhyZ12g5J
OXRggMqWLLk/hAfYpqBIdmRXkd1NCrliX1ig7HTsrBCu+CTJLn8pBYA3gdT4eyheMiV3YBjSHVW4
jWvafrEFiUWSSn7JB6KbIXUfWFwDziDJId5yo0zow3ZDModRFFGAJrTUT0cSqkLPEM9S6uRE55yN
lQ+QgkihSl/gS95RRZCqqAo8U1w/IS6LNrIUELw5vW1CGaIU76B4DIOUylBM1L+Mp7A5GVVxZRo9
XEs+D8PGLbh5NEzz6gNM3BdpQSlmkxlxAe3C+PACrDhxgVhmiiSwnSiBccJCR29yWhIUsHGREoUI
FJMTFZI1t6wjKC01W8JSAUCTvnnwYSFwCyzHDWTHhMTbimSFgNyQNpXNRADafwVCwjklDuA5rocC
DJ07wZ3dOxRuSV3TFwZwChnTpIYqHwplWcBU6L7gSOIjiUH7oUK8X8BWgFY2EUxcIDNk1xMoVqAI
gcKTDta8yR37ocHg5w/IGY8F7Np2Os0pFqAIdiIOlyD7wrV/IR1voCGdEh863XKOEBEINXnZgdTq
sGVwT6VQld2BMIXonqQEZU0Duw1YgZMOB++3wNm7usUIMI1Qhs6/8J7i7TkA1x/9AKGR3dbgCglP
GVtAtzZ8L1kDBYeTGE7Kiz4MsnhkCN/j1oKoeDlQ9gfmwQOPifwVHr0se9pd/KwIO8TIIkoQAXI5
AqlHehiTOmC6SmcOcY938CWkCkNSGA+8vgcjJTeNFgzcebOXUqxjcJsxeQh3CCons+bKWhNrh4y6
L1C92L8dJfuQPvgcdhkOyfVzTTM2qR6jCUipk3+QrEPaMyd87z0xeTYLNes5Y91LSNi9/dvv5LBx
HUj75Ci+jNSP/QzEwgmD9UtWGgCwnXKigkkjFD6mXzWrCq+HMRY7J6uNKg2OnXJsyAjYYkEOEhf7
mvs0rFxdF2ege0necO4jRpwZAxfPFz4GloFrJuxjHoldkXSESKGA9TAJZGbVYJh4wpgAwoZ/BQjx
jI4KVAmITWD3ASWvgaNlYQJdBqjId3eMx/9vBttEH6CSXEi8EFhM6lm+kuwCwFaIFwtEwcV6I0PT
J7sDtx4WAN4BM4+tHjCfPJI4rzbVNShgks94ddPhe2CTAKgFBbqCgTxXz4hEG/inAar4papKVoc9
+Hop7roYKqIR6Yog3HkKpSeCE+DHkJchjcoExLXrlZGIjEDFcjrm5NrLo5Jdi541ABzWrPQdt/Sv
+CpY/+A8l2SIjutDDIMtP3ftdsnn0o8FgkHmalT6fBEg4vfjAxko2hJKfk0b3jbkFQbmxpgBfS7O
SIU8WI9v3+o4s2RAURf1h3AaDV+YUey5Q0RD2fWgmIEF/NYJc5vBgRcvpRGCGEsMGnekus/yP6N7
G/WUHzBNsx9Z1zFLRDpjsMtB8eeFUiTAzorrCg9iC6WR4wjFSlgkUg5YE4mJU4qpJ8kkRAxJ5kiR
Dn75vxkHP5qXs9nwkWJQZdOR8Av7yCnBW+iJTydFTwKLyyFqHP0PpbUCIcrZvMkUgolg7aHVwc6Q
HVjYInJu3DxA7xrCmawYSiQH9znJCQrLSWgTHIhnt5vIUSSf+aa3AJ/EWNoTqNJMNqQ+qCdbMek2
yhjhD/3ukoCl2UwJUka6s43uEf5kiTUgqc+4A9rK+pQ8l6wqYB+XRU1hAbblzMQTsg5+BYA7Tr9k
wqBGc12yCWNoMSUCTwi7RPJ2+A7Qi3TMFDkiEic5R8YrGoNJkZuUXB4uDj7KmVdgLUbIk0gSjH6L
K8GK+dxjtijgRPQuJHxY19x2yb4CvJKKIAf6y4WSS4ZsZ95de/Ptl5RE0OOAM4Z2I7glXG/IZqvd
n6x5h/6fO6AB3MR81RzDIL2t7qsStTWnk11QHXahdlP5b3WyUfJqcz7WDIoD3p8j9RbQ0A0XoLqk
pGfygvMqqw62JaQEkVLJ2qJ5Q1UZ+aKkp830jYYZ0v9g1OJRQtBApr9BBP/u3LhfEADQZbda0C4g
sQCG3YOb6ADyU06K6wXkcifFRVQxRrrA+4xL+q1efQqI/CdqB9InXUgSBZuGWA2ItuRTyajyXSOR
ng5QZkJDyFgZK4uaGSQqvIKCk2oLjaYM3nNko/BRUAWkxnah/3N96zYer8XVcca0swSFpxM3+oql
sDL5giL5bfzHwj9jUH/uMT+wrlFBy6ET0xD3mG7PKBsg3Id3s3huhJkNO/yE1hYiOshp1ec2ov5v
zdWa7ZKIGLP4ElAacVg4lijTSeHsTXoxv0UrAd3V8wFCjEh3If3zbXHe58Pni56MdLOFQ63G7juo
tioXhl4hDj0w91OkvPg8DU1fkFyKCkKOiQvThBuFAAPRJFoblYCU1Kp+To1KNLt53e2n+vnYIwKE
5hUir42lskYYh07uACUURmhSX/EMgWD5BFSG0HnCScOVIcokRQtZ449Sgc+SF6DUmCBPfYqXEDi+
cCshgTANCI6nu/3u+ALyi1tviN5fSqo6CgX8WkuBmHdva7CCHm2koFGLQR/90TkPCzgiT1EPFh4s
DKjfmHEdaipt7dCShThNhaKoQ0K4FEkzqiJgbqMRDRELFlWFqAORetFl9CH5lETKVru49+pb17oM
7zSIq7r89UMSB4e72aOS4Hr/xWscB11VoXG6vKvEEDCCjN1viD4ILVEOivCdSOSd13JPQBgQKfrK
lzCMCheiWAM2NUUDuhBjLMTxoDAjYwYR6D1Jce4B6f4sgAWq6/Cp0IcUTSUXFi7ySWwV+xjtzGW1
RQqJtxTbx7VVHUvm4E84rlqUQc44UtIonHTW06VlLz9jDYz+HZ434NDUrCH0tjshBkoRGyYbKnMo
mD+1KBSkLD4IG+Crwu3TW+xt1yNLuozMDfMfITwWN7wl1epcIHkjeA+ka8mXCujDHkfJNWjOL0ik
ADxFq4ulkmG96uhf3p1eMjGJNFZ6smXFFwjxPf77H00rXgw9n+30jdVuyKpkOWXHgiwachCwJW1Z
XNCiWWg0QWXJsuigo4vtYHLorQujQH6fY6BHv6F3DQqKHOfIBgCrnbPlKmy600KV0uVXAzEZkBcK
Pkg8fOQrVvq3B2pC4bXpF83uC1e7bPPkhSdBxIgMEKxHEyZuVRt9Q2yM4/rPh91Jem6GsfVIwUz+
sVpg0/SNVbql1A0224tefShI/t3/0MoiufLYk4gqM+GH6UbrDKcMcEjjCtoxmBVZA0fWLPL2Im/K
fGem0ysHlj3tuKoWetK8huIe6oZ5C0UZNtP/hfRyiyefPzXczwkUgknqHFiSgFzOgSTXCQIitXWs
S+XgHB77WyidLLO9dUj32qFeYxx4NwYBsdXihCgR36Fov4kXoVeijkmZ4vOn8kxdKn1uUSnHQCz1
UTWrma+MDzkbLCREb5zvP0h71yjbuYUlz1ohzycrgzAKuvVjICkOAxWqdGpAeIfRIIkqFEjBfWbx
0ZqxWZMHpQSFjQUjTN0IATnIWcamGD9a7xWTj8m5eUe7DVOOKcGUqVdQqlb04DvqmfTY20J9/CxY
e2wqZ9DplbNSossBkSsdo5ZTCHeZOGuSgGL9qCdxWkj4flCifrUcGAqVNPJ4HgwMF+ga8nyV3CYT
ZA+C46k6NU6infZaFqI++UFna/o6PZYUwqOLl81iH3HSCQI4tOAhP+ZfaU1rT0x5QOkQPpDwnzJi
rusAb9+n/Ir2j5QrKodMBN8wZJTFIpmmtvmNm8lsoNso9pkfqMmg7IsqN+ZKU3MfqewhL6oryKBY
oj9c0tWo6CDsr+46CEFfEFeDRkz0fvoOEWGYU515FAnMIyMuSwTtI4ousB00peYe4NnCmjHEDR8D
+6KVxyUyl2LE3v5oDxa+aEz/DCgGKbbCF7FWd9S36bK9ehxlbYJDsbKIn+gWjc+V05+79WANSqJU
DdXwtVH2NYJPzJWQzBcehNxiHALpbMrqBGfi6fgYL+4RW7G54YxYzNxpQ1dHtx3S6jlB+AXCasl2
UiNYnql+SaPq83MVW2n/uWOviTemvbxX+KDnb+fzbPauhdY5m/g5uZ73KKMym2SmEMXSqnSZGyxO
beRwplkz7VXp6Gyg241KpKvkt47Dbq3d3lNHQxelgUQG+1YK+fMJPJ+yP5lJ72KcXYf8w32YqO+B
qkOEIaF7ZfSx0okRXagEQ47HPsNL+H4HiUORtEmMmj4HFuK1afCkhc2NIrvGdfV47T+ifAf3uqm1
zwmyn9X4cXu6CrlgOMAWpbrq7UnxDbWxRq+8UBf3YXem1c32puYdFYcYQE8xZo1r2TYT7j/NIehH
Sg+lctUwxvF3k40tfX9G4PudrBPlkDurKxS/pzbQzat3fgNuftCX4HzeldODXfw0aZIT31BMH6lQ
NqjkR0QtzYHRKfxowmQ6V0QVT8Viu0v7KkZZp5Dw+7x6DfPrOgVekJX1ntrfTSs7mm31cpNMBu17
inlmTS6PjVN/UT+rKex7+/oVjwqntGzUbWThVb1bfs/DPEGU5K1EBWp16ZOAjSaxWhVcrGpyV3fz
p0kHb7APZt6ZpPwTifWayrsa+3m/jB2TAu9zc5FrJT1KMxrKoEJ27hhZ/Je86cidwZ2B/mo1l3e6
w8dwF0ot+lLdd2P7a5K110Gn6Y9l5183Z+fQtUb77XixknXt3fxTDCs96Rjv1a14ja72eXStg/I7
rmmclA4vzrL5pQ/jW/NMe1XFOgkMmjY8qzjnls+Mhz282LF/5SMejSDLoChVVIZ9oGvsXm0VTn8W
1OdZQaKOLFCFSnvbjhExzDuPFyODCteHCU8B3M00/Stelp4dUPqnCcnFpIPI4Abp6wuCkmdeyZyi
W8oOONcozu1GjOKJGWlPtBPRJb0hmFCWPadGBvcDc6wIEoMGF5GDmNi3r3xAjFfmm5pbjMfGRHzI
nBVXBKmaa7vZadLvA6Gy2zwmA6lnyM71bHNUvCYxHaQKTHDjXXN46nLq2wyxPy+r7KVzf/pqbHZo
bUOHHFqOmw3ocewKWdE/lzQIsmkul8dd1UgpgCLFH1O0jDhMEy5jTsqDiMVKgMKwkpSgWs9p/bGH
qM21bg5WVFk3vp/+5UrxwJMGBN7tJjePmrH7OB6Dyl+pt/ziA6VxThVn540V/s7fl6G6G2Z3XD6n
ZT6X1+u7rTyqsWJcAxrcZJlf15eRpZt+0wJmb650yEwVixGGuMsP1xMVivqW6c1TjS0FzPcDPu+i
MTXm1vx9+K4fFW2nEV1lCy0P+bpJYbS9NbfosR7KNdl1cm84CrzohBjsBV87QG8N3Frek56oHOdp
/pdStusSR4KdmzdQH0mO6pQs2aG5a8nycXqcmgf+SFn260Q00TxUgwzVCj6gFE4PvzrzHUKx16UW
fAYO8u/qOFnd1vVc3RaMLIScqb3wXwNOjs5BpwuOxbZcl+vvASobdeuCrt6HTrCboumw/pyEMPT9
CXuIAq092tHE8DbURRSBxqIU6PBRRrAbfQYakrMOGhtaoKHe8V7H+3hvzdlov4fsZM2vSN8ya5sH
AhRRkalOxV4/4XQjeW3bLsx5qv8ojbBPr71I0WrDBvrQIq4NQ3KOP/FdldG/vQ2PgR0FK0UUKwFd
oyVOLI7fb4d6gYJRPNpwnxeXYsQKo0FI/HTtP/uvxl4jRUoZ3XslbYuTBdEgkaEkSNjVgK0i9k68
X9xLLWvzKexU0nDuDOUGjKH1ja5HFI4hSBdI2z7nSvQOUJmnT80Xme7Yv2yeIfmtQ/qfZMElXOO7
UVOJbCBuHhl1eppp4tfhKNq0lOVmJ/vmobmu14RjFBh8Tjm3gDkDFZHZtH4eStRA1CktAPDYXmdp
WcBd41cmEEZ7KUUGGETg7D3Kwz8ZPY09vlpif3wiyQWE5JEWgW3ZMoYMXCy+MvQU/mfguEh2d8aB
59mluXIGgTwjPbusVvFxSwq/sJQ4bAqM/1ZOmIB6Oi4zeXGybL8NnqgBC7qT8RVqtqzh8XOlUEAL
8Ig/pHeeE1QIwhvS7uJJfWYfPI5qa+7Zb27iwn0FKICVicYF4DU8eHG+qWkFcDQnUIn0jRA6SVXN
4+1tDonSN1bXqRwdUhfgLQVvKyh6k2SE64Hz84wEKSFl33RNKARMDuo7ftfL7JEZQ0Fp9AOQ8ui+
Mma36LK6RWZ4i7hSM2z8eIvNMaWio6LL9h8k3B3cZWqv4XJWnQwPH1UC2krUfeoB77QBokoUETRa
AlHeRw8XXn94rK0tybKFBqG2Cmqoibp3gUN/4xOfK86VqxIgN55+V49Rsr1SaAE3KpHOn2AORJhs
udovwsIhhgBGKe/rCK5CB3b+gsv3jSCEcWH4aNxO/dJ56W1KVqSOhqvj9jlko+FiMIIf+boD5IGR
6BKZfWEbkcG/uE7eIfUYI2MIBYTC4oY0Vk8MZFVcfsZRx7EEMDru/qjjfkaU/pCGxK9jz2EomTr4
YEwH4iiW4Jv+ipr8v/uzpZCH5cXMItJk4FlZ3xXHBgbjCqqjE72m+HRIBuMdISQ9VhC1+lmFW4iE
8/qC6IuovynzfPg4US9L3yzWjhGg6XAfMueTZQWQcOKnEoODGawPRDKEUCwJ3Hxey3N0LtSCGLyE
hBeewDI9qVPewcKhCzCG+r2WhhQB/RB78FWFEIjFwL89R42/7ENJEaW14RdWAl0s1zn+NLdlU/01
t/z8nYFWz+C9TWQ9/HEPZPp+V+9IBpLqatbN4o25uR4ZcZYgTu93xZ28B3eopyK98RmnIOCz8yab
3VHPNrqXTend0GV+zZog8MVMZNZoXj28Ir+UzR6zMkTZbQgKQN07X9Ve+oV9PXN/XudBsRAYHgUW
An+Y8A42LqHUCMm2uTIrjtR3+NrK8Omrs6JO5TrVVjQWl8AqD7LtdXqj1TsUWcztD8ljchHlS+zP
t2bTraWUmr/GTE74EVkbcAHwj2tNj7yDp+sV3Frie4kA70R2Chx+HlFyvMLhx4riCP5CuOtWdMAJ
TGKXbDSBgrnBajBVWIZ/2kwPPxOooaI/4io066QD17Xba1AUSVNDenoBn3WNG+1j3Ayd5Keb3t3v
7AwOWlpi/CdEKW/CewrMXx3M1h31EUBACu3JB2MWQFKRswa4icVaMJH5OqMqe+lhADEO2MmUgbjP
X0crosyv+BKCAgiyPL9O14BVorce8BFwyi9uonYJZRkHjVnP24lIODJTAQH/j1csqLH2QGw+S0A3
TPwXlRm9g2ZHDI+QCj4TyKKNO8kXkB141k1t6zjnBIYUsZzbdAykgwxAGTP2SQEcbhqNbJi90Ggp
ikfBnMJ6hFR5PTXYaG1CyeEHsAO4DipbGKGOq1JTSduhlxQM8gMQAy8GsOD1VI/VhxtK9XVAN/S5
PooRVzPm8VK47VBJRE0whXib9MkkQsO99u3la5YOaMy7wGLVkpBmRjMWD0B2sPPfoDAuhCz1rxkt
ME8a/4AfKJpUbFAjEqnHz6yY3Sf0PxrDqSyIRXNeBaXn9XR3JK4Z9KlNCLgGK9VhpmD90FbDEWz/
oACOI51+IwwjU5FlpRCBIkqit4k/BWUwgBuo+G9DhgAq4qZY1Cei7AnEn7ebNc1ZXarH+Z+pzaxm
BnLTmcl8nedErz/ngFVNtcZmN3kcv6tmhDIAjWyN6Ml3NHmYycmUJ3j6N08Wl/Vr+pjdhW9LtT1A
axPQlrYeMO7otIdb8gNhpXxUbQvOyNFNqUNESqNJ+ooWazSteW2dSOJGyisz2oXJ3qgfX1u4I/S9
AV+MsdBd+wgDir9/r9JQBphSPapI6nzdq+XyF5RhVMAxvoBX6Hgx/86fAWV2jf1rDxKch1T/qycA
JBisKsxN8A7KcHvvIfR3GrM56yfIcepq1LX8IbVzaixLEYz/jO9/zGRHOLs76Pic+VvcG2JJgK1a
cwFyAaTvQyMQFaQPD41J9Vy/kBU0R2rPZIJRxTsVP1OKKER9WB1YwXN43QsFDgm5dTy+81uTpgbq
QP7eJNt/80QEU3zQeFwNDNLiQqUzp9nyDsfKFvlXjr1bPBH+VfoFqodtffQaCNR8RgYwQ20y8x88
lK7mGX+PvuZZoTNMoox+CFYIgjiues0/LXTQPHT65+E3iE8J3ex4+sOATxS/Du4HfVQHtzURgDoy
F58p/nQ9vx80ess/1/Se0Ld0slK3n2k1A/lG1E6d0mJB5P32UoCNnN0YZCldwk1a70YOLRv0qRHo
U33amNJwSZ3i8sGInhMLGHN8vazCxVOh49IC6uf88QMBBXEZqnvQqm4SJiDawZ4XSztIFna8r0U3
JD3hLWrYCFgShIvynYOZW/Y9G9mlX0CToQPCFb0P/L5ozvk151faREAuctVtHZiLDMsilxuf+Eme
enE/G3JRVJwOn2ub99EikbaPufvOKYFtKb7SRzcy4DPxUePlbhEvn4eso/jfYLcnBolXFFyP67yl
DK1hshJd7C+H/IjmouIXg9dAQR0L4eTrSe5DHTTG9bzpZf3Mt7grin9fw3mbqCMt1MJqxvN9fhtn
CGfJnePz/XKjjp2+7X4n8pfvpOrVhCaKX82+kyb3qhh8ppyt3HJkgseZnwMie6LQZYTqGP9lBqfZ
f2HtV9bk3tuNP/7Lv42IETe7mcOfPijRyjO3EQxLb4earD5GNlRaa/AxYkjztQ5BzxkqXX1shUYb
xudrgO4YuoVybryMP8l5vBCc5jmmbj3nHPugMTyeXX7uAgK2hEZtomacMnPR3kX+2YS/iogfM1r0
k422gh62PJQuTeraTa8xk1ejMzKGnRu+2OBCmoBwwPqvmjXG8UoG9MVHo44pWtJXGiehRDNn8HF7
wA1D1D23Et4Sn9pbHCfmkz4leCNCSfcixAcCQ3xe0+rnEjpBc01eqHnIlhqTQkS3KMuI91Jiksuq
lsYdzXUDfVzm/z5dArmmSylBkS3pkBIXAnZjNIhd3mubD87X9/VnerVab8O1QmYKC7BIW8afPlZC
Fe2b1W2BkjZbw9Eem7M0sv5qIpFZAdvVHD8iCwhSmrCdF+a4uUkj+iUqoRPWGx0GtM9wzYyNsbE5
ULSbKZ6zqfx8dJ03osv0MlX92/Q9An3s5b2Sh+6nQQVPN247KHE7babA+OXb4/NR2xR+0TfHRZ9P
U5B2yaLH6rEC6TLRS1XCa6RtstUD9ewzE+G7UbryT51lPCNURQTRUWDVJpyyX/jnkbaxPDka6wKi
wEReZHn22Jq8+kiKj+Pgdvz0IS3PduMdES0K2aKHHXcpQRnfFjFO1SgO4uA++nBZRVT0Xytnw7/J
a3XB9Y5b9viyuBzPx9somX9W52nVzxeVX/Ub0XnLT6tkXvlx0GB0PyvFk3/KROEIt1H/5RerYkWz
ZYy+8IzZjmE5Aa9Ts4DYbAd5JVK6j1n+d5+cN409+Sj79PNN7RM6pcuCrf45qcbIYPmvbTGtxpe1
kCaUdZOjUecIjN0YvYMHiV70jVaI9qwuQbrAVZ7SA56HVFOTTKGe+z5HsyUo55pPSygSZ+QRotdC
i4qjseJ7X5xbdr10SncRhwjl3Hot8Lap0belbOO6JcuE2kFxfPFOUgivLaUzxMowPFC4uRNc3uei
akjXurmKisRWizRiTTw/o+nKG3Xe+zsA7u4D8R85Knmtx4Lkx+vIB2ng59nUiOTsSOPyFjmXxghv
xug3w8/WPr4n6PHt87/HmIyjurxIUg/ezFrrqidtTQYjGQNWGesKgcDQWpP5ZKMGIbmOt/9j6byW
U0eDIPxEqlKWuDXJNpgMBm5UgEEBgSSU9fT7DWdrWR9sY1D4w0x3T4+1d8ECdrwGgjk5Zbv77HGK
NvdTfuuJEbK5NOb2EqnegKiD8mtlRgUt6bj75cAIIMAToo9szlmBebzOzgomX15Bwmwf4DPgvlA3
zcAFiJmIgwjJocckgfvxf4T1h0r8fJ4lrOd9NGB+6GmwA1Y4UzCDJ9G+DvpL9jUAfdEXvMRdQI18
phv87RDYQZhBX3tL9kLxVmTuQ5hbZNc7eLTHjv3+nbqVN74lqiVKZe9iBysIeBEatjT9/GA/ut9e
BLLiVzYU8yFClUr6GCNjwteV+IaIhF6uOHVhePWPPIcGF9+OPxzO7FvEuHzSPY2x6ugSqEV/MUYT
vQuBN29GBmlB6YPy8oTP7sl2WvKpfALrVdpP4HCJSYHqbmBpKeYUCGSOLJMgPSyDLGqyGHJIaOWp
kSPI6facDSE7bn7kocT57PbvLVoazaO8po0dryXfeX68Lmyb6HXYvpHNAO5gt4BwB7UWZ0/dyJ4/
MemrseO4uDhgQckNbo9LyVFAPDIOiAeI7Is9n0Us0EpsAZipwX9d1CVt0HkHXkKywL14yxPyG9+Q
O8sqTHdRkoaQMcXPSKNJuKONtoeX4ozKG+5csE94Qb2vh7XmM9gkwh2fz37BAXFZir13JEJ5Tbme
NLh630q549y7nTPn5fYP99Q8uttmzi4V/mp/YTKYsJRXBzbkluytHRRoTaiUlA6hxcHr9Z+XZhEh
SmVAEuu/JMbyiZMIU+hmfqOllY0C7MLe4d8IRqyCkIbLBWAGC5jglSHh2RtXo7klaQ4MFiH8jrPL
b2xHHDi/bIR+7QvCNs2gSrklPflBS7vrQG45sQktZbgR5pExEFCRSlbKvXhDu/z9A6HeG6eDwcUN
55taMm4Hby+nfuOS8TaYwNJaHZlxLP3FeUIPVS4WaAaf6x7dZsi1sY984XsOiJvPzUt7nBd3kI/i
O/vIqRlr3u2155m1Zn5Ue7kPp/CE34kwmuEqBFXAQ+BGL7FZNYWt3vmrx0yo4mxX3zRpp/iaKnP+
yXblLTzdT1jeEp++K8tNxPeAvITdyU3aZXlHEBeCcpvS82bPUMA5n7JMkd7CRGIPik53FC3oYIbT
aLJjPZo/dhLlI3be6+MX0HhL3OFuMcJdt6t2/Lx0a2Yz/QQuUjXSzPXjc9/Nm7kz9a45CLYK0E4J
wN6Yc52Ijec9rOFY/ZhOwaZASiucrf2dzQq0RBWW3I9P9adcdl8ohtDFPZaxODBs4zXr8nOdb0t2
CWNinaGqP9ufdG6gnkaDgZ1kgDovnVeLcpaswKUdOhGSE8GRVlMHgNZbMnnTqcFTwNxxTRuepeC4
5E9MOtA+6v7X/MukJrhhivKjGzQtsys8McDsZXOJuJTeNv8Ob9Iq6ps0Zc904cHv+TvQrWpPxg6p
sGdGc5e9rXlkNRDQPv/u/mzUHXv9+G/YEuwz7dwjhsQch3bhDrKWvnN/+XjqwW73HfE+Y4o5zNvz
I3MJbsAKIaQBH1vtWT4YvdqcJUZbc2jv+dvRcCK8hbdIlg9B9iUMj4nJ4LmYhSdj03AbiaEv4Q1S
nRvDOCXUP+Y3jv5ffbF2AX147IQvIIsbh6sa4W2+E/8C0KwPsf7tjcSlmBoTqq+rL/EooccQhctP
TMbRHuIfFaJGlxIcf6LzXKq0+dlEesvlK/kaArlLz7ruy8HqpcGyu/qSxqGiJ8vgwRmWj1m8qYfG
ntpnTKlZnSUMhShh8WZMM0+bC2A7LAwXXBYG6c1R9Hl2v9nH+40Zp839nX3U5kLVEJ6yofeYcJLZ
1d/OWgDE3hqIZMlbNiMfd17BLMWIQcetodwJbhIiu/fGL5T1bIK4a0jo1KKUV+YhlsxYwdEwDs9D
76dhnNtMFZVJkpMZyH/scJIglHQakXStgKmRD7zTbjNgpuG3zbta+JqHXAk/6ksZjs8P6KhBgV8x
fXEDpGeIzFoM66bS9YNimHHKPHuNpE2PnLS4/b+l9SMKZhDTyiFLAxGR7OkoU59Uib/NhZHVItDD
7EQE8yJbFLMQ+Q9BI+pptLFI/cRERAqHRLEt9duim5UWgNnSot+j8YnRMxrM+5K5iN61xqkHX3f+
8kGDT5ml92W+NZBSp7wLESat7cSwWOrZ1Vu8iTY0hVrSZ5QVlxowKChnzc7jHenVQz48BwvmNyS9
UFGMUQgquOY9a7XcRGf9byiEJyIoZS1tE8qds89wBrx57KSLhvJpaWrYTWOet7tqqlzqHYGvfuPL
fRau4s19Vt/qm0KKwzFoF1YAhQ2XJoDvzVeKiQgcWpyTXmx2iC0ggVB7oLaz2cdtRF9DAO8GJSS+
A4v7p0I7vROF2/93PUxW5u61CFHOMmlZj7KVd8tWMeGJSh/bdIPmS6EhLg5N2B2jSoixMTEwVzPh
zohvUAIAJjIRKbWhVZ8uz2lFTK0336Kk611qWd4Ij1Q5o3jDF/MGosOV/atPCU0ds5nK8eR0xxSz
lPjQEZ9XG0gcCo9ZY/OVuyswOg4nxvS1QB0g1RC9Uc3Cm0H3JNxnAfhec0bJEgUrfYm5z98ZXB7d
DOb3pfbZnLNtc35cAZDRdwGMAyNCSxBKg8V1Z+Lr+1GYjyuYIgaeW4RBC0gh4e6AbcFsHYww0QwD
/YH/nv0jicI432ZHQnq0Qvq2PkJ+zeqxTLcJWol8hZwArQuY+hfflitp34szwGc6r6+idkmOCE3F
cFa0qzQkvT7XeG/zn7AzqJlgAefKSlk9to8t6pXqV9yMRK+LvHYJ6I0/Ji9+su38swJSt71fMLdj
exV8nQIhqBxouMcR6RtvVyFwx0jiT0wW6gWuppeAsUsfgrU39+bh5nl6gCCu41208/hwIKei7yO+
jvr0Q31+KruACADpA2EzmhTiDcBhkGw4OwRylLypdEobEL4ncjm1M1wSjrjkIsCKqEx46JjACQXH
IGtntI9bK2dM2UoASH0rvXlfuFZJezLE5ZAGyVZZQd+88HVyVv7W29h/CqWUJNG49uHhxyeeAdzz
Zx/bWVgTdMg8eez1dbZXCJOJrAgz0XXi6wfeehnnB6jEboUMr3I+LOyk5K1JT97uPYtu4i+FdAWb
xQNOhgetX3GP//CPpFwg82C+SFJQisEyNDC4SNU4S1yA0Geq1+SoXrGPfhJ2UZJOl2SEOXzQnzZl
VmUrQn5A0PzdvRMi+kbwBe4y4z8QUvaNVQWtualhdK4Enu/okzixusC0r9k9CbFyiHhQyxDWFTBj
ZFyY/2wu4Yn1gPSG3A1YnxnmIZNfg5Ei27Mu1YB1AFy43N0JwejexhIFVUuc8V2Jz/4sZcGJSUns
rI/jMDcG4wGA8eCQwYxRBouBubXPTqgH8T2HGXh3WjjRB5uIhN2HWQ++b4t6zXsM0bdyWGRI+EIy
PETQIF85GPXG8XFkwDikSRyTfmNFYGlipVIQFyIiQvZLc96UxQfz4Rm9RlnE6bY8z7bS1JfLzHo9
cX7rFW5FlEoGX9q6W4OXEoFra/9WQetS8rnPg757ZGcl6uDCIMt6q/P+XSMJmObZjoPgCBDJ7SI0
lS6SVvrJsu/TxYZWOLQ3IUTTfhO2hArzGXXBYGOcwdIqO2MW4E+jz+tLvCtYul0ICHEleSGoYOVk
RyDcp2jxyL9MDyaMWn5g7heyfm6tH3F0wncEm1yMVBav35SNM/xscc2opiitOTB/FX9xmO6S4+aB
hgGpJ8iVjTYiZitqZM1EtPDc1PS8lWXa3hlTbSMqd/skIEdvUq17IyEFas6QFZkUtCXko8SQDInh
s+J+edAwFOq/P9K58C93hWGCXBtJL7XlXLTT66+c0Rp+J63CC2oOY4oV4Cvgw5lc62wrnDn6fhH5
C+f3gE2WpVbQiaZv/NZX7plxzsRFpDtDL7PcwsrwnbwORARIwwW9gM8xZPGVrgP88rGFVZGV9hc3
GCzRF9CiJSkZ3Bk0W+//ud4ugjO0m/9DqcOhZvnBuwQfGUifK7OT9Zw3TLZ4UGPqyHf0vYftzuCA
z+YBcADMAJaaVSBC9MkSdl5RlgDKwANBAmSyeeC8UGKgAhZyhnkNatkIxci7sWlwjPf7sKAdqCZc
Ikp+1Msw4lDU4BVInd3yBzoox1gSLQCQBMx49VlHFAEO2EzgqtFGJdWwfXNHb03YB4fA4XBWwRko
g3/v+L++jzIDLoHpjkQ4opRUBAvzLvQS/W0h1ZNB+lvS3eiFFXcDQdyiSu+jnUCJeKeMlJqfcJAZ
H5T78iiBwXe9Y37RjuLop1FfTzngi7KodlGjsehQRQ5YYTkU1CkcK86d+Np6A86Ru6843CEurnZ2
zqJO1q/RJbgo545bedQ2vd/saNCOvjbFAJwBwAMSlx3hH+XFpgVzxcV0eHtE3Ed8uTFvwJoQP2Dy
B1v0zSyUNMjNTgluxEQh1tSa0sxo+aa8uPwQ3MmWGyNc3xlqn4UYops7gr4GyJGNAL08dRj0XlQ/
RG4gmh0ptuC+yYEcEQIU894IInCBaoX5ReOHAhdFfUsz3/NrLqX5sl+zs+ZX9jPeDL0K8hVkfBBz
XBu4OF/6KHAK+bFYqz/dVwX+lh2zpfCGyPSPym+9hUlD4fqm1hAR536fucE+zJ7SnOVQD1IugiqG
d4a6Rd98ZTeqUMdoBCAYtUdzyExhvZEOvrUlsI3ISxiX7xPt81KCGYT2jIv0jPpIxZa1z12Ee7b/
rHYgu3LB8NYPDC7oZ0Y2oBnvwkZKAXh6ZpQjj+VG2wob7dj7s6c1nkjUcT+uFfIW/qZZdrNu2eBD
x/90REa/jgK5+WULzLZvd6s5l5+DSNglmSk80HUQroRXemyDZl6Z61wxHgVGOG9NCHNECUZcTpQy
LgKIgf2Wy3Bsz3CEZoQnzENk9QxvyuYQAyRLZ5IiOWiJQNlQi4WD9WW5Vc7Ob/dVzGEjo1poy9ec
i67afQL/5oOL7vzyr8Cw5rssgEGAzTbKE/Sk9NKk+gCyMpHrhKZEPh6lORPs1Sekoe7IogiXkl6W
H4wakT5wd7hRG/UtPmGRsoBx8T5HMQGsDO/63uEJa9kwww8LPT7UP/Gtd8OjlHCfYD8A78Pxi8Ca
WBplUkngn68kvrVP1cI+9QCF86MozXtnhpL+/wjCz/OXsyFUTICCKG5o3l//J4bjuRTPEpDiccI6
tb1feysESAwmhhZKGZ5zUbmWfMsPZZ1647KsIi/pkeD9eX+cefoLPIvFqMCnLDYmPrTFgHUyYvyn
Q1YrzpsrhTwL/LXEEqQGPWRWyXIR8Oa4vSIs9WRdZbOMzzbs80xw2kVxxjmRQmZxdyz+IgmN4wOk
u76FQ2bCUID0jgPZOpYtIXu49BZURVAPsHR5YuJSa2P+qf/pX8WD9ZGtQKN9QS4xHw82h38hIKuc
y9qE9ik/xBN3KtIwKmpBl0OaoHCm4JTsqqJwBBx7Y3DuEp4T8QIhA0EMqFlvfb8BjYJR0KhuqaHX
sY9CLd78U0n+Vd/w2buxhT5OOtlcD7MG0hUYa5tUSDzcKipmVJoRKntBFbxvuceyolBvhqm+80lN
GvW5VIlgESYpKM24Prk67CwUN4dH2SKPCVZkzYRCZFm6mEjcOgZqjGlp1OcrqwVPuEXcqLYGQBVA
nG+54OxmbAGMXvYPHBr4luiF7cT8czf6QlD2bkIZ87/qUJxOMrL5YvqYOZeIzkOCdAl2pl28HwIP
oBxa5QjGzDcxXKD8S9eoC5jdzj/RdpsYDmId748lwFAFJV3suYS86rHjsuY3kGgeGQHvOxLjuQaq
/X6A2xDBahdlLabr4g/T0AtKyodhJNgVqq8GM6vizMS8X8OrzVOuhX0ItybexYaE8SpRAMHUxp7q
G+34gqJCJLR3CE+Iga98USlCQWqy5EeEDgk1IfkH2x1Zi3KtAWlJjXsfOEiHNBNAs4JEHZC9GWkQ
ROm4U5G2jBjhpdVXsJjEKJYdJx2yaMuOcHa6j4WPsg1zkPvoTitGc1TeRzQRbyjIRnQZD2z6JmTy
Ez6CxMnW+ymYe9qvF8qum3nT6LeizS1bOamNt5GqTWeF6S0xiku9Kc54B9FBNWeyoTP7J493GFz+
UK+1fmHzZX3WrIyPJXAHI4pkklOf00HoTOKyZBAtPSl8wDP2B7e0mb3JKcaatX/mpndKLjr+et0y
nnAh3Q1pVXyOz6z3jCniLgZO9Mtv2kN0js4KUeTB3bCJsCjyguhcH3iv6G0jzQ5jrJhbr4l60Fbv
4MUkx+Qpb0Nqs7j3GYPGLMXYtP3LjY+AIKkc2uGApC3F9QjOFSc01DiOTON2EU/eb4J6ilCG8I/h
y4NVmJSPpZk7EmgUq3xw8Xh/Pp4HB85KzQ85cJbpfxOAdA89rorGhTcBmlCkBMsh5I4GvFtGURYr
EYsYt5WV8Fz8MsmCtXcI2fP/Aqq1WJYlgc9WfHuQ5/aJxasmLK4xwwZ+oAbpBXVXb0m4ada05Rag
4Mq22TaiDwQlvjOxa36wE1JWRsKOlpR9kLuKPyQ2xSzkLNaELqLW8w7EKwWiMIo9kKdKeskL/u3x
DDi2SDYo0Ie3lyBTXUOxppz0P05O/eM6cjWVK2OccZ9dGPGkHWQhL/IhSIB2lJf0gDVAATuMkWJM
yCpKwXNMqyg1bvu+NSJxQxvWozY2XrMgQpDpysJ0KFwcWt78YSzV4KelM0mmjwnVYAal5apIp2Wl
iw7VJpyYu5I1eREftE23kf+hHH9ocYG8yPlNjs75tUYC2FDoyjOuFVY/bKC/JAbfIBfrnBxaaEsi
HsKw/NghcoJfAY+9SpjFTgG/ifZIaFbUStysok+hpHNGkuScqdkCaYA/jVV2LdEg8aL6ygwRlauD
2whRzX2Q0j8BzZLPRR5ofHIjmiyIWaSndSnO6+ytcKt85ZUZO5Mrn8Qxo3Gi1IcEn8OCV31XatrX
7FjfpaQSW0/z45UNCQxJdIjbiFR55Fc+SRKhd1kiq7ygCRZKR17Ga1jsiQp5e/IMRe55wudTyU6E
SDxSS6pBHMgA4TXEfIwLujX9EqzOEhb6r25KAUIuMbPsP8+FsgebnsD9cr5E4jFtdsstuOa7rNgX
XS86SeJorgdHK1oyAtJ1b1X8hlspliIskFrGK2suGwyTSD8wyQgWmUbMKg+zkfektHCx+DfJCCiI
OJnHtOrBqItsCJUL8RXvTrLQR7hLrPc68z3JGdkR8R9nQzxOewLOKfshIud2cJKw3dFaCjuZLDh8
n0VbzWqPQyW+mb86mowDfVUIbp0tOUwLi4mrFsYRyTCsRYvJ3u9zBMDrL1ljZaXXJOGpJIWCSvvw
8gELv1v1e6ciZcZTit5H2qnxNk4/xf1GxjxR+kCho0nVR+3Jc9Se1E4xu/69UqYZqRzhIoaPWO8o
FDhQNvMRgboSoVu0+FCu7R/YGXHIs+0nkmYtgQHYAVj2ohv7DXgUv6RBjHFkA0JvynHqG6JK1OfB
yPlAnraMp4L8V9QxsJcSmkDawtVC4D5uVBZCu4IfQYKY5sjBxgRfQ3ZfZcRXepr9RKUQu5R+Nf4Q
eoWX8oCQIfiBIYEZpgoRWhW6GLUns94x+losVc0WjUMrsjOpI+UrywILQuGP0zR8DYsg+dJ83Hoi
TPMqLsHDMtavFB61ruZa8QS0KIj9tTBBnZ3RD821n7SBa9x56BTggCVikLuI/+/ByHSVGvVoeKMA
Z9uLzKFqKTdTy+a94Kx7yC1zn6pDQk0QvgI46Gbn7oglNrLnGZYGhnuqTOvsWcGnkXVbU8c31DBW
rpnvsjvEIqdYV/41t7qVV9qHp4oVNch8nquDLrAZZ0ryFXvFvMwKivX0x5/lYfLikgJZ9d5u/fMz
Zp9pEoIqPwPeLKIW0y2I6ChAn9C5CF4rR+urySjJ/ZXZPLeVw1YSaPrBs5CHPVLk4B1ktV8tH160
jB/O3q58QiMFfp6cpwzWpUGCU/wl7AoBg8Kqlb7ljhiJtj9QrcuDJc18lEMzPtXhNgO+j7M/1yGW
c0Vo+mdA+dSISqliLJmBvVb5Nhr2erUEBCO0SsHD3GDRczZBnX3rT28G+hvGk44xpN4XrQlIleMQ
1dnzrsVZIEgOgcpu6zzH15iipK5XDBRiNScrhnqeTyNdGzZ5/aN2zkA39M/GU+nJYH01MUC8/1MZ
z0GqY/f+KsF2NTZzNYi/1R58ol0MTc8ZxxjmKb1LF7Hq6JE38RNr15X0dmg35vMYAXQkLzxL3RmN
QywKxzNrUHBSz5Irok+z1yYyDjEDXCcwLx94IKWvUVFOTMNHMUIsn2of5pN0l/g5Co6q+ul2X0r5
7cUz67EEjcnAFJNbGK6Kx7jEwIGQkxXn2eSsh8aoIq+J8b3JRrnzaRaESUutwJGpdx+YFCKXhU+C
kH41WTPsWcYwkdYnBqroaKdmhNt2MvJDp69n8H5HtYwPgV0vjV40vWfmxAvJkFRa4TzDoZ7p4BHn
rD35BsW393IcNUi5HEpLE3/jFNlWowPWvUdzlWd6yZz6K9Weg8J0yfvVmavQtUG/T5WWfh3x86vn
KjDi+bhyj0pJywm3N047RIjUYVDS+mWEGyvFkfsZTl9x/BPk+J3rylfgpUtdgZdre2yY5U/dlaAW
7ekeWVMjwCcxew2sBmQkh/6MknXRoVXT1HGt4QRl0aPGwbyJfom97Fd7aieVykSTguWMVjcO9rVO
yZZEj/Y8+A4JaKze5vH4Ddrsp+yS8/2pr9IimqUEI7qLjJvtgqH0cw/07x5GCuoTTWKtrNhOovj+
pztMD+V5P9Rm+qnSrlBL6G0FUmKHKF4y0h0CFQwa6vCG+Q/7hm6SqpIlGJsYk2ptXBEHhc7azRCw
/VQZrXF1zFhc2oo1xThz7qNEA2liU9LpYQP0DUfWgzjPKFvtY7jRhv0Eozg4RZxNuw+qxnrxCAiW
R/AY9TACpJraGtKzxscHDVvcYGgwU2G+dLGOgOaXnmeoUVhKqcMS+XxLkMpUkTyIZYrn6Jch8wCo
K0N+S1KKGgkg4Y3qK/Pnhg8j0joUG2MqDg7VWtt4wB17c9vOzJ2JpEvziFe9GxgaOK1IrIF50QzA
IRcX4SHh8//pSB4ksdCW4PNgzKSvqKk5TM4DZIJDpqoTlEK5cLaIw9oTuvJD9YeGuwXCJXrd17Bw
OBFcajivln4+BNMfFBuAVRAEEadxfO8rVqOAuhlvPJmmeFwk9cHKO+heUmWAhoyqBJr7wChw+yy0
o/XAswc1lebZwEfl4PQNLCbvIwQrvaJvOn2VDRoLumyg29St96HDG3Y3xEds2Who6Pm6FwOX7pcM
Ef08AyRgbCFtBftgWwYCIySjyeW7HohBCWBF7QQhlgRp/yIuIiu+pZ81cSIvzvsjQjEBVFDr0x8L
8MMciKifQmrwj3Yg8VHdl+iI+AJTHJrEV3QgpUPbWOkNqAnIkxHorhRK3YdSvERxH42oACXf5BIc
I7EO1s1QSoRAcE1EQxyZQ2pPSQc+LFS+R8KpkZ2AofDQF3jhHNS/eCJde3S8re0BPv2f7cIbSTeF
JymXR8MN40cD3jXhn253hk7vQ4V6ISmHOfh4TG1gPAA90Mc/nLMPIH5ieUVAumWqcb6g8mtSFC4M
QSggIBnIGSCmAAzEXJq8juDLwkT9dfPWvKVD7ym4tWbFj8kwp9LSwd1QlL/Bo2iF4I9SBux8rjgM
0YYCKAcpH+GcRkDFOZ5JGzkUcbcvfjG9EDaNBPZMXIwO891z44dwFVQEekG4UKzK0RU+KaAjAUJA
eOC6gFFj2QWKXwisRXY0s1bun7aKz6+Jt6EgaaXgLs+wkKFwRmZIaZI4zqdnfwt/MXueAa/4s5V+
4KJrDuUXxW9vJjBaITAtECvJ2gLE8+xTmURul21Fb2kA4Ty+ezjf57O5uJX6uKphAI9KhMEodnSI
O/kKq4QpCziL/xktsFXAkUw6y2CzNXdxdVLfPW/u9GuRYkSctL6bzwduTrTJONsLpJAc5xWjt4GO
izxUy0pAHHtR/fLfWdoA5Ziyi3kWLfBoMQIOIe1uoJCpa8QcTq6rmESIylT8+rkhb0BMx0KCt1/J
V0z1cI5jCaC8bRZsMLchPLR6Qi+yLiE0g4FEKgaik9LogfpaUaehOaKlvBSTIkNBeJCTKaICjMWB
BN0SP0Feze/xJ6pbaQAJ7FPeDFnbOryqLazYWameG5Cyi1ydEpnBW32KfJJfZOIgRFHIhuIP99ae
WJwLD+v4dINSKj+xTsGCCWVF+iPOJGCvrw1M2u51aNYkiNmxRILFMPaX/rGBhtKo2nlPcippWLEm
ovW5T4pFD3kIAl4wMWPaw+nJ3rm7nKjgQKYfUL4IELrNj4CvD9h64ajta5JfX7W5KdDkuSmIBXpA
PX9MQ61ZGGW5rx84XKon9e6sqO/4g9TVDi0qGdCLQ0uRKy5t1bDxP21sb1hFwJVkI/xoATKsgeoN
Wq3v1H1+ZeBJSgKVDvkrC+usauhYFFAOCQFzGH1cE/lDkleYArLIdNDQ8uTeJ+rm3QKQd97n2adr
piYUeT9xPnQ2jp5nU9v2HFSFPiwodm+lX7nY5z7pICL/CQSI6A1Y7r6rUAdlN2q1QtA9lSoaOptR
kREg6YmoypZ6GwyNRlDWNGnut+NkSIPypVj1SklF/k1wpEweePZS1Q9MKEBhPFXHJj6++kxdqav7
r7PRV9nEWhiL6MfifyJAxOzuLJ9EYwez9xy/c4W+fcpAxPDPcYxMPhyFA+ULUUL/XSvxWX8+Of02
zAdhrYziKvoy9/FJ3+v7cOMsM3b0eXRK6Hl3yd8dWPW9d6l2yca5qexz7Oe78KDtiqX322yT9WMd
LBG3R2xp8HHk7tc7JC4GqESeKTy5DizbGM6IKJC+DBWS/fv8Pk+3tA6Jt+Wvv7bqPk4iEaL29vf5
c5/Tne2zGUtbCmrzNsFEnerTgLrpZTZ3JwZSjfV3NnIn5rSYlRttR0id08Um/3ostKE90qclHVby
L+0nIOcfp7Qmvacf0Wd3TEbFzwMBvojs0+19Xm2TebHVJ4jov5xFfrYW9spcIS9oDuaMQo2DCXXG
KvnsWwfU+cofQ5LigYZaFBiNQ++PQRNck7PGmF/1/qy/ZlEdnvv0Eu9VMSOgJKLljjUH7UBLef6S
egcEGL+WvLE3Q7B/DrZkq+SsyJLIT7EOgAfZaxgWaJdcymn5OctFeeuo9FfWrBDdPt9ZgM9S9A/s
fOwuGSLCYBOejL1zaUUmAMhOQoRMVLvwB/x5x54mb87iRLgUbKQqaYcCsbdGoLbxltoet7KdcZH3
pUZkTwDGcdxP4M2IJ++EVhbKX80Y+yAjZqv+RS/ijNq1bwW32Qr8VdleOhoPGneGNF1ZX2gxHtFv
UBA7bgpv76XEDVb+VToQE549Ll84s/WsbzNyxmZojsKSptPfSbCMlGVDmYg+d7LjHa1D3s4tf2xA
j9xxXXNC1JXKQTW+HX1YBl/dnfpVG3cGxPIgXXokXR9mCeyS8+N064xQ0aWXNS0I1XNVLzIHD0Cw
Z+313XPBSJuJ1URDr/SHRvFavRQNoyGwDZQS0fClj9w6/wgTelL79iDBu8RttZH3smmNSCmil//k
UfClBIuEVChg7TM92pNFzsAr6ffd0U6KDN8DuDCsdSKAU43fZ5dNzK74jOxuaYbzLmTvjIxb1Var
iAwspapUxeKjV+PKmzWj9vv1Cob2w/o2bG3me+G6dHziGidfVC1Vplrz6aYYZufFrKLreQwsm7Nx
eKNH1VvqbfZpkfM8KusnNppFFypT944s5cfDrC4rjr43tegoVuzIryraM4Q/sTozmnXXrJts2VoT
zDs4ay+lg4uyeFqrVGfrSJ/rh0OblIeHxXbE9MApCX648sy+UyG3ub8WplcONXKPoEAWomqooukk
ozmj/NntHL9GdPusqcAALCMHC/HXiQTpEcwuFci8Glhd0fd68I5RTtpWfqX5faaxjN+9aOrcjfHT
kk2sB2iX2O1fzyT2trH8ocM5rreU82YGEVz0yHE6Jo5zyjoB0BlHtT4rg+A31oG/FcW/ug7VDklB
3UYv2JVW8fdMNrXp+4OmYSrqObymgYD1SRYSGIQIJru60tVXVXcRGJlq8HF8mPRJf9CprXlM73Yy
6dXxtLBRRTUYQdVXT2ObNLxRAQ5RtfRndPSr/dJuWUcY9igojFJ/DMsmKqysWZQ78yzGvSVvv+xX
/YlTzdiJk6n/cGalVu/LwP/tMven9/p6BRSMq4SOFmuxbWjLLPm1kuzgKdR1tA22Luqo8qPJq3SQ
ZylTPfv1tNc4eOCY690//UIbZS9cs5R47dotEFGGV8D9IwVu7eyWzquPaaJE87qDlS4fzcx3FOST
IU3GFHNYWc8fs3Kw8oEscu/noLlvXpa2cyxt42s45mcswFq9tp4lslhOJvQSwAH80tmVbaeexWVw
KZv2knEYjUlj18xY9xTrZjjpvg0OQa1tmyRZ2M59kRr+oW0y2r/TTCh57lk9XwaRbFM/RnbP/HwZ
+ulVG99lTGFWhHJ3oNAc07fvtyAOf8nvv+2u2CrEQg6+EKbWUqkdrSw9UT+0JtNJHdpFT338uJ2I
yLprwv3/UNNgE5X53H0ppBtxWLOXuVe3xHA4i2edFh1VhW5YDtt5qdG8EwYlbhHAJl9pnXxauftV
WOrKNOOFVSrTOvUovaSRUFBPkmjSAUWUNpmYEq+cYFjFDorN+sdP4lvUcUTkmXcX9VOZp5Ok1/4Y
fjaxe89lnVbY5dTDskX6TNDiZwg53BFNVmlJjSsWfbrBRfQWpVVvC7Sq4dhRvEjbNyb0f06p9z29
RdU4rpphEKM3V/ShTZNvc53SwZkIPIbCG9TJ6EVrc2/V2CyRo7z+UjFZzUZqtcrbrY9Qht6awZTL
EN3nCaZWlP2qq/Sx73BYiJc+oWL3/KrouI3KWxuRQzDQY/YBzhdh0JC8Buz+nEHCJUuPYuVOisgZ
DoBSINoZ+n91i8QxxT3oDOIusshiDmLvEi+TI7cfYK9qP9tRv8iVemKw2IrTYv0cdsFQwU+ywYyN
ZHbQBj/It1JrqADWBgPzRhMA1s7o2VcgBMorBAKpCo9gDcqvU2dGZk5DF2yIEX2oqDYyxEcwdx5F
1mwDo96KpO+Jv+n9iIHDJDyydn2yXWJZ1I1YURXevxrk8fCJ3XoutWBssI+bim4RNhnQPR36eIaF
A+zF0NyRuQM1UzXASzFKbMavZBTAWaQfvY1+xFCOTRzUA5EbMIm/QkDI2Xm0dHsMERGyMYtVgCFF
RKQYAdaihHow32AVzGHKDrQB6kHV7fOH2RO9/JgCKIMUFxEUuVFvAOhDM9pX/v0EBvdGghoSRZGd
54PHDeqaGijqJ3hU7vaFYE9xPu/qJ02M7edQtUdFSGr+IbseyBkG/pDyvw1l+7guIFXpPvDoSEm3
uKjJ0bz20gHmqc+Du+uqfou4mvt2y06osdmhMUsAz4nBiSgGG3VGn39xT7DAF8Yhn49vcjZwvBEV
z5TQ+K2w7KKWpDUI2SvsCU4pnDPYbjak6wI3EU7Qc8RRwE9HYSP2D+THdTXUzHFXjlBnuMr4Sjp9
t/rYUnTpGElGGI1NZ4hADLcBoOTgNUQfo8bDzoN/6Lc4riKRBB2wRXbFoEOkjWDb74ZaO3JIUl/4
VX2G+N2Om2am0hwPKQU8tjlSwmnsfJIEYiiRq1+128c/EEhHxObBoKd8R+2kUX5y49A1k0Shge+A
vsQwDsB0Yn2FRpUhT60ArZRwjqMhkz1iTOOs6rhjzAn95ziltCL96cIpVIfl4942hIYocVbF56fq
u1S3E+y4SEcHT9q3YHzXf1bSL/mVf3W0/XsOuc1ga6BKhk+kMyQntTHvtgiUPkUgiw0GIjv4eDr/
sInRZBgDtvo7oGBBW2fhDgiH9cKsvpT70snGVTiCGojn4EMvVnO5bNwmZrUKhwh0zJHQeAfS48Q9
RMjKNc27Dx2IS+3zxPE+vKbPygBKl9D7C5XqA5W5Oypw/mgHwL+aMlZK7PfGPHlqo7tLwLNT7/sG
+tZ6nEokFs0IY7ACMYmGJ+AgpFi79603w3+ut8zGzpgFLC/REAsyj2WN0I/qSbLA5qOHijCalCBQ
MHZan2CfvNDMxmSfGn7ouCQideYJSxQ6kj+KlFMY1nm9fhHwM9DTkYKqGrkekA0CCUPShYfWrwGq
FpA/GMml5qCAUUfQpXxZ6kTFGqU34OjMWA6wc8aK6CPGPfop0BpeGZoAtni8P4cuOOuL2c6b9GN6
foBfUmCS6gPapEWPEWhq5kwayt+9Wfgcmvq3kg+xNdW1sZtP8V1rsRqvBjFleexyat+7FjAhOF1D
W+hgqTJKESnn+MHTKbNH5xHQaEJw5KUDaBBQRO5Fimk1pq+oiVB5sV78vaph6A0MVktz8HpX/FF3
l3hDEOe8+7KyQZwPqaEDFdGKcfkYmzZB7oAFR4+Hj8cX9ylF/swl9Kkq9NfhWvlKzuE58/qSORHU
huweXr/Bj5uLqg0tc8C9SqiFB+uDEkaiRjwXjv8j6byaVNWCKPyLqAIlvkpUMYzjBH2hJjgkQSTD
r7/fPrduOnfGCHv37l69eq0ycxcPF5WDB/USHT66EcjhA3PzREwKQA3KoFe8lFuKNKHhNqmnaztO
bCO+jYza94HS7Wr1OHYus32GAhvln2gsO1F32thZTI5MeWl6imZz8WZ6nRDCZSYrvHrmpbwi2Unm
W7UIR6wIufOtM1/G/iV6vmpGKIEVdfNJS7dkPUq7M+swQljhgQrDQTLWC2vPxu8bl9j9/7AsoSOa
dwrWsrWXYlRu+mz5snWf9yC2aLY6j9YzS9daOD1c8NRZgEWjyEFXUi5csZuJRXdnxtcRT8861Ayf
rs+AfycES9I/pLfjYFJ94Uh+95XnepGuK5Q3/ulAVxLrAPKx3+aiR0owoiLkHGKlLfIgL120UZ73
j+dM/HTqJmhmWjB2g7g7QUWB8+IInBgGIYS83oXyC1QKKgiZlUa6hmWyJCTR8Q6QBf10/gZYpsuA
ZhzgIOwlzC/gipKM8gSVgWUBAQlOHgfwDCg1+WDRjAfCUfqAWjAjsgKTADCWuU804RMx5EDdpZ/N
3+QAX+TammK4g4TiKsbZwcoEIiasKUVCwaQOQYff5y/AyXXqKYqrPjwIKIjlvJGtnhPNFbUyBRch
myGBf5M7xieSsAhfE8/FtQGTpyWyGbHymNxs8nTVSyYPABAJH9QUeAiHOdXrEr9Lxu516lWvPKPJ
ws4FSATf5wxkvzGPDMn/TqtTaIiB7o7foPFAvhyo6i9MNdgBpFRcCf4GlecRYmBSyJCh7q85cHxh
a0qRDSRNqgLYixcDuCAlhneHeIC/3ZVKOQL+onODErJAA6mzIa/8P0dMu52z9V+boPjimGWMC+o7
iA/bgP/jxK6dmGtH2o5kHnl1DMXBv/9qgehqfM/gToJpB63RAaCn48HtueP6Mdrjb4Y9DcxSDmjY
0RFCqy4LIR5c/lxAfo4Ft0S0cSG40+/XxCgMfAt+JWG71nmwxFlKQ+bDyow7J+GUPhQ7ugLTTQuT
3/RkHFT/8cdcNElCxpgXCeLdRvuEj0kM4lgUlRztJfJCMV/JfQF3RX8ZgfH/p/elDs/7VYuR7QJV
J5dcq3nn7jBcRmurcEgoDYHJpl/Fl5BzJsdjDWnIuX8lhHyZrjAdItvKOd0CcZjhW1F4Cxkq3Fqb
9498/bgHbJ1H7GlmoEsiqouUgBcfHU21gU7b1F0y/UGqK3OmH6zYL/BEwFgTfu7SJ+Va6n4++33m
VRA6sNYymTveNKY7MYWHlA4Dm+hN5j9mLM7jJc554BiIusIz4cQxhPacYJ4gvpp4luHBTlOxvGkd
npg8XRS2oLOk4wYFcri+EFrz9kDXnsxO+5ee03/hz3R24OqDpfzyCIQFiyS+9lEE5UpaZSOhUkaw
VV02nIXI+CJPgAiPmjJNTA3fm/dPHex5IB+ITDwcHhj5FUetuNa54UM6Lyc9TEwWMKJY7YN7DF81
pziNF4xQRottPG6kpw/WRE5E2EqkcjOX8tvYkg4iKRJ/SROjklnha9G39KyCjEPatN6fafUy9QuU
rRHIX6SuGUP/NI9V9J3Dmc3RIHzej5nmlmbu6/hWG4ixPYuPqL0oxEFLIWRKLP6yFlZeOQLeDH1H
nFpVWtEvKxxZ+jEUTtioJbtc91RHw+A+TY64iGjYk6OCiWrP0VGPRXuYuMTmZr6HzYLJhgZ1kGJX
GqndJIUr0bLVuBMg5pA/CGUy9gRje021Hvrkk3RJWUV0A6NsPN1jjJiHhZObym757LdyA6ePLCHW
2BiMIxNAu+RrGRVeaw1uo7SuCedBG35j5Lce5Q9TW+V4ktqGOZzrMKABWu2eiLCX6HA9QgnOutNH
HgB4TamVEBFhc6XTS23AAUJggM6adn6CosfFydIgCNFP6pOnV9f+cwikpT+pCYvccp4agyJFR4Fh
uHGR+gmnSsf/R8yq99sGgwHa0/o2jhaB3jGdWtSObtFCRMlRrXAnb5bbRAJevM9AdJpTLwJJp42I
kyFNgEkZVnfkp+X2vl5WRajEbaAsoaHzZsODNhsyTE+cPNLcW6LvnQNbw6RPo68R4BoWZbrp7x/F
guNmCp70p8F+zjEUe3KF+G/O5V1rVM4z3QNXOc/FTXyX3CT1hU31JjNi/d02exMhCJntOH4PzAcY
iddWLldIkM/LPCxicvmm8cz3PI5AAVuYgi7t3yJ3ZeAKAzmu6LHW0y0t0Z4WJenqJFrQ96NVv1sN
5SXfPertXG6QbsOtqda8riOMNXtNPSg60JzQn6PWTCkvcBrP93epcA1QPSZOYjwjO0ebTn35cApx
1jbvD/3SD60bcftkjqw3JTpwImbLW2VMWIQIMtT90otivIWUE8x7q9yXTVhuWxpv6E6qBbUX3aQU
GBr+pyhvRNv9rV6gdkQPTu0Mt4B1nqAAHdHn70k0TNGmjRfgLFwM04FMUuJaxRfNEgpnsNC4OUym
r1a7pfWhWUfifdaCRNMWMiRyF0i1YMdQEpm/csywmrHGibE2RaGJy5Z4LMBHtEse+3EeKX8Opfyi
N4k7dtSVsBlV8gM940tSd6cRp+dil8y8oQTeF85y7Wu8gCydTOKmTtJKClV8xZR990WQjww2vubj
Vp+96gSuGyxIq3umgx4XGcf30Y+w4Cr8hDldqxxpVbsa9czSadH2pNrQt/oSBnz10lgonpVMDche
kZJBFi20EjDimnIyXZzyWA4KynoN60LU02R/6gO1Ocj3b3W45BJCcugxL1FdLtLjGLntIlDxGNd8
PblF2h7OSgf9QmYwvEaaoj2Myr4v193iYxwP1fOnXF5zlDHuI10nwnuB5UwFvVTLdtEzmNhynQ+R
plV2WQED5Kw+DnUL9A95uI1YAE4qBV22HQp000yESdGgTzea+jEgitBpnQ1ryU5l50lVJyEaka3l
8fMxwpbVpZ3KkJReP0KzcXWmZDNK3EhFdCSXCJJILnXApfAAAA4ET1P/GtHR61LRGXlPoSFb85NN
QJ2nnwfaKOoAsyYdjoIohOIFjSLhPeSP6YWEQkrXzH+Nir2UYUC3ya9BOWlyDYa/UrpE9T6noilV
bxRMNU4ijcZhZb02uQs5IVddwDkpAWVdZe9m5E2xo1AAkfEoH0kdzneXspBmjsqpnUr2zNAMu6cl
RTegvhsrNb5WmpjYhGcmTyQhTHNpSwTPUEJJFktfQzxlHEEN1o8G8sTUfc1Fd9OtWzpjMq6RwtK/
B5VIlI2knxdGCNEyqW66sZYfLxXLWJmZQW6HoGJOp1sygcIExMdkjYGscqhNnpVj/jaFQ1EGsDPK
j3Ja/Uiov4G/oZjMMBT0eYaOqCWQiQeKyMiW6/6vi4NHd4kXAMLYu2D4SR2r0iaeIuNFehg7E/Bo
frb7O213iPp5D/GrxUrzZVJuRZ/t+/6xUyektMb2tVD047O2wmiZ+qOsr2EKbpf9F1vNW8wkxhLK
zNH4UqhdaCz1MO/jYwRRD8zwiRLkOJWHSjYI7VhqPUeuRtqFCz1dGw9MtYAO6gImvQnHZLEZ9Mat
lyUzAb8PC+NYw7ae8bpOmdZ9zn7UW2HMIWBOlT+VZmDomF7CyS/AQdF3nM2NMWuHorMoiR733XMu
SJpT0PTnZ3m/RZGySwl3ufkIejN9fVrja/to38JeQUdB7YhjSyh00XZZdpe0Q589aoffLrvCj7tE
jy4wi3IrFZa+ak3lZNYUB3CMIBYmcr6dHkawHBjpz9+mJDvo3SnXPyol22YKhdJygN1YTwLoS6i4
nmETG6HBoFU7dZcGMLmqFIhtosw21wq13ANidpqmO12pvKxk7S3N7m2sotfiMfiyrr9JT/PwhIPa
Tij3tOqbXmubJL2HyUjfNYYuXKJCVb512v3lgYeh6rWKEi6N4k3TrbOVGl6t3ZrnNm4Mt5RiuEbj
b2w0wV2lgXEf3EL6HWvdnpY0alrcOdG5mLdKue/rbR8dswzMUFXe+jmBtIZwn5afWniPT4LrDNzS
ARgnnKHdGnK39Z0bNklvnZ9koMW6U1ZPOd4Ucg/zdP1IWTpYgyGkmRbRCjga2pzSbe5gGFAIpcpV
NW8pbfTnb69dRxxIZagm8NBGJJ+XHomD2rv5jQp1Ufrs7GM5vtJzvM8fimoEUJvminQy57QNe06A
krmUhn6woVOKtJbb3UsnSuXtVL7V+WdD9SVulyKfNWVjTetsOmldtTMLAvl6ZpFlG6vuthqwOVEt
DYVBUvazyLZk7qkcWILck4fxiFRkBjep2BYlgvzGYEc58gtpGjb0SeUI0nT+EwEjF5TY1qhREce2
hnFr/pON9F1+c+0j6g5KXAfWpNoRtEE6zwMdxRrjXfh1QDzmOqFNNxS5fYejmbWwC1dpt2TQYadl
l876VOj1GMwowb6oq8vAsM2oU1vACT0yw9P0ULFpi5j6KlGOvTEHxQM2fH9K4m9okU/F8wem0sTV
g3i9S8wsyFooUcqLNcvnatEFCwY3LRp9SRb2DCfOkA4pFx7ggwPqo0+H1mUJ60D3qTFi6FlZiIhU
hsVljAC3+dePfo+mnkYqevdn9dgxZscIsfE8L/LXptxbzzXnzjBC1/ZKhK+o//p2L09+M7yUtCi6
bdac7/ThyifujAyBLTLY7PNGHXZ6RJnS7NH8jvVVNZWOJD18vXxb0GLJzM1gbk2TLvhwWUClVk8d
SWnU+kz4kt0tRo1kG+r6b9O89/Wly5ujMXGDHzodV/mQZxujnT4LSXMmBKmof3T4+TqfOj3m8Z8U
TdF+mUhk2TMDsk/5w2i25rAMFFnyaxqKiy4Dk+kuCkExgcqWsFO4UU3NLOyw3FZZH453dZVUYHPl
ZQJZTOiJx8P6boDQz7+LboSJzVwgFVmihZV2kFkGc7EzWil89vUOZOauQsJPv56YidTHefpNF/iD
I2LR9V/LYQxoOz8BnB/5O1Ty+kCNe28+LER2pvHNYLZLZX5AyWTk0bCHpfztWV8VQFA8vY11RMDV
+TGQsIZtbYM19Z0Cqwa+iudTWvUfSgvTBy5uFsZDJnIjcCKyz0UemY7Wb8XfZnOAF0MtNSJ+P644
t03ZbVunYIaSYw1wpHKh+4Cw6pbDz2lj0AhJ/+hhxPt8X82euWnXgD7LeQ+Gk+WhbDhWHUD71g5w
O6GWIqGMbnmD3TNlDoJI2CPQCf83dzeS68NMp+9fr0Hn5p/+3zPxfa3XELvovahTgECWoYXq7h6C
8/BONPxrBieYWWhdfUPLAPIz26cJGHYl56B/XWHBbKAgHUKstSx0cxcv0U5BpAgafGPtFSx7DzQO
JvHpQAeX+J+GKqoRiESYa9QxyIzhzUK+2tCWXwZAA7TB6ZHRVFFfhFCRdZAUhDw8ABD6TRwWUGpf
wXn4Jsvkq9hDtO1DeKbgTfwIzF866JssdSusOFyNqDuhGIH8+kQvUhBzpUP+TjeJd1MwMwWtG07F
PnoR1091gbmav+VB+YG3lsOGMl9oP2GxECLgcqUriJg2MZn/iFZs7SxJs17SPX4e6uR274xUpfMB
okd+InxDr9Uxta0QMWKHWR52Tad06YOIgLLMWJ1blPpBHy5muw7RCVziskkfkR7GQhDcgG9E8nil
oAD2SrcllaEA06iB7gy4bMwvwVYTQ9F0NTScYjcPHAoYhhLg2D8pkn7NJHFEm2otVMvSGFCSJsGq
RPoDTRACC6xovqX8x8Ty2PngYlxWvfa4XRnHOksB45UpMHdAadmwVfDVRE8c13IjSEsB68OL4d5T
cN2nDxrggHBxABQ5ckfWA8RoHApDbgtXOzlKsZ+1QjYLnGTTMA/MWEfbYSWPxSrFET3sxOFzcF3J
1u6XaIMKfcFy58VYZazAfB9hggpxhrbmFzCtAB+DFroCnxGDZTVylQNsYqGHWL0bejAAvHGfXvQN
r5kH8lf0vviaNZdFXF/w7f2ZEPKF3hZGhcMn4IoLHOzEcpIOvCNIBDGdk53ni4VvNp5UO807v4pe
xpCHmxvWcVIjeTfJgWArIr+FhIFMwbTqvljFPFTL3mh9omeIsPq0EgupbcR0OF2PvnUfex6/LOzH
XtFdS/0FR4WD+T9qyY5musZvqbVQq03e8r0K4XpARWi4TtHnzHiGHNyPXCz2qI48J92nPZ8iOxoe
nS7WV43myd58l78AUrC/ZIoMstZfG3LNghHLbtrkPic/i4zfwZknsiE86cR7CJt6uWVD4IxItw+o
nO3FJuXrcp9opQisMQRCjGARejBCe9Pv15ZXeSiLo891TWgc3IyeRgm1n1f95rhvcxOid3RdmIJc
eCC+nDtsQiC9LQOOOWSeTacjsblWcDyhQWd9RypPGEqHNh8XkkhRFUisEXSixaYGjvyqL3DTS+Jq
YTNmP7zXv9Bv2QcVyCKdZRC3YKST9E6Eeezpc3LtAX/oM8BcRCsT4r1Yp9za+ERile5ZqZNpVwiZ
iq/XsjAxeeJhdDiJdszUoCBHdMEG4H3RngBbybnAXokUkBthESNWL/yBCdQiIkUickBCIYljJxcI
sBXEcOuQdbysw24BiaI12jfBEzicLlX0QsBpPtuGj5ycLSogJNsaqmcq5bvHl6Cvqm54exOm/Ibd
K4T+6WIElhWkHF0AvudUvHc0uW043V9ZxjBqhzdq+SXj53RTogM3TdzdxEY3jniaB1UXLM0V0c2P
ko3IfFZkHz6rZ8aerflLHy5s0bA6F3s+AVcl9umd84omBEwUKeHG7hlFtNjghLGpEe3dqgked0aP
/CZf8+8ETwk+NVLr7EyD8NsM9KBczM72LKiU3i4nTeGkJ1Zwhs4iQqrIzIL97YExiSaPka9Lhwjr
verA1+PemfWqjjltVmwRPNbfpQNR09zw4HrNI/QNgRg5yJkTTbQhkJpH8gNZfDE4OYfI2eHOfW/d
RNkrZzRryBvYh1xNo3ulo6w0AUsFQMZ0zMJhaUR/xAd9w3HIrgcGE6FiXaEhKONzjBMgcnjjuj4v
xfOaE03qGtMY4d5mAwJQ6KlvdMgH1vBn8/ChhMTbljV9Mjfg4wj0R3DJAaigICMfg7gPB+4ARHtu
XxMH2IrGQPS+XCCv15NxIu7gSgfpB9JJ93WXdo/CYWJv+rM6m4SDg3R2kdE/mkIKzjrodyf+i787
ZOG51O855NFf9aTvhfI6oqUtcht4TKPBCLKtneVTM+GH5yx/K6dxmQM7VI3DUSxuN4q8OhbNZeJW
0a6G08tM+jtyo4IwYKzpqlgHSpPeeUhHzoMHyp66D0czzZCi161j+bPgENzA/STT+GW4mP1Jy4ks
hm2DK6vYfYwROTSghOQrhzVfFc5oAu4qoEDGeDdPRkiy3YTyNDPFMnvsmbHWGkfX8Eh6uLE+BQaE
kkE5k3C2FbpI8IdSprcG1MvZO0LR4jP7IVWFS1KgPpt8Ugo26R/iY/o9eMICSUt5nc29o94nry00
KPUP/3x42jiS82cIItzWeXuGhuAxu+GQLNh0LkZIAmjh2fD+7fSKSpvdvCFTjn08Fuguk9e3w7j6
pof1mjmNzybL3TMtTfyzl1vi//ZMetDYa4691zOtXke9jKvyu8BwGSTOOY0Yhp4oidw6yN9OmEPg
Vu3FLrONJ+HzLt50hSM9Bu6gKojmKTjNi/GD0qF5+e//le2Z6I8N/fjBOAUPPLeH0jujWRoI8/Ez
m83l6EV4AWaR87yl7vn7bHnfZ7yzV0Rknh2vThBKVunupmJsfnraBcbS5zP/NOQiJdLcfAgxrcy4
zsqyEe/gHHVvt9ifDvoa1w7kg8zjreA1EINxDCztT7yPeGHEWPhwkXNmIh7nbPFFWDh4VvOKyE+T
cXF+BefHJhdsffskXoN/tmuEqV7EVxUf5jyvB790+EDYT/HytyPMVbcMbvMeiHTl3yzbcm8VUgX1
9lZ+804573X7QXggtSPv/gE92v35aDfjS+Px//yUthsn7+YHR18XQoqbh8fw53hfhccP/RU4CoZR
yHn7bryASr9YO+oiB8jUCXv7o3MY8HLnzeCF4cfSL0Jj9zNu7qufxYEHbRov/NBcMElX8fvN0r/k
a+kljM9E4pBerLfqXTD6MFrtk73C7zU+FG86/RQhElu+8TLb5ipaXUZb9qTdaFu72d6Xe9qwK3rE
juwp9pvlX8QbqCs+8Wz/QB7mDT90Xjq8hDzz+JHat5uv7bk0kn17Oop/7DfTL/eIKnF3FDbnBdfo
eKNY55L7qQ+Gvv5g6ujWBkcs7Y8fT4fP8nQ62FvBE2UFmAUr6CX+41Nchs0jzNdh9v7xwYzEOl+r
Dj2Y8JTa1XZEQmOX+3Vw5N0hQsJfc6DB+gXm7fAnuL+Q2tgA4+p0vN2qALhmC25+M1hddFbX6e4o
2ccbAGW8ut04QC2bSXGQx7O+hhbEhA8fHP7y3mfSBT0G0ELzKKZv0tvpB1gfwCKAvbIJP7jxNFaO
mt85UOB24bFmGdQu1iY+8Z5/x3yRxSFeH/nicfjx09vH5B0PLOoHsSvtI3Qr96i8NA4j4TFzWHE4
HBFJOGLEbH/Ea0QQPcp5Fge3nE5qcIKCvJW4pqZj2fX2B1IH3xO34m2/uh1PfEfL/VkcQY/4i1/6
uJvxyJNweD/2wfFEI9FdMoR0YjKKqwVnbcW+X42B2I02A+3YuItdnhzmLdoUwkjnubouXBGyrhQv
dnVRbRHBEJALabe4yfFKX3AloxRLfoC6BVHJQfMoXNj0PZz+SGD5IKCgk4v27b+b06yuVw4j+6Db
Tz69ZJ/Atm6ZM25REeO/jMzgsK59Z46yzd2D2OUY3HNXGZAiyRABNXGOmsvtPzG3Qgxdn25MRBX2
jXnBALTd4XvOQcYUFV+qvhyEJD8gAvNVjAs7RVB6xBQ/XimO5l2XjobUDrGIIOrxbud4EzmoCNz0
9VH/PbFAmgtCVvYdjqXj7i/PdWxfLpd50zjIjiz3p6O4xOm/MLFn6ejM1d2hsa1i37fs2L+hdbIH
+0eZLDzqjmEzdR6aDkkIrXFihU5M41H9irDHqOKa02klJIj0X9qslsvKR19LuVYB0Wdx+SGkE+Hr
oNzeeLWjZRvuif/6kUfBuIcVu4v4qduvxGU+pNsDJKA9WMNKdq/zurEP58Z/2N8HJPa9an2t1kzs
u0IL9r6+XmW3OEHRwDzO4WxApcbmawRYy3NTD2dRXJGiJHa0YXyfK1kf0Fy01+K2SqxOAv3TPi+D
AzRK+wAZg3tFKogB3t07C+FdfnvmHFytCfageytOQyIvhwVlO6H4/PSFux4zleI+cS5wh1bfGmNX
C/eKEMsXyAoSIYldHhk0w9yBmt69Di6Nl8m9Islzgpu17r5AYL3OvZ+vB9yBHdnVQg6ZoGRmaXB3
TGQ7n92XuemYfIOcwwycuDqk1NQ1B5ns2Fhh6UbV5t+FeY/fpvxRLFXOZTJcjOKdM8vuhaPdBhpy
CrzMorVYsuLXDSc0nnechHeHw9zHc2J3hr8pNuiJpQsbh9ObHcZ4ua8QzNB0Cjq+L095ORTgCaPT
kTYbq94RH3XhiqsfB+UZKgk/s350dCMY1QXddDvXoOJceod6DRXjDDkkJPU5qxu2HwkTXwQxbf/O
1FXrYHy62vE91/d1uR5cfoOO2gtf80UW/ltiDQA/hkjJu5RkfAYkFfmz+Gt0ihOP753R+zRWbFs2
1N3LvNOJbyTklR/spXXmPFC/O1MSvhzEQTy+ipxCpC652xAWkMomcgw3UgY0bdwcBvFDrIfV99Mn
Szh/W2g4PVaHa7RR3eyS8OQcgWax/eeVOL3RROXdWNbdF+/v8JzME2/AnDWhnTEk3vY8/4sRDYEP
IiuRzEM3i9UIa9DNX3L36WOL6Z54NjGOYwNazu58Oou1uuRak/PycWyiAPduF7ueWMmqPXvianEO
vAAj7rFq48KABe0RXKbCl1bXJbFQcZZetLlexWQcU7v/PrDl8UsWHVLi4VXlId8JG2MLiZUbxYMX
G+1HhE8BXxUBWPDqWq+/6a459UXogl9jfvitAd7pG3FBEirRyY0Zkuk7NZSGaJ11utsDDCjW2hJC
u3K8yyJkuukWZzX9ZFyypszPKLaLUKrRhFYROZnI3PENjulOS9py5anMatSsNJo50MBnmUw+TGiR
KYQrWobPjyFnUBP8ZR8Xa0XzcyhW4aJk5D7ZyAXIXZHvJnhKliXaZ8v+LxlR5H9G65KBoN4w4dms
lmru3GcgRKaaDVwMTUgiyOfQ956l0clHUhN6TzpqSw9TcluZS6fk6zky3Z4Z83GYvSRCJ0G0aE9K
odNMyN7mxQ9IM3RV+MBSFuR3DdofznuKuTKw4C5pZbYSyBQqPzK1zzz689QFOcBi3Y4bhi18Ka6C
EbQW7TJ4dMUTLT8FNV3B/bnVCwMpKfobuAo/CqTC08+Ylr+mwG2CiSdBbBgjH6WLbVN3cBMXkAGf
6Wx51tx86U1mYVl662BTRdep+snWA+oQrRRvE9SULBl5gZZaCbfkusuC2ETWfwBATVxlAOUbe/vR
MDqe545lWYwCWTAVMz8pK7eMGI2iZC97dW2Mpd8hitdXQUNH7b3EB+c8Pd9pqP1GDYoXCzhL3XuS
/CxidNQaRCsbrP/mF/1JhdnhGiBjK4XIOtIfCyitZLqghcprHh0l7Xj3pYXxWjOnPAPQ2XAxss7R
PwU//ruLtgaOOEAldxgDr8oSTRrUz2ry2tJ7SPD5U+gjAU1NWdA+Szj+YZ2cesgj3VvWvz4rt1gG
Mu16Ce/os7b8mPSOOYLFtzIgaXtHpRxOOW0ICmE/ImXOYfvpQuuL8fICbFtC5csEB7eYN2iHP13t
Kdm5QG9mk66KKCwZp9QzvKyzW57B6HEz5jpshb74/T7uW8idieZPSFnHyy34vDpAFTtGHZzML7YH
BE9o8zFajpzeJq23TRwxPtsK6LVqndpgbEKhQYnwJ5c/ezJ0w6VjAt8FKUb//Z3iXN8wGhLiZgZs
AArA+I77cGW/DCEUbroT4Fn7CuZK5hekmIciyv+HwLJL+nFEdX7bnTQ8hbshaPw1JRIFjGACumgg
0JSa3eR3RuS0Oj735bnC3QIvCSHDCzoU4dTGfO1ae8VDAIH95q1wialM8oNxH+YfOCNo+y+3kFbQ
LTa/sk+IaAqzsDclyO3WRV0ARHjawaPoUgGgwfuUDr2HOeUWLQKOxHlGjz4mYkGdoF/ogDgB03CK
QNkWLowph16DLRIyUkKTWUj8Y5sR4X+nfKp/z/20r9Fozg4NoucN9FKU//BnouwHouO4A5s+A0D+
mbuSefEJbf2pIyPRbbrh5Lq07pVTcZUX2xwDJHkHJHtC/HVoPDhAUPmtn/zU7fkZIvhlgUTgiFir
EByb1/KbGD1CosgtCcMNViNg2ffzuMS2NOcYhgNLyuIrezHiDm2vRSf3Wzqxiu+Vg0wXMg9wNwUD
92b2gcasHpW6nDsM76DaxQwTZqlkiqYgpRYv3N5bzATEO60g2juoDUM5qT7UdeMk+9oVA/qSPfWi
wnjceGukclBlFzg9PeAP/jt/wy8Ilev9exlThOSIxcNnBQPOpVcuVb7NX1iHJrFWXk2XFij2jH5B
ywSEYDrgCg+H9Aqd1NrKbnaEYStSJo7eHc+ikYfNFHj/4Iq5H3pKm3Q7hgPcwMaT39MtX3X13Elo
Hei/DJ9GQe/GR+rJ6+J1OA7QPy6jWJOwOVfcbx/JWpmkW7AYTtQmruzlx2c4eNNh8Tv/r69xyDfW
dlwP79ZnSyYaC44lDdB4Q0gdTJeRqCvI/nPXU4vRCUceKb1Fx8dOY3FzunJwGycIKjJ6XoiJUYdV
vvwrHxG8QMw23fXo3Js8S4yBRWd1vTina/NV71bq6+IchbAOd/N2RmphYcP7dnVfDKQbr9JriyTa
v4wG7uo2fqu2VdBu8GWndlu8qr/LExoPiM5kDEld4H4h0aAhuYpJVgju06Hnp2z7gJZqAIa5WfyU
7/naeMm+wOk3FqVZjT1Y9sqlTslS3iCPanib6bTjCevvS0wvUMctt+mamDeCIUjv922OQ7WMDhkf
F7m5lUYqRg5zM5hZECRoODI1EpnxSXqz3hSKwuQVSnn2Wn3Iv5z4y2K7eFVOPJTxuBotxuSbn06I
yaie9RaFhS/mz55XqDDxm7weAcc+y4B7zH1ClBcJSUQBukN+qz6QTCWqt9pGHpidXAupYA3mHpi6
AwUuFjNjMJ3ExNOQOctlAIP2yTQbfHRGh9BRHP7hOiNrEdpEc4FLkP3xIiQQZf9OJ9dMnYS2ErgD
Mh04abhy7BDkFXI3JuMhZs0OVmhvVELc8kfrtMlhIXtorlUIRVCI1Buz8XmReRH0qi9DE2BmgrSO
W8zxjIrCPwNxWO3YN/BpEV7h0FdgiAL2QYyePF5Huvt30BrS6thv/zSUL6MjQ94omAhtDwS9ajrG
rGqOgumGMfEJdbcZniE4HyLm7YYsA+03pCR1ZmmYn7M8AkD7LSb+kEr8TBlRYxQC9t6P/jO+azAd
6Yy6C07c2pW+UEgJ9UO3Nn9YqcjILVhv8isKKQpdcQ/KfwupONvy4dlzAi35g1JlPLbzn0FGyKmL
JwNCpQLC+P5355CvFlMC7BOkDpgqxkAXog42W38j6CpJ6Lsa9tfmLL2kKeqPT3b6JfvTJlt/rRlD
X9od8qeoC1FBwtawZ5xWXqr3AZT7EIf6r/47HaAQlkg3wHnrmBNE+49MH95XtUq+H59Myk0Wuso2
ENj/+ngMZ/L+BjkmlM9PaXMP1IDWxnsmuT0sCuE/gC6rfry/Wh+64LIDXXP1kVhJMJQKe/qpnZ3G
PhV48Um+R7s8Rmdc9TJjhYI18wBEEVY7K9i4uyozue0movHb46e7ypfoN4vHc4OIGQaBmaIIrGJg
fsOzNLgaQljvAcultPWOrhPDPSsi3Xv19aDbgrsaPR1oiM+gINAiaUa0/sEpgqdC6oEZt6w9YCDp
xqgkxHLDou206tCCvpBqTbi4eXd4qFhlcZBC3yyhocNF8CQ6N/DCT9YXK698f/wA0e6InjMjPZ3D
/kKsneNCqBCx+XGcIK4BdrH1ovBBkowuFDJwtDwnu51WT74iHk8/9/fqb3GQD8Vnc+kNsY+Kt+bt
Tp2+DAvaBjoutHxcnDUhb2sHrJASV8MjYvTMF3oEOBfRcfb7gPNmcVmeMtAw7ZQKkfQHvgqYkKBW
U51LVFPqc7zlPGaXvna76vXB6ZFu75c0WOi0ljmdZPSr+b701vLt4g2prwdYLV+aigTGIUsP9hM9
69FhsrBCixA1BSwHYbVzVOKWAenNhPiKM4xrMSgRwYZC2Un4kzAYw2ANO5SS5XHNfsZf9cuk/UQS
YxKk7QHcEo7PP81OyJBlu8VHWdN8iYFegEzJZiq+kkhXGKAUYusqWgYg8D9K6lpcQ/gD3D80SX+Z
y8W7GIGj6GKKRiPOH4RqYoEZwq1WUcAmwjxuzVt/QDjuk6kaMqXHF1O5Md2zif1Nd9WlHzUAHQH3
FnbN66OG1Y3iiIe9SC4Dn3H5Lf71YZDgMqYfo71Ca0MA2HyKjDg6ox0gvhgPQFO0xhEaVg6AC7pm
lEHQ3q50Afrj87T4o6X9H0vntdy2skTRL0IVcngVc45iekExiEgEkePX3zU+t0rnWLZliQQGM927
d8hsosiHMUyUFA3owGPENXR3yR55wyXkOtso+BnG8ASLjwo30uoGp4kRFWc/1A08XqHfui1SiCHG
WahbkOJWbwtfnWZdIFr2bhjPwimHJcXKvEp/zh0L+C0eSb8kbRIUwoyXWtAHyCKFAvjks0233RqE
5w9zgiHV3ZjejIqLFXNLVixwUpvaKXLkaiU9jDMO/QcRxtMRw2kzeCd4Mv0hhJvk3m2Cb7F3c68Y
zXPjkCTjBfxn40VPTZAPKIO+yZSKCj8sRjYJKW9gIpQlyiBldECxb7aMxUcFjCukewQ/o2OjH8LS
5O+7wZMb3rkYiF3KY7WT/5QzhQlrjov+ZeIGh5w0ANJ/oBalw4gRD/6LLioPWAPiPKouCVsZrH62
jyP7ZYQiEX3VtNrkq+YsuwMYYBiK0eTiqTr3FzrPAPpnnCHpt3+cO9+IKgNGV06CZy9sw2r05whW
WHAHdhs48jHma9ABnuUbwYByqxjC0aXzFGlDP18o4YqjjbMs1gafO21Q9yyZMLNHK8OsG4cxT8GP
taquGWe4TFGN3HwIBsB5Vnnwndi7uISTnM2fKco2Psp44SRk/KRvDgI6POiGFlwYDJrYy6SRxnrZ
x9sOyJd57t4cNxvlxKuUL0gRTGn8ZeWj76VnAbMoKTNXtHgKD0IwsDfdxj7yk8puxDuq2ef9IZzT
eGIGyyw5agzMwHd6HvyBDvkZUxLu9JPTyUGtVwwzf8vhTAgB5xxq5oauDluWKy5eR/+MtzsHKW9P
xTEQjVCKouaHM8sU/macSlQh1A78fezwPdUXhXMrcF4+qNX+2gdLRux43G2GUkwAfaHR8zDeTQYp
Zh70iAaze7FugEygFUNOuwG+8NI+DKiRngsbT5hYP7W4cO7BPDJ5O0gPcuHBE+oDqi72HdIu2Iay
G481lVjPTBD7YQYMOLaZr4qVKYx09asE3U1sFCmghtgjSD5BGXhgtguH+MEGjLCs+DV4cChQSp5o
aGlIg7D7lh48RL/FTnoUu2znYP2dMtlziB8gS3YK5WeWMRjTMCIRgCexPcWdbi8oxF4Q7Wv6VG8d
izQ6THPIpWNbu8On4rMfdR7fjWfyz28HAhIHgnYhr+cpvpF2uegM2ZeQO/i1ehtPsu1Oyb7c5tcQ
YtAZiIndz79wKXBithG8HZo9e55P/QP+wsNBBwQyqwtJYoG/M08e9BX9R2z/3gAqlfJoHywMvIFx
WI9F6cka4OBFLoG6i66CCpXKjxo0h7j8EL7BqI8oih4+w0uCgNfBHYMhTv0TWj6MzHL4BSfIGrSR
9psQsW19KHayoPoBCnHHkCfgs3wLhaCbb8XZw0sjhIoQRuPSA40CObDz3kM8v/1LfiUn5CVjdY0g
xLool+4dYi4kyGUf3NyCebKiZvpn1scDzy0XGVs5Rn7iM6oDdvX/ViDLvj47++iXtAUqYD6hPA/+
WIOlsEcuz8IrnC2wPDOVCn517PKilb2ltv8DK6ACDm04kcI4GlaxLw1YQjSx2oPQERbJn/SAYmP+
NftuVa2YvPxbU6wYY1mzdqoVrvBYNqJ3ojssDxxa3V9HeZYMaBg5sSrGU78i0YQbhbHjgGUpfgCu
5hyxwIhnfjpAP2+IWh6pIgcpb8sDVqHZFEE+/FvjIUKwNGkAmAIWgopVpgRuByZ228zRJDiXYkVo
589JWsVLf23sOMhXDY2WvoGTNzBGxhpB1cpYC/s7Z10ucPubumOc8Y/xha2TEjS5ODc2ZZvqO78H
L+xuatDkl/fS3vUpOBb1T6AO+7d8+d4pBgP3J73X9/iYrv29tHN2nzubb4TE8dJcgqWx0m7aLRtG
S8pE9ircmmlweWw1kZYBFZp1xs7Bu+YDU0AqsL/ij6vCohGlxL+rwZ9yb6keKOvTMxVlABx9BtFi
R0frQaEHDlqBB0IlRkVB10UQC08FG9tfStQr4NMtpIDjWrOdOWKPz8m5dn7+mS/92Bj5UgVDLNDg
xP+YB7BKG0UTMlawNc4Qtncgf0RBVCjYA5lDanm+DRukzG9h12FG/KJP42gpcP1dsVfqnBCwnJ5s
1RbGGB+xfzYeGtGB/+bI4aBhN1ehkXKq/CtG02xAp2Li9EAnAcv9bT4Bpft3AZ/70sK36cTX0mnw
CZsz/VD25OWVGGG8RcVe//8rUliBHFsQjY+i7oX5S/0MVA5/+eiRlKSNeCWR86+Id7geY+p13pQM
20mBCTngvVs3Lg3XiOwtymW+IfV/Voy4EhkGbxeuBQee8KrCENgb8Sb4/IPxr7hQVOfdM3/zS/lW
/r1Yim7RFN2kE/eh3fd77kz3tDf2obkoBp/ybj4nXj/vrX6Hd6QdG8wf3tUyv3/3uMcZ8+935O+b
C70w5ABG2dRS8cq8xisRW0Htzd1vrv1afxGgd+b9Kmu+gg6HM491xheYr/z8OXdXwixglPwWT//N
Kv8Vq7G4ImJBhcqMkPabFXcMVumZJqJcgGhxZAKPhLhhho9+jZemOGwEvAP/8/g5/8tzEZ0ry48f
RzDLv4S86ioj6/iRt/IVbMlgNBSLBIojLQ8f/4IckEhBKW/DAacoK5fXy3RTflEXon0MfzLtJ0BV
BA0E70/w9w7SFGgx4u8hHXGPvoiVGQ8MntYll65+U0vRk4qvQ904DE/x8msN6SpZfFxkjPnMg7hB
l37HU1A8u41GOJWM8GZoU1T/8oekdfAj5YP0a/2yqjwMbnfxpZ4rt/iSXHhwxBVrd8nFmzkkCKBy
IgSGeooFI1xKV/5dmTcXZ8XPclb/ITN08TKVi3EDNdnxNGI3vyXe6coD724tpimgc3wKhvISSVjd
0LlLfwXNZorCWqxHelnrxkrkKkiW0Fl+3hJR29it/1udPQnh9oAHkyclI1P8SQ1BFcVDhBgrg9Nw
il7CfhA6p/wriZwiEudvZHZsaTjtY9SIaoTNiMOFV2PqFJbCZoCXB4pQn6li0ItT03AbANr+2K7Z
g8FLOA42CNWFs0/8yx7G1pU/OJFcSbi6Go9o55xJRQVJhS6Yv9BgVHf8hISLyo8BH4wH6I7hAscg
tDkDCOEfR9F6EuXJuRj0o8z8qbAJhpXFFsZto7sXpQB4Kh4HnKh0veK0IFcTB11aQOI0WYQ4FvB/
5ko0O6lQxH/oX6KB+MCnhM1KWBoUN0qJW4yvFbYLxCBxZFsP48GpwYFESACoG0USKChfnR78y/eq
3nkVDe9hXx7TK3wmWiJLpEfhDYs6wx3WDzJvzui9rYV/UY60l29QzvCFJTuMKZ6ZtYj5qI9AyHv5
Dvuvw7bg1ZDJV5xSFi/+bv96QeOiXbg2xR3i4ZiWN2rhRv4IfPsFsm6eqnW0MJYJTKRqBVy8SXb1
FtOqbJ5v3XkOUEqOqwjQPRpPaWM4oq1s3gVbJ5VLJ5LNReKvv1RXTYyzisL4bp+dzXV0bryfYbsR
cczqTTkIlp6HFyrGzng6t9vgXDDufBG2viQ0eCegfAirY+PyL6Zo/c8fMVgTk83mSKoivl4bRCgs
dFaEztTlmj9YIAl5JcGOxDKWz65bhc/uRh1BGKtBru62WWO79WK3ZuNmt/y3CfNg+meZIAZjAJbK
GhVOWKKRo3xnW0v+IbdNIzA3IB6gFkq6xhoBLbGzEHjX6riFDGn1yMgT4BAyfOrwF10fhTnrXRRB
1B3AsYWoS1hQLHzEvgAgYBQGVS+c+SPuP8dsT6GLN6xyrA+G8CrGTEEgZnjU4edCKB5Sin8tBb7M
pngXbBCcBXzwNDr+gGqATYigUNUbataAnUCgpJZIwqBCk9bstiIwx2mJoBlyYFOEEDdRd8PegQ09
6LBmEj4DAwojUHPK9QB4JJ2wKAyCcPHN8kf9v0/4f3VvxBIjajPEOeoUsG6zATRWmLg05th/Y4nl
07ZyJEVjUqETob/9qXkYUDVqoGAY5vx8n0RgN2B84JaYdoAGYmiCe4XNdHSAwTazAWeTLk36OPjN
eOMDuEEBy4Z8t5oCcN7yFq8VqNCKJUTE5AkuMBYSaCbaC6xNbDOh4v5L91SFtW4i2NbeP7RHJCEr
z17AI82bBqEWDwdfDUDCSsvAz7Kh+1uJoPryAgmTwMqlc/Hov8gU3cYnBCcNPSUt1d0U/8MxGGfO
YSqmXTCwDSMCv43keW5DaVWN3QfKZ9bcywJ91p9E+VuqQjR8OXK498TcRwc33H6zGCcBBiiefJMU
f5IZ9djzvRH+fyM9SkZfNYbgnqOWt0eFRDg0zlhZ/5l8s7n5CcaeEgx1/PmbUni6cUZFxa+p2bPv
J3y0360Xko2is5M63qarsR2XjW0sMnCc0QfPhphvmDX2Ks4BzC3So1VurK3/qKjXK1jN367FqgjK
RoNsP3KQVJuLTw8pgkoK67mWEQP5DSXyuSSoZ34NbdSA6ygDejvw9zTwlIRmh0l4x5KzYAdEpjm1
b0EBIpjuetESmNAMU2MsS++4jKaaFIy7GPd0vZkbcY6osQckgXtfQKMy73mLSYk88Wx9niswlMJs
3OGJ6eXaqCqruyt5W9tVmYGSuxhCDDWqUe0W408q3DkRQiI+7Zn22g5Sp4kEsqw6OuCfMcipPAI0
3MwzOnwDOxN5s/CekidIxgCj8pHraJMAS7vEwRFegsLdwIHBLDkDgml8bSSIsKrDzmEB+OrB0NLt
sVUI5TOLXdOW3qefW5Y1VeJ+/7U+096m1LLA/QKNogS/AT/64D+mLGtAk1JXxy50+O8KisQobNVl
AJHBgD1fB/W86J1J2esbHJR2qZRvP0699VJr9amEsDRdpb6zXlS9vCzieuGoRAsI9gBCpubjvkra
bEmnIG6hFGddsUaCui/Lblk4xc5uzJlamMPa9DbfmMeBRRDQvZJdIu5iUpIunsVox9yJgoYuYU2E
VTsvSxVFYDV22SE9QIxKxwja8EY2ensTr6IAe5m0SvAr0ceR7o3F730vWbX4YMjuTHemJfdBS2mJ
PdgdJDAktdDZydPiI6/CtGXUjPgeMYwyjFAobZ2Nh9e3u4JyvcOriQE9W4dWCMkYY9RZTZYsHP5/
Jn2kmUN838WfgwVtm9TXDWkKMLjdHfaFLutabCAG0ecFNqH9isMtPxpTo2Y0l93RpERrz8PfcpC+
0Nh8j6wmzt125i2gXKB+Yr9CSnPp6Gj4nvgx/CB9ga9BnIf/dMGc0Ywg0rGmIAyfjWpufU4A8GKK
IcbekJuhfJCTFAzbpQYTzx+CekC6gpxO89AJ+Y0WD4pbTNs2ZXLnbyrcdqDX3AIESAA31Uq4Kjlo
TofSo2wm+p8ImKdiQFYLBxJOHfFk0HYoNYKhe6pneINzP7WRwJS9gW5Di7Ow97d/sAoGtlarYTJH
UwN/nLEas0XtUazAHEo8A1mnt+IWzemTmTYzKK0mGEDBo5sDasOsmn9xLkNciecw5i4ELIzRK6Ai
sQce6wM1SriN1x5n6lKYDlpC7RaoE1Rj6ju5cyuY7QuJT7xGBMHNlA55OTGzRbQul/pdHzmMokgL
ribRXNrHmLZM/0O3fdRL2tQ9FRMFe09cjhYpBoQLEBJlytVCqkMa3bbo5gUIjxD3gCtfG7oV8RBP
amlIgvmB9/0vqDmrhjX0K9wEFlyWusdoCCpkvBLzr4VIphxQtvIbaZ2tVLjBxtrHX2ZH9BbUJJFZ
Tr55NKeKZDZfLyTsB0cAQO1CmPocqAWSVcPojhIXRI8gNXwsoDio6LHm32Ciithh3LOwxRzzWbEi
SuuR+FM7GddsvEPy9fCt1sfejDEqUk/gY/gBMx3rHGyOyRTA7ZGWPXxoaxBxInjVELtlfo4YXnNb
5BiwLcbtzRszvsf3SEjK7F7417GoyyV3uJiEB2WhgqhgQmr/KGe5nbXEBQCFCX49gmDEOKfmVHyR
hYrxJoJboJww4BEdJHxrY5iO61eKfoPyoSNKNr5JIdYNg3pBJhmeODJft0IkSegAJaogWHB4piWO
9gju9sUNNU+JETwlmjw0KJRw2eMIL5esDMUYkVLgI32CwKfANIJibzwALK1gDDAZ8jqDuZ7suX16
NzcWfTZyGH/CoONLwc4iSMSrL4MZVivZMRMBg0643l99SifCgv4iLho3+oIxB0IPewllFOXKkvYa
r9U1lB06bCxIKbACpvMA+Jo9VmHhMCakrVVHrDBl0UxUOO3wLSfhE14KLr0w2rWx6DagxcDQneIv
hVjjw9NQOAMkVx2ZuzzLgFL5uYNny+jGn/O6wLLAolKNdf9FcqfMggUMGWKLySzzJ05JzmQ5+6Cj
PubXZM6iosUgvxa5/8J5QOuB5kCeAg/Ch8hgiqBoT12FeClDl74IuO+4FZL6kh3LfxkJMZb5aL4h
WlLPUZoFJzmHqGO7IyxenWbhwBfikp+IZOH4zIdCgZsNs5H3/jo/VGlUUR3s60MI//1U0JFnwxKL
K2Ad/LDpCwKhEv4SRXKhdFNvGLOv0ewkb/4dFMZ/v1CQIU890VdI0lCdQHvdBQxn+QLE7sWU7YIc
FsapO5BTc4y925VUBUPUqEKXiHiTYcuJERfdjbcooLVAeLkZpFqJWVpjir0bEBgeIzv0EekaMiSY
Y+7/LUT/KxXVQRbRiC/RY3FO1BF2wbhfUfRyLbAvoxDVRcI5qK1zQFFH9MydZhRjJqziqI/1t8/2
cPER/+8YuVU9atz2aU7Y7YiKeErYHbMTzwu4VybNKHltf9IZNVBNXhs10owUmnrJwJJFIkHW4jlF
8ffiB/LBK0Wv+JVmUYPLraeOpHjXBGzmTo7qvlz1bkFykLc3vGydiiIGXC5KKSBKTB7bSaBiawrF
kj1Ba/Hc0s9m+GySgqLp1DEsSe8mg6C2e3cWZy1RUcYwYGZWrwn/VjCpcEdmPu82STbT7IPNPtV1
41b+cq6P8/AsI5XNBlcbnZ4+SoqLI+9UE7eCUWjtaqrandItXQRXsuC8FsaamYMC9VidVUDHa0la
SnIxsqrfWEflt4YjwJvR4qH2zuyHXs4VYxHwHOAyKU1T7VdDXFqeOw5qi5vdgzjYyT5lzE230XEq
obn3v0SsnVOaWwwA4Ci6OMotepJ7M3kAWkeVZOXL5IPPrLWjAjYV7D+/PxyFOHbloBsYq5HL4hEb
gph29DF36otuD//hoqLEWGrmRlwuDnY+chD2T3Fo+oubLF1jmxQ3y7li8zF1MIESITt0rhpXbEhU
l9RtdPuRBFjrILwIz64PGjfKv0OFTbf/oXtkUVZ3AoWqAdbNSTNTsLBSRvhR2dpaUe9NTQrWFDsI
9gl2X9zm8JYzYMUKnOFTj78+Q7YR7k14iIGGVrTfhD3UDbOJa8o7w6FXN4Uxr6StErgh0qxh6tZg
+KSN9GKuF7PEmejwJ+ilrBEtCe51UekspepUuNNMxSsKzFL6zaSbEb2zcO2nB9udJupLpfctyJUU
BzqFKfjvFlutoJkZ1lzRuNqHthvTOVHCKhVeyKNYhAUUj4pckLwG+ZUZS6LnaOhVMO6aZr8agFGG
sztGKyDwIzt/y+TD2hfH3eBRXc44wz/qiJ8O4hoj2OpGn1NRjMBSJXX3dQ8Bc5n0KAPBQqr11Jfr
jpvqGNU7HGIKBB+fx8fafSl8LTkaE7aonlnnbb7E1rEHqxCmTJS0erDFsCSSOOamGJJJKSP4ODwx
dq2LRepcIwCySrpZACrJUa2msra2tA3XIC0X6ffiI8YwN5q+NL/nuPBxIgMz4SQucc6Vg0NfHhTQ
Xj14NwwyuSANHc/ZrlDaLiRnyvsP1LFJnxmaKgwX8KeS/KYaFwf8X00NL9L7t3qLv7BdkL8KyLdY
u8ktqI6Vw+GFbUqQ4CGz84uFVWAeBBYU38s2wjRHeAJeI8RJVCw2CJuEPdi9gbPSgjL43JnkaOIG
GC+MfMEAIGlXH8S1zjRm3ubdnHrNss+ik/VhpZ0/wnlMX9fBMUv3VrlIbh97F9rH2D5JyMY+917b
QB22gf4orqn9qHapm+s7LihatYj1uUdhRo1DvyT8GWr/znlvKjMS5Cp89bTlF3exxITXxIboG4Os
2ifWZdamM0mfSSg2uXquhtSkn7Ojme3x6+yM/By6eHH5U0kSPlxyMlHKnQrMHN9UpMlst8x7DONt
kBOjM/JQLx3cYsm4F+6lNe68MD2A6xE99WjCrfmmp2888xnsmP62amZNukQsyazms5PU3xRiivqA
ny7GUMQXA1XeSkIWvu0rs0Z6ffyov3LBhtAccXeUmbM0PMAHFmig779vZ5UCVCIep6BTmYlnfP8q
JAlnWNpX/nVF8Wkf7fJIkCEsMgVXiHrqxIvQPTvluDTxPwkPbQwRi/mtsXftR1gtPygBMTAhehGq
VvFw6Rjq32904G4AAaXNqcb4DJCojUd9sbSoePBYxuzdmyX1BiWJu8ycS9ovOqZf6m/OofV10fT/
hco6NUdyu7MVmopol56/zautAFVhSH1M5NL2z9f7js2cFJxi2nTnoLz42jVJjlW1q9q1C9pekuFo
2qecwjqDe0Ht3LKba8DSX/JKLQzhEDdX7j4FuSrIQs3VX0W7txiUudmde8sTFrdHtV2J3kO+ePNP
e0qZFLYsCAjJ1qHxZj79vZpX8LmxAgCimn+io9YulWwcVVebmZwET6JxpKFf/YnL3WLka4K5O9u4
33r6XlE33VanPVOsHXBZooqHmmfVg0wujx8YQnCyBdEQ0q2htKNOIkmJBNM+wumdQqmFzEyV+ylk
8o9gz2OGFNfdSvaSrfjhjq1y0oQLx08nRdmt4hgHoqwfSRddkmcKVz0ojXGt8vLqELVvspItGgZ2
DLfGYxkrzyxMh74kMWWhoWZiyRnPz1BKd4ox5sTk+JVrfZy6QH5+Nwy5z6WkTMMc+1JuvmJxOFpE
kGCeFcizrLDOHycjalKb+3221Otu1NvNpJQxE/f3tge62Cv1rLeZWkmqyxwtI7K3neJFNJJleUyC
xDYylJ9Kbp8GyoumBjyNQUGLpyqdwzpjW71IycY3n4F0Tspl1k9xuGnpL7AYn5npokcMF8Pb2LTy
uvMubb7Sk3emHVv37mPYw2zN/u3yca4/gxRYvt1mzdIPlpbxKJX318AV0liEAInu3IL44KtLfFE+
xRQNBI3fRxrizmCAUTQrLZkB3qTNVsIuXB5arNdDE42qCNfcMWoGhQq63Sn22KBcxYQo0g74sGK9
95EWuK/L4cRrJw0xOOQxr8MM0z5qDmicByfaYXdUSH+KserqVc/jnEdH/9DW4yRa1PlE9+c96Tsy
UQSkSYCRjDnJYgATik9tqZtszcO2X7T+gpSaup6X7sT3F4U5rtDrwXBEKNrMSnmYyksKR/wIYS7k
9Os4KTgjL5qUtjC+DHDjG8JTCULKAcIyJoXNk6FtPvWpjVamPCam3AvWhsFAI57lmPaGa0WM9ooD
Dn16cIgyzIlTAVKY4Vv1LxkBPChdiUzIxkc1+zWCTVicIwAlCTqRF8wxIMAuyAKKdr6XhN+nlzK5
VRhbxzucCo4eDAxjZXrPjmffZ/76BY53lTFNmFCcQpqw9myqcT30zVEVT9F1YOvghBsZw1tiBT4j
JhMR4BnAhj2VRWdnz1QYQQ7rSq2B772jbzGZ7Hda96c2K0dLoBX5P638tIHVOhpiRgK4ueH/RFvz
923GWih8+V17oRT/7oW+kNupVi70yEKZpXaQO/p5/d1x3WVtElkLA+gCjLwEymXuaBEEknCmtt/l
F2I157Sf0I6yyX/ylAiGBd5Kqf4K3DWBPlW5t1vCjnn9N420rRpxxweFd7Yykg1wJ7Ii06bMbKAV
4X2obDHsJDcgsLe5D50mfoSbkg6MzUfLABpwLxi53hjiXBdPeN77BousNb4RdrmvYQYjl7cHPsr4
34i/78Z6wIjIKEfaU/dAMHC+wIm2BZnFkP3B4vQ7WpsMo0Q68KbC0eq31sGdTBRQM/P7qJqdO2Rm
Z4XjwjiqzkVth7AnyfJgd6hQA3I71JE+iGTMebnYE3bnzxBmxpG3WXYHPJaxu+DgrV/9Uf33tuRI
HSqP1JhY1pzO/1Mvgs8z135zpge+CjvFHEUpHLRq/InSifBOrq9t+87q5ddbfJSt346zEJQ+ecD3
+GIiEWXMUX6OSTfnEeqdX72+A8payokr0Fq/rY4qm8GJHJ7Vhpx2Qi5WvcJDBPnhnEY3c5L4Kywz
omhmjOkh8a1IAhz3Jx93E3zwH5ymzJ/LfeKsuW+qcs3IuUq2TD+gOxKKqsdk5Albb+khpfMg2krZ
IfMYQMFX+xggw7ReAWPUFNUjLQsm/pG5dhF2YuGLX6876dHtJTNH3zSftab/hhZ2qFOegURbVA77
1qTF0toc2ypA+ND8TmpoaHsN8ghYW70HmWT6TIAqOL6yCLRzXUNccDDef3n1rILhKjVLzT43xfVL
9RF894G1bD6PpBml1lwDyMHBrl55/twmY8ubWvmi1DYO+2v79GExuYvavvbRKiUGeRyGzDLp89xn
zg5Rw/gFzS6qXZkv9IrNdUj3FUSnUp+V1Vqvp007b75LB9cidRZCaEzmoTEJoolcr4rgJbylXcbj
pXM1mWD31VpJ559ywYZGl5mt2XXU74THyKtxUZxW2ICTyoqNUrZEG4vdInNWHS3Ymm/HUa1veo5w
eW04MxurDJJucbSKP8IiH35sqgoYhMI4P9nmQsWJCQWB9cqZiPsyq+MDe78/WPrJz64ZmeRySmDz
HPMrtdr3Kgq3QQX39juVk3nunHJpX4UbJV1aoGcIropbF++6+OLWbxIsEuea2Ec1HfXh+hMuFGla
40mJk1spn1rjgSO6mk5alLdn21bnGjlbDPXBcuTfGDiO7g39BJXpoP1uZMZG7U0r5t0kdiADMiTP
IOAcsIAndJKSGZcy5t4mJlfTtv9TIfaEzqwJIU3We4zVemcjd4jWdiEK+vjgQhhWGZMVezM5fzGJ
5TUG2zSBx2NyCdUTQIQNCcGdGUwpgbz9HXA2KyyUD8KEmgv4JdBZxsn1yYQ5T65GfiRwDETE8NaB
spEwHsRzzE7ZsMc4NPm6T+jBG485KK45Ct9u8aknbbRcpZT4JIdh1+/l4BYzNTqg59KrPd9OsqcB
5quYQRYDHpLq5AUrDfP4kuE/WYUKMMJbe35YkVUd8Q5+8PuT1ZXMob+KvgcdLgjKO31SpCePiEK/
uNjVXWH7GGfGWvpOQ5jV5bhXtmE2T23YustOsEGKc1jtpGZdGjOPKHdc+bAobPC9PanAkTaPZLXp
TLxvzxoKIgxACphX0sSPDoxq4yAcKMQ1f3CIyd0FI0GgnL9PtNLyQwE13Jmi9IU3j4bWW7hzV5uz
CFt7WvZrMmPMZO23DeOMEvNlCib1GUqTpAB4Peg2xxNo0Yx+ssRfs59+t9Sr4bVDKKn96sa6Mnks
vSUFBV3+25SnOkCUv3PrZepDEkyHBgm3YNuOMqqMcxwtCMwqIiyot18eGn3GdIKEAqD6zllL2PQY
kcTte9vZwrHBGNJ20qnVyG9NFIeM0d2zHIMZ9sD5hGk8W4yCmFQLdI8hNs9Jv1Gshzr/9LDd1GNv
T6BotJ+bqky/V1KakXarCxgYnw1XH7yrZBo6dngN3UjWjr4EJ4vDsnR+v6wdl8nDujcwmaZcHnYm
OvNlgx2YOFqb79uC8MfGXmVPt9z3+So2dKb6FdgChDgdhRivsgfTj+NoWH5+bzW2f8I9/iKXS1x6
iBlQVBLHb4W34+QIrWYAibxzzkW+6L/LEGDG6i5Bt5RgAdTI1ZxdU5x1SNIJGVS5CHy+Ru4oDqcS
RI2EpWbGxKQ0h4oyAUO6PlrCvdSGdXf2JRw2X449Y5BkmPsme8k5uyjraSG4oIAdZyD/vFhkKsji
VGYoTtcBFvcXoyOWOiZLazNdMuGgEuMWf0LINQrIOawsvyaPh1gj5qsczqDjGKVVwUF2Rj54rObO
wJ27+papK7efBNUz8XYBjrSh9tLTpwTADPCL/XXq/NoQAeWeMyMmPuhQ5UxnJykeXIB9ARBdwlwg
UlYt5ouqSe8WUINa7EElPIiWHA+qqro/twpp2QZ8q2TSwBDR+S+TV5I7T5JFkqxraxJ8FyS1u4hm
QpyXLw4O8FAJdCA/Y0xsudGyDbmLMKdjhZyJEVrUHiHTA7qa2TsJLg1zShuyY4txnXMxcmzlr2Tu
1PHAfDOVGuOi7AXuOA27QdbPMcaykg0qA8kflfaTuftPaOyZD1pYQjVpQyQEg6sGHBKWeRS/AEux
ab1qFpGhq07adl+GsQWDFsAb4n9S0r5actw0njh4SG667tOZgiV2Krhy4HA8jbp6a7QxUnXHOnbh
I2LeK9PRrlrtF9N2u9153arRJsCibrAuqYiVTrCAIRFTIXd5S9wB2NhFSy7YC2PMiWovHqbs/I5k
I1rHOgGrgQDP03XSUf6yty1b+ZzLZ9NqEUBtPGehJo8yueTUiC0e47Ea7hpXXmRf3vj4yxSsQ9yY
fyd28WgIBSZ8AVJoSVDOLcm3CelHjenNNUwaPWdrS+e0WAU+paplDFJWi88+YDPOZe/R1rK+pQuQ
ocX5CD98C0S7hySFgqNOKFMQMLtE/zjw/z7pxu3hdnnKWDc0/ObzQVoePaUZCSAHN15y15lBwPfo
slvsMjbz/75crwzOvFSt2kgBFsdsJf6gxUMj7GERhAN9Zi6xch8qNdtQMoqZTTDsZ56FqLkopoqr
jWtSlpwGzRxzSBf7u68CeQJOTsB5bPFT7KHSQy97pyJlIvltzGXNdOzjooFL60HK8CdWxj1q+MbA
pDtohpXjbhtEtgakOqPyaUoEQ7FynxbDNB/sPvPuAI0OTLbSg4VZMqvAHNXKMRyWGUkZ+RRhnHot
AcHzmlMzXckmcEF7iZ132yhjKa2WtdzBbQ2SRVWqy6/TjCNGOAkGZUnarDoLvUgpH8tXy6Q12ItE
nDfMd+tpvjkRGTftqRD8FwJsTiSRNnMqZzIZFzgqMqvLaNow6INHx227mvfq1jPzNZkTqyGeR00w
/nr+JuAhg9zH+XCAMwT8iUZERZDLlcUS0R3CX0O0mUzQH8LzbomGN4aQn2BPM/Dklip4VCFpRGJz
s85Q21fd2jqDukc39Q+1FTNZjdc2bfbWGab3Tj99Xri38ZI4KWHwMQbiHcFiw74Z8h+HMC+fnYU3
BkmMd8kX816IaFuWW1XMZRgnTZGWM7ve85ZbpOH9CCtAHAdeDDCLGy1dxfy8E8xoSH6wwT0oVpDT
p3QFKL0KkVknsXlHDBoI2mPsImjkjBtbyE3b9JWrrE/h0ldwvfsB2z4HJnMgmSMLxw7OfkYUgEvM
eKljGOZj4Vah5QfDHfhPiBk63lc0LvKwawfmHyIw+Q9jX34AlxMMEV0V+gLkd8qD1+e/GHpDc2g+
Q56GhthAWGhc8ykEoNhlKxr4zaDAtha5RzuK4UaQtKFQSv/Qc/r/vsbiaIFEBT9zS9waYFeNOPas
Q59FvgRfTIhVf6xXf62v9i9cqGeAggzpCm8Sz0X41h3OryKBCOsMNR7BheIPE+howsCecDgoB2Ok
29wqCtEY1008uGw64SFRhvAkyLWjmsZojy9myMjU0oJzuaGnVB5c5/rRC5o9yAzyEG4O8IO8gt9w
zc/UkDDk+BpQh4V0Rg+AAeovYGR+YC0hl1yE1wClwqH7dyuhLPxzFCg3/zQDTJ+jXcPC9cWYVDsj
OGNR3iAKiCDyCWRPkEf+hsF78sdLqv6Y28q/7N0cDx458lzCLxNt/kDIWv5H0nktp45EUfSLVKUc
Xm1yzhheVHDBQjnHr5/VnhrKY1/bGKTu0yfsoH9ZT/kMI4ulzRAOggiYUfgdfzbtvClE9CCQOQdI
1SBNWQsKuh+CJSToQkL0jxkHO4vSeARiEAqdZ3M4j2AlsLn+aBP+3QV0UBJe/2hHV+VZnrOjt0eQ
mHOF0f+TubN1gG+U6qP+BqZav+GSdeZItmbANiG7MKMEoEKdIf/ajC1BjUOZgeL0oAnATcOyEG8q
ZTZch+vnGB2zI6/6Gb6BDtLK52qcC94BFrpbTOa35To/xwKhgK8dIriMPrc1588xvQQ7tI1miPOd
P4AH2O7+Pofibt/sXXNFZ+iqzPozuktHj/QO8vtVuaK6QLH2jLZcsnt458685Te2pmPGJVe4RgfG
FmzE8Owc3F0BoKG+ZTPBzBX4SQ1QQbHNdkJJAREbdCedZXHMtsPVh5YHBIQ7VxxjePHloT44y/4d
HcEMH5UT+Yj6ro7M1mEnQf7pYTOfKwTG2rfYak84E/kZciZIYO4EK5GeLo0QNr8tsX0Y9oA0nrD/
WYhUXlw9NxjxYPwPuQcyPT/G76ZvqFp/ZAvwPckx5dXGdzJTVgeZPyQrnpO/B5OUhVO/uQ54AwvC
Bm8ZMKsuYMAsSK4kP8gDZDS/x6XnEw4QQim4BIsuB9EYHm/yHTBYJxttBdsQrYgapTKc2izB4wPH
CsaTF8vG+WwBc8VrSPBrUEgAns9krWv/DX2cITR7J7nlBzScXs4PEaw6CYrWh+TvylYhTLPYF4DX
xdDaWNV3Fppg5sDtevcb9iDDaYSMkcaPUP6GNQaKf5lcgaAdQHzvqqt802/2LX6TQT5ZwvbJfUW0
YASUt3oS4MgHjAODMip/bECeLGiw6/CUvTdfewvAvjf/XJF5IB9Ld/5L8D99CDfeunoOV+IyE4Ty
LfQ8lKcgDLW8ux7EUsPCZtlc4320HZ6cTVyAZqmw6INjtO3fxbZ8i2VVvrn83ZPt2LFC0zeg4nf+
HmCzKyys6JjuE56nnmbbcC8wFqg0bqUNKhMHahXuH8sFRCNXmk/QqDxCSjoSUwg8qIXUf9hy6GTF
1r3I68+PwM1z8JVnbqvPYUj0gqdzArm4bPhTDoIlPcSubMcVrfesaIcrnfGClae7G57WM2OSFyRI
gLKIO/8DgNBflHV00JXbp5EXvpQdCjp4RoJDmq1unGwhZUiO4ESsqcm9NqCapKq+VNtm8cE3u6WU
Vzs2nPeZOUjIitFDRIs70q251OHs8MwG+6Slyd3yonfSoyz/ceyvpgQTySwjaOWr1nSbvFCxpC4X
Fa3RHhAc/u2tjQ1mls21Njkk3bLogXdTc5dmQCs1mcVlNqcCrvx8GnvDwsZroNGVdY7jeJLnY7lG
OZjgG3EQdjxh3qJyoC5zRb+WaQz63HHXuXGvsJCnKKUR0y3MPlslrreNqZSd2sWUWf7OVk6MFEZi
P4cwP5q18c+vE1QXRk6d43Tbryrq5tTSphGWmUrhHOqKPskQ1aBdt6nXbE1o2YOFHDscbYdWTtGj
mYLnUe9I8zhGeoIpiQNKQo3DWYILGZZRUx/LRCu2UXH9HNROmmJU6SnVASWssQq/OARGnGJJFKHD
Jpn/aF7Pw8LE69s5miQOaimtPDzhZCM+6X22DrpgI5EKmeE1ygAb0VtI67OkIJpLaOlWHkajub9t
r0PKtBD5Hs0dpxhzxwsQuZmz0vj1tFhLFVMgSZvkyOTmrAgtxX1g46GUex8+x0ARJL2AkaJB74Uy
zGxQWQpQ++1DJAiYJPfxPPbnlX+mHtK7u5ds4hbAHk5rKHvn82jYgdD0em+h4t1QwrT9YLBcMX3N
iJ5DLX/JBYPv6KElD1+fF+oSgBeHvzfRoo3TLnp7U8LGEF5KB5U2bakChRq55k/UHTUL1lr940dX
vXg12kquHi1BrzBXtrMUJgaAYjtrklt3N/px4bmm49C2gH3uek6aZJ2YCVOeOfbsRQV7oS2Z/KxL
ZsMpE7gMzmrHMQkcOFTPA33b4lx7Syc+KhIeWOm6ag5SedEoKmO4NhpFaJbONJigJZmk1J1SYTq2
r/2bAbhM0kelfPZ166uFuhR1YxnZYqb+xuBNBxyzJHDmQzoj918kOFMpH1hWCJR5DNCVepumENjy
blQVyleBy4jBDBkD9WpnBE8solNNxoOBYdMpqwMQHGgwFyOEtzWH+hXcUo/BRyRzE1AFRFDZlUST
8NmS6ST0bpyMsWe1qdyDW01ylxe9Q90s1ibRZ2nXq5gnyGukAr2NZ/+Y5k9Pgmmo7xQ0o3aStJch
2OWPMIhmJkdWBmdchRWf3nLlXhgrtX2mlNy1DLUw3yo9x0X2mzQ/PmDZaiUZ8SiwnlrFaHPTSrsE
KHnnUY7v9erVR9RS1s00b22KT4r3a0fpqNKuUqBCqfWg6H5poTFVnMdA5W/IHEMYWFk0bKB3VxUa
e/XYVFCr5+Rg+IvhcltSLXCpEwzGsqlprt125RuLQYeBTcO/bHZtPcm1bYyOhsJovsUZHOLQ5xB8
Dti8VqlNP+8aRr+OwPEyzc57DYNY7xS5zDg+qJ7o7gQVql7IVnf6qNNoMSFYIS3aeJb3a1WZN/qv
1h1dckMID6G8Hnq0rXz7qwyD+Qf9n9aayd0qBSGgukuA7WHpzlVUwXx5qpPg1UhZecjlM+JDfy0w
n647TlLQyt8GNTWVR0uo6Sdo7tvDTB6AqOxSlN27q/4rGS86LrpIIvaqv7dp6n7ycfBZEScyitkf
Hy4XouMYY+PwYs8RhYBJRRlDKUVlBfAYbCgXkemNj9pBcQ7QycJNzVtZ9qLvtnQWac1J40jduN0C
aImXkO5W12RSbbkpgH8anVEelntr53NAmKsOrmGxtFWZU4Oqs2dHIaOFa1i7GoX+Vm9Xkj/W0R8E
jwpq26f2lCOkiyMxm8smbbty9R+lW9KiS6S7tm3ri50sNGkKTHNq7ehW6Ci9kyLRwfyCi4mHGKM4
2rLeRLbJgT9CMVFuz/BEyIX5Iv/HEQHO60fv1dEydI4GrrziGnfIpnyuUktyxREDLMnCwJy2ufbb
55sGe+fwYDOrHo7VMGmiO5fNTabyNwIjDBngV7Ybx34N5isq9oMHuTS+GxICqJH31FYFnVNzSiVi
pWhNHD7YXsk/dJGjlnHLnOY0iTlsngnWEWJMFQ+AF8E+JxJ7b+bdNbga/NkRlYEd4KFymp/i+m6i
AJofUhavTqYRBcaoAiCXzitqOTASDV0USnKw0Om3Cry0uBfOie1zpRdMLCmNay5dGmPLX4i7/RzO
UarvVPBN8Rp/owgJ1PaOeBdW5jLScUHDIEo7ahGIfS9SZmlWzUwGo2VGf0GC3d/aZ0mvZ1GazJ0W
CFqswJVDn2ijyAuFLFubNb21ziRyWnubwmVudSaNSHNq0/AzRkYpL+CPF9bWV5OzlcZXuV9IFuIc
er0xbCED8qEshPTIoeOAft59ol+dupeJeU04XfsYjaswocJWO6bajwHkjcQFk+4dYjZVFS4qqlwH
dyxpuNl4VkhrgS4kvHhFMY+RfvlQzxvhaaB7Ycq0sEiCFW9a/gLDNaq5pWB3QkHvOT1yCQPGGdrX
XIsMYGHzDKxbg4KPK4kTGk9vnFBzvt+DzCPwUuo/jfgHURgpXMeooDOSsRttigblumUeSk5tWC0+
Ejr3QhqFWT0xGEo7Sb/3mGwoXBI4oR8EjMALgaWNLXYMIjAVHkbWyYcGmO4AhqKguMSobNpwyTG8
1Nngtq2PbDATgV2MB+9pp/20D9JppYcLgZEBUuUGVDFIfdS+NdeGGO0pyHVyPvXcdOrI/Sqt1KVl
VxupGS5xVO4CoM+SCsg4DWa5ViKdJe/94LO2gvDHrYe3INFb0crHw60OdM728lQ5Cb0rOmRZMhdP
K/XJQrI5g0OkCCD0Z8zAxftuwoGeo7zD0vWY0TeRrXxWdv5WCUoG3rSU6GBkWjZVGwt8NJUbOzXB
hAB/UuCyOpMjTHZUbBcclaaNci2cV87w1wAz4E5JRSPCbUh/UqUKHRC7ifOzCWrOhJXdWheSra9e
KDxAKk/rfXew8RNqF161zRCJrGC8r2PpaPrvbikkUPsI/CWdAJe5c2PSvdDfJkdDD0MYW9mkuDGg
xaCt1xcA79FZq8CudSyfIJmbDoMZBNDKpV5NOmlbfO5Ws1FblNDaU2DRRfLmvr50qr1HsOafybRK
bWH0y+AzNSoDFIK67MG02NbGzZett64bALSThtZZdq0hDYpvnXx97dhvy7pEPpcVR84YgOdSaZf4
JlGqxcFUrueq1X3VtDYGGegjVLRC5L/2Hveq75BGWh9vEpsmhgIvNEiZfKIX0xgQ2l6yOmHsTiN2
qwMe6Q+hczGlWeQyxOW8PoVg2emuhmBl5c+v766sam97J4ZRg8HgeW5h1ymQp3vTO8nYJCKGkobZ
IlEOmcIyBW5v731j52rHisl57W9q97e34daF0xIGSziKk4URIeo5xjHJZ3Q4yBPmAWAZ6rVJRR6O
fej+sZAdnYrJXbiUECh1Fp0xo+8+8LnMxlh46XMw0OxZNfBQiNL4AaPpNsm0sYd2WzuJAhyuHSwX
teI71CDwD8W0x625mRjGHSxzCn2tdZEitChOGjS+oMUkyNauQm+hS/OB6T8w6qSAoBIARnWXAIkD
kO0M4NN2oXwYkGKY3u6CD3PubfVxxkGesqLXkTNVmacI2JTr1ZhkyVyRDmuch8Q8rNNooIn2Ux9T
eC/8/BK64H/IAvo7mtbSNhHYtJEcbkBF2x3+b+MW/FFlcQJFczXwThqDy97DmsDuxg4tLq8SNwEV
GX2al3ehR2qseZFZuP4w+wcPq9Fzra2VBEpPSmelMybkYxMHXUvONp31DyiT0e4MppYSk2fagDEZ
MzwkW1vItKgb9JOaKR4YoXcNhlcY/WsjnEx9ClkUXxqOhlHLAD6ozyY1j2hxMrMreiBy0UIJ5rnk
QCDVx9D+4O8pI7SBpTeCe20MhGE2gOPWd0q1AR8NDUj/zChEY3lc5FvQqk3323fggdUf4mxrrcJg
CTKiDqZ0DsIWd9aJZ3x1oI4hKYX2V5AJrzl/5OMDjCseeqRcSFLpb8gxbnT5DMfCvDDm5uTtYYiV
GPjSYDnnOdCwbyO/WmzwBurQ2jGY81pbzZiF7bZ2V5whkEUHfabKdKKQFdLXMvwQ3TvH+dxPGQ8A
7BnkcytfQn8H7Fu2p17VTcJ+4lW8knbFQDkkiVX6dqYU6IXa9nag43ySEoyOl2r+GKBcZFS1Glmu
uhyADuUGzYfuXdKact1oFZRM070LHYkGeKJW5wun1k8d2C9d3wjgsl0uh1R56C3QSM3UNzwVFczn
oFuYIxfs4XxjdeEy4FBLHDyVPt5UT3YlnB2XctvVQbgRaPNiZ6JMbBkRoSPHXg6PX8mdeV67yYof
L1x05cKu7FFEN6PJa/JmKrBW+/6YTzB9KgwKrSdJp53WPJz40NXkn2PdOjner5Pgak29VEiXMqWx
LGOffE0RXig86yvTESEB9BoLsMQt6VC+vXYwv6SJyxL+yL9hUtC3Q4tCRmcl4Np9qnWv68v6Ez30
QjuFgB+FHGh7UHdaPEw12/4NDMpM22JjN8/eQtUby4VgF0rNiriRVXTsZNG/TUZZdPiKiqUGGcH1
R3WHVquCsXJQjNzM+i6V9MEk13FJQn7wWftNkHmvkC8iHPDgeEDKB6qOhpaRjuJ2hecPzTgAZths
wgiEl83Rdck3wQ5GCFfAQO6ovOhI57tre2+jb5uOGfFdlZ28Udf9lFC4cI7RPN6gRQvry5rRW9+y
vtZ4u068mTdDPQhOOSZn7ra+SP8wM+roX4+MCSKaOG/ZCAZlp/5CG4C3DaOvfAyMUuwRhn4AtPld
wB8UIxQPkK4LB3NQML2kUd/GD2K4jAag0jDWlo74rTUlnF7ErEaaMsKoED0nlI/gkvNgw2GJRF+a
/IsnAjOrPsSECBbimcEnjU/qKDqjNNzCcAweJH8jmgCJTsgi/TXeWN3V09yRxgixTSqXe0ye+/yb
EtT7YhceGBcxSeJjdnJpH6E4d7Ev1S7TvpJMPIhC/SZ68Z54Q5RCnxcvg3cNF1Z8xRWgHsBNDl0Y
RiL01EGc/ZGfAlBDpNkXzmg8+BqHQv4rhMaJxNEBDJ33y2ewh+y7eYf0BIPvpwb9iAmbIe66848/
U7wIA92r2fEiyBqyl481zQGUE5dPHP02MLjvMB7llpipoB/ONWUgZPbitXLBmbtI/3qATfQAIFlA
3xiYDI/WXjKigPWQFtNx/fzC300fvplT0Sgm/LwhEgIFQ6mVYT8dFprgCJhCVns5j4pjBRhKi7Ej
qpraIbu6CAxVOO6ic/ENH5I2dCGLhnWMWaiHzAbdkTEfK4TuJKQQRhVgQlgK7Tc9a6QQxOyQtidT
FCBv6BKAIZFGEp0Jm9tEWGbIRUv22NMebbZgoWfDSVkNc/r382yX7YoTln8rZnx/N1JHDjA8lA8N
aSs2AQISJVJY6UG/9Jt6bz/8pcln4lnktVDv9WcYa/1tAQX/QB2TBeGR1l/ah3zJdp+bemEyyPgU
MXQwHTfeAI3+6Bi/vTtHBJ+L+pb/ATKH/iRkspjCPBtGHaw2WtLiW0iGuN/odzBFofFOi55GNsRo
GbFW+hKM1hhaYu42fEV/ijrsG8hlL/Ubztit3oCHOdWclb/2r3oRn1xc/mMg2BzVt/OkDyzBLA1F
Uc6DLjAwTTGuIhX6YEuBQwrAFgTBKTCqLxINkxqaBjIqGMGtO9WHfpPD6gWQ+4aNKk7Bt7xm6ccE
Kk4KLlxzyl7Qz6IX+Lj/x6pMi6EoOv9cpj1CrIyJp8rG+Y0f/a9wukLLGyQbIoKgM4SlJZGLCtum
wmYQKn6QaKajPCaiRCNGtXxMD/1lQOczR97D/iWhKE7mL71N5yfl62EFL5SxNRhbwgEjLH6Vjzwr
28WgNYb8DnUT++YvlEgeFHwEImGPgb5A1phhnTDcQp4h8yeoBAkJ05ZZLEKm4zaYYqIrZg7kUeiI
NELWjtmI/0a86xA9+5uyia7uyp8W1/D8RV2yN64GIy+oqLP40Kxok/gbRehHaD+8KDYes2lEZexf
ch32W/IqTkSV6oRGS7arTtELOGh24vr9eum0iL+jF4uMfEdJxcyYCC688Qh8XCVxC6AuUHMzdW7E
PFKMigLpm/GCdv0bC8ZMO5AhYZPKCMWclAP+LOj8aF8mUzOWJAuTfSQm6sw3IAT9LTjvHZ5Zg6SO
DA5Ra6KvxCXRhKhX/re7wakznTxID77kJK6Zigsdb6xn20zo2aY0RG6MksxXfeOHCCEveaeSs8LU
YKZmjod0/OEeMOik3yp/qQYg9XFPs9EZMYRCQxIKm5WNGd4w1WRchlEWIs8CwCjoiBWSo2iegAi9
ig9P8Ej3Eul2IgUaOAcP8Vf7hHDClb0EjY53y7DIe7sv+5XN0BkCb1be+GC+NKF5gkcWs2Lc6h7S
owRwEXzzM7S90Qzm7fPib9mVZcEolrETk0ZeBy/if0Up9wWFjcYbr4dBXMf0h3Ff8+RcEerZbHCO
l5u7q57SpnsSFFL06mCpXUNU2QVNmviV3qX/pe0IYcfmWByZRJ2NJ2pJT7bitH+DJ9vHyB7SUgEA
UewqDPgIUlD6YzGQvtI/JlxpM1pVb5/7GCNx4+2TrTKDBo8XUTmNjtzdLX+ZE3EtxlJYp+7BwmMv
SGX7J/EtZokEKSbmKLxZf58QsN5/s0kPraaAue7n6C8Y1p7FH/Hu/h6TkqWGFJC/xNJuhxjFDvu3
Gb41IyQmltgFYqwkFBudiTUBaLySEfT3lhnf64ij4QEk9Eb6h+cAMAhxdHGKUY7/AtgSbWjOSr7i
ZKeBDMGPgogzCWeTB8TbaJeSnGirclPzMbpB9V/l/Eu+gXl0QtT20j+SV/SqTp9bwkcZJUfCRvsQ
fgJ/SpHtxfoRlgQPwk0EWfdfcqr5J5E6lZvPLdi1F+mHU9C8gOShx4O0HzQPDJ/rP4Y9Ga6pTLpy
2XcLgNNptfWCnevvjHD/kZZysEwk2Ne3+JwA6q63drOO00P8WRj+BOn6IJshYsXWtc1vKL4Wk3kF
rhxC32JaypoYOPnuDJ3Lvfpm7BfftWv5Zm9zA7srcSh8s+ycQ/Gs+E8Mv+8sO24LSxSXZ/ELAA2M
Z0ww0pZ8Tb9vLmz2aNPt/DW6HkJkrbgWyA5aY3f1eSYz/QisbJXMsKBcaQf3ZCFK2MzExLK64meH
jLB3RqTwyvT33Mzis4srXvenXe/unA3D1jf7DjwmWw6sGwgFTkBQrwQbSWxVdkR6JtoAfFCeyjPm
SIHEXopBOq9PfIPN0YkBJ98R0AWxA/gPxMvZfKtn6cmBds2Q2K3P7HSwB/yOxkCZGS40evE0TDv9
u7ZM96y4K5Dqc78xv4X3b7sxL/Wh2DWsBrF4XhwdyUt+FC+GqC3QpofKQdYeuNP2JbohtIS/H41J
NgqXkUGP9mQWX795aeA70MVnMr6zdwykUc5ov5InIZW3rsN7tr4YUfOACsw3zT9OMJAOAgpCdDyI
pd4aEYbsq2GfATjiWpHCCHl8eQevCJGtpUEEq67FVbO4xTxv9iR88aiePDE6E4xryKG4vgQdwD4k
TUyRCTzoWpGE3MQePhB5CiJPRfsQUi335s0M3VyhFMeV/tHu/K/bo1RgnVFBlI/a3bjbxxhJd3Mr
rOvQjOA/ODHrdqef2h10thMaKwcxpFd33hn+Ky8Sc7k10P5ryEd7TodyClONgbkIQJ8tXlNrfxHf
BTKr2QIBOOQLCoij80zv2lOAOqIjJh8LmI6LFhMFQlHJrWUd8KDNzEoGurEHqnZGAIujMd/Ul+DE
Scp+Nf5hNksezO4lLFBONOjO/VLhvCbc2UuH0JlPLsplP/jeF75MN/s3eaWonwFZ4JnIooDLLdrH
5yYywAhksYJJl3Jq78E/RkUt0nrnzz/5ne/h75BR+kiRe8v84P4SQqwfSua/v8x57PzzDyEJSgqZ
AtvvDl0xdClYv+3ZeQLEVAG3MZcDVmA8schkYbBWwZBuCaF/uAyyC//NRuF4IM4COuAb93xdrvkp
LpBYeRrmd6BqiKeiuw4OHc8qZGHRhPqSNojjrYdnfBYoAm8xiDMRwq+YqJ3Ug7oejv1eQ01N21Y/
1BEozgTzgNLxR99bR+/R/FhbmGUX3hYDQmxv60v6sP6RIf9Tfuw9WdEAc/DuXYofodqmHeW9cfQv
4NM/82BVLz6r/uCsUGffqWtp+Vll/7yL+LF+b52kk7kpr9W6WKeTiDbeV35VN+UC29WlgQQVDdB3
tW7ocXHPOTbJ8tkLFQfBd/qkI+GeAaYxUakc5O6x5vmiZuJYADdHKUZZSX054GCNESBpsS9KQI6Q
gLAvxm+PZtts4Q/+/AkYG7OaJUagpfnFMIV8dkvYocsOcIfrTlLHAZif8zNBFuROyP0YdULIRkSw
5kpKTxkJZgv8NNAMAB/aNdkSoKN/NRV5tEPu7CKOsL88TagM2/vyN/+VjS9RXzPPRArth/HiZ64d
XWLa3VwDmaW+A2Hv0e7BmvYfrDreIygpQVUgR9ZE+YY0Ed6+lHL0V3MiHYDsf+qiJ7mOvtE4AqKF
hBqAPYTSwOFihSTfywyzoO/s74Efbo5UEZKUFMrUx3f+OJPAnH9AoAzxNXRPIdCTG3vj/83m3TvP
SUbseGMeCK6htUNqTiYPRi9/YMSL6AM6aOgrP8i4VZGvI7MBwBiGDfk8AD6dvrjgUYoCV+XEd5bB
T3eUSVMoSChOKOTad30mmHIrqEBQ5QU5SR3CyJl5FA9yEo46gDAgqtBWxPxmAPGfjUCYkN4KViR7
JZtQLJLDkiJyC/nIDaKe4p5xOLpkXWL/3CkFsYNE2u+iXqpVfcnm5cViaacXwkhwcvcoQP9wKvwt
HdZSdsJ/5+QdystnFz+UH3yguPSEGv8gI5RokV/ov/XDotsCfJuKnjqDK8aDn/m/mKHeRwKE949W
CVh3bhM4eor8QqPF/81SppGGoqaQNckcAF4giL+5+WzKvBd3iduRUuuT8P+OfOqqnq5CtJMfyim5
CTExMc2AuA3SqsF7QoWN/gRyRaNKRBuIXKDEWGLAyMF6KIAQOUS7FxpT3YsSMeO36am+MAq4mA/Q
igMNrn86ODf1/fnXHfW3e4FtfVBORE9A3qsEsyaJQos6epVuMJ1eBGRf9aN81Jdm5fwTLt8ZzSK0
VZ7GARL5yVv3N3UH1Orsr72zQ9JAoGuW8TldB0fuHPaeOyIXevw7cCdzDg1ccPy3fzbBbYrDhac4
i3pK2lRX8DA3D6Vp9+SesiuDCzIT8f3omV3NnfhXVF+jK9OfpYzzpX2CagbdLLv2t/4m7zhwhcIR
BzA/gf2k+qJaGQ76iH+lShAizBxpN/clTl1zh5LsjVQdx2HnYO9EHaHzlIK9L+94Oup5aRMc2zUt
BtEgWIpjI1wOJ53VFbwwUENB86d9gI1OXgZtB07vG6BUIB+yQIgKYBaaJJ2ovinDgxEfQOmxvpkJ
JGjDMbRDDfzPLYLgxA5hJ4BOYy9sydeNa3FUz8XNfps0IepNQfWdIfofCmMfIRO5K17JLqCaAdtM
NwBVlAGmT37IMJsQZ5volBgkicDC/HtwDI7gZE/R9fOsFt5K3epb+APRA75q8qgu4QnOLYjz6FFD
nfviWxXcQI7dAjVYmvDGN9DLjXJlm4nDTn8zDgJmq3dC87TmHGWSAg8LWC1vXMBsGRfUYjF+/rHs
qldzMqjP/S/5kryQ5tmAMH9lN/siwJcp5z4LmhyAt51s40WOBg54NzYUSqV/4YfGgjii2HhU8cQx
+07o5KyCMcSO43hiGk5jgWDIvvrlx4Yf+sOE1IhqA5VnDhL6FNE3Zhf0CWjTZWJ8jsb+uL5oP/Hj
A27cEVuYI5AYyIPdTbJB5AteNkGDEpweUwNHBK7bl/4NC3uolnk2KRyhpUMnEcpbQWxz6XN8k7Vx
oABq4hNVH9Hk6vLpkDNYGcEh+FAXNGPEWAYFBwth0IBq2ZqkuaSN8/lHqcCDSoCbJ1LSP31340mj
k4IATVG+1kX9xjnGcmqeZGeoirPoiYTAap/huSMbJCmk/2ay/kkKX3zl7xFYQJWVGyqCUfFvOHZb
eaOdmE1Wt/7QH9SDvpFOnzcqDMAUKVVo/lyrAPm9r3xpgFV+KTflxicNSQzCVieVqvEv/5Be+gH8
l3rgRxFu5Rnluw52ih4BmQm9AMp+rgQxpkWq6zt+Ai/PKYR4wQE9b8Ar37kAs3/BW3RIZyghWDmc
wsDsydoHlExmGkUMPgb8FZ7Y+OLU42CTGND5swAtVHzwNJqfX6QSJQqm7RccTB+5ou8akXbYV9AH
qX1Z4/9IMgzCMMwPemA9sgcCwM5aEgqlMLoY8wBah8WNx7UCDW+ko3pIGKcvLWyu8BtpOSQ/33/L
LLRpH4mTkLVCesiJzVraqb+fnfwL/Eb+RaMKrDuLT4U39cClgIZw/CvvvV99rRyzH/ec/qpTJrw7
ba4fRF/eWRkn75r8qGt1aq6D1Weeju1NP5OvwV5eysvw2C/7pbTzt/JV2on/snXyTtbSHKfCmbux
N+4mOJNvkYIZt/zqnMgOw6v/NM/KUb4bNPb22Y+57kgt3D2+f2wzOLLT/FGthAvA8OM9EP7sxfXy
fvN+Do9geNlowyCwATUAojvNTmfEChBUgPSZXutl+LdaGL2zCrqb8argPXFGQ+moRgP2cThRcKMJ
cs8PXUckTqiXQO4eJe0rmpZX7q2C/RGaHqzXhPXh0XO51awxiqUnGaP3D4SV8uYzF+Q1/pnVt3mF
Empfu7fybgg395zR6cG5AH9b2legPgUzFzTEOCWf1Zuva/DSiwFi0Fd2d58wjZi3Rnf9GSPERhbx
91BxTaARVqEx9kXSmj7tQ/qMr9KK9HYiH+Kl95Tv1sqZpbNioq8BuszVNZiDJRJVK22ezqxVOlbm
TJSd2cAdzZefdXmNpsbtc7bm5VLlKXpaZrOGIg+2wix9lvwNsQ9oRR7cg3cM3tm7n8Xb9Dic7Suz
yXu1DvYVB+mOl1bgE/oM7tHbgVX+1SIc/Fv+kn+wusoLtzEnmzeERC25irMlW2NpEvBYnSK3Z474
W60M/K/QwbE7R1qhutCZRGwbDhnAqwKOvMPhwCmmm+XCidU57+bjfFURitchEvNoWIAcIpvNmlmY
0IPkbzXtxEsfcfbINOrLdKL40BJHZq2sapPQQxXUldy5wIWZCxktc7NppiS4Z+Zzy27mvY59uqbt
WsXbWL236j2YeZC1G6ElJXManSKOGfo75M5Ncu9tDYj3OMH/UoCX1dpfpXl3y3Ma8WEFkHb4coZr
ZsXLvI2h2UKyzAz0MlDt1Mt/XWjvs0Hd6BC0rAaaaCwtJJl+RTzOSe50OFZ+2J8hI9LPyMBES2ib
B853Y33m4IZ2oM7oXT56oWRblgtFMDSwmRPvx+7o3aPNm+68YqOCodcrklvOAVR6vy2CbqpNk4GR
j021I2NoULjrzLd2sSzRVirmHz1eFpqz04NslSK+RJbAu0B7ZhzHM0RDfMr0FoWMMWAmwzmbxcWD
YqdWpmgJhFZIbYOueDIz04kptefIxT2qsRk81CCR6X3nwd5Lq1lCp55CqFYEpAiiDeDNJDav6AUf
eZLfLHAvHzseVWStiU4mFeJUrQY4m9EE79WpasffTsPFVPx5ymtzWnQb7iYimiHqrKaJ9kKejFO7
n2jG26RXHTizUEY0NYqWBXDGonW3n8wlnHvLoYsBRWB7XG4zq9y3nY2dG2S5qFmHQbxyephRabTk
Vs9VBlMOwj49jDP700+VIlz0JFZ/brx5vKwDfIiNi4IlXaCN9ALtB/IXhxZyRSbi9rj/ssxAkk8c
qOaCu5fCpUd0gVYcOA1dBSpcA70epjKjfLfX92U3tgoNSGo8DZgbmD4sWIPGtaRN2w9K2abJ+Aby
qAvWoPZRG361KU1VBG/NIJmoQ/udWwiXwL5PaoGD7Ziec6DqEe/DWPWSNzXV7MFTTrueUdqQdjM4
pLZJ8R638xQxyiJHtLhuRk0VjW15HtJUV9F0zLX65JXKOE/dsU2/JHM3pr20fGyDPW1e8za7px5J
X1nTLhqfzvzwSc5eoSGQ2L3VHqnGiJQ+IM2SaBVCYyYeuzJoGwC5RaVO8gwlsZ5jhxrFIEhWkBFr
hhJugOTCcOG6dPpFLHaatZB1NaRwW/yKQqOZBSwaJwFZwcYienfVjykdE2OrqDvdWurFpTPnOQkN
9R4qQvRCvPgWQEfBfJAR/JrRQOSCkmTqPqNf5XMClUD4ERi5Otjb+ptOHvf6oStXCiqD1dQzX51+
s0DLOkd3Urn61wcIjuyuTWchpKqSjevOM32bt6eaJfiBAwevvUWPJNHP2vCSk0NY3E39KDj7OBii
foPgna9MEFe3yqUmFCAbEj3Q9OoybG5mesiRBp2pnxeNBrSCPjO4ul1w0ikclQhZH3ClH2o1bEmD
mv04wS6AvVP6hE2aOd2UfNDDnsvcFPhmJSuMJ1KK2haea0Nwl59dCvO/ZO9TewhwRTZOy7P1odCg
zixSxiFOBwRupfiHthOuFgj46ByboCAqa4IAvW6tamscGDAUT5a/9T+IY89RqGeFVOUc7G1QzdG6
8Zl7Nc0mAf7Y6PM2n/fxVkFkUt63Futx1v9H03ntNs5rUfiJBKiX21iSW9xTfSPEmUS9dz39+Zgf
BzBmUhxblkRyc+1VtKOEa6b9bGlfanLWp4+ofpQ9x9ijJAI+ymirx69zQvbSfqC7WL+Uy6mEV9n5
0bTX6s3SUohVeECkVznfJNUHLmxjvC/psVm7BMJ97LN578xLI3/lsoYRboKvtfRs4h86r2KJ8sWj
Mcr9OUIWxIMjOLK/IWdPBqRGE0QOCBRMEjVn5iLLH+g5Fb8pUv1i7eAJT1AhnmfAIuG6DI4sa0W/
jpy1me0iXGQDX4b4S4TKDDlvBlugHBp2S4wsxnIHDV7RUYnvsrxzYk+FR9ivMZi1e5c4bODfEC9T
0X4b/dzZW7k/6FBmLvVwlTu/MbfF8kZ8tj0852DO8XpJPy3NwTl0j+dNJtoc8Yc8MT2zAfG0/BJn
UA6S1x45D7TALMBIUEJKglCRDVAL8W157Uhy0y2qzkTYStns+WvRS+aEUinRkAj+RdkHTl6GfpeH
E4zsOPkJjVsFgAqXYkhBVGLfjuFXrsfhRZsfRM2Z22567igZYrDk0RvQAE3fOu4uw6kxDxVW7I7b
/SvDE1OhbbLDBJLqlW+rgQoA2hAQTY/ck2jOsriG5tmRWVo/MWuS+iNUYR3hwpKa+1kiGKhRPHnq
PomnZhy1b6LQMLV/VY32L/sa6QYbCmtMr98KbnKNFBLFsDD3ZVuy/Ivi8Gikw1qy4qOjSpeuSE9j
PLjMZ0BWFcDZcLazZe1kljeCKjc2nva0evByVEjeQrxf5tBKPqIRuxkJqY9ChPts5buouZiUOIUS
3jKSwrMXQ6kPqRbuujphhkk8J4uZnzLrzZq625ijKcxRu31ZJuTCprjN7CXQvmxKpYNqrj9Sbg+J
ajMfCKJPAIKus5Ls5Ch7n4JmoxfZvmbVmGSs02UqVNKiQ8KZomI3TDDWNGsdxanfB6bb2+ZzmlMX
D+Uuc/DggcjRp9Vr0X840F9CCSPbHAC8UPy4yjY5LLSsRtRBCqWlTwd5bA8zAatVv2wqQnz6Co+E
clP1wVtlWet2rj2qA0+zRLHDbdDHblHTNWzinaNhFQZvTv7NuFs1avTcCfy4jF9lvYHNV2MSGbut
Aqo3gzL2UrDWadIJC3nsl8bxpTRVzEWQcQQaNrn6xoF6lci4Iwsv7+pYQ0HrJpwu4/EsMjN7hczA
Yt+OzcGi2KtgXyO2aaj0lxJZ3Nhv8xlCPSKcMDLdUJU9Sx3PfZx6WmnipV9pFxXDixBMaGB6T7sY
+MBYLnVskYJgvVtksSRTvVWBP2UcI/SKvezYIcrP/FBu9vFY7eG6AXSZgbzFD2cnZfbBTOdTuyjr
AceDNt/KQ3KSbDqZaYndItHiCvtQ2/rswViVeatIMRTkd1mGt7UgmaTTrC5IK2TjpM7ekJW/Fm4U
mc1uL8JyHVWt47ZWebBHkUZG+WYshy5Vz4HSHE3Wk8Xqj8iCPBRtXb0SFazNDh3PGLngQjE5yCXm
7e1vFbYvkql45oxsIq7cuK2eR0leO8tR62KiYBHUJPHWsuZz18brUNY8qS/Wnflv6MrTZOeH0YCv
BCF4weJLGY56Ka2LIDlVI+I1Dfeoyt4V0rKZDOW5wazNDoDIRhmvswrPOUhF3TY81tjEWRMmmCpx
Z0DR0rQgrTtZkHwpZNZVA3+ixsEuZoHRR9IVoHUo46ZZ9H0rjwdpmQ5dFR7ijilNzX6qZGEhmo5I
3LzU1Lea2my5QXc1cjgLKHqci5ORLsdxbtaDo11siV6Clv46GTshCVe29DgsxjHpm+e0REFlXkpp
hhgA/ii3hAtIya4ZuYvayZ/b5Z/WT/in2TsQeEbG4NRHuzV2bZZwjhxYgdI1DZN10C3ebM4bDTJ5
B2+6Lig1OHinoeRXQk/To3Xbonkc9QMWpJvJSp/FaY8N9QVLlEGfbqit/GECrejxDOxz4dPgWlVy
V0wvqkmPTP7pc++lC/SpYT0s2A5Rl7f/LG1jgBDFfhptG7Y1KfA5pmpNULli/i+gaBj9T4CSxYBp
IZ8lkkX0Q4RQI9kbyYtVAXuEPWJ8ZirjPpWuVhwNmTnoQgbWQAAFqjTcnAK0DSyyxA6A47/UuM2g
dbe034DNZvViO8cIDhhwTPeO2xabksYG1S9uMhdEi/H2qJ87WpER1iaeNm/n0o/ZKtGIC7CtlOEN
e08hiVck7gQMotMSrOfMq0HrzGjbxodCPiLiS4t9AQi1ZuLE3jWId4N8DJRDA2XYdmX7Y8lfbW6R
aTtqhzm/qSb9leOQncwGOcnWTM+5edaVTdj6ublP+h0up83ij/ou0I/0CzD4qzESik9N5jBfbVoV
JC94sxBTjQyeOf0u7LtdPiB9Nmy50olgg605ITwguftbpn8OnU1W9hUJmMxhGu5DO1woo3ozcQYk
QClsW7TgOSPRKEd89GkvHy39ob78kmZ9VaJSm8C7sV/l3/bYZR9acxvyC+PDZp3D/8XAuE8YnGnW
LkfBgo1zTsuir7eJubeqb8U59/QtDASWaNFQoUu/xvSPYWRA5MpwFzKox5wR3bZx67MHYdAOoERO
9VKRgAWpsQg/uvZ7yW+WjTfONzuLHC8ICa+I5O7QXhjKc4PlH46KFBkBZLwuOszGv3b4mLRdpREP
jVGJXJNy4aXsQB3mIGy57tp8ioLMzaKL0wprIpXTkmy1mnWcj4VdRRu4oQB56FeVuOU68tcEZcCQ
L2n6LwsgETz348aYWCzh/GMuWZm0UGAHVDiyYlrXH6hXw3ArF15XewrcVemoykKMxE1TWDuiajBy
l2m+Wcd6erXSLwkBXQ9IFefnwJhWUjy7pvoZci3zbO9Uy7VOZIACYhAULw9/00xaa0X2qgfLWR6t
W744z2No+n0VHMT/ktnuO4vIaOstyPRdwhiz8CMyLescRAQN5b6E+YcY/3WG18KAV3aYoHhbfAkV
QqE57pBnXrIkqKnRlkDUtXZDb22DBGeuFCSZ1SFXms3QzVtxOLnq2thVzxBoA9H1ZLmwgmor62Rd
zL/F2Pp1UyAse26MNwtace0YfsNcnEn4Q8rslTWW32F8MfXg2qXyWkKOAkJZ5sbFacaXzoC9n77G
2GD3Cdln1lMZ6x/Npuukj2ZIP+0iPGc2bXNIoGGUeyhQWN6BtCUPr6hcPWiLPwH/BhBrog4JQXJF
xy38EuT83NIql55L0il7kPRBOlTgjMDaE9pNGRnYwXEAxYEP0pdC28CwMSvfBMWRt3OyZToMGUdK
2LGnuUaUIkF+a0B2laXeL8CzYyHh0Vg/Y/vjqTFTA9YFmfzczcnVYB8F4XxVlvZ7bM6YTvVrmx2t
NFnbqTDcNKDKhwUg9fZBBq2qk3QXGdlGI20x64o/geKrrN0cnFYxu5KYWjqJnI3qmCkRMZ9de0rw
TVTLZRuI+ggRq8VhssBjdOan7JMVE3qFtKuNl1wEIETeYD/UieZBlt7nOvA1W1nJ4YgsljZrbDyn
s/WyDI5fR+0WMHo5qXf1UH1nH9NJPcj36Tyvpf3wmb7Xm+gQHfRrv6Fu2KA58xof/QL/J/zcvkr7
fE8l2u70A2jU1rwmr0DDMNJuwVUg+foRvJ5zqpEb9+Sc01u2KzzNs31u8W11tf3ST/38lp5SkEfA
4yvbLO8i+dpW2s8X2vcXOsX9Ln63nrV/Avi95o8YsPc5fJfv4oBHeC3Q/Mjcgy0YrEB9gROwkGHQ
A/mD7S9YWSteGrhT6Q+lP6Pb1Uky89qKu2JlwAYcV3P+pGmCyFDprmasgJZHCxG2aCCwZ08kWuRP
Jdg+YfPDRjQQGLv12o58rXPBlmlUgDNrUHI69DousLM+uxIDG7lEgbZ0ZfNG/xpCKmmGJpSoLggt
K0GO/HfyMfQGaMBSNP4FvsCERnSLRtGMhU8KAwV4NbhrL+C2vBiHD1LNh5N4Wyg+OHoISs9q4cXZ
6gAa4kfGLImFDm/GB+TPhk++597GhJ03YmdHyAVaBvEFdGcaJMw4YOn5Y2IkWWD1wVf4S2uYpjC3
Fl0KuhE8ufuewYIIAseaz2IviK3vKmioE90qcTFTMFHHWMyg4nJXsJLA35MV79OD/cEhjr0cy1p2
kI04I8a/CXy7XQHHR1CzaFyNq81ITDUsCXjDsNLgb//h8QPe2oD6QPt3MExOnHoX/R129U/K51+r
iLOh804PGj0AIBQ0CXpCpFBQSRPEyhzMisYBR/XfaeCioj2ji5PiyEPepMIowZLoKaVDEq0AroqR
uEnRNuKW5U7KAZII11HQDDxhP5vpTwVyFYzu6KgCE5RuuaDMXaE8i1IPHJ2WEh58wPf8tob+LEpD
0YGit8Br8rF5tZA0+0IcKthWwTOBwNF9A81FIrAQggaECYSiFmrjFVcIugNyKozvoC6Ku60jpgLg
lwwdAsIkuAhuorClQFD+xM1NHUGoHScMuxDpqWXVwQgRAQhxT9z4LrFpHJCReAaXbfCmZG3y8xGR
AzJZj0/LSVw6l0PkW96Pn/BKDCbcvNXSNRgWimiXsfWhh8JJ4YwQN8YPNU4crz94FhQc8nigUbDP
TD1p8DTIzKb4LZda47eUj/ShcYv567AlcJOYHjhNAZOlG/8NVs44tzpXkePnPmPg0NXhrmIsirZh
9sFZmynu6W1lLkp9/Q41hV5Bj2dBR3POdUxvboj+oRBYMTUwwmn/Ye/GZ02hv7erRnebweshX88u
xnmS5hqFX1jE27o14yzBFNVj7hhtSve9M2zoJHH+GPPgBbKNN/Na9AWlTZSiPD0Uqp8wbUqbuT86
CLcMdkHrFkGxgbDBzSOf4cOBRSJpHrDe6z4cBUE4ptubJvMzXJYlX1d2sXPUEdjL67bY57PHE0iY
s+x1wMRrU6CuCwNg2IWPBNJXfaqCiSxY5Ik3F9y3lLkuazrlGBW16KN8YW+AaEYDLMX+F6oIiEzr
0WzEEzhrtilZMo3XZ26M3kXc/n4rY4VK/gZ4Bn3IVYAlA3E0jVfoJH0Ihg+HhKsmhB3NXtuNX9sr
PB6gevGacEogUKkMUjrYs6DCQ6NCEkJMT5m7NMDnXxqfPBeQC6UNgimsuqQbEx3EE7qXqGzoFfEv
WeP/IF7N+idbs/bObrW81xfhW2O9z6+k5EGzjc7BofxlMovQHTNX0W16ozfKp8h/4UDR6Qy/uKo3
BACQ/fGGQC4Q0QmgTUKbKUKHLVT4CidSwzncT9jgtu4UMD26lB/4JWDK3qdbQgAIPScKEz8Z3EoF
FpgLxgPK01AGxVzRJhDWcHTQlhUqlpLJZWIUMNk9pYBYJwJNKGhpkgCnqqTkcnWCFUEKqgig2TXW
zoKKhMex6uWVj/NGPe/4F6Q4wotdwg+RU+zF0a63PVpbFlcWkSskFyobJkRmV0AKQgGEnJHtxEpe
EFuI+CSn21F6cam4YBOX6oIRtNWtlQST5XUA8KGsx4S8GJ8Hgh1HcXFCALwC5TF/OUslNRa9cybK
UNjf4VXwR28DsuyhATGvQhF41x5wBGAESUxzzHEMKiJnGJjhSsQZQNQgczb7tn/YvS5b+QeGBR8A
Yi57PDQA4Z279088YEHC/KMc8Ko8yruBvzbW7iUZcwaWSWrqFTeYmn9c5pX1sB4QVdAnv3MsiuDA
c8cj0washe4LheWPz8GTlXdoCwAz4Z23KwVtHm484iv41ekqOv3xhGs4pOQPvZaQglKC5w0+7xV7
r60NZyg61Tg3YZl1weR6jUAFOnstmKKH5lTBoM/hy+O99MppqG75znofX7Fh8l6Kk/a+7APB3T13
7/wPmndf9tgzbeADEhcL3Znl+gw1gkh7GGSQMESwcA61ladtcCWAZ1Nj0CUszqpbuiNX7IClAUmy
jo//lfCy2GO6tIl3YLDr+jDta4QJKbTO6X3aS3Cn2U5uwh92lBVo+Q9vh1oALmf/w8Fa74ThYJBV
CWphebEexqa5afvuJj6cgf+w+DTZqV8LAyqC4zjyBT+27ARLCEo0jlPQom/LY3rnRP655MX38F6/
Eh4I15xlU8goQD7Y/pY/NFxg7gj2EUqD6lTuhLoAIdR1QPwjvwlPOMjTW+1ZPpQQdx24uMVJnCbx
LpBUL0QybqKT4EmJy1TzKfkNzlfxBS5l+cfsFtc6vXOTPEbx+Uo+HfqG/7KZ4wv3BO8MQHuqTvU9
+h5uy3Z5qc5oi/7kMTiL/RE7Y3RSe9mLaf9QZbzJX/VVBWO8ql94JsLbW6CFzkIqgOKupjejPmF1
vqguZCxI/9BCE11MF0w12gd0C1iJ7EXUC4VUwHn7oAAzDyxZ0Iemb2bL4ZvJq/vmW4UynFJEEe6J
1Tc0CZ4l4Vbzx2+EUUnlbt/5i7qhbnxKfynKaEh338N3+sar8+g+hg9CbJ6Zv2Ft0E3c0Wtm17yb
d/lbfKx/RYza9JFtI/JmNT9GXBmsk5eYwMrmOXlJj9kLTMOVUJ3FuJPQ7RPulHT8+JcYYGhd2T+m
ROZS51sQolAy0Wf7xcTPyHwElSLDgqKV9QX4iBmTKYPlQHX13NVZI5icTDFF8mDShLCWaE82GAVQ
SexWMa7oEJjchYRzVQhJmWeJLRsXdAvkja86hRoUPy83tTBHF/NfRlH5cN6ZeMiEFHETijBDxN2+
ngC0KZCEoSW7c2iJBpAuJAGYONiCddhHs8FfF5j7RGvyAWArKq0705ExsY0HHRNzvEpU09+XMdJP
yh0IACipEI/wyRo8SYkVWnFxl2/4X9TKXA3BHGbtq1CIApy60Fr5gmdBUqWEZ2oFVWNly69wueQv
1hCUvXBVMft0xz+HRmxQSDEkrZDmDjNW2rvsMWGqQuSTHuORM0aIdslKWngzNDebk6Rrhgf/TqY4
FHUDpVEcvDf5V9Vm2NkvdLbL786x1sHUr0JL/6eo+U8QB4d5HnapHF3KfNyXdbnJsuhQlymBQTBU
LMQW6rQulRgTQL9odD/oCScYmjeLCyo340Upm68U14gxvMWgz4YKYzCuCGmFX13nlHUz+8pR5siG
dPwO522aZ+TNtmutLw6VjgVc0p0lSUUDbftFj7iowCyBYyx18yXBiIqyGgED9IFHpqVQ2CEbUpM0
0NY0WQe228TzxtJxnYcOvB4eVYPynnaVrV+lHnur6JVMpzqir5zdg8kvnW0+rqEENHAFZlLD6El9
2MOLKkW7YAb8AJaFWTR999JPuaxBnjF4WUQox0c2YPrTxzjOsP2jYDA1en2qTvSKshEnSbdLGsay
D+mODtJempRtQAaQVuIyH2W4L61yHTeYZP7oJPUzpikZL+HnwoErUCKN0U3DkkSc1M2cz4WNRMNF
IOgY8D5ba/idc1p9oeJOK+WsGrhUU+FkVyuu92aon7XWOkRZcp6BBKtSvqqKeTWBQkPcalpnpdvS
fiQ8TrG/JjrR82icMmT50rjsc6x6U1oJ1ai9Dlp0yfKKO5g9gpUEu8z4Sb7hvIC6CjKpIJoC/uFq
i/ES1Q2jAxc+dNSMBlFAMZIrUSNQbbZ3wRvERfKPeA2p0npARGHaZTb+QdAECwH3Q5Z+RjMbB/yH
oKn8CCEOLB1Y1cqj/UGdIaRiKA15lVQUCCztRGkyPCCzsHBTevBs/HDhbEOV16EQGMKz1LCeqgca
VriJKJuy74CKC2z4yVKfqJa5dfFKsmiDi1CnFXqs/EqlwywFcY5pfK5xDCHsyBsi8qxJXOZ6u3/S
0pA+qbbSItfS4F+KqZ1pbkbRYf/Ob4hGKSVZCVgGWB70N86C/KP8CRyRHbBpK4WucHlkGHEYLtUK
jFznMSP2GO/dP4YIZ079Gs6kQWIeip8n7PMak0+MftlHixKL9RlnPyonJgKWMQojTjLnxnhQNImV
jgWDM4Xbm7AK5kxf0fChRrlLojajIkrv9Q8vRhXzCuZ7Qp9wVRDStcfhXO/SPcwXTDe1d6qricdj
eW8Pw41sAQRQ4QX10UvxjqInpkohifZgn5t98iA76XM8Ax7/iS15yp+yyD4rXARodxZPZ0JC90jZ
gxcoJHnQClHrUapREsA6SF/xcwUk+AmQDkE/yF/F5cXlRcTR968ot94pG6iIePD3dOvht0qWuE34
GqEmrwTdFbcpHdXXO2yO6j17t//Jnxxs1D1d50/znyGqq1S8aTj9uZPi58eenNXjzzuVIKwHp5y6
kGOC0h/rQkjG69HBDD75MX/F304PqjT6T1iP0VeAEF48hNYS8QsfiQ8W3slRD6lDlIfzqC/zsfrE
Ye0H798/SRdXRcznE8+rhcaGJct5iIHyoGLlQvJLzj1vxUFQJsY/+Q+ngm+4HH/Lgbi+1jvpTof6
gintJbrlr8ODd6TxkXB0wwOurzhEuB/ULxQayNy4WRhX4w8DkK3C/KM9eKuevZOK2Eh9Ha/2l/3W
XqvP7h+bFQqe7txftRhe+BNGNO+Ii6pTvqH4oZzd1T8TIipeuaW6zXdMD6/cNq+Uog8NDTLRVBDs
bhI62OpdE0Iy6cp5w2CfgXrjQCdEnOEFURvuyQx4nKa5HT50ZHPjcXhpzuwtSfOFv35lmwHJfVtS
1FZotqIb9wNnl1Tj+qDhD4EF6ZHo7GftBQgH9M+BhHWPfyHYghCAcgEW6QeTjeHyHdxhB9oX40PI
KWxKrG/aPg7lAD/N3JI1uvWg3GoZBgCko7lN48LLZnW3ZzEjUASh9EFsDre9OlOMMLhbsSsqPimO
kDfgKwv7nDUcQjPns73y6+IfEwkrPZtOhDQQbykCIfaNv1C5mSlbKt7lpfmHEpAnM/pR1n+Zv3Tg
ftsv/bd6Yd81frH3ZDXLztI3HhwcC3xyaoZf7YMu7wtF2CdXizcdbkJxxBTKRTLfUNGTQfikfEBG
egU9vQ6f8lWKhdESoBZtUOVm3ykd0YdwTOEXsYwfvGyCDAuqMlOXveJNzV/e9E8pD/Q4/46/RGJC
i4BrkX7FX5wtih7OlvRtIcdlpg3v7atGGcasFF+mvfk5IehlBwxnG0hpBMl84l8DXcb1b8Bwiw4P
lMlI9sQftq/KBtPFfXtAj4NwGAeYzwE7XSZBxjl3DztnxjZIx3vwYr4U6C0YggOzwIbE44Hph/7X
V7E3t/Yz3Ye9cmQqYiz9YO7LOeLWeVVQUGU37V3cOvUVxcQb8n3kv6wKtEMi4hdwgRBMexOevfnL
ShcI2T9CvX/11X5ruPvj3bSn/YgyhLvbejLPodhMIYmEJnUlV+u9P7RswJZNdsLJCdVzeuFm3Y8H
sqtwKGGrgKqJE8ftx3a8/OUSjKJ2REyA5oq+J2eYdlv9pnyj4eG3sF14AkAwpSWaq/C33IxAgJ8N
pCYQwxFM16HBKmi7oyxYyjKnn80Ncz0b39fxkb3+tsxO7L0wEvhD7xC6EbMKtB2ymiJUB7Tg7xcB
AGNYQ29Z7EQYGeBDlSYI6EA0HPJ/zupLT4cP8Ka3hbsID0RnwKUmfTsc3JnDXAwWcFrnD6ACo4YA
/wG45yF1K/sOJPMfqR0AqUBt5ohfUiwLpy5up9EFuykA80X9CmjPVMTCAfkSuxqQV7oHEJSv/WPm
4CkGf6TP4ErtMoM2Y10BHHgfLyNEJrHPAm5itIrC5M+gAURGExU4o579FxBvhPOX5gInF8aqRDkt
YP7Rwb3MnYCzGXxQ6CB/A3Mz9z60f8wrw0f+xovmX853hssHxU7xiXfQFyu9QDYokRZWATBhNHVC
ovfFsBaWFdxXRL2WQhrzX4FUYtY/Ptlf+hcT3hdTAJiRUI+2V2qA4E2neSh2nfzrRB5gTvZPVFtf
OaUV9yubVbxftt1Jw2aRe++/Bwsig0Zsrlnk2SUDAkNrE5bVoFmkOIkVigczN9tylj7KJkoBvuBB
MQFCAmaDwwngS3qHGtllP1FsWCy0F3xSWHGFUXCAr7XQeywPG8zKFkVYIa20B8F3bFHg0gBfMQHQ
IuVb1jRZF2CQymZmemJc8w4irQAAOqS/6xIvwILEtsc2XNA96J4Ugvzcqb0R8TtoGScSk2Zcc5gO
IJoRcJDyLit5wuFjRWGqgjB8mV/tlVPDFM35rs7Li/1m/yyicyzKJlStYtXnYwm7bUhlJ5kVGY8s
5k2qUN6Xh1CsYd4Kog/FSZRX/DnLn2bDxxbKNWC9unAjQAyKOkzmcY4/o2I/SIcR0sav+j07T/Di
aD3TluvYVeIyErmG8fRZM7MLgxvf4dYHfKSJ9WE+N6QFMCfhCkRpAWyy4IJLDhIoNxFlDEtaikAk
DFrKZDAsW3wQlr/lwV6QUocChWdRrzilS9lEd4kbigWXmgzdCny1P6eIv6oKkJEip/9BUK7y2pQ4
FN02OiGhcvyvaJYTl8qMm8TUuOtdOKfO7GL8WMI9s3wCXkJMHGnu6GuCbYN+Ew6bklxm9tSOC4BJ
2U1MM4JwONYIxZFKJs06I7ClWZP8w93AZYsoZqjFcn+khI5IEYCyDFy5Ur/aC/C0/INATXgrEmeA
GY39ZFJ+YWj/I5Lj2fv/4Y/svgeULYbH9hvcltm6UZmqFwpYUUL97QU4U+Lc0QSnCA5XfGhI1MKG
gmNrON/myuzI1BTFEYNlfJUeM7U3Kzhb6An897M+igX5by/D/RQJmIP4FeANdgjMaeDTQtuliXYM
Wlf0r3A8wc8xrawIAaZr9919EGMRvtcUviUCVa64kMnSNoOLQDcHdKcIPXo6RM8bxCJjOWviBuaS
usfDduDtErPHKffxEaNXYMi+Lnv0Lug/8mSaBlbjmViqAybACgZLyUX2H/NGyDqh44mExAuyOemI
ohoAroUWzeIWE/1huTKh6ThaIS1yBCyv/gFYABk8cMTg9LI/guIQ5O4dtBtAB8jGZm/KNoiXkDcG
7mA2/GUhBzV/KrhvBBVmGBK7LaarhdvEXhdDsnTBTmq8gKE/yCvzK0QY14lxXxtuS2J7CBnfVwY/
gIRL7Do34rQKcfuo4dPjSdG7+OJpipAnYsvwpyqVHhRYfBiwGPMPhp8iL5zEB6NGYS8Gi5XbgmD6
RlxNriFY/PICsJJ9c14QCFJp8t1wZiTzLPATiANi8f8/ysTYbj7xte0B+ABY2NoC63PPkinH+J/v
zac5UYa7nNkJcuVFowrmFhLm+1S1zKrI4C9MpexWKeEdZj8GdreieMaY1WaS4Qaw6PUJPaKFE4X2
oNgHbf4r96cHGWzcjz+U9xAd7qKILM7qGy49v+UXeL3xhJcW15smSZb5hMuiLCyegZJYebPIY0lm
mZOQjABZserRuqC2a8VsxczJ/Mk2mOGA9wVzPw/Y4IiaCYUIMYSlvXCDhMVViLDSt8W0A/qk0YrA
RR4RErMvo8oWYTDMl2zYmRIpO6FrAQDSpFEYDcVag880Y/ssmsXTN3bqSeuhA4eeSR2AhpHLhLEi
Wn8wBLbHNSJnfb2c5mvwQwv3qpwgPF7qt/RK4A9pbh+4LiABFuJfc5cezbXxLd2yZxPPuNCv1s7W
2pLqfCQmjj+MOUU8Z9dsZ086xdfgYn1gnPVFH8n4EApiqHUoiatze5y2w6ne1ReaMa8sAP2lOAfA
nLzlTDVI2Su/9cfurD2XO40iLt0RkcgfGX71km4c/DkKXHCI9NjEm34tvsf0BHuamLSF4FN4IQjg
udwNJx0su38rXuwLFQMA7LrZar5wjGHF57rOX7wX9HWEpfBBeFCFgqPSnMNNavQQvtOFga0lKa5B
LnAEzWAF/xYhKU5r+Dk1+YoLwIP50HIg9gvMYjRFW4vZgFfllcAYqSiVzC/aTVh4sET6vy5Qgw9b
4EEJnJpNMfu5AENW9ByTzEcJNYXXeBp3dlqs9Ha+qCk2nKq+UTrm0GkbOhaGjQll0kiAfLdzRufg
0FOqKnrCdEIIuSeX2W/mZEMSnVsYph8vrSeRAerI6jPAltKG55GtiGaqnkKHq5f2Nn7IVt/sB815
jvp2l3Y9bKxxrzjli5FVe6vcm/PE+02+DhQ2IX9wDITJdeZNi3Y26fW2EPIXYvqq8KbIvmlibAAE
30SAh7MNxiaBLG7ygn27Uq2t4KpPpI9xsM2wD3BOtZdsMzrvifOvaNqTItG8U+FoNuG3nMN0j1qF
0rODKmxUWBBA89YzAws7C23fBA6t1YYf0nGba3rycUIK+SzfpES/F1slxTXZYUQGMGMxH6SITdji
pVSYjrMm6rM8psoW4Ft5znoS68+Wya55LUue7dzm4NaOr2NwVLodRgfmhIU8XN7VYnjjfJrwxCGj
yLxqeKJI7z2jfWi2LcKBgASFXeU8QgJBQbPap6baIIuL06Mc/bOU1wZAb4bZNjifrfaeqK8G45Cq
ScLx+AqDMBeGry8J4cMDxHwn6Nnsvgb0C6T1iMW+SI/7LNJX4aYfe1P+YhrHdPrsdDp1wylQD4IW
xv4us8jvdgXb2dG/9YxpUu8RDmyDfIe9KGoMh2gwGCmmv+iHpYRe61nmGhGFqlDSIHjppxc5OXc4
YRcUc3LxpbXRky0zU7afTXRqy1edNU4awNeYaG0y5KR7wfZeeu41THJvrXLO51uEYMw5x8G/VPue
pmtm36z8l5Q+IrA+e/s3pA1FSzChJYY2sahFDn1EpaqO70F5qPtNP3+gYMmMrW2dp/ktYOuRBMzF
FcpmcIZU+gkToCqm2Sr+NLX9YL6h1+qbY21cWA0d9WGHsFzYSXantv4S5LvBkdipoQpMsR1HYaUi
6mdM9MtHJcHUqPiSoNlMw7uNbXegUpXwaX0sqdv+1FdfHD1mrnDT69eqf6/iRzEgp+5vZfcmLx51
FlZSGHl/Zy+ILjFj1G6s9rG9Gr6DQ7SVbvIvMZIAmbjIEl7KHI6d5Vu3BcAcDC+81l8oEpnXcX0j
4WEiKYeV48JyzOpshivWfU0nSUwUSg5Nc3xUaPWwOrgqIYcyPAk3MHx4Ckz97Av72RPa+MmfJj9h
MmNKm/xh3C/w+Bef+C1iV1vyMeXNNO3VdEfqIgoZetQ9GiySQ7cscqLAYuvpUPmhq9eV9Vx4Ynqk
1ULLq99N7XbQWSE9vCQ8VlnYlqTrEZeOSkKJ3V7DBd6Nq5UoiZDulM9qsmah80mUkRoXcxdzR0Qn
0WzzW6Wv2GFgKzK5HIYx+05H+OOaLWo13ejPEZ6ZzT7pBpnuUdDlUKtBD50dG1wr8KOOAFq/nDcG
zRZl3aXPPR8kX6uma+r7kfwqfV10p1LbYprcqK4afvQSaN88+yTcDt3aovteXQhshjsYVucKuAup
hMTlbHRsyw4WrnnqG1hANZGpuVZuRMfXwdmKUE+e1PqRtlfGHW7qnbUNi83c7bnX6OzAetOdvSnv
khpb+3vnKxMBz82HWFLoqKjPmfbm6N5DmveEpIhtGTowbI69vDlW2bNVnUyapOskPIKzBbf8aKq7
OtvQvoqbY5T4sNFj043FPcGkQBp8qe+onwKvU8+4Rc+LB+Q+gkEmERbtmwXN6XMWfaUl+Y5rJ31e
YhcTZUci9PLt4LQfRLIa2nOhP0sfhr1R3yQWusjL+vXhI2IHAYtMXgG39q4JpYsybRWrPvFCnem1
Azmp7G2w0/M1xwcrRfhcfTTyTS1wo/ej5Tk7Rc5laN6Leqdmx1pb876puoMESvdP1NL1uct8IA+Q
wLq7qhpYkq96j9n0M5Sr1YndR9R5Tuqbtd9FZzt4TpzXCUFDu5Gkg1W/JCF6tR2RckzR89q0IIlf
m/qjYd2Ciwa8opOKUt+o55d2w6fB2DnLLk/wYCpCxE9ye0eA0eUvebTN2gPIwQQFvT0rytXQgY73
Q39c9NP8KZVem+6z7xO4gyG5PNdoLnwgOOlJeuInLEu67Z7M6ZVyjN3KjOFjuyGJZMuWqT5A/W+6
izIISScZGZjTQ6J+hoICw4TITcp63aRT4vn9hD/rptE3eulTHFqDX+tEQPqSfiJ6sp+Xc5HgLNn9
JvVamZ+5I+ZlJwPfoRr06ulQ0j9DqLRlZdItwULizm6CL+b76n8kndVy49oWRb9IVWJ4jS3JzHac
vKgcpyNm1tffoXPr9OkOGgR7rzXXBJjx2x9p2ZbbGNlKZK6gy0frEFjL1yDC2iUVtVG7gXaCKs5q
QrcSnWAgqWfN6eO1yi6ZXklqYU/0YaBM8qcZPXUMJnoRbHg/BSf8p9llv2PQY2qi1Vhcbn665iKl
aajVm2w8JSypKE+zs5DtIYOryNfKnRY5XXau2Y14BeRYdDIKpENi3mYHPPpec5eLW7356vCC925N
tofSMggLY0QXeubAYMIX39FNkLCOLnkMVlU+R6gysBStha5djz8RSSr+EZPreHINyK/TRuZGyk10
iIi9/tUhq1tyxFx/7C7dLlB3nW7/gAhjP2ruFawB76Rxs8kUX6x4XHlQy5ayfIRkSUZVr3wP0aH/
0ENuv0uSwyq55pJdYwHCFDRcJRrOhhK3zGrOnGo2XkG4efEI+7tR7k1AaoVYE8JDlWGz8Ase9846
kgOqJ8txQ3xDMrh9dZVgc7fL8mfmRha2YKyfvYRseKk+eAaCVuqzGc1QIOYVTksFRnXS51tJOmni
ich6a7iCeFIj0CtDyNOtpXXL42ehXA3lUBgP3oqH2Z/GROI1DVteZt5eKHaTekmbKsQ7FjBCZZAt
+uJaVXnRMKatg4edpXqxroO847PeeHrEElJGYx7UYF3DwN+kvsgQim+/lepcH4D1u7X8aNPrN7ZS
IglZ/TWAR1PtOuvXm4D9+neBw614y/yXJj9i44lR+0fbAfBlkOYYYhasfHiiHyB9CZu5+ta3tebk
D1jlcrSehD2vAY7+BUiDmAUr/2qqPWA7yeKmwXwW4tp5yNdcg0lzLjq0I09vWMxLmbdr/J2IgA4e
WLmVXynKzewz1hHSfEgwFJsBwv6p9W91uqkQoGFM4ZOCnnxO85w+/6fJAGDesYzWIuBKKd2Gxm2M
e+C/9GhlwkEX0JkQz+w0MdgwA4+EIcrwL6N/F/uvJn1SB8nbYXwrfLjAFD5GGsJcCbmqiZPyOR1v
vY4QGr3yARlMpR3Hfp9Wd5/hDm+n8tYMdxo7OU3mKglflIfIWujQQ2klPFVxFWBtmms3pp+hjckQ
CoLaYcNLGtssHz2MhIiVWPuL2hV4DHW9Uu2H6fod1bzXzI6V26QyPMM2tNjLXEmt5sjlo07/lfVF
t07kYonyWvZ2AhtbtisDR0bRiO8rpsjycXag6LFfuGb1ekod5DxxuNI6qvLj1LnkNRAsb6R7Ge5M
b3PzKjHuicmx8d4sH7yiIjlyloDZmGprLUzNec1M/AP808nmO9y90xKdB9gT78JsbaxeOwZ1wmMC
OK/WyIt5F+BK3QJKgdyShvBXBIUdxdhXl24cHYbySrJBEd58BKQz+sAaDQWmIE65O9CVF9KlwOQW
LW2V/3dmpHxdfgNimrErokUqt8AdoFmCeDCLg9ruVMUxVirohYe7lLlT8d5SrwY+esLyNhVooJYR
9hHYsznPYPhUfDtsdpK3T7RL4ApU8CMyjU1JU9te8mQlmSt/eHXDNhZOqsutnWn/lPiOaxcfBlRf
H0yVxCOWDRQT0VGZlmvyC6gbZl9WwBzuNvyBKF9hULE6sNzQ2P7yY+aXNV4CnIstWKdbIzoLNgpe
LT635q6fnmxQpD3JxY54kEoCidjqA9Y+hE5dM91WHxoUfzsd1pG2lrx1Bd9OP2r5bDQwhA7TXstJ
jO9I/pFQBoH1NhW1I7BocrzU/grllUzkDV4POEtPbjn8hOmh8s4WjAlKfsRrAL6Na1pLoT93xT0P
HQA96ap2yzFc94OdeKum3xit3bX74cusESOfynhvCK4fzj0asSbQdzplqb9QTVGhDNq9M/bVbwmW
myfEzhC//VYFcPNsHbdHj5HRoB0r8UJ6dkwIHoZluoOP/4AXYkVft57j1zs7w/GWcLbwl6QJtbcb
dY3DN3kVcxCOPZhfMlWzCGI1p3lAQ+hNsjaW8YaH43oS7+XE7AX/h1V9B8Fnzy689URmSbEjeAQf
pMEugFPDS147303q6O0SxBo4OvJnehpNUXRQkAp6y4hw8CB0G8+VlrBWECPoF8StiGG8yUZ51sxw
iAwf+CO1o3Ip3w3NDi8wMIq1BlQ1Vr9SsmMo7MrpQWYA+mOOqGB/mvYUqp8GKev5SpeJc16X/YUA
MGg23KccF7/fD/peZ4jMfONHQ/s7sQHMxOfyNb4mqD+6Lc2GfzLGA4aTZ4Sw/wYExMo4BZyQkZdA
283fGB1aH3GFQoGBvJlIddcT6MovfjIPOJh0iOnBUlcUCcxKYv1QWNDAj2gePXqL+DClz9h7NBbU
gc+JIMn+Vl35VYpYtlVq502xC7Gwq7B4b3YEugBSeRtv060B10BuC2fOY/tIID5ioUyIJ/lRR+sA
lXOPu90eqGSbpU86mRvaySzdGU9CoShJrRWc5b7eEVOfxhBeT9yO+mjL8kbx3dBKlgH0+tqj7MyY
M8Kf0KHwxNDKkm8ye2j//MSt6CJgNH4G3k0SthqO29o+V69U2hpqt2nJOtOOc/lEJ2hEjsgWeQdN
DJl2xN8aCpI8/8mcFIiQlln0cXVaocBknckDYqfcFlcpcdETF2NSq/kRI2b5FsJSMxdTyTSdrkuB
dTmD+EiqyYRJfjqupYlB5XfkFPpRzV3ZZrbu5XTarGop3myAjsRCDOaqz+xs3Irql+X9yC+R8aFW
n6PoFaQ79huSlZTmzIrSKJBA4rWZeh/ZurJ+JA0UWThJTL6IoRKu1OJY71yc0j9qOFpZZw5Gau0Q
lPrWrpaeVHM99jTt1gP5YNTwn8dyVH9iV0AVaRn/InDXID970y3NP0PtjC9eRcHzziJH++Su0UWi
SOYYNTbw6pNqv+7mke3s2Q8mJtVXJXJYzqjOGaYyWJ0YPkhAhhKtxzbw1hZzo76hbcb3bVXCdiEL
lpyA/F/csVTflfFqmXfJdAmxnmmnqZtKm6p+IjHAGIP6DBg7I82b0cRqDDYU6z91B3V1U+bbIrzI
mTs3cOgnlpQAVCCcIpYttAqhsunKveC/vPpHaJ4pWqZ0+rYijHSLRYs1dPidJ8vpWPioAF3Yj2AR
lEclxSj1lf/xD4UCnCCFPbhb6cauJBym2BTqKsJrL9ww2IsIIKW3lpg/77Q5GYvk4CXxQHXiNkhe
hQWzxqRYJeoqydd+eccqAtvrPnuN3TpGAxDNlKO6t33FZLm6yRImFG+D4ajyMicEJDEy2qfV/iny
PQZjkTE46jyA7ns6FtTVP4BgkuqyCLKzkoWOSg+7pDS3/S0LV9dgALQSZuBhLUROS+bUsERXAU8s
o4or33wwCHu8kWj8A/a4fMLGaY0EnXmFjHZR2PvS/BBd56Kjb5KdptmkX8DTn304hnvQbjprLTU2
DyomuHvQ7Kw8mULF4brI9ZM4sKlQJmARcWBhSftzVW016a4YZwM1Qn6JGH7oHhP88JYLb0Kc+ujh
K45cOMQ2+2s2kITwMvoHaEV68MthYP8RFWdgnGogAmn8nyRcinf6ksV4p4qguUnzHWm4LTRhjpE6
PUmRLpSVaNhd5a5ltMnxKY4PFiK8GEldUDraLKnQWDDm4viCerbubDO5EO7HDZBSUjcrDZQWaGql
iexldv+QF4OADNFBc5P8Q0PFrSuNJ3o3E8wv8e0CgATfrSVRlhLwfLhnQGiswuzdpDtFu0dkaVSn
Xtobys6UceE6McBSxm3RrIL6zNyT6afeu4JNe5ZvKnVNcytNV0ZAbEFUyYN1lzpXc44BY7dNTqlK
kbNFbDkMD3bTyOTwzlF5z6icuxrApdTY4sEsHRlrIeywJocpWCtv9fIOCVOKaAhG6p95APgC/NC0
dSVwcHcZ9urpBowBBoR86oxvS74zCvKLHUUii0rU/wEB9IlNpT9Ke+FoBrizGyswhRRD/g5LyhZP
toKsxl7ZaP6rGkmTXYYQgSvwKczmMSg6pxVGUfCuNFoiBl4jVmRLQD4BVlPjIq/6KLQ3jVhcPoz2
KUgsLmy+1bmjJn0mSO6V21hC6hPnfhBgi9llsEs/VqQaC3Bgq60UblUEh7600eRdBC2nnPYS+0Yq
3idsNL0t2Zv/prfYzmeqBmUbAK/kP3a9mcsJTUJQLp0EdaZ9FdTuYAFavQllbAtzHis75agtRoDi
kzI64QF7zFpce6Qte/fEunfe0WIjx1H725dWFmDVKN8UsnKmFRRNzo5OYcO2dJBpq16jrRMGgWeK
byytiIFW8k/S17l0C3RKtCtmf5PyKSKHEH7r5DmaN+2L6bDptorL7CtL9yy41hv2VQ7LUoURkUe3
Au3D2J5SZS7yUF1Kg6MQ6Mee3uK9pfevRtjL6q2WViCic7QA4yBEadgC4SSgii1CP7ysGLTO3hfh
PWwu4GCKtfYRQnj7pjzGuQ3/iLmQVa/EVIap8MJRw6sQ+96m4NWzcc0+EKr0NRn3qNhb+l0z7mJz
Ecz7yDM1ME4COEOR/DcgGlH+wnmr42sidwL7bmPehcHBpLQySLnGVGmf90QJo79L1PRcZxGhgJ6r
ZSUUgJ2orBvrocqvKvjT5kQKggeH5Geovqs5OjtxU6TWSVUgZtPX+IIcausajuhJ5V8fT6ZSL3am
+FXGf0GBW8uQHrN5o5+4Q+RmPcTpQ9SIhrEwOUqYIAPFwwJKhMwWedgSf68YRqSvF2cpwj7Q2jx9
PInVt97dyxowqwrIOiX21Q/m5gvRu8WgV6SN474xH6n3TMx/XSFCAWdaSNUra1clgO7ERak0mAEr
+4YWRqo011Izqujxi99cdjBt4zRcxpD0Fe1PhpE0wjJLo5Xv4bCwKstrWH32ebKQseorDLyTtN+c
KD4B74I4YtfijRBDR5HJZDnYjlyDLaQkoXFVY9zCOi5Gg/nYPy085BAvYgYtLQEGLY2CRi1SO9Lk
as0x1PAwIoA7Rp3YaLjUEtnL6AxIDqRM+xQt+rVUdwzLoPs0jrEaSNDllYOH6iG0tm1loi3rvCXD
zx7+FHWfaHxVg1MMJXTwfAXKtm5bCBYeqCcOCjUOXrFazB4ntGbiLcyjLyFzjOLe5WfiZ/0ekgge
miMcNzLLJZPLIWBczP5Wk16jkY826CiqOxgFiQAYyg2LLNenCQF1DOys1LAZ893MSs/DlGH25qjC
yYDyOdtKKBCNGNQbPltiJF8bDRKA75H7Z9jG3OLzAkui5aY+sKeAMTGksXhYWdBBRkhgrcc0vy2X
AUrEHog16tulHMS7qM8/S6JiUngpjbTpIFRMCY2h2l5b3VgYOJJ4M7eiIqo+E1DQ+8IVaykdS+IG
kFO3WogTCHY8LflW6CSEhDvMFKb3wHcLjJ98FL5+FL8rI3vEgnTyJ1RFXvJTQfPPVIE6prr0xnAP
W2WdJf4Jze4gJFdRna7i0O2lic6z6dZW+BMJLIpCG7xyDVFPAo9okgtX05urr2zaqfybDG77qQy+
JLwDP1I5OOWXINfuigaezAIVt5ckyw55YM0sYK7zaWBPpSuiuEsmyxlDmN4h0HVrrmudFLTKYsxQ
If0rL0qlHqKcprw/Z621HSJpp5fI/8WM6HmMI0b/GU3+3i+NnY6PwygMlwk799bKXYMlX4s6J+CV
5pkK80O0Va+7toJ4Sm5xJl41yftU5W4zBN25rKVvzU/fHM98mPbMQwdlF3jBKyuykzVml6GTDkUf
HQoccnRYhBkaWCtu91OaUDp7C6PCySUv1ophPfoh2VdKv25Mj6YsvkVK8ohGpN5wIj2xZhaABjcM
D2rXo2dtD51Z7I0qX44lJo84wuXeJm8wXWvB/CP/qo5o9JF9ionBrd25qt5A/yVmsg2Un0qduzJo
EHmfr2tGV4qYOBgRsuI0Zbxmpfv21fSty/nO7PKLpuyD2DvmkvanmLi/SQIxDn610igIvIKXNuor
g2ha1WJ2oaCUFOVDNBiXMFXPWSld86Ry8mBFse80puxGtbiyAqweh942B/XfNGK8OCTrIkfnYvZX
DDM+dT36U36EXncy4Jw4S6/TqFwITL9IEvh5Gx/TOrP1CJ5XpDlTVr2svjp6AthNnLsxAzef2hWP
xH42S2OaLREJIcdbHIhozIeDxVhWU+fpcruSRjL6JvK8MkZiQrbOQtPt4sieLdOqPoY3QHkQtXYo
9rTRkHnUcTX/bJH4oAJqOjwmUbkXiboroL4ZuAZmA5QCyaKU8h0MzJwJTolSay7AUCSHJ1OL97II
aBrTIhb1KW3bdZz566T9TOJgF406F73BUE2TlxG1pGf66yxN1mF41vwOyDYnTnyanrIfAiWhP18q
OElga09oLAHF+RLxiGrYBPjhowITDXZTpNiwfpRga6V4Nc3ko5lPRQPA2Ay4I4WOteQrJuO5bgF+
yEQVMxM2j8KxOBkLeViQC84HBpSmfM3R6oQFAB6JrrCidAvpnEs0LO8XO2+O1TxQFx3ucR+f6nvw
bHCFm/U3Fn7v4ao6dUQcEvB1Mzf1o36If9EJzg++Oh4W+TO1hKE6pHnL6f9pO21nbIFQGORdtVW5
6U7Db7r6T+5BJg0/CpDlf4wHCn1K06lqDQoU3uBghc3S+4Yot4C9swHYWdR2v2DdXzAHPM6fz5/N
n+OYseBd7PtFt2TFXDRLjDKWiL0XcFk+GKwuQCQc/WDyubXqF8LKWmEuxderJS7X/Fa1M2AyFbtx
Aaa2ZBldKc/56z/DEk31EhI00UiMxHnwOdtJcxhRyq/sFp2098ykf8JhQ1Q+/qEih5vufTMOgBvH
mBimL9uDhsdG8pH/Ne9i9tmYic1wqumJIVczm+YPmjzpOQvzuN0+oDHRaUOW4xs6rqWIN6n8IOrA
EIp+wTLROemw8+kY+od/yV8QoCAZ49S149VoRLRob+MoHEltwMYaLk+2A//nEeBD/4WX+sCV3F9K
SGaQe7tfxtEivKPq1r+GG9BP/T0e8rNIaoj1mZ9pgrtTt+YnzZmaNIsB4KVnv8QA0hzduiOkCE4q
IULdFerET/GLkyLC+f+HVL4nePsPQqjIufzzXM+dSU4viI6Gk67aA0N8CG/azKlkHmG+yrN6b068
U+ARngyeCMXhTXPiS3oBDzpYjrcJV8NOc7qd40Fn6nbto7f1DWC7rSwLR0F7PH3CKY6W6INXiIz2
6F5caodtuxdRi/xfAgZ5DiIdtMFZoQTZ1toGT4MMG4pSZhNUL7MeWbzHtrZt7/Dh+KP9tNqyOrIQ
XQukSAoy4DmLCT7OrOr9JKCA1BVlp9rjIeO5zTX4ZnoHSoH0m59TEh/P4x1uKVRaOg/13/zD1Sn7
DQnLm6sOKC7EJ3Bk5nRDKKc4+JJZSu4F3xnmYK8X5A3aRMRdMKu8DcpNiOTIOv/on2FE0j1x+Ry5
hoCxMdxikX+jt5WDRajPV1T35DPjujW/wSfgvytH71t6S0/c32bCP5Pis3SkvoBiPkizIQmcUYy5
uR81zsyl3bZbEef+fubq8/WkX0j/8faxxIDDP3x5L7F+8Zv63Rygz0u//MNKNxC68R99vnj/9x04
qDxw8Z6g8DGQI2QF+ONbLRbcGcVbuWbWzItnDBf/CVv5ruzofk4JKUbVr/5gpZipRPrMOUvma6M9
UDV6s4CCTFakcFx4w3/iOcSAHNT8IRMf81e+oKDRd6C142cg0aIKRmTBGIdEXxQ1/DC0N47l/Dgq
Kr45+BMBtvjiCZvf6QbRVPih35hZ5WgTrlwmILxQ2d9MsdCKa7vm1KFXireqPYfvQO0jz24OKemO
KJr4XsNn3Fd7/Z9PnJL6gCTOWIhFtCVXZFoXkP3IGyEMYlgj3Lm0F2imFbz+YtbkFb+8JIaDv5z+
VnZhC/HvHOjGn+RLHZbtmYWaJzvVF152wxCc+zt4MijeW5+wyXFb/i8ZRf43XFmJESM+xD0rL9ib
BsN5QE44s9g1RrgU7pADWu7saV39Err3Nf/Xf6er+mA8sxMkMvOP551jpdILR26OY3wVJx5NRsHV
HrD44Cy9QuhSX7DgUT1ysyXYqIAGhGriihGG6G2wkZqIFmYb9Dgg5hhlRfI+CtnGseFkIqSZoNCl
dlFVRhxWaodqjMY0ZWwsOVosLKFWY3rtpj4Nu4HxcEHVz68Icrot6My1YVxbYFDWrOww63VQeYRv
zrY44LSGf6zx1mnkyu5y4zy14kabJNKpzU3jy06h+LwS1ApLg5mw1m8L71v9z+8rP8hRcJrAiXMJ
/R0JDYMPoDpQKvTyYiINt94I1iVKhoWh25npJgZ6YKxHh5E12/MYxzZbWa1Xk9o6jeozNGpdg4RY
zfzKxHJXG/1aTQ3Uy9W6apjdcOJmlNsvLhDzFQav7eiGvXTvU2UdSO1jEKzPGn/AQplpevmuIEDD
EIZF1Ch3auynMnWfZTg8Ek/F8U0/Nj6zZuMzmboTRmL3UO5pM+p6h1oxEDPHT38CPMAD3CITiJfR
CiNCzItTJG54kTQWVmN436Fhna3Lknxea7Rq1atsRHA9YggV3k0AALS6AEn8ybL2gLWBNp7BPLHs
jUBt/b3UrJqQqRhzcVNZ5e0txf7M1INtoKFSxsRzUoZdH8dnQw9EDKTY6oJzaj7LNn6oYe8CWOA4
EgztvU7qt64Hy1YXVgYnHFfcXbOpW4O5HcepA2wOyrupG1dD76+1aiBx3qeJ4lZDt06a+NMcoUUT
aQEdcmweEle9LJ1Den2Z9d7QWUh8lB5Ugi3GMmaNgXTF6tjuw8JaDb3seJm8taz+01fIFUv9Q5LS
8xBx0ZSOR46uOTll42Esvgp08YDRLy6D8jbIZLYZ8SwlGBRmSfpZj6jLkNbIJSRLxu7koMkL9mSE
IPiNoEHBZxmvS8mclSIAacyU9H8YCzBuBH1kL8EPlB/vv2eyFKvBB5xKcDhCp+gS+C7k73k4hPkA
Q1oGVOgBHRMroQ59ywrphKAwdVvgBjMQO0qab2RDxMaUBBlDZc7pw/jZ8ZxTzCgc2GYuKztxyce8
Iq4DnoVici60CwdmPWoLxDggUwMEdBYCzK8aYOXlAMNbcxMifoaNla14dihT6DXg5zKrQ7KBuScN
dpSvwOSZE9ZguGjbNNJrF9VWPSGJR2cHXDNVC09ZphR1qC0LF1Cfvz1hjRoEM3Kvtfku7sfQPeHf
oxHQwB8/RPQG0lKiSvSXAoyFAvMMWzEWKuR4QnEBxSwoYdCeF+CriPhKSvDfjBfFaJWJTYUwAeXA
/JQ9y4K4SH7ULxQcwFB0yia7w2M6aHuYLpyKFoOIjwxTjbfFbnqdzsLd30ln6WzsU4qoKz60d2Vf
fylsNsQyzb+aPsejslfO3WZ8C/sW3dVJRGIJxeZi8wEhE4/hL3nIR7An6Hx/wncFWAw8wsTpUKPv
ugKeRi//1vG0GHb/yXCpMbTEgIJXMz/t+JQpAx/qe3zyS+luZ16Dl3wcj/I1KKAONhQXxmeLl0xK
cGG+D2DAfWRXlFEawsFx35wI6CX8qn8g6tTelBj8W+3QBMQP6dmOxLuJZyR7ncT0bnYFmdUkt/BH
AepCG/2v/sw/mbl9zvo45uuIX27C7zwG/EE6V67KrfFLWcCQ/JTsk71/9I/JProrJ+M2nKTf8Add
HH/g2Po/YPL+J/eh/yN/45VWpliQ87wfKF7CPxDFYC4smqf3rVGMGAvtihlJzwv6L6mMV9raAfXT
WZ0r4Rf7Pn0LBKy5HiBu+QUtldiOYI5xI4ZueqN38BCrJvjNz0U6dN7HzOwvbiQhbdDkVvR2uHfN
v884UESRiCFoupyzb/7TrlB9ww9FsU9dArqGmmX2I7lQxKcX868+EF89b5hw62DAMrVDz9hTAS0Q
evQX74Ey6MqenGCRxlQ6XNJXMqMOaNd41ooE7XlWqb6y0IZJxAiaB2FYNs98mCjdGOdAaIAVKz8I
WaZ0p2dkuk1bAf2e1J70b5hVnxwPRJSUh6Q+8acFX13QK0hPKPn/GTIFV0+baX8ftVJvkk5bBVl+
jHTv0wgZq6sCvr7aTelR9JT5bqirzVCky39R60hY4fkywBZdPpEamto/cR1dqWAHVQ2ib4D2Q+ey
tN5pmxwyYOYOifA1pziMSX0OY5gvuCzBeKwwdRON7pwVyBLgHQapdVPH7zL+HCLWwDalho0QTVqf
fgXhFKRe9rSnodAkpOZhEBmlyibov21qIpwzdZVrwbY2TaRJWfEXR8n3ZOAYGU+4ss6k534TqN2n
YZV7T7XgxgUPSz7GcFOHojrqo/mT1VuhFC0Ep+YhMnHL1oONoGLJrEEzNPyNNGwptdr6HjFiyiJK
RAzHOsSdZZQdZbC7FqfKwVrX0SZMCI1opHOVeqdO+BL64B6/OB3jHKY3POncAI732RoFrnEVrsWO
BEtXqW1O445y3/XOSFPm84e67ZZ+UHI5P8mRQnlRutW1xDoDbRmJxYkDP8ZGi3jHUvg07sHWWVwe
ra298QwazYXkzBIRfD1/WdZyt/lkKcY7CVj7Q/qENYsIGmlXep9W3U+Gr+4i+mFS0n5p9vhl2VgP
ZwvfZvSp2XPOHOOtreeAZGB+uebRVs2q+OlWhl2tUlddm2uVXpwpB/WhC8N6GdrTKl9onxa2Yywr
w9K/BL8sg/aw1Ha0QxY3m+Tw6A431yNYZ/PyM7d++GTb44IxxQfiCH7eP7Dz0m/POU4fP3NKH8Ik
lEpH6wp4/gEN/OqFq2Ct35t3Tx+OOxGW+zZvh4+0Y/dGgKxnbBTYi7KwYG/n6Hsadv9R/uG9/VE8
AWxcOnkON8xyu318oywKL5NTQO+k26I1xVTijRr5KRyDm/Bm/MPrJE/w48fiZSLqn88cYIW5IAry
wfpTcvNrDlNYb/M9n8AU+rqbQ+BCifNAagHbwEax9CHQ+MgLdE40xxPPMzkTg5mH59YP08VsTWIk
NSyd9CLyK+ZGWiqOwv+Qr/BkZOBACqS/gh9kg3o/Jye7KQ4vkYdidLiaHKR2HI6H9dbdWQXlbWZn
JtDwmV+yLc+sTSjZ1BfWMF+tqy9iu3dLehOsezgtw01f+CsoS3C2JZA23KVoOAon3YAbfGpb/D/0
uZTAMgId3UU+xQuNq6Y/QQtxS+qOjzd+uAvK+gW94yJwoILY5YIa1eBkem5vd47qDkeIVQeyct7B
mooH3hb2YfwPtWvRbmZa6IKNSEPn4QQ7/a7crN30O/IiNy1hX7iq8hsP1IfsCU8gGBQRHzils4m6
HKEV6Vr4UHFn3Yrbs1izNIqgLPSI84nWatsbF9WOeFiXLD0eAXbVdY4utRvoyktvT+LLlcmJHT9m
SwN5M1+vxXo+XZCZUQ6CtJAnw2QJv3jt6bn6H04fF85OtwPMi1jU0emyFjcb1rNG/jA3iAPDCzqR
+gFjgTEQt6i8QYI3QGS3g5N/YVeRF/FrAMWCWrnpfDd98Shs0fK8cBBxBf8bXT+fAxr4M9hgvJFu
SQ47EbsB2xb5wi/1kZyKemm6lGgEOmLYZfd2+YpuezJBxRWzIhjboi1iSyAj1npj2udSbHHQ+geD
0PwlwhuxOT0OTc18SxH4GZOOTkxtukQ/AiDBIRuqpX8w91g0Mvhj2yHj9Q9ovXpaRyvctTaGsyGw
jT3M+n+CLR5AfZjDfuuuqDr9OIfbwRIXraWxrJD82pgIlKt2pduTthBuxs2zc9ujhfhA1JktcrvB
7AY7IGrRmxc4xrKHZbG0vtrP8Fq1y2EfLmtc+U/psriTNXZnSkRBgC7dtW6h48NN/8QutIq2eAyD
BLL8QXpEODM7NXDfJTMaKD6KE0wsW1+ossu8Cn1U98FScEPdMjjxC3tDtGlUFdZ1HgnZ4gY2DUl4
LHKYoeFkQX4sx02pVlPslMVc0AgeTgqb7O11S2EbrWdAhM2a6wq7hkdyS9bULOLfyAkSrt452+ku
uDwH950+ZLe2pyNajRpneeiZtsGq5z+sK1oRzggvAy+QebWT3tPMXLBhwHG1o7SpbZbLP/Z9Tkpv
09aPh3lFYK3Snqh0shPrBlWPbMeX4iY5ibroAFmc2UkNvA6eC+5p4hp8gBBQ6iO+yE3VPkCf+Ln6
JdoNFwXSwG5H+a47IJXtQ+6XTA52TAJ3TJzhoaJo3pkVw6cF21G1BvbkumHlR2WK4NQAi3wn69HV
rqrHtTdwoBWCIIDOSOflPp0VlDBcehtNG+5xICTUyQ5fRjzsucGNq9FEEclCCISKDHSDtw5vjbdy
M2ttA1vBlUyJarN6FwOuYpW+I4mqMvz+Q0vU+1TktzAemGjAQdUxYh3CdWvZ4TguLYzJcovprxRs
c0UgW2MCvzWZIBAp1sdXIWD1z/vvLFEvYpGuR/krJQKnGb3tfwUGldygh5+KKm4Tk4Qv4dNKZz7Z
+CGYylHsvX+lID6TTLz0SnBI0YNrOn5xMDzqhJavbk+xYp2bQtjXcX/tPQUJ0iSHN1mRd2Mkngqx
dfpiWOCFRuk8zkhXKD8F4zsUrWcho3BJMO5IynY7wgD+b+aTG5iTa/g0KBO2rv1DErC29SkyLUW4
RbX1UzD7E6q3LE3fcLxDTHdTEO/cHuHhNCKMCSXbCBPhKdrgirK6HTw4jL5kq0G9z6fwWLAsURTJ
Y/uhC8Ghxxpcgx7jEQealaepwmgjK5utNqYXVTD3tZUdJpHONWzpyPlZzv4S67xbcZyzwXGy5G/c
JMkQn6X73LzEDS3gHm9qjKnPdLLWVvmJqTLAYNG4wGjBQ9Palm7h5N/qP+OnLHZ0rhMmQqTRrnCC
ZhaFCG9YaT8IWKlCiLwC56JaoE92tSfbOiJMdg6ZagU4XLWLE4m02GSw3xc3WiYYEkseC1R6BE8n
ymhnOMNSX+BjCmSX8rkIN4RFxPbYoQM8KMNVQ5Xjb0EVneQ0b6jajjBvB97xqqOEMmzLbn7mQip2
u5WFwwyF1Y9lU6p9MWxC7I7D6N5bNyspX6Kxzl3tEz9ON9zMJZhCqjAOVhYHIXE0PDRp2TloLIVr
5WdYYWu6RAWO0eM9W8YcHSTgDrlOtA5ohFjsEGmdABtSbrAlKbxr/cF2AUjYHIcrt6KK4n5+M1Cz
Tt0ver1N4WBG6hLsBAMT7V7q0uQrNPL+x/9Yuq/lRJIlDMBPRARGuFvobrwRsuiGABm89zz9+Wr2
RMzMzo4kaNpUZf4u57V1bTM5TOTttzIf5tiET5eK11UKoXhZW/7yvdSnX4XGdFaf1xbJ8lf4xPxZ
+lK87czj7Ve4IOBLwaGuWX1by9X5sX5HP8K45nHO5dO9ilHqheNlhi6aeWbUg8vnzLtY9OdHSdXu
knNtlWxJTmG77Nhis2/VtCuDkbBSDXY+x+U1f6keesUP5XStOHGCJOxwyJ9rlz5f/7IlBN+njfkZ
61c3DXlEJC4mV/E+4Wx4qWU52ijFzrWjW0586gi+HBOH+6PrtGWirXikClcOLqT0l0lC4VVo3sd2
11ADW5uP2queEs/ePRvm1qx6GJGSnKRDyHqzcqrlRDDHk1x7M7yPsRKKD0Ewl2p6bxayNiRNRGnM
DRLrPpaGcfs3wZdjwgyhSX4XHcOxXZJVMmpsv4wWPHMqkKioBM6Dadj71/W7SV+E+RW67MKitv29
IVmWbzwBdQxHcRcXImkRArwFvunVa2fXtIWRB3tKMp+UGiCh+RsV77KZq+9/14SX9Vs9c3w57Jsa
PUYtfrDjG169KIRTkZ37lBMt6c4OYH/K1EIxdmVIryza27/08zZkBZnrwPVI6PJyBkf8jb7kQqkt
briFzqoBCXg7lA21qfG2ClMXGF9um1zGNaP3WIiLrxhdkWT6JWIB8gr1oanF2yjbKcWM2VAFp3cU
Sz41Ppdm65TM8QLEGjHbrfmmQwNpY+NNXeGP9eTRz/fLUaYvTL50ZtqM9izh0NVfw2hjoHKxkW+M
jA+p5BrKFdAVCjBBUw739fS2qcoYjKrn+r1WjGbXKhEr+kRKNzvCK8R6J9ZFqmq2ZhwhK+o0ZrQK
w3AilieDTOKH/i0u0gidk63KSGLQLkpFub7i9wQ+o5qsPV5c388Dl1Z0G4rOlB70nR6gdOwnjgcm
Wi1Gj+Gc9aM2l1Uiw6W/r6uy8pEtr3XUKlquvsFAeRxyp0ANV4jzCY/C6XVhziDNaN1jxX/pV3Yc
uhZ3Ndmf7KTa7dUzeHv1JOzMe8Bq3kPGQCZYHB+JqrdQY/Mo1EQw/MFnalx570dS4Nd8EJZ3zdJc
tfcD3HDxkRhYimDsITBudXijQB9rWCZf274t5MpYOoKMwFBF9iEk0a6/e7Vqe7DGmWuyvCtkPHYm
niSZSJlrx7JwS5HMnpSgjkLPVYxOpZoQp1Vb8PiBmHjhymdrhwi4JFSiY+Dxp68UgtnN2D0Xonbr
FwbqzRwFR2U+KUeleFVTmPbLr8tR1diDuPgjOmKkYL3carmrEvX8Eb5nZiziYC6dvT57w6xlhrOa
cTVecHcKd4FKtg8bo++KChS8Wjdz11Rn8XagURmsPN6PyuVlNY0ItUvNZf0eXxrnebVUy5k8W9nk
Iu0/7XLhqRmGjxPWtwSL3OPHKWbTiNVQ89yrKC3a9/W7amvRPyugjpJJoUC1bPA+g2P/8GebtlVI
923HeiSUVAT/ZU2Z0Bnet1WqeV42i4Ibxh63kGJ3SFaOodhQ08+2vY0pOdaucq1Y/F7sexdJv1QH
womzYmRNvNj3GJOUkCWEMQ4iLw6jeZ2LHjIDZy+h6Dk3egMX5T8XF71uijW3ei62kDiVFeW+YbCo
tKXKpRzLkPwlLTcCpXStW6ot6zMkvNVp+iYeEYYMX376eTzVtoX23Ujmrv9/HLvpp352uBDvNllP
60Ys/YiPyzUWH7n8lwS3YK6PWMROo2p2yPIqecgdPn8PQPXHCmYko8pwWWIx4RjM07PcYBXoyOGo
XKWVqaE608WuGLO9frHwrJqXbp99pkRzlkrrVib1ddsMhZ3Nx8WRvEVjat6Z5aVlyPgZZYZPz4/5
2648XmgTQ9OrIzg+Gjyb70VyoZDqUypEhqBiswpv0AvrhUkDuXRyNmWZGv7llvk777BU/VL5wwRL
CR4iiuWSkfKQKiX3512pVubRK/q91eUbufZPvVkwmOdS7pXQRI/G+TQYbfsU/HLbCwfD3utnLZFa
fEGWXb+wj8w/zAnwoBA0jWKC/3zmnf1VAEV62byWu+t04/ikmz1N+G5zub+TAWbL+oNVkWn5YKpw
j1h/VUJ+d+Y3KbwB7lwzvC2SUT7KWM9sEfR45YR/ardv2jfMzcE+3B7tx7YxL3zIxyv2U+XXxf1n
Y/B5etllfDXean97virfskl+X8teGid+ks3gzMJ7bI0yradFbUmkCJXiR8GG0CoeUJUtnpKDRawU
06fYmwXzr/Ixh3aOtodAvVwtkwuY9sArIwB6H5dYGW7VwyIJgVLXuFj3c9dHDR/Di3HNddbmDOcM
4viXPCbvixO4FF84D3Z1YSbMj5IHdvUytu3HcuXX7ge26wHPpcj9+Z+D7w7znFbJL3Ep/3Ltf9mL
nrKJqBzV68X8D+OCUrI7ZYmp5nKbxjZVz2h8bS3bqp0b0bX4vndFkAVtg4zbt/KAepoQUk7b3CwR
8NY2EcvzmGQeBEP14ihKPSLZWCTsUB1EE92qRCLmgMtP6T1l0OEPzNmTTLiASxbClBGjKVDuPEAq
H4Ypi/v4qVy9DsIPDkvvO9ywzIb8U/UpHr1jxr9uL/fupYeFNkNAFSbYvvn0y4fx9Es0j9Iq/AZn
Pj/V0aJYEc+90Kv/y5Z6XEJ95f0dEVj8SNcCBldh30ZyE9OiKI9dhLfy6aXwbqlBnD39ugpewIAE
cLmmFKsIOEn/ywb3d5ZgsAiwQocCtrl35vVQCZ96119MrKAo5vOjiKJfWRSLl3+CE65VkhEU8+e5
u4UVmvtjlaFBspWqgsxCuSqQNKSRmECM4wEtBszjrmWRRARWU8uE3THdNN0JJm8OZhkzJdgX+Y1J
AOQ9/bfwZ9o40dKYBlDyZ8j+pIfQwsOoxDpeIn+ETRVbIZB7FUKSLq+nn8WnypdJYPHtXprXaS36
ASndvV7apDbwowHtG7RIwlFvVmqQRlFDvLukNTzCd/br8b1oM8y+LBqrRhbGozjBsSzfCS8lflXf
L0nhK0tIYjysiU/JVU3WknZQZt88fU//Tkn+xFlFbpVdhcEe6S+zUnxyS1sZqfg86uQIzKoM3W+Z
3r02fVd2iSRbHwbbur1PaWZwZv0yzFX+sl0wlIDCmKmsW351GasMp5A9ZFut0FH9hKOhXO8pnHKV
Yg9YXHFKO+SuSdqOxpXThd3MhnDWfAJ3Jf4qvswIGCuzfjGcOeH8QMHzX7FHBTbtXojrIFrlitR6
/x5qamxh/8Y2V6ptgG6AwZDzeEloFZQzgHr7Y/ii1Qu2SEtcVcxu2ut3FjHAZJcSTNFQrDAk3QMx
VfB33/mo5kGyqKHJpj8pAyKvcWJngnmGb8UxNwIY8nKwDUtzDcn54WiCeG3XgLX8q6Yean7f7QT8
IMdcnGytfK68519S9WvTyjwl3Wg4+fmXTfvaDIfxydJTeUdrOk9mRNJc+5AUrzUV2YYkLhxyuRfu
yq/PcH9mm2DOng/klPbuzf3dW1ySzLmCS+qgyx7Jl+WtyXWded3/i5cXT52SeqtiCbou9eC5e3/P
ROVE+mUYVeBpvbX3ASGCBGpixCKaa9BEWFJY0HpRwwSkSVpNDMV8OEcy492eOJG2Ob+9R7J9344n
GRownfW/zl1gb5DqbBLyAc2/wDF9npajSouMwc/8//9PL7no4TgDcwAUUrckTjxiujqvW6kka2np
5LcNHwiI2+uoeR0wJnRMurB31lOeJN+Lc7DSce2/zweevuO70LDxfHB49aPVaZNPDh0n2r+CiS9V
Rg3zI6o3WYtVWdyGsnQOH+saQNxzedMfY+q16tUVav9jWmFApMWsrL90cLjqf2nNO8T/RLJb+HCb
ZPZtFXY4119xr538JWFbnCXG3c4TovSBRNjaFPBwE8n3EXD1Qgq0fnpEqe60uf714nCE0Q8iExdd
3ETfm9aiWLn3QPPdaa3YPYlrVQ/2dzNYvXXym5dyV88PdJLXyrehS/20kre74m37yzzfqtfkmJRO
1VUrVS01Lj6B2ITYG9ZTXZ+Rs+5l+0b16qNufVgbjI8giT8qf3ruuvxY4xSSYJOgnzXtlAQxuLLO
JeHanTvr2DD5t02ipQgxkpNzB2E0+ZVPES2f9RzVvVTo6DbRSGrO3uzkEJA99EMV2xMe6CbYV50o
b0+epwF1qhSXHZG6QadHLrGuTZuiRm/1xUtpOI0d7nP4mfCTc1yEKc0iQE2+YgMNt9KxJvzdzq3d
eJ42WWWjBV9fNQebV3sXsDvwfYK5KKw0yMJwS+6rk3Dh0KBvXqCyf1tXH/VR49/pYSvtLzuXCvyj
mqrOa6UG+PFj2ik1SqzT8Jt1pZ+qruZGBVZn5sSnKCDy1QzFmijQQ8scanJiSDW6wzkUZKrixy6L
Kl5Wd/W0xqSaH2xaF5FJJdmalSeGSBniAXaZRaD6JkogwUJAB5NlzTD19HDUzgy+RW+m3DzzmgZe
en3jl7o1TnVP9dIrOruqzvU6/16hcmpRRiiXF4k8gmnz99ZCH/e3NSmJz/nWJtrqEwBIZlVF984u
AdLsm8q5gByz5L6DOpooCm3GDeLkia+dlBKPEG7BmaJR0EvKSOkTKFPQVUOUxVN8HOTbzve9Sy2X
b0Pjx9l34fnA9nj1as0ANueSr7KFzZaIjekKwYuwSm6ZJqQG0gFRuLqtXE0IRXOWHN9AZx48wJWl
O8q3gDZxfjIpfvgZvO7vRBWGpAeTlaEp+c8viybc/GxU1NQsEzEz/dCBwdYb3j3bLDQPbQELVLjV
Tb/0qDJx/oUdImX3xd6h/3zquxvGyjrvzgf7f6AP07kaZnLXSduksVNLXxClVKETtPJMNibuOBw3
peUj3r/doJ3rX3in8Ts1GKfhPepAd0CD73OQmiVmzE6oXGrFgXqg6mrywkJgFtWcv+bktjbKVVPb
J9O3y4dM33VH8LxpQtHsBdgzWUS3ICgSZGpFCVH4t/AgejyxdVy6lhi6W6yxBa5iepFn2F+Ulv4Y
prrwPjmKVTfqNjrsam68tqTP/qbFlhsEOO/fPMpJqiN9FclYcWvG6c90km8OFbxO5L46LNY+ePFW
SWbTOkGDDo2VmaeZZsaQUKQMyctbrvboUk61i3H47XmB/DdApvVLS0gWoNAhfwAv37asp0OzkBoB
bww3selEntHBumZVLpmUFBbAQ8u8uR8+qTgNUdVbWoZ9mlPdDJj6U+S/tUsrnIsg8K09Kose+LS3
71jy9ZtMH/dp45KNU7pCER9NutUNHiJfne5C/e5PZalQEuqbUMJyL8v+X5pG2rpe6vldrQCOmEuG
qGbV8wuxnAjYTSSU3u1gBwUvK8tRubtXRWuIaY7QcTGg9hO/Ifmxj+DHeSDmAGKYaaGNqCOM4TFw
IMWyRJxKvqdeNMvtlbI42xQEZTuFOoYXxf1sB6Vm/lh33yKSP4MS+wGWJnhJ/6UzMsWi5fjsABaN
AjbwcsY97hqYIJSK6Is4qFsJV6gJoaSP+mGY9cRSa4Bt5F6GkH4SM1rOdRi4QmJ9fZPw8IRPpkKy
ly/D7guUNGuKhPt6jbUCm9717SRAWUultdD8eTgn9y66q7OMRfqDu2XJJBudFIdsPrp31/EyLvwa
/CcP13f7A0BLpH140W7FtyPc9vax4Yz4YDQO+PfxH7N96aXf/juEgIo/6pR4AUefpaOFHUsoT1jF
ll/H2tbxUVDhteNdQhse5UIPiH8ot4DnhA1rZQSX9t4BrePr27FGQfwlYSu5vOTqvBIUDwveiNr6
C2Yx913u72X1+OwdzFuha/dhnA0/bQRjOb4Vaip576dddFDpe80k6fSV9k2+SUuvVjaXTUQCh0Mp
QPt5tYYGeVufPvOime6T5fwQhC4AwLKBpzflQk4LI/9BaxiT/htLQRev4ICreZmHd8sKaJWMS7p5
ysQwTasHn+OvHSJjd93F20Vrc3hJbwZFSSG3ZzE1WZ6hU4v1sriP74Zg58lDE/HaIURT+Pmqn18/
l/Ld26G2vQoXiTwykOKt+THbdmYXr7b1dSlmW1nXZRBc2Kz2wbUSEsE05Fv2WnBdNL81lSf3NBdp
Y34KeyHVniNK7WtXFw+xkxe0Fz7lyo9TxV6FqzVCwlCpkinUIP2lsey9tafn1HxqTlMsPV2hastl
A6XJ97otRQIiU5+bfVQshahxAsrDjl2+Olt1incJs1WFkNDaoFNMG0xJH2tN23EfzmvA87f84LqI
PcHX4Q1rvartFGe6tFy/hGUZrj9nH/N2miSw/KayKnds2LnOtFb4QYStR/XHYK4SkIZtinZ7Wiu5
pW3am+p3ul+iJIqmteuVumaxqIKMqvtNFeHV9R9Pu6NXFZyFl7ykG/P25SApzDJnjClzT7z9PCf5
r0M882A/P1VO9wr6/fOYEMMl588PvGaQS1IO6nVrH9fvQ3z8PB0q39ek+HyCr1c+iv5I98rj77Co
5lrWlNpWOTZtTpvyVGq2z3M0b3LNjoYz/bxhcYy8YsZdjYnNQrXlX3+FtCSlVOU2Wf+6pQaqB+RP
Z9RXpoYCuaQSM/0kYBn56rLz1GfvFBIOp3iSU/5bGI7sTHv0VdjCNpNCX1XpHCg9zZbj13o5dhYK
LhOhLM4BhWnAQO+/x7BI/+sF1JmOabl0vPOmpccSMJEOHYbLXeop37JhPycimOxRUMcO20fzUQ/K
FFKtfynnPupmkiJj8cT6HJWnxveh7gpxGbiRVEVPP9NOcXCz+7hpvhVtdeLUUbKYFBpZsWhUDGAL
fGl19CorK1y3rvSdXX12TpbK63VNQY/Es19j4rvF2A2Qfsl0y+NdXH4jS3tTr5t/A9SolL/wNZK4
K6uKGOnK/edUjubO07lqawSq2mBrOV16RdZgrdRLJx6seIte6mVNJ+2nX9wN+sOn5GGKeUX5mHpf
fJSruS4LqXe3kTBA6FhKkBMtzVTk8Czhh2GKDRSc7Ok6G0YiAMcLO0th559MrZNVYfAUE+4C0dQ3
iX+y0rRlsjHCP9lwY+enOntRWvYL/XDi7asTYemh2gzl5fQtZaiye+5Ut/TgOvt5vn2TL0oNs34E
Mw2+C42i5SLwTju7s2Jf9xKqUuI1tf7pg5nAiIz67+lDiVTLTWwx8h+msnYS4atmjapMD8Otyxvq
v0zg8dzU6U5g7WjeH3qOWXwe5xJ/46rSblPy4DrnAy3sZDbHCN/aOd2/4v9doRp6w9DEl5rKPkID
HvTKV5DvyMiR7hlMK6E8LKRwxaEyXXd1jvrcXkk+OjPaqPbUvAeCJNvdfEPoTdnINwzDTVVEu0el
7hUGwkdWZ5cNI4TdSjTjGqx2tnOu3Cv7iXTP4IGr8LzJy0D0LNpYstN36W1Wk5jfLXQZsX9kL1XW
LSHek+XHli/uzBn3c4S9kFSt/1LJAd8UxFXbWLmsb6aAy1c+QVYHIFKU97JGH788dZb3ao5Wjr63
e0gCdaQojVLtP36fKNPAkSJGxNh+jAZ/DmkIm3DIJpLrHh2nwMdqqu0jUVj7AdkEUXaQa1x9Prhw
svvefJ+b23ih3w9vVq477vBtqcQpaJbbLFx1Wv5PyMYdGoGTw80YaK1vE/+a3JtZ2eYRUGvRuCWX
pNgDVNybuV74MIWOfE0QjiexQzzjmlDd9QKos2pkAkZf9AqEXgZ6rBQ6JFXEsxQ7/4EyRyKfQyjZ
1e3ixtPPlzIgiu5GYbUEUSCjednQN65qQiX3sqA3c5W3fwX/EvSd+7/CMx9is/SWrYmXhc+EGPLc
97RrHCIVWbGHiVm+B67Pe9xod1Iv4B53xqYx76abRoH0fNBPU+zvjnTeLYojp4r+c57aqfbTtPIY
PnqXhAyzJtHyPU0tlH1ew6CuzTxe6/EtKTmatctgtKeaox5vxzlXdT5GNGh1qO4gALQe7+8BKcNp
Ulu+823lemWpoZV70zcE7vItL1TMDYEf+yq/bD7z0cUkiFc4VObl+rxuuZYtt6nZzf3j5OzCkuQ1
/7nBrgZkB1/YrT+foFVRlfkXt5hg6XahM/1jntxFxdM/P+fyr9RhVXUhQXn/zlY4sbtPEaT5ys9q
6eqmn99vPLBS45NCvG6V28jd+CbmnaPMlPhC90zh9bZ5U0r8Ll/mydPHyeC2j82zMvlZRlfv2rt1
7q+l1miy7nESJ3dd9LPfQOFYxlrtXllH2dY2EXpYW37bxpJCS+3EM1KdJ2fW+I7wjGjL7FeZxX9/
Tx9PH/cW/g+zzFz19ndvHSQn1YvDP0MB45SHOWvIa96tT/JSbpzrqw4O2g7Z+fn7KzdGXfVzlcyY
VnQye148Z1s7g+1hp6TwpcrfdVIejrbR3+5t93atl0yQPlVK3dxw9obN/bn1Hn0LQu1oPR546ID7
XWN7GC0GxR/PPueUjwaI+pBE85cWykuElqrfDnHggss/pQHmelJsMOzgLwOPLQ9qkm/k+jIuifol
DeBv7Qi9/Dkm5SfGO9anH6jyfESAJ2opSiWpNsY5UJgnMdBUlL/Fxqq2fFEO1XQ0HR8738+E9UGr
6sFOf6USgerrj0Kcei1HpQHFYYPTGdWeSvDrw9QrtrR2rvtafJLL0NgVMan5KGTzpwdeYFCSeDvr
KOA+SpD/Hp2AxfHWs/RNe0+H6gZ+AsSury7mU3lCBTvz6sqKSk2j5SER+jLfvQA1N0oyP+dT1WRG
8ymu8+4wksZ0E8fpR1CkgQY+JVeDqJ8lXpTeTp95SzQkUFdquHbn9MmUYNLQouEJNnBI42aoRS3b
yfUe02gH5xTv9nf6hNZm9o0QmBIWp4dPfB4HRd922gFOG+sNFP+DylpusplakIblwjQwyqx1chgy
5KrtEvg+lor7mp7jFjovM58yDVENCeEmIVxX18dP3dzwjH6t/9gJ34pWTgtrmo+sevn21Oxjiyx3
jFEi3uFefWqCuUUIpPqPb99zS/zEplFSwF1cJ1nXRBLJ5ZPpuQFmpopVOaKplZYmhWgl4oNpI/fG
OgvD6eeGKxVo3kDBiIpVMTOgMph/3HruzFU7sycg/rSC0z4MC4MsV5DZ5jQSJUPJTUiJ5TQP1YBv
i+d7y3i4ilymzn7yPHuzzh3VBDBh4vn2w1HZUl6mXYcR5p4qBL6LSrnoBNY03b1q6fyz/NrWIdxG
5ciAp7h6pUTo4wwH5e+0HYQjRKLZ3/mdinxu3CR0m6Bx18h8CoX7W8L4Ae5nXPuhDZunXCx/39/L
/+Y9XF7P3c3w+CzqognhbJEONffdbPxoODQKIPPd6Y2NLYUfr7vG/ALA9+gy1s714AsiMK9fGpk2
wMpl23bp7geShseZNmep8Ymd+6/XUKHsNaArrWwAKXMt2DDxmkTkj/Lk2tU4ttbUSMRV/ae39Hg7
AHyBJcM46HlzlQS4PAyZ0GT7nivxf7a5eb21Q5kTfm9efdTk0P6HSS27u0Y6vkS3CPeD8jOj11bZ
278X6KXn3c0rDJckbPO6erU9OejweYT7kpESGRAQZ5JTm5Y5Af6TwTm6YfiOFJEWUVyD9cXsPbLr
Rzv8XvVLJHQkyvsuIIJoXekkXiBNsLrBWhFIfW5eA3ezayhgQWjwH2597MH4TICKTLIFU54uxyzQ
SGrM+/bdxmxuHftNcnrddmXN0/ZfHJfqjGtJPeZxuo+XjEHhFa/vNFmf2Zigbw8GKToADnsFn+eh
cSOUH53QFgFioaUH+KIbxyTcVIFYncZ/su9dgzw1HWfak3krqE6uIkGn9d1PMTn97Aebn0ebOb67
pK9SR0KeXekyYIM/PdqLZhID0C2G0WYCLJzt7Xjk5kU8dgvv9wBu/qTjoPXadoPQPwCbF3wJmTh1
cHU/9vEtLq/l723XSPbmkSaM9Lz/xXY0xiXoN0l1AIqnBvZJgJxXEe7QC7q5+tnYUEOg68SVvKDj
HXAULIPRloRnEqcf1joZYnx9425v4tdVyJHJy9+Bb5hCeq0+wu8VzwRjyb6Z/n2K1zR70xhGHgG7
AT6GSDdAih/Bb5ZiHcmKZdBLHcgAy4Plm8Yae4BaAaZGF6GpYSpn3T9c6ul+QYxeVDZ3RFu7qx9t
IIPtyXcd6jk2QABHpTQ0c/wj1b1pJ7zfqDH/miXTOID66zdSDXgpm2gzhcu4J+uGqPyXB5nIc/F5
g5PCqHwGg9xIOOLzvP0BNYj7u3slA5rs5eCUob8qxnmQ4O158X5PlpfKR74pwLI2nPfnr/s2rHL+
uttXfaH4vDQmKlfdrKNLnPkT17zqDi1F8e1v2y53SFmS+3fhJdsjdnlhEXwd9aav7bm3vFULvXkj
/7xtc1PVHEXR5vx1TXicm14GbvNyiAVIqSvg6xPgUySeiLTyIvwgfNzUQCf2AqyP/V/le/QDq6yK
3St3l28m1lbQANXlr8nHAd//3U1CzxmIhJWcMVvzifo6Ck0rQPfVcK9agHLDSyw7Z09RyxzEqJyu
arKc0xpwqkVmrxU/0Ziuq6Wf/gnrpKfVAINJW95iVL+DZCprzgqfQlR794AU7KxACrvwKx3JBWjd
3jN/rop2crB/LW5q5yglZun18Z6hXSJ1dyL9Y1mAoZCr6mm8y71yUa2Mwo3mr8VasbaCdrIhZ6Kl
zzJeWQCaaclO9dsge27cigQ2wRGri3yI8yXlrkEWivEsI9O7uvpwvuRK3aNljfNzM0GpFISvvlau
QxZr7bkA3+UTDr9yx2EWdfEV/37ZmqiLlJn+FtqpL9jJ5U/Y5l/hZUSfqJr9XmRqUJS/xXspF3O8
JXyo+c5TT6CYKvB93s4/rwjeo+Pn9/l7I6EqoQmypTwvxsFH+hi461+fXo2Tyf4E09XBU9gGGM31
iA3Pjta39CqYtV74OdVJlKpaZb+4aq0ZeagU6EDcLFRie61cfCSDsprw6UIk9/k+HCX3IUrIxLVw
T0zfSg2IeHMOUrWASzi4vYYQgKwloNxaPxc/rBGd+bMtpj5tlcYSYsQcvJaIAf+u5l7hAI29eQO3
4CdS1pdfOuxafgL4LdYfjX/74W/ug7a2se+KcrDmnXwYeThYkFkf4x4Mp3bGvHW+KLyhO1n05avX
TZI53zA+Cp0AtYZtT7Sj6N1WprVucgEmJcbn6PyLzRv1QfuTJ9PjnmlaRZmFC3e9eChy2+Y68Gwo
jA/oKNbwMulf0sCNwH+BmE6ZKjCpHBO7nn/XzXuHavg4TSQm6+l1/NPW7efp95ZDUJGQpG1pD5Hv
1VxbwLT57zB60dmmkgjDY3mt3l4M4ppCouEeYWG6mA1MaRNIUWXUMl69OH7ldZfJ6TX9TpJiCk+a
OjHPZ2TPIGDBuTndyIVc4MFkUswRvxGAky6aGejtmG1cvyzr99+w4joJp0zlXFt8ynAJGmjAw2A7
VoM35mNC0ER5dFECsg5OI4rZDMvX0zXKhdCQT5Ufz1tNKXfQSCUq4PuTKNj4/tQ6JRRjI7Vuk4Ts
IX1UBUyBtmmluY3uIcXyMAuKFbsubT+DyX78dEwMOlMXmfdGKTEmrcGJTmUGtAkxZMLENiqjrwSj
4S7IVdbt2TfzSrL4XKRqdz9KF3gIuRzlz6PWjh6UNpgQIfUUGxDDDGXn47lN8t/TbBjbYqhHY72p
lTqhIGNGpFwL02Rvr/gXr8IcNw4+uQIIkAJ0PXAUJNKOyX1YKFRoaqiV3kMJht0iXcIrq14ka2RD
GRPIj/dVn1gIhLMfrIZZUYYvxEfiKG3U410/f4x2l/8MVsjge5AjYSdlmEiX91Wo0r6qYhh7X/aT
ooKgUGUEDvHQZg0bqiyf1HyA6zjo6FWfY5qQ8qefwyQKfCIK8nSI7vSAuTVK4xMDBFroXXC08op2
WsCJGoRJC9/wZx7qrMHXS3c47aYpWbZ/T7V50Qjz1ghfYw45eLtB38mltVRq2lVMqnCPrMeipZTG
fFtK43xQt9D8lXny/iiU7osmUTRIiJTRJMLTXhhpCIeBRUGiNJSjX21P6QvLTuV2q50eg5JmcFE9
/Itv9nx56KRH03jm7FCicbadVe+f5/zq8DBq/2aV9pVk/irwpk4zvO26Kst6EAUqdW6NfdPPzXoM
FtmEdbdrqvMbkeZTv0zbByCcdy4fASzOO9xIXLEVwFy5bDaB/yM3EKXBGeEZXz9jBXv7W9C33d/y
E3UMLI3ldShej2yD6DAMG4d8Yrez/fkiKrRRDU8AditmbZSvnlqnFu8FjafU+EYYEQ2Z7vDC9VIT
OLgDO7Qs0nD4Qntfrsjt97SY2Jhs6kIM5H7NO6gDG+epRRMSfhOh96ed3GDaObVsLPOOfwtE5LQD
/AZ6Z1oPfQTuLCDtMHNQNQpCYeRhbMgw68jk7tys8LfmbXAcZmTM1tO9p5clB7XHdh9dKVfacygQ
Yyb3fSen6Wr6alEoBuWdcIB8p9zJ7iPfEDgEb+1190b8tdftyyjGGmzbT71SL9Up9TLiWbvLtriB
trGj09fD+PSe/yt4r/d8czaQvDLvb8YLdrC/p++8ENHeHDsc/G9VhUxKTlE+tq3ftFHfZYZelWo3
+zkzRENNtKk/EYg1VuxrJu60b81NfceJObXx7VpKlfyg2HUlDFy+VK/7Rrox8zIZH2nZnmHpEJwv
sqRVVF7t9L5ul2CyJDwN+2ohOulznx9d/Is0w7PyGyqog51FT+XKWXP4nPpyDgfTX6odRegOJZwS
zBto8OWv3HnFEysz29JpUuwC9yUGD9afjhArUFbiTn9XlySr3hjYbi6tuZBt4+iXHbNQPOv51url
4AbsFCdSgryqUAnGetrtaDQMkDlvC83JpHiqYOoEf4QBssQHUHcU164UvBjhVka2f5mc6Pam/1xA
fIzFlcZXoSSy/dK0UHbm4Mcf6G0yWA8fstoPKdxHkZ/Wkz6z+a6fUTYoEX9SCeEe3P8mp6cpChim
5MFdCRsr6BsbWRgB+zGvZQaLCcx/amzBo35E9AT7C9uXp8fLApd6s+/QXy6/1CMyXcKk6tNHcZAf
0B+cJpmPx4fM80mqa8JHJz/ZPmN8W7nwnv+OCCVDyuWB3X+ZBKsESfVuEILsM2dosMsaTfyqhwe6
z6ty6ArKx1dxaOIcsib3WLuC/EIaQ+4zBZolm2a6xnL8w1FCfN4455/XyGveJUL3J8ChJbAf/DYN
CUbj8+DeNTr7ZzdcfB965y8fqpwc+tKq215X/IW9pCFr7T1o0fWrXvu13Lv+nf/8leEytG6nNhMi
Ucf7egwpJqIMhuusaE8Le4+i7XPdfUCN2H+1bpbi9N9aJXBo2xjP4z0Huy5zL3HuRihF77kcCFQ7
j+1Yq2EuMZeK7S7IXdPmt6gODRko7cOEVOYA+534LIoGrUWhksyGdjOS1jx+ahRyY2hY7E3n0Cva
24QHBn0eIW9/NrT14SpCD8pAQBAuPIJjSLWdjYRebLuQEOcf7gGd8qcm27knsSQ6PI+PFJoi1Bfx
+sOgH1ba3aW+mTZzYvSaUJ8L4abpzZc6GGhEmomCHJi5hKf9mqu4Xjaqy/kg/1eW4f05KxPDSgxN
Dhmzrmrg2/zSjKroSKmdYoYlLJsbcp+fPJVero9GcB5k2vM16OgldWzu1zW61DlJ6qG5OCClOQ6r
rvmo83RITAqfiS9YRzzMDIWHM6V1NbWLdqymPuyWtyjW2BrBIs7RSdv8FIXbgQ7274B8v9JhGhRZ
bzXzaSLb6ly9eIkey24qF6cPiUR2dDKIyH6sTlz9PP2BnFA8UknKti7+DvmF2uhV5JdcNqzF7Biv
HXxRdxIZR043uzSuS/vDevJnCMan66MCvRxiwydJAQgo7GvE4EHCRrUguytnBJ4KUpT9A+aaqpp+
naaAOHq3hHCOvAD3XxpTbAtJn+tngglcHsm720D9tiVo4sENoEiXpWysJoPOSHSc7ew6ey2/xzqk
111edr1cVKRcVwktvq8dtVB2fOor2txzCDQiSvdTdx6G5jzkTItQ+TQNbPNDqaUam/2APbAWqMW1
fATvotLiwt8YCBb7liANDd6fEX0UT8vmh3RgitHpF9QUJFKs/3QXksClH47+FkJkzP0IN2txWjPj
2Y073RjrXfXCIKWhyBRv6nUpx2dWcuLpQ/XW2EJvyZ60tr/qTLWHw/br+LB0HZ+vXVJQfYw3U3Ep
5yFVPq8Hiii/2Nqu4uIHRUGGk8gUhq8SIA26H4Q86rxK1lHeRMmJiMEHvHkFpwiipI1Z9Ucgqxvd
uGJd6kZzNSSTyaGjn8sf97cjO2+4CVMl+FnVzVk2vQheOq1O3T4mzvtwZEaa4WyQtc2YMHPoZsOo
j90QVEi+pbvIfEjUsKWU9PLV+29p7Og94pdXZ8G3O8Fn0RtClTh/hoV3jj+dHDESdyHfze4Ub3Nm
oSYjz+Egz3QoDCfAvtUdB9k+BgAF4c5RSv/tx8u6No+Rpkfh/K8renq3fI0taFDnebpzOEQWjVP+
Vz9g8bIOqe4Ww0vjAnQ0ZDPgiHAupNfjm1a6+OIP1FZwEymhoY11sPrlW9RY+NYxjufhdcMCDhuX
ZbDkcYRxiw75N1jZoYRUhREPpMyyAM/aESzR1uKZnNBZLDTVaurGcrBhRbTgleEJ0eZiseic2qms
23r0t/qR8+cG6CgOeUBtvDXgV/bX3yhnyi0Kno9wd/wLzyNxMeD9xReyv+VJvnV7ndZZG15ctMPL
4eXS98Ta4w89UdbP5855kNJJ5yfLLwqIr1JjNLRbG8xucAonZH4SYLReTof3wons565M3zoN5836
fi/889lxUFnICVmP4awDnQduGy1pkFP79LJ2bS2ehS/P2X1cDH4tX7ZYm/3odLgkti6MtEmfoAQ1
2D9QHMFYaNqQXMvNz3kgPV72w+zH1roImsrRs75g9Azw/B9J97WcyLJEAfSLiMCbV9GA8E6ARi+E
hCS8dw1ff1bpxJ07RzMjA93VVZk7t/HfcFve/YZu/+kOrHrJ8XqQ/vXNn5uqY5dG1dmh7fGwu/Qa
Hxmfz1LNUeIDuTAB73wGctq8GEkiZGp4yYTgxw3ihkMhV18cG1uwfqk/38zyCHCZPqv64r52YAK7
DoKdjZ2NhNQs4f6aQzeYXRYdcZzFUIHybeWl8VATlOmEWgexcJeqXbT4rIR1vnmNzfgT5csZWxL3
L78aL8kEsEEYFD4H80cj+O9NPE3Pr7WUMs4ajQ1qyfwjxltJDFbD++jRuQLx97qS+/jwNm8um5no
1iU46dgAubXe8N3Cu18PCrP9INNaN+0MVlHyp9D01N9tFrhxX5kvm7hSD1OWovVLgVYMEKjC8Qwu
mOt11g2Vn2qIdsineEEO8K6SDJoV/xVXt8kWLuNvchOf+f9qY/zLt436AxYzKUpP5XVHNDFIj4qf
C1T53k1r+tD06rFuIR7bMQ+MiVGZDedn63ECqWUR/qoQ/IgsF34421/VjRrHw7ZyhWH+5c23ZWYf
AWnxxcSUsJSsPUvJIvG7xeNZhGf7XdQpw1mRr73zx7U/zQd/Oe9o2UdhgxkdhnZPvzx4xfGS8mCU
/zllKvZsVYt9xjmc+Nu/0n+58bAXL4IbhSqGi41jxCUPHGCrSmOvdSQIcsB/H75FjQG/S5Xsz8mW
/GiU3PZeqpn/9FAV3oOhrifiOj69KbJsrPPBqWW7gYuYQxMSAkcYp854mChA45lVH8aCtiLzJtv3
zHLfvGXen7xZGRNjK4etKp6tVHXhXEKMo+x9WahYRZN/0B/Pf409l792Mxd1hVbBE+GDTXBBT2Zw
qMFEx3lPfuxLkcGt0ZnfKZA3lygJ9pLgwhRF/0niqwPaGXbgnr7giey/DLtR553Nyne7RlIHwVLx
RSpPt4R+9hASUF7zrA9s1ZfDvRzfAXfR/w5td5aimdDNb5thgn8Jhc2mFb/PP0tDJZ4J2GdqVmpR
rBohP3Ton0oUBrJetbnp5f1vnmn/ZrWz/d0rdc0dH+VCV7XkIj76RwwDj2n25YpRu2dHBnMvP31A
Y2bpu/dMnDeVuUY0+AsKApcAIl6ECFvsbPlCh9XdZV82WUe8EfLSubyKNvOyDKNcnn8bX/ryzcn7
VhqXftJodaqkdXSCIx25Dpq0vhywj7gBJcoPfICfRJSflvfTKGVEDSw1ZaCCWgWbGZc1bc4EB/iI
f7ZI9c3C+Dk+DeIx6HnnPBv77fYs35Fpf9ffBaukF+pWKu/PBDZrKvwqjIX8cNc8DUgl8eWhJDyV
sFcIki/ly0ECQTnW332dyVU/CngSLAdNqBUWf9ck9XM1Sb2Us+qd99j7IjxkRjVeMFqF8f64fsvZ
/PqSs2s5kc1mcG5mx3932XygbEecKZYt2Ok3vKE+f2WR09Y1F+yZruYJClJl1/bigubZUcIvidb3
dhUDRT/39/gbCl2nRFCsLn/ps+aPlyPa4b8iNZpHq4v6Y3UdSC4H20niO/HvwHce3/Dl0I7Nnbqn
j8vg5LGm+vL7x3XogP3BhMDY624aUpDchftXSmFligvqo3z/dzbovBBYhiuR5AxQBDCVvfpLsXKe
RvdUuHPh7s/L11Q5gTJIWfLnR1wgOQzSMvN42FSiGUuQCq886Uni5UdmfihPpSE/yqX8K1sTZANg
FYqJUbbV+X4HZtiq3qc87c7iR14FMTtOVVoOkmeaKDL4JoELL6EfkKF1d8KvZvH3rWez4iQG+R2f
POLFIN2zD3AjOGUCvCbF5jKb/nhgPHWXVWRm7QNsGj82psnTL8rRjDwleDlmbi75h0bBq0Nh8ITB
YlctwKztyJZ6Ux/9FVewO9trsa+nZKLjaPeBnix4xxnD24GWNqeyPiQLs0FIKgVPaN/m9O6+2Ubu
sqofRu5TrDSG+8Go0Ycm857vuwkkgIGrur1BjqIBfx/Ral4MIC/rIE2st+pRT82jI8EYeqj93l8u
Q0GmA3dsaII/XdFNPe5l6sHVMeb1H/a2BWMI3k00nLObL8/hDKhAxVRGSSbviFPTiu+MzlUaXn/9
JIpMu5RN7Pbv0X92M90kYcXj14lkX7bPMl0zLAB1EXr4WKnO0ZlUR20Kt30wr7z/ar8A0dTVpHH6
sNvMS77+uqJ3+Kpys4V5nR0Fw2NXcfqR6RaGz2H24/AezyyMNHjIVujzYJ/OxM/TnbjTNbtclY+R
u5ns/G2hZV4MSYSobDRNlo840l8upldup0674v2VLXpRXWmAf+z9Vh4mSVpkCqcHIOd4X8n2/8hq
IGriJwsiUVUM45edfwvHyIferGAv54uDCSjCpMUBZ9epZlrsF5S1z1AiNZk2KUkLr/vGHVbItS5j
62DEoLnPh270AfOonrHKSsMFZ6f5QMHoENNIOU4VaxrmH83WFVRF9jNRceHMF3pwmc3s4pE86mv4
wcgMv5bD4dczAUeQIlfZNLRx2ggHssay0F29Xcd0PsbcidmyozRd9Yx6fle97FgmbhcnZfH9+Nh0
1z/XVVRC+Fx0DSGPqaaDHgmzPI3oLpoKrkRZiafyCZgR/weeuadajvAIEV/7Hoi/muJrP1lRFgSf
/qDq7FB9E5r0c5MrHQ3uhH6km5soOS5fYlurgC6JxV2cCmO5SaZ5/GGOM68o9+KvVVeQa7FSOg9J
xxZDAZw//rnswOmmJrevZ9O8O4ACsB3bxKKHMy6/81WKrHJk96yKBFTbTtVMnaAb3X/eWpu3RW/V
2wmkaXFtHLC1r7ODgTthA+hC4nrxhz5KQaEV3IUhvLq/FAIayIx/NBPs4dmrkew0qQ0A2RjWzecg
00/ysSnLqzFjRI4fHkqRlMlSp9ABjhJRJGq9wz6aj05fhUGmw6r24lsx3Vux7n3BSV99XYUmUKL8
MzpM9nLJ8v7eSMslHcT9xWR9fwm/uDzKaHyUt+8J+XCt9UkUXnWdqOEJb0eKWrh3O/dKjb7oSjN1
hbdBTG4gR19eWVYSxeqqS1R/H8nu0LBEjsemkAn/FUL+QWooUHKIt2+IhyyQn9eTI+840/zrgIT0
fWxmZ2LyTMtXXxxPwdOcCZHqngXqWJgn+JPCsMGuyMRH0/+tVAx90x/ScS4FyAOzV3jeiOREk1Zq
8rW6duJllA/jCBpFP4oXYb63IJo+/54vclhNS735ohJ1USkAxm+Nizqof2rO2xyN69fqShHYz7Rp
5jKBKm24nBtMGV0SIHUuzVOzWM/3jA+ej+jkcCfA6Uxb+XoKs1TN0dm9YvP3ghYAeF1og6PDN8s4
Cin7SLu+4C4fLq5kUr9TeBzbrKEX3avCpEttdGyzWKlLY5Wlp7c4oBo1pz0IcOBR0GLuR0RcoTMg
kLmhp2w/HRDQ0/NYgYzbrJmEGjrOZCW6rjmBph4kV/IngSyNFJJdvKbetsTMlzp5ETCAU2dLj41F
UnjNvEKXSHQOGpR9wwZaeN02ij9FXr7U7NPqvZ3xkGSaWRXGLLNkWssWwIEg3WpwEUkSdmuDndfk
T8ZYQxt3c/ATiyGA9R5cG3hHvXIixvhogmCuNLjnYMEP/w7vNcSFmgKFhBFhKXNFX/PUJY4NHfP6
I8Ynd9gMp9G+XRosqnmm0bqNl9wj0Bx0dDvyVNh+76gw0oU1g97WWzJZCHwVUk0KBrA5uzKmXUE9
N/+D8EuuT+R1GtcZv3jG9qgSRKelDk4AdUKPk4KB87xv+lPDa5mAIRbV5E3ucYVwhH5DPy/QJG6h
FGASiFUdWSeHypne4W2FXbAzlzfIKsGLcuVg+kWOB1lSuFoEP7fhnpHrvuNkuy0qTtmYmae8kpmD
wb5zr9w/USDGtoneLQKvLCpO68JMkp1x6aGVZRpUO/RwrgR8JCsAsbgOYIJJVXTqG154vMo48WyR
oh0y2b4qJSluLdR5yhYBTe9niv2QJIHFPF70jCeLv49xUYjs9fOxC1nbyxeiCJ6O4CnGLbcST1OH
im9sRDR4/AbJ5HwAm2E/il+XD8cYO0QHtlb94Rv4v8wbeHSeAuo4OFxfRem+rv49o2w5bnHf6tpS
+n+6Arqg48+CBNdSzSWjS9hAXCx0mPa9XQhDCU1zB6QA5gqkNyZhTc0lz/TPMIBF0kIQZzxx/Nh1
C1/w2PY9F5msnBwJPs/BCeDKAKD/MmK8vsTMjEHBdhe9E4wLWVSl3hdv8ftqziLhWUUV3Y43NIpX
YQLHCiI1d1e2LO18NjxLIEJDliPx8fkPWHqlVm4EUJdZWeIL8lhDVLKurL3cpDC51iC7liHYUcpi
99I9Gh7tG3THm8plWGpqie1lTet3WZE0ggJ6bCAFtIPAwvGFrt1cVlyIift8+L7jjIWbE678PQjv
p/3zmF6Wj6Pe9+i9MQQFNj7DhMGJ9u2wBuPAUm5KAigaQnJ47vZMOpdIGEfDoS9uWt3thyv7KGu5
UYAmZvfhNFg35hVAljECk3ivT8ulwYkOx1rxrfid6aR72V6u4PlKlOlR16O02a2+2MDTyLW+iGBC
ns5Vl0fYCgA9t7Pdwodg11W09UmLrqkvh7jJevRs0kYbUrygaDXPEraisyF2rVCZvuY66e/8t3JB
AuhLqsUjDcLbmzeD4H+FiqcwenzOm88IUAB1hSEk3lkPzJuptwCcQP+XtWRMmYMKpy6qOzXe7vAO
F7TLDE7YBjmiBSig4I7xCWe5Owj52IF0P/Y/pc7yQa9FGBMU5BI+/f0crd97QIlppctz4sqzqk8F
yPxDQchQhtaBdoCLUVRaRs/egm9un8FGAz0+sGu72gu2TcWy0ji5fuXkGxVFmgPKUTCojIOhcL7M
LuVwjpJszm8vH/fP0/dZSxhdB0+5RtBzhRzWGBJK9V5LhplS/I1Joq8DfiDv1tOVy9u6GF3HhZly
8Ty+BLlCiafXpprk7TCPMKLVfG3Ra3UtzrwQ4o6U03HV/96p9MbqVeau3Wz/EqltgUkX5LBa1iP+
+Ixb8ZYOhyZGw/EKJgRsclhs5cdBT7PoxdFZthLapfVqaIZEV028Jz9XPdLC92Ux2nzf0b4qgEj8
FXuezwybyuLNnsgMx/1VXdZ1Ac1bVyvuYVDrKeLmFRkOiyg8FnwEHFrXNjoN9wSOsEKlJT9UzPOV
k/h1fx4N0W1i7gmKmzcsSoJ6s9evVeplajyLwuMICp7bxso8VFFIrEEwjGGWHOnGLipMto1wkZWp
I2jfo5Pn/1yxloLkNI2y8+/YWfTCK8faKMywSWMkWMyfXyPLzrMeGD1uzsV7sHOkvhyReJTqqW2b
eNW0eN04mVs56voKLVMa3IZ2SLA3szhUtiPvknOC7Qwjq4EmlKHFR+DyemCbr8v0qzHgn6vO9Bei
ZlXPAMqN2NhVdeXHPH7CdVI6exMBciziVqm2O4bTi6rfYsalXtE8ECwjx0dIyUG98yH2FJ/D0bZx
zpP02c727T8GqK91yvC4cAmeTZeWatSjjXRGH1gNVbwRNeleu6T+cLQHbka4fsHdkQ3UJPdK61uR
5brt66ODK0eEbvyxbRQmcMPghbQzG/OgE0mHR936+uP3ZK19btqd8JSbKQQ2UZC4xOo3+oRz5Ujc
w8Nrzq4m9ejoLJ2BU/+crelK4+oxZGklhs7EqNjfYNcqhnbf5GAmaXODY1bOs1y2sv8t9m/V9Xgn
nK/CBLzrdEs7ZeIWH6mOgUeU8sgHU5GP86cOffGNuvMLNQckBeduUVe6KPA0mdrrXbPh1pmUmFzt
C1U0blbZVXS84MLLzTeEh00TLd3sBTULWrC6lk/v2F6zWzXR1F4uWimyIPoVc2hJA9VsP7zbqxsQ
RgDTvlb+OF7z6np9/BYwPDr6FZPzJ4vLcFQ7kweG7HEE+68pGot9jziP6ptrYAvajwFF4XFXZ2zL
hHGt6+A8yNFEohEA9HiSIgLFXyz1yfG4sEOBhiKOG48fUVv9O0n0/mMTQfJD7J3ujOsqLkNZk/bz
DBYL8Vup6sg99Dbfnq3TP88NsnuzMNnH4ZuF1sJ7rmLCpDKi3l8WQ0BysXf4wtYIxwoA30lbudvk
GIGEZQr0iTAmfBz+n5rcR3GdOnkZeGDP1t2VvdqaNtzb026IraqjFp7jMFvd5nujc3g6hoboCpE6
/2xVgan4tJ9II6c7SXngLJtpt5oVDH3YWKHAPJtg//aNw99y5DpSHcKtUANNdfrp8P9atg1QXv+u
mCIv3sLUv8TjovhptHjQIBU/c6+pI432GWU6kEO8lITKPzVB3bAteCycrvDSWmJyHywdZWB9EK4J
gqj1zt8mH4hWTx1tKHGPPtNA8NbbvgJMwjloGuon4uN93igZjUeRyxBpmryvhLokos3sWQwjwtwk
tL/YHk18Aos4vE5beKa2DZQsKF2Yf12kxLxly+G0cfiHSyd5q3mvZcUhS6y59s1EWeDyViNf7uvi
7aDLSkwFXynuq6tqYHQehjaTaDHMfaGjR8fO0V0xYrIYtS9KL0PqONr0OFKfI+ANS4JgSABUAeFB
MBZ/Jlq1bSc9ZtVtKI0Lj1yx8JjaYp1es82bh+gPQxHftyV64ldoXAY8Y1QlKeYe8DsoNvXg5RxU
JYA8CLdDWjjkuXH9g4Oy7WkbKHop1B5sGwpVEjYZA1d+Pg8C39q5sWgHJdq2CSy6p19Zb9aZb8b/
lgBMuCdo4xEBmTO9Vfu+7st4Kg6KllBnw348rj2z6pjagTNWd9deED42p51FowRrncpt6K+KrdT8
tdQr1KeDVOIlV6jcm4gW8+6iXerd4aZNMjFAavrQgPfeWfY6MBqbxhLJAdlnU0nPW0DZeE3V9mim
Xy+Pt+RrBo5+aJV06QeOr/WEvbubba5keww2jbQP0s3dpvn8yPykm7dagdivlm7CqHMMJj6S5865
SeeD33BP1wNMt4PvpKAp+sk+KJkd9G5J/F/ZFOqpEzNKIrhcfZ9k9BGtLyRqzAuBlPm+nRQqtx5r
WmxR0z4hZjeBkYZuiAdwp8qqnpuZ+rmRM5TNdI/NUg/mxnht37wlXqadFZ5TI7uvX9OVZde1SOTK
2QFsffEz767aySaAetHfdvO52g4rcIGjUl64NEy1VzwJ2G6tK8VOsaAWai8aSUY16yaQfI1AoeCc
FX5KaDrtuz4u+SK+C7p9aqdfD9AyZgBqUAV7W8YyKmyiezYAZESUBlOmUH6KfYyZ45hasy/ImOHj
nSvOtHFmo2SNAaTVTA0fxvMICpzqwkPDDIXf6Pa1kKyWXvOds1cUza/VBR/TTnaQ0FbrOOEJzWMJ
1FOO24e2O+xOX8qrUmXnSGwf5tDpanm7qm4aU47K5qp2TtuL4cOtuuq7Eod2iiDyNa9fSlC1l68m
sCjAIhY1F8foeK96a0SGV+p785vmNt8oDlZ2IhNpthdSQKw8ot8GqDjVzXU3cSexMyBetPSQVG/F
qaiBCsfJ1v9Y6tPGumtek7Wby0Qa7+3zEeztmw9ixUI1U4/jGhDaUOTCG9zuauZxrctAK1SKpci6
z/i0cAdS2eiMaST49FB98Oge7JgqNrwDnpLtM55nRM122lTRsxjqG8a6pP/2xigpnB32bCzaEvOK
pVa8RyR2jlYTc9D/tBiO2TmXiO6yA2q/k3IWwkAA1cAuvsXvugWuFggWSf1WAy/xXVXHMpZAPRGU
dI/gG+bDGIsah8K9ejxW54UwwVSFoDw8Xrz3XSvXDYwwfBrQ6Ju4ifA9YaJatuPgw6RcY8z41FYd
R8rmQOj1gMlko0hec+CE1Slapk4FTuCiwyNDx/uupn4+nqtEWZt0pPHW4c1REUOkUaoLx5YEdMhW
EoXaftX4GwyahhQra5C/s7OSiGu7HykISQltrIETrYyyjBo1DXborPncMlVmavt1TpVz/w65cn5R
vf2Df4cb0fZ0mdsc1iFmwbrclB+DaRtpLA69lr5JG3keGKPcFRtmaPX9s3IMuPB8cEMOfbu39x8X
d6+BsJQelSbFH9Cxy2obXywjxkkAh8+T5kjp+pn+jHERAs9alwD38Kvm0UIsHVN34vZhnxjQOoxN
oZP3aDqtGG1BMLRgtGymKU890bayqZM9E0wtm8jXD1faLXm+a8g8ueF+1K9t37OyhpuGTzJXpoto
r5cABaU+RrOgvh3xZRAdhV9dHmx2jMoiXYZACN75c3GL5VJFIMngLWeRuQYB0PDNcJ0WfMeNLNB6
5CG10uI44gisw0KHhEif96ikZmmRdP3H757n7rG+aJm6SsGeyv8QrQm0ua8bXrE7nBsm2bqW148X
MsV2ctU4N4LoVCNfqKfzkUkN61j2k6ZczJkTQYv/ne/Eji8hw73ltELIa9DTWSr8KtdUZa2lyvZk
42S+zTvMisISyH1j5hwq6Qfe3DAMBPmn76rJzr5pypup5z0gxLLpsKsZ8iReDbmzV764X0KY/nYG
J4KyGrtgKGyJb5bP7gputuUt3q7BEjMjdCmM5AjzzR3xNPkTdx99z80JEFvyINgpfavQNBukzbzf
TYvD7o4+/9JgOwzgzAhASmtf86wUw3eyEjvPS/A5VKJtJfyNLarLm/EeIcK0b2RGeL9/VNYPIT6X
FoBZYYMqTYtUVCLCsWBW+C3uFeh52Vy/Xs61OSd9bRiT146EeetlkWiUuqteYbAY7rqMTBaiCEPz
JSNHOFZ7mhLAwWamcjW1Dc44/otlPgfoy3cZAhx5AK77vubKW5ZPgu+i0YL8gjbVYcG2jCXssfLX
6tXERusCkwYhfcoQ1WG1SDPL7CZXI1hC29FQUD0K2sKQY4AdUCLvRo/UUvdKuRcnxny8Z6P72yVU
bSwu5lVcOCCCIU3IpFEjwnewMBm0Ge02YM7YssYc8wFACWlEKAmBKFCpEMVca1RZ3ULh1TB1i95F
E1I49uVXLZ8VHzsEiROWnTw3IP9e/DT5aMgm9+2OnQAcekz+MIGQE72phKefytv+0tl3wvPfOAJd
EoZQm/W/5FKkc2bV3J8vr/uEMndbYC52iy4pUxdMD9vvbRm/pUrFwfFU6p9UN6XWMUPpV3qMH/Hx
Pb+cG5AX4vZuPa8nHo1s+lrNJzPt7ZQpzc7bujre07nedaq5yxbeE7fJqQhAWgoyey5ruVttXTr4
qtJsk0y1kvGil+VznEoN4+WcXXDaeb77d80Wx5tCaTAHbu8XjOHOu+91Ov5IRLnsqbPxk5O5S2et
LluqIZOPbC913/YTx2N9KYUlYcwfX0aPNCPE5Qo6u+kns+j7p9z3oVCoLTOMVLiRnZbTZvp+ridL
0/ZtsyxvHrfOJb/pTh1Jxcezfj4UZukrXlXIZSU1mONPZQR+TjNxvZAnkXo8u+FdX2/bZnonGjVj
3LBHmn9Wc6s8Z990wEJSVubWCXIpYqQdRtn8rTk9HHoEgbn75Lw89LeHQ3Od4cY0n+RSi3pmmW0K
92jOd/vO8ZKRndS9T6e19eHZSay652SptT/tm+cjdf0xizV8bZ6vak3hKodF3Lkeee7xxL3s2MRs
Vw2uWfPDpZZ9mqwuKvfkaVhKPlqr0glx78q05sof43BPf2aPh59CAReiGA+ym3QzZ0K8KbTyu6Ls
R/ORHR1nwh6Zbqc3hdfc/NHeG3XPHzwmjvl6luVzvHchn71pfgOh3TWy62sncXlWcrddY26Muiot
5fbEtho1ffKA1Z7ajteJ/ficvozn+yu427wNJpzhN6GxfhTPnUxp/i8+JcdpdlnFxWMU0ksPq8H+
/vzcFpIe/MJklxJocNtVV6t9Nen0ipOrj/Up93mPRYzdp63c8tQ55vbqoMwo3i8/igRnSzbP09QC
HMvAYHXnwWIalL9X4t29fruVTDlL9cUlq0TAEL2lB6tV+uu+3PRPU93bfV5f3qaD03v8L5nK9bLn
2fGQbpx2p/5pHkwmz8fuaql2jvPDROn2dt+fZaxmmtdTUnhtsTm/0pD48bt1b36491bp0r9sellN
Iy7nbqveuqS68Lgv9vrtKZLaQ8rYMiu8ddM9HJb/koa42+WyN/+acrG/4xJUpsRlWbtptXi/jsID
eE/ePpP5e+9GE5rGeYnP+U4S+JxIpNq7+7x2OZxqj+G9fuzd+rfappFvppuX9UuxmX/d9fOT4ij5
UWjl3p69ROvcYNtPqvTscUgfJJkHixCT5xVcji+z5SpVuR7Ws2UMBIj7h8Vjck/uW4nGZXDpbNzh
TvH1Uc8rL5N6ps1I79VZdh9fXAm66266iVnazTef7dP939Sp6dHPPwerdgb9Yd/MvDlgn71nd/qD
VfXoX/4VWunOs5eqLzlqpAd8UCZKqMCjcdRNdsxKzpOiaL/JA0cJK+f7+uVHTRBsshNsqdPH4eM0
Sk6SEzc+eUGHWncxatKT5CsXd38qmlkq1KdmGP8U7o8JM4V19/F6aRvOjRClh5dR8vXWjturSvp1
1feNfcF6eBotOa/8K7AD9952cmdf5jiFJlLY3aZvo/nw3kx8L34wzPB2lHj3SYjX2oz8gKVJ6TDZ
9Kn/U3rU6N5Uqpd7K8YgjumHKiQUaurvYboPuuJm/wgneL5t3WNR/Qqpev+L5XRw5d4N8VE9ME2R
bx7KHV0hLvAvJDz7gXi2bca94mjTmn6okRR6XB+221D0OclMmBBfAp6l8AECwmKUEeOg1UgHjpM6
4vEoa+Xlj59mOkvklOJo+Vu8RYEb8gjZWcdfLxEs4HPx/i8zxtZjWA1ajk5iFUr3EFqm+gC0fRTb
haEIUiP1D1/iC70tFiDi6VSYmp/QAuMWIfthFqrMDoFouXtUvWjTZsVL4E2Gn6P1W6B5/O5myq0l
n87v53dyMP9loUL28I/10Zci5StzV67ZjwM9UN+71UJz5RSWGj3dKbrXZNnv+8n6K9OjzZtP4l7a
bAeXcP73XsPbPQQuo4JwKubpU4W00rm4VrkgV3CNvEZNhaqSItTLA4HsQaOMv9iS5F50Uel26nv9
5edtv7ANU/9w6JAIEbL0bvG/uCs/pPEcYj6leslB3E32l5N0x4t9Gon/Wd/E/zJwc5XvP4CIr8MB
i7V25xeF3XlbAcDo4NwzSwKTyYwy8ahechV/VIhtP++/e4gQucp4/4uzM8s2uKUOHp+MNIgmoEUp
WkYNl5sUFJXANWTVYNDFT/Y7O1bFGFwVbizcIfhAtBIH3hdkEP9lSk//qw0z7kmPL29c4/7pxbQH
AviAdHhduB1/a+MyQ9fSv4YLC8/iN/9HjEP9QRJyU7wpt6vHTqeVaE6D94zL6Jc1kv8Ik9RpH/Ec
RzgMUY+fmffCu6ki+oJu8/P8u8GRUVSmQ1KrklhUrY8foeS1jIJ883f76z9mjlZc8cN39cq0DsYx
118VmJdqyRWG1pWVq21IFoKI003UPyCn+XurLixYjTtOtx/pu59/E8Nif/EWCDykp5qV3zsNbIlu
Sc3XZUHFQT3VzQwftVRvMcoPWLfIaFy0Ag80ngHQ/p8IWUlwULhxauYRzszcMC9W6+sh9lpAAlFx
dApVtzfiH7MwHqX6u1b7ESLLIm1jnrJfjZMJjF4FHcw9/n6+Sav6SEywnU1jzFeXhbLohc0MIIk2
TPlgX4xfDBDU8DhL+/gldUGeNhzhwLf8MW1Ent5zMHxOkAAC5cGdJu0dJ8f42zDG3dszun8ahcat
4pj9PvV/9zFa/TG3UamnY72c2WzBWoRwv6+ZhGw/zQ5sU0hkudn+cz/OzBb1gov1QKS3j53+RGpo
ytw63BVfaUBB10WszJFM+W2a8RkGbp+xVhDM6qZ7KtXDBmSByjwdgxDIVXBW4qEpHiY3QYZ5cI7a
w0iKOINbBBw9rgS2UD6Sp6BKuW5qW5p/XqpKA02Gvkw/k67EjmL+as8omI+zMwBVk+ouQ6DTBVA0
RwIOU5VkVtJD2e++av9R+jLnKX09PpTnanMjwzCtd6OWkYu1C2h9trIMnA3D9TyYSd/PlOhbQ4GW
/wDdUkobYewEskUkZmHm4TKGQXOgzb8l2LW4xc+3xGQxu3DuftmyBkYPAWuO/Ohrn77aUgLg/hEI
LBfMTL3ZBVuDnOqP6pdLRbIX/9/JIMIYDXsgzm+wqfGlGXFsgbjGgB8qX0TFA4x48v80KkkrAIuw
+PsnE1+dQ2dOLXV5SxOK/zGKwgjgc93Mjh5Bx5Nma0I9D1ByPKLgHoL17WrmTxIs2lbo17Z/GCLw
pCbkAy6oiRhSG9IIu5oLfjhxaXh/eG/Zf+kEubGUZ5HnMv5Ebr0sf6hJeQdMpfq97L7IhZc/OVzl
LxbbI6a0bZOQNYSP48Hf6tZHBk1wWOahrbxMBqfJ5it70ASWlWE3SI6GClw/Db/SmM5+LttvXemq
vAHpNB/tc99FJuHCcEPq52dode948pCN9zY9z8bh7djZGyZzhvi6+ZTr5+Lb1ohA6J64IdCs4q9R
G62SJeIC5se7f0SsQxfoMUr/pEes0Ln+XMkjncseGZDLdpztZ/uBUDHt7z93LJecR9vPnRyK5nyc
Gd4b83GxLdmka+LVz3TnigHbBi+CfmmYmikS7HqhhMjMwpHx148qADxp6V+VxJ1Rt2frQaB06N07
pOTzF4OokblFYWLUMgxG/1cMQaqffpbMPilkt4S1mHlP8oOyQL3D5Hj3vfiHFrIL4ieSLvQ8ZbGZ
enZUql7daEwMFH4jzw+z01H2JyyAQtMMdtc1+qL62VHQXT8M4gdP8YLrwXWcs+I/TmGT9fo8+R4H
GKI/lt5pLFgPuHl0XmOR0t3riA5l9JxcR4Yut65p2+Pn2GAxNT4PgJAYHLbKxyfRhF1TiriHlJbH
9NHx1QxHzHZgXbcYAJklFpmUa9AHC/cYPasXbmW4wxt5Bps3/JZuIcCfbAmDRoKCw3Oye1t873pn
w77857WfHt16mRZyRSDcZFoBQTvquKgq4Fs7kRl0oZ0kd+nwv+xvYUaEtn0ll6ovB0K6epx9w2qr
GYDzwzIfb1DVNswlBxvrLVimzweuPN/MAQzc0iwAXeQP9gAXr2HehuqAMxBMqJyczvfBY5xp5RgF
HFhLLf7JCX33cnZ2lZ2XbUkeB5gwFBG/CAl2HP/4bEEi/dX9sxR2WbuZP2Ml+D0YV2j02PVw09lC
zGs2GQYJtpRFOoLAFk9V6DJoztB3W4hWm+oSPmewzKJeaYGKz6F7Hk3jl+VDRfOSeQOWHThgsVgq
RWFe8Tn9PDeybcC5gkpzkvmeX15URbf/pR2M0+0HHP9XTKYYQPDwL59yQucDYr42H3ESQOVMYWxA
8EI1paLzEJQoO+Ordw/IGTdc5js0euzQV0SmP4yLEZmLH7xBPwLPWK37CHVfYcaExQK3jO4e5JDY
U7ASsdjSkcM3MPb0vtlwRf7fdp1eAKSgwCxI2IvsqWpvRHOeEbSwjy3HpYoCJoc3sA5aWRR8obfP
uCoran6PCidWNfXTulrIVAr5evJYZQx5ZTTsk0F8v+vflNGAMmdX2+9qR0QsUH62Qk4EGF2wP58l
hkuWeVmcKMx2ZUU8m34slqGC9ssjBFU+KxWL4Zi5XCrJ5GtqETjCBb/Pqzgy8Y0ONAQ7Ocudlvt8
JJv+GFc2wmuulS2jMrEFHQYVuZfbUOqjYWyWiTgnVBpLzkHUGY+QYMr6nc/FTgb604AmOgmk4CZj
nLELTvvFb7vuHNnwz9Z9OeLZgBDlV9j4/ylKiveXOUunsE0ciAkTX04WtcbiPdfy0weXLhp29zBc
/yn+sUGIHsCGQoYM+TgSsWSF0PgetV1zT9YzYEbQzP9DSF23nQhMOApmD44Vi4aTq0aCPoZdjgu5
rJQS0U6yM85VsprhnzeHPwhtksakikyXs6TEwEjGAHEgYQM7k2uAadlAY3F0godymbc48p0qQehq
+u+TQ4lEknWOEigUlwqdbnTevB7mvQf/9nOEmsGLW3mwOteAnIFRw8M3UzkxS7+UF8RHLHU4Q4oe
MRVeVXO519K1qSSfo3BijO2F8JZlYjqZ5/PqUponaF7WRMjqjRZczpblwilSnBDJO7gRXGBA1i9B
Hr6CmbFZCxqDiUkBn6oQzc2c684hjHRkiA1pKH/IvzrBYrOgtW8W49DTc6EH+gnxgPF7vnZpyQut
Sl74cA9d5SlyM7dqvRmFPj0VEz9uCsaCCATZF6kNSlHzDVx1ZakS1V3GgG2vePTly3gTqL4ns7fA
ipj3VTzgY2UCswluUxxB0ERXPlhF92y0eUbPfYTZuhdgvlPr8JN2rlsKqykFVSgffLV/OaTCuZ70
PVRQKHT76JyNkpfIH7NeNPFNWCcWooWCBWVFIQ4rKj4yk3P7PDqPlGBM4alRMxZ1XF5xbkM80PAw
wSrIkwiM8mehnKcGxNsYFFv5f8t+6iv544iyYJ6T1TAxWI4OTErSw/1sPyt9lj7vqpAvK1ZlwkZL
yq/3liU0gDScX04II0KzWHZ+FTgd66cypNhKNlEs5ZML8j2VrLqzB5KOEY2UE2dNTpTWac1wqVmY
GGjZEDfRCTdc5nSBdihaUBHTr8xfsm+5Qdpbp8/COTqXxaQEVq61LRGJa64xlXxJLjK7Mip9KJZI
5u4vZ1YG1NwaEk+vJ+QLg9f3OHz5+ifZh4EwidvP8qcQvGgSn89BrpPtceGSLJH95gOT6gAXe6VB
8XvzJaLlC+E+1Tlj9Osxe75jvsc0bbAdXb7mP4cvL+b0lRiwNf9gWcVIZHLDdhRh0SwN8r2VVRek
qCJhOptuPIm/CIkHMap3/E2B3BTd1z4ND1X5JRTLcmzvo5MSB9u1vf9Z//2Ief8ymY/qxd6zuehy
Zv+HKdM1ubopjw49NTifCaKeOkwe3QIAoIXmxxR8DlHGdMCfpZnC6H3xfanrmbZOVq8Sx2q26QXL
xnNn23G+AtrHa7SXq0yTmNVVYKKyEng7f2YbmXdEoi6SbO84LvbBOLkhyHC4amlZl2Mx8AEl0hZu
x6yejBI0pPVda95BLsCAfb5detj/Nrn/WDqv5baVJYp+EaqQw6vEHMUcXlCiRCHnjK+/a3xuWeXj
YyuQwGCme/cOa/sqIcv6Gc/sWbRybFZPej/1zcwEmh6tTy5jICf6QfwRaOHvlIjIi4B1GJ+i7ySs
kYksNQtI8bfF1F3IsnAIEcMnRoIaaeRClf7fLEo6gWKxadCI822AdfjdRl9UfGo//AufSvvedCia
Se4RXw/GwtkEdEIqGvgf0zfsaL0/jmH12d7d50jRSxsCy4UaU3SEiUgoYCyKXnv0RX9EazgCcu15
rR0lbr5J2I3o570X5QK4S8rBcukOukCguGTMQnkJICB8PlCY8UMprQhkjbfIIINaFpNa0MjLePqX
SFf+gOjwysDp6keVCNHS+IvP01B+ohJD4weE1NNNaB8JXQIVyW/D2j1RtdDEU4AAZ1CARH/5ne8j
1KDAb//QI/ZVrhnXVrRbDCUgsZUThr90gAS7DlQT8IrZYbkS6DAiIQnWYJ/+O6A4+K5cDHtOLPIf
rzmsFvBeg2qGdYeKvx+VMpRLyl1JmhsWHZMUN0ySd4MvHmW3IE8DRQBMWJ1uOr7mkTTT7GTW4iWi
t9QSDe0oYzv1xv41YMXC3AwLPQTXNq+joVWw51G0MTymSszQKHJTaaPqLsnwnFDoehslnGgt1m3X
sfqyCJ4K7Hm+CJn/MoYpm3hR9iW9NC3Ks11rL6m/1dWhaDcNTVxKb1ayderdwRu9T1uN7lpczXRu
QJEcHU6tBIZnkLHxtMVdof4sleEzctzjqGOglvs7m8lFk57Ulk06KBZDsJK76isCDlckgOcAnaip
Q5zwRmoBw15Y2TNq0r2h2YgvIPQkOKf6+Ou15raXgYX1dqKkBfIxncENKEwULMMRlMYMkQw6Ki40
zb6VGiwa/9xRW4pxV0bqhkoLL+VsXrFZr/PUvJE9k1g0MoUWfQca7lwj7afZLGsv3ifBNixDKsU5
H16wl6z+w3VvTnqRigUoVBlMY9ajX0xzrnF27+nbZBUX4oTIP6v4dEF59DbYZF20tRz7Kkf90cVR
LZXMiYfEpmAGVqfjticgc2zwHzT73Viuk7KbDFGyCrp2Z4b4QkbwrPX8rnv4X1j5QQWSksJ4MrjV
yrTadZZlV0WHYU9eURDsHIMBT9gQeG6FHB6R/5V34TNmBBhoj7bXH3rtbGvVenZDf64Ccz7oUKPr
dlax48gmMcMtvKkMybs0LNKUItfC90xy5iZhtaouz0tJnzUJUAiLeazrnesi8smdbWQxI4ij+ZiS
FtbUq87LEdrgQMhJ1A2rPm02bm/d1KzdilURmcPai6xLIHcbQJ0MIZb9TzqCdQqKoAfVaPL+r3I0
OOSF0ZP2chQkxx+ExHDkU7EQh4QhIoRNcAlKSiIrgCAu7bp+Qc8l3o2SBeUjcobug2AUTkpgBoj8
QBgUJiAInKacip3EER3eZKKe3Fm5EJ5dTJNg439pu3ydL4g/nxcTC72VcGwVmeHmxJ0ZU3em87fj
UV/SaRHgFO69AzZU/Nc/kXaHtZrI9kkW7BBfsPEhN1tri4z6jtAGlAsa4eSt52ysPJxZdbKTkD82
DpUd5d/IzKiurWXiS2vb/VMKHE3sd9J6uGpCZis3voqVTFPNE42KrWjwaOs2dctYRYnmsiTP2hK7
RXkZVcoTI8nF0Z8cgSfmR7JxPs5HaMxkTYiIEeTN02XxuT938+X+PH68wAXwwgLTxhb4WS8FJ1mf
PjHn2Duz84sjZ8ZfLfbit+rjjJvRop88KXOWT22iT/eYJUIbFr8M5E3j5Kmc9yjiPs7nAZKqNnua
n0/xr8AZInFCJFU8eWog6iZQWfBFrif3dgNONX1Ke3vuErGOo9pRNM2i2wZ4ASThOdP/2FAhtApY
UjDvAcq6f3jsYH9yNjHY/nN+ON3tPzZucyXzI4FWrDseycuIu9BDz+E7qKsM7KDd5EsXG1F7RWzV
Jv+NfynFBTe2wogxXwrKfos1tMFLaa7yCrLxDqMsDJGTXYmXI9RKkiadhbSW53CTSP7cEm4ERr/A
VG1BEd59NitK48V4Sm7OAuJkth4f0c19i38YT0zwEShY7OfET7fjfIjUc4Zom/9uXd3ej32CYN9b
yy558SrL0yMOsrq4AWzh3JymYXAIinqeSdSNFaFtSbSsdsG62cFgKlbNs90bG5AVGhz7KhwtPPkz
fgAupA/lbF6Vc3sO79g5AicBBslb4p4Alj2SzSmKvoEcsX2ElLSEcDspILobi2bOp86ANxbGhv9D
tAMRniUfC8BnL+pn+4sqXHgFOkeaDP0BPeEhzJrrvbVOyJ+ZOK8G8Q+F4C2AEV+ejEV19NYxttfJ
N4HTh+qv/6n+OImxyrxiKsW0BHSJjdo7hpDVCbA4xcy0nFMPURHMPrs6p+gqgDdzG1zxi78TYn3l
MHdOAhnCuxoDH+eH28W7wpf7LtxauUrIWi1MoDGEm3YkawGxz2ENzto1tnZbYhb37leN4M87BKsI
f2ayGVcKxO6YvDllIX4FU2UtAhmjtwSj5kPgmspLOMUBz81Vnv6ADC1sM1fOGvyRZLRqR4goPHhe
hcFyFEYkw/UfCCVWGKyHvxqvJUzYSQBT2CKwlEZgiW3vRX9Yu/Tm7GxK5+KSHMo9te9TfSMCuLhX
nbN4pb45iSC99JzVJBn9C5KCvIwUBCVDQ+QUk03qOnwIgMtfAvh70/KJ/unNixfdAHetfNkP+6vl
Z8Mbe1ZvaG44AQkjQHLU98lWSCEu7PFQffK9KNbRwcLR3AcMOZ/1PgPsShaIMI9gl2f1r8QhC5Tu
DDImcLCWLSP+qq7ika7/LSqIm8jlBL6obEQacsqtoUIXvuPCQ52RzrL5o46+BjgDnNRnKRJ/92QA
bAsiO+ydLyLol4xEpYU6H3FI0e7xklWxGn+6lXICp7EIGjF30tlaVut4i0P/0dtXL2np7a2HCLBg
8Jxf3N2wrm7+22Y2pB6ds3mkgnsJSrMYE8u3Zt0sMgIksqmzaGcxNb21d/YUrlTQASEnDCOlk/VT
AAnC0zxlV/5eqIzudATjT31P/gwWJ8XbwV9SC6sHtoKttB7m2dr4irfdjXwJfog08bfZupzp5IjA
RmWJQKUk37WEdwRmSG4jf8HMEO0NBNUVISw7RG5HdcVYFl7K3iRFBe6uWPlwe1fyPNzYl3EPeQSc
2l2NG40oevw8pnjaM0VYCyAYbdgLPSG/2pN6AWCeCUP+is2b8U36wGBq463Lr/43J1uuZryzke4F
N5VI1LtIjrT21LEr96ke2h/zoj5dEdqALwL2g4zIm7/qb2RuaB8CMXLimoRLJnxTSomZz5RRWshI
UWIaJW/n7PtZSryQyIDpVhmXjAKOCXo2IsP2vWJifsuAiEjCGA5xsL/lt4P6UH2jquwEmE15ICQ3
9IfuF4d/+/KxUycnlZHoKSJgTaQt5S/zkbzppst1yriBpp3KWl/SLg+PGg/JX/eXJpd+t0cLd/SZ
5oRQ7T9GRqw4fhCL/bJ/e4s0NVFYoKWlnab9paQvmXf8m2iAePBP9Nj16xi9RaPdwPL6DKGZAns9
ERkFb3AXhLZ8Gr6zfC1/oDRJ0apRmkOvQ0dLmZNPsI6FLyWe2pGQGfH+aBEp1YyX0Nm+i0v1jk8A
F8mT6WLzri7KC9yMD3zuaSRfdM9r/UERrwvgBAzF8QTqI2zVkSY+sGE/iZfz5OktLjzHCmg99k7A
dxmSyO0/yyN++r9/xvSL2gt7KvSAiHEfw85CEy0gQKFq6i7dVsIfU7rJ2+5YCsD8+19fHpL+0Z+b
I/POi38nMp2l9W9TmRsv3sYT/ShfZr0wqjsJZX51QKjJNxTGZfTAmJRB6njRKwMOqG//jrqGa8CU
AnzKepWn+pQ8AeHA9IJnDwgB/CDuN9tU/8HrR3VT2VN0c2x6+IrSqTBDxcUJBAvnToxIZWOi5BMV
hI/v+jAdWN4wuNFqIa/lR6BfA1LkNfj3EhnRr9nTdwnvJ4o0QNWGDRQ5lgA3uYegLfqvBGRUcijx
uF7Ta7Hp/z6Dc01/63ykEJuvHm0gCHeC0F849LTCqSc8Osy8eYaZbbPPMZTF3AO6x3XEkwyG9EbC
r5L+tJpWpJ5wLSivUH3gu9h8pozAfwxIEqjgAYAxcrz5SJDzDwmh3A0UCvzK+c5Ql/w4yN5ACeLP
3PjQg4lDicwkEDgWH9tzBmYE4YGFz4KnSObtK1OwOopkPvh+zUPjYWHq9ABOQ6s6fniXEPoG0BPq
Wg6aGroaEhUB0CWX5M2Cx+4VSM7ZRYBEgqQloCj3l3VI2Q6CPOL9xFwR6Pnf04TsndP3xhrlg88A
heY4ol8l+tR84BBw8RDiKOvmzWSKHgCl6hMfsm24tx/cdu2GUu/Usuh5DeXr6F34tc050HAowNU1
urgPAVOVN/PL/eW1eBcALnrxHd0E1Nc3sDbH3IuXxAtjEUFedbkoiBV5Hp/VAd9DXhGSsW7KygI/
BhzVwUoRP74FFRyWrIIrwKeKA6iHYpwT9xNdoRbM/m0DDsii+BVx0gonfk7crffmtaoPdhDxet7i
nAfQYysBrfMu7i/tifpgRzpyEbx3fSt5H+Dj7YuTm1fYwingeRfvXsxRv+pXfeNaAqKaD/PB17RC
1IZTBIQpPkVsifWLG8Y0F6QW5Jd1m48T/sCsFzuAAGgXTjxwKyCN8UnkADJTwqZ57tGyw17oROfF
DsWl4pniZys35cVkoXoz5kMyzBUUuwi/aa/xFTx5TqsLhYe/X4434H9Gu9SEAJNMGlhe/913np8e
o8FoJbTkPOYwJyq4MZB+S6A3ICXYCCj9iLjpwK2IcQcB+Q+gAdTjWBShKBEuJVsCS2cBMHWJYk9n
RHcxNvnD2DD+pr7VhEJ2xDvjyCUBA+cdcRn42bx81M4qwuj+gw//p3mCwiWWIGZ0z/akX3KKZV7U
P3IA035wQ1j6wSfuHbjJDZjTeSxZEHuaDGhjYIDBp8wEUbsPojj9P0vFRFMSL0lP2yNqAPgC/hIj
oPGnv8srgedvqr/2TpljP62TvcXQCiS//YGcwmdmf5yowA6Q0EYef5AzYvH482+OEP4JDSm4ab/G
r6DnjSfSm058HzjrwJQ2GsiP/0RjjNeA93LtE/JB8u0ewALB3eAI0T2BtkXfQHCtJvxnYYTQ44iR
ZHUk6efc4euSCic/nqN/RACuH47mFw6G8da9ufPFlhFP8GRFMOKPSa3ulx2mg/jZXwEEXRBLuCQw
ahimrLB2P0KtQC+BYrTbJcjL3uq7u3DS8FxV2+HNmHUVrSsGr8xC4G+r32IU62CikT0BBChpAQdg
ebMf+Ag1PnAcp8AFATd/jV3XfTBCoAKAa3apX+zLPEV+gOzkQ6BtnNf/ljCPgQIQT3o4LVG65Pnj
C9nBO+xmrCn7IKu00FEUffYc4R26nbkKmsbm+Ot8y9rHvOXEfjEIYDmxQRIKyw8UexnebKwy64Mh
G8QddpPiwknBfsb/1S+gDZ4pDuH/SgbGGFQqvBaeO/6J33nMsi2EeL4b1AsKB6oBrCM40Dgru/e/
g56EixcnNJtgcxHWK9VFDGmeLoaF4V24KVGQE4+RHNBHomSkvxORkYzUd8Ibz/ihaUIlfKejBk6u
rtm3SsccHHE+whVBQLEzOD5QmzinYMHgjfuDBAVWF+UbK/KPsSXL0/vLfxjtYi7F8D6bdOLkEPNg
2HERG9gviKDJrWcCVf9Ye/QefCNAY55hCEMjQOcf3IH4bM9Ze0y6mFSrhEpynDLD+utLTAY+AYRl
UpGY5+N39Ydloo+0GfT8ly/nUQPuN/+wjRbmnzrq8emIDBhs7t92IZY2UD82pJhSizQENBBfgi2C
o+SX6FSGi3ZLTxqMCtZvd0lPEWYdGKI8uU/cPm4lt4WyiXONDZkPtlC2C/4QCBeIf/wW72IcQ7ZL
4Z3DWcgiYrHgs84Hfx455UD1GZsQGsqxyuoSw9W33HE+1TfuMAQY9+EdtJv2QkwKrkxNZFCEUZuo
nDu0dRyfHKdUY71Y8JwrjEQpTSg8NBYz8Cy1L0AOZ8+Lg4iHQ/z1jZUxXNi/KJaVc3MAcUkwc9uh
dpVeVFUsIj6DKWlLeUN1ymdj3sPjp/Bu2deE/qn+rXAxYmrJOJ3hqH3tMM6lrm2EwyeLr+Nq8CgK
HfsnLrssSIoiKktRZwm6EKbrCuaFlFB8+MITnqErnwsr64A4edOfqQ+xWIA+6ApUhzulMOEoxR/A
0tnhLXLpKJYA0mE9wGtCIofJPhypgWIHW2oxMuATGLazoRElgaMdpunMRdhNGZfC4gsSMS5lT2Oy
D0tTY7hvLsiXaGcF8BxyfmVeVlOoo2DkfBEHCwoToutEvhW0W9QgQMTmzEtWCLzJW8awTfDf8BTh
RcGFUyYtsZy4ixXi5+D9y4+ChdoBpmPDhku1Put1mAUfkAPE/L+4ciqwizPAJz5IB7nnO45eC67q
LzNLm5cGR65rzMfCWdWWOi99eeHpZxVWfTCazz6ceQ05kok+KwaHMIOFEydbVYYig5jFGc1ZFLP/
a8ZW8oo1lPqYeWLTlHM/joGW4s/Rxk4c3oXbt9gbjvPEiO5FUF0yu/g0Cm2nqdm2Ahq3U+RClbZQ
YjzNynpb2weFBqytGJ6G2Sq2yLGu82PZETxpEgAQQG23kF94ACmtNlEqvB8GIKSRPafGOYPQaU8h
NHbgnPaWWa8tWqYjjfP264IjyYq3hW3vFOiYHkpCKf32m+rkNOQ5mdTiPSVRae57gN7COioJIhxt
nKeGh4e5++WW6aPwGEe4bBlfqdefbMWCQ25X0AS4CsxnJQdhd8/OxpRQzupF18dbPco33fCdGuOy
hfnVoO5qSoYNGLlFa69bJhVnS6eYR98kqtOzuIkOT6PhJmdPYvQ44PmVqMexr6FkC2F6CEG7cUPE
XM6eQc95wDmjif2jV2dzJ8biPMumQ+vf5E6e+DF4krKx/WgixhqVgkeXh3uGw2Pi5sz/Je4VupzB
9mZ+ZG9dmZ2Ntxg2jzB6FhiEaW/2ahwSUtQg5srQoDnXVM34ByXQpFCpDGW3KQN57zNe6TO2+XEZ
Gw5TfjKujGQjV+qxNZiMDDm+ota0K9DNkfiryTJaQZLPW2cxUOwlRDElDsnreXzWod/EKoo+x13o
Q72J9H55HYiO6kYTRRsDt1QKrmahn2oSFbdNms76FFJ+WHdnfyiWpU5eiNE8HXYmy5OmsW+zaJWT
a3nLagDiqMxbfW6zYOlp8bwOMdKygcvS3v2rSgKJfG+ijpeohbM/aM2dJ+IivtzQnLWNH1IsnZpM
eSqa95s70qxicSoB3qmxfdCMiG7PMWdBWs8Cpu2tsfRU7aTp/SxP9b1lGkjLxy+77uYW/X+Ww5Q3
9PVYjpfWTdYS3jqqVix8jRrf2ke5dm4aTPLq8GiG2nlM8vuADY1N50UfaWbm0qzLtRukiz4Jp40L
sKURd9JI86SAstLa9XSg54yqq2tHl0angBxzrEUHV33opb0uplbUrAcPnjL5RUaYzIzq4PjFfIDU
ouIjYVjMt4pwlTgOs6qUvKGFr5KEygzUi5RlaSuzoYC5lKIRj/NVypUeOVuLiLXlEHxbNDvFH5em
oe3cLD7YabzQ5WEmZf4i0ua1Fk/7vpgpHp1hJiOASg9J0e3iPFt5pn8clXLjDAwlBptIe+uFFU8n
hSswJS92TlKY/MiODIW7OAeBvOui/KDZ8N5Ge1YmaOyrdGHo3W9uHuOs/BoCdxHa+ravAf/KpVNB
+QsbxlTFrMZKl9HfFZuukCUHMTejPIrNZWGkJA/QGVQH2cNLlcPA9+eOvonVr6qjiKRtVI6uBd21
++qTbRbPK2B/0LGUfd2CusLjN4kQYNvJp0ThEB5TWuus1WZGQRcfrWCBFdmakkNhFo2aFsaVEx8U
lRqYSqfA4hebLHsTqOuIMFmaaK96VtlMbU8xep0AexYQCZLu3IWDZmXkzK2+NH0uGYdKhnZKy6WH
r9SiaIaB/G3gpBJPbS6EZc/4NhVkGIgvkYXRKAAmCWcFLQc+X1YjcVVOIUWnnX17lAFZR1mpfuvB
F7lxSvdTOMZEtrd6c5bTTYpTqPPZBIzT5VWYLZQG3zNzZSFEBmhojFsrRPMlmAopyAz562YmR4ht
KfVHBaJaBbNQQyFLZZ1fTO8NrawGclUhyicMKbIGe8c1Lh4GzCrNn/vmtW6mWUZa4SNu2Rfp/gfq
7iAXroMAMv6uVyPwtF0YHZ14U5Sb0ltL1iKibIpoLdxnkUKQ+qmlZwAHZ3yOPbpS/W1aeC6Q49R3
8bSMwwnRefv63iGTLu/RVcPSOLUvGep19e20a7M6FpQcDXozvzjowzJuqahLxIfjR4Q2LzmaIPER
SUWAJ75yLXB+M+2pWb0EFSKe6ay46j7qbO4307yX8TMPvrX6bkkRgtBtJx+qlVEsWutVJKfQw7Om
unmOOktHl+HxZqSNG3EWAAyha4uKnYatDltpVoLv/UX1b2PONCF8pSAOXHzoiY+ufnpYr83GVLbZ
EBP8cVWKfUG7anT3Fi6UWc0SurnOx8IiRC0b33KlX2n53ve+GsFz8vZ5s2ppqymEkuhmcvgY+bbW
KTGKcwoREvsbjClWBGOwnglYsoSkIqN/tOztqGHA6qvrMpQ/0+zhAP7wDozuNLKcpaWMN0jE61UY
TEpbbozZkUMA1RLWDVrjo5ouI4Vx3NII10aP19MlrvctZIEy3PmMiIJpay8teWfbcBD9e1GQOrTK
SOMMDgmmdLg0xJjZvztTngdTN1hZ7Spmj4+8rUrJXMQnm8Mk2qX6YqyFjgG/AwkjSHaYGmDQcPa6
ve7TXef+JD7vJ5s2xVIi16NaJwXlAy10gbFpMu2rhY8c1a/PSXXVGevhrZ7fK/fO6ZEy1QXPd/ON
nR3Z7fUIE4Fngo9GdRrYdKz+WipHwo+G7JjKG1Nedsqc36Ny15Z7yIeW7n+kJmwCWwYb+VHdkyrD
vI3nADpKvrKYBzHSKfZmfwnLLa+4RGCu/yX4YqIJ1PrPvjrU/nq0Fx25OfE8dfCEhfXTznNjIVic
6kSrFhadR12fu/yVhH+dCEktN127yZJbLO07emhgwSXpzrGmIQVd9Qr1ZAZBpHwl4zZXr7H81Rbn
SseFcXhq1X2Ql0nx4zCxdLSJyeOgOuuYZDuD4/NslaLi2CX6iYoSDUV1M6AqcgHk+ukYCxacOy5T
hpP5TpW3nrGGUWMuBloNKbh0SAw9qG8EhDP2kaawWdN6qZvrMNvLCsPSfZFj6bZxsy/+JpRWMUbu
TUrVuhcdf3h1rBV3F3am3R9Q+cb6JcJxMnv11srtlm5xaYefplvq0rVyNylTVrwt3a1hwREorr6z
DOKlBtRgTkhsENmPyRsCgynRlhD9WqBMBlHRrr76JxHAZlQkLg7Hzln7EBIbdAkJpIqTxE3FILd0
L1n+5TBBQSaGzZYx4+CrYhgbc8W7Uvi20Gi0d8sSZyPTad1cdrZqZSHRkotrXh28hYJFFBlrErTG
ReG9DWMeuwdZm3uQBOqZVi25nFazKtS5Vq/wTu4NMohWBnZu7r6Bt1zL6XQszn2xjfOzSfgvJBsc
lsNj7Cxj+2XaJ58Xp09TnBr2g3fACsjMvuTq4suT8I55VkyrwnZAyLRp3jDqMs2Zw3jFsefI7cpm
nlvHSl3hTTRCVFcmpncYPDFEXECx93HbmWvlIhE+2skpkvep+RuCArmMBgkuqlaasnGtHdzlwNgN
OeXKPIk5KC5GdVJoz+IWB33rzW6l5n8RVO2O3b43zOlIBA6NljPyeqiXvTNvGolMWNP7HE0oSWMH
9Ofd3YCtOn7OZEhO0laxF7z8YpzzfGnUa6qy4OJH6twY1jrwWGXfaSbbZlVLq748KIQVaMMpy9ca
jEZ/DQvXRfqo/oQPR9rnNCyMFYoG5xEsVNZIvWMgAWX8MaS1gWe8tywA/UyjnrfSdhx3GdSFjmrd
DE5J/xxAf0KQjtZLPirt4LXHDpA1v5Y2SxWLDnEHt4B1pj6PqnUx/DjScUjGmVMnsyYd53L3EwLb
pxLdvr7QQJ26Xx1aN2+fxneEnZ8KcrL2x1MjNfG0kqBIVJtCIlp9wCpH+2O/r3Dar01xCB87nil9
a8bz3mGCk5F5C17LMRPbR6k6xFSZhQim+wr5AYj2mUlgg6vKydTgTWh+NzH97QAzLpJOLYo+Z+mx
o0nRRsXyqYbbjnsRrI36qMroOjDKpF1ujqE9t9SNylbT2zDbsPEtFhGIgcOUI0nXeCoZ6m2odx42
bywy/HtY6HgS9D5OOtdOeabWUaZpzzOeQ4q7mmLVrF8aQWwO4QAsP0zg+pchn7qQV7f3YJoTRIq3
RnTp3J2j/yZIE7niTnEoHJ3qj6zCRmP5lS85H6gFaCRUWb6bRbtulfCgutaqsxSUYh5uW1zosE0w
s2GJljm9LfYcZvRbpuNlbN1bnIX3Fp1D5XubQWFgX0XBLtbln9atT07FDc7uctJt9LC9R63zbVj1
LscOqR7qbRly74ewPmqa86n31YaeYmK4DyPoT3psThJh5AV+I5PvlEhAGPI409FFUPFNPQ7Mpogm
hgNE0mDcpwJ+Bbypxdh9OR3uPxCJzauTfHLTDQmgKYAYJQNLRNxvrkz4mxp/HvVBI1sc0Nw9+Beq
IkHUqoiaiKHc2IF/TlLrWlX2X4guLnLHXeBpV4H85fvRcM5Npp8Ctmk/rTaxw1TYtmdKd24rqr2I
V2SW1lvvslOhJGdHV2dKEeyx4nIjnHua82Bp0yZKn0Og/SmRCk03C94xxmpFQjsd9OGyjPGHcls2
Rx2mrflRycOvaY/b1m8PXVDTYSwjLb7JeX7sPYmLWYZzwyn3SobILsuwjkrCkLhADcK9elKLHIW8
jpWJdza67gFao9fBJCt49uwBgw2s28dx31bZeVTGWZnan3JLKRG0Nc8hIqGg+CntksvoQT6lsUgq
qt626NdOEG+6EBKiJNoycJxa4tEy8+onACOz24fuyHs9Qz/mR3s/9vZRqmIf3gGzFgXcPsaJciZD
jS855GCLMj+oITd+aEYLSpn0NrPEqgDdKhGw9uleLZRL1TZ3GeuNyLBuBvCcg5t9hiqPHusR2hFt
PAlNVIuyW/+ODbk2iXdSGv+idfhkmOXRqIG/25pBHQJM+IZWDoE1lq29ZmT3MWfuGjcnt6mWXpVf
O7TNZspMjGqQqrAM+l2a2zvHauAzlLPsqaXsf3jgM5PUJSI3x2fZZ/sRMDgc9KnT9+yv8jWTlD80
3Ro57U1OlEcR/GnZvo3VXytpMQtRzna0HjVl6bqklI3ypmjOteSfZd+5BwZ1V8xtVXJ8xGnEZYPI
Y/4cfivNyQdjTA3ieIRqRvkwrS8Xs5oG+WgbxdMCQuMozhk3XxpxPs110mpSQu2rbM11WtsAYC2G
mb01VSIGm3U3q0JpKo8aah1cblzKk5GqRW8+cypcqYIXhCiKMJt4MFFp8thrlLk8TRxJqdcuLaBK
PcunEUVlUfWzjjlS5eJZ59P4gaynnQ4C4Yi5qpTiZNXqy6yF4YTUZ6iaaRNqy1rBNG3QZo4azkzP
+XIDDF4ZX0g9bAVSFYxiXIa9gSEoiFYGlMKQw9Ew81YIQmA6KTFMUjA08lwDY1hrpko5TvPZLOqB
qBJ4C+ZSQ7IQEoQTV9XEIfA48Eec3Mh3lctpqrZwHAh5Gaq5Y5bTHGFNWE+1pJ2VwIcKo76xUW5F
Uk+6wp/XPYkhxJJ29dENONRsC6ecbJkPtIkSZBZEM4FjL0Ojm9uPBjrFqHwPUrkLYm0ZgrJpEHXG
9JmP/SLAEizsvcXYjIvaQ8wW/NU67BlOwiDDxGIIpHmuOKhPFN60y/CIeD0J+ezoMFQNpzEcd8+j
rcx/8mqTtaSlopxJ1rX80v1lXq5K+VjCd9PdSakUs77/sjyqunGbqpyUOX78dvUMuy6ZBdKIVh+w
VSv2nS0qE3eC4sfgh7blOAspqX22/FGOVg3uUXiIYubREDRQ+sPX0EgQuBKcxuaqx/Qw8HAUcYrx
K4rA0BDU6xmULVEo1S42r1KKF4HWAufzSMb+wi0wkdeHWYE0ovYEpixbzTS3oo2Vgko31bwLrE3K
4ElH3BRW/jIuorlmBxMbZkKDj6Ysf5ylxqa3UT41HLBlZk06QTKNUswrMuJ1BVAnn5dCSITwxPQZ
ZTj2xK2xewAzbpCiMyTwx2vWoa1TjamiN4tW06cR/5/k6mRwavqcfFYWLQscM914I9G8Gi29B8F0
kcgI4BEx9WoqhSR9g5NkGJArjHOCfhkWGLq/rEGZydihKIxIDS9YSgXUTXCbSOjx9LPmSXhLxTgG
FHQrjNWqUwJ63saEXND2DEjtzDZfeqRSOTU1X+ZNbBt5rUowG1hOX0yUzIaxgBLSx5NOKnYq+3aL
T8Jo+Z+m4Oh3uwGKj0Zd27g7BQVXlv2pzFGKmtwj9Lh9NundkkHgodFWPsmR1p7zI+/JUUlvknRJ
HPuDmqPtdlaLDSPmntYgOELQlzcqlC9ubifmFWxMTo3rxiHtCdWIdx45cHG3C4ivwbkpBIoFLgbx
It/H/fQkdVbk2FeREFTeIpn5mPocPKTNzR0xGovCKfBqlJi0M0qyjB6VuolK4WzD7k6gR0RgwDlz
+0SKUc+DDGb5TB2HRRQ7n7a1i8yGHQyIvtlETGQy6CY9F8S3onlkMwjJlKkSblrK71FRFxGgveyN
0zKr5iqaCJvTVdUM0pOmI4b7QucCc7ngyhJiEKLAYYsCUIG5zkTeQyFxaPCtyLSzASjaPwafESq6
3sz6kr2zp+xdnoYw4olga/f9p0xk3sgMDO1ZSSAS4DFQJxLKqVt+Ke53Un3JUUhfgi6fkazNWKd3
ljp1aQNw2kfPjqFeJSJfLXs6sBDbzpnlABc+V7PrMefSNwobpK4C5u8rQ0SVgQ3wIKfGMsGBJuP1
NfqtNZ+dQdIUcr8BURc4u9/zD33O3AsVbIhDjSo9pbzbK6m10tL+rtbGM420rwSsL3GUlWMQuk0x
LpXlJnfCr8qABsZb0RNWsrX1CRjxPIdyB8l/ka80A+SW0FM3GhZSTRwc8Qk6zlJKy/vINwPNZWJj
1O7qB8Mzb6wAuGJsIhgPlUkj4z7rflhSSk4UZkb0rN5MhmbTAgjmjBwxPjAIdXVEtEuybXIZF4gA
nKkuYH2Yxul/JJ3ZkqpYFoafiAgQEbiVURFnc7oh0pMmk4KAjE9f386K7uquqpPpAJu91/rXP2Qy
MdOxmDFzAOmSvpkTDasI9op235XjmtvrVXfdylqm1zquAazrBL1k/P6qqEslUrOv+Z3NComDRrtv
fMlI4ApefeDWDpnJ1nnosHwjHay+E5PN5qGiC1Cwdx2wHcU1xnx7zr/GDHd8yG/yxHT3NyoLxr7Q
STv65Ffsz7DRM7JrPfy8Yh4qAntwJYfU0EIjjVcqBjGGudQXX49X7zQxUzv+SgmP1OSLaaQQLDBv
n0jLeJFdYVB106PIEonHZMrp0J9eeAcrBrYCpGYDmaEMPUcRbp3tXss+xrkCSDW3H/GCk+PbfPgP
KKP3q4Z3ykJlxFqsHukb8RfPuRcxdonL85wI0rhRlgog7TzdGsqPePU5qYkZ+NqYfrX3qzlndMBF
Gfq3Qrk8ct1RNVjwaZDFqq3DxgJzBcxBSwsI0yOSUueQC6tiM8jlqZPyxWbBQTriYT6DHWbxv9xI
2aR4XILpv8AtdQRY1gwJ1cOZNU6/WKud09C5cXSj/k3Ws3HzIiwcw6hwHjQYwTCmxRqeLJan+7pM
N42k19xOBl/pHXLfOrzrwAgRqeXBaLImlxnS0V1awkN3i8HXRq9tnZm5kiWyT4jC3OqP9axdG3DY
JmcCH4kZxrFFOYOyK5gdl/g1EuHpysOeAzC6H7Tciz949oDkn6MDOQ3BI718MdoL+U0dvtiqqGaM
2m9ib8bu03lx4UoEZ6OToDF+HeeGl+U+EqAJh7qctb2SFNCT49PcJthT/l2NCDUbvSyvXiCXaA06
oCPKk0pyO3RS3cNrE4I45PCB+46APrwYrL9xm3zTbhhALf4lj7WMXexZhnyHBYe8vcNGrd+UxoWk
Fzd2bvjoMdrsu4SeUHo9mB9OZR5iLFrpEm4HbWMeQOhIDFc9cppn2oo5eRqidi2eThqi17xnH33r
w/RGogF3r9zEm2Tb04s1dg9RhoBe6J6QwnETwDpkepA75qU87NsHe0ECU8i8WGnjsxwMXAiYNfS7
HF8RshGbTVYGRvIkjm4vR6GZ+b2wUTrFOSnUlr6O9337sTAvOZSQLDq10G2Mazu6RcFs2IGwKA8B
x4ZUuy0Cv/v7AIOl8NCj0eySWxCtVMCCzeMfvr25Dqhnp7PtUz9RRWs2c5h75arpqYehnSwRtEWN
PxOp0+6sPqdcLu5ixjt2y02irO6DXSW2WAnYZamyNaSrOwv9GRL9pLcXHWBGdVgr/WMXz3BExRaA
8F3t+ADUekLD5ikgy7w6G7tK3Yzl5x3H8ijsyS7GvxgKADgKW2gZ3LdPvJWipaqs84RYkUtylIC9
kPszAlw2VLiPTTt4MxoG2M46PfWO6uCueQtGhja/OE+P2cJtW48fL/LTfO5U1aE16Zf1QHsdY140
Wnc0+pRYvVdpuJksnz5df6zZtclIlHA5t+x9eY6t5nz0YBgSO7CDLynoT9ivROTGDEwS53Z5GZCq
LZGZUfMjq4aXVz/XkuI0MJ4kvyUp++VChsG6zvh+SYQSyIjKqTbXBJ7BYsjHC3uTZPoqqkomSJAa
1/PMK3MPEq3x3QmvW8iO2MNC8WvtMt+3IcY8tKLMtuYJlP3kyW9Z6BipSeHAkXUQJicSnoRlLCKP
E2HLvHy0wI6FIBcdZyx5k5yi8YO/hbMiQ16n8iArBrcBhWwbDOeEdIWsOCLJ4mkJqhkHZo42o9oS
nyGT3HBMj9gCN1tCeFET4tpAUC0Y4HFoBTIo4ZomExA+NCHbOHkiwC+c/hioJk7GJ4HyQSnxBxzj
RyTCYmEzoeoyYMaLiDOdO98tK52ggnqlf0AvFPYvHe+H6afwH8VSA/0PBdRaxBvw4MJqjWPCu3HJ
eANvkVeJsaRsRp58KTSv6v06dbkfZJwRkxNyGKtIybGHh1wD1Yzfg/pDH9wTu9YjFXuEQ4mODMYQ
2MZsX0YEkCOn9/PMg1NElNxLxSL1FcxWvHe2M+febAUlCcrNg6AqVsl8bqul/yBWXF1G+1nxrTbL
lkFiyLyEmVbILiJWK5+aHZ0JfiiOntEGX5QlF0QiJQwev29sK/BcxmPYQraOJBGiHFFdVBs1GpYM
jGqrH3HfjFxmlS0epk8bedspPsD6Mb7LNer/Mpx1jomjfe2xiCCHjpjB95B5ONoxSbXnoEubF4JH
cftLny9hbqGsNiIagP/PmNz7yQmyMVcHsX/0omBZNv1a092YCDNa/ygNFAVaF28NRAazJCNV7WeQ
gX5xscUOl0xmcvwwkdH/bLhIBnvVuxSTCVJ1YV2V7MPU3Mjftkh5GUxMEM0I0d7Pq4CXQJOSWvm2
FOJdwHgU4jKP8AdWz93DZXXd98Nq2kT3tclSLFDZAxRjrkUwsew+KL0XpEHTM1g4So0g9sJzuTds
XmyCVXTQd9h0tm8gl4QYFvE3TCLqHLwf+HyIzFUv23er+x4QoU7AqoVOe3EAt802WKflb9XbY6u1
69rwS+itSCiwlSzsR+ngk0WnCfgtIpjgWPFMinz4BzIjRPNrlZEJ//sOWcjoeVwhuafNL88xn6uV
fZSBBulaz5/ybXHAEHfA3wapsYgciNZAiubDzX54F+GGIR95itkpsFL14AqypnnmVTT4SsBuASs+
EgEy2cxqQtUvdlgEDxtzi0qtFJ4NrIb80sEUwrPZiUPOwposujq4R0HWcil4S5vhsKFuoap3QRoS
UkZFVr8CzkxpGx9mpWtERyYqiCw6HnSLlc0fvdiwwvQiz8VA/RnMeYlNNAUDkcZP6/6b3l3ME/oP
hZysV1gEFU4Ie9H8HYfC76nL0Xoi5FistKOSnnlrabTTkBfVtzzYGUkduQ0n87VY0wDA9zRDmUhL
n7KM+mShLI0T5w4Ya5RsKqaUMe0XWtAjx3j352wybePSheEAz6Zw1YBOsjqgFGfHUM7DmZ0G/Xi3
fz59sT/Aeo7yrepXFzXgcQLkqCtnqBwtWlVh11jZCY+MAcrhF3gX0oSq9Jj2HUXKBojP8F6UIsDv
ivoOoiBcMmym2SAw+nge0wOdIRR0yOFQbHlquaAIUKB4w86UhbWK8S0GbCgkiN4z9o9kPWK8Zggu
oOarQA9sGBjOLayCQ+sdE1zjSexFwxgRKF7QBaHel8yelplk56rLLzeDkOpCXrzvCNWhmiP6je5w
wm7YL1p/huD1OiAoep51ppkk1m4mlRQoEQF/BHaigsfdCHJ1NTk5ciCgf+jTiDoPgoOKpRc2ViVu
bORHEd2zVZEATs9DjO8VUdq4LWoftLIZSsXt4u6rCSx84Yj98HtYx/jjOVHvYJ0Fy3Kype0EXexF
B7hkR01JW4LeHLRkhtxhUHCs8KCXyP0eIWueBY+cpofqT1wY9ym3ddQWMMRVOrhlKvodnQ3ZV0Xo
ZSq8XziC6drR63B1SEWvbPywQkgVyY7DXiien+6Cm7RW5peOoU3Q4w5Ve4wJ3yYTk87X3CGfA/lv
WAGPbyCCo3nvTKEx26EEWREFwq4RH5+6z9kHl7Br/MqwWR9QDZDzG7k/NaAsYb6tyZ6arGzP1J7x
WPYzLty6XY8FvL2Amg/D9ufoLnC1IlyIHZKWF8HjSNNMHuulqLy2cxYrlJxyILzedEeIxXOaoxUh
jo+Qvozws9OcRTjfc/jAeYJlXXmvwJDgDgteKuGfCB85RTtC7UQO4kjeJ+mpPGIgFCHRk3tKCn39
qhwuRUZKoiw4VPQSHHjkz3U17EhLee9R72D7cGNBkQuxTmrP2NOLCScQqKZkl1FUjTw+sIEm0Aqb
sunMguXkgl/x3C8mRwg/GS1DOlf+wtfve3Vm4x5FRUHkwCPHz3r5RImA/TcEFZSmRuSwE2PsyRhS
2yWbZ+zAQVFh50fh/JC0HlwLHJjnyJsjMAiRjj4/QJ/nhuhYYB7oGM0NNKYhdrDfYhCRnTEMA+un
xV9LryBLPUI1DLs6ksc2v0HMZaDPuYLz2V08sDgLgVnAQSLeARwsIRgGgivTR8znYEaLYL+ElFoe
CTgdDwq/PR8iEckVRR1iHcUG/fDLrbSDKD1iP3Tkt2CispxGDif9BMmw2kKqSvbptpL+Eh02SLqE
xJPHeE5qBhsOC54nhHs7JyIUvjLKE3OL1J1nJ5x4YuSR2LJmOPBQpYfYUToXqIkD3TzWwTNgJMyC
IO8CMn4ozqvFXpbIkLD7/oCQdlhyflFNomlriAOUdKhWXl0LQ3hUKLjEiCe1CqlA7uYn7xxDo9zG
UMU4jKTjHVbCAQY9hYUUBRTY/A6zFU6SPORvkdRBnoLzj+cDi2xuU8ZHstsT+LxRt225KeoTrjeI
nuBsD5ym1C6I9zJ43KsaKyJMH5b6kRfn7Y09b90TMr1qNRYbx9GRE4N3SHYRE9vcHdHqrHhYMEGK
D9FefTp45zO6wy8K4TS7JrJozq1Z0LdChSZyV4094CzjNFa76VYh1IN/D4KJg8VN40EoqD5iDsoV
1QL1BRUHsZeoYsHBaHs1R9rdN2plGyEMGuq4TXyspbXIlWOFaG7KRE2Eemzb79dZ3XzdP00X0pfw
viF6CNgQK08ANGKHgNA/Z0LlXR3VDnH4dIYtjqDvpl7rH2QaOItiakzFgHoE5tBJyFr/QZamcZMI
sa1tpCRfJV451XEORxb/GH4AkT6tFGj93RUux5qba2wytkooHLWV6Y2U+finfWGchWvTgSoD4Or+
OsX3LYAc3IgOrk/l5NUGaKo8JNqKdcLVFBR4nBKQM8CnQSb/PHWI+9lk2CtQc9Muxy7nitIQXUxC
XQPrYskApXUmETsdy0R4UCjC7ZarfeojL5lcjLjoKigRYdc8SSwlq4mHciscCYM8YFqWdvb4JWod
amAE7umBfdF0CfGVQ87AbJfPT0N9QuTUHjhosPNo7PtnRe7AxFlQ/7SDrWIwVO/xe40Z6+804bFI
hwW4kPiLcc0eyXbFrjdcZXaxygHBR2KWg4zk6N0QSzZ7sSHSw3MwT9QMaCn/qPsK2hKemjHhoJrl
e44zUa4NFifVxCBEHG6IoT7FAkJ2kFkKRw0yhgOaUnBbRjFIBkcRiMvRRb1Mc8T2mAbDT0sui0f3
E2D7QZ0Ai8/YpweAXuqB+9ynU5COEA45FNl6ie0NKJzSsPDnWDRFmfMAVmKVY4mBTcFQeaXh3PEs
PqI5JXZ8Lvpg5gLGCq8ufk7I5ctLLp4+tKpPR98aPJ4aj7mJXEF3JZOib52XG6oX2hIePtok1Eds
ETypg8ejRsYfJwz8I77dn2gvDzECEa1DwoLJPOzFEBe2HZQwi4FYROgUCNWhEwe7gee1Fb1strYE
QgPRSaXVvUekK9E+iBaKigklICpSpntajL2fiKDV/2GryHLGhmKBHACmpE1tT5tQCPk6lCEmGzM9
oNIuiOypYdIyW7ORceFBg2fTAxsJdt9sdE0sBZEzj34HuwZrwtrVn1RYNpXMYHqGDukLG1wbg0Kd
KGvwkdqmX+WmUL8AJpATSS1GtCJh1pQbyFoFyPC0J0YKW54ZeAaIMFC74KZLVk2AdOqur9N1rC+H
Fc8BGeeoso4DJRn7Qvmmm7u83Ca4IuHZrJ0G1epEXmBWr6A5YhGOUIIPgSntE3TorKBOx+FgU+wJ
GuxW6LCJahDWgwk3YyLo9ocoFfjODa0Y4cyVzxF3h63HUzAF3HfMRv68BbAq7IQFJxoKCKRAquhz
rwbyAuHKfofRNKLsAMCzqt5ONsR2YV9tbvAxtAmyhbsGc3XY5dgX0dwadGPLOyc1IxaL6CrKm0e+
Jh6NgSPFFeWLE7+N4Pwi98UfEMcbl+oXu0d+TZqgQGLO6pRcvudSso2jTE0fMQhzsLYkjMFA9CFs
SPDhMUmQo9iQnfKdu8Q93L5eNi7ayn6itFlspj32H/zco7K46/kbuFvxD1PN++BV3BjsvH0TnRq+
94I/xKjKQdRXUZI9PAh8UYgh15zj3BReVhL2jyjNnsuIB5SnXl+Ond3WLkaa9RxaFzslKV7dCXdX
K8vdGnMnYUNjzb7ZwGjEIX5scWFma8SkiyR1cgZhg+0iRI5PKzS+njbpkm+kM+HSTfyQykP3IzhT
lU35Qg4a93BiWS2BmlBRZD9CUHTEdLYP6n/x3BX0HqJ5nnJQaWjh3e5zyCAzeVwAfJlYOSxxDTIg
fu1kUS7lrUkoWMSaWCaX+TZ/7znDhZBRJXAM3paQ86AK+ce0AFbAtKKDbmdQvdhczV35S/7OL06+
Tvn2mHz8w7D4EIFKfx7jeAh8cC0YVrGcBT/mQHQyiu6f5Ee7u9l+avzH3aedkIAiSXSiVR+CFt9p
XKw49doDTTyRoDiu4JSy+I35ogW6ogaNlfryjeThwb6wBWPKaCu/zntHkbAqBVwonrUzSx+bVxF7
sfJ0Hwv4Tpo7a2V+nF0lIzn3/lVMNDSbIiURnikTp0SDQ0QLSbGsYMbI7w14fvv8njC7nq9k9Bgm
88JhgRqPEDS+ZkybXutofTU0cdhF6jD0h2gnlZ9zCkup+mTSmDewhUw/g3A9xrtJRWTOjYeKk6am
1ZfZ6vmSIeky4RpTpymR7pgaEx7UYmVYDG47Xeev7x6kNYE3bqpwPRY4VPMgjAaBgqhcSsKpjN65
E1mOtQVysJnkj7mOnVtlj13I7NbtdCzCnlvtASRGCkSboVErcntUukDJJWcmcnrZDJryVwF/j2js
ILFFtTu0kTdXRjfPeHu89asGYSqOmQOwiTnOXZmn1pBhvE+Tr04Kvg3z/R17MNwNSDDWu185BfBn
wng3nqsZdRkDL+eR0I6TTyCRyJMPRO0QxrV4rBQTNRMGru0Ln+PcDCUilYlWnVP7vp6R3QCV6Tid
RQ0yyHwOAw87aRSZCHxl5irx3FwO+F8qUuwuKtlOY/Li9cwetb3BnOouIa1jXFQltwb9dLl4+hGm
WcV4qnD+PBIzD3MHasETasMzaIZvGjUMQR+QhRaMOOrPBxthc/dyfF/gadC1DvWHpvugQJwoPXVY
vKleMs/nMdfw/cCn1xh36K1Y7Wy/Zk73sZIpaxL8YdMXGr4JhXn3mSjNauLdh27uTSga8x6wEj3c
Yt+j1NGFt6PI0KiuOR2MRLe8xoSmWNGtVRmQskkkknzRgcW7+VeZE+9HuA2ppzXWU7xZiqo66bcc
ARU7rAFTB+oUfjQg3NRSWu+X9aUYf0z10t5XFCtF6k7arnrsHxMmfKJr5vxvGHxAMdT6t6jcqOb5
OV+lOScTZkr9Ev7LrPKNRsfq4FDPduMCj8d2JcWfks6sqiBvhRHMXNmA0relAK+Z/osGAGc0IGOz
Xc8IYoz5MLd7xh9PnhELGu4MwK1YK00oqyfqc23EU3bVdMcOaOXFoIjCSZ2Z1mLR0Ihj40qoMU9B
zcWNCOQZi/f+0cJSUNZZhb3YCDj4YORcHZ+AYsYCssKCWNOJjF259oYUESPjhZFQYWIVFcg5z1rF
vHAf10wj4RA0oAcFyYcDY9gZdsdPOo0IOWoPJCKzUxWYXhcf1NyPdxCTenF7at/ltO4mjOqpAfIG
JgZ8X5lerjPenz2izerUpAnV10EhHWVAC68yVOrZ39JH5Ei4ncwiZXkna1i6QvLDQbrj7nhS3LOr
rZsExgIHqKKMNIA9z4HK4B2qUgmidP9pp0NNvzE8GG0QlPkC/GMMAPcoxnIug5KRVxhNQ4FFojKM
Cv6NL2tSMydKQGbQh3cDXwLTY3R6rpLT5f/CzGFgkVt6c34Inejz+07imk5frLMh6nLrppT2kvml
VLn1oGoro7ce4VzF+d3QsDzZR/Txd9Z/Zt22Z1aWtO8GOkLUTLap9aH5TFey8RG/3jox+fw0n9hz
0P/rKIOSKLVnGGrNWcwlfYZo8Dh0ZYRRFexkMYUuZQl/FrZjKo8yq61nQ7DfRKdUMkzH2BiO6wiB
cq4CP1V4X1LxS6z+ScWyo/mBpLZM6s8GSvN9tjWB7moqk4EmS5N64gsqBm/aG37UfUtesgZVaURx
1Djdi5MIV9B0UB1zRolCQ1YqCJXA/OBqo4HHuQ1Siza+46W4fDALwswz5e7HJfVJg1onxR+aarmH
4IRXra/bAW5emk9UrkjtvRanMQT7stNgBJTUA6HiBxUmMb7n5/gTd25xGHsipbolJH2+rleDfQXp
szAah00689Bzryb3Y7CZ5JJlHK06P/U8ltkS3IVJk+lE/Gvo4Q46r+Du3u0v3dVdxuy8ogjuBXIE
4pr+bNoS8nVFaPfMETZxnDyc6eCyNtMJ7LSE6xwIjyc8vBaEGlMKgGGrBLQzMWK+g2ekn/vzN/HK
g0/57RkrqJNQuDJ3orsRYF6F8RE+3Rj1FS7QfUhO8gplyrr1FhaqmSX/noTxyCaxlC8gO4pL3N6K
MYsVO2f6MZzuWlQrrCwn9Y3b9UzxeaL5A4jHiiJgVO2myx0YiyW89XCNJE8cZPZTwTutWp/FT6Wk
e6zQK6X8sYhC/oLqzM/jqIfF3rIPVRsbdlyy+I+jcBGee+puO/XxHRGzM1e48clOhK9CsX+tGGZ9
EN5u8TC7nDAC8eT3eo/yA7OzigD6aE1w4FH81usE8oBlPSHbLd9sJpIkXMNTuPYF1nf3c7GBJYJR
6UQIubSr8ZxC17CZr/WP14qmZyU7IEou3H2vxqetfEMCvKMOxWaPy+HQGF0YHHDMh2eGFGvgY4Bu
OBf+EEQrBCXucfDRde6w9Qi4RgRR/t1vAsUvxa5l0RSnhq3RO09shzv6ZC7dsAShB4e9nwYfB8jT
9M51W5Mqgf4X1zLrimcqWeb8H9CdHdG3FrTMDWnSD2eOGyPX00/XjDl9NHxB6mOzcJad2Xd9jn5V
d9j038pmdFRXXACURs8V14UNV1STJAVg8zE62c99T8i5vlFWuHu/N/j/MVrHBys6aB8Jdmf3FbmK
Z0Y6FJrC64xx8ErZAIgvbhCfJy4baErzhm03lxs+GI75YkhF5/iXjcCv/IAeAIQXn7jIBCAP5jvQ
MlnTXKgcHBVfhyacXeBnr14nnTWgB1Nuuep7dSH5+os156BPwJCvv7BJ+RQVIhV+gTOwW2H2kOK2
xV/H5LM5Dud6nweA0V+EO4ecBwIVYC1XAjoWMd31GbT9yWdOrBQwhcxzv/3mUdySvohjxYqjav4m
feA2sjsatnrMvePNsBmE7rBKxz8vP5zzrxti6sS6Yu24sJqD8p5CAVtyK20S3Ll5qUM1fOHZwBkT
1KI4sWgAMAToY5Uesx3m1pWVkLudYdMAmYRbzd/bGQ+XuPWZO2BZh67HR/YWJAyjxZ5AG7Pk7dix
cFTlceBp51E9il+6u1cgEP7pzOoBwj/TZ+Is3QXEqLNXEOLjMmH0MvdGaAor6+Hx5ja1GS+HvThQ
v1iqhassV+la/BHfg/U+BND2QvFJIIuGaFQPhfvgXSKbkSrYA68DUuVN12THA4923RZYanYCDl+J
n3n5U4ATz4rN1GXWZf+5DC7P4v+wHwTV4SWdK3wQ9yye7x3x6j4JSSvFhjjFrogLkjs6kSdW7eig
+bVJEDnieMUz/sJ8r16pm9577s5wjkCGxJbODIb/aJtyLYcd5pGRV24xDmCpPYnYwB3Z6o8Yc22S
z2Jf768EAIsdbHkk3cODuuhHe/eIbeLOPMJJ4VpxWcGEHFwRPXFFUJ3byrv418+TdhXeYzv+cClZ
wB3YIN1uQBfidPjiJu4UTBfJBuOCiVfiu/J9U/xKGTPk63O+Th30LrtbvMYlBK9aXwLk0LfURpI1
diviZ3Y88Xy8aM8FJIIgE0P5VXcev7HrEXH21F/27K3bi4nQ78AhBjDG17fZ1YEFf/sjUT78YHxc
CFcSPLz3wpwQ81aYAI8vtqmrFhgqV0cLqjWxA9x2xougTpa4BK8rdiESf2t8sjh3jy8QbSsPIY0D
yzgEquxKJm3iRGs9SBB2scudP/9EMezk59mp2+Pc4kYCGDI0aslTyD4JPcLSieNUTKcqqn+c3qCo
8TjCJHmBUrwDToq8+zuGjDA0OXS+mhCcZkf84S1xExdeKdMYh5KFJSZICqxpriqH8/4Z1AEIO14j
cBxoigHW/l/JApVj/+Yb86DqcIsD9Sq+A1UsycdMBfzmhiMZmyvCAshNXGmxZrR3PolFceD0/EUe
tkMa7mxZA8NujLXwCV8JLmTNST06oI3Amey56bHcivON80t4uopflX8f26cUQs/QPvKtdCJbE/3Z
/Rxv2Y1HaU8vnOwxCaHH92C2QBCJ4yUan8eAIeIIiQRLRvAD8Jd+zbiMYuqnPeBMAt+UeQNO+i2t
E729F/1yefmn3NECKefIKNeYMFS6pVFHM1AHg4X49yOwzpCccj8OEXQu4DlYAoXUKYPd4ppQOyii
TF2CYr6ChEGD/QwADwFAHz3dE68L4N8501Vm0ssaZezhs8GrmCsyAuAOsnkAuATjBVQ3dlhI6QGY
kXG9Aw/XuKHIdeBeWGSC0cqCpsIgI3HJyUPm368A9BLmBiZg+jYNsQjlVmPC1d6AmKeAN4yt5ktU
KaDIfO3HV4orUHsszHWxBwUsfhAYQZS4/+NavPD2HH7Md3iyjTWd5xamH7A9bWNlWkRoFn6+McUk
npk56z5xEeSjK+bJFsY5+a28PXc5Hx1GDNeMLa6w+LIL6jo2znS0zXew76qH18O2CvLLUc4n4rmF
r3Lo+Wz+zCrQPjLYYidbg3EMG+gPv5STGAkipkbZhKWyYGf+MFCnKVxYQhTDTLC5geDGByNDzWvn
rc2Dx2pHxMfQkkDbnNE3YCidDDmA1mLPJbwZtJw4Qj0dzGUYNbFHcyWByXVYac4T6sgT1GVZfcz+
mQfpMAeB5IxmimS3No4w2TK73q8o1bCN2su7O0ikxRbO/RREmqWg/GUQyByT2xXZsphBsVlx7Rin
zfY5n0FLXKg/SNb3ymItZmo37nbD8w2U3dUO08zsA6uiUL7QJTDl4Kvt2huPKg6S0Q/VzS1zpW1H
THPIUw3xiNPwQN/C1xWgNcZPuUefPV1h5GAtUEBetZiIyZ86Wj+C6FaLHwIlKp3vnzBUE0edYc8+
YcOV9nxfZew9VhwamwyTI1o9mM1XYz8bPNz/WH+WQOnHmp0FGTGhH3Obb9q6THmoAIRZNt+TcVp2
VWqgW2uhLhOVKQ1OWLSmS3XLS2K4SAiMGcIinq30LYcgo+I9q1pitAZwsthTF23Flcb9tpOC5MrH
lwhdER50iOppyTfcMsZw3M8CDqV5xMwNjjCdttWtZzvj1K2lb/3CLOQwWDhCzDH9dzoNohEPS134
jw8kVjsdXdwPLgN5aGKtQDhI8WsArVlQ001eLxo840delR90+XG6jGbW4wPuVLJc7CZE/Mtqw0+b
YblRvDRkm729sFLmY7LkL7l4pGG9xYdix4cGSqwuXIr8wse/29XN2BfXIbhTBes+WgXuckX5yVGm
cPxpgWgKcKdr4GFgUljdytypwr+impkHhkoFS6IgPQMsBXmUfjW54Gi1Hl8KVQZapT2mAOwa8K2Z
ZfAbT+4PbUnBVaxukY3iej07GxsabvPS7++Bti0CYB1IY6D2VnJd/AizPh6SrcGS4E6Y4XCcicWe
b17rwYK7/HwXDukN0Bxx2O/DsbPAQdcs/ajx4pV2yDfzMxx1NAxb7YgjNKxSjwO8Fz58vDik5hBi
Dnsed/1luMyFcAaU91BobXgpWChCtFAcUAWSWU5FIE5bdjfcusQ+yc6y5oipXi6CgC+OR+rs4Ud7
b25lWEuWJi6I9F7EtoZi5tCdUkcXg1nOW9IMPrVjHhrwd7a0hVBoKiYSDLNi1RXHPbNhIFFw9dfp
/i/7KCZaJm4Q5aXCHIU9R/RwMBa4V1SkV34xO+Etuuz8+1XdyidYQhC1Z2iL/7H0LtlvDPAjCM4M
kU0oua40LIuHM7EYSaL64sdlzJ/BSXbaF6Q89p8aP6xNZwH/E8O1hDCbb6B7J993PH7D2Tnn2W39
IoDelIYQpeogzWzyW5DFpBviZECTn7pdbYBtEE3jlWJjeMMfdmsSHfr97Ofpw0x9sU2/fBZLdoZm
GodsS1uSkuyMYx/Jbig5WcHwHxanZuWedux87GkxjVqL4oiic7v4hdwa0FsS/6RC8VBwGgddp5Sh
TKUkEaABmm8kBWfFHmglhp9yzW68E0cfDj234aewce8IOHMhzX6JS4uRXSQSJWNGGpHHkJ7ibfyG
OUp3h+8bZCOWdPVVruF6wqQ13zlFOLjFOckB5JRU3rR6AU8Ru4M4XgWOUIUYbOEjAd1Vu97tO9Wl
KFEHOj7M4jpb2s1hk9POMpwr30ardaDu9Y5xAOd3G9R+lkwdtuAQoXwpt5Pd7UW31XFUcQUIIrPh
5RSr+Ci6xwH3B5GFQrO4AR2TKI1YIWwv/BeORHkTbVrmtohnmc1lNiAR+37AiQVs0Icz6itRZkLA
glqFOpiWEFk+5aGo9OeXemdKtnJl8OOw4tavdU3zQckd5jeYN3C/IJaQOmB8M7fV4BBbTOrEXA7a
O6zGlRjvDj/E2wCYUbY1N2qMkBg0Lge6bd6OEUht1ZSfRENtibyhfC63lFrzX74TtR32CcwAxUkh
iAEKCEFO7DgGmFb/BtFW/EyFF/YCaAFwbD25BPjh9+jg3rfBAM5voTEKVj4Bmnw2Eh+oWIcr92vZ
HnnTkt83GPdFeAQCSCSQrGGwANFJJ5g3DKpyFJC7ibsDRLEjVPcknWRR6MHDTu2OdXnfL97gl5Us
SyaTQDCUwgxFr/k6d4A2+XZkhWKFjX/odsSbnWzC2+ythA7KTCYKa8HG9JAZdh+d3Ts1vgqUlXwu
9GLa6cXETDsBOUdh4+Au58DacgHIHQbbFwMHTkVymUjiA2OKXLu5bkXfC+aKTg/uEUqZg5cVBety
ZFO0dTuy1L1hxe58C9PCMn9IsdpN9Anr2eFlqzskqOJNMUUkm7j7N7jiHeEpYXu0H2yQUFB/UKPC
vv8QB+mAJWA5U/CoNdtu9dVsW4Zu9NZclOxjOItHlhv1XCX7nEud7QFMIcVQdw98UVipMDhs6V8c
DBsKd4l/EAGJ4gG8E0Y8QDricfgjevyZiMaGMOOj3k72XPQzV+z1j6H15EYHCHoghoiW1mLl0oXj
mM9TsMvhAlGr1UgKod7Z95PIzaCX0yll0ZySbnwD1qXMZsSfi/OUYT8J7CHenOzHaCTSA6cgZox4
AHzqoDvjTeWgzFGq0SlCnaLSPTDrho1DoSoMNDMXH0XOYQ5BqEF/HbkwKqSkPsY3WvQDRYvDebjn
CAKrUFiIAiwgLg5dHWjRV+ZqfHR8Aqm4tACHff5XHMvgh9SdFD4vjqJ3VE9UW7Tue+IDOFvlT5gE
PHU8pjjrhQvRTB9phb6b48OHG4Qhz0kAkS3ke2GAypE+CELgGHLQmAGU/p5Pz5SXg2zm4Ly362Ec
7yCDqn+zfLe83GUbsJdvB7WuFNR6UJl6bxQO5J36/CTcIlARRPvFiYMwp0iGRvI4MHyDispPs4uR
JEUDhh8rGBNnqQw2MLtB9UhhlYC7QXAGClhwE+HOtCr+Iww7CdJ12u1DUCUrQg2PfxwkeJusnk1y
ThjooEp0YNGdwMJ1QEEsGP+nAmG3qMydKEKc4MgH/GFSdnKQtRNIAyDTx3gREItxY7zQUNKdAcge
hQc9kZH7qXpr3oxfs3H0fwhFauTD3nMDXSJhRPj6aBsXoI5GsDoCvnMAmeIbPvwRFAxsgKCetUsr
NIYz2CJXQHjuJ5sx7Our4K5ReQEJX2kRMZQVzBqA4h3XQQCJNamwE4CBBLLN8jvy/IwwCttvdkQF
xvQch1c6WEgV62YJUDg6IqG0hmsu/mgZefWZVLJSJiXlDsuINJLf9k11hScu4RfZHiSVyM9tzzmS
nUX/DDkTBoDYhMTuQ7O8ZZrGiQVsYPehAvXaXQiz8qmzcoKvgBbATqgxB8Vi4evQiK6TWCKZK44+
Vg0iSkrIXXMR+Q/v9Pe36QrbmaePlS+QeYgkLFVRQH1NsDIRCQvU25+uDf2Z+2RruwgEW+INIDaQ
b3wrdmSpBgLlBtYkmRq0w0n+PU8YtYOK98d6p/nRp7Gh8kMVsYUVStdCj/zZfmKWt5rNBX4ilr2A
DaCv9Df4nKTw/aFpEcCyHzs6MYLs16BGfBO+4/xT/lycye+rg/6z9sfPjlonjNjZ6cNwOed7xXxK
dgxAom16oYCE4wv7jYIXPhAHoR1/kUeHRfZcs17vMhw8rEwdHdGA4tCwwFhRLKip7AMIl226CTpY
tKyfot2hWULVgNcoeouLTK1Fr4BUxIZFahEiRB9ZcnQ5IyOXFdxxxA/TgUebvpyCr4e/sRHlVA4Z
amEvNtUHki1iAPl7XgXAgDasomgBAoUyute4bOsFnyA+PLiHxGxfS4iBIJXw4BjY0HrXV9UADk9O
A0gr/SNITnZiK4RiLmzHJUcC7kS1d2ALWwMaUx1pPmb5psIz1rICmMcrDjeG0t7YU2djjy9ouhD6
2bJoP5ne0nPafxhg8DgkggLGsS1KE1r+dS9SFx3YnWKSogaPrwEm5w0gQNpG+/xCrwID+k73zdsJ
Yil4ETUzlQ/zVDbq/1i6r93GthwIoF8kQDm8KudkOfWL0Hb7Kuesr59FYzCYvg6ywjl7b5JVxeKX
+UCRG36pURc+fCDBkUvvRufmprH68/wyFbR3TVaW71nlAC1gpDWxlhT4LmKxOvtJfxaHWufkVJVz
m3E3wceGikUkUSfQm7UWXbPRRqdveE0trr9GGTunwiKwP+2yTgPrSJlvn2uuOAFYqD4VwrPe8StA
geQnbutr/1XUmtJDw6vTFGjAlNLXsp75IrA3W42/s8Oh70BEmhX/mitlFlctwPnM+wLVxsX5tS5X
+3GOJ6ZVd8nEnOrtVVRoM6OEaUvZAD5cylcugOmV6hBNgvazOw5y81KhNIePQALJHgNuKXzt2uLd
szX/dlteYZSd+S1gct+SE8Jdyd7XnxvhcdNGVOsIhHKLwxBDd4lF9p5R/BDWbUHP6zZAoW+caKT+
Los5V3l1WX74HCdqCz+CbM0Hx87jM8Cne0Ut8nBJpy/ZwbWWqsz7+YH2fYNrv4+1Z5tZwd9rpTg4
Psrpge6uY51WRQWifC7BDe4MXd2vXVeLanc6yH5fa34kARouJoWR5i+m5I/6DW3RM8JpkPMjzf3V
RO/sragkw5d+5x6CjaQngX3JGTLj9ETAsGQU1iD7is4IVt9x8BDZVoGbZit9pFNRgMH2eExZHIE/
aN3IjUEhio1u4g1a6uQr/ouP6RiIuR9R0pdIEvPb+mFX19Q1r/vkk8Sb3mKKZofKLxLsQgL0K95+
9aRjJIq253/X/5SA17YCTxVcPtYu1XyqfCAwCChp1T3KPKsp6ZlEQcsWbhTacvjIyh2W775WKJJv
1hft6/v+K16OEnlkm6zKmXduwDWlzVN920dqGBki50guldbF6L9x8sU4hpVtUxprvDOZNZ1zNSj1
W/CHjeMkvAINRzn8eBqfQ1EsBq59CuBeZzrJjPNdhHfloUx2lMTYU1so5p+k5BjNqMNL0jTXEMPh
OMLQnQgePcNVzcNiaNOcf5PfY+DsiquDSTGW+1LDTCQpz+AU/sk/usS2C7g/DDjcylOAid7iVuPn
NkYWJivUJhJG+4CYv+RT48Cg6MwDdTZ5+4gUdFPEcmke0MRgFJachIWbZrj0FyRGq9HDbJH5xzn+
GGEzsNzBPLfKtVlswcUdDaDvioPj2Dm//8YOitf/P7cTvm+kQiyZuQ1DS7LU2ATcsQQIWs/vG3a8
Tdx7XGd7RVNmRrhI/C7FfOCKFfrmOFFyfWacMUkDwuKn4K/A5KnkAyAMYNWhaD26vtNJ0vEEj8Kn
ufxx4wthPs/g44UmW8nTAyvYTRy3nvbZ7tjUyCdW0Q/cyujVaBpyT8JTSBpG4wNcGaY/g3+SPv7/
oIVE9aDJJeBH4mjnuwJfIgf0AjrTApAJeVrlR7kaT1BQT4Avj88DBW4zTmD6j4pkvXetXT7PbXCG
AJd3wILBT1X22MYJtDOZRr6ansALdRSUE28iIysc4lpBnQE5rihjGy/rp1JtteZM94vs9Tapeizg
m/teMvrmUEuualIz+OiqKoz4BBw8bk2Ijb9IO2A7s3nLnLOzWUQOp5a8yHcqoOx+yN6qj91ZFKsS
XegxldHOaIJDf58qZyWIvh2vxjuYAtaSPFNNrPlJSp2h9/0KcfmsjC/i1sY8AlGbTzVwGtqpCx11
07RxYzBVQUpouEjSEFXv+RaLSEPoWJjNdLyvmIcrr9L/MQjeNBPvyvCq7PGUMGq6+mTi9uRpz7Ml
7OqzGv9uVcpLpWNuoMgGSrRYqq4Xjf0/WlucLSWweeIzs0W/ZY5gWOge/Qmop6Z/Vo/Hx9bu4WcW
QkEy+D/LyZ4wK9VbjA9/CUmQzvSVx9+eYc1DC8Xdk1dwRQMI4VlqU7n/o/zIkVWbIJB7L71L/0PD
tIqJ1wfaBD1jj9f7PxxLJ1l7Gv/pxKvuJ97Ks1psXP4GkZMRbCTGbFLyjZzamETgXj28ERcyR4Kq
IMd3cJb4foFj+o468UwDWVFeU6iieRzWroiiU81RTChMcTv+qRukqpFgO0zRLXhElJyJbyVw/BFc
AlahpU6uz7enMn+x/i1TjmUtRSAbUvg4+1zQi24VOGzuKwTJvzheWmlmfRbr0uJQTK/Q4Vv5xg/q
zHbvWW8NGmt5yraqVwGwhPTd/IlIHMSGgsyIN2OQIr9Z214nZeKpl/WsRuSJ1kzc8DDc8RWi71aU
Ic+Vuz+2zizCw5jRcR9+2Qcs4/w2eOwSKjKuZPJNjzekrZp/mw9NNdj9l1RXI7YucAfSDLLiyXpo
HMK1Sv1VV34fq0G/5RunN6rJuB0qh0/s2meoSIh4uvFs/tfFi/69jHeFiuYApRcJTap6PjSD9ddW
ARHw5G6KWu3YJaDuZQabv8vhlK+BmFADzdy8DtmSdpBTrTQgV86PiHVBjPUrgAIAhH6LjhQNZvMJ
5bDaqZ6qqw1hZTbPQpm2nJTMLUu3t91nXStuf/1ZfDv0r5P1Z7KWobr4t4Bhitmu1/7T1NJ+AayI
sbY1bBjKhnt1jiLgaW/YSh8QcXjjIZOt6xLcT54TQ6reNSRSjjzbN/jB/gWacAeT46hkriKfEQlq
dDfrrH4SmqOpdo+yMbA8t6/lh05GPs+NHG5Akuhs3i2HcWwvoq8aTn106urGnyOIyfLdd6q1PXQT
qhbZ4fTTq/QexA3HF6snaC81xJ1xqMM/yGLkUXaoZsB8BqfbUkRCWmA6zqppe9Y5Y/oPLDCDk9So
070+eSqU558blGNVID2iiLJ38iKhsVroUGkr+In3NrbclZr57431b10LR0atkh0GPSh1MnYljAcy
v+P6AifS98Jg56AL3qYqtvmIkJ9Mnt1zsWlr42FBcKlLQ6eZqbJ2ff9qmhz1EPBCUBdu9zWJSKQP
RfCDwe8/jOrltDbLJsY8prGpNCouAZxTWXeOQqyWucJAQ/X1S43IyxevgrFGdsgYWeleL31l/S5C
fAlSfYCPgWxfdBKk7Z97+dHsdybH3KRsqhiQiS5C0LAUxGb27bae+9JraQ9vGptXuW4vhGp6QUrj
Un+JXPDSg8x79N/Yzt7Y41JN/mhq+wnuW8PH5s/j9Tp8dgNlvOkqHhnpsD83tIsk6kWvTsBzi8bJ
9eRSy7fXk+U/N443Lg3cxMCIa5cq+9o1dYFk658mCWTruWW+ZgYGe9U9gYro6VEtpjUUlVd7GK2a
a75vaaktdGDYxbICbD2IFQwBMkzSTB1aSbo/lxpyt5/o1hguh8wv9Vndo7mEDEk5oOXhd3cwybr+
yzVd7ln7+gUDdyJSr91ayXTH/UJ87/a0HBB0XcC3miPzWt9oq0smUIqLW1OjjvMTouXOoibvwVFD
Uwud+aJxbv0uBH1kGu0dNZtkRYs8cv/u/O9aSE/pbeduzo+TmwX56VMXCB6gmBysxsh/WI121HTR
cmWOh/6EmUREGy8nm80LmXMSp+TSxv7+fvxO5riKIjFznPSgpr9gkNOaHbMGzwRr4sxH7uNpmdYT
38dzrRetlm+7t3OxAdB1Cl3hNs7F/3Z/oZebv/lGdkSHnoewwp/yr+TmV0MJcy/ZUXpEbel8Wrdj
JomTkG2ehpyIWfvJerIaB+MROrHUpPROTb06AqpiaOp6EifaagyiV/zJgglwfiOju7ad5D4c01SF
RuchdX9CzIMqqfDinyilA326/JGvzvR23GuJd8Xg6KrN56sUk7IOurrUmco2JLuu1i+cujS0D+2Q
Wn3ORjaeoWMeeSWA2fXWImNAnIguVHyehL6e3IF7sojn57U6/7oBkbo52kEy6Fb2c/GTH0rtGFVq
xsLKiXkqBzoG76CT7y4j+ZyaqfF+bO5VQMHCSncrs5/lO7ZrXs/0PSuWtYdu6N2+FTxROqwUM0ou
IxZURRlM4L2SVs8piKp7XtWy0pbXAsLdI3gy3liFksWIQ6PrFON6JOPj5uNIVWKzIxetXSltcqFx
WYBlo6t0isbvexLQXVRitATTf4F+CPhTuAFWqYPKbcMCKtmJbmIqGXLSP4dqqQd+SfQ2zGNqx031
Vp1N5n3habj8my3vPnJ//EELKrZhBrJp79UXQFR+KF9pqaeyWkNz5/JqlBAUTEFvThYqJZCO7SCw
AbWVJNy6+tIpoJrXZKgYKpjPYyK0mXISimb+Z60zNSS4P6ts5Oz4931HxQ1UUpVMJ3O32VMB93X0
QPSEGAlGCHY1YPfWX9RO0pVZzdm4aQCuS7RE/ianQlqTrxJ9zw3zDuanurp1NVEThHqK6NbSolfq
77/W+t2GufHCyLeoGor/9u+5KaDC3V8oNrUvQCdqSwJhRR6we0aCtxkVJCk0Tg1F5E9irExlK2fq
mrN2Vzmn4kbUnTbLumWk+NFP7nJ8L+VBcdlQ1D/wM5W6VH5OxPqKo46wqswCgRTLCF4yBzmWyBkS
E0Ph+VpJh7UvaQNYyaBKPKP9RykpT5I8VxzF/VRdWryWYxNvhsJL5HpqhwWqRi5i4wd+K/9eDyXu
MXLXrNq30wJpJX3cT1awtmTTU4xRKjLuceRF2DJU77y+qSg2N73AqNxMfJW3ByF/oY/7IsXzoVAc
FxYa9gaGD5bmvmlQhk92D2rCfwE/Bfdb848G/8rSyM9fGYWgZISyhkuZ62/62Fu+oCqs6/mLJ3AU
04upgWDnIPp13Zwq/ZudG+pKJvs3iXtD1OAgTVmsJWv7Z339b76pB1LtSkj4YkJTPKHFletj5rOh
v4Bilvq6LO1A0CVooyDHUXjFoTKvHmN4oOnNzC3ii4p2yaL0SL7+bkJnp/CVIYAUEHAYBECzUu0c
7C29FPnNZPbn1JB0cfvBsewal5/c1+0H2cdAM3STeYIkOPxFigDtf73kAWQHKbPW3v72n9yUzEa6
KyBhfxmi1S5v1LEGjJit90sy1beTK2rw36ofue6DxRPROJKMiThXlrFpD4m6xs/aLRzpyvqXXtkl
SXTfiO5TL3PabOqO+pJ3XMMTIOgwDM+6VFS7lZAuYJxUXeU0dk9znK6LUbZxqJknjTWYrN6O6D/k
VSU50qjXEkek3Pg44UU0XH9uP5chLEwpVDL1oLyPQYEryeb/3Kq+AuxZlxsnBv6JOC1zR4b8nZ8k
6ExnEK4qJLC/drggOJGSap2QtGfqxTelaloary5bf/oFhTEl3FikZNjtAoywghfZeLERxaBcIGHe
7vU72zu183hs6saOEjglw09NkrXjP+M75Cw3RUgeYlgw/pXFPNLgVCEK8zEefy+/4rxsxeWPya9q
mkZqonWtknbumdRXmycah9HOMnAqwi55DoF1C01lo1Yk5nPQGF29Q/6EICNmtb3C2GEtCx2T2fI9
+c2zz+ZyIv56km9nCDlP4F7xj/U3q4XeSTwrgR0Wr6Gmmnbj/wHfBmIZENT2K91Kfi7CaOZCDwEy
oZCK6awWs5cJtW3oe/UTIx6u7xtPMns9QolBMKnKjIagsnql/KJHZ9LhkaEYsKZnI7t492rrzwc2
Arodk/glKOwa5/d4TADxBJULcNxsdP2av9Cck/OPbq8+WPEfFpCVk7hLGgKYKQJkBLUAsvedp4/o
zV/QyfajlHf+JbKuKsXJdMKP0nS5fS0jygYAFJQM85qvX7Er5YxJgxF+C3iV7OTwAR79G8EtouHv
p/aB+seQpLrWcj5v+PRD+BB4oYwgNM2gKk2RVXnGn5PK/oKh9HnqZre+eGb0u5OA4EOzZ7YqOJxh
tu1jwTsGi7f4WcKD/FX1AOzJD/w2SylnFFrrIg9YMbFLvly2FFVi2gATe/6C2kIdmUyDGoU3zJoD
KwKFa/mT+2Vnojmk6I7nxmSUZhlVI1N3wSJHeTZcGP7HkMhQiiWRSL9yNR4Z5GmEBE6pm0uV/EQP
acwSdyu7DyxnJ5RKCgKmchTrh0aAu05kojIipsrl02VD2lX2VqA1uuilP1eNLEG2WxVXvpW0jrz0
b/OIpKK8aEAEv+bxW+whcUnv4ABDFUdRE8jzNVWRRxnvuqk8N3ikRGX9JRcqANTnVYtTFfKObNAz
38lX68lWcjidoJZc8Nmq41IFHq9R3ivIyKcM234YUog+frLpiYwapUdmJcO98HFxSP8WpD8UZ5ag
tjFxmv5x93N/RweI8yI2R4WUVCFRi21n9VjjootAazXj5GwJ18QP5iK2eZNU1J6YhVNwQ8GtXSm9
uTa8+jx2L8CadJCFjt01AqdWJZ/KPGf/k9Pfz0NrgmilsrtxvaX6E5pYbYlPY5qYbYvCIDGgqDHt
tLGGz60ntAcEJo596b5jPzFIKMbremszgHMKjiA+HTXiBZGPrsI8GoqM/P3+UiJJAcwhD8ab8KoQ
+6aNx9vpL7lRtfgfHCCeHfr15mkRyMxUAAfFBjuV6uPtTj/sUGTbOzi99TgNfoAeJ2AEQMVHsREI
lb63c1X/BDdxWhaBwrt+VO6lcjRt1bMCQ3604wJdNcittnmbjgLEEjoqrMebvPlnplC9oM1kbPzd
3QwmDmCoHXJTt4HUIchNrmU1uT6ISforGVC8BuMn3Uv+UIn37gJzdTMq/pXtSHKIl33eLSNx1DDT
3vg42QKBjst30hx1cGSnnxXuY7dq4Xs5YUL1di+28qZyMMKNeAqDy4p14pbP0Jj1CzxMFq1DTZNY
e5urCIzj5zChyR6fYFBI09wpmryxlm4ig498LaX9XWPYopPdlKe1zOeyob9NXBkmTC/b/Scc/mcA
Da3MUjPM/fvwX3Z0q7iGmZfVG98Hkrf/tOvvyfImuapZdGqE3i4qgtpjtCOLrJWSVaNt+/HLQqtY
c2r4OtG5VG7Hyq6WWQju/kP8TEP478aasLrpZMdFXeWNfC/m7J6rqcGplv7jmNTQ19uVqrr1jlXS
Gv2xJ+7c1Usl2T9sgEfa0Q/bZkpLXKq26cBfi/TfjJh2neypnO+fzSYguTd3ssfHmNPHoyKpWE0r
5v/5vHn4SOf0NX+9833f13LDUnf+WppcJelfuVS9MMww4hpsJOKS21n1KYh3TgbBvOqVHixe1q/z
fX31cnVA9Rb0ckUzT2rX3m5gqtGqYXoYg4dZa5ZgkFcudvKd0s9+VFJGdRYvpu2gtXUErTslLr2d
HSeulw2HBTQohLlqiMKqnCc0bpYy9XPv3nv+uf0rqan7p1YOq/9T7F8W9YODZFnLwf1fvYn9a7qz
bd8b8X82sWHGn66tXhK7erKzQL26nM7gSW6S7UFCyBNSkWFdzTEYznuFfzMyk2oGoFWfDQrDy/ts
11oRVJIkbJkOkzlZIV1DSJavxYKpuZXEsDi+2uYvV8ZJxrq+5HuPkd7n+7brftxkqv09D6px6rMw
2TXfLvTTOTk3uejEWvTAxfvy0Er2U8Pp+Pi6Gay+Hy1WxJvvYodX+La9bnPdXatfFGCD7ev+1lq/
JoYXd2t2qE3Hu/f1rcxGgSpFP+8JAKeLuGNlPgfZTCOba+/eU7yPxvNX9uD5TOuuhEa09Yqag15z
w9lL4vP0vuxlx2eP6qcNAAJckYzt9FoNHqPFW+GoAaKS6KQGFv9uXomfZV7ym/7l19yBYYJJdPlR
4t7P+ejnj/NH6WU6SrwUN04rzh/5Zcu/2h8MyHyMsn9uo9RnJk0RXcn2vdGYBtvYsmo342Ray5od
bfLKSTn9uQTz7Cu3fLXwMnvLMWEtW7nLVNXnZcG+1187vGQbJRdyqEs/PmG2X+jmx7lJamiM9DDd
O1M6vOb7TDDwp+zKB6evQqpe7JsD9VnqFsf5fqK7wiXrhMt8ZoYrfRH9wnBGR2ptHwZpiUwR2FPO
djaDQ6zvxPCas0Cn45LZGwiO60ext3lzXQBp8WHLgbyY58aV7uGSLbF5//gKPIfJsU3PIlzy/qQ+
+ma38TzW7sdavqdjOjN4Do5SaocLT4/BfFIcHdiALvhtFUdGWSUenB8SRbLMX3goGh7mBlRvznWJ
8EbdyvsZWcFRrcNbZbNrAPQOfazDcrjpb68NxmE4tzeMDUOGc8DP69QL7r21KdWSPQLLn0W6SVzX
DZAvQbnQpI96wlQz3evwOrn+WyLE+lrkhkwmrYBHZfqaVTgkR+bMOAlJ5yTuOe5hagQAUe+oZT9V
y8U2ew4zw0I3DQ5KkT+pT3LlZ4Y2FdRlTBxxsRFqxrmW88B57vbFRSs3SLbFaJeBg9loOkqzlBlg
XWhbR/NiixNNYbDBYA12b6VBbuApR4D7jPN35DQude2w+7JmJZs/NCj2HQ7z1917omsr2pAOjPKp
WWTrZW4uB/Fy89jb9jR+LwazwcJpVijUnjJQIxbLJe992s/xN7c7HxJA0yR7LMcxjn7juxXpxyDm
Un2c5zUwppR8hJ/S8EEiYLJvX1X/58o1Ictv2eyzEBl7Q+WkAXrdU6mSoy1UajBXIl479e+tu3EO
zvNpI0e3iMpCSTay57d7K82+6G3RdwVfMq4DVS+nG6K0SepD2CwSsPEZ1Hn0tsYXzsaZj9z35i03
UPgVXp4DnhcJMuVeupftpRSAXSvuNx5w7HEbdm9Oj/kkDq60Fr9HmRFcGkfjocuuBy4ePCxUkHbm
c2B+TGhC96nqibgz8xHNysDBPYi/jQwq/gUAb8LR09hu6XI7VRpp7GLm9MppLdOR9HiUFcuLsKMN
NKP1hwD+ePqMeevAf0Mikz3wIajAqCTSMrYPmHApWIyPxLEo97oZZotpTps4PFTpoS2bInkHW+kg
CXZd9kEw6E4nK0kMf9NFTcvOWkuJXPcX47530Yali0Rr01+hO+G7bIRanthvDBqZhUeZSWaZj9I3
gn8IHn4se2rCZ3n5TfRyrvAlvc/ZEzj/mEk0n+8P0kwoA9OPdnpV1fHSW/Oh7IQ4dGHyYFjEAes7
lwZwHCB+6mVVGVq4iVlKYUYL5W5GmjViFah9IqQMaDlipRVJ+iocHWHs0Sc0tbrCePVp9c1Mm84z
Plr1Q6TonqW7AGUmOBz8crbH9PX+fSwZAO8Y7VgOu2ktQtTaLDBGIw+3Pe603SclRSH3n8va4Ssz
XL6axCqvcGAtC5HKxOIxCIoVYGaQHl0/4jj+kxpAHmggu+mRdLL4J90zMs9hPgcvyHPaiZcdvuCD
wFZ+Zg2+sH+AWjmUSAh5utxbu3OdAYSDJfb3ZdfZTxi8URhYUBN0N8PBTXXV15r9t2SluY2W2ulN
7p0bFy6VzMe9Cx/DOA5zH9D4gyuSqeS+oeKz/uaNb9X9Gzz+wQjqY8ZHmnXSeAGawBszXDatBLTg
eB3YriurYL0JXjnzEda3z8F9UPRa+1p6WXk4zIjLRJznP0NhOBltuq5WatoEz3ADmndppvX4AroY
PHRTw3R/pYNqWTm9T/s3x0W3+Iytle7lBln/GeVH+w+xOsfqt7rlnPtW7OHFF31XzXVCKUvNNThz
OSbfZ8/I8qyX+S44D/NcJORYo9RL/o8r+xZZR7dEO442GZUG5wfVckHzthDyRuWfGCQfNUd0dkRr
bl4pZMPYW55ppDJHi+6VFOHlED5WGRSJkickFfpXVCjrwe9SPn7yMAYvo2z6FPDPmp244EzYKP49
s4/S362MwWr9OxivW770ta7AVJbQwP0LkGV5I9/b3dFE24GlTCsscyZxKPYYjXbEMeVV0KFqgvD4
aaTytUN71/bSm1EGOL1r5xa1DLoh5DCs3mx3VKJwd+3e3ujEWWL29SwYFH0HMX6zvj4XbRKS49+N
xXAG3BNQMvLHFjyM7LAH0UaH6+/mz2+3NqgPFq14CTE1xspg7dWIyFRDSUFpumN9uPjh2QbC+YVG
Qo3YWLQxsWxJIJ53dPr7ru2dOV4wY6VoA9kPNFl3Si4FdaNvOxRLRcq8aRc9n4Gtxk9Jw1/yQ+qW
PTdIIKvfP/EJ+9rxnUHdkCQn/4kqNMM8fkuq0zmdg7flS23UiIIWNRCdZmZ79ROBNCXGBCe4nLB+
h0h/ahALNNRLnXrUAIrcgN1djHuFLiUUj88O4mVgNpRBHNyXA3OhQhpwYfP1zthSrR141ms6GM/t
y5RfG9vM67HBDgJOj6Zh2sMnPrQsCAArq0FxPcihKMNqeecyArwHGGaubm5ArIGmf/I/16H04wBK
FioAsrlCmwthu6BwCnFNef2NheQe+KAUC4lumyfD7iu/Us623QA2819IP80lyVXV84V7tKYmrwCC
ftEqyIw5rz3YHLHtABUDGfI5sfGPsJm1vDAw3qSH/jpE/64HGtBXmLdGaExEWIgX+u6NJtlH1SxW
Ew86Iccln1P0jgFtobW8uvR5NdKYlTjl0jxAkfQQJ55unTsmV2kSm72WxgU3kIG6ZXBtXlKdMwvj
bct96MHfQ1u2OaKXdbDqWAiPV3tjJxCx+o7wui1Z/yUXIXpefmNEpoPtlA2rk8LsSVvvtZ2ddxiP
BwHS3XYA9YSlpb63lB0upcdDyNHcPrrWAEOmFpeTTpFWUupqAm75MfQmo3lwGi6fUxVFppmlSgUr
kSkTmWFXcG19uMlmS/RUowXM1IwkuLZBVelLK9lCSm8ZpqZby7OZcghqfD1Oqw+j00ywMHtFoKw8
OHVRK8rHhy4yC0XNTS8z7HEWmV1c1q4xaeKhXkoQc0I1F4wQj50nu6aOKTW9+6V+WeILqwWCV55u
coWMd5jrb79oJPWOcR9tAdN41MM47eicRQDeeVmTdusvNQj9dwV2CJBDJGy5BHc+rWcp7kan0eOV
L/iR13EsSuE4o6HfUrMBEo8uiWuohOcDQ8ZJ7DavLi6rgxeXy5ahYPami6bhln3IH27yPAxJMTr+
WGNS0+HITrqg8cVpxZ9ogmz+jwxJ/3CwqTZAZ02lPlhfWlxrFpL06F+5tmheo3vfAo2Nps8jLJi9
nlEskADnC4UIDwKEBtHPaAf6R7WBrFydVupGW/2r+tWkvBilmtIjhgvEdTYEDS8SUr1s18wlIlnp
C9MSV4ZDp5LzJTDXoOhG51wjjproydX34lxgg+I4Xw92r6FF1GJI3OMyH+mEXl0Ey9JJ4zX88StN
bu8ya2avtVx/Tmhlv+T6K7pcxJhsiXPinbGOCdpljB/7rFTTaCyiPs249pHh0AaaVfO7VyLKx5IG
1OyQKntN7f89M4zpEC7155i4RVuu5ZAxGqM7u9Z00J7KRdxONwfXOtCq56LRd9ENUbuuWuNAJcDd
e7vQe7YXRKLz/wDEyQHbtvuyyYI90eNKV6hSCW+O1XuqsX/bdSHE/jwErtlEawW3zw9nVBeEmKCR
9ZiqkQhAIpPDgJfn/VBte51D1RaZgpoou7qZ3gJ110n8lJaGQZSLk9LfJzjI/XLQnKLZONNP7Buz
nq/OrN/JaINz03a8b+Y2w9l1ZBL1GFs5xvMFq2ppMcMMzsI6AIz3ErHnfx7bul3OF9irdzzxuoMG
TgoUKf31njv7uUG9nzsuNBBXM/LOtKFyC2uBJu/MevQ88TlLf+9mvs/q93ZCQ03rGYrIVTd/Kafa
93Z2QAnsQ/buZvi4hOu3J5P/cvHlOVLF6Rxwne9tI2qm0AgpemsPYYdO9HJ/3jN+qpoarB+1M6mg
ElCPkFxx08j1niOwNqAe6t88t73G3k1pe1jGi2YYWIDGm+dl09QZEu9M/7ptT7tJVnrlw72+/i/x
V1Mov/tmoZ9tbS23dOtivoKQw92PH4g5b4nhZsKYeJg2yb4/H0dLan7AXspQmRZZqtfLD6ZNIEN8
sSPwvrfnfV5uoE+Lbrf2QG+Hu4O+M5QHui9A5SlIj/OrHuJ7OPJvWdhWZi3dqlsDoarPvo7jpEDo
U+tlbeQHdP0kGpaEZtik0i86Zy+nZqZdUIGR87YT7TmrlPatuxheuksDNkwdMdzHe57B5dtGuXj3
LOVLDSJ0k4G6C9nr6EL2GnrvmgO4MMYNfW1QDqEKR/4UP4X/yPKA47kdGh4BwONBtwPcn1D/J6dc
1mNSd16SjRHRd42KCl2ttCIaPxxwn9Oz/jDsegigEuP9V8LAxTKW5dgJaTleRiJF0O2MDIU3odoF
HXBAzfD2gs9baE5m1GjdyVnalEup2owyxyQ9oD34lNqDMFri8FIc7r/Sv+M1FHGvYd1+CeKarllt
whCLVtw7gELTb6NkCoUy6bg+er/5FFlwDhG2JPeEvst3nDZqJdIs8Yf1QI+2l2CEkaAecuAYXegH
1kfvIRzC5FiLtviy6yZ6iV6RVrmbHaRG0+a0bnXasJZ9O+UxjXxJ72o61gvspZuE/UDKDCaxeHK9
U/Xxvej+Nhk8mMuyv43282MMvwpDhkv3Zk4T+0Ce1mbKrJs7Jlj9DYkRuLV2idYCFfyoOMjQUg6K
iwje9WNn29ylSF1pT872qoCKr5FKhIXCLFIjlScuPi8pKwwTpXrMtUhU1ZhaVCq310uuus+YsSbY
CBh/8BFsFv6IjAu1jmOVzOnMrbTiMmSxs4844dZfDhGDJqb/ttidL5E8PdwyRmM1d246yE4mNlbn
Ztve64m3JWvGbTt6jnjO7qrHXHsBXMStUbbhwr9zf+zD57G8/y9P7znFbdkVpWwbY4TJ+Y2r2Ey6
Hfmx0Vs6C91ZQ85ZM2OKog1raG3fjZ7cSzEwjHuivM6Jw/ISroiP1Z1EJWBRe1Smmby3JRBU6hhw
U2UZ+Z59d1LGsM2xcR84ovCRkbUUr5PbdkyPlJdxrxqlhCcTIgVenEf4J5O/vFiagiQlN4eaposp
jXTNb7PWORcVw+nWxJLEjJFEP4MAl2D7C9iEAC787sXc6J+38pSP6X5SK6KmgkgqFz0EmvWun/+G
jCCtNLlm1mRHrS2O4cr9TT81c+UaHQN5RS/iStdNyScaV07122tdZRCRgYv1cP+sHnWhQy9bqWxj
WaxP/4VtPQWpBG9Z2x8a2UtvLO2rFbsee3/SLZnJ6R/ezKEgRuNJyFi9SleNUu0o9UAPjLYEnd9J
Sfd9s1gMWbtJofeeQs/udNNi8o/lcAOBR4jTKOP8t+6nTd38+ayJVY2rA69Uvtw6zspHihhEiiaN
8BkP7m8x08fmoSOjjFR99K7kvAkuGlJus8q3zcdZqeaRUZ2VxvLIrU4biUkvOEPrbNYUTUVcrx4H
tTyC7+nFu3mf1l3uoz0jZuwfjvFETyPCcyj0GK71TPa2qYYov7tUtm9nNNOlYedbnNumqZS2AfXs
Y6gUTPQtR9/sDUeycryxq7vtTWavzZwFahrQbtakBVub4moc5Y/iR85juc7qOggu9AAiwgPrLHYK
TVIHjRuYViuTxMWGtvjvSuCVJvM/1LEx7eQn8ys/BTO5+W1pXqrzyOkXAbN5bAgEssNsbsg3BYUq
SfgJoZqgJ8EQjcyuKpQtBwUhaU+K1NXxrNIiQJ3KcYyLjMbb4l+ll2MkTpD1i+5zo3EV5qsxiISS
XQa7LeJsaifCrkJnSkV4nhrro5QK4cjTGIfAdaS4p76HFP8+/lxfbhCsDRDvAIHLhGa0GDknaZtd
bZYIO1KveXEsn+TCR8cSSsgkEEY0OMCDscdVYyWm7aIA9qwTI9L4jjVELLkAjaklTczSvHvSihY/
N857P9SpsBhr8F3ma94S21og+pTz67wGH+dvT72T4p1OT23zqWf45lR3f0/rZolTuSlH6xbx1KG/
GxtBZp7WYlanLn5uossfVo4eoaR+BWMC8qCAEAb1JDskrOymClvSMQCAYanArvpk6mXlCvkdF3P1
ZbaS2w1uhEEhQ4ZejnX8A6bgt9tQ4Xo7Baa65Cby/Cjcs0MtoNZBnIPuGLmWoTnsN0LmyIynaFcs
w5bGxcwPNbgJdr35FHdvKKfav3N8Jzwgr3DSRFYQNelzX0twEHQi5Yw5CciB/w7/6thM2SGTJ2aN
Rk6wY+8T4560sPaZpj8/IPCAM+aALjYwdEGQDhXgYU/06pbHPHblKze9pmkPpWc9/5Z88/NrLjC3
MfH1ZsXQODyCrws243yHRaFyTPOWX0BQ9ox367zkBtJP/pLmLjmu0vvyaumUaPKvMVkjRmO0itRG
srpATqZD2jK2ERyc9dPdanvhnxH4rWW7UDsmIstQWqxqwI6SM7xZpDudkGobP4Ti8AlyH9SxRLaZ
iWqLznj3qulOg2PYZYM/oNXqr1nHIph/8s3YfyrjjOu2sHeVi0pVJ6q4CU+ibL3Wp28pQwL/y5sj
QS6sJU2b9ntOrfUHFq1RZxZJl2BRWWG/n0arcR48A81GXiSgXtAU/TbIxd0pOpFo3pTDAn1RaEr8
lqFyJ5/hXCloH31nz6POPOG4c42Qm6qs411zzKL9YJmmV0+LmD1KPWe76dd7Ip7LW/0TE6/3cFY2
Fo/Khq5Trz05rasoV2Bs8OkDzEqOryqw2RdzHjAUT+Su9yoRNDW8pCI8ht3BzoHVuEWqReqvJiJe
DXSOnup3PBP4Rq+uxxXJJ357201Bu0LPZ6SyVg+vfkMcPujlxSWLFMhmKToB5ahT1Q62TOsagbDG
pE3dgso9Xs6J9vbeCa6MVUPpVXsQKPyybAGRbTkoioHzCTmUSb/pFtt4JfVu3XgwESnMv3yYwJC1
ekI0WdtrIcojtpvrU5Mn2+pZyRRbWlIW42npBTeS1/6U+TF15vFswloz6S5F4P3SwWA4kLwW+Noz
sWMPIFr1eWJ0Pdlcv44zFngD6KnGh11tn+qfcpNVqrXgspEczPNjDi0IWxBviOn0CP2dnsynrh5l
Qu9uKoWLiS1zXaEOa91MOm3cbNpUCunzwJ12TaQ3lp7q3BHhJ8ruKNl3MWvEOBR2ylbgj3thzLPS
0DF8M87n/M+PBQ/gWWJRN6vmsq+fIK2XjqieZIOdrkdAoc48miheKz4ajx8BwROc/pTM4kPVMR5j
iCgR35QXu8ZyP3ABNNOIE67mttRwJc6nJhAi1ghUYQ44FKxpjk4hK00cGj7I9tg4z7pPx73i2YOI
ujlPcKLZR+HgI4SyyjYOtULDfgbVAAvBd9nsp0OdmczlOMyuKdPaxb8gMyHG8ekHyUNnmX+9mQBX
LBuUzTVpzu6Mu/DFHF4N8K3Zajg9D267+rNYv4kDR5bmjd15sNw1t8xBivVLqX1X4NI2HVqPQkMx
mTY5J1W/4gxzlTWdnKEbuYaplnK056kDr7otO5KP/Kx5fHRNITyvJo9i7bxrFRb16EXLNHOr0dEj
NYlRqaab00QrkW6WCoYTSC622XpJB/2hvuH7v2rOiq3Lspt7No+5+unUPGmX29QLy9aW8fylsszV
n1MO9A0jsHMLaHHl+J/UwT4gh7nXsofqil7yQfVQvqW7SePflNb4r0xZfhZlj+wv0Bo4+fJF8iTr
LoQbgRgiEfVMD0NPpHF+Q+RrOOD0d/hI1kOgH8t3qaS6I9colaR64LeTWaN27ym8GAtQu/TwaL7n
rGkR51uE1ceOOL+aNeXZMJoDjcqsKt/ZMXWgg2yz7E4f+xm6UbNox+JiNCLcI+WwvC4MidpiEXjj
2RUrpCDazJzDE5sWj4yxORuru6vhT2ed4s9hZHFLVc2TXxqQi6Uwx2OlzIFVYdowCE+0d/bHEQ4w
TogI/yPpvpbbSJYtgH4RIuDNK+G9oZVeEKRIwnuPr5+VmLj3jCRaoLu6KnPnNk6fa7PI8PZeMx05
I9xtqrxCrnlu1baCJxjD23GwY2Qfo0tSmOFq28sY2RDKzjCzgrFkYsixhy3Q9lh2CFqM28Hqxg4K
mBhpuSAabmo6m/AAVCbJwnL0kFquSk5ZOqVxa54wG01oJKL0Uv1M2soa9UqYSd6q+5JAISFoUVtk
PZLVdMv8nGBtX9vp6GZN07erEI0VJnBtvukn0UyHpVsvPRQ9Nxgjg9HWcjD9tit7sk4/Fuf1i028
sQ+UTlAPzFD8YVXjUry1Fndm+Bh6XnbApHuDmzas0APpm4VlTSMvlau/c0M9tX65vd2bpr7O4Lwg
n6bscN563XOKIiGU7dqp5Fnmmx7dIw5g4vTIP7Ut23P2uhWlFtuaZNGHq6TBkxfj95iAPvvjUWln
Sg51GIn/7HXrR+euLriE8/Qp3E09dK5aY7oTIt+2ykFP4ZMoqxe8zGgYEyNpVrRB+TgmlVUXSJjF
Tp+MsprPEHUCJUlJMj22CY6fAJO0mF75rNgJC7VTOkRYCg2NqU3WTyvlIuVLdBC6saeB2YqW1a7l
QxPW0oTWRFbt/VfyWPF4RIgPPB3M5upwrLAN6vKCKTm2oeGXJg7tYqEqvqv4SWG0SvcNpGG4TPwF
q/VMnY1AYnRi8Hzct5y10jgz41oap1Tjj4oKyLm7JJ5iz7c4VHuI0YMaX2+cBeMKenJTJAloA6Sa
HSsLvNVMGA7Nj2VTG0bxmbaNeHyrO+nzP542DM1uPDZ6id5pXrf9sWFxmi+G02fGtDpGeduQkdbx
RJQevemmZQUZofnsQyqIPwzkLe3qu+71HFi0GMJrqDrOhZY+kjjjUPcsbll2WojOnVCbUoolfzxK
ug+PpDPRc6F6U25x2FX2hmLxFHMh9AjC6asjT1hIb+znZ1lhJElEpJ7KT5ze2udvvcWtW5w87/sC
9k5ib6cNIHv/TkUTU6Fdl59Hl8jv/zNU4UGMMgxnI6nv5IGOveuTRtvmB5FlwgnGzEW/ZjzRoDPq
XdNo+1pMngSdWYd7R9bUvHPr3xJ1XneJOj5OQJ5dKI5zF26kYD9X48ZkaxaQel0nv4jhkKqWbacB
F/GTzNFDe+5NJxrQ2dv5ZZEbWNC5XAsN22AlaQt3f+U8gxJQhw26smE2deUMSygw4V2peVf58mRY
Wvp994fRSqSHnZvKONKyQn88tM/aZR2dkgStKU2WGiBUsCyRnEPrNnJL7ljHYS08o/orbI8vtmgO
y0FC6QYdFRvp0MO0Fzcs15LBkA1qeHjLZZtYuBFtyO4hJ+a0NNrqNtRz+Xndwzp99gBZlc8mC6/m
gzHEdGuvOFev21vncLNzK+evX/cvMEqbseFyX30sNgyTgTKz+Hmf10jnc1ZA1QDDPDvMU91GP2M2
FPL5cAxbGKLYk/esrolsIv12/wd1qiE6t60c90yR4tidelH8OYaqt31t9VZ4xkV6kJ3y3VIDvWjd
2UXyoTBnZFXPJV+5ziYDAKwuCu3ZyAR60xvv3ugJi8fO/GV+ammeIvpK+0Pxva6HiBirvnrBrC/e
EBsWu0Hx7cvqNP+BTKKlhtGyg+62amXPf51BIvT00JtUU33TtTTSpT18xE55jIWiO7Bq5324HdjG
o+NHKNlKzOnkY2yNlDSo+UmfjwAVLkWPjjaCCPN8Bsq+nN4ln67pF8xPDZgi4zSMov6c6fRv1Quh
7ool92rEeThMDKlXBKyRPy+b0lTqV0IPQt+HEjtbRnCmcEcbdiQm+tMBQGBioK8XlzUTzoLtmSFE
BaOJIS4DwG1YShF7N3eqLL91KV/0MGSgRw+McDxuUY2HPP8epDZ85kE2/ySo4DIKgTct1DdzDTwo
1F9aqP9/QXilc/HCfuA9+odxHvWJN3KoiRY36baLabTCLY9gBDGbR+9Lmj28srrJ5Oq0aly/x2Ld
gqXtbRPkUzSGiY16YvscI2XyNWigMGD9CC+foSvnQ//uSaKTy2hL82ObQnyiis9KE9yMViPr6/pd
mNaztkns5xTxd5Cq438lCHYkHYzrgIpvykom7hBK0EnPd41/Ba9x1S+ikIkx+OOls+sm6dafFWre
Grc2beNfQc6rTgqPSWdXwk6XMJ5QOPnO322uGhL4W1wED+7v/DsT1CmdH5Zf9KGOjrBdOH8nCdS8
GfX1qWvHW93rB8P9FfY7faZbsuP7HU7zfA1B+I9gT7yn+Ez4nMX/6e5gOkXBA2G2bmMOf69V9Tyg
f181kCLGOOzfmfAXi9vFFNPCInNgsJl9w1h9mZb3ri9x5Lp8e2WWVctZLpRiOo3bK3OuHz3C7TWM
8S2XCwGf+bcepbXitEm7xpjggj3l6lgxWS6WJqjgLN6enJcf9n3LyNwISjvPs0ndxb1XTmT2Okda
8bo/0L3Dma1+r7lakBtQzhQHDughDzTktdfasfS0+52i4odgi6ar9G887D745zjoU3InP2P5RGYL
FcEF/NbUgZBOAC9GAIzquRI0NYuLNj7E95wh4XSwD/U1W1BZU4+1iCzmjOgmiDza09qKRXw3YNyv
MKqxyYPTYwQTzrNSVoxctRMZKI/NNcTILE/yBvEq+DPEoLPWgj4Zki/qP/pqpwinmNFkZ589vseI
DyaaN/BzfhrWLtBUDpFLGu0mPsq2ourOfJ3o9pyRZa1laDd4deX/OM/1fWIwODHfOkofToFK/cH0
We1BKNODvxdiN7OVo87E+NIgbDkuw6cSvVx0DdcvitgrxPT+Dr/nZASRken31xE/+WstznVk0fmB
16cNQBFPnJaixAkVeeZAgGNqgP+36Wnx8QNnePQMUvCJ8mC0mUy6iqWu4JYD4Mnp2QKn0J62Sjvy
AuxnSv5jLbzuzi+OBR7/36eeCETb7Zbxj7t0+4Qact/JdfZ9xIBQPqBNhRvGTpzMEW8xCJu4hbFP
mWpnEDUmhdrm9irI5V7u54W0kd2nk80x7d69mmLoMqIFpPRg/AAK1O2fPsWjX7E8gZuc/wArwRdd
CBrBRmJJ8MMV7USzUhq77UrPzI5U9YEHBh5SqC6O/ccgpIiEMolKghPYKOvUJwrL/9kqv9VguPD4
GEhJPYZnWH5En5mgC4DH5jXqef+YHsMUzRUPNkQjjhFH1MY82ZYdF3UDHO65gABKHQz4xocUmzz+
XSgX3p0Ac1LyS3mjccQxOjxlF41zB/2YwgnzzNmKN5zoa5o8HMSBwIIPbDYeir2gHpewjx1RmY57
BkJd9Y7TABFK//YdjEE5Hy+MOsW9C1jbvPlJypZNb5uvro/yfXyPiymU9Wjp01fVAa5+QaLQmL8Q
z0xS9vAIGL4St9vzVr3CP7yxXY9Je5K6iE97AYkYHLPs5Ie3Ye4ZR294uoVGJj9M4eH5xfcPo53n
4pb+Eks7P1zcMOpSJhx9EdfZWnwPPnJ6eGPy8XEUIhPceQT5YEkXRRYgTR4/xl1t2rKzF/iFB8j5
BRkBdlR2uaxRIOmUVQUqqn9rh51ITZgZ5JFRbECo4+E+x7OX1Q3ckJMKXNp5OFMhQNvYhiDVdew5
+kvutZ3b3Y5iE8SeO45FGgelymRHbf6YRJ0ehTxIKRhgGi7wDnvQS+1C16qUsFQ0a4BYzDFPKUO9
QOc92M7y4fVdeLU6S4mf2PCWygsOosrpHYLClz4EodMNmo2UOTDuuNY+ID9mOXAj5i/sV5BVp5X1
y+FNlB7i+00Si8GxcESV2tl5CesTEm+xTbH7PE4Q/6C/Eoxz7sNbmXQcw5DQPwpJhTlX8vBLtHt4
VbdbfbOow1HXehR1jlwQ58K1sdw54hPp6vXb6cVEE72HNQSWnZ0RzFya9M/BNXgM1IqIJ3pEm+PT
NWRjKASzDgqDaTCbYq+xFD74+kBb5rux06V56joEb7F3EcBFWd/y/V5qNFBSGVz8gNx2uFrBSSqt
m+AVM5hxhIrDi+zAmbatN/zuww3VB3EG/OGpDNcMzaC9SfngVrckb0Eimi72GD1e3PdCty8hPU0w
e1iHrY1Hz/ZkgVxfZ3meSjFaGDDY8NFNslkYt/hPKEsDlJ+QWrHR5frMbC1dsRs+qEpLF95ztPx3
yNRYh8Yzv8XHZ4csRO2EWSy4uZBvFlKSGvF62SgLYAeeJqjQrAQ+UtWzrNlVxWO8fIEPWrbGInDv
JJLDur56yyCzIhQjzK7aUkWv1NzOL7SeVPWOabsur3D276o8TONlZ0JCyWUZd/gegKmKPA9gePKt
o/G6ksgQViV76P956E2hekaVtA8qIdS7vRwBQuJFGe1puNSJPtppQpGM85TepdQJCUqnYCZhm30p
vfiq25kAKDXIjzI80V6Qd2moRpnvbC/TT/VtP9ogV3T7YqQUu5tl61p2HsT006y8b3oEHTmqXTU3
wivrzDR9nNkDtwUDPgxHTAazcN2svjdokrrQRQzCLqzlGsHqM8jXyIgjrRg15yMyWvWDz/4AVENm
b/GZ5DloUaYedMjps+E92wIHxN9C+zxIdjU21pAVZMHrjfwTb91A32FqPSINPdaYn6/swEv3F0Cz
tbvC/gk6J66hA4RiP8j0fOJLrDe5Lzggbn/9ADOA0tcinq5LXRu1xgWaNSyYUtUOw1jYen/Fv3cC
L0Y49ncGHjaFZDWK2WHCGTTjSZHnSf47Hm4KFUuolKhl+lvkDfQfu8KQdAFC7o0gofMe0VF0nLzo
9uO37GcIzbMWA3LLsWp+l6qt0nXTpvABu5XBg8zgS/UbT4xCJf0Llt/ESZH4wD9/yDaLdVL8SVrm
2Hg7yP8yVkiXs6/ZN8icJod4I+y5z5XF6nlp6jjKpgAVT5zBG4ctRrPL4z0HQdB+wtrR4f0Yf65l
sb5d3k5vmqEVYnj0inHwIJejBw9yYkOdb6wnQWYOZK3nNsZg6tVZ2X53KVa4g+lwzAzjjIqaOuoI
+p04er+dFpQhXrIBb8NmsHUtJCj8wcTOy5r43FtSUgMsDKw7/oP5FlpAeIsCLzAP1GOdAnuG922g
XwgaaxYXCsNBtmk/Qz5AQKSgDPnBqmHabHtz75XcXb1o6UPhfu3o6ljCoCsckSdqkPhTVLwVR81V
n4Tna33Mhv7jmwAAToyV5msfgAuGmugEQXx8Upi6Kz0W7fm/yRyF8TEDNqSxVGelqKWCc24zwoxt
AQZLIyjzdt38/3VmNLG21yiNSbNhb9kKmFFFjPFREKameFovSRye9mrvMzzFO+MGg8U8q+mdwY5X
rFifAU/Zo2Po6HE0Cd+8JrYQRK5n96LXHyMyzi1I/mVZ7TrBQDT+59ak2plGmq4R612F8piNuqvO
OhNkm7UK1M3mUWfUO4NVrCoxSS7EBpxRujJLcesNBi/aqG3wsNX3InzwBY7li1PD5mDgnw74SU0+
f1beFQudGRdUBuTSUiD5TA76fsKyZikeLzXeRXabPI97Fh5g11RT2Qb1AFOUNESOYLfqAr5gCtpw
V7cIQqZ8Hacr5ALGrtQrfm5a40uTRCUbc0A7h23HmLaf/hGf6Hx70O9PAcyz8fp2IrsmwJQYHyqv
jy+pc9nnsFa/DZtYyWKtcl7BtLddpFBVS7XFsaYLwutww8YD0pjACg2xlns4MNTwPR38HSPLx33x
1twqS0g56qU0Lni0c2QSc+MVl6mnxLSSWpWDU+DpAk+gv2m6wDIG7/6/45kET/mXWLxq7uR0Un6K
9KZB2G6jQTg3p//UsuM3+5oPghmWxD3QpExb09lPvKc/82/wWIev2hIHwqGKxjD9flSOfrBTsyRg
fFcuIjb5r5TC0hONW05huO3kJlWw/LozO3ZSMumkEOAt2IcOlVOyoeRf2q58E7QtxDsUGs3/56wu
Z/bVhL2NUkCXhw8RNGm46PbZPbAfq8xXAAWP4ssxAl2bdgsvxQU4mEvcq4t0fZbquiiTa8U2Z+fy
37DYMy9hhP45aXsSveF1HOxG9/fOKdOyQDSkyU+/naEprgJwIu9wz+cry052eD09OYpPyfKlUL56
HHaV5LLydsLpJCqW+TrvXJJ6n6dN46pPbUfDEJ2XAaB+4pptQG1FPrSnOx7ZPjhhhRWkZRyyVlSH
tHDXg8wDz4oYN8r3QsXL9kTlo2ZXRpjuXj/S94YLxRAjpHaF/i3aDL5VErqm9XNHDTw23wGB8WZs
3o1xjHxhYhraRMViSr3rVXm0DWMIMWfNzRLcEXroOsQwLp7B82ixo+nz8jkjO3T5op85vrjz7rmL
HQ3jJQ6IWx7cGc2iNkNGF64srCp26FVPy0/Od42XkiIXcilJnciZDr0tmzPfuBgdb89SvuBrtkzR
82RNIxRzwaBLE1sTxtq4xWGr7YTf/DWit1Nkf4hNPsJ/1voQpPdjX7hJv/3BP5CnmqWza1zeLsrs
bz821tdd/WdC6mV3gDwAXoHjn5pQC2AbPm6uq95oehZ1X7EuHg+G3Mfxk39Etubx+fQKXoy6dXj6
K1a8GK/D31zE4Lp4vt09qrRTz1rUm6NTXKPhQwRt43jMB/M/k1Hcl2Cqh80XWD32E+eLN6CHMBcA
ROpAJuFZgty1qYwFs0CsjSjTf85f2P68Kc0sQjmAAUbMkvxzHJdn6872fW27wIC+NFevuBpqjdMs
0gOiXS19xMGexFsp9XVe00HNkXvuMAfd8XqyAUvR9BSi0bqvb1a4jcG07FBdv8xfTotmNldbfCpB
jBfzk67ydqllfRsHKk6bVUT5tBK+XXOFnRn3JKm8qyDsAx4SfRykBy0m9SEsgO557oksVJKrukDN
YnMNaO3flgS/2SF82IkRISDPikgIGvnrk3o6PdwRZcYval9L3fySWgxJgE9ccniQHIxIITkOXXSk
qvI+i4hL3gs7nYEtb3pAIAi013EgIoRCwN56fncLln1m99KqgyhK+qLgTNeYG2YbybQGKiIDoqUX
inmtKOymKvCoP/wkMd/ryBs8YJGxM5w+Hb/9Z2z0ZaxfS//MOXVbHMYYDEmjP3v4jzL9jXCIh7wG
lcVS4o/UNQNMtd1VDMWLSHGthr3NNbw4+JOVw7WqQmi4suNr+Iouet6qJaRTmQ9cehcp8hi21/bF
KLBn3/YIWnLx7qFppNANC9g/9byHnhDh8/f6WVumCBY0fs8Szyi3Iw0jgxrmaZyMcJxknoTDBmGG
Kt4VZaBkL/dPEN+EVnDmdNy9wnYv3c1Qwk/b+nfyMY16iCwMhdUxhQbDTyb5X/mfnGcI0vkqj3QS
9QEf1uPz0dZu34c1UPix0819RJN8djDX7gwOQ+gI5YDQP4wGE1jII13Oobd7mz86aO/V1uH5TX5a
ffOBJ3j9J655INHiz0OXpgk+zmoxfNuhCYj9aOX1dZwRyvzM0pfGOl2d4XkQAexwspX22Yve1vSQ
3/PDp84wdtPEmMKpkpFWfAMqkmysmqC7+demwJ63WdBClSpKxhQmAAl55CCR5Zri2wn5F1rwmHS9
5QDzzqAeWx04Q+BsabJJgXNEZx8H2y1Td0B4W2zmZd101JceoXOHKaT39ph+zwcnNL72ueluPcCA
MwCSgubQcOe4ZK0qsAY1Fij3c3V9ndtInYnK6hC4K7Q8Q56x/bJWHDpIzF8U1VCegB0eBfas59m3
kgBLRl09nzXm8iE7+r0ZhpBRhadXMpXUcFyvShVTftXOLSxiUErE1goAJJibhz9+pm3dGjTKplYC
o5203d7pRPF061o8iW0l9oq2c/oCumhCumchbXadzBs6+WMtoZgYPB668Enmx6lCCKmsU+IGTBxr
9i+XSmxDBm6k/qPDmwdDQ03DPe7qyQ+t1LG+VYwO1y+bLe6Myxmhla4i0mTapiKDqCelIwNbMdBR
FeEhNCIldTr5ujaxEihDbEeLnl3FpOuhi0VMXHf2mJ8PVudqlNOc6ts2Q4VIsrvvA92NN/w+Ff/2
OfN+6421Xro0nhFaDFQydNe/ZsM0mBM7wrXjYNcs05LOXw736mpdXX0WFw13VgHj3pf2leyjOAIN
ivkla6U0jrCqE3HvoboJ/5tS/+Q7DNj6bAJCzN6/Xkhgb61Uv8RQM1vNPY9/bmh6XJilr4o17OOl
Eq0rfdnuPecLFWwTO16hDQV9kEtcUr98+WLLZ6f39v9eSqQf1tummul7c+0G/U/3OLUc6gGpLF98
m+UkqQpCm3PW6PSWDZS5W3d6efoKGTPyMJwwEJylKz2/mwLcOyXHrzP5xQZ27SgyrIW+9XR8Khj5
dldM5DNO2fjA6lUJgBJ66frHg/ztvNNLpXAedQnPBJon8Vtgu/hCqlPIkeNwNswuMEqItHjAKsGf
MTN5n6xq507CQ4oEPa6rN1Aaw3bggUT6IL9rlLccd54UVnej5FR6RlK7tPh+xBA03oNF5yExv+xN
RgunbMY5v2TDGSYIPAQz5X3+H5z2fquphAuSu9dtVx5tBX6qOpYo58TtfzC2YOf2sKDNcXA4tHh9
TDvZZT11ZVDylKWTVd93Enrr4ytYqNTIy95c19YaPRrr62CPJM34tDvT7HaMrYtSmqSjoSUTm6dz
T576QsWLdsKW+pzwzv8ugniWT+ePwr/Tm8SvnZktkzWO4n07LxgnweS34qPXSrLsWTGhUt/JA2IF
wDMVOJYFHURDtybItqJY7BUqp9bmBp8qPW8/YMZgakzRgfu+TAbKrarzpLvtWg2/MWYOj31KCzG4
nojvj9GjKBmUAqVN3yGHfej7HtJ0xhdKj3EXykff85eKPk7AyNDyp5NeT1fEouDQeu2kH32JIu9a
YYVM+9exEbJgXtUgUmozsAU6s20TRiwILOo/LKtEP5700bmzJncbKrA36lelw+XNUXVsXDhNWagj
R84Kuovqe0wzH6ri3gUdKX7q2t6crx2K0fQa58avPkx4zKYqxrHts1+vTRGwon34nvnBxcpRLltb
T2qr+79NUzn7zYBLJgujXQ8oWbjVIH0qsgloMn9vePJtd7+JthstGQMLb8Sgg43NPtFgWrQe7c/N
20Nvz6Bn875Q4xyZvOR72axhx1Nx3UxvW8fuVqvvcfSR5WtxVAxDGOYg/IOIZAZ8ZBIDdj7r4aq/
p3B4Trf3r1lKyPK8mx6lUOZGviQgxMEJnS3dIPC/ocOOctd6Dhtp+8qQp1+EovR2s5rfkc3Ws46M
jUi0Q/uYeDojPXEGyP3J9/KbyrR7QIoQ9c7hsq99CyfRJy4kC6KN8jrfWwT9t3JFx2pslE+wNK2+
KJVXb2Lf9dlSoZp4mYjo8lZKg8P7Ituc7arT4bF7/Bmj7r2v9QdfzIlI9WkWn6ciNzFuyxdRJ+QE
3dOpuvKAtUo/yTUH3Ur24dX096quu1QTJ9SecrZ9sMm0V/2D/AJcsWTtJGozXU5vK6s+zZ0B+HDC
HWTXXOSrW0t+Wz76diywTcMvhm47BgGQz4c+l6fptZFtH6X9VhrL1rbF1+lYqvq495iBbyaGFzSk
gs83ElMKuPp0uHqePe+93XRt2y0NssiqfOCPf7M8rdyrwmA9bWR1dq/bxNvseT4sxJfkqRsAnvUr
c3wXz0t83fTnk/IYXD8qSa1Nla8mtc25yUrnrHKcP6WxQ3GdfvKNrOK2u9tVL18rfKD+dHjhAjk4
zGoJcp13ti9niH87Sw3VLY1/2S/drB1M1tfNucZrZqLBpcYOS6j961pVNbqlX0/vJzA0oPf1Tvbz
Pp+rpeMO+NZsFinOK6hl09X5cHt90hB1XKbZtnFyyha6iYuPzzzzhd4K/zrQqOYpU3XpkunyueuC
nbtppSg8nu5ZFXqrJ9jvbWvn7jXxtjfIn9eWy2oyUb4vKhPEMc2bq/3jT6tj7bigsTH7fd5OynsO
U7Anc/bnYy9tu/zdSQrkFKcmepl885FqTr6TcsF0xK4dvMdkWYv/Pd+XCzqf3/QZy+/pqDOmxfnn
NZ6+U3Z6gyHyiz2NOCXZk6TZvU7eo88EZ/qUupbzXzy6MriBmAE0iCx7180Co4VreZuuJeHPm+bx
VveY7DhwpWt3gLg1ZnyzEJ1Tdgly1/J6WU3gC0Gubq0k5GHaOpEysqJINJKp6njRTR8HxR38pHnO
aI77hk35kvQ1LLx6HphxM/t1PNnN09u38eFruXvJLt5TmU4u0cqPn9mSX5KNG8PAorgSXsKwZvjP
+oyPHYa8SC76hv9nHOqB6R91Fcf1T6eH74iO81YzC4uwNd9uYHf4dBg8iKOb4IsT12AppDiostZ+
uzNremJg4pAFcjBXVXwx7naGps0kh7xBxILv3tAUMh9R3yJ0OUjAXr9rt4Y9sJ/ZO+85aFZvv3PC
Vq5aMHxsc63jkDfM5O02MmHJQwQHc1PPEC1Vwu5Ee3lnODcxS6ymh9f+mM7Sj6ywmZo9bTlU1659
HvLM9lZV3K/25CtXSbMx/dxUHd5w7MrkPVfBX29ksVur6S4Hr22FWRo/W3d/sMTWr+ingynhfTGf
cfKzrfWix10mhPX1Hr8o8jaLEkqOL1nxf87i6mqksmfb8G5aG97JqU46clsjI3L+bVDljXAMXH9D
v9RvLRaKRuza/TQAKzhLGmWUGEyYykTrwBoRpckP3tLQIvrMp/XVJ75HpjZrzBp53Jx7bfqyc+MG
RlUcgMLHdmMGHNaJJ7ZTrikWSHgQ+h0RMhFWhEYUlyp8ulDhhMWKya0DL7jrMMP5S74uygA7iiV/
JfWRlRZReua3z7UJRYzF4A4UpZgNs0ZTLtdj9Ylt3mElpVLN/hb3gOTcR9Y07Y7aY7wrXgq9h5qo
DUDhJT9KfhqEOOJ7Tlaez58ZJHMH8kEwqJcKWayx0hFy6XcV5Wtk65u3SMn0+sdDfyFG4WuJECNc
ohjzkWT5w4vz6SmXXVXzN77DLUqj4FXN/+hl5iH+RZdNIYsOFnXDJ/pTjplsXCl7+UPiwpLjoTbm
B8Umm1herjcbcAj5IjgCm2lw0R127FvVfAX5Nly8Z2ZWsO5P0Y3ejj3hU4k6PdfXL7ORZ0uQqlFi
/onzU8RMSAb5nX4H+2zlf8wv+XhKVlkP8LD4FohvaM1rbEq4AZ9+DnXOIUFaSpuX4cv8uVeMzbEI
0EWTn6vR4dOACbkKBwN/DRLiB4KZWXfqrf4C5uHhkGHjp2OmeumadKE+MbnqXjMsa05YSexHjbVI
kv2v5SpMee0GY2PK+uk6BDBWHvkp9v+KNnz3qvOm6KpzyI5tD2k6EozoMZFNmb/8KfibDZAZgJK2
m/g0pUbfkZ8VliGZBlZWOfGFd60VKDT2z9IfwBqOT9SRVnpZnyiorQ1fNPZm05+5nAoL7238dBRL
s2Sp7Xp6sL1FrmEaXE7bZjlQ7DCoXodkDTiIVzbL1N2EJSdof/DbWbIXXw8YOrvkqyg3B6uYFYcF
dCoa8hvn0hvK02yEY0f0BmcBqkA2PgLMaSjxmvM/QQSEb3/kW9Zn9oG2YbPfPQGUcvBPHb+HlsWP
zJywRb9WUORsxH72/gV1DsBbAXl6mG1XCEpp0TEWBO2mpYwe7ylkE8U39TO2m6W6Vbo3W8Ix7yVB
M7VzTck+s+QFeGCCzSQixOumIEJOS5suWl/N9Tee3v/xustvLkWV9Nv8TzLqX5aHZSVvLNHbZ1hf
pzrr74VO3gfp4TAoFdOjR4s//rVm87+Q1/xvgYeeA8E9mD+IZPKGqnaLYt1+qCWxR9XWzdRH6lTm
qadfAan8m316agGQ3TVVduukVK7ueXfvOYZ7y7W8jXP6cnWRfP1u0fDFszcbdsZWPp3aUDMfpq67
sqfj/DRFFv7B9D5Jcj3jMD9myn9vf+ffOV96aCx6Aj2NPwcXKaUgKl0/1dhdKl7kWLgfWlzFfS2g
3glGCjKcw+9QW4xKJ7/BvYCnaY4xWOwdQSRNl6U21ROPeJs7zkcU+XFHcaZUAR/2N5sZRR8v8mx9
8Zatb1FYernFqz3e3o9fZyoKlPmnq4pfH7i/qxI7JUlx11mZKdZ9KHJzinVHpAFsnCj5ug0XBdSv
0tLu+bFGwHEBSmCzgDJy4v1BYyHrniaY0T4dXZ+vSOA90F463CsGcCnyOBVUxI1hJApWfQcZaMz3
fctky++Oo0fDlEnicnhBMifUb+7ezhmwzXjIBpjQbwQccBJ40zbURJ9pGUHH45ppmUv9oEwU5Xgk
npcd0CBy0bKTchbfeO4CAFs66wzyUOZ5Oam69Yn29uPBz2bbxrn6F7GKx9qbhslVPPwmW6U+JMLv
A5iOP10RTOxiRBqZUOUYOaRXVc+BnT3L6Lf0fPgFRwO0+6lwT7zCUuadbPfeLxr+M7kYQaLiUrVQ
hBete9sw1B5YsuXdupSBrhrQh9cVxAF/XUqTBF+OfQAtc0Ag34N8x8UoNC82GyEF49uTncJs3MYT
nKcUsBAzU8isAVDAoXFFJcMKl0GYo0hWWT4XBV67kgLulY5qoBa+yrJh0meoDvTbQJG9TrLD7Qln
yhDJGG1WNwRavlo5kJyYygDQpgPQXgyS8JIGLki3VGT/ChKE823WfKXitd3QV+gtiIDZEZ7DYNBI
wHcGvrF7W71BEkRXUd3cbmXdZ9MkLDsM/zVz8+rsbS6rpTpWZ/fHP/fBdbBq378TtdR3grHtLyXI
8DIc/6CnqIe+VWCbBvZJus6Yv5JRhbMKVqdVitVCJd8LCooPIwcMDsRz32weOZbmKrdCOAiXOtkR
E0XkfVtedfG7gXmxB07Wx6/7Wqq/zzxNttUr3t+pkRlwWt28jnvbTW31vtFFszntFF7SI+tLR9Pi
z4kkczIDIMjmVcpA2ayylz7VDu18b/c+fc2JW2yn/fppN7400YnuusCxNt+7XpR2zHB7RV6LvUOr
KLKrNw7X4TDC27wnEdf3PsPcZ1bhPFGZ1mdf18FG1md58YVnyo/hn9niclHLVQ77Ts6TVz7/KfiL
vINTGeluX1l+KB7HP6nnINTRynu0y/gHNU7ItF+1RCMtweDK8Xr1OcP/QOMFKUBzwgevoK6aN22U
vsSjef7nMm1toNdaup5lkH2c1B8PTPrXokz+0maz1LbPOFIWn5NVZftv8jX2QhCCuP6St5wqaEW6
yUr83wT/9fWAYjl5KsITK5MaG+HX8WhSK44KPj/7SutDuAWPOUBb2H+KHKqnr4qs9o45YNzUArYR
S2LR6b5El1kcbQT4VrS4lWL5mmLnC+s6vaMgoU10LZhkLyuKvryjMdL7b9rjUbG3fPUDv+AZLlx/
MpoPasfOTnpfsezQJo0LKvmuHkxXV8ZmEcVnjt/NiJTuXlU6CwqylxdQcLSa2RpXyO1wAczI1mbJ
OlfXqK9wfDDEAZGyEnYNw/9VS9D2Bo2jaLiffyuKz/lKtX3kMsoaJH0vbg1liH/jmBrqoCDduulJ
IMOJr4yBjGrr3Vwxla+jG++0qsvq6e+ivZ9VL3BbIpf94G62ajIwyLRnQ5OJeS3zJZUMSWI2aRp2
GOjuXg+b0Etz4FxU/UhzqJj4koSYO3/FTJemprn4MUTMMoyBiyB7+BAYtHLI9Yq596xtH43o6ZEj
lUzXmMk8FzxahNUpNo6Gi5zQBhjWu1z5fqqlqUH/nG8VJkv7IEDe5nWVLYO1xFtK+Oiucr5VV9bS
x630tHiRV4jdtKpkWaTMeKhUZy8zRM5OCo4PUtYRTuvLdH2PgTGYnR/OMGIp+5OXQ6eU428mMwGl
WxowjIghAHKPmc2raKsEpvWEWqvIlotjQHc9q+XGbSkoPFfMbm7fdwLu9rZx5TQG28XuwcXpcqjw
FlTj7dCDYYvBlrc13IJFO/FFRhn1IRi00Na5rF9QBXvLowngpmeqC64m/SnVF9u2jleS1O2R5mVH
7zjmII0xQTQrKX6Kw8qUtB9Q01WqGZVHZGfhbf3kroP8z87GKd1g1zJ9FCK0GQoQOvxkuKMXq3No
yLl3zDW3Gsoh8sh93bUuLg+hWMY8Ov2DuZmnE4OcXBsGcMGZbE6kb0ZIIeEPxvpCxFYHQwtRDmB8
FkZt3i861nXgsdBLZp62mwqR3wRvQZFSaF5daqOD9vpL2V76svxQuIXXHSpFnMV0XV2Lf8gEdoJS
Q3hc3g8OvQR+17Q+jc7TI5X1rBXa92JjdurMCuY/kGpzWuIfgIBzJxOWo1WpmuNfeVubdcvIB+/G
r/BDuDb7eSnWFe3iqeN334/8vKrIKplTy2hm/o39e/t0JudG+sHD5KP04Wfefi/CJXVDWJwS5BsL
CZ3j+m7XviZekzIHY45bns0//KjsZ27FXbSBLqeMub1uUNj4SpgO5HQZOUtDImmW3UwYCQn20kZ0
tSmb7u7STWK4cgZ1fY0N7X9tsaVB6AkCeTubroXHLcpwfsCHLhTFMXPFvTX4Ig4ny5JNAQHsG/Qv
iyhYfBt6qLuTc5NsWCTrmqJ4F6kn1bkEikN7Gy4G01x3Gmt9v2nNXjO95FrY+Z2egdizuH3Kobcb
XJNUPs28oC2LHG5QNJo0m/k5zle+QLhUS4DWX/WcEZTCGgIRDPEN5WNxo5tEbg66UV0rO/QMM/wp
zlmTDCfBCSttGpSBr1c14tfO5IrXtZkaaUPXSPcv21+zrfmpMbmVd3/nldSuNX4z73RjKfz333t1
Qw9zThKr2K/TLgjW5q2klrrJCJ6i92fjlysTr81l5ZUaCEkGRS5pEC/vTa3ptTNePR+OtfOg9EVW
BAA+tg9MLrIN7GYZKal3gUhMCSnCUqmyW5FLsXKI3dbdmetExVh9abXZ9g0fnkDOVdA40Ia7xfu0
gldBLcCKEgsZD9sO2JtDpmkxDyEQw4nZtLKGT9tongVUmXhmCi2F3mJbz35Ots8y8iSpAgYmNc1Z
DDbk0I78NdcpJfphNPGyGNF6HXpoIUnkCwFsvzorgbM6zvQvD145B4TsS4IBVsRNXGZGt0AzUzhU
SV2jgeT5VF9eLQk29Pb8CCfMvqKBzpKtu5TvXfATi66KAEQ6920jTVHzataVfhWcyYSsp1lEojcD
KS7ZK5f1u6Ebg+0I/ryW6qiVuQ8fXEt6WwX1dF+sGx1jhCRapj2eXN7uomKqqzusRIxGOHQbWKN3
D+f3txRFBTu8J4hI8U3zd89UnGOMe3PB4769ciAgun5kg6DZ4NDdyIpue38a57cU47llzbmr3Rvr
BXebdjJX874VvqrS6b22W/twerjsED78OsrD1KKdKvRxAeanKicPlh4AnOjiq2rs8aKxGgEep6cq
/rHRTNCtFCnOZZ4rRUxQr2Y3qTEKVVh+p4l/YhJtu0PqRLysnEaz5Mvl7yxTM0X0LHuEz1JZtmp7
Y++z+SLljNF+j8uLwaGMdKS4ola89KEFNNHR3oKUDo0gVyjYIVaZTNkcUFPXN9Uxio/PGHkpSkSp
DMjXUDf23+ahbuY+iVkvpw4IhAp6/UYTPe3LR1SDTBvjyd6DtljExZAXf+DJ0MgVp0+n3sX1Q4dN
CeU7BzB7UB/FbN8oc/Hm7p3e1EJ4bttZ9a9Nm2vFauQXo7WYh094v0Wntn5BkTf42xYb+UMtZdjJ
NX/RDGUGXMSq5Cg0az80pFvu/40UpL68KKF2L24Vio3NyEAfQ5dqzd1BW0tWxy5AS1V0k7AdQ95p
Pf+bTjx7NAy/VxXrQERj7j5A9phMu7o5nb8sMH+588dS0qt043Jl31hpZGg0J9xR+vgt830VmbuG
CZnq7LdgysZ5X810KKHM2+f/SGMnBj+ifv8wLCqUb3+x3oKZyW97/61hWr6O6yZ58GgDxDiEKHJq
rLendaT27cvhs3j6cnrhNM20Wqeoh/XriefZ2ww0q8Kp6RGNWmf2KuP3uSmBXDJXBapjoioz4nlb
8fnMTsUfxTlC9+5S8Tj9x9JdLTeWJVEA/SJFiOHVYgazXxR22RYz6+tnpXtieqq6jdK9556TuXPD
2Qz/Lyd5FRFMWCMtI3umKNXkTahYLPrvWfvqKXLyVcizgGgh9/b+MTBc4FO6WzroMB+22Y4Xvs39
KFfEZN92L9fMy3/gyhbUdWhiJTuJp1n0a43f9NLKNY7asHzl9CG18oflq1I0zEz+nEO45mXqQCvj
jGkFmB/T+lTt9lJYQqU8jscj+OzUc1vt+r5FFKHA3XtL6xsPSiVxflCrLD4EGuU/bPilApvigAB7
Zvpqy/xP6Yt5y+EvBdBJcYkQz8Puz8IiLaNT9nf9/pa9KL0qmX/q9sshpgwxDEY+7SAhmjOwqeHh
d6jYCulkrt8kQrgHBlIZ4m8TEzSUsIRNscDPNBze9nAH2Kp12XZwsM1u1NChBt87y0KbzTSA8u5j
yhpwuHm+YIfzHcPGJdFrOPT2myb3BHwtosV5/fq6ndWKwB/+LefGdOPpkkrCUiTFzEBirkBAiQqb
MJgrNtmrnBiLJKGaCc1g01GOuzf2FHRvDEPI8epuq6p5UxHVWBjluStEtLUTWAJoSS1d9a8z7Cqq
T0CCKgzjB1/fToddvV/VVD+0dbceQIYRQumCWJzINccvdpFZ9fpoP7F2skF6DHxuovc6NuxUaqns
i+dG2bUrQi9JzdCIT5+F1AARI9NRxXru7RXLdzZXlJ6FNszz8hz0jqclL9gl1/1AEO3ayUJwDY2u
PSFoOdQHFhrJiez4kEujPFHvpSrhhs93lCalsoM3PRfY+4wYw7NJedVEsznBH2Lu6cO9cS+LTzUv
G/GOR9PnOxOd3rTjiZPumq4fWlcurJOqY+oIwilqUmW+FmHI7I7qkwh/Kh6/ikzslmSrMQ16Ay/O
SZxhrJx2vAVPyP7JGHyyrK4fXas/Ae9b/mchCuR0by3O0nDKZ2YKLUoOZ/9S56xCZx/ATUgjpsYc
2bDBgtlF6FkpGrdPyMK2kvE6Ei5PH6iCy3d7XDQEM3h6xfCg+MN/sriXHHuSatPPFB/yxioTe7es
B1yiNCN55TpJVlVHIrWOed71NTHiG7S9iwTg/VaxmudUwnAhW5ND0mGXeHOSeDam73u5Fg7iJ7En
WbF+odvOPKiepE7fn5BcELU1uTNa3uphtCrUQPu3ZAPJI3VqgSOZ5bjx72lHoyYN3+nYoJKebEJB
MhuZ+S0HdhVDOVyqzKEx1j4TlniEQ8btuoYA1I/pMAZg2+Wxz5aP39vv5MvNxJDPwD1O7vzvcrA8
VlOlOgIgZjY4Pe4bPCwzCQhYilcmBjEmNbuVqZJxi3PNYEZQPLC5Klhg8nB+N8wzxaFOpnY2WRPu
1TdG/I8XurAfYCwSG8Pg8DTQPYCRiHr5H96NWM1TxF20fMMBA9wRDs/nkjwyE0HP4334QtjrpuIU
goNmfjUe3n5RaabdVW8q6XzSA8WpWkRjjYehO5sBP0vQyfqWyPExcbDZ5yKtZXvv+bPQz66qa0nq
DrSU6GOKz92teoBChqUcKpEyzMQL1cPPJLOExXWElWScqDEtmzaTrUvr+maV+69kywv5TP27VI8g
/ftbkbIl/eL1sJxQYKDxomjZLwMBzv3be5R3ZZDOvbbqxayrYsD439xOALNzFcI5l7n8dmlh1iyq
s2ru9dQ9CGi7/VgiP8CDOYZsSspZaduKXNMEvAWtgMTfQkMnJVHf1A2UfhIR+idmniHo7oex7v01
Iu6uoaScB0MQ2VUMtTXMj4OxR6Sn7Z653c0JZiZVI69pzUxnlq7tX/9MQMNiPj1pLZ6nofBgyv0T
kapbDN4w3aZ9D12hvJPjI+ra9C31hJKq/jz0LiOA7Ly2N9MY5o3opCXvugrj2p/rP8SDsS7nmUjV
Da+MABBwd7WlVXD2ro5VjtQZ78AkS/XoW0sp5gxTaO4OTpsxUs2+nDv8EGOa6pkBtnRzpP8X9kpi
Uf2vYO80Wbv08GDvTfRNfg/iTSrpavpz/Q7MP40uPb9/VseX9FbiWuL6tEuvlw81PLsB94IqRr5w
uNVG1mrui2cteMjhtq7oI90dKXSebxojDHLTr/ZO+uPl59SFPd7qgQi4L+ln6X0fVDzlg/x2RHI+
wWSaftzxGLKUjV9gH+QKwrKPP2AQ372pEJKNwB/FX0wX4nwuY5fPawVU/yKVVPkfE4Sp0mDX0wPY
JTlc3p7BT1BqL/hMOJmexWzIfvUbg6230CtSSaRbaGdPIGbPVTHEAs718e/W14Oyjdzeiy/Xp1n7
ZNrNwyBZBZoAssvX73g+KpvIfizbmDQYek7oCWLVQ6LoaXbr2WuAuRu3KnFOW90iiap8lV8DYDA0
MU7HFthHJ2Mi4tmxN6tz5uQ/uc7pw42wZ6ll7yAXlOUYt8R+/YrxXC+8rjESYyCbO9fZhPqaAUue
v/ftQbMq/CZdSNt+N4h57XKwHyy/Y+4+rq8MVNff02/HPEpEDNboM2LG6rE0usOwfdq4qjH1i0ca
tp7q76oOSxCtTcP0Jj/M12cv2Q/WtsOY5VxrRXGHice/GDzQ2LK6eJk5gf7oDTEU2958pa2xqzRg
ZeaAmdbaRKbn2k2sXpoLIAJEtrv+t2NiENqVaRPvgcjwXjtcBCl5WRli/7gE+t8QUld1XbkYp8e1
RV+0xngq8sl4WI0ceroeX53lLJH8dBZdDwKeYxmtnxTP5nsIMC+Lz9i+mN76TaaaxoqYxRH5bO+v
cPnKPtNnymQOM5ikkIdGPEub1t5gmfnGsi/wcjCtgTUgWcblMuVwz537g6Jhe1G056zOyqFTxDEu
g07UEd93AZ0bOaR03aPz17YtHdvcBQTG0a1UniRYXY32r8stkxOTelGsxRzWd0FUKWDgKPkC4Bhp
DREiOq2EOotsg3sSkOlh9uGoNgoXuAL12fyk2oWveSUr49OuF3ouGZ2IgGHMYg56bLos4V62/CaM
aeaZo8Rkz1V6yr+Q+PmyWP/p3xjpmjgnww3j+v2XDVVQGMUOtAxzH785TC2VpzbjKBZo8QqvSuvV
B1FejTWDPkHUBXMYwO5aYgaXv2tUBeycDOqMbI3C999o9T2oBd8NChmIphqmfPqcRo8fM6mgdKCF
OEc+3WPSmbT3EWHaRCQh5KRgr59e0GctRICF7hyj9y2PwSJjeWgIm+nPXv4iAPOg/p1h7fTJg/hX
xTK0NVam6tq+s4zIvigxUtZKAq/fcze6mqV93Z61d94xZMfbLWbidKg6TagbYmP9nA9A9Q5pDgZP
WAu92MCSn7aMDGeXRaZuSNc6ApM4LZVcujsfOn3OYegPxja0ZA6APqyEzcTlb8s6uHzgdxKijzsr
PIqne86uce8E3VmZhOiZeKvZrTj2qIViRzFNi9msyzS4IA6Ynt1sz+GdAsdcTZ60KoLIItVJ3VI6
1v3Dh2c8BJESQbnw0d0Yyq9Pdf2EIWAUkGGDcK8FiykIKfAk5zf4YKJBPSJ5pz9wbzimgqrgG+xv
3DfN27LOeVvpb6bYgWUkn28IKrBuLcMLgsykd+cRkczU4R4acVfjUgOH7B3jBRjR1sjyA1X7airF
xFmN/Zz8NDhSv58+DSzBBnanl/lTovSw/tZpAxdypbpX5hLgrmfvDfcdTtU0vV0tH2djed4m+bHV
3sxMVi+LSwXsYzCsiElsu6xk0J6v/UUxyqj1kqEF8pmd1CGLTcacZfbgE/TxFNAtHKkgChC9b5vZ
lia8tG8cbtX4mYYvv3oCoqG7PfMeMXQ63H5mHzS14ouSOqbYMZG1uZdeC7w2j3FsHLqqU+KAbEjR
2J1/6pEnI62Bt/oXqaqPUAoK7laNJvArbGLein3MlLlw7/GwktOVy5RBc16QiMXQztj1IVCJR92A
q7WqhWro/TirOptgJdtI2QGqj9jj5mqW6mrVPj8CKf/hyf+7OSvOx6YvderKA1tWaYqO6+40PZrv
gI7Z7egqI85Y7kWh45Ts/DkiSRM/9GS5dTzUlObl07OZBcvOh/HsMZctr79ztBYfgAKzWsXH/Sm6
yJjxMaVwQRFeZppwJi6QVufMct/M9AEy8gXFl/EaDispi6pW3D+sE63xuApMcqdNH08m6FJrr0E3
uWbwMUx+bYzFujYrtTRYPNaMgPcVrPSUsDTHGnSjNYd25ugR+sgQOCXaFCbGpTr8RYWB/fxESBr1
8ariN24+QzDM6tGoulgvRiTvzfJArngCkVAS636VsXIU9a7KkXVz27x96jL0tPMB5r3X5TZmnLUu
XBRmSqULbf8iLCVI2H1bsQri8zGFC8wZF24bVta5Bq6d88lEXaZ0snJZGlk81NYgOEBg0Ko8SeA5
QqEw1Txyu/vDTzaAgoqZx6EHyzhQFYunPr1gtBuO6KHQutNzHABxpn+xa7Ib1UHD1bIVF63EzLWG
nDD+KPQ9SMlb9W11HF33jQRiwvafHVVZ+LK/1Sb5djLS00gLuD+EGcti7r5NPoGLuvrylEFwf6yU
+QdQZj9hb0YguFHlfk4+ZU2+TAqV2bQsbm2YaOceV6vvO1qtgsHoia2fTXqJ/fKHqYmm4Y67ed5j
epDbw+9NNy1jE+V09cYtyaGDUhlGI05oWm72YUgkjaIhJOn5Y6T9KQtFIRPSy6jaynK0jdtjpslK
dtGLCB0zmP0FQ41E3gym2InZC8xj2hfGrlkwg5kM19kG9ew1RNkc3kUlQUmJsmNW4HFYNWj0cCGB
EIVMedbTC1FTFAM/nK05OXZpZogMnGvZNa3v5mVO6AiS2FVIhrLd4of01mz30kq0g2VCfKiyz5TT
EmZfyFOodPx4AJM9I9U+db1eLpqP5/bOLEPsIhn6Vc+wkk9HZmJ+msHmkPIUclrdeqnNJRhmt+Nz
+w+soHAlAA8+JkDcTGuFSFR4O4ZhhuIWroX1QRFV/DTsoxIIfDnYGlAyDMZoC0+WyDMjru2+kXpT
yoWChI9hd2x6h+xmJYdrv4aVEvPF02K8sG+yOXw7pFuemGOuSnJ0ulZofK67p/mA5Ig4I9s5jMYh
3KVmEACpeg6/igcBkRg8wYWKus40g8/EkxPIzu9PDfGRbqvDWn6XIeA0LP3D5m1jbgvhLDmOVWFE
vRFYdn0wpWEY3Awt/yPP9aOah9ffuamaW48rYlRC4u2zkzLwMOyw/lSVsxZ75g0bcbK9V8+oJIZM
6clkZ50Vp/O6ZOy5FnZF65cfJHL11Osp9ba91LKLgbqIA9ct18MQdaxfmpGlcGfs4z79Wf6k2paX
RSWdMsy/LjI71U/uccvtyxxDz5b9uSd4WzjK6gd2A1fOY7bX0OLvS9L5VkMFWKId3mGCRNz+CFrz
2hI9ukMz+bCnkVg4hEOZqGyAGM6y2adCWD+ebyX6OVV4RQO/bVK//iORLy4rm1/PPDJV00Zra9sS
rVcOjtJfoqza6jMa/9LjxblI7+BoitN5OdD9GAGB74SZ6gYwyt6iWwgfCf8fOZATj2c47uKFxVPL
JnGt4NlFBRKZ56Dsc8256yQ4xxafxRA8/8toMnDIbE+5PhrzU6lSeC96GFCAKfZvQUl7yjl6E8nK
vMPrtXNFKcwRoQU7b95J61mCVQ5pMHeMpbpa1+dNEMaLjbmb/FXFwbC2Ms1VE87sbGKQegPBWHNB
C1RBnBnYVpbNbPcUHJjz2z5enPLTZV3BQtVY+jxWOtca0vhS8+NCR4O3bkZhprnTmtxBcI6BNANA
hLOwqUOVu2cpmCJr2YEUbKaqP0qPBPmidTFAIEluWx07qo5bvpfo44Reqc1oQ/vrjuDKqyuJJE2i
/+kq12CKLjEGYpVEzJsyfBIAUl09vBjxLd3J+5uiLO3IiSmCU9UBFS6S6ZajzjGm+TPWupfPcccL
j+6fM5W1m4qpv8fqHjjFk9XEP4+r7twQjJ0fLcj7+Hc+YB1Dqe289q3+JYrvnQWG4GkFGJRfKrEz
/F717Y6ZQ/WApaVoSm6V5jyNX26kkkouUxNVuV87NR5MD+dNpYC6LVjbIxNFtm1oOxiacVxZYnHm
s6txbedR+UAISSW6LuMqVWeJcA7lVprLRMfPoFYMu7Dr2/1NQaw8fPLjbHkRWloc+upcP/U2/QY1
8xlb6YfXTTaE4ZQGz9pEinPi7YqGirT2ieUELHzTOmY9Nf+RSO81nG3WYjb6yt5fhkpFMfW4/UK0
6whnSsFtWf3S3JPCP0AOAZsIZkSQlpQ3ZUXk6xm3CJF2RpZp17U/qu7Re7fN7dPlJVraoNADc7Cr
7YXo4xUu45WJB5JHt0fTe8wsaohVFGIWgCGnkhe+dq8hXUWH72V60tEk8Dez9WNl6V/rmf4uh+B0
9KjIgY7UehTaCdYrKijsWSOAHeyrUn2qP5TXFcJWoe9iW7nFizOsvMpZlv522UjQojEKLFRvpsK6
rC0LW84ouhZDLkNWbMfaODSenNaePGrRzZSWNY9K0B21ML7fbDKEcvp5FirnUAGqGgmbrULUVcya
GF66Bf6JAc7A/EAJfLcMwlJFP5fH9AnTMsTE3Wh85/HiG7ff0bHEsNSwDXgEVvojmwcI65kJSms8
S6i0pRii2puCv0msWodJzJ9Azd6l9RheX3iuR1fd1UzfgFLJC56vCXk8gcW628ny6yVVu6Axh/lq
4N+AboiE89z8sgBfQL1Br2xTO+jFed2ay4NmOtpd3qzuTDmMz73/+MTt4zA8BqRmV8cpP3QdRKG0
3g5cAQOQWJx2Z+Igqwb8ZYOZWiyRqMLWQI0WT0tw0vK/lm6qYsln+hAd2g93OCCecRijOFcZoYMJ
oiV0KiC6Shiv2MRsO3Zptx7mIYIOVxhGlHvc6K9DQhJD0t/AnZdNl+r0uXz/m9OB2MaeW/fDVIKl
D82l58t60ttcqll87zAsVSD3DMI1ELk2YsTtOSxFTQ9u3W2yglOPO/sh9clVAzQw7fkKjAFXNfl5
C0LN/O1Qltymd779pH8Ud8fHHUL15SPTKb6chulnft4N4DTSbK6R+5IeNWSEcn1NffE9H5h7IfXX
t18Tr0/o1MM0DaVF8Uet/QrIMgQHQFEnuSC1j119/ehcX3xAhzhu9Vk0HZnUzMBEgGbdRuSprCGf
jHJayZ+APaqcOnR9Qdr1LUx02o5Ydj8P8TZXLU4dEegE1075BM5cOLxqFYQNmSG6B5AD/tgxxxzx
21DV/OTC9eOj8LqoQqQXZVqPSIeS7ss1Fm4BD5f3SQmOaIJS9Lz6QMOS7qAcQisZMbuFMXIdhbPG
M3m5Y9rrPR5zjUyFVuHVPQi0my0cFTRb4O69MRuG29nrJV92EUIBwdGpcm4kFL4Nc0YsGLXSpDp/
NLh9DYteGXA900jKiKiifXtF35OoburiKBmzVQMMk6wxYfSefco2Uz2hZrO6v4Qt0lsosBvC8QIM
C4h89cyIrX7+knB3fF2UAeurrk6IRtL7TXpRQ2A0UJppktbqA+oCwSWS2YxSNXR5+6uZFtE8ztcI
TWsbS7IDI066xqsP3ueP911QdChpzY939UUEgC+G4bALBsdkg31/LBgFisTBd/3Y91HmAPiKLMB9
+/Rj9T1v6NIa5ov1ZQ1o5oWgQM5pT2IwcYbeMcoCrc9UbQaj6Js147JYHVLYOaoC9u3+/Lu1xUgI
nfMgrJagVUuuaKttPXwvdCiT6kRkzLM6FWNq53cufnKsvNEqH86vDiqNwern8rNQFxqFcH2qqmXn
lpjU8JSFFIR6H0Z8qlHFVNzAeWXzEy/NtIWdhY9OfgyZjSlMLQxVzB7+Ik9lUz8Dg+rzx9OPHRcj
H/7332LTnoEZ0NB4DvQ9HCrUAGr3/0HplRCLQdIvvdQThC9wVbbB1dKrjcyr8cyzJCg+JH94Oc8f
8vlaFuDUjqlg5YRRF96wbKGxC3OGFSEeMibyLN5bc0QUD1vMi7ywD3sF1lsEuWa+AhTVMmEsFL5c
6b7uB7iuu95ac27XBHNCT1Q+IWUknyP7+L+cFDczVTb0Ru/8MQD3zl0oIXDg/R9oAcPfa13OMwen
FrUVl9fX2Y81yZ0/UoYTVZZaxe8zg5zn8NKp3O1XqKGtjXaCG5d3wf6lPQ+gmTqSshBbtLx/NRGn
4IIjr78SfvjU7sN8btVMC8aYlxMjPmMeRoCrp2g8iF0Aw+GL1w6+GKuTNrtmeNK2kvrKfelWbI42
QcyHcPUV/bwra6Lnj7EE2GVICEA/KmNCtDwwETyUqhR//wuQOpeZbenOXHY4xvY9DiSqJaobG7jT
2TkL+YDFOl9/46Rb9TC47B+TNmIZ6NFjBnivEa/7z7+6N/1rOmvgEWKWkZ/tyEt/Oshvn0SaTeN9
O6FNNiZBB+vq8DytxczOeMq2W4GRxtvjAPca68ZW6KR8AstP7Tt6odLr9XE39DNjYBjm5Qiy3b9N
ynqupZDxGL4b32HvfSApEBV97r+drYW3QBXVEsBoNQNwvCjTQcUeHFqgHSkQfdO/0y+xyLkDcNwa
rEBWgFUL/G3Mun85Wc99/Q5YKPR8k7qOX7ELy8DUHnf/xH3kghoNQ0/ElGITw8l1LVas7y01paIh
OwQG7CuTHu7xGwigPM+z46FjraaohHqJp9O4jOieDjOhh8PXbkxzkHo/tDLNefd+rNy3D9Pujpjg
DKLpkYdu2tf+6lSbaACnneuxW8BNMmZoSqDGm+8e2tNn1IbC0/laz0BvT0HevzB1bk/WjX3iwc/L
9vaYmzI52K7Ky22uJWzKGW3cD1rPhzFFxLKbGVzRR3A7Lj6wPzc2+GmXMppEgZaQaKEw8JnMvFdY
l+/n6qHN9rOXa+ZHJAvtRCdbqpy8jqlJQOcqH2SUBfqC+Hq3Au4FTj0O/+513s32Jv3jtTXvEusz
RHiYmIz6YKmTGRyPSufbKDutkdR/rbOVFJFFIztUmGzpKSk1GgKIuieZ4cZeheoYJFNJIrLi0gwu
7cvD7bV0ru5y9f2kdWIM83Rqe0mXJhV2d9lNTFp5OnMU9F5JZdCP33pVYs/qk/gRlV3jgBrzdB/4
69CK4ljCn7XGfW06qRbRGliCXx5KA39QZ4x2wP48lquck9a4d2Ndb6DMM6Ny/lNRJ0F+7ZX/qhdw
9vnLdZccBNbDO2PKbtr67O17hN1reW9OvX/L4baVYHDdzjd2O7kl5bUhGCO9fCWdaxZzzbVqgQYF
IqMnbOzAoviNjB65c7QZB1y7hdljKQMvqR6wwlzWPh8Gr+3EP4wTbjiy5kf3QXFfPrVXQjWunRO9
So7d34Ums5EanCSnEJA2F+ST7WKJuDg0MYf2YVstDeZcAni9WkqXcmHSmrYIwRf90nv69dTemZdK
zkq0ExjAbEJE8T2c2onMQ6PQXI3Bz5XDtl7spo7lydeukV5Ws3nQwOSFoQwdWKZyuREWvXuFuwYx
RuLJrdhgpuRYFtQSnbmL3twJ0dt0iyYNbAXwptuWsy/lMGMGxvaikqZyVU92JyzF7g/oYVgxh2pe
go7tINlMIy/ka+u43lOfvlf3vWXjxtmvEqYGHH4qyfap0Eo6hglcbvV1d08EwdfzXC11dpuKC3bF
i25mI321vNzUlhaYtUxkwgqkMTEnN+XrjUeLx8vrdDgDTLE42D6vh+l2tk3/v+7KpPYj+5N9fWEP
ZNf1MMs2/r70sK/vVcWNRX8Wbo7S1mrLVvg5bB6J95etWX+n8uRHhTGKg+0OHdtSsx6y7Xkr3Vhe
H+KP8uHU87G/e5Qb5NfNKbALrfnSuLXHvVn/AgIbLruT/oHWqHCou3zT3MC9ObWylEdudi/TXHbH
2S63j3jUc3M1U8tT2cyypuzc4Q6P0wGAAOg5nVY9kv5JH0esvqHm+uiSBEsrzpcL0gnzceScdCvf
vQxT/dUNPZrLGqBRgzJRGzBhk8lRgUeNoYyg7EnPwO+vudZ8wAfaGwJvfS87lg5vxOzHeFnNb8sb
qI39fCNONtaFce2yTlm/La81rx17yTpX1p1bQKlmrnm7xfLbcTHacrJJNXftVTv21UN7kmls8539
uZ1p+tz1EhuxP4u9oz94knbHySrrdA+gjfigClSLdUudXNPnLXkBS5T32VzrNpp2b/WZvCNXqoDm
/GCdF1zNrE9sLKoHu8lY71vAX38ANumujmDMplXFQum8s73NOycbT/zQ7629uFQxwvJqRCHFzsxe
Y9mddm1k3cLgxtnEBiqvjWna2vuZ9YcZTpvFaul78phT16WfS/Pqrp337BZ7HugSWcfr/f2/dwii
uIzL3sLFydN2tcLHeZAzvAm606LwcHz3Wg+rSKU5GM3/OdACd93L4CcVu6T6zuIORBv2gnxCOdYN
sWru2CqU6gfzo/1C8JybO+6unCrGOT3CfcJJXD1e1shfHJsO1XF3+jTpsQc7jNx7H0jfu4dWdggx
5yIFSWBIz5bed3RATDmcperJpAEzkEgRy7R1E6KRqu/W7VNr3rFUxl2i3N9t51BFAldcXipvfhko
YtP+Q/W0zBy9aCVJqteDM/ASmKw2NKOJUcu5Oe4Ccnbt8zZAHsc8eui0CrqavUBIQ0I6fdp2gGh3
tkExOfI3cWqP/wSCokJj1UtM6sZeHKt7WNnuamA9OGnkPflU3TyTt5H34lUxw/AQzWATi15cwaGp
ACleAO6lfo6nV/HVcwFuyg5zY4JDo8h5x4luY0wWHmJJtXiBlhqFziFf0ckDAsfdEraT0VXjIM5N
DFaTb09hoE5wMPesudXNdy07ygjrrsS8qWUfPbRpGTPf7mYz3c00S400pWG10Nl8XfnxMGL/LnRW
mAEu26snavflEbi97Q7tZdfOaPncrQiZj9ai7cXyLFCZ3ivOjHXDAvViJ2DPedXJnUYAiN9GmJnv
zbs5OsfjvJ3Cr7u0CoP0yLL0YvfhGxw7vA3HZJzcdHBoFUxQQlY5q1ulK57f9v94dJhUISUe66ZV
WHJuhzIsRlSF8BFPyujuXv+dqmMGHKmKUxxg3E6cX5dX0W2Q8JNbhNrCWfVaLeBijErvguhCHKjs
4Wjq6giTHSKVbriE03n0mbrMcdTQJBTNodZkrfmEMCrndFgIwp350PzJgNlrgfFOY2LUh/cKslP/
3h42qfpWOAunLGsQhef3FN0sNzzkAi5QHCD+oxSZ3sAnaZm2pxYwf9YDBd4Ngy1rCAt87v7vAHNl
gnn/F5SpZWfWy9Zzj/AeT6VxqDENbOZNsQvlTVEI8EkDwxIPl/CeOkYpsYhbHvCww0O+5oQHsTuG
0y90y2jzjYnKbHT22d1n4IDIiNuZC1FFJEBgjKgBL3HVAxZ3Npt6Ko0rbsufD45EagxvNQ4UXiNo
YeBNvvQA00zVUk9UjkfZM+ZfnCVebCuUHypn3qI657unczNCFgOLE1kTb+BycaYrweVc3r/aftc7
vah8aU+MKXNBVwCSBf7l+pEecEV4UfgzLOlclq2/MIdxy5OvNQA1GjzxHAuT7Quge81U3wPKlryd
fDn1/PoIDqFlkEIdyVJ2i5h/4JfAGPMvYaUrhpAZMsOGjkU2zD9fi7yIp2GmNe+g4CMVXC3OBfny
oV4wsEBodlSlzWncmUwfsBrbnqVhWBAWZYbL45atixR3OJHf4o1aPId507w29YZFac5YCGmHZeRf
nbHQy1K/ZFjbS/wz5nXDZhQYiX+06OxMtt9+NtJnor/sEBT0/MJtxw4Bnc+x+z9arHQEtOg2l0K+
8be15D/Y0TwfC3UWcftydjWYvKRjfGFvvLIOMmurb0w91ty/bjSiXQ9zdsTkZi7Qu8btH+aiB5g+
+3juPfHkYQbvDCaPp/bhlXy3zQGso1ZPOIGfDl8ngQxX9dWuTZZbGhD8RlmyvTyIFiiWN21M8W/P
3oJyio0RjLQckzypVgYKmb7qpL6vHIyB8qVq5nvVnhvxnGur382tQiN9aZiafCU6u0aSrRg0fl7P
9nLf5MH+xyp2Xs5p+O9enmdX0Qh0mtftaZV1QPjvp9dLI/O+4XWn75oajtVi8DF/WnfmE6C3wWSp
T2IhuHWIxoCrSFYL8uazo5BGEQGlYnYgxtaOHt5AXxfhRgS8Fd0QJg8riVP07uHDHyxHETkAUosQ
FzLsKH1NogFc/52xlsHbwTJ9C7zOFJHDyd447Gj4WV8h6WFI8HrZgxXSaP/lu/qBGuD4leuNnwq9
tBqmAvFhljLafk1r58a5QeOXGs3pDeTBBjMtWagWyvl3/7moJ0bIPs8EC7ItldP2ct87aZUijSh+
SE5v2fs/ECUBMfsOyagsfvLvxeZW3tGivviReNZMvk+/Js+Tn8u5EaS395VkKwBi9sy0RpHsB/Hz
vJLJgeFO3dSmeQh+5GpI+0gnUQFk7vCz4I2w0NlwMdz2wSFqFKhIDiX4CyYKJZr+2w1lZmLOlsKh
ZVENt/8b0405XiuUNVMp0FfA4Rixfpmi49ZVOczw8k8iYrHhCSBXuhpe6mVUaEQkWTg3D3I1BgmA
E3GhqPkYXeDcE2ybymzDjRhDBtcc+crE6jNTWS1RFWN0I3HqPW4htgtX6+3fHmMk0bl+F3E/j6HI
g+SbPvzNNCD4cPxxENJt8JdPLph8aqC48eKRWBYBNQcHj1XGwgQkPk5n8rV8jMuXYkSnvRUdZtiM
3rCN5G3k/YAzKbPvDdPl3e7hCWuikvyZ5aF3LHmeqcMDZ1rXdmHXjapQKJ8fcZQmbRMZkCXzWuTL
oHThpkywTSOo6c4o3NeW2jGsEgZhxGJsX2Ez/rV/Tz+v0H7CnSWsTNUxI9OrGBGhzBgkhrdFJJCR
dwQQOSPjyv+A5uHkkTV1bwa9KFWTJmcHvIaLOq8kflJSdVpo13t0vRlpSrIa8wr7MjqF9LWEWfDJ
3C0zMND9ayoetoZsUYDGaGQ6KHEjiCHk1hfeTHVjpDcehhmUqWXuMSYlu1/2Emvftcn5kSm7dzD8
PatGf+nWEo77a2oFlsNEfQ4a1TIRAqNgSa6GwKn08wxd+z8yczBRg6Ibkxke2A54o1xEtqcY+0hr
o2lC0Xw3DsGF+g/vJPImL+LMMYJRKxpNdhFoNp8W0WD6LrrTf/8ev/fvs5gVhU/SKSzj/U6GzOHP
tXxnq7ytTh+b4+bGwwKqRtVeBmR7fT0CHLkLQxNg6Iv61CcQYrDRPwi1Z3gjz9ykupBPjzLuOn5D
8Z1S9/H+FZHvYvgeN8NSLfmMYxGcY2lyNimTZOer6hg2HPwoB7bD6EY5oEZVeqSoVwQ0zV60g04y
pT93FtaSq2CwFYebZLc4NGeOsoAzPpMikc6RRXUZhZJCgu7qz7nm5oxLIzWHwf7o2Dl3nIl/Jba1
RN/xy92HsSoZ7Jw2nJMFcyNSup4z2ofm1Iz8dnig9Zmo361n1Q44uFtQSeILFR1loSn2SXYrVqE5
CGa9dMxMT35XpgcxJ82FMs/7BAUi4M6vp0kr0yv0zFuK8X2e7Hu2jFOm2uc/82RKaDyojHf0l+o8
nZ4UG4l/+C2imMJ2lrmTpxfL08UjuDiEzm08/MsNfKFkThz42D6tWtNHZA5S/EeNyAVDBEGMZJTz
eC/5UtRnYKdjNOzDuNQvyHIrxuH5BT5Gw7NVpXe156s255EnB+Z1kOwpy52L8C6QncP2efu8/Em8
F963atdJK93VX2okMLZ7Kyf2uJZoC+fqTjsejER7zqVGnxoxRLuKQkFFKpOnmySS3RJXiSQSvvVn
J6v/Lnh8KDhxS2O7Xf7D0sJs64L10Vq6VpH3ZJUN5+JrzMh23l5uxtkz8povBoPFRS77kMllWBO6
EJtNZXFmBonSk72YtSwTDCtvrQzDsGk2a+mBAHLv8/z1IXFBH8+8Hefzxlb/lJymGpfZqXYtznub
FCjrRk97mkoCWuNfz2uXqVhRT9pumWvPlsteafJ0mZibk4RPx+DQLBNyVr77ZKJ8iZQFhmMX4VVj
PIV0tjG/JetZ7g5zLLBFqtRILGcv59StM3uYTtYsDlf96WX/L/mZHuMcFQGLxU3+Yz1nIChkVrOR
J/o8p7gPA9I3S6RywMqe5ndxv3SWeQqjQvcyVz/be66sJPeKnU32KYMOuzmThBxtI1s+21c10bJy
tWLF4E6v30lIww6Wvx6/L64M74uVfH5Sbew2/4qXSycxK1QvphC7/aW+Wc47M9VmdoeQMKMkOtAY
ZgQ5Hz6Kk1k1z799AyjbLmah6lymB7NbqTNLHxqrWamZ3z9vtKunWYa5w7iWCXsOd3u8WlSyxhD5
/OtBg5FZJmqn1aY9S0siKFSX+0v5kvu6WSL5Eylcal+7FqicD97PSu7dhlVy4VhLL3O1SYZaOkky
bkZbqh04tU00frO7sWlmVp/Nzh/ZXLqTXm07s+z89bo9vx5XzdztUk8kuCBqKjfYv6lCsXLVb15N
dK85vlm7XKNIEVnUwvpB+2zrSEN2KcjfguLt93l+q4wTz7tmNgZAJYIEL+12kdgwXtZvEzFXhWry
ypn4mnxbTi78iMTEiYq/JXlBovyus6fyZn+pzNydUmLWSI/Xw9Rk1ywmXeY99ft8XC0lr/XjzZ1L
Q76v3eWeW60w2UmSRITtSXI8re7PfrMEkNL8bvJJo1AqNtY5hkfHa/VeXDWndx7XK5U62VYixwUn
tWJfeRfYsele7q1rKVVNz8a1KcePSQY99bxHo5mhf6Tuc/PXYgpsP04851KeSw4qhX1zethVinMR
7e+paQmBGO0glfQ2FDYOpCNm0TYJpxNvktroEQweErIlJ2e953VwPV9r20mpeiny4EfCkDS0ld58
zF4Zlm6H6+18ULxW94tTKz0utjYKxfX6bTWefh8FMG+UTYkpVff6fXdr3Ze3YfEsqhXdpZhTJy3f
iimUk/3reKaQFZQx3UFySejXpX8pjLTJhEfgAaFrN8jdExjaX5lZupo7ezvL0mA1W9Xzm0tvtpk8
b46l3YMqPNtYcPMuwRtmjKyvn6c1HDpnFZYK9ctq2ShmIisMwrDY1YpBfM9BT/MvBxdqenrTei9P
7hjK40bkQHG37e28wMwaEll8O01VmrDkwunW2I8xLUsnIfc/BwTpraYpU/y4Jd0QPn+rRL6TB4Mm
dKP3Qr61Xs2eryxPtkndDfBvPE92MsXbYFIwBHspck2ZnblSjDXGh+dCopLX8a83zeXlezH+PZ5f
DpvOzvRgHnHP817SoO5WSQN7HHjzDj6OikvZRazODEWZezy8bZODPVsTxLDT8Wub/15yxEEXWj8y
kF7se5Nb5eiAv9c3R3Zl5e2twhVHBPZ93cgw0yTzvD6l85xxRplN036eyXfHl+49Vz/hp94ikvyU
L+dP/SR/3Fltuuqm5v0zVWqmesm1LqumPvFYcU3m+qBD85Yd3sd1VVDi7pBZdPbX9nTcvwKjT/yH
LgshKhx6z5NVLSFqY9nI8XjebZOd6S73VHLk7u/IOeCYxH6Y205ZT6/fJ17IPVfqLq6L3uh/JJ3X
buPIFkW/iABDMb1aWVYOluQXwqmZUzHz6+/iXGCm0dPB9lhU1Ql7r+13CcwS2d+zBHbKl99roOPz
ZyPsR6+zGHbYPqejvyk1Yy1Zr3tNgqQhyLRrGw5zP8KwU9bGmzA442yv36tpvWqT6KzIAonOODj7
xk0hRVUJ46h80wbVn2i4z0pyDi19HkjGFmyg7ImOW0EvBmFkoTIo+FQuX2+n2EvLqbac94E+HwQ7
Wk8G5zjz70045Ue1z0y6HIoIIfVg48mvqKs5xpDWpu3BJM5TKvauycaHb417v08OQe+tfaaOoaR0
tDR312kcgoNgaeVH6yFmuVN4PTku6dIPoTLpzsEZcBY02c4u7L0Kd1t0/soCrFRSQ+Yp06uBwtgv
l60mVraKwSByIT84i9pyEOKCuVbDlGTJozn8c+3wkA14XjN7ZQasjHiJhjp5b1yYvgZ6Dw24kkFa
UzKtqVSUCgk7V6rKQew0T65qZwupyneTYyL6RWUqnxD7k+GqWHzdzTRmq42b7nvHAM543CO2MwZE
7cjii/5lqsrcN4i1jq2tUwDVR1CRKASvjU16SXWVZDAJeQQ1WDheqqjdN3X52SbeKfS7rURkGgaP
LMCeGDO3dIy9Wcq15fbHRMpF4gs4x8WtdIO1TCpoKsGuccJjj6zaTzlwasb1pGSGef9So2jgIXcW
AScJp9BpwOdtxepVsfWtjKx3jfF9jZtoiB5dSinpq3hpUkX8FiHdt+LLVzfIjZTs9y3Jql34c59N
aG/rENYlsdpW6i30FudrUSyUsXkNqrttrRhyJZiTNCQvjW9z7CHVyZRdJmBI+f5TKtplRIXQWhVW
Nz6mIZoPrQo/azNa66aOfJ+6zkeNpWjmuorBcwAp6cv0X2URyFpiilTGeJfQXk7/Zgrbx6qrFqpQ
V4FWvMpYJder5AtOFWVtNuEpakZqhms7fng6iFGWkr7dvmvT8mZkmordqNPddUVxqAYWhn720zKC
+YjVt/9ye0GZx/i2AoLGi6ixCgsQOGBA9M2tUpugy1EFVXzPS/nUHKJjIvulkzccBjc1G7cpMxDd
sTaldJaiiV5FQV/d0Wb6aPGb8jhEKKGTWRBHtzS3jgEGiIAbKyj1a+wZa8XkZGnoQHyP+1mbm43x
7gXVRi20VRAVPFrC2Xk8woFRvguMvIiY/AJwqEJhJc5SJcFaonfpyYVO6NyLdJF63b2S9Z9ripVT
GESVm9g9AIKOPNw1hDYD4JoV72KymbSMKrPE7Idnv4m+coaqetpfSptIeMGk20/FTg+UpRnQIRXn
3jT7t96zln2aIrUR9mKEgVBQ5Oae9q9IM2Om+ZjtPT/+ToPxMaLUL5GtZIUP5INgr1TzycCbVtEm
gz+l2bXC+KxtuqSY9I9EOYfuMA8ifmlc+Tn+/ME+dSbDhjJ6mNCFBnceCLmwLGC6tY0vsiFPUM/4
oL1KUEG/toMaMM4t1Ntsm1TQVFgjR+QiaYnNiGP8Gl1/xz2QCDLcouDP0HAVMCNPfmuFBTIIJsnp
nEtOLQL58pNHQLxHV5BqKhTT7N1PhqOWlBstYCAZ/dVt/c9Tmmcaa8DKQmJfSTexmRM6CCc9ep1E
rLy0XlstdKi6XIduR4cG2Hzs1Xf2NlQ8CudOJYa1WyR/Y8nd2UnWI1Wx9rPo2EDP0KIAl4GyGUbW
nBZJOXDUcy88mkI/CedaFCpC6goXOjUR/paEhrkulWWt2usiize2yZqu7klSz5YhOJQ6J0cozx69
EPvpG9dKZyMzrnXIWmMKW62pz1oiD2EVviVut/d1avDMYRXfldsijZaD1LCtGjslO6sFW5BaX9t9
BSPD0tce89Cxz5bOaNKzZszWczQRq2zk/yvtaZqzRF/KPAA7Gj9MBTXnULt8igi2PkoCN0aRk66m
Qk+XP0MF8z7bh63yYdIe+FF/JifGzxGAhiazsKjbKK2L/SRUnqrVbCgC4wrdtcEysN7kic7Gs+5J
Sgt8gncFPRssqBwbiszWQxb+igJVk6cM76360MN2kRnMGyvqgRBCpGuj7NXYlucDaxnDXitjtivL
aCUH7rnaWEmPbzHgR+Ec6wproTOq6yjuD0UidkHB2otwx9ZhmFbHCuW27ss33Ucs1uG8pQu0uuju
puPRyz1GokAJZfgVugkzBZ/QAWYAXMBulF/y4s/tzJtQ/I2RQODvM9QwUsCQEusy7Rei8Zis1B9e
hpNXDBT6PSNSicR7NF9px17Qa+9GIU9BXP1l0jh1XXeOeh9JB96nULEfujF82TwURpZsbaVmtgAb
Rd0kvWRNv816OvQk4A2LeS3O4lvi9qc6a8+1iI9mHBKyCpMjqWk6OrIu3PxllSUzg5qVb+NWv0Xi
3QLT2adM7lVbvLd9syt662RWsPNrcroH++yX/xqRs4HjorK7XWGY/K/5u9opNu03jemjUhFdDal6
bhMYumKXJ/bOU8JtYPSs++kQekZ5hoehaRDuxexiFP0WTUiOBBIHrstg4GuU29QBMruxla0DvnCa
Y6aUOkCg9gEiJpcAOoX83GRfG8fMPlsI/9vkLAwEB+2N6TGsB9AQ9ha2pC6ucPHi+EMbL2r2FQQv
t/vIqPeYI5FVrv9akL14jarToH510Vb+mMavNjx88arMV6Axe//KaT+oX6PsnCl3AxFJraBMR9FA
ZA0/trOJzRg8B8YZHr2Blt+Eei6ZIMWst3E3yVnnPRt5qNSjUm9bnsAOTnwUk9ObInHEveC8U40r
lIWhdhY9OVLlxlXgjw7fo7YLGhRFiLB5M7FkQKSPR8SqdpWyo1SLBQLX+quPlDdFHhNlPZFa2VKr
K0Vd9iEjDba7MePF5rss/0q5y0CVilsu/zkjIVcMExEcFu+RfAUjiXer1IFXuEZy47L7wX9q+iuW
85ZKvYc9H5k4q0GjndWMoomPp4Me0FnVwDUNg9/I12qjzsbuzy0ferpry2scHxQJLiccAOXFB0tZ
OQ34U3GNYp75jdWezR509txtiReaa7yC5V4b97E5q733NFinwbYfdmkOQcjnKbgp1IMZM8Sl94HB
32BS6SgnBbfI3uGNDF1AMKWdHqGzVh4j09kpORbocZglDFcwTiFuKxnhWGyYnwrtGeqq5hEqJzZ0
vbU2EVUY0b0vXn32imrGSvAK0/SfIAtkwLhosTXVqUj4fpSBvWrRbiXMdNqCUPJhW7LJ6Ptt4Iao
GmPNX/W9/dciBQpomBJ5rj1wjxy0zaXHmyoFowjn3oPYQe3E/j0hfq86SrYriLdI1kB2wMqElY72
jIZXm9mzlKM5RUh7EPFN6c6m/u557wYsjGCY2R5C2OQ5hj8jbDkrwSVKqvbI3iLjX7c+aspf6dyi
5uYNe42lpNUhG4PGyI4MDftHXu/0dt5DODW49na+Q+xL95ggSOTvbIpn/0N/Vn1UX9FveeFKaVcM
6kprPo5XpThKsVMp9hIdbwG61MTYJbyV02ueXn0nXsaHAXULa9vQM7Az44JhQq5vKvc59UT/HxkD
YshRYJKgRGwYu9ePRH0Iaymbq2muuRsi9CkV9JP8ivrVGygJ3Z2KWQMNMFsmBDNtspPEtSjDo2ku
TcH0FZW0tgZi25bHvL2o8aYIv7Jy74KaK5+xfg6L95wJADBK56qoFJus1zoEgD6PUuHuR3uTA9Vv
bgMCre7q6h8hrtpY/jSgK1hkCCK9ePKWWkWBVf641TMkdsT41/DRGIRlR4ZCPOrLAAsSZmEm7JTn
NMPRrEKWEEvsDOLXp9YAvqyCePLvqrrtTyJi+vwhy72D8kxhCl1428JaU+FHnAwCLeAZyYrW0DjC
d/aevnfKk2ugnUoHd3G68KN0lRbJITV02q1gGZo33Xkm4p90V75/5jvsdXT0c/BdNULB4o3JF6se
Z1pr14O6Z4zJpM16q3Qxl8YECqiWNjPvuPCXGWmEocN5ZKE1CbRZT+nO4rx1frTiaXscqAUqGrKW
5N5nFyJQE7Aur8GQWhAxi98QRXBM7LKNUECims3LX615thp6Gnz8v35CdPGqC9adj8mphoOI1obV
JV6mnoqgcfeljaBVI9dcTi7/kQCYikB4Bp28K1ON2BoT2zSSvoi2mVEUawr11rVfITqlnMmrCefU
QTZFvaix28WXWnKw2Rl2dOfdAslZJWvX3TjlLgPmrJcIOcu3AEB1XWWrSn/p5W9T/CuGZJHGD9q8
Wc07Gfyd33/hS0+8r7j/0oAF0EAHxRrjstJS7QdUkgxj45Fx5dWTB4PZFwYu8Id2uTGUl1ZdGbWN
3179Usb7QEPTwofLtqpxHkYELYicLVJZCzDIlE7DZAp3ko/KP+Zs4yz4f78xY6GcWzYmoWNlKQdD
vnq5zQXAgZymDAM46sPY4w11rmJ+gWg36rywPMUl5calbmHUnRLmln306dc7kxC57l6nOJHwPIz2
d2jcMEwaSDCEeiSVgYel0dYa3QrzmP9it3smOiQd1axkTgZNUbI1yv3e0rbJeJA2AmGIVIT0hlBc
lwCndXkgV9FtVj2LNloOUf6GvLG0fdnekUXrKQMr1jLdrRtftJA0LbfCxa/ZqasRGEmtMI2YeNj8
XKUWRMOYpHsRmSj0blqBmoUdRuYpTJLjmeKvUZ+2/c0ZLzaxJ9xilssx+mFLCBTIGPCyC4SQrMnq
7MJE983T75Z2D7W7p385Kkl01Meqvomzd+ZU+JztZlXFj9y6VXQF4qKFu4CroEOUhogD5xyi5rw9
hUm2GINiaWpPP14Ktn7NbgjnzUmGa4pcV1ln+a5uWEWbb4NrzbMe6um4UbkvtQRLqGQv2JEhjuLP
51vg46pPOpoMb16ngoEL+8l85RKq3mGdZhuZLij8inEyWo6A8HtWzsWfkH85/YFunKW8RcjZU3z4
1a5wV5mGLrS/O9q0UZLmziqhxd7l+GF4MACazzJqF0PzHYptpy787FHWDIidifrMi+htov5gjh81
S+sm/c7VgtQkYOJzQaHdr/3+O4YMCzmpaN9bc2ez2FMPLY181qDcq5YUTmG8qbh05LLzFpnzr83P
ebUb0neBdSKCTRzACUaw1JbBbmCGANABgZEVXdFe5sM6Mb919nWpZSJiJUiKZZrOBLMbo5UKTbiu
nLUOcScJvtxo8pheULnwHanlpvrna+dAzEeHlXV3lfUWrMFo/biTaE/qiy56eNmpJDoFkK/Crrqu
/Vkgz0ryWcc7VVCKde+2wBzJW8vuyKZjU5fXuF6pqjvekUWnzHWuCLnRwq/SYXHi/JpL2J+hOIft
xcnf83hTu3eiJwAFCg8gy9EFrK+fqxyfe6yywSOYLkVMotfAUfks7TP6MbBPFVMYYamh1rDXwY6V
DZpJIhYhwACyAD1t+0BTs2+931fGsimXei/BAeChrp5WfrK4gZGIOQydqn1un6zxWaHfYloRbn19
zbnBXodzpx6YX/y2nYsbmkM8ZMj6qapHw+I5koc8Uzci+G1C6liiZwioDPeS413b2crXoK/UBD7o
qgFMki4N7SDlPvfPOKF7+NdENftLkISyWjk+ddEkNDCUORgLsmmxhtjLwlFmEoASvkLrzxb1LEVT
IaMLsRRJ/kzth8PgVSfDTuWQQzDUPPuGuM5zwsbQsBKOn3bjcg6M1lGg4/WOTvHh+l8o6+KvNKfX
i9c41xNsGY1bzJRyr0wT2UCdyUkTOd1SSI9BvZGvl/BwMC9p0IMIlLrB0yO6h1/QjJ8KPYanAxb6
wLbFyWjKczYFVmwq0sgh/irXiDOv4co3QgDIOr6t4id3yLRBJZU29zZvDon7BamV/fBEPA3hds57
7H3hwp2EDFsYzOihJW9yXi76EJB9OG4BiZvFHE6j7Sz7OF4VHiVT+o0/aES3bhsIhj94lHjEHH0/
8o1hTmdtk2xTaajYY+27dlw4wowYLTP/anVUQ7p7sgSCGsVdqBVzyHHYmU5+VMfuXBP3qScxFUV9
poy7p1lB8irzq6StnyJv90Ek9r2/Y8B+o91wk2oXh6xTOt855B3Jha28ZpPPT1fulk78U+WfBqb/
pR5dS63fBK1BwYds0a3PdkkCILseq9aPbuTsHUYQkZmeUtYJQdDNI03udBVToJ3dNMwhWtt9ux7Y
Mz9eB44Kkzo9tHr3Ln3lZHYc2xlJRIgRU6bCqE8VDwVOEKf4LizQ4OTdSdv+LtjLKl5NpY0mRlfy
R6JTS8hMP0yvlVTaecLGWvOTq1fgVTNQ6BtTfEgrtVmTMm5wuL6EBwausUF7mHe/NrdZAXQ4uRYe
IKix/heiqSzQDjQwvOr2JGsNr89Ly19V3i8yjpZQd1Yhz1jMPKMsHxmjlaKFH0Kjx6Ej1p38TIez
FuCSMTmPihmj5TdepTj6SIcNQ46lFjBi9W8xUZ+cabq8Rz4gZ7IZJp6lzY7/xO1LakCIH+BHhziP
TgolwaeAlJ//E1OZOR40dnmj/2EDw4e7NZUdGe/LRabcVNobtdjl8COmc2uVUulToUeoAf2HVi+c
DB04Kz4lgHR3ak8KHJXmaML91S45+ehsOQqEt/VMiS6sSbH5eVTPmAKqDfVBSUJe9GhwBSgnzsWg
xllKhbDgYEEV0KFirjbUl56xDUts4tB0v4QFAMdYjerc8pcuMg3iq6ND3C66cNW15wSKbnZxDXZT
IHBfDm0QAsV2Xxfbwtyo9ZIqxctX0KjJhaY7D8Yr3x8TAUu6KpwNu6+R91/zZbXkjVImRbQyzpxR
x9DffIJ7Yijmy1B5qMPaYj8THxK5F95DCVjxUC7pfM0WH5YrZbTXqvkUtBNRvTWbvRt9IlPsESkF
+yKviGXkSvWWcRvPDUzuGugV7sH4PSo4CkNlbfVsYu0Wfn0frtLEPOZpiAaQRDjqb2tM9k7jQ8cd
rbdctMAYM4jrtbVWbELCsFBEmrOfhvkXteLazIszo6yrwi01mNbKzf2DjNGvtT3DqpJiPsQrKH0C
tAe3+AIALVCj83KBf2Fk+OQH9au/4R9OXqSfkzFFP4ilHvVt+IaaJfqFPoUeB3hz9IuSpQOYJCdE
K5plfkT8xLsbREZsvbk/9tMBQDLRSaiZYqKS/Iv5bD7Ci9xkTHLfSExbtBt5kicd9yBIgHojPsBl
geLOXtPPtB0qsBJ5EJoomGkbjw8nUTnjKXhXbsbLwMyNBATZ+Zv7a/626H9YVLK9IEonmiVPvFuE
MfLlNP9gwSu0YxO3QuG6QUx64RCYJgGTJaJ88PeLyYcXf/NqYZnLnswCPzGptD9gtUd/zu7dH6Z/
RlxZn5yvCEMlqVc/vLewxUcb789daxu8cAsFLY3/z7g69+5sXJmS/Ux4wikSnSL8RkbMhV4CX+5L
nphO1CfrA/b4F5Jq9QNhlPjiuz/enC90Kc6ffIk7bwReL1R+BmIhwtA5x1Nih4FoT3B6pM8jmhFA
b2QHK1s/Q94R6NehL5+mpyAE7BsGr564C71eqTiIfX8lFaZdfTjN3CyhYUEuDlojtwOHXFGrC6NA
RTFUbzuPPA1Vo4Doi81ohE/LKlgmuutxsJZ+AyKc+9jyr21PbStjiMoqU1BsZi56YNc+i1qhR4+/
LY8t52CvzRb3eQI4qeAzs7xFqpEH/+y23ns9L4yrgOzjNnId7PIwysgVaJkE6r3G+WDlRxMqXBs4
RIXE13CEVwhnjvFSLBAgRsoti+xn31fXLI6viSG3Wpgv204s9N6aCxSnuWZ9Sh2/AXOJrDe2hdSZ
lru3uqK8Y4PXv/HJWMBA0hEe9yffq05DlGW8Iie92z22r577npndarTKjc4sTQ1L/LOaaL9VROd5
qB3jSK7c8hwk/dYcXCYxjItyk3VVZOS7rGJWX1ebrrlgAsFZi4rblnM0b7z4cJn4lhP1hTwVmZqt
wbzEqoxIi9Usp+qsR0BCHh2RinR55E7gMkTGK/hCgd4tbI2iYTFRbREx/3bRvCfoqJ5n2BFxD2UT
0RIsLfNvOvb2VBMsPeAuZO+zwRnvwYN1YbKB6ZlxJJtoB9IZdFm8MdOarp8RMILfnX8gl5fUOchh
q1mMJokJOnRrEoQdBuu41qa/EjrUJGH3EZughMfuu1fHD2lTnNNF9XD1pE5QlcZRo4+ku3NlGXFD
9yPbg5cH+xZob5F9pTUTakWls+Z+xc1LKW6rLMCks3WGaGsk1jXXJmFIzh8hkAqqB9mAALvJdgBn
AACNn2v7ON7Ias19JiB1EeNgLgDDYttlFEvYCyU1PZIMFrD2UGlwV/mQRNB5YN7FJ4JfRG4Af/RY
EOI12/qoWhcQ79GpgtcHmMyrFkx+YpXeG2AkIn3qaYwKDqi6W3cZb8MheNZXj/MMjgQPPXxNdrFc
ZQnUTcKqSDDuoHQjaJjSRmhKSYXRUXprM5fG7pVU9CVvzD/BFvCjZwJNn9mEgLGu/+3tt6abWSTO
QW745geBev67ew0GCVJz5UNh9MCZUrwNvyaXvfL2kxMCgdDtwlyfOppQMEJ6f3UCFfJ5gqScgoMx
JRtnzk5g+tmsxGFBsNEvOziW+S/+eKq8DQj9+Y4DTubL5TnsH+AF+MDIMU7FO3nLK/ciH/FftU8/
4SrfWXVt/D1BEhuXH7O1uiH1/pDu5bVYwtSFsJx+pp8oVGE9o4GMPxEvBz/IkXnGbuRhMNRhwNR9
QsgT93zL3XZwL96v96tvrJf3ck7aGhyG7QcLn+rSncRwRs9OXuo8ja7qHQ3vFUjjkpq4uKV3tKcc
JKul2lGQ7Tfhs4r5g83UwqWOtVY5lYIIhane3dISH5MCdk6BnZD6IyaT3PzUE1gOlbUJ1fCb0dmx
dVQgNZaC/pLdM3P4hyr4j8oj8hpeocaiQ+pMcao5Aiq1z3HSUoQpLg9zRBdcaYnKy4pXpE78CRSC
lgaMiP5XwyRSP1hB79R9fZQvrl9wKPRj4PAvFk6V4sUt4vET912955/NHwX3H91IymuDxJJH7Ru0
8NH8zj/1P0Zc7Ph5/9vf3We2rI+oZfnrqKpRIpMPjz69aGdY4AlnA9llT+R0yDvMXhH0EqEY8RoM
XKAmGrQfBEy/fDnJL9cyKadUA4z8CsbsAN/hLoUM1SauBdCeGrEdkqYvLgrWIUziueHYLtDIT2tD
H9QszE9gPbTlGI7cH4xOz+llmQhl+AfdiU1FMYHsFQc/uQRT+UFzVsNxyCBvWTTDvO0TY1u35TJi
16y05mHa34ZVwzVbDMFfIggbt9trGExyGE+7WcK96joJi0V11Y3id3A7iNEj5t/SPCfVlJNi0qWD
QkAXuCv8Gl9pylsgwlora16age1H96iiqWmXVBhOqzyFGI6tlnz3ykhSTcuDW1X+i6GxTvKVb3lH
M6VWCRXlElTeMo3zTy1mQsUrjbDknnjdxUJBaBnYzwpllUYW9qQKsxDZfULtA5Ra7VGY3Z5JQTVP
IzZChpWd3IT4SYY0dcS6OG50gAhajVSFXRV6K2HAjDDI7GY+rXFlJXSWUezNEs6FIET62ncAFGzH
ZURBl42+zomKO1JKQFEW1HCNBViGamJCPme3CNdIFKlvYfovzk9RfsyqM0kAPRVmdBHMnL94enTS
dST7LmWaASIY5WZg0JSAhmbYC1bPrN8xfPg+7LKwmYHTI7IAUH6tPnL+muefRfA0zV1hW6grdwlP
qDqu2/KGuLxEaxCtGtZPEAZmOdCgdFU19Sqh6hT2dbRp/cO5sGe1xuAy0xaNf0ZopE6iOJ7Vau4C
eEPZam88Y2OZ+9A29moglqq8oudbGgq0+XDneNiRTSU7VNj8Y71bZxCaFBTdidz2QCOwUqkMrOoC
mgnDPbOJUQBb2kv68Lq7AUkNVIKchBqcQP2o8Ew4O8cdyNurblY1LBUnW+bAQHWPkKTSWUY9WAl7
3HeFdmx72rPMBjsVaO6hcRjedx7paMRcaLvUZQc3rKj6R/sQNAVXfzwvbd5C+bNlQePZnw5PT4C7
aSy9Zdf384ZB0eD6y4a4x7CflNHcG0QUdGHBe7Ne5ZJHcwxWrdqyWvqHoIw1R7JK427pWNCBSF2m
uhfW8G6PJX97XRj1ZozUpdG5B60o1o1tETznrEtKSxP8jDWpTgJMKAzxWs6apo3ZarhvOarSyEXb
kC0yt0Wc3+2EaS8q7Igi+ccj+uZXzJV9uQzgSJkTxziJAX6dKafezMI9hL3NgCd4L3Ws/AIvhsQ7
6/nHhjVoDnQl14c1JhbZkgRYvhTIAzXlqNaCNBU14yZOyFLZata3Sbmr5mIdMuHTHXfBY1T2w8ol
FbPABB1x+QhWFwGPUJJg3w2DjY0RP0c1owePyMu249jsO0qlngIjr6yl3opDZRUbScvYkvUZVvW2
qyOq03xda3MbDpSPgRu5BOc/Yl64Zyl1dq45bxpw5Vx7OmVMdy/uiR6wcUQDnEC7IobF0LutntQ3
y5vQFA72ykWlg5FQ04Nqy/fCDXYu5bLfbaSBkwGad9QnHzkwSXhtdAk6ZmLFYMkIkMbwP3IbIh3L
giFgx8n6pnXvY0nYYktxWKnvA7FxnjpttbhpjSA7T9VThDonB/xYmCeDvKs+0XctzIrpeMgz4oRJ
ziOMgDWNGJ237FpO40K8XK7IZ6pToTWTgBbw+bVkE5QfNQS9aOI/9DEs0RrXksFlwDQUyoITRMuM
Y8EBuSSKkOeRhBdDrnXMuVCB89qba3q0blRr35YO/SYSiGIuppMbWZGD5V1ApU745az/1z9S6xRW
x0r59OFAtN1fyvFj1a/IRK8MyUR1sN+K6Y/oUJ4jD3+3fW2xUHDEviHjfeuBYPUYZhPvlfJLefgn
UY1prB+6Tc6XqU+rByiNsjtwgnn6p6US0YgWpcA8qQgsBQPIG4dsHeJMBd+SaPydPr4BSsROhpmG
y82P/wTZF/1XjTllDJhaMY1kbuTDjy3VCb3XIhpHAxh/m0ghuj7UDuWYGhCxn55L/R5q2t3QsfHl
Fi7LLvc+fI0iVGfDDTxn7G6K3j5iPxFsuIBARDlVVuhyYaWy9be2lWPayawWjVIQfykTSrcodolC
2F9rYcfoCw25QK3Ks6pydyV9oC+F5TNzj91fFGv2BbFHu02otFAZc+sn3hiulEEbd//9wL0lwTcg
ZdSM29jlZFRPvxeM/GAFLOMbBzWHN2Iza3vUo1YRrDrk224QyoUW6cPGDokMkvnwTK2n7hrp041V
zqfCPY+dCvjIVZWnlOyb4kCJFrFSQM4r6+bus8qXQdberHRad1UZd3KYDT/0rtU6K4YY8BxPaimM
VTwMnFNZWSOBTmGduTkScf6rHINoo1KhdCaLbUTPTtZ422BU6wPCJCoklyzh//6kMVrsNloIeYYf
zf/7E4GjoDhsebM5zcCYfPqALMBAT0nx1abIF/ywVQ+dmfYH473z9UmIxJJFNvpaVcjYML6E6c47
kV9U4+FpnLR+/qEM7Bb9Yo+keOX28McH66S35jpDnV709KB2fBtYnbaFACTQdKdc1K/EYm2GFMkm
3pMgKMOv13GropGilSyvjSdPbmF9ZQPTliz5bn2u8rpkqk9QsbEL2IF56nDLbTGvC/84Qkca4Rdq
TrbtGop1LjLD0XZOYHwkTXVUY/9DY0g4wGJyEJ0ERo6MP85/2m9y3c75vn9naQtGLnjL99oDTyDt
DX5T+gfsZ498ylqchN0xWizWYciW3qybYBxy6U6YE4aX8xvwVmFX8B3v4z9sa3f9ZV68nXGZ/K72
xb3UgNjiv+CqPaBq8WNwbR/9w/8s92TP3Ls/jXaFTwpki37qRUtMwQwQGGUqAZtEyvBX07/43n/z
NeV3fr99yO/JPNfTI0yFubyaa/O9PNt8uCkthurhnUtLxdOYLtprfZ2CVqqzei+nfz9dPKkmPkii
cjCG4jg/WBjN43W5RQzwzjrszN207w4GGMt2o34kr5Tfk8fpk8hje23O4w1K5Lu9rCaU/Aoq5q7F
OJlfnH+kV25BhW7QlKyrVUgYmnLo39M96sFT8RAnigP30H7T4fl/dHTYTYifwONBV89OGMkxsL3i
250R4rfXtrimONlP9Zf34xzVn3hiD8BQoW3ghH8zPtk+6y+6UMV+YyzBt40pALMAtAvaA+idNo0E
aOD4JtLV8DlQxqrdLPzjp4DUvuWjYGLxcObqqb8oH+qRsRQtwG5E6MDp/+bSHV+sm3HJAAAmDzBr
j2ZF50PyS/Nn8gqi+eJjV3f6I/MR4ca9T849zI5YIOh5+B9iEsJVp32z4y0/0/6Nr65/QH4mWI0s
U2wyAmGFoN+ead/Grt5F1HE/eEdcmHyUdSiYCC+nDwL4AeIbijmzUVxbwcIyl7WJMg3n3IqmfxKE
CW4x9qCzgGKXMBMGpOwlP2htqDVbwHgxr2p7dR/skIY/ujomKPw0/2SGwhyA9w0XwP8tznY14aiZ
KXu0s+Gf/8frxEs2CcKANBGzQHaI8eaxe31wX/YPZghTSgjfeRxIzhsVS+UjnZ5I2HySRJ+inx2w
dz6j4SmPAdQk0RPMk5j8MKbhU0MSx8Kh//VX7RY9JXZP9d6emkt2Uj+iX1SgDHGdlf0U//A5025x
CtIf1L/g+4In+1j1j09RXLlNqO9504Ij++9ri7C3ITi1aZinrxdZFf84xKTjF7Eh7PE68dPp+emm
tx2PCdxFs56+7P/RdF/LqSxJFEC/iAi8eYXGyEsIIeCFAOG9h+brZxXnTgyh0dURqLu6Ks3OnTtL
YXjBLlW+fV8+Q3Y76/rT+Ym0kGoEeEUFTc2OaIrWAgq/+qYFHZJOkhOAJPwWMIFkwSS6zSgo1ujk
lWv+URP6W7Yhv0RVCKScK6EzoVgJonawYZipeT9/0lfNlZ4fDQWtT37bVpBU+HjlzDOWb6hQIFxN
NRPcKyFP8RG0PIDv/v1OS696f4zMM/dSlhuTyN3CQCOXVZpV/bLPTvxlw2AEcYdcNj/JT0jTBhC9
P8lTrGhcnm7f2Z/0T6Fx+L4yVbsPxartmCjo+qdIvYdOz4/zsxzvhuluCvllmNWzC0X5zbCN5M5f
E7316/419Vz6unZSX4W3Y21ZJ/v4cXqxn47dPd9ZXgFZf+7vs/Y+gNfl3KGsZ/ft0DC6m2rlrrb/
OpO+LPxmiGbufxYfd+bzNKTIOT785p8y78XWprH9O/4lfgLdD5/nO/FW+lq8z97TbEb+A53qK/19
ek4Msq0LLCmnhzYASXeY1wiD4zCca42yS/r00iL1NRiYLltiA1AxYceBDNE22vza8rEfGyPdJIZo
w5SahWYhGCOR1c0SQhDAtDvvsasruj+Q/0R4O+HmZL+qXOKKkC6l2fpvK+mD4AH9UtGJZnOuDAVL
ZsquZmnzjmkMkLMMm/ph3QsubuhnutSPZ3IxyC5lFwaBnRapjEQQ7OATsEeE9LcKH+gdGoYLQ1NR
3m6iZ1CVyqstve0508cfv0stcl3e/F4/j93Fb+H98sIBXYZM1XqcOvEphMipk5W5Q72U4NrCmqHM
f7rQa7C5PBHResgNeBBi77AMC5Cdw7cmfO9KVZiS+9C5nvbWP0yEdduYS2nu8DCAc+xlDOgtloOk
gEkMSyAqLLiCkLL4W3SyYwkZ9ioSPmL5iMy7mSzwG3bOEbqaf32vzEuGsCJrlmfdTA1ks3/I/v4z
C1tGikkcLf24uekeSK44kaeWUqw3OMXoKCgBuCvhU4qBkUauROECZ+xC3k6HRhnJ5zpmnoImJFFL
hK6eb21+FsN2sRfuWpWzEbFZm8Z5YD2s6wk3TcVbjBwGGTItrNAuvMEYJwY//1l4z7cWvzNkP6pT
mr6/t38QzM3L6peiZ3NNP4LBLk40AbEpOYUTWJaS5cWQUrD0mVLmvQqgD3MEixFGVIDK2ptR5jV+
L45zr9YR3G3x+H+84FkHgR2WGGgDeYwHFAfkz7CVPLmS7Pgc5W0ij52UsD2W0UyQxNqo+BEWmd/b
1udf938wP3g9DSyo5RMNkD8Ly/3xF+6Uj/1nwBl2whclfwEkC97Qd2AaEefePnQPXc+WIRsnfm96
mm1EU6MS/0H5sOg8N/iY1qN789jTKyay8Ys2iivRAebCuPMZDd6Hk1+Ev2z4bGU/nhMb/GW0eRwX
IHNxu3aW2vb+R0ThXHHIIby4DT0iSiJaoXH7nX1otigEVQDADEL2D9nP00tQY/1JNOc//W6IDZfh
JJjlkBq6ij1Y00m6/jica2PgTmHSeZrns1+axbYtl27vWsZbkPjC6FAI95WEudEoqqXzMDAz8GIx
WgYLaTYObqUw3NQ2tfPXurH7vDwlOtKTRQtJUWqqBIXZdaKbj3Kzh4FKRCunPwkq7nn2SwsmdHLd
1LL+nRi6omU44Awa77wll61UaXRmQYarUB2liSY/lo6u9Mk+eCz56fvyzZM6a8AKytbQ0UCE5Qn0
EVdmhCt7arWC54tfnP3pD9s7mWbMG9KAeqdLdR4pzuh998hPo0SxvNpHVErmmmTyoSoIonacfLKP
NffLm7K3KHOpX5en4fHgHm86rUbZ9/tnpnX92lezvV3n1Cl8EwgP0qUVx0C/CgV0Az40VAfZM6xg
v4w4e1BhgDYpF5qIqL82lMuWnDeZefftKy1QfWawbWWKSxXzsuRSkAI/E/QhD2/5l3Xt8Jx+3dZO
b7OvPuUsQo81vTcC7SFwKx4uv5Mv6+8dmPQ7QYWn1N3wFj/J4SIX+WHJj2iJuobt7835v5aTzeO6
jKpPK648n1z+5OsGD2BVDMgBTAe8OMBu08m1Cq3zc6EVN9cv/cEdO1dW59p/MyPvP/xhbiJm0Rr8
Xgb1CsEPvbjmgibJspnoTF9On+d3k+e/Ci/Hr9wra1nX0PW2VN0wVYY+zepjP9e5kyxMv2b91XB6
7Q8ymVk1VTw3kjeM06mBCvHxOXXNdI7ZHNT3qOHqfFIeyO7XH9Nt9u9WS8Y5OW3+5TrXp6bT3ywW
tXoF6WSaztDxOjlk183TItPbp9NRsnh5nl8ZuFVB6alfO1z7ZoYsPpMimswtXU1cEh/xTbfx/fqU
XKQ+4wUyVk5JTIvwdW9DLvbtneAwkSR0iQiSyDD5m5wPuc73ndW8hBhpgxamNFAylAJmw8Mt8VRM
pV/zi7PWcKhEcm+Qz3Y+bWhhKhpTk10iGC/UoXP3+v6shJ50e8mV5iGF0X3+3ludtg2224Qllbhl
YvUy3e/MlDnwJGqbF80QceE0XF5IK8GF09SN92avTaH/52O3L8WfCv5SV/TwwuWtWNg0rrNzLYnk
t5vdYJ852oSNUvJeXafJvpSozy/2DVSxn3tOlIGjqT2tulUePW76tdzQ6Nj0YXLDpVqe1r3sLfkd
6hqlcjJ+DIKlzmzSx1yTfyVuZycqG9d15GDAdNNmR00wvUWO/8LFglFTq+f8AZngiQhmvH3Zn5ur
45Ni4jytxTwyjOkGryZssqsQ26KvYRETWmGoyZjEkK+uNdYm6ihVAT3coWPW9JG73FW4Yr2fapeN
1eVJPxelrfv1eZFDi4/aeVMjg31is25/dr2BADgUfPZi5OEtukbg/XPqRgqjFBxGKj4ziul04SiK
uLsdHoe9PqHREuYEpFIkWEMKpKYpBUpSZaD6da9wkRhwhhGsdWSaaR+xMBjBprCH5gxcj9BAEhXn
jaQpWIVBQWQRVxcKqoRXFQM1Kx70D0VA3VOGxQuzvXZ/mWlQLATWeyu2TIouH1F0S6l8uw6VV1KR
QeMsU8nNiPA1jAfz9XB8SphSYA5kIRLDqxjN5vSi3aboXJ3pmOQaa+KYLKnVVDD3S9Mrc2FQ39yY
bAp1p+rZuPlVIw+JvlQy1G2EKUpNKM2ZyAD5S17fWaQcf5IZnCvyjxy1dyEAOFZ/4ONdpTLKZXS5
1JPmu/nTXdBXmMZgPNSxIRewbDJER4pkHDUkIRSn7LMNagpiQsDAbQ8w8Lt8kSsSoEZQL6VfM7fv
wqyZQ/uJa4TdwrS4ZGNmHs+menaUC8Pt/aOwrBUoVCQrRlkjv2zpshM9LFYDEyyu5+iEkw3rR/Nc
vQjq0cbPDM9qFJn7i69+Umf1M5lUus+XUrOERgaoidVDqgQiEMx22xottqPQVgXhUvU1mF+QjIOs
uEvkKK5vchEB4jX42kBMcQXnVyhnPmc/GYoz94/lO40rPjg5QfeZbBHWJHFvFyal3O8hVS4uYdKh
mJA+znFgDpRp0EIHgey/yGkRmJmhSM6xBgGZR71T8iTNkmwRdkyYzRfKuNpnIifKTu1TBCVELoXT
njPCaBDNl4ZrLF55WBk9eWWD0VX6S7VkcnGQRJwOTHfGQ+AcriYRgSDJ4239zYgDORlzGmaHlfuD
qWAlUVZLKLp9gflMSFQ+0QBT5dX+QtBqH10/Dl9HEYpIh8YV7Y5EhbfaLOsbeb5lUj6TvlNll6ir
dZvPRTsHaKYtZLAWb/sQRxPPanx5mxfLC8rPC2WwcmFEeaJz8b+dYIQ3k6DKa9TsMhVSPJALV0+h
dGqVI81sp4pOd66tPybqw1N7tlSV+wSLuMNFJdmbTqYTvcEmw0zcaz4M0Yy/4ua2ce+mC+W8AGJR
yXSp+G2Hq/ru5/R1712+ziaCjqnR4MmmfoqNmXjr9YoF1iyREX26os229p/FRn+YHSoU5k9ADQ77
/FLo5puzMTXcXCQe8P/375OeDPN1gW0AvO/5UM3n+qs77qoDg6oysCNXIaPNTpq5rpCBCSGsDz8C
v2eojFpMsJ3exrd4mBCKIAaBD1FhfnfhS0kpIeRPZYijXaq1c2asQ/haX0zpFUhwqK+LV7HLK9tL
bbttxL8JzAs24vH3zsfHqVpEQpHlwRDb+s5cC1mTJEOuF7/yokY776hj3E/FzJO+53M7mcmoRs/1
WfcvLwfygvtI7gmGTrcwLaRgkt8LHOxCg7omjxVQi5HFuf2u7joJH2csfr6OpWe5YeZ39w0KElyL
9M9jaaQigq+JoQD7gSIZdiffPPbEwOueEFlern8+PVoNZZgA09g6qqhLYptnfS40rCyLXbGpHIbr
cb9bKtaKBLMtlJIQysfYB8ZoRnE9XayCzRI0/06i9KB7dxNqj6W2q+/1T+oFRionmBUDFBFu4Qp/
e5JaXj6uzRDSzitEtyvkYBajVaCnV5Nib0OLUQz0XGFA0jETFihxGCAaUOPyVUaL1pnDiZCCYLrM
Qm5b+HVJWtZWUQCGDlowAjEkHabgBXYpYCttxvouulFpsjhjaa80w4Vs9QUlmImwpCYEwMRKw7l5
g3elnXKqxc4UB2dwqztKjwFiPgx0dg0rsB2rVcrEF2DxyrR3GRJT2uMzRrtURSYtpQlt8iO4c8Es
WyiqhRqroccf6e/0x2xwA6voB1F8MIZaxf9727l/JZ+Kn/eX6w8KqabjwPTjNLmpPrM1ylF7Ef2V
j19peWQKNpwfIK5w3iiZdwJj8zr6ld+ea1qalsXxZ5p7l0oAlWZ1ebXMBrmWp8OQFNFYWjOQaKjx
OiljxXWzzKv99mWUgL/vKjta1HirkqhbZW+KWxiTHqWGl8ZO+rZADObuzI+LZsPdKgLEniAnQS4B
uS8q0tbR+uaOhK4IFvnvJBBhFI+S3enb8kfChhOGBGbNoSHJ65P9hOYuwWR5j5fIFaiMSpLNYkiz
YvIxlgvSpiy8qQbeIiYjkTdmhXRJYIdFZ3DrIWLvdiqw2dpyrRNKN2BFb9FqU5sFRfhK0mz2jS7S
1/2tMc+85DSaX2r5a7cYPyPPkwvQ5DGfNXZ3jf4fpUxDkTiOnwvz2jEnX6ltLu8F4jUm684agOFi
NmpCE6Yzml8Nd7JY1BLG802pmOs+ezJY8rSvXg51lDdTPvIL6knRdIYLWd3X7VMFFvvtsgyJ+aGL
ZyOoNrT6+uDP7J4wY1XzxIFilnVC23Z1eYvotCKhIdCiJQRiCyraJYzCwudcjaRvtoM9G8QWOSUu
eGy37jkVM37G/oJD47A6w+AAW9fB9Bic0H4iqP1BUeZfLsxZWIdJ0sDEDBRBmnxdmRM808IbCYzh
yA79ki6kHjISrAlNTcEDl4g0fDvlhV2YRgORcsdsjWJJJlRs7vs66mHRIAlRl5SaflyhTGMHqQ3a
bjJKJkUlNSISBqmEAGatVyDz4alX90LYbH1pKA3Qz6Zo5kd5U4kWEdpaQtebudgLeTemUpXVAnoU
L43M9hl/s2guWq4+j+uoLjhcmXmNWtjFQAXinxooTjUbjA6I1sdaMtmYn2qxbKCojaqmXSeNBZF+
Atgom+pd3djXY+NiZhikuBjXp2OxujnUVwnkEepfZLiqs1x9u3ihIhKLxDkDYZUmiWsDD3eRiGbF
58L2KW90SS6a7aPV+cmePG+rcaliOFFJ6m2jJpDTa9MCqxEt4zAu2zwcp+Pej3K5em5fR+cEgrjr
meCKHve1QkYkSJWeQli6TlYKi5oBU5hj5y/VhGS0SUYxH/Q4TkLcuxxkW92nA7NxpT5RiKa4++c6
fM2mgiuDeGzNJHKAZqW4TncjY8yPr9wAS7QJHijVj+BUQmXwkF6oJdTDbCqWsUeFdKE1yaH+OX9d
WgiPUDu5kPmeC5X/GTQrdMijfpPDEeUC9IS7ficNNaMsvY6c95AmoHQQjDyYOH4PdnjxtzNF65VT
sMdXo+IEo0m4DRjMm/SDdjbwR6gcitYEyKxF/L7m1AQSAhUwh7JVi0cGkvZJxAXsXneiwFPhwrTC
nRYtqnoBvRcVShwtBSwTFw3DtriOmEcm+EjofnAbbfb0XKF3AnS5AKCoPyl1sOECFhhCPLFemI+N
4+ZTxPquRzo022HJ46+5EtCnbxKdU0s99v3YNOG7nnopdjld6pqKbbxIERPrgVfeh84h6PIWYHAe
1MHhsz2D6Tmo7dpfjh84UwDsTLKszid4cH+OlLuwRAGiPBIU2hs9PJTP4qfWuBk7IArXSScElY84
miMom8AArPZA5vi8eMyT8kSb7qorEYQaaqf5Fky4JKffH9svq5BVx1sEUWgmzQBxrqlvALrYcoKx
Q9GFI7slzsciqFcJ+c7CWnCwJovKOcK1lSsCmQAvcZmb6JOGAyP1Vi/pB2s0TqA5o0ZxEIHM6g/s
jf5SxIKGAsmcZw041Vwja0K4rbQaZdv8ZvDadnLKPBOcCnXYbACKt7i/orNlpMQFAtOKFrxhQUob
yQQ969Aspyb/KMMwCsfmshTlLgH25pscK5OE00sjPqvA2vX+dZ+hEEl+qRoCFK2/ZKSntTilv5cF
JjxcyZ9qRcKMaQqRkfHEl1JtR/LZ8Sf/y/KXqg4ohiesdUY3Xm3AKI9cBNV1WzwjXf4eQy3c8BuJ
4W1k/wPbt00Jrs0JHPdfhOiC4FIx5KRyzEMmOmxqNIbhvLtMWUey1rOYMNylkvM5ihbbyn6KTByO
uTPuP62JAgUQeWkIVoU+hW3gyYphoC/4xuzbXUhj5c/yxKg4bcyXAJrKXci7k/ELuKJkWnNMJZUN
xAGe/ZQ3BqVBnZlLpf2zzX4boac3bUHdJk2WMkojTGkxSYc0jOeTqsnklesCi9Th0DnhFMrkz3Wk
UtMSkKcpnROLWGsLqCZToT/YAAX4rSnWXsIBavPgO7jJshAVCYfJYLKqbwYXSU6Rl4HK9zDPKGQ4
r5k/ZNNse/UHbQdIe7C8cViOaSVQzUPZpKENkaUPM5+1FSHOeV+Ssj56YX13bnAJ1pe5EmKA7kjR
C0xkqztliuaW6raT7IBxZ7jS22mDT+CvHLw9iUv1pNHqN/7UfsXmfF3kRiZQKShnKhQd+6TUYMzt
7Z9TczWaNK4IpK4E1eAftiBbv4/ueV0AUfyBl41Dcs2UU2JlhSDBHSq4jpZFRYS27uC655qldzG4
M2s3HesGXMslFal6KlU8Ne8dBkWLrT24B+dctJ0d76j7Hgi3h4qSiE9ysizhKIWAbqpzlNDx5Jyp
ELxK9TFnKrpCzx6bp3SqnKfumD+vHqcU7aqZgn73qDR43M8a2zhRTsURZmFywT+Vs77h8XkXtA1W
iQ6bBIXYzAh/4OCuOLwfhKFTMtDLEVtj93upKnBM5SHG+KZql5RuST+vehUY8hjftVqio0tEUMUF
7rjyfSVORccotZPhPaeOrwnjG3Ai8f9uguP6rE96NDRA0DcXvBwvVRA9RReeVhkiN6slLw0lSOEh
E+cvpwtVSlex6a7G3pwbhWTlFCs6P1Io4gkpYJARvNF1Ub/vtLJV1bnz6lb9CoK860oVKl5XHTtp
2ScOp9pXZS3rE+RsIwXEPjVA47m0WizqDqUiCtiRejbHbhCRFIQ3O1Q1u7EviV1jHVisZbsyaU4G
cfF8qKIxEepymddrE8zhwMkMT4+Jd5I5YeE0Fw707FBP3THHDM/kK7leMKAXe+hw8mD86gkmRWfe
fAcIIc3AAq58KFcJO65sqdF5GgpSWHehFYEXs81tx6Ayo+09PMCkx2lROCqFaEz7IfrHMDnef+mj
w1PX1ILoD+8KRqvKUDGzebr5iSg+B3V3aZpKkigowTdKkblHer9y1XM1TgW6yWIdXVJ1srAxXeVz
XTayJKiKHLCTSvAuCoiVM7+n8SvFCD9njTt7RJxTAzPFndvagWb/MNm9qhEAK3FEUwInsJquOVqg
0elQW5HWN6adcjmJ8Dh8Llrk/VBBjHQ+woONYWqUNEn2KBzXbGqv7Q39MvRmZDe13BH1UhpTwQv9
1S+bMgC2nJBI9hz0/V9cc+yXr+mP1HvyM+7mR5Yx7sZdPKbSu2x9/mNpnZDc+/Tt/n7tZkfFVrKb
/XSSlvXL78KEw3N91tnUCsNlr5VD4mezVOtCGesnTI7lmGIJQk8mue/JCFCRwCmADtTtU0Xkxk/d
JQrTYAcKw+sPT8HJypDFFJTJ8ESNumcptGczmfiXfBOzIiO46vgh0z5WDryVarmCnq1EJtPMxRRD
6bdsU9dqfrpvXDdTeudz2dZkXjoNjpfL8/K5tA61qeP6azsnFFOiGiYFLNqRqMBLsx5u91Ymn8af
zSm6U9ic5FbnyWme+dxTirKhLvnTMxJLNlN7xFgIF3ZqotA40+Y4DYunJvZ+f/OymTWX96f9/Gl3
fJ5leaG346KxAqYGDvHrrlg3oWGaq/UNCAiShoRIqvNc7WBMT7G+QSyKq6QU+BfINF+TjavQcLBz
IVMhpKEYNt0Q24z8650mwdXklcApWTDPdLQe8SInLcHVMKULtCjtMwhJG8PjOAHIj01HT3zOuYsW
Ez6bHsVAaiCQ8azAPRyVkZj4Yv6zOC62HVKfnW1782WUallEZ1/Vcpz+Wf3FvZAQQF7UJJo+VhDr
q4DhxkHZh4cQ0EpbvWkeaoYgf+VgYcJmJA6eoqehCAp80Wm0aCjtpMNoxLmgYPRoNBSQy03uxfCV
6qh4Rh1bXOQltpK/KzlKngg83UU74CE3h3+pezmc7nIoWtppcO9UyFiz7VjLRld4ntAcqgnE1WLu
oAK0di098Tu5qgZTmIAuF5Gc1hU+KzNEAgIKxe+BApQenD4Jn2mcDGr8mv4CJacCqfVsDpbzUa5R
rgyEHRVbgcem6laVc33NThRtWrFtVZ615oPcx6GT+57/nnjqr+MzmY3Fa7/XN8VKW6j2APVO4xwl
6V8I6YdO/2faNgogiSQUQCM3lzN09PK566ojwPuSbYmClEJmUny2MVQLdiOP+9bKSY5KCh8hoBNy
ksCw0FAwT8mzUi6QP5wHuVB0NojSMwkZlNylkwmNL+eJKo4/fIeMhP4XRCT2VfE6V44K31uX2jE1
qMSqlsp93UYB/TUOKv9z/4ZXL6xCJylpI3wLvNZjlO49/lMXbP9nDnNfwVlUuGz5qlc/W0vcavtU
fWEYlxbXjNF6YWg80pt6xmxUPIRSmK9eyFCWB5l7J5fK1UDwFo7IhFJdgKfFfh3gDcmF5SA9mTYL
f/5r254PloPSn/dyOO4S2gPzUF2dG1XzYE+FKo6cFXz/IGb96/ORWlrbbNthMJxrF0Tlr83LBz2J
BS5cRzycH9w112UHRW11+TEj0IQCDfq4P/xlrGpdwQeQQmKO+Tu+X7WUqeL23XeUbKSrny7KWZC5
OhQ0wxYjrHzecDaSfkoZUbQknxxLDN8opwNBxMubet6SnTw4cmkGgjwzve25oRiyQqmog+bR+gv+
urvxnz5GWiwd9eSviGgV9+9K+d/En2X2/KWaVtg2tvyqz8vBdKABys5VL7GzkQsVPu1FIFLmEJoN
3aW6x9LAJLU5A0nRE5rH93Oz377hYMj3kLxpmSwrMk2v0IAqxfve9i6f91ZyIEu2CiEQd4E426dq
iASwqR6UOc1Y+pEhDgIDW9vtofuwNu5WJpVfR24hrRPLZCZRhEjXCnmhDey0sVTUHCi32IoAu725
gHQM2E6nV0dDyaVUzohYcdgBxedbGLjKUCD6a2YWrFyJSjR1XTlFKHTSagfpoNlJ6fECqTCHNpiY
FN3lNhPCFLKs+YnlFaULaxwnd2KZ/gGKcMQg2zGT4TVcscKz5h/VWzr8HiIjkSQrq2VaA4EdB2a7
BKvqb+fbxbbZ3JKrW6BPqpMDnWFFV5Cp4UPGeQrnzhEIXrolnIHRy0UTv/wxi30bMZKyy5Njaq4z
BSgVyELI3qAFlhM8AoRYrVVFI9ekbiiE0XFaDC+YoaWZGx+ChfSofip3KiFrNZEWeeoBiODj7ElI
iX6XBwByHljFWfdNL99utBul2+l2PKA+gaU6j+AvwMQiGhdkYAHnCcVQVmk5rbFKrBbIUZrsvfFW
+2ogeoavdP6BwvKr9rV5Ghmv7Mvj/nTmj2d/AbMSztBjA/BhOXI+rc3LQZOy0oIkQEFxQYCgogJx
pPutK/+qYEWIN3wNGAUCHCBAceIT4LAeZ8zvvXzEdvH5C7vmF+f3zVTnH6mqbFbJ4iDVwrIDMz4Q
C0CnRHf3LQ1nqCfOAJO8615G6UEgWHMvnGW/veg85sWjU26UVzTB9kw3cUiolcPet6Fa4F/wzQLi
sq1cUHWEs27sEexthkWLAX0Hr2Lvjs9vyZ9r8/ApLnmOB8eBDVf4M1jmse9mIyaOhUl09s1jM/nm
LOZ+BWSPEov0X4IT/g50URXFhKNl1UBnKIGATWYdwjG5OxY08STX+rhbpCv4LSTIKuix7aofTUOW
52LmX6khPBiyK2YDCx1/TIEfFz8Pw9uv2mlmiCc16yz+LAEolQUlrRjwMTvHNdr56KsGD8m4sRqM
WZOye6EzJ4yJM9PKS2nVcRU5qGOTOxoxdtIHMJi3cl6BY2VUAMuwryj8hLqDISEouoIgqkgGJKyp
v1fQCRgKngO/wlcGp7+uCrKUYZnG44Ah5B1YXVY4JDes4wP1UzpnHe4PXA8exxT9s9fW/DwgR7Hq
ym/a6UEa69KNdgIQIvGT+d4CHG6VRLsCzO0qaIwwHqyMHMjnhHOlzShbO4IeSAitKqQd1rETjkeN
yhzluL7KQYkOhUrykPPojEagd1o+Kdj+mUFbek3UdKcDIZQglU7VwNXJFRMTUtyxbw8Qqh81zGQ/
MglXwegdG2o7TEmM6T6MFw7Jy3lEeYQoWloTqZBeQAiCzYq+ynNkBJxtQmWqNQHigrfBR+rnhHAL
GUiOoiHtOaYOT449F1UOO+lsjQ6xgqlGqDSiO4U+aa52FIUzc4hS1b3yJ+0IOvD2op4YDeXXGnmD
Owx9VyvOaz5XDVfb3SFdU/Z09Zc8HKB2LxpkUD0towSeajIqsXZpOmuVLUg5UVEhvmpeUYmzWQlz
K75KKwjv5CuxnZpFOtTrXD7JKJHEUBb6YexooSVuAepYeXSRpQaDEv26sMRL2BRYE0W8QLFZRb16
3te9u6+MR7GXO1KaCkxEinDUwgqp8nZWSe5EEBhgpDmSX/0xtT4f3x97nPmf1Og+QhHLBi2PUwcl
gY8FPc0EaPcnP1P+52ttTW7J7gzz2RRjfC/rfng7xhkelWOZIdz/kgXxY1qwDp5T4qxycr6fArWy
VXnEFS+Fcf63Z9FeipHoHC9PEYItZoVV5u4ixKynXVnppcxWdoRwMkbPqw2WpctrU2GkLbJNFZOj
OC/M4+KPgachjgx1wBwDDnkWPeJQPFyf88MTJjr5ybHpwENPfeVD8QJJEhTbvA+vnh6IQ+JBOG8j
MbNQQhR3nKDwIMHNJ49xeYFgZ+/Yq31Dv2VEgfnXN4JPzH+uFvLqxBpiI9LSiXmUyBMdqe/Ct3nu
2diIZhJp7cEMxBNMsvmwk1TNNrADzfnEGCQGdevepVIz9R1RcZQlwQRwWkVbaneOmRmD4U+rgLhL
nVGa6Mqprou62zrAls/+IP2W+sh8mOL4emnllE/5LNzlDsOf1W5+C14785sZsqUhCrJyD3CspICg
78lQ3X/UW8ZePyRfc+R17ij4gcTNI4AP5T/7L9or7cMIAWX3lJysB/sBbnMnhA5kcP+MbTT7sn2c
YC4huAiDlnG52JtPtgdKleEVf53+ADtSOcGsmlDARHQG89620g2IHFICW0MoI3IIZWJckA011LLG
0L72EkIT4suv2R/2Lgw/yfOe3++tXXfRuYyOvSTNIIjy/z1ND2grq/S7bgKhqnltqnDUco1zz91c
vuN3pcS8thAkAd3lgidBoG0R6LECBlm70O/Qzb3OX+6vehWmDSrKn6vWfjBtMtacrNe86YspXJ95
7UeP4Z0v21093bavvCVuH9+Dp2nkGqfPBwc82xb0CDwKuODidgvRn/CUIjKnjQuamj7qHEskcHzu
ocxyTBsI0cDDJtNBwTSdq81OVaEv7+T8naZ11ChJStEY1VlVfCRIFgaHkN+hsLH7IQb0aahrHB0y
gjxUHwfvJ8oTiTsm3IAoX5x+JLUdItxwKhSeWHyJJJDMQa3yRc6JGJ7H0AbtuGyeFml7FC27zoXJ
Z8Rw03yNq5Tp3am25apO3A2G76GHykhV5uwlIffabqJEsXFOPd3jl9OlToTUDJYdbm7qqU+J5kJX
6ylLReZUy91rO1KpEoyiw15fzOq341N29SxCtETKxyscUDPlZiaXBm6hlNgCei4W1v1ABtyDiE4E
yKLYdQ6E3H73HY8BfNzj9UfECixHg1gwnOJ2SPEXOMBac4NMhkGzMiMGiuu/OEPR9FjLxbX7Krw2
mlrAZzqV9ajOIk9RYsc/s0es0tX+phchVdZE+KAjGLHK/aoBBuQBt9K9DTLqOqFAWeHm/UHPyyxY
+ZRN8agz+pkCTj5R9Vs+176w2L76BcnQ/lhjYcXK0qNQ/zNhR0WdrLUniL0YyhAhqcQYy1KVE9NL
uYJ0dcgQXKhQRYAhurjfzbIKxAz5m9DYQDbPDaABWIOxXjhcE35QVdRR6dmGs4WQAPN8VEVxSP7i
twXJM5zopSlCNXwC0pisBzYNdPYmG0KyH2ChoXJYERHV7mG8pVOEEAG6LLqw599wSDtQL4JJQ+bp
nge71qo1b9p74iPQiX2c6CybHmxycPl0oO5BpcvWvXzGvdxrEM2K29v3EIxKER1vXdtFEWXV6VoP
0CksgSQYU0Ubc6ZisOw+riamkRde6i6rtB1BzQADy8UTyAx2VkhF96Ou2v9qy1secVVWGgknxYOU
O2VD6uBhOzX3RzKRZj8gQW4YPIZ083PuxT+JoTRKdSh+2/cKv+fx4fvYU4JMt0PivvmsnbQzzrrz
l/mL8dvPcVVjXms5KH6t3zctljY/kdCJE3WB2f0eu0PuNreDxId83aTgRbc4DqGuv2pRuglp/jwS
tvrGM2VBVa8/Zx26B2/LRqlWMHA1HvQnllIsvOA1WK3BpqXOq47safgHyTCjnGbNgDx2C+9qa+XD
07FfERjPg9ko8WeRLSsUysFLggXOA8bOvzI0Poo99D6fJsuyFoPL0/Tl+n74XHTD6MhCp/C5GieV
fWfECmj6RSv4rMokxSZ+aV8+jQ9G9okm/ULic/GzlxRwW5q5GvuXzCeG3c/59/iSf5+ZbiuiGiVa
OTa9adQtKkUr0dr+5t9L5uaUaUe+bX+3w+1v1g/2L7muMddG8yaHFMTeki+z593b9Hv6YbjDx+wr
+TL3/fU38XQdXl9M8c6ZL79+KbymnmjSv+9fzA5qYufrfBmWuvRKxn3ApAapD5OJP5cfiafzr+sd
L+r+dOJ121h1Dn/ZnmYCvQY05AVpueAtTeSOBV9YPibZUYK2kMtyQgjaKTXohTxP348TU7y/r88m
PJmJXuytXqlevl2f4y+j9Tpm5Jr5boL80+z1+HzvZpv74ept8XN9oQgd/y56NOO712His/+++Tn+
KvIRdXzJN9Pvs1clRQ9HZPdX+hPsHdv7djwxpbFtpqWI0Mzk9ur1EkZbFgi4rTr5n4CyHZ+nbSqj
7VTH/hMyaib07DkGpgZ6k/pL/d06LhUJEU6J6K9YkdLTTxRIbb6SaU2HolyhrBA4o0Imy4gEQ318
XopQhHgleJ5wVxx8MxtGEclgRzUrdSrFfxQcNSXkRbpPZjcSY3q8ZlcOvWKqGfb4TmX9Wl4r6GAH
rKozvgA2R/dOxBqi6loe5Kp8Yo7AhayMg11JEEhM1rwEdkcaunBV3bA4pVNjK2qZZU2f/npdNetp
QddOdYtyS6HSH5MzUIPlZqTkUqGR4WOiLAk9iqzCWymaD6d4n93t0J3GzJR+0E6+50FrHMBjFTtT
7pkXIDzV/C5w4w09mCvHmA61jxYG15xDCCWkorJHPtLeSK8i8y3g7OpUO4h0dYnTmvwi4HAqeRYV
qdx+0h/7S7I3wf9VICoSzrEc2rNQhcrix8s1ZHVWSS5x6kKELbaXf7zptkE9IsYEt8BNoREYxkCW
LZibRM8npWGF5raLHSIHP5Rf7qO9GSVTJaaQDVoBD5Jmuz4Y51T7i7DXQxXHZrrC6v1vvmkUNdKt
2Umv8TO8+Wn5juz2pLDe2Gv+CuNXoXUGe4FxpTk6phC77B4SWSG/7R17/M+UwU4FrN03ZhKr8DB9
pm34CcYjOpIRqErb/MOtJQtgfoQ9xQn3ypKe2xxmeiJD37Zt4EJJy3CYJg9oLvaUVnq3TvFr9Xqq
kW3sFd9Szl/xbfWafs4+k6VsGwRPT7F91ne1bB5aJJw/UwJGVUmw/fU997rpynFOn5fWttmfgMYT
HcFVeAnQRg/rLAb80C8oCZYuf4Z30XyopdunFuLb4Nxevk+bjpOWX54boMvKijVcvYCNyKGXEJxd
FkLIg4QbvJEYjCgDZI31fThRcRBTzv4GE3yvypOMqyfCqwNRXCFE8j5uy8vyyLLEwrKsZWggCIFL
4I9AoR1zfHFmzCVMISqyM1XSomK1zbqiAQNdjGaql+rFRoTb6bppHoUX4BpfwMmLX4QtnLgoRggr
UBNSiq9gJeA70ImFsUyzeYT6KUByA4tub9dKh3bhgCYLrDu5j/tf8af/I03aSl6V41OccSTxVfJa
iqVRLkplg0ivV/3XDYUscTLZukuAeMRtMlIFWImt9ornxQjtoJKp+UuySSx8TC0YS6mEnlHb5mun
E2g5tOlM5a50ntVfjrXk/eN2roMgt6tn2ngkqa+GaPvwU/16MNapWtiTWdXoVC0mtUqorJrxREOq
Xjg0rvcGJReFt9vR+IdKqpOc9FGEpK4nUWR1V2wI9cFOPLwVEsCrubliuDcdv+KhttCN4nP7VRUg
pbwbdVWpNkLCJBM2uvhLHsZ2f/HBspVNy/4QvecnWxEEwD3TsYj5euL7ODGp69GxogzCC2mIy/x1
uAL7P7iCO2bqoNRxZjafwjXPpz+xQw76BMU99tvpGHlER5E8AIB1oOIIxsbUpYq7fLoea6lSfXdS
26wKGrzduRNENDXzwagO3SAJcPoAR34Td9D1kNTjsPtMt/0NgZTYORTILIET6haEuja9YFYQlOj4
mf9HHD0PhGG2txhFtpG7hBq+RMFhEo95jnJKV5qlifkm87yMFOMVBwORdOSehC8iEgmQ9MLb9Yny
402bu/TAfsNValJB/cY7fKTHe3PZy6UhvoHS5bF3+oZszv7kFYVlZdYpNIBssz/kPKHWqiudfNRC
0hJHQZCoeq+7HcjcOg/CSOx4kNCHWTmpAt6+qdGD1xUTH00beIZnugQ/2y8TKN9uTycGxJVaFIQc
iZzN4fzr9VCGCbG/Ytqf4Ev70lfiI/UXxo/vufHd63mybl/U+zKGURe+p++71+zztFn62LfX7fQX
xezv61eyJ9w4hYhk+mueipZAvqIpaBoFo91d/3IZiVaptX1ZDxMvoVty9pp+m07u34vXUJHzZluF
qXnL9+4f6bflMPk/rs5jOXWsXcNXpCqE8tTb5JzDRAUYlHPW1f/PoqvO4FS7vTHYoLDCF96w109s
f9Iif9GYY8NHIpbYBuVYop5re7V3zr44Ezek4UmnTqdQv7biu44kIKYAaFWqYyTKr2QpDu5kC99V
dkVnROxJyBxZPbVf33SjCepO5d5PrJKMnNZzogfb71NdJ53MfFiPtNgGyOQWBqU9OVuXmhusB4UV
HRR17zZ2NcncCnRA1xFblE150BobEXI7dsd4ugFMbZ183vsuWa/ndXy6ylhI7KE5boJwm6Sltu/F
X7RD5+DHGtor/jSrElRjfHbOZoB5dyieVtLyGtRVP4+ZJnHVetRnIwhiqW/Oah/338ph6YtLkDRa
KI/aJlX3RIVhqO9Tv9X3WfMbZZU7tnBxpv0LUlp2WD0GrqXvJUopYWxU2+9PSqngOjnQoSnKLKyF
NzKkIFi2sQnJ1GzcXaODYLCqbR4ZBcrc07BP/Z3fJMjdtt4qqRpQ2A7Zj+Yb8dyEUS9HbMNa/gyT
vp0X9sDHZNQJdu1Aof4b1sk0NrVm0lUJW6wK0Br3t90wKhy8ITD+6oIA0bEsB0QrZ8qotk1qB+Ij
y5ni5fa2V0IkR2Fp2qbxCa3O2/ni27DJWo7If5pyry+Ltlh8X9NtHfeJtph8z0fKM2OimjEd97SC
UdcpC9nw92wfuESq2//OOUNFSc7VVV55c1WcYpHmFZUFWjOJ1RirpDuJ7ZjxF1pMbXeYybPvXxqx
MTb9gbYqyg5dBTWxx5U30MedDlzpeynR0aRRYdFas3OZdKVfqm2BJp1auZDCpLuRsm8nUhys/cQc
jlPLstZd0gmpb+JMU3NgVWsIWGmd2W1lG5OxyA+qnWHTbdMb4+IkcrGXZTJ9N6lRT2nRitbkdyZF
DXkMA75uVWMqyw2earpK5m5nUj/NPOcVqRUGxmGJUxyqWevo+2oWsqqKV0vfREIclFxvNYN1osTU
GIZGvTHVNpw2CNRHaSNjsYd9xffb90ejBrpldH3LyLBB//Xx3MpAbXdysy8Cs1/UVgfBwzEudR3r
KMTy1Pd5IPbgmlUyQQtMnDasQlQxByXJOEU5K9YXgdGrvwLMhZM5tj6LSr6W+r0GlGnSaNAdSm9t
8S8RdWOK7mPvLfncdgrrcSr/c2VRnohGCe4otgPenT1CkRzqDfkixhje53e0GEWINqDAQO9gSD+i
f7oH0FaxPgnkyW9FIaRg4yhVMkv8vzy4Xwb7okyM6uDIhrnfcBPly4G+9oK/ATyVoXduDe4R8e8w
vQ9n7XBaxEsz2mC3V1tbW1tq0dsxno1CATbDXWhcsqsOhR3MetiNbfdegUDw04tU/bXWLWMXiukV
eJSehgrVneJj5qZACqrsDg5+3SpRfUNqTxsgVWG2cAwWMj0WReYgjmH0WZOuoRNDXV4GURWwE0Q2
iu8wF1ysmSxUnCVlAgFLBefnTuv+11qXT1ysTRQY6HG2COf5LG+DUTXY5O7DqVnMh+xxsGk1VNZr
GYhgSEpKcuOVLyxRSD9Ae9FYaECFGBTbOrcjxAQmHbDLAunJ54a6TLW3pHxisoXEp4LVUwhH+0o7
OkO6opUQGEAUoId9t45rbteycHYG18yHEqYkm1za2OXLik5eeY6Sg90dS1Cs5Cu+/BdRs/aUlR7j
MnC1QPUGDQKnTXlmVEn1ukxIaei4ZkTLDicSOEdqiKFNgDy0/6XGJm23iYEUR6yOnaIYaUOspooJ
pUYoKLY36+SbgnoHI2KluA9D2+NI/qMUwWLos0WRRrraWULdxKpIdahipNO4xykZ186Z26HkKKCD
LWatK0UiygSwP0u1leMvlAE4J+cP8KzQ3isAssaRBYsSIklFM1RBuUNqJh79yix9mNz1qAM4Su+o
T85o+oZotwB2xZveQIJkMcSLpFyZNOC6pa/NygAWIR2FIN1nxDEKsmmkYPKoqmeYbBMI1e3CSVDY
WVjJpg/vlXnFBM9uyXa4kUULIqaet/mmyNeysZH65QDfThV7300NAcicevihKGe9RBtyOUzXCn46
3shviG+3JAuU8CkGy9LYjhadcbDVhSqh9XnpaUNiDKaYs9bdN59CX+AZVWSvCJEAixuNRVMU4Ch5
UFoF6seYahWEKQ0Lj/ZM+ZBWUFxOiSiHg1lKuqogeq8uLWOf2jOT+MACY5iR0efOWu1OivHXNE+t
XwRD6ouk1yENhYQhQ8EyKChmeu8YGdABiFo5ia1pptCFish7q3zrOtvGXOTqx1DOlXq0zYVjbgH8
ec7MSOaDCq8lRA4nnbuLBxc1P6fZxtXpWBIJAVIvdkW20LNl164SHUHdqxs+tAZ9HYC+gXqrjb0q
b8wCDbWZbL7wX9CKnZHOomAb63OlWA+Nc9q8Bu6Z/V/zj7ZyQO4uQ9hIWbgVkqIbNVxbkLBChIl8
966n4yKYKNrK9Bcu1Jt0TFcX6W69u6vBoSUVwVmhVF9Kt9XksyzdfXPjSAT3C8K7st5l1Sco16W3
Tqh910hPRBuPoFhCM5pcQUxA2wFQSxibucidmaehdXBAUUnmo8U2V1/gwzS0RpDOUnMeqtPEnygu
pfrfrP5NMEPqhNbxgKQpwFnsbJd7zV+6/hIxcig7XYOQpSj9XLFrl4152UArwrGSvpY3BkFfNmfH
meve77C6tcNHW6674UKBXmAuuIi1SY/Y2SblX2QtMm/uo//nLORiFg02sravkndPzQnZ+RzsRLzR
vRne1Fm8dax1zCDMp4Nu1krjIF7Lwz/alWm6S6xLTHkuk3cKihzWepiMagVZ0Zs9mPtw9HGyqCeS
uhyqO3xuov7uthcjILNlsarZMproMAyn9HMpRboLGQaiUAZjt9VheStnVtTKZDwqx0Q9smoN3ZlX
bwr3D1/Ygbf07E2i7d0Ec95ZEy9d84jXUIeLpIYjlANic650S+xm5eyQ0jF3aAEO6luO7KO10+Vr
oGLNBEti1vgzTcClMHibYoTDsPDifdXM6MbZ4tATvM/wb2rCSyKhxzh3nFlEku7TsdNawCtoVJju
Swdi0aAwta6Cpxk+WRIUSN0qZQ4QyMzZih5uJ7P7us2vwoVusJjCg4+FBuF+9ea6z8ibmsl4IO39
EjPMn4QBKy1KhaN56DNDmXH7CTKwSyuJikW6GSBU9FcgQ6Swzi8KyK71Du3VjnU2RR2oX1Tl2NBm
rGtmuxtgg0kq3lRUe5oBwFFC/t2ghJQOFluWUYhJ7yrpRq1SEBwGkzAXEk8UDXWcK8Vj+VMCry4h
Nsd9R2cfJpX9TvDBGLoYqsw4bpN13j0M4GOVDpgL6nVi7QAe4xPZVQEdJJjNQz/4mVW03MNkZ5cd
WImDQtM6CrdD6RyEr7oBihaDh4TVLtGAxdwaIBFdfv7XfOW3pKXrxa9ee2TytXCAqYDGxhKYSsu9
FBKsEDj63xqP0QGSmDMdzct566gfCcK6lR8tZZnbq7RbB8ZNrrCOW/TgFxu6i6QOpGjWw82Pkn1K
vF0a7lN2ZUl9DDUaYJRgRPSUazS4zJvtnlPoSXm87fRTqd5RRf5Rb4la/IaKwEin/dLsjjJ4ueKo
OE892w7CRaxtUKglqlvlySVXprW+IiZTButAuaUdypX+z4CCbWQsQgWBirk8WMb6p9Q2hTeRJSB4
UMRbApUIfEdbv/vB3qgOHUgPxaHE45x0GkVhM2FJU8vlIBtr8SlMj352zLuDnXUoZF2C4uSb90Tf
Kt7Rtcn/2V/dGelklZ+j4aq1pk24lcydZbL2HpN6V5fb3Nj1LvVkIRB6JthkTDbZTO/WZXOq0hXC
w5a+K1MBg5Cmwano8QwBQI98XQiuJUXQRbGUUU8JtARqn5eftNirosFT7CFnNM0uAHzkj32AWSpW
e4SmhkpJhg6ayY5uwRDzVIj/fHDyG9VT19gNpVmoTPPq41cgUUHUdNWDSlJQPUJ6zK3yMVQU4pkj
iiqEUjSybCBrxdEfroNs7xJ3yf4NKiXS2omM9OlsGF88cPUhjUP0KirTgtvG0KV6qlBrKxs0dhc2
+vkeiLtLZGxdXO28R9gu6IKZNjwpjN00mu2dghYhXZgYAw2lQWDKjKim3KVu7FsoHau3qj/Wgxfp
G3vqyyFQb9RLKu+V4FgBGFQtypnU3rsrpIM6uZSYWtcrt90OEQiP8HOhLmWiOc4w2XcOxplnrBG9
4RTT907Bbm05ZEibY6ioEFZBkuDDbWsL9qBMudnGQmvGmjoLq4VoDFMgwnmRBn6Hfx0ov4LkaDzs
uOELpmzVrqLB3OjEprbxwkmAqP1wG9fXIEE1/+KmV9wZ4+4AGLiBTlNcJf3pErBK5jPL//rsxvZl
tJcankxPwCdhp+quVWsJfC1vz2n3V2oiftrEzkkKd3V+qD3oaxRJdX3b+Numm6QSgLaNzswgCy5g
Eg5qb1TWEFrwTzGlQ1feSwroXXeEtas6V0s5uzqRX/Xqyj/V2Qz0Sxech6wQhS7jXPFhSAdDVAXC
tdyMjXbRYtpabrNirfYYvW48ENUYoqtUOy7JcJRV68KbBdY6Bw3RtffQ3Hjm2Bk+EjrmmYJCzc0z
jmifD+qHT4mMWdbEHRW4nW/MquiDf2rYv3VjWyB4kSkLjIhd5ImziY2T+Mhux8N400tXGUwRpgEG
pBtC0VyCFkwBz7lrqAeU99TemcWfYZ8UrJ9p69CwZRmTgVipycEKbhnBjXnLETgoHll3i52XAy8w
gYSk4fERyazotCHiz3AwRfdbYlbFOUSuMv1XsIMRovzr0j2Vs5hqTkxnCz+uuvsz8oNM99C17hke
0YSpdj/XCJJ79aGLQh9LWI9rcN2sWWBDd13ROIgTArkPdmhZeFYceKvGWbX3jbfAi4TCIQ37rn66
BHZSsgnclaHBSIvumvUMhqu0QeBpPkyFerQsAeOYSD627GfLxOb417LGGRR8baO3E1nwp4BRjT1I
nkMBiVUbIMK/cbe07EXmrwc+QlLsJIgcAWqbW5XQr4Rp58ysYIMSvWWscueeKs/QXQYoDZE+BfvQ
WVfRJdOORA4hCuosQCplmRp1m4QZWgnUutjwQTWo7rumFkzdS2w0KEsYJgHXyiPBA1UsdC6hsTr5
zHewx5sqKPmz8KGk2677wciupnDGKP3H8tplxcYrD3Z365yK6q4TbPf0SCNUN+B/pBXMGbRS2YIo
1XfDe1a9JOnpD/diS831SWJupf7gygek3bEfseUpOGBJGucWxaiHRvYcnAIEcIfHqtvQIZWx9FIX
DSRA9zyAf6cgisJE5rAOOTqxvH0M7lB4e5UuNQfA0CEoa4+ikKzR/kaYMFY/Dvy9QfLx/X2Ub816
2aezooNC2nGrfkp9FhUPVaXSZ6jA9aB+xAcE0YsGKKp2VlDR0rEsM9moWPwKj/7lNdBu4TYUqYjx
L0xnoVDqWCv1p0uE+Aydmf5XYb+voeYzG5qQhROyknbAXs0tF/7gGeCvEgAbuvn924kWUXxJe5kK
AxAjyuFWsNfladiMLW+jQgDGlcTCUVNwrn2EZhC2J+VuWjzkc8A9sxySTPMpdcBj3QttfLQs2PqC
CqiWeuhdtEBcsK0me/1es59WPa9q/OKmijIbAGlLR62BeT1tNpT121uI1wWICn+VZXs5vpbq1EAp
QIfyCpDaWHDzCoyeOFAS0rz6QTjK0riaRwM3EtpG8pQ80WlPId2FtJq3/VjHhw6wJYTh/lfUWBH4
CicDC88Hkn/tn6Jeq25ba/PIO0fxo+KoJR3TjBwJBuPXVaKJROTS2J/eoHHjvRLqK4dQwuphWdBH
6Wj1NfybD54xskxB/EiNW1QdFQo2cvPiuhkhMqeQc8qPlR30/N6i5lqvKBakDKp2ZLmXIrbGJlSr
jvpdGuf0IjS0UpuzSe4UDvaJyGBGSoNzxMGyXrZ29MpT4IJbWij11lFda5wMhkstQQTRGsrDTQcC
qm08MsA2utpbh2XGqaztoI9dADFO0CziqGwWqfhW68BHzRhxsMLVm7mieu08reuxbw/OXZ6uzZy+
exZOy0xCFkRf1D2A0ca3pkXoMcDUWex51LKT4lpqzifyUASP+41HOpEWzcKkQTv06QxjVdLIxdRs
Zk4DZnRYy7QwjPiOAv7WMEGeZKyTZmSvJTN9yTEbgpmO1bSHYFoMlaUhQR1tjWIWDuJkoWbacBmX
mjLyk8I5uD24cL1O55YLe7zVTTrFlZrOs//79n2VjRJpb/F73xf+34/fF8y8y6mKhGdNHmJ6XRJb
RpZTjoiI3ak+6HCW0wDONZn+8WqVfLHd1UMSgxyJuzRoknMknTNJjo9dVY1sDUvTNqCkncrF4OIX
eIDguQDS2iieqh0MbxJRXkxysKJIxHAwOrQ7HLNbSqlubpK0oFM8bMxpq3bquEJiospjqJxJdjKK
sp/GRupMAqoYkIDJelqN2ih1EzDEPXD3ri0Pko7JldoeAhWAV+/Vl6yi7KioU9+1H9j6LtMyGQ2i
pSeNo+EyJ90etIfGGRX+0gsReKGQO5UTwd31cJUDDqv+mjNZPiX+iFmP+yPE6QEaxuHEy6cYDLT9
zG7YuO6SPeKlnPY/zdtsEuOnmvN9iv4FSkbQQ1FCcsmvqbzau0inqzlKgolez9yCCY7gvD32oXQ7
S3VDMeSfMxse9EO0DGZg1g72xl9ns2YZba15NaN7MXK2+cPdWxN5lO+LbbkGtvhrTvOd86oOxQaz
3Uk5ad/1KTkEmxyUTdX/psB63yndQ0ggwONFGx/E/a/P0l1NKmCQ7q/6sg+Cif2S3vrR2NdP9M/h
CAQ75IB35SJfmEuNth7ghGN1gxqOyvMrexmgaICL5uADEUz/5yzTDuowKFRBbNXAj6HxRYjqjm2s
UwGPPCkcmcd+3e/1ozrrp/1TQT8tuXdvBG0P7tV6ak9YDARj7+ydneqLtSZhRKr1Di/DvOkI8Au+
B8a69NCwYGTmU7F78pOyhvd6HIBdGYhX2KycN3ISdBNksExvAkp3Qz1BWWsrYxUtyTzjh3dkYc3P
/jpa8sDSqN//DF4Onb9rq/3U8wEieD/VLbw4E2mvb9VbuqCmcQjPg2t1RWF5TLnoaR5zXMcofUyd
UYDMPuyjZTvDEnacrcG0HoN1daZiDNhHUJK+kDlaevTziBfKpXal0Tj8Z0/cWwMjBa5jMLdnqGCf
RJFAxcMsHcUfZYf29crcBEvYPSNvUk71bb3QZ9RSbsY64OiilcSVylF8Nrl7xogK3sUYDWcoC6MD
Le/l/WA22OLGuBD3Mr04J2/lnLiaW7QPf+lBjdupNCqnw+3gNtyqM2phtPZu2tqbGP+28lo695Ny
bk/V3+FM5XNN/rf41PqiNz/6TVoTR5zsWftM3vy/cnbmDXeAt3N37tmEAuQUvcBfmtDogNSHYGEt
qj0cH/APJZ4CkMC4D38ZfBeB7EBsNxIsolLgNkSLuNhJF1q/MtK2rgA6Nkii0spilCT/FBmK0r/s
xFgt3oaQIJIv/UJ+ot1BdcS5c+MptSFrXT/RFIJyI2TA5TFaKBw4IytSSRuBY7Bj/eQX+6hDtGAg
ASS49XtnZXDfnbe0t2/Fu7+EB9huMHqgfHjinZFEUoR2sGBCQ6kh2sMKQAw4HuLsgwIUm33hTmV9
BR2dA+YP+O7tgjefnqKI+iYdp4SJvcWXOgfviF6ZkFyG37Cq3uSLKPBA1ImYaDUoSUFoh1LdA3dC
oS4dBYiz8Zf0tqFRmAx38YUihyv94zt18iIY8aH8Pl1dhAHQJ0CVg4lhcenRWLrRvQnREYTaCYho
n/J7e4g/2B+M6QEw6XhFXJwLjB+a/iDAsXrzwddSNxF6ZYK9BFX/5g9+kCmg4u5e9GO/Uw+oeblA
B+7Wo0KEhpSdCt0xTEdp8lsCKkN++BZ89Sx4E94WnlFLkUkSjChOKGYtcK/6G6yACfdSf4AoP2lP
spZ0AzYJEGzzVi7ZqWCEcf25+SDplUsD6nN4sp7NxJ4nj+gBhVc0zqEdwOz+kgxB8HsCrCS+/oiJ
H9WDUgDT0nkACzMO1QegPeTYF7Ge9SpncH9OAPVPLEnVKdohZYVmQXxAyk2Q4Ks3BHhRgb+QCxdv
CHrgcVuYKu1POE522tS9grS3zzZ4ii9Yh24Qpix/9MPIYUEsADoA4QpCIlsD/snWNFn2sMnKrbaE
BcxEyebVqTgxjai5cseY3zSukLsQ85u7yNWqL9yl9ilfKBQd2gMFk37WoA40eBBXCsEwGccM+YLx
IURNJtGleHt3766wKoKCOLkHqirSmm+8qKpCKB9VADToUd1innCX+dHCUcEcIYcVvWkW9k+oZfz7
3zhndFHkdlG4E8I/QptFgDTwVjjU5GI/+huwGNM2m/svVIFoAnen9oDRbvpvEPxijHcK5sU7Yblj
7DEGJfoWaPQ+GXR88dlA1BiQC55nlT1aa2fnsS+QkYHc8FhGBB21P1bC2kRId6sn6h7UnLYqCw6g
kwF2v0BUEFQ3P+WR6w2gRYG/Z3/RVgv8swVS/URjC8gJeDfjGe00nAw50OqNVo04vTfq24fixI7U
0qaiNit4EDLJ4X+rQHthBULv9Vk/mZRcRpZjyFVPb4dp96adoVC7dab6nBCVbG7LdjCvl8DZICE8
qDE5+7G3r850W5xpeiSdMYWwFLZFjy++mTS6PRLieosWRq3At8yaM5CcYJ89gGxpLzAi3QdmubUx
XoIqDWQFJ40rD92jIK1Ee4UPGCKTKgMYxZf26pNOCA56dlZeIOzcP39roT3dCcdH68oFIp/jmuXb
dFvt0z+OIJv3s/qIBuU5W1vXflmsQxA2gsDbzwQRFTwgTMp8Q7uS67mudnBQBQg5vAGu2VINYF/j
xvK58B8W1b25Cx2h9WBlLepDc8KCBr1r7heCMlOG7wPVwQKstY5XMYUuFfKdMeb5O7JKdGeBNX0d
bsRRcPyAaq1XyNGlSzIP929whoLBKfSCSpijoB/fAN2xl7R/jEX5KExy8g26T8xk1FvAFVHKOdET
rphQLsRCylp0WwEggXcHCoqzjoIJj8Ycqk6s0CyMrDn1k5H53abFvLTWKvEkNKoVuvr3aOIfvLu2
gGWHHc9gBennxLqs3wykV4QtEf/SVWUTMhwUWTGuYawz/nkP1lcUvViLDaTiWJGTVfSWMNax9mwS
bLOTckEYY6OISGiw8Md4i18Bv1HE5HvHCkbvu5Z//eofsGcN/+j0H3BW0MH/IYVJZ0wO5Mtao69H
nayhukB3gnKyUHHlAc/xF6YAryFOz3cqurVgs1WfBoHqkJsuJnCxayZi3pEby0droZ/bw5cMa5+D
abPuZz1cqWQf7BG/YGQzwN1tfAT5Dpm1X+Z/+tlgvWrWyY6RINBp3Ofuriy52vMBO76gWtrnEgJs
uG2QMQBut2WQq/PhJ97mx3bZHvUzHKYWg8cfGWaW+MwBCpj5AUbQcjjq1j52uPKi+loU1QuucHIK
dtqzmAxW/GE/A3oX3lBmO7JYQmholwz/8O/7doNzDkAU6Ir9YX3mi7FEpYAV+0teYnBBr7A/TFZW
FOmVH9VPdZYsgaH0IXYj0RqN4NSz8yjXBJAg0nXADtWPmGoAR4sHfwkhAMUOHvh/QjEHIo31j1kH
RJNP6h4gV9mk0PHltH/BvNV/zCn3pbYCfctEEW4a/fcRT6Epxyn54Ki/cF2uJZwIWxREhYiGWBHv
6oi7tXfI4YHM8sYo50DjA6ANw06Fiw7TnVeYJXQ5mNIs3ULbGrIDOxi6mngzs2RrSHC0QjjDespE
DbQUAIxloz6b0yOlc476Tt6McY234MBVvzBlaQ3T5aVTRLfjP44LnDGYLsi+ENnQ3uQdWHyre/gr
wVZ+ZXfmH2YPrLuVKsjJqMRkk1AgAXkJxwZOotpzZ+ItaZ5xBbLIxQVeyj1hPSDyp7QCuQNXXTbZ
r8wppEXWqiPoPvevOesfNnyW0QJcsbdvHl+beZ8XMrEY63PjlT3EeggiNl/WS94/II6XXiESIcXD
3VqvL/06eORL90iIMRmOdKAI0V25fHcOLIbZGII7Dku+oEuDEmgXyBad9BvLxJ45z8s8H7zZ0oQT
mXtQLvi3MFQVNrVgF9yTFUL/Y01sIBs2cKx5NtFJ2rMkEO7xp8lJhEtPUEHP+kLFYy7Mx6J7fOCX
iUH+C0W5gMjwsOMiYgfV85lCOATxOB+ehih0AblEDYVtTHsygbs3mzapu/HkD0oTSOGIPxML4SSa
D9H4QX/lLmjP8+Gb6epX6Coy9vS3D+8bTUyFct2Gm2M9ddpwQmXsR3qmG7Rvuem8/QkgibBySnYN
wdsTjQPekWiAnxhL3Fp8DUFcWRe0aniawcPBsRRTU2+p3SM4wvYMDRiawUt6Av0hfu2FSEKfolTA
4bP1f9+HgzIu7st6hi/zXMFTGj5SODDwa+IbhCv0LnnXYB7smjebEFeGsX1p7t3aQ2pHsAnLo3Rl
SqOcQG0T3HcDUeu7GaZYKgOwQfwGyQ4BY0UY4sVwk4/ZHNYbGPluzYlw/nKAyvQ/zsR68vY+QCKC
AkAlWJfgb179Es1zbwwbbXuYZCJVYODzvbgT+SG+ACiYgZisIe18oecsnzVgVqHRem5nnIosTG8G
gOL1T7RnzUr24TYi3hOTgIcDmESkUTiBI0b7bNBTlhfJyaF5emLbCu5Qot4hzEsFbzdBbaeh9LAw
nsBu4kD4RuVwLMZ69GivLLjEEphaHfS7eWIHEQ3Eq70C4PqgIP6V/d/JMwhBN+kIBbcHoYQs0J4a
+QJChb6i6UMMDnHFR2mXBZCO8BEWAOVThODgYYv4pSPSFrYCiIwr8DBcsV/xUbnY1hChR9GDnQwI
LS8CSddPsEIA1AQGOxe/yVcBHuvTAkPqfuQD5J+XRNs4//URFjiwbfH+2chfSgdZnA+fOuADD1L1
JSKAkOcE6TFdIfqgcEDbFd2IKw/7P/nAm3ufnHqG9QNrXCuF5kgDO/mdTI0luNtiLk277h/UAcIQ
ENOoFBBYghVk5ORHbl/xgK0FEYIxBM6cB2wQ5ZJQj2oX0HyggYD1UUBgPQK+j9ZA/geSiNvL4gX1
GloAubFo5fwD+A1qOv+r4c2mt2rNq3wOnEaBPEKlBXUOQitQ7FBM0A5lyRMAaR6yiZhvghA6MQfU
Vikj34JFfKtJxoQAR7WujwQoO/9lXXJqEOVfesv5DLApyZ4RTwiN5+IX+909EFwo1oxA84zvDxpp
DF0hn3FKDxG6haw7ZIvZW0Yw66cHViySR2o8IgXBjBFuNLiXWYYxooUp4XAkDJ6SNRtgPqNZIl+7
j7Uh7QrW3p5r+bV4hsdgf0qSoo4YUXpqU/3Rzlj8IStumSTKNTuDo6/AYuezVcgi79KW+jXQxXBv
w3OwoB/DMD8KJkK6jBkD9dXEMtiFUIHuUTX/bxRw/5AH4hjQawHxjdwNb8KNQwDHuIJfTB58CNSr
nG6xi+DZiM+F5MBdZLuHbAHJSMTg6A/lQCoQslrA4ZVg7cIoQHn5693HW8MrlKrJd0hw1/97XwYk
m46ICMAevFqEII+U1wVdgYAD2ijAxu+wQjMIZiv3Gm0n1jPOm5zV2ngPhq9xSMWAhQGOfyyj5J8q
dJYY+S7hSfQLNZMIDnoqbEzoN6j/oIJk7/AXob3Dh0EuE/OS3RJ6NLIv7KpQJ2DVfum4HAHPwMKA
hcxvQu7k/ThdEzkLoLNHXuestRdXbyi0UbhAwNXVnfzis7hsybn60IyEACH8cdrxYFJfG260sOIl
0iH96UWuwcDbjNW39UTDFKDZxT+0F8jDlD2KE6spXoY76dnsFZwrnYWIzvytt3e33pp4ai5di3W2
Fw6V5Doczyc+ZusQWpCCeVb7l+xgo9/SbbG254NzBJNI+DhxbNxr7mrxoR7HBcs+rFZCkat+KYfy
qhzsEx0JoerQbuQ/WFz2A3EHGF/AOe03s997gukgYpd4NNgr8RjPA7FwHOIra1X0oXFDhv/xuYLf
6BxtLZYe4PmsiPzrMW61l/FiUfIeMKsFDkFIc9EWUV7dx94ZG52rtuTqlZZQofiuUavydYWfc08+
LhqaO2nab+Jr/IqvUMSaXf5iyUrUMcSAj4KSOgP9w0KsQd8iFQ5ROxdGSz6AjuyXtZVf4ehoHbK8
sro5H+h2FZsgCEwL3A7iyj8+VEA8E0DTEE8gsEld9WIcOKHi4wHavDJhmQjGCyWsAOiL+89ysJhD
5lLc/BYLS3jW38dEx9+8VBEhmypPmEF8KcAmMF15MAKZTJlgEaPQKGTJnIdxKF/2itFk79gu4OC+
2HNgwsruCFIYEybaq2emD5NJ8CJZ8aGVwLpCGoy3+nhfoQyYQM66pd6f7VR5bt7xgLGcXy5ofuVi
nbwLJ9XtOeP4mr68j93+5C8uhYE4JOxA57eXfyOQD87EyqdlNdG7UUwVlbjoQUGJOcEna+qImQY/
XUytcI5eQN4uYmXJpMEkibMFww5w2i9HcMeTwTQYiqvCKTk9Kicz2FMgi5lVQraGGjr0s++RO2e2
OY6OphIjLrF+ydBAbyWw7phJ/O6dkcHmVlb/APt6D0RwuMDssryPvmObPnHPmXTd3J9JG1Qlzs0j
RijB/+MyHgVLxYDpxZivctZCIZ/F0vf9i/QKYsJ+M1Lql313YLhQG0N9C9zpKfrYcMMGO2VTfOpr
PKuXgwedezSL2WjAOOpnbaliftAQZxjPakULnHhtlc2F9SwwUf6Lf4O5N8IYbaItvJGQlU2pk2gL
4+nNK0JfApapTGPlJz2EGxEVh4eeJ6i/kX9HBG/Bji3nG72K+JZclvjZeloL4q8Wn1KXyk2LJW18
Uf/oEOt/FQUMlGMJ8ZqfeIEwlIUClbA8VO7FFZDMT/jJrvoyvrgkHUQAC31Z0sk79LtIAJx/1Fd8
Ds/Vy7g3W3vprcoL7sJP1OipAFC7ZJernyataAq5bypWoQ3zQAhO2QqT+ReMjwoL9CsSi9Bn4v8O
SOSeSMbSDFFEIfWHX2F7NKgIEN+jfo9wiAAXUwKgiwJB7DlA6ZYgE+PtH44MgBPAn0z9bZ9Up1f6
Npg4o2hujGMEucxzQ+v4YSLh0YpanHUxLt/QvrqXW6IDYlbSw2pHbJ3dixOLrCjpyf9oVSHbLzQ5
IQxRW/56OBB0U3VHYqy5488BnEwE21TZRbVViIgjpyUMQDhEui6zdBouZKaZUCBm3L0QJXXZJ5GL
yL+X8eAREb2UO3pdtMpEJRkBXH9EHZMS5gwMkLQONyiBrlyi9/hGFprdub2MBFFU88U1IgfiAymA
gnbH4I/2GQV7HxYsp3QbINbJBkyXGpdt8Ivc3wZpjI30pmFFC5p7ax758MEtfGIHKGqMOMBLlLe/
5XGq6P/lV7gzA0ag0GcS//9DRZ98Q3nimILEVoaOCqkLm7l4TK/hUomasBB6iTfChe9Nf+Dr6cH7
UtLhRKnXuMU/empgUr5Svv9j6cy6U1WCKPyLWItJhleZHRE1Jr6wYmKYHBBQ0F9/v/bck5zEiGLT
dFdX79q1y8LzItpwKNEukoUcOt+AsWIccW3x7e3rIAX5ssTo1nbsyFBkYdd1WyHjya+Hy94FhByr
hakm5cRnD7MVt+nffHhvA5kH1R64ktOiRbbkM1LMSDAciKMRfCDt7suavRba4nSQju1P/aeuh9X1
x5iJCtjn2TXKQ33WLw2UY3Ar4+tGAS/CRABbAKujNQnJAz6To+GyoW5CEi3SSDjDuEU/6uDb2xyL
8Za6RaX4dPe5JXdCBRp5D+IGqpcZ99D4pWSNuKMxA/G0ZFCBr7NXIRU5t8R9oWSrmWgwAGH4uFrj
mGDlVJvp3DOFOkmGBibG7wVFEyx+tzucDkypThQbEU8icU+ohhDPsdgSFWSqldC0YiKTp8MzPrO/
+5H23R+EUIk4P4safhPXgpfUu8+Tf0PZSIUMS+4HXhA0DzTMvZ4FiIKZSCWg1zqugVmfQuPaBEoB
wEBCXxIydeovYy4nBqdvaKP+i8lpv+Q4Z8aixsvQhIQkugGj0YUWSIvL+jK1k8FkYJDTRkTzH0Bo
CrzxOmdiMvYJeInhJXFHGX2UoWFzzq5SOhAlIIyq7Yo9ASJiYrdjzyx6LGvKjMWEGzqiavBH8J4A
DxGWoM43sZU+eYC8VdP2qByQ/W+PaDwDxiCSSh3s8x7IEvlyYP7h8Daq/ECqF5vCJrpeUvTsCRiF
fC5CRkDm7GDZ4F/3Mvj+Bawvj3FR8Q0JcEKEhxUq1vCOAjQqtczfgD7adOhTMzAxOVwW8+92tLHl
DHbEagXgQwhjrx+79X1/cXkMJgh9YC6ixG+cCCOFsozYtB7aPfg9j0YzpgyLQwOSQPiXaGBF8ARx
L2jB75gGw6b2Wt2lWhLT4AZe8S4tTXeyT0drkZySf5EAYm+osBByI3BCLZa0hHQnipdg/jCXJgsE
s+gA0k+34LWWn2yH1CO5sN/PRR/c9ypGAbNFS7UD8Wt0EBJi2V8NK9Njmn5h0rB61fxyOLOYvPFJ
AfsiDzAlmyGC3dKEDG2KNx0swr5aUk+JqG4Z1TQ7A51m2YiyIy85b9liMcsxWsTOlxgOrp/aRuvz
hHYBkdjESI8yIEn+Q13JIx1OeJGyLdcjkw5DcFlXAQVvJ+fo9G192isKFLwD4Rv1s8YJcRSEU0de
Tbo0KmVbEn7ObHc+CZkzV05E1pAKbcXhM0EWSo4h8z6TgGPI38qoTi3mh45HdfJsiOYoBT1czXAz
Fohi1oxwCp2CfAoE6jPvhYwnYlr7J1RdImVCypHC4lBTXPpa3LANqyGq74bA1iRT3Do6DPdgJy24
IfRKtyP4AggpinEJPYO058UWlAWE05mQHUvqV/pr/RbUNfxk1rZf6rKY1R6llfCdPtMlpHUkKsBt
n+PRX56ky/rD3mur0x8Nw5rZ38r+fhflKOwtlerltf2dzagx/50iY4rCzfaOIU2VMf0AjRJ9cRZC
aZ9/oNb/eDoQfd4f9NbuV0QxenXNKbacYiV90Bxj1scwt8vd5YDdyEQBKHUz4mO3o/lzqc2tGSF9
T5q3Myi3Z90hcUD7G/0Vv89ZQebJ4r4ZfbSb+6z5uKM5kjQf2ClMdOOJNhSzLEpDBvnmtKtDeA1T
NUpn1kyO1RhzFONhsJgWQXG0vrBQj5AVjEQ+Vo0B+JKBZifwkoj4EvVgmBISfgF53rbkA4mjLOPn
eXegqjxYZbVFLNsptqyvPM9ebirg0fZ2CWrbdCxRzLM+hYDoj4v9cR7pS6XtLKoEdkdyPAmD4I1g
9sT2D5wYaSTqbAGcChPD2MYKYm1EaPPwb8o08Bn0XzUudxKcE6YYSwwZjqzmnTwu18wNFC8RuMBw
ivUAChghGAThJWFTaR8Dh298KrqcM0gfpBXR62/3gZFMsh9j+PRn7gs2bcBWqs/JaAXzDuMAxyTC
fBTUCsNYVHAR3V71oa4SGX6CsyJwTeiVtRokfiRqy9RfxVvZGxwREsRjjf+KE4tHQE2xd3UnAZvW
FKF+i8Pxk2pMkA7epccIjtNmsWqwVB5pNTNCrGs4YNKCsLyYKG/6Cx5GNle/sm3GTTG+bBgaxJCO
ov5xwyIEEr2l294XToVGyBxMIDzJuZ28uR0L64s11E648by+OzyIQHHXoSkQr6q2DI6FtOCud4fq
yLnnVE4q0GuTav+8pT72/io8y5uIer12wwHTjtUZpgyaoJoXRz6fT8Nfpg3GFythT74Itog42mNK
ka2j6WmJHCuLx0TaZuyeV8rqtchm8pJszwki9tSmWKQb0XwhbY+fxcn4S4TWCKyzshI1lcVPzGy+
tt6Xm27qnfVb79LfkrI17OPxOIgvIJiSjakfBYWBLQLmhp8syKzAZkLnwknAF8eHYEDRI9mRFv/i
RLKNQLlfrseAeigSvM0VFiv9VVhqKHXJ2cwx8wU9/2ePCRWL/ShBdz++f5lbvNT7j7CNH5e/58+D
qMwnVEyL8L3T/WFZm78bvjJkblVU96gRZZjD1mK8aQfhc/bwaOxDsxarppBw4S5sufPccyMqEOYY
y7G1IZd3wXBnyWEZYxPZjS87ZaFuIHHpm/xPWUHo8Q33vG0OkD64pVzHJRwtmOHWBroTJjZpsBHl
jiTdLUWzo2zFB7bHFtYAfJAvOpweFgwbPA8c2FZ/bwwgZ5AwzjhFX3M32qlHFkhiHswXngTxxnvA
hyBZ4r1Fua+0absVTCY+Z41l1DHI1ayb4K1D6IqUxWWnwWoyoitjs9mdDvCVZ/VU/2XnvcC9rgK4
hXPjJ4sHlEn+LNQz4/Mm+318j/A/ANgw7Orl/pXW4N8tGFNO4AWBgH77lPrG65Cj17XR5FXVEOal
lnwIpVB+eDqz/bAXLAinPj7JLO3GLXsCfdzL4zs1OH+RvkJ/x6KUh9jGOFdc+cK/ioIY0FcdEyxc
Qn7X5cEda3GQqCLRR6POtS8ABwJPuVMOBBoFyjRY2y/SjZFSGih2Afy7BmkesQNA1cEGLfLBU1Bl
Rq4EoBnJghKNMMtFvpyoIiLNCLaZaBW2EWIVlLRFiQ1orzWRUfUBAFARQqFCBIZ5BAJEKioIKKdO
kXQBz0OMzRS6Kfykgi5VDFBKqnpUzaLr9aOhpq4RghWlA2na/kBxC/SmdGpa+NTXzXGNVQd5TpCx
yw9SRAQBCgqMSVCiXF0PTlcq4aEkTdFhLod8BsT8ouwVypeFtrSeYXaBbL47pUjbR5o9V8/B+RWi
tvJoQlIJKdiTARS9QukWySlydws+Hj7tTRBEXULVoG3qnotCmwZM60aw4V3kl/ajUIPanN1OzvQC
RWWoDtS7qeHWXQCDlbcgR8UJQD1QVQW3AT0SAOef+odcDsA93QycBbiDKoxEis8fwQh1kJECQCFN
qXwlc3mvcULjB5Q+827X+kjO6/f5XP5oKTpCPXLPzUCJ3uvX6TmEjVZN7mfyL/UcKXfLO91wEBSZ
4gn4JRuBSg4z0NP8d5jlv0QG7M8yRgmgh7Ux+jmDchITuMToshBieJAauTmHz3k7h3MyhReAMWWC
v9dofEqG91B7WDG2IdKH/d2gfsTd2OBV7IaQpea0TL+uxyuccxxkpvOxWuEoMjNZgxCSXjZL4YUz
m7MVWzEKWcOII/lRfAbfmBSKWKJLrgmNbFbPf3sV9QtuZEyQ83BaN8QaqerZsW7imwOx0XciWswD
YAeCeRAshPm6rm6r+6qaynfM1PUZWK/Lx/OsTE/V5nFVFq1pz1KbDO6Xtb4od+917w6NDEGrzaXk
Zt/IyporPQps+vAgUqEWrCSp36HuYlY3/0xtvftDIj23Xas6BRiLajrYTy9tLt7DfEb6swh76YJ3
jFMk5cHr+jn0r5Vak8ufyuw+tH5mErXWLlCDs3rVmU0ikM2XRmFupEBfN6B6BE+UqaFAcyBrSUX1
LFXPvm7qazji5JvA3NXLLSlrS6WZn007KhQNzZA7KgZVmOnUGruCA54NiiEjxnUFvO1f9qyr8TTr
532iWfZW6vtIPf3qVwRdKzVu2p3I7FMm16EKL3kXvTTklHKmyY/UFtObclv19nlRZaNoqE6+8lIn
/WsUnK/c8MoO7frlp+XP9Xr3sjNc/i5bWzbQ3PrUG1GaLvNB82sqnr9s+TO/qCa5PvWPlltBKStW
pCnm6k7l6P51KYj4ax/5UCMzOagSBNqdpBR9WCj17DmqMionmoj+6qdTID3NEcLLJJgOxskvpIse
kjQzTCzDILmklb4uOtmkcjdqfanmxqmSQkyrbXcjWVJDayCIlbVXlawFK/P715A6AC9tL6P6wx71
RLr9JaMW0wMJz2eFwoVBOZCSlGQlm94MY553Mnd0uG6et47spgYuYH/t62Xe3qjiKU8t1z41OvWv
Vubp3lFLQ8928omyP/gud23YZG0TtX0WkGvgGfcbOE/a5JhZGTQdfsXoUX/VEpAEQTqN1tcAxXmD
mgdcJRMdy8wsgkayXLPLIwAlSiCeqjJsTpfZIL3m6MiA1iFUU6KHpefTs1wHvYWyV/+sRfbm52UA
Y65KP9PvqGrIXoEitmng013a0CjRuyct6knBBLMOzuUwrtkrXXMsgjp+mllUPshEwNnun4VfKEqo
60Ok38gpv6Dt2wwTm4UqZRnhzFNUtPISktUrm1BU3SxucFaakmCUjrJdrlzRcensj2duB/eqm+SX
h0+u7eNGzW/56cs5XKdTf3zZX215LC5lkJ3R3kKJVep3RUEMW7qPgN8eKbtoNZSv5qyQ2Un1izR7
Lkf4EHb5RFAImlfXTVOK/mRUX7tAEcyGEVm9KazT7ysFByZ3dVOmgX3eVBdu07gwmvbDaoo2uGsP
VqbAelAI6lTBX9GL06q/FPVSNy7lbLDZxuqFev+2u8/nDS2hXr8jrmsADKZ5XyzO2kpJs27W5ODv
D6Xf9J3Zbm/fpszKrA9CwhTZsVckdTgVkgV4l7/yPxttIzt7ABflWRXrhg01qFCNnXKyUFx7XR7u
XXpl02s6TK2SxKCus7+68xXRYSP7G5oa/oANC22wL1r0UK4kt1QS6owq4hh6pDx0HRCgVpYDUz1I
C5NNEAoLxfWgkhXPfKvnhl1/5hYJ3Lal99OT1VxC9Zzr0Ug9TxGqIXahPu9LqVQHr+2xvp1RXhYq
1bauNuBQpd21WD/h3mio5uTPrvqULXlZ9Ozln5laxVlGWb/BkIKuklhlS+W7km4nnz5anOTKHqt2
XZP+QBw9Y3ujEIe2JOszHQAaMrmJLoY506QGRwgFnsno3muBUqF1qOOqFvVJ3pTnF4i5ecaAme2h
66D3ZbeqxFSYe6YLRIyGIq9WTsTsaXQjYu2wcpAJsCvu3ciaP6FT1Dd7gWqGNHp8NI/zbshtnDQl
LC158qLYPRBiYz4Slc1tl1FddSBlqkHSDme/93WqrBV+VxtgfJGlq7OXDHW3fyYPhpRZnn7Oz+7p
WD0xwoJDxOEzUOgR+QHD6fHY2m16npWaEt0kdTE8lftWO0nN3Dzf8TGz508KeJhp8OhuCsv2S7Ka
qKrIjWhGldMNRM8zsv/KGofGwt94PaBED3C2CrwjgvXyFZ1NxQzzoYj75rw2S/LmhrqFz6pfJrLG
lsSwDUQJS7DLx/Oc3MtbG1E2A82H25lqRTeVfZUq+bVyXqk2VXdt2K864GH9jOyD+cATuSrlNRwN
lmcLSSYdIKpM1PK2G53I9LPJw2xkZf6gt1X1vqmHIbykyo+R6YFc9JNL+/B19RaO7HLdn2GnVOnV
V7MOOOgmRVZt7fKKROV6NhpaOAoElCiQDrx2l9FChKKmkEojNenKlqktqIzmV0UOnk8dPloLOpnh
IiMv+cCf0xQUcyFIgmFaMl1KvXSZqrz30vJ6yLFmBhsBxL5kv1Sd2bFBrj3L+pRyF5mBj30y2idS
sIVvaMjyqrZ/kcia6CnG8p7TmyqdpRJbuEIPDCohvFQkevRanRSj54eo+9Swh7mHRU0plYoc9s7p
EGRRdXC/0stSObxSqdA8UW65Qp/vXE0zskZNJBxamSjJi4TUbn7BudLl11or7mGtPtxKtmc9jit1
Po3hW86yUC71qM8ohFV04fWq8C5yOi1YhPqTaqB3/zQMAWJWU1gCGlWCSbxsT7E2oEylQs1A2TZ7
QibBtTJOCNigyd1S15sbQue1UW/j+qmXj/quz56muhhlEnvU/Bk9TzUsObOLLo/Tc/IAz3wB+eVI
ko7M5ErBTE27zbvC9CvjguqYhJi4SsWyzJNRljMr2Ptq6bNjOdfOxVD8Dt3Wjo61qYdojNSFYate
aTRBbubBoxncs31zzwbYfsmaWNxtr9PNzMke7BgNBTYq1U5rRExOr8unegExJ8MLFrj2kyra7zm9
MCds2OdZ/uzdk0pc9PJE01YEA047ZJTwVamubBNrU6f4G5Xmg4Y2QIrdFFoWxqnWHFT8iHLig66k
H0KfpIm25P8FFAa2dRRePFLeZOo9/LBBe14isavbsXWSbtAzH3kVpnj7j0qQvcz4at2jR2OFr4e0
ftmjRSM2Q/qKjOq6QlHjesJGo3vXXkfTpwSpU+4pqW67pEVTF5xdxZlqkiUV4F5UnqA0Mqz7m25H
dyAi8OZA8TUf9uzECCB0RA+fAHfU+Sgcuw+flQ7h1OHTCMQXwkpeM7MCeWIvy+iJeCq1PyOZd5ZR
67Xe3bOCOiKn0FUngz/4l0gIrKIPAGP47on3yw60cu/l5xsraGZ1VEeMR0/2xHugGL/fQ51Dn9JB
zsg1XTOyXbg5juFZTumknu1mbuZn/ik4BX1IDQsXmkEAJ4vCGbV7n3Q+BAf36lmexDko8+BS43jM
EQf1N1+dE9x0b97Vu0/uE5UaD0g6htyKEOlRz5iMfAoxBQieO0iYe4jrjylWu0adbbxk05QGI19z
KbwZ1D7UJl+bLQ97jMLJ3Rw0d6lxiiGyCTdX02UaAGBAGpa9ve5kIeSawcXv+NyDorgXH8LPjj2+
vzzwQY4EVwup94noCN15LrTw4nOU872gdb+idgVxPWyWJvlMyGsSU3lStgeaJVkNtxUBUyQ3q/Ce
kIzwIYiF5a/4sj/hqMgE4xmGt8U5uXK8h79ShLdE/sjCm5dHd+dXG6/Ak91+mjq/9KXDztz5KJ0P
w7s7H7WrLz5WH79a3IerX/go3uo+bQ8rO/q9OH+Zuwb4GjMhA9v9I2QbFu5qtVoX6z4s57/96jd1
1tSlcfrxqloz2bx8vM7c1W/jEyBzpOnfav1XO/oU67lc/z3DS7D6Y6o5mfv3J7lUt+dx4VorEnk8
mfuVR6gVRnDeoMTCs2L0pEFHl0P+j26LIkwnTUSFs4m0ZCNBLgTcnKyP0sodhRdX96hH4pCpj1p6
Nq3jbFqEr9np94RMO1kHsTy/rezdedJvtWkNVYAbPC0m2aSEFJsvUZuDEDvPl9fgFd6P5HH7N0ir
F3eI8D42RUJLZufFdaH5pB/A8aTeRIuYGWW0I0SF0es0GPCsbpM0KO9lMrJuSFhAUxRJQD0arwSx
+g9YWcFtcVs0yMeXv8jFLkt/U0yoqTovXQo/+DTIg6bEF3+5GJcAlaD3OEVvZELoyKddTukm1yBB
49ZRQvIEwxOPqJvjk5PvwIJxyFqCt/Ru4qKLinCYIYz3IbqjCrUZJergZVqTKrnEgsUkOHRZmAZW
AG9uxd3gpzyR1sMn9BwVFXNzjUH388iay5PnBHscXKKXD1duRor7LEuKhREMvs71o38uqJjpqliM
fsgMIVZnLvs/a/X6hI1TfNjr0VJfjZYDhJyCNYQ8A21tbe+T0yf2JnhOzKWg9+O5+B2I5Q+dBjHI
/KHQ0xOe2g8UIfa55cZaZYtiIa3N5QhDVUbZ92iJgqpLDosNN88I0GkhjUP5rBZD2IW4dbtRUgXg
KPMTNOmLf52c4Yi0QbVqjyWsZ6DxYvXaXdD3W70B59v2tK72hAdAHM97DhPfgvYK7Z8D2aqdX7fl
+rxlDx0Y5JN2OyPuyHwUMLcVg2dYcbW1eLqCr20nIqnynYCar8VAvU1q/4KZoISxD2zokFjmmKQ2
njAuBGJJk/l3tIDfojBIqbAR3IKSO/+avkIWYKfwoD0xNvgvkjfCK8yNG6/JeO1rzJmYChdXnBcW
BTbt5ApzhOHheY3HIquJZAvn7JETiJA3YJ/776v2KZTti3dXcEGUaRuIYyOqo1STk4/6XuhcV2JY
io8mv2muUPdVmWaT19SKkL9wxSAEXBqjdxnQIXNignETjpIRiagqPQKcTBcR2jkK7Fd0Fz0VizDA
eY5sAJkq+Zpei4HwSc86b5FABIqHFhOfj48D4Tj+zPb8wMUAQxLJi0cOExwQESRCzSJWC/lH0LPR
HfNTF/fPvYyPsBgDEiVCK5I8I37t2vllbU77gN72hym19jiSuiRbe0QQ6eX3jBKR1qntka0zEZmz
WoAEQmx7qE/MeQUVqmEYTrMVxbqXFtm7hXNzG0+UlW9nl+8sfiFX/N2RiOqYbDwApX+uMxSJGNbr
x5/6af1YP4ISoX8an9WGveimTIq42lwj4m7DXw9Iu+PWz5XpW14dVSBYHaK72TlhqR6hHlvk0Zpe
NkvDV0BNXnJuYxXs/jJFIneKr8KFWRHPkPBbewLXf1+oSyyMBOAmVBYimVdckLgkvrbXLXIeS94L
VF+RDownvyi2GfeoIMpiL5AeSIo58YH5SKQRsbSKZRVPjZUP0Jr/r1nxflb2xIqpuLjhLKzidZSx
EIveyL8m+My8SKzDVSjMNlVbGY8GIxMNAU5HUQOner+CDOgx0AKnp+jC/6P64oqR2zJbKg9+orO5
YviE2aTIIzeQQnCueMREYfiLE4pBLNZcko0iUBceiYlGMjUEMo6MORmvZYLxvw2E8eWU4g9kUd+H
l0Qgx8thnDzGCUzL8SYaxvHZSciUFX8JI/3+wa/DZhktIyLY42Xkv8bRphhH/OLbL11/E529yI98
nsx4Bi7keLOJijGPxBcfy9N8cxLdOfh+O57nzoZ31D7vim4Op8QSbDbZOCHbOhv7V2fDiZfRJoo2
SkgDqpU444TnRbNoiS/+8zkYFPqDLaUT8Y8P43MGPurqRBiiDWg+f7zG443PRXCY9nD83yWIj828
hCkSRUGURNHZGUfHY5KN44hGRj4v4Byct/C4yGS52Sz3ew4sxWVFGxrv50609Of888W/5VxcUHQc
i6bwPrD4aRyNk3gc/QScNQ5i8SGErx3x0dH7NLxS3GXxxYGA3mK6ijsO8YlrEAunWEKRdOORMJRi
0YQj6aGQwHNiRCzFXR34OmIt+MUJj2Osg0Pn0qnj4xECArbsmLoclzx+IFngMjyC5QaLLWafQ97X
GIMqrpf+4SXCzC4Py+XyID6Ju0mn8olzjvKbQlTvxbx0I9GlLN5JQrUiWi3afuM6xLgFn/PeLeZ5
caf6s8x7K48hxuKAycdFQGX3bf4ZlrxLLPyli3SQk/tXzFvuY0Mdy4V17gImuen4Mv6CIjIePGuM
isS4GW+harpwbMfIA4pjX4i/O3C2+U+ga9yNf2KuHMquL5qTc1M4JTn9jzB1i8B2MlL5dYyq4RZO
wYfZnjD5iEo7P7u7+3AGh33R2HTi03gXx/p4xu/TmL+Ik45/dPEoNp0dRwpnFvMcRtyJdc4m3hcF
P5yWA9jrGMLReOfNAhobJ2Pb+WldXrhjVR6Pv3bxTxwck258BANiwXk4IFp8sT/mbXzo3RevI/rs
/cRFgAUMxwG2kpgBrx4PzGTDjRPkObiYmL8q58iIeDAisvGRgRAlAy/j9okneEo8d0wCZtlVzHsu
ndHB/cMKpG6S7aGiM9KWGxZt7ra4M2KGceNKl0l18TcYgs2mDV4s6Yk4YyJewaPCi3IGzDEgih/y
NwSdlThUumdMESP+NX4c+AgO8km8hZsS0hqC4I7kHKnSFx65C7xSjZMkOYp1ju6jcjcvFjN0sxHu
pTA0VOzgJ6mO0wyiIRFxjMJ4s7ythAmMaBw7EeEZ85LLmvYVnmhKS8sunIvL4FoKj6NMroC3vk1W
sRKeaOnyto0wnVTb/HfVSrh58Tx+iXgfr51wDlwHfJGbIyyMuMroNRUzYAixAuKV10A8WwUJi6r/
fs2L6Xs8b5Mj8zoU8/7fZYim0A4N70ZMbSbMUpi/csmbipX4LD6cspM0klPxNnqC1Y1uoknzt/3g
sbhTZHAye+gkptDbpiKk8H6B6G/oqeI6kzMl7o8JvjfUINFMR7iTtIVm3La0XXwNB6JfTGzeJm6H
cMbFZbibd9OVnXjKirl/4jZGognngNaKacYnJLmfJJKTbB4h44bn/z9rvoSigbUS3hwDCM9vw1lL
94X1j3BeRbfQildYYCmEPeCtOC5CioNWQugQHytoF5yc07Pn4TVimBWeaPSVW/biE8e5T0vTL9rP
+4e3C/SvZWLZmyaWm3Sok4iTiS/esIH3RstpfepaX0nCobU4ZC/IXKNxPCHOleMUviZPf3C0IE5D
nJRxfCycpGATs4sT8jcJB46PknMO+INJwBeRn+kxEZcj1jgWHtFV/5/RXsTiSXoHXT284YTGJoJw
gufJrPw3h1EkEUupMLTEFuL3RcFFSMieZKokzJD3QXH5kkP+I3PN4qbZnnAd8iXMFKeDQocL5CRH
qNFHIxLu1DEW5gr2kx+3X8FOGLG4cAJewRXTBNFLuL3MQL7xgDGVWTQ4u52wr8gYO6l7PB4llFVY
O7E47E6co435jAeaqLPgqREmjbMGwtiepvFuNgoWwmI/IGBVs7vf+9kMAfUk+bGdAOQL/sKQNF6s
zeVl8CPaKvpUUF+OMU0FJccI6qzVtBGvz4lnnKcf76Bsc0gJjPFuh7rojt9ciekowWu1U5cBwSwn
wOLudtAcZ9yzLOLXBqN7CQPTs51hEtMBokHVrIB7ZszgXkS0hhsDXxm2raDIW7/Z3CKm+0TjE6Iu
zFT5S4N/B2+eaOsvNLIDL7R+4Yu8uS3NVI/kr2yuswSj8x1D94HQasQ8D7/sAu9G/zJ+oWxDw4e3
UR7kGNI9/q4RqV/EAwQvT3yelqi/6CmFmtC6gOixsWZdJujdpBb+QgF8Cfqd9C0LXn/bA36LRvP4
hTD3WNmfP5Fss1TnhVbO0+lRLB8Eg0tnU46wIVxdirhmrgILAAoiFAtk4YHjUi9DqJw0ByB+ikPA
SKzFd01CBos4iZjw0MkYWhvL8kOQ6eTlc0mweKPtyz+D7FSgy8/RKv/I/+4wOHbl7nSAw/dF2u//
WyQIUShRQdxlN/oWjykIrb+VWYix880+iKzZxMwEm2u0oI+sDSKQy9OazRqlUPp9/fXWI+gw+sTS
IYUTyheEaXRanfQLYhiMSLhhXC2yNgPW8byHGCzC62hZNA6J0QBU++feOFqEkYAfBbcc6ZJ5+oVe
T5TNy137le+4xekv0fxY2cN6u32WHw216CjGhdCve1dceJ0l/AmS3pACo6dJRMRxkh04Bq+nW+D8
oHL4a8Phpu7NfUwndkABJxLDXZXUT7ZGfw146h6R8t4Bq+cWwv7q4cU0DkqmteJBCZdQGgZ+Q2S4
p/ovml+Cb8UogOSkN89vglxaf6WWpKn5FRlC0uUJGbN6+mqtr/IeoYrmNGs71MyR3ulu+ep5guxK
Sl7dW/GoonPPhupD6oIu8Y9RB8sRBjScw2IPLQIoAaUf6FaI6IAvYS1h36GvoygOO1V4iP+Oso0V
fY0txYgoTseenAzjl4vKXw1tlQuA4a84yJ2lnQtDD1alSAcnhLy+fJ2+modDZmX7oo4NaOd3Dhv8
D+U94sgP8n1EyifKA5Q8tMhoAtBC8vud/3cGaMBvwu8pHMpXFFQigeIpgu2iLqeBQgMyGJC8cwhU
cJFBQhuGJLRNOOWiMqoigEpYIIx9HEySqEnNJn1wX5MSS0yMSgVMcnIQrhPEuVasouYBKiLhC3LC
ZSGLwRvAzxlEdScUAahMZdcuUZ3yh+eGXxWAdW0c5UEoFfBtHFElIEWcHGmoGYI2XsENEsndQqyJ
BX0NrQNWF5kHgRI0HnFTZ+ScQvhSYR62kT25bVS/nWkTbfL8vM7Kb7hx8Gqt9Qy92/ZTX+tre2+s
Zbj88qf6mcWnRZnUizrJpy3C5MhVFyjC/dUfp2/4zCt7Lu0L+wxArBC3HJ717EVSDWs8IqHILkFT
gyohmndjJYBN34jcG/WrPsB46Q4DSA46tEui/r/cA4Ix/bfukaifIHxLZkz7JrQvpV2NUNm3+UMJ
VXDGGHkTAIeRR2DOhUu962EqJrApgSxJ4WeMXZb9MO4DnXRaFvx0A+/XG8J7kIXsrOfw5K/0Pg7D
IYWuewnNVfPR4rh+KMEIIOW6pb2EQoczPMFxh7Za4UPnXzcCirxRClPsV2zWNAn3D1RM+FsQCcay
VyNUVNgeeie5BnCkkWlFxos2NafcMunAacmzh8E3IpVcugGB0ZxAEcYKnia5R6RDHWD55usbLecs
10kfGGQh1eCwuHJ78TSjRtbHAp6oeIe0KJd3w9mgnrQlQ95ibAGgN2tePZfjFDSULiEdagE7cWYg
RSZw3p78ZdTmkTv1CXg+96QHwCYkjlTv8gPGWdqaeCHaVMefPHmQhGky0N95dQ7Pi7dECjGkwAyL
1YPYucjWMH4LoaNwXlEr67shkAHfC9onwqRCGQBZAXIqqF9+ZL277KzNg6y0YQ2rqVne0CwynGbD
zEMGQqQhk6fcnsJsiort1p6+OsH856JxZo8y6x+VDg6PQz29fhrLPBEQ0XNMGknQea0PsLMo0I0j
SX9eTZQZSlDoAxNYJyn9V9+ahxfka5FCIgZfCfDVJsaEetBvyZATDC/kn8UygCfEkkwXIHT0Iucw
7oSUCXQxFH24r7BwUXwiw2lvhm2SQ7Bf3IGnTmsovvvqnReOPBmMzYNKqtGa2FyAYF9zGHak5s1u
K5D23W2VQVv9Vkk6/0CDY9osKQuHVllQTLPpMGM2UNOXcQYAyU5KgJWmQJjAmImkJkXy/BiRTxca
AcFRojY5JtBmK95uQUHZQGWTCkS9Bku9rJUDgH+gbHSnp0YfRbXCJkanZ4owMvvNDj9TRHuyabuQ
PrnMKuyWFWgCuRMeRZg9Y/x9da8+iRvYgtcEWUX2wbjueyvqcI/hgd/m7N1XOiBWCuhMSWECWQhE
g5ATNAjruDDJSW4X+ZdC/t+76izXQuNIObnuK0DTVGDA7inWSa/MmYiflFZ2cq+cnIJ7qEXklof6
yl6fKbDbLzCJzbKa3I5vvPqK+rDgFZ/nVA1E+2/0UyIZsHapTknFUSgsgeKadIxAZxEDnNaI9pkL
tpRAuiq4F1IeMMJXtd8Rx+qIpKl76li72PkZ+f4Ix7EHsRcy7HYvCwwgEStmnROMv3yZAQ33W4w5
Ok1zVApRH/w4fSkbam66tgfxK0Ahc1YjafiYvhAzxAwQfKjC6yTVUadIJ/ofEefB15Zkp+orzaao
05jgAcnl5Pa4GBvBL8z2LIqYsWGKt4N0uv9iOtkeMeJ7UpCLR6SRkj4ESpb9Spr2E9KDWsKJgekD
p0/Y34A+M7a8/oOl7YZ6mqP4aGd+C6kdxBUDDOJROPr4uaNgtKJk4BJkgzvLkp15KF1rYJOar0+q
D0IZ1bf6J0ELDs1QCxFjIaQ7v0wfE2XyEK5I7wNFB2lcTCjJYo+W6NggiAJhGU0xuGfqxaWi9s30
Ce6x9sszrAPL1+hAPXcT+PHtLeCEreA1/8fSeS3HjSVb9IsQAW9eWfDlq+jEF4QoUfDe4+tnoe+N
6O7pmVHQoHDyZO7cxvjYfTfM3UlnumEE/2ye9Ascq90xjVYN5QFUmGpX6/BgRggErDr/Y0dj7VYi
+HOlxsGhkFsERRw1YXdGwjEuIAz+zxTDjj2U7yM7+U8z7G51yD6My+0/Zv13fOcYa+yE9uVkG0IQ
d6VTxAutXdd79IZX9j85LF73hSO28F8qxE3GCv48ri4gSlfo1cwY+tW8rp8ixany0RiyIx2BmIh5
YTGlr7shQfZXOq1fvXjIeAt2yRMlQP0xcOTG+oJfrXOgV9jSKfZZBdGbsdgpDiqvIY1gTbb0yy7c
1sA+bm24MnX7uLWxL1Q+9TAKR6+7Vk8q+4iV33BN/S/N7YIYH6koVFw0Ax7vDu9Zz1YRq43dpyXA
B+2d/D5mlwDyYsD/QUAWvgGoMH/yc3csjv2fmBmREeq0Xhum+v8+USpkoKT8QIc9534UnZa37D+r
pflrL40oBumZzvuBqblF2MoFJJIfWYIA8sHy8vj+2BfZ490EzgMc4s5Kw+qpAI7jG4R7wmvT2zR4
w1+QDhd9rr+wDm5cvvSMG6q/bzK07/QLjRIeXwow/ubjDePGj+TVwoFgDXG5ZhcXjM7kLleNSMmZ
TTQyE1/53m84F5kZ0VTOeqYysUOOuerYvFl/LJojloIbfnAH4oQd89Jj60d4M4HwsKaJWGVL+8pv
Prxq6cv8Gx0O/9nAHICDyxuPy41lYw5svnWfxjW9DDh5sRDg6NWP6pWFgD+yg6k4oMWt6X36anMn
VZiEYPJE+wuf6YJLm/57SO0oxCbtUf9G7A7PmnqBB4Lxh3/tZbad9KjRe/KneWrfLZdfeZFD1dM+
a1xJupvaXaRXOk36TZl5htsMlnTfYxrS3JhrCnZs8X3fEbK/oczQT+JJ1u4GivJv8x8PgfdWoMDB
EsfW6Fb9pa/mR/speSnWqwh2x4vAzfMX00SRtT7vkfCHi7V/n04AXV77xpBFPcOFKupR8c1nqMuW
Sg+xfVjF2cWokFrC5f7R1YFCtIM/3WZY2VjAMQAn1/Q+Elg3uRg4cd4pGfTVQe+ObvyqPyUPJ9Xb
bq6IiAZSNINe81R8epbxbLkbYeXVq/UnIZm9Y5PO5pFFBsGknnatqPr7Zg/bXERLmBLuQuUUp1V8
T7GBYrHMLVyG+3lewujEqeaP0930WPeRdv7ORlf67N9hmSc3Go0e5yv4DY7hky9bs4Bb/JzTUoIF
xiFwDY4WFKL+DRr+g3ZmBvxGIuCL77A7VQYPTmf/j69JoYUYxvlERvA9LjhGDU91p4HTVNLb4NsI
tliHDAQrFyvL+JSZhlMSvVBhUrpczd//XMJqnW2l7HRP62N4KkfKLDzpw2KT4c3lmD/6CxnRXFeg
C0Qns/If2Q2lGCxWlBEGqTPlbPNxmvGa6+jxHblI96ntipys/BJnB0m7/La9blRyezrllxpHRh53
8xKLLLO47R4TB3X2ELAMzX+RSm85xASmquEVikk4HdG+UBb2R6Xbo1sG4wlelN272qPBhtN0O1ZX
BBb9SB/0qcN1e01+YQGUwjfgUuJOZZLSV2/YTolEAdUxxBE+jO/dRPM8kKPAkkL9YeZiQidsnvTR
yePzG+8rXqDJU2MtzT1Hm+rxFOfCV8M5HP7E+DsS9MtBlrCZwPuqECEQ5Zf9FSof/X4s8Oen24Yh
xizBcQE3aM/jrt49yb/Vd8z5dtdizhiptkSVO/k7rNgLsoMHPi2Y1Ox3L9XnyBRMXgMtRZQ56+SU
bDYr7joDLyB8AS/ZX+0zeY2Ic55+xfDfsAa4EF7KJJM/4se6+4bw2s14O84P2jacg/LQOE44QNSY
RtCXPhR6Nd1WPP06uiZn86/CxhI0mxK1LxLzO3cmIdV3kjJYWdYX1BrVa4l+hiuFT9xjs3tG4wiF
DeA0dea3CIs2pOifmOntXTHemVxq8m6+J3yqzug1SEg5hGjqiH3Y3zdEedwLFHVGtFrwNSRhAT7Q
p+zf/vOwvEXCvBsRiXTp/w3iUTijxjAMeOSH+g3+QYXlV5j7xKzSWK7uvDqwGh7TK55OguZ0f+U3
5q4vWnrO/ocFxR2fQgIfgbmJRz3suieNFW7mVjxbqC4eagYmkYUOmCNxld9mPG34AST8h7ya2FU3
+yu+48004ZMED/s/ZSLBCHzSuwajdcjvnh/t3fgY3+KQ+odKkl8MJA9gRQwmn2zL5UAeEZUUTAO2
BZaXxpGBwwAQ5M+sEjkLSI6NB3Z8tCxItnlB99Fu4SqC6dXQdNHEn+OY/NQdEazfMJd7yj8lZJ3u
G8xF/AuEp//Kw/UMFsApZUqiq8TmgJOZXLsPqP0w+PgUUBdQWPr3GekSBFBl7xwUJDHi+4bX5PyG
pjs+DJHdvu098XQ1fMqj6TSyoxwpivlXazq0WUgNzxM/C95kL4wGFFp66dRj2u8/UVAEUNkDDJrt
7H3X8l6Bu0BBHwycuJD09xjHif0as0AC7ljN1o70Op8xJfmPyoCZ56M6KmfhrcF/7LPglRtQaKfh
//XuO/2Enbn1CTBTVg4eOMseW84hGa7jV49JKFjfBUHgjSsEaOGkn7TzEBa0vjuYiu7QZu3vpK+d
4GgeKzKoIjwlY7o1EN+6m/x7Czi4JhaNLe4OdL40zsLHdJ2CFW4Zbq6X0UtDa8dQjcd/ncz+7szc
20u7z8d7YXryUuweLODoh9XdQumuQSiovf+Gjv83IiXhCqfdvf5B4h9eLZqO3E9965PuTttdEuFs
ucUVNLNnWI2QBC6HHp8ecKsU8glzO3/xCPl+HNk33q39MrzXGBunOB0qfvZrhaxYYyjX3abb+CC7
DeZEghb2rW1OPf1SecY2D8BB/4U6E4knOOcG7A+T2HR4hTATv/BztO+YJnVQil+Uzo7ZDcK3BhlE
rP022O5wSvC8qwvPYIhGtFRFtgrWoHj5a36KdrI94/NJDLqVcHJnFx1Crt4NQ9OFli0+jr/17kUu
HXDGFR/UJPHw0rntgScjTyAK98wLqk95V/iA50dGoveEr08IZCfyzvBr8005A2iy+HCBafuf5T+j
wHl31bOhg9dfEJit1EUkBesc/DPdQ9vXf9sfhG3yl/hY8eaUHONvi2cM8WzJYbmp1PSbxtjd7ZJi
HR+/HmtDsEpzPsQ/EN6F3wVNyhFZ9u7Mu1uqMpoUfyl/CIEof8mv8oKtF79VclKC+Si4c5hAy0pw
yKLi710laMZ82ecPHu74u34Qw3Pm87R4I+R3XgaS7li6FR/5YIPtgx7nb9wOvP+sKY/lA7QAC8bP
7snMJP7A3XGXk/yvg7UMYS1/4KI0Il/BcQNPgYv+o+e7U+J/QATQ03W64lWaglz1LuuVI6tKhjw2
Rq8tYvVX9hI7kKPsfIIQNXXzd6/of2RYqv/ZUtHi4CTMzcaSsPsAPpZI0Nmx6OS3br3Er+pVAeL/
J9yXfz3jQQyzCUASu7Dmhr9xMAXTlfo0bp71LR15bc361HJnAnxecQL+AT/mbURoNxynb8xLjvmx
uFl/lE9+AG64gZY6BwnOh6OupIM7Zx0tLCdAc+q6QJAz96epdbSpzoN2lGS3XPhu0RR13lz1BDWC
usP4Tx9aI2LklZaOMNco/JXm3PE1h9iyk57uKNE3i9D67QJ/0dfzH3Ip1uVa6CqOstGX3kHxmiqm
BNX6/d2jiJ2p+RUrjWrqPiYZbJhBUVa5KoRIsnNtJjh3JLY7Am2bhu81XpoHJKhCNbCrMmDJG1U2
e3Hx1Ypy4gkDocKR3CEHLbdvpc42R4yFj2IjXm6UjciHTK6L6uwl1SJ5adygu0z6YIBRli5CIOvt
fJHUuiT8TRSPWoZnwyQuIE+SDl/Y6F9nw4TG3KbgG2b6Wxrms96xrSHlA5drZbk3skL+hVndTK2F
QLF11UPYUAfMJd0FWpeXrpU1Ty3MkzQopBlY2e9iqrDFa6PCF8ebnlNvE9FqD7pWN44xZB0xm0S8
RQm2dBEvSNniVJtsfNidinmgMdDJFZUJCZ7ufeDCEhtbKtGGaLNmuGKuOvMiwAuYRLhSop0Vw0NK
1mOkYQqspnxBQVwdMWoI9Ck6x6jaziadTDHPatHWJ8JXsEXMaYh6NO9CDY7LfylLdGDGvySPGPWS
NXWiipKoxH8qVbbVEvBdnvTOaWdrcuooEd12jWmMEezxKcyRI5Tt6quLge9g0yteo6Emn4XZJPxP
jHxRhDGydLpXFIv4LltWKM/y4IvKSIaqKHtqZxX/rBJSeFPhQLQK4SLLb8rWycdRG0n+nRBHyFkX
EnCX2nmPZ9CCIkPRZP2pDoBiM22IsIhJaNSt8MyZ72NOTpXX01PVVsXLEFlhzjF0x76xYEcUJDDo
FnYShIofmkJedoOnNQGK14olcZYMEMkoiPcSuvS89uydRxEjmAZvkEk4yYBGRYORp6Got1OK3049
fJKsdys1+jWzIRLegpI/rdP2YmGEKK62CaUfg1eJ6Vlzi3K5Tb260v7Xpm36yXrotnvDLj9+a43r
QA9vghVbTnMvdn3Xq0W46qr9NoenAVk1PiD4dJcftXWi/kNI/pFlBm7Sq29L7nUxXieip7Jgytx8
O7V8JT69tcIEa3lvgU5wgCgQCEIAkN0Gu4XmhHDUK6fYz7TENwhkndHoYM/3q3qbqCXz8tfIjqMa
JPPZLKGHp26WK6x30JVUYXyV0OXEyCAb91+t+jl59bPm1dNtxphH3dTDqF15bY7lDJkCs42ZmMfV
7WiiVqz1lsJb/edohEuK89peAX3+aQBeFZo9cI3OToFZusQZgH83CIcm98btj0WjN7Ce6sWHjyxX
Td3urZkBP7xFJlnkbYwGf9NvDZID/tRYnovGFdHT6+sJL5kOg53RlpL6PPF1qpzkocQRDH7xVvPy
bfHquCVNGkPvwSmjt/GU38qltdtg08sr1ksi7TDtugbQIUUnMkhPgyGESZqE26YQBUCA9LWv4NaP
nZOmEBnTxJVH4lwk0VUnweW99LLQNL6abn8gjkoPLKGibmoijkyiMEWbeNvKIhkXsMLsnQKuJz/S
Gh+Tzjo0LYx0STzmGeG7Dy3ebHUIVMz4iLLHSVtkX96lhy1RPaGdvSpGsLI7g5purSwIy2GKCbqz
pqPT94SGcK0boy+IkmceCTxVt6d22KbY1VccVElrypQU/Z2KGHWykw4bn4rgkeUsoN6mgOVmhXJ/
uey+xfHhdyMHvPOYEg7NpSD9s5qrF/w1gVr1917FZoV4I9aKtrOeON4InXPct3O6G+qwSXVtJrd4
iHZ3aYGJ6v7VaA+m1Lr5LwMlJjR+nYWgrjmRDvoKyo15Ep/lMl5zK6NFW07lkhwXTxlaso33ZhYE
dcxdmZQyiQDcQSq8chxRmqleztJYSUKTLcIH/2jFCC9T4VxOl9QW86ta3nM3ma8qJgMyhTxdsAgk
S7pQccPSrKsmGxe0QvxKw5+JN9dqz9ZKSLJI2l9nBXWuHGJ6F9TJU3vM6DjKAhRT5LCP16FgWaYt
+1Ms2VPNWm5bJYjVLbFol0Mi7/8lWuQ26uo3xN5OC2sk8olri6/1I3gi0rPdpf2df5k4AlyA3WUM
wvJvG5Mnu6/2pTM6Q7k4T5WtwIvo8A7qcEQ4NF0TDALhqhPsdzH1x0TAi/08Sb4mfXGmJcS8dvkr
aq8ibsHYVXRj4uWfq8xGrtA9gZKflm2wVFnIh26LTPqS3B0zwTjylAn048TOTC+5FcgpgefGoR46
1MqWX6JIO8Sf05cgnws5QB34rhJN3/5q1iaozSpsq/bYxl/r2HhtspxJk0VLfJJkhoM1JXQteA6S
8dH9xFp5nLqasO7NFoHKWFu/zBqsIgx4ZBcxF+ZKgBaWcVqPiU7qB5tdrKsw2wiXGi0djvHyoXJG
1mLpc/HSxPR1zQgi2ktKW/5r+Bq5q6yvJg1VAwaQodGPfKDFdOJJx7kj7IxLy9IzSb1e3Ly2umP8
xfJUPiDqJeSZsgSXoY/ttv6M18WW6tVVC+1lnSAuaxLvIWanw0MH2M8P0URMF8VyOC8ow/Plwh/M
Vt8A0n+zir+iCH5UgwCVmBgOnVNXd6W4SetwLWuKe4rQCTInX4ZFz/peTNechaz+0ZssTKJb14r3
bQ6q5dt6jy3mlntteBXVNc4XLzYA16p7jUosQW1dKnOg4LbVviomqphqC1luY72mIBaEZ2Ewfb+s
5AHehvafCJigk4Wp87qpJ6VeHLEpHBnYQj7kOFfgMVD8wj/oUNvp5375Wm0Z9tc6XsIsKU/lxAp5
oSEFpV4udeMbGMdsAF0qEqiCVT8mL3fOTWmXtlxDe0lepvOmX9qr+aE2fjfkbqmObiWCPlUkm5FQ
zGw2b4SPfowMH7k7i1XYeDLPd9OhX/RIf/I4LK99mwdp44sD+NSTZ+rzgpfYT9205SwX+bXvMO3U
N2cryFDTjUd2R7b6ktspQkVZ7Z8W+5SiZBiYS5tgTKwOXgxQzyg4KA6HPW7Mlw5MCX4Ot0+mxI4i
iLBZdHsAzgKm3EXmrRK0qRimyGu3n1yIT3LOSrYvz/0onjFpWNWQ7juiuTexQ0PM3AIxl0Td6S59
OUlsXVYhc4Y3k3wXZGouxnYWhulMR7Gta1iy3U7YBR4yRtOse69VBD5DdIyV9rB078Pm9AG9bFAU
hm9uiaNmDxGl+vabAnqWINpq21mj9gtvy2WOb71Mr28+NvzSYq1wuoSNeJ+FmK1Vpj21tZPIs2NN
hiNiDN3V3+bQux0fDAU0MRAexsqhS5/012qKDhNHijkPNspWEruq9pOby3nr8BPoz23kFZLfk4A8
eavCsBhHwTjcp4o4ugOt/mmwaN1K86QaZ6FiS69vh0R/tsmXUUMyAJJp/4pLdUl2Q3HtXFn9qVMt
xomr1D4EZObdqt5nq38OrfzaQOsZjwtR9TrgTzOnxFsXJylvTqKGNd1Qnao+PVl2pX4sjIos7eXq
LFd3vfFT4Gm9yBzpZ8ZWp8dJRz/WReLojBD4z82OicgwJgOrVoJGOfbzLTPlk1WQUNl5Ql46VpLa
UpZ5bbo8EycVmmNbDEdx5z9hhVqsXs00qDR00Gs4MJH5dD8kAfedF2VXo0EZ+9lHcLC+8k4Pu0Ot
R3zvyh1oEOnc0wa4XfluJ2wXa/k2wlvb2ilci+nRouVa3LyVTmkvnGO2NFMIbIRXSZvJjikikEIz
LbQrPWHktsyIKj7CkpX4DCbjuFz6OL82ub1s2UGafS5221pWm6SCiUtgJJ09Q+cZt36doQiqqsBA
LLzMOPfMTg7xw8UJa7LL/BfnufvK+X7mx4xLilVk4RSjkSvfS6W7ch4b+ZbTSwxM/X+jjRcD0fSo
J6fGOsiV6MUZd6qMcnWq3TIbncVbTPYWHYFiDImZxQhf2bWpsjB5a9kSrwlGFtFmC+cVM2l/gpK3
fq79Z5y9GSCF7jTw+Sbi4VebkSp4ak9Wh2eRPZXKaxRLQADraz1nJLZ3z20zbd3QHaEZ7qqEgY6P
OYytyNTQiErkZ8Ts5kLnKNSwlt+FnBwTZDDSkF63522NLtkw33QpumNKUgCzLlQrqk1g5GWo6oDs
HH9Fj8JGSEgELo7inB3njyLdnjPa/h8Gjv9Mn7TsIszwgMZLNMyQufzRFzXcDIRgHaWA8Hl9vXJh
Maq1RuyOWA6uy4/VsQ0o9ZNVyqzehoOppmdzBixGDAzawmD4ocF9Gq9W8R0/C0+GszVFUIXH3h/7
2rck2FJvRd0FshLIdXyMp6OG41A/ceaL42SxixxY7HyL8WnL7bJvIFiJMsfIZF2w9DSPDNzLZpsl
/1tdOuI2ORUCatrBxILPqVUuwn535ZIUV92VB8FV29xLwipXAnNVg9jsbB02XRNbQdJ/aQoAXceC
sn/mMergRfMS7JwkBjVVc0YstTPaWOm9Twa3mxEPQ2lUTrNZHTO5Pmqjfoo5v5bcelO/XJtavc2z
fu+8ruu5AjDfHlb7YCoHQfhITR/D1iG6dBs8xdLblNcKoXytt8dEFsKmhAIyFqE4gyHJWaC7htm5
0wZ9rsZPtDeOTaqcmEmwS8Plyu76+W4pCA/t0YKxKy+nBmzcat/kpuF1H+jZn0M+wgwEOrWVRHjV
VNHJW91pi+1aL+ltlb7VQaHKW/f6JnTLXbS1VroVNUx3vuXu3ue0CbHwrKu2kfMy26b2tiUoIvXf
Am6n6nRR1PiWOf36E+OwAaIH6/dna9zkRca2iCer08HeLFCv3E3lC30I+5x3qRpCpePIGh3zLUFL
BzXGff8lFsD1YOqh4wIRnQpv+ZIFexUppxglLABJsEdgjfZ2gyWYgGnX/hoItE0HWIeI4Q6FU1nO
tuBFh4ukRXQIFogFL1VaSqdav0ZNfN26yZdgI1UyS/qVJWGG5oycUZ7oXWU+Kog3LjusJw3ZMzo+
JtwbsmOBme82YfTOfGDOPJRuPTK9iOy2auFumQfU8budtHjRjT/zivGVYHibtVKGS29IddfEhCJH
/M8ATjY2BRMzsbHXwzlNTtO5l9RT08nn1oQdWx/UpXALxdUs0bdUohIiHKQNgD7QvUp3t4iIezZF
G0s1vE0V1U7MyK2m9THTjGhKFnS5esHNQZnQrw/bXSJQS7hHFpSUCN6SPHi9gtYX9GiovExBAp/E
XqypyGJhugLndlRFHeVn+XGwYFTTtHWsauPRaWJm/Zf5dVPvEw2cK9Lkt9epCFaStvenVW0d9tyh
pqd4S3JHQgS5llaYLvxNFatduuZnDw+HD0ltFehPQt7Rd1vgUr+FZAoUrbxWpnLp1eyynvDiPDew
axeTcjwux15bwulStIa/ZbEfhhWHUDQip2eKZNM+of2LSg+Y0RO3mGxbzL5N0e91wxfkIjBpKzGX
U30CeUs2vNGvEVg4LhscI+3EWB0s7RvpJEXauVH1y6Cb2L/hfMWj74v2TnN/X3DRAidQi2unFFdR
fovdnM2whs/53CS2aLevuqr5BrYTbeLpm7uWLpeopcl2ZZnHtiHdIbV/DygEuVYi2BZReq0qGpvI
TW8NIqnZNqz6OEzmUZ67k1zKrq7ykgFgScqljQmIlcqrIpdXrX0f0EYRC/hgs35rMdyL7+vYvcVQ
dmejCvLJS3R37s4m3jt2s2a479DYjiHtoMQqrrBuLfQhnau5wOSND90y8Ivq75mE/32ChQjYoy57
0Vp5BpelyWWZqYozxbFLl98p9jRfs3nyLY3GtLsmloyjomZL56gE/pp6Bxs0R6Asm/JKPx4rTrME
nPBNmw5PCO2hhK8FoNMQA1aNgpuFJYnaEl1tWnt5fFpzPewHVjc/YiacAUgFdXJH/VyXZ5MID8sE
o+byxvll6kk0YDHvJsalAEdim0sbIgaqArjE2LFRB2i4mMM22t55ZUFbUIrEJZyHIhQMOt48yAVM
ATbomuVJ3fJjvabhugoUApZMQ7APV6vuaPkPbkQQb79VC2+IvA/UWvOyR4SXZk6adobvZ1ecVTE7
i1J2XhOI4shcLebt8bMWL7Os+V0y+9LWEosu0PBDtXpiPuKqaekuY+waRN71OgqHBeej/rwttiUW
lzgvGGKls9LGpwpFzUp8btdx6m3zyKqqboPWbEOzaI9TXJ6iuXDXEUHIKDjlBioJHbBRnUXlbRyf
5gjRC/erNFk8qRFAiAKT494OtQvzwXTWnpwZghriyxBHDEuD36nArvSPUk0Ee3UoK3b9w32+dsbI
nQGeU6bOynDJR5ybbDAP9BA2pw2PgpdMPeoc/RL8r2MllGBC3A1TiHNRFvcXkyXU3qmN1fRI8+XZ
nEvtbQHjGljjl1agYT0NYCrhKTSIJmMvMbdtdu/L4lo5RqSc1gH3SWd9NryV3WI4ZgRnLcf7czPu
PLQgZqvVYog5mvhBIt1iW9pZYChFcS204rzKf4qBtZiEdoabvDdnX8d4ckp9Zr9T1ro6Cm5CsGTj
rBqkrsaXUqvtdZTdmutR+q32SJ4vpYnhsXTNKJ4D1pJVPNgR52MpY2fNf6moxhUWuet9zvNrpdNx
8X5qWewIVPRoeDZ31QcxKKU/o2A6LTt/J7XQpySjq2N1BY2RqkiFFbEt4Ahvk3YczfYYW0o4T0Uo
OaWwnKeGxhPe725mt0xhPetHFaZ1buK4XG/XzJH9ZUNIk6MareSzRB58KQ0XtVkuar1c2nW4xHaD
DExWCGkcmJ2Aa9WNBHA4s4cV3mh2rFDGCz0faA4XcX2U23ZYe4jE074wCWtR9SaLPYZueTV/C8DA
QvWIQVnUHNigYhQdiRxDDTA5xo0eTeEvLGX7tHH8DdzFqOtLrqkX5smr0kHOwmsqF+mE0HS0dhW1
jkVg+VKjy1ZcUEcZg2QlpoWHnuNwtQB64vSEEfhkC+B24/ihAntE+nUVbSv9Bzym5rgNrF2Q8G5l
TR/qDPLKUOD3dF9dbcwCkUiZMk/fhcZ4U4XpLd2016z2lLm4Gf36yAEyt/lCnVgF82T2Z0k+ixuM
K/KIKgF4sASeqRyzFG7NQ40i4Orfmtq5saTZMjpdU/A2RxfwPFJPNSV3aW8VUgnM11hlQJXoOYhW
e8uaY2w8VmEFbSa9Dzj5kuAVFkHRSL2MX16hOUyp/yacwOnRZEmojjI2bES2TMeCpmrgFpPK+sy7
NifKVa/WW+5OrMgZ7+WtCmexDYWSuY5HvMyiO5sy4ywEulI+yF3uWWvrGRhP5eV9W0TQepiYe9Km
5RsNqePWvV9rX5dnXy1lvxRUv2l+D0k4VvpxWL3Scq1F8U2rgVw7HJOmPq7Jr6n83ppTSxZjagXi
R2dCAceOUaIhhloo2n1WBD3D2trwDAp/GWfvICffkZW5Y8cCvtccgxUB44WlYG74uvfdZW94K+Bq
QbOUQgzVNkdN2qDhqqH24kfWvY2G+arM2Vs1ZW90c5jIeeo64UTFQlfmeoxHPxL/DmRikTlFFRMY
sAyzt1vasCmZnkqDH3GxvJWo/8rtKU7bO537IcLZyaxVp5RoN+LS55d0Nn4iXHWjsBqlo7pVp3ZR
T0Z+iXHVS7GQbiv4mzoWQ8w0QncrMFxSNOi1iJK2HQ5hpDEZaVgrSrhyacSK9mhQS1SBGBoV6TFz
Rqk6zVF6pu095wBfNdzJZXuflx621NdolEdtDlaBdAmJzboY4ZVrUkntXFWu2WpdlXAy+zDDdbZh
0dbgvK+2BQ2bFeQli+fKqfIpMMs0UA5lvxwpuqEhxKFqtcF0madwSyD/sKHIxsLXDdWbU0fJ2euI
I2OLFBoM/0b93WbALNRMrvZL3pO7yAcN/xwBXQ0fTtW2Q12utP2n/llAueYiWuqGnwK922fBcjMi
by7fvYfkhGzylzVTQp1fzdqNVuMDpkHsdoglAgk5FuAwXYuJRf9VYhdWZF5pdt7YsuqZTadjVQ+g
V9w7GAnFTq4bj9UCftU/QUJeN9B7AyI3f0RMf0XYRXaw8BGHNXUfNJw3o3IYjh/No0Ge8LtCnddv
rtzZ5fqsNvY1kxkulRwKyRzmUJXjBeWQnaxw2mLRZdPotsVpEA18fGO3YevA2s5JeAESVFxi4lk1
lsHwg+E+aTLqV5bbk5fj2Izp2dAdJCzM9GVwzIpkVJYQc/malDc6zqN6LBVHq/XA0hiIhVM5kKeh
KMep4JaG5Tjb+POdq3g+GxKpDiJRr+Z8GrenSS0ZWhSLOkZcsRFQOpPuWG84OtjSvi9R8HT/nr4i
sCrC5LlvwXfumdFes6Y5Wzi8gi/noCDBFC+OtjsPiWyeEX8MKWb5WeMLGdM98qop86rZXg5zn12M
uWQdIFzrZLpth7YXj9KI2VHNRB0rt736fJeNBqyp3ORyukmHWBwvlZVgavs9bfyilldMEpQDGO6n
iLE84gbWqIE5NbDF9nIEgqilxV0r0V/FPUrwqhoYMW+Vt+bjy9saZZfM4CP4RRvOuU8CCZRUDGeY
LFTJpftXx+8x/kCxRc8ilKHWb06sHTQNtAQiT6Fg5iHrtkjPK5+KafCFTfIyVBmr5HSC6A2Fo6ft
2Viiy4icTHjdsp/lrFBKOprPWcS/EK/RbgR9/MIrUzLtatwt9BC038Qp1H6vQc8d12Xc2Lit9mlo
NHwcUmKPASs1IcrCZMAZrfvJoKp3l6z80GXI4YdUE65mIdP3vihsj/oO9Q28tmphkSBdBUa1Wnjd
1yG5Hak+oF1Zfyr6ZUtMkgddSYkfMr23nFHq1/fcsjxFFT3Rb8wGnKv3m/i5xicdCkuKZb+tRdCT
p4eVtmHeZYd8ZAnozAMai4MUu1oC8DjIGOiFgopJW736E7KnGp3M/3g6rx23tSwNPxGBzUzeSpSY
lCvaN4R9bDPnzKefjwPMAG2g+6C7XSVSe6/1RwwMLOy6Cf70ubjTC7CxTxB+GcetWv10fPIvuf2b
zfKzNmpHJNZhtaf7woyrTldcyZl4ddr0hjmukoFIx6BfRFD8gv19Jz+4X8jkFbsPgyLjiChmoDa9
XV8FuIbeIwqwWKL+3NbJXczysvQN2Bg6zKwmP1wnVH5xR9gyGzI0tcLB7WBLdcKe+9Z0DatgridO
TmGLH67JdG/1/k1BEbfmV6Xhn4C0aNKJY6JgPy61f3xseTXfy4Tq3JOssMyQ1Fsv5rOp7Edai7sp
9bc2sS81ZtNohumfAL9cteB0Qc/hyEvm563k1dI9N/5kluHvh3KaFj4zeVmh0jwp5ZFZZx8WoGZ7
eNuSOVcFOebEPKWm6iQUMGWgZZb4Q3w3PV4sueupBoFPWtiglgI4hPgbnv2cnLtJOFJpMcdji3KO
3C80TmXuoIYK/J1qQYR0CCZt6tdIHlh1L7obbDr0qkgRmsBICuOHHJsYCsSF2pk6ukbwIXWLN9vo
LlsTJlLlxbrqVDIz3QEy71GPhAzNrgJgs6onA15jUUy6H32DX2TKjXOCBJ+BTyw9EgTpPLE3rDzE
CZRUGaZzBJgylQvB6cdj1P7QQNfG3+NgMdlNvqkGy/TbLNEcturViA5ocw48ijLjpThugtqfKgMR
IREsHmDJ06scDW7WP2LiaW1kBYq4RrA5ZisePVAr101OyPnitI2gt5JDk5FUWOw4ChW5TPxzCe5f
e8nAW80svikKZdSYhaBzhHxTs5lISFeMBAAn8wfw8TvFm1N9gXcPmwH5MPDoLPkJv3ZEBCVhp2LI
vCj/ERMKvzMlKqVxfjm5dXm21OQC0wKAhVGyrM75mpwlXT+JHqcDL0CvZCeiPvnRCIYZrqWFUblM
aXhrHWsGwuYxbzxmgydq2uKU0ZC184BQJLpjkZG5YM1KlMs6R+G40lKN+JzjxE4uSmEGBWg9N+2h
A+eRcyZ/Kw6sSfGLGAa/ZydIXWiQVcW5BM5SoyXG+Dsm4bxKZDpzVVmjp/XkZqwo+xh2+ghJBeFu
9OlKTh49ZyjeGkRfBdHXYz+nO3TViMjMXoX2Qzfx8HXTo5vHe9M2N8bHyZzCpNhCUNzeTUYsbfJy
W0c4Orovy6J7xYArjYx2sTlvLOHLdlzqhbZyXNTy0xiRQ2bYYj8nzuKi1NytBWYlTxL0TW0GV3Q8
hU5BsNb66nxqMvW05CTxYr0sBlddKMwR2XFuTDc52ZrJCk0TQZq5C5KUqG7cIa65AxFdVA13RQCy
yhl5tBKSL6mvTpAn4nQn+B6dT7mnPzeXWnSXMuEzl37VknTOu11sVZ4V4pytg96Qwiipd222b1YZ
32T0SATbAla51jlhy6i4aO0nCeavsqqe40K+uGoiXduu0LfHadODWRJc9APKUqlvweIqNvciklhT
SQVvWIEMLIR97q4wDh86F0Qqle68bWSrE5iFVlH/q2AVNNhMh69om48KLE9eKK5Kqgmrt62nYdP/
J1vJrdi2K6Jo4yAXqOUFITXgkMoMF74dCVlV5t4tdD4rRCWaspyzhsw6sn6NZj11wP3LDX6h6D1F
Tpjm42BIpKDHUdZojglFNF1jZBXZ+HNLk1sOMc7xnHDBU9zQICNLqbGwR9bg+CcMCx4Ve2BU1cIU
gc49boCqSbdW0rM0XhpJcld8efx0pUJoElL1HMUQMEyKrhNi0cgu1XYv4i0oaj0o+nO6mE6lvgsb
JnJm2slSf54sL55cpZDeEgQzAIE6IIv1jVRlFDg3ow9FusddEjI/B0WGD1Pmf5CiUpbfTCDB2NL4
CFcPPxN0nNl05533GnD+5IAX+wAATteZuxeIvB7iJMwoP+c57plJPkV2dwJjOfEiOGjP+IpGtNgy
5TlD+Si4iIXJllU8av1DUmp/gVgUinaUr9xDzsTZn9vEIRR3o65O8jKe0hL/hyWdNGAkq3gfrZn7
mxRm5ffaQEdRLbIgN02CFr1zn2C0AvwvouV9ze8R8J3c4wqTEW3xf8O8IY14f9d3Dnq4zU1fr5uY
boa8Yo9v9vm8VY5rDFDYAz7OkiMiTjrguCqDE4SRpTalR05bBCs6H31BcNLpbtUhSgJaTxgv2jXM
VuW1pM1VVoOYUUgiuiHRbuA67VRd0XyGIKwm+1Qqbvpe173aVE4nh+OSN58aJzLLeCnr72o+v8Uj
ZbJ752MJLayEZfWzj9owN4djyluhbrSgGvZHUX5NGP1Tkp6B/WtYcJObUmOvT3LlH6t7b2XexD/q
bZ/r8KCMcLA2KjGjnUgSD2eQAds1MhInLB12aEaWPLHya9es+dvgOkDFRBwBMszZMaLYM6XtrTXF
e6pPH0tTPLiXSIoXoiWp+6IANtp2crUnmrLWJRA9LLsSJJhCZ5XELDZ1x6bZROm8OUp4XRFKJPat
hcmP1c6XoiGQGm+YxkvbTKjcmlPFgpa36HNL/DMotXU9uislgniTaGLpcwBQNxECMttng9twHFaR
cpdiHt5CUUuuO8tM2DGC9QFvgSF9yzTFVLJ9THvjs1FoEsv3aIb+wxCJ147RkUSe1L5mm3nJSjss
hBIY3HTthp3GQiRBDcxkkEZq1F4/keGKKkJYj763Xiau3jirua3Kz452H7k8Dcq7RqGMUI8aRPYo
MfWSkzPXd7ka76KY78VOWV+R2HhSr4eoPsOiasKxBFGA9csR/VvjxWreJYJZrA8JY1+O45NddAhi
E8kR44+6ag5jxDVdiSlscfcl1xzb+WyVHwhdyMKg9pgWCIXIfNW17Ig+TswzsuJaKdnhJkGq3WfK
cWFEjdupQTZa5Fyz3dd9yGbMZJXsGHJWXUdSKaaZ4EiwZKiMg97Jp3SBGEmLCwK/aT4DjIGJk07H
HKhp+TGPH43U4zJhLGcKKNPfFYDsS05NX1o0L9Imp4FsXrrEbR+xlZ2BAM59yRRWks+MxoIs+VPV
sanWmStI6F3SYHAT61GCjmjhsLnR77nmIaiaL3VIddDDyXrhV8+4wHOLCkUpr7Mxwb+RIG/gc0LA
a9vdGRXKyaCeCYSqOKtsTdkokW3zhWr4zFhJOwNKqphEad7FincufjdjBCkRf3PX8Ux+63HytOUM
rpYWvzYKoTtEUV21Csi9EpeIZgWbZYSrpRb2OSISICoDQvF9FTo1NkYPUMKtgUdHSQYqPgEpq/Tj
PVLM9Zl92ntLkGuumwgnTQra6Vv615jGtc/3eH6VGiH61jKM364hkZSa+Pr0U7Yogp/IvSsQAnbb
abbkI5fQrNrAjRTV7srchjPVoJF5xtqLyUmCqsNEvQzeSgByyixUqnB6oD2zINwgMiGIEijRCgpT
E1Bs5Lhsn7v8jQKEO9nyj7Uen1n3oUX3nXrIFXhKfHqiYsvU//a+DrvAfAjXTuq2WNzNyNwc8LvX
Wtgo+9QNf7rA5pe3YcS465gPSdHnCiB7d2Ci/TAb89jzU6ca+z26HJMmIpTaGEMeG8dfxiYMK10C
fyqqoAyEQQ65J0uGVkIEaqWXmW+UlTgbf8FCCg+fwE1CCTJdpDQGoiZyabOCyOZV6PjZUPLCzFm0
D6UeU0xfnf9v5M9rTh8LqAmNiMbhX662U+irF0U0L60kDyPq4GYUA963fPaK+bWhY43z1mW5HHRk
JCrXlPmFHrFbGr9fkrMYsREC9S9dMBRlOGT4yg/WSlK6sl0m9ChVd8zT36aFkWkFZZGcSa/9UTk2
kkDvB9MoKI4CHGtsr4b4zIJlWAPlCzUt7+9ZCbdRfompftNa+U2pyF7Io3PC5lxd0bQcSrRBlSJ/
Wta7PP3otoWjKn1vjORt2WBrihFOxAOVQXS2vimW/BSvutaYrg2qONCJ4hsautavEtqQ1deoGfR0
L36K/VeJ4tNUjtTjlH4mJtoBUK3Fipe3tTdNz4qK2Fie3c5I3fxLpQ643CWXL1un72gIc740CBAO
2K/7ngoB0q9nAY7EFCtTr9OTpmQy5C+pz5Cr48jFMqBJmWtg8W3VoIiqi3iWnRWOBf4kaSbRXyAA
i26sL03zXin2u4L3vSJmUnYZa/XO8x1jy4ImaYB/6W7H8WRuDJunKDK8GVRJ/jYtzGElTh7+xNXs
2v+VCkry8RXbJHqz8nOjV3Ny2oC90pws/dkEg5odfc3QlHWH7I86m0+ltB/jkjqGoEvlhxB3zDay
dF/4Lia67klx703v1R/YPkcoVqjSjKPG3CK2BcAlcKm8cvtHhcgmIjh+FYfSTgEZGyeCkpyV9Gbr
kNriuzCIGjjkJs4bEHmdxAXhRjpGNMPXKhuBKV734pGZVH7+pQiQ16H5LnfuvyYTYvwZ2VTfHLRw
Y8KeERvaovZnKoIi7Z7V8yPO0mdRtSeJr201YetqM5f5GfCMwXFmOLphTEHdD8XGNmI8DMapKKJg
Z/UWiQwKt49jdxYanS00narnykA9v7c1VNV5RyZLVcPus54kHXkrAIKqa07WoCul4ZL2KYsy7wX5
R52SW4JGQNE+GWk0pje8//9yvtmN9IYtoe2KN1IYYuXC6buVk6MozqZqb7N20Zt/ynaeWpom1zud
U/eJd+dXXIDnoUEp2e/4kVLwUhTeTMdSTacKSxrozSbd2N8j892aije4+tTCEgBfQvxEj4p0kp/D
FjtV/9sYkaBfrVynm6q4Lm0P+rZdezwGPcNUDJi3tChfN83RDeswfAILnQvhoU/yVZQHpQprAOOK
qbuIrlUZXZkSpkhGsOZLbfMYxuFidP42jUeN0ot2otay1DwTFFBTiRQQt3Qbb6WSIRw48J9maXQt
Nv7VqUySs6V7EbGoGO1VEStaHSUEUwqsVfcRHB2mRoGTP8jXfL8MlZPGnznqTpXA7GO724AQRcdP
oIozh9G6K+02r1oNcBbtSgSShn+KB20u9Nvw91IG4u7LOrnns+WZJokJ9WGUmP/qBNkduRlt58JB
nHfFf1pj1AMj1brEK5vCyXjiijxcpW4CzkSSbKrTTbYsZnvzKim0wJSvNQbzWtQ3dcnfo7R7xxki
0w+Wor2f95YSN8FYChijqYPfVKZXqa0HUuoacupKDeEC+TlT7nb1pSkbZ83iF6cBYZFd0SyRiACp
G3rG7ag4EyiGce750RSVIMiYUBzkCCv3mcF9JkPnCCQAU/mY6Tia4LfjhfIwVTu22+fwkzoiPEQK
6+vMNy4qQ+jVTHUT7HByeuXCEFSImBrQ7oZZH1KLyrtH9xo3Qh15AoJFXd44VeL7gntBhu3e3Qt1
xaqFvKFAkzgnybmRajgP+k8GbMzmCazELaAMy7dWG9DZysG8fEa0eGSoVqvo0t/z6L+K4CKqT9xI
cgzJ6VTm0SlUsuw6E6fWQDakFDIhOw4TcpKKbXZU4zgJvJcE+VAoF+PpLddXnX80NTws+IhUDc9+
SV0FFgI/V1Te0bDfxlW/ZPYU5ikYRHlOzdxJyjAFTxu61Y0AcZvvpt6lWCCf5RrqTXMZ4amAfFlm
t7+oABRcYoiVmiDDEVEzIcz0v+Z98TYb2WsXKuSL4ncxxfI/Jgi7SLPPNJGh73yVsnytSCiEM1iI
4986GJ66cUoOyXHTLysqOrQ/KBnU8hNqvc2chkdeEH5CuVtsZizyWPrtGXFVX5iPUpXufZPc0V6H
iCij7aypLfQWEt2dAADZtISjllbY9dNVAvOxy6BAIyLQJuhsX5mBm5Hmn4OJinhERdw0WaDRghbz
kVeYtVr6FiuwwHlZwhZcqf8vJyWlDvtW/V7j/BvkFgeoedGQNfXx7wowV6TaXQfM1YrJ1T/1+D0a
/DIhdEQrTnV5WSPtnKXzeWkydzbAuRiHmtSL/6D02d1A+46rm1mAfZBaosk3OAUQieTRcm3EcKHN
5qQhBS83yS9NKF78DTVrGndXq+A1QZvQAs5lRU4fzXMAr2ZScDsLqtiGGiT4tCvwYnAJsRCvz05T
MTrZTPzYnxBtQvIuKDFDM/tTWWHM8iAnsp83oBn+/sVYJ+XEWZbUnVs2tExK6JY1ik9s0n852dMy
8ezNcOvspfbWeYXwat9jZE1QE3aw8Zk24TzWgYX+lt670mz91di1UaCbwKgTthAtH3geRsE9CV5X
owvrt78IClB7Y5tao9xN/8j2Gtq8tKWlBhXEjMLiK7V/O5sKAtKM2qz3YltxEQJkkV+glJe12Ml6
zTPU0cM13IzOZsDjWtgxO/aeP5rZXXSdenNTBLFQGILRMR/sHNyEsLoMGuVkip7ZkAA10wQtwSHs
pApLeLl6w0qHJ9LG1WBqxSvYIY3eVBMqLQ2TIGEwsGdSh9LkOo0k+XxFagpHgADC5GFQuxxBIsz/
BOdli7ppnv+1AzKjONwPnkoGawKjhERQY9xWybO1NbSsLQDxRQCNbNmGRGoM4r4IWtxjjMXyY7N4
7E3nxuDMxRxM1KqZqBVjdXGZuVgxiQGi1kf63Qi0pOxeuR2dkmQ+MxyrRhe2JnWexnplzLABM9sO
k2mD7aKhNhDjRcGrGyW/KmCKSr6W71pdvA3N+lrYYPF8boxXKTj60O6vbXtVJSvE0IEGx2AvVTa0
6LRnxehZtV1NTVVyxp5LPggHpPbVXXcEBbG3KtdAtjIfaR7UyUHWrDtahdr8aRio2tMUMZxyaIzo
AwtwxkddrrgJ1TJUlDLkgo9iI4iXP0xR3aCfI/gsFFEHXF4MUyNkVj7dpviu7eAzKolhEP6yoI3/
qem+TDwjaP2ockhc+pEIScVpeXmH6WfMZmojZF/Na178mLlYbFRTXbtiRbCOufxft3GQCDCdAP2B
Zy/xucZrWMHM7kqrbNOPTQr3bJKtYXhJ8UdutQcT7yua5DdZNd7HYfuo0cB0unTqd1XBh46TT50n
IkRpmTczUmLqSxLGgrQBzlWMqygWQLUUC8VgOMvSRR23Wx73jnjfVTErmQ24EajM5apCaVZg/DVQ
wPSoGoafC2RkJP7DzRiiUocwXgpUrDTcr3zHCVuS7QvTdN4/u0o8E0rN0gFRBMUGpfZIq/G5t1zV
siPAdtJ2uBYJXlO+eDryZG4+BnDNqxTh6rJwJfszB/PeosrV9Ueqcy/MJo7wIkQNIiOdNNAnLn9K
pKVSJp5dbcKTrde2U56pTm/MMh0ySAHUESfjTC0n9la0X7s2ap+utmwOMhShMmFGxXovI7x2o+KD
tU3Ib0wG29GXoURsRtuUe1zajurSORsXfaaSGsSOGrWUTs6Lx6EFEopWl3wi5TOP7E+Fn91KZvoa
naSJrpQ0AkxFOHRRh3cBOolEZlEC9VO7PylnUUGFpaZ/rmNPjTZBrq9SAVpOn7OuOysqt402N0WP
vFHX/F341rV8CKwQjzI7o3M+juK/KX1rGLZUhq0Mn/vu1AQWUHiKJnL23J0RNIhKdfDlcYagbvoy
xv47taTvFnAtGbXvTvuabf0BvfKK6qCaog+1YgfByyyBg4N1zxKvdfrOvfVRY8Ps7mlPQm+TvukD
TStsHZWFSXVLvupK/8rX6nv+subIU7AXSNlDLAuEUSjJzL5TkBv2mb5Gtz530LdWRtqLqp77TT8E
2UG8Y7nZIzDYeqimrGQwJMMBp0XqhC+EEEqMXgblYqi1LTzGMo4wNuVDwTdlXMOq/BpHQEbKpeXG
yQHq15GSPsaItXta8+xLRe+LGCZ0wQY5kiMeMSsQ8VQtJH+YgyufaHL1NgV4QCOTtYI3jzeKm5PI
S2m8R9toWHhSYhy0Q3TeerRKNFftqiJLPkMF28MCp6/TeP3XWkpnUHyZs7IziAyHKhlwI9T7N+Xa
ItvQ0Lduw/xEygqw6uKiGxtOZ6Xyp4OseHDmERW2CVnK2uPvw2SV7oVOb/ujMAxnvUfpSfgZSWT6
k52E97lLyI20cmx08hQkpH0xxGDFT+evtkPxjNyqP8u95ah9jphp+Eza8Su5mSmpi5Pt5CYt6U12
0RGUjWP6MSrzuylrb5luvKjMPVTm6iHxr7dgQfexwbbWEw2owm3RC8Rl9eSUeCD0jvIx1OXitiu8
Ua0nNBIqdHdz9tTVzwHU4WiP8in/0ZCVME/fff7LbuRz1W+BOvb+jEC4I8183r2SrCqTTlKBCJqe
sJ/JdAxs9fKa0aK8XBMV8hBV6hb70q68G10VNjeSOywKgCaEYJAbVa0znXzHgktKHrxU6O78Q5nR
AU/SqctAVYnE0hPSrKTJlVeJJzt4iWx72GCleXAH4gABotuR4cPmAIK7Kvo7aNIjWSBV5B85G/Gc
YmpqDtOkXrYeAKOqzxMf4own0Gpvoq5uY77CsoPwmvnd6O1bJjM/xMC70FwSZxcpa2rSILSsbqjI
HFafo7ls1wqayyAZHEaIoagkniiHIkAe7eF9sVTuPeRvhXJN+/iKQu3SPubIoO3SPpQWbc3FyeS4
2lnugbmmrQscC+OJNvVZPCv4eTY6R5GKj6pdPq20xYrGl16LoaFtj7DOilqvTOXazh8l3rqB+Zeg
nmjhpU2nEzLPE45ACWU37i9UjYeqClag0ZQl29bfoafyV+blaxTaihW04kwuOf6chjR0Yxf5zSz1
0UVJIgItwBBrLDFEgbbWNZaARsjckQleqxo/z9a3biAulR67Nf+sMlRfC3E7Vn+bpNtoZa8aVZxR
YZ+AeFVCnbkxWy2mnPqsSm9itHx7aHytEV7cswcC+qDjh8cXg2/Nkpftepekx4F/WDTZ43hLxMFG
pswsPlsMk9lrVAo8gBlIIw3RnsZ9okW8qdTEkfqIgyuhKVWiGbM7McUCD5SnTv0WuO//13b61tJT
Fe2KBMaYdvZznXCNBBN7uJjGJYqr63SSUefrVno3kuRuounfZvOmGgStIvaYCwjKI9xJWGGDpJkI
3FI2BuwliTtmfK4tNUHiWPJX73r2DkjS/JUs8HtAAg2xd515np4zAm6bgiky+oy5+9TF3R7Hu3os
0GgnaLQRQHs1g0JECmglN+epIRSr+T3QL7kCYxIitGHCiKhrM/JbgYdocEv8hwXi/Rw/ezaorl4h
2C0rb9p6L8Kgt+nogK5K3bia+isftItUcMgiwu8q2t6whFmNTMY35z/3vFXmLr+5W++msojTl+8v
9DFEv67iBFN/6wrgMzDV9tHhlVKwRZij9jRn35hn1Di4ELZ7t6meFaaG3+HjaV+7WHyFgiAunh91
N3qBExDr0oZy88IwNjaZtwwYepClJkBmEjLlkdiKVmg+8Rt0ROdB6kAU4tSBhYinazN11yyqCKFA
xt5wNMUolCQ3mxv03xwBSJZtYHawWmn6YVNzq075IzHJFSvAsBPjkcfRw0oYy8VLpgZd6b5y2h5V
1HzjzeYvmnLBjGc9UHede6uD6cbBgqpT83oUj5jMiSshO+EeoA84KTV5BEn3moHQ0amS2zOWAoGN
Ah8/70PkKeEAUMoPu3uMOxe7N++UheQRNkmlJxuej47XT+XWV/jT9CUuBpwMDyZ4vsdnGsTl421B
+NCqimuwca7IzdMfJn6DQsrPIwSy1JKGU5dHcLMeuxWvqZOO/n6bT08YS4LkvxL9iQqZvvnznBKj
r70PQnnJp6bZCEfViaOisNeM0TfnnqRbWAOQmvfCN3bt/HNEmp0kX0dAdksm7FXCaJ7L1yWLrnpX
3Iyyus2OPViBTq4f5soMOeWSwDhfkIv9y17L5wyz02U4v9hYFZtI296fEIegHPQ6dEWLSuAiQ4jY
iDIjdpt9CebBzNSLleg3qdMey0CFBQwFF3FMiNhW/78tyKPeUah8b8gAwiEktaNv2Biv84MmUzt7
yBrKUzPhx05f5L4mdZd6XeBpybDKMXyb1xUj9oBFVxmVZ/FcgU6EunIOxe5ufzVUzY3xtmkM0uhW
V3W5ZEVyRc11nTT9SiTJIr6XhjmawlxEocAaw6+cC6TOBIZJf+owHxIhtE+dNtFXMg24IvNPkfnf
vvtVRHlAlY5pkMwvFSGA2X+WP5DZa4nL7Gyxww96cYuk5TIY023pJFe35cPAxWGgw7o1PH2NCJYG
Rf743DT9Fa1/yAAzCS7BIEs/atL6hrr6ysbyltgct0nA+uUkMXZQFP8abFQTRIIGAV0cJfIpwf2r
jZVJy93yYkqQQ5Ny1OUnKv/KVDkovqIUtiWjNqarXGGvB3Vs71TYJVoaio4eiCQKVh25b03shh5i
eehN66LnLTS3CPHvJupG5MpwqYGCS+UyqcSwgfNxFoD4oGeQun+reVdw5u22oMmFqQOa9EqMGhUo
KLbsw4LcluHjZJ2laj+Ke2x2CAG1JDDWvxVXBQXQUvHJ+JIJgUigOOYN6ZvgYw3WfWM3kBEgPoa2
IdA4kqaBFL7NiQVkO+TIMBDqLRmG4xRbKOxnU4+g3O8qstwtji8qgcBjjg6c0DEzDYdBDwzoCqnq
SDlAEQfcUfJb29JRj4lITkHDiWW5lEqEbxkaAd0mg8gWGvbvctSByuH8uAP0veL6qOxM3x/dYsIa
GZJkDo1WO7cxWhtkfPo4ecVJk1JHWz9L6GX2WEPh2k/5wEUW1pp81vWvdo69hVYHE7A6LdxB9nLj
lCehvVsXrIvcK+Hu4Yy4OflB0SfvXMBmfctwA/9HJ2QInfm5CfY5zXp1WhDKJUQZVNN/mUUCe6S6
tT8VQaHrd3uDImiLN0nCMoFuqVOTxzxyX6MI0tTZH+lwCnsrOdiyv+gG7zC/Xaf9r0JrFn+qmicK
LBorYRsZMDhSqGwJyd3n5d+kq76kGb5qqH48sgZYq7PywRtDF+ilo4+vbQaPWxe30QZ3Ig9mwgzG
WGLBSsiacY2ZzJTsl4TLsqFAQ0/JmSWhNjfujUVqgm3c0tyGAR3pQf8uyxaboh30GTFr3DE2ikzo
OZp3oulk1XedzszOWfrtOmratQZPYXYtkDcTwZIh126r8bpNBeCleon0v1OO+0UVQSY1Ae7Bw0pS
hET6CpslQyOAeme7A2XL9Rx02NqgbOtUEBrUH4df3Wo5kjq4a4ccdg216IP7hm2X8Nnd/w6GTljN
jKcojn/LWJ0R/ve4Xxe0xWzNp1y2XmkUv/FpvNpOvDg2Y3lkGExODS/nAAR9XJ1mvHS/MkKrZ9lT
2MnWTuK9WT2tabyecKGOAH7lOemrC4nlCn79lHCFAUEs1t0G3UVahoYmgpYTzJCJGalNDy/AERgk
PxjIHcX7ZFhuIgyvI43cRvpVgNts0hhm6T8xoiFsKOQgGUF4upl4fUf1iUoTBBFna2o7sPH4PK2E
8t/TLF57TbdERYwZrcctJ40mIafibd4+d4mfijBKATdVLqM0o8Kpb1nQ8V/eULiMgHf0yr+2pWGS
7gjtSZf4ahInsfycYTGILSSjqEE0AcwDRbOb6wbX+kLJQcLH6i6Y7JJdYoMZtaUWKP/cFtR08nrN
fjbECxMYtNZ3dTFegxG9pkHBWZU4a26ea/kRdRlqweZiQh18pcSssGL2qhGsVQ4mOqDG3GMYaRMf
EC6kSthkIDE8207/TBi39X/Mnp0w3IQrMwEWbeTWk1pSRfGHagUFnRt1HxMRVjSvKMGcYYPunsuw
K2PI3zLMe7RlJ5KHHCndA1Fi7gVqK9FTVmPEm7thFb2PRGb3JM6kFiasuTsVIx+FyhLXv2zbcht2
Mi6HjESyWIkPHcGU0kQbGhF9VvUjWrUzJetnxWIn3zLXdMHwLB3vZ0kspNKeTFIZIxlXd3TjeEDG
H/aiOiXIxBaAY/5tZ1LVzvdHl6Zr1+MDBFavJfkyb2c56oNZqe+ppt+a7k+EWZ8o8eHbRHlSLxYa
edbah+SmDU7jVlwWE/m3lIZQ9s2Unswiec+H7H1TW5KIcmLuVkJ3kTosIBFG8aqq4pkjwF/4EuDu
kH+tCrIszrvd4JNx3mWCnE95cXKYcGsMR0Pzx4kFMZ4O1SCcBI1aWa/HYvrZ1adK6s5J1nDoGWdb
n1yMaza5QAWS3aavb6NZkeu2nqbPmNX+2P3qs4wRbXmszoh1TOOeHCPjbUzqV7c1D/3YPkZuPUIb
TuuGcXv71bLy6ACcQ0XHL+f2iK+kCgaAGQ1eoAB46rjgGgQfmbBck5e0gUiY0tXL791HH6kfcpIS
K0C5/PKZaWRuNXheGPwA9ao6BL0K7HyFdSkCyyYAJ8GCRUCzIyXoPPnTzWTy1AQ8tED/bBDIdIjU
KPuj6KAxcnEzp/7KthppV3kpdjmfnSA4SUOTP0aRhCPTAUiw3txaXSU94siJH5gpuQE2OA9anxQT
bybLnkVMWVc5G4yU0iMJ6I6/UKleIrMKbcaCeXdHWqy7TtpRZoBra0ZNuoHn6vnqFawTOUE/djdi
ItudEGX13eaQyxD+UVPezOyRzFrYRDBRzUdpWqhhszCuNl6QmcB/bl7qP6RPpTCCerrxMt/jerzM
EprR0sX29D88nVdv5EiaRX8RAZJB+5qGSSbTyaRUqhdC5ei9Df76PexdLDDCYKaruyUlGfGZe8/N
gbAkfPxufmv18rG0F4vqlE4HFs6AUgiDt2eRXWBurwL7RKdroGtfJUNAgQdqO0EagoUo1+ExubQm
hcXyNgdHZBa+PeS+mqJcjvZFrSC3BReV4hYrh+v42YGNGA6NsattoHbq7JuELExUWwMt97iOZ2BS
VPRl4ICmdZBAU3KMEJdAD652fBLZP52CwhTU2zN+QrSou2ZG+5vik4Fsx2FTsJCIv7KacCQa3TGD
xgMYXMlloHG+S5rvHBbYtBzXn+htAwCToYO8iEXjodnE/cYCX5ANE9mX2KHskfEcQ7PBL2kv8mzd
zUFnzLe0zK607a78ckvUUijc96WVn6YKD99d5zihneYbNzHh66exMk/L+jNmLGNSeeQZKjz9oMBY
rjvAKvkaLGsDdE05Zx967fjpIDFFkkdpLYGtWQGdaRTYiGTG7Hc5FqdEJHjrHc8xdE+zZlTTjZct
v7seMVFEm35UXb4BiZ3MAYQwrkebkQLP31G0KTEgkRIdJ7mvXWy3A7WqwsaatGPeOsJlVJKEDP1j
QrGaf+rL21DRfUky00c4bU31UOrmEU/Zo3TFfaVCkMq3REqYUkLaSkZUFNsHlRLZEJgPo1CxAGEm
CdLl2e+g9ay8/hraV/bkAVT7dvKqBQHgNhhCBFKy8Z5EzvjDObQepzwCQtJSUMjFGCwAT8HjPKPW
PrJJSwHnMXS1imdMQZrOLi/Becj6QI/uNbCJ5rvNkC4D4lT46vugdOxTQ3fHA47rEW37NWbMwnPV
7o1cAaskny7WiLJM3rKWgOZZUmNY03iujcybAbujo4hogcD1Ge9K/Q8J/8lsiKNCb2CkPJuwKoaZ
nNcY2VwsD1hqG7vzGpF6hW0e02I+ZibiNX62AV9pEWgaAD6UvYveHCb03g5IOwHSTur4EQfced0j
BmE68O/QqM41hGQKEQGY0Azu+JM5XBbNCTcV6fh/KlK6NxyA7KuRqEkkwDUYENQvtW4eGrM+gXXw
Ejl7DrpLKnjAGUOR3jpIUyk7y7y8ZCJHZHeW1uwvyZs+Evhm9IilsxtW93Wab9SuI0ryFF/YtAIx
V4sbaJ9w4INoNHFUL6qePZyJcaNfMXzetHerbl1n9YYhazv6whb3HFDRgLXtPHXn/h0VsEWVxIBg
MBmuJMUJ14nH/tCz8tLDD3UcqcnmbWB2MD9whlxGxvJr9VY/zGZ8rZbhASAQ4+FOvreUqItZXjSM
LfUfBf6E5WngT8xq9Aysejakt6yvj24hjgM7gcjIzyzdLL/VNy4lrTHO3plLCzdbIU5x1AbdPPgO
cvZRY4gz+4w5sy2NzvKWj5JL21rlpWaoj4KzogPO0L7C6joimIqZVdgJwd54VSoUjmgA8p7oJEhy
Xfet0nznDvnxP1Kj/KD83ncUUqYhQw2GrAIcZr3bbhGuURFKbh3dtc5N91HM0KFz+xLtpuWZJycM
89dvyWdeojmtB92bCn7SrGQ+vS+HYFjNF7ogIEEBoryWgT+YsYXV9T7r3b3Nb2ZFGmshy0ThdkwM
OFeac5yJzFo3oh1AE5B1iONdzT1OWul1cmCPsnlg65nmFb6MAhaD0nfs4bDHl7FiUdBMvhlLv+JL
UXaR+mvh31WXTwAuqWLe1h6jloHUybC8blrudkru0YquGXUekEsL0WnP0omKodnMIDiuwH2JQ5Sj
6Nb8YkFkCHnOWi+rwE33V8Wbm6CS+I9O0z2bs9JI7moWPIAIahku1k1Wil/cOikucZ+HttxNw3DJ
MnZKCZyfkpFv3YRiNM822xrN8jIQSQu/WFOIC0g3Gf8SH/3gf4miIQ2nDzBVEdokIHUSyjPOQfLK
mmdPY7NrEEGtS+sbMwgexuxtZNPT8LlS5uUYlCririgglnOhuMFwq0DErUYWlCNYtkLsc/s7hZSD
hk0CbNXKW1+Ie9q2L/yT8Uzq+X2MxufwdyObq+9W2z5jCDKlgkT8DhxNddpL1jM+dNadmX+ofoce
oF7+zjBnazKFhuyRCvuO4vVeA2kxEOT1nbyV0rmaKPHcaSD/sLjgDUPUkqMjxM2IOw6EdpHuuIS3
4doGTWMbVrd+Fg8gf/V9/a5D6EvHKDSyMWwT+0wN4AKV1aWOqo0qLExlhnI29YVDgCDpmJJ2qT25
kaDMYYieFOdEIWsAb4OpXCNILJEWRmMNn1u7r/spbUKpt2Elp1DkDS3bX1xVM4QKPZIo9+NbG4xK
e1uFxap01/bryzoMj8z8qjFalJYIzX+ujS6MUCOneJW1DW5K3oc5uq5FoK6h7Ajk5JhvTcB9KsKx
4rwABJiWElGAceR8czX2eVh4UCZFASTvc6fKczRZYU+Nnyb4sMAIYYPO589a63xheLam8vYh8Km+
RkKfko7hnzXvZwSniz35Q6/50wg9H2mDFh+WWL3VQcLgvmTDYzO8VxvmlWiQ1v63wMi0FPalLIrL
UzXAq5PFBYCmKHBfMIHqdxnBegihWaBwpaCode6F5IcDJrPG3sD+0EZMPydEacp/hlLQR6/+EKXM
G5eA13mm1nSQzOuaFjSgEVqwHcgC6iU/NzGY1Ck/R+UufotTuYGwjj3PmUaXl5JseBh4wabZusW0
DNqOsc1cQghBOpycODAh1jDfNYZNI7Obh+S+2XgZbCCU6nYxkWsL80OYZ+VBIRRkPWc6INpuPJfY
Qix/Mpmr2/KgOkGfHL+q776pL07LnG9JHhHDhnqhjGlV4jAbvEnaeLEo5nW0fXQSgKXcOtlOKE+h
vlxB6mUMSTvnXOhpiK9lO6kh70wGw1VcxXoOUlwJCmiIRntLlPXGx19qV4Ag12a1rnYirqhZrx0T
kmqB+y6jQz/Wl/7d0h5DHkR4r7JYeaU0Mb6M/KkqNMlGfZiML1GXJzTVaMBmvwQ7ytKWyUlyYkUM
KB2myAXqdsg3qCk3BXBA9dNl7LZS3lbxdMDF04HJdetjhvWkQyEZQ13rqJYMwoK6hREbuIsRq8Me
C/dNd+L7TBzpOIDIbB56vD4UxeC/QZ40j35SQ/cUp3YYUTOs7Lok3yeqV35VeKcS1sHHbT0cD+Kg
NtlRV7FjTCY1HfgOm2DJmdoDcDEmWRLfKo19hVb5GY+022k+oIeMFrotOXDVOKjYF9so8JjgAaTw
M+06ZvLYTZq/kHob5RykRv1DLZXPHBM53aS5cmwp95LJirRvifEVodDdRBXw5b2ca80ajmUcGt7W
cNYzGvMHZrkDApTGhCS+43s4VrcC4nA75KGykOw0kWrhf9crImgekbLTA3O9m47KUBmqUtPAxWH3
yy6037b5dA2Dwmy7f6GGAz5lbK0D2mzUCeqqHJpXy6rvtZPdSNW9qGkHU+jcQ6eLLTeMEvRH/Xob
WOGYXsxGXu8sjM9G80NNkch0VdCaBBw2DIQTXwPLl83dPnYBjbwO7Z+Wg0ztOTSoHixP0py6SKUF
Hpuc+GGklcvwWx/xgRAxEEXHLJ89KRTPoUJujomCt0Sp/WWfXxTBaOyfdsr7hDPPvHyiqQlLQGI5
R/QA/qYBYdFGF+M3u8eLzThQQDTWecxlrV2/rB95owSMropy7+xAHLpPS6M4jbkZBsI+5Rxk2fzG
CupgTvJjVNOn9rFQxE+gCmvOSwthHVLGJJTzeE1tFf1QeWU1dutehAFybwlaWT7aN5AOfRHWcXKp
WuviRIy9zqqsQI3WR2tCxIwSzyIpeG7K6xLXV8bo6NPK66ijnT3hxJl3MU7yJGinyBej8MuGlHh8
98BKDlJJ/TmxT4wqTvYhL5Ig6lGqX5KTJflKEVP1RMGOL+asYucnLSuSR9h/x3TuPPPNKJJHa9Yv
KLjOHO99LbxG7Xznp+7UIfS5PA+Thg0YsCRO9sxi+FhZZ6F1oa0aYeYUF339rUaOZ8M+c1CoMyws
Z2ovbC2IcOurdHP8mKRodAi9e3if7fsAQk9uLB8um7bRb3m1p18Lo1ZDs+ugS2/YH2OA3+RhkUuW
HpCT6uxGDB7NGfu55edlFQzmIRvd/fQqg42VUhPxoy+G16R08XV1EgljfgjNRkPhu5xrOrvV9DKz
8odCP2elfp5Q+SnUMHzjI0qwpLjErI51tj0sRIA9Ld9MsQyIabgieV3OR4UJGPMpLNEPIC1meWfN
wWr+Kpl58Ucrl/lJsbv1dHzOtppQNd9Gw7kyz8YJexIsCxqa+Qgv0tvR0M13c6N+RAEikOvUZnf0
uy7y5w7p87A/g4fwBqNA/cMRBB93H5dQskCwsNNKxY0r5z6W1gPr/Es8gWLtVpLGtNfCxFZvzOf0
bVWSu5rGd9VBMjgPtzV3YTOjzzbVSxuZoX0Yd5UKgRG8BKADnRNCLH67uCe35LGDNhuTFUH8mhX7
69a+G2MQZ5/aalEms5hPTvabuRNt9ur0UINHe98N87swpuf8T3QpSxQczXxZKynDOWG0fUXWxDGd
hvPIsq2z2LXP+r3N7GuGN5NosypD9zAyMFixGU+bqPUYb44usEScyHVFRWQ8zPuPTtNukJDzpr0f
VD7Hfm/fw47wOZJD4DCl+rtb6G8jwZ5bKkvnuZD9MuWvTjlBCuCkAJueMEN2uZ898dUe2hE+y9NO
+jPHe8JSMjXEzl5OrmKz0J8QtbJuVH+pxM9m27zYPec6sDobKcfEQIfUrp7/HSnI1IHejV7uvChT
77ds7gsEGM3TrUBH2Uz8Z8yC0FvWV8dlciNOI3+fbXyuMSElJklGyBLXTCArurkQwjSB9kYRDxOM
17wf0YgNGbuyjfFLdi7hOTc75zUpLxSjR8clppCBJocCgvIOAYvRW8eGbJlow6uVLwbr3UXnYxlD
JmF49mxqvxR0G4Me3kQbpoLKWymNOQD0VZFYI9jdWTSMK78RJPO1iXcatE+VmHeljF+MT7QgETIx
6D6RhsPLRBbLVS/mDflCllZinTUxs2FINlHhAanaLmdzKyAmZUggLMCQS7J7ogkVGFq6/3Znn64i
PhWTHMciuSviK16Xk8qkSFIrDUrQy5UuQvEVlBhO6px0rDN1ss0i0D88i/Rlk6Z0du9nhIxyVX8X
KOLFX5cUQFF6JdqzXv7r4W50GtwtTfjIQ0g/cVnFxsapYC8oLx2r34UJvmCCz4IShoraHgaCZKvF
gQraeTW/7r3EaD2Cmc/Sxmvm+zrEKMBTBr0Lv3IDqaqTbXAp/jCJjTj9W0aLiYYXdVuT7BSh0tOy
c2GmuCCMGJln5u5LEk0XGWuXhHSPbQipVYCuQ3uudx2XVgCyX5d/uNZGxfGA256FDkHUptJOA3ep
g3XogobAAtxZA7vsGVXdjGjHsUGtlz95/LyM18EcL7aOC8LKrqgtjay7VZxAyNdOhv5An7Vt9kt+
xJaDCuaVF7fursBUDKmi/qMy9WbCAk346qbDDXX5VeWv050JExjK35STT6EkHVi1NUBuSDDYqkGN
cQ/94KlEKm2zCYmRleGSJyfeFj50ikJJrkomrlYClVncXfHSmZ2nnJxIJ6G58wvtZ9neE8YvAltN
jlg/Tn7pqEMHd744pR3qfUIqE1MOVCPVgW3uPhZ5qBcd6n77OjoMx144Pv7TRmfL1QRezgg91O2z
MstDy8a0vQxViSs0v2umc7cK/fE2JX7RA88GaQ8C657eM2B5TgmZpu/uWB/ukaQxU0ILAQpUgVPc
HZmP1GRswDp5s2CkIWFHn9ql/zTYIrERvRAgP074S/Ge4eot8ZiOVvmq/tIj5bWR7dus9W+1+I6M
9lIqIY6DjDOhANLbI/BstXMuh3POybOo3U0KcbVH/FPsT5hRVWjy21eLxbqp/6hyuTMquEnxp4AB
y+Wo/mkRgf9x6+mIUgWzrHNAV3ywk3dczjttyA904gedf1jJI9S8CFR/DvxTTRJmaS3a4betNZeM
Ig1jpulgwYrJbmCucEwG59DH3x7j6/bF7WOkhoAhDsX0PQp8Dd+qO70m6z1PK0SCZGqYnkVqL5/d
kUxyys59K0nF1XBwMukRyCwTrgzbLvdfJI44vzqU6ti/XFJPhvPXilFE36Udbd9P7Z/1Yxve6ZWz
4cwIM/DcLVBKYZ8QT9RLc2DIIYBViCS4DOyR5hV3t8J8wnqtMM6lyJMhBfQ1jMn9QEFAYhMxYTe2
XXuBMDRe2R932M1o0gdTu5cBSAo7mfeG+Ft3awAQ7bSbwGvZp3T5VBbsgg0SLYRsM65KdcRqPTHj
NCRrQck2dhjRILGN2SzqytllSAsYB49BemZeHsgIRevA6nCgHK73XT0FTRu6TAZVI8JLQgM5PJef
CtaP7gINL5NXN8f/i5gcbk3N7FBHIDTxJ4m0cn+WqKG1BgC42VI9Rbgm0P3WSsivM03bmzl/ARIE
kPrGTht/mTvl78uYv/fAxOedGOzP7Jky9Qr0+cNwfm45YOTnMjFFlzGNiGTwYXToZ/PszCQbwNUe
R/pg8J2Epf5aqGzM0412EGj2Y1A4Vi4ShI6afU9xdUZ1jkbDJ7pkpjz2V2jKBg6TEYdJbhl7NX7q
NksNTJeKjekdvxqUNkxfacmipVxPdpKjskBFMaDpI/BIgVYZHTQi1CKV4CEDP3fiGeB39Uz3lDg5
pdC9mtdaDm+RWr0bm3P/pa1Q/Vu7lq2uZIOhW8zNF3QPfMFl9murOTHAe7VQ/bDBvSrKZvnfS9zg
A0QmabHc0E8drj/S206roSNk107lUPoGX3wviAgbf/ssoBGYbrMTfR+CcCG94Oa4xnUbq0aMVRtp
hu1cnOd3k9GyQfs16pg6MMchfkZ8O6GmR81InKFCyqyjhCMCF4GtDE5224ewcSv7x7SQV577ZDCM
sIHw/hbE0nSR6QHNhoH/YCmbotzdqzCoNUYFvcI23YV0wIWQIVHrkai5jDBM0EaCPYaO97msSJh3
3izxSsiaxLOhY3Ah+ASlVV39xn/BzfQwCHVIOm76XISu8jVhfW3mG0oX/BLmvSydR0SJSub1mrMF
HogLXNly/Gs69bqsdCrue6MDNYNjym0z259ltHyuXfI5DcWHVh8qnVRVreDXOXpEgs6Ribb5urIj
j2mQkrus5LUZwNiLOlT+VobHdg7YR+lJfLCKEp/QaZDzQVmzeqNCblZPxf9tNT1yG/T0/dGtOVcK
k86WEWbuciO7p4UvXFYpWUiMPtOB7C7n6jo2e3h7txXGmFBRDOCkixD+oJZv3eHYr4sXVYAS2IgL
1BmYSA9lnZ5jDhgAtCyVlIA1WLBJ7FLGlNMijlxwfKriP7JAXgA65/+HpQJAHEBC95w0rnyGmFih
0feUdnM00308RSHcnrhllqpFp5lil7feurZIlSYFIprXp98JV/DKqGPgo9aYK7DnMfPs7ljZbUby
qC/4XmIj1JgLurg7UH9gGUOtMCTuY3til+YNSdXZgYfUq8pLTlufVc8BeU5qfvSW4WnJjzr61SG/
Wr9tdo6T+T6CxslFyXcAW1Hmp3iyTy1v8AKUdzilAClFXTOZnwkGw4+HoUDRLRjprVeTwtTOm8gW
IYbDc1qz+aBXurkUJgiUyMHC2xRWpHbJN0Nd/AFCahysOB2lUoaG9mqzkxoJ+IGccIfJRJ50fNLt
6iKeSHUZBxLciQStxxMR/+laqCs5cGPlrqdjiKX0Hg3yRrAmDsu4TSG39ExBIWBAhsDihLtqMHtf
4K4aCAaJg6RVAwC7JdaEypogAz5TJTlJ1L0T6t5k1z9aTN69/b9k+5rs5ShiEfVmo2BpR50KUXuY
K+Ir2LisgpD0wGezvcGRngocemLXRZ6Pgp5gsVErEm03YnzBRhxty6Ki9HpVP+o8iKCA32YMiiSr
y+qhd/YjQg+xaFAoXRc5GzA7/nmrxi1IS66OcN9IudNPJYKkBaeeBVuZmeE2H4RjuRIStx5GDCV1
d07AymtkUhUAGdoNyLCBq0q4R8w/iERrIepZ8Xh+Jh280VfCZA5Z+8/kcyUfA11Yd15L8GIKqxFU
qyZr2YmmA5tUUxFJp6HZxYFjIoRYbPUETxQth9fse8aqGqWks7JRQ6T+aFIcioQKiBKraZzcUvV3
U3bbUnko1FuC01tfP7cVeNGpl2bH6UYCPXIthWp9gPLmdhXEFpcVANFvJvqxgYMYis0NufZteyLX
2YJALWGxM1aBbjUDdotFqFB7GfO/ukLTDT0EV5RrslXhjVnKAfcNNiKGjgcFSeOk0Xha1Vk1spBR
fQPEGurvu5yyw9ZSrRzdedme6Pp9F3tabGvBZijNMb2YksFgc0AIxZTnDxkDzUaHFedG/5Hjdzbo
2yp38sye9ZT+y2IZOOdeBy+NVIjIZa1CTdmifibwxv2PM+bwi3ORUSrJ29ChIG5dUk+GwNJs9BWz
uo30c/af2UmgtE4S6jcg2wqceibe7Bzt3j3ZPZwxyZ3JrytCzthjyExrZi3lx4ajYdCQGVezWW+r
BYnyvVyxSA5XgLanCBsfyytdXX2XNz7rn7AiQb/5pgMBRUSBxHHeMUSX7x1wNywT7KD2CZ0ntuvW
uncmc/uO3roZQsFwybWLy1gzpEdJC96f2oUQQEB4N/QRN939GmhGQZ+W6OuR/xak3+RN51vTYyK7
BwyBbxfAQ/B5IVZFR23ly9UmvyQjIpSJ504pmg/KTbVChcXANMeg02AWmOiL2T+vdveWSvFCrbJX
XIknAxn14NF0j2p1Snr6SJiOy8aNXf+O9r+6+E4ZsGnzncFrQca3M6PMRfqzZQrW/cm4zHN1Ndvm
IJEhEb9GPEn90Bs/YepjtNEDuKvAtM3c8ux85jzyDdxy03jXtmaLdTY+EI5JwiIIsWmm7bXc7b9x
Xssgnn9QMdlriufoDevYjh8SYW8LxaXleJNNEuLHOdM1QzHVwXaRHdWMKgyhQ833NM75pWXaRotQ
M0A4ir/A7svmR7o8aFd0ApPQ3E0EvF5WPJg1HXQJrDdZUGywk0yw+AJ5WoJ6Ig7lPKPwawFG81Jv
ps1FQ/KL7nsgTZsWfEMPiBrTEjXrpUS3Xcs57CLynCzWO+3OIFZnIlZnZd8SvfDXtVGifP83EqM6
GgT3xsja95ZdEXqheiYZakr5jgvqmcl3xoEOOqUcexXJw5JgO+uGn/tiIuhK9B8Qz18wAnbwh7F6
amUZ/pcBmQ9pIPW91j1U51XFxAIvmPy71Yemj8TO0YIK6xRqkQ1vcOgfEcvCnB/fqRL0QyxWWgZa
xCrayMeY8C9NxHyBeo1mt80vkvzRfFbxNqY3NMzHvnyZcKmKFG8kUb0E/JCQwRtyN3ouOPltCFxt
OQppxwh6muoJV7m6q8V04COQVk76A0ytiK7SGTg1fsXIzJZN/CaIjDFo+09plrOPHf26av87lLS/
GFZNPLKYqa3/5D8E9iLV7m8zXWhKgFoCJjwlHIIQxQxJ1lJhabLPSzGSrtocTEO/5DlqlgwOZacG
btuf9SUOM9oJPexOgvhSGqpBFEFkdftGcNMVPotXcIKR38xdsBFuuVHN+2jTSg4MH34KHeuK0pGe
Y50WNHDLc9XSSzzjshXyGmcspY4pc6IxzY4mPQtzL5Nom8m9CF5yOx9O7PJATzsNU/drX6EX65db
1gJM2eH7OThcvArD1mUbtoI1lRHwzvGkiYYBV+EZM5ws7EQZpcxzYxKonEutW4b2FqYdnUxkVvtd
Ue4yCIuFn3WIZX8bRKebfODTqIRoyxjUoqX013g5zIV4rIZ75xa/x8SKwFGEM/uqnHN8/KwWw2q6
zKi74705zKcaezEjKZL3nKMCfg6vmYWwueJislucL/7yBELtdYmFaL/g9B79tsuZhho7/P3+gHlC
V5oAoQgzJWjX7lVIDAZ7t+hfxOi8qNEhk81dTvYV3hA+mn6L8ZHT/19TOtcUkpdY+72Wv+2xYrUX
ltZz0HjQxi3aRyMotPmhrOcIsdhs+vWwLxAFE1V3c8g3aIjpM3u2/x0kIhbyDf3F9nEUnLnq316L
Q5vgQGh140+FCDTStTJrOtnuZQZSCikVbUSn+qTt4Dc9xsqKMwL/DFOmXmcM1x11SBcVXrlEbbw5
tjGK9ZQ60N6OM/NvBaXGRk5UkBjhanW29BnOGDJbfOYX26MzqNYtITZgTdCYL/k1bw49s4eWoY3R
dffSzO5d9hjV9TgIwtIBwW4aoeZuoO1iTIzsM1uJ+rB2Y5WeU8EYiRRqgzK+pnzvTYLrZ+OIXi4f
2RMgglNU84cyZV9lRqY8AnvcJLRRn3LpPjaYTvlnifpbVzQ0O+mBJJ5sfk05RCID18cj5wVG4XAw
xs8NzjBEl4pYATxcFh4m2wTNHmx2gklwjDauP4GRMEsRjLj3B9IB1hRY9Zmw0sUCNzPl/owiQclY
U5Y0TRaqYqhO9XgqC2TDuK5wHJ7soTjltcLODdUz+0fxZTvzXZu7G/PjggB1xDQUieTMRKu7q41l
p9K1z2jWGFEeayS3Je6l3tXQfA4HDLRsgcPeCvryZ0cti2hJGK9z170Mg7yLHjZ6/4BkThbs+kzU
0zPX3rRsCofRurRreSuJv+M64DipcUoAkFAqJRyYerprfKqZ72Vx+9oHEVKFIdECSKxRNh9bAMW5
rFkqkwuzLj6+B65chW1JBgCq4rCauu9pYRrBoc1GkbXMZt8wVgd1Y+87o3nqoQRUXgcSlM2rM3Uk
PFhHdUnQI96rvuL5dpEn5mR6eympaWlNZwlsmHE9uKRs2LsonnqYbuRBz+pbY75k9EY5/kes9ttv
a6Bha/ltNZTWJnvgMtlvv7AU5rwA8YRGmagDpEQP1EtWNp26PjnFZHCkHPN5/AGMOKNoI6+dtOlu
ZXfQLFBzlkc/8P1NF5HBykBpNd3yLwdFJ+5aZBs5HBQGlh4JGp5KAVJvuV3uJevYqUAGFcIHc+gi
rPizUOPU+kjimP5mRsXromFGALQMfQIfsqS/aFgApITMjODyuFEggyxMXYKSsPj0B0Fhh+4M7/jo
gDzYOMcMXtUBAa/Jn1JQhBacjptQ3NsiCpdnTYMkODposXZbuda2FcmSYG7RPSvoniOSLRyJd5w+
pH6Z6twb0GeXQHzVA8MpT9fgF7FR7Vp8UL8KLI5KT0ILMq1oAETEa+rYu5gTi7yVR8seQDPJJeb5
HRhZXZsr4zRekEczozBRQiVVMRggos4+hnTGjF0/Cs2461N1F8PBrqGtM9qm0uFQ/BSJIBiBFx39
TaJcOKv2RfUdo/tI2Bsm5DWrG1qRaYiBtjgmIbgs7wsHX5KA/2Ech1OWjtQphkDTtfMqv3T8pgwR
fsRk6bKu6yi9YjhmKj0rWhYVXFDtXGXDIgemBNcVJ3VrsddakQgiaKchPAEyZAEQ1h3laVOEm+kN
eIHJdZybmKK6vd5/4rYLprZ/TNa+Wntu5NnPEq74Rfgy131NqOAZVr+XiJNnrpiA0p1u0yTbJ3ub
mvi1NNwHanI3zQlKQYiMhmNkhilZ48ESY06V/O8rmVeoLOzXCZmdQF3bcNK5ahkka7HLCPPrHySC
ehhod7wIGdzcFhuEnnDsa83bljxpGm8OIvm5e4jUYFO8l+8NCbjJLbEJiJgJDIF8ikw4scSp0PHO
wgpFoIqVskOBNvp6DjBq/ck9zuut+jh4hPPqVvLVVJNXBH4v+Z+sPGPWhakLPeVZtMrNirsbXfGh
RWAh7e44IRAh1dqmpKaK2zHV81P0X+uMpw6d0Vw+xTeafa08T9D2/vbT3tpWZ+Aut3wshi66noI8
nnFZcdz8wUEsl0e2TFSSdWCZ3+oOAQJqCude/Yz63qPv65gZTvvb+AfZwbnTmU+3bkBITggkbAKL
ADkcfwpKLDYCJHuJ4neaAgFGxGS4qH8RMUkyUZf078ppgvgckbsdv6HWYl+8AyZQXo30i74Cdz72
UjK1oX1j7CQlWvudZCnZSDyq2yNb2Py9R4W1nIsTh7oCdTvrzGEz26ktbhT8BWX07iqK7zQkSNZ7
tsvbFcOT/4NY+mQjIPU8xA4zAeNoKq8VufTxPUMDNaf5W+wtGSZkHkoMYC4CFvou1+DBQkBcwvNg
gGVMO5D230hLYB3o3kKSQVwdiAxJSvaooeNlvjhmS7GPdMcnYKIg/S7m1LZ4ldwcZu2PtFrOUYoT
M+/5EdBBTcQ0Nj3pFrzc+dtQ/NNWbtqE4F93vVjRABMnu637MUHAoRL8jSS1ga5iSY//6AMLo6OF
6VeOaljcljkBWm/fFZB6y2rfLIOwDULRJ9vYmXK4uBYgq7CBX9oTKjpzr69ASckTlebOKBzGVfnO
JHlGyPt65vT+RN9j/FGQi+zXWkK4O9rUb+hWzYGJr3zFxyaBEeGvq/Vl18vPDHSezai3ZOQcAfkS
ceBmNplwTFjcys8pXAkwRtKjZq9d8tLjLhBC2WGYQQe3aT3rI7olzL0NALyPDgoTN8CcvbpMKss/
LjpC2SX3FmOvyax+brAE3VZ2ETgSLWZIJQIGl5ra/WiZ7mHwn98HbMkcNA3zoxaWYWIquAeCusc5
zSVnESQZVfYhIYJeG/ujhbrWRl0bE/bTcPArVruzK8l1xXNJVlJsBlrRnBM6RaO8Ju23y3gC6Plh
Md9GSZnXXKb0b6p8gQDtFzj/4EKL9+7ZTjdjcm6GXt07lnM5tR4qtF1Vk9k9PoqKJlskJ3veFazp
1dTc4Rfed+nbOAFfz7yMdkiypBPu52qMAP33bv0xyWUfd5zazVuMpMGN5VOq5cfAY6qJsDAV5idk
Ce3NzgxHdGa49Wq45GtjYHCFLb7iGQQaqRDYBBtr4jtOv9DXivZv/qWc6c03P7iNijoJF4NlMdvM
gjHarLkelClv+32rKFPHPzNJJRZaB3PxCi5BRuxeYrQnzAzgbph0URPm9Y+19brzloOmkgeocx+3
jIGMMCFhQxCPNFSfDv+GBrWUcJfXhdX3fnG/9OE+gxlQHES1z/TvjOZ/OEyfDF4nHNMpqFO8xBBP
hrsW7fuMZdP/0HRey41jWRb9IkTA4+KVIEgC9DKUeUFISgnee3z9LNTMRLS6uyoqK1MUcO8xe6+d
bi1d9dHXId/GgF8HHuYFCWdT/8sH+GQn8IV8Ic2nPL6JCW5CM57b3LiUNoMXgonELszbfTrhxwUn
HaPior5rUbtHauvCX4lkKlc0s3UiHWqF4Oto2CoGFPStbaLENZ767Ukq/2kIkShq5ek5jVydPLEM
OJ0DdAqDDnJDKKY2X4qTES7Hb7bLLrJ8w3cxxk9ZySHwWcXUTfhhK35ewYQmQYCxDarNhdUFcWWO
8ddCJ60xWkYBE6QcMyFGSyWQ9lg8aRLQ5PCaBMZf/7Iyy5OlPRoOdAeYyg+A3tbiNpCfR4bJOoy3
iQmSNRb4Vk4UC/Hh6VYBHMydNvpJYZliozlpBnJHoW/zrt/CVaFk3bUgBBiFKSfAqWdpzH3Jvs1W
fxsy+570qauHkKkYaKJ2Iv8dCkqdoed/l+MJLJ9y0IGtRfgcNQNfKUM9TpYaYgj65Eu4kNBjRhfz
HXjNXh+VTcb3TvkDKwm2Fh28xMofQqhMbFpO7U/uzsqyQcg9MB/ESLcM3aGTlX3JQjKO8zWc3AsY
D3NzYXGm5/7WeNFHPoop3UqYXPbJ5In8blNAs9TgPoSxJ8M+m8cbmRiq8hTNZzFDujLNC26vRj2H
ChumHDEHeYIATrArv5sYmMlSJeUC21TpaSAEGhKmZvgBgcz+gUw1Ug7aAtre1pzzF0aMdYIzD9mw
yM5BiAxlnQAx6Yqh6oNG3o/EyiuYzkLL2sACa8vlRtIA9lnINLnjXGQILlHDcNT+iWUak2fi4zFL
NLjaAR9rrv2YxZP21d8akNs9RJFMvDGY4nkKyMLAQECzGuWYcMlJzRc4NybeI0FP7elv5fyb0mOz
FDZLWAwyfDgV+7Ura4tbsZiFn4lkpX6NKswCV5ado3HF60H0EbEl5q5EotG0v+Ey0lnZmuKz4w+M
Q4EEOkHkkx7yDO/y0nhFHvpW8d1KWDbymMcEJWHZHRubnGOGBsUhyBtwpvREOL+UkrUuZOdnAqv7
1jHsmtQC1vSDALfvZue+Q/yZvVcQ+2UPb74vETCefT4/d6PLjySOWNVYA7aCfgNC4NXOv8mrAgua
bEypusi9SeoteGnVfbb1/hgseLw5lBeJtExQ5SRfajveS2IfmJm8TnF1WyLVT9PPmR3MZohteAsI
MuIM6Elx0LW/UivfddrbPnlpIv0tT4JHhbKHlde4vE3YEWYe41VNm/P69wMRj+zHQfIIkDxwGwI4
QetfrriCsWUDhawIQ091D1owIPPsmAJZd1VdFrZQhmKgvRsRNCn++ExP1CpIKrbzgG4gSxCg8/k3
J1LIMsVryIxIisDtZKJY+Q1i+sCIPtAkYRNseUMfCPiPpcDSAVIyNETjs5eR3tSRaDcZGOZ6nDHx
SX0TQHFLir1Uw9WXaEDHmQjwRQq7N6/Ww3ATAkoa3NzunQZ1ulh0JmGbhKa8GXSf79i389kfpNJf
UOCyDNeQLOOnNI3PznQy/HQWfDGTEARMATMCL8vY2yuuhrJODKcw6wGVbgYRHY3J8stGuBWR8EPt
6+GHnf6LjPTcorvXGrIbiuu4xDczNZlm1/eeDbvaB/dDAeyQl9ameiy3qNfwi7Uvetg/2zR34G2c
2jYYBJAgkbA+iAs+1PREZ23pSMVjp5YkR4Wy2NIejdeBWSc1a2XRJ5xwF3tR1/o6pJoizE+j8mRI
D8E8SiLUC/E682oT2U3tzJF2MOk4mLvKqx1EK6/NNK4bFICMxikIvmV2a8pscObibhXBASYZSMa2
UPcrqSJzVp7RhoaENGjqcw71Ssm9AjOyDZiuCQsijjZY0fhH2ksv6ecBeUkJZwr3vzsgM1Wxygwp
+g5lnz2pOsJS+7syEnKfaAUAKcAr2PXVh8zIaUwQJBB7G5TQEDM3g5FFPDrkB8xEQ+JO5cgJHl9T
HRJT/VN2xFctVKiYQNA0bsiU/YzH5Cx6OqMfpQRSgwSsY2ANIqTRUES2xgYf03uvk5zD/SpxkQwh
d+IoYLDeSUQyo8do0BHWpwZkSnEo432mB/CpSa9VEPiKL416FivFVr5iJLmRP+91Iw6KBR3AMh/n
n9iAdj5EpyiMHLllc7lqTQmkzBV3CAhto5ZaUn/90yzVY8UxARPYLc1yVuDViCkhdAgqlIDegWhX
H082X3gmTloUgobhWYN7lcmOheFeZCDAYSrweJcBSmFbHFn/5wOCDoatTC8tzsQej3t76vXuuWqL
5zp3aBpuMjxfCjUY2MX6Q4O2UJu/Cc3EP1o6+vrustbBE/UbKfD7CG/jRFBMYCqcjlvgKdvBdkw2
q1plnUq4GYMho8ByIvy5ZJG0sHxiOK4TY7Ect18S8B41/zTSSQo5xtafORw2F8RnLyOh4HScHHP1
LsJGSTc8KO25LbOTAA5GUodTsbrQaS3WKPThnrJeX5PfapZt63pdq9lrwBkLrYMqGxzkFO5ICQJc
IoHMY1AAiiiQFDbGXgZYA7IoNv+knkSy7ACCDWY/3wV+Qq4F5lDzCHsPUwbJWnhj0R2gDM2yZwJS
nu3mJ8a3NWFtSK1pa9rBsz4SVP5nGk8WG3QlYVUGB1mHoDsXR4Wyq/pYrNzPmxj+hOqhnMUPa/fJ
KaOhZ6kqCXFEAePbgvcenPE30y0VOttU4FsDzVbM7DOVQ1tx1TEdmafInW123ryNJYwyq/VtSCTd
8hkHX2GuvUcMY+3sOcsBaKJBw6pWvho5njeROOp7FDzLMjBF3pkxHm56tNySVcrxo2IJEHl/lg1x
irPKYUaKz+JS/6dl76rfZU6ZXAvPCmTqDm6LliKVEMSWEMQs1Zne//nkcLU4EMUuMP8SEW7T9h1x
MKNEsB2TcQhxiwyuPkjXosluMy85yRgd8qe42eg9i4eZjY+KzX7xW9y4RKT6NZ9a3BleyafWFjHZ
rUkNi09eremRs2Yur89fb6Dyt2e/qoUPTkbWfAP3TwhJRuerUhD/zchmpmm3+ohL6YBqxVJ9XaTX
jDU6CIBLhZU5HYxTxk8jYXk+KhdLv9emG4IDz2JosUR0T0nilWbqD5+zjYi7P+powtprqfyQl0hK
cBo+G9wks+wEUKI1tUNuCvgCAnbPlEBYpdNh3LPd+YXowhyTC2NGkxiUiOl+y3TfoGCaVLTn9NsY
DnSUImyA5u7KbAulxUvhSsDZZTbpC5v0lI0/g02aOHaDwFu4Ou3+OCBwq7gK0xvf2k2R32uilDjq
tyNzEVkhwkzWHe4FBoOo1JYF/Q0hXTInMyudFu3zmmw1qz86LH6NgWPe8r9V4PJ4Vojz4dwSWzRs
tRqUJNS0CdQJ3W0KoXIdSpJnpiJ+ZHfrKdBPJDnHk0UaOv8/Y9ZjUlQwREub6jArlwaBR8SGKYDA
Agosiux1RlYvWLFQx+IW3KQpSZc1ZjlA9E3xbwjQEfTqfqhiQjk6GkrMdZp9aLpktUB59SkWuADK
3+YRkWo64yaLl1tICDLAp2UhbIW4AGNGP0lKJc96hT8jwTvE3nRoHi2UBv4ICbrbOv8cT8zZsL2Y
JIYA4G4ylUsGFtK1xv3fzVS1u04yD9Z+sAekyuiOeK7mXvCNGQemZgi7Kge0yYYYCEH+OgdhjrAH
+xZApt+wpKQ8AF9AXT6+ZKR0DrAyVbQ3OkPkYRz3FHywGNu6Ruj7OcoUUUirR+xndBnjMh5j8nm7
cySMc1/3JwbAU+kk0mOCNKimJKfWfqhTZqVXKYmA/XScryiOo9ArY3XP0J/JBazzRXqUgsDaiqft
jVYjYq6cxLvQyqAcXCeZzFyFjLdzz6Y0DqiEFaSKMwxAoH0zwScz5hQECeyABdGw1caqH7Vnl5Vn
prGn2PbBJPkA7A8I622j7lcXqmJTwsXnEuow5+IpSvOtmb2uJx5aWZzqLbl+dJUkPEEaeconxE7t
v4z06TpF1xb+N3Jccn0fl2jb+k05gf9FRMHwvwFpaDBuCZEdhGxbJUahSDaSwvQ6Iri76QOxBJM2
kGDkz4zu0EishZpfReshhwAcKxy7/QfovJuTk6UJv2sC5IR3q29ZCNNfXssUMSvLEX3h2qnIKFeY
XgAiTOSQ9gKLQkciSjxtFbD4I6ERJt53EizgT8kqIjnBGWjWxDYRktBcxzJwUrRRxhwCxjmq9iFn
7jqG1OPVUzfa95nVDLNmOEjBwNKxyPcK0KhVfKaGKGSx1vTsgWY+uXWopRx4VFtDBpYmcU4aj4m/
lUXhQWExUmV446vv5bNnC9kx4leuDZkLU8NaGwMkWJBguQoJw1wyX3Gg4LuNimifE+fRaHf25Bwz
spPNOTr66sB8DOgdKd0Ihll37bTgkgiArlwPoK2o0/CUoZ7EvguvFMbyEcI1YwIX3Sh2pB6iXH1c
WMevv+f65uh/Ih+vuVJeRWdfSibTKQUk2bMWhtt6ZjDEEKVhKsr9J7iXxIbwXiZCAkLpa9NlN4Pm
OBxbqJjqZZGeYfEdSIrM+ZTM8Hv9PJaasnV5xiJfkSirISyeNIUfhrHVwmtNejnmZx332likV6rb
LnyjBVCJoymizXqrFIu0aSg/50YcqgWnEjPOrQRMNo5jL4qdbPlUFZ14SzRRd6WPboR9b4xBc4nx
eNNU67GKHrX+KQFgT7jJJUizbUb8s8G4PZE0j+gbD3YxaNRtmj59UQJ8cWDqKxd0LymfoMBGeieD
D1Ps5JdSuYCaXkoLNToRUYALItmtEC7R1PXW5NsMOqX5TPyEYwKenrk4Jeb5BR+CIs17lmHlsO2R
ArH520mIl3tta6P3ayAVl+O0ITIjopYJPBk/frmuc8itg7O7Rw89o9h6V4GJtJC9drq8tViOCy6v
0bpy+BEt1QNx6J9BhK+qrDrCABY/g9NkZEtSzLJnQkDrIDvEFlhfQr0xvmh69J35diYJCVFZy8Y7
KR4qwTXMnJPBWbMwtAhMQOUI+7Pgr2yw9uAvWL7K0aXHc6nDc+E3tP4sLDsj4hRew7vEtWoyVefR
ahOHXJah+Enam65/93rCeZLxrZCXy25qYHupOrJB4jmB0mjmmHFuGN054FLxVQjQw+D8xkrgvnjS
ApkLlYZIuUC7VxA1CM4qqCg8rZXxotNt6dCBTI5Dhp4GW075JMhabhC+Wf9MzKw9TD9EStgBp4V5
EwtF2p++OUPHZPs0uPL7QgTNAjmUHbDaOXX5AWqnm9joa7wR3M8hjQGUqzzIz0twa99x7l41Mbqj
zmmqolaAzIW10I0G60XCvxvhU7W+2SXtKDwXOfcVbAu59d0saDAAMHbkeCMJJXmHA7V8l2LUlbQr
oIJLmLujFmGAWS5z4/XoYkR5J/JO8GeoFOk1RA+A62kb5kwR+ActnC8prDLHFhQdvY3Ux7qn2i/8
WHdRi4MsXrteOzEZOYXaY/UOhLO6txcvAzkS45pPqdw+Zxzatlb5ZvQUaxTDHI291GGaY6TUsYZC
jR1k5Q64kSOCYWuT+pQbT0nJsI7VDQAFsDl8Kyvm0YnU+cVe2Ekm3S1Ula26enwUBQVx6IDFjChu
OAMRqcMOXdf79ZH4xc080mlK5knvnRrmjEaeT2GhF7dkzxjhk6v0gtVHYRFuP/BbInsLAcmg9PQL
M/RJ9Kgw0SYptm5EMqIrcFuZZ8GBKtvFywA5DDNzhLW8YLmtWj9JhKEo58THu3xr6YcsDMEhET5A
AjVEbbLNfsA6NPApxnZF1HgZo7mc0M5g2IsKTHyQvUQWGvxaWb3uh3Q09hoGfAqXOOu54vdKxJKx
oK/lvUjF4kQECGTdq7mg5ggjXLQV65QNmWUnVWfweqdHNQrD75BlqMj/hQYfc6FhAarBmGllSraW
5msFCp7XoaZ4s9jAfKWo/SJpFWrsO/QS6Z5XuQcGSbc3hYwoKdNabCklMkHJ5el+zqP5eQwDP6bV
iBNW50TQtALQX7ivFqwdi0/0nW/xiZH+RFgTWuxgudULs0ee2hnWKtmfuSuTN3INaWdH+bZUOJRN
fBBj6mLuQRF1IMkTDP7wmNzeyB+VqRLxYLxMpEZVQ3ISy1tfSQiSS+4QMioItiH3IAPJbzmJmZ67
KrwrCZaAuFAuMsX8iPCKka/W4HorlQ1ucWd67acMD3/4WS38OHiVGnXetfarxQMrmwBTcrR1hmup
zc4aa5aLr1PKusnYFXGNkNRiCjLtKjuFYrNXEMdnGFV6U7tGmbpBgozGaJs2FhgjVAczQQv4c3pi
cn6GIN/JbG5K+5pn6i7uiKcYqy0QSmxwweyPuulDpCq1wpPHDlEyk+PVHaRyjiLlNRJ/iLgBqczh
5PwbMCrh2bFxE9EwJattZ2T4pEQnqiIpnO5saQkJQ0jI9S3v+lxynzI2CpRAPU9SYSZQlhpfBOGR
8y3PvR5ZUc87OgC4GrPYD64slbBstH4VDH4LGcLqyCeLXopKfk61civ4VwL+YmKPSgokUYeCQV+z
n8gyJLbcms4xnZpduIA+bHyGa9VO4p2nhIPbt/d1dd3TlXLZE8616TrIePY3jeyWTt0bIAFYkACq
1EL2z0t4tnk/u6/g3YqTq672mAHZBVOmZ618KjmSG6rzHEndMDMuaC4xJdtigttCi1ywkOqKct/j
DM1B0XTJL+zgHBlG84ntrRVrMhRKbIUS0e0UfeXBbfSViNnWt2Ci9sa4kVeneBjc0tTIAw/c9UuI
e1AeVi8RxrxmdFtBEGLEmy4uYTdtTDDQUCmclqmSbeLDSJ3nNtHdmkE+mknyUEvwlXG/vLJSpEVz
JwLlhPYaE7PaqmSME1aS2yOIzvei+K7AVYZIlGr5RzO4yIrvkdBcecR0Ww6fUZJBkb0uS82sjIxT
Gmj2iAd5/deY17lmR4/HB913NP/Ia6JTfteqncy+Xi3onNv1fpGcZSGSikzCwtqIbwXNY2udFXYB
y7SJ5O4aV+atILRFINSWMBzS1iDWomgwL1b9VfGLY3wK2SMcO5LIGEsxsI3wUizTxyqxHcMTygeg
RS+t4VWrdUA8S+1TOzHKUE20Zp37Hzp+yX27Nc9xGvv6tSjhaMeHXsPtHywskc2D4quN1yKo6G1U
mTPB3pJHDCUOlsaXC+FpuIK+uman3W1d24+4aUZ+NWkAG5WRovzeNcx2+wMijoOB9T4Zkfxo+/8f
3IeYoma+BoxR6lBvI+0DY0TjIeC7WOWv2eOZog8N3+x2fsSL/Dob40tDLMnKLSYOTW8ONv5sHZ9d
9RjI69TXhFhlX6XN+yBLm95+NVXtiM5LWa48tEd088d1CjZpL33a3Ed1m07yUUT4HDtvAGC2FusB
xmJILoaNvDE8BuTkRFV0F8N4nZi6NjzJF4liUBI9Gy0WGOvQi1kqgjVNYlpCqHyqYmRAoI35z9hn
FCnmJrVoSalNOqGexZBcBhxRmqpdYF3JZeZLyl6nIwA9UXFiH5iC7ZM6PlRYk8JiOnCHOkv7ZEkE
mlu0T9q/OZqOnfqywDSY8/I0KONJN5RTQvkJNdEpID5pGVBNEr5AB+t/nKWrfICYr9j8IVOKOPBp
Z+1TGfs3XrSeL5NDbYonl6mzgqNC7wucyVjDBBavU0dGE+KGUOF145qat7FyWb7S4X2J7sxqcfvq
AXG6zHnQ0WMt6tlWix3Zf9wUwTsymfQdcV1Ye0t+MKDJwxVcS8crlVnTEa9IoFsdR2g8u91wZqy7
a4GI9C3sxXHZp6gNRx5n6K8gZIz5SyH2xtbJYnX6f2J4NzAqI3hnCn4YYuW/lKFoor7WkQnW8QOb
y0vIOgavmro891Q+bmew9H6ycMUY4hlpZzgnT0PzowZfzAZS/KNVZ9/likYvH+5mIt2YhhT6i6ac
Az6SmWIEkeauAv0Bx0qBUicxIykt/kV8OmN7XI30xCfKHUUCMQ4Jp0PkNivKoR542AjKpRNYytx9
pZV2JyAITILR48zgv0JcQyGnRTVy2vHq90aHyOqPcy+TqR/n34lHWt52nzjcnd7AynIclR8ZVj8F
EFjh3tPs9Izl4UqSCiKQdc8Igkimp6Cex99DDLOmdK8UaZcqfI/r9qWJx+f6xWL9IULjzI/UxDXT
kjFrAZdPZNWJBFbckjIKqp/NOLrSfR7J4bLm+XVwf/jOgWRb0joqHH0TZXk55+d8a3fcZ+V7z36m
N68aEwb4sFdmncmItOJ5tfTEf1zRe0oTYRC/zolmAcnkG1XjEJnxb8igCyE358abbnihRiJu/lJj
1xfds5ZdCmzO3CsoNbbr4clJz7r5VU0/mtWlRCiTTPsiy1QLGWuXjQasCs+CwK9ozPdAdbEe1qpj
wTAA29+46XQLKkQNGyw+jWtX6DtwjmrsA+ZOeN3MvjRkI5W9jhjoI8Io9ORckF18UfnrrN3MfXoM
P5wFFGQSEeEEkDC3ngICczBXrisdwT8HTI+QYYpWBDlDtSsxDcoQVtWGZQ6z7HUBLxiSSRXESXhu
zLrICG3brZVvpx60/taufjXrWPbvGkSdIHL7cqVP8uBLxKN4Nmxnnr1WPwEwqgH+kr1EeZ4Fz7m6
/eBanXU0mv5UP9ZZHG5GGZGhA7R7tl/196y2XlG39iUi0zS7Gxi9oUT0yo3YMGLLkYGtjzkdWt7e
i+GpI/edIZd8sP+SFr4VuISoYAiPsk6frXvdLDBlWRbQ73FWH0u8cXA6QJ8NVu0iiqdy6004kLxJ
6UfZnk0ogKEJIh9ZGlpQcwPHgZiY74yB6xSjb8+815DPN95exI54C/4bBGbaISt5HbS92NUfjaa5
6XtAKmUd3mCgMcp16n7lBNbHGE0IMRFaZRxLRt5rPRlI5nHgbmh17T+YZGHPW5eNDXPntW1vHph9
XxeXn/APf3PtrO09UgrKoQJYHsFolPtDJDnEF5K1h+9d8PnIBjbgmmg4krgJEQe74GaXvObOwk2O
NtLe4zygAlV0NmDVb9xmfslQ3yaJcKRiRpVmIzsgpiL4rpRPJJubbDgx00o/UiyfffrFNZS/c4Yo
xSNogansbAgdzexUNtRMYbtyUwM4lHfIeToTk/kXYQue2UDOsDHZB89q+BXTLWI36VDUMMmZrkvY
3TIR3u1oukeXohXgnS6sNK/jFninX0XgFeWbOtO56L+2EfqVZXrgDoESYqaHcc1FwxKODfgJHY0z
ohtKscqabodmrwAmlW2+Xrv2Aeo9Mz4I/rOwH1pSRU5af5QNtHoWi6BgPIzTreVBidDuAOrh/dyo
GciVOXd1weP+v7eVQRnewTaftxAd7rTWE9nS3fFGTjF0mtWyzwlmd0QoU/zMmldnjd+atq+va0jB
qK1aoAzvuL/Zn44reaCsiZbzJozHKDqQFmQttZDwRE/0sG7dWACzY9xnQtuRyhZYD7mbXSaNTWI6
s2Ft48bY6g1wFy4aj+GfW6wssShx+A+9iRTmXrW07lL+REpGfF56iu1rm4mzqSoXO+mv02BfWZDP
2AimULnlUMvyWLvJ+CDKbcDmQin3Y0AxzQ0k/g8OlgIHk8Zqt2omkRRY9rxf4rNltITJP4OEkTjn
rTZ8C7i/xBzz6lwuvMhMeJgFgfLFga5Zl6YYz6vVaWKGk7KnySzWGoyMZsbGyDKI5jTplrFJkGO4
jpD5KZcWwN0I9pOG2JnLhfhMkLG50ZGjQqLJbcydfkLwnR4kATgu88Mbn5ExV9us/mfD4lcwVKfC
WpWLQ/mXt9q7PJhv635hwppWEzfLHw4f+B2ZoqmCWj7rpgSNjpvS+Jm5frfFA+Ie51Aj2GHnMAwb
FmO9r/NV2S0jTdtBR0w0GXNY5hAVBUc0NFvL2paVgoLqy2TqYcL1RaBFWFLylQ2AzZLwjDyFZYiD
DfnYPaaQTS6/fFqqrUafb0KFyqFCAaU4rrPl3vpXkMtuOCAg0fMwQ2E81i9I4Rmpzhhbyq2qR1vj
tUXinByZgtLgmUdzys+l6C7IoXKTAIya2FnAFw2yN0Tc4TAeswXBBsr0mQGzeUQmQqplCMC6QIPD
1qcnFcX+sGNi4cvyqAbaw2iUVx70sAmuLQDoS/0mnZSPYnAjGYIcerOMaB+Jh7aNrkvpmHBLK6fv
8fmZ8bsecxYPtyQ1XN4nCLrme7hlPxpebfgx0JoxjGijk88nVf0pQ/koIXFhHZMxwuynmxxgtg52
QYVUpX4K4wG5NAOhJys+JOMpnykp10itBDtn65TEzzJ86drfCIdxpLOyaK6kLRUlhwTxstBq1Yn0
rEW5i+KzZuSn8T04+MlTlIHsJGY2qOwt1xDqqHhLtP2hE8ceKU8TCBYuF3MBfhuA1iVcVaISU7NT
jauCGZe0YjD4jkVDmgJUQjYWY8gwnuErgsALnJgvAvCqydrMWLAN/cUkbTX4RgRGZ53yzPc555X+
CLmzOv0FnqH8qYtDx21QZTRJXtM8Uo0JmEarHUp4RV4W5l9IuB0eBZIZ/IWAHTJ8/UJwwi+sQILv
1l5jZ/pNzK4EczGEIWVq+APFa8CutmX/RQXEBpg3dPbaWwsfltc/1dja9+SSMUYix5YiOi912vR0
pxNlLRFgWGCmztd3cpOGn6IknPy75b4zCwTnlZ1djTnbr4F7jN+uVjPeZhwYo0AYgpWu+Iz5rdVj
x2kRuW3V35IkBBi1C/hPFx4ZlfeYJ1D9TxYF7ION9l3mzbfZydgBuwdcpXzmlbXr445OKATVCP9Q
Z15UeyWGReJ+d7XZ76o7OQVXUdV3QNwtmcBNNROC4zBeUNmNtu15TRxau7BCGnzd0q59316XKLnO
Sn9RAwaE9a+Weho3qZriWEVjoQG9lHeKfQkYroT26wSJ0WBBGXfRDgVDQtYxPK0oHh0lY36GIdyw
kbuxwAQAFnQTktVuo4Xn6Y/8qavOMRGIDioAIEGr2lOe493IVdAN2zalRZBWZMs9andRDbwdAM4p
np4ndgEhsjWFHzOUZMJZXPg2M3hzY3hN10nMjOxmJbM9dRYmSIG1AZwj8yJSjDfYYtPkxL8q0TH/
Z5g7PuCooj38nmCu6WBjsw6KlUoZS8oDChk8V1AI42PRPsllAFZUP+i2DOXoSyla2pmQLMQi+xvL
UkYDovwMFbL4v0D8SgHtqSa9JVW8i/VlX3QloRe7aPwkhkRhXshaZZEv84cCjxCaMgwJQBsTrw0k
8whrNIhUrY98hDaeap28xTgH1O4JGQbtxjJWp9lBmwJ4wNJBRfAVxPZhLokVidVDMYGBikm9stAp
MXegKYwnT53LJ1vP7lYOEFE9DFV3MQbrhJxgSMkJKqITkSg1EhYF2wPtCZ8aw2eu+lE1UOsmbhVa
CH1uerXp5XJXEZZhE5YhSMgYuYOqCjRRu1p5J9f4lOdpEyzNoVK7pyRZ9cz8gmQvfRuGF0BZrols
HQnq7G2WsO2C39TiCijPEOVNoGZJ6THnMy1EBhP9/GtoXkx1pqRlEdfObkmHGRQ/evsl78c7O9O+
8IIRv1LUYrksUT7kZyHZZzCvy6Vv6isbmAJdeTbLD+IB/Unr1s3Qo39YiXarW8WNS6BMTwtxT/8e
1kttSZvwe9YMf9EpZ2hslN7L9dlvJra8uhtxXstZe+6i4sKFe0G7d0VyKjVvRWztCGZVGQcXKT99
WXkr9PhNEfljbkgqTWYvhgIgszxQL5Jdn9sqPFUSAfFKeQwFNCCW71YjnTVRXLMtDNqrrG++DTIQ
RzIQLcEmFsDE8jthUZLetCW/mc14HzXjqV6053qP+B27CvYMwr91lmIh82wDm4bl7JYjDDpo6dkx
+NglUv9ktuHTcPQsU/XjsPVzx0DOD9jqiXsggUQmXtQP+5LbxYXu+axVOCDFbvPbDvfirVi+RcEI
RymdvcqVtaYnEA70oUUWzz3V8c3+Lozp5BFIRHBywPxS4/UWFQu//B4xyC7TezMJ1t4WaWr6a2eL
hx7Pb7ldvqR0b/SKcfMSg0kyMuVZXjBRinoLp2bEy1/B4kxThKwpbuMFziwWsnZZ0xUNNxydH/x7
rtETtNIZ2FdxZf+FWbEfUoXaNkZWOB3QBzoJdSpYJw0QbRwNgHnUXaTArGV3xXS7y8UOPy5GsUPZ
yOx3sq0O2L9e3SKcg6bp0xgTDrAWOT3pvwaRTQlChBCQmh2NABES1JcF6qGLxIQP3ZdclztG1DWB
9sUTEQrAWLs8cIuntdQEGLNTEDmqAE1Ir8DpIW25kw0oyGTRhkZIztXXbNVnpk8rm+21q/FDRqdG
xXxAuE3Ut//5qkaa1pwIIgPuoIFrbG0U4HRADN2j3NnpSbezwutaLzTY1YUNsUZi3x9yp5aejSq/
t2EDpPPBVnfYNbK4fODgelON+D2Tqve/ij29uIbVcEV9eDikUs+RS9o43W5pAhSb6z0artexr/Yt
A4iJUrWMyC0HJlqRwQb2Awmhx3vt4YeXTP0aq8Uub2VHj1Ea5ZAiLcRaIUskU2PNbbmI+8n3NlzJ
4kTuMH1IpVdM8DviTRCfrPPEib1x8a26cvFR0vowv14ablO0qfk+rs8VRjbrfhqNH91MvXypkZb1
HtMowjS/7cQLktcaqX6M5RgVkK4+kuELaPV+dWVof4pA2Vfz8ycjUxtzdu2I7jCnDLVxXGQMzMw+
a3rcGdG04FgdcUcyVICwI8lo1xj9V8DclWuE+SgKoWozXR0Wvo1stfz8aM1mTYSpH4LlY8UqEeQU
lqj15mTWf66+ogjTPWnZHRylDLkY+71JC5kAZVjoKtDUWvV7adhZTdDy1Uqijkc5CeGIltoGHt2P
2r1ciptOjloEywLTH4e62ytgHITk9JRtrZfN2U15pPw91WDyMnWnqQLHnVh++6/rdjaCTGaNSUhB
Bb8EHjUKS8xcFG5mj5SN7a2S5UdB+BLaYAN3YTY6WhgTOhaex8o6hgGhgmiOqzl2DT4hzbLRJq6u
xEqx71I73SbDukix5WFs6iuNiTLdjYNujE9EYS1GnozCUGFBbglvQXeWCQaZ5E7sp95qbBSV/MlL
BhLX8oOp3oaCHxbti89kZWiPxSJ8W2ImDwNbVsTBxBeeqB4I072Bzs1gi4aPom/3iJ2T4DTgATgs
aM5wvR+HBSAqVnmVVnBoH1nDn2J+jawS8ba5C8dyl1o4c3iXdN4lxqq75s4UfR98J4EB8N+8lJF2
NXCH9kQ4WAkgpRHjPYHkWjLe/6L+yu1d9hezvyFhZBmx8oMs9nYbJpnRv//h6byWHNXaIPtERODN
rZAAIV9Sub4h2uJh483Tz+LMP3PRESdOd1dXSWibLzNXEkMBh7JccAFk+ivK6mc+5fuZDZjy59uS
fQ0kAoejmL86k3k5xXG1s68Gcagz5TC0JIztq0pf1VuP257+F3sGe/XP6PKLM6tnEzKUdp156acx
bAjWmhCAm0a6lKt9taOGTsKgrbfwSPpIUbWc09Oc/2ATk1ArkzBlfWBngT62BDhWJ2YPBdhe23aR
14v2bwQZloeF8aWiUgf1xPjKiNjcjyT2EuqhiMQddJBHUEF3nfZrFou3oA2qzo+2w7iIt+Pcphdt
VB7NnZupo2ACGUYODeZp63aY+qOwqBbS8TU4MwmKldhY/KSw4pWQJGsX66X/zrUPMUdfaOTf3624
10B88t7GEfbl8NMn8XTpBrB6xaNq+3sllttMnoBBmEvUbt8miochQoE2N60A82jdmRjti5+ClKKu
Wbdm7G4KIVc26L3Y1TnZYtLvfR0SnuybK82Re+vfJJNaJiCxpRWK/6UVNsxYQR0q3F5cGj87OBP9
8rNmNizSOtgiv1sPeItvnzmgJMQj5Q/+51HL0+uQdGcW0Y01IlM6pG1Yz27xdeRiAVlggA1T57So
qtaxowxRTEqYHOjVunU9eHNqCpv13HY/xrwLY9DoH0P5GgD4GwD8c5P8Q87l1G2sKZQdhTHwJ+OS
Qk+Z2zIqYsrfWNEhMsD8kTiqsmdGBYKhf9eOBnmfYK6TXRMyWLKTnfq69mXzJxzFih6ozL4r3bsK
2EYdcl+OZ7Q80x/fwUO9YsK2i6Ljy6w/6Mf8WJtqn4KrM1OmE+TaliXDmo/3XJsu8OD1yNWwr7SJ
6+wngCUVAs5D68hGKOqtytEOy3XvfDeTfuS2rQMQX2oGz3z6ktGgOFXxFvACMbrssEDy4+ZVtWZA
AfNO/jRFuFrWqbXPRAbb5K/FfLeFGCdNnkJv+CC/GYO+U4Zbg/2xjdn0F76ZPDDzl6mXPiG0BLfi
/AeGflE1ByVB1ywmaI2/IYC9RQ7wD/05KlgB6VPU62DZEaV7lAUx3rneFQ2RFryVY/xc5DeHgxxh
xF0n8KzQ47rp2eixZS5d/o0mSozkJQlRfnqNS8p26yXdFZz7tPptqjA55BtL4YCMvsTcXbsf1G64
c5IeNKC4GAp7EuHXirKV7f+PZJl1U3DOyz2N+6ojf9nMihz9WW8jDfRdpAcn59YbIWwUgGW+iwKX
o5PuWzb/BhNEvl/W8YUbRWXkASWmXgEAVYEpqS6Hsa3nC9HYrVF0ZY4KqZfE2mEgk9E1TFhIlvEd
8P4GKWWtO5MvoWQ4eBZcQY6rlZj2KfTUljBG/CW5igC4ETBNXKZGfuex2NZYML3b6EWeGCnQYTrF
mpscGugpbYo3AIBvleUYnX2LLyvNDyUiT49tueN3MgdfM/GvxgkVfi6HWJDCXwL97+O4w4q+eM+a
4JVwgLKS3q7GgSya8ifbTJ3GdaoGlvXIodSXkQM609Sv+xzLa10s7iho21tyXJNHzrkbMHeHEFXE
4coXkzrWb3zLik1zfcSnmxRbPaz7eaRXa3Bhtk1L+hJoKfZCHHfsL/HYs69pv2l56vqBuDTtNSnj
OnAFI2so2fXNJZ4RQGBGtTM31lsnvTIUGnSZnJkS/cEMvqzvLJW/akg9PQY+waJcY1Nev6sofouV
dKfU6anOeH7sgZSHCLKFmaSzUx3zk92+Ij+ZZLSIYeO2Ny4DdgUpG/h8925cK9/jKu4pRjaRQEOT
oIwaLw13oSW3xAt2BWaxDegNu9gKNBVYBECQDnNptZeRYu1KRsIrXjannDy0aJ2owGRJ6ne9XmV8
YGsCpEpkuPVcam3PdlfxiWvPS8uQ3KKeAzfl5iaKcRLpwuCSizvPVWTtLNhJ8vcOy09GZ9hayec2
I3wzGadtyK7yq+1/p4SHC2eEmSuj9QsPfGRFzW0KTgyOabszrb+xG3GsSF3m7frS3ulvvFJeeLXK
31ljEkcNYpWG5hqnZzrGt1Q+D0bArPROQKaBT0dY0eZtSTIOhTInZKzsgKjXor6svXOJ+GjISkhJ
2qWVI9f8ZbSM4VWuDehbJQ1cDQy1Cl4ZWBAnacIIz++UaQH9S3HQNMxixWYK+zbn06SZzxmXCxHd
Hqr+wr49dhcl/mr0D4umRUKQ7HvY45nnxVZzNEiiK3FNCgRK25D4TVvv7JaHiNrzHsk2u8iSfk0z
2x27n6jRXoKm1BS3oQAtyB5ibaQ9hm71sPV1OwdBP9ZmgqxrTG4aOKrxlM0Wfc+VNy3/lBl4FsRT
s/JS1dWNoGNaPvyOzeU8+yZSE32gKJKUH5JvL5GBinaf9eq+MJHNTeaDlNFy0VhtFmI02gk/TMYk
TekNr1djX/+kCmAfcZXuK5V2m8JVNvIb4byCC9HNMp6V8W3Ixknd1Wi4kkrjowJ4ZJ2vncw0+ECw
heyH98z4aw4IlKVu+MnQWgEYEoM1qbWKiYIbbcO5ZtlMkLjaWzcqHzQyMBMbvRJoCstaId5yDwcZ
xg3bRqXa1lzCmylqeEMEdOr24BUw3zZUfKlnrb3X/IcGwUORoGLD1UsxYJUsBfjM8fdM3OlIX2wF
e0EyLLdGVi5EqlP6oDRWGckKZBNohcn5ZPWWzgmrje5FYGOZ/5bIvU0D9OhT+OOwtylPZ5a0Ra8A
fWHrMT/LG+58hyWLRw5zJ8IOO1K6h+feEASf8cLLDc0CSViBFAJ8qLs8h7p+puy7Vu9t90cdQftS
dLdDKturZxyn35igExiVeMh3O5bzOfnUo+P8wySlymyj4M20h3ZHLXBYJmfbwEd91gT5CL5/OuYj
T4DChMtJVkABg6zrfSifxvhoivZQUWgLzJy/wyI6sNZLxW/718oboM7/KovmBEn1sPzCs5JdLb93
6iHHx9PhHOZwOsGzIla3c8cZo3UDuLs/dTzD+nKsK1aoP6upuZA6skdYyVQBQekg67BFHqQpSLj3
pY2X6bHbYXmytz13+YAYUcKgVzE+gSGcC42+BTj/QM+6/CayP9s5p0r+GdPFAlIn4DNI8tfIH1E5
bqXsykbytyRsSk9VQVz0MP7lVvAomIjBixv2rGkEFNgPFdhxq9nh++TsKO80/pOC4JnfEYuMzupZ
hIKjnkToBWsWONSt0eskqSdayT5LexfAuOQrcRHkYzdCDa5zd+me2wZqJtI++9FeVOIRMUcLECDT
KVA5xjQcMbCCociZ8i6GmNbxxwd+8Mp4KmsHUF8906eaTibL/Ba45RqCqWw0rkYReQPesJn45g5y
805twvV9s2ck4CULPqEVu9Yca9ykHjnR8eQwRZNvTIE6sDmw5bb8oMJT+DzlOLeSwOX32v6HQn/c
KoNU66fymcswKLn9kIi6kkLv1j8NvQCmVWJf4rpXLj5HCMoaoAeAMHlfeTYmlXOs5a7lJrYg7FNq
3Bk/VaC5HnhDuW4eTfbNK4EFrZ13y+ZgS/BlvLbxSPEbJEX/JD/vYGljVlDP/+TWN8uLxT9lp/gO
hHmw7HNi0UravrcVRcJWyAEcPaAg7Z9ofHQCCBNnUx7B5uw0OYOITidFKUJpVEIr/2ga80TCfyoJ
1j9hM7bizeZk8yzn8YBJTj817P7meF1KcNzOY14jV21zP3vov54aj1dExRYfF54RaX6B2mFegxf/
iR0bvRQrrLfQfYc5T1BT0/rMQ12l+oUzLz6Pf0lIuQ6MjljaE0v01vzU6qMr65Szovgl1MLdI/PC
GSg3fpZpc4LlcZCj14DjD42DA5ozM9RQB4+vb34K/hEqwhZ6VFoOWSZlcwTErnIgmRkVF7DwBPb/
pdj3luaavHIc6Hi7kwJSIYdvv9SnoPhBz+5JWQDcXLmfxvK+i5TD/6qwKbXyVJ1BqXzAYVs+mqm8
J6jMtIZEe35SS8UYAkq9Rdo+yP1zGvoDQB2VRbEjkg7Yv3Ytk/nCN/lPN2nOth60+R/TpidX/1my
G0npBQO00f9gQ/srte/rSEf2rghXKgMNzpPKdBnlwof1EOjE8o/zX4VDXtOE6nadIx1/rZ/A7w/8
K/zDs3O2Hc8eej5q8FqrH6zx0kKujtKEQ1Hc8/0z3+NtVgMd4w4hixBgPcNIIIf2oYTxZeo/h0rZ
GSwVWQzk2SzcheU9kT4KzDtrmd4KnuseVu3IZ6SiUKai62CGEEY3aBgvyTHp5mOynUWbMbQ6C/9Q
ruyy5LjioRzpn8LSrUEIBN6//nENhvc63KRTTMhQzMH2WEsDOgzyCRlgxlDG/mnUrjPeRKJ58HfF
Q0AtzZbvabpPqssH28sBaIJLijkEYBHx8320cXNh1VAAiE87FUcaK6N53pcYioYNO8KRuKWWKO4/
zU+SBLltPDseTFv+TXQ5AMpV9uqDBSlTt8gQmXl6ik14tghzCvcECVOpHCjSR+tDDgoIiYUpplH+
OcrVDfNzYO+pk5ZwUnrpYvzH3yavI/H7jlgEO8OONz6HFOhop656ZJgvkUpgdm7jmqMkPNXe9TRw
8ZbyqjgUo89gSjkJdQD8bnDKVOU3aRTP5UsdBy4jiETbl+Rrq+Q2cmAUOhaNV/UYV8x0pwky3X7l
LVqUt4jbDq8nWz52jmHzCT1Z7/gcmfltnL9N5xFXFxY9HoeV68qyfLA4TRNDa+4al+KBOKm/O51y
kquvmuWae2cu7Yl7QX0fiKApnHSq4s5Lwd7qEM/jr5O2sps2MH+Zn3jLbOg/s+FGsMVnt45pmIFV
Z8EIOSlpOLScLaUT7DwNe7JB2ARH4ILqbBvpJ1rDORdEhdinl+dMG1X7Vo/zSQHtnCyCZgP7oJHZ
gcyLEORqjINkjoOWVHs99xiHts4eOG8yB9sbOGLaY/3KPXmQL04Uk99qrg6fJ2bSCdXYi47rxCzf
nTHCPvzHYM3sUyiN9FMzA4Inj0szBxxN4N+fyZxpLVYnuP0bhkVzGQV0ztGhGTGTozN4dC9ND7Rr
FuXgxVB9dCJAPCoelRHGB7J5037TiYvHPv3/BkSNZueZxOo7iPEkVph/fw+6fTUZaYtb16h3pdL3
jCmY/hqkUTLxZ3X6t62OMIWeA8hZ+863TLlGRJ6a2wI3eqc3F5PdYxi55MS/RnyCCoI//K0STq3C
S0ZHO6MkhVHSDPiCCe9eWqmHtYb90LvSarhgMUn/GHAEo1nybFzidmv5hagClackqZ2AyzQ3Xc9g
jrggMSvZoalIScy4SzKK32jFwIyEc4gE7FbAV6nxPo6AALXVc1XMN8OkGGZ5DjQn5sYfAyTQwu/a
DKwlBtYJZgJpOIiKVt60e4vESGWTuOOruq2NdhlaSrFYwstMDxHRhqeh/oh4LODq4nTzEFfuS9Xe
cZbM1nJSlyfklXDh38ejXLBcFdA0lUeMsTXhEdXttzkb3rpee5D81OlSpMHHetNoZiU9xpLvKm5m
f9H2RMJjtauA8g0X4iHW9YiEuLmXqi0lLu6jlT9U4kTKtI/Uc6Jrx5bGlpRa2ko6VrjIYjIkGbje
f+UYoWYmQVY6vozxBouqXzIHNMfO/68p0q+b5MQk+KI8SiRkSxuDKJGCFkN2L5tHtvtQbQYw5Zhe
9iOzzO1eGzHb3IpVaopVyvy91v8W1NMZ07vgVYBVe9JKcZImO5TlOeydDBsZo+0zYwRfgFSB6Lah
XQsGziaf2cnX8STWzXDpc+J2CAT6GvmwsX2V1udBuapDtl9pNBYYChLsiBoYeW19FHUK2B353iBM
VF2kevMvMY9iEoQytzxWunf6VLxsVlo7bqDq5IuF1/Bsk61iGDkKaSf+zvn67I3hKY//Zp6lFeyl
8yGlNE3Kf6uIS0LvDcahnmHElCUIPPU6FDGj04J2ekZICb4wncbmgakVWyIXBJKtho31jLAOKR01
GX0B7++0Uk0OicOB6DEdC4tE3MFiapnSOUncgFsoT9WK16PhsiidYycO7AwhMCVuz3uRFvgEt/cC
JH81k1kzyOFtNqj1mOD8FvRKLI16HE18L/16zFIocUV3HIBXpX+sonhkaCgrThtsqxrW3lHGZ04G
MoPlNlKbFzEwKo/y8FWgCHY1W/NhxvNakCcD6nyaCBUtHt2uy9K4m8lBLJkfUXFjpK0vt9tnaYI4
eWhHfHLpzqB8qqtuMQ6uhLbMiXAZ3nshv5MrmM0vmAz2iKsTkLo/1r+BNtckL3uHT4NjurIGSzli
Q9WC7J8G0z67LjEwmogg9I7Q3cm59OGmlMKU+yMru+arhld66b5wWdDybpexWwkc9CS86/PUBimx
/BaiGp+hdcQ1ih1yygyfpvqW5x3NS8zEaaHzyYd4E0Rfdd69hpSA48KbP7w2ofGSVfNj/pCiLyz8
OG866o52LRV5uXle1plrFhLcMSHsMeFz7Zhw2e3RTij6qHdxBGHQ7VMjbLuRDKVxNMF8raxKt/i1
c/BsTMs1ioCYjpdJj2/Uk9/zFjsgNi7natNuaunKbaxBRWBYzKUrZhYHAU4mMjwqMW+aDVrfTRbC
8ySkkDNPjW6ykDCZzK7MAoPR/qK/Q28xuVGpu6zbQNje42ApdGj6KIUSvzaIXY7nUOcCOhNrmlJg
T0VgGhAXGc9ILCD82IZtuCbkunweQpzP03lgb3Vo66hidquJSgV2Bls7j3A0i9gOc43nuHrgLoT+
sHIIoRQY+Z43R+o41pnHFRuTrjSh/MkQe7uItkOLAkDpNUCvKpePDBXGf/lGpdJVIlDtlXHjdZ3D
wZiesUmT6FYyjL+mvzUJXuKecCV3IWQaMopFi2Qubm1u7pMcOSBp9+uEOAAsvzNdTCmQp9+dCAMT
mnURJDC2cWQvfHCpXeGhnohzRC0dQhAdEg7xh2jqEOJprKh6v3l22Mzj32BxFXStkv4DJyw5BivY
eJLxQZzjqBIGdfA9JkuK7Vh5MJJ+GJlzB0F9Vwbcnz+XoQiX+GTRH53Af5Uwi8oyJgVyT8ZjcwOZ
G6NDpvk4DSujC7vmIqnizRLqm6rYb/Bz78601yt6ZByZioL60o07iafVyB1qg4u7btS33MqumP7i
y6gYpwx61Ug9GFeWdcDgYB5GKvFqIzDw32/k+rQX/lyzNnBtGko4QeP6MAv9VkzbvGW3wa+diTpV
pUKrnVxpouVpMh5Q3veHDM47kK6WbB+QP67F/vcVVyV0rhkSheQMhw6je4WlMlOrnSHTcE138UJa
TPS2NxID7v9X6B6TWQBWNlFJiXI17OhUTtQj/c4oc41JMTw+LILt/HZSv9UMOVNTPzh4WeMyo3tn
z1lomB9Oat4opNLti1WTgZQseNhccZbmPrGm5QNsOPWaMOI1fawIM8VHSXMyJk7X9mnVGKvhvse6
LO+dRMDJoFRbkU/KbISNhdcDT14Jbi0e1UDp5SN3jwVcFFj70uD+4Oie8XPugKsSr7ZNvD2WO4Ay
ZwB5cFqsIHLhwQ2xMgqksiGAisfJ0+exQDc0KFlqDjpqntTEPIBol+iB0BcwITCck03Mym6LsRWX
jEs4SpWw7RBQ0ZWZa47wWrppZxVaWXdp1+wcE3dFW+CWIIfz+uo4WDdU8QDt+3/TOIjf3GIWXoba
hJFzcDitKwVwqVgDzN1L8ZVJzJgTcEk39JgD941hLdpPHAk+kgw/tfyiKqCsYWaoXNMVgB9c7Sbj
p9HMNyYHNnXLloKb3YRj26evZh5fgnTKwJRAZsqK+Q5FBnDcGWrQufCFM5+kyoXBQA7+raaqw6j7
e4QTF+tCrte3ThuuQr1sz2EmWYQ6zP3MOS7P3jLeMrJ7hbKAsGJcAgyY9uyga2eQSP0G9GXRT/m9
Q4aHE1TlLocors/NNcJ+oUqnUY8f2Vi8ZU76LDNid1ZOCqV6gfV81VgpiAH3bLkpcd1+QL33dXXe
tTluldG+6PVwyXia682LCv1rSpFg2gQauv7WdOJJH/qTNE5iAKet/05VdW1jkC3ST7KmGIOE9tLU
4qUlE2HG7m2JmRwDGMI6upn1rzGjYBJsCB5CxlBX+AOjgYm2GO659L81XPmIn4cAWWknmpRxzwUw
JxIMFh/cB9c7HQFGpjh3KV69JEPbjM6A64ky01XJ86VMRIsZv6kqjOF+DlAvAyM/JkF3pGhcgiOp
SI+NSLGMzl4zxJuKPZ9oWSrLodithnPsKLdiMnqcSAgU+XyYzlWio1ATQwDPVctw0Oh7RryIpJuE
PqCBkR3RWVTK7ShNNxjv68TFr+38bkiHJBLh0BHDSWHjsbSW0LQE6612GW2Ttsr/y01dpuQkp9l+
pgcYeNbEuWzeStQ4lyVVuMr1QRHDjY/tmJFu1m5Y6m+Sn0QGrvU0Kj/MWnnVzU1mwQKngWYaDC1F
MgqmCx2jz7p60yT8CODquGkoHIV2qVmdp0q/NEV+w4LOLCQzCraumR5ioE0SzW0525ro3v8rF8oa
VOtFyVGhffhjbtukexNPlwoVLWaEMhLqS/CMuE11M+CijhHQGdqrDa52U3qee6QB1l2cKZ0cWpzJ
Zkc5KRCwExmWI2efLJHPnWyftYaj6c7p4ZfxzOv8aliVqbDdQhx1T9n24jfzBNyuohqKwRCAdRYE
MK/nuVZPlSGFNXB8vj1WFjigW9iDnPN/YY9+haUiofxrph+ljZ9uxoDqM3athok4AkU/mmfqe6Et
H3Qi4prx5LgbdmV0Twb9seEmLfgw9EFhlqIvfCfAY4EnpwzuAJzCK1HqZMYvSzL7FfmviHs+MXju
BvvklIEdIt0cEfnv7qb0PhMAHIrCbxfDM7PZHwS0UOpSpshCMCCEovIxQMpM9XejJkbtOD4b0HMr
Oxycr0L8dMhJzdxJRlhn9aR6HSwqjRxRP0i7pH0zswRE8eRB2E8JUer5pcqSa9zEN1ThBTGnWrdu
tYs5qA/Wt3JC+Rr7k4lCHHGFHugypuDhVybqA+4W3IYd+CrGaXORhanNq4KWiw52Aqm9aO9201/y
BCohUv4r5hNcqDoX6eaUM16FoXYeUmAEhXk2csZUNpdotzGb8wgBsp2OrJ6YrIo5fpuM1p22ZGnk
3LlFeLI1+TS6+FZNP1vJ6Jm3OnX2+RCfVCD3lfplbA4Z3iF7NB9xu76J3GcoQApuQN/smRIT5YUw
LGidMJdu12RE5MeRKt4E/qSrT1+p0+8X8dXJCesyusnKWJhZwqQ7J212MIti+2o3P2B6J7n36JGW
Yu2XJn2wGomSMqckgbC3HxgxAV5oZonszmPUqSlk/FbKdaBlf4Br+uyIdZl8LE2JOJRgn/yRWzRf
rbRFpAou2pfbm9S9KBq3FeFZhMdW9L2WW5aanA2KzMZN24MvaeY0iNGceaPRikg/PsBO8Q0uopqd
eyD7Uqr34u8S8K0ATY7BdrFZk4ZAp2cvLbjQYVU0OBhq1W+BWjxDOEusFm+M27bQ5kX/IK/PEGHL
TqFInxf+jgWyRkgEKfnDGGi8lQPxhNi6LdscurLDYkQ3FUVdGX+pcKFlzj8ZiFkZpyUNavGtJ5iC
6Od89Pp0AOrGAWv2HFoVopF5BkOThlcKBUCRLHpLrpWYHo7N0ahqg5gRXdLiZEVUGLX5ZWXqC/Wy
xKtPwkMZMD468I40igETcdDrMGNqTLyBNa1GmRJwuTsLr+lMfQ08ixqSK7x8N8UUPkuVb40Xvamf
Tm+8lVTSOl19JIT1mGoincSuHXq3IML3y0Ni9B/ZrT+j17VgbIVcXHQ7OVcEStvpzYkAruMaQpv9
UuHBddIDP7XfwH7X1tDa6mtJwUCm5dTEPs4sAaAYSdEq4vpDH1/B0SlmVgs0OhT0ovCQJDj5x/Te
VeZBbVvmxiHY6Hs/xHehkn3vxU2f9KtVuVGbneg9IKXBd2DRs5FzgRsqD/8y0kt3Lldx0vPomGPv
yzpnt/izoKCTanKcSFznzEM1o+r0jZdyUy4W3eu4JreFJ8OPMbgpT2uPEjz4GuG2nCJYBbgE0dA1
B1m0HbWwi5h3BX/9IOgEpnrAJGdUSTH7usAdPwfLMVEgT+QtPSIAjQCsxSe5y/9bmBItv1Y9niQ0
M2aiy/pBic/0pKwrYqEWJAz+4QHzjfEWp3tBXLNlPpPRP/mn5uhdgYBPLWh6YnmX0sEzix+GIx9l
p/NoBOG/Ev2VjdmObmolib1KIuQv/ys1yVNrfgjda/pkr7XFW66yXM86FUvQ7O4zbEE+C649Re9N
a76yvH5SqO4clGzwM3zRqwaLZHg4Re9O38KAfpEw29zp+0FPjtIQczHcabYM3WbYExI4D1R4cqui
w7UEDV6CBpcu9Zl57MnEK1GQR1LvALAZSWLqSR/E8B5GatxBEyHvTC4Hl9t2cuiDCmYbkPSg5yy3
fqyyBbrN1bAkbxXVnC7Wn3L3Mml75yC2o3M4vTDtnlaZ8RjVTXYFpi9mrGZ49jp6Q8vtKUdah3NW
vXPH3w9i9PEheJlF1AZ8JvgjYUFUIMCxsrO3Q3lQ4wMuCMVWTpUp6EQyzvVMDfcr7mgHdMG1xuKk
4eWNidO1ahgTVzX5teEMauy8wl5OPy0ObxWTf5f+28hY7/JQ3MaWTN5bpSgHiKUpk+S8Pxm2OFGR
fRIiPum0aEjjgwvGvZeb86J4rDRxdLX/IHwBABxOTtOHccG4lxr6yvR/K5pJf/rb0ky7qAkAmcsV
B7k5C8aQFhflzGchLvGdMaaEdHQQRuk22ItnPp4VZc2J45dJAhziB5COaONcOeXDyZVHMoFv2fhh
UmjSg1p9Wrb22SSHuL0YA1TfRX8qxHy6sz1hB7jodM5MhIX03neWOJxNao9wK8wzw2EGLEUF/n+4
ju10xWbqFzJKufMuVLTulKsLXpYUvyAJrBbsngIboo8jNH0oMdq+pD9+oh4UmPcy81wNWZA64cJU
QHu0NFVbAbN2JtnL+drr30Se8euqyymV7YuAMDbonFxdnXxCjTgAy7GlrLPXov08yXsT4WAwjw1C
RAQbErQZwwLFaC8rFp2xvGScKJIhupZ0hKetiUa8SYXFjxppWWk1flzOmWTrJQDYmRlG4MesmtMJ
QkexWmE16KG+sZjHb3gzWlt/rpOL+XxNr7EIsRsYdwoS86AxLB/XCZvdSIRGopYbZkYLt1HU9Bho
CFpMpfg1cicR5TOC9Eop8H8jxO2YiHEswKtsU88qTwAy4RflU8AlSycKK/PSaXRsmlXpkUGzaDVK
a2vfuu8qwcBx6wZa/iVduUt5ARjQYhQCtKHiEVKTxmcShYkJxBO65i7TJqar8LD5AFY2oq92FQ4y
O8cKIjw4bGDd5LH7jhWDjT2BlYbaDUIbZ0mGs6TGWTLZOCNwnBXI2DLmEIb3FvVZyKvUU1XRs6rn
d/wS5B1G3Qo7nBrlExDLaYjoscMaqLj/aomdmvdhG33mhx52lF1N+6IVuHqW/Uh7RwZdUZoHVCQQ
9i5x4RqGk22oQZa3JMAZe+iBBn08AWhAdRXkib64JMxMwHepi3ia1fQmA/Md4RjqQ3vvuam7gM7u
BnqAOORs+QnYiBVAuEppiHLZWjSU2mSynR3YRtjk1S/zxNLa4iHYStOwRUCikk4xVdYWUMaOmuxZ
0Gffnjtc/gRBpLZnnTkrCabV94ylKz6MPdLrYUrWR00DSBL1bwnfeCFLTDepHgG/GFVsSx+Og2Wd
JICwjpRH2MOCPkE+18D652j7Ufii+5c79X5ssLxAwSMmBWWYrqxdbQwPrtRLN1D4w0mcGnHl1Szi
sNTrMS/so6FkoQYMsdtszqHmqB+mLH9k9vJiX5dVgwDTZ0Ge0simp+QUQBvn+3RMcBlnBrw6xvSj
o59o6bwU8FGjdrknmn4C/l03+XOTKtNHwlDR4LXfOplHVTvHeXGGlrDfmA7axyxt078Aicbu1KMs
Q/LA/Q1jmRvSCGhBb6Ug49YTCTo6jVdCfEqzel/ewgTuMlYXpVxPEfaingpIm6Kw6LOdlJPJcX9U
2wvHpOsYMbi0CjS2nFnDhCdNJ/LtEf6XTcwkWDqQD6sKbcTNVYXbI3CL5K85c1YBt99N/5bP6kdM
I6r+S5//riCyey+3jID4sSRKQILo38QtM9oHEMQMtwB0OQ6/UahPGLSbSdk6PccViKM4CZKamXQd
Syru+zSU/nXto6urK1zSDmmG9VBMt3gkRFlTR3qRUvFuyf07kwlZ6k8yKOdCg5cpBxawt8nkLaO3
3rHjcGJhqKCxMUXTtmIsOtVUfII8TWnAbLhc1GOPEZFKd1olvsFZwExjR6JtiWNOPgKF/mMk+nGh
UUNneGbTH90PrZ9+JVhFRzXstPXIUP44gFiUjXeVCOVMLRLdxRTJJJtIYyroccQvO+Jg+Jt4sYVK
M2B1+glpcjuam/1HTHl1LqvP2JAeuNpMOGcx879ZHI334chM76Zw8A7ApvULSRnYktEhJY4Rw1xs
YcuzqtcJ8GVsmFDD4ohI7nXiGykOXdF4tkXEYiPYOBxxMeaa3DhJFNlJ4+E9CgwVO3DyYVrDR2Eo
H1ZKgHZ62OtbumIiGkH+YhMefq1Key3pdG8+denU2BjGfWeUPYfKbQg66XHV02MFMRUxz4QkOr2U
VJDFgGdZDqhm4OY4nNTMBCkrw5I0jTZuDMZCvrA1d7sTFwa+wTbTDmqvuBsuH0OFA6DKrQuSV5Xb
PecuZgF6bhr4oj7Gfn3i5TUrPsoZJ40BZgjdOUm0Gxsus8wylRtbA+0IaN4UPKaomUGkqIE2xUcL
BN6w8JZh51PN46w6R7afCMko07OQw/Y2p4ML64HDIUu8Pqy8fwyZdJdBXkcSph31Wt5z07guiXGh
I9LBnWQHMqgaqeVC30L7ZNDKcDnZ7nkVfRiR5THN5Ful6tdLbAv2XOm7OU1LW9HJMqNlj4jrM+I6
j0XO6a2PTmSTMzLafCbabDmqNa9xQSt99wHSbj/kWPspQ1YuVL4akAZs/VST3cqxO0orQFjNm7mm
WIfR4tvs/EiNA0mSwYDCWdkxnHm0KK/1GwP1uD8axI8Uqqod6E468bOOP2f7EYLDSI017jCjoiyD
27nERpqRiodSIfOgb6ESfiI8IbLRkKCLwuJhp1pY/Ie6rm9FM93Z7tBmaQ7PyiDFXS7gFOrqRf4/
LJ1Zc5vYGkV/EVXMw6skBAiQLFkekhcqdmLmeebX30XXfUh1V1d32pHgnG/Ye+3imILQnwkpsGyc
BehWGHjW8SNPebh1k50IJykUqx2c1wv62SBQBvUyIVTaetp9a2VD8AHjAHxiqr7AwManaQy+ynO6
R6lqJzZ0U/HMl/nZj9pT09enpFWnhn2zSDBRhbVKNcyHsVn3JvmUF7Sg9OpIlC9ra7zwLs5qsIyo
BzbkZbgx6Z2ZFJ5FPo89SUvizWPhRb5hx0U/4DIVLIW8XvG/KNrqvhCxUHTvc9R9EOQRFadxu4KI
EIlGaAToUkA+UuFjzKZ7rD+qldB6a/6IYmcMRh7WjD7AVHYo1uSwKUPZ7ylkQFcbmr4zuznFT2OV
qdG3CdBpLBQXK7Gn8n8l3WVf9iUtqfC8RwThKWeUP5wEpWNClyu6tx52hdIFuLeDOaAaiEywUWgx
0T86OCyKj1mWDhx4DTWRzOpNADe6DVANDRtq3VlOZa5q8oCEYLlIFU5MUoH0CCaNIZwN0OLNUYyJ
guwSiBYTN6k+AhLk+s8V1Otg5NkOpSUJPMt9hMy9bxJYFo6i9dbG1VssVM+myV7Zb8RooTinn1I7
3kgPE6Rr8Rg7iaVHcgVlapiMkFRsZTChdGa3qMDAcUAjQxe512K8fDhXkOL6nUa7M4oYF7F5chWq
xHYA36DwTR3iiJgbrLV4FJ9IUzIICyuX10E2aVWQEOxRRIUWoYe1zi3ZGLv4pWJLwxiBxnV7V1Q9
rB7XGgBKBiOLL4OAAc3C852vr1MUIVcpHmzhsA1CleWrXP6AQTwbDPoMnqrJ7M48anTtPOCm3f6K
DrQCYol9ODECY4ltiemPopTBTnVagG+Oixsd4CmxqxpAF4B2TSd8vPSk8W75Fc4ai/AthU4MaUDL
SEJGMi+vbtLvrA18P2uCsEXFY9k8UDnchWaBSTHfrOmrGwagD51VIp9JgH6oXrFMF+mtyeFX0MOn
IgngqJQFiGLTZwsTfSKl92VKYrdhINKDXCDYWCXT1NBHtrms1xi8xt9GkaJP6s4C0ZArzyLaTdU3
xHYfnylp7M3WfUSRiMePPsEAAMloSmWh+69Ye3fJYWwtbPAT4Um49ZuVyE8k4HIb3ROsf+1OI8F6
qeMItxwjXWnwD5kmeKOMzfiAt1U020CwpmCMiS6X5aCQ/VZcPSN7kS35mKbaqUrksBcbxEPGwcok
f5+8pDPL+c4KOhMjvyJh0J4Og07JYGCHnApXpBTosXBax4HskSIaz+imRXSHMi5rQlbfhNxkPb7e
xY8yGtx82FzZekYJ8Wyq6M4dyv9ocQEUnOvaTfA/QGTuXkdsyYSowu9liGcQUcATO+t/pLcZl1B2
w4uqwJU+9k9lzDFsXrKl9AQRwDi7hRRS2uIIDAIjBY1tfEKh9nei5AEzhHCe0z06l5nIFLI6YwCw
pXyyBaDMzJV4144F+z80wTGFJXeERDrTQBhzRuBX4zLU2ft2Bzst7EcaReAYRJDqhB0SvPf/WnFv
DuvacCQ9AabKyg0Y8q68zs85esTuRhH+0mU55UV0Qw2tNCppqup9yUXkSENIyicbtpGiJK7cKSZ+
CL860cbHWXqTAB7xXmMG77GqvC3AY1j3HSUju9c459N4uikv8jKHmhUfLJm0JIzEq/JbrQxHKeJn
I4vOOpSnn/UriZmSH9VEJ/ejO0QxXVy14vmfCOsoLi1BWuLMdgG+17hXeUEzE9KyfjadcSkUDbO3
DyrZ6QAoSEl3mZL6kv/EGY0MJrnCL2DiVXMXSIxPlO8qaGEzG1F8MzeXMAd/A8yKdi5rXNNRCd3S
8sYt2aI2Xn6No8LX1dQvReEid9plaW4mgjZNWE4oGuCQdCD1YtrAyFePedfctXlmjb6FM0sOfcF+
tlz1GdeslT845F6t6jMB+m2hEc6WnwU5OizY1y6OXge5fNZZ/CwIMNTq+jWt/xQZ2skIBAWF2rBk
xELAvANuoJx6gZesrBwhZ6yk2EobOVJbugldu0h6yEA81kRJgRpQVUs/b7CAmi/oLF6s7ARxrCDR
BMs6VAp1Kt41qQhqoCoF0P9dfJkDYeGy8ZIMYk2aXbL8QELDr92Z15oQ3HDd4W88ylBsEr5CM5KA
trLimCcnPski0GVJdP3ZN6zk1q/qVeQFnncI24c13Y2OeNMEsEU0wKS8CHrK9F4+V2AP4pIBxUn6
iwtYk1jRgMeQGSMODeNrgDqr7Irq6FlMx7Ry7wqRgbd+D0azb96Vog6EFvoz7YiQvsqsTht1eNUF
wZe0vws7YXa6rPOhgpfuxhqLKB2eN5X1+OTkdEddDRLHIleY1hp4UuH0M06ArHxFosVRznIL9RlT
oX2XeURhZP4S1s8UXYmMT13Bzy207ozBrGER+YgAOSAa25RDChCsatgeqqFuW9zbOvc2Cby2ZCy2
H71F/RzMjR5uJJDS/OPexqBVvYxGTd+RPLpCfKRx9rqd1Xo7wjKnq8S1n+9lLGDAmHy7RrvUf3Ci
rG6jiW4y268GVC5DYCmuZKd1WQJUEUHUVdjKLB9s/3DVk4R8gqee546pMlbpwBIflF/cpV2csE6d
rk1YiZyyC6TImcCuigEU8l7CwaqI1yz7Rv4ajALLYIxaIuhMiRy4yXN3yPt2KXti/QwEgPYmijQ8
AgOOcwcsPW5snuIily4ZtEYwAa6h7QKu34gbaoBid7PEqDCDzprnS1ybdlli9EvQfJgLJIS/ciyR
ASpehMjy9dKf8s1rt+aCGFzUT1tns212C3RxCZPAlA2ommgXgESc4ClcdxNeEJXqdwNcrRByinXr
WJVmOENXia974gqXVlMGVb+EPNabsTkp75aeuSV6F0m/kNw9CBdlVXy5yIIIYq3pASc+Cy3FSIvG
TScunYalCzIA6LVEYYh6NBtsHL2XcOrdlJW50M+c7xrjfREK3eYJQ4HtXXS7+ZDL5vmd6ithvNx5
lkxOuSA7GDrdRPpXtNgWG0JoNqROWXdR5cI3zVcWtEQvZSFKQyasZAiOtFpnWHWtq7WFp+e1u70u
vPaqvzr5YRZhMpPbCWKblBoSs5RvVUJeYC27g/2IBxLFxVlejzDR3ILheZ5xX+sLNw+6Qrmz5elP
rmS0EsVltnmtQRuJ2XIvUa/yJsEFB9b0omZk4CFwWJM55Fwm0gkkYh+i5PxbxCtq/qP802upr0/m
pQNW1UkvAypIq8ZLg8uZq5JIvmJwtfGzxRJA0mLvNYPgjgwTJRivXwkBZVrMzFBl3E/KO0krg0Y3
DzqawLa2U0JTJcuW0MMUWB1FbsfO2GD+hX/PUTYeKhRm5i5jhuNVx/ptO3FIXeOqCY1U9UvMYD58
HA70x1ix/6wvJbIiwcr9SSBoqVG9hL1MdLGCEx4GH4qfYZ2z5TMVVN9KDn9l4H6sCYGjWhfER0Ek
y+HM0BeoDxZwsheEwpHT2Wl1lhSp5SwyDFilAiffuQSkbkQZ1LOJXRtnRuUQiheU1J2DJQX4tAKF
NnTIRn/wRsz1ErSyZLrIJI5xYjg5OPuB/XS/7o6l1S7d8mE2CV0UcRvViV2QjnAqZRhtSSVZYLjX
KzC+wG1k/PcG+dGL4aXv9cZ5d58AEM7Mrs2a3X+m3euKCCQJDjHu0bI9StB2ZLSWlekmQ2YXo3hJ
ShCnmUwoxOwtPDPGWh0nCNFSjclCJ8aXZqvIgziRXgRBfcvyt1p0yytKPSVzVWIaE6Ky2Hqp/Kpx
ODMBZU6BuiJqQC72p4H0pwkRf8LGgCgAtv9z5ZT0GlDlz31K9kOJe28OhgEL7bgGW+yw/rcTGH1i
nN0sJoVaV123k2rSZUEyMPDKinnpE1rmaAWNlyOWDUJM2WecM1Or82BFOnTT1jhbEwmnBhtdT8TP
2HTqmWldDOBCTmFtkEM1QiysVlcxD8w8act5Ws6gER9kXd0XTTiXaDS6or/hSH+RGarWfPfTqSE9
IO+x+WL1HcQsFK0k7FQzMLH76qRg739u+Ug8HC16EoDbxb+RwBEEBXaBYOPxV2h6BEpWqgOERVOD
foZ7bZ32KrnkKMUyTXSaCRWBi5Io2XzsD5tBhAaiFLeSE38R4IObydeYnKFKPMeks1cGe32dHFsg
RzQpB+NvwZNJU2kPEZokXTh1SFrN1t1qeuFujxM66PLoTSlPuwgBc3nEXfFUo+VNWCEpoFvYwlFe
iWKwnoqBvwFKhjS8mT21MmTofh6faS++KuJVOXcEzkkS0zBoQpsF+kd4ExmmyhyffFslYIPddcL8
SNVOK/bSma9DIIBrY/zdsEzIvhfElyMCO239GXrDiePWzbHMzLtRXbstCrSOQoFdDvIQMYJceBlk
zogrAs6+hxuRf6v30q7zmhgol3TG03zK/z1UIaFL/hpK3d51ovXoUAE6FrxCTAu748R4NKV0Ukse
rPZj2hArz+fpq/yXY55V/pSzFeCPDxIwEPqM6Gu5prp4A+xwa1TOTMCCJHRu8S/jQSu+Ggwwoi+E
4jhVmM4P+V1P6ZNJo1i0sCGImX8ia/AXTRDH9GMJ4g7mzfgyY3DaMt2ExUgk4WplNHE0N0diPKQw
gKzgu8yLV5JA1mBaXvEEC5pEqCOiExOtC7I8JCCbjs8Id5IFptzY2UtU/2PsAvVx2kxwZCF1pg9p
VsEzH5IEC2+GjNuUnKUYHeqDrV1OCeUFj8B5m/h5cBk3uIaIMO5jxQFPjh0VG5qxA+p3m1m2ugJs
hJG7iN3QgsF/SsD9Z3ZFRrWgEVoASmzZTj2blbOOqiA9Z0gbCqY+k1OtlWO2PysGfBVyKwgonhps
6iYLiLlHqqOzRSx5JpiQbn917iCB6euUQ+KlOlww5Amsg2uTeR75qVl+azG6UioczubyLH8rCPEq
yDNTM+JwtAJMFCFhnHazqbTyqlOPt41RX3zPiUjisZu3d40xmNzWPnsFt4iZzyUEGBwHlt1ROl3Q
e14Ab3vEC/+rCxjmJGgvDdWGFbaosYk4ihWohvIOErZ8pIKMB2+FxlK/JQOgA1MB6iuKQ8NgxvxZ
QGjfivRdI1ZFS6s7t+MFoTYT1Zal7MkgSzRCzmUgyQXTrWRnq8L2mizcxYkrruOTtcFRybJTS5++
LNeVZW6XwhaCQajO3TltlTMD+GO/jIdJWK4FEaEz5gpNfEbo1jXU/quahAlAaHLswyaQKlirSvOc
zfQbvNhxQBooRJA6TPhGnHxJjl+8oRhM1QN7bfJwdCeMZUjeXeniaasJrmF35+J6yyDM659bXF9a
+6SR3FQxxZD1G6a0NvEycB/dazfSl9UmsYTdlaZf7MljNZ+TUTmNwvSKpzClTKUSFczN6xtWug32
QLvadqam/IOTzAjUogwj+Y8Wl+xncNbp8ZlV+imefuaF3YWRXibippoYx7LQ4ujKzz0lqkX6GhQK
dvt4kQ5N9LCYqZwEQwtiWbLpCJJwlDAI5RjL1fkxl9EtEtWPJeXyV0njFeKTTt3HtttWROHF7K8l
Z2xpPGV1I6gxOq0x5wk7rGj7E7dflYiEgYrQHC2WxZjEsnM604qmNBRv0bKeNSwMffbRiVynRP7F
ICQ6g8ijTMLM/6fbdebChCOCoTl1nMhsnY2ddK5I/Ftldtf1D5vvS1rLlyJ7kAPqx6t5MWak7vo/
/k9GzGPXndW1orvJ4fKInso0p2PqK1alt5Ljo4kYDTXR6wfeEvgoG5Z3Uzzq8i8cKA7WvFXVbios
MZDFNzDg1847F8zz+C1ipLktY72ZkbtcsCQZUWSAHGq5qBmBzHTaA9dBA1xOIsqNqqodzpHEtISL
YGP5apAGLBOYKLJZI6YsZhtDRaPja97f+Lr8pnhPLWRm2OpjazpvnHqd/BVDO+DbS46sQFbAFxoy
2YGs4QKzLcJZSKnCngHeGo4ae6j+SFmdQrP5U/5Gp7owCCzeIayme0SG5njjm7nq7xZ7uV7LTtIX
jDrCC/hZYvL/IHMG1ViGMoG58X8fBnnq22XAMJyXhU+IOpleg2/O3R527YvoMVL9iPZolZnjz+85
2egkNFx1gpOR7SRLHbQPQCDIEfBHoR2rKOVu1a+Ewznx2+Kj77Ig0xXfhKwnknE9o+Ut0+GyRpYn
v28o1WYADDooNFQffxKLG/fZgswwm5HLIFzYlEyKzrPOFc/hSW1TKr27mQZWj8ori+uKV5ld11Ll
QStMwazKgbhZwfaRXsBozd1wk4z2UYOlHbb3VqveUTfhFcAxhcg0RzzTCvOtTw34UEaowdnpiedJ
jEM0Q/cxkjNTS8ATWHJZ8CEpJ8csKLh+8XkBK0IRIOP20iaCC+Q9mpsUbf0PPmfuuMNALT7fOQHr
2U713MYLc92nCvFYXvZkgEV2F/lvD3Is6VGzZV6Xg+m7xwgVck30dakGxNv5Q6wENN2lhmmLmsq8
sda/G1r+0AlcjJLlVWzJYAZrJBLDLsqQpSzrNSYXAEHMyA4AOEOiNG4lJa4KV3IYJlKzBRx5rkWG
gr4D2oVzj8ap58emO9v9jodaHf8OLZnrJEhs5d8RYPJAhjd02ln2FlxROrRcygv9yMSFsppJSKUE
lSyEevGT0sQhuvtPYiYn+sFsMawTc9QnONMW8nc2RP3XTGHoVnXvgMWTx6D25ykTbHVd0b/zrwOh
7YSNYfB3V2rgwZFUNkw1W0/8gelrxfNj7eQHy/BHJhCWYYBPQAScm589QVcTtGipn2+Y9E7WiC3E
sm4JaoXUNytq7ZrzdEE6MzYB8V1NjSyQWN4tiHAAGO34MpX3wizcdoWBzp3mRktMAlbpRXf28BtT
kexpxPZeRZfEPROBEucfUrrdt8a4Ax1Gi/iYN/0hteIjM6oHg1cLt5OkaEzEz4PX4jQkd4AZ7nmp
4qtsnyQZ2yIbap39ZISAXDAp4r8JsHKJ1wlnYAVCosINNTzNQP/XBrGmuLB8wnZxNwHkf125fb66
KiMkiLeMFcv7lt8U7GTgFmp29gn6SNhHjUm3xz2zdv6s4YSOV8LTNl9p92+9f8Uoe5jEL2aRFKaG
Zyw7vuMhbZutjpiWWof71PmH9bIg/brczlmBgYn3RUfPCOtdKhgQMiNZNzKlEEzPI+YqnqVo9mY9
IMb9mEL6JdeBVZKsBxb52nDt+tAQ36jFYOSi3XMm6U0dQ+2x8jtUX5Hg/Su2OZQKFSR9YecS0ZoM
7qz+4FjtBimfUDENGJjsRrQcEQmIdGe2sOKmM7xtyJxMeg7iFObKURubE/jfGfUSodQ5grDDQVTi
62iMYRm7k2gEWvMhGjL8xF8dPxfL4CjOD8lXL3znlEAcnI9IcIamPCmpdahqyiA8pAfkB85MPrSm
M6HluIC1epRfMg34jEY0aQ+qw3gvBk4Dk0AfykJTkPjq35u5DpEz+8MAPrD4oSgJ0fFlKOpH7FTS
2lH0QELsCR3k7Sm9TMLcSJ4tvJlSfCSoZbpROSi8A1u1PgjEvZMfdFcoaz8nKDmrTaDSUXzpLOzk
sLhIDwKaPB1geOjH2MEaVbMgckR2NWzWjwaRsX+jIKVDGwlLRtC4aITqcIhtEBELjIB1ey5EuFDG
K7Z625JQ6pLQifmXax3kzXrRZ9AVnwS7K0nzkuH+xWOVTMJFJd2i+LPqvOO1iaYKzJMCh0HRwlV/
UQQQoIfNFB5C1eD6vYp4urDaKRuZMmcTl3svg65us8somOyiwbm6y0ruQh0x3jn0KOZGcjmJ+GEb
ivCezeEi03jSjczKUdxzHMTu0gig/hANqBLXYhqkqKxTet0OnEwvEF3bHvrfM5lWyRL7yjxzUAh+
+XsbN7eAe3SQhXeDalzviHv74k4f+GVKxWmLJq9DrKAvkKY0fCvCMzeiNyI1Ehg3E8A5af7Z2tFZ
89XBdMc91LLqWcrPnitWkUo/PhSv1Tj72c1wt0EI01q6EY48VnWopDj98cqoBWK2yYtpGdvUwux8
8MxyXxzP1DO2YD2tPL5ZRnZj/9cX0wXa5gUg9iExeQqma5rW10GIiA5asan+mQjZJfHvVBJzloBq
2BI1TFMEO8mxpokEy8dafHxL4PIpnRimqLgPIwofs+8wHeW/xrk4IcriyGjG66hAOzQFFxwhVsXU
aNx26V11ZmOTI+iO0eVXGg312VDcSGEVDh1HtkxvQqtvryxYkjXA5conY/XCkQRGKmEUhIFliYGs
TcGkheNCkkNsual6FThdovxLNotLoyEGfltZIiNKWuiAYhSMUwloJiA1Xo0v2fwPbBVqlawORXEN
21DOr3L96MHcfS1bdWmL/tLCKeFdxbgilJ9oQp1qijl670k5BiUSg386DD+0Fiq6+kNOi7S8Sz4K
2Z9JtlOgI5t6gWBf5vXbSnuDWhdeqIGmTOOA601/SjTGQEcd/WxUFVe1Na4K1IO1luw1Xm+Dptwq
yxnYKpdslYnn4qy2t70YZRieMZqkoToP4sJNeijIKq8BHWd6faOf5Q3Cislwa/EbCgVt6g4tYp/a
YInKR4zxgUUE2Y2LZ2HmaeazkbUnkTkahRCyGNkKqtVkhEABTzHa6E4rSO/zjAYBS1C5QExyRx3U
FOEaGSJimdMPRE3smQxBe4iSkNdxfCWLRg+B37uaPNIU/m2Q3VSFDe/idQ0GWSllc2640+KkPUND
JPlNSNzvYSp6mgxoTKKj9bfV4r+NHibPIdP3ekDZCzFzxVgpgMHBjMJCGV03Lo3Uk3GPjs98Jc+u
+cjQzNGFb+2roOOYyTYQ1/2rEM8vlESDWD9K9P2RNbwYpyGuXzIyJhKz4pLqvGQMxxkbkVBBRKTc
HwanZKvFzuHIU+tOJVEYtojXeFmf8Z8Mp5j8NtolQHDriGy0jJGacUBbA7tQDmiLA7oQM863QwpZ
06Tz6Azm8d/NnpiM/VneLdB0JTla/UsihL2SskzHLVQmfkLLsyfB4uxYuhBz/EXDtyzg5YdX+mEI
0XtdmW9W/qXk+XmYAN3xKckAsYYCJrzpWVXtKdg+Hp2+XlPFU4sC/cWPVoH7QH/QWr5QDnT0LMgN
lCnXAtGIvKYI+o5rPNqR0p77v32mIBKmllgaR8cOje813waiupCX4iCJUVsrMBYGv43iQOZ8zIMJ
5rzBNMLSGdIVms3lrsJGVLH1CJKIUkJ0rJeS5OmtUpxEPXQTGYwXygJHwTQ1YtgRm5MF5gdLGTIh
vUYH2+h+WeIWCBHoXwSNf9rF/qJGFybpFgtrneq9Z8YVYbWwovqizOxbDD7RDqMSClzIsRNfcfmh
4LP4xRzg0Po0uhuksVV0dcqRNjYcC88Wl6B6zSM/SdZLVT6wMjMeYO/PLl/DxEGjZ/Am0TqRDFkK
x/UBu3lu3NQcTxr7C+5FXSWDpP5eq/duypgV3CvWu+0nOgJK/MO+prSnDki7eJF5xHTqnB8EZgdW
Z3aPgRqNO5EbyGQwP7I35fmAHVAuaNoIW5GYfIUDBr76iGByfyxlZ0/ReBcmOFnwTOW/8btl4NE7
i/cZ5RxLk+mUdUkQYfQwdayzc3Uck8FdzuwqNywPkiy7sQISW3Jk4uYE2LpZ2A/9VbnJpO74sjOd
YYLAcXNEqzyvJS1BiesjvWTaNx53NJ5QwSyXhFWwGtjkWdfA37Y6nF3M7/H6d4FwEwUAtbHwgor2
RayHlykQJSCmusruiAh6PnkmQ87IVDK7S6hxc/FNGcKEOgt2d2b+FIIRtpV1m7UDC39be01QgREa
RTj4761l/7mSz/ZKLXFcMk5om3Th9PeY42pgOyuPb+u+d5dAQFoHXs2UNPZQy+urUMgnNSarLFvv
a9TcR9dVSwN86t1qRg935rZAgT9DZ0PyT+wAhLNsZUgyw47g77vf7fotq/JN38x3EaldShpTobsk
XnqbYdPE7TGf2Onekni61NN7xzRUehGbjx36I/HoHOVlszN6RCrYVLJNQ6BeTOw2JZ2J4W+WuD/r
ARPplPJ7pMvbWtxrsbpJ7OEJKfASzfDz7kOfF5uuHsLJ+R6x3Ca6+UDEpmt27B6nUF++Ecu4g2LS
p+1mqgo+3faIYlgKeCiUfUUW77HZfqmwTc2IHy6ouFmACwcz+6zzMI2OWo+5rzpUNEZDGwwyRnSZ
kc/yYzTzC5Pou6W/DKqBHVMgC3fff+eONAPr4pcyFc5a4cxTcOXCOiezifd/ZaBlWJpHzqmnoaKI
uRNMeXAtK3Lq6MgYhLE6eti4AKEpPScFw7qAx55hl8awqxfQNE376L0KBDNyxs7Xq+oyK6WXWI/I
nJyNfTtjOWwSA8fBfJKS5iLEcIpxjlbTr7LHvM2WWJRxVIipl3IcTNlJZX9c6hJS+BZzGGkw2Z3J
F+GubPOtDqRWJR3znV1XhqvqCUvsWEy722oI+bMNpXqHunCv1Ct2KkCk3wkfr4JkGI3+UUvlcPxP
JyuYkKUUIyi6Ptgs46RycBuk0qFGsqLxMrLNawc2U+tddXHJxDg0TzwE5W2GdaT6UBkHDv0aUAFg
9hQTIdOkdjYJPiickhpTzNbjln9T2mJUTxjO5owsd0huAbWJjaYYkiAcGlYVdghwF2qwpNiCmKeE
M73b4abGIWtk4gm3U0VEM1LXPgnFRrr2rxxxbvQxdNQVE+Ve0l+HZbhVfY9m5+9KmqaJYT27Whx0
Ug2zS2Ibl8/XpWlvMeFkN8TQqsojn8dAnJkHpG96s1xKlnWpbJI0K191PEhm/A32MVW7S8QcQQvb
Er9/r7mThtxiiS8lpdj7wGe2vpjWSBm5uUqoP2VPygCatbXTzYKzdnBPTcxGd9JjIHurnXEav5X6
I9VJnCl3dcShlTbyTyunj+2MWeU2AJiRnqlCm9dC8Zn9sRuvm5beWhbJki7dfpGbM9Mq6ELiRbu6
oHqOZX2m1TnNBlmaJ1IoePTxECE9JKJ92xB2Y5JWunNVDUFPMDoxjwRzQ7a2keuU5C/ALoOGMzFi
jwcb2z8pkMBI4T2Z35u+Qsqf/D1MzUKoZ0x/oj2BlqlUPKEbgXMC0xl2gI5pVyBemnl6OdgSbpj4
RYWpVCRhb0jECAAxij+Rh86YPSz8M937RsCR0nMfoTDfKKaRsJiQ3SrhXuQVDUjxLEnRbYZgLDRH
plluNMb+kS820X8JhCN2rgk7167OZ8yDxtMusKW3wMYfMJAuC0MNQO9e2sLyJbKK+Y0xSXYN3WtG
jdrgE0nqD9nc58Ejbx7hxPtqZTpJau82RexBiG1vs34zkbjfkhbjUoV/j3Gg8UGrgR2psAX4bRtx
pHDfZHbjVhc/QRIOA+cviGiYgwhkQfHTWdLLEMDltfCwdxDEzFLZ5BuzBNPTp5/B0Jx6DRh+26pF
Vgmi9FGjU27sWKPULfBIv48aKRWobkhrY0DGWCLiJ27tGBkc9lr8AwPA4Jw8RXIYMEerdHD9FuFu
nk/NW5NYHuLKuxXXTC3tVKG8kMoH95U4sWHKrYsOSA36u4mVRQeP42ta4vOA7dHcjNcKL7Ll8d+8
13jKxw47H3mdTRU19niaUsiD5IoMmDPrx0R0scSJ184/0VgF6UD5ZF1ipGxICXAEq9DNdvtYfYwg
2aJhNErdVdvY7RETlK7RmkhNUDCydthlRdmtXVRvSBRvSREtl6NXbydk/iczv0PmhCY4Y0fppku+
qhx2dgvhD7A3pkXgFDBJOx0UAlV5aTIVq6erMuLTpAjLIt8kAakTNF9SQ+arx7xfwxxGQnOr9j+p
dhASSrmUH+KlY7qWp+8dntaFHBNrGU7MClP6hjGz0SUoN8uWX0b5dSUjhy/bw4A0R3/hrlIIp8LI
6SGSLPqyjOQfoF0W71ITnbTfU2+wtjuk6MmF3xkLGIOupFYoZAvgQr+pLLctRl8x0tRRMiHQEX4X
aUPkMx+HSAiQ0lxaRiFN6ZVTAsHn15aiy10GBqPVAdILnirVxDjyUh0yNFJ5MYYNqBsrSkLOp8Aa
h6DJII8SwmuCt5P7u3AZgLlsrFglAmnGinVU974gXBnbOGwKJn3D4ncAjYjxq7SnhdjfsD6t5LOH
+wCZLKI9n7PyjEI9cwf0eJG0oA+1RZXu/LuqPjbrqEGJqSmPZk+y1f4+gXoEumOwS8iBmJE3IQ81
VSPBvS8KiNtIfFmVvQEHRU/bIjuQevpo/oiX7p2IOrNMvThml90CaISv0P+dJJfQYG2XuWNRnjlf
dCdLmDqD5DB7r1AmXywi6BjPNf4ac+2YMKbHOj5iHRdMoM+PqlR571In/+QIAabDbgu1zDGBmNaC
WFAZcQ47D1KiRYmZEYDRQqmHAWzlVFrFkT+QN04Yf7v3uF8JXnvDFilOkQ8wqYeVYSOlSW5ijOvD
q+KD8W6e7dVs7Kad7HQubpUWhYgGkPWkLwgZT8u+sUOWJrKVqcThUGcnfRNvjsUeuPRGnrAiwbLB
+9UT7UutyYNGGFqZ/t4mYG01Pgtrl9jAVSATV33qsYmIHFfBhmXDcNeCa7F1x0d7WLP2MT13saQe
n2YoQgIHZooAN7Xkk0GjCVDLXsTJnl7V91hp3emZw0KrcY70SlhaffCcnjG7l40kwiwnzQ520Lj9
qlVGe2rh5LNCoU6ebygotF5k2k+wGsr0n1l2Z41Ga6rHIEukQBvUIHs1abRGDJtQPakHwVLlx6Hf
cAIQIl2NzvAlmfN5kUpnkxNHX6kBfwlWhgNy9gVT5wfG66oInvmMRJAhHl70dTq3WnKuhe9BLb1C
fFtrywYdeohZlE3ic8Yvdoj/GZLBj4JIcOYdJ0mqILIIAx9wSnv91c3EF3Km0H0hDOAcBKt6n6vI
EcbVHZrM07nN4LmlnroQkYYnJGHToCWdcyBVsUX9Ot7jrXqIuRQm2y26Ubv/j6XzWnIby5boFyEC
3rwSAGFI0JZTvyBUkgree3z9XbwxD90xMd0tqUiYs3dmrmxuUuWu8zvlV1eFclOVVj1eG7xbPuXU
QHotgTSDxt21C0BpXIlkSxI8Z6GBc77dP4nkpPH2dgE2lmIX0/toEplkkOkx8eeU8abrclxI7STp
KZEsOtb/mcd3AdiLBC2hfFmsX051gUJswsDxOl2WZeFeuSd/0WgS7ZYiq4nXrdhv1ZLf3M3BkuVP
JYggyKDzXe/nW6fD2DW4gebXco84vezKXNWvEMpKDwHKGRlPDgxdi+l8PV3qiSaJ7SrsBvvA9NL1
MCZq4LxafcqAhxrowTW1UUrmVqbi9JCoiKW0tukXRgpRnFCdNpwzOmTktXKKZb3Uy3gdZnJPMKJF
H2/wetHG0YG+paKGKthi1ooFN5iyngBm9yiH/aB3/Am1zRUazQVCW7a8xkQTku21EfZQVn+/AMkj
r9SJcFG/RNsaB8NahK/IqplcZiO5lO/bQWopk9eZVfpg2VDkEFQde/lkafIup1D5mWewOsjiEmJp
SUnyKlkMagqX/WE56aZ4SRMUXCwjFMVkS824KRImNKI0/leIqTfRd7KiVhmv3cd7QyXpSItWr8A4
AmHIxKft6MKZeRRKYsXcujJKUGYC0PflPRIrb7UOVgXfn/l8lCglLGHukVDpWd7l9W0GCqBgYkjZ
0xOfXyWJil40kGojhk65JLYOy9S8FsN+Ef+SCdEt37s6IetRIEQEeKdapeDW2KUAGf/83E7t1nyC
pk7dvl2DNtt8maZMCn/ZX6YhROFetc5qvERAlu8IMgzcJLqx2qamfCFWXCqOKVkcgULCbQ9d6x7p
mLATGe+FKd3iWb9mBt0CWGhNqlB5inCXSzNvgpkzKVkHgbwkCVTz98B2uqILLmF7kBAu3kvGu/VJ
wyKFgI5AED65DD/qmEHvw/2wDZdsMC6dmV37c1GGeotvkPOuMFW+yHkXnDErtY3qIByuHX3Pyn55
lQ9SHBQSHG1+z8e0qcnE84B6mhq4IdJeXUKEEfrkKq2kfJ9a+VcCwwmNwvqnAeoYqw8IVERIYP3H
3kY1nSY3gfyiB1OKZrk9QllWdk5TvVHidU0Zd4yiuPdYhda3fsvfNVnDkPwHuuq7lR+seXFgF3wl
eK0mA55Wl35qcwxOiSoF7HHfnfmr5ucQZdXTasEbrLua82AnasngvCzrEcPbXUjbe5uVdFtpt/hA
au6RQFRXcBa3NZX3mXp99RbVNCRBMWgLbJiC5dcF6n//t35wQtgoPMCifOoooCweyvxQdH4+VwZE
Kzt6MXsC8EarAU/ax/i8uWHTwcFsAOLS0/Gk7v9MFTq6HAc06IaJnJ/Qqr2JmkHBlQ2KoSjLyM0j
3eKe+Rxxka4iqxy6hyuGO/ltZSEqq6MrRGwlD+2kRxOhcjOimk2g2FFUFeBqxjWWjOuK+UKwXjrS
C2eZXmW6UokKNDQgUOq3itdl7Q6GaWO6fMQd6m2t3Kb42xjaAAfMguXAHOajqNMGgP93KvZ71yhU
MUt3piNJJlX8IZH6BdWPw5IzcurFX0bSRimGhYKkRLYVJ4pszYcKKwdIEP4Da4dKictDza1XB4PC
UaDfysueL5GivNAFNl7KIIclW5sG5g8bfU7fSMQ0QE+EIlg66sdQ1IEQq2Iogejo07vBfJQwJI6k
MynhozowbyOeWh1ZUPkVHOObl1IgLBL+MBq/8DbSdDCn7ZEGB0O/ZNN0mzhKra6S5IFQ6wExTBlS
EJ1/sUnb1Ni9D3L5wTzibjJ9yRJSh11hE6O9gz4B+hkMPvkVT23hYkzuJRq1s9GjkgBDSoxTWXmn
NNdqFW/7zK6vp1fLVrKECkSsgPXw4jaglXrsXAFbK9ckwlTf9QXwCjBY/YLLQrUMlNyr2kQybWkK
6oey+YWin6Th1d1Jbs1sCJHk8jPFu67REkup3TEtobP85LiQc1zIc86MYi23cuO01el0xjXBlAh+
+VMt3OiJ5UnDuWNRO7UbfBsTTYgTl90y1irsHNf9WpdgkUkNzgaBpgy5YQFbmyw8PBzGXV3+SPED
CZYc6ZYQjdCO103Atg8G61DWJt6H4rpIuFyOKngbSxdgAxvHbWKj3zW/dt4xj2Iho60+zGfTA66V
OIrU7gx4j05FIIP8Qum5LMKGE/oQpx/MwwxDp0LrH/I8frW6+LU1QjDnszMyq8f48c2uDC2dgIul
BHI/Q0jYLqoMNai+mZ3gGtDuqB5m/kV9GwTfSKTAaEE0ZvIZDDUmIp3Yt6TqMA0qL1kSm3y4RbnF
lDV0aX4CUOWMaAE2eO2Ez71xqag+6cDix7x+Z75MHCWlooZtxcohLnmaaOB+3i35tKgSPWtckusv
qcDm/DR734BdkvblpZWGi8RxBUM8IQqe2yPP7RdgWkRQwCkv0yy6V0zFuhrNAh6lOrfhDegtpObf
alK/72X3VhHBNxaFlfx61wXjqqjlBQMJqQX93DjS+9yDccpfifDBydsXBLQeurOK1DvWnwvnG5oT
2smyBzrLRQKu6QB5r+pOSdafKW7BLiFE9qJjWaKLRdlPRaOfTD0512V7LuL2lPIQpxAso/xKfVrg
phhJDiKZpaalbmStv5aMXbqSEZumozzVKeOYz/SkA2y25mDcaPHeRBtm/zPdbGND1kiV89LQ7A2+
cKvjW//SMqihkPGzbiKn+7x5zyzlXYIjY8/FcltYVHL71ex1kS9mXFPSyq3tzI+cwNE+sPUkKNCI
PJQzBjTuNh3GPP0WOsk7Tl5AGwAxRTybFbKgREF3zGoaZrUE03LNY0xTV7uWo1ZU3Aavsp6cUtDm
0u+dv8uy5VgxSVoA5yqPBtYI7/iAW2RJAt2aYITNsXvxOsr1WIPtAvyVsnPB0n/N54V8iHRQeUmk
rUAGd/2gKwWvzDWFYLXsfyQWkPX8qgVpvBJvAvSFtRKfaTw/Ny4PmKqmvkPKNf1aueMudcWytXMo
pwO0yBWTfIzdAm5mRxO0uGTohT38PPU5Z1FZZlGthvowU2ZVnSRG5kRjCeUz5rgq1UZJsTk19JO0
gnsAg2TBB/hH+4dVHF+OXanfVVu7SvM9jyhIA3GoIoM90B0L9qoVnR+UCh7zsNn3D1HoPnPCSaL2
zCe8year/GP3ShgkvJLx79GeeozZWdagjn2R6biNCukxo9O3VGut2PJRTrvuvarp/lZQPortssvK
ZYYYtCXeqMK/uGsTbUrdH0udo9gQWBI0l6zcLkbOcKKFg6GHiYoSWMmhCd4EkRLzVxUepJ2uyPI7
lS0vMC7/Ukp8TVrmB2Og7EKAk6SyIZ/JsjWjsz/+bQJf42dGPlq6D2VyK2PuNu6n7Sq/jehXTXG0
BpWe8oyGgM6dQ1D/gZ4Rt4nYj53iZD1ReEVyJ/d52fOqpAh7MGBZKEQ4YVevQK3qn1oTb/pz+ZOM
hKnvSD9nK1rQG0j0har8IyNNtdYUpBcS4v0etR8eCvAhRht7JhOBpark+z0MvBvLt+XY/kgrKd2z
4nUqm/H/+P17I3uqEgJ2+yznyV5WvFQfczhYyamho2D6kkhVTO9gkn+vNS5DFTAZJn2TKL6MvYAg
tfXaUnC1mKs3Z3xOUsuS4ag3IHilyWtMnOUgGlBRUtXf0zYgmQoCIgnT3xzeyBXIITSGcLfRHNL1
1p3XrSKv1ZyLNy7yLYEVeItlDDdwIFWycbHJTP0zwPWQhvwsbxh/Zmpc6j3Ujyarkx3HY8a6hyvQ
6xXlKDsKgfrVRzzwxjuxmKLDCAc6jJJEdHVhPpoJpbIA1PBoU2aFSR2fEZdF7u6u9dPI9Uk9Zuw6
SuZOWpqwhh82R0VHNkx+CDazC7CIiUM7lniOTwVOy46OHxpPZua0nAPI1KhuiUSrUje3bqzZZEfg
KVSftNUMk7kJf6eYNn//YtneQsjh01rstOKxvIM7pXasQ4Nu2tTvdNnTYeFL6j021SMoWm09zhuW
xM1wa7iCLH+OEypwwyhJpUnD0BR2z6Xr33ZVekffEOnfhv9IO0+bIov6LSvHjSOV35XorOY5Iee4
+TxnEvyjJhsvg+jRUojH0u9RrWMSckYoyZMt05TFlBPyh+RBbZ4qZ9CoUqN6c+z6IyqoY/LEkaSo
2jkmQ2uBpQhd3tymMJmIi2+4JVjM4E63JJrZ/2YD5l1IG4N8g1vjl75MtVqMhDUoPfp1x2QJUCfS
+7si0AJYGOfGBD3FeXaEI2gogF3tWrpu5Xm88AtibLaZQUMTbnJWhyxWEBMTr9UdWhaD0k1q5dU7
epJ54o9yH8Vkb1dad5LWwgdzlf00VS5Su167kZwvCI+ct0+KwZKmIJWKKsmk5hriEm+DDYsAxxCW
n0q4sjMWP8fFXygLBI0KwEXZZr7VyStAHAtMXDLvv1bF3DHO8Lc5dAyUUv3DVuII89s40SE0gbM0
3JbbdqLTpe953XTUCvoGFVOFU9+3Gq409XE9z1HydwdqVDT4a4jdY8FJCypfzThtLDyMnX0zn5K1
votSD3QXFIcQf7YfRtZ7yP1eZ02eyl/DuQl4UT4PHAel7NNiPMxpMG7eTAaBu2ANodDADJo5nxS4
+oION4BwZV3i9G0cudltk/OonRGM4ZocBnG6mHlyMdYh6lL5LLnSx8T9o7+SuPh60+ze06y4r+zk
Nn4k89/cwpqrbiPmFOSyBjHnf3pE1RL2d/VP9lN5kbg1RIM9w16CzUnO/M16l360fjgtZExbLjWl
wzeOc2E4xuV87nXzVCj1SVTWcAngStM2OIUSb2cSrhS8dwGsbrvKZdY8xZHP0VbF6oIT+NV+CAvb
Vv25+e6uoYgTSZNMT631G/6MmDMaRDHibc+GWEsJE4x+YlxUK+Gqu4yOMXrMAu6LBNRZPf1BBUIl
gE8LNHBbWEHq6n0VDeYCujp2Gya02kouQkB1xpKGPLrUQT2nknzWlGchKqA3VGfuZ8cYAAZAwcM6
XBNPPwsGZ4cNbf9HPbCfATCHWSQm3csGihL1GILAsnl/5nDp1qPHusqkOaHn3znMCxGiJPVEFLoV
VyCJlpQYV20oXk+wIHnTD3I634hQ3IrkZcMcAi2xbhBzEe53h13uDzidhhIkii3x2WA8CNH5eSM5
zVbR1EvMhaOsVQHivaUgMuv1NE8l4XkNEAPv8eVMyECBKieww55B8QlN/oI+nBhBhWOO78c9WxqG
HKqujTUJ9qINdAF41LiwVOfbtFY+h/dMQFJ+sf1sy5ojYRzo5MiJehpn44dcnZeotCIzH1ZpianV
PjcK8FSktssvWs0nXQ/RFWCWRwt6gip1USukkRFaLRf7slxMIq4bcfI9zyIG/p5geqz7I6PRInb2
iAVTxoO0uoMh+y/EMut8bKr7f+OHO2RZYNe7LWXS7RfNK9ljmXC/YLh0qqE4sWEPW6IYPdZkabfh
z8PSm8iOVH/BhOAkIhCRKcTyRuyAhWNojZsoBwxuJfFXm6bPciA9e1veMrighqZ7rAdzUB4jmfY/
lAQq70qe8neOlIVBmPAPtRwCrZKjKZJowse2okZj1+GQh1L9a+QSG87jPbXa61TfUTSlUBOJ07U0
fFX9TSihPsQHbpuvbIjJgf7DqJi0j9IYnuKL4A6Q6CLTsis0Vih9WjJaSiX7mbt1TMDTVS9U1t5F
2JsHad69IdY8ieAZCXKvxBYoEaQiZeTLxsYBjB/shfKjEmimv1Lzl4xKEbC83YHVlJFeiCTNIHsm
k4VPqnoqMNOdrGiLrYgMjWxuRwh7x/4vCYTTMfObpLY5MBy3VL2QM+zBPMeE6EgSHQodrJzsGpzJ
Ca+B+s0w/bBM4EObZr8lCWFQj9kZvJAVk9oEFH0zg8ELQjQlJMFHycIhoSOCht6GzxPm8CaPVDce
xtL0+om3SLwFrTWG9RE8GbV07yNOcLDGL2c5QIYMz7MMa+KAKxEAshKV/Uymo7OTQbUtVsOUZDi6
TgZyJ3dON0JPbpLdyIBSHjSPSYyxoEEAEg8sev32psGGwhkew4Kf0Qr2KkDOkFrYu79fE+O1ACOQ
RN/GsVoec0DeB4QMn0cKuFGadZdIsa++1ts0LHDZT3dah/+Ab+vC5TKBmilO2UnRN/D7+DTyijou
XopXFYjzClBqILmAmmZEEuXsq6mDo5oQP04bdAn4wQWXx4SnRVXZ3iU0q9BFnaHikrj1WoW17gFb
WePrQwG3KvWTgyK98IIIw3wWlforrqn1UN+mha5dA0zLDkvs60ugATH5raT9LTGTO24OXie4hDCU
r6Ecghn+EIvkffgQrultKy1ijCR5MZuUT5aAgDuIFWSHpk6DfkXDodaZPEqyUt47ru46Wedm5CVs
vmvJyB5OepRADKcNq0tt66Php/OrOcKeOgSaDgQc3m0Z73ayOAM40B2XcE3wBKuXICynbarOX9Qo
UzoDONbACSOKC24KnvYZ2ObUKc3vzYTHVgOuLe9kLG9AlLTJppa6Lp8DVVaKUT8M9nYE6tVNwmYy
+DGXUBOzYMK3n/mqLcXm2Wqojd6om8El0nISYJQvwM0Yxa+daR5I8nmJxnl/zGX8nK3ynY5cAiBg
jY+4cFuApThRyMNpTFXTTdr0uwZLkbtua/z62Sh4phEf43oNOu2z7wlu4+GxNimYXuI2ZFHvrWQ8
y7M6mNM60DEyxzceU60bDwyS6Yx5dHhU75pl3VDy7m0Fza45GSBgq3L/LN9IfLY8kPWBta+80uuH
o5xgEdL1RSjmW7IrwLzxNO+1n0OZ61W6GUrank0OnIUZKODk6L52F6v5qEz5o6ylSJo7WmGTz+73
Arii97YSR7J4AcvqVKwxdyokoCY+zTAqm/1mUaSRbBhPCvmixWuk5CVGFoy5Q39TtuF6bB490vBc
ntWRmYa8fZPsHNxSTyVc1dcQ5trcA4+exGdjHo6ar3eHBFrg+JQrYjj/BbjK7uJaPY/W9yo2T07D
DNVGY7GdJSCF2WKE1SJDaGpgtWwZjEyxwyc6wGyx99Nb2Vc3YyQTneLdaKpbP8fX+VRhkcOdgH+T
xbKe4ibZw87k3E4rq9arnICrgB4vXyOTQX2KR2VG3YViQG3G5iiX2Ew4FVHvQ/B7yjiv6YnPOWOw
GmZmLSAv9W0wG3clVNpf/dN6OUM4GeFXPw2e8akgf1oJqrHJ0gvtE3YaOBS+Lvr39H+Gf62o6pKB
UMeUnIgpRSN74bfkc+uUCYdppPN0rK4ZfbS7sUR5rEQZx2mJczPgwqhvRdpr2miykohVlFBfivfK
WD9xjUZyVxOVbr83gHZjqt/lm7dr7TGJKjYa2dsoCY/xlEFqSA4BuTMoUEmuOuuUPcbvypsHPBuj
6c2mROIblDrpUhBvptgyCggfWEfzZozG9S+x70UAhepW77E081A6YEIBv68mCtf/FiwYszWoy/8S
lk/j5zyrAL5TR4lnbKPxQxf1BxG9ywThjtPC3mWhaQAj3pYgxqOsmWRuKE16mVoFK1hfpcqLp8+j
D8fFq1sZ8ryTtJvf0/ChEtVLDFujq+X1+ec4h6cEOkJsnBft0o/6XZWKB8w37BMt3pNUj5a5gfdV
BlVEhBj3SgqQqcD3m2eYV63VH09jAyara3yIGK4U29YjibV3UzmsM+kckDSKtHjxmxir7mMyBBdi
JJ1luTB9yP342QvWZ6lkX8J0E1esZ8LgHYVHB6qm4DML2Gs11SVVfucTLNT2An84yiFwdYUPeg1u
x0r3DElv/az/rTqav8zMZ/FzyCsjktf5zLK7SoqjQE+E0Lwy+TZ9jcfmy0QGTGTECGICeht77n4f
peSOT/OGCyuL+7fa5KgGUht6o0o1uCudWHNjfwmTPqY+pr6W5oGg1ra6+6Gx0apoy9tSWh1IY1ix
Ya/f0qmj2StzO7smGNisUAURob6zENfKfijuavEHdyT/VM++itWWPpe4eTOs/Q34uFM3wLyS/s16
YUzja4sXpqoUescO1iOYAWA9IA+Iojef2pjT6UmbpCDX2iClUXdOsA/byJd9nVz5LSTpe0RPIy4x
rHRvIKaFBQkLQgvnfXe6977c7i/GctLcqSO9i5hUS+Ie+3AqFpSrhorc5Wo0obl94SCbcWUdRhzz
laghxgCMwH5eELAtqVgztRBnUApUxgFxUDS4Td1OoECqU8+6Op/jNjuLRkenjP4Gm49nwt5gHcfv
imOzPXSZTBGn3ftd8tcy3obevJpTf9HpvyMLOaz4N5r/ED/dQWQF+PIg1FmKdy/DhGNrqRmuYntO
FXLAWOlleXRFYoHSYcMVCDTGS1IHDwvlVfStf2xs01ZpgwclYmzeuDedHDQMVzJQxZ7FAB66dA97
gUxMsoTd2IeaUWGJdBAqC8oZMB5wcolifb6q+FoA9ARryCnA/qSMBsgRQ9JAadw66p5sQU8cbEOD
3XUQYRhjWMLC2KSl02FsiPGbvMYTopn9x7gCL/pZO+bTfHNz1CNGq2aonm9BV5BmKoBADjfAoi56
HG0uLNCRlJ87DAqeOeD0j9yq1FXsB1bRNsGvQ49jBMft5fXFzGt9rWS0iaK6zNkY9adDhbFm9EmQ
DlftkeCXtezHvCbnvclPHjRcqgDMGvnCYGlE+kkU5YNh3+KiPu1eh0oHtB4anuZ2CycBg8AKcIBK
F46U4tiT/FMiBdNm6e3MUXNzraz9Kh63o0LaH+ffZp6U8hn77QxiUU+Dsfonk4+ryj5sdCuUOQkW
gbhRTzPdeol1/3dcSg+lFo7tygHPWOF48NTc5eu/JN3PHSR6FZsLynlPSmnhccNBhzeTUmQ+CcNC
AE/RcTmNvDgwqXAwi3e0R/kAd79eGxfxy18KlPPfDb2580M0kqfL/fA7vaxVfp72/tx2JNlpLpJU
7BSulnRvLRox4eXMFPDAL14+qk9Vrt80KPDtdphxmg6jcNf3Loo7OnZ2RrwrR4h5ygMIluRPi8Dk
L5iP4tc+KjBhVF8KS0ScVz8iTe0FnJgWH0pWizgSZQ7Hf7pFfegFqVtShi3WMZkuzB1KpNJuV822
qCljgAbHX0Ji3lj6UwJKaIoXiN6vvkiVLf6s1HRGs6ZWmpmoB/LOyMv1y3CFaM5KEhoSDg3ZFvqP
HpwLkYYr38sl74xz0k0nocAsx8qY7bU7aEY0PM1TTzvgkqZnalmxo+gjfcm0yIs9jt6iumMybaT1
XFJ1nKYuWQl+4kGsoVuPnDy5nhiPEdovy1ma0DnRHcqH0iN17ZQzUKCmUJKQf655zT/fQwxD86kY
TKofira5Nvp26wrjvioAKidu+q9ztymkFrPTxL1G22aKDUH8EirLzi/qNU0qr9Enb4l3T1xlD4Ak
QBMO1TroIQH00EB1DkQ7YkasC3QRNzaW6cFJgCDVMt1imGV6sLbZQDFHm99s4z6wfS8s/WRxpVQN
RPWe4CXlyWVUBS0dqBr/v9r176aJz+kFulllW/9anIYhv3qDcQJlkMQVqnVXSG+5rD5NSX2IlZ0v
03WS81s+tqytbdGqKVq39Z5RH+IDFwnrWxa7POYmHnOfBT+Wggx6iJ8if7q5kcjR6ZQC4K7AeEj4
o38M4s3M6qia1YdqvffqcmYPwVrbZ/fEaxS6I1dFxlUhQXDtNoSijCBt968fCBV11qUBOG74g4Qt
/H/qrsJ/pBo6mylP5r+bqQvNpf/Yn6jHFG64OpbhsMjBuhKctTYfac2nKZhR8jEyq3GdEWpyTajF
IAYyft3EUq7NW52QiGzE80Lrcs/BSeMf2KCzskhYxvOu4wqzmNA5FpAcfXXsKN6aSeTkOQRMpQ8g
w5f0xFbKnuJGMdx2QIRde+5pEgkHlEn0MlpdyFP6tvFRV+yrF1gxRjG7IhBlw9jcUrVcbfqvWlOb
xxxCRcmbmVXKylFOf7WpirQItx+Ig5T/TUdOvriOc6ZILSSPfZJRykujPY8cUlY9jQS4wiIt7oZf
/z5LRH++zgutChryeWwdzEM552Qy8hfhNtXI2LZZmHQ0go5yULzOfPQqbPvRqFCF59UXfoxZYzeO
VTLdnOE2ISsQdMKSKED+6rWWt5UnH3K6rrKNBrE+x7OiYGFPbMC5PJ8NpIIu3ASOwhlNtw6j0K2p
JnCD+l3fsodGZKQFmziO5W0oRL8ArC7j1GFhOlCvhrMpULMy4CKlvOW3PSkCMXc6O3lgSECRqmPe
uBnK8dDyMqPhYlAsZ8lWu6XRxONMtHeX6av94X+NXbSN+WXclcvAi2K3xU32dv1rik1XxgvPqy1a
2ImWuHfhFJ7HWjw3WXneXfk4NTldtOtIEP2F/c0fF3IZbPiXDCLo8hiwIVpRyptYv8o8WeJP3sNo
Perk9QNtYPgoYPMuAKzh5XLrIOG/zaGmsNdEbjWN95alIl+gTw3CPlfnoTzWkhVU1KbpG6llmIkH
QuyneXjZqDYcNs5YuVsD0bDiNtdWLMt6oJdZuCtVKGnti2saCnd5XY+GfFeBwED25wZkPbpUU5Qo
eTT+TgfzmONlHAL31Q/dojYahoVxHtrl3xkUS3dFcsFjY6T4YFr4pCpkuz8VNxP5oSYq0YHgzKTc
J1BET7FMWuyw0M0nYjPOiK8mv9R+PQn0khRLGZraGITVL24UFCnunjEHDHBQVuleWuohx9dgdEtk
LPuFVqpWD7IXFUWYTpgY9hIQLeREKDyVeCvK7p4wyk2sgn1f2NQToCtk/oP4rVtohdK3xgYnIavN
sNkdSI7Fe+zrTYGa0LCN7FFtbamqfwmg7ieOTbnzY5ZWaN2s+AURkcJmG0P2lpqGRrJ7Buk34HPW
l2rqXxo37rTYNRNEm0L75GRqcTKNuSrgidDrfVt5Xi/VYxUOPfSEomDQDhJs8VBzjyCPcrttmsDK
Dcqbd9wS4YySq7arM/j3eU4846bgMaNMATuy+ZYJwQhPoGHwJR7xZ4eV3r0qmb9eSyHSZFvvqnji
LT0/AyzBhyvzHxi/lEv92cjE7sB9VHY1blFiJFGGDlW0FILF+CVwDoJfX3XtlLZjSELqNIYjTA/J
0xHNWHKNxDacFoKjOUsOOQ5h7tzbP0vXbmQBrqL5EccsGKj/09Mj2D3T0RRKnBbmgwW1dPrY+aXH
5KAG2cIS2mC/JBxkAypyatlL5xtFe5wYkzjuvxzWx6qDXhF3nlRKXv5xYIWB5zLaNyYXrhYJpEgG
MwTzr8yqagPbNBY0Ipizbyain+mUnHAAYUzBqHHaytYnMPGzsAyT71YdTbTUNtJZRLUyXnF+xLLz
q0SLL7BrHCPlCKRu0Zx3l3ExL/reXo1sByeiXnM2Ojx5xWglJtNsYZL8rCTAO4bsIYrFngwRg1gl
nHI4g4NuG/X+2JP5sfrp01KvuI25DO9x0CfTfVw+dL7W8bPFUd3iqDaoQ9C3L7n4hg/m7lCMR327
MqtMUNzjntXkwAO7AcKl/v8ZOVnsYpePuqZDxLczDaCw7tTTO1yFv+V6fXlMTkrjCr/n74bg96hS
jtyal3weL+qiRQ0HKwJgmgr+4q+a0NdHEE6ZXiv07DAOEyTHYFLj07Jb6D2LoyYryav8czKg9usI
O6pTz4QWK+sopBIRmcFnocO5kj+krvuVQl0Zfu6BZQQvpcWczgjqTkYTV4/tKi1SD+nYgynsQbol
jdx4uJWbBgl2/EIuwIvJ0WrtnNc7oKCl0ywxnApQc3pqlveM4khY65NUs8whmjzcAb+TKGogYLMP
m8PxA6LjK1FD5xnzYbvf5UJgL5ffXvkFof0ppRIKDV1eXJW9eO3yLaIV/iIQnNTmi2pEY8PiY95I
+uSnLSUA9Y9FA1/RvmIvucig7MrqVew5kHFRyfEK7I/BMc6InlAzMN0q8OSLX0ZLc4z5n7E0p21v
nkbavq267ev0/kgxRt4jcd55cNdCcbGfDsboTPySCTUdS2odM5MVtImMCq5hD028vKlrfq4GdICi
8RY4t+nqawNmiYQTaON3wugrrKgkbMIbMUzlvU/zUEpy5kqS+nMRYrYIS2rYdJqc9FSN0qYByitd
VHBfBs8Y3XzDcTHn78asv01YaYenri3PCdxwqtUkHp1RfpaazG8BVXtt/aIgiDcFa4oRembdKUIw
ZkStFtnpUi2EJqHugleTQY7BeY5xGohsdT4K0zYODjsYX1NI5ole3y4gC5RDrGr26DTk6diZzknI
YwGX2NH8b/wVK3BGf5LF8jbjqWy7I/MIzKlcVjp66OKF3rH2rJFRnFwrE06C9cH9djSX2QEKfje5
DFm11av1oIeHYZcoC2FmNl8tQS28VxNAgsn9u1fVIc7vwlRexU2JiD9Iaubly3zcvLKxHUXmECHK
n2zQBjpQhnyMdvUFsjwkW3JmNekOEArY4DCgo8NWgz/Zsd3yrxh/M709inF2rAzFVSbKwznX60Th
DM2Ru9kZcOOoUV5Ol5oIk8Rjr14Up1zGJyrSQ2/1o/bKVPhURYCkYz1A/nOlsB5JumApAJTK31+n
o38lRlHKWCqCSuuhY78r/eshLurovVqJ9pvY89xQ1aaeCmo79UZ3E5X9EDb7DHALaBsiY2r5jsYO
GfB3+h9ZssBI2PMSpNsJ0rES9UR5CffiFXiuQy0jKCOQyyGNbqAOOBo9fCwsDdKeW+zqKyWgBBnZ
zYKw5hq3BrDzkGYpQP9F9a3xWetxKFHXnIFWKWSf5Puo2/9H05nuto21zfaKCHDaHP6Kkihqniw7
+UM4cZrzPGySV/8tvTgHaDeCbrQ7kck91FO1quxn3v8VQEsMLWt6uSK7P9fQKxuQaCbZAxoVb/Wp
clbZJb3ByzqPONp76JgfjBKDdmiDRIxB/LvLsed23vxpuYjhqRrQYdgO63y0XiX40b0Fgd4GDjJr
71YfkPmgQ0gWzes6VHm4PE72/hmzG/U88zq/59ZWHrHucuIH+8GkLSvJnO1ZbxgTz/w6+1Ul6xIA
f2JMjNJCjkgtywShjJDJ1kQHztvEoSwr7Z8Ld0KlYHVd6CzkIS0wxofoMcHH7wQn4303sLS7OYLh
PlA2zIIEwvugsyA5/OQqnL2nRRM80dPDym9Z1DAXzp50rTLUODnxL8vh5Y2yh6o3d8ijn8UIBt7y
ijHcASjeDYfuM6SUp9A8FHECTyOMXPbRMNnpxYqfVIibQegjdFrA13V6cJ+4iU0tf+Go7HMJdNJ5
mcp8mQqqK7trtQx+Ylb0Ud1mBh0pFxGG0lUXb3+Vrzmn25MQrJEbT/0rew9KGmZMyj5NvBr6oX00
6rM9MhGdQljJ3CIzKBJm70tYyZnGckirx/CcCF9jIJsJZ16RVqfyugwKUoFx0pX2OPyoNMwQmOC6
dGLOu85IUpW0oaXzsNGoFKLEdGMeGK7K3gmKH463objIHKo2xePGckprYjEA7OLODRpM9SbR7lFt
7rOhXPPOPIcQ2cITCkIn96ZrBtVf5XvqqVYuoF166oMN4ZhRAT2+8Q0WB/SPqztVp9mdztAaX05K
RTxZCwpr6D65W5eo1PHS4eCe9Y9l7l+LFz0TyvBcNIIQfWAw013/wmtTWcmtaRxMj9i/Yi9qlsCq
9KAonaBT9nntbHGtBlntBOzAwbsUM1x9Mh8IZEld6nf6TX4xKqojZ7lcCYROaNcs9mrN7eo4eQrH
EKe6KbryIabsQ/8yqujz6KxoErnmcB3yKMY5Yl+bwIrBT+Pf1+PwqcUuj5b5zhyo2OtFbF2oa/C0
EuM6e9IoSCV2zq6i06XqwNOoyxPRdhqo2xgxayv6Wh+eZq/65jNezF2WOqAMrCAy3P3A7YK/U0yi
gPnJ+yOq+pHiBTGeqtr5X5+iRZ9iwm43GUeT8VkyIAilt3pVf6s4l/mo4PxdbVtcQqO6TA6AS3dC
hth3WR7AkYff1e+bXw1l9yUeuPFdeOGU256dO4Thh5zky8lahTm0sm4hx1xAtE0gl52z2jyZ8HGs
Q5o0O62f+Ak858Q5Ckec5DCdyf1cNCJkHSArwEplZgSFg2hgvgjqjLP1dDvrlRnDq1lYKzsvKhiK
kozCE+4ByPsqQUim/XIGspfX5tXWI2ahyWOYfyowsMn6bYZ7N+3YMO/5ckdiOa22T1iTHS4s+lDu
qQ4goRLBvXgrLXF2ZGtPQ5p6y6CoSCx36aH5pO2C+JedvAZ1ZQ/kFo0YDQeL8XIUKnVAhn6YekQh
oBJgfow3FxHgWcROJDkjOnpAVpwzBFXjvP6e+5Tjz229NL+1X+rwb6A7q14UEJnUShbDxvjhlLYX
67VWV4HjCQvkYUQDLjSG7r9B2BCiwDnUcgX9pqiTzThRSQkDq4GF2SW86YAQQiC69c2ZOUsiqjG7
6mxCw8pwS6nitdQOJke4cdfpR7StBpgwo4nP/tUgmdZ0/kKDIR2VKMxQ3dMwD1v6XVeOLk9MCnnb
S2xZd6y9odzM2+w4tQarU3/C1UYfz2XEbzLzYmrTwn7bX9VtdUwiH8vsJbM4a9jGZxUUkMYFil46
xtdiZqhviUtf9yzvbOSE7+auPCtDin105XGqzZKAdB9PZ8ystz1/11N+7d3iwjWHE3MffdqhvXGx
d0tLPmfFuRuvX0bEJ08nEdqGuhvQ85R2xeGZc+IOdxvF1Dh3QA2Z/Vf7rdMh0MKZKhrhIzD5qcD3
JVI+OAsLJI5yd2eVtdf8NOTScI2mAxs+Xa3UD2WYb96vhqTmeIZhXBNOGR4ufvCyuaebc0WENyOx
OhDxr4TAwW4Jl1pr9myB3s4lLR+sdR7p+x5dNKZcm/Qo/zvZBHm2EyQ1O9oVuWVI9ZXR5mlRkFrQ
xfwfPCAveaKTyxh8t5VcFmW61JOLTNPkJKJf3L4c/6j+HWfBiOhlukTOLRxeW/MvuHBh1c+qTj7w
u4z/4a7DZdIE6OPurWohk8JWSKAzQQLFgI7JpvMTqhIcDoGdy5P9A4YLrWp+aB7ndz7St1jagLLj
RlmpYpdXJqQvdQdLccO4nM+d33MNjs/my1n9qgj/Oc0TEVzDzJFh5sBiwrO+30QKzuPq3xvQML5c
H6TFz4wyjD111e/zkHc/jYjNoVmE1wR5teUZp6cnqCZjz2yjjPCicvGcGwLGlScNUorKsXDkdQaV
HnHMU7mwONOjekVnLP8fSWF/WChjBd4CrnnquOBXYBX9K7VTg4JTpPZRHfsjR/5DRm4ox2JB04FO
55PBigcFqKVTTsDhqwxkRCvyrX9h61yRqu6u+teiFR2+2kv+423ooKQQOijDwYvTfFNyDKnV/qws
77sEDZJGSzqcKdDBQCuoKFt+Q8PHFkFwdBmh1p9l5O59++5SFjzjXTfqgMqB3VDwoFDc2XeUangw
vnwnn3wXokemcc3gc9M7g5DHtM9Bq7YpkV2ipK2C4mldZdjcjP6O/7sqs/fM6Womr2XBxe3VUfwx
hPmj1uvb3OaXxAuPTb9GKLimctmAFqh3cJAgnNTUBqn0O1QAVyhfiZNjIhSG2JxBcbG6dncFOu5F
AM4TinBMbjlVuOwKth5qCYJWuTatvhEhhtTj9F82q/uQGlZb/5XTnWIRLwMKoxvkIkevPyyTvYs+
Vjm3CDUnw5qDPrOxFjsySMIBkbzbVVUfwLEKuu3wd24bovBg+PLukhf59X/n2VMkmvO0RIEzfaYG
6ubRdnlQvkgbQPooN2ZTXi3TuatRd0+dNXPVJ9Lno4iq+9S9UGgZImmTQDrFwyf9xuZs212GdTqp
kBZwbb2RYAPhea6rJLmSrlkrqq+VkvC5um3eJLQUTym8HtP2KS30Z04wIsF7f52Z2GmXziFQ/aJV
rVHjo4zVSy2KS2WIc8bCSL/hiU7qXKK8mR4aA3EbFoh52kkpAP3gXql0fxLdjp6U1PEwcuAOVw7O
gvSIaFP+br0S9J1qzQE58z3ni20+XtyZHqf+FCr4NfAFtdMtaoszJCiiL+zlanJuF3HKBJM77cC1
pA71IB9tKOKXnoElqSlW75VyjC5kM59t3j+Bnfq9oZ+7P2yxQ8VVRfAPRsh3Xcc9Zt1hsdWVt/9V
xybbniZ7hKgJ42LT9ckzN6dn4m5llND8qj9RJwG1sdICw9+ICWM1K62NpzAuU7+dTn2DGZ+YtHQx
PXfY/lRjZ6JiYu81ystCHZoiVaohCE9+julCFR7yD7PXN5V8woUSejzwLt5F0krcsOTPMqlsBp0/
dZGv4qghjJQSuJ/DihkwWbiVa6c3NkZ6x1baQPOTsgQ9OZE622H5I3R0gOQVGQxKcNy0qidy5EZw
OSoOYChdUYt/4Z33zeAMXt0OrKEhvYhFN3zEJobaOQpIRprhXanLh+78qZrwoGA9geTAVbUBeGmc
4xCA9jv+OA+MJLkt6dqRnuyTIvi82SQAgCNxT2a9H0j6vouE6/Zvi3VBQMMiQkio3GD5pb6j3jSO
OM6TfegtA4fAXyv/ZsC1xs2/VHdX5Lcmy65Tjd0WlLp6deVxhPCagyQZCBBJ9YAjCnJhCJYQgifd
D2/kt0r3gw3yO8spS9sa7/JsJBwBwxEjVab22/ZRb6WZYHbhxy+3hQ4qF+x3Q8c1aoPfE7A16Epy
tljo/ZHgtzKcLS0Pklv+YM3obTxfKQUQsqKbGJnagqbh1gxZs+A+1gwZpafnIwS2CkdMBBnp7Com
Si1jKfJLUtrbqOq37Ma92+xcFriCNSXCIyBtWuo/anIwDlaTVNspoxGEvNulpRGW2/Vati3U9m1m
YFjB7kMnUnu0e+OYxSXhSyAxmy6j7l5unaJ+AN44dmYCJvSOa+bYxiqzyPBIyQfj5xYTtMIXlrpA
1xsE9yKgXSLFd72uyHgpguEc+H8s1lyZ9n1Uos2yD0kNJx4MVP5cE+D2hCshvSDWu39w5tbSHgpC
bOSQB/0Y4q0biJY75KiGNYlPWkLNL0bitei8lO1VGSIGZACj8vMYDZeIkjCBQEgmNR3Gg/BFVB+K
iHMYOU/6Bc8A6M4REUmz3cWUYUsGumn9I1jOk2dC130JjNrmq5bfVaseeqad1vtUaKJyCVoE+ApH
HJwGyD5Ijjp4EPUyRreiM2517mItiK9TDmynHz0LE2v+BkbsElLBgudEUMYnup8Yl+4onL1jziuR
Ypxbj8tT0XY2ERFlMmjEwFhg00lnQuwBXUtufivTX7YzHPi0iLALjArqSsEQq5ZHXbGPYVXhPyS9
zCq45CE9PFCT8pVpwc8BD5KDB+mrnCHGoRuWD2taXnUz72VEwxC5A6egO7hG5xxq5rsGHX84dfN5
x2Flx0YV1N4u6r14prlPrB8Ogb9RTbHJRGAt8sBh1XVxY5LsNFPlZArUXwgu5gj1oox9g2Kvb00h
+6HrvhmNvlTgUIYfbvFgqfSSElP2uxtaXGsaVMaUZydc1nZO8g4sZ0F+Y2DXalnJbMywYESc1qYI
N+7ZcsbfSotTyvJtFOOJniG3nWnrSHmgdIJY8Y5mCIx7gZYXezd6SNIzJVpa/M+I0ZynrfaRJZMf
aTyJAvrpAByyGPCAz5ST3FJW5aykQOngFDRWom7hwuq0+2A0e8JlKeS2bJ27MUs2JxiCDYkhd+MC
DncOd5NCbhwXagL7gUlydJnKkHGDeW6KCZi/Z+DJGJffZQ1jpdfvrIyGQvFWFDESviUGhUcKWXGX
3sO6C7rxKzOAVSbdDq7oToNeamxqhtMLJ0N3sO7pt0PUWW26S5PLSy/TwLH+Fk/ufOeUMMHyTs7A
3A9BGhTYt0E7aiwbhfQ6m8bMtXrs8G8XHQ3jC9QsfKT6Cic9hzveQ+dz8RSC2VlJNJL4Q+wU3jgX
m/+feLBIPDgwkJiZH+f1t0XhVtQrwUSEQOEAgKkNGKGzxRe5qZg+jGq+wtk44puNB1+xYbzAN2Ch
UHmCKAFYwEwsDYWukbPlBw1tp1SQ7IHJ6C7VEeLAAFLXeEAA19txIAwyLdU5XebtaI044kjyUQ2s
wN7QSFrY6iky/1kWSeei34V2u8tLUsw4nV1fj1xQ4tRZANuM305+HU5Px56JRQk5quUWVuPkj9gP
qHFoqG0aGTtvMsnhAA6LVBGeoo1A3yfmMDHHLI0qECZ84CxYll/sw+uxcdZhS4cmpyrcTBudGtoQ
/byDMqDQdrzEnqzEkxnhR8lYk/4P3wJ1IhC6uf3MDn4b962ZkVvCpopeR45eyfbxmByEzsloxLOS
rwTYOyzSq0z8tdv4LmcukrLljgOx7tLqnMD6JRD0yk0GXRFJ6pWUirvyUDsLe7gbsKSUwP1stPnP
ss3vLKKpFJd4xsoBykSY1DlYxqfUqq+on7+4FU2K/iqeoGAuidVuiO/AfwY8Kidk1Lg7gOLqy2Rn
jPPOwXFk4aHjt6lyfl72o04ZIqUto8uxGZGrNQ0kLFC3hhtg/sd+RHBtDdwCBy6HD5SH8aXMFlEa
ywvz32Mt/YEFZMZ0RHJ+INzRE8HN5WkI22NEbBtYF3O7vpIs8Kg8vAo9laaE+RrQErjTNRen2Kat
HilrClR5Snyg+mHGCcqehl6oiu45YxYft91J1eHR4n+vSdcC112Rud5opnHOO82fS+GlPXOpNxsB
GbSj0qZ/V9okK6rT6NIALQE3XyQZvCgBvIjBz6TQgFt66k/UUTnUJGfEgSPS8UmZk8voNVXMQfLQ
KFQSmTQp0bKcv+99CTuHOmISLsHkv6hZqdrZS7TjqnTXEw5RgccrkueZsQI+hdvwFUUzKhYV19iK
6gi0NHBY3dxoVHjmNOowxE0K3tgEiFL4CCPlkVbxcybEnVnWm5XrxUP5mEuJ23+6lX1/re9YUNcE
2FdZ3G/z7meokPTjMLCz8K3DrVwDGnu3ckD1z4oNmxskvh1U81Wm9KgZlBtJ82T/tpnItRmq2ABG
uU39DMgcL4E9UsVRaDujpChg1o6Wop5gKToxTSot31y9FRo3Dk4sWcswyqtld17oBUvYB4SGyFpe
C2W/mPVd1D9Giq8QTHPO2BHjlfm1sJ+7Vr3Xa4xD4BkaHfTn4P8CFIbRv/X5XP0CoAgfArl0qqpm
uPywuYsfW0SBkUrUchPL6/twqjLZRCn5ccik9lZC2jbcGB/DzGQe6wBtWFoHLMn+zBpaCKbDu1VD
fhpV8SWN6gvrA4Zhb5ria8WxQYX51Nb/ybg9d/lHKRNo/pgxMZy8ozYY7+qK7t4EBN+wByAU5DsT
3pRTRqe0Uc4Uip2h4Ctc/l3nOBYwQchhOFG5NmLAQAoQOD2GRQRmc43tguHHMEAfKdBHVa90sHo6
LFkZuh97givzVUoYNonZYt7d3c02NZMtzbIbTq3OMHotYCuV1wU/8abDW1WsRV8fp3pklgo8j9hN
5Q0KVCcMQMZGIYcQKzYfEZpflNCU4nXOHKRDuTbZZWPL3s8MSZd41zPfHNG4+o58cgHyg7auxfxF
HMKbMmo1eescukcc6wHQ4L5AdRMBBuOgLeQ7ncdO5c7IYwPwRumBEtO5rA/IwwuZmtoI6qbbC2Hv
04bWo9Rd54xl+ZwHjRKPAnGbAWgoH7v54ELS2sXTzexaLoLJfrBOGCeEsqnlrz6BTSiNh8HwhTGB
+WA66ciXG/1LZ1/u8n8cEVeai1BXg7HJ6FUH0QsraSVN6c8apdwdIw6spmZ/hSvp6ZhE3KfNbI7C
Ce7BjTH9j8EiIwwWnPUAUlTZ0Uy14wh6n4xnIeCC1+syCoiK7szs6ZAFaGD7GJxxWsDhYrBgBq1q
N9wncUM/NiGGnNDb5GJXYKNI0Ttpbi1904hIeNEjFvkx3CzqNwl2gfi35baNgJvCIZ86dwPszuCy
oZq+8oTCKZRyM5T070bYrdIPXRZARdOHiAiCwyFFgcHvsvyihnLQpW9jpJ+GkyFTb+mVVa/Thoew
mM35FlJllhi8K3R2VhS5c08qMyirvnQwf1PdDVDimBvcqyX/kfJGrq9GkqghNvKp744hgIzqW6+j
g4MJt5xuS9MTE+wvoIo01ZfMc8W0H8BaznTnzXnmI1QZwIVSik00ddxqQJvdBJQXs9JAOt2h6P/L
YdH99PEML2Fm9RdHnDs1BBVcl8P401q0COEXjVMITaDEoz/vrE9u7ulxq0IT2+8fs81f0/jUkpfb
dpRa4kf8JevPCr0LzWvbaBGUY6pW0NJ6++2wP9qyORczZKTqzPU3meetClKrNMGRmrV/MiLWG+qv
9JvgZKBTAMhu0lLj65zsEhFmoynTXnTDQZKORlFrxZqGm5Fu44q52u9qqDY11atZSPoFl13twWHu
mNd3LQnX6rqYf+1ojS1xZbi4+ltlTRNtQq9PGn2PJaGtTqzm/VcvDyDfAG3Pe+tmj2w++tO1/oTi
EH2XbaAp5FbcR7JwbppXzqDslb48jA4lU5y8yiCeH8qlfWu/7arsdrbx30LYLQI/CZJ8xhRLCS4O
9qF08KAkq9RlX+Mko8OmEgZPNivSggiNswgHYdmYFLLbazVd2P2YRRsbgCuBXav7bpoPVgRuqP0y
za3J9M1FVK279xAPzmAXGEX4poYdo5AmejzXyqWPQYi1R4MBpavXm/5Ly7oL+kMLrC5ZOPqkH5Ar
9h0OX9USdN6spo5jkzFu6r+EhykaMij7dk+GhWoE/SRFcebuDe737eElxTyxSat7Fdvct0qSEnJZ
6FwbJbrJYq3jux5SnbvlKrHS/dvjJAj/KaDX1L0xMEMZRIABz24C2xJYaO+KMGDOYJKPaHDgMKCS
7oq4J3Ycq8Bl5O66Nv7wmOyHYd7zrq4aQTeaGV+FPZxV8j7dOUyImss/HV7OrC23tUZjtKausB6t
+oRaioEC5JscaOFjgB3DqsY7pU9MJemaGSHpgKqOFh5lEvAu9BtOa16SfoqLIIc1s2gezeyWj6OP
UcqXWkxnLqgKVIuZFhFaQQtyhA1O6K7fT0ofOOlpLsKdbixHrbjopYFDC/dhgb22B5LnZuCQPTWW
voqpku7GnewakAibLAVGR3hjuqaOuaHJdceJidx/7jTUQb5PzN3OaKmSkgWTMsUf7SDhMUJvt/hm
yqjzR+O+hhs7SKI6mE111QCD7UMcNPO5G2A5g063q/RqAku1Fk6qKtcLQZpcBACKA8sygozZKzTg
QCjf6rLgELvK6SMmnUvN1gEwX7XiTWVop8OBRumOCRORqEgwALRctmgFsrfGkXpMeiOdtQbbJiPz
SkH0pifBX8g3tmildbQ73QrJoG7oT5WWnYUwz9qh2HQh9G3sZ2n06laX3ylzmo4i3TI6moaztzXM
vW3KMWebgr3W0nczMe7hdGNSClMAldjafyDCeqW8pnX7jIrpw/jEhUtVwwVS+ypSx1UBZUxHybJd
JNkUCncosY7o7ypzn7ucQcmWKffwwFf0aUOu+jHwPZJGYi1xrZ1wGBco7mlC07QiXPRYc+FfqWAv
4NgTvS6LV/coK0xpBgOEItqPkJcq5OulQKpvtPWbQNyr9GUIcSonMnSLA6bmDfVrj73RnvSdcEln
uNGx0yf6XayjaiWnedVPGWIcNL+42FCt4+XUkWTdNWkJQhIEdSrCn/hAdePDisXqzeZ3Z/eYg4yy
K6LL1TdtmH6r6sem84zlKx7WIJLjm8jabZ1tetoERMU5Q3SB6rzpcKxC9R1vpd9P3sxPlokl1ds1
Mg6wjNnx+3+9DZJ+bUC67msFvvxXurSH+Df3sd0yGbssbtZl8pPgiZGpvkPc2KXFuDML1FZgXlTZ
MR33Kil3GkRni9QRJ237mrWcGuwND/kzF/EDVyaVqQy2Hzg6epozcs0+tCRab47ExFPSWUzvECcX
pjHAbBjbUn2ymqzET6iTT4byDbzdxEu/6eE+F+RnjEfRfhpGt5YQI5uFkuTOFw549cNCGFOzRaC/
6c3JoYLJiaSSrttOpQeZITNGyIx3O96rd2F0Puf6iI1QohB1foXphEPjZsoJvRscBtRfZpV7sGZY
QuxhFYur7OEFU9aeGMSuHOOjJrGbCUiUifVBcZdvsrPbvyZ5K+WuNR+oK43g6ge4X2MpN7jLUJrw
OyxW64wfkSp/1kJZqS7PmqUfLAbjSc9pSl0xKh7idjeOtIXSGaZSmhp2pIiLFl+ivTOuBXv3FLb7
OfUsnK5xwYHIommTmqIyuVpqerHXIVe7wTG2kqtdztVOCSGIdtfaos0MC21JqiLhCW8kTTrzpqfz
Inmz8tnsS252KruGHrWwL2e4CHwaDnNQO7lF5DsysmOmPe5d8TeyaFng0pYSSgrLeJ+YMLNt7cXG
+ilE+gma6NWpf1gduhkn+7zXwfmWI5l75HJXawloQWzCxlZK/WixDBfy7fDNmd1S4VAt2zz5EQlW
H6UG6iOuVl5c0xgAcsuNAXN7RKRTQd3r7L3VfuqfcVQ/FxX3YB1/SCP/QENfpXwL+hiY5LdE5w1a
oESkBnrqMWboU3oZdcafUwAOccCwj1TCtAFXO8tdy3JXcC4sdE9lBTBYdR71flbBQ0xsPTn/ekRb
V9DWM4yYGUZMnTPjyPVf54zbfjSjhKxvHnQ4cCkd0eVpZFwC+ibZumZ7lm59VvrsXDMCYk/nhk4m
sVLfUDXefG/4dCoVc299yrFjK6DYpuIu8BDypN7mviQrU59Vdw3WC6gFO8HHKLySbotwoNX4VzrY
RNbf3d2OX+XajkxSEC01jidOblV3t04vzXW9Oq1WlbSCBhfFkZaT9ss6JTrQWYH7nyuuQ84t6v4s
FRZu8m0K75NS/krj9+WooBb5HaOBPV5uVBcR4PVV4Batclo+VHVP6nav/OVCB/CjtllHmFIou8Jx
gXTrCF4d1XAMTnFhO+luWeNXB9wAC3HgXSoKImGp31M9vqwXhwA/17C0W2cj7s7ybCFe2e6+24f9
dlLkbtZRbJiT9eFGLYp1SXYFUJ/Nslq5V5XFaWBZqdN1now7g2ZAwLQrigZ2TCZ0w9kKUXLSOQiH
bnWBXZ6WVbkNOc7FdMXMHOlyMqQcMypVobyyOKUJjS+7bPim4pyKhmrmRnVjOODqxlU4LgVlv2fD
AHtE6i6xfe7ZvpzvDGXWjhdHP3Z3iRJrszSSOoNyY2N0H8sPs/VcSjsFr6hWHG2L2F35jDlEvn+F
3b541+NMYPpcPDBgLA0xUAOh+6lD5UC3Sb61Gd4x7eflO+uFqYqGFRIjbgPYP6t2U01XBaMt5tZi
ZZ2oOcfrOqLYMTHC9NSa1iEv5yML/Klq/vYaNp+eGW+qnF3yXWU+bhNrBbROj6hhgJmLg2sQSNd/
3Ytp5wcIS0h1NOOBE/EWWowLbd6t7b8OCNMcuT2+ZmcuvbfBBuw+pcFv4LRlHD/6uLvX2BnWAkNE
jSEipjqQzPJWdQVFRFyFaCUjuT+U/jYxU3/o0V57fTt/z99QYM9jT6Rg1+n5VWnsw5JsBvDkVY4d
Z0f2o0QmxBgAHZVIFC7+hgU0Icdezc6Twccno4IuhGhDjFDSvZBhGXXATZGK30wFezAzyHnsVkhh
HoUXz2I409Cdyf8iey/Sem0DrbIpozW+6f6c7cTT6457ao8v4bcmuvUMLDrCw29aBZCG+FNfsp9J
Nr6uF/e3MRDWx9sY6qawsIz8Mkp44DO6AY3jdgoAJqOr2SnaTf6B75U7ZFVrUFp2PKMBfVUBkaVA
T6ILVcNnt4NOoC2MCoGQpTatbYwM3acCte1elVBY8psOPUt9R2W5Kkv2de7qgnSK6lJNO/1QB77q
BXVseMsL65DFxD+wqQ597MXfBqMqjQI5C44EoU43XT7V5sleny/oMqrfwe4vD5ixzB/nwrIDeqbz
Gaf7w4APVb/V8qMmPDLY53q0z60wwOWj+Nu40O8opyo+0gU4kV2d7C4/EdA+VQvQkC6YlYGQAn9V
G6xlfsfobkEZvxt6u02FuLgZTEEaSTLCNlXc3SKgtMOhh0n9KN/5CO8ONXg1fcYPG81jpsoe/wqm
gmQlMKE6mrpbxdw4vDCFbqsEdm8GzId0nQdrqrnrrqyg/tSpPMPVXILoJluwzv/8i0tEcro3U6Dw
BdrM57gC3Lj65y+NtcXr0zIEl0lguXfuuM6TSZ9vPY27s4a6ol9LKU+ckX5Z0byPGy3oKOf8QUIK
XA/Rf8N+nkvYNe/1J97mNM33pMg0udUpGV2QY5baHwDRR+m005wHDyFIzykg1rDvaJ79Zme8GmVB
ZFRDDcYLoGSnrD41eNVtIa+jd62hFZY7F57L0VqH2xHsv1Zxvf1/OF2NUyM2t/ISFVCuj77dM7Vz
6RNl9IFVKFQ5U4AeR3TEk7IdtuJU5ITfkH/xzNWTPwAb+ExfBANXrfgaTAilLc+v81DNTROewgfh
MlojwxaEBTxKYtQK08gXv/mTwU1/4tIDE7BYDQj0FOmtfNoJOMTbxNDf3q7KLxeKD5nCIu+xweF4
QeKqnL3q8iwU5Bg8ym9I8AhVARudoehnQx+Ur7dcF+2ygERitoXvCGJgvWh7jSt9xt1r1IkJ3zqq
E4F7F/b7waPDdkxoZiLUsLJv7+8ia+YC+SNdLkoCM2cujoitWFLqK3pZxPENsBVkkcBKIdy40S2O
+1sKbKLJxlu7wFb4CvOtnKftolknO5KnNsbnjEqokZJrvIF4so1NrrrO+JebI940gPFyY0IN7lZa
KvfqemBaQBP4fKwoSRSeKpSLLLCEKMwlmGi1B1kZhzBpkADgOQOP44aFclcbh6nCga4C29ab/WOM
PApl1u/moNo6NuDZaZw7OTNdvhmYfl9Y7ZnDSuyORxtzR0qpJ/j1V0yJ8ByXN0OIL0ey1g848GfM
F6N4USb5UVrmo9LtW+/AXtYu+rpHndUbQdNgjgEJCDAHJ4lUlGTTtiZQAlmQo5yMKab723pqaoD+
KA51hycgYmjS8AdGfEvU6VhF2rFT1KOyNuRz4WBYWO4nhPGXOZh+Gtpr6+wykeifjZM+OtijI+xR
7uGEi5TtWiX6MLzbfrnoNztqU13K/RAc232Z4wpt3hOl4qjoHhdwgo0hc7G00nlgGcUB2ySsN3oS
2S0ZLkZWcssPr/ECvLYHz/EfkgqpIs3OiDhwUgpXJ/eCMeDQVr9Mad1bhpavtBA0zTLc4yu3bSK8
3G1JPhSdV6blzc042sv8ioDNxTKk74X2OA1CQwUUpeWq+l/xGrsv5TFs8k6COTG4EzAZSuwtjuIy
WJu4FWEm1ceEupHZwxJT56fGHk/N66T295FnHcQRoX6aHjz777K1dOdzMBmiwhXbROf+K1l2ceJg
KXZPtaGdo5ZKrTMaOaEZ/VWt6H+BHUG3ncvsehrj9ay6gRt9dyn931a3b498yNYu1WPPRCFkvr+P
iuWkgtitmO4kKzzCIW3zOYPe3MPpvOWPEi8IYGJlg/M2/xYZGNAXW3qJVYfpTDfFx5p3rFPbY6sG
PVnyEUPekk60YG+I+0AxdI4Z01KB3/22kNuency3sRxuxpchB0+LbVQoShXcjwKbZdo6WwNveAM1
teA/dWpxTOSM25bCvnFNrDTPdyLfxwwdmjneFMiNSiEOtSwoqfo/ms5suVEtSqJfRATz8CpAINAs
2a6qF8J2lZnnma/vpdvdEdcPd3LZkoCzd2au3OsDmfuqC8oZ5OxEx3Cdh3lDQA1pOmtw7LehDGi7
fCo/VIf7LKN9YU79jhjHQDxc0QKcY7gzWOWCL9U4vSvXyZw8fen8YbkY0YQTBNSpsWEiT8D61T73
KQ5hB5E/teZPFdsbgDs/4vSdZywRdHD2SMgt8rHOl/oKHUrcR+aWuiqYJcqVgeraIUYOMi7yWMKo
ojmIGrrEaXG8v4wxmxIfSkXjvZ99gf6cNDax5LNzBmifFh6nheQr726rmJ1q/Hnl3PKYSR390jsK
U2LPYtE90hW0Nrf8aPBWCxNxymE4NLJySKSYSHzh1srPWpINthmYApDA86elL1j6yUVm4wkv1akG
bCVFiDZjAVLozQAuJ/Dcz8B2Gz+L8MB3vStU7SIbyqUfe4CmYPxZq2rgp1BNvOlzIxudQy9QFaet
IUWYwTBy+07gOqBmmyr8k/I9k4b3WONaem/kzJu0l5lHcTbRr9DWiD7uK70jL0N+ACZ6At4c80DF
zq7XPJFM4ezqdDrUWO1gEgrLG5uzUBUJAKzyQT6CW3cTNXcTTXdmCoosfXTGS/3q02FmjCBAlzAr
mLeMAaMG4fHk2L1sf8etUR3OZVWgkBTht8OPs5+8VB9B+CBYbuLJNNXzlEsXDQpUjg1EKIm9oglX
G60UTPf0zeiKDFyeOjWNJy8uVQHTKAeVN56f6c74Y4leMjO/cQRQbtKKGMbVWGd/Slk6NxkhUbzK
anJaanLU27UgaTUnjhRgjAbiodbkytbHCKkCHZONIFQIAyfqXHuQCnCb8L6L5e8oEk8tC+dtDcdf
7Amgi4uPpiZroVsvWIgyK8fOZOs/O2gYJpG8RhWdHv3vRajv0AA1FT819oI5nS8Z+2oEbV/JDsPc
8GouB8oKfdRhSbYOawtxyWRfEwfw1w+Nhl+gAyJNjH6V7eWn4V+gsiO+xkHdgBfguWywIAWYwbUe
iVhaAQ00AEI066JjZ1ikP9GImlF3nsq7O8E5MzpCrcidVNJGayjQm8VhtRx+UVT7BLDMT00aaAnV
5aNu5UdmETZIodmOqZ/VP1jmmugMAGQvUXm74U9Ecg6YprLcN5vVV2Kih9roGDEGha4IxVYImwKN
Oa9P1UOv42fxeFpydKku3Qz6krWCNMe+jtCW6QUJSG+N1w8E4IRWkOj6OvquSRHqUkTJtBTQNZ/p
eE2H2RkxYApYfVVN8OcU5mVzzuvuNBTVkdqZnZBBsPjbsqo26G83NHwsbBTY9Wq3GnhuggmzA9Z9
9RCRzjEPC0TwaVbOzczF1ngFeKFqkm3WmXvzIibbzdXm4r7VuIdc9TttoFrjpWCZfMhW3alZcWG1
PNQ9ISK21RwZdgUuLjqcy/4w0vX1iZi15dlF1EnV2uRrQTKlXFnlbpb4B5nQu031YVC3Lii6YySb
00CBmA3KCtCcFlCiNSZWCihmUKz7gjxNXuDPHsLlH0rNXo7fxI1TJ46sTYKyBeGp3INDC6FfDdh5
i9sjNVleKEbQ2IgAXY/u+ZAG3e/HhNwT5NCCRUZ/qOzkVoDqHJZp144pgJz0Kor6ZR2Bgq7UoyeX
auh9K/6La+WEjXqdT1K8HdV0Ds12CEIC5TEHzWX/Xrvvi8Cna4WkT2VkKcRe57ArtbzU0LH2goFs
zj1w9posvfo+MEcLhqOw8JfTz2gRHDMuDhvYWERsX9/g7g0alR9k2GkpIhE+M2pMxBEwOeBAARyH
fp5SbGDKAqoC+vTqcNE6AOkBnoO4dxcFfJaanzgnUsm5sBZuPzeAq9VXVVyhylHNMMpfowDqGZlU
9NWuPL1a+ChwGPOLtWDCxKDORmzJKGpgImu5pp12zK4WgKNB/6if0zscZUs6srg7AcKWVY2OKAhZ
VGQrc1BSAjBFh4E0TSS8smv4M+vA5JNssFqv/IUtaYtRedxC0kNhJbn3Lmz1xW9QUakbFwkKG3Ph
/8tICi+buf+27BG1L2ZLGUHbXAxvJb0etcteAPDxoLDDPl6NP2l5FZXp3P8RPioNJsCIQ+aVXyUO
TTUuh3DZM+oDGNtQqIZQb6VQRNrKQOeTJa3fnnO+evtpsjPkXjHeq5oK5TgQVg26GTA76lZoVBh1
NZgHIWyJeK0JuASmPwsdCzYmRsaZGUiI9xbo7WGpH8pXse8F8NJlfR6n6dwI4jn+o0+kJOQ3kZSH
HFUexWpe4hC0244yTuVxpPKM1ehC23ccphQEx7p2iJ6gP5oqyG0W+FQdrr+Fu1GzuaT91mTjIazS
fpQmWFnpW27wXJ7kY8ZV5lq9dJAI0NUC5DLLHeokAAxrD8irENE9yzbJ0hlYZ7Ix2s8dUBNvqM4Y
y3YbBSyL2Lvmkts8e3KRFoQh3QvMbsjRtjreFj13pTOUq0l/isJ8T//JukHk0VZa4MCatZtpZ7Mw
6SWvNmOhdul8HITtBMuBUaKidK4E6P2bBo+y96UCrIx/EBT5MiiswuugRogQ+HSzv1eUS5fHofjb
OMdYeK12C6cBIWIiRmPXsbyfbNWRMWT583VMt8OirgGpvW+R8xe9GjD7j//6rD9q7mGk9jw6pifs
FwMfwCvaXoBN+EuhW1eWBJ+Aepaft3MijYfGJc6CUZftHl4p+ZEK0aEpzCB5Xy9RLEJlYn8AiRIR
1VMTFoe8E9sGvoeNQzbToYx/XL7yW2cMEvNvnVYr4op6SiITfRwcDk3g8qNt2z0Lfpon7NTdtV4L
DjO/iYBliTogyhaItCBJbqB1/WbGxg/hcEB/wPW/m6Eclri6RaCDJi3E6jVDKU2hsRYYQhSoIZZ9
VQFdtiAO/6km8eyVqD9J1G4kYfiL3AImfo0wfzLK1LHgMdF9bMbUbyGfuhPDVFW6+VI78uWjz6A8
mfMt26I743YfbzfNO7Yargim7uRsXiJk8dnMX3CqXEUeE9tDVzUHga+WXT3Q0M4RJgNT2/icj4KX
YDqCuHyuQMtPoDsaXruORj5J4TNBL6bChDkIro5RMjYql3ZZwTpWYnQuO/26vFGTfNOt8tnPhC5h
+JGUK5YjIMVKZLvO71D1pYuWObgWDDiDSKCKiinjgxuR0nr9brwV5AMKPEEDuVX1oxV8DfxKIUIy
lHCjzLl5k39rQ3o2a6rruR8R4BHVLkg+GqBtdW76IlXB3yJ7XiriKvOB1mgeOx7EOCGgroNM+NPm
vbctAlfZCvdyZ+gRy8CJ5uf1kSJINoep5DxmwQkYfB0hgAWVGIP0qShyLA98tzBfoqDhlmOd+1R0
1HmCNC+E0aCeEPAdVsB+AuCvry6o38je1EVt196paQ/Sylu5Vvf1V/SIeZ9q3icF4lZmAje0ta24
j011hRiuW9292JJ72jdwfmTKzQR3YkYwwAOx8TjIZCc4vc1Y/GRWg9n2ZzHx6xfx6YzGMhIhhhiP
53HgAIf37Sol8qWerXOkZedMLE6imRwtiq7geiuM5TxRc0wKsemrhoRTbOWbg4MWnpOYHhcyMDyn
JBKxhmJe+Bxg5RhIkAx8RDp98HpiFRs7a56SGAMvA51A9JMdpRQADaPCHEIFTCc4vyoh2GR6YJaq
m2OZSUclS04tzbsiiF9AARCjIL9JLH6FAXvlFN3ikS/+QHmi77Qn3wYQnuyRTIl7KIvpKZ3gv3Cv
zbLzLBZ+Sjm6em/6yft/7XNpyn0ZLi+fOQJvVHgbxX6VgKNvB1uWeHJgNlB/aU9BwUnw+5unCSuu
RPOnfNKS0tbZW3TQnnUcarcKHXGiM1mK7tYlIk4aAV4u7JXJKD0LFSXpmnIwiHYGOkXWB/Yd2Wje
9U14M+GOf8pm4ZTvyT9rWp5DXD70s3bQDO5/sp+Xm5dAaC9XTvCEUnV+EpHcWPJlcM+VPrPe8kax
93IM0/Jc799qx8IEQLV3+LAnMChKxBmbWzdm9xqzO8+hjJ0ctnYV0boWrXCjJWouniLN4vFNqMVb
iuem0027LGSUGygqAsBF+fr7Q5AEL9ND+XuxzRWIDuM8fBE5v0jl4KSz4eSUwQk3a9Y9sdK8BayH
WGsewEACWJH7Wh1OvbcKuZdD5uzPNNd28Wml/krgSGK8wP8jq1YaKkmdSjRKl3jgZhpfKjZs857n
B43AVShGMCUNHMG/4eMAZ+XsT9TT0WCICxlQM6ZMs/XEzfDaX+PcYHbZcfklXaBQQobLiMKKsveA
phGUGFkqTYNnsB+daDcSWUiWDltmZd+yNoU2PGgke12JkMxAGxEp1pkgP6fyDre4OfI9FtI8+i4n
B9+DIwSprZTv62a9JYWvfzM7smKKXR460Oynqyi3p636m7wvUQmIBy9qW+EyFi8KpIXEiYBN9ZBs
YLJa8YBeFId6tgapLpCcebk12bWElqtmYN6eSU5WqO6xBjN2fqiJ4coU2FrZzOM65XaDP7z/iRuK
iioKQ5VjBH1EjB2rbv0OkE+XcK/PYSv/aDeEapBKGIWbuuRhNxwYjBD02QBR+phQ+iiwjlZuTObo
eNauHVqULw35moRE0vjmRIiRKRIQ3az3+/RZqoArhebZYScWKTlXGvGxprCS5OReLKmTrsm+iiEk
2C+I30wHTC71nhyh8iLG9TRYmZxOhBcjEzs518xwAAIcgH4YrV2nUNT+3SoNxpTZqxX0P5bLET8H
2W2/RxrrBkblPZRCYxECme9U99WHZKfp7EylhXoApcLQHzl4A+kdFn82hmQdAiFugQLtGnKysqMR
QpkEM1RaHsFTESYvv7jMIZ7thtX9REPtiOLiwGWBzlJjxZpJBrb4sOQwlyN/ok2swHeqyxLk4+jA
um7yhi6/KU36qDf1qUcsn8H+kOgcCNMQBqMEOeZMWsBmFQn5O7h/Yxw+ptW55CxoMdcckz8/Q5+G
3ZpxeWjMYWn8ZnHMjebypH+sU3mqxe4Cv2sn49zpcQEW1XwrRvMGFoUnTDAvVdDEZVCCDLIs4UAl
sU1JyaI8qOoijgpUVtzlYH+5xzjRqnojX9Gigl9VPER0Th2YggycZG5EEvX8mlMAcuzagjTyop8I
Ep/EBfoAXr+ytLuWssKOZxw9TyN1dtpSnAvpoKI7j6iMfTzsX/EWIjx1xPkTukRE/1cJ348dKy+w
X2XZIf5VE8PTwQtvb9QFzP112KS7lTVPRUO0M36o0PFHqQjma6MOCLgYXJcV2Dc2lxq01sv5nh0k
dTlYmwWSg65fIuv9V2u81mmsc7BPdN03wSa+GcZbgtzZMBzPzJoN4zzFIS127eI+sQRbVhiwGmzk
bPI0jkAy29Hcnxs4MeBgsuwXGopNYbCrZbWfR7PfrCPhxz4ItpNldqd63hzqShyx5YkvK3fkAVGB
K6dhznNAfeN2kEOcUSTKcj49bYAJ5z+/cglCe86uL5yc03Xpni5z/LOoubF269xMTx/arf+OtC+h
5FZKjDEjM6hy5xHI11HtxY2WxB/K/QE0Px6NI5Whx81+Jdwsbt9T1rwlUv4mCtbT7JwKSEsXq564
vg4Ru6Ws9i0bm5GC84LNZUY4hm5wE7/QHO+XM9Gk1Dhw4YIiznbbn1jZvGmZ6EurDloVB5asBjKw
cFxoYGXhQA3bC3Ejiip6gnXwo1+WjDlOEQJi8pYSSALsSzNM8NubregvZ7YzbRpRlm29wdFAp1bQ
qQVZYFPwNzUkPi14ATFCGZr7eois1Me1oLQm+IkZkzZGAACcNldrUdhSGoi79dBj3zcNvOoE4Cs2
FXhjRMk857LdWul5gzoi7dpZsDP5V4bV2sR+hSnSMA7tbAUZw3sfZ6cWBoTlr9TGtTItBug/UxYH
LRewqNFSDMFDjmT6VmyB+7BxoSqwjA9WrTpgEoDe0o+zxHRKbqFl4OCVv+KOq+eFL7nqv6rOeCNV
d91EH1DWs2iyB8eJejrGshhagxyUIoAZh1zR+DcVkuOIAsWHLLAweoCY8qW28Auso9hWTNmxMExp
bRqmnXQcKRtidQ1LDvAMyS+RlBVjcP5IC/mauDY42lfLOjXYEcCe5d0wlbMKOxUBTUibU2x1dK5v
43JN1Pmc/Xfsa5By09eLcFfYMAwk1wwTubDszuZ+pvFmSGjdSgSsaoVTV0/cs/aK1VTrLD9DeTBf
ReaVzt2TJoeQlMpRBfKbEUpn/I+x+FHzcZKE6pRM+Wn8UiAS6Q1Ds3ZvJBKe4nnU4DrIlIzQW/Ct
Ku43T0A+J7APnT4bg231v6d5xYlf+rFIQBDkyCQF1p9CRiOPJ8ccvHgk91ESLIdjx3S/B32JTIkt
2yW4dk9VjuezcEs7drs2KWvX5HmiNrCOSvEyCMq5232mq3LD/Orm5On6vxYcGdKa5QUwFQ5SGNvS
ZdSVS0FXbqG2rlWzMGHJnl/Lp8nJgHGdnF6FXSMxCCBjgkiEMlAn7TA26aGFYC5xLu/lZJ9SRYR0
CxWPDh2SZ10DuL8MtaF3MVKYCLis0mggx14VraY73ReCkubSeEEFc3jyu3k5FEzkGH4by23GfL+u
m48aROZQPCgURamGsQPLHUQ0WNSADNCvdyoCDyHuxmaRxf+AMiBG+w0sQEPkhmUPFetThqvttbI9
GpVCfGB9VnLx1Ahq0sy14TRkqRYH5bIdJj6lFZ/SIq59IVe9wXwdN+gck/YYWCUpFAxsoADd2n69
mjjPycGanT3UBLnr+WYp+b2xOZ0NEM2+Yhb6qy4xnuNnyjPPpEAIQLsh8tBVwRi0rLmbvULVVTET
lAG9KgII2Mb83Ev2SGqDU6M3YndkJ0Nd5l8xsidV89R640bfEBcYNULRIg/kHUAoWJo3sxKuIJwO
9fWFR6r/pgxOUwf0ULrUSWgyDNMlyUxOxHaeJuiCAuYiLoOWuisqpkSAChOvXMEr9yKXyL9Yadu6
ortCjG0taahqeHVDanb5tOgjjugjVpl6M+Bk5KoLhS3/8K3yCBWP56YALOEURXrS91R26aufclVn
CtlYg9WgM706l6RzoLBWGvloCy6KR4F+LeO7eH1To7wkQJS2JjSInUo63dzG1USKESQqZubxJPdG
WDAJkf/BYEkRaNjdorg9ZfJ0Jlpft7ckH+5jDIIYbVVMokd6aU7aEt9TpbzzHtI/vmqAyu7VWzXS
oHyJqOhdX+et9DQQSFmEfwZof5Xm4bq70F1ElXswa+slY9E8/q4/0H3yFh5dPLKtoNQLGB9bLd3t
MDGiYNsKn1x49rW+p/JLMnBOBDNY01HoTpjiZ0k+iR6I8WYKZW/YS1jNLSxmqicL8y6XKscgN4Db
NNS3g1B+1eYWJIsaVG9U6i2Wmwp2RXQnulWntjffVgyTOmXvKrG4+F7Wkj1txj6y9XhnauY+ijCG
UqlMcyPZbcoAbZkgv7Fwqk/wvqHNvtroO2ohNqul/wn7aL+6nL6hsRaY8OZXfFT7YuzBnVriFSR7
wKO8aIgIVhcGpGOp68eqZWA1vqrOaY2dSLAupmwWAeN3EcHHaglz8ZJ1W1iRF4GTjziul+qz2YxH
5G6Ta1yx/wZkpuABF8Fgskuw23Ck7kajgteAlAycC7Fd48dMMzLKB+Dp2xKf048FhVjEoah8SJD+
BcErTZrmDQLrmhpoqRmW8KsG9uFFWHO2UaqvziqO42qFqr6F7SjfhpNWCV6ue7Qt/e6mrwhu1MSC
T+lX2n0Un5kiB0EhqGEj/o5Wg5AC91egBgRMVX79TDsmdX9qit1HTI35OIJmqC/iL4lzQUn7HpRs
O11krwVWsmKmFJjG5qyhIaD1S2Tcfhb4ua/0bqCzFud530bliSjqybzMS3cU0ffEXMAHQIkOvIMe
ZXbVMrbdbxIz9cxK3QiKqmE6iwIs6o4hYyMZqMSQ5sOUcPxXWl8oVA/rAnN5WTMvOcrnf8RTzXmp
AjqqAJvJ/yQBqzJxsnHqfWUAnOhjJYpvNfuE3FRUA1nJVzrld/G3Jojg97rD2BmeJhkvzP0ePZe9
crVLaOLsK244tHFS9csladAuhBROkYfOwdw6bf/MfrxqPaVHdlBzFosw0dPBSVdo3NLQyPp7WDl9
fLSxdOZw8lihi49NTpqbvE9Lz2uBQSCnsoe6pYIn2o/1m/Z617r6OFSWGjvRR+X9CNJebVHXiWkB
i0JAUvvko2u7A2bg6CyaykmlTUeJRk7CLZmFvc8vC+lk1r9l5V1dNQengRa0aCNZULbk8FjBcOzG
MytYjL67XOn3ArCwjVwf2AQixcZt4Un2UebacbTYn0XiU8niN5pdqu5qeTNp2/hDSbWrQGPC0cil
PVB6vAeAhnBfDmJ5YZq/SOmKQbC9bGp5WWUN1g5uw4vEmzyXdvLDMRXb5Xe7yX5DfKTFxlGWeMRl
Pcgw7wnyGk6uwHw9ERrC+IQ1gBM3ezeaV45d5XZRH6Q5Zzdg47zfJFpjIzQVJWxyJkYQcjpTkhCX
YQWUvc/u49xRjKDzfCkoRaYz9V6V0MGMbK9wxlW4HUJlIBOk5IMt1A+iln9aOk10cA7cMcvYBcXm
NnRZWjXFRpARRR6gMET3MMFolqO7cT/CKLG0dldx9Ezb3EvZYot145V8cdTivaRBeMetT12Kd9Oc
H8aMvbV/Az99T/71IStI8YmyDlWp5bhcvoBSTvF/vHxclQqSLh9B9Aqzuk3Zj4YxScSYNHhHbI38
xRzLFCC7M+Q6i3RwbI3XGpl9qv6t1qU+Mu+Xq3IxVCGcsCGmb7GUXxQyWh12sBr6oNg2uyyGHkF8
oM23K7dFd84ju6SDXZrCeaSct5EDg07TXHs3Z/kgyRmUSuKjmQmIYseMXS41QhGdIWXIYtru4JlB
bj1szJ31uGuaMuT3aMTRXZggso7nzfYcRA4qdBouzepVjeDNW80I6GyqQeaiCLV0DWtKCOHSZQx1
8r7RRL+hBQwxEqQ1amhDRTNTDqjWPNuXvyfrV6k4mhRTI4hrZPvUxm8ZBk2P4JoiuAJNcsxCcLpb
A41AHYNJHKnUQkwZWoifetghWXLXacWDUGRBtUgBlpNmVG8tg5NCTaxa5o+IxKvgrBFgRzKr9HUd
FmV8VKJ1TxIuVRZOcmIFpdo5ryq6sjUOivXTCTsByApcxIOYwDrQ8rAsjAM7Z1JAJutJb1lgkSFK
DgZt2hH1XobpFmxp4ViTQTvu5RXmduVZVBr04LV0efI36A0yzkqZsAuXcvwpjSCviN0aTGcjduDJ
5/iXHDCtkVADKj8F0C8DbWtD7ZX9lrJAol7H2JWJnS107jS3pBv9fPmT9C1ezBoHk+iuWFjpFZbV
6ZTTdb9SipK27LJMj2bNq5VNrOSG61J3V1LEkEXeJExbNd6hSniQW7rjc+u5se1SONY1sazU04mV
Ey6EUmdTgEaBd/EcO2rm0/3CSgz4IleevDcu8rnUIxqPZCeeBxoUw61g1zjYXUoMm+hBEOmFNxbO
PFqHyLqy9vHU3sTejvET46Z2mWMqKqPfpATwBn7Xqbpv0xz7vRUKGSgN5T2LtDeKPqLhWjXQbMEh
GUYK7E4hu+2IumGb7m1cop0zdts7TyR4eHYurQeaXneN3vggs/f5g2A81r6jEcc3VSDtFBlXDWaj
ZMu5cKpBaU15fW45KRMepm2t4JyhYCyEgpUQC4S7r3iCyR6wNDwhc9LHBs8o4QvTgs+O3GVbWJYn
a7KOCXXDRdywPfdeGGJ8j/FoujlFjMb0AmzB3ahyYpQxNVwcoHp9T8PDVF2idDlLkmLLJbFregis
I8zLeqjpPiRt8iLNqF5KZkoiYvUBOQccVk+VGNten2xURDaq1CWvTBsQNNDJV3b4hIKM3ajQNPbM
0/IMTY7j8qOajXCdtgC69DMjm75Yi6eehazD8oIjXKBVifE/h4heAUHvEOXh6v+uEgrTRcnd/iqH
NcPxAEyamlLXivYysQaLQoy3AnNuX7F/GtHJ7Ghe9yX1t+n7rCpeJyCa+a/KYdKOKBEZqWzKVtOY
O4647zdYjmvPBUxaUy+9HCfVDFAocxQaulg7syi3ezW7oeZcCrE5J6J4fEm2yXVmKQCGX3g3YKnE
McGWzZ3n3YQ/Uxc8i2T/ts8FNDZeJZLM7k5ju8UuBN81Ava9Y22FO8XCmbJTJH4iyTWdJYY9xH+g
6tpRa7YwVepgYI9HIp6Bu7EmOwIJRp+bC/GTU4KtL/t/ZtadirU5Vgniz0WcW9ugphKtkv2VoPjF
T9MRSXKm1X6l/2Samo4VcB0TXZZ4vGiPLLrwq566kjwHhypcVZIhXqlrzd71aL3BrAB/NvGSS5KL
Y+G1CXPpPk9e0iby+eDAe47pcEpb1W1oLeZEWBDGMc/KiYTqBRAqVkc9rKvf2EMeySd7UWRZhtjI
Gx1LVM6Cwfwi7ypMf8CjFFbK2flVmNBygCOYzMXfM1zxqe+RdTFk5aAaJ6N5Nqxm0cvLo0VLyYAP
u3kxuH6i2DG2iOxQRuegjaLQtw1m2uiRE/SRcEPL6/yEMkkgifTXpD2lETKyYD6irXlsbsV0V4DE
T/tT11pkNCnK2dhzzjK7i3K/KIprfCZGSosV/YmKvh/G5ZI36U0dt3sjGI+4l28bjgFJYrYBIyu0
QbXRvBbyLB15x/pO3Zsx8ExscaWIb8Vd5+ky1ea1RDBSyI/ma/1gebe+PpFt46kpSaBGgKk5U4RB
E2tzipTmNH/A6y6XCPxWQhd6EhSkKdBlyLNZJmFsYTxCWQrrw5KLR8vTWjZ4RdBxZ41qllPrWX8l
iMKu2NyXiw1WLKshI5zBtrWdeaCFRGfQTlUxsAjLaH7XD35Lc/ww0BRYxN62EZZ+bgk1xprlsobb
LR2ma/u/PcPrn6KjusZQ4LOKjvWyHqfPaE4Ih30ptoadU32xZT4Bnyjdwx0+o3K7buRUiVO9VsDA
2Fds4vmK8sbLP4BWnVhWGiwxzIhnHNk5wZbVYzl3V1hYn5huYWN34vC+ICYNOC4gx8NOK84lEGW4
ywiEgUFBC9WWgUo5SwRcAPMa3E5gRD5cjr7krDfup6p6mdOtOD1zfqMbQCOorTipsQTTbXiPuuq6
ttKJFhel2LnS1J/4T091SY2hSncBHtWRXvKlnAMhA6LTGP56GP8u4rwvgIFipYSvNv0pXJKxUT8d
F4sxrE9OzbidR+m74E6lgR+bzT+dZHHeJTLV93s5WfZWJO8XFbv5P+NfnvxpAuVdIfi8psN+BRMH
wSfxSjVzFRLPfYsWbW2uEgkczN5Wrv6Io3DHUVh6mc8CPucpugtK9GLpB4M+b3Ez/QVlZlHZgMGH
1/cx23IOautjloaTJQ2X0hGrNqSf+I865CQCq91k8vP82TqI5lVCP4gKEWo4D//aWD2BtuO15+EN
lOb6UBbn5Y4j/IH8wB2Tzju6uvC8pdAtyrSH+cHfl+QZytytdcBLjEgNsH3MIQqkDBPIIrutnwby
yysHzhoP0XZiUa2xqEbLpZ4Zvqv8Yj/bo6q6eOU3mUd5B5FToCPgf/372v/59yWdfljJxvWnxXez
XB66YD4FrPptCTP8xZkqz7EVE9VObBmzkhyJZ2atn2ndfill/Itn3Qv+DmxsDRVMKfLyt+yAvVWv
ZAt+wn/Q8V+niuIVJsdKcip5GhfEnsC3HhK+tJoBixSg3S+PnHxa9rppzF7X8DDdZDYJmkcx+wpx
bETcr6UTSwyS1XaDr8AaNCaaPaaXF1hH5/hfsBhkrMGoUze3ljxFwqKksMvVuOjmm9WNcMZUmbde
3/W/CDNyo0dmnLriyWnxzeLZwF27ApteAx3th9K3ADFPa+MI8u8cR/bEUejcUiBDNLHvQ+4gp4qw
GDdp2ni4f+xkuH0FJCkahb1Wlr0YWWOowBVMFaAATkdQmbcxWEdcriMsRgAzZ2mwUDgh2OGBE5ZD
MvcuLjON7V/GeAqntJTOKyV89FtcibTD0Zhcq1Nv6pbe1zCiWByzrz9zsVDA0Pa/Viu5LeQqpOyj
1eJ3UM3/ai2FFf9VzlzXcs3HhCMLu6EdBeTgV1IMVSZ1OzLdFiRGO8wLhCelw8pNiZe7DG8RAACT
7CmlLpUdf90UvE0RlSO7ZumvlpXf8Vtqn1pdhuW38R4JXzmJzTYrCdEXB11NAisWgkSlW6kfj+Iu
Y9OQzldshXNDWpEy3bZ1DcN4jEr5bMz6aeh0qdmaaOzn5HfbEL+Ni9CvU+KNDJ07AF3UPJExzW3Z
Z0V3j7IFWREODaDthuDw6rMKuU5gSPIs2/fkwpbFvLTiLr6YUnrCVXw0hJocih7CUtGkK4dA+TP5
N/uzepn5tqP8pmJTlJEpyaKynnC7hNxtiZW/2HzVTP0BgFVPU8bfyO2nf4D1XMnETHHN4xFJQQ5F
ulARjqlfleKzT24dCwFZUVL9+HDo2GVopjVJsRSH99Xh+OqIHOSI5aGxKvvqV98n53GAXjUD3XyX
CHb3BLt/sdfjfu1vFSldY/BZxlDLM37FWCK4zejKSbOgSKCzDtaRWfWj6VuPN7pLojNn1hOC7dGS
lpD9XTz+nfKcKTHDVP+K5SpmEiidq6rz68fAzoWvdblOicjYYzkpDkC5u8OHdjlgOjlMTKzYgXJp
FYYmqw5ljVaNmao/QBPESyZJPYGyOWNgNOzG0aeGvlNalI3tmErJCeulJJ2jU0Y8pSqqa2up1/RM
9hWXR5LNF+07JZg6z2+xnu8l+sc6XOXyT1dx7r1nT1rbduXnWOySLYFyru0w9oxiSFmC+DPmTThA
YMWw2IFo6QL2YAEgME5S604mEOoUef8/HJ1Zk5vIGkR/ERHsyyuSEAgJrd1t+4Ww3WP2nWL79ffo
RoxiIsb2WC1BUfVl5smv+eANc/EJuCSTGDisZ8Lo9yHbic+xmkh6SXACyILRhJ3+3PY43I5DFxEK
RDSZJ3IkNkdEL//GaFaS+Or6+bikNGiD4jSgl6molYVJLwhbQ4bYy4WEJUxeHEkewwKi3eKYUw+t
rFTQQ3XU5MHXa5XWDKALMSzqMuxXGKUltce6IO5Fon2Sd7ZFepNY/cyBi4nWQuqxMUa/UkrfkuJj
SsGwzAlETJSNds8MK8vQhw24VnVpw43iLUCN+3xqqbpTDkmNabmnBlXqF2/BI6aSRXbIIpd0TGZk
4sw+883i1KinfcZou3uvFJzHzPVszORKeJkGFPLJhiVqwRRkEUHYsB8LiJZ8xNJ6k5jjUARU8tZV
X8LOaHanfkedtz4xlqLDq+8xsRu+3RWBNojgLdPmduOtnJivpmgY7tux8+W0CaqF9SXy9jBTZL1P
9qYETwzvhEIu076XhnVzXhAeANIdyHu6yq3zR9qcFeA+qbSeq3DKQT/MVzVJwqaP/STGuWG+/TJX
HKd/VJ5hxk9Bk9B0dmQr1BACFl26fQtKVgS78jbKxbAzYm1P60SIQUKhcKQ/T/iNXAJ1ly0l2W4i
LuFP3jlo2gkRylKrMI6pxJsoI5r2y5TsbyRDhQgrTjTzbb1phuKbXQcdsT8VdYIBD7Jau8uJNeqc
0dVCZdvjeDbMpgK3Xs6TkVjOMb4aVNFCg9EbzHpNe6urp56A5brBwYF90h8ncvdKkx7nc/eaNNN3
qMK9tg1E6FbzSNiscG0YoejXjNliWxgnYPgw30yoRVJkpzxtBWFEUEppeVIU5humSzLHX3hRTOm3
2upDas9Qyp21oNImj2zbAUs9o6yw18+Vl7ZSiGCzK9iJjrhcSfszaYyeSCSn2E/Dnlzda164xB9x
e9UFVC9qWNJJimJpgUpenluVMkKsKmQg4cGTAbAEeQW8Ga3DM2nheMjI38TOAEnK4yNLjmOGK5aD
AlXBCJNMKvGWjfKPwuLe/D9ErRtrvErZWc3McJFFaPzkza4UnoriRBXARfjCfzO6EOZQWMqdxGBN
sPzHh5jK8B47rU0mv+MWs14Y7xNoq4WEw5+a0kOJ4RYD5jGnsoUPuOuO3Pa5m4NRbpkGxFRCx2I7
UL9H0nYnUb5eLXJQ/0AxqVfyV0zgzI9qdMEz3/B1dx6M7Dc8aUPv7jgpAfBtYsVrGMRJMm2eXf+J
yYz9/22kKUAHGSzio7LT4+SJVelajYcy2/FLbUd+Vu0OUh60PbIFL3te+DLmo8KF4nChgGKGj7/0
FC/P0zFV8dxSKUfWmFhJexwBnDkKOBuV2R89eOEYJhLrcReDt+0D3Lt+n+/KuTtvvfCU5mt7GLjy
4w4Sr9uHcY/uSyFhx5QuvU4LS9VK67B51yF8b9Pf0XyNHfyfkqANpsiRoS2KTmZ78gK4As10PRcQ
+DGSSWSZe+xswmLfYQ33RbnH2LTipysU84TIF3JYn0ztWLN4Vdo/i7OJPmAKE+zyiNZhHvQJVRHk
I+8I0otEayWfy6yjpCQ9K6SChi4NS9jx1JsG8p54WG5Sr0ViCE720dYdzP5MMvgcFs+Ot4PZ52w5
WfyTDLajx9Q1RoNaQ13JbqYDhFkG0LE9LJm1GKWSSKTM1jNFbjCosteTc1GYoT/9V8xzOAB3ZHxa
PHXmudNyXy3nuE6JnxW5j4TUoCuzOcFOwtR5av9qzHSsNiPht+JYDE0qA5RTAsSwM4C+WQonDl6O
EqW5HEEucqvWAGQeX5YD3QkDOInfZgKo0Pm/Z0djgplhShgPaqU+ARC9Kst5KXoaOerPAZ+SOxg8
5ziV/uudFm8KeQ2yezjdAls3b2Yj3efFfvB3PXFP29p/Eia9t9YBmGA2L1sRXzQEMZWhR8UjP9vV
9LNm+o7YgZ1hCxa0DLzVGDCyc57Soo4xBN/gchsk/u8y/neNOVdq3YidjGghezpKiIKuU8Yq5k50
jFknUkwH7Z/2r4dUo+Ic0yCiylxnsJohFLxtzIB3jgOe0Ax3a+oLykQnXTqBRz+NJQPLWngqnUsa
kROH6xFzAwCnhVAkX/KCi3oqjjo0xPgPJasmHmdCaQTTu2ParEcDaytzZH+qSOOvvPcO+4EaMaUw
qJUDMYsvA2XzHwTVpzGrD1jyd73RbpEIMv7+nodHk+BVd/UW54Df3VgMo0IDevNePc+lyb4qLc8a
G48k28+y4ynqMcO/lEzZqTPGwOD2hXbqMiIRjArSgZiLw0I2sy9PXixyjrJvFoQfCYucUDjecVEh
3KxQIWmSgEaw2/6baAlmuX8YkPiN0j7Qi0SMh4YUCRA5zAAlI8lS4LSmPKROPZ7Yu3jSPVXuKfdW
n+bVQSjbcHeOoM616bc2m5QDDUGzjLRJjGgUQ4DLAE5//virdEkgx3GgsYm0fsFvP1G0LSvnhLqc
RuSR5lDd+q/ZlosVqxdLEFem+EIM9mUY7cvaKhdb68/NS2Hq8LaD/x66NWqKJEpM7AI9bbvfYtru
64ykldkHtBPLfky/Cc6+g4Ja24aZKZ82yQnajU2+YKYD5k0m/zuuR+1jGaaLGW5k/Ypd890CDSut
W7+V0WYSWbT+X+I8ZHvBKV5VHSyH4OS3nkKdgRyHwgYayhwDOD7igol83x1SzlBqbx7qIvPyuME6
PJFWkr2ihInO+cSIyh4qesHAt032FaghJOMzJjdsZKQfi/Y0yN3JoXuKp4ky6T8wNtQHiW+sIyKJ
Dlf17aGzeceg9GYej+s4eMxpPTgUcxKCWdotnI4aHByNGU5zdk7mGqhZdzam4VznLbzIXX1MCw68
ee3PvrwYT3aUbsIBw7EY5Crc4Prd0lx+XBT9ZniP3FbQ7Phres1PsBvAw3drxcALU3N+XJKC0bJy
oMHH02Bd1DilK+WlD+b+vUoQldx1jBXknwkZbYA4XWF7HZvQLmOyBsshUyWsjwhZOjixjXE6B5Nq
/SziSJKqe0k7o6TIny2cWA7kTLecPnAmuoHOTiNOmEl3cNPOM6mypuQDQPVPj/47lYbBjl9YaaYq
43/ZG5wHw0y4KHOu8c25bYoXT49yZhGq12OcEBXOJog+23MAsBHP10nffDZzDZ4JGrgOMVkSA0ig
Q6ac55MEbqk0Nm8jWD83N0iAQJnSzTwVlhIaJq1MIr9MxK/dKV3CJLKZ0Grs7hqTbB1VFKkAtZKw
dqUybMIWduouZSkT3Y58tNaBIVacq0GTt4UICiKQVwtMCTlxRPBRuJMLrDG7i4XCU32WTndPtl19
jjsrGh3ntHQXgwMWD4hr4yjXOF+vyMH89ATOWxA65/wWrx3eMf2yftonrUsuBoVeSFT7hs3DxFsh
8Y9wC7UIoub7OMSSOWPfQwHEWg5x1G1TuCvZ7wG1JCH3rtPvXBUcQ7ZdE3G5HdW64n6k1dDk4i/Z
NZTnCsawkVANQlVJ+G30UNpvgnyNSd6v90KydvWHIpFdIzOxdOm5HvLL/iKlMAH1R4JPbI6/rIxP
nlr7H5Zrk1FxyKjgkj/pRntqOQvSkqgvc7jAcsfxhX1yePufy1e1/FdO0ItH5aTH6inLzNNCFZpF
d7P4oxbdR6NvL/vRIBb1Kr6n6W4X9HyhUABrjGyq6FQs8oky+jlNPxytp58anZyauIPzkTtsi8RL
6VyOSQjlyaPlAKY99YcFqd5Z8FwGyyRCK+GCr/31SJM1lcEBG4MsednW/CyPspKcG44oNLG3iXbB
B3SRPcOmUEds/JRD0Mu/UtkkxnBcDpNifTL4PqXFvFs+14VTsVyHia2d5Kmhx2IXTZXptg/czD9w
pIVG0Z35SHWMXvCdZ5jbG2znWbf28/zDoJFe60zc27+slpLQd8EOG5uchQpJjMNWCcLzmv9Lp41n
7GEucTWt1WnKDcbwTXgw7rqZ3YtCu3f9/pb/6RWGXtvoOxlnTKvxW+h1KpQ9kIfJ5Fn1TZfNk/1k
4qsGZsWceD5lKwdCUKJITPCd/7ulX4ZgO1trhznZS+PHeTs6H1ZDsO45bWBRINg6vCvs/6FmK2ER
GKOJMkR1n/avmBFvdXIk7z2xca035yrYyGjFel1Iq9sUd3HCiKY4jWYeI/L+MDA/r9anPSJ93Ag8
JQW3Dv6OJpGvBqEnRuu2XVwT+ocYiUeqtVxSEM+t59BNAHrLrYVGUEG6W0CUdtO/8ndM9eCwNFci
HGnRHxdeEq9UaWirRviAZZClyTGXAHDt074NNvuHrRj71kKQUa46qLjfzTkGw2RlxNvJhmBl4MA3
s5efGTbO+EtRabE2L8HhpwNNiQ6por+X0F/b/nMVYAOa9boiOwh9DGQ2HPJ41g56qcK6LMJuplhY
mLB14PeRaRct3KvavInZvDcpDoz0FFckXfCv4v7PvC5lDK1e7OFZpF2QZOBGquS6/ukTYndu7Q59
+5wK+YmCAFqI5AXzFjvuH9NntbbPsRAPdot33UvZjKU5IQyvuSV1+kQNd2s2ZmzTBzWcagrFB5N5
cRaueY/rZUegEpVmiVqwxFAc8i7Khzjq5v66LdD4wGYNz61QLzpeIJOTLt03FnaguX/mFuD0vS/r
6nWd6yvka9dhTqaTw6faygNi7n0vzYf2HpgN6jlFnIWqoC35/8GGDuLxxCtlPLkZqqdyzHt3IOJ2
Wy2PSHzzZ4BjYxbMFNDKTWDrym3tCa3SAVbKqqcPYIZLjDJM36g9d2o2ba+aScAbAADgMt0NgjN+
kxznLOVWKRm8wh/JS3+kNLObFUDIuxp7UYJpenDQxDnu5BHSzEUprXNXlueewOS2ftA0dWJMGJTL
6L81JeB66XLCyRDKBQgjfL9uD1GeWIzBTNHYW/k3jgzVb64rOcvuk9ZovnJ1wVRov4s7Bt8aarc0
9g1XAG6xnF3J1p2Y8zw1g4Muh3AZtU7v2P4o+l4zytfQT/flN+yuVp4jfYSdSNhFGOIk7DxUa/qB
0smdJINCxexq/nlPxaaVpEvb+yoTMWMwebDDKFHYeIKJN7M6yHhgnRyzQ4Z9x35VkB3MPGkaEzep
/Ca3QuGFerRHqvcgtMeGEsCXOinG+57gACt98qAdMJ01MAA24yuhb+7d6pVDoDQ1hr7yGqzk/UCY
F+RRelk+binzEjxKo+AMZ927Rj+nEEiZSxsLPDWd3QMXAYyns/EaSaXrRjAnbvZHdxYyYC5hfH4i
LduxuVpBzGRfzIOFhvubEZ3Sghau/MVieBcp3+9NE2fDQ/njfX3IfRJg5aCrzknsQIdoOAC1ZxbC
djy2iJyr3wo22jpXPaqDWECH41wpR+uqzzS4SRjqwFyhlRzR6OP7JWMv4ZDV6N3ZIIMMKM6zN+QT
DLxU6Czlo9gehcbwloP+NrsN8+6UHP77Asfn2eWoZzO1jrQcgh3USC424EOrU9bBEZxREYPF1gJz
2oLMIN5LiI06i2Haqe8Tl5beaECJNHW40B6yUylEaEyGqINyqDH1b1C9GuJc01YCS0xfFcKMxRKW
sG2PZYloEb9v7vd6pl8VCgHRJCfWBRWTktJjI9/+a/FNTcZw1sz1okAhbpHiKNN5KjCly5QAsXlU
c2mfDMSTySxxb6A7s31puIHM1GffQgZjTH6UpvhhgHuPV9jlafmjafxtXV7O/l8u+hD6LGMIWb8y
vr82eRVVc4vpfNcw4+DzwSzJ5xsN+FqD5ktmb1z9WZwtsKrfqabwH9WvGgdkMaaBEn8WqNujTfDP
jtIZxpcDDsBjJmVoTy3xWxYcv7yYxqUaJ1hSjPxz6gFV1oHktIGjyBj8TkylpHg5Ur6INmwz+tUj
zIGCXnPGIaJcok1jj5mNl0pD6uhe76wnWxbYbj4FXlSL7CetZntm4mX6nmtx75TskeTTw6d54qqR
gxXWQEZLV2EdbsVjgeM91siRNKLv9pqJ0Rrw76h4KT+PmV/blLIdhj1mGmKvgjTE/KjBrNwha7xX
1nW8bW2PWrieHEYLA9oPPZs4kuu/HAwq6FLJPxNDLm+3AoFL2fKFqroU4YPz8C4pup2x0IWEplOk
Om2r1eDQL7aR5Xgb69TT2jM94wcs2JPh4O5VxXWcFD1DuFlqR6YdnwvQAk5cnGwgeNxBtsUBHe/M
UO2HCSJBi6sNxPFCt4FBDFJgwbUbYkU0NTd765VtRPsMIJd45sfBtc5AITMHhE3ZPJ3cvq8SdmO+
a4aNU1dBLrYOFiZTt8ftI00ybh8Vo2VMwRfWnzhlINH0LgULQBeZqGfc16R29tuzGCErMgMx99K7
p9PtvcbsaSZpGI+RHTaqn53UucYzU+60BADFX45iSTECA/lkIkuJR3rIfggMulKHNZNe4mLevPbu
dPJNx4exKVUQh3kC3ovsK9ZcQdt7PXSE32RAIURgEoig7UFleCQACWUnmTJrE6D2IOP4luWLo5tR
atlXq7RvRKfz+Ln0NWr2flsrr+nSDwjZH6iSpi4+yyr/JJrTKiLsNpJjt7TtsdJ/TChnmaH7M0ap
mFYDo/pddzhb2/KoA8Btwo7J6QL1uBV3mw4n2VBxuUNm9my8vPhLsIQLlvyCEp9R90Q3HmKFFiPA
ApbaRyi+ahZkMg+HcEIay7OFxSnbL312BvJzyalOHjKNMelwpvE+nFSi5FxrIeli2NwQ5hPQC68a
5EOaJIwhmTnnjkeIyNVzCt612B8csuFE5jNMhTkhYAyM7z1S5mU8N8t+Pa2SekoV69TK2DY36zSH
fp6ZwbsNdyQ1hT+y5GUklBTNzOfUD1Mj1TSDe2XESAMxh2xFlAFQev/bCEb88lRat6NXTd82HImc
FUclp4A7fzPSwyzjyGDnjHO0fCxF5ZM5R+Hdx8TMtcUzB/A+CezNLWBmy+Mz5WinnQeyIplFDQJR
L+mUbPB/NP2AIvEpEVBNZOOcd/SDxMsZB7OGqbBSj9RUGi0us0718d4EcUwNQsFZgZ++NfbauFIY
weYwx7K26kH9scGrQI2ixM0EQaIF9roG03ShieGybu2lp0JjHKkyqLOzEPxBTbvpOAxj8ZmVEBtq
EM0P+AHnmSsis37a9V4CYaQNuodsOVVEfSXhUQDu5SpLPCcS8jtBSseD2CjtAWO3QBVdcrYrGjad
JjThwVnXhVkX8c/Z8J2rmVNduxI9KnfWFc0hbD5VR71cFke6zORlBHmZsoEqIefMIE5bl8FyGy4K
7b4oGENb7BX6+Ky5CEeyrpJrEPo7XFYe1/DkSP7qJH+nRQ0GqiUUmHwTE2kHlwB5NePMUAIcPnoG
RerqRJ/b+rOjy2amJG/k451nnuYhpqP5AUyGss9q3ScUplgynEPJpnKEx0trnpx1DtOkP+cJQD1o
+NbA43w7LJ250x2KaGlLE+bNaS2mmJ/1YNBiAkGiw8+s4JXh5MW0vcT7PvQaZSUOc3hgvVAFcZ7u
Y4rvRx4v9oMWSrZ8uzJZPU3hD5DPaMp7pcPymq5r9jPPp4tOX7jZ6S9nBrllPYSEFiWtTxI/kfHT
Zy8s9HBDhpEpEh8U8iH7b635yFC1N/pKKoxLGmXMKk335y+Ld0F24Tj9q0kyySZ2MJLxFQmwUhkJ
Q1FKrRKv335JLVlT9hZ5d6Okfd9xlGKG6W3YQixsTfS0eBvdZBiGqvKsbwVth3cOxsTMSOCCD9qI
ljSlFkqOetbD5yatkARtnpFmBICsWzhbq1/trriWHbHTkFMSXlereAMMq5ABfTzrAasTVa0dxh9b
aqPW6AnIjZFo8LfaEl/mSxPrxX5YP518fGlxzak6qrrs0enKTbgo/BAt3yxwrDLvbjumyFkDlWK+
jzlUeqm+k40qL7AovvJOHHpARNulw0Zn9L/x7RzGY8NWvPCVWPY7iuIKXQngX6XdfEu7328YVuXc
nX47L8mIg4RNyLDpxw2DLQaa42YZPEcQcx2FGNHKKB0CQUtkbqLTreHOjl8rRiQFPdGY7sBi9JSD
zit29qYJxdX+WY62W5bWwRDrATWMppbWA6PBQ1CPbHCJ1tyyyp8T+QMhdaEWgO29VcnePiQ6gNOa
JuXciiZ9vUmifkiUBf2ouIHVVHvVZb6bgCfWTf/pEWFiz9r94DKiwerczGRPE9h+W+3bFxTXitl8
tRw/LzwaSoeuIVQ0fIGGG3/MRo429nOygfy+MbS0L7e0L/dJ6zcroAAqJnpuxtGhGIe+MfmHp/yQ
uf9ZN0WP+M8S0FhpZJ5+KYPxaWEtG2vlpcrxOZc+sv6/1ej3w5v5L5ARGx7a+Xitlz7SoxFoWOi8
elXiAUjvYKJREkD+lwd3je9X2vv5oD2T/Rw0wDZa7Ge1gm/AwHH5K113xGBnaAB5Cjmyf5OfGXce
rDq5yzqXz1TdlOJg2CSvlullwoOWcA8Yi/kqrI2W4LKBPtE9c8V5VGSY9STCEmOr+VWZOc31RcHd
hrkWR5GAXB2PCYmbxO8FJlmTiwJ1v+NGPNoZpmdaYxvVYVD53dVgl3emmH3VyXyLHU62VO8xlvat
PhJ8RZQPnonoRRmpDQdM+nn5+S3wrSd/UtjKrVn5esINj+u06c/Q2WeqzDublYhxMd7uzvHgQfrz
aR74VY7Py68ejD0gvSOdd1tWR0m8RTHa+ESTujl21zpQTyZEm4saqdXIDA68GsULUh62HCoG+yyD
QXH1S6qK42Info4S95zf26o6riKbjte5R/MzQmG25L8wDgEVzU6Ed39JcbEXNjZqBEjzbrJYTZqK
sgU+1wU5OxFWV+q7Msh03cD7h2A+hVtDfnvUoupfh7w6yU/Sk9P6KKflFjsi2hGc3H5DXGDvhQxJ
vq9sXXCgY84CTPijAqgHumxSmIwLQYWkfiQO56/WL8YkexNBlu2XxT5jZsZvI5fuMGWAiTQRHlKP
Ycyt3dqIWslGWGGcUjhLMtpI6VP9TAJKmavMlyqmD3rulvlI3fet7y04fgwJt8vwA/Y0uq6Et9Vd
uVAcv5OsQMJx3J/RDC95SSCNBvOvgYviOYrfOx1Pqul9LSd9wWZOZ6S9LW5NZqFlj1F/Zg5OP9p1
kXiWChOyV4JDkIg+jGQ8JoWHjSBgIJ2GeNmvMONX2tz60/KJw0CjiLvDstDuWt3A+55GFsoBKWas
jxLAz5JRssgrbyicQzfK3AndYXX+JinvcT8Xmi9m66iZmu8MctCL6WQX+DjtX3pKATOQofKey5zl
KUPjwwuJfYVr2H8AIqYWkEl08VIKxy9wytj3ITFvViLf1kxwnPmwfs6uJAp/or0tn4pXYztPtUWU
pVuF49+NvKmS6XdhEWVHkFSBY+KQRl2Q/AV6l6AzoABNzazNx0sJ5T9frJNKZhKnO0qLHoAkqlPl
AZg4tNJPTu501kNwX3AWX8zBFW6foJBRjrizmUPrqwPzk+Fiwg3ylB/zfC5yNFMeKi/SKZj4DPp0
NL4Zt9bXCOrKWZ0pzsm7K0hWBlkDnFcWxuEgUur/GHzgU5AP884Bd+KYRyHxNGaqlm27irZCOqvm
+VcvaW5jRyAMASd/G20D1N2zwEIokhd/mPKL89pu6Rav5I62f9V/C90bZJqIjSaU71ZHMiefI3Yx
1WBeWouwtghqdXYXnAc5+8Iif21bgkWTsyQp6UVuiBjjvqPsVWtkj7oPD4e7ot36uD0klKP0VM1o
8qfac1/S+5DQWGbXdNLSMF5bgbLelGbBTxODGKNtqu/2uhN0EiAJ8h6UAZJUKnxgOgSbE7BdTfBx
gFm6h+e2r0mhOEX/bhDBRpA1ZFgg1LAgi6YOgGaTjqpOXQafNAWEsDdM/JN0nVASc5WK5TqvI0Ez
kssQHMvtokDbnQkkkbmiGC0T4B1Q9tWz6y477JiePmv7df6SYItggakyV9Oza/2pEYpfiHYTVz6q
bIj4LqhwYD+/sZ+ny41/9KULhkK5WLixoQsurh7DmftIixdQUPopBzgV5r3avXl13B/HKgemtNOb
j/ZPhoH+0OOxTw6L1X3hzf5ix/VZZ8ghxk1DVdOo42gR8EoxnpCOD4745Ixpa+UpgyGS57tZBJWB
IJCwGzGo6avcOFEDlAOa6Q7pyDnO9BPTJiJQeBLoJnYVxknOwSTvh57Q23irxngnD4QCKHeEHJJS
Y7XLnwj7N5zVtwKeFkKqWmGKy0NQJbHkpqnbHHNLeujCeKjm8Mjm16BaoROZb+Or/XOGc8TfYalt
qBZ4JqZD/FIHxo/xjk2PxuMqI4vSgJzMSBpxKn+zkjpHu4m6uDUFTYC8pRVdcSazl54gXH+1FBXB
xaBigJiMpvXoMAf7+/3e1YzzNdQuWskYGMg3ImnWe6rdufHe0ZjBiIOlBVTFDPPLJsFNuzNu5MSv
Dcw3tNgeW65GsGKDZrDHRXSjDagkewWetctJ4iNM1vxl1q4kfj7TxTO4xQxCBKIO/aaqK+odzH94
GN5Im7CBNECjxMCnYqPkMr6/4VDLsTkMVG55WnnZtocm8rBi8ZF1rusa599/7Z++3Y5zvi+oLnRK
Rp8yDW7npdcDmt6yS92gIxtQaRPnU1n+aqZyM5hU0gRVYH5+n/ieSVc8Ki0a2QnacCB0aGjHxAC2
xZ0tH02m0ILH+o/5p6AywaqCqdj8vy25cApXctyrXGl9wx1Hm4QVyoLuxIXWPJTomjerMphI/lqr
zsfm4tgk4+zKYFu/NTJDkHBtk0jlRZW1XadFGz2JaQ5eSHOwIV8gNlOdBRkcox5gMpZfFBgwmjMx
ewusW6cgtgP3ILKO399+wQl/9fH6YDQoN6M3AYkKeo76NlPV/972RBor6PyqR8garYci33cL9Vvg
A8hF0W5Q1TCl6p29V8ibmd166RksZayBGf0o+9HSyO+C6mdt7WJAIgiiCTk8+KlepTfshbdHv+3l
lL4cpzzpCm2O3GKM4hOepFzl9ibCzKAKhPhjNl6ntIo6LblYSHSMnePsoEU6yipDrhhf4sw6Sa/f
pB9ZzwLcuf66gWiTBuaPmzvUnsXDsFl4NNLc1pr4iHvfZpdgT9rJoOVR/qtKSahIG3gf6B/n1kDm
DdThQAszi8beKk6GipkCL3/q0FfI66+kwnibA2p8Sc5ADybLZvHlC2Z7X5sT/o3PK3M1Jvc5VJWj
2rprDri6VQJaH+vFNRLFLUO+43g6cPJmz8pvRTaN+wJ/2NmaKOFgvz3LJEk3mRsh3MabRWorc2w/
JYHX8zmMQzSVeUiM+aRZT7lXuMDAcXbC73mc/GeX6iuD91FP14ats7ktr6zZ9QL+coH+gSeLDHrN
E9vik3vvkwPLae9lvNw0y0X33bSZVBcHDd6WqR4EtWo2FR0C5iKDYPuVJD4iVWSIDLfWbvQLECR8
5c6Oi2qy3aUTt7Uo7hUQoJKCwDS5dx/ynNxMOkqn9Ux2DqmVJH6xw7xHup2SqU7HLtnxDGeM1yN4
gbxe/k7xrnFiGgOLcLb6ky6NfMes1t5tWBDN07tQ+bbZ+s/FFCkxSfKgmQg7bjwHKLabPbVZrvHM
+i2/BrIRIy0Oou4OWjteiObw8Z9JM9XPrnZ8lRI6Kk4DPsSgtCH/xVdpia/YAq5SXUUFUZXKfcsU
ELI2FGVg4MzGcuuIPoGRaTjSC84EJ8BYY9yA4O7ifWzRJ/hGhOO0xVpHufeQvJH2ZOovlDHve+Vg
MngwN85d1rMx02dLSpVTMHP9mscSnS8Zk+PxBi05p+Ds7aP/z2b15xdP6k/wt0N32nolmFz5fdiZ
SbHvWnpqe3pqiWK8adtLg4+GqtraJu3WTLBbbVDGXLsfTooJh/FVs5dyfDYOxblfBicc6kj6o4Ca
c7NLipLISbLNWMn+VC73lF2l5zdKterWHXNppuLNUPiLxkDZl4bsUZrlfWgSwrF2NGdhEBPz6WnG
QpgkslExJrFTT86BwrZFlBUm7ulbvpwnjfJKYDxDCFTPn1iea4nW9b+jxqmS62KlrA8j3W3WadOx
l3vPrJYSRSvzEbxV9PWKeGUiMbvYLXxjE8Rr6SFz9q+kR0nF1RpuoVcAlEhX3xyUU3Phi/WbS4tS
JiMFNGAXJKiYPGt8Icu+PAw+01xGlFhkPJRagLhB4hpGTxYe7Yn2NCs33B7ZAyUlYvU1tx+2cQsK
7e3LsUIp4n8Frru95o5E8j6H/iNfNlwqREOzI5/AOi4vdm8pYxCeQ0S31rcR25XAAL6kg0Gu1Y4v
/fRpGIIOC5b3uTybZsEMeG8dUh577EZGFnbrxZfFlYapijORZy7y4f11mcNPdpx5SrCb5abSwFsS
ZVg4gPxyLJyaeEXtI5ekQ4KIQFynP5dMe4lO/uiy7FM7bY1xmg49Uyp8vZCSMfb1Z6MxLybb4o2f
AetHN4UjEBGxaHvJAKRPfLwmPj732VGFC+JIW9RrWoS1Xpo+ZaP6rADETRPP9g2VcZkjzG5TBuum
tW5JWV5tpofvTW9yUEEI5njW5PScb4IENbYz0EuZwXh0PwOtTui5a9UErQBXFsiP3O0Y9POvytAP
HVmxmawYTTz7uodyQ4AuNuNDD7OgOq/bd+xgpKQlL7VgTZt6pP+RmXTLoNTXuofBOPklsjVh5kl5
kCFLyu5uKsazLJPXGu+fisPCrMTMwXp0VoVN07WKEw8W70plDZKyVQwnaZ8azSNFb8qbncMWB8le
sFw1nNglBiOio82IQLfEKnKbIQrqiDAk9iAdUoyDFAtzZ26ouez99cvecG1xzJ8LxjrsxfiP9Ucn
z+DV5zdW108tEIHbnsJPUgwGz5I2ZZlheWeTnmkH/ul/0W9uURNI1MgbaOluOD0M98kgGsIeETWg
L3b2jGnSLq8Q9Qo4snGrwkX4Z806Ta3/Y+q8dtzGoiz6RQSYw6tIURJJ5VIFvxC2q4s5Z379LBoz
wKBRjW4YTiXy3hP2Xjt6RJt4Yjoi4Tuq7PEa+UXgBoLW3aSrICXHo8ZNIUFqnnkiSbh3yozrWk5u
zdP8ExVII4f+nE24M/ehis+JhTtJdgIj5AS/E7LhutWPInVedGrU8YM52GcqrZ/Uwqn6hIkbWJTW
BKAZDHuIJ8tAnqd8YWObbWXpiYXDUjKRbbE+xmp9FhHPSZLuLWV+yxpMd809VI64g87H+qVU43Ey
+6PEN88YQQANjhnWd5mXmBlht+GVkmufXvJzpwkPcLA9vYOhla/ZFJ5q7EIRMmeCHftyN3TFWZKW
s5HqJN/ItlbTJ7QfZSk7Q44lxlLZmlW7GZn0TWz28hifxpX+op5Z+lKCdkT5IJaeEEv3GSRpKKyb
H66KkZfP0UFu511Szpdku4bYNJDgPkbLYRFbqNiA1vl+I35gE4NuQ2PYWpr/oE8Fu1xyuxK9xrcB
tn+lRbOZadV0mkj2FywdAFX2GUZvid+wIfVETK6RMREdYDqVNe27H0NUriMjmUeNXp6De+HO1Xv9
Ktb9ZaYMMypsk4bp/kx/kkp6GhyTSnuIrpJauZg7dfbTTPSU1Ly1/w2ky608CEugzpkn0xBNKC4Z
VMyIIkd9V8iEVST0NYaBoov0CcSjFRJzSTX84U9Xs+qFd9AXmit09MoiZkz5tww3SuFiMStzX/wZ
Tbx9/S5kRngSgvYlNp1rFH+YROyqJD91mnbkobfNT2vML5rMWVaxI2wAPBZEd+Vwewqf0hqNqjdl
G6IlXEH4p8lRI1Nex9PbuDpeU0FRvWyd/IodBTdfgKNIh4V8jf6G/Ghr43jwpfgZ4xHSTDkoeOj5
TugfKkdGllBiqMupWQlddvq1vi7Kq5+7d+fZk6K6fJQ42cl6RUVbYnvu7l3ITOc/YuXINOjF5VyF
ynmWifw9RIWF2GZ+RaQ3lTFvxZxz0PpDJTnC1CDwgbuucs7hYg0LODVDzpqduuof4gKNUudPWUVu
y+CuzS8Jtr3wZkziIcMc8m3ih5aDhBDzLI18RRZOXbFbjYaoJBwN9rdJ1HudrEhgpGAzalwSuf9E
nfMho/OqVPmgkH+EE3KXyrNt7wsUy/E5tYDbferbsEfeST+L2VwgDkn5W/R9GaLooDMrM5FFLdYf
aB/tuNFVRrdm39FBwW3+bfPCitRg6s/a6jn7DRdsNA7OvZhbbpKyjG6YYqALQa2OYEYGk4i2HIwU
lDNCnkNpL6pHSh34L+NRJl+4Pmf8W+zWo/A1Nrshp1ttB1ytYPZRolskJ3azcaqm8CQSADEQlY3F
jOIzls9HB0TumR3BeTWjc9XPwRE8O7QvKVWwwjYHnP6YDPaRtJ+04qTq9PasIJKWfDGWg2I3B6Rx
wwbiHSA1INUaR0DsbGqODyew0i9sZntayAJSWzntfvTYgGg4HTSeNYrXzm/i2CnWda8+sDSgYb1Q
+3/UhFo4c9J/fNOj80IOH5OvEDsbh8Ip7I2Tzk1TR9AogpXJVKZeYY4OOUxACkVRidxek/cacaCb
vzPWBQc9qdMKh1L0C5o/DLc5OMcJ6+xUPRSGA4DCax2NGJtuMyOi1veZsElkvOUDqYk/DKd3GdY5
/R1LDS8Xw13TgsdQXRlU0GUOx/SkyUROEY0XmgMjXfnUkiVWgRDsGCGLCpCeky7c2sBwRmHwgKZv
K9VEevUjWjWE/irjPlYZJRGznS665nJGk3bKNXNfld9w+3iMptAtQvqZWEM4Q7kaeiGz8XVqA2qS
nFDqzV+GXBoggeiRxqwRfzKzjlW5rJCouVqBHnHADsRPrpviaOx8PPcq5kBn5tcs6+KI/JtPC9BS
WZw6C5CtBrQc/wFEc9UDywIjTUef5JoAxMMx/hTnGG2q9KH30UdU1b6Gw15gBRMjHKzWXfuWpjlC
Ltxq/PlIQ6pxrcDi7fTxPNFWAL6xmLbUJjv0+FYuwjWEvFNk8w0Bw834FG3ysj1uoHXVCFvVPK5X
L+snt9cfEdgAq829tNdoY4nhM+zVkW3JgiAPQiXBpwBid2TcLYHqkROXC31teBkhJbByjGK2EItw
EnP0N8Y2QqG+X98lxfJVci69pK8uyyJ5rTHewvjaZZ//riWrgNxyieCOMEuUlTTgXrpVgwKMH/LZ
luqT7iUrc5TGEVnkLixyB7ToFlr0Erx6SRgCfw5gkMw95k91hXXG+TfbFnQ6qYycWqC/ECSUlwXE
KzttFsfa/iGBSGUM7TBeklnwrH9JSHTokI/kRxxBEwCgWv8C+1F+tzQGuZDem5AOLoYAN5rXdcmv
9cL6s47tNutY0j9W7AENIZQYMnMWhEBc4Q5aTgFUUKr/EipNDeYzGPNkhV22mPgNYXdRYUsCw8K0
ZGDa31R4az0WojSazqCAQ7m6msh2lwVl7VsfFtc6SS6GoQRz43cqAZt2DZ/BS8lNKKnAGQZh7BkL
Zd+wcm8w91jJTw1pg3RqIKYlK6jNPJFinihWpGYmEfWoGnUdlS6gTw2FxZj9zWq28LInqIs/yYov
Yz+G2K3hwp//4Qu0doeG0xJApYBTQHvLmqMh0y5nxSHxVWOQzHS0ewSXgRoec+CXWlCixk5E0Qe9
IaQTuxYSlTvLlsdPlBoHC9ZINDJRT9CO4ArMcWvH3jBYngCjEh0KpPKgl7JzM5Le1ReXeRovx9hb
a1YZK86XwdEm1Z8Fbnoxc5oF/SSaNpXActooL6SINgiWWgSi3zLYkAP940CxZFi2lgJLL5oTzskJ
LsauAimIY3cnWJCaq/5A9I9LsaSrr4SOjdOazYhH2ywvvd3JuNu7GROYcukG4wpi9Jr2ZGVO8OqK
zs9WxU+LNCDtBoCWzbc9KLrSp53yZQJECgJEbHVtAzTiOFYYNBJeV8mIgF1hU27H6TVpl0vbYjPD
zdktWFotRumdHymDl6OgrY66TFB8X7Lpik6jpdjLQqJSiO3DgmYrGH5/Ln+JRnLRQvkCgfcKP/xg
EEpQ2lKPwXiKHlbC7t0mE/vO+HDwJ2Yu/0iiYhQQZ+bfEf6qrCbKluY2bFwS3NNosCOusCTDWIew
S0fYpb8Gu5k4QY4SqPnIxzvmNBST8fwJr9IBvbkvVnIAriq4nOFXhpUwzFHQO73m9K+R9i2fn2yK
35S1ew2TRdLVijhzt3z0rG5nlfQ75OO7mb0vv60f15WfSIUv9E4kkx3DQCChDswExZV1pJzspw2k
avUGhECq4i+V00etW2YYkFPJwTQPLmO/fvVyfI0s3CAls4IoSFlgxBBfpy2nYT3KQnXSNTT8B5xZ
d9K1BDre3gXXR45MWaf7LLYT3cK1Zec8BlKjXcZPgyW3jcqNF78vXfXMBLB8tSjf5O73cqevivRj
+bdSc6cmuSxDwdSRXCZgOkA3hwzFsGMGfVCRVGIpuY8gYplMAydYCGRoVQl+cPEqgbXJimcx916s
M5j4QNrVmUYQhoh5rDcZ00tdyZ4MjxKhiK4wpqPyTnRYh5SGQOM1Motz+drkLQNBp1BCVOINgSOy
q1tUEkW9W0PQ8GiNYwjT7cgwBFIJnAGzxjvAvFA0d9kCXo5BsZlwPeIPZSjISoJ4ESHIOK3nJ4lB
XSvfpZS8k7l7KZSlZUiHKptvIvHj5EN5zYdG3d4yjiZwc68zUCvlzkFuuoaezCCLW/cmGe3dqHca
2kZcr9VLMqsAYbO/6i0n805lU6Cryb5uKTKbjACS9coAh5QTNzQkD6pDLIe30Z1sgdvfIHBwMHtX
IBznM0GBtTtvwTiDM7V/FCU7TbJ4wkZNs026FWerqHhFa8J5Tfxfoqd28eNTH/WHA8pNfpupl9ez
1qDLyMOzJgjnTpa3y59uTzq3SnNWdDOoLmuH4X3dFw/+evgzlTz0huVVCDeGGD8Zs+T5c5AWf/u/
QeM+g9ZSvdMcWml706L1puAXVfs/BmYfUHufRHZ+5Ggap/4zKemxu+hQyTVaiZUtS8ixRHos95CU
rTuFfebqdN2n2Zg4lGlY/gJkPnb4hq3DRw+pWzeBikPqJpzuILGujuDzkbJjN/mvVlN3GlVkc+pV
mPWP9ncK60myaVYE6YLA4rI4Qpk+e9G614Jmq+yoI4LsFG09E+Xil5MAsX72IpBhDKdMfm0m7aaB
36M6JbJ6MpHUpWXHZyQR2JBdIV5t9TdTPB7dlv7FxH1oeATVCHoEnU07G2gb8y47x9ka5CE5SUXp
LKawG+PFM/eOCsTNIQU7YZvTD5xCBfwOUq2R4kIR7IfdMu/fc0TmWFKO7yKiIzdaSAhj9pnXGN01
XOQxkO6NdVf2rmPixrA1rcKiOgaDLV70/h28RCk9O2JSImQ3HUOvH/FOsUOlgviviiVHrRBD0+0I
jAt+ocuF8s+dvGdBGLUndE5e6xA5QpSSRiLWUCfOaJ3nkvHYwRmM3k0Rg+ggO5hk7UJSVVR07xH+
b6slSsj+NHrB6eNsv1BBA29Y04pocPQB8DKX6RheNtiLEWSsskL7WDAmtZweXgZWUy9nKlD1l4Ks
NCc+d5HlleSPUZcaESMSgSwnaHa8/7lRX4ea5KmofvTR+CTWOzNvS0wSH4PyZde+2pY/8vSl8FoL
vNbKANYUtW4kAJhHA5ZCA9bFICShZdObDsN/7Gsgi0veykMJkl9AokoLr02IO/fJTbTQ3pOfTqOc
803G9bE0w7kroTqLK4m2ht9h4BpmCGizcGTlMWcuEjw3adjhVwDsUpKQeLhCHq6Shyvj4artdVWe
SxreYNFLS/qShwvPt0ZQKUzExkKCXdwNJT5L3LWIrp3+R+I8p9pfPkmWh7FbwUEgRAjbuQjuBQLB
5Eg/efM9KRLgair6LIGTqjoCodk7pNDh2VLQbhxwDu++QpJWtG6PWkrGI8w0/RQ/+p+YdVj53vHL
ORE6zFGiB0kRESh+Xd8MtD1ZHfohX2On+aiC4HkZefqcoRuzysnKSzEOyDUdfIEWqdGcSqpMxo/U
nDRVfolC8QJbpv8tBnx4B0YBSqs76YLCJSK9Bp6Mpa+BwardpHeZSwOtinZdw+mWKD+jXHh9hmWp
F+7tOzqY14yOGZ7J26jgd8FSp2r/dXr6CCvjpkrdFXX3MOEsstxWADkI+lQsHDlODoYlHiJIrWaq
HVknFfqp4NofCuZN0F3DYSKCSPbrHCwtI53kKX80+uShhJa8QrCfgoqSbRkddWvAmb+JyOvEi4Hq
2VySS5VXhA3QZIQPGi/mZlh6w+SobEsfdhRYQdm6Te74VaE9640MdMRnhLtvwt032ETn6EFcapfs
ZyD3ryH3b150mCdEXIEpj8FUdj26av2k35V8C9+BZbQLU1uTN/VZ94wImTOVWyXumli+j+aIgQyW
pEF2EZwQE/FxcqqOI7QSCiPU6GJDhIyuPQopvI9QF1TpBS8GaaC5ie7D6FJFzcUaxku19pcGOeX2
Eq8degy89lhNjgU3MtoafLBK/DNLI1RmBQfSpcHf0W1hq5AUmn80hTJbKOanQ52SwjSPwDE70g6b
jWKmxNo+Yv8rfE9miW/H5h/OhMHUvPj8TYmXMtOYUByAs4bFHHoUVkVt8rT1F/b2InumhrNS+Qql
34ZzR64Zv2ZGuyr8kIIJhDqVbojl6rbiLTZZhw/so4uUWyG2pZMlIVDHLK13/aH+dEQU23RP+/ZT
6/BJDbR8sENGNkkZmaHd7GbvIztm4Tpr3NuKPQtsDs3sLuXKXaTpyAwWG95ZwU/cCPuWAG4ud0Y4
+KEonaySa/osinrg9K6lPIQOMdmZptxobvr5rIPQZXw9ToFi9ec0hkcAGkYfX1ULTdLq7KKLbxvf
FnLqLX0L9dqzGlAKWIEG3Tqdz5OokG5TBcu+fhNxydcxIR+7ao/fJ5kld1oeyEHRMmg4rOXH/KWx
ncnZ5Stv1VHCDgLV3fH1fYqpCHTEeWYetGg5QNnsmYJYmOeO0m08JkyhJ+o+Sa2PIdaYFl7rtAMJ
nsdkpCiQQ2YOduMmM5NeGX9WunhR2Q3lGqaXPyEGbtnXmxRAkOYqHdmym8VYOOpjfhQHwG2Ih6J4
vY5m/TnGzH8H/TKEyju8AKG/IXRjhoSBou0v4VCf44OP1cHA/d/j+kDAhPIAsrhl+cUynqWr+QJO
5WZVbpvFdyyBqhGNA09QLh0c8A71HaHvPsnJ5OnfJJ4a4xz3+BVIezKF1dOSxM9cnBXqHPTnFqGC
baF3idZuJzf6Xivml7qs7/Nafdg/PQq20CLacVZ9NhA+chUF6wUdXxIxaCuJjKLr076aHI1ATrco
GuQ5hxR0lMBY+IbSpRP6iDfckdJ6ChUx/FUBEtj/RQUMmi8hl6QfwukUkwWwKc+0yqQtIGBVs0NU
R4pOhaWTeS2+5TCOQkK30u48h/PFYTBB3kC65Q2gE0xIEa2r3QIsLIrmnbhGRDbUHuRVL+VhL+ej
Ql7058as/UXnp8gdGh1ERQRwakmgKAMahslHtjlBRYEFeUR1wRpBcUdmHrkMkNlmy3gIq+GjJIue
dZeNC07CC9yAaJbMRzoR0gUVuKGiGSjQfxO0tvbmERLK0YyNY1Krx4yGgmikRP1KIWemk3WJ45wo
D/jM0P3N9IwVNJjR7RIRaPNsb0Gop9ZZSTq3J7vaR6Lgr4RFSZvUku+BSIiHaSALEqY765AHVllX
UVdndSfZm+FAV4Reo7ggMCLyyCDf5TBmFaXfC+hfl1I6rABkP5PfJv+51cJNH7QktBc4Rlf3LMsE
uCalK5J/Sc+ORueQxfKth7ynM+XJJfVa5cAqLZqLdWU9mk9+3iMOJxK28tMsugEUcIw4cmIKwdah
qSmKD+FraGPGy+YBWb+AnL2QDLhQyjGZQQbHKD6xIZFCoXx1MRthjlARSynaJuIhyHGpXBnNHt2C
Lc+A7tDZG4uP6cUJk/jar0oQgYUZkAFOTMUZeAzs4t/63227vMJPJYSGKsCurrnqGGinJYF4sW9N
74mhHWJXkFtEKlATIJAJGSA0KyHP0CDGlp7cgK22OCIcYmvP/lcElpYZ5UEMeT6y1S3HkkElfQ9d
ElYqm/GohshgLI9KTFadwBCFoFdmWAncLGivJA8QG587RpueAv0qhR/ZiRkgowuKFgNNzBSV58XN
TomhvqzMy0sNHZjxgnRTRx/SzyBk8AdzWFQomuqZzJ7Ez1Gq/7N6h3zk63qa3opVuUedeB2W4Wyu
7zEjF7txJ6nbIcosmGQZUHeTtmHzZjxwYmMoehR98yrk/D02pPfylT1Vufd+npUp7bsGuhtjuilZ
bHxPYhfew0y+92Z6j5Cv0PxLTe+S3ObS447IhHNB/TfOHv7fONs6io9F4W1NkPgnzrYFk3+lm81V
tSZibsJzD1IQCGlTNCAb4bTxjm6X1yjLzGJHiuc0yGUpaHj62Juk4fxshfBZNQyCwBBG+Uc1rufz
6LCIJ103cZccorLOqU0yIYlBIdjwMguaegj6Qg/mJD63M0zOuLrDEcMjCVwEtWCyXvJQYQx54i26
9vV4kWuDNzQ5f6PmmimQ/iwiRf/3MWQqYrHXGbkeMgQg64TOHgOhReXaTXZmgIgTGixCZESyQZ/b
AwlSbo6pMJ9OEyOiBjUEuQ3HFCGGhmZF+yrW4bUpa/ThIVUgr9X2js935qpbeiISGt6nlOQl+OB2
4bc8MYzLKxOTVjM6lsa4g3I07w+haOz7uGKSYpTMOOELtDxfSv/IGvU57HMTqtRivBl1+wrTUx63
9+jREjmSZHhE4+m9+20e2oFoTS+79PF+rAN7vDOC32fgqwYx6GtgVlja8lFzZavgZVkPs8irLaOA
K4NaxwMDuW5S8NQ0/RnJENxlSP8AiIqYYC1JtaNc99SeLVdbYQ8joGJq/ZGpU5HfTSZOivW+ypwt
reXXeOXz9bNHn5bb7a9JZR7b6b40rIHODjgiqIRFZk6bWxj5y1ilV2EoL2OSXut4XtqEK3x96yvl
meXnWkoBJn/kvMTygl0Kj30tP+OZaRpuTPNhUbTNSDJr4PfAxXUuL6hNhBaj8GuJRzY022LgqWn2
8NGPFJrkpzfhnSzkoOaixrlFuhwO2xjJEavafw7bOkVUQaRPwmwMjx36y7mGUkySKMF1K3QSgGb9
V/gbvfS+Kb7Z6TkW5j31JFCJUDOxN4YJeB4oFwfKRW2T8nT8hZuMv3sfxOrs95vYTZVPTAVvgOER
EQYdM1Tw1EN/i5fkNLE6x7jbG2xRFMeSocZif9MZaiUhiVFuQybZmdPwy+GHszg+EYRybDSMYY0r
uCtmExA3Vij6Sjh71ZFhOi7Fq8YYa5Zn6sDlXpDGOZhIqaFSbmEL9XwoOfFChC6rEB2tZ1TC0K2U
BwwQwzzRf5zaNTlJ2nx0lC8ZMIp22kJatPqVJoJPy17ekU/dsi684hHSwvZmtuV1ZCBlSCwmUB2Z
mDx6xI+IscGmwc+iEmCXSYqagjmDGRDpkhru3Qn7CLthgUX+u/LsKaJ+FUDdGZlmW3xuoFek/JUu
Cid3VPhGkZEqi7ZIyFGK5HvtS+zhKNUbZd/lEeFJ/CVBwRGxh/bV+K2RvW3O0rUrUJeYgZCZ59EF
fJWCex9Tt8c7uEmvdcT6tb2gzponxRfzPtByuxzsymD/HNvNz0LQxIxvrod8iOmB+Sgl7g7HiiMK
HCQKghemOaxRvAYt8MSsQAM8YwKdESj+kZKXQOiF6LwNJ4zE2FlhiiQnDaAH8ttFvvV911iTQobF
nMrUlTrrTeBezfBISrcOOv22JaJiwCAhOV2pMyzRnVYn6YDY8yH5yBiksNubPJT7BVwVUF44X5rW
rdfmYjy7/WqukOyjUwY/oJKVU7jYhjjDxyl9Qc8OU0PXIVv3UtUPFQai2JdYTUwDzcX378j+ymCz
hqm5k7w+me9NqdzjRrv3lXRfnP0YpVc1OuSzdd+bn2pXBfljryhEMMqjz9iY1YkvS7NH9wK+OVQD
CYL4XNTnJlH90FcDAX3TCiI5b7U9jgu3RJ1XbEAvaEI5M6CZGOOdXZZ4UiISsWZwwRQFbfumZlKQ
L1gI9toyXaJ+QHvbBN0NoFcy0IzhmNGqQzyBG5KTPXFN7W7pCJ8CBjfNjLow5DNmJv+1P1n4hwR9
2sGDmkBz7eR+OCC6Z45gsR3KjjEYuJEeJZKmo0SPgupJoQQvWSnzwSYalXaxIHVyMGMeG7WEuQ7K
oUJC/19tJEFI7uPEyrSSrnPb3Qeu9l7O3qyseqloMqw6c8U/eiM9e814LovG13RM08FuzfgprNVD
Nft7FDW33J4QU8cbY8h4N9TGSajMGf4eU9tigf3RtCgJWMBlWuhUEYS4HtjbkCKQlp1qhbLYIs84
ID1Q4mdBdzKH0HBFKhFrj+2jQs4n9Po744d3RFojdkSi2t5rVD5WSlxFXO9Vy5GxzU/KNYqEQPk2
3lpMbxoMlKU+xBg2OAIY9823qSVgebVNAhXepVsSF7cmnC7rzRTZqBjUEuxGZvFHgpvRbF7VWtmj
tdBTm6m1fC9+sAE/1fKG9ANs6qiPhK+ToltjJ0eTkUAfr813jZJu6QaW7DUq3c1ln9p8diC9Ok/Z
baaRqSBzoce6NsJupWAHJ5RInYdEhGtN8WM23lXR7caVfkXX8GUUO9kbkT+l/9XnIkUiu9ESquY1
MZ9jFUru7U0I4fm30Q3b84tYFuQtgAxyhRWga3bhkVXOkWjlbc91D1XpVhOEwOcl4qUAsUGUklGP
hJvo24g1TD8rX0BXAWumPLbG7GtqDAZ2AgnCL2+Peenw8/W98jWRGszkvTMeAqXHuooIKc2zEdAG
9uhafVIpjMSLLRmPqbw0j1hdb32uX0oxOpOGQEf6X5OanpPtkgzo2G6R5XNjhRdMkDdTr+7FO17E
QzEZb0W+vLMq74R7b7QPo57BteEZioaH7omVitRZOi57xJJQWXLrkJExCDPiVJAblPHhUc5tabz2
nRdN46acTzJtwwhPDvOrHc4R29CdtI6BAjZ3qRqP5SsYUjuOU4ZOjiKu7pwnB6asJRuyxMqOjnxv
P1VFBNai+JRMq8AYI/xgKVbjcE3wrpaHIsme6P1Ga3oJofQ2WsD9d98CLosRjLUCxU6lqhhht/IR
K/IHNhbcQLvyP6lM3/NYf3UfmgIQh1nDuAlvF+Z4CMom0vbUR7NlmyAKHkt7tGZXAOiirxJZJeW+
89j0Jf73uzAjdNFoIFzNsNwm6txCfNtsJGSA9zNTD4o+nQQXtl8NT3ma7GjMech5rcDvkLLLXr+a
FpCp2dN6psEiLHuyOBmukKONeTsxeXphNi+yI0f0km7r9Bl9SYZaKX30+vw0dPFtEKSNgriB9RqZ
meZyqeryycgINANDPVwFh2whrxRrpWgoByXHIZySBQJt1sysw1m4iqLxrkigAJjwcC1T+0j+XIaA
fdKgW4tAIrg+WZ6N1D6VmjuKWqWKYKljA2pEIkX/ZCUrzFL1aRWOo4TojdnicKCvkKmi1qFyQOQ4
cBOdieWffh7blMuRRM009HvzMBIZf05+K4b4BtsEuwbpeJzBxZM8cdgvos8C5WNcjY/Ft2Q5KBm8
LBRLUK89nW40wjIS1yyjxRJBmD4cBMaYluRZJYnx5sG4LxDkWghygwNyfyoCtUV/p0lBOytEiehJ
/GUkM2aYqwXeGXNPlOxq3pKVt8RYt8G4b8AYqJONnowwUyE8sjxoKGm6k9nTO4DuM6z5xOz6YOXR
K4GbvBfgguVkuuvpsWZWhgmoaWC3MtOdTrKFmmc0bQMpdBF3yFvtgV0aFLhGpFcaitO6oqBMUbwg
JOnehER4jG19N/TmasPTighFs8UMotwbiWTNd9rLXr1oHs5pqz+squJmIma9kuAFJIbdU2tKZLr6
kayuQErSq2B0ROttiDP2nOLA73FXxggpQgInuT5G2kxqw3CIkuJYdqxDIVHcpHnYTxnCASkEedFR
3xoeJEofw7AvLNyKsD42vx31MUZ5k8nuTN3IopE7Rcyal9yMwJatm6Qhd47kMwmJbK+Z/Lo9zSpN
pMt1VrEVrrJzagPPwY5pzflJbOn26EvH7jnO1WNRF9yjyBJh3PUrbbEZhU/I3G+FmpwH5XfBxjhy
Frb6ljoGHQUXAKTWzL2ScF6N00y2blHaXktVYnZIMGrDdP29nRE871jlL2IwraPHtr8ZWeOTJ2hR
b+rGtO+pcrL9SqamssVjq537Kd9LZqp6CWSr/diMpqgo2PNY0ZnG1uYMtmdu4I1cWfwvubKfGHwp
h2kqDiGonQLFAKeFAg8xElRPGP1BWS9Lkt+cbAEEIsFYOZUDoyCEqCs9fA9sJ5GuaC05TevRm3LW
OJaFWAUe+pL65UFZpFc+Sy/rS/9jxu1j0rvnogGAiQK6nFbFBAPhQfuoOQ5DrflomvU9QcrDbnpF
Km9h+mcD+iOrzUNlCmRM50z8W22UrWy9wlm61v9Z9eL1jB8SnVlmuRA6HO87TC+SUHmKKZwy3DvG
STZ2Bh1XRyRuDOpkZmn7nbfmVfoSMPbyxdKiRUKcEmWakw4XKoQK/Ro5MGfhV0JaFvpg10BiAFn2
Gv1maa0l9wHTidwgPtEf1qxBL65t1gyOROJI0qS7nlkUzY9ybtVwxw6SCkt6+gAq5+soo+wrGVNn
8KoyUkl2aaACUSdLEPlORStSS1JQC8VZwIpdJn9FFL6tXJ6TP3XiF3XjdUpxMrvIa+kb62QfM9HX
z8IxHBdA98SI10xxOwoXfUcJ13PFt0Lp5yISMVSim21AZFmo/zEYGkptum+htsjcWUp98GvA13Le
+YD4ihGKEdgS1F2FILCGmg5wRvfx28D51TcoAHrkf3yx4/RSa2Jgg1ZpptAqivsoRo/YiI+ieawv
4S41P4c0IpgkflPsfWwKh5rKnDz2QxM1Bwpoo33O2hb7mOzTVL9GXYRQXQgWlVhzOMkxNs1xlR7y
URRLplwmDT7P+2Jg4WBXOIyU4J1t8hjUMj0vg5r/lll7Sn3z7BICfDP9zmVhWj21BnFW7bSPoEDh
uwveWQUszgYHqgxmu1hXVCLBNkpS4c9Xwa/5tDo+LbMNOiOEBTzdqKMebfQ7b7dU5VuK6XCTm/Cz
tttl63r1mSj31k9pLhQmBTou6qrSjoNunGJgIJyLL/bexDqQpky20MZ87hC+7TLH1Hovr8hqSKFo
bFTdfHFnUkTGMpCHkiiMMujQp6y9N8RfiJn3s5V4eG1O6eEHcEiQYtmbdspXJnenCfdTDWtNXdhh
bAyFDQyVMAk2ElfwdVS6Ej38bMAgZW/Ak5LA2QR0DRdV9LUBcIKj/xK3/NY22YbsPjKO3rjibLjV
qXKHXIsNEIrU6ETGeHZqVT2nbyXAtug5OksyOnSGljFeU1W/DUP+UPGK9keR7EO4OVJ6zPrmOHFg
XfJ+xrJITVHtBNaxPU68fBMli2RsSaYvuaAcMI+WVSB8Q3lqdohvlQSzLyz50Orvk3Evo9DNI22P
WKUVR3egYOK5iihiFbaCw+Jk6GFbHfg23WvYLceq3X1qjlnPBA3vdChQSd8fLIVsh18xf2YUzHMB
pOtgmdzD7Wdl6Mfto0hNypjKEz1Et5llt3Kg9LNbgCHQ+8QeUwcRxf8QdV47cqNpkH2hJkBvbkkm
XfrMctINIakkeu/59HtydoEFpmYw3erqqszkb76IOMHu/FFiOd61msYLZyCqJZbXXNgu6bmodoAm
tS0yNHwxT6y//XZeN2wAqzMAft8sw95OzUxLWNKEsj4Fc7nCfn6YMrN70q+dZ/RtJGzNUUtI+gjZ
eX5PJ3grVBc08XIGww24Zby0PsZNBOdCPwmLhRlsJgSvnqbPAss06QncQL5OH41FtnGrQS1h0BuS
PqBuiLJs5LMhKEjhSoyQuK/9P2yxQdJ2YtJYfhls6tiIDhVddSX8TBrJmE2bA+VHTSguFetBwmfI
nmfzlBlQfoZbZQ131o+HBq104lLxeie6Ugrar2LaApmXG9b+HzkPMpWeRFUAML2f5Lo886rQesdy
yIiZ5uR0ySl2hK1X6weOW7BmMAKSkrQOJSVbSgFf0U4HCisgnYgLv8o6ePu5ZFIZQwRmx/AVShGy
+dXmM/DZqR6yIDxWc3ryWHT03OHTpwEwFn+r6+yKpopJVA4SQoY96XaD8Z15GX7/z7G3cxNriJX1
mFKr30NanbsjJiA8j5CiE/pva+4/ZX+eFjT39ZUjuo/0DMrQSBZuvGnIHxwaXxllf4MxI3P8tp7W
iu+J8GxJwLyYrhJNU/2JyftF2dDOL3U4oyHlGaMWGFG34WN4XYx4jODWi43lrODsE7MiTmuGvYHn
EyYwVo8CEBrjZhyiSp/wIAKTBgmyuc26nBnikc4Y+Jmn80wtZPeqheTyqhLbnQ4F/y8XbJN3fryk
FSnyH3K94uQM+wbl0IJFldqIeZykvFR85dOc7jBwx1uiJGbOSbtpRRZzHPEix4jEo/+F31mMFqkO
9moNLAU6qGoFVe3TNtgydIXy9FQ3GyQKktcE/4zjrUhbwervfJnAQSbA+yumFVZin+CSsFsvk9dk
qzxWCN5ELXcmCSfjm9YHbnUVuYzWNb7l1KOUz7bSPzJ0gS7ADICXVj586AezjMNkMIJiFcO0mwJc
LowD2dAEhofbHX0oSjLtmNN1NHjmebTskUuTWS1e3CnexroD78wWud80G1N2afPllFVwfLQci2Rg
ePhVeaVUwWk+OnIBZXyyFOFc5qeZl7nBPR1P1UkeFW4C+VkAqS2J67mspXMOmxn7d4KzVAymj5xQ
hkJMGXkyq4k4gZ+lKdsdPlhv0z2SljXioxZ1lDYvg1cTRgTEUrlH0gxS4ooa00YRop562Ch/UpD8
FdAqWfeHXJKzbAfsm0tNMeyFPUtQmwg6qlOlll0Lfkof7BEWoMyNk61h/N6HHzWd78ZIiR9XI610
JbyUOhdHVabL+1UvuYdTVV5imd4OgdpmVbpiG7tVnYNTAT1ygjAzR4UwR9mj+aVpNVnrNmygktfz
YpswPXmjCbwY12kyPvZJ+tSk5qset68J+4GYP4zR4KihHnT8EU1iM067yY6Z59c50c4ioPSKDgRv
dbPHhCrbisK1XobrSsuWYZ4U6UaYMYrpqia3+l0C929vnUKk25Sx6CzurJ2KDo7AwCRQ2kmXVxgD
7C21nCQe+OCii5IXUfSTedauOX3Pcx8k1mU45OA6zDN+eFlCD6tuaym6KrmcbNKvJlmtwLUY9ssy
UJaUXkBADvJ10RSPaJegONS0jkR6Yd6ikaIJjfjVWhoA0vFUSEDQdu6etLbF4mPfWUUOJQMAVWiP
FM0cpQQzoz6EtNvkwnocuuWI0HOML7WjgIbh0H8f8PjWCczFkjeLQFfy+vISFMH6mpfxxSzWCyaV
kQAdjoYVfKHJpiAo61Fc98ikAxBg3shwU8TI0P+I1SloGdyCevGzWOU6uIRrRkMuMsbqGnxmFeGa
y7+I73bcr2FOmO5sp9AIJo3WB0IeujuCnUkZ2m8IHoT1Woq3aQp/DVrclguXfiLSSNhcfVPDVfhS
Q+ViOVN2kR639tiT5bHl74YZvYyRfW1B+Um7Jz9pleamP8Gjy//N3GhckzRDjHFcLrFZHeg/YaNR
fDjOHHwza/eLcPqaoTDJ5vyw6uMwY/Wh3RQe3dQFr74XHGX0krAWWermi3iax3ur253UwKuUbrVq
XRPtY5nlcJrqyzDUZ1Ei9GrCYEaRU6h0QrIy+7PRZVd2gzzQ4y4soFodTF3EkEZN04ax/6sHKEYM
fKCdWvvZubZCghDrVaVkUa1yIefQkjFrtwhMw3hhM0lw1zIoUH5WXCl0OhHk7CTSwSXkDB8zL53f
sxVNkZPK8kpuIO3zpdvCTzF/we5hP+wKvnUratajjClCXixbK58xrrpKDVaMrj2L4DQRWOmjjKRK
0gthKYhoIzQpDgLKNYT+hCQftggr52PZ3tKpvYxTen4Hd8ZEXTkU9eq1OnsPswDqqDAwyUEBS85q
CIepyF34XKNBpaSZgvdipAXJwEWGaV6larmlCdJUuKqqqf+vpHN5FjK/BpltgNVQ1u3AvVyAHEgg
qoSKhERyM761sF4NjwGv2/2O1f/NO87depriEW5c2pfBUpWhpnUBYeX5COyOGeDIi+nMk+VUTX6o
lQWfmnkwqX435x1nVOy1P2uS93IA2VWNA3M/dRORp2NmjPSyxEDxxvdlAvfRFxQbNGTiJiiDfL44
gfIJS2Sfc+8OnQreA24JYbvmU3sVV/UCHHm0tR9gzR5Kkbxp6uc69/y82rM8G6rpKIx62dyPQ50c
02KLBqADhrCEAIBxyehWF1THF0mpwYLcQ4nluXk9Ubruuszx2c5fO1luMZqrefJg0kKdmsaX5uNn
IhTpVgrGXAg0fUWBzxwBWku3e4rGEAYNfAkMq6aDFKGBYcbcZqcJWHVfYZjPnRQr6zbP4ZHMORcX
kWbclC4IruioyzdMzUl2FYgezfhOyQokFeFZ/ISbuJzFXDgdR/icWlhZWfBdMbmazCsMrDwd38D8
Y9+zbrjjNEB2HNjzL8GDFDXiqTKw7YKhYbad0Z5Y4hae4mgBGKmPvSfTp45RCGew0oUGo3fEGiZf
1kFEpBNxofc8CVh6ddpBYDmgv1OPjeFF4jhM76Yobd5r58awXc1dkDzyPX9gqr4vOmSA9OI222/l
u0ggLXclYLTVyxdqByX9xts1aoHSj2HKZQHvmEPh50v6wN11mgYgRyiyEqwswnyfMYclQfocIrfq
6R2eBb/UhBMfzYOoE/njLk/e2s2Hg4o5Weag0dG/DCsQY/Kmjw+xqp9Y8R/aH2ttrjmB4jp9WyxO
T8L8XNBNyqhjBCF9fze/Y0f45mDxnY1qmNZ9GGdvnQXsFgq30nK6M2WaH3NHLSmGJuEZ4+8jmz52
cPCL5VDrzWGhlSY3ZZfDjLgGDg0qbMJNveDoJpxHC59CsYEonDRlvvSpdi3q+EYJ6GOQ8PkQr+2t
6akz30HCevlLsyYEQOdWYIsKaNJUKHDvFYqbQnHGRvp/LYc7avbdWJKHQWq/drLn2CVfiix/Cq4u
l5CyCg4zPC0gJbeIng+Kge1txto2pbTDG6EmyGGZr+G6EN1DGsF1RCTUaLkyAFpKzf62YTDpFe3U
jHmkNfe+UhySdRpvwEQNS4ewy0gjWupv/DMqzsU8Hs9M48GPGBeOd85XxiXWNOZgZNnkgB60xPvE
xAh0Fk1B1ALZIUsw52+lOT6Fr1XZ4KQBbzf9UdCYbkK5CJSFqrg2MEaR4GLit33qqsZFOCIUSMLo
tBbYkbE9KyL+nBIfzhql/Y1Qn0dgNyzjLdCoe93Hyh8QFWnU6HRudPf0laJaAMHMwHQ6u1c3nrXu
Ii7mpR7Ha/9XHlD3pqcw4dSeLkhvXF8534nZl+Um170lAdvZidleMiE+k/w5G4N1kuBUjQBp2iY0
cm486AqqFia/G+w7hGcPxsBZ3R5fheUJw/n9bBS5q6H64wSgToTXVnruaX4DW/IQMvm5Gh1OXr8M
zZ9Sex6/UgaAOqHOciKIysXAoNGnkl+vRXxaBv1sbBddrKJiq66yhtUNx2hTt7f+5HaK9lXT5VmO
P1La7xZumPK5rceQ1W+9imUXiEQSwCcSm9qRsY/a25BeP4TTqtNuhXWZBYSCrcwQ7Azxsp/uSis6
y/2YWo8NEzp97ZStqKsV7Bm43WQMYP+Wp5UTdL9CDU/hZC8NXFtcMwpMQGBJGfSQtxVGNwYHOBIE
b4vaoR2En9GVeLc1vAmGTBZhZNipuBpVmgm2gxJXkwrQPw8qAcOPQ/tkt3F62iG6BEi+1kFgUBn/
0iDw00ZxqEANpdJfI2VBe1EoabJZaHx3eoUoIpWImK0LlB6plg8jbDRweCRwm47yBWrBE6fu3+l+
hBWaohBg8jEgloKz2PSftG+4CONQJB4KKrPJ4r+RbaAd0Xl9MWXAopuI62lvd1AkO+ARnLH1o5ni
EC8v5zbrqWTVE86+LpGoy99y2r0Xv+EcNQ6YSIvmaCrEYHkY6+Z9wxLWq7e6KgKAmb4iqB5LLxTd
Y9oDQ4gPyaqH6YQs3DN14Vig0IQB1q5yJWzAdSKGS3EnUQoHCJulb/AxNYzbXuDK3zAUGge93Jn3
sgmiJS+vjy7Pop2PBKbney3CSmAAnscP+nlwjBLUi8FrBMzsi9bC698eq895MKJREdiq8jCGqaim
n8oMTBcrBIAO5uArTwElG3QY9dkLBBwfm145gbecsJ9WEPRKT055WjvqpJh4zRqSptN+xQT0TDao
mvcHYg9CHKvUmQN/MBCFhtKn0lu5gCtImu2WHp6VDqEOO26PX3unNA5HbhpZAOyS5ksVycRXMusY
qUkG81WiRBv2pJI7URKJxVvtT9ds0KN0FI55m3JNEs4FymX8PifpBVyhbYr1l2wKX8/8rgLDAD6y
rH/TQ9Bj5/orBqVePDTTejSD9ATPvyXShWDYW2s0bztefSaLTwYkwt98Ep0NGtNrOvnqjdYfC8T+
lflcD+DZ2oQDrRAHg5Yf0WJETaDXoNAlKvXaUbc1xInDwMntgCw2qB4tYmR3MM/QnwJW414p0FNM
4F77mYBSQk/3xvfVbE4UHuMugtXlgW7MpTGPBjCNUk2uqb7deKHNZ33qDuKYhJYKLqV5QUw2t2Ty
DcnjS0orB0TBKGBCmzmvg7WvmlO/0fs+mQed3hEdP2CNCSPBKG6h1cewV0y5DBJyl/jwu+RGvSc9
b8BvOI46THJeNl5gBoUvSwbbu+lLM41PCw0De1SygE41Z/nDK7fpGpjUa0B2Gjjt17AoJrvUUMcH
pB/+77HFq0t5zF5f6xN5zOX/ft427Gb6OYOQghSH/yS7G1dKo+Zn2+EWXkAza26C3Pny/sMo/F+Y
e+Eg1CLsvsLcxtV6dpBp86mDEGEzbK6IJXl5uC9diMeo47AxQkzxlleFJfjmqS8/YmoTpqeUUXo4
nTmy3hI5hpIs3SiuOCkVdjmOEWB4+2V2QFDBe6ZXDXdVMfi6ZfqQAJgHn5odfWa5pTvhZnXlOQmI
pV1hkdvcc99KsEU7+TmZbZbBSclwgPo/ujE+tGEJu5ruU0J6i+aNNBaJtBUVtBVp8eRTuOXORv0m
aPpzjt9VSTnNknBfER1nhNncP3dE68XYr7+baj1MhidUsCvp1CLvFoye+nPl1j1UgKaJRJiLFUJ4
jST5b2+whK4KkFfHIKVYpOKpF82TkSfn3WsM87m9Pl/94JKd96WWW9SM7cQMlgXcmM6gg60rVZSr
eTeQfqtf+1fSlZc1NbzXUJPWPzJYCnM+ECnr+MFv+Gn8qX41KrEYvoRWw3y6Ea9MDuDDqXxoqXzo
tpSADTyJovvI4KJ3GJM5CdmDkZ2ttDmnP9N7Rf/fFpRkzKtOYqvXT3umn7plPVEjfSpwU5K+Ps6E
P4dAOOmYFWrQqKsoXpkEWSkJXEhu3CnQoBrGgDAjJkAbcPNSGBoxszeT9K8hYCUWMmATBqvrd9q2
13Ln6cSVUAkJ7pigAGWXIkc2TDy0Vb7QGHs+CqeSTQ7c8RtNK09ZLDFsv4L8PjIsaf3tSv3EOV5e
teH/v22aG7Dof7V/JLZOsWY4ZMfGE6nCIULrJUAvOEp7uGz9kqt90jnQULczMz9wRDNeRobNMGu1
4hgXcahyPJDFSDOwDAgxQ57Em9G4iz5ip+5W/2ieSUSGg4HoWRRHgfefiPBkXaXuzvlfSgaWc+m5
ysNDkIWbbMJ7Hpl/YvVGVfcGIqHMWBEZybTVpHDG6CXtqkyIgOEx1iM+KingNOG4GaZPpDubgLSm
phejSnRMUXs6hyX8rpwGVE7MU35Oc+mMjQ5uRoTsGllXOZp2A/2l1fH98VXL7P3Tw+z/jOi1ar6T
8BqifCijfuTIFqCEn8aE8RjjGqk41WYFFSfz5uxVCMWAkDurjgeXT8Oo8WYTz+n3I5b7qCfqT00G
mVAyyQk3JtmXDWeSVPw+6oO/OgrrpacFJpsKHuMtApt1EOGRcUG/9FNzrfG2meT0Pf0wsuLnZAI6
xshmiSnWS0r6CamVfh0addTRFquozkZIsBROSBoCjaxcbVjZtMdQ1kSmvSqLfJiZ3Wm2ZgzIUOg5
izScRfKsPa1sQlivbG4UlKln3a2NlyujChVGKEdtv5UUL91bL2N6G7Pnk3AYZ4/dVgCsx1Oc6+ci
hjsIoVnCu2YVD6tbcNC9sPxvfaOj+yvTVYasdO0nHZ2gCIfWTZhhsIV4GTOMnhkGPE82jRW2Sckk
Q2eSsTLEMObDnspv9VC8keB/JlL3mCVPhVKa/B3k5PQyxVqMM3ZNuZFIXXjoc71z87m/JOqZnhQo
KfQh/1X0JtjQDOQtSP5NsmkvpYu6lBH8NNhhaVla1tFNTRDMTMMByLzKcQqcQDFVLeA+dAvhps7D
hcETD1ArF36e41XZrrFgnaW9Jm7NhD9Bs+uxdTa+tcGQE+8t4vFspKFivHe9BYUuuwu4JEFtaKA2
WEsTdgfQ6XYK61teiKEoXsu9BOHczyTbgMVOkZOjEMLlBVXUMsy7FQYXN7csj0qWn0p/r636gwsK
rDMlT97I29YTE5LMwCIL2CYn14EvABSQ3BFknrcO6jcMHzdHTSwBdeU/XvOklDZlyAHTPB/Ultpd
RkodX4aA6MCbkVzzHF7x8mEyZ8u4/qgvcm+t+DNrjM6RVZd63xR516bE7+dQh8EKHQpP1S1ufaF5
uY0Y2AxLHck0fyuWGebcPYejBXBwGMeL8AaVzVzoKuo+8VD2Ky+7l59bquY7Tbu9Gp36m5ihLM3Q
Oj61Qj3+F3OfE2Ow4NTLuOOqhsl9+kvf2HHEQTF0Nqw45ivzWReIScY4i9fmlvTLnTqjrb+WG5yH
armNXJDH3W0wdNdfREs+KNP64BkfROORDcqjiafHUul3jVyAubLKvync89bsQ2F2JnSih9WSBgnm
MmtFSaLLY6yLfjsMh036K2WhmWj+jniVMz/arPTFk5YwKe8thYUoIf/VzQqKvX0V5excH41wXllv
OYlKSxE1DQ2kPFF9fM8YLw2HVlvdheD13K9+j0NYR87cWR4IoYnHpyhxpHINyfTbtobGx1mhQTh6
bi+y2X9zkxY6j77ELolTGW4cUkhG0Bnwpm3Jn2b/gpGlknCDdWb+Q9rKe+JMBb1Qzjg8qGj9r7MS
TSsThVWl/xzTPBgBafZQ+yrwoXIz2fqtAC2qZGjsSntJzgy6qrPKUQvT7UVwmCJqGL1yuzhbDxij
61hHpvZcm+5eFwZuWOOwDdUzi95MTu9EabuMPYqZupAe+UV+K1hTkgW151NPIPxik1lYaUWMpejK
nOYt92OKVjmz+80ArrjymBIgzaqrQQMToDcgjAkYxc2gynpAIVrt/9SG7ANn6CQykh8CM8Mq3sOC
CXCQcBmzzSF/Z8BgzcbDANUiZEGian78nbx3jVNRDd28g2lJ6Vld1zoibak7UlF9rrL5IaTdR6fX
75Uzay2cGLgfxZUOrFzBFGBIlCcZ10EZcDAx2zPMqKFdJguZMEQZAdyBbynBMZz2+TNIfw4MReEE
+vOM7Fd2NIqat23W78LG7DgzEUMGb834POV4yce6SZHr0ANNhpYjjHockQXMrmb9EjqMeYHa2jgu
ucBlL1yonBIROki40vQTYGrIWzLnjYzoBX90SqnMVqnZwW30mfGhH8lumUtkvmaovyEKq+AI5iqc
ymg8cWiNQZMIHAZIBhra+swV683MjXdmraY2E6Hh+V+QAeNkQUNOvH6MoxG4SZLHJ/y3+anGsJc2
VdDiid/oMnCk92mAWKKQAXHFeAtVQmE90XkzghRa0L880r/MYbJP8fOlWWjp4Iwp5s5sslW2kYX2
yqGh+7N07n9zSxmFMjRWqIuirZhbmEBazh/5mvlbont5hkOpPpjUieKfwCuF+XYQL0DsTmbGETn2
XpAYu+XXjjn3bzTw1vcCrIglb2dVy1ht50tGBsDAlm76ayFQMGb5cXlOMDzhDrKA8DQ7EekrDitm
clZUogTPzKymh2KmZ5qfqW9oqe6efv03iYWpyspCIMAqHEO/q9WjzK7k5V5UdBNG260c2D2gIHMC
PfQZKQTVbZWreFt5zDQhyLvPHrcpq0tDDdfQcDBmODpyBSchAWIjblma40dGPucyKenRFI+7em7B
ve3lDqgzCagsa+siAlQG5CiWP2lhoQZ2DghFwzpXw1YJx/WPNn+L8UPox4sEFjbDAt4SaQUmzUFk
Z269JJNT/k76ymO2dwAJm8hPY/rgD6TZVZEUO+l+TvH3wl3PZJINtckxhn8NecfmoOTgu7/L9YQr
ql9PizifUn7APOMtBynGHEPWDXcgARfS7oPfjoi3B4oL1dy1Z1E5Ww3AXoBXqeb57DrixsgNHgnw
ifS6/Mg/TRrFUPFq7OhkFYFx569xNKd7sUioNWtIwyxh0SjBdmsTWoaYtDoLNG9Drw5jJh1E7pEK
BdBMDdTDKBaeTLOuvNDT3mQoM71vifi4CI6uYOAkF4qqPdE8n6LMm9vsV3B96Neb2+qiwhLZdcq5
MCdm+Hj28jr1TahJ74UPYZcLt5/wBupD66zSL7rBvJVACwR07SISlJRYqHTKBejuFoO+bQJTxRqE
t3poO99PztX2ZVsHjQW011pPIpNpHXTYeTOss5J6GEwurvQw32RO/5O52jfzLebXpjfa1105jPEH
YXCHUUoibj583gr6XaBexgUXUIk2DtoeiPsYTIUn0lwpmXMte9stmHAgEZPIJP814VxUU6xAUuNs
cJcnuIG0oqPB0oAj+nDSp+Z9aU1fJLDKPzZVNGFxMKuyo8QamcNfw3bXVpRwl3w2A1QYJ2Fl46Il
TH/b6d+GLXKkFqk0PYkcG7aHGVS0yO0chBf1VSJgIDztrzW94iI7prb0wDBpd/TkkAw9qF3sJOYH
Zn1gJeSKmbLVu8aP7wLxe0kmhCFaRgR6IqAYBYQ4e+xSPWUKynLbuhF5BOjgTiQTU1X7ltB0pnKz
sSSi9m8KAdsx5WyV2Xtkxcu9iBN0ZfBVLKEDNTqGxNPAMOixA8Qx08c+67zx5Gb+xumjIp88iTcT
2Vx7rGpj70R6p2AUqV7arxiPAqUeg+zGm140MygHO6GPMME2wtW3bqIKT2KGH3HjfmGIX1mnnYY4
5hEJRkpLHktrj1jDB1vKJViG7/VRZQCbiLyAf+qCIQeFNrFiAu0A21NzhQa2b7H8xjKuJ19ahRM2
hlKqT9ZoQ9NUZhoEr/VrlvU0EuutfiYNbvxdjfg8RbhDnFW2HEm0k1WNeJYbqlqTlbpJmzT7kV48
XTu0onVRWfimwKxUNvMdGB2NKo3sp+WErFWGWaOHXcdQzBUT5dLmdGIlvatMeAoK+WaCcqc/464S
DaHA7bYGVNalxamAeK1mhT3GcIbpQoMx7iYWFWZyyrAATZT4MvlWtPhEom02jfptAJW9BuKmYahZ
CSoIvoRf1nT/xjdBaOlzUwO1gXnllG/ianIFdRjh1Oz7sIoXt7oM8Aw3oTyq/yQPvOaVBopf64xI
izfHUlXqOFZyN49dz886CMNFqRnLDsdaWyNgM6HcLEFrxAHgibCJaldiFMvrrxSM16/bWSvpjmdW
vf3DcEEdvRK1OVWDnX7MxOGUHbTfbxnDS9MAqqWol5EKVLKV1zz+UbfrRc7093AvnKo8Nmuo9MXT
m7L2LRYhY0nlR/bzRbS575+Q3Bqh/VrhnugwoDhGpgUxTvDKq9p9Eif+gIDnlcRbt9a8xSB6tm5/
TpqrfZZtIIkxKObiVD5len7o1jnlz+1vVzZnLg/tqp76HksvqXJlC1ftmkIfScXxkkMfwYRPvuxM
dQpYbVCC5FNcjgaDKQY731UsjioXtjIBmvP+ugHUWvXALvjYmS/iAjlKnxLA4h1gcQ6PZKduK+cL
8o4tUPG1qhbRKokFmTsu3qjCR3i67FZ7eax8A0G79egmiGJ0WuuieZV3E7kWOqppEttm+OfscGsZ
qW4gHUf9J/2SUUOVfb8xx0gCVpmsB47YnYuWxDuoJbecHEvqA5E7Qc6dXYvByTz3r8E0b2pynmbl
1Bb7PW+Ue/OLLeLYDAMOFt4dSYjMSC+xDvCSrMLVk3pQrkt+ygKGTTPr6HSEcFhlKYbzOECkSjbS
cJhq60k/aqJ60nJMfvVXx8WghKsyuT2WglY1HpYyPHMibs37/nsHZLcAr1Cb5qimnLL+Ar4Ansgq
tPmA6lV3Ib2t5W9iT6OHxeAU13EOzC/hbLM20HN5tdlhMYDtaIHxJftZk4THFT4VQbZUoJde4E7a
2mk7qyYEroWQEG1nKqTsvKFTYLxWzm5gWJuOK82+nEc0fJVAoFL6BtIV4fRYEKE2JUoNXwfdDi7Z
htxZuJVVkuKUTrJonVT4zFmJO6n3JWAodXrhdOKtE8fNDWdCD8iPTDR3avE8SvNBEl1dgu68nnc1
u1WbelfVjoHl+tbhtWq2im4Xm9VNWUHrJ4hTcCoF8Pc7EPzODk1qw2nInLNop7tIPsi/itodJCwU
h35uODA7IKEEKt+4o/A/KbC7qUZgRAbHzJqgVFZImUG1CpcKHxnGB1tJUGckqhCUKRIHGzIJkP9/
EqfOucY3QQi0HYAgqs9xbG1psy676lj5L3M2vZQxTaUxsJrFQ4pyzeKD7waimZA506baFbgFdnJP
PiQ0ppkG5LJEu+i9cHzVi0y7u0jWgTJDL6sRaYmMbyR8OqoeNo0E/ob9LfNK+iqdeU6OAxK4Yjll
3pL5yhxkcV9gjlBTYEHvAGqeXazOsgCXSv/uU39N1va6Dv1V0PLrwKPXWesRGHq9uyMsoPFFyEhn
8pqA8VrGLkIgY9TO9zKQb/F3wTFIKSAZuE02hSZ+gZ4ccjpCb2ufE7pAPrIjUqGyb4UXaxsItnQl
9Z0dplcSAHlSnZETqVyTr1RMTKUUTSrm/7phmxzA2zvLLgSzyXtyst5R305CNoCNS34Y6ITatvmD
nlxj/bdayniFCbtq8wclLIVUv+1KHbStduwtmGV7esqrpz7z+YyfZl0+DUl/4Fcmzz8tKAmmyMvS
uWk7BjI6Rt2NN8TT6y4Zly2FKAdewqjRyruZF71wEnWFU0fFDoVdPxIrh76hHGRbhuGJ70jE4NTj
G2OUquMfRY9RRuNCS275i/xStmATHlGGOBvMNm5J3OdYhJtITVPKjvLg9TfRuj1dcVBz8exiMqWm
+6eZaadp7s4pRQkDlK98d/KPJIkJNyVEOJvjPL/LgDmmznRqBStX5+y9l7cGo2u849TutLfBrHjy
qTLb8PQ72Xo0cYK99f84e4b1S37E7zinp2LrT/tr7YsxZSOPooISHJzt+pc5IE4KB5qAODIPVQCd
tnMHKBcqDkLbsKhJKTnwzEpEBV92KgyVW3hqzwWasip/teREy784QzScHDUMOZujrAfMeFURZuXm
YjLEWf4sf2awQCOa6QzOBhMHbNTWGZBXTL0Ic8SVaRlDJVphtel9zWj09b1MaMCoIvBlTWr0dtiy
Q4lYEdsU32O9KfcbGkAF5my2ePEULwZ5yZJy3ugbIy1/bHtMgzItZCAaOLd1GAT3n5GAHjtgUB1k
3RsmZmgG7oc4DYp0ClIJzo03ra/umcJZrJ20CXQVZ9c/+e+YTnWmGTR8n7sfZYKf/g9NSKmWMGCS
mL8CbZI47fQ/KJmA/sBcmFCYGaVpF0mZxJwiDiqSZYhFhwyYS46LyBaz2Zl/zneEW3/+udLmg59B
/LbHZYkyDR+ZOjlYmm0JhhPHSOMAy0icDqx0/DuAXyScIrlUcfZylJ+8zYcKsZ2e66tKmHjJvUmd
/EI2/FYoAk2ztc3ZEg4M+hyUlTseZoVaPIi+dIZyHo6vKiPhC3ZiFWOtQ4cOYIN+dnUXPnftbTgG
pn3wEkXw/hBGWdgZ/vwRcV/fqDqKA7yR4oGliq4wmbRCFQeZYzn7aJzAP5gxleMyl3KOry6JFcAg
HRk1w19z2K2JxgdOeC/LDgq+foOZdhgyastKshW0KWKR2gEwiZCDNptkaW8SGaAK22TkrdZhBkqn
ob5KufQq3s3KndwR71OLiD+xRIwf2xz762HHtq2wko53/gj/EYXxaJXtkcFctOho1W43ZNGEi3Je
XQJ1DON6/pXb8NXD7+5OFTTy3SlamSyNAiUC/xuiWPurr1yhMt7F1XpPO+O9rNab0RxXfjYi19RS
Jel9TK1bXyBQolW3n23dfuz9epf2AyPuZwIFfr5R1nqZJHy/0gjJzBV4ANX1MC7GodtKr2XMOoi6
F8OFy8XOn/4PR+e1GzcSBdEvIsAcXhkmcHJQfCEkS2LOmV+/hwusYcAry5oZkt1dt+pUQI51ZzTA
A9XOhizDXh5D70Bg/5Y+6Lk+hkYNDa3lfl0YMXuIb17OKj92DXlQuzPp5qTku55DeyWlLJBSopKE
ZOo6+SQylg8ROckNAciHeme382uhgB1Rxl0mKoQRwn1OaI/G5Sk8yMNZ1ea9M/2GfX01EGxk4Pre
wCxjwRIRkC5mPynJxPnSS0kvLp94adnk94hHUPdMuEP5NVjC4x1p+WixTk420J+NrBYN+Odq3kfW
Yqeio23MIYETaysrmEmZCwi7ztqdFFqOkPwVhjMxru/f5Im5Z5C7Ubw869C6wzA9Ee6MQ/1sWcQi
luGSefxcHL4SOyFswci+juYjV6X8JGePx1T1Q9UjiXKo8UMoNKBIdo+xAaLxTqQ7qEQjEXAki9vE
VdhxN5B4xdk66pN1FBMKfAjFx7Cpm1xyw649ZlJ4jFyjl/YpukNEdwRtCyuZZ8AJ2m8kdbsfqvGw
yF9Zjb1/r2BfUDJGyyg1VB7kE6V0NP1GurrD4p6+GBMtNm+tuVzpGjSWGiSW03B3RBgtNZG5wc+w
bq1BbFLiBUMLb8qIN2VCUlb7YVtS6rWqVc3wGi48gmzrnGcab9C8qRmlUg+xGYEjCNsWVxI4fcNb
FWga44rvEfY+dCoGVPiznyKuoPnDfGbrWQ5D9JaKJCCMOTSWmieDJhP/kX57qOxeDTjGVJ2kfaQI
MxxH899prn0OO8JEUnaJz+qs0duH46xQj3p/yqVq12F/CQG97u0O/gPWLjVBMGgcUW+uqkB8JYip
GkVcJ8mkg4OS9UMJ8iQ9Srcl2VFF2cNmtVU7jgh8IACyW5UjTt5YuzSsXTOi3BI5rYKRgrOCzteb
8a2bKs6Zgdtm/0gZEW+qdn0yY7WjupcrX2OqIc6nhAKOoqS2bMt9ewrt8EZk76Xs0V3GGzvNbS5L
r+YUvIRIYMryFKv60WTBzUCo0yUiBlfjrqrI2Mb8GIj7Erg1EWQYYK+EfJS3OqYXESd9gLp1nCm9
1LTlaUqbYPUfvAth/sanxkfZnKRUOFbfnMMp+Mudhsw5VhYinH3+NEPpbjnBs8+afYJihDKYvYmk
aXTW+X21i2Hf8AqpoVBsNkPmPhoJmyTZsq/AMQfZNoruGiNumtWnz5StCTA6Qtp5eEomyQmlGSyG
6crYuF6GwnSo3dBsSfsm3q9bVzZaXjOdSbMw+yR97THzG5LJWX0myNyeYUwec28PQk/D8KKQ/gbw
uGnzzYBuFD8YC87FjzJfQcbQiTkLx+6dDAvVVfW7JXXeyr+Z2YG52M9k3Gaq+KExVunxq6rNNxTC
qXha8vDS/6kCAykL9s4/S/2x4mMEj4DEefdO24WT/ulQkOb+pSAKhECHjGTgKGVwbDLOJBuk3mjY
gtzJwshevr1Ucn6TZT4aHDyCKj7VACvqYCtzxe+lXf/BuYdng50l6L/mgowr2S3W3PjLMC1/BmLF
AY24RWnHSPE5exwmlP+a5HOiAAPQbKdg7uffHfn+bo1cJHEBv8olmTXs7iiAJCy5H6CalEiqVG2H
bA/Zmskscpc4++sDSuq4muTek1BOV161kZ9iPjw6etNlH7VQqke6ugTLUW8FcZCmZI87+Z0R38pc
u01ScZ+i8R7es0qmZP4lJ+RHu8Z8r0rYVtEbUR1HqDNc3qPX4xZeQQ6YKGeVw8MpUKqnzs7QgLVr
XWJTP0ZPU5guWOYvPfvMIfmoTHz9jbQljYJF51pwDkX1R+GCXKh2nkmmsWioq4eyaI4aE3qS+UK+
KYicz+yC+dCLP3UW7BR2ic4EYvKE6GyZ/QYzRbPm2evxGLP/jJScLCl/EGHiArC8SXFgwyWERmEy
ggMhPzEVZ1w4c7zIjjRVeJ0iOKMpXiUe//hrg0baRfhrS81CF8NlH/hY8E6Q0jUsuR0gi458iHQz
FwUPZ3yR8/6C7HCJLcD3yXyZpxpJypwWkvm3pIUWG7OTZvVXegavXl3ioOUUlo67vLW2gkn9NnQD
kQxhSm2l3s6buEq2iHMkaugLM7ajBTtc5ZEgO0U3OJ06+X1KbB+drB8sgE8yy620z9c7N9ia87OM
4CQ5GcN4Y9gmGs2Tg7ypzDtpVFuE8jhwo6dsFDjrAYej/AjQENHF3Mu1lAkA5LCGJuB+InDxIkNK
mygPQ5G0dhEzIV08qZwqZEE/ajxfaXTyuiM5B2h/RwWFtOkvluDr+owT5mwQEUUQJ+Y5FuNG779U
LXeYoaPTtRt9vgxtsJUxwZMgtDiMFCRfGEvvCDDR8MedgdYFC71Lo4uZiuep9yORSasxnfSMTaYe
MSXLD9Zc+tBNRwY1IQdRKo7TkgMqiYqJRMVCdVMsi5zGMJDYbT4f5BnlehAcBaFMTWgCxIYyg5WI
6Iyeapz+GGHE9095krZjAwUu/ZInJNYAtpCT8nIm9JNSEHj4ACBDOcEPwUdKkSJ7lhAIVGTn2BaX
MHzUrU7tU+PoU/pMLrVFccngaPCSqM2bqsyFG+XNKkhiipJnvlMS5ES/0ER1jJ3hvmWLhPMcuHHG
D/ozdNi+BHkzFOiGsTs3gKRoAxYQ+EaCSJR+mV43v8a4TFSqRNFY8oRQcEJ4oLXn+isT6PY0BM9I
Va9hUD8y19PUL90MfN089jpFDJp2suIMRtXomHVvGzO9GcAsLDSrhJR2jJyjA+78UFJtR2pin1SK
K3FQSkKvLUECxL99tZytiTmu+WkuEBDy22w1mzoNdtqkbckfYmLSxIkt0ovQLkiTzA4jxipgUaBQ
qDH7qZNKjQzDRCa6pIJfkAQcaOhh3IB0fBrfmhT5Xa5yl5xDWlnziiJ1wkRoe1Ya7QALkTg1yvbZ
Suojk9T7MCg3gd3h+mSiQoMAz3BvR2nL5trQ7gRYnTCGPaZhOixp5BtnR0rEXRmOGIIJ7JgonBh4
RokJ1V5VSkYK7GVwIHScUbgiW1Xmic3FSQxQpSdHF5VNMvjVFawq+O7NEDG/nJjqgK+e4CDNL0li
MnfKtxInZwubYaW7AI+tgvByzgg++R3E0RFRxAlE2JMa7GVFxQp14hQdRRHWZ1sPepibPh9fP98E
+Vsvnbj/jO1nnuusWqxdlGJBd9lqrM7yL+LuVrVo1M7e5FR5Tdvqpc7HhzYut/Y+Pa0It33SHBq9
OLIROwEOcdLGWbAklYHD4Fx8HRWIaQ5H0HSKPauKfYj4gDsM0guy0O5GX6ZBo4hjn/Upsy5ZzOGF
Rqs+NzeWIWzIo2qzQjb7beEkRx9SbcqvWWC96mrox6bm6Er3qv71KlsuiWmEVeyKhScDQVuMXVTH
mqxEhXaI6VmZ1J9llrdLeZEZXyX1UxAiUl0/wrJqjeppApk+Ys+sAvbGo2SDMoT0BZEM+jy4iO1I
kJcw48Za12K7YqgjSvrWwqtpRRnjJH2Txd0mnSDZ17O3POOc/BVxCK6+iW1gYdL4QXUNYJg0EHGR
BN74slj6ZUT7XLgdGSPfDETzFDetVp1KfreMfxP/Tqarm3kcN3NJEYn1rtLO0T5H09VR54WL+kd1
k9A6NeDrCYpQwSY8eBhi7UjmN4vwTunN/0G+6ijtDLrS6GG1k3Yn94qnIO2UA6PUiY8fOSWTYhrX
tdeEI9TIIQdSHQmfgz5AVqDcZN9PL/pfRkAegduIv2jV5LzXP9f8z20iVYEVJU45xBbCI8PbUjwS
Cb0s7hzoqEyCurP5GqSCk83YWZZH3AUnITCP1PMtGy4Z6gIDnGmg7P+CdZHloa7wa32oxxLtq5Mf
GG5IThRSGeMCg1N3nTBX7LDFTXs9GvZqfy8Hnvs6V3hrnUnSnwMF1jutoPN+CXiW5BdQnHsyKx1w
2wgQdWEOF9RbTNd8UKl5GiXWhBKvIZYHdnHM01LxVOTGTflXHAt0v3L+nDA2TvUtx0xRI2saoF0r
+dEB9u+p+U5pcdnGgjfP2b3E85kOUBQhrxRMhxFZ+lbfJh1QyE6yE3Yw644G7ihD13NSJtfZqZTf
vCTqBXgqeoKILLkccXZr3R2JysTmXBAUrRMIzniktJA1iXCYRtlXhcM8ylHtakIfOZ1S6XRqLKwC
rZtkGH4UYkeh6CsD9TgGmKD6TKKeuE1zmWJ9340f+DFqchXFRHJYI+4TwoyBGQlBFAdW04Z3oi9D
qb8u2viShLuW6XIA88sY/Ug2nShQPdCTYz+e9NiCc7xJModXyHm6vSC5S2xE59vsz9ux0E+qvloM
dnOo7obmPYe0mWKfbHkjyiZ2e7Pfy4hWpMcMu8jlTY5TogHHnHbsQKdd2REZ51c7L3j/K4eQJ0W3
m3HgjwWcEcfoSmcf7dvgN7Z0OG/NxiS1qUBCnzcZNOVUQ1NSfIUMWcmUMyNAltAGC9zMU/SVoje4
Wlxwi1WuTL+VDsLEQ4IEhIFxVA8uSRHfsJgClYjYpo/cUNIjyMJn6NWVeovabCPlpSuE/S0ANLyE
PbxtpO5aP08z7HMzclNSIswwKBNpQZMiPPsZiYJsuqyyeS8wa829mJBS75MjCyZlI3CXMGBiGMBj
YJ1Phri/68UrzdpDvFHQKTg/GuJbFRLcZjcz0bggymDOatXNaRwg2ciolkIHvwYvISSAiGT1sAT1
UQmMo9wUbp0ZDtrgafkeptTPo9zXhdgH0VvSAp5jSsoGyK7UATZ6teeQI3gKZrI5JK2pbQWF1mx5
p9ODPFKXIsMXSTBRKtFFvv4OiUjUmDcyYMYvHlTAdrqC9K24APx8cPKHsTWP/FAE1+AFxmDx5Nav
Zd03hJKdmqPTgd5md40iBkFiLx1cq4wH9qbxptmxepViTAVGZeX3xYfzD5WzIWuBZgyjHxyAtJW4
nSBwYAKxtiNo+1lzhRrrOZEr6URWfKd26av814jjs9PvomRdtEr0Uu19XrGp5WvIPDQmWkBiXgMR
5q7guRAzcjA1m3CZAbC+CCTFmKlrlurMGi8+jHY8EiREx4Hms04F9RnvSVnvNCzLFA5usZ6Go7Fr
cV7MEfvoxKlI16VsJNjfZbiyRw30LinYqQUKTwXdzA039JsAQLNWY62gtWXGh8O7uREg9NLEYBO6
vPYNY0DDsOCyoX0hm1Q0PGdVts/z0gn/QoBMjLuYDBIEo1OUpMMicU4Ni4dZvhbWReEkmZHQ0DkH
RqirSikeEjbeKn7cBn/7WP5LmMEFnBr1+K22gC9yD6nljJpN14EsuK2ewrbc1lPrVgYgua0eaeex
la9TN901I72Pps3nogSXMJevRVrexEq+rc/Scu2hs+Xs1ukUlI1cn4N6kI3FDt0ShawcWBtoS4F1
loUWluCFlPajHIg2AzGEca3GzjS/GwM7B0KUWIwbCMIWbilyUppTYLZaGgN/Od4CxsUl9jeTFV2k
aodsYIzLuAOtW3JYBTE8AK8CGaGgO4R6/cmeSHoo1IPkxU8Y6lR6y66Ox5hHmTGdeyYbxRrOnBpP
EH+T8rnOopAL4VUsBSJaCyVIBG41nSyZyxmwGQm3gZHDO9/gVCXfCm1eehN4cFcaUoHqJ3C3mKqM
eFi8lnK5DC3k1VLOYZqfS1261lp1y+NLEAD1rF/mKr8GQ3ABtCrmnPYzX5k92Ol2QJP0WuuEZf09
IuqmKH6qKv6y2u3H3q/ET7APUwy07Bm3+5LtTyKF+2IgsBxHUDB+8xZkgGy9xMtDqX7H0dwJk7Tr
BWgDZQSC0GMHkQZbUlTzXpLgGEBSJjZbm1+jldmrE8sCIlyThupnRmisVGnSOkqLbCb/MdPKCQKy
KNZzsuEHD7GRm8gUAtoM91Zp9bdKqu7lMXxieH+Nzl0THDu9PMWFsIOvDJrDGwr4XVZ5Svrs1MXG
kW7s43gMl2kbh1jVtWQrs4cSVf715kNMKbQOdM9I1iP8tspjrBTCSR7PrG1Ydz/Mng5L0MVBk4Nn
RFhVPXoJOAK0oANeJHiCgZa7SKj6RdF1rPwtJw8ZRiVxkE64tpPmYsLYGUwWSoEWJRBxZVXC6WBb
AV6fOQYSnghnb37GzB7NcPRQIsErz3CBo2QAnwBlfcFRSuFCrNf7BWedgWkx3yiZdeUcc625r9Sn
tiR7iN67qT5PFgxNThGFzDinDaEihLQIRwdmSXQU0wabgcNBw6kLjypxN5r3/EdbyA/faSBjMKHu
YAWqQBB0HCUwLWTZvmxYLQM0gGwADjdBzChSMGYqmWwwcjVA0o40xADTf8CuJLNdWBbS+dleokWy
Uw4yJytviUtHBX7zwLN8KoXiwqFQLmxg5bDrxK2ktTtd+VaYmrgELRd1PFr1a6d8ZFF9xE96jGrM
MXbB2xLSt2zKDDdnqphxilK9aw/tggyH6ck8iPlm4tVX4SbSS9Yda0O5V5P76vIoyIizlO/KXuOY
vu3mL6nvrtRTYgkOxbdcJ368VDAcxo7rtHAmc94NBHLSj675LZUJg721SYDLFtngCQgEtLl5KbPB
KH7Mx4r0aGY5+BwREweEo2QDi9GeeBb2PAtFSyKBRKAVukRsfI0PMA71bzwyyarifdbG9gSNMpQY
ZJ8sPD5FdZqEAVtE7AU5CJiEQVu7GqiibTmg89e+xqHXwvuoAJrtj6UonqoxOA/RIxLYtXE6n5bh
TMW9OTO/zdRrmhK6u+AOOM5tdzKpJ/TLztEjvj8s10jdWihGtPRsu9w3rcU1TLSkHrYgn7hMCgN+
3lztZQvTXksbJNQBZVqOSiPTarictQGniIZfOWTgwABBqNkvfmgVVS6Vb+qnqJiJUqjcaAICRbQr
1o2NPO8HJCK1JAqQiHA1Z7rPOKxzVO+xsxSnJtRpOBko6MC0QqyhBfaUsNhDZ15wyWp4QiM8oTPV
PjFrZy8TRVfirdQ5xdhQet47VDCq9NwsLLgF84FIVL4i4afFkylhoKWIOIMSPKkjSByT6WVzHkkg
MAyDsYaRlRVVWc27LW/Qv3gkG8n4B7rp78wPlBvSNjHJGA4/EgXiskmzJFK8XHB+IXe7RNcQWFNh
EXOVf0TD8mCcM+yh193RGdXGJuWMAPYE8zX5XNtrclU9xxg2SGug45TbpGKhMI8qU5ma7IcGCa2B
JmLhGh13DfVusbX5K8aPOAquORFo4vsviObPvKABfMAjM+JuP1hXsRueuWE9irYm4lzf+/hSq+K5
L/1R+xx12VfXWbyV+YOp7dtCXYUCKEpZd5Gs+cyhR186Uk+KulN4I6xF/xAsvECGMB+NiAHPUN8b
kCS4Nkzi3ytVOqMGOYKm3ZJvCXLlSMGR3bI7G4XjkLQXWRevAyIpkGB7aNAaeNA0rIIIy/kU7hWL
C/VhafpViV9A2wUFk86nqE9E6eG4lsgLLChm6GShFw8zPEpulVsEDzlvchY57kPg7lIrkwIm4v9e
mBd6ANAc+gbVD7jr+CnNDeSDZJ+wxSyK3jdkItQACgICtZDsa90VmgIbr+j1SbipR7rLIJmmCRWr
0nMciCnjmmYJ5zsy6UiyFkZZlp3GJfcDMmB9eZ3xoZS8mGSuccRodiSW7+PfQFz6CYAUmSix6quc
Wre6IZKV2Rh6iIK1ZwRWNXjrQ3hByQQhSXOSqnVjIIz2TEmg9DqA+NboWu4XnqMDgXzL7tkkv6ft
WQzeiScgNvV7XQG8ouF11XpCDswPWs5WLWerkdIWFbq9Ih8PaY89oaGpFRutyX6ja957kMvdigoA
tlXgJsHEyaA3ca34xWJkoQ7xRuwUT9dMGzHoY4gLe6oVGrHoiWOHUUVfirr6X8j2r1YCi8E2+Ncc
Ld64ZPKRGYcM+3FxTRZL8wCrWZJs9u2noqLk4xPC9SAkm5BQ4RCa+AATe5BXSyvow0hl+gzkmKjd
AvBMYfqoDaR5TEiNWoYCkKARACFmshDCS8LuIWrTi8Th3grAwhDiS4DONaTkUx+VinDjI8V0rHcB
ThYW87i1RS3djfhqCggFXXycDI4uKp2rKnaCi8hokv/JXswneT6wxPS0+5UYOQCPki1OyBsMxrGX
KXi4zzqXrazvuG8B0ae7VNPXLHjFGRebKttEJjQzZQpcoK9AFsK3UaYvwZhooPG6D13ex/3GTXTs
+RHjHTARsqAQ3TV3cvE6CmsbaXowCEOScFLsVBZtPj2WWDySus0+walBqxbMU8loSwOOh5QXR3Q/
AB5fVv+6/tamySGJZx5Hj7x/kfiHb7Ig2bJYngej5uyQ3S2VZprgDSnTORn5xeocvqxk8pXqFazp
EJBe74rZXyCb1zL1Z4iwDKV4bdlvXCR2EJMpcXXMJpKpbySiem3uwW8izvJYnw9xpjCEtk7cmnPy
EICaazxxh/rdrUFDaMteAvErraxzs8PlIdo5IZKen1X+WR8nAXxafqOcJp0mp9dmX4SNNI0P7P5r
8r5n+pVxORDm5Xt0Nb2vKFzzfuV1kmWSmdrRTOliXnDHIsMNMEAf/lM7FhBcSvxQKswTfap8iZl+
r9BSyn3KxUuxC30YNcHbeuXScT0F2Z8g84j+Y5y4wknHn7IyTshNJyGLj4kUHVSAV3LsZE2FYV7Z
qWG+Gg39RTpKkwSo75hRI78epHfEq2aJWVbxUrIMpXwaNLcYDMeSk2pY1wlLJkxm1h0RbuBaUdSN
pCDlzW2iOBZiuJAwYcEy1dAvM7hJfM7IWLAcgIHerLQhkAPrySagYAQCfW+eQ/xyV85pXvEP3g2R
onjb6AiEZ4kzqDU4zVrwonCUOZZczjmlXnWoUQeqHOJXs0qIpCz78GsMPLX4mcCsL8Img1K2zh0D
35Bey7+EgmwhRejm2lnvKv1Uw1xM6P2hzCis7Fw7tW8QpeBC3lTqRkMquTRHwlBYJNxADKiVC0Jw
0rDPObRUMoe0fcxGCmtBd8PvZO26qHRuSDoOqT8SiPOnm5YDPY/3tdxDQAX7wL25XvuwPgQeu3zZ
J4dYkL1mvF9+iP+6MdcZ4V94Kgwr2tmNH6uq2T6anpglCVQ7yN8X84iNH8/gMpJT8UD3iyIuQqfi
ryOaPLvfrsJwXTiRF44bmTEGLpxJtSvhlW0YRpa59mTsN7G+9ZvqnngzjSiPR5Jdzc5O8BvIG/id
ps8dSRmzaefFaYSJPQFM75zEl0yAKJyNaQ+g345OX7q4uwd4WVX+7kLnMVDLMbykndMwUfkw9LcE
ai8HIi+R37PsUCP64+vJn1bvVvVR0g2fh5D+plLZ8wjDgczBUeLMYlCvR6U6/OQ09ALRBviLgc30
s+S3KL+lycmrvTRgn6g4ANGJG1RPA7N2yBy6+qq6DDfGdnSRkemmf7fQnea3RnmuDuwEcspmosAT
GoaCSQ8eqr9wDSnaYS5pRRvfms50cXxBHaNXjShyAE4Pm8VgPYLyaQ0dahjtu49e9Uy2x8XBQD3A
sDI7qXXB627s68AHJKj2YBH9BW4E3zZK9jWONv4OxvsDisDiz6FbZH+ZjbNb5SEu0D/VnWTjpULJ
4ZOWXqXqX25dkvLnTQabb53SOPOTRPPL3olSze9paJf/4btpN7TsupibHVw/kxPR/qL02OftRd3U
bCnE8J6z/DUFXfPmYSw52r1OJmU++gFzlCg5ceTSaHPWrYsqvxZI/odQS/ca4/rSCK5idG8t2xJR
1e0E90kPq3GSbiMjkWryQ/6GNvgW9qyUk+hQniVGZcmR5XgJriPvBEuttKWAihDocuI/Kd/+a2n4
GLovoGh7ppNBsDhVZzgL372ZL6251aD9pURlLmuDwXJSQYeP0d2adwu7HoFPq16u13rWvQzYck9E
GPwATHAY8ltOy1txxRMa36byE2PZJLMDIMkBGewagIgK6UNaMX/krmY+WpU5j8Cch8f3u8ISOpOn
Ue5DrSDbU0eTdG6SPkYSiBbPcv4nliqNtnM1LY9qqh2rKjvpbIrEF/1fNrpSlu91fMC9zGHpjakM
83siG6rum3F00P8RB5uTxqeZ/FCYbIxsGewZ3gCAnS7WWSG41smnCME3R7VfmDdPqrYh17zB8Ut0
7oEYMnEgYrsaUonY0jRG9Ff4LMpzMNWYg7RDMHKTgVHu9gXVQbL8OmvVNlu6LTh6uxZTJ6hvc8qa
GXyV01utUs5qTNCPGb+JV+ZTNFgcU+gG5HXIziX03Ca8JPW7Y0+nqWRAST0WfbdVMgak3AwDRLyU
jWDtKlRrKvAVETyxXG/jiL5D7EyhRZxBopwtwTHrot9q38y1PNAGnvZZsSWiEXrDe4TtioWmruk+
aV3BuupghYvmu2LTDZOubc996Km9jevPrwlig0exynVNeCYKe/jGdMVJuVR/lo5tYpf8RThG2Hin
71IR+cP4T5nFszCJRyYW54S3qTzlI3uSMPbRd7ovuYw2tn4EAM2Apt9V4hp/5o7SGGbBl4M1wRVB
Hg3miZObf1n7F4HLsSACjKzUmQomiQrU0Y3+ZAyck06HIcoT28UEHkVKgA1fIHBs4zQwqrXr7mJF
mIjlr4ZgtJDvh0S5A0C7ShbVHZvgaVFHXBeXmhBcaf0youmrkVBjgcd9Cwg0s0zuPHM/zCgug4JN
dy/vhVdxjijF/ZTndUwYbNVG2wlGs5duaevHK6CfHVjNrTLvopDKPT49CtANtkyTGlP+yBA+qwBz
MkWeVddCZzKhym6tpT3XhnSe8KqC7Dl3CEeGwEtNq3NT4QOvqHKC95TnDqTT2hUSlZFz+kbr2Fs2
Ru8SErRMwGB865X4bWk3bB37hccNWQb3KGLpKYnHr/4KOXxk+K3VgcxtTEotdN9kvPkRN3yL6yeb
BAj8lO/wZCWJjaKB7MdxDY9/yc/Mhcrz4FtbolNB+gzts49WTJYjlf/ajdLSMoC/iy9GOYCvyZSo
3/RsU02BqEEzHnls4r18tuQHVxNbQImhthIf6FO2AmwCaDTFT6/0eM+cFBxKP3dOKf0KbFBkTMK0
lJ95qzzxUtPygp4NqIEPCHlVtyXxNgtUfmIizUn66A+o2iDdZg7f8h8xIsmuJB9vAwswTKnkM4MB
GJe+kDMg38/0Rhl7DHG5DpWhQCjW7WL8bIHezuxpqgHpHnRWRpY81m7GEtyVZV8qv1LDOUVj7kw4
XzLfBj6KdSHE/xS5vMxMOvXMmhm7qoWw1/H45BFARSrzYDaZ9EyrjmCe65w5IPp73G+HQr5nY/NQ
UBUoAFfoDMVWbGApzht5PyvHZRH8OcDg0TxzLE3h0Pgl5yU1Ok4CgP6cnF9IKj4j0DV+p2xqOPrs
rAqdIfNiMzmIhT0em3LGiqScRznzxqJynC6cqPTsD0Va4PFQ8QxZfi4R+zNg1+CRIvC8jZmX6Ss9
ViOazrzMeg01rDiivlN1dc9X61m9VyACulNZ0lu1X+be88dqNZV5Q2r3Bv0YdXuzim+LRt/MSFzI
iOSsmeWRP0smEwT6Gbi/hDUERTrL7RYpKsy7PSjvbY6UKSgW5vZmE+N1nHDTCNRHxqlM13e4a06N
iAPX+Bxj4F8EoHqJfIcBLZMqT/PTiIdHVApPDilrKo/2JzM86nCBRnxk+BngtCSUOpQ4Fis6jC5W
dphyCFEDVXH1kZU3CyD5mqgLqGupgkeV0ABWoUiqt/VIQXSN/b3fkGJPk81Y6RjIKb4MTUeUar86
WXpzttLlLE4/Ism1lF/hQ1wS9nmEBZfpyBBkjvubGWS3gGeehOdkOBZxe4WCQa1x8o8mtbaLQEMf
2BHPgNfMqN53L0MaP1KGkQrWIZTxKUxvwocV7loQygpwU0nAx50+ldCn/tGIdoxZNgq9TFSP43x7
VXijrBVk0oTvDb8nBIaKkWdSUyASr0NUgpJaRrqbSWQx8ur0ZCOz1YwoorZnaT42SgC2moe93PgN
kO/arzGZxYRFUvM4pBGNpNQ7LYeArk0EdyjA+Qn5fye2j3IyeDJWu6z6Mob0TDMvdtkCkUfM2KVl
wtG8FykMvyU8gnkCoLK+Vhg5WzHrbwvT17iOnyvDBXDNSuANixRJN/yfwNtoMq1UAHzjzkbNxAEj
2jTEES/Yp1n81MKftLYOYXYqWKwXTJg4yfp2VwNNkxAbOnFzG5WdyWIkHbQSKCazPFNVd3VIiFD6
0mvjronCdYxKN4BOXh7S76xSiF37sGCX77yJfMMs6WvghF9vyWfCyLdFJi9lfNHPi+FhA1fVEElL
2szBQUr6/ZyRS4SNz1KbQ67Kyk0UTnuyfDtV3snKTlSBiMPYjIiYWsFpAoXN15gYw1ntSuuDEo8I
TxtzTvmZVPc4BOllmq9d3b2JCzbYtzbloQTVYoZqESXzVtTICsgN3DN2L0G8NSH+DtrVkvlIpIgb
B0suQdPgNzSCUz8bx9DUDizaEYB6k+oq/UWIvfBNj6AKjZ8aB2ulAR3p9kV8BTOZ6jsA5Cauk3uo
7Ii3clAwoTmdDU3ea0+RLrwc0SMvlgMtMEx/9Wo917oThiGiuMT10Etq2W5AdCrR3ihv8z3FPEdj
GT7mQSapBCKVAJACilt244IEDRhVgxaAcr8IWzCQ1HjM9KDPHNFFdJYVqSgJe0WxpwJv9LU96E3q
Rzy0FoGRBX1zEEHaRHJjJNC80rHQYcf35lg9hnN1kBe7Id34RnmHCWmSel2wlyfWuqxwxuAQvURk
M+X5rtLJ1+JlKVBzTYCX7DAjprX3n7xhdoXJXmhqQumxs+ALUORHQtxKEY+SIB5S3rB6dLppcKRM
JWJyFcbQsUh/FLGriHjUOewzktUYb/KMCLjnWFVSc8Ni3KrMkpstxn8aXwM+pUfPLNKIrzXbIMV8
zUzpBHEmHUErJqsPCPCd4TXyQ6CTLP5WE5rJMslJpA3p/N04WVsyZ9J++o+j82pu21qj6B8yZtDL
KwESBAk2iZIlvWBs2cZB7/XXZyEPmdxJcm2ZBM75yt5rQ2ayOtR9SkiYTAw2MKmBe8/fUsd62Jje
Y0dB9XXfNjnsnseaP5/Awh1TRTI61w/dfONVWqyJ1DZj5+SZ50ymP86mb1o4hdARNXrvDlnk/qB6
0IGrdjJ4lj38V7MCVFXBNed4OeSN4i0lXGjyznRwdPK1XPDlOa74JCItcuB/ugL0t6I0RGbhhtmo
jHggeP/yZpOyk/7ZfdqOvtM8KSnPjqaHFt7tNhGULO2ht6hRpNary0uzPHS0zl6UK3upgcFQnidi
0/QmOZo+CgH2T75cu0L/hv6pOPPexHsxEvFe9+wSNeyB8cyxox/WnrVUk/hzdDHXrT7oPxJL/hjE
9NEol+KKdw14R+URvCepVxQBBCobMRlbhhQMKUtT66RTW+dtjmCnPurZbmUjBUB0OCK1sj7Zj4WS
RGboHAr+Ni7DmbXgydKTU6XdJB47to96tiKLJEDVdu0uYR5LcVxPxxmFToq6f3BN/onMnCzGLLZb
hwdzuXZ4kuXOamyug7n7y44ERhTTmBsFWQtCqHjDXSBNvxbshQscJqRTM9JyYitX6aZiOd9lXR+M
Yt3TvcekYjLTAwNqoKpfGeNFyt+cGgiuvTeZQwhiNd6pUnxexHxeGS/SVpHAezMZIHfxr5gwShzX
tSoRLEf/PDKYppPi9zDHF5NObonbe25Xj9l5tQvnuiwHaPmpihDnYhE+g+eu7Pzc6h4pjjEbZl22
9q+ldKdAOunfFJC9DST0sIL4IjavZ7pM/RmpPWiWOpQlKZRgegLT/5Etc2SOSboE1tgFOrgK5VoV
5rVgNJdxuqxDfyLqzZV1PlrLRNYAHR08BfOvUOrT84SoxpZodOIe3N/PDO9GjsyBy5EV/hLaTUaK
O7KG3nipyW60ICZo2fS3NhWgugSH54M0u6vRwCZMSQ1XUVkt/JIlC1qrncTOsSP8iVD5cwq1nZMM
2DqcYzMz4Wxl3BCMU9MUCmCHkEQ5LXAgOG8Voop7+FyStGvr9eCImAAC9Wr117WLAjtSLmDYQ/bT
PJQ1KBOrCBruuhJgBwFZFpElcOVhs38t3F6WmeJ5Qq2m3hzG9zocpJlkSBjjroThrIEYVW4iCxlt
OMcrGuPNS9WB54EigfFksmi2jQf9n6GB7zfiU2OZgRrJgaRTXxZJMGuNW7O7KqTyOGG7NvDPZpC2
R6YGY+PVsnya4ok61m1MlStKUCDtFk1/1UuIPwWbB/2vUd00lBSouPHyJuxb+n4+oPWxyZIbarx8
SD3X9phicXJivjLERoX+wVfJJ8wGOkVwW5CYcN1EhlKMeonrinBi11BAU0oTQjXaSNQ8FrvsBvau
Sje/ce0RBeZ6t5uoRLoiv2So++pny4yh4QUwS5YVLM/wgUTbIsqe9ihzOIQZUyo6oLNRQQ6eIlfv
97l00OQsjDmgJrQptdxc7aq5Rdp4UYHELgP6U3QsufKeSGiM/mmE3oBXzgfhjUzf6bPZCUSDuM4I
IueYUBeiCuDG5x2cyHhvY8xnmn/Xo4oIua5KdvpChE60ywS/WZ4+legEENNoxGFV0mPE7Kca32w4
aTYUlpoP0+BPDqDFHa3+kkGOYH6f0FeWMbsQAuwUBhI2DbJafxu9YDSuhPL4tvTWLnaGYEr6ex77
iNmsbRf1WGF2S7N5Whs4619Ggp8ab1FN+mAO/kb0ZMdQmbMky9OvoR9cVJ05x0KXvXab5Wdhuk1U
F2Og7V+yGb6BaE7p25rxlzKrWLzXSzGbEHn/khbcyRfsA0SiQuJiryeqz3Xz7ljEwrCky5n4CdK4
peUU401ApGihV0xS9VQRgWkaxkFWoWaxNquMQyVQt5JhptFZm5tvBwbh8s1GPVjTcw4t0Bl5txaw
aKPfMS++1VMgsR8f2I+bKwwSvQvIHMZxlfhQl4APMplnw8M6vyRRB6g8JcDDtox7CeO3nvNbb78v
VE9tiqjKQcWZ6Q8rmBfrtU0USKDpowZa0sF0xDxMWQW2TULoyG7PNjyZ2m4oeLKrzVKA2AZfsE0o
WM7Q/Jj8Y01MYt2EDo2lPFK1B3ZCJt2zlydQkAEArT0AXgxjWDLgdK37NSUmwEwoeZ8GWSj5+lGm
Cvjp9FyPR0xCfiFzKQj4Tj2dE3eVZGIrSYiSrvy+ephGuWNZQa08sSac9A8jwxWRd77DhRszNCsH
BuQc9SvwOASUiC6O4D7ZsnRkExBGTWG9l8sotLuwHzSvdOgwUCJHLIO8RE/uziA/mjR+HRfG2Gnl
19CiRDjlMMbNK5kBfilMfpDy2FTNLrNBpuBbgLeg0Nym65diyy7m/hRuKNpkR4FO+hKRJahhEHRq
Ejzmc50DzWp9lFmJ0pzBApgfcF7PDriCRjLPFnlyvfZkw0kxmHFuGafPGW2zVHa7cmhdJ2/xOO97
9O7W5jEo82OC0UdXMZfpr9f2vZXpk6dfon9JhXrqqp3JTjYjsSyeqltdePGq+lKxHyr0GjSf/YLs
09NzYCC6p7UHTMYknrOdw+zdMNLtZ3+B2ivqty72Q3mb5A8XAsH2Kr3AYOgXG9sy9HaWzck5fTHN
8qVulYf1r7Qd5mNL4DAbBJbxzmIxy744q5DIeVVbvwr+RAXotbUPLURe9nqDiRAZ32AFOFu0Yo+U
EcsREp6eA+WRxPFFZUjs/BonHstDnHZ+2u52hKIiXXd4Im18bhwBTU8dtnPSD0GaBD60iPCHbNoh
cAlXi7HQ4FssI5eEqHtqfgWnZxEA8y3Lu8zAwkC+xOxOf+V1oTH9UJ/2pB6/q48eqWPH6DsJud4B
VNCc38v2rFOCWdPkY1u3WGp2rAPSETVxe7AcIr/BVLCkqKCl14gcUGEv7BZ/r7gF7Zlf5lZzAcwn
lAvtgsCtDdDCYTE1zd8Zgu+oR+/xTCznpH7PSnHqJqTbhXHaPrWlolIrmDWWfilXEMEApkuXBKRz
q6a+jN5ZdDgoiteGf2RNqMSWmneWm87It0KMug9BIBQrvXlEa72Pq8+SxUR0iXvnbZQN1gFBLJ0c
go31qcCbYOItmAF2sTPg22InUvbZ3kEZO7Lfj5V2X5d/new1fQdjoVso6hNY1tnDGaWdWsy+igHQ
TovjD0vAMSjAmgTKsfGjprpnZXePbcJnzXVn619TNvh2P3o4JNmeYeIaNuXP1hsDuxPOKbVCBgnN
bmTLXfBrQPsqdOQa+BG+NP9HqiP6WyNEb7vkTaJp1j9Zd1uSckwu8Zs5PuoGqcLwD0EYco3tXmH/
yvULgGspcNckXt1uOtutPd5nDmDv5GCBMOdp8ceTDALvBbrHvacHjwjEQCsPmK8yCDM9lEhRiXar
xz1CT7DWPii4nDw6vXRCa6/eDXzPBXIKBJ0q/TIUpz3675oe1wyJ6xGk4OCBgKaQgHoJeGaVlc0h
bn0YHrnK+0AzQTh23e4YL2BSczVGukU1n0ymO3PkiZIdyfoi5OKlypGgW+LRMAXrOQIUXqVT/zOL
qZnckVV4NKDRi5TjSKJfzdlNFrUPc47YPSqykRO6JlIM+qv6ZmfLKbn0P6X5G0mGmFGpd3juDyPE
2YNMfgYyrUmqwqHVz9GzpxPoqfz8FTJNUv7i/H+R3AbfuGq4Oskb1io4/Aga8gTYoarXuRSx2tAt
II/WyAG26OQ1vucRRW+ExziidZ8mgP6Q4jIJwQjyop9SQQqmVaBRYxb1hTa4yrowjqimsZ6ZwLqG
oM+y4EVLs0BZraOoVnxU9dGRsY1EMzYXZhBsnFTQavxRkF0joeVl3KUG75dmBDLJJ3gNWZsPFVsf
sioU1AwxrnJxQF7H8iIpAg3iOnpfnsQIXny+SP6sjUdVoJd+ZIhcR1Z0bIUa0lV4WWJB/Y28+zYQ
SZzRvRaiAo093QnkBLvWMfaSU0wven6MPsXrhODeWl8GcwxfzMld5QJvb3SK8+VkdQjmXe5FPurT
6GypvOJoImzrjgnk0HC0baasOzTiE5MRcxkP8n0ocaH3hKhJVJ/kckMPjRF1lB6H6EJKptSzQIVj
R8npZgOgPotqmocbo3uV8YPt2sqz71kzXv9KmkaKs2vPMnao1tfvIAFIx8hY20sKSZRkY9ToYkY2
olj747K51JSvFJeqIl34vNRg0uCTDyCe0WWAp75MCXl3YOmQKvXDsV32PW1n9Z5Coh67qw7NPisZ
fwhXVchK20evZsW0qJbpOD0TtyuPG95cyDu0EoOteTF/j8RXO1MusO8UbyvxI7hXlpiXAKpJWFcE
XhMdaga5vLNe/AzLwsqzIQhBgdzQXTQCKXDTXzsjv5HyfkM1jzQwQqVRAi4iDCu9Z0l3svmi6hox
g8wk3j4b9XwW4+YqB3SO5gd4XWAcVF33coy6AMQCnVGqVWNCCxb2YZYnqL5ndq6r4CG6LNG919yU
AjeLvFEnBR49GzTnav5ONeoU1JBIiSVduuv/52DvzORmVRpIAG9j1q/Nl0ozuNQz7jSm5syBpuWl
35JEUEN2wERVlLRPaTgu7ZnIsakWrkjeuTxPWnlg2rK5BYgU0pk3VVpQFlR+dHWKeM96kp8m9aw5
ilshrZG5EjI9RYFWY5OFXrVeFpiMA7GKFflVBk1S9JU6vzIqpAUGmx+JkujK19yKr8NvFfpf1znn
bn1JhujY98wCdbJq8IwIBhmaTaacQ7oE89HuPAqezlTz7IGTBTVMqf+Uoukl9Q1DujeM7WfUiwP6
0Hnk/z0EQwtexpiB9CGOaL0/78n4Bxv5TlRvecJGbae27qGAa2RRi3YW1eZhWh3/3MLgdECe5sVL
GvPLYLe3wpx7YJVQfS+VK1m3qYJOOyGS/mqT88orpnzCPWIc+XVWkrtZIqlFJ9qPj4meuJJwFRAo
MH/2AHtVdj48XJC4tVo+GLgPGh0aE+ejVr3JS/NSkfSo/RFEZf4e9c4bZuOVpIJNyNkY1k5x3p0F
PQq456w3d+2KL5P7UMMiWiknspKaemWpg4lfkVCtTe+ROBjRS3dumGgaOrihyp2EwIWYkVvwWarx
taMMnMenOUKfzLK7ziNCq6B8Mste1VcqoV2q/RzLXxtJUK8Dy7GP4woHpYU6HnQgbzcRbes0bqV/
FfD6JpnSdj7NHAPqi8PkY2igZaDqseDmzjQA49i5MqdVxbJ47L2I67DTOADAgYpioykunraNuCb9
Kx1G+JqnltkXESjUaW7Mj2lxqqMLqoH/rjArqjetA/zEkJJxk9/zRegmUyAHJxB1r24ddAaWnmOG
m8VGZtBAJ5f9XOl2ljI9qzmtUmjq23qHSgaW6hamgS9QRU9H/nCSYOOjb4xid/2cTckrJere+yx9
b+lI61KxAGFx5/bivTK1Q492UbEvEOhlIpiK9CjxWggNE/VDyxePUR0Cu72jO57GwUssUIU8T+68
3MqIPf0/pHsY3nu4u/Ao3020TsTCGlBlZ0VDlMrUVD2Z16TdGGt5QNxFrRxQMEMlBsg+kt9rPFNU
zHF3VjRSeMmI3I/RX2wQtOkvKbNsJuGDKO4YhRSZ4crrwBG9jggdbfQVHpK0xH46dXtWHQ+8SqPB
/VN+pWTgyO2Zb2tinmNIpgucXymRaH3n8ckBvBIXeohmCxXpH2ZHbgVdJB8gkZsNBlUJrqiFf/rp
JN8NQXod+R3qNZq+pQ1tLe9qjQENQS50jmk7ckhQCVQzjTXfUwngTnzLdnfhMrfaW41alAgKEBEY
C8aTH9H5Zah+Yg/igxtLGucrctsu5HuEg87CmdZ44iKI6ZdisrHA35oRvnzh6eKL4i6i9fane0Yu
kvalI/ddkftiH7j/MJjXxqTfkkxHgVPPgAtrfwVr7AArr2CSrIj5l4rBEmwzwHhhRD75qIa1RjqP
nJyHqjv32XzmHF8Tkh3+mo6MEi07tC06n4ZYwjMPLeknRrFQbQj/R47P2BritTxFnyvJVD3BcOMZ
35z4swtIa7pItR62v9PeCjIY0rVTMIRgbYO6B4MWHou6pqXrGVg/Y1Ee1Hb3rlJ5kHEwme487PKW
q4YgBAfsVxeve77ePSPeQ5qxPXJFjhOBBkPSUP6vBOsy9TVNxiKREUb0/+tRc4qjqiuMXwo/gezc
oJzVus9FxIeesnSYLc9pd9Al+uZiM7uaMKWWUC5WY9mabE//Vr9rnQW9W5BDQ4zXpbUqHM7lpaah
yHcJTuwSHXTq/lhki2Xq0tgBRFKU6ZjexXvRb78O5IIBSIb+kWLj+UpnKLn1qaxNytFrb0G78kqE
dwMmFW11ewIte2NTSrqShqMGDV8PnZHwLzvxijo0I+DRoJmSKffn3+LgJPGtbdubXgAgipC/1ePV
5MWXw1SmyCFBckRwSZHj9qVJXiJXpzmd7VkQgTVdjY1AQreq3RC16ve4dB5jo7+U1SbntXZ1qHMO
tVl86dYvu8E7ABTH9iW4wyb/yLxUPBcVCLn8xElLHND/MCvnjp3iZWUqLcfmzchZGC8G4dTYKoqz
ER6WgWLupDFiVjytYA7GsKsP7Ko4PWVOonZfjr2bi7ADDjzOwIke43R3frevs9l7zoGm/S4XAEcy
an0spWXLPlun+qtxAkzIYsnLERTdTuXPBUp90oWHhC0TkaK1QZU2e7217nXdeGmn5Nn24q2KXSZ6
vukYjNYdfzW3vwqwoRtIMz4mIz7DDFE2+fHrR50OYYA+HAmULo6MJ/3GNHw5vRLA4OW6KxOTNRGh
huxPgz72b8IuVoatdKBfwFCNnrOlzFARd4BaGYZfQn13WgIwk535NZg5w85tLY2N/TXC1IVZE6sB
DchC3SkxM1M9B61Kx8Gl4sGZsxsq1rV+5AhjRvM3psegLtrTVnHjH21Ii5hHEmq0iiAvnbaLbU6F
lD4vSW8MoF6aY/+2qE+cMaryTAMDxdm47lRU6/1yzZb9bDSPDcVTgvspCccU86uy3iM4Fd8FonRC
JrolxcK4Uip2ZHuZSUA8AUMSP2JGoOSu+TUn81GjrUYuWtsiUJgMMoUPRo2QJ7xqBWsMJJP7FrFS
ixwv4oNbNcsH1noscNNHOKdte0QQwRDIHcVL7ACQ5JWL2VeAcdKhcFvHFUa8eNEyymKB96IBIVl1
N91Ubh/KN39Odji7CBmjfCq/7eIuc8r09cyBwNRhBsoJk2awwxq14mKt1xIhoErKhu5Pp0XHxPGI
2/EMdMCFKMcBzTsRD5fkV0vdU6knpchPFxDN7gCBslRsBk7hmh8sk+m26k0wgAbHowOVEIuMzZmP
Vedap/YwuZKLM6NniVa8IBpRE7I3UrzlHxIy/ogmHnPdoW+cAw9Dj/SwZyuwjTsxpI7liyqtr+aD
EXCyTqH9YHYfln3kd+pn3K8X3HkCTHKSvta6/aJWy4v5zzPVJ5+Vln3J6if2zXzDzavGARS8QQV7
w12OArn4t5KkQAijbS7ILdxKFRcFDyuQJ3LMGUFMFrMq6Ewj36DyHb+n/O//n+yIYD4jZEl1MRGJ
6vBjKhUHPnOz58Xqp6elvtctJQ0NEOShKYnfjG+tP6nalk+cnoimt9p9C35xYc/AKLwoCTOlFk1Q
JDTlaaFOTXWIH1MwO38lmpu6uw3oSEZgYq3kWwN6MOx3rLHJopQ3X89H1vwuuPBKROT4YplNKq9K
fzFsK8AGfR5OmQ05oZDP3BHYJ7TqgRbXWyI4mcuudYprZGBtB4fDG6z1Z4sZ//yhgs2CYeOWzhCO
uRHGTX6RF1rU+E3P4jcFVqNBGlajwHtfXi0N2hi7fl6yGHv8Mrr8nJUZ78ue7b+N2Je9w5+6hC2e
oCQDjUYnI1kOsTPbmusyxQrLQ756YrgJU83M6px3bSghAWbbRp4fK3bXgI5VO9RdaDA3CTGruvK+
JD26ZniZ5S2vIfFTFWLxbe1btRwnZ+SUOtc6LtvCb6Fo1UwJKqyrRSQfllOKrVVXCf9AEcjXzTkT
jyhKu72NMBj4LiA+pNYlbttq1ykst15FZAUr2y9slhxV8u9s+R6Yw/2p0zukgXb9SFa8pxBUZ3it
36iD0DGRTHdrR+Mlf7NWg9Cu4bKmWOKpgtGTlAr5cMzj+RxnYs+klhc4xjqJfBhnAzENaGI6rX4s
1nCLf5PkNCitq3bDgTRNJgGOdrcpquKUF4qKSsCBovRnaIqHPGHcicAVERXGR31kIIvLoj3IGUev
+mfZHmbQRcc4c8W0X3Womhk5B6zxLmIvq5kH+2VXrtl1nqC77tFQ5Yp8SKIHEGnVJX2TZ+neTSJo
EMKrNtio75nDKJGt20rWXMmoWwYbc+0mqKjv6nKl9wvMiLyz3HiwFYrkErFXYPCyVByGCpv4biWn
vjSeUhf+rLCQ4Q6L7WCx3yaWExErUPM1fmY2K7oUvEa17Oz/T9D3RHs3a/U1Z5Last1KmLlL0rNc
Kj8G9NsIr1O0s5CPqCwdzAb55Ke/evkyMs5eLC44F1vxLp/eBhX4iMFSlSmh9s6U3sRejGpwOkvM
UlFEd9JN4p3ITeOgA6JLpASd9Z+MezaPf0r1OyXouRKeRZmJXvvMqXAw6j/gmxHxIkuzlrMCqxwc
6rlIoxOQfOucTtrOiax9o7saVk+p5aNCb9sMN2X65Qjt3eitt2qaAGsW5y4gV2mnCq8fQGNnw0vz
nEmeLQYQppN4tswzSCj0pm4NwCez0h8DeUX5fI2o2iaMzFxRO1lGwPsxNTyGgdGSvAerYSFDkF/G
7eCWTLN2mmx/Uv+RSsiE2u8nb1PbOjc+WY671luJfTfcaGxDrY64UhAmuLzsrwowhvYdr1bduHI/
7SYUueqJCOxdov8tpX3cBbCKR9zEaGqz58pCvTXAGewmSqyiReBJb9AagfFv1AmS5j+SHp2CZVe+
GKxlFvmdHY5sj28AUN/61dX+9SCjU6BQILBkvblAqwynGLMd4X3mzcL0Z2+BdJ7+SsLKmhJ6Ud5H
JPKCyBYsaWi6LQyMGoS+HE7EimyEI4sglBIaH75WRlBqRnlJmTzAdTKQGf77CbMqndF598keHEZF
qOYZY34oK691UZ7qozl92NheVPNNJrJVnZprXeMkwE2ZqQcTdKUmfyJMS3ALdl4HReinVhEvfIN1
Ri1Kp569KqzDPmO4LYAZZUMc4MTyhR/kP+AZ9jO9mOy8DM6LQW1NHzOdVaM91ZygTYxpACnUijMR
UAD5Zh8mzdmCdCwS7sRZoeSHoWcyK5+EQiwQmuxEWw8loqQ0Y92JrTgNYxQ69BoV4TQTC1cdSbyC
fV4A4jDxzjcDhxIQphiSDw1E+6uLsWdVZ2ZmdBoU9/dtFRYzGpzRaBhrF9RoZrjUoGHkdMW0qrpR
nRymGHSU6RDthMQqmk+zUdmPMHHzsWRZtc0eHYC3ThOHncwGqyr7POyHmcqtLv5GWCyrjuxwLvUh
9ZGf+lChNKtzB/Vv6rwK5CVoqAV39Ois0Jj2xSB5amn+1AgV2sbV8V4xPzQBVrq1L2OXc7cwN0rJ
B2Bn08kGofZGmBdyaKdjWGkC1c61NvmM1r2mVazrJ6gKXQAoXaIJrQAIs5vldCaAKLYdz94MgwxE
+jk/6i2YSjH4U8+pnxVY1iCUUawv3b5h9z5GMP0g7oxsvYy4RsCIbWM3sl+LDUKHuX00zrSCaWpX
s1ZiSyllEDwGzO+au00dz/Wy7cyqY4ZAXuvu7B+Qwr7OGieEtt4NtP56pYY95w4FUB+fiKy9W0r/
ouGQmpVPYB5ggf/0C0xcWs2RlIUFZlttXwrz25Yw/MzMH9EjazXiFtx62lqEs1yElSLCKrHO9oKA
rfRlxFe6pZ0s+Usa0nAAnWY1F2Z0YUYKBZ4wa9NO2V6MIntSBRQDdK4JQk1UJcp3itvTtqHmqEQp
JsgR+t8/lsxcxWQvTpC/JmI54qkgKDsQzXogRaCHtRavOTEiSMaSk6nIvH7E2alBw86OaIwJWamV
dQdovoe5svcT4w2JvKkBLeKg/lxZu6GpArb/z0lMF2o0E3d2GQNOx9HMoZ3PO6g6ezPl+Wb8wvBH
ac8KX7L1f0VGksm2YQi/h1ictP4YmyTusGW3zcc21FVmgVL1aMtYc0kcZISkqNc5f8EpMbCt+B2l
67GylGNJbko6MpkqqRXOmz3e26aXKQOmfpT9TGxqZxm1spv0yiHGh6KttW/biFUvlf1Kuu8B07bG
JK/gkMp+K+znEyZus+hIWOd3DYzSQAKNd56JWtHYLPZhIPCiLTBMSRJTydiM7Ncy5MQuxL5e8udY
3+cuv4hIXMTEIV/KYb/uJwelvkdf6uXd8Owrx23GAu92s5NI4HX4cifYFgvPRlBxPvwox07EUVQ6
AQ3mwfRr580qwnYlgph/K01ZYqQm9eFU2j6bNpmpa5J8o1SkigWWBm8go1kkwrwZ8WYwOkQowlQS
YulN0rBakG6S6+hcb0am4EzZc0/GgDapvhr5EK3VoTdOeqeDre0CYqAxWStB8z1OWjAq0nlFfdkP
6y5iPGxEu+4zkQCcw9aasMLkqMiIXvjAYVV3rFiJ80Iao6QEVUEPMhkT7rLRuaFA6XLrLbkm+vJU
t/yON+UjrrszeRsGjLOMULeWb8eCnRJDyhptCSgRwmPLoyVdtOVpF9pTnvXXhJtsejKrTfBzdVoY
s5Lvqux9/WCuCSnF8hNd4ghJjulzaPvPOS4+JfbXRAB0gYLTT480/wvx1lPlqj3q/6R0ejf/dSTK
CMQIIE96ExYnyDYH/hL1KXmD0NNXCNx1idG3y87KQaz/t/jZy4BseDkNTATmovfzEz1o7BYHN10Z
nu/s2dyx4sbiqwQYEW/4O3x9TXZAGR6QxNVSvUvV9EiaE6MAH1OBaNnoQpaoEa3X+VU+gkZKmiB/
xHUWJpkSthd552SmR6ZuzH2nbVDunhgfVnHyOf/KOqToynKp/RQtC0pezbhoNUblRLrEt/gWoSd3
4DCMSQSJ623DfvHzroVxQCJuoE5ZKDn7JdBgUwONsjJvhYI5Mmwo0ClR6B8xRft2AZTATappbwzN
3sCUUEdeyi0J4rgptrgydjnIlWcqC5UHE91SPDJxWSEgsf9d8WFi+HH6g478VlVnT95kiEPVCDtL
TywLDZlG/W1qeTYSKLALkBUUiIryNkduCx9Jv6O/m6qDhZFzBitF9Om9P2pcNZDjfDkxDpmDYtZw
hbJ3oJLAnCCN51QeZ7PxMWaxCAQEyY9RoG9oNH9GrIpGC7PXvouqvbknwiAlAmKn/BnwF2sm6UM4
YrUDPL3+j1CgkvGxND3CNgJBNDCxaNYnub4ACt8rzVtajqecxVFq3i2LRan2S0XuyL3KWHSZlGDQ
2KTNYWuq3g/6YnWOrDY9kWKXMadMmVP6+c9EOeQdeU3HkSiEFEf0zrguqnUv+vwWZ+0lGswTrcpP
P+HM8gWOdTka2JnEPg41bGAzNY9zAjg5Xhynf1iK49usosCx20y9M80fGCZxBBC8pBIFh6AXpSsq
SovNYeWaA6GpZvVS4aDQAQfUza37p03ma5dqz6KhCH+IZ/We4A6krTzYj1XGJN1Q+xd3DA0lHj7A
VTZePgBWZBCRObY7Ck0+ltF8pOGzrPKtT/tnxIA/wVlgpPbjj723YJHYe/uqiDno0Hj3i3yc+UyU
uxB/MUu4pV91UFcbXvAdYteyeSsK8UYr+UN0aibnc7wGegK/mw1USV0Apc7RPEcj9GscviFX76nJ
soUCEC1JHedIjU8Gi7GWhG4kk/ZGkLTO5jB6VWruoQUcqI5+LGknzL4unMBKQOwZPSE7kv+3F4Sb
QPBMHxMR3qzZLKsPp+lUqD8JlPPJ23GXu7DTgMo520YKFxX3lQw6dMHu3TpvCQEN+VM/KVA6Nabt
FZi33rH3uDhbDrKKg0zmILMZF7JN4NlSZVB3jY7oS5wzIuhSEkqVfRr9KTRy8uCu2Nhw0onQBMAr
dhmQAnbZL0yC1ERgoEHa8vGj1DRZM3XZCPJz63imN8G1J6RPRsyu+AQT1hrSAL0N2DF0E+yR6pT+
7Cmnu5RbfibZGMkhsPb1yifsb2GvFgQWjzg9TPTHAdADSiaTE7rY0b6G9SKoxdaDrDHdEtFu7t/y
MztuGbMcED5v+47KovX60ybzZR24ZzlcHDEvgoVAbAHlC67cnt/EFrCNuPYIbercCDZaDKAPlLuK
a93pzgPImAlOa9xQ7TJflRR+3WC5kzZssHhZsARY7UB8yC3OnTASoczexXLlTxOFhnFd0wcWSXh/
YNV9AzkhZwfSftKJqBIpvEj1y6mHXfOepsnT1HYME4Rp3IuZuQV9Wf2ilFjgcVIk5W8r4rJgehq5
GXZSM2fEQNbJbPsK8WE5fxGanfF1Cdjp6CQU1IgLHqaEITJxysPNlIwgWpb9lL6b6cy6rAoGoGCL
QRoOHgLMnKTVMfrkrn2vVAaDjAvNITrkyBNmCCCORucDa1Khc9uvLXrbEykSfsP2thxgZyOLHs9k
s+4EIkl1+77F1TBDmwRrc3IoLioMFUnYIOnBFRohQ+M5xCWxF2Mesjesmb+TfkSxNzt/CPll5uJp
yXtjyKFl4/3RaEvRcOMJApMI7vE0YTnl/Yo9h3FmQo8TjWg5dOMkF3qw0TL0EcEAuRPKXueod+z3
YSU6OnIOCgGV0QoNWN0PWb9P0Pa0BJoP/DyRDMknTH4naGFQ+drimUNYxTCSQeOa9jWkxowg0slV
KbFJx/VS4matsObzWCdypYw96wFu+n0yf6/UTCUSwhWC3VjS5/GzQw5KGMKxYUPso3mmfjbRDBTw
PNDUbRNGWsaWXgUeEUxi0bSc6MUFuK0R39ABpODyOUPfc+MlIn50ndgSxIOP48Ecv8y3rv9XOc2x
7gnlSUjyHJ5r9xmX2n6hes8RBqVs7Yp/Gfq+dZPA5/G5Jp9TRuXDJgzWesgLfx4ZfSLakRpELjH8
vtb8j6bzWm5cy4LsDwkR8OaVhCFAT1GiSi+IKtUteO/x9bPQMxMd6ofu6L4SDc4+uTNXXuiBmbg6
p2zt9QdbSskUbOEpqHCU+WiHxi/Fghr0RDgIsthV2NGql06SnD7pnIRvTsEdecaYPUBZnKrElqE0
AyWC1hETCcKlZWANr+gZOOFNtlrHHGOAgs01P+Fpd5XlMta0orh9aULKqk58hWRsTRJOPURKdh14
HS1RppcXV9+qU/gk71Sv/4nJ+tuMww7AaLsyDvP+BUthyRk0zIPiqZHdfQFIQJQgFU1uH0OSwHtM
g05Pxj5RM1+NnKgWKZMqTuH7JH8ChpDH+CQF5CaWckZlJnKMHr7t8pEnb3WxWwDkFMnJJF9cgank
0j/MOGQGFEnpUDR4GxdKQ/nktlAWz1ZOx7dx13BxSHdqSnrIp4wEW78riwWCorOO3nPst0UCd4Ze
Ql0LEcnguMaEzan7/S7xs638RpO9ssfEIcTtHIoL528yOrKBZgWGK6ZHVeFBC6OCmeQUlin/aGfL
0LcTz6BNVWbDiWdYZS1EyjPoW2ZKWP2sVPDP/MhN6IHFis7h9C4nnjz4FNUqkCI7mWSxXQmbkLA2
47Zi7kDMFBvNGvkXqn0BHkWoldOEtXJ2TaSDVdv1im9cYGRn0ZayYkaClVisHtqGN3DjAqnWU9ok
/E5FsMH0rfJu89mZecwILVgoyEnLQtK4P2Uh3w+RZonfb2m1ZuaiSaRqWdWLcNJsnZ7WovrQKyR3
viwGDT3VHbPOfzAs/TAOVCvxJWP0ZQSSgv7G9k4CdGqSW2cuV5FHFipxK9ObgnevHv+3vx+QIZKk
BY3LERLqe6NlG4caNtTXty4p1TQZSsOPuXBrq3SWDP7GIyACBj6hMmwASq4M8QWmtzE5PVqYIneu
hEJ1jlL5YGL+4Y4ylOI5EhNuyyDmFJztLNXn2dbK0KUMyzWNjnYaeN5UNQG1jLhfNFyLkIcEPJgH
nLwLkvtIYQNIQBjHf2uQzW89YV8lUzBhTaVNO4xrufQtUOJXa1jDepp5VVySuyVbPkljnLGq5EA7
dPFXsWtgfU63uGvsDe0angkbQHnoAPwN2+gN4KP2NJ1A+jWC2bYVT9AfRWGt8KGIdNjKsxsvzD2H
EgdwY/NJAxWy7PEQF4I7kl3P/HbWfdYFdB38MWGEqDNFiqychmY5bftxgBbzujM8DNFGvEc8RUEG
wePwoPUFQDI1H9g0s9/UQtDieJXR1LiOikyi5tAdWgKrVsaup3lNqkb6YrfE8p4uwEs0kd/EboWW
M3ld2Hn0AauZ9Ei1bwULPmuQW2U4oVGdbsB36fzDdqnTO7wpZ+tl1688RcRPtLKdcqI2IWHtNdGk
p4BJHiENr5xBNS/vJJPuX4O5wZPA3cauxGKvHf50UJQLBw9E7XTaYJvVaiud/kzU6Z1tY06lsoVb
keYJG8zhH5XBNuQxMVIkxxTCPuWoXpRb7CF1EaPccqM9xkZAV9tJymTRcpg2zBQG1WMtkzzMDCKE
kAE6FmB01fqx6UWf4ZgcY00/zssFd0g6ex2PleG9wuRUpZar9pgGDNEz+Iona3UYqfJprHu3PUq6
Y8cgc0ludardZE4XIYgUMRDCOsgt7MxOiJfFeYtEJWnynA+eMqyeIKsXA0hFBsyd1fE9bFs/GYlv
1EFH0jVnm5MN0EuBaDZOj2WInZ4ja9VRACaTnz6zDZlDxrO6losQCPxow9bAfEppCSm4Rb/FhrgK
ranovsibD7j3ZEX6BkoBr8xjpDokDWMTDiTKyYV0ywgRYwM4JEnevNgh06N0qWWAPkvnrkAVpgZy
z+Kp8Udb/C1Tk3+oSFMd/kBq7EyVhZbaeOlPE4jRSxkyfznrmLGV8mSWEFnb6mJgccW5V76L6V+4
qKF8oU82Xaxjldn0YFWjCkfxUpa7bOslXfRLNuuXKPm7rIExDF5NSZV2hDw1FXazJ6vl0OmGzbk+
JR3JbwpFheyplQQHjutxnMAb0lCCjwMJM+7iaxddu0eTvfothVO5DGUsuhIUNZnhR2APxx5oXknm
POPk0gN2BJmFAlITAcV8G0Y5qv3F6qBXU4MFEG+AcQgGRtkpWDnb/rmu+jNf9OcCfbXgTcSpSlrc
Lju6yowgrRUiIbqNNkU2bTeMIZb+2u0KcmRz8liH6MG4jwNLJBG7ANzZJRHGSLXlcn5sB3GPL8fo
eIEmI5CXKei49SIyqKP6VI3hwyDBVurv6oLFpch27aNs80MkvdoehUyz6B+YXEPNvUUHWxc3bAe8
aRy8t1YZylCJVoCHprsqV0OseA65Fbv6S1YBxFlXEihMyz8ZUJBypWvsQ8+jLxl9g1v5nNHYCeax
g6G8slCK+vNQ4rf2Sun3IvjclyC4GOiWH7TJofZBBBM45+gt6DBrbXaoD0kQ39GvjQsLwph7pUBB
p6Pih6jrDu6vU6ZJ0KhdMK/o5kl8jNjMfJFor2Xnq+y+iA/sl1DCcxmfNBoqNWGgfx4473dsUAok
nXQGVbG2rQFtnNCySU9uxjNbyD9UYfgMwSrk5XrpAdHKPU6EKTB1Pm7CP+IDTjyR5gPwDOneICii
lp+mRFYq1QM85NB2QPgpH30V2W9pVi/6sFDsq6jyUeOCdjTSJ/1Y007HVSwhtpTq1WzbYzcYgUfh
lvAf80qmdY/FGu956VvxfNEe3LiyGX/xd4P2Kuj3nuqg7LGo6y0anWy//KqP9aBfE89LOAxnk2ga
m7W4xzktoZkMWP+V8tPSyg+5eVcS6yz9yqf82hTGuWxw1MetI6nZsTjKlz48YOxVyxkfK8mzLPTP
28psu+gZXOx1gCmN5cs6HJAdXrBe378lvdj0ZZIlJE1Sh/Ql5NT80EeGN1KKJtxSluBx2uwTnrhC
FFLPGhFG2OELWbPTrseKW+P+w80b1EOHi1C5MT0Vo3EU6OZO9jqNm/udgRK4y48D54kuOPmaBT6k
/xDfS3UecuugEz3ckiFtU1CROHoJsL4YHwUHCi9JaPUsBXfDEDojolOG6KSyoF48HBn0x7Otx5b8
a9iDOrANjqY5DJ1ZeWRzedByfKw9fT2LWzFcQtCesvclGL9SNTvNILei5TL8WwJ5BY5Gh2FGLXPJ
liMUpnexkt6ng0Ag7xiVnMfCfIiu8V2W9nEw0X4zLkEVyV5VdwA/Klsp9VOz/NUwD2Pbty1zxOtm
cyHH5VaqUhstSRSUlNKUIlUUC+St3vKGvvDAkJqLA9SXPuROggDP0VQ4pa3KDDtVfAb/mhG30lYs
MNRMbVV0GrmS+YRHCaBgwtyaUTBdnPE21zraO5QKmZrueWLxAsqBGkrrErfvGfPBKJNecjKm+P5q
RLg0SKuUWnf0vHH8odnzWajhbvWw7La9Z4auvKl3k7Y3Iu1QDzEImxO16SdpoNbaMNB7rdNO+1MS
ilNMQPvaBZpZkKDYoKIi2jSYELddFFkSHoIql4JMpgkry2+THt236EAE+k4fz2fCXOdCJY5qpPAy
F6+Noks+0M/ByccKh2S/PD0tncehqj8akTaUbHYkRKAeOlN/kDL0D2jPZosnI4ephWYCsK8Fh1eE
9XGwoDeY9bFP8qMkU9R17kR2p82tFtUrA4yivPRhdjQoHCX5ELwDu6Xn0/DCjnVtp+hS02q402cq
RxZ7RTUdUZjCIcgN6JXDvcBI292KSTlHHV2nsLIPlBewd58cdRs1Mk9lgyqUvVuyedWg87cm0VXk
ImWF21DbIw4l8a7jKQPmyipFifKgFTBIgA3/fyP65uSITNfqQmYmfkVZuw2qcDne60jxeNgj6092
v1ewNZTivI9S/EfExLeiYX1+NyL2e7H4DhyMXUE1eFU/+RfsVip3Rna79YfOClxmBd5xSnTZh2iV
z3oq3yUzf/Ra5QmQ62PWRz17X5K5i7hVoWy7ez6u2V7/EXSRqwkbmn71BSKM7W9zmiCbwyPLE79U
f00a9+RkOqxVflA4qsYG3uyxfYhxT7oIHN8M8JFjKQhVA4JQ5lDliCjFLFC4NUw0Vk/DRGXmlgDG
4yuT+1Vo+TO51uYYKeC7lVuZ+K4L489uSl6aobxS7s9vupqpcbSKyRZlkqrxibb2Tlirppgj4dDa
R53oruzzlDJ3MVyT6OJy2eCVyrC0lmigWuxYu3IuDnHJkgZrR4a4F2KsMGBoz/Vm57kMJrs07qgy
kGCf3HfRoTLT6AKsFjDeIVXkA9ngfSph2ahJJFLhSqk9nUW0lkoWYEYFk8gsR14k75tu87i1OCsn
bzvMthbX7hcBQHAjh8G8YoQegzckWqGzSiui+xa6NpCF6tlo8fuY6HfTbG9suOb2yJKcaemSbCQZ
GiClVnfLLSeH1ctqA1XTfPPZ53RzJpJN+DlydTQu9ujq336ImKYk9gCRV3Oi6LC6uCUhbuOqg5L1
fiuZFck4dlx2uAtzaFsk3gcs24aBSfEmoJHXsPpq8jKjpPDsQD8V68Mc/VkBdwjduE8kCZpOcoiO
K8URqlt2ozvwYehiiBWMLZtHjS0SxVkmpufJEQ13Ek0wzaeSTFKFm7QL2h9tc3mzVKm/aOKbr8u9
EOUz9OTrV/hRUNoQfRbcFw0sS8vePEsdlKLbFw5LzHohkOEBJlgfCmj7HybW63M8wDQ+LUHzb/4y
ppdA96vY0uflAMRYqJ/pvHnzniv7SGH+g1qoon7oCAqdswQKRQyFTqqm+JebVjCNdNy1x3uDOUck
X26vM7e6qjuYCIybVJaGdO9s8AbNBv6AREHv9plvBEAz8Q6QHK1BpJ1CIoy6UtscVTe1BwRKqp3h
zO3+pVQhWO0EOK67tL8z+p7SZoVdx7DaJkE95bsxnu34gLUpJEQ6XE809IXvKSdChI2m2LK83RY5
rXCi6F/l0BykvD+kl1+9vHi5qXgxsJaZny0DbGwWGsqY4kXHaq14oLOXGJSbDiVSKU6ieHlrwnXi
NWrwAxRcKp3l30LLFg9LT+FnkXuPRwI3HV5Qsqs1+Qfyqe70aQKZgtPDHeB3CcClhjOlwZkSaM6W
BDrJ+30tsWV5H88jY58osLY4ws6nhB1rQJkfARodcXkfx1w4Ln8U4OEc7TXAykp9jIVHP4kME4WJ
Dyp0eJhu/3+btnQaz2v0Fz6tPV/gEJhAzRj3tkwzdfIxuZUUouMi0niiqHstfmG5td/GxZILS+VO
jY/mWuncuiy6PUCGw+XcSH0lBAqeRjHTI+1SA9hf7tG98e8PJgwr+98fb8LYSrbg7hdvYrzOQcbt
UnEXzEvLZ36zWOV+sgr3m139nNX0InPxNIbADKcTgaXj+KSewKOTHTBX5f5pLSrGaIWs44SUMM3N
Qn7gRq78DIV2l75oqjFNgqYKcZ4cqV77HJyZ5B9Ib4UbPf+SKuMu0WyDJUqofmGLuebF/n/+rg8s
zGNKn8JICJ3ENtSCTaSnMCHp79lFCbNTQw+XgQFBD4btP96EDDuKZjudQDWRW4+aqyarNphQMb+0
IkBPE0eoYgaUtDiDyr6/0SAMskYLiYYBH07EgIX0UexQ4UHtUKXWtbCemfZ57TAHAtRssY9Wa3OO
zeocP3hSXgomhg6wjpLTSl7RMNxDD+VFWJIC5x95/AkNnXaG/UwcgvuTV/a6Z0D1kWQcsxMeOXFh
7YlDqvqFq2yYpVemP8wovbda/QoV8XMunQQWY76yq4ma4E2eKfOCWSb4WcV84ed8drfRxGw+61UD
3Sv71i56sKzPoNIklIu2agYrNEMflgigoJl+YidhBsSdw6wIJf+uBM2pLqQ71h2mzeb8NqZGlTQS
dBQTtkRizn76tEjPsCv7lyG59ui4CtptWPanRuPxmCPn7cNeAbpX7OmMu1fMLalPvDT4SmM41SVm
QkAEyaUdhwvwpPP2P8cif0LB1++zm+GMhgNzprtMhjovMDgCFeDhYGmEoH3QsngAPRgSTiGw1575
Is/kRaiDTXhY44UUBq8feFICifun8zeZsGWrwbpXtXRPbyX+MKU5CywT5TS90kNy6M2fKYE/3icB
8BM7yiC+LycgOco+I61S16uvINWaAYL38azf1y/hfS7bj0yaGKH6nfbzlXPX4VfH3s6y5rR2yynK
RFi6Fu4KXgYN99hPGomPZauANjH6XDGM9Kn4MO+sqCvyVgbkwPsCWtsbHDKY16bOb1jSI55gIaau
EDrnAk04xc39u/gdgZP5Cu+1NX5+pU/0LdAxkldQ0tis/Uf0QHuJ1qAEpjonu9UdOjNQql9FXN/r
OL1zf7xZ5XhjU7GoJoT84jom7WX0x6Y+aD2hCtZrxYyLDtLeaPwr482KguXoXc0O3afc9jSnVCfK
MpzMFHEbGMdl3S/OwHC0X2RwFiwIswf/9ZeAwWR7E3GBIpFTxUnIjEoE0gxx+lHj+Nf4W0e0EpSo
tfHLufcNfvql9+fYaT4TEBenjHjnwo9ifYQzdE6e4LSqsjeNvXDDWAmaq7gh3ybBJxd6Qa7a6/9G
LpFIvusrTCiVpLhrf+5HE9VSOyTawkMR8wgcNKCDy3stA5Hn21Yuj0gjCaOmpAqO8+lbV35tzP5s
Ij1Io/dSwPwPPSsXme/dxph961qfprV+5bX+qn4LXfrkBefURlS0UJIGaDf2FwrIyB/9JFD22ail
HdIMNgIgE/jRA3jIX/kT4olMoq4meVyz/c5GgcIJbN+uqrHnS6M9u7gaNlEfzFzJlF46FmANBU0+
DQYU+Lg6Y1NFZs5OAvZOEu/8hICccCPVCkvj9CwTBdJi40S+US5O9YWYWZ+C2C5AY61sKVjwS40/
wwCogRsVB2f50uiYcGUyU0xDgM5xB/Kb0zLWfrKTy0TAJuveaXqT2l2y7w9G9IsIl3RDQ+Bex42A
Ofwz47E9ih9c56Kblm3f6V0vCEeh045bKRGO0H1qRAFgIx0XMfuKQOabaKW4Wz4B0Z70EhR52PjW
J8XYfhsUP2LE8qitzh13MwDks5wTdgVlg/8tWqB5IajWpniYdOPQ1ZkPRx0ro0l4KSqxk2ME4A0S
O/xOGR+Qu/RfyiKAWr5ZLRxqJwS03VC0S6o1yErQYd8Tea4wOlgRJW+zeLD2JnaT2I1pR6+PAp0w
Qm461Hxd5jJoqENI9j3OP+IKRXlcPasaj6Y6nLbKd+n+Wrey1X0ZOh3bBLhyIwThuv6xlPq0/Kgb
4puFFRSZxLfO2EmOSpqehHNpmLdJQ+Dv2PNVUIZ58MVa/eiwIjZneI9cb9NzpZmnzs/z+iIp+rmm
uaiDJyEb7WnwgyWZsL0fdHpES52eKoZey2zdmB5RpVsdgTs4AjstxdfISrm3zqf1zGeuZN8hjG6D
NIC1wtOadScVcA9pFYwUOjyYqhGvM1pkwmAumIZ0IPDxclwONBaFwLH85SVqJC+aHQQD6qF+Mjsq
SKNjlcl109bQ0tF0GDawjvdWfkn2PwXrLzgJUAacgu401RYNkdzDelo3iHRrXF8yTyz+fzaLLvIY
it7DGP6bgBLWr2w1jnGdHjPi5r1Y+6ptnpDZKEUQx7v8SxDy8wwpTJtOIjsxJcvdFgdji04NlEOb
u6DAnUvanS27ywt7HAiQ5JibtZ4iSRWdVAR6C1OGJxs8G6rNpAzeGJ19oF2Q3W6zkwPXgcgzpOod
iQT6kckS0cAhMXgxTolZgUfItnWDk1FFYkMFEtGNvB9roVWgITNyBX6bicfbS4I8kg2NPyIrMepv
C8n/WfeJ9bJb/DcGrayfCDbI1XCZtwBIMHwlfhy2rBd7gVUz4PE3rjq9qEeq5Y/atyqsftbiNT3S
XlDaZDbkXwkdoyF2nAGij3GAL334qY8a57GI8lahKK10yyKmUeETbiDGk7eUjFCSfF47jg647kkB
94DHsCWCsqP0spLprYHAQHFkushOAt4yDMZZ8LvdemJ9CO2QuGSpwFMwr/m+t+bDkDBkjaMdSh86
fp1SmL2NYzmyq6EKCAC3rT3xRxDk1kV29GyMatYpCV/toIJ3S/BGlf2WX3ZUC3d4nxGNkTDqPyHt
2lKiwKhJPQmyUojK/5YooQa1XDB8Pb2wqEJKnP/SO1PAcp3w3fEfaRvCKQ7dAZxrFGPdyDt3rAiJ
PeIRMQV357Sf5fWJb+h9s2dRoSerGh6211It+MH7QFQveay6E/nenkDtCBskJS0Q7Z4t5h9Sps+E
x532kpvoa6cN4zPaPSaSNcVZGojqqfa8YnAwMq+EvqMZtVeaODp4E8FXjADwSKLkFilHWWbvQvtt
1XoDgpMh2kaCOo1FfKz2eMBqshsJnMDGKf3iN0SmIKeZrxeJVwMv4FeJAFUDrxAJwK4YGgdjOpum
8ODEnbX0pcjSpzzkn8ZNSj0dPq7ODvUgLMp74sK2ov3ZoqdNlFePxaaAddbILqoZXsM/el3cSwEj
ivToz9RK4IeqF0goCFJZ6ilrw6u+AyTBaEl19HiNUnP/Fi5xN5lap/kEZiiZEWlbOi5NufsmAlIP
0OHv8r+sqW9h+1MZ5mubPAChEgbpfyRB8Dpt3kUWc8sll2miEfA9hLu3Qe87KuVEkxGDKg2Bz0Sx
s1gFETJtOrzkfH5mYsL9ibrRbL6FfX5bIr6IYXYd5ukySeu5IQds6ayo490sKEdi99PXBMSztM7/
hle9mFcrmjHyglyEFo/ufuR23+ceYTwPCes/GK20/B3nEgbPx98BQoICc6Ns6mvKaoRfaeG/oCGJ
xLuQ4wCkoCJMWIB2Z2FjfIKuMyMcc4R/q9pt6ZYw6mbzXRhqdjffX7OmeFAZPJoLtqSRgdIG/Xti
iM+rec76hlLfachcGe8cw5++xLfoILIs41lks0P6HRXKeXGEXdx3z/wvPvxrFKsXmv78knXgCAQO
phds/1xpjs36rTcaJaQjA216J6KriZ/mv+G3HC4sYpZ9EYEBa6J7ukoPFMUMUw/Vkt5ac0t8Bwqm
4w5vVlxITsrkNAhuq1NgxVVuskuTbKVYOqWuXHinLisM2aJ2JSBXQpUc4HWtnIsQBE9ME1pNbQgB
h1zwrTvVo3/595ZUZ0GqU1+J4vVfb9YC79EswsXvhoU+QHsygCESExMmv6IT+V2MYVHq5g5rlvcW
rvAS8hAlUVu5ZDB2zF7Rt35NfMr8bbizRedzvDmjblGTwYekB7HR99TfsSStlZ5brNLjS613ZkPn
J7XAOteSVdEJpl3jTofG+a1a1h681l5vHUwyb4NRirRqybjH6EdGEzOy7D3KPEWpzzosmbXgmHQX
GORNxBGK1kq1LtGQYjmuMxRC+ZOlggd2Y5QbOrLYFYyQTXZoRiPnNNqhmxQOqYNDA0C2YduIj2mL
HwoNhP0xIMFcGtjfLl1lx3wOxRCuJsZh2C8xb9x+SQjwrt8l04PGT1L/GioGU3z99frdUJKd/C/V
6NLQfTD5acz2MM7c2ODcu+oYuyO3hCkajjS8L5ZnEJTqMVDWk3d5G6RuGaWF8BaFrcRToZaemzP7
sCe4s/1cnGl4O4JNLiR+ZXCKhqRRSx879MNdJBO1ixu5TnvZ26qVIixxHHjFwDbEuISMQWZAqRpx
k914EqLRU1gN1nPirbLqRHLFqg8LXUMRXhbAzfn/k5DYijsFT8WAwKbcFXNy3vRx7fWk1GO/jXfr
ymZJc77PbdG9zGBxlNG4G+1zBrs3n2Ji9HOiXsXfzU4pC7aGpYuW6+oV2zfP+jKTmTtKw8RrWoq/
fFbI9tqTt80VJuuSLJg0W8EZxAGg4bmQ12Al2dQV+DINqPjteQoRvwEpJyJn9FNQbtpTvrTqTWfx
hPX/blF3yYN4Ydubcj1T7OkqsU1PIeMP7ylVaQNPAMFuuSMpdGZVvTefF/TgGT04pUxIQg1WLaaU
/jueog3UetbfLScnB2Istl4v56noTmz3LTiI6rbrq3O/BImDxTs23V3nhkQ3J4TyLmK8Idyy6P5L
MZYgLEviFt5bMy3jOE0ALpWxd9qrqETeaLWeqIte52WB8Uem8e8/tRXtHrFiu6DvMoOs6VDc5InK
pl02MSx/D2lxFTZjWT0+SrddGFavCmvqws3h4WOsXljmd5k9jTIiMzeAfrtHnAqjeCw7wvotF7nF
S3nwE4JvMZmJEBta4jgaxgnWb/S3Lve5Lu0sTV2WgdF1HNtjfgYzVJOf7YGnTZSE4qd+Ytk9y8ty
avhgmTQhkxsZdLbFYJXTRbd/8ZZzL3pbEeKnJtQFomffndSeoSmcs0BT1QskgWs0c1jkfsM9pJBD
hkIUl+NwQSbpBEd2erNmUxjaYbJiWkLRbipHIGA08+6lBtiR/QhGn5d07js3gV1oaoa7YgyGCkRs
QeMPhkLmrTs6bAQk4Pjg51dL9VtbUPVj+B1+D1BURbQp22C4pV3Ziy7aRnvLctBzXTCKSlBrevAd
XWZ9/FBC9cPUj4rpdzMGAOIaMz1MZC9qoNoji+SeRbKYjj78nhp6rtlSKLW67WqeQ4l1LtyHRehg
OmnB7MuOmOAhEQAx5FTOYDJr8gveUTRLbNHLmDiQ4OFYxBj0cr5ntvLVqv912+Nb6nmk8MW2wPMj
DYQbCYu4AyQvnpYflFM3fXO1Rni28Rl8bBazTP/IYLCBkywLOlV+sC7rQfPbqJA+mKZCfcEA3NEe
D/mwjj15VVyEDpvGIMqS4yYYKLkoauMwKckhBFvRp5iX0piXORiF0Z+8KDGPeqOfRmFiEC4uW3E7
rUAY+FQ+jt+KFvrCC2RxNuIKsWRv9ptitrMJq7W0W00UG+Qj68eWavzFTHa135/6k5pot2j+PTfI
6yaG9g5LEcvYxDJOic2mqJMe8b2dowcuoHc94QhBS+hfcs7+Kx8PXbp+EHd8Vi8J1FrxwuIeciyQ
qZqPGuGiLCbSNt5SnNB5/A9inkbkosYMLb5inF8hbSbFU8fRMhTSu/GrifmKv0ovHbJzVK1uDfBR
IKc2lH4NEFyGpztIft3wXVK/KQWQOvoNwTX4YrhLwtaJFG53Gi65crJlMG74q5hDJNYtLR1Tsu42
oCYETFJ9zae1aQ/9h4i3OKc2L9fsAwlmka/Le3WVZdUfc1C33RJIS8Nz5NwAuU2E+tjk/bGEK6jl
h3zyE4F2vtMEDtovB3tCcNmLFGDoAr1B52jA0fQrDkZtOC4dGWnfHKpDOvmRITkNxm8dow7dnCBb
itFNItUNOXhdIRzOEhErBmSp6T5YtFVh5vRSauuP+Kxn5xm7yOpoKMP76aTF0wE5f5jaQENSZ4GP
avNPAHuX9vuGf+Xr3+dwxh1zZ3n4yF0zJrJlCl/0yv5iIvvql5+u1GiVxktfiq+m7j7L2Xy2x6Sz
HMQjx8B+FFLIV6f73NDtgqizJZT2ROvofKejgP0GwKfZony20b3XK6Moe2jp/uLOeJoDqTu1WDEg
DLT0EfTdyXoIl9YUT5D6Txwosl6eTXCGJXz//mg5S61f5oTxHSvJaA5XzToO9TeR/MOoEaunTN3a
SMlc82kVSta9CETa20Uibws37LnRzxkLoVHNj3p5FUzxZoXd3WQd8AtrCfSCxOepAlgoO4HGxE7Z
m3C5ODmwhTQkeU3tJx9NEF+Eh3CmtST1Kzzy9T1+mPxJ8Zm8HNekqWY/zxdbYeRYlcpD+aCacK07
iPe6q02TSzSRZqda1cl9ldwTFbdMUV/FT02C/6lH3sReA1ejNDlprRE1xtLMQVPvodMWGrwXnmUY
yjDCQo53Gr3kikOfmcpmoroVV+zsA8d45jStQJMAbQsEb1lOpgTOta1s+WC1bPJ2p25Oz3XTnXHc
sdWNxUNoYn2zMn9dv3tOEjFN/AEZs0PGzHqs0icjMDMBObfz37RQ12plZUqR6XAfm2BsQ19Od8Wy
QRpPjWqd8dif1woUxQFFwaJiyJDhCZHbkt/n9Zf4HrGTStlJ9fgcsRMP/uutWNPEQnOyDvje9tjw
rxVRJSCqazvbXTwGVeoJOHkHPoG6v7F1wUjtvU6ncPyv9ogy894eY/OJ+X9q1Z1f7DGHZfF/w0SK
uB48YfrUYsTViE/XYpDykREy+qCDpkrjQ/+nf5WUytVcojRWyGYi2zXGQOVQr3+MCxzozBpvC9Pu
Mm3FWXa3T0F95djOTdRC0dZEvp3dSNin3vXuET44dQVOV8KYLHgZ9G9THg86PakzVfASVtjUGm3t
SgR3iWCV7VPQN4Nc/88xJrIEWAcOkogEV/ads2Ip1r0U9scEzU+rvvRYfamq8VlYuJwsqkT4zUfg
siSRJonG6rDZ6/D0Vl5xWfU6qJZzxxWQgGy9y/e2kZFHi+og/cBjQE9WUFjyvoPDl2kkg4gKtN/K
QL6RUNMClguqHk5MgcEmPIyieLAFWhMgcYwxPWwKJyPWqpVze96ij3bWps8q757hQrIjBNRq2HLK
JsOhr4OFCsTAUbmzOcGmIgScK0EyJIEQlI9GmPYdy1A1H46ifYnk9Fkk1UOfua1baoUxaqh5CUmg
Vb15p/QHS5W1IZxxIVqV3SbFq4ybTw3Ug7neDFG+YnOqev4OWdk15F+HeAlK9dsi0UJ4btcl1OCY
WLljJ5Y+VKSeVLmCQfMICmrdLdFBNhqqnfEi0PgpdRz/o13G3bEyCB5WN5MPnn6A6/nyFE8jpOUK
y3mJ6ISm+kHor+p1BqI1/B7H5V66xtHC5lhVf0JDI/T0fycnJQXNLnW0r60cm2xaOb8VYF/LQB/P
Ev4fys5jyXEty7K/kpbjhDW0KOuqAQlCENSkywks3MMDWmt8fS9WTTJfm2VbD/wN4oVyBnDvEXuv
jUVrQzKqlxKRPq7NXk5JNairIInIC+C+ESkao+E8RIy2mAARhFSRla3Rda3Wjb7HxlNklwP2P7oJ
vDBZAdIAOeERUlSbuFGbguxHjR05C9HJAK/EKXR6hB2lhNtMLL1nYO7MEHKsTa94xVXsrXpGDDjd
rSRtWxQ2muFJer9jVklUCor1lxlj2D56a5GZAsPvSceVPyFkiI9WuTEb2aWxuDOITSPFRqfbZuLL
gFW9BmvEAbXCi5XQkbC7mRvkKbgB0KptgRdsy7rdvz/lWa1f4WtPJIwzIB/o2RUEvzlLsfLOXivi
2pP4JQ24jE4MKtFv9W8DIkuKGZM4IergOL+acXwtEl5FEC6WG1Yc19RhA3WYxBJcNFgaol4z31vi
qrPmppIANUk8HhuhHx0r+6X2rTvG1CTvQyrsY7U8iC8LaRWLwW6EryjxButgElbUQHyhA6zi6SCZ
0JTJ/pWlF4hOLIle+AyXaAmmBbWTSIqmOjojf7mKUYb+mVWEN8MYUfcmAHCKJkRyG6U3T1mEMTT6
My64pBLRNzHicAQUISb0sL0acIB14SL39XZFBgMoK8MtpJFQW8HFMWlrL+WXou1XJpwi/pIqRA2g
gDeImeU8WXk9qI1tYv2xiJT4MFqckdcEEtpev/RC4lm96i7NZznjL9RqTD3gl9TNj0ngn98iaTHL
FwjqSaE5o4eu1cT3ADGYTV442QnSiIkv9SmNKAq30TczOz1RHoNJEVAckiyi0lxgYabtb9EOdpvP
SM6Pi2AGHWJLq2oCI1DsWfyN783Jyd9qyN8Ki+Q8QjqlPuvFbF/gWtWkL6q3HdasbIluplbdUnkX
kkMQ07plAkQu3sJwETci1ng+5rCMeHiLXZqI18LQLn0dXVDx69l71evOxI9kHcqzZSdDGe0QWSqN
edbX+hR9ySEOIrYwcuOs5wFaFQzW+Tvrn7UmNsU5yLDbjunKGsCiicmCztTxFeDHwdgcY7jBAlJ0
p85kIyP9tpKvbM6D3FIPZvUtkdBRE0g5EBqOv2LUrb1I9oWRh4HBwbuYjxqLKgKLAYnnzADAwMB1
SfOv9Sk1IP3GOqDPcSzQ/4o0ulPCCNck02L0Sl18qnpsFJM5dPchVL2+KW1N06hQgdrMfNc9tf9S
vott956bh6wljbZA81zeRODNXRUFmfxisrR6fq9jhQnLZKKdwQxbv1AEqbkMVG+PaYUGWfjGyk3k
O658GBRy8d5lPX0S2GnTLlO+a4Qy8mC35XSpkvBSZq/pTOaqFu5LvsTccOFE47LfCwmUWX52xjis
ztx+Uu7xZzx3L9BYXwC1vDw1WpdFyUEv4yTeAb60G0CIbJMa0ReKgi442oK/G0i4u0s/xAdnEAX6
zzBCZoEJH3yrXfOV9M0Faf/YKa6XOVrHlox8VCNfTx0eiFoGeopAd/qDyGATflUrB7iS7bMhECQX
W8PY4CbfChOKQ3lXQCrQHuKS7kz04DrqjIQxJ8tQAWOgrgP+IERRBzX8YkAKMTm9yTima2zicN9Z
+r4WqYUEOw6FQI9/pVBNiMaA5mdV5t7QcnThz9eGuqTZaqlwoqQ/d7yFPVKKyBwY/UJbO/PAxycR
JlmzpEedke2THbVqeOLk1wgA06Emy5I06wFce0hceuTqbMqNHHL3Ht0qjyvJ2kLEQfyK7Sq7F0+D
8qLsWUywSlzTNxhmGx2V2bhiix7OoKd0RkLoKLAyiN8EY/XIF5VnN/Mo+aMr7TtcGjb6pIJzzWjE
wxC+vM8YKIcqDC0Oyk0cM2R/TPNbDkonaviHk+AU8s5OXEGa/j7YClKRqKXuhB+VQmcOiQVjStCx
8n5KuESJJ54NBVaP8Nz3yALJObFkLxFJM2RcbnF+IXksfhdxfo61j3z+pbfHWjya9cN8CjJkbtpC
8BvCLVs4dJMdnyq9dlX1NxXJVgGKZaGG+EeWL5IlizXbYIvoemtvad6ofmkt9MX5lK15IOJZQRCw
R6vdcDGS8sGC9dUKM+j/hJIe8iwLkvDNaN+xKG3x4TjzwG42QUrgjERSJW3mikQoSwT3dO/gzVAh
Ds56rZhKW/NMbMgfEqNJdNql2ki0Gx9JkT7QO7kKDZg7OF1infIqvhhP6ReqcJHRMVBo6ySARuXt
eaJN6JjozT+oRZkpJQdlKIIEv3fP6nPaWtV8UE66LSDbX0lhIKza9jNCvfq5PSe7nLtVyK8TuJik
wCdZElAzg+zcGYZ2GMjVKxPymHDHEgrf6BgqUAILoRUsSwVTbDilkO1T1nPyJoWXpSIOEXaoi7IT
qrw+Dk+LHh5jfquR5DiR4Xwi9R5yTZVE0dy1yLYqtS9GkxGm9SQmh/Zz7jJswEDioB6bmE1ByOwG
Wyr6Q/56kGV9Yz1Xu1oPTMwMRoP4qpJ/JXuCNQkb3JUI0oJqhCrIlF//ofSNqGeNgJhq3ejs67eI
NUrlh0jRv//tf/3X//6e/yP6qS5sMaOq/FvJCLFKyr77z7+rpvL3v9X/8+P+7//8O+pTUea+MKhb
DN0yNFXn/3//uiVlxE+X/tEtphZqelP4vLs2GBbb4n4iKdCESK5/skHa2lw0PIsIuZRblP8Zs84e
l4tMadeQL4vTNNcADQAPnRGfACvkMx92cfUo5nrPokqfSHchdftdh3Z41u6UxCQPCcpNhab0xAEa
d6bU+tcCIaqEEGVRDSZsedkWPiODEsXycpkdX9z54zMKGnLeDJwGiqaMbsN6CsK+bRGF2NPZzDYQ
s7DBbkAl8WmcVAcZmZO8GrhgJWKna3hYURxQ4gZKKwZlqAfkyAVY/Q9lEwYFNgvx0sz4U4mHfrXW
wWNJ402vo94EopHwf+c9odR7OZb8UsMCkv6yNHYDGqPCk6yYdowXXkOUkZRASb6dud9aqEzrxWNc
qw6fI9l4DN0DTgUiCMdj9dmf5RdInMUdQTplpQQlyJej9RGSd0l+d4xCjOTgFXX7ep1bETTmZYTT
bJXpLhVg45IdMve4tpVdpyCFl6+4RxOUyuxBV1Z762+5aXaigASKJMml+bWyKQYv6MtZsZ/1aV9R
8hFtwGAJ31DsNc8gBSsOFgGSdDVvRUr8eG72i5XsSb/02+l3V5gUJPHWJHWRgi+1qAeXCbx66qad
zmwkxZHyVX1arD6KK3iSdugckifgBFjO8oT45Y5W+VbbvHbHmltZSm4a1dywPLXbxo2O/hYhRo+C
FmF9aBzUXt2vIvrPdPNAaXcl0+NW9NINoiTz9gsVYQ8rl4BY/IjYFCfgrj29sMLDsbpCMVAyEJYC
M2GaPN1HP13wyl0FBohlE7+BcH+RyQuycvOUGAdhno4CQYDFr3z4kTSe701Ei1aKkysBb6CSWrHT
90XlaTO6PLI35FgMcLvixUQObU8KozPGVSqANAQiqkhQeF8y8jopBJtAWnGRtXSAIRB7j8tWBjKa
UHc0Y9AlFfgmXwHbq7D1JJbeOprWcK0YZR9Nul7E7fsOhSOYERClUGZcNosYXEdJew/j+MNyVwZw
UkC4/QahVQ+0gltzYqIUC2+MGF2ZoXPUv7M0D3rQ9vlJPctqYRMZEQvrIZlS9DbY+3HEc00CRN+z
N6crpTzgV8jAKJ5IwAbsekI2YVa/TAATLfbnT2lUJl3aobWBAGymhHkrrQL6PWLQoX2Dn3efMueq
8xtGPc/eAZ0Wg6yl1Q7C0B+qIQxoRE2RO2RYbs3vVJ/R1UhOvQinEZ14CHpUAtUzvC1W6SSNiigU
7n3kN8zjVEhdABSLaB9FIprkCGcjS1P5UZjDC3VTL/ENYn2KtvhrxyV3ASL49bF9aRfFMxXDe0rL
hA98Ql7Eo1zp2z/EB3fS4gs5uHC+lKb1bfmrajrWQT+RHh3Ys4qV90wZ9kYrOo1mdPojf8WDtJe0
ZlNF850QL5HpT3nEaK81u85X+zAItR+pj5wYg2t1maZqH644XhImHV3uVXLnrp+0CCqpIknvyLaS
E/2rrFgecINIEvkl+ONLsogKuOMxYz35S6mrE1umfD1LY3bp8uWixvqFARIP6pB5Zdxu23S+ZcJw
0wjxgP4htsbRNKSLzMyiXuSTSauxGYUMvoS811iLWwQ3PicB8A0aJyXQLPkqqvA80IAM25YAwowY
GUX63c8IHZ7Z6LzD8A+VYzMLAaLCCmzlWfqtwlNjLTl0J/G0fiS4HTNw6mrpTgogArwTQP///W2m
GdL/dZspoqEQBGBwl5miJf7rbVaQ0dfFIaGloYplvkA/Le4LJn/h0wcArbrUmYqsvnYuVx5RxvWr
5etXcgs06UAbtFGEK0ob9usKjS8Cuaw7JtI1JoKxVG8zJY7uUp2wUJpYKCnsk0i/hjrD/oSlihjZ
efOoW3J6qIMTRK4jKt5lWRGfsCpmX57cwJbrhAgt9yx6l//0LHAnu3ul40ol6VRq6zmWN+WhoX3F
LW/nkDK16/jed9qJQDZiq54usPf40MOtqplqKneBPM3u2OMyMWMIZkTg4V0c8ap8VLh1Sc2sSQFv
0PKUvYqd6kAhGfTfGhmRdMHB0iqHTB2PyBQAYDwRVA1uQFJ5Z2ZcCSK2nhGwbu3ab5Av62ov1yeS
WJZmHtpqr+PwL9K3ENXE/4xQpG+NUGCkCNAmpZIMQDnQd9N1JLHmFV0ko8P1QxvIPU8BfkTgoVgh
wC7r3NY2JXXT7ZSzAjMyGn6V3Yw0QHMGFN7EiZJbmAUUag3Ldwbn8ztVSh4CMX3P9eECfeLW/FHC
8ZxG09k4gw67prly1YFEiH6kKb7I13PtFFXgC4XczgcyZJLRN2viWDkjX59aI/y3tC7SpTlNFS14
yc5L+uTAOsXaclB3IjuxMZtdTanY+MV+b+4LJFhL06G3CffxPAXsTRvIhMQqDH0VyIgGzZqEvvoX
ciOn0Y2gmVSSb9Wg2C7Tg8r70VXpa3GMmkMqMaLiTm6h+jYIZdAh7mtCYTTOlslFBM3umuEo/R5A
zmyb0c6G5KPy6VF1zR2I4E09Gsd2MI5WJR7x8GyHrNmx9U8ZteLawJ9HamQa0dwZb23ixDFd1bb4
GbLZ1+sWpkXuq/T3rFmy45MwlbmbWvvUL+YEMhBzGd147NQp3vGVssHM9+v4muPyE0AMjNk7nAQ7
NxMvMmf3e/SGZrExMod+KOXnsjZP1m1+MulwWPBFJrFbscREzLXRGCcbDMItzXREVXYmxIPMw8Pf
pEMOxnopc5SLLRbrks/4wBbuUAn+VI+uKGB/CFC1DVZ5Haz1YmLbKqEzFD1GQZBJ6W6ISLfvC+fn
VqfrDTHbmsPq4IWwCGHN1YOGpWXHfwaod/3izwOXwRh7LntqPgGm62QLaZtKL68/EDHRrBg3vZRu
eAiXyrwmZnmtqWVhs0XQP1adzEaWj4iwWsU3gQBNTwgQ6ScqlAUZbpVUAElHMzzpox0ZPEHw4vDY
zoo/FMM+VfIAVAvbzYOgxMdeG48GmXYgWeApBlIzncxpOOWsTiKqQ5TNeexFM+TmVXdbY3FJDhGX
0K1UmXifni+0gQY3T2dX+MCepkB9lXfar6L6zL2tHj0phhvpViT4yo1qZw3GQeMET0AJCmx/UKBs
BrM6GGgyGNJVjYE5CDlcchD9Hx15mdqjYS4OqaYFLLgOVnuDf8y/93ous7tRqvfZrF7CXnyNOvi4
Wo1o+ISq5TzGy7likKglIbEhy7mfm3ORx2djRJI2m9D/dpkyoMiBzCmcSjOwuOJHvWKloON+bxwj
NVkH0nsWQYi/pY7RX03nWqVM7OhNTSwONpw9U3L0gWgdog2NraKZbqwrXs4DW+EJDB0DXvFI0kvc
ky1StU5EiZqQr11LkcsyMOzXl5z7PNKqbf2Tz8hQhG12Dt/Gp1ppP5csR9x7aeT+TNyThnVKE9V9
TmjvtkbzUWt3hRkTWltnaAAmVd6fDCHux3iMlZZJsRV0zXBQJOswJ9VxkVA067ErLMvRbMQjUedF
c6FUuESsdGPqMFTH2ySD8dWuXg80BV8vq6UeomIKKKmhhlfA3UVetlReJIA5HVYvZCiW2Nm5l3Of
FsBfjM5P0U/RuWwjB6+lEJ/zH4JMpg/yqwmxBAwrB8OyBviZg7E6aOPoopx3rXIb3tg3PVLEsdpt
TE+JKV3MUT+rkYY8kq0e69KsR74470SGzz0SEaAGrAvtf3/FS9ZfGlZD1Q1RVFWT4CVJVyzD/Ncr
vl47PW1maKUSbrme5JkUVQ4lSKf3TvEnYuKRqDjp6oIF1ejlfgqcXPfIUfVHO8GVh4Nx20xPR2V1
qJr+gC9lH1H+S+0hbfF/xNEBOKypkPJKJxHn/pIbXtX1Hlt8WDjnXJ5pKNBP7CoQLspzz88qGnwV
3bMM9A2UK2HRhISyVW0I3EqDVrJQ9sNcsJJjbk1HscW3zVs2oc6pBaa6O7mqLnqTXSYoNBVHosw+
su+CxuClUOvTT3J8HmIAmhzWwVC3PkybSVrbedpNvyQJAx7pZSShQxZCrqdzMVU3IKkMjaec5FUz
RG8JOJdOLuG7gtPeqrsY6vy4VYsP17TWbfXemqdhkbYuy93tnIaHReQCqUJXIrxbGrVzpoWXrhau
mtuY+iUSGHHk0rVKAc0xrZqRTVqVdAXr+FzQkf4hXQQSZPJHFZo3q+2vZqaeSxENQRfQMlCNjMdJ
KM/NWVaUmykMm5LXYtHy17nv34p7vBcAnAgATiwWEJGZnsvtNYVmGev7633uksM88LhWUxCtxLlc
9L4/EfZ9FA4DaaVYJ5SNyPgk3AbSlBNgCw+NvbKFCGezXjCXgxBm/xjaEv06WqkPEV+tQHYSmt/h
dzom/uJioss2gcxP0mGSBdse8FsIturfP9CK/Hxg/2kCY6gmxENdVzXJ0qholb/UrC1TRLkqq2pv
VIAMbfNF7+JT2xhnwViuAgal+mkoY/2NZjb80UKq9yS+EO6D6UQ/BNcQwo9CkzVBH8fXW0CnQFn4
huIF7ztY4Uj3sEY7LNZe50uJ5yCEWNDBgpUUxkutp66WZ6ttaBt3W+b7m8dAxbgj3ZdrVpAZAYm0
sJJD+72eLbIfFDrWpmU3JHNawXTUgq5VdiYfsYbqIkxqLN+wg3OT7gnv2XUeli2RWK8reGrSSRot
kHESsKkBFsjGijfQMqWTUi4nE/23WKHlpFmWWunYNtERUe/h6BjMR6/TUr/ppBco6m9Frt4VYj1a
UDFoFxrtgJv2gNjwOx27szRYp2bJT6G4Hp32kWsIQD80Z/pltrVfFIbXxx24b8tNRYZvOMJqHGFy
G22yCuU9SdU22w6zNBniJI6ITUSSdEfMKzfBj7OI3CNW7qFAv0s4PrqW3ItUOuT2kCZnBK/nPlnP
laaeNV0+Z/ins5eiZ64o3PpB9Xni2GF0XUNMK9dMozsy0L+qJQYW6F+HJ/tmsNAadgML4dRUGdvS
C2xViHgNsRGXHHHXSAQFiqtLXKEHGFPGXAsOC8tRIJMSzePOexaMC+9p5QE1FGFIr6Lol/go1lTb
W3Bj2DOQCbMEKpnA/hN6Xij0Dt1zAdg5rYVr/vDNJeYQ1UzzLh2wNJ3e5PtScfThF8XSK3aD14HG
43RYzvNUktCwWW96Zh0WvThpn+K9bXgFGSXnU7rP4fvLU3aujenCOcnfsUXTnb8WogGo1NwYFP+L
AG2xIAYOrl0uO4ugO6jPXI3OqmAGPs0aauZgZfQcP1IGEJmh7+cqfnSDfM8uxrUyxtcPieKUkTc+
IgR+rLHE+TjBYhUYTL7Fswmye9gpNQEdDMzZsbIK8NIVvTBT+XCTq/GtbTi49qk0nfpWOWrCE6Eu
Ma9t4W9kOG/Jv+ExSK7IRG7x5h4Ng5tHRAyVpL6QEmOWrZcZn7ne2QX9f6oSAg9s0BOpqtaXRcxf
l7eFep3aL7JIqTV8A9jmHNGhyJRjemsPYbIjo6SVUG/i4rCmW6yV15iwlKzuT70Y/KaYs1f658ww
AZBtjGT3/3kimRpnLpFaChJaU1MM4y8nUlwD+esLSGiJjOeX1WUT+UYY+q82U+kdfoMtcPxjWVR4
kJtrru60jS0S/MdykeaY71Z1ugz/+3KySuE6iOGNPZ3UciP35DibyCqwBQPPQf+1S04ma5cOZaBh
SAcrGTGYvg265Q8h23TMvlIjeGbDwjC9rZHokJ2WP3J42NP0S89yb6QIbimCRbZRYJKzm+RMmoij
IMHocuT0dho2lmUnA6shZGg4VC1YfpEaoM6vskDOZbecz/VFMLVTLnwpmXa02g/8zkMTqC1b6VJ1
VWpHM083K/L/HM/7OA6XhCRnJIzkiCjo0SxvhZRtRq0NvOySKhOScXTvK7odw6BQB1Qw/ZkXlet3
xgsxXIp0uiAwv8RjeC6I1Ggoq8zho+Mu7xPFTl6alzlLyeJ0hUR1kgyJj+pPMV3sLPkk5YV+el4Z
XUUZQ6tNNaAWY6P7FX02ENbDieD4hKUsIr7GrqLebRV4JQWk7g1z/Xu00zuMLmltp/x4yjyUunND
RA1gVkTjyi9JBcVeFfzbSxslb3dJ+k2awyW6Uuq9NUP1Bs/nVaDgAOt4UMKgf9K2nln24yFx9Ysw
0jN3QdHT6HEXhyCxB5DY5uOHdGC3MNmeGQ8TfuMI6VYfPAgEcC4ICBPBZbBsbJXg2RY1aGvub8za
0ubM8jjOm3OpmBdpqW+jPMIUcigFNykJTpTm50UAemqRqkqq01KBgZWvLeAbnRGMwm7G0BU/tRCn
dd8d3o5RGHYyRk2l2T43ZY1f5AeFyZyG8kmt2FuDKAfyRY42AVqOFBt+oZieAgoRvy9Hjod6VtAX
xAzWLqUhmMbVCZlvTybD5R44Ay28VZNyEj74k7claAAlQvln13s9CV2SQJghQDmWQ7+58zpJXn9b
fFWZafPxBBuRS1fowlNrk7PSqJfJAFMUwiZs1rv6hW0WoiOGLm5wM+Zwq7yGml8tZK8qWMXO1xgK
FNbZMcNeghDBG90a7cgg2oMKbYnhiWk4LVeaKWDFxrXSJ9U2BofP9AYg8MKpqHiIyOWsfQjyTP7E
/KCXfpjc8tNWTWLbml21Ym2IMqsjRr6n/xVwWczUqCohDnIPOE7kBCWru+0pVgmRzXN1r4+E/V7T
Y9nBUjE10mSqfdRJvk39sBKgrQNr7kyIJdgI//2xpqrPY+ufCi2TGssCdW4yeFRNiZ3bv3YOSr/q
g6bEyPrRa8oaA0IyS/m8HG2D9TfZqSxThUDtqt0MSxBwkWMI+ApcfVBOVWudRdSkOUEfEmWwPKCE
7ep73ch3NV73XPQb4hE6GDA67nrEzONBMUp0zgpkaxGYF2HTPYPvuvOXhjNsiCAJcvPkKhPSwh3g
LbScaRkmXjqCyTgMcx1YnoFECpVryGJOqwU7mqFqWAQs29O+fOcNsTWIJv231TTHIgegPRYb9RpC
t6NK4+WVLs/fTvlt+eok+aI4+iNeEkMwveqN30OrA9ApxUYYPuR58VGxnTQJefzT9ndLsJvSryaX
J504ghqKKa3DPQNOkodnqtjPFWoAcGSIBqqZ0Ck2WE5l9LAGpgUiYScDtHcRIK4G4s9NSOPJHtBC
64o6VuqlTVqml8KIrlAdIAzuJ+ve1+kFuBCCWf2iCOGlwmykEoKwqk2g16cG7ZRSxgH2F6zvmsI9
MyNqzcJXfJEvCfFK6E4k7VUULMS00SlmhDuJh7wGEbp+sOtwehEcEbF6lkK2Yb8zInlnwguKCXjU
k5/Fmh9apL6EyNwQx5nZtzl9FOhK4B9u5jnetzO4UOCvgY5ghMTFjWoNd221OyZm1WtvmK8loZkM
6Oftmbyq3kjexUV970izY2qIyI4P5mXsxDdtGd80tEZJyYQp9abedCsNe4KAGWnToaRZqmE3sZYK
k4AEFayAr2Wigzfk+hCqXYVZKOQgEnjD4aLivV2Yr0Hchv5O7g0xHA3dCtIbcv82z/V3tN770WDW
Q69YbKKf/J6r+nn9UiNEEHy11qOb6Au0ylGGixPbYGyQvuX4zBNfjyyPxNVtKn7JBlCKBHR+cUPf
XefKjQVZyRrEHC9W1p5hmxFecEm/6oAG26NURyyOKGuoXmoUXDXMuQWyNX/bZRC9JxS1aNjIjRvl
M9myh0RTsG311sc0nLS8NmkXyEqGnss8lNExThlsCKsH3rQSMKEvkb+DsAKyQmSAr+w/tDXyce/X
k/GaPLB5uyqjJxnUik6sBsM0hmHePDWeDg4AmBlFYOKVJ6HuL6WlnUeLfdY4OSzHT1vutbeB8Kgw
Olv5cBZV5cwKLJMhzCb4+WphZ7ghMWoVy2skzmX6QO2npe/ie/9HGV+Q6ITE9DSZsItPvbntQNOS
KQLS81fOtTRgy2z4rvdGH6J8CMlbUQ4W9u38JjHOG0nYAZ4eAushYUpQ3oqhfDNG4nzlEulE/zL+
ypjPZDg3I5MSPDHYewnksWM4j8E6LwG7LSfne2kAqEDwZk4/MMekVKC8FUSQ1RBB6ojPEN7NfAKl
yd74ZbzWBYgSdHa6Nx97MARPI1U0Dochno/EHpfhJVOTW6MZN41nOqv0YPGEat3EV/KVnnkgn6jH
PdF4brOIgP7sf+Q+efCP9dBb9bEa1YNwpC3F5IOJ+8MD6sZSWVD4fLA2cR75Wmh60oc2a0c5KY4E
XIEqJG+HdOrCR/RVKZ6KhG0JK/f/cT2If90d6bphybIoiYyVJMmU/jJYKsNlypocma7Y1jZaFGkl
pVYC7RBWfnpYTPGqruO9RsakQCgki0yhRdErqAnFNverV2R+BPY2tOXMfsJb7pvXjtTe+tBXG479
YxXKR0atsK1NV95PiHnexa1NF35S3tn4WVPOmsqjTdp1qY7NEkgjM6k8+QXgAfHClev0IOvTQWhJ
3VKdkZJ2+kX+5kXRqrMA0q8XZ9eBpsoI2Bo3Tt1FR2SI+wGdimT3D7HJbKL9ukRndYydbocHfTZ9
Mws9kqnXTWWqm0byJFtWGsaMBBFqhMCkyqErEOJsB1eypYN0iNdqv5R2q86ugRIklN2yYFi7me9N
L/pDTMncsgno8KU9Fakra3B5h37fCZmrPrS3yiDF0O5omPIi9dYN14hRPAYxfcnPBBINAR9A8gkE
UfMr4jzxMhbnh/A1T6SjHbvronaH5QXcCKd2yqmdI24OSw6B88LvX95JI4el+UyAknd8ExdrtRML
r3fTv7W59tYp8lvxo/TGkWMuno2bdSs1aQeF9ENBzGUBYjmiz9wKO2EbkV9bZAss5pjNMqiMXfnV
G+kh1LMgBObQkUI1raiUT2UAz88DLnoZa3eziSbW4B51OAc28iWwe/NICPjFWvTD6irH+Qo6E0gU
0pVfwmsEz7/JHDJ/d5PYOXJjE7JF1pZt6FIgLVt+ld/Zz/CTz0EjpTDZtMWf9g8qvacFdLsxuVsj
JXMjbXAjVpLkwrEY6ewDdYdfos7W+xsELAcg/WHGhHtX089nfp4wXbHvCUetQwyVEdI1gadB4AZx
LSy4ikq2m4jbNCxwHxxVzCecfq1tzSTWASTDCu3iFaWkvuEgVNL5Et8Kv+DpliZ8vYyCY4Cs6XpJ
ivESD/mFyPizQBNyt3CJ5iZgR6b1tc+5401t7ZUUQjmFUMLVWcYPSyucECtn9C7qGKFEiT9wCpSm
PtTbcWbmiC0YMB0GywiS2VgFM7ftS0ocLP7DJTxVSCyKSYBrd0LwLYY+c7RomymUNL0U3PGwKEP/
aLrmpUriV9KKdgZR1uXxT1t8MQY18+GAFiD9nAsRWRzZIzQg1Rz6axTtLUFgWCjQEnN0hZqf/sBo
Yg7gDjoC/zwDthk6VwwW049YF6fJil6HgDvLwj7JikWUD9U0HyZvKYoT18pxGmDblW6R8YrnHhlU
oSaB8MdGMRpIekYn+N0nTLN2ldh76P6diTwUwbGvZsv1hDMk3wfXkjFnzYMp/R4/yjWGRGPPqbD5
94ek/N+H4D/X0AardQN8kcxyXcJ99JzO/5NcrKq6Qe0zshULieSfe/qMs5UOnVKwnMBRlkH55yjz
ZJIkevJNIzCOFcIuciks9r1g5Z13jdVu1SpO6udYCUVwq8pJY/O9pPXlveSzoU/t95S2DeyKVEMP
X+85VcNwPRW9AV3LEPRLE2ssG7j4ZnRaLKcgJxlD4h6Lk8klCpdbNDPHVD5STsm8u9Z9vp8HjX+u
0h954swmB4smuhHW4QJlrIk2HPdgmPtZHe2NNeLz04O4kCjDsRJNQUk5VwC3auws0+niY9q4Yt/8
sIC1mptSrrcnICoDZs6I8aULBYLnNT+JRb9R7uM479oy9otO8YrtMy0135sGeaBq7a/ASZTbTw0m
sw5ALsntFqaxBG+8YIGoYzST4ZUkiWjTLti9uEAqYVIkHbTddzHe+833NOyIoSUtGJWZwdxvKhi0
dJpnHBt7Bd9uMmRrd41do8dbl3o/fMtydgDYf6x7nRt2OA3UOB2LuQFOW7XX9KBCkSVFYBrbfW/A
0KOlgS5D/KfpM1b2k981DIPW23a+qb52dLEY4dXzyOJclO/bBFLA0gte2/ceid3IbRoU1EwxiG9U
/w9jZ7LcOJJm3Vcpyz2q3THDrLsXnMSZIjWGNjApQuGYR8f49P9hVXWbZdpv3b2IRWRITIkE4N9w
77lkSBbgVNJFYA7rWGCMpHv2IGigU/kYJZukgdhlaJCOfE9pTkXlPUwjJz4lxcB0DTOzD76jxEC1
LF4KpC0WNP2x/OygUHdveKGfI2N6Emq+1R7JU3Av+QHZoaYTBGNeY2I/fEB8zLh1zjrINwkYTPt/
mepTN/yl2eRG8T3ftExH+EK4zl9maE5cl70WwHHQ7BxzxWZzKSDvsVaDmqRltJxskmuy4Vzo8jIT
WtsY06MKsTaQuEiMM+oRn9ha0yQLalgOiKVS1Gk+53+pk2NuTIdw/zFR2NVQl8pegkC9hjSWLT5r
n/hG0lBWJi0lkrsGV74oD2Kaj0gwsrg5sing+KxKOtyW45M9ZVRjdGCG4RxoGsEzlg4fDFpFxLDU
9nIxnMDJc6aPEWsyIz4hVzjNejxLUFH1uUyiU8fVY4hL8jTT5zDanfYVDz8WwMmi0/Z7CBE9Ve3e
mOelEc0vxdft9i3qD0Aws3ED4k6xBEmCuKOU7PqfI31FjFEWjNT96m7YSj10NMD00etqveBp3O8X
WDy3b/1+vj6kBljJfl70JqqDjsWIueAucZVz9BwTofBwZsN6KY/WwzBbFwTkd9xOewc+xft5+Sab
f+yhLlNvXKIme1yXu3bW75Hrv2kDvqkmJX5OX9UPezO/5o8M7B7Gz4gsUAcx5vvUoYs02vNESHbr
iEMedfejbQ97I6nLE+kmUbTJmBcaBNCNLgMTSAQzoJiEbvVeNKdP8Sq5ariUS3T9LMUC8xII/5Kb
YMzZIvTReOlsBn5Vf6aF+fIDnJCYXlThn0NKSJSLovBOK+cXsBU1vv6+E9Kz1+zl2qYd5P/iiOfK
BzNr7hWYmyu0hWtGw5Ysp5zMkbvumpmyzbscesnufz4y2Gr85U7g+eI7DrkmJDLZrmn/5cjwsQsW
KgK3XZcKgO3SYJ5hds66sUk04SFzXblU2FLFexZQ/kce2Vsmiwi4eYbmct0En57p7ltVYV1aBE+9
2Wxz6tQIf1iEMFj3ege/axd73tpybg4YlnF1T4Yzrf0kyvXE8I8DDduD2LefwVaXV/ODZO6OJixo
t3oodrS4PcJ2dixqQnUFXJIc0E1noBo9WRgn1ed0lSmB4D9ZFdbdNvGiXUhE8dR8DXO+V6mzryC/
jvF4KAL30K9QQz+6wByJ0l55RrB36uesbB7xIZi/bccBQbdQt254wSX4mxAUTjeH8dqwEGe/rk7l
+jXKUhLf9dE8sXHr6vIhqVA2Nj5ke/+I3upUJMmj/6ENXPh72Xl38iLDkU1CnoPpYIeCSs2LY4Zs
YKJ8mXvGh7UgRqh8dIoScnO3NyHf8TYlcJtWNWxaC4GoQr77NZFkNFfe6nXOo2Oj/FM3IxDzliGh
9O1aZKBMiux8p1oWRvdY++lVo7VqfbGMQDo1xx6NNVlOw2dmrgIATw0YA6Qwa8vSyxaaby+Bqwka
0GFrBYiX3IXUgnQH6yoBz9c/wgqYH6hagkvd3y1Gc/5uyQ5StLXGgddVwQOGjIfyFsdyN1bYFvp3
4KSrNqeCZOrqfefb4ofVC+Sn3Rq2IrZvdGprtyoZ+XZrNKjsK/E6Ow5S0klvIHEkclyPk7ux3tqT
ZEXPCv9EGBvIlIQFO08yMrsJ3cQGxBb2Cli4dR/nQ4lAEA8A1eyiI3SR6Xo3Ore2kjdsNGFyps8m
xZ7sgeSSRdOVweRD2fkLn7EOuNvdiEsfBsrdYswJWaYKytfH1CBsCrc6mx/0GD0wRpXnnsF8vugM
86FqH1XuL8XORZH4Kp52bmEfkhJJMBM6IEMH5n8MfzyLrW0IYeryiAx5vBase9k8P9Rs+TCue8vo
zd+ZHfbAdkAP6R0e4isBNlt/aLeBBwzHgU/SLskk615l5b/0TrzMLRa2KY7kKn1u3gxzeBpydZNG
9thM1Xnh/iAZMWCY6zuo6haqXHqZcUQDfpyrgHF+c9DzvA90iyCxXJUDU6Wh2opf8ZJR7ZpsRZjk
ek/YJGbBGy9gIMniiKrW5qOFK5+Lyv+lXgZCnXBkyfvdvYg99LKMv2bGX4vkKxRwZMnmDavxJK8B
2U/2olobM43bCyYQp794Vnv1TsxHDAKVDGjnSn2mkb0YTeYjNsRy7iCt5CYhO/5o/0w+a2Ln6uQR
Pf4junZ8EPHC/tkOHkIS9kldfZH66GsmP4H/1L/iQbCQWCxRGEmqsUX6TJr8c3fEnTXSOIGhrLEv
oPllOmyCAqvqYDnfLfuUUJ48EVy9aLxDXCrU3h4oK7iuQX6pbvrTGMxbcj/y7Vf5ypLSas/ZGY9l
2T4jOnri+H2SFqhK0HdoL3toMDDXCB8eTzaRysUGNue6GdBcBsQTnkMUHegKCo9n8M2j94gPiMjX
ZmMtW2zURFtczvrVS8xDWWLVwvoQYZ6uzhVf6NoCHXq8GYsnVvM7t8dS/yPqfs7rao63Ll4FZpwW
gXI2m9PCPFjFuvcIi8Cv+Ik7q/brU9euqpsDkzauFoEB2yDLwFF020xIll0gp6wNIVGLWs8Xnx5v
TvonlB7cqxH3av9dXhrMZTXJoNsi/9mf2qeJ+HhvPrh+fLaJz4mCEps15eTprroyJhYaOLnDdsaK
ScmYcrb7itH+SB7LAIOe4CeY6KhJVIXQ8Ef7JbEL9CUg/nptwTJD8bpBtT/khyiGgfcsUTX2r/4N
vSwawYAwU5VB4gbSHnrPOkFoYA8bU7wkHUgqMPvesf9R+z57NVB+K+9oNfv/+Yg1XfvPRyy2HUmR
KRE+SwHgKPhLsZkkZuCUuiWELntogr1ieurQhTnFcx/NO0bZ6yZ68et4GRkfgIpgJhNaALbah+ft
40zzOepkAMQTLg4R7CAWYHaRpE5PEIUzVMoFTnfI1hAC7qabEi0/a2OiZ9wHLvUHE7RMaBEU1X2p
4qnMrJMdx8S1X9PpJS/nfdMjBOnIJwvZDQ83zaN59rgwauQTI46tcO3XDd4P8m7Q62k1PjR4V6yG
36cedz0uPnc4pVeLnJOWJiJj6higwVcuFL60OpanBM2VBXPly4aolF+dt5mytsDpQjcOLA4/WfqY
Z+LRi5hfRt8j7vbn+qRyxdA7fd4km4QBpVozok9IIFEVJMrvXdIxzh6qSzQXl3mksrZYcZ3VNTUF
Tj96R9Tj2a7zGQAJj2lyBdJm2W8XKVYZS9s7gUWSpm9CEOy3D9j1th72b2tayfsQ3D0WMbb8jiw3
b92g6ZhvEiAlYa0j9qn0vpkiMrx+n5qEfLf6TNaHU8DlKn44scYFL5bu4q1hwkO9CoaUx+2Vedeq
EdMhSpPjmlM1J5Z0ZvMxohfP7KVE9JYxVTT44zJZVKjd8mfVjnd/FfIrsvvIZLBRkLYoSNEUo8hN
HoLI3dBnw7uswds4y33CXeSo5240N/XGzqxtG8idduz96LANOumHiWgP/RDiTKDCslJEpuklmdJH
Ow0fo/3cdLuiHHdjYsE0cXcRf4qT5J2MJctgtsYzlK8V+c+sRVroNKyptkFHUvjNYLFcPyhit5ii
JCh0u21Ypk8ARs+O+9iE5fMETxW626LiQUKIOgYkJ/ouUVLHZcAh/jkPAHH9acmzhfgochJduiwH
slHzFjL6yzpePqcjIX1pG4erzkwu3uqucznjwj776Mt8RMM6oaowL13HocFPzuMM5Go1vvuu/7/d
2fIvdzb2PBBoFthai8Wl48q/3NmqRHZrVpm79Ry17Sx3m8UmwirKN4ZFyByuPuz0cZHRPIRckpjd
SG7lCYQvWjDYd8Dtse7C/7zquGwE0+q6Af1F/9GuAYyuZ9xBXkT467mEeSaxvcoHBAsYxNnMkFIg
llxoqjqvmLFY1duswle5OZl+tfeaVd/umLfsazXt6hp56avyNP1e8FQ8tmMH+SY5F9ZKP9pJv+5K
8mCcbO20JNj1K2NkzwtjpSSPIceg74sH310aSHBT3W+9L5nKczQ1FxAsRTDvM0npP/bPves/+wgT
MNkcw8c+6y/BWFy80T5PRnEGs2eya4dBWXvZXrJWJjdsZ/+q0VMR0rT2CIiI7mFOCivcpWCKPdFS
Ojgd1e6t4nLbVCyrEWb6attbSDF9ZjZHnkEMGfes8NfuxTjFivWVgw9BYa6X6TEROEobatjsVuhw
VVTVJroTIUwExs4mM8E/EMQb4JC5sDKwcvrNHy4eEfcn8X94sNgmmYQ0RvPay8y9S5eC29gak53Z
lvuhQVtZ/W6ls/IQryWI1wwqd/M4wOpUgdjjDtqFB38+tBm5EYhQwVOtUkSoZZGt27knG8xajzT7
7psd5Deo6Isxhr/m5s8mKCm/BSi3rR4mv1lBicKsAGX0UPrmISvkIQnHA4z2xdAydsaBn5RyHy4R
h6/q5DkR0TbVNgNb7jZUlySpbvIvgC5rSWNpDHvsWwG5uT5muMznY7Y+hpFEMEKxJvOf98m//cnH
2v7D1/qzrKYmVpH+y1//81J9F0+6+f7Wp8/q3+/f+t9f+udv/M8TMc1lW/7Wf/2qP30Tr/+v///q
U3/+6S/rQsd6unbfzXT7brtM/5fj9v6V/9d//Nv3P16FrLvv//jjZ9kV+v5qKi6LP/71T3eDrsOW
6r8NvfeX/9e/nT9zvo25Zpl/xd9//Y7vz1b/xx+G6/7dR/IgHCE99Fe+zdNl+P7HP/ny7zTlyCEc
hrieZNr4x9+KstERpl/n7z4QvSAAPYLngm/7429tCRCaV7T/brIaDwLXl8x/LeG7f/zX7/74zzHx
Pz+W/7/7GGHnn59v6F2ZCfBgC5iU4YERgffneTJsoLjN7tZoHKWU023UFahmRKCswJhoeTzE3VU6
dN5TW2HnRe9Ulc5ZpsaoFyTQEHVQ/57nfmd5/e9Ej8q4jg6KYYwQIyctYNL4tz8qRPKELckmewos
ebEH3hq0Q1k23uxAKhfyaCiKXaqKwsQnGJsseuGlVkjbW5WSr2dp3T8XUaJAz2eiHl+haWdtswzp
G83P3i9L1DmSDEem4BXceUMOhI3PPifxwY5SGti4kKq5NVGv2h3E2WhmhdGH1lcPiqX63bcFAHPH
ilN7MTCZHDfa6FFUegGA3HXI21DcehwsYGuLRN9EKuoW3ChCZ1gv+eDA0TRQXueZl7drVYq0YjGV
ILOUnJwU4zO7TwwcHS6gNA0AIyQN2dBLO01Gg3gIFQVLfjQ320V2AdIl6quwWjOxY7vQsf3C9UmB
3tAD9gXuQUDBKejVqZrNCpxaxtY+QeWZnBMNfPi1jFIRq5+C3MYPD8ozEq3ebZip1Dny8dpR8A/H
0qeTI6LuswqdjP/SlQWWLisS0B5J6vL8DxUlAwtJsx/CDzTScSEWY0uwKf1yESbv9iTj7FQ3TqR2
2iaxc1XAoibfGZg2gQZ2hBg/CmyWpaFP8Mxb41qYzgggxNjmFtqAvBoYNQwgqE7tfMvCkvVhYGox
P3eDqH/wmDcSCkhLpvkKlt2gN4RYk6nABQDxlWgmCn7IU6n/GKUxCbZVUjTGq1Fz+0yLuZaQ8NIp
Fr+NFIQOjc+QeGS0NgHwcUejxaqzHuUkPmZpINoScSJwQk8I2zst0hjqTOzkR67REPCDLPEUhUmC
49cLZnfb4WpudtJJxwFk+0RXPBkxZ4TbZ4mm3wmVE+3qyPTjZWMPpfWJTaGMQOJ4uGaYgaTlbYzl
HK8tHTEjtaOKWpsbFAO7TqoKDHvRz6kLwF5JCx1Jo5qIf+d5sezTnumlU7akfNVZE0sC1YN4+Eon
y5s/LJEJ8LOWgd/O53eLNrkv8nk7wK3HlDgEQkUvgZ8U8xp4POYbNBLRWxAOmaTZbrLgM9Rt0j9P
c9qMwKsiFJ+dbuJb2w5sRqYhCBgVKCF9QNrz4Bwcp2TKNRlBGTuLeaqJ/m2Fg7LHtbI5u6Z+lEW7
Qheh88gkwIiPYRvzNcTiBIT+unURmCuDd79aVF1OLLDvFx40C22SEMUMvWHcDE3xrhvsOmJUsQUT
yNVSHKIWOGoiStMbU200gVkmgIh2LTlmVMVGclduj3XyBmV9OrQpaVzL3O6zV4XlVq5HUrXJoSzY
We1a6elsIcgYmw6pFTfy07p/58rC3dNT3ssRtX3cd9/kDZU2asi8IAeRJDD2X+iGGlTH3RRyjZlB
muP1lglNvLB63JNR5WKpIIY0JfmjM6qmhuDX+WC4RzXVP+wgdIZVGXt1ckhGNFB7jx/9y2/FqAlB
mD3zKzBKqEqiosx6aEqLHPR+tH1yy0iYZeW4IGaua275TKv402t8/1kkJjbKGbrgQaFVZY8DWvAt
zPpOLlVlY9luC7elCaozYtGGDHQXWndhIH4vbZ8nblUZPxjKABUQDYGaA6b1cSFyL8F86dS3gAdO
sWzmELakY6tSU/uKhvW025tM3hn1AxVnOLuSaZseOibPTJyq3j8AkyiOoR7pdRxh5evMy+SvyLan
LweuApt0t+qxtEWYEhKjHZ4aG23Y1IfjYxtYPpnshFIqUj6GhGiDyoZ3y3aNjOxTnUUtVicbA+Fa
pmZKt5oq3X5mPXZKxA9inFFL2C2HgFmSjUvkcJBu595uPQY+pmAhlSg3UQkr6QkMdxOG1rT2Da8i
45pgTKAxEDo+htw01TF3MB8QgjINTf1b17ExvbRcChrqoNMCSUvmiGeKfvFNMrXN4FGJ6KYhsY+B
Wy8FIVoe44zFXJqAnX02ZPaw9Hoegp40yQe3ByY7joEIos3dhdtCmBHkmW8VQyBEAVB4RafkgiP4
XbP7aCv/oWj1NWG8s4iZRi0MMSM5C2fmyNyACPz0ybDlMc3hJHgTKcC+olwv5WuTRk+OZHIjp+x7
iMdrPd9l7Q7b795tv9VofCrXvSSQusIcCGI0WZqKvoXrYyPBEkAX3yy2zPjcJYERGcrVniAm35rF
g1NbHC6Zj6eiNrhHWmAVlpE+DQwi/YQplNR3zkFZYP0cNQoDR3VLn8+E9Exsk2no7ckUDB6kWaqr
5kZVq6SoUmfRwc69DBKkElYFSl8RVb+Uk0MtNUYktQ0o4z51P6GXIFoe0ZF63Mi8cgCOvss5zcRs
M/6t9GWKYK3nWXGeEISTYq3iWxkjzPEzVOhZqD8pcN6NSbqQGq39kKfPZDln64HPGnIog+bQiT6D
spaXKGcZD1MORWQMhLHBRLQhmcT81smYXuZ4+O1NY0SGBdi3LgNplUc3c86Dkzv2194USOZLUBlp
N07c4FW41PTJWZnatykaolcOmnyvCWVB/ZA676x1wQvPIIWdPrC2mkOS0MHia2rQC3lVd5wNFvct
G5/VbEmSLTSYwKIR6Vfbk9eXZUdf5mc98/BkZoF1JazYK5aOu4ZX+BmlCl4gwlvSbppgOVn5wUMz
t+ZMX9UWCmWSVMrtCPvC7OJH3rrhaHNNlYOmVKyr75w7YTFIpH2Fv9VN9trMQBuiepvUNmDcNjvF
DsHFdkAkY9oe5xpbXGo2CeMLMiky6Jns6zvl/bR1u2tFj3I3UIsgHDfDCGETjzKbvPwzMdJmO0Tq
V+pRIRBk6eBOQbpCTPd7H4wG1zRN9DC7JBqWiDgYHnpqGXWYDtIBbg2PgRu1+JOjzEM4Q/NWIXpG
QozZtLaHkVikrOMZaiYoJrTL3E1HfboJjVRsDcPiFu6rOzzJRqonC9BSVaCCZ3uOwQaTq/CGh7p/
UpYW30ERhU/xVDCIHK3G3fVJeS+Dsc7ucVPL9KWrNLUSYKBNXiY+0ZOWjA6BNdrHELTkDtNi99n1
1fjixX5640uyR1/7mibXiU4RDplFlI2s71Xvf1eeiLcWpda2mAJIEfms3qFcT6SUp3oZysL97YL8
edRFp1fuVNflmYo0tfllpaRYbogk1HPXvgcqJJi7kCQfnca+ugNYsnDKeZzNZbsckols0qwJA+ZI
VNNfTdFbcmn5yoohZBpkkNvN1D85E9FOWOK1h665vOuv+o5wX67buEhQNLCp+Siz2MMAqiU2gqG1
yx8xriPO2UzEDDdhXZEXXU+qUBU4qsZwAYYGCreSL9U1zlo+afTJ6LHMNPXHRUzcIqE3QyewvHQN
6UaNeJ3iRnMSVPZeTHUxLdK68SFEJWjRV53XYjybKxkTNpDRHa1mO2cy4LWd7pdN0xnR1lZZnW00
hWmwHaluTCKfQvlVGu5b4suCpIDRu5eAQGVNPNAxiw2M3t/Mp56aPBkvoWL/3rhy/M6GotomLXI5
VWPLlUNlbHKVu0vH5SBmkRXshrAUCydJJGS5keUFfqhxbOrHQk0WGNDJ4TEskl2Dhr/sxHvBFHI1
1mZMlBfD5NK2XnVDGA+xYRfTK5/y0pcfkQlKk/qWw1k3Jci/etiSaPId1CP6Y9l/sn76GnrmwPmA
1i6JyTqMXFFcHJ3rQ16RNdlyw0LL81sOU9YrCCWHl2qaqFXnkhynpMp/w7CbNjzCIcrlIJa4KrN7
N9HJa4XnbavtLlondoPQIErEegh68qzooSgfcx93fpXmHE8UdrQ+wmDXTFm5EJaZc0C0xs4dLS7F
OgFVWhfe0lb2KauJwqg9rz+aXtiAQPdxcNsCP1pQoLVwOvJTrVn6PHjd/OS70LKkHn7VGLrWkz8m
DwCiWEwVLPNKS7/yXIj4xfxNdj8swrE757bzy2NBZMO/gtAFMiSTyDPjm7KsbznZP6D8POEx5nOP
S1wvaY5DvQ9+6NAuFjjU0P2RD0jCgWMvitz8YVoOp7xBzKHNCsr1eMoMUT+DgabPnkN3a8RAryvr
3Bj6taoAbeRQ7uCuvyRVy/akT5FxuCfDTT87s323C4qGRMhLaJvHgP+IAWRX4I0cJAapUOJIwV47
b2ZhrlLhzzRbCDhFDhtvcsvzOKXPRd/9mkQLGn6oTtRdp2YSGuIBJQAJmBY4TPt3UBos/gZ34IwU
Jywdu9QLcLems7XurQbNn28dHAXRPWprwEPOrgnFs1aYElx+Dtfu6DsDRnqNEcIQsMufkZxrWgp2
kMheYqSM9Ikq5gmYuGjj45RyWSq0bcbIhnHS44c1uuRKTJyTQ1yA+m5eAOK+6JbM4nJiG0FiwnNI
7LgjwS65liDRaPR6XJVBB/mq0jtCY696HldNqjNi/ia5lk24qRKTR4aRnGH4YynBebBserbeCGPh
FOXTa5J0R6Eb5u4BdnJtCN4nsNc0Sc+Nrq/CbQV5WUrA3gKE5YiatDWJ+9q3rrPCkzqKZzsJmJEm
ezNqLzaJexFyqdVQxOpaNVaF7b/QW5PmFQaeUUIhrv2FkFkKUauwl23bEESdmN2A1gQ0RAbci1eC
Ca2EOx3L2M0XmVMwrOkikhmz+NjnTBezSMzLzgD543gXe2p31ljw0xCTsHQmDO8D5t+gJI0DXwSY
TYARDT3zEnXoLsxyUrmk9+rUAThaC1O47wa30huOvcIrAR2N5Qi+JEu9OjYR7waRIMWcfjA6QHgz
vWV9+zKlyOai2QBgdbdUcoPB5myrrd/EoICxUNHhjqCfUR2xEaFGBbccoP4bSO6xQ+Xdb9PiVE0M
DtIsfO7LMSPnAc6sUSHjsoIrPNlwN3W8ZI2FFrAKW5tOBSVpvSAWqOJAOsvB5rjxuldqVbbXdUPK
K4O2Zte0PXR8WduYMIgVg9g29ylprGCQ82USVKEiBawJv+qpovVLtcSRVpETQUNahZ9sx9Av+Koi
CVVYDmeic49/WgdRDYqpT2W8CeKwvxlEXB6IPpYUMAZzTCZWzzHSsUUYT78NPjRczEgSlWVPl9y1
iQMz+hZpQDDlrGsqMtaVTWixV/YQBlxN9LI0nL12/XqnRU3H5UpC38yO+w+7z4R7TLnw95VNmwaL
i1+2wiRK9uUA1UWgT150WUh65Ew0AwbkOUjYSuWwlWzT6N5z6RIHnaSSRzaT8FzuSPAGqxjEwYEB
zhCcMpkplMxDyh0VpLiwijwkIAcdPoZrU1xmMwweWSRNMZiXsR13GcaS4xzbEaS5uWiI8GvMh1qN
4pxI6pkHY4hR91qFDQMuZdrFtIAEbWAh1oECArFmrMffUciOkqaKsDqsgMNKW7O58h19j5nxzIVh
JFfHmKcjQJfn2jLnQ2U66jVja7IKbbzgqhHtk2zUtZz7wxT7Lyb2sF1pUqxOmCE2RRw+R4R08HnT
R7vW55QM7NQMF5HBiFh79OVLnidXWLHnTgNQtrr20e7Yro2Oz/7MPNtjDt+QPDBP1A9u6/zKkgr+
WPTZN8ZHPjroJsZmP0cZkAy3fKMguFSyKBG/xNNSMjVbuXlbLE32IzR7DOe16XLukUaurGhNWhTU
Gu++emvSUxf7VPhu8oNlLtoSjN3MGtkZpXdhTnnC+Y2Xz8GZPvqLnr097kKmisRBlVfbiWD0lH26
kkoITslArf0yRILh0zUk9kyiWONZ+9SU8SWgL7g4BTG2VEaYLfSEtCnGbcDx6sqK2V2pV3XQgcaK
CJLPc0KyDWEnSzPtTyRBM0GIqoK3Bd9yGhkPblYe8TxufbwbVpog+aiujRkWzJZJkRztbBuxHV7q
2DiYYftiVZpN6ZymiPcR5LsGYT2ubUO0cEH9S0zQg8uOcQR6Hej5rR2Q1PRj+JxYnL+2qd+Nxrgk
KVCiygMl35KjviiECSiwGCjy9LkrPE42jO60FBfGs18ly/bCC89elF+T0VxLEx3WNN0ylniLvKhw
YHs817vU2MnO/DIM88C4WCHrNz5l4H/ImAi0JE5g0ht0wmX6GE7I29zpBBxlN0f+mztBhLDjF2z1
eDshp5vA6KIZ4eWAX49MsoRoq5lt3C4MJTw9bzhNdvTbRK2Zz+OJ3Nxr6zhXHjtXz1Avyqt/s8nb
l0wAlEUBkubTpTZTAOUzfcnkEeGY+prU6unVnLHfZ+HJY9TZVvq7vI/B+uKt8aOrVXvVwgYeYrO6
MiTBbFb2qyqhG4wWd2BLhEW9pTOmbOHjRcK3Ssqc8RMYsNZRR5HwHkGh7kNUYxCUTOb4dgJVz7Sf
shjzv+20esEU83EojLNlqfMd6mKPI7rQCNlghc/CHD/bCC5USK+HVpCW3CuxZ8akzziHsvHeYsv/
iDWdWVDjpq06kOWsE5asJ8RWBZ4LdC8AGpxNJfp0QvLaMDUfNM511UNJTiMO3Up61WurGcPLEm18
1VBA1tUL7+rFT3psDbDw/XGblOIQ9FRZdUjmpUtIil0dUr9e2zbTFCrJeAWeNoJOL9ChW/FbLgIC
8YpKbQKF5LVkQsvUEQ9V+dkCp6PQfFEsceek/MqmBnIAG/+s+4ngDdeimT2nSQNowF43I1F9jXXB
+oTUl00fg0NiCJIjNetH4ibXLGHnNzOPyfWnNzgGiOXgnkvJWlOb7YM1wErN6azI5rjoKHrzKgxf
aYMjqKjVNiqb77JX6fo+hafEIQn4nppUkIUej8HX2IZfd4p3raJnq8UOI2TNLJIaMBXjzojQfajs
DcjhtLSYB2ygrXpQ5NOnNiCNOXKG1zBxWzRdLpowgxlwSu+wQNTDp86TLkBZvfDmWqyr3n2cKmJM
0FhfON3Ijr+T0c3xG/34e2CH9ZqxkSCXXX/0jLofXDvylzzi2o2tUWXbtKgJco/RfgyzFsaTyluw
BSM66cC+xZ4peD4ne2ecX2QLmY5saAaNM8Bxv7tkMOFp5eCY16AYS7haYbJx+h4z7Wxl+ObHykeK
CLJ91rP86GKwX5PJPHcRzmICWkmHehVilifYVc2GOsoC3JpbS3+c1TmJAMIVLNF+2hjqSZIKp3df
wZWYKkn1b4WzfXSZNT+xvJlvNj5eAt1RYbEd48q2Q797AnSOPTiqxmPuiuYnqwfy+IYagwJlCvlp
YSfGHzrL1ZZgZCJy5lH+aBq7+WS68tXXE9MV7z576SOI27bDcR7FIA9JUV2GU/zYZGa8iFrj2e8t
/H8cyyUk8aVnxWs1dN0JKAHJDmhtnEowwO8mczkLSdOQQ86s42ElSZXGFufFC2U6LzIkpTlxIeCI
gHuDocedK+5e7dTeS6t5YiHIten508YtUusxRnlKom4rWEERHDGloI2mGtBLmpHfmwP9WTCYvRll
5S/KrF4FMwGcudvg/00/3MT7KimUyfNInaVV9fXWDMM3FiLQ7soWr4oYv9zYg39HopHTlg9slZq1
sOdtjqw1lPILEsqvyBuXxMsYK8xunO99+jaNo1gyn4+IpjHLRRVSc0tnFjvn3o2OBo16E/Pxjb21
A1f47EUGgOhMv+vUOOJbvrS9PJN/iSEkb92tYo3KZkTiFON0XzQReSVG3MbkT8PeKLDjBvG2hP+3
MOv5nRHGJfeaz0yIJ+gH8Oq78mt2JwF4p99iL3wKubJYfzLAHy32guQQWcLcj1ONwGakmMlD0Wwd
5hVrDEEmCIUK0liP/YTgzhzWavVo/z/SzmvZbWRZ00+ECHhzC0NyeSu1pBuELLz3ePr5oDNniwQ5
xLR29KU6VrIKZbIyfzMViCuMJRU0LUERpl5qDbmhYoOVaT+LKsrvTaWTwMwO1U0ayOEbTkYRJvRz
f6sBTnBkcxifIJZjjtWWqvxTZyG7tAbjp4CSIYCsWi9wpqqsnBpxGL/1lRw8Sp1Q3DVWw8OvEWWB
U1Ot0p9ZHXIsDIIvfrNqRHFNBAAp7nOEmWk1POtpqFHJ7iAqZlnwMRAi5b7FtgORcIU1ryNljXav
1CCmRXH2BtEC9RkZZ0yYCwkNfOgIPCQWg9fE7sN2KbTz82S8YF3YlmRSoYl/smx2PBmjtnuhAzdS
q5+rtnzpQoVrMB8pfNipiMvGGCHjXlU8pbLRin/VFrSPScmV+0pp8uXGy++VvjBulWKSD5YlZL/k
QUHyFpOwFx8rV4T3o6QhqJSr5cMEEpzPhFNRYkJhTOa8urGUcLiV/AqqRWuJH4TAUFoXKS3pk5J0
ogNTAd3xpgNPIxfC3pf6ASozOuWSWqNcJ9E4a4LcgPNtZYDuylLfZQZgVWEqI3RMtRbzSmap+5Ap
hfJRXx5fDUDD+7ZXeDXkc0slQdAimLCleqN2LTx3tEDu9AXkNUhontmZ0pc7cyb/TUTIiRpmeLod
VnLs9oXJzR4Z+GPoJWwtXwiwXJbNDHZNgH5dBXPoV6YFhWxPaQsrTW3xp5LagKR81lKrAGTXTKId
sIFwaiUno+zzQaJtg9VuMERfpF4MP9KgBT1G/6F01SqkNJQM84/AFHQ3TRTtiyLUgVuJVDXTCLeA
OK0KMtJYfIizsSGpNbGFLVTtSY6RO6rxa53dFK6N7omUwHZTNwbob2mIz7JgXheMk0nBBD8CucFa
YLDMCZ3OxBhu5Rb4mzRCovJTCFO4hlSk6L0e481Qd+mrVlULS7IFzuVhBJr/lHxUef3GGm47pcP4
Cv0/rBpyv/kCCr7/OLWZQA+iV6DP93NkPkDfh0mY4iv3RcqT8UseivB+yGFa7U6fLCyvVRiWI4IE
MXuZH8Drwe4HvekpG2Vk5FNZD2RDSi1xTxgLUHMYFa36kfYBZJwcMNB8FxghB0JN/6u6oVlBGtWG
M6QyKeSwugmpukw7diP4VB7shTsBKQRYkXPZgBlDyheJ3cnSd0YnA4MniyZ1Glp0D9OugxCA/gqe
SylIRSwItBzyU1TnixGLNZCL1rDGqJqNWsG72hqMYEEUmoCBJ9n/JuJWXaLo19CjwRyTbAqbBOGL
TwUXgp0WCKHjI/5c71o5ULDIMhrjReyWl2DPo8da6tMHA5AA4IGqSbGvLTtp4gE+kobLaWrIL0Dm
Z8BoMoXkH0Uu0Ks0hZzDVte7btwFWUdFFbkJnrX8I1gORa+XkpQ/k0l2vpKonqRyR0OWXgw7YtHM
wSBz68JeE7SsetB7yP8PxUhF+KuGn6X2MBTdOD4gvpR/buJuGBmBnNIlkfhp0yJk3iMokUEtHFuS
o8m3fsr5pP1CRbPExJyKYXPHADIwa72AyyuFIyeuwUQ4glnM1E9AjyD607RQOjSxzSFd+EECrWKg
nnTTWWL7U8XWOcCBUETfPIXn5cPVsDWzpKFqqTOHRptE37NRRQW4bK0OsnaK8h9KsJY1vUotibSI
9lR3l0YRyWpB4duJQqOD0uP7AHJEuJriru8VpMQh19ZoMvEbrQZhogdWJgrkgRVRLUBeK+vdFCwP
T8Z0QPdfmCoBBwbd7x60tjar+wn9n/AwA2XBOSBBBQnZIISh7jSFmQP3UprkPUjCkW9HaFqMD0JT
zcZbIQsQZDQtqp/0bjYEVw8AfTtSBMLj2YgBjnk857i+tCDAfoiJMGiZGVXAGzgWYKybkaHex0YK
ykAosS9BRQ4REZrfUf8gd0FPajMLMmge3Wdl0okD3jGA/QWmNGJ1yKzGc2njJCAk3qBanMmSTsrg
SX1OgtwbwuJaAtgGunrcCN/DEojpfQlmh2KI1FNhKvwq/oFwDxClVi9IIoHC7oYKQVucbZGqAsAD
rp8XHSxMCTGwkaecRZ8JRKkFzmUaxjcQQ03AM2yKP5jzKJsvUzCk32JtbrDjBk9avQO31qRdqwu8
8EXIW6Edk775H1Ndxv9YCpsIdAl/BQevPOy4rUdfwTWt7PPsswFNV8WGF/e8nWE00A/Fln/9pxfa
OHVEcwgNitdxrcMxCcOPvWRSvRKKuPGf9VyefwxV588ubrNxwxxH86dmMgJ4+2aPGorW1ZZAs6Ea
xAclrvvvVcgDDV8p33CELKfKQee//ClivyE75L5ox06GNmE/w3GGIoGqRDyZCwZg7Es5zgenUqsE
kdZw7klwrKZO9wGeG/9YgzBZt+3QJrqX4nsnOJlpyJhvJWpH1jQHAHMFc9Lx8IVF2jg+XQKD36s2
sdOUox5SnNYrVHLMCeiMrIs+Lj6DhpNYEJjg2iOpFozngcq3f+9bLQeNSuaNcVcWov0V6l3/UovM
p03vyvoWlKLwoCOe8jbVFG2YP9ohTjEaeAspbWYhfknVaIE5wDdS9EU1a4K6FHULLnpYMmwxHgt0
q01lYUvjjQrpTdAsJD17LrdHOmPiM1T0HFpFkasTj+Wcik8TVTy4AxVXQDdIG2hW4qBbwedaaeld
C2ka2ewWToGJJfYq9hIQo3TWe8TAuNiWZk8ojzuVfeG/hVwoIcUZFZVmX1Zp51qaLqLjqSga9dXA
miaXnhRKr1pizu0d+qJcJdXsD5gIWzH/D33vWHVqRLQkJ6KQk73IoBruDe6MWyubkmYv9m35ld7j
gA4bx3eJjjm9jJ0WxFL0Ic0iHHRgKokt8+CTF091OnKemLPVk8e20WdFQ6/tjmd5/pJ2FiXySjBq
WlNzW0xe1/XsXN7K9E5GuYYpw7UzY2lci23otrnSoIcideoHWeZop+mSc6GkPXvPE6IpmUjmRX9k
BWUmovIN+9RukyIBfJLpPFbH3iRnx+BDqp2h7NVHACOGDw2IdJgyRDM3t8q4qPzgBBqgVKIgYIWp
G1k7pI/RAIYy6wVPoyFs4PIy79SCsg5pBAonqnnXhlEg3YYFVTpHlbMyUrEIATbwoRzqGFmdzIcr
bxT4JtwCyhoT8ln0rKiKlaoAECYu66xUnLkP02lLlgCw6pGyFyhSgPGmSAsLGoxuGgto9liVIIdn
WQ8+4BWkNB+pQzkwpr3IcrpH7RB5Xe8FD3ja7zD7wY8B+bnkM4VA13Q6rzkc4W//L8T1xFDnwi+x
NPw5VOiuOt4sp79kalW8xQvcx7Lxs1B/Y9lsjHURKfsjwGDCAzAtGfwt3gYiA7VWAZowUOJQoBim
dHL4M5QCcFBtlFSozaX5S9VLgexcH9KKg7AOKUurkFOupQIVN9mtvHmH8tdeucNDwKar40gPBX7M
3cYYTz/necAVYziWINaw42VUleGrl6OdS5iGvG8Ma/kr65nUwDjriqRazOlq0QBeHKZCbrBJe9C+
gwfeg6Gy81/4YSIejpSCez3egmS+Fs46XRlomQ5ooEMMzMpfMVVCLhNEQQu3FJt7q/t8Pdjvb3Ia
zZJMCw08TZZNIN4L7vpIp6OL8ySaBV1xeRg5/XuDmn/lohJpo2R70J43oi2/fRWNI4mFqStMJySr
02iURPUUJ/bYQ+XGa9+peXe/Rlf+qhwgvscwlUTL9p+G3sZI56VB3W/Dxup8waDc9Ce+uVoweUDK
18ad4oqoWwfxp1YSoJBt7IOzIIaooeigS5JqgFSRVlD1GHiAHJlR6hXDt7ZM4EpWdDWSjShnU/k7
ii6qhgoMEVT86VRiLtSZZYAaA8yKAxZ/ePrEWAJWGzN2irtni63CrNYHOYahZGLJMSLcJgI063hj
D5+fGqsIqzUh0ENJp5iBNJ60AwKIoajX13tEHR7MT+OjCdz5uR03CFOXv9Gf2VtJPM4DD2PsABRX
kuv0Ucayy17QvVjTJubr9UV/cQaXYwNAN2QJeXUqmvWI+UWJVmu7lFcrBWqiX/7NJEKN4HtJuqzJ
2uozQRmNWiq7SDy62nfSofpZsuEdwm/OMxeo/c5y5y2Rn0tzeBxz9eEsSq1lGJtUQKQvCWZeiz5+
bXrXZ+/S8tBJa4HuKKpsiMqK2MbNWUAA73CV58gYHjX14LvowjqlbdrNe43D5KH6ZyPmqcLb70V/
EnN14g91BOswC9F43+u3deelbrLvdvh8dF693xqhfGEnn0RbLRAZqfu86iiRmV+wpPTaN/+2vEGy
S/9AGymHOac7kSd404/0o/8dywoH0OBLc1+9y/e5BxX2wbi5Pv4LH1ZXYaaaugHlR9RWmwMVjVkR
AXu6PszBMYQxET0YW3fBWX5iIMglqlw7Bo1cdb1i80DvI2uCjVsYKH92MPh5LIc/qmbaGM3ZfboK
tFqmqjkD4JHExJPld6P85FuvcfsWVr+6NHT/Zt7+DGk1b7RLw3nSEnZ6lc87KQohKMrYq6piOP68
Huritvgf3pXBNYOL1enxT+20Wgqby70dv/t7CqZPAENgatu+XTvgED+b//7C0U28vmAjLvmkvizj
o0xBojMMwoTRqUYmvhomzXOlQm9bTmh9ga7wd3mgTm4iUb4ftHreSvYuLZij+GuxcUQA856HEoL2
s/km5fGnWSqRPu9edSXcOAAuLRlONkOi7WWJirKaXFMEWg5EAGpG3doBvZEB1+YUnREfYcwA5dHr
H/PSfjsOtxKUzGAk51lNuND6DioFfwSe7vCb/iKKImq8wSzdIJ09/X5jE1bCFMXcsyDb2+BDZXGu
9OPGHrhw2+nmUZTV1IkqaqmpQZRozp60RH4OJePDfzeQ1XTFFJYkNQ3RoeLZayejRXG+WiTdFV4A
/12o1ZrvIk2EbMdojPG57h3AtZ7WaX/z+f9Mmbm64SZYPRYiHkxZ+QzdyBa66pZ8/e1vhkKyqKmq
qpji6hjskyygW5EjMK+gTgK24nNV0Q7IcHf67wKt1hngha7ScwKFcf+cZsYnI+6/qlazcaxfXmh/
xrNaaEVvVvM0Q58qQtVpkXmM8W6/PhJluXlPnitcHZDxFQNurAmNdRXDz3zakEKckXuY+9bNXjEJ
9xAQcUrwfnb3EfuPygldzRsd01Yc6i4JptPVTXEvObAKb5FdfO6egYvEG7/s4vF//MtWe2CAPRbS
xbFc+QXsrIvI/Q2uPf8o+9GLD5gP7I3363Px+9VybS5WW6EAHCZZLXMx3Q4UJe0BwozX3kS3umu+
qW7rha8+krcP8l24MdiLxyPUY4mqDbePvMrGij7nTpkNyxWp1Is4vqVwjsDoexsj3IqzrIajC44m
BNWqyliuVIS2wFLm76pjoXMHCu0+ufGfpNmTD1ufUl6299nEHg1POQ3blhCSytm03PQG3S8E2zo7
q53uAaNI23gx4PiDA7Vzp7lrH1FvdqPd1gRf3EpHv2D596OBhzQeGwPmpdtHwYg7ElZkZWiaf3Mu
gJXBMlSBWqKtNpMiqHFYGTkLqAEyK1JEEVElD6yNML+Xw/l8/omz2hpz3akYUjKawend8t34BDJ6
TycfoSb8LNDHzW5gyqD2mjumF/3a2ijy5dn8E3+1UQDzY3gxA4lU9yYsKseykcSgIIblmud/RqdL
e+w+iW8osbuaA6jpofxpPKMVtJWvbfwOfXWtlGYX4QHH70jGb1GGKLsfbEy1dHHHwIGnem9QaFSX
fz9aOKaFVbEUipar2b1r8CpDIM313d5BO793oBBVu5D6qbRx9C8r5ewLWzJvXZFlhBv5Kix9OiAd
geqKzU8o2X1y3wmvofVWWMbGCC/O4VGk1VrClkguJ4VIbfxBJbvOph/XD52LM4h4gq5biCWI6mqx
TMGYxsgEYw0zY8JoHXQVuRO0cK5HOa/ycZFZpO4KpT6DntLqQ2VhL1VaxIey3sobbHsPlqPso2ef
OjcyORv5zKXPYwGo4gFp8Ww/O6+DVte1rCB7VsYbWTNTG4WSp8ooXCHGkLMzH6+P7tIcLhoT6nJX
G6a5mkOtDK24r4iXiYhX40keFsMewrB3PczlSZSo6MmmKuv8d7rswMwJBbB5dBYeRhfK2FP2YDlo
X3v6P4Ibb0yidOm5Y1HW01SDJ4gorkY1hjOijRm3kZm6EF7d6hZZdpo/B+Uhusm/DvcQEdoPXIqv
14d5ackfxV0LCSGBhoBMJ+Ew19KCqnMXufDd9RAXcwlqwAyMAilF59WNHvqRWckDN/pybqQ/EvKk
l+kh8PA52CfP1ssypSrispu19WW/rk8OXOLohyokwvJ6u1UCafjvfB5Wiq2Y3+N4clTpV6494guH
CtffzCUuWXScqP7p1ur46IMikcOAlekD3ZJA9mb+y8ZUXlz8RyFWy0TAFkWNfNLgPtJZlUAD8qqk
r9jgdGjc5YV8F4vRqxXor9KAluY0PoIZT+22CB/GIH2bqjbfOGwuLqD//CJDXN07+lxY8FgYtBIB
hEJJvb4JTCS+Nwa+pEXnn/J/59b47dJwdPfUcjgKM+AXV3nC3+2G9rdLF/qez+ooH/L91m26EjT/
n5qgdTSs1e5vqxrf+3SpCezRU2huIWp6803+Fr8pj8BnnlC+z19psX3wH7cqH1szusoQdS0uuGj5
xlGSuDOgrBj688Z0LlvufDpNXTHR7YEOsLoh8mTGBX0iBshE1/yVeePBP8SviHNtHm3nS1aWlqak
TusC2RxxdX2ngE/bMoNoWZTPZgDaCGOSVv3Xl4JMAcdUdI1riBrjas5SOam0NOwhcGtgk2lbTMBZ
aIZDE9/qtF5Ig05jLd/vaCmKWWL4UdJZZJwwsRFjdwrLi7zQDTnIbEwCECtzM2u31UO+cI7Ksqop
oBewx1r0HE8Dd2bXt2lp+Zyj86f8XXdG9QAV/HZ5fyqAe54sPqd8N9xt3U7nV/xJ4HUtbujasdfi
QXOzuvzHtNKFGB9AkoFo3kEK6pGXvr4+L6wZTYd6aOh8yyWROR1p3ikWXTW8Ryesd8b0Bb4NTpyt
cz3KhWGdRFl9SOrU8jxN7PEmbJ1aQ9f/HdlY/J9sHfGG67EupBPySbDVjkMzKzCQkcKvy+blt4Os
svdv0rviRnbFb1uvTOl8f59GW1VlAhlzPTX7HQ2d6jvoMAd0lJ3alg/C+/WRXZxF5L1NVUKIhabN
6bcatC6tk5JQc1bYevvcCI9RjdppzOsAC+3rwc7PRsZ1FGx1xeoyiN2pHHwXuSpbER4L6dv1ANKy
tE5PxtMIq03WS0DisrSg63SzcFXc7jV2s33iYHW5N2U7QfP1esSNIa07XlzJsyxkPU4EyQ9LeRmi
p//u76+yLwWH1BaMjYrYDOirebYXXa3rIS48gk8m7Xdl7ehIHI1Jyn15AJobOvOuvVFQL96BnbBB
JkMoxuIRpZzesfb1YdqJLi8e4UXfRbzJ+8/Xf4q0fJ8r32/dKJ8sowM6ES77LHoEo7/HTfHjUtQx
PPFT40oOHO4X8Oie8LwF5bhQpuN9I6v68jThjNZWx1YblmWjtAp+fIvbk+rICNY4meP3lAkTWLn4
z6swULYqypdWEEp5JEUkuiK4jtMdCGO2EedKFlwV0wHpp1RuZSQXjmNTNTkPRZ1+M1CH0wAThCGE
PPOYK/wX6lma8h5Knza+24V9dxJDPo2RgIEcQ8hmnvySvtO12LPtHMit+yUr2X61XrpMT+KtvpWf
FsinIVjnoS9+D/jvKRuBYNrwdLzyQD0QTVs09pK37g603/Wxbk3n8j2PdktuIaGnmcBisHeffZy2
kKnaetddOJWPh2etjjGjGlHeizXFBViXe4aEhLWc/qNZ9QPWVfdmp2wCO5YPtNp4RxF5wp6OKlT7
Wi1SIqb30WN0mA+mSxP9xbfRydtMKi+8l7lw/rMklfV7IGkCqe8yojVo5HzFyeLQ7ENXvbFexbfO
VXftl/Au2vne9S93aYdjTEHxS9Eo4/BYPx1kG4LDMdBG8KQn8dbc605yKzyCZcYe1lE8/a7c//vM
lnOEopcpo4fJU3a19/IcHaVoxrlFtN66FpPO4ntR5/fXx3V+gpwGWW0+hiqMY9BhZN+Z6P7+GsOt
pudWhNV2mynhUSUmAtpHdpgVDu5W/90YVrsKtboQ+T4mqvQz1+gx6kWv/XqIC0nc6Tytkrg6g1xX
i53gSk/zLn1eihjq5+K7+ql+EVxxqxx5YbWdhltlcdYcTvhHo75YYNz2MTkEXi2iLWSHsDmdzjV+
WehH3c4bV+jyV0838mnU1RoXxGiyoHCZbjAnZN+YCTkIcnyO2uxzMgRf/2ZKLUAmlmVQGF0XvqqR
XR6mve+O3yX0PvfRF99Nfy0IfW7L5tvWU+ZCfkCNjVeUoRCL23r1CcMJq14ww4LbusErJRQnfYrk
3fSQ7uhPmPeQxr34o+TgknRQ+ofE3EhgLy6h4/irb2qqVSz4AS/VFu1s2YFIg6skmcE9msweQh1b
W/u8BnY63tXXNLrKKgdgai6KthoaWJUXp+Ft4uPLUiFGVaL6t3W/Xdrrx0NcJemNVFSqWC1DbNFM
Qi5Hav/1DXo6qNXtVo/WLFciT/AMXvAYfQ4rqGtoA11fm+f39BLF5LRfUBTSbyTX0T3d1uNYGoki
u8Mou9hzFYV50ISbvwiio3jN00lXz8AndTaGatXztkYEJXchfc34ZCDIJxp9u3F8Xeg9KlTOIT9Y
lElky1odwhrCF2KNh5Eb3wxeFdjpvvL6e+oX6G/vELR4i7+1trXPPXwQK548m9f2hcXIVge0KIl4
BJ6VnSx4DkM9m5yVWAH1AZKwk/WghtNCTnZ0XCzrodm6si8cZycxVxtOVf1xQXSj57Vv7ymsh++a
7+qljZeqXb5KuVu1zqy5o2pvI9Yv7IST2KvNl/VyUSBCjKCK/o9WfYzi9+uL58JrFZTp0YSutloI
F38aK76o/DA5/T0A10Psyij6HIob7HQSZ+u1eun8Oom42npSGCmxZjKk8TteaS56GLSue2dw6f/V
++6wMcDzrJIBkv/QK1MkQ1kvWRHASqOhFex9Gnf+rUK9y1b5cMJtvd8a2sWPRb9Mkk3qaxhanuZ2
4TAJ2M2yUMz8V9J/DvOP18dyaSFys0gm1WXeiGsjYa3yoy6WctOtIFXq+T+R9DGjEYKy2PU4l8Zx
HGf1hbj6pEFolwWPU/W8eNhsvQc3Ivw+Z44ORq1DqEY3GEnT4KgkBF8zSJgbo7iU/NC74TvonFiU
llbD8CdzKJFWQlapcxDEOkBWUlq7/ibeoDD9Tg5WOsGb9eP63F3YUKpIIkoDVQdmL6173OnkY202
94E37qTdrLilijUnNDRCIvXRcXt+ELZint8zxFyKgyxyzDzWJYsmmwsoQ9yXlTc5iAW7qdsVjmLY
4UedLgOcdXyzDpuZ0PmL+zTs8pWPvmIVoriZNipOF3b0VdklHm4xkdN8WrBNys90n/zzF3PLjNKP
xkVbwVL7NCBVNRTZkMRyl7lt7OKlv4s4OiTHx7QpetM3egIXiqDAmo/iLWfL0QCDqBWGHpUm2MgT
+uzcrFNQebTGXb8SxPu4a9DFSWqY0pNhByWqXXYn4qCzMexloZ7m0ypmLZbKiBUSrbXRoRyh+V6h
AebFN/0NVl9uhiXUcBPukDDtbzMKwIu8j2kH8L0/VN9Szretn3B+ip7+hNWnbnRsC+io835w9dul
HCxkNm3KN3nX7oXPxbeNES9/7tqIVzn22FdjPEo6foFvk4NV5248NANAx13kzI6+C28pr25WVc4/
t4kUvQbWkRcDao/66qLP5Q7pcRI2b2kzz2T2uEvtjD2Wa3vtZmOEZ990FWt1V5gI8kdqQKyFUShg
Rx67aBlZu+HBgMBi2OW3bmfaNYoPduJaApDAjU96dmYsP8DAUkA1JED71nqwemlFiq8lXkCXS9FQ
2P0S/+sL63cMVZUXNAlwn9VnjAXgKXqGUMbsj9B0ELQaIRPzJizlrfk8WzGMAwojRwN3/UK7O92q
+IoYLabQiSegBIaVxo3I+3MBqw496ydNUJNZvKdQmpVCulBf5ra8Sc23IN/Ck53XBZdfYtBkMMg3
JENeZVQR4hkSVazEU/e8RyvKCT+MQ3Q7HizPP6iqR+NX8oodRGsLFeB/S78iOF5tIr4swKxUcRU8
gEONKhUzPhbYXnTcDG7QlsPG2jm/WgmDe5TFbWPpnMOrDzs3WKCH+Ot5jTcXtgFAqDzIT1Nntx5m
kd5wqFFw3l/fMpe+8HHM1YLtcH1ANLjNPGXeqRy8slZvDGvZcyenzjKqxdPGhGQLN2pVgBRqK2xR
qULCX2BPlKXcOAGWyfCWFDufAsGOOn2jenGW0hHSJCIVQYNG+prg2CKRgngWE6mKwY0uguU3PyP1
jvrEz38/e8eBVrM3IIAFmblLvXRR0RwQckp+XI9wfqAwFA1gGj10nqHrxMcQ2OtCQQRJ+ThrT031
UOobCcClD3QcYjUIxfRLyK5x6umasG+HDJidcTDK79hQDeFgXx/PxU9zNJ7lxxxd/krfqw2Na+Bb
GDZ+Ckczvp07VbLNAG0qnAqFjZfKpfV9PLjV1k2VAWUck3h4+TiFVFPS/359RFvTt9xJRyMCpWai
FsH0pa3wkqIEH2SPqYwTsfgc6Ft8043hrH3KRwT9FC1iOUzZWzj8CpAluT6arQCrZDBCejukMJTi
QvZPpD7LZbVxHFxc0MvbgXoHGdb6/YBfahsIAwEyBJgjtWJvPi7q3NeHcb7MSNzRnV24baTua/xc
u8hOKLOQepXxaZw++fCgEKGn2PavlxdxqJmQQ8oLyXh1QVa6rORAR+lItVrhiGim25GveNcH85uc
enqEnkZRTpdY3C9bBp8lL5ZtUfBU4KKxg1xZ6/rSXvRANEPFDNO30SvccGc4nY+TrHjAQ+L6Dzmv
MrCVjoe7rJ6jtY4mVxj2yNB7uBcHB5xq3dYGXoA6j5u5obeZIC+783zgVKB12TKxo10W01E8lJeG
AH2XjBtx8MZ39HU+RHcpjX/EIlwMu++AL7kjbiabogYXLuNlqH9Cr07FuhjNVA/ChXUCIdqNvIQS
jv+MPfWN5MkIsdpbhM/fi/JstOCpeY0YPLB/Z9JHoy3Q3E2miZBN+tbku0z7LFk/FTH0xopqbb9o
aqKKLm0kN+cbkoEeRV0tYSxzsFiIkZkqstuCHrWYfdEAWV9fOVtBViu4C7A6APtMEgAs2Fay1stK
8T1Jqo9/E0cH9kK/XyFHPl0wk4T+O1x2vpr6GuqIrWrvetdsDOa8WbFsA/VPlNVoKjQ51VIjSuc0
KCe0N9Vt7CLqIQAoGFxUrh5QZHFFO74d/uKFcRp7vQVF3BmEHrk1tel4r371dWQLDWljp1/+Xn9G
uNp4nRIFyqQv89gtNmv2VH9CK2gjyPldczqU1Rbzc16kWsBQQPc8oHjjmIbuXl8PF++Boy+1Sjdk
NcdKJWMcsuk7coaKDAXlnBe+WAkP10P9P7bvnzlbpRog48IBVSJcKHjoBnfNvj8Mu+xZPvzFM/d0
4lYpx4RjdB3KRMo+dl/rd/HXQq6J9tiZ7JqbYYdtsZPxxNac7WrsxsJYJyBRnoaVmEFAS3hRxwFn
v6rbxaBvbLHf77nzs/A/k7nWCBIGtApnhSE2Hl4bE5rwDkLxbuBB/3UnNh02wLftbbSfdknviAfz
kQLGo/EA7e9z5lo3xcYpubFW10pBfZNY6JEzbgMdcl/D2WH+vrF+lrPpbMg6Jz8PTOv87DLjNMIN
BDGiwYkel8IfxgXPqY3aqhe5W+oKF8fzJ9i6UIGaVBlrATwwSAAKqKsqwnFsDAEabGzy85IMa/Uo
0HoHxuJg1CabfAhf9BRIhm7upnCypTFyEvUB8xynLjbef1uDW+1ENUcAdVjOyEV0e8rgKrZbt+bl
nGxhpop4uNM8WJ2QoGwra8AhhfLheI/427fIsxCBvS0cwVEBnigO8ANEACIXk3cH4mDjbK3J88bh
cg8d/YbVAYoke4LjBb9BOBhv3cfwB6YuLjpxWAlIj/hpfRT28v38ALED1brXbGNLXM4Gj8KvPu2C
ey4kg/C08G6y0gFQ6DausLc++t8idwvGd3EhHUVbfdQoyMZs6omG3p0zSx/1FNnN8EM+fCvE2g7V
O9/aGuD5026ZX6QWKMaIzPWqdDH2chZxhZC13Mu4qkOhcrJD8UoBw/N/KNRQaYHcLqdsQ7F8Y99c
XGDY7VK9kGTpXFoorUIBHW8WMSp6Uw3kFY3Fn5VjPbZ2cjPvSUP34eP8qO0XKJd4h6WtM36+fiRd
XGA80+Tfi2wpap6mU0gZ1lqdMAH/g4rQnYqhVx8Sx3DGg4BsnZ3dIFJ1EA8yphcI3W9cA+egfmb9
+AesPnrSh5o/ivwAmeaLp97ObrlLXhCE/DR8qu5FFw+tTTTZpYV2HHP596M03ExrjP8mYupducNF
8atfjouVkPLWUOGycYp5kGryc+Zla7yXblf4h4t2A2UDyASnocVUjyUtqBhujTfKayf9CPqtRb38
jfU1gyoWdUxrad+uy8chTj1iKFDxQ+kp3UWH6reSmvw9yziz/r9AgZeO40UPyUJLWQOPvvqIRo3E
ZC80GW2OpQMAme32PXhYOkyfkUT6vHVQXAgHOUGB4WxqYGPXtIg567S2nWAIaoPwYkSzN0l/F8LA
Qpd3hqGLq4OX9je+Mz4h6vg1lL/W+r9nAuHpvTAs/jfCaucNWRwpY83LN76JDlnqVnvTrQFBYSbL
cXO4vs8vneQn0VZfKDUGOSwaCgyB3v5IIvMtndL3cIi+y0P7ZSrju1QM78tCcEe52iuVdo+Q94YW
2Dm1azXi1bYz8KmkLsRvaN2Fpo0jEDJMy1Fr/oAj8Uvd1U6wkw/hz62qxoVNdzz4da2omGOxxTWQ
U16fvSHmERdnd5ZRudcn+RyNfzrA9fN+GMU6VDviKLwP/A8970aE0Uv2hPrrN+IMZHV5J2EKg0Ko
bVDzR5Ve5nbZWr3n3fTVL1ky0aMTDjOHKZ8UprqpbX0f4qYMGUB9Bmpk518V9P82KZ9bc7w62FTE
XqV+Wc7kC67lYy9r7fSg37gutqIsJ8PRuNqonjAqJEoial7cB1gtAqfLNx56l27mkwWz/IyjMFUK
+iwRmD6Mbnts7BwsWdzesI27JROs9pY33+rfESya3Piu/9A9hR4PBmw9ry+oi6PlgCBFoGNkrrtS
s9KjUKtSLpIFXI2mb1b/Lba21LQuHqaWrAFQkyHs/gZ8H401R4c2bzKCpOZ3TGRwrd7IMS4FAPWG
re5S8tKMVcG5b6bSMPRl9yXzTUWWXLfRxkRdPN6OY6zWu2llJkRVYtS/wZ18owfL+27sFS962tpc
W+NZrfQKH11xSpmwuaoqR0YXCV/ZdGtEy4G8usTRxaLsTC8UTMy6qVYH5WD26FUxIuHJv7V2lfO7
Pgm2v7uP7xSwG5AdIfL8zaKTZHijlCfpQ6/1q7rIULCt5V0ewX7VfAqvhoxTlub++7WNrjF6XCLM
dMz2TrdYqtXaKHeML7Yyt0TSJ8tp4OOJdz3MOV+Bk/A4zurSaeKMJ0xMHPPBsL8sj+7AvgGiRaW3
9PDP23eivZnZX9q4f4JCwj0dnJELGDTlxe/axm32VXKzW6CP9wWcJOq73jNuI9G+9UCBOK1qW+60
Hw4lznebAkbL6M5W0X9m2VojfwYxnWOE43hSQQ5r9i31qhD10q304uKWUAxIWBZqzxCVTsdrjQhp
F6iRe1ot9m/1XIaPo9ob3vVveXFLqGAigKYtErqrT9nh4coDsWRLlCIAgdgdytkZWtGWhtex+FG1
2cY9cKngh+zffyKua2F5YYx+bhFR3QeH4SFzel5m+i693ZrAjaGti2EaAhCBjP65N/fSPyIuulZs
4N8ZPPkWthKR6KJi/a9RWsvOOBrc6sxsMm3oE3wJSEDrG4A0u2SvoLKhHv7yTDkKtToy48pHBE0k
lCm9W/5LJH+Us/fri+PSQ5KLchGuAkaimmuF5SpOBFXHAIqlruysu3hnPequ8aX3FIfqzE/D1R+2
boJLLSRiwkviKcJ+X+M5pFrq1CYA+TA4OVl8Ndqh+117mVw4FDvDTW+3oLIXL7rjiKudVgr+8H9I
u64tuXEk+yt7+p2z9GbP9j7QpSvvVNILT6lUoveg/fq9yO6RkkhuQup9mtOjbkUCDAQCETfuNa2O
Yi120bdu0x86fwJjKpjU93zUOHd9zBsFWJg+HRJY07/om9mVIdAoOOZnDJhhnrNDdusO2/DT5Q+5
FjtPV8hcDK0WITPXYNMyoK5XAcelfoJqIuf6WU3xTs0wwURRpwyinnAX+R4ssFfI6Q70KZJeo7S3
7w+tD9Xc3fAogLanuNYf+NUuzjpZLK/chJ0IuS5UXtrPkfi5ye/G/PerpHBPII1Qb9AwQMpcQ6SF
ojSRsEa9+hAgdoV2KOd6XQv8pxaY3A5KZSAfaVO8M4z4vYNQaa4Wu8v+sHqDayYOtUQBBbC2vFwg
cwlYUYV8ixKNZb1DnkyISXrQtT+kkCkBDyDkztpN7PMyobXFnRhmU7B5ClQzo71pEVJutQW1I+Pb
5bXR88Nez2gHmCD/pfQ8Kv0FJ7l3BZUbEzJniFmj4lrmg5l+JTU6IOO1Oam8jHJlORipQcmBIhnA
8sx8K4iCNw1JdOzjPcq5PrzeHbczFKJRenSsfbYP/enh8vrWgvLCJnPH1Bja1GJoI3nRTt9rh+RR
v8MEA216UObGaauDLxvaPhyvPN9WpHxAdaOkK2K+jcV1GyQo04oSvXZjAcqOGSBKVb/rzNZFWe5z
p1mby8s8P8pLe8xnhOy8WeU16MsKJXLM5HsnS07dceIidfOlryyN0B9x4ivKDDJ1lZIcmXVrQiBk
fih7SOHo5IMIEL0N6sDpibWN5pL3EentfGYZSFRwcUmgcWFJQfQG0uBJDxopgkoG2cng6Z4PZKtt
6L2jf+WiJNbsoXipQytB1M9HTzR9qku5AouaWuHEy1A1haggWu/zpnNHyg0JFQrugPHaNzw1ynxD
NLi0qAD60yU+RrRAPzEDhVNuVBdq5BiTijxyI9v5Le9C55llviqkmgtLnCjbchsoTtbhYaBNoz2b
OWfSeAVfiwB6sqtM5lCmmtaOvQVg2T7cNhGIGUjliZ1tYOwsvdXA75Rtp63pQFHr6+Xj8X+YBj4c
L0poNhj0vJ64LgSQhtIswHXWepBym93mTp/AwElVP+3SMe/IvoN4p1v1bnTPzdHWd/incSafKABq
HnLKyRfWDoQwBpqjFV/r9+RF9MdNekWh+GFkm5PLWTWNbeyx0VC1+feqmXtLIlNUmBRfFHyB8Nbd
vFWfKA3GsJPt6prHbn8e3OnX/WGMJTeuLQx6QxYd7hsSvxkgg6q0vAuEXhAXFsTSXXRDr+uDCV+N
mxqSQ1l9RdrGV4P4tlKgEtkoIB+AOGqsD58aMjuaLvC2dPVboneCOpIIquCjo504Ul8ZFHqPHn22
q2+GL9rX5AhQo9lo0KNLVTnBDa8Hu2oTpStQA1IFFxah1khaDVVOOG8s7nqxtYv8UUq5JA5rV5Z2
YoU5ndKcmJoQUe6xHOqJeG22G+tBuc5E+y8qjuTQgKwcLxmMwHONr3rqiXHmfOphE07qBA7E/rV3
KYMEEIh29kYfTr/AILHiqhjGgXAYBs9BbcICnsNSaYKBRloBcsuO+F13WiffgD2s8qTvitOCdISX
ya08m9BklTBeBpA/yFrYYXc5msRmIuD/bL36TQXuAvBCX/pOnMgLnMbnnPyVFZ5aY/sNmHGCmMtf
1iQf4rGb+RC4IdA7lAiquA9d3vTcuUGTEpuiVIzhOUkT6Qc+ORcpCTorUMfUq7rxNQzEPcAe3uVF
nacfJt4SGqQqZEQZmW0qxgkSrWAqE1QLzOM4aOcPV3ya5pUvtbTDHIQoC0F/rQCwYigdtAx1Ny6h
C9bHbhmD20pvb8y+3Y0W8VRhfNWttgBZbMwLNCuLpcPnChX6w6zP8Uee7Cek5xRIzB4X2/9dNlN/
oeqzUl86Drn/sEMzoRM7YjeYQqpJMTaV7DpoQqEAAxfhb+uKg2BBpgnkqQJ2NYO5i/I2gExmg12F
GF7eQIky17eX/YN+l+XlQJfywwJ7AfUqJNvHMQfQCKfbnvT2pZfbXR4ZvmKaPecqWvs+uAHghTKE
mYDgWO5b0Ej9OJZa4kldBJ13Rd3oRVjYkpU/j03mA3511VAe5rAUfv9sY40nppl0osMAWjKGKoTr
QILjF2Uib1IJJKpDDJnIBlrhmH0xZxuF0JepCCHAC9EJlDAKAIjMiOq/jvmmM7gc0WvbTyVkULQH
9/fZZFExNYkaFzpVpOwnu42CrRwmhRMZk09MgSdJdH5b0U34aY05pFk1I28XwUsVToZTajdRcRNl
32b90Pcct1q1JAEkoyFmglSZKWFAyT6bBMtIPN28gT6iC1KenR49pdFVoPLID+mnY1wYpWUwokC8
Q4Y9xlaRBihag2/Rm4pIeYGSIyD4XQ4vqoTU0WaNXKdhmNxlgSVvLh+e8xyDUjj/tMw8zQ2h0ouh
xiBjMFWAshm2AtrY8f9phLkkJE2werkzEy/QKye1oOIpNt6Yl7vLa1k5m2C5MIDkpbcEihvLs6kS
I6l7KLAipo1X7cbc0Yo54ZIGrG0ZOK8VSVZw8QGAuDQD/RYdSjHQBS81yIA3uZuqV2Fg8F5NPDPU
P08idCrnpaR2kMVKgFYIvhcuERwIHBug1Ms/V1++Q+7895+EJmXz/rEyZgPnuIRSAJBHbkwesvw+
UL7l6dPlb7RS2DUx3q8iaQBbHtg+GVePs1bXZl3C5GxnW6/9XXEbYUa49yBrYTl4n/wCBcnaTkKD
E+mJYqAXzJKoJnUShX0Ak23/LEWH0oBQ7PTyT9aFmh3KaZqM7iXjFQGKiLoE4LQn7uNt4bbP+XN4
TWxtU9mQRwaPl61xtpL+jWzQQG0AJBmyDBChwXytqIzIEFdU4U5MnarbauFnLURHM+EsbeUGh8oo
po0w8oS1sTd420HVWZqgPBeRhM7VQyuJw1d5vhI8Y0BMDJ5bgF4xirh09Uoe5hmzmyjuW8S3Qhmj
v9m+B4FR04UPl7/TuS8AmCZTTwDPD1JWxtQsxqoWDiGQhsm+sbZ5DKzn768G87wWgNYI5GDHZjKe
roJyCXghA9es5ENjQK5dqh6Kh3xqOIZW1nJqiE32s3AuoUaMtSij3zcYsLmOsrvL23UEDi2dDA/e
n4s5/vlJFBIAi0VBF4vRo+uE6JKdpb3bZfMOo6JpeF8GuVfEoM4QxkM5fb1snLc+5tqoLEyDaxFe
/W3xXRO/6cF+xFv7so2VrB8LpMqNiEg4RmxpwQxIVkhQakaTDpMV28yP3FYAS320xXDFZ14St7qk
E2vMkvSwzkhogA0phHS2AgUwWR/tPH+9vKjzE0urFCiaAuuPxJjtvSfyAMrcDvrtRj/YnfksG7z2
9No6sG3I93ABymfdfbMRtAS8/4Lb7jtPQS3WKVAZ3Un3lA27e5LtOrL5D/i1dYEsAEyrwCzTlswy
TqAYjParANaUvCW2MCu23H+/vHMrqOTjNDQVmUAiBjqYpQlVLqdOycFNF1wHG/ASSCAZczQJZQJQ
RKMca80oTfTXsTsnqASHrzFXXGNla7FGHVUmIGmRejL3fp9MiVDklelqDbTetUdd/Yjn3w7pmFzH
bMGR9giklowNaZAKNaVOD+JYfZsLeuqmZZdvL2/mChZwaYa5oYw6ENXChBkKYqgkG5Wlm+ZQbPVb
1O8PRsiFAq50fahFpBXowcAx2dgr5rKcy5SqqnFHV3yrMTTRb2v3yNXpoNR64MMP121S2JKMKo8F
joWlywTaUBpSiwngwZFeoeo5PwkY2BAcHb3qI/A5MO3YVziReeUsAPbywyrLId0pUy+IVg0tHhXa
7+UhqXmPEuoETOgHBovKrgBhYJ3VzuUcECyiUIbQUo/sMuk/8i4XkYb2r1Ej3tch4U1yrt02C5OM
w0AzfTYn0BHDYaxX0LRtMBJLR4Cp1FobckL/2kE7XR/z3cRckvF0RTQBfsgjRuOGAZBu4e8/fuCS
P7eRLU8YUtQbuYFtnKWrENROwbv4+yqGNNADqSeDw0TEeBcTtUjTGrlsIYESw8GpGt2OIjBSgMXz
9w+0ipRGQw0VJWPgNpeujrdVWMRpTtspki+3tkTsHmhiOpFaVRhHCkFKd9nkykdaWKTH4CT/ECtD
7EZ9BFeiMNh6lmC260vGzwJ4Zuifn5hpi6RQg76mxFjzq+SP3zIqQRz50gMdOsLMbe1lm5HHJLDy
GLIWq6OJ8YlZ1DwnxRgzy9W/QPgO6GUIkYICFQHTVt/n2eseofOKa9y9vKlcu0z87zD7IsbpbLlA
j4IivjUwfBO50oNugwwmBOwYjPG/UAtc3WWAiYGiA3vK2UOsjksM3aMegY9peVIiuEKt3iRl8fny
8jhm2GpKFNV1KLXg1wzn24g8av2bMNxfNrG6gzjWCnj9aO2bRQRqKkErRpjoSYhnZ47daL4KXHk3
OrNHZluNbGvY/RM4G53a+mGWhQUOc9ZWGLsJvaLHfBQxbQkwJSUSNpeXt5YGLewwAcUa6mxWKrCH
FTHE7VRH25aDZ9yIu/EQPxvP2kZ0MaBEntttCvc5iF/jT5d/wdo3PF0okyirAHV2kDEIPQG4rzz+
JhQAmmkt7yDQdTB3HIW4Q16ZsnmcsZOqQzjUuoF19jj1w0O4N5z8avT6hxggussrWhlCod/upy3m
sMuVKmmNDFuU8090JLe5DfctADAPAJLO9+WVASSMlLhE9gOHNyq79s4BLIWyokDLTwO71jLUWN2Y
TpCZCYGH6V0NYGRzp6MrDMlzH1QGT5y1ruQOlNqQUuAB9oOsaGltDjGINpOWAjfgN5qHYTck0MWA
TAzq1ajyWHfNPnUDr+TlnCtfdGFZXVoeNUOAQFWAL+rnN81deW/uQPnn6j3iGQ87u+KkC1v0z0/C
99jOepkbFsaI+tAPC4hdoqFiGh3n2qWOwTjpwgzjOFlRAAgpGnhlE8ETky8xCR1jeqorzplbC2oL
Q/SrnqwnDNsxFdAh8KxtsZtzX/2guPHA7yzkYCDIjmx9drmgG3qUz5YH+lXqKbRByliVNLluhQ6+
AmxYDzrw4E7FU0svj3TgYFXg7Ob6Kg1ktUemSJQhl6vEA2uWRgHSyN2elHZDH68goUscMI1OThjY
2bYugIwP3jhnYvUznthlPBM0yEoUzlhn42oA3EA86rP2StlfBE9rbW3yRNlVHNFOH3l13dUlA8OI
BhzwCwBzMXm1VM3W0GstpDojR9yrzhiDKxH4F9Cu4/9UnP6eH+9o+sx+VjS8dQmdb/pxmcMBWPlU
9b0VHdu2lLBC2bQ7fn9x7ZEJhOlPO8zpoPlojnl5wKRcw56vetMGW4p+NTpUfVUCvGfDK7yuvfgW
JhmPHVCUiuMcJoEjKK7o/Vg96oltUc2Xp/kGE1p+teHOZHFXynzFfhgjHCEzAhz1yCOPsxJ6OToC
dNron3rNyc4yDyQhJvEAQAw4gnwSeWpmox7i4q6qclt/B72qDRa8YsMrka07K+qmGqZHUKRg3/Bp
YBWkwrSZN+yPc4xejfGH6CswGoCh5I8Yd+OBNOjJO3NVyMyCSlQByJDFhQyROUxjBL26uAGjdZPY
tcCZjF4Z0ERrykS1DO9pDNSxFZc+ImVAZCM6wlEjRzpEr/VNgWKjWdn9AfD98lotHMDifNmWBUyj
Nj44cfrntkcy8A8C0elvYfwo7GSllq0ixmzJeDW/J3faVXZbOjKm/oPHeme8mIfpUHMuZnomzvb4
ZAMYZ7KGUi6yvpHdro39lmCA0frWdKgrizeiyUs/1kLtyQrZJhNE3TVpCAZ6UgYv+gaBWhDSHogN
FpvX/FW3A1u6Tv1wdi/vLM8sk2OFSdMoVgVSrVzaFt39NIp2o5W2ylP6WQGmL7yJFaodAlEHocsx
EsQTxmwBjL1ttjiaVP+6eKFnU8dMwT9hLlsaZu7OEjNt4RzRYPtKmfV1yvNruvOm9/I7zEFhjKzm
zrStx72frsPO11h6Us0Qr0AcCsEjrUGIHty7Rm6nzgjqbEcM8BDhXZmrt9eJTeb2kuREB4MzFpoZ
glNGra0kT219Y3a7KBptEj6RIeWckPVr5cQmc5Pl4LUuIlCagj0BfCCoJLYPCh4/UGq4xRSACyz5
YOc1oLI8hNXqDgOaDyodlEzRqGQOp5BGpDXQtEJ0Sp7GXbxvtu/0AgXnvgMSDE4AWntdogGHghVe
Bqhxs8EQnfumqqk5OjBlqnZ8EF/kN0Xb1R/hZgR3Q7MvWjwTSLoZW5tOBn+NOHWllZCPVzRIFfEQ
Aesum3T2Qz12WYcTZGSGWxrfAsBnLgeDtc8JLkrgnjHsI1Khm2WeOWmCoEm1hpsT1e9Qd0Hjhrta
+0LJ1ufn6ZP6KXMsHmqAHkAmzC6MMqmJWHT5LGUBjXz1S/K5xU2TXicv9VX9RJzqWuQVUdfelTCI
Xid6qXhBn7mOWVlhpMJgBOlEfM5uM+JgKpUzejQ7KD3OrtLL6XyBP+yxxR0NOFwIeGNXNRCNT158
GB+7a+XTsKEl93QnZXbw3kO726k2I5dFmWecCfBza4LDwYJxgtHo7o0yxjyFeJLZ+fO8iXcWyiJl
ZE9gL3vmHZpVd0JTA4cGZxR0+gxwog27ulHlKvaC5+hudlOoz/Z2hZ4Gak6Dq16NX2Kf91ZamVWz
9FOjzIJLovdzZsCoeN+7Akryxtf0o3vI/DC1w+vK670WEvOQXZNDO/roADBPH7mFkzWfPv0RTC1I
nFOMNYdljCKNvqc8QTGaOuptcVN4jcOXvl0r1CwWTX/PyTM4yhSx75omxgB8c2XuoW+5DZ+NA0b1
LHDh6S64JWRfwaVHCzXcAsbqatFzN8H8hQjFIgwrQe3aLghjb3xP3ygRaiY5xnX0hrElO7k3Q272
uxb9qYjyD4vU60/WK6kR6lYGLE6qHz2JnmSP2yZxoBkqafQl7qe+8vviuIABAUMJUImEQpHMAjGC
Ngc4c4BRdM18HQ8LAM4JuM3olE39lfeoOPZt2bChgbgHM2hHgBhzwwVSC1LoGSdX2LbfJV91rBQV
bzza2i+U9y+zkxsJ8kTOtAP58bYBOpvnxisZBRb84xewpduqGOJ8EmlkNj5Bc8QOyV6+k9FX6KAD
IdwK3T0nUq5dcacGmbM7oPkrdh2W3PtoLngFVrsRnL9Kfumjmdt4mm/+nzaZo9oRaaiDADbFffci
ud1Gv4vREaVFPwckbtf8ZIImYmcf9qhRakCxABqsS+ftjAj8+QK2VRHfZ3I36bvc5Aner+Xb4JSm
Qqh/GWGucmIB4wuF+9hTOpClzVdhY2tfe3Syxz1l0olB2QgkQMGdrTkP+lR/FS9GEeAU9LTZLu9s
tIFQQHiCpoResE/w9n3voJNKyfBGT8LAjTNtuV/x7B1DrQKJilo1qkUay/5iAtXTdENCz2YTblQT
HH9g1kr8Hie0M7Zq58SAJtgBgX4WTzTgPBoxxpmTOkjlUBFyXLLiU8mYSvZMl8pNaY7WuXhg8E7m
mQstLbI3q96rOcQPEe+hTeTW/W2IKmfTc8Ba52UNWIEDSWieYiQaI1NLRy1zMuiGgVc3sezuRfWm
0qHIRwAEdbvBhF+Fae/fLmxYMlDZmEOFeClUC1g2kCom0KZRMCSdRUpxVQaTdTfFosE59WdPewCn
jppN4CEAVOC48pP7YzKFIU+RTntDWn4r+gQ0kZWflcZTTuJ9nJecV/b550Kd2KAiDCijgN2H2cih
6xWC04hxVO1VI/exmdpDwQme5ydgaYM58E2rldFUAEEVq8FDNliJTXTzk5YbIHyTHy8HzbM4jamI
0/UwKfuUEkxBJZCvNoI3Nf9qgdzpsoGVIwULoFiUDJTVaFtm6XpJ1bcQOcEgonk9++0N7fVC4Wpv
vodO4qH57F22t/qBTswx+QTBeMKcZTA31r2jxE+1ge1DjLxsZcXrFoti4kShZiPkFTHMpRHJTs3S
1nzReMMo6xDPHFPnaTA+Ed7GQC2j7gsAKXOVZp1czWGBGTkV8oniTfgmf5HeJ1yp86fmkB2Sl/ha
2YCr60XbB3YFYdh/cJABScNYMsjUFYpVXH5BQaytDmJakDjHGL0dKclVaIwclrxzPwSZNRRBMMCO
6wZ0OksbtTCT1Krgh2WFdoT0FHOJUtjUFn8vENIIgWB/AWaZJWsMut7U5wLj3Jo9eOJbOYJKIdyk
OzUGRlrTXGQlHFc8c32YNFVABdH5QB8XM+TMokISl4lpBm6CNISS/tn1s+GZj5LT7ghqG1yDrPNT
LR8ooapAM0t4FLOERMEgRbWWGII73yqQS7RKZJiJb9zMG/I9u5FewM9ScMmWzuacqVULQQSYPqCb
z/wjaJRxbpsxBGt871oo1CcElCIxGhKV3Tyoj5ML2WBIO8i8o3E2SMZYZt/jmSGG2WxNoTeQ0JOG
0A5K1HTqwUkg5USU3IGjHqJQeMgbTtxkY/TRMthvVCqGieoD8yAuZ5KXQQDLea+6PR77aVvb7TCC
tJvHYLH2UQGkVajPYkCCFRZphLAWZ0XEU7/8ntfKJhgxhTUb/uWItrqgn1YsZkGgzJLjzIIVkj1j
xvCAdMK2zKuw5b0xVw0hlFm0M0eBrstDgUrgZAD+FnrtLDuDENrWVLgC+Zr02e7yktiYcvxGJ5bo
LzlJDbKqRrO1hyWttvZVFHhj03AqeWfPdcATMbWCIh4E7VQDLZyljVLPZ2IOgIpUEEjJ7OZKdqSr
YAMmPkd4SCGbLdwP7TaEtvQvFMTPQhoI67CNGMvDyJEmsfRZZpYgYZ1HDPPqrpjZrZ25hgFQHL7i
7DUP4H/a5J8u7+mZM4JrCgaRjFoYKQEQerles6nbkQxl6un1TR/fNvUhSzjtqvOwCRsYj6DJKr4e
gNCsjaxv0UNJ8XYEka/qiCkWRgt72pcaVScRJFPcyEnfhqcvOQiFUDJoVUfOiq4jC70uZxBmh9r0
l5hfuI2cBsziOwKaiOig4n84rnkeMxl79Pec+OacdWoaqTMGrEq7D93gXnbmpxa5kYDlojOXOo3h
ghp2o6O2tbn8Dc/6gVgsuMKQkOFG15FcMGe9m6uAdIWAMaikckhd2qWyK+QGaHPBLWZ1N2q6bVR7
HUz2JKqf0Q/1Z6lCRh0dkP16Si/6fdLt9FhxDOsmhqLsNDc2NIgSWaTZPic0nZ1j+nNRrkF3Aiwa
4Bxb7pWoppMZZREquuHDGA62Ed9d3pAzA5ijo0NMGCFFx/fsGQ/jFQYex9gXpb2sGy4evs5lC2fH
xsTcvwnENEKFgjuayUqLROurajBEVzAeqv57UzauGfKeQucH52gFrGyqivceotFyo6JAVUoSWCJw
gc2u82QHUtvX2ScVXjztqmeTQ6V3vijAJSniF6PxGFS1mPRGFLQ4U8ccWLI00LeNGY+3ZZKEtpkE
PLZWNt+GHC+2DikNQg/Wx8pRtUUcYS4hkvECD3AyddJKu8FQQMPRCZWdRHW6nWrOMTnzCtikFJ0a
NF0lVM/Yb9aKcT+3teyWE9pReJ1PQ825PngmmMy6q1ojiiqYqNu5Bk054m7mtDxeqLOWF3BVEJlC
Ao8UAq89thkUVJhNn6BNiEJO0dvNU+qlX8Kt6tGuxbyx7gvwT0Nqqt1u+UicM00h1jj9tCeRTiqG
slGDmtJfN7FdubRhjFmM1+ENfOmechNfAfYr0eI9rkje0+Xsfj5a11FdBt2qBRoAZodbzCJFJgaf
0AcbBG98bJ+12/yGUhxlh8x0xG/ljtxowHzNbuZwC7/sCWGss1kiJL6zJCtgvbMSJzfDTW4mjqXj
f7pdKz7k9WSn5N0SJC+sLAwng9MwhgRnG/lBnNznJhSgy+dKvW/VzC3DwSXBlVJVfi1DV157LlOJ
89Y8iyDsD2ZCrdlA0rZUK6gYXks++LOBREeZCIWvh+am9IXf7+mzBpl70CqDpGjoDmmdXWaA+6JW
7Ee3+i6zi5fsrbkBU+32ciw+K8cfbVLmShMAH5QmGI80k7pK5xTHgTbSCKi9en/ydDCBxkcuRCpE
Me+hTrONtjkElbglzjOvQLjESx7jx6iMYeKL2WSNZDHeKjh0enGII0x0palTdgFnmWxsASsSVbCn
7zF0mCEXujx3EHsom3KGlaHPHaFV7LDt3cs7eVZWRCcQlQEwB2BIE2VFFtqXd+OQyyBA8jU7vInu
DL/eQLHXNu5ln8qEURbJyxbPt25pkFmUiKGZoZpykLY278N4nQrQ5qjeLts4vkBOc0EUnzFDjWUh
XKBgpTP+ERSxEk/kqFc0eBbGCW9AvP5FuC0f8hdKGYtH37Xy0KPJDHIisMqrPnRKvlYgSuTitul6
LvwUdn6nrBIS6VUZ+r1v7qUtZUqhHTFe0f3cV7BiJIS4IgAYOJsfb5QgLqAuDa58QepTdwZnYmZH
Y2UMHmdvOZZUJkWBRAcgGXiy+MkVJOZ3wWbeUQxqvm8/SGRjpmDc6m7vTVSjPIEmiYf/56a5Lhxw
e13+KeeupGDeG68LkFvh8XYMhSf3UoLnZx7NcCUS3OaY8Kqf6okHiODYOJb2Tmz0KiEShAFDv6ru
CzAIJhjs6T6DAiD7rmk2xWL8EtUU3cSl12BpwBZTOCESzrOl9Yo8x0GT+OFbAjVpEBdRaLO5C68o
4bj4Cw509p7RcMOemqTf/WSliilEGAdvE1+8FxsU2FSn3YQ6ng8QD6A9TnSMMjrXAwnz0P3dcUTW
OP0MJ8aLXq6qcqgTXxjUdivraebqQ138frRbrJEdji2UcFCmsg599TqD54K1GhNoGCz4VLsWxIqU
D0Ow1YfLXspWS5ilsRG26Qc5SUgV+sHwrIaPADxMxnvCExNe9dOfDsNyzSpKXxtzhVM56h9iL9p5
dFfnXOkXmjAv3VJDHgqlcVSR8TphnydxhcdoEJW5P/pt7WRUB2X2+hJNzXz7l8TWNN+MuSt5wSd+
KD3PbcylecZFW6XPo5Gatx5j6Xp6i6gEi0s8ojyJ7q+cw/NvBwAWrTij+mshtjL3COgDosiAqLqP
29OXxugqD4o9RmT2RNY4bnKe4mNjIXcOlD24Mqgg+fIIJIoel6DUFbz6e4VAk3o5GrUSClB3fyEM
8p30vXiQ3trH6IsKnDHniX6+VJg/Yr9AawW8BrPUttBKZWgmwUNm46Ud8cN2L2uAnIUjr5VJixNL
L0I6j+ctviYQHJhgXK5UBSJIjayMqgkOXrylcEENl2L0+6TjQM0hp4HcKkaTQLDO1rqkUc/1aQ5i
fx6l91ouPTm+r0vtGvVYTGvobh52bgjlbU17nIPZaaeJc0XRpSyXaqFCSqFtBo4GJHuXSx0ETWnw
x7g+wrcG+BCx/4wXHtgOUrsinH09DwFLW/QLn8TQaNKnvI1hywRmYkhmW6kf5oBw8re1FYEeAhVT
xAEVTeGllSEuqqwejdAn9T0JMLc0Q2l2BJOW/CrEKccpV5aEYiWIBgzagYTFpbFWHKy+rTsM0o6T
3FxrZZ88qPooag54PbR/kAzjW2D+H6VL8Pyg9b00Z0Z5JEUmgigl7Mb9Zw9osruxU+6mK4rpya61
36xbAflIC3lIVXH2AdBgkqmgKQ0jjcTIxwT9Nje/BmG9u3z9rGT4SxNM0JSrIBblDiYoVV+Kh/O4
VREzpY0FzQQQoXHvcq5Fxum1oJ8iQmBRN5xqB5kGlETnzeCn1+FOhHJIcs/LflduhuUiGd8HgbsY
Cz1MyvfmBnAwwPVjZCz5XQjc0C/U7WV4AnOu8d3Q7ASlpEGRUEtPmTNtmJN0jvxsB30soHkiyI0f
yUvuqg2PyHXlyKFpC008wJ1R5zSZMlZP5DbEiyfySyNxEmtvKDMIgUVM6n8r1E8cdzm/4iHwCllH
3AAQOIRC/XJlQPSUYq5Rj7T1exHTuaYTbjFVt6sOLVBD8mtVO8ZedMGX+O9az3++j/8VfpR3f21g
+z//jX9+L6upiUMAw5f/+D/X8XtTtuV38t/0P/vxrzH/1m31UTyS5uODXL9V7L+5+A/x9/9t330j
b4t/8AoSk+m++2imh4+2y8jRCH4p/Td/9Q//4+P4tzxN1ceff7yXXUHo3xbirv7j7z/affvzDypG
9J+nf/3ff3bzluM/23TTW/HB/vsfby358w+AvP8Fgn3gDmkL2kCUwAEePv76I/VfIHpBJDbQmxbl
4x8VZUOiP//Q/gVpKkMDKhP/CeoItOTelh39I/lfwEwC0wN3QgaHiqLxx79/2eIT/fxk/wHY910Z
F6T98w/qDz9PAlBtKIQgcmkadU7wDzL+MrW9kJagVbQtFUyRcYEe53VuPhQ1T0RneQoofA53ONq1
oN4FEajF5tG1lIjg1iGaXfaTD3zNVzIab1KGq8AUe0ePzW8nn+DvhZ4ujA1jCrIGWj7ACdexTbgS
liehJlI3TEhjbDNzJ68DgTKFLWNwRLWDR2EjQVMk/YWCAXPngRBJAsyUgg4wYYryDHPa1USLcZ/m
hj2NZFOKGOhs2s0UvlxeHc8Ks7hRqxIhDWClgwqlmH4bJxEcXQonWVg6h8mu5ZjznqQkulTUbacX
hl11yV2nG/tUKXCdKtDaJCmvssRiCY7WIFGK1zKuVbDNMVU5UUproVZGw4524AvyKXPPgJHYkqsa
db4ssCtRvzfBBAeeLCb6i00otL3U4BNZwkc21Fdplu9DedjpUxpwMsg1W4C94M2lY+oeAzZLLwzN
vM/aEouKzZtQb/xyTHypS+2p+91ZDOwfmtGINfSWQdGR7etLkyLH8jAZNgH70fjUPZPtiBLZ9Cja
BZcGk6mLUWNAbqPmiAKdCNJIJklIEiEztFQ07AQfSznWxVRoaPIyg3M/X5qh23vigYVUynltzgam
Iu+q/F6R742Ok3cfqwY/QyD18qUNJm0MUtDmmAmWQmltNB+F/pv6PrmV3PCBzmcDiXElvlS+tG1u
A7SFkXs5mkOuu6t817+Un5FX6o687SBfpW+B797yWii8rWYiihiYwDD1+H10kqjdCF7jtbuG+0Vx
b5xeBef7wMSUhlDCJwF73YC1IW3tBNyVmL/C0MPsz66qQr+g2dJB7uqmdyioW3bzneIUe/DztJUN
TAAn/LBv6uOXwZlB3xYpDfqOTO4b55j2GUfLsIPr2it2SnTUqs7QtYo3ra/tjev8yfTVQ4iyLwo0
HPNs44yaB7sL3hEW1Y7AzNrS+dJEVBPSWKZNH7rDg3yfPsygwjq+KczbwNbeaN0pOaRuxsXusn2z
v4ybkope8hH9zURDYFCzXohAHpbs+l26V1DMz+3WpyPfnW/sQ8cU7cyJNpXbilxM9IrLodOPkjSY
ngygH2n+fHLsgsoi0AQwTbtRVX9oK3eaFBDN4NWYg7pXyx28vPemILuXbzX2HXBc9Kld5j0lyTn2
gmDHlQIznmHkI3Q6A6i2a1PY6m1vZ5po963kdTNed1BLSZrkxhSkDed30KjMhITF+hnHC0ZFbyMV
v0OYJXSeUYCIs8eorjwlyDZKFl6FgB1DXcQbhjuOafpdGdOmKqOlj+sCD3SWqSUGdahpGa11dDr9
Jb/vt+lO2JMvP/L1Rbq+SJFWouvCFvOZ9cgwBqgTWYh81a4F2n6fABrc+Zj6eU22OR4JBVe7jm7d
pfUxnzgnPTSnxsayxbixY/mb0H65vIPHvtolC8zHi5WuDgULq8pwNcl7zdcwN0wnYGTMNtUf8XX4
pTp8KuyaTrzfSo56hcb3LVGBy9zSSHL55xzVui79HOamjNQWClgKfk6NFjhARledMznJHa3P547l
0Gb4W7sB6/I236OA7mnoxkBc75XyHbSIMrINHbhteGttKGI1edCcnK/XuXbyFq7AXLRmp9YZBJ6o
K5j4lcY22BkOfRFLHtnwXW/V88DSCDcHHQLKicsAk5RxVPTU80ztsQJjR5G9QJSOl3ux46mIJ0DF
GJIMyBIUFdBpXpqJ4eFWC+4TOxhl5QMPncJtyhJujvmC63Hq6w/MYvWCDSY2FcNgch0d9Exs/CiQ
5MPQxsG+lCIE/I70bq0WEO6x5nIjEKv7XnQx4Gn1qG2UpkUVph2r614RoneiR/UuyrvhOrT6wRun
yRjsAazu7tj20Vs/TyhrzKp4IEC++KMUWHeqGVaeWhAgIgJVtslcl6ITZ2W6M1AcPYSy2Fy12vy/
7H3Jlpy6tu2vvPH6nAGIsgtEEEVGRpbOoqPh3LYRICQQNV//Zviee5zmmmBct183tzcEKpaW1poF
wlHL+VEVyvmngmbO1rcnsmWkMeJ84EbcJkYWl/A8OqL4kW8LB4AFznztrkp04MuGIX8iRIpD6mvu
h0Vz8ubDLOSmJmK67YViJ5k3dtgx70O0k7Wp61zfa3Y5hngau596Q3snHk1CUQzjrpgya1envn9M
OzgyNi1y6KExbITK2nQAp2i0NgSojN+KznZOImHjrSf8Iq41r9onMrNCx0zMsHI7YA5sd9pVTm9s
K7TljxPkZV+ktO2ndGT+tIORLHnNWa7dd0x5sZtojRN6RtvcePqQWgHMLIyD7eMOqXWk31oqG7/4
Wl3tPUr4BkbJ7oE5tdxrsuwOja5Zu6ax9Igl1eVamLX2P62r5xCeHgzn0NcdZLl4kVdnr8c8hWmj
6Xvm2uiS1OZwqDJVbWGRKm5gPuvALFVvBDQCICeRwM36sfH77MZkZbtJROU9NpYq94lZQhu3apqY
dq18MtsxuaW2P22YJy6qCeYwlLui7FIzkJWdHLvLJXJvVtN46/Ji2JpQ03o1C5dHesr1reNzJ+6K
FhlXQTQLB1TZ4ZR2+ZZ2Drhwsuu9j5yo4S4rB/+QukJspCXkNmUeGtiVy9/r1iJf8rZzbiy9Mn9A
DjbzghaOihtvoNOW1I3aaKPNvC3M38ROa5irHTKzdqwu6Ao3fSKtYUzh0DYVcCIycaFh1hf+F8E0
49lzC/vW783imeYqP/RyoqeR9trBrNnD0CfWTrVAGdwTF85D4ViQ1gpGhmMBwLVWq055zYoiaFQ+
qRgAN372JmO8bzqTH4CEq74VOvOhxuuIqdtlubAmzCE81EJaC3EHdJr4kubD8L0h2fjsSQmrFprb
8tZUVD5PyijgXmeWEryhSVUhpR5sCfhQQf5pbOr82dYn2Qd521M7pr6dnx1SgWoHn1zdD4hOvDxS
tZXuOfFryDOafYQVoIc0c5MR2timGZpWKYdgrOiXyabuqRlsFtCsjt0ixb/oRf3udoPxymqNB7nT
5/j50jkokf5Ag+nehy3SP5rnp5HCyBxySBluul6CdVeXzkbmys8D6VX6vqXDFMF6hJyBWreCOi2d
PR68KYu+gbRvbsWt1cnIwUp1/FG/1drGBz2mcc6+Yn3AUv08Ffmp0axb+Hb0ANpIzwf9Az4eSih7
L3yZBV7i2LAcwRizvjrb4KEHDfTIAgqeQ2C3UDvL0Py9M3IKhnjSm/gt/kMurQqRzbVPXja1VWCq
Erli0djCCfKirDdQm/fCtJLP1sDOeiW/T6Nth+hX3as0f6xS74X6LD3Ubc0CSGajZlpMSVD71rTR
tKYMTe5vCn/ov2spAXjWFofJy3dTYnyFEpV9AitEbVJJu63iPN1azVTc4HhzNz5nJmw1XBlogtVb
jXKo5/ppFppT1exyqp+b0oVhUpcaR2wBxw4Gp02rrcHS9ISlBw0Z5lp3TdK/GClt95ah6Qdl6eNZ
K0cQ7VI6OKGT1Tejln1NsUBDadXNK4MdZaA82d4CvD2FgBy5J93J9zrpbwUbhj13Ye+QjU0bDg4l
cZ+4ZdiP9hd3pHZQqrQIjZLDdp1XdsRhnxDZAtYQfdvoG6uqzBjoeBo4Q/1dSua+A8XZ3EHQFBoI
Vg7n79ae9nB3iHK3zLeO1cDGrDOTH52TYVqLQTq3Uzo9wAPwiZfyn4Tp90Jq8FdROeCBznTOFFqo
fosdA1uUf/Rce+7g6vdYTl2PoO2kO/jQDID3DaP9VtSdW0Y+6UYYh3n6vat16c6qxD0C03RI0lYd
yzTxN16bDXHvuSDF5BSLCKSayKpV8o0CDxRPdY7bDvfzBJst8ym886qyfOBSb/pAVKpNY4EmJGQm
ppTcFZjzPIYVHdxYHaNznbDrCI/qdugeiqkDLAjRrtsi3PXNFragxA+93J32hRjFD1ZPmNAKGn5h
J0ak27UDzULWTLj9qmT4kFZLtU1SwegHSql187WQij3keAOscx3vXrIUZj92ZXr9gxis8b2q+n46
gM7hJAd98pWMlTlCJL+CMcZT543qC0rQF+1OptFuxwBLpkGhpQKQyLwwtm6eOIfBlQSVhqzT/hFF
oVVw1Sv9vVQtZJCt1KhjSPEAGeewPD/rOVV6NKDQDHZyZ1lsk8MVIIuZriW3pe2ymGY+uYFws5OE
jkRPE7LzOoSJ/IZbRQgtvGKnu5N86+CVvaVGZ4voYk8VtZCILQJXKl/CJZInr4qUsIisWtJmcY01
esJG1b/pdlfcoV9svGudb/1QIErHrZ/T5yYx/MeeJKAKp6mA7ONgVUdW8ExsgMlp3z1zGL9YlWdv
x9IDktLWuYFfIsqb1kndOBuFOKjeA0hUo3rqb6nwcSj2nD9UvVV+I7SGQfMoxiPgWU0WsLpVdUAh
ZXDSKsoPk9agcqm1bXp0/L48j4ajbhqUhGEEomkHgOZ5GVTChflj0TpQgTHy19HPAEaspB/ike13
Uw3ORsDJMTaT3gI5eEA6jlL1HnlSHTFX1BvHYiTKCQzhiTcN3/qxdG68VqQ3llGNd1PrayJCodYK
NAeyUNrQyafca/qbtvK9rWj09GBpEzgVbQHKge6Vu6z2YJPlJXCx0Srjo4MNFeQJuGbe68LN9kba
TMeCJX5kjAOVoeYqAF88C1QTHLgheMD1vdM36V0GY9gkGLs8DT0NXrf9ZJunIZ/qcLD07N4oquk+
0YbxMGY13TVsIE+4SBfvCSeIpmBWHasmbyN3GGHMInRr40x5E13wFreF8PpwMAy6KW2ijcEgp/5Y
agO0inpbeBIJYg8BR0v0+oNBKv9EOr8NCxgNGcGU23xHEt15KgaWnkrdmT6crMtPQ28aMqBFWR6K
TjkiSEWq3ScG6aPcURfgFG92TT0C4m5namMaFv/aGVnzJuhIkM8NTWAZo9GGyJ6tLUXGcmsUMBDx
a2u4baZeQly1mPbjWBtmyEdBbnLJDD2Qppx+GFxqd8prJU4VBdpeNYjzxDKCIouaYqbkeJtpvfN4
/Wr4Pwpu0OsG1RJMZmBUAOGfl3iAO8D01uDm+R8oQQWVSh6S7sWqIJyQF/9VWPj/zbn/e7GkWW7O
7fn3+v+cvnLZpuJ7/VuTDv/ffzfp3H85F+OoS7cN/hwABf+nSecY/7LQxkEvFf3Uf/+nfzfpNFv/
18VQCIyYi5cR+lu45v67S6fZ5r8AdwewCJoj+EcXcsb/ok0308bXsJxdsNvAz/39BiusAjm23rhx
P3XwIq4YB6ph+uBd8dyMpAoMPYXe5eRGvc9fAI5gAZQ318phl5rMrxLGr5fPCqCspqY2IQbCtVuH
2hKE18DJQqccif+mPJTxGozw92bJr/fMig+WndSmX5ZeDJZ14OAKqUP2H7DJdvtp5u/+6xd/Lnj9
XnX49fxZCUYZEt3CNANiwkbH+mtufyu6lbrd72WtX4+eFZsGYbjToBmQxB7PlsCc/K9o2b+eOyuT
tZPuKgRcL67Hew1AdX9V1eT36PPrybOinyylnoxVjmu0Lo24q5ohqIm/t3AwwipLBq14l8p8YdpF
HidR23bw3rO0fmfcGw+TLb4MliABQyHCS4pypVo201r59atmsdDIiZ6Cyu3GbdjCBy+20W/xIiey
zroRJPvkCY2GTRmj9Ht9Scyw5r9eeCkBfypxc5a4zehP+Y7icjDU0N9g/tOUZxHPcLYO1o/RhD4d
re4G3kB62YbgOmTN0lyL+wqX4JHTW5rnU6CK5MbKxa1G7K82c9/SwcwDoyOPWq1HE+M7cBpXSEsL
22QuA0C61KYoSGBNMFhL5fWW6KoL6dh9r4S1hpxeWNDOLOAoVVfp6As3rg/Wwd+2z93L+GbEdjxG
cqt/8BN5uj4Dl1LfH4LLHOQ/NIPWuxRfA+HnPT+n8bhlO/24xrVc+o5ZTIHV11SypHVjdzympQh0
qq2UF5eePIsmmhqFXaDSFdsEzE304W99OSbR9VFZevjl75+WZZX2qcfEJZ5YT7Xa4xJ8/blLoz2L
J66ymp5hfcYQ67slJiTuCT/zUtsVxH1tcu+NEPEML9G/PDrmGqUyKVOKCyTqVFXUtSAVldvkvgg7
yBWzML2DGmHoPFz/tIXoPmfztMDV1KbsfVS27EAfIqdyo8r8ev3hS3tuFiYA62n9ZDD92G5rGZAc
0diuD6R0dkOWrO2533s//4lFl+zj86QbrWdJXZluPBYliqQjJBy4/phYzq3Kqx/cAPVCt5kOvIKK
K5kdSbHy5oWhs2eb3WSJPg2T58RatfPtfeufu3xlBSws5Dn2OtHtGiK1hR13bdw1Pxr27fqELJ0U
c4SbarXBUADrxv3h0peuDtWpq8McEEUvkE8KLMa2hh37Whf+J0DpD3FqrtyUjwYvFbQv4zG17xza
nBM2wAWxMU8Yuk3HrUfFnZ2kdYAyoBu23H7oU+sOaeMErWw0NZSuoZjkfEFV91hRV6GRSk99arwQ
Pb9lg4HDxBseBjjdcceFeHD1ajbsGZWDQ2Pl+xHmswWtjzzRekBvtCMUNzaw6dz1JrODtJpOhK9B
vBcWuz0LPmbGJ4Wykx97yMOYOHEUq7h3V5KX63O3kHrM+QdmkXgDucRkAcHIAfUyZpthCgWKhL4z
la4s6qWVN0twTNG2zK8LGvfjucp4oJXP13/+DKn0a5/OkpSeDdJS+mTHwwC6PYS+IWJDH1AZ5pGm
t1tzGgKNDZHble+ZbFYGbdbM+vXWWQiyBxSyGtZ5sYpACYVWYrezNzW0CSDsFa/m+gtzM7e0qbOm
sNKxd2PNgpJFi0TLsayvPcyWqGO+2sLuYCtVQq3Xq1+mgo5Rw8a4psWrLNVOIQ8hvDvYSfPKdXhO
Xx/whZmck/bb0R87WqHjY3W49vTOpoMp0/VHL83lXGjTyEprcpLBj6fsprG+AaYeAiPqTVDogYl3
/WMq04BN9ytvWxrdWTaSiRp6l+mAle/xbdp0j3XbxZrSXlG/3tpcvBJIBakE7okd1LlEBX1IM2De
jyFJYpQmI65Z77Z0VzKYhX0+V7y3cKm0MIVunNDp1uigkdKOWyOZDsVo7Fe++LLb/hA2L7DXz2ca
75DOOzZD/N+C8u5up50fJnvyIwHjDnIbKytkBpf5z+aY0xnRH2UKB6SDpmB27+vlcaDkpFn2XVVl
L2Xnv3W2K6Okl+C/Tf4Q2LxMwqSxH5MMfROWTluJiw2slW3crtNh3+el2FwfgqXVO4tDveYkqJSl
iBZGlQWlgD4uFyvp3MLBPcdKOlNhDH6H66FtfjGcWLnNk3STtTi3NHeziGNRt0JfybTjetNFRsSj
Ii53VgAEAqAAa/D4hU+YU96aukJLQFc0NswqdKAfCL3vXl/5hIUVPkcbw+ElSxsqvRjzua3NtxRF
QANs10muLLylF1w2+qc8PemI3WQmtpCZH3TyWFQFFFp2Mm3j64tn6fmXv396PiWX1AHlpdghb7rP
AtIB02lBZbS1Xq+/YWn8L3//9AYjTaeirokd9zaERF3vAMPARltVH1xY/WS2/9EqVuDkUdwjN9ah
eCgAKGmCfF/dwPwTWEF/v5agLY3U7GajuKXZUPBEoDFvUrbz2yxQ/oYXKxeApe+Y7WK/cBxgK/Ad
1bCrk288S1dW0NL4z5IJDQHBcgEvjM3yyOEJWWVvZb2CbZ3Bev4TFue6F8KqVGpPlh/7O/tM4zaW
MCStUdCJzG0X97u1Tbww+HONA0/T7VxrqRM7sJ80PAx918SFcQdY3vVVuvQlcxGYWgIMMI6aHed9
dGEjDbsuCz0Y/HQba1udx531sPKmpW+ZbWlL8wrYQRs+ChJkK7Z07zv3ClLrICLlkM+HJjT0P7PQ
IEG6enwtrK65XqBpDyU67xi/bE+26AOfWaTf2acJHB2gvYArxbVi5fMu++EPB/IcHg47V1USXnvx
sL2kkeSYAsL47EWwoENcz/pVOeilb5rtfIgiZpbLUTXu6l0LraAcQOLr37A0Q7Otnkj0uURPvJjY
HwMxNm6VhumQBiob/m5TzvUClNE3LqXIWtyeBTUUgSgKXsUYXf/9SyMz2/J2y+vWToSNjrAMpRPb
q+F26cmzE1sktAGrwrFj6Rx9C+rtyOGv/+al68dPlPTnc8K1ChPdcAeB3NiSnzrQ7MMKjNDZQs97
bXkufMCcNqORNDd7D6dRaThBW/HIqx5XPmBh4c9pobre8772UVLrQ3rvGoHagwm0gUZlboBICVTS
kcvt9XctpPk/axafxirvcpeWrPXiFmAmi1twwlCBYTwR/d2hamUVzRhO/wnuP2XDP70l8Zu24wXW
D0OxHFTyyDyYkJJikSmA3MIhy3bNCajG69+0VHD5+TM+vQ6eigq9dNyUmigRMaRbNy1ICPD93Won
GObZBzOA9RDUm66/b2klXKbx0+t8K7X84ZJ8mvresfOAULbyJQvh4+cK//Rku4JgWpWhxzA2AAbo
B42/yuzBsFaOqoUD/WcL79PjNcabIuWGG3u9Cie/epoo26VVsvu7cZltcR+9OEjrI9kHzQdGQFag
lyuXiaUZnlPlbGhOZWR0/FgkxkviZ4dsGu8giHzUzQkSInX1Yvc1WAdKQPGeuiH1jYMo62/MswMY
+W7sMgesqoOsyvVPXRjJuQI9IxQ4Ax8rTutfFF4M/7RI5u5KG2Xp6bNz3m6lND1LcyG9XgM21/AL
fJPtqs5ayd0XooB+WX+fFkKFhi2AdS4K0tTaO0Ys5VfattGgSDCYK9n74pxdvu7TS1JP5QCZoX1S
UitEzfg4yPxZKZBlCgo1NRdgNJLtWIULrsQZRisvoL045oMNSE/zHYCTLGSNm22uT9nCrtUvf//0
c2BN6Bd6gQtXV/fBJP+xupVwsDRbs3AAh2Ng0SbTi/P6AVmg3U5BN/7tIJq//+qM6zXAndhT9abf
XMheDVAkb3SfA/rey8AIZaTtIWVuroSIn5fbPyRhc8iH3k2ao7kj1Gra9qn2OhkqbfKDnBFgouBk
ZEFrHqDRN9sYvoHdvVUw6g5Qm0PGo38hqoymkZ9cakaGm4INU5ZvCWQH2GSeeKazEHy5LzbqZQ3v
d3YCcK/Uv4nReLaBngmdMTkDSNqHrSUgneFFVmNuXGqdkzQ5liZ91qwORIk+O/f6tCIpu7QsZkFL
RycfhEWA5On4xMG3HfUmur7g/rwuwPX9feoG4Ii7Lk28WCPPUos5HCpg3Pp3z/Z+f3YB2Q0BYBLw
CF2yN3QWC1JvNIB8rz/+z/EB0hC/P17apZ/mmefGvES9qd1nXrFp0t2gsWAy/w5TAdH431/CcWzq
gOy7MXxnAiUhCO4OwOaDSUnWHIovw/E/FzNEWn5/hSkFS/Ji8GIjo36A2TiBzoTLkZGGJrTh4AoB
TKVM/2opQVDh97dZTpa0DCxGHK+bfnhVZr8y2wsZLtwyfn9yNrBxatjPclcPGUJoV92JXYsCu7mj
4XR3fdKX1uss1NAGO961ESCL9GWUxwyHwV+v19m9okXqTFsx2rGo9hM9Cwf+LGvulgsIJDLXJbeL
qhoVyRF6gw4kpfSghRdVZjPKt/ZasfjPmRmZ04FQdfeNqSwvxaKLEGS64eWBeQG8ry5M04taBTe3
iR37d9pKk2ihrgDRpN8nHTQgywT+n8b6/RgqMCy1kL2Yj93G2LADQO5vfzXtc6lLMBWMEfIEdpy4
xVZpZGP2zj9UaivVqYX6N/Fm27wZixzeFDpKwFt6utCDq5M6Elghv3QQOvDv3RM49BtUSdCHNLbX
v2lptmb7fpRt5jYO2niNfjuipm6I4abr3oi9BqpanJzZXndgeqTLCuvhYiBffmvjPMaN82BuQX6L
gAJaCSlLO9+b7fykbr2xrjKgIuLcCeybCbIzQzhVoN7l0brY6kz49L9vbJAL+n2xMQXhMTgGOHiP
d+juyAc9iD0wEY9wsgvIgT0Ud+bNACtuUInzwLlds99dCDpzMmmNNDoBQteLEaCPvJr2xOGnKatX
9u3S42enu2sOlWNUqF7Jgt9qEzwgpZG+5Lq/EjMXFtoF6Pk5qSyArZLTiCJ4BuBhZrehdJ9HujUR
F66v5KXtM4dXUpp1ZSVdL6ZOu+8ZbBxtfc87TELe4X6d9U+GyOC8yh+aMT07vC5CXrm4AUmwUzTw
EjxI5QMMVj1C+3mblObu+g/7c94EqaLfv3zsHAa1x8qJq/Ku4gWcHtcMdBYO7Yuyzecx9UD16gH7
wDnUs9vMBdXT53EaU/eDeF+GdvN3v38WIgAhKzXAYv24kOODNO0p4J6lrxzYS4Mziw6DUeqimtA5
4gSlh/qNkfj6r15Yz+4sHJiMFLrGJ+RM/LEZvxSuszXTcuXhS4t5FgNKyqucg+cEss69ch/S8a5g
X1u+cqldmtZZCqCPoisNMCZjpUwczxA18WqC8py7BcVzN3Vkw9O1zsXSl8y2PRS10BKBLmA8Gd8J
uUFVInLTA7iQ12dhYXrnMMeRF55jdrjrocrLOJpS5PH6g5eOlTm20eb6UE8a4E59CX9cMLChzm/e
cRb2oKNvxUbbgwp2/V1LHzHbwIggEAoE0Ccum+kZ4JCHSSb1yrOXji1ntof1thuky3E8XhAh5tf+
1O260AuKN3VYb60vfcFsC7vSpQpFS4AE9HPp3Y7ayqG7sHrmft51NSa5YACYopa1aeh2UrAtH47V
2vOXfvdsE/c9rURSomGX6vvRYRsFr7i/m9PZDkYzM2MgygAJVnwXcBkCTHYloi2uzNn2rd1RFKAb
AOYfliq6+CjTCBVWjmwECkgRe18T1lka/dne9Q1SMpkBPecMIrBBs0E3jYhvcrVfsDD8cyyjlkJG
M01weLbalANSA2JiM+jb6zOwUPpGS+P300s3WSrsSze2ifRwiuqQn5N3VDJQqiFh9YjqyZp+w9Im
mwMYrb4v05qhwHBRk8x3gBBfLj4jwoTzwuM1i4hLKvOHO/QczYjK1pjwDDiCS2Z4yXNJrKEdt2Z3
szQbs03MqA8pgdLy4tR4cu3d4HQrK3bhqJxDBQvLTW2o6NEYYu2R49Mv1GQhyN8rx9lSYjaHCoJQ
ylPNQCOOwOgbmu/YD7zcVJD+8cMC3MUYnMSdsymgaV1hDa981dJwzXZ4VkB/FYR4O27Sr5Y4U7Vy
9i89d769Nbvv9KYGoAZUzQtvHML9m+tbYmkBzTa0SHy7sk1czy/qUGLb7KB/ANeitXix8MvnsEB0
HZhXERTLPST22Udjru3ky5D+YeHPsX2+k+iQA/xZdLHQvoLySeiwAPO90XdeuEYyWAqsc5ifJFNm
mD1ek/Of5Ysqbo6ghaKnJPcEYl0AopZrq2chtlqXv3+qgWv6hEtegw67U6eQy//Q8wJgBReMrDXg
3tJszLYzkmkt4ZDsiZMxrDU4x0JA4/oyWtjPc7geWqRl30EmIR7UTud3pL5R5cP1Ry+kpnOIXt6M
bmN1oxNzAxjpyYKqVKltpgJMeeEkQe/wr6SQJLr+NvgeLqys2SZOejvLRipobLLqrGXtXWvBsLiQ
LRoTnX6E9tBTBe3XwPVlFRC3yCLS169O1/2QEHAJCUHr38nUu6NnL5rv3EjT3GiO/9iNyYl36saq
smPHigA0YbQMZHkEivKOOWAI1doAWapuevQb94Lq7sA0NfoDHAxPhXBDS/hb+BYezK74onOY5Apo
HLIRxaYWbuuNqm4c+OgGDrSuppacHQbmepk/OYWI097cpyU4rlPtfxStvvWLYTdx80W6+a2ne19J
622IlneBkdfR1F+sA1FuHzoDlUC66WvUA9vefRcqj6EJAQmPqM/N9z4rj0I1dajXxSNs9szAI/RQ
DwTyqpRs3JIclC8efdrkIXQGQrsVD64p7kehHulYfkPZtANs0tM3feKNQdnlX6XFjg3qwoFocnNb
6P5H0k2bXLYyAMhPD2qoM+F+0n244GikKL3UNvmSQC+CTpkKZDmETg7RMz+J66L+ouostFV/Sm0F
nT2jeLCNdte0fhuYKTRCjKQH2bt45jqoxQC0nkZAbMsSgj+Wr+mgENd3jujdQGftQVo9zEJcrQ2E
1kOuruyB8mDlBoCMyOqHl7pTAyqOzq302xt7hHW5dLKIVtkuV9NR9NCn6PpvjWw2o95vCUQwIdrf
hhDifFepxJVueBvL7p/SpyDuKzQWrRHFAtp+5KbkOLPaU25ZdCMLUJvrIjmj+/gxaemHVcttJocv
zZBv9Eo/kHHsAqcaTqJk73VP92ADnf1CbY0aohke0ClRCmXOQIAg0PdZNNgenAcLvncb8BLSkj1C
xo9FAMZGfjoGwvPfIWd2hH0XC4uR31uKCoD7sYDBiL9pmA95HT0Gm1wH3hlcc2+w90k2Pfs6LLFL
r8ecqHuPFPushJTCZCsZeI0uAmIL+K5YGg+NvtvpTD8SSC8AFW9BEFEedWnf4CueGkVujMrd+6Z8
NrrhvrAt+Jt4UOTuvfOFRTWY4w81GmvNlaUUcQ6N9coEOvyXiF/yUOwvRlPWXn1YZeCfLpJazfck
cr9djzVL4Xh29mZOV3JbAOlkt8eWa4FJvZUotnRuzdGxoneE8kugGvUDChH4CPMOIGIFkz9kPuMu
/9BXB+xyMfrDSTzHyrqkHIxiwpXAeATg7Sc4JonRyx9CcysjEa+V3BeOGDK7EreOj/1yOfETcp83
Z+lBVmgF77j06NnJy3OtZE11Ia5AI4lTsvW7cef77QpAYuFEIbNjVzUoEuLk9WK/UjdV8wxRp9Dt
xDavM2hGwTyHqx2rye76qrqMx5/m47LaPqURHpp1nptcUmsFd7L+jbJ3Tg7tAHce+uP6K5bS67lw
vZkInrQE76g3/Knbyp3zoKLuRnvJHg0atm/AecAzOMPFZ9XpcyENILNjOW2zLvOMmsbp4Jy8wgw1
BXRlXVaBV7TPNYeyvb3Gt1haD7N82++Iw4wJhLqLLpj7jyJwFzHWSjsLad4cW8s6DoV81dN4cGCa
AggiEuTYzscHF0azK/OzEFnmuNqyVQwmnyn92XTj38S0teCW3QG/K0DO6SARF8jz2tsWRmsOsbWF
6HOacRpnAJB56EBrotQCm2bp9vrnLKxoc7bzh4q4wEVNeAGoIAYvTr07QG6K58c+67dNSZKVLHbp
0j7H0zINkle5W2ux/Wi/JjtjB6f7wGbh+NNfZg22uzQ7s3hgEpa2va7T2JdIMB/dbv934zTb+XK6
lJgU0AwmnW44xMmUkw7IFpBvdu5Gmml0/T0L8cyclchMM7WoQ7iGO2ODqzV4F1u8c7e2npaGZ7bT
ZZ76es3w+Cy5bZNDv+YkvxBBfnbXPgXGUQy9CZOSBMlGdlNJem5NLWhswDPMBhrXxbjnw5or99I3
zI72pimL0tDxDVXyPRVhV6xchn6CNP8Q3edwWs8qLZPj0IgVJM7CwoYEQ0teTce5gSTdeazEk+lr
e4B5YisH49hpRBPVjjyjalpD16q8Qd68RtKY+RH/py/583j4NKJkEpVv5SaNhexAX+RogdVnq9R+
5BoJ6TQeM6t6oK13w3SxhRe1CrkFyO+kTS+uVd6Mg0yCpmrKQEoRupA1NwHQhiiXoEHqGq8Atry0
onvS1vBTC5HKmAUSXS9LAl/lS1XdjUjrbHUmbo3UWQm7C5M+h+9O1M6F72NuavE9aZ/cNS70wokx
B+wqmhhWofk0zsdNXj5gkDdtD9ar/3ewdTKH6KYXZm3TJXA1KN46uiUA/1rd9+vBYmnMZ8GiqwxI
hqE6HUOhDFirJoH0orcGLl56+CxUAL8ozc7ANrMpDFjyIdST23QN+b007LMswFNenbnIy+OpexHp
hoImbgLSn016fH1oltbLLEgIK5ca6YWGTIDvxsGIQHi8v/7ohd8+h+RCpyh16hpHgdtVU2AVDq6t
HAjvyThxqACtHMwLHzAH2uo1NQxPMcDnxvbAetARECuG4PonLMzt3CdsmnA9auFoHl/U2bTitXJZ
0JPn6w9fGp/L3z9FLtjFpxeh7GRXUSPQUQoA6wSlYMh02pvrb1gam8tnfXqDcqzy/3H2Zbtx68C2
X0RA8/AqqdXqdnseYvtFSOKEFKl5lr7+Lhn3AA53q3WOEWAj2Q9iiyKLxao18GnoyF5J7gcMUI5p
cPnJa799GfHLk4cxIZhm7ChIwnpCr6pgErPmddANrmZRbCzOtVGkfWsl3TTSuaSRpZe9N8SL1imw
ekaTHtmkbFFy1jIuRdrBmqk7dsxqHPZwLYPjuUCemvwxvCFQf9ab1sFra0nayjXRGiOjJQHauTlQ
RYNn0wwzZ8XecnxbG0Dayk5ag1Ght2SPapbndGkQG2BSTMZGYnp+MWkyWtUqE8YgaEyjyfpRQ9Sh
fry8lM5ncnBK+Hcp2QwHd9PaLBINlFUAvW6AwOygIekteqH1uCMzBTPf2sAvr7Dm0cr7d7zcKiCR
qLkQ6imTgORjZCv5rlGdj24Wp9Z+ha3LMZldP7fIxmZZnvzffEmTcaw2hxBzlxYsyluOelTnpXi5
oSo91t+O2sY0rr6XtNlRkSU57fD5Z71CwTF/zQboNurtderU+z7ljw0bOm/o4vsZFcnL3+78ktNk
QOtgJ7WbNTi0YTIIPdraM+bEa9LXy09fSTThuPTvpwLWcGrKpkJOcCteUFa2Xy2/8tso/QtFzupU
HYow31ffauprrhQFkgp0gl4YNMpQ+K5GaAdDaD328vxh422WX31uGUgBYHKzKimWtzH28xQuQMfF
2Q+xXz2KD6D1/o+OzP+TEsNA6t9pq1gDnW2BU4tPlRcbvy0kapff4XxAhq/kv0+Gy5fushY1l5mW
vg6zcwYhD+dORVpyeYCVWAzDlH9HsIRw+6JTaTS+qmEZxneLqZ3zCvGB/4WJ3sqylRGtk81q2EB1
8d6YosG662fwB8LLL/B5TT/zlWU0q8gSLWkBfNurKdW9oinvmXAOY+XmwazFO5IaEc58oJsFObSN
8hFT+pS1/I+ejUpgtuQ2jgu4I+JuC8QcskkGYTS/ah2I79J+pwDK1w76h2uOXeDozslKrZ06Flu+
A8s0n/v1UhBpDILOjIk6ipm/u8atYyd70Iy8Ln6iAFtUtbux2VYOE9kWJ4W+cNMt4LpEuzY4xDXG
rdN87clSzBCd1ZOhJ6CnxFiiCbtLmu+x4zQZApu4o4KzieKqSZVnR+d+1QOoBpRFdHntfN4Bz82+
FCEc5tgzgxPEHjIfQd67Xmw2V0athwr/y+b2BnDE97JufYiznzJ93s0pJIkz80pY6NBaQKkkd4yJ
3eVfs7ZJpCgyZL3Bh2Z5W+j5o8jpgj9eCduDTcUWY3ZlCBkcOzWjxZiGb8WbMYRGNWTWoBCqZ+gG
XX6HlZNXxsaybBgHfYRQ5Kh9FNkPgS42zd8KcNQ3+Vdr7yClE9qQZAS2AS7Q6+0rEkj09Uq0bFjo
+i1aZXCm3pl+ud/C9KwNt0TmL4k3rCJsCtcyAmShfpvm8X1Jjf3U5N8CLsKw+N/HK0qXpa0yonAv
/rbApFRiI7CvZHn2sl2//O4mFZbWdCh7xO74AJXsuxlGjVSHZ4BdqB5RjXdNGfdjUu0uf/m1eZLC
QNEnVp9CwA+S7lqQ6zV4UOJduNWWIflK3em//lJNz6sRotZ7Nx3A8BDYtG16RAP6tXWMp7lOHlwt
P8VQGvehhw+z5Q4nWtLgItw59yOfdvC94AEYWjhHG/2Yczj9drPKPIjbg+sorhiv5sBVqj08ADcg
SZ8aAGcCjC0FmF4vIZYHburetiK1gxvbtHP8OoCQaljs3d2ikOnuCoAZH1UGNOYidLRNIVjp2EBU
+N81gG6pzvIJih7l7z5cNskY5VeQTtN0b76ffSPsjwVSOveAtidUKi4vhJU2pCZjccda40I0WNLu
wpuHz9+18J1bc7ewoxbz4a3TYYVlBPOrf18vgzAcCk0xOLN0t/Qg61/jveVlT+S4jWVaWday4iiF
cL6wdVB+oLOdTr8zO8rFxsVo5eiXEbmOBl6qZSAYO5U2Qq2/ejfxj1qbjxAhOrRmccjaLbnIlUNa
dpqPY40u8kZIM8S7o/6dqv3lj702PXKU0UiBgrrAt4alDiF6yFUjiOHm8L3HS0FlUCaV5lDQ30/j
tDdcuLDO1lXNt4Bqa8nvfxRHe8hfcBOI60WnAvCeufXKq6UOQf35T2psA0PX5kmKA4pWAMiilhgI
3hyfijTGU4pUJpjGsN8hkdine1UPNpOylXuDbFc6VP1sslFBIWp6j3mLI77xHHhsfE/hSJMRu/AQ
Mvsmx+nCFpSPwX5hn2wlKStrVcbr8ngYSMwmYLGah7mHgITIt0LT2qOl3KFtSEc6Z2nCabApN3Z0
R5/h6ao8thAGgslV4AbbHqvLIj0T+2WYLnEd7mgAyEFvcVEHypCi5D/s3SdEInTvtkSLV1j9miw2
Wo0gW6YUnVIippNwmx/VDPZekQTUnpooBZvWo4qyh/SYHqqW3aIKkt4ZZNKQBWS/SQNjHtf14Sv4
8a1NK8N8J71F0c3F2oBCtqeaQ1DZRyMuNjLMlRqFIqN8M25DW0twsu+O3U4PxVWycx/aqxbYk/aF
R0nIYH2ytWDO7yPF1P49YjjXYcaRo32Yv4qXZcUUPgz4fprXcE4LLGBmY7/YbY12PkgophQkunLO
RmtOyD5OPkh2M5RRDSnSyx9lJdQpsn29No0pjLWQxy6yBYBbhfS63KlHtMNAWN7iUay8gYz81eB+
07QNvk2VxV6VvnQlJNghinD5HVY+hgz/rbLEgcGWDoPGeVY8J1dBWjV+wvFm1xZbGvoru0mRwb9t
acFejZpk77wPQMKhm3qEDPVO+Co8ZAvPRhV5b4XlnnwAI3j5vda+jQwCzqyKFU2L4v5UYzjLz44F
ciYEisIbbqEhtnGars3f8tW+XAni2aF1aaL1pOof/ZR4ObO8mR2K5Onye5xPaODK/e/zWdr0M1yR
cMgNgLehw8s5+r5amAITlJIDirEbE7a2zKS0gLHJIFRbltlAPNuIylJADvhw+S1W6rqwm/z3NQY3
ZukEn8Eovq4/c+Zy176g8OlvQUHW5kna5wkd4YxkofA5jUCdgiD6XJn9DatAi54m6DaONkC7FnHe
Nl5o+eH/PYjgvf3vC1EC4yBlaFF92xt/9YAekeX8rV6R+kOpBJoCl4c5f+FUZPShE4/FpBEsYg4Z
Zccxr0eNxkGrq4fScQ8sd+7hpRnZmmJuBOdlWZ15LRmDCIlboTQjoRF81I8q/KXmrN14l5WbkyLj
DkWtt3NR4Oxuw/ZkwFDDRxdsxwMQ/lsve52PEBdGru7VENyzN7bPCgpV0Zd9+2V/Albb1XRw0LZ4
BWAWgIWQB6jUPRvwT/b/v67MJoJzWWznZk8KBmWnarA9xGZ13evyUOI6mviEgFAOMeNNQ9u1yCYr
eqJ2pqvMXUrwInsnph7YTst8hVHUUE0gFZlxb8TpR1Ig8UKaZ9n5AcnMz8srcm2BSGFCgKNt1CQF
pGtooHuzZ1utn7UHSxFCmUkGkDoe3EG5m46PMfDZl3/y2iaSQgPg2vCmTFDk4AdY5EXWARrLu3r/
PZSVIsMQrVppit4sWcRMRJgmmlD0vvzDV0qpkG76d/HGWQZ0PO1ZNN0nC23G8LtrcHxv4sN0Nx6R
g+KaDk0J66b/ZliTIYg23ItojMrz5+UNfaq9lfvtsd9ZIaQrqCd+bLzZ8lXP7BQZiQjF3jzWdJ5E
izd0985C4WeJB+b+pyq12Io5K4tKhiESWB9qo0LReweof9Khi2D/2XiDZcGfewNprwvLbQW0ydHj
CemD8rLUgbDZr8UdGN677fxiLXf6LN19CWCllVi60TYsSt3PmmxyT/yU+wQu4YXXv7QQkdUP2rt6
uyUCszZn0g6HDJtTtm3Oo8qZAujOB6XyennO1p4sbfF0TClUrRhwg6BNFNrfVmw0YlaqVoqMSDRN
p6Uw0ASYL+iDhY46XtHTwiQHaj68/ONXx5BO/HhKeK7mA4sW/R1lB2TCoT2CBRBSwLYvj7EyQTIm
UbXBwSoq7Hd1YQDlLlhLdAM6v/boJW/6sow0Vkyim2sABjJ49uJCdM1U/OXy74b04PndIAMCQS+e
oNkA9Mmc6/eKcHb26DwZA66NBB2/a/hWRYVlBaNuXFu82yVzuq+qOIrtbgBsofeKob6xOxBiEkr8
YaiOTpv8SUkH3QoRCg3WJWIK4GIMonodJAnb60o8nqYMdBI95z+7ERbdA5T8U5GA2pbcuQ4o1XWX
/u6B9oOlQuep7aLH0DnX6gAAZ2JMOzrXNxxF9cGeArgOQ6vHHmEKAlSXNzTNtepUP9Df+wlBe7gc
jlddbj3PiVn5WWvPPsqxe0Lsk+n0D0IkAZR2rxQjv3fbOYT/LqwyeezBIzhQ6+aVKCMSNiMqVPsV
xG/oAfEWrgZDD9EZMd47pHoxK9relxkQ/5UeJgWNd2JAC7+Y6hkVNM3wUkPciUKlINkCGmG0o+Up
pGwfYUxNfFFhpk0bZuPKMD/CQPHOoMOrpuhPBHboInbgiKvvYIZtebHivhtuV3lGUe/ZlP7OkiQs
DXtHNeoTDeVkpXiCTHuoaIrXGhMMH2nnzzV+sA6DbK/WlN9JD+6Y5pq6jxpJHoD2+mtOjd991hxa
0ZKwqVkSTMb8AFFwFQbMcH7u0va2bzVnx8YutFr91hjqq6qzr4aUv1SVfTtYUJS2TF8X8BfLAPao
k6u0dd9Mq38jbfxDnbqfTU9ASeOw4UlFi2sQnJMbt7/Pm/m9hixlQqtIr/srsxpPzQzX60wJ2xaS
NTDjFLvaGXqvy4pXs7VvOtiBh3bsfmDN3Q1afDun4o9dVn/7md9OTQ/v6PRoVfm7WPj5hRn/poAL
kVatcZ0wgfuv0YVjjL4KzoVPjNS9LrIRsoBQbmlm0NqstntDWOIBK5TQyEDjSpMPbvKoJtmVmvD7
tDV2A4Ege+U8D6Q6oEECA9G4/Z0mVeUPig1p1LmDGXjMiR8npLppLCX1uTtlJ8LIbUYIiqq6YUEB
tALC17nOZ2hHm8NpbpWQGiTUzOxBVekrR/PwqjfxX2+iLA3NMUl2KFvgNOTFWwHDZWCijnba2EGv
jB1eq3cjDWS0jTvFys1SRvNSS8scdSj4gsy81WNQz7h5Kop5o1y+dkLKqN5Z4xXc6DMegaq5Byhp
EVq3/IXInEfqfQsHOxjWQXdrK0qvXDVlkG8OC2zFMbskIrnu2/WTyNqgrfcWQz8ojn1ebbQxP0lA
Z1KMz2bQl5jdus7kTBZAZcNQN77DXDewjeqGT+y20TKoIFUc5jDxQ2ywJ9XM02Do0SZsilOCgzZI
quauUrmN7QlVwAQs1nvuFPHOFhZQ+0P/Bgcy288YVLYymkHNs80PbmtNXsoqSFqyKfe71op427jH
Ts9FMDn6dQGULXp9fAvud3YuDVeWLqw1s8/yGNbUdZVfOWzwObuqCpAaW/1Uln/0bx1/GGc5t75M
pVIlWm3BECeCAkxd/CjGj8sn39lzD8+VkiW1U0ZnSJAFauAYV/2pyMju8pPPL2s8WsqWYP3n6FoM
PUqY4xz65TpkzkPmK1q/7/T5HXHt0BMII03lgvj/q1gZ6PQpzb2J0T2ZQbXKnfzUpN/sfyif99Ev
c0hjbvQ2mDDRZGa+yB+B9PCY/Uq3xBnW4oR0T4ObcMoSllHUMxhA4n0I2JxfEeebGZCUv1F7mLIE
LfWIjdWhZ1biM7vd6qSv3DFlmDhx4tQFqziJeru9rsc0zJmue8I2Pij2sE9T9x14qT/I8B4uL4+V
uqOMGHdgjG5QDasDctTMi0f9Ji7RG1bjDmjT9O7yIGd3p6nIyPGSD/HYTB0aANb025l01NXaJ7dG
FtCzOJipFuqofF4ea+2FpEJNaneTk7kDj/rWBaLV8rsBiFbr1ui2WDZrI0g3NiQceQO3ahoVTgkk
v+aZPZA02VvVbN1q1+ZLijK5yFWwuxugInf0Ifmpvo4ncWx/td4QJnf9sQtQjT6kOI30w+VJW6sF
KVL8MXMbAi2KwiLnuQ0Wf5EMspPljj8okGfcaumuvZYUiexB62utwS2atc6BNfat1Wg/6rk41koe
uFr5B77uj5dfaCUGyLrMYlanGjo5PMrN9gpkYvS56C3i3kZQXXu8FAO0cgkyw4wPVP5WhnvV/TGk
95d/+fkeGuK1VKyxaVtOozNilgqXeHrV3aGHu9OFdRdzFDa4c2+bExQGhoMu/jCz37kj3U+zGyRa
+uFqbOMufHaV42csH/FLlIbO/Vz3Zoxei3rP3DJQi4UNFgGQuTGHa0ee/e8AHVNKrYhx5EHKiKaH
CVoSGzO49tOlEEBFnceFniQRDmoe2i59rNDfjxw4EoesZ/ViKR90ltPs+KxCvo+/40Q6GWqfQ/GD
wzkZbthDBRU5W9lYjss7/ScDw2RKR1IM+JIaqznKVLWNNElrTybuW17Onbd5dF/NmT1dfvezCxMD
SQuzUdSxtOeJQt6K+iPa/hV7TsWvbz1cBjzrGaGFXePkwzHk9+ZBqC/9vAW2VT/rzmcmSUY749pj
GB36oFFr5lVgTq3q9bQH1FnHQVHpwIf1+nGek5ueTw2+kA4FVPux6OerjMBHte0Phk5d6K1Vkx9X
uDD2hvWrJHOY2fOjMQlc9GZ2TCH3Aic+NRBp/GEI1fSmsvP5CAcXrjo/00FzPepQtnN5GjqG/q64
8eRlShUlmRs1XH9BD+o+zwHLKhM3hB3dz7ao7soBbkycp8xjpvqj6/IPPSkeLcs9aYXxinrMLSmY
ESjUtjzWQXiJOPeDQwbPNY0BhThopShK/jBrWZTCZWAqpj2kSU6FC/HiyRG4oalvXWpAdlAvABJo
/rSZCcahUvzuUu06NubrJushoAJeopd3MOcjDOWBJrU8zUkMnyjtS8L4D4cOv7EZDM8qx1fSpTpM
nmzgqjX3YUyEzwDK8ywa115M0e9M7Kb16kQI1DuNxEtj51Do7jOlznsFPGeVDzdjN7+ODcSKmfUD
6i+3tBGl16b9DhTeX2oSH4pe0fwJt7amtx8cI93ZtFd8m84fOSwSO+jHU6aEHP5C/tBNj42rPyVJ
9lz0GBVNkNI3OQltW3uPhXuTaxkgcRX4FZ3FwJxNr0jW/kwbfsybuvUo72rPZtOxrqdNEP5KnJIx
7OPYxlQQNOfBqD2aoQBURL+pI3XPIu3KfuP+lkvG2kDLnv4ScScotvS1jvtgrkLYREMZYQPMdjap
NFwZX24YkMsZBchWENvzMrFLyneW5b6AO3B3O3Qf2bbu4UqgkwWYcyOGTg3XwaBUvealP9S3EOj6
YT70xwXSyI/knewzKDHrWwj3870NvJyUVKSxmU/TgDIzlHYYqmRRcbMIgc5XLGC/rNR3870Lk0pY
vQdbWJCzeQyGlKK5kSVzXHBYjMyDDSt7ntpe3zidB22hm9gC0cGGnJLI2MZBuRLTHSmm10VuWOqi
W9QU1kNWpkgM7Cd1csLLUf187me4MvA8d2EVM9pYd9nLgn1djD0hWnj/2UIJt+bsfOceo0j5hJUL
tdcFLhrGvrrJw2zfhQsYvN3sn60lTrLGMrWmdtJ1tAXMW632YCNWPmmwNoLC4K4J6cf8F/XObfDp
Z/XkzHElCy/rmatlc1WxqDZ24AXAX46CMeep+wWhWN5jjb9d/kArcUGGoUOQ0Ra6iUQpa4abqkl+
2I27sbTOt7XxVZYxv8Sc1J4RcoqBRn3Ya175pl8VPlShRt889jcGAhy520K4rEQhWYw572fImNUm
sjI10Q/JmGqeYTIcgLOBoE3YNay0a68fOffUYYua++mGd+YrOVKWWbRdTLnS4yKQOWJX8PaU9oSD
CAZUKXxSPGPUn4qC3mFuDoOCM07rK+g+jSEvi0etavd9rEaDrgRKwY5qXDxMM3+ZqPGH5oAgGQ2B
KXje/4EWmfBSt9ko2a2sZUeGT6vA0w9tryxdbB8JDHQagsXxcZxgZDMFWjD+gR9QsPVpzq8wRwZS
q4bSEpcArUE4rZHA6LukVp4vr97z0cuRkdQxchUcCbmIBLgHGj12zh8te7/87NXQJQV/EudWms/Y
g+mhPWToaPZe/qL6C0EuCbSHjVHOv4IrEwXStmwVM5vJXrzYr/MpRMslcH0b8mPNCYV4sAK+9yFc
mRSg5CPTZgWlBa6Yb2qdnaxsq3q+Nlcy9L9qgKebOd6if7WO42GO9AcCMwktQOv3aivM6ytzJS9c
ex5SNLpgkkbKDOYHvfMkGvMYq2N9X3SQbdTN0rmP7Tz35gGQV6WAkiMd8TPc5GSnYMGAQDbFtvCV
FN2iFM2YugMNZCz9jujQziF1UKow/asGZTzWFp0CJkz2OI9T6OjiOJDuLhnMX7pVZ9HUNq9qW1xb
I6T+C3IAPdDfWBLLUX8mrMg7xhCGM6BNCZ52Sos/ZoF78qTUHLeiGo4tDLeWqer9KWvCxu32BjOe
rXo6fHNw6X6LVlNtlambRIOvhiocHB2YEwYLhUOJ2mHjFT91kc+94vKFvxwNcNYDZ1oBvFY107em
EG/FiCtPU76VSvsqNPdRh8YninmHLtEf68Td6WoTxhN/FrrRoSWkvFIzfxotGJXBhu5+Mkr03MSE
a5njhOYA/WWapjP0/oc/c+3ugbFUglhP4Gnb6I4noBDgZbl16PT2t9kpTx1Ln8hg/skShq6YM1W+
2ox8N+LSAeYBTo5xyJR3XeNR5wIL6goXNmqq8bMkY+QmyYkZ2a+xnoIuNq5alZ1IFj8PSgVNzOZN
h/i9V5vkpDr99cR5dPlDrewFGZyiW/OoYEgkVhYst4s/9RiHuDlffvj5mO3KkBSaEquDrBeLjMqN
LNKEqsqDy49e+93Sl6cdmqGNiUTKKKmnw5wj7vcOY998+vJCX9YVBC0nO0fLM3Lnq2JU/U75NaJT
c/mnr8UfWQoLrhRTarso/usZvwF/ej8785PljEu3K4Dx8M8mmX7MrU680XAbj0HePIAgZmBV6b0z
KremQ3/OWfnG0/R6EPZVPtZ7RUvCfnAeyZiehFZHBqTUAjtPU2hUoUXr5OIqVx20ft3J0zTS+gpM
AgVCU6E7T42mKZD3hQbo5Tdc+Tiy3H6tlShpiCKJusYBrmAOS+rep2qxFVyWo/Pcttf//TyVrhlz
amICBei0YMOA175XDvSwnBTbzM3V02gZ/ssqMAmQQYZpsgjFF2UC4WPRxNRvFLrLfyLBibqNPbiW
4VrSZa0sLFxvyoajst2HAGtEzK98sosjCO9NwacN9MbCXrviyMSeCViJlqfY7zytqh2Qr+hwopnG
2zn2q8JQ/Zw4j21KqN9ASQchassWaCVddGXKj14WPUTDW5y6kOcCjIDBi8w4WtZwapPkrsU1uExB
0SZ2FeWJqHaDlb3YpIcZKyv8mJZRqpoPl9fn2r1IpgjBjnPUGUMOk57A2wrqWxYuon2zT98WC+wt
JfyVIq8s5190JAbCBsO45bUBNrODxFUD6MB92XiP5Xp9ZiPIFCErq3U6lhgAuPxTDgfFiuah4s53
FnP8XC+fErs6jYDP9+YWJXVtscp0ocydOtdMlzGD/ARDhJPqFX6yJ+8z7BDE/2L/rdRpZB7QMNFi
KBukEBxuo1lpXjmjDaHmfY2jd8q1j405XBtGCiapTgxgbbAue0K4n2baYcrUq8Rw3rqcZH5S1hZO
cDtMDet17mp1N6BlwzXwXVNuAwxVsYNWWjs3Hu7aRt1o4J6/iIJF+G/oIRxCc8rY8ggqPkFZwBJw
qNAjvjf5ALhOEzpWAhuo+8tTsDaYdNp13TjDPszFzixQGBozGx4+2Wlm5hWr7OtqQlSwK2AwtXIj
gH8SU86tWymyqrUF9aklOxwVJEkGiQWaAHYetFX94vJE8UdWPE5jc5eJ+sh0dt+VfaA1BETERPnV
VtaDJfI3ZW6vpsI9dGr9aEL+/CbO4Kg2jmPQ6Pl1khk30H4NiiyBzdpcQujbSqnfaQ1IMraC9Lzt
9lraP0E0HILTaMh6IOo/1411ncFHl2jwge4SE3xLmFjSItF9fYQYtuHmD8TIn+E8GyR2Dc6nY99d
/g6rYUk6B4zGsru+RE8VpM6TZXntI931HoRej9SflmPA2V0eaaU6KJO54AsxJwNiR5QSYw8YQuO5
2XzvWFXnNRrCfpsbUZfVW+fbSpiSaV15AsxdraNS0Mb9bqxwFdDKCbYp4KsYtg8d8bu4mfdcqSM4
P2zkniuxVyZ72Y1QLNFauBrk95b13MV/qfHTdLfkEZa9cWYFyzQv1yFW1rQTj2LRvqW2uiNZ/Xr5
46w9Wro6ZdQixOlsGg1qiUD3prtb/NWVUGdIUSVDhaB3VMyJYVXvtERbYx6eC0e9oUP+rE44ki+/
wUr+JxO5Jj6QYjHSi0rtL8j8YAqQQCvYxpc9b7YA1rYUsYvBiDWxYKsrQFidvWKGyg4tD5gXTfBD
CMoX++/8F6kTuPx3KBjut5iya0tKilqzao9aUixZA8mPsemgEDj7Akqlffl8eeLWRpACgEY0yzAJ
Pr1ApBnd/k9XpCFz8qAg5kawP4/txuxJpfphgr6+3oM9RgBNVCEugZ5Zjetq7T5oUxbynO2dXv2l
NNbPpHHA7/pWjdiESN+/Z1qH1mncpeBEKZUGim0WRxBn3xBjPztxeLb0aZoErVYT/b79kN/w7mBB
MK1q9hAJ/M6KxvOlDxMn5exUMwSo0Nu8z6h7kxnCT7I5uPzdz25MPF76JppwHI3F0ClgZvprICMN
lKnbQev7cU44LIE2NYJW5kmOxLpisSKjILDz/M1KrjOa+Fb3mvXfnCc56qqp0+smnQiM0MxbtLuj
pE7+1sNW6e5saDQ1OeomfWeQJAZVvW8jozvE7tPl+V+bluX/f7np1Z01KGTCtPT5beei1J+goJ3e
DrhYXx7gbETED5cir1rjoAV2FnzA5ljiujEfXHVj6a+sHTnY2k06qP0AzuRcukEzPOj55DFu+XZ8
w+OPyz9/bX6krUvmPJmhQgNe5giVdiMTg9/k/Mli82s9Wu7GLlgbRdrE8WhZmWWAxGCLd6iXwHY+
4uOh642Nj7C2eqRNTGw0TpzWRpBI+KkdiQY/UrMKvzdF0haGMWvaZzF0nFme77tkOuikexmG5Llu
tQ01oJX5kRmyWe92OheojnODe2N9beiQn1Wu460u68r8yIRYGqemGc8khv74dQuTlHIDprX23GXl
ftldvBmgpNgZ2F3FW2pw39bV74VlmfFaqrrSiRgrpmPcm+rYV9y3rBi/tx4/63dffjedM4B9Zqx6
FUSC+UGoladOx7w2vvnrl/n68vxh6vq4nCHGGU/VTrjdtSbAuHK/uSI/ofZfHm/MveqaAsVxUxQo
+nEHrQmrehMOjHGsamOOzt9ZTE222BjNDtfUAdCTwYcU7y6BwkWyb0LLA0FtT4P57vL2WgmgurR3
4URSzN0MurFIjzaHOL51p5WPl5+9tj6lrdunjqMoOtLVucyhSq8GFAzXbz1aZrVmjsILo+aQTKje
ePFhz9+5I8Ajy/l36ZiidCe7wNLsMx4qZb+3hmTj0SvnidwRAK6s7wtlQreD5aGpnKjber1ueH12
48YPl6dlbYwlwn1Zmk5nVJZgqLnY6eTjFu0NooCx3FPJ7Z1qbiyZ86wCTJJ06DYjavb66EDz+rp/
rU9mqP0pnq276a0LikP8ms+eCGhQDhvbeWUZyexV24UXH6GL/EpDg6RTZo8oU+9fnrG1h0sncD1A
WLdcVGucDMbHTxN7u/zclTPlU3juy5fo6tohZosvwWM0JJ1wAOvOQoUkSZuNg3Htl0s7t4Khpgkn
Mlz+E9Ofiblr1S0t/LUfL21cOmg572zUS1JoclOn+CHgipdqZWCLfEtRfuXnyzxVMJ+TQl1kKfqO
3DZlehBmvLs89+dxYaYmW2GkMReZ5oBm2zjDjrjGNbrLd25lHqBh7yeJG5laszNb6IVOw4+sp48J
JwelgCKKrhxAeVtQ/WGablrZrMzn5+/8shjQHBX9lKMxnvU/DaPymrzzFBsZ8fesF7TPnfplAKuG
8v/YLpLqvftUmehpMdJczyaIrhtTugTA/9RlMKXSni9Be9ENE+zoNiS35V1xbFHWvwJ8tY0gV+Qv
YK5Y8crrOPM6kMkvj7pyOMksOaA+x9FMMW9MfzG1n2r7MLkb+3Nt+Un7Xisdqy0cME+s8blSqZ+j
T3P5R58v5GOqtH+DcKq63WgrKAIuJ/ek7Yd9/6M/qu89tMxgmJmOHt2EI67NkBQEWJ3Yw+DiwxvF
nZFE7vDe2RsAm7VHS0EAjOoEiuYIAqVzGPqn2YKG4EboWllMMtOpUrqqLB0sJmCProaSPQi9eNJa
SOyYWXaCn9SzxrWN19CW33tm5cosp1yjiTI5kIPv/MC4n3ZqUEPQ87j8If5ve//T9OPX6QBztIct
L8GVY1jmPKFP26g8BUVksRgtVR5yF7bHdbNvOu/je6tMWWLNly1fo56llDUWcB9WP9UAIlg75w2H
TL0b0NkE6Te+yb53z1Ckva9zS5sLASMuvdvXLfUYHE4vv8XKGlOW3fnlJSro0fUcHkWwrNQ8bezD
kRiBzsq/33u8tMlt4VgjJ8smVwDt0PwOviKLXvjlp6+tYmmfG+h0gm+wPN35gV4WXEofyxHCAktn
4/9xdibNceNaFv5FjADAeUsy51GzrA1Ckm2OAAESHH99n3y9eZ3tdEZ4URUuV4QyRWK4w7nfodFA
/g1AwsjVHq/9UNZhAVYPRfATjTNB72z8xyd0tcm93PHqUuJ3gI3Y2u7GvWNC9GzmO+22P5+y9Hqe
ic12pzAqia8OvCFxwiTtijuL8s9Lh17PKEF7hbKhdbnyuncCLVGuTyW998j/vIFpePn7/1qXwdx7
cJ+EXwzvPxu9ZTJNemliDJ6v++zfPARAyvi/H1JrC/1yhW3F3afJ7pcYRIrABIOX8bj6+wq99Yyu
Ni58XFUqHbxd0pooHL9l8zreBfKF+Jr//1yl1+PQATXpnA14txdGa38mrzIBSPOrPDiJdSBLAEgO
kEeeUxKFd6+7W595taHRPxx6t8Mjc6r6BxTYb2XT/YLIdysqzMngHnzPun7XWvfQ77fW79UWn526
qsrL1usM5mBaB6Kf7t/CBHo9F1Y6uUVJjgU8LkHmi8sHfYDJA6KpCRryFsK5g//892Vw67e42uQN
d2p/9LCaUULbGa9Z1YG+M15y40dfj4U1us5d58Lk68dx5bjebgrzxd+/9Z8lNS69ngkLuHS05Gio
2I4GWkTMz0o5I8zY3Z+VMSAY0QnEj8Zb9tTaOqr9pyMRI1D/d1uaCkNPhqAE4Kbnanr0EO7yX3//
lS47+w9b5nqcyJrdUKGXji0z+GiPw8Y7sJYVrSBYy+9UrW/UjWhwteedtEqD0SBbbhcT9BUL/6vI
onBhFvMi8xLXifLkXiv41su//P1/nZLj2FcVxx2+ooVaZ5N36vPszrq6fNs/Pamrjc6MJ+YZdtwr
XxaxpI8cc3i+9/b31/DnVh1W1tW2ZkPArWKEGOGCYcrXemUtwPVZsSTb3lMC/FmWhc+4urVtxWWo
LjZ+7WJM7KRIBgvDNV1CEugbEGuStf2Dnv/+C916EVcbPLRDcBRatDcxrrYOCicZZ+/OFUL/g1b8
w6u4HhGy56ynSKghNlV876rqxGj5MlXVsYY9y4DbsUBh3muks8uC/rsielm63eM0eY/MrTN4s+Mr
Ie22h2aB8tRjl6cLZXUPg49gjLPwxAvogoNs3hpdoqQ67jAiucxSvRKyg6bL9VOY5Pa70sD6u0Hb
lrNBJeqCK2y5XBdO+dSnFTzke/ruQD4fiaEZkiocjznGmhwfZnutD6iqUcMQmdKeEhqiLReEc5lg
KMmNIEiHjqvDzI7Nd43LgEEcdRub0IVg2NTHHAarkUvqd2IFnxYNfpl2OnZWtoAryBB1Zf2R5dUh
DSFyCpxxW4Zq13bOY6f5mzulc5SJi87d0d+prfKog4bUUsNOTHpjitxbahhfdc0MnmSoC8yuQv2u
5Em140vamm05lrCnrsOTPSEM8YEd9mu1QM/oUGmSRTV4lFmOdn1Kmp9dFgwrHpRPNB2PI/UOtERG
OOcHLduHStUvne3UkdTkbANUREIYDvT25RF37QC/RrFQ2tmknUqTwBJnp3b2dect2jzD1jPFyWHW
AyzD6gjtkQc2DRj7nJYQtTxa0/zai+qYjlmJi6tWCfiyKmmpe3Qbf9G6w9tYNU8w2yoix1IrIO8O
Pv+3GgG9Hm0I7CqrG4KBPC8EuH0y/VG2WYkHfi9ZvXFoX0819Ckm8IiLA3Xkh14CopWqKG0IxOTe
vTP7xv69nihQFS36usdp1yRjMj93Bwr8HPK5RGzqc9lF0/rekMmtX+by9/91ZHuVwHw1JCNroevY
Fw/cQC7P29jK7+Fmb33C1f0zoeF+8X5A4bPMt8ofttMQfMDiEVDz8c75feNyuJZB21ZdEQkY/apR
PdrsP/QoY2JXdwKzWz/96uohNS3tVOZwZMoPwfBc+bt0/v77OX3rUrj2NWgy18JACl50vxT/GVXt
PmEuAOhjuWlyjC71Bxnf6+n/WWbt0mv1cwUOV1e5Y7jyVHyx4eAJWCU58NXzok6aX/fIHjcW7/Vw
Z0CGEF5Z2B/zuIPVfTTl853qwI2ldD3UqTQfWAuc8NprvQxnkLvBNfSWN8VxnjAI8vd3cuN1X49y
1tqrg0rinsaQrZdt02I/3rOxuvVkrraCO85U0AbAKIf9sOTZUcm/feXL5/3XJlbZ7FSBC6dX5f30
WpKEZRaHnvuPD+Rq/VdSlXlPEaQGxI/7IYuEtWmls/z7d79E0X+KJq5CL68PMVQdIKjnyKPTDFN7
6R5uMYtqAhhA3vmQW6nD9dRePzr2PDPkbQOmC/J1vrUf6dZekN0988xbq+Yq4rJc5lfmUtgIZQEl
bL1gk7tyDH/4+1O60WKj1+MEgwG0vbBJAN5w+ThUEazd4/qAeMOJAMyaYUgEi6WkPP3jvXA9ROAM
RWt0geZkhZJ+A2POvoP14+4ul+vGVrgeDLAzexxMhZ/vg2/gZAiD+b/Vga5nAWbaZ6ZokdzSakia
GTBVT8f+cM87/saL/n+TAIo2xO+Q40j/c3biuR6j9p5c+8b5dq34D6fQQ3scLTBW2wtENrE/Osci
G95Fdc/G7NZHXB0VTj6muXGhDawHs6rLr7AFg5l+wXHg306La/EhU3M+pR5O/6Fyz7LOjwSS/taj
d5rmN4Dv9FqAyNKO1T5F9T5c+yf5bAD+b1fjmiIr3HUJ2ImvmFRfT7tqdffevBx0fziirjWJVhlM
uVYt5EzdBeKJbncSqmBlT0MkJrJuJYYVU6f+KIT1QbV41FW/rBBjR5N/TzF06+6+Fi5COp+DpQZd
W/l6UX8gQ43zMCrBI66TaT018d/PmRur+1q22BYEDp1oTa+LHOQCUF8CcmT3xh9u/RLXosVKaSMr
C8UhZ+XWkfgP3Zpuq0cGfcD9OOfGEr/WLjI9No4gF2d41n+1fvBzwo07KvntWPbz3x/TjdPr2gfE
kxbF7B+uRH8aEDl78YwM4+8/+sZ9eC1gTMOcqEyjVdSF5N32PVQxZ7Ik0t3Iqt3nhN35nFtv+uog
KBGh9WGgwfqrgu1o7EczVI8YlL0jobv1hK6CBhfxQtU7JF/77prrdSvu7f8bm9G5iheKsuDNmCI8
G2JQxM/iIUtggA58SBp7b/cX0c21elWuGcuiwei2gMcDBoBWl5pQkJT75hXwh8hK7vWGb72Fq7DB
aU3qTBe9pwQol3jLcURZmdwbQ7jxEq51jHbFbZ7C43htjWE0BHt3yu+cE7cez7WEcbIMpB8DOvE2
TeylXGbLCagbWAeOC5Fo0JHvdPxvlS//U4X6r9gWE4p+wIl9mW8n8bJcz2uefE/Lix1SeydiuNGg
p9fqRjO1nulhiYRJO4BILnxFawEarbd3nv73fAVu6x/vx2ut45z7oRd2OAN92yw8298yo57a+Z7+
+YbU5X+Bav/1vLzBz8BpVvk6OBBkeUD4gLs078xaJ96JvVvb+Ve29Tf3WsE3FvC19rGv4C5nebgw
hCP2JAg/mrZae3evjFs//mq3j2nXWAR29OsMs3HMe6n570nYyd+P2ls//GqL1yDeajHkGDtmP5uQ
R8Xw4Yb3ooY/w2ZcCGT/b1KWFS2HwG8EGbSJ5MaJcQ6u7H11BmdmevXzyHn1mojFdlKvwnhYyk/U
4qjOI29Zw7Xqn0ZpXHqti9R14WVaU9T9+jc2wj2bQe+Evv0/qWbotTzSHlSKth/mKWwAPLPP6V7X
4sbJda2NdMiIhp5yEcRr+hP0v32W13duJjf8T+vjDwHdNS6hLQI77ZusWJd5Cqebwn3NBMjlULjs
pF+vJ6nObhd8zIPzCPYt+HdFAYw9aICgCDZvvuWdpE/3heouZD0fPL22Bc1i+PTy8NgIZu2kQz6U
mkkE7c+TZZVZlDJAOcbul1Rq0Tj6A54MO185T23L9nMKryIaFmPsNdV7WtA3Ky3YSmn0FwsgRYDM
GJ8uUtGtRbu1rkFQo291XU7A8Vm7dEA5udLec6bNhjn1wW51PA2pF4chkA2eCSIR5A+6adeodu86
x3zXkrmJz8aXxh83RYfpt9nUTVzYaRpJGGGsp8x9Nn6/qoL5qBmL/bL4IvMUArsfwJIxA2kkA1AB
XG/XHU4lqLpJ6hUqqYlAgb56ULY+CxH8qEu+KXl26NIJXEbnTGq9ddi0EjM7BTysonyGSHRU7rIr
FGScoTNGDMx+m0gZY/R2OwXdjuVkiINafzRk2Bo+/dBN8dKn5Gsm4ty5vb0L0SW/MKw/UR3/RDm2
XI0OeebTvJdTCT7/5OqIQG8bWQNyfgfDlza7KO6KEt+Ales+Z+AESS+ECVq3I7ZcDLbfRvkQHCq7
gSMOKeVDWTA/8Rvng45sXoF3/qGCdCWELWKVZntdDr/5SOKQ2CuqpkUYyBiidixe/0ln9JRaF5i3
K9Zg77ymnb9VVZtGVZCibV2/wGEgjQJLfpfSQoQxw+fbmPAYKPEk6gw281lfxKzoj2mAefPOelGK
bft+eON6Xgm3fgdH/RebIVzU/gMPrS9PuOGS0CBf5G26CW3zVEr/GSTML1dnu9DDPC2d24T38qnX
PayWJT10qCKhw1EuBYUts4XZExCCdtDIvI0WZoA8jLeDcQW7T8DOYiO8xSz0qkcuOaLBknOStBMG
qBthrWWBlccr9YIZpd3I5G/Qqw4wHPwY+6yPSm84970zx7rxNuh/+hGjPq7ejm5M2z/OuYebi6lv
iSnWSE8NkCzdozuLhOfleYAub/aH89jB9A962khaCj/Slquq9rLY2H3SDfmD8MevyqY7qwaGr5xz
vHqC9kYgXmE8nWK9h1vHLbbzKH/n1H8rXBggYqb/o50yxHv1XIJHVnxxbzypwd1nnXBj0aVulLvl
LpX+g931i9nydj0vSYQVd+DMf57D2kSlAC6ta5YC1ufLEQMHxkpPXdAmNG+GiJBeJ1U9fg92Bzu8
i+V6+U0nrpO50PXSFMKJYcPxXbfoDQLHBmyQeAzb+T1vnZ+yyVeqcr+LwfsMPXNSEHXGee0N8RiA
rO8LkIbgfJGL9GXssk9SoVCkPLXqWffhmPmVhXrjUBveE5azFHL+kVuFEysvBM1XWFvmlWstpmUu
YG7QDavWGoqIaK4hFbF0pCD6C5seltROs8pTKBLGKQDoR200Vc8jAesTS3rj9MMelt1bVtlrToox
GkZpJ27Rvria/2ZZt/eV2XdDDd4ayx94Y8HXpajirHXWepKngeWroYewySvCcFFRvMtePE5MYaoC
QLidm7Kj14FbAX7gARPpnzBE5Us3petUBk4CW8j12Kb7KaygdBcqi3plf+Xc9FHA6RxTuzuUxPpQ
NAtAazCLQmVoSrLmPfWqdwIjl3Vo3GIhpP41tTzKx+DNoSQ2xXy0qX3Ubr4aTbkOyhmWk1X6I6ua
QzFkAjaa1WPuNL9tyFFmQ/eEeGfQY87lkL2IDk+HNPaD9IdFb6Uicat50QfFizf3axOqFXPUQ8rG
BWnt95krHPMWwCR5tVcmF9EA9JsqUefjQu/wFXAnjJAldw3OMmv08ac0P0xN94mc/WnQxSvhJC68
ikeTB4X2WDSvfNZ1pEIYfHFNfdiIk0NRAkNAWfmOpHzZ2h02/dysBQZTYelxkGG5Mfn8LoP03M/0
OJf2akz5dwdWASQFWye3k0EaF5+T7Yomf6FZf+SD3FZ2vWoyAoZCXUXz5D4q4bUxPN7AyGmGBTRy
IqZam7g17iKV7XtWa3CbYNxVtNkUC12ABWRi4D019E/mUFrudgRO05PtsadeYorwJ3cCHQUMpsa5
B6yYuizSPoVqpvMee4+GkejtrzDLz03r5lFh2RqcXw5L2Ml/JHi9Pni6owl9tIGtRUbSp85zHtKM
rWeBFnANYdcCvNkFfr+nsgnsjeMgAR9h2zL5g17YfmFFDRE5WsMwjqFTTxLfwq2Ie85U3nPv+e9K
+Ele8GMTuiaSjrNGr3of4m4Kg86NGJDXEdyFNlQyqELN1vHJobw8fQ4aTe9DmR5+l/38W5nsqCcU
elko7QhD0TDkGJbezLccrkaY5PviPuxHMfm9SwVvYqjr3mhGIe8S1aom9lH0E5ASrQt8uDOUMRTv
Lw3xXr0WmxvN8i6psm9QhGLR9kdS7ALHYqhx8Q/Ls3ezN/32U/0EXNergL961PnDCBfiIp499zxh
Vijy0c0lQTuu2rY+NA6MlFgZ+6iMogpYRvPoHAqLQ2YS/gzFOEZd3W0t1mSxS8Y9mJlu1F0um6m3
fCzOFH5qeg3kR0KFFusZ+4148qFxAVRtcoNzJdvCRijJ2q5ImpA9Gl+RxMB+aOfjVoxylOqSvMLz
aMr+uzYCf2j6GYuseLArC58zAEDTwi+Kj3BvcvixGoZzyjmGGbK9YuP+QhUravXAab4xgReTgOJU
lqSKhA4fvD4/kML9SFvwpDjccYTakKnBIXax1/GcuG5mLEReDJtAykdZzciNpQscHH4a6w79jB1h
KlInbudC7WMLyBgwpAcfkRBuRtVbyPqXnmUmnnErxVPu7NtwrqIWrYVoUPzTamsr1nJ0IsXrddm5
X0LjoJblGRygXa08xEE12UuevmZlCKg4Mw9OL58Hj30XfvAauu0u5IGITA7nLLcDK9nrvk1eiBj3
+wMOok9Su8emVRwkGG/jz/5C5XMeB3OgYUgzbdth2NRus0s7uXAbHWvG35VL34vGee3arooo8dfM
bt48t0VIWc9by+C0K5ofqKAWuGfC/Uj4WjBw4WD+ARuLOV/YLYc/1fyqZHfEKOchU9JNxJD+9pzq
w67Tr7xpD441oK4gehprPj32CAiisCMAW4fsO0vRFC/LBWxf1CLIm8Sgb9f2MBOprRT88ICBtB0G
L0VTbnsLoTdULJFJ6XJ0edIMFKAbS1sRa+sVbb21D2q4sTuxBEoQY+7ZG5TVu7kn77CE+6ZmeDe8
Ome9e5o7WJla1vjDEGebBjZ0JLxFf9jetb0XB6I+iaDaKWI/QNz3zFSNIsnkNvGkzAcp8w3MKZqv
cgCjw/RFwtWFvtwVFBQsIuJgrCHGqPpTX18EGda4CzodwwykWKJwVERDyreFqbZNoM6gOdcxJoDM
sqnKw0jH5YCTIJrThsVVZv+SPltZhX4pRLV1iHhi3XDs+/YpDBDz9yxdtnAZjSw2l3GZM8zTmvcm
TXe+Bm59HCgmJx38XxXXMDGrW/kD4+cniDkOpLXgGdTus9TfpwrwcYs8zql9on29LTxA9I1Qq5yH
dgRux16mcoEGqx2LEu4FY/fgDvTDD3FqCf7pNizhbrnPWPo9AZAe8Qs4XeSJNvkQlWP/A4zAadGA
jJ1Ydc5hWF2cUxGczEAjpyRJ5iKFBmWy3LRt81h49tZz+Ws2lWQVtqxKKrf6YAzbbYbWEl8BNVt8
saUOLQR3XJ0LW8wbxys2qgJBulNt1E/irff58yRcJE847RC1bqxRYiDIq9fpXL10fbkrsL2B1cEc
j/BNleSO8zbU2fM8TXbsSGQyc9l+UwmwDCk6yJ6RNEbUh4zJnbwgFoWN7U7Do7xQ433dPDc2fehV
/jn35hjkwcadu2PvjQ8+gle721Uk/8ngyuYbeZpsBaFAEGeVu4d3fI2cpfESDW8LjxV8aYcIDfy+
PbQFLL3QJ/c9eayyNls0tD3D1UkAVk3fZKrnRSHyrRQNLOlGP7Jn58uCCVGMo/czROmwGNwKSUK9
GFoAXqpxSQNykDCoj4wO92UVmNiVGXIqxdaIgsPFxJ0jtTMwxr0GJynPYFrLD06N8HqstFg0VrEr
hTNjIrFqkk6Qla97CGmMOCoF4YM3xTOzDjBaP/nhtm5KjrfhPqSU/g5000djiyPXIuUOlIc1VuOx
0/RXT4t1XU8b2QMyxFL74Jt27WRpGfcdP9hqSiwzgy/U4ZtaXf2YNwqj9jb8e5txY8G/L/JJuPXK
4mfJ+x86t4HFN2w5M9RwZmJOQebC5a/aglsRZx5bjo6/Uk2wElWYhJX/oorxVODL5dJeBH3mxOxy
Bc3W+G2J9N0OixfElruOVq90Kl/CFuJVPzyYlm0sKkQUgAZFsvm1tJBp6CJ/9Mi8shxkr3luPZLe
ee9z/lyOYlnVWCuWz38483iipbvgY/PaFOI0zfinNdDiNede02WGoK3r2tPcqi0y8rhoxXkeffA2
vUHhGZTPvVN7Z7ey+mjq4Mc3jHABZaqE4aCtF72XwR8MiVvhs/NYur8bHPsi0J/N5MoI0wLAcQ4L
V7YYR67KF/iifk86/Sw8/hND3QXujpTF5jIjMnPrU5nBJBYPQfSk3e9hAqnGyzsROV2d8AaEIicI
1rxFAOYVIA6Sme4DXR2zznrX/uRfCjRBDIYoj7lqnseUvCCCfGjaZg/WVLojUzVEw5ACMtWGONVo
vkWycEgNcn1p82caWPspgNUGn+ELWzTTXgm1CPNsY9se7OK7cSVHuBo25JcZiI5nRd/yrHtI6+oF
vNkB1YH+GLgWclGzCDtkdMKOTYbChA81KnOmXRAYE3NZtImNMdl4NHMfS+Yd/EvErrrsOcXWAdG6
wOO6mHupYdrbrlmLckxCCHaSIZQ/TI20rQx7FqEV5CUO838gwsPwsX5pq+CncdlGZ/3CjPZuhFQl
au02jKghK3es4bFG60XjqqXKwh2bYdKGBv5yJjoZVbFTbt/FZuqh8RJIZVD4gnHnkyPHY1vSAkpJ
BFNVcGC2nS5ljZuhQTI7GPLcdzb2n8VflAsgGtZPbLMyjbPA29qO1UT4Mr9EWO2gQkEU7PPNKBAG
ZpPaI6391uC6RjIUjx2jv0tPfHf++Dx65Eja7rlu0gfm+nOEPG5PwhZnNX0uKrXMAHuqSwrjTG4+
kRjTOLwIMnWzcY0FBWXvfoVesCiqcMctXOconn4MXOIMqeynoBi/HcLeSk+u5s6J4bQBK0voSMv8
mVtjC9NGqHBJ8MyR1NrYsXEP6XU7mqWqrJ+D8TUWEfhZTa6eFOFRYPgpG307IU4zJp70HktRJ1Xb
HaUM97J3jx3izLDu06UL+BXyNPGgXI4bu1jZsodoDwx6quszBVoirlT1s3TNijX+m427MS/nn7z8
Npo/5j4qilNYnJkArK3juYkL1T/Wl8Qtz+z11AUPGrs8Qp5cxKZ03xyQSAPaPBV0fAx18DiigBYM
89KeMDuC0OKU8WHX5fWrO4TLhnYrAt03V86ik9nO+O6D6chby9kP2KSsdDVvaQO8U4UhZZh7zgeC
EjYilI9gnk5F0CyDOlin+bS2U8S+vFpolTZxq9net8ovVDQOMJh7RsHk4EtjI3FNv22PfOZ2sw1o
P2HaMXhlFk74sbdftEcWspdv3B1pQkvz7HXkBcip30rpOZJlsLSs+RwYuUsRIsMrFPjcHBQtPahY
EPaRM4EzB8ZoOj1RznP4myAtdG3x2ubtNtXIscJcw5yywK9SvMEW8MGfK4xSzNXScyyB6ojzNjbV
Z12xjZfxJR3bbW3PC161WUQCiFyJRqqdLosetUKUAQ8mkBup/V+1L94zeOvUNAPQMENRDJ5SPvZ1
Ue5Y2GzF5ZK9ZGhp+mANfNuyYI9r41nz9FQJ8mWH9RGGsquw6zY5r190CZBW4JaxR72t37CPtmPI
t1BdIWG2MahT1zMro1xBu2fmLnJr9W2EWLGyea1Hds7gKKt6K3IHOEV3c4IZiBOMPM/5SCKJGQNU
QXEMpmEDD9rwjFh2O8oRvNoBBCpUnwQKaARZLM/YczrVC4qmNvPrwxRAatCmj4CKJrOWX11jv2p4
39SCk6XN5k80GF7K3tuixvpjKjXMJOtd6yKLsew4G5yTW3Q/4SX2LqmzzvxpC0jDprJalIVzFCuz
FS9Q/+Dws7CrS0wm3zrcOTiuYT3QBnE1Y0IScd5yaPu3ApBUxIESvyRCRhfuTGkAjx3OR3ikM2vd
hmzZI+qD5dLDnHfPQD8fwRpHGA7xuOW6J2zrQ+qAxFb1EbcRMQIC/suaEOyPLFxJ10KNEo4zRRXE
rasSza0mVsZ60VmoY5TzNyIrXqlE0sVR3+JTFXe62rfZq075ui7rSwy17jH7YIGWEgfpCKIk2SlZ
LcMKRQXcW9C6JaHWOxSqXxAyR3UZJAV118DWLzriA0rcLQduP8+oOsm+/I24Fd5E9dZDrWXGf8AW
J5QJbs4Do2aJ6urpgjVxJ5XYlQPPm8x9GGq+7mFS2xQzYi+6mq0hjZSbHmE4uwTgCuvJORsucKmM
MYw4UDEIvocg3BpH/IBCfDEE6cLX7iJA4QoBcrMJSnJwAv/D75zHwrbedO2vZlIvtAdWvCMTwqp1
A7+DKLDD1YjzIOLS4B0ObOP3wQdLTayYtakrsbINWxVV+8Vyc+iJV0W1aXZISntYOJkjxpI+1TDv
SKs3E6SqUa/FsYaZrnH9fRhqtPrtYD2E9XqW428h2lVtsQ2QrN/KN2u0pPdV3q44D6ZoKpz3UuNb
wHd+USrEb07dbSjAYn6RP8vQnIoaFUmEiHwipy73EkbR5QUH3MciCWu5Y9Aj9laJM3Z2z4o5cOHp
97zhkWPaI6pvGpVXsk2HcGHbxEbELNepW2872r23cvoYJUIQNhFEScaKQk3XxHf3wFOh6IhCHGuH
Fegn56DJvoPyBdWOZWHVL5XAhWbqKe5hVWWn87Zr0IzILdDDLI1mhAfuHpUv0kU6rBoCVXu+zaiM
Wx9RfxeyS70M3jaCqFhh1sct+7UQwwJDWSs9zv0mQKwnpvyrhiY+0jXCMcPmqE0dP8Lyx6niSBRE
UV0g4UsQ5E+1+SksJLKKJwht9i1w6lGQ5sfRbVYMePkGdbIAmPaxg0YQ9cbYUkGeyMB/pK1+y7z6
i0r9O2dsVcmWoF7J3kK72HIzxp0MoZTiie3DZxQHJDDJ58nnuxCTJKUuH6Wj9kXdrTp/bhAOZV8d
Xviis/yND8QO0uAAS3fIvxzlgvEF22mlv/Ou2nRti3+VSHs9p1s4znjMMmtT5tbWE2yVIR4Isu6E
kZRvD7w/6ae7mreLWeqVV/xuvSpfEHjgwopLHJsyeIcR04qEOEOD9FSW46uuvKe6Q5VekBJlxCZ4
KhwT9xwu0z0SBtzRcLSR/k8OVW4SFvab5/hBrOiQOGkJ987Q9HHvYD4byRqomTsmxBGOO5s2ZTJC
wfKH7od8wSyYMtDqRVh0W7jNcmA46dn0Vo3WiRKUTnxofKMy0HAr0+mDP2UNHEdKcTnUd3PdnMCR
/YIzyYc7hfvUo8iLcwwajTqPnXGA6zYcn2HlGjzm/8PReew2rmRh+IkKIIt5K5LKtmTLeUM49GWO
xfz082k2FwNMo9uWyKpz/jiqfdQPewnDadXOf1aSPPWNVWw8Z3TOo56cSOXYdBEnALa0JMpiyhkd
sAkLbGXUsD8oRz2Sy/BcTkYXjG3zwNRKzGktb9FMwmneR3+qJx6dDwbGRk1hVcCSWgI435UPrjRL
vxT911h7NI2mq9pMVvW8pOJ31hW6bvPRTgjOY6vjEG2f+3o+qHLaZZ7FPpCmIAH242qu4QQwNiWc
nl5xGD1xTqreDJIm4d2I7G0RE3hjxc6+mbSLHPoD78kTvZAXZSwHqZbz0Hb11lCzu0mNpgrpxtgs
XvUmvPRbMai2C7N5NoUgVjTQD78qooVgHJJt5sb9RnkUojWVBNl3ngs9v2ROv5EJLWZLMv7nSlIf
Y77Acr4HGkA6hu6MKdVUIFkqfkq7/EUz+m1SFIHtaTeix3BE1Xy+MpFPVuoGtS5/qumnlnV16CL7
JIyYTc6gl8YQ+6LMfpto5nm3Gt+w+UYg33Z610piGT0jaIRBqwa2MzEFxgwtMEwEDS1rzg9UZfah
TfuDAXFvGAOfVTKfBH6prVZDxbqu9R0Tm1/aw89qr0tYiuxPtFMNLJBso3Y6WFEy+KZWPZX2umUV
WjZaPR/phPN7NY+XYqpPpGTj3rKonhfPS75su2o8F2sTVDJ94Lh7dtsYzTdnSLOWx9gb873hrv9N
cxu207QdbHU1wESMdf63MrhubGoaLPobGMYgn/p+56bxl/Sih7XkV9dKcztpFYm+PIOUTPNxyTc3
0cYHio+zTT6A27cE9iUZIQ8trq5iqdwHZS3trpqYaPTJ0rdVUZ9jvQrNfnhbXcuvU/uUKEao1Cvs
46hRBjkvfxS8zz41qcUGT3sR2imXoNk8DNF88RrWB5yo/zqTmp5E3y3FfT69G67q59qsM3/Oe5tk
zpnSd9k/D8XQEpXsktC8ZM+LTqigMniuHLmaoVkmT8WqN9vIsC71aB9EvZ4bc9kK/rK2ocJZieUi
p4xT2wMAowniNYeL70zjhEuNfpphPjMMXJ2u3XnlGKi4z3wd5msuGJxoBKz5G4y9bHlbswonCHyi
EeUnw9UCEcvDOMRX1bXvMlteE3OEYyWCBUja2JtegxdzQKkgtlFOATzn+Zecc3LPSloF8YD5uaOd
k57AW9ERYZgQQp06aAqIA9ytlfvPmdWboBDTty3A9qHHiDfK6CFpPagCGn38esmf+7U5NXGxrysa
IoypWjn8AY5WW2y1JNqQRXRYk+4AUbvpp/Evq5c1XLLoFLlo6uhj4G07j10SWMBNvHFo6IW9hzAM
xi79mgtxwAy9jXNTsZyIIOFUDlcjfgEZv1Iixt+lqUfm5CbQyNPeAJq9LCnp8rOrAaMqcchcz/BF
LH7LvAz6wTn0ub1vsyG0Y1p5h26vZi4ZZdI5U3+m8Ll1D0Zhe95TOrQXzyFwXE9eQUv/K8Hn/HEm
SseIHI1ORVdHYTFeM0gABBvd1aI/sgFZWMp1X09OIBv7201ywTNqPOe9fJX62PsxzMzGmKJdp4s8
MDP1tqTREezye3RtetDhnDaZV+5JIDsP9SR8Wxt+yzpWQd4mEh3CuOtG5XBn3CaRXAe92mYrHGvZ
PtjCCuBRT1ntmX+ZsZxGBZljNh9jP/xn8q0bPXx+vq4XDJCPq0xD0xovjdme6Yl/1ETzNHOYLRay
83iyLsWy7kdvhEdbUKHYffOguc+Fl/iL029NKxdhOQ/pwzqt56yzvwg7rnc0a2RhUelHWI69o7eW
73qJ4Q9G+24s2V9rsZiWlcKupW1LLz6NlvuBMGWvJWUPt9QThl3PyT41KJURVb0t3YgmrYSntssQ
cPQJPlTuaxA/AoKpvbRu+PF4Pkov1D1x1WNl7TPXzQNvqHJ/RtHjZ+MqNlNGsJ2zbi0oOz8ZXAnY
iD2VbJs8NHU5HUvXXsO5TCI2kvJLaM5pMLSneCnpWJudm1rG0KBMrPVsuVnb6ESeSGi1w3HCH5ZY
8L5Aa5tEyH2WGH92mz8YFaHt+YBZTws128Dkmvtd0/Y31icIq545YYrLUGfOzGX/nZsdfsyx3ntm
8mm5ydukhoPsGFrmMeO7qa2NUWpPRhNvzaWiA879WpLpSI3EuXNAKe72WlfTr3O1+Pq4dux6MWAa
ZamCumHgeOOn5p40I1oWozbUZ8YOY/leOLNU8bly51O1hkG1c7MjqtevQjFBpmoNYjXA9eFOH8xt
e6fsnRGUiW62PWj2ZZkGuGwI6IL9g/ItFayJ+ZXPK3G6UONg12f0JvzsbvPp2XTV98p290lNjbQn
OXOAgjMhP0ZVP8todPzWUUHiRDRKjYazafVhUw4rE4+RFffaCCdE4a9tUB996zGVMdO664bpqOcF
k/MSWGl0XnWlB+C/QSS1R9PDxZqaz7Uo9cBZOPE9M9rmQ8+047qfpew/aq5OAMFPd0WT0+Rne51e
Emf+k6t9dV0Y1bijYV0zr5NK66Ax86e+0i9WbfkInTmYwaJGh+vQOXnufLHk+DWu09ZC1RE308s0
rde5LSBu5DJjzprtXSIjWMg6ZPB6sIxK8yPIM78bk3DWdTDepEWaNua+Kbtnbc6PsSG295DDWJTn
tsqeHeFeHWh9/NFN7Zcl/0st1lUmK7t8uc27/LJ2HC2Fig72NM1B7cCtp3ciJimyxfe6Ao6r7kBp
UhzYRgaTkFbukXp5lAvkR5GW3QNVqFs0tl9R4xzBRPdxVsPbsTLozskaszTo9VY7rIhe3FJRqmsf
U8+8ZMRTwvEOr1NrnIx8zYJ4dG6xPXsBJfUx9Bk01aRByA/6g1iH31XkhymH/1nuTIvdO18T5JTL
DbupzeYYp47vLOXedJtiMxr1Exv2tWiGm5O1O8eZLgOObBRwvCW9HeiLds276MllCBRTuU0MTW30
pCFQf9IPmpaHIq13qavvK5zI/6xFfzQ6fi0+LO7T57qG7c+9bte4+TlymRgn0Wzn8i0mLddBAE5x
5Y/trLWfWxks+Op06CGqlgoXiX7PRHlY1z+Du5b7QVPrjcM1DvL7VzrG1t7O8ZzrM8OVgaY5yBqu
W8XrHM4ya4DFeElMw0C4iPSi5D8Dpbn+bNUBAMcTasf/FATA4iLXKT3D9q3J/Izy8XGqFg684ivS
SCszM/eAfJJ9Tqt9yD0DpVtR+9US/zNVqoejo0X+YhXfWS6cvbYiClhStkuUipZj0d4BOLoMube1
WjagsYhDLZU3cpTPVNztJciYbUY6yhp1yqrCJ499F8M/Irz89oYGcFzbMTdpgbG6G6ehOmKqcyvI
qhm60UVapCHeGMNJU3tLpf9ZZcLAE8GRloCR1EA96In5YKaVn2ZJKIR4MqT1ALB29nTvXhR9Q+/3
CNi9rbSx3KduRFTgVCFXca9ZjV/dqdzPzsPx7VK1sIlSIw7EgojmXike87OxHEwUiWiKZUY0nZ/H
8ctKl0g7YE4qKV6gdx5phKeD5LCz2UW/SfsFvGKwwKRE/lig13Kc8o8xYwhju7nYThMxdGT8YlN3
KB2KepIsorDAbGgP76PHodJeszXPuKoiCpsH80eu7Yu+DgxMNvbefIUMjlUonYicM8E8o7uQxyo+
GaMd+aQ2GOE6KUr4rO6pNbWblzV+q3mgcaYLcL5eCD+i9gt8o8mD1OiDdhEmksQotJv8yGM4B628
ZPfDmF2XHg0572RlqIM2VJDH46csk0OJ6EGD95NG+lfq6J47DSZEWfBbfJpNK0JUK8c219HLdtxZ
rdwOnrstE/OH8MZ1QzvpvstByjIbCEKjOoObrSmZ4Mv03A4OIw4n+YIk8Dql2n82rGfgtM1vugIw
etK7j3HOsUt4B3hA+Or64dj13g8lN/9FpAWo1c6DAZ/V1rHgKCt3CDWh32JvOluqfRAqaFktfW01
k5I+WWaHSmOsHduVQyHKnO/Kdi7muIBUl5s8K28qFfdTRmJIJy88yTrB3TweFpWcM1q6DdsoH8Fm
Plg6c8rCLV/vs5iUMOU3lnHp8m5vu0CjrudXVvILoD4ymaMvLPv6oAEtypYDgl2nheFJwiZDh+vF
Ov+GxKG75BBU9VfZr1TKjM2XJ7oXe15+Sxetb1Hvi0VtZeF5/mIiCEnjD72e7Y3bVlQ7RO2u9qxd
b88PwiGHwpN1sKYpRFPUnIXFvTot4xu3swznzEKi211VOwBml72ve81bbBgF+W31A/XfdzXF4Bfm
/FrYgpj0+YqyYzcY1u4ebqEq/c1U2F0MymWyDrkXD/0ZmtY5ly1CAGNVvtQWgKVxOVdrTbSXe6bm
7Fgr7pgM64mMKI+00W7DkQ9XI3HaG3LGaqPN6HuEvtLImhoY3JeIIypp44NdOZlP1fm4w0vefI1R
v+ySzH1MnPjF1KaLk95R95wPw7CqbW6j/jXXVZFuCQ88Oc3R0oYV3Mm7KWsegzLujj3ci5izSzp3
PJlZz2UMPVeY3RkJzmawyrfB0v/gCuQB8gzgp6XH0rTYH+Q1hXvxhYm4LpJ/VCH9Z1fNr66Mz9HQ
bqPOeMXKZAV5Y0Lb2//l8VAiIm7pTbRNIPT1MXXjgzU6f5xNNkh4chysbGtF1NFmSxpIu2JiVANA
9GjH/NMZAQ8uHEOG6CZVSF8IBG2V/mVVwLe6gb6tFiCDay7PwyiOJdXz6Kzq7Wrl+8UcD607FPuC
Alepc30SW7rNrHWb19WRzJlnO45hnazPeEp+o9H9LGKFHchyTuVE1gAh3Ky8/fusCrFxEKHAj5rb
sTC3M4j4PIxBZtqhzge8adA1bGpgDG7CvQ74VNnGw1iOSFnyP0WQsOUpnEdLOEn7mDvLLXW9feJF
TFKt88m4dlj7ovEVZNackkzi5nYgrM588XTxApH1T0NZ7N7zXIsI2bkJdjesg98l9gS8OZYMjHnj
EyDCj5IASaV29ILaD9lHHcX0IyW/yyp8WKtTtVSEmhngcE0UwVDG+jlanFNaaiN6BYCI0nFORddU
gVNqU9DMHJa5dIQfw13dHKMzg1ibbNSvSmPaLdJgJttvq3sy27hd9Klb3tWS63lMtVs5VkxQ6pql
6tot3l7PZwM1mRAbrUrgz+6yssq4xdCcben+65I2GOKkJomp+mev6VNvNu+S7zmW8mSwyEHzF8+u
7UEnZ8faKn9VLanBnHMeMaq4XOsJKuzRa4znctX3vAv4CpZsKye5RQt8UJSXMJpcIrc4wk/91cgN
NMrETmk2m7wJhbslaEcQCTSYwULbZh3pz7pHTozOiJgKtr7iLgks7puVUbaXrMoPZeNRDGdZoZiB
7uqcOvVM3embSP2bZIuqw86UD84RsIFw/sTMO/DPer48zk20F7n2msysFRWPIpldNzE2l25drnHX
c8RPuE5neU6r5VVL89RvDAHS2XcEs1Ky7EfpenA0SqhK+0VrG9Toxl1DDNKqa9HN7tynpeeVzgwF
qs40W7ehGOnDTJNiI9z0nHvAoxwX0261GZWy+26aA/CGU26Da9dMejbeOL3Wvx2YgFDXrZvtGo/O
zD+BhvJNAUxMfMMIx56SOf7OHW4+W9hoCkmjWAxK2XoCZC1yPAKtzxl5KpQwCTSuUCHp5DGJStnj
tHrvPQb4yOrRlsX4SxA3zJkWxsI+mDmUUOf+IT1A8b5m3amd0yLwFrUvbC3d2QPsQ1LCnLfRpokj
pqa7AFmNaYigpb5z+qjryNw7rFM+vawMnkEKvPBRQ410tfqpvXuFWd9qe8/+50lr3cCYWaFUxi0R
5UOWmK9SrI92LF5Fjsq98vDmu51xitsqv2tL3lyrL1lPStsvqdP0G01aG0fN+1wlHHhDOcG/i2rj
zjqXU119lXKKeIlTwLQOOw+j46ZFMHOqIqZB3ogPexlv1rg82S3a3dJLrhJR6AbfwGOFZMRvC/Vi
zGkbdKmZBa2Iz2ZSe1t8TVPQluVQ48IxQgfYcHDtTVp3BXLrbJ/wC1dTA7pDTkWsr/pTIsTvygnQ
m4u6yjQytmJeXZTB3X91ong7IoYS0RqoRkz7G6Lwc24mZJCtW8AWJrYfoXvbloy/jQVN7yR7rEGX
GG4obaOt17CHG/NTuui/RBWHWtfXgRqirxlhEdr4/HWd1Q6MCxAAOAWVRj1t2nG4NEXthKlL2LhE
yP9I2lRCtmoJ2tcyTIOO57F7Yxl7tKR31TT1WhWQCKlwrsac7cyVnNTI23pUiyYDD+yqB21T70SC
kynVzl6FvLNLDkWCI3N0jlzfhzbLn6lA3lPNETbVuvoWlXY5UZN91TKVuhubPwVwB6dcMi4VvbHt
myQPpOME9qDCyJA8d4l5KIbkMWv0fZPC2jdV+oK96xnxJLiUMwUuXgNEOelPQ5aQ7w72zbUoFhYL
FGRj9dMmNkBuh+JxaMgL1Eo+ANcLBgsnSDm7qFQF81VzzMfqsKJYbrsIR7+RvmmF+kxT/dh4qEYd
RIyTmZ/GyTxw/E0BQva9u2BjqJxHk0MWKtkh3b4Q59Qutm3WbrUuOuWE4JAMoaFPSa8Gai/GvI8c
jbUJjOH3k5bRiedq4URdU7DoybYoG3ReMFq+5wzfie5eS4tmWUhNsXAtJV224wD/6xOSJ510DrCD
I5URJ6eghmmcDtgNUej1JXCRxnLlhQpBuiCt8qDbzZczDeuG+ZMb0ilfC9xD9ph/ooGgD9l7MqoI
BKxjcfFMdC9oy+Zi2XUVW0q/HhAMPLle/iNnDgLpTO9xk/YbM5HMmBhlbJIeI4uc76ytat48RdVy
+jyq+D/sTsEa9Sf+KEa0stpX/OqRAabt5LduyEbggenFMefaL8Z0Clvd+2rklzUKfoBE90uHYcrC
2A1t1Rokp2njeSUqjvOGoc3md0njra33+0klu1q3P2KRI0MpP8Z4KeDD5q1R9USD8os5tv40ieg2
l9qbmJxjXla0D3nRi8wjnwfmaHo67D+Oswp0vC8mNgSJjtOcPlAB7PVkHbb20p9N1T2WIPUbTSHw
GdRZx+ww1PVNcykAaVwE/ERDcH5QzITiR9biWXDdooA7IEe/ISf8BmNlKF8YXKFIToubPKc29mnd
DbSCFDEDNVKE3r6thglmaco3MwLnskKD6aS46OC5NDI1fCrMjE3Sdg7a1+k0UqgOk49agnhgyO7c
20/g2Ihfd1WFiRlQdpHa6GeZ47N+pWElVB4sPWLFiWY9Tvwc+UDTH9ul+eb/f5vn7LGtWRTRbQWl
PkcbMJGQzsgeIXrCJE5Gurs6D3nj7keoGJl2vEhoX4CzE087mMMsGU7cJzfpt6j8jhmS1ShRDQ/O
cuTyhsu3/7G22oGLIoKUAweAqjdDLUlxLjH1qwwT0FSVT6zkxgZ8OaCXJDCUdUtGJ/CEu6/s/pSY
GpdweTFcM8QsHpad9VvlMeqdbHmEyDz0tvaVRfETcxxdZRG5l3IKtDg2dnTlkPZeZqxT+rbGDjpy
4t8cie7Nm/rGjzNeBKyIZTD2yUc0LwAb5rTvdbqf8uwIbO1skig6AuN9kA9Sh2vkigOANWrlMmPg
FM/DUr7GIj11mndjlQu1TNxQwNxqnQ1GK4jn9pra3KtO0mto3LCLfXdYRAZj3NcZpJCzys0kSkSt
BVkzi3oUdXuwHJOpqipxYpTryVEmCxSqId9rhouVq6udzXDZ5ue8jKCeMcJqlkptJpgEbAgW1H4l
d/RcAhtoI0r8qji0cQxnyeVcF9dFjyRF3wMSOYEotDGnLtARFejR0m+iXH+0Wxew1ShQ1I0Rq9jo
r7hpWTOAVLvJ+EasGNpt9Ln01b/VWXzRqVMk49dMcy/NWFCjZO9Gss+bgRWAK/3dKOnrNaXx3omW
7xegG8/TBvtN0JfUlSDyx6QyzyIUtdqmEzeHMSaHxet5aipaWVa1nWviIMRES6Bn3bQFMGRZyYCW
UW+QqUqRdF6ll6VrtkJboVXKf0lCZZrKz8CYxyL23ldpPNhtHXqqP0zEU1KSUm6RFfAzOdNmtpJv
atX1nRjAeFENKkjXvsxexo4XSIuQhVnDE+nr/iA1nrjowXZSyvFgX1mwhmLeNY39Ndf2vkbTbOjq
p1n7N6WSfbvepwjyrhgLYGZMVtk6Mz5SQ796KMSaxL0uGU9zq6tdbNdzWGNnSAW80MjGKsrkHZHV
TzM1RF84mQEBum48wylh7ZBtpPekKMV1V1tIY/PJQuOZ3F27PR4aYKE1cjhDrPjf2moPhpGfRGH5
0Ik4osBn8Uix8RT5QVgsqOt0bDK5bS3CB5HUbyAyDklrPy81h+BqxUEpmSC0dNm0A87WrjfPskBS
YmJNVgjHh2Z4STGuYPfJNvwmhy4ed1ZXvC4ZokKHbhqdZd7X7dH3puYxzbo7xtN3rEvtoz7VF91d
DlqfcUnO690ciaGpbXw3w+1jdmMQtdYxL8zAZjDoXSBxw3srqnHE+YmAZEjJIaWV74jZ56GPqpdi
0r1t3SBEv3ucluG5msydrtthQ3iBVOLVmiXiWyhYtDr2ofI6lsXUPVZaj3dKnjOveHUIT9x4nbmt
XdfYqrtMNWmecNa9uZX41DTzC1cJ4pn+s56Wby0GniNx+aiT843CzdwVdoXvxpGUZlTxgLJc83CV
EU/WWJ8NYDBo8bfg8zaj9mcc0EfEAvhqNNjupy45dWR4hlMjTtHUnvqmYgPO2MrivyHKQqmVBz1J
/i0xwOuSPS7CWv1J9bcGrXFWuu9snGFdZf+5cMyWvuIEKX1Z6M95an8ZQ8Eiv1iIO4oTilSYC+c4
F5PhF1K8G7xDip9zM8fFuxhwiNjucm4jhZqk2Y6tGRJCd10t+ponAGFVwOyK9r+21E6L4/xVJVLj
eqIysokQ18YGVGovL4bmoKiIPyYdE9GYoTpJHYIi7eZxgmFLMxPJUCv/uSboXCMbBgzWAhB/pH+k
zGi58k3TO7iyZQFenpopCkUHlhOn5Q/hrL700A2MFvt14TzlboS+bUy3CTZcX9MzZoG6L2ibEJfY
yEO3Ll6iQbcCksMx7yG1xaFhSYz4A7pE7Ih1VJ5VyyLAlQmOITHWZSlm6xjfFOyKPEQmgdSucn+L
lNmHg+tbDBikih4PfP4Mdgp0NDxrjXmU8/DoSPFYFYiLE/1q50bYWPIICnicWFD9BEzZV2ZyUc5w
7svpy4TZkSBUiGXNsJPWRQruzqi+JjMsxaCq50hL33GKEvfcWJhO4PQGfGnKkFtTM766EkWGTtpr
c+cPhb4jPhOJnouLqevoMyxc5XMtXhTm6M6aHq0q3Sulv8m0eZCTRYwv02dfptAKYLBOXb+OCeah
2VYFUyScaWeZj8tEcPlENl0t6IMhQtCvbazFcR4qzGFVjEYrc96HRGxjOZ3tim91TOrGz/OixWjS
7GcXANkbEB91IweGGaGmqneabE8RSBpWTVzfXbLLDalRo9x8Wp3cOlq8pV+aEcXlK6ur4r+pw4Wc
rntniHBz6kXOv4JLy84oEtfMQC9gB/V43CNI8IXVBhWBw5tJN4M+d8wN7o1zuyz/Gs/5YIco0Rz0
P2JhNhhzLNxokrKlu/uS1epjoAqARXwklDijCyR7eu9sbZV/g6/6jRlxCjfy2ekYmUfPuubmgBpI
H/euKI6J5k3ggPNWJB6fofnFnLXPpuJ7LTTya+mCFBib/fvkNcf5ydRhyVq110YewdHGk9QzWDlI
yze50P0Vm+79pnM2op0/snzUfMOtsT1IHuYiOaxa5lsW46mojF1ldlcppp3dVzsW5rcu7k+1i+It
z4xXraV+lSbTYLap93Gct5FLiR66o1YXwAnpXqubG3DOgY3wAle0i9r4BWMqftkGwhJxzFLn2IoX
91qN2aGVcB5JTiVAGVkbTzE3RjEqqtXCKmPpD3VsM66ORw85h0BUDY/Ub5qxe5ucdrdEeqgp+Vw7
y3s7tD9ZsZw1pXVhOY4PHvawOTNkqPfmR+dWIQ5RHpB0Yb5NooP09BdEcvP9l/ortfIt6519aTBL
R6O2I3cv3xpJgee4V8MWyTgLsoeG1h4xLqic/4yrwT4nCMLwFwM1o9e/o6tIMY6TXYHkwk71p0jY
+OJzlEXr3XygvSxNxaPWG38kWXsbS/Lgrfd3wkqWz5a0d6viftZk9LuMEaYCg2uztUsUlU42Hjs9
vgiLkpI0bZ/KuwVuwDspoY24h/CvNFa9MzvtaCeoLlxdf9EqkgjuiaUsRONUf3cQn5t6mU5aWuMl
McsTPv13adlQ1n2x6yL+ysYFVpqibVuYecB8+cfSzW2EYwq8dlpDPG/GIavn/FD1Okb9aBjf0wlp
kks8MVt8hvxmMfYLbJ03Ml3YTbNPF+LoVg92ytUJNZfmdnCTS2Y7waq8V2cxnke3JXp7NH9Lm4g5
wNVT20MIqu6jXd23pBs1Oia9TWIP7zltw0RhIP4jmaOgEYzogiv0tV+1DbKSPtrQSfQ1iQXLhdG8
p+0AoFjE/M3FIVnYUVpGWTAb77XNkn+WQNTbcWHTvIbI1Hhh7rj2VfUuRftMfL0VVsR1aAaJKtWs
6IBiAJL98mlr2i6POVJKjJcbWKKXJidfVV/s96aLdmIy51smyhf+/LODF6y2knBMMQpwtHk0TzIh
Tx/FYB+HFZ4N9frBMZqH/xv6dZ0oczH/ZIM4LjHi1rr6EZ4jQHaM5zqeeWGLYB0wDyLADXAcmSiZ
zYOabDaZFL1Eb33L2vjN27aA1Fu+2aHIaujzg5NqhFe4Xzn09IYW71dkvpdosP4zVuuHUMNXgkU+
cxRI1FIH+oDujQ0dHunRSqfvpoM60XpWkKLLtraNYwb3KnEnxVVB/DQyu+n5+hM18lzmmHdlGchK
frKh/bhCnKV0sQ9k71GHjsQtvkuw6rt5/E1pBKuslfOasYqs2PfddWUMm/Bazu2zZaojbSdXgWS6
HYkUchbk3ITwOySLz2IC5SMHRSuJNOga51UXMrCzdLsU1kNp2L/FOLwb1mQHi2F8CSQsAhyW27l5
jDGtqGn9UNYQqBlv1yJQqlhaj9sEsmAlTiLJ+5Bquw1uArQ8TrmPi7vkL6PgQ6juZhqsG1Utj21a
QDkV8id1HDyuiWEGY4FVIVeIzMEN4HQQ38d4rCpW2tREPonAfdPm4EKTeMLRE0qULajVj0PbVkHv
THg0e+uiLfYG8ejH1CmsvKxWfd1/AIV/eHNyWmSVbh2bi8GwCVnrTGyy6mKnoHnp1fLkk4nhJVvR
IaIKF7P1UIt1b2FNxH966rUJmQb5JBmqDMD4fv60+uVlzJInu0nCzJOHoR1/vWq8dBXJaite4cbe
FwbjhO202nbOIHqa7OCI+rNZ9eeiMf8pqb+A3Hx7iLZmC8QNmcBPJ6KOVSaS6F2w1LGs/etT91yC
mUJgtdf/cfYeO44rW7Ttv9z2I0DPYON2RBnKpZTedIg0VfTe8+vfYLX20c0sAdXchQ0pRTIWI9aa
c0zLL/YBYAJbHraSGsYLkTEnNCXa+H4t4dzCk1vx2mwFly1AUdkqvC2NGiVtDJGtFh5K+B5RI2iO
TU4jARZGskD0FlPIvUcezcpRRRXTUvROIxAOhYyytsQsrYBQTSFIrJivMKyB/MWJwebk3DSnKdF3
slE+jwFCF2QLiL/jbTwF4GG0V7XgIKo01MgsfI4Szh9B1LzSxn5VR1pqcvYoa8op86xTZygfBdJ0
ZZzKVV2km8YamIEFt5rNCc5Hxj0EYtdl0yNioN/dSPcWBUjjiw85tw6t327n1iigmm074Udp5HEt
6P2hOagImjF5sRcQQxZWGjOry8SNFbQPmpccBzm8k/32iSn4Wgvl96zN1gkgm1XjTZ+xHLtmywnI
iABhGEp4sqNsJTfNvVVIazvvARnUvxQL03lgW8VCq9LfCi/UwKDdoZQ63kHLnVrjMQEYYvSWoyqS
63X6DsvImoW8JHj13aS1lSo0BBlvvDYlOKxRIURBNo1HC+BVA0oYO27zbLTZR6DmUEmi/K3UGixC
IQEHokppeRfTVz7IDxLOr4a/0WUsMUuHjFPaBuNSxSUsR1ZyM0XioWnjpzAQeEz88k5q6XpFbCX8
pryrEtSIdvFlatopBv8Ro1ngsZo2U5fvkR4DFLIYuaFu0YPYh8kTbY0k6JyyjOOl3AZbOwoGVmzp
74Y6Z3bRto+tbjybKZ0s4nedVraxW1t+zBgn/mJ/vjFLXnxq2T/YYU0cQy2/sNPVeMQSh//NwRDD
2XxANlH5PN1tgDLZq2mvWPiMF2YWsnmLdpVnrYJcR1AeSIj4jds2SD+SCokMvcQ7iUgjpEbIq3wi
ozWlbGi2DpGTVmm509Bs7kD8gF6K2EVLHFVXcdVtWnosuVKixgyQ5k6Ms/uyfUBqurckhGJN6j3J
Ac5hOE/GIJDK0MKNvThZspsP1n2KNsycCgvZCrarekC4PwzrkS4+Ag9ti0blvsc4FvbgO6IpO5ia
+ij3CIpaUX91FS6eoTgpRv+iZM2jjsPLqiyHWecpN+RXqx3dwJQ3ia9g+lBeJAh1apKfTGU4RpmO
5yn57Kc4OKR97POwS0+t2uLm7fHaTfeWVLhJ0qpcMYSueFF+Nbq1SqLmYWCAVkT+rrU4UJrpq2cj
5iyD9C1GfE8Mm3ipU3WXUek4B3CL9fRZD1H5CZ+aKxTtMRzlQ6Q3dCmBW+55AsNNpXlsn+F/dkV6
GGyrWgmkrMAXlqMcHIsM8IKwOoNnqTzgWdtEOZLM3rYeZTGce8l+tnrzTfRluO7DbmsyotLjYlMY
0QtjP94SaXE35flZE/GX5XN3pwojqZ0dWtWm7YANoIkKUC4Zu/hAAfqTFD2qlnRjpsmDNUx4hnVt
MSbjthmVj6b3bzSmRSiG9IYFyHJQ6TR3lXeHJsIFd+F2OjayPtunmCIWskl8XKzTR0hMXCVT8dlp
8lbY4zLtlaepao6myS5eT9MJDYH9Jez0Zsyx4cmECExBdG8byVkdZvWQzX5UVX5lneIqU9bPKq+T
3CR3wx9FNB17NMjILR5wSfF/c7LipPFiJ+PbOA8JtfRRk6LQsaRyEzIkTxWM4WBGceJ47HJaGf27
zkhfnb+3qln1AdIjnl2pFTvOzysu1zqbfAAkEoYnok/QcljFacBatfCYBzgxXZQ40M7giR7Z0D31
mvwhS/PJrSPmPYmipzhF3NCNlOToHjf4iYg341gTUsN5jlM8LaSBzrB51PXslzDS91IHoKBqypZ4
nTs25mIlxvxU9mjkJXNc2gae8a5RPnBensKGTXhXlDB8sIE4UsRcvupvBpC7dBlQ1CYGItFSfAyM
+nqYhBzeo4HGnXjz9Gybc3YvpPBkDDa5KmKdFPKH3YS38qwi7sWymObBtKWgEivV+9RKVpMu9hNK
bomqMWXykS6Yq+rDew8SQR6jQxfYb2YsULZ0t3lCJpRe5s2yRUek61AH6nlwywgB70joSjhkmCCf
RtVH+GXUdzHtZCzC/qFs/Md0qtWbNJ61l4NcHcOpvJGirFrbDPwI7WpOo2LestPmfUilzWKmaoms
ctjyMDSM3ivGxHzbqWW3UNgoPJaFdRr8lCFy0d6kuPuoGtNTE4TWUtHRx8aF9TshO0GThi+byJk0
tR4AjVPwuv4gqP01yHTSZuinCkCXHepNLweZQChYwoao7FG2o7PfVEWx9JpwJVIIHSNyFp3aN0Uq
lKv5feOpS181XNuQto2CbZ5OyCGJ9YNlvOLdB2oCo32Mok2tZkvVr98MfzorSeL6GLrG1DrSDlwH
6ZdcZLuyHs6shvsq6NZKHt3ajJlTzd8ppr/tejx9E8clThPaAWvSzcAoYikBGVzHZfqg98mDRodL
hNJ7rNoM2Ez9PPnjndlgTW4TER3r0MNfHq+KDkld6Wl3TTJBTuukgkg0hJiiaW/TmDvXaTTRDaW/
FTlNN92qivsq0aP12AOxSap9r6ebHCc45WLcS2hZFl3NJsDrnMrEkxQ7tFVqOvVo1YS6a0bdW00y
2qh2mBxfw+2BK/QukJO7zrPvcsNyEmhqWZX/kpk8LKpIfu67EGYi+MDSKm4r3M4dvERKYHBOOOIu
4jp8lCUqJ4efWbbpBnpw7MCvM4VSD2PFXzPhxpQTb10P5dHv8EwPAkBbMtzYBmuHzucCweumtftj
nvZOoAkWJ3VOVaUvs1LQkvpUJwKgi/gWYNA+a3ABcx7LU4yZTDpqFHClFLmqT9UzhL5NG8sRgQ+F
xpqoiSg/pHgTNeWTYYJ5lzSB59Q4DYJYQyRPd17auiLpz/ySzVggEJxKDYxm5FZ0eUJqpcJUBtsK
cw0PMP4ISaFHHxzZ8i2BkOVGVfhjzbpesxWiI8ChrC9PvAlv9UDeSFOYI4IkAMKe1GXNjgUdxqEE
8WOHsAw9He8cJMqStmdpd6iego2siAfJa5ZY0uEP8M7HQCVuq6Q+h4GVgzzsX3kiH8egcfW+3tdl
uPJK6bmI2oeU0lLVzVPnMa9sx9FfoazDQGMozxIgLocejsSQrrZds+SP1k10eSgXQ3rMtp0wVyiG
LfPPgUcLnxMbzI2W2LQ71U+hWY9ARM+yhG5MHV1DpG9aVu8oSRuOvBsxAPbnCW2V7r0Ou5UVm08Q
b16zuROoRuGhr+e2bNwDXYAnxzhiUWjFDcKuL9iSfNeIRrMux7dI9bbEw7z4dv4rkaa30sCIaPDc
L005+kjmTU2TIp6QKlE5oY/sWtgIWON0HlMSgBX61j5KugOX9Uli1OQpFn4doQD1mItKiMOuvNF8
40nNjTVuop2vl+tMlVejOR0YHGIqi9Y2Qt4JpFdMru0iUMJ1Gk5rpRIjQM+ARrWAPaeupqR/GiLM
1HW7ARF97g1jnzcDKjBR1TQ5wmNLQ6FnL4xpXD1KyOScKptW6BVuR8vY0p5+64t0zShvM0s1OP8x
S+8/Uik5FpN5XxkykyEL0FybnD1deUg68zgWJt11+ckaqt+T2d8WyviGcnzdG+qhaHs3oDnmGcxi
i6ja2dnwouGCVTxea2jVaRNVd1LjH5E5xcsBKa6noJJNrbNCE3NMoBzR3z6N5LtJeACnVj7OPaTI
qu7QnW/tPmW+OSKMIjIN9IgGzkuER6D0SHDK4xBZRzqFuQND8lfsh6eC/RV7gVcObCyXU2wCCfXD
lR1HB5r+NH3g4Q798FsZ9bNiV7AdNP0em9udpaTs4TK3Vommi/r7CXOJ08b6gNgsvo2LaltaaFBB
yRyFryBzNZE7Rwzt+XM+jSm7z/LuBgUqh4yx2naopYHpWQvDD3F92ZKyiOP4C/QD2Du7/KqEdB47
695uJpm7zQSQkLrFJGLQGgCD4uqh1ayNBikCZNhaqHN5sRRlFVo0CBofMAIwBQ3KCa4C9MZtl7Cr
ELoT9TYgUzxlSeo7sAccLdJdenj+SRioc6Qke6FNdsC2efIZEw5W6SAIROzns1tLrBCpMlLFVRap
2R1o112A3EzzsOTUPtjQTNi+A44JkfAwj/eefX7wkvnhx1iJU12Lu0nlDKs3OHG0YG0m0ITy4VDi
xC0mhKadV8FGVTT4HlVyhkF+P3khO9MgQFmJF6OH6cfQTz3rZvmqMJUA98bmoMGqUiBuCaPyqdJs
jhlKgdDXJyTWY/o7RS+ZgYq59XBBMvsIum1hdfz8zH/nprxnxvhupwHTQ/UUZj2nWtTQckLeXNF8
xhOnYas+F5OxL3MG7LmwnpXJJtaYuxeM8ieRPcj15NBewgIVS7iT67xqsLBMHKO8JDDozWb3PbPT
ZRenvzvLZMs/H8l4eGzs9vrT0IW0FyId37udf40l8ts6DpZW7yNrFztFtXfwfJGT2EcmhCdDg4A1
MUZQ6+IQ+qljYRjZWnq3t2CFM7+ii2Ibpr4CXor5XHvIJkRIFp6zKWS8at9VvXius4C+C92hAqhI
QUvZlmqdvZTlWlp/rG2T+pfhK7eRh9RWcNeVsun6sgwWCiNNNqLeLrYG+MB9X3a/dYHekjID0bGf
Zf/F8BAijrab4E3nxLEEBDDu8zj0FjLtYAiuKHcpQbHkrQYZxnQcsHUYU9CLc/+xDP12WWjmtBgq
TboZreTDl62XMBXt0pjsjxTFIL7yG7MuVpqFk4ZWui3xYAsIg15Fp5oUxQBmfUasjiS/daG2EbC2
1MCoVokATBZ59p4m0KrO5RcAUFsDwHCeTesixWTXdWIxBe22r+EuGti3x5E9gOSp20YKdtqQLNsR
wGigGyvwVTSjLMQBzVsz5DhjpYR/LGCncPjz5XZ02iHYKTp7dVmtNnVn/FKQ15doyAPatQ3plfwN
biqjhgvyW1ORjnHKe9aC1GS25wx0SBvk8KYiZJ6JeZfDfGrgMs1g7rJhUJIVDTjPalvTPw8qICOq
WCqRd+BZ3YZNnDLmprWlyxIvEzqE5ii/yZgtHaGOwULy65DIpGBPqhWPVcqWbYgOehFlaAiDlZbT
YG8rAT7XfErHbFNaNjlp9a92lNZD2NzmafegNNoOz9MTYLP3SOEUFyPdimODOgKGHvUUK7YUN15L
HGBZVei/tROBk06S661TivGxQrZQe7P4qzt52sAmwZ8d1CAvkibd9l3hFtj30YYwIfPr10Ck9wm4
kDTR9ibGskUhF0tJHvfwFu6LtjCdMNZvrSAhs3LahrH6gOhpRktZH3YpvQU+e+QhQ9ZbN7zJMnWj
9cOq8DHlIEM8qoXGsTV8LwiVok/YnftUgWyR6G5UxudGYVKvlOrbEJW3Nmhfequ1w3HMjSqN/i8D
4NAOn6squUNBsq0HKJI0TbOp4K0kaQAT8uEuV6MHoSurtjYbetbNjdQYd7aGGVpgqlSrLmWaFTwS
cnrDdpWWbyWec9rGSySKSCeHByVUHI/GpK0h9SOHft+MbKWVPnH8WWAl8uaYtuWz0XHQzZhuqxTx
1PqlDjZyft0+CUmsG7P8mBKN8xJ60s5a6/W0RUyIkX1cB7m567VyGai2w9l0ZRdj7phTzGlIHd+V
mnc4MoBVNPt/yAGdC2bxFhZByqixOMKnDTjjYnEeOomdhv2VS91nNpgvDWIwpzbqNSzZ37qV7WoR
r1S/IGt0HL6KoMcujyGbueUBtdc+sfS9HAe/0Cwdiiw6WzUYwKIxFlgxXew7OdJU2aAHMe3GNl36
mYJX1HNovSw5mz0R9nEzBsSu9JH14Zfda+8Hq6xGgR6kKyZ1LmTfqoWznGSwJKwZUW3gtwy3CJmp
/JM7FvbdOPOyEHSiv+bknkwo8athePM9Jn3NpJ+9kaXCvv6T4z28ZZyyaRiui0ygoB6zhVQnZ2k+
FEv2rJnJkyXq/+c4j08K3oiF33Bc9NWKrYDwf1ugBNEuqm8IQbf1lNx67I41MWtqCTAw5C/caYtG
Kw4pfciMiqSiDDHoAQVF5KBqYrsu9RKmiwI8NHZ1u93Y3XgMA4IafGEt5NA8+yhcF+ZU8jrj6Zcm
w0VNf9tH6Us6Z8pO+OSd2jTWxejtwliOlvwHXdi2eA9mRb2XzXILA2JY2GYErlox9XxQefnnN20u
uSP1vIBu53vVzvDaVS9Fq65St5PnryeNrvSQm++t5+/jqe3WRtTvdQnJDTl1Kw7/T0MFgi4G9pCM
qCQCL90rpfcelTahCqjX/E4/D83Aa40UjzSQH9uhfc18dV2FMCozCzGRgkQDa+87u8ZmLXkB96Vw
zVoP10pcvUl9vOw16PaMsvDbCRSls7rW7Fb1WLyMYQun21Qe8ob9dKv9jjLtF4yWe8bgSGKFUtLJ
wN0fW8xOIYq4qamCOu4f1CjaqZ7xXIQVhoSUcg77Y2dPA5IOESTrKEJryzhVdYwYQpVnA8nQjpNV
PHiejDhGNXHnMjlb0HXbZoH/kAh7q2rW3ZiyCpM8PieNfz+0w5ZJSuNYqfTgW/D605gdKiOHyL9X
O8ymYTAx3Rs+wVFJnBqz0mGujX4gKNZxrb7NxunWNufpbr/SveKzKpGJURMXZW0/1/BEBrmdAcm9
m+DkgHDJAItdMO0WNCi5fJrs6rVO0F55svyWphwUmnn4nyjnorDdwmvolJjKr4pkmmU+cikidnPY
vj4qXX+GyQ4uuPYMxxTVC5Np+r+GjUwsjZ9oTpgUmOE+KXEEmgGtEKtM72OkJIyokOFyHCe0bFqF
ORM2S4R4TqOiWyogFdc2z7rZ84djDWTWG7gjc4ql4L3t1G2g7cYmfEBv8RTo9YGWCOdrczzT0blh
I+Djii1v6paegR8a73EE2bHqoH578qGu7U+d5h7BXDBMZMyIiU/fH3H/wMqrYDMSDBh0vFxzU3+P
/JKeWYj3XRrRI08BABrbRs5LpzVUwNPV9lGzrATemPlsdw2wElN+oeov7az+TOvRXMkFXeiISQLQ
kju8X8WiUThsoYKdoZLBF0BfJEAS0odK6g/NoIvPzjBfA5N5vzlgjKkqCbSewlaTJFZRvmSyf8N+
kRl/r9/GCRvk3ovu0xooBlKTF6EO49ryR3dGzkRe/zqaCDWZPhD0Aam3K9fAmp/6tnzMSmPfw8xX
5eG9lic0GOzdEAx+NgZ/TSHphzRN8Y/Vd00XfnQ62h3omg2gIA5TidoejZp2fxDEu0RJ2TQ1wa7q
ZvUTHgNe0BzaZRpb0Xkc488Kt/ffc3l+CHBT57yez/e7MPPr//t/lP9PlMI2eiSnrsnaMH5j8F/U
vNS96envn/9D7o86h8785/M9JUV9XUQRroLxMPgoBG1xG4/D6t8+/iL6bDRDdgBaELltOyI6UZga
l2SkK1dSi36KxrmIRELIH9nIwkN3JL4Nwlu3ESzVK5f+p0tzEYnUBPmkAw8LXM9UTqbeHHN8cJEI
r4TH//S3X2QigehImOo2gat0zpD8Sngp/dM1V+z/vaWFNYiwtNuAdm10LCplW0idq4riSvyq4GO+
CQz6E0b5nycmIyajZvYZuAaDsyFhSqq8g9RfwBpZwHIIg2vB3/N1/u6L5lTA/3wRWrO2tjzyCkXP
TH+Khh2kNvYvPRD40LOOg9p8UpDf6XnxOp2yfZBfy0X6KYtamZfjf747q2kv1shqSdYjdHyZLMHQ
zC2aO/ztqMxWlC9HOkfNld/6w7Pw58/4z9dFTSS32vxe7ToIGX33VAKi+PvT8FM6nTJ/538+O7Pg
1A1Ziat7pazDfbwyt/WLudDX1cZfTv+WfaVcrHPDEo0y9joLEbRAnb6m11bJnyv+3VNwscRx90Ut
/DnfbZjFwuRxfBes4bID3bsAHLwYngyn2FzL6/4hcVK5WPM00/tKCVufE0zMiz5AyNOw9Zk7xfcS
vau/35MfKotysfQRUXSxAtLf5cyk5m+4XbL2Wkbg/BnfXC/5YvXbUmOOLevE7dZsZzfppl6XW9OV
ltfC3H64RPJcF/7zPFU9IzGtrInHGd9ACICxKZZJDx0zEpsmuxZv/ufx/O53XKz+3BhMIrtQVWoC
Jadda9AbyBkaG/V91CWCx3j1YjcihsGNLPoIXQ/+OUdBEM/9PaZWm7/fq59+7kUlUDq5lejwRK4h
Kx+Mj3ZxCXA5isIzb0paDUY/Lf/+TT88FfL87/+5sL2GdAelZOR6fuOmbFN1xAt21q7+7eMv6gDh
aaWc4Ep3ZW3cyKRfSnWI5U+/8kz/UMLkiwrg0bGMahLRcWLXTgDsuS//8ZMvKgAqWl1NcTe74aQd
6DfdwcL4x0t+sdxLzzI5ILMQtWAvS+EmRAowStKV0vvTJblY5oI8wAp8tO/2UN7npLr0yqbtT1n9
fxeHbF8s8rJKbTYnhHTa0ltWJbu8/G2Vz22M4trLbwfpKfYzmEjANCH/0TDrkisP0Y/ffLH6R6vQ
VZiyvksY07b6ilfUZFgBjrmQNtWG8ZF2/vvj+sMrWLYvCoAcmZWEMT5yxRs0/OBBdWqHWJAloUdM
OhXHdyoHjMOVzd4P9Ua2L9a5zjR2Kqck+JOtOn/X5BYflb3U741ds7G3DNs75Z+eaNm+WOkYW7VI
VaLYlbPmYJdEeNAI+ftl+75cgS/+3yLSqLanwoaO3aHsT+aYuRGDaaCPrm6VZ81Srj2B3z/bsn2x
3M2BpMU+AVQFH1Fs6NIumBWQPpzCC9xFT/paBf58ZZX+sAeQ7YsK0Cl0tW0hfEScAf0AT7wMtdi2
2oxS7JrfY4ELmXfSiu4PWuoU55eSv8V+5XpW8tJlw+04odSX7Gt/z/fvWNm+KBtjmMUFNmbonCH1
M4zMX6Ea4LsJtjFwLQAMCaYkoR371tt36T++2gHt/u+9TYWRS1atMT/HPVTW+TFhYmiVDfI5hc1d
DWWc/sMCis8pRV/w9wdK/34bLouLWpNLQu7iUSIQuB82cT0evapmWgXPrsav2hcCQ6384XfxQy/y
37EhBhCO0z7TCMVSxBtTzY0vgr3h+a80m0+SqjuIAiz0Lf5OVRj5aKzrRhrp0Ws3kAte4CW4SBJM
QEjDGvAt8nOxCQCytv6A6RY/k4SqJKx/t8WAvgATvR0uQQZsijK++fuP/qkaiIsyV8HpmApdDyhz
ylpb+ruoWBHLQINmcDQnX/pr0jKGbP33r5vX/TflXFyUuqnXMJ6rkGQSeCMpSqdJpXVmXqvZ8zL5
7uMvSluV+6LmaU3+lDbe+bQ91hDnNnir3sL1tX3hTz/ioqghP7Hyohhh48BSb0qs2AnJR7f/doUu
ypre2WHRNcSTxqQ8Nv0THdUaTOHfP/zP7v67C3RRzOwqkibcbQQdWfZ7PPmr0Bs+tUl5wV+HLIec
rQPlFLmsbMD8CqP3JsqutTDmZfTdd1/UtqwNufkIbl0/D+1F7hsfk43IwILDhIpHcZKGeeOQqQpA
1qj/1198UcEUjeQ2S48SV3L1HfEiJ6aHO3URL6+fE356Hi6q1TQolTUYjChMpjEt5h6h1es6zq78
hO/bENyY/y2GLTB40Hc5ritTnPMqf83a58I3zoPfvFbiBcfQlTfqD28666IUWL0cCFWAHcVctES3
eTAt71r88vf33rpY98DnybsnDtaVLHNHcO66gK4bK8r2ynM9P7/fPFvWxcJnPq+Nch/zpz/6N9Oy
XtS/7Jv6VXoc1wTrukrzjy9E62Lto6kBZJVzjZLe/Ko1uEpldleXt4SQbfD07zWdRDg0NIDd3Su/
7YfXknVREbCWKZpV8tu0E/5tBzX4iv7rGsfGXqz+/h0/PMHWRVmIZWS/AFJpQPknzgijTC1gHf79
w39Y99bFum96q82h4HPJinZnNasUn1UK0WwwoCPdtEy4ZKTmf/+un9bKxWpvGWF4VUo4sVfAP/fO
sjgbNNEq6bmGvqleqdE/LZSLBe/N9Qkao7fJSHVbDAPlzDavXa4f7oV5sdxzEBsaOei8kKPsRrJg
R5q07y3tylHtp3ONebHKIeElylQKmr2P7Urs6g0GP/DwgE4dsUDcCopq8/eb8dPewrxY9eiUCPPt
E3azp9EB1b1GxISsvlh1K8PJ3qZf4b318Pfv+umqXRSAiVVi+sgvQStkLgIltE3eDTDPa+t+/pO/
KTDm/L3/aVkMGSnlxaCF7CzUeJfefKxLJ1irX+nL4Fi78svepev6yor/YcGYFws+iOyGoyyXTd4Z
a80NN81qPmX8W+dPNi8Wu2LA6sUPHLp5WZI5mRR3g6mgfUtmPm17nNrx2qP20025WPllZysw8/kh
1bJQF+NvY11vxDKG3rQjifq+WqjLYGVduUXznf7uDl0s/VHqRCf3mNbleFfLL0r5kWqgENsrleXH
dXOx6KsUivUwpiDEn4CEAiDgjC45zaIRzrSiR770rryGf/om46IC+CCYVTkkvAHJ8O/2pnTgAjtw
TccFar0laodrXzTfh28umXFRCoB5twxmmPtop2mtrsqN92Aupj8/Bxztlfvyw9NsXBSBkHeLV4Fz
d0tMOBisJSQG8advlJ9dUzAiBxLsNuQB/b0O/LBOjYs6kPZ6AqqOOqDn0psZ2JBHyw9LAaabq1XJ
Tj1Z//2Lfni2jYuCMNWDrgRjCBAO3LLZP2g4zqzq8e8frs0P1Xd35qIEQF9kNu1z0dIpBzAQBB9G
MHx42VisRWmoTjel701Y9FhHUTPmKYoFrY4MvNLDEjE6HmYzIjqsM/H+NEQWErGyivUoXlk69rMk
6V908NMYoeRVlyjvc2jcLVles9iEEECtB4+AmXxGcC27q2+27x9sneyN/y2i0lSOQo0NUCfKRmzU
Ve87wwcc7ts0daZ36GnrazXu+54aX3VReqJuQF6OnsfVN/lNiPxxoGkDDHKJXm1b7ax4We3C9bVn
fL4t/8/t4tsua4/oQ8I3BA9y+TDad2l8ZVr27UPG517UnDBqtCSVoLB6Qw48KDrZnXYg3vHK0lS/
XS26dXm0iAn3RhnEhIMt07JUgg0AqA3ObdIcq/i1r8ZFZRU33gS4epKHt8KenuMOdUcNGSlUsDQK
ZTrrOu6gyIRDk8C/y9Zy1j3M6h48JkwrDYITVY0HqwDun9tAAlBrXOv0//T3XxSwCvaSmmAgcyPD
ex7N+I4s9B0WRjfWgwMKgqe/L8fvNzJcp8sahgvEY0lxdH1vS2eulJLTOfWBoE1QBBwlr9X+P2qH
b56ky4OMheQ1JeApxB1h7n0ZkZdswz3L2/G3p2rvMn1IPUFUVyjt+6iM92WnvpfKnEEg0/22JQZ4
jQXvIZIfc0nJNmlvrnW/3fhRv0mnFGlpbt1IVbU12/Y9LLXiyuvx27cvV+iiHOZpWGPE8GK3H950
9Wi3cJq6gxRcuQN/GkTfXZeLgsjAtYg9SY/dxlaI+WSvIlX9iSDHfEHA9QaMJNlAlEI1jz5q0P0Y
AykuXvOs+hiPQ2GtoZB8qsRXGAmSW0KTP6qqDZa6yFoH0Nu+N3sCZiFYWgRfaJry6bUJdKJSha88
wn7WdBnxpg16V3T9cgw0kCa2sszz4BDLZH0xjLzD87gxAS330bBXm8gAYR3/Nj3SVK2EI1VDQLPf
CbJe+nI5WtITAbJIfO3wzAQA2Bc2lc0gef0ymoBr5MNer3B5aOndWPtfUpOcq8hy8vY9o39WD8ML
hGDExJF/rNXk1HXKcvS1D820sCwQBGpK8X4qpAkCYfVhGOFXBnnTCZXqI9Bm9nhMtLPEB4rEP3qp
Hm6GxDhltv3ph9WvqIINJI/IWNJWuoNnfuUxUY251n9zIy83t0VKGzfE0ceZvJeWmo2JTfJmY+Pe
KPFPyIEMXR1FfOHnz5mJV0I33WmcwFw39VrvpRyUZX6OAmKvqkzgxyaUUQ7m8OXmRTclMhwzxz6C
CV+afXDT6PintHDNwPFJJg3IySAnL6bB1g5+TeqsZK4McMtxvNEIkZbIMgIVMk7d7KCQSPfRH4hO
nkXpfKpOnxQCHt7oqU3xEnnj68jsss2stwwbjNJ3m3I0l5PZQQ9voOtihA9XZEW9jiXY1bRQZLgK
7RcqtYXv9VsYDhvAMI4Fz35hhNbOJjg+7JWc+CoI1rK5n+LqNWZ/tsgwsYTtdAyhGvameTAm9Vb2
i2lXEE6KwYtgodputl2Zu6Jq3hRINlVuOkVqrpuR+LFchlWgJLt0ArymjM+G0WmrtB8fQpGvPNES
SdAVgMoLKJjI5gBTaw05c+E78YtvRRL6W0vZ+anUHdBuEhWkAf3LR/3RrwiK6CJD/WKCXawklsWh
txLItbW+pw5H68wEdzsKWJ3pWiNbofJEvxJtcWojAY2yeMqU9OSDYXA7U1XBAYDS8ikemF8OKLbI
2iKxDAXxth2B3ujdx9Cl3rKugkciRIGaZGn3qXmKDWgBHBq5NyAhzMFbN3XWrVSYLgt1xLNNnFbl
WLW/NEe20UB6D2bAb7Wa4h7p3ZZwO7jmXftcVs2joVjWilOyG4iwXnqTfxgmdKpmYT2UfUGDzzhp
koTO2LLvyUPf+DJgza5JfMcbdEfRUZXnSbknnOF3UHiUCOKlErvbqKO+J9WbqLLYiFdkp7h5UD0G
Xk28xhiAU68/EOtvYN7ehlSLqku2vY2K3gsBrHb6R2IzvUWT7A/djGTERC6M8P/n7DyWG0e2dvtE
iIDNBKYE6EXK2wlCpgSf8Pbp/8Uadeh2dd04w9NxoiSRQJq997fWdZ9rjyRjEMViqHIrLH8O1BfA
GUAzewvA6fKm9TVsux5rZ33luRAyct6+qn1zRLhWhryqOvPRKpqnCqGerZExl71mHczGe+kH81wz
3h+OyX4w8J4w8hwPDEgvBuS+JSnWNiH4lZM5o8/zvTf1siO3R/OgCrNNr5NHgINz0LUU9yjI30pj
ccJRZzJmyF+Jq+mq17sXCLy3E6KqlYt8YrvURK/BHV9VMJK6ehjP3ahIa1VfzUSxXXgaBbfBtyAM
Oh4yKKPP+r/cHozLge1fVqefI18LM4hMuZflTrqc50uPgW/PS1lYh4eUtccX0YWCJjQuSXaub02e
1rJetv99zPjDae//qcJNfdUvl2ZpxGdKhIGvlwXjL5fxP23QPw7ES5zxGmcFndhII7zoGiuZQchi
Ypax9+kvN8o//QU/zsFdzBYjJLWrsGGOddG8p76qzTVnjr/UkS8Hu3/5fuSPA7FV6nNZipKRvIpY
SPbA44v+dtdM4MibBjFqtfnv7+IPJ8ufVTgnikBiuUu8w0CDRa/SfMgE6w4Rams9/veP+MOH9bMQ
VzV62mMvjHfdcBzabZZcTdZffvt/H4Wz5c/KG4n/oUokvRazyW/d3AP6XiYAnCayzvn42Yr6uHjp
ujMRH1f6p2ub3+lg/62R8KeLnrg8hP+olpEtmkeDgfddul8CNOzPxjEOSIdStGaUGjDKX563P/6g
y2f7jx+ksCwtCRTj3exD1l0zA8L6HzDBuFdrlG9R8LcK+b9WMWzxc9pAGzRB15tUg0NASDejQ1y5
6zZXB2f+1CdivnV4yJa2+Ms56Q8Xyp81Ol2DLryUFtdXRQA7AXwyRH9ZZX6vZf/yDokfK0E8ZGkS
jqjxoCIF+hOKyS5Q97BVN2xEG3HUg0tzTI9W6jFc//ejbv5hXRU/FgYoTky0WsgHq8a5gvVMKMF0
aAKiZBiJiBsocAPHm51gwDqT4VKySiMKhkSDZHpJoI5gDAQ570xAtC5gVJvVvSMXbHyd8VYs4d/6
B396J3+sL6HrlTIrsS609U1iPjcK59jLf38Gf/hKf1b1jMYwwxTT0A4UTRJ/ac7z//bv/rgDA+ER
dQXIaBdF34Wz0//ad7o8D//ynPws3AG04fyIlnYn3pCfIqFah/v0WQLrfLDWamvc/G+//4+1Ql/a
xgW8zUjAspnVYxS//ve/a16+s3/7/X+sDaGaZCEv//Bc4g4dHDyhjXqmXhajmQA4wtHNrWXQWv2L
SgywTexVK+CxIJWNY5NxYnab2yyCAWhjjtaKwI7xu1t1/ZeXwvrTB/zjTksTaQiTbsl3bVehV69u
Owc/cz6guo9CTCJR1W9qDejQ4t1Nmb6FzqcuroDDLDOQAWH4RIY1XTtedV4SyBxjsY3alFMW/2UV
NstJtPFpmp30UIDKk4P7ZZb1LcOcJ88IH12N8YtQFR9JHz8iuPvLX/WHN+j3ve8fKzJ8FIbYMUjs
dOdYzV8LlfKqjIL//k6NP2zLzo+1azR1L6yqXu3E43hAHXQjfHU9PXdH46y+4zO2mYDUXehPf3k4
fw8q/9tD9GPh8hZLeg61h99DxjSwttG+3qvD/8cW9qen4MeSY3Y1fhAi53SW5Mr9xrZLWyHbT0/h
R/TXUv8fFh/7R0tBc2VjFFOL225Jf5GCh0g2N/9bkdL+sQBFeb3YPXLIXaTklbK8+wW/Ypc03ep/
+9Lty8Pwz0dqGcMuyn/PR2b5Su29le2r+3Afgut4KK7KffSK+fMg98tfvnVbyD9sWPaPVSmHMaY5
jq12Q+1eoYQ66qUxHUu9OaO6vjJIW4fWciuI5HqLYumwD0mYB4hBTnmYvYSymLmWN0Hp8SpabbVB
IbWvoUIag7FGkHUDUXmNzes6XqjSOCTJ8rm5IbRLaYBSb1xV14Q7idG5FPTKTttwMYoQgFBwbHQt
kHF5tin3Qxbc4jJP0aItN07kbAVoK2oJzgMszLOBznKOsTVX3Xw/SXOkjjBs2jE+IYC4jszqZjTV
GbTWTCqQ+lkjoDN5ZgSNvz0T1jx4KWKLMD1CRf50JotUpRndgum6rqPwxmCwn2se4FyS5oZVgw6+
xHdZSk+269w41czw+DTjZ8/nnVEm1FWi7k6njnZsQE0hEdkAj3pOIkLUXvXWDuKExjwAdw9OZOoI
qplNoOVczE07fc4lrqs6M+FCmgLONsO4KCeKEVSr1PKvIk6QLqWu9Fnnp8Duul9F6741mvM6QmMP
xhr92hC/lW1932Uu5e30oI1Vv51BltUdSSontJ7TiGhvwsU1ESRhpguDymjvvATbmItSTXNjk6LY
8qKHGM29MD1l4ehdCiHNeqi4GjgRANcQODO81sNoCii+c/cBf5JBQNZ2PuX2vezGl6rUjwCMrpPC
QXVXJpfIn1f4c2rPVMcZ/HRMAfvS0zZdrr+RD8h8Lbd2lFg2sW00uJmMNLDN6bZ1si/I69eQ2I5d
WbxGhVnh5x1hoiSY3+I8Pk5NB74djFiN0aNKJboBK7kfs/hiA6pvurh9BJm3IEV1bpoqfctFfKxi
8TwJEHFt3d0M7og30sasNxWAqSKX/6/IHhLvt4p4Hh5jM/9s5uzFHLyDVQ6Y6C2UCk65PEw55QpE
EGptmO1dQ4JxRWbr3kyM+6S5DEua33UnH/rSO8LceQRd6LJvMQ8Zjv1bCRiceH7bwOyTR7BoOwmY
K+MJhA1xKs2ceRtIJ2lt0hy1u202qUc6XLq/qBxMJFXLgTimaRbvmaZ9c3x/RRX3UTaLw+guVm7H
sR4pwJ6botkiLX9sAQivChl/CLxdvgr7O63BKSuN9DBM+nmBmLbKQxpiJcom0tFaYNPS8GPXriBn
NR8ZT/JGefNVz117HXHm6IxoHebaplXd66JFuFjb8LWq1drRJX3WjNy25tHCU/oZLjQR06biWgEU
Nw21b4iva8s2cR/0gvaKc4xjyttaHqLVQ8iYJTehsBp/FA6a1TZDWRlqQcaVHqKf7Y8JZMO+woYn
JjWeIiNcJ4ajrUBcPnSYno1OB6SAUU9PDmFoASvR5gdejpPUNETpiLLt2pJQzeOb1nO/1GCdZ3fa
WSBYjCyE5GZHp7GoHmvPPM5NgTq7lW9OHG+bCHGK4bg3VeTxxEyMYHbYrOyqeMa1uQ6dZQ0o/y4L
5V2awm/pUd3KnBZnLTjUpwoJ9Pympmg7VuFD1YOIyDJvC6QOYH8242qPrGMRX9qdVVP4QBqJHDuB
GrV9L5L16KbxbhzHNTz3CyLwlCZTFmS2GrG81b7XTs/50q1zjxgwCPLnODeQXyhi5hUuCXOMnc/J
QSBupgXEJ/Exj4kTLN147PPhnAzOK7w0uCSmNdILsFumWaTxnchx33N4XGlxGaDFQ6FqO7CSQvsb
Ke/1AArC6HqC0tR8Q+B/INeLqzyVIQOwsA+8DCtadYCDYKyINK2Whl951kBWFbnY2fOwg5XzIDxz
TRvgTcvqj9KkdUqYfc6Xhwbk8lKFR2asVjKK7yuv9KHk72bceKspHT7KhLfXdfyOV9/XLxKcmiuW
xhjOAtXDItILMyaIvfiJVX6d5OlXXzvrmueE1iBIY97ZPpm3tP0Co46CVta7xgAel32pGGFACh0n
rkcQ1Sm8Fu1qUOrWhfFNNhi4s97DU0bSrolHIcE1adEEZzPcNDCWIMfAbrXvUul96OqplFyiTecM
zdl3+mEvZ9TzqF0gkhLrzIORRa1CbE9tVXkrXWbIYheiWIsFFJo8lsaEUeH4DADcNxzprwtIC9Si
1lb6q47QIITYUvwuWz5HR78ZwUCkSr9KpsuSlM/+xS9FlT4ohea3bcIK6JSrLFcbm8xqJsjNp4Cd
SFyfilxell65ruI+iBKElW0TqDLc6rrWB/pFYK+FdzVQeC/rD7OWfIbWCHEwBHcgDELU+FeM+JJo
3w4eX7IG8IcRWDwipp/3LsRpcUADj2xOa2iQl3hD2FAWEgiAQVBwpAu6zKYjHqpim5lZmcDn44Vm
37daGFOR5cR406NiV2OtiBbYapQSQQDeeHMclLRAZjcPmmr69GoP1hPJ1uy8uAD+pl8SnU3Ynoow
2XTcT1tDIXVgpzGit85uN5rQbvTaOtsI40xtfKPE/lDU0VrBJHCqEa5xRr1f4Yibdz1kAEnpr4H3
HLRF96h1GIOw+eKA2FqKqiOUotMimqeOftsC1orjQ/0GxPE2n7nmOCDVkNFdzRLkXQHinUWL9Rz1
otXfDrB9ClXxF9E/63Tv0mm5EgbcCWiy61BeJGrqC4g0PIgWZLZGU6JaJQugEjN+qTqe/bjKgwkI
eGmnW7h4W7dC9FoOn4aunaROl6mX3qkt5uuO7hRj0TPQvHDbVc4OFfIRsuaH1YC5Qs54X1nOezJI
UiBmDO7NnAPZF08mXgAQIt2nEXfXdl3dYRLcZQOwHWdqe7xJyein8DbK3jvrtYZBLnlD4n5w0/a7
vIT/rcF4dWK+bJIuz/zwlSHzbTbrl/gxFM5LNX7CFtxxsCqL+QaFxcbL7Ze4uchX5ofUoc0kgZoP
uXabmEPQmQk9iTSYLpJs+OBB2MdXrQ7pKDYQanv4wkINvXkGkCmeNiYesXlhsrEaehCRSbgbY+Su
NCQyBy7Igg5ZFwxT1MWNxlw3qMZyO3nqPLEVVojeIH1BBq2ZhB2tK0d43ooWww34mC1E8HqNNmgH
WLDZK/C+q8HCDS1goG5zaSDgmCbjmDVG/AD/tqCtlB1TEHrBoEQDlU+8hWFH948JchgjB/AKJgo7
3bmcNyN0c4Qo46Z5Lsdx21nTt91FH/NiqzXoixIIqjUeOm1sg8nsb9rU3komXeNGXsW9eEhLkPsi
m5+6sNiNOQY69HHBmIghgDV1skUpH4dF045zUfXf/OcKGdsYZH2Bdpfzfi3joG7Hc9qMD5qlrfN5
OrWz6WfgVxfc3HlWBZXRQYxV5GVkdFAjEkDRdTjSEVFAeLvvh+itoutIiyd5tsPQ3PBrsMyUkx+D
HWFBnFQATPZX2xVu4IUJ+UbYU6geMrHrcKv6PJA7zR3pknAUN7MNm+1TZgEFamJOsrm84gr9Sy36
biqMTZUU3FAWnPRzerAsxjdoAYvUPTSF2GeE6QGuWLfwzM4ideyVF7G/5V55JTLz8qmS9uvVKZTp
SxLZAQ/1KW6jz9oycGpFmybsTsoynrsiP8Vzv4klHVtacKnv2s29mLINyz5c8R7oVCdt9Mn1YdC8
d69NmROuLOOjbfjKzbhv1hZewsRoT0B9H8o+/JoJ5icNp0doK2vXKLlimXctaGvUFNs2h/dcFr9Q
SkKNAvO8GnDPLd601eVyVt1y53Jda5EelXZ7bjxlcd2AFDJEyvInEvYh/1BvND5G6Z3RsONANt9F
4RIGS5V/jAPOIau9TpBmjVOMUWZeqnXY1uesiFC5mDWOs149mLYNMNP+0C5IJmm6Bz2EtCcAZm/A
kYyXzwPTmZNfZeFFp5PoawtvwYbVmu5Gr+qgctXDrOvDBsyOv6Ae0/TkFhoIWBSXbv6St0R1cApt
RlDPKVlgJr/0ta1D5myX8PoioACXeI2qclj30/gQDlJtWT+ullqNr11m3yAfzo8q6ecgnkQD46iK
TzUVs53ZLdxtkpjOBLZMAHXBDG2tJ8KxmnXTL0puXM4Cq3RUhsVA2nzb2dMpkxLDb0jZcMtKzyaJ
lTKbOIe7I/xzg0lJxCqEP5DbpuCPE1qX61FHcm6NN5Fy3Zukah7V73uc+5aTi3zSqXCua6kd2rre
RFq7dXC1suIvXxzXHkBHZRucJ4g6IJMTxo8h8qwMV+2nKfvOsvp6HjjeMHOKXOAUxTSERcUnV5Gf
a2S0s7tmO0fZVYZpiE+dMFe3j5tsS3OdCRPjpjTGQ6Qzn2aHxZoX4L6a4yMrsXndTCz/juRq2ewX
9LerWU7rRsg9J65DTEXaQwZUIFzyOzfW1radA3+NwyenTw5WnFWHtjcZ8UnwVYbl+DHg5rYuqnno
VLSQMXQu3CgRb28IOkLsKa8iS25MLcGn695qyBoKfnBY4pCz7Csl2FVDexejK1lxd3kOK2yiDTq6
Fto75isVn8zEyw/GOIo7ioRYJ8eez2numB6sd60tr/IC64A+9G7QgPr0mAzoGjiu02iv0xJ8meYA
g/OuKuGgCkh2Me9f1YvXJMNflLqf2WzcJt2wtyz922tMbz2a0SbJi1v8y7fJpEWnsXMYTSlLqpXc
8UCNuYs/tz0q6ahfzXXmcmsFscjX+mWMhR2Y9rxLaGYHdg6WMy9cWM/C2vZJJnfTFOu+Y033Szqf
qikDfpffaQluHkwe1q7pyOq7cbIvgPl0LcsE4Wdupt7EzPvIlcldOsjp4v2ieUfBxABEn+Z4iOPr
BNBUlvYNZ6uLAzz/Dc4CsFzul6jbLkt8zXT+J7G5p2Uc97OdfOUMF84ZN34EA8FUcS5B3O60JdhI
tY4a68sqkr3TRkcbC0c2p3jQEwjn2Qhu2Zk+dKnf8qC/dDK8T6FVIXej8pEZ5Tqb4q1VSzDtAwxM
BjQyxjBgArCGXhKJqlI8yBV036FBtaAZ7FSpeWKeoYmBOHs3brYwUaFgCKl2xS/2mju8s7hyVIbd
RsZnu2x3Bn405AkXjmPsnsLIDZKC5cO7mCAmqeEehYTVtcvHIhtSr4zaMAOz0Yxmwz3mJpPhaqnU
Pp4SDKnke4T1FMHsCieTK6D4qkUmaY51L7JTiF2Kk5TQje05yFhufMcQO8MApslWQAUmv73wI4tc
LcHkFHu9iVGHlb9mK1nbZnxkbsAPwTyHbXSrPFsD41i+DXPB/I+21Qzj6Fy8dXX67Gn1wxStBk1/
0ZLwzrH0oOYkkxuxX9oJ3DSNnJaRvBCeDZTZATJK16MNZVtlsljVk7NNo3lbovMhERu4g/hOQL/5
HeuGjjKx/y0UgBuKoxwbacuBxe52tbagbRDNmk2Ja+CSriKgEdzvAMc0uQHOo89bP69dbgNtCivT
rWPfs7Jn3eLjNiZASgykGSvDMbKgarW3FpFkmBfnVJudq8GVPe+lC81d6EUgIk7tU6b1yAwwXtE/
cdfD2L8zoIYYxbTXdYkfvgM2qUIRlNl4x2FX+Xk8F2sXpHFdaPtmaDYcwInFxOcFATjS+/xJm+r5
WLREc4bofVi6kztTwU+RMK9qD+Zh7PD5jdp4NFR0NSNJzrSlohxgTGt9oWfYXTDUce5aTIfYAP8v
ji9JTYnrEWPGjG5dOBYbN4ncHTNcR3Dt/kWfKmuFx8am65geuJM90uwrgIYZd1EBBdGL1X6I1Zur
a8C+KItBk8eG41z3U3g2GLDzl65WvokTjZE2hMsuGEBA5btW17pA09xTk6fbFBbWrb14WOEztUes
IldtwijKUFvHnoXqqkqX7zFDexZPDKDxMXM7M5i1yQfw2nn+HpblSzd613LENy4ZeuXEks3FvYjM
1ylOH8GPX6bEsH9pZVgDLeS7GOeeNbfb9oylwyIsH/lmD6Wt8nWv2EW7UqYbqy+hx2bhDIHSqBkB
8ziOZ7jzxNCVEPuGxVdVe+uV7em3vqKKnkd77i913piosPbqkehYuSFbjWM0Xx3TaUwreXIz5sYh
mdojmPg3ogtA6qOgvlzUukKtuH9zXeHuGxrsEq1eBh25cSo9F67cZ6+7J6OK9v3oXS12esVgKTzc
oq5W+jy9C9LMPQz1ZAkPRU2d2u0YYGxS1Cmckaj2YfJEpFNnzVNqsd7xC16u0T3lpeYKcDwmhJk8
OZLVk6JSbpYz/MASy0vbfQ4TzjyDKmOF2gHPxtpz73NF6UfGC46G7jTI4dQmX15mrFUD5cxS26Tl
efBol/Sdv/TchMunyfAoo+pnnaO74glp6trPrX7fei8mam5d27cxKIeEQYiImaoGJr/zaUbStykf
x8+59xBbhZ/Ah+UejXJ7LxgGmTLLd6f8SjPnu4lFjInjSfBvD2Zguu1GUZaNCtdPwCGG1HsT/GYW
tRIAeU6Nd5SGxWAj5nWpeDO1b7HCp2lAvg/0rPiokl6AqpVbU5yFK7iOrrUoP/Uapdes/bILz+f6
R5htsb/itGZ5IYSi2e8TcEFPDp+FF/qD8bGUjxzk3mMTRwiLEFT5lVkBY2ag5WOwLory6YkuBCEA
nCzJ+yymnQbUZoZd2OQsEc50PznT2Z7FnvL0axRjLKoNA7Qxv5lZQai2zFUJVz5xUgwkibp3J/fB
Sebd3E/vScbMcaLtjEjQOu/8MTNW6dC8lB4++aZlEJPCnJje4zGkzPnmJcne6vqTYZvvU+o9Av0T
6m7EytupTTvhK9XxmNQyv+r5nOu6NIHSlvfM2/tmZz6xXd70hdgumf5RI122BmqdufNLcfBjFRrf
JBOQZbWshqg/pVpC6aUMuBtem4lzK/SBJ49pdjoVeBgqYMvY+SLKcCmrJL5S2JgvoYXwmPio2dKZ
FXicTPTOpRaIltgnghY1vWsFfcEWSaqzM+YPUNC4i8E+sjgUOE0TlX4Mgrqmpq06NjWb18J6Mog6
K7zG7DHs9BT8WamLquH4UNh7uN3c1ucH+l6bXHi7jre7bGVQaeleI6vXaS8G36yHIDSFg4tFlk+o
x/2lBQUX/KSv9zC5tx3tHKqkfF8f7ThTpXmKkVdgEfwOGc6ifu9HbNgW46WcW44eN5RB7Mdx2DAM
pGv6XRepWztin0g3Nu8wyu9jDjF9nhHUaKztFfozbuW3FQ2ICpSmZWn7hMAlw6rYvLC24ZX0qyn/
4jU/ZnF7qI3v2KzX2Ct2cRpBWjafSlcF6SSDHFAu5O/ygoR3WXWT62YQd6Lv3mw3n6CHdi+dbdxG
zJriIcpuK+BbkVvuxLKIwGhmzI81E8Suq7A/o/WujfeJge1kyq/bMbpTOJrt2Nm2UjvNkMt9LFSM
Dg/dHrKaSpuvWtInMgMSNbSpMPPOScghViDYoVLFkBHMBpdjPk+Pm/9KtXFDxS9Q0YdpiFVsXsNr
2DXsh8mbcn8l04sMXarZ/aq2z2Vq+/0Yw15+BDPPFzbzqvGRL8bKtQseO0Q8ltjNS79qWzSp3qtl
AORV7cljn68vCq1wOozKOYNHlSZOY6kf+2LHLk5Nkm0ERWw1PuPAzJbwQZ8krOCtEBWLPKNxul34
Y3sXjVfWHD6kRf45h9HWNSqO392V1irXV1r/EerVilHAIMeGJ9rHxeb1sj85Hfo2FWMY3TdaL/kd
mZgYX9wGh33/YeICiOB7wor0RVj6bWMfckV5q2vPIyMMHFMpAEUjlduXHtuwbVr8a6nf2WaQE2OJ
vLtQ3IQpY6yWwRi7s2aA4ZpLhVbdEq3ajjZNamPxPYYw3Nm3jZNquSrFam1KgzF4ZlW7jeUB6Jgu
INNfk66COnRPE5KIheNKa+O9pTeb0BYNC0w7DZ2G+izhPXO7Ldx8zXTwpiv5KUl4VtZ8sIZopTuv
zlI/52ziskJFjfoidHaTGXJ1v7Ui41hF9S4T2j5zQDdH57HTed3fl/TBRGqZiywwNDcYgZzGhhaY
ceE71JojyK1QWny23HsWmE3t2ttQmJuBCqtbzleoG7hncTCFcJLX8RHx+2og5UH9ZS+Xblt0FxAX
393MPQXMf68C4XanoniRfBEeB7SZgeY+yKyCZQ9RjHOjsCqZsoWT8jygLdOKbxVzR61if/J0yPa3
I5URmnww2/utmb/KpWDjv5vyb7M4LMajG6tNZ9h+3QNVL/dF7Zx7Nw6Y5eAE9i35gIV3G3GogakJ
GvbeYcGWl+vC4vHYe9tRi45LT7A4fbGXAixut6nHbu3M9TofP6jqb8emO/Gf10MvfW2kFl2Zpxk5
4BJZHJVmOlaTWlcjRRnxYjNvTTODjgRNgiUwLg4ik2OSFT5M0t3OlCOtaQggl2GcS1dKXs/xk2F/
Z/wPYbm0to0XUoBrbVBQ4dF3U9oRg4cgXgQp+Rp6WXwTdHjQuYgtwbE1KXL8qO266mVQs8ik1ZtJ
XLZWTwbray1RtboR0pinnM3fm1gUrF0LN7xveC8zqgu196ub8G6ZwyvleB87I7v1tJJmdTQn981u
yQy22l3IgXUliFHRb0rh6bN+LOWbN3NBVAjcQovdl90tpmaMlsyPI8XiFe9x4b0X2HCQ3eLRcPFm
Ixq5lL4OEc2Khib24k5HYyaShX5IcCaikgUtlu8qHXb5nMLDvVh0vD0Qjg0T85pf65jT4tzmlBFa
6xKVZR+5H7XLbSR6WZryPYHbUEZ9G7j6tAM3/QjV9zoDq5tKsSP20qNMiFsoG7OE56/dYOZ7dV0a
LPyECDVcXrRbs2zPJirfomg3DWPOdQ+3vebxVjCFFyfdRov7LvCKSgdzt8fmNBpLYPaCAnlzXSrG
y6PhnkzGB5dffRvXIJm41mWQBJysrXlrcDt5amTUKX/IspFZA+DeKeWsJjuICN89hqUGEr8xeuue
a3Vc9nsb2KLbJg9kTm7gHJ2bVH3IOv66IIEFMqk0KraXU1palyyA5rbr0u0CNHwZ7KAnxAD5vr7j
GnLjuvI2bZNNyNPUJhEynsZhlp0qaIsijE3l3uSgoBgt1xMa1aa1cfnfshMcdPFDlY89UZAUErRl
UG9N2JEHeytwxYrMDkoD9+xg36saIbM9birG1WoHXjYn+nmygh70tD8h6csvj6Ez0X6LoGtzuCDY
EGmoWIvLs1Y6sz/FL3r77cRfitkPF6h1h/+XxEotXPAM7W7suQfnLZMDSvdFQWKMWQrQ95UGJDLv
cwda8qVgNL50ev8+erSsSih+UovWpD45ljpxfZiKkA6w5bA32SeyH/CyEg5OA2ud0zcb00oITwu4
ajp/CCMww3WuNYvfm8YTKHO+Nc+6dAp7QS20adt7Q4ZMN/AuHYRy3hg26a/1nAdaVxRl2Z5qRlSI
gZBtakvt6NhkdPA9nOx42kXOXK7bjNEJO2R3jy4PeNx7X54Bb38qHFT1NK9pysBSr8P4g/kDNK3z
EaovMLQIOBOKs6uB8I4HgD90i8S3nXmEVlMydmxYtLzT5qapiaGI5N7SKh76sSAwFlLZrqKkxzJl
LtvQQxsL+zuHrcOoDXi5IDOL9toxPbDZw7zj03wckOUtJv0w9KvxusAyMseUTJ2Q8wnN/Jrelbmf
q1IwYdc/ZosNknyqto2bM7thEOhXobWyrRk3l32sWgyUU7NQFGRTp7csTsssvy1KRSw1gcMI4Nj2
r5OxbCY93WI/OjFotFbKOLo2n0UrNxNUEy2TV0am76MF/mRjmp+YvV5wQ33WjbZxB3OrZy56T7Pe
aw3bdkvHre7Uk9VyPmiSYW+X5sx3DWpbMBfhhpK2CvINbBbRQAFJGihUK/c6H7KHTDYcQkdyitFG
pCYdLwdPgGRrpALuyfCuG2aNKm+3wqyzL0VCt41SW1rRWcgJL+P1K0fIaQ6hQA2REFBu6zya1CBN
i/GjVrpcLnVzK6mzcO0rvluHjTsNLUgueig3SYE8uKXzGFb1o4jcbWHOkj55dDNIma7JsJ+NkU5J
PeziLk7ZdrNdlS8IP8fbuCZB1NGTpO0asJH4iQvCwRaPCPRuyQ68DWEnHx1BZnHO5LYiLTYJ4QTU
oiaOxaxMBIbOssZH29NxC5pUh8dboV8JG2rAnOUgkbf+bAuf+e27pIvXyzTyATCp3NgOBWzqI2ZI
1Glw8B8wKkTyKXV4Dm3n1Y2WTaoJGj/49bCBYNIbfdH1WxKnGG0drJ5Fbt7OJacw4cyvfInJaihz
+VVr7tGcO+YQqO9H5FLw6YYF+0NrV7+4RwRdz0w8YSL0C/tILftGVWdBciye3fgkBrFRmns/ldbH
YprntJ62/PVBXhtPblmcIjfuWQJn/SYdAP5LFwNkaMT2uqzao4OjN3Lil9SIr2sRvmUcprpJf5zJ
mBb8QWVkfTFCe+IV5MSUzMzWjdmqGMbHokBXPo+vdki3VE8x51XulRU1Z8HoiuAk2VMEb7rLtlX2
JxxjNwSxrh3g7b07rYupQ1fRHmtHHARWKcfFT5A6gWYWJ0M2wVL3iCnyY99UJzcxd51qDkZjB3ho
5kBzu/tsKR/aVqNYHb7h0HFX7sRNwpvTZzX2e6zWL1Xh3KQjz4KyvZ3k7wxhZ9qT9bx44GsW9ZwZ
0aZevmnTY2G2tpVVbV2GD1iy0H5FfjqPV2Y6+6OXKE4tXA3FvG304X5JxH4emmPapK+mPp4o1Gzl
ogOrXxRig5izUbnsB+//ODuvpcaVtm0fkaqUw65tOdskwzDsqIAB5dgKLR39f2m21ud/gKp3d2ot
G9vq7qfvaKzrUb3vQ/UuS6xjEbYXdHvmQlfkTctVwoH5SkPlw4kwwXVhS4L8eA6aZJelRGeNZrKY
nOBXoY6X3OF+5LXG0a21h5KEu0Xq6Vx4A0HRqHkaHOUhpshkWSsD4z/ZDF7VEo0+XFD5nUMtPahd
sNM0dSfq5m7o2n2ERGlhN8NHl9LWm8w9QvjRL2PktMcGwHdJ5cm2DdwZN+l+qzmVh2lSfuI/rpbK
RKM6zVVNYnwOCWZPuNknlAobx0hfqoCSL9qKj5pm+EHUnjSJds/oxR99MC8eexCn3pTCxaYXeigh
BQej31HLCsllr6m3NZa6le+HkeaiSRl+M4QvNd1mI2mLM+7qQ9tYp5EGAupy0LFQmPcU9+M67d1D
MNX3MUiZ2h01e4TMgYnq6o0onrz+N3y9hqHYcU92xPgSEqbo4Bdu0uU45KzeYDfEzGUVRfGKOycD
7iOqkhPCgcKMiNAqVvgHPLBD6Os5Pa8MGGNFaR8YhqKd5+M3zbkJiJM6mYeshptC+yFRIOnd9Njq
HSag8qi77r1q2vuGHjdEcUs3AeZPeDZNHrDW4gd0uBdQ2gStlRf3lbQ3aLPgoxu/NpODDJXnMYvo
JGPIqrCReO0JR+FFU4c7m8D6heu0f+ohfpZ28MB1gmr7Sfjh1KYrUXQIqmz23BIxQGMqR4WGEnNg
iqKicyMCVCp6RHRbSQmlHrWcjWr6CPzJZYGQghVlLzdjyjmhGk8m/Qxubh1JsVv38J5LEQ3hyqqM
+1Kne8vmrl1FnLuGPFLvegB1dRdxB7MBznrTtf2q1KHpGVOXpJ/5Id1NIo5PdJOEZOa2gOXDY6yO
W0e01LUb1XPeN3dzT7Pt9nvPaF4z237vlNLadPNY40KXVBOEDTUUbPaWcRsGhb4ww/k87JEX9tl0
o5oKt3yQAPza7aNnK2dB6+SgNycZQGhlBt0Qms3kRtm75fZbm7xbd7Lfg5lGqyxqgCJH3obd1C/r
AXljoOjrqe7nMQwXgRcZ40oTWJbMgE6l0LxQ2nQjJn4HCsVFxyWUaLEW4KBxIJCKeJMwEavcP/op
nEnn4RVUPob89Jamop20uAeSr1VJ72EqbaDfLN5UzP5bx9Ju4HlfjakCDojUlRnTftnCrUd0ZJmz
TCuN0rUaP5YNtYFkXjZkXHpiVsw0o3VPsPJGhvSkqyXCxoiGo1g+wQYdqoond/SO/WiDxnMhTdXw
oXfFXnGI4dZVbssaQFfshm/57J2k8BtHHTWlBpUhwpbPEQbTMGZCMDJuq7KNVylIb+5ByXaGTaID
h1esYjInbYUeSPdjlOq+Rn3JfEzBrsI7Gt2xjjVm6KZ0gLfaXwD2vhFpKIdFBsggCBlrf1VuRs+3
hx9ZKWqKYU0uT4G3Uc2/hX80sKv52lYr2hUithJDrkYj4aqYKk9KCDcH4kLfau6B7eRa/i7q6Cad
gFuJ/b4vNW8T2c4lFNWGiQfdYndSmnajW2m8GrOKezsPW6b322bMz0IZHrVOu5n64M7rtZvBjjk1
5KNVj0RAe7cj1zcYwXMWgCC6TrVSjcJvrPCcaTSuc3kQZDnUVrNQG0y+yFU1gcAOx7midRsVORRw
xXOWEqcwpfNp5Q95upeKuh5a49aeA2xDex0k+a7q2qNFaoXV0kjYhch5WeRvdEDsTbO7F+WAIJ0a
znZwbwD0DnqPotxNNZhswVo3636dBwMK5uaM05mimcr5E+XNqak4hau0TmHxx4/JznZ5lChrcMvH
oQ7Qj0X2syHZdsGdnSAJluoMLnpud2tGhup3jrC4VSJRKgv1OZuPePazu6gilbAhhb20O2QuI+J7
Q4egSHua6UiVQDpcTL/Kivp4qBe1LDBaF+VmwGOz0Dtlb4r2bJolhmXoLb3aKGH+HhvKc9zw/88S
ezsGeE/Zj5VgN3oOoyRNK1nXSz+uvZuSBG2DlbSsdaGhvlKPg6F9dGWMjdrUCwAB8SeGOqKy7ZQl
+VviwE6ppXtWemNjzbhGZ4QXi94x4r2cZdCZmd/bwSa3KpRv2dnl9zAZEVZsw6vCwtVEGj82qWNX
Vr/cjJ8mMY8iNNfJaL+bufIhId87tk5QZ/h+ls7AJtCSrxJlycugRqecjR9FzcXkIu7zfu9pPx25
pm25gq00r73XIx0BSLcZLJODXKwd/nzKmDYTwnlvRCBiOruO3cESaAPaCPVUF6I0kk+ARlsjrna2
m9waIsbLP66HBJa4I6k6CiBhBWJPhty4u7Gmaeck051ejButttfSmM74xfdDGq5DW6XemTmgJair
CKmInVx3l7idn1FuHDoZgs+uJrOx9LWy2k6Bfafa40Gz7Td0JkC4cZISqTRswJm2XpAf2UUBkxMN
HNfKGFXH6Uy3ydGws72uiofBZWqcarEsHED3cXIPjRcHyw4se484ckZwemQ2tTwStU+9vEFhajtr
Q5qoRNk8F9JPDu072APUQV9HcY7dwHjpFWOXu5ARrUbKEPpj5jY/rRAct/QRx8bTQC+pHSkna6AC
QUOOIvKQQ63OcU+6kHPKqCOBzMmmkEUsl0KWL006rG2vp8qYgEGzSAF++K89pLWpKaBf1PZC09vn
rGaoFAgfq35JwnTfmtZS0kybjs6+x0wutPY5mJr7bow3SqFtnATRYDGsLZG/tAFJS1XfHaMKLRU6
omSWBY+SpuvpQofZhifdRhvDHoN6FnkGUO2wzzob8r850Dd9cq3HSSKWSYZ25dXFjZHS3NkV2l4t
un1oZ+deo7sZcGawFGwddCUZxB9oVM8Kp9WpUKKHVtNfBWhYpY8bZJH+AMe1mkzUMwK1X5erq6jI
7vm4OVwcX5qtuq85BEbqKXSft9uUhVU0T1qT38AZ9itbnZ64ia+p0KIvGKS5KB7sXO6iMThICzQ1
kLvenXlj64ST41y13lHU9N/Nd17N8huZ/JpGfetp9aGJXcQfKOPs2g/h//o4PWfij7AAtbq57qxp
abLHvuVndXCUc4GGEm4AK1ahI9caoI6TzLuYxkqnTQtVZFcgSXS0hZVzA3YUv8xSbuTIs6VBnrOr
nLO65yaCzsNAKjqq/R6ggXMf5UE0kAYTrdy6YR6uuePVq9oY+EkuGfRT7VKHpfLPvcvRNe6qNFl5
uH36+U6Eryb2QtomA+4azaZMX/I0fvNy70aWbrcIu2DZQGfZhnXpXOfVqsMPU1A/2oVLL638qa7I
ztJ2mJ+IraCcKkPFqlzQVr11mXrMrGFtxPqxzaG0tOzRGcDJOkaWwi4Pajg81jFnSKmnB6WtfFxO
y4I9JZg+VDe/G2PSeYrxPsodDAPjJatgZILmMmmjj84Htph0i4EhKaOorOrjXd5z4ta4rDxvGw7T
oZEUAIf6Jch/U5WzqI3xQ6YkNOkBN8uRxqcxW7ceWRdBWvMJaKPNHNJOrezGRZJZAyBnubMZ436d
UIeXKdpN07AMSLcBQ3fXejZ9ti6hborXFj4sOUoKpH0MCZKO4IVFAHPmtYuwQAwkEDG23dZIm5MC
PTFwF5rpa0r8LjUd5n3tEPv0HsxFvdGwjbPsWZToYlXHWyrta1rNmgKV05Ti1Yy9RPcoNTeATMSy
AfiNwmTZjPi/UBmz3S9yPVqNHihLn/2eLOdELsgK6M6Xw4hiceY44/dQBzuVBjYHyP+6a27VSKe9
lXTa2tqlfOUk6nB/RE0LqxlBy9ade2xmxXFHnE5ZWRdjZuxrT/CDW4fGtm8rQ8UhnW6c2j0pygdS
84XDhBG07lvYjmtdEQcjd7ck9rDHcI0osA6RyYTecGGY1V2iyTvE8wu9YGtv3y34oKSkPlFL9Yc2
ozRSk4/G+DCEbrxw6CtdBsp4cMrGt4PwZRrHs3QzrmzMcTycTj8stAbAf+TSUdmLpAFKHhqGAdwE
VbQmTHUlzQmjX7lW9OjoVZINEKFSGnh+3CngxdmOkpq9Jnq/Hobb3E7uojLYd/m4ifgkg2uDF9tQ
upV+CAwrJFuqPDRWTgNkU/J601odZ5cCuOwCVxFyFWqwE2LUnKReD5EN2m0dKLR9EGUHni4K5PVi
jQj+ZSqIrWigpTnSnUWnOAgNRzQiYQKmmfADkUIzJb8TT31B5WkDuGVesLNtPp5F7br7KTptC9r3
bKfprtW1XwioV7EHDaz1Z69ES8sNHyHKU1SLXdbXhyw2bmuv6nFsFavJie9EIht8CnTsIitpjeYx
5pQDp8FOJdtb2DqfDtx9OOLkMyO/7X5pcoS7jlZCEQOAg/kptHFlFcx7U0Yb3eSTHbAfMv2XHJ2n
KQ0W9EusejX1KTSeR1YAIzhns7zLhLt3PSLscVQyjqPHQB7AL3+I1OQ2a1q/SDlEJcA/l/TzkOdr
U9a7yAl3eggN6NTJEXXZMs+G+6lpwTzyfaljPerrnc4gkHS0wWvxqSSJf2F2wd6eO86F3i2rsIOf
C6HE8BgNRc13qdlvTahdvBY2zfYuoRG9UlUPpROvGwYLx9CQgTprZ5I7BQeh7ii7Ai+aDnPUkgcD
nAVZ1kJvN3q/aJ3ijvwgarXlNjGbpTkYODAFdjKgXbd7FalL1gdIYiZZXSm7GnfA2oqX6l1ACGsp
O96o3NVtuebD3XB9hDPIXtqJe4E0DzSbRkzo5rG2xZ3mdAfub0fLCTYTeQymia4xhVqi4z4BDI0V
whuV/saR0MdxzxsQg+UieNIdmsa1haCJUkQ6Jav8t5YJ34KDbchOE0RW7U7IdZC4FsawrivVr7wK
kUpVnFnb+zqvc19Po1+jAdBHXpFaCDT3xv2I5g4lkLxvTJDBsFL8zi0OVjTCa9r9cuzLG7eN8hv0
S7uUUImotjdKXd2i7DtjZ/hUEvFaJ2bB8hnhPvP6mKjp2VRca5M3+Ymi2IfCqD91gbfJyg+dbp6Q
RjE0ReNtM+p7bMAOT2e58oz4Xgma3VhTHh9bw4GJYVXZzker6CUKuQKEmfkjRxizKCfxqKTuPh+7
ZxSCEQWsLmqbMT5n6rjsFUgMAMdLrGraTAE/A7mtMWnvmsk+5WPvA+tz7FoB+mVuAXoZvpb0GJpW
Ei86FaUxviETMFYgU6kwymmd8tmjw3E0uq/TyfroaoUW2uSt641HXUSPOs6LhVILTDioUqidJlqr
cop10eGvTaLyNq3DG5QPcpub2qeRjh+Vol70nlY1zMk5jghlGF9EFt9OmrueQP74JUG9i3KVIthd
pJaDFBJHnTKgcTOD8tQP2J8p4VW1dB0O9X2RcRkvy/EpHMQZEYsK9hU9ER/0yNBLohkbIx2a+DrB
/KMOLU8p93GlbVqpw2TOV9HW2TvzKKzpT90kVuAXlwIkRGfyrVIMkor+NAbmdOhnU22loiANh/u6
bTFQGRf2p5DC2luaOZCzqtPWShEKqDpIfkbhasNmogT20ZjcJbDryiNXfDGOxtIQI5B4tAwReKmQ
C7nWTJB/iJL6lxhB/jEdgX+LbN1hW1wkItlYnXqKAvZvL+hu+kg/TPnsQ4i4B1B9nbW2ikayu1ek
pEVa2ZkV8+TkTgj1x5I7d3lLczCSFIIUeTpoJ/dUOBNveJgCcYkSbSkAe/zKQYOpgzVQQYJla8hZ
FNrGUqx8leBSWtSj3EolIREzu1H7aoPePHmnjfUdwo4oMT2/w1jN9Seca5C3trC3iRE4u1413xCq
UxAUQXP1FdmzQXPv6MWfdkSCqAJcSNoOTBaRmPR1ElreqlHIFnCshN24ZE2WHHULI4V/MmPlrpte
rQHSM884ejslfWjK/CGiBJnE68ep6XwFSrAPkWdZdLrXSD2mUPE19BpcOtNnL4DssLvk1kt6GM6x
+WW6xmtvadvOGrfYSu+0xF6Wg+EnVOZ2pnePyeFdDt0p87jgq+VA6anziGDhreCZRJmD3H6qnnXD
ODR0eRcq+0LmYf02g1MpTBxsGOedpnmijfXYZai63JSWXQDwNwcATTD/sOTR96Z6dD/oHDVuTv1O
NJGF2j+NVX8gUG81pjZuMON1Mjq/iIlbUwmkMxzkHyIEZXMzdrjWOtcF8I3iQfZUTn+cMmCYsLkr
ESqGAllIxW7EHnKWPYjILLEqkoQQECGYDPPqsx3ifpHawVMcxq/mmOJ87TcF/OVCNCBMmTSOjBEY
fivvUCseqjGvf66V1l0MtkJjRRrvcRy3C6eofbTtj/Zg3OikhliIJERVbAI12BFwqy5cL7IgM5h6
NdO3oUAsCM1lGnaHNnIfxsp+LdT8j2OacLFmMfIwz+Ywk4wCokGoJ5KfxOc/GK6S3SragHdZmaUP
0M9DqCNpF4avpBByjjM63HObbDlNTcrhTFIxd3SU+eVBls1llLhn2NMWaduAYBKJqFjrUi/spaiQ
dhHAt68qDlGzAXwVI5EFUwZWZBg3VJEjANBfiZzcxKMJ6oSKuSsRX+QmxBvNPaA8HTZvVGi4hQTx
dkbwnM9qIIYJ5i9NXoSl7lsbQNptPmgYeYCwRB6YtBva1sHsGVIwLSIvTNji/9ZRufW5SsL3Mqke
iWog3hANwApbkVyPIWFInoHOdMrKB555/O5Aq5Vaw+pMxksjTZJfAQmmBAIpSEvG1OqixkgjMwVh
SxQZR1y4EQTxrO1xxj+yb4hWbJO3vMX37ArcCWbVvPRFb7NFD2+cQCSTdqqxTDC6uHPpbzw0qzZy
yLY3vZccFezC0vUDHuXHvpprqPierREov+PTEd74nNroYCsH41vgvQgpZtnwWXN0vCqJ5AJX3bAx
7hPpHY1eQQhN+3w03AJXkZcr5GcclE9ZHLxLId7xOsgVjRn3XddTM2WESCoR/9ZdfTCidil7fE30
tFslTnI7dp6swD4IjHpF/lTn4+9JH28xi4iVWWls4U7IHRFbYhWrEBQDPF1/zjzziDkQs0ORrhU8
k3Ghg7mk4pAH2XvKlSyP3Wo1SRSQcH53tH1t+fa7VZt2A/K2YhMZWN4FOyc5G8lRuO1zOgiu2WV+
sLxmlbvKMa2stZMaR68FJNQ1rDKSta13ggVutfUOkf85ZcaCktgWQY1rLd86SotBSrL/EDE6eBUZ
/CWGwqEr96i6ub84H1yLTq2iYJ4DRhjiwwCwKGL0Sql36Mti6xUtclpKThITSEiXMBchtLFySOZh
j8Tvl5AV56keUSlDc6w4nuoWsgNUmSElk59ljkg3QyQSmca0zAus/QWlZk6iLO0CWfpsIm7DEr9m
UjFzkjOJTTz3pyG8i7iytSm9XI6LCNKz2GT6YWk60UYIVC+Z7t03Vb+SkptmPgcd8PM/OElOeHHr
rgf4WHRPcb4YwhS6y95DZXWrPI4e+rwoljJ0nwZJirQud0kyrJqyfQr7aJ1h09tmWeyeTa1Y4Y/c
ACsus4k5zzJ0m0oOqoTKqTlajXJwnWjtVTaWgs5amBFiTTmHpoeCY7dTwdtHzg27uxlaZe92w0sQ
80dNDlooT30gZ+wox/jWqZ23idOeF7AZFKzXpKn3rhU8DlI7m/QpVjozj8u1XGZinQSI2zsoeLNW
fb0q7lsuTNPgPEAcIAoPLnA8d4lSgE7Hpy6oUVnmd0lcHXILdkktbiwvu+1SauxneqssyjWD6llW
Y7DQEQFhsz2YLqRgPx/JgkQuD6cLcXunRIC1NBTIY8dda1l1G0YdM1e09WjJW2i6dov5+KJmKp4o
Nnr03hvPAOUiuqDAkDduJnU8mLV3VElZxu2GW6AgjiOD2w0DRo/BRSA6ilgsbKYd2+Pbl2nzGeT5
sTObjSzpLNM1xHhe6+aLEsZv2UzNLuSM9+PKbNZk0F+0KvEJte2gVu1BbtVJyWBU+e3Zu9hmsWyR
vOIm3riDJcRJDoc4ehxxk0PQCznLYBIRZgol4PYvP90pPHcdQIRJFZthiYc2KLOlGzordYZyWwWX
f4WSibEcKajyrEj9o0lIyHJIBlgOfX6rx1l6D/0MOFmYmy5C9Og2YDvc4Ki7s4HiE5MHVhQa9u5y
E8pk71b5bQP3o7r2dj7ETaJd2xZYqBAbmrR9B5wmcVCsmLSacpEmh6CbKotxs3m3Jw5DNFTwgkhQ
1ZDVFpl3gan+ykLua9boPKPj2et2tzYL9dFz8z2XDm4f9YilY9aqd1I9kESZLFO1JxlQKT8ydDml
SBOeBnJWgLKAErv16Palbw4csIYEKFayuwEu1iUgE+puIrS8xv4XxsVzrzfqJu+S34EMXwusX6vG
jveZjI7qYD1gTbo1TYTIGUL9WCaflmUvHAwNSzMNb+hAowUjje9ydmNzSu6ckEiMstnrSXapJkb8
vAZWnnCaFb3lW7OXUhuOtYpTRRfNS4IC3uhIxwltFMeGEjLnqS0PHuNhbA8veuHKlcslmmSdkGuU
YpPHMqN5Mu5JaUvvOKd/l4p4jibk6GHjKzlOtLb+6MG7NIdBJWnRjvIy4LHaUZPF3GwG2E16NgI9
wk2aiEAponAx9PtMHA9mMyKOjHxDA2A0vKZGnD2+ZxKldwksIDPj1HP567XmNNqUl1Um3oWQuICi
wj3cENPvmzXCX6Rv/KXhL1lWkkNlsnduUINy2XAoxRjdtD2asbHQb9R2PtdyTEeNFz6xKd4FSF9s
2LKlq2CoLIj4VkUEBRV0/dKRMEVdESGGRa/vmwRTrRjZiaowVebK/hGZ/b3bmWfC4PftUCVLqDpk
vdOT4ky/MIfvZIaNrEgxxiNPNzzUfEN+IUbO8Kt6Av9RX1Mds3Ob7MdGkBedHvuM7rTJ+iOxKFem
jaCI3I0ej1uMd8uBbkxdgV2GyYDxAFWwMB6rMLnJtWI9ifElMPoLcclvdE28JxwHkdf+4cK78Xpw
CbKSrK2DeFUVFjbQ9NLF075pMr8UCtr3aEueBo8ens8w2oLYzC5KKHB0AVSyMyglwSlp9N9hBhKE
K5/KdCvqNt3QIPIqKcgMrNUYd78I8yNfmbRw34iNebxFIcvo6muIxKYUK0aFG3ERpTJB+eU8T7KH
1/PC56FOj1wONoUVbHWnvBN8caXw3lVuCwvdSTaMbShwp3bbJNmDWokHO7Lhbkx+NDefbryqlgut
IznEzpMXcO49quibxuQBgcHdxxRGjIPcexDXC1sX54aY6Sb0lkx6Wxd7UddH3L3aZms4Mlk4spzX
wa9ep64vsTaxiZNSs+VSsyRpJsULiqK9aPA6Tv19R1ncAwEjt+UgX0srO43Ke0FWCu7+z6QOn+AH
n+Z8l3bqnwfR/LErMh4N6AWVSQ6RXoYO3SUAil1jUfcEf+t5+dAj3a9ruZJcbB0r36alpi4akBmS
CG4SBCcTnL6JuR0HG7rHZjx0fUe7OA4JwxEX29TJNHTPwqqwtRobmzwtbkf5i+MYHG7Jbydufqpn
mXPa/pHbZ16FP+ZREAjP7shWtMV+ICqoboUfefEfRpjP/zGX7iq/kc2vFN2oZVv5Do4o9uNSvEZL
NNC0w053aeRHr9Jvlz9XHGlffaqrAhU9lLVuWE6xnbJlc1T9YYPkOT3Zu+hJOWnL8Sgf0xtKEO5/
+IRfZBOa87//J3mP7H8zS0loJyqWsrNVvbEB8pYEUWzTtessSPT+/o3+na7rmFcpi4TKCBmk9L1G
GfJ5FZVqSUrIwspqhDoCbau1VgW2kylFl/T9W36V7Ghe5S4GqjTKSW/59dbhvemHe7Hun8IlJ8zu
+3f4IgnTuMpcjDvRDqPUqCOD1sA5Vj1Jff39S38R52hcRS5OkEMMoBSoGyMWM8I7b3Wmze9f+4tn
zLhKWxwTGfRK5BbbOD9Uh4rIgP705/uX/iK905jf8j+PE5BtkVcl34hKt/mQWy5QFltSAcVGSqGw
7B+idr/65q8Wv+uUZlNYvI/RM0I6xKoQ7iR/eFa1r179atkbfZyTN0dsKwzjRveWYhOtEd4stD1R
jSvno7iL1+4PT+lX73W14PMUaUE0EkOZiUtWb7oMgg7Rwfc/x1fbyd9g2v/8HrqeE6vp8FOrd+O+
OU6rnMI5ZF2nllAsRC/UAapbAi1+Stf/6rG9WuY20SCZpVvFVj6jQyg/m53YoCMd/4DfTkvCu1bF
0vj9/Yf76pu7Wt5ZZIetl/bZtnK9faNbsNwkmSXa6vuX174ICNWvVrdO9Eeoml76d2tkCl73zmJY
T0uMBXt8CN+/i/7Fp9CvFrpn9oUq+RxbPRw2qSj9wnMIOceyNc5DeF+SgjAl8Z00hucyYWwuEu8g
HH0ztjCgtlPf9jb6kLE75LJbzowWznHchOYi5CtpRqZUq7woRfDY4+P7X7+bqy0EHg6nKaTxFs94
uC3W6YmIRmMJJ05utPLDHvg38/cfR7x+tZv0OhaccRqoBJrqcxfIGCgzI0VT6SO/EQAvBPNhIh/A
LyA6PBpLQmIAsQRuSrfct17xOymtfWkxKKa5SgRDllJO0aDCJtEUYeX0Oy4HIonyW8u03uoW9jes
KNgx5S6dwKxKedJt00MuUpKjgMk4VggNkeV76lWHALLZGeOjWqZ/lLFZyaAb15OD6cY0iDOUPvLO
xyqiG0NPTqg9fBu5dTcaj5bAKp/XiDsC7ceV/tVjNP/7fxZ66NXJMBhKsQ3MO6v7o9FV2/c/PKNf
nBf61XYo0hR8izFvOzngFXVHPfutVs8yJm/z/Sr4YtvQrzbBHjliNGlesUXffTR0YxNb0w/7q6b/
e07U53//zzejo8PB8RWXW8xjuJLjTdkXwcKOoi1N2SeUR+SDF2utsujFlCiA2Su96u37z/XlHnK1
Hypo00xbj8ot8hZdJ+FvdAyu5gTd2KOFzaPzLRssoiZJs+27B5Wgxh/e+asH4np3ROqmKzx6aMhx
PDSldVTI5JVmjJ53sg/RmOwIgb1zekLEVfNROATVThnZroUdLKMUJ6053X3/t3zxp2jXG+lgNuHE
9WUbcBvty2RNNA+xAd4P24T2xdOjXW1G3Msr18mIgbcW/Wp8wpTjY4A8uDcEECwiP/twfvpSv3qn
qw3J8IyipFWrYDAY/NrX1tYx3JOveUMq41KekHn89NR+seb+jib/eWobK54jAttkq79gel1XWBPT
JUTNar5v9B/zHNtswh8L779aJX+/2/+8X+AEQZXodAz0a/bzVfJgQaftWl/zm03ygcDo+0fhqwWh
Xa30zJXg6hlp66At0Yb2AXRxBFhKkLe+JoEm754ty4PSy+6iSf4mNzP86a2/+vGuNoK014tiKkym
umewzqdoWVMkUvnZk7oeVzmtqz89Jl+90dWiV+3cgH/jM3bVbaP+Ntvz//jlXa1p24jAKDoCENV9
sM9W5SbeWBuKgxckTmy/f48vnjv1aq2adqsqhTFn1cc61ownTeQ+Qhs9Gn74Gb74ctSreYf8c3jy
CLn4aKorrTI+TTDe//G1rzYCLSOtzg7YCFIWSwREY1fVDyfUV5uMer30lSCrIWXTLYI9duv4NdjQ
q7JT/zAfhPqCDEcfQOuHOfqrX+HqNJdREwKv023a4KfNcITWhHiO+iMS9x82mK9+hvnf/7Pe6zjq
8hKZ6tZW/BCJgEVCw/dP0N/GgX9MberVEk/0IpCRzS9spNV2zMZfgZE+OWkDgF52T4FbCkYiKt6a
zJM3qiR/S9chieoK9UXpxUCgHbEpekRaQYMqQ8CdrQxhhYuhBiOzDe/WIEVeptQF4CQGHYfzKXsf
AvxPH4htqqE8mKJDYdY6Q1Bq01mmn4LZ/TWovtIQw957LrAv9Rn9kJ+y2vqdZOZ4AIJHGOCWJ/Bl
krzxniW4FwG5+v0g0ze109eGPfxQqfDVL3y1GVlVI/W2youtm/waR4z3D1mL1phQ/O9/hS+f16tN
qJBRKaYKYAcC2s/9EkplEf0Sa4+TCg4cERyul5/e7IsTXr3amDxAa6oNweLUjQk+9ltb60tBezY2
gjP0sLFslvGPZ9W8mv//54tc2f/76AbR4KHZZRwdnQOAa+3+qtLLlJxqrV99/+X9++Og0P2/7zB6
tQXnRBXUYO6FgRDDPWAH+OnLmtfBv/7+q13KsmlqLeajPVY32Y6qZNzuuBt52tlF5v7vYoPB+PtP
8u/HzPaudq1RBGVlFHxXGi2StkdIHEGclljFQ7f+/h2++jWutiovFlpuDG6+rcR8W4Lcn9sEwmTa
2bhugY5/Khb9O87963u72ldMKUM0NSKh1Z4sWKqmXnqCViKh/+kim7x8tFUZrlB4tFR027bE/RoX
d3VHBk8UlZuo15egixuLZL7vP/q/91Dy2f/vY9LXbqibJV9u1uXncBiXuR7/0IL31Utfrd5yEEFQ
zFVSPen5lrr1UEt9/0f/hS/+9TVerdUiwhLdNby0XCe3w32xI08o4hbNco1u9J1zj/lzZ64r3+My
P26TQ76uNtpv941k10395u1+mnHn9fqPP8S9WsehRRZeY/KHZMkx/3+cndeOpEi7RZ8ICW9uE0hT
meVNmxs07fDe8/RnUf9NDVMkR30z0pRakAQRH2H2Xjt4kYSXqb/k059MuNTGQZC/XH/glaY0F4O5
G1VV8lKRI64cyLToueZYbSQursyadXMxlAtdViuz4RHUg7Kv7f7Vx9wXXsqTecYcFW28spVyZC4G
sRbCiVQGVh1xPLj4O04NB6pxmm70tZUaYS5GcAwvuhNF3MYkL95mpnfkHPAgITnv+/Dh797B/G4+
zDZ6sZHxkxMOKybPGRuD8vTz7y68qAmWGBemqWTJsQuexOAmU7/93XUXQxuIMnqJeWi3JMCG90K6
1WPW3uViYGuDSTztxLscyuK5VYu3Rkp+mrPfoZDQusv5reEZv4yaM3Sl+2al6otsKZZTYwtIZmoE
KLq364+42nkXhYCTC+gbKjNa81U9VKf2ILgcJ4cneZ/uBcf6tXGble61TKDHLpWn4sRMs9sbX2E+
cHhrq6EjPQ1278i7yvaeDN3tf6Qbc+f3peQndcX4z4CXy2iImYxE+OUOk1PbSH5Mh6Dh7H0mAtvA
vv5sK6XFWAz/xDNHDYdNciyHWXwKKb4/Xb/yWqPNf/8wYMxCVBrRx3GtBeZJF9sXEaEykiV0nGax
tZxc+XQby4HfSuhj2wbS3G3ryq501E++Gx468B+7wTY5Gwgwd++iW3HrjnPX+uzVLOoA891REBpO
Af05yqEYa4f0vpeaSb+EgzTGfjaFxWuc5ecgt75eb8qVEWcsSsQglwHGOo6KukDdBSgkifjaBeHv
61dfe1GLQmEGXjqMDevlLMVpHv/sm5JV50nJX69ff+3XL+pFAf4QFr+eQbdqdgo2YY4c0Q8GG5+W
tSJgLIoA2J+sGHwObCwRNrXPvClt7vKmvnRE3ED4lZ7LyTjgleVMH8hcYgkPMUSQrdvPL+GTDrEM
4Q0kUrjDidOP4JTeKc50ZA20G/eS/T4P3k6RXRmpyyReCyxyCQmHtNVbDcAwkvYb1nowhRzLtW6h
17XerjrUx+svbaVT6Iu6ADTNrHRRi44ShnEhtrPgvs8eScvdqDsrA3cZvjsYQZi1NZ1Cmkj6GX5N
yJNS9cksvsHEcK4/w0rH0+e/f6hAAs4ylLd0DEN6kMVzqj+pxZfrl9bnzvvZW1+UAVgiYSe3TMk6
ZKinSTc9N9Xz12YkJI+zaDYCHwt9fAWoGrqNANPQKu+7kW0iHz4bMPKYpWyt9GgnTfDoHjkOXvMP
EBNowQSLswBxIcA4mQRAr9Q6hgsGOXE4VMS9tUKLOUY/pn6P38Zyi6KGdhgeJ3+4+GJ/MKv2mLfC
V1/G/m5G4GRBdEK9FahVXRr/xj/3VsDrtfWaEATm/EAvHCkQ8QLrLEAU+lecugkobpBExfcgZlqV
EWyT66dCIf8xV/A7J9/HStwYQms9e1HeclOyDEnkPU0kzCOiOpcY/66/p7Uv6TJHGHgsQmaZ0+P+
cT4Jz/bBvjiPD4Ndnt6nCJe/vM+iyFW+aMaijCjbLGw+cRAy9+nrAJeu3Xk7304es1dl68D1/dTh
s863qHhmrA5TGersrDPpyRz/Jmp27X7aBY4M3dZGMMUSHOOUnrvdfjxqWzdeGVDLdOAm6tSyVz3E
IpLoKNNPINi2Fv653oRrF1/MeWQ/7KMaYziM+rdY+1FhMfe2vhHKynDVFuUMvAwqOMVk4xzLEDNR
G8yj0yOKNSQ4QyMuRCO1cd9hYtizHtqpJJbhKAGUfW7A1VXBGYadY0IjlcCrhPJZ7dPHjo0BDWlL
7mtu2BTPkWCQ6zTdJFPy0MG6bZtTzbr0evOsDBJtLtQfilmkKmkEAC45TnqOlDjEbv/yd1delEmp
8eSynBexgQkgxswxVhBTdbh+8ZU6ry3qJJgkRYTuzvJSj+y0Em2l+gGOJtJ/aOPGLVY+VdqifCQ5
kLTRx5fB+7RHmO+DeBwh0A0EN11/COld/PPfEcdy5d+tPyp+noih6NP63jM0izthhOorRUB9Rk0+
ZyL+qkY3xZ2YVBjGLekr8NjRGcaquNNQEmZC9YBFgg3LGupw7Y9PijVL08heEEsgIoaeklwNocXm
UP0ArhTnOIjVQ8mgYFrePQ6Dt29wBMLa8mxCCqEvh905scCpttkvyxCfA+TEUyzLu0HNn6b8Lsvy
x0IKcT6ULzk57UwZ/MtwKSvtyRxKfgkeT5ukPizipvLQKik0uoDQBqDXOHluvED+mqEIH4bhx2ik
WPWzr/Ek4cTLtQ4bK1Ho4eQO0FaJdL0psvLoCSZmYp/9X1BtDj4tuCroJ0f/V6cWP+opgBsNeKiK
aS+gpkdDLDxwsdPFKDrMcehd+xJDVlXot5KHcyNp76ze+NL40UvpaTeyP57EWkBYXRKOiPPGL63D
wA5nFDZ/2C3HSijelwhpI9CH+B0xvBH71wfzFc1TCrTSsAC0+slvIQ8OY4uMSP5qGOk+RSdRob4e
MjycuXFbwR4+QAy4zOAaTKgjn2Og1y1GcCXBOJAQVqccLV9COvxTH9yxaw6KpsA3KDWQJQXOYhWN
u/6iWkC+rehOzsXXKFaer3fGzwsBMM5/d8UwmLrM9HP/2OKOmYi20TamfJ8XYEtZjKOyM4JWnP1N
nT8ifQK+GwYPlrc1TFc2P62lkCtuR0G1MuhBYZF+NQtMRMIonTRgfabJshYZu1aKB036x8RB01kW
WSGvQtruhK48GMKI5D+49cRwYyH3LrL9bEgvvti6lBW9Mck+AWPaYTSNVy+CGEXmxx5qOexiY3KN
dHih3t/iK6pJGGudehJJ1JghnpryJszyHW8MnydQ36Wqvbaog3tSHFJ5PuoS+299PLpFHp0FT8SZ
SZiDPACDs3AhGdhf00m7NKPyT1XNYVaVa+aUFYttS2Ysu2FURxJZwgA9Tr6PNLpxbqUHwwrvuyp+
kgv1VRzrjS71eQW1lMV8YtCBddZ41okqA77lX3r1EnrMLpR+Y39upc8udWhan0cjik3/mHfeXqiF
X7Ilbsy8Vn77UnwmRZ0oSANO80L37yXKgNz8stT0RkVL9XcDbjExwfs5Sippr0fSZGydAzicWRsf
9bUht5yWgI0WPCOPjumIkbJF0ciRtZD/uf7DVw7QrKWUVa6LMPExPbC3i7h8VuYjnAwPMFIepz/1
qTsUr9HGR1j+fIZlKYtZBEajyvIkycfiXDY/mjII8ChihRmT/HYiZLCuPTJuWSoV4UHPJuwtBe7H
2RmspkCsASlZBng8Ylxjt8d5e6NrHoRKC069Vz4Mg7zRXz7viqa+qHL9UAhl2+S4NmA+RK1bxepG
P1kRhpjLtUaApbRlAksCi5b+1kL5H2lIf4cyT6biNDD19LFttYuEqQH2Il+7ydqSa6zc2loqxCyM
CUItteGx63PBndTgIg/RWx37r4kZvU2MPbZdTUjVnrQbPI5AtPjpeif7vD0hS//7cyQCwe393oeX
KpYQx74P8kbN0NeuvKhKCGsgHOP8PdZVNbp5XOJFMY+hhG9Bj++zuidwNLiZWgUIlSycCZX6GbR+
ecj6OoehKLBb6slPYqR9T9LyPIjqk0a4307Xs1tdmpH+gnJHLg/BIa2O3wVepAE2dNfW02tIqk/j
D4+hl/4iXAWjV8f0RCEtck5tYEeTVTWRq4WGqzwZgYwDSrSwM6LdxXztE4+399QSGm0UfK/7mhkh
pjnJah/F2tuHGGfqSXvVBBZvvvkS1uYlJJ4+L7xvkOG/GEhAwPXUX/IEv4Ri7foBulaiMDBCMURX
ZP3dq1uK2hKjNgAVZPEx1NhdDiMbstlfdQppUTKNThVFS0T1WiGdb4kJwuG1MReX59r4yXf7fXrx
YSGkwdxWiwLlRE2oWoQrqFUg55RFy3+66NKIMhbhKraOdaLlttCZX5MsJPZ1GvWDMebQMpULwDTY
whPgAulkpT28p2QOmaiTB79HSl5XP0Wt+xLrpF3A7GCGN+6bSHWuN87KF+td6P7hAcxGkGJVS/0j
895dJf7Q6odmRHeLq/X6DVYGzlJ4Z4pi25C65h+bMjwMdXaDjmh//dLzeuezxp9v+eG3A7VkKxem
EFL/7DyZkSuQlWErejDiJxYw7gm9o5n+wW/xXV+/5VpzLQp2MmqDhhQkYMMdSmaYYdg1gOu8juWX
6zdYay75388Ep6hXpTriEMm7M3vR7uCZX7/yyuf9vVp/aK2ha/Ejp3FA5kb8xoz6kmXBDUGPGxVy
7fKLAhkY3qSOPi2DUdc4ppZ1l8qqtc+CrSn7SssslXSpiDC9KPlWeukflU2SpNsYxCt79tZSQhfE
ARt+qeYfIYZ9TfVe3SnE12ZxcpNBtU8Lz24MCOQjDOGoVm0zxdLv6xsLnbXHmivLh9ciiIPPKpsp
I+g6lqPeBe74hiZqxXdjLTV2xSCZmQV08IiGQ71B/3VsIxc0RPAHOq2d7ynzR+83MMS/6mHiYtbV
1+XEfnIUHGVg5E0m3sIfYmGeb4y91ceZm/BDUxmYU/Mqz6HskkoBE+GkOKRnPDWSDXl21wMEnXbR
DfSLjTnUSpdeCu+auG/GUhaZnXnjlzlKrPHUB7J5Ny6/9uYXQz2XpSbrBi7fRcp9JYFZFIJv19/E
ymdJXMyDIjZ/fEuQiJtVn9Khgp1cQERK9vp0UY2Ne6zsZltLkVoxVKkxMeU6as+dQxHeBw5OxxsM
Pba825Zuf/4WzKU8zSqBmREAgtNRvICVjkQ3HzfmHGuXXswMhHAcCUtjxaPHsJWfh/HeE39cfwNr
l14MaykdzVzM0xCNvn9bdAKHs60DtXyjZll0+f9++sylDq3uw0Qn3TlCnfmtym5HH4hD+YbGHajZ
L58ISC36df1BVmbzpjU/4YdRJ3XQPdp5WQhwyIVDto8P8UU4lPeCs6VcWmusxcAOKBr6qFTMohSy
ribjRB7MDZpSZ+MRPh8OprX4ag+WJ7ZATfwj6MhLPBCwnYMa9HI4Ed5Q3itjWe5k8PpJ0twOJjA6
tiMhV/niCwpxvGCwlOMKPFYLnEd6vf6j1p55MfpB5HNmVVr+MWVFLEsvfsNJW69vDc75Mp91kEUF
yCeI6OD+/WPFQZPiBHswKofKlXDbZQe93l1/iM+nQ6a1+OiHlmHhKuAhsvFZ9X9PHfQq4yEBjnr9
+u9z9E8eY6lp8wqC20bmcGwajO7sGYwPo7Ij7GbenCbTHOqNjYZrT2hRuweWkTQbfWZlgC1VbkoE
ZghOGptEKJmhCe5LQsuIpnX7EQwkqYZ8Hc4KdrXrD7rSQ5fCtwSBOhGzKrdTXkbYRmpuHjuQQJH4
EEPRuH6TlS0Ycyl8G7oMoJKm+EfvFhTkubSJy9o1O+vR3MkOkuK/dGyYSwkcWQgwHRGvHpWK3KDI
w/ogGD+uP8VcFD7rEotiURPqY00Kb8aSg38StXhIYe9fv/TaS1/UidQLNN9S6W0hkYfguMPXUvhD
QKIZQ+N+hm210a1Xho0p/7ukxn5Yqx5h70eVnbYoMvaWWZ0EEsaU0/UHWSku5mL0a2LThrUSs+iC
h2ENeADzH5W8pbVfcUGb5mLYjxH79aI2cnkHtAXmPzu+8RzDDS89UhPNTtwEDsvOdP/qaZaKt5AF
ctkCDzni/LsdGskhouHJSOstDeHc7J/0qKXATVN0I8r6JDhO9827+5Z0NGCyzyR77jl72iqWKx13
qW5rY9HLiLaiWAakw2RvMLevt8/ahedu9uELbUk6KMP599fxlwnhjWn8nSLbXCra+gZliTRn3vrZ
n2p4UvXD9V+80j+NxRi29FITwoJf3BE1R4o94V3CRTIerl99ZaFgLiVqsWE2yjSv0sEial/Do3T0
HI5H1B1BuTfZnUaly+xp425rz7IYzGpYQO3r0WOGDRZQSz4MifRd6ra+DO+e3c9652IsZyNgb5Fg
mWNRKo/KYAAE1iQb5vRTpk+AQEsIkx3VKmyU5ybD65CBhEkj/W6YcL8X4N0dyew8QomKP30o3oqd
eewrkjUUWf7R5R68oZi0ppjssuvNv9Ygi+qgikwJWiNlXQDFb0DWIJe3wdZifZ6af9IaS4FbKgVl
MQTMmbIqfAnj6juHYLZvec9xKMKbk7RLJ/l/ObDe9VYfBpYcRcMwSgXOZkkG9FmC+Z6CZGPUynN7
fPYoi3ZKEj9VtAgkyWx+hVi/l/9IiGvzg/wue6+d9gJF81v1SETXSdiYaKxsdphL2UyYBgMYShbp
+ndi220CwVwFK9he3Zf3wN82Hm6lJGmLlZUGhJLAW6afAnqDroaxZ5X4yq53sLVZ4VJAw1ZlOoYE
DB4lOTrHFUgCcnazPP/mCZajdfUhZSIdelPnWlNOnKUHr4oUi5xMDmy/9YMeiTb72hgwLP+MCSDf
+GErnXMpi+nIghXjjjMX4M9kSYXdl6qsyQbIbsRWmxwlyvYhUPvrrbAyidDm4fehc1qC5ot6MJ+n
YcRpCPAx8/uC3dty04U2V5hPOuhSLkMUrixXRh/QQTtncnR7VjRrB33f3LbH6w+xNiVd6mWysQM3
M7ErCW5SZIfKEXbauTuGvU3ypWJ7u+bxr9eZ71yMD02WB1ail+F83IY4RiaVzasL8m/Vjde/1ukX
lbrT9EqYsopnIYWFLZcDUhNno52UlXexKBZVSCbAGNcBq/D5XQR48j2nOao7Oj/7eMHGLu5Kp3r3
oH5ooWokCga+CbVb74kZ8Y91mssOomJ5J1nISa8/zcr5rKkuykM9iF5Yph0tld3V1b7vXpXEJvwn
f5t9jqHLOWtzgBYpTSf+i0pOO0wulvJNz+PKN0pdbM/EgT+STcirUsqSJIpLU4WEbG814kpHUBcT
skJITCD+wPiIw8IKL+LxSj3yzE2lIzIGAa5RzQkzdRo7ozSE+5hML6HhxLJkDxhK9R+lQKkLnnwO
vyY4kbBqBEH5vhfHn8RD848r6Uz49WNoNHaqTvcpu5ROL4Fk9KfiNyk+gFoxPZOgnr+qvfE6JslZ
ifLQgVJO6g12yMQrzqHhgTlNATsm0gBuM/Qu0FMRRSURyXs155BF9U8RsVswNdbBM8ZHSB8VosP8
qdGKLwIgXFcRRaiKef+rK+AONKb3kjRkI+ior7o2MU4+cYw2ZZZFbFT3hEhr8nRJO6RbcK3ijf60
tiBZElXScBQNHeEFjFNA1ruRzyk52weAnXPc+g/lMAMJEExo35SX6114RUBkLhEriT6OA6kubEty
SuuCjDxl9+Gj52i0rx3dSeyBxk7/xToNDxt3lD8vActj9Uw2EWZMFQR/5guoEUjx2Ansf5Sn7tb6
tgUsWDnSNJdn6IOujE1InCfe485JHqB/kAq2Y/mr7LUf2rG91ebbwlB/UffZTU3opm3dKK/p3psc
4oDCZ2GjiVe+pu/zpg+1SGAgGBMpJ8eC4C4iB0dk6gkZQ5Xp6KS0RD+ut+vK1svy4Bm9VFRAPo2Z
qijwL0vWOvtEqR09wVHjbe69rBTw5Sn0QMJZF6cCp9C8va5xVXc6zmBAnf8/Je7/A3m4dqdFbdNM
9Cu+OROwHv0n/1ge5n154TY9zYNg+2O68nqWvEiJVzMpI7MDnWx3z+9vdUFzmsQ4m4JM+E9Su70u
/p3Y21TnSvuhL2idmleCMAZglvMHEF7fhNrft+kWm2ztczA35YfLq4OWI/AJgIvCpRZN7VJz3iBm
qXO9i60tSJdUSNisWqkWXDO7QKM/kBKHO1iwk3P01jqzm7/a1D6tfcEXk5BQTANSW8fwqIpYNuQn
sudJxgxImPhy/WHmJv9kVqguZiKW7pMAPBIwk4u3xYRiiuie61de+elLXTPp2tlkENR2TLKvJZFO
eOtlv9hJvnK4foMVgqX5Hwpk0xWCVnGW4d+ld8We89C9/pX5k711krHSOMpi7CFGUIDWgqpRA/UA
4cQt+m5jm2rt0otJxRCypp50xOti9Cswz2O4cUq80veXWrkoJ87AkyB4t6NbCsc5c0k2Qvd6i6/9
6PnvHwZWCq6gbPSI08FUPhWhdRZCbePSa797MWbjvgsU8tyxGrVfkx4RdQDVeHKu/+61rjh/gz/8
bqD2mkzYbXg05P4WjSvqegWmi4HIXdu4xVrTLAbq1HRobhWaRmOuFLV/1Hhjib/22xcD1FQwxbS5
xneTCTSA5U4i3+CNRfjGMF354Uv9rEoGBmnEKLVkoyPh7adoPV5v9LW9iaV81pQjMegkDk0rZz7t
YR1wmp6S3WTLjnjc3Iddvc1ikBaIOHQ+9P870cT6Ri0ejv7BOGRu+LylglzpnkvWIphumey5jh5k
MRVunhVDtKGSXm+ptVcw3/RD9zTiYqg7E/FfaE2XoJfPItz965dea52lIkzCvGJ6sRayQYS1szop
5/QwHZBqajfREXjZRi1eaZ/3T+WHR9DI9K1ynIuIRd6MjhiU+7LfX3+EtUvPrfbh0mOuKkVd1jR9
+n3qvZ2oXiqSSK5ffO1b/i6H+Hj1Uu8L3JL88MdpT5aJeZBdPAGuTDZuyoZFua8Onu1vzE7X9rre
X9OH22VmpbUkz8wgueykQcTqYf/v5o1CDq2DvXxSn2GgN/8ALXO3Zt6rfWBRm1CLVmo85wlnF+Gn
+nsGu2E1cNJf7cP/Y6I6F6RPZhLvX+kPjza03tQMPkglT37xqwPpSE11oyuE2xMp3h+NznOC5vX6
a1s52luqx6pMHwez54kiCEH1bXhITwr8lWCjN6/U3KWETIpahSRKETqUHp8iTTtkfkkwOBL3oXGv
P8HaLRZVq+88Kw5nyceQ3evBSarJQyWVvv95/fJr73wpFutKMiJMzyIlD3oBGz+H5izdpRfRma2p
W0DjlcK1lIixP29YQjq3U30Qzftc/uf6r1+77mLIZ4piSbHAKCnH8cUai1MWSBsDfqWaLFVgZZ3W
0DYoVEOfnX3icThqe2qKLX3s2t6FuJhq9KnY1JOKWp6IbwfzdLzzvxM7Vh0rUuz28iU4zifzjep4
1sYTrdWUpTzMS1Q1MdSWJQ7cQ7blZTfZG7jBb6RjeGi/+g+SGzvkHJLYtA33eN+n+GS4L/VirZX1
gtwj1xXIuZzstnzT9mzVQzoWhl3jss18aG67N2KcvV37Qi1ls94lTX1j2rJiVCaK+N+fhQgD1Cj7
JRPdUP1BgvTLEIYvvhQ6g1h+I6L01tNq0sFLA3ed8iWMBFcr4hlGqN5KpXafYOXbxfPZbS8HU0W2
iv9HKPQNB9jnvcxYItJkJSbRzkQC5Qmk3QqQxMcg9skbyzckAZ+PEMNalI9qFJMmL3l6zUpvhdx8
qdJ249Jrv32uWB/qOAE3ad53/HZBmGwv+J1Vxs5Kmr99b/NtP1weN5xQCiX9Rnqe9QYc9x1bvDku
ucRu4OCKLI/Eqd1N4GJ1f7fZXZRPv06GtSgpYWy1QlrxVN1eIrvEJWHuyJnEbnCrXXGzrW9cezHz
/T88XiUXHOIYIo9nvUaASBS2hq8XxRWFprEEqtWNmUiBzHy6ZoOSsJJzamMKP7YOawOODLZK2NyF
/juwDWsxWxiM1ABuMvAE6GTMdOeV5iVRSfhJ6oPW+Buf2M/3m4yl1qyWA6+zxInhW5ccJ+bRKfaD
2zjT7CILHoognre8N+71+bfWWMrOyFQ0irBkGV+qhps3lZPNW8n64Ej9j+vvZmXMLPVl7MFbldWR
NaaNpIiHuttp4Ojz5+tXX+lTSznZKMpaX/UoZqZauC9awqSscePjsXbpxWD3tKpS/RryS6X/DpRv
U/9XSxpjKRkTfE8mkJBwEZyvKBw4wNjisa394vnvHwZY1BZmFgvs1GdTbCtFZUt/dwRLnfv3lStt
ItVXLXPOeyvMPf6uat9Kk1jM0t+Ab33eEbXlIe9ASsHgGyGZDNPZx7FPhhVop0NiZBs9/d1Q/d/B
q/3nkHcQvLBPB4wAJocn2tC/tm052aKQ75uiuo0a459Ub/+ZWv+Sq4adatkroct3htIcS6P8iYPf
FnXVCZTsTywSxdtNxQ3y5JfO74ksrx/UPihtaSC0pJ7OOoVbTwhrhJzZ+9Bi9PzGqP5MjUjSnPX7
euf/fGhpyyNl8mBFoR8861ASKuCdPBkPwsbrWLu0/O8X7g+BZjSNlCNUrm8GQXHNqj+Nlrw1tubr
fPYyFpVU980hIahqDtatOT2u7gpJc+IquDHF7pBn/VngnE/FnML+9A78CQmxg41Vfq/L1biLMo+v
YSd+NUm2vguk0u49be+1hR1phgMGnHyvyHtTStirllw+EaengKRK8RpO+DP7tMQG2sLwjryfGA0J
Ke8PFCqmhhP5r8mtofl3ZFTcRz5hrVGDX0zmOFAk3ur6i1tZgmjaYudKmIRAzKMyOVrH/y1BBJtQ
whuFmJPQ2QqIkd43Yz9p5eUht4wONtXSni6PIHbXayOcdCPMd2IrEVotVmcCJr/WevPgEeu1m3Jo
sjn5gYnXEwXYJD+7lGgcubJOnac/TpnWkkhcPwaFvJ808EiKPxLJ66WOl8bfsL65xSAj2DJIbyM2
4UdjCnt/8N8kVkK7oipFmxPdQ93ETHWliKV8UpVO0gt/tN78Z8hJ12xF8SRncuQk/nin9COBgymB
tBM72YeAfOZdWgUvwqA8+Zr5hbSTZ5KKb9V4PKdlfZFr/5ufF8+mFZ0VLRFcVqUPZKgFfM9Ecnuj
4E4dzS9CRvyvNPG9flADZ7pTJrQynTr+iJTaVbPp0ImlS1JntQtbdZ8UxFQa7UEPFFJAgApMWr4P
k+4hSIhGjizvptClQ1eQgqoEx9x/Dw71D33S2USG0JLGqwWULk7C31Jv/cyrameW6r1kcEBuDTzA
EACAqoQnvB82MZGOWYSXXM9ZlACDIvU+EdObNm9/90ZFqym/VdCa4jiei0E/eKF8QKsfU3HSn6Jh
PZuNdBsNxX1exq7Yxid1hHVV+OXXpiEbr9HfIqmgNDV3MG+x5BrmaxdyMl5oANUN/6wH3o0UELiu
+73TJ9O+G1p3MoeGOPat5KuVOr8UREiV1Al8SPJjWtMb9WqGf0TdZFdjuo8aMpqvj7D3A/HPuv48
hfvwLTQMVZOxBoHXU/EyBDtJfAiK8qCmk00I5n6sBltNRsdAmZA1k2OUoTuq/0T6fkhPRnSWAKP5
MYDDmrKa7dP4UdJctU4dsem+XP+JK5NWBLH//ok5GBm9nXImGA40YjvZW8mt96Ic5hN19Yvm34Rb
d9LmsvpZa8xl/kNrNGqWJHKl5sew7VI3VoNzMtPOA197k8z43FfJS9xJN2Idv+phTF61rnc7kmph
kY3KaZToJJmC3qCtLddshfvIA/bS5DGcTFH82cc5565JwJrEE0hfl3KRQly6AkmmwlSq9jQoIeZR
9ZmIunMhkQ0ndZ4b+syqBuuuJ46LI4fGNWQ8h3V005XDXdIITqgPD5pVvpoiVmNNVL9XJMCGvRK4
ZciOPMIw1SaxnUuP+qPv+f4uNAXXDDgAUKP6hBRtL1ixI1qmajO/+JIR6KpqZGWi1Rt3I5PpZPT+
iLX41a/Le88f7oc6tLju+JoNKf/cfO11GX5C8CwJoQ1Q/DasYa02GmGrVfScecax4l/ZRMX9qszu
TNzm915rMW2Y2kkYmsdYCXobbeWdIofxLlC634Le3TSoWNn3i6lMWXpL0img0Uh7HFBTIZem5BIj
bdieIrJZPLTOYEV7Q+wbGwP+D1END2Ex3pue90JdfSvYWoTgk3eXgYzHnZAIr95QTScpH5xGrm/k
RjjpYwUApWveEO0ezdR71ZXBgaRjZ42+N4uARHkYGH0F4Vp+kUv1a4FHL4iqZ2Ky/nhje0ckhVu3
5U2vc14WGdXkEgL322si2WmUtrIDgRjOGGVeJJEzm1oNAaDCmy7C2K9lpx2Q1c3mjn7eZVDnFYY5
FHeRNIkbU+rP9zy15Ult35nMsaIZ3HoaLvFNc5xVnsnNlnbv83m1tjyuraxWj7WoyI9V7f0pE6J2
RWTG16vASj1cHtRag9ZncjbmRynZN9r3cGKh5P9J6m5j2ruy68bJ3b+HvtrHJCzzfScbnHERN/Ut
Kce3ehU7k1H8KHPvd5IKd3zFjpncPkui5A5mt0OzToBos68N1enqaWPCuvKwS3FDLWmsawUxP3b6
U9DdtZK2a3t5129ZzdbmVaqyeNgUopQ3l9QagSVKY8f85h8Y74fmEL1uZWyszI2XGgfLEMRQ8Qtu
YnFsVEMizn7oQ7wxN1zpbMu8SxxY3agldIiK6PS0ky+mVj5d72srGlTsHv9uHkHuMPiK780TvRD9
7Mr9i+nUzkxN7YadmDsi4QsbPW9lUC6P2y1xRI48kfSlHrBHHS13HpTbx2prl5/b78MnjUTIqJ00
3sL75c/NUTtIbnSz9etXx82iKwWqP3V8J0CN7oka4us8nIDbsV7Z1fve8e082EGIwmnhXn85K71K
Way41E4HN6WHjA22XKUscATd3OWgvf/u8osFV8t6K8UHkR/7XHQ09ZwkB9/0Nvrs2m9fLGfqXIn8
JmBpLXsPlvTaNU9W/VeiDW15Bj9IYpaMXZ0f2Sp2kqp7NHF6S+IWWWNF3agtT+LDCZJ5gXr06CvM
9BOIY+mQJDvfTy/1ILic0z8UFZs01vzXyhh/jCHEz6i5r9PysQOuj3TOag8+BAi9hhF9/W19vgWo
vUsWP3Tuymc1RdY8nc9rbuXe3MMAZWIl1yVAIeXYFxCIq3pDRrFScZYH+ILA3HswmBwazNL08Fy1
G/Vmpdy/J1d+eIqOhHjVlLqcSWB8X0LE2g2sNdNQPCqemG7M9FfqwFIROxp125XylB/NkZhHrQay
FRSvWp+8DlL8JZM78HH5jVolr9dfzVoRXeph83wISjVhL0x7Fm3RFQGTuiQD2Rzn4AK6DR4Te5NI
vzKwlkpYvTQSLQY1gRi+db0b8RUmg/wtO/Pfr5KbuGwWGPAgNobx6qMtikQ6pGKVVIS6z+kyYrEn
yk2AxYMuZa7cSr4P4h2GxI3brT3compIpjc0MVCwoxaamEOLQ5RIBzkfNrq1srLoWepd1TzwY7MA
dq2Lj+kg21pknCfDc2s5vvOz/tFSjF0H+U0pD7nU2nH/HEUvXv3V7+9HobHFsNvnZntUpvIQVwMt
Ee0bEkBb5n6B/Bj4fyqv4HCscDrog/KoM5cJuKC2v97RVmxT2lJIO3WlljXD+9da2ut2eRjOvBD/
RiHy6tAf5l7XcPSwmw+uKZDGwxS512+9UhHei+WHgcvRvmj6CnMQv4n3UhgfzHFr1bsyXN8/tx8u
bVhxYAg6u99TFbmSaL7VHKVJonWOZYvFUbsT/SG1VfInN0rp2g3n3vfhhjxIlLPlwdogfTREsMOI
LY38EJmPunrRk5f/4+zLmiPVtTX/yo3zzmkESIKOe84DkKOd6fRYdr0QrrKLWQgkJv36/tJxum9V
bqezY79tl7dzALG0tL5pdi/sVOfO8x9P1W/vlCmLyTI/tvI35eux5UF+lQnd78C2Y/tqTEP/b0Go
9JSYM84uPDFyHHdygTO8Ay80HVfyklvLmar90Vv/9jUkx9iwzkUD+oUf0d6KWkxCVV4vA5ZcmC4f
zx6fjCNOHZqyJLOYUR3OJOLNye67Gk6e6V2LoN2pHy7c9zPV5ZRzM2hYodVF0sD88pWIjbS+0Uto
yLljxinHhjgVVYNlVetRw20uSXa60Do2vb/KKrNu62BrHanVYFIO1k1JrOeOV/dfP5qfXzp2quya
ek/NbNaIXfANZqIwdGTwHD5gLrHq0+9fv8eZlcw+xki/LYEiIV6azRQMXEOsWHGEB7ap660y1dtH
5jt/8/u5hU4X40w5ySAiztDuBiXhmFcwkt0EkCl+/Vk+74TY6aR8GpuSzSPaYpm6SKjOxM4ycjd4
LpIYAoUk5u6d0O7CuvywXv3rwkRC85/FQjTcTpIC1vvZxr8VThw8i7cUAmKoGH516ao6YOAUm298
b72W18e0CQbyBrJW4H2Xx3LfwiRxIUApSeNLAO1HI/rZRzpemN/uRevbGCYpqB8FDKPhOTa/1Hxe
eJU8JJZAto/WSLMux+9IKb2zRbLXrFwMJY0KnV6nlcYaIaui7OJudgwmMG4eswBMkI5jz00xoXay
KUSwwHpy59guMXg2LDZjwBGJEFzYTj5/FNmpBq0vLYvxlMPxEG7n/cG2bnt+ib1w5nn4yxA1cygb
Brx269xOeietWHMLUEceEn1J7Xru8x///bdbUDlpCcrYMYZ4zPa0mJZWX9/ArvpvXp7jLvzby2t4
Ww5dekzQTextULIIAootauKFLvzzzZydzkQSqwXw42PiboCJcOvFBlr+9bN5pkNhp/OEpig6Vhtk
2GR5moWJq9AqdvWP1u7yUGXzDfgeUFbVY2yVUOoH9a1TIfYcaWHhxJFjIYPinqfkdkz6bWeO7jNg
hNTl8K2CP9GFbeDMOZ6dbme+nQmEYSE9gfwMnvt9FWdIbkkRuRNLJERgOhyXMaKCL+kizqzH062N
tZ7fYB6Ojr37mc3Xc+teOTNiDeFpOXDrQlE8c0tP97ZkZoiio/BOtM0NtKvAth6+vqNnXvh0Y/MS
n2kaIGTMeO+SPpNLqVTeByb9WRlz/lzkHabZuoI5PuKO1E2XJUunnJ86z7lVI6BHqtwbeOnGvQ37
WFKSW+NRgtrGhpVdjfbGUMwkE2angGw7xBlZmX9d2movODos1gzfa7cP1tp0h2zUW081kWPowdL8
BhujDEdPgAzB0neoG5/6jq1SCreMgN4Z3t61rPhhTeMQtX2LuX6aPvaIF1w4vnm0J/HLh50Mcg7V
UYQlQi68TZAV5QrpLY+lNQDlL4LXnMK5XFq3BYRbIdfeovbGRY4EuBQZOJ7LPKAj9K4thiamVRBD
6erHuhtuAkJgPD1A+Nr32FPIEcNvv3lWqxYsqP3lUFYb5gGSINYIlN+ds2gaPBNBGvvNb8BUL1zf
C+0EZRveo3D6byewpef6eaDTPoFNb6Cmd15k95aThAbW+Q0bXyajd7k1XTmueRNj+5i1ANOdot/w
KnnNZpyba4QgW1Vjr8A/2kwp/NzUoJbG73vwPsgNLSw/LmrSxz5kfhEkGLeW2zzMCsmPiNLtOVnX
PlnYOkVqn30zWGO3GARrQ2i7d9DJbGufF5EzIuTDmx74UbNFZPEyjYTEBR+7CD5Yd33Sr4ECV8cr
Dt2pzLt4qpurMUdcq905kcddxOuYBfzkYUdrtrUDS67A8FsR+FA3eshUK/1gnUI9lI/6kAWQ7VXm
9jiAKCj7ViTV61SQqGpgCpk482Gk3V2h+x+Uubee0L+sFog/vJ2/O2a2ISImB2UlC2d2nJXLGrWU
bb4McNFDbg87qsVOkw48UviUHyN8Iruzmjjo00d9NKHuuHilXb70cuvQC3brzVmMtgZuZelkQiHs
fSGGtSTWFS2AHpFWI2DKsuPBQIHqTDflUUVdZehl4cYpGgN8Xc13fd4Cdh7LZcLJXZBwGmWVv5KF
eIb790+kt+JRauZI1DN+08oiBs7mhkoXV5S2bzh0v1YcQwvZqXfaSLIsR4mi2GfX1KqDY4Rxe7wA
VoSmCCzdIt32Wm/dwgFgnMz3bd4+k8HflJP/q3ayvdWWyLEcs7uOiD0fCdxiPbKUjB5yT9xVeP4j
kPuhDfea7eCz1VgLufCwNGD3C7eafgBZz9OQNDvldxlUj3zUUMG67ZVrj9u5Sh6HEWLtIACu1aXi
eRSkjtw+fxYqA5ShuEAsNBSmndjifLlJc/868MHxJdNKVYyGuCtRR8yuSdR9PngDzO6Ce26AC1Qs
EoHpI+7pN/jr3rcgfYV5Rh/M1K5NMI2h8cqHrkEVZ6b6ZnXNC02mp74vV1bQJVt21J/brX+HYhTL
1Amiqa4eWE7WeGCewSJbm8y88ME/rsgyChxxyEr+PjmChS3hK5eUC/dYUQi8DaceER+VZd47dzRr
g3NxIdO3qUn3c4s/FuO0L0drDtuARXDaWJJqvGdGX+W0FuHcjHnUdc6dNwSge/gSgVSgXiBeoAqr
XiKRmnRqYfnmesrgdT0CsEz7TSPF4zxjqO2oiE5Hsn0mbwx1XqTkIXGzN9eDATdxi19C4z8SOm4D
Xq/xReMkbWKHjQem9IuuvC3ifCNwQPS+t4NodOg+KaoqTkuFk6rmWKdBBx9CF+pZQp7S1oB0hRS1
RqShzGBGmCJnEebeICAiXAWB9b90YJK4r5kdOwGw6EC0oMMWULgknXkqS0lC2VMWWuX8LeiTKprb
xA0Rf6LD/HgT2yS9sUfnyVHW8+yDr1EaoLB9NQxXnTNHyHNamLSvVnnRgy/HcZWUJa6lYauSzrFU
AayEssVg16H2hxgRXRFMsK+pKg98hNW8o16x02Aw1HvXCWPwz7XA1syBopN3Nws2tpyvESKDsbEF
mMAaHlIMVlAEg03Vz68ZQ/wRNsDlHJhdW2TpgqXA5+BZvKrJrCPS2Uh7Ys0Pip4265LQEin6iBIy
fxQOOA6tCkPi1JY/idPdKxthLqm7zctsjHu/x2bhhUx4S2Qw/fBYLReZaeqYzBK8XiQsKaz8Tujl
MJThMBART0K82K59BYop1Da1TqORInpmBkgtk26nk/TvOeawU4BL5iAfOch6X3ewwxJHt7kLffSZ
Yzk7hYGtnlo6Ob6ye9PaG/up3AaLlsTDr/zNu67vgwtN0rmW8hQPnhSB/c6MqayzQt0AhxD+PGsr
+mmyaHg1vxAICEeEy3z+zydY7BQihnu6LqwBkjoSmMeZNitgjq9ZCvmC1Yl4aHxsI/R1QOz9103g
uet4Chn3oAEoooB3s1t9fZTvexvnxrqlUbns12Tz9bucaTVP4UFdJ5ppbA1rxNR+y63uQWfNBUjg
8wkWO83qEa3BgImSco2mYBcIDtH+tIY1akRya/X1pz97jU7gQadzbZ4OCd4DO+hGLvPbeQxtGaoY
NIvbZO/KSweYcxfqpHNuteAy8I7IXQRW4ut0TYClqp9my1d2XCzE7u/h2uxjjv7bORRGh6Vw+CzW
VbmEHP3RgE5d9JdMls4cjE7TbhSv0yI/QhmwitlN6RQhnGYBAVk0GzQblw4aH0egT84Zp3hhoG3C
0accr9a4cJeYmGzgIrPy1n+PwMZOAUMygd8ycxtnXt06oZimK9bYT9zBll85F1bXmQV8Cv8hRTXw
WoWJAPLzlgJevbT0v5eB/54Q6+3vLeBT1E80pdFdhxlsMLIutNy0C0c7ZfEwuGPooednaC0jryFp
iOyLa9C41omtb0fXay+s7DOjvVN4ECb6YKbYWG899n4nvXWxO1b5CggBxqYwikv/XqU5RQgpl3Zm
c+T4EvUs9atbXJgW+sdn/bO1dlIDqrqWQUecEl62zUvZmSpSAse0ml1PFPiFgnwgRGj3vT8iHrts
9K1hGJj2xItLGyPFDtgu96D9YvyldDmwtrS9gtnovVWQ2LG7e0HaV5mM0WSDZ1C28LOfm3I/i3KZ
dv7W0yPiCId0X6XtFoSqZ98al7NhW9G1PHRptiMiv67rDmEsDqhm4HC5Hl3YTbLJuyIaaw8f0wrT
TlxXisKlyfXXXW0Qr8J52HPQp5AhCH6LfR3M5DDPwTeV29cpEjRMO19VzD5OfOSOg+XeIVuwSqbY
yfSLS1SIkv7UNT3y6ejSBakNwpJmWToNC+dqvKIWRbgHHXdgCz8IyzkMfr/MmPsKhcF3Kptbu+hu
JHurKzf+erGfqT2notXO7QcD8ly5LroiZo312IO/CLc+/ZR05U97ci8t6TO12j5+gN9KaMK8igYF
4iK7Ut0pK0PXdckV6Ths/GSxnapWbSdNEyZHaM/Su8bJrmQ/r0zq//z6Cp374Md3/e2DY/CtpqmA
rxS88yXG/RSj4a9f+dy1P77jb6/M/KHIrcYB1V3DueIe7ohXPSSPAomteXGJ6n7m4pzi5LnrSWQA
oepL7wk4X1YnoXdxxHxurz81iqr9WtdWhQKin+fIXR7TbDUP5cJa1cv5xyXF8Jk279QFysdoHiaW
6F6LzVGUDFMv7FuX+VLnQJ1TOJxgP0E6G75FhvHrT28rl0Xsbzo400bWLcY160vGWuf24FPgOjC1
pWftinXdz3pZ59Nj2R8jLeWLxXGkLkTosfYw+8isbMrkbyIBp6B1j0Fc0s7ok/hYWaFbVCvk19A4
PzoX+OOeIpb36xX98YqfPIof54Lfl/Q0+khYtXCn+n5LlPu9nfqbNCh/ydq+GtI0FkPxI0WyU1Fg
bNhke8aTB1XVj6y1n3RnH3SX5kBfiguGOWcv+MnTa3kNDooETAcMv753Tn8NWufOc2i2AuoDlRZE
BWHH3AMw9hc+8QsEhTM14xTvDnKr8jBwbNYeRk9D30eJvPCFzjwKpwA3Dvt5A3SvWbcFvDial0ov
EZjapHXsIfqrsJOli7f8+m6eKR2nqnfiArXPBtSnoerepCOuMszCoF+51FWf6eVOVe9w7g2cgvb1
2knJIZvYInDnu6IKVj2mqF9/hTMyd/Cq/6yxMy+8YChROoYldv6litIFTr5weykRF4PZVWiHYoUt
f32p3p7xzgPJ/893LIbOqz2EsoJ9qTfH0G18vyZSr26MdDAALHwBVgeGyOH0iCaigaopjc1B7JxQ
7pDgceHefb4C6anQvU8BK9oeDOC4vNVBs6jUJRiHfn7b6F9k6kZCIz8NWBadWuW1jFPCVEQ8+VRp
sxbFuBIUJskFwCMru08UIFlerrixYjmVIhzg8VHMzaLBxNX1JhHJUi5cqtIF7Im+EQfyCeUMdxXA
hRgRUm5YIHA0HIGjgc5FQz04K8ReQ2cp/cjyx6cM3rqhZfG4Kvp9rfIFHQA+Q/9TOHTTeySGCbCM
5FzFsE/d2r6Oprm9agXw3Cb/xpskDErvSrr2Ckrp1UDTKJvsrWUlq6a03p3Gu2SkfmY4Qk/l96zt
mZsfI9nt1dzsEYD8QcM+4BhBVv6NUy27V7aEiDS+NE86sz3T04iY3GPESiYYDh6jM3AavzEhHGO3
wQrLDvmel6r+ucV2UmR1ivhv70gnA9bTR0dGFia8RdjgWP5w5OK1mO1uLn2pc8vv+CF+22LGRBpn
LpHCOCgC4opA0vyQXM3CXU7zeKFsfN6Z0dOwmLFGBvkkQa3o3LfS+9ZnTkzEanDdiNcXOHjnvsbJ
7GIIZFsFeizXKYxu7SEKKhJpSjGevdTaf75V0FNJvhPkubQL6LzsQT+aQCP3O2hCZEJsevT7xG9B
lZzNHeXFsPxb1RaShT/vDdxXfUifymb9lF1jY1V5dPQpPbp4eVCGkHCI9ELiEBTCe1lEl9qbM8vv
VKlvZgQWcUbh5WVsjH4xBBwvrOxzr3zCMBFBin4mgw+q6ZDf+8ZQyC9cqTO3/1SdT2wGOgIm2mu9
HBfOkToDN6ciTndHKUCxOPpBXrbpPFcHTkNfPNOXXVWzo4+FBle/fQfuNUX28vg244/20tbwYSrx
1/YP7Js/739VB7StKrS3VlHEnuPcCQ3wpWmcnQWPFdV7O18WD/nkwPnXRvSM68FSaoQ4ofIXeZY/
lmRaK/0TmPez5aqrACq2xlK7JEm/V8TLIIN1r5JCAdIEVya1Vi4shIwLSM7Py29FCdpXQjNwJjPg
krbYpgTCZc+9NZCZ55meAWRBWVkVOHxOfoLsxnHlDRwIhGqAL9DkBsbt8A+pX9qJ78xYbEsAKmWZ
7/tifFMEsauJ5z3XQI7rpvnV0nlTQouX1WCgZlRiRwpC6c93o0w3pIQwr6WAdkfX8cNZQQGfQ9CT
d9gC5wyU+EDtdA6FnmNjSl3X77DbPfSKXRliPxg57Nno3amkXgkkA4Y99R90Nb0PsB/MgnJbuDX+
sZ0PAiEPPXItQLH04oBNEKiZPmwy0B+/XqnnzAH8k3o71Dyd2hQVw4O9BmLud34hH+ySHsq8+ebT
fuVU4B0U6fSLWMaLZre+tixyKzO+ZnW3m11rjtrCz8MAbjq+Lh9G28QYuawau/YXLR+LWNt0VQ/V
uCzqLlLIwdFVj0ZB6mwRVOraa8wjLtVjWzvPjWNf4r+cKfIfs6vfNpJZptakSlOuS+UDkG5l6A4Q
S44QAQ7syp+c6cJu8kH6+eyxOKn1iN3ERE+AFOm4TdhiNlo4031Zi5t0qEOnhd0wsCa7g/O2ChMt
FzPUx2A1lCwIm0Qjv7e1Yq/zo1LumM9jOZgtxP77IjNQkSO9CUxtJDtfIa46oo4IhZOusHpWNKu3
WTWsB+QumRFNh1QrnvC4DP5eciz1T7rrXJcQz8pRrMehAiLK+8ivXCRMm01vVxeoVOcq5cme4jQw
bLUbUMxqkyxFB7hO2j+4lNsB6vGv1/ixPH1yf07DhaomsytRwFbV8pKQeG90hM69u1Dqz734yR7S
2n7uEkiywEgagjUhdhkygv41ENMlX6dzb3EyW3NK6faVwltokEvKxFv45QMf6QUr+zObID/emN+e
E4j+Eesq+nINAkSM9DCk6164NB/qxs8u/Ml+UUieZCDSNmvNzHIKbm1vh8FrBHwZ02F4G84tIle6
bGnVd4bBELDAea2aoqJEaq3YOAZCFr5ILfTRwz6AOJtnYqF5tWzAM4fr/fBYgRnrWXRdD9OuUfmq
8DC7Vcsi95e5ecqgfm/HdmnmYnt0vijdPFLNZhrluvCQ/lTJFZ1N3CLz/euF9sF1++wLnxTToh2l
aF3gh2NkR/oB8vlVvywPcnu56T9T1k6Dj0Y10d4kVMAme1LgtEClBQGtx2x0FJ5+mvRYXdgazszN
KD+pa5adKCFtfBvsNjoPj1hvHeWRrELcyvgYAHrpOPuBfHx24U4qjZiTcbQCCKbSX+m+u8YZ8piX
A5eg9bS0FyLG+PSYaiufzFN+ndwXr/kDol2iy2kRZ8oQPylDfu60Puho8Alo8p2T0u+gQyNqoNu5
PL+UDnbuW54mG6lsgH3HhOcBZgw7iJ93inT3lDoHF8zJsJ2QM9CpacdkUMejKJ9UX1wr31kI0y6a
xlooNh+w38I288iQ4HYaBYgOZ6ypoipN4PvFkcrrds1bkXrfOjcrLqzrMyWCndQ4lsNAIpNAzMCd
XiQJ8IrR3H39yJy57uyktqH96IapwsAL6MlyHBHw1DigWGGXtATYPl+/yZkCyk5KXEIcNUwTPr/v
DaEvRVinr9y6FHVyrv1mJ2WuNZijeXkNUQSQVwwkFtYdX0zQXtewHScvX3+Hc/fgpLRIY+peEdBr
C5iaZmOYsUt2X2cqCnP/3ACEnbPe13jMGx1AYKVt8JbgiCHVTVomK9VcEu+c+wYn5WQY2Ny0uMNr
mGaEFVRBEwj8X1+cc1/hpHzUoPw1WoImGIzeUttvunmqW5jpFNtgfPj6Lc6toZMCEQxJzm08W2sX
4qlkTcZH4T99/dJnnoHTvK7C+DpIjjx1bgURYnNWnTW+ZTnoNU4LGuPXb/KRy/VJiT3N66r6iZq5
LjG47EA8H47eJIgaGsEpDvhmbNoqpDhX1UrEzpxsp+6mvsqDhbboljRes/AJLPTlGNtT4kEp3KYh
ToIwBmrthWPlKwZ2TiOKJubw12k6G6Ft1tugEeTK+p1hM+bxsACtsyLbZQIaYtdZVV6KdsyiV7Bu
i9Chybik9rWS8xyOKYVyjPkrPtFd245ruH3BlFVFQcFhPqQZD5lXwx+kvHO66TqYcA4DLTGaRpyO
ajZsdJ5Ew4jgH5zuLx2VzqyA00iyhhi4HuoK6zcPolKZsO1guVX/J//if/2c/nf6juSKak7R6P/7
v/Hzz0bOHQQC+uTHf9/Id3Gvu/d3vXuV/3380//3v/77zx/xl/955fhVv/7xw0LoXM+3/Xs3373D
rk9/vCc+w/H//P/95X+9f7zKwyzf//WPn00v9PHV0rwR//jPrzZv//oHzDF+W4XH1//PL/evNf5u
BVafeP3LH7y/Kv2vf1iU/dNjPkJXQQd3KPePdXV8//gVI/8ESs4923ZsTklwJNWLptPZv/7h/xPm
YYQE+J3teB45sulU0x9/Rf5JOME/27brE48F6JH+71f/4/L/z+34L9HXhwZUTHX8Lh9zjf95ZCiz
GQcfnTgQ4aOVh2vOnxUSzsBty4Me9pp2q3fERjKxR4WzDZoZ0QH1UC61ltV1x0BSVmXjyQihcPqq
r/K6Ds2ctVdwGpkXgyHeYzcj7qoBGHwt4NeVR+5wpCuPSQ03kEkP954/q20BNm/cZ5a3KGXLb7v0
GKKV+fmhL0j16JRuDVpDadw3CX1UTKUODqkD8nU/z+Dh517i3I9VWpShPvL74TM1lTddr1QXpu6Q
3uVqakEmp+UTjOg0ju94AFvbJfvAzF4McVV5a9W03AuwILe4PWnkToNVQETVwvIGtiqHIE2HQ8CC
Iu48Pt5II5oRFmlypMchjAfWbUmUiJRJ7Xsw0ZP1WJdq7yRF+qxs2HBhGpSDiGsmiX5iyt6UT4sb
2QXt0iv9et86bPjBFc+evaSuccV5Mh7Jz+SRNH13cEBOWndmwKhxsvlrh3wSuCNg/NJqB0rkuplS
hIo1DVjpND0ID47aCqPkZZPN6Y3TlJhWtBbRMCRz6YEUpL5OBNLI5gL5VnMr6HeQAOfY8tsC1Fzf
Tq5AqgteVJB2+6CB9QYmCY658pgKtunE1dIvsuGagJH73RKCXxXlzO7ASoclayumJ14CxqhEwjaO
75I7iUmdxtFnBGOy65tHI0i/gdy4+tZyHy5wiCtf+4PAoB1+K2s2kvQF7ON+N/KsmcPUMzQ2roQ/
9XD0MVJ98LMCoLaAeYryQs5atgTDpF4YUfVrlo1qS5WZV4z11Z3ouX2TD02wn62mXdU9KAmk8Hjc
zgq0dcV1gWNRGwhYE1fWsAn8wjrAAS//CYFjEKddXaWww6qQB9znFv+ZJkhf7doZtvhqVG4kje2s
60Y2iDPDoG6owUsQrhkOc4JTZjymGdAWIHZ2FLjInKvS0tvr2mYLWMtCOIX4uWIX1O0MzypS92Gi
yiDbJH3JD77fuyssiuwhqzkMIYwN2s/oDfP3Thuw0FXbqWylAxqsndppnc0ETRbIw03vRl5vuZEz
BHUVGdCOw4L6M7hWXbekklUbf7KCu9Lz9d6eMbuZ2ABdkU0tczfbE32kxi6f0BmVezNMMInRtghi
u8rofcXL4bWyejcGDOXERZG7m1q5etO7ZXBTgFAIG38h15CdJDeJ5ghmB/N/A81GvaUJyb5NM9MR
1nK7LKUnlhOW2rYLEn01w2cn5rL2FiJHX4aQdxxvHQt54YKAtNA603RT2x5ZeYVl3be2dq4q3sht
PzQm7mje/5AIv1sntSSwr5R1CiNBJ1+6XtBuU5GXy2nM1ILysdxCZ8C/ZQOrQ9EUZtkTpefQLwTm
ngoBEYgKa5GRhXp7GOqRgr+OJbuWhTu8TNJJXk1aaAyrCPJNqICuPTP9cF2YflqbpADdwS4zAp61
5vmvFK50B1tZ6abmTrZtJ0PmuCl6tRXIvPlV25a9GvNAxoLr/mYYu/ouoTOJ0G+Yn2OblLErBrWy
bB9iiNnVDwYU/SrMoEYGcp34SyETyPCyqc6/MYcF+6nrWrlINcBIXxQYwfdF+tDBai2LwCjsVl1D
xCuudLLrmiZdsgJuXXScpA0KRdduRgCLcZ5iSU6jI6wITmn83fExkO3yvE2jvBsp7Oq8JnlClzbK
yEf0jd0HKNSOuh6roP+Wt0F5XfMStLUG/PuxyKcwIHMd1vjoxbI1dSdDBFN3N/CfGGE6WMgt65OE
RhDSmUWVWfkBt3TulxXp6XrKLcNBZxs9+kIwNzmkFcsQRheQdhPgnP4oEcSzqmzLh72fz8cfJHHH
peoq8lSVbnIV8NZYi8bOyGvWd2IfJPm0NJnOCKbUbo+ZUpnyCMkjOQ8zTed7I0rYelBopzAmZ42E
UqNvDzViWa0Y53UJcLfrJOTr5bCaenvceD4dGNQmtvk5uP10h6/e3pawRXvwZ6/bdnMvt05t5Wtk
ThdQn9gT/BZba6peq0aJK+LCYSTMLQfm/hBPAjpF2ir813LrVToKFpQOApCx2FCv5eweJpg6lUiu
TL3NXHVwKWxzBjiiL3C0A2+pf4RuH0ilI1C1xqkpnp3SFN9Lu+SrXATyGg4Jw8JXFAPpbg42FlyP
blEMrD2ZJnU31wPjUSO1tx+N62BLI7naoJ3MJTCG3P8VzH0NkouExR4sDmVISTG/+U5O4H3fteNN
1RGwsSBE656oldE2TLXyb5SDiTtMWDPTxUz4UGwYrYY4dYM+BnhH3rEPqxHS89LcuDBJ9GGIWUm5
cagv/CV3u+DRD0btx6yEZjzKBeRIoYRt9nZunDy7CnJdv2dMFSKaMllDdlUgUjBCZ+f1SzvpTf9T
NvChWIqReEFoiwH6BgMb0H5j6vZVQXIe9fzYO7C2ayvICfngwl3PcJxuc6VglOOMeXvNoV70UXiR
AicPECJWEGwpmFx7vpBjpFlqNVfQ3RLE+PVFSYFZGPguwj2suIamrw0rIxQBU7AxadSJ0snjAaDN
uCv4FNCblDjNA8Qg4MnV0h+q7aB8+CLn9VjxePJ0QLYIDqz8Xz4pe3sBBUsHMUvVb1pSF8Fd42XE
DZuUu/Uy45PF771qwo2CvSfwmb6d6LzshopOBz5MSPSKfNkNqbu0XNf/lvaIuAzgs4iob+yiCzX3
9iM8VeBKRvPZwqBaWFCVE8aqaPATQl+ol9DQ8dO5e+IUas93BTBkDIukwKpkvgOYaeI2pjRlMPYF
ON+p24Yi5+1r37otZGIlDk7uaBcwR/Rxs9IkUzc09cEh4GJy3gxixt7g9whT9Ab2qA6iwf3+PusU
i1N9xBeK1NniibIj14P9A4Q+KkGl8ZWaQuaifwurYJTP1oC7hfDMpvrRZ+qoS267gzsR80QmeFX2
/lEkxJrCWmZ1Za/1YCssWkR6Lvy2FYdUWdaV2/ZwwyyEXWyCsWZrh8pgYcHRAjGjBYSD2BDk95Zk
AwQ2frkztCZ7bZftZp6HdgMT/ORFDF27nyyn2ArWuAje7oYXmnbJoygqSKCSLtCLsayTZ0nnNgZj
ZHrLAG0/cugdsnByMntVcz0fpNDiGQ5IwDlVYj25g4bVb+nPbJOg7dkMxFeP8C38P+ydWZOcSJqu
/9ChBnBnu4Ug1ozclSnpBtPKvjg7/Pp5UG9SVk9p+twds9NmVVZWrSwyCHD//F3dzq8JTvwgnSbb
R3J2ngurQIFvsIzfJdUs39WEfl41uWhUpMsRVjBzr9bsTYFjewDJcdnsI2xInkOvfKOfBTPzK502
JbtdjGKqMKmibmQKYr1EzqGIPKIyV8Mp3+vlNFxKbU0P8dS05DRV5p1tO8lJd1InyFUvEt8uVXv0
7KY/QQ15R3vunMU3cnfwjWloPsR2Z/nOWEvbx1E1v0+SDATdSPr2KdNXPFFITuoMipNCp3BpmyQJ
tr2mDGpiQMjKHcz+7Dj62vm9U5d8P/agD35vDvXTahnjo2NX5ec2l9ZejqJ5jiu9+GYWVfe+aJv5
Q9cBA/nDGpOEq/Wz9bUcNeNzPi/Ww2ot1jU3tfHMRjnuMzOeQqSozc3SieGRCB/vYR6n5rYo6+gh
dpIhbPV5DSdCHY5ZAoifipxuI87y+7L3xKGMXVRbnZXs4szmD2NPDSeR0d63ju4uEp63KynfDuKK
yIZqxP2c50LfRZHh3GWzQ/alNa0IgzQDeMxYn5xS00ned4b9kBbWjjzo6lDmWX/Uh1EcSdkxA12t
Mqw9XQ8irydQakm/C451Ox3/xy4aXMvnX63nLit55Fd8hEHNPOm7aIb9yjG7z2oZx3eGUcx7JKbF
Tua5+1Csrv2qWZF9oT/NxPXbOwcXb2OwNCAWU2urnUwK48GZOs/wnSZqri4M7CU1XfumEejl50Ij
a7aMivu00bIv6dgUyLbX5LYjUOWD4D9zo5m5d4sx1Q5KOtehSYz4qk96csDx33woJzWchxVi28zc
5IFIm7SfD5udutAvVdlEL5Gply+1IeqwqSr3UKTxehS5VV4Md1gPa69538nDXr5biqbUtitbBP6m
KY4j3rx3btlUp2Iyo1sgZs6h0bzs8cXW1862vmqVXr+ouMhh/0dIsVFQkmvL+WM29fadaOzO8Alu
Xz9vM/NJuAVEt10ACvZRV+rQo7H3pRVpHJamoZ2qyG1vHBmRQAfpPKpdWagJXsAc4qvgsSMANhIZ
TrBl+kbAsnnfxZ5NHV6q3anERQlqAJkiQ8tikmkV3O+hHW0w5sjJ530pgVBFrJmXvpFWsCYpYfKj
hUANqy9xsF4yPo+1ruoDZzc4+M7tpiejYbPykwR0VFpDvBVAthyukvkyLo3Gwrjw7mXmNJyGTtPv
J91r91lrOPvEsPKTXpC1h1PRJWyZZXapkzHshd2+agr20Lck1GqbKQ44zA7O0ziXXeknVTGfl5zS
Rs2aCSuNRmrA6IkKh3XtHwxVZ/fA22WoTEaXXI+zQ6y3xnFWxvpq1IjBjWXKL+SaUlk8iCSoRFsc
kqzod53u1TuaKbxgJPr3k8vCcXCUx/Sd20gsTMRYW9K3HQLo2bc2ttNT1KXy1lEtc0tpLXpA5U+1
Z0YQz1OkqkPOnrvn7NWH5toTXl+sjXcw+75lL5XkPMNe7NzEkutOlqlV+LbXNl+ZcmaxJ714ZeVj
eQrnYfFu3YIE4noqkl2XNvY+ZzckvjyN9o2mSMxfM5jx2H5NEYmcS1QYV7ewNkyum8/Gkrjnfh6K
XTl1FBhSqoyfeZHvM8dt9ivfIWTSVJwM6PY9f9lnDvz5kzQj4zSOOsG9nHlPGmexGx4jJ5i62LiQ
3mUyqXhVyKlu2MG+i2Pc115ot5yXO7ttdp1RVIRs1/WLVcZsD71ZXzXU7fdZXDq08kBBgw4tn4Fq
mrBJ3O6Y0Px2RCay4N0283CdI31X59sa3Ex24g9lpN/WDarulTsbTNmsv9b9PD01uYPZ0rWZwDO3
/WbnvOdkIzWBs2UOrI3sTjOpb2z8FFV8wXCvB0nSzp9ZHvJQStN4rzeOHS56IgnwydvQRStR+vVa
9Qel9d0zoMh0ros0PYjEoCfKnPPxBXSsvG9mHFFEUljDnTEQxzhaXvOYdGW6L8j1Zxyf5WOVDykx
C5zs57E2jiK2mzCNYh4nKufUBtAUvPBk20svGS7CcChmrDIriFvqCgy7pY9H740w8lJA6NmJd1pj
iCtOZrJHyclrP9H1UT7LhFnaZ+lWYT/EaOqj2VwubWppYd8KSTJA1x1jr8k/SWcen3o3B1loje4i
ash5PNGSXvqy1LZvTyyfk7zLH5BvsEI1+Ra94cRx0BXu8jEevP6uxiZ/O6dJVROIV8SnIRVE2SOa
IPJoXvPQpZLwNe9UfSoJZGTm6OLzbBNhwTeO1T8dOOrJ1bkxiTY8VIVpi0BnrroApU9TiLl8uCdC
prtjRM/CmX6aG6a16UiwGmHhvDj7OhXps0pHtU2Jkt0Mv/b9NJf5E3hzvBJ3T8mQH9WlFVQFwNZA
Oc+uIekg8m3b4LNgQ6rCSC7dnWBWvU1XbEl21xBrILyWjMqqXb1HDgtLzOjcRXej6wqSBir5XbfT
VPpq7MnzHofqXFdm8go/N30j0KJA9o9X86wrD+Az6Sbyk9M6DvNaSy+5LJMHkDTAp1bL7lujcE+p
seCtjZbl0Syi+NZgcH1OCJ09zlgLQrspxq99ZuiH3omXy9ghZV2XlOC/RqseNKVP36Zx0C5uk3i3
wpuT17ypm9AZzPY9ARRNOIwm73fE6sKhJF2DcZ1xbDluqhFZtaAiDQSRWh+ymqCKTgJzua3dvuc4
Mu3BGdPLj89FhkdGOvyyMGeIXj1VlJy8OuWinqYqwsxvSTHe2xUJBmY1299dAoF8a0qma83z9OQ1
jnf6gZj/R7TANf3S1h3u/185gF+5hP/3yINNV/Rf/0Do/0QePA2ko0Aj/EIfbD/yD/pA/OE5EkDH
tW1PCrHRZ3+nDyz3D+yNBgJf26QaCzz6n/SB/Ydu6AyNruFKE6hscyf8kz4AhuXPIz7XET2QAfeP
3+1/wR7wm/yiOrJssDHPdL2N2bBpQ3f4zX/W18Sm2doZOw3I4oYnN00z7KfOtjvf0rxMMU7G0anO
RPSQr037sNQOOEsldLY3TfWBaxTUWmjTALo/unHj4+jECW2SgNblyibOOKEgNFPDnWV1DI+iGHfT
LOeTEhgWc87tn2VmxC+KDfODjHqPY74X37q92Z/qKKIFwMsxXRYLUDAO333nqmRfoLGFrSPE9loa
GFBU2qxX4rSmXe2a7kOG5Z5eEc+iesbpqoxjMOVFzgC646R29tGE9OJMPdaq8/PB7Q4q9qa7LLFV
0LhS5/ziAQ4lgLFhnHKcJTTP8eU8sI9Ohex2Yo5sFNNdcSNWTg5+pUZASncaAPLkdFnmxGh2eom3
PRtlB7i5bI6E2XaIH5j7rxVr7V09K/c5tQ15GfUaMZ3SNW9HE3Z7qAb2SD9O2zQAJkjeZduosoNT
HMdg1UrHCQpcTp/dcQQQBOVIjP1gM/yc4s7BFD7qS6GCvtpYEhmleLj72FrKUMZ9VPqTKVRoqZWU
30F36ifAnPnQdOX4xSgyCAoT0ICTfxVOWTTuRFmLoFqNCX+mbA/Yt/W71taXQB8r9h5HiF2xNH3Q
9zkSJl3ED0OWpCRDVfFr1RbdiSsRshOL9aUYLPk5ZWHkID40bO15N110BttrUkoVJhzZuc+xeBWy
rDi7s4tkNBgHuifpFVpA1Y5OPZNHkyCMVZUx7SoRl8diUjHw4OgNQeLp3tWqJv1RX1HK+GO8sODX
GjuQX7urdu6dnEaZXEPumZEdFHjoQm8xipSHmqJkOnAWL1DQJLuqqNdLgpD43JV59bFVkfo+zYRF
Jdq8nAH/1wcvi/MHYxJdUJuZuOqjnECp8pRQHzuOkXXJ9L5XOIsdkyRC6co2iBwO6WXFxOZ35VyF
Ztqv3IEsP1VCiQdh9PlL5K4N+3etFQet18XHIurzkEMdHFmvp+ehzL194fbTTSJK+ymu8+acm4w7
4LpatSPUarn3BszFkr33Rrrr/BWJ5BrMJEmHZb/Od5zRqlMfrysIpuuAlIPs+hzqtYAyi/5EI2fx
vhAkDS4T0KftiaLx9b6OL920MErCkt1Q4tTcVYnnXFrN5PTfemV51hwnvlpSta+JoxcUHi/VclkH
W74qu1Jf2YSKR63yulNbzOtTRy/G5wyl/t7LXHOnBAndQU7n5c6qRy00e8c+GE7V3Nh6YRwXbyr4
jie6bDsnWl4GUaLyjUp9eUkNfXmKtDm7S5ThJD5ev0H6nqcbHw1rLO/b1EVtMcXONUrSaQ4bbcAW
MndF/F6r6qjeQSPyVmy8744DnFXtIOWT/UgGxh2cT0bqiieJM6KnCO+CXdB7PGijHbN4yPyyQHYd
Ul3D6Z3FnGsMU1pJOA3wUqilsvrUAVB8iGO9v0vNIb9jceI4qcWrs8+8hE0/Fw3rnZCa8p1cOebe
zWP73OSlwQGs42ghoX5vOiNPP/QDNYY4kKajHumxu9+4I9d3Iq19WcZKPmvSUO2ui6CjjszPTnxe
vGRZIVCItWqBWrWnGJxW24924T0op/EecLK7H3Tga9Jq5kXTQrIGkFjGjBp4Qsz63ZB65ccB4ghN
ZJ+3XWCiNlt3Jh6q5svcy4w3ZdVj3gF7HtqnkgPePhrbBx1ez49LVX4wZTkw1XiqeSLpz7bxl1ro
1VGJJ8/NBG5ez3Z80HPsYatb8BwvmNgbD99mI0O2zE+QY49TlCt/7JLoFX5JxHx9ogn1yjZP/Cbt
t1rfjo8Jg3oyR58qVN2EUvFLrveLnR+Y1BiUCpwHdKHcgt1cYWQua283pyUDByDoJtUa39Z6/Ite
+aj1WrSvM9qsle2FFdMo5x/tBU/oB2Mo1M5bs4ySos7YVzxBeySI04NW5e1xZn1/LM3VvCArecSm
jw7KoOPIKOvYp8bV3mdgI8pfK2bHoFKmdjtIbTnw+CS3Te2y4JWguODtdasO0eoR3Gisy3RP+dNH
u2ijwJZTHhaeke7NpmuO2sJhtVX1FzILhA8bJw923E6HFtvILXW++XFuTaJVZDIG4ETTPqobUpxt
l7c3HpMbz3CKI0Hca84pQZx6IId6bY/FPO+6uXxZZXQ1aB47aGl+Y/NgzLMJypQXN9ZqvBNLcTXr
6RqzEzwaAHs7/sO0kmR5f5OJ5RgN3bUAEDwlXoIxHnX4Yt0MQ3IcF+e6aOTiKgKPJMjTPnX7S5zX
t05rJxcj3aqN2Kp3Jh8+1FK0LF6d7+pWO2DviS+TG90nZvu9TKb7WmYnV0YLpr55CQqSlsBCb8Bq
D9LNjY9lv2i7HADel6XWAKVwq/1Ur1rzRda0D/P0mvNWOJiODBe9Ub6OKfQpo7/Kl0NhKgzDHcpy
8jBnXT+kBWp23u6VGDurWsXMRmYkaWARekiAvleuHJW1vrmkroAmsn7wH0DcyPsJ59OfaJGtsoPj
CUhWaTSVsbMXoLMxM1S1K4q5e14KF4EBi3q4GmoA0pS457HKWRnuDq1x9g4473ExGoLG+Vaid/kP
CodQ2eIVQBK+S6sj75rXHU04PIB16JUZ+fcCLbNw5+Qb/cdwTaOrGzfjDAyQs4DfJ1m0kg4mi+4R
jat2OzVpVPuWt1hnK+uJgtm4KLbw7KaoautuAnt4n2W1+L4knXscNiKL0J3xe1sROAgq426CAziv
2nU76C/X9e7bLSFQNkb8roFHOnkFrWvssbURlhuPljt1da7UQPgnXVjrDdcvPrTmqiGwLe3UDkxD
pISwFsxvcB4nU2jeM1Bc9iDGpn1SG58nflB7fdlNpyj2StjTRDx2sZVUQWoBfe2mNVP3Zm5Nzb7V
J/jWuuvray2F+xRXi0ZY2SQqsJR5yJ7i1fOknyh32hN6Ut0aDBSf3Mnx4j2obnRpN84yUTNBALo1
fqS+T9P37kZxOmmkTlq+8Z6WbSb3G5prfjAsg8V6lqV1HH7wpWvjandOra+h9YNPZVZq0IBDssrC
Le7A2EgsKn6wsK6zLIGNx1CLl2c4/XyfbLTtuBG4bFnp1bBn81bFNiwOuhPzOR0r6i7Kqb91iqTF
69QP9m3sOvKbaaZaFKhSS25r3jGKTGZ56rVC6eBSZr/TliHeQ3ZHV7Vxz83YZMe4gVfxc9qhn6dm
0yzYGcPhD+o6LSbv1qus5HVqBUwxl2VB2fjuNS4XImMY756jjQ9fO5MyyY0jZ91dv3gbb+5WkX7v
1W4LPJBSN7jx6xnhOt8JfuvOoDjQ75EaknPmiek0xJYXaE1d3TCNDN+aRhGM0pbzfFPhAT6lG6Xf
x8V4w2xgkzRcF5XfK3c9yb6dvlllPb5vOPQehh8qAQ/X1/3oyTn3TZu4gAUZjy+GqduVBO8tftOL
+QgRL842JpNTtRC8KhJR7A2p2aG56RTcPOWcFFsMe4BWRlhviga1aRv6TeXAI92cVZebF4Q++QdP
pRICsB3vR61f4kBmMj8VKbaAclNQ2JuWYomsFLE/+oq+WvVztmkugNnUvudFIydymt5XakpP4xwb
xxZuZ1eVU3Iv09k6QG0yQNHefbeM8XjiNi781g2/x6b/KMdVfSoZLZ/nqvd2bZZ6HUiIU972w6je
dZ2TvqybomT6m7ikHlCh/E1xAuKCtbY4gSC1e7K9e+rRLPusxwMFns7IuKAlbIpp7d4Yhkb5iau1
5o2IUonpfJO75LCkyUH9UMGkRCe+8uA2n8AbAZGNTTBDP/By0zd8a3aFRKzWTfpcEUt9Y0Gug6RJ
4q+d7s53hrD66EZyqKRpZWketUFp5xzx0E7ItrpvOPYc63btQ6g752Dny6TwXm+T8yKZqdLWDKVQ
1qmVEe2Xxuo8rd5K7dlPZ/+/n69/VuP9Kr7cJIIusOEmF/R003Xfaq3rtKhczVY1tLD6SPiO11l7
dFH7v77KrxJlV1A9bUoHCEC6NNtSmfjrmV10olinmDBdqMKwhalHYvT/4Zx+2bSg5pZE/j/DOe/a
IR4+LT+jOT9+4l9oDkpP/LyOa5qmzRr+M5ojaSZBzqmb/AgH03+iOZrQ/0C2Kbf/08ZwiVTzn3CO
Jqw/0Ezwg9QUOrrDP/8ngM6bOHobPen2P8MGaXI2ZOmNXJ6j0gQUkYtw8/gIbL1g/EFK1xo1XPzd
wHJLPD7daEGBPdp9mAh9KD9nQXcWvnP6nWPmV804z+YmczVN7piQurSRuv6CLpVy6AV6ehGmlvvU
ubMfE5u1tm1Qu7+JJNlErv8Swf64kimxWvPOYUlx30ZOLDrdb6niczuV0+1yppT7ZtKI2Y8BrCK9
YE6AbA7Q8/4uUeHXt/HvVwaM42MiwDXfImhd0vQTJ3YRmkggdqPePLcZ0cg/PYX/ZmF5EyHz56vw
4P2M00UOejEvL/qQ3kffXj7rKLsXcbWau470CZgz32p7rBG/KU35dUH782XffIGMTgVfMF9g3y8k
V4ublo7LbLB/k0Pw7++hLTFt6wChP+y/P7n8arsfpZw0M0Tn4K24IA31Th9WoYK/vo2/OjD+9nEs
zkNCl5ZOLj6I68930Rjrbmk8Ps4yZhndmhKm0jdlMRwAL8pnr6y1e/Co5PmvL/un14B9wRIUwmwQ
gAMu9utlOwWPbExxG7YNzaw9YyNvAK6AKvn6H12IVWlDjaUB1qVb+NffoLl11uoN4os+hJULkvGC
rRRd94Gu0b++zpvH4k/XefM0aqoSswseGOZ4vyJ5q1FuQeTD7q+v8ua2bVdBP08agcnd06HZfr1t
cIwF4mmu4hj1rqrrXSQfa4IcClK3/y+uJCCwTZIqOCu8uZKX2a6rI8APS0PDPkJPbaodEaB7uDv/
+kqS3/mndWr7TCDtHqu98IRpye3O/vSkF4VR9lE+jiECgx0gK57l6Tcf5o0jctubdI+75hnsKDzn
Pwx+P10DhVuTj6B/aMN87UtCssM0XtdlJw72fnhKd1Id+t+ZsN+YSv980e3L/Omi85CCzmhcdP2y
WSKRPfj1F7Je9tpO3P/1Pfw3z8Uvn+/Nt8W539LcVJ/DdD2687Fe3jP5m87DX1/lz8+46eqew7aN
V1F69pt3qVSFUqOK11BB60ZgB0mEfuF3nrDfXeXNmySMaTFsCpnDWiXvEx4ZXyXOF5NUyt88FW8f
PE9uZJGUPBM2u+Tbh6Lm1N9TuybCWKFj6ArfdH6zBf8IFvv52X5zCfHmsyAaqVPdbumeN3xj3/mp
Px+tELQiJe1D7Y+EJ/yuldN4s6I7b64p3xjfElMqO20qJ7Sv615/Mc/zrgzTkKPC07BHcbW3L1WI
FTj864eDW/anFxk/BNpxKuGJrjHfDhyISLImybI11NrEyra8J0cEakjJFc8LPcreTZVDxFasnBQb
Rt18lh1GibCEI1KPRtNFne4bjTGQMzp16Hcd2TmQEGoJvXy0w8ldipPMSYryrVjz+r1jlHp/bjv8
K6jheQVw5LicIBs4D3/MZ52KDat5FmPrnOu+lDvsG9hh82V4n2Yr2sc+1+34kpHAP3zqXNfJQ6JL
OWtpQ/I4JCBwyly0z9lISgSZhNr7DoAEv2ubxJ86rzeeCmqlrVuO0mV0lB353Y3s7du8db9qk0Pz
Nkn+6zs1DY8DuuUVyD52Ugg4nCrJEmBBmXwsKjON6rZczymSg49Nj1yYQxrx6A6ekAFE8kC9QI1G
e1TSRUmrkWSWbn8/IDQg971TZTe8q9pJ9QSnKFV7aC8q7wWkIIruTDW0ww7CVWJZGgHF5rgFOh4M
4lRz8Jrsk8ww6Af1mM2xD6QenQa71x9SXhfwZsvhHiAJQoNdqY9mIa0nc6zt+2wS7l5juLxU9sj3
RY239d0pZ4F+JZP9JZ8bqnoJE9vptZfci4UJbUpAtzQxWWS4mjYHXNs6trKvyfqPq+bQQDt2/pwl
LCtKX5lHyl6/yZYG/39LJtNAvu8xy0dW7JUcEhp1va9xNVe3sVZU35umJE3Wm0uqoScd2Z82BhyP
u501LGA7TkVA8eACFQwE6/tSCXFUWjfsVDMm+wU048b0TCPssmXCf7Lo7h6x+HJRwvV2HbBJIONF
89slrw+6sRbPREZmp2iiqQJYGsXbamIvTLLJ1lB9asyDJYBp6QgzWM14bHzm4frbCvJFs4WezWGC
+BeadBypapidId7lFWzw/Zi28SSDqDSKa2lNEZU5aF7z2TYvC74zv7Hs6jZvBu1BpYYXJENklUFR
Ls4cwqMWBAYLayBxoW3oc4n7EKGQwZPUN+8yEXePFjMFHJ1pnrp+c4AI1LY7nhvttYhBvxo9mo6D
Phvo0/uuO4N2DV/brOVqVVfdD6Kdb2Va5N/ZboebMjWXl7JuW6Davnj0xsRgf8OZfGHk8w52pct9
Cp+DBBrG6+BUNv4xvvAPUioT9WiSnPO6NYm9hLrrdmaERkuxWqDYT1DyLqq7FO2SAbtTzDCWyjqy
rM2hzMd1N6xldECWZl4kpaNXscTuaVYN0kfpJiFpx9FdUTg0RTdm8cUw1vlmjobl2KAD/+r1Y3Kp
W9TCAnL9vuuExNzcy5Nsc6Lf7NQFOW9seRoBnQ72Ygq6e1KUZDgATrM0k4d1BJeHqHXBlhodsVHj
hpOWz7e1tRCjPOqosls0ZmchU3lJ7RwgexaRH2N/3A1i1mDLSlevECgKcob1RN253TocSOdGue0t
67XBHHddc2h5tIBWfxD6Im5ynrKLOTnlYRa5PE3A269LoQMxA0nGd6ibsFEgASrOXReDQw9W/YoC
xzgO7WQQOJCsxbXJuvKYRzlJFAzerGs57OinTpn9Z1vhnpireeL3UlrLTWETfu2ktC7l2Nr+Krpl
DwxK+wPdMuE6cadrfQAgZq++ToutnvvUSJ76BoTQh8zvbyJtnMMSBSKC1bx9xiY0BGO2inNkNYIv
goKdJKF6JWva8jq3/XBbKZXfe3lvvWQs9/fkjeCUanjX0PU0u2VxWaJt1qt8iKOzcPKK3qCJHpUl
HmaUVJ53s+XT7NEh26cBGy95qhqKiR7SNhW9EbQqawJZGfGz7Dh+GxRBx8Jod5Wpyh0eSXmfmZwo
kV6451JHKd+2VvGJmRdnM4v2aVGrcTP0DbFVWjXIZ8T8Ga5ILboxSO6/K8oUGsmbnRMS1oH8IKSr
oAAGSGdufljauAgxxC7Cl0nT+osVmWjp1vkAB46cH4bxIMWgjgpN/F0xpEwHq2ZHlBkaw+u41OUp
wu2xV0TSFvh//Nor9etULp+xVLQnhK8VrsJmxuNimGmQ90o74uCbjmlci7vWpeFxNoW9T3okuE4v
7TvOZ/pTakbykKNlCfqZ4LsymTX2u0j/ArMUBf2EChphtE0Si6l9tQutQddcT3cePuR30pjoolY1
y6JnTsC99HNQEuQdloIoJS3NJCnbsrsZU3JqGlK6Tj29vaG1JJCg8NFBJq3+ZJli3HeCQiwivWGQ
tbXvH+BF8gSlXrntsGRO+Bh34ncq2WqH2jJdjWBqvPxUd0XLTc7mio1hcv2W7cH1DZ61R83Jyruc
8oYPytE0fEWtd1v2hf5SVnMzBo01bI/AKhA0m0b9DgxxwA6f9h7hZm1M0LzQECmMsniGkYSat1vE
LX651LZ+zOJFbY7PWn5HcSimcHZbKws9RXHKjgotibx3Wcze9wbdbYOMCQAXGx4E4qAcFPI+Yqfu
25SuYthBlrivOmr4IZjsWN3rcV2fayiC+5LmgTWwohQdRTnq6hOtIbF7gN9ClY5QczT2njFWDDV6
7u47LEpfexLSv5HklWN4KTx5RhRpPXd5O5yZLyT9TIokgS4WCaEaWGZ2JQAaHjUzxmmI2qQ/AaFT
TdMK287Yb6wKrqWncoXNYkhY21vNeXFiheQl6av2gSAE69xqJPH5Hfzg85KYyCs8JDurLxejNXe2
qRt7p5qoDotg4JrjJESM2cV0UlYDGltJe906okx79G4LxjgkNG1OX5byeDPRK3fxMzUfGsf2Bq8x
il69mkLKINOHmG6skyjX2goH6dFUlRJjTC/fHCGkXSwPE8TSKWns+BHdPtRJhw1wrRu9CkZbW+kq
193y2rp9lGJ5ND10KYyhfMV4jOJQq135oWF+KVkWERH6S8umxpDU4C9ZXQ0iWMegFwzMizZilnou
ffqUqucui5jwB7y51gWVcaoHuem0fcCmU+wXqZoLw2WjfZFDV2MyNx3zuGglu8KwZNM9o11FZl5q
6ZLQ1gw5uNavDPMJ3O6ULu5e0Nxza06WdsYekL9TKFPfjyukA9mbHYVJ2iau8nhMLwBkzh0inqak
g93oQjXa9kFvYJBrqKwpwKM3nKu6sygGpxv+gKugtEKjxaNNJxoEx65qUd7uO5zvt5hRrXDRDL0P
SJWcvxkKYpJY/YlTNDjmcl1dIq98y5os45jrq2q5XsuiAsGDypky430cu5oD9S74eighWzV0Utr4
oeCc4D2y0JHxtfDWqD0J2Dz3hBBEk+/U6ciSYDrjWe81/WInFfwjmYXxTmAh8ae84zVDSrEZtWy3
e8mYgtA/10WM44paav6EihAuew+Vo8qTMO30aMSpChJannaLyug3MAgCMNcxCyq6hPZGXlhPHiuB
5i+Z2b/mXl99XnMDV7pBAWOz+QjN2ilepZHKRyxnaz9iANDUcNIWlMA+Mn1vDOFv06vTIs8vGlQF
fsKY0fMU2maHUns2XuDTiIezTNoltoeLRgIS+YMY7/zrWuCv10pd3aJ9SwMF8Xz1OkiO3cDLZ2A7
cnqWEpmNj+wv1HOJbrN2WK3xJepQhQcDhvHHZKCv/P84y2ps45UToofN9k2/uieM//QBVep3Delv
z9SQAAwtrucC/yICels4tKaVWcAK05WmVrxfU3mDUvHvXMwvgRs/c0pvoV/my1+u8vaIK+vlv9k7
ryW5jWVrPxF2wJvbBtqO45AcmrlB0Ijw3uPpz4ehzlY3Gn/jUNd/hIJShELKrkJWVlbmyrUCNO54
acZ6c++r2ket0r/jVh8k3/3WmOmTKsT0L3P/Y+atKZ1cv3IpflCVhWKChfKPl1WdtmxdQ69TeZuF
PmmrXDypaXiX+swBJAL35mge1L5eeVxfFRKQezQ0RTagpgNors7JYyFIiIo+AX8ZmHAWyXa1kT6j
4zRYKN4rdv8gOGtf8o1l/7x2MZnUecxrYGFV7Y3K47x8BUKEHnzjyvRNuu3oxE62Zxw6/xCceDQ4
naNBVsoAyY/gyX2UV/TC32QQbhmf/OysdiYpCuMlNcbV/aRP3h+rB0a89sp9vNOd7N4/yAdKGMii
0ph9Vrb5fm35U9376geAUjb5ix7GvG85FnkF0wF18fBYHidtnv5UHeXDGtf6dbGLTSZyMnCMN1Ha
vVxnEQTMWOseNSiomWWDoaf3YrPWKrmuDmLEpCoj4jkilbtLIwJyktAn+wqQ1wcDPh4jLGw5fa2b
NX7mhTrrhaW5BvbYBr5UTF0LMsr3qh1tXQewxA99AyfGnkb7mkTT/DCCHzdp6qlkC2QD1I8vV+Yr
GYNNGl+JjHKb14mDdGAivHQt2nH1Dy9fOYYz+WCd2ho2wIHBY2MgefpW8j1zS9MTmTU0EmUrUlWb
ysjeqXjoHoKtYKsb4dn8GG/MDeQVm+6zTC7583aJbe4sM+vybLWZIriioKR09LyhP/S55j5QiJNs
iERWKaOnyuS5/1uqJr31TE2FNeM8lzsrRJ5CjkFx1HyAIfiOsjLFcvMHs9//FyLk65VdWHsj9Dnb
V2C65DOeoG1hvBm23l0d7iCjsLbWA5hbyAzfSy+o4jnj19sbOjEVzVapmxJNNo1uhjmVtS9XWfEe
bGSLVdKDhYpZuzOP4SdhTx6ycR/X+LCvF3lhbH4M46j38gjU2jYXHvxG39TVp0z+9rai/z91AkyB
sPX/hil8+iv9a2z+itmv3wxYv6EN/Df/C1Sw/mOKUFBR6wcNIEuTYvTfYyeG8p8pewV5pzEOIhFR
/gtUkLT/cNHTPQI9wPUrqUSgv8dOxP/QPaW3SB9k4sKi7G7+CU7h0jvwQI3pLAvoikarCvDD7MZr
EpUp2brV7JqJsImJpL7vyrz7aRh+cDjbmXe/T/F5/nTZIcAUvQ7ozA2R5ch06GemPE8Dve27wBzG
GBLueno19o+DljwUagS9sVkfbxuc/of/BJM3gyBDAHuYqko0mStChWSfiesCY/L72v1CbPEAw7Vt
uf9TMwqMS7SmwBmprHB2mQ5aH1uexftWp/O6Cfvhg18kmXPbyOVlCm7DIBGz8JYJvME00vQdz0KV
J+qJCG8e8y5U0oFQOlaW2Y3+CQTCbUNzh5gbmrUP1STpO8EoVVvSKmj+vnUwduiM+t22srQcBqro
j2vMNNHovVyOkfe6Xk9FZ0UfNqX4WVJfzcrfedGX23aWVsMtwoEBZTABGi7ttDnsCLyTVOh/LUV1
utjsvhZ0CJqtIJTj621js/Tx90digkumsWyIpjpNn51/JPqTAak7g47mi8xAxr378jru0DnZRbb/
K/9lbFs7fKy3W3kHK64T22tiGJd5yWQfcJM+NeqZR7DY10v7UAhWHpNJil3lSvHs5dojgkvUbUUb
4o7BroWIXsfYf7297Pkxm6zCsacouKgqivMGHO2yIVOKHhUBhbnRUXgn12s35vVnxIQC0AuELkuc
C0pROta7vEV4I0yDcjuE6rHMIbKF6Gmlo71kaEqIRYKiQgFw5pdtmo8mSFbNDgxG8A0A3B3K0Fr9
wfchwLi9b9dngOecOQEaFHXK7GbeIhdtVTEeAC+QDI8LorI0agfDfycAubXhimpX4u+avSkrOQsh
qWnkKlVWlU20YP+jlbALNM9p6+BQhbK8wqK+aM0CRafzeGSFs51kYoAOZj8Cs5l6M03ChKB2EKCN
aI3iw+2NXPxoZ6amn3K2MDlr8qZXDAKw5UF+72tGD6uPLPjmNgqG+Odta0vurp9Z40I/twY55Rgy
OTlVTEYYwgHfv28GrdjdtrK0JkB79DupjWuM2l9agcttiNWMo5wFMvPxdZcz6G7kXfejNJrhr39h
DKykwfwU+MC5fp/et2Yh54NKfTJpdpkZ/vIgeLWtADj2bUvzHGCKFUAQrSnnoJwwf0v4QkU1Dvim
TX8aIlcLvWElUb93msK8Y+N9zbq1Gsb0Oc6TgN8WTaBYpEuTzcuNTFvDMhs5VG2UF74zsuWYshBu
oWf0N4xkDZswAIIBXoxqfq6tZAaLH1ElYoFLkCneTLtx5ph1LdONdpngZ7LchijvCAHLKTbNlU1d
OmokcKRUpoX7yTMz8VCoFgxpBC1IoVS53ovJfTXSuTTf3/56a4am++dsPaICVVXqM+0P4OBBTZO7
XgjajTu2Wwm+i9u2Fu4ynStUJsO1iJDa7FCrvRZnJKeqLSY/h+SzUhZQJzIiWNRfTO0Y1CuBf+FU
X5ibLQ0W8awq+C32aAl20g/fRA/BldtLunZ+S6Y4Sc6vT2mcNv2Gs+2rS2ALRSgpttS4iX+nxS5z
bxnIp2ADFY9JC91s3Wqnd3Hw7bblqw/HDk5wI+KWofJqmFnOO1/Mm0Y27bAwvV3MZIcNeEu1LQZg
dibDySsf78rxJ3vcaBxlKnniPHoxluS1Skx6FwfyjsN1R0+SLsVaHWbBDAmHKk7XqAYscRaKJZAf
eSGkzEbTcc9sHiBJYBulJv0l1T4tjNubOFMPJL0yJxjkf82ZM4hTNaRAfxj4tf17JqI2wmfp4Dqx
8uTeQ9oxyfkBjnxQfWgzGRPblGvus7haSWW2YaIIME350n26rOzzkYKpXeneM01vECWRR88l8/4I
BPy2Tt4aMsm5bGkUYWfrLPIarhrejdDy+DtxHF6R3lnJDq6OAo9i6BOIyRYlSOqQl2uB1YOUIyQv
L+qwemYCVHIMoA73vqUxrZ5GhiOm3pqgwsIGIkZGZRkyu+lBPluXpzEPZ8RsIIOpEBb9FMMmfxco
sfd821Gu7fCc57FBzJ8WOX93doNZ+w3MyLYhWpoDw6sKI2BY3VflINu3TV2FLWgpJG5tNpHmBFfN
5T6W0J960ThwwyRDsE8FoTnUvaxvb1tZWhAgVm4XEnxqBbNYrOchXuKqgg1JJgONXzrlvpCGleO1
YASoLbMDvG+nlGe2lA46NivxYX1QxjI6joX54icjSLOo+HR7Ndd7xiNC4XmkTqhBHOFyzxrm51Rm
q1W7jLrh0wj99klsUumPvwxE5BZTdWyXRdyfWYlIhGqzNwXb7aHYjZjKh5j39kKud0yTqd0TYSkO
T4WVy4XovcDotsQDAvy5p9yFCZOb+x4+rXhTa66/9mZfNodYJB0o3rjz9hd4o0IrTK4vq07iFyaC
M3Pv1hAvvgS5pkYr+zePEJOzAZPlOzFGwuU1i3aQOJQRVP68jvJnuf2eV99bEC2CWACTiVY0jea2
LBFCGKoQhsQDk4fzLEdsa4nRUSNDtiwsFaduq/yTX6E2VLmqfGckafgBoJX4cvvrzd1wbnS2wFYf
GI1TYS4V/eh7rHbjzo1b4/jHRojfU7kQTyQLncVZM9Fk5Ix4Roxp+85kkNeQk+1tE3O3YB0avUGV
v6Yh4nkFUTNanq4toRwsA9ptaYMYCLJ+9y38GPvbpqYzc57Lv5kyKCTqVM+Zrpg5PAJgZV3D1kq0
044ZgyIgHPmjkJpDOK6AqBeXZcoaxTb6cOgDXB6ubCwqIzFlUhgoNg5mJbpAhs3mneln5e72spZN
TeuhcMO04twT1H66IQOI++Q4oPKgZ8EpcrtxhMxATlY8YmkPDaZTcHhiLWWHy3UlgQUHRSYq8Ln5
8IpmqgbxjDz6jtap6jekdK2Vg7zg5zz5ROqiREJqcLO4XoKIKJKc9zI0hmrxDniY0TmGWbjSiiMu
nGLmBExRNqBSoqg+O8WmJ7RRrlOHioI4g8a7fOdnqQaXMNA0xPAYBR1X/HHB4jRfSEWKgcKp1HG5
l3E3GHGdwok7DD18GHV/EsT+OOQto8vyV/1PC824P8GXOQiR7tFUOL00p1StznQ9vK4Dg3tViHiq
8ueeyP4BosA3QMjNlVvL2BSLMqLOlmb9Hizye1V8X/Xjikcs+DuZNKxZ8AXwQpjrRNVjBcu2X2s2
CTVd5zZUug95H3gnZQSqeftszZ//7BmzuaKscFPSjRZnAVBDYGAwUvas3ZXHZt8eul1xhEJp5Sqe
nHgWmTCDnIhCU535pdmnadyK2nwRG7Yupehymk2ZeU6AQzafa8n33PsIYR1I4uCNH3s4AeFAXFno
gi9e/ILZWwjCeRPKUc+yE31w8uEvqasZTP9gkqe1bfuHudrbrpIISnSteHupyqUnZgPIYInbC06L
HhpUayODKyflWDGz+PHOzMw+njtm9RCHied4j+6JYXs+XsPH+xeXpEm5HnAPbk8uNbtWusZjKBD0
nA09UwZsXzYmIJzwb87WWXiaRXmxLHowo4lia2hslJuOg/Eugz7/mwpCd+V59VZHm/sjybRo8B4k
A5Vn/jjIaVrnOW6vvsoncDsQ82+EJ+SuHqNDcLK2/Qk26OxebuzmmD3FD8O+ekr3a1PHSwcdPgCK
OCrnD3jWpZu4pQH5WkP9S88DE0En/1uCOugW6iFpJYNbtMRQt0QirE6v1ktLvFaTqqXDaItB+GGQ
3HtLHetNMegrHrlkRzFk2lZoQ5hMZ1zaQRtIERgTMe20VU6tsk2T2hb64F+4yrmVmd9XihSMmgE4
O4K6JMggCipIQZJ/5SUALugyM5vIw3jmJYZG2cTIQuh1tsF7hA5sAPaHfAeM8aTsEKLeIVCqbqRk
m34bt/Kh+uxvow/in9aEp2ACFmLC7/HEvKoJj14Q9bHOnoYkCltZqgHBUkB6TZvYe80TNJQ3slmv
DY69FbXnR+Tc7GzxPKzCWIYc22l3ySdzr5+0H/V9/0W2GTx9hbjqp8nkFLMlR9QZ0i0s9HYgrnjT
ZGL+EwC7U1civ+MunJ2PGthmkeaE0SlmC1Er7sYEOrJemZJat1srYC2Zo3DEawC4FMilmbl0rHKt
zbjdJVW8o6P24I7lHaRexibX88i5ffHO0JKUvPms3IgmCIZpxFucWSssMdajniKj6Kc7+kye/5QS
y+106A4M3z7oTQlLr2GItrGqsjtD2FwZn78U5FgoqLO7gt3ZrdM8Rqdorz0ziLEp991hzZUW9pW5
Q/K/KclllHjmSaHV031WCzRRSvlnV6rf1Dyrtj7M8nu+79ozfGltmKOfxTNoQm3MokOqq5AQyFTG
tWQY7yHFF15RNBGfc1x6B2VvZg96OVEoytDCNHn4EFAZOERj7KOMgYzanzsxP4cPTYcDzOa8wSKZ
pexGZc6soAGrXQoZXhIcDFTCFWUFnrm0z7z8DIg7KFJqc4/Kq6YIupKqck4PoDvKcv/ZZJQmLNqV
vH4hylME+K+huffwAiNLyEQqRP1o1I4oupTOuyJwJWdAr2itbT99sIswwMMPhhBqECQgqNfN/EeP
vKAz00azdVjaHErqjAvAs3b7PC4aMQydsicXFwHg8ubK3SLw64DNK6zii+7mQGEi5c9tAFqasDZ0
tKEQnB15X3UZgi1I7EXv2Sx6G82Dlahy9WUkEQgArDv8Xb6uACB11xsGtTXbYJJO9X5lMsMA6koq
feVnkxEKXKQsfA9uxsut8qgNWmjUTZnaUGyKKvvc6sXXKq/Fbamib/enHwZgp0LqwkgW077zanEr
mrla12xamD0hiLIZ9DVh7euIQY2Q0hbLIvgD+ZplLRoSzTDQFdNVN+6QyXYideM9dDt5V++779n3
2wu63r7JGok0Go1TN3kWn7xGjameFZqtRaYLR/hold8QLo3e5xaK93bjG3/sdhIpmTT1RLAKovny
ewlSFfge9KsQ348noao/mdEfJ+/TeDnuQHVaUnmBz0x0nio2lcnV2QnKwRBl/ziMQbMJwequuMMM
cz8hZy9NzQ5RkweepY2pbmub/F7ZNc/9Xd58qnbZEYkMBzqCJN/Spf+jb8YDGag9nWOYihTyZ3P2
zQrPFMeq8eiSwxr51NEMPbqR4DJGNcjfFQYDV1pMMx+5sjed87NW6OClYwILGalIqO1xk5e4Dh7H
JPgBge1KyJh++ll0vTI1/3QqIlyqzvmqSiHaVwnYF28io769gTOMNnKfsx00LlekQaTZoik2nTHh
w6BBUrFh4s1OHqwXA51nCJy9o/tBdMCnMIaGYrn+/vYvmKHgr3/BzHEQn+j0KMw9p/6CUNjhtwq7
9DxNasRbwdFW9nUWiq8WPCs4aK1ZSWUmU1pG4CTaVEZcQIjk+emhqhVxe3txK/4yf6J7XtOUVsX5
U72w3bQwETJF/sWlSbi1rHalf/dWSLt0GXqS4HHBLpkKpaNZvGwTVIDKMZjeRf5H8yE9Ti/o4sHf
TdDwGriIXT4LjrviQteOitVptIA4MtEGzb4f77vQ1RSunVBVYYkR39XB2rG7/mYkNeB7dFjQLBLV
WYk0ba1IklzgN4LpfRgy7x2El3ejtSY+Lq3ZmS+lKOJw1DvPmeZoslP0ysyda/9oHMbR7fQ5ZSbV
Tj7fdpHpgM0+miHDKSGqICumQbDLA+gFfavLXjKFsOx+BFoM0Ub+NUuLzNGV5mvYogp22+K1U/Jk
JbNngJ7kF3j3pUX4ZSEsz0nEgxz2CEZq68rWemNbrb2QFzzjwtDMHwsQ1REJ/1sd5UAW/rWKg3e3
17LwxSzotUE8MtEyDQZdrqXRrcAKSzxDtPoX0VBgdJdfhMZauaoXzZBbkYBOtH3zwaPAk3IdhUGk
R7xmEwSHACqCZvxxey0L28UcyT9GZtsVoEgUWiE3qDE8ihA2Q0K6clQXYi0iEmcmZtvlycj6SErt
OdOcFmPTNjIMG+k0xdppUiVbqecteJo1jTWKukb+AYrn8utIGmz7ZkHjC+JZyJ+Rz1Fjp+k0p1G9
3e3NuzT1VgKl+i8xmDI9sehSX5qq0H6A/UPpnSBI9lpbvQ4+RymOTQyjZXfb2GWBF2PACRiiAlND
W+MaOlz5Chpgii/YKfz3D5UsV0dEgIK90HmpUyFwuc9iQX9S9cRyKIllK+YvQ8Zkfkoc6bqx2El8
Y/r3Z1mIpyEiXMZw8aKfC4l4JKEpiFQlspa2Nej9c0YxKnACU4B1/vbCL130fy1TGAGMBf5pPucH
8tOsUrf3mKt9quMA/u/x8OcWKLpO0AOZZ+U0d3K+tjLspNazLNeGIYKJfjQVoFeunNtGZmRjv9dx
ZmX+Uo6pYKmtFPjO7zqLcpjqLO6Gx8zJXynxzm7lv23h+wBrcE0eTJcrUsMU7WpeFE7pDFv6sg4D
1diLjv5B3Hk27TDbOuYrK7wMWH8bJSTSRTKmd+3MRfSM8XK1MF3biCE4L/UCtT8m8Tehh3z17c1c
8gkVXwRpgxi9Ov9i8PhVhd+jsS62EH1UWhdt8i5ZOd5L6yGIUK4RNYtij3K5iTDqp6JWZhhJ2i9w
G997SbvvjFWg7/XJ5hZhTgVkAK0VaoCXdlBervo+wMHFU3383brhMx2qFS+fvZam70OTg0oY6FpA
MNJ8LjqoXTWqSxMSZvSnjxI8q75jPaKoB7mqexftrHdrmf4subk2OUXQs6jRWVYFRJ+KpvQhPfpf
rR0c5nvIZjbpN/MDg4M7rOYr8WJ24fxtlGEvIEvUvzgAl0atUm4ho2A/w6N3qJ9CR7CROTz2298X
jvXxti9efz6KH9L0hCcy8zya3OhsjdB8e2NNUxtz7indRftuZ5zkQ7i/bWbKA//J2X6visXQtuZk
gfGdBSlhTHPNr+F78f3uRdDTL76nvlYGTBRVqkXAjNFhYG5hJde5PmiEQ5YHzpzuPXfP5eIY2EXW
RpahYJd7v3o0OlfI7KINgZ3dXt70UWbLo6rPzJZF2g1d8ewQeF2cqTHqxraIujgvsBgKcq3UFQ9g
hxVUaGj3WW2r4qB+uG144fNJNBTIsoBcQDU49xbEQBI/gBZcPCHudNKPkA7Twlj7fEteeWFnlud7
kLZ4uVtSZ0Ysc5/uuAfabWRT+bMhV/9OVFk78G/0iPM9nR5mlHumuaN5QK4C3KkxWVq7U3benfZZ
3E5lEnTbDxD8v2+3xqm3CwExKBteT7o2xffECXZ9aiMBdXuXF5dPykyyRDeQ6sns+xKaIj1oKLMX
W+mHd6j20AsdKtgOjVNtwxa3clpmdby348JQEl1HYh1Yrvkor9aHozzmLtq3nzpuwOCkf4UI/oh8
Aytc64ovOC/GqKbRoKL09Ub4eBYC4iQKuqFDVFGyGCtjfKJvlG0mGEH40qOOp28NsxI6O8hqS1+J
PktRHZg1jziYJ94GOC5PaC+FCOcOBWK7D9PAe/YsffedetPbyq8pvHaHtVmsGX3l29Yya0Nhn1yM
Vsb8U7pSAJ0igiFOEDMKPh61J+upPkYnYev/KrfWc/hevi8+kK+t+NBVuk1vHoZwknvikX5FkjCM
MfocgeUhvhT3z0ilKuUuEysUEYJ6CB69UhFXSm8L0Y/G0TQUCckEI5izMwuXoeeb6CE6ea+NrjNC
expNFRVzDZGy9BUvLM2iu2jIZaO0TfCWsCXvR3dDKPoa2fFG/BJ6GwRhPGft4lo6kzrgQAxPWG/w
ZpeuoxdNM+iQWSBYuwk/Rof4KbGlZKM9jLa7qZ4QrF9r/806nb99R58SHeoOVFbm90mdak2eop7M
ZZk9NvsIgnd5l5/WnWUh3Wa2lMFmCtFkPVdxXR9l1FGtPnDSe9Tm9sl+OhPFMaQwvBZoF23xxgU6
xd3FjNksBZD7VnFLWQic4URbEcoJd1fdoyLH83Y1pVqINcBugZEy4Ax/+/z0ddAk0jkKUPb+1D+1
DspHG/aR4ZgH7v9f+tPg1Hb62n1eM7xod6LjpamEmMPbHpzFuMRF27rv4aUzO+ZxC8lu1UmZN7gr
TIMK7mrZYHqnzy4vxtH/sSdfOmcwgF+2PMj7RgXhnRdDKtAMHDbJyLxiDt3n1EUtf+SeuxJlllyU
1o/EuxKu6+lNeGlYCCVmxpHJdcYY/tfMKrwNbJ97wdW2TAvdpVnyGtY6jGl5jrqd+3z7olwIORfW
p89wts2aUZi51keJI4npu3JoEbRSft42seSujPmT8oBumAjEZ+7KgNGYwGSWOFXPcDfFn/opleKN
2hqI137Nxs/Idp2UzC4lY+VJtbC56oRzgPFqmla7OpWCp3sWdFyJ42Z3pfZO0w6VfG8OHzv1vQbH
lhjfj+ABbq/3ektVqp1AKMEdUP6bI/A8SbDGUUqRiverTSV+DqOVZvuMiGmKapcWpl9w9tFQxhV6
sS0Tp3bGXfI4Pa2CrXWHYK+tfsg/jVtIxSBHUTb+dq1lsxDEL23PPiazDqaS5ElC/djca7t81x7U
TeNE7+RNbq/H1etL+NLc7HQYSUkPVuEDmtKpCNtiU48aas9q9y3NOt++/eWm334ZAzBm6lOjHNb5
qwTW8/XcV6MMR23i11EaT40U7IuIwt5tO4secmZnds+bfi2pqQ8JX6Z8bJURUMi4spJFxwf3rExR
hVRtPn9H+QBV9ZJSpLrv76faz4/RFk7lfi3xXfo+Z3bmg3d9VJX6oPkx6Ivii6e1ALLC+p4A9qn0
2xW/X9q2c1uzx6GJbHoeg11yjFbeCxpri15uf5hF757SE1gpAJ0yl3F5sipTK/Kxe9s28dfopE7x
kuyVPXLR41aEGEJfgwzNmpO/zzLsI4bEuQH8MX80qQZTkqkJURVKtVttl7y3duHOeF+8lAeZbwZl
8X6qI+Qv0rvmbi0/WtrRc+MzR4yy0AiqLIqdhO5/KqkbhHlXfP36Hp8qI/+sb5b0gQCibt5hAkby
TcCbsIltC+5XHS1L31sjNluoAF2Ym09CWQi3alSnEyc++j89w0ZfCkX1+8D2H/utvElPfWZ34mat
wzWDLL59RlB75GJcMhportk9ykeUklBmmS6tmc00hSoiAb9BgMp34Kw/KnfRXt10TjxulGgzHNW7
+GGtS7lwFi1AHUDpQStNWjuXzqtUUQqbcUH7YdSQNMkQ3qVaE3/sm4+3j8mC22CIVhSDjVSG5uVe
BYZlU+0wFIRMwwTI2LUr8WvJwgSgm2xgYK4Gk8teKid1h2MOwqvfBnfAQXe3FzGbGf79yXhDQ+/J
LCgP91nnxhfkmsZ1yXadjA/gS498PMd6qZ98J7LrbT7a/iFyqLPttZ+3TS8dep5BZJtTdGZGaxbJ
DCbKRVFIEIPjWZJq2w6JBKC0W+lgbD15473TPrW/qq8J9YP6gQoYIgErG7wU6YhyGvXsiWQQEoRL
Z3GFOgpqdYyd8ku/a4/Vvj40O9WBfNhJHPGwlje8MR3M7lYm3QDSkWIz2zQvuKV85xI6hNhBvdl8
Lklc3AdUPvfSDgm+bXsnH8utcpKPw4/0IJ2AP9mB4/FnSVKx9ra4vuc5onxzAL6UwBllnK29CBWr
o6oAizyz7xmMwSRqfyYLNbnXxLxDIiG/lS7eKkZnSVorhNQTe4x0bWOL4idFfg6y421HWvBhjADo
k0hzAZ7OqVy4b31hyMyYspN21J8BlyQbAxzSXwjoSqhdboQ9pXYn3g/7xl1lBF2IepN5pqzojeh0
LmYRx+0Tq6zHaSN39f10XQbb4EF8KB6wZSsn6ySTggLDP1qH/MQjfM2Jp/vp0qku7c+ywwaOZUjZ
sV860i7e11/To7gFHU8JPvuSHP0dHMhb6f9ABrrgzljmZUqrnCruVb3PUppazMYucQZ7sFMmLH9m
z8m+cNwnSo14E7/BdYKjS2kM3t+PzJm3W9GR78pnn3GPj9nhtiPMNO3+9rZ/fs88mEFbEVryOHB0
99GnqShApWwHFnc/kSdad/GO0LbtbSbdnfxOPFYwbdOfoGqYbvQ7wVmDmVxfRRfbMx/4G8jUMlEg
tppqi4oxWt6G6yQ1864boO7RZyFyi7Wx0Os7A5vAFzh50yD8vA/TG3kr5XBuO7X6wpWx0dBiXdnl
KS7P/Y07npgJnIX28CyZ4U7VhBjdMHqq6TF59A7GXYxG+V9JZ7vH4JkSpZ3dIzlNV2Hj67agOvHD
Ws62ELmp/PzzI+YpTs7EZOCZOL220fm8vg1xtYO46GnSLPRP1kpRcumMEcoov07jQsSZy2AZMATC
BcaaBQRsyvylHi340J9E+PbJ7Yg2K3J6C6/bqffOG/eNuY8YfWnQKpMwFxQMhsfgUMMF9N11pPfD
O+PF2Gufkt1wpxypIOaEsw5VxpVPvORFpHDTUCL3lDwv5OdJYynBSLHCQnlCOQJPKP390Ehpbg9j
qBDi6rT9KhZh5Nmh0utZiz665VsHX/ZKgE25lHRP0KYnkZ3IpZntsOK3x8TLlVe5jcfx59ihe7CR
2lDuNo1Ln4ZZLz1rdl4SpqmjZI0S3hUpEgeO15jKx9vrW/iaYNknmuppeprW7OXmFo1Qy3Ghw90s
hHaNaq5lMdgTtWCpHyLlyVS/3ba3sJ0X9mYRWknCqCh1lxMj1j9qDzcFHbjyxFg6ERdGZsl35nWe
niOtDCiwvm+PqQPPv7WN7yZptcTfCO/WKrDTOZ/FATaR3jm9Fzik5pVs1awMyx1ZVeEijYNbMmsm
Bz/T7Ofo/lLHR5d38O19XHjQa5iESIe7nirzfGCvAtBdFr41PehN2r4t2ZqwVw/pKlPhQnLEiADZ
EXSTZPnzmwQaIiHrBoSKfVG5SwrR9lRyseHT7fUsW6Ee+MZifsWOQmuuLMaaqmcioLzeIXSP1AZ8
X7vbZhaaRwSTf47zfDVSbVrEL9JOj4rVsDG+yOQHxYPpQPyyZ8JZ+9UFG3dT7/9ldsJH45jRpaPd
MXNLsdcD5mR7xIp2uewYO/dXZb/V6JhcK8hYfnk2eARyl/WyzEIvFsrWM9tTHDjLPpm2/9v2xNXu
7/vd8E1xtEOLqu0uPULfzIDXlihgWySJgexIdv/NTHaU8VaRBAufemLBAUgwsczCRHn5U8J2qINS
pdrVW9aoUMhrYsnJYHB49VwlXcuIFwLOROrLoCnFdFL72XXlG8ieo+ZNvcFCYA+yMHWj1w7K6K9h
QNtZ/iz8jF/Wbo2ldGeqF8KniHIp2LzLJSZ1L0SF2fK44UGhtq9Ntx9DJtqaFRrThbjDeCuo1omc
iYbWLP+I+iTnFvZTgkDJky3a82Tb/asvxrTuNCMCSgj0+uyLjWU5qL5JFUxEqm9XC5CQZSR0e5Sb
lO3tA7rgHEw10Oyku8R7f/4sjMNQpr3q038wqhS1V1RKPuZhzkGRhGotGCykbxMbCriPN2tzPhTm
QpIgiAk6KK7p9yDGpLtBjHIkb2rxpPm9+MEMmQJvRjnY1lWu/+ibtEW4Ahnc26ueDYG/pev8Eqa9
AFcCXZs0ss+Pp5GP6RArXCDA2N8Fh3gXPeb3+gMD2Lvg1B68ffpLOXXHdOtv9Q2SdnayW7vDFiAL
MEoS5BnMAQfGKPrlb6iK2jWzlt2oeTzpdBDM1NadAY9KnoAWKCtrXjiYCqwmU1JFnZOOzKW5yFD8
0SowN1D01hG8FNfygEVfYiU8AshIr1B6yB8aXlxNuU0bbWurtYXineCuvLSWlsH/n9l5dUqG58xO
kGE0Wjk1JLT6VGnDBuKblY1aaM4TSs5MzHYqR7e1houFdZQ7rTimR4OSsGBLIMp0pwSEgF+g4bUW
xBZqp5NdQFHoJizgdyxvFPLBZWmdnX2qoeTgQbs3nfE03A87Jgc3wjomYHE7EXzWQNqi+jzXL0Ye
wopchVZWeKyPxbNG7cLOD266qbfhIdqhS+rk0kocWIjWoK/+sTm7G1H0yeo04kJKmhclfkUdc2vq
L5m1JgyzZmcWrUez81q4buhdie0vN5ZPamLIcC1GkR0Ja4SL0xUzT0kNimjMxBBTyDlmxyssEWf0
MJbRQA4z30G5zxl1YycZIWXoNdLzpbN2bm5a+1l+IVUUF3OFR6jVp1RL6z66R54t3btWutaUWdzG
s5XNLteyS6vB8ii1QGe9qfVjGnPnpd8Mr12B8i9V05i+pSaMnMcbGeHlospWlbsM8lSisrsfj6UE
WaRt3Llv9WDRUe/HF/N79KF8DVZLaQs3O53TqbBAsjol3pemuYrq3EM31hHjX4P6URvSnaj8VQny
Rsy/Nm1vi/qadPjSU/Dc5MxjJnA/XQtWC7D5K7JIGXhOnaZMJ8B2rRlHqRe2Q5F/uX31LT5kJoYD
mJmoHV69ncoQ+XUV1mlOfPU44VeT+0lfI9ittSYXXfQfQ/OpozHpBC+xMNS6p8T/CLHRxg/+ur2a
Jd80uc8AiBEz6fpffjbEwLTc99HeE4R4l9BvGs3oJKvFQzp6K9BY+jdLwfLc2uxi6FDxFLpKbu1R
DKP4IYQE3T8ZRjJKCGsFyScr7ORhlwhjaOzKpFH6Q2O00ZcG+br+MRqpUHpR/RqGpaAcO+bYla2f
t+G3IFfiYdOJRYckmdoMxSlAe1lw5EKrvsZSJud2JbaN+uR2ctjeRYoRZhsFlkEqIKZRty+iXHmu
LdRmHWyVsFOGUwh3brrTfbMKAbAVlvYxH+q7cVQKn/Io2mdHP2rdKAG7WLTY60FMnEYhLfKTkltu
fzKssQgPQ5Q3+bYy+iBE01QcAfcbVf5jSHPEtWKzsWU5qptdEzG5jHaFUhUb2iqlsssSqWh2VVQX
rV2nVSGjHZcXxiZOTYmXrdKa/qZK+pRqaRx4yf2genK6Hys9Kfb4f+NudCQmue+MXPs4NKLf/RAF
YP93URzF7inLGqvdTWogIxLPcjne8+QodEfpLVgK8yZBgTIoJTM7JJWud/d5oMJC1sY0orYUdZjl
qlkeENxccpu7ppYCFN1MMH9HEZK+/K7XpIkuF8QhzNHeSFE/F30x2Ca5EVf3XSXVlPmLVkmYNkLG
jZQq6740nRWbG73timJbVaHkeRtP94Xyayyo1i8GQXX/6yChuP0YJF6bfrCKemu4WndIJUGUTko1
oZ+SGELRY2pRqnrIgbRpTmcoaNC1amSkjIaBxUYOe7SSjey2IV+rCTV9Y5Vx7X8avT5VNp1q5unH
tjblwqnrILQehTTs66Phh6QvE9eK902D1fOjmTO8gfQUVTS7t8zyQ8MnLjdijXziQ50J2quXCzrf
qVW1bq9G0v8Q9h1LksNarl+kCHmzlZQ+s7zp6g2j2smQlGgkGn39IGc178bEm21XR1WmRHMOgAMw
GLlpCQX60HVwZYlj5C5740bYv/S4fOqNSmbfo2rB5+2qePAXnVFRHtXk9GsAmZU6bUigRRQeuPj4
DRWe0Ujvtp0PH2BrwYPLXMa+RPZrmLxbqeOwRQU/ybPsDAoTJ2MO5XLm7+osNrHyhGFze0PMMH3L
2JCGu1Vr/SQ7RR5cbyipE+422mT93L/nyBYmIAEgTO73Q5A5DyWL968jgEIklsGk83MDfTYdHab2
zTHy/QSZi6Kdratc568Dzw2sotAvIVF7HZami9NBPGL/pTdoCFT/KhCfuJyQRsLC3TB6mR0KZpm8
4iuloCFc1y1HK5OQHZctKvLTKPFc9hPzIztww2zezFiBWcM1z1mTMcF/FHIo8RJtHIomsbg0/61q
UoiwLfhcFq1OPLF7lUBy/DwvoIcaOHgiobhIBwRRXu66y8UdvJpGRDUkcghufInEO0wOx9/hJPhT
HxKy68ots43LbIFiekjzVzHR9W+KtMBp5xER/jwQR7rDvM1SX8u+KHldWRF+q1iXFD51BnnHJLXm
1mN+Pq/jcBteZOi2neAMMfBRlouHUlPMgUa6NBBybKPWteAEI+5mnqtfab4W+oqhmBmmUZAY4cSA
T/F7aPsRWgwfr6pOSYpoYiMK318nHZnlT7pGldxXw2JMw7pM/UEWbC92Zb/2eFYSyUFtGLmpaFhm
Vt9YoDFVjes8CuGJWfmxjRyETU2vbCoPHlR4+KI1KXW9dH2lWvSdOPJoRF26x2+UEMpaKd4VbP+r
3cBl3u+CMDNfPJ8TZIXG4xmRzPJBB0PwtXF47Oxh57/97kq/TjVigIuqTuU6s5qiCc6PwX1bpJNa
pyY2nEoML1ZdWhd55REGx1fxXozZ+i+mmVuf4tBmuk2nfIrvDpjrPbZ2qf4Em4wi2HubCcekg6Tj
GctwRgm/Qa64g3hznOgOjXi81uW0jU8ZbC4QcQ0nvsz8QmYZBnEwBhf+3kQaPsHkv4TE1MPV42Xl
S5a+yi1mfNdFfVKcZZ6R6pwnS4qlCpsy7EUP68Bak9DpnXEi9nVGU/+5VItdD8p5fKYSQTYagZgy
La6d0f7bC9arXTgIHKqRQ4jspCT/3QcyRmaiLCvVsGSJnzrcZvYEoofAkrWLdVYjxD08J6Pp5v2a
lHigBsDJ0xaU0IQmg4jMyfXWzMdCpOxmJvRRNQ1Md4q3uA9lXeYE0cfIDhreKf4JJgAq12kb0s2l
J8fVGBzXQcojGX2U1ek2GBC2Q0nXXR8lrrjwRfYeeNJQHlZcz2ePlFicDWwMx0syxEF8jnCXx7Xs
EsUQrlGY4TMSsoofe6vNq07E/HcWE7K9N+TBPnmTixJ/oOAPLhbLWyH1tv5D5ujGa1+Z5MORckOI
PD4MwKx4gdrwrMpshgKVrlVXZ/OguodEr3P+WI7WbycOa312XhFzjXjUoAhUgjeDePlz1q0d5NYk
Wua95lFuHzii6cWtXzqtd8KxKWw4h3MbMieKjO5ykcjoYbDdyDXMqPSsr104dMgJDsqSJ7Uvsnlq
jRHrN1U+eARKDmk8/NaR00vN8A5DavYypCZ7FiJQMQfBgbWQ7Q1fR6jseJdEoi6cjARC2EURPGyx
Xn2tu3BS52AeVnVMtdJ4qwTufzWzmOF94oHDeVNzOlO/Hzpa0Tat1nFELL2l0bNKSdWdBIT75GXw
PjcNhdHCjyJEni7cOjpetGIL7fDiLZkfRpGEL/1QrH+7BOHuI+JkbWo/8CPAxEytJRzdxRSbf2VH
WfcDNuhqOtIZB8fRZsy3dtZbWi+YmMd1NyF7Hh64HRKOacGw2C1i6YeGjTMCoAFUankOkm0rDuEA
f9JGyTXNHiYfhTDIh1i2b7Z19H2dTkv4yRHCLPYOgGzRVPCPmD+rbE62K/xpeDyf7bCSQKNqCWOV
NzzsAroPcw0P7WhUq6iT2HTrThNe1rPTJnvobWKGRy8xy/bGE24HtkP2+0EIKZFpzsJKvPtVsYzh
pjZLPU/5w4yTqfaJ/xv3MThyR2m7VsvcJGn/pINxauHrvjc9bC2F02OTj6whyJavRTRjY8awgNNZ
fh5Z/+7y9DQn8QlBLd1Bz+Gx4/EptTbcD3F57bMFl7LEiQL1D/qdlagdT9lOVHyfhuBsw6xP9laJ
Y1wiupdNdNqzKLusNvpEaZ3WVKefHKlfzSjck4xSUeMIO+Z6epiD7m/BKrsjIwx81eRf7JzTxhTm
pyMjtLLjHNUD0tUzA7t2JEJdtBYKu8Xu5rB8cGOxIYTboE4IuyPJcLWXZp8W6qxzcvI0uiFF+dkW
08fmoZjJBJxTZvVSGVztcymvlE4flQtdTXuKQMHgvVjI0wQa8rAm5FuaDknUg0aVmn1mIUJ4k3U4
z537m2XspdiGR9Hx73UcDpznskZs2h87uS8/rWq3MGQmANo7QzFziPPpgBjyP7D6PaRqGPaIbm7B
6ED7mcNTzePibHI3nDKrv7cg/IUlsrSos8fdNg1ZPfW4M4vZrBdt+SsMX9YWDcXfdJjPsafboSJ9
dD9Ah3qoIrSiffBzmaPvVEc7A48O3JDzv06VH4WobjA5x3/r4nXXVRo0TmTOmkldQ5mx6zOQDWZ8
x8QONgho3NqW4TEi/JsZdzTwHjax2qMI+ikRR4ST9RYUGNhwWB04OH2dB8jioOWaH8oxeBs3aj8X
X8b/nWJew/0ZYwkIfm9yXCOvngbpQzfGvxn4cItG8EgR5dyQONkvjNxYTBu4Bn5YtxxTJff57FqP
7rgeWYejxcH4JknGqE6yKXz3bOr6RpEYPVXaR9Fcs1kiwNmAu72X3W4v8N5cmc/gbhDK+y2yiOJ6
R4ERaSWPZRo8UVUOaNGmZdcX+KHFHQAbGJhg9L07wZm+Dmh8ioi+knk5iFG3a9LtsPAe9MRuWE9H
NmcHVCUHEThdj6t5s3n6lAz8ebKbhf7a4TeV+1jkVyeLM2iJA1KQalLEjxieZ/Uqw7LFIn7g0722
C/6ocvsZse0SROWvMOz+wQu/SUd2m8X2poPpGXa8jyXOQOnXRqHoTCPSlpw+Wxr+c1t59Y6u7Zik
tEHtgUTCfoQvMUVzEC8XNvdHhVsKJfFeyvgtm9XVlvOulMEvYpJbMg1DvZHhHMmotjO2R4lDtLIu
rBF9PreULzvwALtwY/sthM9XusaY/sfNsIxyQAWpDjEnP1QIaxunDksMdLmY340mj5QEtka9FcNq
d/qUkXxhZmU1UbwOCnchhB+GCFntUX5Dp3wUcXTjWf4aLumDCtTFzqhWaPLFxuqmN3k0izrAKvho
bXSBKO2YKbM1cTg+Tl2Mprw/VdIdutRAOI7EOu0eqpFdgNGcJhFM6Av4Cbn0PSAjAFSDb+auGJqF
9/vclqe4so+y0PuCDBd0rs0Mfw83x+28brQmDhZkeYodqOzrFE8fgKcfi5l89nHQ9KNvHUu/Aq9B
CCN9lYfkO7nbJlWs6ef5nGKOwobQ64Xlfl3i40a6C40n28Zmeh47FkBdkJ6rSB07vx2QL3Iq1/my
5tDOKIW6BBajE87p7hwW/i9T+VNs1rjONrugUMt+oX59QsGKYUOeP41BNNYLzx9UVJ3KTKs6TrqX
soen8yIfMHdmnnWP7Q8aTi+N63qGhGw8LZ0FvDacXUdrUe+m6TWc/c+ZdueIrfASpcHFLhAcegYq
dJkQWVMhOInr4cUsGPzDXOLVdXnTIaawzmxSAJ4bd0uwSBAZcVCzQp9kMZ0C5GUeJoNQeJcAh0hD
fQunuaoJiWQ7peH7wpOwroZVN6wK0v2chUMM4z+trlzksBALeLJ8ioAdcKid04rei2hgLwnWq/zl
sQaxkt2rT+VbtxXbOwV/dRtXupuX7SOPtmfHNt7GOQOXBlT2QW35dDRTOLxN20rP6zzNn6Iq/DVa
wX8bvCOGU8UvsCuBJ/0xWanMviT8SLMD01FQ/uhoMHSPaPhS/iLSwVuswzhCx95paT7AUhL0bVGl
HPvXDy52v7MZve4LjC3H8fe0Boq2wRrJ5GL5QKqvspyXq5J56XZBWZHkePcG/uoiA2S86MQyH7pF
+6nuQ6TPoDtZs/x7hCViDMd4HomrCWBp+cDTUfZPkUPeW9tlK2e1HXIT1TCiKDHsHxD5lYcTv81Y
suK4JGTb6rvxsoJJm5mGhyr1nu9g+I16kPciy9ohtWKqfQQCpEYvk8Jdl4NLrsvEBPwAfn9+h2Vi
NrWR1KNtYRUl/W5cZxf8KspFY/AlUSTYhQQBwigcB49pKuLvbRpn2zss1XDYUMyXcThhhFNwSuYg
PW8RuqQvpOHx+TNzHUxJA3ClP8t0SY94fIbV22rKL+ENzlyuCFx/FxwI45Co56UK4O/FewJdHahT
bOESb7KGdzx9UHhpdJ8gL/QSg+hd277cStFEvUTO2dCpBu35D2AT08fCS32QXJZvpV7YCSVO8W0q
Fz/iF+ijYF38PSLX4aEg4/aK8hIdwYBxwRZ6pbyJfT59IDoAoMU6Jscx5eLUC6Wuw4x00jWCLUcr
rElVXVbTAIuOOKHf8WzmqJ02VPctiF8MqKdT0Pt2IGiH8eFRmq1fcaFKRKnGqmZYtVV7x1inRotU
9vvF8OhHH+XTVa5cHBSCaZpVJvkBOg/2JlHR/9Rweb0/JsaG0+YK2IKFUSAuXZLdjwBDm8Ka/oty
dDybAnLoVMGSPSjF4R+66LXphlw9e+RNPRMPeLVJTSVP82Tohi+OoDiY0izVaVV6fuinJPnQqfwR
biEHbDJa+gsv2MM5DxuMBpU7onQe3ocO4S83ZkpPdpFKs9oDfr0/sqJqqObgaFLM7OyYSpfbyBSp
VSeifp9y0suGB2U/3hwlTB0jzaITAliSm7Vz/0oIC14wHe3+iTWOphpWPuEuxmY+xEAxWnCi0fuS
L799UaLUmY9asLOixVwr6R6YjXYSpasozbHogickPn1Q3iMx3UxPaBBeYBXWJIvGwQVumHpIDMm0
Q4jNp86r35HJ4tPW5bsVVZDr++tAo4d47U4bQMFaYQYBXcfvdNneocV+TcYMY76DyVuYNV714HEX
dJ8hovcai5X7SoOwNcgc7EIodhexm4YClnKDuKzh+Dx09igjl4D3sXNtpuKXyjD4nvngJS/4BxE5
dkHJn2aZTfU6jTspQN7ELCnqbrJBXfgIsGWciIeAdDhj8ym6VNyf/Bg+paLahYwf6br8C3T6kAbz
MVf0E6gQWrdRXTKVtcxyTKDCTvi10HBoAZpWAlZZ8MKSTDa60/8QuLbrDf8zdu5CR/XZk/Gpv1/G
27TGDaa9YI7j572R6iMnwVFKxXYbJU1SyI8kH1F8uCsEvHsO240Lxjj+bBzTJDMfHlkBRXdhHaoe
LLl6MOI5sPiK03SGVdQ/4Hp7uA/sfeBFHffO1ZbS9xE0FoCLSP4ctpndsg0j3qJfMASGzKKaLUXb
UWRwJkw/575vSqD5F+yH+KBigc9e5jXJwhu+ukG3FRevkf3tLGJxDebEOZBr4Dc15cBvdWir41ak
tM0LptpiFa7u2XwbnMZEQ6Zkk3coYZc+3yeJfJFdeoH30W0e2bXgvtEZP4arf/fUPZtwfp0H8Q4L
NBh5zn/ukJAmFIPwxOzjkYEUnlGZhv2Z5em54/Ijq8hbeQe6sVtu4Vw+ToV+wHD+dRBoh6kihyHI
RS1NjLnedcmbCCWjySuyo2uKr8/G7oCWAgvNJfAcWehxLGF6TaK15qR4wcT3XufbN6OqcbM6cJfe
hBqvSTzto2x8GDTa8FKoGyKMq3pgFcwIPVRmnRE/Ez2ue5L7Z/gGyTpgmHSwAH1RbUH7maH0C6ef
ncQq7YLoJU7d35nMbTTFTyrkb7jXPhU6iZmv0KmR+APHxGGqklea6KkudXYzOebZ8+ht6c1vUpaf
BBmTa0+aSur8rCagnUUJGemsTnSsGlYmYyOZ/wDEAP/ywQS7cYqXM5vGd/hUfZaKE5iBb+A8q2Ko
+w0DiRRA1GFC15W0qs/Qpc7FnYeAcBfHbYXNnaO+yu34PmlxMDo6yhAztsQ9E0C19eLBJxJKfWsY
mmSJNmfsAKOAN85uiw7egww8FmbOgzoaCLJu0BMzfFBGT6yXX7G3Q+MK/pIyXNHDFrwPityQB5YA
i0VNDuSgtd2f1P3UckMTUDQDPPj6JQT4bN9gifYDHEVLw/y4QbUchrzZ0IIFfXxLkQCz6d8Q59Wk
/47RHJF0Om0CY36Lfob3y6UzPe5oZGm56t2tAIlVuSux+0yFYnqTzZjN+wDF6j0jGwuxjguM+Kv5
Oo3DXlKk6WoCq2CfXIdkODrrwdaJfZm8LwjhyCrdpKgEy1m+u2TzO6z5qe4ohNRVn2PwyGaPQC/F
A2xr/i4lGrUqHY6ZnXc0Tw8IOn6WGd+Rar2gmv4A7QPx8fcU6hb+vWhSIAjrg30ufkuhUbqEz2EQ
7iswCXdr+YQy0fTMtoEzBy1eN2sfGX+O8rhZXVGvGSSQ2GMCJvBF5v4x+toNfh+Sx2TMb5UjzVCF
HySkGCnz19hCRJlcM6Qphn5EGzceg/Dmpidh10Pa5e3Qv4FHqWXg6liOVzV1h2Banqz+Udin0n5K
569JNTYTfVZcv1lb7nuyXIoJiBS4wftl/3aPMM2GFxyncI7E1Z3058zaCw3JuTPrrqTkKNF6RcXc
lAbFWrJ1xw2kRugGOHWVB2gRXtOSAl7qkWhLMnS9eHURUmbWVzame/TotR5CXEthOwFuiovxpU/k
DvjeOXZzG8bzYzazBzZP5yAMfoh8O0d6AcxzqKQ9JAJTqPJkWXfk2fKYhL8DeYlXu+/cgVXuWg22
ddojyjNr5/yVapRgQf/RU9eA3MBQxHTKS8xpuG+xjYhBzyGwQ25L748mAjjSry+rko+Ohgcf5A9Q
ou9ROV460t0kE2dF5HGgukULc+hRKo4dohAMmuQgexgzSBcQuUEYpgPWbCcUaU1U4l63ZzBdh1Gj
3JZYLr2dmymRwTW3ri7mASqffjpv8ZV79cYKEI53HDQKtn3mlsc0S9scL2zVwcFyGe2SWBRNugZm
74FqPRtFszNsCs/hVv3IzHTNQ0BqBEz0gQddFQItpwmgW3Bg9VoM4YF36CRkLmlbSBGfOIueKEl/
JAOKdzTf/82i4IKVeN1Izd33wNe+OAJFziuN30Pm1z06C35mhnZtUTi+n0c+hw1QaZXXGzL4DtE8
OAxBIpnkTAVToGtHYZ+K0IUgr91c6Uu4WHJZewf6VoFn/hltGA9vtSMSk6J95OfaLwmml0JvnnMs
pj2DISH08kColpokPTmhfvfZDlpKlH1OzKTcsVKDnE5yueelaoMhuQgr6ZP1c3oiXvojpcF0iJ1N
bKut2E6oAJKWUhWc7nGwh3RC0ctGNJcwSX3cmH6vINZ7XNa5f15UGRydcvyl21YcnXgRKBaGwd+y
aqTHbUmqXRxIdesK9PRItQFeKkost7ybPxFre0QZEyUPgqaSnBdYYgSPcTSEgH888NKPEEYm8YcA
O+VaLMU4Bv6MTND8dS42CQ9SS2zaZiHnD8UWMA6JOBBl7AAXoel5qRIioCoow+k8AOSfsUoZ2xu0
FHXfF0g5SFMaPiJ7AjZ6gGmAFG0ySw9DaejTVgl4niuyvPTLnKxNDqAFlCD6+D/Y/dFtVglIfuSW
f2HElwgwFJWHqYMnF7Ny94W/wb9kH263LPfTXfOEvjVHBaNqMJHjzixyOxajw2lYkC44GSAPOxGS
HBNQ1BVXSBPY44YV8Fbdlf1xgGTVTATLH3CH8vfgtw08xFQmr2Nxb3n7aFlfFXjbIxBeHC0ExmxD
s3YFKki70CcKRhNPfnTDT2bhjFiEYjoGkP3ltQFO+wcyAMDqW1Ht5TimIxBLFhxycCV3ZEryM1gR
cQjlwo8W7Pojl/H2JvuO7vNgumcgmn9IiP9aXPRUQjlUxzla3GBIx7bPcguOkXQ7B0vGvR6hEfFg
3a+lNRQwFbQbSG+RuzxG3jxdot9JZ8Fx0TlDc+NgDIatB9lM344ljXf5GuIAm0ZsWIdRCqXX30i0
UMcVlVRjOunOgqxsPyx9cOhDV4HtLk5MmwLnbPZjLenUlNDBobJhQ0t0hum4DgOtGnqLXcx7JAVi
J/k1z+oZtPZziut7PZa5psMNdtJAy2NSuqZI2GPioq+q9689ssGRD8o3LB2QzBXHkHwaAOMclnu9
in1fdP8iTh+r2YyHhaszfIDXxgdQGy3Vm+vBGwgYyzRDBA/TKES7npPX3lTz3m7Y5wpN7Ab0tECr
k8XjAJOQBC0SR0cJfnJEYwIdSdC5r5yRtBUhl/skXpFM3VPIxqbuNmKmGJrz6I9C994i+Zg2pYVN
Zb+BKCEAGWueIE0SfxrzCHHchNSgTxbaHV1SfKUh8be8W06C6/egF9GOyXH9RN2owGCB0Ea5dRVo
lmvY0YL2JGir8sr9dEnwVSIfFBmc1d+0C66MomUpt25rMgNZRVXhbpdkK+uBV9/TKMilqmS6Q7MZ
XNKY9GgPEW/Qy+ky98NtNUSiV9hQnGTg8MZF/INHzXUrUBpnZsxqELu/nOmBHxbrF4TE4JFwpKNB
sG+J6Ms6pKQE6T/jvMsTcDQgqbJVLXWoMNtbAOHvZHcLluicZ+ZniNS1mpnxNyqaImxRoLryUJYM
hZAKQgHXBTjdphcfB5gl1FVrU/4KaOkWmdjUEUQRdTq4A4JJH9dI+Rb5IEhYg8IGyLWn9QLYIVGY
FRPylYmk6zQeBIa56lX4wcB8NY5PNNfgtb2XwOylbrQLxj0s4xeAV/PahirIn6nvw9fQ3IF/iIyj
wzSGGCVRBvyk7yGZwAOGxR08UhsMFy/4yDYvTmEUzl9FLrfnqgrAcEJd91bKaP4aplg8TznG81XW
qbWRvoheQQaBRTM5OWdhAOBVEH22YCEbiCDH16DqzSesgtRzOeP/jSvK2oHr+DccdjDu6zd8cI+S
ACNJjJinbQN6hoKbigL83BrbJg+WvKzTrAeJlQwpdF0LiLz3ym9I4+o474Eo2cU2JefsUUUakX9p
lKcLSkkuvrJ0EWBqZYYB0iHhKG+q7TJRtqkj631QQqGVAJCsRJe0MwBeJ+tuicKfMkCmegvCB0Q1
0rOHeg4H+WsRIRTaedVNF5ZtEgD/2GdNibG076QKolORim6nlA2+cyrtWQFqfY590d8iGqasHnK/
/RgHYOyJIdG+6jtgsMMmoJneyk8H7KblsAOq8bX1ZyahSypmCGKHeRoPW/8zA974G1KGHC1QgnM6
MhCk1IYA5puqYehPcPkCOYst0bp0mR5w0G9PdFuQsNUJF+EmUDzcr0jTOGseqmsxjfQgwNwAKJ/I
QzzwwtZdvAQ3UvXs7ygKcuGzJWAveH8NQcE/BquOv4fCAv/j6cGjjjkIiBNOAvgaFLxY6/eVy5LD
uKSyKQwi2jEjVe5pkg5XK6Rvx5CYK5e2ugks9m+/2eLHlG1o4Ihl2TFkOnkcp0z+0TiNUNzm4Z9u
mylq3liR3RBjpqMuYQLX+NLFDfKQpnYtO5izBlafZxrzf6VIkj8umsjFoZXF/YLaFL3pho46gxjk
LjyshI9eNI3jI3cg3GawqDcO9ujrfpfRRkQluPwoGAvRbmXOFVDXdL0QU7pTgfHJsnyN87F00X5M
ZhhZAzC3V4lFnEPJlosTL9cFYifXLb71gpC5TovAn0peCvg46l69ykQBW/UbHDtru67lQ6yTSII9
oHy/YH7lGtOxfHTIb/1ZkQmo0eKq4EWCpPupJxOCaXNJ+eYTof90JRzQAdOu8MxMRVb95YsCKkx1
KKe9MDJAT2rG9TVME/1FpgIObBkd+5uB9WJQi6kCvkKF6C4owsZhBzVC9rigHk4PBdfL2PSlhT8x
QazYryku9ZMykdV1MIPC3w2hEisWKYT/+zkeNeDiDQjb/eIEPXE3XZ4OE+aPN+QslPeAecNGyOkS
xIY1GL8KXzF/RrY91Gws+BazH6s3aQE/fvcEgZe/8sIoFJF27PaZR3r3jogSQINcK4+HJUS+mCMd
eUn3fRJkyQmjq8g/NlLj+OpRd06/oOW0IKNnrcN94EkYIjksNVO7kBi3vR2mbtuNldFwj4cVejbP
dbxWUMXawoj+GC99l13jEeOFbWKNjF76uPDLDg4coG5muvHsGzInoLwSN3B69MYUWkNSkwAmHYYV
oWTeJJ/zAKeZuhdlHLd0wIGHXp6uqONcBiPwLAjyCHmefDOtL2dGGuogjbu6CAGgYR0p9LpHkYO9
2Q09CO8Lh3QubScbbcNRrCMo57zbBGibvFgxsrpMAOjrYWZO/RBUcIiKoFNJoJvxeQHq3WcRZoAB
x0DoCABm7+AGD3dDW+jEvvnozr+MYw8Bhppd6hsjaPiDAYAnp7SX3XRIewwZgcMdxldTQbZ7y+hq
YJyAqlXeom48hKktcEOTcPmJazqbz0MQ+O5phKLXn/7/SubkPnL0nwME5f+QMv/HSFIihrHLtUe7
ckSqxs7BwEY+u+s9lQg343k7jXtcN3CIjJqwXXbrlV/7Y3VA54xBJfikvOa7bv9/2Yb8L95xiHnG
RB3m0CBlrP4zwC2mM5z32QxzpAZ9+jk5Bru7lUJwCI/r/yX//1+fwP/4W/8xaABRLCaJc2jdbIOB
qORMd6QFkm33/dGxgzj8n1/uf1PgYxYMNjoZrFzhZP7/qscLbdi8ZoFscRNve9zyr9w15VPZgl7b
QTnZzq2/QpZ2+C/OrmtHciRJfhEBavFKnaKyZHeJF6K6qptaa379WdTedTEjeRmzs7PADNBAe0bQ
w8PD3c0sZQ7Hb+EN1qap4X8BATyZlbjDFH7o9x5GQ90W+q2sGfxNLNPaDoUTmVH7LRQZS+S90Zkd
wkPcHKpDa3Ne5xk21MIYfry5MNAHAGEGb8Y47fmeVsBYtH0idIBI/mdhjYPowwS1bqLndChCgW0C
4R56yed2kh6PgaieOlv1ksBEn0JzF19x4qeAQ4fUrJhb+fU3XhzQlUXqgNaVkvBZAO1gxYQcaP2J
mXHNHVxYD/bxXrdbeyLEyvjXHz5IoeZSgUKHpRu7ibVHloa8FYuGshJ1SBplihquksiBJETHYB68
754Jr7Tolm6gmaxDsol5gKIHABZQMQSZ8/k+B3xYG2kiAJPTZfmDpubRO183LFnXDQUDxBmQIUmA
TqmgcSVutcIzGXxUDny/dPYACfuPZqf4+e/BVDEoc0KRCTRsemdmQGOylrflrigmEyFsVQYsklqe
oGWRjsFYPDFAB05IwkbgLzFM6V+P7puom7Ud6rMFSCpVHqks7ABn56EcCPy76jYeE1a69cHWlkjQ
W+0kwMNITVRI7hAH0fe4SaDq5eCNAPYzcIXVmFOxMgZrxwYMh1AgIYMlxCho2JzbLLqiaRoOdGGL
+ssAv1qRqFar7jTwcTP2ceN7QZlEAfTTAMJN0qh9FDBiaECpCeQkmVUGzg0Zd38BPtPOLTw3x4/5
tvgl3Id3PIBb+Kdl3FEbN8aZeWpzA2i2aL0gZbYwZuq9LGuo2mJwCAS5c+VK4KQwuxbjUXKkKgwP
2txiIJwEgzAPX+ALw6YeeIMDrl4O0+c+wEOoSqEGLCIPWNCGuL7Nm8tcGaNOhS4HLZ8WWGYM0Cjm
+6QEo2ZL7CoYtQeGQin9kY+ig4Hh+oVhmrVO6gNXWg3UADdDiLHJj+AZuI0ysCpr8wcECVhsheTv
oiI6mC8U/M8AUT3A0eduqwe5nE4NnAmjvdJDH7U/IbYAYAsPvEQT1ngUxGqxv761G6g4xBmkkIRa
D7TO1FEpB5DtSgkKnHn9oVUvo1B5oGFwrhvZuiXOrFCZTRS1qEi3WFnrQAkJqPbW0x7S4z8VvNtK
E8ErDIiJIOGuuJDUCbISHagR7Chz1KB6M4QnwI+g+sVpN1JQ38R8dKuApdTB9P5NMye/oAe4u77k
r8SC/phoCKMnAWFSGaf0/GOKyhhh/go+S/R2hs5Rreox/w0kv0/AdbZk1Y/QmdgZrwm0TwKLpfm3
FZjwLJFApKAB56KQP1+FXVxdGL0hfH4koRP8zu8cGeGdmdBt+Q8SKx4JFqjPoEd5bicG+aOQqQDZ
Z8dgtkiKxTnpaOWCzb1NDkk6ICw636MgdX1/N9aHvj+KFMDIYbqKpg/I8ODPjQVMd2APwawpePuC
Xz3oxMIY9fsWMzpT5rRSxogGF5eZIuqgSBAQ9mSIsdOwXEw6NCXKRCOYLsMdxn3dvhp+XV/YlgkC
/IXnSOAQoWGqEyYWtSFEW3asfsn5sZgqxs5dfDGsAYcdmgKgKwLZAxVlFC5aUA6sBxT0PzGlapX8
nSGW7vVVXGanlBXx3C/0ytDbJuqGr2u/fShcfVfvE1t+BXEYxppAEY3h3Nv0dvSTPfdpHCUWPPbC
QagfQAW2VMVsnV6osIPEH/OQN8oBQq1HqFA6vZfYGCq1kK6CmbB1pX3hFF596CY7MYPD6BvHVDeH
1+tbsr3vhvgV4S8lzIDFrYIRoyu20Y8mJx+m6QdG2K/buMxbv1b9bYQ6jnnYxAJU0UZbMTKzqiGq
2LhaJLvJAM1dNJkx8wcxv3sRE+WcUe4HtMTy3jGy50AfMbWRM3ztEkJPfo+hYXZdBKPIxXt9SNEF
lIZ5AKuR7iW7YTANNwUxHqEZkl+4PcC6RyLA0h9YAXDjHEEvDszdAEiSxzT1/TXO6PUJeAl7IiAU
5YNJlX9xWwOrvjZA3Wm5vqC/nRIDS4tJDg4TVShM7QH4AhdHMQJ9wwoNLIvEw1YxPQelnKEWBs4U
ZDIC9aXqT1nXmaH0oBoMZ93ePahlQsVKEVQ6FVGgkoGZazhrlTbHHk0gDHowTFyuBmyrsoZYBGI/
KIBQSV02GpoxKf1k58pL1sY/clwUIVRjtBqwsHvGuSDh5uw2BrfN2hh1G0PEOAOic8SkrpfpPhGJ
LUH6lR/HyGk/ochjM+xdHvYzeyIV/uYmCsCDOlQg0xkdFxBlhzsFTzX4dFWX9z97f2Ls5iWz2fkK
vyiGVs6RYjhlTBNYLGSn+Sh2aOWB9lQ9xqOVdeZg4UlpF2+qP/s54xGy+SFR50RdDpwHOs2pJg4L
t8iZPKENB7JkRf85t+MJj4M7I5efAQoaGJt7kZKTlX7bo9mSc6EDx5o2V0B8x3Pnh9JU544CNL52
EJHuCTu+RcOK5UH0iTDAIYbDgOIV8hyIkVFfVE6kdEQvKUVClZ7EvebWnuGgjvVS7ngbQ+02S8j8
4osSiwAoIH4RJiwQ1Jwf934xukxAi/mLzZYzIc57X94TBlnuxvAUC7enOx7ARs3Y3osaHWVXpVaq
A5M5ohGQ2pPL1Tdf0kpW4AMqLT6SW7sVQVPHZDHd2l5D4CGsBGpR7DEV23QlMopxClOQ440OLBwE
c/EHf7JGW/dVl62I9pVIrUPC1zJXFqn4E4VVo3JoNn2xu3S302Nmo8uOUnf1lL1mLqeZ4l3nGKiK
VKfcjvahNd6CITDyEyfa57faZ8hm4aYfuvRvoj45BrrlKo8w54oBktmq3zlzuM33kYshO7vdqb6i
mBMIjEGadWCGLPoLQJYRlRKiH6ZKkLeimU6NKirmOUBuK4U26KFRnc15FPqB27L45URowNlC2lth
cmXzi+FkFbSETswBcm0QtAB1DyNI3aBLnALuyQjH5LJff2uyNlJPA7E5WOwuynljMwozaAcxXQUa
ZCR+zuQLHgbLwZBbWWzOzK2tXJmjScGKUkv1WUUOH8miF2EsDU8ZRtDd2rm1CSqLj4FrVdKhw/Tm
fFrARqHwDnJuxr4x1qGTP199nr7OwykKJrRqB8PUdILfl1gZIssGdfABuJ6XcEA0J/S+8+gU8s6w
8mN6F1qhgjo9qiz5M1OhluEQOnX4G7B7jPGElaHCa5OydQ2Qrl3box1C0NLEOE3gXPdB+mgTFwS1
PpjGeKKTx1P5KIbzMEpf4pYMa4yS5lpXmIsIOq6g8ME2c+QXDJHGmcr4glt35doq9QX1CiCWvIHV
gctMMcbYlmyYDZSWBpFnLHDLI1emaMYxHdsZlUqADxncy8jlgrqy5H5h+P1lKel8H79eQCufVKHc
AKw8hy83HghSwZOd0NHtVL8lRRUF4YN9OW1lODqKOSoGUnQFxZzzc1C1pbqkEXYRJwyNW8AceQfM
z2+cY7xPodkp5mLFn5i4T6FrzOLh29zXlXHqOgaXCa/NCYwHzS+MbM7TCayUDDe5uPO/vHNlhPLO
XC8grj3DSLLDvXOKrA4Aqr3mdJhvs/BafyxCzAKxrG6eiW+rCnUK+6WKI1FIkEWhC2E8x3tIy56A
t0VHVwE7PdGSG2466En5XcKwbWzcCKtPSidXUWFkBgDFQBZ7wZ6oXRBxzsZjtR83HsA49qslUg9y
jL21mBWKa7sBwcIooxgJVFYrQGFZLV1wtzoRoBYJQMZ4MmC4bqmcHO4lQ3Qql17Akg+R8/A94rRD
p0n+9Yh0SfAIcVJZ13hcjAZqlHTiri6RoacyPjrw5irYj63xJPgIvi86huhM7b5+KqGiMDEqMxs1
ijOzdP6O4bmxHjHFZYfjuyINqKXJdxNmPwgjmzK/J/lvQDh3ne6Umm5WhmJBvvSuqfVbPKpcCRPL
17dhwxMMcM/hJYoqOLIf6gsNRhYHHMjRbEPvWwCrokOkKC8xDwZDISBEV7syHdyhNVgq6eQvppKS
M8Pkh60iWZL3hQZ2rQkuOIh2dqdaiWucItFKOIjTEg01LTM7q1Q9MF2F7r+IK2vzdGe8joMenwHm
wbhigZcd424v/SKz7nfSYL+ySlojoRL7MqnBMY8CsbqHVCR0Invksh37qDE+pEy1+nOC2owy+JUu
vgLDYIG+YV/pDYZqn8bkfuyinRACVj1gNhJlT8Ar+hx93OiRT4Qb9EAe+qz2eSG6VzOVcTWyfhl1
f8iAOTQ8jz0grKbpvvP/02tlFeMvrynoGoKhHcovGCu9yOD5bAq1aEJFZQSJeibU1tiVZpj8UYBW
SniF9WUvzUEYDaVw1N9R2LsQU4wFISKstZAAdQrRBGMxgAp/JLv1QJJpzRIExABgMRUrQfta2V0/
tJcdHjTJ1sapU9sGipboJdaKLT2CqcZX3gyPEKgnXmUzbF1+PhBSY4BERT8Fu0qnbgZopLq66RVy
OTry+7IDjHM4GND2WNDhiBwoEjnxLfr0+C+WMNPl7a9i1EkFxT/CNBl7Og8SwdQYhTaCPkwGhEsN
RUvLn4NcZXzLLSvoFemoxhFhTnp6BYGol+Q5BQoUSL6iiqx8wLsYA8qMnSS5ynkwwB5CKYXspARt
U2o18gzBi3aKVRsVxckuPnsPAG7wzYPyM3hmT1RtLQtSXugBauTVR/dS+lnmxzlfwL2GN22qCD9F
zAiaGdiOGNnE5VEARyx2D+I/0IgWNeqAjxlclQMBA9gHhhcNLJXgTh3v8hHcEVL4mIULQ/pwY2Ea
kPqoD0FgE5pldLo2jGlbJrwGQsLWgaQBmB3B3jGymmzbZkBbSRiERVRmKOcrglLgFJiBJqzJgyig
Az6By1nZ58b5wmq+zZDdXV2EOiBERZXBjJIMgrWA2MFUIEPrGOUcY4Y0fisUyQMJ/quo9B/XPXJ7
hUS2A3N3PBzl3LSoZJmgVzDNA8OmSAvGdsvypiZYjOuGNgKWik4wfAQYDp10Zc8t9XEFjjGU+4Bq
ByOXuYAncrI5ADzBv8TNh2HQZcwV9KCMjdrgY9JS/gkMjhgHTvmFIalDL5qqMtEXZZ3quRaSUua4
xA4I+/aSUd5rQ/J8fcn0oaDNUIeiHgewwVWEHy1/VAAqGbn9CCKpVJQOsmL89xFMQ28WwkTIZ8GX
TJ0IXUOyJqSIk0YMiO74WxT/DLHEunU24pcmkjOHQCyivU52duWpRc+jYYHzbyu30R2Z8CMiWsKf
xkwQ+lmC8xeJMtlAdLcR+KFggVYMZa1rQSsbJxGpBhL9SIwzoXZVucGud8UX8jgixPysiT66HkMZ
pWtXjTRClkOXUhsEJiXShvBHoU3edc+4eMR/GYGijI4sBRTltMqpmGgFohUorHXAgSEcrLmhM/ji
k/Y2u6Jdeazy8uaivu3RxfugbUUgptTU7pb4LgnKn4k0/mSsibjz+m4jayKa8nAPTCFdFAnGEdxI
cgCFcgBmPAzVQdsFZBFev0v2rLGvrQO8NkXcdOWGXbVg6jJB6Xpq9nr0FuSuCu7A6+v5ahhdWQ+t
2dahciSVDcDs4BTwQn28RRNvNsVkkkwlLzCGJUePTSoGVgZyOozBeFPY7ADPemzBNQxuCuC9+LnE
BGhRHgbQ2JqyUP6MJvllyOWDMkMnIQwl9OGqumL89M3OyWp/FGp/dMyBRRyKsPbwAj3JJ8HPkZEG
NiqLN6GHksZD7qJfU5nhr+t7djFW+eUDGIaDvg/RTKIFWeJRCEG4FEPs7wZiMze5N+CxUz6xHzt0
XY8yRI+Kp20PFL0Ch9Y7oN2KDBi2oO4gJhsJ/hxqMyO6XtSHvux9d7/obnqfTTlyqZY0SwSXv8G4
DyQ7dHt0Ywh9I1aUaEhbzA7Y5pFaWaWqlzInxBUYfODnhilhZgyJDuR7zOY9tP7BKNNWkFh1+OgC
ZjZ3Sry0oJDSZ6vDHKerHUCxbdV27EXv6ef4Dz4jyySVYBVKIitFiZgxKR81+CDS7pHhkcTVL07x
aguptKMc0EiFTA+5Q0YneRUO4Q0wBWZ7B/06nxVmt2781Q5K1KOsn4V4wUxBatdQF5Xkm2T5M2lg
lvoZCgXDIzcPwPe66LJC0Kqx0AwwBV4aE68z8HZhCmIXhK+MDdyMtd+G6GRJSMYpCXgY4j1op9vl
Q/Wo5KbkTU5jij54593Y/Td38Gof6XozeOfBE5vCJmgsQM/SgclCZ8RIuvhEDvSq30rfiFmtg/MM
YFAb5DYIhJF2RDtUMosR0O5RHH2JE/HITQKXsZ3bdvH6E6GGC/EqKikEBVPPGwWurjQzdS/FvCCR
q2zQ6J3t8EY1yWw9uul3lcdqwGx9SEP4tkydtTlZEqHsOQQrMTT16UYm/yoYRb2tE2CIeKlLyAWQ
KlInIJXBAcyFaGPXYwIClo84fhvan5UkY4CXkYxunYC1KfrpEpU8uqcwtcRvgvInlU+E2axmlWs3
t+3viiSerqpBYyJKQSBr5xzourOZM9PMcIKU/2B4xvWtk3jKMwIjEBcF0+Q20L1HYTAjlEPVu9ib
7sl8Hhgsd5XV7COHddhEhmGRumX4ZjbaWQ0xdv2Y7ToXZNbAXvH72QHXAxoDRO6lf5mcdie+TntS
ucv20X5xgL8/qIx3/fVvCoTLeWKnCCRvKfFTpro+Acjs8YXul0Z94HQQNV3f8K2759t/JBpJMypz
LGdFBE1efnR4PLxrVoOBtbHkz1dpKgDoubYMsJBzuQs2B6IN3zR3qfCz7J6vL+bSS/Hyk1RopICW
EkePcp4lCDotjCfAEciEYw9mIClEXI6YLavLlAQiqSL+gbYwplRoqc+qzox4kXXgATJzxlD3AjS8
3e3LXWmDuYlV0d3Iu87M0RWsJitFoxJhLv6JWby7wgYviwfE6R78X072g93r3NjI9froexWv2wKf
qa1svlisErm+FjYmuFzs69/rAi9ngORvtY/0tSoPcQHSDdhB79QNPJBY4VULUna78wqLVUS9dERi
DL1bVQBI7UIsNVD6oNdBompr6i9BBIskJkzSsjJLgAPknBGXt3fw/4wZ9BtAi6G2W1VdBei//ICR
G/DvNnxmDkP83+d2WBaKtSL+r6CaSt1oxTwACF9gWfmXxPfiqzYUHZ6INBu7EL25h9/G6PpVCLHu
MM/6ypbL5NOYjZ8j6H8FObipC+WYxo3ICE8XBTPiISo0oaAyIWKEl561r6amqpUOOq0hSOwg79Pu
Bgz+AYPH/cFY3JM8tw9Dkj6PWeEWINgJOM297qNbK/7+AWisnIcvYJkAiZ/5ylbF6VYZuWdQYoC3
aNIPYCCxwwxdlf/eIFktAKQEt0b3pNsq1NKWaPqq+YkQmcnWEx8+SkDnX7ezUX4BenpliMpSdCmE
vIIM0A+/j30NetqQ2dslpuQ8EgFa1um76IGTL7k2R2UqXSBIYt8SZUk3O4an4D4/Ra8gPLYROU1o
TZfH4LZ8IqKWrPi5dRZXljXx/BOOM6LnAMULO5vHz3aIwHSmQ/KhYBUGt1xlbUc6t5OCARHE6Epl
15mEhuNinEDbv2/Aeg/W/w4ERhUjz2QtjMpZgrAYAD3EwqICIaxBBwreOEGE6rqnbJgBpBm1DE1B
eV6lIwyI2Qa1laCZFkXvUnRIuAEzDCwlUIYROrIUAO1B3QLdUZRuhxJTxBq4+CEwUMruApWLjnH1
bJrTgFjCVaABmUV5I09EBeoFyohGqY2YjNYIgKgEwZmZjkH2en0DNypCAPN9W6MnHFNgwKYWNS4U
TkDOgiJnuKt3oo8PxngQby4LqCFDEkgdXKFcsOi4UO9nLCtInuXojwR2rrJlapGSv+W8nPCFTfxr
hYocbcQVqN23GJSz4hOYhZ0UY+bhD8WTXek3gJGMRV3mPwRgSrSyZSiQI7kjq16lkAUwFhjPmOav
Ejim5cwEbM2O8jY44StEAm3jqWOV3S9y8HOTdMo1RBAY6Tnw6RiDADbXDqSOGL7oQFCvJ4zjdWkK
xW9U9iU8xdGhoMOTBh4cDoPWs92Go9X3gs9B6Rhv/eclEBh3y2VNFGQma1uUf7Qa5IhmMsOWHavB
RH1rfI/90Qsd5dTt54/0SQaJzBEktG7kXT8DF09+yjIVq5p8lmLDiGdIMGmnVu6eDGnwFx1cIYTx
n+vnvQS5QobnkFN85qjnRg0q8oNaPZ0laSLwr24n+KmX7mQgL1r/+trIb79mhtpVUNaJddbMva2I
I3DtafS7jhYWLnjLTdBXxhHQAGtHxnd+CFCFaSXoXaD41EFPDxR0UAMDj85N0T9dX81lzoVdW1ui
lqNrtTTGNUY6xk7OfbB5OlKd78povANnYmpGTbMbZBETW7W1GO0dXyaM/byIYuQHaDzG0FUd/W2V
ii/KkCdxOkWzTXh6xcwDHfQIzb/ry9xyyLUR6gaIxZEfQGEII3xpJ+FbGX22GiSGwhcFI+gyq4S4
5SMrc3RHLRAnSIzxCk4eKtkQNrPKklUN/XqsU36IFBloLaC4MaBCNyazam5bTHFMdvcCYi7eyZ3W
g3aCl/+WQc4jugrE4QkGSH0BlbzFvYqnyR19DrVLVsjecNb1L6EPXtbUbdzWOHhVAK7UapAeoLng
DHn0tsjx7vqHvHxFgm5Okg0CPyZD1XQ1UYHeKiQ5ENQIHZBoRVbxGNgf+S7z01tWLnnZjqWMkZWv
7qIaSi4DPiZhsoCmy3JsPUxrNr7xg6BiytvggTtqd/OBVZ+6yC2JWVQ0cDJwFeJZcG520TpItRJ4
VWbIzTHt5+RQTR3K93FQgCJXB/taO7KKpRvhU9ZEMGgosgEQkkydQ3nh1GXoYFTiwHEpG4HmFJEU
70PthxrPiaWr6JPkM4R00rbgGEFg43xqPG78r5EdNFKp8zkPQm3USTsCry8cy3afyO+gtrPbEgzG
uuCC7NC97kcbW7w2SI9CFqC+lkKxGkFXX5u84oL3dtZ/Z/HvaXy4bmnrdKw/JuVDgVLMuQjxC3vO
KzdsJA8SWWaRgo9TZ/nN1o2/dhw6JtRVUYzwG8h9HPU31VNRg3jif0S36g5klUAD9CaY2/agaCR9
J0aI3YjjZ7apdcYqNOn4pentKciBpArFWn9dBFAQeklTzaxG4bY1Aponl4dMV/+MhAPrWofoN4BO
MglfDe4Uz8frX45lg7qEqwg5KjchikMdEL3vgxiDclhh1H+3A5r6dyVfF/QqxqDHmsuchH1rnWY3
3pSefqxfSFdEtEG12DCSpI2bCV/p2xq1pniuMH6iwtrcuBI0M2qDNTu5ZYEUS2WMT0pgM6AsFNow
RMKk48tkb035POW/rn+Vy9oCouPKAD33A2boGdyNwEE11ROX3eqZI8klpKtAJ8lPngrtPeSfVphI
XoArvgNNpZrkrjhmrggWmYyfXUjK2E2umYwftuUviGDgjzMwVg5k3XnYBlWL0hRFDqksV9Ytwc7c
AKI9IK63FHRgF8f4CeXEwJFZRaTL4g7ZkZVhKnQHDehiQIeP6Il5oeqp+GwKk5Ct6CZYjLv7KGVW
qbeWqgoEEwvOLHwNKl5DQjtQ9bBf7HwpDzFITzkRWBxIfDG2lB4lN7CylR2JONvqcIC6PJygFI2/
O6tTCBQICNYd92eaE0ePx0MTSn4Qa6XTCUCryMBbsb7pljeroOhRUUeGvrtM7pHVD4hAt6SGVQ79
l10JIOGomq1FUNayOUKjd4fEymbBMhkmVWrNejFxaioOwKUtPAhfd1Jd2Ne3dePyQ9DkcdmDjBiC
w1SDTxGnVp0nBM/UMBydAyt53QXQO4E8JpSEfTWon68b3FrSyiAd4xbMqfQQ9R3tgoOmMbhVS/Xt
uoUth8QjAkOdKiH+o1OmolQL1PwRq4PUr8Y/acdDOoj1VPnC8NM599oKdcd1ad5rZUus/Jj36Yn7
CP34UN1GEMiwAle/Db/4jTpPAHetz9mtn3niw/WFbt7x699AeaTYVtAA1tXJVrPqFC+pjxKAZcS8
m7ehzymKU7fijzSpIHw99f4yL343IAKAS93vUXcw9MnVhAjDvXHGiMyMb6BTboXm9NxPhB4jafgf
dT9D5W7SfnKdwmrJXQK5ERZWe0BzVSw59LGMFEAiBTQcvSm8jMZdmz5CV9ibrSpyJhCWxnvxrgAD
2w5yXtLs6I/KDTQZG0g6zjb/oTi9DHqk3A3tnOHsrG0Qz0PGFBRBE4DRxw5TcT9o8UMvi5Da5p8Y
jnDRlySbIMi8KAC7fUlYCHlaII5jXLQcjyk9LW1IdwvTh2F9kEb9MA/Zqe4MBzOlrlb1t0Ogf1z/
BZsL/f4BGhWoxgXiYGGRQkCwwXTzIriglcfcA2N0efOhq5EeHsiRRBS0yM9YhWBehpRXp2Od8r1x
O75Xu36ve5wJNOYp9sEtlJs77VT44JGHlPBnewcRMJcHpY+2Y/IkbDxT8Eb6/inU+TeGui0WCYGT
zMS1uo3XUoFrPsdTW7wt3usn8Zi+NG+om3DM2eCvwudF8FkZpw5+WapgGJYQfERoqkT8gDRmPkGs
7UGV0/eknn9qS/qnMwSgOHQbby0InQB8qMvjno8g6t4Fxmcx5nYlJcdYSe6kPPyl98hQcEHcajwy
BXEq3rlx2vOdeH/dUzbj//dPp19b4qQsASaDB6io9XtVbk58xBp7I1t/ZXdoPAtJ1BcD7NO2Ota3
cyO1ZpXrJy7UjksetPb19bCMUUc8GoQlTzo8UAM9TZBKK/0h1zEByyvBbtJKVoFle/vQIjQUCKmr
GuV2itLO/BQh5A/6TReJZhaxaqfEdy53768FnfItZWwgTiLUyDmkV5UbUJVWrTmcX8pafs0HRla3
GTdWlQbKWJAkRQz1yMlW+voOCsVvEEg7hbHxev0jbT4U1hUNKkkVQegPBm7YWZTFLcJ6xy/pe5Ro
tyUqGQqHh2OaqnY6FwC/lrOL+fRdHzdO1asPRpIfobP1IwT7olJPN11cMx5i26Hkb7mFRuIKTWyI
U4zTzCvgrBP6/F5N21s91e/ltD5JRncL4nsWKwZj5zVqR7SoLYxEaUaQWheuFIGkWC1sRXm8vvEM
K3QegE6VECV4kthFJIiOJo2JK8tlbZVFx+JcZOwinQhAWwfa5jJMtWVr9mNrGclsRRBBRgjudLCo
dIwuLMsgdfJzrRrqKkKhSuEGZ4mLm0npd+pc7uREPHXyXlFF5/pubh5+0AMDiCgKGDGn5pxy6Gfn
WUAcpYaKYw2NSDFlHMjN078yQS0KR0QyChk9AIhB2nVwzMf7UL+p+8KCkM711Wz6xrcpjXojj+0o
IU+EByptcqqC+DSG7T5LqvfrZrbaGmhf/901OjeBdDLaJxCVsgUjmwZXAdHd3SxK80s0SvmhBjT+
D1/Hyh/UUec7EVPZszVCphGvda4VfjN+DFkUFV3x0FLw7fCb0CylFl0poTbGGtKGBKkciG8m3ipy
w5ugHmzW4vgKzeCHMEmcPAfT1IQKszC4fJLcRzFzGHfDm1Y/BdRL58mUbvDlVBISmdlTvfoEMIbF
gdE/Pw6OZJHX7L+6u2RwaAnwXzB1UMEe4lzjmFYBUqYWkrBD4IzMZ9llx51kwt826I8ddAEmOpUc
TlXeTuGrDOK1QIKWU+bpxrvAifaUxHaWh4wsYGMvwTgtotAjAJl8QWAld4PQiEW12CUUGQfcXxCI
aM3rvrP91Pk2QvemwZSgxpWA2k52lNwJVB2xCmlJs9np9/l78lq4YNjcxcfyY3BUF7N04CWZj7I/
gI19ehP2zYmNRCG3BOXOWDcZ1cKgiCoYVDpSTFM34REvo9EKGBCIZskswD/gEd+MFSs7lOtARFxW
oagk2dEOM2c/Qx/SYdYALrTqkO44b/Bmn1V7YZkk4X/11gDTohTJIUxCtNqUWwUSNNDbmgbGV90M
uKuVUfewjAmRTOuhGjIPvZnWn8vQossLtvnpbmDxsl5fkkjzEja8sWRjixIazwfHMhkwvdc+LJri
XXfU7cPwf06Bd9r5ziVTxnNKioaKXA27AIyLAPU+XjdxfdcwIXhuoudCuUo1Dm2h7kGsHiJ1eUr4
0pz6DjpMrPxss6j67eUQ6Di3NmclJ0KvlvBHYmLuwLVWWFqDlf2UoWtj1o/QJB/86wv8f2yCy0ER
SDeMbm4uzZhrUFODsq2VPGlu7GgnERSS0HdzMaa3G0OGH25HTu3bIHWUod+DEbmMtMFkKJxGFThB
0kqBqhl4B/i9khu1jbS0fEHWA9VhTm3sNIpZ7I4bHnp2J1EZDiTS82YGQYw99fH7kMdPS5Q9j2rx
LzpUmgB9AJFkUhhApE4daSXJQWwgzWlRKqk4wOd/EO2V6x9x4yCsrdAl657rqrlvccOqKkSW0YSc
3+o8Lz+uW9l2FdAMyQIIbHCxUouRoV+PLgjkoUgpQvyhtLjHIXO7KxzxefgNIV/rusHNoP9tj16W
mtQTGFaQ+GrZADlmtDKhf2Ckz4vq94ATEVbaSmCxEWydeB2jIaDvwzWLUtP5GRzDUA8g9KjYYSju
DbHeVQJ0xZXPnHtVVFZQ3uzEra1RfjiPlTqCwpfU+vOH3ss95UaDBM/X0BmzlrT1kFgZo4mweOgA
c5WBkyclvFkFuVl26HWPDVihFluafyQCi0aNZPH0tb22SDZ7dbehayZlRYO+QguiRxX8tMvyoIKe
NvJTd14eWFfp5rfDcRN1HVQPOp3p83FcinoDsoN0vhWzLkJ5ibNiEULY6l0U185/7576yhp1N2gQ
/I5KA9+OcAqm+9RTPELuxVJR2QhVEGn4uyiduuVGXSokCHDhq5XDhxAsvyd5uRey+PX6akjYvfhU
KzPUasRBnaalRETMAINVM83UNQ8SflY4MJ5jW6camTkUU3TMmqGVfu4To6BNSgkULDhYmx1J5Yj4
DBtou9k4Wduh8iqtLPm8SkhehSFSTOdBuhRg+RRttOGPbgaPqBU41Q0apWAlg/SOKXfMliVrqeTP
V+7fKYCA5B2WKsNC5aIb4mp7dnK8GZhXS6ULO1WoxqGIw/zVjMVgoOyUXvvaOKMt2s3NfGDN7Wzc
N3DJv5+QrunUaiDGUEFETQfFKxNtEcOK0iq1r3vktuP/tULXdBDwizJcEK707qinP2doKC8iI7/b
GP2FH34vha7mDMVYzy1isC2B/ULdqxZqRj8MJwH4W3IIayurmcZaFQmZK5+ArmJV5FBktUMBUiHV
4KSZZBdBxghO2+4Pyj1UIwkNkkx+x8qOXJZN15LLut/3DnnH6Ij1nKlopmF1ToB8srzFTM7gQVjW
H1506zPas+Lx9u6ufgSV64laoEaZiB/R2dpH9gkC7V+D35ngk/UwAyn9YHeyN6sw+rdJhVp3JWPw
MiuRNEB03iUHQT2C5g8KIf89tx2ZFFibolanZyPKWAVCpg4mNEFF/ACxjrD8mzRIR/4IuS4dgj00
z4QUzh1Uyb/uGRIw1R0JmP9AXI7kGhc3wMoOddFIbU2ENJH5aLcB+E6DXeWUu/+QFzMJK8nfdc0W
dduMfW6MgfYVsUYnAiPjr86XTcEiAJ3Ubn6zDG5GrO+10ZmBHugZFEwRS9rsLk7eopI1z7/tdysL
1Iq4PpQVToDfdULyIKiqHXbBaemUHfTQn5s8BOFplj8GrXwMg5YzuaXX/028XP0CyvMLRYsweo9Q
NledX7aqv3TjKe8jRuV28wGng2UYBUso4iBLPo8s6JzEGOOCP5JxWLRDb0NvdiWHfc2QH3zhJN+G
JGpBMWA5cj1NUHBrDT/lol+40f2qAqfL9Ytm45peDWaCpZRaUAKJsRpywJBxll7ndnYnabpfJvXE
JctNX5Y+H3EOBIh+XDe7dW2f2aWuAnQN/7fLTNgFF7s1Y6c7tC6hjhHNyBEZY38b23lmjjrfySQk
Sb5gmcH4zgklJJPuQDjM2Muvpif10VZWMMZ0vpmzBJE4XS9RGAUViIEOL3TP99WdZCc2qfsS1l1j
j6GfHaA1D8tvvEKYt87GMwCPU3QvCEJJQFHj/CeUkygFQlCq9qgAWmMpH4R6m9Dbxz0q7i5h0xJB
AMXtoh8DkxWIfDRq/WvjdC5mpLJQZaMw2sbj4kouxtRO82vgcx6mc+7kB4YLbcRsTGtD/QZkEIom
023agQ+TNuV0VPVGsAHiHVJjLqA0ADgDgb+IeQSGvQ0fWtujm7bNzM8Zh8oJzv6i+YEn+RHqv5h5
VG56O4AOIJjuIVjsXDe7Eb0N8OYB+4jq7yWdxwhCcJXPcDPpNciOWuK6g3XdxMbz58wEdRYzY2o6
uYGJXkzdWrop449GmW2QKjMOyNZFsbZEszhGY1gUwogtVEtVAy2C1pnFDPIflf/sAMJ39SLpLDW+
G8LuGJXqUzu0M+Om2AIZnP0GarXSEohS3KJ7gfH73AbQY7DKLkhvhnHW9zVE9CyjbjonhZrB/zD3
ZcuNI9e2v+Lo54M+mIE8cdoPmDiIoqbSUHpBqCQV5nlK4CPuT90fuytV1S0yCROu9suNcNiukMTN
zNy5c49rOU0sWGCplhy/aOKruJuaC7Q6GFYixF+yVnfVrPj1JmhUrkBNijwTgzfhIkTEMmlKc3bc
IJAqzOsSvdB0uj9/4HOa/CkEvHLHRkKNIyFSSryW1AgfadNfaKnipcOS0T2Bv4aTiBYKtK2Cxgn5
Y75rPEzNrkxSnTijbd6IL5jYZzSo1AaKigZ8qXoPFmtMoC5p2ZwNPBTLLW9S1LbLSgFoj5ssApB8
6lErQdVtsqXhwXQ6B4jrDFOrEL8t+auzO/u54o8LcBB5xG06NuAkhB9SaG9xBrS9QnzU8mDBD5k1
CgdiuBXGSqAkYS4PGBAhDVJa4WUL7qWlfZxxVDERqoGCy5SAssAHoWBSM8UgQ0pp3KK90x7fCxvB
7osJpuN6JWyEBdX/aEvin49DeZwvIrRRUeoF5KVgVGzvihugvIFlqQLEKwIn9nC1q0R28Xah2+Cy
e1x6PGft4MF6uV2NGprERYu7106V3ZEvpRFZDWrabXhz/v7NJCM/Nxb9wNxC07ZPp7JCkbHwH6dU
s2VyVQKqMRe/ihH1YuT+z8ubi0WPBHIrG+XY1KgOgcodMlzlJvd6PJOAeuu/DxE7Tnt5XHrOVz4S
yvlcZUBkMGQiAZoF7XYyzafEl770ExV2I6nrdVEBCj2siWx3UQLcgBTg9AvLnj9QoGfrBvySkzzA
FOq11OkAQyYBqHViu3J1kKKDeiG0GEFeZKypi/nE7d+YWcXK/5LL+0Fgx+ymUBSRgiLKY0Ob10FX
3hfWNns5GYQZi4zBucM9FIkf+2pODVyWHbucxsV0wejWwjW6MTH8vhjjMRU5uZwH8jjfFjTgwLQN
c93Jd/F1aGPg9z6yR09yp/d/Q3cWVveBKHVgR4NGoHLbYAcnYn0UojFpmezUzbQFN5MX35MF2zNr
tz9XJ3OriwStbYSQJZrHeoc+uV3QmUAeClYLpzZruAF5gsZCcLmhi/j45aXxgBgu1MjHtL25DW1g
6zEvkg0gtbfZVXexxNQ9v7JPiZye0DGpJpIaumNID3rQWGn1QLOHhWXNvrgHy+K2TxTRvEf/XFb/
pXvI1sG2t/27+uK1dUGw7Jjf4sulzu+Z2JWgVPXnZp7AWjTDIGoZXkExwmPe1nYjrNU4A3tM4RDE
BNE42Imy0B+9sFSDWyrYXmnYDyrSeLIOoLbXfsC85IhXCpiFXbQEG7+gL3y2OdGEiBrihHw9Nd4i
0X/wO7oQGs/uIjpeAH8sghCST2lIQMieshHY2Ky9pFn1qEk0GxG8UAs6MheuaQdymKIeXGnaYihl
AtUBvLL0OkcTt3STWwocscjRrs/Lmt21A1HcLVNHPxh8UyXANKIYWFCsZbLCWTX4FMHH2UMk9hqi
FTYDNrj9W83gR+oPZ8XciPUVtYWVENmx263JUrg2VzglBzupcssTTN8w6hi511KLoHVtCAAxtNKg
tVxMSwtDDLnT6aH/TdGiYoc+sW1hlN8MIcqsMZ+WehoW9povaSFcMUgjavBlSJLaqC1HAD3vlgzM
vPIg/BbBq4xxI3YcB8pT+iWpNK3EqD3YxPSHac1AViXwBZarJeILdoFPHjr0aPwUxZMzNjTzlTzG
Ba+lySlFOAoCcTV9sgYhtXUpsWSB2uf1dS4bRjRMMTIkchQHCbujB8srqBSlAoaJkFoANyMha9ll
WGOjJ1bCWkNWOF0tYkbNPrF/ycQA5bHMLi6kGIMuKGTZHfggVVb9QQKltVhCU14vIWrPay1G3Q1d
BWnwCda6YiDABh4j66AY2h0jqBfQ3xMoO0Z8CKTcpT2dVZlPeTwoRBrVktYTnOPkJ19rHwQ/inFH
pmEnCvUWaADJtkz7zq3L/DavagC79c39wrHO+Uw6mA/QhawTwOZzb4VS0ThLc5BWqJetE6xzL7rv
vjKeSVbyVRaM3txDfyCMn+nP8kojpYqMcai/CUODgkxhF8nT+SXN3fYDIbxfpmeVEgiijteP+iuj
kNCFUmhLcFWzqgJCGCDuoQ0F7BdMdQ+uQ4boSB9L7Jt/nz34K3CYACF0SIFdWDihuxT2zW7cgTTu
lMomGZQR8GUY95jgQrxN9RsSSO75jZuzKgdL4ukQQ7FSYYQMZL6qeGtOKLhLVEbtR5Wumia6zmUy
WJqCFvDzYmfPC11LyCcR8Ah97PTBTrZioncYRzLQ0VPf9VIvWz44BBfWNmu+9E8pfDPiRKhZkNFE
797lj3qr72QDosvc0tHd4Nval/Or+hcK8teyFC6ApoGZBUMBNfRp7lSYqI3b7kLNcs8vBKvtJ2In
QXZXTv1bMOYbv6ZPiaT/rb0FKgpIR4Cjg/TssZaWBgA8/BpaGnZPavAgD+/nV8mecf4h0g8+n9NL
Suqg0UPCpninzMIE+I2gVI1V69r7lEULAdBsru5AGg9WOwLYQQ8SSGsdCXTayhq52eDZdEpXf8pd
I0bGhVwvvbWzVw8EFaqKJLaCh+94C4us8KtRooYzRLpgGQp8eXRqKlbYNN/Ob+aCJB4lzkwzU1Jh
/R0zN7e92u61MP0eC0u8GwtieOchL4lK1RQ3QZm6AINjuTuV2kUSSksTZLP2BNAxGnq9gGzGB5Ki
ZIKpfsJrigbMEKQEamqnVQAwRCp6uhLuujDYUT1ZzODPPmmfcnXOEYt8WU1bCq/hTzyg7Ka/YOCW
uVu//41eGzybSB4rButo45sufRKS0K9ww4CTY+nye0S/n9eKWfP4KYDvsoxFYUzjDmkGMW63GSl2
rda+nBcxe4s/RfAw8L3ShFlvCvCPNWojMe2GpmnlVeWazUIgd6p7YMgCMQosPchATkp/VOwpMVET
dMIhZCGx2xeqnUYLW3Ya+DAeLkzVsAKFiv6h4ytb6RJFTK7qkEJXuTzu5XjUVoVUbdpK2XRSu5RS
/0AwObaDxxKZSh68YbJe+a1MZZQ0bf8mWCf7Yt9Hbu51bnydvgHl1JO8KLASN1uVbrerb6mr2eWe
ruh956T78KLygav2b/BZnB7t0Rfja+d5h97xtpYAq18hg1M9VN1zRysvWqqrqqdqeiyI24GgRE23
NCYM0pNiE6gYhAWC01Muq8AVEmK7AUGJMV35VecK8ZbBh3YEo5TJ0zACKqFqbVIQu6bKvpXdSrqu
5W9ER9em2ji5dAmCTLsLJqvtTEsJvnV4uBXy0tOvvRLZ4bgBrfdqEt/S6DXTnzSsTVHKbWdUTtF0
F7STnayW3agMt5063p+/OjMKjc5xpCQ0GUgTKh/0pXVG5SSVDUeT63Xa1+sxz94ldYlFa0EMb7NT
XZT9isqjE4330vCWTy+GuNQMfBqMGMBNl0CQJCLIQ4v1sQ5LtZQGaRIbyNaaKxbcyRv/iuXdlyfA
ZrTySBRTpoProphhoKll7DtiMtk+kh+mr9qBQa28uD1/PguSeGSgDsNtmTgp8MrLB2puCX2O2Eio
suQ7z5Qvjnbv434cLClV1T6rMpSktbsRIHTdnppgSEJNb/BMC7TbwNQMwY5zfnX/Qio8cBRIDZCE
cZaOpDHIhtTIcAwDw3uGh/aC4aa6N1xMhDn6RUzXGNh0/kOhbM8PllqJqZK3OZbK3lfWN658SypL
dUQwYiMuz1f+SyQtrfQ0Bcj2F/11eGolzLtzblg7pTVtq9QHkhJ5IlfCWrxVV0h+eHlil4/Na0Av
JFdc+3btNaK1tOZTHiz0qRyI5+cJC2lq6rRnxyuIl0U82CNK7EEMZAU1Xmm0sjXwYagGoJhN9FjU
sk2nbCVgAnnqRBvTVnYnmrukpV4oEXDNgk67RZtNQR4ymboTaAQWzoiZ24MHCQOIuMUGojlGRWae
jCqpWgjEtQbb5T83pg2+WYAOA0ITKMfU/WitERYkcvafCUR3uv6BWQ7eM956JF2tqb2WAUVcetfi
26heTJbMScCDztRcYagHnFsnSqBrm3RIwLmDmKm38qsAqBp79Kt6ukeAX3YXeUs3jLMfH8uS2JwJ
C3IYrtWxrgOmokUnQoyKfNvftVnsykG0N4Psq5AqX379zECxgjq2QYhsanwtWyBSmKcZ0cEbxtBq
RM0RwIBurBRX6xyw5C1cKe5NYUs7EsfZDsFQm2xsA9MByuN02Zad/zKIE7mN5YkuFCT46PtEFlPX
A5Phj6hbxWpkOhQ8AXEZedkQXCd0fKwH8YKU6ZdWFZxMzF2x7b9qivBd8NuXNlliVuHrvSffg3vj
2iRCpMK0dMD4FdFhwOLckY0M6JmaI9fUq43rRH4EYM/CZvPpgB+SkSjSwdYK/Aa+707toVzo/0QY
aZMrESClI1JfdmLLr+G6L+ylqRS+jemHPEDAMXpFcAnwtVd/INLQDonJJmVXJUoZ06ra1Gj/Wq67
cu72D1GoE5oa2NMByMMu7sHhDnUb9ZVUG840SJbEmthD3ZoAtUKbDlzu+cP5ezKrt/Dt4XZpBrpB
OTvQkwRjdC2uZFKF13LQ7OUxepwqujkvZubmo4P2UwyX2ih8AnyVTjMcENVbWoJ2yeZLWQNxTi4W
dGPGsGHMBswkGvhEAbDPXcReLdOg17B/YaPYSYe3TEvezi9mbs8wXIwhUkRDaJThFqNp/gBwYOyZ
Fu8CUbQycg8o6YUngM/PfCgC+o5ZdIfeMGA3HytCo0qjb8QhS59rnQ3S9cmRrOLSdBpnDFZggnQS
h2yWgq+5tSHa+xHwIYnIrW1EA34RlpA6jJeTbJHhYfDvz2/fnP1CQgHHIwN/FyTI3BGlhSblCCDY
pBCQYdsNapC9ZzrKqm48kECtBkAor87LPNUKExkShXU1AfEeUIPHm6mC9DsMi0FBY4hW2n560TIM
y/MyeP8RJ3YshLu6gBNsKjODEHhVryHOCOX+KLGIKzxn3fYH/MOvP6nHMtl5HpiLoBepkCtMF9tR
eU5JpzSW5k/hVi18xFGpryzkDU8VBEoJ9xiT6Bj0JQpnMOoskqsW7NaOKdN+JXVNimSUf4EJtHBp
P0+NBkQpgPRADRBNr3xVQIrquqRmrjryqtwkMLbbch0+hR6xtdXkgjpgXBOgAC5dAb6r++McEbth
fSriN/WEbmgg1Ag0yG1cf1XpTvSdBSF+ZX3AodnCy+j562LTA/wEvSlVaYXbYil+nFPYg+/w8fYe
nGuXZuAPb2u4nAlr6zYxoxK4gl0N28GL0TEfOd03fwkMY0kodzEbvRC7aWgURwdJItIFFlHvzt+R
JQmc61LRQAy1uEKWWRXvI3m6DkKME52XMXsP8dqICuBEJTyj3FRzrU2FXI44P3UFilMDk7iCXTx1
jghgAztfac4yHdaMTfuYEflLJrd1UKKoIWj0cWoH/tcmdYJn1nov3IRrcZ3eL137j3f5OCQ5lsdt
ZD9UVUNlrLH3RndskAzDSC7+BxGy6rWg8ejW5dN0/8tz6j8vx+fmcpZUB1ZSpLHL8aN7JFkpGASW
F3lPuQj1RAxnS2tDqOtJhBhxy5pU6nULNElEpO6CrszamANd4exnYwpF2+mQUzt5arcOwTPb36Ey
Dm+SGjYyuF70FHlLIfDS8tjXOrje1RCgPDj8tYusBydcL88FzzjKx2rCWesykDVlYk9t7QDgCnzn
kYzREFaRhuFaDvAW5XHuA6VaEPgS1tW+lhs2DQMmUumZNbvBey1XS9vIPu7kFoDDA4OJwNyGuT7e
RlRB4rEYOsURBGesaqdvvor5dRzuhOxCVOgCNtmsrnxK0zi70hp1JA0SpPVq03p9Zw5WkZDe1QL9
slfpwhOwJI2zKL5aTECq61UnVB+aZNpXYWGRsHQk+en8HZjVRR2Md5i7FA0U+483EePvmtCYmeoI
43WRuqmwE7rWlspkBTfNHcrK9sdv50XOm+gDmbyejGKP5uuRWZFWxpVjLIz6Vy3BtGxxLWwzZ1g3
S+ycMx41LgOLC1gKQkNp5HihlMiDqtWSCsgVKy6s5IF29vjCeBKTwYrRpfaieioDNnXOr3b20TuQ
y1122ajAFg2MWUdOTS9HmVCg+oKIWa/sQAR3hk0uiyPNISLMim2ZqJ5WyfeZX305v5IlMdyxNYaf
leOIHVTKGB2XgWNM7th9Py9kabu4S43KSDQMOXQj6p+pfF+FS7maeQEIBURgZ6DfhHvCWiKgpDVC
QDxgPt0C6TugdX0/WujPmb9Xn2LY1ziw8QAwncp+UFSHoj8nyTdiGWPmUcvRV0Ztceof08l4lDPV
+zvb9ymW0/IgCFWUIHFGlIzPvUavUiKuz4uYNU3ow/1zAzmFTioxMfIAIsbsjr3RIE+yxLFygnz6
DxfD6XUPoh81E7GHOloeB5DVG0tZrCVl4FQ6jYN2jDpIiLKHRHhuhWQhjOGz3R+uDEieRcDrAMj/
hG0mlrQqKXuVhRPBrXwZusDos3sHKDSO/G58C1wA1GiAOQZ3CGbhRGu4k2GEFhOicwtVsFUIpUAC
dVKRarMizGiEryFui2RjgiS2t0D+5gBl2dKJJTZuEf0biC6zpv5QLqePwtgnesKOULqL9uF1p1vd
zbQ29kKCxsO4sQDNFm+XZkXnDJWCPhOMSYC774SRkF2AKYmxWN0sd0qJHA3sIshbFs52dk8/xfAe
AZWSLEN/leZQ8c5A2aYMI+f8VZtbCMgRMFGHXBaiC049iTmQJAb6I6BDC6svLn0ar1MSu/+ZFM7k
AvAfoPcm4GMMAb13vboRUt8t2uBv2I2DxRDOgaKj3vSjIJmOpAi21OFGy8muo++qvNQtM2ehDiVx
zpM0GmOsM2hD3zS+AkTyRUmFbVz6kwWez835zZtTAhNTOeggViQFedtjO58yZ9434RZWRbpGdLQz
J30h5X8iAtzYokxM1Gk0HV373PmYRE6lUIWeychn5l/76v78Ek62i8FroliCdCaabvAsHi8hMY0p
62skjMCMYYnTKjfAXNNfRObSVNGCIJ4LW/STOpbEAjEWwPtf6pxEq6DHpcHJwDVSSbHUrX5apGBL
QyYAyKsaiK/4lqKhUpqxyFK05CIfxya4eyvZxP9GrHVyU48F8a1FoZRFRjMAXCxkmFJAfMHDZanj
+/mTOtEESME62MS/rAEhhVPsSs8bYlSG4eSN4ApS5krDQpQzt45DCewID9yWWtTaGgWAyemi0C77
10B/D8bb86s4jRM/loFOSpg2oPbwgVuMykfvd6ioTp0FhMAcgFHBdtoDvvYHrtgv53+P5fGGWpTy
3BAHbBsxSXoJTBLBIaqx5PHNb91fq+KhpGnVhZE+YFUkVK0WDOX19BxFv2oLjpfC09doctyiX2uc
HL2pvqDjfZMFzdL86MJCeLYXTalHlbTQgaqTVh0tNh1trihQk8+rwZw1AAvyn1qgc6oW5RlUo4EY
TXmjBLNxw3sl5nZFs4VXdPbWmIzeAllTTIZyJlrUtbEagRDt0Bb8JbRcoY14wds/zQCyczmQwdlQ
uJFh0Sison5Z7ySnu4xUK8NidhK4IVbpChGntNQ4f35disitC6WBIB1ijK1UprpVEnE/Zs3fOaO/
lgWum2Nz0BXl0E0CRAB+wxp0z9QIBpB0i3TiQt6Wj5eQI0WBFdE5vGScyDEPifxfGGgy1dQfAJgI
lPSglBrbl/vQ1mlP1//lh3EzSk2P2n0t7HNZ25GkXCT6YtbzMJ/EfwXunY2BH26Yfeg7hQHUvPpR
6h/D8QIMH0N3K4avBbgOigYdKwtXem7lgPUAyDWanTUM3x/vcdqPPVFGUN7Gmxqj2uamdlmCbqmM
zc/bo+maoET1KYdd+wPTHo9KnasxOsX0gazN9luQf2vBc+kXF1XyIPSaJYiyVYfyDaUvYaS51Cht
1fgymJdR+SxMz2p1rxl3NJEXnpyTRxpfDO1WwHZB5RE0YB8VmYMvhtKV0iYEvIrxpt8gZ+hFK2Ml
O79MLsx24EgQlzaPZCNqDKnrHDORzPWQBMNLiFGhBT/3xBbwYrgMwzhWWVIkOFBxG63lEKwFW1YN
mNzWBpQUwAOFwWp/tWmIF8qMxcEmNgIa6dE32zlFf59HoYuwaCHc4Z8FToLK6elogMGmHAffiUGq
PYpPhXlVqL+ckuelcGeUxEEfYd4WyCFP5go0Ke/So3CLpLXHENhjt9729+NaXOil5nHgec3gexux
NLiK0QjzfTN5MlADAASzkhyCLsDGRoX6W/2B2RbZupXvqe1fxbeBDWTZ1bhBj56NMt3SUOtJjYff
CO5A0SOCXFiPjdDu9JWI5EGyRpeW264rJ9lorshKBtsECazVx7P836/0f4L3AjncMSjy5p//i3+/
FuVYR0HYcv/851X5nt+19ft7e/lS/i/7079+9fgP/3kJcKCiKb63/G8d/RE+/6d856V9OfqHm7dR
O9507/V4+950afshAN+U/ea/+8N/vH98ypexfP/jt9eiy1v2aUFU5L/9/NHm7Y/fmEX878OP//mz
/UuGP7Pe66x7e2/4v3h/ado/fhN09XfQICiI81BXRK6VIZYP73/+CCi86AZBmwbahCT2oxyYk+Ef
vyny72irQfUaA5cfuA1Q56bofv4IrSoqevDQpQ88csBa/vndjg7p89D+kXdg1wJlT/PHbx8te5+P
l6bh+RclA0SKJrpeWHfF8f2vukzQQWNce0hLbEItWZUI3wbft9Uc4MDA/tFuAZ/p9Mm4D8xkLWXN
KqSa1U69TULpMjYApiWoFoiu+imxpaayc8qwTomdtc3aBx2XKQjbMkgdoryp7TMxUgsu7xr9x49l
Ut93HcaxKt0Lwngt1aDgGGwjLjwKAodWj2wBvUxB3K7CNnwELDqyorUDDF4rjDPLj1JL0JVVTJUd
ojOFrGt9yCwTPWVguQ/Q+4tJFzmPv6BV4Mkn/e0UhmgTEdyEtBe6tlISxWqzBCELqH5AHHmgBT93
+mhnsXHnNpaz5gj9e3RKNrXXVkiujyhS6NdqF7t9pS04W8f+3OkRcje+rMokpCWOkMjXgvy1X8Ko
/pgUP16KiUBYlyR04KLiYHICKkPIGzkeas8MLiMxtjPzbkq8RPJtXbUS8QuQdW2AZltmlezL8EIp
Mi/BIEYcX7VmgzbbzFXKxKrTcNsIGtoEHtFv4ojSA4XihIVvNeC5DPD3cVvY7LPaatwRLbD0Fqlb
5UYAZ2EH+q64zS1wmbtjWbgNcoCdGri1kluTABNXJJYCeqE8ulCaxbr56Q5jA5AFwB2Bt4kOpONL
wrqh/XLoa6/WA3zjaEVf40C0SffYFf06kXK7zSwVzfN16ls5NiWVfc/H1/tVlTr+Gpzjnom6oo8B
ziEmPrKvxBoVYklow0UMs6BTx48206ljUZwDX5RqT8KAwiwokwMuOsvXYgvO/MKKOOfyTzls7lRn
WSqe+YaEdZm2CXa2kb+EpbaJRd9CcGIJWbkSwsea7HRpskHhVIvd7STsi6J3m+lRJpE9qdhrJGkL
+KL+Nx8Z4fO7fexfn341zm9Rm472TdzVHrxvO6QGSBbQKoEAJq8CN2iqVa8jmdIHt+fFMl06uWyA
zf1zRziDTAQ6+qgA1V6lp6DOASurjNmdEsSCfrPgmc2r9acozkTlWhSVQQdRqAJaDeiJg+z5/GKW
JHCWI+xqMSE1JAzjc218wSzQ+c+f3ywUZTWsAi3p3MVkue8yNmBkO+mqHV87A9oRaBbxX8/Lmb0O
QKUgRANKFDrEjw1AZLSEZg3kVGlokX5Vdg/idHdexo/6wsnRm8gFa2wIW+Fr6o2GvlAxg8ZldQIL
N3jliJcuMjfyJDptwkiqfMucJgvjV16kXzSaaE1BjE585YEGGWyo8V3WoqsIqDZmXcZWJ9D7vu0a
S4/qxpIi/CrKpHbig0sw1XYZvY8Tca2mOWYiEjsPwysBUXTWJW5aaiuxfAvawRO7FJNi0741XsXq
TVDx90a5FUpxK4X73kwtswDfazvYamoNkysob416D/DUqd60aC6K1cQBttCmz/H9DdzuCrdGIDYc
Fi+YfG/IYpjwcuNTaocihvmj1qmnh0qQtkqPsoXYrdthVZaiWzTpXs7fER1JxbeoNr5j3OFB16Y7
06e3rYGegP0Q0ZsuNb7HHXFCAQUzqXb9WLwLe2xcHF602LgmBApWUTtqGFpRR1jG1TVLA+HtdZ2i
zD4812g1FlRlpQ0YWUS+oMwSTIrv5Yq4UJHrrE32SQNS0eqtgwuBstRNW70m08rH28iWMOSa50uT
NQq3XfGS66/B9Nypj3VCtlXxokXZtU9TS0ekp1LiAFjHmcraKYbYbUH9PFLdG5r4cqLmRUcRVIT3
6NvyqqTY6mQlZ2ji7SqUguPLeBw8uS12TF2E6K2K8O6aycqUhRscj2PizezwUmQjqDoKbTeG8pvZ
MRp0QPvTILUj0WisQEp2iixfFqhYWUIw7JV+uCurYd0ZzYpWd36YWmS8yOTGKavI7eTBlkX9g1lT
RTXO1Ndihs5s9jxEOG1aW0ah2YDwsDof/UMietHbb0IGQk4gqqkgm6jeKH4pynKrzkcgPqGy7urB
4EZE2lStujGCiwK3DFjNmzh+UZQYzhmKnMk+D+CHtpeq+MMjSHU7Frq1EcR2jT5PGcOdWam4WZE5
bU++ZP1VowFbDbBuI1qX4Pa13Tc5dOu4toi8LzpvEK9FzEZOlWDHTXhbZL0HlHiHlpkjKP1THKh4
/VSroLhlSeYU6MGog9yT497yOwJ7LF+SsHeqVPa0It3XhvqSiPFzpE5XuV7si2m4bQZzl8GVFVXw
UgRbgPFaBpzQtnvtVIJEX/2gCKnjG/c9iNTRQg02o2/t+D6omD0pe1tF3a42gI+ABKRQN3eKWLgB
pplSUjsoioJZoInfJF+1lBbvoSS5Eb6+gXowIMnUQcc+lGC9hidNoj0VUD1LwJI02jpmRGNJcNNw
2pVpsq7l9iKrCjuUy0sa5M8lPq2TZdcsrgpZwDewYim2zKC9KpIG+zCgjbawMALgRULojPFDqiF2
qLJ1J2RQSM1Lymd/LK8xVuiGuuoVA/hagtJu2/jSNO8GuXB9UbORelj11LdGTXYbobaYMykzkqP0
BjCzm2Ho7GhUNklA3ajOvVQXgIPmPyhqvdZj3TGh/RM4lvPQzcbIBQ72jozGVSpgjrdAcbzMwKQ5
QS2zZkOMyRLGDPRXul2nk81WmJjtnd7QVS8/9wPq6fmdllqAGGzLYd8U+XWURZswz57NWriJ2npL
G38nj5IdB8MK6ISCLttVHFrN9BzLiQNaNAxaVOCxrt1eG2zcsbYsPAmCpLL01GzYqH7q1Y26Vvxu
QyPCujk8tSMuIOWtpCCuKV7D0XSUCiBCABKKBNkes3gdCM4UDDvFxDC4qq78xLgI6+CRwEAJSbvL
5O8iakeNeB2SDvzSoS3olTUGOy0Kbgy53yvVsyYHt3VH0Xx8WZpAAh3RXY6Bt1HOvTpFC0G+yWWQ
L6Xoy4S5G2IKXO/4ocYITiyFF7XeX0lGdjklybrT0NOsRa4spJuouauDRbYt9pQePYIIagGPbQBY
CZwuGFU/fmob2P8MoDRwGaZyG8uIAiIYA7kEzC36DWTwOucICeXYoaNqCV3ioPLpqmZ4kfTiJcBS
7Nrsr4XwoY71hQTdiUPIfTPO/TYSM0/hkNWenqGyXvtXoj9acjxZWvOQ4ixJk3ltmzrn3YIT14OT
yrkeShcjadGUtSfQxCbqQ9vFK1Vemlb8YLs82XZJxfSgJjMOQS6JHRoNMCTlBIszSkvv9LUmwNvu
2utOrN1CMJyCEpQNhyvmAMQh2Ipk1SJTd9FX5lOAo0hBBiJXdj8mttFdyC1QxcEDz2J0wBhbMYro
aqfeq5WCoLG1VIQVRWA4lfimhUgnjOBs0B/a2zb60qLgQQlIDhrJUiQMTSoICXsTY/21rQHTVSwS
V1KfSt9VVHgnQeN2pWrJMg5AUUDIM+5rpb1WjckzlfcoCa5Doblmd06X+gctyJ6EJnG0KbhOG+Km
JLv0+9wjwfAQ6pJrkuGmKeXnPJhsU7rVA2CqUAylZeN0h1ypE/bdOh/9h3HQn9I2uJ0QmoA5dSXI
sp0iGiuN+Dut4DCBuyDIKrstEqfJ4GjgIVEwQz+GyoITz6WNEacwBfk8uY8Q6yCDCxPo16OYMrXc
i7CJYX2nCh5L45iTueuxx9MDGE6aYgXb65MFz5gp/bHeyMhvsWSUjskm/Bd3XSuTarUK6QUIdaLO
KzfhPsq0XZv/7AL4pQTjlyLDf/ic4VGe8V9mFo9+a/VesPRdw3/U/4fpRw03/l+nH//v/0nfm3/Y
RZEcJiDZ3/xMQGKW4XdFljTWv6VpaG7Cj34mIJHv+x39z2hDATqMylKQfyUgBfN3wHLrYMUFPwBA
SBHz/JWBFGTpd+DQMWBpAC8oABP5pRQkh1vBkDmRblAlEzV9FekVfvgOH5+U4dDIN4PdZI45PTeR
3eCua5tkiuwy9vr+WlHvU+MqUG+A0GYYlyEwIfeokH6f6p0KJDq70B8i4T5UqF3QCw3D4SRdBzkD
oC68JN5KwnpUN6kdEiuUrRwjam8KppW7ixgfB29voaz7EQ9+3oqPJSEglTVMypsMZUU5vhVVH5WU
zRle45XVgdHXeEC/cBHEq6UH4uOydCN7wPcuLmA1V+F7ClTGHYNX1r5OGODU7OoupU5gp9ulch7T
hIML++OrIdECjlgCbjH8n+Ov1ne+jM46Q7+esqu03lTIb0wbk+zl+rU1v4VBZxnGRjHhV8E3FpJn
tdxn470cIQq7xrfv6tCqegWAbqoVGddAXLBQKrgSFUcqrsu1CLCywuk8YZU5+UoBFneInJ5jgt6r
vm+K5y7HuxBuSPoAEnAt8HRA9vjlV8m4qHI4pKZo6zKsJdgMJ5uhfobT/+PsupqbR5LkL0IEvHnt
hidI0YiipBeELLz3+PWX4O7dSJBWvLuInY2ZbyKGjbZVWVmZbsuZEhQyb6A7Vw269RJ9nYcVNMFE
cl77hSjve7N46QwwcGish6ccQeXkTcN9iDd2UAw1cCWjTklox6kVGoHOdMagYEs6RXrgYUmCCPOm
h8R3WOPnGq0uVaGA3UoeYmx57EExJoToYiRdQr3SpTyCnWTGkcTkc7sI9NvtEVfTmL9mZhWBBbVY
iG2AX6/QQgbvt4lUAWEDZ1CNVN4W4wEJu9SbCiBPfeYsSCQiMlvkGTUsPnqIin2iIrbUEfrCIuzD
Dwj3LgV62tH63HLbMiBFZdwGab+HZ8ukKbhFcI8IuOTQ2rGKYJhS5sQ6ZQQIHxCwBEGkafeJIQ+k
Gig8vQrFCEEWsZJ9QMcAvU5ioYOFnN4qqK4KcP8eBw89GpxvYfH/+X7A/FFr8qjFOBDeQFcyfQrR
xqIPUKnnQVWCmKV2mPQRVjYMslITO169pbSnLJTI7yuIqVAXTh6uaDClVlMhSaPUybUvHAfaRgQl
ZdrzCQ2at1p9ZTqOZDVA9ogIS3tkB6lSX6Jy91rnDc36VxElm5FGmicO91q70/p3NnxOgk5P2oow
V+BEdYQo9uoZSDSkNgSX1xv5rn6OglgP5vd5uM8mO8tQfIF/uxGCl6EQIIzqx/QivBUo0cjP7FEt
Idb1XFaH6BLwZy505dKWeTIyhuDCFSGHKUxoJSgUdRtG85L8HuUDhTPZ4oZJwlJl+zFZSwgDljVA
ftjBrdaLaZBxKlgvkBpU5N0zHN+JdAkMKTQzicK5hSvRIHdtfoKE2St/4d/yT8EFOnAGGly8hu2t
kH+5g7+tH3IW6MlgA6EwByHX1ZC0cuzQMSRIxxHwVbbhpU0x24J69rWdUjs8MmsN5q7MncxbYu9x
PE1SFLYw36XXajMBL6OsrUL1gmCCvLUrIckOmQ2fzUSBlhDvSCAWaRcR3Hvtbph2VezxqBF3Vtse
Ff5Jyi0tt3Z4e5PHWKEZg6OCpJU3JmFwpYo7qulWyo91fhyjG3juElWsvhxFJsQWIKxC70+6Brtf
glkpUGeA7iN3zB/nDkCTk3v+ZvKvoglLp51/YB7FiQAMfFZY7FwFdpXYhlwFf/W0RK3JTN1ID7dL
MkDz+xxZ7QsLsdN9gQl7aVAq+cwbspjdMfdfwq79v1bna73vqg34fdG+D/3HgyJ2vtyJyak1IanE
AaGBoJKmklb02Blgxw4yayZj1Ea+S7bpYOYMHUu7fko50gUUNc12g7zozYfnyOP4IMNFm7Qt8QeS
An0E2x7aipBZSY8yHBnkEXDMpqzfQ3T4y9SPKV/oaWx1LWFf612/BabYAh+z/v7Gaxb44xsROGBp
oLgHVYvvZ0WM5iwotYE7IoZx6p4UKhVV0Bh0vA2hiaOCCq1kzmjdQ70zJ0tBDhYgt1qjVikPrljU
IqE/9D/DWNVImoKbmFnFMHgLneQSurLshqoxiahgqRAq3tfbm2/yj+dl9ZuruEmbGGUIopA/LsLk
6otw8XG5btpZHzljsR3BtQH/H709DyEBVwf4c2/8PfvCj7BgNYTVDis7LBUvzRyGUMJJqnSEjsr5
DiZadYl/LEhIffkCkUcy4q98hhyuCDttHZgVawB6LVUTen9qsgfXlEq12YcHWbG5+Y4JYXFUeaFR
DJ+8nxPFP3YApf4e/lXz/q/Ns4pqpDFsY5jVcYCiqJLSLLkwiddg51LUHbCDFa9q75L2TlNzeEW6
GH/HEGGLqf2c4AcETHIfu/LOV2jj63muy9Av7Mky3dbiUYsHDbHmIoEN6WhDeUP9Izx074iqTZUK
sWdCCHZKsWVJfVTNeTaEh6vpJaQAWLett6Ao5vc4s9qdtgeow0sG5ABxGHkqoMYhUMw4ro3q8ves
CD/i8dWirqItsRSFrkoE7jiIqJpbyUzMsdEj/BLgbcoG7gg/pMQQLipDskcBGu6cg6oF3skihIIh
oIzArTjCY/QTgUSlGW4WhZmIJX1KO4WkkLQ2mcFCivH3yFe125+ncPVKjblYRkJR8ccygKSODz0O
KgKpYWCzxgHUrUgz9tCxKOBIbhUQCTOUEDFHIJiRKTDkpgDD8nN/ba9lor88HW2djz4ePO642OqN
GW1mmox6/Z62tICnBUkNPAzWaJatUeR6BmUEcbTgM4k6T+oKuLERecz32Es3Ls0rheavga2isahn
8gJOWskJqZ2YGbFPal6fFn2pVjPh1KbXl8XgjATyawZ9IBncLAM4ODJXv7Ju3Z23Vu1KafsyTb3Q
t0musnimELTXKNoQNFe1JRkA0kHInrQKKbGRICrP6WKHCD7RlYEkHO0KvbwVLF/Fu/6YmwWB+Lpo
U8nlc1FKGI1AW+S+kHjX3jsaIxBEd6DR0OTABGSKifjRlCY/W8WI0hHJY0DBZnCujSX7VylqVOp9
Z3YQsyVVR9qPtICKKmlwN8BE96V8AU9coMhQnqoLBDDaW5Tqn0H/91N8VSf9MqtaGraaknHJCdL8
E8leOkAYdLahtpXqJcJJ8FITPT4nCf1fyBHceJrWwm/tjFoPaJbJqX8rIwLWqClABK6EMB4RNrBt
M2Zav4SbHBCsSpCzCgNRbgi8cLd2+bqTJWJDwR8azECZ0qrxRIUONVGfMSAeQSjUGIbYaaB+ldLm
tX9SToMB5T5r6I3ZGSuI3wBLb8JDjoy21PkH/NO/9ClGwvBEwD3SkdoZnpsPZoeeqYmoVpKR/k6w
i5fhYbxHLBgpNEgjUpUKiXpMuhfLZ6mxFJEWva40entC224DHtKTlN518J2UbK22AmUviQ4wiyZO
SHkRVJMP7A5cpM/hcTRYL14wYo9DDSILUR8GgHzhC4nUDWdOIYN60SZWTiwuv+BRyT+rcaNqdyhQ
tbOdovlUYA9QHyf1c7yD3sUmtqrJkRsyChceQ9SIAleTnIbn8FCppKiNsSL+Tj2OT3xN/76tfw9P
/4mZ1laxYicVQV5gk2g5cmMYuZp1QeaCMG+InxBUPwyov9+VdrvhC1ON9mDR1RcUlXYS/EkCXT4+
lXYT65ymM6LFiNuQM4qtkJHmEe8Q1DULFGLw4C49LEiufap4vUaQ682xMY+WWBolJNZEUPRoDuTo
ljjlNav+6yJZPaOzooaaX+KSBRfEKEYdRKw+OgItaTID4fgwU0VCiXnTgD2xhZ1y5CL8pqAiI4iF
v4RIB1Q04UwiEahhxxfJandjQrAqowz/EDRmtTPNZ1plNK5pfrgt4fb7xQzZIlDtoRX3Q2igr3I+
SEOER40hoz4e0hFXohNpRgar3QCRtc/pAlU3qMXkxzgg8zm3FIfJzb83ysr58t/P+pdxrGZSRM21
5iKMQ+Jwiq6mYYDwVCRaSEJSGkOs3FA3k608ieyNTbpq+/3526uQoovDdA6W/II/9Eue1xzBQhWO
yraKiP/Y7ZFo3LYc+gEALHf3lw9eBQ5lXqCIsWQTUMWZCLgVsy4aiZvRdOMjdsHDTMvDbcWomxO9
igtkNWxEmN3zWHBmvHChlcIBOIY6FAM+wUOHxY5JLO/Q+k2F9kbzxPVh/XFe/vnodVetJIxcxkcp
D4gInhYJMgd4BkDTn31ZktESDXbNSERovPbIroZtLLQI5brqsfG3Ah1TlPtNJTj5dGoXQhQK8vfc
/DgGLqgyQbYVefvGrvw1uvsy3lWgAIDGh/cNFqlF4R9QFuQ/+HNFG5mKMQFKopEiIozlq0R8TS2Q
Sf/+/VU//o+dqa1Szo5n2VgTsFgAE0VQSSyWtvfctON4TxEXrT3+RdpEuPy05YoUQc1EvfIwD+d0
NgpBFze33ANX3ZA/R7RKSMcsUNXI75NT89k6xSH64N8BcOJOI7kx2dItaGYlhPLz91bZZ512I/pl
k/Q0oyA8Ec6UaeTKjnIOWzLvmC0SKqPd3oqef9Yrvp9ObZU1xigZxaDSJKfgIXsAgY27SyDFlW3a
twb+gid+l3uAehSTg0OerJevyAuf58fUq51py9nxSd77JrcZPcmO9d5mT7MruPkD05pTbzeBC32V
jvpvVUEab3xQIIvlNe/xYVJB+wSHhIDSFd11l+D17/10tYH+6/ytbtm+YOO61LB6wUMgg8O66zur
Y7ftY/LCwZ8hNduOZogkVQreX+j6lDFBuIsIjBs6rPGTxusiuoMy0GKMQd0j45oZEGyccDTl6EMC
wd1/aJlNwW9aBqbi1SNe9fxSwW8FynPIPIDH1rGdq9d379EvCNtbyVv11J9L2rBE1cBgoxredHBP
jaLbVc0plC8ZD01cRwPde8TNQMFyTliIPV9EzSlmc36YHptAz3jC0SXeBXDYmYrHHyqFZMqNE/mz
TLHaGKu3ooIIYKD1WXpKWKuAqP+QU4BB9XTKp42iWTLCGR0U9RJ31HsZorFAL1O9VZ6SFqw0GG7Q
MbfxL2Gm07xVHdydjSG0/NBgVTIgdSh1trAXtat6M7Dnv1d/JQ378yytnhxBhfFcL2P1Y8d3c33e
IOsKPKQyqAZmnPH3r4k/ygGrmVo9NGVdqYwq4OSCJyQhNadTCWOTxfLqzIBgnPpOg9pXK7t87i2Z
qCG2bs9ZKWczrBMnjrwMrP8IIG7mn7oSlrDcTiQwAkBIW2lmK8LS0KxFwuEJAfTghzdCkpW24r+m
C2SgBXG86uKvlhrGJjXbTTxQYY30Okvr0Ap4u4905XFGcWHHCTb/lH4WDsDTKTtXjd4/S8wDowtP
f0/lr0Ha15GsFi7io67vcoAMA0WMmZlzDKX+JU9tAHfwJheamC4cJgEScIPq5kifT7djxV9x2K/D
WK1oj3YYv1jASNGK7JgjKm+mmsn2Tktag7HmLYvAzQ5MH9upRJmL+NlNQfZfUdgvg7huuy85bwP0
J0/mjMeTDH3jfWPJSNXF/YDiL78RxF0+3cRSVq0oP3bCuuFuDLi26JoOYb4GhI50n9kLYgERpF+C
+iIoQUR44ykKODlYbp7qdBZgnqfpzTeLbQqwJaG+PQAqS0n1WMOeRkcVx4VkPtXQ08Y4uC1hsFrj
6oCZ3lZ6/3v3/JqkfJ2x1RNagqgb+lqbnBIE+C+pSJHYRscGUF+oRzRKLTD3+rsM1daKKKpZ2gkK
M7R/nVRjiK0stvg79RS9BzDfSEj6XIAQGVsTIFSWyIqLWwvAh5GYBQLZ16y9ceH+rCriGvk6+tVL
XAUh16Uj5h6JPShOPAS0P2EJgqoSvgTtMChKQAJa4sARNpWd+sQmVgXl4c5MtpFVnYMzEMxyE9/N
TgUj1g8rorhyFzXUU6zhb9NX9m5EniWCoY1XON5M3nA/nJB/gWQtw2ZqwTTVgAQ50szmTihNCLIb
wamS3bYw51aH+5R8VGsAPcvTcwtf/CVi5iGeAcs/eCWh8qGu4q0s6KKYDX32tFhfTTAUW9q6zbAn
rGj2tT4ZbLrz9z0a0FWDD+3QrFHPqT9hXSjjNoA3nU/wv4A1p0gHTyWGnFezCZPbZ2Q5/N9Di+8D
Xe0yCfR+tSww0EUrBygL06KHZBMKxtxbcW8Vu7BxgmJTBtZUUXQP+ZOVI34YYfsmTW9TvBvagkDZ
jFRNqo8o48607zxhdqtgxzL6mBh5CneFFMiuF85QaJRApQ6p+raIFRfAWOwA9D0Zb2ra6hm4pVpO
WTTAcTlI2TeO1C/A2/ePXW3Kum94qevxsSAPxc4IxghN9ewDkqawGlIOKBrok85tWTtEf8tNEsmS
dfw11asoDmajFbYFfj2ZjCRxCtwoRiObUaoP8hJZ9JSZ0Bum89UBYjKpDCfbVCI9FFZVo5RvYXA/
Fn7pT4MOAvwLOFaAmO13MFVTGTnPYOR3Ei3UMVoAX5GtPkDI1gALidQ7v3UjYD44IKU7lDqaZYQb
y3FlFnybkNUQVi81bAuVJqoxhKF41wBkfAJqYS6xHn0Mudmyr714x9CacyPVDlGXeQMvO34L3Ekg
4lK80DnRDcFid8TQ5KKdpH78fQPDqOLHin2/xFYrpkSsUHcVqrRxcZ9q25nzJsRDXYkyiqErYmvM
res/T/2LmrhjZ2mnCGVw/xQLXpbYfvHAtbhtCOpI0QsYUxGHYlmt8xIoXXctD+GopezAPfJoacCL
dI8mRdglwytDBDQ9QQMDZwNI1H0c71rTtwS9sKLAZTkThYBdiWI3NAXBRMfrhXnjGodrtlyp11VO
VcEE4FntRidzi5nAz+rUvoJXkrhoeaf5HfM6O+mdtpkbXdtwl+Cg7stNtw0Cakom9zrsyrvRiYwU
QoKCxb5w8bEoN0BSt53lW7E3DgT1stFk4XsfgN1NoJo3K6CCE9WBIKAXbVKnoyGeSH9TWijevYo7
3lLR617R4BCdK8B6ORkLnbMFjk7nAiACDc5wT5W8fC/YkeU/zRcFjXs0foPE+ZP80oNdQgQAbyOR
vG47X5rCK/fDFoakGd7pwtJe21M10uEcQYJp2jYBZSJS3ie2qmyiJiaY1oDfMrwOTToes14QVH2y
5U8IYGRIqdhSS6pzGd/hq7lNc1A4DEreS0DmXzMa0SqxlFf2rJiRu+SKghcgtXySXSS2BlKqHlIF
epU4zCnH+yab6R4V7+QFmBheveYBxa0CpQRTZ7xW32pE0EGNEzyWMlidGY0xi1YeAFYNTfcVzGgA
+b52Rx590mZx7HYN5rk7VrsB1IXcGHbSZt5MxpLloSST46FozeZlGPWe26dPmuDFIq0R+nKaJdLm
gBrIOJ360EAMGtb3pebkaP4pEQolDtsCuJwygLoQlDbAFiDoNvKd7KUCp7lA57PJs7YmUvbcnYGz
z/f5PnPnjbbDrR4cElcuqBCS/B1gaQT4jyOIbadzfMoMDBQ5NxmhJVD1JHDRapG4/EB8b9ywjnCE
DJypsKAjEJHbYFovWW5HD1Krd3Q04SVmNB/jJdgGB/FJeZaROaL6hsIcTr6gULkkWmvyS3uZx8KP
KietJ+gxQoneG1Dlf4PIQvvGQX0Qhfc3xosN2S636DuS7lsQPMSXbemkTt8RzolekOZEmYUwq7kw
Lm+fz6Gh6W2gsxhgR6YDipQVCWzZiA3UiLbcw3TP36PMhK4txIbyY41MBpdCfhY3xVNi+kZjjKEO
5Kf6rAMj9MbRZZ4qVKg5xNmMA+gbTR556aGb3I6TxYwgaTfzFrFKXh5Te8QagOi4AeVrI2eHyeYv
IMuVnR5MMgptFKEbdNqiu/ajQ6HhLW8+BA5mQYyuot20fZbkpcwtIeJBfJu6aGjpJTMHtYLxGkfc
TJepN9GyQmPgo/1ezJDak2KyUW5BqcJ/gch+yqP/xUSoPCU2Wvyal766a4fH/AnsLHYLvwaN4q2A
cEa1zQ7qYGArsyi1T1bvIHyI7xLNqAAjlEmlD8dYttS9ZPcOR2okyzg0aFHiTTi+jbMHTkuggf5N
ggP+LHgehiUeLFCAgZqGNYGAYGZwGUMjWKLPS8vg8NSjsym+63E3JOVLjYNR4jrFf0uPmBGkl/wT
W4zZ9dgogIHnQ8SZnbA4ewlb5tk3mW0/eLG/B28hC47qaErSpv4EUh3xegRuBO+iQKEcintfgfg9
BqOjrt/v4CNS7KFaHwD6yZgzOsNC9NygAJP7QH0aYO8thuGfojk3uhrYwYmjstlyVpuSPhzJ5L8o
zF5BsflROnJWtlcv0GwCDjmD8zcbUux0LdAWnKQedbBHxoUMBAnUVykzUCWq+gntVhZT7ubUTRE2
FVtNgiATJtSQlxoU6V6Rg6AjKZauC3+XFhcposUe3RJ8ZFQLoQk3X2Gxc6VPzbY9MJ/agxrqMUou
MsHfMCWuI5R2O6+Xmt3AvCif2kGwhAEySSTRbPmtUW1tJ1g+AWCDA7bUUNEydJz24rvWmSgGGZoV
E+wpjsK8AbpkBgfOJwIIJHjLH9tJpBee79tLMaV3ewP3q5mf0f2ELZidwrOaEf41RRZMFLAQ5g07
qnb+4GPihc7DjyY6h1PB0XSEl2sHXxdDRFgALmJIwWoSs21S6ulzGdogJyK/PsUuX9hqD7fgQG9s
Pi2NBjc86uXgcyYUhV8Rjeq7XI71jNXjTT/iOaB1ZPf49yGRB0QgbvQG0uWuR67g0xB/2u2bE4/j
dwAlcwYb/CV6K+4ideHwBNxxTDfQSZteBdgbVgSiERAygCunWOrw54QeRTZvko70MoU2T/c6YECi
NQAC7oy/A5erCty3wOqafIk8WjGvNnOr2C6UCghCl6CJsK4QGiIu5oLCMKlJF90DQJ+RaiByz9Gw
OhixOUo2Aoas95gCcuOCWSRQmqlPAAWQkYwG9xIq6Lk55L0u8sck9ebmQS2wtBytCWgzI/JLGLXm
id6yjzx7zGW8rkgrP2duk0g2qqOdPt+qoV95/n994io0mwKtjDIFnwjQs3SmpUGOSKyORvtGBn6I
83mcGAttayaXG2KyQZ9c4kIBi4zzMUJdSHG5+C5Ldi1naHCh2GagINfQbVxcb1AjwHrqynsN2hBM
wgkAA0jLnhLU/mpdswIKTnULrk9Z4E0a7hvBZtMtmLmxqGfMhgt0REjcOTGrhsIKXsxvsFD/A5jy
z/quAmchQydGlovcUQuJclc6uImhaIXQIaUjBKBwg+l/76hrZ84f031ty/gC39RZLKfzVCYn5SSD
cUvC1OxQzgULCeTpwzICzg5lg31QTMQbtrYRNtWhb0Exo4mLqs/wET0vsHty8J/qV9zioun3lH3y
3330xlLuUPku36FCDkAK8OFn+8BhNUDYQgKMbgd2UzK2jF4BwDTMBraiXU6YJ/+oUnkrOJGv39pf
v1YS0Ofy30donR5JyBPDiqlQMDFUa0YhN4eGBO0OPfrPHXSmazxhz8OHNOs1lGxY+FonbkEBXUCD
j8IrFi6cNain+8DjcBmiNX0A153ED/JoKuiuR6WfA3wbwPrwSQAkmuA5Xp54aC2pNoIAt/6owOcE
8RvFttobWBohLIVT7eXvhf2divH1Q1cHCUrbWsEEdXKKJoNzpMrx8x0XGMkn/m/UhxflVV14Wjq6
rKMKvc2UKXUwbkT3GoxXAe2OIqrdHcFSp7OXHbEZR5JBrAUEJuzLzFIQJ2hYO4TkrTHNcDTADU+a
j1k6D5iKTfomXKpzi1qgAQvgh9aAd72x+E5DUMgA+clGRUBxpo6kE3wlZJLu0mNyP6HPblciF5pt
dGuTTi9f2EeQlO/VxwWiS0zEN9q+2MeQADby7g5vJaZYKGgMc9F9wZP+ARJ0eOIAROVbFp0ckDXT
zIk3NKgqIpXhSTebtWxW+E8sJDnGHGJoq1ForgrOjVVYkOAfxws5OJTjUKL6wWQW2KZnhBZkzRbW
8/sMl3QdgEaRoblxEyBQtJrGhWqhCngGpp16XgoknqGow59vldB+rdypX4ayAoTE0Oc4FuMEaN1J
CNhQ6HiEtRopLDEoDLE4aFYGglxhxsBQlXyktwR0fq2efh3B6vVi2Zat6wEAfvCpbhmA+I4WP4no
Dsq38OiciXYGD+hBkc0xstHmDZmLEpg1BasQ+ACw0Bt33+/4+ZcZWZ2QjiviovUxHhEiCmb9xpYW
3u2KChkdK1cABc6oPzVQSXi9qx3RRNC1KLD/vUV+pUx9nZXVnR+qShXIeQ7eFhi8er7XNpExo3N9
U1nRGW20BxB3r3EWf6lRWZYR8P2f3V7+Dal/mYtVSYOrcsjmxRiFvM29xTYHsO3bfOUzMyBM/v3N
v1/CX35tVbmoWIkRu6lITp0rgWSQw1Ajmg1YAFTASlJnFvQUyr5P7EP/lDyAATI9zPdIJuLTYkAz
GmAdHJgDZEVmgCGyl+d7adCz9JkLtll4FN9kDq29214xi8cp1mtjseANTuHoIh9WURquaRKaTbKd
S8J4eMvRR6H5NqcYAYrYt8CwZVf/cQVci0lfXtgGGcTczZjZ2pyBwqQmrDZaBCSCrSkoovVuBAy8
0yV3KdgnMS0ukPIEeapAOe4Gs+bKAfw+FuCkaBVGcxQ6Prlr//fXsTBpObUDy51YXHyZ3qlAJs3a
tySt1afnIkEE3p/E9CE2fWRbYvwWAVl/LiaMENAK0iAUhXF5A0klfktU1mtBGE1n3Ks8laIJ7VU1
lX28I7dY77/QZL6PfHV7xegPh1Y6x524U+pAKYxvzLingK4sBXIsm5kG+Ccw10ErvnVvyQur469Z
W91bCc9UUtlO3KmJnMpH8Bx7AhhjLJwXIDcXwhssWEjbPjBCo9TMUM+KDq2di2sYswg9IuIUobeR
mZDQW/yMpvyeH7YNuHEhiU1RAjVxC9P1xlN5tNrpUKkpQmdSPShykIq/dNFz1G0b3I3p4xS4XWEu
nQYlsjs8oiXiFkX1ymwR1Ev2PA/cgjtWrBeOh1tX1X9YBFGEpbG2uGSu6DeYfjVAPzsmwgDUAgxo
gnoOLAOBBcEbwsSHyHftaDco4CBTU2/clL/wwpY98M/PL+v0ZfdmTB73/ThwC73WUAoi8aRwR3sq
ESRwFI2+SAKDmyUffrmAfy7/Pz+7LvmEMatE+cih5AO65n11VGXgknVpSJfkLDto5bPGXTsR4VmB
tyBgx5E0GM6rj1jRRtyXnsUbiqO/1zu+zMTqNPSpWBXQteFO0im9l18yaDu9ICxbHCNpjmbNJYVD
B1ilIxVWIdxy4x75pUHr+0qsToQa5I3PSwUH5gJ6UHzsOYgw4m6W9BSCMTJlEfn2wB706DmAvRye
eAb5vA4paLyqYDmMo8EgenQ4QNxg4TdOW2x4EdpOUCZF9o3dbSX+RlYOonbf9+h+cwoJL8W2q6xb
xYpfooDv37KKAnJtnpisnrG8LX/1bgcgHZr9pFdI9yiaWsvGQ18Fp+xkIqawyIsNpAw3fYmXn/lr
l63CgIhhRTg/Y0nRnQ6UHRgd0ELI5YJyHxuNHu7AplmgiYVMgHajW3YkN8/2KgDIqyTlshq7XE0I
Sh7AtYddZQHlRi8VhDtopdgqkR5it8b98/R3PHBzP6/iATGMJ6YXSw41qwKbV0+MCAMYtY5qmr70
kc8QddmE6DzwI7MqHGAr5Y3C9i+kjm/74Fr4/nK71G3hR12EfaDA6RtdD70Oh4npyMc20DyvOyzl
+QKkaIj/APdQrz0RAFtvHK2VnvUSiGEYuGygCA972x+WPzA282NhinG0EaJ3O9RObEAdRnF3s5dt
uSR+7Lgvv7Ta+MoIfaoiDLnTmNIJXQq5lT811tKbGMlHpTZxault+8KrDfBfP7va6BCIrcRRXSro
j70Ok01rHlBkFi5JfxAw11Z/jIDR5MF7oDwVBRA289Yc/xJyf5/j1V7nukjtpTpYbnRFQ0dBAq44
yk1lgKcbyfyU065H6jnSEc1hickpXhs4gd6CUZLI7sy8/b39f996X1Zitf3lIgPsIzAsUoDA1oBh
UjV7rXpnROtKnT52/aFlUUUGsCoCMA2NLrlvCnvZoeEteaNfOgS+zc36GAjdLPVDjGBHkc9ja2lg
VAroIDNFeC6hpR7A2wMKcImm85EbJ6YSWvIHcjht/CxQlUTjXQcuJWQgbFANx9zx78X7xItT1xff
mOfwtUQDQICm3EKPAUtQGVzGXZpaom+BrKQcsnexOwF+ByjSx6Xeihe1strABaEDXQRZdSMR+SUl
/f61q4iGzYRqhKUHZl5zWfg7OGgKy0HATgubZawh9xLGljrTF4xuMmfgPyCVoL2926WT1cQUINkg
/d9BwO9jWoU5qRZE0ljhBkggA4ZK8CDtkgDFNsS4oKBDpS2AVN2NifglI/v+o6sgpy58ztcGTESV
uA2KG6IKzCqdCNS+soceykHRgS82rJGbkbTLgPRkIyxB434fSHsI9LaG8AlxxdIZIh0kKo0Kn9xk
oKGUg5s6b8WoQt8zjNE8AXDFV4Emo4O0anVuZaaTAYXZoXFb7IeAnhCxtNYEHBaurYXsAO+58a3/
4bipPNRuIOkPEZTvceSsdBz0bnADxbzX6wOsHMceXC+Ts2s7QnG3exQSR0tscdigJoklj5/Brbql
waL+mlZAoOG/h7EK4rg8FhK/xpRLLYVEQgW1GqpMS5sqfnLxGVZqAyz3ogJsDXYBDUvSwFuik0wR
kguoKkPZD1pgS8rA8QYkcbThM0aynh0ixcSVBkSMowys0XF4CRSgWtSf7QmsKeAKEfU7gk8cgfXq
M4QkUdbcXdtNQz04o8UchqjjUt1QAysp4EFutPxWTT1AIaNERsVUWpKeVB1aeU7lNHfzYPDpQYPS
QM8cawn+hGjAv2W++FOk4fo2/jNjq7AzSYV5BHQATpMELkVEMxndgdw9aAZzTlCt1/OJQsmu8u9k
2HPqgAlC3CmzIW6gM4kKznhm9FvsH3l5r36+Z/8MavWMTmPF9HWLQbFu96J+VEjkKOv0n+BCQHys
3Ku916Q2g3LhK6hXokZRkQvOgTNSWUOtDQ6iVDwBaB31SX5DAVJibQFm9qw9vgT3yTYDYQviqihl
SO/4mstoq+9CSWfhXmnMsfiUW9jD9+hUxrEhyEM5Y1JIR1n0r6B+BkLvR1WjvJY7yANE0OLu/19v
1z+fv0zPl7ApLapE4Ree2ZKUQeG1YB3QIGrfQVEYZXbaG0F6xjpAkQkGrai9wyN16vW/R/F7APnl
LK1e9LxOEgRNGAVaCLUdQ8b3uTUWZ1hc3seWGItEN5jKk327U2rZdD/W/wsjcPWEDGmcRY2Pn55G
I6xKsIJciJEmRmbV/8XZme02rm1Z9osIsCf1KvaUZHW23LwQtsMWxZ4UxUZfX4NOoDJCETgqFHDz
3LwRx1ZDcu+91ppzTEdhMqkxLLzYupu65rC8d5T5R1eXdfu3V7/ZLAB9jZlx5dXT3BHgfVptNVco
YOxZY9W2xKRi5gFipUVvY2K4861r00r5x2e/EXrdfO291owKtVO8L5PQZJDAxa/SaeHqrKxgjP3D
ebrOj+k3joRGD7Rz4yvipHkgJTgdGSiUcyUyXcM8utWpmqNZnOvYji7DNsNKYKJ0kGMsEAbMpcRj
dHBSnR4GRgy+Y6jb5UmqrbT1AbJaaoSvdnSK2eYa2fRkjvU8tZgljG5xdYwrtl+ov+XJnQkEG9gS
q6WxQPbe25p1XhdfDbVzCUw2usAjXirt2oSp1FsAYgWGXYona+FJW4mFX3BilE9rY6MUlpZuMnpm
aAnSXz1zfUaSyzF9i84eBohL9diIGCS3ZbIQlQdzCKPkQdA8ndE2schO4tHwfcl3DW0UZE4mBirA
IB2NNiq8WagfHWgg5DdbRAZ09IHPdo86eLRV0znzpOHLQC4rfNfaUm9WFSVjazVDIGvrApXt+oLT
P+Pbza+7phfnApN7oX4bAXX11FUHU99KyaKJf3XJZ3Xh5NViGELSVoFWbMcXM1118eG/7xb5r3rj
5ma5OeVmnGoqs0QVmJ2WeW7jllKQjR5tHKgj6hL6/AjjMtEt7CjoNwMmPMq94+Gq2wKz6HwzVSNM
ZO+8q783lT/f1s/M/bcFrCgzBhOqEe9lApzVl6zfqygDrptjti8whQ78X8Kud/GqI7qH2GqWbQCh
YjGAN6QuR2NTfF6uXvIidZ6RW1Cy0np3Uhbn3m9PrpRYOL9RpTA0FLZ57prkRM82qKGOa+aD8jLf
KGHzXuxyuv6MgejIsj5SaTIqUxdHZtZEg7KXMjSs4CfMwOCb9hhUYfQ8KIsLzmG2DhIyyNvLJ+rK
Jcd3cHbYBZvIMcRHaYBzYKGUyTDrYtQtE0d5MPil5EmPhmNMVF/049aRhysbfkkqA6huU1N9m8z6
Ry8rQLtFFGIs4FPQQ4nraGr60Tz3z9sehdvV6ZDRPRjrq2RjExxsA9u+iZ7K8PLxtYncMwyYlErm
dH1iSFiYK0BQzAeV1kmOmzLvmb1DgwOeOY9nyO96T3lW24uDCI3gljkLBnSp2D3i267xaSECookf
AP5bzOhUjHbkHi84AP1U8FgduvKQBudlhNgaOX8GoRVMsyVcg1RGPWUzJ2jQ56Be04BIIcw9rmpl
GQkhhchRwe9D/KLXzF6QBEWCJefb9gsJyADGotRXfTShOyuOHjL37Xciu6Lm5UbvXc+jrcU60r+v
plo2x3g+pMjwp9PQsI0Hqh0rY9h3/RQX5Z6nsY/RA7frJvtoBlgGINpR3pTK+hofzmF6r6D4u4F5
c4ff7BGRaCZFo0oxbdvT1dLTIG02ZzU8o4O80oI2nI7Ry9w0w14+mC0IImFAyXKY0efou3mL/MGR
uM/FFDGAtIyTh7vGzh8uwH9sJD8bzW8PYaXU8bFP1ZiB0PCZFuQJW+XOcPsVe1n5pZvLE9lXzM0f
zaX2Fj8YwMa0YT78iFNWMZUhJtkdHG205+N8ZieadYms8s5a8aMN+K93eXPUU0/KaRYLF3kH63wA
GDjYHPW+EPV7Zrei0Xnlea8cIMpJilA1IN9EpoBT95TyEtJ387I+vjFAH5NN3YdE1qDbwq6quVr+
PDMXSRycSNlwlJO0qFWvy97ha+m5T5PiU9yBdrp3dP27D0J4EAGw2kyXNBlA3M3ZzUhneit0GNC6
yVGFCCGc4UQcrWQzwQbzJ8Zr0mhdPgdKdUf0W2Zp02DqDu5Luz1BQYyVZ5qqGBL/MWXzhid1NK56
NBA2gvXauKA1VZ8M0IDgW37pGoCzOfyozNVeEHHp0Mgt9tCx8MbuSYwedPymop1pQVOFCMHSDN6E
j0W+gOeZ/yqboJNC6bycHVfEw9B2yOwCe+gQnPFFzdja1ymvpJCYzSqEk0NwkIZKid1DGzmB0nXV
j7uO3dsz0+2nvTkvGtiHhz6u1V22nHwZ42oK5kotbVUGpg/X/165+1fD7fYFbx7/bByS2SUr1V36
bWYenh1My9GcJo5uKQssk1SKbFBrBTjKBHDoF/Idm/lfsqbbd3BTcItxMkvlkncAkO1FHGySJphh
Vd9amFYQDCqvvnNLSX+1s29f8qa41s+n/ogoUt2V7Qnm3a/49Ha9Xu1ZxVy5jWF0Hc7C5qp+mco2
zf0G73jsl9UOS6aVNc1cynWn1ZhVnEZLYngxaIbf1nTm8o9j7+Ol/dJVu9csJnaImSQnCRPdQtz7
PyypiTf/FC1mW4ExIKxEmVgSEBTTFi2izEdIo68umHMVH9h/KdraGHb4zTgjeGa7yLLPbAxFdLsn
bT2YTk5bJLXMDuEhGTfrVACfTzPO+CgNPwXBba5TcdHFbs2gpHNmyHTTDZAvJSPk97EpFvLwUKie
BDQ+eUjKQDi5bKUKlPiTfxQ5I9jGR+yqdnGYsSRJYXddn64LDYbe9VHJDjUowQuHgO743aYXq+0z
W5cyS+4+//sgdv+S3VT3ZAzFTXziLmnxz0wCoqubMDMdF3rpQTdUzHDQ17XpSGcrHcNIXuRDoORb
IXsRlX2Z8nXgGbElEdiLG5cLWEpp9VRjhEuWlerV3Wo8wpFct2XQJ4sKXlvjdmlYR6uyWcWlw9UT
IJZkQS/6+jVQZw8NORGfpOQqY8gFEZTnsQhSxZdaT9F99OcoS0fZKumZdysCKgoWn6vfO5VCQLBP
WMcoOGbundC7mW6EIF712tPGvLhi7R1RLE8pKVsAv+j+F+jdKktMSNGYg7ekW1HjPFb9FuRIkXnk
Eago/ElUiywNhspxCQ1QQCVCA9Lmj6sKaWBd+j34FcWrRQI4LGbHIyK0e4X2tMX9vgXePlc3W+Cs
VMxWPv2s1dmGQ0Hq1GyA8i9ZQhHg1QFH1E052oRhXTd3bpDbfhkvrQBFmZE2PgOs+oNC+O2MEF/H
5KRX2f/cH2AUMfIDo8G7mbtUXsGdV7utVm5f7WbNkoSZQGOjUHfRV0GD0BbmzT52M9orlHbQfDI/
d4l2uPOqU8F88/X+8Rlvlq20luo+RYuzu1SWYvhdstSMgAZ872SbCufqke1vcBLsFUYDbbdbcbaf
33kP/7jEf7yHm+cwInZCi1JZ3Y1WR9vxbEkf1NNo9U1xcXm5WqdX5u61o0U7WPz//do/zt3/+vw3
t5dSqkY7FlxjmKctsuRQF4NS8WbEztA706kNh+5BHFbyaVug/ossEeT0aIm4Xua5XUE55YBLCxOL
O5Y/2e5G5/qtWJNRdvTQ/3Wcvip7prizEGOA/qJZ0lcF4SCW7lxJ47YteHv/3JytyuGaSNQN6k59
g0fVf5fFdAmJIHCF51PmQJg2xMlTg4DyusjWVR2eTWdWP49mMxcgJVSuKaDAmcu/dGZQpodG0sx2
I2EpIWVOmrnS8FZBM5BCknajrGNziedRTS7BXN53+aLCbwD3apUHF+Cpk4uFtgJ2P8MZinczD8Y8
aPOd1FosObiEOXCaCgOPsCYuyHBr0TtRKhXW6UNKPnJ1NbsE5hnFZZCPH5L8nJzuSRqm5+m/rvxN
K6nqU6XQ8lTdCal7IrxnWbndQnqDnGa8JbsOt4y6+++bTbl3iW4aEte87K+llHNGAAldbUvCWd2L
H4O8wjBlJ6avsbtGGzUJsGmQ6Ori1GNMKLwLb+Y+FoNTGzLkOJ12Jk4oHEgelYB1NA7NuK7eKUAX
90a22p0l8FZLVhN+llwUlgfeGK09q5T8nqZBhpfLi0FsaUAdnCtlnYb3GReiI7ktxHnDB337Tla6
f/U5aTJSZ5/MtgqHPc3qMlsQPSmzzX5BNq/xxP74I0BTI6t4Is5QxByMwy92mEvgDqSvbY2RlSTO
f1+Ov4QYN0/MD//ht/V9zOQql4xE3SmofcGoTihJAZcFVSiqJ83qP2Nyc+XEpfmXTLjp4q33Z9Gd
hf+vouj2bUzX4Le3cewvKbMwlqBkRsvMnrLXXwQMxYkrWCUbHl6+etHCgLbKF5pmcKFyG/MbmWF3
rbzij/z+76eCfY+MWJDIt9PYrr7q/TAr4z2i7QJbj0xfk+gdDJDyE/UKaJhDs1TWQKDDPjzn5B4X
QRUIk8K7g9hB38VVtxhEHAqr7JcsbMpDt4y2Zu4YEtM7ujXlDoYP7s9s+tcHdhrByd8VhBjA//Et
DrjvMr5qmXg5C3+Z5hrr8p03getQ9ShMJW/0hH0T/IwGnfZF+iyC3pIw+p12nKVCgriMo6MIDNpG
/D3+WP4aDbKM3jN4IuuiDVOsgJDMvCaInM7VQxObAbljjMQqEPeevBotMuTcloBvDLf9tvye+Zdv
02rd4VN9ABMYJhvcu/zttg+lGZGYz/mCryRgyQvK3Qlh3Pry3Tvqtl7wdhZJYCyHl4IOQWgM7swI
ZugGD8CTNbux8/eXzpXWJk3drbGsPtXwcmXQdnE48krYGN7jJQzCql7FeISX5wPWNdbrXuMeKRoi
3zyA8+eH0+7qoiq3rqAnptGeo7mmJ4e4B1GnjVbR1fMkMHXctDAEQlg9YRxM/8Rf8ZLqmAAdrkYo
e/QXHtKHJIhxtD7kBzNUKNMxvMJSFLFyd3hEWhSkjX3aGZ9EWrRBto+tbpk8qh7mUYaJ5eFqjw8J
HFTESyG/BH3tIXlsJqcD9tjro+bTtk9eZjO//ZUwYJxndmxDzydKDUjidTnq+zxjEuwxZOu/4AUh
YU/DizkNgv3cmWwgyYkXnhoGyV6qw3Qn2bCJrub8tKhZRqcxlCZNiC4N1SuuT2MhPKCuXpahMgFn
KEe6PSIQP/WOYfmG4ziHGu01v8DQe2TIpSv8qQo7JIlD2V7YzVCMELiVv122yZ6/es3WxQfTyNyT
FjrCvCc893U9p6Vpds7pqfxSN+JPZ4bEjZMzGWoiG3YwuJYJtNbhauSvjY6KlG7oQ77V/LTEunxM
53qQr4o9ZHxShzKBYaOlSBbu4fyLX17t66/hzKV0G/6k5IxUy66+mdzVSmKBTeTPZpJFywwdhIJc
VsBYxDjBPkOpQN39oVw2xd7Eg7etvwyJhxuYL03B+ZnfVTnjk6na9P8FsB5UlTN3eM7fcv/kNPws
s7yjr+xmkXV9luYYiBOwQSLcbxZ+HKJZMq+t49txcZ6+eHpSlbYm/E/SVmZrk0SUhygYnkw4vfz3
YO0Satinyu8+SpCM+G/iyQaP9D7Q1ACydZ0c4u6MuQNRgOJkuKys6rtS/LTzZWmhZaui2wAdAPO9
NafALb80D1eedS4CsX/dBzsjBvLjMZxEz8ejE73i/XconM+9FX9wKcdfNHVnxzWVMc1a9xrqWBYn
/+JEaDKKB+OMfdapX5LDuMne40PPZANv51GYlwLiZeLgHC331YujI2vmm0A3900z4/LKUUjcgCuE
t3Bez0hb8QxP+K6EjWl3VhmIkMKmk7xuEyHmYZxe0btzaxePswfkCMcVrZHlpEmAhhmgaUFgTGYD
lSRt+y4kb2wOyyFyGeOWm27qQhLngl6AC9zb7UF81MLJ1Jz4OQwGd1yioEbCl7rZEz81b3c4nXbQ
9OzThmRZJ31tj0BDPiRm8U7f+oIUFK2rhcnJwjoqukDFv7AnQ+fgpzWyzjCoGZBMd2c9OKNbAhLZ
eeRq7NAO4H2xwXW6dXDkI7fW8IQFVId881qqVsSKscqeOpm5cZP7eud1oD148ENtY+aW9n3cjMHp
F/HKZDMwWDbSgCzv+hdTt7ArHOWdRjeMp7NJsyP6PD+mn31QHJQRqH73UD2o2JsNm0V0FS8MOshT
JIgMDgVYmzifvWXvRpg5lWaXeyyTptsgmqb/rVpTEYePp3/Maqt6aLxoR8ylnYTXJyS0emXrVLwN
ozZ1UQcqDAYKsMYCa40iD8L1EkU4XnAgbfvhfUKPZl7hEO7tUBkPc7/EoXpc4nmdKKau/nz8bHdw
Sp34i8qgXupuZRUr5cK3COB4TsgDBHckH8c9oQOIIGj/d18w92Fq4/fGCfo8BmQimM/Vg77AIAzj
yLjYXebIz6UrQEnlbuBY4AIR4ug+Z9xj4Qz2y/35MXcnzWC00p9OLAo70T9KLMQTYjRy4kB+aHkt
HThr/UF6YbEaVtP0mP9vKz01q5mtPWpHX+a6RzZk6OIBPWgYI/Qmiyf+ytdHbiTAu/5pHYfTt8AP
2P3zaT08MJ91xhCjQ8uuqO7qj+7pEhRh+zULziF9VKdaVYwlSUjZzxTmERM1uf6YdXxFkyGXwGua
3ATdMKhLed/TeGOyg1rnxSXkG74eMifZ9gAprMo+ftLGLLaZdzwYQbXKWPTAED9e1vLiskifmVY+
acD5e195ap9qwlhqR+h9flh6zdd0VpzyY4p1YyEiK4aD1TnMVtUqeTDdGZAaXkJ/O+2b8EwQJdeD
Zgmog2qlLkRmBcUczsz5sWMDj2xe7xkF9KkKZGERM7yKsdoFF8ieksWk3vwQNoKfsL5SHn6N8PEg
KD3zZJ1Yidn9UodWXdM7BUpI7EcJDmBu3OkM/F7BfjUt6bMKy30BCWPamOt1s8LEyCBz25XLq7i4
Xu40UpV/dMp1mRwuWVdMbUZC4p9n06GW2lqXRc4myMGmNCneRHogA5ydH7EDu4edYyWYVhqWiYRy
JH+6rAx4019HRyC/BCcMpTSWWVsIyvX/g3z1H82DP97hTXf7bJyTeMhVeTsddurClsDv2Rkx6LyX
YYf6y2LML2UPU6vtTv1w78u5ObjzdV1Ltb/K24mQwVGR/gCezg8uL0rO0eZJN59nwd12ifyPyvWP
jzz9/W8FQ26OZtURX7qdHi0eEcwBpjLvUb4DSyWzVeHJH+hfzEWG+cQc2MgzHlrCwMghOQVTlD2S
55lHT34CXczYedSLl3aYAOdXQkpLm0MJRywsluxksGKmXQuGVMuc85XjUvc4nQF0+0rBn9i6+hjj
zJ3+gNPf5aWqJxQSnVzSfxrkhG27usDADyfxQAHPaWIphORoklvq0VSEKHIEAqGsmGGTWMYrMbLW
Uh8hiWa+aEmoNIsUoP4krTGX0+5JCqVTR8ik6atbUGUKu1t0DTYt1r2zm4suu4ghLZDwD80RE/fZ
v6jrS/uQVE8Z2cfEBFhi/XxXmjLV7jeF0x8X5aaR1rdyL5slF6UUX6/Dc6Z/Zflj4qZWBTLQIp02
Vl6H2pKvDxMRXi99AYrY3QnbT0/yv97GTS8tEeS8E84/j0NECfk6na6xc6v4HArn5OI3u/MQ/KNt
+cfnvmmgJXleJ+lJl7dZQAUgfCp0l6ZBrmFaRviz/d198EzjHw89HcP/rVJvHnpJLXEOZtps19jC
XhlcA6c35A3wsGwHMFgzdhzzod/yP2u+7G20Erfng+6pb1BPzaf63ZhTCj4ObhwAvT6PDtb8nhPc
VKyB9XxHeFyiiX4b3CKgqS74yHqcLsCgaY+W8RJ7PbHlDphv7TNbwpofnSNSVU2x6m9jQ/OWvOOt
TD114Vx8SAKSi0Pa8bDpDxcnPeihtma6iNkdDcPonihkqCU5ZEcOtKe6mavEirx0KDNnz/ylIM2z
s1M1YAX8pLGTJjh/85br3NPW6pvqIZG+hMeHokSFxz+UPSoX6aV70T0iO5zRO5JXg7X9gbKJU7Kw
1NECEFZAW8FHbB29x49HOkguHZC48ePg+sJ3RSH/TrIJZbdRrtHLMManwH+kEUDaKDVofhCt48IM
jTkzDRsJhitb7VJDqWTB2ZsfF4oQVvVrC/z8OJfDywNy8hd2xcLpGCsBOqr5N/nUzjXC/T64gz3h
hYT5+F1skGOlOyXCyj5vHsV3OPE6FI6H/iAeIVQDqaowEwOgFAH87zR32IPhtIrWmSHtZliMZP44
N0PaVcD2bQKsoJ7YGp2dbqr4iZ4Ieq/n3PKJxqmw2184iTSENNH8vC0QZDQPgEn51/u3yV535V+/
BmVYbZrL/KjbVNvwsKiIsfArzepUOiCgKImLTfxCGaT5l1VRka8+p9cqrhgEUq5/K8vzm+a2S9Uq
Irf4lVPJ8IWdTFbuerUWkJTqimuaNrYmZAjiU/JLXDX0W/BZbQHDBAyEfJ0nWfdGR34yKMfT+Ue8
4dv6auElILl8Rot6qGTr8qD4H+2SBfkNiBhrpUXLpQWYU1oV0WIJLvC9BEeQZosnO8S3E1OxyEN+
n2TOjQ+iLogcpFZVXNW6LqDy+xxrHDWcYiTbjyic8Az8wErzEy548kijwjODxOY1VRSI1OPzeDOV
vLFbfdQoKsgrJ/yHKv/yDsLp4zLMs0/K8oEfByv0VqxPwyr7ZGm3KcJNGKZUhucBi3iLKVlbQs79
KLfS8yx7yVGhyW7MSbxzkMDh+xQ5j/KrJiTVTjut9c43pKfs5A7YpntOcWX0dU1XarSrqufq4p4T
r5BwgbkNkBlC1Y1mUZwXwJeIk9+R6x2UncOsa3huao+aWHhA+4FKG9fdiB7MjX6NFJcMaFHOVPVz
tRAKu5R6uvtv7D5UxKfBu5Z2rIdRH87eoxh++dxcioV1XKZLqkzwmuvEtKIjpKF+32kLiQzMYo0s
WlaAcIpz6hBRIUJkQWlT9E+iEB6bVZYGme7CBz69SpRUBVWH8A24siGXHiMsUcVrvP2VgRxxrjzV
G+0780kk0w4Rv5CRjsPRdAZmlLpK9bsvXffqJqzAdRJTDodlpJrUB04DDBFXYhSMbSCirAUqxhLK
M1ORb83A0T6mu4pnVHNIV0wj75QvyWnD8dca1oyFkvk26Sk6rUndjxcqUQa77AAc1mm+xkClvD5q
S1U7CPKq7l+U65PMrwb7siqYgjJZ1slqgGxEdJADLmWNB+Wh+2oRUTmZY37MDrIvPsOy6kFSw9NK
tjRlXfQ3TkYRfVmWEKz0fCIrvBbMxYXHYkXG4gNDDHaedF9t1Q9pRRFlLuDuyOCxTvSqGddayEcf
OezszR2EhiAJi1DhgDsLqOLnDZUUR0bnm/tsycV1Yf8ipTvtTX/648oia4UyH6EjsW8NW0wTyvhR
mfiABw5Q8JMlRfYPXC3qAaAcR1t+2D4VxFqkdoUm0i8fJ6dP4Umvox89x/5kszGCp8E77Tn38/Ok
PWwQeoYCij2ZgjJ2klUTUnJhVqIADnsQY0jMxbnsNlRhijC/rFVE8lgIF/Hb7EAaBm/zigJdB63J
AVxdpq6+i7faa7OKno97TP0r2W89fmgKAHmOdhQzlJHG1MuvwfjGzlR1JN5ecThfiXMq7Q2QWmSo
fEXXFV+4e13Tw/VIjWo8NGfRMzVk8xM6c1lICLgg2PAh6eV9VE/CZZ15wuPAo8XvJAMMtL+dLA2I
3Ze1SHoud3fASGm20XcIniiG1zC/l9r6UK/7BZgydp118sTjA9RbeJQfhA0YbSt6m/laEO1OiSUE
mv3fpxviiv8+1v1x0rg5T9UcMpLsVM12+hsvK+2Phacht2LRDtnVv8yn6osO6wRn1FcA4WP5K0nf
imidcIKOjiv8pzA5F1D0rjMoXQ+l/FprOAO+8erGEW1f9IkXqxLCOGIZczmvNOoXG775zY7LYIq+
qV8xaueWJNbFNRaF5iTLi5MwLCt1t4PCLq20ZlvEXlW+XWVbrBb94DOm4cXZTC5exnZUWs0r+9Qw
mTq6yB3PLiv9E7ZTOBxtFyqyTQIlaz62egzHvXfpdyA0P+XjmkwwkS5RtTi2DdiOH1LFI1s6FwFH
TmGPT406EXjx2g6/4k/to/2lwL+mokVOYWsfQCVPWxb0CysWC51OaezFNXsyG/FpwYEfAicLQceu
U6FVA/oW1eS+WgO0GwQjV0sGjO6oT7zamNqmzgsr4pzOaPV6/mJngOb1CKyx2aOCTS7zYEThhD99
QZvX0pxiPX4D/wXED4LqMbHPT5nmDxUbVnO1s/Y5m21b3ZsRhRjB0xEYZ54AuIf0q6Cf4V6YZwf9
teD6Jl70C0BUOY2y+KcOaxGPDDJyNraLnXVuTVrweW6yAFznFVs/qYmJlb9cP6LBk1/bM/289pm3
ncF72DYfdEHZeJS39C19koNUnQ+7zp9kpo+ttjqSskjJz/K+H+gZfWhvY7mMIUORAbFKnqs9XEmZ
f/09obp7ubzkvTNZ94pAehglV0Zs4vQbNiuoaYyP+BUMdY0n9TGzR976K41hEler508JDbgbPzPh
z6KFElmQy1f90Y+fdcMxf7FoC2jeS5Z+Loh/hr7Fs226GuOJiIHlHDGI/JlhyyMiSZtiMAqO1hIs
0oBih/5arLvnzmoAECEjwfUDtY97gqXvBJLHaWsXoIOKEJybLn44C0/Dm4nyJnERQgni2xgFBH2+
zXBzQYks7BlNPVpwu2JXkqcmWvljbp9c4kDfBXElMVWimYv6lb5Kx2quPzfimrdkzt9HWHyty25T
npyk2uDNSa3sTW+Dq24ZB/OTcx9kRgDuPKK1S/IrCvfabzX8uCC3SJgMy1eMLlXuZ6NdsfMsy0e0
/PVc/NAIyRGR1VgGmyKqcqvhLv0wDu370eKDAn5DwJXqTvY2q1xek01voNfOhNTiEEEnMXHp+mh8
PTN0O1btdhkSoKDJPLHjF572PRlUlljZKb5gn1aamrwSLNau+OUnt2RjlA6sxyKSIMEyej9LbaVb
Z/AiWJpKPzrDIgSpyJl/2NKSOssOzfYC3gNvj/yV877cRw6RnZO2Apnr6LFhaNaptlNX436GPfV1
bJ71+FUR/KYPYnMZaTgCiEjTI07wuGjzM5ok6M48v3xhDBWOofIYJ5vravRhHMl8z/IcyTFyZYFl
/b8XZ+nf4/T/rQJvJvhikiryWCbxfuq/ADpBxdWCXufMR/t6alROzXH5bnLP7N6ecDPGNyLVkPtK
OAIQn5MwXVP9ae4RrGL2FnHoBSvYtasqIktjUWt7TdyNKblsvW8g5YIfOXD4PA5hlq5K/B7Fslg0
zjG3Zk/Gion+Tl0j+LlyflI6m4NXTu+AYu2Xtm3ggtE7CDgJhpJ3wXbjcUKQ51lOHnZYFAt+rh0x
GFviGlG+enqKrxwL30dlOYm+gNe8d9vTBYoF03ukavYMaTtJw8UyK5dd4p17/L0tq5kTNfI8OW1a
Vg90/H0IBoNtitM5F31pEAUSu01OGSR4R9W7c1HvfLnmTWmflPlFkvLjpDjgRpOdq083we0OR5TW
hDzc6eH9Zc38n+H7/72HfjyTv/XS9Cq/pK3My3UY7ZlwWgbgVl5UoKF0Yf4dr8x9bxMrAuUlexk4
O97rHP2jcfT7CcO86eb1XTKrkjRGt+O1E6PH6d3Y//8ALt1+0psGlVgpg2nEfFJI4AxJz3gzp4nS
1BfCpXZHjfQXVeD21W7OTdo5k65pzqdKgm558XLv4nJD0Uy/9/X9q+P1x/d324A61fJJUQnSnmgp
/btuwfV+/SyDcmKR3NM267cg79vPdaOyUoVGrnOTz0WM3mjR8eF+uZp+2rpHNh9m94V4SC4+2X9H
GvRvHACqea1Z7JCV5J2XPzCPVbof3tJX/QXSqTMgkCFP0lXoVmD3AbdskR+7z6a91yk3p020HpxL
MD4KHJ4A4bkJB8MQbx9hEyGpQZsJDYrO+HLHe3BvdTVvV9e0nJ30KaA8DngyphsGGp+m8GT8fLkQ
QHEIDO+mOxks/3sRkP/R39MlNJeKqBuKof/0/357Ki9x0xh5TjOVRQDIaLR3lRJnsMU3q1aLIfKi
PGz3gH/cpFx0x5UxsofHTsupbMpbbUEB+hk8YvLmu8c77+0fd8Af7+3mDrhchuEk4Bveqm/Nkmw8
DITm8vzE7JzG586wDK92KfgGwiaYI7Zz6avw7jkY/nXT//Embi5OH2MMURXavNPDXKlW5Q7+hC7M
aZutqUDvXJB/Kdf+eL2bLS9Shb6vRT60WCzMzJabef6N1wGJqEbaU+9ENo0r9twpYUK3QfrtOEbO
r9kcn1rizqXErQhoQX6B7OHEV0Rs+LAae7fJqCnlO9I+edojbpvgv90+t/4O8q0uYlsoDGZaL0as
QhkBXPJstUaoMZ3DX0VynB3jdHT7pbTKRp8GCmXvcX/PQa7euVv+2s4ySUzPAhdq4BCZn5en8/Kc
hJm2O6n45ujzxYytEKzo60b1y96vB49Coo2cogwRRQiVE9uX3heB0dhibTO/UQgXK1/zmQdMWSQn
E5dcbhVvkezktZ9tmYReifC9t0/+46z1+w1wu0+mGV60/MgTObmuK96Z6dFKvxg/WY2mXVwcQ/da
EMC+YRWHHJkLUHRu/M7SssCoEWLNi+aAYsiLne6eks+cTZvk7RX/bU6pTqeK3xYMZdY0eaGJZyA2
cgjsNF72odZOUWbw2GvCRHDq6qvjB6pF8rqZgz1ecSAxwExdmeJFm5++oXGc4S2iPXynJNefJIHz
uDXib6/OZB/QGZ/Vfs08ZZBskypVrawe7VjDaMyZiXZq7kXiznEI6nRTmUcgDGM+T9G1TZ9P7Zyi
/hIWSIzTufqmb5NlpvvExWGCXF4BaREf/j3ujofp5mh8FGL1aFHj8ysmMe8Wg8eFhjZTthViNJVm
vUcfYaToXfKBlM/qxUzQE8wzjBIF9ZIFjR5fgu5gHLv8qOPRnx1BiKPknZ8XyZMWSOBGQDE7NWN6
tGArMBCv5goZ7keT0MIShHm94LbNXAEh7OUDx6y+kzYG8NjaviQMxVFMLqYmk3JxFDhyloTU4UNT
7Bw3i2KbJLa6qepC2vClL0bvvNWmWF5fmXmfCz+FupHPZ9S1VsWiXbqoYNMkrFGdMD4jVooPrQOt
PQh78mTUFZxCRLLtS7FEW9ZgrCLALEg2x93s+H5JAjWcrZNHmg6m1xBycnZUwyYuIdpeHCR7DA0C
DpPZLOCPr1i7q0U3MY59kw8tz2eNHcledV7BYX6deuHy1L4AdKGAnT3Pu4tTt+71Ub0+XSENq9uK
MzRUyLNX4Nkxf5kDgRleFm8Svohlh7hpDM60ulJc8IcZKs5ofmX0YTyDJ6toYdr6hvbER9U4/ddx
q+1007kabzMTzy2NEua1RMbPjSqs0AzI7mV1DZp1Yg8KgR4Twz6y1Q2KL3RMygcirimHI/Uaxtzo
5UzCcZF0UfB3Z6sxIZx+zB7olhNIJzyctvz+Y3juH5N18smQ4/+QdmbLjWpZ130iImgF3EqAOqtz
J9s3CtvpBNGLHp7+G9v1Rx1b6Uoq/ro5keHMY/rdrDXnmG/xLtlMDMRjwFUE2nDWrBGMdUfapFT7
UXVBtN0E1LEDBpW3+jIVgRiio5geT0iI7iLGnqV1A5JunV5YyaRevxV/DRWTiBNK+ai0+G3UMLfW
fXG8AGljJJBmpz3l7pNDjx53zXDkNohOBDKwcJffIeSLVnK77PQlZz4x6Cfi/8VBdEbWgVAY1jiA
cCw5NAGwnFhujHHpFK5DtttzagsZLFX3fJg0bjW8JwDgm89+NiEGFM92ALzT070qP5kEl0H4RA1Y
+zQD5Nv487iR07wFO8tfng/xrkNa4iMC5BeaZ09b5PvPfK+WCzJJesNWNhwjAaGfAdd1Lwehfwg8
nhUV7HTKjKcBNnmgmH5Pr2B21rmwZBUdso20DeB6C70Egr/U9sjwPAjSNYjjTUKHpdxeDqfLQ8Mu
hDpC45ICoC+s0L3MozXaBsSu0T7ZFEdYHi8U7dtpRZVHoeriqB2ug/lJmst3vF/IDUuiyIJj9JEf
y+fKNVbJ8rQwbxFtbH1kjbOJA/DsDCL5lQI5cEsRT3y58RkWwAO/R0CTsR675w90HsvwDdqyj2qV
hnbxiGktL6bd6kzTb0diQkrsuLH1NygECOZI3GaV0H0Np8kT/1EO8XZY5W58jMMFiTQq0Q5TNrZp
wbqZUQvD9QwIkL1RGdYiexOXNzVfmQEyhpRPpKRP6Aa6VXraT5DyUQHaUkHho9E9YHkTn/6NueVe
Z1NCfrAoleZCUVZauEo0Rsd8hm9hSH+ZDMbFIvJf05JO7mlv4OghaySjX2GUt3oJy6V/qTBoM33R
MWfWiCUXJ2dMh7fsj0X+oZ5vtfpNtd+aeJGZv0KUUNMYQ9ulWuT6IaWWBVWl+x28XpBLbJFGUqj3
7zV5dwpvz9WyJeXA34bKIk0J+BHx1ReREUNOujpvB8+WXyyUz4jDsnmjzkuUgj65D4sMTVjgtPSp
LOPjLB/j5qboHzCQNxWACapD3JFpvo2eYlAAmtNZDiI382NCylu1FIIyArgWqlfu4kUKKGniTQav
KqfyfU+S4Et7TxGqBGm5DCmrOdgSntub4YH+kDpdUTCqDqj6ZmgF1UWxinb8BKXdy4Ru0iZe+PR7
2QiobCEp5wFRfI8CoW6iX/NAUvTLZH1B7ftS0fQ4qEc6MDtglTQFkDdRxOrXJBwv27vqoV9YRwRO
gA5lyAWZAGuenfIYTAlbmYUbI3JPW3WRPqhv+m3xkD7QJzBoeFiHLnxsjH0u3YbUAvnJIqQNkS4K
VHXMgpMQV5hPE6Ve4zrpw5ne39bH4EBAShsdjF9gCcjfY0svLaiEVCjdcldnbJ1j0Q3CtdhjbejD
QISKjgmFsskq/EC4DeWmzFdmOuv0raUtW0wMS8kLN8QdUk5LkqemnV4ILyWeZeMb8wGlLPqobm5m
Xr3W9tYtzQ7aHMf8wTZvspQW/+m39kyiHA38m2hnOheI7nQwrVnzXswlx75RkylVIKoQ0CvIkdA3
/fp8DB6GfGrQXJOnf9/j/AE+ZZf7VdQxudpexFGTS6qMsql6F7UC+YHXVKJYAIp3m+z1NQLI//WQ
VzuMPMuHWEvYYag0rTxYS9WOL2T2zkhCfhCVIESQo3xZUfP4y7LRvNrLXSI1UE9tJ/ZyeD9psWdC
iHs7oO8Uzv5oN4aU/ane9PXOmld3Fsy5H/sF62h9XhguJt8GyIcWezmqkRteOrRaBS6A9tiZhMaz
o0JdS7CPWOqNPOMx9drVDZ+cTPOM+VXsscviHQQNgniEYq8kr4Kb6B4Fq368XKP9tDf7slK/3ptJ
stqeQ0VRD0m4tBVa6Id/VaO0t2bxXjuAMXaGTs9rSuekUmfmAOzgPXi15zpBLiymVsQ44LmL+DB8
Lzn+/aaMPZ4/tmv1qQoTtRc3RfGaZew1wn+5Ss/3Awtzyb3cDC5CVd87hJOFhUUMqKzlJdkYkm/k
xbzebp3z8KTlJi8mkQ9cL6ytRzasTnegJ0Wzw6H68l9kTY4d9aoUmemDZVR2zbP5TUMTwfyWWTmY
DuY01h4GyNG/Dbq3ewJafEdZEscUC30gDTt6e2a2SqVnCi7s/D6LinU1eBN9mZ4XDObpnC3QyLP6
oXD69VOyxNV82fOdFa3OS+OiHujK3tbNzQuyU1Ze6quKtvy5wDogFtJa7SnH0334ipL+gghvY8i7
aV1SoxDJGudshXQglUbO7Sdr2bdzuyp/yoMd6G3ViHNTgxk0C6fslqztAdsQR0ad5iCiV01a5T6F
RIrKH2Mlmx9LRF8/tKu6aH2ZTOq2EHWquSieDTPRYu0W2ktOITGdSTQFnb8/EWVkF25dDafN+cJ6
RnzbjSdgS8203uBymbGQAjBUbRPPpps8cqtVfeyoV0OqZkia30xM9qrCFbnotFsIWmjlCjIGWyc4
uyQ2X+RZWLgdK+1w1lEY5JnEnvlbvqHhGCxIpESYMiWncinFkH5n6aJaC5MLRDfrFfEW/Wxen2oZ
+V592YIPyu/PC/XBuKH1RlREIoIUwNlKpDVkM9rkFRnkrxKLVAwyrzDokOgokchhRblTTtyMOq6F
1WFORgjhTiRiFt3Kbshkse9O2QcRr/pjc3fZRA99iHbTqaPtBQkc84DhnMJfEUIDuuakL5/Y+e0u
xA6Ys4yl+YKxoljaXn6n3RBTJCu7VllaWOkShspilu7V17NxkHGj0J6VP/1f7cUrkQatECpQ2QVo
4F4Aq03x+EF0DO6MBWeyZBH9lB0JMEfNUHIda5IJJ+Te+TiH38On06pUlvYT4Z/8Q140koRr0HTJ
DZAlU9oVZ566l+QzNHZWcAieMtLdb1MKBSzJDGgYa9u6JTBUm1fVolG2UeqcWR9bjkomJeVE1+oQ
fyxbRAjNW8tiON2b1ECmA/1Ndkd7/VdrPqjhTc9eIWfiqPjO2vhBa95K6z0HVkBz8KPpCO26h/oz
leynrDp07W1DIm4frGOT/jf4tuTBz2LHjqdpRkLtrvbhullTRWafenqLz0958eGrJpUCKvk0+e0n
fq98n10Wcr3WCRM55eS636jHgGQax2wPpaj6YGge+cbG5s+raVur2pMewirgs+Z570S2tGgYCWP+
aGtl5Fj2lfp/UJrLKRFiYpSaj4yqYkHGXtftG7wm9WLkykZmH1uczZfx3MyrrIukVhwtuVXb26jf
tJuALWwLA13HK6aj2Rq9xp9aDV+Gyc9m79ejkjYcKyH65VxxcJzm94pzdj8DKBpXvvEJ6jAh9qG/
G238KT/VVL8e+nq6jdXW7sQkH/0WYOqYRLclNMUzC09gjg0ky0JZBjIgpHoxut4eGTXtq9mzKzul
sXOcHfo8rlzAGgI3jugkIYtnnlGtw7fENubvz/gPJN/VxsK+mhcb6dRNqorlb8igcpuiUDxN1hGo
GVS1wqsgzUD765i9JrchYTgAF7YNqBKwiaedhpequzzI9v3YPkD7qUr/9UlczZVZmUi6L/MkOns6
ePDwTPYgspu90GJ6luvZ+aETFbctgx+SX58o2n29qWCBSIiitu0vyVz30Y1y5gxt5zI5/P2uja0m
7Kt5taLbc07PrCZaMKtCDYyFtqAkx3Id5qmxFAj1zq1mjX1DICEdAbbB1cjkro4NBlfTbNUbKO4L
sVdCHoxF11/0D4IjhXgJjx7U3zVM5ll/Y8zkxaI8asbYyDeyYbGvRj4raKImjhj5cKGLPQPA6PMq
csU5oIB3UGyaMxiaI9c9she25KtBMOmG2jZS1lH/r28u5Gli8YaHZlbvYXk8j72Oyt/HJEu+GgnL
srgMccUhIzwJbsMicV3sicUjnIFNOHojwrQfaTePbwFGr1b9PgjLWprrif+5hAPPhh63x42Pg3ly
33v51r+w4wEOOToK/33st+SrodBsJl1axbzh4iZDnhbxzCJ/idVj72mumeNyHOtpjSxXLflqCJTP
cdb7NkNg6TaBQyq97pYbgBtIBhOH6hvCYq8LR96nkSHQkq+GQLufTDItZwgsXfb94Wneygdtr01P
ifuZsK01e/IPBRNe2JaNVScahSqdAfx3RNiRxTE2F6h/n4gs+Wr4O+lV0zUJn7aMYjzAitG/9HjO
vfpWw909/GZkZrQD/jo3IDQgePNhwlDQR19K5FDiSdICj+TDyKj39+/dkq9GPdMIkiAoKUIB5B0w
/+uusrBavAESYw4FXczPuzP08r8fVhXj2H+uCVny1Tg3GNIkvwgjV7maiLxGIOla/KJDcZC8QOlQ
QuiPiMzE/KzMw9M2QTz+Loc3frojwg5NdgEhSimnuHHxeo6d3diHcjUInirlXKkUUQ6aucT4wxKQ
tkXuJS/WB+mrHUG29CAoOboqwlayxncRHrQnDOHkQuEjXv+vw+OnEOjL+mkYmrgu688y0qTwgsET
7ktAL0J6SrnVOz0hyjcca6THP7K9tZSrMXJSFayDK96OUFggpyeRP2ujjiOFtWWxNnqdI2/j5/l8
uU47RVBg6tx4UoI7Zh9kxkLROrMcHXw0QkNK6MINcFZGHvkfxO3vaybrcxj7cmQpkgZYlQzJFTJH
dMtOuQnxIX86HokP/WDNsTy9/v0rGD3o1dh4UgLZ1IxSPZweipvTyj4mh9Pedksnui9u253Q4mn7
kWOOvNuf5/TlQs3sNAxm/6/xmGDCkmAyr8nFYsdy5HfVkwgLDl2JDvHfD/yj3Oif5Z/1OR9/ObDB
dBso1uf6yoyhK3q4zT7oB4JUPSlPOVhvLKeIx6UDI5AzxA7d0llKRz9TSSqdl0hu9WZuq2TByf/j
4s/63EV8ObnUr8NBFhXjDDvB5b6Vl5f+wQjI64a34aMgS56Ir8JM5KfoGliBElda0E79n7+Aq4Gx
DdW+CVPeQ2gBYnUctlP5QhJb/KYYQurDHvod/x3IkpEpc2SjRIzg90WJWqlVqogpE4kk+ox8az+l
zRznm5evey/Zn3E/FP+lQlT5XAb8ZUK4ZmBJWR12df05YbeYQCPXsAEFzUu30tnqLwJ8NfGqA/1G
x+ozzUjPdsnkphQWWJzvLNZafy3pOwR0s2qBur9bmsf+tYKxQ7Ym3BKkfuVCZFCJZWX/ZBpefplN
rKXOcvrZgMO4BwHPxFs8lxtRowlf2/Nr1d8oUBLONgMC/xTj9OD2d2ETY/tyJqdtD86bfSTsGZde
mDKjEDLgDGxRpawmwq7Hy/NCwXSWJDMZSpI/l2qvEr+RXHXd8QM3kV4V/Fg5BLtsMrNMy7NCzMR6
sBhb8Oojg+vn3uPLO96etLS91Hz5iFmUvX4AcaS9I1+ovNZls5FM6w/QLv1GqCOAqAh3/bDB/ISO
GesmBnVujPC7LScfpZh15sHOnhEjRsFtzT+hr/gCPuMyWXYPiKXGBYv/YdlsK6Loa1vK9VqlPRen
ONeoXYDNggsDfukD4+McVCrwFG12mjJkzv2xNKH/MEr/c9irTzLzL1Iu6wxc6Ttyq2benTDSfAaC
1B5EmsGtbEDgIsJ4/vchc/SCrz7JOmnqts4rbN89z0idKdxl6qWsPVDBsmGhbwUn43897PVqIyJT
OGvzWj2cgc2zLOTllwAvIbWckcFKvt+G3KaFP9ZrGLvR16sNszsnvh/wfFHsWxyWais7YBYaH+IT
6lzyamCHMCL9j/f5etlRxlUSZxVLc/NOxaDNw+3exLLbWPWNIMF5/9+bsX+/VdcLDnpAgQEKRD1M
KINoM2s1APvQM49yJhL51AU4SGdQHavkj71Tn3//ZRRobKnV+5jmm7ySngCdg/qaA12qXOtJqP/l
t/+qVfPzZvufqxVj05ejpnkqd7rBUfVNReLaLCQFeoI3WiykYWAOM4BI8G4nMJjHt6A/D3z/HPxq
59X6Qv4vGu0Qv3BsTxXasN2aqCUTXEbAAEj+O9Fko6/Vzzu+f457tbdKe7Ws0pzXCury8jQfgF+e
V4GHjMWVNtisF5mH1APX5d+Hjf+w0/znuFcDVqJL6qSOL+IRDzdxPmXHO2FFBfGI2NKdtRyQBCnz
dJghoAkpRtJoNO/7WQJEbZOcHP8J17P/9F+MZ6Ku8eck/8+JXY1n0iRqSzPhna+eBq/dCl5JQLAD
J8boqY0sOMfe9OslhSpPlLNd8M7FTxXlDn9tQxKa5wnoMGRzWAtn6XxMFT02hl1PsoVf2fop5hKl
RUOAF22cT47LHvALgiwvhoOE4GW0yiIe6V/urHpVUfIjra4vMa84OoNHEGokaNNDn7YboVg/L5XE
kRIKhzreY4qnTPp/f+X+w0bx309WvSotnS5l1Lc1y9YTLINVULslawhpFvQAaMLM/S+cNiMf9WcF
6MuI4udS4ncKe6cwngWCM9nsUZopTFPVwBtF+o2okdrPY6WL/1DQ+udSr4ayLPSbxugL9qigeVA6
C8/GA4wdajYidgjTtzf6Vv1cFv7nmFcjWBRfgjwO+aKFfand/KsaC45uK2PLHnmUf95YZh1TmZi2
IeMN+Qz1+HJjFenS1H1Um3vZuqtdYUlRhpsMmS7CFctcssidSvE2nTej/fw/x8vvR766s6gM2gmO
FHMv5O89atX5pPRM1O7a9l0ZFsosBuJxTOCfjWWA/DBWfD/01Q2+VGlSTXouWpfnpbxRM+GoQGdB
nE41J0glXgwZBHpEBNpYzf+HIeP7sa+mCVO+mEbpc9mCzA0QSnBAsCQks14inBLqPah5mvp1uhh5
0n8OGt8PfDVPGOjPZMvkwMWwt+YT9VmtbzOZT9fG15p5Z6jvEOXUe5DRyg5dRx/d3/Xn3chZ/FmQ
+H4WV5OCf6qTNusKc++HC/Rayp5whtjru9VAt8XF6ZxSpnUb7D9j1//ndPTtyJ+2ki9vun1qM6ET
M/fncHmKV+wQCQdS1mZDROISLm68j+e9PFZpGrnr+lVNzWxr6XwqU161uTzsLO3eioA8ssZWGo+A
2jx71PqdjGPCjVIPi/TF2OiCR+qN3PeR7/zazVFk9kVW/Iv42lh/4ml3dWiuVNfIW0DUXIigcUGd
VPuR9ckPnZfv9/1qskj6SWmUSWXuK8dgviKkmM2ip1xcfzILcPRDDxaivNQmdMcBITi6Bh67dPFK
fnnwvV6dL8aZEyh8p/Q3KL3PG4LvMdZki7D2gMxpj9GJsFCAdmPF5bHP/XOb/uXgnVUClmu57xXZ
R6usevNNj/Ab39VZBc2kdF8NO5Mk+lkUEdkxdu/H3r6rgU6yzVMah7G5L0khdc/5urzsIywaTt8u
Yf0E0lNt3Hb1Tb3Hmh+4WXFM8YgEIy+f8Wm4/duC5WrQk/vE7AafGS1cXibTC/wuPSYRfrEOVoIz
WmAxV7D1Of6tQPpeNqxowOSCnHiBmDU4sI2PUJI8ib4BGCVNucWV8lt1c/iYlC6WwXN3p1oOTCsk
OieAAFOCzV4um0QTch5EPSnKn/KM+qifT1A3H2H2Amww5DfcFFY3Jw6GBYRbLNDkGjXZF/EysJX5
QFpECuPPfoz7G9O6H+LMuQigB/0B6MTIGA04YvZ9ekZL4aU1mnrpVvcXXKlTI9/Xs9fKoKybv0an
xw6SqfZqZUAkJi/Uk4hWVOrtRIY/Ndn3MlKfV6P9EOAJIsPb5RkgpNWRd9l4uvwUl0eL2gwmEjQb
teGo+Cv67BYFU/Yw2WPiuQt3Re4otI4JnWYmg/Gs0PCbKZgtNNaEh3OwItW5KeY90TfGnHpOQXYS
zTh00arLQKBg0cZOR79lCGeK8qa3zydj2wGS5zcclTc/mitvpwmpd2t/csT251cv5mSjaPROIRUZ
oAcBDE6euUH9BRm5K5FJQAchd07Fi+JPbW1JcOFtvob7RCjCr2oNo7k4ovKphPV9ennPFGewj353
xOcxLIl2UOW9CuepWtECikonjpcX2KcducPNPJ9rOl1T4C4OG0oi+eYQRufJxa0+dGMJVWgXNE4E
5SfSl5BwWpFGTV0PCHzhmO+9m/OIXoJfomaXzO/VmeClwRKhMChYi6DUVv46viFEbnXeJrcwqR+B
85ItQJnyVWX9yY4GGquQtCYLKHHCm5Y7F8yZO1xwEAzwVilOMJdXk01nzv2tOh88fYt4Ht8NHKWu
dvKNsaQZTDK6vSgQzYMOAssqdqf2MuUxbBVS+wD1H7CJJf6NgNISLLhEpsqbYHndQ3PoHvIVxnYA
qmBTQZEvgCS1C4rVbTHXIgcrxQwrmijXuf6svEtIoKR4t+A+PCCrY+K/kdpZ9UHKmnvZSY76hn3U
V9DRF6tPqK1gFlGCb89eRXYg4A0qMx8Zy8QHHNL8yGjFXlqZqgSde6gfcTQU/gyPuMUIJ8hSVPGN
4KO1gXI4IV9iuLPgSM0b3AggZ3ax7U6yZfcCUCJY6Senz1f9OlzNTifUhVPAwGTIE2q0wQzRLlUI
Lbw6lAy0FuDkOYRpOYekWyVv3LfJm4SJcna6xfEtHBDmEsLGeTfwNi56GliEfDoX6bPFQjR9NdMZ
VT4IEYWdRB0RNjC+K0vARfhzC5Xlk9grw+LIPF80/CbWISF3CXfABLqztLZDpy5RFjrinkRuDulj
gPFU8peYZoy5xTw+EULYtvHkQZBMjHYBALefY7KACdwu7aWU3vg7/jJqCGNhUDC2EqzeblbRi8VQ
iB6PvF+1u4lnxjNJn2l2K9GY8ld6Kvi3La3JbQOGl8ZE1nhd/hC09xIU7iU+weAFdAjZVEPjJvHh
nDwlwBi6G35YEvsg3XKS/CTTlyShK81CtryqhSPlIQPBHMEfaNLjxZgDkqL50ArXh6E7/Bt+Z5h7
ESMeAoZ6Dyu3lmb5y2my6043+tlNPPApEDFMyLH1VLZWUrwOG7r+o5vgP1eSGCoI/2Z1QQNPuVZb
SVpxMgaLLWFvrC24b4TOkSDt62SfApXZdK5KvQOVNNCVkbXUnzuX70e+2rn0cXKuopQSceUJm2R2
286VBWz0BVuYHd4p+OPJXbu+jK1gx674ajZXFV89DzpXXDmTxLVBQkYrDGIbFULn68QLV7Zj3oxc
69gxr2buSJZ8qSi51tokaNOdrArBP/UU+CGJS34tcNt5/Tb6cMdusVjYfFk2RZYcylFEUTpYMoTC
isxWw+K0PJN0pwF0CRf4rw71OpiPXO6fm4Tvj/Zqe6Jqan1RI4p4IoZ4iRkVYmZGwuM8KnFsqZb4
asZ6cT9X8P79JqvXcihVyqyoFgeFMwwCwz0N8MvgVek0xPv6jeXj1PYGc3URQQ0uI7366OtuLB3T
1C0Gd8j3MZQG3d+fJw+Rgcvz7oQ9b+ytF+v0P9ZwX87yaidjXPquPgWcpcz2ZUloI13zC21kX6Ha
NJed6iWHWjiydPy5T/nlqFelrlQ+y2kf8iIQK0J6zxlDrLKOaE8VLobKpUauKQK15Vjd5ydKN1GW
qqEYhgEvw7w+bpb7SibJ8mGosB17oKir/RlYB6ax9JG4XbZvtrGTk3elWKFfNKGNN/us2STATcND
2OJAIuvpBgRJByff9jKmNNgkGuQE59TfJBXLw/ggT1ZSvYylkdf4J2Hht7O/2nPprVSZVdTLjBQi
nzJ2cDjn0+ZoA/GnxfysqzPjJbkhVxjdOt3SWRU6cu/YZ3fke/ph+Ph2IuLvv3zHwTmoyIzsZDQP
6u98H63UZ/LviiOuTrgrBTkMnp5MRw76U3v521GvBuiLKWdxlPHwcLWzvWdZCkhdmjekRYDq2tP8
JNs+K7aJ6QHSJkUzvu+eNI9SSDXVbuxkpug3tc+q9Gby0b4Y8rufCwX+hNw0Fqo+n9osw8yczthr
BOkMSi7E2/5Vc+SPmslWFGQjmDNP9LNwcp4xcKtU311/i8BzY61KwAhTutvh2Y2q9/CZaQvJkfpw
Vl9olhAeI2PPJzPrXX2ETkhOCpKAyxzUFfhbkklaQtHDYEfwNDRj2nUG8OB80KZdQaZSv4Cc1pSP
CgNDIk7MePQ1IoTmk7PXGptLdCgI/DgtwCb8/a5/qrqvxodvN/1qdopPp8qXNVU+qHHPrmgjEVbm
oysNeOC98izHd9npDmnyqb61FLIWb8+ya7WU5X2mUdnmf3kHfggEAiNnRS+wXEesbPzKqc2Fls7R
x6XhbzwHlzNZVwvttPX7u1x9zvPHhnQdeXHOd5m06grsJM6lYN3XzVNjfmmXWrpo8G+fwc/dWQQk
9f0eGEiebc/mm5Y91grWX5LCPPWXDUGP7cy6WXxKQn+Ha2WFTG9Nju7MRjUpV24eHCycDLWb1WRa
PlXkAoUEO0JkWxmBObXO0bxUaetP6in8oO488mX/VHr/dpfFxPnlg8rCSxJlJh+UqJoKNQIChw17
VI91qqff/v2ZauKZ/e2ZXk3DtiIniqXzIXWev5A/ZGCHqCZfu11PqjDqIQe6s+sv+DZkMMQOCePt
M2wD45asHekoVW60rh+sZxzSByJD7HVSrAqyYVg6JoTF//1kRwe9q7k7bCZy5ccaqG12ZUM1m/zu
X+tb/I0YLMKtPSeUPUwdeiMiUuM+cEdbj4a4+X+5XddGzNhgqr5kPBy7BjhONFbXTks4JevgvnNO
gAp8EU/00G7I79rACcX9IzIwhRGdVl150Ehsn8u/BcxbaR4BaioEGO81WEwzFdkfeYFM+EIsGvLC
lUQMOuWwLdkZgVJzC/AHNcUEx0cj8xT6C//t7zdYE3Pe3y7vagVgTTrZbi0uz3qomFRqIm0X+ksH
dbNbRUdybgFW7rtf9YN9C9V5yHFpo6Jidz4NfgMKgGSJ7p8vXb+T4frqCzYhPTDMkdNU/6z3GV8/
kWujZz1UcmEFDERQY0yanXC52RsbrmU66S/sBjZiK0o24Dw7UJsXZ+K7FBtkor/wxVAGM0VuCkXY
MMJs5nWjjQ/th5WUSUK2yvZFQ9xyjQFrS03OTxEa5fOwxMrIsjozvOFdu4+Mub0IAbST8QBDJXB0
KYdFCHKZbX1eNjO/fjfkO19eGcq7BjL93MC7BesLpQFWj6dWO5v/UetOblZSe7HuZfaC/um3DVGi
zx5C5cFSt5f6kAQPanvUkK/awUZlpw5XorAbT83Ark1PtZc2z6G+JcrG6d3ElWGmtMAy5iEyjQdS
lO8HQAjo4Ui6ZivNhFPxb1amtGnKpcnSlJRBgrz15YWUXGldnB/J45YpiagkCyDOJoUI5kFwQd2J
4B+0NTmsZ4KfXJmztWZt6yi/iGphq9ox0BJRZ4dugRmQeNxUJzNpat8vJKAwb/1l3p/g4tzX1KOo
6JTYTG5zZYcbrQqeLCg1NXvRLloG+r2h0Ck9PSjaQffXVLt9Ch7xAeCaPFr0/2kc+PqAr0ai4oy+
bbAa+ZC5TE37y22+A4NuwqmEgEumh8iQSg/pByWK4OHvH+lPxpavL9e1wezUScVp0vNyVV70CmLc
M9CrvaWQ3c7z06Jwy5ueLFH9SKksfZDuR47+Z+uS7fjE4sWG/6hPPqFnX6YnrVObtAiptSs7AJf5
L4FyybDa17N2CRdqbMz/4Wq/H+9qguq63sqsYDD30e/amkFybiF1aNDsl7a+zJv96dfpThE0r4Gy
s79vNfrxG6NxR9uZ2g8Yw++ncvXQNaXJ0ibnVNqV/wokmYSHNf6zNF+0VK4t7OYay4cleQ+Dc17r
Hxlrx105B8E3oegruD4RvVf+08BTy24S1uWTmS2tLyGsFxrsGdZ5+ePyoONfEYF8JMKsO5Z/uGCN
o6oDWqaWuVOOQ3+TddPzi31rl1P/AeYQWXVtPyc+rudYlym2VfDVSIAn96yCqWczdSvYPEmAYMEq
+EQFuu/jsEzgEi+taN1QPQdT073V7SaKoMeYtGwoId8X2En1BSG+cvpmMHpYLnifdAdHSegFsRnq
O5ZwVFhvEzxF6j56wFzFpjF5MddoVbyTQ6pcc/SDxWQp70iyfNOO7UP4rnn1b3GJlgX1ZiNAeMMs
3cq7QhCUcnM1lHd46HXqnMA2LRyF3kVU8Kup+t7vxK9cRw9U6C9CueivkDlOzvPQKzdEGTmECbxk
1va81bz29pyK5IEVFXDq5ApAESCuhyD05GgPYslONib574PTQB3kBhtOdfIuG9b0LFOLXXkroitu
6ZnDx81eUqcsp5rEyCey2YP0AK/oYrCwfMlI4plyU5qj9pYccnILWzc6ILIbFufL64kvg6z0bKYy
74Mq/UCRGQF9gUFJwlOzH6p1yzIPIpNVvpTyk11v42x5pjdgX6oZcUFRsJBIpqOfMVnJyroDCRQ8
8xKRPhiUxxMtAxzOU/oNoJBc+T3WniWmmwmlZmNmEJx2LB7M8L0K36VnargXgvKktZS9UrudGC9R
w76HjFlkD/JtEW1tHWRV+BgirCn8u7hLZl1sTgME3KqPtjbnkAKTbU7N4PclNBaX1lPIF5ffWS7K
5kpnOJhQm14PucfO0+ezAAKL2JrKMV0DIhzxNWivhUqsZgSohIa0Z7GiHJI3WMu2jHeUzPjwWQ9N
RzaLOYXxOtlQxE0mmqgPJ3fhGUEdaTFx/EhUGErbMn2aaA/Ue6NkE7Jxm5CK7IWU0QcSA+Tbjggk
IjUAGOa8J8a8zTLHVNf8gNLoqbuBNY1V8lCMAfaUP1cB38aL6350YPdaE9ad6M31rkgIgQH29o7U
liz09m2skPeDHvj74a4Wb3Ianwuj6GlETxzjBNHpEXMuQhaUtbMc6JT2Gpl7cJK8m1pE4iQEcnor
rRs8n+bsM6JfWX4rlCjwE2eWTg8GQ6uhran2ZjVcIKcXnYvccukMpC9mvIyKVQiY3s0mm9FW/p/b
ku/XIhaqX2YZMzIktSm5dalKoCqDVwCTAAb4Lnwrn5pH8VpPmxelptVQdCM7MGPs4Ne1FetiJVWJ
jgDGII0ef9sfCuhW6u9TPw1/xWc3tUWQrhhsqx2Nbr4QqGtu2bncbvMt0qfQl51wIBeCWgGhR5uK
eN2DcagIerXuVIUEkKmxUYqpv0/2GZmD1joOlvWSlRbf+DOhEKkbuAWhRChGbxu4lSNb+Z+b1v/M
4vpV1SbRTVsyDGZxgDL5stIYAF8YgjADNW54+dXVt6nb8jk6YCFHFhBjd/eqdCPXzcmvOvFomTBW
OptxZXDyY78n2Bw0ruDQR+R1jC4k/lyyfX+lxHl9faXMc5JaGceFLflovDOyc31kGppTv1nqEqV9
UW/JPD0mJ5rRbeyWi1v6fW/1/fji/L4cP8yly0QrOH69kj/zd02kweXsFrgFuLVXxsrJ7ZhH4Ifi
6veDXq2eDJ2qc5QhTtDnpQC6BjPZuOvusTFgf5u9w5AbZhncyeHmzNg58iH9/Jb9Iz27VjE2VdHb
Spgz6phzQrXcfKDQAs+lfyLhzSDmsLusBRYn7sZQQH9uZLnuL0e++oTjxIztxkSUoyorwj6qwj35
i9SYhuEyrG/oMCvM9u6l9kZe7h9fsi/Hvf6uzDw421lp7rX2GGTPJmklyiJ2ztVLkC16bT+wenEi
+81Xt2ju+1/k4p4WI+fw5+74+7VffWB2NIBnaPm2oaZWBLRbr0KyatDIRHUPQQXo8FQkZS5Hjjt2
7VcfmKoPl0CrMyFACqXVCWsXC8MJy7Y5WTnhQsQQ0jMsZlV+Qy7GbOToP35eX+781ec1qaJwqHSO
Xrp1dUMkMeoLkbJJ2AbZV/oNJyM7/dqWxi577HZffWKXyjZTSUN119GwMBeRtS5kEiJP0CBYrl4W
geHJjkkKG+Mr8Jmx6/5xOP1y3VebEr9U8HSCvdpnhZfFq95F2sJCldU562uK0P5GmmskheFFWJrh
uNN/5PiflIgvw1og5UUwVEyWPPVqZZEr4qQXgDfoHU0SSNI1W/14QbQugcPh+Kg+dvirRU8zVFLZ
x5+PPZKXxTJlK0WC7ArqWDUn4NwlOQUyrRNE29ERXdzaP0b0f279ZzXty6VXnRyyykR7VYuYOdm1
8yfmVLqJXYqlx2UjVC7b7g6ji5OUx9T/pcPJPevL0Xdg5N3/LEd9OREtrS4FviIhQSOd7MzGUTlW
C+Is/o+081qOG8na7RMhAt7cFkxZWtGIvEHIwnuPp/8XOOeM2BgO0TF92VKoUUhk7tzmMyZkLkBR
IJQ8Sdm6yJcY+snrq6sTp/aiaMh1D7CYfBPUzYOIpY4jHRqwh/IFCM909Tc4Bxvvqq6OmzUbei0b
7HdgQQYCMImLjTut/96W7JpfgWeXhR3TPzxm6uqYGekwGZLENlf3Ga3PPjjjhGN5VGCaaFv+VxSA
y+sKgGf1mM+nwOkN958FOG0lqVEH8myJCleLOe4GaU9FkdvAP6p91+5nuH3IZeFGsy328wG33xAV
ERiGJsuSJq4fPPUp712Y85f0gnr0z/5BAFYLtBQ0DFrrT2G7678Hd2jgkrteR8cRJJJGUca8dH6D
/HxPf83DDtTnuMV9/mgHvvtlxmpJmrKv5iEG5V34EAgBfS59dZ1DQLlyRk9gPGAP53z+HT7o7f5l
OYxVxJkUQ0BPhVKK/rFwJdApT+3WiQR6uF27q+RjjXGdKzPjAjL3daq1nSk+zenVrDxK1kOAQAhA
MsKkHWBUA/W4ugDDQRHYfyn152JRQQZzuBkiPrql3i/VqqCq/FSY2ykwbnEaZoaAhQ4ulBVmlnbl
DFgp/itKgnbaWq8Pofjvn7x8xHfBaa7S1B+XJHCwUVrz96Sg1Jzw4vLJbY5qyGgDfdatYeWHuef7
xy5x5N1jjajPLF/mhQdbuIl/6t9SBzdM8aWBL4auw/zYoAUU77dgBZuvu8q+5jAuxKZZcl4UvoM9
yra08RDphj2T+YdMITCGk00bYrNm/ij/ev/Gq/wrDVXLEhf4+5h4Ycgw5qRVV4p1LGs300B5eQxB
6+IWmph4beAPZrkdjeON4/GBGOhfj8fqVmhkOZrymTDFpdhibi24i+wQI3WkAbpf7TPOznWGCCYt
tIXvsutxUXQbpPG3pjCbv2R1U4TDWCWBTg3QTYyg9yIuwf51HO6RlrfEXWG6xmJS50bkJimDlVMK
DKiBbXSa1AMNsc0MdStara6QUBK0Vgi5pZfpJQ0pR3Cl+xp9mBZgtuUkz58Hqg875+/2w3pW2Vep
VM01+yFvvsrRc6n8TlHCNq5pMuf3SXyLUg4+B/lLOzwKNcjp+qZHGopyLO+PGz/lo0v7/U9ZxcxA
x6HKNJdD0ZxmWuUHGqrUu07hn4DOLmZsLZjC7SXfeu4q6vVtG4vaxGb0rduhRbzwzOhAWVrqtu57
RGGhOBcWcGlyU3frg78xP9YJ0vu3Xke+LMn0NByWD74IEVwmEdFIyMhL3zxIPQ3n+I7OG9emclDB
ndIaRpoCDCrXOhiPbnwI3IC25Q6TmtSWGq+YzijrR6fAS77Tc+3i+yC96YYnLYAMSD9Y2L79t+Ko
uYqjsZ8OSRmF3LGL1QeO3p3pABjHXSDG2ACWA371dlG7PL0//NNry1xF01KM+njKSe9b4PRH3/+C
OTMbtMQZoBLP/nAeXbU9htXFOm7zWjbuTHMVUDM5SNsmj8m46u/qKcsOffYwnzHAZnRim/UdWv4Y
h2DcvYkz+LBv837rrKIoCX0z+iKlhTm6kXgl9p0NrYjBQkoT1Bvb20b9UWteXJ4LQKn9uU72PrBf
e+Pcbq3AKoRWgSF1mUVt2wBGpKQn5RSZFgGeqWcSPSuntNGgLGxDJrfuUXMVLc1OiWqpZwWQWgSx
P/0KHfwvsOQ9IsqPKRqmuePL56/7AUzzL3fXerIaCbGgtiM5w3TH1SUiekvDbKGaCHQtJJvRluUm
MCYZsp2nyEu+aL9hGFm0VSQbIcErX4cx8Plv+gAO9NfftAqdRh5NrdayCVsnxr4I9wAE+7SlpZLt
df0e7wGch7fghR9Sut7tvzco2LvsSRD6rNJ0Tn0CGsX3iuIX6UPz0MynFph5mOwulXpfZ18UOwhf
JeZgW3nEh8OT979gFTxTpZW6fuZblDCb9iqCwGTVuvymIGjKOxmh3m3hiI0reo04N+RcayLJ0kka
S+y59yU2JAn0kWzhyU4mnjxYdGZbt+PWU1dBTgqiLNRLPvGiVCklF8NHOkJwR6ib4bfRTWqGAUX1
ZWNjbT11Fd0kLerbWXtr1w1ujgE9JiUZQCrrjlcNgdXj/LDxyI1wspbkzJOoEwsNihG9IkbH9vC6
DHaw94WrINOqADPxCg9hS6pPfZu0/cdNLMmWJEmWpqhv4fbddo7K0ggUcgF8crBzwnGrrI6d70pQ
M2ITWedJt4dQ3xmW7iHUiYhW2gLIGjKkio4jI2Wm5ndyZRsdLs/f6hK/5Xs/x5GX1r3dhVcVZi0T
8Tciq/a/h2C3FPVSp49ShK7ySfFvKlih+ldB0XHMfTDxATaCy6CgCjzclhjb4F1vYFh7qK7Rgg6a
XTmeG2xosMee0NXyTeZL0hmZ53JfxNx8lifvI3UvL0y4HbrzT+BfJzfG8Gj01F8AVdXRkU1bAhEU
7PKvCOV+RclbtUFviUgA/oCl2tAjs4X2Cq6oNyFtrvOK2E5zkMXINimjS3R1zeoS5lcZuUsjlbtZ
a6+DHLVoFD66swXCZdxZPs+yGzBK6VOLPED20BSlI8JYebBofyGlN7qx8r0VmbfjG+IoBnYcihfN
/SIIqqpfZubBsmtqt5YJ2ke3KwtpLO1VHR5a2EiiglVkjoD4oYaJ4ydIhBt2PPz225um+BYsdL/g
WBeH8ln/uThRZwVa3FMJSu6XKvASCYgLqdvLxYKpn3O8X8BE9PZcg/WWDTcIoRvh3hRdKrZFFz9m
8P5HW/bicxM6sANtBYLM3DsjJXtTeIZ2ipO7ZLG8Hu6wqKyTq/4kfhWPOAelsH+BSuo2fobU+qGG
ALOw59+8mM2dDqNIix98kOycs744wi+Ehyfc3ODoggkAaZsDRG2ZED8s1uyIpMnNNYYplg4Zis/v
KVh9oXOyHBcAH92VmHvIb6fzcXntUvw+gymrgQ9XBYiso1DuzRwTa1vtDtajdlc31/lwyfpnYovo
hr+VEnT7N6ynsbypi72U/o6Cey26Mxf4SLQXAi/wS7eL2G7X+iXHD44xZhnUu57JcI/nEHAD8Gj1
QYoPZb5PMk/OHgtkLyPx9iUobyzZ9+I49yogXn7gzlyiE7JTlR1U2lHJykfU9C18v8dBQZAclzas
ShrtIlqvcX0fGTeB8h3TVRxyJuSrtaK9V3H6qy5l9iQOX4fE8kYl5sD29qAw4rAWGSUJCRTw7/K5
b17FioJ3xp6ZtHsZFGsIZMEkG02oV8fOMHZj6nszDugNhulY+obTCfvlILoRk7tI23eRl9pRyC1r
NxgzQHhzmKi3L+MLeLb4FO8HuwEWEh8E8anuz3FzUxaPYXQb9E9x+JNKKi1f496dwpsCMhbOVTIS
zeFtL3mCooFURCr+KlefDY74lF6ZphdU9c4a9tqNHNaubKmOilxRh4eaCe9L3feg0LHMyJkbC5AR
/XPX4kPU4XtaeTP+kcBhOMxGtwt8gpHny4cglpxYdbLYNmivYNuEW7EM6604mXgJ4SRUzffl/FVn
kwT9b+s2Ro2puIzpd1VWEO2/L2gWSOJZKh4H6/z5HfBxUfQnFL8Bkt+F4tnI0zls9fmL9GUC4oRt
vOyowVcNsVKGriB5EyTHgJXbHTwvFCrKXfMSqDuhcOhXOKzyy7gfgZNUGBDup+f4tUcbbl9+08Qj
W2b6ErwgfI0Pk/+MlJbJnL3c6Ht/AJkmI/vzBm9v+O4NujSSo67Q5i8qNJnw3pdAQF4T8IP0Z4gd
DhCY+DrDFUkBK/VjcMprxO9tkDRLi2NO7fFKGthJCFEca8sWXsWfKAFWuIzZXWsXomMSlIDZbHQD
tA+v+3e/elXHzWjER9Wosu6VkxU/Q9S5rR3dGR3MbHPXFXsIx6nx2+hPFRNpAhIQXwgHixCbZZwz
2fErp0i8zPppvFJu/U7dFg/QvY5xHlOGc3db3zcPIraL2EaaRxC38W/9Jrgdn6pb87v4Xf2e/wIS
jv5V9Dzdf76nPgRsvP8iqzIlTxKhsFCFvwWVnTQ7DWvXm/4QHYMIFvA+e6VpDWYWHD1cBC+HWInT
FDQdDywwkUcdbA4baL7yRfwFzgixwM6Rfs/fsDs1AHIQ3oZmr0mnFhIxTp141eJyn+6EPazWX3lT
7JLvEChTGwBXr9g6QuwAdjcVTbc+4Kog6oqolMeEXoY6HdT4YAR7KPKFPfVuB/3DfEwWcQ24sI20
VYJ8NGN7t7zrAYA0kbgEKmkbl7VyWfIhH+Urd9yV0XHRXpJ0D5q+Y8JgcT7/sh93H/7sWm1V/bRZ
0MpaZ+hUPy3geMcA6E+WOmZH+Bvg71E4I8YLIAj2G09elvOTlFFbtY6GNFfMXmNPCQectUysJF16
uPfS2XQW6sj8FENCvQ6hXsvP0/Pmi3/YuXr34stueBdkFNnMxnZpo5bRBb1McrTMpX+NrgNmG2hJ
2w23gQPoeitZ/gBc/5fwpq0CRSH4eWkshym9aGSg1vXk6t8WH2s7/86oDdYi3oO/yWSd7jbzAgQJ
QLPSvNKgewU/0m1PnqXX8dmXWJVHAYAGwwhoo7UOtEktYiVguQ3lpf4+KTt11/+WbIEucnkCgWg5
ys+NnbBEj8+evyqUrKZN2krj+eZj9U1yVHUHaUOFWwAnJvdKwxlChDWng/VANpBQlYJw2aicPmC+
/PWjrPpBo469oqqzHURwZsHVohwtXUWQrOqjgn8oU6+XEF8p4bYXbsXoEqdfNNyjhl29tIU2N+fW
F1nF264ZlSZnl9w2wAJVbAXz+qop9iCPQ2ZfwqGWb4bhOdJ+YLAaZju66mjSeeEWvujjfs27Q7IK
iWI/zChbzcZtaBxnyRknD/ssWAv9z2Zf0yq607MvRmoHB1h8M5P3HRivCHW66jzMt0ji0EzBiv5J
xy96OJrlRgh5s6X7ZOO84cnfneG56apcnwFkos93jF/Co/BzgK1oAPJWECBA1kIK9nQ0OMw2qc7C
YwI6uFeecvVUutrZL/ZKe4BV6YxeZi7zukdgDc4CKXxqLoEN0kT3rPQE9tU4cfWisQFy2XfyQx7a
y0S2t+UfLSoQJMsvxVcAtQxs1V9xeG5e9W+V/eZPWE6LWcucPpuh29wAbKxtk4l2d2e009ZF8mH9
/+d76atonibw/P2IeW1PHzkLEPdlTKXsfrSuhAE11EYGITRTDe/zEyy/2QN89iVWwVyOiiEzBzaK
Ph3D4oZaWLXxHBYTxyfGGf2+sVOk38Gd18815KG6OhHvQHXv898jRfOuw+tFRIQiTPD8DPAYbV/H
7GuU/jBbzWPnYwudfjfjczS+iIpXjK6PjnFNWIzbL1N/1UPtxsu1PCL9UsE3D5Y0d4DMGSxyM5Ph
WtZDkf6ofU8uL1OyLzHYoi7RjllwLDDzDXfTL8pz9cUydmjEWwzTE5IZwCb0DdC22muoRuyS8DSh
nYz66W1lUvwnP/r+OtGvI8WzzpEGGkvjH/Y6/zDyhG50BOxorbHBsvgl6XEW9vy9conuBHhFjIWz
1/w2cdvGbq6qx3oGhG/LpIb7+Ka6MwMEbLUvi7T68g570xGe/cqWuDBIKetdbu2sgMzJSW+1A25g
TwsTLjko5+AknYfSC1vbP6q5p11p++xiXsyUTOyi1J7wagAbuQhXhUw9g9qPF/b3OEuJ2iUJnJFc
n8Rz3pvtecKXHutVS/0i+y9hcKwoEnXEp6zo5zgcmuilaM89CCir/JayKnFFxGb/JxHkUUE9zGLy
EAWXPOI+UdtTII0uUunwbXELgccj5BS+GYsbUhIjgFHPySEYADkgo9QriNk5IlQrgzLJy4f/Bb34
LuHSV5d/2/RVmSrK0ifDhwwvwL1+bHeNvKsR9/wbElYbyYa+vvLNMpT8jLbnolinI6OdvHE7tNHV
d9C9RkQmS90u/7cZ/bt4sLrZY7nIGkEy9Vt825ktSajEOTP91l//Hi3RJBKADDJa2rrE9K1gtLrW
c10yrJrM9lY8wbSIswu0gDRgWh3QXQOzOWE8W0+/svBQyral79HKHrEvQGvbGXChRdofnPBLfRZz
fqOH3JQOijfAieonkcxFk8bYQYP1kX0LnSx5lBAhtw55euEgmuAuXOORzB3fatsgrWvdynrNDQ9O
+fgSifdhBk99RDAoBJAMSW7AWr7epfv/QcX/L4mFvkos1LooE2kg22sdwQSt0N33AT/RWbLc+H6E
3IZJUb1Dy3/xmUL4xqG8liF+2bK4s14oZwmI4ZaG4HIRfBavVwlGHUel6UukXPK+PEK3X4hE9O1s
Xd61aEF8fj18PGJ5tw1XaYTkN61V9FxL8bHO7G4/Pwt4NuCsDVHDgbSylbdIGxnlGreUqrMqmX4I
hi21sXPFB5GqFeQiWXZh0xfLGKsqdqfBwUBih+0P4ZrMeyOp/HjE8ue910imZLKaJMv1pa4TfnC+
v7D7d8rrjPK68Ws4iBtl+lYSu1bcGKZiDhST15ZxII9fQ9Pfzdh5z8mj3N+ryhmxBPMSV3saXYXq
GimNcMi8efU0dt/F8Dz2N/rfKDE3qltjFWylKhzEfgbPVWX7RENbwPZpBvdO1zlAyX40KBkPKJMd
NMstMWznbnY29t/WL1iF39wUh06UAYZk8oOqvKi2iJ0AygkgyFRML9VflfxUCm7uTsye91n0sPH8
jXTeWIXhNvT10kgAyvgw6+U7WAId0i8R8mJ4tDthfu6g4f2m3YzLPAVWM20twPKCnxx3YxWKKXPj
TJNoMIQCF/C15HXS0ZDdnjaUcTcYR3C0WIf4l1m437oGNg/BKgAmdShgVkGSvigtoxvS2Mnrv/wh
Of0BslabT9xa7lVwG9Q6DOaKDSeK+4RBcnpa+lKOLHuqCka/SIFTHCvMLWSQQVN5wDZ4U+BqSXg/
W/FVyDN9U2/KiQC7iEzAAm1458U5CykwTMT3mxFv47JdY5HqtGzLZiHf0OqevZw8E4g4oDhI5rbo
YfCKzBQ017+x2svx/eRN1+bU5cAUyOzeao62vtPtaSGMRjaKWnpxs3hUou6xGVk3NvRaoEDQw6oy
luWNL/rJakkOnPGgPywUiJlW4+94uKd3uN84xx8uMgJWEnNO3dTWjenatxql1IFMTPWl9CHnveCu
kriF7AWqI5pIU77MLv5WtW0Fh02gwofv/O7pqxqrMsZS6SzgZuWIqIDYXiTKfsRLJEwgU8xtLXyb
GYBN/+PmevfkVQRXW3+2FJTogYoQvblPD1TTi7/hDFiKBIvThSzibusrv6EB/mNrvXvusiLv6vts
FvpEQJv/Vn+s232E9g8zm5t++pm0r4pGF6hXd8iz7szb+jDvgxCohhfrO+0uKHbTS+tODhk9+ns5
/qE76Uq+JD/QVjdJPe6n47I/zEe8KSMvy4+1skNqUnKr78P34ovl1J5xg2zlNUIKLC9Fc3aubeMU
VzbcE/6TP7zIk33+opwC2nXf8Lq9C25zPL6YUi9/Kda734u1dOmUl594s9O8Bse1oOf/BoZsiSaf
LdTqgvGtSC2Tjg/UQLcbnQbJNSRzsUGf1YPlcsdhBTZ8QyHYQNG0Oyi2LL+9VJJvpXpbm3R10wyR
0VWCBR9unm+j6jruDv50koNTYTwBtwCSaB5rqDrhb2E8GZvJ9od537sNs7prsmauOyXT9NtSfqrF
J7nzxOhZ+wJXzJ/JL/YqLeY+8ix3tAftXoioad2qeBT1Q1j8pEA1yMXd2a0UR8Y7cGq38PQfJiLv
ft/qZjLxRipHHUiIZGCi/VymlCcOaG09t5kx1Iwcu1h8s5o15hv2bLmvqucolHafBzL5w9vp3e9Y
3U5hO4ViJRCzGxfUriTXO52xap+8jo6YPauDW+yB+KvnMEJGy0vzH4EJsvp3VN9NMyl7RMxJt37T
wiX4ZA+vhyCpUvStlsN2QeAYKSp5L2anXLxG8HqBh9BYkJFX8LT6hz6eNTtNXaW7yH/Hg3jjMK1H
IrkQpGIvRMCaddR0b+IGKz8DQTPysyWBsFxk5rP6KHb7QeCCS9plPLIc+o2PtLUgq3gvW2lRiZAs
6W72jqBcavGWtjDynFeTTX8EpaBlL6MLXDGIp6upIzx7/eZEF299G3lj474NP99FYtHIuxiTDv22
OUHYjsXb+FZ2lbMsn2NzV8JxwPenNk5t5TYF5MQl1xrbXSCjEoPW4rmSzxbGSOPwJLW6p/euZOza
Z78/gHKtrnQV+t4OCOD4fZHd0K5DlHzUo4Len/9U9rej76C0LKJc0IQHiZ6faLpSfDOFUP+OJUrS
CG5MezzWkZMrbwCQgBhFkOMGZTewMHr1aLSLJ1xtnkQCUOc06q78Mn2j5r0FbzTvrHP5Bce0G0Qi
NX0/XHWPKDQERANzNy44kp1/q+PhgBTS43PXHVR8zYw9fUrEjpIH41WbUAOwDVu+MR4T5vpo4LmD
Vx35rVfdsX8t418BKhMJlvMHpUDqdmcgTIJ9oLTI3sKSKF9xzdXThzy9jfA6mXgjxdUPBlJg5g6R
2JJuBlIK+wrdw5TVukFyuBBssTjSN1Ozu0gB1ODVA+1lpsWM5PPhIWHxcJ7Q7WVUql0NJvraDuwT
CW+Gahd1171wmN7+kDadBQDgRmxvq8ZWAIxIHooSuW7rs9P+QshJYx535Ue7sNm19yPOgl/i1zRx
41/qNU7y8tXCz0FPGO4jROdkh6ArAyS0VZ8AUCXPi07Zr+m7NBwRCJZ+VSWQk+ZMuBEuaGUw28hi
pOx3BZe0uUsLW1UO1fLXn5+mNwTaZ+FllUtMRpfNWRO8FQXGcM67k0ab3xmtfxUFY2lDXW6aw7wU
BeVIUeBviRp9XJ//Cbva6pouVTKpxKI+HysSDL+54JzBbR14FiowDgRmkK7SaVwU+Pp8n0tHKBwL
tgH14v+JxIx01v/PZd9G/u9OdBBZoymnXNS9fPH3MoAX5VxgsX4tyz9Hkywn8crppKnXqe3HVxsf
YyvEru5pPZ9pCVVv/dcRPTOGBeVNQED3WvOAXRkDaPrgjpriL4DPvIW54EZwVTYyBW11E2vDqMmJ
TEmegn2Nn3ugz/HMZgZ41MPrrIoG9M/TlVo2XMcjIK7Y7v3vKSo5Rwxz8lPOQNKrgztN+GIaoa2Z
Xy3c1xTja9G6loG5HX2XqXoQUdUfn0Fsza6KfA7SPtsY8g97ee++5Ooyj41crawl5Wod5evihVKK
eP/ONrLm+2FzULpxE6xnbkKTVYMa8+nUV9EuH7qT5NFCb48TEp1o5KDPAdDxt3lcgvCVftuhq5i6
9VWN6eP3FOGbLbTQxzj2P6+/nnmN8qyEDXoEt0qE27EbHRAZosN+RJSydXPQ5IuZElwk5/M9/LZD
Pgko+up6Bsue1FFAzm1N+ELKXMfTrTgdUOjENLN/46MFWCMIgGDOkXDM8GkWzrojW1eVeKvKv8zi
qhMwzutvK91BDKoXnyPj3C6wXfkxxcoCTSIgyqeg/mqghTuAxxesr/Wi2g5ezZbKOx9hSGVfladZ
v9abuwanxet6v+T9u0RAV/xS9D/rtkAOdOv8fljzv1vzVUFYD5pYglfRb1Ma88cAy9elV+/UtUeP
3pYeE2+z+t0IGesRStxpZjmlpKy+elZPVIIwUY3CKWEPnCeIuoXbfTXfHh5ULjdN830LuLF1hbwN
PN6FzK4GzzeETOWp/Ts3xP1FtTFdxYfc1h1z9CT93CaQMHdg5yEZbbOttpZ9VVyNktHKcfBGcPNh
eWI8pC13Ro6uFW+OV9nfQQh92E17961XsTpK0r5TCx5aO5KXKk7aHOplvBu5EYaPBno2JtwgXJgY
YjFJ2Vp1Y+v5q0idRamY5ALhTYfvWNzUzTHu9woFP1jszuuon9AwLzKgienJNxwdmVC0wAIvkhnp
nIrkUB47YCyjfO8HXuvfhM1B8WLFBcOdGHRiUcd5EoSbwNjRnJwW5qxx3duq+Rj1dg7OO7/zhRel
emzI4VIPNC9CiKl89zIEe8UWgLNZYPa8Wv8yz0hwBFRUXikdG2h34HvkfRPcW+0FLHFWXU3m0azu
UMotWK3Sxjths0X1cf2t6xpeZKJuqastEjSRoQgjUYnKbRkJY+PbAM1AEZghk76bXawKUfveCIb/
JQj/eexqk8ymFceNz63QYjuOtl5Jrs6xMHMmWjgNo+0Usj3+8WNXe4Mmr1JbnUpZ4goqDL196UmS
7TtZu19wc0J6Sl3QU5Ny/Dz4f0zfkf+87/rOFSVfzCYyOXNCEPpZib4pwTXJmokKHs1PQ/dBH7iW
dCcZZwPEQXRTJV83fsPGp14XzHIta0E7cTAIOZM3e80SEAKXMXwMlA2tfRBsuIhs0qA/7oL++93X
9TFArUw3S2pBgK6LuClMdwzHHMn0RPRDaXIFOR3BdPvK/XiU8GfV15BBDBthjy2MmijdYethQ3qO
vegqguNvW3vTS7xE3KobtlZ5ddVJjW5pks4qh/QUqbv7n8ucGkdSLcRht3jhQg63yVlba7z8qndX
TWgaRteIbxvbaFzNy/HWo1wxdkvP1Zp25DkehdVWsP0YDvpuhVcVyiBasykUb5wlOT9LDoCzbrdQ
6yUwLfNBdGgbTrRD/mH8WFcjxYDLbhLQuIsyB4oOqp0irECNuYkzOEVDFZQ4EJe2stnN913FrTzr
NamteF8LDljoTCYSXniqyfY02BGyI7ez22Is5sFrt//h8V3Frl6Ri0YaqUCgV6Da9LC4KKNYmn2V
fvu7wmnR99+uFbZ28ypuCUYV5GJHFQw4zrVCFzoNHKf9APLHFvY+KoXesszW1st+XDX8O2asqwZ/
1JRmKgDAVKWNWIBwpdBVtKWDhJe7HTZk6rObYBHiBNamK7jycdr05+ErVFyQoCAdqhLZKuoqnXgs
UorMPHuQEFfnJuZUaTm2AKDR5W+kleNOsH9g054C7NMJaP5uQtOgvETB6+KnhEeVcVKqSxUB0tie
tSxlw3+WFX9+7LqssKq6lhNu0saNH4KDtCiL3dOudlDY2pwpfYxF/nPe10CovhmiDinGfw1nAafs
le8Re+ICtytAu+HaGi+I4ILRh1/V38fc4aktS99orM+qI23dqh+nen/efRX1JKvO634RVGhJNRep
X+g3tKH3Vr/LvRoK8E7ZL97HZfQl8JpoCxSzbP7Pln4V/PoIKrDSEer9Ese3K714EpqvXXdfmGgR
FWjt4O+p7pPuIfKvhuoh8G+G7qSjRzzSpXQ3wsPWpl0lclmtRy2gSmQBZjJYhA3IpgSGuUWD1Dmm
I6FLi28z/m+d01U8NKIgEPXujY/eCLdphlWgBM4RbJJlJyj/ApP5tnhPZxiebsWIjdikrwIixgNF
lVc8O6A3Fh+V0BUDqgykJIoIzuhZgQzqzgyx9vmm9tPWp1/FxS5uojiS3u690NoP8bGLjpGALwPA
ZqXdWffIvPqnKrnIS/7egPuFCAKEbOOjbyz/Grcky4OFyWrMDER1oWMAW2CazvVbnJCWmabrLsST
GpL+ouVRUHQ31xs/YCPv+A/EUqH6c5gSDzp07tjzO4nbny8AU4mIuQwwbTCa/3Np+++jv4YuJR3K
OkVMApDiVunBFULU56A7NN2zY4+Uo7jNANk4Yf+BS8pSsJEtFzDyZndIJdn5Teh0Lws6a77Kf21N
sz8Gpf2JtcYqurWlrwMGJLzMBbRgfca3DuQjvjaUaAEcePNB0r5K+S1tT7iVAQ2EzSO29cqrCEfe
nqdBDDJmnG8nV0HrQ+aEzbi7MBG+hLjIuG3ippvBbONor/FHuiWGqVHQOcl8pir7kXmap8NZvRh2
Y+6h1PYnK/k7UKAlZnwS0t+aC+/y6EysG9Ew3mokgU6cKyKmzBgvS67bAxlP7c3JaZGbqMcjd7k9
bbExtwrjNwrDux9QLTwOLedA+fVFFZ6xRPOCV1DO0yEvbq29Tud7r0Hi3QqmWwd5FdBkNft/DJIW
dw7acoZTIuAHJgiCsyAfovkadlVLy+rvHOaNh6/BSLLfmH2ds81g6wHtxWQDmEr+fXjRdwGDVIIn
XpNo4v7D8LmGIqVV15dSwXNTJiaUxHC57OSEETt4kM5pnxRzkfHDp/HYHf5Z4FwDkpgPVOmMZRjD
WpQXBreVdkD7u9vesFtidoONKs6RiKdv+7ttXBpvzsHvtlge9rkIp2JBF+5N/O88pYdEgGg9iksx
ch6ZgMOpnL/JwG1SP7YqqLV8kV+PcSr0JNeDRn0s20OEpAttbbovdmHtYtOJUQel1fVPa0ZzFcwa
sckVfXi7s9+GSMJOOWSJO7RXjI6+omAOqfmo1VtZ4tbmXiVmc6i2/9LYaJ1MIz/qkMBdRsrGxFzo
PGmoM8I9AgTnlZuqMRvx21ylZ1ppFJI2geMsG1c/Taiaeziboewgot20qzqs/FKIWc7G5t567Coz
87suVCiTSUtSG7r8JYTYb0f7JqUwEB3r6W80FLdWeRW/FJNdpWokg4ZK//Rr7+9FMiEvhcgFVmWC
IxwAveuOtV2px7E7fv7G/wUg8+90xFoJX8qRkM+VQRUWxF8y6a72b8SnuD02s6s4pXWXYwNnPlmk
KcwBm/Y0h1fSt9YgOd8P3TVo8iQhcdqK6Ru3qLWqY7Ohmq0JedZbSO7kSDsmR0AtUU5AnGBf/Vwo
gPMWYmnrmetyVGzH1Kx5Jlx8zTgUBTrXB6hV1RsxeU4PAmCKvbItPPyxpMyfdMlaNuW7sBYoQjIK
SMFSCJcs/x1WwGyAybj0EPEGJFxOSOcjJpN6i2nIgXmj2T8omBrtyg54EP3Xs07/yE2uZ2eRBU4g
NF0MdKY4J3u1xj7vGMX3GBlZyjnd91sI4DdQ9yepxxu48d3vF4c+imRfxHwMJGzjZXAUa9SD+TH1
L3+8GuJfUnqTNy+6waQ0exql58qOFxuNG8QzYCNa3Z52VKkz0B3TO2nKL6BtpvK+LA9FCn1IoCIY
vXSn/+jgw6D3kcKqV5DJMrE2QYQPm3f6ZhnJDfCgKHkB/TtCORkPgs5PmbCQlJGGwdL4l5peDeVB
Lcm29yZpMDhw/k+A5NonBP134k78npMV4qzTW8Q2wZk30RkbeZq1iuXZEDZJrHLe6vgiQB11NQ1D
j8xyDRQ+YhfKWjsfgQ3lLj+oTN3czs1LttnW3wh01iq2K6LZqppAnprrB8UE95U7mnq03DTbS2ie
g/ycEI9wPw82WzniWrUpKkJBbhRqnxkpF0+2GZ4kp9D0ltHJyASKros1bPaY5a2XXUX1QmOKP2ug
mdGpkKorHwMkDQCzfzODijn4CIwn+664hD6k2a4+pvivC7dDdB80D2q49zV0eNGy3GxBbER+axX5
e2OqxcB8a0Ew5FwcFeRfkUvROcNzdvGkXppQCJhsFt+fPtgQxVXMz3zcPyuVPKpLvvDxs8ATkKRz
5uiB9ltxgxITCOEI8GNqb1p/fj7a4OGr2C71sjiOAw9frGxq6NXiuO/t6St9t28glTH22UIjbT5y
Fdq7UrDiYlFFQwCQCDIw1dAsp0Kt5E32AXsf6vzNTsvWKq/CemNoWi4tBZG2E75gu9r/RECE7hKC
jz/ab9Ox3Qfb4IFPtzqru9xy72IxwP1gyju2uqW4Ue6m5S5EZNLDy8k/NYsyDFQJGr32xsFetup/
vQJ47LIW7x6bi6Kvp+OCJDWvy+YYHZL+Uic3vbb380smobbwTZioQ6PprOQOLuDK4ZDJ36ZNAtLy
KT/7Iau4ptWpZMw9IzsERm6xxF64KMLTosRlnn1EjLYSxq2PvMpTg2r6P+q+ZLtuHMv2V2rFnFEE
CHa1KnPA9rbqdSV5wiXJMvu+59e/DTmyfE0rhciI0YtBLNtqcAkCBwfn7GaOBi7cn8/ArgJrDskw
XDxbTr/Jt20A46zKb2GTKJrxT9MVzPgqpiXFGCjNjADOFb0YcKFYW7CoxE3gOtnE+AzoQUut6HE/
rVtj1FXIYmYfQ04E3bqm2ar9hmsQUNCtucqPpxXPkgnaj1Y9wVQPa4yIktXPr2C6TFaBK1XzPFpK
vF3ONSpvwKyFyoELMxbAEZ5CrG3pKXChVSVY3R/NNdMZk6HXqGr6+ratorBSqvy2/W6DMrpDAOEQ
eKhR8OfBcTTRznJS+Cz7gnE/Wlzn467iVjvIrCftxDsk0Oh/Gi7Le9MFxgpJsOFpDwX6N2LozUev
+HxQHmHOtnIbB6VchgvyYE6B4YlBUm0WpJ3QswvbTXJDncav3tA8axfHHERzzX/9egOfD8/fxdnw
TRhFidLgUFQhG4gcMt6TjWT3T2pj8aykuBduYdGIq9hV1yyCWCtGXG6XR16jzL80GwNoK0BDQZi9
Ei4n0Wtdxah4msxeQZmQIzJ7l0HWHBe8HVdd4LeN+nF0DOp0dlMdhIgG0bOuwlUr99WoGPx+uyUe
LlP7+g0eku9KqPJdestEVXbRYlpFqRFsHXNJsXPQ2q+vud5TBNURd4CZbwUO/N6womxDrRKpoA9u
euH9zR20ilf5PDTpRNAFZjhvnSX0QaBDtSo7htBjtAt5yzzUiyq7/ROyw4K5Xt+s66iiEq0wNkw8
4YgNe88EXPjxtQE9CRwvBwB0wdMKZnt9bS7yQAE2CRexmXlqecnSDWyMqas/hG86/OBcsmwKcp0H
luIGrQ0Im3Bp86X7ye41VxGLhiNJwxl7KQRvI3ShexwAlG/VNow8ITuTepkMoRwDMm8A8Ihjl2Bn
rW/SqkIHtYHdI5rvJwjBd1vAgyB2sPRXbXGfwSmVsxbJpmxhfAqJR1mgSPhhonkWvNY34bDXehCJ
sLP5+aQMVotrplPMgNMhloDlJG96KyhEGh+C42l9pSRyYsolQeVi8vLFlngjE1MPQmrucHkvzrWG
1Ie4cSua7VUcy4oyqeoYJ8X0KkN2Fpwh6MmCg3JhHgEZSnOuiGfsoTQrmmbROl9FsWA0Kal0PHDj
yHBhi2/SEuL38EOFMSuUYHr2Oml7AyGHoxah8dm3e0VzBZtNtNRXoa2OAqRfqvQODpu8FGDMGuIS
4+CaCKdt76PZorxrrGi6MPv7kF9xvtBWcU2dZlK1HJKN0s6GQtYn8VSZG/dWAZx+ufhTvtUei86r
YCcsWbVs6QCGjpYE6W/7b02Esb5NmiwzloWrHqiWCu2d3XBFIHFrSy6zYlwqgRKucLThAq0WgqHZ
R9n+j2kw1ndJvVOMsAXP8Co6cAhoe1GfZg67mZzpToNQl8rJy7N8HF2pPVIYDHzVqJ/XHjdOAMCh
9Wjr1qByRygnQYSvVQ6z6btdbLMUKhIHtfXAFTyGtwV28+yLWinK5xsIJu+rXEdWzYho+PjsenBi
8C9O7I1V3vg8bbN6A15Wn7nTbbtYDbHIZnjB6eFBMyVA2wVkaBeCheNmAL7IRM4L61qLpnYD/nsN
npUkLld8vusMmZ93Z5mZGiiTVjDk/gaoTIbf0Ctd82G4mcO0GwhfXsOJqn38FfKq4MbDltEujSfB
Wvv8TDXW19uka4JoigDHZ3CG39J8l0FZIim2jN0A8AvvNBiV+7VQVl306PxFnj16KGfKGFMEnNbN
q6ugviq8EdePCnvd5N1OUAAPKjDU7pReTMpFgH0nunmJnnwVbHOqRJE6AIcLizRsYsDIwMevGU7V
tNlIfgwkqhiiJRp0FWizNo+CCUxnnCyBX4Bs4Q6bVoHutQnDWVy3ZsjMCOPJ58eZsb7ZtlIPgpGO
vAl8O8dscAFB8R8ivtDzgFJkZ2vdn7n2iPbiKqKOQ6jTcMJepKqllJYa4B5fHrM9tGct2MEtlv5c
cfL/QbCiBSFsfaVV5iHIM377wIqW3I7ZUHRrCITPNoHFUYpOg83U2IJRBS+WrIpwfRZUU6NiNbVI
DiaHW8lklaOicA66uNvxKhEq6KJRBW/2XT3pbBsxJcshko3SX21e1cvlLF3gzC65zOMc3XduB3Fg
8Hp3IGz+zUue8Z65nQ1thHmmxAlSY1CdwdiEDzseGQYUaLABlPF1jLCmRDWaD7nEZ8fTezn8bNA0
HqpYmmY0Mc3LWt2X0Hp1IHWf9SAoRLdRtS3vUQq/GV+5g61x2Tv6DHYLRLcRxVJnAENjgbNYBs8G
4XyIXsUqogH6XGSkxM7u9G3vdqZfNmilh7MfQoM2gIKiHPm9ZMNLSojmF629VSQLKel7phvfizhw
dsUzDpsOVwXgct9z1cAVG6jzbOzfX0wMsopknWmqeRAhqAT6RZ7emsFudJm+bwovmk9JcqllN6l5
2S9XRXYL7+hqr3V7MjyFxp1g5wnizDt26mxNVIYUJ+OIbIm0Ow5hAD4ogxFDRO9NG0UHiPVEG3WC
mEzc/5UO5/lyXIU4lYzjxArcTgpoyeD0RNVuRF7mVgzebheSvGl4bM18sS2J4Pykq7od6+o+6RN0
89XqGoqZMaDYmt2gjNRfgEYZ3RUyNExUw9Y8wJMMkLiXFzPYCmZesOTfc+qzma81YkLwAPnLANd0
h8lbEOJBZJE2kCnK3QFuQCgENONWWMbj8/rJ2qOrNK/uDSoFDRZ8mr8psDbolSdqs3hTpnuJHfXi
1VQfleKrTqDqI3N6WQq+1k6PodPYhdbfnAW+O89mIZ/apOkiXFsy+OZtp9iB+WbgQDI23XEh5sZm
sCL9i0K/Z4uP8rdzNq7ZmN08ayNPoQKfRJa2Y25/DLaSHWz06/QO8qFwxOHUT9EJK4g378jws5Ep
BGOWpgNuR0m9YkvdCCZE/gDaUojLCfwqYRrpLYn7N+d5FeUkSHyYBWA7VyN8RiBYBB4hMQAPA8jb
gNuFa+wpHOPFtzHR064C3VywKOgkHHSFvoGYBshpyehRQChgr+RK3GULB91fkl07f7ury3A2NqE2
d8hi3u14RsgroiEQocaES0GJEhBgh38maRM97CqilaUakYJg2GT2DD/4xvFYCQrxEIDAxQ6lPtw6
J6GBryCaKatoFtJyDmiEKU5RQW0AMkTFODgBOu7L8DObvHrb3cCNEhahNXpwYs1HQSBTVsmbWVVD
ohuocpHJSxZ4yUBirwW80a4l7lONXALIP8z3ti4dwaoWTLiyCmVFkOkhCTl6AayaroVFc/gG/zC7
BcHGQ5UpsWA+KBhT9Lj8M53t30zLC71ucHgQUFnLi2abcouhOtwBdlc8zU7pxOTmLxrnna1pZRWx
IsA0gpkhbKtWWPhl56ETYlg3NyrdIpGzlwKsWCDUVfTJ9b8kWnE++Co/qxOjbaBEw+lL2ow6Kpyl
HmO3HNzObVovtIM91E48TdQq/9CR5HzcVdiqZ/bHNdOIN+Dl4BaQ6a+4lKjQab5Mu9dpvl3AWoN4
xOJl6jeCAA4ek2c4C9wsYIl0NSpv5vxlKVB8G8tt2m0aMFm6R5XtJ9h2yCDrH+foQkK1Ql5eBCtF
tDpXsU/rK5CfMqwUJPl9toMGbuKFbjpsAyS5DjTjamR7YkqwIKV7V+A4W6BNF2tKxDhFdrI0Pw69
DM7x6JcBT6LBxZnXlqDKgyxeCLQXPfAq/o1dUKZJD2AoaEQJIF9HNfGk2o8hqVOdZoBbbNb4oVP+
3Sz2HdJ29sh0UfUqDxB4Mwb2RIGUbgPeEkoSiPiwaco0S/Og69vaQoVdwWSzVfDrIqVcFF5t5BCz
QN4kvZXfI4mASRXw1sWCkqs6bv4iofBsZ7zXIs8eWWlpBCNoXF4HyQurC1zN3bA6aI5MDhOIFMDL
dBG0dIQoIb7jPske2Tr8wSwLugDvRyuMBGXwf700RJVggzIIxBhABrfHy8TNB6+HMZkn2FKC4MtW
QXDuIrWOwb9H2tagSspjIJaYC985mThcdbCFt1qN3p1gXMF9ja3iX5+iHAOtR5zsmZdNt2OJoFNd
oRvtsRk2eHaK/gJaGz2cKuwAochN21tI+Ahzd76cPpv9VTyMdTlpFu5eqcF4aaNsIqTKEzxEUYeK
PeF+Fs32OoCBEDnBII3v59KwcUWRXbJB8pYBIueOHN3e+MAw/t1qAFulb0ydl0WWcDWCN07vB/4C
MhrUYlHejAK4W+BqWHoT3U+xL3jNggDGVgGs4nj+JEJhdbRpupMXKODFbsI2FfOL5bKO3ZYnyUa+
EYwrmOi1osBEs1xtNSxrBVS/3fSVd8zYiDXN9SPtrAH7K/ZUUYP2QyDiWQxZCwpMw/IHon60VdPi
pzqugwYso8lrOm8GyNfC8s2DL04+WqjwnvLJK4s7NYfcnBfkxxBK8qLsSvAG1koDYTX+AUZIert6
t0RGkgMWPADFsDL36GDDmcdpBtEb4EnyJxtrrbOH0nKomTqgPPQ6gzjd8MD7B8EjTu3t33zXqxA2
LdSsOxmlrtHOn1sNsIcagkM2u8u3qHVyRJwm7YVIC9EKWwUwfc5MTU4n3qkIN/K9MUEMGroGG47+
G9DRAU7bWURQbEED2lirC/TjIkXUeH9W2bxIN/AGiZwm8iD6pvtBaYHXWx6E4ePjM1k3FN1UoBGx
7spompFmEhfdTuBSqrp17gJmyWCQ1sg3HXFn2GRQa7yL602QXIpCNHuvn/y6lH4Mv5pqEuaKGiJK
Xw2PJZr85i264FCqChqLwC692dDlGB3IFvFkduEjUtawy9T8Ev4DEKk1bOVKvVR6K4KTurwFaKEv
9uFzrjshJHa+VFj74PYgC/8iTV5jbOPn5TLD7hytUbfq2OsSv3hTwVw9GBewNG1fIn/EUWHYvZ0+
A9Lsjm+5a5xgh4pmTYH/K3sFrDiwbK/xgdEa7t25uayqV1M6tOQE6yWm3fs16tK9eQx0P4/gItff
VzBP1gB3u1n6+6ECtw1ipeZDB5u4+KGvH+t2sPTaIzewkIB6KNRdh9yKZNg4PZLuW1l6pNnHyQW8
LungVi/5fYHrA0xotCKHpvCc7CEwBQmbFG2WxGfDYHFvLljpJq9G8C0x7sryMCeQgdxAua5M/CRw
MphP9sd+2OBsmvFb1PrWLDu7hxmpmVvT4gz7wDhp8CkMnwbZyiHWjCFBhYSHZAc1fjscN+ZNnzha
Dy/s3gP8qVGeCdQIoGhpwlhTtsjLsI9u8QcFKW1oE3YZQKuCWUh/wIGQ3GCbwIMV3hE33cv0kh5J
DgU7jJviEdgFOpOU7OfEWRQIbNqkwKFySZQtGb6mutuB7g9gJmCaiVMpW1ZZ4VsR7Kfk2uiOjXYt
l0dQ6YoZxHe7VU5JbKv6HvQD/ZS/dtdsH1+iPFciDWh3ZmSxm+KNHk2gLu+SZjvVW3oRwRLxxYRy
10GGBYwnbdAoW55IAmPK7SjbfeVC1WS51EcfVqDLCE9TcCcuZkzkXf4SKFtD24H33IWbYQBc6tKU
tsN9cTTcVLcY2iZPgBehWLyH7B2iiHGj6IcQopJQYNegWmlAP2Dcjvvk2Azu0jnwbpUsKHuA5V25
oeHhX7Nhq14lx5JtoaMdhNYyYHPa6tPyZPYuuQJrooX8pu4O8mO/x0nYg54Ab0IL/IgaVmC1D5Jf
2lnRaJvFoX4wkwvIS6tflyuYGoTfwnavPpVYMoDzgySURbsCElpoUr+UD3heTEOIHtcFKIKjspkf
8BuLNyXxe91q4QqApYDa3Ffou0ElU3lSJVzArajyYIeWtzbmCNqeZbENqx019/1mAh+ussoNL5hO
r3N3ERJbAW/miJFCABfR6tmwY78bGys6gP4CUkepbAC/SqESOvrsi3o7PAaaU2dWcRiv4wfMEzq4
B3Yt7SVvLncUvsrWcoWpjyE/DifO6xaOLKXbTKjl2Smqpc0OExGiezP6hbDe9PER/SO+rXJQpe5T
EvYoRGRbwBKgJZIfkXS/VtCH+K5QLMgJ/g265MeAqzQ0zaZqUDmInPn1MzyVeyeHuhTcqyKsI8j6
e5EHa2eYCaQbWiIBHzW/yvahvkth/9G7n5/flOeAn4X3VXLaVWrTTSNyRO2+c+DyqrYbw7DBSByC
40C+sYbaTbBDJwUqZu1DO2zT7KXOboLqTjZ8MMagXqJFN40+oJ/qxtyNxd3N2bXoHPqQ3ML0H7O2
ymXnhuTZUILcgpWAnjFo3yaEgXd54sQQNYH3KWopvSOUC/z4fvh/w64byLNRxKTiIs4Qp60yTyZ+
jpX5hAoZdG2dACwpaafCkFxyZbgqC8mp7yn6J69n3UoOdfhthLyp2wZuCEKFJwVQ9fUi2WOGLZkW
i4FHG2B/ZR4oJOXsdNrAw2xSG79VL5ZyS4fLrN6R4lpZTvO0DV2gfUc7Ap8XDh5wclfbeznYluW1
jHYk/FWDpwDgKg0iYF7Z1jYbL2S42jWocKsXSqqgf6WI1NaJYAmuG9dZKtcsgQ/4lVIdzdmrK3Su
cE2COyz05xGiuouOXs4GnF39sHdr7rajQljGCxTRhenjtPLH2+ax4qwKIZUTM4cG8kLQIyNA33jT
LdmAK2ogjZi9uAO6MghQ4ldkUSWAb/rP3vMqjTYQFFjCLSEq4jTY9SgFwNwJ/mZQibam3KlL2NgC
L+3gsMjEBQHRg6+SPE1NgoW1yDFbt4eNuYN6dwvHKFxRk2cI4cGW+x6GtZUo+Hx8Tfkx36vYG9T1
NBlc/q51M6g+Fq5SQ6HdgYQiFJV5PwfoJxxPsFzvdjK6d/DFc3UNDHThNUZwCqw72HU+01qJ8eZb
l6abYEHRP/KQwwzoXbq5DL+v0CuE1zQ+rZ+99VXwpYPSqkoHCAN8wTmuLnrKIeC8FFuQ1LiNFoQh
0bd3hlK03ERhbRVNlyTsywlGpRAJcYrsnePiRFCI0ZRbyQ6XKz60qqDnMCGNsQVHjmCu1/3qeGin
egQZBHPdAcKovS7oL2lOPsEScU48GSbsHO4JeoR6hI8uoXApvB2DywY27QvxR8gSNDssR0M0K/Tz
17HuYTdsjicWYhdM3gBtCSi7dxsJNoZutNH2FbQIRAMKtt26d101aRE0JQB3BHa15T6GEP0zHBpD
L9+myc27O0FlIz8VvQLRafpeSjkLdGESF9MS4DSF+MBzt8UigEC9zdV55NJqbri5CLLmz9/795vq
J8t93aUe1XzJKs4X6KJ7OUJ1E5Lkvd1FbgKrPh3pHVRfzfDenC7ga2EsG2PZFihZIRK9DkBRaTj9
UBaEZUB207QHflEr2ptKOgTKTR4fFviI6/dT+Zown07cDVK/1frproc+XRru4B2gG3d9PwJSqSM9
ZXFqMfj6BcN12R9nDaKrMEcuXByEbIpxT2qtb0twKlMIFtoaEsNsn0tO4Wc4dH3tmwwTb3e8UC8N
uEtaEr1t1NpRmy8Dc+R2z6C0JG2y4S4r78mwXRSrg5wmzF0qr88fu/o+0k1LpbdzD3tqr5AgN/rQ
y8+4QpdgUUpb3JIn5NHBHkI3SgmfecGrEASedddeNg25j7k6XAxNF19KDzC1IxvU6Lreq00LF4B+
p7iA5PXCioIi2v48Np2tvYK2Ogsz1G46ZwQcCIaylQ+XgMBFm8XwgQVWT7H+oKZQcsdFdo79EoCG
aT5WAMZK8xcj8GftkiZQ6ZSkrWFH6o1WXozUJRk+MEoGf0l16Cz1fHc3PvvAqqq2Y/odnxr47QC6
POzlcTYW+wjEahfGjy+woulE4tii4LA6HFqSR1nMXf86+KBeYQHGLlfRSttLObpBgHZDgoyTxCfB
2uC/97Ndujob8loxzI4HpbC7cdoSaW39tes2BezAHBWgA9VGHtrgsrgtYFg8xEeYn23iVkRDEHyM
NQ5Ah3NWQCVcTPrios5uJ9VFzUuxkteRm17GsMFsD1Hp6/ABIeAagwoae7irCiZDsFHWaAAtJIFB
JxyUJV+f8OfNeWfKrYubHBomFmjVkPiEecpOGKJFz88Pq7NVVzRdo2cSWnHQpvDk8LKDw8VkDzIO
TL+DJsXoK/E2e2YcXV8XR1260VDeKabv/Jf/fp3+J3wrr76/+Paf/4u/v5bVDKn5qFv99Z/H+LUp
2/Jb97/8x/7v237+oX9eVm/Fbde8vXXH52r9nT/9IH7/H+M7z93zT39xiy7u5uv+rZlv3to+694H
wSfl3/lnv/hfb++/5W6u3v7x22vZFx3/bWFcFr/98aXt13/8pmHD/ff5r//jaxfPOX5s99wMcbv+
/rfntvvHbxJRzd9Ng2kaM4lmgg+DPTK+ff+SJv8uE0UlJjV0Ipu8X12UAH3hx+TfFU0xdNME/hJM
V83A19qy/9fXALg3TdPANzCFggj7278+3E9v6cdb+6+iz6/KuOjaf/xGfvUV0FUqE4PIBj6eYr5f
/M/Wjx5lNDIlY7mEBGGZxzBGSayZaptJteP2Il5AEmwOJPXiBynitTZlAJvdyKwyDeFgfJmjeIqk
V76mxgMMN/Vmo4Z+A3wEsyVjA0W/7usSAWq2HwZ7UmAoYxkg3kHFpwELcJvAWqC26Gn053gXT0cF
XjQowb0plWPCyUzzcRdlqqNKTh1vDF5Xc6rYaa+7FG6qFwlO1S2O50Q9ak+46bnhkWoHQ1b9CUqG
xYFIjzT4OsI7ylCcEWY3p7g/Nvl2iVCgeDDHL53sRxdpu5M7H4oTOYXpzkMCY58ApgLfJg1lYVuL
n+V+V8/7gd3hsJueY0AnGthqaja0GZv6ZC4bXbXAqAPFLVy85Dmfb8OvQQo3BMtEATqwxkN7qC6q
Z/jZwLe6A+1FtltkNYA6Gg89vVq+dRfVDlqvsCM14XwNb7uLCcXirwPA9k6Zb1GVpPAb0IFCvonQ
gpWhtuLm+l2luyPzy56Xe2LmT0/vC/k/2tL/v21WLnj37zerF39N4vO9yr/9X3tVN36niswUA+YD
jBK+6b7vVaKz3zWFaIqu6u9fwi7+11Yl9HcGyKpuGpomU9xQEX7/tVUp+R2STbpsqiZDD02FZcd/
slNX57xKiWKaCv8P8UTV3vOls41qMnOWwiCXTlXrjiCeFF68iy65cY2qQxYL59p/XNb6ZUx+7J2N
2SOtSEld6SfeP5Me0mv2ZBwyi+yYh8rRi3zB9mKQh+hBV4kffIIlMwon6dSp8MICTrhuHs7e+h9R
8Dzqvbd4z3KXX54L7/r8uZZqzLtJTumDMWjBOBMXUbr0pa6HoF0+knwn6e3U7N//mFO0tWCzGeS7
iUD7YHP2r5987/fviguTvX7/I/+1+Y+/G2gQQm30fbAf434f7PsP/Bg3bNXhj0/z/jm+//37RwIf
7I9fMy1T091+/EHX33s2+vch9VpUiuWv6ec51g2TERNkNAVbR1nVr7VKlmpCDfVUt7NV1cROyK4C
GCmLhHJOPMdZDWXKVEanWlYolHTWcKS6HONu7NRTvzN8coh32h28J5BzwYrXE2Vca0IJFo9uEp0S
lRngReHQ/HnxULmV1IWV6okb5Q13FFXvCOYTaKi1z2iPIOuUjtKJl0a6L/WBy/PFTr8PL9ENEX2W
9SUJnwUmjpquwB1WVkC9XE2yrA0aLbqsfRhRFpLdaqvZhl/f9H4Hx2l4rFvMYo81aHGND4OOzbKr
wYVunYmbT29UZ/KKY+SDky+8xK8KlfyDUZkZMlIfg1K8m58nqe6SSpuXQj8lsPuK4UHyWmKZ3qc2
vW1j5MPmWw5Q7nFQ/4RF1a8B5Kex18X4RZnJMNRdcDKr4wQVFgI3x88DiGiE1YIz8zzpx3SEpk3Q
Poakum0DKrrY/Lqof34K/vWz2FtWZiHFZGkf5B1XpVoecvtVeb9tm1sReED98HVpKmXMUAlDgvnz
YFkgqWZXS8ODRpXkIqCK1xYR6mzIfZYZRZ9Ipe5cDI2VdEpry3N9W/ThLuvIbT4h2ZpiHAhDc5qL
RrZSpFVKD5y9sWjUIkV+LysorwTjLiLdqVbQpNMUdSMp8kFJY68vmx3sGLwErZMlTB+MAPy7vGnh
6dzr14QMfjORF5qS2zDsvxQBit1Z1HxpR+N11rULOlSbZmGvWaCjtZ1LDyqBD9k8wyYziHmDcHxq
qOwTM7+vUlB6lfxQSeRpDLLHUmKK8/nCEMzjGtIUanVGajZppwBnRqY0d5DP3ES1+hgNOGSWbPv5
cO/7++fIh3RFx1ujzNRw1129NxxepJsDZLbFYyd5SwmXkv5GfYBD1LZMUKbr4QI8W7jfeX/CivvX
CP/T4Gv5cLIUTRXlpnmi1/kzcZJHih7Ei3GXH2A7/m24qewodca9CIz56xybDOJWVFVMhVFjvVbT
KK/VMJn1Uw2fywH2ksp82UZelmtWU98LJnhVhUIcMxmVdVPXFAAsVW2109NpWcqgZOwELTjUFlHq
HTzYJoIlB+Wwwmrh42f/hSGRL+JsgdiRTNY3siQgEWuzPn3gJB1+rWmguyq55j0ECWEuVzHBml3V
Lt4f0VBlVVYQq4myFq2WF9xBlQrzScJ7uX6Uo4Naffn8md5Ltj+vUxOR5ccYq4RLTZKcStrETnqe
wSypQNG8Nu+nHvztgV1HKgMbJ9dRoMnql6LuDsOSOGWg7ciYwcpwGjonzgGmadNYtw2zli2qwGMK
6TjcNcabiOQwNB5zuymUE+mFZdBfQ7GpKRSLgFKmm9r6lDWWNE/mGYeZQiz9Fb5dNbPkr9OMc0y+
g0vFJKaXiIZcTVhiSkMZlaR9KA7dVtkY22kng3EARCT0AEW89rU9JV8CPz3gKowosxZGhaQGp6Gc
KLzLBsXStASr3JDzi1YmX7owuYoIXLWIPN5lrLgmo/Qals2XkBkh4nEAJeYQfxpC4zAMimmNGRA5
uDrcSyHUZ5psvKZlFLtGQ/1onHUvnQEpMlAxs1mnPOcyMMRRaObQgwcvIRk2E0N+QqHlXWfwH1Lm
UIawtglZKFm9jFtFEWy6tYjFegbWzaYBNpNTnPXRA8rdBzmSE9cwgFkaSAIfeHVEhV2hT1Svc7gh
dLlVhjCtGbIqbR61FpYVJvx4g6kH0kkBQSQvq4tRQhXSHAHNCCf8W1h2wEtH1XRfEHUXzhnSoAjW
q9EyAU1kaJdDyp3mzMxCPGqcth2uDUOtrTkPQZkbJwua13gpDFikXk8Vp+ny1AozCR3YPoQjlawq
u9hMAYKf6PSfBgik1SZ8p3SkcwRqhqvV0Ra5YdC0VU9Dc8xoZo0owNSCCPHLWcLHwDXaUJEvqmSN
RKWVrlVZNdPTkpZWZwDNNQFDMB6YNgmoiGushIps9KeheHJ3lljpeicFqSGRU5vC6cQwHqaxPFQL
OS653lpJAKBddQn3ALeazZeR5qe0AZoBqn6RarFZd7qqB6EkckKFAJkbWQo7ZJIvZyfU0RAZrtu8
g0dhD/Rusy3Zt0XPtl1/ky47jaLqk+h23UVeVTYuRUVomHRnmEMrL1NPVpwBpRzawc+VUlcGztiQ
fDMe3qQUIjvcEVDPo83noXnd4+PTwVRd15nKFJmQta752FeDnFVtgBOOePomg2ezV730HrCNGygQ
0D9hRvXLiUNxEhimLquqQn69tYRJmRglm+gpz26JDj8zPYenmuA9f/RgKiG4EeJMQ4K0bl7l5mBC
cVbHmUMseQc1mm0LHeN3Vbl8q+8GX9pK3ueT+dGDYTienhio964tO7sx1AN0hskpjOctLeZdDi7Q
pFDBo/EVujpNdQ0zSHEVVZEg8AzpbAUXjBbDaKrslMaS3VYV6or/qREdD4imjnIxo4yDidePAu9q
Odfa0jhFNcQts/aSEAZeIyNHvDTapDdElz1VkkEwNfadxL52UQ45mIco/AsLFKkJ06iqoQxnrK+S
ZG6TSoac6Em/xSlB7VJ24e7rgNGb4yIbjhY8z31VkFl/8CbPB13fIZsgK7JRmZHbDuGV3qAP3Ee2
mRKBbNgvbxK1d0J0HSVEXWPa+tnCheTVrAzBqdeBuirKS5VRwZr8ILLi1aDIryOPI9hxPy+WthrC
lvZMOpmguk9hCzEJUKRy2e2GTHBQfLTlCNYk2hcoReh0rdHJ2l6WUpMYp2zLcWfWdAtsztsC50Bn
+cYFqDwsWFGh6aM5PB90dVGes6RiYTyRk4lQYmgvrSLSav7lxoG3RFWcSoZOUYNdZ+RVqvcLrSbz
pMe400AmOpNfFPNqWSqHpYngffHM7qfNzQfTDBS0sOLpL3JaS9T05mL25qkZU18xp51Clu1Cs+tw
GtBWDQe7qqE/9XngWoPr+CmAN4YKM2RUUexch5RkigMczDk9BalVf4tg/OSlwBildv2aPDRuuc0B
9kEz2+d62JpAofKDzUZ0RBrT4Bq6v9Tv6iZH4p6hYKPA+nZorV7bQldXkOLpH22E81FW6yQ21aBn
C/ZaJlOIzxhZsJWZ7rFS73Gw0sZiAxJcRYVU2zxOhhNWwwNVNBMtm/HJqGH6IaX1RdaHtTUUrSMZ
8VHRo94NE+MKCLVrXQufzSwMoFXevkhG8xJK4THRlccISvohS7ZwnPSGVnsZy+BeGVXoZYFwpZSQ
egHunpTt7aKW6iYOpMJB+ZvTVYNvtSG3llotr7VcPYYaLM+zzIQD9eDFwAFakTQccw0IFxbNt0Pb
XvVh9Zjn6WEZqsCVRviEQ+rkVJU6UJxabTpJivIbrp5Yw7l5NdaATrO62wZleJsYwN0r07ZLiBc2
7bcwCL9qQxluA1N9nroBeu1D6vVTDmJCXu/Lfjl9vgjpB0ufF1XRR0E1A2uBr5Ozcy1d6kgtDUZO
Me7GXoop04JFt0wN70UNIePIQF/QWoaLflDOdiNX2yEZtiTVDkpB7LyAy8AMXwpQLSbJvCyDAR48
+L4SfTld2QYx0DVtDWfVXtZDq0ulXceq1soUNBrUtopFJbwVbpFvKgN3Z4adzBQcpaviQZYNmRay
IHmYkGFZUZnD2lCpAQMqs5dRM1GgySDPkIIl0BbqKVDyyP18Rt8xsetgosO9VUGRGHV4ffUJpjnL
iKQs5ilFrRryxXb/Fjivswc0xIuQbcVPkvVgvDmN04a30daHWavLetXOMT3VyCSpm3gE+OE71QcL
2QfPQt2agtTgox2NtaqgsABlTSSx/4+zK9ttHNe2XySAFDVQrxpsx0PmyFX1IqSSKg3UPEtff5dy
L07bimDd032AfmgchCZFbm7uvYbr/VKn+ZhUIYJW6+N6ySHKHIYvak2OnrImETa9cb7NjeKLykiF
GPvifF1sTSB7tLoIKHXrjbZPN+0BXVeUgNbusqVICMIYFpCqSFvnNw0tG0WJDclz1bHfEsDrM43t
uReuLNzSMIAcoI2holDyrapVezRVtNz3z76aOUSoTjIcVLG6/78VMXCpXA4zi7hx2+lj03ieOxpm
AtcUO34xngtbBzbT7H+lq/jkpf1wOd4s1WG9VIx6wvGyg7WFXDemTIs7qr3Qfk0P43vjZTa1KSm5
2A+11AjNi2UojoSgyQ7S8Fq0WQ7X86CzwzF8MobCf/Vk6F+mkgez6DzpUO3WDoHCd51fuiQOYXSi
jq99w2AyMoIpl8WqLWB7oeUQ5Qn6rQCGrFSVDY1xN0kxiu/D2DETRF2b6u0914p3tYXgQA6H5FD2
oXoySMlKRreUW+EdgJSHoAiBZtf1NMO6GPJA76gb660TVJ3Fu9VW0cIYMrJGIiuUoeo5f2l0lVcF
cStTNwETECjT1GbgHwM/1jFrdKrHEhac48/bgXHhAFyNOe2ki88X1/pAWo9QV++JKxXhY+9JB4Ws
1RqWEmKmqqjmUvQlVc5n68fiWGnUgUh4XH+5i1SVWcKafkNbOP1Wd+jJ9abAG27lfC8cBAZEAuq5
XFENPDGup6fjIojKAA/s3vNMuT8FJegwxg6BdOWCWfh2VwPNTnjGKz+TaK+62rALCLw0wbO7/aW+
t1tRruFATzEF2w+/fBbkJ5m6YlRrzYU9071vGDt0ua0IMBoy/gBt3UkMAkPlAuDv2vJY9uqr4xZd
F7MQYNu1AUppgR3o2YeqQ2F8UrrT4wPsV8FsERYfU4vQbhcHxqmgSbGyOgvvBtCnNZQ5gEJEmWX2
9b02guHUgKs9p3Axor+ZfIKlagIEVWe83l6mhQ9xOdS88USTTJKHohJnSfnIC9iNBMHKh/jea8IT
UsYLUsG9wdFqmn2IAimGWhYF7iaTP+GCh8CyFWwE5FX0vXoPEdSP2koe9Gi9I7KwndHiVlCuIaqC
5HC2nZFDUa2Gw+OZ43Hihgf90J/1+/QwubWrVrtlDuTaVhHI35uimDCo1Mjd8BFlYy5/MchxRQfB
CC7j9FV4+lkKy6dkKM5D0mngWFP0IoL8XeHgMioFhc3IAKCZCMJHBiOjRuFOBfqwVLEn5OwbJSkS
AMQJbLz1bgMf+FNWA8mTAR3aQP4efwlb1zBlkPB5AtCu2IpauiexfOIaGJheOkAnVHNitNzNsYTq
lZcax4KIUyXT+7CHIJCkZ65Wks8s0n+Maf3ktd5DrLXPrIT3paShn4u2WWtlOd4LakUCp6PVdmxL
IO1aeF6TssbyerA8ZuWa1dW002fp09VSzuKt35cGhIkQa1E4wKnr3VhVY7OPgKYJyg/aVCD/KvCM
lI2X2+diYeugow2gho42Hh62s63TiUIbQduMzqkAM7fJ7KQs97n61HSrKJS1oWaxcMjRnWo8PTpn
DjiRoSkqk7yr58BWn+O/oyVe6bv+njxoz/9ihqiNgfavce0bBGTEiy9IBB7PvTZAQPA5Qi8i8M69
vtYjmRu/fD1nADxTdJQe8b/5Rc3yLioB5InO3kneK/CtiCBaSCKz+NIXb7fJCy6BFXj7wsbh6jSW
AoAbqhPTRX5xUafpSGKfseisbMMdPYRbwCFtsVkr9y3PDYDbr1sGiL9ZcJMVT/Qq7LDdxgrfh7/+
DmCtU3HiMMgAdl9JrOLBe15t9S5cEGh4/DPq9CC+mF2Q+mnCplH5LzLJkO7GXftYWJ6dO7Eb38fP
4Cqc/Idi5WG6cFlcDTu7lwae11KfMuaq2nM/oI05rs5sOlezA881StEz0qfi47xlGiid2iQpSPvD
5E7khnv/VEOdLn9a14hbmo1GkegQTUPVel7gNJpBU1oPr+wODqFyBb56vHKPf+VL32aDYhwK4Ujj
vmEvkRonrSEK5k6WEiC6wyy8PEz+P+JhDYqzuBOBxPnPWNN0L/aEFg9l79c9qm42pEFbS9+lD9lW
AOfZO+0Ir3AI86zLpy283SewOV63E5zkWwmO6LQpQfWKzi1cUsQOLILJtAu9OGmrHbx79HE3t8PW
8jwny1PU/VSDzk92F0SjXIQSwN+ovO3zV30DlUyA5+i2jM3klVnZZliVoJ7CxbcPeTHo7B4axRh4
aPQyt2mOTZ2aLTQERKDaK3NbOtfaxTCzaGKoYRTKqoLCz2QGUsPr5di/sN+4/20VsHk7eo6TXY22
hb/JVlL/xRkCqoJWLQXZiM/ewAFtGzWVuewSfkhpbEb+WdSPt+e3PAZgYlN9S/uW13a6PuZ49niu
5kv3dR8+jn2+D4r4x+1hFg82sD7/N8w8p80jtQP4pkT5gHzmhs3iNSmopecZOs7oiQCHquGFMU30
4qxJCY3QshhklMc6Z5JiTmWgFLeAjDnyJtkE2CG+zVZWD1SO77sQjzJUBFG0QnVQn30jtUlLkbdp
dA4rmKUAMvDW+NVjDOkRxSsf9RaiJ4OO5LDWddVClkitnMv3o2gKEwz4X5nE3uKkONU0+yHasdrK
je8GEcqiOQuOY6d9VEN7VpQS1Ardh2UrvGnMHMi9HYmlt5gUwMYxNGUSUVKTV54tOJT7unZsnFTu
IY086pnFUSeFuRgHqnyMDn6Y2oHSnhQSbyiDSvpIbF31HyHFh+a4F20rQwhY/EgQ9xm7dM+6Ot+3
faHZfQW1ikDt9vKQvhWa95bm7E1t9S1RYdodVtBGCNMUUmeVlDiVp27UFA+3JGJHHmj7Jvf/6pQ/
9GK4b1C7RsqYvcqyHoNOFbQWJ+O9xKvnKjCeBAt+yEn2Iuv9g18mJznoodUjOhReKZ4oUUZhSAuE
Wuuxv0VgJGYnycCOdaQw9Yz4+Mv5hnW9XcrJpx9BTxZq2WdPko9aDICFl/YPwRA9e30C+BKgSLEu
nepKfwxyydZkSIbJRvcC2uihEMkjUUCdKcYtZaUjtRzpeZI4WjFCFjGJ/xh9tW2GBgJjZfoDcMxD
B70fvwKOu9RJaiJAwacyYYew47/1gvqOr4uPIFCdbuAvI4NVrRaA5yUaUx+hcNOL8s4Yu9eqHzeZ
Gr+LiMBtqUAeH/sFJHrG+l1Ku2Prha6WyDHcEVFKakRw9Hwe2E0YweAhK6FUhKiFeVavVBVPegHJ
P8o+SD0WZpgn96QPIe9CvGMbQy6N+hngzeDexlEhbFr0J1UaYVxQGu+BUoa20jWbHPqj8QB1L1nA
CdioMny9nB+rYLgbhHIPyM1np9HeCfJRg+OrBsBo3TyNsjiWqvQhgZcEKGm31QUAV1WVuxFVfyax
gLs7I/cBK48+Km8Jz9WdqnivsVqcABZ5KLsOxNQweFIM2O4A2HqKWkiB9kR/UODE3FO4FFE+dXyk
g1GnJbzTk1Mekg85Tj+4QDuAQOan7ptjP0LfUgyNKYG2hd6HAleK8VgWEiodyWDnQ/wzkDNulhVw
HP0AA0KPjC+yFD1BJ+UA+GxpsbB9G2FD1Gk4hrWIE3iG4P03pLk9aNoGxxES9+IpDqOzUFEKShNI
NIeScW+wsbMV5od3Xp29FnmFJc+hr+PTwEmNmFh62xhOqEkFVB+Mcy5J22RgDx0xngq/+lmOdBf1
wJxUuzStTryCDEmpZr4JbAm2ncY+We5hQcefkpE9pKl0NCh1SNxuWhLsM79+15LqQ9MSm/XlX+Cw
dpXmHRgT5hAFzAQY1R5jDoV+RCYFajBVZRx9KTprowx5LgrkTPXg67rn5CkYoDluCakCPwq1nAHT
Ey98DHZcGx5HCWYmfo/FkHZKHb5lCG1mpkBKEmb2ac1/ptAgon5XW2nr3xl57FZDCl0Z8RjL6qZo
wOaNRqASEqmzaZaf2m78UQ7sWHJIBKl6skUJBurIWb/tsTINS7d66p0bNFgtJMh/iNa9Mk/Za3q0
qzX65An2Eo2pvwlQPENASAv0vobBSQkA8mMDRXatqEYzgPzagWvik9E4ztBRquEapPE/kLh7rPwO
qIRBq/CfoesPOGF6J9qvlmEZO3xC1sVJzE2IifZbRfdgLSIF6P4VJTdZOD73CUus0fDPVPE/0Ig4
G0oP1HUORrjRFlitgvh7YMOznWSEfFfLoJP3JPD3CtRRNlERBibxUCbBrXo/lMMP5ktvZYsRfD2C
ExZn4can7YcxoOUo5PBRkvyHMU+dZsz1uwTEE9PTA9jGMYQeQbjZVMnrIIBj1pp2paC0kEUg7QPo
SzGQR3zr3kS41wroSnOXCvSIoPGGGtad361h9ZfqVqA1Uty402ULxsb1JZ/X6sBYUkuuFKm55Q0F
GPUQoEvKt0Amr3JLmSWaHA5VBNL3qgy5oBqF7gA6V8AzPEhd82n42WNVQvIz9l9vpzhLfXeDAVwA
0AQAE2i8X/84jbLAryUhuQIBAoIusgnf6w21Ibbhm9qxgbxr7Ix/kzu0N3+uW5AsfQOQSKf6tC6r
+hzerGdZrBR5G58HWbHjTGyLLIZJ5Bpke3EYvCrQp0OdQv7qplzkWT4egpHadPEZ4tBmCmt40Rcm
af/eXsyFfNFgKtIBQJnBqZ2nVSDP1aMeydFZ0tufZW+ce5a93x7iyxlk9oC4GmP6DRczQSk/hQct
Eefg6L8Tq3tP76a2avYEkb0JoPwD3M337oWcgQxfwyFPZML568VgIBRim4CIqM7T1SYcMtwQVAIo
SbyhgQgtQ9l/4wRMVjhnQLMWIumgVNgNpPGPDYnewnhw1I7cZwPM8QL5PFQckEMj3nO935ejeEsk
fVc1PsCuwdHoNWCqePs0DlJmFqmSoTPOnxGrHbXBtRGNCPREBxE1f2ZSs7Kyi1tEVxiaFgTF1nmD
dVRJ2OcZHqCc5xaKWnBFAWmhHu2VD7jw0EWLcOI7A1oDmvX0Oy4+YEO6JM39TpxrSFezY+LQA2zo
UMSmUHCu3/5FQxe3AVAAKGJNs5udb0nKAwCjW8lV1ATcDNGpphFpv+q+X2s2LC0gSnQTnIzjNH/n
2+V+1AW65HpQ8qoKbvlJ5Hiqvha1F0ANqInj2Y7Hx4SvnC1ghDdf6OeeOKch6NtRjctPEVBZFGj9
VDGkGXv2GmnNMVAbCn4j/ymK+J03/QNYO09R3EH9EqUhM8uANALr9kOp2K4M5MjqiSeZSp1+Jugb
m2GkQjudy79YLqCJOUpI6Mlj1edAgHjRj8JQSgcgvSeWsdCMewBTGIVspH7ClJE0pc8iiqAxOnqg
XLfQIuwJe6GFfk5l6VeRQh2s4TCSNpj/XOkAwkhoaDTDD5FJv1c23EJZ+Gq9ZiWHvPO7JpGTGJWV
/I7/CR2xHZ9Bydv7FhSLtoCloL+5Vn+bCofzMIUakgE1WPxbmYdCTcVNb5ShOOuBHYpPpVABR96m
6VsXHKP25+0pLsXdy8FmMRHNGdoGOahbFQBeuMU6CKx6zdvtQRaXEU9mdVJE0L6BSxrIUTR6GUvu
0L2HPLHAV2FjtO2iYmWDL80GZIgpCKEQBhTGdYDISr/XKpWJcxdDL5ceWbLy/l86qCC4oTkL/AXn
8woNH1hXVjkK9h1AWQRvy0B/6fN/sVyIblPXdCKrzluPXQSbNzltPLdmgaXKzzwD3TJKN14/Wrc/
zALGCFkcLhsUm9CfBXr/esGEL2le2+gG+ug2VBQge6LchUf/FaqCqNSvSi1+D+ATxJRTVHpx1wOG
cT0c0NAAuRKU8PwueNZqevB646nuoOGQy96uAnPIHLSRWEUvgZiYhCBHFKOT1wlMdzrom9+e/feP
ef1rpiv74jpRxnjIcgVPnxTQ0KJJIZYKddlo+K83JYZBM19GZ4IDXTtb45C3xBBcjc5BrcKWtHYo
6iu3Z/L9gFHcHqjEqjJKYd92jF9qQuBHANEy6lYLuawU4qo+wicImiuz+R6dKP4+WHUMsK0J63q9
aD0tg6xB+dcVFNsFkqFdvxl0GbojqZM3P6nu3J7aQq0ZkFoKmiQIi+jmstmAhj40FKhM1JotYrV3
AS6mPXT7rMb2zMxOHdQ41mvNX5HiOghj1GmTggoAYYl5Y4J2KGDGaCq5KUvvInj5wTAZHE1+8np9
VyaUmkqcnbMRRCElaXZlHBMo/PZgk/nQwb69BAv7FCkIYDzoMMvKt95dFI+5wFNXd0f/HsBOs9LH
rZ/Tu9ujLOyhq1Fmd10SF+g9DzVxZdY9DmV+VOXwRdeivRGuiXB+r6ECvHYxoVmJvZQKrxp4Qdw2
bA6gmnyClX/sE++IytoxAshjLcwtzU0DBgXEDpCpyBda4OKkI7A0oderugsptKfyLt0wHQAua3hM
7iZeHvC68ZY8R6dVj+sphMy2EbgB/ww8naaLgZNsDIJMjJAvh7ty/1qB24/6IMQGixfJFiv7ZCma
X402PypFrPcCOdSXuoG+iR+M+6xDExTIb3vYpasWbUsb82J22pRuXsyurPTYaHCI3Bbuts022cZn
8pkc5U1mdzv2UuyGbbC9vUu/s1FxgVyOObtCdOGDu5MN3G0GaeuF6p4lHE2ZLPFOvQKxAn2q35Aq
gGRwggIzsMWfpRGOPwHcgHp/Wv9lWtQeOYM5dArS7BD4YKUoMFPVS4M48ZjwPcRcNNBj4KqqBay3
Ry6tPGTm+tBTqo+KAcNNCHQe7rxZngINyrAMk6ZBTKMbBTRhDuluNO3ajTiFeM90kyfXS23h1Uet
+Bc80DJocKycii8FyPnmvPwVs9yvFKEShtk4fb7g0X/PZVPHd0yczjUOxVZ3Ysh5vwPINwF16hPI
A7tJBk79r1MqCilCqI1MVHg0T2eblkZS25cCb58Yb44AJfqgfOvjce1sLISAy2HmWnN+m5dt3BSG
CxUmVKhN2GS6DcL1xn9TUP830WcoHsa3rjbXusILpwTcbHSpUMGSkdLNol2s6y0VXgFrAljSdCHU
Psi7puUrB2NxfgDZgVqvT4/j2ZYq+0oLogL1hbFBixlMzwSSimWqW32m7W6fwbWhZvvGxwu9HUOD
Qz/rINenNjb2LIQ8HlVXPtraQNPKXsSXuAZHV81iA+TVFlAOeB0g83fSAbJivDNWjsP0GWanAU8u
QhiOJCpdc6Aa7+RqaAxhuJUvWaH6gtzGKbV9F/zWpMy5vYJL6cXVYNO9cTEz0qNur6mBgQAwbiaJ
ELYLYccXWv1f2AA+rEFmv/L4W5Ob7Y684W3Fe8DhpiTKBwgvfglPaBwmb4YzWUzqEIV7nJwtdVva
cafFbQWF1fvusBa/Fz8p9G4UpKMgBM5Xua5Hry0kTFxkf/ykNknUwjP3lZJoJcZOYePbjBUUZlFT
1CeBodkKe1o2UvBxXLJXN2IfbjsQJ+B2tnLsloeBohDKHQuFcFH1g1/yAtpzVXTv18NHKNUQiSsf
vajcFyjrB7WfWhT6SSs7aDpk3+YH2AwoGyCIfAM49lpS1GFYUXxRvlWs9rHaZlv/NMEqKfzHFWJW
K8ijhczfQHn2PyNOn/Ziz6qwE2MVh3BOiWcpBN13aidBuVg3GxSEs0a6k9f8CJfmaJAvQMREyZ0/
F4OCgQOjyfiGXv0cZ2AFqcnK91sbYnYQ1bRKoEwfxOc6zfZJxj+qjpxvf6ql+G9MjyagSiCmNS8j
NgzhP+kpqpaa/7v2yQH1GGgglv7K91kZZy7p0pOeFilHKUcGceiYcg1SxCXb16Xy419MCP0OcM85
HpzzAtXYtKUa0VKcC7ly/KL+zIXYVvnQr4T/xW8z8a8Awka3aR4rWJHKNK3w+YMmySFROwLowP3N
v5gMSEHo4xAN0WIWJ/qxDnKRQLFF9r0d5f3zWIFoRruVYRbn8s8wfJYqp1qeh7FqAH/ZxmaVJZCh
Xqvufj+f8sQ7NTQVXuwoJc+GiMeoCX1VxGeoyiEzpqYKq1H0pPUcb1QDXmTo3dxeu++Tuh5xlou3
ZRETVkJ+QAW+gKu7KFohl36/LTAAOGJ4QDHkyvN6nma0fkBVoIgyqlr6cMgI+PKQCY7zlQ7G2kDT
TC9iWyAnPgjimecqbQxmqIDzVdKbSUydNlF/3V61ud3WREQjDOQtwIgoUt75+fHKWtLhSEOmVLQ8
9rZ+MA6yiw5/+eDdTVYnyc96tMp9tL+HFY/1Ausxe+UnTHvh+vaYqhp4fQDiib0/bzjU0hDlMVy/
cHu0NrUra9zd+ZmV/UGONaAPRt/hCwA/CHgoPjWQlVgDXH9PtlCkNYBYROtSQb9vltkZojS4V7Tc
zcqNEt+PTXSIlde4kMzc/681krDcl2NN3/7y25a0AZiCc1eX2zf0J560JIHjxCpJ+Xv8ncaBeAQY
LxwtllmOFSaGBCxEQ90su0/KvwDzmYm+xoReOnIToWYihcrgVcyOnJbKRh6meC0xlOnNapSf+o6s
5PfLE/lnjNmdGEleV2ZZyd0ahRGDv3bo6EXDf32JTKv1zyCz1eKNoTVMBP6547wwg5L+8UtIQMJ8
6vZWX4qKyP90HYkLRFrmeaBQJEYzSUP5EAE36aVfJGieakBx+hzyxSjYPutNsZZULB0vfB5wn/De
Azdu2v4XW641OrVOO3wlwoFrrjPPTozgE79xQzx4TqF+atVaeke86JOELfACkrzXwgroET8OLUUd
f/WS2GWM3Y1lMsINSIZwfgBcG9TC/8itCokdCa2Bov6I/RQ9Y1+iuyKt4dbF4x1q/U5VhsWBxN6T
TrL7rAz2gO+cktB4VlpAA0XCMog1N7UjFbATU+TBGlt9Je1ZeONMpKN/FmH6MheLANB3EJWFJrlt
5YB3a0cbuM9JzmR6AqmkJDLXZe3ktYWf3eZ5gTaTIUeGC/AujBum4go7iGGrIbqZKiw5NxN/Otj7
lYWuZXWOfq2RHujSVXIx7a+feDFt6gde09Z44QCa91CV8PlJHETWDNq7Y7lp4ZdZPAw7GRlAuBLV
l87t5ciz2MC8MtQIwcgZzDHjFhbSIrc0/+ftA7UUgS5HmUUHuaFcUtJGciFxlUByyTih8rDyullb
w1lw8Iuy81MQ+1zF8Kyi+x0GfwLm32lrKGV56R66nMw02YuPFRUq49E0Gbgzy2YtnfLWjO+KZ/0F
/F1YZ/E7NGHb19SGM/tUus1jUy/NDK6n3j3t3yrVAVLTWedFLDAnJ1wVGGxQRlPBXJh9Sy9HCpEQ
ibh6Xh5DzD00GN7oMBGqZW8bt/6fRM7CTap32rNW1aCH+dxzGqUHA408dpAEtlORvSSysffDDg4j
mgFDs1EP70Rj7GUyHAziRwDher0tjVNaJfqHDDaDtzfL0ocEPAzNTAVS+Pr87YPoYLDCR5RPsuog
weuc+NKdV2UbUqx5eCztflT3wTQEHVkFUGn2KVupwD8SbsZOsr0UshJeuzOCtfO9tGMMCGBNrGoN
EpazCIPCnaR3MBBzoTAyEABMi94MqnCjwLfLXxP3W57TfwYzZin9IKupT2UULZPsT538SCEmAzjg
7U+0FLDQdYXe4pRhf1e6GDKpHaUeNLtwgP0mCj+O2McP4i200r+SalIrOBBUffvH2+MuzO1q2Fkc
EU2VoynaROemUKxgPPlgV4TqKk1g4f6/Gma2LbLIyIuuoMwNR/oAPm9gFloCHHIj3Vdp5gA/WTha
TLZ1l95lcvUCHBMO01Duyh7yMY3W7DjNfukpjlinyu7Au5fb67BAZEDr9mL9ZzEoAVbe4MGkNCIU
M2zhCYTkMbwrYWHdp+8p+13HIYDi8pMWS49tKnZ64Nl+urv9Mxb2NSIOhEYAr5pkw2brFI1NP2C3
U7do4WOdxrbmTYI6xEwzzSR4390ebik7YCiHABDH8MRDi+z6uCZF5acsV1AV2dANmLd7FffxBkX4
V2gr7KTPaiUSLS3zJGWOHjm0CiYpqNmAYd6wUCLkf1ltozVlUzCAazZ0P9ilYcW79ergwqIqCjRH
ZRgMTPoIs0kKxVdoV6MIqaZoo8Dkrqp9W2NuImPgZiXTXRgM1RgVSDXAZaey4PUEed5qZRK1zFXG
HeMMAjW109MniJOFmry2mlOYmz0grwabbdpQSoBqyGoY+xppbklZkdpyLFqLFv4nl6RdSfWnlMh7
0cSyrWtC32Z18qnL/k8pIvCeYvVzJ5onuJs4YAzAjjnPntHUyKzb22zprY1yGiA7BtpL0NubfQHf
J2zoKwQ3j3fHTA1eNQ4uda2pxyiCHAYp2BaVv0+JtGfAMk6DBwWpSgZkt4GLuxbUoTVy8QOwQ6vK
cluKi4eGtGjByx2kD7Nq13H2dvsnL8BUJ+2wf37yLDDSLC7HXsoEaLNiEoYPrP4swzf4/GXwbtbP
QD1s4yfjDu15+/bYC9c12uNAO0AoFxnBN0hxSRLcZahSdeDrx4/ws4AxMGQv4GR2e6CFVjUaVXgZ
AYs4SdvNE4MRIMqgz8ExlZ8gfP8ngmMbGD+biaey8e21VucCjhzDgbA1MVplYA9mt/ZYDoYIyyE6
y7/4k79jB30TOhKsNx+rjf7kP8a79oTC7OMad37hkkM/DjXfqW7+HS0jhFxJhCO2K6DlC11YuWTc
yb2xvb2cXx9mfhwn+BYsSwCuwhSvz37nS7UScnjZ1b0ANEYF2VTORrvk2qnP9YdYBA85C3+ogKpA
bmZPShBc6hGiLdDZ3A+yBKdyzejhzdi/0pb/YVJRm5A3eAFAEyZoyQAyCIRViR+cpMH4MHJy1KIh
t/Hg+FGXnQ36UW9FTXFu+vq11cFhGHJYh2vw0UrG1xrqsA5ve9/s8u5Ol9EuCBMoCmaBym0Qx2OL
tvBJ73V4EkbFWZZhaDQkj9ST4aQzgHai0zDBJtSeQYT7mcq1ZBtjMYBcghPAwvegHfZN0D4AYPoe
KuVDEInX2+u7dCYhoYfdg2Y9MIzzB70HMlgvaXx0c9gLAeIfQUUKYjCwWddszfQftU2RmuQ8GUZI
/2r3Xo0+e0knTMfXlfQRr1oKpu3wBrpgXEKki9vqFtwOAVfDP7ipJ8X2NeD6wg6+Gnt2cgrOAh1P
vhHNXu0FQKlnFtLHFhj12yu8cHmhIYo0aCr048/Mhwk4Olp+SFyI0Yz9By1e9RHbsHN6fOjbQ01X
0+ysXA41R63I49hlOi4GN6TkbohSm3trkL+l7AZBFBsGzxFQU+eghph3cSYZYIlWTuXmm2xrWB3M
mAcbYie2b69xNBZAcohvEHuaXlloZWjTV7x4xw6CAEVZggyrv4j3DDYhVpdZsFh9TTKT//CQwNmT
FBMMJ2+v5dIDGqhe5IzggaPJNQc3MF5mPSRODNc7lUfwqd7jT3E/2p4l7dIjTMV3YgtXcVfZGA59
evReimP9Tk/5r/UYv7BRIb6GcjaqikDQw7Hpagki1PRoBsvLc9gkD7JaHoI6g5MnW9moi8NMwjIE
grbkW5YV171aoyYnu6lcnPok9yzSFIeyAVfy9tIuDYTC5dSYghADuq7X80kDiIMT0siu7I3vUj9C
9HAQ7z1P/9weZ/EqBhgX9CqVoFA6ByNFUDfXDRCZz/xXa9cQWhbb4QGir/CZWa/QLWUY4EoB2Q6f
Lh2lgetZKYy1XR9BEFhuZDtWQNQEkL/SLU17uD2thYHgrwfJc45nxmSTdz1QP7Am9b2IulosH4wR
ITLOy9JMWPRYC/Byb4+2gOiaOhno5ih8aurMnzO87UhFY21y20LBb1+cjHvlUTHB/30bt63DcDEM
B+70D3AWB8j5sJrhLGyXqx8w2/5119eRkoSaq+Rwsbe0rb4BWy78Bbf3o/aSvmctLI1g2beSYC9F
uunVCDIOA8rpm7KUIvvFCN0L6JEY7WQBAb1pstVIapXgE+SVBsxdv/NgQ4Oi5DYJn1vjiL+1EtK/
epuzmH71K+Y3pOclldJDFUXIvs1Fd4qiPjWHMLhvegZPUX5QYhUs3uQFVbPn299+qYAyAaKBGYKG
z1TRmm21MavQjWWNG7pgcT8LRw037U5Y2UdvyZt6K8ALf9Z+F79vj7uww4H1Zuj4fh3b+dMmZ0mo
drxq3SIfTBGKydPAgbyw7ftrYJqlx/PEvEKEh16nBufL6ynmehSWvR6PQJaCWUE3gbcNrOrkO9oR
KonyVgqt/wddYKGaD28LQObR1gYHdN67IWMyeH0oE6gLPp8i7e+oMVMVLwTSGEMFbQDpWCkrZZCl
/QycIOD0kGSCEIc+nbOLm9TrFC5YmJBJ9W871Bu2k5zSoVYR2j3kVFBaXDlBi+nI9OKDfr9sgE16
PWA3RnLe9t7oSrJ48CT9QHv1/fZOWRzin+Rq/qxjVc1VyAaNrq4m5oA2UaLKK7NYzpAvxpjFH5U3
8djpyKpaWM0P9x06ENCPsARkYRqz3iMEOsGe3KewZlCBM1uLf8v5I4S3VYhdIhTPVlEM6EMN0OV0
016CSUN2bqMd3GUgTwiqUbs22emvzcINvGHRvkbnGuqX8+ckdIBrlAawoH65Se9kx9+z+4Lak8nP
ur7PdLZuDDYvAqtRPygCuYDrFfndGBFzlDS4nwuHQazBh/HOJInd4Uzc3jSLZ/5iksZsSZnWd+og
MMnKyd6DT80a/nh3BfBlTDONfWnlVrNy+JZmiqQZUoG4S/CrZyMqddKgn6EQt26hRSDq00DQj+mL
9M5vip89p3875h9CZU0TZ/HQXw4827xdGKRy3vUEYMEaLCjUBaGejlbPFtZoFi7r7e2lXYrcl8PN
Lgw57is4xGGewRhTU+6RLUvDp2FIECBpVsZavJ0msg4iKaCQqA9exxctSbshafzWTfF/MA3h1aaI
MkeSRqghFNWPsq1fIPj1iqYbrE38gdvpqIDpXfIng4IJ3UjjXlZCMB159nx7Hb7nLMDbTsBvJJ2K
htzv+qelTFZDouIG0+ojCOhm1nYmSs8rG/l79JtGgaIZbKxkwDRndxfrgTelqg+kJNo1g/Y7j1cK
r1+sv+sTihFQFZg0NoHq+dpeF3cGHymUQ/S8ddnQgDreqLXZygm1RMr/h7Trao5UB7O/iCoEEuGV
2DnYbqcXyh7bIHKQRPj1e/o+zXi6xlu7z9d31ICkL51QQZOhHDFItJ4Iy96aqXq4MiFj19FqH8Q+
oHHzGagXOMGDhqI1AdL08yBGkJqmOe7N8cHq0AwnuF3qsQ/5aMaJlp6tfn7IoX1v1tMHcAZb0lC+
LZVNA1rmR81NZFAO7seigA7QKFqZaENvlEsizU4w9AMNU+YP+pS9d8AieqAB7AwKqlg+uV9atjie
yDF4HZL+vuAu8VH2uX4+WEeCNtP9nI+XZAH6RC1iR5Jp8Jqyu9drtutUAmUiSl9GXd9O5qKjZDH3
tHKEz0r9o9ZSkIBpLExI7sjU+CS5ONdce00YMzy8mk+5jEfXFr+Gsj86HKMuCDDHIi/jruqOFRdb
SB/dy15zfsofr/nh9y+ICRjKLag5/C0/YCSzO0Pjx3kcN+2Obpq77q7btPfTCimcPXtubGEEc0Dp
HnU/3Hk39OlMQFyxe8BZxerftyd0vnrN6MHCEIHuQ68kQHtubccdFNR+WuvWebvqtYECfmXqfw9b
ZLHq3rVRIzjFEwUGUXYPZfITQfBGPQnbHti5YoYEaDL7ng7XpZPaDbeWx5otq6oYYKU1l66XQ/sa
clR3sGw4ZAmOCKKL8oyURHoxBoP9U0Zy49j/8TOu//23Q1lZC8xTTBPhC8i6Acw8LfkJoGr+nQdA
gAPaJDBLhQHTX486Q4gkc81MPWbV4ARUa4ASSLT1qPKXtDBe2r54raC2AAhgVBmGGXaUfjDD3tCE
R7DMK/1m4e8mHfduWrwVjB7pDFwMCDEXNsN/vZfzKs92ZgPBgXKB3TmvV8bE+rBEthxALAmCMdC+
8eDMEf77Zr4R/NHcR1cAUnRoK2NC9+3tkXbph9GWj+a9dWnXV1VvyG7NH3Dm3RgBitkfkfR/B8Xr
iggDOIOY9HzfNqPbQdGJ6BKos9ea5OFkrOnkQsDpJzHkGxvjqhQKfctrZ+6vodzYTYAJQDARFrPu
Af6Qn/qsPv79+v5jE32/T36PCN82H7crhmx4UTjU81eyyfYQrYqNUIZZPEIPyZvDAQWyV/nCo79I
DCmmQ7eTD4VPYhF2a/gH/Ph+b8jVXKMUrKUwd7H+nrgaFRvK2kGSQ2MHErD1EeNI6IB5fISswRDo
URONdDW8G7veT6MfS/Qbr/2P5b/lWLkmbbRe3QVX7JVpDtPPSICpAPLJHFQBKG4OnNSe/v0dbvRF
8cyozBH3wc9AtfznNrYaknSLdl30P95LsYFjSABYCDBoxLfAwhxXP1UiN2ZNf675/dvruM8g3Xfl
2oDJqkB0h+lEFtGPZPSuituq80W2Z8if+Y9l0H8P9H3jXbUjr41gVOrfUyoKW0YDOtDyMV8noIUA
k29YfoPANa7dcNpo5+E0fbaT37+W+/y1iq4dIf7lvvz4Fq6f868fgg4ppibshihpwmE62HB7elS/
kvgK/rPvrB2m7nEDKir5AUtyM4hegw149tDH/EuqpSrqRoyNWNCGJlEbTashKg+wJPhf9Npv7ePf
lvpOsxhnPmtLhaUy92IOqZcPr//etLeiNFqI6Hlg2/6NxwE4M1fwLNUf+4XHTQKZdtq8puynoucG
VhK56jXhAF75P4XtP89G2o25DtGe6z4F2O3UbHjYRt2+8h0IXR+bB7TpYzeQfg6U+rPR++zj3895
K8b8/gO+ExaIXDLQczOYOIDTf7DQTzIuV1lqGtjnfPDQGR5XP5GYbn49aN9c8dPXzvq3asjIq65o
21w9FhSzkUv7o9T+3zUs3qp7LV/NK7D+e6/Flm0P80LcOI1+5vnkjQu8l2jltdBIFB3U4vCk6vPf
b/LWjgGbGPabSEPgYPi9wtHh/g0LWAkvnUNuXNL8zk5+WOLWe0NvCrw99AFxt3y7SCfD1NJs5PMj
jAWzaNHY7KcQdfmhaX99+98vjd9Xuf6K33I20Vj2ktcFQjOaVHmW+lAJCCwCNTU3jXSn/qEyvBkS
f1/v+mJ/W68EHqyHqJxCSOzXGKx2Hoh7Z8Of7tPQPuQJegDdugnKInDHlfbz2A7D7BtPjDwLSaSO
luNfIm4TEh7DBqTwsXBg74fM71dhTtSnwO64g/mrKSugd5I3t7YuPddjl41HWEiuerE8F1J8Di0S
6aImUWeVT1TTwS3Wvc42nzRh7GplbMGOjyy3j0si9/XSYV5dGduWjquxJ69WgmqwGOWxKvSTqVVn
RwoOjbduayt4JcnqveVAx7nLvWzVfmzMMCnSWHeKl1kCCct1koRQaXmj8JiESGEXVgnyiYnDzmbI
+qB2hwdUXE1Y5phGchD3vaHq79O2e1QyL+9yBxRbZmYECG0G8KpFY0viHzBgxhIXZmUH2YhvnxMR
g0O3Zu04YvH2ASaIlWcpNXkg8r5TPna+MpZYwB1gKBOUmOmuyosl1Fln7KZ5oD4ppvdS6hezV12c
ZGVk92lcOuww2QyiqvqCKTrEC3HrPg1p9uC0ZRfMxDwo2ZWA2dMtHd3IFPV6cl24E12hyHFv+DSc
Gnf2my6N+SL92gaydjGhO5zIzBv6OWI24PqZdllyfmHj8IsU6R533g6yWnguG7k+KHt3pbls+oTB
JCXrYXrfPiVmsXeqam2p6qEg4i7V3Pt8tA9AmESuMyPrz4xNZZZ3LHPutLl7qxKF0ZbdTf6sTcpb
Zgk32xHi3ITykzWPta/Z/BmUjksL0amgSsAywhg8cAYxeyqDapuekRFNAjcJGj7aQWmXEL525xQG
x1biTSJ9nGcncqYcqpTp0UzJXZJqE4hB/L3GEYL+JcwErLEAZtAWb5MBiVm60JcafsrekornsZNB
bU6TXxXZiyWzTd/0QTKOZmhnHAZK6fRYjOiBYNwBN3hiBkk2Y2hcNDAoaJ0iLNP+fSqyoHN5EWSl
RCeE3hNe7mwodUI5sIZHjtv6ZGCBlTdu0FvLvOUWEGmurNalXcR8mqCVq8N5Gf1cL9UkyvyuH7B0
Yq+zoQUjpCNQWIacsEkqcHc4gwDDMOGo0JZ5FofwrJEyyLcao++ytvNNwR4HmsWyT3ZTChO7SWq/
Cr15YQPcrseKnA2ny8O2TT/molsCS3NcaFPmB8Qg4Zk6/oka/z+kfkmKIcrEIlMHBmYAaDA0FegB
6agD853SuOmcc04IkrUczZm6mw8aq18LaT9ABvOxklqca+61d1Z0UP5lsNq2UijLUraBek4IjEIW
aJOV+imZsSbEbONyMS/zTJsASv9zoFWA4V5NdiDv9lVCUPi+YXWD4ry7zwexzdrhiMEtlHVTmC+y
ikCkdznm+UIQCRrY8qS4DRotK/zRqhlmM/BVp9bJVcNOTNW7bOKO6bB5VxkmYRxFcqeDgW51mWcN
NXo7TlAN1l3npkAb99lj3cpN40ATykKvsoWx9Gpu2QZCfBCGEsa2LzTYr6jKJ03xq1DOSwmNXx+X
6CqDrrpnqgbHG/A8vIMnG5AS7ABo0s2pDSVppVV+1raAbZcwNyiWtWbnR4jifcA/kntkZgdj1u91
CiEqQxgo6ec07mwwuIUrAE9WoxYuNlIThCZjhI5wYRao44pYUnfH7WLVaeQEat86ddlacbWbyHAv
pzKgTLxWUxU1yF39PrNOGp1b0LfsORiXOfd6U98YKbWDLpfHgtmR1MkOW2DyLKu/z910i2F64uFr
H6kBN8vaHJRn1stFcywPRhsZPGL02a+gRuzRhm8hufFZ2CaIksurNVVHXRAZpD1+PuMsC8pKhy3Z
AqvJOXWDlgKRRWD+h1sC4ilk0fud3kkeykTecwo1aQ3TnZXWt0/wRIT1C0JUYKbilCxWvGiGClxD
vsBz/dROlGA8UMGGRpuP6Gy9SUt7ApujCqo0h3T5MCSQSZrPkPt6lkVdeZo+GX4yDBcbht1uXh0M
AbUzSLpE1Ey2HRll6JTFnW3Pv5wcKr9jvoI+8Jrr6Vq01oc90g8zby99Vt9B8vhFV/1J2AoXWG1u
3AWCvb353BTpHaO1D41aDC+AB4VJ+bJVgOWqBThZ2FBm4azwoZMqdCd9v9jWAuhz9oigeUgd+shb
jHm00gpcoOsisjgPFS7vsOZz2Bg4ykD4KZBF2XPJrI/M4PuZyVW6lL+KjCxhM+nHIk0fab4Eqpm/
ivSKFWPOyWHlkeslhUpX+tw6QMRV1JIwvsJFtnBn9iAdcCa8OGqi4UGSuHdQ5UpXdsuckF0htQPr
zrZImngZNbqH2PCLNs73ymUfULQ+D32+GkrnIATjfjOVH4xbm9nhb3LscFI722ccXeWkXWdoQ+eG
s6vtygNvLbBr650X+XaZsp3dAd5rvF9TWJWkESR/+dB+oeY+FF27rRx6miECpo1k3RQmtDm6CCzn
Q2t2B1DOgsFdEg9S1w+2Qsy2JY0GsoDK32wnhcPtCmBwVXcWGvKHxnnPbfZQdRqOCuD2i1ZB5qp6
NtxeCy20psFgHh7Bf/ZbUT+rJlnlaAQr1p67XNsKpUL0NyM6wAUALuyms2wWyc8EmWMKufUh1/2l
BsPBfnUz16+Evu2A6kVU2IxOhrkaqiBnPJSp9gvFdaxBo9ycnqyOHwAsxZ9SX9AydFm+sqtLycAg
MBf0M4eo6JJD4lLEC9t31bSazPKlKacg13HZI4om1uxbw4gm6K5XQacJEHMoHFyTkPJj1hwo0K8C
LfvnFHfznK1RtARIYyLAIUOFH5yOra/0B5IaKzFAtN1aQguQfMyMIfireZll+HDg9mr9rJohSik2
ATnL7MB4N3i16kpMIC5KLr5OP3ogIzLA0CV3/Ilf3z+LlnHw21as7OXcgjomzK3A4dJhLDsuRszy
fFXYLCgJBPyZKn1T5WtR2isiXinGRD2Ec3NnxFxB99Fr8bjb35XZGtJQflNn+KvWIwqeb7C1Ne0k
MPsHTduW/MhcMPA6uAvYgVo2TnpvS2iRusnKcGGXUoqoxYAhBegp7UBOZvAyLmGNNL7m5ka3dmJO
T0iGoB36pgrm9cs7WpjIrIAdrCfgevtIzDwUAlL/CcouXdvoJE+9ZHiW9bPQMrB/E691oBKdmZ6d
AjqBHYJmRgALKM9sIkiMFvbF1oO5flnMaGqeBsl8icQWWuEhVD5w3afQe27LdUGnIMu6QGDeYyy4
r81dnRHfzT9mRg62vbFkmHezZ+Cyc6Zg6J6X8XMx5xgUTSDIJ5yqCioasF9LpU8pXCKg3O260u9m
FhmO/BJDux+46aXu1pVfLCkDAZOVccQ3KZZgoUuYtO1xguKvAUNgAaZrVTOfQt0IgBwgy/zUQIQm
fIsbO4AF1Kpw0YJ0xDEXmG1i5y/sRDTjgfawxWFmCOT5vbLcJ0oQCmi1KzV9VeBO9+akiiVEiUtp
7mQ+Y9KUbUFwDrhAfs5Lv+yQAVUzIna9oqUMJon1aROOrfQBzfOutYPNY1s/LnADocgvHIL2qMxD
YZ8Z5L3NUvq6/tGxvVlDZETECsrFC24CSU5uCX+za2EE3wdtelgW32jvSvvcKQZfDYg4I7714qDh
Ypng3RnkOVoXervSyGZa3kT2aoqNRQ843dIQod3E8wRLHjPxRX1vtSAgIxBgWhD2+Ek9HBdpm+KL
PHfZOk0+zXzltqdCRf20F80XGT6QcUm5MdnWmCoMqFcjf86BSFlqElCSrfIEaQL8p3IOr+J+jFoT
3p99Gma9/eXOPICHZajUAyp2c7YiyPq1qYK7mRuqufYoCpse09fOukudL8MyT7VkRxfnBl/QTyyx
6uj0KGwwEJ1upWbqNd2dMYLHkLwjj91USXEk1Rz1zWfvvJtCi2rZb5KmCmXJNx0IeHXfBwh4Pqiq
XpOXMAjIQgFbJOuA5kjQp6Onpc/DIqIRw71ugvY8MqYEFqlUs2Ng6jY6ZMlc5HEUJNOqURFbuojg
b6kCpDyroW6SYQBZWUi9kC4kl7QoQl10W6fcZNZrMp+k/dyXS1xN98Cy4pbKPSbybdNOESb83oA5
qN5lu6GWOAr3FcSr0XNb21ZzgTBx3NbtqV8AHwQp0zEi7TpHcd4MfLFkkjC7iLW+fhpEEbo9Badz
jS9yqEz3Le+TcxvmqQnPgsLDzM/LZxs4+drn1mXSvjRyITPIX8TwOKFg9cHrcbnM+S9b7EqcOQZF
rVw/mMuEm3gKCtwVBkbKWdV5bbLPLIGh+ZOZk3XJfw3ar0a3wqX5sAku6Xrb9REpdL/NL7rgUcGQ
Atg54mMW9rBtmdjXktFI8gHM0tEzkMEotdPyFzK9mpmMe6TJyS+M+MEFx2YtrW1Tb1p3q/HK9GYi
z4apTqN+cmDz0Ljam5GaK3jaISuMLCTdI2RATOtQaodGhzkCbpiGPlF1D+X4fa2Xh4qtpwF2NaCQ
crr4HYACAq3NYjpTqvypb8MMJy4n72TZFxM0ooqgMo8YKU/1nUSvUA2BdJGyWSi1nREOuDhMQwOB
6fOkorJGmCB5LBJfNhjyyx6OG5Wn15EwwIM3Go84ua8svu2vGv8K4CB82Dwpz7TA71gI7vcPp/sU
rROWo+ZBxMXPijysQOSGV2jV675DoQwjw0UdSjeWyScq9Di38ijTP7mheb0Gy9YGt13T/kIWFkIC
G2r9xFccl2ZHN2lpYeo29XHDYe4hXB9SWZpPcYpNXJA96TZ9X0ZtPfiWXkR6VQQMaaIqsUvFHDAH
VKCyeuFNAkP6Lp6WLnShlT87WiSr4YFM6aaCSioyXeh7JS8u6rgFvSyTqdbTMArHBC6E8VPESgki
FIwcFyRbplmDULrsF4vEo4SJiekmGAiaG2py3x2yMJkuCsmVMXPUsEJEyNPjJUd6XZb3Q6HD5z3d
F0lWocFjB2gN3DUzhAXV19A0Xs6GtVnkOzQyV2S2w2FCB1Znq4mTsG9wLvi4ShKYrJrp4IENezTS
fte3TezMU2gRK+xha+PpqltLu14vkNJMBdxz0MeQhPizcnADnsbmrqWOh1oqythLT5OA1BA6Gft9
JfKLoPqu6xkKD4Qqli+XDk7wqdtFI15Pi7xJ50Wk0urc8xbyx6WMyWDtKxP+bT3YLa7ZPrX6cCjk
HJoV8qkMU5WyPCWTHjrwxbD58jhb9Wmxx3BAUVIk/SMwW7CAydFVpLbmO85Fa1DHOPMTSSH6ks9X
DxwjkARdBuA2qPZcGhUaEnOMSe1eGNnkObMbEHMIld7DjUYPdIQ0WT4YVgfmGBpihuMPtDjWdr6e
Gm0n+p3FSxhDj2FbWGhkQYqzKPfOAq7wzMIa3jbSXjyrq/dSzvDvIajlpmCk70aTxNqEEbBsUZ2L
0m8XHBPIILcdEhT2RhfNZyb8rQwImeoUvanPSh2E8VbPxpWHvO21/DNDSjWjE+EYR5Y9F53pT+5L
Jx6G/N0qsxUrfjGr8VpNfKTJZHiJnh2h5gNhBGftSDNWcxMrmtn7Vq82M29fNZE9c6dO1ksl2SZJ
rM0i5q3N57WBYLA2+laEWXO1UhXvM0pKbUJzCUWAbuEq4UVsWXu3B3V+em0sDMZggzolzcFIbY9x
+UHgNr620z6scpS07vU/OmiZUD9VBxgdrspqq3WFN9jEpwVeCMR6sIf8QhmhpqfBPBNolegnMGdN
+pa1j2R+AffPL0j5Uo4fVbaDBdSGiSV2MxJNOGlV/5zB47tXuqdKXJ4bLs9d5nity7xK09FJsNpA
IJOnroyXrnwQmb2ry+0Ij1g793MLppKUBmPyppnrDrumh/QLVGVmmu5IQ0KaJGFdDCHMGGAIEjmt
sebQnajNfa0uuf2Q5h/ID9aDDs228tUuNV+ocVU5o49SzydZe0HhjNxyPht1u8KoKRycIpA2hN6K
JpyZivlIYoO1K9eCckjxpY35ztSc48jLY5dsSX5X44+Nvl8NbQP/pnTVTLlPRwHwzbYxtgVBpQEy
Y10q3O37paxf0AFdDQ2UeMajphlrPdU3zeBGkjRRa82BAtFdmedCT75s3sR13gflsv5PoVFYQd99
OuiAIoDksvInOOUU5BPe2p7GwaXEXW8l90KDRPR7BV0MlZ1n2A8RPdlYWqDh+MzifkjPCV5EjXEw
c3jMVLcFIDludA4Q6aRHloYoCJsESdcGiG6OU/pcoWdNqnLb0/RuZCxIUrS3gNy1OlDB+Bg1+aUa
7ag3T4W0PG5vjcIJxv61tVk0Gcmn1eAMylnEGQAilo0OHj65le0soUJB6TP6D2jPwVKGSN1HhR9Y
DXJRwiNWdOuBW8HAzu2yh8jQwar1tRj2bbvR9D0k8kpPCoQfnM6+NeM5cxDStVhrXvNC7fvZWjGV
XoRehcrojkXXbOrruepeUsuEY5kOVfKqZx5Yq11reI4yfQWF8mGJrebDnQ2IwiNTUwcGKkVyvSQd
Etk1jKKAtlf1JptTtD/4iVbFqkR5MNYB2OxDk8EoatxlmeWjQX83mmI1zFBEAcXOrrnvQDo0mZKz
269VtRHylLfy1KnG09F57AHHbActyg17V3CYcGl43vkIaP/W4Sou0F11Keq18snV8g0ghHFTPw/6
/dzC/qrTI3sGxbNgYYK32SKjMiH/nk3zh9M/SH4poKdfCOZx2KVxF2YLwLWnpPe58dDVyDZl6Z54
ZnlM7pMxQwKqeQueZsja2HIOC+7ssWU+wJVeUXR3bgIZHHrG0AClAp5+6D/Anc/6J5kCbjRhKo5N
BiZRCJU7pGUIRKg2cchkeWj7Oezqt5bCYcx9GXsLQWzVTg85/snKoF4nkT+kadB1H439kYJbMvHd
YLxCob6pl2BOHxa4NtMegQQWZG2BblLKo1LdLyAMMit7K1N7O19rgGwKSrhsNQmMOwsMKga03hTD
Q6h6VS/FQUH64xo3XpwGvhtA636k9PpX+h0OOwD/fKuN7Wc6Ie1RlnGpE34sDHRc3BeOJlKF6QXY
WX5Hdc8d61jM9A7NsXcIfa+LhcIuz/IceBGWJ27i6yPN5hWKasMCxk87EOFsbAiRSc43HDBjTUhv
0pCqLHSVWnVQjKnv5Je22oORBaC39UiQ6dm1jOA7t6oSKAdPI5jUFJsnzap3gcsQXW/2Cew+91ob
mgs1+qB9tCxNWDT60SnROSv6WAIXYk/IALTyHd1KJMjNeym0T6241vbC69o9xVXDTw0aEJl1aNQL
aJ/o0G90pa+M1nroUA1O833GjdDMkExh6OWrPlm7Y3meWPvQmSeCmFGOj0mdn7S220iOFBKyQddn
dor9dd4DRCn64ZrfN882s8OJMhhKzUFvFuFSL14zH1q9RZF5ZyLRpjmsBK1VP36ZIyzQMK6y1D1d
UG7INBJs3kLdGF1nPQ0Zux/Q5UvdcW/BAdBQBvzsoMQEnz2V9rDPMfFDUJZodEXz54RCpxUQzRxa
cQIpbFO8maXaEL2EdSOsv6y7DFkCmdvVmMIHx/klh1Pp9DgJUJAukrOFcYlO8HKQKCzIm0Ywc+a8
isDL3nKIzl7LAQqLxAWzhRE5gV4HNEdqxx4dFASqRa1qPqcFLNRyzEH1V4MsEDBfitAmfdRj+OFA
zlBdE+GT5UDp6ow0et+pftdZU1iJ4qBriHQdRA8xdHxc2okjHWpQHkj7fRQYgJVoq3kV+PAoyoAQ
nK7Y0K4jb1WFraVwI6eKg6e/dAxlnYmOvoaSOl/6Em8KnoBVNkoPBMQXSl07EOb4BYHF3qszdh7B
AQtcWCmhXW+j4WDRB3cYk5WdjBelV294JatmZhyGJ/bRsFFHFz3yBVU9Vb2Y/E6jmJVY2ejZPMNV
SfbQSEH+Aa/4qa8zn4gqQXXK2dpU+hD1MNEJCq0+QrQQmpvoZbrJE2BmOQZTxpMzVw9o0azBp168
kjvQVatYHUiUcBmzSpgJgJnhqB7BIbOJ1zH0AHJD+mppAbNvra1Ty6dOg2A1HQ1xhzHQJTUl/DrL
E5wnTkbObBSx9q5FUMwy3IQ8o4iWWetem+t7Y5DCQ+Y2+Ho9l2ja1Q/AiD13TXHsJARsIDL0UaBn
2A2yAGq5NkJr1kAYgzc5LjsCu1CDr0CYkaiYLXTLXLBh2FxDFi5T8EGxKR5KCjwUBbPOaDHdszAl
0et0mw96aGUdxNaVibqxQgmEehBn3B0xwOlAKR6tYsv66R2qiYFJ0YbPTOME1zEsw2GsNmM+HghL
1XGt6Q8TSOEBn7rGs5GrX10FYbxJ8rdrb70ppArLiV2VLzAOpe246owf9WRuYS2AHgQiGV5l6Id9
A5DUDJ3/1GJX1MwY4ipGHzXSYPCsR9Wp3cDKaFs+/+SbcgMaCQlUSBeYwJj/re2djvkwSrshj4OO
+qQFp3hBZMI2t4ofhRluQFrhMAHqpOXAF+Yvt5KRVHpTilk9zujzVvAyb+zAVO291hbIS6HP0o/r
pAM8sUoiReQPGrY3ACBoaBmg8cJyi0HO6RsggyzZQhQBGQoUd149EnJxzF+ZC/cyzFf/jZq58Vbh
lgIvMRNDZVAXv7FNVJEns8yy5XHBqMXsjvYiggrbtoFv7r9XugHyAAoOQoCQiIaH4XdoKycWF7bL
JuSttgfRwyDF8K9LLmbyhZjhmlsDPMl/L3njRQIJZOI9QvHmuuifL9Ixq1ZYE1gfjt1irISUy/mC
ynE1KF+v9v9e68aRwFpQRsD+ZBYu2j/XIvBznQVmhY9DvmLssR5K2PY+/7/WYN+UsIzeHnlPHeAa
FfHSGgITcAtI0XL79zL235RDoJDxmaB5YOnQnP723urM5gqJpXyUBvoidt4Cs5nyLRQsJFKl6tQP
gHZUTfXq6HKrG8WpSumqmLI1hA5jV7RHqPBGsEP1tVmu8O+gHCRmCILReraqDefzF2Vsy2Szc/oc
OaKLcFe1HcZEeQNJN2eTgPK4WvjwNDQuGKxDXQdDTYPcHBEhh+K8FBy2KegmTAuip+jrY4toFIIV
94IYth14ep6rFP+nka11bn/gcXdTUsFamUmAdZYnPVFr5SBpABb7YdGxvsAcmUKuPM2cE9CNz3MC
4eBxOQBJgJGwxaChmOSwE7Uoyl+0a+UkEZFdghRLe0Hj5YdPbdzAmuEbUOwpA0DtvyTWHJjdkl7h
Gziv7RqgIZRxJsbk/vwGzilcRgrffZUBjdJf4PQ8qzdioV8NgnUaaD+Q/W9cEb//ku/UO3MoNafS
sbNlB9XM+rHQgSGoIayYn/+97354ZPfbtkPILZrBxkKZ9p7auxGB/v+wwG94/m9hixS2AJ0WeH6R
bBaVoOXe/LDCrXf1O6ze+PMWwKWd46QASyfFHUXZAJEEKJ1CF5q8/ftRbl1t0FCGpqB+VTD+rsXS
KjV3iwEushjcwDH2kPP1CjS5J/me/aQLfQtADjkkqCGBmgv99u+UmaFGi5kykAVEMIaaN8YLi51A
XzPIWjge5oorOLxP4oeAcetdMiSkmPXhlWKq/+e7BBEJh4PgXeqA7wFF7RFQ+m1+n9Afru6fFrru
y98AkAkgOoumevAUphLy91+58Z4lyV2BNu+/P9oNfrBp/v5I3yK7uRQl7UeBleDd2Z+gKf2UBEnU
Xa4cCBnNQQqPGagOudqP3qs3wu8fS19fwm8PCdhZkxpVbjx26RgPw31FlafGA6rVrbTTT8f8JPyH
O+xKj/kGZP1jyW/HDRik1ob2k3oc5DvhgNg4dy06bQWqDYPtHFX/Hy4qBldCaPtC4xgp4p+PWOZy
ImkFhSCj6zGKxsQHpWSPGXj+o53dzS2DBJFiMRcH4tujTUmSEn3C3oSglKcgWV7qEBY99Bn/Ycvc
SiugLfM/pH1Zc+M60uwvYgT35ZWLKMnyrpbsfmG43W6C+waSIH/9TXompmWYn3DnTMSJ0w8d0SWA
hUKhqjLzP4aWPb74bNBAnBu88YZTrjJUA39j2V6tCokIV82gcrLkLoCD84za9qi3hRRF40l5R3P4
zrhJMeJTuPHBue0P5lYBWp5AttSTnwQnYi2OmcsAvoyEF6A87ps1cxaXc5sMgGpomwS9mZMFNVQg
JVBM2ZE/SeF1Dy06XUAxiADIa3gJBLW/trlzX5dKb+QWEMiTpL6yLItdvVnmj1QMlVj2Lcbk7yNI
DGP4562ctXclt9+vr34NfYBfgKwY/BU23o/cjWdFGE0tkmkBmKF/t2/2RYZeH4oPbn8LstNtG0ih
fYPnaDuFEBMG7YKIgHQF9Y3L/eIncDcWmGgah8zAAnQBGC08tL9+zY/kKQYyB0/HLRHE2tXvjdOp
LfQ3GGHm0mQgBGcao1d7Smt72NhoFbp1MW/0oXxqwQC8jWzMEF/f5bW0YiE9/7dJPn+hmDevJJR9
Tkl0LiQU3UbBmtYOz6UB7isOltIQxeoAsiwxFamPQRIfLCoCE60uA+AtHcgKoBv469CRmi7tHXU+
2Qy1Lu2NRrIgeVldByaGPhMYJP5cUJtmoyEAA/QnyUGzqu6iHW0Bie/Mx+sfZP3gXRjiglrXxGYf
dwbuogHPAto8YzgVswHQzmid28nZMtPxu+yYG0fwaWyuGxctknPAuOgyK5HG/gQ1HZu9UGUrq9vr
Jla/FB7wJpirQWEpc/uYjS3tOkBeTyjR7Iu0vu/IJMJ6LXGRv1vNCxv8Fkp2opklbKSYA9uoXrLt
Q1nCU8h1wLZ+Qsjc//fEFIgUoFYELx1ov2T+jqgkxlqdMbwD4tadracUdfhowsBSifkkjMX3JCC9
AAujrl20JnRPLLQtFXDucPcDsVojSSI8eQFkBll+o+4HM8eARNE07lCjLKOTZbqqGNCNQiO0lqR7
0iShUmNoXGFot3W2fKPLaaDleFZWJci9evA5ZCDaQQlY+0hnsAxYcn7TNQQwVM0AQVKpnvUIM+vX
vWL5Il++GMpI4HiAurmiQ3mcr+pgbsdCxaNjp9y0D0VR7Oc5f7YMVG6h6Wb4sTJ6jdGKZFO/+eJi
FdUWvBMAelX5j9YakZQ01sROsT1tUYK/7+xacIt9v0IWG86C3MEngmDzcuQucpRYnggy6IadSKTt
k2zCk4DVx15yGi8DT4KLWapNBMl6D8Tb9xQV8FhxXkmEtjWKtdc3+fvptnQd5InWouWM1XJHr0bb
NrNzCmU1TM/oaCrlGBqxMBpx3cz3CIYlg1RNR8FMA1Usn7ZEOiY4iuVFtNyaGtIVGx2F+2mjBdMW
wUtg7dshWKyB1gdoVguYOv7SzJqRFWOGG8yCUtcureIPJy5jPybpzinVva1hQnbQ9N9m2T9YxHpU
MvUJHL73NMt+0Lx5MpvumELfQvCzlnuN92iA4RxUZTUL7A3c2aQZcknKsAnA+LrNXbZfxAFmj2xV
IVnMdz4FbIECwmZogeMEgRzzq48BzNsk4wjAaeuTBx1pSnGbn/sNVFY37YcqykrXV/bX2nKqLjwa
vYZpkFiBpEiu3u1u2vZE31W02zoDOaFc+kFqhkiLoaNkeJab5CjY2W9ZErda7kRZaBzEVtwvD25M
ByAoEJRKf1ah/PqOCN+jW/Mwf+jn5D72hRD1b0eIs70448XamcnseSbY6QUtnmxzX/7BgBU3gM83
N9096FVdR3Bq14LU5cflTq3MUpB1LMDlsT1lyU9F+nN9P0X/PndZsqaIMT2GB34k3dXGrY1u2HUD
qyFQ0TGjhrgD/lYefDq2JRCbFp5pI5KzecbMr6ljcotJGEHTwKxN4xvSFj/7bvqTDNJ9M0rnTF2K
pLEpICVfcx1UhKBKDtlH0EhwySgb6sgiuTadCMbt+wrE4oVryK+W/RD3giRkzVPAqSSbqmaswIgh
tFZY1tAPp0T+yaxj1QLyIYCBr64GKl3gqlURAvmrpZQmNLtyYzphwW/ohz20dv8r66LUBV7F8Jgl
4vxYcxVQ4PzHIOf9VK5ygFGc6ZQVqts7mCEW8CStGrCW6xjRHJa471OkxZg0GLLBZVncphmEeTrr
XeCN3+r3OMILvz9KEyC7sm0ufKCeZZoxmpyn1gK9VqwZAVW0c9ygx62r7XaaEsNVgbVxDfRfZmnW
/H/yA3A1WvhqIInlCRiSmGGUQFbYaazJQwb9aJdUw28qsy04XNHDJw34mnMAwY0McKZhEEmOc565
iGWi4YP/oDCNvIcHuJcWGS0U84oz6NcBZXgpCBCL4+v1VZrL0/ji/vtmhQsrsSl3aKAU5XkGiHUL
blBjM/SQd2rNelNqwx0Bk6QL7a1tWYDFKYvyQ5HrIBqvtr3SAvKZ+lrkBI6G4FrFz5i/fDSZHGqz
8pzp4w+UkbdsBrhBYxvgO/f6UOdBI00AxDTqbUIJCr4zxDvgrTeD3t131No6bN7RaN5nwI16KYBm
h16L7kE/flI1zEg3TXMETOYEXgUM4QJyNDFkYQXgXu4wpK2bp8pLkwJnAtxj0CXGsWBJsU1nYBcS
0zTChgwLoBkD+CBsrPdDjeTKMdpnw44y9GUw7W2jOXp9lz9Ttmu7zD3YJJkQA5+lOKuPi0pwEYBJ
FVwaYK73oo35DFLKhzIgGLMQGeayLv7z2sspu7gIc8kgU5vDcH6wQfSZvgPRh2Gm9FNLvkdVCuME
/Y30YAlOj8B5+a6loQGfUsfF4ryA79VbpaA+M5goe1sypiv7ai/efbG8YbboWFhZcV56+ONdTb04
cDwAwXxUhrNNbLuiDj6vQ/FtR7kkrjZ6syJDWoAQHIRXp3mXo5/wOUDgZo/Rrg36A30kLr4pmMYa
JDe5aNFcZPz2C5bofLFoixagzizxTReugxIEtckOsGE38bvtdbflwvw3Q1wILuMKY20ZdrfUUVFM
7sZc8DIWGeAuKkBLmVkWi3da73l5h6nv6wvQRAa4pCxK5DHSHaygljFPoyYJCQfArwGkQziwaPtW
18BAR2jHQsMgwpRQVR7MvvHaRM09vYx/q0w/ldoCSSqSsDeove1ZCipA03qglJ4NB3pRsXJnApza
WE4AxnLiKoqEViwDtsRBFbIb383Z2Blx67gA9OyVPg/RzhWMW6ydc1TV0Gw1IR2PBO6rT3TAlcq0
l3AQ+sQzFMzO2vLRst+U/Nf1LV072JeG+EgGTLmij7gvWM82TvmCSwp4sT/XjfAvpU/Pu7Dy2dy/
cHHaST3IMuLy3AQTqPTAKBNWHkbC9/KB7HVBNsNzTn+zxqUzNoare7vCmpSoACavRFDUXHP4ZeVl
oGnRRoumrQ7ZQQfjeIKFLtvFB7DLhXIBDIyPHe0dfLcmAFPGDXmPAfV80APFJb6DWUq393ELqq58
M4Lfy7dFsYTLTb8tnYtmM0DDxSBFSzRrAOHZJQEwUAChN5CqScJiF7lT4clHzHBtMY4lWLzIOBfI
yMCUeqrwldlmeQ9X4Gl07hZmHZdtEy/ZQT8XaB47iDfCTy44Lzw5dF1Bkxr0huVZelY9NTBu8mfS
u1W4iIBMPpD7vsa8OiTh9SWLzC5/f+HXGINUlGHSirNiZ4caI92TPW/tBFCoxBEU9PmG97dPy8W+
ilrWrEakPCen8U2FR8WPS4dWutUhI0E90FOcRQzY/BPym00uDLV4PjZxCne2nu0wfe2QayhP5jOD
uGL3XIbS5vp28iWsb/a4aESmJMlNhjUa7uDHN4viwbjpdvm+9EStC+HFz60tLVpVh7hbcV6IE1TX
9JI9iO925h7Q+3uywcSrx/60b+qhuC/3YIuH+/yvWRW33Kw0U4N1uM4sBaKIO7s6zprgIhGlqnyn
CXdMCtETLFMNxwDiGBtIwltPycEKIX1whLqf16KpVqSe6Gzw/Mb/+phgfMOI8EI2yjeHZLtv63ZI
yvOwGRI3+gO2Tyhd9n4WAFft2vcJhttdkAZg2l+U1a2uGp2B/9jmQtGYyfOkG8mSSNrhIqNNNtqd
9eszm/SyB/YTmfK22wuLdKvx/8Iul2JNtlOUBCxIiL9m68Z/ygRFAa95M70mJD44FSHoG9rPaeKZ
wI2AtF7k1spainS5ci4kxY0UOzM1ijNYfMKkesYkNiZiRtD2YNwXfI6j5P1/WF0NhBfr5oITpURq
cmAasd+QlnuSJzfZKiDop6DqBm80qHGeWPjPDtDlYrkzLI+T0+tmXJyzbKcOCzL4pI4fgqAk2lHu
lIK6prZsFuXwY3u/dKMbhMF2+46SJ1CervRqHQUWlyzhWxbxn93UZf6VR/REKQDFO+c7AKM6QBr2
RdhgklkxN+A28P7Jw+DvNqII8vUay5SSaT3Uy8+doYFJq96xPNpeX9P1TdRlLjEq67yMwSRTnKFp
pkDwuX9rUllQZlxPMy/2jct+YogPWb2KL7U8H8kr8ZYvZR6jewCSmRsF15e0mjpfWFuWfHH5K/mQ
l2mPXSub4zijc1Ri0lGOBFnV9ZOl8y26Li6aaFQRyVL7R9w+zQ7zy6kKHLA7XV/O+mV/sR4ucuR1
gk4/2GDOFQ7s3vTAEX1b3ighGB02/T15lEV5usjNuaCRjtQmZoLPJe/7N9BegNr/vfeHtw5aPMK4
eD0yY37v69ciYHt3gCkp4RugPsAS0wdnA8pZ4CjCwoPQZeQPnhUOb4hTmQuJHGEytVi4dqq5OKKC
bafsDOyvjps42ZJjdgc6c6+CvqL1M4Ht1gUy6kYcJUVflufzzCkFjVuJHGAZ8dMOmGnwizDxFsX1
+qdYSkpwB+l8vV9OnWqqJ+w1oLvb5lG7wePHk1/GA5S8w0WoRRW40uIpV7b2MzBcHMW5NzIKMpn8
XALF0ysluAzuVe1PipKiYwiKEOuJ+N9z8rnbF8YwmZiOsYokFXMG7+0OtIJQAr6pAxZoJ/lYBsAF
CcX+hJ+QCzZaCSajWMGWtihPaZv6YbwdtsZtdZx2bRj71k4QDATx+nMTLhaZdFBQowz2zMco7LwB
8xRbE2xr7gxRXtUFBVIU0NfrRkU2uQAEErTawBAjatdF8yol6f1QzAJH+Zxeu+YpXMxRAH4mpQ1P
MdxxciWypIa+dhedkkdQVu2V/XDCIAnDJRvd9bsWuZLosl1/5Fz4DxeJLJOmiawuzhrfGRhF0IHB
01EOKG4b1P/Mh8b8jeqUR6M//9v2cvHHAk2mVaAtcIZgFyhT9mD0uW5AdDI+RwsvnGYqG8UiS8av
PpJjeaRHB6KYVYg29YHYfrqFNI3wDSVI9dFd/BrY+46Ay2iA11QE4mpAp6LlULkgtvaTUFZ8G1n3
Iv8jQQ7rUXRMRO70+ci8WHHaEllFk2HJe3Gr5DtlY3q56s24TRYC9fxJfV4irfQ4+XhzfFjQChFd
24I0hGdSZ2U/oAuDcNQFIMBgvrWhAIT5zPHLP8re2BseRY8Ainei0TxBZvKJFrlYu0MqazTG5fqe
iiDBVKxJXzo99K87lSAoqMvyL6zMGlFzYOdRU4ZCfIKhW7UTVe1EJri4Y3VKbcw5rscRk7aVhuEc
6en6IkTfiIs6Y9qbvazCR8fmZor+qHQngWrwug3RrcsrQ2QWmBBBIVqiNwTtEL0MzAZddrcIx4fe
17y8DkHc3QoP4Oe/eyWk8pKqKLYadTHCATH5s/DOuQAFpsd2h+xqPts7sOQAEqRuanfazKH8wEDx
b27AN5W5Q7hQ7YsSLcFmf0pAXHiMSsDmPWEY6dwVyS1BB0CvtL0VS6Fgv0V2uMBjzJgxS0qsO4Eg
1buCtArJ3G16VsLouTiCtuUX7mVBiBW4qrak1Bdrm3NziDCzV5wdaFWgpw5gufGP/Ohv74HvMbaJ
MpCUIKbVL+BVPioDginAwztge3t0rj2k56+iwvXqXl7Y5PaSQmyojzUdVYvU8EYA9GVQD1PhE2fZ
nm+uemGG2748NTtA1ZfUbQ85sUfig3/zoOJNvUwQVYLSGy/5wFczeWp2K6W9ac4oxpu3SBU3CRDW
tavdzxso2YNTvwrBSaPjlki3GJt6qR6mF2QcoQhSINraxaUuXIYqGMkDbza6Ic1jary1xa6QZoHP
rObfF/u6/IYLG33rTJrZwIZV3DodsP0PVXzSyicQUwgOnegLcrGagWzfkiZ8wQX2pXt9mN7TLbik
Q3ZXhs7xurXVG+5iWXzYzmJNpgqM1VMazOPJtH6bUwtyyf9SCe2bp3ApIRhCwCED/uZzWUOfUZnw
ppCk7On6alY/EuTugXHQFRRluY+Ug95uGhwblYROcU1l2rB6T0C55ORIhEfB1q0/WC6scR9qUDJQ
9LQo+CwiFqA+R0brbKKHGkytruJ9ypKKyumrqSBgCMDmgeYW419cFNEkM+0HQwb/lK/v84N8BxZk
3wAK2KXb6T47KPvxqG+LZ1FKv3bELu0uTnvh/s1ApKrU9eikaRUIPzGDoZvGnTOCZuj6J1zNsC8t
cRWuLGvzNNHKAc9AOyyWgjqYqHNQWqEPNB1A+/AzszdiiaLVPPfSLhdEhoRpI+Dz1dmZQWdulPlz
pWNWy5YqCBL1TN6iKfoua9lJZsCa2KyTvLRRsjBWsgT8RiULSWcokHtuh6DFEJY/qICLyzHYMSUL
EFFwt733RWVvr+/Xmstf/mzO5eMyl62EWXjF2jG4O0l+D3jEQgeHZ5dTohcygkXkusmV5x2GgTFv
icl21ZLxob86Q9XFzTRJxb+KkAtsjW7BYOO3T234X2qmIGx8NcWdMXVWW7kd0/w82SMG2BxfTRrB
JbbSTP9qg4uBEQOdihVlYCgAs4tmfaTZKwgVvLFVPDn/0RY3+vxeyGfBJn6PvF+tcgGxlaC9Nil5
DgbA6gidUchjTPIWg/teMXZPFihK9J7tZ9AEYhRza1KwaPUSWnaV9pJ0+bM6ZylijEhMfPHyr+nD
11/FvaDVGCy6eYxfFTl3GZ55QynChfE0B//+pA6ko8G/tjBgfPWeqI3MqkIV5JQqILR2wFRVRbXk
GlqlgdVKek9BhAmzFWSPZbx36UPfW7Kbyjr1MzY+FmC/cmk9N15T6+8jyX7rWvZbaxvQW5XE9GuT
Br2uo9qZ9nWgGlaJeVzzQ1KdY4uifQBA5ENvIYDJXXWYJvUhqkEbVk5tWMd0pxXyh7NQhuW0ONg6
iK5Yob6DZSfxwGP8ENnq6HZy+RvXTOF2oMe2U/1FlqjipubMQFpko8rRLkxpU3ffK81dRPWDpTbb
qMAkrYSfppJu08354yQl4Lyao/vBALebSobRh5gKCI4mzfbsgRxkJKhgPQNXcQ8YuKvr3c+KisYK
PiET3AcHPwhg5stxBoCXO8vpCKZKLJycS9ZjRFX6Ae6hBxvE+Lp+btWHQhr2WfYsgfeuOku9fGNB
8aRQ0fQajaNZ/i6nKZjix8GsHyUZPBUDmwO0J/aqExjGYwVwkpH1m5ZpuxQFtq6AgrB2n2SFi0nN
LdHvy7pxI4B5o/mc0TsLJJ4QKdAtFkTmjBce5A0KbfgRMxY687GLJ49aMebyHTVgIITsh5t4lDAg
afhUsgVhbv2A/vVT7kJQ0hlAaoool0zpq5b4ZmseQUR3m5iNYBD//4hAf01xHwEyIcRWGCJQugNR
4r7yJE8Lybbci6o5KznLcr7/WuLiaUSrYVDAYXmObu0wvlm6R+A899UXMPoF4p7EEi447/pijgut
gJeZU15B8jOnSRoMsUW2wzy+mSCnAqsXAqxdKb+MJP6BxoVIa3GlV/Z1rVyEZRRqAWmETMLq3TEA
H9Q92GYhV+0rAQYtfVEqvfxz39ZqQuPUhoI7ZgG4tcptrNcYfoYWEtjcN7RXtmaqHfS43dmOzrxe
SY6pI+3+wTViL1J3QOrZAMpxVqWpcIym1fDeI1687cLIl97S+8jvX5e2luxDTxETu14rwl7wTCmf
YfzSMLe76qRNEbDVeBDVDRReetPTRvaR5mCXJjJYAGwD6GkCQQbfUkHhNKZ+PATlCCl7E2y8Fcjj
IuNGycYNeN8cn5H5F+gbgww30D4aQDw5q2BDn14zTTiNupwm/kNd/nLujgPVn9G3Mbas7Pb2FMx+
6RMA38lJIl6vuQuqK8Bs817UTV27W20FAFwDMvHAYXN2jaIElUY55OcYXIX1DGHfqdz8I3f4jw2+
MpRkZdNQu80xnTf4COJej6mpemODugs3C7r5FKyMXj2ABhNecd04j6v/t0v8Nc49TpzY7hnFBzsP
78rGeAHTIoOsGAjxMBpo7hxICbgsUH0F9LxAy3rbNBBVAuy1oH2xx3z1KGGJA8mhLj9XjQwK6UT+
ESlV2Kdgf2RqqGtbowR9Cq2e1IXz21FD2yHPbLbxUjSe27L1HKifyRoQ8QaI+DVpZ6rkpIzg3cs/
HKv3ZiyqMKttGmc7OluBnNYg7krdyNF8EF/5QAd51di8yizZ1c6EnDWNHittvock060DuKw+gtk7
VrySgdY0N89Duki7pBv45H2cdxuKq9fOMk+HigWNQsUp3zIoas+9DMT+ycSEUdZQTy9OGiicUhuk
+vq4p6p108t0HxUPM9QpoAtWz6DeV9JbNtmHnPzOG3BKLsyh1rkr2zfQTEK/LAKzIwRwwHo5T5o3
2kcNzMRWUfsIM9txlB7N6sFM6uC6l6ycPoCkQEHgGODQkXlsUTNCBJoVLDs3en3WTOh2jEoLmRvl
+bqdtavn0hO4NHNSaxzyjKEHdYC41c0yZqejJiuCZ6+8VxUAXv46PZcmVF3VZG1bL+02ik+6iGgH
qN38Ao/sg3YqfGc37qXj9bWtXuOXRrmEAQqvyaxTnDSptbcq7dxWT0BNhoLHyEJVNgMCYIEM/bMy
BzAm+wWOgWAiItolQUDTuGQiN+xRTdM+P89Vv5/t6gY6CtcXKrLA3W52pOW6plOETFLf9OmN3bSi
iZolKH2/Df5+P+4ei1MIYkBDYpl9MvfQftt1G8hMozsqHsgUrYa7AGg2aED1Yb/M3PEcGQ0rkcr6
as5z4Rg6N1dFB4mOuoU7hm1A6xvE+1oJBm8IFoQ0hK2V3f/0fXQu4kuExk7PYK6P740OkhgIkdct
rObGlyviKk8UMQrSHvg+ekh3XSh5mUcDc4NSw1ZgSXB38GBnnSgqjeA7mCNdmpwNyLagQejNjwPs
yVsIex2SjXBqZy1tvFzf4jSXlTVIeqTljBuLoJG00b0m82so9EHg6QiGZJfdoXAPuQioM0AEyWtD
ocsIDgAfkKOkRtG0glcuE8lg6A8hoYmSffWgbkXPj/WkUdUX5LqsIQviToBJwNcoxciRlXsot0EB
4w/IbDE7r92BVBDUjffGXepXmMHQkSmMO6iCb62D3HmiPGH9nPz9IXyeRBkxqipCnYO+DL6x6cL4
h4Z8WccQtHhaaM2xwOfoAOsCyjhQt379xJKGS70xDSScBfmAwBtIhFX6nqV2aBfdi8CLl/PAxTOQ
7oAWQFWgZP+NxrSY6FCgtJF+VqWVA6iNlhl6kJVAMdAFUETwSl6JaV/McXdAm4yUOVKZnqFyV4Cn
EaS4fTL9g46d8sUMt4VpmeZJ5UAqcpl2ng+NFz8mIaSofGi+LagHARRBtCruUlAgx6nGMzYx6aCe
kKdQVOtEgW1JQK59KO4s1DM1tbLEzo0eanyH6SN9ButnOO7aD/1GfPmsJSqXW8iPyPWoCGv1iDVR
H3zcPnKGEdLw1qcc/fDTRkHsJvZF7rEWvr9Y5W+IIqUJ+LtTlDaGnXGGJAw4DUB8fxYe6ZU49sUS
d1FIc6M5rQJLSxxLtoutd9B2bNPH/9kUl1u2aco0uYGpbsFR/phvpGCZbtQC6EeKEsy1fFleKE/w
ZEXE5HE/egdN73lxk97AECeFVjG4sumHIGqsO/xfK9wxtma8PSSlzM5RLb80Q1K71GruEql+UnMC
0u3Wn9PGg7wtNDbU7SxDkzACGspLK2Mj9ZokiCqiRXPHHY+jOK9Ik+GpPHuRPmwmvYP4UrW5vuwV
hAzCiq7rlikjPGs86BekXI5EpBxncICoFMqMLfjdk2PRNpgkySs36fOA6INvTulLYgJ3PSmb1hzv
DDQUDXtmfm+Mv+oZMl2a/Z5b0HqQqYRrpMl/QFXkftaoJQgbKz8Z7MBgf5ENPKLAA8Ol/oVUJ1mS
avbJmkswy+fkSNoRJRfnh9ShlgpphTpjvyMw64Mq1nyhib6PeuBBJu0wqpBQG8nGTsirPjS3LLJO
bQP9JaNOU4921UlD7f36Fn93LPzchVYbQBUw6n42NC/Sm7xV5aFGT/akyyMELB5APyCwsPjC1zj6
1QIXq0eHaIB4YkPU/CNBWUMnrZdZ+UZXnzKR2v3Kw+urMS5oQ/km0ifIe3zStEBczWtAiOVStz1B
s88vQ/Z6fftWUgeU58FZAZIT9LN5hNGEUUOGcQ5y7ntgeMmjPTQQH0G9vPtz3dDyw7/uIhrmS9/c
sEAdARp2/P3Fd7KVTmnsRsZIjNmontEppj/HUOWQsznz42h+khXU+VgdbUYMfQg+4dpxd8BbAeoU
BZJR/DFMwEEezRJJzhNNXyFl7tnArIfgcDO311e5tp2Xhrg7Yqn6WWaWJ2jyRolf1qBhYNBT6Btn
cuduFDWz9e/2UApWwL2+cNSA9YJ3F8iJ95rWYmGEOiC5TVEXA3IJvafhZugaT69q2a/mCDqEdrRF
xeJAS82nUDDMIgfovEx7yWm7NZh5pFa3hSy0DhJorfbo2NyrUXHfTVADtYH86HCsl1p6XdReWjY3
zCE/8DYntwzKhZUFRpxGsekmkYgRZpat7EsoqR4SCbITHRseMAIyhGSi92ZsKnuNQpFHxtDjfor7
1DPN4bWS84+oNTfXv8dKdAD5qQkOH9SUUL/m9qfph6QDoQk5U2LfOoWUg0dPRHO09g1ACCiDkR6R
6Bv0R9YHjbQmvjnLpTNj5uNISyg4zY8dhBT/++VcmuLci1V13pkoQJ5QeoIq7s+oFwx3r8x/oEV3
sRgu82DMadqirJLz0I+djysbaRWGXnzoXTCwzNhQ/rYhrqn1DzVqRNtE7xQw3nUaFIcsKZR7h92A
JREiKwTZRG+qrxLk+65vwvfD/PUnLt/8IpLIlqV2kDWPTpKkPdkWRJJYC8VR0dn6P7bC0S0IJS03
OOc71hypFEltgiQsCiPdhcQgoGsyas0o/N4OQQzueIhgQpbWi4JKEEh4TmnUulXcBCA3BQUSCPv5
yoeemHleNY0NKjoZ+TuM1xuGMa38FKCZhmckmHNvcw9kUILUSPkeqRFSnIVjSgH33zcVEL0ckX3a
mX1qXyBF4OUPRUA29Q10XbKfy9p1EHmUT/VjhSaQKyySLLfp13tCBbsQfFhfaDDBhfL165q0hUJn
wxJwNdLUH+vRCXIVItYF1PegE45PXTYO3dkSyiaykexBVhPfGm0HaP4sSfsRJWHXTjGqnlXtUa4S
zGnNNRRFktrZXffDleFEHJWFwko10I77RnIcD4WkEvTbz0AkeXZD/WRMNk05n4GbxYxW+yOuIBQ2
s2CqyeCahax6ptPczaN8KDpp24BCAHi7nxSCng2lbgwtIJ2Qn0A5BWMb32qxoBS5MoIEd0KmBA5Y
/A8iBF/3llkgw2xUg6DU1dxVbrWlPjS6g/GWUTziE0BcNc++yd/QYnf1M1STBLnlyrf9Yp87ud1U
q5Zew/7cSjuku2gSPdjy2clj1yL73BIJA6xUYb4umEs6lGQoTJ3B4PJk6+8wrRQCtxFOBxnMESJB
hZUH8Fdry0VxEZiaYjC1OrXJufjzSdFx6iEojHChoxHjQVQYWlB+suks0YFdu4AuPyv3mBlm8LOU
jk7Osl4fMrRL3SSFPDElYAcFZ6qWbBQF4DGlRoO83Gtpf1taUCaDtGZDILsX9/dVyn5fPxwrQeTL
p15c4WIvymaac9CmElS9ge/aLt0RDAlvhS9l0dq5ID1H0Na1G9ixf2rvzFeDZg/NJ4jb7xq/PoHk
fGNK3rTVBGd/7Q662HK+DI73KrX7QSbnKEZPrr1Rht7TMJ5yfRNFVrjaBlUVc6wMfNiK/bSbBwWd
Ywj/Xrch2ECdSymmcZpxFcywEUk3xBr3hoM/uzGY+k6QvawvB680PAEW0lNuOVpE5SGJJwJAXAUh
MLV/tkUczf/HGfxrg1tOb1IKzcLxXyee7si78ksKINN6D7Bv87Ccv34LBdLre7ge1/4a5eKqHEWp
NDNGzhNU6PQO01Z5EWT0mIM4vGsySNOKZk+WSMndkjhefy1ykXSkY1XPMSzOk+TNHfBZaPNeX5To
ay1/f3GCi5R1+ahhJzOsguZI4230RtjHdSsrkJslaP5dyeKfF2ZaDOn0aNdiPixxUR9AXyTbQ5/a
nV7iBymkHgmEM86ilXHxsm7tupcXH7GeUwPjGQvIfcAfQC9DxhMtci/fj1tRZiP6ZFxENAdtamsF
CyVg1q6aRwjZXt/KlWUhY0KZCTSJqCsZ3AfrujQdBjWWTsSCskDiuHP/3pEy+O+t4BFt4imNrpLF
q3GUvW3m8TxBTrKGVOms79NWOw6qKhhZW+nkgBNf1RF78KyyVZ7twE570OJXXQSuXvu5nDAAaUrJ
LouUA3SdAHEfi87VofMAtJl5V06ZN8ZKFA5k2IE48wBd+Q0YFz8Gq9xavbkZm/QWtGcTQHZ57A/G
VHusY8yfdR0l6noQSsIsR547oBoGl5HAIpGHmiZ3L5U2YXKaFxHqOP+S0ut1t0X6buyrjSq70HgW
HNcV9zLQ78KTAQaNby9dZ7ByuTJ6Byzcrw6YcFMgVK9/+bXYin8Y6jwYQoNuzydbzcVRZSYqX7iR
7JPp1B/DUB3ikj3a8bStzMZ3cmDSDIz+dOPGqbWTQeNHBRrVkHFzUeJ1GRFks5/+zG0xCle4TECO
o0GthTvGrOgwQ2JU0gkzzGFiK1sSo/SgJvdJr22sqKl8BcPMLh6ux9LWnjS8qDDhrb7I6h91OM5p
92eOrJvRglRvSrxCd6CQ289uU31AsdKNq72hkCCzf9QYucHZWlT6oA2fe22J6VQZmroAHJf2xzAC
z9I07abJpVB3yIZ0dA98zS1IXA9JiTeMEePKAYKj034Ycn/MTXmHuZTNVKm/tQ46NijCAlXI1Nh1
MjDpSTXTMIFavJqtFQtuqpUY8WXPuCCUlfHEcp0pJ9qzt5k6zHXiYaNmoiixciN+scO5f60BgJPE
g3JK2PgnjotDo4EX1UjmcB5B6TmOQ4491UUJ/0oyc2mWZ2rqx6ZII6jonZoxDibtaKGnQON7SRMp
63CnzVAXKl7HQdPEAb/gNwlCpZcsSZkLdrKd54T+bOzfgrPGreSbAS6PmbNGlrQMBha67hxUcLm/
cG3EQRJmO0y3LZ166DqLpgW47/bNLJfJREW/NK4zBrHgSHPzOjpmlfZrqIqwK6uf4KW0cUg6wZUi
Wuuy2RdxZcYrZEBjF9zJRfmW63kBMjH6K8tlEG0Jc2qeU+tziYaM2grm9Gy0ZjjXzCqwo2Vzsuzs
GCggnE0wqxZjWth7R0G08CO32uRhNnnMEBy+Nae5sMzrPJKhhspkCctUvqPOa56JZmb57sGyNgv0
9ridcTXrcM6vO2lIEu7S2BpRNMLddhxBmCV5DFkNos4+D0Xv+ZUPd2mOP25MplkU/z/Ormw3UmTb
fhESBEQAr0w5eC7buOwX5Cq7mOcp4OvvCvfVqUzMTU5fqdUtdUm1M4hpx95rMBFOyt5K+AePEzqH
e23T8HNxav0zLCgRY8uhhcaWdYsuVrkUsGH04XE9W9EA+KcqA/GcAnGwse/Evjq5VL5CidIIaHeA
D6Inev4Fm64PyzYpRp9aQpYYqeFN+qXzorryy5bG2rKC9C3aYpdXMYE+R/kVbXTbWwq7KDTOH/hL
+yaQQdJb8Dv7A+KTRVCvIImdvUmHrXR4ZVUKlwfcogytVeyK8xHHXWz2hOSjD1MyVHbbEPc11bZA
0Ysm2v+O9D9Rlmt/Ah+HQORh9ON4/t2Y4z7W+W0U9pUtt8XP2lCHf7/ZdBMVTBTngFz/Zhmioqxh
amMK47FmfGo74wPv3K1i+QIR8M+gYKUtXKKo0Oc7/3QNLSplrjB9Zt8+RXOzx3d2Gspf5FDbD5P+
OUkZTCYqNbGGnFInY+WW8MKySr38DctKRJq0NZ4VsViwApUwPoMKINDmHBUnYUF+S5xpn//aLuZt
Rl5sFYZya2lqiNyCRmPDWvY3M1HlmfJDWSsg8cjIaqQ6PU60QlN/ujE7AhxzoEVWp6H0mfAer7sE
D0tZAog8iZM/l/ey+PrftvLf2VlWNsquqmBBhN83QUJJ2TdXdEecbVjf2uGEDoEMlxyiA2+8+Azd
CN/vKYC1QAgMbNM9BoDWhXnk/OvBwCIGfBPRZPpus6xTSc7moRh8Wt6VMrvpjeJXJk+HvK0PLNG9
scpUENq28hx1ZXSGTAkqxvDqwKko/vzkbjbUmXUwdxt8ZYjfk6pGYbgKJafj8t1YADNezvGIrm3i
NiZah2Xc3yU8PVRsugO6yUupNKN1wX/Ic/zaGFIClkoZggQB73UT9jf2RJvRzdpBcyHS1nhyro6W
hL8c8HRz8vIYiGdAbvwyKx6mpv6Ek+97hLzRHccM0vR5XXkQ5fuXiBixpURLXIExhQYn1q9b9mTM
TaQ0WDyJ7He0vtUVfQ8Cm9cPm1KtIplaLNCzOIu8Jwnh9NqEMJjT75oDoPElwKftzya3hMhw7sh7
cH4vr6K12aSwY9RAX0ebbHm7qSQcWqSuiAi6Rtr08F6Fd0S/Ie+1khYYooMD9AhioRRxvmb6MQK3
RrhodnxKrIka6A7mwWRxNuzilDxcHtNSPOWf6cLqwt6AX7P8dU6dTBenRT23rJlhO6fsShkdIrWA
AxyZZzdLR9QBBhg8S7UM/RZdg5EVfyccMrVdAr1BJfOrnAVWKlV+IJdu3yZOm5vHIldvTCL7caF5
chYfRxPInQZ+MLZhxFc87Y9TwtEVL5t6KwNZuVTw1YQ3LqAKhryskupl341MDruvzH++7nfGAamO
00PClx4uf7qVbP8s1CL9CIxR6UYjaP12ulOrPUxdLbg/WcH4WBmTTbstuaO1/PQs4OJ50dQzNNiK
tPMrCXK5TT+qaAEluSt3BWAuLDl28AwZi/mgqzW0dQNN2ZECpgERMx+MWc29y+NftjqxdDRd4JzE
wmEGW2LfknQMx4ajmNW61WE0bBbZzaG1Y9eAq4ZmQfjqaIBIRFMnHyA5nnpbgOWVS/T8F4i9dLJ4
DXQ1w1hRKGa7ug522cdwELpbkRfu+LGDKs6R76DdvCtfLg/9+0kAMzVFBuQPSbUwlDmPW0+Rkc08
CvwZ5NiU3HVKafH043KQ7wcBgiClxIHzZc+9uDwqVPdIl47M17RZsbM08oZQvp3UsnVwrFYbGd+y
2/c1m6fhFt8yZw0zwJA0/OyQ3QsXiA6uF9i2trwPN9Uw18emGlTRNPq9l6oY1dDjHAAKgfgk1y0N
DgflyK0Bb8nLX3EphyAOuLNds7gnaK+B+tBIrZ9ds6PphcfOYlbnCw7J1tW39jpGVQM3PZwgDQ3Z
xvm6SDVlNvCswt/+xVFod+0ntCWe0pvGHWFjDcmtJARzZVMjQYxhcRfCAw7ZOqoqgOvoi5NByXTS
EzPuMHfsTw57Muhr2gOww7DYQdb2Xwguf70av4dEMxyIGRUV5sU1lfdxE5iz0cKjWDsOT5AJTvfq
VXefw136qX7TnhMo3w02BzkjO6pu8R6hOPgqO3z3rkDBUXmOPSq4hv9Fai0O3gs/bQmlTjgAjWmJ
nyaS+uqe7oe9uisPQmgcpuz7y+vr+1Hw5aqkYcIF3mKZ7jAjCJsuxPKqG0hS1tNdodWqg+pq4lwO
tOz1/LOQgdOEdCwyg2+P67wvAMOKMSz5aAJLk3j5LvECh+oCsm2XzrgnpXs55uq6Ogm5uOLkqDZH
LcPgOj2ys7a0lWQj2/n+skWd3wCsBOkOnptL8oVRBnlWFwWQrqpynRbmlZy0h5FNn6UEBtbQqRvT
tUQGiWMOAXFjoQ2DMsVSUaEdwrzjAQK2LkThJ/1K9+Y9eMXKQwRNdBOcHgpwEMstYx+5mZ1u3Bwr
R8R5/MUxO2lDAGhUrvtM8wZnyO3wKnXrT90VxGb8Qz3ZqY7yPrPJpkjW94zlPPbieKoSDrfzKele
hhJ0pTDMXMnU35MxCaA/3H6CDPABQ4APSZdbCwIy2DwsOmhFoznEHLRdrmt/oDE94HdCX91kECrM
8WQTIMecDSWgQjkByRWe7DHMrK1BLzs7CeZ9l6I7wFkCgEE1iVEmgWtKQ2iNZnYHq/PSTaPIAEGy
vIqr5mNk/Q36U+BaKdobafXkgBrnz2Li9wmH4hDv2gD3haqgglUrO3NsYguaFp3DTPxspjcPs1L+
jlsoxZHsqpLYaxBNN13WgGYjc68dZnAr5Piaa8E9g3WlFXfsF5XMWzwMHyD8+sj74Vir090QBaM1
p/ldFJI/2fBO6/6u4+1vrJ7Jrev0p1niHWDMsQ/UyjMsov9c3nwrW0OwkSD8gU4ew3/PLxOT5l3E
5on6gHtyyyjC+8IojryYr7J6fm/HIv/Xu11DHQslQrFHlG825CZM0khRztTPsghGRuOuScnT5TGt
ZhmGjrsRNWSAAs3FoLRGGiSaIoZ8BOHkSpgS/KMDPXxKAMRdjraSZeAJAMNVQPFMBvu78y9YkVIL
TUky/WRIXFq3dg+QFGSTnDHY2lsrp7N2Gmt56ZRyKudVCtyfaDkAqmZnj6Er2UKEVbWrh9jbIkGt
nWRnERdJKNJefcinMPC1XThbBZqWTuC0P/NreNI5oyM72r54bq8q4N63Gh1ils5vWAxWgeU1DI5R
VVleerQyehJrEvWZfAOhZrtlkTWE8cb0LVum4qxG2YYA74zrDt2GxfyVRaaWcZ2bvtTZODjGd/2q
/qzuQs2C3k8EzT1tAK7CkpytQvb3ew+Bgd2UUTJXUTNafFo8swwO7qzuox9mJajIq9GWlNPq4GAQ
CrSwcPDVlt2GLo3GtpU49XtNu295dpvGeEV0avvOOQdadJB9I5QapwliL9ToaxowyBhV3etolFBg
isNdmKE0ennHrLwx8XQG3QYenECWwLn6fMsQKNg1kQAojPbsgWDQ76RbAW3M7xMI3mzz3la+9Nl1
LK6skxdcmKXlAOlNya/l8bqXVODat7qpKy8ADZv/yyka9AUU485j6EkcNSU8QTEmYeoDkdQd9I/A
B+tuthB1KxsDoXRsDcwo8rRFIl4o8wApaD68QHzKSSMYv7XBdcg3d8baZwMbA0e1SfASXd4Nw0iT
JgNbAkOiyBTgOKXstS91dLt8ggXsJ7iCWw9EMfWLTc9OYy4yF7iQwDM9ktuX8ZjBQMweIRH+OO+r
/eRBYPptACMYCLF7ga02X7f6LGvb5Sz6YhJzgp6+xrLAB9vMgJaOlNollJjc1oHwc/FDec5CGwee
vXWHbH3pxQKdVSCsaCFBD02mzlxlts42i1arXxYVFNgsKqjELXkofAABI02zFnYF47t6re5Bb7e7
ly4E6CU+GFZ/0K6yXXIMgPS9Zz8ub/m1JYvOkomTCIRkslyyEWT12jRNxpdOn52gpj/6JPIaQrzL
YVayGQFEUkyg8ina/ouDpTQzeYyyCCtWh1Grpl7D2vAziHZp3jsSUTbOsbVZAwkPWqx4kgFmtdiH
sHrNlKEwqK9VuJly5oZdv7s8oPXikwr8OpoX6IUvOVlRAsWgYkbxqXZ7tzloduqWu+Bg2sySvdnt
8NyM3G0v8pWhId7fsIttmCWGRCqCsNB6s0jyFusb7OrVO4DgPMTxr6PAtXwilRluO7XMTCQWijc7
zZ3opqo7YbpWP/4XJOS1NO003mJEQyLXrEgi0zdQknFJZs2Hepc+t6h+K052BXkMfMoOl75sbT7H
Vla/cRp7cazULRRizVqMNQBZOPkQUBEomuruJKTIItNG1WAX3G71/tfy4LO4i2MlFHbaNCion1zD
BJJ68KqyKzerkSwm8CfcMrBf/cRgpeBKxxZEYnV+BSqBrmV1mSKTmtljD5qgwsDBNskzGcb9xr5Y
/aQnscQCPrnSs7gzQhMIShSjqic8yYT1Y+8BEAPp3V1/T17Uz3FvtBs7fi2qioosdj1Kst8KCUmu
zYITbADlwKDHEdqESLasbXWMt8Is5o0HU503VNL8iYbHjJHj0ES7oe7djY+4clwap8NZHJes41Ja
Z72oxs7XnWfsJKRi/IqHlvE4QmcXLd9dA+16ulGPWTldTuOyhULNFOp5TuvK8A1yo2g/J+zGjZGR
72kESD94NMiGCQb38ticcvggzWFi4CKfPcVR9+GR3oLk4RVu/qhuDGdJ2vl6QpxGW5wthWIEcDoA
/Xi0pTvu5C55UCB/BoA5CFBWcE3hjjFAzcTYVwD4kDc0ZbdSF7EkFnnT2YAXRww039KAKCH1aYgW
EXyW34tWuwZ45Uev4KTrB/h3TcpGtra6foSOl4zXC2ZUrOOTTUjDVs6Aajd8GVmSKhGnB4QWnitT
+l5ExNmY09VVcxJt8ZVN3s6gLRPD53fcg9+gdpyf5l/ID12JwP8DCeGm0+xWyMVXhS0HZNJiGTw7
Dj1v9jPp3zYGtbrVAZAFCOLrVFk8Ak04OMaVhDNz/s2e2Q5C03rjqAARSmD9APV66GfPgOPaZnNk
dWgMDWCNQouNfSUeJ3M3SgBY9d1s+B28ouWnJv7YGNlqAAPVFyB/AQtbFl1TAK4VqZ9NbEHtmM4W
hWILiFZOed3506F/3NbYWfuWKJAzvKUFLGyZ4UZKMI4TxxXPpQxi1ClscSept2oz3khe1i46CsFc
qiuKCsncxbmZkjLoxgKTFvS/0mRCa7q2ZdATWnPrYbBa8TkJtcTvgYuTFjSIqW/ccGIVr1C9cXUb
hN6d+SBDPMmJjvOWxfHadwTQDJsaxRe0AhbDCzMKVmQmeK2zetsX0q5KoFXGtY07fG2BYNlDwR4A
BMjYLzZXTaawUgIoqAwNlCfAFaj4Zr9RbJ/lschQbBANDQAul1kmdFPUnoBg6HNP8aLf4KLiIam6
ACVuFwJXU9rTYIsDiitKEdBM03whWy9gq4EzvYranAapMvPAN66d1e8n0P5g4Yq20OLoyJKZ63pK
NZ/lkPNRqZ3nDxt7eO2AR+XkPyHENXtySExE7SGA3eq+tBfXKBq2cLo6TpqV3lRX3G7eG3iKQFey
Vv61c/HXpXoae5FNAp/e4uWF2ONxdIsPOOg+aImFV8IxfJie46OBmq65U/3gBYjnDrarRmBv3qpr
ecTpjxBzcPIBoiiQYiUoMqhUwkOR0iF9VvuW2FOcFLs8kmWrmYa7ua+fMR27QUhZQpbBl0o9tqpQ
7u1gMK6SAI5LM4uBVyWA+dUSjKQgUgBC7bDD7nhrdN1BV3dfoAhJBpkcC5JL0JxJM3eU2Y9En6AH
GkV4K4wqgc17Wjg6TztvlDk/Eh7p1hDjmTbNSgUvsOxxinTqzUVY2mVSS3YhTbFV5/yDUfJJonpX
ScNDQ2YIk0o6im4VP2qpgeWjoRbQyalbGOR2ziu8jBrjfQa90aYSIAhVE91UYQhz9Xb+UbdIC9sy
BTIQ76cOMD47zadXKR8mr2QdWDzZqDm0SSAImBQ/JLV28Ar8oev9I8Aeb40xd1fJbODhF4kUmtTN
rmn6pzZXRrD4VfYBMGp8uLycVzYMGskmhM4BQYJO1GIymzjQ9BpCNX7X0tshC+4KXXb/fQh0HUyd
wKIFZcDFnqR5GUtg5qi+kQU/Q0N20jrduhPE8bs408zTGItNaUxTBEeEhPms9hUauAmLnT59LgA+
TjLVkvQD2aIKr1U3MSZU49H9xwNvqTjUQrg4T0NcCWQHrjAUMsODuUuA2/h/JSbi8wHdhyczeHKL
2ydNy1ELWWP4kQRpZmC9dPLv01aBBhWSLNBhBtf1fFNTErZNmaOL0lOYKcv5U9Xeyuw9osN1mrxu
LIjV2QIJD4I6qmZ+K6JW6Nj3lVaGL6Sj2T6rZjzAQW6A4UF4bCW0FSXRUax0PrkmgcQj1PwKi4XN
WyEroRWXGvfqmkHBtRFAPdiNW2kStbacQGthyLobKe1wzSgNyCdydF0yrbEDKiHnakbQC+e0tWLQ
hR0uy7I3kvpDM4MSeM+5BJNJyD7VHax4sgzbcy4B8uonXI7agecmKJZpciAM2K5MiaJjNw+NnWjk
FuAvfpDksYGC9QSTEyAZ50PKhVuDqniXP99S6uqfWwCXG9TNkdVBbeJ8rkJeEqmpWqSpcEJSHGCW
m7f0qO+rjwiessJsnFkQ7oHJ+K50yIs+HKbS2Wy8rWZEJ79icbMrWiXJkj7h6WEEVlVWuzrLHCXe
qn5/IcEXWxv569/RLlKi0KBhGso6hN5mc69FOLczc4C5gZYGNtwP/4R6AhCGFDwFCb+m6GrYRtBc
dahRemOaP0aD3uGYFsoaiRncZBFHujikd1UTuICSxW4YAdM3GiYE5JSfRK3+xHkKUXClvcp100+n
ubB40/5iNAKsbZodVicP81C9o61+7Oth2rWUtPaszw9pmj8bUvUxFCzd2J5EPP/Pv4LopmoGRXEQ
DP5lYmhEQTBIY6b4kD4wnnnoVgBVyb4A3aEKDzrpb6GwfR39CJAAA2Elbb77vs83foGKKwLPWjAu
lm8XLTIreBjHxA8zSA5nFkNvPlCdy2v7+ysCQfBagV0AqrvfzALaQGkjSIIGvlEkr1GcPxc6150g
LqhtqHwjlVsLBrAqLHuQ1CvfnnvcqCgfgOz185BZhbnHEXw0JZQhy3ljy659O4GxRxSIXZnfukYk
KzJ0p4g/Nu+z8sAoPD7+deZLGSYHjHSYuOJMWGyTVlWyOQ5H4je0dFSzBbCksy5PzvdR4CUJ0g0V
RST2DWRX623IU9Fpp1mxy6hpT1X/MwmkjethK8yi0pfTsevxNtJ8LWsAMGHQInvJmLTx0lorDp0O
ZnGl9gmV0pmjzifxyU4HzQoqwFVhLSN1gHuHD4CD/z8+nw4MmYlMBTq0y952h30FsM8MANIsWTk4
sjB1sIZ6i1G9hg7GEvgbZ5ELpZBASLUEcbgX3cvvQibAvG2eYETxEj0K3WbYuqPfDckHRbjDbjly
r1zuhk4N7F6KxBL50fntFOtzLpcjKihDa+C6JHswv1O019GgKaIZd1Vtt7T+SRM+bRwea5GRHaHq
Jk4pYEHPI0N9qUvIQFUfmkkKRMwyIPSMvrkiqP5V4+gEuflqGps4V/HXnh/NGlRB/oZdpNBIOkKt
iSdgFg7UqzzR92rt7qp2iDcdIP4dlbb24/JOXHuDnoYUW+jkCQaOSh0IfLiftLD+Yb5ecQs4KFdR
7lgzbt09YsF8GyCoiZQqFP9ZlnYoLeJhClEwaF0AJSJ7eh7Do1hK3JZ28U9h8c7twGrvU6ffN04i
4XmzKcK0QjrEZ/77K5ZVn2kqRcaNX6G9lT6xi9fcHa60x/I2d0NXO0ReaptvhsOBmYAb3tFkdhhZ
6sflD79yNgGYAogWEn/cU8tTNpIjAj1IoDTyHnmgNL4W8LAa+y18/VqKdxZncQayXK3KqEGhcDrm
79xTIbkKq46fmj3u6h30mdDsbH9XuLUyK/gNaeSH5Fh9bmEq1oo3pgoCFcQZUO5APeV8mUmwE6vi
vkND6drYMXu8yWvLvBW6+f1hfCxu5M299P1KBvDni5MIQgwS3cUWDtshH7MEEelddZifCvgDVi4v
kdLCPNjN3P4X9m9HndABUufy1K6cHmehF9sYPl/KYORoSAqzKaH2PnrS7r+QfhJ/z2I3ncVZfNRa
z/lUTKjISqEz+gBbwjp4SOypR9auoOtZvVWf6a/LY1s5L85iis9+cl4wpMdVG0XUj5CrD+r1YHh1
Oth68VjVG9X79RlE5iZ0BlTkrOeheKXAiG7KqB+g9tS06EE23K1C+AgFxcbBtNbLhXg8+GAAw1MF
dYzzWHXQmyjZazr65fGefIpuuXJMP/5xqZg3EqzV9SHIxgyMWeAAFgnWmOhVy2cEG7zuIOhNdNce
tg03V/ISjOlvmMXON6rWzEaSUn8KgLxrdNkfu/mxCGt/lprDEHQ+bWtjY+2vHWuQrBGsY/Be8O/z
DzkonaTqo6n5df17hldFrNyHzVYHdw23IfQZ/xNlsQpBpGnjLEEUTbdZZRNqGTvNhRFWYIefui3h
QXaVH+LX3KnqzWbgl3XBct+BMIFuGMiReGQsxpjUrE3zCglfHwEoSr0e8phgKIA3FR7TK/Ul31G3
vQ53AxjIgWXc5ffKTWVnO8FgCx31sA3mXMvUwNVEvgImF7Q6l6ddMylxMIclkIjAx+nhToNPNDhU
nRX5MnyhQEDUj+NB2yfH0JOe6NPlQ+H/CE8hXojVTL4Jm8nwywScOxAt2jazJNwu7UP/Gb7J9+m1
+VAfshhGaQm0ZKwRyj/dVs1u7aRAow0ywKKfAtDn+aJr1CZCbQhIDJSenDDbTc3dPLkNMqbL41yN
gw0FQA0EptBWOY8zB6pcxHGCNvAwWvIwPqS57rGGAIbhX460eiAxNNcZyFW4OM3F5s2reVaGScUK
34Vg1QMY3JbA6Mk/mVftqvJ6Cw68diYJFhzQlQQvCrb4hDySukRXue7LmnTs9Hyv5MkukrtD2mmf
EIRwi5DcDepW0XjtuDgNuxhmr4YVHXuu+fKo23Kf21UD2MIWFnht3vSTKqH485NLK4COrDkweFug
5mYbc349o8amVKljgCRyeeLW7mQ03dDdA3cV9YBF2hGXaaJCBln3KwC6pQ6WqVtLY20whoAZmkin
gPJdnD5jPxsG50T1W7XiDoRjdrrSOPqoJBbttJd/OxwKIgFq+tjWgOAtX5pwhxqg6oRq+DD2tzMz
EqtTyBYU9vsiOA9CzqenkVGUi4MJb5BuPvBsvII4ujuV8/7yWNbCYAwYCERv4NyymBq1kGPTyHLV
H6rmoVWTPxOtD9oAm7jLcZaOHEg2hRwuIFoAvVMBATgfT02GJDXUkIBQjTaPOuevgMd9jjP7M4zk
USmaAk0YvXVYRCDzN7SPl+OLPXN+PUFFRxR0xdsd0JHFVp7qwBx7rEyfGmHzkGb8Pm8LyPmhfnkE
+kpYWO8HYv68HJV9X/nnYRdbmaYFQ+EbiqAhDTw5ztBUeynUxpJUVJFK5lJd+pFW+stsxlbStR6I
SVYV65BBUHcVemt9MDr9NIJ9BJ+3AZ2WAQ5h+XvIm4fayA+87lHMH+75uONaslfCJISlX/AWD2AP
pH/qsrtTlMyOs1KDlXEHw0wYvRbUQz/ntxQZx1GfDwZP70yj9Fs98tGt+jQG4kLCGGJlmRsATIdS
oRXw4KGVcwciUE7Q8uMUfJjsJ9DDnsqaq1Ea7UAK3ZaNXiOVTtE0R1oEOyjQbsziSlOIChwckk68
DgH5W1w2rC3oFFQ9uMM7dlQcBTq69HbymFfebREgdfF3LZYMiHToUELtGhrm3zAJvJDNKpYlXzcD
tLi6Y1YEtgZ5hIBXVqkENtfBrFOq+xJFNKoonpnWXk4Gu69hb1Mxmyv8do7F94AAHi9uMlRsWhhR
RAFYjjkQN3DJI0l538blTmvw5OyonSiAUqHXSQLBtXyYDPwRpQdiFDdSVYMpBmwOA4JUGswHTQ9g
nAgh26C4qYAIlJMU2r2YLhro7jxjYTP9ILdktpssPAYyf4siiLBDiP0Y8vFGiuU3VY/uKoV4qKs7
phbaSg8geImyN+2dqWMvPCy+SkqkSBULwnkemSfI3AHajD2TJ5l7eb+IXbj45Ge7dPniMMxGQw9N
9Xk0QvKjZqqtMgjp8aCfbIh4a/h/weflmCsnIGKiuAs2ugZVoMXBVFXqNGj1jP5pmd2gm+GwQnlh
SrwlC7Q2NvHUB+0Hd5S2ZGuMLJ+basAByL1gco3CRWaM7hfcZl3cvXiZDm/wUHg2cit72yw1iNti
+WFPgy/OIbhgN0WVSgqC5/IBsCFbdMmd+idERajb7bY2z1pDBQT4v6NdzKSaD5wbvFB9VlXD69RO
8BGpNdXVS1YcKyU66mZ2nMz0Ke9T5XEaY/UBc/6oaCHQU02609PuVZJmOMlWfem1OSiLtJDxoAih
j5ah8XR5EayklsCLifxVhTu08a0W01ddFoE9SnzoNc1OChzc3nRb5bp3UMwVkCdJ2l0OuXY1UNkU
9WodtrzL10lAhxA2HLXq9yG5IjBularJuxxibWkboMuhs4V30LelDZNJ8D/Vmvld/TBOD7HxS843
cGmrIUBDEi9bVO3MxTznlR5LY5Vi90TdUevRqVfgS1vH0eHyUNa+FhI81IHRHqM4lbHAT7LVCNi3
Th4z1Ueidz20sAxsqw1x2bUUBcA6DW810IXxxRZjMUtFArR3MP2mUWO7NaPQjgYDj7M+uUZK/kQn
+pGIWmGt76ox3V8eob7SgzwNvxRDQ9tdCfD4gexIfTt22ZNGK6s2YreVwYLUWq+FuWqqpW4j82Ml
J7fy8DZThhfdz2Z8kntghWbcU5RbaP7bDZof8EWwWP+bzOq13r6Yam7FaQmRpPYml9/DGsRD6Lno
UDrFd91FgealsWqpIZhHce4G4fNQ4k5DrZmUstV1mq2rs02j+YoNFFX3e5gGWEUx3QcprgUKF/cs
vzemx5DG9xLNbs2o/zHC4Im1ua12CXyEIzSAkCtXgAYwNIWU3styoS1Ar7UcbaiihjwsfyVV45ZG
bMXNlrDe90fCWfKwhHnUYZeDIihy3XCurLCD4+RUHCQzhZjrlseXWCuLA/csURGTfbJeQ01PJTXH
+TeCcXIV5fgASZ7fKOiiQBAx62GXhTS4raXaqnUyOpfX0tpIGUh0IOoBifjN85uEuZH3RA78jDY+
a3K77GYw/2nwmssBty8H+wIxLccKaC0eX4K9842HWKsB67Ual0ve59WhU1rw/BXzLlJmR4ozGdJJ
nN0qbJ5egqT7MydQ0miSH7kBEkCjZ/aMB5pS09jueR25Rjs0hxmAFB5Lt3PGQztLpnu93pclxPSV
ZBfkoeGgYPdsYF3ataQdS5N4UqtCTjd+kEbjISUyhMQMpNGXB7py1qEJDEsPlB6AUFyeQXg9yJEk
o6E9Ms0yyS88KKx6E/ghruJvX/Mkipjbk5UDf4SqI0Cpop4C+G2Ww8KmV5VnSJfGTqeSZ6OW9sHY
bSFwVw5YQG/R34Y6oqZiFs/DTl1cVwzJNRq2/X2SNzsalxt3xYpGBHoPf2MsueQ1neVg1qHe3Tn5
++TDVTwDtVsXDY8n6G95/53/8dq0QfMRNl+4bYXd1/nI0Gk2wTnRJF8bCbiVjxUorGz+uLw2Vqqv
GBvAamihYSPoy/dtl3QMag0JQRcv2E23JmQa9gIrlF/3JpzamCW6HSF8cvRNb5613X4aerFicLCD
bg10uh+r3Y5X856F8TNKwftEoxt35EoSC+gIrnqKHSyAx+ffMuewq0GtTPfNIrum4ywc6e2Ihvao
MZvwTb+j1VWpCj4NkjLBNjmPBy0Oo0+7BnrvLjkSW/eGwppBKZMgKwslABXiCvmWHtnq58ReRj4j
5OOWJZEgMoDxaPHuM2kK/G1smUlhpyES2HbDZ3wrkhj9yVavaRClnGLNhF1mS/wP0C1WM78SvjFr
q18RiHcN3iqoQy8LVrA7C6e+B7YoiH4ydkC5duNkXH2Xw/UXkqogqaELsJinaEqVLo9BlAEvAQ/R
qI5sowyvYybXVkXZYZDgCAw2zbFJ6VWr9bdKOhYbCfXKwYn6IurQQkZI/6ZYVIa9NDKDB/7UTFYy
tvak9pBiz3bd/FYgcrQF2FHQdMMMLQ9rDFgwSqHHYSwfdTQDlktJAg1VOh1yEU0MgSyUbp0+QFE1
kYK92ZUSvAaAcotqCJDPvLayhhqORIsrrfygFS66SrrDo8QboBDQN8BIN1VWARLZfJTlaIcFWrJl
MVNvmKV3YfNmGfKsW9hsPUpBEZ7/SnmYdfk11s0PEs84ZWb9iRA+2kk7H7REnb0kr68GeKy4NYnd
hpL8OJcA0RUK15ygr5HnFlqBGofkwWbLY1N3nCIoeuVpMlh6Ev2KzORK77ufkHYe7JrMjzzkv+QC
2d2cAyMqZfD46wbSWBFlxzELnNikrRUMbWyHHBKks6LD2S+rXusxdxMJWEol1mxwp5kzkda0BzJc
9TKyy6HYoVbpVWlkNWEFVecJmSDXrtpYDR1tZA+NTHdVGqDDRdvbITAc3aifm57vGQucyoCDuty7
cprVyHzp4A56rLs1ZOetrhxfy6zZ16S67ggMl6iWeqna3WVlDp1/3v9KAGm3e6PkQJsD5DVrIu+e
6te2g/Y4LfJfSUB6iPNkvcuy4lenQie/BZYcIrcjdUNJE2j9ymmHF9RCKytSDA8dsTetSGJL5+3r
2Oi/1HJurIJxmFs2/K6oRh9Z3G5KiJMURXBQx+4qqiWH6EgO69aorX5oboDPd3khxXBRqNxQ7X5X
SVMCkBLKNl7Dj0obIukmynVD+8YycMOiADTbAMnDGTuK3zLaZ86cxX/yxFCPMdgDHtO610FXfsmB
cTUkY+lVtfFr1OlkKVpxNZvGrQbho10TjvyKmNOrUL+2hpki72orSy7/h7MvW44VV7t8IiIAAYJb
hpwHZ9rp6UbhYZsZAUJiePpe1Onu2jvt3tnnj3NzKqLKSkD69A1rGCykzwxtTDRRA6s2i6BSaNsO
CVBrvHO9bQzGwAKtQ3pupdk8FCnMInui70nmPVOj40GWW28uha9B5bR7MVmLoeWHaX5sT/LS53q6
4C1f9sm4RnrJfVq4Dx6RMJfr0rsxtuJFZxp7VdHKL3ptQLkCn/MEjSM0JSMuVdDqOEmjjI8uF+96
BtNkw37RFdQUDKI69N3wy51EOMumV3SXM4WOp1sBgmPC5sFp9eKSxTOW3jYhCGG9jLAKjfoS8wRT
wiM+7muf9DL19WlaVhCob8ZspmC8F/DWwoHedrxbaY7cJrY4w2T0V0Hd9lAZImzFuIDJMUaCXqA5
sPkux3WfCsBuO0f6RPWXJAfLCuqJcEpsW/zcLn6wdf7qGMNpwlQisL3+YnJvV3NxZwkoR6U0T/2y
N6JYsKglYsUcdzNOElQOfVnx6pRQGvv54OF8OuZTnNaPyZCi/CM8yni3ZmYFRHMPwY2Esq1n5bvW
a2UA8aqvWo/v6Ti+jQT2z7HykYUGkOW892L05xpI7iaFu+d9veSibdZNxVeOVlxqpw+rqQ2EYCeg
DOdIDDvggT5Qq9pMfZL4Jsk9nxjVA0m9hdU647LJYhOynhaYxwIH0kpIs2Csved9+YZf88VVuWsh
eNp8GL3jm2YMTYf2nhbDBs0cFJMob8Aeg/SqL+NTTMrAsfgy5gRQ9uHQO07mWzqk0SSdsMNMHNX8
vYyT2Ae+DLqj7ZMQKhLCWrqTHTVdDXq8By+FmkQFBkpAJ/hxw5ZySgMjF0HvZOEQf6T6w8R+QQc8
bMzyAbpBwaBbMMpFm9iU0N+CMhciD9AooZLxC5kOScZ+1W4dWqzwLU4XtGgi5cDs2aBhMkdfT/k1
21MBqeP4uWuBA+KJn5mVj6nGkjQ2GDefKZoTsLP4aCHkPZX22ZJJGxagOzKNBVApO2KAurO1Dw8s
GVe6YcaTyLHrgPAm1Lj0a706IdTDD84sVhbOlpbUm9ITvj00y3YcHuJib3fFB3KTs6vazTg0m5hY
y0Hn58Zwdk6ShByqoB3+U3tUfu9lu0r/YvUny6e9tNl7o7Kt6hCrTPOCKY/vpe5K1ccUWvYGfFja
I09euyxZilhhyrFtPWcBWMGuk+4K4WntxRB5FONGq8bHytOiHEwgKpvjABjemLYBZ581VatYVkuW
5vessCIXvAKa8cPAKczQnjujijgSEdBK4PSShpSnQTLQjd2NIbHjeyX3ZmItph4zQpxYX7fHbVIP
Sy15a51uLTiPql4sOb2baqAsE32px+wuxq0g3WTZafaapM0GgzPfY5A2yPNIehlUt6sFT9slRqGL
iQkfzrN3Q/6mmf2qUHlouclWjDnIDJ1fmbby4a8OvbgjXA8zBYcJVS+o8kJA3VdcgmMDS11qs7sk
r49FRaOU5IgRxbKA/7aiYxBDdjiP6aq1PiBIFsK2ODLHZJ0hbvS5hzq62thS+mUFV8OJrXPZbFz6
kcRzIyKLyhZDOOoepmrWnzBD6rQw9qhCp/U2yu18s/10hXVq5VPnXfShOCYOi0wIMWaVtrYQu8YO
7OeUbZK0uasMFSLeRsSb/EG1fqkZx9EqI7voopjr4cQb30ZscoE+820JJfTWWjHmhdLAthzf4zaL
oMBzssqXgePUWZiDeMN6RBFlJL9GB/LiGGiN3pubvRHMN+C9vcoGa23x994VG3fY9HaFjqC7yoHK
bnVvSbk61iX0561skejA9LXjbkDnuKo/XZsHGA4vUrd7xlcMhx5nnZhLNqLQ7peznB9tvYM0WcBr
+K7HwPk6WUDUL+bpeAVDQLX6QNEDq7GFeYcTW47JAmpaGw1/hndkYZHirsCObEv4elLtuc5ywAbK
89C3y6QgYS6SSNXM16tuUTgyEmkTsSFHyEKpKOlZJYYPrYKg7oy1pQ++JesoGbJjmZXvgtt7o+ZB
i+9dpul9mt4RVoZGI7dm6r7kSFpyK9kzY1xljrNgDugEyr23s3hfVyLUtNEvYwR3kgRGip/J9B2w
n9gmcM/SdhxiZ3Vt+Cker9JfME29SzwWsJYH0GunKY+c7lFHypeJOBjkSjPAzci2Xn2KR4RGZ6UV
j3pJ8QkNX+v5c69Xfu7u4i4NIWMYJjpuy/hQK6huGtW2jvkTBF8YA7Fw7l+aepSPj2W+N+zMH7gI
WqVvNO/MwUqxtWrRgf6iJnC6cWRdopbEkiuHl1s4OO9AjjtgzvNuOXeQYeSw4m2chaG+4EaAB4bA
Fx7QIs0KWSVYq196oy0Sr1k0lpp8EzQjo4ETdVJgWAfxMZySk2XJN5Ny3HKfWZovlcFWro4eau7g
VOE/24ipCJz0y0lkUJcLlwJh2DvLPIVUO7g6pwQSzaO36S2W4EoylqWXWn6H0SgsyUJNZCsv1cHF
HLABh2VC0arDtUZBOIULwlC+9Py+K+MgtXPo34/Hrn5uZ2HKulIX1+kvTE9eC65Htj6+FUZ5Aa0+
DhDdMUaipYETIkpcDgZDkC/3mkg13ym6X5bTnicv/1U4GP8w2UOqMnbfIEW3rwsPhOscU0Qm694n
qY6IqZltmPayDx3ZU4z9+vhz4sjwsI96vXivMEUHSuEtk+6G2d1WT8Z72jUrYxIRjSHqlBvxZ1yT
U4GZAGaQ8n3Ih6goWzjqpHRXozrATA+/MNGRrWN26joLuOFsM6SeeQ3kNTnVZQ8opb6k/XAHRPwi
j9HmI1jKGLaYDC4xaj2h3tgAgxQOoJVJMN5C0TeBnJBNQEHfKrbaOMFIK3OjBrrvoWdb4TDmK6fG
+W6Auq2rqBumd9ZnUZd9Vl19GIR5loW5aGAN5rZwVTbHi9WTbaUAJ5XDkjbOWZMqzBg8mLsuNMln
Kl2/xaRorOtV0sPw3ADOTIHqp9nhWLRrG+BCBhKt6vsdhWpF1qLvlU9bPsSfaYX03p18Ut0Xzh2s
0X2DQB1o0DZ10e3MugkTe19MCdS/eW+AvTo9YfdCSahqOtyFnQyMUs/RAYWRhmVDj6abIFWqavMV
hMM9KAInJWB9pnsNloi3DLYKfZM+QgJlXJrMi6MMV2DgxoAN0G7r9nQLSwuwAkvjzNz4NTXyF02o
l4IM+7hIGuhZk/cSUghQRpRHI7HDpGyO1K3OuZZFTI+Fr0CwXYJSKdepbjyVIxRvTX34KHX3NI1A
FylrWjUsfaeFDaaEDq01OT43un7CzYkUzQ7N3G0XI22mAPMX+BFAlDqIS/LOCEVSq5DPkPixHHS1
yJCleR3KDotB+1T3Snjl2NVZpEYXVk361YAGAeDaMYEiA/DHccgbyC260yod5dPQqgMq0ZORp2si
2zOv8qgW/HXQtOfKc896ap+mvlhnSXayrepESLKrKmPXJ9wIBKWATuHApW5xkDo7U9JcaE3fJ5f+
Gmr7ADXQe88blvDFA1I3SZdw5lgUnf0ORz6Y2veItCZ9d/TkIDibqXcrHMaXNo/PJWpgP+5nG0Mz
/WxqNQYpE3sP0LOlV4AaAB8Kv7SGoxZXn9Yol51n7e1MHOUI/Eglv8CJfmwsnAfH5es+k+fYcU/G
NHx4AoMWQb9G135LNZA6K4f1B9tDy1KHRLk04qeuVyBr1lCmkn3uZzKXYe/hOqBOOSyrsTQiXbHz
0Lq4C7TirCXq0ZVSXlqM132DpXeZ2ZV+AuM6KORnq8FBITSVIoQtx6OJ4rwsUTiWoFnhsKhqkYBp
GNSO9eWMYpt61QUdsTuTA2ZQNinbg6SGuJYVxwx01VXXAPDSAi+jCLx9zfxtoFwgvRzveJndu8w+
w1NbXwGiStGZN/ad1SDlZKs+r3ZNDYdNAziOIPdUH3R2izsJDDXfrMnsB8d3cIx490ozjHNyBmwU
RwBGfSDieXJlGfJXO3SRNTUohDMbdpLjYtTwD7LoX4kL5yIIf6yYMSG3E/kyp6giClS/dvGI2x1g
itGD2qZemqg38y8I/MOxfOg/la3uOrtajzlbZm1bYqIA3chxCzqt7VsNVDrHydHBvZ9gZUl1J2wR
un2o6kLjoYR/LCUMmtmN3Ub417CV/dTAVxOrdDDR3MAZLeMBXgUIR37flmFs0OemQ3Mic8WZxuNj
lg3PZVqd2raNGleezHb4gJbt2tP7pUWGxNe1ZpNx112nrqsir0dmknmyCYrUeWM5eXY6bcVtNDXi
aXhwS3crJx3TwbIb1pUy1sVkP/cYAbmc/KIE+CdcPCu7rDfEqKEDSAYAYfJlp5uPmHvs6p5rGNzU
Z9PjoAgLfTm1KMAMfdmZ/QKeKOta2YFTiKUEhQzwmrdJyYvQ3Y1o5GFswGU20wpVLjdsP4/Z1ioR
4jSEccSirTNQyyfoO4KMqJZ9U3/Fhvx0Un6os0xiuslUWKjhy83Qu+rzYpFxgH0Abp2QhdI9/kn4
pWk+m1TtHJ7AdXkiJ5GJSzpou6S0t3FT7YmL6x8iDU9eXy00OZx6ozkNVbFFhx7pp1NDl4Znq4LA
G6AHg1rLUIgNXAde25GLHHm+qBjGZ8Yhl+0vS0N67vQQc8bUB16no7HoJwNQVzhkUdVBm15pMKRo
q4Xelosa/anlmCIBB1n/rOvpq17hii+RXyCQH6aBveeKLivPWLERGp4jE9wvQBIPKgsFbWPk6xK9
P7RvPagXExcBq37Ls+mOdeDwTpBk8jnSvrIkm2RCRZzMWkEUxWDihNK09rEG1QgoLbehSIFX44MA
zhzDbNnkD7Fqnh3puQH8bZD8xfyuHKt7gyXgE6cIHA5FV0CkaqHrYpmmtekzqkJm5tDhZU+6GruQ
2eWlaKwY3PH4HmRwFtisbCKO8B8WAnU9MKa/+jYHbadE2a+3+DFkeB3M9N5TDDZUBvVhjHxQMfAu
ovyYigaS3zEYvZNEY22iDvjwAmm4oTcPVePcNRDsrhRIzWZxNAYkzUADpAhxughZRQCaTW3dNwz2
hjbiglHtwiYX2w1CQCV81/2+6vcQ3rg3BZTwZDpAw2Bkd4ZX7rQpufeS/KklzkaBqmqkdRUQgD0D
nQN6MuQEDGn0QAOTNouhrMxAJeIVrlVZSErz0LiD9MVYXEidQoPDFvbSc3uYrTpavRDSikTTw8ED
5blsy9I3Joh9TGTcUrteq9GIHKc5lZYQW27zzWSwYqERHFeMYWul6siO+y/dhBSU6bH30WmPuWd9
eQw1B3SgZRS3+TPUbStfThSgRFqfydSgQ9V3yOqI51cDM30bSgrpRI/eCJ/tTtsXMUNsKuN7U43P
eTv2vlUp5NJWt2OyONpD/8thyKEaZhLUFlyfW5RQMXEDaY4VWhb9a4tOAUbdJSB4kxYY89HN8jtN
8jaogVxDo2S6UzwGaa5zYYwnyzjC6oGJ6ybMKR8Ce9CWrUeQM/Dmneu23NhJ3qAtbcLfxbXysM31
TZo196k2BlAKui9MDLYaSCUMfQ8XLRsUx16qRYrj4Qseo6QTUWkX5nFoyVPeVe+ihkR16ew8e6gi
U87OXzq/S3P70mIl/JwqWwKQs8cFyhcMUElfQ7U5yWmbC9qfJ4MckqmG05OZQKRBMx+6CjllievK
57VcO3IsYSJuBbiUN8XYkjPUwlDGwQE+QPqO8hUw/3IyDk6bnlgPMK2WkLOyvIVnZLXfqvwDZUIg
6mL04xR/uRll5QvLXtMh2efx1AUQOES61aSHBjCxAZ1+H6ZDK1y9cYip2LqvrC26nk+8lK+xZ0++
PiBeJB1ik5YTAEkwx4iGueSKidqnucDtaiQXWQpUy9aURVNlQvayzT4qpZ5VBikdUQLAL6Thy0pC
YlSmQPR7uRa2PS5gXiRijQ1wtsT01dTkVXcHdJTLZ6NnB682HOAwq1PRiWc0AV9G1J+jW6B5WiBL
gXLiQ0G9FXw937ysWaT6dJcp8ZwO9t4qrLORYXxh19jI4+jqy9rtHlidHEvoZvpUES1wIWO96nWk
nKnplcCnALzOcxHB3KwMCly/i4Raz5kDTEKmgJpxjCL3GVHUR/i+NJ4H4kvireikn1XVrWqCkspB
l5bWvR029uBA0sc5UC2rgWIw9jK297gfFE529pDZ8UWC/t9oqCdytk9Zf07F8GgnceMnafrFnWzN
XV7t4T8M4/B6PuyE1RFRYE+2o3AiA50z2+W7nDdro6H3UpnP/UhPintvTYkznGYbXjlhX9mbuJku
rGmOmm0elFW+aZ2+rdx8i442+mUyhmaH/uBSxYKkrE6NwxEPkeD00xaSZweCo7mKY7Qlq7H6oBP1
lorRp7Qo93opN7EDGUIab0dBI00We+A9XsZh2g2kgWcWJjUCfGYwtgGRYWl2GnTvs6HTolbcjWqa
Wztlmy9JRXDlOUDA1iPoLNisoW5VmLJowyVmuPPHCsRyXpQVUEw9WcQTIp+LnN1Li1UiChb042j7
PYdvltlCeWiUB0txSFP0/blWTliXaFKVjflrNAFlYtNbwpt7CGK76OM2ONE4aI0E7gzDf1y7Fd2L
ZMRsc1Yb8gb8eQqH1V1hCsCvOmB/wVPZdaUDtRwbX5a9kVhBc9WNFzyTuNsgcA8nrR4rxQ3xvZY8
j7UTuWN3anoGVImAEHTcXjIW1/7EOcICjZIYekwdG5e0QPy042mdCu1AYv2urhB3pLG27RGU96k9
CK9+0Zth27XaczK5ENVwNczmhm3r6F9FHsPIehQLlTtoP9c426kW3xM2Zb7bmRRNsvFCUvIE88bR
r3qJ4oSnVRADFbLiEwe5B8RRjGJTDNpyM9SAZAoKfeJBb6a4veBDUFvVFE4eujgIvMBSCjS+UiyC
DkXiLbQG2QEhEi07J26ivwMxfpx1g6pjw4cBbINrkI5G69GumWc8EhjzdDaufJEv/r7Ej4ASDJkh
+IwyBXYrf47t3TSHMI1mG49VdsnqtRjus/SWjflPc2UXnCMX8kfwySJ/LpGavefkDZ6iAktnURdD
C5MsigpCmfoN+JYx/62rGbbzu7TFFTYYIxdbH0ygEKBAHuG2kzkkz7wge5zpsojnaXhLJfj71Bw2
xGD0Q4rZhNLgNR+oazDNjZmeP1mT0P2hkJtKTo+JYHdTyXH96l3UdywLGgfZ3n/77cB5gnooAAI2
ugnXnFbVkJRWbg8aspkfm9jZNyaYVe6owv/BOkCJuR6I/RAHv9ojqT20Bo4zRIQ6GvbduGmF9kaV
eUsQ/DvogQLvMPuogQ9sfgPItHnCLQhdxE+xpyhupSLzDdd7y4rkJGxEhLhawOL2xpb5jlvBokDi
zqxG/O8a9QD/bS3D4Z5p+m3gVCbyq3zHmo2k5MZR++HxwJwAhwYHDVoX5hUqrWRDZcWYFDx6CLfQ
nKtWupp7H2631KeZZsH7O4hVvv3XHw+rQoUAExoA/a6fb4JjXKVpff5U5k817FXslEV2+f73Rb4H
Kuw/CFfrQGZ539n/hiMQcBncJJ0+RVq/rcR/Lx09r2BDrwYgJhCwroPINKYC5W7+5HnHydl35kOu
brC2fxALxRoW3BowVISe7HWgcgHcqrKJZU/W3jtWD7MaShlg7pL64IhAH+u25Or3LYH3BZ4GgNow
KfymblbWdm2rTtcf3SZ5dTP2FgvjjmBauxBAK+Cz2r7Zff39W/3A5XVnCTrsdph6oft2tQ95EUtX
Lzr56ICSUsXvLn3AACLo4Gg81hhGJfaqBCHVwjhUklMJVxXe4baDe1OC/osYm7uSx0dlY6ZoH2/8
tu/X0R+/7R9m9m8osqnIUy/TdPno3Vujz76qcPZ3RzWAqele7mzYR9z2B/+B4DGvCqNDGLDjaF6f
Edqi82TYhXxM1vFZRmRtbmZJfQuGHfCrDTFSMjbWotkZURlq4S3d95+eGbBAEPpwQKFocbW1PcDk
B1SI+B62FinxPthImuStA/SDFZFr/r7MfIZ/e7XQxOudAV25R/UMnZAQgqBRufQCulR+etKCD7rU
4ULogE1zA8v2Ax9lXtkBv9RCUPeugY+mAaBcB6IVyON9ZM4WDJfOF+GsJq6FzvnGFvoei+bVZqVK
C/KH5rUETQfpsRj6bBLuVWYwN78infhDwNdoJfkmjMt9+tKs/geLwqxuFmuaKXbXOEuoOJERN+d/
HrF96O6KkAfxHjYJgfYFudzbpjzf0aszHO/fFa8+J0tgNm8Y+JyYgwRVAj3e9BX4ODRcACzwjFvf
8Hua8+dyVzlArumlSHosJ6JuHR/SVTP43RpjzKdhNWv6mAuBunnZLLJNsSe3IvOth50v8d/2rpZO
sYhRqANsDTjC2t0k2L3aAZOSUNsDMAUv6QTwA/8W9evHrfv7W55/2G8LA6RWlCLDwhaEO/U9D1B/
HNF6gWtIv7qlcvADphwBGYbZ6OnPDITrRGsyNHs0LU8+xm/Toqt9sOpwMq1PcoJQ0QsA9Ce4M2P/
Pvx99/4QgLAs2ObeXAFAHeDPh0y8glI1ufKRNWxv2enanGwAXSxoYf19oR/S8/kB/13patNCa6OE
9zRFqNujW3g3m6FBz/NtDP/RIVy7N3K7nx7MAnEPfQ3cZQivfz5Y5dl1hjpSPmYAMOj51kkven7L
QP6HeEMQaSwCoLwOp7Wrt6d40XRKOtPjYPSrbHwRw638+4fd/8cKV2/NJGjkQtMVkRvNqAKDdraT
LRB+jx3G8Te+0A8ZCdbCRrAx4oJf6hX4udaagpsJ1mKvyR5ozgj03vUYOYHYq1XzoXTch9qyXHhW
eEst+qfDBnKyDpETKLLZ9jV7FSKLZsxbrO3dQ2EkwlwTNj1ou81Cubf1xn/8br+tdhVTKodIowFx
67HLJCwk77XslkzUj9sPVr+GjWsPPYSrd9mRRpRdh+NMMcns0CoZCZop6L3//Zv9+Ml+W8b8c5cn
XW+MDSAbj9wUcTRINHNN/dLZasX7rAnsDNTuXh9ucIB/fH2/rXq17XWobbjGMMcqIGDtHIIwxS2K
zQ93DrQp5rwMHCULheGfD0ZNkVZghsnH9A2Ducd0lW8QDR+aJQMXRYZQ0l7nD1Cjh4ryeCuLmH/+
n40E0Id+W/vqpQIPazXJgLVb3Dj9AciOk3rHfeN7yyJSEs4uf/+IP7/Of5/16nXysrL0kVu4aDjk
8SYe1vLl7yv8vBtdE8UndGe+SXKmfS5Fhk3/CFgL0OWbFkqmuv7590V+DFXwEPs/i8x79bf7kjOp
IM2B12YYO9C6iulLQV6+gQKcTqK/L/VT1o5P9O9aV3VMXmgJ+JlYC+JQYNRHdAECgh51O4SsUIsy
uRAfpPWdBZQEjAAcUlP3b7p6/7xH/++P+EeS+LcHpg0YgyMQsshMIEYt4E9lRl3iw/UuMI/0EO9m
ZywdJrwL2N6tpluJ0T80s2/7FFbyaJdYxPjWv5Mj7SaLTUgDM/AMMyCVgrpGEt847l0HkGthNgdW
eOBq2c2wmspiiSZB56OZtMjkeN/V7b0ikK9uE/XiWvDwpFzbe2x2RUxEi5kCIHdO/e6N5bqr+6Pd
FGGXO5tO08ElokCyYIhOzAYCKFUKmkB6wfhlVwxy29rTxc3lMedeVFj91qoEgSoEsWB4oIOLlAKT
iLnyekqAjvfce93oN1JzLqIXpu848HJhxlE6JMonNm5bxeC/lear2KXFQhJM9ZLhJDz67HXVjrD0
YNbWO8ndQ5/QD56xLlDwZwurPJZ+nNRbIMKfRgKUlp2UR62mSSRicAC6SX4Sd3wAqpf72YCWr0K/
GShZwHTR3Y7B6+AryZOjVZbcz71x8ks9/pCZePT0+GxKd20amGRpbV8vvDpbD0O5JlN97gvXQGN6
xO+ovAkmVyne/gj0WUa6lWdgQxpSQoay5g+ZMwyQAgd+T+hfPJF2lDepG2Wus1IeX/BRA8Wgobeo
rt8ijj1HVXgZgugOHuh1VTYOXgpqRywvzB7OVcuOhnUrqH0LOVgC7Vj0nsBiIt71hZ67GdAuxOsu
3HjpvGQ5jXlUZPTG/fc9q8QyEDpAaxKsRSjiXd0TSskB5sGWuIyy9GkPIZUYHqKWG/ASWwmzQZqf
7ezUWNCKyN4akIlysDz+Ho2+Bb6ZZDfLfVLTNr5LAgGB3TWF64kL2Edns1XrQaR3IrbPjWlDc9X6
9fflvn88LAdlutklAS3t6yK3HCaFaaMtLtT+Sqqvit+4/+bk54+wMj/Ov3/fu6J8ezl6lS1aPBdH
AQMJIgJIJVFVYkPe6kZdPQmKHAdVOhq+FpJotH2vPh40FyoxYpM+tUW6ERjDUsiWZLEb2PGDNuXh
QNRn22oB71vwCXlEJ+/U0eGjq8n939/p9300S2L/FkuvMkL43I7S6JARigjici/G1lnLEDeHn0Uk
0re3TsdPHRmsB6VctERAdruuu4jmdaBc9XPTQIXuBjV1kL92qzbSFy/VYbbkwqAqPBm3Lo05l/jj
4/7znP+uO3+S3+4sQlqDKQd3hr4cnsnCXrkYwc0kVNB6fYAvQ/OWaNr/49W6tjfPD2Yq6tWStEzQ
1e1wTf5jKAfBHmiz+kB6QT+xORa/bqndfdu//zziv+tdpW8I1hLEOqznFCq0O/ElR8zSuUM1vyby
BvX1h8bxvHH+XW1+4b+9UCjBdg4GPfMLdU/2ot9PWx3QugBXQdCeYFp3uFXZ/vxC4dWKO9+BKuI1
xV0nduXpSsyNiSmJ0m28AeDgCOrVENnQhdVuVmdX5xQtdzzj7FWHFU3Tu66lDdm0dtdg08i0DpW1
sRrH//v5+/bNEMZngUeMkcH81K8Fk8F4MzOrFfLCp3XlWgsNfTMy5cDc3FrJ+OligjgrIP82wuc3
WvSUcdOZFT4v6Gk/xLFvXaAjsrT38YMRpC/OynryQu8Gcfn7cZ+fD1xeMCbxzb4xl/uxd7p6YN1F
RNYGVLxZ0XRajQABVoFvPQBIHrXnbgkmDFRFbyTL32rEq7WvzsMwgd/KDdzE8TT5r8N0tvjRseGB
sfSa6sZ3/PHtQmYMLayZwYxz8edxGIBQqytWygsorjuA4oDXmfWh6i0IGZWP+9h4gwr1Sbvxgn/a
P78vexW+udFMhVZhWWoN91qeRCPTnrw83pmyujXSnu+/P0Io3ufva83pwG8nHnlfkfdDJi9Fi/wV
giG7UYNIYz84e12y3VTA4NRMMoyqHAuYbVKAS6F2Om+7gAgg1GU+3btgE4MuAwCH5zYktAS4CoCg
4SoQioVQOzpXgG5kHGC11GtPla598Fy/B5pLBB4p3LDsgIjMhqENSszxI02jQwhwBbxpJ/PkdcNG
ZPkTtbqvCowh1uYfEGjbxzIN2tJ04JNtAETvAsdaOqCGmG5xwgnftqPmrCAsgxqx5W9/P+HX1Pr/
XPaEEKhpQfUfCkF/vraSmzIvO9cAU0YsUjBZqhpsWeAhBztZ9mrbzYwJBmSrxx8UvUWqvz6B/yyP
FANpIsrGeULw5/LQoaxS1ymmJyOXQLdWry3eTJC5GWo216t8WBzjAszSOCzcaiNz67nneh+UvYJX
WpkAhT9Ymt90HPa8Fo+62oU6MGG3Ntefe+vqV2J08OevRO4/DlmmjU8uEuigzqAuPNDLlKj/Mt/5
z0IQGsXICffyt/ZoH7eo3Co2PoEpvIBO3sIalgPIoUu6JBHI68Zi6MK/74CrOPRtyaszip9BGlPP
p6dawRgJutVAgxXbyebc15m2rzNjRVhx44Ve5ebfFr06rMoeIVeEt/qUE/uNmUDykKbIQ63rzUgT
jQJXqCpv5ATmVTT634vOPi4EbLBvbeGxKFhuwc7taXjuv6yv9piuQBTZ0AUYIouFWs3Ghgf2zMN2
qfbFwb6QjRmaq1s6UVf9iW8/4yrX03Ll2XqNn6FvQPmFVL1c9Lv/D6n6qxv1P+s4UMzwTPz/b26U
hVXxwqRyfAK3dtcem8M8XwRe9uht2PF/kXZm2Y0rx7qeipff4QMggQRw1rEf0LETKVENqdILlrpC
om8S/QzuUDwOT+z+0N52USBNuHnYe5VKJSWzi4yMjPh+YJNSE2WdM2M8DX6cNTqJNmk9auaRPtEf
w1W+Gjs3hgVR47SYE1m4bDlOujexHJGISoSgQvdAB92jMByyLyaqByAkMc5jdEdeehcV9q53/296
stM+fkXBTk6aDPJ0YJ+NA9t5Nx0DcTNkh0CBlmNfDP/J7vzVy+ldrO5QBVpkfX/MVXZAyOklCEA6
EY1l2ylO1FQPLf1PtuZJi1O/pDKqIQgwg5U0WCQeUFsCpoSOOnq65YijXbc+0xeGs8GcOOo+qrPj
Xm7RnC1aeB22hqVuK2a2SmHv2OK/bG2y9yLNkOpG4OPy7GzJRmq6ggf3xpEcyNUDYDenJz11vM66
N3G8EsIChSlYK71FF4ONVHDBGmPlrQuB0aW0BfB2NxeCnNn4X3bwZH0GKGiPtXrcGcigJ13qaiB0
FGTu4JheeM76NjHiqBWoszjrxqlr7HoHIdWF4cjvklXieo4r6/3M5I030hMPD+2hBAmFtjgcwYg6
01FEIlIBj4vkR18Hk6au2+4GtQdvFVXf8xLVaCUODpQV19RuDLB00wA0AmTczJzRX28cZx8DPjSy
CxVk+U23v4jXxBBFOs0Rke6jRpp71FHHIAeIoi0MKM8ReIxyVJl7oD4H7ZIhvRIkkx6gBVHzka5c
IcOCl27bZx9IdUZufpeagR9uokJ4lVCLG/Qsczh0d02kxL7TSjpGSZkD1ZKh/EOKMzshJTx4CPct
W853BfB4KJLub5BAvS8hP2ei5u4FKcAosfbiuy4N9lRp9oXULAbPPyokfMGD4oFnuHZ4g7JX8/ZF
KQDX8fPwnova2q+hNJK3G64VP9JYRYdilGyPGp0OUo1FCzxBz4p5KZp5M2zjmuPiqf5oFPVZzElr
VwHuFLIwbHQ1ORQlwD+lqig24+CdFJly6GM6d+iMJunbjGAtEJzpEA0GYlc5y0QD+TiOSi8+pjfJ
TnG6pX4zqrGgIGoNOMOMRT7f0pPWJjakiOS0A74oPbKb5rl1RIe9D8tygxc9G9jBDwTm3Nm41GgF
r/VwYkZYWoR5RVh6lBfkOdoMy1G+KVm1N6h1REhqNpYx9uFaexOnsMigDamoWgI/lB/YYwLfoX0a
X3+NrfqzHEwEUJzru/vrJLvW5MSaBEyrEJdHF9t1EZshNONRtIHMFvXIYosvSij6qDoqXc0aiNRF
bJYQTwow1nPu2TTlwxgty+lqmrgwuEGLqhALMfpe+nhuR62l8pq6yScqu1sApUxjcOq76gnVhjNj
MKX8nTU98WnySvEFjQXpUd+iRI0wW3pE+UUMkciv+X4ErJEcyjXuPv+CvzgO8HQCINuEV13EYDAG
kwkoKUKQeF5Njv5BhkA1teqt5o4K96pDH6A6Bz00uvFv57ypqTTYV6dP252Mt0jLHFXPbXIkGejk
CEM91FSBIHVYv1UxQoRF8dTTJQocfUeN5I0mZCCbJmwnC2zVoLB08JI10r/sjKg2SoIfdF4uWgj0
xUl1I4ZDaQ8inXupOXdbMECnH3oyUwTpH1VeYbBayNGEHwmMTmFTs3sFiRavitf3xkWTg8xS3Ac1
hHCQIYGpOznRJTwKhSipHLcjeR5swwXurkA9CZbFGA5nosVevN2st3R2YRo7edLsxBUEKRkROdQy
HoufmmGG6oe/VDfMVsDoAiautIt6oZbm4JRWg1LM1X/Z6YlnCKT4kI/RI3S6s6tV7HZv6Zu/DmD5
xhcATzSN3Jy9wJw5GZM+T6w7mD3hELM8OXpb2UJO2xr1wyZZ6y5bz273M0dt0tbEqgthnSa5j/Ed
p1VdQZMOLcYP0UIH08P23mW7XyozSSIX7ezppE5Me49XRr0aJxXi7c+dDVG6p+pID9waNfhQY2dr
e3Vd3oumYGebFAy6mcV86Wg5bX9iZhBh641QxVouY1xmYpOzufSvixb8tImJRSkqUg+CjCaq9zo2
pRWKexe5my3SN4Kc4VWGjGHPCtw5SzY3nROboKWyUelBlRxrrBcwTPNNL/+b2di/GctfW/Lr/n1i
CRQ6NKoYlgliGKhslOy+M0cTLafWO0pQIRvtZiDKvUXHmc14yQE5GdKvMOJJu6gXGpqGo90WbEfU
elpAeNvpcdyK4mOBbE93dv9PArpnXZ1YnwD513kKeAziJCCzrMF52CruuCzJjKWZmbeve85J39Ky
6HtZREMxvGDPX6KUpo5mJu5yG7CmAAWLo7bqdwueCB6S2aIMW70YUzh+JKCn1e3M3v4n58Q/Wvli
wJ/0JJI8hY+hta/LNPb0QjqOl83erW+qHThwjraau2xOX9p+n6ZfbU7OJgUUGBo1cXJsXH8Jkck9
A4AOGmQycslTailH353VPpsZTW2yNPQiqA0jh5EGUG9d7zxQT13vDty6B89E3uqePIHwOesYXrpm
oLrp73M4fRzWG6MNEyMazfWYfikt86O3rG22zBfxInib2XGXD6JfrU0OIrXy+4KXWDGoGl+mD8x+
T1bhMh/t1uJ6U+PaO3P8Tvo1jvbJqqGIWvVxh1Wj+63VCZ7ZdcxqIBYLUoOjaPu4JSi4ntl0s2t1
cg4BcakpXoX+xbUAupHh/9R49VwX2d4XsxQMRLbMunYlit5NhcuunecFMUXqQT60lpdB3d9Tr+LW
9aGYZrB9reYT53+aPEZZ0XhBg1vIeCQDesjuJJsvwFOM7xgezAacGyiFRqIjbcwIL0dAgryxmSzL
S27X6WeY7KgYjw2A36rJcShqGCQwsPEoRBzId3+0MUtmunzpPD5tbbKX1KrUkO2E62zE9gypY9Tv
/8sWxrPlZH01RUiCHNmpQOqwu6pD1F2Zy9NXRq/h+xqWkRuDiAyCAHgUnwZloiCvypigZjCQl6V8
k/d7aO7clN7PPAF5WAEUClMlRc8DlVBoHR5C/aMGW7GIE0fHiodOEQsbUH/BvIwSq4QojBoB8Art
697wdx3wcQzSzF2VOFpkLMTkUfDuW691AiU2C5VZGRPtJmqtIb3ppGUdM7MzgKLpQJGjYBorMPrt
Le2bx1jyLV8wHALO4vW1e+H2+H0MJuvGyA2uxhyUbHhVQExYCIhDSD4DJx4IpJ+o1xrxItt4H0Iu
3ZJnFu35Mvre+GQZlQ0yyTI1MA4EgnVlySwCKarrHZxrYrKOaMHlIsok/ZAgqKTxt6z/uN6APLeK
xk9wslJbCewQTqDua/RGBq4tWH192N+3Uifa0DjzCqhUxfqG18mSdu2IxJbMhIGaJrXNEdKAIEHR
PQ1xQZUbsokGfzMUDNQueV345WsxeA+BFuxEoJjbpvkAfwQ1+enL9U5cOJC/z8TEnINbFAQM6pwo
uBZfIIWAsm5bWjZL/kN5R4poaVaLuRPkwnV4bJOO9eQq8immr8h1GBZ1nvmj1nRzM0bgQI+8kawx
YcqwZ6NT5wfWt9amqXCorfZKWUdrJRx73EyB/cwfOQrLFsPGX8SH7CZ75Hcibqpu6OTb2dKyfzLE
/+iuMdlpeS5oQ9FiseddtwhKgZkAKeaHJOn1OyXieDCPaksB0mWbDylEKEr4X1m7CgIJmt8DmN20
MjVZOoqB5+q1uAurILhNtOaB5x2zhyiOkeoq3nnUA5TVR9F1CuanzcHUMHNav2UMuQyaRh8NZmzj
gq6A9IEChCY+cTz4WV2ndKaB0mwF0VJbM5rlwHGEA8m+Usr0jaGA3QSbfdvW+XPXhZ9Yo0g0a/ol
U0CPi9olLO8yV1q3TrrcBmT/PlLLWznnC99PlzRGZoTkCYndGcqPFNBVE8WrT3hnAHGuLO1OIgTo
a++AXMW3MOy3pZ4DKRsMdiMqL1IJO0mMFW0M7A8VRwGK8Q2csVr+KgD+oEuFK0fNragj9UKNAX2R
RmFBBHDCKMV1B8E7k6vqexEpC14Qt/LBqOWgOS9ltXjSEvkxLaVnloRvbRuDVg0ZIlIDQyOW4m1A
o4e+q16hziQ9I0sGxKEqf9VJQsH3lsD4oCDS6bqnAe2n9paHSoraLxeyQQ4I+h+jlr7ObNVL9mZU
nEKlKwobcDH4bm9EAwSUSAv8o44UmaGARuPgcj1/CTrlE8QPCvg4ngG6/CckFt0IarRKAZORhG6G
Q1oLODXrhGyyMp7dYucetvylhfX7J5veM4HJMiQW5PphMBD6N1U8MeC1bFQckSMXcnIfQCI9gBY8
4ypc8L/QLnIvKXRcMCDaxHgJCW1q6GP4uGfWjpGZHI8o5rBBaePYNgiAVrnrV4or/QTE1/FvS2Hu
FD33vr5/golfqscygpFxCVLhM1Zz66gut4BdyRb6Y2PJz0pp6y6S0e7mqBWXTrfTno9r5eTsAaFM
CrQ29I8xUMghgOOVYcz07ZLdPG1iEhdRxKQBDKfwj3gD6oCtM0B8ZVpp6frngKUvyT/CqnZm1vjF
lXQyo5M1XoV+3ZcdGgUMxu4hS1gAL25Gn96jti1usju2HlAiOzeNM63qk4wdjfRIDApz/yiO6KMH
AqOpzng8MwtlWpc3BJwl4sD9I0hVdqOGO0Ej0FpobqIkndkWX9tt6t6ezJw+8a7SPk5U38B2HHms
NVAALYhjchaDBUjwIBLateh2g+G0vTHX9Fw3J17XUHoGdAKwLsUFpC+s/BF18JBVw24EdHiV7sjr
iGGYew46f1xGcfppjyeuWC/2pPEUmMb4Jl+RGywae4z8qmvJAX7NnXvVu2SJYX+hb09gic8KA9VM
kpBOUsB31p5Z5j2w5JEBTBVK2cZXm9X1PXFpcSKMj4ZQekvxcPl9q9dKUiuCFuqHjPyIs2cxvFFw
O7nexoU473cnabJkGqlWQwAF4ZA/GLcgYDve2tg0K/mzWPifkAI+jKnl4RpJHlAFWkCxZCbOe2lE
8VaGwURa3zkehAhdD6Sooh+Unq5aCHT2CaQpZGmBzNflUM8lMp5nd40LRoTHjbx93GenbySxyrKs
ByAXZFrNyZL+iYo/oGHi5uFN5yOzTafM9gT1p8TjXdEVG8JBk04cqoUvTQSyuddtgRQ3URxn8WRv
gAceB8wshmxL2mAFsRmzNl7i5vH6NF3e2ScfezJNcQqFmhJskAOBIgAAuVCbEZZJDXhfznBta0fI
s0uVfAvy48wMXdzZJ01PdnataW0CHQ929ARmF11taxxQBhTsECgQX+/mxZPnpKnJbkYOdi0l4N8d
VeElhHfKux/QLzQpy1GkCkhg+KPhzUyblxfgrwUx7sKTA9WD31xCEYAdA4hqEhSOCYFh+xAoACp1
rSh8ZlNfHM0TX27SXB/ESJTisX/sgXtj4mcBmQMmgM0cHa6P5WXTeNLS+ElOOpZ5uSiFEWxVcmid
8m5UqTYsCLzufataBLN1sBciddhZJ+1NPBOwHHknSjh8YohLOvRnuygsQzOrTf0DCUa93UBs0fQc
Oscm+ELLnJ16Jw1P/BXcNnWv7ir/iLqA2jRo+hO1axYnyNePM6sxks++kDYg2tkUVwtktTixEQaW
1lZrTQyWrQw+dFG7GetWOWI1eksBcwEEpEMOvMo6s4MSDK10x9fyN42RtzxI1hqHmEfk6et4EB6u
T9xXHsq0Pyd2fxqeDzWpDPq80w7IILa0BHhBJbpFFYCpcOUhAWMecjiGGDpyqHkWH3oIogtWA3gr
DBXkC/qFBNkfHUoI3Ijdwn+L1feYQf4L+kjeXQbOge/0bb2W1RgIZly6PCmPLaTEW3gWsPLsIWVz
mpXk0sY+7dLkJpzEqkqrNNUPJUXNuVoANZWZVNro7B5CjEXB10WVLCvkSzRPUlrdpoC1oxIIfME7
kiFPqO23HaSSdFrYEXDF9TIV7yHu2Te3vEgXPuF21N4N3HC8FEop/WNc77ryULf5VmyfVBUCIRC3
GtS9QlHREM/JAs8c1NN3htwggw/QqnYo5cL1QZ4WoTDbZsWcj3XJ9z8dxYklhqsg8sLL9ENtZAvS
FDY4jGbARjVSgGpw5Wh1dghFslT8XYZrsAzJLr1RnQY6GNfX6NwnmRjqRk7F1Jex10PoSgYUgl+t
e72FuTGd2Mmq96CaUMVAZeSPjKDirHrj4tv1Ni4GaDTUREFQFZ4AjpfvJpKlPFArGQOaQdixd4hN
lrjtHxF1WVCXHtPF3NvvhTdnECFPWpwMXEHUBGJX6Ja4oHviApq/6d6Qh3ZHFmOmZ7UAghuA67nU
t7EjZyblpNnJaIpB38NCotn0hr+qcJMFC/iWXXLTORkAPHNUuYte5Wk3J2cPpz4X1Qj7PUaZuBMG
Dm4DFJQaC6m09w0yacsdqqXDJRjJUCAA/BoaO1Bzm00GJaPtv9bxyaEkdz6Ru/EQpAD2+aoAdi61
hGIbDvyWwpeB7AVA7AHkEzy3RTBKBuG+2fYV1AK13ATd3MyjtzIZrAwkkBLR+9bwUR2+r7LbjmpL
ra8tH/I9Wr8SWt2MBdTH+Lafv1D6nsbFTcSIFcFip31u5bjA6k07453NruHJ6RfyUNFiPppWXJu7
x9iOoL6yGU/6YtU/hhDuNo2P6/vmYvjldHonNxOeREBkjm2GKwi3IXgLHwY3vW6drNRdt8mdzhoc
b5O+hIUpfQTRbFXcJaft5ANM7+0qSZkyjJZQqtegIKD2/6YIPoJyzxtlcb2z56VPMA6nbU3OLolL
uYbTST/4O0ioIEL+PtYNjAlcc7kM4664slin13eaJygq67BL+bCleCXgrW0Yz1HXz1jvi3H40y5N
7F7LkHwseeiSspdcxQKdZYd17youf4BjaF0fwIuW/Jft0ScmD5B/Xywpw6mV/+zDGDHWdcJ+/Hdt
TOwbS3M1ixDfPGSa5pTNKFuZQ3Bspk7xoot7Om4TszZIgVw0KZppLTBD4scuM5EHshCsAAJiFp7O
jDUwh/bcHfmiK3/a7sSKaYEI16zBflNvvcWw6pDXS83GERb+V6n53IzNrcOJSemIjqO9I/RQKfSu
UaCi66vQdhA3FYjw1yduKtuOl/Tvu2tqSspCJFWGIVW2wW4A3BAomGyR7eSFsGls2RKgYC250EZd
MxcxkPfW5qvgTtrzG9lma31XAOeGWkukGs+N+rgur+zG6fNRggJRoZV82BhvNeTv0Ei63vWZfTF9
HQrroIWihUgPkIZDYSekAyEKVktzPs7M0W/I6ObJNdBnvIPILAa4cqENZ4rbwuqO9AYKHA70Jefx
hnPGZUpULPK2jg0AXbBJ9K9aFsnslsqqd6Gq9DQ3SXMOlTGxLtkg+lHHYcrwqO5miB2PsKnEAsp9
VdgDjqHyX0jhu5CM/G3VGhN7oxWiXvgcgwpVXfaIYgrJjF7oj2LrLcZyId2uXVgD6eBt1JexPLxd
VWAJsMa5voRmNqoxsUdRqAqeD72bgzJ0FiBRoI8ieat7o4E6s0/nNsPEAoF4o2dGgAPXSJI9BVU2
SebqM77wtecbjgJ1CkqwcYaaCKpMoVBpwUq1R5l1ZkG55JOELjjvgWJqG0Du660PtTPUyNjAOUoo
4PNM3BINtvaffbt4Kxfcc3NqDe1M9/+Jl/Xrs012Uc7rNpRyfDZZNZN7yQ7tDKEFUzhkKxnyEoiQ
+jaOnevTK182Eb9anZzTsSzkfRYPFG/0kH/luGmZ22rVOpCbgjzxCGHUsNIbp7jTdVNDkjcqm4IP
BGojM5h/T79oScA/0DXQHgCmnpjqTipxFjC8p4/UE5a4yTJAmnXlCKoLcgVMydxb18Xl/avBqQUO
VJL/nmfhaR+6FKJICkT4SrYl4f36SF9c3ictTXy8uKNpCwFI4dDqz7zdhHQm5fLiROooKNYAyTgn
NxuB1HW5XGqHQf2I0vcI6zkRvZnlctEp/tXIFMGc4QkmFwgaqVRYJQXKpCKMkdJYkfDWzMZqv+jG
0+2KmmFJAo8D1JKv758cLKUGWTnqebjKhvmd2gJ8BwVQkeGhrkTBojImJ+TsXu3TBXTUHK+Nlqzv
V6Ap2nSgDyww9l4MYoBRCa6npvtAEx2CJ7G0SB8oZNug7whN4GAhkNqRAoTZ5XBXtgsJsvCG19vd
ECxzmVgk7VYUaFAiESeg+r0vvUFy3WZ+C4nGzgmH6L5OgCyNZCeNja0ErddGPkTgE4H+ZZb9XhRR
uNP6kIomr4k3m3F2wYk4HaTp8WT4cpF5mJMQQhCjhBiyNK4v3UtLa6SvAOwCSM8ZwFgB48xv+8o7
AAgOCSezQtYTdMiuNyJfukeftjLpB1f8MG3FSD5KksS2iTfw6qHTunJwrv9/QBLf3//l6U+d/vm3
33D6N6d//me/YQgrVBx3vULtDoJcfZHOHK6zfR5H/mSBg3gA4OIYNIFA+7BGAOFWgjD1kqhcMQc/
7uwSYi+yF6DmpQbPNdDoDdLAiKlJge/ymj7VpbgUvBZqmtEPPx72Q1relrKQWKTWtkxMUB/JCjfT
o2jZpHW2aeU82whUjPejEp8sSMNM0fbZWtE0xA/BKgfXYJQOmZziTYUUHOhHq4cWGwoiKqamCxtx
ntIzmstvpmFsB2gKsDowSKDSfh85xW9Kr8JLzsg2rB2tYU9IyatNQQ5f5TbcyUl2h8LQu1hPHJGB
MIDbdTyzLeQzk/79M0xTU9pG1SGUjjtTR5tD6HUuNJGXuQF8H1NuEzV71BnU0RWwLErVhqyJzWXD
KavSkrsW6pW57fO9HO3FoXEC5HiSOBsV0ZFii6woGNM+z+yZPSZfGjUNfE+dguis0Mlp38cMmf8p
Vw480QpH0bN9k0Tc7lK1e+ujYLStiEl5yDoW0ro1W4NAuDJGaZWqS/vUMyoLqJANaSAcRgKWr2Jm
gNteyPGdgMo40W8+8pR2O0nV/k09E4DBNDyGoz5XJ6i4hhDq9/kuukTJswwv1bVirDgy3WPoYQr9
zACdX7/HZvDxEK5V8AQ/xQUGQ2AMsIEGINT+TnhXLG0DX38B0XjoVHZOZaWdFTxId9fn5cKmQeoV
cCAQtIRjOlVdqJOyVwvDh0I0IJQE+TAa8t/V6ON6KxeWK1pRAdgBFQyP05OtGdBhSPUB6Zh9hqK1
4A6NWtdbOHMPMHqnLUwmCfGFlGq9SA4K1kajl7egakLnU9t7nW550uv11qQLzYHI92s1T+4mXhAP
SpsXKBJXumFRgAi8TgqKTGmoJCTrr6+//vTbX/76+usvv/4nDMJKhII5dhukm5ZyWA+L6x/y62Xm
zFCdfMjJqPukyJgM6b1j44uilQ2e5AKmGd/3CkoJ5Da/z/Nh2FVDFt/UXBPNoVJDR0VhQYQTxyIC
/Ia+F+4RJ3GhUei2EepLR/3LSoXWuKeD6xo9eYkvLSrQnS2N10vS+DlCwtRDpqKkWBkB0xduEGTI
o+guJsMh9pVbNdZ2PUNeQezLR+C2VSfJGkR8iIH7jiLU60hoO+BcRcnVQ4QHEUGBiHbX7uteTk0F
2Sip0diJL6yrUem4AkwVrLLOsGlJWisg9bGlQrOgugd962SoXEUOjUVbVf5yiPC0ViGNaNNWmW5V
Q49wMtAUC0MJ2wVXs36XR5Jmxpl+hGKdAkl4ud4YpHTksjDbNgjL5+uTpJ5dA0ZLfjJJk9ME+sjR
kFIk++lGWEJdNlaY73ZttWxyAFoFDq1NQxfx9En0l6qH/jCR4c6NPp3KoGidecpDoGg9pCJJY1Ys
XjEDUAOtz24J8W+0lC07OBnHjoDKULfVI2rnfmRd/VjiBIXuGmBbdSK+coNvukRFcYmPd0Q9TW1J
gjZqn3h2m+HJO8NzFVAMzWMt4qKqDx5E/3rAaH1P3bW0f5ESgpeBFhLmYigdK4rPkpXpDr7F0xBy
aCHq2TJJ0BcBJQpmVtX8SUNGsLRJhSbbh2mXxLP81QtGR5OgnSQpqmFoSDP6brejqiddJkvwBwDH
EZF0l0E3hz5CzNX0QEVADd2MLT0PDo1zedLi+IlOfKowTcO8hqQyXg50rFt7RBQ0a3ZPHCgu/vul
lpPWJh5cEdBOaZteP+QSQw1kjsvGO4nmXrfPw7OTZiamrkxBLO584GLJQ+0oP/ko0IJ7+XgOW4k9
H1GfHcWJ2WpJyuNywLwpW30/BryCJxCJodUMYjbExWdeD8f9dWYkT+ZscnDU4NXWUYvWKKSL+RBb
Qs2hdQtVCwl3uR6A/2wnpG/Xd/3FTY/LJU4sHPXGlDtqeJE3dByvBmUY23Ihb6gfPYvenlUzJZfn
1Rzj7J20NLplJ0uSa35S+wVE0jzNR1VGMGqxmnH9Ecqh2TVQ1EwHp/fLl2xIzCxYEh45TUkdVmk4
MPyFnwBjn6ROxySXptg+SBiXhcYZMEB8FJA0tl4M4U4GanZMl9dH6eIGHm9+0AcbYftT09inSZUH
nnZIvWIHLjS0MrzD9SYuuD8Ynr83Abjw9+ERIw5lE4CCjnKfOYDl2OPTit7NXWMvr+mTdiYhmACl
MImXoSsBNI40lGFrjv7Q2r/XhjjXO3UewMWkQ7ICsnhEA+Pt6/snk+6lbd4w2auPbNUeFJxwiKY1
b7Fvg/3tWyM4JFlleOSDTvdonAIXx2g3RtXEuceW8/QlfBQFAHjk0AOKfybckekyDQYh9Q5M9aKN
kcermheOygfAyRNkvQ1xj9qc0LBTSnHQ+u9qnG5K1PuZIXSMF2GXogAAD0QQvmObykhdwtW13lbA
9QiJmRLowTI9e6XxeGsZACYhSj7Y0oCXFJmscx7ciP4oe538m1jP8VbwrWOTjWXQlotJ3+HtXXqs
MtSS1YGNDBlH5uLMdF66GaApRUE9AC4gAIp/X6QdSjKkxCAeskiRKWj698qhHeskzMJG5S0O+0V6
D7TS/Alz6ZqJqw9YGzIkDTSkEX5vOYBSKvXAGD70vgoBScGWqn7Hc88Fw9SKPeEJFyOrYLg5QN0R
hC9TapKlHHeOkrduJnwCPwz17dT1W31JafbQQvi3kvMlLtCm334QbcaYn0eyv+5qvz7wZFboECKq
VoXeAUVDQmGnK8P1neBTyU0VifajDvnWn9XavDRB34Zp4mngvZmSlgR4TCPBvmwa1wi3TapYaViN
R4gT6E+1DMSigrmKodYRpI6oo5BCLBdFFLrXd//5kz7ukVTVv6ZNxmVyMmkg5QkNNUoB6TDjeypE
JywO4oO3GYkP19tSzk3097Ym412VacCKgkKmMiiYVQ8RXosT3xQh3WYEy6BRkbZ71+p0O/TIPCai
O/qsZZfYqoSboOh5Cz0WV1LGVlKiRE4K31eUo4VSeK05aDGyO7LchgSoqYxh0BwpfJrmrZvyrtIg
xg6hByhoWqLwQ2L5elD2VS+6CjJddS2HQG7jZl7lll7xVJEdorJdV22SOp4Z7/Or4PchmEx+3aFi
TO+4cIDI5IZkDPnKP1nowa1+KsrSvD7gFycXdVIS8MUqqny/HlVOTbtMWSYmuXwACq0zVR48xXFo
FwDB0IDfqoQc25gv0prdiSl1RG2WonzuL41BfgBEiaJC521a8SEhw7RnUCaEvEljV1Bc4tDOy90U
aTAQzQoefbaoV3kM0bXKAsMZt7KnryH4n/fuf/3P7O4334z/5f/w9XsGpenAZ9Xky7/c5p/pQ1V+
flbb1/z/xh/9xz/9/oN/2QbvZcazn9X0X337Ifz+39u3X6vXb184aQXQ477+LPv7T17H1VcD+KTj
v/xXv/mHz6/f8tjnn3/+43tWp9X42/wgS//4+7dWH3/+45jo8z+nv/737+1eE/zY3/5f9VrxP/z8
218//vbX8m9/5X/4+PzDV/dSfBF8Tn/T5yuv/vxHiZI/4f0CEXRZk3GCjE/I7efXd4j2J/gICJug
VhxV4+NMpiA9M/yQ+CfRGNUPvsrJUVCObc2z+utbfxJhU1QI/CkaHVVx6R///om/Td2vqfxDWid3
EK+u+J//KE/C0KiLwK+QNEkF8xx6oyhd/37CeDFRjS4Tgr2m1je6intj2qV4CwuF5SA+RAZIxlzs
rb4NbzJdNNPkthWOBckWIIQVZgpKbhQ+G0XwKmVabSeAwCfJ8ACP24FTsa/Zjey/SpBOKVQP1Q8I
CAROOrxpWmz1LHmQMuqgaNcVi591fBd7G1m8pVDCKuFstv4HsMp4qXkn8Qvnsu1BZaVoVAuV9HYi
5jbpBTcD9gVOj8kJXeGIgO4MbnzdZ9KjsAz/4U2cBa/1UJgVZLxqY8uiDyCPLUAarZYLD6QKAayJ
Hwap2ErKfdz66GKpvxpeegunfpW2jW2U9Dat8PHjFCazR+E6XvPMNuw+AwEghErZynr/E5BGCy/P
L5Hnv2V0qUrLOGzNuN830taQnrQys5juKBz3G7wM+eFTGdymKAztpTvZu1E9KAJAHN5vH/T4FvI3
wZCaav+QK3d5g5foVgfMR7KgU2/TAhwhPP+rpXfjccFBwTtoi7noSJ5uGUZoZbBHKGt0jOiOk08+
QLsmNRbq+OjVFVZIRTsUIzfLGgtxqC3OgW0n1lZVhgsxRxa4FLs5wjx+rdlSEtlaey9XyG0fjrxT
niofIe6sDhZac/D1wS0HcBaZ8dyoiGoXiBXJWrFuwuygVu9AQpoGqidJGT3wMQveo4kt47Uwz/Cd
KnnLUAFbDGzfaXBmglLZRYJamUYb3XocQR+9+amr0FMkTlmvIu2JhcUdCY6a13x2BF5P4S2RUL9R
m/xZ82RTKUHoawrUOJuemptplrlE5JZSeUB0cYt6IzkPWSn1s9J7FnTzLEUHkVSA2yq/5vh8GhTu
kbBusVoxczl21axZ6lJpNlC6zWlr1epWLXeyGFtVXK6N5D4oMjNRkYMYLr0SzjEqfCPI3cvsDRHq
AtpqSPfE88ezmmpO3xBQKuewGd/Pgt82L/KKcRQoBlXpNMISdNRXi14J9iBniFrl6gDEE7k3S9pv
/CoFKvMOldszPocKi/Drwn7e6CTIokQpq0QZjhaEt82w2eRFbAXFzFvShKx83sr4KU7OWRCH9ZaE
6JpX9W6jhwg/9IkjPPhKZ3EkirFBwvWpMbX2TZfyBaOPNAVwlCBiivr24i3s/RU27X/SdwQrEEZX
Rts9ce0MtZObMpKCfc3fmupBQtpvqM1Fsb77dL93/aSRiU+Hdy/ep5Ic7NFFnVm90+7IBnFAYgov
8vPgpE6WmnN4v+8RkfNGJ14UFXyDJoD27imePMJbRd/2AdyXx5MT8/fz5/S8mQSzfmtGU8daczJe
kf8/aV/W2zpydfuLCBTJIot85SjJki15tl8I2+3DeWZx+vXf4ukkR6Z4xc4NkEYCpOGtKu6a9l4D
nYWpxop3ozxEp+n2At8lo53uLZPdMJY52FHWWot8MZHOI87SdYiHZKxbRNQi0W2Lu4HBKAiUFix5
i0mZxVPFrkIgmrvBlkQBLJBkp0uVE0JeME01W09grQp5LhRN1ZWb6+y1dDkb8ySvBigiV2N0ahzA
EBxc1n1Tvmk36oMOikDNjeKgrfTaZ2+ly5hTIpwtLCGLodELW/aT9w0Oif7a3SdO7EJAQTlAr1Yz
iZU6EQxtV1bOjGN4GXdWVVTQbNCFKW4PpCB3U5dDfdqDDsgaznlpfzr/4LOCYliwlJEeHzyWHisd
5+9OL+5X0nhptZzHmN2aapZTLWCIUdpocxvZG/tMTbpV8NWiEzIZcCVzjR08/e75vnsWU5mVypJI
KTS16aNT0PW7tsvMoo5NLc4OgrwJxtOAzXBllNNGcy3ibLeLIDYx5DoiUrfFAWv7O6DwzQ41HgCy
1iFgS6fZ+QBn+15ZMSIV4u9w/gYW0hDbpU61qhOzkh9zZFFHy1EqPYTxw96Qor8iqGj5ULhYmbyf
z9J/5zvu1dDnBnFxjlJofa0knkSiE0wIUlN5yLbpBnI+KBOBQS456VZ7FZ/bU7zKIv9/rPD/RJ5j
E2iDLjBrEVly4d9xFB+V1lBuhHuYpBoEz3sDNW/hbY0svzDev7vzsG2TcBmZJYvfdGqvC2p4SlHg
lrtXJn8rPlSSpcrWeOGuzO7CR5RgGKaizqLDq3BOtC7gFFVRUkQnYBB+iU6MkkePImtqcsEYb+XB
Jpb/NWyqfu1esnA4/wg8S1Ko2kMZTcmjU9YOx04FyBk3QojVfcf+CF11GcVez85DL9+mtWhC0e4g
9vWGC6ehXqOmLh0fP37L7DAlA/U6GmIS/GdMQW1kvxtelY9Fqhn1sTLJ59omtHSc/og5O06jQG0H
oFWiU217LkjUjO0mU9PaYU+YBttT0GrzHQ3W3b4xvKyGn4Y025JgaiYB9AOBaGBFZ0POlKiQAO4N
f4cPIUcU/26G5aCaJfB7xVXCImsn5sK+hJhogigM5P6Lel4hQeBfTgdcjcBk7QRAzUPNFGBWKqD4
KqTvCey3gxItzlzekvE1k/DuqcBRSoqdn5SfFOpsQfwi+xAKir6ur4NZpwG7CpozUBtQJ6NOZcKM
/TzNB1mrKvjMqsehTWGhBVOiklqjjld1kDFzlFW00eUtvFlsYSg+8fTcJQle0iGYELTY5Hm5HYGk
gbvhJhwiiD5RJw/7m9AvWphEKK6fCGt3nmkf+PEFp18sAc+DTVEHIGV+5/EGxccrXj020LXxN4mV
/+vgXHdSvDgxZ6FmVx01qSoJcDr12I3pHZEPXQx4DTImb1pDzTRY/q0B2S/33lnI2ffI1DIKUXVV
jz1/1QoYRoGgmOUfZZBuQff7iFTZkhJQaiVvJ3fxpzQ28IAVwY+m245pz9ez43KxqjDPBJgaxR3o
hKHZ+TM7WDVim9SZfPTiX5oen0JJeIeCVWLx6FfW/9UJf9W48eocaNpKdjP9V98qGzEagXmvTF2F
UhhPtdoApm1t/75Yx7NfNvs0TMv8hPSyfCSCdmJptSu14aYb21uG6nFJSmvQ7gZN28qJeFK1atOj
ohkD8bIyQRe7OSq5qHnBXR71OR111Z8TNHjAwaWALhxFtu34Vz05wtIKWo2qEddAf2ipoUO3kaEa
Ho5gKKVoZgjhax6uUgAuDjQVkiGAOuNRBLwE+oY/f0mRA7wgx013DFrqUL9HxQqK6qT9rFsorKuw
jUzhjRko0b6YRAMSKO5wZR9x2Wj60Qxiaq1MzRTwxzqd/aDZNRr6DoKk9kV3pC4U11/KU3iTWO2m
9Y3YrK0BNiNm7iSudK9V5vXQa1Mxu1xXQRBFnld2R0155b1ipgWKdP3pepDLw/Pn+OYiq11CaB9L
/x5fPNlSmWljQT3J8lLYdgBhZfeVvRL1YvebRZ3dkkSiRWOA5txxEtQdvpFO4NqJpv4c7NZ22svc
/pFRUw35/KGXQXKuDzmmseunls+nlq5M4bRGr2TI/C1fC2KrF6zujjw/Fp6PSl1kqPGdGJRrs7aS
Eb+7YGdvVqA2QzjXY9Z+ix7n7mRGUQq/JXDL0A5uCtNMzHKtd744PoZauy5rE6h5+lVnUbtGDPsY
uLQjBeC0oQmIMYJVdq/QrFnZhxbHdxZpthtqqs8akiXT4lcMPULZR/lrKkOuJN/FeTgl31mY2R7D
chZ4MV51x6ncMFrNsQ2NaVVP2qyJQV+HV9HkW7z0Ptfe5Asn0c/Qs90ka8dkTFuMkLoewIuU+ruI
/qIF1DdsMNogmx367ohro5eHO9Z+BKNNIW68KjO9uCjOpmC2twQ1FNP49E1j2GMm5IMC6bgyy9O6
ulgWDBBrRVYlCXn5M23UQI3DLPi9sQhfheNtJzqt/AuS4ChvreWovJw6f6JNAz5L0raGohVV0+7Y
quAJyo0N2IQbwDm+h8xqUXEj0jzD60NTi/KNEkQOV0JHZuOuVcDvgrTm0L1lKUXjJLXhj5rI+BIQ
mBa0Tzo8JWhXwKLeiAdyM+r5c8rx8u9rW0BpnPB0gJwncjZFR4EPTjiuZs3ibnk2lbMVODT/PoMm
TljzCOQrrPw6q7j/B84za59ttgZL6ECC8ZhPe0ynmcxBBx3v5Sq1fLMyh5u1l8zad5utxUygDRrJ
WBBpI5k+Vx+bOIGa5uoxvjas2cKr8k4FixWnQLINNxqEvEAfTaFdGU2SGOs1nMsL8O895k8+zhYY
iBGNLMbIR50bklne16f8vb+R72s0ggCdMftDaPmBIb79b6turtmQQD2+9AC8wudLQFOEqSbQuCDw
GJNEJ87ylTvKDAeAh9fPcc7b8FSPNR+8kmlemy0/TC44jR1smsN/zXm+jDV947M1nrTKCDIaYrXO
GP6rDqfC7A3TOXnBr+0pq2Ob7WAaCRKV8t+btehMFHl1m4ANG23Wi3FTOlzZLOfyDZHfdlroIV3A
WnluVbfEpoJntiEUsCPuihdNGIw6q53r2bKy+OZO1GkJQqGG1/JRiMVDBa++QtUMuEtej7J8xfyz
fWmzLYULKGD1v3MEX20nWroEUWrdjrdjgrRssEcfBGvVIWL6OtemdLazgMFDm6zAlJa/0tvUTiXH
P1BDfeVHMlVkjmsMlhkX4zI9Z1uMrMpV3ec48FCLs5OjHkBnoQTYu9kkNYDKgyMF8LYsXF1chWAv
3WhgGg2tRRRAIJw5G2uhhRIveNMe46C3pEIyyhA6rpWT9qqhQKF0QLH6+kdVl3IH+BtAOuC9RRH1
52LM8kALYtJ3x4FjJ+0GA6ShR0agzJh999A8S6rM7BlMRGPo9caSmVb7VL/tGhBmU9GG/uBORWGl
7SSHjdwZ8oMGvJYeDjs9zo0G97/GQ+EOguKwYAYLvTQmPBW4yrY61jdhrZhEVHcda1HD1R013Ldo
ho56Yiniq0prQ1JRCqUfgfSQxBtFeC7lB3+4EXhmeUC/lXXgNEkHuKAHTXawDYDe2VShtIP/NXSe
Y4vzhxDlYTVXLKFunFSTDVHv7mizUlRbnkUgGiWUr/DP7MOhJQc7yYK1xxoojdz/hgmVySDfcv1j
Ld32wBtTJ5FTTb/oj5NaCXjASXvMgszwwHBos27tIFhabucxZhewtK8bVlaIwSEWXW3bu8kKCaCL
0VV2uYNO7X/Jcvh7vZ1HnOb27DgIkgbSrSMiwgvC8jeyhb4M7kXBbbUL71YtUpYuEKgs4jI7ldsv
Wt5qE/J+YHg01KizU7O4m7pA3Opao3X91fvsZZsQ5+p5uNlZp8eq5zclzp5gO/lleVt/q7uNu07/
n2Fr/zWNZwObnXIlkHxeXyPSZO0m2VDX2MHNCuIHoIFvggf/oB/ix1GwVWtS/JZNgutSPloRVO9X
ngyLaYoaHeq4KB+i1vzzg9KyTGtdytqjEOGNILfGqkLA8rT+CTHvCQ2x3mReXbVHBneRqhX2owJC
o7cRQE3NxQbwGPSnRsw2NLWur8HFp98EL/vX6H7fNs7SFR/TR905x1K3k8cy2TSVXT7LTmwHTu1w
S3AVKLb5NThVu3Wf88XDCf64OB4AwVMVNttoAj4kJKrr9qgeGiu8r47DE+QMA6fYkK9yP1iy3byH
VvakP14f9uIGp6sSAVBEnbLs5zctNU8XghjHRDsGVtF9twrBU2tN4GjxqgZCJ5IGmyjW6KyepFVi
ngVJ2x0jMECUQbGiDNaPANmpIscNkRnFmNss7C2SJg9+vQb3XholxigB34jdlc0PQ62qRw6AGioK
KOYDb+1ETgnsAFYMcRoz2iXvqJi8XJ/Z6dY0v9+cxZwLUSSe7nnRNLOBqOMwA6B9YCZ0HoyarTwq
FkdHiYb0IZBJmddkod7eSFpJu6k6LCp7kT14/ff1wfxNNZoPB2sDhGxFBrBojuFC8T0UslHEGZXK
gPJ7h6oYYTQwlKY0QKS1eREi1Y7pfYFadBzVx6SUtn4pux4InFquOCUwG51abcYxAsjxOcjvvIDc
qmQP1AswU8MGMi+P+iCarU5yC3JzVgkzoCgNgXSsoUtPZeD9gMmoYKkQVxu1ulfGAD7MEKsGeDmo
JCfCgwqKDGaPfjnnmgHmqqFndtmD05qCzYc7VtszI+y/a+khaj89YauEkNYI5RuR3oE5bnStDhkF
1aYQKqykwuwK0fXBVQyCfTX4z52iGn5F4GHUGUWZgvgE261kcFOdgNH67AuhWw4QQwOULcEFiCq5
kQ/EbNR7rwVmspVCI2tiF507+BV8c7Bfe6ZbKeVPvPml5fIhrEVbYO8Fz8yQDI9jqjzlwWDEse8Z
UQCf8LhzZQgVkOC+hf6POhEmY3lbVJpdCO6otnsJe6OYEtvLIRZKBZslb5WXHXIuvcM7wyR6tdHw
37EOED6VwQSszWrM7kVRQRR04cMYfzyCJLiOCqJ6yhLV7SPVSlhlhAU1+wJeSQ0cShQV8vkMxZsO
5inEHDnezTWYLcTPTOAILQJHMhDXUK6JgP14F1Jp40sdLMEKVK2LLVffAq6ZUirbQvkw9uTFz9tD
Et+jgwNMPEq03BoUagyss+I6gPlCeMSmglSQhLvIpxsyBLdFSByvgxISbjE15lTzNSMVN0QqQeN5
Tqv6KS9hQaXDFsb7KrtTT0eHesHtkNY2yKZQ3o3vSqU5QHfBiRAsHCVDURo3mBpf7EOEqiXhsGyV
GjcZ8UeG94wNbs0LW0g6t5K+uAK5MojRJ9GjluhuKZANfGn2lS9aADzaesnNrAO8D5j3Qn5Lhe4u
Y9RBF8sEg9aEO55ZtlBaTaHFiRsxDV/9FHQATzNE1pmFVrl521l9fO+D/wqFAzcTUCCPaGAoveeC
bWuVieAy2Xe6vvquqmwHRDRktJ9i4V4F2Q50HLVLcQ8P7brmZsIKlwTiVpUjS+QeaC++LWjRNplA
zHLWvGWBsPN65XmM8QyU76poA7WOXnzi2heBUvSQxAcIEnz5kJeuGmVbyaLThr0LTWozp7tUb/di
JsDRixkKyeC4+dxn/JiAnd20zCgTqCOp8Mdm/FsadKMQBnQb8UHSyE5E5qSyuB1Z9k2qzG1ofeiG
biv1ukFZj2h0o0NBxwOMsRJC/C1bV3ad8qIFB0lsjCT46PxvkX4H0ZseoL0u8G2Sw36BQda5LV1s
jkg16dFrfReUdSMIqxeIKQOpCBQt7hheKAgwiucWhYYvVLNf1eGzVW1d/hJr383zxAQ/5L73fauT
mC0z+LCqiS3g7RZBLUeQjJSNTg9WCRAWRZZbSgLOSSaiVAzYdatZ1UAAHayE+DQW7qAcoqBzOiWz
Gy+4wW+HWFBUg+cX78FOscYM0qo8MIhyr+XbvMjxQkNptIJJI2/rjTbeetgNWI2HUQo35ewvQT3C
AM8I8saCucZBpXel06Xvfutw8t0UZFsBV1MyaM5GB1reqHyr9kd10oJtzVFP7ZZ1gMei1t3tRLl3
0z61Y2Sup8WO1J3S4uhXT5M6Ua85jXxHyr2qY58FVyv8q9c/ev82jG6j+F0EaYpmz1ny0Qhw/wKT
ikuv4cgxoJuAfutkz8QPVXuqvEcYh0HLAPYB0l1I8m3oy0ZSNmDGafccG40GZX2/ULGWnj0VyMuM
QL+DGwylFihH2CTkDzFWXZrmViY/6v4b9Q4RSFz14GQjgdNgZsUeNSPWonMu2zwG1plA5aRogHXe
U4ImAk7hHBFDqIGreWpqoudkUuTqObGYcCqFR6ahGt7lG5FH+wgLNothkDU8eJFkUyG5RRNhy6T4
RZTwVsX05qXqcBzv4ATYAfqfnb7LqsYUEoC6c/l5pKUxVk/9IOw0ud0y/jTUQDMM0o0/aOYYtEbH
8CRmwUbSPjJ15+XPHjxrNUA3xq8OIuFCsk+aYwLyXq3DpQseTIH/Dk6jqeDMozVYbOVrXQ2WD4vb
pqxdMXqLy3c9rYHqaZ7Vcp8VMpaaiBJHaDB+n/bEHbvmWcccEWyfYV0ZPn3v5NEE1eGWdvQNtzib
47UtR6d8eBk5WISo0sMy6yEVaysMlD2FDoOWx+4ogXHFoQ5fQpQ9bp0Y3m7FoG89Ud4Rrdkl8lZR
E9MroercBfbA4ERU3gulBj2q2GiTV3984ID9FyW2CeD0W+yCQhbaI2aPkeRWQAtNiw4JQ18bNyiA
R6pSc+SBOTo5QIoNImLQDxo7s/E9K5cOcr+LgSvPXgOvMEq61etdR+8KnB66BLLQbUFgjQK4vQBa
Q6efcl+GcrFo1pBVS2V5O7an3g82WchhGLODbjGm5J5qvgt/EwsJ0mHYrSQd9AgpPakNenzPoesD
WRagNRR3gGtilscG5eCgokrYQLYTJJXxsa/IjmbKLtZ7bE3SJlDAwGihiEy3ROOWDD6JAFz/IHk2
IFNWksNRM41Qc3kR05chriGY9DmOGnTV4dFcK1spvktztG3K+FkrUHLtc4Bndh1eRgXIyUSgForq
BxCn7IB7ruqD0RL8FaBNQpLKFtlTnxM71j9j8V7i1PQEQFw4WAYsRUahe14MRurfiMWTKvRW7u8V
MBJDjW25BGYBfnefpDh2e4O2h2AyCsj2KQ2eYDZnkDTcCRLs0uhNxKldo1dTyMUmDibxj08aJK7Q
BvcVf1ZkoLPC/KkO1A0Pha0HQAVno517/TGSRkdpoe9P412bfvIX+YuLWP39YMZJ6vh655LudcwA
JyqgkYb8GaQTbfwbzmJ4kCZwDaw+fWBENClyYvJFYXHW4nbSe/kuEzV8+amfUWwg0nQLE0Dc91yK
bRRWsm6BAzBRYjNno5GE34WOewXdRMODAm2MJOVoJ9179KnMRhe3C7cZv4mwJxPBdmC3wG/YZTdJ
a/gQwMy//IA7AQv2tTTsRBX/thrc9gHEk9lnXkJhnTe3YPO8pLJmNJW8IWV90/XocuIWlg2Vmfrx
NgRdOQ+Y1SWiHeLhr0ALMiGQ/ZJSJ4FzRg4onYa9Qcoyc2wLO4snC4DabrCEi+B9HHp7lL3dAJap
NMCkTgCpCMIhVQFFFWkjV9pWkD8FoGjkgDptqWCblA0Ft8ek9Z1sqtt17xxYMoZNIM0qU5bh8hXd
Kbhv5cO3Rj5E4UEbmRMFhwGCe9ikkZiZmUfwsRngPntDShk9I7wDpMr0AskI5GMJgi2B9aP20Zf4
fJRsMojoe35/21E07lT/oIDOlXW7pP3s2ueAK7hXP3jBoY9io9H+UmW3Jg9eLlq9Jph+qRtCeJOK
oLYw0YXwl8lztolYcQD3yQFrwCRd59KGb8NYwA7TGRoZDF3B/hN8lZiQoH0ago+K3eYlcmYk4RaN
YByC2q+wCEypxZ2H800cjw58y83Yhw5LKeGtAkMMTjch6DU1KcykiM0sQLPDS+2m0NAiaKxAko2J
xywk+KJ9jrOpsGIAT/F3LVF+qcfa8Gq6z/0W3mIChLdit0UJMIfNF7jcRjtQOx1lW1MeOBzmif8C
/ijWVLeTpccx+Ur0D9I8Zj7YNBR1vPQb25RN5Ls+JdsRbh9x1lggZUdphSSejIVgEdegyg8JvoZJ
Dq6wWfhfM0NQHGMqVdTpwajACv1nUUFuIR8EiEB3hK4Q2C+B2ydPoky30ejBvgZiLu1O55UzxPc1
711JEqzCh67nkDVrRZ2lp/H5L5m1NppRyCe8JLAfMLNPOycSIwdo8S8fmeILBJyo5qZG8TPphSdg
8ByYUu5ZSTeeAv8BT9xcf0UvFdCgBqAxhWiAH2uzAlqs6EGPH4SHegIlfPGtTZ+vB5jpR/xdLESx
GipkqE5OkiE/Z37QgbKEon937MX9ZGtb7iI0Ur32JrpVzPW22Ey4+t/xEA1gV53QeX08bNNBjjsC
nILYuOOgbQO8snXILgmqYBK8OoTxWWo/YDkZ+KNFJYZiD57hpXfTEZxLmQ4doF2oQxIy9/E12tQe
U90dUGLwc7QZssoiAdmMvr+pVFDdcEZhfVtRn27VOttGQEBlTX4Tdbq9MpFLn0ojMDiTgEmcFM9+
TqQeJ42YlBgYfY9vJbtBigQGNoTHCRQ/foDSAIFU83pQaQlHcB50+lFnJcha51CxzAc0a8Nw28qN
oapbKd0JHDvsXRx7lqBETp222BgSgO2YpWMbzys89+v7aNwFA+7qsctUD4x5l/GVUiEou5cVrfOf
N1vWtYzXLAvH7jiRooAWnqTnxJv25rd40e3kYAsid5itmsmvxZ0t4oB4Wc5xwTtW5WMK8mwxhAc1
lnd5vgaKuYzEKAqwqBMCrAxt31kVtuhGIQJ2GxVuyGLVN76a2gVt3Bpqytc/9WVDcAqEMNgECMP/
+vmlw7LqoPCHUjrByws8M6Ni1ghGIK8Uo5K2ML52rwe8zOefAWdzGOUJino1Anp8NCtAt3K6ZsIx
Tc7PCiFCALP0u4tFyZzrUFIyVmmKEPAMw58XYBwCR9KKm2Gc2IrQr+3t0152EQ/fiFJgXgB7n9WU
Jd+LpUrU+QThgLl446A0wL56S9zXaG3FQMWAjC2/yyiSmSIK+c5aC/vycMGAdTg4ExXiYRf9EEWQ
NG/UAgy4PNUxCm7iOxPXSteLKfknyLwjUozwPUBzqwWoIjoKIJLmho7ytQAcoaE/TdrfIpDPsa1b
4vZ6yiw0Y6bxAZg99Xuki56EKPus8hWVH2WGe5I83vt5bbOSWGLbbCBlaOTwQ6WNZsjgKK7EXspX
WSTwJlRAA8LJ8nOBqMqgCrjotEfw+Y2DYCgbBa5EE9QJFcG3dVzVUvKexZuz1nQuJBBs9dGsLOBr
zD+HAtxzfdIejE1cK53rw1vKHJlhpVBILylAzv8cXVWC4l4IIj9qOco5D6Gwa9e4f0t5cx5i1qBU
W01oBQ8hhP5G14vbJnUnudusX+mQL7R2phWIS54oYwlA5OfnWLgXZSCHau0R6gvm8JE5qSu6IqSj
oPlWrqyGpaw4jzWDcKhc7/KcI5YENohXQq2qe7v+ZS6Zv+rP4cwSL+saTdM6hCCnAT7OtQGIyEEw
cRYbyT3drPGZpz8338Sohr4fyEISPMZns9ckBY89D6AU6lZbeTORCYN/gF9aOLsxLGjBwF1UxJ1G
nMUhKQrH+vgbNojS8NSR153xRQfkswEGwJR/DVs8Jk3sYivzuZSH54Fnn0xgUE5TWhAGGmuEfEO9
rSTVbLa1G7rDnWoAvm/47GsCL/4D1OnENb2c3T+jnn3MuByTvzGu3qHHp0QvNzAKcfqkJjGpOcjO
pHo0YX/GF+B6sZkWO1RcQ7DyHMnJ3+R+wtffru6sS8c/xckviyLeoiAY/VwzQyJSiEigp4/+Au7K
eHijsA0g0shMKNEa3fQt3GALDST2EVprffzfH/tyWv4TXp9RdGlRRR0bwu6YQRlCsLWdfKP4BjzJ
UqP7gvGsDUHzW1TrPuEcuKaSLC5mPLJ9ehxCHVuZXX2KURu5N0Hp0BIdkIcYvWD9De6WRAMe9qbm
6O7kWzyJZa8jNxYT8iz+9P+fXbKLzB+DpsBK6HaT5LjVbuUXtploFcCLSPvWnuqeRuLmm5WVMD0Z
Lmb9LPBsCbKe5H4+YqlDz6PaphPGDqqf2U1vCm5/+AcE2+kPXgs4W3ojyZuGcwTMf8myJUAT94Tb
kYWh2uiJwnlVvG9s1Skf/oGcwdpgZxneFL5S0RKzLN+hTWhVRxAgD9Kb4nZ7+O3A1HZtdpeOVPpn
dtVZToOA5YlegsGi6IX6qKvf6F/KJnUnJttbBZeo1LfWr4ALD27sq2dhZyd50XQj61uEnSgfkh3a
eG07424ihHsmW7PeWvqi4HmouPECSohW/8/c1UWQHVGsBIxiq8A2EVeig26ne22vn6CFtGNWskdp
1BruV1J3ac3gfCcalC+n0s5slA3B5bCOEXe8Q/UdrUUTkmrqd6sBoTK8dY78C61xgPULd1WPYbqn
zJNYwTUJd3wEZnN2i6Lgw/K4aI8azU+CQl2moZeeZbD3lMyoo1Y99fZZ5igxDs9WhdBYvnaGLV07
FIoPLQFJCTWQ2fBRbKszUFJw7QDkcNe56PBAPZ6/iacOsPvETk7oH66enEsZfR51mpmzjSrueCSV
DFFLINrK+/w9QCYHL8HzxH4Zn2ILgh8o1K986rWxzlKsqDufSjmiQt5dN6otr6CsZbab4BcwA8Sq
dpCQE2C6Y1+Pu5hhZ1M8/ayzwY61WMMLBi/vLkErCi0jylwOtCpBd+R6pLUBzs4frjRDwoBFOory
vumfBf5+/e8vwKmRJWdDmR0wkMONGwjETUCyZq/9ki2IGqAlYKCrIJrY/N6Ft5isfLa1Qc3OFs2P
vajLEFPVH3D1h9rPGvNz8QOhbjnx2SFlMAf/+aovaGlatkdZ2QuVCpzCU1DsZdROV6ZvSuuLBa9Q
WQTNVCaQPP+ZCWkSomc/dNP0gZB8y13IOkOPE8jG8Tsx/z9QqvhaZ+Fmh6QHrSTY4iCcd4A4wcbf
+ft0K5qNCUkvQ13J8sUlfRZsdioOUVcIajGNLawMvfxUdLtec9BYfLafjWhOMeGdB+XlFkFaR9vV
ULDpd4I7EUWVlZW0+FZSsPXjhQ7etkJnS6ltRCGG1iYKILjFttviYSq79CY8fEF1DFfrLYtPzfN4
s5Ul+GNX5wXOAjU9ymgXVfKRNTCdy2/U8omgsZOpiiOQd467zkpWLn+5P0OdZWUmKYJI+t9DVV3Y
X/B3cePbQHXYg0X2+nNsFasKQdLymvsTdJabTChKngxAw3owbDf8G2C+iCk74W3rTG6QidW/6Pfw
aT4MjmwD14CTT3otbhO7eILsv/U/TsEseas2VSXAkFpAnluL2JlVusFd8VJarS2a1Q7t9bd+rZO0
vBn8ZwbmZRkojmuhGoA4MQE3220Gy7nUbHblXnOGm7W9YHETVfEcAxAf15zf6X52BrFa1CNKWjz9
i19dhH6sd78yhUu3YkjO/CfC9AvOImi+D/YswXDwHt2rZnqKqaHACrrcigfgtlFqerkecUrL+WY6
EUAAuaWoy84L2pBzVFC2J80R2oLUrBtQIYNdUiS3kL0oDF9cc1+71OlE+eQ84CxlxSaIMlxem6Pk
xxb8TKxMAoASiweoIgpX06GBgcQA+EAs6nbUA4yAx/ZYwp+yHk5jk23ErDskOvQ/wh6Wgj2NoC0X
PifjTk77U570N35a70M0fHqg4RSBuATt7Uhfy/al9a7qkwcROIJ4qM6uQWJT0kIgHcbRc7OEB/EA
EWsqm9c/z7RkLj/PnyizfGhVQR57pW+OagjtUS+uAEHdKr7XmuJIbpXitggAFszHlTLaUlhYYMmA
KQGNLc7v1EHNCg/vf37sAnSFEzx4I/lWjfttAHHmuD5UinKQUMtf20QX46qQjlAII5p+8XzhctH4
cAg5Nti1IyD8SM4gSJx1PWoA4icsYqDzrpuB3350Yh6bgi/dKZ0PF4HQGULUplIKpEMA+JEYW0IC
k2OPna5/kSk/51+E4a2hiUDEswuges+ZlCu0bo6DFBwgP9KRXyqLDErBgPM+g1BayYClLf483rQB
nu0IktBAQDflzbEsvjhsF8QUJAcAm2Vv7Wa/tLudR5pltMZDL9EKjExX79PuhYwrm9vSVoPmNsht
sFUDlWF2PJRFHAG+hJFoMYS1vN6ADJwj8cqiEVBMcDuzrn+ppRUKoV8UTbE+NehM/5y5phgikuhj
c1RaoOvqB83bRcXn9RgLdykNVXq06CarLWTEbFBBIVIITtb82ITvagUrDL95KAEw7hPRHVPvrpFv
oqbeMB12addDXyYiIqs6pFZ+d0DmheEi6X1oPbX86LPI9FTJilPxTgqBO0MZn0fVRtC0r+shL3Px
Z8jZ3q2UAggoLUdXYkQNoQfSbMR1bvjo1lh1Cxc5RGIy3MsmFAR4GT+/XQ15LsaLHlTPnf7K3fjQ
4IJfPmbwj11rql+myc9QsztjOXAvVEaEqsRjAzGsyfAyB772+tQt1IF+hpndD1vqtaFWIozwkDzW
Bl7MNzrM5PMtP+IivLJprI1p9qHqyiP4T8ePbfWaVFC63pKmWBnRWoxZ5veeEiaRjBgS8m0AFpEA
1aGH2soqXngt/5i4OU2G1GNVsBYT152q/UhxK8pd9RESSoDIoZY1Mcc7O3Kvf67FxfUn/+RZQYcM
LYVoPgaX6cyloW9IieeEUDWgHq72peJKsvh9PeTyfOpwmEIZa1Jo+5nyug/rMA0AtGPf45UUfzOv
Nrn21/Ugl3s8JhN1fQLtMijzzmEFLSnkvOt/B/mVFPBBef7f/v5sMbEmi6Ihwg7h8cQYlBepXBPz
XPwyZyOYraOQ9PoYChhBWB4rwJELmOG24QvP33UBMGw0n6+PaEEI4ueUzdaSNmYwT8gwJOAcYaXa
/R9p17Ubt7Jsv4gA2WymV4ZJChzJsi37hZBtiTlnfv1d7XOwPdMkpu/xxt5vAlxT3VXF6gpreUh7
MBycucvvuRYgJfbgL3r6f/BXbYbbC1U5DwuTMJiAht2fMXxdYppzF3yEd4Of7QKXvEBu3nnAwPRC
MdYwga1dJzlXOhtcrTyae8WKY+icHFvQxoGXCQSS9EUDcfieMcVP3/7ikA20ekwLcyEWsoNr4x8s
JU2soOrPZYdBcIK13LrCgO7wGJPooMzvM+qYxQJ4QgmQOmxmUMJouYqelDGBC86IRHAjnDNiWAMz
cqjmoqINApSVn7RElgDiZmiPaII5NF3sNP9eiEAPRUI4ZwkaM7fy0NQel6lwogxs8cqnORBBdYmk
cEerYqO1YPijj7MCkOj2J2DznEzIOsoFltWBcV4SgVopwnlqjwRzytJAsbv59baNbElQFGqCYoJd
CJ/OtYoCXvVq1h6rHrTyveWmZv+/fTZ/K3Epgv2Ei1wb5JYzpkEX7bFTvxhYZBw+m+PHv9OC3daF
iNii2CMuIUKOPyXZ17oXFUS4oLHSgTMqLN6N2lzL2mN/oqfFnT7NpaNgMBDNSwTLN4zG2JPpqVjp
ERwenwqvJHOGNmtlaVqSoj0aHRh1KxP4/eDleVVGMBiO4NrKtM8ZSA/sYDTf20GEX7Bl5pd3xxkg
CtNFuszQO1RewOWrg1PSSAWjLCIT5AJyHGBbd8Aq5GNU+5H10pQinAe+8f77DGHfBFwqmFczeCNf
AlktW8PSHvHS1z5pr0Dj2IO14Ud43yRO/1M5Yc/Tzj+hsdMLH99c0F/J5qyfZLROtBk8nIhCTnME
a7Lb3PWvs5u7kScaMdg6yktFOT8YAfGRdDGE5elXvK7sHGt6tz2NLz6v9OE8IQ4LOQG1ivYIICyv
sQ6oXDwNB5CSO/mwB6CJdRZh9IuU4jygwcA75qAR0HWwHqKGYM/t/rZSIgmclcuS1ckYKcSxhQ28
K7alSAAMvRU/Li+Gs/Ey7/QqC3AxdPbDqLazTveGCLNNuiVqVm+57B9RpsxlGWD0IyChZaL22ITG
KJUD5N7iaHghsUPMWciwuz7e9f3u9iGK5HKZ9pCrWiFrMAwrBZxwnuzyiNqZJKLbE4lh/nYR6qO5
HIAmBF/WkDYGABNvsUQNJjdB3BWJUa/FDGD4omWJU0xM8NNmvR0CYG4S3NW23QE0BUkVyMX5x0mn
B+YYpJH+2Halk5L3qHm7fSfMrC4yzv866x8B3GG1XYHvhBXqjwZw1gEu5MydfoA2XhuB2HQa3CZP
ToMkcKdtY/8jlTu7wKhoNraQ2pZnPMmAMZgD6H20hzA+3NaPuf4t/dgBXxjDqGqksgocoDxoT3H1
NMipt4SDGyK374mArJV/M69Ok9nMhbRWLrSssiCtAf6wU+Q79EV2Sm6jkRCBgdolbvEdAOOixjY7
Ll5JAyOeDNQc04p8Fl83QZuAv1l/lBR79qiX7FCdD1M73MvoP4WS+/94qmyZ/6VMLiJGDUynJpCp
4Wlmmg71UrA8SbbuktfoObCxfK0dgYArOOIte70Uy4XJuMFSbpdBbD2+0co6FFhZj3CXaQay6jF2
4566sdkeb1vR5sWiva6j6y1juof3w2VqaimUfmsbPjbNC8jA2GQcdQO/aL4gzNyJi0lbpnspk3NN
owwp2l4IlyWaAcrAeLO+RU1qN5h8bgGXe1vF1X1iQBgj5cCzRtUPnBOcS2ZSmiZK1Nd+iN5Q2U+/
6gmgniMRdDg2xRiybOiouOgIadceAlAbKaKDVvtdI9+V5l02xM8KEbEmM+O7cgimzIUU7uiwdZgZ
gFSofdrE7qi+1moOzvPClrAN3Q/0Y1AkwfGJJHLH10mmJjXZUvtDo38qy3dFX5xi6VxJ0Z97C0AS
Uu3cvjC+QKJQTkkutGEdqQAMGql9qQidSMFQZh6NB2lQnVgB9BTbuI+wlp1Gexo0WD4iz4UyOUWo
HOtu2k9YzL39g1ZB/ffvAVkJASK8puica0YL1suUWsfvqZ86rbErA9uohm8NolLUtg39I4ivkvRL
bpbAnar9JYoO4XwEkIC3RK+3tdm+0D9COEOd+gSgHyO0ISXitiXbE6ANiu5DHxNPkX066PZtgSKt
OJutaRn2SQKtLCxX0/ik1tXOqD/fFsKPm//XaP6oxdnpXLRGP1lQSz6Z6QHsTYutfE0/syn6ZnHQ
R8WCHxYSnfGgvtwWLdKPM9d6Rs9BiqGfjtKOmYKTfXFCKkhn2D+ydvw/6rEfcfEBTmZtpKAHhOMP
5qmqA1cuCu+2Huu34rWdG8wPLmSEzRA2LTM/BBNqOsFsF7+ac79nuz+ZHQ+2mrsJ2avAjQ2eRbix
q48CJ5z9/UK4NdaAYKTs/nSwDkW1M7cwzQhL3RW23wWJhejKmI9cCKvDZCLYNcKVJQD1jg9VZ9hh
8HT7PEUacWGDYMNYB/YijlMlmF6RxyeVPOkqNBOR/gjU4eev4oAOUsjUaatwVw7fl4wegFsn8GOB
CfLAvknSS1IjsxsaYA1YeJekn7dPTBBoTS5SAGKpxCo0JNRWdaqzzg4AfaATxVXL4X99lV6bm8mF
i1JPEk2LcGTmCBhD7IIbALOg4eM4isiI2DXf8FweyLet5yGmLDzQDuAKBG8CRXGj7FtAfmG+0ZGB
R9aIroqHFvxvNPw9bYGZghVpBhLICnA6I4SCmsIdF2fC/osEEBeb/Oq85q07Af7DAS7CkySGSd42
lD/COe9atCJtOhXCp+RNmQCeMFaCL/J2imCxfTYD/QzMU1478IjpiBR4WzWGw4MAiP3pXbs3XUyp
g2gVoA5I0qfaBqqJIG5sGCiqCiCXRpqH/jw/r1WHetroIdKvJsYDv0F2HqK369bTl9uOsBE60C8B
th76/6A65oeoAGsNkvIWjhCrtTfGpTPm3ySAIEXSWVMGwWFuRI8rYdx1ZXRpw4hAGG3gBsVBAyxN
Aku5rdK2FBQgoZOBVifncDTNJmDSUYTc+XsKVBMjAYS1qF62dT9o8/8jhPsUm3EeGAX7SsbA9ccI
vd1PX8nyHpqC0C5ShjO/qEXDMI2Q7NddChTuHyMg0grEq9tHtuFHuJg/2jBtL75SqtKHwDGEFGp9
GqeH8H/tuLMocSWA++Ym8WjIZYzj6uSvRf/Yar9wQQIlREfFW5dZRtI0qOy7LgPrBvt3QWWr4fvt
o1q/YzlVuI/tCPYOk0YQ07kzmpp5a0cK0BO0Z+P74FWFCzTA1BE19QW6Ua7eCALURMamSu0XIEZo
sqcG1qDLoglHkRQuYVc07IfWBjwnRgAvJ0dvXhoMO90+QJEQcm1rnVXmRMackR+Xyh6wC6Dfjhzs
dbr/TgwXBcrAMuNshC6SuS8MA7g4QCavvv47IVwUkIbcok2Na7EAWYTXv73EjW0wnvp/OO7P//mC
XzH2CtyT/waZTa9g5h1iGpDGmB/WHSPG6HfZG9k1zvD+V99VNI+xUkvwLFNXO9zaspQzMBBrP8EQ
bz18KhfBZ2edNrB9YLYlCUhgWQXZ1rUVqFaeplOXtP64wFvLQX/OCuOHIs2AGYi8jAZgz2sALKQl
v5aoxkQl3Y2L5ZJuPI75fB/nQFavQMY1HhMj3t8+79Vx47dh6A6k3lh+wzQns+CLaNiXqNmYYd36
MmaK8SJHc3vxbotYpxVMBmWas8Wv1Tx2XEpqZsWQAUTkx/YxPUyH4F75St3e1T7yn4UTupNo7GlT
L6oaDDQfmDZ8Wq2lY5cWGWSGaNFJ1U9TlEyIBHCuXRcYCqiZUqT+GNHhyVJDkEGIJHBmU7agm1d1
SEiqEmCK30ygLt2+GZEE9veLyx/7JSjMHhKG4kWb/S78+Hf/PmdcUzAPyTSwS8CDN/2RGcq/VID7
lrcjLfKGsEuYYq/B4ERbiL60m2eExUVkjDqhKo+B1ZtL0yYWRFigBpGy90YRmSoPF6Rg8lUDjpSF
EKFgi/z33y+uQZebLh+TpvVbtPDc6f47+dB6bOIUZwBcu+Yv4zNoF3K3nnfgr3YwgAIAU+NvTvLi
N3DmPACHuBgb/IYFIztyAfzAVEhWyQz26s3G6ckZ9DzHSW5ELdMz2GNVPvWGQ5fbjZc9J2Crqhfh
ZhMzsLVEoHMAV0ZlQ/LXBh6MS61iS7z18+W7md6l9JcmKpFt2gcDAPmPCH4HH1jWOCkKpQwFswD5
u1Q+/4UTXQjgEhXQMk6arkLAEi52joH7NhO5EU/r+h8LNIGgxua6AIPDOWpuhlNDgqXzzTR9w/vp
LPfRORjaOynN/KrrsOoxuOAyO4ZK58nB4ObAWwMRizMbnVvV6Tt4R18xvvQZqFJfZJKh61AAnh2Y
1+1iATJwEBWPV89/ZkpYXwR6KfZUVu2HMRiKYFhU/GAKtpI+BGbotKsL5YQ6l0eK7+BMORIpEjxQ
1rMzEIvRANw1CwUrrjUjq+tJ0ZrOxy6BgQpDd5w7eWeirqyq05cwTcBiWrmo9qUeBRjUbUNgwYw3
ZpCXYKMHs/ms83JtzGQpm1wN0PxYpAyY4XBT3TzQJryrNEGqt2XTYCcFeR9WRDVM+l1Lsso+WKSl
7HxF7pzQXI50Fu0JC0T8PumLmBfqCZ30ru58Wt1JzWM+/bp9WKJ/nzusGQOKVkuLzpfaIw0TewZM
5G0J/Kj4b6e5OKXff79QIak7OmcFTglt8OU+2y3loU48cOy44zHD2kSPrrEgJdg2gX8uhq+UoNlo
YNcK9mcNhdOrrO55Ho0eW0aiYC06P/b3C+UkOYtJXlRwMLQQ6751JtMSHOBWcLZwgKoJOmlrtb1U
FA2oZTHI4mvzXdaNhyX9ojZCAECRFC5FKIPG0gMKKQ3AJFBXKnaK9c3yOuw6AufuUwDS9NTDlnUu
6FxuHuCFdlwVoB8VFbN1aecXQFAGMUatZQJjIOwhvAoIFyK4IoA1hRLwpiGCPtVv81u/n37kiWuh
6G7XWG15bl0FxUisOgGyVWIcCoDxt0UTYttucPEruGChpXEyVwF+xXwiTgSIbztw2RDj7DZPsS8S
JzhWPm60hTaBRRd+rasvaokdK0mUdm99WixwusMgwZGxgqPTiFnWgZ50/lRavZNPmVvn5Ze5Bg62
/nUEhYRJ63eqVoJvy4ZrY0sIVWWGs4oqJWcvujUWZWt1jV8buUOs5pukvZbGvgu0z7fjlspCH2c2
V5I4sxlzi3RWPDQ+HUMg3DbNPs7HwAnbpLEjkv0EGB4I1TRNPquk+EgJ+TLnXws5LlG9oA/ElKlH
DNMr4uoLSLWf+wJ5wDhLwIEv0rcMJAxBk097xiShD69L3B1kJXeLXMts4LOjUEU8rQWJQBAJ/GHr
nQlQE0qIoagqQX3+OmbJQZlmIViH/AaiT3GFOTXJ+Tk55iu4CwNbvwMVpFsK/HxLKhvywPolHvhA
v+VyJ+xfAr1bQY7ZvfZv8VtyLk/p9wr8WB+6ZYMqBIk7kOpBuf6/h88ruVxgw2d5kHsDclXLn7Sj
MnweO5Fu7MQ4U7mSwRml1YyZZLWQkRyn+8wFXnUEBgTtieFfmF9D8YIBsz1eIBYPZQOdAKwC8suH
Bt4gOu2txjc/U8AwO6qt7xcX/UpAfZVO8Cv6mHdj52nv5C7yROtYG7EFk3NAvjSQYymriYSOKGm2
BNCWGq9WftCNh9uet2kqFwL4SYSwNaKl6pmAPQH2jnZXpm7oFV/BRLLHrCuAGFPHcue9QOzmof7R
y+ByoU5Ni9rsILb1lJ12n3rxewnKH3oAd5KFhIXsMi+Y77F+WZheb7eCpuDGF/jyWA1y7ZZBX1W5
KkF8HD5MQADo7tXxKFBxUwYWvAlokE00r3gnlBM6mvl/VHxtjilYpkPPeKR2gcV0+H7iNZ9FkH/r
yWX0XJQLoZwHEloDrnvGy2zYdUdZdxI/d5ZHBgPWnFJXVjzR7P62lujPAXoEU7c81XMHtBE11CDQ
DM669slSQdYjIhLbNlLWBPyvEC7zKwIsdVIJlQD9KTzkXvkQPxzJmfxiiJ2KF51KE/iCt69v0/Eu
RHK310tVK7UZ9KqCJ2s+qCCPuC2AX1RluTqu6o9S3FWl42ihUQYJmp0dw0ML4EDrEUjLINAVIZht
fMgNopj4D3s0wGrgvC2OSYqPHQpGNTrTpcbwgu6t8LWtCsGprbszrOd3IYlzrDJMskKrcFNjBL5q
QHCDWAXtGCxq2yBgtTG0FoOXSQw7uGWGl3K572yZ9EnXqZALTODJTQ/YsfuhHnKnuVuQQbSA6U1O
6ijkCRaJ5QyzRLqragYrUQWnPj/X01fQTAvsRCSDs8RsWfLWmCGDLSOUhRs5IJ14n56NPSZM0JJG
Q9IJnO7bbbFb9s/yFR2bMaAO5QuAQaQ1S0ALFOGDe1Ua7UAXtXC3KhdAP/8jgrOVmLZ9hyYaSrF1
apO29vR03ldDDOoj4GJM2ksuvVC9vJP1ShSb2T/Nf9MvRXPmotMpHrKgYuX/wa3O/UOH7Y7RrcEP
HO9EzUPRUXJGksdDTBYdwqa6xKBLaY+iKaf1TBxzu4uj5GykQ2ZLwxkOPuxAJivZMfhzPzM8GwrY
C0CPdqBA+Ik50q+it8+mcV4I5oJYosWNbLXQTQYfTVm+zVRxrEJoKpsB7EIMl/TRvKRFxlonnSs7
ipt6WHTWwJ85tY58HnczQV5vT8jGxLiIIg25p4mUSAA4B/EREqQowGx6jsnCh+VOciqvBa3xAa9Z
N9v/zefn8kLZi/Ci1hHEmRZmYP32a5CykPjeFOG0CNTid+NBKt5riVS2fooMaAJOb/mRiZbe2K3c
8LLfr74LJWhtmHnAHHxsf4Tak5zi7Uo+tVGOKeZudzteCSxE5YLJrHdglVFgiEUIlLD5p5R8pTHo
htRG8IkTHRwXOszcNHKzx8GV8VereBjoqzIJknKyKQPzR8TEy9VYlaFiPTPiLCTId8ZuP6bzZ5LK
MtgCzYd2HE5gfnmm+uxYYLHpYvUU9b1jBKAbihQwJ6IJrmZum8Lx69LrzOXHkIX3FcmejTH3gzpw
rCB9T4x8ssN8cf/iFtBQBlMyksEVbH1WBvowyGbrK0gwugN+od3rP/Vc1B3YPKA/cviSixZOXacV
kFMvBCvJqqdmJ1UeBK8UkRQubVoiI+uyBFKmwgR/0E8tfAWjp337yERCOMNNG2oWGSBQ/aINwUAG
Msz2m1o83xaymUGDT8AwCF6yDFL1Op40alq3emAhP8IwYHLEZPGvyKn3OroqaPLbOXGz1jbv5AMV
LL5uq/dHMBc+5w5UtXoCwTMqEeY5qX8S0RtWJIKPlUtfR1YDESYQn5B8guXi1Fii0vBmgPlzgvzo
rdK2HVZcISXFxuE0j6CKLD0NzFZZML38u9vi83UsPkwNmocwb8A3vDW/WM8V3IbxffJl8jrglkjg
fcKitAgYaD0YzvKICyU5Y6xB4NmOJj478Qc4VNUXza6OOaipUD9tgc6L4Zq98kHBrvT/QFTfukYV
bSwFG/pobvN4SN3cq8YUKK3fZ3Rf19+HSd1hHe0vvhMXUlaof2mFXqCCwZesRYSMgMQ53smA+a1E
gMqb6igyQPEZFQs2sq89TqqaRspKHOUY1nYsPVdDB9IQ0dr31icW3BL/SOHcK+hoFy0kxYUp8lEe
3nTpi9xqgMOPnaj8etssNzUCpYSMPiPa8vyGeR0nvZ6mKmqZQ+0aYK1sVUCZYnHutpit0pCKHXY2
nQMh/KIaONBCq84l1Nv66j6PoocSoFg5zDEHOyp6aF+MRoTUsikS8MvArcO872oKV5ZaTUYZtfFb
fGtDMKGMM5CIM8mJphQswouXV6JJ/q1wgsLsPyK5i9ODmKiYjm38qFfsACQnbfhc1B9Y0hZ8X0S6
cdGx7WpgYhi4tTglp8ho9nOMExx3GRYAJ+s1n0UTPJuFDRChI3/Bxvp6em1M+zDo5wghv/hSNvWh
Gyakl6Zn6d19HWZ3C0gVx6YExnRyqJRIUCDeslLUoWRsCyADQb3j2u/aEMyoQ41WQmwmJ6UxsH4+
oZ8meJWzU+NT20sp7HovUlswu9ZmmTSsNfKq59mbQYpdFlVfJD05aaUBhtjZCTrjcNs1RLpxMSXI
giiq9anxFcn0ouUezWpwg4reHlsxBcv11DIVVcdkBZf2pFNLmiYjkFJp910IMlZgRmStY1qtneii
YaZNnS6kcZ+cBQXLLImWxpeW6dRbKFKaINMd3m+f3JZOWAlFpwxY8yjIcic3WZLeWA1aWZH0PQZt
YaVSD3xoNmAgT+Ugcu61TsDhwsnB/kAyBDT9a+sIo8W0xsZKzovy0df3jQmWqESUOK5VuhbClRUU
M9IruiTpWTYrZ0q/JT0YRUIK1tuf6jJ6t8+P/WPX9n4tjGl8Ye+KxKZxSgjTgFgZJ9/zUAATsFEN
upbAeVQ2Wko0yGF6plr8SUmiT/rYe1aggVayhA93+wBvfjWwHqomFskW3RdnHUqsdWOhxylIJR3g
xqr35VNf28OhdkHISf3ssXMmAIQDJfT2qW5eIWwf86CGoYIU7vpUKWrMUperyVnOgBMH+q1cAje0
lrjAtjzIIiSGLS1RQUcTSWEtXZXTUm6bdkjwBT8PMVhCwtIO4ww7Sn9jKgyFTkb70UK6wJlKpZpJ
NUx5ek5by6HLCNCgUpDEraMvho1YkigzeqPV9HIzxv0s9dCksWZMgmB1DGdWtuUxKFUHf3WLWHdm
4Z7flo0CngBze/i4IAf6/W6/8IJk6aeFFlJ8VpABF5UBTtwFdMzZXBw6YPkGY78PYrpD3+ejC9TX
28ayfsNpRIdUEABgWUhFVnltLQ3YO8ax1uJzdC8z+iinn5wczM07kMu41kfjAPqi3hu/botd5Q+Q
iklpFCMsgIIqfC+5GC051q0gOvd5d07Lyk1ArqP3mTdq8mkk4JlJftyWuFYUowaoOhOkJVj4svja
80BSQ5UM5OhhC7LgYbRLFQPaaeFN3Xumh24nY1eqUw8jHkBtRUAvBM8MJOwaTREez4ElMLeV4/z+
PQw3AbsnQG/kDr4LonQMNaTywSyB4fpLlM82Be24QO1VNLgWsx7b1PqkBQmzP4/QJEepcVDOZiAf
SBS4ptk/hIb5YOaV06jQO8V0l9q65Wwca5Xu84p6pV6hvfL59s/aVB74+5gvBHgEkBWurW7RJcuc
6hwtjqy00+nB6N4sIYgfSymuPi9QHcjNQEaXKVIOvosIvCWtHrAI52cJxSVmdregr5Gay7mdVLeR
/cZUbKJLz4tEjqQU8iet5RMV/Us8akBuu35zSPM0S0Eb9H45WkfMHLvmnHpaONhJVrpzMLl6LflV
M943sbQ350yQ163r9zqKvQxRAnsBMp4FXGieQZ8cNIbR+1X0uTEiW4lrrx/nu8nE1ln7uSj0hyyT
dmZaewBZAtDsi2qAyROzD/ODEQm786uvPfs5GDeA56OXjIh3fecYCtDJFJk9Wk74HFYLCAG6yA5P
OkYEZgwThq9AEACiqaBWtOH4kAuHB8goxnUsvkqltUnZTtkw+FMsJQ4KArvQQO+6B8FaKH8vaOwu
CTnJw/BcSWcgu9vwELvATyTt4Czl223LX4d7dgwXP4eFxotwH1fpJLXpOPgGmO3nMXPq0nJM9Fb6
4auW63YUY8lNyZ0wFRZitgxSMzDypatsPYUf8R9bOc0UvR/8DqixNXanQHiMtZzGbfvZ1uQUhO1v
qpH5ai0fx/5doDjLua/dEQDuWEBC/EWyAJDqa8WzRVc7CVDpfvhm7i1io+m4Y+wbIcBLQ3TIRF2k
9cAeeAMxxww9MSS1HmKuSmVQozwd/L7R94WmOPPMDC6fJ2ekM0a5Im+ilasmWmdjj+YpnaO9iIlq
HehUTCdDady6hYEbzgf1lg6zmk29P00APAKjmfzeBKIq4qYQGLhCkEHIeIhcn2w6BWrNBm78mH6j
UuYpE6DeUhEF8MZ5shoXxQwrQxdfpQpyTBqjNFW05Ywysq1ey9yush7TeHH6cfRCWSvsoWy+L4p6
xFzFgxpVRzUWDNmwjP3aiqgM1E2EESxQAymH2fiF+8C2jFEfae9H+ETXanzAJ+A06eW+L0bBo38j
ckAWkKMwUaGx9gMnK5Vphp+BJvkgT3ZvPE5VtDNoVjraYGKFjjS70TiTDOAgCcDpSAZYm5w6cda6
IemORiFKYdYRlMrofyCFwYoOW9W51h1NA6mIF6XHHGz6iKUZd7FR/yt/smas8VbtdTypBY8Jnv0Q
pEZMJgYNf3+nV5lan/SFHKKW5dde61UD+FyAd+GXtS055n3y0WU22QGL2KaH2LXcWDQJtHXdBAkb
BSOIYhA+aGDUUbbyNsR4dgliDQBclovipNYpF44Zbt42wPlVTDphaRqwiNenq8wzWD+rnH2ftJ+z
J9npKZyA22U8jC5wlv1m3/8Qqbd5oyjkwncV9j8XHppJzY1RpZhzr0NnVH7p8k9B1N08QOTYWOcw
8brhH05dMNaZVeodtCpeQtlrHRTeh8Pg0J+mrbxNC0Ns3rU/RIWE9dAYM5wLweyHXTiqpiTyGGh6
g5HK6qX4lrnlg/ZYMHMBBNJkZ59FXFXrMaHfEi0IxTI4aL+4AklsaAtoj1AiZCyhXxhiqHkcKif6
ArYhR7aLh8wJv94+3nXkRUGZwjfAIw5OKT7FUiZl6PO+xWR6DqKP7KwEGGppRdvVzAr4mHcphUsZ
dDPLzGjWOr8KEWGRleRY9JiKd7AEAEs3FLn8Ok24VooLM2mPyvFgYZPArECMvEy7ziRAxFTckrS2
XgZOViusznUPAsVMFjJpr96GuMYLbXlizLhPl6Cuoa3MWLoWt9qBMSt1UYdystkOQP7iLp6GfhXq
lKpqF5rgybR9p1gUhr/g+cDnqUsadxowLDt/yHZZVTtF96VPXm7bzZbfA8oC/w5m7/UVnnfTlnOm
1TH8nuo2GIcOk2rub4vYNBrwJjPQOoImJRfOpj4dyKhKvY+y8nGqLSzu6l7f1bt4jhwMcgvEbcUZ
xo4rE0jD3hb7ORfuLstxZcbAIPQpEuw5iWwNnBwxWEbGTHB2m4Ga7TpTlOJRseC/CW2NfTR5gmbD
rn4jTmsjxrjBr9Tp3cDuz3pn/w2uI6wSVS5QYaGMgHSSO85qBBBtlI/YszqYT0qDQSHVrd+bO2p3
H92X8T66K74bx9tXuK0pkg8kXYyCiB/0Bw4OgFxKHOp4Ct6jY3FkGJb6cXoyX6gt7+R7+SDaV9uy
fpSYrf/QPK92dPs6U2NdinpALPygkm6b9FdLRcDmWy6OSgz+xzUaq3XVpp96LSrl3g8iYjda52jh
OUfnuyd0Fw94dTUC5J0tZ8DyJAHJBK6R8D5djO1SJDHeHjFeV5rxrg+jZ9XgEldDN+xFswOb6mFa
RWWpKllBwy9IB4E9PrW+lAy2Zul3pMb8oXSXjcmpkwyvFLrEVjxhMz3osqOyth6Y7oelNgek5ni+
FsclR83OTnZzhTqmA9lYj3LLTwBkG7zbFrppLQYAMkF3C0wJPiPtmzyrMJrT+aSK7Q5v5jT9XNP/
uR8N30MFBdXC32BN/LKEXIy9VVJsKoUAKDOWD63GtqaVHtPsucKGzW2V2NeN+9hiOV1mJW1WPOKj
i15KbdxXmC9b0mJvTfkB4I2u1RF7ANibXr+EauVFZicIn1vpEhZriIxpajT3V48rXdNNNZEDuLoz
O/MX4y48IaDtwjN4NdzoSTS8vWEwiozpTuwWo0+wro2FUj5Go9H4Vf1Nb77PqErdPsZthYCZDbxR
BDCD/yCEpKrGis1EaL6yo478vvyQHIKtiyNbGpDcWLQzuqkSFqVZuQ8UKHx/zMiaJJwIqy9Vi5Mh
HzMGUUtnI4zAxyy85hmlNcqL1x+5KDUbWdK6zu9PwNDOXsxT39rWXfGp+YFy+Wv+0g92/9J9r95F
YXlTuQvJXAqoqAUcLcDTL8abZLRqR4lEEFsblSnsAl7I4PI+dQI7GZbjG98i7a6oE1eusz0pMbJT
Zru0BaAxeu7l8IGrFXzoNsIIHvTwNfT3DdYMuT5XzGsHMTj88NBWQBHBiBosYM6loinL9SQS+s74
eEMM+PL0FQVba7bVlKH8BicjjY1N0kc8SxzrWX02Hno3PU+Pso2NZsuVdgJvIBtRBTYpa6z/Dchy
7mxHmuo90GE63whZ9dPYxZMTFLsy8qpn4Oh5GIYvRY/LjYINFoWwqqejD4g+Du8RbZFnvWZgt9n6
tIC48iH6hBQ6s4OfxE5dLRFSbmxdIxBoMJ+BxBYHzdVLzJrMzQxYNkCIAOXH2sngJM0qgRNuJJrY
fkKGojBwu9WnHNjJlaal+OSMQLQbh9KOC78i32XhTO5W9oVyGr7fFspdympHr6TRsOAI0TqJxsc0
Yu8uDZ1wgo6xFnp9hKUCGoxAa5afrWx4Uchyykn9qBnSoQd3hS1XisBPmJVcf5uYf+B5C/JiEyfA
vXBro65iDOGqflG0+2Au9yiR7ZI5OqXqc1hmn6g67dqJCEL5Op25lspi00VqrzckrhBZVT9pvsk0
OZEaBdQcSGLBA6X1rk8zT+At62gHD5EJFpl+k+3xH/wy1/J8KQIVW0wD9m7Sp0BzpzsdOEpAj53R
kpQkW7RQsUavgukwzAuwqAJOifDYIJM0dVNqQSjdh4fUSz5JuW05yqGpTpbTeXTX7OvqpLnyYVQc
YbF6bdbX0tnfLw5Z7cDqHRiQPjqj59cMM6Y6IWHtDgvYsK33YNjJ2oN1FAneMqlLrblPWolGrBaY
/9VaOaR7pik5mKIr3dQPuQ2Y3hSgevAAjvliqIUZServ5Rgw+zoacLhNL3fawqE2SlGefGjCU/+3
R3shmrNfLaDaMrOjBfuAp7gxOr52O+2LZh/Id4Mzuvque8C+RSEhxxP4zkYQwb1eCOc+bZEE2Mpg
hnB0vVzFzXad9hAEP1t38sod0KSDQ9E/lKUrfDuuvzgQrKIngNFXinoFF4yx2xVUGFBS/fxjdsJD
scv3Rns2HuRd4Y0H7DQIfHbTkC7ksd9zYcAaIHGJWUHeLJ8SzRsGm7bPaACA6cFy4gpF1OCVIo8w
jpOzeOah2oswoDcKgNhGxIK6hfwP5U6+N8B8WsmUhfimVn8Pcu2uDzMHP+yeVstxkZJ93gFEJ4ie
AnJXhndmMDo60MubTryGthHBUKjHwAo29BlHGHftS6IPgdW1im8+jJ6xWw5tsif0bDiMeWLBAvI+
Vo+yiElm44tvXonlokgr9UPRG42CKMKS7gwNCZseW1fa5zvdEH7wN5wa4iwGqydj75p36mWmRpBH
RPETorlt/oMq6MlIP9JK2Hta1ySh2O/hQUXDi2VtzSHJqT6R3+GRhY/8AZTPu3IHxOqDwJI3PIcA
IZDNZKAVsKov9WD4Hju9I37TeqyKXDog9lZstXKMfeEVe8Bb/oVEJBgEw2pbnUq5npdxTinxl5/N
sX3qvva7+BzYhZf+P7bAmOlxSQTahH+EceGwygDyZmQm8a0u3velYUtov7eDCO1tywOQ6qJYRkEg
uhr4DCV9KcI6IH67SDZJpNP/cfZlzZHiWre/iAgQ8ytTzpmeqmzXC1Eul8U8CBCgX38X7rinbchI
vnOiu6P7pWunhIatvdfQDOL+9rwtn2OoNH4JMTtyoHBboURFkZiQ99E81GricbP3iPZjpKvf6Oq0
oZqDljIQ1uCefD/fJFrJEpop6kVNg9Hw2iPfmRB45BrWgydFrn0v/MSPL2sd5M+sefG9AGDB+odK
FdqZ3wMT+CirCU9VVB4z5jF7146g4bNHiH74zE/vjMbvcrc8Wn+qERfp5I+W3P8v9zdBM/A/v2J2
spjaQC2FZlN+EuGRW7tJDoGFKKh8il/gFY0DRwGK1Ox/EC418Jm/hJ7NPHCvRkgFQhvQBwUVTSbp
2gacEudbczx7XkupWRbUwhy3njb64M1vJoPC9Mg/yifqss1qsnnt5IRQKkFNy5o8rGYftUioXqZy
Si4q9W2I2UabyI19y7OOk5hRHHtNeJoqP/llNfS14w3UaxSZZAsCzvNHhIpsnhgl7ghtUhwB77t9
i02fu4oLEv0uL1ca9lfKCnAPBPVCBQoKnZ15EXuk0hhKkHuFOKblxWGySUUeVEqzI10FVjYK2aR2
Oet2kRUFtw+Ia3tWBdYIJShAf6Ah8H3rxLB3bHmI0Ioc7uT6F2XMVyHnfDvKtWPoa5TZMUSthtUW
al0XrKEgopE/8ucEHI8mv49B5bodbEmEwG7QDFQIUUrA03QO2IyhVJhXNdBr3TCg+MS42+Jm7414
U1LQ+UXjdYbka4numlp1ESNfmdOr3/PLD5iLu4ie8BFSifJFWDCilW3pCRcILGAAWyqYm9bJXZsk
x4Gau8peo/Esg0O4UYOCMVavZmHrzL4o3KLT3I7yDhu198N9ubd2w348Fvdr+fMinZ0CIW+zgO5H
Y3eO/YisWocbEsCD1KwcLaGOURlbS5O2cMdwQ7X0+hHEBat5uv15F7fmLOxsLbVWnWh2hhJKyCIn
CiHc/vd2gCUqEBEwIEwg8mHAtmenadznSaWEWnNRL/yIhm4WSD7dAB0ZOuJ3s8uABkjc1hOvK3EX
Im6zuLMjVukNERcNCtxqmzwJo9xrheGgGndubM0f69qjoeHreeiJVffkpeznLPb0sb+8TYC3rMjY
oHnHA+nSM8f6AbixtlfxHIvQOQyP4ysq07qPLE9HmdPDke+O2+wkjytHxXL3Tr8EuxbwKbQXFllE
xk2QYLQehE8YpmaV7A9k2KgDf9OENTgaHzZ6BBlwdfgli/ykSOnDymeYFtC3mw4/APq78Gydkhg0
ar9PBaBhysggkoR73ECdw3yjPspoQbTtHyVvtQK5uFenaEAPTfBTpLbzA7gYyzEsGORLeTDQTbyt
ca/C8ZQFuGzgAyQl6zJ913bQ15CzHdSUVcWbAajXxh/TLWxVA2XLHVzmWWA5/HfpxcEah/HaWYEX
kA4OEN6dgLd+n9MwBJKgjwwA4/YxKkfWrg/Q5disHUnLWsI0m6oKeZ8JWoNa8vc4dSIGImyUyaca
EYY3YZT84WC76gairG4E6/W1L3h9aP8JOQdjZHQUYPljuSSTmtDG2qU7xf8/5ENXlyVEhKCTaZia
Or/VJD7qDemAFmr8lm6KJxhEQtPOOOrAXjVOuiqf8pnlLPbBvwHnt1jVG1bNO51hLlFDFp4ZqGjh
JA55KR6gsnuinv5+e+stkpHp632JOLu6mi7MDUZDcAizxyp8Mi3YNv++HeLq8YL+iTzZ2gAjOG8z
6G1mWrid0XSD++Sngy2AGP70bK3+rj0Jrm40oE4nWBmaGvM8MiuVegw7tIuG9sWUFKeFUen/MJwp
eZxalWTCPH5f8DrnYrLobi5tbW2FIbZlVN2nUucRHm8trhy0xvTaIvtQwhSVHggOrPyAa8sSZjOG
AoYM2NbzQrQJLfRCCWUIdqnpcagSVLt18twx+SO3Ij+vd0oPFoWqHLGsf/IWne8q/rj9GxYvBSwb
69NQQANTAqfM9zngYBx1QBCjtd/GrkFpoKchsPogc4DKdjuUPi3B+ab45ALBIgFJ87zKYvfWaIP8
jeEWl6LVf1YC5PzwXa7PXGGAv5JgjP/ypvVHBTAK+N3zaHA1+DMxIh8j9saGH5zzkx2xbT2eBqV1
wCV0NRrZDhrOAsIpxB2BGOP8RynYnuTqSyUM6I5qJ9UCttRmrlCUrQlz4iEvHgUpHErMbWwUILEZ
qmPl3d9e+VG2tSvnEAZOpVOS4HAYn2OtvbMHa4NWt9spb7fnZVlWA2EBLV8khGi/YFfNcpdBI6bd
6MCryLCwj9zGcCfp1/ARAnibDk4Xz7fjXTl0sdbwUoJaPnby/DMws1bDhjTdpQepVJfzH2qCvnlK
PKVH0dAoPuoOMI9CXsvsr+3or59/2g1f0qS4a7MCeD/w/kUYSFIW6GO5V1LZzaonpWldSbEcWpYB
wC3byOgdJbSPceZ2a7TNK79DQasUKE7gBtASnp2UvO3MXI9wGcgw5kyGXwpbIVovXmz4nkBuY5Vr
wDcvalMisxUliyN2wZn8SIzCG/rqnbM4iNLYY4a0UlG8Op4v4WbzmpKojao0YSiNy55dTDXptU93
5ZRAWwVpFjaurAC//P3TcQK9LKRf7JIdYeJsBDqgOP6w1XMnaoFQ4z9jOB93jvyGeukaTP7qbILN
Bz1KE1nevNY9CjLQJMHFhl8AbDFV/vBY39rxk6L9aKI/oXIK+xcDs9paEIZJknKj8/oxMa1LkRCv
tmPQVC15pU38D3Z6dpih+w1UNdLsSSpmli2NVdanddaxCxl1v46Ve6Jlv2KBdWty88LD9zyDm15D
NrEwjxxa/1kJ3DAvC6fRko8sGwKeyEFJTSfVQZtL89TRmRGgswtOHAkSPYF7jfVm2PWW26Orm9mj
3kpOExc+Fi+K7SwPtOodDgIug9JDjQddV/1WE+itAtAaak6npifS/m3rPbV118AXUqS/UnWvjqnX
SZajNrVj2DmsDEM0p9I/agkHQG2fDLCs0/hujI8s7BzLTl1eGb4pxVuR2Ad0ukB0e9XqH4qo9h3A
KBUeeGD0QDdpR3niyvyhGbljtj95o94xmEInElyaM2hBFQV4UdU+It0DqmFHWtcUxLkI79wIzzPh
qDb6+uHoNnYfKDr1zLDZkKI+FG3vlb2xk7UfhfpkgkJkovEQq8AwqbYb0t86XCXRe5Fs9V3CfGiV
tC0GzatlgDfLQ9v/KaFiLJPiwagng0vtOKbVoYTTsmltrfq9bs89XmymBFNrs/AqJu8ylvqtnXkD
B0XVDhlWN8QRYPbLNdnTpTxo1Lc0A0sj4m6lQ6yhD892Dveh20f1Z9l3scrQMP5stE28ge8bTxV1
Y3O1ZpcS8hck3tcG+dE3dyIFIC5NzG1e/GEldzttT4BFhyXFDiLUbiqNPkxZt7lqeJGFESSV24Kx
3af+aCi/Cgs+nD3eSfAn1M/xcMggjCLVeKPrP2M2Tj7UQWYJJ9ZhVEZHN0JsOB0HCYVgcQyJ6+GM
+9bJ+DE3iQ8Ig8d76kt5FfDs1CaDAxstMKgrR/RYdOCf9nIK4U5OsdQjr5LsUyERr+HW1szlFys5
QWQwGFVpowqggYz+B2kGXy7vTByXZV/vw1G4Qmscmeqok5RBnNiBGenHQSme7EjdGEmxC6EWcnvu
P9H1i7kHGWmSMUaF+LNY9OW+YlJUVByaCJecMbcRpQtc9cXAQmF6FsQV3wG33aEyrUbwgM4T4Kae
NQGWc4MxVr9bErlSrbuDuSXxe63ds3QAIVje87jb0BiVdP3nWOIdAL/SPH+wq8ZV5Yck3sl96XR6
6MTIN/TI+iGG+GxboduVIMcY2O1d9xxW0r0uslMNo1Mx6EhrPjRxyICaKJkE4TQD3dEE8l/cS3Bm
mDIa/s3G1KVDS8y9bv+9PVPXLiBwt0wIpyCZXZR8JR5lYajg4WjqD5RSfO732wGuZSyq8olggAjA
AhindSSiXQetm8oYncwc77hRHOI02XDsOKW2N2DKBhye1LfDLgFduMjxPLAm+z4kDPOX9yibNLUS
qOTrTvq72hE39xMP0kiT7iZ1+QaHKJgfkb8Gn1zSor4HntOqQ0MpSogUT7Sa3k9emw0U8bo720X1
tdvreIp3UMXUHeB/sS3+L6AG+Uo9DUNHlo4UEW1vMivkSJBB7JUIdbwBS6ys5Re1z/8Wdr4R3VMz
Jc4mtPjUFzkxnRZWR7bZOa32YKb31DhI+omZyakeRk+lzZa34iEOH/XOcEVNT0Rr3mEIvFFqM8gH
+MXleSBTNTBK2SsIWrA12Kmh6ZXaH8W0PCwIsJpPVOwNNBE1+UVRj8J6LPV6otj7Cbhicc1O0vAr
k14VsovlAB02iOjX+6JIXuO8cc2+9GMpdus+dqLuIW8rP6z7v/C7+VVa526EBedrKlCDlbL71Hwt
ROYBqeMhNXXCLHX17KyOZlBVBwUXUS9rIM9av2SGDZuD8KkmvjU+pOAi5EX0IUk4P3vYT9ko9o3U
j2UkSNpLV9wLsBpDTeCWf+O2nwxPg/ag9WfS/+itP4m2VkgnU9o3P74g+gCGBsqBwKXP0lydyH1S
pygbsbQ4JdCc1ynMociDwU13GAASYPbwO1HG+5xYIMorPTi61hOegcdcr7YQp3R709wyydzLtN60
cveuq2DSavKDycvMu73VriWYKp7C6L0Dvgjc/vd7zuiV1IZrCZ5AQNbWJnXV6NUwqk3OsrVc9krR
EHRDE1QLPIGQVs7mxepopbaVAgLQ3gw6yBOPG/6cbpg/6bc32jYCdn/l/FpCR7Cf8RcIAlNvYaEO
URgcSiqx3V6yzBX4OzCDJLDu4jKwas8AaJkclH4d9TU93udLALIbgCtP0O8Fq0SXQiVsGayOkEz1
PnH7c3dKvOKt2MKKWPuDl762LTa6uvIxr1W/sORwdgAtg+LGnLeGybCLXgWifqokVmCSRo/Fc+Ph
zjsaz2Aj/Q/vLdw60xxDbGRBiJiwlYJAdvTS6n4ht14RSR6PxEM/ftRk3bDo2tEIrj9AkhB7Ay9v
VjLplLqWBMetUMnGoxbaW2GWXt4eZS4HXQ5nL7XvPdsSm7JuV0ooytWkBC8OiMxNYOaFuQJlOcli
BYZPgBq6pnKU9UsjURSnIOua60+Rono4DoLYqP0hbB1GnwwJD49STfZ5cqoGI7AkNNOxu3lkenXc
7OL6rS8fSP0e69Q1sCZ6BnS0FTrQVdzoFr8Ag2rEhwjJyVi+JH1QAxkKvc5ArrSdYYhHyx7uy/Cu
0osP4HWcxP6h2q9kLA8pQPhWcpcjPxpAjWeZsskbkEfwekxy44FWF9uOPYU3j2H1VMFykErJUxPV
fpFmnsWFw+SfzIB/NtQ+pdpCbvNewzC1DmuXDOkl8kaboP4znDp2aKqDiF7DKnSi6LXrEk83XtMk
d6ixB3ZjbHc9/VNIcIOhPw1o+zD1WGmXvgJpRmDQ3GPDQwZdVmIeM/baQ76JU8ttebmJGpjxxPep
EsTKqUwh3ar2x4HnTmuPkIiPfzZicAp2LA28XgYNRoNavh9hQiHIuU1KX6jpXZM+tQr+D/n3UAdW
+7erErfOH2iyj/gbLzAdeK9VqeQXeA1Zjdgx+ijSBiIK1dYoKh+wiUNEuGuxU6NCC+xJ9Eg72HuX
SOCCQ1Vipw0f5vCbcMmVwB1noQxZVr5rVfFSQXFHdChutfAff719al/d6FDNxWkKBCCYHrNjO6p7
VYcW1MSVK56Y4ihb/QHJUem0Z7aHtM+hX6WPalfOtC8h51k51D5rIIQRst9D5wEAT3gQ0L8g/v5R
XDyft7nlrKZj164MpLd4B0DFCOjw2TBVVhC8MaCnDYrVCdQeN7eRYXBY8SRl7KFqsU9zEvDI+smt
0YGb2ZGl7GBiMdye72vnOX7GdFGiM4826/dbkgi1Q0ESajsEytcyiiHsb0JXABVX5/dLjOmm/vrq
UWLZStQcXSDA/GB0lYHu9d+PAs3hSZMK1PQF7dDIrDrLc4im5uXfXN6nceGw8f52jKs37uSKBngG
GoQLWFOjFtyOCK6++Gfvw9fhUVhOFJAdlObvo22OauPrGtb5Wu8beMVP+ASQVKgufp+6pg3lmOUx
kpiNCFp7NwL8WTnlxj53QdNthG/+7FFNoRCiXQWnXkmgvsWe1ZDLsG2t0AKxclKbr881ivmu/Tx1
uTiejU8QGHbzJAArYy3ylfWCwEgy8CHBD5yXBglk77QIJMtLhkpugrNsWGPBX3uGfQsx/YQvS9LO
oUuYgRT32VQON7XpZndAnwbppvZkc2vnXubb3nCnXNQ1gPU0bbMMCmsU+hDopsug584Kn5GawVRF
hY12DSNO2Hs6amt4aXoEWlPlPk9/3l62VzY4gUSEiqIx+mzWnB1oqtHYgMJXwzTtte5fW/VJDGs7
40o99ZPbbMoY2cRT+j6b6EoqdtmYNR61xW7AAWo4qie2hhdS4BsBD4OpGMDTOuphjrq7Pb4lCwI9
7IlY/f+Dz2rVvEdDRqEIXo6OCFTdV4/8iG5sYHjE2PKP5gjXE785NJJLH9e6zVdmVwGxxcDzQkN7
ew4VYylsjkOzhWIV7F+rwnb6JHeV+P32GK9HwZ8O/BCCzYsGGYBTWZiivcKp7EEiy0kVRNJa73YY
cISWaxPD+U+geZEARVqlK+HzcGkinC9a4YRj4SRyi0oUMi1O3pP0vc93peQKmaHq3AY0/5NH7Zba
mjOGB852OUcuiAeX/aTU91JabariJOS7Ltrak6KXOjp8eIYtrGy5I3P1Fk/Bi21uQ6lzpeSQm04h
341vLLqv+m1GAyUpnSoPaHdu8739rujvOZKn9A7WmnqSOcJ+I8KDcZdTMz+RHKUKaP+WsJcUC5H+
ZkowdL0DS1OXkHLTKJDt6t8yK/Y6LNMMW44Uh1p2tYK6GsAW0BZ7y9ibxA7EeEBSm0VHLtVQHZHr
TUN+liQYIK9QO211xl05Dvuk2FSlR8ITyQ7wI5THvV3BkeBX2j+FQyCqbWn6GZTS8V95GpD+1MC7
L73vwaqIgoy5VuHlsStSD9pZZnUWlSeKLSUfJggf0qYy90xmcAL0+nZvpA/aYx09WfmHkr/2Mv4o
CPqek7b2QrJTqqem3BbSxqhSyLn+ZrFntT9K49AAHdXulSrxKl67A9LQprUCFSWY3nqRSLQxO/MY
hZCoEJrH4OihFl7HMp/BvjdLoZyEcQKtG2WVA6K9q5lnq/kVS6fYkrzRQIeBH+P8TbV9WwVyv/go
rHsrkZ1OunT2MZf+6OJE+F6j6D+ixq0XpuwkJgSIyse0UvF7nsE0aeV9yO8L8qqqapBCzHLgv6re
ckzzndkF6kOqI8mVI49IY1GkKWjvqo3py9o7BFucJiSOaY1ubj3c3g9XLsBvu2F2rLWxlSqDBn4u
I7YXmegPxMcIr6Dc6oPbka5tcLynNWCsgN6T54UV1pEGIhHQiFJD4ZpDv6UldwT/X9Kkr13hWTbB
uiwuNUVgQJw5avEzEvcKKPe3x3Jl1sgn0tEACgAaobPMNombBHoXMZSMk8JRUA3TS8OR+wa7a81X
cvqjZlfpBAuc3qwAhgGx9f3eUYba7BJLGfGBYJ+qJdsC52Pa2Q9FBDIJbH7rrPJ7wTa3R3g17JRs
gosOfYZ5uUeNhiprQzFecviI6VIRpInukPCRdVB/AeK9kcHIbX7cDnolFYSbyOQDDpV70C7mg1Uz
O7KltDfOrCK+oifbEHXTgcRp0NDk0CAvLWEcVYr8dSB0j4v6MQ574tQW6nJRl21TDllWi6xk3kuw
PyiP8FMzTIBO4dMyX7pqUQ99DG2aM1aXb1ACvpKW/yyz7Hesd17b5V5n6z8SAvV6ZbiXbANo/Byz
Fu6FnPrwMUYvEEKTMjoTrPVUQV4bvIbspFq53JZpF37nBOpDzoVUSJ2tfWgwtRD5I/CWm6SbJeYY
CsTI9AurbLisPrXd68r3Wu7p7wFn6fMYoSMoZ5p9HgftrczsQ9Th2lTJ3mApNNhQ/sgAyyhJseEC
Eu0KTDwt+0GEEBEiqvSuNms+LsssbfpBqL0DiC0DoTTbLWnY489ODMwAusRdq8EeS3ar4XeaA3vV
RiuPvuvz/W+06Zj4kmHXTVMpcYNoQ0ndElc9KYSTFpcahRje5E5ork34tfFN/ATUsSYs2bxyEEYD
F1Kb0YtSqHB7B2fdNF1N0p9ja2o+Ai9bJsMlhv4GT9rtqBt+LX6mYxGwcthoITvoXfeh8zW/8+V5
CC6jhYsEFWIVKjWzaa/GlEkVEoxLnRiBEb2nFh4XSK3ics126ArWfAplYZGjHrxkMGVRAuvZjtDL
qKGx0UYclaFs21jxruTaiXUjdZI02WXkSZPy3cp6XzYHJu0M1C4VCB2hUjsbJyS1oamoyeKCrray
BytsE3mpK3I4LTi6S7b1CopjeqJ9P/w/tTom/tn0Gp9jjkxGNS1jnbikeeNoFTxapJX7f7mDv0eY
RvxlCSeGXDGNNeIS6uPeyNRNW9616MyvTNy1MHgMTn0ViLgsas2FZRSk03MZNt0n2eW71IcRC4XK
A6RG07vqvowDaLStRV0uS1QxNHwvFeKBk6bx98GlSjsOSo+oPOCe5qKg7tkP5Z7u8bwHw5h4XeGM
z2RN23Yt7GxObaFyKGYjrHIxNt0Z0LliS5LN+JruZC/xo9SxIAV60CpfWXlEXaksYsRQWAUi2cRr
eM797BNLGky1FOiAKp1L0G8FPjjdKJuW7EnQuuuCrteW6KR8iVhQzF7AwtQB7nKQChkvDTSKsxFo
JnW7sniu7bqvIWbzOahj1grZHqGYUezMoN6wbfRbwAQaWHVPX7lDlyfsNIP/jmdWupBzvEJHFokL
M8qtHAItJHW7odQCk6c/uKK/3B4cWbZFEM9CVwR5Fro/8xNdb4SotMYYIeUpXuJn8wJUkw85/Ymi
bXmNl5yL2GWZgxNmop6t0wGu/oKJUzP9M+E2ZiOmUSRpId4dF2E7TbFRjD/EhRgdnljuH/kPMER3
sBK3f7XRSVNdxdcOtrcmoXEl8UPd5stvmFbZl2NIkRpLDitFXCL4vGeO4pG/KvRQ/Mhj2+YFWA9m
uRmK42nQVf7tL7Aae3aoG3LTooA9iEuJvkULrJIHxEKOAqTmcT82t2VluRFso134PwZr3KkrZ4UK
8jSg1FPJFSDB7wPX64iEyUDFJWO6E6NzmyBj646mvtLsu1INBOL5S6BZqlZx8GSh4T+CM5C8N41j
Tn14MDD4R3o37qpN9CN7mCxRIRf7fHuCr5z9iAzZLmQHyFrmrMpYo1JqlLG4aGj/pPpTNypelK/J
kV2BA08DNG2IxWIhLerjoQJLSMPETQZWS+z0mwSnPUAEfvxOIUu52ty4sm81GyL50z8QzZuftA2F
mgbRw/4ywOTSkiQ/zSzAhs6tDK8KvJlSC9A460Vp7bX1emU+v0We7RUjlTuraKX+Eu3MPyYU3h7L
+xhX2niRTuaevgyAmDyu3qXLshnqql/GO9slkWSarQJ74AuRdV/m1bmR5K0pqUEV5Z5qjH6oQKqc
AHc92ihApZvbi2j+HoUrF7QjIC2NJYTq4Pw9GieGjmcfmCE6gRZbB6BcaDhZpntdTGLHiK2ToQy/
WtVYybgXb78psA28N56l6FGgkfV9g+alKg0wJpk4MEpQ76s7zh07gEPDfbqx/RBCMOre3icHstVf
0aaQdmszP79gZz9gbmPXhnAsED1+QIxsRYw7DTp7t+d2kTV8hpgIrBBzQPIwP4S0sRgiZoM0Ahae
EgCbuKdgPbcOgDiTMkYctGt6fvOXEyJOUG+8q5HCA+kwO/a4JsncCCHiPcKBgSrpXZhA31+OhWP3
eYBkAxBadcVrdXHQ/xMUBF08jwmUq2cXHXxsoDWWgkgBdpEXHypYTTjJY1q6YBipG2kzMVqc7G8v
PPX99gzPt+w88mzL1kmD8z9swFsFXLTv70X2HCpi7TPO86R5lNkWBQ9DDlmJ8dmQtN9XQW64MEVj
PnwstpVLPXmtMzC/vD4D4pibbu5JMXeWX9tAN7JCwbBK4eOFHUTiVKotiulrHdwrewAKcf8GmmWA
fSiRup3mr0xNN8rvsvDj9ge6crygU4AjG5wilI3mPUi9KW1rnNZjnsXwsc33PdRySij6qaK8j9LI
yVFPT2S68lSYlvnX9x0mUNWhfAoOEdxQFi4Y8sg46tA2DpeoexMARWcqlCLi8bEzP0QmObcHuXg7
T+Emkjqe6kBoLqTgeMnrLG7B3MpysSsVumciAuxHdrho70GsPqS8BsdHQOWq/Xs79gJXh9ionE0e
TqB3gM8yWythlTVtS0dQmCLrJMf9llkKYO+xeoY2kB+Xhb5RdWA2hOxRFMJdPIhhJQh4vXBhnfE4
6L25sToZoi+iO4Nq5xoRZC9M9UUr8+fhv79lp3RlUujDU2DqSM0Z2WGvN51N5eFcqBa8leXYqcvu
qY2M59rqABLapZZ5B37UX1MLXRJq6K+wu5i1qAdHWUDyNfO85Qq1UAWGUNf0ftYXtgcQBi17Skv9
bOm5W1HqWkMJsaRtCUlIEXJk7ngvNGsqc1euBgjaqWg84qCGR8l8GpK8VvsIvlvnJCtOo0iOjHV3
OGH9OESaMdaB0QFpBCPuXkOPCgAdw6xOeACvEEeW9wWUBQ1wMCaLErwzZ7cwjjZrjNOhOxs1hRkS
uqCq8CE55ZFcB5y5+dGJZmW3LPcmajxYZeBR4vpfeCy0Iu3qbgzFuQubc6t6SvsAyChadHdSZvq3
d8f8IDWAjgHpCR5n2COTQtX3JGMgIRtDLe7OVvw8jgDpDJDr6gQ8FVatI+ZH6WcoaP9MPCtzqQDL
StZYKe6iswzmIiCqmtNk2rbvSyhWjDu9eahLsgEW514Q65kz1e85OpovRMtX5vfaD9FRwoNtyWTw
MG8rt5KIcrtI23MmcQ+rZ5OHa/Xw+Z6ZxorjDvD6Ka3Bv75PK8t0OU6oaM8lwGVVN2H9jH3f9BjT
EKTcPkNs6o6Wxe7215zf9v+EhUj85GlrLCDEMu2YEkPhE11E8UxlyPQPsZe2z7ejzLcEoiAdRWVw
8s5d4iljO5Q4taMWSGw9oJx56J44emJvGlqcu9i4D5s1cvGVgQFoDDFfIC3wmJuXP9EFoXLW6s15
AMWFUmNTxm1A0vvbA1sUJKDAg8ouvpsGAbMlvzdi7VBCOzs+U0g6ySk2u1y8CL37mVfSoVTgjK0O
x2KEDrOC59dAXFl+TA31Z9Ro91LebgojP1a4Pjo7doq4611IHP6X59HnT0TOhn2kQ3xqDilreV3K
EuwHz7QwzyLlAYnO9gC+CuiZIj/S/GVlThZTP83Jl4DTCfK1QCKAcUwyBGy9JnNoBl8LD8SrSXSN
+sZOeVBPje3ER+uObrpgkhOEWtFz4tevxWYVsTV/C2L0KObiPYSn7yfB5PuPiQWLuNWl9GzXOgTG
gbKMAJLXGpAZ6me9AOWH8cch57/tzN7IEIe6PRmLbf09/ALLWMj9EFUFPUfUDJio0QLNpg6bL2w8
Rw0OXGlzB/W24HbYRYXhn2Ej2YVIsYlSzeyURkdH52Ze0nOqy94Qq1vVBFQCAN4A2WmQpNUu7sw/
mhZBh2tsD7EFxJVu/LeK2tOvQHcUwLHJNBGg5u+TX1VyXTWdBXSCAhRDCIhquLk90GvzC9wWJEHR
REQfbVqLX9YaUQctgykfPVsw5bJF/JxFInV6pXaEUM8a21RJcxzq3rsddpFrfI7sS9zZGrdjc4jl
EnFb2wEgtAr0FuDDVkapPmqc0gPqo4fg38pqWpyj03yqwFdhL4NrMC9/KplWaX2PxVyP4Cl18bPe
Ra5c1puEND6FhKIFgYHbI50+0de0/5+BAgqPoxvU3EUurPSclTGl55EFttV6CgpWOXspYApAh3Sl
SXnl5Jj8wSA6DBF2vDOmr/3la6ZpNJiJJkkni7waGrDqpe0lXFvpVE3fZjGkf6PM9+RYY3bpgCi9
cm/wwrHIR19fpHaFXbh4wnxO3Zc4s2eEFfXjILeII3HbEbrh0ig+kDB/jWvrOBi6b8gUq0ZqNhxv
hdufbW2M5PtMtvLYQPYBsRWweSMI7qXxL16/58V/LSf2zyhBV0DFFjrhcxxEEjOAL3RZOnU8OlPA
rUqzDAQ4GvA7d4vGCJiu+o1eenbfBl2XP90e6NX1iSYnDMbQl1jo4EFwmUh5qUmnUad7rX9TBqDk
wBiTUaNWlLUD7eoC/RJttu270gjzlhLpJKP+3lX0QSs0QPulteNl+jyLJfolzuzgHEAn0qtQlU7Z
rt2l9RF+WyCoQoUV4tUJkLAWW9kTa9M4nTxfdp4GEWe5gdvPCcASR9WgcIUruuaRG9V3cbK2M65P
owWTLZwqUJKaJbsNlaJUgofryZLKu9LoIhCR5TupPtnJK2C6rla20PkdfDMXJxWs4ahtjzQZPTPG
07ZZKWys/Zgp+f8y9H4gTcyILp3S8rFih5HcdelaOW+ZhUwAYwVpItxaUMyYfU8rU0K1AbX1rE8g
LAWkXeD36uyokNKtpIsCJkhWErcSyIYgc3J7iyyQ8siBNXiswC4ZN5a60Fcw+rRB0wrRyb28V4PC
Qxr2yrbp0d4A+Im2crQy3uVqQq6JJjYOP7ApFu8lkRWqNiR1fe4naGCPGnRc7NsULKERwiO0XXv6
L7OA7/FmnxCzGFPTbOpzoqMgqrH9KNCPS6hbFLVbWxSOPcODAIH/9sReGSZ8UMGdRYIF4Ns8ybLM
sIpzA2HxHv5/pH3JdqxKluWvxHrjIhIw2lwZMaB1dzmSXL00YUm6LsAAozPaH6pV35E/VhvFe/kk
3Eu8yhzcgZau3NzA7Nixc3YDYjxzYdnjcDF39TiysrC/+f8dDmsHcBIwGlFXQe37+0INx8qEHZdK
Aq6CSVghyYhVC+kC3PCIVZiR+z8bbnGEmF2fkCESkKxHMNoND0YYQqsm3efN4Ex5uvIsT3fh98kt
QkKfjmIpFBitHC7yfkvNW7qGH/ncZd+jKu7WcB9FEXjukCzVoISqbwdKJhK0u/Cg7aKLbG5cQwbo
OWSWPtqmT+FrEV62SOPWWiMnSxQYB52Aag0VILjnLo/JMukg7KAXQ5BJpgP2GYX+DoZMYsFnFa4E
XCjcuIwk8PlWou28+L/NejHy8swCYyNU4VsS5AA4EyZ4TaytdGxPso15CJBDEGNAhTo5hCOF9hnJ
MQRXj+GAAyTKNmYJd9e11O00p1qMtJgMotykdjJGkkBJT3DHHqrMa6QjG594X/msabcGABdrAjxn
x4VhBqqaUJg7dY3N+hF0oDAbgr6H2EY1ea1xzMFyZOJOqR+SpnMzSqCGsfLuzj1YYHZROzFmIfHl
uUH7ogctdh52mqy8h1dcDJFH6X6gHz9v9vMTnJtqKF2ic7gk+dQ9QNVGmwxBBbZA2yFplAEdG/dk
8rKi8fRM2oS0scNVk5mTriUyCuA5wNX+RMqhofE9rKW4lCYa2GRBGcleKqCpUWjQ2KFV8prV8uuE
mj9hxEnj/kDKfGsOAPvr1SFLy/uB7QSo3hhUuFVEbmu0vaDFuBlbUPoFZSUenkQouJQhcqAPODsy
nzheNbzKgTQX5UCcGNp/R9W8jchKiD87xizYhRcOzN7ytpUOQCY1yLiDNgpidt+Xdz15+/lNny4p
UyOIfnjiaBajdvX9cU95I+QQ9pEDPbyHbpoTQqar7S5JqVg/D3RyWUX5HzUXLCiQ0yHfvDiuCikt
OsZqJegb4ipFDWM+xQL4wspB52IweARQYWXIkwN5HhLiIWCfzwY3S2JO3EYDAJGtEkRZY0FWZzOI
e97oNlg8G2ktJpybH+7jKIHDOA8wz8X8UrGCsqGBE6sHIhFYHKlVb0eBbyUl9WLT2NY57sg/P9KT
d4f5fR1S/v7u8rzVtDyPlEDMbpvkmJv3Q/qU5sXK9ePsMJAGAcIKQK8TMRbooaR86tDULus7LvHL
poiuJT3xgLtM/odDLe4depFRGgOrG0R9chE1ozMUj20le8YaMu+kqQdzHrD54eaOBFgGfmmx7jtg
foEx1vG64Gwx3HlaZrWXjT1smkC5hnrxrPfCUis+gBVjz2RKelhVTj/7YJEQ4xCBRumJwbDJVFp0
gCUHjStclXeCNdz2x/iW3Ei+6fd3+jF2TYj5rDzj02IVpg7mNtYoRNRBz1jmVkIfM8KgkWjwxG1B
aoKGwFG6o1rsEyUMOjJd4slZqXxj9PHO7GahK37389I9PWDwJdDOBXxMm/uUy9qVKDapGPNMCTRY
nOscbrxVdduM1S3oGwGtWk/Q441WdI+SFq+coufCAno3aEjiCD91ZKSVpiUMsLZA4sTWZO4Nsexz
QA6K6RYH2lrf6iSIY6ZzJQQPHOL8J4d2NOLALoghB0VSdE7YZHu1TY51K63xh85FIMjSibjeQdgT
1Nzv4aAqcmPI64IE1My8vmqsZBItLUSRTh7giMrskdRra+ncEgZuHkVIABBOpSVDeVCiaJgvIVC+
uTQ+oL0HCwAndJpnNYc2vh3fQD7OFjerUelEvXjewbPx06wCAgfFZTIkaFwMhQmvMSzexrbcZzTz
+6i66UBKs2eFSxmktB4td1mqLkwwdzONp9Yg1du6GHfNmnLb6bV68X0WsQvVO2mqa3wfcceu9U26
SxVLfq6c2e19ClIPzYU1mZlzSwv7BxkIIEmzfv/3N44zZ4DRSkyCfIy2Db834YhQJ5L98149O4o+
V9SAfwCWbVGG7dqiqtBQloNeuC1R7530DukYWznMzo4C1Uc4RoJLfxKQR6HWhgwwgEAfmZ2Pz1TD
4tHXsAjn1quBijnufQosZpentFjF0DJiEc4y3qMR9QugH7dih3INlXN+HFx9UAmALcay62824JFA
Y5EEksjsuIQyHH3sWVCzteii4BV/u85h1YFS8sdAS4xdL4HWlg1YAr15yfktrz5+fvkrE/mU+P1S
DmMJESItzUgg00eKTaU0YWpBQ+USOuyb/85QYDuQ+dpxguXLq0pJEhxNQS8K1khrxwxztxCpV/Bu
5fg5+9TQDANRD5ELoJTvG8dIWkQJKSfBbH86UDRc2coIp63g+cVoEMhDeJxdWRa7RtJGKRJZoQQh
fJ5uW1faj0G0IZvET3HnhvYWnNMUT9xQv/ZSwxKYvQbQPuHezxFyRilC4x0ZNzyVv89S0EpBzxrk
h42rIQaFVmP14D5KUBsWiTW+dzDYkQar9KEuCi22/4ZIxec3wPCo0s66qctrJM/1RonaEg8hPkCX
0onD8lfNuKuO0pYWGZBQo6eX3RVEnHZULCDkCduRXIUdrdJKYOuLMJEY12ovp4UfPBecVTMfCsjJ
Ey6UyAulq1TkHuGLDhO/GTWv2dIbgFF244E//2t2E1i3Qj93Pn8ddt5qX7aSUDBJFmDLFUh19l4T
DZqxmt+PxIn70isN0W6TePvzlvp/TFXHHHGXx3QXCz3tkjDLRCwB6bZ70kePeGCmB8Y2RkS6Lx/o
Tbxpr5TH/mLVofb8bP8ced6CX2ZLh6mtzCYkuJyAcutrs1vDDD0+1huQ1uuP5K7di0+iU/8FcZST
6tr8glHanl2Voa6xJDmbaqZDmwfXiBGgxBDJVko91NtczqiljfRlnI4Jr1ci5bkD7MugSwcA8B4L
QUUfPxgMxR5hAkC7HMJWbz+/0bOjANSl4RSTTvmKkx7TMI5lEhSgQRjmR5LBjGKNcnEmPGpAc6HG
RHBDOGm85iWva1gmk8CEjDGu0RZ6pCvH/coQn/eDL8sjq6S0V/SOBFpVehC39QdppYd1WkmadQWx
5EF3h/72SY01lBMjJnFDgg7+ZsWuvY+v0kPsJLbwIuJSlzpwV3JlC4oQTumEN9XKcXbmTX0bfrHd
uSAPxQQYWsBY50WAbg0KhM6ENdbX2jCLIF/kg0RzSNYEE2tsqRisOn4y9LWm0Zk7E2icWHfAb6Lx
v8SjqZJCesNAGjB1sZNDWmkQlU2pqXZYVhZmuvLszgQPKIyBuABOOA6vJW29H8VMakVcZYo6vun5
A21qCyVWOU62vcwgOX38eVedSKvMJlg4D9S5P0VOy2ANUxnuDzEPKnAlum3ll4/mi2HNB3S4Bs+U
T9f+DM9ERg0aNBC6y9kVdIpKZrAGCxOCrrUj7OVD9TDba+RB6od7HTAAh2+E+8lWEguG3g47iBfM
XjsIT8Pk9++xqB/1fU4EmuN7APfnaTVMt4ZfUAO3YlW1ozy0UzR8VS6u7PwzaQksHPFO0fzArfjE
ulcwsjLmwKAFiq8+wauNGJuau+km2aU2Ci8o+N4B4DnGLjXt+CLbtSuL61ND+3vOjCId+ksm3F0R
3palSFWIW9qHGQ/A8b/LOHUGAL3KiN/qw7uk7qVCcvTedNL6NctGd9LajSkj6UVVvxEMO5lKYO2p
lcfDA6nps0olwJdHu9U+MtT6AIz3Mkl25OFYVOGOtyJEAgU3lJVNI3oD1LaT8L0jj1HXeBktvKqD
wL6Y+InQrC002A/gkF3MdM6lwSsDrhzp7qIomRkQnZB0UgdIAlyiVI6SZde5slFgmYQ0y62j5s3I
8h0kDcDH36bmPiwSSy7ejOpdyd4p9Ghy/sIBkZPUbQRuGG5kdqf+moBzIBl4z7Ce0a7q8RKGdTgk
2KEagg43qzx+UKJ+k5SDVbWgqkzXLHoQ2UzmpRsgtICNRCAeIDnQPooT3zCZenBFhwKGaBmF5qgl
BIenXxz62xGkfNrujalXKuhZ4KdZRv0G8RpifLTdVanfx6x1ivIGLjgNJNyjy3ryWz4CbaVuRz3z
aXPoij2N5u+mW8MEFTHkvDURbTLeSNK7VgQ5VRwFQmYCudeqW0V+VyE4ybTMA4LcowaFAjUkbkgF
NW7wHIYRLC7ik8LccKhP5tVwK5bipu3IvVh3VtFDN6yAR1QHQa0kxTSAXcrtVFbdNsy2qdTCAmWy
mHoTdxfZiA8QRbvGzapHjk6EN2UEN41ZAk88uTbdku8ncU/DRzMeAXp+Yg2YtBn8rcccmp8XAxSM
hInbWfc8tTtmxo7RQ5w8QdkhKl2dM4cY97S/DiHKbnB6L7BflejOGu8UqHsJYhud+ggxcQhCWGWX
+GILyWUwfVrjJYIkA2CddqGJlt6/mEDLG7B8mKUppvFjgIp7ScTLuGEvPU82hVbbonmrwBZLF4Cv
T291iBzjYpHjSEoh/DTC08DERTjvoBqvv04U8sxtfp1HsivE1zzCIxlHS8pFPy17PGkTIpjMGqC8
NBofdde5vTpt4G3QaNwjRukLgI7GYHl1rwKJvVCs3Dh7NjM4l6apKzZQBkUBrBB8VSz3UvXYmjD7
rKEyqkb7VlB3hMaegHsXYEp3UHWGhHXmmZieAg6vkUU7FTrQsJfZt3iNGrRTVIh/krZwM7PcNSAM
ANlhlVPi0bLaoNJqDcKzCpPYmEATlGdbs9hmEHWS4ULTVvWtIDF76uN7Xek2IqRCmw4G9IjvYWun
zfuQH4wIkicQ7YWEoR0aQMaGmpOlgtPG2haKzFBQgOw8CsMcSlcXfeZE3WSFGkRCiHTAZlAZSJQg
pRR09NReddMQQl59bPV5Z0G6NhDKY8bBOgSNtUnrQyY/JXOCSp5jcf6MJLM4yi010S9Ts3vu9Q77
h/JDoRCnFe9LmrtmBUn+IXdDfsEVCJL3kju2siuagSBOWFqVo+ut01IISce5J026pQ+5VYHvUMqb
roWitsk9rmh+l+VuaQg+EE0WhTddUkmQbYLeK5jiUvSYa7JljuKWRpqblM9h+loVIM0jiAzma4jD
AcrzNos+IhHqsUn6hNqLnZIKfUDH0Lal9FLUT3WdXScQaolYc6dmF02VwGgg8RL9Zaiuze5oQnQL
0/30tAxNi/egE6i/RqxgJRf2GWB5EgGdBwrz6XvbX6jlfcphRatfV1zdSklvdekFz7d1fZSnd705
yslzPQUazFFE82NClCnYXT7fqaEiaAxORy/7VnAKfVcgWRci8NMz9XqE4G6lHbsaljRp6EK6H6HW
ryBSZ/ThhSl89ARKcorih9Wtrha+btzGKbelqLaTcM2YCnTt05NCVUAbmrkGM61/TjO/5ON1nOSZ
kojofogHs1WtXCmvTfLQQIxMnbxpAAuPbId2J9IKZgWiA6gxLpGThcT2ctLedGNyITYEW6VfU3zf
Nj00g0LbEGJraIKhP4pYJBnCmhHpDng395L2VmaXVfsgA/6f6bVdK4NFtdYb0Mgfh8JKOOTZ57jS
dA5TAOIVk8QfaeZOhb6ZFyS2AgTg3vQukDJooaERHQKXj9iqBCknntFyS01UX6Y1pOFfSv1Qm401
gSjGuq1GxkAVJhs9VZFectCgK+26n+1Q0JMsy0PCX3TlOswuCgrCpXQshXQPR98gbcaZx2fJ471Q
72f6mQEZ906BclLTUWzS/qaKxU1TyW4t3id4jGbN/bBV3Aqaenr32lHkDSYkEupjNBy59pSPT3DD
s+pKcM24txo9d8LyvkrucmhShMngMsjURz3zqBx+MCV1uDQ6DICDSPT5yO14AFcb3KJU2obg/Uly
82IUlwQcLhF2ZpqW7WLzNs0o/qMnl3epjuKPvhOK6FGo6T6XxOeEg4ksQWAZmnMCZ7e9kFkabNDE
MXY0xoK4Li/MGlECTClw3eyK7omkOLnyK0OFPw07t6JollHm1B1kJeFOIEr7lkMyV3yrcKwZbCth
2TMiWXBZs+GuMebhRRZpdsrlaxMwiYg+GknoUiD66izczWkBy+6ndLBDsKV76U5W37tRB8D4EUhu
r9E3knaZGpvOAI0b+syFbrjpCMcGCIBXT0xXcXooLkPWI0wXieAkaKTpcJcqqDviYtS0fAWn/Ekl
W6RZaCXOSS2s8uYG9/fN0+aNzsrJxEpnsIccYy+Juy3lQPYAPjmO73VlWmHrtUWIl3UNMQN7KF6U
+C7Kd7MCIfnAPdwyNqbwGP2CNw0dHtGFT2FswygoAkZ3O0bczwgWPJ6Ywt2m2rP2Ssoe2XAXmR/S
cFfz2Jd7aP411XUcg94CqvWMM9aKwe1gqdVDOUE6oJvst2rrYrN7rO3vgS6A8FPqRlG6g5L3RQF7
ElNkmVVEkjtNzzoljgB7PG2YwdfRu4CUsSnUfVuUs26RlRiHabrPsgkayNrsY/ZCCn7NkgYSgQmc
BERPa1K4nMBtDMeGfhtXF00d+nRIIIrLdiSKtnLdeBqsasy+AQ9fsTth8DsNXgVd5vyvJoeAXFRQ
HqiFGwocliixzdY696clblwHZsQJmgK4cC6TZLMakrFvxiYIuQ4S94B3lLsxRLBYef/zNXNeByfr
5MtIiwvX2OVUrlSMpENCvIWcNwTkFSN0fx5lbT6Lmp/UGIWCfKoJNAG68ILg5HVQRATuDqs9r/ND
AWQBkTk0scnifkGMuDIS6FMHCMEG7F9bX3rMIXJTOcnW9AG+2pR+5q85hJ251cwXdWDLoDwDauVi
gkXVTmk1hU1QR3hJxSOTnn5+gmda5LiiomsLcOVM91+iYuC/lQrGCPV19Wq2bpg2SAad1pmlcud6
5RobfXW8Ra1ITbS0gt0g1N5RflDs+TEiM7KL2RzVFt9WJUDOPMFv81sUjdQkCkW0wOuAo/oNbdLL
YtddJHbrsEtlr21idxV0cGbpfxtxrvh8yS/gNUvMkWDE2hkc1VPRCcmuOBaKBqNobPnK6i/WHuva
LBctGF3OesC55zGVyhOrQOFr0JgzTehvC2VZ9E3NvmKTgBen+NouuRCD7FZwdVv1e6e7ZDt6AATN
/nlxkjlKLKLI10epLzZd1ISJWM6LczbbIPtx17sSakfGTtrj0Vo463dwMXVgXummLu4OkHnzNeTn
QHeP8IxD3Z1uUq/frG3LE5WKWQoKeR/KDcgjoVe/WFVkRFLONDkBoJbtBwiTEw/n8C3y4mEXX4a4
2Vu1H7rOz8/jtDSJUYFhg4IOlJ5P5GwEKa8iFk8J2tNwBoIbTy+OrtQA1YNDLGoV/+fhzuzV7+PN
q+7LSkZdgRiVhFlO79puKqxoI6Gplz2wyYb8swNl35UXfrp15gFnaxV0rM/olE3g8beymqCTwjd9
DuZHL1402sPP8zodBZqMMtr7OAVFSG0uVpUyaV2qhiQJmrhGYo10SngdhzUC5JkN832YxREIyU2t
5jqGybbVK9/CMt0pfM3p7M6FTHTulDaz13bMaRyYBWhxwENhU5VOgDFp13Ei0i4FMKb0RTCgdHGN
En5asMYQIBajy4M+6wmMEpgCOLRXLA2qBqUiuXRbYuLmX1rNIKEUdf+HLca/vQ//Hh3BcslGsLeb
f/4Hfn4vyrFOopgvfvznVXlkt7w+HnnwWv7H/Kf/9V//+f1H/OXvn+y88tdvP7iMJ3w8tMd6vDk2
bcY/x8R3mP/nX/3l346fn3I3lsd//PZetIzPnxbhPvDb77/a/vrHbwZe9r99/fjff3f5muPP5jmz
//w/ACr+7aN+Zf/5v1+T5rj88+Nrw//xm4C2wN+B2UcXF/LyuK/OOI7++K9fqcrfEQiAkoZACRj6
s9UaK5D/4s/0vyNC4SWBY4RUF6BXnLNN0X7+Ttb/jj49kCf4TOBp4KL12x9f9dvb+PPt/I2hPlUk
jDf/+O17YjRL7cJEEADheSSUZZc4E+iIlGEhVmDYaNpGVYGKgudwwvONtMZsX+COToda7KgopUUB
uoB8CINe9YzdjL/iG1CKIdQ9WoJfOML12nH+PVicjrnIwKpaCaFXzuUDrcIL1kOOsvKnqFoJfIsD
5Y9hYDYDxjZg4UsUTcXRoSy7TD7MHhfSfj7nUPpyYSl3BWNKO/f4MVp11vi+lf81KFYCoCEAtJ1a
dzXA6mmlHmmHUXwWR80ndeGkxkcjlq4qcc9QV26PC++/0wEXLzCNJDWLOkM9wEVmO/yCcRL1hMsM
dmHwRNh2LrsJH4XeUh6FZ4jlu1/22O8L9+tCXQAxT0dfvMohQwOoqnX10Dea0ze9B5tFp6jrbdGK
KLTEoFE3uHcJ3iCPK+/33Cr6+qQXJ6k4hFVmQozhkGgGataFHU+5G9W19fMUASD6ljGdznH+Il+O
7IpJERNKQT3EUZegaZFt0I6x2raBVJeXRTcpvPtQWzeq5jrJ2azSAusPGQXW7JDrkMcfkJSLQdKg
8l0J+77nlkhxda+vG322EZg2bAqGKN6KHbxS88SVw+Q2n5gD5unO1DvYm0dQf4zcEnohqKPvRkJs
HZzwWnsBowrCx7LDNZibp9AiFc29iQI8+4hidavHpgU/XKIlV6OZbiMzvS1aNEBR2/VpTpw+PIa4
LBu9vitNYgEwte2V0Y3h9DU08SbN3mrUdmn63MPesIbkeiYhHIy3VQhzKyRHsl3J91oJ4vguAu2S
VBDmGaWgIuTeYMzVzMjmKRx0Uu2RJSiuFaUVS5d52NlszNxI7a9jVbZkfJYIpWZJrDdyP1omvYIc
zhMVDjy8GCRixeWT2Ps1vHFAegQuU3aE1nwIC2A068rVCqjoVtKOo7Oiq28xPlkroX8oXFFZRfvB
gR3oXoeRQ6fUVmLCGpIRC0gO6DbZJUqQrMFlWn6MYIaKXwoi3A7l0G6EV1ZpN6S+VDvUpyANmh2K
6QkEqxKkp4kFXKn2FeWwcaAbvfsAm8dlgEDTqLBkIBybGt0HivcFSjhjsQVAhqepqZWW8Mnt1GtR
HW2CLVPwyJEU0eKEb6ahsHvzVZOohQqrrZb42Ja5NfF7MwZuEux8uC62nXYvtR8QiQfpoW78yuzg
fFxYppFbEjxYNKmz1aHeRc1gk5LtI1nCm43cogeIq8LzMkuvZ92N2Idw5fwVtw8tvWmIYPfoCeWZ
6hWybOVd6Ov0MAjRS1YLoJLqbgKvsabdpOg+FWD00AQNX3FTyMQeAfPQuSeqYRCpA3S0EluXBayb
wqYT0BIoJ+qyfj+BdZSWkV3HR5ZB0SCm0JGAYosyYroodEHYm2Z3o7kr+9ZmkMPiI8AWnfjSdPHj
iDBa91jYdLgoY8HtFMlmOfNb7PcK7sCRVPu5AOBw3u0jPLSBzgXhDowezFrM0Sy67uaqyfgej6qt
x/p2Mj6YwAOwV/CCdiWBBKqhOrSGsAsdHxgZnKZHPRKIwoMpw8CjMGyhFr0SZL4U+iqV0j/GsB1R
K45KNsgh6LWH43021Vau6rZcTJtkZI4K8qbev9Y0sxmaTHlRol5/oab3iCfONES+OZYrcfF7vvp7
uIJ2I4gJyMPBKPkerpiq9wOhknoQoUkuw65Zr9LNzzHxbOgFaGM2SJhTokXoraGoCjcGTT1Q5UEr
Xsv2po4+fh7ibGIC7av/GmMxjarjDbi988kCikV2zbzoINjhfrCjawpCRahb8drdbD4q/7wa//Hk
/hxyTsu+BHqzQit3rEb1ANrY6Go29co30wZP7oG5zC8ef57hmSQP7E1Ib8yVX9yd5pvpl9EkmsRa
IXTqwdB6l/PHIoXv4lQBxej+PNCZBYGBwKREagpK5bI5o8VNlhWloh4kkUKj8EpP3n8e4LNQt3hw
30ZYPDgCL+V8qjCCESi7yWEOXIB8Ywv8bZC9oTL6bHoZGvaWTu3Ebz4LYSp0t+6Vizh1uvv40G6U
G8FDdPv5i51Zp9++1+IRV1obSXGJrVCl2PudYYnax1SsoZsW8B+sG9wVQFbVZ8igfOr7XFd6nSbK
SA5j/KiOsC2OM5/DUoabxBWkwe0ZdagJiCwlrgo0x8+TPDM8ALIE7g+4NIgzD+/7QoohiQCrKpEc
FD+/yd0OZbHwalZtjt21Io18smihB/d1rEUhTiyTgjKtIAfZh0yOD9SRH24zL7Yr+Cri2PMGlDG0
DbPeQc+zawucSif2UfdfiUBr32NRnEPih12jYs5GRS3eXqrmWyVxm5BuJZp+RznN7/brhCEj8/3h
JnUKHicqAAdYJuMKVnrK7DacP0Ua2kbc2Ej1dZwTf+WV/jw9aYnxgmmIrgwpJQecJ7EVF9lukPg2
Tz5gJQIdUOF9kGM37EZ0+eEe3zfX5RAGpdC6ZgFMCBrMPVlTKTrZS4sHsbhnUEnQo1zHE9eV2JLz
N418jP3HyrxPQtVikDkV/xIT9UiWSyJ05DBXsiVHvajs8Fp3J3t00MKC+TBZIZufHjOLERdHmZ4m
shJRTIvu4Q8KgABuiKkNU6On+Ab62V7krUEuT++liyHnJ/11kmYTQz4Weyh5GF0AqzYhlAMEnDPq
DnSSbQZx/8xe27lrK2r+/ZdBawMEL50M5ACLZ8gCXA6s9KOIOWm2JuKjnxyji/kt4pFaZHVcArp6
gEmQ4I4ZOuXpcwoJHXiH9XZkmButUW5zE2SgUgO9IE8fao2/tHqdWCgwPncJMjUumrVdlOSOwDh9
CCU/yuHjJgkd5F1a8mqO02VR9HdFGjlThVR0bKya3cYyUq5m3EghBQmg2yjV+KTnAJlWY+nTishI
eXWfVJBbrusgTjK7kd+FJLYH9VYTMzcE942TDtc5xckGGQ36N6O/IOjrK8DECAO8v5HczVyEmu7E
GH3MNrnPq/4qz0urS0DaHzKAlODoiivjZMtqeQB91KtkeGvKg6NMMhTg39qaXurZyiG8qI1+Rio4
fqDcAaq3CmjmYlkJ3ZQNqaFkUHkWbQXXLjgqkM3ELbC63PQusvu/YoOxOuxiYXViMUocVu9X0eiW
qg1kTCZbs5FC5QsA+EBqdwuLexS216pIJ5UWyMF8ne9imTWikqttr2dXIgg/OdLoEpi1GuiiCkge
+BEp0RrFaFG8P33Ei9MPbhi4uUNCAQr0/YfqSRvgpq4ln75+In1t9e7ncHjm7Pk2w8UhV0u4OUPk
M7tiwCdVRRxwVrsNkb0max05zgNzEL1qWHMNnx/cl2wOQ8LzC7hWtGRBFMCP30MFNwsREL9BvJyU
924YsG/md4otkI+XsAJdS18Wken34WZByZlRc9ItjWpBictMFKHwCJT7dtZ1TH3IsoYo66d3c64v
ihYqWKsE6sWJ9jnwTOzHHYYAu70kOEUQSJIqoW/gbNo5xc2UOOpbYad2682ZC4pKKLqm3mrFdREe
T4ZdLCIpphKQlmLz6XYfRdacsXFrssOnIYDW9kr+styfJ8MtFlFOtazS8ulfw4mTC19PpbI+nX7t
wa1rG/YN8QCt+zV8+II9NNtFoa3/5/PVFqkTDM8HAKE/RxbtaAOER3cFJJod3s4MqSGYULI71kB7
Omu0xuURezL0oh2VyTlJelltwM8aXdlwutvI7azObgorjry5Ca+5bJtera6p+YOXe+frnBdZ0kRb
OSUML5duVa+G53wKoycD/ubiZo0hQs7t069jLZKl0awLMxVgjF0XQLtPg8OAoOWF1UYQPXpOJ7rp
oJSn5oD+Tyaw26lrRKInyBs5BU6M3qt5bUFXxxAzv81farGxORxhC/VRKIGg03+NHaQvaqdQ6WXX
z6w72Y74SwIxeuRJgERaEOFFsC23KbIZ5+fQp8yL46cHucjLWglCbj2BZDvRb1qgfaEC/hDJ0S+j
u8soLMfoUQaMqKfFph4TT0NNS6RuIScbMoAsZubwDQJQEqAwo7zLy9DujDvJhP1VfkhAKq+prVae
Oj5EI3DfAz6dQoo92caV4k2C4EsaQ6AdcB/fifDbCOlDWFG7FtLc/3mey/L9yUpdnNpNgnZSJQ8N
bDZEG2ptjV0d58oyzm9Lekv9efXQDaw+UMeC2hrQ7Cs3qcUhc/IFFtG+NqZRjoS2uQITwJpQjJMn
Y5fGkJKDjXVfA4U8PQj9WtdiXps/vd7F4d1lWjU2MV5vhwuVw+8kK3J1l3+UM6BD2wAZvRIH9XnB
/DTiIuzK3IxStVOwW1JkKWpkD83DCAykWl9I6hElP6E4AqkGuOeugL+gAOVl8lC3tyKgaSIPoPxr
DRr2RQSIbYZdAzwxAouaARddXMaAKiaRKyGDTSQ0m9jkcgWma/IzKrQtri4VdAxSBD1A4AA+ciFm
4xsEKSM4PON9wu8BUwMF5DpHkReOXxYk7lDPz+y07+ErRm0YCgNga4U4GOObzHwrzcwmElyZFKQ+
JneNLHFmeF3dFI7WXfR67YYV8wqNbSkqz2yKbwz2JJqg43CeXY08M1Cj7Q4ri3nlRF0yJyUNUvVc
RESaFzNBkHAqOwcSqXWi3YxHYi4u0WsLeCFPfHLOLFE0XTOESpsg2MPq0oVwRYvEs/X4AyAjj+t4
imW5ZblhlgAaHQh51Fjl5koBZC1+KmzD6b36srmN1g/vlW3yedX6cmsr0jIfikqfj5P8RgIDu9sQ
HzFtFsWw/kKysHJ8LbFxA1Gg5qIgGLA9snkv98FHsKst9//CGb02t0WEV5us0g0+H1/I+8pniVu5
jX9bw6vvcfKsJgX/kuT7IQToi1gLedValBvMLqO51yV7fQh3YRk6gmE62WRsQg3ah0QN6yCdO3y6
qG+GKP8oh0nBnS5lrtlLULhs+bFTKxwOURfoMQyQgRkZrxtl+IXKzB7K+6+JNHSOaNQa5Fxliu49
OnZhwp7zyEguctriDOOlhl6KkvlGM/xf0q6suW2cW/4iVnEH+cpVkm3Jtry/oBwn4b7v/PW34Zlv
oiAaIXfymlRyBBA4OFt3H2p1MsFZ8FGvuYtpYFCpowlftq7d0mCsH4wIwmxko0lPNrxPQz9aCTIg
8wT5DVxvbJ5mhDUgOuP4lTQgP7DK3LVQAJKhzmpiEp6Ui5OlHdpD+LP5I7PbsMzjIJMVLwW/gJI9
FcPgrjkI43MgPxhEYt4vk7Xv2xjZNdyQ5vf1XUplNy1gvIAcZ+0gtzWtnWSDlV2dwTz8tSL3Sn4P
KWI3aqrAkq7abg5LnQYZwBplHTt2QyACKfkG5rV1a3VSvfVLgDhiTOxjvjjVXwkk0oCp8TOIo2vf
VONr2zzauQzBK1Rklq2ZgmonJgDAqI6egOVoHTbWgLiknt2iLbw0G9+S3AbcDLSkar6pxivcVs+e
3REi0hZ68KVxZ8TSkwFoGtrFANvs4uhbXwIiU2JuCauSisFpVsjJ2hs92ZYYPh5XEoxL96QWoVTs
rBGIkRaSHxlocUBt5fRR8qqO2LrsOBnv09w8p5LtmXYP8mIw26QxdnQ+2sbRBppmzvdEbRqvALEB
AENfW/nWIoCsAG4yokuUt0E0vFipuknYzHeF6ld3n2lQJMQMfEdBKBmlvmVcxVWoYcK5eqfrjdw+
gMkYnCeDY8yPNfTlVqBq6j2gC/5oIM6fj8mwHYCl01GSxqg5hOLtr3OtvyxFdwS54ks+7xvoPibV
PtMhGZHuJDxjtJpfYpA3oUfhY478Ou+WXSrl3lTdxNkAEG/yaJSpa+dfh/xb38gHSRexPAleE76g
sag9erwVYgRdfquypw4gL60U6BlwcNJfHg+LC3+MBhRHcQIv1HvZu/qU+fMmWzwFsxM+FJ13K063
K6MgmKDZCi8oTJIE2aDFBUJx3CzakiAJZeOY88MA0VLdGSFd1R3Fk8LnUu2TjMHiYqAROjU28Knd
QR6/dOZ9lt/q6q2UCKDzoheSJy8xWwmuosWaekzrmk/QUA+zbfNQ3olfSEH0anM5pl6VpVx3WFEK
bmtwn2+moNu2oTDGEDyMNvv7k4eYwON2o43oMd+Wt+wjfSwBUGh4pkSBqihht7kUstBW0xgV7N5L
4awB3RU4kh+O6TQQ0YXGh3C+URQ/8TQrIBVIJIjf/FUHod+RgWAfWZeu+9qGwgxZEIfzvWNbm4a6
myHWBsRG2LnlIQeEE7LEzRZ+DoMibu4asSMITAWxhs29/MoIgGmsY0+XOzMkwQCRTOKbx8mDtGwg
Lk2KviHhvIqVRlAcs23IqjUKRG2Rk6soC6fv6YBpsFLylbpGREFdAJoxvvBeR49qQQJ1ul1WVcBX
pwo8DOE8TK9D5rBc4EYXw+vmNwtYOrW/JY3yQIDl0oDNWr3GRN5Lv9RJfTVksTupT1qju1GXOXS+
isGOhgGUbFXAMAy1F5EQhegAEs4tVcWSVxlFXKaHyhACdbIrXPVh8MYnqn7OfAtOg+AIEq4ktiSL
KmkLLjPrMo2dVwbjBvgqdB/YBHYwwfMK/Tzb5Quxp8U5Ki3S2wlNPWZTC4rKV2LM6LH0fnWbMWT3
jLHxdw6g/50r6paKXlLOe7V1tUQLZcdfAlq8P5YSe7kzwS0T1WzYwO6pk1yVOrFMsLAdMmhhZBNE
/TBitNiObDxIxdFMvjNaCMmu3GqMAzmV3BIx1DRt5l5z9Hj1IEaGOBORWftMKwRL2YOi3FQqpI4w
VzOBEBlkF2aGQSUJwquZB6jtjTIku8Vo/Tm3/QEwIklHvoL4ZLVIBBQYg++hEyHpkWCtfN+QzwIt
5nFOHgQg48ySSCj0seylJ/fxC0t1UTz2MgrD1+VO7Kl10fvNpUz9OpixXuO1a5ZNPtctRpVQp+mv
J5QB9GmXw9FUtPOWSHKMgXWqHalWINIb1P1zLYO3qx7casYwaISq2egs2vMgfentN9og/sxfusrC
WNZ3GQWxHpNxU/RdKZ5TwIio5VbJ4ErKg6QsjokRwq6+zuLcw5211djT0l2kKI6iH3TrcZCEPJGi
15dzp2sxjJjAxGbrof3yV1pqOtaLvhFniaKAkJ+mIMto99OEQ8zATc19vwbxCxuKjj3iTl63nZ/6
2UsdJjMhbGmd94RQq4EAkamA+JO7qGZcqKmkExYNzl79lTkm5PuIxoFtSDz1XuAI2YX8xSmdmOMu
rFXQtemjqMe+VqjN+OlB98jd5NnfraAG1uayOY5S6e9Y+8Qcd2eyAZ1WbUqYuYkee5SU0Q5tXrsE
ou/loXKjsHzSW8+C9wd2jlxlyi2TlBDHwcJ95i5SYebg/QAy9LP1A+b1IWSlDmTyKH/iu5oCPYLz
Vd6TlXPxh2GjTyx3WHm6VVSUpt3xgBxrMB2pcurXxJd8/JEPjpB1dc0WjGfYflG/lO9e/uWyTn4E
d4sijaxZluBHsMOFxhM7XbpTOs0Dvrb7G5Uy0fHiIg/AuOdalj+/t/Sh+1XIGHrq999jbTvf8zlZ
HhdFlNoIwHcJa2Nggfvgic0KYzeRyLGJKFZYzR3IaRm5k++EUe1ZD3VinAspxiQdbL3CTZJ37UPu
rRvbn0DQyJI4UXPr7GP+wxRf7iyoqlWqjrPb5MeqpF+aQkmcORZV6M8GSSdmOFeE9lFS1lHWH4jd
oSAFwPx0u8qDi4HTfdd3idOZcgjCTQSvddB2wKkkoKO0l6u1F40eia4rXwbtq7HWLOY40i0NdVfZ
FDhKC/b3d+qEQmucm6I1WgW0x7dkKbls4p7MmxFx2gK/BOdgbC+7xc/Q74IX5suSairPkmxIyGEt
01/H0U26KjAq0D+A7Ca2v07lIbF3srQdopeceDp4PIaoCFJD9yklISgdOhJ5sQUecDzgYK4M10Xa
gDnzqtEiFNtAiyEvbmRgYnp6ibrITSMMzVT11pizcKkw6G/UgD3OICwCcUmebFMJ/Dgg71I3OfRn
WgggWKRz0hQVO/aLVPwGCeM0FkayB2XTgp3GtG9AX+1m8409gqwF4nGRUfg6wr1SV70OfUJynxm+
kQK5MFuebDBK2/u4knzLvi4TskHxrvwyAkG/yAd1TVw6N14OOidtzQ9qDtbJtf6agoLKtxPRAIJ6
toZwctI5v9jpcRc1I0UoJwFsEW/N6pCZrx12wJLhPMD9AlWlJH1sBskp7cLFQI+Vz44aTX4GqACZ
iNO0ZTCow6bICy/HGF4vXWuF7TdLeZXGXwpiOG2X3/SzBdaZOPYuHyCRY+czvDQ1zU5qcWDZBAWa
h/9z7OOT5lrPkhBSej69PdkxztUu5gDdXHR/kczUW3VHgHn41txQT2dlisKd0Qz5DRC4yCNxPlat
Sni6Hvck3xaWl+1RRfcK13bz3JEDNvZ4L2+E0xpnQ+4fS+XztiiizbKYOBzpVs1BABbUQNwAcjqE
FeL9ESMUqYJY3P+N9QrelF9RgFRR0xnrjfY0XPZsZAMQInd+F79fquBR4VO3cZJsTYvZozKiezE4
a4/ZtmI6ZNrq9LrsLcirdKXZkuw9M8iT1ByjOt5MgKq2463dkmAi24F8q1PU6UclnO27KRqvU2Rs
hZzgv7PiQHDoBaeBT8A0tZBAH4MSS+fP3oDuIhKWcN7Ufv6uYLhkGl1xBHs+6zs5DexHnWR9lZFF
IE3HwWcjQ5gmBBqYBW+NN4PaymesoL8RrLLbdOF94OvgppXMGpnwbXpvDRLLA0s+qF52LF41GQVu
qBQeuHz8KviN+vTZytnJijnnWJszYIsEK2ZThQhYMWdZ3dEtq1F3o4sJqd84+CKbXNwoAQpk6DU+
LbMpP2Gmk22yFtKXfnXa7Dcanxyp5t+pCVGBFNXB+AoW8Z8/7DKtRjdqiDCSJxDpoQ+EQQsffaWv
XYYTvR6MIA+o1zul5bb5MylAm7dpHgayAZ+S334TxpNny0U/fo/GlYvAkDAAf4xtR2aGJiI66esG
xIYgRzEdxiOS73J/A+CU6Ck5e6tO7HJR36xPtU4o7ErgAPRXDxxNGzbIqYToHTZbnHDhQNzZ431i
kktCo15Z1SjC8ZYIaAj7KzKqj2VBIEpnufqwuPkkEBQ8+96fGOTiuzEF6DG38K0Ba3TlOCwgYpIY
t8Yc+1ar3xfqXpe/XPZWom3l/EbUS6mdmCw3ycv3piuvYiKLPt3ZW3OyLC7HnOhIcxoxG0Fs+MDK
GYG2sbzOm+Yr2UPkKpypUUUmOeeQS5U+RfOnyekJ8RJpPRPdA9vNrlfVUX0QIQXgkQRET3dTy5N2
II4CD624vCraX85jVIaapEWBMzSauCHVTY1I8fIXFJ1SLuRJCQgkG7AaHhT1IwHmxDBfx+lZm9Jb
pVLvF0PZXrZ3Pgs5+ZycRxqkFCKln0cGTJ34lmzYWHeiAqOTv0N6fjYA+GHus7Z7+rJZOs0MHZ+y
TKYnOVnvtPVhWu8Fizo71XdihXMvtgRiw5ZZ6doomEnldQi5QddmkMAG35hlXUeydS+Zo6jNKzLM
OZmkrlCb1j/9qbkb0N9SwmYL8T2XCL6bwLnonHNBO3lRC/bZ9DHxZQ0IfCiH5QMG04OkhRitAdyz
SKlM9O0475LSIplKGzYH3XpWk11rqE/AIAhugOBJ4kUntboAph+Q5wNRMYU+a55BomM9dnuA2bVa
ci4fFZE1zrXobTTXA9tHWu4XBT3Q1XbmUnc7avna9HrZGCe38cvzr3P+o156u7ANWGs90vlVvsmT
ezXbRJsOb9/oTtbWArkr8CqSDxY+qESCWest8f5/Ure//gzeyTQUc+o5tthoIrx713VEbi263GbN
ASOigh0W+EyeHsMy2mE1WA2UKOmbpKlPLbDKl/f1fLz8477z+jJkMmmmEuyr4Wgfq7VlG8rm+hfM
CMX+6te7JBDFMOdODvTeEcYpOgEaknOc61Dk+JRYVw/fMs0hEAdgI7SuAOx1SCGi7jHOXb4Tc3yC
OGF2IxoGS91Pi3XUp9WfECnZ5veu+ag60AVYU+2n1SR9L9LFfiCYtX2pZMwmDUVv+9ICgs5iqewd
SrMhJNcwcwPk/AwqV0x+pjXYhFOtdmkr7SBps4lj+TASDBQRdCOUNcNkU28gJkVOirHn1S2ydA1G
aWg2ppzcRLTsQSarHIu6AIX4aPlKNu7kjIBnU3fyBbO+S4XRq37SnWqQps2ifFAKK8pwRcvat2sb
A/PYwJI1eoztXN9TkBRfPiKi7eNehGgZgHNsbHUvY2RpKJ26+9Dnb5dtnHu7Tz+R+nNwDwKOCpuN
U4imL+phoD2zkmMUX+MT1cZDs3xcNidaEvcE2OVASL5iSRbUT1P5OgJgcuiPf2aE8/mkzCaLstDL
SKnb0Pe1DfX4y2UbZwtLpxvHVnoSFGjg9f3rYdHDtkC39jMMSUK7dqUWzfLu+BstsHNu6dQm5/gn
ks7xDAnXvX5nvEQbhsKXfNNrruF+Udb3xEIGouPBOX/MZf9d+5hNQPTkg9Fdj2Y4g+kcHKS3EWhF
L2+r6HxwXn4taVNkLFiNx/QW+iWxDeVh0GlctnK2SHe6kZwfjMH+XM0qNrIP4lv7Zb2mT8VdEbJG
UwQi+sjRN/FOWC8TLI4fyErNpCV2TtX90joomDWRs9wkPlrPx9ltn9AbH/dFADTXfHt5uQKvzw9o
rVapSz3LItdO9WOl8apOc2tb3URN+jB0Q3jZnOCU8kNaTQycj1Rgc2f6mCo9hkRFc2AiC5wXofDv
XTIyC+WDjPhDe/yzFXAOBGxqZbeyUwj482Fa42tlufszC5z3WKYli6USFmQ92nWqiX6AYA1ne34n
Z9zmnEWrp39/9QlcPl4HFvHCja5KLz0kLoiO0bAJIt21UaIRDrKdC/RPTXNeQ9flSO0/b3EzutVg
BcmU+3ZZAa8Bsv0VRDzzbVyJmhVsQXwt8NQq5ztUpcoJYQHVlCjALyHPb5VwAJ03EnGBAxG4RZvz
H72SUpAiwtSiNhu5NEK5U0JavafadC2BDKghkf8HBwZUC1zRCxHOoiwUR55ANaNIH5N6+2cGuGDD
0AZZp+ybVVl6pIYO+SjBtN3lE4k1cLFGYcvRWA1YQ+dne+klujI2+XG+ajHH0V2Dcqnw4jd6L+IU
YFfpX48FrHLOwqKxZIChvD/M5UGN65u2Bh8chtMvbx/P9vY5QfDP6YMZzmcUKhpaJaucGcVri5Zg
lRwtUMjHEmrfteJDyS9opeouHm3ByfiXxwwUnLqiMhobtgEnkUhr11LRY3pkbx+bd4oMvnEhcuTk
Dj1UD8O2dyNhXZLnOvl7tT9scs4lbzOy1B02FXJ/1zloCORx3a7Qa19A7KXaGNKOmrAsAHFfvuv0
uxFdVcqxBK5BJWARiCZPH7+oVbub6uJNGwNQ3n4ZoOtQmhs5h06KYoxOk2WiSsf5h/DHr+b8Ug86
uLyKsVPSJtpX4K130KfAAFNAfPkDQAFt99f8hSjtOv9e/bDLeaZ+rXU71yJtHxfQn6kg3TAJbq9o
ZZxDwvnuIqnEylogKarosA66twCr2GpOHr1cPurn/ew/q+ETV6OlaqmzYkepfpd7+y5drGdN2yWD
IGw5f3F/2OE8kqlEmgllHcSCQ32c9W63LgV4xASHQmSFc0oaKs6pPcBKb5ffrUV9z42wBDDl8p79
i+/7sRjOC7V1AkY0NuU0f0iH6Ar5ZXSV7dArfamv+u9mUByq10yY75+FG9igP/rbNxicV+rBcJct
1sLaRZiXD8mG9cZmd37SN6LqnmgjOTdU4FO1E2vFtdb0vOohCm73cSIYvRHcJIPzO6OSk5qwc96D
c0SZ3vr4+IcfivMRkhxhBL9mfhxtTAY6fkseIXgCMjrHcDGJgRo9sKTCkOksI8Dpl+J8RIXXPWqY
bwJjixWqbvkq+50T3ZE95K284mFgat8QZ9qKeEoFrsPgXEcXUVCUsffRSsvAtCDd9pgNw4b2x7TV
RdeA/We/Psb/nEee90Bt5lnvWZF7Ah+Va2YbEoUeg71prhF04EVrNGcKFi8DVT8Gk2Pb/fOt5idJ
a3uJ84YF38tO77+w9kESQqMvuZ48yLU0TI4AX7gCwkOUAgpcp8k5G6kBl2U8M8uKeS9DgHkAblBt
IeYAvirBQT4fo/7Yas7jWF1VQWAIWz0Gyb0GEszKKR+0l47h6CFA4y0YBfTG4VpDZ14MlxVcVJNz
PF2/DJnJHglpVcO5t7Cz94IFCg4uLyVBy0qNKaZecJaKd0DQbVDiP2Ci3c1CzIk9gM8i7YJqq3ri
vqzA15mcGwKrkmpFI1ZXr8qz0dDrdOgdqr1fXqFoD3lXpGedkbMgCyT2mOJf/Vw0ySiywDmdbBn/
95WQw9jyEuTkzx5xHvbe5piegQpNf8iSel8DIqMakNf5+KON4sc+IYJnqQO7Vg2eWARX1ddGFU1o
C7bqF2g7mitSzD6GbHe7usecpfVnbxs/ydnY2jK2zEJqgI2b5p5Gny7v09ljq+pg1MSkow5yzZ8z
hV5LIUQnIQ41tBjzOVtoFnaD4AE96+F/2OCjQ8gp6FPL+jR2BF7LJZxVgFcg1jca75a13KbxHRht
3cvrOh9dnRjlQsWMxktnDGxhQPraoNiygQlGXG95hQ0ohxvfo+LmgCHE9orny7YFe2pwLl0urcm2
IpguMKGpJTWaByBOFl2j84HcyQo5by7l5ZyYxWdYMmH4BkxQu3Jjh4x8VRQQnH2kTkxxrnuKklEr
qaTuoTLuytW8hcKjowMaM9eld3nzznby7RNbXNCol1WK3A+7l193T6DECIk/70bfBA+ReCZD9Kk4
rw15MlDYshhcMultPpjgqsye1FT3BYs6+zCdLIrz23GbWlpcYFH1y4qOafkpFzNuipcuZDQOsbrr
37WnLMhvRIXRs83a0/3kHDokx9oSJUVtn4KGD2gKsEJvK7AbgNQKBT9wjD9hItQOpR0KLoWb+4k3
PAtvo2ifOTdjjnlK6hU/wt4Mfv1gura+/Qv/VbARjTGUnyGPWn0RbLt6NuL5se98cJk00IRu6Cwf
6Ag68RlF6FBNJnMPbpo3e6YYTl0ep+Z7J4FA4X3JXuv5qznd1vpW77wmvtaSVwDEKnAaZVBBjKfI
j5sIkWjqMbLrbEWSmzt6ddPQrZwawMEzxhv4GSn2y45eV13jGgWmudUIio7fy1F2KVRj6/VuBU0A
ZkSLOgvA27wdoeAGgUevgxPOs1srflNT9EFXG/qkpqMqz2DigTwpcaxxt4L+HoyMBcG/OnSj4pBm
cErp2p4xYKvmwKJtBgrx1uta207KbTfiPwDCI27ftfhQTgdTPSpEAUcEZHfLwR27GLJekTOAIKMp
Bp9Wpm+AN4HaOubXH+O0dVJSvYLDFYP10QLQT/4gmQUG07FTj03WerGpuAr5osj3RYp6nXGI7HUT
S19sS/FL+phhANNeFswDmIGudB7SdqdDOUID8USFWadRdSdldDT9W9xmrg00cz1gZi8HJXJSu8Zq
bug47+lsubSfcvAQZQtAmVF4+aicP6DEUKEQDoraTxnrk4qZJqlN0ZWYeFGnNMwghttbUGVYv/2R
FX5sKMkgiK62sEL1eassV0Xbby1691+M/POk87kMOG8pMWo8t5aaXOl65Jmq/SCV/2XE68Sv8ImL
Os3yZKS40lUECHR0JPNBrvZNdtta4AWBAPHlVZ0djji1xz13ek0gE2fAnvm2BgChodXpWZihp0f9
ZfXZwJ6oRieKIfiMRW8yc7KZ1y6e0M2VoZmrekrh6v5f06VVe6dXKAFEH+lOhEE+G1ueOC52Xk/O
I1SPrWWRYboD3aoqz9BK3F7eUJEF7umD2Is0T2xxMr4fNR+pLiijna9Cn6yBe/TGCRc4mmBhucP9
tzB/WznjFnQJVxBPhajs9+gVGOsr4WcTrYx78YiREiBtYBcsMscBMQTrqBLIuyg7/QWigsJKjcgg
97pVU1IagLPhdS9kf1wij6yCREC0l3w+s5gamHMIWxNqUDPQ3g+p9xeCBKrPUqg60PJ6FO2kIOzj
E5xGM6GTmyE6KpcZ3E1v6/q9UOitXogMiYI+PtEhEY31vMbyyKG9ZhqQNIj3Fu5W6/7GlL4gIeF5
u8jYpUMkYV2IS/ZWoroGujNZvp8myPdlD32EtmQyeqPyDp2RZXzWIDOSpSC5sw9TA/FNaworZfUb
AnTk5Ut5fsf/eYY+S4In176ResnqZATa4zI7OYmdCkKsBO0BvRUp9ZwfV4EkxN9P3ie0+8TWWswz
iGSBg5rbTQqv5mY+3dqP0rtmYGi++lq+ierB56PgHxa5e9JVw1BnI6YdugYsz6ARkyawLeeRq0MH
uV1fLu/l+frpjwV+RsYnC5zqaqgnHeby61raNcBlfshPddDdJDetPyD5K0OMfVJHpiCuFWISBBHF
J7z7xDqof6lNk09c5Apg2U0PBtDEKe6guuLN3xX0u9Br+g1nJLLLZZ9VXDQgQoZdJZU25dygvxYd
0vTr5c0VHNTPWfeT1SGotsuIIXjTpdla6TcDNNbxaAJbKYAfCL8ic74nlmhboys44UoYMOBEpgMA
fLeHcnDiA/3gGoYzPCRx2LvrNxCJ+ZeXed6z/3NiP4FgJ8aHteqNmN3Hfi3dWX6FHvNlA6Kvxb3C
qVnWSqTijJpq5+fDt3oibj+LXg/2zX+psZ/cBO4lTjB9Yw0Fvla8TVaQC6NU5WIvoVwEovPUF/E/
/UvO+WPbuBdYi0ifyIBeYyrN3Jl3UPLJnZu083SXQZO6YPzevQLUCvrSveHqX5T/UmE8WS7nZ0qL
NgPm4lCLbaZt1we21G1a8nz5ywmOBo85qu1qUinFnrat6oMczjMbwWcTWeBKWOlS6JQkWMZcLdeT
mm3tQmBBcPo0LqbOup42fYfjndlHZbyVxkdlEZg4yxDC9KP/l1lx93dFcrdatJNRk598CTW41ZHu
82YHjTTAD4sH8I4GxbH8pjahaED8X6KmH7bZ+k+ub7bGMiUDep2GY4aTOzIx5Ktol18VINa2odYI
nj+hUfZZLlw2jbvSbdOtuZTBaAfCLJBnxV7iJq2HWr0fCeUxRF+Qu9mQepgnWcNNy5CTd3nYQAxi
pn/mpDTuOvcr+G2aFMeE6KBCbECZSN0hNQSxj+hr6dx5nwfDKGsd5M7yrrqP3epuvbK89Dg6vTN5
1AEnpQQiMu/yNWa//cLX0rnnUgKGTyo1XGMbvmICzYg6zjdFs0vA9S4Zhtu14WWD/1K3/edQ8pgX
9Ki0VQZFJpa5IBwp0JqawI4334hndQWvtM7dvUEC32hP2ekgOB3zVtKhCoghU6V6vLwokSHuog19
tMTKiBOyal+b9lsBoUXMVGmGwLGLnMkn5dPJhdZSMiorxF4B9Iy/Ki/W6uZIg+qNqjm9H29qN34D
CwIwqIjoRCdFcNV41MvUjEiHaqxRh1KjorUuKb/HmYD7ht3XS8eRu2rNMsqZZgLFHmeosckAsqY3
NBuDYgwj0UyraEHcM1nYkoVyFN6XssYcyNQg4VCuFlngPETBAN/+oVOyTikLPoiGwapSDvvxCXLh
ENujftE9zsO7YYJoJrlbcqjSYAraue3KAPrmoW2A364BwU/6PubN2+Uj+y8FpX/uocG5G02XpWEl
cDfV5LXbEhdRhjYXgy0ru9W3UY0X5QSCj8s3hiQpBSKMJSRMg4VCTqdQWt9u3qb+bu1fBctjb/eF
k2RwbzuJ1Tav2xoD+n9VDGrwsiTgZQFVGZhxMbUi6jSIEkp+sihu2pwuGSw2361QTtB2TwMm6ICZ
4nav/o44iCBC+kQbnbgDY2qkYmJUHuYNJMAxQaV81npGt7gGoYoaMBowkRsQLpN736esr4mywOiY
W9vKhloSdF7LpAg0qd1mqR3S7q3GbJo5QoGxB4WchberENGYiJbOPfy2vrRju+IsJbQG9OmjyR8E
B0hkgXNFAOW0CVAzSJ9ByAlVPghCM3CJemT8LO8ozbyJ6Vx/fY1VVVMUBSA4UzcsPt9a5RZdopqu
B6rVTjLLTp2BXBqIoBxyDq02OUonC8KOX5f5s0nuc9bDih6qBI9bxdON3eX7bPoPhKo/2+A+lqEu
ZSEVsEEOyb0OhtrR0cHdTnaoKoOfQdhuE62J+3SqRenSZ7AH+szBRdMGBN9ABRlh/wTKtBYiQWLi
jTOkKD8vkntOulwro4QRM1HFPqjqlUKKnQkVWwheoc+Igg8+Y0NHJ8k6d+kwjUygR2ttslHzqYJm
0gBq9YOlmb5ibxPF04B6LNZ7qQTzYg0lzLi5ExzwXwP1n37wLxlcV2vr8kn1uos2yw1TsgMduMsg
NyLPf8Zp/GyLe2yGEchGi5E8Ty74jrYQl2mcZJeFRmiCCuk/dbZ/NsjFtYphSxpoINeD3mV+g5sD
VQunb0QqsIIL+0sGObUQi4aw+15rGyh+fKSJ5pbRlxVTF1GfhJVw6OZM+PzzwtjZP/H5VWzGSUY/
GZFBR3tMvdFZ7yAn7dPIEfHQ/hrW/myLC2uztS0wF8icLHpaZTxDvBlCBtIaTImov/VrbPCzKc4N
ZSUkv2aC21OY3V6pMRmvhVB029YkvlEXUWnhDDbhZ3OcR8qh3maqatcdzPJback7QyYAAGmeYqyO
MV11QENMCg3NNAsFt050YjjfhLwRkggjFqqH3Tu8E8QJrAJEGGw0Zw0xi6C+kLvoluyM2ZM3xZfL
5gWeke/zyuirtW0BWd+s/rqardutpuA9EV11vslrQqKoX1KEQYwSFRB8d6rxbK4h6g2BZvm2J4Kz
nIlkf/qYfOKsylZR6Rq2lDEARZZHgmj3AXYx20lumbPPjqKpVeEiOffSWRh8yzRrBdHXuO20q8RH
BwEgp40G6jxX3hBvnAQnR3Bw+LxZWVdTWmxcfGsBJKR1MMfhAnblKSb1gOGeS+G8LFvEzyH0z/vK
uZop1fosabGvYwCmbemTVoj4YwxMqEmd3+AcFS2R8zeLAoyy2uF0Nv7gLz46v8aRNH59KDLIvSQg
cdR8MzsUqquB0PlOxK0ocHd8dk3qSLJS9oJHUO6q1OuIGm7ZdDcZRuYuX0ORF+eTadUcW8R5MNW2
aP/MECQrcDs0jD+PpdvUqSdnSpDpq2ca3+Z0EtQRPpsvl74s54SmspETLUYMT6E9tRaLW1TWtstK
kMpfmdqdodCgosSv1685mAVUCgJGjNaMTeLRPAokDPEo8Fu5AkRVNwcpIUG6glvg8iYJfBU/mznZ
pG5NFpmudh1apRpMhgB/9ynaeGEf+Ny8GKmp1Ya9HqJ09QHv60x6r07WLjF0aHAvA5RVJDAitkyW
VM9kUPdB91FeSRXaJtDJVQMqbWNZJrcC9Wk9aY6SEqe3jxqVXrNGAhVzaQHbJEkLSB+r9GDVc+qV
5Xwf25b2mubz/RK193Gp3xpW9V5XbMZf2RcL+MSSzFPpHaH3DUWJ2MydwvhqT0/V8DwZz7lyk03Q
tYP2mRJ7FUKbLNpE064gX+zyMRqOdnI/L3cjfWtrQT1D8FX4sgHVpiqas0Q+tJPixKChX8FqefnD
C2IBvk6gLqB40BZ4usqwHAI5vlUpQkXTruP8KYtFd/HXMtBPXo4vFMxTpsSTXcoY3/kqGe9q+apr
Xy4vSODX+MrAnGUQHpcQJYJsAwJw27yrnb47jiDEmyMoGuGMXTYo8GR8YQBtNbIUFq6OXY+RE7XX
tJGvOrT3rUYTmBK5Mh6ANBlS2icSvha9sV+glQFx6hV0Scvv0D0IXiRehFXJp64xRtQ/+wCSWX4Z
9M/qdgZuGzLYtyIRbNFX45wklP/Gtm5gjKy3i3aMlF3V7k2N1f8XDyJcAncn+mZc/lgMtqkUCg5J
NZlhRvZ4eT3UWpySikYfBFeYnwpFidWsM/bFyjXfrPPGlAz/8vkTWeDSPTPOMyKxiEzWyEMz6Pf5
KHLdl2MTfvxOq2lhJw2iTAvM78MrBLj65OnyIs5Ubn/yDCZXQowVXU2phQPQfiz32YLv7iiB6a5X
41VyA3rfKKRQELLvWhNAtCwoQ5EjFG0j+/uTXK8kSVfIKraRKHpAIb5mN7UgFBBFsjxmqK9XcKis
KDmxcH3Ypx9srBBCG968n8BHLlrS+VOum0xGGRBMXj6o0LQlU60SDLnGPbRXiQXYlXpLZ1vwhpy/
vD/scFsXdaU1TDLs6Lp5s9Q9tm+CPhqod03LUzFVvE6L4NB/djZ/jSZ+2OTC147IzVp3eBoZ0fHg
mvsRYR16rhApwMB7HsQBcWWEsMQ1ETYUDtk7nceqtMtz+ZiBoLz2UX+pmYbY5klUt2Xu49KPYx/m
5CxJmHYs57KF3Ap0ehqI+cbFulmjFoNImHYGaVO/3valCM7wL5Hmjz35P9K+q8lxHWn2FzEC9OAr
rUxLam/mhTE9hg70nr/+JnvjbqvROsJ+u48nJk6XABYKhaqsTO6hHaGiOWhhRE5xK9tJt0BXPvfD
Mt9ayWjH0BtJEeJS1cRkWmWberebu5uiywBJe5fzbQ5NQlUrbENiqTPNxI7x8Anp4/WDfjkD+PyN
XKCPi7ztAULBMYvGp9Koj1r/miypIL7/w0n7NMMFeNB7THIUw0zrDW5iOR+9T4weE5BqHYdA3LG7
nEf9f4MKz5DRWssgpTIMJmoaMBCaRVZ9bKLmGMbmbSFMOq5vo0K4oN+wQTIkucQzvHsflpuoxmiR
JgsO2T889j8XtaYI534clSiJSrDSvK54ilVsxcxRTl4coKDdlaRRhEX+hwzn0yR3D4RzNC4mcA2n
qJeOi7lTyeyWJLVZp9iqdGR9FBBEmC7KHFkKBfp4l++AT+NcICOU6H264CMO6XI7dHuIbN9dd3+B
YyqEi1vr9G9YEMStFaIS7RmK5ZKDAors0A3ZiLbzemRWCBeIxgZio6mMQBR1KdgmMO073i1s182H
cD51pigVvgCrWG/xzw3kIhDNAdQbVDhM50onq3OKLWYJ3WVxId/cu/1N+Za8iTHR34XUTEqoiYlC
Vaa6ovKnoTLJOMWJVkA9sXcwXO2FieUuyS+9OnQmQ6gb7WZ9DQyqA4AdRFAH16IV6PSQ9ZHBpXIP
mqglWCJMmbX5DVUhQIq3kJ0RUTH0283A/VLuRNVDWULFeylORUsxrzO6enhXWBCIZQ9NZToLRmDi
ehLcz9/yAM4od6ZaqYGua0Ug6JcRGK39ruhWra5N2cYCU9+LvZwt/giBxmesmLwKY+ROlVEnZmi/
WL+yAU/obHAi+bamst/mIl36bxGRM8wdLKJYY7+ktDjFY79ZjGFbRSAUwCUnOMDfYgRnhztSjEAY
dGEhVJHMCkWB0R5UKJZn8qEhvykusgnk2LNJAmPGvWY48mg+ag26xMMoCFaXF2yCER0NFmLw7zNp
bJW+zND/kpOf1Qw0+Vy45fz3+nK/5xQfy/20wt3XpM6TNJrhsIOv+rBgxoEKW/vM054kxa4D6loH
wIutXX+rsVMu25r039BIf/0Z/DOqL1J5Tjq4VZP8LJvMzxTDF6yU8EkbZ4K7UjXa0lxWsdJVPVxv
3bx7YsZ2Fc8w3GVXb6v7JLWHO9AmtKjYoc+4rlOUOX6fTsCvwAc1FY2asmLy90M+FWzu65qe8ufF
X6cTwPTpWnfrdIK4j3rJhc6Ncb5sxJVG1bqiJ4VUL1GU2bSz/LkRtb2/X+rcorhrwZLzPtbBeIg6
FnKI+nGAuOZCMnceD+jeORKoIMoeJbposrtYxF32PYvhrHMuHOtGwcjca6fouUrs4aYPuk24wRhG
7S4oZ+S+iew4uO5N329CziiXgIJDth1pVlI0LZZTHKx6lgTF9TLQtuxv9TxCuV3U+BV8zY/QfJat
9VoaU5ZM2ilny3tMXqIq+l1Ly/85tf5YmSXjWanpMuEnWjAyncDIYH2ck9ZRX7LAuAHe2m92MTpO
4c/rO/lRnv/ymOLscTdK0lvUWvJBO03LDI1UiqJekGfZIU1K+OrodBCFl9NnDfBlh4Tg1aWPpfVE
wAxFhi3YJ1cw4oI375T1XjZBqbo+9ey4tL8MGh1oEe8ys+rR/aB7QsAlPZvgslZSZvmLleH/yqU7
pQgPTdch84VkeltsLdO0DfAVZ8QMoqgFrndY1ALTqkR2mMHuFyl91xvLOEwS28atSGbsu2YdtyPc
VTeVS5pK9aSCE1vZKQAUAJuog1/FXXXcOg/F8thAQuMoLrSgnNITBqnLnvbpAlzcAOpYV8qqpUhi
BxejxFByw7tg2miuupt2SNjdeWP934uf3LK5KELHTJlDHY6wjMZDX79bEbpGya2FEWBl6tyiKjwa
GS+TEQW9IWJy/2j5XXNDLorIeWpmMQ2rW5ZPO1lHSSGfK9WLocUVJpM3t6qnm9NBLvLIoY2yawmx
x7Zw2VDmzlizILSm1242bzJr2qsgV4GMhlpvzGH4PZbD3xSMdXIjP6hwXxR5bwYq7fOC7ZQ23NMu
+ck0FVqh7TZKcqfBcDeU5pBMdeDFbYvcN2Z6XOTMdGaGRsiU6QTIbHl2uiQ8WlImIqC8lANZqmIR
zdSIBvjU13dhP8WY1etVaNDPNeoF970l3O5vL5f1Y5+Z4Hx8ySRiZQ0d7qS03FGp+x02mgyWd/mY
aObfDnpsY9LaVoh9bEzoB4Jo/7ao690IRAElwxOgDFPSOOPUeT2AIXm6aeiPUuq3KSN71kPJd5xc
qRtsnZwKQFYI3gk5eVv0R02RPQIu+zaWjxFA+4NcoYD1cyiR+bSZC/JNTwNlta0r7U7VRx8SVPdz
dxe34bHVBtck7GhWQprF1bk595N1EKfoBtRldJ1/ydUt1eWMEAuT1nfDFL+kesEAm+j3Fl1CpymY
11LlpW3r2ypVfej9PsxJ6qGoaeda8mNAXchewE1iaCKM+cUPJX/GAu6iK4YlW/Dmy0+DDIkxdFel
WPO79j1ma0fulPSdd/1C+D6ltbqGYmkGNQ3DkHn1rY7oWSUben4yUF3TmtKbifkwJrkbDb2Hahuw
zLIbFz/CvN/KhDkoxT0s+TrrlG+TSfIjYt4bciVAU1+MiWe/invZ0ajR4gbNrVOdbWtoeM7pfTM+
Xl/6x6gb5wVfls695GoLneI8WVQEXiNIjqptbteCZ3MLqJcz+dGmcDuMLniNJ1kPi5d6m8IRpjaX
EuXz/edOf9Jlfa6nU46GV7Jj8exUCEcmuEV/9gB2o63iSMMv0kzu9cWvf/ba2rmIMBRd0kfZkJ9G
c6+zxptpJHgCCD2Lu9cMsvRN3sLE4LPHZDMG+j75kR2K98oboCG2ZLaymV9MYffr+6wB59Lc1YZi
ZW2m0Fk5xTeTb+xAzrjHUG72Y9gkW+3VwKTISrG+XqsQwJIEyxZtLHez5VHRppBMzE9S8rPAxoLa
+n+0wMWIEhjmBLNZ8BjpRIfZa5X8v8q3P48fz24+aSFbEl3OTy0D0UxXR4c8650qxXh1ZgVGBkoV
XKRFsuuJ5Ud1uZuXGvrbsa0ySMNpotkKQTTgSc+jojDQlEFUbLXSw/je3pwwjggZ7utnQmSGCzpp
FevgfsZRNIrfFXnAeKBTxI2gpiMywgWdMUvLZunxSpxMfTOPQZjqwZx2gnLGdwaMr2fA4sJKVjYM
QMTZPEU/o2flR7Gt/NQvXqR7zY0ASILg9H+k4XfhYj0PqRYXVoycIluSEVJbb/Q0p97NEFCvfzYV
WnMdyIpKV5swE7/czC/pQTTz+73tyS2aizh11jISqpN5kk8zrDPfQEPqD3uQIFgvHeqttIvQCIW6
7TpFgeqS6OzL3/X1uF/AhR6V6EqDypmK5m6u2E3e/Kpo/kdvzMY2inkr5c0f2UgeJ6ahrVYbO22s
M9fsJRCcWfRxtnLJn1lZOpOahNslVJ+Kpda2iZWBBi0Bj0m8JM9hmKa20uutbUBVBG2oKbXlBANi
0ZBtDJVsjDoBVbAZ6/aIFBlzBhkuliX1WmPexknzNKIYo6a6v8QFsLGNawHB1bEFTEiVuqnpsPjN
QN/zPLsJqTZBiRA0BtWQ/KZR8Weo5bvc1HxAuxwZFYbImsBMJe3HAia1wk8q1aXVK8I+aKHNwKr1
Xa7VRzlOfENGz76Xf1krXz0DU7hStU6SFPdUkQw7WfTMmyPpQOqhcbU4WVyphy4x6tAL9GG0Kd8n
kbFrSPkCwODeAMVSAzyPvbDsZTCJl4S/WA5Fw/bO6uaXVsncpgq9eGm2GgZnrLHZJpm6mVgC8qTq
0BTjzmx14CKSv1blh/U+N4IlD6YWpM5mD54jME4WtRMqoIpVdhIIjpAcP+bye95smmXX6btiLcWq
K7ZMgu7baPf5USvfwiER9LkvBoyz3J1z6lSH1gQIlPKT3L92zLKZ8aYpgrLA+je+ZQNnNji3TdGn
USQzt05pCzkeSDDhiaDnR2N5vx5hL5+PM0Pc7QjaIV2WErx1Or+H7KLl0x3bVo/E0wIKxetiVRRH
iU52wGrmwofC1+UgHuf63jdaj+nZz+Cu0NBaAMGY8eSefLDVJpB+LN7XRpzsTV59m/uizpHgG/J8
LErYl6i54maZZPDkZ6A/SAqfsEhwgX1gEK58R56NJW16feoLEh6rSQNtO7pUcmSbU3oYsuohNWWo
bRWqasdm19hVKT1YivES96VrAmglWdn7ZOm7aig2RpcwewBfoB3qIEON/pTRvTWAihPNqlcwdO5B
pqLLQ29P87wfivRBH4fNDGESIE2KOz3+m1YILVR2qzH2Rjzm8xAscVR7X9oXLTxOY2Ub7FB1zKvm
wdfM3pNa5UYlBhj2XiDzZs8BcOzL61QelvBvnr3ElDxCieJOmQ2X9okf5qrX6hDB6LMdRvNu6CDv
QjW/JwbaCNDTrlsVUj7yXmZvSxvvUQb2ag28aAmB4MIAIjjTw/jQvsjk0xSz+66s9vjTtpHmfm5N
jZtKOlSjEjxjy0bdD6Bt67S3XCYgpsVMOJk8Bf04Bcwk18/Hhevzy7uUO4esbvVZaur8VOnqqSAj
hpgLd1Y7rzZQH5+oqH96wS+/2OOOo1R1C2H9YmHUUNlliSPf1E6JyxKA8K0ajC7YXbDX3vVFXgoC
X6xypw8lgKXuo2S16k7uSoCZ7B6TP4BKx7/kF+veAHRss6DyBWzSKe1dFaTABRTCxIOPa0bHnZfz
X/KtyLssoZ4Qa7gbncmNCvdfo5a9Cx1Puv8P+ItE9riuCAUQvlGyj/2GtIKzEhzHfhLk23E7b+rN
9X0WvEQs7uN2OO4xLXFxjKCkB/jPHKh93cLlOHr2TuC+pKxCZYTWMKEFqg/xwk3oIuBoNrU1P91Z
Lo6bwOL6F7kvdpZgfkOGoDCVZgYYE0/aD/A83ZS7+ilBL/oBSdJ2dOONsVE2ia9vU9BhCgkiru/o
N5xI2cvaktV4h0hWUCuNO0m7dC43S51tmKbYHUlsc8x20/AL4h6uFIHwy9RsCRSQ13fh0gn6sgur
n501J7p6XKrCRJo5+MMNfZ4ehtRfMG4A9QsMQUMYF9qDvRs5ReMMhxbTcU+kdcpTXPum4pO9cKjk
Qtw6v095wHtd1kwO68w6VRaUwo1gUH4PHcBrNyTWMAT+sqSZLWsg0FQLN24Vp55zl5kYM+4r16R7
Pc4EfnLRTT4veB4eTwCAzKVaD48zIzeSHN9gjhOJ3P0wnRRG7aljm4TUgui9HqhvvnlmlDvdYzun
GSvX6B1mNwaoRMMiddU1o+wjO5kfuokF1x3hokOeWeT8IA+HkS3dnJ/6WNpTIElJsr1u4bs6zNdU
iQeZN4leQyIEGdsAzQntJ1pUfjgB8GGHO3UT7ccfDDNSow9JqgwjsfJPjGIkst3eYHB8I22Fo+qi
D7vuyJnnL4oV6nSeLPD9S6fxubjJXpTdStZSTo7pZVvyMPvTc9HayS9xh/dyr+hsv9f79Mw6pVHb
JClZS1qqj7mJt/ZffLzRE7hjkbUqEJtLC2C55hf2JFq7IEnn4erqOKLvWq/pk/w7K/8y1dygj2aT
WhaEl8sd5rNlcmlInut5U/QlgqyJOl2OzGtwaLjt5srJO6CrmBcnD9JQ2q0iuLMut5fPTHOX1pAp
mTxNo3bqOtNllfKgRIBW+dnMfnWYOTZ1a6d2L2iZOBjV+yOZgKHOP/L4/brXC+IZr6NRWhkx1KRH
vj6mXj2+G3igZtpTqlC7TDVB2BBtNw/HaJQkWiDust6izVYBMep2PoH71y99VgqFmy+XZT932OCi
FClCZdRTDdiLXX3ErfAjR58z23a2AbIeQAPvxk3qjBsRfFqwpTzsvdbbkCxqk5/UFqkI3g+98jJm
b2QYUOQOBeFfcFR4/Dvk2oFZgq7DSRuBs8lAv1yAyFnvHJaJ2HQvV9o+99PkItKUSK0qRbhqGKm8
ybipNMzBNbOvDPtOf4Mko41uuJNmmZuhwj+kiqP0nRNO+O86scn4et11NcEtZHIxSqtzTbIqBGy0
6N0J/G09KeymS7ZLvJObLcFEVz+0mJeb7awDpHtEhaeqQQSd2WFMdkWS3lJglbsQorx6FLQDsWfw
EGKya5zojya6mcMUb5G/5mIiKCzBaES+VfyCDoujpqFdVJ2jKYZNod1L5PsZItrJoKNxP7ukeyKl
gc3B4DBJPNXo/Ryy2vVvpnR+iRnm6zsh8DhzdZKzYA2pUaOhDNSfGOnwwyZ0UoM4bN4U+tFsiKCs
KzpWJhcze4rZNzWGtfhmsGxJtnFbeukp3GaOwZz2FXIZQYiRXjBjC67oy1n4mQdyMZPIepqTGndi
58aP6K2ekp3kdHZ+A52j7kd4FB1lUZDmpacNiK7HMuvyE7mL7sOd/pK6gO6pOTBAA6DMKORJrvr2
P31NXn86b6swzhjiRwUyomm6TSvJUccDuv12Noo0wy8CL88KRHxX1Gpm0FV1+gBqI9Q507cRgEvW
mtvRRJ8jksA52+1ldfYIEYoPrvHiShZJuZxOUrSRyQluQGhsaqFHy9swKD4mMKbwJWpcKTD2YsS9
cMVcXyJkpGNRCbNLlQQDUYKesR0t9DtF20NU2lmsYSdDqbJsRVhT0YK5AGpYAD9MKpAoSZNsWrUK
dNH7RBFkjZSLiZICwU2UiHD5xOFzn+a7pFxcdbjV5edlxDuFbbJC3ncQjjKkxCsQm5UhMIsbFXzy
5XBsizcVL5is1ey+Qumqr+xsCuL4tYtaVMfus/i9kyabNM9WKKILEp1uyoWxNh/UsZ1wuungFlvN
Q1HaLfb5q3RYWWjAzS0IJ4L7g3KBbAkHI61yvOn1Stmm0VNVyDaBeBqJ7iNpdKBiLjAo+v5c+Mp7
VY+XFYmUhvEWzVt3mX5ejx0iC6t7nN0E5TJjysFAOieZvyCC7cljHVy3sDrQlUPLN0yjrtIjurT5
adENiMnnNsZVnahovOtmBH7MN0LrqZGJPAIWEWu5m0JdsxhvMv3Z6nw1+WlClEElIqzMxXGAs1DI
S0Bb0LFrlRGbNwMdFwbk5/gUoW8F6RMPhbpoizzVbSXHcuVt40xHZR9i9UchM9KFHT4r1WnfgJLR
MGqFgYi8jnpojow+yCF+UM3ITw5qEG+awBzqgCF5FXzaSwneF8tcfNLMDsB0YtATe1V7W9uB2m9D
b5t300MV3bz7ULgJjPtF0Pe5BF7+YpcLWiVoXsJkQKL+rxW3TkFt6va+4hdeDFicwLcu3QBf7HGB
pqcNmcYaHzqrjpaxY9romG3jKergaQpStQgsbWzXFqK27YWA88UuF3AGHY2QyMTZGZJkK+e6PZmy
FwPYHIKqsQImrmgi9/o5EjkTF3KSZGhLU4rzU5dPaCWybdusuDhZ4DoX4s6XlXFxJ9PHMGzjCGUx
6RSTN5b+ur4MkYvwSVEUdznGu6r15SipjunXAYi8X/MtZg+fYiFS9RJg6nw9fFakxkzW+hEFLi2o
tvmmDdLYzkswPzwY5U3c2/IGRQK8I6VA/ZPuJLBB2lTp7E539TchcErwDfk8ycQv7cLFpKfiFUD0
8hijjzDs57fer561V9WrIECQi2AVF9BaX3aAy5IwBNzEbWMMd1rQbYtTtwF4w4WGQ9D+r5a4qFOA
bdbIJliqtN+KTrwu0l/iCgDEDqD/MbHjeUOr5pTWuuAlc+Ht/GWJXNhpUsw1FSE+cq/vrWozaVYw
1PdplIjijeB08ImNZha9kq6lPPXBuEuOw82a5YZ+/4pn8Yp6Bn2JwOSlu+zL2rhQY1WGpuj1bAGe
ouGJu43A4KcEyc8VWYFeTB5AMBSspdvUBf0lAhGYn7MH4YUiciIu+pSWapEmRvRB1HGmevBp9bMA
I82qFmNqtZeGz3Oz0dpBsPx1dVyS8mX1XDhKmTmpRYYLJSTJWwpBOIMWeGLs5Oq+WESYLcHX5TMi
NWojozUBOaYG4p95mLL6/nr0E1ngClmzMQ0zadK1WRo7pgVE2CJKfkQmuLcYBVKGFRn8RTcQ1Yo/
qkgeRhF8k4+O/llqShBQkh45910xNE90HP3arHO7y94ZHhpNUbvmVLhKo98r7KYDfhpydE5XPmfA
ptT1IWt0B+NkPtouzthXTodSl4UuvArHAsh5O0u9TTB2WWb3SZMLBB5EP33dvLOfPiZxZJZykmNG
0EIG2NhaP9jGVPstA90n/Xv9a69h54rzfkOWMRp1xETrVNaeO+OwKq/Pi8CjRDa4DKhtFL3NF9Q1
erP1iD74BX1TWC3ANl/qIpyfQ4uLQqBLMeMZQzS4RlnuAAUjOewkeaAN9CnUMCCrB1EsV9/2t5kf
xfbydn0nRU7NhR9TKofWWHBuQvWuiwoPM6b+dQvXrxCdH9/PErx+aJUBSBmGzizV0Ik7ds192+Xu
dUPXPxiQhV9dcM4i0F8VcIpIOnblzqqfWS/wckGOpRMuBkyKPjV5hOdpHzsNQLBAUsa+5egahI5W
bWnR9SBaE5diNHIbjXrC8lNDbjUw6EjjUwUvuL5x18+uTrizq+ajbmk5EkfS1YB9AEbYZAAINrOj
Fqh51DMRbKNoVeu/nwUL3Hh9oSgSO1laFUQV5ByUxleF6FpFYOfja57ZkVoMK0Fl0TrlebAizMhB
VbwS3eeXlR98cbrn0M6RWqzK77JXHUPUok+Tp20iVzhZtn6pfw5Z+kdl5+y3xHNYZNRcK3kLUI/d
qc9/pV3zwKS3uattadBdhYUH9NAqujOaOrObshGcxOtnXf+o5J79BAPsD8sCOUo8dB5JfN+Pv6/7
kejvc581JHLfdS0GaUjxJ8McmSEcgRfEko/X+dkK0GWUdYkgaZk/puNkW5+eDe1IIcZUJQ74/DMP
7BXS45LeiibzLvuSSi0FWngr589Xn600dSlpjBHQdsaoAHnAudy0xeP1Hby8vk8jXHjphq4oFwlO
oqYtcMH9Y6P96iDrKUub64b+4X3/aYkLLBEhBuj8EfdTfXELjBgqFVhAchn1qjdlftbqQ00xuqlo
ggfFpXYB7rtPw6sTnX1C0hlkADEjw4Tl5MoYcKwP+RPoOB0pAPvZm3Ur6pRfasZ8sci5ZYUMRA1H
5G2xYqMnhXpc/2PVm/g1OUbvFF71VN3Tk+GLoaWiz7n++9lakySZ08Si7DTPp2zaatCo69mPIanc
619T5JtcDkEkFeKq7VrBaA5UheYte6uy/7OonUm/bCOXKTRLHEaFhDYqa0eQuq/QItVuqzt12l5f
zaUW+BdL3NOkVpVsZJKJbRv1vVzQbU5HgDgrxyDpsdeYY7LMiaK9CqJJKS4ER+PybfhvB+XRQjEG
THp9hoNC79ypSW83TPOquvPoUOypqgkSwH+4pD7t8YFlbKXOTAyGwbMwGEGQ0Dp0ZcH0KtkBO0+N
9HmnQtHZeEl/pMEMdjaowUUnFvSp078Po+iArt/x+0X1+Xv4GBSZcRESHJfJT9DpcTMvdvXIlurA
+iBWV53cl2rAe0AVrr8lL9c//uU75NM6F5ckbMbC1vp/mz1ogGOr6SzIdgSHhWexbCfNqPMF+Whf
BJU0+o0SIP32ri/j0tjZuQ/z1JU1jRSjIRZDG3aE5ALizbYGojS6y4Bol4Lcjx463wCsVBTuRO7L
xRw5kaqoXNPtPiLHSh3cMcq8trSORcYc6F8KTovoIuG5UkymszgOdbjvspHCt2xenGxgdmXlgEyr
mOu/75bM65gp+IyidXLhCCznFRk13MdmSzftrLiSYYIMrnhg6S2mIgSfc3W7a4eCC0nEakITpFjs
RKAeXpWqI42zA0kc0FaD90JFVYwSF5KNTisZTqYkLxoaZYommhe7xH1x7lY8OiiJE7Rf1sOZbqNN
uaxAN+pWnvZLdSC8DmjHH3RfIjwX/7f18zihhBkRRosQ/MlO+6vttGfmAtHx27BlJ8McrCeEhV8u
i/07DvAIob5vS6le063OxVgNJCMXxdUgQhjds1t1IyFf0DDE89gONuaBMEqG17FQ/1AQKXjg0KD2
Wg2ODHYq23c1iZxk+illGvL0OMBsm9tmms+Me2aWjpIXToMaYaUHcXXXpqUzd4Y/a20EyXkLswEV
BMKLQ4TC5lQbTtjLCYTpg0rJ7gUfShA/ef6AuW+SuLVAF9TNhpPQ29l4pFZ8qOjBnEModPwNo9jr
e2qn+R+MW7kxqZEyC/vUoq1b//0s8zEoo8wsEBWASV4ZbsGfQVOQn2sAgxYAhDAnEZZSRTa5yJeF
bS5pEz4X6xZ/aY8UQIXa7AX3oyCnM9a4dLYyvanHrpNwQUWpYo/V5Oj1b0XZkuj9+pf8h2Lg5wng
AhyGbqu6b1FRS5nkzckdVSKnG4kfg+inIbVj5pOTLuo+7DU7U37oXe+R3ELwNRGgcFigRDpYjcMA
pbKU0wx1ozA03kvW3HbqQe9+rv0DTUrchIm+vmiLuGBZ9aoksx5p7wIA+qxInpY+Jcr90osmqf6h
HPPvPeL1tPVmsqKswcfASL6P3Gmne/VNCOZR6Gg7IqSTwL/4uS1ZldQoY+uNMwJaX0oeC8tjxQQJ
0MXNUzUMM8ggYLA07uQMFlLfflQpdNZ+15ijlHpms3EvExHb0MU878wQd1zaWrYqSmV2qkhjj8ng
dWnomF140juMOydoKlmxf92nLwanM5P82enGxGKWgluUHac+hpi88Hl5MS04M8GdmqKee7Xvc8DB
ncXvfPM1+xsGlb/s59GWIEzntdvizvojxkyJ1sY5vdwWGlUyFbVbq3calN07QoLr23c5qfxcHP80
0SDllZK4kPB2nv+qW6gzbg1IJ473/UG6XxPL+gZlkKFFC1I0P7T+/G8J0Jlp7pViqs1URiE+HQ37
bW/JdqmkblrmAVUfBvXOZLdyJ4RRXkwCzowqX2Nt05TzMuS4zNJmS+N6l6INMqA8OeLR12nJvhkb
N0qN3dI/Xt9p0Wq5V0inhJU0RUB5rIR1LUjN9GCt7gpbkBfTyrMFrk51dplgKDJtEwlOQw/xjYys
En0MZ/aa22nLVj7Y9iBBLyR8aG+M167wrF3nEFvMZn0JVibrZ7+DCzoYvtZpXeHFvbJOraNoamev
qNECvddql51EDW3BYeGnF/QuW0iRwZtmatlpuq3JIrimL9eZzpbExRptaLI+kTV6Ai+oX4+nHq/5
pntRZdxJagLMkERcxWDBKCUbGueuRaKAKrXHOhFH6MV74+yXcCFpSlMWAmimnIxUv+2MoMpAEDsL
PFZkhAs/YzEwuZFwbeChEpT16IUZkFGg6PmfDgb//rCoPidRuF4auhkMaFj14xtm8Jx2kO16+WtG
bwqy4us2BRcV//bo5cIEo+qAXLK3bJLGTmxSf0rAVg8WqsiYHdJHm+smL2MDPr8Z//yI1S4amziN
bufd4pf3+QbzoGa3rVs7am974gHUDCYgTP5Gt1p0zLaLR4uDWfwHHSBR0OczemZUaEPmuNGUYHCN
OxqoUMcs/MhLAuCxfN3JH/8zCsvLlamzTeCiQqN1NGc5rpvuV+nRu+LRhNS81z5JeNV4oasfOk8K
4uMMnv3ueb7RncQFQTfAPqLa+2XU3dkv4XIVQ0JwqnQAp1bmKxTJ1hAl7z9KuIM3PIOBzEl3ougs
uAT4TL9VZFIW8cJOMuZ+yuYnATdcMWhOJD018yuYN+22Xtzrjnf5gX+2Ui5YlHFoWmY+s9Ok/6qX
xx6qq3GY2sV8m2r1vkxe9bDy5555s4L+v9x6C4ZKB8iVsqESEQhcv/INLqTMRlVpkhZHt5a5keO3
2kQKpangcab1A+lBvZ5u21E0rHO5+Pu5AXxK31dy3RUYRD8VU3NTYFgjh8B2XO2KAojnljlp+R5P
oNK3nvpBhIkRfHE+wzf0kFqZCoevm8xe+mMDgQVDv2Ukh3Lpn4oNblTLgoi6uu6VxIpnaYglWdVC
zC+clvgeXRnIpE5uLz3KKHf/V65lGqohq7qp8h1IKcxYWpkTOi+lPXqqix7jOt7PnuX7zpNRP1L2
kGUVzUlfXt+nVS7FUa2wtTKKaeAGM0Va9KIOvY89dqxI1AX5B9f5NMXFq2RgVq/oHRbYHFaeOA3E
9mE5BlA03UuU2hLuC2kKbVkJZKMSXBn/EKM+rXMxCkWfvE9jbG/rQYd7L99oXr4rHmKgx2bf3A0Y
mdpOT/XL9a/6D0H60yyX5zR5GMdGD7PqsG+sjWGaOxpbbhH/MOK3Pnokcgl09mtU3UFG3h2swSur
xm4HK4DT2XmjuKnmLaBxr2SMr9IOIi1js7IyhmoBqFAt8sL193z398/fywU4E7yJWTXhNk+3Mt6Y
b6bfRw54RdIQVxp1Z3929ZUO2+5TX4xavXzCP61zMc0w6lrrK4TXD8imnwVy0G6b/xKwqf7bzgc5
1Vlin0M5cpkn3B1Mfg6VQzxTT2+20v9j7cp2HMeR7RcJILWSr1q9pNN27lkvQq3a911ff49yBlNO
ltua7rlAoV8SjTApMiIYceIciuI4OQ/hjy7z92Wvv6wcBuX25n5Qjl+YDSAGHwAFw4/dlD7pdWDG
RXAIIFATSPsU2s9t9qUKf/XyvZxM70R5mkCzIbfjQeXyRjEOfvgizcDz60nvJAN00UoIcGeP1F9D
nPxFmPu9P8LLjqG2Rae4w2XRzOQFBWWHbkAEtZUc7b5fhBll8AGugWmu9youvsqyfRfbk5ZMIbEK
B9HLwcYvX/Swt8KqMxX/O89ji010VxvNGXDb8+0Pc71QdWFZ8ILUKCJ1aJf1OgTkXUij/K1qFnfG
Tt+T/Wq+dP3h/Ht7BU8Y9xko0CWfHbVjsKkf+w1Gts3y4f9hSwWv1zYsVqWKLWTcvgcwst1vOhfv
VG+11rfiOD7qpRcfT9XB39uTiuONyrzsRXMTh36b1S3H+9hwRmt0WqscHCBoV7dzJYbJgs+aSJRI
VbpEzrd/UclpG+jDQajYjj6UkOJzm5jrmKEPL3HDV35Msl0smRKoZ0MiYPFWESh1CzPZJZZh0dZM
vEXbitgYwdiG9xqIPfh7vFu7MH/xDPrPOVKWc3bxA0B6Xs5ExxxrvFV37EXbhDb45Xs0fbzoUDsM
lVZ1T1zfbD1+MnKrA5Hf2rDPcjVubIIiVJ5U3iRy2OHqREzBuG5qqX3yePt6rkQFRfBGPFKJnsbS
coiXck/iKR5UeFb9z/U3+u/dFNyPCv67pq1TeOfiF/gq0/LnvIYmUFZuiSI4Gp5hZi5VGlRWan7u
5/ob0TsT1Tsnl/Sd3GaQKqOelBgH4BxcKdWtDOqsctk+BmrihSRzW+XUYUwDenEgfqbQqgT3HUgl
QB20VTruSfr3ZHBJllmYC3diBG5/zEwyKl6kPE9pC6zGd53v5JrvQM5hxYG+Itx5je4Gtarfuyj4
NiMnvRz68Dga/VXz73EYmzFxW/U+qQoLh8UCmyAmJJ0mOENtxmTl3teOflXbJN+l0UYLv43JN/yP
KccU+1zoX2b+VgxrEW7tSAl+cVDjJGAMpxaqLXdsTu1udmPtSxdOTlLr+9b/mY5rDExrNoVUcK7D
njcoBB1neoqyQ+Q3FhlAHv2QFhKcBmqlPnNv35y1nFsRXCM0dbUJ4/xYZ6JA8fW7rj5xHdCuct9k
X4cKfLFGDqlYvlGqbMX2ilcWRcArTPBjg7HFA7wvCN12XD109ET6NZHGaxPDl0dO1AI3AlrHtCvx
hkkeAvqc1JhuYt81OphGXNkyfyfaWxRPOO29qcYbra0sqMfganlVdEihyxuOJ16DK8VHhQSsztR4
GI1+o4/Zz0ZFJ69+pfkeidu9FK9dlxXvKcIWW7WYlS5C6Mqq7102ea0vObePgODV0CICDgevScOA
ZAXDv88xYoigPgIhZsDHtQjP8sZJoskZqsr838wImXuTqWqb6DNUnTN4Jgl8632FAew1GV0RLSgu
5yOHvAh5EfGLViHLcsCfIDOLZLYim2ClcwxHOujtDoo89KW2Ije31kLdylZ+XLYL27If6KUSoJ3C
2m9R+2WYXuv2y+1tFC/sH+sTY13i5/pIC+XsH5BSmNQEnmUPqn1QtK2lD2vLEeJd28sRa2osB+9i
8F4o4JfNbMbWGpli9+LfS1IZKiVM1VVR+zMCl+uARFTGJyMArKU2IN6LzrrhyXaeoF+yhrH6i0Py
26Lo3X2/0xsghc8gm/SozV9JYbET1Oby2fKP1Gqt+tl/wNBGtnILxJTwj7UKPl7qI0qXYeBz44Sn
7l6uTeI0kEqxMDbyqzbMO0yOuZkdnsvCKs+BzX/cPj/Xv+nvlQu3nTZsyLucy+cIvquZTYigIrQ0
zv9mRbjsqM7UQ4oNPldS4c50tBIWWVq5chcE3yjupVhqNBKjppnswwo9Y/jQLaM1gaQ1C0LuWo61
wvRRlc9kABQun2xJNlai4NrpFwuIw5hXIJqT5A/ayuX0N4dFbgqkf5JXuNDNWauLi621P/ZNuNex
L+VBHsFi8tI5hhthWBoKGJ566lC8aa0+3EH2iT/dPhKrVpe9vnCOcVeHZdDiazVO9XVpAMQueGYg
IGZRq9xVOR5ga/dcSKb/WOhyGS5M9lNHG6WGySltzGZCzgssfo6aGMfnbAG4WVmikNH8YU9wK+Fo
hHxqsbGVA0ImML3YZe2N+9EwezxvZZs+twekct1G2d62vHKrRb4iw1fzdqAwXCg7rTV+1kVrRlr3
fNvK6lEVnMeQqrE8AEOOozpDgTpx+tleRKgHiAbXXii7bAVcvbahgh+RW3DkoXcIg1AG41AEGu8y
YAkjubVvL21lA8XZez8BiVohwWFRIwLb+gzY0wmcCSvef+0OiDP3UieRLp4WnRo3u+/u59DsEhvP
8cCbrcmGQqCCR9yX1dLLyjaK0/U1GSZDlbG6Jeg099q+xlTYT4wALIC+3lHAjO5gHJVv11AnKxeQ
CZ6GS0BAkeXO93mPXBvQpLtgfiPac6w83v6AYkVSvHvsD/eSDHmeYWvVsfuqyBBBmqWftX5XA28y
lpLLunvOO6euICVq9FAN0V+1aD7o4PNSirVpsbUwL3IU0VoLQGq/LNzVndr2vc6Lkv2T/54d9BOo
5sHOF1jxWe3uH4f9GtBNbGX8sReCH+qkOVMJw15Mu+ieoThrvOrD1rc5eGSp06eeuq8PvvM3uT/+
MCvkNmnE4ywDd+45TXu3kUuIUximFCp2BzVX3yg9Xieb25997d4KHolI/gwaT6RTCtv6w3ulhk6i
lSvedTk6FxWsf60Lgn4yRR2JamIjNUpRbg5YrZyViIE3KrUTf+3AiAVm0YaYy4AxMo19TNqejeOS
kSaOFluqDRrku3w3bMZVT7R4zhtrElulhR5V8ahMcHhJ4bIGvIZqtRkAOA5yYtdpgMZpoj34Qb3r
8xDKENkA5sPpdUhLDzrlm1CdTnNKn5WQbOd08nquvt3+siJu4o8dER46U4fKgz7j07Y2m1AyXnhh
+2+xXeyWcnh0h0zdxO/2X6PVgvFyam5tjuC2wllJtDan8lnvv44xqrTGA/MjdD8Dh0ZbNqxRQK9+
fcF5GQUPgpbP8ln2Bkd2Kg8E/KdlhLz2tNNasrBynEVOSZ0EaHNiZ3FNn6EJYg2gcLz97T76VLc2
UHBAkR6QguBC/ZvtKMGamEec7py6xSGxetS+78JNd4I+8BnD8fZt82sLFPwQZwUGDySC/Da103G2
Crig/82C4HZ8sENqfgQLY7tNJbRg27Xi2NXI+dvniKyMTA1mpcWQ9VmCUrKSSmYJCRkImMVIfUhD
nNvruepGf1sT0x+tmXtVjwz53BmPNU3Qz21M+NaVYyHqlS5XWpeBfyG6zDgU6pafcZGPT8OYhDnV
pXOlkVOW66FJKTjGcyXMrLQDH6/C6tGZCyW2Uq3WQI9jmANTwZMzB9ApXCoQSayZURLey10PIXJ5
nCwj1Pcx2pyga8WzZVTUUyJDzmHaZcZkV1Q3jeSpAkmrUvzoZNnhvo+xY3maUPRGsyNnKDBA1pTW
1VGrRof6HQZxQO6Koju0z4MyGW1fHTozou2hixJQFHd+bnMQiVhZXD918d9kUPxjk4S7wzJ1hIwU
tFWzCvRZdQv9D4msQIPExtAfRoQrQtO0qajcSucRcm7IEKzhJ79v7pV9tNfR18So4NKQw1AWs5IS
+2HFhwT/8W4fu2v5sK4qSEU4VZjGRGwcuh1lMQQF0FKg4O6mQ/mYABTX3c10A20ftB+cbh9LK8dQ
bCN/LP7SqnAMuT/0ocTjFMR7hWHmOdlQkJxMLcA7SYahyfBoGPodxbydEZ5ur/hKZPm0YOHj0lzH
YO+Qp8fE6LY1WLb82nAMlkE6JcOAamPrSr3iq64Fl082hW+Nc5yhwgub9NjeSSoqob49HRdmEpS8
14H02toaBeeoFUWcQWUKdX0Git5ZsiVlU6oPxOebkszbjPYAgXXv1EjPeJO7YQFC/S6YXlU6GabW
YlZ1Ag62lfj7nOTODB3jIVN/dSidWU2c7nJKfkrx3vcPkxzsY6VxO4L2JiDtSSrdd3n5dUofG92w
gBVwKxUP/TG0Jx2qpHFvKQ1Qjvr80uutBg+HX5D136eCmnmXbHyaf1FZBH0r5fugQedGOtdGZRc5
9KCgM6AnnanrkS2DpSvm+YZJ/v/6qYT3LugDVABs8KmGHfOgzbxhdyBfNhVnkThfeyZ8dF6FKH15
MMScs6UGFFIb3D5JT47V+G7oreu3uh3ABfr16M5q49Ycmg9tZ2mhp6WTmeL8cB8SXAq4btrJ6pLZ
HAD2ifHVKsj7zj3UKubvBWTpIBJkadl2AoGyzkMPjD9fyvbIujdlXguWV5LZTwsRynR+L7ccN9o/
I7hYugRQZdkeUpADTJ1mzvFPmkzexNPN7bt87cn5yayQoaqIYkyqM8BRFC5bPkjVQg3v6SmwqxkQ
W2StafuATNJswJ03DJg2LE5y/Q5aE7CD/f0I/um3CCkr4molJRJOTjxX4A8ALGiqbL2p13znsqZb
Z2bJvS5COOjOykSulhMK5k7Dbax5GTTYFdvRGzbF2g6vWRM8dYlxmVI2sMM1PqykIxNqwd0vg487
STdANztJ/70pn2YUsutc2tdZuxKhPhASt9YrOGwjqpo4rHBHgI/RTLZrzNiuX9vHeaNB2NuTj8oB
eH2oibfe0qfoapM/Km8gScOIJOh+zv/N2MnacRccetWCJbKhS9TkO7WazHoEjRjgxAN9K/mAqSwU
AVm3VmBZTtCfO6EqskYhlSiL+B2ZhX5JikJCTk+s8rTw+4FXD02aha6Vr4uDLDt7y54QRnqpIqwy
mI+iFSCQALuVIQqqgYMZbTvVTd/YSOC0dtm+9Nb6eH8RMn+vVfDDcd83JcjollNOXcnsvNjOcMq1
nb7JPbpd8SPXv+d/rIkoHRDDtsTXE8CEvhC6G8dHLXWhKAnKgekI+kTImufUKwBHDe3RGZ5KCDqs
QaTWfoLgQfumbZQ2wWbXza7vZIzfgoGTh2arVI5fhRbpQ7MPXm8vfPEVN76wCNspBl8DXRnWPbbM
QrZuFvOP2xauFRHgFn9vreCudK0g7VBiXUtr0c+9ebvMnGwyA92H6NDvCDSUvGmLWUZptNcJZNZW
KPgv6KdqUyAvK1R1s4xkTIKu+P3lrt/aQ8E/4ZVtFEoHC/WUW1GFKNxv+77DkMNRkh5u7+baIRH8
DhnlARLu2MwynhyDdi7NEy9QRrtn3SEuMIgOEGa2JuS74gdEhIpahVHu6ykQUQFizgApwoy5nXTm
8kqzYe1jLcu/DG1qmowjsv5jBmGroJnAEbEWz5ZrdONriUCUsoMuOJRfF0Cg4hr7YDfK29aZ7OY4
bPJue/tzXWvXXB5+ETvS9DrqPIs1BgSxVL826deup05WpGYTybZOa4CHUY2JVaiX7GTlVzCPK8fz
L95a/7mA6hLhLzaVgQtammT8hm63sAwHu3xfbOP9ejZ7DRjxabVCBuSDsD2lEj5feJdv2xPE+Oz5
3vC60zoK/S/erb9XJbiVkbYQsPCxKnl0GohYmxkmTNx20wVgMpNTCGi1INVYrdpevewqkLIKqEQX
GvfPm8mlkOgjZtgxW6Nteh0CnWpnIVSbZVBZc7lWlL5633+bE+NS6He+PBYwR6E8jdeXHux89ftM
YieZgfmHemdA239yCS9sCoFI8oMWCmXx8vJCeVfB6yterX0L6Op/vf8vbAhnEgLOPWeLz1yiO9+P
G7Ittuy/iexXcybGgTfSucLoxw29OP1GV3aJLxX5Ucmhw1HPW9lXHiuUNjjtflYzBOspM9MI7ypM
00g+cTJFszFcYd/2BFfPDefA06F9ocgfcJiLn1G2rRLMUZIfJfoSUN0eCXSe8eCtR/lh6taqv/Ta
udGIQlRVQ2FHE5tfEdf0NtAhOlG+RRUILCxoQHNMfp1CvBYWWmaJ7oAkUmozeSJ3pVWu0m6u/gQh
LBJU8Ioxy/Jj1T8PQbDlZWYpcmQlReMsKk4GRNrz4D6k3+Qcr1iO91L6ZDQAlIbzXSqFrto+6g3a
3IXk3f4WS8gXQ8Dl5ghBVO+alFcRNifwx+fEYGalqM9Vr5m3zVwLZpdmhOw5YBJ0mMo0h+/fdNBt
LOk/Aa4wpnIUdQ3KdS56o4Git1sYKqj+XXUnO5GTeOyOekuLEW2L7Vp4FlGcy7W9tCe6o0KNgpJm
w3wcA9Uc5hkJKYZP4uFQdABxFmQzg5WHal8HzDLLTLsLSWj6EL4qwp+j/rPnsQUWaxv5hDmD16ea
ntXwPs+/5IBqzPkiBix5fsvuqUGOftaBXxSYmNsf5VpE/rQEwbuFAfLpKdSyI1LrdFv3JsSHMIms
2hTlawewr3Wa/yt3/5NJwdnRIg5k6DFnx8IhO33Ht9Ime1WgEIwvtiOYCDX1I/dCV38KnHrD78vN
5FIncZvX/Dn6trL+tR8jxOgwoJOmVv18jKXZU9pxM9DpucQsaEonSFS/8x76mo1/Nxi1pfrfZrDj
JYCL6nN1ojPoHgnbpNJau0jE3P9xsIRo3utcyuYKB7nRwSkQDlaZzlu9fRnr3soUND7ZyVeCXTCV
pwiDpVPqlQ03w/BkACiSq9oGckpOoRb3VdW6TfleD5IXD7q9UHynw3PGot2Ujd9DvcIYcmXqQ7LP
xtmFoi+I/+v7Pi3OXR1v8rTcl+AXYAb7+/7/0xkQniGKxoky+jh2SQS8YTx4De0finITsmOIIcLb
H/lKvs4Yooy2xDxNFgmxlQi8eWqbgY1YDpyO9N4EijUicyhHhP8gn/5kS/By+aBPWiTX87Fm7OdY
Nx5f0EG83fdNs8+gSxhX3mwQlNvupu7n7XWKAhr/OjYXCxWyMWSHWdmGZX5UyWjl02iWZDIzw3Aa
OXILpdlINeSllNJMGUWNH3gPons1Ue59H4DybqsY+ywHL7x030P5MkvaTalpJu/utEReOQDXSpUX
G4V85HPmOCSdqhcJfGc+qIe0jc8TrtE0FxbVRjPHGAkLNyqk09vWlIu3CbODRWzsOhSWqn6lBXKt
uPLptwhOMGq1oZwo9q11BwfjFFCaJqfR4iih5d5as3vVmuD/CpkmlOK6Hccm9wxDdWnGdrEBjczB
LQKojBC37vDWG/mm06MvPl2Dlt2+D8jcP2+9mgborhZYrq8UyDJADM0eeYuhl37lNlxJuz7tq+DG
/JKnSG3G7JhuwXTh6VvN012yWdNquZLAfDIjOBO5VTjjBY7SpOmbWnouFPk0YaTt9u1asyIkcHQm
QVfUsOIn1VGa9knD7jhZARBfKw99WouQjIFkJqxTpcpBizjboSW55Z38MckKqQaAz9Ga81BaxazA
WoXxQ69dSAM/WRY8V6OGSS7PdX6sgxBadV9mH5jf0Dd7BqQqsN+qETlzrJoVR0SMSqti6obX7wM/
oRptokNlKrPu6Mh4Mp16ejmZHBPjs7FpKw1NNDB07Xi9p/xQl2A6UXQzbo/Tkvq0sZN178FUmJPP
8VbNHhjF+lK0gItXTQP3VLVRwAlZzTuDVDZPpMdCKTclWnFds3TrAhNdfHBVfpMIgnQ6Wbz/2uP3
ZFm9kYIK/Q/ZAvXDOCpuAb4nlb1M8z5MGvThEntWk/e8i2xdx3iG9HMcv4LS1NKLGX8FB0tLrSIJ
txm0BSAnGzWaB/2ax3xsbXk4jGrgqJrk6NOJBYUVZlt5rlyu4itVwUmOMzedOnOizAoTeo7Bh82w
eTRqTMmnoEZYkyVXrtxszlW8w3VFNVSdCQFA74xaSfpoeDDiL118oiM1J9a6vII6aaFvkr5wmuic
ZdgFlOme4iR/zpny1jXGe9ZCaSisXdXAiAEZC7cZpQMbu8gcs/pL26LkOhX+UwnNYFKrL0n5WAX9
d+AX9pnfWSTZzcN7l//Q4u9VeZiT01SvUegs3kI4oJeLEyVfND9E0u8Hw0NM0VloqKmnf09FYImf
nywIcUAPeJMWUzg8KEPq1Ma5C3NTKVZSzivf6NM9E75RngSKZEgQ+Q59MOTNDQ5UAwlcsO4gA7vt
sq4nBLqiAchAocIgClh0oMWYCl5nx7yXvSzVThoHVEw2MMCn49ErR09DMpzlIbXQkjYVKj9UpH1L
iFYBWzdvZEyY1dX8I26K9yhN9h3GYMapQd8rtHkcQ4m1WNGluhoxLn6wEBvVJNKTqQ2RwXzQpC1z
syrmiNYGDq410Ri7sCOEwNhIhyENs/nY0sAsVXCTSbXjz9G3fDQOg/+ryGu3TaZT2Oe7kfFDxlvN
k7rwTQPtMJKshSUqtDuUEaJuAIlm1gOYozhaQlvwgBmPEUiLFRRtw+JboWWmovTm2B598GwPtLBu
f+XFMQv34tNahCibjOUgZUk+H6U5t4IEHBvkbYwpKtPFTglD0+D5yqvxyk38ZFEIuL6WtGpIF4up
C5rie8kP1+BAy1W7tSgh2vYF1HjTqZ0XoQ1FJTvAA00pBpwWLfSpszoEDNAltaj6dRTapfGCBzBA
bf6VjMxDLmsaU3YXcf+9muQfGSp2Przv7X1f2wUhVJNSmetJBZ3qVPnmnLwWyfttA1czjotDKkTk
OYyHVoJ8wzGZn7t43BbpHdAYKzfuegXgworgjzLd74rUx04jDd/W28YDD5fTuPqHSFrkrmE8rlXF
Lw+POA6pd+rIaI9VLV1bgDU6D1Iqbv21O63DZq8V+z8ZEzw6Y/3EquUYLf5kOhQYapt3qpuf12Rt
V77VR9J/UdAkRUZrsDoge0ruDG0GUxCEJdPcvn0i/mI9OqKUxhgzRJC03huFWql6egzK2GRgsk95
/DhNhc2HbapHkFMPzCw8pWwVZvHBYv/njfxtWnDNSaLQYR5Rk9CgLMPoV9XwrUTKvkzKOwNf39Az
eyb8KQ+JN2TARKQ1NMNaFxS9LAlsFGe9Lvnp89DOucfG1q2lY2FsU/lei54zf8PTp04C8VsOUYY+
cmK52/D2vU/AcZ1CK8DAk30YQX8USObYgJC9aL5qBLzFqvorKuQHfUz3kdxsSZg6ahGbely7MaHg
TI1PfkEeud/ZEdpKHH9joebMiezFzfuoPcT+vOcMcygq/1b3LwHQrXrFPNRFQP4BFqFytrQe7NK0
2kos2Qx9b01qa+UGxnE0iM9391qdmWWMRjgy2YF3m6iesEhcID7dE1Jso/EtLGdbz750mWFXevwg
jb3JqO/NZLCHbvQgZOW0ETmQ6EdNZw9M5WYUam4b5WA/oG4uRTutIXaZQL0v1o6k6Lwikr2El46m
PMojRtfyHOpe5aOkygfInUIV5EUetIOizFZIZPw53pbR7KIKuR0ifdtAajrNgGCVrH7kFslBr6JC
AkP/Fiv7OTiQ4VcQGq6S/YDnMI0WM3hzuim61zF+JeW2A6gKVCJmEuVOMMgQkVIARJvN0edmEPZH
SMY7tZy/jNNTgI5sl9avfhfuJla+jJHvVhny/ts3w/jTG0MIjDKCiwEsCFEFNxZWEu+DiqUPQ2NY
LTpRdV25hdS/JX38g49Bbhoz+LWRAAI2n8l7vSO2Gv7Q58xq1Ph7SvKvsjLh2VGbUdlvlCjZjEFm
1gGCvTwX+4SAI4bQ97jqvnZD2ZgVJtoaYHUJEiJdOUc6NDSU+yGTISTylPb1kaX3U455qvSE8rAb
S+W+aJpn1IBBdRhFd0Sp7jGakthqO59R36BmOcupM8TIOWlsBWO1S6fkUPTqNupjU6PlxqjVnxwo
ZLn/IdfDPmI1ODKMLaiPHpiUP6VR7g5tfa7j11QqccxDtyFVh5JXO1vBzCwtAh1WAAmMqF2J11ej
CCeqgbodWYb2hWAY93Gv8Rp8r7LHdrmNoQgQwQE4awOLAxbHtTzxahHl0p4QG2lJ4kitUERWvfyU
QzJ5NAES9+JNf1ifzr6Wsl8aE86W3pOA8WmRj+nukFylLHHi9iH3izUmkit9QHZh6GOI6yKKzA1R
dTCQg28Dbg5iP8eAjSNgo3Vo1ywefgzaj5awyVYT6Rufd12ELkFcncrkewp1nrIIl5cmOcXcV+yc
4JEHDe8GnHW379ra5oukYBlefHkdMUA8Fmr8CMzUJcotYwbIpY/hlEnL7AS4s6kqvFFSnSYrdDNV
87W67rWe2qftEkLSNPmabOQ4BCl8LLqUJvnK991zpprtZmEzap7qB/5L+Vruisf/Qmj1WsznhMky
RgiA5hW7ikMX8IoHc4Yzb0BRotnou/KUOIBSe3JnJlvApIoeNcS1XONasx9tTJS0Vbx4VUwufC7g
xXHmT3KO/Q8VsCuPqBN1z/3Gr3cjJpfJXWIHtroG57y+2b+Nis9vY55ylsc4m+TMDoi8gPRUXxel
9IU3djhld5lsFqirv0Wn2Ayd8O+/zS/XLGrTx5VRh0UP82jJmRzz4SiYhqm88pa6Wn+72FpRjj4f
6QiCCWwtzq+Of78WBjJ/q92jI3bG8viZowwHXjCLPXTBP7pYF3ssPEul3lfI0H14UdXDtDYQjeQ9
upO8fBe4dKXsffX4XhhbIuqFs9EKKJLrIXZUr79VwXGQIzOuv952FX9GZfXTV1t+w4WNIZK1sOVY
UB1AotMwSzDc3LZwPfJcLEN8KbZtECg5lrHoIs324C1CMv7dQkA6H8KdtOKjrzYuLk+IEOnmihRt
CzmS40jvjKNsQRQFLJNa5crH8CtxAX2BXM4ab8DatxLCXR6ppVKjnH5s2m9T9TxiGqiJV2L4mg3B
qxCiyph4wrfqmzdSPBQMzefHf/KxZIqBKzStZV0TNy+a+nnswb8/7DpHcXPXt3V7OHUQsKo93+Fr
H+vq+buwJ+xbO/soVTdYU7zF+ML35XkLSi8LKWhkVlvZxvvWWVni1W28MClsY1bzmfWxtiDqpLfc
Th+H3DIOy0x7bZWqmVpj+Y+uwG+TIoe6HOLtokVYpXY03gx33iRW6bDjB5W3zVd1zq9fgQt7wqta
I706KyqWyA66ZnaIAkAje5CWKzczIMkd4HTJUVtxV/RqFnZhVYj2BIF+aGq8fZF0s4O68NSkdrCL
PAOJn/wIGPhd661zJl6LthydYwMnVtVkENV89mGJMg8F3uN4c7+MdruloVlBRGE46cfkSQElTuhM
a9f92g5/simsVWFKnFYa7gk7SMdOh3w8fx03eKh9R8n2rjup+8Ct/kEl6JNRIfp005iDpR5GpQ0S
qs0y88vuijd0NTBNkL02u5WbciXb/WRPCEC+URujtgi9tc2ZpHVrtmm4lRuQcEnHaYxMSc6fiRrc
hXyNM/hjjO+imMGJpskU7kfXdZSBKVku8UVckiCQzf1JUY5JLVu9nx3GOHqp0sFKVeVYR8VOhjA3
sFaT7hgJxp3QTUqb2Kq01yh4aNDvyjF+TpvI6qTYxHUwQ51YvXZOhvewqG09mE09B3ES4WahYLqs
OikpiszTd1qdau3rVDtTcGLDoUKHIS2/jQokx0h/0OTRAiv9k6FTdK9Gq5IwphPf+81WHd5zID34
uB3l58AHb5h8D+fmoUzvGulodlNwrxvczAY8vGYgnrS3OvQ3UQiqhSYzubwG5xIHNv+1hYZO0Gci
BsNKPm9hMbVFpY2yclQmjLLquQmgSOAnG3CdHfxAtjX8smKE1FCRulS2lKGwjd5T/eSpmFC1VX4a
2YJrae4nNBjDAYS5cWgm+XblkC035Y8v/ftniuVGraZKqAf4mVK/z7cG9BK5I/W2igqxp2HYcHWC
dHEHtwwK7qKNW0nrulY5DgY/xIwDyLDvGZhWw8LyQ0ygVb/0EiyYr2Gz9iD6yMFv2RbcRtrmAY3S
RjnmhvxW1LXdZ3fKENpGQiw5SnZjVVZ2WA/vjCYbVStqsxuBOCgb8l2entgw58BcGBi0labInmIM
NAeKgZc1oej1AH+WdU8Y9d5N02NAfJPoTxmp3b6svxXVQyilTlndZVNhFXTAsBuZzRiibbZMh41k
eKTbpTHwjFox36F4MaR35ZAc4uCBzI+pYjxKMQJIY+SmSrOnaZAN0wdF1yxtjeFb2hWmkr8Uw8+x
OfVV7qr6uZ++hIUMzdgno76LsxfU7PLwCQLtSzNmMjozVt80TLy1KJ60HMSyrDNbtTc1H7WhGdcO
t2ZA6zJuZSvvQBihkLcKRPZ90N2NWmlqIYiuZKBhMiemQHz52UqmIOQm/75AHByHGlt8kZCbgI5l
UBNlVI4LwKsARbpB3/7R4f9tQrijSdBRaSoXEx7zVMBa0v1CUhEACp6ucg2Kmbi4ILb4+wun6htD
MxYc1lLFmjmkpFQHKD47Uix+kA6q2x7WLtvKFoqhOZ+rWh3ySTmi1GuVBO/+NdnVNQvCjSrzhuU9
mA+OQZc5NXlWQACw8pGWsPrnpf3PRxIpiWaJgiJdHRSMnLN4q7l0w/+PtO9arlRZtv0iIoCiMK+4
6SRNmZbU6hdCrvGm8PD1d6B9zm5UzZ21z9pvK6JXKCdlMrMyR47hDX7xpBNH8TJPjMBcdv2SQS7u
grwT8/sQ+lvKJntlH+/+M1jOkstfMsPFWJmqDSSRcBwKXfKL+sTUH4Z5lI15F2O8WbCIyz5cMsa9
AuNFpwFCpgSvQKheUb/ZLTpXmOKCuLAbu6LptOVuXjLHvWM6glQ0HLCEQVu5cdlgUOyuxczW1Pik
rDEUKsLLccnvX3eLcxaDLIGiWMVJzxV0lQ0MWrSlV4KsOHn/L1eS8xm5boQ1bbFtra+8E5/sl36g
/L7w8BWQir5sjUco8N/FV5Xasg3kXIe1PLPnn9YDjd2x3i8qdHhSfKL0fRhKu/2NoneV29FT9RTt
cxcv7LMI/8Sn+X/9Ei5u15gbmBnwhedUGrzeuNe1wJYgZU/0wc1Ad40heNtkP+V8z1JEibQCMKhz
5UB6vbwk3Pvx63dgIIKAkgQTGvqXPMfKi5axbsSmiZPcVDcWCnwTAaV2JmSl3TpQazPchcnmPja0
cNlmlE0s6qFS3CI9g4oAVOyz2Qu1KwwRp+4knOzccqlry9zdKZtphtYlPrBIkTQukTgVjOxs3c61
Be6yTDHgD+GEy9IXiZtOewwGeSNl93ItnyoZRK5ilcgtJ742yd0adDutCIJwBE/wmV2n95HDnMBl
bsOuo3vqaHthEXjLva4s8sMHSV8pfYdBa5Q2rPkGmLIg9KuHhVJNt2XwJkOFxHSXBAlwwWrXi3JN
/jnOn1OeRd+ClmxULB53cEBO8aRNtpbZdB96qfOuWQARe4hed2DudP+r+8HP6E4YNm/1CJtLwA6d
gUXD0sGgkYreN4JTSpYNX11DIG8HrP5ySqvSZugEypXg/SuysPz7yoLcZsMUK7BQjrUzz5prigDh
AldCuAgMBE1SRhQW2m6w8Xa1GgN4NtFJEH0H50l6xgZmFDiIIO52cwxHzLGou8uDRv46bJzPUMup
p+0AGzGbvQ5aLnp8nwV35UL2od/HNcYbOwz6sOQk1IDiqhT/Mq3imYs+jwH4A3cQBjOHlmVXkbNx
RvEHAlfh9aLdCZ2M/eWDzXNA/2WJOxAqBpuSWO6W7cpjZ5QLoAlqnHHyXkBCgvbXynyqoeJFJKgp
QKY5RA7fXptBqbs5bTTwjEi+hazx8s/60gfmcx0TjXVI9mga0fnOupVrqs4mAINpcQaHloPRFHcI
U1eZlGu1AdK6cs3ivmYHSmtMnh56tjdpAbjsKa1rx5ieDOM8RZIjh9l+7o85uihtYFeQ5Okw4JO8
9DrqecX0UvfDsz4r/iRjXLXJ7KhpbENPvKQIjgNTHRliOngfXhsJPaVVWEOJqwJVJp67zpzMEDUd
gOWTelm0LVvRZPX9vEauGfdNVystRiZZ75TJZxWF57b9URblTRyNrjIgwVSVfWrVEDiO/bQt/bZM
vaqf8Grsy/2ctz4ZX8iwu7wxPNr367ysfxifsYxmEadGU5yVGvB6czyYRlG47RgUh7IBXzdjH5E5
7AJmubQEUWSJJkVQSA8ZhG5bID8Ucl1HqLaF3UmCfjuOeFQ8ZOZNMuXQpcTEIRntBiwPZDDsjqh7
U3urIGuhlDPqNvFtteB+5eLUFXc0AlcUWFFEWf3G0hOZWuBcM02CKSPOgUVWrVOpMlWg4QkK9rpr
PiWgqlH9RQON7qarwnD0Z0zV0VcgAUEeKDj7Gw70m33OtSVt1qPIRSG0ilm+5KVp7wDnubyLok/k
PFumGx3DBKx6HtLQo8W1nNwXEtCkSe2wGB1tTMRcNrjhrr990/KDVmGnHMEaRRVDPc/pfTE8QUhM
sGtfMhmcw/hmgcuFSpkllgWY89nCSbTkAljiG7Uf7HkZf8IYY928JFkDsbZ+V5T41PylG5id4JTF
5jNJ/HH6Fc4PnXrdJ7kd6+huI7tpp/TYqLWfS1cdqLnbLL1SRhnsudYxUqr7Oo9+gY7B65tPLZLc
HrCzPoGfVIcYMK4CFD3R3eV1VDcXEmOmCqXLIPMXt+BqIWkfJOHcSsq5q5zpaB7DE0VcAo2H/JHg
2TT9SlygqwBDYI0bN5BWUu3Yza7FCTWPx1gcAZFXv4TbUtJVeiJJsXqmdu+W98q+R6tgGZrsHwtH
2JvYPLEra9z2sm5KBjNu1LNWfBbDbRY+FF176AIZExq93Shui/ivkNIBRsGZ48HOalAb9j0wske5
JG6QXnehqHexuRl/PAX/jgz7FG3gSlIhhwbtt9wFaXbqRWguKseeOeUtu5X3olaftrkSK6OcAw41
9BA6LVAhBS3f6eGwY6m2TwDpkrS7YtTtekpsohZ2VMZOXQCSg6pz1igO5mCC/kbFtEtuZBh/fA9S
ZE1m6Abl6yQRJ1PQFo2ORX8vWxQ1Lb9QDhl5S6I7qXkw2V0sA39vtW6TWJ6J2rpBT9L0ASSOJ6X3
WWLsGbKk1pKdWr4bi/cAM3QKEolqqojgrm88QtZXnYdLdLQKwQuBZc8hDZSPP7oWU7NK7U/GZ979
vnzhRLa4REwOwihlPTxl0hxAAYz84yOtIT1KwGT2dNkUDwP5141a7SyfislR3cgxdnZ5HbcA9aBM
DQFsN/HNhU8D/MQuZqP33Rl7JvDPS0y54D0tLuZZjVnWegv/nBCAlZnuWBVKIxqmkzRDYGozvP25
yfwbJ4J8aSb1o3quwLA6YNQzQ1s8wyDW5dXcahWt/RMvIVZMEJJKSYkYl0E6vaxvG9TlQ+WGQhEt
+aSMoP/j68kxhfxCUOdO3aiPc/MxdYGDyijwbyAMSO2i2tES86zgIG07Abpoq3b97Sdyq26ETUa0
DpG+8bIfbbDLiKecFurP2Rvkh9qJ7kS1662C0zeTXHKhVG2cxHqrnsvfIeLbYfyBdrYH6K4bdLva
zoHiEp2tTS+52nAu2Ri1EhpiITY8qhOnDm4zoF8v77XoSHGhKDC6FLkFLMx4i8yxXZqArvai3RJ9
BxeCKhpiREnC0i0kWj00A9DaaG3toXMndzqUZ8kVPc42b+WfleN5kibL6AntNAV9gEqBCCrYdFQF
OOcCeX8nWEMey/xXPOfiShWTZtQz/P26HX6kWlD7gVSR4zgBHF/34GeNjepo1BRT87IzmN0pbNA9
p1mKca30tVUAxu4xATD2aD8bLXnUWf4Ytj/18IOEDG+XUxe8qk0f2BCmil3UU+x8NB4MwNhZ0iBl
Mu7DQn+detyGWvf7Rn9hRbgHQOyjHsYPIIhBnjJgKjQpPEm+18ZzOPReAVR9gHeYa0z9risTP1ED
R5+CE3p5nhkbft2n+r6b5KMC3cnYxPiH1F73tDpmJjmEWmLPQDUNOuTlHqWkxk8BuTLow2RzROYI
sQ2khvJNo91beJDbhD3SLNqV4+fl87ucnL+872qf1e/ZsdVlIdajQ3KzawEWgirlQfPVPT1cNiM4
wBr5biZIVVDNQWAKsrrXGTlMhUjcTJgTchGsH5t0pKhhnePMLq7qwwK1Mj86P/4InQVqdfl7tgo0
a2f2VURYJcOIT1k/tbj35nV1GHagvfXjW9DpuPDogushWjvOb7ZyBQK7HofTMAF+bYGEa38Kvkbg
xfgn/4Twa5kt/Is5vtb0ZkgflPAJM+b2aNyjwmJHLRw26OoBfc4APzceKgIxcMy2CH6H4FMp5wji
tgXBpYTTCJHfyV4gOfB17njXgptFWTqDL6LsXmSRO/9xU4/UGCZ8Oa7eXN9PvS7IBr50Ty5cMcqd
/abIyoIh9zpnandntMZrWsKl0vqlHT8qClbj+L0zey8GzHF8LLVn0rznGrMrtb1vTPaE5ognx9Qx
4rNS3U69bE+L78A0igaaHQYQiYRn4lgcp+Y1ZE+JktndQMFr8kPHaE5heCDaQokyQ6MfNSYIrnU3
0DNElvXBuuu+liFTdC9Nv1vlheXvLMOsugJgrKq6g4n/poE/pLJrhmjKWNcpoCs0Ufd60z1YY/cY
qE8qpj6MBrzxL4ydhgYFy8RlY+XnBAQtDUZmyjfSt7aR30rW7EVKdrKq2zB7S0H/jNljxyggQRD1
U4B0kwKtYKHXNxDFG0omijOiS/s18rW6tADgKHpRMqQDYe/3XeIFRQDMBvIrafKKAQsXfJTMdGrz
lOjChtvm6+mPq6XLJVxZ1/NBaqeWKmggBHcK8AJXs1t/YAudRWoPmWiEH+AC4T7b1e4fdBHW/opy
TsTq/9c9GsZbMIBnXb9X50Rw1HkYHx/IebhrNlU5IuGMbOg8/JZ+6hiDcAN3NuzstMwnGOhQp3Z8
Fn2cIFn54kNfrew8qSWTrcUZgxMjwlBG9FuVlkNfC1zx5glSoF1JFxEaS+UHzAmANbmUKyq4w3ob
egiOySzAZciunV7COMV4H8o8ph0TzDWJQHxbTnptm3NVFco6M51l9VwsPBMgs0H+kgLkI/DBG/V/
AAT/fCLvrjpCzCYi+ERWg7B1dMvop4m3UqpI3lTJGMx7H+fGobJIg2XLFSuKrFMwOihQB+DuBxkq
ZqQlXk1B8Tutf5JBkINspghrA9wdgKCHrIMxT72fUYE34sABN+ahylSUUy3DUzF4OFXgm5qP7fg6
zsaxtkbB4m65AAUaRhaFxibaK9zaljWAjgTtnPuxLa+GNrhSrLtIx5BaBfnJMbuhmMQTbOdyKvjo
sza5rPrqbuTQGcRsaacgpKJ276I2lHoWCJyhcelHoxM9Xra3VbRYm+M20WC6EXW1qd5LyuybEyiY
WOxMYKVlwBMLOWq2mrJkbY7bUsuQwgz/g3pfNi2Qo5FT5u1xwKRn1AJ2nhSN3+Syy/IXFr/W0U/L
6v2st/ZMxTONFOHR0ETInO1T/GeLuSenlbGy7DSsN4nuGQCqA4Czl5d48+2+/ujllK22tAKRWNmM
MLGwZ+pOtrSjwHWGDAk04JJdlnth7BKdIv4BalQt2iswWbuLydiTwQKBaLWYzB7nl8tfuOnp/lwT
HlhX5tlM5B7W5B7lwn4/lp/MFJSzRavIY+mSUa2jxqyU83Rn/gIzrpf46m35E5xUB+JNe8m//E1f
RR/uIuLWgwAU5XNqYh7k+651tSbLE8VHMchgJubLgKoxpFd2lak9S6FRH4YkvAVPlVegBTJaD7p+
jq3rjKKyrTC7iaQ7qLZfR1rnDvRXWJ4siGLIY+dDItzXRpAyRybK4UMDMeyjEjxKONloxKWlcR/p
GfWNZL7SyPzj8ldtXcBvX8WdRWnQyzGU8VVLKV51GsBAJEyHP0g3xVtr67YGNyMpJ1HE33Ck38xy
53EslEpKc6JAQOY+zZ+0PLJDrQcnRrbv8h+sb0R3bnl5XNg9flK1kUwMRSzfubA4fH3nY7gzdoVX
XYtKL1t98fXH8eOmbW+MPaoci63B07CmIM6h2mGW7fRT8uadcpw9PNGT1o4+ReF/C6D2zfjiCVbO
pQtmi0WQbUWpCahxGC9UD+LIVnEgbGfCy8xgydRiH0WOHpHETW3lZwfQC+YC/sHD99tP4aJlkRj/
c7YCYOGm6tynb5dP74af+WaAi41hOqqppsoIVhREkPGLFV6nQne9ERC+GeEiItr/oa5VqKSVeQpq
r+ehnt3Ln7Ec9ktnkwuCXSHRXlpCzugvNZwFTauBdk5YwBXdAc6DgVwJgHYDdvA6d5ajgSBaedYu
8+KzaDhHtDWcXwmkWW4rDRdcMVq7XOKo+VHKqWDltvoe3zaH8yOd9b/XWj7G+2bw0tHp+6+eByRh
naC1mWzjtSS/1ccIh105XN65r7f/X1tnLCwOkF23TP7BJJG8Koaolc5Usn4revjGeutdL38rYW+T
8cxmFZ1fKKwpGoTXwH7SgLPCwvMV6zEH4OQIAGrYYUS/iV5H+bFBUcCitTONz5qkYiiAuIla7jNm
+hLIwyJD8YIsPlaK5sW5ZEf9ayAdJc236h9pdA8ojt0bHyBC7mfVbTB2DOpau+ihYlNMx0yTXVBn
uC3JbZUoUBbFRESC0kQ6fGZhL8CKqcuZvbQw3P5jKLnEVCEGo4b0mIMAibF7khR+b81uOVjupIXA
+vV+2wJxg2EPkEw6KTRJFDAfUbOy+/q9VK+7MrBVKbKbcfTRMleDY0IxxazuFLXaC3ZyMyKtdpI7
SUUcUw0DHtI5ycEl2knqdckwvybLDmiNP+qyS502i8u7SC1+yspc+hrFKtNCZt40ZskR+7aTYuKG
8pjamawe+8j08w59dGnYWclTag0eZXRvohCo9+2R9Zi8rS0M5AWFE1Xvqa4cSh16eZiwCkvA36Y3
CCrbypyACxBPYhDJ42in+6ZK/GgZnZQrJzGseh+bKhjzpOonMxR0ZWfywcIMY1hAN9aYipGb9BSZ
6Z0uneMcqp8mekOogwclptLZ/1G1fqkfUO3PIvKDnVKAka7QwHVIKujXjgYIfE/tuLu8VV+I4gtn
S+eqjEkogUrDynG21PJGHpLPPu72k/au5oXXSHslv5V7wL/HKws8Il1neJRC8DQHaVxsOokUou//
WyGpjfI+ELYYfENHmoGNBoXm6UUaBFdh0xOu1oQPyH3Qa5KFNUlbZVfluhPNsU/QS7+8KovzvrQo
XLCVSdcUAYGZbAx2Vfc5TpUrZ4rfFPSQjppgD7YqRd92eomaqzSDDsmYll/32zHOyQ/2imfigiXB
O/y9L0CCt6g5CTOr5a9e+kguFndgrYxjqZTOxALdtVT/oBVxaXCFjMdt0L6pCLTW0taZdOrSGjSF
wCWWPd2rUyR4DmwtN4pIpqYoYLXCwf/+/VoV9DkasNK513VIXt6G02OLFlM2QSckSLzLe/s19Md/
99oalyGUetaazQxrpOz9GdmxOiQekTOPzqCGmhIvajCughZWNNxeNq0vx/OS6WUhVhuNUo9k6vIk
nfWw8BMteIjl+RUiMsghnyAPADTzazvdy8Xg0m72pxik6Lq8C+IEGKLQBYO+ZwKSR0P01ECowqBr
XZfFUanCUwZ8jQmB2UCpgBuAiGgFCpZZApe8GZwxCHqo0+A3ldhNwApXp3dMewnU13p6aNNTqz7N
1g8U03ZsfMsz6Md2/eSMXfqYNCUYKsc7ayBv0TgTD+OUbl7pvq68SMq1btxpBjBcE8Ns6jEKzoG1
s5pzEUY3NU0Eb9StQ6Jj1FpRMDBngKH0+9qxqBz6WE2i89SDTDt/n8fJHtrBHsCbFEIP8PJWbb47
1ua4mJvkdIYCdxbh3TG61NcwEAzBL2Jbkluc813vAAdpunm866KTeJB0CzWBouqfr+UiaGVScG9V
6WJ+8PTMxujvh/zY3ZQ3mpP5krcwAvc3CtD+qlsfK6d5+0dl8vVv4ANQNhJDCQMsATQMHRnNXWW8
wiSzwKVv1R6+meEikEolCl4wmFkeWbJuS9oVcps9SMrcTnPK4JAdO0GCsrm7ax/A7W4TFtYwqktG
5UQ/og8ME4T7CAu7TFAMfnpghwjowxf5n8y/0LVhbl+DsAnLseqls9aXDlMZRE9F67kVI1cmvvzf
yslgqp7MobV4U786ZO0+PC3iQ8CUO0Z7FdimDyjN/1XF+ytZWRvlNhFtMl1TJBiNZ+JD7cNXRHM9
m9WVtQku9jcUwjbW8l3FVXqj/9Yd5TQfFiW8ygtvkxEYyxaypBjeFXiC5adfcNpf53e1nqgApF3S
YssGOfbK4DEtngP1SpsmR89iKJnEnpKCbU6z0NsRtTm2cEI4L5aKuIhZYZUvkjMpl2hRIxNp3eIQ
ouEIjUtASz3o3GOWF0TaYt8jtMmlIy0mvSVgPKXzqEJMom7OYaT7eXJjyc9pcCqm54B1UJ+Xazsc
kluZWH5Tx44aCKcvNldeRYGQyoZKicG5/LxPrLCuKqy8Ii3af3bJPuT8rc2b5wxQEUmzqV49W8Xs
6ax1BNu+lR5BL+LfxjkXMWpgR06TAie6nM6t1aH2CiqFVvZC6CZoJep6wSGd0yfgqpADF07bTpBx
MQkQiZUu+DFfapZ/nUHobKkKSOCIwSMsJEsfWlIl0tlUSzts2v2UB3Y6ghq9tAPgPU2EfKIrbl3h
cAzjdRFX7jgNj2oR7/X6M69Lp0rPddKcqBVcdTV70Pv0mpEGgiEFsr3C06MhcSo5+FD735dXcssf
rUIZr/s2ppKWNSZkrOsS5zYsnIYdSJYLQMBbb+S1Fc47mIkxNdESMOe8tIc0d3P5pwmUVCq/X/6c
rc7ZOl79Bd+BFHRep/USmsFhuy8eoPHh5Af4VShhisiqt5qs36xxlzGnklF38RKEddkO+tSnweRL
ZoBUzPT6yVMhqDSdzPBWMp4uf6hoRfmsXFUTUoNW8DzNjSeVmWdQ4isNCOaoCEksXNPlt6x8bCQZ
lTrMX+mOAn4H+18JwOxIv9s78QC36ERyfmVMwrFMlrNSTqOTpOFO7ytHaVtBur/8Gf7Sro8k50Hk
cZpZ1iwpZHMVTqbfT1dyJkP145mVoqC/9bJY2+LyigyqQQm67NFZlkFGreS+Tp7jzEL/BHD4hIB4
NgCNjHKiYHEvM3OHqrogTgq+li6t9NUWVtBuoINphucgIy/TSFDeTdHsRBNESX7JeelePp2btfnV
F/PwKEhdzx0j2MSl2RK9zOys4CKe2DFBetz4EI39VfaOco2uWfUERPzOvAfzgBhWu5lLrn8I53lA
RBnobRZgLgxsjEslOI1AeWJblsuWvmDvyW7ihfm1dYj1o6hoKlp1rlLRETNGfQbONcIDtgLncTaH
btqg6Mb2URQL4pAoV+dBQ3HSAPGvFNGZAFJiGr9kDJVCE9vuGjgm+VgnMWqMuVvg+8l0xYLzpEWC
oy5wSzxySB0KMGbMOOmS9Kjnd2m5I114hoSUgBFvsyqz3lfOJ8WBLs1pG0VnADEwxTRcaRZDCB08
qUuPoDZEsZF5FqROaKXsFQmFE8iVgNIKBMQUeHVLhK7WBXv9VV1Y3bB5UEZQA+DLIbN7lJMnAOXc
Pgn2bOr3UI7ZV1KEls1tY5EDI2CViQCdn47zBBJWehcM2a5HBtMr1NPHo6pr6CIB+YBiHiXQVgEr
3lx6y7bm2RvLIck2sIMW1+DzrtxIP6KIHBXg9NXBbzrtVKkFlP+GVSWGsCAyHha7MAOqjmhOS1Lg
dq3S75PQqQq0d0nmGBLa87R2Cz1+lMlDnd42oIRSDZBAVSk6tqqXmgCM09TqnQLDMAsN8ztg3lck
fK6ahjnMGhB7gAub+1BAGCA61Dp3h4K0pBBnRKBbUCH6a3kXH/NdDClx1VVBJOKLYJaC8PPFT7ba
xwFM4qRGbfdMauKk1IQmpQaa8X/SMVydX52L3+mYMVCXwTXMA3NpvnAECFZO9CHcDZEjEx2UECWZ
eQARX18DdNJfgV9GEFlE2cHXxVgtWBlO8gy+quicwtXLT8BT7tqjCY2C5kHM9yz6KC5qRzm6EEWJ
3akDNIfes2iw434URC+RES5c622aUoC0l9xq3xOMgrHSF0MQt54wqxNgcCHZyKOG6DMSkKy+ZlWy
G5NyfzkKC77D4J792mCYUdvn0VmdSq8D0q8DaKwOEsFyCTyfwYXYvi6aDOLpiHLIDY36lNLsQMrP
xnrBC8777z6J8wZSFNA2whTjGfgVW5dR88QQq5R1/mUzm69sEEtCEAq86RQYqe/5khIHNJSyGty7
RwNsssQIvAjYgnKqQO9vHSjBcH/m15jwKzOgcWRrRxPMuYsi+nY4/ffP+Hp/rO5WH0SElgaCypK9
6E/hCa2uRZWj8grmjB6OJbIXlKaF7YdlHf/Ojv8Y5vZUldthGiUYpvZC3Yu5msLubfDMoa6h760X
EUpmazIZL6k/BrmNTSOt1ZLOQJ6GEdEqCGInmW819tmFum0tssCDustiAHOjW9pr4PUPyUsW5+g1
OzriYQIGY2j3os/83KUG+HIQpKCyaIwucmy7NQa7YbILrkVPhd6A1qgeQxwjDE/sIJJwgip3UmUv
Dh57KX1GHRCaSxn1pvxVFzWM/z+Pxj+fujiG1aZGITiqymVtk4N+1Jz0WJ8IaCtQFxBOBPM6uF+V
P4NQQyMU9SmNr8tXWdYxhVXhObTQfpgrd0nHaNNN+yHECHerZ9O1YqSJnRMSnSzZiFDKGXxMcdgq
i/Z9N77FnXEf5BBfCMb2JszBdz+Otqkbql/VvQ6lCxK4YaKfQjbdQSTvWKnWoZUDJ5YqP817gQPY
zAfWX8RFgHoYetKrcGqDQ9+zHwspG2TpwYvkyG6NEuM/yQfW9jhP0IL/Yibqsmpl7mDwFENZsV2r
/U7gcZYbxd+4lR2+nj8PVB3qsoHHcYJdgtECjDzseyhdzvkxUvepLyxeiCxy4aGR09mMU1jsfeIH
GCoBbmlfe4Db9seyg0UhLGcr5K2/kfMqSadoYJ5rl28cAcFTMA/yVoIkeJkloGCJmP6DcgJZDsSl
heU8S6YCa1BD7gNCzTNwBZhaGD4tPP7iQPKS4Fmvb5XhysJkIjxNTE4RAFZj9zl1GcgNKpdVvw35
nUHHN5vuuxLkW/e5fB7Gmxy0QMzQTsTo0GsCcWi+y0F/UQG8AG13P9TLByhyPOQZuESZHD2nysNQ
ilDaWxF+vaCcKzGyUJaCegjPmfUGetODlmL6phNhHbai0NoKl0lqFFLLrMO2qZFqNzNFDlFgFihw
SkkRXW/RFy3Jxso5qlHX1Xreh+fiZ+fJXnkEdxYoQiFRerscTThxMzzlvjDgib6RcytMGoI817CS
2o74LNs1M8bGoDE0+oHuMCDVJl92qfFMhuk/UN7eTKLXS8x5GSkpxjqrcRcbL9hJ+u/h2jw07tfl
/8+u4lbStjLIZ5/jnILiCkyJX88q6HSav+XHBGpEPsbN/dnDjPVjnthW+R+8sDZ7RWvbnOOJhlkF
YcCXq1P8TLmZ4p9a/XupKsqH8rBonGonpU8xZQQWeFGmIfpwzgdV9TR3RT6F6PLnOykJbjt2bYwv
RoAB3kLYJNnKo9afyjmfBIIgeazjOFdUv2UYSoz6eyOKwA3B3JS9VtWJ5higAzeDok52TaCFBDZq
QWgR/QjOS5C2q8zCwP2Vj/2V5hjVPgH564KPNUHp8vgfELOLLC63fHWL5bqoaTYiaC63yapc5MhL
83Z2MEO4LwsIAYnGXAX31+B8VAUdhg61+PDMGoC509QjamtPcWd3nQgfLzLFuSgpTqZCD3B8LQr+
YtDczXBQWsM8iBoK3OEXD9zfwctSlmxRh34Wt5BhQeWxkBpIu7C+hFKP8Vq2zUlDO6HUm10UNMAE
gX0sCh+VUvql6OjKz9lOl35pgW43gPRJRrNvDKixLQIwJsN7qdzVBWCIvWdJMvCXmaOiFKUUGWAu
N6Ye2aoOcjMQ6zH1kOqPIBG5zplx3xTd4+Vjufz0S5/G7RiaYUDYkaU+0QArqMUgdnghhkBm4gvt
fskKt1lRMKOYThXEE426yfSEkYWbJJfIMUkGn4TRzkimkzTq7/NQoUXUZuAylaAhECaOhfF2vZud
wkrcJvDKPHLGiS7DbM7llfhqEF76kVzwAZQqNbq4h2STxU55DEhjvg9AYwoJ324KXBJBLm10Wf8c
k9jPy0eQZ7toSbtBcTVQxRkh0Q46yRw0qAPYOExE5mWLLatxMP3tRNqugs4yeH7T+kpSdaeACGeC
TB9M+54ctTsNdCYpUCQBnkZGFzphF181+tUwZh7UyvYgkAFZQZ76YWoUjk7Zj8ufLzoIXOyb5qLr
mxwHwaxi1+ollBN7D6pp/8wN/vsu8bScqtR0LMrxchjfVXTH9x04BOYdEOjvixxHKow0m9muZmmm
AZVz2fp6m62cYKaxkIVLAS7Sq10CCqCp3f+Dlftjgf8iXc/mUR1xuLUuOaLwvYtId6Cq7F82s+nw
Vma4eF03KE+rE5pHVHsfktrtYh3SkAoUGQpBzVJkiQvOetzMrADTw1mlBggIX7sQgEbiQnpdcBi+
WEH+unKrb+ICc6SG4JIwCkjqkCtlkq6mBvwakLW4SiVL9qagvF9oZ2wzbX80TfSujfOZGg20xCC1
ZUMD95boXWfXVuGSHMK3M8iVhmdLT/xcr14jhpqM3rY7NdT2MbhjtHNrYnhrbN9UpboLE/ZoTmrj
dFPuSt21Hoy/tSzyFk78xIw/qVnfxFLxK5VEXNWbV2311VwmkNSzRovlSH5VWfSD3CjAirxdPi7b
yezKyvIrVgc/pUPQTBWKtEv0b3o3PoY7zcZ52Se9i9AvcJ/bJYGVPS6S5N1gmVYC99m6Zgss+Bej
BqpxoPSCqqVXugWGaA+Cj9xMcVZGucBSqRj70CZ8ZHS1jFmZyjlD5XshlYvyIyYSsl+iN4rocnBR
wmDN/7ye+wCQwyDxlYyeDNnwZUPA4rMdNVcfx7lkpZQtjVGUWXsy49WDpm1/W2jKki5kdls0kaco
mZeQ5lAWZmzHSn2q2tFjwTKlrHR2LuknlaRHMug/qojYI/s0tOfLOyBYjq8bvjplLG/aCarxqBjW
ezlCEyp5N1Qo3YrmkgVunEfINHRq5inD6TK64pRZ6NnpAiiC4FZqnNeL8nYICw09asNs3Y5OThPk
mGSJREdWtGKcz8u1IFkE5OHH0dRop3pnhur1OIOBOJPja00e7tmoAG902+n5Tm0/oa9wGkPlFCSQ
jShVdpXUlejuin4T55EwIzJBiQVvk8ZT/OBpCB0FdKipC1Xe1IH0zq50dfk+HfxY6DdEy865qbHR
szCK8WRYnl5Nu6vVgwWtzsundLPaa/y5StqyAKtjKqsShmkVhLS4yg/lcJfIzzNCTU5ld8BTL2lv
6+y3DiUjqRgfL9teXNCFGMfTYOYBOJ6iCucqhehlgokQq39EncqJIGjSvly2JXLCX4yMq++Mx7Gr
ixnfCSHlKbMXIPSSXjUQZHplhxZ1BNFLXnQxOSclG2PYNpm0dGohZvv/SLuOJclxJPtFNAMVQF6p
QmaI1FUXWooqalCC6uv3MQ/TGcyY4M6M9amtqwsBEHA43J9Q0ewOP29PamGHzFEzupH3UZXg6Btt
4Yzacwcvk7j4e3uQq9NAJ0xRgdhGlji7SEbUfjiEX2FhS6FVamqrVFtA313TQwUgHQ9IPCKZQuaN
wGKQ8zYue3g9ttkzJcULFF5KS0biuudDvqUNOcsZhPi1eA+yC7wgJd93QjkCVq8PHR0G2hVNngeu
HDiKi4TKtpRHnwWhh6oYtvjTu04le6UT97eX5hqMiKqQoNAJ/IsnAsrl4SlMycjMMMqOQRx4LeQ2
a19ntk/Ce07jR7weUTfJm13ZGOesTldR/4tTeRUk8lMUQRlDq7expErwQWrWsTlJyUQnSJuhnAgq
GhIfmIfrmfx8+0dfe83hR8MEnmq6+tOVzoQqCYwzmuxYdjrwqN2+l+lDkmcrRgw3ItpuKLQ3iLPs
QMM41pCOotknG5VntU3eylZszQr+PKZ2ILx8JpNFl0y2iX6IaGAxaY8E0hmSYTVKo1VTDDCUf1O8
oBNYFVFDc0SnWKVSIK5DPG7sslcJ5OdS7R0zDHZR0K7gfe71NbiWEjlJrfYqGcCl4cvfXoUrcZ2i
bSqbGgCxDDjdyy83hFpgdkRgEUxg3WoD4pAEhm34bbCOuj3Ul8HsZZyjVME2gdyvIhvaXCyTCoUE
QcLFkQzJCxlNSH/JJYr5w3CfCliG9EpBLNjnaduwPCas+KMGZBdk1IeOdroZzPpekzRiVTrLQa6O
hwFC6QHYmTU9KiJ3hqpekTbahmmjAsNrSm6vGslWN+MVuGGlkyb6n1Lr4SKZ1VuFJ59G7MPgmTI3
6falWh0khq2njpCL7bywBFq7gIs5mD8KyTaQO4I82QiEzUPcyY/5mUIx2FLH0ygLj8CXp2KrLMju
65wrFkHJUJXvx6zd+yzeMt5KOwaaAo31c8BbN4HcT1SkoQfP9O6t5FJh43+xfF5BZlnjxyaJdkPe
Gm6m1aOVaQRRLQqeowFMlbA6ZHGCZmRuPnTVpGYBpa+00l9rbhwBs3/RRFRZchJ4tSHbciXcthoP
gZwASFdDEhreXbc/6xXGM6U4+1AYJwwJ/NyFK03HMDZHOT/J+rtp1F4jTEfSTBu+WZYCPWMV7Zms
e+uGd40GwJnBqy7mD1X9B3AhT025x0cNlOjFcurPrX35u2b3TqKhAmQA6n3qSP6O0LPtBH9IkvS+
5D00a3IrJBmMErttULZWOyhPHDQyf/TkoFqN0PzVlg7A3AAaXd6LX2TMoCSNn5Esjob8NGTBXgPJ
rFe1VRRG7qhDjoAbKzn2XyNzHaeaU3UJGNn3MNDYAbxsDZB1IyWeoYR4jeR7arhk3HxFDJ9ODp0U
ikWqTPHPZShACRN9/zYtTkmlulFQ3Bkihey04n9mA/z+1GHc8Ars/FiC6D0+Wd37miXRGjw7Obc1
qLRFbfcMLJ0nEm0fD53rZxDd1UzqDKxy1Oh3k0qPoQKz0f4366Dgpkco6WmOosV3XeU2DVTGoxh6
nIrYSikQcSPE6XOIz9zesD/TrcswNEtlAdXotKhBGNJT8O/QI0ezasw/Jnoqj5c6Cz9TEwwGHr6i
YlVV0C8uFzXJIBClBrk4svxXTO+G9Hfa/Tfz+TbE7L0Zj6EOYQvMBwjpUIWFQs+BdHmJWlSS44X0
cTozP0L4t7HmZ4rFsO7UMJ2mMh2YugF90D8GZXIyYwUOOf2xKIBgQ4xfGHdhGeePSNGEem8Y0zIq
fxv9aDaeoj/d3hZXsEQXn2r+gEx0zmqIW4mjcuaoFdSQZ7UDKFuBBAobgWHfPPnuUt17aV6zJ2Wn
APmhmpiXyQbLz97HWEGBaqFMcC0QftuDc65FbPRdG4eFOFZQIkxq5uZ4Sgbkr9QsoH2XZjM7WYUm
FK5QzGbU4ZqU3RX9aOXa2+3vtDTI9N+/PWBGxS9RP8AgBfq+vXzIcA939eP/Nsi0pN8GYVo8JkqO
vTCYMWp9ZwNxotYXluvni+Jyw81iQzVSnKQpNtDuCVqdEnu5PYmlv38WGFI8JqLax9+vK2D3xUin
g6fbIyx9i1k44GwEi0fBMvEBHYceithDZlVLJpwL+3f+vCujJhyiaR7lJD+RwwVXvRvRFKvHcSFF
vXpDKyaMepCsq4o6F0piLI9joRT9MYNnXR4Wu65jsTUgPad5+1aa42fRlidTL18qWjwbBb8f0ugp
rYdfLChfokFa92G5ziECYym59G6YYmHPfP2CeQQ2IBSpTCdaJ8ZsyUt5QJtP0fhJbU1PFhIURw3T
IQMrLUC8TgyvB7+dtAY+0nJfGiNkO4718CeHm436IFXM4QGsYIc6ewHKFNLCBVtV4dKtd0UeAJkO
RAlVWN4TIs8tn/qeB0XFKT9lfuMZrbEdxAiHZWQ46IMFQ/YEbrpbFvKhhrzKf74nv6ejs1PVi9ov
CFHzU2iixxaGFlbL6rslj5YrBaMpXdJkQjQgT1EYmIWIOki1SufFqTeCdeXT90qjLilCgBVeldHY
hwXbgN4JlFIdrsZqWAjq17YqwytKI4aqUEgmz6qEIh/Ap5WT4qRFm1LjVixFViuiFYq7bh3+zZQn
vyo8s0fIR4/GrGxKN62suiBTHSpNh52fDJ/uB3PR8PULrHi5ReHzzhSUMhQDlkNzUC4QzFM+VIsT
7XVXanKLZmUGcXV29vvwNVGlrSjKx1Yf9ioeQZYeFeGm0JrW4RzqZ/LgVGiIEyW2IgCxzMS3mlzY
QT+i09u5ZfXSRKpHokd0Y8GvoOjynEWsWaYaI6vneGhLAWrf+ZM2dBZrgXAvQ3QWCqcGMJCpaJm2
wyGCmnoKS+mq0tFzkPHGlysHfcDfRQb+MwtgFcGdkXde0f5OI8jncHJPin6X4x4AdRGqRvw5HJcQ
2lc6Mlg5AwEIkYco8MW53FN8BPHbjypxGjW32oiV5GoOfQge2ZY46E2ubp+Un/fD5WizSw4uGUOv
mxgNYtLPjebfm/rD7RGuQIguh5gdxjJUfBUZoQBTxYmNDVZudFIn9Bia1ytDhgMJ+k1guNj/D3DL
dAB/bMNvizm7/qIM3le1FIlToEirHHpH+Kxp2UFosvQGP/NS6Tj61UpH9y7MNeCYP4gMPnB77ige
Zb6dZYWVDI0DB62Fa+bnhXa5KrPQkfhd64sCByTI//QS3Vbjh48NxoLEXVj/hTWYiwzqHOZYPsFI
9V9j3AA7hScIEMKrzJ0y2zYEY8YxQTnR3NGmXvO0TBO9UnC+mOz8ShVEMJY0+Al50R1IIQA8PuFI
nkicuXn0NOqnomaPEZDkVQ3xluB50BceSFfaZJc/YZZlc6Mw/U6NxalvVnnlgbjpgQzQASmPQs/a
SLz8tV/XnmH5Ft+uJUf9dfszLBy0r/Lpt2xSGoxGD+GBd+Kg9sAU06mCZGFLXXm9XM5x+g3fxtDT
XClyjpPmD+vxk2+YVz5VO+nOZ1B31LzEAWp9IX5cuYIux5yFqxaYHFWLMK/2g+tuPCkd2+YrXXWS
27YWdyLXcMANrj2B5n1xgOnkshbIwln6kn37Nm88ZfoohuP8CVekw+UtT44C3akgXcorFmc7i2Vp
1HO/nmarnc16CxMOT9j+nbEqvHHNbOPYu9QJyjPx8v8HHPIKkfJyrWfRbBDw8hkDjA6zWBgK0nvV
Sb9kBWE2pGdOmXrBLxBfHpYa6Fe0zaaBoZdgItuQoVl9ubG6Ns8KOWzEqcw+S7bTSujqg7fZm96g
Bs5g7Nmo7ll919PWYgTFvSC0Q/pHB7UjJg+sewog3m4095LPnCCUrTbdBezVrx9qX/Vun7N/E2v+
+a2zg85AfUhKkmJDoj7gaUCuI/9LINoCl0lpm3vLza1/syv+GXKWhkGGhg81IEv4Lq0T7OQ1bDrd
7g72YtgShqVAWwRCMfY09hLl4Xpw/2fo2ZEfISwE+Q7MtveqL6eVSaWz+i/ThH+GmZ1yvDWyQZvu
kLyrHAZuSrTk4HjlUXO5x+aZiJFmqg66y2mioedQFYc+B3CRo2u2VgVTA4pCDEqkhZveB+Qgl3Z1
DyFBNMYX7stpKj9Thn+mOjviDbTcWV8hiEplcBcDoaqgERMDS7GwT5e+3Owwy0nNeVjmuJZd8reF
7ywsDsEzPsjrYDXasj36sCdhbwB8ohKr/D/YMv8mMftnptMv/BY2I+5XRjNgxbUVCuOuhGgNDPlT
9mfq5ueb1B1egJhdgsYsrO/cY9CXY5HqsPo4DWZ4oOmHwoz7ojsvrO5URr/xFb/6UN/mFo+xb4YJ
IlbttvsaNDxInVrlRlkvTUeZvtOtkWbxJknALKmnoyE/8A08fVep2FL5TnXyFQRiHDifeXRDwcZL
17y26I7ftzZcqCAltS49bbeMsbqeafzrs87f3YVm+ipyLDy9EtiDhj5k7hYKEEs7x5xFnVSv1LHM
MES31SGnJCOfr04wAbBNxFnwsKFZiWx+KdZd6TJdhIi5qZ/wzW5oFHzUti7hd8+8Dt1WZpxNNOsg
5qLGaKn64wb6PlaYUFuY7X2e8bsUNJghxa2DnKTsgav2zYVL50rXHk0TFVcj/TLanQsvklwOckCs
xMkjKxN6iFYT3zNzJZ6J23zisYObAKSUyFJhzkUUC3oaA9TYwm0KGuFCpnstrnz/KbM4moaJHze1
1JwG48H0M8gOUrsGQ4Wiii2Eo+WSE0jZQtC8tue+DzoLmugJ1n709cZooOzXwZs6WPLiWprXLF7q
AICmUoh5aatgPXmK/fc33feZzIJiycqkJ6Bingy/c1oYaPf640JsWpjJXFeuIiphNcENQ87CDdbJ
FiavsaPFziR7nXv8Lv+YuLu5N+2PWlnYHwuf6qum9S0yRkPYM2V6CEHt0g6AkiF8YYTpY88j4rcl
/KpwfBsh1OFFYhKk44Guoan6Nys7hw+f6gg6lrGELLqafH0fbZZ8lXnr56RHUBhfZVqDC3Eo0/UX
Dwx+JETd63b0EUjbSLVU/2EqMyzzTpc+6CwcFkYjhyadfgKg/3H/e6iadeQn+1j/lSYHIt4We3BX
ZC0vAs68ShQWdaLw0W9OrCwdAJW2gK/DBImY9ypJAGiW/hBerxuOheCDm8AOl6GZPOqShdeLlfno
2kWKlfYoA1M4jisKC2xS1q+a7rsVHm4LW366BG9tiVlQEllb1u2ILd9VyO6Yl2wlW/xKNgBi2NnD
kirl9S3OdKqggA82zmxLhF0G3WqGDQheM3jlvVPzciHiXy3T4Y791xizb26aA8yywQ9HgjG4dWWr
a7qBw6xN9mDHLr8xlqY0ZVXfzpTM+nRkFS6YqDMh1SPfgXf3X32jf2Y0+0apX+sFUkIBlp0M0pvs
9Okd1YwdIeFegigSAwAgZpllVNUTF8KtwLm5/ROWJjm7RYYoj2kYToExOIcQB2e//7e/f3aFpOjO
h20QilNag+RmwgswWtoXP1lgMGNRUJCHuRNB6ZvO7g91ZElK+nA4EqU78wHMtoIZv2WJoLyVBdYg
CnQjIrYVLLkbWbbrQ/NvGGoQCNf9EHAj4Cn6WG+tvJdtpc5kF+Kqwm6YHFtlJD+GcrkOuvKzitQX
uBPdMUUYTuIbTtCN4PnSXaVIv9Qc5X8auBE3IY0QOy3nTt/nC0fgC7dwcagxVV1WVCKjzG+ac1wD
gGqt1kZ9BvtN6CWBcNGPsTtKIB5VQfWSqt2qH6Jj3XefQaVAXLzycjVxGohpBZ3iRPHoBsqrQaGp
4wNGJQOwJZXvjRw/iVE5V8E571/l9HOQEK/IKVJggzvEtgzr+qJNbFOGHbdBzi1K/mEPOlhCd72q
//0Pd8w0RSR1GrzhZfWHtohhyLnPlbaA3evWTyYAy9Jz8wsX+WMV/xling1IqakMPcRKjtJa27Zg
71UnVXcLj0MsBerEkF+jEAj7lMgx9yRnyZllOtS3Rp9VduQ61sIalubHOJJOo/gsOtUNQW3VlygA
P559lys5TwoKNaMa9bsCLrcRXMmec/grZHShIbY0yCwoAyhFeSDjc3VRZycqpNfZWe60hfzmx3U/
m8osFoe5AMIlwlTi+InT0ibdW6U9Eem3kgpHUgV0SvhSaXdpzFlwVlUoxokCY3bb0ZPMDeRUc2ig
yBuOBoWb4eEFebzqbtTgdGwbjZsFaBYt5VpTfLy1WWbxOWtpzhjDZvE1iEpz3y21T52uRF+Cef8W
S38WDt+0+W6NN4vXHYfwYoppH42JVNDgWRcN7BnU73WvFXQP4++10hrnFvQXuDOW8C7VBJqMsbxC
ruElfXzfajlM2wYnSPw7kyewylGMDQm1R7NVUssfPqWq2oSkXAUk30LtD9VquFzAgBneykGxHtIO
QtrjMdJ9y5egUVPKG7A8V01NXPicQMdtNWTQYe3+wuZ2AZX7hfS+nL0sA20no9GvMhUsussr348Z
kfSGy0e/52uB2gHD5SsC3A/+YPG49NLyGIrQkpvXXB1svR5swJEtYbpmtWfgjAqltDLxniqpnapQ
04uDO1l5UopDWZYIx0c5eizkk9Y/1g30SIstbRW4vgC6p3rgETotRSsGykn5KNuMwKQ6lB3DTHdK
ah7i/DeH230P2wrg6OwhLOwIzqr65JgVNHauRZZmEjvwQ6ttt2NRWOaA/8RAO+odFZDCofUd32ih
dwgZ+AoyQsNz04htqrh10J41lJJ1n64MJXvsQgEn7qJf1CVeCn2zm9qklUlaGPqBLBhbfaF5efwk
V9BMkjjU/LJ1koJq268SrXBlIIbH5KzX8io0T3Koe0W0pDW0cMLnbTpAK5msVjhcKoU7ARjFUVha
FC4KHNCOBpD6oVyLoHBvn7GflYuvYAbmq6wTHa4Rs10GGEyrpoDpHtueQ24Feyho7TqHrUvQWzL8
ktuBO1Ly2A/wmBIvIaUeQPDbhgLZWwzdC4cFec8aSCBj6xXVbpTK33j8S0+R0dhw43P9plsiYf9M
vmc/ehYYYFhE/Qa3Pgh90X20HlFwb+3+71R2Wr4if7oGUYDj8SZn1FQoRVJxeRChzUj0Tq4z2D+M
bhn5blaRfah3m67Ld3JaucghnE7qDzyA5ldoBo9yXP4ZmPHGQlifNylOGurH4Ka6OE8gp8SrGpTA
TPLvWsDb7UiD+4LaVtQCwAH7T9YXlD6vXIugUusaStcgOphzVK8AkdowwoIcy/xPa9Ybha1pxje3
d5J5ZQNfjDIrhFKWslofK3JUisYylYOa7s3oXRmPIzS+uRjspJjYDSh3S4dGkld+a+z1/H1MdEvq
MqvPH2TyafJD0hp2RAiq/4HVg+5V9BE0qCF/GemwTgE0OOut1C+tsPwDKrpVBwAID8ZxyJPOEoZ+
p7SPVaJCPlOFPhag5ymSRlbBd+FYoX9gyGfaoQgQ/FJaZtXZmznuzGhNGrKXit4qitLKY7YO9MEV
sroH9feQAnutBfq5l1THCIczS8FlUU3BnTDR3qBAeK56samiwJ38gbsSjdcK5V6j3yi031dNCQmu
YadF0Z1iojVqJNTylcCfYjkE23DEFLTWLNHX72qprcwGiOjWPBbDeNfSeBWE/Ueea8DR5yF8srRX
GRi7qM5g0zvSN5AdfstGv0NNx23zoz623u3P+pPXg92vqtQEcFmnULWYBQhWjGMjtXp3LFi4Tw1P
h/pAVh+hP+bo5acugXyBK1AC0KrLUPXlyqaIiKdiD2QUdNMo3cXxXawq+zpCIIV58kCLs1mdGm2x
O6tMv+Xyyrz8rbO4wFOtlRShdkdfERuc1ndZ25eTlJOo0gMDD9cytPi9EOPfNIvvULR8yKayCeQ3
35WIgncUf/YV8y246QkLCUfltLLyF3r1T6YS7Vrme1klH8APX3M9eSRMQJ3YN+w+4WvKfvF93SdO
EuJbsmYtQhT9A+LVgISJULL1Es8H6T0CYknPBrfR3lguw/t4L3pk3GsDPVw/vTegkZhA+8V/Gf2V
0T7o0y3bw/GS4x3wtysHwFceYw2UAQmdjUR7yqXMNgCsi8v4xHXD9VsFlmDathhZ6gizAq49/oDj
oVN3cMoZZdniEbxP6/pJtD303aU7KYEjcxc7jUgtVcKfT8Ggi2tYwPtQvK9ZiutctX2jsRJUDBX9
OUo/2lL1ovKYh1vkPxat4MMty3YGVKEBqxyWnSuxp3AkBcISwkR/6vFsAkVDo2gjN2ein+JUsSJI
2eXQlxfGswqQME16uBAMjqH2dqTsKK+dooA0IJcdEO58fuqHx0SPodQldkUv/bq9zX/21qmsoLsg
g7wiUwNyX5dBviv1IfSjnhwmvbMBlpSKA9u0LbPbChLgNoy52j++i8O/EDZ/wiRnA8/eLH6Rq0gv
O3IopNSSC7hSlGcp4m417nzASLtXOYLlSJstjPuj1jIbdvaIwX4WokgwrBZUtjaeTCN0bi/plVLI
lMCCywhwoqrhrXy5pKg0adKg5fDC5Y2TDnw7qBAxB+XLACdOS6ljxpVr+PU2HAIrkJ+H8ggLCruG
SA5rrAqiyq2A9np3LFV1T7QH2gMaCG+GULA7ylE0l48JwqDmv+AwpSxxKfVhLIETVZvCVmFvZhtD
+0L9JUjVz/v0cmLzmy4PmoJEmFjEIGhdPrXwCBzMhR155QNdrN5sQ5ZlzHNaIv3PB+H4IXEmXvvt
L2T+CJeX85htvV6teF5UGSxhEXU6uvXHFatVSxrfIStYp1vNfLw94M/GIb0ccbbr4K4b44rCyk06
hsWvuLlT1wl6swBJKA6uMcSXNewYYltZqAxcX81/Paa0aSm+1U81o4yrmtL4WIzPmtjkSDpuT+36
nvjXAHOAOlg/nZSPRnyUfcg3GQGebTz47FptYQl/XnHTCv4zzuxQEdr7JJIwzgCZT50n+yjaxZ3h
FBnZmL7u3J6V+vMJfjncbKv7cT6EPCPxUYzxSvW1VYabUeHNmtJsrwuxkutux3LE7zpAQpSm6T1I
uwB8VWHomQI2ovR33MRuzCAQEKV2pkPTCRXCpC7XFaxvbCycZmVRiqY4FA5Mptp0iFYjStBVRv4w
nrsKD5eqKdOvvswTLmc1O1uqqaHM2FNyDDNPwVuH6SYKrpETDT7aYb2lavo6Jh9DiCSmUeBTLC29
u37ClL5Owj/fcdqw3zakQdMkhVd8ctSMA14XjwayuoSiRZzRxOkqqLynJz48aJJTRHs/QVfGaJeW
YZrmrWWYnUbm+7CZqBk5jtpfaIPgKQ+0NGTFcDk4LD0zANkZW0Ff2TaLfUJOISXu7f21tJtnZS0e
y4ZoSik+ail7FnJm50JHOZftYy57fScWhls6pLP8cGj0Ou0rDAdm5S5TGruG9lbQ/qcaIbNPO4s1
uS5QyDbkGEK+BMxXZTX68aqKFvo1CxFtLkKbg5cQ4jEao3zx3jP0+atqKfVfOCbzd2NPyDgEEWLN
pOffQskzXUGqjmhWs5edIdzg5RUBQjyJUAJjolcnKNMRq9AhHLRUp56+zI2tOrdskKDZNRBhxses
fcuwlkNJNmWdHIsyXPXJh9/8+Z82Jp0dz1gI0XZMiY9dS2EENXp4n3tjcPbD2JHNJXey6xfxv4LB
3GEA9kCdLtB+OEIj1uIpFIVLRje8udNxIgmKj2ykzMYrcyG8L+2h2fELgw6SDCXDTq3hO1ZLO2T4
CzJhP0E7l6dh7jmQ1HkbwNQlOdJBP3ZNeQzktQ4CuC/eTVwMYUacrI1slVWorRVeGo3rgfBNVMaP
NAKaBoj9Vh7cIhab2594adFnwUBitJdygewn3eievmvWExBc2S0l+F+SQD+2rmHCeg3OrAae0ZeR
PqTDSIdQIccsQ3LlK3jqFO22F+q9FEH3SsrL3io7M1yTKEBzL4U9NuH+IdbpayR1FByEGhJ/z4r6
1quhnZM/E8yBp5+tX78kwV0NRyC52vTlnvFkbQJCWPHfyldJfCCGoxrhZ64ZwlZy85dBd1kfAKDD
toZIPgdOd10KgrnoToUR/1KieiGEXL/mvk1+do7aBNJraZrI0BdrNmFjjzsGjzWnhWptsVI/Q3B2
FurmV/f0txGnO+DbxVrSgfctlK2OVf2rQbN1lBcC73Qobn3P2aEp/ZLwrMEAtIqtCmhnUMCgxTgR
UZfIQFfvq29zmdVeGiBRY32aS5PXf6a3YRCiFmX2Cyfhelr+bZzZUejyTo0aiq9EtlK/02yxGtem
C2ObVxQx/MQjXuklx8Axlu7/n5SFKTp8G3k6pN++lt4PtZLL0wxhHDCy7YDOQSODpwADX/Pg818R
fHGptlVQRdMY4D1muUcZ7nYk+AKE3Pik87u0T+pBlqZfoaETEsNaLC/AoQOWJ/urZsGdaPY6X0uF
vq3ZE3THSWF4EoU/sHoE8GirVP2Ww5+rjgAyFb0VFH80+TnK3/zJZoefcJlsuf6kJPl2bENLK7V1
BWoCJGcc4kP7E14IsVxZkjG4UROhSCRZBJEC8o12gxs1U1OPkdExS9nR1dxuAd4JKxP+UMIFDuMu
iDtYg+VQjZJeiF+vRZQpVh8Y76Evo2euSJZO7n0pIpYSl8yKUh9zuFfyKLV4NX724BGInHkRiZ7b
UHZpwdFeUvK3Dhc/OrZ3Sj8ugp+vZJ7A5hCmGmAvGiisX372nCfjEKYqOepZ6jRGWlsx5FpDmVp6
v5ZFbI89ZKVbKzYAmv2tglAJhtLtj35t03//DXNZ7VokIheAchx1sdWoYpeFZvsJ/JUKZUDSDemJ
9EPmxEKWwdQPf4S3c2NxluyEH9gwaFvYhNeOAsyiTEXWZADdyZwyyZk/RiXq0IfGgdgvWDTtCp3d
lfBQSgt28XrqbfzneowoA30bdI4+qCUaFBr7GrRzNYCVD5ELaJZHwLK2ySQFtqSTDHDIzwB6Mebs
CSu1PTRKq5oclCy30+4V1koWk+7i7pwrmwxFeNlcxaBPjGLV4QliJr2b+eOuJ6bXicJqI4Rd/71o
j3713OlvDVsFiPPNKGA+nGWvEOW5k0x5o8G8ry0kxTJhcWe1dKxXFB4yK71QwnWojTAx6FtzJ7Ti
FaBi1TJUDXokFGI0DYEp6ogWQz0y6dn30cI0ckNBpdQwLYBTPho1ABKneQf+50SE/qzSdmVEvaeb
HOewzB601l+HY/8IXUYg7EbD4yIDKga6vKH0W4SxB+vRbVl9xEzzSOI7mVAOZYLtReF6N24bWbfh
N47t+Nx2wpJ1FaVkcPZqtN2HFyWAB0gOZJukwm00gEzM3xIomjjRngEeKdGe9+9l30DjFtX68aNl
z/jKVgHDwoEwm7Xdxpe501SxM1IJ/FuDOGqi2AQCe+iLPCTZuEaN4VBQ8buFA1tIdJSkkZTIsEDW
kSYBYKTxuy4S+4HZasnfWwiaWZpeAsUTiE0KY/Sh6LkVtAAFcJI4fsP3kZHaWgFHatp6sAS3ajk6
BJFyhqY6qMrKOs3YC22hSdn52yjSnQijkSaDKRx9MZPaLROxb5L8TPA0rnXewP8B5CuF7fEoXeNd
KjF9pUSwqajaA4+kxO1S1AbNsnRDyp4NCD9ZjIf3cijjOfYMhVwo0ERemEX4yP36dmi5kiFcbPBZ
0QQeLV0OpiM5UML+NnhABFKyaatn7j//bwPNUksSJhW2HAZqQtNNRtwbSLF00qw6ia1uD3Wl53oZ
KWaZnOG3AydKNRXIQeeGFNrKcGRmA5xkUW9Y03EpPv+gcMxC0yyRA6cCeyET5FDJaG2Qu5g/FqWy
A/0OWrGJEw6bWjp1/q/b81SvPHovPt4svVNJRMJuQHQiauIyo4ISORyJsmStBPeA3Vo9enwmO+f5
OQOsQRgfPnGA0FjJ4N5DuX1jVojZ5UqTDkO4L8iuFAn0Il8644XxYFUxPAHGY5rrNq1+tQg7TJbX
mtJ5t6dxLfG+mMYsdVRgdh1xCYGdbNUIWg+W0lsI7a66Sk4Edp74N2cJH7Q46CyPhI5aZ+htSw5R
Vu7bBgKlwRu8vkVwJ3HEceiP9RmQ0RzOqS+68hoaS5f6lW7l5S6dJRaBVmQ0m74e1EHN0Co2mRs7
5n0No8b4ZEl240IW0jI1zF6syRbKUyO1jcxavFivpO7f138O54A8tST66TavXcxS466pob62TuGp
Krw+A2Zz1fauDsDYIk9maejZ/er7Q8Arhq/g4y6LRbzWpD5Ed3Zc2GNXXloXU5yFuVJikl/3WGsd
MJC+PKOS+nJ7F0/7ZZaXX4wwi28mzGV6MjWpdLXa+wFUm+GPWCufrao4GX0T/cft8di0PW4NOAty
4SAPYTulQxr4RF2TwFSAO2XySlRPSPpzpTaQgQCpNYcZsGQ4ROerDE0NL1QeZfHoM6iN1AXCgL5F
B4WCha2uqPIoKec2RrMTBmjRmLk9vM/T/yPtupYjx5XlFzGCBAmaV5r2rZYfSS8MmRl6D9qvv0md
G0cU1NvYsxsxMQ+jCRUBFAqFQmVmb7jFhIyBErcrJ8dI3rX2wajvC9wMyuKE8/MXYEosfLfwMBxV
oR1PzUeFVvbC9FKrPbbI+GXIIvj7GH0MtN2n47tO6wNl0taE+DjESstZbV65DyI0qX1YgN7K04s5
HermptW3I7Klpmc22DqdMG3vIu3BTNNTQADdLky3LyXHrFvQFZqvmnFfDM2eZO3ewuvd5Smfw+mP
GbfkuTWFKBCR4JprLNRISa/AWcsm20h9fO3rgwtm+bvEFHR/n49OC1Pcvuibvgmb+UCZYbqaEzrE
9MJVBKkT1SG5jRdFUUA8604Li9wOUWQQreRZJV+l9bOJdvkhjjcdoU4FedeqvM5Z7NBJFpzUZ/qV
EAMXVrldUxYWmem+YHVQfg1Q0VK7ewspVpidZIoraY5UUqXXir6y2L4MQneAgE+Kti+az00paFfJ
Dc9PNJtoaBU8KiAyAm3PJjX05zgJIXOR71UtE573goOX10/pQ1QhALzFee+OnuKiQcoZARHBQ9C6
2UuCIs75dAat3VRW5p4Rvu9tLNCVVI1z6lQVh7bCtTsYVrnceUUMOdT4FBbTWx3vleAezJ4WFQS2
+fT94fUL69xBWegQdZJkWAdsDo8RZDvpePT/E6b01SwU0c3y7MwurHGHoozmJRC9wBrAAyH6X9Fe
UUy3dLLs0Cf3FGGukyE1AvLDbPx4uLy/BSPlm+fUaiRQiYDtnAGirg7HPvnNCsvR8I4fpoJpPdNM
D9f/GinfchB0ZR11DNaMzLpqGfSSk2ejLpypaN2CHtP+Sm9OEuhZLfAURjk4P6PDMDyAntRBAd6e
xvXl0f9Ep81J7OKDuAggtegJlCZ80JjcgZvjqAyaJycGtpZux8EbU1GEqdDa27ROCEaJoCqgUEcd
U3vKIG7XJLsMbUCxhU420ZedDbyLL+OihBwgVYvmDaDq9DlHjY9CY2/aUrTh+NWTKmnXVfoUQFAZ
dSnX8G+LgrkRRJpUFarUqVDx5cxD87eJ4k5eIJabJJ93RCgpb0l5W7PAi1NrXdGtCTKecOr2E3UZ
vW1TQcH4bLq0mIj554sSZJgpVqzOEzHpyTbSfHDRElxgC4GZ88fPws68IAs7URPWeAqAnTaffo1Q
pqQptr8nWTe5zGwNOjeabJyU9kDmJnbQG7NYFPTOnkeLT5g36+ITNCNWjUjDJxTDS8Tk31IxXNXW
nWrtFHljDsZHVG6CAQXD+p1MRzkLQGu3adidAWRBMDlFJm0sIqKQEc0/FwtHSEs1vYqPor31gLcL
q1ZehPw/Z/u7lhuRi4HmOGVZrdPklECyzxrUU4s2d4J2gyRuHRO8E3bCtCNEvO4nom9BJln1kpMl
YM7pRpBh56KYPE/1hRPgBw1CDxyUPPu7hMcukvSONSVOpRe3IRRQFAnXeSU8dPi3drAAbigBbI0/
lA65w7gJ9W4z+d2GUEFQ+LyVXPoqLkWKpVROyxipw7iTHaj7zqK3/a1lrQKv/gV0vds9Ko8kccA1
t0EsEOMcz2b8Xx5qcfHSivJKA52wfBWr8rMOn1NDMAL7/aovPpr0JdEEfUGiZeCiIMsCKDvMFZQw
gbgPUnsThwM0yLYS9HKDXvAYetbVvzKzHylOJKe+riEDTcdfVX80xpeyuL184sxx8scKLkxwUYa1
Wipns4mhqOw6u7PAXHfZwvk79sIEF0Wg+zSU9XwrK3OyCkBMbmbbCu/wLRpJa5I+RhqEyKRXi8h2
bpp3UZ47Q7qtwTrum6pdQPYn8KNZ1iKW7ogVuXG/J9Nd1ouuFucP38WHcpEF9PWD3yfzXKxAGdCf
Ii/5rYONqrSBCW6Vz7qV6Y2O8Q6XDsTlENFacDEn7CM5LzJMVFNZNxHbh8GrynJnbI4pCjL6UILX
PXsgoDsz76TqWlPGtdUpm8vLdT4n+poFlTtZDcnqmyrEnq5Vx1y3V6gFgJoCXC+QJqe1XTGPvqJp
F+CJtbgWcT7uWnjngS4ierl4NhI1jPuaUljvndZwQ+OdhuuZU1kCU0iSHLrgJmYgLPob3H/z1v25
E74sc+O2olBBmz1mn9rT01S7dNWgZIkKerqydpDa80RQzrOxazFULpEwlbZTohgGrTi/qaG8kZo3
I5jeCC0gKwaUlJiP7GzWtDDJ7fa+TWPDmvNdYPjzadVtZ+4p6Hf1bqs5mVAV+nz8+ppSbucPrOgl
Mo+QaHiVSJ9a0Gn24BgXeOzZ1HQxKm7fUvC9G7X16TPKCjUzl0H8YHLBKOeYNni0gLBc6x5qwMUv
geXzO/ZrgNyOVUboK1TzqayUHWjn+01NbqCZAgzK76LeJVHzO0zXYJoD02qJzo17v7lJA+oJvmI+
5P7ac02Zq4kk1Kykab6voT3HU/A8kdPfEOTeSuArzHClh5Jd301bFqAaFVbrkESCmPGpAHTpC7g8
QPEZiQyGbnhV9aiZuUXGdkP8MpjlvoFABaA+CF1u2CTOqLX7umN4+Tm04woIHj38MPU/1VTtLVY4
ckztGrJ6Sle7BFy0A/p8Y4uAkSJ1B1wsqh6ccspNUt3GQIvogPsQs3uohoMMmElER3cA5zOLG6dI
IZBRS06NgUPMEJL11xM9VGigsQK2gyDzWsc5I1iIyyHElOeFWuTLNACoaSgwDVNXrQC13xTB89Bm
7ogBBsCc18WuAvUQdEsCACRBOuvEQDdf/ojLLmnywARDYtYQowx6BczxGrJEQHuoN//OBBcpta6n
FKqmqHpKdzq9xvuVaEeLBsGFRkXPoZgzx+K59Mbu826tv1ZHyKUe9XcfF6GtmMdNZJILjdBxH0sy
V8EDdOdr05Nfi1hNzuaO/w1TUD757h1Tmcv5NIcpLPxNk0E8MQw3Tf5iDLrbjo+X1+h8wWphjQuK
kdGQtJdgrXZBjudWTvDC9rPOerEyelvItSWKQVwkbCWFyK0++8Ra+zMeCydzoFHk+KC2+huH9eWj
0+TbEKD2YRrTPDh0b9mmH79FPdrHNeidSJ3XaTsJlzTBfF4+y8Bn8n31Wl/LaxLCJWvNyzK0XFDw
/zJkJuUectvJ1m/XsjtTpoqehgRu87nQi6AyWGkcsdkxi2i0JdUADB0keO9NHtnoZL08ynmVLsTx
z5rEwhaTA2JKM6oplzUPOkTrmV9EiccTmfAsT+Nd1psbpf+XO+Oz1WVhduq0LKxLmK27+LoCppoA
b2mBxdr6RWRBXUWwzz8T0IWtHJpHsTzAUYv6t6XtNGTWl+dQ5JtcIGFVGKWQ1cVZOF2HZrWv2wqq
j+PLaJwk9SPI7y+bE42Hiyp1HIXZOMBcXII8TtWg2CAIJSLP5yLJUJJ0skasDsS2gVkenHEsnijA
GZcHcr7g9RWxPq9ni5WhJeuZ2sOOr9QrBlRvoFleN7y3Pboy8fSkdYZraUga4muEtrXchqs2/Qez
+QXrA7jv+y4vWc1QTsM3MIZ+H1DCWkTgHucanMnSBDedUqwwo1Xm6cSVUlULAChHRzOBiR0ew4A4
FvBbgXITlBMoGQZ6zCug1BpyqyWVQ9rpuc4lr6T1CvRE/2QFlp/GBfFaDaooS/FpfeiUPlQ57Ng1
t8A0/jFMh93Kdv8mim5n29i+bFp88lp3QZZrc3UAEBbQ70Yey/Ci5DKwmWZuHm609Ag8sGik5wLd
0ioXzUHz3lmljJHmvWVX0MdikNDMUy9A32Z4o0chYEUQsvLDuzxOAQu8jvybbKycHBk2A61QYLVe
GkhIZx8u74I5OvARePlh8zm72ARNK9eDPn+Y2sdXJbhW6w99qnAXjLb/qyFCVEWbmRFUE4obnBvq
Rp2RqCrwvFE8a2Fg5znql+bvVBY1Jf8c0XdDnFP1lpmRlkTyqRt1cBfg7bQ4tmgw05igWnamcvHN
Ep8VACPW9UyzGuBPRk9/7U6hO99uTbu9j+61VezNHKOVJypIn3Hh73Y5Z9JVP43T0YddGSfmjMbI
GNhUyNo30NqmAo4/Oaa8L9sUV/3WKQbwG1QfjSqUr1N/OM/3D+GcJ29wuNVF05wAgmgfweXnmNfA
Z4Gc4xXEK5u/UTT5efp8tzh/0cJduyGiZltKDTC7zV6Jd0OmQUzsAxy9ZvAQaZNbolNZ1n3HCtdm
j+qRNG1qqb277Mtnjo7vnzF/5uIzxkI2C0OdV6BhB1anTu+PbqQNx1S23ByyII1+oBDLDEzDmxsb
yYxTm6Kny58hmgzu1lLjzArjAJOhFOq1H0vXZvh82YJgL332KC/G2cvoKDPGCps2WyXo9yjQ9pys
MfTVv7PDHYO635UQGC6bU54260YGU4UOIoA+QWfiIKioi4bExSEmtRQtepi0Qa62WgGBhwac9KW5
SXJRT+L8q77H1u9ewkUiqpQquHzhJbSkWxnvJgB+HyfzqY0eJzhHkVh/Lk/jmUvYN4t8VxfJGkTz
IZZP4D92QmBag/ZBCtAHHODN5lk2E0dBxaTFqy6tH81GEBDP+iOBMBXUasG3J3Nxqez0BmKCITvl
tNp3YwDt00yUzfzsusQIFza4kFNJkPbtGGxUKYU+xz7sq1MXoLM0sxy9fA3y8Sojb1kliU7w+Rf/
WMyFYS7ySE1f1TpYLRDs2UF+RZvUpl1JN4rTvYjL0j9T4O+j5OJLqcY5oR1GGRsTyOLS3SBdD73g
RBYtFxc+8qwdA6gdsdMgSUdwZOxGPMkIHHJe8kuzNu/GRQChFXC7lRSwUw1lja407bLZayqIVsbK
tUChCTGoqYy2dTZc+0T9J1t9sWRcVOmLcQAxGIyjmWATVcfQCB02gBmkK0XjnFf/0ji5qJJFspa0
AeZSW/ePGnyD2VB98sBlZJcO4EICb/ypRqB/dxAutKjp1CTxhKH1zsyMjxIBoCnomHPA+vesHiIP
/Gig3OuzFTpbU0/+5TuSIGafeWf79g18+hNXtKdliG9oPGAzHuVjGq7TEiz98SqZ+a42n397oGlr
OjzfEHCtgRnJCz1RG9vZOPu1znyppI6brM40fIhaHuNwphDeBM2fIghBrtRtfUME9j0Dzfk+ci4I
jSGwzbGFWKCtJ4J2FCe9zgCFSdBtDrKcK8UpLSfex7v//QXnu10uBrXaBLKVLmtOiZm7paWsdTR7
m3XnBX7i+MSt88b7dxuYL5VIbakopYIzbHY07fE/dBiQ030Ui3icual+Hx4XkKxJlwOj/3Qo4103
HbwBBk62jhzjJsnAOA6xK+TUK9WmdrASXQznYHBhB/OpjtZH5aAByYEWU+oZaIWq6QawKy8OlNCu
0At9eWJF5rjYRDpQzzAthTlJ3TKgtWYqvSkG6SP5qPRAsFcFof5z5hdh2LAsK9R6hCfFrDdZ06w1
EenoHMgvTR8XkFLTBxPOiLWzkIDrxi00rNpq2oGr6fryxM1OcMEQn+JEUIMvfTBfnJgeb0zIY1eW
vjehuHnZzPy9l8xwuUxURTVYQ2AmrJO9lD1o8uM0BVtluFEycAhMkx0Nvy+bFI2MiypGOBSEtogq
UhEcDeMYoam8Fr51CFzhM6ovXCHO2yDXe1hR0F44hncpHQSHk8AVPikdFxa03AAl0OxsdSrdKeox
RUuWOhCni0QXUJGleUYXlvSpngp1TgZBdnRDk5nV/jrpYy8Reff5xPrriPnsaV5YqiRGFKDq5rMO
l2viRTvdLQ4VpH/szA2EuEfBifZJJLcwp49VHwYxFqkBM9sICumm8fcpSEFKkrvtZLiDIqrPfB7X
lzyeS2EaM45jQmAzVK2VZh4K3OT9OLBTSd5qYFtRrks8h7X/0um5uBF0eaVmNSY2spqrsF4B/bjr
RO3MiujE5tv406ppNFrGzUmecA+ry/AUmPqjXOixrfVViutDoTuquiFxG7mFjBgGGnl/RdEX4fqB
FrlhGWU7gHe0rTlKklMF4LTLrWJ0wlyJQMI26m6UmdfyADYacBHJTgihE5sNGapcUjx4kx6phzQz
r7ISGOqikXeENquxP7VgSJbV0U4AzqjBSji33lisdnIr8cIpn4GVrhLcGiO4WkD5S4drGpj2AEbT
YC+NgWEn8aovAfckeJr23aIMvNBvdwGZdjpKDlCcIVCh8cEaKDVDvNZIuTeM4W3oTroJWbhiXRcP
U7YZKnZvQCFPkUynRAM+QOADU/DW9RxXE1jzEmCEMtiN3pke/c7zWxOwVCn08hEKVONbFxXH0CrA
C9LaplVSO08swDibl7KPAez2S1evJVgDZrrVlNjJZqBJVCJlNeM8tdsKbFH5xH4r4XRVpvWKaECx
oXVLU/yVUcOub6A+G4SPMdMADwGxYTp2mS2b0o2fn8CDIiWg5NQkUafB+Vrb18ZXuXNgoG2hBe18
3FjQiPU6AmQGMO/rzknpysg8EB5ukpUooxUE6U8Q4GL/F6T1jXQ+fUaiH5U6PZqDqItFEGJ4bV7G
QGBnzueoksqbINz66nvdepWVruoeb3ByIDgVhFtwHvNiTFVYN0DcI5OEP6/SD/AmmI/VUXJmgEu4
D65RQKtc8eVAcEZ8sgAuzA59k0VMQliL1XbjozWmjf9UPtlkiug0EuWv6vwpC1NRy5IAAiVziQCa
G1fmb9DvTQc4zQYDk7dklbwnruW2TsOEgD6Rx3D5ZEZon5TzZZ6OwIB32Lna9nJ6InIY7nxIipT4
sZphIpt7ltabUroCHSJY08DiPe2nOltdtnc+HQIhDYHuhaHr3GxKAAlpWYERQZUUwRJUbspxEHa9
z0nVz1Pvywo3b0qqD8MU4fxBHwHZ0dV/GtQkQIgc5BGAta0vj+p86Zh8GeSmMU+0Jp5qczp1JATI
6tYoHg0wxgPD3xWpM8XApQeA2/ig9ITsc0W9Fgy8//IbuEO30SND7+YLMwhk0ee/inYQRtuB5HD1
9yiqz7vOf8fMU1kUzZBrTWNNpyyEdqLuJolsx4x4Qf2QluUKQE1PMELBsn6S1y+2IlwnB6wHzqOt
2/51RoPP/SEdJLPy9QgF5ZNwXc9vwK8xctl72ihg5k5gEQKU7521Jp6ysSDxBKAmWPPmeUUnsSCm
CrYILyQ0ZSUx63LOStVkNUpX/aCtykxQ1f0sn1zYIgYXuNuIVHVdzxtxFaPOMde2mGfs5sqWSK1Q
NInzgBfLVjaFr7E5oc+L7rrUuyMFouCya5w/D77WiQsrBcsoKteYs05LTnmWHv32Sgpekf4Kdplo
cbjIIqUTkpj5RpwZpWMNlevL6q7x7y8PR7S1uHBidTGpNHRanpLqsfQRlc1mV43ABmjlWhsfxRrD
omFxsUMpyjAN59qX0t9NIPwyWt1lIrClwA94VF5QG2Zh5fCDyIpO8jAcQ+nx8rwJhsEj8RQjVEdi
Yt60EGD8KQfjQACBU1/gBKKBcFGBRYYV6CnMWHhtKq1kQ8Na4NAiE+r3PRO14OoMdZiARtBpKv2D
Gn9cnivBljHnL1jsSjUCvXM1wMJYBqugfU/KZwXsL/r4+7Id0UjmNVva6dsWuS5WPfXbQ0SSrUyF
zE7nHyT+u/1NbvvnACIEEzRATpk0bOUXI7iz9FvciQLj0Ou9A8ylMwRPpSTq1RXNIRcNJgbwXDA/
EDAdSGclBXgQR+GIN/vs5vIsnq9VQAgCmhl4h4Mqx/dpZKQjXQHqg1O8NZ40r0BdenD898DBc6qQ
+PJ8PrOwxjmH1jZ+BYWOOelFZSS7VezAU26lF3AGQKXXHTeZACV41ksWBjkvSQyq0BQs/yezTI8g
AdpW6ptgBs8Gh4UJzkmmqplQzcRidejslpvkJq3juwoSDBGeVRND3SlTvRtT8JxZ9V2b9UdF22o6
Wu8a346H4v7y55x1ncXXcK4jZxKATAUGPDTqk5ndWv1mat7aQKjoA7/4cc4v7HBHiVabiYKrEuwE
07WWbqsBt/zxA8rabgSyucuDEk0xd4yYpjlSf4KxNFVvRvYYWNpDkwseAAWuwteKfT2yQCkHI6wY
NtoAHoqKCnbbPPkXJu3zoW4RsxQzn3Q692BEbf1i5MeyDSIURGK7H3E3Kv9cnjXRgLjjBPXhCnq5
sGZI+j7VrE0sklkUrMuP8jDuBUqgQlOKVFem5u8y9a0y+vXlYYiMzMNcTFqGlhiWzl08ES1fW8gx
dBWQjaZgaX5KX8+PpF8OzcMZqekbiOnKdBqsbZVUYPUBw48BxhSTWIlbTn0FikQG6rHyMSsSMI/V
bqZUh7qrQPfHVkADrtjg+Q2LULTKHBpGrgXSrlB/B8LVwSO9G/jXVYA+VcvuUhSszFz4gC5acS4U
1aU6aK2KqZJye3TQZuZAXHDY4y7j+aH7916XRScIX342I6vU63lzDitfWf+HSwtNXclm7jiPTqJn
zfNFtsVCcZFHGSJzSObI0zvoc0ef+X3s+m7k9K4Z2WjJFKqiC0Iq4aJPQstSyQHMOaWt5Wp6cB1X
+UpLTRDciepeggDBV54nVleJPOfLZDKfx+Ra7ehrqcW3eTbTV95f3liCcfHVyigIykTK0DNCI9nJ
5ecIMH5UhJ06LARZ5xlhrm+biy9RlhMBx/V8KvnxBjJBPmjXzA0b9/oIqr5HwNNyN/DYhq5R5lbb
t6l6DJQry79qofVtvVGQ2/wNeLZgt/BFTYD/mTbOTTqjXHwUcv9miJpmBKGLR6uy3qqndICFQlGv
lODNMLVrqt/9u2WcP2IZHyF/DagmlnGioYMCJoAXCeSPny1irC5bEg2HCy+JEeW6Na8iCFieMlzt
W/bcN4LhnIHtf/cVLoPxyxRNC204729l5VNbmVbTeKe41pspbyBTtbJAfJaA4AccUCpkqe+H49w6
e3moIt/ggkwlk9HHiyRWDrSQrGudQBccayILXFTR/JjWFMDAUw9lpD7sbkCafXkMgmCicchLnekd
xQ5Hah+Sd7D2S4N/qADhNbpTGj1etnXeNSxqoqPOMmX+huxn6PuAfi7Dc3T9IU9rcCsFwEVsL1s5
H7G+rHAZTRNlUqXnsNIW1o3S/ZGk1m3jmWv512VDf3GofVlSv28qv60gUuojqfeP2RVqj7vORq/2
O7FlkO2JnG1e6p9p4Zex2VUWO7gqqooRQqdTET1JcWIXseLhRuuFlrqW8sFNigKvfQ//cohc3Cit
3Ad1KtxjFkQIyWexLnuaHMVRzb24Yee8v38NkgseTZ3FPVrRcYoO7MkP8mutEFFfn3810r9scKEj
iGJZMvzPISmroPDKaT+rGg3oBkIlsnInJ8IhA42WUNvFO11U+zzbbrowzwWNHroHTSCbaOGFLny3
RTM5TrSZG15U+fyLHOhroFzwoIQlhuZjIwzvs3xFmR/jz7AIciPdrg0HbYRrERf9X1ze/2uUZ3lJ
QzpWbO4z0NZ4sSJb8ExBYhYUFL0bZnhiPSYrYbIniCvWXKFZbI1JV4ukIxgoOGUwTiQq7ADdLWeG
z7fqH7V6HzzmZMIKvcguF2mGPgFoM4a3Bqa6jhW6oT77CImgOvEXZ93XlHJhhmoTjaRJnYBQwON2
F7lJ8wsivga9z9AjEEBOokw3EFu0EzX8gHLhb4jngIS1ceWI7kYj8qo2ujWhKdTmmTNoIr1E0Sxw
gQmigyRMesw+05nHdPMwpvKDJKuCg0o4DXwoonqCV1bYaTwFarQuPcgPkFPKmkeDeRYuUxt/2zny
ygSXgbmXqqtx3lWid/Tzbxdf+9fiQhRNArWdIAF8ivHkRLR7xT+QfNf36rpMn0zyAdEyJwRZRDG+
X47FgtjIA/tMRqAlUsDb6jx411N6n4rI5ObQc+GIsbjQ1JVGmUGvjEEd6cOcKPgvDdyhQToRR49K
CDZrw/9H5ZQv1+ZCFPjqQjNIMJl+Gr70pfwQiqoPgvVSfqDzwMVfJPN6kSx+r4c/kI18thJ0xUTd
tS/rd5J+HZilrdbveSDIRC7vDIVHLxg5gfJbh/nUUD61BxXS1aQ6yallX/YMwZGm8KwNGnQHGVZv
Ohk9BUFzDaFU6gS15ah66+mWM0IcfkC5IrEsOxvQ2OuD5zUe1l2cgUTbcioj8C5/kn7WlwwIXRBI
TKqKye1WPIPJaklQ9QF+z0aidzcCUmqHPW4gYUPXpTriDEok4gQ4pkD2B9llEGcY00sN4WBdegNE
AcKfa6NuIPf9MGFDTSP+nwVmA4BaR13zFMTAXI93Wk7dnKoHVQVwqg1d3ZzcBuUyolVu3iJvGfon
aVQcf/pIGfjjKQg0EtDdak5d5BAvLR1N9T0fUt19/Yumdzo4Z+sWtPHVQ0CKXQ0Kkr6CnHc87RsQ
o6jA7ir1oUr9fZcUG6uqna69zpTrIj1V9NmQwXGUTy5h3bZsc4+lIrKUsxn7Yma5AJTWMjhlKbLO
KmxXkGp2wuxQhZIH4VlX1lWRb50NOwtzXLpEfMOw6myuXD+hW0kdVyDzVtyZ1RlUDHjlGt3MjVai
bFfkPlwoyuSmp1DiYieoNb7V7YOfTDfhBMTbKdNvWSMiYxTNKReHJjYYAB7OL16sOA1QGmiN14GS
I7gJu25zeWucIYjC3fVrRvkUKddTA8hdzGi87YGngpTY//eI+HeYXSgGXgcOOxqCYHT2WrSwyiVJ
fhr5ozEDgELtY5TT+0HJTirekYWUemej3sIQlxX5bYn+x7n/UtLSZwC4bjT1MQ4FAt9nmM6+TyKX
FFmDktbF3I7RAqbVp802yQPHTOCdeOOTEd1SO1al9dgom2YgLkheFIiYWAwdqDRZQ/Ta02rkEEMJ
3T8R08bsLT/O0cUMcBlRYDJNYgq+TYJAjRI8UEnfpFOAjs8/Hb2SStWRs8a57FUCD7a4eFtqYYPL
KGZ9bJBvl5JbpfHBUMtDk6L99tdlY4KYwOdAZS7h+UrCACsfqp+juqOjKYg7Inflwo6W+nXYzusL
ZqwHPbgvVfNX678GQsj17I6XFouLNPVUxwEJYSh4pe/mLtkl6+QQ62Ddyv4GU/35moGpqsSUFTwr
8tpoWTOgW9Xwa1z/eq+7z1fJuvbkJ2k9W6P3l9dJ+dSa+zG6hTnOFZWBVYDxAlDu65aHN0gniKAN
ruONQV1HFXpeKxUMADu9GN2uT5xCL2x9uo7SAUygFnpMQnvsX+J+XQHNqpQbrWodGXfm2MSrJZT7
gL/zjCh2QnI1giWrLF+67gl95l49Xkn9h0wJROwnCCgCejNAgAGC21nzGkq4thQeHUBQQd406DUE
j1r3kPTQWN2nhLmQxHGj4C4uTmMYORk5tuYvWV+FsacV+6B4HcBsUMuPyXBQzK0WQy3aCjyDQUmG
Qdp8N6kuIpDNyB+8uDpBkOGgKpy8Shwkgm5kRtshBM0YWF7brQZJs9gw7EFT7Na/mmTfk8sBzcbP
qn6o05NM8MmoKQ7If4cQYlI5W0+AEncK2AsfJvQtJPvGv+vT3GuU+9ZEoyvUqkZQLxW17yb1uC2i
epMOEcjL0BingwsEqtd5eaPSwS6VDomnZvflVTEd5BJcUfVN0l1FzWMzdKDhVxwjoOCpzpxUNV8G
VtttC1heNxy1Nkc29UybG7OGVKWm79L8tjcrm2FG9NrR+we/XhPzriLgedTJitHKaevWpsQAP5l1
0zdy7kzkOUaXs9mZtl/EtyAk2jcFFLjAbFi5NGyfjQTM+nG5meGUZphuexW/wlLL0I39+g6o3Ud1
UjGQ8Pdlzz0bzhZ+y4WzKNEzncxlBEOuNwXkvSYTdq3R6+VrKNK7l62dr1oszHE5Fc0yHFsVzGVg
NCu3AD+uLYjAN+g8t8EiYv+tPof5xL20N7kQF7GRxpSgq4LVm+5Qn+b3KYwWSwURKtG99WxCtRgh
F+bSXLb0eO5SmYb8fgpfM1xbK38ddqONxMBuIfd+eU5FBrmUKkSzZEt7jA6gTjdrQGgQbs1Y2VHc
j/PmQSaby/bOX/S+RshL2kkTZjObS5X+EfWB1bDxN8YOq/k3wLJnU5yFKS6XSswk1MjsLiGjVzpI
1+Wpeg7I278c0Xx0LepaUO8G0KMF9t5Xnmv5Q2UfevHcRpsBGr4p8sahTO2S5Xbcix5xztcOFyPk
0isDVBTtLHZyCkFc2uyUlQoMru5O1AZZf58CCExcMUjh7KG/sMqdVlVh6UExvxIr+XNT3KrYgIwR
R5P/QSmFqopsaKYlKz+kEPQijMeiwMT2erZTaLfJWpHi9rmhLE1w+22KQgj9sQ53Je2Pr8pOgnsg
tJht3xDhCkWWuI2mRGaSjXWNV6h8n1h7q5z1Mh+UQkiUcM7rF0P60UIZdsyHmsh8BXtqLOoFZZA7
oRyNGyVtftMcqGyNbuOOsXWSqxC4tbJT0uHpQGq2mfSgIiW/vEHOHRLLD+K2YdCBtdMIsIyx8ZEl
BbDZB3W4hYRmk7bry6Y+Ozv4YL20xe1FAHYqSFgU8qkq0is9s0CAE1bu2JOrpoCcpdb2YCZNHnwL
QkfRtV5+QMjdUaXOlc09qVKvqeneN0JP194bcq2G4VXaUG+KVG9EMqOWaBpIesH8nLmHqCi/UEJx
wCtU5k41FjVMrQqjRMW0O6ibbqOuww0TPjSc8YtvZrhzbCgKsIaSsjqNSWQrar0u6wlP95Hgyvf5
1M4twTc73JZSCzPz8afEy3K5CuXQVoI/tWqs61xbVdDGS6zGyeTY8TVISqi/ZzVRxRrBSdx5eFb3
LXMbF56ZPsa64UnlIaO9Q9M97V77bs+atQ/CXSXaoFfcLnsDrPOHBM9sVdm4tfDV9WzCsXQnLr5m
faZCzxx7aQb2SLaxN958l9nZdlj7EEUUUjB+9p9wk0eoqlFFNnXVMjQuoeqlmLK8LfDsZMR2YFYv
enEd9lfMJ17Hbnx9Z7XrVgHLUfzSE0DTvEkjtq5MXgcaWqUDvk6GclgPkUwrceo+c1MfFCmWVMHt
/Y/RQJ9Nf9816qpUSjcwRAWa80Hu6/M5V6aWOeQD6EdPvkEdCdKGgznD+ZJVVZeCrX727FtOFefP
VIl7BTzESAZHJ0cuGOxyxcs7UFCAONAtXPZ/pF3Zctw6svwiRpAESQCvXJq9SGrtkvXCkHRs7vvO
r79JT8xRG+ppzD0TfnSE0AALVYWqrEwoVC/S/q62/tlLX0jw47mZJ0qoY4ttdTuB9SLDSKB2O1Q+
b+7oKgupPPWohwXLhgYzpj8PFoSrtL3RVXZppD8u+7szd/rUXEwBFlDoc29FTQ7Xml2VBRp3y2Og
7y6vsUbzCxs2BfddqkZWFAQbjikUFUHMHmXSAbqza0BwV2OUmQYzhENtK6OMZsg4AlwTc1tNs21d
TY6RWc9RYt1m2cMEKjyWBE4cGnesI05oTq+Wpe8zjIhe3u661Lftfv0U8UjxdE6nDmxGxxzS8xW5
HfFuHTTdbpVlV8LLZB13+lbGCnH24pysKhwy5H7ZjAkVWBWErTnKTkV/wKjW1oC+6eX9SY7aFCIk
pXlSTOhGIuGnXm9MbiGLAL8BIpeOUPCafZAbVcWz5WjR3qOWqtld0Sp7cJYdM527eUpuhqaoNkEJ
GZGhQh1nJD1kXPHy55H6o6FWbo96CS7tAjMHU/gYt+MdJv0PhWbetkW3i8EuZDcja50gax1UviHc
8LIQSMKO+0iDzt0Q75muuqzcWmPtduinTEq0a0visfGRNX9VTMFgZviQZ8zjSXrbQmwAUCuvJcWt
EuauWUA8YkI1ZBl/lUEPzAGLnaJboEQGDVPI5TUQZVKhWL+gU9EQMGvmdmi2gIVnV6zHMAntrwyF
XvUq1LMm2EyS22SuWkBBuusREyhQ3tRLGyRM6gbOZJeVD0Fs2bmFGbLioSQv6dJiAJy6etluLn//
sy7DYLppUJMT/bd/O3mtEDaV2qynKri67kOOYgM01EdJ4n7+Dn2tIaQAWRCZoQmRiWOCYtW03Ov6
Y96MXjuAoh4zZFmIieq7y9s6f4G+lhQ8SD42NC+yDBcICPkGhKZRcFPpoRcEMrDX78Hh7+b991Ii
uLyxlDkpqghBbjjOPWbCzdzJg8aOh2Nlghegx0wRGXY5YZBs12wdCpHlfZK/8/lzwlPJqhZ7Divb
YHgeJl43qHs8fxJ7YBC8aN9qSEb36ish0C6pShVMAoVNag0qr8WdAqLkgCQbDUT7yCV3l4/wXLZD
dJNDeY4YxET68edDtpmNUKl1CyKPyiboQ0BR/sJAlmfmk60Ej0V31dNsq5aHpOR22myYlf+DmP7H
LxAMp074qEKPkN3WHvNVz/BiL3dQEd3UV+CRsqM7RULSfMZs/lhQMJsa7IOViUz0WDRwG/Oz0tFd
otyYLJQAis643ZOFjG/97RLFuEI1y6OSpVeV7puQJ7j8+dazuWSWQghBb5biUY5LB2FPi0AaMdtX
qODS8a3XuN3wfHt5vfOZ0Jcn0YVI0hAjGtMOnmQFnWnubxGbvyo0ddz4Kkn+lYVt+A7Nx6qXABLO
1ueRKPzbi4nTCnjhJlFYYu20r9wC1TFMqEH2wXSVJfez6aXNbk3tQ9Uesil6JJMMTHM2CWQWWlQG
1VZVqD9vytx2STO183Ls687lY3iV8thWdSgvvw5a+U889sliqw2feOywGCEXU6AlD9IjL08/a/N+
AXDg8tc8cxF082QR4e6HjWHiczbLsZvBo9rv9GaxFWOwTTzNLq90tid4upRwycHDqajgK8fhNfQx
Y8sm043mjikgcGu19D0LgTkwa3B+MaP8TEfjYObzsemqXagMxI6jlnox5q0dGHnrVqpe+4FmOWr/
TyaVTn+n4BuivKwnkk8LkvkZnODg/8+geDvJSlDnbfnr6MUh+XjWtGmYMK2C3MGvNuvYHvGRF2Bs
T04gKF1NcBPWBMXVOETFa6qnzdRcp+Zb1QV+yu8o7eyWIMK0uLxUK2xDvZ1b2TzkWbqhk2OlgttQ
077I+IIfQOmMHOcjK5y+P5Zp7zXNyobzpjQo0mCqRmJ2kjsrzsyDmcriUwwLL1ZeHS9Yj9qBmHDn
6JWNqYWbHJKuiTce0k0vc5VrxvvNN5984jU6nFxh5GJKpFJcYczV+GOLBNWpNrlP1/nM1xjdRaki
0lmiyNNjFlyUHppo+VQ6kvAo97vyOm0+yvSoD+SmT0yQ8aTAhUAHp1Py3QzsjR1Us2MN3VsSFJ9W
WRG7aNoHSg13NiIbtNNOni8/Yp31Eu8m+yyCd7NoF9Raj6PhTbmpI2idNpDEUvECIppbajLRhDNx
+NTPifK6WdVbpKewglbdQYfLjols8vtsh+P05AX/1metrnca7vPa4VgpQRc/vF0Htv6LIVzZdgQf
1ZNhMjuNLsdEQ/sLI22D8bMOr+L6k0Y/0Zq3m+mvUem3EBuAOndt98UvPZcB284+Kb6sW6w4B6ai
jQVFNCRgDpur94BAMZJKEvz11C5coW9TCUuoVLPV4sNV6CqPW8wSIus2IVZrbGP6q0cP/LLDWI/u
0oKCn+IArmSmBvevmoatlh9JzJ6MVbS6y4CRfktK9Id55l1eVPI92epIThxFEHTJMGUwzz54VZoD
k/IS/Af/D4kaC9LmxBInpTStQbO+pjOQ32QDg/BTv9+0O9UG85iUrvZ8VvG1mOD3BlUvQE2Exdiy
U5rISePaS8PSVuJU4kbOwrVAPk25gclPRomQwIyjMddAK85Hhe4a4MtTrfObJvbD7BXs1Ihl1FP5
YC+xvk1V8lbz4CEc0sMwvIVBK0nFz37Fk98ieACLomlfE30+xsGA6uyh6xSJcZ45WKJxlaJiht2q
4les296o9GCojzxWMejXbKqFesPcewOR3e6zz8LTtYSPSIO+SaAUUR8VzTqEwYCHXwTVTOhY9Mqm
NwMbAPZNE1QbDvxqPWs2HWFNRVFK9nzmVP/YsxDR5j7N+hQMiccuo5ua3iplJovTsiWEYITiu7Z0
yVIjNYXki01fYUd4gaYOg+9u3BGvUDlWnawpl+Bp/tiYYLpZPU5JPZb10UyqcYM+4Vu8JMhKADAY
kl1Fhx8tLjNI7sq9oY0fyphfBYoLe99wGDOGtNIZchpPpNvWDPTT1q85e4VUdpI9M/bcqoFqT/2H
Vtzr7BfIZ10USQw1kByd7OQEky+McJgiBR+nT8YtpKQOOZFhXM+EmT+OSYh1mtIHmbZ+HN4wZ7B+
BlA1q+qn/7cDPl3EENLjSG+ULATbw1Htmasq3IGG3v+2ghBXIAbTRDTFCiOAj1YBouFWsgeJczCE
INKTUOtiE/z4jQ6+pr73Sdy5fQGa4WF3eS+ylQTXYECZvAgjuKGwg058VrtpRfd9324gDeheXkry
9cXO2KINhcHWrw9+Trevfy1gsCyDzeVFzr1N//j8ggPIwxm6eWVfH5OCQfj+I7fQqOyH19B6DdLM
afid1dR2nNzTVLPbetqT2vADZbHr9FNBWw36M3adAME6ysbJz5EM/vHTBC9Rh1bfjWZTH9t5yiBy
mu17jv5fF22QBNpljEy963YZkPghCOTQ399QdZvP7bYnnpaWP6wg2DV9ulGl2MwzmdIfv0y4+5DC
ySAzuVq0o4+ucYM3/G1DrlQvBRt97GAIQIcwqbpjr+MuBX6ylvgeWYQS20emYS0LyfEDam9Eckgw
WDb6bAc1OVQRgdP6L4bZzjxbTvcstonirlwqDUN0QIdr7RZKcsNunWemHjuWj53H7PGYIzJe6Vsp
4dyZx+QfSwsuKsy/li5v/iVHwf0V/lY5W5T9/reoK/aL8kVboDKPs+VoPcdgCY2ll04SO0SwbZan
sdJlWIIcrb1yDA9A90JOqaIY8tQ8dRs4qqQaK3EmpuC34oyYarA6E6PRtvH0WqIxThZf4kzOr2Kg
x8IM1TLEwaIxD9uRMtiIaVuRQ17/JfRcoRWEoZl3cE54yi5/QUtAsu552/xaV4gwQ4/h7YBgXXU/
vqsA8d4bGLNM3NSpQKB/re5QZ9E3mQf4sGyaVbZlIfREqjqWw7p0NxTA+b8ApgEpH9nBrhv4njB9
bVD4fMrAAhavB9twu31eeXkjd4Aeocf9chNujPvLByrb1Pr/J4+yJQrIADB9dZygM6Xy6MByAC0M
KnNjsu8mBB86JuYcdOHqR1UH01FAB28rHYrkg9PAdq7WQcn8BYJTpJRO8sj2uP62kz3OsR5PSoG1
86S6zcFE2oIHiDe9JGE4Nx4K5/X16YRYkQHCXloQgTkOTXKdFrob09kLx9i1gnVorLB+Nj0UrCMT
LafPgh719IXoT+ihlUa56atcs+OY33MtBMJ9aLYp/Qesen/8QCHLhBxOFSQtDqLgjaOUt4mUiPLc
UZ/ivQRzavqyhLpGQo7TBAZd5Rl8zLYpYz7/tgiehpC1t4ilEZMSQ/ABszaCXDbvs7XiZ7fx7Cts
RFdadS5fjW+hX1hGuO8x6FYGfVEzKI6inlh/lHAti2l+5kO+HYrBTcFeVPBC5gDO7o6aBiYWDcqx
xz+tlZJGpzoAVJh2o8Shx27DfM3tn2rLAfwJDQy8jHx9KxvO+j7BuW73ZF3hVFtlyrM6hsDq8gme
BYcf4HkKNLyQjznjo3ooXdiMFHP0HVInLCucsjboYHpc1PC2VYHQBowwd7TcCu087dAqmVHGDaBG
DlHCX6yG5h/LEiSnTAPzbV+GAI0H9ZaUEfHbBoz30DZZNnpi7DFNFwISbX2oResXFQNoDPz41124
zLbFsr8yjD/EVnK75KriFlM7enMCqF1VYTrDXNpxo6j0MFe5xNtqv98nf7h3YbuCe8ekKktLdGKP
tRruAAZKdnoLrhNugKurDdP3MIewdEzz3IF0KdjxY9VPDe1N11vHaPHynNkmLVniKND8vFPMEY30
dk8AkpuM5tc8gWmeaaXmjWGNmVfVVBy9o/HP3jSprYEqf9OB/GtqLOBjrVRxof2FZj1qgRAcWUB0
r+q4rhMHnCElAD3z2Gda+mqqxOc6mMH4DE1ZptqFYV5XvPGXpH41KLuNTGNnKYrd5ZEH0ny/aXeQ
sAAORHEbtfa1MLEVgGOhYr9JWeSjuGNXiR+xe8AnM+02VowNZ0gw63qnqf2Bq7o9ZcUPfKg7bSIQ
UY7Sz4ryzUSVB3Rmd7Wl3XXVHW+K54bVzwOlLgQIXuKAaWAy1H8Y1jXFuO086Ycgp9f93G8wUXOV
9ytf2hAn2wRlPbddsncaVJ7CfwVGknk9C50+jRwNFa2uLwyMMcfAnNMIQ0OTjaaso0alnabzYGe8
fdFm+hANzTWiy/2imW9dZyw41WF2w2m2xwHbfKsG87ZoJs3G6x4zxYEBPQYYsU4T0Af0Tq//muYr
2o5+k/6VKMFrrX2GMSSJ+hYC1QcWvWV57NZVtVXbyiuW4CoOo09qJR8JK72+066tGbDxoq0kru97
xVEwU8GPa+Fo1lFW8OPs8GN+07Z26w/gSLZsxa+vNIf/lM+HyByfkCJYUQjcUFzzYwPGDihQ2E0C
dpT64bJXN75l5MLWhGyAh+XQF5HF0d8GIkl9mJV7nf4wx02nGE5Qs8KedGJjYu1ambTdlCrQ7r7H
R9xYKb1CeQY9xH1bBM5i1vYQG0drbp05HPBa3qZ17/Vm7+hL6xW8duPq0wqg+UgjP+wNR0t7V50z
e1Rexpn5sf6jzm6jApcjuy2sYW/0OVS2OjASJW2hAyK7eJf3LvXxQoZicHUGkjikyMIGt31XPaAK
IuTOmc3s9rHz8yPcolT45XtdXjhyIe9I1TFts7Hivwlnsr+AjtsZ0LUf3ou9vG90Nmx/xTGx5ZyY
bUiysadoAjS71WrHjbHJpX3P1RovOHKRjJ0OWj9MbcmOltkCsmzYWXvIoWWiTBLQ+fdu55+nJzaV
B6u36oZN9Ni8DsCiKC/xneEVG0zFgIk9eweEyIV2mTNd6weML4a2uZNYzbcarvADhBDNe1Vvgnzi
aPopn+k23I+3a1KwQCNSJlj2PYcW1hLiYzHpdLFWUwH13lVX2hDRHlyyaZ3esBUvdaJ37nPP9FXM
/GOcUC5H9x17LfwC0fWNZdbyGr+APExIvcItfPaBQXkQqsvqf5UDfS9/CUsKni8uk2WcrPV+1Ndq
Yl0l5Q9de83ApqCNyofGP8IWZJyrnnaLIc4YMOUSSqj1c9pnm6S/Zuq4NQz9ePmz/+Zdu2ThgqMc
QovlRC/Y0WC9F/aW5TK6EAyXsnBvLuXkY0ZXd9B0gk7zbMR2EKsgO6rHB8LMyja7YESWEj2kY78r
2skeexO0Qe0msACFpbrL9f4lKqARl5aPqPqN7hxpn1Hd2qM2uIwZZMN5OyPUhjuqxsNdNq4pgt75
eju9a1HzVi1+ENRoyg734DnB2IcucZcyTyJ4ywK8G0Qvf3uScNuimbh6En37/yePEj6/4B6LqTMh
D6xz1DTwMoZc/KTayo2Wg8qtd6G35MQPUW2bUrSK5F6LvW1kIQWPYtxrdR/syzsAJux0h0GWB7lT
/l7G/HOPYovbsmZzHHq8LizqMN/wkAC9WLvaDR8XDzyw0neFLNQx4TkTh8E81BDQRRigr2TYh6FN
ttMhB/7Ieq3mXXGj7Ne2sIxdjUisRmxz06IGmQ+b+bHuqJfw+8n6jCvNabTK06cf4XTE28MZwU3G
XvP5HvpV9mwW7pi+5vqxGSMXbKcOsN5aqSMpDo8FpLMaktjIsR0FDlFbpuuhvQ6090F7aePGKTGf
XjJABFrTeDIU/HGUbvFQStQtzX/G5RsvNUlIkqWH38jz1TSIsnyhx9g6TC4c5IviFVt+k4HBFzn8
M2b4O1/6QpVkbiKhT7fEnTkZcJOQreK93YHrEOWxOPUjVOIHCNv4ANbJe5iyACzS6yuDRQE0aviR
FaGtjI/R/FNlj9BWsNUxdhoM/RPjKogfwuRYApiqTldtfDBo8SvRSp91mV0v+HbJpu1uGvl8yTc2
P+FmCW46V4gatROhqMmrGwswStqiJgsNSbDo+zRenDItbsay8IZFldQqJBk7ExyklrRpXWTI2Jk6
Oar+Zma4zOb2chyS3mTRPaZ5kzFwREGqJQSxan29DjP0bnyNfrIN7NHb/JL9NEvpvLrE3ESSnKXA
47jAsMeRaXe6sa8VqWTR6oO+R1jGLMpQSKciY3M+ddWsRQo7du7gIsQ4y0Hf5Ttrg4mrnazZsdrB
hcVEzmY91iNw0wfsGE+LnfS5u+h+nN4WII6Fv3Avf7TzlvH3zn7DAk5KroHVR7o545FV88rGnIJj
TT/L7vbyIuc/0NcigotfeBzSPEIK3uqPUwyyXXB2XF7hPzi6ryWE1HdaMi1nPYpx5Kg6utPfNA/a
h/YBigTiKPv+mG5AQk0lwP3vKLvfV/pr1XXjJ6fHtCKnXYrTWwk64231oHidPW+I1z3JOm5nrYJx
jYJOFIwwIrQIZRfC26pSjskw2lq53Hf9X8oEpkwCOq9CNg78HSC77uxkOcFjTMVQd6SkDDsbvfDQ
+tbO9DXPOPyzYHGykuA1RsxKazEmbtfxVt/ydYe48b54gSrmZrzSbXnb9Kw1fi0o0hh3mdXMSgJr
5N0+5z/T4ddlW5T9faEuzPoxCBuIKoMy636Z35pBNndwNpCcbEC4TtxcoRspFghBsUbT0S1Z7VoG
94oc73XeeIal7UBSZuvS2XbZ3oRrBpllkLZqnANr0dmLodppJUtZZLsT7lRAUVlKElhesmtvVs6j
DjWP5kZOIPwdZ/GnjYtoDtWYE6VrcHv16xk4aDgOw1FTO3NLgK2MZt+6+ma4ax91W7ntt2R32UzO
v19PPqPwmCzAxNyRHp8x2nW7FtVMG2Pd+xCPF2tjbWMUQpisKyv7fEIKEhWpGhKw1x3LPFzh7U46
yhCrZ5fguqVpFP90sd+cVlq7cL0Ob/txvIFC/FWVPV8+uLMh62QFwfwDXUHRt4arr/OfZrDjfLQL
meiUbA3BztFJr8bWyJRjRZNtG852klc7ktXe5a2cL7id7EU09sbSUzbMyu8634JuDlAzq1YgBc1z
91MWQ75PS60Wf7Lcuu2TeNWYWUi7MFfw1mqfh6vu8d/098w2ncqbPL7PXfUgXXeNFt9SmpN1BVPv
KoKXVYp1QTmKsVPUSFy6ydyE2fx9cdir7nbXe7pXXTyF3MtHLPuSgskzUidjNOJLBhz9F2P0+Ug8
UJn5l5dZd3Bph0K87KmWxWTBDhdjdPLpIx4qp9dKF9N2zuWVZGcpxMtEKaNymWEy1Fogu6ju2vY9
LZDwxMs6eOZMhSzLOZv9fn2937nCidUsU6PHEUuVY12NvjKGANjCM2XVc0ZvlJxf1zkBjcPKPXbX
Wa/TyCRne86lUEMlJoPtgrFWsNowsYZwKg12pBmq0dBOUIbHy2dqrfdZ/HynSwgGWpGCz2GT4gkB
naa6NuwuVMDDEtmK3rhLvXIofaQTuNJSs96WZrhL1GafTP0dWh+o5epQ6mrNjNqFNmDMW2shzD4D
8K3y4Ckq85cwBssF1cNfdTjMP6OxAsq9BElh+IRxYXtowUXJn4Y4OJjApHdgH5nm9BBAsxoUZpV1
xYuXvNWdNH+dF3471FO5LTAwHtaaE/Nb1kOortau+9afU8hZL3PegAfpdqr0awMEMpHZhF6YRI09
1Wjm4W8FZeV1cQcOP7Ugbt3U8ZYQ01O7QXL5yDljRb4KQLxpmRxaDn86HGUmKkTNu7W40+zolhxU
5hmplwAj91QhrD9E5nGpvWG8TffldXxtuOpxeNa8yVfB8/Chgs/V5XGCCRInerMCF9Di5if/wXI7
j+zxkPlMcrvO29rXDxaCSxrTxFL0mh1H+toZT8kko5lYr+d3S/taQIgsYWDG0BlEjcKogRKcQzvW
os+lviU83gf42t1bpssEac/5wNOvsG765AJnlrEEBdgCjnl5aMCjXAUPvJwkJ3f2MXS6inBNR7Yw
kERnqFKu1Bmw66b8aI14N+aD3fJDkvzs5quw3wHa7F2+vmdTqdOlhesbFAQz231HYGbdbn4K36Ij
v1/8/MrYNH5mOe2LrHp4zt+friiElXyOeVGt7Y+iAilPYlzTRdt2oGjKm05ysDKTFEJLHmsFGFsH
cgyq26nXbSOSwXrXH/vNJk0DrtVg1DDEmfs+0+C8ioAcayt0hyFyKnB3DmFgjyD0UWbZLPHZNgoa
f3+vJ+wowixrkGrwtv0+eAMOBBP2ibGNfpMatSutkY1u3WadVWtlfauzD9vTtYXwGYbAFoyzTo5M
B3Qj5t5QKJuKZT4ZCeTEf7Lxo6gXoFBGiS88ewn/3rQpDt9PmEKalEQFvLQw94FGN10GSUeQbUju
wnnL/IqWgmWiyswaa0jC22EzKPsquQ8P/5IVz26ITwsfwpit7qqDLc+1zlZhTsOo8GHnSCnMJG4V
vOXr5+ox3Wrb0Iud3m0fh+eVXzF0M8ntkK4pfFCaAIBWgaUUa5IN3bR3xUMC4hQXVKkuxpc1TF3Z
2U9ZWnm21nyyVbFKBxRNbelVQVAS1Db6e74FuaL2kTvrbmu37dcuZI6nY+VY98ZiR9fqmwznKtu6
WLxTeyMzxuJ36QQ0lj/i0C42w3ZwtNkunstd6OSb8SVUbYmFrSHqm7v4ysdE8bWGNtloWBnBiQd+
64xP0UN1aF0GnfHuGima7KzPuqeT9dbfcxK+1NlKND7q7FjPgRsS4i3VZ9xhYjs3wNqvSObmznuI
k+WEaFmSPjTqAfVXVma3aV8e8qTe8TnaxwOMiTX+mCR+DBamtuKS4sd5V//33f3N+nKyU3A8BJRZ
FTkmyvtgtDszkVUdJN6BCJGyyID1Ms2IY9Yd0JLS8lQ2oX70g8+ZxBHJ9iL4oV6tWTUreBFpOlpe
U+UspS6zxPPJ1Nd5Cf6mgNLwmE0IJLpPgNO5wTBpBwhC7HFA94NP9FXq2DbAQuoSb96SypZVgGWb
FJwPgTT9HKJcexw6xQNTtzopm//ttonlyspkM4aAK1T72sUGT1Nk0zbY1eH7yD6zvPV4+F6072UH
2Z7CydrnaAyeLv8EySbFcTSM8GbMiALlqGe/4hCJeqZIGgRn6yAn3lRECkNqO2p1Foe3ywQ5npcc
sANTjZ5GrrqhtW8tbhuU3rUg9u4T7hmAll7e4tng/HXnxWk1kJFBGKoO+XGKR9eC1AmNBxfM3/7/
tsx60if3Oxnhy+oA33KqBpuD9AKoTlVWf6aSOy7WNXM+Qw44QWgK69IJh8YhfeVxzBt3RmjXerwN
iVY7OR3AAVSjYY131QQmVJWCgSP+VGNmelNRAwbKgOWZdDb7Xa8f07BgXl1pT00NpmsaB/jpE1pt
WrP8WMgK9q1UzIjC/4N26wUjwPcd0UEij2ZnpPd3/YS/qKj6zZKPgW3GeQ7aFAq987I5kOB5rPpn
YhbXxtgDUcl9I3tUwG65LCDZHkNr2vAepMJjjNctSFestzCrNmETFBvywOv6QMAony2NV9Z7Xpp2
Fv6s6sirW2SRY3gfFdauU5AblKqXG/dtb6FW8aaS3o1Kc0/ryFbxgC/i7ai9X/7gv2sT32LlSdYn
PIC1tJtGjH6jFa5rN2VVb3QF1FrK7AUcg7RAwCq/ZiNwDTCdZDMeKma85a1bk+bQk9I328KfB3PP
UQro0ic2Vg41D2WSA29FdMNpO6u21WzZXv7VZy/8yY8WHsFx3VPd6Ep+RPlCpVep+tflv3/2tp38
fSGgx3kdRWM7k+OAjTST4VvmX0vXyTzn2bzhZBnhtunq2PDUwlPbSu1pA/mg0G5uzS24zXLfDO0O
CeL0TiZYy3/RZZI8ckx1PYSTu95HVTWOCkA7WXunxSlQV93VFH9ERuJWvQLgFLsb2tdiKe5YOLjW
cNW3b72iObUZ1hhXjAGUAjqjZcv/6OqEDKAuoGFvzuhl8ypxyWRtANTfyCn+JKHZEMJ/kweDsvAE
oTmq7gqueXoOoHtTQEcFqLGy3FvRMU5N97Jlna1wnwYSISNIY7DHBQo6HIBE1w0w9ry1Z17gpi8Y
eFMs7vdGvJ/16EeFdEDhy65hH0l9XyoBRPEWAyQ4KkRXeLC8Xf5lZwGTp79MSBWQNJdVHqOyVHvK
g1naxeC0QI+DafNlejE96ifbivjTe/ec3HdO4mXXMqGk//AT/l17Ily4d1Gm5lVWAWq1AjTACtg8
xvvRcNlVZtsIsdYm2YPfzrNCeztv+Q4aE5fP4OyF/LsaSLhwIRejpk0/IL2dlwJenoL3UXWSlPvN
UrjJTCXZ9Pk4+LVd4QZG80C0FqV+IL97W58xDpGMdmi1dl8vEl9z1qOd7Ey4VBOpyo5TAGyC6Feb
Y2BreWrL8uHy8ckWEa6U1kQLA1YOVa5C8a9mdp1Eskraej2+hauTfQjXBzpovFXLFnXw+S2H/GNs
3MYc8ND6qSe50yj3l3cEmjrJgsKtmPRMAZK/ZcfUUg468gGQikB/RVGGbZ8nmIUhS+C0+gKGO7Mm
kGzKdKccw8nuyqS3izr/1Y2puldijvFSpQNEP4L+eB1QJCcMIDCoztnxCDk4ZOlQsMd7yjS4k1i8
2SVWadk6AJulTveggPoJShFQFfKeeTlDTFBT8qJHaJSmtf6jAumwS5OKuQGI9zCEFNROSbv6el7y
fJvkaPcsZjYgXVp2bOzBrllEiwca7atiXg5p0NV2o80vfQLeczbg7gWKSR7BFI8idpJb9swYPagW
uGGVstzEarJvzdlnEfdDYzdb066uS0SqYah9wMXyo6kDBpI0QLhAy7q1tMjulPAa6j3uFJte3gcQ
5+HYHy480q4kv++nyi+V5NgRVNF1yNxzUgDKO+e53aXBJqe/FJV7Sd/sGIeWTGVO28yAcIQa8cAh
afYWDINbTcyHprwfqsMOnB5bK0C6DJMJoCdqMqAbNWYrXXXTWyAMrWM18qcckws6lD5ZH+3LSPdG
JfYiQv5KcgwPVax9tqr8bgQxdT7NTozBMnAIJAX0sVOo7VRJeW0E5jbH4FPcFq9K9oNk6e0ygL6s
JabT6WxXFauST65X7rxMb9rSXpmsfaJT5s56sG308tBrrWIzq7gCY99oR82aB0B+O03IdgZBiBIR
T60xo8ZRvHb1ah6dMNJSezCLnzPkHpf2OWgGT2L5a+L37aadJCeCx+j0mMbQByW/O7/ptnamLfVA
twpImWwu4GwoPllK8BtNoBtxyzV+TMDWYnQ3MCUnRjSMNeIYhoWTjfdLSiXOfnXmlzYouBIApSsC
gD6KyjE4rNt7li2yYH8OKvJVyzVVwXmMDOnVMDByBMXx0oHdKStjO2tSL1MBZkPhCxN4V5GCGGPI
HqySMxV7oiMjnaZzVB07F2NgQLdibo8xb3hpN6MLNvyPYtu7GGdxCz8PXEs28noWu3KydbGxVuQs
7NUe7wrwCH7GW2gs4jHgGolPboCxc5i9Fjz03A5upnUuypUVPs7Goi+b+v2gP8lurcIqTapO5Eh7
X0M4pfGOZc1WckkkNvQbrP5/pH3Zcqy4tu0XEQFCCHilzc5O9/byC+HVgRB9j77+DNa+tyoLZ5h9
6tRLRUU4SikhTU3NOZqLUTrQtWiiafqZv8wuMKVBfoP+bISllT5ZKDTjLgm/HvNq0nAxsVWOMhkS
alI11c+Z8TB1x1SHpgx7xb2zkYZ/nQt90uLlBmQZIEAK2BtIlkWtuNqtavycdPicaZtovq9v2U8i
EBqJUioUXOutP/rSy/3MG46mvyAVs/dNocmtqS2/5uKrJVabVl3TLKXx/5wN7Tv8MvQjws5isz35
ut9ASVlzQd0E6vTr73f93fVXCoOazj9Hh42rrSkWXn01ZIec+EXfk4OG0VPQ/A4wUIdCmaPGIQvi
t/G4Jbp29VhcDL7aPelYqOM0ogc6at9Gej8YhpvPG3iMq4fiYozlN1wsLydmJUeB5eWp5RX2bSSj
rcvp6iG4GGJ1OeFqT40iwn5J90agGl4poJ7j6UOgpAAngeAFC8J2/qmjIASp5Q1dlK9zUGji/XN+
ilRbrqKtAaNncqhacl/Ob0XahEh/UZLrwt7aErLbGnF1Vem0RoehRvZeq8jvhjiUpTjVEyiXhrrj
FYzyynnjbXI9gF8s8eruSqwcneMGAXR0IdCJCyQaHcuL0SojQfFdnCQ4bKkf0XPsGU+gdG89Bjc+
8foCg2uIHunLMYmQAUcdOkV57fcVO7bNJm9qI9f508e62LERACYCNybaGoPhmUbmjzVcfzhyukEN
TXRbdWT6VZ65stF8O/nxdUS43qq7COmr3TzUqWpOEdKE1lfgBW07ElLk+x5sFEt39IcoaHVXc2M3
vS8BOc5uF9DAVlDcyhdWmxoK4FXRdn8QCvFO31keB4FrmxR5Nf5cTHW1k00IAM1WVNJzmowwhYDr
Zm27nbbVAtwaZrV5a5ujjCkBGLDUm1rc2TGk3bLNN/XVW+vvyfwpZ1xsG0F1ald0KVfEH5alABIk
78eIf9AoKg+2YX8wPfcaMBOz5EPqSSBy6VbZbaNOjh4/QsffnWfbNcAWZ/Whim4S9cDZfQrUYan1
yNbw2JhbyKhCaXo+MAVM8Q5+AyoIA2Php+DwQ32xLm9YVjvJZILeX0MbvIGQPDaucdLIT5k8thoq
OfSUZ99YUnrZyY5u7Oj3rD/l8Cf4eh9fPbEXy7EqJcdEjeMmUYAD6fBm6266Ea8z8VFteqVt7NW1
pr6QcRTJ5bhivXYciOQ5WBSwtjKtP9nb5xeCaegWAOnEWgvYKzNrOnXs/8OeGPawm/YUt/mN3NVV
He5tpgbk6s0J6ZT/P+AqEOh2JzhKcBSBwG7x5nPB8cc3ntDOOEuUxPrQAqXTTTvnh3SlH7+luyF7
XXr426q01y+Aix+zigitUrLRKCsKzFJ2x2/h4bEgCeLdfxTByWPNwwm5UueqMMna5G9fJWuBS/LX
WqwixdwqvRKlqn1WCHA+crEDSSAtCIkBobqlgVotrOoitXeAWnlmGT+kdA7GEeTM6tzbEaw/tnpw
mz9pFVWaVkmmQcF+oKHSInlzld5lbux3kYv28eArtWtyQAwivwg3cUEbe2OtRmDkMm1kCWaDBh6A
9MghBnjF8mQInxzdBQVg8xNcTZP//gJrYQLWleUUT9iNbJA3vHwta/Ay0RAc5J2ydQWTJev94qyt
tQkikNdmfRlsYbANuQtTZk2DR4zhd/PjKPaKg755mjg2FDQdPHYAEaLpw2QeR6Nzh/a/YGtexwte
zH+VqHdNm0+6hVw5KWM31t9In/t2M/m8N90E/VHWorZkfcRMOed5vRFMr2NnLkZfZepZJyFsLNDj
4uJR6+7ghqnHkVtGv2mG+iDqjaZAuosXxJA8TP1jpP4io7wvy82OxfVb7q+DaK7S+UKFK6auYRk0
zVmsF6adetf3YJEt7MLM5a9f3yLXsZIXE18FQY3CMwWqgxSJ5+g3sPvhDryjdihdutNvEpiFv63B
cT1f+HuOq1g3gFM+txXG1PTfLBe/iiF+beEdvTG16zfk38OsYhpt8gSAKOTxrYR7o/bTHExPqwAZ
nuBBjVQAxfOzVKVvKO/NDGvDDq3xGqKI2aNS4lSI9NfXP2hr2quAJkjcWlWb4dDR3Jsn81CQd1P0
7tejXG/r/P1F1/IAPCdGonYI5Qvqjj9Ud9pTDTkV7gKabzsoVqMgxb32+9LbiYFD31j2rWt1LRkg
9ELhKEaBFAYsuyc9SJ5MDirSwk888zZOvYVIpd3UdxlUZIw9urERLlR0BTel3q9nLn9tgLWWgCbp
DHRxQ88iY780JoIZ7Kq53vWoO0v4EDQ/E2PjtbrxjdcqAiqgrHHdo45jWSCBZmJvaQAhb6Krt4ZZ
h6uhbJiYJ3AgIlhjw3JUeaaMb33J6w+1v9dv+RUXGXfSlEkuyRIbDua5vGUfWmCfzR/Jz2xwh7v4
ANdBQEVuZ2uX7Ii3wDm3Lqrr6LuLzbwKT+jdRnWkI+lPesRDMjqqDvmA8gSrjFEZXD7zfcHLXbIJ
St6Iw9YqRkWRLU0JX4pzBR/3MPdTqHkqH/LeDiFSerOV/P6BbX1xIa8p+RIq73Dc7SzUrt8NhOES
unIDBdiFPzXQcHMgbrabgVsZCFjgAPSYLuUCvjh0sqBQOXBfQT+mKw30PiYsUKpUoQCCQDDrKZGF
X7HaJ8WCc6FvE0yy6QFyNTW57ZtTb5yiNtnn5Eao1E0o92XKftnNL5qVXg89tLZIjmZv+1+Hqavp
jm3oOtUgBWmvsY1cQg5WdgQqZVOPWaKfdIb0hVtZH7P5bxiy5sVYq00EhzumjDZgeYt8FsiVYffH
z3j7Wf/ZKxeMusuRVrsGKoARnoCIOPbj4j8GqQuo7EovPg7cgVlU4ZWgZz8M6GtC+9aGDpR9y6Co
hVsWHbo5hg7dTzDv/gu9xqt34d9LsC6diwKqwgXUy85zLn0FwnrC0NzUiF0u7r/+sEvo+bSTL0Za
haZq5mnSFhpIpVGLPQdVHNigfT3E9WztYoxVYDJLIyd5hWVufRijT55JnE4+5n4JdjCAuGCZWsfp
RvG2tBiWjOGrua02ElzYbVOgxAANul9zq94nynFMC6dqj2XF7kpGNu7y62/ii4mu9pPW0qKqGSLw
FCAF7mH4CUFvPHp8rf1/ZlxbjKerOjgXW/hPQf0i6A9tprRkASVmNHEtmx9ndXoZzRJtiUxVHAA/
4RI/Ru0tXOXMHdWnyc2a0Z0MBYIR1INYnpuYgLA0lu6yGVIEShq/x43cld0+KdkzEM14RVL7gYNs
VsHIae7uM4b/OQF77dbU78WIUqAs4vu5kfdqlX+fk+Jx6IVfm787UZ0Ue4ukfP3tcbHMq8ysIn3S
ArxLUeJonvTdIttghHBCOMabosYbB3FdxaL91JE0zulZ7w4NhGeiwhfKN8HLjTNiXn3i/T2nP2XQ
i+9YF8UE1lUExJWa3M72i8IfjOks2U8GBUsUdXyLvMbtj6mNHStu910OA3M77NInOj6LEg5cZb4r
bdjJApwFQKxHkcUZvHbUGeWHwk/a22p6VQo8S+LhvpHdruiht1jGPvaGO+qQIADPryRiH8uwy1K3
7J9M+xkx3km1WyrfxuKF9PKmm6e9VRxp9kOMZVjIoxzuZ+U1Ed0+JqVvs3vbEJ4N2C/MxiuKgz7+
rqIfNud7jcX+ML33uRk0ipY6JrAhOSFhR9Ug6tQW+FJ4Yaf4zTm8RTfur40wt66K5dj3kT0N1rmR
LzqsU7OUbXzB60+ziy+4ehETKXlu99iVhlOd2GG8hXjc4l3g9AO4FUsVaqvscf3tcDHkMuuLTZM2
oyHjGNcEDRcxYZK9RKOvjEF7s9DQUQVzFRD5DlTA9fo9u0eSsp21bwW9PyDaix+hihn/UAQ9tJtQ
g6sR9GKfefANiW7BpIUD4da8tz7mOq7306QipabnOlL3cuS+OX9sXFlbQ6wiOZtVQ5AaK9v6WtC3
jh3o1S4NbL/zpT+yffUeB1uxnGwFm9ULuG3nSJstQaGgvi+ib2YvXJn1x5qVjQ9XLw9ypaiYp0AP
1zeJXfvUHIMsOlkz9IbTo8rbXVoYAUBJVaZ5snjMKCSqYG+egBw3wHa6BBAmAUrn67XaWqpVNJ5k
JY1m+Rom7Ie7AjX7aff1CEt+8MU9vmZr9QJKkcOAhLDKnlrUEefx98S3vIE2prGmY0EGss3MZRrZ
wMOGFl6k/ZvH5t+ndc28goQ0yQuhYxoqd4xxApr9JVWyf9WbvBhmFYdKtRGpoeA8tn7+QQxI3gMy
zQqP+NqO7vUQzKS5e4PwkWNOnsxBs1vqo9oGxubqY/7iVyzLfREVBCsnKggOULroo6CgIfbSzw6b
4hSfHn6M6JdS+KvdN1Ce0Kizq3P+MnnUhWv7HfPmoN/nkDvcKpZ8mtQ/B1u3XVll6HxCC/9uYSov
7xIjpIG66c/yab+vhln1ivLOIKUl6hob5TUq2M4Yvk+aunGoPhd+VqMsK3vxhVhezzIhtnonsEFa
CSWPhbfTWzuj79y5oDur6h5oavikyTzaNseiyD2Y5PkUYC3eG7vIbB1i08W3vjmnZeEkPHdE9JrE
AGLGlWvrycZv/lxfWP3m1d5W41lLB8mqs9Tqmwot2UdLQOpysLudxeoZLWhqBHkjpsCIoKxkVxtH
+FOEXo2/2tWcULgiEHwZ2YWyfTVs6JvTk2pVwdcR7zMSfjXQ6sk05EBeZsAvnjPuTHfkQA/DHs42
kDcadpCUAF61cXCe/OR9a49/zq5XQ69uV0jB6zmStAp5zCL00qLTvjQRdT+536oXfVYJX421umax
zdWZaCA7zUW7pK5eIfKPUmZviTaFNrvBFzwB9m3YfNd3zBOCemMPzUVGoHy7N8yHcsp9g93IHock
fcoUqBgnNXM62ry24iaHvDmo/Q92GjvtEDnlhJJ8cQC/KncSlE+6fvCUvu0cEo+lT+unoUI5xtCj
D13tz2ZdPQFNe1Zz8cjUzlMf/o8feXXfy7EgPAWj7I/wgfBxDHsB5Xtn/CWeqWeHbAcJ011uHcD7
ftoYezkp/7hTVyu/ipuR7Hg0QzYQ5EsrHMMawQxOde/Q7UDjApjhrfGWk/HFeOuHFON6oRlGu5ii
KG4Up4dkNoMhHf2+HMN8hGCsso/VEPYsntK2x5HCbBiPBK7kGy+Bz3n6P2e+fmlB6EIktYajBcTl
QT4Bu7NHlceFaJPbQNHT+S9S5I2Avn59xGVap2VewRqneRlazB9VQWJIZwSjpqYGGlftrS35DT41
1GSaXDFg59Jia8LUYQvZe/W3UACG4ehCVGKvPrymJrybeFadG/Y7SiHYJx7NeQi/3l5k2bqfPvdf
o+hrvQStJaY+zwjUGTBoHcjlfvWKnQ3duRgS0wEXHoVFN3wkfnE4WMNuzYUkDIfceOI0DELvKBp7
2a+5DhWYBGwkrEtQ+eq3ra7Xbu6zMmlEda7jN5gvHOp2r3MOtZ493bQAvrrtL9Zhdcl2sBmqrBzr
EEc2bFRuO761nz9buyz7+WKI1Z0o1Bm2S0ZSQTyTQmG6CvqbaHQN6ZWA+rmJa7yKCaLuA16DuguM
1M9Fjzlyl+jOfCjIqUftl3rkZ/il99+3bpPPJdbVr1sW6CLLgBtxEw0tFmCBowCGiBJF+wtFOP1V
fgdz0llk08CKFuF/JAjoDjQLB8Aut3FbiCCAQZw4xretF+TWFlhdr01H+6o0KMAQWRJGoJBqNciM
ttntSgJinV1vaTl/fep0dXWpWr3WCzhkVWg0LQcckFa19I0h2zh31y/vi82wTPxiuacBahqZxGZY
4CgUkvrlTXyq90O4/Wm3prS6vXhMWSFTozqn9bfMqvY2v1HFFoh8a5BVtOrxhM3GBNuHzLnTju1u
lODiKIn/dbzaWrd1Zl8lJE2JGpVn650nMEUY3iz1DbVPr7cGCIMXntmaft8/mnxDsOJqgDBsQ9V0
VLV0e7Ux4IIECcHYxsD0XounIIZcxddzs/54WX0KeCo1CHydCFhcqwgBQ6I2S5XJvIsynLxRt31U
jIOmUe5lrezIPDsgCwqp74eavZI+dbopfcKlAHxwFAy4hdWJu2pjHdJcA6GqyVyz1jxmoajcDfAa
OlnEcoYuOsJf1OE529PSdKbomXN4Sw3DA7w1QZtCB5eUHimbAG0mr0zAXY9Ln8vYqVDdrMtnAyZR
evJQg0w73FRi1803Q/WLa+9Wn7u9pTk1QK4pTGj76rlOG3hVME+bcZQyQIx47tK0cUjOYRyPkneM
Pys7pyyqWxLFThyfzbZxhuiopXVQsAqP7/bUS/002lGg5PE5r8ST1Zug2pewoL6PTOrMFIiKfPRt
rjmlFA/QzERDM0xsKDsTaI4SKwBT3m362oWsipdG33qdFU5ToVKO/84qzZFae45Z7E6quRui2c/6
xtWSCERG3YGHelAnkasRGuhd7XblchFVR6orbp+qnqLBpw9lUUivz4YRkjnd5QWquaAZC3zMrFSC
Ii69GqLcQv2tpWkwlD8H3ofmaO5B1t03dA5zJT6yNvNy3hxsiAI7eV7etPHgF2N9QrgIIb/1WE/P
tkRy0i2F2BCTgH9T6rYaBqbxr7Lnp1qbS0cfal/CpWIwFQcee3gsjjsIXLxoEd/Vmrxrp3bX9XQv
FyY0FPX3Go1uWzL/Sju4Hg7wV8y7UFEqj9T7uYUzZwpbLPKbcPDHVFiulVCVA6hDu1UUL2/Lmz5r
LYdP3Z1MYwAC8KUhnqXp+Xf4me9GBcAEQ3sfSzgAgs+HZh78n7LnwiDvjVYfYMO3T0fFI0p/jOAG
FfHKSyIU8+Akq9QGQKbtySrI0Wqnl4wXt6Q0n5MYp11QqJ5beALAE7eLboz0m5wTv1+E7+RtOr4k
5nebqgfRByM6vix5UcbfKNu56qx/Z9z8NsDTPDOiXZcWfmH8LkfDt+I3Q0memGAhkNR7KrWDDb1F
eHZ/V2EIVg6PQwPOXZOhrRhP32MoQ49GsutYB+az/Y23UaBb6Je1RelrPD7CMcuZulNehvlQOsSs
A70uoI2vHSrF9lUTL7bUCPNsuNVk4iTmWwbXQz2ZnHQUHizYS6WCFxGE6svevgHt4YBsMZC0O5SS
nOzWdDPZLofey2jjSusxSep7qY03SQLdf/Sl4xmF3ZLC2+tNIWcNAWEuUAbooG1t9VA4KYI2N31h
TKqTaw26Razd29ZtneO+LxoP9nHvRvWDqnUSFkw91fHoNUZ5TJIU3LZIebRGUATRK/9oTLorsmIP
WzQQ/OJjJCqw0RL4n8gHVY93RERPwB1qkI9AeDGJa46nmjEXkHEHPvPezE0n16GnjH9bZgJdYKSa
eO+pSgFmBMFJEb6Mqz3pbJ+pzQkKO0EaM8AkFZcNoEOWCTS6YQdRUnAb83AgrZ+Ov3rgY5rid9wc
TLhWz8A5zKbiJ/N4EOUZijaHQY/eJuT7fcFu67Lw+q7yea76UWFDAyUPDLu8s+tmN8kbmEU6pnHb
oTE3iVc7e7Hb73NJD1b6kZpmQJPXuLyv+981/NuTySeidWpr3kulBxIQIM8ydyMNWRRAHn3yDZRV
u4Vbs+wQkJMHWDeeczu6a03q2ijxwEkvjFQDj1/N7xCizCbyhkplB5jNoD2TEk+gewFQmQHDDEtN
nAwvlQ4vldLaj92OidCYz2ayK/QnYnZuxm4LVP2Fb2W5a2f7LH+sou471QIDrSrtLdIbNzEC/maI
gNePClYW1OAhOpEW+DUAFYvawQ6EzTGqXeAROEnhQVkAf6bmb23l5mAJK3GDN/GxSEKp7zIGUGeM
ErPGQrMFnaX4YEUougfOfswDAJASZn7xk4WqvepT9RUFo/cyg9dY9J70hZfhz9OAmLhq4Chn4okR
vWRk9EezOUOG/ZxFDTSi4L89/hzTU60i+Cr5QYv5rjVgDtndJvVjSqIAdn04oPoDV46KCjJ8pQRa
lsJCMH2qE/ne2PrdaJs0BG46lFH6OrEevyGeU9eiUIoWCsztyIwuG8J9kNkpdEFmV417GP7A0qcq
/cJSPSvi76g17VKuHMYED0Yz25HsmUDgwymq332k/iDS2jcwP3bEXB5y3IxzlRxa6w2pWBRTdzCh
xa7UQDEMxMkKvHHz5CTt2a101bd46sflER5enoj4j0nJHnOlCip9euSD8Mxp1+Yg28+lS7sEX7HG
N5kdkdcuZUGLbUzb+w6P5mlvZqjIFN3TCJKWlodW9dG3MZD7id9wEeE61p9mfOix5B66qIIZh56m
58mYnXLMn+wMK6gMD7KDoEc6/8zb4UExmjup5DdNU++ZnftcMe6yVNxO0O0SIzrX3AwBhfRrAxVK
Xp8ER17Dmb1baAMq9FEVIT0LSjVRQ708605UbUI7e8ctHFI2/Er10bVYDOrIe6Jk2IlFwCrAt3tt
NxXWTcxB5R3Ie1o1BzxWa1V38oyFepadkvRBb0xPHf2uN71G+40G3CLkEpK0CqyJ3maWEkwG89mY
hJXxkPB+b9a3iXnqyW0HMmsXQfhlnn/M9eTAyOyXDvd13sa+NJib1LGbcNMfgRyowBrqONwM9WIX
K7C44f0NUYpdA2Ks1r01sX7QKzMYK4iRIN8R8n4ScLUY2NkaJVqO6Pjk0IlNx+OovVFVvEpR+hHy
tCK3g7h9h8KHy8ngjsj+aPOjheZdOqd+A9o9o5ZTzTe06JBiwV9ybHaxMT3iQR8utH1jrN5SY4Sd
herQHIR40AEXui4pToyKMONKwPLnNoZpFfIuENhLeCz38P60oK4LZRrQvUE4IfqNVknHBDlNiec7
pCuu1LiHsgycH1+ZYdzhgOzMvPCXbnRkfYuxGxn8aLB/ILASeQaFjA5OqFa/0g7PgsrRex4oTY6l
nH6UZf2iZYPXTA+ihGNpczCa2meWFVj5iK2IlojxkiY/mlnfCUM+saZ+IVz9BpENxCEbB9KA7Jnt
1AbqgbFweKHcZByljLQ9FOYQtCDEj9oEo0qcPN7WLmjZ6LcTxGMaTNQMpLqvSh2CCGiAchrWUPmd
lciZyffKUp5hFHM/aNAR6hunY9kZ4llH1EG9doFmCLDakShVSgsJodhLeXVCoQj3nv4o8UgflOmn
nOKHVIUdDzxKSfc7geZVHvenzO5PkXXPY90jEXFz9aWDmmJpog9MwcdHcSuW/YtmCq9Vi6AYexju
Do7scDqrOX7s9Coc2fiYzfemkX/rxARYgR5YlLtGDoYDgdmnXe9yqGLrSRSIqXdKToNWMZ9HM4d2
gBrm2HQk/y0Y1Az18qFLT5Z6m1ZDqCqvef3cxUfaHcviCOy2W42ZV+M6q7rZsWzF4VEIratzl0Cw
OQHkNhOhacudmqWI6b8KEHeiCf5nHb9heuYmDb5cbXmKne8Me/KLYotYuLwtv3o2rUoX6LjmYkjh
smywzk3m9ndbzSHrvhFRPJfavE/r9q7uX79+rW21ONbt9EYd9U6mKL8vtA48G4MeCVSKXL/O3pFk
wx31peqCuYk3eitXX9qqaTMA/NC3WCMo+3goazPCuGXFIVw0OWw+dvHPjdldrQtejLIuGvStgeOm
mHdquHRrPIICFfet8R6QSEAWkCoCW+csiOcxu99qFl6t+lwMviom5CROuLTH6jxgaq0MRL0f28LF
pTTAXfTrmX7mbPwpM/+1nvYif3BRiTHx1hmLKQHLLn2Mi0eRDfCxhpqCA01trzUeBGTEJVGcukcu
mSVOWn3v8To1j9C6gDkfc5Alu8Deu2WsOG3WuSUDgzaDj1mi/69bxqvfuqqIRlwOsalkqE9LMLyV
D1PnoSnHY6ONezv6VkKYATKeYds+1FYCc+jq1sL7weCQlsvQ9RtgsYzYrjf1CerkGyWtjY9mryqo
tKF2OmdFfU6iQ8zvp9FGSjicpwLo5ijfOARbg60qJRXalnYi8/ps9LWTUlwcZe3lyn1R4cFI/k3p
hwItDdVmSFmtGxG9pptW1iLilfIZslWhkc7/xxFWazc0ipXB+sq8K0Xtc/UUa1vgj6vn+WIO6wVL
ejmqKW7tRumAMsDjAa+myv5eIT5aCoIW28JeXw+QF0OuwjIZ4qSNK16fY/IUR9WDoBKdK9RaNH0M
QMkz4YiNLxezzLET6n19rD9rXf6pZ//90ZYwenGsq45mImvQs+MD8+I8DyPO/bEbfDI+t/XSwNA9
JYftCFqRGU1TyPa3G8XKpST46V76q8ZL1oLfMS0Z3u4ovM5QcWT1h9lZfp+OXk7MjePwmeb4Z7Z/
N4tW4TrpJtQsSw294OGYGC8lEHo5ZBy70YITLuHPRXvoJQurATLtpVntypS/FHwGFK0hgWXqQKSX
hz6LZie3lzLAFmTq6hX9V/X0kzTGwMiY6AUpz2LIbsp2Phu2UoL0aDwxvARpXOwikUioyIwbvdur
t+XFwKuTVfY6hLpNvTy3SEMnuMJWw3cl0zbO73UYwMUwq+NVVn1h6ZC6AhR+4TW2MCeBf72bh5DD
QMvUtY48oLf1dzRJtpZ2OUafdtnF0KtjNloxnQXkvM4KJL1SIM008Fe+PkxXo+3FEOuzJECwmvMl
AObCA68hIv6MGlILuBvJ/re6G8tOvhhrVWc3zUorEoE6u8SbgeivFM/fjdksH+OrFVumexEamKRD
I2S3ZLDNj0wbvsW2CpSgmaKhlIwCHw7PalQkK/Q0XHuafmWkcyFxVkMLtfw2pMPJSrJdWT0U9E63
s2+SZt/UEZoW9pGpZWj3r4RRR9h3ACTgXaijwqW6Jr3TYnkHMzvH6oI+u4mFFjD2LS/nF2kHKYmd
Ka0cWwEGNGtwjd+bFT8Y/b4VIFegnD9mB60u3Ia0KK8mx3po9hCE/dVnlYGktwlyO39GHQMcPA0o
4ZlBCHWYC3RJ+AveWnptHMG+BasF3nfuyPo74NBvukS8DHEfBcQoVcccIm85+nhO5e3j14v+GX26
+q6rCEXUSpt6oM3+YChQ5FSdHqJxi1u3EjYhSthOMe63Esnrt8DFblplkhNrWzigU/NudMlh9lGS
A9ZXvVton+K8NdpGrFn3pmBF28RiyRMAXakVlAsYCixbVpJXjzsjtm7qeABYf9b5YvOOJZtaXo7W
XYryqY2KXJNs4faNqwfkYoxVSKkMIeq2HHAG02oHDMg5r0W9YxQQcf6M0gJ2dTMHpeQn6BO/QeI4
dqWoUXnN2QftGFxnKwvP2B6qDUY8v8DpwZ1kc6xQFwF4PMaXv09RKhyhkOwJGEhmYjcmprGI/kHY
v8/vOlTVnRp1NricBSoIU0miOVNiv445aoECwiJ4dxYV5CWg4lS1LwYAtBXQv4lqumBGOTq4EFG0
3DC68WZACzaaey8fQsZQW4u3vvtn3syyty/WaxUfWdbbKu8n3G4VdZFqNOCL9RBcHu8YSvdINlKC
Phs8uewsTEAR4NqpUv2uFhuMrKsb8OJ3rGJnrNOeWKKx7myJuiZ6oRMPMngVbRzl5c78FD8vhlnF
TxU6d3wm+oKuVJF5+9NOux2Dhf9aPxbuFjJha1KrwNG1EAer0hE3OBhtw0j3at5Cbzvafz2ra+eK
aipDYdcmOiPrSUX6ICNDNe+aBsIjYJgBOPn1CFe3yeUQq5mkuTlPscS6deB7ThEI4eKQPiou30O/
UjqooIFbtQXd+6z3gM15OeoqBJYsHZicOEb1rFAJDKc79SFIJwvzYII3i4uT6s67rbTkasC/GHcN
Bm80KAugosYwLpSPwczLzsot6CuO6lX387H+d6tLFzNExjTIc/7zVpc9iWTNqmVXanFIPzRgmRhM
QsgPAOsB4TrnAMz9y1n+Peoqv6wNPsZK3+OCObAD1C2zAI0aIHiGZV05JEXExum7GpwpAaQB9oia
AXWef85TqdGClaRM7wlJDwrJgkLOpySyDx2jL9SYvbzT/MgUT2oiDhHNT6wCGHMG60xfREYTAiQN
j6tDb6MxCnnkjJLnprHhuVZV3gC9kdF+t0r7PR/LE7PFXq+kb1Yg44BRlfUQ7mq9rn5u+D6dMkil
FgBsjm5bw+WyrgI2mE/zND7SEa6vkBzXcu7BEfwjomwfVwZkoTUPDY2l5o82qrJ0jeOdhDafWrPg
6+N2LW5QthiimaZuUmu1TmoyTsXYYJ1kf4hbA61I1FsL/+tBruJRKIzXVJ0xW4Uc0j+/BrrrooAL
EZptg3rUoRMf86c2ec0t41zU9ypSHF7ftNbJtlThfj32HyHpdRy+GJutKleEQ/k/nuV87nm7F3Ht
lHQ8VXQ+FSX7PsakcRILvCItEYnLjASO2hUoKAqn8b4B2s1ratk/x2Yj/cYGvkA10YBC0V3Dj4aa
l9fQbI9+jFfCkG9oq/OU9HsNAFA6Zc+lNd0nBu79uALIhCfu3EZnqO66NL4TrbaT/0Pady1Hjivb
fhEj6AASr3RVLK+S1wtD3S3Rewfy68+i9r3RJapOcc6e11FMowACiUTmMulvCRJPeaobNZLggO/a
5LUu6V2f1I4XSTsJTW2esTUrSuiDofGbQEYA2jhyvR3jD6CqHQbgYe9vxRjWJqEhF7XZFaqhK8I7
h4pPim5j5BXwSIxtFb0KHvxWpZOPDjfVwcdGea6VHwf9LA2HvNnH2Wjh9f3ba8uTUr/Reryr9WAV
eZ+0fpWDbTcoW0pU0wfMTpM2o4zGh7YearoJ8c4RIc6SdUtM7av1kcvPNwtYCGGxlHiEngK3cquj
54Jya2Zneb3kYHT1agO0B6AlFYnjFzX1ImXUR3jQNiwej8qQQeUZHfv07vZWvH7J/B1ibp9SdkxQ
NRKxUw3RyZVot2/hBjws3UQypq1yi6N/vNYehEWBvasoYfVi5NkqKlTPwkSMIEedF0ZVP1fjoedv
ou+5YgsRA81HKxduNdokRALP67AzFEjhFcoC4eDKGhNdZlScoo2qibNoQ4u+acU+HI9aJa+oBl5D
snTBXXmFfxtiCngXn7EQul4Pulo/TYhQ9iJZoc1hOhZYv1O3RffLFLfEardLKNxracu3cWdZ5Rji
VESjPwKqqCgmfwnXsR2qBu1X/A6MaZPjnb5Goxa6EQu76koI/zbyLCdDmbKlSlH+Z8b5YdJvLD8A
9sE5AejeQXMwWy1O98rj59ugsyyt8CRZ0hNOT+weyEzb38Cl2oAgh00Adf0HG3hpvNkNUiRyq3go
DRyf9t1Xm2Vcr6iVuoodOks12YUtNH+hIgbIFSDU+JQMfNOkdDS03Nvcikr4nvJx6fstHIqvy/Ni
x3YD2jW+yAd4b8epBfQdnRQ4kR/lrTnC08bsDv+F8TyVL7/fV0ngYtBEC9VCzLCeqQidQR4bI3lY
2JdTTJldvN+GmD7pxRANo4i1GoYooKC+rlfxCgqbKMuYmd2v42FhGRdOwVcEvBitAxta9BII7lci
tfWst6Vuh2RjYU5L32oWXWpgW4WoRXRprBptpMoF4wFCws1mZAc1cSZ5vmVxtqVBZ6GlFFvRkzmm
JoAmFYnvSbLAbrz2Cvn2qWYhpIQZO000hBBcTA5dled4o1v5C1kBV4XX1hJefWlCs+DRqPHo0QY7
Q4YZBq9RxGALV+3SbpiHiy5hekcxAmG/mA8ZiORQZO+3N8NCmJBnieXACoD7coSJEXWEcgcnNCAy
Hqv6LYGS5+2hri6YogD0rKmaIs67hrUe90GRy8hhSWaFHcpzkIa8PcT1PXAxxuy4ojlSJ2KX6qfK
GR2+KzeJA4jcrkXlka+KPVnYc1e/0MVw05QvzmshliEQKcDfycBxdE0F54uPGFTNhVktrdzswNIh
VgH88IZjl/E1ZCaftbJDGh79Cjy483r3cvyHQ0aCFsEOVtjPugyDvoC+lrLm3v4lSz9kdoh5mYdC
mSjDcUT7COqwhrcoyrq0pLNTXPl48yoFljQqIlMU4E+mA2SZnm9P5Oq2v/hws8OriTSKVFkdjiXM
TLPxo0nLtVq8BCMAlPFCvniN1Uug7vr/Nr40J15VEczQRZayqTzy0ripDa3kQwp77nrv301cTviG
7/qd/yDZwGQWVrLq/wDUa92e8u2FlcRZ9kwqzetDiBkcIwowCT2o6jkEEvn2INdy9G9znRVJGKwx
pERtpyAcI4uLbQib2hA+ZaCU1S4QA+3iu2DadD+u6IvlnZ15xYfyV1ILwzFHK6bUn9Jyz6pDOSxs
maX1m5312A8FRQ2m60UrzCg5SqiwSPFCQFlcv9lRh/CTBGn2dCptBSd/PVVcG0NadUi+YYKxXU5K
vyANt5ZvdqbzgMM7MfT1E7riD14pnaFibmoae4ik6CygpeRlUC8JnpVIfy3DvJ7YJK0l63diqf4W
9dASRcnSpCPkIABri1eFHq5UUD0WNtZ0Ed36mbO4UKQ0yMIeJ3aoIL4DCKBXYah8TfzcGKtwS3Gh
9ED0JcrCLXyt4U50VUFXnQKMKGnzDw/tQdjGYkvTfQhXmWP/KZsgvuzJL9Q2oGirQFjls3kCwrtH
Hr/0SPm6gX9M/GL42Y4YNdAUwT2fdgRx4HPUntu3KbXmd8PLpKMbwxFFd2Irvhdc+Xkp4k85xs/R
qaZPBQWK/Or7DQcOTBwXhcow+n/S38quXTTxFl68XzX3W+PMDnHX+VFXaWJ4UoD1rmKscFXtUlKc
G/DFk2bLgSwG5pFDjRP9Ji3qVmnD1pnaWGDUOmqZnzKdnyXpqAcBuB1AdqqFnfd1BAq7B/oFiCjh
YEJgwdW1hQ1yjViLDfJ3jWYbRB5gO9RWWnjyes2UcvIInZqVFr03I4XNgF/YYgv+9lBtGmgocb6O
VQlY+FPeoPes/BlDcBrYk95/+pFwnwQw6+q3HrD28bgp43YbdAlcBYlVwtJpGDLn9rla+r6z3eUX
GUPA1sNTCFtTMYc7Fk1WKfqMTVzCyyvbZkRHq1tdSmmuBu2LNZtFHa4PbUeKZNpXMMSALtbEPHXl
41RlAHo7M7p9Zgb7RbHeaT639tksjLRMEFBL9aZWBU4rivigmkfWpAwuO+nJN8X1MrN1acxZspFX
0DXoSYzGgbQS+9c6+E36pdfI0nec/n6RiQ4eL6qYUXxH7xT0AzV0KN2NAKUU1OzZndB43AiX/ACv
lcQvd/4cUEliOqgSKnYnKBZsUtxVtZMdpibTPyDsT5HmxpebPx9an8sKh6XxqQf/JQVsXwvivVcA
hAz7Ig/cKC3tDLTMDYCUrRFQI6nQV//qsPywe2Rx2FNJYScip1ZSA1ZNgQFvPKtQHKKey/AX0BsL
J2XaHLemPQsuAjT+euJJ4akaElvWCOTTQ0DjT00ROXVPVp4sUOP2NK8nIX8PJ5sFhQjNUbUduimJ
6+0SskspHI74On2hCY4JX+HqDRff09ffbhejzkJC4I0V0ZgcngrFNyQ+rkpa70YfEsv1aRBau6xS
I9ODQzMk8MvTD0SbaKuRtTD56aa5teCzCJGAvldUFU5SU7p++TmAotrXIJkmkI4l0r0C5VNy14tO
pKvQ3KvPfbwAwVoIF2wWLjT4Nw485vgBk8q2GNgJA2NcXwIYL0TguejEqKBtxCFWC3RQZMSSW0SH
qs/g40vWgaCtgeu3OqFax1IEuH9hSHAOV/t2wyZ/x5DZXVct1KVuhzDkGt9DWFaNyPBGgmeSR54j
NhhBsusHsFSTZJvxaJVC+XUcUuf29/4S+vjfvzd6iN+HLQbcQnWgsxN8QO6EF+CzLMD49tTiW/Ic
OIJd2WQzgfpSBw6ueMlYS6Xa6ztfV4lOFKLqhMyeZmg4VZqQe+Gpc9onWCXExvChuyrslMkT7LpD
Z+kteL3QfzHiLN0CmynjAmT6Tlz5LAqIP1cbOWMdoMLZWw2Ebl5CuhIZta+tZAH/WfJQgAe/u+80
6BxXCztevRLbKbidTNVFMLTJXHBdCXCyBsbCE6BFa7hVGSoBebGvV2FOnKFhoKqDJYVdWEXNNkyL
jQ5+LfozpzKGrlUq7sVUfBuLwPLAThaK3OqrETwnfydhIgYIc0eibrgEIlXdSvckkriRp/ygot0p
kf5VVt9F0p6RAoHqeM/RBxQyxSgzeFWJg5OUbAXagKEyNEjFdOFO+WmvNhWxLz7FLNjC1VbzuxZz
J9xBNiuuJVRjASyyW74FfXJ6/0F0frJPSS0ZLKf17f1/NQxcDD+LugrLGMmgoHYiXfYAu1HFhMPR
XRCB1k/Fz9tjXX9rXgw2i61I8OM67TFYyGozVitHIB40JASIlPUcTYnRa8+FB8eaHLcN6MogKq8V
iBKlkbpD99ug3oT+SgcnEDsTfl82xD23MUm3rM7/q5f4xW+dhaNKhw59HArhiUm9WXY5JKZ/eSoU
Z717GMzvxAR2kD7sbVjo9kHqRCCSg8eHaLpUN716H1z8kFmAEpo0iGhdsJOXQgQArst1WZtS+Of2
t5nyiB9h8O8oc4RBCFFKjeRgVgVUdRjXTLJk3nCNfnO50780MS5yVFDJxTrpw8k2LH+im6AzvY36
XsNKvtkxZ1zDvtoqDhV6cNqqA6vKGbklrhe9+K4Em28/Y/r7xc/w5QA4cQksICgy/gF2xCxk1e6T
1oT/pgnv4y3g9U+Z1Blp+RQi52iK9P7frfUs+hYhfFX9VGKntngq2UfBF16k13r036Y4Sxo9iIak
NcPepVG+HnBmxqx0NSmx4THqqJpsK6PqQnrCrNIYUM5qBQLHqtLQMAdswqBdKxoeWyqgXX/jX2yx
WaTTC6iqSL6ImxZd7cpl23IFtY0VgKF25ypbz5063NAokA2umxPGUNxCJkRcwy5s2EarRa23qwnH
xe+Zhb56hCoIvjcDYriDTmVtwrEsX1VHsgaKFHCy6v29OHcr9oqX25K49PWn08Xgs1AIRbykEBnu
/KAT7iIV3Hs2rOT66EW60ceAXJFkO6SPcfvYKUtXztIJmIW2pCvVhjc46/0GRrM4ebJbW9O7u4IB
xX/1Mr2Y6Cx8adTvoyjCXgxH/bkMIRSA+xXocKeTXdVPXDYVbQCHv33E9IWPq031xItTLuU9b3Ql
gdZC+xhxiG9BoiIVcrPyErOC7EbMnjLApggCTcfeWvIbLExLkEUjqEfwXJ9F6V4LiClE0akMN54P
LnaD5kCkbjOA+qNMfIfkDTwm7E4JIKlRRwdfu+tHZVvnjw05Z9ED9RvTh/ZuNcKkpQXJsPmlQfLb
+y1GsSFCCJ7CmbuGamXWUotB1SNn7wL0eku6I+0GzGBTHlYSrCfiegO6T9a+Z/pZlp7g82iWEG0h
64HtK781kvap9l9KOKLn8TbNoNwQuDzbUnqfQbYh85nNpccBpBipkNYSWNN6BBdVQd7mSbEaItWu
WsHINUlE2tNmm0HV1k1NnwpPfx8Hb+HdIX+hM2/cNHP0ps/ixi9HCs5EJIFG65c2D3H2erdj3Em7
5DyABK1Bs6bsW7OcFi6CjD5Y7ZK403sUPDvVytrivlWDswIiZpQyKy/QHOv0ndR0x778jVrZSaA9
ZBIK15Mf9KKz9Ii5wZhbQvYSctw82UeqvBAkgiXUTyK/MjXa2Iq2EUDZh+qlM9LRSdscpubpSoQC
YNdnW9ZOCm75inLoFMTaayZBb0IlbtVTRyh0Q/Jga6CuvPRT4ZHVg4jcedRWq3ANBU9T4b/T/KPk
6IegelHJgVlmxZ1TG95TseIV2XE9cURoKzGQ2uWwN6GUsE60xkhS4kOIL9m1dXfQNRC+BrF+qlOo
9+i+bPXe8KmTwBUF6mTNgG/HkEDXgZVV922f2CG3wYaCvUBhqkruZLnuyFA+SCNxLZf52wDBjQJO
sANL1jCetqOhtxAdTkoLH41BtbxAPWbkhea97SHrSir9PQ3C30oV7/x2NFPCbJ3mDxzOp5UWf4yF
8ggE5WZU1F9tVMAORdmRiXPX92+DUppyw8EBFPCOhEJNLpoC+GoETa+Yam4vPueatmo95iSxYAVN
8iF6uqsxUDqCEuXJGi8jJh49umUh7EWL+Hcs0FfFu4dGNJVOSoqyjA+T8CE2hRxexZDMSSokFLIO
IwX4SgrKQ88qsNtbs83eO9+BZD+PfSMADIIMj4p4F9dvUgGaGsQUQE8y/epRg8iBxiHKCMcYaXiU
25MKJ4WsRFOEhiuIWpk5HixFH3cYy3cb6JoWmduB8qN7EAGCeiIwHR6kffpjp5X3+lhaQeVbvjZu
IHfnNtK2yU4KV4yx0+wCtQ09jl2viCUIBKiGBP5mHEKsA/K68HCMhV+QZfilVRl8oUi2amQYCFIQ
9luYbpZQAKs6+FET6UFqgYQTRqvMf4+1YohV4OZZb0kef4bC5CqrXEmAuACE/YO3bhIKLqCgMOaV
m/gR2F5boFAguZXbSf7Sda7W/8qgwyX+EqAp5PknEbKwrIUkYKTYGdW2Rc6cJtdfSjV2hA7wNIk6
nvdYxhuebrRQdGOohBSyC7LUWik4/g4wkNY8M9a7IzTFbsf+n8YN359Uc2++vBc5xJs0+cilXa56
Timkxyx8HOIPydN2tZIcI8EHN7ZrB/RbAxxef3xt9YZbQ6vEkJqBOki7o724Bzjs0AVQ4iJrnxZ3
AB+aUhPtG+1PLbxU+ZunuCLJDU0bTDbAXqkYHUUEJ8M343xEmwqwcBHm4DG0eofGrD2yHUvcftkL
ih1mHGaQe3lS4kNe/4r1ES/MHIou+w4wYuVdAXRB2XbePgtA9a7PNXY8OA0GOsmQVAN4VcyedP7E
vU0SAK02+GbrP3Y8nhzYICzVGH1XrSn31rmuuhUMum8v8tK79esjXFyw0KNTBWiMTBX8+j1+V2B3
mGWG/ybYU+GiOdS72qXr9OjfL2UUS9WLeUdOVQuF5sAGnCK3SmEfawDmSWOrau34LcbLebR1LzKG
wgoXm81TWvbz8tJFWVJgsMq+SjmXs07DbswUvGDjFiocbYBv74s7NEvMwAf6meeic3udr9en9L8j
zrLmIobOm8ZRqoG40iGFS4dVNxpSZPivHXWlFCGcJf/WkDzSSrYF+Vnw9pXYrRoJ9StV29YyNJ28
tAUzovMOFG9lqiFCURVyZUK3SyWInN3+xdfUT/H6+PuLZ6lto+ZDKghYo9R75uDt085m+kYDYRLO
gKIHt62mxV7X+xWs5d9bDsRlAj9cqNPIFbPE+pmT+hwR6bFoIVU0po1NSXgQdEwvLRWD0tGoIYyW
wtEkQbSV432OnSfgOUMr2Gk0p6p5ksnb7Vl9fdkfX57pisxkIoJ5MpuVnHhyJzZdiKK4hEu73wPV
MOFFGTDPSL3wPDcXRryawl6MOEvT28HTZOhBozQDY9G6bd2q6E6d+t7lnV2k3Z+2j+Edn0A6TYHS
GgBitUIOQFihhKJtSx0doFpJtwJk4jumIE0gC6ncNcol0S9+4Cy1j4VErOQKS1JI1JTb3mnBigDr
6nXkCbT6uq2GyFS1ypGJxVoVUjdsqL2wSNfqFgxfgxJZBjVDnx2P1qNhkpbYbJU12NzDvjcgXmLl
v32o6NgKsUTZDhddB66GoMthZ2/HQkf9tO5xKsUN5C0nwRR/M9GsOrTHZQzsbZdfUouDzrYghNgF
ISowaG17qxa3VQwuCFqY8F3fNXYGF6/3slnLi+YHVz/05WxnOzEZuqKJNB29N7yUJQv6QBDMnsC9
rrpucnPJ231avPlRuxxutq985G1yHeGbFm1p8TwyC7oX6pNKFnl6U2V9NhKa14yASsYYTvVsJJrq
LQtQADlmO9gTY+dALAuKN8KmWi1SR6/M6nKsOSJbkWpRlIepyq9A1TDtTNlDUVt953kAXs149MR4
L2twLpbv66G0CkbsQC3exZGvwyp8aILw18LZ+cJ83Zj+HLU99nkUjRA9RObuD3hiVHgi9BWUqiJ+
atN+M3QteOqxCj0/Ldl5rG6NJm1fWWKLXf8YSPFnBXHURoRe3fhYdoHpCYOVQ24L2cGb0B4BrzfA
DzMa/I89iPdMgkNHGtsQi4Lslh2pf7IGr5BQg4NpkdRryJaYfdA4SqcdRA9uKA0qcgD4+Cj/R2WC
fLOwPTwgWv2XgHy+qQA1z/bBJC0CYcRJHCYQW4i5MqvyQAoEFiyFIeJQf2EVc3pU5XvILBnwKzDl
IsfTbxfq+1CCgoZ8YvU9kSHzE5/q8LHILKnkRhIIplLVToXcGwK4sOnslMcagpUhax/KqHWLrLJD
GcDPsT7rKbgasb8X+uhX0+OASp9S/BjJa12+ayKGVP53z5iJ10qpcptSaFhGLDjqJHVvf9drKcPl
Tptr2wdBAHu6wY9O8BzdFjtgyI/lE3Fy9DAEyEiCF999udj2EOfcyJb0ASnEfxAjp8NzY3d91YMv
cqUCbzZoKeNnSAHMMZo74iFGs2al4oVAxegpqmIV0mkhyi6pQSR1MHraHCh1Q5DGq49YHrdh02xr
9QgF5tXtNboWS7+t0axESiLV49r04yaKzSTjocYniInCFV22GqTgRnMnAnn3envYK7fVt1FntxVR
sSJhihggjPlGF9BdQ0Hj9hDTP/Fj1f/20rRZrM60UdC7aWJihuKPphhZ/kmqeCEtvVZivpzJnHuB
FxMaVwOuhDHWjlEN26ROtruxs6CTZkGm4ZRGw4Mw6ofQ3wgSME5qrFm6XrqkIfAeQDLSD8G/3Pjz
7LyiWUkKioxJEMlTFUDaXXA52/cAhuqyhnoapBI75khyZuuQM5E1weLEM73Ic3oofSkZhB0B62Cp
ssKjyvJI8CHGPjBRCy/U6Rv8+EZ/r505zyMsR71psPNPdYamFxBrAfNTk8YhWASe642ov0OfaglK
snQBzTafSHuvKoF/OuVDc+xI8gipWaMT/TMPioXUcGmo6e8XRz+lSggOAPY5jZ6xUzJYa8QHGkMa
QZWW9J+WxpplRSJLvFIoseH79ldcvfvjsJdVOMqgfHP7ZC3u+dnRSnJRDXQaRKfaf6jhgePJd5iP
4/FyFQpiaQSA/vdq/csftrSM7xtdPhSxaBGCCDxA07Qd17d/0bVKx7dTOIXgi3XOxVaqS/isnxh7
l+t0q6OHMzBYlaSoOqCpQvAYlgOrFhDaMh3FON9QUjybRvh/iEX3FhKyz/NHiWp7KRB3MKBcFSqY
Mz4owJoJWWK79l9TlZtCuZWhU9wou5LljgaNDipKbo+nuBlxMMq16tCx3ExV7ZD4CvQ+RmcoxDcv
rT6DHGhZ8OW1trEB3rShYuI0IzygKUj66caX2E5Jmr1ennX4VwrxAInvPIUA8ztuEBSAwTrG9TwK
9U4MqKVGwUdWxDrkKTsIDRQQkWXRIy3YZ9eBPMzTkKACGg3ICNTQIWX0yOmiNcHUoLtxfuesGU0g
DWcN4oy6UhypSDH/+wROhJWtOlUEi0ByFzuLCeS0kW+NOoOJEAKZ2//ARPDSrwrNUlmwJ507pJIL
Y0RUsEUjLvSd0gEXB2X3Cs+R8U2gqhUKAqSIYCRa3d/egD/VsGZ2zbMjIXKoK6ESBa/ixG7Up0a0
lX4D1Y4eps0oxcifkSbZ6ZCfM8QaQf3j+08qNErb/K2FRNzCj/lx9c1+zOw01FJTQPAYteAam9+o
iD0KgyHb43qynxviRzKu4WmlgA6/Wnqy/KR4fx97TotWhV7XdC2FsXH8rAEpoohwbkNCGuXgxMcn
BtGn8d5PXxam/COhmA072xNjHchZqcBZUIUZAQyyg9f/74vd1I5ixpZgLVk4/4QHfo2pa5ooIYjL
+mxMyKylPm++lhksYej4UBM2nLDibhJ4zRmewVeBvQhZmnbSt90/G1X+Hur0utPVuCsAUNi1Nv1U
7QJILXIen9HeQrcYhWm2gVaz7Vt8AQpyfY3/zneKBhdBFi4E0NL00QaJk9hOqw6C0Es21T/usNnk
ZtkoXDSyNtexexRvNCHoZXD6EArvQfCxsF+mVbq1irMcYCw7lQ5Rph4rC/3Fp8zxYD+ZHFCUW/fr
Je7C4k6ZpQF9BEAnb2DVPCXZkzCMCC4XDHhbq3SjLThOr4tD/giSs5WcZQNK3wiV3uXqUUBvWW7d
oP6D5m4Os02/69BmQ59MgYZFp0BCw9vkTNtW/R+9emn8o6eqh4qJS/nJ0i+ahchEIq0mavhFaYZe
Zk7sLkCnGRoeaDShZv1w+wtfj4F/N+ssBiZwWPdph8MpcMHqkezKk3J5+Xl7lJ9PzO/LPEd+66If
ip1QwIQbIuk8eyqyFyjmQZNe3moRFCDqlyK7a9MWah75Vm9eOTpCTddDJr8laMaFIKVnVWirqfai
xPLrCJGYjaJJUMNrxT+3f+vP6tXst87iFayC0qqgvvoFd4AZ74pvVTdBnceJbHrIF2CsPwvFs+Fm
gUqmg1TU01lWV+lBsqbyHDKC88R/k8EuWAyMP5KR2Xiz8IQOo5fGk8k1KDrcgufEZPY8hWMiusG6
Mv/By35pyFm4ggw3rgYdtrkQv3iBujswiomRu9yOjH8CIVmKI3NAeg3ERCZwjFfbwnHQrMZNnHgV
PJU7dHNRwjDiRYjswjmam0Dl0YiCNQC7RzWEaizMTAeO3sTYOv9yc87iFTwJqoiUiA5E/iiBWhXg
hg7kgFv7FArEEvSeH1q0/4MJCalQRNCsXsghfvJTZxtoFqAkEEM9LcsBBzJLwI8D3ObhY7nyVOjg
r4B2sFpLtETorWum7ghod0xiV/JB2C5hURePzix4tTFYfmGCbBKS+5a/lQwgsC0G1TQIy8DUylhK
qa99ZF1koqajc4r9OrsNy15BnzzA4jfCu4QyE/nMooVwcDVSXo4xuwNZM5Z62SIc0P1wnqwX5Y/O
hWrsW3T0TujdwD5hX1q9BZcf1eAfoUV9gy0orf6sduETX/6I2S6Dv6aqZlAaw7UvOfAfXMP7IQrg
RTj1akUrbMxGNZL94gedPtg83bgcd7a18BZquyGi0wdFuoEEACiZ4j7lRnTE83wiBXO7MbXWwvDC
a/QIR7nb5+snfXI289mWoqHPx6hHdBQhDWZIFndU0e0zG3ZnK2Y2dteekSGgA2lU0LiPsbOX8uWF
TTa/KiWeQjMpxCaDkqIlJyVM0CKTF+fbE5WWNhqbXXMjvHGgMoWNpqkwCYrAVEAJ3wkAovUpDLnk
qHtT+wg7PD0JKvkVNwArBKwSDIET6LU0DUTvg3wAHhR5fCP0BSwvRhh0lCjM8oq+p6KOJK4D6igN
+DGIkv6gqcDHVj3IcwqKablVBcqKDlDg616Cpv7Fx+D3IPvQEuJm6icfnij86fwzU+7iEsxdguu+
HZt03YaQiKOK8DI0o1F2D2EJ52FlO6JHkhLVGVJqc0merGmtrtBgTMS2Wp6jZbARWvi5idTqIQCq
qJ0jlYDMAJXNAIfIfB+khsAEs9RVBmmVRLYAoHYSSmaUi/gXU2Mc3HTA49nrjVBObR/r0NZbgR3k
Nt02QneqKUqHaTs+xiNu71LXzDypUM0KS2RwkVvqEgTVxnVPn4G5XcsqNVNMxYvvi35fh7ibKmk7
lKGRxSsFL8AUrXfQxw0m6kaqvqTimUZnSPj3/acqHmArDuK63gL5lT4Aff4JNrgZdKBaSe9+rlkS
AWSa9cr97Z1zdX9KMgrsIii+Gpld5oWv5Dmr8IRstXQzAdb8bnRJvsQ0vRrc9YtxZsHWD8rc63gx
5UWVqz5CGdBC+d8Wd5UZbTJz6dhNP/tH6LkYbhZ3w4HnSYT9cBx8eIAJwkouIa18e+mWxpiFVbDh
9YEpyIIlrdoJsBEt46UAtvR1ZhFU0AMeKgTT8AF+6yazRCI/dtrSBXE1UF+s1ixMClSolbGRlGPn
KC+g/SVwgQV47h4agAZZoc+LCkrvyk5uQT/Uvr2KC1OcUw88KMaPft7oRx0lGxWsH9ptJdgV3h5l
+t439sOcfZCHuQxdCgimAyiy8XLNzFQ4FiUyVAuXwMdLE5q9AOJGUhlvsS1E5QEaVVAHhm1f4/3f
U0dgowFLBm8M+iHafEZyk0BUpB2my7W3J8W0/BHSCxMgxQFufull/XOvfx9tNqkBBgOh5+Maa1HW
bWpbqYeFCV25wb4PMXvJEBSWQADFhAKXHQuXoC/ymllky9f+Lt1F62K/ETY57NUM2SFmsgmd/2or
/k0I5yTjjMD6T1dRsCigHthUn6Png3jPFzb81arpRVo0JxIPTPChJwJwOgBsbgD5KJdsMye6b9aw
NnEHK1QmEdv7ZAULrdun4Gqd8nLoWbQXuYLqJMQ6MbS/TjcxNkxmAFq0iHf4uV++pZzzN9vod2E5
FDI7SvUGtXqD4SK7PZdrhZXLqcwivB+LnjimGEEvc1OI75Ty2ISZU1QgsD7dHupn6+d7GslmkV6X
sxC2nwmONMg0zmi1q+zo24D8GvR39ITs3Yo2zJLc28NeDSQX23EW/BVaRMUoe8qxlZCmh7sBSoGg
J9weRL/2mr9cx1nsr6NY6LkkofgofSZ+slJLfxf40TlvSW8AR/tRR5Xm6FV8EIriFVyOvefFL5nI
A6dq5cLsAbzU6aibmczhZwxpKkl2SyjFVFlhAKKqQwt99BMTPRNDiP74ZJv7h5S8aJFiSOkDgaKl
KnHwAd2aS8bEN1XpU0Jh6Se85tmGaKsye6nFfSyrVvClLgjjhMmAdFPwblXK+5w99PG9xMFfgric
xNBv4mB8EsiyEQBD34kPuTnNCJQ/sXbukNgS4UkU17zHlumNJvQsOYWpmdy5rCP7llWfEnsMwk1Z
AcDcKa3TycO+7gMX1sGvoOKtKi6++0RaCgtXP8TFJTyLf2gZeGkQi/pR5JpRBzCuzA9Q6EcrQxcO
vD77vgieAfo7cFalfQ389jMUl9e3t4M6barvF+X3KDyLEGXohRDh6tgxATZBle4oL1B+2McCN7zx
LR5PrXBfEgZ8bQjbJ2ZlEtxnso+8GSxVe9aiN57nJs2RL3RbYNRNWFnalb4mZQxhkXMaQ9VTg588
P4jSUfNeGg1Id5DsRciNikcpPORooCmwv1Prl44CJAIqFKRJCv6nkyAM7DdnFPOsLsshE0L7tZqM
j7cX4Kfgj/Z9AaZTeVHvh3OABnEwnIckO8Lb0fHH7GlMuUXVAMTiHYUhsaADfUQFgMHRyxp/Bclj
qDukO/M+sjMfZgqPNEvN27/rZzD4/rNm4Q5YY6+oK1zAZYGj5Y1GVaHfiUftvxtmHulgmw0tclzC
pMnMQYZIOJHMPlwEbv7c7N+nM4ttvgylYtB1wBqxOAA4iQUwUGxSMJ2HXe6060Xpl6UBZ2GuUtMA
VmiYmPc4QMsTyvgfMTpIcLgwYI1tZ3BzWQjfPxmv33fSnITmjQMb+HSU9Lf2f0i7suXGcWX5RYwg
wRWvXCVZluTd7ReG3e7mvu/8+pv03DOWYTUx58xTR3THDASwqlCoysq0fGdBT8Yn5WZCKQT9UcME
gR66ITK0Fu8AnsNsgZPuwhseh9OF6s9y1GAsV1QIhUqE2blPyylUE+xcxOu+cYLN4MV2AfQyVGSB
OzHwhsbSmDyXOba0mCQbSv5CViqGJpMPpPiZJ4WzGFaTkgpHJU43C4CO/BYnagILsm6zF7Ia+v8Q
zr8WYmJWqyd5Dw1NAVlNi+JaiOowGOi3Ipdgm7cjNjaUghASmeIVASWtRL5L1N9jDr1p456zoyWd
Xjs6xtt1MvcEvHY4OlDmF9HTMqwYYth92gB2vQv9g9DvItqi0f1ChfzmX67OBIFpEKImV1G3C3Io
GXeHboRmUK7iusaoE4WCkkhM6t9hoAmzBSCn63vOF10+2Nr2meggh0SdkwmVYL98lIwnQ+UgsC4k
dF8thvEJEqShXxjF0lKQnxHbLZR1gD45QLB3q1qQdjwCA8in2+Psi4UJ6FBGG8AaBJhAcQA2ErON
PMP5nhV/2ZjClAElIhDa+zCc5DG+R4bVHqMbzfZzC+MAhWkAi2uCBXonI5dy/ofe19fFF6s+c3ix
UzCWU1XGsa1CJ6oHLwE6ntY3ZZ3vSQhelUE3UwhuKtAghsB0FGPKLw1sjvUuW1wxHoXJo0pp/v+w
szyMu4O86TeY1tvOYAH+X17FZxFOWb732YZpEYRgDkRhvS1uongXaj0nhH7nzMAdgmkjWQbFHObm
PjDcZyt0chFLpMwoymbhCWLGj/V76hpblEa3EfCqgmoCbu3hwa/e/0Pa8m/Ui8wvYD5qCN5mOpCI
HuWssTUfH7aXXKCttlEfW42AMZ1fxVg6eh5zUISXMtHzrTPfETSAlVjmMUVFOzJjKDoLQuktJOa9
MUEnvrFpnvNs51KWdb4m80ETPw0Kf8KaMWS8/dBwqubYk9BUylNCwYmPqkMFPZME6sYYkA2Mdy26
JRHGwGR33YqXhb4ZsSpJMmTaoFLEkgJhvKQiQ14hd4AYkrBgpqbH9RUuHu/ZCsx3HaF7DhYAwThS
423se0emkl1Aw1DDBFEcbMuaN0J10ZDOFmS+56SX7YAHrY5eDODx4FJv0E5UNnyyuMtOc7YS8xXD
WZnnASI4xxRVDoL5zX0cGhYJtmhSxIOr/KjsYi/aGJ5HS3WAQLagHlRIcGN8zOLOcfHOmckZQi3H
IRPkDI0zoU6nXhHVrgUrcOIFir/kvIMdQJ5pU/6qBT4IZ/mMa4bEZBJ9rPtkUgY8ZzAgB5a+0A28
fhc/jkC6/wNqqYv3z9nRM6lDO4oT6j7pstt+H24NL7To07yhrwuFEbDVXrkjb9Smm3Vjvui3Z8su
H+EsTKJ2HUDqyEf3KziMSbzJIkhxQgNufZULWBJE47NlmLShV5pMBSmUfpRRoCzdaLdIZEPN5XFh
zecm7pwYwFbGhaInqZwvDuN1sJ3Gqqx+o6BrXGwlh0ASQ+JA3TimypaUNV1vUKVBSBgSzSTKYOqY
ZY/i4T3D1E0SF3fJFN2uHynhfDmNCUOKBK6OrCnokXj053g0rlUbDP57/ag+F4fFXHsQIIOBYbTq
19xUr6ttfZu5w4YrK8ZxFI0JT3KhVGmnog/RQlcIg7FPVQkFndSnDhhbrdh4lOsD+kgoCHl+ol1D
BJbXs+IdBRO2AIkNA0Mv6TGqHrsQ6t5iZc9aba6f+OVVQMMPkI72fZLVV3XoxspYpSaPYXLUiwMp
/ydv/FyC8ca+7oGfoUgZJoXYAGc7g4Lni5866zu5nMWjkvefrbDuWIUgDKzgjoUzSDuQGuwBt3Ij
C+gu4SG8jfZgkHT4te2LMQ5P6QU3outIz74GG5XEvpI0A5oUU+xAbdrCvJVV0diSqvdKfuNskrca
4yCFWBk00luKIUVtMn1PtpVfi/icAnVYK9mCIaW4L3chqMnMmRMPLse7s50yPpFmo4bJ4tE/9s/Q
sMWdpQOZ78yWb3Z3E9cFL8a7s9UY+9dIqxZSOiMU6KD1CJ7oWNyuH+ZiEN8uw7MVFt84uyagRQ3K
jCWr6tU3VEXsqEqg0PsKSp2DMb4bpLL/3XrM5VuClEXLqBpgen83RtRN2p+k/yFVqSWmqIWom25s
OU/nC4123FFne2RuYNDFYTpZE4QjZFOvlXIfZ+JPXzBe8+Ln2A8bvcvMGLrDgKRbRi6+zVMlopgr
cXbO/RlMDPDzApQaKmoyy8A8uLtzt99od7MF/pUb/yrc8YCQvE/LxIKky5u+HCZ6xGPEDevJrKFU
SANy00jv0VBBp1cxZ9BBrn9gjnOy2pcgI9ayACiAY7OQ00SxCZbLl2h+H4ThOek48e7i9fz5ZWUm
7oSgJFGjaqQQdQJxV6zbOng5K/AhgrH3uCDUczr9Wt/fd56P5fV3tiYTfZJ2KjOEWXgMJFUgvNtp
JhCCdv3UA7tVA++JUvj8WtiJTe2SY0O8/TLRR66I0SUJvAecAk3QO5UaWHqNc44xZiy8DrwOzOL9
K9GBFdycW1KV3SwHJwrq3UG9mUE1jalnjsl8jFWvLcMEoaqoQLVooCz8MXu6X1SlZE+yQMd3/d8j
HL9+PSb+6DPJi0lC/A6yu1Ic9wSazCRJ7taNhON6MhNx/HCqlDQIg1OgZRa4/DcV2dakNYWQWiWg
dX3aQD6dE8p5d5PMBBhMGGY08VXcwnb3O9qkbmhr94ML9pcNJsus9S1e7AoRqH0tMCk0QD4I585u
DqOfpbIzwHIVpWZ0WAr41UPwq843xh6k3FZmB0d1azRm4CpP1Oa1Sz7iyHeb+Xt5FkVoYNg2SCNk
5gbAamVRn2SFQICscsoeYW0IUJPQ4mciFde66J8aAb0heagwdt3t/AXGO71BPOi16v3b3KhDkwzx
r7FUwTDcj6Y+JW7SNcmVpLfaQ1zPSH/n8VoeMA8PDpLCanQviAMO6+8fIsvnlphoJoqDJAEes1S2
aOrKdnusrn1bvtZMyImiRCmaw17eqVbPx6VerER8fkwW5yHlGim0SERJK/QAmgQV03UHbGQE2qCS
PobBj0Jzmj7n7PhyePncMBPOhoBWAZFgQlX5s5q9sj21BccTL19Hn0swGVSclbKSAeJx9Os3Kdhr
XfygwkBS6QHS7RwHvOz1n2sxYSzu6hhCcloAGiYw3G00VM6XLhKXHvvyLfC5DhPDaI9paZLCz8Wd
jjE+J7wr35JfFFNEswN6O1vftg/xdaxZ3RXvQbYc15rXMYFNzcfBhzAMPYLkDBJbVlXw0iTeB2OC
WFY0cjDHuOJyyOgIOawdxYtgFHc9uOYUjxPEFgtb2w+TI81JDg4SSAmDyGVwBBOUXXdQFAPGr9jm
O0yfc8l21xeEPPLXfBsD53UWA1+64Apd1C88A7QxgZdsCYYwfUu+52zwYun/b8dW2Wq5oAx0Fhcu
QsC9NyDLw/QAaIm29cs/qOutBxGQQn3dW5Z242Rk2Fu87bfpMfKKvW8igHgaL6NfLPzPn00VmcAh
Cj0po+UVtqiWaCAborrZP9WqBx5+CKaAv/9O7a/Vrcx5/q17OFQfvu6wS2QhnCBvc2ohukPV1zpS
zSq46oDrgTChO82D1fUaJ0que4QqMmFF1o1pGCbEZh8wcDk3nEEInUbb6PR5LvUnjsGsx2RVZIKL
oLdzJi9Pzt4tNNO/UZz5Sr6Vr0W3OBG3tUoLPAn2v1x0OYKzXAIsbH0nTbBS6EHvRSdzKk+GSiWQ
CCDGAbwR2a2bemLhrK+7Hs1UkYk1yBTncZDR8wznfVDeG6gcrC/AsxcmvGiDrvqD4gtHfT7RFjKp
UDoawD7ZQqhqGM0BkCaF18jlRJgPaMDZWVaRMckkNv5KppcRE6kFjmSBwfbedPUPhloXt15xxo/s
/mxBJZTVIGzw8brd6C5pp2/nm2SLWc5/IJv6hyT3P5cfiKq+morRzoFCmo/mge9h5NmF5ExjN3vZ
Kb3iSefFT05M+3jUn20OIiygCVdQH1ngod114qFZ4iob/lTM5dLdZ6T+xoEiN3git4ieoOndqccJ
LMRmBVax1myeRTc5GVg2ueMBfC9iYT7TePXj3882GMyRP0kaQtoykTTu0Zx4i14iT/eWMULtLbnj
d6M40fvjJM6WjMGAl2c68hdFUK2xy1/itAe3TLWHegXHw7mnykQWGKZeVT3CWQYEPwqDJVoGkGC0
/GOzzX5KO98EayEUJnmJ0nqOpn7k+md7xESoksUGPF8J/deCYLSjhhIHuDuIH+6MqAPhdcwJNlzX
YKJNHQfdlKh4P7TPg4NK6M74AXZxyP0aT/yPeGEGdXlJ/+2ILOdHU+RCIxF4xpI65Q0mkRbePXtw
RRu6jAFeKYKdcLbIsZxvdWZBH5MavdhT7TeuQRfA1hWGozCsxxNg51wNH9D8s++X96nm0wHPS5Io
loh3XxSJm/XLgfe9WD6wWijbYACYAmWPyWoOubvwbS3SvLWVcHVNOPf6x9Dr2YYGOShFPcJDKNGf
Akm9Rn8+FwROfsTd0vIrzlbJQi0NMUe3PGGH2SIggQS6eLQkq3rPoMuY8bIVzmVHmGylbxpBSpOP
oPnXyEfgCAuwB4eYuYFbcD4Z7xCZaJL5ErLeTsIhBoZjNDjJundLUXpct4yLgx/nvsUkJo2QDsWs
40pdCmIqMYcDpHETs91IB7D/jbvJBs7bN//qsZaCiRLMVe3x7oYLs6JUUgCx0UQKXm2ZvfzyuFPi
isoCcsEps2cZF1O0mQ5A+t8IjhCYLT5toFjDPvk5a2b9EtkqJzO8dODnv2Bx0zN7EiNS10Wf+cey
BzuG7irJ5LR+462f90WzPV+GMds20wIoDVTBqc8DqwVTTCHP5jyDHk2fqKVEdtFs+khaBG7exR41
1+SN8wsuGfL5L2AMmYx1AEYg9LQWBqXGaq4F3QT+HyoUYE+tUETjTgJzN80Yc1z3E5mH2D9GUa4D
UF66ZeND4Qoz9WBuJk3vDWq0JbGw6SRoTqdkOCSR4q5v/FKcPd83Y+m0URvfKOrgVHQgB0JbEw0D
ueVcGzwrYi7GMc1mSBTBjgW/8+aideIOsSGlnGUuZftne2FvxBC6OZowo8n7Abr1WoDsQH/FpVbi
LcOUCdO0xFiYJqDw2t7G82/U5L28/6W1lW2ITyqIzX0oR61/pYtZ4vnWyFc/RFlLVDJiYCQmy01l
8k0QpbnJQjZdQzpjxtRxPqFQWRVmUZwCOp6yArT5PjEnVTb9gXCexBc7Bue/Z3Gns7hQ9lUpym0K
2wWbl4wiVA9WUmk+ivQH7lQzyPazntzK/nue/dulmZBE9EEZpQLH38sJJvUru+mgrymBU74Nd31I
MJRa23PRX4/JZhkOX/8SF5Fc5ztnQlWIbsIERTeUIOyFehgcvYkpgPuprhzB6a0FOdWEYNRHyAA5
LfifhB/cItbytdkX3/lvYIKV2GAIR0th6MJmhF5O5QGC44BA7+PFx0OULmFobTEmTE1iCx3zWhGO
7SBhvuZHOQOe3+e7eQ4cfAZOBsNzLiYeqU0e6JAtw5VXYnyNJmbaGA8RtCcleVs3j7FPzabXOWnF
hfnHLxctO5BAEowk0BzupXjpc+cszRT6ZmAI3yJH7acPgDK6iScIOTvr1sTZLdusrUWpD4BLMXDB
G7vG+wsWzIeHcII826ZNMfqrgsqYHqmgW5rvBR2P5PVic/3MJGUmQE1COgpT3SzP2O53c1g6ssmD
9KJ7uVMmZmDzTo7nh+wohzbSUOqhZIhgn4x299reV7uFaB1qJnblJVbtEFcRbLpbHkQiwHDa7fq3
42VnbHN2UqJsGnMkLRS0CEqQ2ZAGBxN52rtRpXnR+OqXoI8aR0svBFMWR68uxGu9jKEyRdymhox2
ojYm3oubIttXfWZHI0/WmuO7MhOshCalUeXn/tFoH4rgvqoaR42eu3gPtmdOYLz4Hj23ACYoJTUG
ECUBV8KCKhWdKjC7EeRquiN7+UF9qKELb/FiE89x2UYv5nkCOQ994Lp202+8qGx92mdehNEl8P5d
FRX6MZq71MF4Ky+7WYmKbK+3oqWQ650kHKv+rZrdAhdNE0Ac9XHdyC52ec9PdYkgZxftiIlibVRn
4WMqDcxpzU39XtzQA3qslrDrneRddNtDhvk0XDk8J+PkbexwSCapfQTRMmxy9G0hfEh7sBMoPNL7
i6+tsz2yEyKZoEuNBPUWuLL2G0yrIA6w6G1rTq74Y8nAFZfsQYRzjC3VFO5AEuvyviYvfClM+FKT
UhKTGcccb8t70em8/krB+lqBN17kptb/AiQ53zKTP3WhSKJewJiG0dReW2/yOQaB7aIEVTnzvK1m
XuWG9ymZrImmZSLoNbImCtpVCFSYSvxaxgWn+M25zxQm3qSCOmmghUXVzcPYGzLwCRk4AG28+/pS
V+38+JhY0w5t2XUzEY5dB4pP9anW30dRSbdhknjRhKncMnBBuxxHC+syL/nl3KYKkxCFM4Yf2hhX
nW88h+V7EnMyXN6nYlIgQShIGqe4rbN0C5JRT4CyACir7fXIcnkXVKGaQaF/xpKmTmDjBf3IJBwN
A5TJ4msi8povf/DrzyUYpxqNkarigOLB6IJV4llAJf0BgmxvOQaZzeWmHh3DLW+K0JxQ33Pzaw15
1vF/C2Kfv4JxNSMbahrIXXCa9d9iJ1qy9CJA6HD9NC9ftJ+LLKd9Fqa1Oh5ngkHXY9AXjmoAwlJV
ZiPSXRT9SMS79cUuAlUU6XM1xs2kIYzqXAMsbJrafajouTXL2jGe3mb/oAuxmZY+eC2hSkRzixDw
HBcSNCavEyP5ESlQvWggKRArpyJqOeRyPKNi/DIQdTUD7E84luDYzoIrsGhy0gzeQTPOlwxgssQz
F8KGIC9LKMIm2t6mHI3mpBvAK4icD8vbEeOMY5EXZaNqSDBo5RX5tMv00uF8Tt6emDs+7MoglxIM
tza0BNEZJjgg/mtoPQjFCjtQAntWTnWQ2nOcmaJyaMa+RNmvNpOpd2o5MlP1IFf/vZ4acJZnRsYC
vAq196exgveSG3ShoTwIxQQP+imtYFXXC2lu62DmY5P7+xgFkGtuT3o52e8Z1t9GztLHNVpMIRkM
NI8KlVRKoLhiSDmUMQUUqOIHMbrt+vxQZPVO6LJtljfHNn0DeaVZQzV3BoUSqXY1ILCqwUnJOF+L
hWqBOW82NCUB9oFqYEvsIJn3EIgnCULYk69wbrqPp9naKTDRSwWdba12GCMiSW32CQZmZ9FCUJ1s
8OB1Vh71773RHVNV2qVdsB1T3+6C67LHAGDd2IYKvGjSmBCJczVlcORQ8ES93fcq8qo0M2U5fFeU
wCmhO2ro14oEFlz1xpgxeow6kw5pAY77XuD2/GpVTKCECmGSRB1eJOJOdUXVxhtBGbYKCJgTOyRW
Dg5I42YC0OFq4aCMNwDXdupRm1Fs13eZS0p7eOOZGsfHWWagMVfFiowDZCTFHCDFxxR4RI6LL59p
7TOygVFQ0pJoZCHdXMa0Ki+0S0BliLt0P/9BM/tyDvHpPEyYzKNRg1R4vzzHDa8+qRvQp2Kyj/yE
1AmaWwOoq3jI3out3vOAwYTKoDaa0BcRMMKt5k2ABWU3lWZJV4sw1www8bCMqf6DzfL2yoTPvmn9
XstaPJHCN6kLINZ91VFeP3ndRnQWN6aNbR/2DV63WgMlx8m3hJYnYbO+D5Tav+YQHXiH0AiCa/gY
hgjD0U2iR6UhN+umyNsIm5SNs1JQioerDt3OosAlkzyvr8DbBxOyFCFpuxQV/lMGpcd4vm3CFyH+
ub4GbxfLv5/lW0JAojn2sYbU3msCqIF5LYvFIf/ssDoL+tKlvIPI1/KSke4XyQ+5uZPmwtNnzmHx
1mECA0hK415v8NFniArPaopJMYRr6UnDQO76ka3fW2B4/3pkgaAXoYx24hFibk4e/dAy31ExrQ9x
S2equHryl4A7n9FAZ7FdhJC0bXMCqAA0LyYtuDWgvdjQ0GzJjdE+DirwIEKza8L6fn2ff6gM/if2
6ayGXlrm2RjFIOfu/qJGg0bCdeR0L5BEtclphKIWfhHUmh0fkCUCXcR/GStYBBgUlfuy1fAYEKvf
FfDtk8G5TjgexiK+2kadR6GC0fRRv6hOb7vkQZaqu/WD/ENF7++D/GhgnjmZ0UdKg0zKR+2pt8XH
ZUS+wIg8eS72k92Cxx0MspwlOUbKdrw7A6iPwsfRGdc6ROxNZCL+o1aZ8wYiKc5kI+VqjkWERkdk
KxxUK+e9qn+cx9l+CyhBQ01QWUipMRf/SF4bb7YTp3qoryQP+Es3Oso7wCIfRBNNN4wXcSd+L9c1
Pk98+fBnv4BmiJu9hCt0wR2AlRuDOBE480UTgFNeZrkE+pUIx6LAxgEdQ30GdKNuNCeXf8YTtefg
IQW+z9L1+5rI1w3kKO2MFjshKyInlJF5TiBcVZNjCGremA57X6rwFEkwuxdtx7lFGRwseZGG4que
XqlG5OVi9jNNFGpmPqb7SbUvauVQORDktWTUxDn284ea/OcBMkEuykhX5PXSaUaTKjIbguHUxWrL
N+0Oo7eVtQyIgcDYMjbkWXFFrjQpzzWZJIgEIlA9FF9QT19y1PSbyjClnlNm49x+H0XjMzMhgpz1
/lJYCTDWNL0ZQEFz/HC5o78ZByggRNBzSRgrZgwxCeYgktQUfgjlqpqk5qCDjluIO9MoCoc2rxgN
fxiRp1QSJNt8EXXMeVOCbZvzOy4e59nvYK7HQiy0Ii6m8OSLmLpJCquID7P4MqTvCZQ0h0R2JApB
Mzz7AEqhguTQrjXjfrTwX3Luz+XLrR0JY1qKmOlylaLoMkqnCjXGsYE4ow+28iqCAvZ97MecTO1i
anC2d8aUcq1UxCCo0ApVBCsXG9PwE1PMX2dIia4f8wcr0NremBRaqRo/qCcpOFX43LNQHUQtuU/p
vIMo5VUtktrJ+/ylVjSM7Um3eRkFQIVrN02hugCA9WY/CEj3C3o9S8M1rSRronpq5zAZCc9W1d+V
uiv4iRu06MQNvSlWva00/jEdRTf3oQkTVG4U6N40gdRRz9pftMbjti6an0qR7LS6eQko2aHJ8lam
WmZDXhndJVJ3VjhwDv3iBfR56GzVY5rTxOhzGFzTFdBhDLaDCtlXjBLpoVnElbt+8JcxQGfLLRfC
mSf3QYYZ4QRoAr2ytV3uzleGjUd+tFV3hV16vKB/MXCcLbfcCWfLxVNENVLlGEkWld2QohhKc47L
cjyWpRIe6AQGfXWZC6Qn3d8GRQkZ8Id/eWxM+h8Z0NBTQ+BQFa97zRwIEgNnW5wwd2IPXKJp7kdi
gmHad4VidJV/jP3U6uZtp5NDP+tuOBa4+OwmFx77vrNILWz1AGqxsc45U04kYLVf8tRXurlH6k6H
q7LuTUwYWHS6KeXYXj9Y3kJMjAs72feH0ghOJL8LpX2iiZsKpATAf3B2dDnXOrNEJrilpEwiXZ2D
U/AanuoTyFRjVy830lVhxW/d81KmIFDKe+hfxPvqNNyVIHs9CBz347kDE/Zq2guVJAD8VhYvtZ55
qqxwCuKXiyJ/79Ng6wbEz8GWkQAkgMbi3n/Jt8YO6nS24MgvUIlzk/tp33oNZ9XLT6CzVZmw0nUR
EDoa/CPFJCS9M7wp/9B9ggTfb/1mOVywL932XuotzU2Z2zi+jA87+wFMoJHyNovaMA1PCZL4XPtF
xxQvPz+zQfJlR+G4gcA4dB3AcVhF7VYbHtft+DJe7mz9Jb85C3StrFIwFSlL/YvsFjiPJJqB+as1
96hEOSMAndxX3+Ue8tmaTFAyQiXSy7pGqwC0qsvgj/6Webqle5qLFlfAbVpzvzITlzTM+yVqjV7I
x9g+JKP95DBvMmCCb9qnxq0w/Zrv0psScmtoB9l1ZVKBK1m0hIQ/pw7gn/l60pI/N30KFtIjFOTN
QSkhmKZaMpiIKgPKn2PPcVnuKTMhCkhSEBMmLdIwDHBOhdMF1nglHxaMu3810j2fQWw9ShhsJaOJ
ErmSeh2Iv0w1c+gjCZT3blm/NMF9/vUQxTgMxrhDqhfMG93YEdHNeKKRlyvvn+bJViX0uBWDrozC
UzFrXoMO4agVVtmgcTYiD/NE4ZCkshlj2nfydbuBxtcwen4xOwKVQI4ZC+Zco/2FboIM0dJ0MjyZ
3pXKFXTSrRJs5use/AEYW7ErtsaRayE4M4dmwb7n9+Jsgb4dlCletAHqU0KW1FvpoYIISIMuMrEz
dI9VG2XnTe4oJmTMXc1VrioJD2det4B7kExsa1t5EOcQGU7jgACzNoMN5Oy9ZWhZ2ilO7JITONEg
F7xoj2Iqzkp/zT+KTcefQ19ca+2ImCAnkKnJ21hcgtzggL51W4aYwtVxrchO4gqn+Kr+J/SB629D
gy2T+JgPT/QJ7ZKlLLQw1UpXGQB3rRNu8hs+xovjfuyAnNwKSEs0GAKegqbU3E68+V6O87GFEPyv
pwGRG5cl0P/xY12eaL9dt2beHpigNQyY1ipbQEYCwOKMqIaCdOKsL3GRclo5828moxKaZlQ0A3f+
NMuOUQ6uVsqPENx0UvFFNpJr6idPWTKB/p6TbfDOjwleuRxPBeCf4QlsFVZmxPbko3il6LzIz1mH
hfdnNJ/mYERDWJckuxn2lGhWKIf7IbrLlFOpFI4UTo8BBMSrY5J0R2mIXLnD4zzgiBMtG1rxu497
+Sy50CnNyqashaPYPRiogWASD4j3naagXojnrp8NJi15T7cPKOPaqkzYMfIiAu1fZhyzpnzQtKd+
PkWDYmrSO8jWraGZTCExXrJeOIh6F4MtyL81VESiZn7K1cj02wBi3DP42gTogrdo5zciyE6bwkqh
idDq6inSFauSo8HK9TCw+z4qdqB3OoxjekjjWrMKtfkVivW1mt0p9MoY3CmXtqXwm2PHnKjGTuUl
qVCBUSrBuP21f4MfTjuv9c1sE+2gsuB0xkYMHTQPoOzJHbjifVg2g4vGRiuyPjxN8ZMu3gkEjjoR
fNvC1Pxs04RXSY/Kw7/c8GL3Z+YU0Knoy6XWpnj9XjiibIk+uB27agyqCMELD/qMarNgq++chTmB
nB3em1uUEWsDjdPIUNGaOQ6+6CgVrjHgLLTGFvPHhv7Uitwsm84sUBYOZB5qmOfTTGAMal8kM0Ul
SCwklPLKd/BDmX02Pq5vlbcMExvVUQ6ATcSHDcpTYZxEA82ngaeHcRmr+xmB2SmCeFDyIR5isCjU
sqWKT30tgeiGmuNEdoiHoQXy0n5vBMNNWSFNnV7SXrRzgMPj4VbI5c3QRrepOL7V3RBhHkyOOBH0
2yloRBNV8L0Zok4MlYX8VX6B+VAxiE9xZ1i61lnRIFvp9Lx+1t8zdGYZJi0xWi2SNaWswXU8PCZX
sZ1ZEt6cQPGa2ZFPe/LtbmWWY5xW0sIJLBpCdArUwqvkwi3ViVNv/16tYNZYYtaZi47poHTtsiUF
g9UlIV5GIjMEyAi6Mxvk1GYueHElemGNoYOZ7kmie3F3E0ypJ6e/4mkjtYkjjgi6bRFhlHBATVS3
J3l01s/+4heGsIWqUqoA1MmcRdeSUKNlrx6MPjNLMbsO2/YUCzzC1u9VjeU8ztZZfsfZeSSCXIRS
qEbIPCcn/6G3ZninOzpoxwgy7sDOdwpG3nmUZ99uBmZV9itAHF0Z5kQ9FDNEl5+Qdmzmod90KacG
TJfyyJerllmIiUrZOPnVINHopNYlyDsa2S2Hwcwg1BlOIC+YNmUpOsMkm2p9pU/VpgjvoESFN/aV
rmOCEw31lsybrnwhEeZ0x59zL9uZCor4+Vel3YiDdqg68AcHpaOkp0G6UwFvykpypOmzLM4erQDD
6iBGXg52ND9r9bxvg8TqtGpXxs2OjhC/CmYTVKHWGAGDprbbjs5HOX+lyZOUj5AuhasRdLszyRbl
zgKy3ZSDR0PGkEKXmzFCTh/e9IVwmHtqFpAYLdTaI3V83xk7CSMzs3YrTrkb+GB5l8HvIee3kUIt
PRXxELwywH5Pq9B8bZTrloCvPB28KMUTbagtTEES/wYMS2ZO910d4N3W7SbEW+gdci5OnrEzQb1H
jldC2kE5jHjnZQYkvIxrocru1l2KZ3Rsdtv4Y5ZqgFgCrBBpmaum15JcbUSDY3Sc3bCNByXzm6KO
BeVQIqyoqeYY86/EH9z13XzLcL5a9oflnzkumTC2IhpiBPpXvIzzrQ+ds2CqrS4QrpIEFD9DhRBV
Oeurcs6QhUwW1I/9KYnVQ2XcKc174cd2mtzHA+HoM3wIaaw4Ltt8SFQpLspCwbhgC+VJf5+Hv8Qq
2wbKCxUTc1b3YPS1Ja29juvUa4RyJ0cvpXrX+605ZNCNT9JfY5C9Ui0JTRWzXdYw4sGWFPnvutet
OissFWq50CQwoTFBVPo4BKkDf74GV4XVJkiudT8zKyFz2q5yJ2K4gy45epzi75YR8sLutPhOk/Vb
GgX2vztkJvaLaZ1kY5mpB0m7FYTag9ywNRr1dfFfv/cYG2KCf00KNe+kTj0Ag/Uq9wD4lXiYk4rj
3ov7rn1LJtpLZBDiuI3UQ4PRez2drDYuTZ9A86fAKJlYWs00c+z0+xua2RoT+P0kNlIIQimHvLkv
uoemakwtUp1O8Hc0O5XjYz/0u66ab9c/HW+rTCSL5amforpVD3oiWgk1LEojJ4UgoajYSpVbhRBv
11fkeSQT1ZKw1aA+7CuHDnW1mEBpIqKbqb4Wh/lxfaXlyP78Gb8BJyO5bH0S1eohzo8x/VlG4Khq
jK1Y7eKQN+S0vqtvCEpFyEc/9JGWJBDurQQ8oHxae6OoPxWxzIk1vLXI1xSoMOa0b0LcC40OeaZc
cdVJcpO8vglBZrZ+hN+7KV/MUmfp9nJ5TOVIxhkGRLQLdXJKGfdrmKD9HVrifEiKWzKiChuGUDpP
OHFl/WKCyX3dKLj1AjmhiCuF0NlygD/r+tSFsrW+SZ6dMFFlLEIqDz7uiDmCAixZxuHSbQ/l9wQD
Fw2h3vpyy69eM8vl855dhG2RQXKA4CLUUFU0hqe6flhfgHdsTCiZY8PI8r5ZwldpC5niGrB6peZ1
DnjHxoQOY6A+EgcpOs0VENbDvWr8H2nftRy5jmz7RYwgQP9KW0alKpluqfuFIbWh9wTd159F7Xun
2VCdwsycxx2K3SiAQCKRuYzkZM3sNNSyy17EvhFNigsbHaA4U5yN2n0P8EvOJPjMQR7FEO0FQRw2
+F6FJE0ddJmw1/oivZhj5LGYODUz9int7keF+mUz2yQ0jqkmemQIpsj3HUYoVLO+rxCLDUjq4Fyz
rAnS7Mft3SGcIRc+kjIvezPCMMqcOfkUOTkyr5iojjrLwVhQZB7Kg26hUiAyPbp92Rgfz/fNzicE
z9AKUlR4u8lOBBGhM9nF57B3ZWBjV4XJTHLMd/igBfkXEc/2s7fK35HsU++g7UjXaGNySROwDrvC
sZT+mIy65YWhJXtxmwZaiO4XRAV1Mp0kYu1CDVT+SnPLSXZUWFrQMnylMSorquzlJHX6SnaZZQXd
zALDBEkG0tJZLBJCEsQLvgsBRYq6kcz1OA9flEw5mJG5u70lbqfmBt+GqKJlATobb/dwfOtI4bek
caP2ewNed9PFOxCFbYOMgiTrc82K+yBcmGKkMUiVIrqvu6G91OPF0gPNOKymJZByhXQdQ2sHWM4v
WWqPpp1A5EYQ+UUbkgthjQw+raYiF8nUOdBnZacBuzdIqEdbjpUbeE8LjoAgZvLwyXlJlTQDgOhe
j08Tk3xGZMeME79uoEtoJa+3v6tgenzbomryTmo0PFNbGTX3pAKsjThRWXlt+XWeoqOUlLvbI35G
wf79UfkGxQjkxzgbCC69FdrZCK4YO01AxAKcBdOk1E7i3l661qHw09YzyVbl3Ivq92X6kYKG1Q6t
vYC4KRVHiPz6Shxrgi/+8Q67cft+1Ns2Maio1SZtzQm5RFa/yPQbhORtowNMP8TSDPMpixWfEmjJ
65EtJSg6DKkXk6d8jBS7ThUHvQlPr36OyrFQv09z7U06pGot+TRWbtFH+NtwXMW8UumnzhJ/apWD
YuWNTeN2N7QqLMIL0vtmajkpK78UI6xwIdkhTdmrjAJfqVIv0/XUlvEHSwFwBY46igZX4LbG5for
h96HOcxHqrTOpMtBEz8qrelJ9bDrp53e7HNdvs/Bv53lBo7FkmOReTc3qc+MBNH1ruxgQ06Akkhk
x5Ib2wTtsxxqrwJ2VWVYiZHdJzOBgl8No3Xj2Bjm6zQso9uRCTFB1Vo8K1M8WdksuUbTmQ4cVRK/
auLZaXMIFnRo4uQ58igoGhA7W4r3oeiDHhVvLRO6RwgiI9+vgSyZVIUDcgLgVfFaSR2peru9nwWp
Ni+dKKVqCIYMnkdyWu3q8ncBBSIm/yKx4FK+PhNdtwhI8VTWlL9zwkGL1SaOkulsGI+k/mr1AmL/
Z7WSj3P5Z4D1B2y2fcbmAg5CGKB3FwanSs+E3/GuCwqntxUNTCwfpvXgNHnyznCx7W8vo2h6a+az
GX0xzGwEAGQ6N6AUt7Nk61MsGOIzZYSbIZdWGy0dzSHFGOt1QqiruNNuFcZnIAkDdQalVycXBBPR
tLgbTJuHQl/WRSUTGoOYVps8/d8Wjruglror52wdwWSrmNpzh/13e4T/JR38187gjfWsBVRbdIgm
0GKHPRqeH9J16k4SotSup7d/BlpL35tNMC3W0BjrB8qM13L62UsvlpDkK9rnvIOeVVK9gBPQdK5f
LWK7hmWjQv2Qu+Y35LqmAxFAkNfBBBWll6LtxzvmLbC3QtENA6OJDeS2rzFn1SGRvNaTm+dVH02s
HSPYfzp3qBfVTPSxwYomauPJg4H6okAT7UNJ6vN1+eejcSe3H5pKY3k4ng20IUIG26pxp/bfG7bE
qE9NX60CwoN9LLtdHD2qi4FQ/62q0KECDbxMcFkl0t1Yf5Wgj2e+dfPPsJKcSTqP6ps+ZnZplKc0
uxvBoVyU8gSjb7dpl108v4LxUNut3DkSzYPbO/7aPiSyCss6HSQT2eJObbR0itGssTaHkn+SHZPs
uzr+vj3GZ+A2otF2EO7g6iMrCk1bt0OZoH0DFfbimyZFnjL/lpoWGLbzHA1ONoV2PpR2r4nesde2
xnZ87rlcTwrt5HWSlPTB0NY+S33BFG+vI+HxxaORJTht0brjM8lbYndxG4epEN5Cc8hR+0Nr6+a/
gYK7PTXCk5UpEFMDWY84K9O7Jan3OnkUTO1amg4vQwgGyaqlUV7hTc0BmUKZkp2T6LREAV577irQ
bMVOcZc+4r4079YHa3rMfJFmzNUetkF1xTKtdY/y9N+xUMECUVv24RWX/ljclYpHAgzrjLGdB0Kd
dIq4yx9xQ18JszrMIw0+9+iiWGMdemWAO7Z77S45qMA2jj9WbOO80/9zxy+cjO1wXNCKSSJDhAHz
C08ETkfRIdzl9yt9Qozfu76Wm6lx0Ss0WJLNDFODYfjPdSzVnRyIsR/W8cQ33NVTb2B2CjrUEE7m
Xz+MLhBFTcb5X3PTsU/+EWsed0Iz5WsHcDva+mE3F+rCDMiULDL9yHii+hjKO0Clgg83oMZJwI5b
bDV21d1/bsb78Q3/zJNPV9GjhubCPMP3Ae8Iewzis1zbyvfVvrnxpf3yNAqxSqLZcvvGGCiDLxCb
z3E0unLUf9FGyWFwN20roCbfl1LZ1yFqWiaAL4U3jj9VcgeqaM6+3Q4O18LPdtW5PaXrhpUOFaS9
WDqe6mxw61aknXitHrMdgktliTaGyZJjG6XgbJDdPykZFRJGRTPhLkKjnpdybjCTxFL2fd4GVSvo
VFxFaxiGYSmmplGVfhTlNlt0TOJI1XMMoQYrsjtxRsvJvNWFARUeJA9ubjmgNUMlUYiVXhfpU1jb
DM0tYs6AOl2D+1mt7pvoRapKFNy/DXUZZNE3ORqDJaGAKirBFKHelGr7KD9Zpg6Vm9iuYzwhgEk0
qwKAv+asde/asiyuTrO9xvTA1KZT2xX2wDrBk4Jqot/NfxUCSqQMDYhzVT1JFkrcuk0AzMNTVNkr
y5y4SBjO4ziCkz5Oo42HOWz2Khy/xohLe6xY81gYPfXyeSCekuudF1o6lEDbQYfCTi37HRQAHdVY
4CW9oCnedEEzyF+ayXjMNNkZzGw/lrndzZC/aSZICCg7Ev0MSwV2njAYo19p+RBNb8N0oAyNbYD2
VKOyixK5FHlPckg0lRpE0++kuIM2MvzVrUNtxiDvAn9VXOLhMK503rh0lbZD8QTPtDJxzIzYYfyc
p+d5fC+q13l+lyCVACqwy8YKTS4DGBQXnUo7KX8AC2FPZHZ01vlw/qtSKAhBQdyUvzegqrKudavl
K1H9DmKwCeAnBdyE0tBW60OvPHb56EhJ7qghKOUTxf+JDnL6c1J7JyWhw2rlLm80pxogcB0+jPlT
1j+HWujLSefqAK61sm738vKaAP4S1YMdhYrXFk2+TsUp4hAtnU6BvQ9giwYSuyQ5m1n4II0VRDpj
Nx1HT9N1UFVSqhxBQ/ca/VXOHvGt9sBMS0swtdqjDtLOuDyFHfPTzADxFmoE43uLirmJ0EbARW7I
4tTLhcqFpw6dm8rNXg4Xl0zBpIGxGzU2uJBuyV414zLIvyJ8e3UyXaOitjU8qBrEJeefEymdIgLD
XwrttoNnA3lWa8uZV9F55SHKzpb+E3JTbsRGkJhAKlCoG8XvenqC9JXW7qfiwtAm1obeTpSdXnd2
j2+lTS+6ts8Is9XmINcXtZq9aPxB2/s2+UmKwpHgkkoGAq505ZDwsU9zQBNiJxwTfG94R9PDVDwt
yjNNvlluadwx5UB73Z5U4poGcZv5vZEXu43OoXSZ5RcjVSAKTb1Smxy5xQZRTqpyItMuliBr0tQu
pbtxirzBgGt6WbpjCt5E9VDnJrpUi0MK2aVT5o1158RmGZiTgdLvhKcJHirQvic0thkK4YM5OoM+
2gsKmX3+My1hyRi/j/Shmi0bUFJXiXez0dnZRWO1ICh8lPhvxDKFy+ZTi6Vh3WszUrQscZjm189Y
PxdybUB4ohgH9Nt0n/miGHo9f/oTQ3kV1gm6C1VBkWF0XnFvULt60C+r160GcfES30DIEhZdGLwg
aypp01L0uDDkQ4NY3DiKiYmuVSpUWX9T8LfXdCpxx6Monbp6G27mymVT0jKWuAPXq2oyD3Vf+536
fjtzuHqtb0bgsiZm9HIlSYZ2hkqjq9SNXRvdJZ0Kp8kjW5sRJnU7n0QV7+tJqUkUQ9Wg86V9VMQ3
d7CckZm0NFHPS6za6On4S9Q8JJ3mJxpeaPqwl0gwI9JLKqQwx+IkJbp7e+JXr7TNL1iXfvMLjJCY
eaUgn7HiL4v5mAHB2jTnoXy8PYzomFDu0V3FWjsRCVcnTEs89rgyo/pD5ujfwFUACFjeZQmU8QWD
XkNsblMc7mySLowtbc2iIL79WB2KYN2q1fNq0CIiYlxNgf9sIGUVPtqsYxUxszZBLz3jKYcbJLMz
9TcqKbcndPXtuxmEK9N1XT/n1ECsUWKvgdNMHp+1lf6Ebngo2BcfP/hWXOPOXM8oPCojrJ15AqF9
chHKQfKbntLuBJZgTy/NYSXYD15eH9lzCkdhp4Umc/WtYzY4n+R30UENiB7rCCKuouhHRcvNnVe0
bwotsT7eV6NHEHV2nT16y10e2tYxQ59y/dLGwXogToGOzW6VDaR39SNY1YK2muiXcAeoT+dSVXsJ
JY/8UCyvJjsYikCC6GrldLOPecH2Vme9ETF895I5ix/t+rPyAgTiP8G392CQOCNVcys3Poim99F0
u7UPuFw9bWvDNHPMT9Vf67b5UgyQ7VEGNQBSBgpMEbGbPnuEY6Ov1csrCU9g2/ZZf06Vn830O1U6
W5W+yQo9mLr2Po8pUKyGDaCQYL+KPgOXmi+TBusLhjgWV99yBfkxVISmSeTzIbp1eYH3UKop00eE
MRn8cWw54GS9xImepaB3dNm23Dm4feQ/NMY/rf8mQK8T3wSWJm/UsI8L9UyV2TXIdByy3CXlfJnD
3lPby9C8DxRNxabcNZW068lLQ6uzCqvoyrh01PhpSkrApJ9SNz7mXbvLjNCnffqtNt+q4VGRHkaS
HrRMds35u6JdADhx0AX6TZEJzoXyLpvIKikLymK8V1tQFXSr+q708ltRUYi4oaC4AJV1e85Xv+Vm
ytyWa5PJrLVU185pJ3tyq3oGtkylJYLUbT2Zt1aW2zISePLyUCvaWZqPA3hMS5cLNuVViJ6xmQl3
61nS/68WlOaXxUrttGi+NVnhVZCPyYzFa4rc1efxOBDg75WX28u4/uO35sfdfh2xUrR1Kv1cKr+m
CjCZVkUTOGi1p8Z6m8H5vD2cIJnR+aJzKo8pYXWxVtjCwPKn3QAjssVp9mtFT1jnuj07nS81q6qe
UMlIZ8iIr6qiqd+/k0f9gjKG2+3pWkPc50581xwXQd9l3Rb/+7LqvJ9yYrS1nMcGRa+sdoYWYi/V
t6yM3DorjpmIonY16bboWq9UZULVj6thc/ynOJWLKJNU4LJAAnRLtzklB2gZr/Kppq04+jEFi8xW
C8EZvHY4tuNyOxeWWc1Ydpp6kZrBVqpflgjrdi3j3g7A7c5EkwajDyP1LCWPPWs90rA7SW1X26qd
VuMyk6PdnNeCcHp1k26G5XE3jT7UlU6wnqsfCZzS4fQd3a1+BDKKwFTAEBPMka85p02Sj9gq6mVS
JEdu4EaQ+5q6ACKiHLtW3i0xkDeGMO1dkx9+h27nyKVuullG/djq6kUzlyBpPz6g9K6BL7vo9XGY
81+tOrtzWeK/Ib/fVG2GClVhJ5KIjHPtkG5/CZemaVo9j0RRsABF6upy6hCoghMpCSZ6yEnuABju
iaLQtRfNdsx1Z29OjBRGs26OMR6LK2DS1OvHtmpBNuwiIKKrUzTNeI0bbHDKylAekjL9OoXjU6bE
MKFdCAQbJjnIwy/Zkj3X4Gg6VdhMQRcSKJZBas1B1jnZSdS8DhqEbCO83lA9QqmnHZgn6aZpm+wh
1BZXSpGVZe05lEMPUrGmU1gkWPIf1tDej1nxIpMldAAW3zE6o5xV2elcQD2uc2vrUMqhmw4vNYUM
NsMZL3dzb9iQsxuyF9RL7Oz3MoLwpd9T9WjGw2MmT3dyrNu6FgM1+rwY71P9q5f2VQmcD4yWBjC9
UIY8ReVvghmNM9T7kqfOwI+dH/uodJRFOzGV+Xk3u2rOgjAk3mQlB7OqvTpkJ0sf/JydCJ0Ue2qO
ctHuZkxHKoaDpOrB1Mc/lKawpZF8ybrTnMRJEEuzM1UqKGxTr3gFjXZLBGZ+JD0qpvwqo6JdHDT6
lFSFo6qhR2XjAHDSue5NL2I16nfvc7tX9R7kjvkUTumjCao6NEjsOtPwOp+cEjgVVkOzsUcxTHB1
XovxeKgpCLmAtuNh/vcemgt4y7JIpec5d5Muv8zxvscKydU5m0TJ/SdJXDRsNmPxII8yTmk1WgqF
gGl9H4+HHPqtkKfUW3dc0sdOg1FKA112KtBnuHpM/kxR596SExSWOhSu8WCdL8B/uF1LPVkG9W9/
+0BeDQGbcbhg1JOByb2E6VmZ9iVF7ynV/BAFD6ip64wdVBFN8yraY7ueXMxhI2khdLXM5/GgH1QI
LkUemmAoyE1IDbQ3dSd6IolmyAWcfugQ5tfNkplPFEVgmUZuBGPrvv9RGvXBmp9vr+j1O2yzpNyT
oKoiSSrBU4DCU7lnb7VfQWgFVVjQ109A4oryumtVlO2CrodlE1Anmlp5COgo3jxhsHobQqX+CCER
vz8Js7qrV9dmalzaYTHWxWMkzx/GVuvHI7JtQNFn8mQookkuSuL/x8XkjnpYW9qSgTyA2eU/xyDc
N279dXYLeM6I1cCuvWw2S2lwVaLQapqWrWcdXSRAcFu3QX0/pI3okwliisEdbnAvQHcPMU5F1aeF
hWBkHJvBOLQNavfmszUR6GlKeAumj/+35TS44y6nbcgYmMawXosvqlcFoFzdAb7r1P+G6NDVMG0C
J6RbJmAZPB5jyusiGQwMBpsup41mF7pjuB+wWabYzRthYnX1JGzG4x6mEVV7HWqvM1qm7R6v8BeQ
n0/pPYUmJ6lFG1M0GHfswirLaNkCILHqOCVHwFycclftK1e6iOrrV/H+1mZi3LFTcrmOQvSQ8JiS
f+sH/St6c9nOOFZBFLTo9XlQAkvgd1k8Za9iv0vRZ+SOoFqgBQedPHouU/lsDfeWeizjQ8m6U56I
agtX3zV/ZvoBudwEs7ZPi7wAg/2shMj5C9ijSq17+wxcvVn/PNk+apebISxJGpC5xeo502HSI9Pv
uXRnotZSgAp4e6Sr5ahtrsttSDVqxmGKVBgBucRH7uf2gPUBR0McdM52kUtFAmwf6i+33hbcrhwW
xewrpIcI0Auk9rJd92XaRb+gov8aHX4AW246aF0ke+KUnrSHN9+ZOeNL96LeK6Jr8CqvG8FS0wzF
0ORPctRmVxJ1QJ55zlOo0ZT0Pla638Zc3GfdPNqQidNdUg/LHYF2sAdIDFoPEvTGF/yLdmKgYV3H
zYhuLvw2DTjOZOx5DB/08KAZd5N1bxXvjf5rIcdGA9a/7O0yvW+q5xbNeSq9qchksmQISPGuyedO
v8viI0Xnd2kWD/CjNyV8CqvOAxjlMV9GKFIVr/IAGxJFbY9zxwK8LJ61HnbMevLS5hdL+zZU97L8
rlrDc46sExqODrC/djTUd132gIk6cV0cBuknyq6OgbdbZ0QA8REPJaU6+dHpk59HudO3EtygMqep
KresvyvRuc5yW2kLO4IeeDn0zwn46kXGXPRGXLkG8UR+1elX2MvZaQ5YwAij8+F324MoCOxAbv0e
gBS0Evieo37VQa5CrQ60heKfn+gQliuoS9OXGFpXBkNxGtxCIn1PqzfLAExDQekdFa6G4c0xoj+Q
vksFyDRpAapGbk9oMmv45dVlVFT0f+/K8rcSFg7FD43np3jBWyMF/qCrkSlOqI9VXgatdkp7G/oq
so4bpfwRzpcOJtOdoXtRApdXCM5bnjI8/DcHbRM2uAt1TKaJVWuWoAb6cl4o9O0aoLk6NycnTfL6
4L9EyG2C8kcauIkjDcnreJqBxlMD9Xfpp77k/EAX8hEOZwDkie6Aq1nsZoZc2ozv1M0xUHlng7L7
cD4sQAno7S8IEC26fspFVi3XC1ub8dZAvZkdWRaClivqdyrA+QW7n4uXyXxAK93vlAn9/inLvSEp
fRmIkhwyfIOSvpQNgAjRiP6OXoLAzQSB+6MJ+Sm4bX4Tl1i3TSNJ4z/4Tv1g2MuZwQMFMrG5b7rV
6+ApHnOl7wkcQ7pfw0tvD572YASRA7zBMYO/ZC/4QdffMpsfxMV3IptjFUf4KACM7Ht01QZbd0Bv
gpctIC6oABZOHYiMxAXXMV9yrJWoJsb6nlG6ET4wQAGpP83qMe7zUxsLMadXU9XNFLnUw5LMvGnj
gp7dImvhJEecCYoOBELx2Tz5rD8BRx+I1lU0KJdxkJJYJNN0di7vop12BALFzvbWQT2K3ob0+mIC
uUstTVd1gztW4B6oQzFDnbJvxsUpqTUjjmeRDb7rsTaC2mjtInpOl0s/PhcFRHogaprFkkPrxQ3x
+Onqtzxiz21EHmjXt/A7a+71uT8MPdst5gx0ViQ5STTYeZYC9ywiRX7OMNB3JIYBkKAC5SiFh7dU
aq+ls1zNEDCAUZc8Owzti5RemHTUtF0O8I9RRL5B9hLgnqmaBqNVCCoIVx9Nm2ueOwQM8L4ihgv2
RUVaMf2ek3eWCJsXVx+em0G4vIYqyaDCohKZlFLuB6u6k4rOyYE80/Toh9K2hxg0Or1r9iGUMqUW
uk6TqXltTQVbc915n0LQ5nfwxyEF6ivX0W4NodU1WwqsLVofaHofjL88uW+Ur3ksWN+rXaptHsWd
hihiEM2AOBvu4W+M9W4HuJyZA0NEZjdl6l4r742y+pUZzU5hpuCdc/XrqhTdX2rpmmlyg4OCGKXW
WsxI5xmOs4C6qY1TJyJJwas9dOvPOLySkh72CxD9A/xNo9ihVX3sYyCWOn1X5amMqYJtmffynWyZ
Qc3knToXQYqlBwTOyYFFk0DcNCtgOrVJkFsoVx96m1/G5Ra0NUYD0CBUyGIbAgZtgqQJSot+8zYC
hNt7Ley1O988wG0JAn1++RSdzDMcGmRgFktPAc/zXunv+t+QEgQIEkgM6MkFosrMesg+7cvNj+Te
9SOLIKxlIBlpYMbYjhet863kPMs/bydagt3AA6L6psxgqodHL62ODMKTYftaVqKeumgQ9e/Uoxzn
umurFO/NbHQXEy+ZFO1YM9/dnstVwvV2y62/Y5PijMiay6hGD62OmUsi5kFDAm6SSu/UTXsAO8yP
dck12yXIwM+dyORmJgozSR3kRH2bgZOH/BRkT4z2SZXHo66FnsQywa/8HOE/6s//OoC8jUShZOFi
aT2UcSU/DHAoVneryDOc3LqX/dxLfE0QcK7eiZu9xMXankxdZlmzetHBnIxm5FFwtJWh+zNS+aQx
wWjXk6jNcFxI1eJFi0DcUS85jOTT52kfHQynuRv99i3ftU4k5gmth+HWYeFiWgyPtFKKcWMNNdQe
iz3TX3KAYQxIf0tWfcArU6JP1Qzkcoy0YxgFd8jt/W3xjXhznrpqHrG+CrC7GsRK5LEM8lbkFX77
M1p8Bz5Ep42oa/VNV6V/pONbxYZpQ50tXpsKWqnXCw//+oqAdv19mKrUlBdtQACiQRgsd2MAjXrt
PLjlpQuAQofdlFe+LAew2nbqnX6cXxoffsiohocP0Cq8fbI/W23/3bPRuB2s6cUcsrW+uhKaS3aY
Bls1Heqt7eTcTp5Netfdab8VUJsH3RHF4nXDft5ef7pT3IY2WD/1ZL0yE3itmRh7wRWhaMwzpbc8
pMjGRF3Vq9Hf/JPFchFTJZGcGExCLXICb6m/Ly3DbhbFHdovgpVd/6VPc9uMxMVMoy7yVl9rger3
cPY6dkehnW+6KEzktpp+6fYFmG8iOOHVnbwZlMswC7MfqpBhQWezttMaivW5dN9Zuzb/rlKRHNln
p4B182xG4zYPjWaSJzBigaz8rl2+0vYH3iI+bFDsBSZ4FfDG8X2aoxmclS6Bt5qSHtn0Jk3BKKOK
Y6Am1CWoxny1RmaTOFw72lCijgpbR0Xn9ucQfQ1up5lx9//6FeAiPRhguYxE9AAUDcHFykoHfYW1
qKlbQOh3JpRJ2OX2JASb11wfg5truNSlGmpYmX6uBpBikNf2uG603nTrxBSs1/Ur/8+3NblcLmyq
Kc1MugYG4le6D4nTsvAVQGigBszs3A/dFZnavy1KUFfBPNgaMt7/ij622WImFyxz0L4N8N/mM6ED
amLQGpES+/aqCr6byT1s04ymuVInA1y4E1dDOyupRPoHgmPJ6xbHOXTzUQEczhKs7kLgeK3wgQKM
0De7hgna4debqpsvxwWeScebwIookJ3BDPni2FmNYSH4HpRefIiD24t39YbeDMYFnCak+bisEZxZ
oHXJkls3pg89E8E3Eg3DRRqSLKzVdITtDGKZ0wDmDDAkeTeJrsOrL5jNdLgwocKgdO4nnGFWBVRj
ENTZF7nqjqD09OZrV7yG3ePQJHYPQsXthRSdbS56jIPegNyIGdIGKMP4zKZvpQwsniGIIdffyH+m
yD8fodvTDo0ypuDXsbcqab2pK21NmWCDqSIDYF8MI3sxUYIxTcNu50EwT8GX5BV6yzqFbXuHKtlS
fM/LLJAB30yQAd1eTdEoXNgYZGWK+gHNsRCi6XL9fYrh32gIdLZEg3CBI49GeZx6bBaYmEvmQze/
sFkgjSnYFdYauzYRn5WjSuA/NZ9BlnBkFdC+MIZ4FRzOFBG85apGyybUWut0N2NpS00UumbBlMaP
WXloLYTC7iA3IIm+xIQ6C+BbVvj79pcSzXD9+2ZUdHnA/erX0Ci3EJQCNa+kPtW/Zpkl2BNX47xl
oEJrgnmCauDfI03dlFuJNtBzznYDur+6KMpfr8xsRuCiRxgjdsDxIX1oXf1BeaWHfp/7WfC4olos
tNdhfR458UH0Cr3+8N2My8UOeNQWc9Xjy6X7snDYm+EvH6pEQ+evmjCSUIjm6kf7MyCfiHRdnY6z
PgGuAKn/PmYOEuOjPLN7Nc0EF4zgq/EJQDtFo56NDT33i0+r0oWJl3t7B16/MDez4c4xI3Wkditm
oIXdE5HO/4g6zb7e7c3BrgNRki6a0vr3zZZX+i6JB7PDc7N5zKCphtzp9ozW7/3p6bGZEHeSY73S
M1Xp04dmNFHubU9T0zvMmIKhSg9zprlwIHHzaBYMez2CbMblzrJENWOWtBqxvSNOL6le0cKpeIJb
4FhdGFT1tX68lyzLzkj1n14rXHWfG5qFfTtA/Q7pqnJox69Ge7FGwU78fMy4MbgAMhhjZPZmnD6k
++Gu633taO6Xx2JPFq8+FE/jjj7e/o6fNgo3IBdPSr3Msq4u54fRerUMX59FemafB7DIxlOL5/q1
RptOaQVfZHBq7EIFJ1qkriwagXtGpK000aKEBWlafR/YT6KLQH2iAejfhwlw4qQ1lDG+aA1sI+p6
1yUCWbt1lf86Tcbfi8SFhzQn0izpMJJXmx9kpJ5mxgGpDMhp1r/ihvnhaOxuf/fPhT5uyHXSmwiR
TGEkQaQXFnSWDWmFoPYjD4Dt/fTQexOULMQs7A8E/61ZcjEjNWt9kKsuvgwAw8C2OnVDlwShD2EI
B9Koby/ZCdpEwRQkaNlPkp30oujxKffmJs0d4TkMk7CaIoDtAv2wmh7XnuyDoPlvIBI+3V/cUNxJ
rvtKmee0iC952Pm1ipcLrLCaNPVSMIsE31I0Le4Qa+D359Lq76cG1X3tw8/FL+9X4q4YlPkp7nPT
4vIAdVRi2rEe/l54opgRbFaGeIHAxuAkOdjfXVt6tWX9qhpdpHH7KRX+e2Sew0+ivtI7UuLupL/y
BA4vx956vb2Q6ze5sUF50n6mDaoaS2l8IXCb6SHxEKGhVRf4fv0dABiCV7QgrHyQGTcncKrjIZVm
Fl1KTT6yNPIior3cnpBgE36AwjZDVFQxoikZcMjr1KlY5IK/cKjK0IuK0bs9lCigqFxAMSupNqVm
CsEfr/dQf0WB1e53EJ5GW0Ta91/yQCQoLZodF0+UQa9AKUHgV8Hrpu0cyCH5moTZjyae/NuzEw21
/n2zkHqfpCRtYJwYsbso/zrQffsIDWvRQV5vklsbkAsaURoPzSitRp1ohJAedbFat4cBOizJC8l6
W573sglpmOigLG+1Inq+XEk//rqHVC6QDPXSS4YKz+fMru9WAl3qFyd1v0Zl9LZKocn1+u/dmi8X
TcZGHpZUVmC4WdGjWlX7pHsgSeuaECsxTMupyH+eQP4dRjSuwKlao17LMZY43q+X3rTL7qhf+WJI
muB4a1xaoqPAnFsxImVDv6nJj0F/ur0lBfFQW/fSZktatFog39VaZz06oU1/aqPnTOv2twf5/HDh
lovLTIoi78NGKsMPCa/2nEITUQnKewjtOIkrCUoRov2ncTFEXp+25eo5Psfg7suedkwOUDA/ASWr
OeoxEb4yP0ttcPPjYkg+6tVSSbCVXUUDuzxIS7Ao3IkdgVj0Olf20Wg2NMjuCmUZBJfNh37W5vsx
lBBgDCz9D2nftdw4kjb7RIgACv4WnqRoRHndICR1N1Dw3j39SfQfZ8Sp5rImZu52VhFdRJnPZyYC
4/ipMn8Kaoc5J2pJo+GoKeFYlj+ZCZjvZCyLIktaKYqVeVxS6if65NQjujd1t1faMCD1bmh2AqDw
svYm69qxUSF7XEPHt7PNj05SLKEF01RiQMYssyrUR6tmegpTEty+bZj7vm0QVMYAjWkoJFOsRiea
RJaufxrQoZ1oIMg7M/wAn4ddJUDlo2MLqPswrFLbqSW30WjXKYThdBBSLV3vzzqmY0g9WTomFzZV
lHgN6bbAjZ0k8GvJ4FOQFPlJIuC4or+yYtMmoacWAjjDyFbQodJCXBqqDqY8T3M+HKZRASkAqMuK
yBJr7REiA0/yjMHgctrkGClZIvMXqu6SPYfpa22ovjwv9phSFcRLoGatw8wNie4NQr4Bqa9F1f6h
KReyb8HBYOcNBlfmCk3aPrEbtcTwDObSYxXUAtNcvDYAPPYdydyZJE+G8bxQwWmSJCi7sHUmeW7A
3rQflQcTLdQRYNmheE5kxTFD2YmFInOqkhKMhipWtvhEjtBgoXa3YGd6RG7yYLdo4mVSMEr3UQwe
OHGbK5BnLWb8eFUsPictBoPymMvorA3QvWvVwRqynYhQb+5RVe1yBxAZMlAX05dQrrsjZee2mLJr
I7BUpeK9UphAgULjUP6YAMPM7mplwA40Ls0eJX3xlPptNqEIMdtFdpjSaaOSE1UNq8VYdtvKlqnN
TtNhtKrIcdD3YgPc1gR7kNmR2dtaU9rJDBXO4jUHXRqNoLCOAaV4qjCqovqGUrxXRtsGQ6k9d0Ry
TGnfGMDvCoY79qcZCs+6obsyXR5EPAU5UjBClB702HDypD7l0Khr2teFHMQIEIjnXg49JTLdNL5L
qh7McrodgwdcVwvcBWOWLHOpbGrkbpy0nZvvlsqZD8Uy4n7NDqSUUFmtD0I12X33tFTggzKSIJ1b
EPcBbKzA4pmuEtE9LOApFpf3uRs9aQz6SXAmnbitrLrmLLtllu9BQ+EbRHEHcFCg+Yn+AYQJHmVz
X8yxW3boajdxbY2VEkT6djIEX+8Afh2/REF34YgWPYECfeFp9ehFNVhhTUePfhWrIudAqZW0Y+wY
2HhMKvbdWRtOiwx4RPbaVNANECecM/RCWvElxzRyMX/o0zkqpsRSmnhjpvSrHyaU+8vyIKF/WLRv
JWZVZzC+0CG24lHc6WXuZxl0APLYotDyJIW9LOi19MD15oEs3RHpVOXnAqxlAPYSItmqAH1l4zOa
akuuu2MGNWHov1rdcFyg0zgCbhw2nd20sm1GeE1p4WrxCKhsZIXKNu8lS5wGt1nKxpqI4Q91G1Rg
8r9tvHiuRGNMLPQpAIzIqxBwTYgTaId5Lj9SEBw14naanjGlqKVvMGa4xhtVbR1lEa2laLwmSznB
Kify0BgjmqVRbtQSjKgKCsh6eSDG/e1P5bgujQnbpl6ZaSkgGgYW0BLC0KFgUJzwOrTpOA0d53N4
gQ6zWpSaqYDWXHSq5bdae1Ahka5knImZ9d+4EYiyuOJENPss6UMEHg11UohSKKCNKMfCmsTUUaAc
GlP8RxjF7u2d5B0VEyRKY5aVGH6KT+Z8EEAagx7Z7QV4aRlLJB9n4pB1DQKc2XxpwYMkmJBQ0Qwo
ZGeoFhiilcHDzDqMIqSEpBDCmXBVhQIoSQ0ozu0fwzlJllueyAUJ5Qy1QB2jC0jfgPlvbXXmcthz
ogiWTz4jmTbECXAQZg/a/BZzRpidSzcrzMs484JW3ketf7+I4xSFhM0oC8ZRM18QzZUoc5KUUx/k
PTgm/VTNkvZ9KiBpmR4odBuTNNsYYDKLzCdpef1Ph8TCbhsiQ59ML8yjEJp20RIAShDD8LqOf06F
/T0gZVG3UGtU9EJCMbDzRnA1vEpefYbAaBVbK0nUZAv3qmGjbUGsYc/vLv3ZR2OWZ7InrYbEhrbg
iiyAcYIQbd+9SICIncon8FI64GZ0Oj89qhBs4qEC/8SPMkszKVW7QK9sneQGq4rkgac8suLKophk
XguSg9VDnsZOAefGE9HwJ7+65zN8cy6tziRaWtWYoRQheQyzIhiK7dw/VCH1b98knkfU2achFWK2
VCQ6Zb0NQEDhayvqMsAoFqKM7MP8BTCwHcVWwlt4fQ83zLnOvJdQ18VZqmBWiS95ig2RO8OaXhrR
+g39R3W7eqIETUs+Qp5jetgOcGPGNGvoEp+agrgApYEN+JwXn3raQJruK+8e1TJQu0+z+ri91xwL
oTM+v+x6vWjzJDrlqXDOxs7OERQtah1o2uIkKrcPzbtAjFNOFyNuROX3JQ595SP56hVLx2ApWA5n
T3aFMch7S3B4wDvOwbJdYT2qGi1rc/NofPRLaxfju5yBxWrgIZ+hkXD7CrHDaWNed0qoo3QaQ7g2
ze00Uu9DqFYr2ous7MwWc2nCsBs18NHk58aM7BwZ4hQCeZqXgRQqjoZxNqkwdxMyyiaPO1/q6q0h
LCdaztu+nx2aiW41v83xuchew0YE+7H5ahhKoKThgy6LgZmaGzFLMI0xIPFMBqsTNaeCa+7jX0M9
PxDkEKEmOmkvukVT3uWzupFkUPdKui32FFNgs7tADAuki7llzvRp6l7aAs9PeDDVXZGXO/Tm7HrU
XbFAw6V4M0zUBboXBQ9UDs9x4oLaJ6RfaeOZ4I8pZB0qgYU3dMcIRJWS4UOOs4ofccvtBhk5FTS3
AtFmmd4J6aFtP2sk28sM3XYNw3zpySC9nS2aW6s+IjpLk5c9GMHcvFAsFdUdkHNVr/IQGOIxJV+Z
eKoaW8S7LbPOloWVIeQlje7QaY4QvGSwks0PQIQxH+qmc+dWwyek1OvwpTNB7PxjRiLdQfOBgBo6
NY49orjb741z/9mZASCam2ERFeEoQrJG7ok1T6YDnDQnYuLEh+zgIPiCqKqMKHEL3X03g6+TKyz+
57DW390ROzjYa3NRNdGC9ukmnC05mHY5oLoLeh/oi3Et8+rcblhmg3EJQy8JWQgxRji/yWl+dMfY
QUUBGHyUBbJt5HFjwbWee2tBxhWA3UPs4e2jU5dHfjz9iqFLbsxtYDSDnXfvo7FAG1q3ZYmnXMO7
IavFvogLaTfSNqW1cMyyEAUKkF9KklWaj5x7yHE4Bmv4GyJi0gMldFX+VUBysDB+9qCtMgGSnO6J
UB6oIboKWCvlpyp/pzoKeNSYvdR4LArpMCS6X5qtE8KGlUdJ3yuC6lQJ8WpltCoVHFTDzyZ5L8Oz
JInP4GK3WlnBVwDhDnitVN01qNSDujfLvF4ACD8C6KqEuswsOWANc2JtPBHR+BlrYIkuJkwzDMtJ
niqAO+Vyoy1vucileeDtO+OZorzSsmhBtz676+4Ue3jIU4iBVe7oyDYszn6A6fB4IwK8V8SOPMbK
nECXnpqYZR4cBTBo6MEGole4hV8Ht4+c4+rZ8cbZyKkolmV4zOvZb4Ew7YWNkYDhXRF9ISx4sRTn
AZlMpIw+dieqtbiGq7KnALVBfoQPmlf5xsLJVXk+lwW01WEeaobWCyDFLA8Y2Ew86qPU020KB0C6
sxBZGRqlluyLjmjZw+wP+8o2HWFH7hGply+395kXvrKTkfGC1xKmaBV13jrlDKUHipH0wa43KTS9
QB0fOe225nSFOdeXHZEUobdVaSLmMnLUOZJsASXzfSt6tz9N4d0hxiqOpI8IRmLDYzcSX4Mcmig8
gMTPi5f8pRuKw4TCarHA3Va1T9OHTtsIvQbNih4Vc8lVhTcT0hTDUJ4l89il464uoiBWj232S19q
p8+VeyFZ7nTNJ/MmW0CPMY12ix5Dovd7JQYLoBgMCbk3lXinkXG7dPFTq1aBiWNWhOQ9ixAONVXj
J6UMcU+IBQO57SAv5dy460cMiA8Au6Zukt9p4oWRLlTo05CsoLjcyhYeYbhTkIT9zhJ+SXb9wwiy
Lc8HXq01XazJWOyxrgyRmBU9Aaf9mZXqAyAdyPnEnaREe4J6dBmOdt9zqPOuRhIXqzJmMe/FUUJf
nJ5IinrPIFpF2nFMBe9SrX+/2EwpqSSgkRATgfnQk+slIJmAlkLoKGAwVCiX9In3VJiNLIVSaKAn
EYHudXAEK7YTpxMtRbXHwh5P5aZwKeJoa6L/5onKMlFWGh1dUtffdfGdRVSGcRfpCCvHozGAewHk
MgX6QLff6NWvu1iFeaKzTpe6m1N6AuAHFA8/8DbsgkspcfUyXqzCnNmom6NeyAk9iVvVa+EoVV/x
/oEexlUvcrEOc1YQtCkiNcL0TrKRvcrLoQRn+uuIEg/vd/USXizE3PMkCjNQj2XQZodgISjOvLhH
It4D5j3phx65x+1T+j0T9Ed8+b0eWzlehiaX24bSEyB+M5SX48k29XNplmc1ehvD4m4C1U+t13Yx
L5ZWlEexyYO+7l+TZnDkWQ8MWd0PUfpQKRFkx6LeHtS6ssgS2QJmrVtQBrV0K1HwBhG07MAEWcqQ
MEmsGNQ+BN0oMB5D/QZaT1Hhdbr5FXe1bnVLexalaXSFpRHwq7InUSWcC8q5OiwpZh/OfULLDFNn
TeMU2vNU9347Jmj3pRDJgvABtNuQQ97e7+sDCRf7zYQjBm0VNdIwIrCCxgQLY0abKphsYB29yGs5
ul/y+q/dOt01nbl46gNNKpBNk/g0ZaC4CBM01IbQk/G/a3Wwl0z3x1ACy05tCwDyll3yvrR6kJr5
vl/GJ8WMt9myuJr8Y8of1eQlnXpHIT8aIfzsQmEn9+2BUOMz7lIrMu6BxABT7B6d4VnrRksgUsxp
c3BsClsYp3WqzRgAwBiTKjpxJjmj8kvkAiG5Z8QYSNA+gBVnypEcb6PFGvfGZqX/QTPwt+KNxcvx
Vttx65AYS6mZWk7q0oxPCdEsVP2suQXpT4xyrmI+qcu2CH9wLuHVLPbiEjJWMysIGGAL7CNKuKWl
g1OU+qBzswUYT3wjd1aEd26M9Yy1NkODCk9tNuSNUHR7kdJNW2v3t7+Lt5GM7SxnLRHVFMsYY+qW
8XECfXIuvyxl55TFu8gDzHIMCNtpgOTqOMoargmaGVt5l/qjN981XDYOzuaxnQZNLtNuDFPYqV72
uuGQAdc3g//j9t5dn7D5vhMsmadiqBmof/A1qiW9Ng647jtvcoxt/V4ci8/whCaUp89WcaBva11l
+gddDd6GMtbKnKgudaszJ34UoFAH4tl2gyCa4/P+pCNbS0YXn7rGmhdWUSoNKC6axlrEkTw0uzPP
XOnhgQGl9hqs2GDBW3XKQfv3HzeZsSyCqSXA0iCMgEjRoX8GZ6CrH2WwOUJsGeHfKiRW33WxbRwl
N9mCfIirx2hwAgy2tyCIJXIRdG2Pwpi4ipEflVbeRDPmXfQBkM0mzmIr11YhDl0BmrnNaEAj0KzO
HfQCR3ObosfbL7/UEtyDXYPhodpSlq8I+ggGBiEmcIcNpoMmnKUmP1sDvEoCehdgVisqxa6mV0yU
J4aJmR0MTZj4f7MHUCpDwWWx57y1MGgOHbsExFOKK8g/IyOxo6Z14vwsYcLewOEksepWgnwql3BT
KKCBHKStrKh+PUOVD+WbxHwFhbG3QBA0TDQ3FEavxPxTk05WPf4EDHEmp7Y7yXUEFZ21Zv0u0dQq
y9gZp6+F7lvyZBT5hxAvO6gTHEY9+oyS0stiFR//pOmRl5njs1SEh2IsnVALnSZKOG77+gX9TnZY
4YJJBBNcCF3n017vrfixgR684M4y6OZdcz86kksCEDRioLbhNg6uuoaLpdd63cXbECvQTNLJjE7a
gErbgDoqyUEDkVamFYFb2JB+AgLpqHp719XKa9QFBQbHejHhoZVWp3fDKbKNqLDq00pIROM4hNum
eNX1B9psG3q6/SB5tpVxTEkSkxmjZPQkjDthPBnKj2rkxCxXE9cLY8M6JehPZFC0o1CYq71h+ALh
G8eqXO/Ifi/xR1dJ6YdIAHgeMWV01o/VBi3DT4BDHqKtgHFXedtv4l3pdREAFbyOFrl6YS4WZy4M
qHUJCPZGE9qEs2EjJPPbs7FFXym2MS8VbVf2Qv1X8dwPFpQXHsEk/lRs/wFzOe93MIE1xO4lqcLE
8knxuw36JSuTSC456lpsK6xV8WPp3f90e9juxlRmY5xByOAkwnRpYm+bteRqGWd44k91tr+7K7bD
MUXL0NVgXcUOhz7oa1/GDxGO+M38Ep8LL1tbEHa5yoIZAVrVvxYoXWfuGLQ/6rvQQs/4QdO5Meuf
xCbMj2I8mdhp1dSuUUmRV8EyHCoQu0EBk0jWEI3o85w789CR99nogrltbLUvgbDBmYyaU4jbMtzC
z1tgWr1r6GwJEgrNlNqlAekU9SOBFujtk+JEhgYTYquCEYH5FydlDMmmJQoSUZDLdq0PDKi7zE9x
XfAe5dXGxsW7YGLsIQlTw9QQZKyU3t2jZkfb/m2l9G5q7sAAx4yxTZRGmerZLOAvIgMaU+jVj8K9
pvEU6jmWjGXvy+c+TpURdaNC0NG4je2+ebh9TNcH6L83jW1DlNNoFJ1urCF1eRhQXwGUzou91YaE
oL1Gy40bDf5J4/L3m8z2I4Q2aaBEgOel+OOz8CB7hdPuaW618Lkggkbn2cqBsWjsFp3sPR/rfPXw
vj0uS62ljNCWKaUcDqLEgpGKqUoNbaonztau9u8Ph3qxDGMfNQoF3Slr6amqascI1ddxEN6kZgjU
EM1paPTOtWhJUFMe6tjKyhQdMt5PuOrTL37CasIvYos5LTVCE1SrBy86zx/lfYNnsQTqYfQEX9st
0Ce2co9XUePtLxPtp3mIwV3a0RNI96wBiZMQgVPDXHhB21UHdPF16++4+LpqhHhGJ45rLV7yMCnk
IWQ7rYqna7OpfOGhx66+xovlWJM2oku4EHwWxnUg6xR67ZRzQpfrQ24XazA2TOsjFTM5sCvFXXIS
XSATUK86KZvWW7aoFezGQK8wJYPRUv6IFy8IFpnYjBhJBpoe3Bb6PEKYyGqh+ybYkh+dRDg8yLvY
ucef0OFtKxOudW0FPS0Vn9xBbHrUgt7gbOr1RPt7U1lVAgDkh2GJ4IvQJVzsAZuaO2J3J3RbpbGa
jRwIbgOAo909N0hnmi95hnSgXZ3Dl38wR3g15b74MUz0pkAwd5Skcg0dR3fVYFEBbg7tdtqkGbSk
gmwHlhtQcnS6nTvxNDqA5PImCjlb/rscd/Fwphhp8QLIBlrtxFar53rh5d0cw/Pb7VysUC5ZX08C
tnzWX0mMzKl5C82HXuXhvzim5vcw88U66ig0hZTjyjbOAJF3S1gvrVO8mHvIFAbEagDU5gXgV/P5
ixNkzE6ndlRpKpidXs6PpgktD1IFRFF88Po4urC57UZ4O8lYnUTMMK+R9VgNVSitL09Ue4zLLRX6
t9sLcS7F71d0sZWdFslTnuNihppq5US1kqQIbi/B2bnfmc3FEorZSHVm4Fsm+kTG6X7WlHcpUjY0
FX01pj9vr8br1f6OqC+WA9UzlYwBHczRll8lJ/Pi4zza1KaPQCNaYJhK/PhOOd9elfO+CXM7mqbJ
dEUf6MksjlG2op1kSL5KwLpoh2oyvKzp7pq+/by9Km9nmVsyYLyslfQVjgBuKWAEQId3HtCAhyx6
IIQNx/PyVlv/frGxGajjhlmscSfr6rDWpGIg5MbkrlkyvxgUzq3hvHFW3HyARJxgtPC7ghao0Fs1
DpRwtu9qtvL9pMl6qBcfZLZTPQwd7j7tvNQE/m06G+jq03doxaVTzrki13ktvpdjKU5qTarDPoXL
Uy3zCKu19gO6IMMkN1gYHlQPkYwd3qHzU0IVSNg0o8V1AdfTyYvfwPghPTHTClOc6+MQbRpos08z
d52eBNTvMGwnF2BExWofQKHs5l7yJLmYrmztZrL4lL4qx/b87qpd7H+rdaqQ/X+naIKNW7PpFtO6
D7Gntvb0abxJL7po1U+ofWaf6l0m2Gpu9d7kGl7sQq8VSN/MnncrC0kfGPt+N1tgBcFcMZRqT3WQ
YPJGdyDy+jjsi/2yj46YYAdVJGdkgmOrZSbcTpQ4KiikKU+ViehpAP5H3xDxqx1G6/Zz/30hb+QW
8rqhFxs2zRrEiVCBOU2K/FOZjxrQp/V46tWdJgMkJ8qDJ6iCnYu9W0D1UhSMH4ABoq/bH7SuPkaJ
rXXCEXC/nlTnvDr05VmEym6uFeds0jfiou3npnroagBJzTYNVDX+V5nnxQVkDCUmJaZUSQGAWRmu
gGFeaUgwYbkBfPNg/sTglH17z3h3jDGR1KRimKxRoEqbr7CiT0P+cnsFnsORGbsoqjSEvAr8m2oN
TreZMGOSOZFb7DBrZ2dB+W8079Zc+mIXmZi9HlSSiujQnkypuZNlFMZ6W+7mZ86X8TaPMZAKEYWx
gez5Kd4kJ+WZQnpOPyiO7hMUCIzPf4Cz5yR3LHsLHQxxSpTfyd1aIKBb7UQ2YbDKxKzJHeV4AF7y
w1K5qJSUJcjwUVqMOwdkZVYH1LqBwoBWGKfcQKMFBBqopcVtFkQgRil1N15NUlmhyXIPJhZOofx6
TxzcGTrB+eoqi5ksp1V8BCzgIFavHos36q6ThKbftFbyD6ZgruObvpdje6tlSHsAy/EcO0zlFwlG
4Wda0YOwKBZiXcdYdnHd7Ij4qEwfUfQstdohFsRz02KqPwG3cNWBbb5AJYNz8657/7+2gW3GVmlc
jn0M6KjiQxBtV+91V8Ok7OCujBLCRneSTfzEWZPAev5pXb/XXP9+YV1rMYVyc7QgJXV0izzP+7VR
qFiip37822rJ92KM08hqzRjbZP3AanEN8BYqpLMzlW5uf9T1mO17GcZjjERqi3rWzGMB3yRE3mJG
v9T5fs6PFN/KOTXeoTG2XRGqrKqJSE8LtG/NGDPewKKPleTc/qbrsfb3NzEmvVbbGqS36zIaMkC0
TMtQ8CO98A1Qz6QkvB/bx77rvduryus/e+t6MGZeaxqSVhlZR7fXFB4dAQfyPWkE8KMdP9A9hf5B
ZwGlh1TU2KQuyMZDG8M/tuYBjy6c4ifA6VPiktAWvPS5t9uXVczv9q/k7Q3jGBRV0uQkxd7U/UfS
pJtTG7+XkIw75M5guLfX4m0I4x1K3KVZx4jqUQQ3ZViVH0UekKV/EnSeUby6EnDxhiibMvlD8MmY
lLLtCzyW8CnbdJsSY752twMQU/JnDxrXQerQB8yu/asLfbEu83rUWUnN0cAXxl2wZJKlzZjBE6r3
2/t49cwuVmGeTdkboq5JMpy50t+NEqDWRruhommpw0dUnDWUU4lacK7z9Zrjxarrnl9Yu7w1GyrK
6poJzPawaZ/6yK6B6whWYQDTLx3qmE4xWQhflEDe3P7kq4HFxeLMW6I45aTVZfNIoaVYNK7R9P7t
Fa57toslmJcQErUaIXeI27ktD+qdvqufuhfDqR30hlAojvfF/Zo/8BhVr9rAi2WZR0HBigwCOpqc
+nUuXyu8KtlMqcb7Os6LYFvRcyRCREovsMy22GQgIwqEQxXMx/DYPPebxiYYaYn3UO69vavy1ZT5
+/NYuGNZ1cMIEWT6u/urKBaFJTRfAMiWgsmJbbMKyu3K15hhpmhyJRcaNEF4zu7Dl+KeepJtePTL
QIFVtaF49C5ySfo528/i7YqyT0qlxK0WY4z7jM9Zkfj5fL69C9dbWRe7wDhvYUzzvq/+cgWZIxie
VG2LFM1HTHA9QnjhvjnkbwoMU3huhn2Z3t/+CbzrzTar21jpqj6LEZavM1yNW8ePcfNb1qMDld6y
QO3ThuFIVEufNnw9Q949YGxWDAVFRRmr5AR9Pkcc9IMJupI67i01w0z/KIMrhseBsdqEP/zvxaYz
BquLhKXSUrAuNjKwouVnBC3qCPqzRZUFUllxpgF4D4yxUJEqADJVr3nj8BCnIZiWEjsjIPpIOCiB
6+njxXcxhipqJ62QRgVX1l+H6xXX/AwNN3togs4VnUr2oNccb5V/U7S4WJWxUwIpgFKu8VDk8CkG
tVS6UnsABSFOIcdmcHaS7TXTfNBJTnBuel2h4FSezWzYjJ3mRdXEiQyv93y+v4rtMRcJVcSoT+NT
NRibRpLcvvZMCQ2fQ5UqdyEQRVkNx0p08jlIs1fPqR9phTsMmFTIIbdbzXYKP68mg9eT6LFdlkfg
tV3BqD3O++U4fRYuF9NBHQSVrO63fC4/8vOMcohf3iO5XHlZIfk8fPSPyzuIy7r72OW5qeuzTBc7
xZgweekGI0qzBG3qwYIW9D6SU7dN032UR5han5dXosWqrUemYstF/SRIjxhbdSPxq8lDl4hrSJvq
pgOJ88yr1RTs5H3/i7NJ5PaTZ5F1iTgpOpTF4eXKQ72UQKiPFo32QJ05s1a7ata4Q5XZZZV4ZZnb
ZV5yLhTHnbAouwTUaBUErZNT3JZerJh2KOh+M1WcqJ23zPqELmKxPtah35yk0UlKRL8mdGPEhRMS
rvTteqg3TKjJGDVaNgkoLbGf2rtqWtVjC/8tuPQOammYavIoV7WN92GMbRMUM8NYHt5j09FtFabu
qMZ3XTNyjul6GefiNjPWDBgTQe8poq4VfCrdxZEjo8/TWyX0pDF45Ea6Pz/IuLJ8ZsiriKW/ltZZ
YThlGjJahdhTibQekVUrzKDjpUHNGnXzBejnuhq8TESkKf8rE24QpHQaaoFs7Qqwr1CjtEvAmBBt
oGeY6odCeasrnWerrjv774XWZ3pxPbNxbIYuksB3fFwz3woO0QZHoHk27fROBugIPWthoxwwaQY1
rZ7zOK7nCt+rM5ZKmeJcSus2PaUFBoiJcmwq+nbb0Fw3xt9LrD/h4gONuBSGIZ2S04QmRIaK9Doo
QwKecPF1ki3jex0mahIMBUC9qkph9AG5guw0cq7YMUFjNLjxrngvnnh2frUcf7747xWZF28ISVXE
mWIeVQziNQNUl+aj2nnNyBs64p0S89IjJHOxjJ7BKS9/QiKjVCXONeB9CfPEwfaaGm044IkLszML
rUt1QGg0NeDLz3DuO8v9G2mzrGcDUsf/q/RkTjO1VligmGPel4/tqQOmW0cSWYJ30UZRh1fE+R/m
7K9TYzmBQWza91qLUxs88RfwcXAGjvhjAv1FZ4s7jAQlu39JNPt9OVXmledmScJUha/LwBZKjALU
mOcIjDZK+Ya6Byco/B/lh+9PZF51U06l2vQ4TiGAxqIfbodT8hXt1np3DxFR8MPUP0on9TKbV3vg
PPbfXcmLxy6iszIYCzZXEItjO2OAN90q0fAuQfEvTL6y9pmM4udtA3O9rH+xuczLNyaVFECbUrBN
6Jbsobv5Uu3+r84Sb7Xzf1yNiSc0GZ2FSFnfiju7QucC4xMgwnUlIEd/8GFnnLfPKneGtZLWKnhp
T72mWKQAgmnizcP8j3z3+74w9oVUJuh8KQoe4X64Sz9mV3LA/LCySZ3nY/SYHeLdUlsElQeb9xyv
BzHfSzOWJxrVVhbCNlmpU0JDcAUNbJyIyzmHdj2//WsZFiEsKPMYQgYlRUZPg4G4/fQ4fUbbFN4B
JW5wTTuVL5fn6EE/8b7wfxQ0vtdmxgIiAbzPqaisSK3BwcyMMwSQ87VR31ac7hdBR73wE1sIyKFD
Qec/OimWe7LopEHVFdyfuBNclBYgSppbNHeTkDM4xrmoLLGkkcWzCsLn5FSq2UHpxbME4/ofj5GJ
JaR+zAYIy61vD/Po1XG5M72wtEmLpjAYUG3Ra/P35V0oVyfi/MfFGTNDpEUVaAtwRufEQIRDlB0U
M+BKpD7QW/veUbfiK4jAXvnT1dwrxNgcddGyZihhVjsnG6zItHs/99t9iIorOKefoZ4CHWE4ML94
Sv8BjT4nPGBZdcEpUQ7diGC4MxYnCvTcBNFYEqyNWs4e8y4RY4l0zQiXaapTUCEIX7BCfnxMkWb0
SKHyN9Dde1xzvvrCG0Ec2xMe264X1QYGKPqQvOkhc0Azh/UEcMoBP8mXJOAZW7YrXLXLrIBeYOVF
1PwJPEULEkXjpLudi/TXqixM3KzaO7w+DyfwYru+eacU8WjCBAqBdp9/qK/zM3k20f2tdvNXI5yE
+8gWrego3A1cTY3redxfJpDF5ZJZVqp6NUIkGZwJwgJSPSPdSF1RSg5V5tPwIIoPQsNp/nCsvs7E
QQI1mqoGRPQ0LbqTppitazc95mbTciNFnAE+XhTC0nkWyxRFc4s8p3MkcPjsuh9rvFU7BNWuU8dF
VF+HmXxHPSyxJ9FIKy2dGp/KzAJoDV0mf+2og3IFjH8ZpjE7n5tjXdlQIuqqrkH4Q5ZM9rGoqdGT
2IQhkB8WLwp6v96jdFtjYYBMNEv11wmCyjffQH/BsQxXru/l0uyzSaghqIqG7R3BUn7Xbjun2cxP
YF/M9xPQclvdF+/GB8x7A5oU/+Tlyde4xf62POPEMxDVdoWGO5RsxueVnwjO5kv01myFSyf3p0X6
21Lk7wlzDtQ3YKMLbCCQsW0kQWwJ02KooN7e0StG/W/LMI+jzcYCzDMGgr44chVxI+mFBfEES+t4
4BXeSozXNguEHHEiJ6e6Pledvlcz1ZKFyg7b4vX2N3HuJ/smYime9awCz2USFY6hhlZc/KpBQF2B
20PhGJc/ZRBBVnXxGFgQOiVpOJEWBLeYprVEMbFnYQ6kvrVM8kYiYBklYx+pEAyaeLXGK0Hz31Ze
t+Eiy5LFKM+1Mvx/pF3XcuRIkvyiNEMiIV8hCijNKmq+wJrdJLTW+fXn4Noti+iawt7e4wzHJgop
IkN4uCO/m2YN23DnaVB8aNWFKY8rydwPM7PHuOn0QR9pEN819C7KdENFKbOud0FJDYpqMOqPq04t
3NtbeCUC+GF0lhB4CVjeRTQB72j8qJE/Y1MtnPtrD/ClhXl7F6j8scc4/FQogqNu7e5+GrOtV0Vp
yidqTo4z2UeOKCyCWa8l5j9Mz7xIT/S6F6dhWxBu2yH857CV7qDafYzNCuSIjak9F45/DJx8YVWX
Duu8dyt5ciuqvgT32Z2Tqt+OkroTwDSPTo3RFanFfAb22cQNtPr8/9rQ+YDx6CuDX7UcMbs/gD0X
mC9poZ24cB3m7dom6QYONfT4jgnVsSUbtQTL0zLoYTrus0jxx+bN4n89CkJtCLP4K/EvXqPCCACN
fiuOjRvuhJdy3a+zwQ6pUcfATS+lHwuubT79S4EnEaR+xL0gj2Vcb1LgKRWumFEEdRCQ+97etMVL
MnMxIte1utDw3NaJxX0rWaurKZwZKrz0XDVjqJTYItJVoJ4fb5te8DrzOWDgpauAN7AM4iJ3YkPr
VyD0+W/ADD92c+ZnxKSVe+bjqWg6spJ10WThZ9HQhahwYdfm/VmQtRJP03HtsgS8r4GbxWdJbC0g
Ufdg7164B9dCwstvmndoqwADTSOkXr9K4JyvQH0ubwe3tAbID+3/E4zrgreed1qzMK6o7uFyNy3e
BxWjb9HH7eNwra7/46NmcYoKeoJaUL5y/hyUJhYIVo4DKijCqgwc3/xPBDYXHMq8NZporNcHQnHT
GWKHQLIhiWanykIAIX1FCD88iiIq+oWQ8uySVaAqFyPwjpwyFeMTLI4NT6s3ldJstdYzZA3Ncq6D
LomCagbzzJl6X0CsQ1Gz90QYTVn60McNaZjVBZKlgXqu81SnLojTdeo6agCYwQyOwWnlVj1AhHq4
98Nsq0EpS+0LaF3FmxLqTjEb915XmazOnoSBOAh6bAhdbUj5mHXdrkAZ0Gv8NU3oQ4GIKtSA3I3J
nseBS8PHOI1NTDIYXo43hRSrEoKJvlwYMYnwnownsUDO59ByPYa/hZEZnfer15hdVSW0sZBBeLVJ
FDrJBZle0Bm2r6XGUMdACYiQofKhMpM6jZyec1BG9z1m2CHrJaay4SeDW0MYoyBAAYESmWTdYKVa
b+te60QjCFDzQH+PaOMSfdc2pVWF+iklKBeBpTccXwe9sDAHsM0FdTWCVydn5FFKu8HIcvLcg+6n
9Sszzpt1KgerpI4f1T45ZVWz7yTFTIv2mauVrXjE1RlYdXib7bLeX3faFsE75N99xNFs20CsrGGN
kfPK0HswIoEj3+NgYB+FfdlDrgeCSSE4vuMmWDHyAq0tJxJTV4jvhyrccIAp6sS3qx6Aoz58Ebrc
qiPBjIvewAgeUDPseYzUVaPfpeJZkGsjqz6UFuEE6OpZERqQB3dKAs0uors0U9HClyxRkW2RuOhv
GhEHmb56JEOG+Q0BpEnMRWcGhBZCv0v79EWCylQgCptiREGgp+qThgakJHY29+N13ejGIIPZQIiw
X6dB2id1a7Hc5gVxa603uLALm7caZC0QgktCxFpkF2uBlTcOj888PUn+2eseo2IjqXe6YFO+VfwT
AAhE+F1m4iby1mkcOVLwu+jRSvfTlc4fksQtCL6+/Yh9zHY1T0WNNt8WjBGmmsiWLpjcu4/kTeP5
8HivuvC7q21ZaUDSkWBw7ySPL/FoSRWIAeQDsClhAQG4p3A8c9EU2CEoXyS+0fKPUbfHfEWkwR6G
PynBpWD9XtW3Yw8RsbxeDZ6d6ZA2642siR1x2HQQU+tf5fE3KxpDTV4ExS3rX7zMdzygVsYeWyhN
dSKegVPtOYIKTQHczEY0yvg5rI9xnyAie+hkvkppajda6lS5tB4jzyp6alT0rEn5WZJDQ0neGXIK
SmIjrFqEOYml1X9Il0Lw5qnH/FGJEZkWM9eDaHjgsJS6h6FHNYAlbh88imA/akpmgKNkNRSxTYbK
TsiJ+8ELNOEwnbb3oSIsdfcMpcy6fM3SJ29oznqWg1exWWkJhPbacyy80FjeZL1n5SO3Qman+G8G
2RTZETOolledGh8cIV1qKwUkPtgvlm25rLwpTDdLoTLaIDR17GMQvPjJSR3XzCtMlhOniEu7p/y1
C07QVogIxMd4dhwVuk+Et6iQLJSYH0RP/ROWqMxJtRHUhcl75OMVtBzghjTtoxO6rS6LVqoD6KW8
6uygpNmpg3OtJQ6ayMGIIR8eyzijKoM8Ljk3VD2UmWzJCtRfpMxquNMwZkjgTfQhkhT0781YOkVY
WEKkWwr71BoQceXUSGPdlrOxhlSM5o4RsfK2s9O4XHlpiZ5mbrJSttS6tMK0cj0oJLAgN1VAfAAP
Bnml6nA0+1uGuiN0n4oUlHga+khZfw8tqHUUhSjWd4ElD9SpQ31T9p/jJOvwruiY7+roWwB9CYiu
71opcT0abVp4nqoU110Z7b2InWnQnxLR4SAJF+kfTxadUYfLTfpzrcOrJuprDX4AXqPdm4WnXNqP
nK6rzH8bPdlWa+9QE/GujeXdiDGyUQZ8ihhtsdHQmy2gNojhQjOk/e8IUHxanAIOqCxyGydLnmpp
ot8gBhnYzlM4sLpwwEXolKgL9bpw6HvJXAgT/nqzFRH4ECqiRCxTiHZOf7/IiRMpU5WKitEpfBIS
w3cnmZtgVWxle/xdrtt1ttFf6fq20SWbs7L8OIqsAutIdFLyxs29zhpzTJ6GT7et/J27zT5tFiao
CiBzkN1WjlBANrM2WFUgOqbj85BruyQEs76ngThcfyyKdLVgekpIZxHKj1WdlQASLWJao4zRqarV
o5/HFkec10LCrGgD0++fwc9utmW1ySLJFfOF5f17JHP24bMYndRdFIusUcDwDJa7Wngn7IUUk5YO
5M6DYiPq1YZDVhSksJoRtqCg6NGIUROnbkDdFY3QftEcTKyf0/Y9RBEWKlZhawBQh7KabGWYLZkm
AUr+3ulOoVih4H8urN8UnN5YvznaIQ4KsY3ZdEISq/4s1ui73YeOgmzjFJwVF5TBS/Syf2WpP9ds
Dm/got9k2oDDUrT9WsVIL9EPDNC+dvCdXhhWTVYvdBb+Zk+bmRR/Xj0l0xNN4Vw5CqchN6RPBQ1G
5IVo1zz3kBAeELLXTlgaUGdRc6jkGOSNfzaHfBUvYuKmE/FjvVVVpSJYwXVVliVUSn/+lFFQQpVz
Jn5RXE+d+RZgo+VC+N9p3U8zs4pmyJggxEIXnZCUW1wod2ByhHqOsgGZ/UZD8HH7GF3p//20N3Nu
Pku1QOGhCPY0BGp3ks22iIuoUe7JYRJ7orZ+itzuo2mtLjZ68MTd/gF/p3k/7c8cnSBnKk0xV3L0
qLLXNLKf6C9vm7gC1f5pY+blMIOUQuGijk6YNUd3V7KzY+qwM0ScjvU6sQM72fPX2zann33rtMy8
m9C2KuM9bmc1ZHaEB71NBFOSQqMQlxzpkqmZK2uLsKWQiJl20AdHHASAHxIrN3XI/MQPKbTuXvRN
amWLhb+Fkzqf+R2GsKx7ZbIb9Hsl+p2Gu8JD6DmmAKyMC8dkaQ/nqElZwoRxAFm/U7QGIVCH7nzp
ZLmrWHVrQtiW7wO79Kz6fQljcaXy8ePwSDMXxApFahUPn6mMxxJ8sACZrTL6Okogoe4RaFLIhMje
KmpXfc3XscqMcVwEmfwVDvx0PtLM+Si8F2RCR+WoUgNRLiJwgtaubzMkOlDtNoenqVyhvi6LbU7/
5xsHWZr5I86IUPpdASYPGq1o3tpCcdBV6IfLiN0VV5c+Q+QfCk5eE7YPY5/YCllyUtL1Iw6JXVkV
dVGbc8BxEmgh4e14IqL8SvPqt+rLn51SrmhWd4ZQQ02sBeB9DIAuL2n2LkIWl2f+e1dggqDE3Gyj
ognuNbtBjl1R+VTEPxFoW2uPW51w0vxykjd6q2qQYEZ5YvVtelI0chqL3IK+ke0hbwjq+i5Wy13S
tOsadVLkhjGHnlogYKYxBg+tmibQVPGsPkGAX2vCH869vUefefxx27XQL0jfX3vCFCozRRZQSpid
Bsi3R4XMU/+kBcJOLombRNIGRKpGpb75sW97gOF5lb9mQnMvqXVvxOAhGyHbnfTgEi6GpwjpdgTG
wFQlVkYeQgzIdPGbHHYHaaw33A8x/pZYKH3bEcGJUxuIOWlGiYmdVEqcTi7uO3HghgpG47iQV73y
Kg/nUvc2MtHvSXFHCFvlmWIloOEdoZTYShB54/1GFkJnFAEcVO5SRTdAzWTGFXKEPHXlYDjlaf0R
YWYTOAazFPMXjKqbAPW5Yb8piILNyz+iWjfz+MBzz6LiCXoPUpfYQw+tBKJAT+7RSxOb+IEF8DPk
y0sUezSciGEvNSD2ybMNZ5bio84MK9WITEkIjTKSrZo86KioZMOpiN95XwCl6m/6oHfE+kBJto8j
kPyyeJ13kVtlleNxCpYsaoaVfN+p2VMnkn0M2pcikvcAupqNqB26ZConaGbACzsXVqx7loCkB5O9
FZT7HMUNcGz10bkqoGoevPHyLEV7nm7i5uDL6zS/a5O3jOgGyUFAqKUPU9nFw6S0TDt3gEB6kA4G
uNKsulNAUxS+y4gTihLvG3+VGXi1eApaoQI5oHQ3qIMj0+qQe3xTh9HbEHebJh+t2+fyaoCkqkyT
GVM0Nn8P8lGsfFKiMJesQzfeVK7qUDtY1Ne5goaAQ76wM+t0kTHKc9rh9P+LSDBaga5wDfod6Jog
ClyAnl1h3vlpbeb+Gxmz+Emfj7DGVr1Dt6CTtUQTeYq3qR1IuuN99X7LZuUEkgFQvSkaEYTuyNIr
P9n5685ffPXszvc51xQ2+FCLAjaUWlPHhIIYkoPr2reE8+2tvBqUaQJQNYwKijKnMu3ySsGYeNYd
e/2ggme0DXLjtoW/conpQfu2MO9eqANo4EIySMeG0UMF5HIrge4rMbWyeWGqYBLi3jZ4ZXJqese/
35DZRmZJ62kij0Vwp/puvxcHlwkG9IBRTllNPCV6b8dHFFaik7RNTr3x3wW63/ZnGwiVTBb7pTie
AgxdYayu15bG6K4HCd8WZk91pSZSqY5deEoIN4rsQ/Xvg3Khs7BkY/r7RS1k6DqaJRnCMFIJ5wD8
80UuueUQLhyPf0hLvr9liggu7HR1RVlE+/HUrfonFfzUxOJ3JVS81BWYCiAhTd78jbbjn4KV3y+h
Sq5Qfv08K7OEQYmVJpCHdDzJ0E83Jo3h6jjpH8QYnOGmulHApeM7+Xpcj0DVjpv4eeGwTofxr9t+
cVjn6QNg4LIQDJPXQeEZwN74rdmWwIGidPyqLQwkfXnmW9ZmGUSggdov7NryWAiQWgDzVKona4ZC
6Dr38eRW6hp6ZiuwnNwHTfTK9MYBBdizrKFVq2tQllNSs6eKE/TaKmsTJyapqTcQl6SDg3kBKxE5
avCtEXt//IytheoTQYqVii9yN7hJB2BVrUVHv2y2qd7YSSQauRCsWdpZECp5DQiwLsISzuWKGOGP
Lf6qjF0csLEOeZoMPjsKSrFRgR2k2S5UIaSZRatCehqaxvGoYClja7Y45k0AHldZZgZtWlNQ3vrS
Nz3Af8QSIr2IcrJSX2vxflQVg4UFyGZRmCjxCjf96fbRuPrKfp+MLzTZxe8eWAgJtrGXQMc87CYW
LubEd//BzNP17O7fF/DrFb6wU6dqhoYPHLTkFLpTp9Y07CHqJuSQbMVq7EFA48dRQiNyRbddcNZL
xme+Mm4hAxK38NVDGlkYqwGVpryKlG4TI/dLhEWpuYXr9tUovvjYFArMQc2wqL0ZQ9bKTVZCb6Ct
Y6ib8SFeLSmsLKQzX7nuhbkgJhz91DI6xVCZEghZp9pRJFC+zLSF03L1If/OFISZu65KXcvyqhnR
NYGCHnxZFS/NwV89kBcmZp7aF1JWcAV7le3yw3hoKBJT9BwjUwWHjmeMgdEcyjU02c3kMW8Wn9Wr
R+XC/PT3i7XsWlVU05aIRxrk51x57rPXyMNwWf47yar17bt3PYa4MDZzy37RJEqm6FOpxUMOYEeZ
WdyN5JAWJiZyTTAz0Y2+gbLyYKT+nRbslhkcrsBF4bgufsPMWfOSppqUxf4pVXW3EN+1sVh5+ogW
LGJCjztyV2wpAT+AutUWGTQWVnvuNUVxiGttKoZAMkY0RFNdTULPBXR4H9gu3ExTu+yTbqgtuYFb
r3qrXANTa+ubzF6+Rtczge+lmPtCbWiLjjMcvW412hiYwBtNTO6oTmZDS3QJJvXFa/nXM3lhbhZB
doPQJSkT1COaqFaY/c6hWFuz8g6joUcRgm+m1mRPja/gUZRNqmpmXkMYjRJbzD+A7fLprxYpOxnM
pHwYAtAYAFwgtjuKESEIQ2DaQ3kJdDsYC5dGgLCO5yw8RwzN8mQhuroyqIgzdBF9z1KoOha7qq9x
Sqbdo1bpxA60wPzcrLbtKl2XD/mqd1PPHCvz9g266vkuDM+WUAj8hiqa1B6FXMdYtwg5MC69k+pX
54cL6ej1EPJiu2bhcFL2Qx9EuKyZcEcL9AgGW1C2ei8/Cnps6EVilK1saOIj1Q9cCsEg8SbzcdPL
BXLrN8hDcB+T6MG7Fy0VMxdc5tz/h2Elylzk4WlYVcDW/wuHtqzKeTVWv1iAmWfuJZqNvlhEpzb/
k03gF4ATmuDz9o5egfP98Edff79wwGU0yh5UYEUMENEVgycQrIz+QbwK2UZuVucwXgndRvTWIHe1
0KS9bX7yuLfu5Mwja4ogoPMsiUe/DR4Y3yOgQbsuWOW1o5EdzZ3b5q5Xgy/WdOZ9i0iVCETYJpdT
/5KekBSsGmNcoTw0FWCXZ3oWjsrXIb9Y3bBtKNSS1ekQQ2EKlSVgJ9eRBL9SqQb1PQBTvF0AUMnt
71wyO3MQVGzwpHtIv6ZkuXaUdWMH7jLt0/Wq/vdyzmnMWZL3bIyFEZGQZmR+h2m7EPRlYCQoiwBQ
Lm3r+6qZpCdk9gAAhvumesmqI0t3XTUunaXr90WXoTsjSmg8zoKlJPAjBQg49UgBdqO1ive8NGJ5
ycxVH8i+zcyuJc9LLexDNp5UAKo6aS12DgWSSxeXxjD+7u5PRZYLS7PYKKFVGUkaCgIUBDmRPt4V
SE+C6FWyilbbZqoMAOCA2YJw4fT8Q4zy/YmzW4kSvJq3I8JOdSpOt26VnHJIuKfpLoZIRTYacbvW
iDNW3YLlpS2cXc90bFgnDKjW6cVe5591vYmadMHlXL8b//64OchfrGNZikfYiHA3pkYwc4hTOUs5
0Bf3/N+u7dvO7A7WCjD18oh2u4r55bG1oyHI7SZDjCMMdlpRz0l8QOy9gGw9X7aDvgN5sT6e/Sqy
2xw69iUDaqj9TeKmRAtScbNe+JR4lm/TYVK4H1EzjVFo53SVluHDbQdyPVD8/vGzh34Im74ooct+
zPjBJ50hh2wjaOWhG32naLSFLfmHR+jb3CxhRDpVguWeEMCTJ350jOwiCN8Wz9SZchCkPY/aId1a
5fPtr1w4bvPxgLILgl7IJOXIxw6DTtsC+s06WQo8r79x3x83/YqLN0AcaySMmgIiXQV0TfmbXjBr
ABqprJ0uViwtWVKyWvBQ84GAnoQEHA8AxyR5h6j0UEVuqIA4hpz/f8s380+K3Pm1EHvK0U8/qPo7
93RTGZ5u21j6lpkr0j2xHMYcPlANApcof/QRYUlTWXrv3ja0tEtz15OLeSpm6FGOxacGBU7Snbn/
Cdy8EaVbaFgtNSam63/DPfxVQQdULUsbtFumNghok2KbbqUJmQZimnQ9SYJRUzalZ3BubdGRsMjC
D7heWvj3qZxPBIQRZmOkCToW553VAttZRUtqm0smZk7Eb2ki+XU9nvxOXmnBaEEaaMlzLC3jzHO0
0LltIwIbAVSKi9Xgeu5UrfhP5rP/ISP5XrJZRqJ2XdViWmoqK3cWtyD+Crn31lJ9QzgOZvinO1TO
xIMBuiuHHskfdcEpX+HZ+xEQzHnRUFL1y1hEWNesxE15CEz5GfA2+u5ZwGwfqJ1sso/K/pfLHLf0
LnOWfNk/BNDfazCLftCTbfqKfEWWzRp6WQG49oHogrp2BT8NNQSMNC6GBf9QuPm2OvM0vSwB9d/C
qgYLnfaH97pZVLYYgvsLvERqzwyo5SJC0d9AMrgpg3NOtqCJN8rOIVA2z1lgKrVnq5F122ssvVz6
zD+hRk6LNB6xJVZ4qH8xJOPELP7FFQCQ/HmanNdfoUyxlIpfLwJ8R4f6zGEx0mhhCtj512kUoW1V
mh3yitKhZzScDYbebQpOBs/SFooAC5YBaPv5oElNX+s06jDCAbLTFbMS6EljtPo9MeIHNMfQqcfs
s29RtMjrpft+26ewOZQkFvq4l9XpCiBdTREpMApWBorpTBn4dQNSxvulHvKV2czLa8eEmR/Tu2yI
qMLHUwmaltHOLGCzwfwLYirg68CtC6G2NdDzcNRLTcersep31/grxrwIHVKEWjyMkB4PGTs16huP
fZQ0Dn1CbB9S6XXtVJq+8BBeXeELm7MbrgOdIhYhbKopv2sScgjkfmEXv8CWfz1+FzZm95m2Crqd
kw3ZyNYgFVNfkj9+7rB4N6LS6K/q2uh2SmJ0ktkfOFBiSNGVVYbxmczEU+U3rgC1Hn0d/fIbG4Qc
mOHIrcAGvHQJPyb+jWGdsrCL3zq74UnC8rHQMv/UDdQc0DEJam+TiY+4eyuf6igio3DQQfBGAIcW
aDH9cjDqYLjDIlpyrq5EbSOFldFFqKTW3BC87AGzWzs1B49aFlOD9xVa2aILQsNNFUlWjvEHfXQA
krflTth3gHJrIUZH1MSMebWlabPnAOz3siYYmao6eYhCNtAz6LcYmCyBapkVeJlRErauGmCZR28D
wR/bG+/18DHSMTWmRFaN0SS1VS1vwuYoBNW1utr4so/CJmprzYsUfcKtOV0krRrvccQgQwvfSYrC
lDM3Ft6IXJld6uC3b3wVblaP7L7NTMaSrTIq9zqExGMPYDMSUIMFnaOQs1btoxo61FFmFOCQSmtx
o1aZCUlJU6UbUdoEEqBJaGBGQOXFu6pvHSH37JClq0EKdlWd3oH/ZdMPL0nMMd0g2HqhGFXtG5BX
Mlr5PqEMI0L6Whoiq6tRzyYOKwBgoghLg9SO0xSyrjLUb8LQ8LvO0VHmD1vhLizZvuKgetIz04fS
cEKlt5gGZ5UDoQO/zcfYLGv9mZNkI8n1W1tAfEMbNyoUOUgjvUxwciBfzYq+tRyAHi7eQ4VhG+qy
m8ayAb61jdpRqytxqEVM2OgoFpSQdxRkCKy3ZiUCAkOSsxcInclkdc0h3lly8FfkPWkMWW3PHgao
PIn+AUCnWWESpDBpp4DJ229LKx3lh3EQ7aJvVgEDrYgP8QMPUqB1c+yjZq9J6MdmoOVkymHQB9AR
HAR5H5J9LWLXBW5XpLUCNbNKjEqlvrAKSiCxC0hD+tVHWd+JJRY3iddQd0jrTU5iM5WTnaKMH0Er
7WQNElZ+z055JT3yJl/7omRLYFmqIE4CSJGRSq3b+cWzwj3DZ9TOAA+WhncvFleS5xlFFRpqPWB2
IXxtJd0BWOu/KSlclKxnAWISliIlY9EdGVq+FDOJnG1GtHdvxwFXneaFlenvF466lqhHc6RbR68+
Y0HxXUsWrndLLkzM0kieyz2XJT08ocnvu9RNcQENFYREE3IqPC5NCyx90ewZiIC6Lkffg7n2VwMC
kD493V6yqwnXxffM3oAoU/umInJ7lCr0UYI/cfSgdaKp03GdRq01eEuiLEtfNHPkXR4nXQXe5WOT
v47TaBNGsG5/0vXo+OKbZjFZG2VDWUcAXk0q7WW505AIdKCQwAAdJN488R2YAgzaLVi9miP/2+pf
XLh1pdUl8DwtRhvkVbby7uTfIih3QLzzHj2VokVtGeEZZlLNpYbi1QLKheVZjathchXCV7THtEF/
UHtoMPFX6q8L33f7pKjz+CsHPSapuIjq0KZ9kjDhi7JdYAEgyRkS5Qm055t4DD1MtIAWxy2WdnWK
7/6KVi6+cuZCatp3SdBSdlROvjvu/Q0BbDA4gA/UHp+XwAXTsb9lbDrFF57E1/SiadS0O/ohaMak
B5IBgdP8Vgcwlg9Lch1LJ2fuU/gwUs5xXnMgjCMF5HiYGBV/ib2y4B+ve6+LKGp2MyB7knlZiU5B
9QJE1A66WpYUGR3Ud/kvTOH8V6iGb3NslqLwLo0QYDJyN3jDfe7JEBHQc6CA2pOQY+i1kMLWakhz
pBA7qwARUvDPeiOgpYkh13awvQqCZMIwHKRBMwcB0UPju7eP9fVywsVvnF2eIggJEwq0EftN/5mf
eycCw1y3KR+7LTSordbidgY1SGEL8cTEWcrirm79hfXp0F+cszQnragMoY8kTndVkJIpm6RJd734
ePszl3Z+Pnjlt3WZS+UYIk/t7eA1QJ7qWfygOswG5+QiEdlVZ3HxXbP7o2tl0mgF6mqVpZzGL8Wo
aV0l8EAGloJVpSbdN/uJWPP2hy4t6OwujcUo9ZGIPEEHYNwvlCc2NBiK5+aIIO+2qSW3O/2Ui71j
hOVl5zXhCRtoeyqCP1pYvlL9V45PpxRDG0wE4GD2RCtSBqW6HO69tgEXUVfcjU1M0KbItWNIZS8d
yetH5cLe7IWOQp5RQgZyl2FykwYHMVYe20F0SbnDo2r6PMKIZmlK8l7SetNL4/8zJwtSvQv7MyfV
10rIWikQjqRTndT/aBT0WoBzGFOT83Zpdadn4y9P/21tDsYhSurFNAqnYAGSsMH9hH5RIETLzGJc
h6tOsha5e5ZMzlwOhmBbiDMFHdSZQjf3n//XJARPxOOk7YrpzNtH9eqtuPjImZtJdJqMmQ+LNbnT
ql+S9xkhuc+jBYKbq6/mhZnpwy9uhFxiGkTsYEangZkGZEM925MCi4gPIiBst7/pOvj0wtrMx3iq
XnEohpG7MRfPGGYIjDbLXLluBaPGPJHqQTg3efa81pD6bFNlulv60KcFIUTeg5F1xD1Syp2PpFBm
jRNg+ErAyKYgfsYNAETwiqSW0HL7rOkidGj6abcO3cxLBcwvZL8j7REQIlMPXQ+ooa88Grpc/T3m
5FdDOtjxsAnwTIrFI2mBxJLzpSbs9RbzxRLOXJgXRmlcC7TFMLLpOcwFgRToSBzkMv+J7MrVR+HC
2syRDQmPkkgAbglEy82mw+CxaIdnavV7ivKsPa562S411zcjexkDctVbXxifeTXIVIRJK9ThKaoe
UsXbRqCLEMt+4aItbezMd3GWjgSiH92Rg7mhJ39aDBHcPvYLFuZYFi1lkcBVJGwoOdgpWBpjjS5A
2a9DHr7XSpw5KDnRqgakWN2x0zubiHwb+o5Gs01WB0B1yVaYH1UPGRWQJrc/Dq/Z7Zsxx7JUciiT
kevtkdHxrfJTUCvJ2m4Uiw9B9XZ5IH9AIfZTAi/tTmDi6Ehqzs0s0Zkh92lnFs1QWgV06MEOlRs8
Yp2l8nCv9GEHGVn13BIIswkFqAQSVOCUd1kEFDsm740nP0ZNvo3FHPQJ0i5VXwMpX7FUNRIFvCHp
cBAp0Hz+4HhyYcttbxAAF4GcAl8GNXtwlPXjfRM9JeDsK3Toy/SNG9eK6QMAKALxnvk6SG6eRsCw
GxIYav7BwaJO8o+UvaPMA0p1cxQx+5jexdFb1wrgcgFPvv5J/dIsI7cAN9TwJ2KnoXVHxs0BqpN6
+VBCsKoqPAg7PUaSD+IUFO16cCMVLzw549+YrfyRs8dM2lGht1TxUNE1dNOMwNtFwVMMkW4agFdB
T5HjUJvLD4oQWxV7EqD2U/nnkvxS8ZVi+snEFwHMmaMMFIBUW9xbM/pZjMzghGFoE1UlaZ9CcY9j
zK5I1mL7EYi+5Vfon+bvY30o0sboo2ii2hXTbQ8a04Cc62AfBVOB6j7HQxH0j1Jzl0p/muhTRIW9
LwS70D4TGVE35iizYiepDlJbg/SZIUSQQWtHO++VVShvouqjEjFG+ysYuClh0/vSlXB2SF6B6gC8
qapuBKCn0TLZ7ETfpkDAcwVVzvou8UJDziD7ThKTJmuNNmZXYxqn1lZtCVwwsZJEWUXgEa+ik4d1
uX3ir7klJomMYgRW0PX5kBgtlUEXhEY4BvmrxE9jWUBEYIEn9Gp77MLIvMv9P6R913LsuLLsFzGC
BqB5pW2rbnnzwpDW0qL3nl9/ktrnbrUwPcQ9M8+KEBoEkChUZWVSuaSST3LxRMsjRVa60V6L9Fwk
L8V41Ivfvai6FLtCSU96Ypi58mfqNYfKiNbDEZljOdysT/paOHL5exh8KWVd1iNkYU9+gSpDGkP4
4i0Y23vDaO7+3Ujyz4gEgmJTRctGPPlj5iBjjFpxHW+1ILPXx/mCRPZGv5wSE/oIaKccygIDKafZ
rUNvatDKbzWLfjiExOYN2UYH+Vf0W5ituUSyvDazV5Qd+AobV+tkl79kuUAugrBy9tF5VWBHteix
VMSbidz2/jZHcz1SYJ1bbSsJJNbIzGPYnpnpbWrxAtyr7Z6XP4EJb4qxJ4UupqjHAyfVSYRMUmNq
sJTRFSvQoEqU/fahyUFESGFt0HJgKtVbO0ACvIm9Itn0/TkUDSvtYE9SDxBdkj6GLHqCbQHuOoez
cF8V2rWVY2IgY1TlqhvxjBsj0Qxb3YKhByoSi0dC4kzjsBlmw0unysqEwlR90WqSxpRj1EYK5VbT
3lN9F2m7UHiMkRJWRWI3kMIbJ2rLhQI1PiAQfENNPKpsWFa9IksIk7PWK3Q8xANUTaFMpPqJWwTg
EYy/dRA2l3KUJpcu1WZTKfaxkiG33+CvA/qRJVPvUJETAFp6vSlbcGaFvgLD3bhP6qOUzPA+SK1B
Pyfgu4WlnYizO8C+p4ZyYDdpbg8tZK3Kd6Sl7kzRg63mt4SOVhBJt1UE9v3szlFidgDIsCb7SL5N
cmjGoKanC+VTkbS2gIVSEvHRKPO7MagcBbWERP8cIf1oSKIbzJ0rJsnvpu0fCkXE1ajvckKcqoS0
FqwEB7G618bwMBaimUTy0cDFmOjpTmm1A21la1KCY9Y2Z20YNx1FlkpFypTYNS1fGoHsiT/eSrTe
JUS8UWRs5gg+nyB+ZrhIlCRDvYtaUyfaAVKRqKtsCZUPvY8XyHwztS9N2ji6kT9SbTxoo2CXOpoP
9NJEW72Vy+opnOFH1VNHhQCaLLy12IWh8RpFsBhrakv1VROx106XtP2iEFBE0U0Hf2mqVIWZDM+9
IW7TIHZVPzyFY3YMVAiVqeWdGEJVi2BfF/NehgoVzVCRkWa7QGQxzr5Dmld9hsPXsRIST/FfIVNd
B+Mx6TtbHhSbwqMnjaazMqV79FehyhWcmq6xJXGnk40RpGcjQTf1PGwp5Hv0TN6KlebUY2Kncbmd
67g3VV0FJ7hRcPFTk+g3RXUalJOkPuv+h18bdiRHuwF6e0OtQPW7cAtkcROSmkObvGZifpghZjsK
yqbvbtJuNhMpMXO6r5Jf0A62Aql09Fh21MJBHS+Hz2SF3nx/FrbllHqBj85nCXXKoDyi2vrQgGgX
BO0+T+t9OIuuP/XbONR+lSTYTwlcj8pzWQyohMJoQajcQEQB1fjV5Iall9Wm1CproltN6I8ylCUn
9U+uB7e1VJjx8BFnwXMuwZwNEgFmWCVuXbau1g2QBAR3cyy2tT7cZW34EIC4kuZw40gnN1FgOqpW
9zXunjqL7yYDx1/HPpixsgjrUKx0wJ+6l8fhRlXLxdcYhchJcdSo2pZyDbEHgqXQjwOUC6h2liGo
IPkbqlYndDpuqgT9w/FbmKd2BW3lfn6Q0ruyyUzJSOCg1b8Fivw7ycKN1uS8YPpaLH0Jw+x7q2vx
6oHAFSoSixVKeo9LHfm+8PYf8ZEU6IpAPwYaMgplbr+q6AyoglfiSYr6g4hc8nRu6WMmPXZCt0iG
wBqPOn32B80kENRDfWDuRE4gtbysWBi/yBp9EQgurj1fG4gKNQ/UlZZgDpXdpO3wyFecAX4LwYR1
TCzktbbr1wcn4/F1E16MWvd6LCkp3nsN7V/a7l4PqSeSP3IB8yCU1dcHu075uXiXMfdq0qnS1KXK
8oAut9IhdwWncTXNhBSHRdx0J2zVO+HMXd0lSFr7tMwNCafUMskFMbqFmu0v2Ql2xM6fFqpP4grc
7Bjvfcts2hLLB0IZsjrdLJh6dFOgL5jzGa/F3JJBqEplURXhIPkzQoJgA5kKoUbKHzznsLEXuwjN
wpRuF+v3aQ/+4JGXgfubVMv3oExYloAyO6HHEhUlod+J6Uden8Px04gA7ZqthYqj98mmQXnEyGRO
cHr9k34PzWyb0M8yNGJAG6LL/wjQ69cyXtqD90WZHaIWI9UE1cerPRG2QhhYc696nfi5vnC8Udit
UZWoQUKt5QS/JavWBjeDflHPo8FfP9LfX4tJFIEoUigBjN5PEEepQLcZ8YgV0EZfD8dc4TWxXXsJ
XW5FJl+UEykJihoN4uk4upL4qelvYfFE+o6TU7+Ojv+dlMZU4qAtOujTrHWnqcYFgJexr1eOpuEZ
IBrF3ojwCKB32nS7vmDXWVvfJ431NIIifhq2bU+Q6YbJ82S2B3E3OJpb3heWbgupgzyHq4UWVPNB
lKR2fGg2kcstzV8DsIuLUGcOQKBCFm+sUDqOt/12hqkcQaZzcSMDW9E45I88N4drG/VyPOY4CDCS
NODPo5wM/YOkmkWmymwmnrzHtb1zOQpzHPxGUKg/ispJAfVThqRHFmyHIn+uE4lTyL0GIJcjMUei
nRvULKav402QLnsjOmd70utz+Q4gGHQMYlS/hAQdgakBo79R+yC0fc1GmLZIVfg+Qb/Yj0vJauro
tUz83O7jDrrms1GY5VTejmrriqECuTHI5ob5TQKK0ywQK0KnZN9FmYk30bZOm0PdNYcOZDI/DOFk
SD3gMV4KEfR/D2GheGM1w+2q2TVSYxLS2p2Y4h6nit01z30n77UpQG/FCPWo6Wn0FS/MX8VoMCso
XMWxXSkQSm7/DHQ0kdZBFunP3DbooY63ddM5yLasH64vPQX2Wr4MuphdXae0iFPo6kF/2c63xIlh
sQeZ5UVNKb2BaDluMpmTGeYtE7Ox+0nqFaVDEr3pIjvVyLbPJWeCX7fQte769JY9tTY7ds8RP0/i
VgU5VcbaUDvQZHumsddD/Lxvra7/XB/vb5Jk31uQgWIZDt1RJaFJdNGGChZdVi9/JZ/JGzS+HYgr
75rfc2Jmkcfvwb9+vv47tMqgMyo7KJjpZXRb9rDxVCdzmu/WZ8dZOJXJuPkTfKom0CxPQ34Pk0Zb
V8D4S7dF/E+6ni42JWtnWVeKmExRL6I8UW3ELDthg27iSrip4tBen9O1i/pyKCaMm1pRCbQMiS4N
tFE/yWw/j61EjA/QOXnK4tBZH463SAxExZWhzVKJmh0KEVZZbheJ7fURvm7hlT2vMidaz2IplrUG
ReCg3IyhZjVNeotOjwcQYURTzJVfhThBJWM2WsvQwC4TfUl2kG57hPXZbVm2r2nUuUbQOwlEU8us
8FLlXh20B9oGJ4hUexn6RcFwfS/S8dAisCbjQdX2I+g2wgyCafBmyPfdqFla+NlLktkuj/D5NVUH
K6trk1a3IiTaU/JZh5sw7a1Wkt0BZOvYp7Y4vUXjTRPC8iHINzPaURbmxaC+ZPPdICHNTA5hY7zM
zWBHJD/RfLSQ/T0l+mub348iUh3+Rz4XZwii7jo5Pqoj54D/TYr2+5Qx4BWgnzYUBkTgvZtvq5vu
CJ1JFQrP8IUwyh3qHAk6aEYHIisJKO+Q7vfC9k0fnlIuSWVZx7V1Zm7uNB6ivClwGon45pOzrP6u
o/P6XrpK7r88HQx+qoWkUKnEQSSzsAt14vYz1PZiyIEXAURsbuvJFRCSVBUwrT9VFWBhG+ku8tim
1J1bY6fgr6P8LILvH2cPafgY1wWqUr+yyYeSorGRBx9FlV6hINAbTh2pW1hE6m1jinSzPhceeDHI
rA4pvpjcT6eCPPhog+h6ZJQVtH1XhPc05Nw6bJxc+9U0FQGFUkAsuxUFSV4eNnGK9FVTPYkBXFeI
cRDL2xh7Jy0PdfgedfdZDX+u1s2VUyQ+J2g8WJ8+76Jno+g4ECRJ7Jbg6ABOaWgtcheLjFo6of/Y
pDv4PD3TLWfQK0n8H/Z5bJvbrNRqNst+eK6i8qYHL0BvTthPj3R+CMrwrKEUltV7sXnIfTygNehq
BqUbG/Q4ZX8k8HVo5HtF7ebDcBYhqN7Mup0mIhzpKlMb6S6pPkRtT0v5RtDAPBeghCW4QXDqB+jY
b2Y6WC36lmJ9W5AIbAh6qiWkGtPcJXWz1QMw83RkWpOHufMGiHiqDXLcqWgTSI0FoWoZvmINqPCh
Xtr495kUuboAMVOUaoPzDIlaEnyOXW/1seKI4uMkF69+Vt9AE10kD8i3ishO0+43CAlUzZGTFg+Z
f6NEOxyezZi5/iKAWqPeSixBI2aCYn+HdRcU1fKRajXi+6HOzbZYWCVmBzMJoYph7ZId0vy2hYVL
2T2GSCn23b4cbAVmGAkhNlSm0KbQ27GOx0nwTglyPEsAO98VIVx4AsXOu8cJrSNS5EO5gtygGQU9
FjX9hBiiPWOTzsP0BBuLmyRqjwocSMr0t6J7Q8BpWv3refy5MxggLdq8FORUi89lcDbGfCdovSkX
iHhRZ+DsQt5QDFKqFDYeyjzFX16AcnXO0Zz7G5pR6P5yNQvkBN2qdXy5F7582l/v+5+zZAAUcmZz
YOQwIMMO3sfGnqY5B9d4IzC4Nviq79dZkJynGJJ5i/W33HOO8V9vmotJyCLbJCiBURuKpQ5DWOR9
8qCy0VqiUZ4n5BUS7c9hmPCy6ec5iqZxsYXut3hTiZ/ozGkqk8BBOHFQdF0MaJeOWPEB8jkNgpup
N+tPHmv7Sgz/83csiYCLdKzfxROE2haDNaQZpEPnNY/FLj/BxXE7Wt2hvJuPkBpsnnlRL+8zM6Fo
oLUBfC5gszahNjgu7hfiWaecR/LqdsFaMgFoOtNCh5wmvNzIuNOGbBsbnIPNG2GZ5sXn0+Oh70bo
kZ5FaMdQNbJ1n3D2/JXmjJ9LxIBHrXXVfxzpwB/yFtUsIzohKEH/jLhR82145K0Nd1MwGCLC3auu
qBqfw624eMK/DBXkF5EFsgY73zewLm8tgjbyx4yTNuHtCgZBIhwKNDoCQSYo+vtNve2Fwh3RxbcO
krxVY2AkV9QETPsqOZPYt6eFs5gKnJnwviHLkg0luW6aDBt8oCiquOouczIvfYYeYus71eH9JnUs
rB+qqQEv+uF8xa/E+sWmbPOh6vq8iBGHhKaao1utoOAAQRl1alB6LW/akgp2C7pRl8puKmgwPrrr
lf7QUZjJaAlXdXn1TpJhafTzlJT+pMGkAO6+ITrligpcJN+d4GE2ofK9vrLrMRiGYnBFyGK/EnM4
pxIvuQv28iPB1o12JL1JoaQabpD4y6wI7RtQzPbN8U0aYV2BHNUHGvSje+1Vd9Z/EGerfUWql2tR
dhKRFgiStBj+8Ars13hNI7whGAzy9XocaIIhtOohGh4y+rg+hb9mDX7gz1eN7WIK3Vz6ciAKWL3h
XkbgEpJhp5LaEdE06vO0Iq5IJvwcjcEeIgYCzNmi5LyIVSxF2OxNRnAqWXCGcagzfnVN9Z+Z7KDY
v/Svr0+Wd3YYBErUSJJQTce9NFsqgVw2OGBlygOHZcP/fM7+nCQDQPEohv4I08Ev3SA4BZrQQNj4
LgxA3dyrOKNxpsTyXxN9DDPYzMdnKNO1lbpTYcgY/d+l23/MiCXAhpFY67g38PYBiauWOhPGvhxc
u5KO+DkGAyM0KuZpKOLvraH1bte8pdKH6j8teliiC++iR322fWGflDYJXyPlcdjw2FpX5ON+/hAG
ZIxCm7VMzJJz7yquHlj9vfEcu4sK6YQ3rhX8InvB5u1MXhzAVs7TMqq6coCi52CBB27l9vC4vGkX
r6T6DdotnJPAOfYyAytGEtV9BEeos5GlmBXEAkCpRzd1HgoW5TnC8QZjYhx9pGqfGSK8i6tNGHzC
/g+lmnsU9nez8Ll+wq9wAn6uHoswbVtIqgyEkdHsCv1TiGeB8JoQs/yAD6aDhvpgG94G9+kx9DhD
844igy6zKM0p3GLiL3BblHigDwVtYvTZguTojDe5k3sjT7WCc/t+edJd4Pc4yWKvF1N41pN7GeYw
Udu7sRJ7ovS+Pj3O7NjmxbokWZjGuIiEBCnX9nEa3RlJ5vVBeC8nhXk5qZMspL6BGz7etpklHdpT
eYJjIB5LEdqV4T9FTGQILFhPWXQ7fPzf9ad+7J4vtd6Lr6lroDUJPmJHSYO97nMIh9b1CXKWi+07
TPVSCqiYROco/SPMaBnQXIC36Wuv6+PwVmsJKy4mEkixrhkKJtIiNYSd6WYjuLf8iGwBw5W7Tll+
x8U4WZWmVIDtISIyxZ23xjNkEx5i43Z+blG4LlwVhbevNHJhS8PRgMEnksmdncE3df8vozGFgZlw
8Me+mxLYYAswkg3UbZny9Ad4n5VBl1qLuj5UZQQQxa+pEZHlz50SZPr1xeNdBgqDJFVfKs2gf10G
g9NvU9uAmpU9Wv+RPM+PBk+snjcvJmTJpgxMXwGHe4zec/UkFX9UXgzB2flffhEXO0VBA2pVNEZ8
bpJnPY2soBugxAJf7n/7OGNd3dp61iapJDEu8GBj7KXnbHGxNeXBjL7U42NT3AuCSWD7CFNtDoJx
viTr7NZJBgrzQ5mchfpBTudPQd3jQcZr9uO8Cljrtlz1dVr6bXqeu5e2CXdKzPuKfxOPAQ4VXdVE
RWG3eo+WyFxGzNdMOfjb9e4rw20EaDxtUDiB0KeRU5jOQPamDWBHKL5CZPxcT7LVV6CW1uDwJAmK
bzq6DjurjUE/zchtKPn/7Ft8/1DmsGi6Ggx6hwexD+ZynhwlidPGeX1JvwdgDscwyqMOdeb4PFe3
BF2qoeAVhfGPsln/HYQ9HgHM3Xq5SPGUxMMra71K9J11VLm+Z75HYK5WWJ5APKXFscCeoQW6MoZk
sz4C50Oxez/X6qpu5gpzGOENncpW7YMfPN6uj/LFR/zrnfM9ESZAh1pKOEwhwAqcarOmkK/KUhR+
+im5N0QS2KHUYHgyHVOhuoNFU2BXTfOrFGJiZkIQW+NoGA9lS+e3rGtrV2pBV1ezAk1qVQKmQw/N
+tTpx8chmI9lSUYvpjqqt3llVirZ5HD3hpHvn1lNnZx2bxFJ32nafvZFsUeVBpq4T21lHMYy+ixy
7UjhCL4hUEZCA5d6qwqtYsZTpZi91tlNnlqFmtlEIDdB9GxEupPH1MHPgNW4v9jgOCokqqNQtFKt
sXOYMDSzgipyKXtQ8kVYW4RWrnNdra5f6t8fmAkeVFibovVkOfp/1B3Ko4tIQWsiPyib6CZAFzgP
NP8m7PsecdlZl5eDMrRh0+MMh/5xjMGQ0B/i9jcJf6lGZvnSi26E8D9+1suHFgGEDvFEITxK8YRm
t7eewqqwRcVrIxi8H8Y7M0xIUYlZGoGVH5/LJHZU9bPCvbG+m//mwfI9dQZnUwW2fkWPx1G4HRwj
guRq4NCb+hmdF9DnCSz5Od0F97y0AXdYBjWbdoTlXo2ZES9/gPQJvEZUOLE7C4VadIVdc68Xm4Gr
XMeDCAZLSQ9Tbj0ieFxP+zmAFln70Po899orkqT4ntp/v+lfbKwLWa1yislNnvSr7E20rcbbTDUD
cVPjeMNIsN8EW1q7ITy4tU34TidTdUUz4graXo96vn8JA7q+IqKTCOyTczXFOxJATHtOLYgZmv1I
OU8Lzl6lTAJFnORRQm8Ynp9KYVNczWX2tL5XeZNhgFdvpbKdQEI8B7RzOrjUK3vfJ+jC4rykOZuE
MviTG4OB9kdcuDFWZjyXA7RSYW25PpmvvPTKNUIZzJEz6oPPiBw+lPDufa8Dh6A3wSFY6h+h8y+R
5IvxeYFwgl4EDY1waYk9nM4qDZJ4nEygvCDF2oRYJAlLTQRjDxE2/KgXX8kxsZRiC/27tN0PCXq0
9nhH6DYxq226a0NcPtmtjqPxhqSa/iuAfIqwDVweSZK3mgzS+DRT0wQqKWcxgLThHICq9aJy2Z+8
yTPAolSTpExEiM4woIXu5juUzo4S7EluPVCpXOEWOsS3hp3tFd42Wk7wyldnyYro8TPSsCmBNbiq
yih3qLRLINcu1qU1JXchVM6IAQYDLU01przROUeSJTKqejBnRYOjgmRl/Ai1UhVAbjitQ3dz4xqZ
E8DB2K6h/szNWHK+OEttFJPS77oc0DZAb1cvGzND3wiUDC0jtIqH7qGsrUBFwg0dnJCf5hxezqZi
e1YKPCeTKFTw1v8jnIq7Bj6KQwx3tcEOkBwydlApc3n5Bd63ZmBppBURhwrhbTO8++m0xYHepnUA
lU9eg/oC1Wt7ioGmXC5mESYty0kuRBjfNl7kIaTOBUe0Wy9weQT9v0k4/PeaUpepX6BT3aaDJkQN
auk2iAKwhoSLVP9sOKMlu+gLTBzet+StH4NVRZKnEewwk3OnwMNNhUhsNu46nxdd8ZaMwZ5Erf20
C5d8TfAyjzcSqNlqhcawksMU4IVTKgM/VKOtocDN/Jwechl9HePBR9vdY7tftDBh5Zua00Nz/4+M
i3+EOixDb8iMPBumpaRl9XayqawCe2WR6R+9yOUVI3l3Jku968LWr6VmiTFMHfY5ZrGDeASU5n/N
701oBrayXT/nHIzRloNysS/LKNEGQ8W+pPCjByHdauK3oniJZrBv08BeH+yKzsvPb8nGNyQFCzVA
fIPkM5JuhWc40g6EuA1PD46z+zUGSUhtjLE8IQqe6Z8Ab5c4fhl5PhhXhA9+zoYBkUiHMC/UE5cz
jbbng7LRoPIjLfqs5D7a5jfDFlQ1u/ooxoOAp+TH+sdcprACYRqDKGSuDKkMlowigf+lnNlZztkb
vBEYCBkJqRWhxWrBgcDUFRBtCWcE3qnWGPhAr2QGKwcMkR5ad3AEU35EPanf9JZx2zyga/0EY3hu
yycHtDQGS+RK6ZBXx/PbmIkj++nWzwJLyKStARr2+irxDjTrOwR6M5IbEuqAM9IJMugUaXlMICyB
zEqiwJ5euJNryYyDHE1Av1IeK5szU515HUGawxDSOkcIMWdWYPS3Ke0PSvo0ytxAiXPkdAZJtIIa
SgynYUT786/m6f+ZmkCFZIv0j+BBLseWOKRz3pgMnogxpSWcj4EnwvvYjjbcIswKijLra8gbhQET
yDWhIicoeJWNb4rRbweoA4lwc1ofhZcPZpsGlR58vpwCig16NyEb1XSlNRDRI9m7kdUP0gD73qDe
a4vnWlKfehW9EjLaxbrpXEfz+5wNtzmuCk2qzVn6HafkVtITTljI+xQM6GRjTAoxw36SB9RN4t08
exnX94ODOzqDOxMah+Je6eJzFsCXmaJbLn1d/9YLrKxgp87AjtFlkFOWADuUxEhEEhjYg6Gdf4xa
DcNs1ewNgTMi77JgdZfmKVczMi8XralLux59hAffK9FQHzyOd5BIip+EW0gLb7IOSRLe2/hKM/iP
q4oVZJInRSn1DBOuEX4G6DzZGTeDS9zxLeK/WzibhPUY6sowy8fuazAsYA0/AisZzVCE/qM5T47q
Jq7vSCf1y6ZkfWGvtC78nCiDQmLVDbOiGeFZuR9fmvdFdrbfjLt6E79LFjqCuGkH3mQZCBolIfPR
fbDULh7i4SlUqNWBOb8+Ld4gDAJ1Rlgrkl8iIZ/dkwjSAXjow+nBXR+Fh0BsB0YD1RWhpPh4sje7
IVgVaBzoTbiIU1fa6Hb8J9sqMD04UE9HZIp3ZwBDOo9Lql4+2crpNBiQkSc5n0aCfIbsgdntpG7g
9GZljzvBy9zUm7x/OW0Gb1poxRG43S+Z2uEJ5YvuLiUWxGEew1NvDmfNS+/URQrW6b0lgaNtwQvl
nlDepBlImog86QGMKxBM9nYY2XMDglK/qWyw2AszG+BVyP3Qy8TWPjQTB6VhHxoKet/OIRru8nRw
xj51pKa56dW7SR1MGQYk0I6y1P4ljiBmJ+tmpemOju4TBcc5Nl6q+WN9MdZ3OmH7B9RMkme67PRF
T6kezgpE4Uol4Fxj6xOHeCM+zMWrx0/0OYQWK86ThMYi6hWZG0HFpRx8OxZqTviwHoMRVse+pkgh
yT3FlPLdqD5WsnwTkoelmvXvPh2LRMJAOpoDdkfjfYapeZxC6IszxvrFSdiWAF+AB9ig1DiaXeUs
YpTVGDzk6NibSu3kx9pO7dp/Vbcl4rJjLtYqSjoBXjN1es5FGLh0u2HgMb45eV0iMoAzpbE/Rkhb
nEWUNWFJnoemP4DojJoNVKis7Rgugnp2j+SQ/qx/1KM5beD8ZOWJGTvLA4WbfVsPgQgrwS1Hoj4U
FSa9KMagl80sULGEgsTzYDdn6Gx5vPY73sIy8KOlY9eONQZMe0CO5Ebx766Ec4r8oBXvm/WNyhuL
gZ2866Qqy5r0XJJ6I0Paq4wMV+/QePcYaq0bjDzS298wThEZfFEtyFde4mIPDXQSdWH5nI3TbuMW
KZysMrHK6rl0lgZcdMGn4Sa456L6MpW/IKxuUEnSdJ0SlikzClXVkQCvv8Ga3dSH7dUEupGxR8HX
FalVb9TT+J5DovUtsY2tyNNbvoqmF8Mz0VA54nuAhwpKofJZT6DnqDfdHHHuz+sx18UoDPBA/daQ
aYqcFTkqikWs7rY7Ln6WcWrmprYLFNCBeOnN6+/qi0GZkGgirdFLEcoRC50XIoRW9aijhg5jLDt+
496UVzH8YjQGhAJFIWUEW5zzfFJ34jF5Sx6D4/R7cMNN6yGEvps22jZ5Xj8n3DkyuCTqkHvrdYxK
Twssxe6D+jDYB2jWnXjfk7dTlhvz8oQ0SjxUdYSEeHAqgs8yeIBNLuci5G4UBmQirYhBesINVf8S
AnuSwGjsvHFT7hXR0yAXvJuP/xRLL9aOgZu40AM/zkHLGZDApa5qtdBX9pbq/2Sr6KOFWu+Gd/A5
+4Wtj4+hOOZ6siRDQpz8CZqsyl1OOjiB8fbIsjArCEOZUCaMRaMuCm1h9auen3vlGdkkW3PK1Ex9
p3kZ4AM0QZvYHAk3eXz1lvr+smxBHJJDRM8W8kYEwzW/fNTV35wTwBuBgZYZig2RMf7vKa/gM2/P
+8Sjt822NtVNcgpsrpnTgolrH5QBFuh7Ni24YstrINgMXmrH6BIgsNaUnmpP5ejbXH+YX3xCBlgG
ONkGeQTshGqk4iqw9/IPAkWJfHle8Xbl9XTrxWgMoOShn06zEC5HIcULDpqj78vraplf/yT+GmyU
UUZP3PwzMszFwAy8lG2oNlTEedCPyY3oVCNedYYz34J+UKKgKcE7tEJlc7BgSLS+hTjARhnM6VNC
xDRd3ue5cC+Ag6ahcc+YY159irdTGZRphqiGtDmwekRTS2NJe1gLkfPCh10aTaH6YVCLt57y1Ujq
+7OypfFBCTKtJUgqLcZjjTU/d8d+Szzxxnho7UUKGhge3HavBVRowYrZLQwEkPU2tVfv4h1UZXjl
QE68w1bLJUktp2ZC49fiSdZ47YYu3g4etxOENw4T2IRBkpXGsp++NnL8e7qB4ln/QZHUgrWhN+zl
Q/0077otHKGPEQ9zrzISLj47g0rSZIh1KGKtY5R9ilsfsc7SRjQ+8uvwnG2lMmikx5BRGsSlvpp2
H7Buum+Kt/UDcr00fTEbBoKgrVDl6KZbauGSG4Ld0Pq2/PplyuFh31awx+IdluUDrWAsWw1XhTAZ
cgH7drDqw9LIs3g16QdiQvjaEc687cK5jVUGfWaxlUSUj6Nz0UheUJw6MOPbvDY7onKYzNf7li8+
JgM31RyBxaBhqGVr4N0Yv3TH7JFs/Y1wpDs8ABx5r5dO/chrnODNkcGfWQe/M+tBb4aUYy5rGyOH
ugngrtXj2/UNw9mSbEEchM25Icut38mvRXDv+x/r/58XJrI1cD0Ss2KOsCG1+8nKbgYvgPozrgi0
zs/w/ANbXgRZlktX43xBthQ+l5NU6BHKDjWgMz8vhM3sqDnzTjdFG8qRm9BDy/e/u540BkoMDdbC
Bfp7zsZJyYdHI4lP0/xn/YNybgm2GN5DBbZQpQSvwA4cBukXWFwbmHI4qnLO5k9NbH6vj8f7kAyg
1PDrjeUUjIm4l51Jmywt3iRLB6TIu9x5W3H5JRevFl1RZDWdcA1EwUvdhpCy472geW8wjcEOjcwh
tPnxMBpd+rIQsJAQtzOUppeblLcbePDB1sM1US3Qx4lonnhH6oqQyR+d5hHJCh+kwt5RrAJCbPQm
crmpCt6iMfiBZ0QkSJWenBX1d9mqlpwUaFEPt5kxc7Y873yzJXEtj2Sp8AEgEPoPILmkmI0VoLZp
0qPmBVYhmeTAJ5ddTwJ9QzNbCy/hWKroEoLf/7TGg063S09LUg1S9TeKE7ndBzePt8QhKxcdWxSP
KkELeiiBg3tebjOn8PTDDPUESL5ZAb/KxxuNAZMh1Os4HhCXLC9dZA2taPefnAgkeHe8S5Vz9vTl
7xdnT4nnaSYFzl42Bm4U4UZFXXEdSK53LVwsGYskHRkkKuPwLZ3i8Ko+0soj0l4t3OjYx9aSko03
ZA/xCZTdstmWNEeUnOQfCZ5c/AwGZrSMJDrMuFGbQYfL0D/7GoePyJ0ogzJFUORxY1AIJljRDfKE
+g5OENDa2qf3AvQ2Bru/Ac9UeqoeyCbcpUeebgRvMZmwRRmHIYokhJmpLO5gMbEhXDo4B2DYArgc
TjSdanxErXotlW7XjMYNHJcqnvPo9d6E79Via91Di4adZlzSkV4Bh4nuINmz24mbNwLjLjtwVHty
s8ydZFvG/um7jwCvz4BbBud8UrYKHnbynKsUkaDW3tfzR5ho1vrp4AXuxgIHFyeQ0EKuQgmnA8bs
f+KHaDNvVDuD3rCJrKQFATregIss7AqaGQy+hCRKRV+L8Yo3gp0uN5YmQWlgxtsnBUG5yM4lTTxJ
Ee2RSBwo4KG3wcANGUMStMr/pmXER9GA/LACMSerskW8vaTKVPvz/0cGn/PWY2viWhU1crSkgxbi
brJvPHWbolled2FJt11fUN6OYWAGQcYQ1j42bgOHtSbo4C/DKd9dZ6FcnA0GZwaqg/rSINys/4e0
61qOW9eyX8Qq5vDK2EFSqxUsSy8sRxLMmQS/fhb63BnTcE/j1nH5UVXeDRDY2GHttXyI5H6SPkP3
bDBRjGHa1sDRJlHzkB6Tgk0q+PXX2+sTxVIO52WcNC8IpMeYOx/umAhC7s2hgyefxVLCt1fgcC46
TJvrkfVWZyoj0gjWQ0vQckEaAQniCNrhkYmiRPsmPSp/9QkNvn3dgZYNK2R1rsYOFdsJ2lkkfSC4
CQbfvO6Qr/d9DD01Ri5vmKd/atngKn+0d7gG5bMGOSnx5Wfe5P+//AbfxlbjtZHSumEtycXXQCyJ
BimjjWDCyvRoPt0+K7dzFkPmXI2sWEk/ObAmm4aXguqy6R2/qRx3Ksius6HOawmH2m7fP4NvbpuL
BP7o7LLCOageU09hdTzV8BvMK4Xs2ZBQQYMA5mPtDz+cd3Dans2v1b1o7YJ7YvAtb7Mr1XLBrPKl
BN2eay/3vq2edIB+tXDQ4+otcVRHtyxT1SAJ+PsjQhvNGRLKnE7+TNYoW7LAGPJAy0TBnMAQ34ON
+x414Bo1H00BcIjuZuUxaXpoXL3fPjlXC76/FnSpuG+uPcRclhw0lNi8pfMaJIQWFC0lsKPeNnM9
ZNvYYfdlY6d1UozHWKxjhmEwMIysd3OgRzSwiWcMbwW073rMRVlf6HSYJp9AJTQS1X9FW8pdEjoC
LWFVQJY0heG1UN+0u5MyoDZixgIQxuXr/HH7N6vlnl91zetkZmkwk5CuwmGnn9CDwdSTyIOK1sSF
/HEuqVNTIkujFGzZwGNLzptRQHMNkiG3v+B1R7pZE/spmy+Y0Cat5gRyZsap/mIfTI+NYUMW+Duj
wmrD4sPZi2AWwlPDPcBU77sGaITssf5pnyHWEGmufuihinqH9ykgqCM3vSudp0/TF6AIu0g0GMH+
/1vfkXuCoR02OIuNWpCaKYEkK27fWcEwlq6zKJGqfbm9xVc96maHOediD2iZdwYCRiI9J92HgdHy
2wYEl/2y3ZtPOA3jUjclvJeZnIv5k5KeG0tUrGYX+caWXVCTGxtWZY1FNuFEFneqJyEoQ7GCBS56
iEqFuEnH9uSWOc6vJEts2CvSr0d6SHbabgAxW7/PDqKGv+Ag8PJlWbpSO52c/JG0czgnYNk0wNCP
/CFPd5QK9lBkjPMedpniJicwlhnfJvubbjhPoPcMjD6GJKPA/19vcv46dDzzWqqZGRTf4KpYJ244
0XKXdE+s3cj8sQn1LdQJJV+Pw/Ikul3XS1sb25xLGdu8cGaWpQw+9DYJBuJ3GOH2LU8713utxGxh
5YmKhgKPeUG3bc7npFaLnS1xDmpszQfRhn6Y0jQqxNUYkSHOdwyj5TiDDUMqyEGHl+7UPHc2Zg1Q
ZorTw4qxBMSikGpzFU9+KQ5GCmFVX98ByFnbLn0bj87L7dsv+kGce8mJMciKsaSPoz09SOh1ytbX
lEoPFujSb1sSODKem22CGHlX9ya6yPRTr9UhBIUFL+x18PWvo/MHMZtZpDUIANixVULjbr4nH/Ee
6t3LUfqaH5h8FFq41C9DHTQKjJh2n4n7qoId5enZqj6BTJ2EHwFRTehfH4b9cMGTSEAIxM+0xmB7
Brk6USBzPS/dLJ6LZBpqlgYxLfLoPJs/oQxdhOzSsOpeG5J9s2PzlnbYRLGn/d0Z0tiX39wevU7W
nFZS/rhAgnTAPP84e2ra7oW4EtHWcoFNU8bdDK7+f4qz4PFnBJR1tJydJ+28etqlrfVmAn0ueCKF
B4v9sM0Kh7Trc6mUMBJx0r5RNnx8Nxeu4g/PuLfvkD6dOlcO571+lP3pflgwZSocZRctngt7FHMc
VXtCqKVH46f2wdolwfAWszASGaTmgaO9rFxHWBEXmeU8VjLGeWFKKGvGJvSHpGb9Do1ojdyNw/Nt
/yB4tDXOE7UdG7BhYd0ULpDJLKMxnO8GYfQmCll5Eqt+0AypGVoQBwWLb3qrS9zSRHqou8OXxEtd
KB+5IhiiYBN5DGum5RrI0FjfJP8wTIwnZCgwDn49S6KAXLCLPL1VLFt9MTcsdYuKx3KntlC0aN0R
dSlQfE4BVCsSX6IH+6tUe9mZPGOx7e72hxQElDzvGxSAy7aHVO5jUphuXM3nIV0jqqzBbTPXG32/
HJ7OuR3NlGsTmuXksfkMksqognI3aInsx3F0lQN5WQ+MgpNUbvrD+H7bNPufb8SXOueHpG7p0pEl
/ANwCVUIPLDI4YgscA5HtvRE6VZc9j5YQ3X16ofKwyBvVEkuphkPOhpTCqZHAPX00Z4KWu2unVx6
B7WoZ2FAxh6OW6vlHI80otogdzphARmoOwq/jIwnHVbZFFrxKgvwfKK7wjscWZry2HGQ8DBqlKEP
S1TkDOUDMm8CS9eLRJsTxLmcblB1RVvASwvxTpCxN6hxgPaTnisV0lKGD8VqbxrUIzF+jJC3lxT/
9jES3FUe4ToojiyNLTweq0IqxyQyItxPMSEC27EbH5DHtxKnGluQ0RVADs4/l7AL5YMWOsANo7e5
Z8Jh3kTd+HMFkKtInUIUzfP4VmD38wwKaayTRIPmvQnZYIj/jQUjkJ1qPrJX0WN9HQ/666vywtZD
krfjQnFeO5xXOei95bg+MJVgchI1cK/3jza22D3eBAaxFA+ms6JDxQQIJbTDDUC9PAuQRc1TXiGa
LWpwCDeU8z3WuowUbU6GjioBAy38eD8dTL8A7gst3VPsiaIugSviSaFqDSrhEkM1tLINCdpvWvt6
+xqIIleDczD6DD0kiRWR1KjZ9w/1ob9Hn6GNWHGcHRQHQxBBd0/fnL1IaOSSddy6G5y3IY1dQO0V
LzPrcHR7NSiD8d46Zp8LBwwsu0X1BtWTc79d3iFd5Y9QHgHgPZkf1hmc50l972ihUSCeB8yvEY4X
so9569dxDkoyK7nrGUMymG+CpmwC2+68zpD/7sX+AwNrGeVsmCiWLznF5BaTDWtdpRBNiYo+NA9t
ta1BgsYWKIPZbTF/KG2QhkxHRrlMuQQIUgDryFN3fEtf5b8snvNUUAPRYjWdsEhJvoMYqZYDVDw2
bqwNgsdbVD3heZ+KrDVrq8Ey7XsGIB4w6tl701F7oifpnsHSmep7OYXr++2LJLipPNC1k+KsJYRt
70yCqVy9vBBgMy+B6o0DyatdordqaH0NTt/CsfbTBCztDMWh2n7OY9m15u/o2J8mOZCKBASlcQTF
lb0VBJbj7ZtAWUEoWEZgzgtL/VBIb5X+pbIfalRZauOlsN7TVj3Xav7S5tTtpyPI+H1qLP5sftdN
+6G1U8R470NeGm5Om9gjTvvSrplgiYI6G4+rHXO5SYwBHazG+E4r3Z/XJCozyTX6xJ8H9W/PCuf7
ZDCLyA39D4u2BBQXBkClJ+sJYc8e1dEQbu8oae5iBbfPiigNMjnHN5RpA/YbKEgwqKbkVv5oepVz
LqPWb/fdIZHAz+HmTiicAxOEkzwLla6oiwPqGIbPS3bx6K+7C3HrAdK9QfNa557oyRSEPzzYNpla
rbfLDnz5y1tSHEer2VH9UYG+k5pAd6dNBTmYqFrAg28LZyL9pMNrMwR/80zc/tyDpNdHLxTchhNI
ao0DHrTFrRa3gI5iRE597wkLBoLHgwfjmoYyakNfFo9tANXgYPAZWUZ6GjNXPVlnNlKRvoq4sETN
GR6MOzWFPOQKvOzgJ0/xuQNFVXJoo/WOqf+Ze/W0/CyetC9DVPxwfFHqIDrUPExXKhPVycyKNdgZ
J30cpUhX6kh6yD1Ir+2I4oqH4wT5isU+wyYE7ORilelQwGaKApvUBA2ZPWf+nCtlJLizAgfP81Vl
alu0VQ1TGByHDpuyGwdgWleP3jH0VeGNB1GmK/CGPHSXTLMSIw1FOSG5B+e+qWN+HARMmXYYauoL
lifaSc4l9QqwNY0CY8rJjqywfY333dG4ZyEgFIrRKGX8RyLBN1EZgWeyGg0qpTTGmWHopOq9flD8
PMjC/JWp6ehhProQ5/RJKMwd1NvBHY/hVZfF7NQO95NFQzMq1cURrdqo2AHmHYkqUIJck0fuShKh
BVTJWF0oAVVjHrHmWxmKigUCX8uDdZPBklKnhhmIhqCH/2zHll8qpZ/HxC+7c2GmoeDQXAWX/crA
bPbcbK5fRQfDai18PuBnI6wwqHJt1+oQXNOBizYwIJ/45Sp5FRic9UzEayVKAHkIbxGXOll0nNnh
2xJCzOc4IY937uOTjDaD44tIMEWfkXM2MekB4Olhrtgnu/He3pd7M8wO406wqyI77KpudjVp9Bg0
g/iOYIIu9uhlgASoRjpW/ZQAGrw82F7x1J9yJJwijKTAy9lcSLTWmZTMFe7FLO9i57tFRB3vq0gM
YCgtXdMt3bD5hNOsMEPdGitG0XvDjTuwlyI2XRbiViVqBq3mZ6PhaSpUidcnwcZeO65b05yPo07r
gEUA1a2qq47tshRu3mmTq5lPMg6oVrTe2BjvIOPuANlCu6YSsoBe297tL2CffvNp+2Vu84lNkDMM
fzV5anmogF0EOVAQr88ZHK14KOOaZ9/Y5BNMKWvsdaLA8K9ZHVJjiBCEQbFg2lWEiKKvawjbrS32
BTbrUw0CWkejR7nyM8hGn0zgz6AJngSS1/tG9K15Yyut/Qo5/Sk9C9tw127O1jzz+hvz9hDHxWKj
X5LtVSlgImmdGjCVtASzgVDT7Tzi500AkldoUUMhSgT+ER1uPvscVpDXN6tKwPsD3LtiR+AD8khp
+7G2+pNWeu26BEA97e1aqHp+7UnbLp6dvc3iLWP+D40F660MLN4sowkJfpkcse5QmNMLzjKfjqpL
YverpOM2Ve+TA9K3WkidLTpOnCe0x3khqq0nlyJtew+OY3SQFYyyiVz7pdzL59bbzeP8npVNE5nM
On0kU+E1kBA3zeSJ5jRKdcvNKx0RdFmsQTquL1M+fIOk9wtI4l6cvD2Aj2eXyEeLxLtYwyRtpn6M
1RA0PdBCLQVON4M0xRwfVLpv1OfWwCiU/F6m5b7TEjcmGJbv5t2k3aX9favtTfCsZEeqvNSAwebF
XgYCUDUmNDnB5zM/AoP80sprYMrVoZKnd6V5XIwMFTJRInW1Pr/dEc5Z2ko5y+0CV8VyVAXlwEeC
a0z2KfBdDKArSplEbopzjcj9ZcchaJ6V2ntqDm7KNIN0GiwIeW+/A9dys83K+Jw0G7J+Mmy0zM2h
gGdA2ECVYDZE+DzB/eAz0R46bmk7anjoDPNZVcc7MxZhu0QmOH+X1vMwqDLoJXoIs46WDbzo6N/e
LMFn+SOnxEapfQUU+iJ9SVAbquTa64ZXBfyZtw2Jvgpb68Z9Tc6gNQ7RGEtpHTiT8wDZu28Offk7
K1wM15HSAuSUAe4G46i0GDEbDgutnm9budoo2B4xznENyiIntYJ3gNiIhG3ahb0muS3goEuOchYS
VPR+mxKIAZBlNGAHc8mc525XfetzU4DMEW0s59paTQYZV86WXP9I4/cm30GyRnClBA8vP/dZtlba
GYzysAAxNstw2Pi9ehTVr0RL4XzEZFtxs3TYVkotVyHvdte4idUJohjBkedzwy5JjbEE9OKRqC+2
ei/Fzb5LXoZKWJJn6dGNR4fPC7ukL6RqvPQ/Jr8BRcL3IoSWZaCGRHmW4Wz/3VDJ5mDyOWK9FmPe
ADiMvHfx66d8RzDUiSD/f9s98ov5NT1ngvlA0Y6yjdjc7W6JEzKpGOyU59IFF1Vgy1akGS+YRxS4
K+Ylbm0p50UqNZlHtI0BxCJQokInhSyisvFVkfHtHnI+JHV6WdZK5nVtsL3p85naDeq3q/aRTE81
ZHscMwnn7hX8466ZIuKdKxdi8G5mgZ7enLyssz4N8onU9C6bKXXVtIhKlbnWJ6P9SrIxEHgj0Tnj
vFE92qmqSBeOpQlcY5rfPJcA3TDOj/VVXJS7mpdvN4jzOEU39iNEm9hoQbdvE0BDSi/tMTkcu8o9
1By81BTkzJc2+q3vzkUrebVKMkb1yWOOFM+V0/augOy9P8ufM+OnjtEQiugfMRiG/vo4uZ/a9lmx
nuw0D0Y0wIb0Ie1a35agRpc6EIo/yX1/l45JNCUkKKoJZFQ6aaNZKfy5atw2rTwnoR4BI7DeTZEO
0HGjTnqQgLbfLfXUbzD20ypLWBmlJ1m2K+Xfh0zFVPriyfQtqe4L4kRzvKLwPteeCjYIAkxJk5LA
mCyBcxYeWM5t9ppSm8mCSF2POgAip+fqhCsP2cv18E+KIPu6DbZUX84vwkZMD+BInosPYWlD4Aj4
2dakTIlWdniLmBqsme+qCzrT8caweWPaLM5PSNmVoagLcVVWfnMi+WHWQYvLVJXgFop98wKdLxpU
KE1XJ+fImFu6oHiAerCExsD0gx5Faang1eLnXI1sXsZlHsijWiZwCHsK1WmF/Lh9ya82PrZL5Hys
ORd1UzGIYnXXPlRVWCmudqx1Nz9Teta+MgdPIZCu9K+67I/P6ld9Cqv7v10r538zmWpokwOw0M+q
V2tVlOivtiaqM4h2lP19856YaqfNpQmH1leQD+4+TYPul+Xn2zt6tZW83VHObS5yV08Gk4n9h1io
Pjen9cguDFjdvfRYhmkAhJtosEHwgjmc8xzzcsQ8G8tEYyiadIm3CuWDRSY4Z9mrvVa1GUCCKyhp
qW5AGEMJBZvH/o8bDpmfXm3zUm0MhupnNW896OFvUpdoIaINVtoH7vP7dJ5eQX1Q1d58FE7PstTn
/7fv8JOsRmcSugA/cwl0gBkOy3sjKID/LkPJl15ur/b2hjr8SKuEIR6lZjhdnVA3G0NT1r3bFgRv
qiNzqZ6qls7SGQvQKIdmb4UrZo+Tfe8rnoHpY0dII3j7hjn8/OpAjC5dFBn4TuRHeRrOFAOAGJH4
y1Wxjd1c5Eor4hV0O0jFE7Cd5d0HVMi9fgDDXWYG/QJxy6bcySS5r8unLgVj8TgGHdg2b/8Mge90
+IHVvCYOhKdRcTdO7RdAIuhHOrojWGvenYd/YFBr7yaPPer9ddh8AOs976gIIyP8FZy/oZC+05MF
zXlWHAbK1CXt6s55UIIlQDmsD+yBVP2hdbWD4aF93SpfW0M8y3A7lwNbz+/fZBhI05Q2NgMYaRf/
nsqgnAHMImyOtwCRpOYN99gCZfSrHztRiifwuo7MOSdnah1bYy3BDkTyGD/yu5P0hErZ+jQYbocy
Lhu3tzK3rgV5sugSc1ESQepgT2kNYW7w+tDJxvjTKrjFgq29lI83x90gRDUpBb5lQr3OWIG00QE6
rYfQgvBnkYA1gc4eNc+C4327jOrwI8VWZTv9VOFgqdKbre1objxSfXLz+a5Rv4/Q5XLk/WJ80O6z
tnyfrW8jJiqIkbmtUwKe/7WbT037LOFW3v5d7CDdcNGXCuRmN6yhtZuCgLa8685WbLkT8MYk192k
rTxpFmZBt18k5+JhN+b0qlDTRcXBAtLxru8x6MBkAZPACiZ6ShF7RqwpkJza46S5mojqS2Sd83S2
3RNKDOCAnfqFqnnQrmiqN4s7FrVrDEgBYk2QdIssckFSaxZyURcocyqAwpoGPc6F8lSoaKZDWboy
WnedRYsUXd7L3zd7vHZZ3I40xwHH9soHBWzFWViFy856rb5IkbnDEPm78K0XPFYXlMHGaj4PZTeY
WQGWqmJy5WCMpl32pmcuBC6j6gB6ZESJ0Gy5fXwFRT7ngrjcmDWHcaxjB2aHMI7ofRZqFrBibrLP
IJ3GOnkdgPr/iubvV1TqXFKdjdUmXZpBllEnH3zZY9yTUuI6D9UzVUJIMoJiTWXjdVTb5SJspeC+
8sPKVC8rvR9g2VzvO/NER6S2yzmGHphQllF0kC5v5WaV1ABxlpXgupQ/h9rFQCE4aUmQPnc768M+
LZ+y44XhRcQvI3gDLtxMG7MTJXPbsgkeaWdhkgXHd91NDebaGQ4mPaIjcdafBMfodnXG4SeZ5cEi
VVPjznT+WLhq0EagXghpiIFbLwsSMROK4BW6lAs2iyxHrZeNCudW7txmzxjMi2c583V0aJkYZb83
PHAH+GZA39qjEPJzuwmPliQXXvQgT5V6LHc+zCCFZ2zf6iObZ1GFKopXIWmbu6JyEZWmzESDHjwD
3oDUOAL+9a3PXFpBYBvRM0SOg+K+ywK9EoQSAofEjzTbiiqrbYdcnEDoSAHIcagTdyKfbp8cgYO/
sCtvvqPSVmtVQ8ztsTTAI259GGy8I/ukja8K+dn3k8jfXb//umI5um7r6h9frmnmtpYAJOiD5MkI
9aA6AbfKGAhp6BzkO3sn7+Rj/CCihr1+KX/Z5b4iZqRTszVQ24v1996YMbEt6j1e/16/LHAhb6eO
ZZNmWJlm9+5qQRi7sn2Hip5HkRn2QTcfzJaVzlxLlC0s51uV5Kemzg4Z/Tdsf4r2azFcHDsWdhxX
TEdniO8XAyVoSaRHwjb8z8Dt/yzw0+Sd3K7VSrGO0v48yqW32ORzOXVfClUkdCSyxOFJyoSAs0nG
hylK3TVX+5tZnSXIG+ejKPsSHDJ+cpz2+ZiZKvSGB4xhdMouM4UUcNcd/a9tY3/ffH7VWAt5ZR+m
D+Kodbx/5mzXn0xPXvkh7qhfHcZSdFxWSzOZmAHLCzYGnWVprNKMEyByJ798YmEReJjaF0CAdrdd
0XVPuzHFfahh7YwWeFXmG5QQNA4Hcqjvhx2G/t3YRYFcRsYsurUX9/3HOdwY5Woi66DkZcXYKoo7
KP7stM/xq/3BHu38ID001d4G2no/IGXs90yOIH1ND9YX4wAU1LF+u70BV6/25qdw37ZSK0U1TBVy
1VLjyZO2W3Lid23l3zZzJea0LM0wZcNwLFPTefRcq2eSKRdSCu6dkenazRE4XED6M4AQPGCZcfVv
sOy/2+Tclkk7fdDwIJz6gNUl8gCFgEPtkR99yLLx+rmAvITosfkzTPjdKOfFbD23UqPWxtM6H+tY
27dqcqBpHSiyhqHJ9dRR3c87I1pGhPg29W7v859P62/Weczc3E3q0E/KeKqo5dNi9Sz6PGHXJzq6
wC6GtiOCcvx5gH63yF2gjDRTC6ZdYPTrzDNMCzib9S3BIOzthYnMcFdGk8zWVJZmOpX9105a3SSm
7ih/u23kT6/9+1q4y9ARRZtky0rPxAqtYX1XbN1NC/B6WUJCSNF6mFvfuLi1X2kHADI5p3fVHsiK
uzwgP6QOlaohoGA9LwzoUolgfiKj7O8bo6OiqnHsxONpBktiVZ3tVY3m4uX2Jv4Zbf2+iVzUs1C7
6ooYX0rRTDfVv85oAyRyEWjL3lEF3utKf+x3Y9wVJ5Nh6W1pqyf5UIJGWjqUxJMD9C2XvQL4JuMO
1I1AiR+Sfi87kYHERHu/vV7RpnIXfoiByjJ1EwxYReE3i+Sa8p2a/d2m8tCvWcstBktWT0Z/yLvY
TVRylzUoFDjtXsm68PaSrjzAv20rDwHT6ThgoK2eTnUH5k4gEVC6Ju0e3RfXlp/1+mmAFlf5moyC
4Xp26n9/GJldR0d1APyaNh+pUxtTtbFljie7Gh6L9FGh+afbS2Nf45YF7nRiDLYbIK8Ojxjah38A
P2vwXxCGXH8Gfq2Ei8yBBe8RvzrjSZVGvzbyl6RQf3Zmi/gpPXU29ae1dkE3tlNm58skJ9HtZV5K
R3+s07FU2zIZvSQPf1tqqdUUuyF4b23oUjcumxdhOk7JmY7A4isPC6ANaKB5ww/RPMeV+AafcWOc
c25WXSU0jjtyvrDdYpqqmUIVSqfP9GE5mv7iDZ/y/XiXPFJQGXav8UP5dfCVsHQniJ2KUFFXsM2/
/xrO69Vra+VVBq9nSR9aH3V5FhpJQbzG8ad0Ciyaz25PAI4oB8FrfEXg8nfT3GkrEVgBvD+xqEcJ
p+/9DySduWvv1X06uDpU+tiQkrxjrTALwa560B5/6jvynIfg5RUciat3a/NRuBOpmaqS6Sp+i72u
mJQFx0sqCqavHvqNCc4bK6VcpYRM5Jy01kNPO09FV8KJm2M8rPu8+BzP7zUUsDvn3kAGKTjxV/3w
xjjnh/Ul1moqz/SkR+ahaNy8dCl0QgFMs58xnOqOXdB8iEFDVyOuX2Z50F2fpaM0Sj05L8vsjrOM
HO9TV0VyChjXfCdng6DUdwUU89uZ4sF3c7I4mjPCIBtXzI+gr2ld5w3qQeiskv1wyB7MsAgwYA24
eex1gOJlEeuJCD62YLt5QN6wLrQFejc954mEvPM9sz9n8/72N72UEG94MX5Oa2nLeppjGJm9/GF0
y6MakdLPYhesUu2hPEsB2ARrl7zQO7kGRbGroinhgU1DCEAULZdzaYW2prOhw4l0iRUCA+Wr9hpK
QoFkkbOyOWelW7GhD9NlxSCv3fWvBAQvNia6Re5AaInzTU49N4qpDIS9hBFo0UKQDURotQmrmew/
uvUROceD7tjamQsMSc3kdnm+r7uH2jSDrnAEnaMr2H/Lgna1pWom/BmIeH4PcNvaoj3mQWX4Wybc
aeycB8Y6rmJo0XkUiuuxdIBf2NYal5OYGHdTCqNWzvMhPpMd4x5BE3APhCjjkBKSql0RWPh9dVx6
ksvFmKRzBnve+lkbvbaArqXLhnqLcNrJ+9VrHlBpOlEfhIHTJxVjQ+KpLOEeczchtddyGOiMO5nM
O0LqewxbHFLVcJcUPL4Q+bP1e2JOrm7scjt3UeoNBF7h2ku23Xfu5EqKhCmltVLOGGQ+OM/LHcMd
MM5W6NXvBrf8Ed+B3v5ggXgU6lVuD4LMH8W9qIpzzSNsfwV3rPOUWKM6OfJZKjKvBjl6ATxLJvD2
18LVrRHuRVWNZgSnNlvqMj7EnbZzEkDT+uZ5APGukxqRucxRnOqii3TtVdva5R7TRartsrIKdtQw
yhKXQdO9GPpP1uRxgnyPhGr1wBGZyaAsKiFZIGqNCjaXZ7kixHbiTsfm5qAoHNafCqjRlUVUcRbs
Ls9xlVXFikl8XKgpxGAsVBPZfHMnJOS56mo3u8nzWSWdpRBVJ8qZDeAyKZRhV+5tEKEJ8aICl8TT
WM2aNhaKVLKwHz05xtABwRAE3DoUn/6rd1G0hZw3mJ1C6fQ0V87ZZYBiwhb2e3E+dcn8bvhag3sX
DVufK2WE12nw3pc2SICsIHekn2MrfVqb9rWNX7qGuhDdhrrg56JqUPnq7p1Ou2tQ1NRSGmTJfrKM
cARkmRq9Z896mBWqX1mTN6tdhNlhQfQv8pS8BOpgK3SK2d6AuxH1xwq8ezGYbSxwluSnXuAprmZ8
20PGXdlab+iq2LBWF26DZ+Hwj7oj8aRzHGqHMYRkRKDuxqOoNHel5/3bu8QXHRPSZnaX6spZPZOH
Zq/5bdTtihbg+X8a+7ni2oNbeKI8U7TBJvfcL63sWEMFw/GrEio+AaUZY+2gIeBuz8K79Sca6fdl
cs991VpK1ZaGcl4hMUsW2au69cPJFJf0AZhiPCIjGq/JXioK9/aLd9UbKqgQK4aB4J+njqRGY9K5
UdMzCB69ibwvTQKWAlHP6qrP31jhntW8b5tUlnDF0volNmo3q6knKz9NdcGYe+GazvvtVV2PZzYG
uReUpMW4IIhizooR496BwW237pvKlSCMY84uq95B3fVjAuNN0J7osYggTye4pVeDic2P4F5YeVw0
Sx+xt0v+MVpf+uJ8e5Wib8ddy06tid6bRnrWrC/FsJsq4pNZSP3JtuoP9/hrFfx72SxppxsGaPhn
r/xS3fUHy9cjKTTvq70D6LIV2HvjXj/lUbIHvCjesZEWaPEcMtA3qk+3VyzYUf5VXXW7h6SnmZ67
4rWVP+vVLLgOV5tJ+ma13E3M+wotfWaBlVWI7IF93GcMScmjc0CGliP/+1fR3sYkF3tPHeh49RJ1
Qx3IqKp/lrrvGtj7bu/cdYe2scK9pnCjrQNeQyxM0fZSTwM1NjwV1cFhfnOI/DXTjjl5k6EVVxgj
MFqfbtu/guSFi9vY519ZqyctqBDYMZqD+VPdu9NzUroAFScHCdIL5FEJujPgBp+Gc3kyd3+/z5wT
Wpayb/KRpudqhANQMq/DWJTSiDyq6L5wrqdLc9tsBiy0zUo/BmZ2Kotdl+4wbOZO7etfbivnY4pY
Gykd8TQzlUH5UBcHrcM0GwnyqAuqL+ZnGtqf15/qN+2wBlkgoXZz+xcInJDBOSHbmON+1nBh6r7x
HenQxjEEYgUVOIERPgwgDvBZRm0hRFM0X0FRVatzv+7fbi+FHYAbno5/8+2sk3WV+dPG6sPEsT27
BnDSIW7dRrctCfyYyXkZy6qtdjWX9Eyndylt3dkigs8iWgvnVFpZViB9jM8y2cNR0wFeLht/aqWH
kkwi1yI48TzPY26MmlZmcXqW5iXMFyPojfjBWJC2T6ZrJv1hlgJ7TjwEAVAYq6qjNo7eAAwhWia+
Sg2gl5rTVGWCzyk6NOzvm5bkanf/KSPK1c9seFbm1bUyIXeP6FNyXiWvJqWNKQ4NasPUXf0mHO8Z
+kB+Zpy7ugSasL98MHjt8zIvLN2W4GEUZXHxBnpUe5osUS2EXdxbt4HzLAkYNEssDlVY23btrPBU
sm/RYnDqB2l8yVWUva1aEDGJXimejFFbs450ts6eXzaW+09CawTZQxvOQjJoTXBw+danXOdak+cI
0DogO5s7UF80iGnK+/EdhABhfh/faWcpmn3Nq9zm7RtC80Nyr0TFg+GZO1DsQimL1Y7jJ8NX74tI
xMAi+AJ8q3RJB/DAVXiwlksNwd7n+xRmjf1tZyS4JxbnjPJC67JJR/yxZCDjoRiDxqOsNiKKEdG3
5fuGpCtTWhS4KcmMYVoAoiL7JX0jd+hr+NmHsAjNPNyN88tzLyqGWTqGeanA6LanQIyLwTIH9Cz9
/65eIYodeebFSTH7dsnhc6FSG1BPCaEsBbGn4icYEX2UsvaiBOMKxOy3oIonYJyXPO+KckrPxR0K
7cG660Eb/R2Cxr4WVFH5Fj/IkSlopF/t4G8iOZ6DcSCzKXc0ZV0i2esflGMemVCOAznuTtQJErxi
PIcGAE+0MaAGdF5kcLy1DjpvT0o2BXos1P4T+QIujokz06ZxghS1gnrD6qde/yp5mGt9SXS/QGdZ
BnDAHT+3e8wShCj0SLs+sB4Bwvop7cyHoRJ4wqv93c0u882/Ecg5arLfQw+TrxC3+x/Srms5biRb
fhEi4M0rfHezHb34giApCh4oFFwBX38T3LgjEurp2p15VIw01ShzbJ7Me+i8PM+uijppc6s+SKGB
KZLaWSohvZuFBmJZr7+pypBu+SwjCuc1rVuDctsXLJ1hi7KNCm7390/bvEUAb7zNA3L5jfk4BloI
blMnv1GfiQmhP3vasBziarYeDgeM8KEVPe4wJ/GSeLyiLu9SrnuGYwGc2ASx3XOivwsVPQuC4smx
NzV3XR1MM9yWeDZbuo1GHvL3Aov4t0e47iRmChUMpYFda738kAUycPV9sDCsMQipls5gW3sZJi72
//fB8u8Lr1K6uYgibYhhuPVscE3MHvY68YTo8bp74Nntdd+wsqaa5cvRM38CHT34kVFxs41AggK9
cppP15fjPHlzFU8NjcjMWsdq5VTadQt2M7FyTP1Vbzl2jFcjWvM6Ghgu7EQLxlMOZkxCWSHZqGB+
ycG8MKBKBDYEpwsbzMAVoF0F4Wsg/ctPXUdYXWe1pYiLAwomjD0eFFO0G32XDRwKcY6DX8u0l+o0
lwOa6kcjVW1tYC7L0QDONE4ewFlmTWQBjATtJYIkrYT2ZNW4GB525pojO8hbZFWXjRnLhDbBIpPy
I5KIDTFvOxV+XL+DnJh+zU4hxawRYhN3UJd3CX1rE26ZiXPL17LrNDc1s0lFhPDvzG1tyCIlLg0X
x70AlpmnOTSwNrzEgRehWCuLAVnNvFY1XPnOHz2IdUCSDfKQoFhHG8dXQ+0k+P9uJ5fj/JKDAb1C
VSYgwgYBpA1hDb/PG46n5B3WymB0ujlQwhbLXy7h62CDQMq9/hWfkfaVWHJNQEEaqainAV02bSo8
i0ggos99NYY0RDbhwWb0Sc7Yppql51Qmz8SI/bkiQW+1bxVGT+yGyYNtGtJDKbLHThnsiDx0REEv
G6SfteEWw76me8YOw/ggyATjUZNoz43m68LTOEM6z4IejuFPxUtdLdUI2R+Y+dblt7I0OyxR7ak7
qM2NZFm2IQpIuzdTUjr9bP2IVPO+aJTQLFu/oEvh/Z5UUEYYAB8KCSwsa1+jUQZ0rHYFTEeKowm2
nWLXzO+ilqLfNdv5kLgRxIg7vTxGmMXODDxt8Opd3+ILRO3fnNlaSB7c8FmP65mdUQ7wm9uy8FCt
bxD67BYk/+Rajxam/NMlhrDJeXyCu+W0uS5fJFXVDQ3dEOMz2P5yVy0UCOaZVdl52e7Y8rKRx9Fy
EXSkYvzk/5dY3dWplnI1oWV2NhVlQ5PxSZIxU1Nn5j0hEBWNMZOrgooDh5wJxU1jVtDvIS4oP/2k
FQ60b7yZFW4hNG6tIrKawWmdHPXSLxmYESbt7fqZ/E1Q9fvnLjHzlx0RLElrChJL8PzJqYRvrEIw
9kAg959oli/H/3uplS8sFVw1OY+zM4Ta3FQKlWYMBeUM/D/HS13EdX9daRXoF41WKm0xKMcSrM42
klLRkbPU13vZZoCNktolqtHatQQlGPWuJdD+maagmXeV9DpmwqbXi8YWc2jtJJ6ZE47ruezf/tqH
9UDxICtFG7W5dYzU+15tXTZUdqX+w1z89zIrN2pKqphQgu0eqT16+iebdtbZCx+S4nUfvFko3let
SgwqGqnT1E3KcbIOVqW4o/aR6rymOG+RJYX5clslQ5a7Wq+to1x/DEhSDOOZdS/XnwRvjZUDjU0r
oZ1WWEdJOArFMyG/5Pz5+hIXaG2+PYVPvMKX7+gS1F7UXIO0pzK+pXKf+aoCUKI2Jm4CdT/g13/N
Sqw7iqEcxmKZzpQFoBNBiD5xDADva1fmKo0rsWTL1/YZxQp6OOlg5YwTj/PFvHVWdibRqxH5JSyv
ZptnkKCBcxyQwW67VN7SZzXMkXnveB5n+fF/+vTfT2BlcYyhJWOhx+qxLDBLX4AXQX6hqWKXEY+f
gLfSyuKklpnHRVzMR0BaQG3yBMLOrazjhc8c2/Y53nzlm9ZTqHnfzVKcNYhT4EQXsblpmx+WVL3Z
J3fdrveZV6AtOzvmBuDFLUYFAgE6HWDZA5yPF/sBQXB9i//QPzYIq+smy86T8awREow920xReTMP
dGtGUEKJ6mAWyzCZ0HW08uc2050avYE8AttJW3tKNtomy8OJDG5kTH7WtkGiGIGqq7tEZXZSTs6M
EGgiU8AMWDFcU5Pdjkkod50tCBTESNGGxGCqrvRTq1u2Uu3UlDq9ZLqZBlR8lSOoaC2bjo0tFxM6
Ff02B0l1wo7SfNJaIUxb6rZ9hmHNudogibJTFcQHcXOMcqmCl/g1jWWomAikM+ChZG1Tz+a5UqNf
FruJI2tbgNW6U+NzZnQBWpC2WNebLOnCTow3TG88ohm7RG5vdXqOO90eya0w7Iqi36T9uakhCh2/
jQ36wmLsZJARtGdrr0fnunnKCLQCTMUeqhvwvd6ObQJOompXSuqxGtSbKEmdaA4Eq/ZKsAT1dDoR
C+NfyeBmObOzLNvOKFpn3VEfHjoGwv0OYOtxS0XNGQr4P1TbJutosp96fbaI4dH2zdAmW60rnBH1
LMHyi8ra50T35gK6QspuzJR7LYPwC5SalLlx5A70ZvqMRl3uiOOMqt29BFqXIdupoI3SpBtZeTdq
FJtzLd9oA0Rk8tKpc7BjKslPKU8fBiNx41G5LYrUA8ntbq4MWxm4WRHvmq68U9w0ylSJFjs2nnUk
mwplfuJHmypkjgLct4226YmntvI38e5f5uez4PbFysuWUZukhPkZsdkxrRDV+RoN5iEORip5A+23
TU0exbIR7Kjtn+RaCfC6dZuQnxK4Ov2+hohbJHqs3Ok0SKxHjlFevvqaLVm5OqPWlQF0nwiHNw1W
BdSDQrkc4I7abSobQwCcDOBTlvvagssxfdkRCDUlTB1q9Yi6ls1UPJVMvhes2GtMCxN3guZiNOFt
GM3HrLK2liFUfoePF7pXOkJ+Nr9rhwH37d4yKjvPUodmc2gifBJrtJHArpcU1BYsIcwmGSoXDM/H
1KSPoUtBWDojb4SdBqKNJbCF8rhtWk615zKK7neIq6y8qQn6vbydzPSsscPkyM50WIg2xTv5B0ZB
gZoJkwNoxP6LfiEnsVFWnm7M536kHVGPpHwZ0/ep5JUz5M+W47WzW7k4ggkgRc4Fdsz0JRPZz0z1
2IiTfFLyQ66Ijh4/d6nlK2YPywbTC4Z/VARS3KS6QG+xZGn3y8qVODDNdGvg71tVUFFcgl6PiW02
BnNlOQbPfpL9aCV6C3rtBpaELgJ1UMGr1Ph+FsUk1CMZ0+1Ul7wY+WuhDy+ZHruoJ9pQHPLLIfLS
EY6FZftpqD0TobzUFz+0Ut1FRuHORhlWEUWsVXksApdln7tKVIepRdxxcsrBcrSxts3I8pJ2CBhh
AVCijgS5NF2fQmVG3aZ7A6fZjTlkgSRqqGDOttKA4TYx9orWafBfnVcN+HeR6AsAGBVz+RAJzCky
xbHUwSnrj3R+LwrQcIng/9IGR0H1Xyve5RaKaZnpiPXOUPAeDHAAjXdRK4BrAqxpiunLKAOLyATB
FOSKUuTSMnIjvbfr7o7GQjhKr1L3UjazJyfQPptiL7FGu8geC5b404CmmNLZslx72QzCWZbCeeKr
h8wWn1htW1riKPOrKBxn4RbNCdvontXiJjd+gfnXQ/YeGNRyyiYo9F+VeUOFfaX9JFDcrsD/ZBYB
2n7pfVKptiyNDkWGncePZGZ+iZq1qU9ubkiukgveaFCvrKizABHhKTIJlXPJgqPVvEaD9qrykwij
2xqCLVkjMrQGwjiJYwggXupDy4pQ/imdWcGVqMCynNxQ/UY00HrQNgJYhJPSWGiLbaHc1pS6MwAI
pdrZyITsCZAkQfBBa66INUIT5lrpM80JKFup3ajHTh8dA+JNGfthgV9qYrkHUgMnzffMuoFhBkjT
n6awVmq3S0r4MgxJWCoQnNRF5ORBmDcYpw7RyG3BimASQeo4WG6SvedSF8xd7JOssLMK2igCdGii
KlSTo9qbbjfrrlJhfqYGochyEwYfCeJOKXt8YuohdFCmn5TImDzcQmrGT/FocF8dIzLtaRkcaA6T
6InYcW3KHKno3cIU3bp6TKrUGS3rRCrzZJgICWohyAS8KuwRIxEGrE8y/n2agQduODfKPVQhheYj
HXEj0tmextYeCzEolMi97nr+Biv2l29cK6mPVI+TDoYAYezoyY9a2Dj0CTJhkHwC4twAT9HglT+F
AK04gCsSaH3825hAXTmjuBPFPNUF5Vg9t163KbfxlrzNt40rBKC5dWO3DXny35w0QV1lQXo9RiDp
RnGoB6QevncjztSe4sIu28K/vsO8pVYeIZHavqziBOl/1rm5BFAslCdlS7G7mpeT8IpI67mBoWCN
BQKZBaE2uPQEpx0qATlQhy9PvHiZK15IW4UsvSBKddUr0llkM3qiRYEueILQVpRLUKzHJeaHHgyA
HCCjwcm8eM59PUQA/tQkbicsXWzSkNwhj0k2dbAINM9eJDjzIg8DgTt0AXlly0/3fe2rV3EFGWih
DilbqnRRoAFuRB8s4yXzoZGW2yyUAmEfIYolzhCACcVrvOioeOKThVaDbIOFZvYwUmba41GBduO+
BCM7wju/fgL7jnf92l0etfgdAq2pWmRxJloz4qcioFuY+nIovL8ZvggFR/RLm+cFMhW/m28ywNnR
03BeCO2qWxlMhTzY4t90//6yMesJCjAGzrog4qdUkOVi6PdPHykgv+weCuYuwR5JTu0Lp4XNpbwX
3fyfCM9+q/OskZOs0ge1kkcJcJHJ69Wt6IGgEDqI8c+EOoh2/wv2I05Mv8ZRznlS9zHFkstYm/i6
ZDngkLKLW3rmB/R/0zj+a4vXeMooJZmQqljN3MvOoiVcHM3N0hRXb/iTUJwgdw2pVPWKGrk84DxZ
f8Nk2WFdy7m+i82/8tDWSmaWgBHQQupxYFkoJGBWafyGcpEMvA9ZGbFOE1M2R8sqgfxLf2ycCLCl
0Z8fqbdUb1LXur/+Kv8GwPD7nFa+jqid3psaVlwa/CowUsfYg+zxeQbrInNAsGwjOCwC4qZHHoSB
97Er21XQjHSpgFeoNKKdSV4mcvm0LwB7TBG4dQk2GIwV65kBDL3QTEwr9Qgpzo3xPD32ww0yQlA2
gbYe5W4xrCxH77whqI88mr5LDddvi69KCwNT0kztsTicX20T8QAOawcKBEqLZwcSrvgA28udJ7pk
Z78tuyqFpwok/ypIgYKeqnwtLceUQr31TfFFiAOhDafX1m73w46EyhaVuNoWAXkSX+hwO5Rb6FAv
2dI/Qa1++02re61ZZqGDgXg6mkBTjHupOujJ/948+bbE6iIbSZ+ks4TdzsBum6ChY9ZIXMrb//29
fFtmdWn7QkhlSe6U4xKemr/6MyhnwQYheIstJbedhwzLRmbL5x1b4rKVBfq28ipEhMzeIEpZrRxl
htmFSdBe0Cr2SI/eOs0ltzfAhJKnPud7l9tybdVVtMiK2VQaugyjOzoFFHXhtslviscWSgng6Uu5
wKYLVuHbZ66qCblaAPo2LcG3VIfZvDeSlNPrvWDKv67whyMcjVyLgIU4VgKyvzGxOwJZdJ0z68xb
ZdVlQz9bTRJ0do+kN45GJntpPj1XEm9YkbNda9eHETBx1OJsOqbZsCurfmdE3PEh3hori9KPGFFC
TWYxZM3jBMyKM9v0TQW7cme6tQuScG6I9tlwv3Lv1nMFAuQPp76hylHfQwtsU0LpV89c0x2cAQCZ
6sz2Y8jl4uWd2cqGTCaUeJvYUI5NW3pWN96qYuQ0TZkvhQu3LSuX9JYzy0OQKak3V6pTQCKpl2/z
ND4OWulxHt8lxqNvV3VlbUaRtGqh6OZRyR9S6c3QB4+0xGsj453pSuuCcyezmdnnNona2dGK8pBS
DZm9JDpaqpihBuaEIJfGh0KEg02QUxqQyFAPTDROZq346gi50ldIHAD4/QIGBswxP4D/biAvrHsu
gTSNZsdKUHlH3YSSWxH5fz+/9CiNl2nsC1bhxfQgRD4VmC3Wp5j+SMdHQXqcdcz0D67evNFp389v
FT2S6dnS70rzvrLeezXsrAcTE5idhvpO9z7FN7N6G7HEbud2Q3sz0GXUR+cXNYNCn2mLMcAo3Z1W
vub9TiaHSj0Q42nue1eih8JCAYPepihXGeoPRaoeRStMIman0UZLc78Zo80sHpj5K0eFrJ0B6C/f
U/m1qGPUfAHowXT3LP3s9Maue8MutVc2Panq69gVdhLdEJQ1teFIsQXN9ChZH2aGAaS4hjrBrda0
KBKiSQmSHukH/ZlhH0z2MA2/Rlm1wUV8/UZciGe+IiXWDKbAE1GqG41yNCTbYk8qytcVgxZEOTtd
zEXRX/A431ZbmTBJ0k1JQ4R2NPfCETRfTrN/00rwbi0KzTO+0C1AcZz6/Y7XPvwssaye/7elV7ET
lcyYSgRVIHEe9mYxbpWWZJsJKghsQgGuUBVcRLm7AfK3spdpxlHYVKjGjtYRbS3IFdwJ1ezoUnwz
JlMA9BIzB9/QhG2H5kANEylqzC6NHyI9S9lZENG1oqmOnoK5TQpk6wAutzQpbPB8flQE+gcNAKKj
6uVic9BU5YDmYVBNJLBEGgpA8M0vVOG4KZ7VXfn7Ci2MLqngCMF+6mQT+hqCyfHuPHu3cu5NLiPX
kNGjVeLXSCxcTatCoedlNZxV1pM2yTDMGEmD+0iUm6WrOw83iE6vPwzOZq3nS0ABOxokQgkmMu/m
TvDzjnKMMc8Wr+ctiNgLFNMx0rlpilCdo8KuqwRIjCY1nKEtQWG46JiZopN0kGQWwJPRkPncssTN
LDAc97gk+p2aTV4hQTk4OlXjviOPgobORHyTNmjmKTsd9F6JXLjXN+dvUgINo9rLrL/4SSTypbtW
akSQEjLOR6MUobgaqAkw+8lkAGcY/0LhLMj1fYmgErwlTocyOjVR4yZlICmxV2ZGCOYPBJom+gAY
aesVZ24j38oes2ywJblBTwdtXGXg/OrL1+b3j15ZH9SKhCjvK9Dsqmca9U7RlaBn5WQNiwNd2Rk4
2N+LrOyMScV2yIdcPU7yj7yFfKEslYdsgjtUODf0UpXw21KrKEqG2m0FLCiQIE61URJvvhnN3QhN
bCT5S1EbhKLzawFyu8Gpj7ww8UJ19Nviy/v5cgOSMmmkZAKD1TJOtsTw/6Gk4S1z+Rn+3s7lTL8s
w6qiH9K8F49VMbpVlDlz+nH9LvNuxSoiEuI0nVsCZtZsqCCNXW2KWbG1nhO8X6LW+bZfK+Nbst4g
EqZezlZu7OqMuJQSV2CAKIyNG1mCrRK0qeh7Vb79u+9bmWS9NaGZGVvysTJ09I9qr4N16CbOTDXv
nFZJFp31FPqXyyoojpfFo2DxYNOXCoBfd3ANZoRUOVLyAUg2EEa8oyEcokF4YwUIWLYxt75wIS76
ttjKVsjaNEzRJClHKiZOJUaBNc3OCOZEaimBYFD7+iFdwlp9W29lNmaohbRDEi1VALRLb4s+lHW7
hzJYs5eIay4lbcuTEkf2k7AIc794SH0EHClmK9EP2JvQr184R7zrP4tzqmvlFEOXm6JrRgznCfBC
euaU4+hcX0LiGMy1WEosN5JeD2z+rH9kPxU3880NRNkEp7PrTeVV4NXS/gvmLu7CK9MimePY55pR
nKOZ+gJrXHmg+xKNcF38EQmVo1ePmNgodGITAUkbxpOpJGDoGzD9ugdnZsu5A5ewxN/uwMoSyWzM
MtkEK6mou2Ca+TUDMn8oPYDJ8r3hCZ7lREDXgUXy1N3WJzHk1hfF677rc4rwq7HNaaV2nTYdmfjY
FeNtNHR+pYt+MRr3EhGCgmUhEkKRB2b5HPK84jTXQitTLOplT+BM0gzc13lxM2iVr5XNqZvb8jYa
p/h5rHrkg8fWKG3BuNMIBqaRp2gEvArDI6ljt6xCGo0Y7mJQruscsTD9YrpP0le6QDAwo5RHqSdW
IyhK4qAY5SeDbsQkkLWXWS+2VYnblh2GDLwWiFejsnOZ8Ghab2KxJxaGDknpIHtzRvLezndKdzTI
G0PdNSOoNCe624l1oJCHqii2sQTarHqyG+O2nG7q9DbXZ7BRT7bV7lm+a8tfUQv4XVr9yGXZzQhy
3Q6DYfHT1AEoV2LCT9CCPFNCVXtJQYPRdPfXnxzH48krWw2oSm12wAYc617B3ZY8QdoKfe5fX+Vv
qtV/ue41fBTqXUmeWrjOixK6JbulF22koN50r/kP1PmAFNU55orzYWuEaC2b1pQNAJnNErUjXQxH
OfF04CA5X8ZxDmspE3PCRZtmeKLWI5vcxqXbKiZoilG2NaHxBM1XiIRBd/WcbXkWmburq6DPSGqp
Ye1iksF8Y5buwnQI/I3bY3otULxR9vhUmrxw/xNs98UwiERIjJIh4WpK+bZV0GeN25DVFWZUh/ku
lnoE98MmNcVfQ2a8TmC7G2qw1aBNQaFK0KaCS4iBPloNrqDIZxFAEIICC5uBoxGYmCo2HjRw4mez
wLkRf1P1+30Jlyvz5ZdDyYjoTNSLswbAjV6TzWSpd1UC5CumMSt2q5Pei6Par6EPOQE86ZhADIl5
hh8IzJTE6+zzbujKxEuK1huRgNMj1l66rzvw/6Picv168tZYRZqJAGhyIWINJTWdoeudqMVYRsJV
21lCkitGew0ENGNFTWIZZuQ/7d/uuHTde7AqWh8Cl1OWFz8rK6NVlZmsDBqmh9Rg2Eg28KOhEUDb
8/hvX9i6JBZJ4FgfJDQo2PMENjn0TCHFEvR+dIzeJa/0Y27f8kJZ7KvjX7MB6/MgF2BFTEHgQx3M
/IV0fhuTNwEJ8gAhy4i4128IJ+RSl5P98iiKYqrlKRHTcwS3qMgfDbnVjWOCctX1dT6LJFeuiLoy
Vupgas0k9fNRrD+okAKHC0x6GkZULrxZjvGHsTFsOZNF4BOF2DFM0OpA5KqzIznTPLlnQtBNnQwo
XDPaVtKkfixYDmsLp2p6J4HwNZtfUwV4YmBAGMAdID0bJtERwPMJ1jM6SAeaPrD2vuhSG1z/up2J
1QdGGx0h1wGrATp+kFp3VplrRoi4xajBmGLtQCH3rI37cYxvLAF4c0wOApMDvaHWVWfdZqgYKhWc
eARhP9J5DTSgbL0wAtSxS7vpE2cGcQBaoXr0TOLcG6AzTKJ0yyIZXJ6inSjMEbqXASQ48qxDSf5x
ynksiZfzJQhhK6IuwfN9msYvpxyJ+dBPUAs9ykF5WGbRx9PSJV6kRQqHR/vyyaXzx1F/WW1l2UpZ
JH1TQk0l7aG0OwBMp6s2KTArACpIxZpBsyy9tGNpW9CNEoxNL6FAmhC7Vs9D8yTVZ715KLu3BpV3
irKXMc5+PaWuJqExoIv2EpCnzaNAEyeGUEWOkqzVW7ZQP8+QpcgI9IQL3BxQyZq/lGVcq302ldGu
op+F2NrKaNmjlTt5jua8cCuZGxHnpGvwmbHpVFkblqBxlJUfM+DBZXSXdLuWvWZQqKQGQpWUuNoI
xQc5A2K3BB/roOm/VBFk1iMQliYDzEiX/DxWHJ03NIW5sj/MrAW4829RsyVH+3KMsYlwI4mb+KQk
4A8aWJirQ6BbWjBG5k+d6aULF9LbbT78EkcJxfReV0MCVjOMBLwUJg0kIfURh7lxhq6kKRs/haL7
MVr0vkxliMZLeGL9O6BuIeht7DHbScntNKGao+j+nLyq8U1SfVSgza7a0Y7R0ZhK1PB6Amz1TkG+
puLFYf9lePuWyrYV97aiWHbRxI7WJq7WSW7NUtuYDxn9WfRH1ODt0jpH8U6MXjq0HVqMhXmKcZKB
NjU7j6ibuN6LIgZ2Zdb4ate6goxAm75raBEbAPUqrAlLUXaFBAMtFrFVlNWr9KAMvVO2sS0OJyOm
tlVhzqu7K+R9Re5qFFhMYPEN/aD1m0psHAbKE+lDmlJfSj8mjAklGPKpEtTr8gjmo7WjqLM19N2p
/pxUNxqGZ9LsSStOrFFtqVvIVCGOUd9TswUctrezOKDITWSIPZvJrZS8m4LbtIgDMWhMW5D1WR+6
FiraW4JBYIG8kOGNNpAA6Cy3G27RuHJ63OekO87KvZIjCYhOYvJGWgMg7Mppjb2OEdKChSSOHJOe
SRb02Gkp2Rbq7Mbig4qxHHlAZ0r1BgXjR1bkwEH7JEaPCRj1ESgjVr9l+D/P9CSnlR3Xz0L0JIFY
TaFvmOR3gEOgdof/kqSFQ+VfqlSEGuUhaP6Mnb9f51VABpx+Zkizkp10GXCKvtbtNhE3BLKaRYpK
S6wH133QnyWM7+ut7FJM2kJv2zk7MTySstvmFmeI80JE/n2FVbwFhk8Igi8Sigs5d2v3GEZ14KOA
TAPY704QMG3Ia4D86cC/L7mq6TXWKLISWrqnqS8OFcK7Jk4djcCsdxGH2ORC4PV9rVXgJSXmMNPO
zE/qFEoGxhkBb3eZsk1qkOBqVljW8k00RKFiPF4/uQux+7eV14FYlyttJRjY2P9X59GA4/y5EFtE
EInb15vatzYZF5DD2dw/orExq6spsnLo3GBYCcxxS307cmENgjjoweBSu1XAm+DiPIt1SJYMjbSI
l+anqnck3WMYs6ytnZFsMnngkJ4sB/bdU3/f1nVQFpkVqyIIcQqoLMVj4TYPBCQPbXmWwG7MMLNo
VK/Xj5K35MqHjTqpFcPElmr6W5NnW4y+BHNEfKuWPIIorq9fBEP6cX3RCwW+7x+6MjWW0HZ5rmPV
btF9HjYN6KSKXb5XT4NDH3WfBMoJfama02a9MHL9fd2VyWliaJCOCc5ySYzyFtNuDGoPUEd5RrnH
42sQXLywv6Ux1/UcMHOYQh+R+JTms1c0b7XsLaQPMQmvb+hFU/p7nXVBRzGHFlxKM7RiSezQFMJM
0/n6ChfvyZcVVlX3pCZtmhpSduqzsI3vZaJDkixxq+YgQ1DaqhXkABwrc0GmCKf1Zc1VMiTXqqlg
sDfGLRlcgHHAR4/Kuyc7GpDiGHdN99VP1YM0mGgvhH96j5z6HS01rQ4+oe3cYZHl/f3xPr/8oPX7
rJNZV0cD8sLv8pZuKj99kO9jyKwC8e9nDzxWvMvP5Mt6q8cJWtNSoxXsweK/EBEiWCnu2JMR28Rb
oFGp7ADXL75Vex5e9wKDyfe9X73QKh3FshextBqov9rDvBHqTd/clOdmD1CgU26S3fyA9Zsje7Eg
hLatj92H8IPXZPyzYvL9Z6webBobYzNri/Ht8g0R32YLQeY/k43+ss+rOEGsWwWDeFDwnS3VIZru
qFbOMe28D1nFBVbVqLHZYT+ZdIoh7wWWF/Xu+hP9s1bxfa+WJ/wlHQFadcjyWclPkAxH6X3wQKUm
0X1aiC89azF8kTvXF7xsTn/v23p+CxLEU1JMXXySR+oMVWF37DACCgbqrrtxGkFjodi53PtqAmp1
KX5qIdaHIdDrv4Lz2esJLk1TmdqgHngqwQogtRLat6U7gIhJVjv0O8F7UPNu5eX458uHr64lsTqd
mOBVOennEpE5BBID1Yu9jzTzRMnODpjrzjFbwwsuueuuLmo8y1GiWZBaVoM4ZLrXviwIfiXQtvTA
Du0R6cW045XdPr3UFbOnru7uOMR9VA4ivAsEWsZbKJ2j5Vli9N/tH5CYak8dyGo1BGKQQQGTh/kE
9uU0Ry4UdPlO3dW9re7SY3wHsujN9bPn+D11deVzEzmuqeHKC2PuVBLcrOhdX+ECt8W3V6Utnbkv
r2pkvaprcpGeKu3dTN87uuj53tQ1Zswp0DUQnozLQ888Mt5b2qaz9vN01irgCO5qXX7ApL9SMTsH
GXdBzG2K9rQxqc6coU+MpLJHVgu9GZfKmW2hgDqBPJsCiQb6lbZ/AyoMAMUaFRbTAfc6AGhRgFl5
5BIgd0iRCg5jezeNwE+i4CVURRgT4s1dGuYdpmXrDsmkcTcUyb7NM2CXutOY9J7Ydpwt4hyCtgoN
RskqJbOBacujOwVjyCrwUdcPgbfCKhAAmb8YKxlWqKIjoU+SzrGcHOO8Hl0UTavsxgjPqrD6kzGM
mD6nL7HgXv+KC13k71dp+cwvVwkq12yIMriZbDNsOnSkQBcKZCIGhDVwFkN9CIM/NaqYLlRESR4I
+WHa8Rw7JyJdzy9qFplINyBSbEEK1xeZjV7gVtfnHU1+Xv9c3qGtbGSf9qB7F6b8JKFG1GW3kTxz
NvQCTO/7hq7MoZXALsUpNrTYSD4mbiC/hYabE50xYreb9kNi52dI5b6lAJKLLtnOH5R5kFH5AcI8
jhe6ABP5/ltWRtKQyoLlILY7Lc6gfqJutSF+THzoRLW9G51Ud+G/zlGxDrHp4H+z/4+0L1tuG1a2
/SJWcQb5ykmTbUme7ReW7cScCc4g+fV30eecWEEUYd+dV6vKTQDdjUYPa9mYI5ld2VtQeTTwOmlr
0Rym6LA594h6ZNlFKr7J7FDURSqwJgBy1YBvror66QWi+EGLIQlp2I+4I5JiO7TmW23+LJiKyquI
oPHM0PhvG81PGzZ9nNNycTfG3QIdj+lX+DcnDiRX3xN3fl/weGFYgfme7KVN+66L0i7a5VcAP4YR
mZ0UR4q+PF6BFPS/2PXFCsBSq35frtTby3YkcE78NKKBGS87DyEOyYcGAMeFvTbQhXxZyNkkx3dA
w49gIKPad1mCTQ3Hdc9QMdf2Efmhx5UvIlL4alW5EE2Yy3pPvKCNmhL6uyEq3eCaYz7KPwuQcqs7
3V3s2cDi1p/NO3o1+u1B389u4xQBe6Lv6k3oTut/DalMzk3FcU9zecL2pptwW/jAkaEujHSvrCYM
ToeyEwXUF/J+isyF81x9qjO7ZNgEdBP5GC0JgBii6l6yUu8ZypkLhHak+k3qybbAaZ7pTf3dfjhH
lTNam5MJS003FaAQYUDarjmg0d8leFKjCLi0SHjDz/xBuNeiVXP+qJPoZIeofiF/N3r5y3iXoHNq
cc4aHpCDj9SFW7r102XVXv7pBX3jW9K1vjPlFPWUg7xFZLS1fW1lBvJO5GvPFPV+21eexQHJ7GRM
zS+3oOASalcRGuWSq8UVsZ0pckKCrfyqTZ1YkRXORQ1EWPhbOwzkHkHpVDnlUK4yFDVVWgetmt4Q
Bc2HwyclK7m+q7N7s3msM82rQiF/3/lHGLFVTdM1QmTOqLORzHkSjVCqq+oqNAJrWx0W5gfi9x/h
Ve2VkxPfWAEArNhOdPWc6YFZdv5bOGfCSaxNYysV8eEZHSNrYz2uIziwTXhFPzq/gFpjcsjVQVvY
u70f3ubPxAMaygfKYpc17XzE8/0dnFGHWm5oScVwM7F4Y5GfZiKK3kQSeNsl6HMcKxhQZEyrsDbW
VToFlxdx/ib4XgRno3Kt54WWIGwruqvZeABZgmvM78qAeThWCTbs/NX2S9ZXgeNEidWFgi2VBsT1
ceEoxj5hCgBRXi4vSLBnX7glJ0JapoeSaafxIVYfp+m+Q0vUZQF/sfzvZXDPE4bOgrE2+ghuDVwg
hl8GxWoha0iGBWID6LGCbROtaAlQTlaUF1kPqFqWHhhVXaVAnU4VVAXOoNb9ZlJflbUTEZ3WWnk7
42QYkBZX8pH5APHwFcVFlAWzzlzdKTbSSn+Xr6pt7Aud6Xmn/b2lnD/pxnROjaJMUGBSgn4G31Jx
bG9id2njAzbdPl6nPoiCPjHRG/v/aGVfadmTxUdpbhQtgx2HSYRhnrukHQUqIzCyrzv6RAJc94SJ
tzY6KIPpU4CA99a7trSSt5JD5ffL+ilSF85pJLM0Yra1zw62fjWRIUAWYH1ZgsiOOZ+RsJmqil3F
h9p67of7KXxPRYPcgkXwIwZNmWUDJTiTiO3N/sUQ5oAFa/h6dpwcCa7TYcx77NJU32hhuwGUhDdp
VGC6Iim8q+hGYodZGR/avnELCZ2o9aclAvoQ7RXnH5SWZuWkwHgJwDaSwfaLgQkqaefDj1/2yY8G
pMM4yWzqk0POnnrk+uLW3FUy5uVMwfSKaMOW30+OpbHKoTBNHEvWESerf7aAhTXC28v6K4hevvIM
J0KA7t2hnj1EBwls5JOFZppauo8VNPiltTcNgH+os81lkaIz4mKFsWgzi2QImOruQc+AYlOGgov8
L9Wj7zPi7D4q0nmUwXUErHM0uTTtapDHlabrLjp1riU6P4x0XqdjWbs9fkjLbK3a6NnpovZFstSr
1Cq2ZqF4l9f9l+fH91dxvoKCHziJbCU6jM8WACC93Bt3ltciOyJt0X7nj6vmlnrNtWjCWbDhfInU
kGlkpTEcCB1edcY8icgCLyjacL7J3axiO4n7NkZ2XgnQLgnlwQMHWR68JF/MNdlimnJ0xR0KgsuS
b3o39WGQoqhbXnQopaM+Z3y9cEQ7KLi0eCRbZcCjPcEKD1YeOqw4mMBeM8E1AVhdgCsSwRUpOq/l
9xObDKs5DEfgch7slDq5bHhh1Qh8y18Ssr90UeOci4nGDtzDMEJ5O1/pP5FVGcP7mhwwSLREOHIw
3PR31Ws6Ha3iOgVE0k6UNvxLRef7E7i3i4EhHrVQ9QiBzoiGX6fwS8vRMbfgoS8iX2D6XRVAnysM
8woMcUnL//ku/pbMeSBtNJWu6soIiwel/THCU9y+jtfDT/GUgtAyOFdkjijkzg022rhrrsxtAe7x
ysn8OEhc07E0FxW7/IYCCa0SvclEkSzfnV7r4PoIG6vfJyM6JbMJw0GYjHBD0wC+8Rh600yduDKP
lR49Do2yiWp5CzyBDmMImk8K9tyDz7fN4zXQEQDvh2hbLV/jWtSqJjgNvqPKqPtQQ59uhFR2sjZ2
oKRyGMDx/pMByr/0Vfw6eb6NKh91dFcTXN7TCogD2zKoM+AnomTnjWtMvV6zn9kKfFzoSbbRx989
TPW2fKjQ5X2gIi0UXO98cxXgKGczbBCqmPMeQyztuEtE0dD5LsDv9ADf6m4RTafyYmKdh2b2NRj/
VvNT6H1o2+Gmcqd3kZ/8S+/E9/5yrqvoSaQmE66a2lc+ih3m1Txg2/vEdsr72Xtdnoe1ZzRor/TU
jw4DL4B7A++BLzDwc1GNCupLIquKRQw+otVGAL9YmhUf+sZZeDg7hGnIr1aPyU/Qx60wiAeySkzn
gQxkLXpCnfVrp8K5QDcc0HXOCiDJtj7I5BqXrNtrav4vi6HsoTyeArTeE6UYz+nTqVgu9GUI5UaQ
/yaHioSOjr3NwwPTNE+wtcvX877zVAx3wkxKaaIBJBiNOZO/zMWGHjg6Amm1kMXOL/8ojbumCslO
UzmEtPFZdnUXiHYPqA5et5vhp5ig5ysfcmlt3I2Um2hxoiaJ0Kr9plkmKLDybaWZkwuU/qNtNc/x
aAVpp14NdLiRNF00GLbs3SX53L1U1InE+rzODlZM1mB/2AAWWvAKO5uxOT0/7j4KNWJkMZr3cX4U
c7xAxwSLc+MsOMM2KIIF57co3aUVcSFvryE9VFRQynyzOACADDxYnu5YTnPzn7WJnIvUTpbHx7ot
i4u+rdulTWTy6231o7pDJXJYqxv2wTzDBW/osVGDvnPI5vJaBfbHh8C0mOOuJQhFs+6xYeGxVNEj
Y4guy3Ovz9P1cc4lj6SaWnqaHKLHBOe2AfsuUiipb97P4DqpAwwNX6ev7Mm4v7w6gUflI2C5tlIW
5VidWcM6xqDN1LVUX0uhcegzC4Ol+j+qDj/eGdsqy2QLpr/MlEpO7AKoPg5qT2tQpWlc+Z2ICGlF
e8s5G5oVRtHFNDkw9YXMcTCSYjPYJFAGEVSNyNPwRAma2ZWjmWBx6Sa5XYgn2sB8bpzM+w+8mujo
OK8CVJzOWh7dB7D4rsIVZnPd6FXpnIVWl4EvwFEQZ2d39sEA1+9lrRHZBO9swO9dVnOTHVQZLXGm
FYCVC9DU0urfxHBeJi0UJW4niNHa7Wi8dQAXzzKBAQh8Mx+lUmkuZ8mGjEa9QcIv6FLRZp0dajix
bT44tbSklSvQHx7CawuhKeA20d9G79W1CE9btBbOiaQgAQwHExoRZ1ejhSnAeXAun8iy4xf8Ph94
gvBiYhoYK6DfNeizm/UEaPDmWpgsF0QjfBsmm9KyCzVs2RKNYHRyBV6NhWJU9aqVdC+qpwhPiPMQ
MdBy5NTGspZ2wB74QgkqAepajPRy9u12qgtcKAIekIRUBvz8F6ruEmnViCAzvBm7L5KAYnmkPysg
U6nvwMrx4/LxiaIEHqh/khWmhRIWGl+VyKzMu2RFrmdX8QHb7YnC9fNeAmCNpmKrhsWT9zYtZSC3
CFPUwvq1pL8q1k4fU0Ha9rzO/xLCU/cqfaLNtMnyQyTdldZRj0Q38/lQ51sA1wuYapmq1aTIEfaP
3tKRpaxjb3BAI4XZnOrhv7Phb3GcDYM8qFcGJckPZvWjt97SStC1fT6Q+v7/3HOiMCNKq0JKD5V0
rWCI1JaXEefWyZSPtiwENX2BBvCkvQYew4xoanpIpxjclO8NKde9tr6s1CIhnPFiCpOiHwIHZALR
tAZ/Sc0UoJo+XJZy/rb93jfOcMmomJVWYCktsiuF1gAbrAAVk31VTpljaNpanFg+H7d8i+Qu+LYn
qV6HKerWoH8qUt1jHbAv0hQkZ+Pj5dWJrIi70Bu0G4RgG8KFTnOnZxj9KESKdzZNjnT7/7kDm7vN
QQPbm5MEzW5BVqB500O1N9CL5IOsFC3W0725A2X1MbwRPdwv64ctc+3OhZRIpjQBzHSqP8yqXCtt
6MlmJLArkRTOTcRAE5wjtOUc7LH0ST45o3afdAJnJxLCOYcsqdCHoU4QogLZXnmTlHsmCWRcVgVb
5hxEBiRKu04wfJAPsS8nvSc3grBOJGH5/SQPTnozHZkMl50U7FWJ4vtREaAVXrYcoOf/LqG0p6hM
+jw/6Fbl5F3nRwDhDcnsDPT9suGIToRzC6OcVB2bccdlNjrbhspNtNEZpESU1xfJ4XxBE5cxaVW4
n2VMAjj8q2wLjpaNidaBJVIpaye8EWWeBBZry5xXmHOSsSSCZ11mYkHpDezcpVvho/EVZNowioJc
m+2JOq9ES+X8hBbqdovOdfiiKnVqdR+OhgdAn8vndvkahFP6XUOKxjBiUkPLh/pozYAFAU2kNRtO
kQOwoq8FGn+GpwIW+cv3YUSbE5fNcR7RZElfqG6M9iMvY5u6fsgeOsd0llm7otuV2U5KQbbuWLfC
hI1ovZznUHUwvQ9g8TuAqGwh8YS+qMk+i9NtNXeepIF/nuU+McEWJYGqCjgMdYLJ541VxmsGOGGz
DTeJaBpQcNJfw1gnjkCWQhMTBHAEQ/iA5IenZD9VoDdcPmmBt+H7fppoMnS9KPNDb+1k7U4BqMRl
AX8Jqv/vYvsD+6S0iUlDA1P/VqFuC13ZNuYega/fW5+Ndh/3d3Glu2oe3oMNy4nK+UEgX7SNnA/q
ckViujqmaL0hHi1ujOw6VO6rft0OR4XeS8Bt1GuoXRgCVQTDZGp7nVKoPOldwZeI9przUqUmVbPV
ImLRV3AXJnqbhnWEwguw3d3wvbpOATMskrncR38+SX/tPt9GM01JK9lLi6KdvFn2S9teMfo+SNWN
kY6gCOzQKGquaY7uLgrQsF0blxvBqs8Vuk6Mm69KLNC4hayjFChBB1jUeHTGozWJ111IDnV+ZUkB
QFH3MrigSTgKLqCvlNKl9XOWXWh6aYwECQyknNbkqT4qTwMofYd1FTvzE7CDdOZoT+x6XFvoH51X
UzAhX0rv4szrE3QN98CTrx2GxOnB8NSVBcgb17zFfokKwwLl4PE9lVYtm6np84MxfSKpWgP7BhzA
grMQCVl+P3Eplm0PfcGQz+wCfTteJbt6VazCK8NP7tO1ChyfjUgBBZ71q5X3RCIdWd6YKZIuqrzO
GnTmKvG66K2bedylQko6ganzbT3SXDR5Orf5IQTzD1patk1ru6kU+4JtXJTmklJxhqxLpIzqRakW
VIHlxqIPS2aC4MkLzh/vH6VxcUZEDV2uUzToGs7CLlt6xSuKmcVG8/NX0aDr+QzWt7vgoot4rpSS
Lk0Yqo68epauikT32nZtD9maKiSoSeKUTBfEbwIl4csXfTj0qsqwwjx+JwqYKeveqYDhGCN/2rd0
LdhQkTgu3NAqYGyk/aIm+QIpAlSIl/a1AVXMu6wh3hj9QnPmN0AgvTQr0QaLZHP+yKoSUG8Oiz30
E6Awhu2grpScHW22m1XBW0Uki3urxCnBoOPSFqhZ+YuZFdte0jdhmAcSSsAYaBKkM85Oh594er52
kVuTNNcVvEvtN1egTnJrjAjrG0CeAzu4uBNljs9O4J3KW9zBiW+J7AjoraFRfN2nxeAZO5S7n9N7
VN9lgGJ4BKPgCMgbP/ph/+wLUOEuUKD6WvKWVGm4mzYDdUUH/JdC+C8T4oscoDJPtXnCV9mGfF8X
68jYEzNxKjXaTaMM3mCkD+zwRmbNTjPSVSuXNy2oUUoAdRUyE2CdCzyitqjIyRZRs5tDEBgXB218
GqLoXapRTpaTw2WL+kojXnCIPP6kSQw9I/NYHIiCAbK+gmbP62EqwTs60uc6k99iOr7Ps3rMLSt2
FXX8DAugNptJqDv5RKxrs811tzTYsZDHnR23zOtMQD6GseVUC/5Y3oCTwchv7EjF9B/gmOfecpHO
d+acgtQ23iRJ6WKrwX7qyNpjzq5BdOwa5hwMbfs4l68kiz1i5UFrztuOtqgGFfF9ITduI1kgaTSC
Rg93+mDuFVleTdaTFleeHqYr3bI8q53WmVa/DQow6dRGfZ2k+BgjFzTRxwn+qR7BSEw/JlDxkogG
TXUIi5uJ9FdMTbyssZ16BIIaeehB6CNXkACQ01lxRyAmpNWPTPkRGfJLmhhvjBTXZds/xmp8Y5jJ
OoaCNuEI4ngd7BrxlgLO8PLRfU1PXjo6zuPr+mR3GBsvMEqfeU0IKlWsC5h1L5g53BLWBHoOT0wG
KWhBW51OmJiTS4BOAX95lgFQEuTyj6h81TKA74JuhwLVLK9MlC1/pMZnjb9WOjaol68KGchscgSs
wMMQvSfdW0gspAoBJxAfZZU5aSF5vQwuCiph3Qcrua8S8JANSCEeyjz2zBkUnrnpNrrhRvO4mkdg
JiF79awbwALUOuIPZn9Xj+MVgsuHSm/R4Tq6IMJYAcUSLNwdSPlEs3WCeIovjxVlUcgSmYsD8MoB
QymBNshkwnETwaXMV8jUMuynrlSLQ1PHPlW1CDQf4yq3shc2Pw/G5KkG9L+YrseWvA7l7AA7xesj
tJ9i4LxVB59FZdAoKp6p1XUbiwIU0SZwV1oCv2Lj3YZNaKd3RXlFz+g/5V9tvq7GiFm3VIYXkzW6
Kfp7w24Ed5doDcvvp34y1BVdHbDFRWS6FiiEQLAliBpFp8jdVhMmGBAzYhFK+G4O9rWcA9SMga0V
cKrAVgv6HGmjRP+3C0DnXr/TYIdkHHA4IabCNe2ajuNNqj9ddiJnG+BObmK+cBbOdmrOkVyg4270
+tvpGsS/yCRUd8t0frKl1zr4kmUPEP4P+tXSGp2woHoQVdREeSQet0Qq7biRGr041OmT3Ct+BOYn
g6Q3Ca08e2JrvQofEjb4lBqOmeYr0vf7ujYxc3ssqscoBA1TYwXyPAsiTsEtzKOW0MZiVWPjetQr
1e0NeR1JjUtT0VP7nBJrsg1VVRRdtm0u3qOGBbhbihJCNmoONSW3El30Xy8o/rY4FcHZSaKDiLMG
QcZBPZq5j0ZtVoAn8AFNOZLitZMDcBwJsTso/bSnZRx2cMP0tWjW1WfWLyBlSI2qHgbkBLZ1VgFP
v4szrkhOjKKi+K7Os45aAAoX3QEBnBpv7crLMzfB68yfXTVxutelnGt1zmD5c+ax2gfMpnx72SBE
J8FZXaGHXYm0R36oyxBRS+hgtvuyhHMqdbpgLrBrWJmGhoa8XWbt7IJ6Y/oz+69gWE6FcC9PwF+3
/9PIQguCrOdHOliry8tYPvOSPnHRx9gkQPNNlicDetOKJPH7qvQi8EvAkr2ciPAWzyYjf60IkRyX
2MZPsZFqeLl3HvMVD53QDwsAAVmVfowOVcHqzjY8nYrjXppzo6UglwP4ir4qbvuV5GdX9QaM7Wga
FUUJF3cSK+NuYRb2Q8ZyiNKGpzp+as3hinWKM8kfsdoLHpYX1RuyOEeTqINGraHLD1StwXa2atRO
sHOLZv1VLyCB8zPa0JKwp5h7Lux2a1vbzkILowUgQMwogbE0aMs5uKyJZ8s5p2fFuRDVnlVmt19n
1W1iANS+0gfzoG7mrb1S/G6VbqWD/RI/6AJfcbZd/VQw5yxqQHKOQL0rDta14XVeuFo6NytfBaO6
GhhutfpvArZTgYsqnQQ7VUKnqG+04pCDoIUAa7lLflzezMv+GOfHeQ7TnnUprHATG3fJm/xZ2g6u
iGhdAvbIdtU7lJIQY2WSA9aotylQHrtVgtZws3UU5lz+FJGuch6GjkZc9hN2N7be4gYcqe39Pwng
a2WpqZRVPPd4YvfPbHoGCJ1gBWfDGg248Qb2kdgaD4DTl5gUaWr4+qUnNH1pj6CEBX/Nzo4cgtxK
c2uum9fiDs3aL6KL9VzQeiqa8yoTNVDulmDpqYoxQrZNcJ81UfGRGv3bWBMXcE+O0ohgW8+rz8mK
OQcjl8NosQVcSF+BkdiRt3YeAKbarV2CoVC3BbwD8IcDwA57qNXVB22lB7IQTUm0eM4J1W2koscS
XyFvozVaWDbLgE6+Fd4Si4H/4exOVst5nnEY66628PgAk+Rq6ZvZNsjPbay9ispnFLQ7yQMXRSAa
4v7qzf5DriGbugHKiyVi/N0PjNLcmVbYdjdplGz1sfAVVBkliaCsDBaKgb3GdrdtO9BPq6C6ssMx
uylyPXOo3ePRnd1CWQECjw69egy6Iq3choybplRpkICIdSlftDlwYkmMyRMwS8tIyEfobFhppvHZ
WxhDxdRBG2QTsPAum+RX7xy3Mp2oFsDtgb6vyjzkkFQnsRlp3bgfzPc5AQ58iZkuiXyUWb41QzaA
X4ptB3ZnV2urR7g418jfYGYlbj5krXdyDX3Xcf+h6bdD3Xz0Y524ltIEM2Dv8ZAIgfENOuMcSF71
iIHaxOs6+iK17LMzQJE25dU6HzANqj2H4NQMSQz+1Su52FC9dKd0PvRV+Fkm1SGew9Ydi/qhi8nz
nA8vRimvyjFERYrFnpS/DSDkKfJil0+SJ4PGSo3NoEeJiOTKy9TVEkDyIy8py6CPwVM3GLZH8iRd
VZ301NsFitaa9TSXvTdLMnHjkm71RN7EYJJzweW4N8v2Po3MZJXH/SOqzcDor9LCVap6XgO3sAmA
sXID8tPEMWxzk+nKR9l1VyBKVf05Vvys1DwrDjvf6oBtBrzqzeVDPJdO1gnOjyiapai6xfkeK0sl
zLjabI+9YiAS0+6JrLitBRZVkrtkMPY4I2AzDr4EVop0qLZh1P6UlU7wejvjBnRCNFkmGjhWLf71
Bm5YDOoZM2AITJCjZ9U6xrUp6RrQ9N6AIwXOg/Ro04fLqz/jE06F8iiUat2FCb6F7dXoup6Os/mc
ovijC8KsM6+I36Rw8amZTSSNGKSACtpRLNBF1MCnBBXI5cWcC7t/k8MdZQuiBTMZDAa+SC1AYsBM
wdvgWJtlLC33W7oRYUCJto9z3W1W9Y2dQ6CqHUN2L8tBgnepeKZ2+fA/HM23bvDoil0ll12aYwNp
0e9buYk8uKRtHWu+bD4w6V1P4l2fRZYDWhs3CbMrI1e9y5srWury+0k0F5eDEbJ2YnsyLtlBySdl
s7Lqd9KUgmNcNu2PxcKpKoZKTMPmUTP1tlZ1W2nYfohzXzV/MjysL6/lvKKciODOLSosmta4evZD
Ge8y9ZkycAOPrdfY160Rgf3zWGWFV2koHdfZ7NUiIugzrygdM5K/lshdxSm1ARg/dmwP/jGHTYlb
gM4wZAbQtgof8/6C9Z555vwmjjs7jeZVKestxNXvU9kCHKR0O+TMyHWHl9WgCN5tZz3Zyeq4wD+X
x0q10V24VzGQHU7pJtcnJ0IHRJPYLkGrAy3La2kkweVTPetlLBSBFNUABxLfAUKlVEnQnAlHPpWu
PrduaTMvFwK6nDWEEzGckzGkMQWkDnSnHIPwk0ah18yvmqYJzky0Gi42ncMiI0zHJg5Dse4jbdOM
iR8L52LOG9v3pnGWQBXTTOymZnsp2vXDnQqYvsuncl7VvwVwqj6prc5yHdtlg64mlW/Bd9Y3/jQc
O8AT/ZsoTs2rCfh0qO+zvTGMwEddRZbtYOrUbUvdEbdniBbGablMk6SxMuycDfoghsbTFLPuTf/R
giohMRX/8tpEWse9dKkUFaXds2VtxZp2rznojcxS9m3LWF2WJFI8LlzXp7AiCPbYvgr3RMP1OYLa
KfpxWchXQeBPJ/9LLfheDCtirCJWwfYhGsGHpDkqTebW+tEcZ2ehIEq7ZBvRCgRhte6oSXunUVr4
CRCqHd3OkUNrElTCqnBdGs3GUPtwY1K998tQfSzl+ZoqbEvlJGgRPzv5ULSuLXXVBkhMN21GAV4N
R4/qLgprd1E7P4B/Ng5TcFg2T1IOLvCs+WzYdWewK9JUm6Z+CwvqgLHYsTJLAVLq4DfCdp9zJ2wj
/NRVWZXBs8zrUy3JYw1et70td240Er9NjY3e4C1qi2Yxzxn9qShOmZo0IwpJJ/A4TmYwJLULABtB
rV4kgtMiq7UjVkSauteS2UnkXTtIAgf55c95FTpZBa9Cqj5QKVclEJA3x7jBY6KUAomBeFQGroT6
w26fOiv2k2T09RFYVeqqCSM/MtN1ZneuouBdDx2LyVISfqME1YwyuKzkAkvih5ajSulCNYSHYGnm
2SU6t9HVV4qaqEVSuPvILqsM5HvwDLX8CrSeldWtCQqyl5cicHb8hLJSjJFdVRRXOmhmiIFrXbac
JHyIsv6aCuOzc6ZAvq9YvsMnmyM9k8PF2dX3ybhUuyc3ThApiZtll0z8H0oEcCobbz8DJa1ld0/C
WoQLBoB6EWyWUhuUlbFphsnVEY0B8JlVPk2ku5EiISacvzh3bPaJ4GUPTgRPdt6ns40QMGRvc/TS
RruQPV4+NOPcqZ3K4FzKZEJAPVNtL9v5q6SajTOCWbMLHye1XA8ZYMPxEKejHLA43oOGfDVq9IjW
l9iRC3PTGmh9odmNpLDHyATZnZTh75FTytV1kZp+3bxRNLGErbLR0YphoVY3gtl3blcMXVA0MsD0
GK9JPKyt7hgrQW7FV8CI2TQZOtoJEIiofB3LZNeolZ9o+b6Nsk2LxB8l41Pe3Q4tcoBd49aW3m2p
Mq7ajnpmm3pqXN7mpXyYFSSxjCn1BLsm0AjOOYI7jsksRxjJ0N1pR5Wfzi+JWQhiFdHxc/5RTnWt
0yccv4HkgsI+zHEXZ6KU7jk7Ojl//nVv2WAsBEUEhCBXJBfYLR3ZM/O+EOIPiiRxL/zEiAYkoWBG
rCs2RtsHVvUiKanbj5Ng40SSOHeHhB5hU43jicMoUOpAQk9Ktq/BXnFZDc7VS/TTzeMC8CZSwj5N
cUIppnTBEqWBhhNj/SnmTSenulHXPeZHhkDUoH3eZpF/X0rrqsGPY0xNxfS8zbR9kSpBJCtbswIF
CgOj6/SJmcpAsMrz2/ktbrnHT93QPILjVI+0fa6nz5kJWNZeu6/0tz47jvSFTpWbAaABrHSNaTl5
q8vuKAHvHzMO6GNxJBCLXP6gc7PZ2PbvD+IcclF0aVjqsbafts3gyKDhmt+t1Fk4693aU5/Bt+DG
vv2Sj07qT2v2/l/Mw/z2AcuOnewImRCGSUmi7eksIw24r/pXpZgFWnzW/L+Dva8q4YmQdtTLRp4J
YpcQBStwjsbVRxf///c76ycB0lfB50QI+jdKpg0mIkqQMGtIYoR15aQlRXaRuC3tBEd3VpVO1sS5
NJUmJtw7osrGuG2qZ/CSbvNBWxHkwS/ryLlK1enC+GkTta9T1qfYPczvAwKLja5s+RkUAh2E4dcc
v71iP5oRFGaxeZieRJVNwenxmYYEGDjEqGE0YXvV1pPXUrhxEWX32STVyfGpnKebiTJVuo3jMxzZ
DT+V9bD+H5LR6S4LRIxHZ93O9+F9lcpOdGUm1SjJOV4fmXJvTnhyjUfWDo5VTO4kTtQKVIWHeS1n
XOqjsTxA9gM6JFBhCLSnYceC/MZAFRxlKM+6FXnWcwATv6kN51pmVD4Vc4RrKefYk5NpVUnA9CkI
GMabIwbLUfZH8Y1gPmVWBY1/593ayf5yXoWqHTU6FJP22l1yO2IsxlzR2/IOdZug99oNhpIwnzWB
nMIKskCE5PFFlfR7lEtQezN0FBaQc5R5JI8pBo0KaVhyNG08d8LBz7tx3bbyFU2TfW2XwK4rMAuU
Fve6Hqt+h4KRMuNdPoSu2ty201ZCW5UhP6tocNLqnTKmboWrotM/JVVyiF27bYenTS95cfOZxKUz
g7TNtj/7CEn4Bs256WMyjI5N6BZdy00H+EGFerOykIVn09GWFHcupmDADOig57e9Zq8Z+THpkhul
mqPOh5o+G/29wI38Gfv/viucPqhpLkUzs+VjftVtsm2x+gAHdqDvRL36f76Ff5fDnX3cZ51VR2Ny
lAvVbSjqekMocol/2u/vMrhQXwNzTW7JYXIsRtQGs3K2nVmVnwbyUifkxU56VHy3ir6ai+qmjhFW
Kzr1O0oxlN28RfPwlJkozGEoRrDHi5O6pHlcND0SRa2tIZL3FhIx2mCBYNt2mrwJWmTK7Pt+GDdp
gzkYIu3q4mEos+DyB/zpqn/fF+5SspJcJ3FkIpwYUXidWmeuQ2eUhVPaS4B7YZ18qF0AwCsp4jk5
som4JLWBPCA7EgjoB+1GbjdSfj3I9yxloGwTrBCYiwLZXPBtjLYGk7Kn/Uzaz0ltPGJ3jtqnDqqI
uJusL0pwMtzFSrTT2u6RydHktEp5XbTTG5PYcBXFj3gGOrJZR445IlmmGYrT0RQJsuNEyRPoJ1CR
pk9Kd2c3kunQse3cpIrAUFqk0kOdRJ5a9b4iyW9SpqZ+Zxe5K1X94IJW+ZUZw1Gesitm6K5iWq4m
46pm1JFGpPwK8KrT2U8RYVeMetaILsaCuuk0OGaP6vn4Yih3cYcppv9H2pftxq2j3T6RAFEiNdxq
rMGuimc7N0IcJ5rnWU9/ltz4O2VGu9in+ybYQLDDokh+4/rWKn+qUKWYQ5QjgQgoTbIjKARmIXNJ
6uXdt5JgLkJWv7VNZ7Oxd/rpN8jxfFWGcuta8YnxP+vUCSToLauJpUbSMekKNxiiQxqCm1sBZCi9
n6bOpgDXqIRYWVa7/Ww4LARiKLpvy94pMAcSAUWtg6uwbZ2oXSy9J2hpYz3ptYNAu2Q+a/JdDZHI
MDIdIA9tWZYcVmLCc8RPz941rfIrOttpOnl1EHusmu4TABimUAd0VXWiQPVHiOqBnnDqPoo+sZOQ
2ZT9ouStXDI3gvL3kFVOrKVehFfVz2hFQK+x1bysfWo1xVa00lab0WIJ5o9mDEf1kqs96cYPUsmu
ooOlFhjOAtKGy/oB58gd76j8EmByIs52BrXnHgCNosKES+GZQWeneDN9XAIv4BNFdUJWuOVSurEB
arMO+ILBKvDbg+CNJpPblzlE3WMnkn4Uk4QZWHylonV1mnjqchdCuaLWIOGSMCdEf0aPWnD6Sa8a
xaSHDOnBwLSihp7NOd5ftwQbZMEwBTra61BupPQvOOEI4vVxpol2VqX3KgJqJH8Ja9Wrh/vKCI+N
3loTxXBU96wOt4v8wUawKwTKWiCpvaGZRZZx0/tc/JzVa1xEXKZSo4EA/Bya1cVj7k67AQhA47gC
1AQb37QPFytxfq5CqRyg+Zaeo/oWEJOiKC1KFKe8b0Gy1bgaLfbKWbPm6i2EPpSYJG/T/12sz/m/
RZ0Uo+qxfpu0QEYnh2Usf17fo2gJzv0BncHMuEa5ORqLUxaNh0z//2/Ifb0+nCeLC70xBwZPkmow
AQ1xlvQQ1SKZnPVb/OVHLr4V569SU53CasopxCgaKInfN8HbpDl9kou8hshhcdmFHgXAoZZURQ61
BuBACB27g+IVbuhJorU2r/qf8JPv6GcRmsCgSYzvypns5OAsd6Mz13eNobgYUyzj0p2ShzhOBfQi
G9CeL86fcU+sKWdJ6vKUnoF8/UEgVqEMmd9ouYuJY1ULYAqfpgnFyKDa0c6fIrJTld65fjPZ5ole
bJ57fT2Dnq/RNMuZLZMVNg+qtPbUVF8OlIdpHXRDYgB+HL0wdnryGhRAjRmloxheHYHqTK6dGpAp
TGHZVdBYCets3B67zz9SNbMU1rpNZ3hh9AZsllMZpdVrQLUPZ7mPnYGGgIxJTr7oTtJEDgGUqwe+
rIY/mhnZza1mS5QAgKB6lT7ZLLwvpw8plNyQjX48PC1xajWJAfVjgKFUtMsgwJsDNBhMHwuKxD36
Kdc/1nq7/7r9hKH7BdiHTPgeWJkFatX3jJ0VGZZCkQq3LmswBSe7QCf22J/GfrQ6aRJc0A0lYlyU
i3W5tx0mi0xJrrBzxwxXWiRPZYvLCgaFjtDInLCr/UQ7dBka19CZsxtSvafZPUF7yUBIGQC9nT6N
yruWzwhajkoXWkZWeer8Q6nQKjSXval1pQXitSfSh4j/oxTt8EpQ7hHYQB4hrOlFJ6uLghQz649q
afpN8+P68WxeZZ0SnQKgpqgaZ5zGqWX91JX0LDfEXZabCNX6GJdXnQRb2ah9fD0QbqW6Jjopx1w7
j+Hg9v33RAU9T55ZteRXQWIHU2sN/Y9WoS4dTnLVCNKp9byv3EO+tZgaWVOOCILPtHuPAVFMeorB
lAH8b6pDswETwI3ATGwe3p8byPcKZzoF0pAzmGMQptRS6SGZ9q+f3nYAdLEGZ/KNRh3GMkFwBaMR
W9I5e6RudQ5dcg9gpR2hT/tGd2L3vzHy8OUw+eYhaBvDyOi0+E4KUezRPfaSOBqkWQKruicnDWsj
7gACWVTJ3Sjhf114/egXIdYyjlpaxhU9g8C0sZQDDCi1YxfMoqU1vxqvya7xhTDrzYz34ivz9n6g
wP8v+Mqj3dwAJUAR2hW7zELUEEO23hMuqAou6/pqL3YpVQzzOAmKO/9HE6K+SPbKaAUi8EN0EFUK
199/7W1woVYiGVKVSQXMjHozpLXTxqdMGQR3ddPSXHxEziCbSZF3NEd0EmSgGG88BYlpPAOoUJeC
ytx2kHCxFGdqGnMmkGbCeaE40jhAK2AyDJolcIfpDhQ9nuQIC5GCE+PnuRMEJWhyDvHd4GmAW7vL
LrUzq7zpntcAPPREGYDAnPGT3Walh+bcKuY5AuK8hWcNwtxW9J9G7anKQU0En1RgyyhnZ6ZwksI+
hfUMmh9oodmNKqL7EdxBflJ7aRAOwJrFd51SIru8CwDwX5bX6/ZyvchXLjpfNKUN64Jar7TzRCTH
1IG3Wp5H823GOCqTRHx7omvIAxHkQJb7scCW1p6GYms2JAL3q1rQymoSe+q365sTnRFnNCiUc+TK
wAObm8VFNmzXcSGAgW6MJX4xv/y4Niv7WJEq2P2VtHc+1XbkBZ56UN3o+/9qBPmZ7DCAmkMygfNt
SsjbooPSo3yK2nezAGErTSxzNixMElqYhLdUBtmlJ2UU1WA/o9NrF4azJCMLWkPLYYhHo7zFxY/d
oogUL8sQzsv6NzMI/UXpLZkWuEqgH49RhUMztWEP6D/E/QThltxbitDW+tAD4hMoQnCYoGU3Ug9N
UbcNu6NK52rP0uC7FEWCoEcUdPE1zCIISkUu8W4rJAiZOiDO1ayKGU+0ne08QaNg3xix26V7o0xv
jFYESxMFCp9tjAtPltA5l/J+fQOH6RWWsc6sZt+C3Ye52k96Zrfp3jwEx9gTzZ8Jt86ZrLhN23aK
o/mc7FeirfQA6qt0H+3knSmuxwjeHp8OL0UZZDJ4IOGwZ/tTad5HwXYVrVrZC2bQA3j1y//03PlM
uAXoEbaspmcwx1smO0J99PoCGz3ZL4+dH1GQwIgTjuZn2LMSLN7np+aD/g5zuNPIW91bHFiRCUFH
K60gxyc0AAIf95mGX9ydQu+7MWRI4eS78nlyYK1ra/Wryx0qsSUA4QgzVQAG5txaJGthtmD/6+O+
8vg/sVgX65cRSJUThgB+pWnVME7YoJ7ppu6wWynz13jCgLSGHFklMnrVFXeZROaWcTFTNytLoxMp
u0v25mt5CPa9B0URbyWVFwUUohvMW7qyNqclw3WKExJZtcpOoVEJagGCNbS1qHTxQVV4xDxmLL4L
ojvS/e5p+T8eGT/wSmgE3hJMEiA9UL3mrXjL3XlC4f8+8VZKXzDT9ZYBpVOUxWuMvqaeCEcguLMa
Z3XA4VVOXa4jzQwJpv6IPeQ1ehUvEeltDfV3UxWB2zakCb88U20NTS++qg5XXy+g5zrLPmhSAQsB
c8qyq5AuOJ07uDNGQBtftuabBigb0X4FYZu2HvnF4kNqyhLU8uI7fTlp1Y8gfKILFZyqyAvzQ5kT
at2dlMO6rqoV1M4PaHeTY7APreQhPySO4aj+8Iwg+KTawVGGRBm9VU5Msqa3/Cw0SxuN/68fnAu0
Aq2lxMzn5RwsuctCNHMW9nNWBhPCf01vG3r0Qct+tINgXlCxm3rIJ/XEl4Hr1zoI3A83dXjTGq3d
mK2tpj20AmBTJ9BfaTCog2qFAaYTlye1aNCVyhyqMqcFNE2FDVqW3DJRqCsLhvZvg2GqzmqChyHA
wH8KcvR6sofoFpy1JoIOpcb8U/KRFDcp6z2VdJ9wZZN8QN3BrduHpUf3CkOoyvCQ64W74OcysDdO
o4F6o3JgbLSoZh4lDe1/vVrcePCy5rUA9H40Dk360jUNyLUoWNTeU9L5TQeSsnivJoU3py1Gg27z
yIs6xc30xtPZSZWLfbOoLtMnB3oZXpqmNhjvHKOQdno7uqlc+gVOkfaeCchukc77hNRobASWqu97
NXCWUrfHMbfk5SaZHlJ0xIP4ZZh+EMz/57HfqL/l7JYanb2gBiqZP8YxsyMJpYlJ9YpucSUTmOqw
2Ad5ZOWmbE2KkKp3M8X4U1DTORunkLQpK+jsnc0HI3emyP+XdqXyE9XHH+bt5IJlK4FwUfwgupib
T/FiZa5nrAVJWYTQCzk3Nbi2M9OL+8I1GyYw4pte8WIZzsIZpgGegTmcz0oiYdwcnHymAZpvP5Zf
SmBqlfpxSqkjcMXrP3rFFWvrV78wM3EsR1osIRQYbRnx1UrUHvv/SqQKX0jzKVqNd7vlULdzjqBV
Pih2a7NV+ykG1Qt4qCyQvYjAJBt0lF8NCud7s0UxUlWGm1frGX2DuXkqaHEMqtlL9Oo45fFdk6Ab
q4fRh4J3EwLgZM/VaHdBeWjDySVGaOW6tgfYHRqNKztob2lyZNyQPnDwF1ahZLoVBUTbFW19EwbZ
DkDyg5EvvuCcVl9z5Zz429+bSmOwCZWkZB8cYBl7HxPjL6vjNX+xEmGLiLxGZIx17tbnWZqVyQyP
n92Mz4Xmwly9pKYrKW4lOwvgdZ0LKELtMdMNut3yBHvZv4uCJ1GgpnOPIkF7XdNqCcqkquYOAdAv
zXTICuQCBtQQw8Ix1PxHs4AVvmauHotQ4ZtG50/BS+dCAG1qZGQ7iFQH8Es3oEM0B9BAE82tAjDv
yu/XT1m0Gufzp6ozMmagBouyIRK6WzISq1nMk5IUd8NSeddX264bmrAipqIZ1FjN3sXTLxtMmGsU
rebBYyVYwWZgPZr2KBJ2397Un2U4pz4EJDFSbVHOvZy6ctHbKWU7CmRXVUBIoH24vqlNI0r+rLb+
motNmVKZG8pM4ztzGNAFDG4x2pSFt5OBjEKCBzTRjJGj3fVFt8PvP4tyZm1h6TTnI7YY1a2dqjdl
IBqB+Id0/88SnCXL2yEaclVe82D5IPuGH4ZWeVf64xu16M8ZhBBoC+j77FaU7v+DHfj3yrxeVQhC
kjaokawiJPGlnz3kokGTD4qi1klOzY75i6vsVLe9AcYRdmgUmYBN7/vnRE3ODunGkAdRDLQtUYuj
XiiHZN51haD9vUFKv3qKP7vk7MxodLKcJ3J218bdrib0W0eXwiLpMEKPvHglY7gLVv7ZIcgMO4vy
WzSC7ViCQHi9uIDov2ZhguHJk1QkdpdLe42AAzdtXUzoT1a5pHttOVJluUFfFlPzVk4HCxQnsqWq
7J4QAPc7GiNkVN0cxNBZ01tj8INpopRm86JehBicORtyM9PbCW3POBlRdQtPRBQrbTfOLpbgbFhW
N6o6QV3iTKQfBkPYknVOOP8swJAehVbdTc6YIZUCqm6amKUad/JEHBKPJ0OXPGZIzvWn+Q9J3J+D
5bbcziQ3Rmgu3GWAAxiBAYDYrza4gb7BESoXNwPk5ZwmipwEtaSgl85q+92MRm/O2QsGuzyla099
jmoo8KLehFmA6z9vO6v98+u4rxXVuVrVzaid+yr0VKMF2ihU7CmoDo3U3dNAs0boclxfU2RLTM7w
m1XRNtWA1DLbDzdQILtNdwVoQWObHEJ7chUMiyS+8ZIIeE+FR8F5giZqmLnKcqNsL4M1PwJDsDUc
7833YK98U+/mG22n7KpfObENW4ir2bz6Fw+ccwxDMvWJuQKrEN2VlgYy6z1Y193OirHfU3QP+vfd
f/cYLhblHAMNaBQVaQq0aeg27aHYUxfgQ3+swHxkD2Bc60Ft36F6kNml4JQ/ZRz+jhj/XC3OY2S9
TOQ4wClTv9uD/BUcRkCBoqkc73ofquffwMR8H3jSbfA67lc94hB0+2/le/se+YILd/2WgzPtq1Mm
6qAXY4yfsuKn6sVK3XyyUJNnga3bwWN3IJAMzj0IfCgQwpMtIqyWX3cimF34+gsWOZFnucTVK93Z
xnTs2tru/fCwThKMgC2ilBMKK3/XYxHG8z+2WhKQ2VTVs6oUj6zUfYahGxbvm0Z1TDocoFS1Y4nw
ea8W7Z8PHlMMX/eqhLEZRTlCBeN2ciKAkdzIW2uqk6uhWOCIe7TXIzyMTHxdMCoT9OMmAjx9qu1j
wNJL7SNGmQYMTjYNI5FFX8/q2v4485XKRUuyTo3vQjCVLdW5HUYXjAWYezPBr6tI9xTwbCXqj+lg
HmtdRBotukqcFWPgpdYTZVjOUlbZ2vzIlu8DFdIziZ4MZ67GosHIvpLMZxD8nYbX3i1PqhO7q/Jq
ZeAwYx8cYi6EE/ai1yraH2ez8iTNFng/IFCAW++op3W7IhA9SNEinHGCqoJSShLOUGuhPgXyxL65
URJRWfwfWlX/ZwMZD/MyQ2NONXPOYAPD3fCwFjSBsD5FwLJAZVpwMQXP4DOVvUg9gFxHtrramHmp
nCkt3AbCB4byrcCQiT6/XrepG4wOlwEreHy+PrrGqFpzGPHK5UOzHw+LtzjzAiUEa35W/5We/5b3
GaqfTnAOYquxlXcm6IuLNswZmibp8nBM1opcBkR/KtkNqpctMSw9npw4FdGGCu4Mr4sWxESb1RRm
hrX5rYbpAUO9jXJzd/3Dbky+ff2w68+4OMaEQH29zGS0N/XEqwD+j9nzoMNRz5GtAEKhmT+Vpffk
arIEK69HdsWwfYbWFyvLIBUNohnfk/ra7wjphJP7gz069SP50fn6XrCcwMR8hokXy5lUMoi+Qt1r
d3QVSHkwt+687LMFqVnxY3TfaF75kYW4PLFXCxAPnwIk13bL2RlmFGoFOZLsjpCxxNhNAqKMEFyI
Y2QPAI00ngxlCik4tajda6nqt2+avter55axnV7jPieyrTLU+SfpEDay22e6A4mTRT/JfXLq6vSQ
LscC/NVLpTlLEH8rmulHFrZ2hmlGSQYArNBukrLdlWO5CyrDmUWU48JciLtKylyAnLVH6rrGPdXg
rzqyJibBX/NPlzx7VfNMIysWDsZvPpWLJIz3UVk+ETYiz5OhQK/pFNJCk5WnohqhaBnOSc19Xadt
GQ3nLL1RTNUuq8cgiVzBPd309xeb4S5K29Z5X5v4ikAYuxjYcZejstd9xUmFLajNJOFiKc4tIVbP
s2md7NXUxivCyQaHpsBoboOX/qxhcMFwmHQLYSHWaN3+ufpW24EDVRy02da8S9x+3hA/gj27WI8L
fbuiNWaC9hku4QSwFApUqRUh/JVs4MDsaJe5GGwSqcxuw0kvVuXcUxjLWUqHbAWJaIfmke2m3brL
fLBmB6wQfmK3Ahy04OwMzhv1KgtCzNqheErNvU6hghPfXb+Jn6PW10wWdz0ANQ6LjsJAj/b8e4R2
wWJjFE96aT5PcYWRyrElv2I4+on9Xmvz8MaoKgwAqYjKcpu7/XdmCULdr15K6UglddEabJgmqpo+
Qffr+m7XzVzZLD+4H9GQNi1BiEb94ab1cz/et3txjizaCHdRZBIvclvgm8bpy1gooDodRQZEkBDx
8/p9rS0FpZ+oVQQmFerCH5BLwn3sHcC0VJyaMPPftIxMM8EWoULN+XOI4sK31omeNXo9IfBsEyui
T8B5YkY0dK4f0SetwV9n9GcZHnuvNmzqyL+KGqMbHuFdDH9EfTKwCJIFyR1subcTqB4/yt7wLAPI
igbpf4Ba3zzEi9/B2ZjITOssbfCFk/2k3uhedh6sDizkVnQvAUfu9WcxQEK0JndxoOFQRJoKH2cw
7VbHUCcBEuT69xUtwZkU0DIBYdjApCxM2UUQ48rZ7+srbNvJiy+3/oSLi1KRWW+Cbi1LNRbxEPQ1
jy3grCsIDA37ycUAqhh3vxn5XSy63t6LRbU5AmuLirSIYFi2ICbGcbNzOlNvzGpLLyZ3yTRBtLn5
KTUAhGTQ8hmGyYUKrRED6j+boLhWEztiXguyjOufcvPJXazAhQkaqVlQEWTM6aIjMPzekhoT00Lt
5DV0+uvJXSzD+YAR7aWEdkA/YjLcJTrmiWvVitCtD4wysUcdlTYQsD+zDKPl4MUeqH7EA90bGGuz
ZII/pAk6C0YtIrDZxvL8+4eZfJFtbttgrMJpOBsAwMhq8lZHIOXHiHcKYMjwhia1lWPGmI6tXXW9
1U4wTDpmkoZ8TwfFztPwQNHUNKcRVOQPLYhM1NZDA/QkNzlQnhh56YfFCUpQ40BU7frZbSfqFz+e
MyDa1BXgsa97pD6rJnAJVMBnY8mSrULY0tp+dBercaZjUMy5pA2CkwljEqNGraLvIblR/ArklwVa
6hVQ0CSJbAMtoJlkdhMdxvGhzgVNp00Pe/EzOPNiJnXdVKmiYtPdnuxSn31qJgir0Ou/889XFii9
r899kXQ1LwrYmNZl4CZp9oUXeZVbaEeNuiCxBc2dMLvcbhtebI6zMYDQYiprnZlN9uFOtuld8rhC
zAAwsXO7s2TTInf5XkbhddylZxF6bjv1uliey4AGVqgx4Hv9WR+UH6RfvDrO3UUDS1Zd21VV2DJ1
tYBA8vxnIGe+OaYuVF+s2XwO1cAamVDn+bp5MmXOAMZRni1JK/XnctQhyzjtpb44LXWHXzT2v/p2
2I11BmRZ0EPwztibJD52cYSp6QVQLDOBLmfpXH90102yyQvCdOBWBYcFTHJfQW83P/ZzKHjW20Wq
i1PgjKU51W0vL4BPZDf6qwykz2BD28F8Kb/X33UJbWTT7dzAOum/5sBL+5fpPwCOfjJgXrn+fBGw
60sYYx2BQucsHo3s8L6MbfkZOLpvkEoZ72M3cNYEvb1P8V+6jVDpHgwezlp6iSt8eMv8zWqIV39G
T2KZKJHl5guHcdRobT6oOAiU8cBe1/QPgLcBLFx+l3Kvf0p95SE7AZAdYR7DwaSzapMnAO3ajxyK
uujsQIzkDpzoAoe6GSX8ObzPRPYiSmBaVOrz+t2IZNyskiNltcvBtQeCi45SSPnurt/Hz2j12kHx
diqMkzLuYJaBt1QO3Q0rLV2xIEfvp7va78DplSJkN372Xnw7vMRo3QSWYnW/IBltrAOSYMISItYE
j4Qvkg1xr88k1VfHRIFZW1k0bzJHcnuvew5A47EWb9zr30HgFngqum5ORuiTwXKOY/rMpMybp97t
cuKopHZp1/7QwAkyNqkgfxZ5xc/27eV5LxhDkzuYzGzPvOoBQAU7cUy3ccEMv1idn92WL9d3Kvi4
fBIblSSPWIHSRG/ImAOI7FwXpOyfAK0rd4rPYpd8RE2grZCAlNmhimVwN6qG1TbjQxfGfg4tAXuZ
U1ABxCW71wgUORUDHDV6HD+q0QurMMi/PBa6pzaACqII3H2QBcOpk+GYO/AM0HTXoG+J0kpuzA5R
fkXNc58WGRpDICIgZ9K8VmMGsK90P1KQBnVHXXulKQGvC0bjzcoGYesMYtbKGpXJruEVZ9l4llMF
8UdjLdGH2s9gi63tKYU+darnvgb2Wzklp3ApvpUp/d6M7Y0C3pkm2hOlhVZQ6JTxRweAfJ1C56K4
C6MQMc5NNc5OZMYORY69JIMTBP3T9dPc7u//MRg8CZ9G4m5MgF05hyDa+U1/g8DrTf4VeSS0yDH1
W2h892d2wDw6NTDWIvL5n4jEa2fNx1OZVk9R385nOjwVIBkyQAzeS6CuM5TAnpQSXo4uDeTd34ux
u1FQQmyPZD436Wnof0dAp5j6qcBlhMWHFg/RgM6RX4dRPxnjL3N+b8LSLlMkt809Cd6y+Qnf2kL2
v48ZkjX5mzYnVgAZlbYYrVpmToCRD3Ji5bdqfg31pwxlNq3zZekoS+pRnkdQD70bdWcHmF7QE8OJ
e7AJfoCCFgnzCAbsovhY4t9N/axFIJgKAXunfqIeun5fLLs6vysnMD2b4ClWHqVBhNVYA+5r35Kz
xSlJVKLWMAbrPGL3sbLfDDC45YdyNAQjsBvSYqhQXtwbLlTMmzyUpRH3poHSHn1a81/J7l9bnz6D
8cMH17RlHrJTdMwdMPAdoR4K6VDn+uUVmSIuXkx0JnX9Soqjh9lZzZXDtIgkFz59xbVvyoWA+YTZ
QN1YZgAutTv20KOYnfysbSqhVrIcRmdy0zdym3oiGPT1lNX8RElfGHZN7VoWm3DkqR4fU5Qy2u62
Lo9TJjhIUdDNV73MPhuVbnXgjdPczPP35DHcRbb8pL7DjQDshVaWfBo/xE9/M7i+YALi0sc6XvKS
pji9lEF7FXFsusjAs3z/L+7IxSpc2ghOSrmLFXxHbTIOGW28qnv+b1b4N2mIwb26oi/RDJvQGwDs
+aZJl0OfPV5fYfsSXhTmucem5P1itDJIk6jfP6/9lNvH98TJbWmxqDW4iDLf6VHYa9x8Xhercs+r
qpWUTgo21jkgCj4NhbUStGoWO3QnCKPvIrGE33oaf722iyW51zaHeacQELRjXoT9ZB7ZraMGQWar
9kqZKrIf20D1i+W48lMx6bRIQsVAb0C2YwDq1ixXB0FrcidM6DeN88VaXFrV50WiFSCYPrNYcuNF
OiwyOZdx4BrBbkrAkTrlKPzG+xjharmQH4IrtFlP+LM8jwjWtB7wjQBzca2reiA/cg2ncUNUL1aO
kMAOBVHi9uP+96PgAcCyUpWS3BLzDApVlfmRfCvTp+tbElxPk3vZNStDTUlU8xyH1E/z0uvEE+Nr
R+bKfeSlwLtlaNIC3O/rBIffo58S7ut9gqylFXTWN/OHi+PhjAjU1RuWDrgdVK/sclTuF3AH9ipY
TeVnHRNr9RvYJgWZvugDclaFVIYECi6Yxlybd1FHfKXcXz+i7fTkYlu8CRmWhhhrbzbZS9MxQHqI
N21iVllT7Sp7kQ7oHQkb6aJvyRmRbgCxc4uKNqxl9q3whp3qV6fOF3loUVPY5KwHTUuayGmonesW
LIv6Q64fJsioQlMtqVBwDT4gvvatZc9J8W4UR7MUPOl1G9fuJmdQdFmb0OzD8fVSYFdgnS1VFfKj
mJeQvnWqJzjJ6/YD7JL4NRfxyBjQcKhXdb61ob84IDU9TEcJJ2lC8ztGcdy9vuB6M/55d5QHf2pz
APAvS4azMiD+pvEuZFDOMOvj0AsihOvfEZ3grzuThnEgJDTUc2XoFkHWXGAgWu6bY7jkuy5T/esb
2+ztK/BiCvQ4IeLG2xRTimcpitE8NW7B15TKwPauU5GdNdlga+0gVA266f+ARmnLJF+uy5kY8KxG
IYtBprrSKKFsurKw9P5wBNkqimazg8m4/67lfbkoZ2MGMJGHoLij5wzjtFk1OVp5FnzPrfO7XIKz
Mao21HlcYch8YpDNCvYdS6wBnLgZi2wW/9S1dxWOQe5Sp4u+R5iNLbXgWI/gudVB7Kp3fpmbAssq
+tTrT754LGUbqqrRFfO5B5owAx9EFUUgAM8Ey2x2YC63zlkgpYrYtKhIThqnfJbdwhk6q/5Z75Wb
ChV69ij40lsO43I5zuJEoNSM1BXrhgoL8crhJjdxg/7F64GUOsjtEZwqQsax68sqvOkZMCZOzQZf
s2vO1MCowSIomooW4DIReRgUGjE437nFQKuqnScdNeTrH2/LKf35dijTf70SEe4/0TPKzr3yppaV
TeXgkbDXSQ5WYaGkl/0BhDTX19ysol8uuhr1i3vY50SfwLtJEFWA177r/a7IGqjG0gB1rmQ+lf2k
WlIxQqqZBsC9ztFDO1Xf+6nZBaRzuwFF9sI80DQ7QV0zsboes+80HSMLSoQWa26j1rDKldChSx+1
KHHbSkEIM7ff5Sz/ZmgjiKhHDOOiytsfaP4aLiJ9l000xeUWOQOjDXnasB4ohtYdqw/pZwRx88hJ
0Q7FTDt68cnuDQM6EhJZG5UI1NsHHwzEIpu+nh7vrS5/BWeDxkYmAeiO0GC2i323r+34DnrQFrGz
XSkEvF23LmBW4k41LhqVxiWsS/57GNErHqxx/H396mymnJc74kzLMowLSPUHtFtf4wSb0r3YjZ9k
mFYbg1bIHTBo7eb/wWCCwKgpvJx636RlDRl3dl6QeK59T7ioEYHG6BBX3rWiUcVNYp+LnfKtploF
8aUhM+zUC/xpP6CIXgUQ7Mh94NGUn+k3yK7vorvk1yhborD/uu9S+C7S3NKGNDPAmAyk7VpsuCXk
IMjC3E6Zb1lQCwyC4Obw+PNqmCFjrqVIZ+AGO6W0ewmAAtGb3Iz6L78oZ3YiTWPhwtB9WtGL1Qcg
MiCcqt5/YjDO+XSI1n9Vq7hccjXxF5aOzHmI9LoH93leNo65pE4V5pj2B2s7eOLnVPZMEMb2Jgj1
7kiKTYOQgkFRUDR7vj6Lr4bAvJRg4WlOg7RrugravWdaUBtjgpY+Ao4g7eWgBTYIA+Ljx/WH+veR
fl2Q8yvFBERVWSELGNTI0Sv9s5KdlyJF6b8v6tdluCM1Fj1OYjKty8TgbyZWkRFLCwtLUahNB8Gm
RKtxp9mFZCiDALPZup7eUDA/5FNyWunltBlil5pIiejvXOPr5jgfEpRarEO+XTkH8u2QJG6lLdYY
nTAOsrt+WBvF1q8rcX4iAsCW1QU2ts62GCDwOoY+8efX4rfsKYDs9++G3bwCQy9Y9+86xtd1OZfB
8iJjQWGiRhmUkTXnycFsfzON2Xp8R7TRUiAonEhI6uK36yuvJ3XtPXBuRGfGohk9ZIGyXDtE7NEU
flPRXeGC0h46FqFRM+W8pIaVq6ZrZOASyha7DdH8V3XBpxQ8cMrlwVVZVjUojBXAkBKGwUBwv02P
Qzw4Wl3KVl6VziCJiAsFH5GnN80yuTDMYu1z6J0jmUdSBN71Y9oIo3BBGNF0HfBXBlHlr/ZzDuKq
QC8FeP208Mex9CuUIWcK/Jiu3ZQhUIessA2IpqhN6GlR8HthL620i0dfomivq3cMShNjntgQ3oX+
jYnmrArBC3A+C76/8JdyT6isMSnZQhf3LJnBQ5NW9qI+ya1u0xLxSJZYcwfqbMg4aejNjg3z6MKc
Bj9uybIdUwmUFCu3747mdFMN71BghsjyYtUQtLn+RTfCmK9flHtyspRLnRYO/4+062iSm0eWv4gR
JEHCXGnam/Ez0oWhGUn03vPXv+RsxKqH6tfYb/egkxRCEyhUFaqyMvWzn03HMBWh1QHFnAhIgCTH
QOndngRbw4NGB1jgBy1ZZ136j8P915+wuHyVAsbQOqjRYYlmoamTn6F/nT1IPvSq97wwncUFNKJ+
CFT+KVbXAyymWf49gwr6nhZgmxjcmfHXvOvCu1rKr6Ffcy5/Vl7WtCfFo31Ywat5ENhRC7oZwETv
DSAd68Uh9O/ViFkjAc9XP76ARn0ivqx59ndR/8sOL8vcTQjRncgPIQlIod44Whr76IwfgiW2r2yM
gW/MtrVPjSmTK74y8PZ14XlrLvKdxjQnFQ9KIPC750jw1RhpjspByeT39xXDKG03bDDZZ/WqbNRU
vwJ9+rr2IhfoDZIwPQMqzp/wNBBgUEMl8h2SmXYUHvDabO1RA7F0pwOAMgzUUipKoBVQRVvTQ2jz
B3/X0kGxeCUoZH9QL22CmcySDr+UNNhzw3jMouwYKRP0IOrwORbhh2h5ugWfypsSpd/ioYUmG4B3
5YxwzYxkWqUjOH48A8x3KYjM0t5RPPYAn3U2CvKe+Kpn1VFzRsfgxQTcwIlj/gtR/mSGSWLrmAK3
QePbr6mnHAYyPIOo9SEepsjyqQLKtXQsnQgdOOA18G7v0XCbDIeHULJQIKXraKJL3QjQFCtBjuIw
HXede1AU5fWd0pAZSdIe9L7Z0sYrnChVTrVfb9I8cY1CfVW917wG1ENAhsn8nUHQyddSm1LmYkjg
iaS+7VcY+RH4U/s2ES2KBdWDGR0m6FR5LWpedUbXtM3tgGqnoWlPGGG3qh6CT2ZxaAMQaKjf6sY7
eBXD3pMV93PDjjy85Ar2jtj8m4TdutWTBz7ma5rnttbsQ/wvNbPMRDu2hunbvJ4qt25N14zq59g0
7arLtprS7mL8p2UwgvbM20KhLbRoHW4SsL2WVXA3KQRsk9ERgvZolrPsYSD6ZszT72MWRVY71bpT
9dWJBUEBLanueYRGK9oCEFaO0/FQD+VRjOMeEIY8h0iW6QKvs4LdufN+U5LZc4+kTDw7nBpwlhSK
w5OgtNuWx1aGiNBBuo+LwCoYihSRaonid4An3VwCGePsNUnLpwnMTVYPuA64ZECkVAIRDmmoqdEf
el/d6EZlgdfN7WptrcT9acyeCDCnkW7cjXr6Enn5NpyGVVqCOTDTdadRa1fUz0NZQdEbILjkd5W9
lvEHV0arr79NubC1Mnkak8wa2sIptcxtB/DwqIC7QHDC0wAvMWeqwBqI7sEWBpC2rHkoGxRWMPsY
dB9G8EHVE0N2k3PPEpjBjr3BTUbDiXUQA+qsXicRZL6UfttVwLlxAO64Fkpi25U3B/ggULtmVNU1
7PxX58PVqFbR21DReTvrs5PxXwppcVO2yCLO+ynFyL7AIgk5eNCzqxoCvS8Zl4tslUWULgQuQt2B
qgx9HAx95XYcMjdTpWpEV1K4L1u2CMVRJhoaC8gEggDtc6CvegycueQv1nQFEuatDAh6JSp/WXAR
lb0mhzCemqjnoQAZZrXzer7mdbuDHPLqf0sAxOK11g1QwWx16Lgaumo1DAJcoB6IxtgOql3KYCWG
vhOAl6W5guLqcx90uzQCA5afrIcSlDJS8WFZ7rUkyzFbaioZqEPQdsRzNVsNm8aKXsQazRXbf5RV
kD55w/965FzkIQtTTfH6EIBnoKzCINaX94iKrep/5/FOJbUdZL8zU9sZZNiHynivVp5tAkhIMs2O
ZvetQo8o8TBh2WV2ERgYX4dAHwx+0AJX79nLMMXrJuzuUv4t49xtkoPOzV9JV58HvL/r8K0ZMBGQ
mXcieKZe5kRZuIsx/aEhPpmVspo8BdA4MI0r5e9R6ALZsTI4Q9j/FqFSI8LGL5oyxZZSaLuummRd
5muHcWmJS8BolvEkZkqhokkRn5ot2U97DvbhwRUv8i6X5D4voaMpNHUUpsJrmOUxKYRVxK8GlUqn
Sy7X5xvlIvvyuIFmDmgGP1tpMwEndD/9cuW7M8mw6sBLgakVgojyyWCJH1mORQ59SQbCvenca2jx
IJAEwW/JdZYtsbjORIAJLCel+lnLJqvUTaFv+zoDCY1V9b04thvZyJ5sOxfxRCtTmgfMmM5F/m0A
a6WfwI8I0EXqr5Jvm1PTWzd14e5NHeKdZohigWZuyVBZHpLlyhambhXJD1IPVp+iT9DkTk1+lQGU
PDF4JfkJV7bXAHujwQg69FxdigVBthLSoKHQPjFHZuAUq3xtOBp0Sw6gA3T4SQ6IuALWRMZ+sebi
SBWjbY1CeNpZ3TVbpbZr02EbbzcrD5QOM6HphQnvxs5sf6Xu243y6NkQF8dQrwwmf6X5/fWXLI46
q5jHC7TFzxWo84TZ+ZbuebYBvbyAvOQQDU3ixmk5BepW3zSARHHgh6LGUgIMMMSle/swrhZzLvZl
4bgzYY55XWJfao8euKJaCaToKjruB0Y3cyGD5qlze8kr7YavO7Awwaw3s67V5p5cQwPLGLX7ZtAM
VN4yO+mSXUR+UJE7EUiwAW+CQKo361ljxukcxSFERsvOaTQOjVGFIb4akszu+rvyYkcWecpUT6DE
mbEzWl+C7OxFDbpjBKI1Q4Pgbwv6Tx99A8/uYxm5kOxaLPKVXqfVyDUg/8b6eRofalpJLt68r39d
/T9ftizcsSELxoZiKGTsqFOGu7SINwLM3wp97ftJYlhXiFK+nPKyZNebw1jkE1rlWZ5bPGeWKFOH
RFBtCKBENnjuCDxCy5s1744GvU/ZW1BhRmA8cnDyt2O/5hE7qMzllbbBu84GsyEbCkjoEjtogVzo
+48arwBDCZywGd2MFQeiVKi3RM2OGuFrANyuXgF44CsrlROripllTLJawHxbb+3pogpBoiCvjQa+
LAl+FEngZArHlZHNuEhu6VIMKRuCeOg6mMY88IVNMNaz/AV7hX47EujODd4HUNHljpzdXmYzS7/Z
86yJC6zMNADV2IwWyR1Q+kMdGGzCioz3crbxv7YTGZgqEBjoX5inmJkxTVgPBpidufoXcK3eVtIx
zyvh1hAXyyxOrcnY5PG+RkLWB04/qXbJIisqCR6s/1ztFdfgYqlFqSgNe99nQ6OeI+85jVAC7T8U
LGh6G4lXvVqIu1hocVJeNTEDtArqOTvoNvJdUEXEa22XQOBGhvu76qkullqEsLZmWcpTJH+l/6SM
Hz64jyQfM+/KLTtYhKVIIVkO3VK83ZrCZXkHWukKHA2QOzjrkA1XIgOaoXppBfXPCqOmfqN+xLmM
Xfeq7V985iJOESh1K23aqucA5Yco4rZg8D9UQShCHamvJZHnqiu5WG4ReMzY0P1sxCshAONR6G9S
43fNZfQoskUWQcZgTVeWaqeehX4w2F3lf2vw0Lp9ehLzWMIJ9CSoTZ706llD97eMVz2Y3m+vIPmK
JWhAS3s/rL0JW0V/6uYpUr8nnQRU9/lmv2GCS6RAzMCeVhZol9RJc4+3jstjo9gmOuboQAbxw2Og
l/G9yunLsXGSWo/t0RxtXx3vahoCSFEESCFRmLRUVLr2VYWox2u8fP1x1svIoEyixvDcnfEY+uU+
CL57gwGmNoiGZOS+TydIhGGeVIVElvnmm2wHePRKxBCgrfd4K9ypHVQw9I/BmNwyUI5xjZJx0KCS
57tN0f+c0G0HlyqqnKnVZtsxcTE97ijM3xMPAh+gAIrBHRDrzU+vrLkNEfSt2tanEePa/ZQ/J4qA
Zoe5C4x8p8WQikFHL/XyfaiOzki0wjJFdZdHmsssEiAiZKk49GF5l5kMAZi+FLF63zXNuSsgPlJH
54RD66soim1vMmuoKXLeyMr90fZYY41DsuM0f9PC1g5A5WFQH2E+BgnRP0d/fHHGy9ngCmnHODWw
TMK3Cqbpx3ZTYITttnFqV7SGvy6zcMWmoU11V+jq2QePWTVp247wDaAZwJyyvQhnHukCdeTqoZ6z
SVA3IDcCqizqtjpRHQUosZw7KRxMVr3x/HHMdgnAZn4Wg+3ecNTuPA2nIkjAHDo4KntU1czyjX1Z
7Y0GumLcd3sk8iZEIKbxZ1tR+KwPkpB9CbqPErPjcaLd05yCp7m2Q/qmm0cyEYe2p6iPvqeovZhQ
lDbU4KR7KIvT6YeigAoS1SMNtAj8fYx+hhjjTsyThk5DXDx03ZOCgj8ESq28GK0qOBHlAUL08Yif
OLxB7c3uQ7DC5K2VIeFvyp0X9JYXbdMabw1QCUTkMGbvWvV9SvmWlqVLatVWTECBDbYycBXysbFE
PTqUEXwU9qowRtNi3mqKspMR/Wz7X0rxZA6/MuWXYvwMIOpQQ3sk1DJAmTlYQBhyF7aui/HQgssr
yKba1sfqgYMTZTdO6ktjkNKBmiE7BqJBoiPoXWH4O6/Fhw46e1L7INhHAM/omX8KiLFTs+mhNGYV
79F8v20/kuRkWVseWRGWJYSez4rZuQ1pV9DnXgkoCaajTM9Q5kcXYRb9hW7KBAJ5W31waoL200fH
Q5d4a9kHLeIoBBQyCpkGeGv2XhWalSijq0CABBpDkhB6ZZzp681bxFCdpkDoezmSIKIdwEn/Fngc
JUQorwZ0i6Pa5FF256NMqICDwPS89e2jk0W+RXTthzTnbYUQXuvUyc0PJZYV3iQJ8rKUSBQlbwxl
VM9piJQ1SJLHpAIXH1GfOqW+51F8SgCNKPNB4tQklvJXVXEw4gw0QKj3TZDpNR5ifpSSw8rWWGTl
QvNSc0iQm1Q9nNmPrnmuBi6xkCtrXJZil5nDmGtBmVMxQZwd7Nnak8cfoJsrMfhrNZ4vqyy+JCt6
4XUZCoi5G22jO3+f7sojx9TUZlxpbuwItCrdf66YK74sSpBTX5RkQ1BARrlhTmcqHr0YQneAgGie
7t42cdkGLmKboZic8RqrJFoNHPVL5B+bIFzdXuTaPb78Fn3hmCJB9KYCluGcajrUHDH8G2sdWpoQ
XRzKFVhCIaIzuCqfILcKYi7ZYNHnNVokf1/WX7isAeZesQJF5tyla9023HECL2tuFedpw51sA+WD
LQWtR3BQkrvmCA56epKReFy56l9+w8KXsbrWxgTToGcvCyxUpOxEhW58Siwjf0av/tzk72lWSDyY
5HiXs9Ae0ORBoaBploC8h4WodyNJKHmxvX3AkmWWDIAGH6EiEqEZKNA49hvfAUoHT2MmMdYrkedy
C5dY1HwYcN/9WD2r0eQKMrlBau7M5jum5iVXXvZBixtPM1StspSigA8WT45B8vbBy7R/7oS/fM7i
hhNRF6moIvVcgEYayZOjYa6AIS+6fTizcd8w/s+ZigtHQiFxPOj93IwIUzsNfbdI3nL9joJejOSy
YTDZxs1/f7GY2pmDykLcNJ+2jkmOXtBBlv399hfJFlm4k9GrPTI0MDcQg1qin5zG75wRONfby1yr
HX85oIXbqOPWh0oC1slCsKei+Vb57sTwQtMVO2+2DCm22llpKYvOElfxWYu92ETeJdWYCFgfh+xi
UTcQqtgX5Y8BPIJQvncovlotfUnFSXa55h91sSiLNV9NJpxcOXxvixaTZsL2UBnp/J+3t3UOKTfs
cVm3LtR66hUNt5iFEK32Xicma+BL7GNZq44CVoxkRLyOdNCWPGp4bmjQ4bz9GVeGAr4EaGPhI4oC
YbNU0Jk11mRlHrKzcPuV8TSu1EP6GB2DrSJh6pN91sJfAPgHHqwOGzfQB1B42Enxa5KyuV5DdF8a
vTEf36UdoKoRNAZide2Orhfa4495AgmK3pM1gUwYesjVMyAycqESiQEa8+dfLKxOfpsKDnKkBuQB
iQYeEkxwMSVx8kIWFmUmuHAgQmDeKFOQ9YSF7ih0D0Cac9s6rp8V5kKIyYA+Xkr2lVmoVH2qw+lC
UJsH1Km9HzSr3NurXHftf1ZZnFWVl42oNaiATIYAkdM3oR5H4sbA+aWdrJ55/Xj+rLU4HoUQIwKR
HlLt9vVMs2HbaMcG0eT2F10/mT+rLE7GnEIQFGoqTiYznJwcpkBWz5GdzMKpRyIZRtUfsGfg4csG
W212hllJjl+2WYtkr29I3NGkh2AkUJyR79teDjPQqZv5MqkI2fcs/LZpeAFmPbFjFaD6vo6eM5rL
QjZwIVllyRdvlBwCUgwfFBmDFUPlOgf90YgE/vbxy5ZZDK6y0aQVzbVZe3mTB4Cf5OdOagH/T1z/
t5HxhefuW1IEdYUtA9uwAS1P8Z3FkMEiJ5LXW19p15TEk1V44DRvZaMPsi9cOHEl1DnzKb4QQsJ2
I6A9X+kuZNMlGynxDEsOH5HmparruK2Jd6y8+6JT7LD07Vz5FgWyRrR0P+dvvvDcXQ0mlraAG4Lk
s5OmLQjpTkr9HkYHLTUcXGlX+eSwTde3rUW68MJb1BXoZqaazN6iX1VF5JTFO+l6kEf8asAmrCqe
y6LYLdIftxeWXG++8CEhAL4oI2PdiMWWnuXgxmiABMws0//nlNXCNAWAhtAN0gF4X9wIozRHiDxW
GB0FmLYU6B+0UgTHlWGqL2ss7kMdQWq7FwmacU37VAfDXZB/H6Pc5cW3qtVtk5PtAK7proklOefV
ysrl1y1uA9EjzaOinM7ABv4IU/JEkuxeqMMqiYNv3ECBhUJtN620IxCJ27zKz2ZOV2aEOexRuFSV
EeReCz+Xv2f++wtLzjQWpgWpp3NAYscIP4y0knzytft/ucLirmiA26d9iBV4+AaGRVuJN7yaVv/c
Pi8XWdyLMm7yjgxYJCHUKid/7ZPAVoBZz6Gwc3upa47mcqnFVRg00nLNbBB+eqDbRb3lUWbFPTl7
ECvVeyHJuulsi8vXAwQaKbrFSKw0ugx3nCV6OgUoJaFzRsbRbtojZo43k6IC7QVCeVvR2h10VI99
o8MhaGJ8RMB/z4vprayHca1XVW/nbds5BZBZTW7YmPWH6mWyagXZGBWGA3JvsMnI3SqEAqV+X0YJ
nOfksCQfLbQpDwqfHjK01IIiWI2+cuAqqIyyIT564LSjyLxMylZ17GMoFx2VHjwEGB0iAO0XDXPr
6NEzY8fLdpH6RNv6zecUraFG31Ozj1EIM169JHuNPBTF1GZNuACMQbOiALPH8SjxoNet8d+7uRT0
ToyCDbSJkAxFyrae+NpLxanVZQPU1/zlxaEtVbz12B9EGYfTuWWqnZZkjUmY1aiD3UT75+Kys7/8
80ULXybKwQCwGdWOFDBAU0/sdpBhM647iT9LLJxWEbRN36MEdaYpwN4gbGaae/tSmRIrZws/NCRp
SgdMK56HYUZyJtbUPLJaxcRECVHYCr3gY1s/AxNumwO3gXxOQNQsOIRfkgrDIlMeOG2hOUmqbyE9
d2TqQZ3wO0FmQmuHR6NlJKZlkO+Jnm1Tv10nubcGuaxuavsRj7vcXPna+5g9qsOvxP+RFdXOx4x5
hCSWRcGmw5bWinIsNbwPY07uNejT5kryrjDFsExjrvGCgdFtNcySmDKM1hWGZgE8ORMGF4IZOl+E
RN6xqglpgWpuvs/NkwdxR68jbluqjoGMNM6r7xiJeY/xMQoN7wMwVk+YZZoKYrd875Etxj83Qx7v
U9q7YP+1urZz9ch36NS/YvYWpElZB1RWBwpWpa8x4NXmK8gv11IOu2v34vJLFsZajl0AbDKCOxOQ
F6uxnPiVeo953bpBXdhe9RKJYlWJBy3ECJHxM1Qxp56ZOw+M1FDHkISmz67P0rdCbc00CKBaBlt2
hYbI6Eav78jJyCobilrO0APDSQdLS0tHqJ7bx++t5+994FZNVqAlRmxRBE/zeMSgQIcSLWMKyYks
Udeg4bQzzJIF3Nzevhx0Pt9bP3Oxa5GHNIh4MTl5GPD+DAOqvh65gU4ke1CmlkB6JnazPvsOojYI
2MVsTZpMuHEApxsDXLTLlSazCWvfIw0iIApddaCF7yCAHUTjylDa7Zj7gMQ1jgi5lfgEg3i4X14k
nBgOTE2V1ViUuBLdz7gZLMaTR/TlMS+ZJStV6PtMB70jLTaJ+ViBwCjQtBcVpMcDxuAUTG/iweGC
VeHcxD8Tb1irRf7YAbagBoOdKZHNQQSNqLLO/dLNlR8dB7Ykbu+DFPh75reS3fwL2KkZlFFoOBlM
MJ2qfPFUnVqFmFlP9CM7c7u32xfzUJ/IHvLqT8DK37NN5MygaoC53cGut8o9xFrAli9csF+MTrKp
7Po9h3RwYWP47T/htJwj+uVxL3/gIuJnYdI2ZYIfCFmfQ+9m3+JduA6h4r3GgOE6vhMUPAMK4JLx
CkQ4knzjL6T5YvXlSG4TkjDqPFU/No626iBAmGyTn+X3Yqs54xGpjsB4jN246EUUdnnHN3Qfr3yH
SE7prw7W58/QMcluAvGractx9rb3+7RI6/7I0myd8G5LUgoJ4ekwFoUVQu4+hMJvHf1Mg3rDIsPu
Qs0RPFmnUekE2oHm2C+RbwtgiAI6rIuIPN6+lVe064XJdajJaJA7EqCz+Zo612WQ9izpyQm4RQvO
xa06ZEf8MRT7qO+c0jtnoKY2ooNQMkA5DkFyrry7btprDTwJbfeRF74yIJs6M0XlZ9zpGOGJq9Ea
p8Qx2t4107s462q76cMVHiu7uIvtXBff0BxNwUcGTo0MdEiNt40qVWIFV4uilx+3SKh7odIuoPCM
JgS0ABoHfl15VTEICwm7eF25E8aRDMBniN3AFGW0rteytMvVFzk2QLR05F1GTpiu1Qg76hOgkpMm
gyXPecvlRUNI/XKCC0+QZqzPlQ5+dSaP5b+LlbdtV/6dBsUJ6HI7sjmqa8Hv8qsW9xqyPxpGclNy
SpNxa2DEqKUfVMPuCVmT+1rCdrHSsj3ZB5WowKqFgNH06xxJjNYNkgt6bQricvOWvcmqSfTI80uc
ES0A0eoBu5qMNafNkenROcAwZgJN2kQhW45XRK15Tj1BEJf5ANAHKz5k61w9cgpKOKnxSsyHLOLl
OAjkZw1+mrobXwbczlHYU2BBTMQGGneXpRtedBaYGx0Zi5Fs42eLu3hOByUpfJrDJ7QMjqAuHrPi
v+iJXB7tIlEOgKDT1G7+Np++FXViM8/fDcnLbecm28GFbwsx3q1wNA1OlSi3aT5gsCXHNHMiM6Jr
hZjLr1m4mUIz6QjCA9xA/SkWKE2ms57ynVbd1QBS1g1DEgiBWkNSzpId08K/lGplZjVUcE96D5eL
B2eUy/hYrg5NXn7awrmwvhjb0cAas8yUAtaAFXUAaLGjvQYd8ZUsbkucC1k4l7JKUq+eGnLSymNZ
ZBvGdVuk0ToaEue2bcybc8NrLtuZfiwyHbOy5BR2hqNE5dqH4Bpiwb5tzHUv/gvE96WfWfY2gyrT
GVOwj4kROCQsnWrc6I0ULi35qIXLiMtBb2K1nk8LZK67WRRMc0HZL3lxXGEc/hJylpMwXHSx2da4
vsOK7nJIYyDmzIOZrETQUf+DJqPkJi+7m8UkAhJ5sAtSHQfGHkTaHxT0GW/bhORCLVuZUYkqTvtp
7JD6HDLt4LeeJN+a78sts1u4ikYxelrO6dbYR9u8ri29TdywydYUnBWegmKtBEEv27mlk9DCpFYF
UqCKhVYDsREOuLL2X426fzHwhaOIvF70SQhfW7ve2pz25FO0RV+pEFze9Jv/0VEYC0fR++M46QMs
nQC3PeSpPZj1th35NiwqiVVIfNLn1P1FNNQyHFVfwPZ81K8DwEm8HoowIO8Y8mp12wCvkUpd7qK5
qJH4qs+VcMDFmrmR/b14MxsX5h7nrh8d6a96skJQNM9XzS+sFDRKpXZqHrq1+i6jEpX+lIUvCVVD
L1AxwE85szeMnIFjNwyPoIUsoZC5+Ze4POTdxe8BMIMcowQWY/vuIXbiR+NBsi2Si2kuEpKK5DnS
LfyWxukcLXrwUAlTXIGZwwqN4FUWISsC6yBm8NpmM7yAf62z8ifyQkDybjzJBQolwcOcf++FSQR1
1HVNAG+u9MOmHu4HE4Li2sojoxU3Mm6nq/k9gfApCHso/4unGxp4hurnuFndyt9osZ0O1qz6HZ0g
D2F5mp39kmFYr2JksJypcbwIOV1SnyZVM7Sh6RsnAeWVeAABj5LuIx4rW6OM77gPogGiO4PCdlyL
3Cbg+36oAifl5RNUhWXRZrnbmmGCoRyE6KoggqD/+3W3QWqXxiiDoDUA/tdZBbI1rPI5fTagCVVv
u7XiBEflLn+UXYHP5P/SWX++3onOhcYpHllLs+tE3Gs6QQnDWGurZDs54jw5GJD/YdjFanr118MG
fG/bBq7AjbfGCpw+0CavwJyePaOssCowyS6Dnl8vKVz8qIXtRTkelVGNH6WvYzhbbdU42Ta7K1aR
o7jk2Duqw+79O8/iGyilr2/fxL8s43NLZsIAZqKpSZd9TVAL5/VgTjrOosfa4abczZqcBgZgGd7S
m/9AH3qZXf9rSQM7jRNA6Xhx+ZMs10yFMe2ojZldN4A/zsRMFFEs7K2qw1DJeNYp5Fm62Ln9tbhk
i3C9NL1FuFZg92hnKuox8aBGRCqrmH5OqM5XWrCi+t7Mz7Q6sOBXW0y2wDBFloGWGMR/tKiPPbhP
TP2kJ+sJagx6AjJmcGVgIqL03nql2UQDSkHgJiMaKA5STMDqsduN0abW30W54T0YwZIaFUlQgStQ
+oqDV8yh7cu8uCOa4QqaYKKotpj5nZkvGNQEj9Vkm+gPDPGbqm1VEjpK/dp2qaXyca9HgyXC8lhr
hQMlDGvSum1c5mvWN24/RY7ZmZsgB7dT7NklCACNrFj1/ZGolY3iPLSQm00WIjE2fLtWvPWkPGGq
2wYr2CpRP8qYWshwdyFK4W1UW7E4DCDoFpFu++jJBZm6LhtQQ9UvXnifNq0bJkDNgr1bRf0WeCtH
6cx1Vr/qpWGDstfOgtYyQEJMWuTK8Te/ePI61e669tAYATjN/FeCEXOoI1u1Xh1I94IxWLviqONA
l5h1yrbvmCv6x2kE6XeYHwrUQ1GhokEKSo/sBCSHo5vzRApx68BzUrXcJjRxSAaeljw7VejbKWYK
9jhlNfQvnQb6ZWMWH61dqo+biPNVFSuOnmCGafylg2Wn895b8Tsc75X+GZLObpVgRlFklpp6bhcH
kP/27lqN7hQarfpagFasduM+OgWg5Bc8RtuaHZKqttQx20axcSR5sFbz6qC3vRWJV0gI4q1nN9Xv
LuEByNM02+dgf0vYIROeA35ziGqilghSu6hBYZeATWf86Wuoeulv5fCRp4dBP1Y0BT3am4p5PlMr
Vp054kaNx9T/iKdh3eVQ5ZzQZaJvYQFr63NQ5SluRR8zTbPEWKwSncLaOjvwHzyYGZTHnUIHLl/z
ZlawrUJUt+6f1ak660m94ukvwwcPQBpuBEgBPMC2CGbuUPe0Yx1zazMWgD6VRnHPqtCdivdGxLbf
Z65fnps023TovfbBPqy4q8QaWhiBM0yKFYUmKO4KZyj2Oj2Dcm/V0TsIa+2KEpwG3jvvPVCzvXSF
tq7Cl7LclFWJf9xt62ZYhYFidUyzOjxZclhxqiChAxS4Dx+ETiwGnjazKxwKlH9fpRsdlxIqdjsF
2n2UAoAN+oSe/srq0IYZbocqRQrYfOpV2EqBgZwUjQa/emBa/sDVzoFMwTYDfUyuxbsyUO1hWkfF
cw/G575Ck0WxKSA+YfornLJz3HQrLQJfk4DQbQYpRkM7hlqDkUPtPLXjDiOfVp3ua/XnpPwEzNhq
+MttZ6cvkyz4OqpxVBM1lQpIgC9Saq/kEKQIDPUIL/CUpXZ7il1wjzveN8zxOelztY9eawTc9hH8
JGv6UD2zLQRXZCHmr3bW4nd8oocukivRVRBhm3/H/JII7OKxuuufkeUXj6AF3KqP3mEmbQJLzACa
Ymps55h7eyuuRLkvW7GcT/IjA+0mDz8hgn4sGOd3xbu/pU68nZnf+03ukjvJildyHGy+AZJL1SCM
LJujoEkMvWYc5s2fE39Q4yCkqhDytBuLot6iWzkocRhzx1dZte+vMZ9/bfiftZeZPiCiFZKgOb9S
bbTG7fw5XLN1vx03pURe6rqN/VlqEcsBbQuh2NCpx0A/pGg/xvU/fa19foxAU2xOFlW+fBg2hE2m
yFGUHVm6CrWzqaJq2nKnb54kR3btW5CTMIqMFNm5mI/0wk55O9Zt1GbztlUH9G6MFzQiHYGuUjmt
VCd2MltGpmdcs0yGTo2JhpKuUzSWvi6qBmk0QtZbPVZtuMM+H6Kod8c23aboHGUTGhydAgbTwi1b
svbqDxVIaWOIbL3GkzGAI1dCzMpjEKFOLGIgmebmbsqrzVhE6zTFNKiqIPYRixsgGUm/Q3HSVQdh
IyFE//RlVO7Qw0qbQ5iablv8Fh5mxYtupkUHqx7sVJkeErzM6hLdlv8j7Ut749aVbX+RAE3U8FVj
j263h9jOF8FOYs0DNYu//i75vHfSYfo27zkb2BsbwQbCJlWsKlatWgukqrNsgTLu3rJqaJ0aO5k9
6YgS6koXWf1MVRvcJQZoYl7U8hGIAKUExWX6ljY1NGrOs/6ZdRjUBxOSUX4S5F5FM4YVuGQS/SVH
SiNRyG43DEEHz78O/HKYal4wRViyt7hIdpC2c6Q839IEo1Nx686UgoRX8uty3FLTPioYF5Nz+GLN
lxH7JFVxF2QUSn4YYskzZGisVY/wAuAZGNyufEzRfgPaAhFqkTCmP77K2VOONrFqRF5doY2lP60H
TCkDH1rikFLeZijNApagSYgt+eyUxSuDAqkpBT2KxBb9ULrIISYK++m7KjMXgcWRxke9eq2Bu1QQ
j9utBlqwiUKRyVRcHf9tog58WJ953oZ4gr4OWvZWTC+SqgegEwMWAWPcLVh3EfrlAYT/JEFfHEor
0AkecrJXOvTr4m8ReSUQXsqLTYVm3VQ+Mvxp0sqjOX92UuySBJKbHQvtWQomGYUG6Kj0mVsgKpsG
aF5381K7FQFpLpDy3TQCeHGOMsOpS/CuxgBlGOo5t7Vt0RYrwMBpVLxTwAAorRnqlIaRuuyNVvWA
QHPNATgFUuxtGF29vmYxs9PohYMx8JcaKSawaF7DalemlRcR5BFHfdlNKU4T7+AUXRfWvmiD4cpK
trOaGXxhcyDR07C0QdemTkmIw0YtSNXHscj8Nqf3Onr5un43ts02yzYVOJIT9r1IjVOaz67FwHBC
f5RjhhSr9MbyYyG/mH0/dmv353NI26CtnkZQrnc2ygzkTssjv50iR0L9rhkAY/1pxswt+tyJSLxv
gAOykyxou36zWJ9QvXLVVvEYgGcWe0yQrI226eY51LI15BlAvEDSyI6RS8zzUWmt0GA/u+FzKBEN
0iqA/W5V4A0kkGhq1WO3vNAoRy3qh54tPkpHWwvvgGl8ZJ3iz219b5ZT0FTVZoZAS1+7pnm/0Ox+
0Q23RRWnUR6zKZQJ0hlguoachfCdIIqQwsxUPjXtCFilN2UrpHp0onQ/1RBgAQMfw5OCPWjNXSLN
6G6kITVPU34mcB2V9c2ID4marhUD165Kp8P3NawJJLjgnmJPWqTfrwI9hQGRKNBZSE3iYzJ9a8hz
2NqTD04ZjxoL6kkN2YxS6mr9XYyRN/DLAFczQRfNr8BMlQM9kLZbFR8TcubRm2SMjq28qoPlliPE
aF4KUMQTpYf7eMuloz58TtJuGBMnJejezWCy0X7l5mlZms3UezH4c3tk5hVx5xqerKIesB9L1vux
BDRkv0vrTRtDZJm191EPfGDGdn6nOJiHCrvxIYX3W+Iz698WMF5XKZDLDJ60w84IxA1A+lFEPkSK
wyWyfWWmp7HF4GDTooDyoHSIFOBxwimRpgrMaHZkG5RrBDO3xwmUEtlQuqQBd0cyuGMFGZFFF2U7
V3KPP2IK/8itaK3ourkc2w7jtGDPztvNvLLfDECQTINXriTJYAIhAJ0hzU2m1KEj6DtnsrPSZGuC
SCkaRL07my9cI5CbKngJZYQ5E1gXLh1NTUmadMUCWkNTvETtgiaDEkAKGe3I2qKE7mqReZDKs6Qn
AGy2npp9duyVsdmz4O316SOWHjrITU39stPw80hn/ppKe5sZxlkicEzG4JrSswLzJ1n/CEEa5Ah4
VbRQ2kaAKum7lq66FHNg6jlEHABSkDQvi+/74rVglqsM9t7MIW9fZBsaddSp7HQP/IbfqLk3paDM
mPSDZf5AH9dlenenSiOcsHUccuoUhuqtuu2LdbTM2aNL4s/yGFL9W2p9nyaUmME0Ykz7xgB/PKVu
Xe7XioE0y+HEHushceNS8uzuvY737Tx4df7Sd+obprBiNx0J6PzhxIvGbWxob8fHVgcpCR44qbYE
Y2y6RTnulEq+B3ocEdTyMHknsqn16/xZOvvj6/EIVZvoNcnqDnKrLYYegWtx2Gt3l+8sbzk138g5
u9OggAWxrmA+xlDDEuRm15dfE2nDBDG0xuVmWqPaSls3qNts480Q1uFwLH22z59HZxVwQi6xWzbI
DyEgJtQrvmq44MTWDWLDevlWX25mcpQuFjvCZvMEQLZiO8Vvgg1eKUyhHPx7ES5nb5qMzo1SyEft
xAIzoKHtR5tyq7mZjyKZqAJ77TihFGgqugrAvqxyWWfcTV2G5bAlPVhLsOD9Gk+pP+6RN63wMoS+
u3rb3hmbJkf3TwQ5uZJpm5fL8w4qlekszYwdtaR0W/NNz58Fx8ljE/ka4/oLLnJ5Ere2msS2cmxY
4lkL9UeMY+XxUwTwaZU+RfOb1ZxTZgd5x0SH+7e9wLtBTABVO5MQma9vWr3V5GNK1yrzqltRePE5
D+tfKzcx6jxuiSqHQwTvzb/Ikb42fLEot+G80zIrK5IVnReFlQem5g0Ny/fuATEy/x77mEv0UQnz
LSeD5lh5UFzcY6jZHUGb4RFv2giv7NUy78Uv4mwsJ4AnT3OsHpdduyX7fq87IC7eifVyeWuSTaAG
1HXCE//IeOj/+a2reWGSXUEVbKgHd82sWvZ625z4L8qvwF3OstNz2o/xeOry3ZrfoiOPRp3IZvmw
za/CvaUZGMG6zm7009C4M2buDM881XdmUHn1Ud1qQO60HnNB3Q9om6hCIlqbM58u6kcDL0z7NMyQ
K48GL11MN4630MsKTSkR9LBFX4wzDchV1nKhQlsRgcwv2tYFFvj2F7uCaPjTKDgXAzGiKKfE0E7j
PDt96snlAK6r0Ih7t8vOcYcnZhHdoRqH+YfYyaVnKGiFgt8gMhsuaFHgoDUjUgaQK27gZX0Fb9kw
dZHp3msh2gfwBVCOFH1K0arWn9fBsDs0VrMOc2ILtGGV3sFIG9TxdO/27kTLrCHmwsOi7LMQVkKI
3dR+qs2DZUZ4wQnu3V+lQ+5K8FlHUuSMtPWXCCdoYtY6rY9j+25JTv9hojCjuOPZCsxP4i4bEBuj
WXUW6UVfwZz+YUn80MxsN5SYHURcx2AOWvTNS2+SfAx1BOCJdc36DkoLiYfxEGGYFhyxybkdecnY
GJUQcTRrPH5o4UYAu9ez8198SI2g6LWihv/qxvaZUs40ZQZmfbcMzoe+gh1HsMZV93KxBncbB8Mo
mg6yLlBR7LzW+m62hZMWrwPGNftUEH+vOpeLtbhbVxsmYa2u2mCYNMCu+G5rgprneoEuU+Evo7xY
gLtgkVIZkzzMxqkDzhHTpn4DKZ4p/Q4qSHfUpzspjwV37a8qIb8kd9lMsAXnctoZp2TUvBJZLmkk
f5pmoGPeR4jVyGiMSeNenl9M1npj86zoewt1hduWIvoZ/HUsMA6U9RTXUQ/JK7pDofGGaOvXWxQV
Yf/Fswhxzeep3L75u1cti5Y0SzqeQAC6afD8Gid/nK273GxCqwTPpaUEptIJjltgQfy9I1SNYl2F
tfZL7VG2Y6z2BSe5xvIbNsTniIkSKdFSwHvKuzJ1Vb8IpDvzTkeKCL585iQ74EsFS6537NaS664v
HHanKzGTEyk5t17yRItdcd+5tYvargc2VRT7EJCgMOHbniHarOg8Vz93sbKuSGqeqr2xynsP39gB
VCJug3QQ77Y7GcxtYmXvLyazW5vlHI5VJessDejmJTTjUxSR+0lxrPHJzDpQxWZeCp28mMVuQwyo
HaEzXRA30d5p8WjHdiCjuGth8LpG8aitEoyzfdgoSNOie7CzeNOWQAe0FQGGaxJ8pa+H7K0fznkv
GTXOkupZeqYRkAf4lVWnnSupiXbSiIlWKVqeS33ZKoSc9XJ6S6xD06ufHVHDqlI204BOAKoJRJoc
SI4HCrEfZ8xetdFDrEEWPD40IHTpTAieyuSM0cZdzbo9ZcWrjP7owNJvZYeBFi2SdpoePxT5bDty
FpnAP4h4jq4Gt99e1OS8aCfXEvSoFvXUSY9zXPhF3oLjVKTA+hfgg/cgnOdsx5jUuZWk585Ht3qV
sk+CBt0UDxABH/Nzom7nVz/qxgfkGTowhCpprUyNUzZBPWcGc29bmtRjHfoeU44qsoRGeGoabwxz
zqGkWJFbFvSxM5ItReAwInu/VuBz8nPROy+zR1eO8aNT3cuoDqH0F8m2IctdORZooMfkB8GcXWMe
tPIHyq5un1WeqkAd6Y4ov2bMpbKsf7cxxWYYlqeU46ZO2TOp26OlSYXbL/ZD1FkTyAzYZlBKzZH7
CIXykpROFE2CwHw9CUA3WkHRQZe/Rsov3ACTIy1O1Mk42aPiNOCKa9G7kkjiVkbuD1m9FTg8vgbw
r0//ez3uPVUZRd4AZ5acNRCuDVm5N0DfOAwRDjTU1e3IVK8BN15j5EGCE7q9+nXz/r04521rE+Sh
kzGaJwxy29A8sXOUYH/cXuMK7wZSU+33Ipxj7TFOSdK51k8AcKNNdo76p04LjAjwhvapzM9NHRbm
N8Gigp3xOjN5JLeTCcbh87Br8KhJfWgUehaGCFIANvDEh+zYHnCd26uKFuWOM817rU6HARX+6GWc
gry3nAHp1u1FBAb6NVp3YaDg/oDodNmYp4FUnqWnm9pMTlkhoVGWn+tRGJHVqxH535+PL2pWqQzM
VYGTHAN8NRf9X+B+cIZSWAYYMhe5puuvqd/mwvPZZUtp6EuExHVMHppcvccs0go6bk5La3p99TpP
0IJcrCcFDVsFUzWDpHqgmoJoGEKIVj4jXjh4jzgkXxUpf3Vk/DWricBLXE8Wfh8K57BTNWmo0eM5
YtAeE99QJWCi2sAaWv520f9egh8V6dTZLrIU5957GAs4zF57X3iYCQbMz4mcOYS3di2APaO7RfTN
BSbG15LBcGXbuVXop7h/SLr5MWrbY9MXZ00GXE3vBE7oesr3e6OrAV4YdDJGEIKrJ5SRZGuf5Ch9
6ku42MxDbnv76gi+Gj9Agmuj9nUNT0TRqWhG6ndgRP9nS3AuwFKnNq3U3gQ7juYkcu/ViSZwACLD
4Pxpk7CF9LTST5OG7ri6eCqkP+3JGbEpi+7aTPSiugLK/8OD61yeGkPFJzcTrDgCGibtG9I5gwqS
Esy0QogWzzyIz9oJUBzbqjzb8cNU3E+atDH6M6soxl2f5/EwjKBWT75nyutYdP/M7+qrPV9YkKx3
qtxlqElGDZi9B4g0kcnrDZGotejg1/9/sUxaTkuBPASqw+AdVvSHOs99aWq8URmcHoysUC0RWNP/
khj+vhucnxmnXJd7HN2pBvZAnwu3LtBokYDuo99AUexACxGkJdO3etAxuX0PqQbvtj0LXAE/hqIt
hKLNqBgnJdpOyE17UBi0K+7GLr1ongUfUnBB+UGUSp2nmZH/d0FJ2XpdL2pBCGL0F5nK5UecrJqU
HSRP+9pIg7RiH5IC6XqwLYc1+uckk3eRNDxmdRUflQLK9hZ0+NJJ+qztpnCKBWGvTwI6I8KUE56K
dd+eU0sHMYPyEzjGYyUlP7UpBsTG6iFo2ySCuPAXYJJLGPnxACTrur3YJDkvyGwSN98ZLg0ld7qX
MJEJVm4/dQeg8eewR1c2iHzjOL9h5D8+iUq4oo/FuTpdagpVVfCxGvBeLEPlTrrAX4tSR8K5uinr
WTWNCLPrHKi27zeFA9kUqBqJEIKCq004Dzcbrc3SRsZEtfEjKaWjpMo/ZTkJMpsA017uFVOEGBRd
LM5n0TlVlQKY2BNEmd1aBoQuAZ6n0nQobA3Pap0+3b7IIrvnnFefk4z2OdIJYEZmSAsxq/y/KOiJ
tsU5rHTWMvDswSjaHwycLmjzoWyE16x6X9geQEdoFoMDv3LLj1mUGAt2aKytvoubbXZsIEO2mKfE
fp4ZJHDKR3B/CTyyaBGujTdMtFDwdNGxiO1Sead0dZjZgteLICMyOGs0agyVUIMYp7proe9Qwt1k
RxmagBiEEexn/R43skyDM8NYGasU1SL9VGWHBsAnuS7DSB730vKzq5WdMma2A/1ywcUWXDeDM0ZM
QZeg3YIPyzHKoaC9P6THTkpDSU4DM0GrIm/82+Yv2idnl4rSjxaJyuVkDkj9ugTUaVkgxQApthKm
GgGBA9vagtGe28uKXjN8MbqrEz2uICYOOP3oprbsj+WvSqkh5PNCzcnR0her/rTLex0Qp5iOn6n2
0lTQFNeR5qepZ5bESSk02a2m8+QJxCwaWwRHI/DjfPk6mpRsZDqqvAbgbFa+N4xEkLEKLg1fqo6U
pO8WA4dfLff40gkkmW086m4f9VeWd8OU+Wp1pxVDNw8oHdf68N7RX8lSbOIqOULmZjew8lEruk1q
jHtogXtEuU/jx0SBhLQ+0g2JZ6hPTo8kkrb1YibOsGJcrPw7AQCrJ+2RMgJanPYMDSk3irMfsJod
IRi06LufA6xmqYAeBqmTNgJXOwHVkEFRtZK0fTYCdLmQUt0PTLtXcps6vcYyd8GVg5BDsAzjj2JA
5yxFpwBzNLlojvOqQwbSwzZsQwdjE+ewxqWPbMlA7t56VrgA6cEaj4CRPrTdA6C63vw9VzCr5aSB
sKJ+1Y1dLK3+6ZBlzWgGc0J3GwRfp7l27B+YnR3ulI0FnWilCjFGs9byJU9UT71qbxcLa38ubNFe
nWJTM9EaCeIlcofubAyibuHVa3OxCJf+FOkyTUsEMALGrsCuXgDc+p8ikL5SvYsl1n1eRDQNrHZD
RBXzBPF0LYcjbiTBpbneN75Yggs1aaIbtRRbQCAE1hn5fVG6MWTKQegFjFUHxv1HKEJ7iS9KHpWr
DvliYS7w2ECq1xFERk79EIWmDkIuqFz1Mqi5CgrA9Aw7PY1mty3lXdW/TcqGAFWfV5D/GmVHl5mn
yMNToacfQyNKzYSHwoWnNI3kKLEH7SRtFlffNU955/RPqCAGtgvqYHMfY9xWDG8RHQkXo6K8m4bK
pCqYpoFEZh9zXK/o/VQ/y3UeMGiSjZWI0e16gPr9HXjKMn0poyJacFcw4pg+9E+YckWhdEvWoT4H
Ejtruw3DYWHsZk4Vgixemxy4WEG3WnBjbc5LDYukzjoFfAHzuHtZj70uVp6odbwdIgQOyeYcklYm
acvklp5oW25NmQZy3L206TkTAd0EvsHmHJAuU6Wz1u0k0/wuYRg2ytrz7b1cLw1cfDjO/+gLxXQj
+BdPPdhQ/jUPjQ+GGTVIhYf/8bQW54q+cNMXrqiOTckAJ7B6oo0FU7RAgIhXsKT5FNPFS4/Ryhog
zfQlAtW1Y2GqQrBb0afj/BQlYzVrFLtFFboI2EGVN8sd2xje6LfMx7RAR3zZa3ArRU5YWW3vr7zi
4qA5T5VmzVj3CyIomNXgerpi3+X1oTBfMkisWOWwmyJoZT4u089ZbreCfa8meWtxzhWpKtVGu4ab
XLXESn/erFOR02Hl34KM4n+Tp13slHNAmp4ZEvTgwTcgf7J2ZxTvsWjk8PZ3VGTukdbGVKkmzNWf
bKg5WhgSgigKZAdnvHxFubdoKc6nWNnQ0jTXbdRJd6N1BrvYvhzQNrBfBd/otvMC8/qfYXpUbHS+
12OTv2P2x2od/TPdKxvJT15STGMAEvbUuotTvwjWve1lFJnzMnllN1YiL9qpOJTvUai7yxGIWgDO
Vg2qL5pLkYFcx9b820IUmXM6dgJuU9J/IUKMz3yfoSFBPTOsf64ETN6wub3D67Wui+W4BCgZK2kZ
+4ye1vnUfDMRDz1Z46SZO1V3GvnAwIQBkNZ06IFFdVeaR2vX/LLVYLAgPFP9EkHSRV+a80IdQ33S
ipCQtSu3QRtoIPvWgV0WbHu91P/7pQd3+Z8GhStvjIYkaaclw6AARakxMjAMlaTFwUq0bQ9ZtklH
ZUA/9Ms2T8Oiv+/JU423SgoOgxzAODU/lGnupCMmmeXcU3s0lyuoAHXqCyNvCyaolkX3S+jAms0/
CuWKzHmsucn0ulThLnvP0HeYSUA4EFFkiCyfc1SSSuZMrRGNrOU0L3i8gxfp9jdQroNzftsePxCe
4NE+0ApEqVGJVGzAkGZrDTaY1ArJA4MBphEIFJwxkdb27TYr25eZGUFqZN4wK5C+JuoDm4ZQz+sj
0WLML8bsfaDRnT0Z7w1Grl0W5R+6CnrApcPcJGUU5L69lIWyorkG2EFTjKlADijuo02yZBLAAAte
idABhuTiSqj8fda6n1rEyrDSFUB3u6Xwqsh+kIb5YRyaO6WtvA7B2ABNXzWAQGm4VyCzVlBpr4PY
Y+jL9zkGkQIkhScrddN42o5g8yuzdi9pGL+S+u9yi2gDRWL7vZkm3y4rUA7fl0jKmy7eTMbRinZM
+pTI4FrjfawEs7ZfmqckwcBb9KshL6S6Z/nett4WtCitYTPlJ7sI6/ykKU/aeKgxkNZ0FhgaDoUE
fqka8hjqQ7bkEOeswLNdbpGsOcP0s2yg87iUbpSZjlmEjX2Qloc0fbTiMijzR2l5KuzFq1FWqJXJ
KXC4Me4Ci4Oqv0uQw9KXqc28AgntIJ2p8RGVaFqlmRIA+Cwoz69X88bV/UomLvKkIe6lzpiRYrZj
5qvaj1zv/KargzaNn6POEARskT/+ShIvlotlgtlsNmunlRgHyAZX+Sgxuw+AFUYnwLI8OenH7Ysh
iKpfkPaLFQsQlrKpJ9qpZPSkx9a9rWBYdPocGzm4vZLgGaZ8bf5iqaVhMvC4eIZhmDbo7uaDAmKW
w8q5tbY4lOQIwhAPYCT/9roCJ89rMNuS2kwkNaF3jfm+mo3uCC2MZY7+4TJcLGF5rqmpjlgCGQx1
Wkt+vyic+u29rI7wljlykaRP6yKTKOxjbaAo+1V0zgjaUBQXRUbB+fysMhoZDDImJG5+WJnxrEiW
q1HTF3Yx/uKh+vMdonyVFS5sQpshgRmDqhPlrObQp+jbOf22u5tC7QP4291qGIAFAiia3kOZHnwh
IvsXhJ6vH3jxA6p2bps2SunJbNmzPvR+kgrpT0VrcJmrXQO+bFY5KGk80F1hehntmg20kQC7BX2R
ne9ldgA4TmCQImfyBQO42NqoFywxGj05E2fy0w2mwytn/lhBU5MHnZPH9peWCcKsaKdcCluPM2Ug
TacQ4Khb6JqgMBxp77fvgMA4v5LMi221vaw0ZYW+kJRZzqhUQaO/SmDRGWyR2LnwBFfXcrGUGTGo
MnVo3BAN/heJybg051ipXLAz1dVP0hwIu5swZT0cYuNkqt+0XPZu71bkNb/ymovfUNVLVkUaUvTO
16BhgUkUus99TGrhqVzMHqDEtNvCcwaFK/KcguCnct4G6UU0GR1KomSZg0mCnvwALq7eCknW7MZS
hEu53h7+naKpnNsxWSyVeRYZpzkpdvE4bpNOBsOV/dDOeSCPdtCDQ4kVLxNqp7dPWRAjeKlkU6qL
kigI8yXBnTRkj1Vg0pg1wZUUuTuejLw2plaZFSCxGkwcO3RhGthOUKYdpbfWmoIsqo9dx85lfkRY
cPQETCLE/AbNjtSJTcx63OX03SA/ihSsbhqY9MEL8o8Ogmcyn2Mli5OoRfmwXOncWjCZJOHwX0HE
fn9onpScpBO1JRudBIOVh0a3w5zkwLxDGAmUGLc3JHh78cBRvV1kqlt4Wszs3sbzqU2fZTlzozk5
xBM4d8CLd3vBK2TwQFddbG71kRcXVq8XDMKZyKhaDel6YU3h2JI9pY9L9NHpLwl7mtA80Wjm9IyG
tTq6i/FT6jAwOILHLlahTfLaNqXoZ62u90bqoHG+rGi1hg06RZIXDt+S+K56W4Vd1wDL5E0TI4sQ
QT9FrouHtkbtWFaKkQOfZ+0lgFmrb+okPxLtuWrA1lcAZSUvbjOkd4uxHNSuw/v7Uc7fp2VlPaOC
1EkReDMe+NrFhHYyOLqRW4/eSgBKwXjXVg5mTUH5KnvVOYXATnHX52DiEeJgBZGRh8E2M1Ho2Bbw
pRIeKxLBAMjbbcMTrcA9ohWq9JO+PlWi+fsMFT2TjYJSgKC5ALm6P02bMR1Tni0y+OxghEq3KaDv
PToa8Q00ICV3dsun1kCjG0x/IHHxSh3TpiCpc/+rCa3fV4wHtKZmM9i0IRZsOd50Yb/pfT1QN6IM
ShAVeJFnQArmeM4Q/+T4uHJS1aDSEODXro8MX2yFy5gUa1bseUTRr/PjFKxp0/FfWW8+gq1tpX4V
dequPiHAiALno2FQnqc2y6higBEFePP/f3Yru3sbis7uiroj3ODvdXikoRINyZLPK3getb0hzTG7
BDYSlZ0x+fk9Y7InmyC8mfHQHb/1nRx2ifwDzGAk2THUW25fjasf8uK3cAn4pGqzjvkj61SPkOps
YC30LaK9ILpfTxcvllH/vB5xzqIpNyhw1p/FdkZU22ePlgdC12gFd4M1HQNHsTuLCuPX8bwX63I2
pLZjao1riS47zAG6r0E6b+DYutzpJW/sXfV5YSENDbTp9YC2O+05s+7H+diEiaAjdz2Fu/gpXPAD
ij5TRooHACV5UMb6uwLEcJSarlTfg7zWU5sllCFeIFWRCBmxfsS/AtzF0lyAs6TCttqqBrYWE7JK
/F02mFNRdL4hpjbSaluYOyV6ifLqKC0i+RyRgXGP/1Y3MjDXjfpJmkwPRJt9A7Uj+8c/s2IuHc9J
qfR6NWCR+N2UHySCsRcm5HG6+ry6OEYuCZcarSEsh9PrfHVnfLJDfyqPSth8U9zaS3bmrgcztbAR
sZrorY/HBa8eVD+ZJOMAJxdwJd1VnPoIji+8VKWwvxO7p68QcWNBHl3IQDme90bUnMBXg3FQHXxN
43Op5N+kJb2zxrApPob8w7I2fRz76jJ4pP5c5ewgUr/qhB6qtL4blvww12E3/Eq6YGkLTAVD1pmB
cCGbt4oFa49BlzTdLbQI7KncJ929XYybcjYDM93JEdhlab1B1dOpUMHsUOBnVRlmoE+7bThXM4Pf
n5TnKknUZhwqagE/IyPLNIG5YOfbK3xl7LeOk3N9UkzsVNUSetKy6aEsmzvJ/CU10iarzokCttf6
lLXPWnU/2TrAVPPWlmQw2p7bfnAg0+hp6nmMPnGcU3FWwLVpZd9TKfZpjvQs/1hMRA5NddQ6d23j
rlp+9gqU+FQhSf76K2/tgnOkDS2WAmSGaDGejRCor+foKdqY4Ypqik8iKUtRuDA4XwmUXmZaEl1D
/+Iv30HKX4c9KNAVN9nTYARBn5CmQ7gm5yRZreuNNuCejUF/WNRwfPpX/RXE86/pT1B5tqEoWbve
cL8wP845kg41jL5BjW9NvJv7Khg3UDdymwfxk0PgvHj46wQsP4OEnnXq7EeK+DdX6EQPqVsV/7kU
zx/pDQ957WRWWaMBSEhuWo5qEj+Niy1pBbUu0c3l3OKcqzaZOsCTlZUDhG7pMrm3b65gBR7QaklS
NirriIbSFbtykgPDqAQyXSKj4xGpEEVjWjXBOQCUtkv39Ci54HE/AI6MxBPEnB59+Web4rwRWk65
2eV4CtlGF0xURREpuL3CV93ghqvg0al2b6WjjLLuqWwWB9ISmz57zvrA6t5zM6jBIto+LhSEo5O2
1aZNnk6hPncQdj2C7HzQRodFs2+pQZI8kPpgFiQE8Fwav6ExDE5XiBejMjQpMQJQHwGxeg8kqVNl
6yD30+2NXH8W/76dvNpwRomUtQXOCn2+TZYTtyztTVIprhI1RznqvmWaHjao7O50E3RGM4Z+M9Qu
IML4PpIq2TO5NlwLMziOmlBP8OOuVm8ufhznrvA3Li217AaV89HrHlJAdZzYX8dVo1Ozb/3FW7Y4
mTiIX0QjJAJXYnJeK7esEZ1HBM1OeVKQVCvFhrSxJ2RMF11ALqvLSC6byQzmmMzYRqjzdaAGvX2K
ohW4jC6VZDWtMlxxCuH51jiQQSTEdx39efGdOD9FY0XKo7zXv4AdvbWRIa1zrrbQ1w0hsUwNPNA1
vGdB9jv9rINGGGOuF1Z//wCeAKFXGB3p0mgnUBsHmREHIzSUH5OlVt2xB2nT+AGWDQ1UbWhCMgds
n/uuan0S9ycC+ko2sa01tH48LQ7kZ2DdmexNSitEIQjsmUdvy5UEWhJLtk+S6qo73Y+/g9JyC0Z6
b3gFsSc4Ld3Ej0GNF59ED3LBE8XifKLB7LzSTUT+DEgt2VBQUMa0W/d429ZEvt7iUiiqDAmSDKtB
sJfddEMUN3eLvfrW+qNvBctGkRxMrwkWFTz9rPUGXJRcuzYvIvSWzVOj9pjtyhwmg6C3xkZBouWq
0dZKgL15Gys70MAmLFhddLKck8r7ljU6yi0n5XEOVtoM3dW81EeQQx3MpYeZ+fr/QUL1OmL0wuY5
DzXEaWWwpVG/Kjn6c+znWJFBiLg+/efsmV+N2ovFODcVFUUpq2wBjwZrHa1/VubN7WMUeCleitqI
jXFKY7xubcPw5eVVykvv9gqikpTFeSkwHZKkxdwnbHMVPYrC5TjdMehg6R7IRxdPx8tI6JoE1sED
siOlJe2UAQU+je9T+ysCAwqBWdze2lcr7kY6wgOux2wcJpmg+AE+aM2dQVn+gAHm0PSVELO+4a/h
l7XOlebPuZu6GMjaTJKL1kd9as/lSfLI9vbvufoxoYusyxax/9a8GnJdB7/9rJ8KRjDBfU9BcXx7
heuVposl1p9wcecTUuh9b2nNqZgh6qJ9xHEDtv6XDEIucG4UhNeJdqKdJSgzXf2cF8tyl93Qc0nJ
CNyoTX5Ab9uRKvxLBWn/dUu9WIW7beZgN1AEwvlFz4PP8me4aoyCVx4YeoEH1bVvcRTKTxgHFtjR
+vf+ZUYX63KpQmuCiUcuwZYjoXC2VNLd/5B2Jdtx48ryi3gOSHDccqpRVZote8Nj2RY4z/PXv6D6
3VYJpgv3dq+8KB+BABKJRGZkRA/6Q0ZCcL2hYlGIsNjrmcuL8bgTqUhGqqsKGo2hW6PY46J15pWO
5VYegCCSDRZbrz6ANmmDgigukDB3xUyuq3fyxzfwmaBal2VDU7TyXBNE89qEzpTuNtDQwJfHGC31
qSWMA5Z5XVlnPiMDpoHZQCStniF9mr9Jhf0OMAb2tn2j++S2PSl+OgPdCZzGf9OZsh70X8yZCwai
ieR6YMK+QC65IyPEivyuv1/w6IBHQd7qWGUONDS6XXEWw9JFk+dCBBW0lsacy+W5U/Yz/BAiMgcM
JXbFIm+aTiS2XIYI7rq/WA3nL2bMuQuJzWrWL5YWt/sGXB4GAlEAOaxf14dZv5QvxuH8Q5VDf8Cg
qAEEDfNGKHPF6k3dvlDpsUEyEOJzCDDhnaHoTNloK2MnmOd60fXiA7ioYFBiJZUIJiovxedthFaK
9+Yvtlm2Fs0Vde4paDcQV5bWy4MXQ3NeSzFVBsJ9NMeSjbrRa9vcp4/RySrsEF+QbOa9aTc78GA/
sMf2u/nfVJwX07l2rjj/1RNSxGA40s/TkEFM9LkxniqrtJVhX3WNV8VfgHR1DDxTgmY/qaOnQRHu
ugEIbj5ecKCL8rqvI1xL/TR6kwGRGFOww4IR+IzN0AxBaQRGiacO5NTiGynL3etzWM/YfWwkn7Ax
sgQBNSjj3p9zEraP7ZUd8amXb6p/EvZdDMV5ookNhdIszxKpLG193JVWKdiR31jK30PXiyE4f8Mq
KGdoPU4ERdeB8aK/QUcgd8C4dPuXb11eKhDzKH+qnlLBE1cb021c1dwFP8bn+fsiRym8+JZK+RVD
/S3rAmGmcp6yJV5r3uTJn7zQibzoV/xQf2ntaGfdGfvwu+LXdwl0xW3p5/UdFtkQ56VIS5q+LZXy
HGmGbyq429VUwAmw/IlrM+T8kBlIg97iGj2PCCUgeokanN+GlsB8RDeZwfmc1ApHEoaRdS5fkmdl
H2z6XelXYBhVdlrvgi53V52jc7edBYV7QdTAM0lCs6lKpDY1z+U82rN6DMrZjrVhg4oSDfVNUAuw
F6Id4yKlPp1iAEhwYxvM8th4ByUZ77pNrD/dP84Jn0MxVBiDGal4qThVhheRA01NxVvIaEYHYmvg
h6z3ZCssGS8n/Iqh8DmRPAwHPW0y68ye2X1+m+wtT3oKT+G2dcK9aJKCAJfPguTlYKZgACrPSg+V
x69zgWxRtNPbbR0QwQFYT4pdrCfnd5IqjEZosJWg21UWuFGyAYHgeNDdxmeP+Sn7ypDsgQ7FTeEZ
SI4I3J7oZPBJkbwwZKYubk/d5MAi3JPuCOUZf0kSxJpfHbU94q3+BHWgUDy44HiYnIMJZiuyqgCD
95A87hl4k73ZhR5hZUMsxmeKne2aY1C73Y4+ge5MMHfRLnO+B5JQdQC9M1wqqDVMPxr1x2Dux+g+
Z2/Xz4zgVJqc90mIKnWWjFAWxY00MTa0FDV0C0/lstIX79w0ATlkmQE4BgGiwu7PFYSSpecZVULg
4g8RhDSkfxdg8GmSWjXSQIds0jnqoAed3FnQJb++bIL94XMiNaHlxGpgDNi8q0Chz9CRYeRQYEIG
Jq6/XR9MtIJ8biQNlBm3EUIysrcQy0DmLQA6I8ZTGrc8otCoPYSAiQhsUPSG57vTs6Yc4ygqUEx2
yL75DoULJAXR9ORDz9Yr79Nt4ou8m3CqnMuZ2rTohwGpSCBbj/qeurgJmS05hlOAqKlEMVQ4T8ER
sJbfL+yTUSCEUxlnrZZML9a+Be0/Ykb/8KN8r7rZEJZEJg6ZZm5ZX9hMF7ajC9yVxTmMDvQtCZMw
iSUWlH6Yb4bqJOWm2UjvxabiUX4eoHCDxHlui8Eoy1+/cgPyGqAFulBTo4hRoImhDQ4ksMmeqgFh
hSUqBa3nCS/WkvMmU1FV6hDijm+pE0xeUN6io6AC1BwwADwWt6lvuiXKlD7IxhH6Ao2g7YOX3nDl
O/WlpXctOOgA2RB4HNGr2eKim9zQ4yCYF66vvNgn6I9JILrc9RBzBI1FGXYAm07bojC3CcUDNlSh
ySmygXfs/Z93Qedb2ZPCMsbCQGjQ+oOHvgMPvNmsPMraBu5CO1mnltjzoTbBDekot0jVeIgtffWg
ENtw1Zv4KSp2IC1Ps9eA2dnrdSd23UR0slRALk4ZAb81xLThw9AjZWSyLQ+dL+X9tgm/Xh/oetiu
883vJCyqMiFwzXKB8EQCpZCK5sNO4JPfgRi/L7ZKgHyl4L15TyVczGfu0C4b9wTZ2w5k7wYBgfy8
YIaRd2IFIXams12t3aMvoh+HLZjFuvHnoMh2m+0zCF+05kuJs9Lpx7ndKdG9Oud+Rk1Hj77rfQSq
xAbln0MaHosydmMw8Yf9mx7cBKrpq/UuIPezkXlDHLqTHvp6ie56kHqoWbKpQfIYT65p3khjapfG
nTWiQVWL3DL7kqSPbfKWBV8BUF/4/O24vEUxzUl0ywVvvxnANbV3Q0ddbTAgLtmC93wRuD1Doz01
b8fOEgAr1o3i70Xk6RSjpok6LCJSPTQGk7rq1tK0J9AcQGPSdav4w2X291B8Lxkr4hGkhnCQPQCm
tNlZIGnej4cI2eg83c7P6N3HkguLJ+8tP9fshLvQqqA0YzlFM8XYIxFZgdJc+9mr1rNZ7KMMBYyM
hcyLocmr5KDTY9JxZgR60BKyXoW+KWdzaTa2tQlUXmm4K2LtvtOmypcrvHkZxJG04TZhnWuFXQiZ
PYqGgAbcJ72I+FWwU3zPmtTmoU4m7FStFi85iW2zneBwrW2Ri9DAf4gBPraKC73nBFRWRgdRndHP
vhezg0bRbb8tt5tkB2YHaLD7onbR9YTux4jL7C8Oc5TErJ1N9DeaUXAD9bUNKaJz3qDJ15rPTB9R
cE9iN5RSQRi5LnsA/cL/eBEu/O6qOVaNDsvauslJ17Bx9ugW9/VOOgepC12xxu/eiJMvYsAO24YZ
cvmJTf3BQQf/8B1vMqfdJrv4pL0F4GGx4p1V/YDLg+507tXf0XbdP6MlVDadQXHjU1PYxkb19YPk
ikByf8idfkyFu5ijeJamuILfVW8oLtjOHqBZYvnQe9qVB/KQIfR/g+bNcBweQy8AfxfdXT/iwi/g
7uBRHSszGdEfE9SJHSv1tp9fI8XYG8GLVSugxy2zg5USlA1NXAjarqegLwZOiOroEIPr1OixKcgd
rRsAGev8ZpRrZROBje76d65fUH8vFN9CV5VkqKUUe07y9lanN2VaInoxBPetaBTuvo1I2IIZFIeI
9HgkW3eRUnqK5V+fyvoz6GMqS2bk4tzMsyVbUZ1CZ1rr9wTsC339dervBsvaN4ksKFz+Icb6GI1z
pUEFFesonpbDgjSo4gI6nniLNBzxpe6obkUcU+uYnI/TSbmXgVlLsUJCDBjuZoiRwy3b0tbcyO4C
jbOhKe5qqUvAGTh/K9HF7kSuen99gd+HuHJ98E1v0EWedNBBq2flbnpDUIDoqT52yc76kcxOdN9A
NdeOQM3pxIh7Bx8tIcWj2Tmj6cTfJ19+67/PlXOMbhAD2tNueABx3ub6J/4hS/SxLZzzHGUlabLF
nsGvMnmG+jaMkTODFqFwlgcqNILjZDfWz6GySVHQzzepx3xwogs+YxVCc7FZnCsdKdSS+haPrPRY
7+iWeT2y0ODlwYtRZBjrPU8XY3G+bpbCCZh0BBNLPzwcigMAvdva8l731VdxvVFw+VLOsZWl1JlN
iRXWh9k2Rzi47iYt6aNZbq8v4vpT+O+t5NvjwjjSWoizAxM8ZXi55E6SE4G5CPwS3/kGvmJl7AvA
jlO0Eda1tCM6LnXwqVyfiSiI4FvfSqZYxaxgKo03eHXk1Y+lP24rtzmCxRbgOZwE4RW4XhP5WD7O
QYEkUpPLAT53uc1THLgJt7mKOxoy1onT+ZNff29ceUN8PMQVG68s0Sf8AVTy8QmcyzL6tB6bEpFM
JStPfQvY7QuV0a9Z1R6FTrmOFo+2dqjVvVxfb9G2Lr9f3AQdCeH+0V55bnrFQUIFbCiZm4vIY9f5
tz4OHi/8kChmUkMMfUlzGKkDkOb0LinJwAaR2DK0im+QnQWvALrEUHlK76Yv/U32s17S1ILQTfSg
4DUeKjpNRTHiU9DnjogdEEh0P4wZEg4oEpc2e7T241PuiDLDoiPKuZ5MRme1EaE8T1AglmlvD/Rf
OgHO22hp0+ZJt+TDGNto6U0Wioh0BHPgOys1IyBqqi0jSL0H3CO4GnNBZCIKFjQu/kkaVUef6IDq
nS/7Gegm8NzN39XzoF+1KUS4I1Hw+ZuMA0W2dAKH2XsCLm7cQNlU+y6xkwOAlF7tBT/KZ3bb7Yzv
xi+ElB1EnYVVA+GkOQc0ZjM4U6IGtURrF0SKo+mNQ1sE/9TwJxWNCulznD/1OQKXpvUzImL3EcSD
Gud9JqUCeCNABB6y/lZWctC1g5O+8aMIQCgzEwRHKz7efEfoqQuVNFV0zumUZZfEeoUE9fubHlHP
UQZX7FIf6mp36fMT9+csx+tzPPZ5SC7Y0SY0ubXLO1gZUJY1iDMNX2kUPvYUSkGvMsDB1/3qCpLh
84BcWKNWwdQEXfVXA4Hq5C7bB37vUS/yY0GX3Yr5fB6L8y1yWOalOaH3dVHWil8iL3B/dC/haely
YY3ghv49qPk8GOdmxtmImDaUwBnNuVuyE0if/abeZ5PASgTj8GgTIyxTSxuxY5QYP81xZ9CbMaBf
lOnX9Z36/Qb8NB8ecgLzTuaubrFR9W5CN2SS0s2QZaI9EhggT13fWgnElkLLPMd4hqDFZs/uZ+Aq
k28m3Kjlqg/tW3MES7U/HQKnEZDJrWCzPk+SczCUyfIcLc+RLFBvDeSf6KRvGqZumjjesDy/NeSd
UQWOao1uGT43eBmaxClxLFp2P4nok3+/Rz5/DeduJK1J1GlqUBcLwRaf3reSubu+qcIJcy5GYzph
nVUvQKLOq07QakjP+i3ZIQvTucubT3KhOauX4gK0ct3T8O07vQ6F96R4z4LFrbfAGOpDv58NSOkg
TXn7v3cLfV5Lzs9YulEHhoXhkqQ9piMcaTUgqALnOooH1xd15a78PBbnZ4YwkEsZRWHQXmt7dR6+
zRDtas19E8mHPN135exm9JcEVGlCAluGupOJHEmm305Zj1hhhqjQ0ehue724MQtc5tn8v0cPn7+Q
c07dwjpcl1J5tvLYGZsHK7oNM9MOtV1W1a6a5FtmzPZoylDgTMBMnuqCfPUywJV7hoeyNFMRQMp2
8VpZuo/j2JmldisN7bOcnEywYLbNj4CKmH8ErpIHskxhr82hhPNkAcRa3rdqs0uTEOUaTbC+Al/J
g1h0K5nTQUewlLZ3AfpZYpQqZGGtUOAe+E4ePQtMqKHh7JqzegiISy0mSEmJFoxzQLIyQS5Dhpkw
I9jXFAlYOQC4XXa6pBMYhGgynCOqkj6OhsXzSgV9iYf+wJDJvH4uBVeLucz24g1XF5MUo0kG7B8K
PcXBIU+IHYQoDkIdtWjuTFlkbyupo0/HjEefhGrfFwNdXo1e0vgWWknrbb3L/RBBXPzcTH54ohMY
+CA67f93ZDKiHeRckTKxsJOWZZXLdF+3kPGeHieLvQLUJfB6IpvnXEqbK9NghpirVkEWUY3tptsX
ueC+ElgJj0sZ9WBELzSmk1b1Uydt0zx8vG4kK6isT3vGg1HG2GrbYbko0AvNbqLIkV3U3JHCxss3
6JziNoSc7WmB/Yt7uFYe3Z8HXy7NCxPt5AqqOnH3DklxFCTeUp/tQ3Q9beXN/AaAyIa9GqLCunBU
LuoJDGiPWhGmPHd2eix0G1OGGkl+SI7FEVeSDCmKxBVlGUV7ufx+MVcKzYaBlfDGBuAiRovuksEU
JONEQ3BORUYCI9VBL4NuztcKOk5MaQUR40qDzOcd45xKYIzKPBZgf4xSO1fAmzs965sFScc8dDdG
6Lx2wxTkqMwhduJPu/hb+w1PG4FrExw+HqBCezm1YhOvKDOBPKUluQE5WWYogLiKokWL8yZxy9Jm
Nk2wN3hVDmYvcO474736ovjGDQiC39sWLDcTDKuIZse5lqCspLGbcdHV7iKo1G1QnUhzu9skd2BM
pbKXzuDJg9mig7l4AB/9ophCJEd6BDLbuo1agau7blaUB6Kwrg5NecR5SavSHrL7vhZgl69PmPJg
EskIqqZJdfOsg2y7eeg1CGgxIevt7xWFS9OlPJKEBWEy5APC1MYbXaRSoS3AjsVuvsk3xVbgVRcX
8ud4j/LSCfIEhsw5hOPW0AJsp7O/NOAuKP4sOVrIZCwlU8GQvydrlumpirnwqMk6Tywp5VXTZiFg
y9oZzsUCdb1N3eJuPMCZg18a6k6DSx3yWD/BkRsCE/mDT/0YnfNuTZNpZoDHOeSWAAZqlV1ymJTu
oPaK3UCxghW9bYToNwrxKzrZxm5wZSVyJ+UVlUVXsBTrkc/Hxyz2duFqQ4tMSr9wiMT05xRv9crP
dyAh86wTuxnvw+DWir4Yd6OnuBn4vUVaQyvlpM87wflI1K2NQAMNCzRVslNymKFHBmL5cY9GNnhF
doaksmDC6+b2MWHutReGUs/GXFlouPuj6jV3S++19s3aFP70Cu4Pga2tVFI/z5BzjEVGpBSz/IsW
fsbt2SRecScDAuz1jv4Sn2Snddqn4Qtef1vpJ/Bz1ye87jA+5st5SKDE0oRRNE5n4GttMnKnJdO5
UCtBkP6HC+DvcfgCWpWMah52mXnWQtu8aVIbL1lwJEggOybnorDVF+qRQ+Bpog39vfT0aYH5stpk
AXiWELAWtOqv0Rr8xALBMn2MC90bICw5mvF56Iy7PpsFUxasLF9nC0fTqIwpA4B8OsQUFZgq2aaS
SKXnvcT5u3/8WFguBANvpywnE3rGugbamLoCSrym6Py8Gc5tlkFFIpu81qpfSfHWqLGrg2B5TI6T
oQHkNYweC8FRO0Mk/E7NnbaonLlvnIhU20YlXp7nbj8Z7lixQw2sT5cGLThsuhuFQE85mSaIS80W
3h9p9UVucuonTf1jION3NHnapvUYNOBejwTr+ofk9seMOQdZ1BLgXFlcnqf6dW6i5zaft0r4tU1/
LRmQuXnV59ccWjNFf4KGpIT+/0aZBef2/Q64tuzL7l84xjjLJmmosbvTEPmZWvtW2yNaY5adD7/G
EP+UBxWcI2b0mpAaX2VuKpDDqRrYzMNn/HIkteQr3eCN2sGyjnLbbPuw9urhRKvENso3DYLGaub3
NZyd8ty3dCtBHsYMfRYzUT+L4Mbjq4dyk2UkkWtAlL7pIHcZjx1IJZPNeKd0NkWANj9DEt5FukmU
gxZ5eL5YqDVKpwUq+F4Hx9wwsHoc/6LXAIOUjkpw6eiCzIToWHIOV2l6w6QR0FhG1zpTR94mVfbD
ir38K7/Kc7EOqRmYgwb7KNUjCfVjaT1YbBBEe4ul/2aEmqpZCxeDDpnMz0aI5nZq1MpCT9JbtjQc
K+3X9Vms2sXFANxitZZZFGXGynOOHF/PVH8MHyndRwDSJKUseIosf+zabLirqKn0dIxlDBakz11H
/Hp8pOEZjAWsHz1V9PBZzW98TI2/kKxET+KWSuiCLwyoqgIrrP+Y6PepZtvraygaiKu3MtWQSuhE
F+ep+y7FwPcUJ017LANRRl5gDPx9k8pSblUpJjQDRB6aKKPmouzkeh3sYtG4y0YplDxsVaM4a8Xk
6QXSz5luG1O4l9tHrZcfTJK5mT7up9g8mqUBJV1F9GxefXtcfALn/SsNjX7A/RTvbw/VSSGT5CWF
MwZuBhK1AjQ5CBDvgODPoIaKPo9thzxdaDig4xSVtlddycWncHeARaRaymsYrJIYTmwqTq0XEDOI
BCGayIC4ILilTa/mVq+fY5Y5lpI7Qw50NC18ResEq7vCcI9o6WJKnEeRcjk2S8sqzqbcPtEiA9/M
I7q5/Ga464Grj4Ifaf9VyZ/icD6kzeBBMsIerM6pGFDy2s+KoeGwEREZri+ASZSlo0CTCbfOdRpB
i9CgxTkBiqQqUHPQPYmUEKmX3OtndX1HP0bilnpULTWPGh1OQTa82rqjORhrLVGZ5w+r/DEMt8qz
blWVxNTFhnGM0B1Oo3PaQJzTZcdxXzwmS9aMgT1R/jGg6+DX9UmuO4qP0TmnnrZWhty8oZ8Vo/Lm
2HJYl/rXh1i/Nz6G4Fw5OCoGKGEqxVlCQjJCC7686wPc5e1t2YhOocA63oFfF5FYluZl2XSwjtHc
ZhHyrOYOmC6pE10Yyzf/fj39Pad3PMLFOHkYjxpoIdXz1GRennzH3WuT8Vx2QHaCEF8rXJmKJC5E
YyqfL3ipVcs+RN76HMbHkMg2KVtftxqIpz3JEB+WnnoiglGJlpNz8blpQJMka42zUY2HjkBFgkmb
QZuOOvqzrlvJepVD+1hSzpcHQT7pyGUU58rrPNkvb7PtdJMipEYXVq1uFsqzhaAXB1CCKNwvU91c
/wDBcX9PxVxsaVYZY1pYOIcj9GGj4Geiba1aVDz6w6X5MUvOqehZU8VBHNClMR0PpB1qSbaUPhYK
80mtOqEmu4CsObE1QAaoj6GzKv2TmPdinTl/I+maBNF6mFERvGSm4WbZsU8SwZkXuJV3p3exmFTu
60yWM+Nc4aXIaOVqYSeIEIVLyfmVqJKqLp5yepbj0gl1y8mtenRHVf1ilc+lzlxCPZO8ImPpy3Ic
QdZSEaSURZ/wntC5mCZa0chc5rBZ0LG5S7mjP+g7dOxtMp+58tfrBio4/+94gYvBpGqI51iBgVLt
HmypgAX3noQOf7RHGOfOQNLaUAXh6uqZsEBSoiAMMGSNO/9QOqh7kuVguZHOeF8gVRP7WdkKdnLV
WC5G4U7+xCAiIDW4IKBC5XYy0ogiha/V18TFCMs8L5ZumJMKImVzcc7MQzcC9UMb21CAUslz5DhU
m0S1yJ2t3noXQ3IHXc4tKU3AUwSUM0ENLvPqHXgRbkK33LJjctTtRcmkITZoi66bybpRXozMHfCm
0HIrkadl5AF1jtQ1403y3gOfgf3LF0F8V++Ii+G4CAJd22rRdljbjr10JQTvh+Ns9rY1/++YeISj
FwNx532SaVmwbIkj5tCFQO1GaahTDYHA5gUbx/PE9VURdcWSqmviL7H1g5mFr8W6h7y305X6nWCz
RKNxD0JaRFNfzvJy66mb+hjsl5Jfv1VAKPZXNSrcAsdU+M0XESOT4GzrXDgRlGWayh3MZKaJw6Ly
iDdvVWWCrMR6Tudj13TOhdRlqU6D1BcohLMt0tk39Wv6pXdmRwc/sBI7xuP1FRVNi3Mmlh7WZl6N
sP5+EyrpVtGB1RIp5gk8Fg+p1ZswbsCnjrWb4sNETl0vKmsLTpXOuY+mNonGGDwvVd5olZ1Cldjm
3LuzFfrXF0xkgZy7CMasnLUac2nQaS1Pz2k1b8zxoKVo+rUUgVsUTYtzFnMrS4UVDDB35WxFISpm
uyLYVfk/g6ZdmB3nLCKFjHMZL7MC/6teLYDnJ9UF6IKhuptvhsK9vorrFfyPAXkAbWTE0hwnAAkU
JLxnVPIitXapOjy2sYLjzLbjgHpyqrmpWm6leL5t1M5T9AeovG7LeCunhypoHbmnx2ysX6mUZY6s
PZRturn+oaLrgUfgWmGM7ATFFqjQlq3PC4iI3i3YDGVr3IreSYKDwuNwi3wiChvhZPoWK6AeSFgK
LEo0AudfEBX1WmnivGumum3GE4lEmLL1ctXF1i6fcBE9SHFjjXqBIRq8SxYwDRgi6lcQroDOG7Vf
+UY5pKAEsmdRj7dobouvuxh4Mot4LgmM2Cobvy0PY978y9Xj3AwhdVwSC1EK+uvtoMxtq+r+5RCc
f8H9BlVvkFrgKbBr59YNhId9WYbfHuMX+8M5FfTsMlkPYGRDdmqkZmNkG/QfCCpNK5QqS/hhKZqp
yaA6VjhDay0jIYmGi2xwZB9hFYoxYJp3i5vcBPPOfAoeVRvY1wN2C09UajM3vjM94wwxB89okRMQ
syasljMvPokzzDQp56QGOBCR3l9ShzOB1qLdyt6gOSM0nOrTQj/UbRVmh7+kQweFYFHG5V3R8PfV
/1gXzkiVYZr7Qk7Ls2yiJBT97KdDhpdJpaEqX1jOSFK/QGJYVuUdRUNRMve2BppoBTQB6vh1AtmV
bjD0vyZnXQePdY6GdBbviVL7aSXjv5lub6DrHJBRYpWo2Pb2xCK/LUIQ8XXqKziDdnNGn5M03URd
GtpKl33VQf9J0bsjcJ3rhvYxVe60pGRWTWK0yD2CYRLoLDvy2lfjHsEavcl2uTdt9doJRO1C617g
Y1TuAOm12mdNjl02WL7rky8t5KkEE1tivWt7yJ2gqpSo3iiYmB7cmvEzgmrXrEN7mNKjot+Hqrbp
gHsJwgISOJuolgQPwOXPXxueu6y71jRaKLlghklvt+3sogDvm5NsZ2FpT+bOMESKI+txyN9ryrML
GAPTei1e5KrAZjDABGvVnoxXEhmi63bZnStzo1yAr0HzQ0dSHPcTbKbfZfsYJopopL9ZSFWWjFYQ
OLrpm/cWtUXMMSudoJ+cFq/AawRgHkg1jI4+uze2zf2abuv2RAyvB/1pd1N/yfah34IUo35Otzkw
hdHrImUDjp0M1X3BVSA4PzyWymJFqgfhUgetS9vsAqeY31r6cN2YRYNwTnHs8lBFKxi2NvzWdwA1
tHfaJHqLrmftP1wvzzgwThV6fHqcmMkZPAUMC4UjFy5W1EQTz8HAc7s75ug+a2Rk1d1KKGEmMmDO
FSk9RVdrgSOT7haAb+Qlv0jrKmd0Nd1Cxcy1tvKZ3ItSUAJXxNeYwVWfasoEV9Tk+6Ee3FnY87DS
mv3ZYjlXJBlUMsoMEyvzG5m+WcqwqWNqT9UWoqwD9L3S6lTGVHRMl9v72jHlXFBpNIGmhdhPZbOw
y4Ipwg3c/HVhzaAeaond9l9ZKV9xhuaQFeUUVtqFD5ShMUpNHSqLSgar8BiDWJoOCKNM9HdM7EUE
SVCwT7qkWIIWKOl5S+OnETthBZJw06YOnE9mm5qocLh2BC9H5YyzmjJWlyzBEdzFt2AE3fZ0O/We
5UxgAak3Wz3fZbMQILhmnJejcpYzLCjUIAeGmnbBjoGnCvAB9/quLVbAW8nlEJyVFFHejBJgEJjY
QrfUbv8S1RWRhazdGRfD8LcTTXMKPpUYr6Z6Fw+3RjFvi+olHI7QAhV1Sq4Z/uVY3P00QJQ4YkoJ
RxaOtq5/6duXKEADl/ZTCkDwE3n6+KKgp2UA1lJt93EhwnUKto2/osqWaICypphsgTCvuI2VUHDW
VktLl3Nc1uDiFMhaSvuuhz0uyYDcbW6IdjvHTp3e0VN2jE/vgNV6A363Fj3fvZc1jmiW78+DK6bD
s+TkFtSJpaQxzyy1p9puB1v+2RZgZgih1xI9tba2UR5oBkyx9I343Qu4wgGjjdx/cgdfrgV3NtUG
sD0DL8tzbv4ckYFp1a86oH//6pzw94Shg7c+YTgnabtJjFOm3NWk3nTzQ0QWzODLNCeCk7l2H15O
izv8Ul7qKOBZBRoocl9uAUAunsZ28MdMeFUInADPMyNJ6MvrtMVg0f8Not5N391KlIK7RAMUY0ed
5lxusgHqD+XecPVT0v+jRo2L2fK3x0QkKOJoMOjWvB+hoTEn+6oPRW5c4Bp4tKw0RHMs1+gfGPbZ
qT8XYCSOnOAhvs9cAO2dQmA0gi3kMUtUA69OVuKElMODZfwiQeLO4d3QilrMBA5H5bwBqpG9PCm1
Cd7jH5m5m6fH68Yv+vvL7xfeJh0HLagLbE5q1q5k3dKw9q+PIFqp5f69GEGbJVZPKc6wngybZBj8
hTZ1DJGFmDLBUKvpwktTW77lYiyoJkMpucsLsCpHW9h6brNv0wBM6v+n8CNVhD8VRA88CnRKepku
Ct8oqi4ErUtw28oOGOh62TMcNDh4ZJuQV1EiQ7SonAdJOzWHiEeGRa1BGHYzGqUvJzsKas/rmyeK
yXg0aI2CdEoKOMclnbhQkumyXzzlr6U3O90OcwvcQJTkXw2rL7aRJ5ORlVjOkEfANU83nfxYZa+a
da/rk5OkTwWU+mI8S+V2cK/PdfUoyGhtUlRZNS2LO2oqEs1siEJAVoLOrg3TzaVEVINfApTfLtaL
MbjjNgYsH6e+QjOBPXjBPtmXh0VPfLESkYbBapLfuBiLO3ilqiP70zC4fnacC9AXpbpNQGpexLsm
Zx5yXBuj/FEx5If7QyidiuRFr17SFO8HvbMNGSJftblJSzy4+xRcs7eBKsRErnrti2/kDmwfG6Dz
NaPFvBZMAhDUsWPeVoUvf+m/RJvKHTWb+Io7bVNnPNOvIGjxe+hRSoKoS7T3S5B74TiiQCdqrmOt
CALLtjYcZQhEpW7RXLkzWwzMbKUUgfJ/5hrcopVPPzYuNG73BbJYznWDXr37LxaXewAMWZzLVMbd
0RXmXq1+yvR+xGKCoyzSrX1RyHZeiO6r1dfAf8a0CN8n2OeBRpVuOUTjoa4qJyHlls6GnzEIyaNT
4PoMV6l0/rZxDMc9CFRC88kgwJGH9HUmjZsa1Re9NbyEmW7V5O4wAPJNXtNUf1KznWDwZcP+eJgx
OFeULsMkZ2wBaqCKQ7vKbrXWLqHzl0s3ldE72jS4ja45FUj3GGBSE3huh8gburs2aP2ximwWMSdW
qWDbV6+kiy1Y7PDCltOgg2yRiadlBziTFpU2qe4CWQgFvXpkMHvOlRlDOwQ9k/LzsHTOEGcALosF
W2LZcnTXlc95+EC6Zx2tH7F5Y5mgKB8jwQ6IjI3zcEFFZzJMQQ7geGkHI9BhqR12P0v0swSTkNlg
rYBxaWucrzKHuiFNrOH8WtNhniK7m84s7hyTnaii2omCcqkJmKj2L/eT8010nCNNM3CkSMxAD2dt
quqlYvWjwJpFZsO5JyNPplnHOwjpAraFyMBp3qi7nKBu2HrSXWCr224rizJLq01gl4vK+aieBUWe
m4Nxiv+PtO9YjhzJsv0imMElgC1kCEZQJeUGRjIzobXG178D9pvKaBSL6OlZVC2qzOgBwP36FUeI
7ElTB+wWgqEK2pNM665ErpiJCA59Whz6kt5HLZQIJ+60uqdm4y20i1KzYskbxtizqbbyV1jTG7Wc
DjKunJDSYxX2yb5KMsMsVTW2lDIdIMiMlktYKY1Z+tBzapoffoHPGLDkYzCU58yA2fXEyqMypXsS
CrfwFVMi39/4rF+qLlw8+hr+y0up067AfUDGxybZ00XZsTYRN/XgV5/bjGimUgR2KI4Jc8Zad4J6
z4OrSC/dgG+xKbci6RokTMDvbpoe6MABdoBBDCXGSJgYh2OoFVgzqaAFrDtdou4myHck6ZaC8kY0
+czsL4KWwoxJEH3WIVvwu6kGM5rvvt/fX2bMf6LiJ/TnYgGRTpKyBTmSxLWnFEhkQw1Fr7LjvN8I
S1/CiC6/7Co0NlSZBqr1uHgPnSOey5+VhVnfxCCngbAhHnHrik0k3RLWv7mN1pDgLhoNDtOxZb66
ZOq4aPI7zeoWbSkLmgDSP27hJbZe6Sog4j4rAQUGxi1Kn1Dim3Lu7KmK7TZWN97o1u5YhcC00zqU
O4FxjdG8MxmVBZOBrfRsiTTr96dLVeMG1XEdfR7Xiw0yZsWUJ8b4r0puchorvx8mDzRHpT1m6JWc
enOGXWSx771+bqwULiQbT/ll+Xr5E1YhWCSUzAmX+XVpNw5zczu2FWu4gbYshjNb2upfXZ6Xiy3v
4+J5lSxto2HA80ZZuZ/T1OkbWAHFqiUzYWbb6e9Xpc/Femv4sdKWeafXRo77BTq6zJ53wmkd+Tye
Id2xFVu/OgyXi63yQoUKFmgFuJKkggI/D70iH+/iXJgYbzq0na+CJjbr8TpJuR1FD107aW4B3Mr3
MefLEH/5M1YZYqvWfqEFEO9c3NZCSyHW/OTv5wA7KdvPTmulh+mY/oLc3HY82Pi+awiIUQitHyTe
9+SFe3rA3eGkAIDoe/0nTe96a3RyZ9iBGTsXD98/9leZxOVTr8KfzjvQinOAaCbmu1lYeIWeePnc
e98v82Vv4nKdVfqXa3EkuwxPuOhBx3tYS+38fewuHveqi1wJTdyNeoN/FYgul1yFPKMxhiQqtPxa
lc8FZy7VGqf2P+AVuC8Uza59R4cS7BAnrmHsSfkrSHOr0jyxeBc2uypkttE+VAAKjGVmG8khptAc
GnNzTjprYoCkBHulvSvGcZlktPy+FMd2+Mny+6So4UR6pj10M0iBv/mhV4pFNBcIORNxy5SKXev+
1iveOrTLJrsIEgi1AYitOjLs+alVEyj1XY8DhyiUx9PnJKR2J/d5fw+PiK2VtzbRKhY2aZmNnY9Y
GO+Fm5yJTcwRhiHRFRhSkLQY3uFvsxE1tpZcRcQ8bwUz5IJ+MPqHJkmPvjY8BSPfCPP0q3vzYhOt
J2ZVpftd2eHR+s5UD7MdWslodnfEVUKzBYF9fkchOUNnqAJkDyoadxGDJ1wL21dw2d355ftj9OWw
5/LnrGKlWjZDlKqYJquycWieuFGeeGmj3VJWLT5IzynhVqRHdkGHq6j+OdSTTaLzOH9k8QD9hcDq
xtzK8/gnJn7CJHn4ypW3KHkZ2dZwbOMLrcdvRhkPUmsw0td9kA59ZTcX0GXn6cYx/zIZvnwly/Vy
se2h29PlgQZFVu6NV+JYWIk1uM2+P/03RgC6ernUKliWvOvakeOEJb1m9mNo1RhxJ0Fgpy3fmpFs
nOY1DkTQAsLxAerlnHcAqUmXcsOE+oY55VdN3MHbrbJZfIoD11A3Op8bgZOtAuc4x3CUg4D/dcYg
7IZRVLPZ/P+qPr98k6tYpVaU5HGM62CBDyyucfVxcqWbbFoL/cMtwIkuqGQaWZtRpjgvvuToT+e0
plYR/Ciz3MnYbEFt2Yw09EHmzNIRLoG0J9WR0l0s+YOmU6QcKKjD3G2rnZ6dkEGbmnZFYTXGDFDP
UkQ5SG7EUYGRa2kltX6IolMyqZaBM5eO97KonAoe3ty4J/IthMlNU9WdGTbxi18R34Ku6nusRNeE
zj+n/Dan6tbJ+Dqx+uvR12qERjbF3biYElJ05j3f6zwfOmTgtqDYuSJO4m7BC5Y4//e0/M+Cq+hE
4ypPqwgDCAZAaFh2nsw7Ty91NxnqY4ouVwxi4kZE/Pqc/FlzlbapJKi7Xl/E7O3pN5aLIVF7M721
NxB/czRkrTqcpMz2ETqBPrYZKM/R5mX05RBEl39+xCoGgbxdtyynORT1O7Nq37tQOEr+u++hFwOR
pfEH9Z9jP9q6d7c+8CoeFbIYmonAaJV7amp2Z3hk2QbKyMmdHRU2T1uMrK3vu0riipIJH/woqOIy
FS019hTUw4+gfoFEwb6CjpgRZPb3n/frUPTnxa5C0aS0Osc+hmt1Q6wIFm5NnljfL/GlfN/lx1vF
ohiBQY8Xu1oB464bvza5MDlwxKcRuQy4UgA3oiGu2xwaFNb4e6QH3DXPYt4RK3WiTSevrzOOP4+8
fISL+0yA3xaohOcQhDv16pXR5getPAYge3z/3FvrrDIoKC7Nk0+Xx4a8cZaPltrfVMP9uGUa8g+V
8v88EF2PGfS4irSGk/xaxsN9QcPrlqge6dtDMLZnEaCArU8aSO1KqVhCP1agg/5fnpSuBw+doc6j
sbgFh2VphlkN0cXUofNwnLstEszy0v45AtL1mKFqoqamAs+6NGbZEbgj+L3hStk4+VvLrOJNO/dD
GC4isJR5Rs+dgKnoWkW3cILaCXk16dB4q8aNg/IPNdyfD7kKN/k8UtLBYhnhZmHcjTv/pwDP7hNt
XFvDUw/hrw1O+T9U5X/WXIUcRV8ajSEi64JyXupycswOvn2DmrxHil1C5bbYbQ3jvo86VF1FnXLO
AHo0cDTKqvH04J74/cbh+z6SUnUVc0YZhkIsCtxK9pBA2ysa9rH/wORkM0WYLZ2c74+AWP7gdxtz
FVX0qBtYP6s4hFHtzQJ3BR2ffdVweAQj06FFNBd3s+9XZobczIwDqkEEMnPHIbUmfTiQQHWzhFnh
sFMFHHa6p0rPrDkRlt4BzYdJrB9O9lQX1hzs1cqufGhagvrT8c4apsLJamIVHBHTj+DRk6o3YTrt
MI9zmx4mPdNTIN/yKvC0GT38MnUMFkGdObAqqsNM7SYtMAulupNlD6GgDpNAbtDc9Lv5WFRsJ/IE
08Rhowu9tQtWAXIMGpm3AzILCOJb41DaWbORaG/sgvVUoWNQZfSXFSIluC2RVYbBeKOox0BnXjK1
+7R++H4bbNx1dD058GUZNf1i/dO7yBigrDcBbTVZvqcmu+LcLGxGL/DAZhQeElsYOXUWvAThfWkt
UjFbY7qt51/lbiXyYBnPOAVJq1kRKbyhzs0+J57ACJKNblxuxM3Pxvo3x+Bvk4USgnrTjJMdPHa/
5UHsQnEdnXw32Ov3cKJ0+FOcnLe8Hf6hav8riH0G1osrPcpINucKAucC7Mvt+TjGVmvW5QGHAro1
lvIQvi/ywMxR9hmKDsPuR0/ghbex/f0G2Hrjq3BadnEMVji+/8iRm7ZPdZc8NFNwSCe0GWP4U2PS
/f2K/9BB+fPwq2AathGXmYICbOFpD/CEdlUFdOCroLB64RkloFfCe5K2cV5obtqhuxlPoYOZEgV3
xT9y0Ek2LrLN77GKvg3JyeCPAATOVbZTyN0g5F4jkAfN3vOu8bLupZzR6I7OTfIT7opm1MMAFqa7
4Ti6QyusdHhWYZtAxsriLfTHKaC2vr9XVKlsxO2tO3etd9KkfVJXxueBHVIza0w4EEErlnnxm+I1
+9ZSN303/6Gj8ueLrQJfFQ6VES8+evGoXTc8OU9w4UjV3uw5PpBQ7clwK8TDcSztaUvQdOvjrGcP
eZVHQ7c4RQ8WRIcT07CZKW/njwkmLPRXtltskXp0NU0Ipi9teaMG36DdbB9vhYq1KgoF8xP+QQgV
/0ILZg7n5r/Kq2YPg1/AwGAhtqn/tHHpfALFLkJFAQmKMKDId9qgN1V4xxfGtIGD3IgBnx/gYgk4
zagBXXxcUzFYjMVuUz41bWz60n/KfXBO07fvQ8DWgsszXyzYRBie6xTHzYf/U9N9BK3YRX1oMjQG
tfYl2TKf28h1Pi/Bi/WGOG7VIsD+naU8xAEYs4VwYnFg4XibRf+Nmtuf8pF+xr+L1boJ4t750mVp
xHGsiNmXPwkwj9+/wiUuf3Nv0VXEGmRO27paNDiLF9Cdo8UaBCKv3y9ibK2yfMiLRymjecgzlgLA
jIEfee9DaLJqxAHsw2QoEtVg3xNiYv62o31i54MB23TUbZC7p8qunW+qCIbXxhu0e80SsVGBPIbQ
I7PSriqGPJ08Q0sQsMb7qX7I0M1UZXng0ZlzTIHCGlbs9/q8q+LWZCD8znCMnjT8kRqgcGN0ujCy
tOCjL/TnWr6PYFJUbWca8r3UI0/tFbPh442e51eUnXwJX0bcrVl10+uPECKeOxU2QruEpJ9CWFPy
XLevGriCkrxH7bs0FLNPeivT3D44tLD77qHxyzvDKozEVbluFbH+a4l+Y1Pd+cbAzFghtxqL7+OI
ODE8N3vuu6E/eWSgBxYBiTF2XtRwaoYt9PbqEc/0FFc+9IwTuXGdfUkZ1DXODbZ0OennZ734bIEf
a2mqfI5fgKSe4f3sGc5829kV7of8AAshkKKS6+EqdXI0MTZSii8j1sXqq/udVJwk7WKs0jeDKYM9
C8ONB/ySbHr5gKvdzzjwLXGKSd5CsxHYjLu5hTz+716x0tLun9qd5gxudWV43b71ICKrCm/Sb1UV
Jrpmrzv/FZTx8getD0qiSggT4cynPRSDdM2ZUmWntSi+id0UiS2V14EWdsPrnd6OG8d083Ws7uc2
LYc+QtC55kJYYgxAzS/NCiWY2r4aSwbNcivizOR+7/ZVv1tsi9WwMQM6menwlCOzZzF39PYHkcFt
mA+vDZDigHLl3RObN+f7XzYr/togf7OjmFBuJJO+/FxvAh0Rbm1XA/4trTB2/Zv2sHQrmVNDmNKU
7xNel/q01S/ZSqPo6pWpap5L3D5Lp1RqtuZW3jJ5nn8nV+Igltrm+r977L96wnQ9OdSUlOSp+OyW
oJJz+3dlvPL30QHevOfiSrpNCLFrzUZv3sqVu6356FYSt6aHh1VWZhlhODPjA6Zvdl5hXEVeZPcT
eGLwYJ2U7kpeoRa/+/4W+VLV5OJCXA/+CoCzG3TBkMIA3MRstImU/S8J5w5q40W71TvAzWa1dXlt
XPprCnjDxmbWMACGXIuCkH2rK/B/qc4GeRzVjQRq892uEprcSKnfLj7dM+GniED6VxxFcsXmEA6F
LyNsivRp58+PW04zW9t4PRQES3mcjQ6v9n9g6fBeUs6oTEB+g+5b7SXC29xJ9PvcYz0OFBGjvbEU
cIO1tOCICTXCnbQ1T4fJ5aaTwtZqq1ifZrVKDEwH/3/Dr8Fqmac5mkft6Pq/ursuzugqjodaMBC5
tAN6lVt6/UPGxkaw3mpgrkl9OogYFbCyy3RBejBXs/N7EM+yE7ptXuuMKGDCWzhvNJsItY1kbk3l
qwutRZMRw7g8LXcGpptJrLltsulJ+uX9/+cdrsl8g0KTMa1wGFq7jkxcMcs4V0F/Yw6t8Mzd/BBt
SgN+fQVeLLrsoouUB63CUIXkk37dlrc4D+iYPnTsh16MVsATZ8p+l9OHHHJ7nFCyzR+KaEy/yMws
i02kjnYxQV8pfIuD1CFZYALW/ADHx9zK5sdCzzZq+C/vv4vfyv79t0KrZkx8IKGvdaY+z0Nv13Pm
SAlxjoF6PkHn1HAKuiGPtxEOP8fiFy8I2k5GSXssWsJUb4KVUCOf0ko/TMnrLLaa9Btnli9b8WIx
GrXNjDt+8RGEghGgazXKE7f75MqIF7HxaBvl5NpGoqobZZbAYVzPKtTFAv+gAg7BR8WE8IEzj/W9
TzYe8Et61sWVtmYOpj7ngdog7ob7fL+MBKEXdFAhu4b0EmK+li6QTXS2b2Z2jbQiNrV9PB1S9PC+
v1u3zvQqXk3zGCk+Ra6tkPzOT1HZciQTSbyxY7fumTWTMO9JnfbtJ/2JuMYxhWSFgHhk56Ki8PRz
cL1FHt8IImsW4UzHMY0qJEtT8TtUq6uORhtDwI1TuDakHwhAjkLBHhWsOmpCM2OGZlZ9K0KXs2qv
axlKwC2k/sb3WrvSJ5HSaF2NJEzMDaggzZWS5W6fkrvvt8XWiHUtpztncvYzgiMR77WPJbtdTNgF
bLxgA6lswx22vtby/y/Ouy9wSxsqlpOoga3mHB3gs2e1j+JWuUU57ATu1sb/+gn/KiKA+v73JTN/
FLIP5xxyppO1wPCiA99/fOYgu9D7/nV+GTv/rLXGzfDEGMBpxazMaPJTPtx0qWLGObRuI8B4tjry
X26Ri8VWmJk+SHQRYXei4Xdm/FptDwpUYb5/oK9T8otFVtclFCSpjEp8MN7pdlmJfRFe13K2+t1c
HprZTdF+qeoPgz9WDNDnaHrQCmR6lJq9+vr9b/kSdnDxU1a3YQ/CCMyH8SFL/b3JO7cBVbjuDMwk
n75f6OvM62Kl1S4lMoo0Y5ry69GN7hQzdfMb9PYBDyxTU79qHd+EWsZJKc1iY2X9b9NWAlFrJigc
hcBOBjBv2WEXB4RXsTb3Yz2fWpCypqExZxaBDgbh9zZ0SkM7xuqT3j0qyeujUN6CWVhd39vwO7SV
bnRlKdxMlbaPdr+ccjvMkOXPtTfFD4TUVmgQB6boJkzzPlL+UBU/WD27URFdQdN9T7vA4/VD3v2u
ys7KSm7WU+JRv/jZi9ZGLe5SJXHZXFkygSyrflIGwy3T+kWHRu/S1rKS6menD+agB5aGG5Y2iVvM
kTvlOjiDnV0mch/lSLsm/7kVhQvZ+cdazfagR5mK6K0pRb4OWmGYcGim596UhWalDruWR+Ygq12A
Pvro32k5Rn75DTx50avQTNpObglKvE5qt9fCq7J9QWPPHCAHABuCunqTrHKrFMzM6Vcz4MGS7GTM
jTuk/IW3pZ3Ew0kR3FGLjymu7HogdtWXez8gu75u7JI7Qy3NuP+Apxam28Sry5c4v6PBex8zzJUT
e0BjKWkxv8an0mhizfldTFqrjyHj7TN6LXj4UojUTAOKaQ/sPR0gaodycruywWzgh2TCav3QTGEM
DTan41MgA2vuwrDGT3dNIL2y+VHHugmTEcvX6JEWimUEhqXLxqK6akZR7LYyNLv2TPL32lA8A6ZB
BYXFTMfw7EiuNTgytu+DcZawP2/mHF6NnSnzCXRWCK21is074va6lppJDdNaBpcj2KOXneFMIRo+
ZWQxo3ezYrbVZHbSsDchv+flFRaeMXQMDaeDuGzMcpOWoJFL1VN9Caw6gDlwO4+Mp0UJXhE/2r51
62Y2h5TNJhquS2dJrQ1MZaQX9LUnet+aubRGrbAhzubFTAG7WHe5lDBHpSZHyarwYpcwxUv4c6cT
T9LOaqEuGXR8RwFDqOlsxYsRHOA6WfiikRgyjWjT+r/QWTPBWrA0I8QC+b7T7yUD5byrjpW0Cza4
BTkVtMCzamgQd1bfQbSRxM+ZSvFlyruu+hWBbjvLLkAG8FKnutn17YdezxZvOosa1CprAEMJAA2B
ZnM0G1FHmYqczAAOQPNU7IkSHDm/TRsoAsj7kjI7F5XdliUADzkkKScLzWHbKE9c3sz+ZNIUPXKQ
9WqkqpFPnaZ90dTGFKNha8lb3t8m3XU5ZbswVXcRZaDE4m3U+ItJCp7PBO9eKFwqcN7UBNnxRYSz
OdfB7TzB+814rgbFGSNc98YP+JUyBX35uDAzSmwJDRcucmvMsTEHbPChvsr0xs31p4JAPg76nXnU
O0K7z1s487Y/JuOONI8ZaqVeuS+6+JyyYJ8Ev5j6EuDvieGuY+nBiBBKVJzUsLJK6G2G6ks7T7si
QisEMmBD+gDtTkuRz0330otpH9aVyaLMNfIXFVGnIKqd5jf19ATopjnXJ9nvMnicjultGLZ2Ux6q
Ij/XvN+xILeVpgZSQR5a5NUsvkNRa/Ztag4CyMoYZbvBzTaaYNTwkPa+PQ6zLbLZasOrbHqegjw2
Bf7pu8iUzYNO70EKLvzYLvPHgD6HKWKzqK0R3G9eFnacUTPoYydEckjC0VHmxgnU9DpTyUOS7VrE
BgM8VjmmFkg7+4oLR06vCXlTk+zQNuE1R/ExaultrtCjqF6A4bbSjjlGyU8laM5jgqM14plFu2ug
STlijQEFhEIehPoa9E6igT+RIsBXwm5G6ojugVSzZaRnioGIn6u2TOPrqDJ26SjMuMjsqQnOY5V4
LP3NW5ACgsGOVUgUoK6c6qtCAUY56b0kju0ezFDF1y29h4eN7x8U4z7HNV+XmafQ0qrI4hZcm1oC
5PykuwW/bwaMeyRIA5p2zfLRbGB+ESdoNkObgBRPPi+dNI+sMq5A6cZJ0UNbEOKmrD6lU+FNg4av
1piTUlosVDBM0k0fXIMsvgI7wIyb9I5rhj3jZvGDxQPm5zjDBkbLT5kYMEjDaF0F/UxSk7W/oFAA
YmRla4t3W4IYzKilZ7Ub0NmM6C0T153yRNSPoDgG7RIZVWtO0YOXjQuxiMcmmK2ESC+LwK/s7joc
ZrWYXL0W2K6IEUvwLcs3qMrWZqq/kIaZyvhrDiqrJXKvx/JB9NROU+On0TOzHzg8LzWv7Q1oBkCP
W0Z2hnlSUWtOWfzuFOMMXgCEvzCwb5g7R9xToOu8UCFb2EtlmnRbHPEmnmvsgcSKMTRp9dLmzYMC
C6PMN2x9FBZRDWtgCBnjbVq9GOWMaNq4tK6vZJweYfdmlTK1SMDscHpNce81euqw5nbUDC8cqGVw
fCfYaghyK2R9MpSroXmF/qqmJjaPOM44BC2y0i40xONUwpYVw5L81Zj4seTzaTTuVbmrlfg6KVFi
KwSIHIicUx8+F3CJVITtI7axKbAznh9qyLqF6YgJ4Gh1YQYx0pe4fyiMCJsvctMOn6n+MZUAlzX9
EbpsQPyMTiM/6rFzB9o6LJs8SN770NmEe+VD3fzSA3i/BWeKEX+JLEIHdCzEXwweK/pLzqBEaJCP
y0orzrwYc4MmAfher8yg+hFHIC52Ziw6l0SFLXGDjWF/HHzEjWFwtD5zpjlAhpsvgPxDXS3UlMqO
Sv1Gy/lVFBRXY0jcAelTyCGqUv4o5eto4FbzUehH71TtrbQx3lP4sA1IFkqkacDSuGmgOwPFFCU/
oBc1d0BOMR+6LPfgkO17jvZUTyxDe9ZU32rjp2Ie9nMiryWgboy9xqnxyKkGVifCr6Q2GPJWnLID
HFTsvkYUlA/zoBwI7Y8UE+COAX2dY2yZXcmh24n0SNgpn9+qGHpaAnMU+rMpbnuO7uncOap27rTa
Vql2V0kYM5SKCwcmMIRaJ+sAumGQpaymQ1OEdqgL2ygaQNh/MPwno8IHqYOjoo9mJBhs/4CUbtRT
TAObknMiDlH6WlQ52HG9leSGyYN3Q6dujdx6DkurjjWrVvDuMLANi85JmsrqweheMi14YJuD8uIj
OfMJx0Y/j8VDF9/pjXSaMoDYPYZVkKznzXs334FK54PnxONTMyP6KRBhnWIEbMVOkMuo2ktNhA1W
VI0+XxcEVj++GdAO0Nv04A9o/UlwOEAQAGHITEPVlfyZAMcTVFAbGAbb759rbd+O09WyvVv9YU7f
sxIWQMM1uGYu7FaXF54EXtffBAkczTBCacO7GPt+LkDS1KAkxX9OBGcLrNm0P9XpUxR0O0j07IW8
Ew1D/PioZGEL4/eQn4z4rVUfB6maZYJWjjrtmmh0iaZA3HWw6haY0D6zau1XBu3Xri3NSL/lBi6m
WHHgJGLxDhAZAuD2+NEGuZUmaCvOvpvqE6Dymik5oOwhfGGUyWJt6dTIpLj+indjVXCiSjAzh7yX
/X3VtW6zEKRwGjME06WmMl1bdajg66xnRtDBYGsBQO8WAPRiNLI50FsTiNbrrPoBY6LnPOfNdPoE
Wu/6Hbyerf9opXWzY7WSvvySi1ouDTLIjmbtdBqs0S5/aruF6L2sRpGQm/Ftbm1NXNYtgfWKq5YA
rxUGNdxwPvl5ZNaKeoYRsdNuWmn9rSuwXmfVFRhg0qLzKp9Oi58PwjOz2S60M0gMEwtIheIaFTLa
R1tDl0/8zSWYZb3uqgXA6wT4HJlNp6VdTOx2X75Unn8DMuWTb2NuYBkec9LX1NIxmRVAuE02EpjN
IcKXWxXnhUthgBemrYp0Awevwr07nbgnXHZsd5PL3fiwCRZYXuPfHvdindWRyMpYT+cI69Bb1eIW
2+k3C0Ux3PWnwN6URlh+9d9Wg26TToVEE2Ldi8+nLh1pKsZT8Tv+obn+qcXM2bcbG5mAgyqmdya7
wBh2c9795Tm5WHiFAzFkS3xloONJ9eQhc5AzWMSDOsiimQZNBLSMoefyfbD5hD1997CrT9iAbYam
IBtPKHfgMulCOt8LDp0XQj5zPqqYRIy7yKPX6C2Y1P5Xc3LY5Yf0of21GZK+PLYGUcEN1DSDrTXp
xlxnQyrq8WTsOqfdL2w7aZdQeh4tYgE0egiu1Y3BxN9Aip9H6WLNVY9LwiMrC5Y1a7vc5y8N1KUh
1ngHW3JIXyg3C9ltcz9/ucMu1lzew0VAzGsm04FAyXA5vsUBZa4DrVsXdgp4TuIsbri9q9hbKOq/
ie2un3W1wWqIUmhBhHW5F90FR/jAH6GU/JS8Lj29GWuDHCsOLWJG/ksGG1vty2Bx8dCrnSZVxmNd
j5f7pt0nBwN4o/+E2PMJQF/vaB2IMkrRBqL62gBK16Y+DATW4bflXn9cGH2Vbdymd3Qxa93Ue/3q
DtAkQQJJDEPXIITz7x8TXcxW0J7SU25M5oQEzYdHBl9KBJHuOu1saD8M/VWp3gGvsGY0JMlYWEbb
/tKgTtj/r3Ww8Y3xcwyCsk+jUtVXV1/WZyT2M0bxjRdhq8RbXvN/kD4sf2f1mv9tndXV1+tNQNGH
WdbRf5euv0dNbyLVXCxxtzhM/BNR+91qq5fcBhgg+j2hp45ym4+5G0/oyhWqF7KPFk23hN8bxkOs
6vvS+DEgU55Q8czjc9NHNlcL+P+cpfpAaxSOiYT+hIp+JtD05YCmLHbFoKAsQjoontTKN4cZEF44
1UQq/loHmjoKImitpQwmUJFmKzIyGRquqlqZRGldVqFRUBNUrqAjRG8qx3ed2+e4aF3CDWA+a5AD
G7NpFLPkkd3RHnye2dTJeKtG8HQAN2YOi0OW35G6t+KJ2ZoCRXaYlQxwIOwXNaNovle60m4LFDhI
kZGpM2WCP2Fuqsq512MnTyGKTw71eCNI7STAiBXoRfeoIWGvaM9EWlxVd8P40lHUxCWqG4U6IWkh
01SgBwfXVkUx5/QVuacbDr/rQoVzdW/R8nbqMquo2XVbQffjrDZox9LkAAPFYwv/8sVYxlee4ezm
4WjYYZ6cW39Ac/bcQQyFJ26bX03g2EPToYVNiRa/pSgBWSZsks43IfJ9tBnfY+WWGnczZsB+pXth
4lZCmiODWE2JBCb80UK7My7NlN7q/GlMIcwfArX3QZSnhATWoKiorMH/FuFZzB2UCGerbN+JkjhN
UNtgvx3jEnDzBlaPwA3ocDZmEg+loiujJpY/PfcgBvCqsnnro8/4GpJnrYtsOgsvl9opaSdbQ988
oyjGsBcou0mN2tbkj3HRfviI0dil9JzypccIKH094efgtcA6R9C3SoV+E1pGXGd2MC1OcUCyTr5D
JrRiNeJmyujBy1CJYImH6p8ptlKdSY1bRzNMWt8azTFubobyNjeuWPFYMHhcjVeKsYOUKYqUwJvg
rqP7b9BoRmMHsqKsPNASNF+Y+dToxYkROibZfd+dofBmGvlZ8qew1Uw0n22/vhqIAs4ut4vwUcup
mcU3fgoRR8LQ772r+fMQNPbU/x7wQL3ApXysh9Eq2FucoN2CbgrMqdCqeJvmdyXJjqHozUAwKzKu
i27eBRKMj6yzFEPg7XVXSqBDlO7/MXYey5EjWbp+lbHeYwZaXJueRQAIHdR6AyOTTGjtkE9/v8iu
nkoGaRmzKatMJgkG4HA/5/yKlCAwHas2F4J6RgmzayqCrcVtm2TolQF+lm27lAqCmQQHk/0yOb0/
WNaiZRbUZLclf9vJhS+Vtq9ayXoo9oZkuNPAjkDaOMO4PTITH1OypYKvgMaAsqiXTflQBcFb2HVe
U2a7ZLK2k635VS3vHKSzgfWRhvnCCh5UHoMS/FQCBKEK2AmThIJVRbe2kNt4lY/9ppnIyE7v57Ra
FgpMbeu5rdbjhINdFHq9Rmocz87GYCpA/SX61hdMrrLmtSxtZjrgu9MhzsmhVk0v6Sa3DWtG5Y9Z
7BzkVmEkZy8Ma6moqV8gKnb6Ny0LvThhVWeJq+ihW9YVW+1Wz19mJuH19Kgb94oerSNr6fSPE2O+
CYZUw36VEXudw7pOo8KrMLBpxY2MPLIHQOmH/AkjZRXVjtk06xlXlgBOeq6gjyFGSEJqWA4fA1Oj
yRFEgidX2Vwx9xoXdWLATm8WfR65BJ3gyT+u8/QyLmJPa16CgrdG2jiswSi4t4ZDhq5dI/uqa01X
lnR3mN9t64c5xgs7k7y4wXagmz3CBnhtnqXeYXu+GRwC17PLNFRx5btPnHGhYjHUKA/KdBdpP+32
sVVfjeBg59VqVD9EhYoXxG22z6URfSFynJ6nJ/WhhmRAs1lLh3/LZyfALEwgys24mtb6+nxF8Uvv
8KfD7qQ81BpFDTqdSx7pn+VDx4tyl1w1kZdRnpau7WmrmnQAf/BCgDYf9u9D6OZL8SFSBDXnqtVv
ivJPB/1J0chhq0utpnMDhsjTNGcXhTEDxXNEj2+an0+XOSkPy64b1TLo1INjvUU2WTJzeaYAVU9p
T78epa3rGsWRYcjWyScZya8BpAvVw1FECDzR98tsmbsFRszpAff0epWvGh/uu4d1ySpZDPtkLe5D
z7whB6pi439UzhCxvqvILZMZj/kLZUcT/bl4VONJVewgVg/TdiIEpnVn2nl6kKV8CKGENL7iWq/t
JnyKl+c0fLb5tSJnwKSaBPdqhinL1slcprTbyi5zRT5gLbCo9n3crzqUhXWQrfTR9GJ8mWpAdUO0
NXALOnyHBNwxcJma+nE48/4a1o5A40U2ahhovuXGo17d2ZTAaoQcENDBjtOFWT+YaEFKIa6BpT2n
gy3eRk/k0oEPASlZN3qrPanieuBkFGO0xs2OLSdwkex4TkaIE7hamhMboY1A6dqilABUm9I3c3PL
9GXP8J5ScNxN9bAUCt6nScswUsYbN/KGrNpUWgdZPggOKLV8k71fiQM3qF6j6sVi5l1muqsqMBkd
v8bYVpGzTUoUpgSfNeK0V+CGSQHKRvOx0PE9KOTVqNOgowgoKTwSHeWiytNRxVrWCcIzIlduJT9h
3K/Wvatzm4b5TcmrdWEHi8KafEXGEQ+4oJ6rZSMXfM4Lu1H8tgX4qDdKyRjWnvy4fXNUXOeLD5VC
RQQ/LEwK5RloRjX8MHZWYM33OIqDaL3PeeFZVKhpPng1k06S3depKVydNzbll6Eqk9UR6LShstKX
paO7pTS4zMPG2FpOCdRgg/bPLJf5XHoxVj5R8VMNr/SphNWpbglzP5auW4eUPzsewXFf5PZB5bnY
Il4aaXoZYtUaDbc6U1FZtLcj5VKfJl48h/7RJcvOlV2LIfuI16tuLnI79BMhnhoJ9WWDgjfvVgo4
zmSBVWrtwilRZmJrXCSVVym1V+L6U+aoJjkStbD2C6feF5BNtXy8KwyqlnIbN9UmSpynUrrqTWsT
lsVasRh43+vwjQIpktxS1CvR3MiUJ4ptMgkeN2OT3iZ1yBi6cFtxHQVq4U7VQwjY1ndQPooQTlY6
wOGJLmZnXhoO1tIzpbm9tobptaka0HVTWSWKs696iru8MnA+yftL7kVtzwd5dp6MVuwEnodhF1ME
Wq4jSf4sHF+JMngbEwuud0UXQVVw1nPibOoQekSTV7vSLPyuVm/rHEvMePQNIpnbZi+ccmHlN1I0
u7ZCh0IAUDi8DlAr5EMQPDgOo4s2XkQDGlfjdSpmSs1oE6Q9Zn3Dljz3KzHFK2bhevwunPvI+mif
jXnCK/IpEG9py1Ygai/XWm8eE79OjnyT2h/EQ9BclLAzbGOkTAU26jbhcKPHyi6zVFg2AawbGV9A
ZuNq6+nlhGP04BnJzSQbKE3pvuOY3Ny1M1H5SHdqTaeYdnfUrRz4z6V6K9TnubJ9jTmqo+S7PmWn
UaRVaGcLmQpN741dDhIThuZm6jrXrPCV7dTV/C5M58FQfgzA8UmbujlvUGm+RSLcjjgoqea4KVhE
MYiaO8mBp/f9PhPNouPJazHwrF3tuyDzLZhjY3CdZ60nRuwQpnGHGdVCk2nrIib/WiQ2eqpszMoB
mG8oKoPVKOxFXcVrnd6+cFiM73pW+tnMntHuAtrLLH0rIhkgyfBHc8bG6UEORxgHu8C57nt1Ra4K
XB7wsajxJ5vyzpo96DcLJwlcq5rcxMnoWsyDGGg6Xo36coiyQ603y/GqHDu3qZO1XN5oNmiu46wh
HWjNm2JAwUja606y/Sa0DnalIQSWnxUoMrmOv7Whbaq+5fkchuJKMNIULKLCpOxMI78zwefYmCvt
OcimfYUIQy9uK9gto6AshC9Qss2YOe+n3ToXmm3TUE6LaLqOZIRlceN2ZrKOrUtrxNti1IfbIrAW
EZQQu49dI3juEPtVXbas+LXK5nUaO9DcmrMCdhEtpW6tsijbYAO+sMSmhC5iQP+qnacweSCwgvT6
ztXVh1Sa0RJqS4lavOf6Ah7EcZNTx49Wf+/HOwdyjxLi/p/iTgbWU7fQ5IC1RUWfUN3nnXCDQF86
8+BXSnELWcgc0EHSkjjVhzWpnuiVS+NovxVRdaFg7KZ23dIqxVG4lucXpSloP+aFotDAISGLTHWb
h4+FA2W0H+ikdmViXFpdtMQIdmFRTsfzls3a4FXQAQdyPVkbLcN7JGhRoMAvupKEs0qm9mCm/dYw
s4XhXDnBsyV+VCo8nGPTmyM5ope24EpkRXml4fLd1+GilszlyMI7Jhy0ZenJHGYFUtJBoWGRKi9J
fsbDuBqz0M8jumxb2mvZzKUdsljDXcdu2arO06xIe7uSbqdIWxjzZSCwEuGlaeMcWBqCTj7xpKp1
ZIuXILA8fAnchIZlIqqrxruxfw8hAgXwAVRivVX1Q2cIMzQlQtv3sEj3o1N4tqhhkxCeXSxjQqfH
FJ4ScL2qhAspps1Qpp9WNF4AXHqzTO6J1O3t5L0uq43Mmiy1kjPS9EvjKjf1ZSZhtuJsB+1iQHE6
289Smy40lWTA5qp0DuH8msw3yfCkFq86CCTM4SZ9ohJfyg6HQP7YVI8VaHflyBAW2AhwUjLpZywn
3EvzTK0zeA11YTygh0puOEmXkgqvgeOlfRobE7IWQQDQnpsGxgY1Tt/JntSnvpVRPxQXsxAHbBIW
IidEMBruHWkA+m84tiJP1uUP42h7EE2UeeNbpzZ+IKn0VuPlJJ6DcZ0925KELzpkXft5kDS3zgxq
h+vWikA7sSMdPDYGuIb7UvtI8eIvcTPWs3EbyvpFFmQEUJVQfKpV0+zaI2EmSvwcWafFCaaNwaan
wQ1qvLozuuueG8nOP0HHzxS6ynYtoIJMHYy3aDmbw1aVke5awUaG+hjGnTdoRMAy6Cpm5n60pTM0
vCmbtjmBKmFBIVEP/sTrOCs5KPWhdWD26z2EnHpBZNGikYdtN+EJMZheLj/JwaUKUyGsy602sYep
b83GSO+sEoCwmjcydUALC3W4TLWbTH4RU345BeHOUg7CyDzl+Ko0uwIFfmRlnhaXa73ZOlpJZ43O
anaWRfbRDxq/iL2V9HatGJNXjLlbAb87Re43Di5I009zGiGe2dBRdqn1NiJBH7TjJ7b2hYjB7TPc
Kit3FN1xnXEwmPHGrGEisrQHR3kl3toYxNKJg2WsxBCVSj+G1KJL93KoeMeiQe0bel5mQG3k2SZ+
JY2+zRMUNEG0QbPlOvmtbYXLaL6LdVqACfhltlw9wW7RCFx1rg5jCTvRwm9IZUo/XBTsI4YRrirn
p1wztrCRq/aQX3JezuIms6FV2vU2bRin0BvO8V0bzKswZriTNksFomxFNT7TOMsN5b2mX9QBilIJ
iSG+KfzwlarfJ/OMscErIetHGJ751R4qC7OLxmu0DBdHYoHDZDWJAo+hN9vq3MBEr809zDR7ZcL/
pOtxJ6NZVUz8es1agW77MjeoyLsNLZs71Aw6cmzLJH2hWawfLUr9lEDjQMnvjFl2W8SBMpQWi+PN
NH/ODMd660Kk5toKol3Syws1KJaqEXByMq5NOldzymVUWb56xPgZKrXmzzq71IczweNfCNI0krJO
66arqFOxUT/B0Juc2T9LDvRs4+zbn+AavnaM9fHjvdiNWxKI9vPh/PBdc752y58ufEqwj0wji+e8
Hg9qWbpdFWDQ8G5GGzy31rKtehCIFnIB9SXSkdNEC9W47Tgjj8xBpTJ9Kbu3mFaOoeGJaV5FVbtq
QuExKbuKOZGyktHk+KgVDDBrmI9aR0SFeCmLB9K8F5H0bqt3NWJYNXya8xtDovEwolWREpmIM5a2
L4ZDl4OP0kumaeaa6mtv34cRBMYBa8nkXkorfzQ4MYcPhTpUTtLVqFAfRsJv5buh4B+y0sOn1Hht
jkE6WF72gtlDwhSxShciatflKCDhCoRflSvVtmvFVw4UqVS5lqp7osb5QSnVBGYFkNVEZKw07b5t
0gXkKaoVprw0KrjAb0YGwA0FR7qrjIfJuo35mWn6mEjR0tL2Zffeo3NT0KeaVn5Xas8ZBXA5TJ7a
vjbWYbJvSzh05fwjgiykUBOGqrNzkh+tztbGljzljKYIk2aJFs5ryRRaZSfR6+eR00KBDFRgj1Yx
MA9xRHcM5unVG0zqTdQ6fpPRRSibuX8adcmzVXOTZu+wz/0AMtHcF+sCA0DN5rDjFFKCjWOJQ6jF
iNKHZSzP21yhn9TiC45ThqjhWlcraMFi00P/Mcgt0LCGaMdkK/itMnO+bMKHUFEh1UXeaHU3E55V
WnzpzDuHItzqMbRiZDIMh6at19hUuAGJ9mqoLIV2VRcPU8+kZB68Lu8WWcGeHFeLlC16IjkgnLVd
D0nKqhnxVT9iFcMsFmoIfS/Okq0jxX6sPsoxdDQ75cSDekjdRoAUrNrgkLHvhqK6zdt0V0acnuGb
zh7eYvCkzNqykuE8paR4GfJyYmIQ4wxVyoabFGtmA6MuNgU1vqTkLkexF6oA6dlDkQaLsYQgaZmL
osoPHdNswvpwIdYYyBe+jkVR4EhLe7wzrVfGFTsD/9PkEMzhShbq1skLN9KXnRqsEl325uZDrdfs
uvAlqYZTHkTZeU5yGeWPWn+lzZu4Wh1jr9XiZe6sh7kx8T6f4ZxfFtRQ5TBvVKxVpfYiOLrIwIDk
If46JWpmuXaUQIknpWWgkSZDKbKQYgQMAaTULUb9gl73MSApVb9Og7XNrYj6eJXhU6G3xnqoJ69N
5J9t9pKSxpE0D1G7m/OrqR0vhqHFZU53ixkAQ38oYg44iQKcDz6kD53yjgXd2mboUelEWsGrb0rF
rSD+2dMDdGy3gqhdx/OGtemr2n1OL2HvtBppepWuBAe/FFxV1rBK0EGIOrsI5cFNmh3N5nPktNuY
9O8EimsQ+RS8i1ZCzN+HkKwEEFu5dCRuA7VepuCM2rq5+TpAD41LY1HQzWcW3tvltWziAmZklypU
8MQY/LK9VcelPDO0bnYxwm5NLAb5XlCpWMX9AA4jxYk7Vs4hk5gCarejxdHyDsh10ebRYxfLS2Ps
vLTS3dahyuk/JqN2nfi9kLtFWjHvDn8WWr4s7c0wvE/zxVy/tjOuGXyZTXmBu71vJ3dGc5VoNRXt
XpgPc3SllrUbi97toCD+mcChfKVxfT4JTiaIRZPUVd3kI+SqYjPu0625cQ54xl+2Z6z2vs6BP1/o
BPAN0YoqaZpAzoh6tzV3/Ty6Uhj7Zz7PEcn9PPz+fJkTpBdPTqePCy5z1MpLi5fWjW7VzZGMsY58
6cwB/pWI8fliJ8P9SlWkQG4gRAzHnpS5YwbDvBea3xmXWpN5f/5sX+fPn692MtdPotgJpVZwaLdv
StcsGqRISUoPlUJSKxPPACn+8xW/mS8fL2kxYVaPlIhfMqvfmCaGOo6SSMwZpkl6kZMrgLARbs+x
TEFz4KVHZs3P/oIcqtTr1mcu/v3d/fviJ7Qtq7eClLyqI82l9/BT9cCb6xftTbrR4VKpHpRd861c
EiZ/bqz+/SL6+8ondRl8cjVQiPIEQWn20CDcec2Hdo9EKnHTQK8580m/m6T/dpvNk0l6rpiVGgXG
8TYrS3Q1O/rg9BCv2F/33Z6oY7/0pI32Lq2H3bn46m8IKJ+esXmyA9h9kHaVwhtzDAZpLwpiTyBA
4Eu66B+qbXWfrKqVdXWOg/gNz+bzZU/2g6mwzGqwYxmTZ6Ca/q52j7Z6cGlLql7OjNW5K36/Af3v
QzVPdobertUpMkP5UGjqem5KL8AyqHKMMzvqEQX6ugH9fZmTPaGIqsFph2A4lJa0klLDk5RLzZQZ
rp/7QF8kuf9qH/6+1MmGgJ2+msaTc1w2A9587apciXXvHhOQprfgzM56bo2eoF8xfIpID6Ij+csm
Owa5C7xicfZdOPPSmyc4XjBJSTlILIsqebHFD6baC6d7KIG5WTGrP7933yClrEFHMeF6kYZpnZoS
Ncx061SEx8MiuC7usDa8Tj8oJTxn5UDCXSmP8f0x0W/am7tmFVxYe+cK7fpVfWYD+G5pGqqjK5at
qBr/+QzjGVD2ywmT34Ow3gPjSpYvuvGcgd23L9zvFzl54RwkpZo5K8NBvj5up8Y6uWWYDdm3uDHX
GCmeeQ/U73rM36938r6lOtSAXnC9f21q5TV4zn2xHHe/Yp8fo6VxI1/CXUKujkMYBBHr2Vk7m3M4
5bcP+fff4+SFjKa4kpuem3tMuqD2GF7CXbtyLmL28/yOedcKPcbhSGHEt38vXOm5eKlW2UHboCf9
84L79paAH5uKJVsWQOTn55x1bTWJLJkPeXPfNG+lZp256V+MkY5bgnHkUwMLKwbX+XwFQxbM4Yxw
BhCOrog+3KK9egrdo0v3uQf8/Yf5+1InxzNKnkZXKjzyjVDC3exDZxL559v1xVfv9NOcnMO9Pg1a
OE0ze462DIFc7oMtI8vt+AYmht3HzLmohe5oeMP67KH83U70261UTw7lxmyzxJq0Gbjf3HIor611
sD1WPdOVsUI9dp8sYnD1c9qD7x6hAhteUXXLdmT91EdLFLMRCblTDkZ8P4ELSTIBjzkRHrN5kQfo
++LpMkHm3aNas8my+vM9/2abh4kKdR1+g2rb8slWlPaOZoWAqtzyo3xErI88+fMlzzen5KfLnGxG
IHdhx6xcOTTq4Cr9tu9+TvIRwnr+88dRfr1Tn85jg8ka0caODqUVJ/mTQ5KAVC0luw8+7xgvh1Zc
pbBMQw26djfvM6gTtlasQweaxhQjeIoOVlVczxnjXBDxuDW2CSw0uEf7YShddQwhCA4IKUvrqhfz
xpqSK92q3NiqtjNNd1aRVa6I1Txq26iiVSxyOnI4UaacrCyMjzCB/9mnxVs5OJsW3ZBcN0vc4XZW
NF9PR+0nDEkZvHzISzeQ7Kse/KMqIDs0ZnSv/tKUosNuYFIU6saenhKm4mIe/bmyHhp9RmjYvGVk
ngVtiPIyXzfIPAW4eOd8lNbN5Jh+YvI3molgy15MCgZOUgxUgW2A1fgFA/wZHKXNy0U6/yxastQc
Zxs76iY17R+ybK9nSwbdRuozgLulAWM6OCaI0MU0OQtTUjdmIV/akuKBxj+YgbnMFATFs7nQkPhr
xeAehXPWGD3qZCQk9bSs6345N40r9ABFIzzZiuiWsdwY4XuTHMKKKh81nNLrq4DY6FrWN4E17nNC
tUjOXiiMlw0jd8M83hNsvAoFHGIEYJH9ZAUOg5vQz4gEsubYH5m+O22wSOWjIUKHXixXXUwHcDWF
sm/IWBkx7B4NP62Fj2h6HQ3VfZBemswqO0J72G+9qBV3huXsTZF7AXS8Xi05R0gqP/Ma/tpdvixb
mDWWLJuywf983sgJCOuJ8dRHdh8UjtbT9FPZa4ZPyuUSuOrJOKjv1Mp0QYwZChRyZ6NmvvZ+vDiO
bJhIKWzqo9PeT8vrEtvP8tgXmOSuEfG5iVFdLYeL+oPVo7nOYfQVP/LDH+lldMYsyPyyQZxc/eR0
mUojz2SjQEVj2ldDgjQJMX6XSxdSj6hRRM113oebvPkw7N7P53uIWbcWaFVhTFdF/ZwIeDRRACuB
564oXodOG+x5YXcvpo5G22y9o9VEV5PgCYeGcMs4LS8GJbwaAiwnEGBXcnTVEgGgNRfdcOtMuDLk
uEiQ65sXuHmq7zOAt+Q0yyhqN1qpv0Us+xGkuXeWAgKFNIvV2L8Jjq3YkgA7nZUZ4hJgTLtWqK+4
E2xFCIFaIaQKpr9kiB3zdT/O70JI0aI+4/ry9Sw9uaEnZ6khOSEkbR4nGzuuJtdoopeDD7C0S68j
CIn5vn1imMC0X348e5Z+fZoU2IZJ4BgWa456ameVtkqlsYEca7DyQdwxu4THeRjfAH84xrs762fL
AOzsGv5Sohhc1uIF0tEyqNYXB/EyLKc21fpDDKM9PeKfubP5dcD814/x/4Uf5dW/Xsn2f/6bP/8o
q6mJw0ic/PF/LqsPPAObjw9xeK3++/it//tP/+fzH/nOv36y9ypeP/3BBwQU03X30Uw3H22XiV/X
5Hc4/sv/6xf/4+PXT0HE/fHPf/wou0Icf1oYl8U//vrS5v2f/3Aodf7r9x//19cuXnO+bdW95qf/
+uO1Ff/8h6Lr/+nwFJHFQM2jfmcNDR///oqp2JqmOLKjWM6RKwhZXUR8k/afpqFrJixoXdVR1nDx
tuz++pKq6Uc3ScvhcHbsf/z7l/p03/9+Dv9RdPlVGRei5ed+XmN4fDuOqatUTKZ9rJxO1YR9IydR
xQGCS+bgY7fsc77l9HGja2PDZa6rFTaIG+Vfz//T4//9sp9bt7+uqtNBmhZF/ZcgZLmX66kM4RrP
yb0V21AX3qvmHLn124/220VONkPgJPiXhZ1d9sOt3ItFGP0sFB2rojO+qienztdPw2P8XVnWYhOU
SICDlzNmkvFNzOgLdAlXrKO2TF1ORB9zL+UFmYd7mBvRCzPP39baX4/19/tJJCDX+Pvk+/fv4Jim
ah4Xk31SsFVaJSxzcviwNqyUUgeVI/J1sPEsVj0da4NZJcRVkp97tfJDFBMo4z1W33rUbL/M7nqn
WpXYk8QtbS3eksrYbmq4DCp8HPjem9CwPdzpl10xg301ngNBb2zDRd6nayb7izzIPN3EszsMpIWu
M7mJci+vQY6q4mosw8sIzxYZOj8+04t2tAijiJaxkfoN9iiphJ8OxpgLAjHXGKLTm7yqJuB5Db7U
l8WGuLhVcQyT1JDk1x1FvsGgvzR3cTyvjihXls3+pN100TokLndon5IK8wXg0LLwplz1dbldq6DZ
mhNsxiB6NmTdFwHrHeAqg5ImJ8mKl8RXZc5nCIklfkOpIS5rjioYoaTGTcpaJk+pLrR7tbeftfw6
jOy7SXvuFcmtRngE5us48BHEU6rYqzBv/TK6xRRkbeXlxhHWNZy6XSU1fMB+VZXD5YCNWB1XV3NH
WJAGxyqRPDUAtrLLpZ2Hm1GzLidd2uUDfgURKI5x9P7oHicdam6ZLRVDJbsDq+52uMjS5iJPSlL8
WhhNUgofMlhMQY9/CbfbUO+cWl3WwDfA1yhAJF+xLiPtJriofw6CCXw+3Axy5nWYWeuNeuMUOMgJ
y8sh6iRJu0JNYpo+SVroum9KYBes9NZCrvzJgBFZtc7SzJWrXsJnctZvOjCp2nzUlBGcs/UKkwq9
0aQDgpF1ipmnbVdblsqdPMbEMOF93vb7tiYBcJqWVN3ukHbLLDPRPGSbICPGUjLXcVeupP4xpjCv
ZOGGmHmMartM1WbJJrrWe4Lbzeym0MethvShsYSbiGIVgf8APy56YLgKPqhWKrAn1MuY6BR7xpq/
MRaOruHd8w5S56ldcdsgeuoTEq1wJ9NqXmUKYt0CzqTc8xLSnwf4qqW+njLHzWKYVYohT24+GNdW
gmoG47L+MZmmvSTNXqczOcGqodCMq7gi2NjyJrw5jOsxmb2abmElfVSBm1xMvAB34X0d+po23TTR
hNSKusnMrxU4qjIEzKBdqeVMAAAW3Ph8uLZuD16UQFN2UkJnKqizaQsvuimNwG8ijL2AnfOBddXF
zQ+J4AzYNjCPaocQz5KXT3bQ5E2YzceqDO0Vc5g63jWse6Er8HdyT0vJjhptPhreJ1G4VCML4wt7
XooEXmwr70vKxXSuoQJVUAz3ltiVUODIOL+0gMMT/bGixUjmyhvo6VpcaVihgOjGNhvMlVRZCzE8
R+Or3Ra7iN2oju33sNaulYxB9lCvY8JsUk35ETewWw1xkQzdjaSDH8/GLirfrNrxKwqgLKwfMUPh
CtB2q7LHEMCp12XmrLW62DcBws8htX5MUXPBNnotptbLC2k56dF2VmKf1mfbS/gdNXmP6M8Z2Y4c
XmO9XrUTnHZVfyvHZR1tBuzQe+UJj5sXnai1hSgqP8KSrIIZ0FAcapKEQTIdj6pB6ioK62VssApz
iNbo31PV8PSiX2W2/t7KYpenMtS2+tCrtZ+HcCbNHCO1fW3cx+E2l+pruZL8usx9VWheDWvQnrJl
AH1jqlA1xsZtlA9I/aBigZuJ3vIJTcWt6XUIBxgAzVKlSVONpwzJEW8mCqR6q5KeDHHoUUCuU+V8
TdIezC5+ujZsRNCvjDLw6TQBxVLUfA+yRJCV9RoiQxiTH6IUF6kqvCJ7D9JxXRo/ZHW+0ZxtGaYP
MN5xG+IUrzCRGhH/OTh2gVwXJtwKxzhEuPYnqe02ALHZ9AKX+aCjSwwa+wmH96jN+A4LI6ye70Ig
Wf7UZKRy+kssHPlX91IJ4zYzmAnodr622kNjBviwIQxlR5y1hyodV/18OahPk3TfwigYzdRHgucr
+gaBHIbFa30U7ihpq2KAl4pYs9brLSG5+LJVh7bLn2qMCSOhXLfHDQ9mgNxfa2p71UgXKY5LQwXJ
r2MAUrzYen5IA4kkDb1xLfWGle7KwWuGU2COFEoyUETiv4Y+Q5tkr5yTnVKb+9Sw74Q0mFAupdfE
uh+hchSKvQhDGF+2s8ADb0H9uJ1m43aQX3FtUaankkdb6TD++gzzQzZmDL+0NvLLEWO2xloodbsO
JkEaF6g/VjmbzNxZNuIugHg92ObdEoDKVZl6JNjQLfBwXEVWsrXNe61I9kX7YeqF5uq1Cb6u+Brv
ZQQ9HDE51nyXTvkqlJcGu70pq5cdWzrxwUfeK/5g8gj9jv4anu5jF3Q3vTK+JxYQSvWucrwU9vRa
jJZfTsN2gIVszs37XGQ7p4CD2Cfo1eKZEHA885Bt8Pp52kDkOkI+0RzQES5aTL0c6Wca6ZdF/zKr
F2EIxtCj77agOh/JkhBWuj5Zxl2+rmCjBoENzQXdVhF4ZRrcShovASdyzA3N1T1l0a6qda9Qpa1d
QlxuxaOBmW08wilElNzPd2P6RjwM3rraugv7m5AHnat3+pjhfrcPtGvCmBfDCAO5U/iNKWzM6mog
LwCOPIyDprNeM4yBilSFTGO4lnRdmR8Q+pdThbRoJpJQKZaZyXaGidZM5TQhB5ybcGEDQP+5EjyR
zn0tBI9V8W/gc6lobVwHFIKgMwaLCm7sonwJNpY7eNbsangYtf8HnPAEKPnrusaRkGeaR6XXyegl
VMNaSU0nx0wbKzgPjRf77uASjoHDf76MnWX6eOajHqeqX2re3y55bGR/+6hWW+HfnWTHhA6Yq3jA
YJG0lFa5V7nWmYbl2CucXsqyaMRlFaRAObUnQXqRTrMW5ZdmPqxmc6UUD4YOsRMebruypqc/f7Lv
2iNbIxlH4ZImvd7nD2bbltopKWziuaLK3Oj9Y5hfn7nEuWuczJINrUxieRrzy9LZB5F8Iabijmbq
/1N3ZslxY1m2nUpOAGHom1+H9046SZAUJf7ASEpC3/cYRE3qTewtMLIynKAXPcPSntmrn/xIhQQH
cHGbc/Zem5JkOu56VQkX1ZCuO+1H3Wwj40YJ0Q8LBSVBiQlmPJoEGvv+oUqPZndbugjJvVfFvFZb
hp3SLnXqOWYTvpYariwKYG5Y3lOc2qmNT15gr2JYSvjmyUca07UUhuvSvSsR8Ad5szCCaIkTaAsv
budHmmwbyaRCT3q7UK1fWrAr25s2vg8bTzywAdu6CgyIVmu/a35+dNkgfv2kZrCS95FtojJFyyGx
laNN9PFttEMpWMzByY30Fh01KNXlU3yoD/Fh3E9tuA7qkN1fElNMZ8bZgPtw0dln3CheqFQ953Lx
rl6KtvgN/ld4K1s2e591+CqhKbVleYqC+eG+YtC41Lg+M+A/XH86b558WyTMuyqVNqLBQ8fCBSv3
4bIzblVRXkjp2yhcCkuaNXA+PeW5LzKSOrMpZS44hSUhX1tn2RpPzJI1cNP3mwvv9OztWTLflsht
mvNEElcZxbxkn/Ye9gIXIt/18Q95b6zHrXxb6Y/iDfmpS4wF6gJt9CXmzplvbxpQ/7r67OWyN9Ks
rAAm3Vf5opK+9cVxbC7Ugj9W8d6fJz16Zg/qeDQ13wsGJy8wYjtbNUaa3AijtpxQohrb6q+f4pnb
+HCJ6SGfXELVfCgfQp3cRByFKM6hKgQ21rYXLnPpTmbllYDOg1h5WXLTyyj52QhVwwVF2pmPjRtR
EWmLlOco33+8kaIM9cQUucKf7Tv4re/0t0uLyNnLGKpiWhwpNVGc3YgbcGyAKxrfFIWZLjwz4eRH
9SPpXpsAtyLiztbnFOlKFwpUM8nLn2MBr4ihWvS3TX2umK/MiJw3kbV5stO3O7OZ+FLElw64DRdT
gWD79cC4dMG5Uj4Kc5Eda5OwCfkz/jq+KbfYfO14K24v6UDO1PmYnP91d9ZstQx0za8MyZzGR79U
piiU3+1khDT3X9/VudcnQ21VDArjmj5vMRutDI7eb5Mbc3KgPoujgNb0ZvLh5HmPyPfKGr+/X/Fv
lcmvg7cyq7Lf9cea+Mfa+v+6YjqdsZOHPxXrP1TT/89/xb+qf2x/vZQ///Gr/sf1y9syS1/in6cV
9vd/4s8Su6H8AQRKlaa5nIqyafCP/1li508on1saOkGUQgQw8VL/WWIXNJm6PBVvg9K8qEgyf+mf
JXa8mH9wMJ3IUqKkMotSNv8bRXblfQI5Wc01lV6kZahMxvQFRdIOP04wtWfpglt70R4P4FiklNgn
jFBZ+OvcKO4q2GSLZvJWmhBEhKlSaqoYDiNkd4YH9JTwZ51+KdG1cOM5oaXKIhEnxnF4NeRFvAyq
JFimZUKKYrh3rZHvuuk4zkyRDNCKiYHI1GYla/ioxka3gYBCKw46jE4yu6wGiW8rwaZ3Q4oQpghm
X8MDBkZlFeuxjn8tQN2li9mKdhxMcRkgP5ityVfc3lhplm0wqhxwXkd2ICrAdQcMkYUJAD5OYQ5r
1X4Q+h+RkGF8Gh4Eud0LHbZKi16+atKox+3Iyd4aGsCuBzHxyr1R67uqNukwJsyRRQcJQiC9zLas
9mgmvndolV0gtqDsU4QtA0relHIyxgjlNYy7dqsKooMoIVwS9mHBgGFRR629yAYouJm85s5SqKn5
TdhhOoe17dKlvMtGztYlPJsuxILIK91rZkcNUqKgUGGFlvTOus7S+tc4QIKJ8/TZK6sr/PsSxv1j
WuDDcIuWSU7qNp0s4R708EClIvUHjxKgQCIo+fOAeeD/rwIroRpV01oFzMrN44wQ2TpnufySiIa2
Ean5cCynX1x64ivrSWLXeMWFlliqZpm4KPXdhzDxQfbhx6XUMsSr2CuvM7/YGgr+ThT0QJh03IUt
tQWBDsCis7oH1U/Ww3Do8wq2gm+rUkXNZTJdXjU19flEXzf8lDz/RhgtsO2RzjDxpwVe2jIQ3wLl
KQs4tnorFYT8MgvwLL3fkm9UZHNgrY8BCZQ9ZT9jsvqFGGUUxVuj4lyBS1j1U8ijasdhuepGAfiC
+ANwuC3qFFzq9liUwqZVi0OUqRtM79gJ6srRMtAEsnJvNsdUKCjmq6Cpr0YKplL8RCkH80mJByiK
8e3JwmbM1Dcv5++K+aDZSgOOKgfuXAFidwFmyIK3ajN9CwpxC+4qpATfa+P3TqmPptsgfBi/Wz3v
yGvyaBWqwYAC1cRuHWwGrUOzZUCEKoJlCNQ8ptKKJ9/OsspadEV9LBryIUWn1Tx5lUfxWyxRfo/d
oxJT3LUUwFCIomUc4OQ/NBRLBTHhqWDzMdJNCOcclYlV/Yi0yq7BSkU9PnSl33GAimN4o1Tt2syg
FY+Fy0dEpYf3RYomr8nxQnVw+ukJwVWjeFcLtH6CUaKL3l8ZZfWolfHKi8brKBk7XHsSJWGI3uA6
Fjl2ojy32qXYpCRLlvJWHceN5Yb7zNe2laCOmKta1PnhzzTvbqUxfHFFJV/0Nd5xTagxu/V33COS
a9kk5MFPVlHqQtFs+SPZtU1DvEJjRGRkjYltSBMBTkex10heXeQmPu4xBaAOnWqjWePvquj+1ML9
P1hAHzKsZMmXa+z/uBJ/6F3//9GsBt51aX39x5Zh8ZLO1lT+2p9rqkDt4Q8dPZ1myIamWKLOovXn
ovrnH7EVMlhbwdgg4fnXqir+wQ7TUCxLQzTGTpN92b+WVfEPetzTxleU6YXz3yl/a1m1ZhsylVXd
UlRlOuPoaFWVmdaQGJuhrNzOpACJG20PdRipiJffCuqv3qKmvaiXA8fzXdcv3fxQY8Ec15lol+7G
0+6S4G7UV2pPBBuqLCq3y5aWkvKatYTD7/3uGKQsiYGyqpgO+vaouA+1+iI9Nf2dET0E+VWk3w7t
ta/uau160CHg4NvDY1eAPF8bA9IqiDs7L0GXth/7ZUtuT/dgvk7xqcUy0raG9D2jhA+LJbmT5Um7
tWjCYq30VGTBqK05tekR1qsa791Tpj0O9/RD++A+V0KYBjQCMKWJ6pbKOLH2owrOfTXiKNGWecfk
ukxeE+WGXobomI/CwXv6+xvT/236DWnasP/PAo5DUAavL3XwYYs5/ZX//hw0cdoTsiOUdUa+ZHLa
/aeMQ7f+0GSJNHjGPW6fSYj+zz2m+gf6CuQdJpOcMX1F/NF/7zEl6Q+VHSFpLgxhPMKW/Hf2mHNY
p6ZMOniOsBz12eWKxqz+qquNV/ZVUtzXA550awIOQUIa8sBcYMs1bDOm6VXUtWiTld4vw9J/Kr0G
e05Y/xIb5YU0zBsT8QfZU7ZMT20tpgOklKqLVwW6uuVQiymayShdSRWD/uRR3/65Ez7VL8wkFDq/
XtZkRWKbLKqqSerkxw3yUFLEq2IpvC/xBptpfp1Zpq1llvFcef0PwhiGRTiKR+IncWiWt02mrlId
nF4v/B55A+u2n/gGfo8QIRhurUa98djLWPnj179TnTbqf23kp9+pGJgNmMNUQig+5blFlixXKFoE
x4ymXVOxjaYckbHGCJkXP31Z/ZFaFCubRv/mj5m+plPLhj3VnuiuR2vwIsNREbN7SQuOkpXWNtEz
z6gy7rFR1sdBVfPFAJKpo3nmEpfl6oJDSqW5bgt/fAxizO56BlsiEYs1sT6/8gaF8yA3ZBUYAUHN
6EqKHk6oj/E29/dldk/u4lLHEJtkl+K8SU37/CwskWcxPQi+C2s24jrYj6Nu1aaDqNapRuoI46Bu
iHZip9L1VzFRDQch2DZF1NCeiYQFibz2IJeHztNU+tBZ8DMc9Zc0+yaqyYggpXFtrYYd5JvNSvfc
NYSUjSuku5SeETXnHX2iaFkVwT5xE6cMSZOwECgFpP/kb70e75VusDMaeIO47qVn3T8kcXyIW2Cl
oUxEw7Vf3ocy/Z7yqQH9lOnizk/6tWERKyU81caVzr6JuPZ1kd9m7W9ZHhZCGd6Y4fUAg6cmd6PJ
5OvYE0HEPKJytVPVSaEtGTU9OvPBR5WrhyR0azwJts9LrZcOXmPsdD3fu0niSGm7FWT3m1emV66V
+Ku4iQCtmcY2Jmh1GavmZihxCBXSTWnI5B/A5gJKkWzEMrU1VVyJYnlbtRj8PfdXEhfPUfYI9nhT
WeWxMsy7LCj2avWsjjoN9m6vW4xQs9yGQ3ZrkZ8bxtmt6Pcb0maX1Dhoh9EbJrIsjviH7gcZqFVi
w+qjqJxiJ4sHKSSuJblU2H5P8P74CeGJlLAnYx7ipDx3zgUKkeYdSUCOrNCnKd2QRiYWNqVjsoIB
3IrW2otBG+WoNxqSkaImvo3Mij6iENe20UGZ0FGw2EOpvgha/zyEDKsoVMEnkIEreuKzbpR0b7FJ
07o1VQUT4lgYi4DkNi+oF3H23OF9CN3plMyiDFtlAJBZA+FIQACr2J6boP/RmTweIX92A3NZRo7W
esCA8MubyLGlZWRo13HyrHN4k8sU7pBCNtWuDfoa8IyBJWYwjgScvZW1dF/Iwsown9oO9EpdE8QQ
tw+cdr8hYL0SiK3pEpUzEaftrlSIpZGeRUNmZ44oAHmU14W2YRSOCFQiqSk16cdKANPTdCsd/NoC
ev2DElS3iIyOTRkMKCbo4WvsFSA0gP8NVrpQOZE1EqhCKAeZK2I93lh1l7EP4XJ13hRLhYMfuRs4
YzPhMFAA8IrgNh2Vn6EECFftkEuFSFxMIDhx8GxoE3qu2cOyWbVV59+3WkWSXUCAeSxVb2E1Hfxe
VXG8HtV43XsVOUhjc9ChEtMfvAuUxLNxsN/JVC7GkNlOq246ZdjFqr+ryh4Glvb762l7LuNl2tY0
lgFKnyaS7E/pAkUmaaavZLKjm73DWgNuD+4AiSK9xHN2c4fFCdIJDOGJUaEP2o88DbYiqBVV06/U
HDf6dB7v3QVK19V/+ONm3QDa3aauWIns5IW0KLz8eoh/VpH7bGBw6EmIM1wwFR69uPo+E4EqcigT
u3qhTNKj+EB1ZJEBevFlc3Phh32e4CdCpWioVBxQnE77mtP6fqo1AS4NX3Y8U3txzSMxiHYldLCS
zefEwBJQV8uqS37KQAS0SAJz2NgXfsK0hswnC8VUKFqTbSvLU43u9CeY5ijJXiyxxV+3y/hnewvn
xX5Df/AdNsPlgO5Z4Xpa3znRSAr3a+gKvd7pyHHS0tAi9lBxbBpOtfIfzD0MMjt9rZbm4t9xME8/
fn5zJxd7pwycXIwys+ZWlWU4WfY7rqFGy9egfL9+gmf2hZqGB53jGEcxQ3nv259cpBmzUqWFqZDj
Q3SZ97NpCWVsC0IKvZU/uNs8TXeu6D9HytFD36958VsIH2iMBNAnt7T6N7lONl6jRXs1BNac5Mq+
EbS9EgcwGeNLH8PnZ/Lx507NoNOfKytJGIqFwgtPHxpHKVbeyrJroCRLhe5B/Exuza/u7uuHNFNB
T6+dqypT7CldGZnN+MerxkkGXs/gISHmsYMKcB4RReJOW0tbc9mtxf6QRYDutyo4qe0ly/50Wp6N
gw9Xf98cn9xzwoxb+0KuOCPqjIR9DXQfiO+tsVGa6mks7n0v+S5WGsFhpPUV9Ytm6KsS1ajspfCs
qghYDcWdCWFKxmEvvolJcq8RQZcXApi9auHprdMq7ps4cHxUEJqSjs0Sq7HfEeOYLkYKIzFcq2bT
b7XiQeeQqofBA4kBiFF/JDX6I6ZDq6pQ67Is9SA+UuvZAoioScyjY7HJoqtilF6QZj5B7B/QP1cb
hOV3lqCucaxfoGLMWvKf3tfcogATxO3kuFKc0BfJVCV1ALBgiUxhKsF5HIUV0V13Q7FopUNgaeuG
FFJ/yI5iKR7CUrw0S50dtH8Nn/ed8skL1Mq6SqV2Gj7JKkgP6U5dZTbspNLW9a0Eq3aX0sW2lsL6
63F7buBYIml6xGfKjN3ZsA0z8pYKXZEdlFeF8t2Sfkj+dyu70B09d3cnV5lPU52mJoGB2NgRCGhD
X+tX14F4yZavTsWaj5MhS/Rf9/KuDzh5hlHQygnSdtnpNFhtMhEEyJcqFdJU4HrUKv19q4Z2Ciso
Htul6ROAWRHZHfcOzNG1i1i5U3Es9YQjcxJTKmU7EPMYgVFCdnb0WslRepTpRjdxVBigyQ9/HMj2
uRfLfcX/1qhp2wTmDxjQFrZTXL215D2hfDWxRonPQpBdmuum1/PVLU/r78ktA05CgFOpsqNJP5Os
QQH52uqkLcromGUof14NQAfwrJsZV2EMnD4CsFaZCDHHJRSDR2QxAG5wbwXBjcsh7+vBdfYjO30j
s/NdWEZeoWa893AHt6zlvHJLZReRlV8eONRuMtRBN97yYur35zV/GgmTHYa2GVPyNB5PHoulDULQ
iI0MSg/RO3TovCJzoDl45TMF6INuFSs1TFaV/C0gWTEtCHDWSdK8cPdnvy2OKayZpqR8Ml+Vitok
YsmvcB/B2ZG/6JDRtDIf9Jt2FW7d+444Kh9g9IW55MJltVlN061LA6Qil82S27xxiNiwm9jJ9Hz3
9f3Nuex/bon/uj9ttrnTwn6gp8aFkqi/TWOJkM/gOtNSUJUss31nJy2NJlj3tQxFsm433qDYQot6
F6UsgvcwotMAZDvHogF34aoyOaphVo3S2wBiIfSmvM2WWYfdIySqs+yGS5/PmXnpw/Z09vmMppZW
nhrJTtltgi5Ze6oBYtG4leJ0Vaf+rV6mxwGEqFYJy9T45RrijuTXRVwHNzVZCV8/z7nxc3qeH37N
7GuJU13LRJfNsjJwpFE4gDXdFSyuRnqrylejVW7NVCWHE7q8cOXqGdaO8JmIjKK6AkS+yRNmrp5Y
hkS7oP74KJ95Xyt1UZ5s3NpUu/zkSA28tqgzQ3KyGliq+Nz0vy/c+pkP9sMVZjqgeixiIdB1yRH3
zUvnFLawUhfCtbXpjzLZCOaF9LBLNzRb9SJVwhlpcEOF8T1VX1J2KxduaBr7s4n59IbmZCFP18bE
azTJQde/KuTeVkz0/r18bxSy7QnYWfxg27fGGiIc6bSXhtKZOeDD5WefppsWZp6ZrsQe2NxApj72
D6SaLGvGBywlaYX++N5/vrQCzxS8nwbK1O85nXf9TLekkTRQR9iKv4UFCUZbY6Xdkcu8LW0wccv/
8CnPvphIADBoFQwbvzbeYgKUUNMmynWOVT4rha2qwqE1G4D59wKVkwsXPzt5/PVV6PNzBqmjRipy
cQJvXvyrce3/bBxogDbGdJXAgsUU4Kj9p292trSNxShANbckZ9ibm4ovJbMFGIgLM18omw6tY7qR
8gUpqpewI9Mn+NWInobcyZramP7YFeTVO4mUXymNuRuILh+frOi7JAuLvogvqA8vXY8m4On1opzp
KIm4Xq45GOMs8gKK+JurVhAPOMJfZK6dvR6IGF3VMNJ+CjFU+9EQ0HQyBYkcVPr4vuqTbQPoX54Y
SCTAl4G1/XoInZ2GTi45G0HZiFivKiXJQRO2o9K8b4m/+PoSl+5qNlw0yy0Cg9aTQ2q04xJibkTh
ml34ZiWO+b3UthcqPtNb+ThKMB3TQBLp9uryJ915UFSmVrcDw7NubuoG5Hf+gLlkFZsoGIRu/fXd
yZ/nOVYjRFv0UaBJ0VH5OEjasSMixSolZzSy5UAax0BQhwoQk/FIhrV8XyFFnyrcygBG3YXZn2ZX
nfxc+zeg4m0jlx2Y1D4ZVj6GnzDqH3tkLv47o/stIzMp0fJv4EGKC69l+l3zx3Tyu+d7tGCMJMN3
GyauVvneWks/HvdNI7IdShYFGQej1KyURP/by96HpzXfsKEUtXrd46pBiO0O01AfBxem5HPv//TG
ZiuApjU9RdBOcjTxmyFnxM8h/Day75mCtCu/IKc8U5TlhmQJkK+hsFzPHSN1JMl9VSUsc6Sxd/6T
lbUex4wCuuy30gN9SzMblOwix8NZaU99T7ieC9PFbMFzK/m1lbfgaYylHyUXnsPnT/vjL5t92mkQ
Rt4Qh7zgUTt2qKAs41Iu0tkxdHLzs0/bRxzWeVIgOWqYfxNcBDtWtHQh8IZxf9t72crQjzG1ma8/
uZnKflrjuTM6xewDTR77vPkSC2oDEc5jZ9PRT8LP3cryRlLwSiuPnnvdlaiyRMFuaIiMpfDt66uf
6fJydQ2xpaohAfnkpFBa9uuN6IqONBRkuVW7oeZVWgYcaARyVnstqCBbPXVRDAjHjDtff4zdaBFV
PZNrvTaK18AlUyK/ycT4W1f3F76ws+/k5OfNFska1FufRqbohGP9HeLYuk+PiUctTKI2OxS/o1Zb
lUJ44aR5pkL78anM1sohjf08oIDrdGq+H2L2WgmhlTpuPfXVC0mByb3rSlb2Yd0uozC9NaRkk4i3
Y0pt1FW2gnqEho4bnGHaG7zQcD3AhRIEOxUuLHmfN03TL0XUo+NNQnM925i2qVfWFEfQlPTQGVWn
KLQpNuTCujCzsP1zkJ5cZjYNQUnnXCpIoqOjkPGkR2WkfKZKT1nKMby5bmn1jXg5vRDLowqCCqJy
mv9scPx/PV7PTgMnv2O2Qc1L6gKDPIrOWLS3KcjpTL7U/Dm7BCIpB/JBz5XV7uMSqEdqr4g+l2gb
5Vfd3SpVeBWGoMpC78KcdvapmgqbIwVrODul2YzT94gD47JBGbvimIk8b0V6OYAK3KS+MywZdhfD
tc+Nl9NLzj4oKYtFUZFb0TGk32IiHypAzYqmrb5+TWcKVcxmJ3c2+4AUGurNOF3G7VfBaE/YO4hP
S8tu4yWm3HiRvyirDMD5hc/h3Hxxet1p+3ayqdbLNklbtxKdss4XmXJjCKhTOmnTIiaektaKbqPE
L1/f7Oct4cd7nQ0YpLNJk0bcK4pRO5PMfWgET+WoLr2wctS2QcDZXho55wbpyX3OrVlBKpS9jvDA
Ga2F/Lu8FV6za6IQF9EVVVjPln5he11cDro/05X5cK/GbLpp6hj6fcd1J0upZm2CQ7jsF+/4ZKLC
oaJzdYsLX7JnvVe05xu80xueTUBiU7uJKvaiI9ftQR2xbgtoCDq6Hmt/AAHlfpcJeBuzwfn65Z6/
Y1qQNKktDTXX7I4LGglClZVMB1X6pObVIVBLatbHnHTSrtF2qaCBx/Ku1Th+kjLy2wyK5JQL1sp7
6RrTuXCpIHl+3jj5TfOHIRmZSbYOI65GBP0j6s1lzDhzh3DH66Pz8r3xaHs04bKsiKRO820mhtdt
fEE4cm4yNifVCB5MeEjzw0LgQ73AU8AglPyrUBq26Xj39dO/cIX5tl42IlnPw1h0iC0KMWqL+dPX
Fzg7Hf51C/MdvDxmlK2oKjudnyItzY9RPVxh1ra/vszZKeLkMrMXltaRKzfkEjlTxJnYUdDw6KDG
+Xog/zCrIbbiYP/6kmf38idvZ76Xt2SUaC0J3zRQPXkPXihjaBB97NtoozYqKWYEC0b3nbz0bsNF
+W+AVc+dXU5/wfR2TybjoSHjJ9W5a7kIaNhuM9qpyAGNSt902oWO2KWRMltKJWh6fmLyIhtsM3l+
6+XS4sID/VxT5eM5eYmzpVPRgq6nszvNfeGDscavt2HzA7vVs6MlPfALY2bOHX4/GJxeb7aGFqWp
1KEUiE6dC1ura28rj9yFHrpMHi5r+aekXsW43GR/WOSusk8BXC5i6DgS9pll0SjvA5qguoIwOvWa
NPCrIWnfYllzErf50aSEdJVNM64vPKZpLH+aqQHk4clDT27Oyb208ntLr6afjT6kfmAeutOXhmET
rrkUt3V9aZyfXQoRsavo7RTUvrMJWleGCAyANjrSjWiPy7RZTIIUoud9e7RJuFlAt7ilx7z5+j7P
zhwnl5190kOYtH4DqNRJwCdmwd5IkGWll8bcmR4sYGKQcJPsH7nXnOydWHot9R6XKaKdOjlE/HEh
EOg6WnRySg6nbtyvBJphgYcSSFa2NZnqRaSBqVFR3icx0JFimU5YIDhIphjufQ0KhHAESGZt83j4
FhFOZ2oV/dh6nfuvRv2ol8gOs/qbn9C1BdijuuNj15Y7IjXtoR+ukY+uvWSno4OMioNeAQjJvXCt
g2BRRf2oegic4ZjdB6O5lOtCWSg6NqMmyg6jBa20HO9V9b6F7Zr62Nai4U4m2LwKe5sYwHoRkPk2
KGSEBB27m4rkRBOxQPpTDO4rbdj4sWcH0i+VxMYmniLnyoU8FttYvPXF72o52p0cLKyBZmTwZhi/
hgx1aSFuI6lfDIMKfaRfNIKyDLOeH7pzU3cRBsXPGIVeqg/jKsjbfSwNu8TotwUa/wbWUGvc9UBW
giRelSag8azddgK+vCbdqKV/U9bxhmwg0Y4aOsN0pAaydAVYLFZUX8WUltH4jEe5qkDrYDhT3KRf
DkV/bFudz1o4BC3dA7/CKFAEYGAlQsqSChGJ1D+0lJ5pl3kgXMYOnXfXRoSnCuF93spPXtsQjdeL
tgkGpVIUd2mqsIQ6oLtkQ7625A9+PeQ/74WmmpAJcgKBvDTZND9O6CRSBUANtdIxoorkGU7jZQzL
iqwt+nmZ6cMVe65J57E0gufo0jgs31CxsJN5IhIm8e9+gtPPsdh8IPS3dGRbH3/O2EdpKgpD6ZRS
Qe5yZFdkOra5fOEj/HSmmF1mtoxpYaIHoziWjul1955CzntRUcfUFkKskV1KhlV+sPJLqMTPurfZ
ZWcr2mDkSu4rXclyA30Bho9Mwwl2GQgEUlnhYJmrr1/vpxltdsHZ+oZkUHXThsc5es2iqYdFqkJ7
SC/OadMo+bBAzK4zG0VNqoOJKZXS8bXfqt4ec4ySY/mj44kOtcYYgnhSak+e217LpQupbPJS9gsW
gJWCRpYsr+1AHNvXN39m/wAp3FSpNUmEkM9VjSpC3QD00+jojYJ2wVwAW/36CufOxIaiyEj/8BxL
xlxEUWmBgMYWzimWf6S+jrctf2gHbHftoVz1K6pLya18Gf9+5s4+XHb2WkOUgUSmctlySVz5NkdA
F0NFo6sGycO2yKG8V3Zf36p65prErCt4yiQ8Z+rc+ZLFUMJ7V2+cwM+0hag0NijMwzj2a3UU7yvy
d3XZXQ76VZ3B4ezEjRrx1Ev9SPzPvdbx/8eERxbNQlS7R11t10OlHy242mTEbYcQcqCrpIsuEvj9
T1FGfr2nbrsAq4V46Lpo440GeLbbJECYn4MgCvJt30XHwqu2sUkMRiAtLNy6kiXcs7zcJCSpf/0E
KN/ORzn4VpZt2l+cjajvzLYl2CgibYy0xsmEo9fUm1IRndwXgwXW7VXfjOyGKxwzrbjSUwnij8kH
Dm8xBG+i1uhnOFe2iwRf0LYYEo0WSupURkqyePlbcgNxRWP4TinpzgiDN9gwoG5qNXAMUFk+9l4g
Wz8U/afm3solz2Aq2WpavhMaYaEllXS0jMFYspeNOCGSWA2IbC8p16YHtoajIzTFwXKGcqfKHRnt
A6l2gQfPTbPJ9LYRSe1C5Q0mRjeW69KHdFbXhKPmV7pBhbMhUN0iVVVemmG0ytm7qv3bQISh8JZG
xbJzq71o/awyNOiBMdxjIVjEnfeNSPdlHAa3Q+QdtRh5I+y7JnmNAowD6r6yOGC/tqO57bMU2mmG
QzCFV9dbmEVWQSuB6cSq0hCwp0kP0ajuAtahbADsGCN4qLJD4pvrTnqFYbmpW/VaDlCNgmBRicrL
fQiRYb8blYAdUv6mSfVLWxO/KOTm66hnD2nqPTTquKqzhv5b8jvTaIH0w8oidtjXOxBv0kMx9M9S
bGAPLERiSQkdas0NBnyXzUiwzGtYs175ZOqEcrJBaSRjq2DdRznn271JbjvJOl2UHEkv3kEk2TaR
9FDzURAdjN3xtxs3V6FJirl+kPDk9CLprKRkFwkYb8kKa1su6sCGYvNoRSUQTG+wVloZKWspGF/U
mI1pW+DJYO0+FkUIS1jGBBV4ykHoFTiJZnGfICFLU+U4tvkBF8wq9C91Z7VLC8ysOFcP4eiPuVQ6
QyEvY196yDRhIdNk1DxrnQWBAI8/smW/3gQY4dsmWGXUWgKJfUVcL2uJDkz2ZhLSYanDcnrnhkTG
9HDUQxOWpUp6NPGBv0dp3IgwDCT92keMFpbPhQHRMfKXZVkRlsBTax0B3zadDXh5/IfYpH0hs4c6
olxv7oo8Xg9au4sHYx1KuS1q5C22G2KQ1iGzjp4+xOnai17hbh5Cpb1wfvp0nGF1ZOLANIg2SMU4
+HFT0xFI7sOZLp0eYKmpt3YCDbMju1LWLixI59bhibOEW4wewiezmGjRkKh69jWCeSO30gYYznHU
2vu8gSksv349Ib7/7g+rPkEg4uRKk2lmqxC2P94XBIQyj+usu/MsnwNIWd/JeArxy+xFVXosYpMY
89E0FyG1gigm/7ggd9hw5cdywEETtxwIvOIoKPlGgTWYt+FTW3tOoA67wtMv9EFn78BC4DixSegl
4KPmxD9bMpOEDmuUS9T86+9K9r1kbBnEJudDc2GZmG0tP11othWSFDp/bSYON4nU22HYrVolIlkY
GFDcOGLZIWoiIF13L1z2TDnqw9o0rV0nhZlaFItB1FibwA+vs6548AhEl1iSAvAInXqrjsWFUf35
6MByaIAaUZBRTbXU2Z0mrTnG+iA1Tq3Y+RVBaSiLiKNbTMlN8neUvs2UWLS/nBF8biuCvQjd6iS3
+xRNnKthGRD41SAE11lofnfQVr4e2p8rbXyybOlMFBr4ZenjfnycsZImRaRUlROAtVDTqyj8BUS9
b35kwrep4KV697H+M/Y03IP90Syo5pTuwkW3r2TlzhON6767VHF8L7N8+N6mH8XCw1jmgwNb//FH
RZAvKcTklcN29H4IhnU1PCYqBvWgAexKVLJtaNUq7d5SlE6ZYNDub5fouh8bo//tsgsppOZRJPvk
wtP69D6m3f8UBzJxfnBbzwaCKkQR2w46I6b1pFj0ky+18c8fnE6uMFtmrEKOkq4O6L1soISj+6fY
mV1JdrgV/41ohvcKzPxBozOdZlBZY46bTdiW0ldKK3mVA+TnVgx8u6PEEAHDzqlUIKXwFXqj6jGL
Utsawmt8JXCw/Gu5K7FHlCu/GX7k4otX1BuCB9YewPCWfQFBtpar79wWUmehLK2ov0v8bN94Pyvl
5evxe24dOL2B2WzABlAAzOKWjtZTMtShQ4bGPU6sZUwUcg3Y5OvLfRY8TCPg5IHNVgKfoyVqJ4Hz
dCrvGWl7mXKQGLgca79bxU+aKks/7ZeFl3zT+2pz4eqfTA3T1fksiH+CvPbJoCFUFmUdQedYLVm7
Uvm/pJ3nbtzI1q6viABz+MvQ3WpFt4It/yGcxJwzr/481MyGJbaOuDc+DAZjyAMVWaxatWqtN4SX
OWwQ2SrBBid2NKH8h0Q74fExJhfeGHu19heZKYlKnrqolZr8s1r75VgpagUw6o40n0reWHpIzD2V
DUZcJn7YYtlFbqBcJYL4OAjS14pK3aQ3/peUipPSb6K1V1PxevpIlGip5ljEiUUJ4e0xMCVQ2AFK
CbdFjU6Q1QM6VHeoeuDTXbpyXpDuFF5fYkqgjYfPp2KNO/nn5FsuRhyvS5xaxcwijdEqCcP5Ng9+
TBakBU37Uea1k07FXhp+DUHkFo3oWhPq17l0L5H8QX50DeV7NzS21P+02ha189Yr/QZBIgAqnz/g
+lO9pgBvnm+VAkzAToY496db1b+fY8nG2XBjhDU8/d8pUIi/MPY5OFb7QB1qZZZ8jSEU/bo3XqwI
tX9lZzQDFb2nCIc0ffpa1Pdi+WUYEL2HO6Xiy4PQVqF7/vh7NkUH45SNrPDDlMT8+1TLxLzJDRSo
r1lcqdNtWYc7Nf+qp9a1X1R2G1GDbH8YFHtby3I/n+2tQVeroUzDKbYSa7oNktGrcb2qrYHGKbUB
uizTuCvQm8+6YWMRrk+Ksy+w+sgC2N/G0hi28SZvcXM0ENK6XiROJa/ec8/6/C3XcO6z8Vb73xdF
szVR83iVOA2d1NUFW3dHZ3Jlu/3je/IGeurjRfz3W65Owl4d0Z3qjOlWV6OLNH6Jx60EdvkNbw6/
szdaZRn9VBg1Of90q4zaQUx1N7N+B9T4AdM5IhZt4f9KP16PuCYCQOlIlahj14yQZ4M4clLrVkdM
JQ4LOEiIEou5HRvhFwXZHgOQOieRKw6bS2fZnJ+8+Bq1185mAASX+LCY9KC/7GGBCRuAhhO6bNcp
Fe+tcPFRtEax6z/hYs0FaCsQrnnH4vEzmcqG7LZWY2uVejX74B7QsBOnQ0CUEk1ha2h542VXkapG
Wh7WN0MvOB4FC2l9wNJ5WbU44N2hav/5PtlYVGsiAGULQubA9SuIvpYAUSUNBYLUsisldJQefH7w
8vmAyz7/7GOuwo8kdsZgNAqrWEXCPhEufa5hYty5QhNt9Km3Ys76bml2UlyS7k+3GtQRP4bnRcGP
W54oU2ZaSNWh2/lof/hIVIXfERDcmNw1eORsA62CkBqQ1IszH3NSd8ABVGdh1Av4LO6pqZ0UL3KB
dW8xS9Tlt55N8d8rtbYKFFWlJtmYTBO5Rvc7ypLWUY3kpvSxptD072I923qFzR3EaydGTSFCb0aS
o4cuQrjSUOTvJL83aYk8Yh27PqeB1qAR04XqrpUa18BtQxZxqAlypPZe+vaXiAFRR80y0ZFhEATP
wpMgyxvETf4M3Z2uRXbU41B8a6T6bYCQRmjS0KeDxM34OJcv0fzLSnovT3REIIeNw+7DqPx3KtYR
zJDKvNIDmeVdPvVpjijfVotla4RVYqdrfaFKWPfc1nrhJOUXP9gSBXjth3zyPdfRqOhNuYgz0oSp
/TUoOCLTuRXLG7HK3aQmJs632XARGleRELtmxW4SYioMdKDHr4umaUznWqqQg8t+1+FL5v+JpJsg
/VKXv0S13DgF19ixf1b8mwlfha8O4U5NGamyKOjKUFELcZCwALDOgbFPisCBDHk9YpaB5u9GhrH1
IZa/f5NMIcwY+4apT7czSpbdeI/M60Zs/jBWvnm3Vehqy96XlJ7FFKUvYTruMDd3zDBwBW71KlXD
qmy9z4PlxxHszZDLI715KT2NQkNsWF2Np+xCJ7+dFk8J/H339V4t3C3f6+UNPltpq8hhqXNJG4U3
FMcHX76p+peq2n/+Sh+mnzD2uRAqC81mNYkV8giJqPBG/vh9iJ+EPnYFA1qhygFnWE6e3sj/0cH8
//rtfbw0/o65nElvZlGZhZjsv+ccSJHybdrdkGwF3TWC6N+F/3eMVag3G7kBssQYJPCHIfla86VM
35PiZ9G6b/3nEROvfkZIpLABWO7m6RQl1zneEJ3cITmFV6p5m4jjHncdtrNmlwYaAEWPGtzGpePj
b/z3QVdLqgxKLUzDkcmQfupIKjXGtaWH7udf+aOtoiwVSLpxMuo1qzDQqLWchnpDytZJHoxRb7iL
ku8TH5vTxon1jZNeOVtVGkx1FAC581NxOLviGoEs9yHd5lsrje8wD+5ty4wPmpH3Tiv6d5PoN4dg
tG5NMb1LzRQxp/BSS0LU4QwjdRqxPNQG5O68/R53iy1aaGuRjuoUBaQZG6u21+6hN+2TXP+qdSlK
MnlUHXSprHfjqLpNLaK65nNd7C656B+naODk7LSfjV8+GUM47fCSlp2oI1tv6zl1Nib7bLbZTHQW
EA+UZZS8F6vOt+u7agIKslFU3Btx4yRh5ZhNcWNZwo8WEJqBaLaHWAi2OzHd367LfC8UEe3tZOzS
YJyKkXYTSB2KC7UJu6h2Ju3Cqo/iLDsiqtU0DV30mO06FS/MSsffTdxVWewVGX03XKGsQTv0/pOA
N1UEaQSlLseQip1YzE8JwnGLYAP0YQlB5m4EQlX6X3yje5plOvNzctMJ3ckss68owjF90aUUo+Ah
zA7gJRdxaA8DM4ebByk/Ul7W9CcvpYsikbEKaI8+6IRx/Grl0r7u+m+RJjkRSqSpjqQ0vJUmj/ZI
E4aOYM1o/dCt5oezjjZgPDuSmh0HOaQOlnk0wW/8MrlI4uC2yiPupRq4ebPRd7VetbYgYpqOTELt
mSisff7pzlI1Wh4yIpjwAAxUPdaw3qAzgnD2LeVEe+QqwH3OnOU93FE6w/dhMm0IxyAwu4rv74db
Y3yDxhLEIk3Vk+XPpxjTeHQbCUh1E2WkZVgjWFiehYhtz/YUZiisd/q+j+TLEDPyVkwPRj5f9s18
SLv50sLAa0yi7xlKjG01lCDj+odeN68nCStLqZoA3T7TeMMAsgFcgtx0Z7XkATlzr9y3Is5XujCG
3iCAzS0k6j6fT+1ZSFjeFftYGHYWy39d8qHhqwV5KCCSY8xuMEz7qP6jqL43We21Zlyq7bM8CBtx
6Cy2rsZc5SCdUs1TFobqCQdhu2RCg/Y5aPsNSYNXxsG7Y3o1zOoMNYOpNdNBUU5tE7tShDj1d1w9
H0uoer1ZnyRokrYWtvh4Br6dI2ahV8aR9tbDJLJZfellGMRDXxvOOPbf8lEhP6ynr1IrXSMsw97H
+k4FSiAoTmcaiDb8MHEr5Ed4Sk5ui75jofO/YU02dfNzghJ3pLmCr4NNuNTUPwrAojhOdj6QQVmE
NcANPSqQsJTxo+/tYQ5hNaEh2HOzaH8OoXoZy881bWp4V16EZhO6hK4mBxfxePKjU7YISkSNB3zp
Sk1PPR3NSrkPqxsNw8GkVtxwSDdOr/Ny4WqCVwkDTmp6JPqRigRBcMBypZyvaD4P5ZUv71Cx/AHU
4Qj8TXOj5h6ZOn0RgtnCJG+tpVVQj+LIr9LlGQzld1I0X2oOpjQxN3gFH0aEN7tklQ2IJdSseA7U
UySKbh7cGKJ/QX/igtL9/3FvrHJLwezLuQS3epJlOCvWdDEJwaWfJxvDrKFfAHjf7fv1lS/vFClG
DxT8ezAj1yMOtp50D4I5XPbojZiGN9Y3daSDf6suY6u7yECFBEnSObMh7bN+U/FzuQB+slnX1St8
UtJURErwJFQKJozPA543Uds5/SReT76+62f8/gL+avGnSKL7z6Pgxipa3x37JBysKSciqdp0PcbH
WM52dCA3MpAPjzFk11RyMHK+NZCijwSMM3qOMWqubm3qthzXTot8f9A1O918+Pyd1tK7/37iv8Mt
NbQ3+byRmQJ6zYZyKvHXHdrOE7q9bslHii2emdderdL3axPSfMXtuXRq5F1qpLu6wklQiQAtf+Ty
tMsl64C6mNfpriCNnlhmG6n2x5vr73OusmChD5UacJZyyoljCXEzSdlnKm6x0cXnU3J+UXxd9X+H
Wp08le8LzZCx6qcGbUwckAUcDBJFR8sP1SxMEBPMqX1snn0dkVdh2Bv4x248w8cr/e8zrI6lNh3F
Rh1U5WTktx3cuKQ6KsFLnVs3Eqa8nfBbhag7Bv1FV5X7z8femulVwA6qQsksn6EXbPpsXRoQbuIg
Rd57q32yRiD8s/iw1OFeQ1/xrNlfzHOt6iDQECIgz6lLf48/yeNolCTZZffQl/3PAtB7l6CXI2u3
8jRjGYw1X6W3F0lgPaR+zulcJneKMdxqfby1F9c0Bh7QQnIdVx+NCzNMsdXBUSFpUhi6XN/OKe6d
UKjdttGBweXh3hQlwJk1plu68ahWwr7IzUtDFC/DsLduWiFP3Eirr6VGush69RF8CS3BDPC5bwlX
fdnciJP24lfG7cgEeWmr4DwgNC94bmI6KyCVGV8gOQfalZouGDNXTK0jXh+mVw3NALIMSfaAu7gz
hJglK+Xv3orRmoOs8PlqOE/9LC6dvDocQiK9spqBPo/kVFH68iRmxuNYGbupKi7B2ue2hpxHNmWu
kJA8DOqwsQw/GBhz3lfrBwWW3itQ5E1gylS9GHNJaU9zpu1DCbjcqPzusFwGRQqT4neWo5uethv5
4AebH/eHN8OuDnFWQwJ+ffRPpHAwVpq9CUMiLCZM2VOUTg1uQOqxQ04O0fFdnw93vbXF5H59tffH
HAQdiXRbl7C/MNdijE2VyPw0K05SZ9RubpX7aqrd2Rw6W5bl2E0JUAhyp4Ytat1l3AyHekx+IKb8
WKNTBJdXBwNqYdUipNFtgpra50ti+eR/Hw+xB03ELAORsldeGVeC90eG3+QVBlRCCUk6uswn05Ha
Ow3Bkqz4LiT1xjKAt/huODYgcGQNjIoCDE809PVCkNUgiQVk61Cwq/aVD29EiC7HWfuaiXrkoUXe
Ono//5EMgPhV4Fs75Jnvh3b6jSbU0RDGO78YLGJ4CVmdw0vWfK6uKIaDdG0zMlIoNHyC/NKgVqcN
1oFLZuWVo3Y7JGiPDZLXmCC4Ky2BJZzfh6L1DQPXS21SXakCPPMNRq2DggSITdUt5wd6WrdBMd7r
ZvooxBGbOLP14Otcg86cwXQb1q3QXJiQyDFLsYeJ32/0mEDBFOgum5ZmXDXvkfPlAhkfO0lzdHxN
A1rtY/RzKGgxzIoTc/CREnj9IBxieutFKd6kk+pZMKzQtLxKihG7KbE59kYN6hRg76B5fjQ/9SEI
2UD8oqLSJ+e5Z03hwUQgwRFliBN1/SPFfzXGal7W5aOUFZ6MUfIU9b+UREBCHnNUU8DtqDgsxJHa
x1Jgp5jdsW3nq0i5i8fgJs7iJz1BCQTTpnGm6x5NBQA2yPRRe1ME8XVuogg/PBs1YVxCjzoBXD3G
Ymx3/nAsxQ4panDBZVfuUtF3kgiXKVRfC/9iFJ+LlHsyT+brd6Hyp0mjXTlNuxA4Ui7lVCS5OoXZ
NYa3bIKGfnib3FX93Lh1Wj1ONSTvJucGEqZ/Zoj+/BeLWK2Wn1SjwYkXyfrcP1TVeM1sHfym39d5
NGMFfUSV9XpM5b3ZhHs6bpSwfoTVcI0f1V1qLDYWenCjT0HjirGk70w/bbD6LBqvExEQ6mtzgPZS
QyxKqydBxUtMT6BZAcPf2JcfHKfvd8oqdo1Vp4tWxE4Rj4jLz99khwfZqdTP4KtBm+BWcqQnOT+q
P/PrcGujLmnR37Dwzz7FJVTGuoTAJa6tITWjbXyU1qpTCW0CoOSeZevprkKuaI8ewchVD1s+mOf9
nIWr8HfQtT2kMNddY+ZhdUqvwjtg41fJSXLL++k6vEUi304ukDt+Tm99F0ceR97xFLgK9zs6DNbG
ZeksbQKtidw3Hn8SgDdjXSNJ+7yfMdeoMGfADcuK7TKcHG3uvKDaUhM5OxpXQ60SVLirkUgBsAIp
GBwU+Lytp+62IagrsBOBnoQHIRGVujMeJeAe3wd6o5WtDpWa4mQYv8UswrzeumjK2auV7gqUE/ZH
089MnfednHw3YRmmnfLsE1m00X/w0xfKC7ZgPpbFVU/SrOdbVi/a+1rt+fOt1juKnEOumpyTcmrc
ZG14p7UgKaJ+lGyIb2A0QR21JvJeU72Le9TqasUzLcEZfMrKoPYxpJHU+dHX9As1TtylypP610oF
jkZSndxkkegGYv6Co1M4ofxJxk8c1GoDXwQRqkfryqigFPpjOWhOWj51gSunV/PwpcLdrf0pGImB
0mJHDmfimqOe/EG64W5nD8FdRZFOKk9yF1yD6jtW7VMZxQ5mJ0ldAKfyrwXROsbJRja3Si3+c3ab
C6J90UkzV9eoplRCWM4snR7rhXF8KfSJWB4+TkN4aBvlpI60SfDuySQzsSs5uCpV6Kz9rR4MduK3
h2D4Fc+b9gDv987yVMu/0NgovsscLauMIq9GJVbSCe514GVQfnFPOHY3w/fgmB8AT8RUzOcDE+7+
zzr9Z2Ovrb/CLlYzAQrAKSzUp54UI+xyzzBK2mjpLmhusuQU+pYzVbd9FrvyoG7FzbOXX3YZuH0Z
IStFgQ74fpdp1pBGMJFYxZTxMwdPPTRgMvOOImDQu8FCCvdmz89BGBzDbrM2tkJ3MQGr8Vf3vcyQ
wSNYjL9AgrobbijI8XuwzZBCcjDnE9wtQNnWG6/iCsLx/VhHXXHSouyg16IbqE/jcpXVNypy7ys2
/3k1jOJ0aL8SANr3U9uA1MysrCeA5d/G/OinD1jwfJ4MfxiDcHj4zxCr2evlNjALn3cpsYjJ0Poo
s0ctR9k8Rr6g9YpmSyDj9SD5e87++1JcSSEpoqVyJl8iShJkhWW9DD1eMs9Abv50tSML1m3ag3fE
CkWqMCoiT0GIAawp0JjpOkPwagywBfgRRmjZTzRmsn3kizbscCcg6dNxVRxGw8vhKZn5dKzEAIBY
L91LwVMGgd/oS0zjJAC9CWaY9XDR9G1nG1izit2tIDwYeIWNuuTMKvYi1nVppYe51ve06FhDP5MR
0JsV6peBIHVXol/v8UfDVKjDw1Oard+ff5P3mcg/M4S+O3rbhoQ81bpjWtaIzzW1lZ9mpO5t1T/2
TTtstEQ+3DaLlaGIEzaSamuiJNT+URgrBhFTc0e4XdLOu8L6YTXSQYgsmHn1NwvR69I81cZFHSKr
E21exc7jOZvXovuPDJeicHdabaV+imu/Ssz8pF7P3wJ0PZ7KHZ043+Erp18bd/TMCJEUbht8461G
/ao+/O9Evxl9dQCP4thgqsLoLRzd4oScg4IfeOLUi4aFcazuYo9hxQ1gjPkeUvg6LBIdcJ7Zdfp5
pw+9CW2MRrU4tR2GtXp432ao1hm/JeWP3j+F4UOYFPaIPEECqT7UardooWprCms+c3FCdeNodPCd
mHYTDS0nbGnoRmX7UMZGth/0gPZqU8huLB0Hox32yZCIBytOpQvBiJG4FStIIJA4JfMiapAf7FPp
e4WWB67B8uwpSuNgjiJw9RmlwIOUWXqZgAhFspvh/bXQ8jTwWcJEV6v9qXbXaQo/Phaol7fXuInZ
1RCBkQTIEDxCxbhJ6rCzVXOogYd2iORViKibk5A5mhT+oJl4HS8o8rnigZWK9YbQq2vU8wXGTChu
4g0WRsDzY2loGxv8XnvwWzF0Cn3EkFXEN0uIEk8DhIq0w7fPt+GqtvzPd1oQ4uSQMjWcs5u7pswL
hpzlgR2BH2CKxTyL6HCmwNvE1rj39ZxtI5Y29z48IcxjGwk3kawdgo5UbM52jTYfJT3+Mgnij77p
fTsAZM2u89Iwfvn8aV+jwru4ipIkpUjYPQqiDOfM51ZK5BaLoFMGZHxAX8iHgpumD0Y5X9TQW1RU
P9LB9AYIzrnwFJX3liI4NYmx0yXpF72Im0tr8ofLbuYYGAOhA6coNzt58YqWZhSTIjm2DdrDrfq7
m31brBPk8DEb0/AYHnvbyJ+N3qS1a9hVoaOAg4BApbtS+bIYrSWViU7tVSSWV21QPkxZvwfCAbB0
WT0qeW1JNQzXPrO28e7GZDQ+RqXMXRUTPbnVv0RN94X+yJPccDUaQHCPFJUOECdf+9NUJTEjMJC/
rzRaiSRcrfKUix3kwZ9Tqj0abfeAPZrLCYC+wrTR8zhLCN7nf8oK+JdkiGSNAfkfsB67rPP9FIl3
Zupfiqq+VeDbGmvV8FC0MNS0gXxPuacNCQY6Oy52DHCLneIhuAucEoXyrQbkWZawvCBaOJhAIDGE
f9j7RCRUcwXpSQaNs12ryY6ZAd2fsy+N6t/4vom5gbUxpSviKsMtQxImLZN8+pzfNWRtNVbCQE7t
dvhuEv88OjzwUeVgZxyCY+mJu0TcCWjsNzs19PrIWd5dcLcEw9/fVs8fZDXhwKJ1bTK5J+VmbCeo
HRTKQ488BwbaNr67x5wcM8W18fPtfD7ji7uqSs9JBwpyxpfSSyXDSTXD8GIWbH96oNZ31HrZRqt9
H2b5gTbS0+cjrghiy4u+G/IVz/mmYj1MiUQuyJBLIi0/dfv+sOieKE/yYUvF6Ty0LmPxVsu5vzCR
VpltHba92AsEq6pQf7KlG89ANtGcD9bUXwj6UNpC8pBk1kEhfLohaKEcREDWlqknVtzv2iJypSm6
rEtpL0rVNXBh5Hpxe09NK7GRtSg2uMmrSs0/s0NdHZop9ZHFq+z9FqDZOUZaNKYnEkdbS2JHVou9
qD9LcedRtE7b2G7iYyo8VnKJBfFxzKF5Fruo9W8CA6keGDaa+V22Wgzpi9uoQh2qgbcgai49GjpU
XXfx+fc8uzwwxW8feJXcaJPvS2I6pCcL3HYk/FF0BNP8588HWfUb/jMtlkHaTlVdE1cfEu1GJdDG
mWnxGtSwDvPBfGjc2Zm93BM3181ZZry8E0FB06HPcyiv4pBgZFY3QZs7abHpFNCGMvXHxgttDbH8
/dtdUORVYFHtpjil7MzgNhTc0E2c7IpU1Lc7zHdodG3qw54nwqs3W82jmMgChPqKN7Npg+F6WYJV
QND3kP0xPFw0XTpWhnw50kyjNLffEiFSlii2yh64knHbwD5LQtBttbzVOFSH0iyTUyRPl2P3bRip
Pxsptq2LEykaEvbYNcEesxyHBiu2LggDSBQjk+xZ9UHTd0H+LOpf0Sp2sSjtbLNq9o2iLr2Juzq0
HFQXyDdqTEElMTpGcuLOYqTYEnbGmZ/sTfN336mkEfJGxUhelsTZi1HRFDU0cTAwWp3NubXwUacu
OZnz9YRjeNv3t/2MBIUk/ejV/rc+Uytp9OzYx895PaKiNZS5a6k9MPrOEbMOay3M4IZSclvBSF0t
U1tPNCENinm5Vysjsack3IjFH8XHV84RBg700NAnf78K1UGLKyTMXrfVk7rvjuG+dcuLDA9AfHFP
FTbtqCCOXuG2j7H3X+kgLl98NXHvHmG1EdRYiDI/BmY16N8yDQfgYvpS+KGDgfIXNQJFYJYATL9O
FfZ5E4Q6NbGNYMSZALSm1N7P0bDvSljVAra2HUo6QGWBN15oZX8olO5HUakXdaa7OBarQMI+38Xn
SZLIs9N1o/m90N1XH92I5ErsMj09JRU2rt1zbMhuMiGGl5Xe5yOdF5kRYYVTzNaBXE9wWm1ca0D1
b/b17EQt4I5+sq2zc1pxuJYGywutS71QwBRF7tA9S/Ntl10IqONkQwjdR3aFePJ6s7mbzbupD+wi
MR8/f7zzK+7q8ZaZehPOkpnfK6RmdgLg2GsX5virSi86A4mn6jKQ0Z1AcgA5WYzOSTOK2zi6UYR7
MCEbj/FBeFk+hwgWAVcSZuv9Y/RSaGVmoGan0kKLaTIskLs1DpoBdOP4pkTAL9NrrzQoKmtfJgrg
wbglpv7RmgCloFiIjCO9smYbCJqhzXLBh5rFO/7oDEFsDz1Wmv3/XB9kzt+OtJpzC+l8tY2sjOTm
EoAAFyTDa4GWKcNG8e6DLUon+281fLVFG1jeszrSs1HU09gsXsKxLVOA7SfDRu1hIyX96Ix6N9xq
qbdFMhry0iFT99UPTnvjW1I7GDN7OIPeWV9GyjcP42P1+7/Qof4giluv11oQ0pIMQvr9+lE6f0xS
Sy1fc1MIEjZ5xoVqTzu6OU6530KNrFqRr2kN45k692gRw9g1Rz8cDbSPZDACutEf/VJ5zheJznSX
KBwQY4xAjAruXL7r/MhWuFRnVnHU5RY3EtmWQmonapZ9pdy1Iyfdbeyl8wuJCJZHpXJnopZjmKu5
yEV/EOe2KEm5rF+Asr9hFeO0Jp1oF9gaLkpovlI0xcW03lMlCb2tutmyrFYnw7sHWGWWCAwriLvw
APLYOYMYOL20tYW2hljm4E3YaksNQwwlLU9pIUKSAS7SzBtnxMYQ69ar2JnR3Bs5b0G9xIT2Hw7T
xhAfRV9CzaK1oKsUONcSNUbpG0XemUtvInwYWbaNo7SIAL4qtzuosF0Guy0KyAc3FcnEW2TpQ2mM
uQZ9aVkcTAKqTadIK4+R8TCg9CrcqfIBwIido4Go65U35/UBSUc3TVoRPP/j3BT3cdZcdmpwjUik
o85HCk2eIoSuUBRfVV+mHAeFxJL1pyjfuKp8cItYHplUR11sNtV1Xp8khRa0BYFsDH1nllAiEcfv
Yf+762BFDfn3tBNtFUpqJyq2PyRIxYaHjV11Hkt5BE4FA3NoFXP01QmVRFCei5BZK/ye7DtzK5Wq
StKMdgAARUEa0DKf5QpFP9JYJ9cB/IXFfC1zgdOU8gBsZd8MyqNqRP/7IkIshMxVl2XuPKa12gvc
9gtUtnky4DYeHTbFxRv5j/WjNx3FMS+pmzkJ9qgbeICVdNQSAt8Oa4lLFfvNFjSaQq38mBAYZ89D
Ef9OoKKoMiYswcOyWwQZjERDsckSe0JguxfmY5T/iZEKrZuLMGo3Tp/lcHkfdN4/zur7TPKY6EnN
LCQzqgPCQ6w8Z0KzMciKs3r+0kse8+al80IxjUHwS0RyIjvtub8b8Cvzh5GWQJSFl3INLKMadrGQ
bhQYzsPR+/dbZfzaOIR1s3S2m+anL33X5f89J34/wPIAb14tqUB0pT6vppftQYUInFmRLciyW0wb
S2frVVZ5Qjz2liDnrBxhqq7zNL3pVcXZ2K5nPZTV6lzlWIIgtHM5MMY0FntfwmZVL7mIla6o/ZrS
y9YCctXt26DYat5sLMPV4UsfUm9nweLU8CvbpHFZ5wIGsSlQd7Bd4/MclFv7f1lzZysfRt9ijQNc
aB0c2xwLLvyMypNmXdcqetppg/7qvQ8ujQehK1c5lS49FcIXfBse1HbeuEJ/cIqxcmjVcr8hgxfX
oVERpHkAOw9IybJ1w2XZqNCJXuULzBBTGar4s9f8znZbfvAr0YR/t+ObkVfbUe+SSY9zRu6kY505
1bFyfHAudh5fhC9LVaQCN9Rs3ek2X3i1F5d6dJ71LK5Qyx/y7gatPiqOxyQUHnpBdZU02CnhfJzk
wJar3pb7zhkzdKKz4BAj9bmx1D+MfG8mYbVxw6HKjGBYIoNnwmBMd0saAZIwdBct4RYqJqEKeBpr
YWPk86ybD49q3ALl5fOvi0K1VKjYuxAySsBTTzOYIjfcReA5NPEAgwvviq1Gw4fv+mbEVWppxl0g
tSozr9a/9OHayhvb3HLk/OAe8/61Vgdqwg0jiWs2FD7Po2nu6vFS88lkg2OXPBZF6A5R5AzT4Faz
tLf0ZM+t5yak3BFF4vOgzpeduHXavpJvzjb53xd/RfK/ic5d1yLErRBXMgH0DC1VabpLCvGr1SmO
MRJiUA0RctpZGICZ7WG2tJ2QzI9aHB0XbmwQ0Z5PhlthDlAtVbw0EGFmmhcWwhqJdIuoqR3kXxvQ
/foPxM/AEEY1cl4QMROW0IA0YR0xRuwG8rcR+IU17stCuMjR+NSrC6iiThUYOxibdhE+g4SyE/0Q
k5TpU7IXlOcoUgCP+mjxoH5vVgwwdU++dKM1P0IRo+zFwa2z9UFeqiMXFAgeN1bqxrpZF3yyOoXi
2bFuYvxqJVd0dBNTCmRjq0fLM67FGZ6XU9vypbm1Oz+Mzm8+3CpEIUNY10rLh4svhNpV3OAYOdMO
Fv0/5i5bG2TFR/w3JL4ZbxWbkjlKRN9nPOoKHYJPx7i+7mn24pfbuLTuXd1FI8jas5bsvnpSnMyN
7rdugB8nh2+eYhWTYJUmyrRESPn74IwuBesYJjzS03Zw1eNfjP63TRGbAqG9VapedudnO2VZCm92
CuSeJETlnN2LWXggWVdN9ZJOs9NExc5AtN5EiCkQtJ//xxW2SjgAV/amGr2+MejgyWtOysHK7PRy
OYb6l/KGeUYzZ+Pw/6AN+i5WvQr8vHlbsbV8LTT43CFgymSILzJchbSx2LXdd8u4lwGeyw1tlyC/
UIL0WqImPRov41i65eBf6S1gGuEHotw3Uzm6Ig+s+aeNmdk4JdR1zEYQVSwNPkjtdtpORA/bK5xF
X63D9/wJQbLD1qycg5eW7O/N8ltF8DYdkKwumJVAbTz6CNeC0YOQv0uSx0lInRmQrx+K+z6N7FF4
SaP0wD1/47U/ujC+eYY1gX6yhjpJWl57mpBrVGk8+zeitIhYXncy4vZIKiD34IrG/RT+yThB+yxw
x+w4t7eBACg03AKTvx7H651hARPElQNI5pmlaTD6UR0oPJE0XkawLvtgdIQhgE5aXbbdzgi7nSB+
DSfrMobbXUQGdJxiL4+3US1+SaP8YZ5h3kihf5cKvdP3qjOCyh6x9Y0mJOhBQ2NQg57EUSvQJ7wY
K0CWBZot+k2b+98DBdSSOKkPWjwbtlU1d61WbEz6R2H+7RvK7/f+qItJmixhp2v1fUSnwUrE+0Tf
f/5pP+i+MIdvJnIVY6lQ0HxZ8p70wq9t8QUdi9AJJbs4gWVC28ILcQSZdtT+iPNU/JBHyO7Mw39R
91xZOvwT7tEdByYHBhS4yOq+0VrFHGszlZGkNHdZSVdqSn7pJpLYVe//mUvlNjIj9AySXVTqNrgM
RG20XR8rL7Xo78zqe90Iu1YGnROoux4tS7CrAGOfcBp2ReFFN/mJdhRQqk+a1gkBVM3qoUCyAO0C
e45QBw85ROcvgspqwZ821ZJf9Yj0A5DXatzJ5vzTLAwIXCG/ubOnQkAtyPzSGxFkvu4QZZbTYNfS
FC6S0E4/Z3chN9vy/5F2Hs1xG+sa/kWoQg5bhAnMHCaJGxQpycg549ffB9qYBKeIc+5ZuOyyyu7p
RocvvEGBrJO+a+rgBgkKtOpVKcu20vp3vuXvxFj9XVjqbbIE2FWf7VI12alNthOJMKR0uBNj8brp
q/08vgrQ2uTpSUbVeSoOUlI6tfqSSj/D4l2MW/Q9QWdkQb6v1Z4HuftDg+BKLmM0XSYKuMOxjC1b
yS0vSbBAeBItaUcZ1w2D+LJREkTBZboEc6r9HkHbWbF/mU0NFufZtSYBglOCAO/FCeefQdSOBSQq
BYsVp6mme6uL3yrC9SCR2CFXWXQ75I3AV4BWVJe3Aktp8je1sfMgPYrgxgruyiy0BWG0ixiyWOl1
ZfPWCe1dOEpPvZZTpDR3BUjUTjZA2l0kCrSY4D5GjHESjSNe74PTi+2fOvj9/XlYLvDP9wq9NJSd
FwgceYi5Kr0oVtSlvlrUpwnUhdCkT3k9XCZlj0LTsziV176meN+P+PWcK6YOa00C+LP8fbXrrWQg
mku7erHf0otkVwTvhi9svK1bg6zeLUQ6Ra3P2/o0VK3d0/nNywEOlex8P5czEdvnyaweK7kusn42
GCd4zq+Q/sOA5o7ItLxdDNNm2Op26fWevIOShkHKdMheNn7Aslrr74cMPPRXCYDgFw+AEY+zTJOa
+iTed954hUyGfp0+mC6wS0eDi2rjC589pNflfuuh3hp5FSYOSV8IcF7/uio4ojSQ2TRwV3BuQ9Yq
ITLZmOly/3+ZKdk50k9odn4RBQ9yLu66ZLzGGzzFXbxvBa88KBfjPn/aYowtP349GABtk6K1QeV6
TXM1RvRPTdr0J9qWTpCCJN9E1yxB5TdDrCFZWphESumXnAMvPw5v7YNcOEu7rdv5D+NzfKlfxhdc
q5tJxta4qxMfzUU6Ri1TMx5i+hbjsbxddHOhkbqYpRWP4WV7PV1uSc6dCesor/67on/bBB+CXSy9
m9Yw6+Xz4dV2M/3x4f35twpIIpVOyRYK7dwF8HG41TPfVJJKb4bV7brTGAFPEG/TaKtrujXI6gjg
R5TPPrvyNNaPTYjTXA2mfsvkamMr/i1ofVi4TmhKIZT5Xn4h8DzcYfqzcbKWL/7dTlylP3NdIYAm
/t0R+oVyiG/hnzmmLQEO3DKTPgOpWLYBvhX0XekHrcGBZqDFfiPz3ij+W5xSpGgr7HZK8zJM1UcU
JWGsirM3yHSB60lCwbS+1ERKcEkPwFl+GeAi50NwkxOBy4H4rg/+7GDFWB2/X5O/TefPa7LEZ//S
vlZr4kMoM2F9iSc4X+YetwAIm8mddTIc3bb2nUvEHOyrK3MHGcs1rop/wv10UHFDuG5uE9dyNff7
H3Sma/35B62fTULaOFp4aPIrBjvDPxHRxV3o0C7aN1hHAvJw9IfmV+8pHtCleuuh+1qT/zz86kEt
dD1LlBoL9zp9jfo/wlBRiBC9bG4dFB48UztKiC5qZIjfz/tsxxNjAQxOFpwXcH0274ftH7RaMjZR
slRI9fkg7ZTbwXSmN4nTBoFY9iJAU9qrhBcvaqOPvoWimXfzdEGwtckN4635clJ4fSiWWmh9qJg0
rz5Cq5R6W7fsXqGS3kfNuhCy+BHgUWhbjZAfWi222zaTnFRCg46s/F4e/BA+EQsU9YLTjbAz/chH
uiZSLpRhYl9n96VQ2F1FE7Kqk8NY++W+L9LuQiPhexJa3E0UwwA+o6twM4vnJi5rVCOF+zBKfzZZ
spO6qMa1ynoDCZTshwE3wyJ3s+mGysCpEvudb9ILRgLMK4bmmcP+1Ft1fhA6wPh57gpKCsa8ERSP
rvOSBoo3eYyIoFbflkHrpLn6T+wTG5sRcqsZyVGHjhHVkDLvD1GpAHMyKAYlw52J723fD64wXpej
kaFCIx/SvMJANHzIJJ/gtxfII4YnKbKu9Sk6of0l2YtRVzNOx1psfkvRqHlyH89Q+TXRzhX9Oa3D
2DEVXEShdv4axru2zX+rUnEI1OpPXkkY3OT5ISxV3zGtNHlEBalwc5CHu7qa3+Spv6s0A1PmtnuH
56h4yEb1XpAM8z6oSNsFsBj2kOYZoojDhaTCUlK7fi/65m8dNSe7VRESLZvHAqCXbvFMzkgLoCyN
VrlmG4DAhDKKvO93/JmTjpMG4A/asjr4s78v6YcdP6ptnIwxTn+4TOvkabb8Vjkz1CV20a2115xs
Vz7jYXK7bZD8Vwf887X3eezVizbVtMDYad1JN6l2IKiVdfrrELQ3oaKcEuxIay3bW1Un7LDu+ZUM
k8fD2rfNnS8n72KeHKsCLl4nQVlAUEKeQ1bobWil5UZ35uwUK/WxzyFG5dfZPNrGVB0EWq4lelLN
LFxLYbKXoQDVLSImRnLoEJUY5/GIXfNv3Z/vetl/jxPprZBxHSwGqCBWtZMF1Zv87lofjRc/G64q
rdNhQKW3MajAom8cuP/85YNlacw7pAB+wuj4KQbRo6h2vwf0nGNxujPN1sCzDEH/aCsW+fqCc3d+
oDusYhFf9xOqRT1W5fqvCdisGPb293tma4TVZ2OZ9Cq3IFQI4bsm/JjTzUTna6jzeQ7Ln3/YlNGk
WGNSjyL6DQuVLgjcGaG/ar9kGqZtXBR3QwJHQ8YpfO9vnYitwVePcVgpUa50TE/dazvcqMXRkYSf
aOa7E8TrGjiLddX+SfdbWcA57Mqno7iadVVExSiPHMX8qrjJd/7x1+ikJ0DazvbZOxMhS0hAL68c
OqGm8ffx+bDEApKkXSbh54U3p6c70QVEqOApv5x2EkGyeUJ78/tdszyd68P+ccBVxS0kyZEgE3an
rDkl9e88xjAnbdXLydc8FHoi/b0MDt8PeQay/XmSq7NA3aaSO11bLrfCfoWtuPcdxZ53QO7usGSm
uLmn6zz9UH/MXn/vI+S2Sfo5+1U/znt9WoIhNfya36Du80eYJ/ul7TlcLdYL/8FoXzfv5xmv9hC6
K1mV94zW0rpC9sSxJEfwVJsSk1PwaaGB3m+VBba+7OrADGkyBmOo4EYnCXYtXvjT0Ug0uKa4dM+v
ehNjB5lsRGrnlxWRJ4oRGtt4bcVkxXWeYITKYRleGkwW1Oi1xkdVx2g4kMMHZRJt+KKOWA0HZb4J
qy2VE/NrhYCVBuUl4eihLX99vqOqsUHoJre6U1eGdyJ+cEVaEgX6BQofbYGvtJa9BSWGbX4bvxGQ
2fKY3g4a2L2CGMGUUWvMcognsVEQh+jqlSFGV2KuXwxT9jYI1oC7WPIHpNJBann+MbPxtdiZZYRL
lWzXEy/k4o+usnaR/mChvBwngxsichope7+NDkXxPCBpwft6kZviUzZkx1DJd2l2zFV9V1lAwHTU
LTRCWFPcyxn0ZDx7DuaEw7CouJnO/42OblkoB02W0dulO2UOuxEepwlLo9HkV6rNklMUYCrTZral
4o88KQc53xfJc9e3dhdC8jQgG4y/zWn8EQjBlWYRK2qYXyPtZJcVIpUj/waCsmcpyt33h//rK8X3
0RFtgWOFhNi6kdulWusLKDZh2kuJXaMelm6iDc9F6B/HWN1pcZIDaYwZQ92bF9UFyqBI7cxOcdfu
t3oy5y/sD/NZ3WXd0OVTivcw7WGMEM3Jpot+MLwlF5FdzYk9y91SHt4cc3V3WYOPaEbAmMVkdx7x
1WKUox8TNHzdijKVG18Ij99/trMX2Idpro4V7qlB0lVhTy21IVGhVp4u8h/d/vthzsa95FZIBOEs
SV14lVxVuTaXRonbslE0bmwRPwaNf4QfOc2BI9AMjQj2TPnZiO4a6S7UR/AUqWdQtMpi+SibPzUE
tHplC472dddyaCgDmgrwVdD/qwQ00Syy2gC6jkjPoGt74A7BBtBgY4g1XNmo2lqWJjEFrnygNI5c
m7Z1OetfE/hP01ij3v2izgZk1lK4LEhxhGLx2iET7UZFg3JaGsLO7qb8orSi7DZNkvpekrUS/2zI
YWJQIxmR+yhmIYPpzSOIcDxkaN/U4WNUVjko2vzBaLO3lvZKoIBNiPzWk/wphwJuosl+W+TYkmby
Y63Jl/M4HKLiNtPE2yoQnifcK3dF+CsJiqdafBJFiL9kRjeFld8XhkhT0shuJtkANqy+q6nh0rhy
4ypw2z45zZqxi/p3H1B+YNXXc3RSC4Bj47U8PihNd2XGow11zKksFAhG8BMgGTJLtOPxsUwWuhPs
qtTwZvzDy3bfUMCf2hc1g+Aemu5Sd5LgxCEb56hdY7d5s/eV9Cmjqp7GiTOAStSb8VXMFdc0810T
SzdDaV6HyMvL+m1Iy0ycruWs4OruTvEwRRcAWRBwqHEm76ZWckYV5Y1Y9K+rULsuBvOaV43mQT6/
l1o92Wh0hq9VKTcXYPfmm8yvZSdJaeMaIjztuu9iOO/VflHnzxt1J8flot4Pm/A9su7ypQXcj3Y/
+G9+ObhSg8ZEXt9X/LsYXL8WXMvTc0hpNB1ucz/FkXA6GAB/8QV0MNF1xflyajM831/0SQdD9CAg
zA0NYvlP4C7waVN0+qALEvfnyBGYtQpLFvGWUrqPDPVJ7JJD2NSHWPgxGNGx0luv96/kwgSA3hin
7y+PrRO0uvbJwuFyh+xuA+vJEOllCI0bR+hrp+zzAVrd9uHUBbqYy+mpLqlN0LxC3CujiZkPt8hD
7uN0C+y/Naflzz/kA1IRjFkWciu0PC2D9GCUG+DPrxf75xmtLnYjTTs5yBkAGpKT1X+mUt5pyca1
vtzan5OMz4OsQlEzjNFpXUjEQWR68nzUg8MQh5eT8DPgHH2/C85OSEOXGmUBFbWq1QuiI+6oVxpX
dSxVgNc1u2mjvT75/+Mwq1qoXCPFSRqTnsL5rgScV+ezIxsbmPFlXb6s24e5rJ4dKZzHKlcZBDnd
nSFllynXbiO9+clmzLQx1N+n48NGQ2OrDlJVSU+Arm9LCmg1EhB+etWIj0n3HsgdtRnV9pFjiJTB
mZtnMXpFktuOw/Gu4YL/nz7iWkg9TuGjGwO7chDucpxkAkrNkZ7+b99wLZhetZJZteJCwi3Ug59k
aHZjZYY8/PeTkcXlWlh9RxMhGWSYDFW26BZ/PsVRagaCEIlIqIWwBAP6B/XvvnikKY8Qgz6/qDKs
a+5cSJKAkMe9lL4JDYBf86LTLrqJexmV81r8J4oNt0c1ECUn5FNSebS1/ElAb1yHd0TZk8IzmYxp
NMRAiZTaabjUN01YQPN7Pul2VPzBK/xNkcJbzMqduoivdXXUke/Nbs2WEq6OFGYfv1aoxwcDzilW
bPu1YTfSewF6VkrGxyxA/drC11rr6yth+CFHpd3G9bNeZAEeIeqfnNqwgfRvvvRvAp9mjsKGKfo4
t7NOBUiCVHZ2ZwySja7DvlxeDG2Y7MJqTinYirko+P/gyGCnY3AVNi9jAKZNfxbkt8HH70J3U05b
ogFIlDG/0R/C+pdfnSawgnr9Q0h+JmIOZOOHqRn7BfVSsqXb4GFaYBtGftCHm1L7lQXFozGKjqaP
Th8VjlgCzJgTHbgfuNJWqHa5kuyD4KXXDw314GhO7Ka4F4MflTj+kDvxUW8ojSLuLbf5dSoRPBgX
KrBBTU92mI97HeqEWfRHQlrVnK7C6DZQ/5hQMsBVh3nrdGqxk4PisknG29hPbyqQvU38C2TGVZLK
u7kL/sG56JU1u8qCad9YBBeR4AENBASYHEvgPqYY3cd1FTkR6S3B6eUIQhYpMzpTem/PvN0hRVg/
6286WXvSUf2yjSa9UWLdjVCdksXR9a3cHgvf1qNnA6hpmTTHhAK+qxfFVau3pzAQHwK8XXpU/oTk
ocveDOMyygNHp/yWTk+DTI9QjUt3SuNTrg6Dl1EW7wAbBMavRvefc2m4Rk0cwbYQSmVN8RD5n0cU
fB4U+Yfe5agCbAFLvl5jn0uUq9tflWrQ7gElSijrThDsc5otevY+GZvNsCWa+Hyml5Eg4NEDgoi3
7knp6ETVUtuKJ0Pg3PmnFA4BPpf2qLe2CagIX1izuY3la8O3PGXaIlDKX2cqL56l2EDpyLwhqvf5
TgHCXgBXnwt6YsKtDH4N6xuoKkVHEHcd6Xd0mqiNNi5NAoBNe+tnbC8irJZwInptUG/ab5W45TPR
ET9pseDWUWT/giOSSQ1UbeYnSUIFhNakzK0PRu6l6aEyWsNB5TDFEQZOpj3Daegj3Zsy862x/tT6
sxLeFE1kV+144Xc4vE8SWs367w4d+SSSr9JE2WUIS3mxHxR2IlUvwpQWu7JItl6FM5C8ZWXRFoDS
ecaoSa3kXqr6CBAibpnDWHkV7vN1Ql+39y+AYB4yn95XnhT/BBPdppAYWNRretLoKcpU3QPw8jVI
eAKq2UKrqZGdIqq8JDMfBThLYnKDPREmXu6ctl5W3ZvFj6gxvYQ6lBI8lAWy9YPgSihuYXTmibLp
hD3AsDkAzF+j2AgcjL+3xbQLRMM159P3z9UZ7Dfz5wuSgvNe6WsxqKCtjcpsp+I07ka3fcyk2xIn
HMOhyP9LcSTTDWt7xJRwa/+cYQMxsLGcqKU6pK6lTgtNr6umRquy8eojdmyxG2c/wvkvDUbfJbel
+qI2SHZshAF/JUI+H2W6p3TZMClE5OarfVQmpVls0F62HoLDYtsaXddeeOj322JTZwqk9LEX9XwL
FuyiNfT52KIw3itlUlanejfvZje5jN3M6X4qF9UuvA839APOQdMMFDIASslI93ypW6jpJNOlZDSr
glblKZmTZZCL4gfdTY7mL8whdm3F7rRRWGe72cVDs5FfnP8JwJUB+y2/Y72bVD0CFBDV1SL6fchN
W7xWLgNPvQv2oJX37X54QXmOjPIQe+l+S4rxTKmM5f4w+ip/GgutDwhaKwrvvauCXF+cEYBvCPvp
mLjd5fhz4/B8rbrTtlG4BZG8RKhvjQ6Ios7IqYuB1Lke3RDlPVccbcTiUdnhak7AAwIFdGl661Qw
MkRXHGI3fYuY/jUJUmD0oc0E1YYq2jp+1vSqyKUsaU5aiGSaGO7y6XWU4uP3kz0314+jLE/kh5xh
YoNXhR83J2uxlB8KJywrpxHSBzU8jX6xwzQBKxh54346Cx9CM20Rcpd5ZNZqzIaf+VkzRvSrUju5
gceLgia5AZWP8WhdzgeBm0pWHPmX/KOFTUVmi6DSFvLx61vHCiOqyyLDDjP1Vd4Mb7pPiFAbpDaD
PaxbRxKHAzRqSlN/ZClxuvz++8X+Wgn4POAqh0AwLumnPmxOI3IUqSQ7c7KlSXeGF8kYhs5+QYuY
y391OXUmtYwShcbTrLYke71+HWg9PguYvM3VTuRtyweEcvN3tEm9oY7ezFq0kwj0Xlf/GnLt8F9P
GZlcSTQWfQVdW3/oqcgMDSIw7FAYzbGeH8QtifZz1/GixAuSR9NVlOpWnxESYFsPDWCexqvIMcCs
2vELue4VrhXJzgTB4nw/pzMnk84u3SmROh6aQqsl7nMynjwM6pMsw7Ob7UJ4GuqH78f4GhouLpP/
jrG69Bp5aKI0YYxWAmseSg6OPJ6EbCvogN33Q329AkxxCflM3aAwbqxvd8r4VRBn3Uy/uj4uYUK3
q47bbZavM/o8zGpGQ+trmYVW8ykoZscspKPStBdyTotg/K/33OeRVhvCqkN/nNSekcTwoIyvHQN9
v2TG1/bU5yFWJzmLwz7IsYQ5ldNcgiAq/B027k/KMCQeZrXwqtoZHbNiiK+6TJEO/lRJrlBShU8n
wDe4kMwhbNCiPFl9dm0hZzFDozXIOYyyfJzH7tFKbzoDssCd7N+EYLzMOYWA0R9UhF+b4gqFmT25
cBd0l1ajHiJpfGuEOvJERX8QxIbyuJI4Qk/g2U/CfCwyqXb0LKL0FFmvFZA/RxdHf99nI783s8NO
9OJEeEGn+B6SHjfg5LVIxOnmsdEJMRLRlYZTpsq2b560YDzFU4C4GngmOXJ0v0SFTzrJRf/YqX9G
taIK8cOCZ7Wx6mfStY8bdZ0YRgOrmrfzqSVdG2Vhh1OC04nJMY+7XVdtNcK/HvPP33h5Pj48japs
FAlZ/XxS0aotqg4bzV8KeMDvJ/X1Tfg8ynI6P4wyVrpgNAKnT0KfyX9J87fv//9nmNTcU9iGYHCl
8w/rbu0YV6aEVM9EKoBuL7WRvxRxF8tjKkxe3uxEF4l2V7uzhk1qJAqbZ76ZRjqpiwrUI5RRPk+v
La0O/+p0Oum68DjF6b0hWjw3yQ6p9jsczB5DemRZdqNOC50ppwwfZOglxPIpraDTVI15GUnSP+qF
SJWPZjOSLqPgv+hIUO/FRtn54ms5oC+bPVrhzWIlXEM2mqMcH7TbDiqlFT6J05+s0QzSP9kL23ki
udPoJY9IQhuYY+A41tnB9JaGgjegiR2kyVOqIvGYHFUFfnktY6I6UfRJ8RXWR/228quDmEKfNQJX
FZ8B2fT5VROc0kg7WPSFCj1+E1BTroWnSCl2Wd4iR1vbBsC1KOvum4EL3VCpBZOVBrgejp07yKRK
ipjauka+bV5bYo7dMopkcETVIrmumuSwOIv4gYxxB9paGMTOwX1Qdwe9pEuCTtYhwBJ25FdZaKu2
r76Qe5qCzkuLIkwyHsqa3LxXLkv1QtfTi6jobkazp0kkX1doSNqt1V/H/TMP3oOOgKuZCJ5gUQ3B
H9qV+8vKCJ12VK50iphm0kBDtxypjJCF/qP1/aVmmftyBDQf3PrlvVUpN13dHmvuhryo3V6qdx39
vIz7TKbuJPSmi9gpxXd7qPRDZ8CgeqtQ7YrlxstyFRHHAAZ9g3FA7WjYOhU5vb3uJh7hwMwi8mlU
4dQ3qgi7shucVn+0jFMTlu5McqRlzzjY3c+yegtv6DhHDyYGCbbR6ld1Oj4pVuxqfoJgfaJ4GE6q
joUazvdH7txL96Gs9NcP+MORbix9Lkq/Fk+ITu5J3+ygKC4C4T7vN+LJrYGWV+rDQF2kWRB1GpHJ
13Y4UPidOroYF8n06/sZnUmvP1XKjFWa0CixjNVNJZ4COUWsPto1wb3S3aXivQKeoHwKes0uYRZ3
WPP8P4bmiqSYoIKl+0LhKWNxTuoklk5KEl3UNIKUQTv6JdJ5rfUoIm4SGu1TOWeiY+gvaboZUH9t
uJsIqizoAAJM0AyrV0cKmzaYykI69eOLOeFq8bcsrykaOOqUfTpDWiTCTexAB7qe9cPGq3fuI1PT
oKgBfF4218ouE4hvqx2H6VRI142JPUz4KsjXU657Gwt97iXSLTR7EbCCl7UeKFOEQdbUnoHKS78G
pS2m+y4OL2pNWji8tLr3sflWoQcZqTIat8F8DExr34ykb9//lHMv78dfstptfAT4aB1TzqDsU9SI
U9URi633fflwn0tGYJs/zHd5uj6cnlZJfCJfRrGCG3m4L4K3ZOq8TFS9Img3Sijn15Z6kQaujRhs
/QwqUl/EwzydGriuU/Yalk/fL9mZGg0nVBX1BeCDu+Ra41THzt1Ke7C1oBBuTBWIHpe3vQO1RqkE
i7jGti6yI5qDQNlc3VOO349/bpd+HH758w+LSY49zGPA8Hqfu3L506CD0chvZfRfY8+WaaK5jsAP
1CNt9dHGcGqquOPKm4GmoPnjiv0GiOfc5jMWczXTRNRX+wLfbagUGMg3nkJyk5SIPKJ5ZwxbBPbz
C/bvMKs9nitqids9vQcNJ8BB7neZPjLUS7W19bbms1oxTUOmHjw3qHVURwvtMcc6MGs2qpRnCjrL
d/l3OqvsLqxNRZtGsPHICDcL1crYxTvLSaCS/k6c5jrZ6w/yjuTcDW7B/A8OhhTf78DlCK2P88df
sKzDhx2Y1nMSRMsvSHIXUUWxXvjrnti/BJmI2uq+z0/fD3im1PJ5zqs9P5c4sQs1O6VCRuKfULZH
V7CHp0V+SVU9BHbAcGIntlV++It//W6mqxcpyIRJbhVmOuS/8WxJDFf65e91p9hbBMKX8nGhtom/
GvcuuaZ6twvfkDJWnBrjhf8HC/XzGqySJKuWMpyKadZVtU3QPBZ2f2Xt0p11E+x/aftGuAgYONht
OT6c0X/4PPDqRlWCRtGqZlkEp3ezy/Co7keXTef2h6WAaHjF8SXaA2WSbc2p9+RtW+XDM4WnTz9h
3evI9Fko8QeEyrdvr4zd4neRHU37P7P3OAOrZLQPTMbV/vZrPclKOt6nsrAxcoZd05gP8w+SAUhF
wT5N7V686OIrrGenwpbd6dBviY2du0pg+gN+UDEp/kL6RLHGxK+gl0658dsEf239pVFttWX/6mit
9zfeXJJCygh9av1YagP49tSfpFMnTIemaQ9Z2tauv3Rl+3LWbLWar/T6Rqf80NA1R4bxqQxqd5ho
vil4KCr3Yhs/yGA0jFQ7FFPgjfnotCRGVdy/VvpVqbT7Lo9dcahv1Cp7hvPzJ2nS0Q7VEBenGPfz
3nT+9p0NRMPBDAp0xtFNuWrl9Efdlc8YI7vf3ybnrq8Pk14nDdkwYbXRD9KpiNR9HIt7Hyxs9Uea
/Vu/AxxcGiiQbzqMnQtuP466yiDUrkynxGSp+x2iAwfKS3ZuCxe4Im3U5M5sHVycDbpli8guVoSf
b+e5DcJeHSlzTHrxM5laiD+VG8zC8ftVPBNnfRxmfSRjrVeoHVAi0gPpMFd3upXtN0Y486E+DbFa
slyfRbkRm5kivnZlpSWUTMVRch0USCXBeFSCg1oV8nXfR3dzI/6q2r6mqDBJYC/n55SG4q5UrdhB
ZoS7on7VxtRwrPoZbIUNGI6th33wrB1kbfIy/9rHO2vA9LOebzoBW2icX6VIvBczOibWjKdNPCCy
UqQ/Qr/7UTeo/2CdrV+lsRl7giZMXlhPuyGVdmHQYjcFSabvPct4m3TrGFgyHuP6xk4+9w3wc8cU
aFGzoOrz+VMPgtYN7axNp6jJjo3a7MjeNt76M/1tmkYfxlg9O1rYZlFvyhP7Njh0GFEnbvywMKhh
zbraW3ufXkyHlFbHRjJ2phlpYkZngBfBZkb64qVSqKOUN1iznSj+kCzIPLv5Q8Q7twO337h5Yv8H
jLJzW+7joKtAQwyzYdYqfzp1FFKke/YbHO1g9kYZlU+4t4fS8wFK06psvNm/E3f0Yr2t1v65z/rx
R6w+K2Riq8orZp5qzc4YRNegVvX92Toj7ft5ddefdU7ULkY56WT4xybxxg4p1TCS73DQNYyfA12z
Xjcufd/YAgWfndxiqoIDgmXR/f28Z4tCgM6jBUtzIrKt+SnY6oOdu/+UDwMsP+BDdDr2nQSpWpiQ
KxWu53HaS8g9FtCpv1/BrWGWP/8wTKxVmRmL4XzKY9w7nqaGWqr89L+NsdqNqqhqVQpi6hSjtKVX
r7H5I1Yfvh9j2UyrEED6uFyrzaakopGlEfPIhPkqRTVLECd7Lp5LLJwWAbTvRzt/qlEUVxbnAsla
53yBVGWqFsYzbhBUEWeYWxVAilS+SAMMhYI2QFKlf0VOYF9x5HPLHF1FT4BobQmJc4l8nrmqLfLq
soS1moywkrVu+/sFyv0IytS3GEO9K70FvlLGLXiK/StREvZhY17XWX4voTPotMoQ7cuyx19ZRVUM
PsJzKmT4QUcy2b+uXUCj+yOYTewIdU0ZpYB/L8sx/zF4UqVIfkUV1XdVAORVB8KvUa+wUWrUSzDw
f2SaCY5QwAD3m4GnxM+qQyvLrzoMe5wHDTc3y92UNYdZ4Q2qkwvscF66OggPat95LX7OUZT8MyB1
4ISNWtpWUVHcV8CuFIZ134eYmgbKTVhUl3OAs60w0QaYNcmzZuTc4zbHqNrqcXDrCk+ojd+xSCFb
7rTbxWy2TKYHRRLuRU24UAX9GtWFa00A+tjGqJpKo2mnyXQfF8/yLN/0PYz2BwwhEOXJoayP2ljb
c4cMZhPKEnF0bgF64KIxSiPw0CVAPEftR6+MO8EdcQLQdTTT6ihhHumfSDQu9HIR2PHxQhraUsX5
LM1ADxZ4Tmmshzhaz42vv/u95QZ+/IrXSmb3enAyDYixaj1LD83Y9u6Q00PootswFz3QqGMyIiLb
79PMuJcD2dGVFi9Gy5aUYyuDalWGP1Wd8l/JXovNqCQPKGcDxBOUywS4Wd3Ps2fI03HUhfsGr8i6
r3ajEt2LfnRb6+rzINGZTPzrJgkuRVF0aQi6eGvsOq3HaEB2m7K0Rb11RxT0s55Viry5yK6nrvSq
EqZr2VxYYu1MtC2lpHBgaP4z0hUsCZTHrjvMY7PDfeghTnp78iNa1bfiEJ2UwUf8wPLgCttC9zrE
qNOa4nua9vATcWyK2itrMm3K2F6V5m5S6N7iTYmxoNvprVOq5c9ZXQxECxrf15kJ9yRRjgVQO1H6
HbSPoHrduGOVSBKaASvJGnMfmeoXHgA0bDy17KFhKfCBAF0E1k43eSH7dK+LL9NcoxtR03yFOly2
1237u1GNvVREP4UK5d0BMGjTc44KRXS6MjrODVJHPds5vVy2kJK9t5XqamHvmXyY2fQ9H104DZ94
mEbA7HsbBqUtTfFFHV9TZ6Ipik9GcFWX1c7KVQfWhiOriVuPkqNNw7tVgJhjl8rpeEkUu7cmtpVA
7dXU9hSJkLWLEVjQdqb6D0EXXgvse2F2OsSQC/G9zDBkpqgSWJZTabdhMTggovd+8DLKR3h2powX
FT1m9lPeIzQi/ClSPtHkpFli9+iUJzNfsRQuffFhlh+bGFXaBfbL6Ta7CyG/4IwJvuRk3aXchESU
4XURYSdlRg+TD6NAwksu2s067rDKAbHKg88aSf9H2pltuYoka/pVauW9TjODep2qCw0xR2hAQqAb
FkISYhBCzPAQ/VL9Yv2xq+rkTu3sjB7WroqMEAjH3c3NzM3N/j8L3hNFmjViMis4lL4Y4a5xOYIs
jIkRNm9pCWOX2E8T/UkEvKPnPHeUr+Pr+72+zKp+dx+v82qR5sn0ptxmhWymtwKqHvmZaqjpeFx+
AsyHJf26K91rlmbvJFxCjGQsmiSbQGb62oJBRM3DRziOXkJ3jRacirfRlJjFqlU/AoE0+JxzbDl5
kytUZllbtaxP+7r+uinpK8H+WRmyk5Y5UYFr+vJ6u1AWpjhVslLaQ1etVfdUuM2UrBSSQBR67z6N
KuWQa+VzH6/kYlOOmzcwmhtVeU2TcFFQrd0VA+PgeCJct13Vwv7izsfkkgUANvcytIU52YTNqoZK
UYnHz6X85YZvYvUqtPDLhUR3EvjE7p+q0s+1pKeKb1kOFQ/j0TTtXqIOyM1RPgmp6IjuppBE0657
czXwfxuH42txNJ5cr6MX7TJ6h7mcBGeS09nA3D9KklijsTvpqn2rq09Rpjzn8u2Z4oOpAmBjr+/E
koCaEj132b6vKD+szbjUrPFVnnWXZTwyXq8Ve49eml2Q/Cw8UnsIS9u0DVwOacltKMlZZLWpn1fx
DZ7pidp5rsqyNbxqXEzu3WsQrtqL1YnNK64SPMo7Yq5uMppfLspzeBXmOfDURbJXr9UupSboPjDI
1o6gJ0/K7T5j5zlxhcCUYlDu63Qz7rP3MGw4DM33KWn0udGbVT6Pxp4bPamB/nJDAd6y7EUt9121
vNykJ1cKZzcXa9bns1GQc4Q8eguN2orl1uScfiKF13mYaC99RXqaQMEdTGs5lYi3kbyOkmye36PV
GMWTwzeXxV5TO5cBce5CTlIrfgYJcDn3eqFyEmpE7qIVk9four5FJVWYzfMdwEulXAlDGWzZfxm3
AYPMdaNJTbE1FRzgfuvVpzTgAORIiqpNorFVZYM6MsCJzVYdBDEEfm46ub4DX5dRPetl/C6V8ApL
afmi1dqsMigzzGuyJ5r+VQ0BoU6O4QUk2KB6yvPgyUWyyG+eB2XHIlFY1eJXKObBZx3D45GOc3KH
ezLSNRVy4O6rCpTFPRntxCvE9Koh3pgJUZ+q6pU8lPtbUyouQEgyOFupwGy6nFvX79kF2952cAaF
d6MniT3iLRbji1/nnxkya4CKVWF8qtusCeppUEfPoKhPwkRajeHpmRWtTHwzj+hEllSfejXGs0m7
I5khOy2IR/BN4it2huy+lN2dEj/w+QCdHmggwl6bqKO4e8nrqw8EgcAC0L5ESLijnJ100CKv8eWa
PYkxOZdss3mVZBTO6+gCX2hEeX0M4NPypukQcZfXM6TC8kySquQlKyp5KTbJULGxwQkSnlU3NGZ/
7aYOu5+fnOIfriGgDBx9cA5K4uUQzPnJuU/HMmf9ZVotONb6rLTuKQ6XtVs+BZ3+Fgvlu1sV+79u
8WHj+UuLD7GOHKTUy011y4XyHLxc34zX5mn8Jrx/t7V8jKT/sx2Si/XB55d+gUy5aHkJoAjt1E/6
YrzoZ9lTAp38LHjFSEtPEMrCJ/E9hKL0ZwP6U7PD9Z8GlF21Elz0UbmIXvPX0aR4Lt/hBSRtPCZs
/20nH/aYv3TyYY9pSHmWytS2L4Y8ZvJDpHnwVk4K8l6n6Rdqcx6dvgvPP2wH/9Wkyj5CgGz8l9xx
8dYZwbUblwtZOZa5No3ldFp+t1d73D09tvJY9t6PS9JRO2avLBsAuNKpLucvAwiaARaFMlC85C1w
IaA0A/Im3YlTL4yR+83ieIzG//IWD7KKW9+LhBmrBfuq2bhonxSE5n7/Ctz7LAeTMFzdWqyuSD0E
qrUCpfOv18qfjTU6Ywzr7QB78GOUfhImVQ/HcSvfq4URsrXIX1yYULJvtsXftfEQRXDv7oXimku1
qMMPERT/rJwaEEP+dUceg2s/RvLnngxv8VNPDOVSaK2L4xWBUKjeo6k64lyHtmf9tXit8S9K6Nnd
upxeE2Wiq+2r0ZOGkVD0J30mqhkEwTfH538qYhRoacRmSGEjSvPwSoJ8lcSsrBYxLlzb3Z/q/M0A
RT4H5jmPqcK46Z8XYSGUPTjEA1Ru9a4ABv7XA/Nn2nAMWqDM3pwiF3W4/tO4NFE6GtddVy0Abn++
jA5Z2bwFVzuI9+p9F7o+tU7fRM3/TGX81OJjRW9WGHlLOVa1ABHnrcgvoDK033Xql16RqsJGjzN1
0vFVXX/oVQdpY5Tfgnipjwq7osJxpoRFMIeVOphC3XCIlVr5KnVdnUqSusgV+cKeufIlGQ5t8UII
snfr3c09Kob7VrL1guYE/xaszY7Fjx+eB6ermAK5t8lTAB7HArVHwmtG9nt8T6cX6t10cqjFa/6c
NO9aSGLcaJcWwSwYVwD+hbJ1K9N3JRVAohBeOPGb6ZBYEqOd3jQrFRwtVZ/7O47rqJyOr+K8dAkJ
U5nai+JzGwRzYXSoJHkyUI5f2uu0GPPQ3pdu6SSs5ecw6L6icFFX66C7+p2WHKMue9dE6UXqxU0t
AjOeZRU7Xgq3AoS8DK5fbQ6ozo3NmZyzFG5ZuYuTYKVrFHclY/agalN+Srfmpda7hZrGz4lQH6Me
1J6xNM9d+asVjEnXjvuX+4A2Pkoi+Um6hDHA6MUyji7bGO+dctD0myP6X3THMM8DYRzSiwehPMxz
1OQJuOFutCzvq74/pdQrB9U3uROP5V/UfP2hkUcX5V65at1dRtFyBDbgs2YVn5CsHC6W5BuT6EV4
qV6q70q/9G86pj4o/lFLnSiLJF42Uvhet+WzervNjBTsS2mHJ0yU7I64kfoq3F/iUln2yUaUpDfj
kr1Furi8VjiVFxXMtBsoJX02PkWZ+CU2t6ceMt5rFE8EdUDJc9kPuBagh6eQo4lpPWq/tBtFM6U+
PqdgxOdx+tnot9W4URZsItz7QaP28H4FriMX37paWfX6ShR2tQu2fmgRRJoOoANq4wx1elp8mZXF
lzQ+3GEqGCnirLkVq2ubnppyIUD4mBHlmV3TulziQKH2NePkxvVHUxt2KERfUsRzbvUrWCMLImhr
US+p/9f7ZHqXE84ub8npphj6VPyOWuQx8+OXKX9wosRwJF91EblSO/j3CJyol/GsvtyfqMxUqQl/
6RpgPCTOVPMBheSojk9qxz7pbXxZ5cJ7mT4rYjyridNcy9VfK+zvJOPB41JFqqtdYnDL6/hLJTFP
jiBhdb+D9NV/Cdk+CP2DVb5KhdKLcGgvNVV+HUnyrJCEp1GpPCfFrkFZXQX9acSRxVjN84mk+OqV
ujFq7rsgnYaqETz3cpdPb3kdvBqJpk+SinCM3IvevRCVD8OIdkq6kQhKREL8WcjXZ3iS55c7WDDX
7H0U2TI5ZaV7TgkHdJBnX4NDfXvr7wQIE/YpAMbml/65uSeHGMEZUouvUjaNODvTP6+A8GaG+lkq
xuzW6J+jTlQnpVRBYxMuI8WFWe22q/XLPAuUpVh03k2NHZLc5l3XvCTS5T2PyE5uoRvopJdINl7h
hpjVRvkeGBWlzOosVbqvhETiwugnTUtqakK0qh0///VEP2aD/CKED/6BFIdaHaljlNuT9izMb29N
O6UOiPjoFCRl6qwmo0+X4sgQHMLm7f6uvKfT71JS/kTaYJClpE3/QZH6mCjauXpJAhyG1BVXHMbC
uhtPAzy0b7o6CO0fdoGwxvzczMMZWdNKag51B+puKlKeNxn45sdf9bSfalNSrr7uM3HqTtK3IdlH
eG7mmkvp3Lf4ZQ8HNMOA/+EtHqzJ2O2zpuqB0m6md8AVXpIn17m3z1i5GYpyAuO9MgFu6TlafZdJ
8JiL/Ni08bANduNCLFwpipdjWBFei+fLgtiL/Ex22csomn+3hfrFBftjR40H69KPi76uxrQmum9G
V8xiYKH/ekZ/3bn8aIKCPRJeJPzbB+ElzTFpQdqLl+Us/hqQJYvb9PpJ9sozhTjV7Fu8u4ekj38O
IOi/HKHjS2uPnkDWjAMsgxYvpVqahhHBR7cLXtSeeOFt1urXWaPvs/tKvLff9PRPx/L3hh+9A2Xc
EJDLjXh5q3wd3qdY/S536LHa5bFvj85A5/b9RUnpG8kO+ZP4lM4WwURpVmN+znrIeCUDR2BSopm+
rSf9NYwxTORP/XswhUIeaX0t6gzsc7IhEdJ9zp7aHUiUpGdNgqV+nyZv34cx/lTv/NTqoDB+2pYE
Ytu5o3Bo9dLOkzaeifdzlMjf7BO+a+XByI0SJeBIaWjlHk3iaqUF75fb01+vhD8xpH8Yv4eFkLRt
m0cX5CORj3nBCC7T9HxVt3/dyq+byYdpGl7jpwGLYyXtrjpdUZ4v7kSYU0rASUZMsqD8ptQA6IE5
/39bQ/+LYD6caHeSrF9JXoiXxTz28O+v0257myKWnFiF2zuySYlQO3EX3awwKad3x98svm+l88Fw
uEFaFaCCM7qv5avCRm0eTttpy09QgqZkLT6P/v+F88FOqECiaiQKxcvwbl3qL7B1hOvmm/n8Rq08
7pKLRJCBwUVsBqzQVJ4X0/qlXQG8l3whqjMOOGNOHed/3erw4r+YYX1M9BCYMkARHuazTpSL3hLy
Wbqf5av4Enw2T9oT3JXfNPOYEvMvufm9nYdZu+iAMQU67eggxHB89yItByDpePFdfPK7Dj3M1IWN
7u0+pqEh1iu+lC/qM818mwj4mMf62KEf+4mfVl/C2elVgiCShSA+caKcvg5ZuwBo3LbhNLMSdonG
FHKZ0ST71P4f9qdomP8azcdEj7gMxSoQaFx4I5MEzIE3/f3yVGfzcpLPx8/ROzHDb2HP/1w+f2/0
wSzAyBe34A+w8JJp9jpQw7PXq4/Q90Hy0b3c3fdm912S+P9mtf/e6INV6DjnFPT0h765eepHQl50
PI0s9wlMfVKU033wFOz+ekl8J6vSg40IEKBCUBjdqzUAZ4Rv6Y4D9fl18Z0LIw9e1x9Xn6KDbTDU
raugZD5myYj69dLWt7JeigZni42efVzqzIyM++c4uvta4YLfBB/A6PqaUdYqh+Em7OoPKLjriSA0
AqDInB+r6pLQ0FIeAZ0K0VU6Ee8JGSnjad02T1IIDkRBonEK69jFCL4U4ZCH7GIS+YbGBr9i3ilx
88/l/t/89r8Hp9vyn10o/vGf/O3fMrJGgkv58Oc/PkM/vxW3c/mfw9f+67Y/fukfi+yUmmV+OpWf
XvZ45x++yPP/1f7MK70//DFPy7DsVtUp79anokrKH43wpsOd/6cX/3b68ZRNl53+/pt/qyir5GlB
eEt/+9el1+PffyNq+pM0Dc//18Uv78r3/uf/SE5/IwM2LMCXLX754skrSp4hqP+hi2QewY9GsZEk
I2DN6d9XwPGSICQayNOAjfztb5SWlpe//wbTyX8oIvcKImnrYJ2gqYtb9e9LiA/4SBQok9ApCfpv
/x6BP8zV73P3t7S6Lm9hWhZ//00RfuQX/y6XmjEGDYjnwC2jAlkjKw9WIR8FJU6tJL6QWdv7pBK5
+26V2sFOPopm6btecVb2gafsE7u1hVUEKchnu9SP/ZJaRhIglq0tAvk6ERehVZ2vZ91UTbWc9sfh
bpjN/dBSTZE8Fyp7SXVax7veDjydh9X2yBkf9Y2w0v0Lt+tm4AmrdpFwJHy4WvEOGEHVTO12qfq9
qfukGNwmpd2tMvsiTcab1g53wU5YK3tpXZ2bZCAsaX2AB8bO0IPurPuVJ3nBVwk4wES3gfOzk6N2
Viz4o0H/MYtV6MXGu2ZJVml2HlCCmVOt22O7qTfA5mVOvYEghx92y/+1MxXP9WG8k7bCqTSreNJt
1UNxUndqya8w8cjZzLWKvbgrzcQ3PMgr+02x58biRI2NfX1T3/XR9L5qTtW+XnReCxKe2eyrveFJ
VrGuw4lxrjfFWrESR/2InNTpN93X6CBs600iz4BB1Gb95hI/VWvhs94IVuNlx4vDq2qWcRoONGzS
EApvfJvAIwwGI+i8R5Jo+k1t0hbUZ1u6tiyPcK4H78F75OSOYhlWvaxNDi9r8+Lz+Gyiftz2o12x
Kk1pmzuRT+nk2IZ7wzhfHE174o7sSByw86KjMZpr575+Lq5viSN5yTE79pvICQMaFaxgPCMM3dKJ
epHTGZpxyKkTNxrn0gQ4GCi6vWm8bqsfhhGm/LvetKbEjPDFcsHYGWfm1rsceVmTfUmxqs66HVsd
cSmLt7KgY5LOwtk4c+Bz3akmo4jcQLBa1pOKFxr0p5dy4A5H1A0piPFIQsL8w+gwUGPqqhmRClIj
YpwT5UwGX30Yku5MhZZH9nBDiQOs+3xNDSeX49gGk/A2AfxH9McmsQR9o5q9bzxHm+SYHG9e7Gl8
MTfJlDIsOks8LZ2TlyXuKk+x1AMutLRQNsD2IQkrwRI8CqGj490Di3O8IawbWjE5asved88ulCfh
JLoC8EheH3fRv+589SoPYE5h2m7og+hTh6/7kS8fyMTn6a0wIS+HbLDx4ba/7eUdaXwc+bgzw5HX
Y4As9xSyM7p7fSdsc5PCS6RXP1z31Z1qMH1Has5ox9gLW3VXnIR4zkfIQ7OWtlBXWO1G38kHw2k3
Bel1X8NSOd7X/UbaFqtiXXJwidx1X+qHsGXJdFuGkGleFvvI7+JB5O9MPVwJq0H4Bm5V4nv7Yn9h
NssjwJtGAt3shMdyxzaywUZ7q04sNpI1wX6elBvdVv3WLs5BQcvVSrIM8iOloVGLlY4muHshgAbM
P0lrF2Zk5I/t6Cidx/bYJvGD4RokDdqNs3Tug2dYcTi56ReyH1v8UgMA4McHbR9bOfnq4M4hAyQY
3pgYdVOcQw8KtGY9vKbXc97IoxYXp1hxbrMdH9oDWmHV0SYp77QUOfXRBUb53A6yB17UxWGABE+8
zFmtoo2cIq1Ma1TOhTOMQhlpeCZSwKMRCF6UJUyfhuY90e4XnAWP3oVuCin9jY/9kTRVTUTGks1+
OTrKDodF69jj4SOblYQa5P1Bi3A0Kz9qlmJ14ylptz6AiOCSHpmaxZCQkk0U63J02ZC4546zfqAd
IAthRkhgK7yChMQzz2GBMJusfLJPUAT0jwFTznSC6o6Rr0BFYIfXt8q7edqe+5FfZrTfkAE4mguW
cU6P7lmGlXd4im6PfbpYEWWoJ4k0u/VzBjyXQC98vXqqL5GPxyBgL4SzGJDdOQksAAozZlK09Q3m
gwykHammsTX2Lw6zuW4OyjrEjKhmbrOepXVpp6gLpszSP1o/sG5n1ZTNwMp5MJnZfkR183q0kT7V
zWjT+3zGVjY7BZa0lv1yc3Fij7RJ+7aTPkX/6om+yqeaVS7pQWiBwt0c6q3uiMt4F3owB2gWdkaZ
j97vO2yl7iOaNw8ZYjoISo98hksgr2CwZb1N+u794G4ze4xY3c+YrE236n1lLayCnbFXHYolb7vW
RrjrxWin7nKzwcpGEB3xMuQ3HQfR8THOGGCzOas+bVmpM/KZJYZOsjpgjLf94RZP5J16UDZBPJE2
xA7AvTkLXwTQvnQH3GU64Y8ZVrK38h1x0VOaTsodN8sHNZi4zrWdXE/8GWxRLOIXOkQ+1BPlNTto
TnySd4YTnshPNpzbSYsmAP6CCgvO3D7Y5gdR4IP2kLhT0Hi5CsFau+P5hnOPJ5rDJ+KhOeklGqhb
xqcemxrv4YmuTajXOaF0qM1mga5RCFevNYt9cugW0iKyBn2Dps6e1JcIUCZ1Rm0hEzY2dTSJC7Yn
g2ZY7bHY10vXijjTQYGND7lZnC73WbG67dtdheVRD6iXU7msF3CjwLSwqo8VVrw2FU9npRqz8gIs
L0OWHguP1ceqY9mSXzD8VyXTM8Fpulq98cqq1TpWMUuYVYPJsHsn9PKjeJAGGdAGjaVsDQ+p4hcr
3qN3q1ONQoucyO6syjNwRVrTPVcebEzLi4M+U+g0L99vMN4m4s/UVh5GpVhL1mh336Nsvq46hcso
FXdzO2UmGSvVKjdLEyOLckeJDxPZEJhloJsTSvm6Zy7i/XWvDrYu3PcHJtdw+MHEoI/5QrNvtlzD
kg/SU+ARMDZD1AkYC5MCJs6HuZfPZE6Tvxr8oPudJ1EAeJ/zhVE/4yd3AGX6wwoMs0CBY+K7Fu6B
uCF5GROQOtJ4rrKxNHGNWlPYpkeUlDblKwnOiYoBK/hXKbMaUbufyMLpthefYyKejtPSbHG2HIx8
ucRIHYbx3MKOJ2KMsBd78sC2w29JOZW53HmI+LlcaieOyjfCuR/sAa4A+tHiIB1bImzBlztDLtBu
yCs14U7C9fvh7tQbzSuXyMGFdTJ8yS7WkT9YUMWqN0zDSTxkJkseBxEnojXLJQbhxBAWdxZAvL1I
8/qAXGsf7pEFlJAsth2xSLassGaZ7Di6Imd8G3nZDh7elbwXFuU5P8if4amwR9vxXlxJCN9GtISF
K84EW/voz1SR3m8TYdmem2VkNXZ9Ls+VX7H6VxdP8PuvbtGu+3O/LnizPU/lX+KF1VReF36EvPA2
m36dW92yPBimuDb8iyX4yoaKh7lgtt3k4nX+aCvYitnZgplbH+qqX0P8cNlpZuMLdr8e7SVf8cks
cDcXT/5sbHmlOcEp8tbGJrGkjWLKxLJRrHvJlJZZMsl2kaWuo528jw7wHX6AtkpfVqTPu8eWaZZX
zTL46GwZ4K4J/8t2fJsLH9FBcPQ1YDrBCfXSH9QdA/k6XicHfWuQuLHrD4hnvFUcZSOhaYhVmq4j
LfszIyd+ac71PolPQjnr7JQeN3a3rGzxK7FKr/c6c2xdnWBavd6Pmp95gQMbDN/LLM123yO4ib7K
/dhSvcwbW67dQMa4Do5gf+PHbYpltg6rOUnETrEZW/KWJHDvvjFsdVttOjx737UVbN4y24+iiXa4
gAy+KVeV2aSUfkyEjBrA4JjzbMYnxMJvU6uw27Nry5742W+1Q5ZNa69YNlC+T9yDW06k3d0cEMS3
sGgI09IzbPmsn3Wq2m2XdJGJgY/qk3JMIkHmyWfDJ2j6Vp8VnyTRyCotyUSF+vIndaGrazPVjt1S
WsrwmWwzvENYZ2EKU0j8nQR7aak5mAZWPwIr7uJ9Xz/JxhPAboyyvApR+nP4Nk2BYdMcpNEa55Nu
aZiSbZjturNrr/ZCR9sBxi16hV16ZLPIVnxUt51pHJJ9lU56y2D/tu8/y1XDiceuP7VetYz9et82
85tZAtGGQ+sAgnzHO0dNb6AFuDq5xxTJVnPstyrOFnnZG7LZ5FN5asx6Va5aT2PqP0GX7GG4mov4
MfjxZ9fP1+Xpsi+WiSV/iqvszHwavjZMUuuBoSF+ip/VskcyuD+zbgi8VZRzxU7OkXfdMEuSPWJJ
Cjbn5akn2MZHYWvMmOKzICOPeRimnZ4HTuoNN7AUhoWZpHPN5uqFVHiczrNhJx6zVV3m/XUmnysU
vBUcdRypbnIdRIfv8FPB/79Oa9Q+nmE3ieDnvM5I9Zdsng701XXOfbyKYgOPTxawTWZ16mkmaFYI
gGLnZ27h67X1461NaZGfxRXd4tmSLVqipZ9Tq+UzFqndrxQ7ZTityqa923hYsh7UaV7yJZAyjVJg
uCrgptEhgi+z9M3+iy56kUU5Yuq1a8Eu6BQ7UQD44NRrlqM9D5TXvNjizjvLnwyZn1lDE/1X4hkm
749SGkQ/OXeLK1WNYAiaMSFPcQYG9KdiU6lj2BfPtcWzZgdHxZbsUGXNkYF+55IPaQyMa4i34Ofn
9qyZyTvHn68qlte8syj6Fe/EzYY/2tPaUDi5J2/cNemyWZ65UuJvWJUj2YKTWMpGM0dW46DSnPG+
cSS/8TVzvM9+3MmCUsxhhLUPRsHqV9Im86Ld0GxlozfF1WgrHRmRXWcH9MpCujZM9Sajx6mn7+82
41aeM0sHnXe8Fc+oXVPA4VjUKHL5s2MmmURQClFTl/OF68ZGXI29ymns9CAOnZEY8tTLrHbN1Asm
86uZQIWhb4dp2BWsSY0FKCCC2iCfZo1W6fz2LGAWjKPkX0k1+GqzaXa42RdesXMGxaiAlz+I0BKH
jA1VMLvaYI61ENR5IIcuxRW1mmxHBlEd7QVbWCh+dHBNY4PaNdt8Ql33mQFh97ISV4MNGm1BfljV
PLo/p7v+q7EVp0DzonDW8Gul7CbdjYpXiaFwUNsSTD/NoL9R8/o6OBHuaqYpbqa7KXeSQ4LWIYXU
r5+1h/alfe+W3IqNkJaMlhN8ZJ57jE8o+x5ixROeSrDFupaY3tIFcARDpQeTznGzocH+Kz3w2IOA
kpN8Fna+wxB+cYew0D5+3IApdYzjeEvOIG+g0VGu3uxgK5lZNA1PkXXZSUdZpwFhmbMFvJ/KA0sG
c8U8LgbzLSxSlhBg7NagcNxNh9TTYc2MbrPkIPg8i0/EVeVnO0xZvxKWmL0jiccbXGgMardwS/g6
ZtKmZvY6B9f7A/d6lxx4fUzKh3EsDzjTdE/+zA68YL7THPQ441Kzjc92RAZcZYYRHHx09HpeP4Ww
VO1e8aOgyCmH6IHrcLs7OIJV8LLOy0k2OIjdIiIvZ2iSNlI8lTtAvZvcnfExRZcQoGEWmDUz2mWM
Y8oUhaeqfq3ZSyi4pMZRXMd33rHdSebthDJgZrfhfryVlrwIltkMT+lZcNwjfzLCDtrEh71LnoZ7
ZcNXs12wFekxbisyNLzBCWhS3EtxnR8U1g90Vj+8UbosTICdCIDGh75kxxs2yqTvZ+IBYB0gG2OQ
MQeXrOM8cc+7xHO2K5g6J9zjVbLRue3rg7xLDPxjfEz8CWi7gj0lLFo1K03CbAT2iOaU7JBMHEYP
b7bcEAwgmuHpu/vKBeJ7K+9wRREW/pWDkxKf6MT1VO7kNT2kYnF4zfqARZUpzB+CNgKyWx+MTYvg
uA6iPXzmjNacsHImCKsG48RChtqs3/2YSxEqkTUzCcjbBpEdRik9BCe8+K28puM77aNZSqinYKsd
5VV5xhdAWxBMYFtutxZ/Sn5uFRKAjZPwKGKOcy8uZjgzx/CILkOCQDQ8qudiE9qBo59FCza12G5M
QGCtYhM4FyDsrHx1ddRwyu2yJWyEDb7PhgrVDJfKHXykXJjCrGc1CnxmL6HTmdWmx5ERNiXMNJCm
T9I9X7Lar2aT7ylkt5vNjdCE2e+zfb0WmL/FzSn3+V48xbZ2yFftSWwn8vZuZgSs5uUpxEcKfO2F
oThlLa5DuZV26Sk9CTvpMDoCpMMvuxs4kJRpsCdh4wCwCjN4wiHZ9s7NNIZtfLfLTvqmORARoHSP
b1U7ogHNrl0Y235JVEA53A7pqXaiU0w0gCjzYVTPR5vrEIEQ1tHpTqPcRpEObOwZHgjeWbLHTeM/
7HSpnKA6+GDezHyv4bv1XHJ37oFXoncnd6ccikWBeJ1ypOLUbvO9fBI/DTbc94nLm/JbFU/vJs5S
w9uv3YN8ajaNSR3i3ZG3/bZvp+6uWbh2vq8Wyb5km4//EzjFkXxss1j23vUIEC35cJZ4rtg/1PhB
eGxmjk9jkPAabzCSOAGaXQwKP/Nqi0pUYZOMp8NQZfiYeFM9501eg2fnBrPUw4lx7fDI5602qQb/
dxk4wbFexUQ8t1cnLKe4GB3WBcOcGTNQr5f1St4WprDRwVI/4r+FTuCne3dXW5p/dZpFyUvn68Cv
FqPBc1ct5aBvBrq/IzSnhOQOHI/L29aDeplFgpn54WzluJjKjpPJkgnv8cCrZbXBTaA+Dd4PC88K
7yKzsEd4xmbmsWOhmXSee/l68CWGfx38FngcpvpZ+M3S2GS7nDXJmoLxbqXvBeDd3R8uCIWpUBVu
663sgSeJTMOJZ3BN4yGDc6JeZ6UneiRvizw+tBm/U2fSGYaGJUgoep/jKw4GnB3Zodzlu+tewVy4
mx+uUGulnmvGJ5VNFKbf0bfAJDV+cmaPB7AAYR/mDM8mtfBk6JeSPDEXg0vNHqL07ktwJek5Dq1d
W0wbnukP90nDLTRmrs+cuD7eBthqmp97DCJFbx/jc3DERRbwqpymnro25hpvtGHoNrmHg82LX7wI
n+PHFNEUykQ9k8cJr4PnuIth7lqL5ynT1qtXNBAe6zM9zj1Y7PlTtoplF85iW/mozLyZt1/FJmay
2SWZuiVu2eZUZicMuCTCjmkut5CcULYNSdyBzObucGnmqnOWHbmZ3A8st7EzEp9GR9GJWSjR5L4r
hlCdQ7Ued4QH4Ss8cJRkS+uQsyKNeGDtkNHdrOLDfUe8kAOn2r7uevO+c7fKvl1wtLWQN6GV2iKF
pn7vj3yJYxnZJx7HqRUxOnEWW1eP/xM/uCDanB1MjO2dwKLo3/VZcZb9O5dyPCdOJogRM0FseoeT
M2MvcHxRrF3r5hEZ/F/cfdl240iW5K/UDyAGcAfcgcchNu47RVEvOKREYd93/FF/x/zYGBSZWRGM
6WDm6ZeeroqqyJREYXH369ft2jUDjjy85tcCSWsPUKf9HH/0CmAa0gY4r+MMJ5jptbx2xECZhQDP
G14BQSHXBaoLZBh/FGDTOODgzys+LHlGp5jqp4hph8EHdA1wevxefsWXvI/KM/EwSH1RpAA+iH8S
P9vxFl9TQJs5Hgr2Bt0IvLpX5819CW/4kebdeavxdIBrpyEgU7JKXgFN7gS0GbwWWNSv/V49oSB3
GbbAu24Ih902/1RP4zgMF0gcB8KkupS34SAPk26jHcd3Le4pzmmH8jxs2Fvyyi/tbdg6b9JWhv7v
HvA7Dpd758Q/8HnUFxvcIWAvzPtX501ca8cUpcYRFscMuw5b6AutAeq+trt+r1wQzyWcI4VLdM8i
XfvaAoAvXpRD/TkCsNxAlzrZpZ8Dqopf40f27BR/Qnp5J4s6NGLxkPzdfRkO/Z7sx/+HzReUajHQ
b/RY43cdkxwobvXK3thb/kkPeHMv2DOGC/YOcYcb7nfxyxfofy5vBail9/jsvDWAA1+V49cjxg4c
2fA76k/3pd1V++YkHAFoD1t5n9+K9/iFrMi+2/b7VpxIF+GDf+Dy4l47+mcFKD9eS3qDURZeQAUx
hE/hiNWCI3J5qLfSfdSTvnd3D/3uH+4tHhdKdOcX7eIBATmjinEr7rhdfISD9hxOvpZWiQ3m1qOa
eW6BAGDBfR23xVvwhv1GumI7w88H9/oGhgIuUI4mKvgD4myI7nhsguf6hvO5dxc+0nN8Ts/sLT67
L/E5P+NaWJzlmR6Ld+kAav/NhaL1ASC+B/C0e8ej0YP0QVaA7QHzXytwLV9G5N99UT7Edbsjeywt
IK6YbyOEn36OKOyhQXUYI4TUs9BR9DiTtxRjMc67GLNNXSHBhi4CCnnSATWBI54N3tbuuUYxBmPg
nbC3o9w9BgCyx/1l9xL1A0y5E0cE6Hfo2U8x1tACQZw5dhvh2G3dM+rdrxglnDj2AcZ5jyePseWs
tUt85keKm6reu41yEY7qW/WOnxuvMmwkhBjI4KKGu4EY6Dh+Q2C2Z+2iHMfoM5bGs3e8hEOByedc
8TnvPlxQCcBKlPBlPDxs4G7R3cNUai7VJTxXcJ0DLnDttvUNecaNXjA3MLbCuNgCs0Mygumbnr07
nlY58iNeUzgOEblhQOAHhXtUvhYmbG8/nVN8807urT3TywIR1NGTcQI5qMghMop76RXrTXhnnxzp
GJK3s4fVCuUjzKrqLgPev3fv4g6R9UU90UN9c24uiImX7M7G6YfnFW/KcZx/mCLobXpDRtaf8fLw
pPxS37Boa99SLp1sBG/YAw7VHslhdkdmNt6t0xvCBZV+EdJ23z+sHTEjGyQS9aE7VacYoOs2vyHb
wh/gS7gMXyITw73d6g2Au7tEFsEbfgxzILvjb9xAtMv0P/aZBjvOsXuDZLd8Y2f/tXlDMol3BZU9
7ZJA9UxHPoo15b5DJ2DDBEM955ccWSzSM1xOeqn21Z7dhhe02GBFaZfmXuzyreoZyT67+h/xpVvz
l2annNSzdMKj1ZtuLV0pYLkXgnu/u68+kvsTcKs3+SwKen9o8dvTj3qLXOeu3pDw3pEE4emQTtyK
t/7c3PMDualII7Nd1Y0PhWx6zIBx28V9xNggSXXH4kVOfuhw1lPN748vIu+sN/nFOas32uk+Mkb8
FEMpq3hzMgN3dsLrAHZ5COGzuynROEmhSqlckUpuGWqVY/Yjn5FjvkkvwZW9K5/0RYMkB4osG8XV
EX33KjLCdVjjbSKlP7Sb7K08VDvkHz5SROQJuxh61Jtq77+r5+aEDHkAZKfekCdjXOQbnhRBCbI+
4y2enBuGEzME3+pwVw1Sr2pXYtzZeTwQ4J0gEwsN56xBmx5x6h0vb9PdUxUFwvqGr1R7gIRHfDy4
N3f5jGsP12LHbuoN72y4e41RvLmvzq3F04+JBsHL5S/5Bdm5jFMwanH4uf6GqYO/vbfkjvtJz8By
3XEW42tkQNPuBCvmLb21twpj3+z8d+8NMxASx+NmhiCSj9P6DR+VLqrJDeeNjyEfnR2L8ewh3vxz
euMXcY3dBmmIC1R43P60D9QIE+xj4xYpyQYW81jrVU/dVtyXiLA9dj0fuPGLBioCdqfhgvuULl/0
pj+YVj+xh/6icD0yvf43nEeKa+Rfk39N6uJ+rf+Vfv7rUCEcw9D2vXxkdf3EBrPvaYnU079G//oi
U5kf/i+Esf+ONLDRqu9//Umy+oUGtr1GcV9cf+J/jZ/4zv8SJCZ+UziUmamIZmCoXYNK+Z0Ahm/R
bwSqpDKc2Qg6G8A2+4MAxr5BSAsNofhpCLzBxRjf+oMAJn9Dt4UMVXcZygOQd6fSP+F//dr9yEVJ
ApsZzbDSyEF7IJZD+zvsXU9wd6mno3Y/epWFpxBNcUDFSgPkfBOtyc94u7+2jzxc9YFzVpZEdZVS
c3deYbjTxPIsiJrstF1nQlnE4sYP4/HHtP2R5PZrd/jD5R4IySx3Si7HuBx1DeEAL3Fz1F2UAt21
G10FuZRM6bWwnxKhMUrZv6l1I2/v55f7wE+G4AoU22MPTYOGu25fCmkiLRwDwi/v7gdy+Vtlw6fx
H3Pmf77oY8dKLIP9WQ+xt4NfMtW/eFCgnLlzTa9MB/UnlB9wTv8bPoq/tEI8XPih7cirGNW8yvV2
8FH0zB6c9jo08ZLlQwN9ivLgGwiCNJ9Aov9Jo8cvPPCHKz+wlYOmbCO5873daPbnz9lspPCKz4nt
T8ZTeSAoKz53aACNvx1bQZxUlyapDU0sA4L1tmIL8+H+N9Sqx3v/zRxSEFl+7PzgWi2IRFBdDGdr
FtvaDjFnuQ1TVf1vqJo8e5PjG/iB6a45CGFqgnCAMZyBCrlM5wQqQxCsnoBPZvB5sZewIQOhumMv
Vp4t1PFhfvewD9EokgO/9jVMoc7ytsk2NlPb12vD33pT2ETrrvHM6F76hZX9MHUeIlGvgvpKI1yR
Z8V2SBt1EsXqSaoY2nvfCiZYGgS+kkIz1DJG9znU5n4fm54tmofQRAo1F0I/8najQCMvpUkr3qMW
skfu8vcXksYn+d27fQhGvhhFcjZO3tJEORWSUfWkmZYr3w5nyGH1ZBcf0TyBZlNXfLI8n4zqY7ML
WgmiiGWZBzWTWodomU7Z9vcP9+wKD6EH5HmpcTpcwaXAg7moJ5n9+ys8WfqPpu1FUA4wqEUop0OD
TuJjlHG9ByDw+6s8m47sIcJEDBlUQXGZseEJlF30yaLhSdKbXXyop7+/2Di1fjMh2PhSf1jrXVmV
ThaFHtLw3vASZ9bmueVIgNiSzOpppDuZ8+SST8ILewgvYSokvcdTbxdUMyVdpg2U+kA97Lp8VebL
lMeAM6Pq2Ut9MvPZQ1QJ5YB2TokdsRvdApcQQjWkqWcg5bAlW7RcPTSEmTh9muU8u+74/R9ecNZm
Yc3HOVOaUOYz0UVjjysu1iHys9Tmo7NEe26nTyfROEl+N7APMYU1rkeyACtdQeEffeY6NJKnFNZk
snYS+ZvTxygjuKj4+To88mJAre3t91Pr2Xp8iDWl4pTQb8Ebzz3HhDaL3ueb31/hWQr5KD6ftVUq
dPW4VUjCKxhn2P6hNMsCI9JAvnMk6cWplXWdFKaSd9BoDTIV9er2iULJkzXEHwJPl/MmVAbsl33d
W5XQQrVNPPE6XpVScFTjFoS5NHkSyZ+8XP4QI5RcDd0aY7zjQW108OWOE+u/+HIfQoMUl5kKZV1v
N+p+ZdsEDpvNXJ1Q1J5c42nf15M9mD9EhSDpCB9SzNdW55PRU97fcZPbwdSbP3WMenath1gQyLyh
bfyV4ICKazeL2kqPoBwjt3iaiT+71sP611r46KkyniuY+dN61U1CPZx50wxHnGex5kmo4Q9LvqJ+
JMcBTjgDQaU4YIJeEij4yAYkRncFff0vzo+H9R3XcjCI2ldSCtPALZ1qJpCPSbX+O83iT1KkR/EE
r6a5S2tMRiK9iWFgFM4LlNpgTvjy5KmevMRH3YTYYT6s+xC1XEVyzA6sM0fmpnNlva0xouekt0oR
wsm1iEpMLMbXIoFjKrS8UNiJ+1hPB6hJuGIzScREMp7c3JNVr5KfN5OOZnmdj6nxqKFRoroOwhw2
sfcOB1jgjSQb9f/0Jxd9spOoD6GGe0KUk+FrnBsDDIqJAhUxCJSks2oPqZB+Gp9/f8VnT/kQeEQv
Y5FaICcZsmTRjj6RzKf731/j12Z65PwEbZgc2hVMgmfWz68y73gQljkuUhkoJQ7n0tuNEATXRStE
IZmjCcF+tkABy/y6KcPlmktM4gz6GA9PFre0KkLZY9uBN0KmbsY7wL9ONK3zUL1SB8ZRJJVq9AJv
NVUjHp9Icip4Mz9SqTZ3RM1v7ZCEwL6dRnKp5YviUJiUNZFi+E1dCJCGhfi6kXixgtM+J6DEQ6e8
UGxRckN3GvV9k+m9plag9FKmtkbUMd7pRSlKtZ1AnlWYi4y3cnqMxFJTLR4QgiJxjSMKyq9eCUEw
n3/Pzf4RpPg/tHl0POb856jh6loX/vv9J9Rw/MR31BDAoIJOTYaJyqDeh07PP0FDhX0brWk1LqGb
lGP+Ilr+0DWKJlNJhOog5vaIKv6FGgoEKCQZcUP42Y4e6whufyKa2++543ek9z9pG33Iewg0IyVF
AmQJtX9JgoTIz0sILnZ0NIHB0aTNX/yq3VLO99DZA0ewLC138LkJ++gc5zCg242fz2iS71ieR3Za
oLWACMGnBrG1msqTjNy4WnW6hpOH5HlQwxvQ14IORTFpAJpjqbjOVerzqRt3K1b5876ghgdtKlWN
91nZgNzcEcidh6AleAP8btHaEeYeqE7NSMSCVKkE3xWjruTQyjyUQ0o2LQGJmjQPwVchg+k4QKXS
9pmxxdja+2Me/vWSmDi23Goi0FpxFLX5If+PhFTpAi9AhdbqCwlN7AK6dBoICyY5GNsAVTwWHFOx
NmqlNrzBXdQSpH2HEOS/VpoVdbCgvb/qFZKuFdVZiQmkg+Rs2sb5wR86ZjCccvGqQV0K0TGSCgQt
Bc7chzzOxOHJMvOZXTv+Wh3CdzhToPRRWj9M2T+mxU/A6rjp/HDSIDJGHi7NhCmj7xUmw89P6Ch+
l1MoJsI1QD37WrnmGAnRZ8aoCUbF0IiK2qIVeEpJZWdefGi79ye38BBXx1tQgIVzdXRXVMRHcCHB
lTvP5ZmRQkDc06Jp6ahTJWPXO0lLvSXqlBJ4nKaFSdTySfb/ZQH18Px4aBEOMHh8qn7JrP0wwomU
k9SnamYEDtpiBwlysSsRtK6I6SUvddafYkeeeEluaJ1qum6hD0I+KcTCKiMLmcYxrkpdVYQJ4cRS
0H8MK3VLafc872HADAqmlB5ESE2iaTLVzDT1npjCPzR/q19v76sAgcUMaSVlHOAfHsDtWVCKJRyg
xfK9kOB0EPbt2pV9GDs0yqCHbj5VCJjoxWD3PZ/U5TssNJwG9BCktosS0p4E5TrH6YwEFcwhdefu
e6qoL2JrtUI7r8thC3VvZKQSmhZ6x44HcvA75SXXhO87CQpI/++Q9KjkQGROmIqCCAYDi42oDyEp
cZQMtpd1ZUBLaUU4+ieqein4yrlypWtPobRVi9eau58lk6dPJuEv6wA6WFBQhMurrKGZX3lYB2Qo
U0lq3NrQolAB/49evBBqnxQC6UUCZ8F45kbWknvQt0u0HB1RwjOjeflLAuunuYh7kHELiozlANXZ
h9PG4AmdjIiGaOKDyBA0ySeCtIm94l0LrZSTSxnTi1A37aRp2VbLe1RqRR9kKwE0e62nhuYQWIc0
6EskWUwmUu6ZtbAU8s6qFaioFzE63TJamMWASqTE3gfq+EZZBTdXcppJWPQ+TC/wW6synsoDROpB
DvWQtQA+xYxuPYD/UbiQytxquzfwJhIR9Awy/maRvcNeDMmJWuoCGcCmiNDtl+llD6Yuk7pBbzSr
U0IoCNQKmsXkSwXdP7db9TE9u214lBp/Ad3MRZyCVtvL05LSqVjKN0ROb1hXjboSMulSsnIpK9km
1VBzbrR3CFCf1Qrcfc0/ukow70FgL+m5cxq0Grq1Xtb5FNgwiH/ONW/4Z5kNJVT0MeETNYETvM3g
SqHF7UuOX5wVHZjWIb04vFxSUu9zQq+8DReCW5tFGutwbrEGh9jlKCEPHUJsSQkzqlrStV55dzNt
BuFB9G2kMBYPB/hRRMdWwkjKBZhBSjKjvDKzFj8RK+ohR98//PySPDV6JTzGsb/wRO3kiWibhsNz
WCirRkSPdMq24//KgFw6GAu6Lr1EDlghWK8J+Nqxi6a4ErafsYsX5+a3ZtgHBb7PQh8unePbLPWO
Cq9tg3bfhsHXXEzHBk7/Ux18FcqQvdnScF2o/BTUCtoMxRmRIcXIwdLBCQnSI038kaBf1gENOMTa
iPMKm7YLgphPpymtwexDj4irZOHUl6RLzc0afu9Z3vWzPFNtlzXbyMMxQI7dzwZq9lEH0pgTi5dU
li5KCD+6QUY1XKPyGrK8QYxY0xD0CQ8evUKw/16iDSJovbE9HBxkcE1YCeKS7+GiX8+oBJVRUGGh
ZsRWmL+IPZDGa1hDQPzmmHXKuW2hkcLWmPBnhwWzMhMtFkpzVotQNK3wRqpaeQ/KVg9jcABy4i2i
HmQEwcFaJ6AdCKX3icj+qXagwjERnQgKiqu0RYdgmzbYI4j3qSoI934rGTFIi5FcHHyC39UMIFUl
ebJJ83gB/8El/JPOLlTv6gwiraI6690ApIUElAZniEyBNr2uuGCdp126RE0XDH8Nfj/yUimlqRxj
IbYSjGkqnqG5S7x2Pdq3vQGa1JtIdAxaZjMnx2VrIYLEL0PfNnW6o4pOGu5CTqbtfD2ioFhqHrim
GbmqNe6+zKJ5W9TQMlZrT/eo7UY8N7omc2wiQpXPBf0w8eYwzAHXMfUWlYizquNqJ/gk+HrPp1jF
uzBj751cLVM/xU7YQgGyJlemVqvUE6a4k9qQehBQXQ40Tdbm1AvhGxSD109rtL3C8yGA+jCTqjdP
RIFByOWrU/hkUgXiuqEXhfFTSbq71jGbxnilsgzT8wI+CvTS5OD6xk4X6WVI1ikcaSNohnAXJMOS
n4pWhRhoYrhKsXSCYFddiRQLk0Thp66Ur2kd2kMj7nxHvuQRFprH9QRWVNBsHiaD4C+S4r3q2D4f
8LI6z4J+OfIh+T3zXDCYlXoa+RwMpRbtL05d7XGfB2gfNrpv+KvAh1RvqU1ckW09Bf3SELmeqCSG
CCqMHXQ4zpl56yBrVeWZA/WCUCz2KByYSVgtWY19Dx3oEIwzWCGs8lrV085BA72gV4EPAI9EJZxD
gjcKgqubx1gKmTCribyiqqdMogi9iS3YJKmjmImE+1QFPQaZF8KgbTTKC6m6UinzDqcMZO/yu1ag
nJREObp/pfgWqXh8uICAYutLIM5k2BLGrSeO5YvbUDhqRPlHFe+V6tISaYbfuFF5DT5h24L7KChn
eAKsUqhmxPWS8GSTh6C5QC8Y8gjkrDD0+kie3XTaXuqxVGkMck5ZgFaqtL0pNxI13GgAuz91XrVx
z+GpdkpK3BJV6oMcBFZCPUFvi6qzFA16w6NgvAQLKIMPzbIbKnAAo+DF59oB1bJt6rSGGmpbhyQb
KcwMAl8jXh+epA8PxSWkLnRMI8EF0SiDGvUDeqflba3FEZS7Wy86Flrt69yDq6ZArEQmNmnYanDZ
NhCx0rVuE8jDmqpshrrGMUI49Ti9/v6GyHgyecglGBHlrzPmF2bxc1rYh7WfxU5VGbVDLigPga5H
p1xDaremJQjHgwMHpDE6DqV8UTP0vhBtEqu8xMAnIB0MGE/4fm5ECf0iDZNAf0aLUZwjMP7+TiX2
ANoRGSdQHEBg7SsxlTDtIYNligoYpZY1o5VRH8/zl0hqTEKDeSXjvn3VwskLTNXWnwKiO9RCv+Kh
q8MTbwOQ+yzVCWagigwtWMuFNkwqn5pKJk9SN9gEqWdy2iDuVi+K2piyK668tJiTFghRqBpt4+ka
lLlyNdaLqvpkgYSJWez7FqxV1p0IPcKXoJ80tbfkaT0HHQT/UiqXIcCuptlCQ+9Kh2DkXeqkVSYK
RdmbduuaahMp02DMOq+EW48G/sHZuYK6KZyxv7FcOBBg9HDWdjIcm2vVTKFsWZDusxFVyyUJ2LiM
XYTMf8tIHJsjBo0grMude2gggx81iSVqiYH6z6yp4JgzJm291WANaK07EwIfNBGYWXWatGhzzLEi
n2oV+pJxopFCtpHR3ipX2qmMekvoVL2t3zUn2hEmLHPJW2btSZTphmUR9hMVxNhjVfmWliUffpjs
6jzZy6Gi17K8qiXIuLqiQYcTYvLUEa5lgZYD3ll5Cq/OWDJQCZ/FM6SyYkIszwmWDFaUIu0/tcSB
fDClyzrSmYNNWEVvg1MoR7fA5h80oB6yslsHrbSjOUjyBcYfkIlvcNVdUey0eY/TVRXOk2K0E+t1
WVNmKlpR3CybxD24gVqfo3YGUirN5nk12JBu2yZybYjovRUEoPl5sNS6al22yiUc0OuIluAOUUqC
5Z3e9nA7c9pmpuStr39N+X8EmR3TGH9+S7b7e6gaKHmjmNkvvL3/jjS8sbj2nwNqa7/+GU0bf/wv
Dp72DUcz8NtU8Qsgw9nwLw6e9k3D4Coy9lZEYYrY+xeepn7TAJphvyGgLoHIh9jylwyb9k3Ch6hG
OYNlsKgo/wRPA272U8RlGoALDeAdjhwMwB50jn+OuLwCyAuH0uwUR9620CLL6yrPYFnZTgC8rmIw
jYqRIl90FmH9sZaFiZa4oS5mSmZkpUIgEpQcWEZ7k3s1jIF4bwuDbBF349DESFTYWgRRu/GgZzwp
FbaqomFXSJKyjEVmE5aaroYlrkV6Da22OGS2ANRO80rIIfSrRMgWqJzpDQQqKrrkAtfVpNa9UdfD
PXN+zHj4nkn9rILEEAkWfi7v0gq+EvlRFj478Rz5s66PrFaKJyX6YFzhpfRgjtjK0zB3rIL2Mx88
AEF2l2k2rDNlM0SK7hBYpmncSuCCGKRAChOy7bhs09FQGm3HofQZxHST1OgchPiUTJZDOZXR5aX6
viEF+UlLcWQUgnZRAyWHd6ZiwsDQCLjtRWhak8ld7eoF8LaL41264cKHmyjE6JJ9bfhcEHsrKD9L
vucdTinJpkKUxOF/Ug03v8rxaNsyO3nRWXEh2oHjXrhIw1OLFt0gdSd5doKZWyKeNByIumwqONvI
3xHnU3SvzEXL69bhDrzdI0MTd8yxS6cxQiGz04EaQX5zy+KUD5mJ8dcLGusqmlHVZu2mSy1b185O
0M5yhEIAmssyZsfCCrr3DcwTQTqPt53Qg7xErcgRDVVZKskBIGCR7SN1rQ3HtNzwYa60b7m41Hxh
HaO/Ilg1JN4Ah9JFkpgCO2JLfK2zi+xvOH3ta2JKNNCbuloq1L84VWhDXXzilbJe5w01knQhibmd
Y4gqvvQIdATpoWqvgcDWDptF5Qv3PmjrmoUYbRNoXuIA5HQKovvGVdH72E2D9r3tP1jd6xnhE7WT
zbBydV9UYUV3q8JXLTon/Fj1TTcRQ2/RZYcW4ALOWtIgnKjarNRBNpOuhJ1lys3SBWeb1oVs4oDU
23EIcSknLa5eEn5GeTMTuZ33d7+3um6nJiVUNdcd7Y2BLNgoOAVbhywBC15ehiycRZ6kR657TBjU
zzThxQtKWxNAn5BENJVEpo/TcRp5vp1UbF1WnfnPo/3fC+X/36lrjoXc38RzFEjqn8oj489/D+go
iiAyIyzTL91MOjIGvsfzr+8gYI+ILMWKlxBn/wznqICICLwi/sMA1yKw42N/xnN8U4HkpoZfKykE
Zbp/Es5B7f45nCuojqDaQlWiEE2EPv4DGAfl8Thl4FRt0T+OZiZmahv4sU5kaqdhZdIj3WQtRNwq
fwHEH7TgA5AQZFl0AovSBXqdFAid1XE/EdW1OKzCdMvKvcBnRdXj7DcrYji9tLI5WHKZT9PPUtJL
VAHgfnpu4KGbQLIgUz6K8CSVM5Q5ffTcQRyPGuweR2aH4sGuUGFEhVsYxEMkGaOecWgKZg6dh36G
BgKza0ZFNu5BEle7BYa294jeZtEuIJEpK4WFnr8Mia8Ph8mGTiq2V4VtXEgm81Z9CWCxWMvqVgg7
SyuZzkPZjNDuwpu7qAQGED4Tve+VBo1NIN6eAhuPY+QIkzRdltKi8zcKpPti5+7DciZeOslEiRcS
/GldZxrVKNGumzDXm3jmey+yiFpHPq0FKwPWKiQLD9IJfa1H4pRB9yQxY2cyyQCT1FRCfDwwKI1A
C0aC4848V6R3Cc2AgrhS/MYoQcDMqGjIcCAtZbRzhG9SEa2Ia2drqd6XeJXaTMaJADEhtfPGbPR0
iTZoADWf6J9vC2yyBvEM+T085hfIaqCNdn4aCZWBTmSLSi+IXsAdNB099xU8SqcO/QBZw3v3TUFH
iWLWG9KK3GKLzxVdXsDuGjjrMprJn5oz7SeRtIHNJVyjF6FNR/7vTV0G134ZG4IxbBu+dCSzOnU2
ieHQskw/gIvgnHMgRmPnh4rMfG4DDpKSd00CsrqpVm5noZlnVi5LCxjp1JmitVc00Ohj+UYnTHKT
zFOOm29cPWAHlZiDYvTOER2Gg4u8w6Cwh2E6TXV3+HB8BNNM78iiCjmUNS0HssNCYCvulNApRIsX
aKLyDx7T1eAoYsqFvlVkp75cUMki67HVbSfzCQgUrLbwD5qwx6luVy8CHYROQ0Qf+XemwT9Ko/+n
BlbUfX8TWNO6ucMNXXj7P/8BtYeP+89BFp/9M2vmaEMRZSKrkBuGDde/Y6zyTZVUjWpkjLSIcv+O
sQRpsYqIp6oEB3JUhvHr/gyxCvmGgjY+Avl5xjUGmOMflKDpeJkfQApYMaFxBjn72DuDJBwVuJ9T
ZqI6NFLagHzwtFstvGVCI0uQBqud00MhWLBNs6mfzumm8wSzYCi40dKqlMFa9XMJGVzzCvcnKdLD
F6biK663qD+xl8wDkS7kHrLASbD0nHApwXVcDuaqXQ/NwokyZJP+oi+VOTxa00kYD/McokSevKFW
RnJrBagTnTQgIUqvWmkGsMZ2ymjtMm/dJ84qy7HIhXQVVMqS1+lSmARbjACQTcUs1XZZEKQt+L19
ni2QC89jX571gTOV2ItQzdXWN3sm2JLKbUegdog0v5YrW05iPKxrOwNuArIuydDrqbTpHGZWWW8m
LDFVqhqymXfZst6Vk84ZzDbxrVaDPqSMc75jWelcCuB2Jvgz7cbhs140Algmka3xwtaawe4aeJir
ppZwu48E+wjr+RwUOt7aoCLFYm96bOWa3UIpVNQ92xMsDbpkExOyFsIYmWC9grCJl5u+Czh6X3bO
nMRXEXsF/E+WwrUaXCslkUXfgG+J8JRgUy9FyakITYC7pheBxVmGJpLHEoNJMJgAImjFVk0CGdPk
k/NmStp0ky89VFaz0TNNN4MgtpshtSEAp87AYJxz4OAq+tYLvCjRsfomMp1DXesQbBJ6PUTda6cJ
8k7eeKJgBwDB7cJPDjSqj2wTtvmq0tCiDHLBZMIjZzkxfbm2tYLZpYEQngfrLsk3bYHyDULZ5gyj
60XrJRNPEI7wkN7B83Y0sJiHS9FxF73bYZZdUi5Ybt4vL+GMYP5lL8gQoM3SYwuBrpbgnFFbezVF
qy3717TuX2OW4u8EXl0QxI/al7IUppFIQLJFb2EHWaitWHsLJ9aBwy8ARcw56lOei6poGG462LF7
Q6wf0gzaNVOeRIuCo/twkBc9c5f+QV641blaqedWizEDybRWZlQslwHRcGBIV5nYr2KHriI3XSW2
MOvlaAr2JMqPiw4uXK6BIotrNRI/ZBk95Ldd5ybTzBXsHYCrWLAqD/ZyQGjRLrxy2AD52NdGTewR
1e1CxSJKa8GlRYKg6s7tJUvJKktEDTVOVRP/1fE9pYxgNdeYwB1R39SMaWF5IrFgZ2YBVJp4eWRQ
WDE7mEONtIzAvBjgJ70O5RUyHi/ncy4PswXkAugT72FF/hk4BUoAJBLxDXQEJisg4iD8/VhPrxPU
f5uIObdKqzFege0jh2tzswwlM0JXVAk5Vyf+v2ydx47cSpRtv4gAbZCcJj3Tli9pQshc0XvPr++V
PXpoPOAWdCWVspLMYMQ5+2zjr84et0cd1+idpeE7NarzPC9nC9r/2v/5xq/csD9LU/taqM1Uahhj
ad0lV/0BuKoZvq2fbqXV12oKtlE7y2VyWfw5zuxr8nTcdPp+vbTrHhhYQfWeHOhzft6y5Gwqp+XH
JkthaeRhAiKqr+44CBeLBEYV2YdkM5lUCFVJYca3dajuDml8U9+crco45/tPJPeF0kTNmATmEO6L
FO9mdd7/KZPxNJpAim7P/RVEbXCnbbsuS3Eb5vnGKPTWZV6pvQuC2nW7OuvAn4oUb3V2/okv6tL+
OPxnfcxjkln6x+LqjAkvyQto87vRaC+F8bRGVk7y0gbNpWxXX6pgTEy2P1iSn+wFgZpN0EoeuKCn
mF0ADcXeom1Zo2ryRnUK2mqMTKmMdtsm51YP02EKp0jF1Hy3XBlpYH66jvhL9+LUkUs+TxpWueub
qUkvxwU36n5HFAHvUiiR4tL4atXDGNNbXY83e96RKvWSHNo8QGrtp60WpXUdm8kRr2SM5lN7Lub1
nHpzs8Sq6MLe8kTLoaOu8SH/XpTD65Ym7u08lhM1WkKtdFR8UVteTNiLP/LQShS5e+soWuIlxRTQ
HQS9QyRwLeRgPKxgDI6OiUktLoyDTzpEiI20dB05zH1pCs/arqpme9NbB8bchkNihlWyRJKSxbkn
6uUqNuuUFrmfJ9RjOUV4u9y1BgNdGxe0drrXuGQzYQ800Z23UnjL8p/V4Cc5NrE26JE+VZHJ3JqI
VWPWnYdvaHdbmi5kOkrlej72I251A01LEv551Bu1o4P9UNmG8nBv/7SmfD2C6ivb2L2b4lxVSTSs
cnQEj2SwT738LyMHfm6SgJsdDl0RifqIhqOI03GLGfaV5U+RZmH6/lAxwpHThWUmuF95sDn0KnpU
K1I4QUG4bWbpDfPnvmJe/ReE18v01FN+7tsQwo+sv6WhDdaDYlkaw5QZt5GKUx6NrnhTcasicuXn
Yo4vsrW8sjtLVyWzyafPQ04ODHnU7KYb/W37N9LMFGApmh1ttWvre7A1KwuUhPst56APZTtguhXt
IGOMhEIlX8PELsKp0FnKQ9Bqtm84igXUvhj8jmk1/lbzHo3PDzdi5uOJavZqfDchpLg9GnK9cjse
6GrSn/w3T4IiXR6OaadOUJ2MTvPH74smaWE/9xExioY4L8lxaZrqWlZW1IhzvhY3i8e11otwsb5o
DZ8V+ehZq/DklD251XwZLGzo3X5tHKVOLp1Qr1O93sSpNbrASn/tiuLsE2ffzjzd0uC74Ercpw5c
08Ai9/bHj0FZL8uqXeqWiJdduwCvJNm1UaSTxp3ZxArIVPO21LM6eYtkh7q6xYNkR/h4wBmIZy0h
9OYjkYpbr8tX9cR8zu/aKYCgE5ic4WtK9WSZYWaNLjEqp6qVo6VIYzmsivbqLILYqBrEUSu0yMxE
pC6r01k2XY2IbMmIxk1htSxR8WG7eyOcp4PER3LAcRujwTbPXRkoSXrTqpaibr3m9/yYbqnfBE06
Bb02kIXArVDqAEZQUNmfe7o7ms78Qln8tg8KaSPG7WXRsvM69LFpr9Eqsx99ifEE6DkpfBb7RKxw
clGzlUcxUrTaNeaTwIsEUzjFr7Luciyhktrhcszn5UjirfDK8sV0wxTirl0MfvOhMDJfMXDBDcC2
R1fRIL8k3VU3cxAHcTvk7l7tFaRhd+hSd9nSB4YWhf7ZTnieGg1u1uvHHGoERBcBVWETTWmcTX2Q
fRwwF/Wb9Zp4baa+6HoAHcufOKf1LnN2LNoaC6AVZkjSegPns21cdhL7/p+m5f/HPRTA4/+nAwC4
F9pTtm4aUGLF/1XCmJwxg6Wt86/EkP2uHAOg8D+ZuZ4rM+rkzIEWc7IFhWv3kuE2SEPAORwsfg+y
0u5SYLDkfFBlrwAxyKRIHV+ZJPudfZdV3C6IzJ1PG3jypCmnGVSgK85738d2PkRVMofH218p/11k
I7ycwcvAG2ur9ovLWMScqGSgWDmFkDT7hyX8RhUnXeA3ibXd9Ecs2e3o23s3elP+IdfndE38fp4C
ObECWZ+9Qr30/xQRptAlFrdSkwdkqZVj8UMZ1EAkYwjjZDbum9G/GM191JZrO6C03v3818jISpu2
eKmXU03xoGbdmZ2g4WPjKvYEAx3cyDGr7PXUx7hG6NeWbSHtH+pR3MvfNc+FO+1ZaB1r0BcSW3kP
USlq4CBCgfJFZvmHOgcWzmJL2H8B+vYLxKPErcYqWHVmriyGytmSnrItLlU9LOoSqsefsZ9ipesj
0iNjs/9eGc8q9zWfLo09XfVlpO4v75Pb9xDRkj5YJKbM6n/GQQ6zQTfhr/U/GHbnnlpJ3izAnvKi
yteyY06/fFsBQ8sOEkz2kB34RztYQhFXVnpWVfISdHGxxxj41jnM+WJJsm/AcYEhNvU8jE7bVld5
OK6La5kbZIiXRA9GuWZHsX3tkUyPKq3fcvk07kQyprkzDkq0mVaYLBUzhyHoZS1osi0kzRBOWOqs
TjL9SvawK34L7A16yuqS/MGgVKoXvWnoEc6rKZ0MCFYt2oP3IW3Pi5LHqTJHUivHLGGRfUmh0ZDI
IrmJect1EerKFq1HF3O47zrZzQdO/OPdPgrKatlJDOvUfkoGtqqrqyntdzXhMppxJvRGNAvra3PV
JjhgPNQA2AxivNWRE5SJb+Q+eSo1aiL/eNbmdV7fhqakXjbPB1WgoPAwm9N8ADyVaCfrNdp33gUe
WrZ9LYoqtrsXazPutS0/RhPnyl926iVK96oeIUqEUIITKGf46Oy90xvZVfR/mjRQW8WzEvVa7+Ja
HuIqZ9pV0rZrSn+8e/DL/XnXfFvmg6/CaRrdjFIl2FsloDYE79Mk3RHWEtbKzp0hlkzdQ4sv4ufD
xh5CtEmwrVvtfbhs7UsrB9NyXVuLdnSO7OTVunV9eS0pUtrxOG+FEh8MydQ3C2p6v9SBmD7nY3Cm
Mg+Oe5l4A/xdfS5jeUqiQlKjppqjI/+jk5GtZGE1WgHeskMfdEnlyXpAOFJlpNd2xY52eQbNG1Hy
X7cobgu6m5IfvQ1e3WleFmknqTfvFi76m8QlJ69JSyqgvJ0sA+aCu1jbW5XjwXmTV/Ha2Onbmhdv
jW695nbt9PTdaKoPTA+3vg6tl1VogQ3fFbru/nNXyeIQYyzNW6ztcjz3n5DjVOsiU4Gr/ac9O9Py
tqj56TxMmiuzJsZj9HrWgioHQuJDWqagHEWgHNS95dugPZtbhYhswM46KNI8ylQ369RoSIPdydvU
V0hrZxwvct3RMbTafGn5UptHWXs1BqjaeKIGp3FjHGhN/rdVuRPs6UEvg/2gU8YpmQFN1tXhRBRK
xXCIPCjarkdBo20lb3q2vUA7rIv0wyo6Jm5vY97dWquLa/NcVqEyhkufx7oJQ6a/QV4+DJRL7HnP
BbaYpyJFrGY5GEZcj6p2JNntyajKHBjkz4YRkzEohFLikUql0Zdz9Z1ishU04WEf4dZZoWjqyDw1
IA3dp9oll729EaT8Kh3WqzJ1bxuWYHHys52xEDPbz8Vdnu2SKmgCQ0trwq3owuI9OSKDOgm9WJDa
GrNaNSjUjbSGx9AOlz2rbpC+leN+iPkFS76iOaL+SOPJ+qii8V9ZhuY9vZXivI1bYGxqkBlm0EF6
k3V//7cbXVxaYyz4ks0u3oY27kX6vzfF3G3XxDzQb8CLpNr0bWXzzbH1pyPzlR2YN5u9VMs9vGB0
zV9vS23zPUfQ0DZsehLm0xblTR3vmxJXboEnJOec1/R2LAHUj2I+y+3rDrQvH/YlM2DEp9m1ayVa
I59KNwV+3iFpNP6mtmF9DFHbiGgTUzwMT53TcJ4H5Uxnl68fE06c+8+UGjIvw5J1Xe7SaSUSXZXs
a/c8hXVHm20O1ZmNvoSN9p+kdsFhk/qjkTHz5KaRpUcbVzIJz4I9PoBdVsYwyWQ63YRXoycbZwmh
CGHcwWSwxN6OKWjqObaVi5FBL4WHrFauunnrnMZqacWFLs5lY8Ud3sSWUx6U/GKJq/4KnHefNO2u
maHA79Gy1gdyrZcaVz1XLea7aUrXnP2PI7mwf5ndtZp5hT1GZXW2lP3cc6TN8lUuIs2YvLUg3HFO
glRLfOKrjCILmzILZ9C/tbaDCic+UJlBJ4lo4PXuTSmfGozwRCL7NbiV/kc5CG3hZtGWq0xEU+jg
onn0onDa/TQBT8wOhdDBYEJ+nhjGHUqQ/LB4y/M/lX2jBDZpSigv9hK3MEWbGW679JjlIrD4qt6J
5YFbo6SVW2/Vq1bJr+aTXNtzoq1OBWwZGeLwEfeb6S+1b2kCzlN/RLOuRYkmqCesqJxfjZ3d2hpC
ja9trcNRezGouSv2P+JxBmtneoVz6PLR5DPLIXltmU4sdHZLOwaiDrjEcN7SSE4VfzPDbZmiXQmI
bfYEIELx0TcMa8EF5Wa+azhstwBurj025+O7thz+o1IEzfF1dh89ENBjkXiu7r7fweUmF7ghvR75
h0bkLXvegDsiQg2DKFpOIKGwDATUN6djXrasarCWsehpvdT/9pihXcEff6/JY5t1b7FAZHx2tU0v
L0+DyNozjOlMGlBHBo0ZbQCFHACd9jctorkIB/NDhuupMfsX7pirryDW1hts9os8UbCqkAGuU9Fe
jsp8aYisYnml0tcKdMhLGhCZivYH21lTN1/4UJq/Dyt51L/YeFicbZ5+zG36Jd3ZITe+X5sdy34D
bbJv81Z+oFL8OOZglB5j/wRbcKrs2AxzZxUM018qGLzdX1bo0d4VCKTLdh7L2B4zb7PvWUNIwxTu
pgjhn0XFAAgTcdpdVgvw2aMXuy5Hcc3HiravuILBJrBQtMtihekrOv4f6eaWahoN/EGnGqBVvXd0
92YJyvS7nNebVP1Uxi3Mj+PKSkFx4w26dDdM49ZOvsCjME3SeJVgkJQIVLxVnom7I35KauarlebX
7VIUr5Px3zR5GLCOWhFoWRo0hu6Dp/v9lrs7FbN1rnkJBhkepDLi236rG7PL05Ket/545MZ7tzh2
kQZGLvsW6NAKJycZCUdrWy9JD1Bh0wcZ8Yt9DuQrUXgJvE58dOnpZQ6tw6Ey+0xrKhvzcM08eU80
/c00sX3dydaIOB81zcG265Iq6HJWroHTa4WPPFTZeZ+tWEclVHOvpu5ep9/twtgOH9D+EzzhnifK
fRCvhH+xAI1lDqVmC83+ZV9+7avpwA92vosR9g2udAqtnBKUt3nCxBLNuMHEomNjmOXzpl0sJY3a
3AwVX2yQOVNceunntxSOnF89p6rLKcPSYnDLicK7rx5ZPTq9tvvHXDzW+RUufcYo8tex6N7Y/2GZ
pBbGkpqjgSHM2hYZdzjHBGZVINrWEZhsOipGklCvK2YZmz/ZyAGVy64u10w97dvPvaZQlWa32ptX
zUjfoIq/Zu/p8VOrfyiU37uBSShhMPhO5J+rM/mW/ehQO0g98O96pg4hbwuAZxWMMScGq0jzhsvU
fx9DH+XGCnYpGDua1GftE7dd3wZVPfU0JAe/iiFFdQvAe23ZSRXeoEXyEg6u9FupM6h/XcqFtA52
LWry6U68JtiN5OurSf8BPp75G/MBs5kIi2LYtH7ZKi0nPSv/rKHqUTslnFU7LDJ3EPrHwDh6YMCz
MoH6afeuoR2sKuQwQ9g2N7qnzZvr1mkZ2tRbsNV1eIwG7dIccTgJ6Af/8qngha+7Sgn8r9opifZg
+taoa9ZzLqiEcytauvfSdBW5CPf2QZfoZdIRDpsRZmPYQjXvvY5qYvoY7Ycwb1MeKDIQ/3oyBbWx
AhL7vpcHNrLHadDUaGfeLjsCFBgCpit1tnuQV7zGQ9sg08kuJIyOl9x+rE1oWkdU4zPTFk5W4M5C
W62w9Y0DRFTV2VBOtuKa1/1dE0RRFMZLrYDM+ZSESorlgOY0Br5JHaajVfZRr5vTlE2QQIrqu57i
Ihr28q6X1YMyujdfUl2NdTQYbZm8FFn50LTmxgEq5iYUFcfu8mXTxSN4P9MIKfkj54GgaxNdE6Pu
ilCQweRiDYJmyIsULCUbVK5Gk+RDro/2RInLpD0/T659qT2Ls6LAwT3JIrZn2PiJVNN0xsJ0tLuk
lMC2Tdg0PxBl1GvrVZccPE4Y3zmQ4j5z2Ul7G+Huz/qbVWWk3Vy1SICpqLdmcnHlLI+gMD/T9XD6
OUGVtwdJ04dNbYUqH/+6FzEHGYSRLncra4ERN95nahIwMtiqnvT2dFHo0+6cJQSgxMsUq7Lqdt1I
0jPT0adN+OYeViSOcO2mS/2rsD/6YbwOZK+CsLdyi8ajDTa7DCS+GoAG2/TKkZ5e133F8MT8Kgjd
GRYVM7Eso3pvIINJYW3uYSPXqJEOV85eLMELFYC1cgd15dSbItAF2KvRRtJIs2E64xGwd1agfWLZ
7gk0N0BnqYRVrchXbWSDblFrjetjBH0ulXuf+s/kj8ztZdNJ1eto5+e5WuM8NaN2bR1QPfAfJmzW
ObfaQB4Uvy06X01Mf9nmwFDSMC8Y3BQtKzCL2pcGTa6m/h4wgBZmlOh6nBr6uVyPS+XveBhKbTT3
v2y0xgNcxclCoPAsTHbQsmGG1LcER9iWD67wFJnbZyY3saFOMRUR6mCZam0xqjApGlqeKiwn+gTl
bBQds04p6GstWM5o/k5dQmKSWD8E3gDsrZvaX1QpOZ8maTzbchaAuFvups2vh6o8TK+DgKIe6W0x
39P1qq61v8y3pJkjuR+A69soc/ehDFEKseeSoD4vQWG9T+cxec7ATxODODlVkYZN9xQ9mcjyC71b
so9++6dsvGavvC4i2FQjwVPV18tcrN/rMX9NCb7XpHN4Q9dcqwxW5qWEILO4km3HQ/+eSfnLnFY4
TmLe43ai/mwykuaMf4d6sWitCgq4ec39+rjrT+oqi9E0w6R8K9WGmzSFNntTZqjhKgmABStUGglo
3AqRBSUvjSRddeDwFs3XxKcjI2U9qEg/h0H16p4GPWdKXgSSWQZo19WJ981kSOmjtu2ijglR0Uth
z4RINnbExLu7fxrybdIvlaDL3uWzntfnyZBjY5aiaaJKwWTx73hT1i2U+ixE5Kklg9c9T3+32b/s
RrnKyXKV5/GaSPC7SMrYnvzFp5+zTKHcA89NquJIFrWganwvtfVNdZCWDIJRax7tD0nLHKPvTkrl
62l305kmDEjoTDm7HJmrZHzGHI/vlHWFIJuxtW+rnd+ppO48mOimsLhkx0CYn72bTXvBWrvApKR/
T+WILaYFpkfcGRzHTbqP0pe24rMNwaqRvbaKi8ofdyhXzXhfaFfoX61yAs8zgv7zibtINtSkmtaD
VkUu7UBWY0uccZSgDMse7ejvdnY9hpe8Zd5GT7Xm/QVF+Hkq5nN9WDQWfWz4g7pG/fgXcNRR4CsU
Yr8Ua3nRnj5hzUs54xmveiSQ39aBpCPJsVKkC/3DRo9Jpheat8/WUuLpSfeYebRPmlVfrT27rZ15
W8v5rpiba8y229fdQ0F9YXxX48gdQlc4fA+z+DKK5FNGWnFUZMW482act608D8cQt1DiSEqtkXpu
VGXSb6m/jxWHTnJCKO2pTUqlwMS+o59/0ewOosWK96VoBQSuyvutIFLqMleCInBSkojKMGykPaop
hlpmT5u3M+gbp5Jp5uivGHsU5nVYmRkNZdA+mbLZm3pM/KkCR2/M10s31ddhka9KrlxIq8GV0oXY
iJhOvfWbuPWruHHxTfpdl9NXHayWsxTNtbfaq1WGWpHQgL61yrWu4mMQXyWSuR52dKa0MKm5XPm+
Qu7qh8/uScyVhlC3QcoP+7RR6YluCI4S29RC9rWq9lUP8wV27YdBJIRW4KCYOIoOow92LsCvcV9W
6d4mN7H8MsvqLcEJaV/OqXlODEgsek9VXp1TqwG6CzJNpsVsY5D+SIW90oMYfrOWsKjjoUqCCc7L
0BlBjvKm/1tsvbsOKMZ4WgvGpRis0CfOoBN/RHLTVDXYuzU44FTLehF0jelvFtrlxTHg6BSj5KVn
ffyUYQTZv9f6Ta1UHBG/Bb05lQvvNpXDY97gvoQVK7wl6LhK7hiqTmwjZjk6IKzUvDvPhK0yVuN4
7WH++Fn2C/TkJsuxlUOHBFwVV4MRgM0IYEaFOsZFlz3/T38ZmvuOD21zVnbtrkNkhpvzZR/tN68r
K8Fuv1UARIZ0cAWjpxccXSLAJiZomaXpfA1jJIvRMxU10ArAOkq6ius11jwwwXXmBqMgc/ANv0WM
uI2ukY/hlPTRYM1hB9sAQ0aLrIh08kwmZeon4mIPIeLQ3kvpYZGfdEggFxmPjdykfsdmSoetl7Gi
TI4E+jGjv2toJGQ5ddkbn7eitxBjeiQXiPyuJFfrpZ4ufW07GnMOfL/LNdi4npGxMIOAUvJ6IcMa
uGuEGin8sAmUs926573coVAVNbNE7YQiYK/eOl090Y6udXGhpXl+EmDKmjGE1nNb9msonMz/20+t
Lx4ZLAANKn3CIaDzCo2oP0zNKZL7JCZihH907FgaWIV1pNEO6ZPs4XponW6c435JPZX2B1WvGE9W
ABNhLobgSSpo8+llwcmeEd3AL7zicJH5Zw3yi1mQjXHjb6ShgSnFGBK13tgDT0EZQKZlJydqqSd2
0pY1vEi2qew6ELSA6FycVct6A0rhsW+g+qfdf635PZUXqoxTbjQuJ1uLklUpmW30JHBP47UlX7aZ
vJ6kYkhNzzeQ9e9SchdxzRG2ZZ4yaoBTx4m/Bu9HvdSqgf6v13tP8ev0xZQbx3oKOJEOq1Wc1b6N
QcMtnckTBdBYzRMlNrF6BeF3jSf3f4kPmYarQUrrECn7myJd58+yw55SLZ3BCnvtBXC20T95mEZ+
rFn9XBk9bv8bm94toD6EmJROQiB3W4XH8A7np3lHomv/kUYy48T0JlSBLv9VN9njdMf+7qSExNwE
rPaw/Z6Ri2DWq9G97wlRmDWKa/uhSfddhkzdPNanvjs08vmk7WdcnVYYuRvqjf28VyF1iSMdX/30
xx7h7aa+ymMLak037hpI7zQYu/uHkCskEr07r9Np6O844HGWfFjDX4moDjv9PYxug0HUMT3zIF47
FGLD8o0sHwFa8wyGJYVWzyZcYikvVHdtyBd/anb0i1ZXbvX3IG61aaBEQ2EaCMPWX+r91yrnYfeo
qjQAdi2wEGmGHz1VT+6BZWhAd5YmnXTnoANCIMNPTqrQVOpwBmFId1fOHeTLCARJehCQm/jQLtWP
fP6z4fO/AvKl7yO4xJJ7/fAYh4fGzmdzwlowt3Nn2Y1LaS9nPSVB1EfEUKdQ/ijlxI9VP9fatVej
p/IGW6EA/0jlODd2cyZXuWd8hGfe9sp8npod6KHSbFcz/7P3lfAgCdITKQsgHcPS4drvF8fMxOFv
ZyJYgYvFpHv2Jk6OnE8ht12hTn46Jn65eUunnFqKe2esUGKu/va3+lOkf9JaBJVCFb24JDnjoHBM
WKDZbmZdec55Tic/0TmT+MQI7KDN4agiK6Tx2/xwEujLmi9EGphhIT6KjTH6QVKXX3wv2Rq9W58a
dEgdOiQvrzEPN92jwctZ+ZsfP471u+AP9ubP9rbfyjb3rYHt5njRihQI51RJLw1NgfTVSC8rRA1z
BZZ3Z7pkhKhG+cNojJPUuTqC/8TkbYnbJl/0TkRFxr2nLVwCgZlR/2qG+3HqANu1Ygvw0JlERLlt
kZf7o9e+FeijXJmVOtzyefOMiSSNiAnUONHOH0TkgL9Xw0Vbb7Ohhb/Lig0qlJjVczhOb8l2XQ1Y
gJo3kBa/IxAofxTil2jgWm8QXDrHolCGyNHXsSINQUnmw09qmvGlXH4WvU0tvfkKM51Ykxev7Q1P
6uOa6WYeMNoc0kc6/Cv7c7tZNA3+Alw/TNcDNOXFENDjgySB4ipzj9e40Mip1sS/griIZyeW5i8L
p3sWzFLtVDZ4tvJzvKkkspSYQEz+YnxCoeK8fK/za7YfEdhvhCjquSNIb8rwvh+qU2XBqr30AhLa
O6SuKvloEhFX9ICr0E/LU9cDtYFvxGGa8LT6jKfJm5B/SvmvmUpVbjyDuQgG0CcFTwmp6hwdNzb9
01xxICHKjdCpTfzNitfDQojQBtV+VtHTs3OOiRy1m8tg8yAX44nJIbaQuxu4sNMX3Q0OlS9pOaFk
2GzgZv3ZPSst478KlS31C3hByfmNbqBDpHWfmUTZUpzyzuYgB9zbPfukatOnXrvzyGC99aXpu0iA
o1+FARIE4GfE6dQ6BY4zc/rdW4YjtXCdmsKR+ZGm9rm0FOuYvjacCCYw4uEJQFxB2XjcYCw4eG67
nTSdeafAwMFsydGgT472FJ2tv2BB8I8mCAe01Rb2AjT6Y3Ytb8UBA0d7X6mg5Uz/ssA2m6Gjoi7d
un7Du6Ms3rBGXNXqfar3N6NdX62WMbGWPY49OVfC29b0Cs3JMJ6qWjdvLVfpGm+a37AAJT8IcwB7
vayyhlX/r0x4KusjPS/jtdcw4qjXsBPM39Zr360XM+RxSSSGl6lXQaEuuuYlD9emv2wpk/aiiQXu
HbtSOwYax8RGY6HZ52GTLr4EzDHIj3zsfEY7HreHeWJFppGG64zc/dXVH7v0aJL7zDxEg+lIsZAA
nTQCKfVpTtIXZcwDabBgZmqOOloxe6xhQsVh6wvk5h9eDN2WuQV48ZH8YhJpjnHOXQQ2rfPEW9eP
+pcudjd9vUooe7Lh5ZocoY5zycjIorN+My1jxtrRI+pm54igA6/vSNrWhFez+E67wAH32qovZV9d
1/ILlwFSbtU4W22ycnRP0f9uWgMlpo+wcSRkXRhO9m4ZIMNUskky+Twfhfzotq+JYqQ2Z8/W+9v+
z0BvJEqdLedeqnHXchrwo79N4DeJ+cKRJRzCyUlvUGBr/w3P+maj8GeAfOhmYLW3fYWBqqSxyKqw
yjwB8m/x/Th07/J12/1y190GxOng85OLJ1/vNAwuYLwuqrMJqZHrpWl/Ftx0rbOnjtm38YdScqyN
l7H8klMIAyiLeEZiMs7guc3KqQZtkKFC9NALevVHk7kas0FRxmCNq3wdes2hpESgPfgiaBnhJXtc
EII7elltRDuDqk1ztuy1nzQPQg2gNb/fZymuKEGZQ2HN8yx2ZeIN8oJ045TpCYM3kDbTelRP8dX4
vaifUv0/JJ3XVuNYFoafSGsph1vLli05JzDcaEEByjnr6edTzwU93TVVlJFO2PtPW3blxDP4v1SC
b9D4ltVRiNnYqwaORkhEMLgIclC4a/yexjrJ/jv/LORHUCHTeV93an/UJPhjor8mIgFQLIZ2wSMF
RORbGvXoBfqrlQ9CCyCZbXLz2STx4Qg27HeGrRUBgU1E0NwzmJ3qCh5LPtRmhBTIYqDZd+g8kZ1M
n1y2GrFf0llS612W/7EcCkG8yNw+BmgNDghjFar6qgWCjDK7TD5H3BTpj25NnqK3e15IhyiDjARt
rFxVZVG+WQCdsLVk412QMQzDuhb0fz2tg1I226oqHZVIghlV0EZAurBoHGif/GymcL5E/rBJwb8T
/d0SJRqM2PMRPvNuJ4axS9eIHITYNbO/gsbEKh/mYL5rScyRhQI5/gxOYFHbsgxsmWpF/hMg1hDq
roSFHoWcGxEKEeDgxnDnUZA7RtW+zKlGXe0qU7GOexhl6OM51rZ9KW/Iv1wBP7XEKAAjZ29Jkt9F
zeCR8AoT+ENN2cIAyogklOkUpOmFkKt1S07LPGEdg77gnCjJhGi+8/Lh198VEH9jdO6S1wNK/E0A
5KUNvoYm2FQQNrKLyCTKmqNSMMTCv0jS2sDIPAsJ/xs9ExZPM+8kmIMuXCfWHVpSgjD1m9s4X3AJ
5ofc2DWbrH8CTVZR6c6InsDN1S1KsMsLc2E2Aurnv/zBFMi/hPpDooO6FdBynE6l/IdMbo9aypqI
Q83PPc9PhEgGWJKslXYuodtNtV9Zd6Uh3TD+lFBGSPmH0njKGDsDj1JaVG0sPcNt+uco/8bcj6bh
24rys9DRpJiq02gP2SaQhG3Qf9WMy+zBzWsN4dTQQnFvAoapLkckOwJ7CRsmLpwUNph/HVnv0pQQ
R0E0jnqz4EMiKBf96h/jOt/LRkyDehQwW0i88oo/TtC7zIxf0sj9DQ9gwcGDTNs3w4yp+9ZMm4iP
OapOh5aYzwjStAhqYob5knfFXlve5oQGrV1DHqM7W8HQ8g2j/DeV/yY5cRL65aGh1ayu41ABJOqO
7194eGYWOPw2aYqdcnIsOHk5fue+4+xp1y2LlrF5ntDQBJePkR5sLm+VdaqhvMdXHGsHdQtPvGRY
cPYTyUTbTOvKpmjXi35N774WuiAe3xeymmNKYmAVPz0PyGLlJThb5vzDGt7r4KvS9YPa6euCbybG
73l403lFnAosFyX+FJH5B9ZWwRql18phmM4tz3JiPujIS2H9irxylWUpyL8dFLjPH5YJSK45Wdgx
2RysEaooWW+3rJei+BmZiGWV/1HsVXHhGTfFRWYvDfAiaz9da1a/DszmqnBlT07ZxhsE+us9ttFd
BAGmQ5GrpEbyds75MB6XIL3Fif8bc6bxefsXyR+HqL2p/kVFD/8n94Qgyw91m7z52r6UD4aauFLN
TtmLrIgjpxBvt17SWPiBRogfBb0I4jUWG9FRCCRsTgA+Z7biALpqZbTtAqKAje/Gf5952Eb8qYXg
g6F0JFEILZhBBAL5V0RKaXbG7u7sYy+MG32ykT4gamLDGO1W1/Z6rHnJolhjrWXWtVOnddwiCWNk
Mvmkw7vATuYlTd2XSpHuHzN+gww4tJwszTfLouSNB1G7U7p0o1+FYD2wGjr/nbXMj4emIOfxxdo/
PfuVIu0gMynzmrCMCEPh2ljWzMSTN1FOJCC+BesL6+296WSbcZoo4pp400fPFu4SQ/46QApBzOrG
gkZNDFioDVk66mQHUIr5j4iDpWKPm+Nnx+4YMLIsJ4QuPQYtQ4S4r/64gZDRFA2CbvW2fLeQw9PA
Y5FbX+r1JWovPM2+3BDmuggiAJN03z8Vi7CCYyjjbZWKYINsanyw2HwG/nvE/ylCsEnXTiGV2zyt
gc6WNDqejgz0veQOtbJtZr+9eluCzIbGWEXcElV9H1nTZgmOcEl7GbbqiJy6ItbBCG46BRWiCt9b
BDPDO79Sc+j0HB1pfGDi6wBG6W9SLpWSw5QdIHNudWS5CY4gfHJqaGizPrrEBx2Bd1t12ktjQKWY
Bg4KHzZEpL1ivmNQXNqx3EyeWn8L0pv/mTebiMc/89GoWWPalqtyhrrGvu7GnG0+vgMN6R2eZiT4
n0Vzk4X2vAZBRPaO+myl0Y4hGWxZw8UjYpum+UdofZH4k8OshwaGtuwjmHwHAed+xPEMSideFVM4
cJzxYtP6Jad/MiqgGHSuvGrRAZtjEmoeGjJxO5tfEfpppY9xVeorMf1reMoiQqKIsR1j4wUjmnqW
Nr68rLjw7GJmKxL1k7yxTEA4tTOs/sJEjj58mrHm3K9rqO2GQhJd0rvGJ5STu67+t5hmArnQzrCf
ijnaGwRPwFIkDJRvXgIflp+BkL3Vi0eVI/3Jkf7U8p9ZEKzffWlQwVLM9d9p61w+aGi8Sghtcp1Y
MDnXhsmK1bjLeo7EgTcTSfn6JfJa50ulIbFhB5snhe+ileJbzLtHcbSqwIYW5plw/RU2ma8o35OH
Yqu5RVNj8CR5KkaP4yz2eRzMtRrAt5EKVFdBKGxemsJ435s5kXyylDBUmslOqkSvDRgLwS8jiDiq
MOvI7wLpYYjzGUi7TETkyvpBLN5UXX8S67E1y2CDwuxTnfWZ0TPQX6pb5ZcpsK41LkhbMcZNFMKA
mk/i6AK8hk5bhAezV9w5wVbRpb+iCgyEGL2JiJJB5aIJBLdYFymHVi2o9VRnEDUnEw4j49/Vcf4K
ePNNQ56dZZI5xvx0XGJQFWWXnAfMd3TfqaG9q/yqWQP7+v6uNOqvNtfQBnzmLW7TenrwuVtlXBPW
CBi1r6L3QWzJqZFJLVEsix1BI9bp7qCI8EoBGgb0AGOpreZJ/lWGOrfj3LxNzBU1Q9PTgmeEWANy
zBYGlBLVS03xtQYQ9xuNTI5BfEQaBfIkXqyMLtRnDGZJrCbEXBfcJf2Zd9abOI2uP5yrhmyCk1GJ
ON8UEpukfeTIcu4E6hcjcZCWRyu0yuWQbucA7QSCg9Qb/QivhukGg+SWwC6SGLlCwAXA8PUw2HVK
4IgJgmuTNT3s+ZBW5SgjKF8/byQz33CZCOuIQcfHvNCcNmbKpN/d4l+zxPtaN4essqj1mn1fqp5K
0O8+kks3VxDttEeZtEZRI+7F7jpoClyWMiYsGOFM7N1sBlLZxgw/+WT+LISbJETIVZEEhufIYPr1
iG44ao8EVR8yI3NhBSpN83DLuJ0tz9JGyg4VxENsABGOG+ROJtpz3A4YGLu3UDKRu2vOtFVIOhty
ZTMxDZ6N3zZ3ITKvirjvjc2MFERGIJ5wRyffMP0RzR8JCWzkdVrqpygSj0KK5iOL98JeUdZZO9E0
VMfU/FIg1wbbQiCiWZBhgwYHETnzsG86Dvzp1qYMqSEUUlFYNeO2M6DtP8ayPo5if9B+ZPT0gyix
Bka8M3ea/boVdz4q+k7qvdYi/IeiT1LpESkhgeQHkpO07+wvZ1tjiFTGU8+mDKZpP3C+zfrOR5Mt
N5GzJNX21FEzV+JIK9XKfxVDZoQCnVLV4DC05Leoc6JqyV4iKG4t6lB+xbDG67aeEb0MRW3HFMAC
Cu2ZVl1KnAYU6Zuzu1RuCS5irqCGJCJYLewcPaRpPCL7W9Pf76agdINZB7IoPT2QPSFL9szaDuxs
Hm2sCdRQ+eRM3iIaDOqIDPER/53pGmmKzgbi9xwT1NeabiQ9OGkcRU62Y/0aKa5IqIUuW6bDl65V
zG6L/ctII47lwhurGgrVFtT8Uev5Y04/jWiTLe7OyqmNAs1R7PYhWWmfqW5uKPuiFjsdXuwUYz21
WCrqtkQpWmDJjPVyS64iNE2j5rswKXd6T6IuztFBz3eBke+0FMteyhAEqvgNAhktAsMLpxuql7lA
1CjnN2Kdb5lR3vJRuGJ0xaXQrzVZWZtysZn7/OL/5XWHjnA6kAK/l0zRw/9OT34VaGLTDpITJEjJ
HEFN7Cp1mY5AMiELHyGAjKBxcKoB2YkeOzK5JUgSAM8+DBUdpBp4Y3QLJSIP5+7EUPZR3EdFufeJ
vsQr4yXo+8N0WI9J6mrjuOtjc9vS+V1B9UAlc8D92i6l0BG19Dh9CgP8kbok2q6Bv1XoQyFHhrov
swPHyGbRWws4dRXgsNBrxWCfgy3DRh/l3j/RWbt6/CNl8kVM9jq6EjQwyj5D66ImeK0WC2y6zSLG
5aFRYSTRSoB609/nuFxFm9QnhxfwtjTrbZZPJIlRVU4m7vZHrHxLpRvioIu71TlfT7J5JdL8nmwm
JX4qQvdWNe17q0Uv1EanTFuyq5tXthUVNryfb00/txeurefacUg6vmqwiiH+xPShWv1BLOdDLYgH
/rs7JF1zMOr8YDSw4Ggzsa6Z68mUHvEs3Cx5p1RbgZ80RKO4ZJgdzOAnVGd7wrSntOLRVzRElMEp
XodTvx7Hnya2YEKMnTy/jFhZKyU9qNbuhiDfFdjN5ZhEqJiEWyJy+0eRa7c+Tex+rPFdIpAwf5Fy
8CpNQmNkUXAVhRAu1dWZCKThRF0CEzXsSe/LqpDlTTJ4BmNulOqQbYuWIzricEHLGM7zRpGeK105
3dhZ6Jl+YE7PuhGey649qRbiD3LD/GwztpdqyZAsLhVJvKV1ECy0VLG1n29l4a/DtuDglXEI8yAR
bVCAYPFeGbcorjahdpTSo3BSwu6CWfAsTunZUsoT1y37SjwiAGYYw5X2bAxOTUIAdSp4mjof2vw0
AfXwJ7oP+HPbDyFZ9xFJtUXhlO+mKuyMeh+k39ocHNgX+4jrp+OYjcYtOWoBHIJYb0ssQfqlK6KD
JZf7eJ49GSuvMhwa5R6n2UUldD1Ur4LtV6xM33LkC3bRkmAepVKxiCRbv++dMlvVNH0CI7pI8R7n
xFGGyVFRdDppW3Ji2kb2CivhoA/YQ2rU39oimQx2cfKoZyyu/6S0gub8WcltciLhm0Exj3Bo7koC
Rparh5vGKsTFdkPJcxaGg1k4daHbwH/ZeELis7hxt1U3YL3W38gcoOEjD6c+o9LsfufCrf3AGcqD
WpARV+mbSFFf8pyu51je5rDaMHuVaoF/Axtm5RqtYRUqp3gM9lEaAy/bPfIfGBJS5Wq3zeDhuhlt
7u4s1ZUdLXF5HZzVGXxSv0uatIj8yaV0JOkmYfI9R6jNxN8KSHiHw5YJjbh+yTJquK4EzmpoI2Xc
zJQPCmXzuEskZFnxXyr+9PcY0VpaA6VgZwkRJQuPFqJtIgtegU2LxOYCb2M5UtbtDN3fOXMybtXo
3igEJZjxvohKp+3qDV5vSCOhdHEcNA1FXyuTML42S6ocii5YjGKXoxDhWl6w9LlzY/VbJdkjQbAw
TSBe8TpHvYvqpS3dgRiBhopnDWUF6f8Gf6jpCUGbdpozWakftlKOoTELbTnyMeNanPqgDnHyLarM
rQq/ZWtyoL7ytdT2mHpHFvMCewoe8yQY5mGHvQn59S8dZcxEcAnKtZA+DXLjKjN9mAIcLfqzRBw+
Ex1UupDpOqwS4XaziuvmMaIhoHiFzEcu0SmeIHgx+sQqDm1/0YLU6d38M5WPWEw3Q/12tJBiwTlH
5R9qtU0nnjPFCwTNMT1gBwfqItb+ChMtdLNGkDnr8FrqY9rANGyQD6ys5ADhE4cWvFnkZT4pdZbi
furZuum+hem9MGLPQkj1KSsfSDIb0lbz23HWb1WDEwszSbGvK8EN+y0J1W3yzFV6ihBpiZfzV80K
pZV4aHuc8juYIS4ueiFUhQz6JVsJVHfzKSUAtwQOyn+z+jtESFQJXNCsZ09Wb5eMF6GoLzBPDZlZ
TCkTT6UbpygmrH3DN5ItLyZAgjY4+hvL1tXHzCso0wzhMyXEBIQqxxiVaZojmdtw3Ke9dsKApxjd
VpenLZrm7YjDqY/o08yVQR4YmlMOxSF25Ta8iRYoDjdiJuzkHm4HyTlNVY6wRfjHPA0Q/FmVDgRF
zMKVqfSgC2VTuRkfYiQQnP7dxyuXKQfiLyQpcev6leChrfPOawViVjwQVA1vAoCSPp6LITxluJO9
tBhcDUU3JZmpifR8v7UQ7AIi1Qhu2NWp0wYI4ZqTaBXkTj778poPexr0vLD9yR1Ux4za9YQmveSw
lvhvJuax6NfMNjAFrteg3IEn6UBJA7m/VJE6jfucfRBoIG7jSjtFOVQYyC0uoRUR6/r3gEu/w4g0
8psHDeVTc/bLf9lsubMJFNmEt1B5k4C/unB6Eim6ohw7BFBJY/AVmf/Hv8EgyBzW6HoHkdQBxdh2
MirSZEe/24N58a4E3fLyudoD0VtStRKL8ZDta3/0ZKtYGT+ZJmEny7dRgSi3BR6PNrXwL7V+A/Vo
WojW4m8m1ezIAEYGg53Kjq3x5FfWeZQX2IeQkTa+hZN5w7R7T3g7XbEvCXuEZ20DrjTCXObPaYg/
Xgyh+KgSN8tKOppor+mKlwmll6cHiEODEBEN7qpGJYRbutkdE5lxVaFm9zXEhsVNc88ahwy6wBBX
R5KMaCn/aoQ2TbEvhidxn3leOE2cUmvCBvknElXNuQAm+1mEQTrGV0Sg0bJ4XQORVwZEJAvvWi+s
G7EA1Phrl0F6orCEOVWILvH+rlQvPpTmthZ10pKsEzLSlWgiX/luNDT1dq+YAO81rR+z4rZ9hxAa
stfc4CfGSjD4QGoPA7M43gYF3b86InoQsIwuzOyqBaKoVBLqrxDGq8C66ylJbA7OQBCImnQi6aPO
mjUOkifOqGM1YVYB5AC+FNV0D5OllVcpkZ2xsZw++NKs4wJ4NNIVj6iOZQgYMypO5UwKGz9p0+/D
PiQxZCOxFupa3M/qzwBWF7GLo+dEh4DbEIshZijAYGnMbQAaTf4FMMfKVEOi0BhCCMRasoVRYNV2
W5ndDtGnQRMMywJfwOMbCq1kNveyN8XiocuGrRwo/5l95UWaGkIMNN5AklLgwfd5EVZOQ/vR5Y+B
CJemrW2JBysAEbbflsE4EXltVMcQnW+TkacF6Y7LYFV8wbpOzJYyUF2hXXyhzmIEC7wg+RhbC72q
6kUjJUieegbG+LKRGaLgSqXsDjTnKGLgAPjjYF22hFF20IUnrtEZXhWCaZyJXQWIALUuEFLiG4UH
1Wm7eOig9fqEHiL/yDHd07rkQ3wz44myTryNpXgrG3doiLGGu0eMFRFAY1Duluixy56C46+tx32Y
sReHwiOsd2U11wyB63c4Lcmo2lZJcdVrpJl1GEuKCWNV6iJqYOJbhKCkWWx1WqSueOwhNLOqv5J5
McjhipRdIdcAWCy3xWsXLo8K4VlZWhSJ9bbm5MdzecLk4tQJ4FewrRGQMeY7Ft5xk8840NNdjV0V
N082J0+jiZ5mp6yasHeP8zAwDYNbIr4tN2KWoJTsRrJZSLep0AFv8MKuuCq4s2fb9Ig0EwXR1azc
pWKaYzpF1DsJYoU6Pxb9ISXCHO1ti4RruiOEoHNfsngMwRuQLvDL0a0TGjvUfglHnmQNLTfhJqHv
dSU6Q35LPe3jy5SwPiw3LYMj8pBYp4iOoYciL+yxafgrs/nXusFORDFMesQu5MM2xCYjaa9/Jip5
BG+IAdpNoHL0K3hmFws3CSJ4cLqXUn6ISvpge68zQpItRCKc5FDf0kWS1wHH22BN/9UU/N1o5zoE
qBqxRzdzsWaty0lgxg5YAvx2fVLH50gv+mlZ2VrvvgsB0kZFvuPQVS1qE56XNd1769vIujXnpJsT
KNHV2LLkyg75DXpubdvuBWwe9Dc5uNbz+2z8MxGKDV98ojz7TIR7KiTbpP7p6QyQqfjo8oiQX3wY
40EoP6ZKOGkE4M7SpfafQekzo2PbNP9mXPPjQaf4oQpCioce2TySIppV4GbispcZwglv9tfx8xrJ
IZmzlTAROCGLHnlMNq7xsQdkRkkT91ut2Ylm4mC2+2x6hYkwJmXL1xxuRHTBqFU6MMo6eUa8uuYL
4buJM6ho/iV8b36gKX0fymCxB1RM2+kXDf48uHp3SJt1kK8tJqbUj1q1B9r4SgY4WrfQ53+FfKTF
V0t4kd1ypred10Boav550eXI2fo1CYQykR5ThUCp4+XoIyYfCpPAjuhKehT65AirbY3w2JxIw2ZE
ovrbdNLO5CuPxZ0q9Ds0kRkf22RhjvPo+XOCIDNYdSiY1YJdT2JpyKCPMjI5FJnQ4/TivZujdeir
OE5SZ9G9zcjuenHetlW863xx19jdMSBAqtMMzzfETZcmqzRQ9oA2wr/ZTFB4Fk13RsC4MjoLtT+1
4W+7JGjKxTqXtJ3xKsbkLSrLZxprtgUJYSHwIO9CmZkl0jAc4JVJHyqDg/UJyo6U//8OeM79QTkl
hDgUEMwh/NDiHy4bgeiP8AA3Nspv6UyakxTvksXGPpAOU4y7YjEBhOKuj8i/+herise5ha+t8zKQ
nVylL2o3+0JDu+9vFmw9ALSPRwYX4XvKZcFWSfuIknvYiIQw0gP/deW/Ktv0AQFyB70aiQ9r7tpA
HG3ae2JV3E3sLyU++Dp++op1h9vyVe1iPcQwO02jcVAsjItq7an+QQKKi6NDn/nbFB+TMjLugR97
2uID3+n8PXSbmMWaYNj2//rc3Ck9+gWJ9v69wpwlhyqWnMSdq8HFJK8lLjtxm2lOyvTTmK8CK7OO
lTnkeJX4kjUdPc6wMVuDKCXjNK6DiI+W9Rfsp22kISPBFMf4P/g5Ihtlw3eUVnZ8cm0dCs1CQt1F
5/yTIYeTCO0B44YJdtTJIAuMgB3S0HvUeW1jEHYCV5Z48/TbW9lNbzMeBMmz3KObaFI5unwPOIGW
jcApzFDsxu4gadbWFG5+VB7aMDloxVoJb0VdncMQZStlJcxw0t4qPMx4LEkOWLUqh2F7gHj14536
fw2ASPwaqNlaFhn3ppI0wAQXis9pqalwA0rrmTu0nk/zpO0ylGZN+80N15cxE68se5A9Cy+LiGAS
vdkcfgU1ojK+hKo4VDWkG4hznXqZSoajo//hBuG8qi03iIMDWOreSn2UPHbQvDV6u2U8BtmBn4KJ
RHSVvBWIcXKCjqj1n/5nVkY7RNs7ouuU6dRgLsp0hIOx8qBAMUhMAUhSby1lay/L7GqqkUU6QMQd
zwU9EKGEp7IjEUvYAAC08XzFgxYBYg5Zu5PwrXdNAb/eryZhQ75crNN5Ye691FHvTOw4uXYs8jJy
vLejSiIHOukg9aomecvC8i3j8P1gN+Jl9gIruXK2+VjSfE6l0u/fVKnF3LewaSbmKRHAd3xxhPUT
ufDQm4qB4JPCbYzHPVkqJiEfCvL1+HFMKGOWL0w8hJvcmqC7+Wj6DD5n0GpXVdjohvysgvlBngrR
mx2j+/TglV4SRFM5UlCVZSBgJmheC8vck7TXQf3YcXVccg1g96RBWVOvwqKOYbdemEzI2Wze+eI2
hSfn34TKbTE8v6sajvtZOSPXWXjyJXWTaIeZilEp822NWIo3ET5qubUtE09hQxwPeAE6o5BUAfT8
2XpsvQABfE8dYqFBKioinEJxy5mzrbRpW5CyJkrvc0PeQHfrZkRcGXBB63GT0xis84CKG97dmJ0c
cWn/kEFpRpFQOe2j/GkrSg91cDOutTj0wG49CYHgJOFY1HP++wv7yyZNKieVbb364sCDVNlOBeGg
RFqTSOcEFkMLbtLsuz2+PnHYCb0zFi4Iraqdxg54aGMY+mrMnLF7BbuhDXBSPymLqCHk2ZaNfZ+K
9vCV809osxUHM3WIGlyX8qUYnylTFjVU+uE42cJ0BzLgMpr7aMsIGgSlKAcxkhq2HLwQyM9rhZu3
b0A/pG4Xk427wrfGpWvn/rMz9nrB2IHw2NBJaepvNJMLiASAniqJbO0VTvk+QLVfIrs58bMBQ452
3GfMTrF7/4wlfSJ5xqIH9c+99ZyYMlAZr1n/l5Uz2gmOC7gQav7gJlWPmRe0NAc/9AqoKQv+om4E
SqpxLon27Mgqg2rGZBPcrOpoIVXUm3rdMd8A44SZ/6mo+/CAQGKE1KxMOQBDGCjlB2pT/RURXVOZ
R8sXjsOmJ786N4n0WdYncH28fPYjlzyPp6pNJ83CHQMTwf6kbd1cC/5s5JN0CSNQ7F99/MRsMlmU
93RcAXhUcFw88hFUGvpJphhR52twGip5NzmcRlk3Wx+Y3HQSepmJr5FKGoHOsF43bOBuacoRzpJM
1X5Xb7OTkTLeclscB2RIDGnPvhbZ31Q0Rw0Gheylg8a9TMVuyEQCFfsjEdqLtBQdnTXGxy691wdy
UNQl25zUvgrnWt2QPtOde7E483NWwvskR/vESvcmX7i7BtIGyT1Y8coycVem5Y7SR9CIgZdjLIjG
IcBlEavhoWF0WqHaEGaUiMgfpk0qgB3a+WHOomf3F+rBnbidOOovcSDc+1C4x8IXEtijaQbXMeyv
DUhBQ8ZPR6bcpWVH5xJZ3ycTnWJU7HH+MC7+LgNWpOEXbxRapsr/ImFjILD6L93DWYxPapa9iAR+
Mev9iBsYtQkp8qBGw7gtE2aAPAqF0EsZqzBxDabu05AoTlidLTqfLGrcNLoFtOgoa0grKojnavaM
1l1F+MqouXVWUvKEeJU4hlvupUnDroNlB8dNOXanYQMHHUsXfJKXXhTOIVc0Ba9sG410DNslMaNW
kMP620ll54Or6TRVjJ1yKWzg70x3MBRXZdpHkTXusg+1jWoEiEposIdmT4ijZy1SUclG0S4m1KQX
Yex25JYhGmE8J+2q4nUMJDYRYxs9xZOZeRTktWvKXqrLKJK4M4sfg3XYLDUITlatvmXVWyQPh1A2
b7XCl07iQxcc/SDdidg0B8KxYmozwlcDLd8xwWynCMyLwtvGpo7gWHh1zX7ChEcng8jb7TAK4QUy
dPOWGOktz+MrRqNQku9J/RuWhjPlHSsKiTROCWCFhiBgkDYR0z0u6kH/kPG4dE5V+ZugHDdVS1tB
zS+ZzKSsnbRUnUZOt3Svc07s8vTwA7fMda9uJDsXOpy00t4ygsM8ML/YqA6i2R/iaTz4DDthSovw
pgXae5DIa9WEbdGG52QI98TChh/AeRnlRRrLk/yoLHWrIi6dFdzOaby2FPRPjddShJqQoxnEKXqq
aHzPlJM13mr6SsIQ8jnb95bmqf2VMZVOYo+16hKn4krkmmYm7z6vtmomOh0ihKa/VxBFCbkSHdUU
AY7VV/draOcpqu3kM6JqN5RnkX/r46ME+v5GdL16aOoOwk5k9omw7vVzr6Jxf86CTWpFNrrA1G3s
iM8QQYZlKKuz/rXQg5mt2metDnd99lxU82l67qCPmeVuy28NDgpGQAd78z91fFZfRMw5FTo8xwxf
ZXCR3wAJz8YipFzShnbcz0yvYRxbdZugNHoMFWRRgIiLJvYrhrfgkHJYfEOUeOqC83/2PxU2nQlL
Uo/RdcD7oZUYQoLPVOucJiRJyg9xWn6IQInokUzj1sjJQzDTJ1ZhAoNH7kdniECr6/e48tpqUzft
ZsyO+LvgF+IkxKY0OBQfMUFbCeoaDCwZM7Etxp/6BS720Q6qaZvLttS3x3TITnK4U31jr1gVbmYJ
3BdCi9ESVv1OoshDj+VHC5AkCG6zBHoKf4Jx9f35og4+yeQxhq3FBIYf+SElsNFRDphJWDo6G8zw
KqkPFbymjFqA8kTaRMOmGKot5DU+6ZccCXu/U/djd6nCxrNuYkgOUBNctKg/l2Jw6EhK7aMTWY90
G7NPJmVKE640t8HYZDBqbE9Y2Siyg660CT0bHnB7ioH9o5qZ5RMwzNRtl6GJzM4b63ubE8NjQbXC
YHF4BC/LvBJbepEsYhUVhi+rp9IP3mTkHqH1KCXzUSbRI1BP7NKhAfG22i0tpsRED1zVWDxpLUzS
BjwfkXn4Im+ma/+xxxtDXVUys59uIXOae+5EhpNgbRjQKqH8vTtpYz2FRHuDG/fZVuboZoboEvnv
Dj44ndEjyzXtaamDg3Qp2FtUb0pBTFO5S4twJ0fqNtpF4qciHMsDoYcsXaZG8LR0N2j/JjWDEst2
xSjiJn2P9Jrz1ZENO0nooyzCKZFLc9Wa6kYUqo3fVZvp2kNXIMY1Y9OLGnNvKvohnFUC/tGUzv9K
mljOqL6rjmS0maLuGtGEIQcZM0+x3Zf+2f+KjcoJ4oFw53hLgNG6sN4li6SzVtuRg+GaIq04UGjQ
Z7inpAMeg2Cwzq12Sw3rodeEIp5T9PYzRjgcrql1rYzojuykmdxOqPeJwnRO09oYZXwqyIYnuvPC
pPTrEo5oEPNl8dVtmKHuytxi0ti6ElkER+3FtV3g89St4sikr6OeiwdRgVvHWT49h7esmm7joR9J
f/w/r4WR+zw1OG9RP+D2B7KeFfNgxZhcjy1NsLDL0SXLEg0rcnrrjJ83AKwdoCZSgZOS+aJYL5Iq
c1W+ci13GTPoJv9j6TyWG0fPKPpEqEIOWxIASTAHUaI2KKVGzhlP74MpL7psj3sUiPB/4d5zxxjK
GtQHOjs81eUEsg6PcRqkLHWaVcaqQUZRJOIz5qil+xkLGq2kpPOVGWAT4sByJ9r745fV1xd0eRgd
/c/5Z1GWJ9AHVyYaXjlnuR1LaGeR6CCtQUnyPfj+IYaXA8wdzaGja4MT8DFi4HdrGwLqgnCtvw1u
Iw2dTox60EK+nYD0zyjTBqwbHaa9NYL9flLdmaZDodSieJ4KukCxfMcXjyUheHEJqXoALE644uv7
kE58jG56kUfr6nffFfkO3QRAphMgJcCpVCDAKSxuQ6QbIkC4Fe8SHYsl5ZeI7rrcisOwiYcVO0+2
EGeB2OUIWRXJO2AR7UXQwFTkUXeeuMwIzbHaJjCgOlPYCNUCYRg3HH6bqEpsCziXSTDjgxcoULjh
K4ta9iPYAk/Rdj4w1AtHE/LFuM38fNvI+sYtJf71OdoUwzdpyeu8L6hRVz4Hu2H4W/IJvGw4F2x5
lRbC+B9KxpmeKBiQRJr9vr5whnQa0qdedKZT1CySBMRQMzM8ePoV2/qKZMyZbTYqFlbSWPjOFqIU
rc1OmKWEwb8yC7s1yXgjuTuWske61NRMctm6i8G2CWHUWM1mFKGjbLQuujFDWM81ocaGdGFsAcCk
kZj0G3TbQnOMkuiA/8jTnGlJfltW0fbAIx+m/wzEftqRmGuJaQzuCnWrd9Uun/WdmNVe/Y9Qaw6V
s6Gtpo8Wh1NSPaz8z6IHltz+0DEJDbvaC2T1LmCiAM2Qh1tFlTdG1OPiiDb8GCy8K3dMvqgXVz3v
EfzkQrCbWa0n+ZM1V20eJzhh2XDv+vEastwWVFJlaXAQ4VTAW5O1m5UIJ98aah+EfW5Djh+MvQ1W
dytEJgGrUirkrRoGuwiIzXjTsuTuV4YjAgaOheGe/eHmxw8Q3uN4vsmxeu23el3vNeSGU/VZ6ClT
LtAZ8GBDV+meUF/2ARHVcUrcCdq+ADBxcCgXqucId4rHHYFZJDLr6L765kbCtDsLyByjgc5G2ZQY
/PnEGoitclRueXFutXgXagq7YM+M86NV/BXToi1kimWb0W8fqY6B85Qoir01xKS7h+h0yZGbDE9G
JhNOrZdLa1mnXoizY7uf+q3RzfvSZB58qoLeGw3fjvw/GredidqxNF4EPyOPcVC6b2XzmCNjNRXg
i8ibTyqBBhONCjmIzUnOhbOuVdcgEm96/koNrGajCiCOBSEvIjj2aG6QvZOqEE2I4RG4oXpVDTcS
g00XxZvqLZWBHmXQDdfzewjihVcITh7HjDfGMB5G1D7gVdr0GUfhW3QkUENb4EY0lfm7adpdK++L
FBKRiXPegFP7i1z01Kwh+BEnhem2jSFntuVmYmJQzgFNhx21ymaemlU7Ml9FjvWJ/w60VkrsVEG0
BugPBdXQDMJDs80wuusFVsr+2JbZKZOJ4bJlxdhbwapXjMOAbDQP9L2a4/Ft3C5OXAoDRyCeNvBz
RxKRH6qsdGTbHHGuby9kBBrr7mWR6/yj4twdYBzr4biV4mynU8i2rW736LNFluY+ZMIRdAFzmfQv
/Rf3QO20HvWC4iQ0bxPzk8VxMLPqZBw4ZAwxJTsEVFElZFHYULqmfPs+ouMPrnNRQYNw+HJnGico
KOOb2onP3nm3/PE8dMLZghi7BeKOw2CCP09PZq3j7s/smPEIP63YufHZFJPbNCe3iiuqR7Bo2JTI
hnBZssWbpN9aWX3OxvrEZLb3HYVPoZPfS7zCWKv5vLutxR/YepbVQZr9lKvvbCXd5dgg3L3cAFDC
UqP32rnW/EuYYiyC2zUm4g0Lv0bXiFeeVs3aCud2UTLSO7YwhyLIeN0gbdkUVWxYpHTRehIzFgMF
k7dB024LgU1Cy/MlguVwmQGxBYxNR2h3UbmRWE1pSXCqovLYswUj7IGnL8FyNnvjDvCRVSNe/UQz
svMjRrlys1EdF20IChsi363ZyQTBkeO/qDA4elVXldJN9amQ3pM4+fKKSYCf1OUmkPrNoCIwrFiG
mtceQZU0jc6RCvWjD0F9s+lDlLzNGG7GKDQTVD5JYa0RqG8tekVAsFZ5G0g98qvfNDMukU4RZGgn
U5mP0lwczER35eIOPY3c90Xe2FSqXWSR4yNmGrTJSdAJj0XsVj4fAJyuFh9kqUluoBkuSFTEFPGm
10iZKEsW7Zupoa002ZuN/lmezLMopedx5dvB1QpSh+j5rkuOU2+RADwfJhF42lv0doNyrMarm9q9
UrjaVn8FAHPR5fAsBeLRcCLUKHzgU7uaVcZeQPTFCK7uz+gD8AoiL47Qdqq8pZj7HMMyvHSZcQWT
K/vBOWyrM8N7FZRI/pU8Onv5h1rtg7W1DWp6SfGkQvPQ8np5JkPknz0AXAVe7WBTjswpp3gbDhM4
YxYZdq5H90GoH2pYbmdm6ZZVPMFUZhEATyv+qHp4xUQs4wmaG5ey5axAo1Kt72Iyj40RH4VqrTYc
0twfA0pHQzZt9eDblkwggcrJ2z01mF7aooyTrXs4VTdiXvAw+3FCSqW4FbNDEMBOuCq5crBIXJe6
jCFtfsHkmZlugfHXr4TrC8OU4BdvgLKfLaJa/Ozo+54tySOQP8spcTRuEgvW5QoHwZZetHRIW9kb
nyNbHgkK6Lg276k1XEZqXiFEIEtoRjTdrJCQmJ+5U9x+5ke5TFhCzPrWWcRna/lNa7QrSvCBjaig
mvs4YXYsXSCKrmqYUdmvMKfHCJkIkrN9BFcFkcC8FlkrJOZ3Ppg27oR1KVMnmSjeWAzTbGVrKf+3
RnQ9mcgUQPuUDO5mxkX8HXFBmAUsTGBuWeUpLhI02CVkkObI9P0QEkO4rh6KP3HwCl70gpdkJONV
DYKTRGcWxdfRUE4iU5pf5uVMgagidnVHQ6MGu/xWifFjlBLAG4u3fAVBUEKeWBv9vrCZd4JPKhMZ
AsdwysFXZbwhileMP4sXQSVbdkRGdiFXtrxaJ2pznsb8iAqP4jEN/VUCLCL4mO7UGTgXw4EZC4gZ
N3lVEYpgE0ejWrklLxyZdMGokA8ECV27Jt9pf9GHiQQZYTkAq87JfdHRJMvxB7TCTGbr2pna2a3w
bgWropfdhC+0ZrhbC8quMKpd3NGA1hzSdjq/WcGif5wAaEBWMju3DtnOC9LZ8k8HdJGbosY5kTtV
7VNkICoQiQ1ZCLjo6DsZiwulNgde221TiUbD2vZMD0G12cEDD6JkcO9o7S3M8ns16/fqgE88plaR
6Or8iXs2DNorMbQWz2jJJfWZQObGh9W/ldiY9eVQ+pTzwjOY7goamW0CdMzvCc1PC3HnifkSNz06
mMVlzTcuQ7R0Fq1keVLRxEc1me/8GeprZTau5unM/yR6BXp2lq4bwFebInNTla4btLtoIPmWXYGh
gpDsMzJy2JaqXND+3NctTcSzNbkXoBCuGRu3XXlsE2tPicvXkC1CNcpFEMuXlOAg+XZjHfWasAmR
YWXT7hDY72op8xSj9wYRiQJgATM6Y9xMw/hu/ujSk2lJ7O9BmhxqpTiSSn9Mxn2HbFteqdZ4l3Ds
TxKLo2J6DqL4ZOdD7y4Mb4XgGR3GRdo/XB9RmWJZjDxfEBhge6Gh77R/9FZujN4xw5Y0uayMS8IM
QjeFARdr+/xfS4cLd8b8qmuyTCEC++QCY7mTsDaXxSlEW6eWj1zaVP68Eag4ddjoYxNtGVTEvo7/
6H1Q2vts9RBbJBA6vUukZiHHt6Bi+UZVB26qm3cpU9ae7HeJ3dhAEzRMeyK6T7qbIExHlvde0Ffg
TY2SybNQHVaqceHcx8vFULpklvPQKIusvrVTHlJ5iy9NGfdZgSajPiP5Vtgj1bQ/WkWR/h4zkjDw
XUa08ml3EtAFyWyTwSwcmvw81/U95q4Rp5MafzYMFokCxjkabsVlpYqZglhj5seIOLGnT66pWY9B
yp7dokaU3itjeJ+U6F1gIza9lYpHutWtr8frpLIK3aj3CYjHvMxEBKcc7MrnlIKEBTB3MQx37ZvJ
Wn8KCI1Y+tp6FcHf2g1dZY9cZyHxxoWSSN1CubwtFjAIJ3sGNz2K8lOCbhirBcwA8l7yv+XnLcF9
XFdGtKuJRF68eiRulQgJqQ03JuZXE2N88AgDQgzbo9AccGQa3xVT6YR9nm99NUBjs+LFPlfi1gHY
Q9lU7Kj/Y6nmtpF4+GDPwRYMGfSXrH8YDJ6HXtx3yFmAn8REGgSIfPKQGwdZ5L8measn5vzLyBXC
Enkokyuqf2rHxUcyzp5zCu2+Z0/Kqd0xXeDZL3gaYDLF5V6hYWQooZPaMzsC8IBBdSq4YqV8RWly
NpCtRaxzGmZszPE5iNXgq2QPErJHTJjV1s8OZ6NPDCHfGJ8M3l9XrI4k0qGvz7wAIlYCKE7apnO/
lwiHDINs31jfiBNWIbGO4yItwihG9FmocvGAwPaPAJpK9MamABV891Qm3PpxTwMvvDIzdLBbwd9i
ECv5VNcDin0qSXkqHjU1kS1Wn4MU27X5YIBp3UwSV27dZLh6pT9qCmi5hkbdfeZD60yx4qTST418
nLUlt7Tb6cZ/FeEwV7x37UgT6QG0jWFYG6OnCTex2PwYGuOdyhX9Z01n14gflb+A69ZYHK2RFWkY
U7I+mMdCNApEPAGjCr47OcadeISAPE1eEFm7JJWR+YiH4LM2lWPTA07A6Kp/Skb13rP4qdnTx3hn
GQGlRJmXGESbySslFHjGra7Q4pjYmkkbVjGsZ6PdLISY3Ld7CDGBPKAkAfqEqzcNdj76axWdkQKl
l13CDB6DhKYG7PUaKet2kOudsTcjKjsWG8IjFYd1mOKl11jh41TS+g0pligqggDDQikDYIW/hQBV
U4at9l3LJL5NLHcnyHfvUvQyehcjFALzNTN5qFwdASirRlftQKYDDR8VP6lMFjD7TjndKXOKLgj2
Qpalp/ln8oyZflh6WLhYhwDQksQHafcFFUJN1h1Y0wShYSG2b8VX21Lu1z9FaBwQM53NanqqCAIs
9lLEy22KFekAqbz3VQKZxy9kvl4qjR7KLVZjKSmgU5G7YYqZohVBauZOMRZrZSFLi8AwyeBloh9g
EjB7VC4s7AGPAVlRLUeydT71pHiXO/Tx/E01CxyxwZSAZnYCV5mQS5cifb5/q5N1VBPfrrqcKEEC
D6rhGrbo3YVzhkEqk7Y6/c8gsJlj7izSkBdZvQqpEgQRr2CiuG1PHJczZD+deWlII53kD7/8pzS8
jvtDhX2+C/wdAay7JXRPI6ySDqgODd4bJNkVhKVqq5wvIXEBCy6gwAVUrWiXDi7WCqbtMpaUTtmo
sW93uCwYuWBqttwBIxSpNnqI7D9bFdx26aM0eXYlgjDN9EBpK3DFE1U+NMPOTETAANah1g18TLbC
qCVdJEhx+BayPE6H1oN1gr+n3Zrq8o6F97UdDOrCkMF1ayfmRQv+g+Y4hmTtc1ebddfAtyX5D3WC
+9DvClyVrIS9Gr9QVXOFvom0494YVHa/yVHRyqMa9scguPs69j19O2AzQfSOrtTYxLHb/XXhvyW8
r1bys0Z43zSoXtpfiug3cKjg1nSDfv/KG/VgWOJB1hbNZXIgQE5mBzlubgiYbBwxCqGbBVFlkQxu
Q4FhuQsAGEkN7l+hYFwdOE2+1lKiO6wb9PBIk3cKXlvReGpSZA9M6eUQSC7mziKwTjgqSVeaT4k/
4gJdji0DUwGDfBnOcLz3t2MVuUoyEIBqYatpNigFpU3bZU4i6mwX2dALV2GQ33Q2D5Z1zw6KIu5C
ydpl3cbgyGPiILKT7/hfTpKGLBOIv4ABPspc8/uUuGFHX4m+S87yjX4vZHgQPrQytjIopwmdEX8k
lICCL+05pKKy9oQx49O5deFwg3UTp8EbQaaPOaoehmdCgMKMqWPGHIx2X8wsCFRYbDf1ESkYt760
lPL3n8oaryx+9BerHGE8mC9SnhioN3J9MjFWIW2yCnw0Fglb+DXwQZLeHv0MLIeGgUbkPmfqEwMx
au32vVPj9yl+TuppYohqSuI26JrtWBeo7twdnphrpCkXg+ImVX2aooPJPqqembv1JEoKN4iTerzq
51urR/aMh83QLlkVXKox5RENTrizm7VR380ugXJsoUW0WLlk98mH11V9TsWt0E5hMl3ihDqEziqk
UAH3zaEeBF4srKs3Yx4PDZkvXbJFMBcEa+Xb6s231n8hysTmfM8Y/ajICLwmLYk6cI0Y9TyHSzIc
JxRahjtbLXjHB16bUKH60g4Vg8I6Z6Crf4U4PNYxezmtZJbfHSIjOYYfwXw1YWVgMz6GVBwhARPQ
kafWzXFblW4afg7+IQ9RamS0g+NFy49Gew0wxyfTFrX6KfYholUYyj71vyKN7FyI1maY8MfYkXoA
i8wWLDZ7LNrN2dY5QfyS52mj6SNjXx9RcIhHBLV2UG2s/8dAnLsyR+B0jYCL80JUhUtEIWTyJ66L
QyrjylcwPGwRIjQI5yqCVdp+xNuOCpZsDVZnrTlAQsWCV6LAgusm36KoY0oe3jBJXCOLBXF6WFQp
6CgOcVdivV4ZM+4DfqlVPiJx+h1JuWVTomO7pdILXUuLHUXXbCs8CDJhpYZr9NEu6VN2XEe95DDE
Ok25Thcrj9+w1TNM0vJ+Dj/lo3HI0natSTKBALAUq29KYoLpHyK2RR9WF0x1XdoqtcdoTeOxaS6t
fpD5Diidf3V/XPuGSZaHeDBacM9p4hWpLUVI04Wrrj+CWd36CnGpP2KLs6Kr3QArw4jeVW14ob9S
9ZIgsUU7X+DwznHRqzgjC7sO0FbN+BSQJHMvxIHdqyF8x5fQYKODfBMRVocoIOp/dbV0y4ojkPei
CKqpZwnuMz8XrqPA4oNfbphfDeP87AzQv+p/GchschwQFh+K0l3VxnckkJDdUUZ1qjPp1Es3EuAF
MGkdWO8hw4x5Rnor2Tf9c1Km80hoGgs4XXTmhZxwSt5rNtP+b8k8DJM7r6kpfUsQrkpgtbUL0SoI
l/BdH4tvZfG2fMoaVD+Nw7OqV2PvNN+lz3uRlUkKpPEQa9qmDqaN4GvsLfYm4Pdpwu5l3WopxiPE
pCXnxD8OevLfZTfGS0tWx9jCoODjP7YirBNyJlN9S/OvT/fIkq51YZJIx8jV2CNTPxZxeFEj6xoU
KuL4W0MCSoSV8RHRucnghgYCT2sWBCP43cDiSS0ZIi9N6yWdALKmXlv7e78mbwcluUpM9djkWHth
+ETyQSWjod+oDT/3UsojJCGGUG3BJKASEdmUSLLutum5Mqajz5KpiNmORGjYMv2ip9Fa5nRuERXE
FkLqSicdwIL0Ex0bYqZ8KA0kYJoz1Pmh8nSmMKl0zwfjhmXOlD4Ey7RnFNdAGqjn0eORkG4jtXj2
JFFPqsiUD0IBRlnIKgxp+i8ZtYDcYLbAtFxRyQ/YjxOmxUgcIeduGTsrylmu5o+mmOAPq44qoMFs
cCG8+0mLb34kSDRONkGsuXpQOfGYbebmRCycfNeJZAAW9ZNkt6h/WN2TwgqSWkLCKyPwoN8RecmY
kwU2T6Z+qCS+XHLM1QF+CdsGPMqFp0ggp9rLxEpAR6Gi82QQA5ItNkz1c3HpgsWOJUexIqaIipNF
+1T4EIeN/huhSgkTOO/o1iAwdA+EMGKKhtb68x85kRwW+gEzWfMFblbGS4A/DZtcQVpbROhqOgoS
BU+Syp3CTjx20pJ1QLiJCoKaGtcfBHARb9p4a8rPyt/G33Oee/UEk/nSDy2I9Q+6v5XOLLIILz/l
tkBJkX6F4leWv6G8Tr+m5lVupf4n8UEf+dtc3jJfv420AZXKcbkxAGYoF6k1thYsQOkO9L8ZPKmn
ZG0u6i5l6LI8CRpvcgpzfmcRAz+fYfyO9M0IJUSRv7osgSh+dAarjORjbHmYo8LuggUygWSczBb9
wRdibuON0B34aUCzXMJxXocDG4oMvF8Gi87osDbxMhKit95ndiZIOz+NQW/ojj9NI5P5n1pb6RNz
dQMjPxtMmfook38tYgTSv008G44+86MxqjCAc+TqEd+6zpmVSP0hJJ1QEMkKbLbmAVjKNLJk1lnE
ozbNkdO7Er9cIgvQWNdZ7KwqJkzS10B2EUGsq2S5gUgNSTXf1hmYngMsf7jOWhvST2o8LBx+gqpA
BB6dtIImACYH21l9SGvdFvgHue9oNQaA0DGBdLAKYqYTqtjllwLN3MiVv0l2Pb6xJcYuFdb4vHEb
7dOpJ7E0OQf6dMkTzycRD2V4V+ALKjYhY74BCX5KZIFMjjxmEuzJGtzmXYfyMUKErOG0HDTmx1KA
oo7YsFAXdy0mP9rvWnhnjtypugfWwTWmzwF1zHWO+RjAi7NRYNuiOYRmm4wEGNwmdxlFtoUiO3/W
y6iGSdKql/wbRg4kjSP7xAXDZRuQoWeBVTMq2m6twqfEKVbgziq1fdKwoNonWMOibDoxYWjiN1Xh
4z8j2j4YCN+vNZNyYt3pm1nQ0emHN1ElFaeNMEqgj9UZZCqsrFgexavyOfO5mtK+1cvDNPPb1HDh
UXsamdOSTxH27DqM7E3k3ZTZqZmtYdOmENPReMvUDILfe7ygPP8nrH5mwHMx+qkQKU2rTbaKRia8
9SAZu4jb5R6EaP7ym1TKN+jkA6LZLMhWsYDjbTvm+2jQ7ymPAQhTLkgSEuUGTQpgIOVx+FWQ3TGD
KZJerXQtrC8CP6FacfhT6ykhCBEZZ9GowJakzJzwCfTsdhUHyEbDlYpAp4MCY6jsM3OUZRjB/Yp3
dwunRnRrHMNRZ7EwnOm10LLOpUP94qo/wGRI9S7OffXTEzyfv2o4C+qqrF1DLQAGjzcJFubkKoZ8
nC3MJYwjKawOQyuQEOMzCqZjBHo6MQ5qIbaAb9IOJdOiIIvXibXRit+y/9LPlRA+ZxDxAcEYCbrk
pUk+R7hVU0Sc6X25eA152IrwLvPPk/5SksJVJu9p1T068cL90TQfFXzSEQtEym2kSCQ18WbmWuXF
nyFbuyHH8Y3wwBm5L3J/sKMmvhAJX2EgaJ8lKtfCrLctShAzIjBOurTx6ASgi3WUBGjzs/mdYy8Q
JtJnVjGK8YWbs1ZMUDWsKMukRKED7mbZfvQrcdRsfbwzc0y5ryvl30jaVleY0FZXwfietJ7JhJK3
jwALrtSYUEHq4jUOr+6yWQvxcj+Qvr4So7ea/+AbBXA0mff5xq6UeDEbGELhp0h2SjFgMRWUsBf3
rA+leJcQzZQBw2W7AzFSzJ7xSWw9WnnjGiJa1Zi2zdwQywam4K+htpLg+SjwWuVFN6z5t8YP7sWO
uW3JTpuwrZ9lqTNiDgHBqdykuDmadJKCCcAugUaMPoPtc8P2mdU87915w5Q0lr0eKSUDQL5wxhXK
RGpGBMgDO7oaBRB4o7RBjF2d2nm7qkA1IiNFs3okoG1+qczY+DW/IF+hKLFUz+RV7lvZJazT26Ai
W13a4dvAFjyBrVcFwVE/C2rjkWHnyewaUDGRrfs2wGJXUCMTP4pV6C2LmXPW1yaWHuAvYjQ/UvDB
X2/UX0l+5KRU4oGTbR1+2dLwITuu0pPefDDZz9VpT5/NfQxl1i3kVchd6Y/v7YQHldM+0TYdc3QV
2Qaj+5oIHpn4dsI9UouPMa3Z/l5GR+hNb8Kl1tBtaumdZcczCIanXKzaZ7GbNXf8h79rI/KGwAm9
QWezMeqfCWnziHaJvAMZLX6h5rcJjF9mB3G5jou9YchPxryD8k8Xx2PNULfu5+NEiu+U5UcV5D8K
Y3t8DmkPldDfizb7umPnm3iz3kpG1PL4rms/GXK89GsmjiEGAPBqWa+rEYQtSABIiHDPVBjC8FCj
Zcbd4FYlxsRVigCJbHd2beRFyc02ZRtgIfqegh7cp92m1sUY00uFETXxWUGFRH8itwi3vv4HugHR
EDO/70gjeyevNxo5Ieik8O2x8JIDUD3L21HViQvKUexw3MugQmI3INMPOCwLdyP7KdwO/bHkaqia
C+U7WnJG8bUMKM3ZVmuEmKFkEaIdjHR4xGCeQMUnte6prb4XpUX/6hK7FN1TMvk63ugzTiCsqUgG
4AjMnTO0upN3iTv6mErekGhS7PJOWlkmVUiOnf05z18FVlWCiekHZRQ60Tmz5ZQIYr47NpVsLlhE
MMnEwoazJufzj7z5kzbHsog8lXeGVrEPXerofxbzfeAn05fRHfR2OPdyeiLqvs5HDlMSa1QkddLi
ZD3Wp0h810p0yAOvxAxlxHQwRAmKwEFrmT/APmr0Z+fHbgNvPTvMre+uVZ8BPuFBEeGIijtyEBEg
1xLXSsIpCrrC+jHJlEHaVHY/fRWfq/YYhg8kO7a/ZyDNbIXr7ujbqfZ8kw6rwHWRKVgM9IM0cCxV
h2B0ow909goe3wBfoM9FKks7Jw8AMc+YnTCZOfl8jSloAns464Dz+aT5zH2kzSQawAcsSBAn8ke3
p/vcfLUzMXMinj7GBTHJCNSLJCNY3kC5FtUV7nouBm9h/H7Gn4CIyR3iFpW85SwXcr7q27CBk9ry
0B8G458kf0bRpr8xkS1RcIfNwZMCN9dgLOOd4Knew1wZEbP1uGgfWXsEkt+U3R692kDIArPTTn/6
lmQr2YVehnAWtiVrGSFf9sN7R1GvAQgQ6s9u6I4prSyLFnGdT8DTgkdg0t4KK6EBJNdezbYncp5z
/UxO4Wn45eqo4nscXfPgzC6CFYNsM+lacxFXWrFRvoxwPAQyk6/wswwrMFrshLNzuI1KEZEAcDNC
LWqiM6zsXai4aZgiH3pJIrMLs7QETTTzxHan9KCrtEdMjl0FZY6ZDD+8iQTGIlM68hyuHhpj3rr4
paRzAdgJKan+TwHb8Ap66Af1q52+ZESOQim5iiOFH0Mv7GThrV5lpUhOOA+227EINveVyE/S7KJY
2SrDd31Lqz1zBO0lTcZKC69KB8U969wpydwvH6RMBvyuehXSKeU7F+aq1bk3Okfg7wV8YAjaEaen
h0SOLyTCBetE/1daDDPhjjcsw/Pe1hEOoealxIClLwceS74eMUj/1bF0suDMskAn+5beHlQ8e4mx
ffqm9RzL4D1X5bfwxpF1qKGcT5FJQKcrYKqUdKCCiJYynyBR/jTlyy9eBAFD+nmf152Z7LAP7uC7
NFiaMGlSzv7Q1BdhR4K7fiSEfMiIZyleytjv26fCktpkjsah3s7TVrLuhaIezdUYlfu8avadUu0z
tdrn2EKqPNyTzQdqZTuNncct0kSePuIZUK/A8BY4cHebGHC0s87IozuFIelcFDtzO7jdxMiZYK3S
B5zTrwkXtjTlVGoNfG7eKmNztBZcoVP64lqpfpUQP9fdmiN8Paf6aVCAkkzJFTk2swaf+jVzsOPL
hoiGwNVHpolzF1FybDAm5wVeCyJJNB8zl8MA2gE8+dKQeiKwl0xdo4oPLU8RQ32n8t9yJMSd7ETB
3hhMb5DYI8RfbbQmEYbjYN1SvcZGbmdms5KxmMOuwadf47YL7WiUuISIk0Hok3drUA7Ju5leeduC
9ckXDABJEfipQvXRZ3eV1BiBxSZHnQqAIcvcRv+ZgC4Xe7X1UDReS0N4E4XF2nyQpfDQz0wcs7XJ
2AmCO5MKxuVdvSY1APpyftRSaLtHZHV21H0IwnsTIgaHJBLdyoSKV4LlDarmVOIrIbZoaEBjCl6T
5EcOej7DFOmYf2e3z4EvoYABi9P1PMwQFvh7IdapsPqVmVwYBKwbc4fpCOYbQA1iTLvyLqCnNtcD
s3EtnW4mUAlqpv86Jno+V2NRiEmtYUVSz2fdWuY5gNE/RPAmhESVHMr82yYKQV+luh+slYoKAmKq
yTB9qdCcxtiqMyIx7SbWu4noqVJzWZnLTw1PKit0Q3ppMFCx/4In8z2axJyl7SpB3yEfskOjz2f+
H/rRHMO8znYt3prTKaTVaAz5AnLtmuGxC4pXUrw08gSF/E84annL0wAWh9Uzn4XfQPAlcq/m2dOQ
hFT8d7W6kpElTq4wnQPkuwefPXjBw64SeVXGAKO+jKtJOYhzA2roMXiAqV3JPIE9qbkB0Q1Ke2uB
z/TlrxkflgIuo62Y2DzyAeENXIrgSvkbsuLgB18dP50UIak1mE/ma3pvZCvBUlnTGsKK7tl/7sxc
dh2ZrkvqvxhzkOCQnRPwN3p1hcixllVhXZB/grWQ5shAN2ugfgH1SoM9oIkPwnBPUsZAkJ0Go7xh
+T8oHDB54B/byal6DUmltBEAtIvyU+nfQn0/oM0mBHMi2Ia5SeaWYnHVsVZbAR4kPwNnppyoMX/j
kkbdbMxViuTdJwDB6I6aGTEdG1HHdrcAFkG5H1LVI+5vZ/Slh3JrIH2PeIqzOlZkUCvnkfeZjJMY
BwLobJX0b1GU0J0j54BWCR3PiwHHpDTCWOcIOuXqlICkiHO4DHrw3WPzkKWzpO2Vov3pQwCqIE2m
jjO6smBlgeMyXwIjEriRN33AEKOkHjy0XYMLhdCeGGCuGJAAn/6N5ToCACiL6/eZg3vuPYHThUav
HM94bamYcLIy/MC/Mxeu/Ntatpb1DlNJRyn4rZXeCaeVNSi7cj4i61PRLPnFtsXqmyXyvVKsR0Ya
GQak0NQP87qYxyOLLVYXuxo/h2adGuUfFouStiYQPAkXQHVtU+ma1MY1K5WrnPZX1aKsLF848y64
2M7IHboYuwqw2FDBqG6zNCUOdxmnA0ZxVRA0QeJ74tR5ioVTcW0GylakAcxJT5eQQP+PpfNabhvL
1vAToQppI9wyAiSYxKBwg5ItCzlnPP350GeqxhO6qz0WCey91h9pATWind/Eu5pmJexlHLZr8ggM
Ztll4kLgnxPAhZSzyVdOZ2cPMxux+znsJyOi/JQD3cW+jd60PuWZvxkRDCTmpQ+oduHDIKP0Q470
Y2yTPQD2gl407b9S41M3fzUc7LgwJOPOwBWQE2y9PdeHrPgysoEI/x1djg49W06ItAbXtCO+ReI7
wt4Oxdfy9yQIJxTK6DVY7bmKdSjCZulg8e+xf6bz4QZycQujFNCIfAbzg5WsZNLyBk07Zsw8eHkS
fKOfafXDu7gAA5icKdMEU2LsQKJ2i1JyWWQ61filcQb0kaNyKcXEshhcSjOXkopTxly2CtoHQyxR
S0T3nWTDWzflV0U3zzG9zKV2mrgadK+g1atKvuWULHmFiGt52CUWKkDqT2hMy1qCgKp638BdB8Er
V5wen58Od1bH85ELNhMv2Z433xOl5i1FVT1+mupXaf+GAcMw5+hnPUNV0JKIYg2lsfipljLFhOJA
1qWJP6oosfEFxk5aRNIjIq/6873xT2QIrDR2fUvnCDinJF4oJF5o+F9lEi9mEi9avK8Km9jAeDdr
t5oEmY5INc4To95CUV+DUL9MiXr2qaHqEAsrSoaCCjrHDA8VJzODq7Zjy+ImiPEcBAaBDNAKEr/8
+JmRMKOOpxE3FKmsNFEdxAF3yFq02Aqx2MzbciSTpSKSIadajmSw5tHTnORlU0gOloUSPtjWb7mF
Y0x+rxiw4/KVNubTJlimjSBi2umt+EkicZqhF9TmohjzyT8GGYY/Ye3tQHHwPFipG5Ktupq8JNz7
eknOTajvQxaYkMI3A70FSki8r5B1O79DcWEVW20aoUSonwg/EwjwnA61bz3SL5UlzqPanLrRx3+F
mwCZZx7NGzxyBKtO0PCQcp41Y8Yo2fft6anorAiNa5GlJfG3Y9VtrJ+KCjWZuFuTz7MLj5MxAg0k
mxooPC7Ka6Jg8bNxU83SJSZCKBP/xC+WvIvI5HPMVxsn0cmUEDFCzMyPPrzl+YaOYdJyCeoxCQKQ
yQ/KCSmZUZSE5I9o/6xkOncY8idgAhI0zmYkn5Vs45P7EhNVWNl/JBvrZSO5HdbCumXCJtooYIYy
O3HMmlvCX5Z9VBypvFdeAfE6UrPrw4+O2wnDioIIZFgXtGz1M7E7uMCTHNrDlRskRbJjLCiodmg7
z/yifiOtOQqDY0LkYJf6RwPYOgD0Q46ha8it/Tv13Uy2ftQAGAfvQm9fUTQ8x3krW8RVaY/C+DdS
9toPys03pUtZHc1XPryhbvaKTxrjuAU+2uaHyYC9Iqz/aVttbeufNi94A/RJQ0rkjH1Kpkh9RgWy
agd1zf9t2P5RgKEaA4QaUbjBGUGkiQKEYIHkaMcu7PDxl64Ejleqh6IvDty3brJkCa95kafCKyWi
QMyRZGqWTTbdjj+M9lqfh/i7J8EiH00aDm5ojutxo0/+flBbN/tRiB8C517zZeUKBfQnvTukb+Xi
JCfYXN3I+vAo1HxdMMIL2BFkajL4jESXWcyc0ARrpdnJORle+KEGgjQ8UnVY4CluuSFklwf1zohN
sBdiI5kvVUPV+JEQN6GGUB3vailv2QqvtnpYfswA7DgeNzJg/SR9U45LvBrC1iDYF8s4LeTNIvdT
sTeKSnwbtLD1SFERP5hYfvvqJxumtcX8gpDpujRkLK1bGgkdyXvbpGs+gvVIJWcQ1ze7epnFP2np
Gi7PhSASosQ6gJ4LOEgWlJMy+gOiTmXz8Kd7QugVltoAFaQPxG0h98IWW3k6DD3WZCD2FiiJn42t
peQaEuht1WBjkqKSdn/qcMEOcbrSHrfo0heIS3XDGO1lNh612b6kpfiWu45Ie01jx1XjXdvgJeva
j4YeNZ8I60jzUEnRe7rKtATugElWPVVa/yqZvnxKh+aQ91IaL11AwgILMnmZoIMhbMmutwhnS3Ca
IE+ZrJltiTk0ZqhZ6Sodh9x6muq/hTFRBgvwV6XXMTefXSa/ZdUj6KpVoBmH7UjMaLbwDb58TZH2
L5diEeZ8mpGbZ/eM9aOPyRGrqnAdTGG/622Qgg5NOpDHO7CsRHwinwf1pMsXm880IyrrTteOA4xJ
3KDdKeadXfUhvTTcCSYXd0ziTvemW5TGRlPAqEnnWlERW1oj+S5qzL/EHiK36kiuK8MlQoBg6cKM
P3KpJ4E6I+qBmASzwsi0gJFCHkm5iEMGGRws89mgyni6G0zTLUHeqX+fwvAyg/mz5+3ldiSOISFz
67WocZmkJtb0EEJb/Weo/97jRkMgSoeXCyl+qJN7LpJbQZLlIII7eCfjqQXRY+MXMZ0sGo/zaB3D
4bnl4a4j0ij74RFnHephkN+LZGKPhkmIi+4SdBjcNykFgRrWDCgg/jRVe+iQosZQI6hk94oCITHB
31RbXc3dFvcjgfMJIUgN6BIJ3RqdfM2fChlIhWXj6Kv/ZPV3UcHT5oIASTc8cavsmSdJ2rdjdvER
2ksI7RVK3qgszYtXAF+S95Mzxt0Dn806BswvDS7YYNvBPsjk3wsat1nqqbFv7XtJClg7mI/JPw1x
fU2kQ0EyOj9oGSNXqNNzNL1/QipomIityzw7orgW47sH75LbnSug2Qqcujmdcfle5kvNQEQ5D7pS
fwsj+R6z8GDMbuVTgCQvKzCGWbhOaJvByMnjJK3M4keniUv5jLONwHrie5J/lfhgTIboRd2e/2vY
72xE5SrLfc9iz7xc/dWKK76GJN3lKT7oul6jNc30LWk1RLNMHvU1p0yht2PateyFmacrWGOuVYH+
75zZC/sp0YbRYQoLcAWBoNPE0iH0y7Z6iQB/xETb0FhEMxwVP6F9D0CDGzTg2SYky4+8p8Ljx0kJ
bGrxFPAP68z6IaLt4i9RZivtZAEzYcttUKCMgIMlWgaI35w83L6gL0CRnA71zlivUVbiRLSdTPKd
+YYqEHVgeEropAEvPZrlXxl1XD+Tx0bwFB0Ip57CaVt++PJrUOCyZz7ehx1i58YuXeOUVVPoP4vj
J5vdzNpran+SIVEkc12LD2Va8+cOdfbnmhmBrjBESvhCaQNUDg3fTYwWKvuVSAGDE4Y5jzyLupRC
29V2ymdVT9Nem9GxY/vp2B6hm1pB02CSLLqtVWUkCKHprCbZqbEgSrnGlb3BAxLoDFaDscnchRmK
Fn8ef6XSXqOKRgoXFMd+kN6SMKZqFS/KSu54CvtNVn5qh548Tt1+gneULx/vU0LUMvBKQi9v6p8b
UumC7mCnd/6HHUBxy44KhGb9AdjFwflBqfdU7BGhY3krDrArQ7q1eU9Dep1nMJtQdjUjPPVQUGS4
G8eYKoMe6AR+WLLPAB4QJDN/DePcZvog0O1qAqnJj6GxvKh2oKjof1krFJYQhZHclekUtt8cbRJE
XmT2G6nVzl0Ss7FWt4ykrfA7xo08FmSMKa/qI1YOfwkhYTMVWkblGOgZSb566LJPsqYikTCyXR4S
RdRS3rv1oa2gEZt9q5A1R+R/5LK4NuV4Kj46uYTKMPdG5coB4mACi5FBYtTZ+lq5Ny5Jhv3WNpwU
M0HgXyyOp/RbErI7Q7w3NAHLpaA9hIUFVTrhnyO8S0HSA3MDlzlzehuVZynBwUNi0Ze8qPIze0+I
P7FcLfAqjUqgauBfqXSXtE/+VXPvEzKKPLokfQnXQB5TZUbATsCZHnZAJIO08QtWh9AB2e1t6VkM
9RPIDdwuyGuKdrZztW595HRMKcBSkC0NjMOHCcunrib0injwUGZ6E9CbyLF1gcSFNWzUVy/197R+
MbX5HgtQhOKS21wMz+XmMz7m4jhT1F0SLRznoC2ck2JdAysurgO4YaC0BYchETgiSl+rXsn0bqja
MSUPaCHXMSqkSPoMjaYc+YObqeaS5Itbb030z0PlpOcJap8EreV5zj8VkIGGZ8oaNiEnmV2z/O1j
5Rbo266pPRowTyn51TUGd41CE1KjI+LYSvz2heNTv4dPkfuz4x0LQ0bldnBbvraErw1ceLFF0GnR
8yxzMNY3ncvTYKe149SJpG99PgudnPXfYKDG6Dz0g5vwBdcKBeWc4szjA4m3TPlN+5Er+Yp3qIRj
ms4KjXJEo5zo1jvVdYlojug6Pjj1U0kcS23vFSQkQ59YLaMbF0pGxCwLHvfOSjmUlH+awUnGcYGA
iPbYFFszYRbpfuqAACsc61i+lX96BJyu8ojiFGtJ9ItJ9DNEt69ZSjlV9eipl90BCUUJml0a9HV1
XiEUzw5OVZreO2rcY5KCRaidxDCfUmkRnGQTI3k14JiGKE7Ls8XJY6BOwAJIAVBONUREMD74iCof
CHE5SN0fvGzj+LQ6egooYmK9XRZQtR4dS/MGFBYLtW6QQ/Nmx+E+sJ8Q0CXGajTCCtEeKtEemdhS
mYkYj5H6/78ZkywrE1SvWwXiR96lCtQwExIoHnUM75i7rPCt0TV66wHt0t2y2PgnLcJ/xgAzANlV
S4ooJYTlQasUZ7aKm0XAA3yk5op9qT6AkLJMuJiz0yBE50ua8vTFyFIxVrfmRjlgAzHHTcWIWTsT
h7wBxta2dAtR1Dok6WEazItu7ftfSSFVn1YcbeXP40ohKLENUM5AAcQINECJlVtPLqHJg4KxMXxW
myQ6FyHfM/KryMgpYL9R1wbMsbGZBER70oxNWmheyCva1l6oFKck+MbrvGFaXlFHJMg6YWPWviKE
XDRubiA4SQOJeSPIE8CuxshbwWwlMPV45oCH++Ivu4crRLS1LGSb5m4kSnTmbvR5pFQeqWaHeH8L
dLqtaF7D10qkGlnc9NBpMxISMMRPaqd2AWKY5D3TXvymSRQtZi0fktDay6hYdJrA0bAezAgTBnuw
QYOtzPFgrRrthYsakwI5wPzmL7KluL5BpJZunoORUHWGDHw4KlO1tYKNhQkkHsBjUC41IzhSt5is
CKvDEZcCukMWCYqBFSDOpOvgeDuuuxKmIML7d5bwffRQldLeCvbM4IfUijG5rBNcYKJOXjKsSVI1
m1QucOPTb6AGrl7j+tEOYzIffFLF1PC7D8IbyaTXmgwgjXU7nO6ZaHEJbmRswDCt03s7IuchAUrd
fG5F05wIPTj5bNxG/na2qX00xwCnfOmOnDwtuUAG2jbkCkr5E4antk6vdCVayV6Ht0kscy/+x9sk
hMkYfQMHT5gMM3FsfbAPBxmNfI2bqiQjVatoJpgHSXm2m2yi3zwh+escX1WGhOlhWdV51rMLfWNz
nd8zqGuOcI44osTRNrrLFNGjIoG/qIAs6Dpar1NUEyEzEHGuMxka9XZcaHS6o5uNr0g7EZF9T3KB
mllOv65IzQhRtqUcM3gh96uBgajny1qmeEs395om7fP2D8oFJBpdS+5spB5tHMfhW14TqqLj8iQX
aZtw+wU8BEBFsMjWhtyJgTEHK8S56zL8eTkTU+YIQMSy+2PM54qfYGbpKC7Dhk2rD0xGCRgm84PP
YjUSkGet6v5XjVRI5GkvkMVFo2vamdv4v9Ko7MK+2wUNl21hbdMI2906CYujkJ+daZ8ZLftROpZo
ElGLdlnG09ZyOEvOaN0zKrN2eUngzM4IhZcMDA9dfE5l7bxwCYRpPPU4POJWVxjhlTZ56Wn04rsp
uuaSswU35aXkaRRUWmAPBkolAgSAmZLoMsMKE1J2jdGBk+yvkrnjkO39XN4ZzWf3mXQPtKgGs3HW
uRBOzSeF3CFeTAtnh43tX71MvUKpKCHvnB94oiekHQKvquX1kXkW9lX5aptr1ileEeCkDb3MfMaS
fqvt+b5IYqUA3QO5U23db7po3yJ8RKuKv4+8R7LIGaaqUCVSqNhPrbrHvcLgPHIv84lYA6JXWF/1
d6VKXzPDMvUMsdRcuXkyChtjC+eb+UdQO6lR7KhUKTnTF3mpRnAmq3DSOvNqBmnzGRF1bDDEW/rf
sEzXjW4cA2pDJXoVB1aioqdyhOCNoVNWvL0ago4lD3Rr1cMjjM2nFXxb5aPAxV7G124YHvWLH6Aq
VXcqBCplliBAWasGIqQCoSCEnEktsSg5+AUkwwa/zZJd4FW4B6xA3k4YeGVQn7z8q5ooMzDup8S5
BjGxaqobUU2gRySczFfxNZLsHen8HyuMkag+JNE7FSJNiQNAMDRLXC/Invjj+sz7fXXCRHOZB3J7
bsa9nGBaFE/hFSgiFAP0wiwjMceiZh+Y7HoG5lBZpG3D8G4jMJ3oJo5Z7kwIvxxCITmoIruhlJII
yvHfbaSoLxaWvnj5jXE3GGJV2MxGt18TH0zbf+NBL2fXrNJH1aHoJqdf0S5J/Mz5oAuVGY40UpmK
CgUpP/W81pi9qPZ9T4vjf6waUZ4IBRvo9Vl6jy0MVORoM6KbixjePifchj7hvtlvNmrH/6AD/27o
9qNN7xMvSoNyzUrXiIjhKLBKd3uJgaVMHBAIqC360igz3FmLddagmw2ekU2iQT4B2SX/HaC5po/O
vqil5dgkF0NYypRBR8vCwjiFrYNIw8zJCO0Yy5/PyG7h04gC5vBpJP67uqoaZ+b08/1v/ptsuSnD
JgZiKaLaFuUYn8M3Al266kjUZaNq54vOxxmzF/13mRWXtvypwZqGesMpesjq28KKD09Tmx7ageZo
cjFOAXG9Fg3AIywY6q18eLb85lyPU3VS62gfxtkeIe34W79S6HsAjl66aoccmjik3B2NKrHV6xRI
HUgFsjhZ9H4D8vA7YesrgV0iQDkhj+9h/rvIWBNp2+k/6D57dS03Hw0YDvhBym1FgbZGQ0WxA8mh
DhoXfviG/i1+yfTY8KBiR/dnxSOc5zTyfFMXVqn2I7fWBsN0xkscQv3RbC3D7Mp5s5nm6hhRSp9o
vwuCogxeOTCsSIZn82s1obOg92GTMCx2LCio4nzs1Z03Dt8JuW45Qwl0/4wuqD2iTHRarJcWFekG
mum/2AECxrJpITLLH/jxlumMVnSaRel3cDCblZiHGNNz0GHgJBKs5v4bc/Zsn/vmT4DWx1d/VeCh
uqpZPIFQNTqDDUxLJmAsqwPhayzqVvxlXMIF2qLnFBrE5NHH67myTyynuY13mXA/FhkiSUjiFMeZ
esRgbtc+Tt4kv9SEfjM01QAJYBmZ/lZIO5RxostWWNb1auAHpJag3TfSV9l4Rv8eLjF8gfBmimeb
jzYZyC36bcqHThkJRcGpudGZu9LgFNNtHIJBLWsnrY/OJIXY1tGN9nyz/GyGRRhDca0p2m6rDXM8
iV5GHm9gsBuUy23zB+GtygBYu3RTrNNXhfBYx2HPjL/K4m4jZqLsUX+iu9aqAgEKjXUnox93eoYA
DvN2DqzLYsa0MqlgETyeyYMHLeGNSskm7qL+ZqRoxYicWeJS0OVW6zjsXRoblerlo6Eog5s5hGw2
wI1mBOUuX2cG9eUUmnRcsgS4o9hj4tY3xl9V+1fxfiHj38Dys+JbGHT5uxLvu2LoPyUpwX1CBzSX
NS+CQmE9nvwAFp9klH82slFE1ugD1d/YWqLgKUP18diP1bqbcYROO4WK8ki48EoHpD1eKBP+QDx3
Q6l2DdjaIvjNaP5pCA2lIJj+Dce4B+a0kgjn7nv/LWacnE+91juCf5Q1YASoyaSLYp2VyQmzfxSi
Kdh+I0/j+zcMmpi4Hc0vMAoVc3iZ/UOE1yqPtN51u45mzy9NMbejjes6cqWJLehdKxcwrgfhKLfa
4GOBJZ2O9W5oaSgqKLJEtif2YXK3Ik/qNwtoMrX2yuZ2Lm+xOm1EfOB3ltLtErxqTi4T7Uruj71I
sTMcC7wWPKH0CYy9hx3BHyiI+vLx3eSaa3L1DzI5VUROZt3Nlj4HNTlRgZZB0sjxMYnJls+NY0Ii
3UoRpOzjSR+C4ukWffMkj/BBTXOleyW5uY3kH7n6wSEcDN4k0ZJXH6LBLjTHJzfsS3XtmRIo1jRz
p7FyBfV2ftNMDpjwOlxj8tfsaduxkkj9tPM11qpbT++zNEGox/g/bGRQ/o6oDDYYf+dTvqmA8XQg
V1WB8Ml+1/jkp5jui+1IwjobhZ+JR2gWLztsr1xxI8J//hiS7w49jQwN5meWtk4H4W00Zrrq1Nvq
SQHK9S+JXLk6v+aY8b34Ve2RUZgwu+UoqEmLJKmMDb6zLjUxRg0AJc3exh+dklIaHy8UD9dStlt4
hYRD1EMXWVO3nAHEkAGwi7njBNSRjFt+VzF3UEisz3v5YsqGZ+IR3hLFtq42irw34/s4BhuvdvjT
kxd3y/11Sz6l0TkTNuXBFJtSpe/X2ndjjT3J3Krj2ZBCxstDXxknM/8ZpF3ktvxWqrWSL/1SVg0N
0e4Vpr3qY7zJg8JD5W/2naKugCOoOt/bKqFW/Vq/RhYviUklax68RUZ/FYurHJQx+27o0chMdzJf
Rk2v44/8E4VkiN/QPlSTfBFELxC+IYEDy1tyloJhFUYk/vgnU2/WZMVv/F3Pn8hq1/wWY4BXWdtT
7no06WOuPia+/6pmntT/zuT1hBEBbGizGDwlqlWU9TJ1TtHXxLIiUSLVULxq0yVb/saDvqmTQ4Cu
ofjJYgpCAKsRcKjhKZL1kzI25zmSzgz8diYocJsuJdnqOdrqGS5n2CizhDTROsxsg1FPphCsbVtR
jIn/ZUBJLitOI7/DMliUye4wCG0CrlusBYRf9cvJuyGix2EWSedL5o1I4FVAXa50nBVxTJnny0I7
EJZnxtOckBrfXi3nsRYcKiSGKNEqU7uk0MzzshHWD3qseXDAw3oQPSWlDIMYMNfscka0/JjXP1ae
31otvCoI8TDmJGSakScqIqCFCG7V7dD0ELGNSpNsUg6wIpYc+a8IlRv/Xlxj44i+paOntfiZIVXz
fT61CJyArZcvBGwhIGcN/jidv8QoHWwtOnLml2LaL1aen2xBpZG9T6RHxcQMjYjiUuwgaOAG334E
5JU0aADIZ80N84FaMK2u1WOESiTaR2YRXLbv8hIrAM54UjQ1ZhF1EvT4Y/fH/yiU1h3C1JVqnWOw
cbTyWJJGj119tsY3ExMKOXpSmi7+M3h+EGK4QZsKkPUkMXbEhG2YilfrREtld6YMi0QWnDGI9NHu
RHBuHZBOnxwwnAQ6LIVcHQ192/KbaepD6r5VA+A99mRuU7nZqsG3CqZcDm6BrM2yeYO4fWGgJOuu
ZSQhb/HSFVhDAx8mbe1LA8x2wmw0k9Ydn+b1sjU12w5oDtJgaFieMEsW58aGWoBkmtDi5uIYZrGX
flegb2M6EKMUoxQkQYjuAJNPuCL+fWBPU3dD1+wTQN5c0Aop3RedbR2OV655VVzIbp0+zJsdl24D
04TrJa/WoGBV6K8renAXKwY+BWu8t9BDgFvTbkbuY/lIfqqNnGSOkiGPkHYaaLzMzSK+tPFSkxwQ
sO0g1yiQR1Ewn0AwEvxJ0EwbrksmnPLX/Koy6YaSMcN1o4Ta4zNrD9Iyrwd7FOXqYwbhpn5QIs64
I+oUuzuHuM3Gg74PYwsOtRGdpm8SVCav6JLW46dlJaTqCtdEZ5Owzo3kzAtWugqauZnDzQhUE+mV
23/LC4SCdMdGZTSgMurUEZYZPLrwid2Xyf9cVQM7JN591XcFySTx5FoUXAh08H6obgfD30ZmjrfA
wjdvFfZqVW16uln3E/V0PTWB+GolGA8elXFDNm74SvgwEvuS/wo24onZudmhw7sS0cgHojJZ+LF5
i2XmCc26lwlm8Sp6anH5/LQ5dZL6pO7SIEZiLs4+OnG1oa3AgIcmZM2KzMNAnMRw0LYRiaszYekN
1vW2SLZ00E7WNzMOraWD4egKUeSRvK2gNWVKuumGx/2P0GRRZbJIzJ52G/XSkyXJI3cNJ8qLwXPT
aP8YBJvCvGEE4mTLIadS/rNlCPPrAfmS5k7JV/lqZOutY+qkDFZm2LblySFIKOG55K+I5q3mPQzS
/Cqwicw3uZFuulm/BeTXBcgNmNgcmcZqJnKOvnB6Yt9+CTYYesLAdk1p2A6ZQuixy5yesHeKPbxp
E+QniVk7HQ00YdKpFOHZBLkeI1L25a9q9PeN+Gf9HRMM9RN5ROFRahbpauoR9TTgEaMyaEnc3MhY
RUvJhXFAhFpKTirR4CJfOMmYVypyb+BWBHgj4iUUMns07j6PGVUA/UvJz01Am9z4BSG5480eo5h2
et6q2gWeP5W9cerYuvFxicXYx1n4nzkImWrPGyvxq+OtVTg8tN8ZcqUaJ2IaFpvVoZnlI1bkYxvj
p6UmOhgkPtVNmBPDypc6uMJA+K+ThpZsZMLl2cx3NYmWptrzhtCPwDVMPaTcUEh04Q3tBxuT9ERA
87kEhxbzCcUrO9gH3mh5ka3Wjk6xT5ZITt2+Kea5JkbaRtepV9UupHgh5+7iB+V4zdL4Maj90+z6
Y8M5yeYeTu2ragGemNRVUg/lSrzILduJAPBEPvf6B2Bm381Agzd0KBsmZ6iO6dCXf3vu5wnLr5m0
SDBRLgMdMBzJKP9hz4RyS7l4bC4emtF4GpSjCdiwVT8WkGCOjmIv0eHgrzXxURnSacyH83/36RJB
OR6HD3XM30r5VOGWtK1mDcFug86FyL7M/mn9L3UremjUpYzFP1AzTR+W1s+teqcCi/jicCeMDVAD
6EsCLR5Bi+f4cJPmw4/xqfSd45eP+Hvu+6MSqMdAASri6lYl4zhSWw8xNiPkCbnAZoK6RtkBINUA
vGx+93LMDgz5fMdelnCk1R9Rbe+SnNt2iRnGMcjJnKjkdVWEpGtHhMSlR2Bq17dLmsuMl3GoaaXn
p9GwME50E87vwyZPpyfsXAlD1JINZeWfZQ/pLqy7CtEEFAt2bduPlKyWlvW5VvT7AEWY/MSdcqPy
az0ioNVJbMJcFGFpabruNCKpT3ZUl+7sDucbXZ5h963b/IQZ/UIx1R2WJ9FZJNipY7qgkCPodDn9
t1X6yQ2bI4I9GHPa0PhlIFvUyYZdWDSgPjRjCaALhwtyT2p+uv+UHhFWghTI0f6OOe8zF1kKxK0M
rPZvBJ82+NtdLvaLYqyg/xYgdV0i0kLh332qar+1+RZrk0AL+sKRJfsypy8PslU8GHMthmF99Q5t
FcsYvfjYkRzuAzyCy8dOQAJR08Q60wwCNDZUGP3C7wwrp8xQU6iWF5TCWzqwnjjaPYEfA0Slx33Q
4iA096mcO3OFE4FOgHGt57SG2bQLwkIzTRg8dUgieuPYbhcbcgSyIWZnRB2SE3PiV7fxAP5gKS9t
L1fjXqDON2GLl0mkhreTddWRdJx+RNUxuy9Z09SJdcCEd20Kz8urWWj/oD4TPtShdtuwRrjVI62D
zfgV0XiztF8LYzSB7bc2Y9TP5RW3a0CcV+dIpkFKSeyaVucm6A84ni37EmLOVQEDTNTusHACtK8w
QTb5RckF8TJUcUJEjV/WcM8LHErf4tb41ZUPSIUqYHeNKYaBp89/JQmwqosPZkdrQh16KmimMP11
qIISES0i3+IFGwXLw+EwcB6xPvMzNK7E427DmXQNgrwUpLt6RHCvEj88X/9MAlRaDvt+qehi7GCm
hFgWVn+KWdU7wL3hKJrYtS5oFe+a0ZNn/GS0xCRR3+W+vOeJq2QIgjH14m1PMZDWvM8skUeBn0bZ
+0b/HEHyagpvSXjSxYed1x+F/wQr6ZgqjcZyZqYUQ/HiVPboaF4C9+obFWodABiYPhoNpC4ecZBR
2xDTh1ISNYBsXlpdsGPYA6m0DNz/Ap6A2VUBcVY2U2Tb1ffKNq7KRL7K9MDQAQ+iwEfjXQHpaT5C
NbqMSXo1jeQmCvuG7PGX0YrsCRppSHspGjxH6duSGqt/mPKpw+lSDmgjY7SG0sk0N+qgv5mM52cY
VViTT8tSvCHHpR0jk4X9RBFLh3M1ndXRgtPy7HRjC8OLgu4URv6pRv3Rgf8xoamj/FIpjLVMBN1A
qhPgLClxxLxQvXMQsHZI+Z3021bjQ1QW6JMXererClw28SGArquJz6S+g6GNmBACK1HjORPtowNo
WsKYhbA82WmowG61plwEg+zicwgeOiRTgDilJ88A7ZUd8QHxIRl8WGgAnMIAIh83kNgal1Upty/I
KtgwKtJG+9KwG8npm06PWmTMGyI5bnrBsKKu0Fp0snYk6CCdMq+Qa7Qqp6ganTCovM5LxFuBFUsB
rTUw6wAAyxTvjoBZlfG3Q1Q3GclFRs0ofuIGVe8jpH28Ki8pXc5UsvrEUgBitjBF/iWobybSgKZI
D/pHhbtZaw4sIVoibgldgQvC6qteqqVH/TL8reitFsBb5LbuZIzZMVS6CKFZEfCjz9hHD5O7cUTZ
lnOKeb18UklaaEh8KNGNKNhqVLQj2SIYob1zEaCoOwa+uNO2MLl8lf12AXMR9+jtwMU9OkYoszFP
Tvtiqgm5cGBg7Fv/247tM/D1Jz0QzygUT4XsYDjNtefDXo0oeAZeovq1JVNx33ifLJlXYLLVUGsM
fDO5IPN7KUqyDqcXlhzMWxQTIXJbEjhZz4fJm5rCW97rVBdbG22wdU8ArwudJHfYbBMQWzlYGIhk
zHlaQsmt/93xtSNKOnWmzgHQnM6iT0/KemasU+zciX2o4IzNCbsmAVy8kDT5kA7fWW/oMs5yOV8j
ubnUuHqBgRVAcFX1sMnUJqEiwI4jw2/PmShhXFy+L+QKy3kYkQIrBHL/xONY9Cnbk1q01Ei7CeUc
kc4iUyQHZh1Tf4ouFmJCjwLmebGmjWmTRW8LwG4BSCDzSI30aACIz5xCeSWOLXXCCY8hkSvHmUcp
QTsKROf7NC+vU3QSWv6rTvm2hgIPUqrjjWMUN+QhUAur0EC3lFA92fr1EZHLsYreeiJFWz5qXo4o
DZ3cRA8J0MAobPXyU9GSJ+HYq4VEbeFURyhWDl6Cjl2tpHrwZ/mO8T+6M4dDwHua8Z6O5AGM1KQh
zUgHEs9sFwHGzur3DQXN5OOr/gZ8i61p2tjkPi5mYwqA1kuGN0SMj5OyQj1DyzWuXmnDI9m10d7i
l52F+/4FnRMujvb8nZCsd9J1LOtObu3dD8P7hLJ6YfXRBgziV5EvfoIcDiWPBIYDgUUU85RSAnAj
5NYhaZKMtyONEofqoSAM0OXzIv+md2cKjiEh9Th8FHKJx0RHNlsRjbaeFwhDa87YB4u5JRXMwvvF
BkJNLNVlTLSEcEoHnbUyCq52zmPEd2I1W415p/w/vs5jN3J1zbKvUrjjIpreNLp6EEEX3kkKSRMi
ZZLeez59L56+PalBA0dIIPOklBFk8P/M3mub7d78bqbkQ7DE93Xzi7dC+bfKhsLjNJCAFkZelD87
lPsyfIXwoOIRMVYAD2mezRlhudkieiP/1CiKfxzE5I6CS9TRnDMy3Ea809E8ugsGj+qg6HhbkRXP
RyslJAwyv4w+84n/iTFZjJIs9DejW6uLK6UPRdVw1a02QWZQrBCToL11zlOsIp4uzJmOxLYDV1DW
IoSCt2dUZdGi469aubVSptImbdIerylPlAo1GnklfsdTpUMUtdZlfUXX1mEGctqmfZHyVUexlajw
k+zcOIRndmi3+Gkyz7QR/ozCMy1kL5WzOCxZjQFeZosTv1L051xgI62uPKMASuBcec/fOxFtr1Ff
Wc4V406Nj0fMAIjFtWj8p3oKKeeYX9iFCsoA2S7x4R5yD6+loqzaZpuzPVroAFBWeqMdcHSJaCI7
wVEhO+QUCeEPtek4GZeZt7j0DB6vMizcCFeowGY/Q+xWYjdO6OQmvni2MH0xXsB5LtWDR+xDEa2b
yJZgg2KasXl/SBfyI5Ngb5BMumxW50BJLgk6ww/A8Iv5NFTxnWW1Zb2FV300bMMjEpkhx4CZKCyF
ncag4wOrZIWIcpO+5KtenM8y8e95JF7yF9R0KCYWkwEkBe7GCSEGCrsJJ+CikUMLo/vMRkjsy8u6
UXPqaYVQih4cFsImT0TFOOm0zm6UkwygYn2CEi9wxD+Edyi0El+TKEqb0VPe2KFZX1ocrlXwndTa
eI490c5x0eEFbzbldZyKaxTplzxUDzHNtaUcl89zLRVXU0jOppvg+5ulAceR6TT1fRw6BpSiaygo
0a3GY9jjmVhYcjSERYH1tuPzzKMmCuxZea1VAyRn4DcB/bFfS/G5FeOzooAbmiYGseOz4wG4ingW
nMEIFWpMX1P8CimxZIRQicd1TIyeZ09JIUsJK2u2y6mX0bStjduEz9Dy5fmh4YaW1BlqaufXM/4z
wfD44CFGKrzEN1hdoXk2rrzB4uKmxo/01r5EUGUFBMDECDhl0DjDuW/iXauiWFYZ0m57wgBnsIm6
/hYKkjup4LaJFEuN0e8gYSgVew48InAeC8K0sjvmnnKOnBGrUYkKKCcP2ZQgGfJj1JUo0PzKZBTJ
9pLoF6Wwg2k6ULifoOZdhv4z0ZqDOUkPhIZW0JyFanrL00s5orrWc2+Y4Y83q9539NDQ49sTuZ85
IUs3NiTHskvzFt3Gsr5G1TGmf2U0MFXoqVZjL8XCyqkIB93BLehGpLUZf1WV/RWO3uxO+UaWE28l
xgeWmC77Fdn6Hkrq22xHQqHYeooTUCNm+GhBSwCL0Pm+i0EKSxnugYPoFXc+2YMkIvD+kkV+CApl
L2i8jZa0TjqdwtJOjVf23QnvOA9p6QyK9xLdpI6dmzTv8EYJgwqkW90XqDk5HgcE+EDgscSJcOzz
PVkXnDk0uvN8HAXqwhLl0ppvnL1Xafc0rkG54MKyp2jazTGYjA/ifrizu0szbmZCVJLtbTIjW2v+
VJCSlZr4SychE7eTmA4pvQu60TUTqNrmRu0Ed5gzr4EWLRO/dtqCvDtPw3CGvn2ukuUsfNRWtYMC
tiu2eVsc8wnEUAETphxRXUKOlLxb8ZtHaFXmbFeYApY+3W8j1j4RKx/EE52ieSap7gFjRqS+k3xJ
leAkKeWxcQ9VK27kOvU6UyZFxp+z7lCUgJCik2CrSnxaRus4s8KT2vaYLe+VegY4dZIC7bj6ChPY
3D8RiiK1NnZFAOuH6VPyV18h0W4OlDDvK7hchqPnOZQPnsZpRLYSZSU5P3ohneV6nwb6pc+Dqzjo
N62Y7u0SUGxjzJfbB0f+VcC+M9SP0B0K6d7POf1Ldeus4areb7oIlop4iOagZ/Qc4zUwm22V/hTZ
wQiCfTqNh9oKoRi0Rw0ssRRHp1aLT8LOAnEwmsumXYpLW5vnbNFOxrULwWHf5zF/UT4CS4ZmWV2E
xIny5ajWxVEi3lDvWT1YsdcAEFdIegBBLCnP9jCJxkFXyKrk8Oo6fMAy2r43/R6HyCEqk0yXbdqh
71P3P3FH/RYeJzKIlLOqNIjynWHchp20m7oMafzk42DzxHMDW1DCzwodhvIj0vDEyJLXL6bboEGT
LmJGgaLSnuOvMKyTgOA3pULNCio1qzijuz81Bs6KIjmA3mkG7Gnlk+LkaL6m3RkDrpxApOCeXexc
GXaiPOz6r2xQD53FyIwdUQ7/tpBi1py2fkcAz0386Izxzis4DE1LfRB40J8kmSbegdjuJbpJ5DmK
PGAGXPgCj12PEgkF5yTZJmiNpyXK/ow/PdYmxgqQzlhNOinOFyVj54b2SSQqUNHuKcukxvyCeblh
DoQVCI4OZD2qE/K3v6d+06EPa96LhjG4tIHBGDjJkUXlRAQZHym3tDgn9S9bit7mqLQlsg9edKfR
irN8nkqWk6vc9cMkmUoq/kQhCE3A111xodA815NxJJGXUZstl5wSR0GS3bclSl0QKlyMsB92wFSj
Cmk2Asj5JrPaUcWXpHgdm8ruSTV+i8J7m5N9wsIOQcoz/CpNIB3igTSxDZwpVFGLS4fm4pRwTcTp
2t5aaIPgNKZFQO2U+G8SRbHkqmGPLsE4hHVySExy2mLqhQXrr+Ins8apWPoqqbHJttRNe2Rfr55Y
BZ3G2SYhssNyLgCBNXRO9jvEWumnH8BSIS+2VAaGFoSyDE6GtA/Bc8n+yB+q5TOrPmXd3KPXFtij
ExRoaBQXzGEdJeAf996zaVXJyUp65FfMmcGgopcaA52hGcUN1eHTqj+hBO5I1ttJHzVxZAE4bExO
QYCHSaVAM7NTbiBXWQmeOMm/C1bJU8gTNd+Q+zXSKFHcrLDQcWMUDemKgt/mTMfy+xgqtsy3wOPN
EOaQd+dkcAhdIKOhupl3QxMvvHVBQSxFPJ2Hej6pFYR3vT1o5q/Gu6FV9S5LCOhgJs9Su6tBWFls
T4lRRCpQWSoIbezADJiMDQVpiPxO4Tc7W2M0mLHyU7nrdRaNGWUjuXvB0m3CtIAFyyruJVHtNhVc
5nAoJyqWP18iRF0mX91IYu3ABH9tov7MxksWFFeRqz0Yb7wVmvC9MDqT+1Otsj5Alpq8m9PGl/re
1hegyToY+rdIRoad2XLY2SKobkWiyECEUn9GMCMSrEeFV1Y62tDeJUkZHyGah3db5GZkHFtvpuug
BKAxuafK5DyMygUFELP8BHfDwE0hy0Sb0El+M5k7qfnf9zn3QiE4px2zkb9CNJ9bVFoEVHOIPhs2
8BGiQESHBfjcCjpczqxZYnjKxxUr9ybg/Q78kU3TUtU2xOrRcMO43tRiYzMgwtRgz+KLQGGTCe4b
cbRTRWBqcNbG6aVZ4ISxYBQNY2s6vcDFQrbK2QwCth+Ti9heKS1feA43mXVs93WGje59GJ5BfjZG
GGAsLKRLoy9eYKZ+XbKZ57kz76fpPBm6qwZgS+ZdYjKVIeHVHYL8ioT3bnQ6lbq2j9l5RsNmFmdS
jJqnFQnPvM7fF23dR/g55gx6/o2OsRAlp4QDMcQFjLpdw0eSWtMuhgsjI3JqSXotGE/WjKSr5mQA
PMC9iVJLwGIutwSskHmfacmZi3MM2u8eK3JnkQeovqh15Kmi4ia6Y4DNnmNQ9ptUp+8AcIGFnWV+
pFouu+Zpwf6e/dHUidP2we4rVXvS2E4hMipyr5Xwz4RWTGZCOuh3tSwe898+7/wYU41gNH7fZbDU
kGBcF/A81YfkLpC8sP8gT5YpOLGz6KnMiuk4Qcs1uIOAUiuGelyxLyMKlwibkPnHVN8HgGldv+MZ
onBwMaHeIvdDYyD9BLiheLqkNZDIvN8QuFskX+kzqUdbwc9PbUL3weEZLe4NSL1g/ka6YMcC/JsP
zRZ0vCrsa8TWZiEGuiOC12sYb2pyy4Jos8DXFLi9a9VLtlYEr4nvJG6hXdXZ4oszuIyzzB3EShym
nE3MwhCRA6yTWu0pxbaKFAjYZ5VgxdHY1JUjEw35Ydih9pkiQODgrpRn+RzBQhrESlh/h+LPYCH5
KLbRa2VFdiA320KGrVbsrPSrbwJea+92xR+hw51TvhIOvjPUq2Hr3TWjasCcKHWYgAFtcs+PM2dR
7CzDLbDsaHnXsvRaSw55imH9FH5KgMtLcO/jS5O1TgQktz0UwJbl+a72o2+s7wQs9p8pyBzsydgo
te0ovUYCF4As5U5l/V4DtJhS2+AnBrNdK1hAon5r1+aLbtykgT1Vvi7H4lOerPQ4otTuuj4mqGZZ
4OS6TOcx3sYM46OIKhgxn/JomaJJYNbC7JB5SslicDhnW7W0kwFXR5nyrjL1U8mDotPSPOSkS/NJ
Stk2CuG/7bg9yLLb9Ac9QezFbnOF2F9XglU1bNsjIhKko+tUMlxcQkQfySDfx4X9cF7c6uzYD/QJ
eXIpTBa/zXBMFaR/don2PbwkuLqg4kkmpnasQFzHktsaPUXe605uQmUfF3dVRy0HLR6P4D8rjfDN
CIRw/AsxFR/CiyIlrzrmbGsEHiTjAlQpkY9hSq5pT7mKAWlAFMMXuWmelBwsa3ztc/VFmI2HpAs7
g/vL+kmE+p8TvjAcBUYJMPROYlpLvczp0SjnAK0ToME2Q/rCDRCGaNEBN2CpnQ3croPK69Q5Gar3
Np/e5ap9T4iTrVCU5o3TdTobLO3RBb9VWh6wYIRpz6SB7aL1q3H1R9Q7GaWcXD+X7EsY2y3vtcHF
7qrXLvrRLMFGMskixyLe4BkPLfZjyMsx2XojPQxwH58Zdp8aXm+RMIFpwiKJdobaNLzhfXcKgay4
ePBnK/bHfPGSigO5FN0oTF0CauL6q8VmU73HMExCaPnjyIlM7K8oO0MTcnHrU0DnudQqwjFxFxbj
RquXB2lMxHysvWj37160phfVu4U5DV90ZMJufI6H1XlDKJtg2VY/QhojQy7pnlbVvuFN+KhM4dpE
7dUCMIXazWwCP8WYuL0t5nAzo/yKhM6SoJYSsD02noVIVmowjwnUunV+UaWQnZh6zzeniumMBFTM
dINP2Wv16UL31GPx0hi1YkM11WselNBtpNvYWre0I+lVQEmTPzhwGLs1t8keSbrsECtNOTkCreq3
EjmxkmGznp54jBtoshgdGaQHK6b95TYzDI5gPgnoTQKL+V3b3tot/G3oVPOrJGASTX+I0nAMAqqF
HMeiZO2GPNuH7AKN9e6B8oR6ygiBj0V2TzhYUWbYfXj6S9E9u4oAChQ311k/Lq7Qn2JigjAWRnGK
zQ649nttytuEPicvdlEIJYob2aJUhdXtQKdEoLiWsdjjk2swHcXCfFWH0a8iVKdp+UiN6TZq+xx/
tcFqkfMuGLgotSTchZ8k/u6s4JBq3U1ACSj9UJoQpNeYrJR9KjkyUtd7eFgzeVUiNAgViA3HiM4B
4Rx94dYCex0wBDLjuFEAnLsprL9JhDQ6wZ+y+PKyWR7L1UQIGfnt0DDJCMkCUDz4w36Gi40LOCD6
7SChDO/ZgA8CclVDivl0UTCs0UGJYM5iI2YmQthWltpasFzwtw9a8aKK2YtYiY8pZtRcEq1WEJ1d
ZLfRsC65NNK6byUCJqBoicYH1qcJ07dFHzd04qbjpGI2tDNHZjwg67UAHM1RpMRK83QbFgCfu19j
Jy94JbtzNLC0qNyQ/Z8REYzEpIGWOyj3bSdDtgR1Jyw7YlK3FdeH82EQ/Nj68AsdsRAP1kT4K+fE
ziiVb0p0ngOsIbSdfbQXM4qFIv4Ca7Mt8sHPSi7AthcOsmbw8mnUWnz5+jZMt0OC1ra0zf7Kxy3A
pzis+3MJC8Ymi9hJnbUwdup22mQ8f8UYIRdVBrm148LtYfXbIf7pwoeoXfKMFVT0G7XSHd+lYA8h
7noybzlae+VVlBfsqo410VIiPEtl3OtmSewbmnzYo56ZNHeLJ8McDm9BH23ZGdV7La9socMlMoaH
PDVsTTv31k0z8m2mjAQ6ncVWfsD8fsS6eS/Cbp/BGRTlnjR7iNXF1SKevJ2k06t4HGrrKtctKETN
ibTsJJjNKTOQq8RHdepOJp+3KaXvK5eLfNBlR0pNG58sLAqcmjupQ/ot3wtxX4NlksdzMMI/CT3a
744Ei7ROwDNxTtPFjuU1K9ubpaZ3UzHuMmP2m5VVRyMsT6FanRKBv9OnpyrScVhPx1RIjvAA5vQ2
w7mtDBaCkRupAmyr0Y8mjF8JsvSy9taZLs1YAbjoRwTatAS3qP7TD+pLtrSvJFcQ3By8BrUXR/pe
bcntgyc9JxgbSCEQyr15T9QnT3i36S5LH2wH4VcSjUctC/ch+CubgV0x/CigweVfIxgnUfGXKNwp
c7lLmn5n9me2oi5mEdjC6MYjZfe3TpA1mxXBrG63gCDu2Z4EwWkw+5PWWsdm8MP+LM6AoJvq0vJE
uVK1XZQPnYBAmkDrBxcSWGCSbuaBO5rIxM62jqwBN02xlX5EJv0MLAn+JeVcf52jp2kxUGGfhIOv
U928OM9ViGK8dMLiwI0HzQHQD1nM2d9gsDWmBDNa+R7YRKd/jfuyAxwo0Ph3yRv6aFwoxayfuzI4
q43JrSCfQ4FNFbULSrxBDc+sKU/CT9SxKHCUjxkjXbbtMeCpPIzbXUCXl4Xytp3Tjekou1TZ/XBu
Fq5NYd6EXmRNbsXFNEawV1bg1324J8emxjodge513lUNP997A84vRIUhdd2uxaA8IXfOu6OCQ7BE
AhG9pGz5aBiqgBgu86CyD6zN+VDpNQi/iC3aspetZL/YJnsT8VLeT1PA7cg4Kcx95j90SYZ7UeVd
1QRbnbGATEwVKd424oac2ao9imvMzVZBmB/CSdA649BzqEpPDZFhSxdaFzF48Ac+qC0MIOYyBI6D
K94t8XxMeMfL/jUo3pLwTnKtzdjbJbVrIyUDC0WdySPIfnzEM6/SJJvrM+c3Vw+b6U0NGb2KTuZV
5gnI9ttmI5OovTA/ijDXgRNRtrFQXvWy3OajDZ1xHgAjq98pspOA2IKjJr2VdPAqBzfI8916gA/4
t4kxnAiRNQG44cpgjrG6fHh17L2Sdau+LdikaNLf7r3Xg62AMiXoXyE/mHgi10W8darDzjc/Y/5C
h3lovpLgnpUV1MP5qPOditYxafczFmwjmYo5FOguv0gdhAkEwT/hm2RezBJiDHNU5Ji59m6gn+KO
r3ctNoX4k1cfKVgEPtsUsGGbXyYMkNo77nu7DlUiKdFrJPuEYcc/5pDazf+m6WPqqchaticovP/O
/auYkF3zV8XtTXKGr1wmYp5DdFrzNejQO0MPhBMMBP5LGx5qp9qda5mnKTX9Yqy37d6qM/gvgTtn
lasnD/pq/VTUuMfsYTpDo7NrzIM4Yvt9kbqj8SDMsW7uE9aHNnmQXz30mz55lAUSCx0BOyau4XO8
5Sllv3KvdYGeTdiA0uuMt4WZTMM9V/o13V/REq6Fn5V+eaFJKPobXX5NQsOCnxy/0Ksq/pEZvqrB
QU1Odf8jZD0AZAIxjpXwnVnkaVscjoz/xJHW9Vc8T0S9YFA8D/zaNgcxuc3E/hgMPiQfWk/1FLu/
5Hxia+rOzTA7vIZGPsxC+FZZaA+EyA4BWzFfMY3TrKm08/O+q7ODKFqHIbWLqnZEyxVJxGw0O8pA
eeKSYn8cxMphktrjgnRiJv2NSt+Uvkq1s4XMYq0s+Ljud4nGta4JMc7TXWgvav8QzOghAByD4qay
8yoMr7NkdqC0+IKHwnV9WAAlEthh/TMpQwspB/vckPFo0U0aeyMa9gZNSD7M5Ija4sAkMuDR2JbU
SmAueoguC5hEzR64yuBrmKuajmDt8czVKcoTedgceOVYXZM1q9ZiYj2C12Cmms/o2HrVjjFfdox5
3+dbRHacgDFaLb97cbuUIeLTLZctyk1Mcdd+W+mveoYNxvTgSFDtDeavxSxIijkt2781s1/5PI6R
lyb7kXAtYaIEl0aXcSrthtKzpMYW1nF8hhopR/cClQrygpJMNOmQFPeECxQMv3kNUCmjG6m9waJS
lTAYomXXOFnWgE/m7MXgU6pBjHCl+GoaoTPwS8MGoptJKdX9hQl5UWxH8mkyPp7yuG0wv4Q8oxbz
MkTXdNaPWXwMMyiA5SGK5710zSzNDvo3dkx+GiFFpY3413/8j//9v76n/xn+gncCDVMW/1H0OamC
Rdf+178kSdf+9R/V//2D3c9//UtXyT5m825IiqqYsmxqBn/+/eceF+H6//9njh8JYXGg/hEIil/k
CdgDLSuE29pp3NZ8rk/dj0ppvexdJhZH/iRyLDrrr1p04KIxWiN5uNphPovR8SpB7474yHQkinb6
V0QH8QDb2XxHJrguXiuKNxRzWwWdXMWT7HVs2YC2sqfzFCl1newhdnC64I7LDok265t5n2GnQVS4
oNHPZbS4VXqg6whgmGDoRhQUI61TMMK+lH9KqAoTueEJeD3CuQabIaxMdHNjh0+p/Vh+1AgkIpPN
0RCJuOJHTymIMvwNC2s0dIkBusR5awFLalcVH5ZeFrWkO8/GsO/x7AxYgrvA075bg0gya1N9TwJH
ckCgtXFedSHsMcKRooCxwJh4KsYKHppY8B0hRnRGhg0zNySEKaY6uBI9MR00dGERPnWpekbXDr26
pLH0Kg5j1x2t+A5i/obhLsK9oGFGWoiQDdhgH/sZ+5J+FwiQXnpC8lCgw7e/dNCUFwJC2nY5Gejk
kxUL2Zi0lJ6JmBIEP+tSe4jnh9wWD2NW79Y/Y4/s1hkgpIO9FHzFhYGEdDk110QgVJ6zBwZgIbmU
ua66nUSBPrYCD1TDIiTuPQkgihFxvVVsFanpw3wTU44EwgLjartUhKE0W20ZnAbmV86iMtIpJC2U
UGydY3NwkQmyCjBxdhuRr4A9uC3r5gZkSyGyAkXdQ8pt7ATU7y1f5S+WZiW1809LMZFw5ftO+SqE
/F6N0iN20r689r+A3cmlXfipeaU5WrjqE7eqviVU0G7LgDh0OJYb8bWqh3vchijN21fu3TcWLFbJ
IqJfPIWqtMo5jssTwTrZT6EnKB1YCJnQixRzT95t9/KZASk1O/b7tmSSm95HvNuqW8yIi0fDEbHv
N7KvpfWuzK0dLJi/lYz6lbEdQpdSeNT9fJ8Dc6MrOu6l6GK4X7mlblQnuLUNcRpGfa5gGJat25XF
eYLgstX36R8trijQe19ZfatwgzR0cy12ESs7SE16SFd6eUOalLoljSywDlTX06oWC5zOyE+LkJ+D
IcfJHl1xG5vbRm3uFXJLSp3YVeWXWAptBQdQiPKkGdAG89UW44q09AKvmPAAKXj4elI9EQlMx/Js
AbxUyVisDhxzVGyzOwKsZSOtVXjTEGdNIzJCiC8y96+F1/RYgBNODxGYZiaMRPM2JD+01ch4B0mC
kZLXVe3Ax9eYhVTzKaLci+BiFvizsmuGdYHHckIO8wgqOZHGXXVFXWPp40styfcLz1WRFzbzUG/v
1mDctEy4FlejZNtT+QlDAYActA5JyyJ5UuidvyYF61U6Mq8imou0BRXaGP98DFk51AYtZzYJLrmr
YM0TLaKAQ0kqJG0boolbWOlScRRrGsABabAKYTneLirAjLzw66VlGDP6vSaSRSv6u/q1HuJj8tCa
8FD+6gJ4iMzaZ6G+h7xxBamzWWIGgf7kC23oC4rFHoriBEoUyeKLPHpqL4LdZINb2l2qHtWdQmVt
vhnnGqNkut2J2uSj+BwHkX1S6GSqx3+9EWAhKrylLr3QCP2V4VZxMdIQ7X/rypSYKgqDVnUM82Gd
6DTx8tSqM2xR4MI3M17FHslOVl9AtSTSzfiUbsstZgKFrGE7UHp3tU6CYOlrfFxmNd3JeFQKlOeE
ee4dJ8XvRtdCsqMj8kjJpWJXFwZSj02T+tbtqBvpsV2aIy/w2NFisyMJWNOjC2TsiNffWCCmPlav
cMheMQzTgyRVR7hDIU8/akrjFO5kkziZ/KMKQjRobNJNAS2dsZEXPAAnEKNNm+6rL7Fhoc+qfKlI
i8PPqEZEAfbOkFHu5JkX1HyOIxba+j+MIEWXDkVFAKRI3B5yp2eqpQclU3GPbQh4aMkVEUUny3A/
mRmhbYaNH1UPvxEt2pWa2ca2/UgQ8HyIQUeNINtBJdgafaMCgHNmAbgMqh0R9IUEbtrGjT0yM8JD
1UJhQ3bkJX/Gd0xh1zBVbisFbkpODRaSqj3EL5rTf9SAJMqWhuxzuRfRRd4ZcGZ1XIjkxmnFW/1t
bAdyRzOWjRtzDeKWOeEuvRbtpBE327/JJwj7DVS+fEj5ZySEgKmd5ZIw40QLRQDy1zQCwojklGsJ
vjsT5Vda7gveOKfcscEc4FH0CxQVgAH4HWXCUNUwO5YJ+ZXywNsdHcKlRlXK+CywdhKjRW0vj8SE
IFWKE3JqjdbXF0Ilyb8eqHDzJTwkzgI5tubh3WoFomSYL8Xs5g/uV7sJFDd4MXvtpJ3jX40NhPoR
CJarcLcU5DvCM6NT5OJbLG85njECAx0mdTvmDFJsEXWMkvsWnPM1Vo+Q0BkWmzzsJ7M8dBis9MsC
A1T6DOLC8/oPbLbaTLxaiEFEIuccUFebOxPkqq5WkBwPDncv3CqLNxFzAVdSOHWB8FIe+1x2i40W
Eo0iBa6JzLBuY2b6DPaCC4ke9mre6Qlsl561Gj/R7L5ZzbwpzfpQEcmRXU2tvIBcPWdKcJyx0jC/
gFleHxUzhf8TX8knBdocKS1GWoPz81MH4J6U0L8XIjLFYh/l7T75jFOBOVJ8lhGvWSzjDOKmT0FW
2j1IV6VX/BIARwqEov4q8Fb2yBKyo0zEQICt3jbPZRNcoko/B4tyMrL2WPr6uRflg4HLvdnTOEmF
m6ObXdi5SwxLZm582jEqKE9Cq1ZQxnffdmWj19ploTOzIC2tHl6QsNc/TbU8D9B77GinJlSR0G+C
CpsPTa5Zvr2rNw2qXgpPjbWFk1Misrgkt5Gt+afMoJNrO5s8vdmdspZYpZ8KSR82yWxp9pD7VXm4
Rr5rqRc8hr8lZZEj/EaT4KH3HtjmbHs65WXUyLpN6OYrl7kGo2+d0TdkZFYrcrzPdbj8dLBw3rlV
2qynFmQtgsiM+EcHogdjEzLMSvMEuu3/yTd1DlFepTdxkNZQZyX02eIummInxj6LF5A6qiHpujKE
1foLakeCF1tj4UlQ08ehSLCGccuw4yQxCwtziyDT18C6OAmjh0HfN1V+HNvpJA3KmfN9xUFg9cJ4
SD3euvMFGMJh6l81QAFT2p5ClugVHhBlOIH0O5OjscrMB9IBnwrxSYMBLwpKV/iocRvw45aeNgYp
D4LW9CngIC+J4yhn8qeVlxkVqI6rAo1xYswHJFyHJMyhNgT7VpwowfkQjytLlPZ7fkXjT9Rdks8k
U274Kw1lL4w+PEWwD2g5yE9FzqRgBAlplxo4iy2LOipeBeCz6k9sNBpqJJl1hsCCIO0HDNyWo8WP
FDM7uvCSjBzSeI1Aw2tvnvWnKNTHNiTwZoqAhjYnZcaoxWNQ/KpuBsD2KKZJJu1bLnezDERBrffC
iARwJQDmByGGGbZPL/Wlo3ALrXEvWcHeEmnwBbKYx12oGf6g8xHR6+N8MIRpo5LkDozpLTTDtzRj
g6bZimq41Xacgx3au7J7VltJe6hwA80YPHuZHdoBl3apH5qudwzadEvLjglfgh3G8xVFQFqJTwj0
SuRJEW1VSymF9awhDx4rfVuD2SGeK4/JNWXAVu2SSvF1J/6Kn4AFVOJ2RUnaZdTQRRTuq9+k+jNF
5S37DRvxmRv6ez/H7+YZxz+q+KdSt28LSS8TUpJGe5iOpPYndnhHFbGRngY7IvWk3iG/d2roDpmh
thVn73cyBXsdBLahHcSV5sVg1YDqQoGRtDYnQSRQYbnZNmaf3M2Rb6yZ6zW6W1RrX1FFR/2BDhMX
qY2uJFyVPNk9YDIoExUbZTBGWMGXNQJOIH40nGAEHOOnpYhePkrOXZP0W+mKoISH1cKOqAbwISbb
KUgPQob2qOIxyFvDiNXtjOL1ppd2PKi79msu2E5VpHmg0SbNOUAOsiiyS9+Ox3Ib08xXqeGMcE3i
AbMG2m6rdP7TGPI4T4JZgtQHPGtyO+s262yM8C0uUEk3hMhl4/b/36fL0n9v000IW5aBDFlUTA1+
p/Xf2vRu0MtJE+pPkzlBMUnnsGFywD1WYHcnvhcbf1bjS4GTH063sAeQMDNBVA4SgMtMUF+lUHvV
+uZ15hWNPk2ZX7GM7zw8vV6GxDhCYhyT/BYlois7nwV7pq/l2E/aPrWIVBi9mUSPRWPS5BPkB0Jm
9UlicpgX3wzinSYDyuy9RYz2FrrL2Cn0/CWUWCJH5atV1K/RJf4UyCTu02/uA0WtTiWEEiLqhTjx
O2ZNFtVuqmvevIjIfEevI9dZgzxH8yJoo8+bc08SdwRWFPG59IhPdF5e5KJiaiIdNdNgqy8cQ7Sl
aRidyhgSavhbsM0W7iLfUVTtAX1vU0Q7ChW/+EKN0BvQ38r9/yHsPJbcxtYu+0SIgDdTeEMyk0yj
lCYISSXBe4+n78Ue/XW74/6DjApFqVRKJnDOZ/ZeW1jXSFkMKMGOMAFwWpvgaIZrXob92sRSPiWI
Hy+62VzBk/bOrJmvXFt3u2J70t1VeXzMf3EOkDT1mHvrbt2Bxz0hZm9wh5RdobSVLsd6XJR8uHTo
a/Xp1r0LpnKzRtI8xva67SRNaVgCU9IVsXOMVFil5EgEuyr+fC8rrEcKY9v2CEcU26p+RNrEhoMD
2NhiGUuIEc+oUi19ScpBYnQI5X+67OZ6YUiZlfGKoJntQ1G03nSSfa5F5R9BAbA9Dm/W3j2G9VM+
tmSVs1ez1l+z9ngt7wVHh8YKTSzokf1x6yIVrfBTC6yhBd76nI2QzlAVeM5M8fYwADFlbjMTzYd5
UAVbzkfdZeGQCHsedsk/g1LfF/l40Vnynkj6YCQitEvZj08QAJ+bVWqH/+W9MXXei/853uK9MUxD
1HgAVFmSLOXf701hWQAsB3X6wbAwY/KTpioFx+xLyEcr8OtY5hVRup2s3Bnqs7pcHR730yAqK8/f
09TrSkygdxR08uWr55I37rs+PozJ2/GbDamQdKxGKAxBYlssGROrKO8Zy0D8k9GP7XNkWXJyJ+rS
deioM0umkR1+B30FVmTLHvF/JMkgXGN0zQA9XX+hO4iHaYpW1mZK7v36ZZq44vGJlBo2vvG2k7tY
JThwujj9NDvF9p/EBQYyIRJahfwNMI8aYgBDh1nFBjOZhCPUWzWQZ7DYLQz1DktZTrGub/ZZWS5A
gsT4JdXF3Vr0u5QOD/XQHiVCNTvfM7vZbWwpiJxNOWnK6m5Uy30qSvQRzMVqkWyr5d5Y5d1I99eH
9dBkRhsobWSo18NMAKjBeI2BPI0czZI2L379C1wt0dhocKaH4NjCbr7P0/S2CIQ9dlGPMkh9krUX
4yKiJ2aZkRrNrRTXK6iJThvuUiU/qHt8gjjhyNLbmK8kkuXKkYhb+WgxrzSYLfDbB0uRJvvItIHa
DC8HMWC9/nVRbQqiBGTxpe7+6SAXF5j6iS6rdrYghYUfvAixlgUc7LDHRubBFl8zerYiBTlB4BYh
CxOAZNR6Q/96iMJLbbqMgR670MeLTtDOcL52ZU2DxHCjzjFO/TS3zRb+djtUSCjgXTmFx3vJvGiT
i0At0EIY2MKqJRx/KKjkMAwC+SV3eCyfdTCohysSJoG8M41NqKL7BvbydQTNveBQW1rKqyzqlyUq
cRgwuSnlIKOUmRmpWQSmLxuLN21yh/T7yI9uXjRnMGeWMczTqjGsC54MzruKYUNlSsG4rAHrOmU8
rjXVqXa+5ktNR7RcO+9O7kmpTg/9wf5kSud7Q5F+zu4p/MO1H2IV7rOwywiUuam3NnsO0dVYQ0ih
I0bF2On0KWZdZDPObC4os8bICtfvIoRgi6XfZ+9uo8Oh7Uta7hXM5tFS6+pi//dzQZGe9+W/zwVN
VLFsm7zdmqjrz3Pjf4y9zVZpGVSY7Y9xZRmR1X+aXXTnPveODeFLzm7iAhwdifU8o9hDRMwz6B9F
dGh4rpsi0LMtMEc9GP7mIoCi7ozGSgDNXkWYaA6uXsLgDgSySoef88LIrtypkUVCHNk6jlqyeZVl
Ygc/3po0xXXAsgQ0Z/NjzIw4l8pnRBMiDeovtz+ESJlcA4PDiMGhGddroes3izVDPZEHUIL57nnN
mgfTz+kEtu8DsL8ovyk1y7BhvLD/ZiFnVW/lxHxslz/KTfw8nKvZaUmNn9wYIxHg9QaNv02ry3MV
kT+qSbvrgDTkRnr9YX11eJh2Lb/8aKqGe0aMZTilWzyrLHwmMRzlM8Sdn4iYaWAUQxD1GIzNRnDQ
lwr0pds+ElPFAl8kRKOd4iKWizImfwkO4rUo1qukbXjDQEEm+zez/1Cy2luwm5jPK0aCZwGNQSWX
vb6o2p5wbUnIXIqgCHBkgiFkhOTorimTYmdut0VurkIxvPRe6gvkJWLvIYCm8mmqPAPNDnJENlFF
kF1IoHm12TdViycj4zM+1qHwJ3T+3ybm04uvMULr3Hyrw8IJesVkq04NUNd+bujusD0lkF7Df8ir
4R27zrRMrrYobfb4sNhwsEstSGpJAf+TLH+e+W08lduwdi8scu1+BtEL2aD5OHf9sZs4V2W4duuH
0GYfkM2LzbyaYv+2qyTAOzpnuyRk8bj2ETUt+LbcPqIDLWvifCh7hh9q90q4IoDCvVF6LlwNaG9M
+3oseBr3uA0hvfcpunlyBIAGJREP6mL5O7DPZ7iIIF/7TAEVDXegSHrQ7JVmXg53fHryOvGiYBE9
LjJLAlrM7wyS0ImtwEPwiJE2ZFCsF3Q2q0gg3OlJbUGSMlC3RaDzDtWtChpdDXYuPSmls9zY9WQz
rZeKSeC56DnjMkb/w9zfKrpgLbmEn/JT5CZJzvaEtHJUQFjK7D5ojjQ0sOIJKvp/lqjmmrKx0xGz
K+HIkm6zQ1lskk3c4sx/+mq2ovfwX8S0BeDqbnVuXZvDgKJzEonkUnLbHTXJ2v/gTuBwB2saMpEb
1mBkKVjZd4sCRuKXumj6rTH8L0s4+f93GCmSLlmaqWqiYUn/UaRU1kFckNFVP7rxcb4RzXvcP6e5
jOVsSvqTKbdwOZrzmtGKz/lllqRLewFDlKNCIZZIh2QxwE0RJaZjKJSkL6PisJnFRI39GaOlwAKo
11XeM+XatihklPJKvtvc4U2rL0QAZ0OQf0c9G6hOFpby4GdKgd7cybIdw6Xlt80H7te4ApioTnDN
lzmpjf0inf8gtjz4qGYyOy1vwHlXTIePwYHouCN4We7HPHhzQW8grp74UUu2uC/e5OBqT7ZBv2wN
kwixuklJYYjhNuFC8GWdtTWsQpFRgRRZhxRlPx5FpbqZRyqkQ4KQvZYav2Ju8cjXV0S6X+vcfvXK
8G38ZR391RYa9ZIfGJrVHwxTEPXZ5WpgPyOqg0WmeVSwzc0ghYeiHq8CY3AoRZFx/XZo6HbgFmss
DEyECVowygKztTa0wLspkNmQuTli912AnlfBXNi91ZPTn0wRV44bpXkRhOLlBAemM99RoWmttXKd
oGmZxnjJHNHEsJ2S0oXMvsxP3CwR9YxvZoY39aQPFb1v9iqv6A5gYWdvbuFtK6EMukunQW0OmUs7
6oTfph5cRImTytKiXL0O8k3TXARVd/eB9V5ww3/rmv48YwDvDSC+zCsHj9hVz2ADV8uNL3SHL5KK
MePqENnAUeepBC/sVbjsXci9jop0C9XpDPsBtr9E9hnDvoZ/Pt8s2/pOinog5q2H5NhgNDE3JDFO
TD4ZTTQoCxUj99VHihR2MHV3NJ7z4/a6bHLy329y+f/e1P/zJrcUME2KyftjaLII0PnfN3mpzvom
jk3zfcbpsd2rVojhI100xmLmRHIHzTnrlOfs+LLAVNr9DmWsa+jFfaSYLynmp0F+4IO0dZCxyNMP
lOqjvJJDJCecfSBL63h/3nVdLM1XaxU8UU3ka7MOXkdO5cHNom+I21xXqI6LO3ktCKcDF1m7qN6X
edVyJHXpGIHYQMBP7NxA2W/9hBUfy6MZj0DCMSCQG4bgGl0gOA/0ny/GaN3y/riZVX/TYDAKAuj9
vb6ebs2LekAKm24E8c5Bn/aBCqCRC/a5JW4MfzgzVo8sI0a/EfCVXYZbbgyYU3ExZ0QfsamUpCJI
FSpNDIOE7HRd4LeuPIlRQ+p9MdZJL3DY/+lmKRnWl6qd7unwUe0FJ8b6QEGRHex4xFAbz7DlSzm2
EIl3eE4dv36bu9Otrn+Uc41KcDN7w6ArrPAX6BH0fcbz+aD7O63AaRV+Hyq3rJ39rucEkd4yxGAm
es3KmYY6mpc6FFGw6WnKCzpBwBe9Jw7NLH7IWu2L3K5IRl5M8ww04AFDZ4vRkEmMalfxvE24rmhV
HHv4kiVQMQo63vVjFhZ3xjGgsuZvWfM3xxCJYAqLd0J8ZQt25lS+i3P5rlChEQHIuCiUR+1qOV0P
OxdEPfd635vuST9pMvjZqAeHfg+2Pg3gXnCAgAAlp82XITRW01f9pHKi+h22BZPkTqkthuqMgOok
O0yinZnvY2m96hU5gcItVSVHF4gYgY+WieZ1eQdwEFnWs1fFkEqQIEGWEHqE1O8qJDUpvmwaAomG
IGdKYM2Tp9U3rUfvzIaif9nO4jUvTXfGBACV7T71MjJy88apvMzpvSY5nHS6gVyQco2nb5ZboOxP
zRZAx+4JQpXUoxoTmhpaas6Id41NT3k1ngBSfoC4pnaE+QfCqWF75qv4Op/Pf3/FVVn9d7Fu6pYm
Sgbvm65qiqbp0r9f8UFrgfiZgvhr7A+nqv/M/RIS4hVh56QgJ00NB9h9dFke3XM5ezPV/n1a5w/h
bD4PcAbcfyRkWZ9QkD4ZASnQmW/DT1EDnwOkr8BvP+G3V/YGtH0aoMYMpGKFAE99Ga6E9ZqqSjEL
bR3Tumb5vwy/XrFFRctDOXfGmSxYF5nnf4+Eb0Sg0tyYp0eyhj++EaT0oh/qfWNPoKhJmm8AzCo8
TXit5OMqnmqSd7KfI4+yqjxJEbCcph53YMbZ12aQ4voXpPRISxTExeMiXZVCvpyCkuiLHAvl4fIK
2dujEhfaP1v+CdggzEeRy20AVFTAANPDZkAXrXmz2sZ1p7O4QOslkUg7v3SwlbXiJjZAkN0dV7pg
ZnwD+kUu9QtKhotgsB54+oQ/pbP+UGs0Ulbqiir6dHA9AVDAa3ricTfwS9GMX+Abp4Kbu7UvI5Vi
GjbxHRIYb/RhL8jOKTfvHe03goacxTnuKWGHph8pFMKtMgZ9w7uzsITlsTJ732CBBOA217BycqCM
31qO53xAkzPVgRn9abRXdjqKbSo265Fvq66GHD2hMbCFpgsFT3hLxTwUZhW4w4R9JD4Exa1kmbKo
99c59ZZu86RbPmwXBIW22ePUQfA3SoXL6fFdqldugJxoOukG4eEV+uKh6Ylt7dvlbOsrfOuragrX
qW5vGxzJfS98cN83bMSw5FAY198sTrjUJGuS062jzZjOGfKj4S0YCFHvn6bl1UDLYOfaqnL6Mow4
dDtMJOgMWFp1rIDB7OdjetGIPdvYHR5PCj2pL3nzVhBRvwMwbBiR62OamGR84m9XqLdFdrZRKW5s
Fs3LM1SJmKeNRLdCO92OG6folS+IHTJAqN3yv2vxAHOneT+H5aWxqpf6IdwF+GsiGTHloQdPInBH
jHKhqv78s26IquFOWlaouU5JRvGM5KOjcCQg0i8NzcvqzevU2sswSPHNPyVyuVcPZaBUjJu3NeRR
9Pq5v1TZcJ23LinPgPyalw2fFPR0qxZft6K4m8VwL97atP8ai/prSbrx/DxS5VP7PuFNONO/4BYD
ZawDikn/qLghEUEXvwzanw5WfqnSELDgkUNT/J0ZnTPQMOvbGeiSGmDufelEjDt9FfWIBxTJT9UV
EMJmFE7rnH/yYYrV5l6iF8q9UqqupAhfayG7EQZya6EokBl3K7r9prc8zlgaduTb7tJvidXwDSGV
HJFKpnBd50TH/ABh3amvY/0rzFWYtdKrMWSv+VV77QEejKN1wbplGNqlJFAtE6HfD0dUD1/rNtom
/WUBvN000aQggNVS9YKo8WZkLuysl9mlQe8cAxpN1Vr3rrbVXHxTz7AWpU9FakEFpLg8qa6fE1og
A0xpvukM6lQGdUSSM0niIzRA86iucNEiXM95ABmpd113TS2/Tnc/xehuLGGOBNZtEpNOiFy2p077
vx/2Emf7/3vay7piGJKlW6qmSuK/T/tR7BQMwpv8i/1RcNakkKpcjMpko7SIsCuOyvlSMIQnLad2
1Z0om2GPe+Jvamg/v9YvnfTEGe86Fq6+cNNcw5+1JluJ2wGjCcmdrCywG5M9UtT9K/yQ86vMf5oN
8aZQw9n/40t7ZsYgIEeVXFq3kkIDcbYg63HZVskGhRN+6raie2WYIxJLwghY8inkAm10gYk1ngGu
E9suSnTcY3vJW+ps91rXfSZKU1e48hHtjBl6lYYD40RZaOAceWBx/9YKDR/ZFEKNAkd4bRBCndsc
yQJgwoVxyzGD5mRACcUsHn4iMSGTxc9hLOWT5auoDnPZTo7csdiZq2gov9LegSmEeSpFq0IS3BSk
7L7FuwCsvtjDU64i7YU7L3uA3TvcxXhbNbQw0nnLPk39vFileS35GAq1YEZeQBO8zszHJzhZgcxE
QV0QWEgS4TWjl/3S3kvmhMcqJ9UIK+tFM+AYZloEgZWh7HLMhO9MIf8uF3CD8xFksr+jhJ2ly8pM
viDuwDBysN97VJb/VzMpjr4Yc8ubAT0SbmoDm6lAQTwhODRXcn5edGr+YWgu0jhczWW6YTn6sa4g
nJgtmSnRqrPDX7tjACwf003ZtNtGA9cAS0Q41xJJOUDtfFc27Dv7cpunSOIOrhTZ1fnYTm2/6hti
CXO7FAZ50eEy5kG9wszJbMYZQ4EC66L3LJHMBSiVjPbRXi3FnqC/2qP1W/65A35TNZYo44FDxG1w
65grNsb99OuMyLEcFRyL+/G9F80PSf25j+uLJbZfOMSKey2q7Lzxx5SHc+rUuBUtqRpa+37ZqwWt
TX1RZiNCXlRuZzJOZbLuLekkn1qfx4LDZxJb00HSgR6KOkoR0oX+QYVZF+9kptr5ZERcRwL0gyFt
wqdrh9RvNmM78qguZ6AsqeFv7nf0hEcD92EHf7HZwLdHQvPQePcuDi1z0jC82EhoKrvymvuqWk52
Bv4pOGn+V+6cCq8M0XG9K+IT5uQUbfGP2TljT6d/ghd8WQIEmaVEeJwjzd8KPDTJr3L0DESjU13A
WEL0DeyMiyy3X5Yys+lKEp3J2jkht7OZa6mHXf4+RNOWP/hdFMeGo7MMfupSccvsk7/rPwsxbphM
IhDbYWMr/so6W/cyAqNGR1ZZVLQuP9QaL8l6KcXDGZbf45o5mPk3DPcbK2OEgVqHCwwHQDSNr6dE
pY3PluEXZ3kP2qwh8Yr0tc0lV51THJcGF9WRqDIWTJ2TW3otTgl9nkdnY4hkaF0ai1IdJiUORnzm
iJMIZleM3wUGQP4hjO5sRYtYwAeBvAIdwGzDWVqeNauLw9WdWnINjsFX4+pU4LGojiEANkgBV7Bx
+F3Lu62Rc0lAnjp6AqoNyyTYAoxmCSdejlGsWTxbrT1ult+kt40Ub5Gd9jnQuwy4WtyOtBGdfJaR
Id8q2TnzQRiLS+PyAhmQgSUKEhkJVyPah/y9nAlB6l9ZXqzbOzSn1T6XEkQuP+CpcHdQzjtb/FKF
3bgM/vpMlcFe09UsRp+ZT4DNScbZ2dvk8F6RY6smSo9onFXspwRGlt7wy5pRd07J0EYVyw9upe9K
j0yALO+Wau8slcDSLzn4mEmhM5wvy9knFoqvNpWcGvUgBSNbwGU0E7FGVJWSksL/2iAz7NTPF2gI
r5UgvmqTN/Lt1nkRjRe03iYW3LQnOwPuAidTtDOUQawuVNE4CCErebstMJwfirdqfw8PPU3usGH0
B3TmOG6Oo4+nrUhquFU9Ex0ksRcFBfuhvZwZUywrfQUicF/diaCUFeTwjmCoaT09BdCLYiiVgUvs
RDlAhKPs2l3zL71SuC97uOF1Aiqo92NwQg9f2eC3SCytAYo4kMQM9fnUexQoknXNepjvdfDOJRcC
gpjVMlEzM9FpTCZ26vqdmKdHNjZvctV5U45EyWLD1ktvWiu9CX33NjTSAzzVXtwAbzDklbZ/fFxZ
LIlQgdEZlS8Hlj9pgnwsoas0XxY8jdq0gT2pbsZaEBXdeSLumYMoSmGZIrET4xmFJHfEM1G5H/1+
l92+essN99QwPp3OSuQ5QBeCJMs82jHQJLkOOuvAWe1ERUuEg8WOrmQEWF5AiCAuJiSL0RiqVI1T
AEG3PkZZQfAdpBky0bGUzBJrk9pvZGb5f3ncLpO53zYq8ANifgWKoFKeQT/rIz3mt0NqSRFT3tGS
bcR1tYTJBxiemkKxsz8nTDYKubq+GhOG2xNUk0wnpzEvdXSgOM9T7Naa30e1YAbGVjGvsDtgdhHs
1zTdY2mdot/bq6F0STWxKeuiTiIERwqrZYis3SJyYIl1HEKs2Bp/9ghGHGFdoaeVCZyXKUhY5SX6
bxUMEt0aE2yLhL5Vq6DB/WjZWHYjTzEqR9mKi4mYyY+clJPf3e9++2FgpCL03d2Gr0JLbSUtLgNM
k4P4IJnsnhp32W/lCMuGGSQBiHdSkn5TV6+6FAMVZbNSBzTFy5ogce2wOWK6UaxnbhAtphar72Lr
r30wtM5Ec4X/WZte98PdO7zdOSNIDyuAKADL5S9eCBjckLTflj95ub8dR/WulNyI6/ounEe0ZNDg
tn8klIl1170tbCBF8nBq8y6znuyPkoBkrkmCU5zK2TMCeAYFOPFtggxttqQy7GU40mjhCXX0t+V3
b1lXALevGQSZkZCC/cZ7LmH0Wg+3hxZi6N/F18oB/5eFOJelJ6EL0tMyxDkW3idfCT7RZpkA0F7a
Lbt0K96Jm1gkEefmBukXZftjKAnf/N5YWOf/6PkepQCLLC1GrOPJVhNuJBhLjAKf99Di5wiOFOFL
hNIk9uQRGLU36wx0m91VWQICwsCkiDSLYesoKP6RHX5vggnbXYuPFNYdBoENly/tOst1NLLIwhds
F8v0ttbpvVq9IqjJNN/ZrzNn4SnDhLXW4f6Yjj6o62ddo0HlJjwla5yUtwX5TozQJMlq8NTBMYiJ
hlCRAMmLCXy+aEXyYejTHQ3NtqRwoeq/4cI3DPy6oIFcSRq3PrDDIjpBXRxvsNaP4nWwBoyvW9Cj
16wscop3EgfpcMN9JeKmJmtN5W6T8BOwXGLdETCR5BwBcOcMPjsahwE5NtrAKoE06S6o3WwdkmOB
0769oY4hAoVkHhuhDsEZUxYRW4UzHkW3JS9YY5yUGS2y8Z5YxT3GP3EeDqdCzZcufa6xxEmEKUg/
MBR8A1Dd1pJ36GR2yhXsNTYjc7woTho21nXDR1T5XkBq+BlwZXCQTP6m/F4RTOKzGWzlqtpTtTpF
j3De/d1jGcud/fFazS5SWdTN3nmz2G3Pugt2t0nDjvX4yJS99veCvCLp+X6MIP0YzuRM42m5Q5OB
ichfkp0IvsMu+1pTwUa4c9HE5bPOhw+zR0onv6AHSIiZnOT2Omhp0oeoFe4cOdqwewZnQyawkOe0
FfcIfhZ5sfcdxTtj9ng9jmQkJ2FHTEtSX0UxErB+Bv8t/GCgrd33Zy9ksQmomVkQoLeQ76z+nibt
/Rihp87FxwHNsyl+anH/cxCqCzqJATA2Ktcg6ygcIdM2Cip7oFqnr1P5yKMZmQeiyqIG0eWkqPvL
sbnIi22aPwdpDFOaXITixKNL5psmCO/EMyK5eiKTh1lwq26MGbziU4d7S7/UDeTk8qXOC1KaMZ6Y
/KRDHTOtJ9HoScYtH/gs0pm9mG0u5hWUBbb4grbF1mWgRutd4okUztS9jZ/Vqj70XnyMKSLNk95u
s+495OlNQvfxECbEqsg9HAB46F1HuYy0/N4pjDdyjJRmhxWeETHswnRfAp31kb1OgyewBwNCSdyL
gE2GsfK4R3WNR0gZ4vVUY8VI40JDiFoB7NduB5Fi7RGAU1TPpCTyLUeQo2gDJXXl76d1IfLuWvUC
liyVfQyLkDAHrlif8qWSh8sqGajEXGV2d+O5IL4qm/oCAO2GaR4p97wQ4X5qsCM/Bo0YbUetQUiF
SBIQcJN9cyXxPKGEyFN2++Cp2aHxuE+Q4gwmvk+r7a8RhX1iXZQDJbXAtlV7IizFp3YzWTbgKZMS
69fjsMI56x0VQVB90Tgn++ve20qECxGZKg3Kraqu8Mg0mjXJHY/JLRjFKTtZ9ZgGMSfWIx7rAa0I
4VsmbxXw+CqZmcmp9+TZPgo0tMWn3g+hLjEsIDCPOuwvkNEeJCTr3dIhxxgZrkxo6iGw3LePZvMX
hThTgPkrmYpQe63n+iSqKVOZpCDZZvMrGUxB2PzuFi6Er74jGar4NjG8A4aBbfm8Ykc8ylCqQLYT
KvXNUlry0EX/00RJUhKP8F1mwpVVRci4jfgXXyTrwZn9TxVLyPg14MOCNUwsyhPV71VN76Ocxwk7
QR5kKTkJzAisE8CCheqyDgXMJ4eXdoBF/sJRfBNzR5CI8ubNXWBo5DdTs+eK8FaLo3dzq8+dqMp+
jNJeCrWStIMn0B5gnnkvoW/B7Mwpz20GQ9WYSNFE/zwPFxS8/xgK75RVMoHo2R1JAQy51iYr+6ni
J/6AvDZ4cBbzTciF7Z9UrUMy5vIG+dvLYd6PwheisCUIukXqf7osHWP4IIVbqE0gklplAJW7Zq0d
th/ir2Ekjy3tozd37M4nN7IQH0QFFm8EZXgtYsEIeKiqn3H41nSkdv9Vnn/wNf8RYqkv+/gIu97t
sPIPYyAdMfkqD65DJOVY7+sIoMf4IZnEgbI64Py1JwFbH1bXYDc99Dp/06qIS7Unh+xlyVmiHWLM
7bmW0UiYXIUZSaboR/gZDhbD/une0LwNXR+2j5XsP0K6vtli3VGpZe/1oj+g10Nv4GDhJ+vC5ZFQ
hHv5z1aDHsr1QHib+LX5EzeoqHoDQVaD6chA39KUTnzX2FYDW33GOSrcVC3rqo111UyQ1fy35Iol
9JrUGU8eo9xUMEgZzpL+lL/ENN5qGYU21nNk4oFUxYTL21kLa+03CecZMyK0AgF1DgANhGntTeee
zFga0GttGPIdokebhZhctyq7CyOrC9eRdp/lyTMObC3C/oMYn+e3UW25i7KCmPWdZt+8tFp39fZh
uh5EKaXD9SSu7SATyaMfJd7CTFJg8tU+2B2fHERze5bJdBOfZUeQpyXi8i0yz7ftqNieAiNJB6iv
ZVBDQqoDa6LsmY5AlbtQrLRwvXb+YbCAGlO/1mC/N++HvLr7h6yU/M9UEpwHcLaItxt+Q9ldVWO7
TqlyLSgGBBGFvVKmmLyT/K7gRBafvl3SHzWn3Z3j/Thox4ELmuEH0nCX4jVvE7Z4WYZF4BSvmDRv
haW/4Gl9rXCjS/mfon6XdtE/wnk4L+KMWCn5gLZhV18G29Vuga19nsDwiGQAMXJMlaO0wGo2FOoG
tgmK4v2z65pvlbR+azYsbm9DigqdDZtbqrB3JwgsDa6ew4hwQOMMYmDHn8uLpLc9nW5Dw83e4Fj8
9EFBGqReX+D9aimTFd+iWGxhYWgkkM9UnwV3vtEsHkg7Wcp8XZS83fy7Ur5LKg31REwRSjgDyhHY
6PKtldv7ko/E3hLFm7LyZjwDmbgsQaEzGrg2v2iniqGiwSXZGqmFhNQC6314AiHpBtkG6VFw6X+D
b3XPjOWFSeDZ19F/Hx3LivnvybEq6qRMyoYsySh+SVP6Dx2NVkqYU+Wz+dnT5Q94X+oMQm01XemA
EepjL5qg2coHgVwVIQVRcSKCANc+4naTsAepFK4biuDd5HpQjmB1sQkS4jziwbXYOtCRy3/Vugeu
zkp7Iqey2GK0rzHXhzLDIzXDUlvCZnuQtQHivcNgLvsLfeaeSv6LlOOyazkuJYJWAcf39LcE6Hhj
C19EhiNVEnMurQSdygEfc1A0mIH0PCTm70MD26aSd9frV8y29tgcjiQixuf9sVbGpSsHsooajMdD
x+vRBeiUKBACTdZf4ND/0LA1F3G+Ko92BMa3vKyT8hDz/QG2ormaOWQvlNzatrG/Z3sGpgqVfC09
MZOw5vAHmjXz2hJ0N3wZHQ9oLWbY2Q6vTl6Jh7TPwNaU2WcE6krjM+x9GUBtSbNXYpCTLItmnE0i
0Kaco2bFNfaTXX2bre72JZ27A2TfS9/Ml2wT8RtY8fp3J4hnNVmp6mKk4jPKXglcyV5A5OuMc6n/
vo1T5hFHlOI1JdvQmtcEKvOxIqFtykuHl3Qp7NLorgJfZtU+l62eZYi2B5M56mYYyuUarfvPWlZd
sPnSQBb5eDvM4dpazQWfUgkubSFJ4pz/kXFhWqhGyJNcG/IlwDiu0uaVXnHkkYkgv5LyuONalo7N
lWs9tpo6kZs52VGtaYiX8thYlLehQ+BgbW/omh/Gq7lfRrq5gxHsTnfYUPj05+o0v9oKXgSu1W58
eneBrnrG+xO6qvOZS//kMkPrL1GnJACYm3LjF0BiUilD7c+kEG/LSt8p63204XbItKsEA1IbkfoC
tJaZQBjvhobr3rT8LrQup3rcLBj+TSP8L64VxfiPVc7zhTRgS+gGXh1TNs3/0OaYkjzAeBTHnxJQ
WAMV9zgaxLMiIMdcdPrMv5RnYNLh8F5y0CNkOWYU0UfQcampfA2fSGPU7Iw3MlxMXkiNHPMM26S2
567OFnSVyBR4UlPvRAR7YvEuP8gk98Gh+A2fFnBej6Ig3Ki+ACRDI/TMcvP7Ly0vXxN/Eiu/owAk
Osc44oMtQzUK8XXdEPDUkJCy7MrfjczWup9eGoMkIIKU2Gz+NLDEZ+JCMLlwEwXyX3OEqfg64Cf+
Pd22MhJzxRCXG4RXoG6sD1IUf6wmg528CtN5DJpQYyTdnlSCI+Y8MF7YBCvQCgNTOwEZfTe+M4L7
P4Sd147j2JZtv4gAvXkVRYlGXuEqX4iozAx6ctObr++h89R9G7gNnMABClWZEQpy72XmHPO9PCDA
RjEgIOKU1/7MGYEW71HTopYEBituXeR+j43GHgqfjBA/DuBcKZZfHcHt1xUQLOO8vKjq4+JV0Dqh
saPkQBu2MJ4L9NvirI9lgu6AOI8l33I99O8N6VrNPF0OG84GUq+47vmOBQHO8Cgx8rx0MgUUWiII
ZzRsKRDOYr43Mnc5Q1hTmTnnJKZ0ulN6xoNRQTZc1aq46MFgVIFa977wN2Kl7COrOnQtRYpnEX9y
nrGjN4+SMvlaXgVATtP8VBD6JhRaiVF1Lbu51LuNfKYOsg7mcZE7xxgix+RtzPyTu814joAIX6ZX
SKiKtzy84cVnffp7uxgLP7rdMBLAm9jU0adyl2rGAEikTeudM64nj9lGXcnv7NxTPi/kMc/AydRz
Tmpu3TiYFvDtFOorfrQ4VNykVAMe/SkEsZnNqMLkSNMTb745LhqP/W15lHwHpKpLXNUETbbmnkLf
e80iWpaAHQBGVLsaqAiCSRBLHlSCSZqTbpWHDRu2EnroL32FMMqZHFwiYlmK9UHGDjBT26BdISFn
39rPWmcfxg92ww9gPu+g3N4Q+GsLWpLuMCsvNlFgZUizJEwDiEJMyfJTxF4dLKR4r/ULQxXzkkv6
ta7l2/C3O488ckQa887o0O+LkwJHTiDckK3QLMdTYrQnACInkUpRzG5Zs+d3KW7dqUHmJtpnz8AJ
mvKaJxFA4BC1Zs81hDVRQI+VdaRXfWCW5jnpjesYZth/UzLoWoYwml5x5oKcNRIcIOs5MUSkAhbd
yyYmv+NC1F3LY/On9y399gckLJNlWdL3zNjvAmNqscPVed1krpL96ot+BNCGumK9J9hUTNu5qcl4
Qyg4Qj5sKW9Srd3Nerc3gWfT7PiS6FE/mog3myNJCAf5l1p6W/kP6Mr7SM7x/79koU181ST/Xb4o
W7JmKAaFi6YaDu6Y/7ntrvPMTDTDqr+HFkoI8BnyIHfT1JL6Wd5ocC3CZooVD9eihbpe0k1zwWKG
/r282Jv5gDRNQbsEsQb30L0j++HFfTfp5Ycj0gVQl/cN6M4Kga4vsLLlcYTX64SFXXDeNsVM3bgj
LmCaga8xbLLTNxRzg2O68d/9JnjAIFgL+yUFA71IKja0h0l4UPw9sZneyl/rsJtH5c7eqHDuoO+Q
5Ou8ZtkGN9tqIiNtWI+6zbo7OwzU9Id27fvHGqLjmUaNhYhxSi1fHu2oPqGUiqFpVQbJJftJl1wj
IR1w0fdKKruFBqcTLAqQoIu15RdDzi+DrZ/77+JSNgZ4Ndq77t7Z5D4i7iK42NN/fukSGosYC55e
nZIG8y7Hek9pEx/biX+o7+fEZA77rEvw7BDKMiY8mMVeBDN7usJheK5D8W4gLpgNXyro/5giuyY/
DlR4q+nepWtCHsxZ38hEkbYjyZCcAapfSaZfk8mnIsmuTMfXQz3MLOldBIjuEGcPBqQPyLUvYXmq
XbLPzdY9NMMeI2dOIuVYc/ODJSR0N2KqAlO0KG6xTFbwKnkWJPcXpOzlmsN68HiNdQD/xwT0VNOl
msQZKiIF6jYyaNBgLSCaprIncfdDairS3z5rs/QUxEgdtgULONec7DtnN7pmTwtz2NjGdPTrwF+I
bOS3R7eol4cOvhGntgQNbqVAKgzzZL7M5E15gTi9WxXsPsZwnrHVC/B8qi7fkMNS6Kl/Ea8vv9VF
PPgH0JpqAgJY7ysCWz0h5dDDbfi3E9LOfHTZvFpFx5xcClUlbBbodnvUY1O9ENP8d5tzpiMCr37Z
ozUDoU0ZX7NEXCwSoynjTcr4lPkzw+54dWND3oH3yNcLDIRL1ZXnFgSdWnGPp4FM55vR+RJfFAj+
iLkIbf4T/DMxYYKiMk6NuKGC9TNztz40PrME4acYhdfmUCysY7ym53XoL9nH8ltnr9xlbFft9INa
k/8pv1GQzFCIdfXGx9B7I2wJbG+s0r1latEQm2dD9zqy7+J7pEw4NlDCWhrhOjulfJ2lGluCcLCN
fdsgIYSL+p9sicabndVjQAWBgrstBaRMGY/BarQQMVEMjGzQjH+bKQ/hjYQINFSmuoQTnfrpvSdh
S8qUs6KTjnDqlWP0ZWvomWvrgoRGI4Zg5BOXZpUn0Do2H6Ov1vbFbgCSAACX0+Hcybw5GPr05Wbi
tylBJHwW+nqNt90Ieh2xt8U3gqfhYKQWlx1wBsBgNTO4VgJdKnjxuUJXVY30B7EGAhXh2mcXpVNP
8SKiEWzR1OduXroEXgB5l2NaGAj8TkxQYU3Oo8pQmVoL0pbIfxlp5RrgWbQRTyNpvXLdRxbZDR3q
HN2Rov5DIzHMNqRjb9JQoc5X49ztawa0t6UHajNqV8dRCS2bnjnoK08wJEFEo3EVj6ZGeBdHBaQu
60VdMglql5jZ/jCWOaJjpAbfjovGsEq6KfyLtEKT3HytivHVJ1PQELcJ2e5rq6XPpiw/q0F+9pmr
pc0buk3MDQTxoafEZS2nBIJr5JHubJOzc0R7lnCSK7/HYkYZhtG/i8T6miYxxdmOsGkrWz3ljji3
7qrbVxVT9V7gBh148XszaF/4JzMWD43U3finXUtivQ8cov1vGTIShHHCJSPTdhNbC/SfZZ/GbMuz
/MrRcsGif656+URGU4Qp3X2JIOKWGW1606rl7PTbdR5nhkJxUEscQW3I6owBN7K7TSYyQT8U94We
urFIvNw5Wx3GNQS1tEQBimiAGR5KSVpFsiprzNpCPa9I4rCAJIPpY1rEFcyox5hvc8xBkx8ttB8a
QAuD1XjHXh8xdQUho6wauulj3Cu4Vqhj1lNGFDdEiEggO8im07LHPH1renHTCvmaE/w+wZDPhpgt
tH2KHRt1OzJa+GYNdIrJdIFlum24sYluvMJavdRiAFsy3nxaMngHYz2b2noW19jGD4kvNs0l+FbU
NBS3DtbeAR0CU/Z06q6qnu/7tLnjaNne+clzhNr5765B8kGmSjqYnjmwQTrzCEzXGvm9saj3JJ+e
4rqV9MJp8wEDUdpArIU1+jHt1GuJp6F6smqU3aPpAtCc+GOaEWubMR4UGRX4rq6zu141dw14fvJU
WnT0TD9JeGiYJCRTgeGzpgMhRmWXMGIu3hpqg+RGL3xNFVA08UJuUYfU+EeZPm4Y8K1FgJJr/TW7
EYYe5YoaKo8Z2YhZPqYFSbQDk6MixJxlm56yxIeJInct7FaQL+s1/2BxU/bXrKhvi5VgHd7uySDd
Y7V+9MxV7PSbQOHH9DHH7cUGQq2qzntRK29JMj43QsfMf1SleWPUJyDcd0WPzm6fg//okW8Ps2e2
/amLkPmATdybNYqUOrSRCrz2dh35L9TnegDvSx1XssvUXaY+WUH3f4tChIzZLfuuVWZkJNVdkcq7
5Dg3Fj1k0MufLNssL/sbTwRdaeR779qiuSVmft+q7GY5+7Z1TgqClZcCmcYSkknv6gNEl/7lYKCD
50OzKmbuO6PqrtnSXdRbcS/64U1Y9pvCRnUF8qvPZ858IHLFOSUSTHtqmnp1lvJdECvZWcHU7F8K
LjHemkQjgKzbq/Zpq85w+yPVGCM1WWH0LFGyk0BH5rm/wVPQM3iGoPVNFEC9a8R9gCo94+dmqY9O
eTYRO45Y60rNE4DykFb10nSQMucwOdVRtWGMtxuYJ1ynKhWAw7CAhNeGujOjOhhwNqKaWjUfhSTt
E6Zk6H0TdQF/pQzCwUbfWzCVaZhAYUxksDToA0ktPHSMpCrmixo9OiaszFdZFqW1D5xeIOb5O5FU
1tXAsHtPTcsoGffAXGMMoJox+AqTqTbBT7jI2JQJbNyncvqSJbM944d0zcknOtnorLOVD2cEGTSv
903lMlGcp+NpA6SjyolElkQPAX2AO8pmp8PphJPQB5BleSjO0+lvYdzMLXH19hcYsbjAUNFwhamK
V013nQSDTnFlSqilLz/k1nwr6UEaxHOwJBHKym11ANOnwV8h1xH17MszOpPvJEj/GMaIfBogWn0L
KnY9QXxGBd5m9lkB47sgTZDgEA2V16gW+U+1r49obr9hqwKrxryLqFeLmpp9fEcIEY/fckdQSXRN
4pybXj0dyXcsG8BmOouCXUbqkxrobGkkqikbHMX0B461k9GAIdjAuLGM6GDYGOEkQqQwZky3B6+Z
PttBC+HY83QZJ/wLIJ/mi4lqGIAxJHuwRQ67AE6LkTDbozpHWwhGKhu4VrPjDKZUAjOnV5zUJnJ8
c9/3UNKBr5GRs2GeMYhzj7eTgYS+CKy7pJCzAgdnYGPBUHGRvcWqPBWojYIha4+5bKWXRFyqb0fL
wYiSoRTA+oFfKbQGND7id0nHYM4YrdO9XhFpuWSfVc+gsfUTC0kt1n2FL0HR0n13CLOmskTWgZBS
Brz4obgDBqoNdivoIoro9rCe4i/Eobd5LENLegIJgJJTn9VdP7Lg5GmtWLGStTIgtVxA8NDFeeW/
mU27FNdebEiEqqj78cWVRaH7Yr9lEKozsKog/AEvH4nicsWU7RAIZ0iO2zasI/2PjHQ2c0EUju3J
TqPR4ESvSxe03K6toEIZpo8PqO1zOuf8EqMrIMoJgWpgteRCsPonWSQEQCV3I7+QLUxu0N9FtLZ3
m2xvPc7ua1Lf9bS+15eMiCCr4kdkjb3u6aeC5J9JOMe8J3yT7gib/uYt+BepOM7t3Jy2Fc3dKCj7
jH2mbojm0VFj/C7JWwUK0uRgncFTsa+YYOaRfbI6GRUu2xIsJmEME1xncdOO/CG4q5U46OC7TGdA
qJdyhO3TNHsjIxeBu/O1BlS17y1frnI5XcfPbK2v2apfElNQbt5WpwpMaFTmdVXlSxvF8MbKu5E1
N2I4sgHFy3he9ISQqfi6TcmF5cPiMGqntbYJSGdbhldhOEgnVYE2kDB6wlfJaKqWRn/pSSiFXFQi
SlaBvK8vWJ99raq/9upPtLw1o5pXWA2Y84Q1JrWyXitk0eGS+KKPaVR0FMgb2cP5Yq5cmEzH5BnL
/47ZwSRebcRw/z4UmTfgic/wPxtFha68D8cExZJihcWzK5M3a9JDhF7Qra1nM1MVQmDGQOAgv1Sm
AMs5S1ZssMBDM9OJHIGz8Qz9SMF3m0vsDKCfviaNI+rYfxS5PQmq7Y3riMMCxmXYJGMwoshasdup
ASuEI4YfMpGvSCRQUmju7je7v33aMxvTvFz/UpCFM7XSdygJkyYcpiw6fUq1Ag2Io0YlYaVafJLi
1y8gurDhEQmhC5kN5bS5DA0t7WjSTWgax7eW03+Uvig3T7eDvHpWmrJnN++z3BbdbYSnMc79FQ31
BbDbeZTHMOH1qhNGyFJIwty+fe3n6BBej6NuG76jXK0YSgpeTnBgi8qvlowETH7gjRK/HiceVDQ7
hywzuCIg2to2OQ+q07iyTGIXoBPN8aq1hKDiSRYJBM15dZhJgko5GAxSbDsh/DVxZyLMGNBnGSYq
Vtk0G6o5RClio7XJuVyJaCa/3SJecMKDgSVBZf62Py2x+p/IcHVEEbqrcMJ8o/v07f/AF0AV7wz4
vQ6iVXVTjxXD6DI5Kz+0C0VrBKhnmAROZXdcFGzDVYUKIDmqvOQr4hmWAyB+TYvpsNwclR9+m9tt
1lwejphUTPyR0AQlNl4F/zZg5YFB+5R2x2JYjirTCmaojtmHas9nPEOYkKaQKycsMkJv6JQsk30Z
q2KEJO5AWSOS8zIPp8LRECumUTi+qapMFyGHPCR+/8d8vSgIoMbvBK5KS8OLq6HH1WDYM5iFX3pr
+wWIV6BdQcU0U6nYUuwndMijTDpBMkMJ78Iif2wlRp7BCOSVYw+cuJwHoEx0wqDXLtS+cUlig8iY
BILhR/PLRH2WpYO1kMRi9P6UYOskI1WcBvYqFtW+p2nUe4yI8IcWUgCUfGJepbkkUE2FCND2BKZK
hNz0rzOVIdUGKzXdR7na4qX7sFfFU+SXDUQ+QOo8KjsW9ObkBocR0yprV3X2NKTqtYpQxdmbDb/2
dxKRqtVXlhTKJTFtdAoK++is6cMh5XaFaz1qievoVYQQvlrvSq3enXy91xLw/RwuEBBPtfTVfJ8l
cjB2Daxy2x9xo5K1e8TbdVQeaOaAcTJmW3Z5NXnlhvC5I3G9JxuNa1czI/WqXidzvglJgb9HqJxU
PLMmRx7Q8ggQrX18hVIzcSOw2jwOC/chiuN4UJGJHTjs39qVjdqHqiBGHU4bGRALaW3K0EcrGRDW
z7c9Qhy2GeFwVXbtj6NhlrSTwNHAqG/wnerkWHMF1qkHrdt7Z/MAWNRS+QYX+QTXrUbDUA59KIwu
mhOC+FL8F8zOGDIuINk6QXk6+/CDtHk+c5OfWilA/snbrSEXR33CBSl4hzqWN4p5yzP10Xmd1yAC
NCRC79JTiQhDQXTXMHFZnMtksrogDJ5Eo9fZhKSxt4tTzMLQaIfTzp0KdMV8pbxuM7nckLgGEs/p
UxEAd2hooUFOaiB6ESwVFECVwkI3j6SbO2iXNeg57CRSXkoN6Sj2S0rrQMZ7KWIkZQm3nrVlp6ZQ
TjhAsN/2dyxxsWg/VoQxcAc/QVTrYPmUDWUOXnvL+bSh85GJxOdHvAox82SwmQ8eM3u5bfZ8Tbrh
wrl3tl0IRWzfCb9gKuQP/yzOElKowrZVvXLKDy1nByDsgWXx8tISiNZ1QEpPqRPQLIY4yqDAOPt+
wmzNSH0mh6/UEe7oEOydQJ/jYPVlRmTxxBdDyjYNyN8L9s4tpVqpskNiEl6xsROHtFs7atDqEMM0
3U+axo/7XQWOOJl/G/bPAIaygL1hj4i/Gin8gGbIOWsh4epyPEmsUGj79WPKfw50niJPP7avnLqf
FG1Q6qQRs2bobWrILh9TKAIGPg4BgoA5AmlzG3lTqsQET9+/oqFAWk1/BOo124Xh7bX+vSL40WEp
A0CwdypvJt90y+S9SXYkTRSWrX6vPM1NIi3FIuRLYePTgy9hz+iQUpgTeBBpf/B9MXRsD7P5hhCS
hWXi2ip9IgpV1Mrks8CgnV3WwOjsunOkEC3Tar4AV5Mw3zWosEQh7ZjeMZodKWTMuD9rfzCMOPQJ
bVmE/+e24X8tG1TLVgxF0VXHsWX1ta/9H9SjTKBxGJxf9Sqdizy9MfIVLBjSvAm7AXMM3Ui9Z0jn
9j8p4+5UQm+PPZ7c+aDE6lEYpMSwjC87NbBxDnbHgRfEZtjO6pwhCoYwtmZas18JAEuV5bDCINjM
HAtHzMhD9hyn80Y1wxvK6WTc+4rtrlTvcXItxsFISBlQEz/m2GyQ8hKFBVcQjmRl7MeW+dH7gY3G
rR7VOwfKUJGTFT9zglMtVjVMMxb5wRX4b5GBKTfBCpRU/q+vsWF4UftNX/ib5hyxL6y06vJEaNbG
21JMzOpRY6NvWLKzOpcnEdlvNR0qWU+M057YIVyNRfJ8m5i6qiMvEmyg9GUhumL4oUaw4ulosN+9
SJg0x9QOFH3CbJBFMy7cQrOOTpv5GlOrAgRAFQilOzjoTJrC/hJy/IXPikQScckm81MU2oe+de+m
rD4TuivSZJOdbtGGuyShztIlm6FCaQaAHm43Vy0BWpCgKFbnXBXFVZoaRnTNHazYI10QeAoCO7In
zGkYHuYG8IavOakhnXoE/UDRjsO6QfXrNGHvA9Qn67dGPZ84oUELi4WMcZzX678gIN8m1dhJDAsk
rjz2RUTrTAfSNYcWbzMW2/VKcxiK7Cj2k3bj/9Xz//EAQ339f1gAum1B0td0BZQfWp//hfvQRCqr
rV6+THLe3EKzI9uIvA/zV96TKcPEjPCvshjDAQBTmw8nABgTTzZ7BCc7Ee9lqa5QK4KBcP4rIfpU
vTwOo3Jqk/nCm0/annyfvlLEljBWKVz6laqfqoVI9MtKpeBMAx31A9K3l1dMnajWmr/WgFyz+eu8
BHYE055Fg9B6vOBt3ctoXOyNNSde0wnorfmV4LxSVp6fSEmsA4lmBwcsNAYg8lMKQF5sXguiXm3s
9UrOCfUZ/6V/wb14MqZokn82FdQW8CfOy5QFn8Hsl72oq2CF1mFrNFihJ+YQCoiC+oQEx+8a3Fh4
j2GuGjb+MhlidXVIZBAO1tPgc+Qy8rRE8rSM/Eg0LD1NMJJYQ/ujsBmUkcSa8edKwQSzACe9dtwM
DGBevwJNgnicQqg49Gt+hIx6VExUHPJZNte99iXBGJWTve48G1uKkGogDlcWxgNUonodJdB1VN4K
AYm4MolhYnDULXTDb4ZiYn5DI1XYu4rJvcEaoPjF20PBftYl+I2285EQT5WWv9DHyoMUDlsbNWZU
tK5eiBuJ1jtjrMGPI+P5USSwlPIZ1/BT6/I3zEMVg+JlXE8GU2KdGRkZP/t5c0F57GKWIbDpL+wb
kB7gyiiEHbZKeknH8eL0UCCd7JeMrKmI6RaSR05WVPGkUC7YhVoYnvTs2ZKeN+9b5W0uKsAvatAr
/2BRlmBF6+N3zqnbGr66yhSdU7jmNNZbYMRJtJGHbY7fKPQJmaOD5lleiRpAlg75mZlU4NgQ5iQP
QXl6ntLxzK7xt6IRZ6GgFAKGrbOf4FPMhn8dpX4Iu3uYzd/MwiZwTXAp1yuD7NugZ1jg0BzYLOAo
VJrbWD4FxVhD0PcXjaVeKTAqHAgUJahWXgIAGlTtCxoEQdVeoEFQGo4C2SMhJLMigWZKby+Eh5m5
/MQXADFmN4s/lZa8bINjSTrxq9aeMJkypHM1VomIQBj/dtIQ6SLbYU9cD85iXKw1fzCFSJK7ZQcl
H5k0s1MsTnRSU/lyreQhk4udOe0VEHfTJ5Iyk7PHOMwY7OB5RAwZIiKmremxrMMzZjuOEN3tN+uN
3C9w0gQN8BLq3QnT3hc2qnBI4mjiybeLnu8bDSwyBLWxLiuTrrUubxVmQB6jTPxZezLdwF1ZuBLX
16KwYT1EF7/hghiK3h0RlFgJwA/jyt/ExOkMkI/O75c6go/CBtOLS/uj43vTBg8thtG8TaxSVf2A
z182nPPSWlfJGJnWIBkniMx5apVNUOdKI3ztxvaFnr9wxLOvwqhYzFe8Vpmbpthu+gD8gLUQl8E0
dfcFTP7a6Mq1JCzYPFtFTdnbQnGfL+ngJUXJmPhRYjad1J3JnCS2b9O+LRZieJf7mIs76zEdfZON
0/Bg0DC1mDctqoGNxq2Mr7zhhvOCfBAE/R0DxprGGFQ6zb21Lw3PNvCoTgD2+T2r+XmCI5dZ82kc
2H6Wvq4TyVMjsUaykTI4YSgjiE6WNY8JIqYgavP1Xa6fCEpSK92JmzA+xGy7dktcHmWcfQIFT7Kq
5GVteTbNBq7Ue165SRmuxade/0gdjNqDSL7PSHudjJU9/6RHyyUfrUw9dOa/sujcTR8BvWC0rP9R
0Qn14qNQ7rZMWpCFF44oTS0xjuNW+x1hvMvFsIkHtwmeSYyQCxOXRGPC5UybEFRANb4LjHO2XYB6
Ys5AWpSdBqa+BAmxCUOFGdCeQu23kz5WJ4YSyIprQ7PCIT/xJQJFqAed476tSdjdY+p+6/XuaVjo
I/LvpanvivUA920ZJqszwqe14dk707OUvmmY3ZXjvVtfFISObK5H4hTEIpJFVUdq7aUURxL2VItL
bPgtTL7xKtQ6sWut2q+t3E+h3hSpfpwqN5Vz3Iwz523/VrXjw1q7G8khvP/ECw3oWBVlnyFokNiM
5yy+XolX7TnX/2Cvccl8ZF3cMIa0UUfUeMRMqb+3eIwL+ckJXay/tIltN5g6KKs1DkaFR3nLyEcw
Xqi09fKicKUcTpuWPPdiMZ8NP/KUPxwgiZJDS2y8TZPxVirzG3FlT6cAUnOfbdCGE9iOiN4ICx08
l2wkv5m92wadJsZg7UoZv6Pk0O7GF6jEYlS0obciqvv1pfcfHbbuTX0a22Eg34iaPLkNc30BCHOa
V/AsVLilWeOU/6oXRHqcAVCEOmX40tvt09HzBxAFUcZvxqEaH4LqWCGCZ/42Vkx8I1lWZY+fhBh3
x0VT9taM8rOz88cMGlZb6+NcBiMNMW3XYPykTr5reunSJtmlHsCKOp4+KV4ed96UeWll8OG7c+HX
wTIzvGjfsABFZCTtC4WCYOjZ2v8gr+BjeWnA/kGRF2UmvmPILYb5EJocxhUJTpB8qM/JNSdJnJDC
+jnDgSJV2Fx5bmhpYpSRFO1xKBPvQf5ExkdhA3oB9Jw9cgPnwXyRBp59FPPsvhqU9qxK0iM4QIRw
8PAYleOeaX/z1JrKvS+NEIRy9p1A09NWZuHfMblB9rHGtrB6FpmTJY4tZBa1BnWiOfMHd7xehBEU
oBsIbZ+V4/iD9+Lc6C/j2JWF+4L5FW7HQjwHkUXo/c4D2Ua8rsvSRpJpRstX/7PGnxluiew7nfKL
BPZ8CDO+h87ofN5LLKkGZsEtqGsj0JbnaBwya3pOnfpkh5xxBA6nsjsnJG0RE7sz7H9VbiuMqbEj
U7PsLELEtfklszIYFmCQIWkg+warGghSAqq5CqYEDUcVtvwO1YKXbIOz3hEHcnJGcmlaxvkrzVXJ
1p5mlUJE3AxSy0z6bWKdxzx1x+9qSFAisLyyDvCpDSwU8Q/pQdiTdwzn7tqSHQt2MkCs2nFgZ3vg
VNdBw7VVB8q8ArhDLa7dS4OrW3L8CaevpSKBY5ty5LMJZV4SSsJTy4Rfge8r9x9tGYj6V42VfBsh
/DFnlWLEHxo1oMUY7PgLNcMdQgYGlkjS6Rx5ejocJVa0FSeUadiqjhmZUVp8fcGwy0+mIKGSHK3m
yjINybTGAIVGcpm55L86PNpt91G0l+JB+OHTlgRb2F2x7fTZAL9eR1kF6TyxGF+/IeuYY4J3q7DG
09fwSS0l8jIJIckaLXtn+HJ64yMvjffy9VHW5H5VC7kddPrJWUJsFE/4TpoiMqY6ktV7u/2Srigi
61YQCwHCiyo8BVvbMOMZUlY7/O4RZVArEE8JP8HuCraqWAFAFzT/5BpGwlTcWqu4kxOUgVwqmOQu
DiJkdFrxucuxOD368jkIlnAO5Z7tmkf+Attagh51e0lDnfB5DBwbDhQmZ56xEO5NnQWt7JMYqWjo
GjDx2az+4iyCAKh/TJAgBMSytCaJkLO7QJtaLCAOkOPNwxNF0ZthHzv9j65hiJVWAjmubDQ+2zn9
UiXtcyj7T+yG3eDFlYjaRJzpuk6t3niqvO2uqfZ3XiUGNl9EFL3QOWw/T0Oz48Li74BLxbZDQ+6i
o4t5vTU/rQyrdoWxAaaajBahPsjXJGAOCa98XGTcuS0/dU5BkGOkiKu7mUK274MmUxDh4GMwDilJ
gYYUKhQMtvXVjK9cadvH/lwZw/u6jm+myJ82hm2JGKEc2O5KNHke+8RJKcZH+6jj99r8U0vwDdDx
IP1g8Aj6SvjMQwg8pTZHBzZQWFFGbiXrTube08iEDGAGJMKrSYnef8nKP5UGq4b7bKZ+wpUlY8jC
dqDW5Egz6a8T+T8HB95AWULpDAoF5ljMDhW280HP0iMr9aMs+CCYYqVuK1g7EXC5r3P10L7ELDVY
I2j73EH0rXB84u2b4rrBgIm8Aen7JWs5S+OTcDaXWAwMlr/mgmzL8kCgML+NwcvAZVcO08Iec4K2
3wvlhHR0xaNfpwvfS0PtIgVrrIRV/EnRYHuzDhh2XM4SskaJLLbxnjvTg75NMlH3sqkRbGr02Dy1
4qKhMLCtda9SWWSVDPKHuaH8q8SlKnHgb0FTcZ3dtjV/y/iV5ON2L5TypmZuSXbAk+79mZf9QxfO
rU3r69j1KNcCUSHWQFiiOgRzgm25x7V2ZoV7GnuSNb6ygTU1V+08wA9lv0r+Xo2BlKWLZTmuaH0k
FUjuaQeJZrZ4+hi3Ey12IKb3IAMzJd983SUF/vEGsfw/OtHp8gcNNjx2zInf9epcyFU79+lyWhTe
fce/MgEK5ukXOOKRnSITv627k1p/pCRv+JGBVRxl7a6SFStVqW+yKgbQLQzT1XW223Z80DL5YK5E
morYG/6krF9f2Sw3eg1aAcwBJRN3NNEYnPF3x5XuCm6KhHJFceZPBCkf+caHYX0t5UqpB+8fv2uJ
gwpszALgS0SbjGdhxkc9Z4xx+K2eFJB/gw0Nb1pclF6rij5dGPuiyrxZQOwwGFAVaG+8ziat40/X
M+9mumQMXyb46LAUhE59Q+rM2j99D8mH9DTY32Sy5282bySow52ErMxy3hz6bfGn1apwaa69XAPI
Wx+9QRY8oUhYF5Ac8/hQmh5nRiSqY/rilAApIXCW8rtoDrCd6FhaY9rF+aeauh1AFw0fKv2WC8N0
F8XVX14RNIctWlrtTzd/kvn2H//s5lcq8p71ujDVQi9XjjBqeDbbmT0+oWgJKVD2gXT6XmWDhdl3
c9gBHYE7BBnqyrYwwoS99wzxjuIvz9/JtkFBODPpWUibOA4AbFhMMBpg9Y+KU4DukixyBwwnqNDD
AVcI1pb5Puv54dQO2b50aG8OTBCXdv3CwGD8VtIHg7aTTIuep1HOf118t0NKKw3z671t/pbJdCoY
M8AuMCXk8wbzKjd51Cw6tdfX8LVQUnYF27D4Io0q9moVb2OQJhdHe63Ygk1B5++4s3GwnCEaFRor
6cbvqtZO9mp9YARCt8M6WLqjNhwfSZE/M5XNQELsZL7nXJdUTLJxZC7AgfNTbm+HTUY4Ij4q6iWu
JxYsfi8nQUvpSAUpGlqlFPsTpljmujUvQMtMd0PvVmhnvulzUz/TaYFTRtSn46vAt/odH5LUSdxE
yPckhHkaa6StR3tkH9aGRJ+sJWDrvmkoDHcz1KAqPfbNjz78m0jIhLtz+SZJtpdg2MjGx7ZK9wyW
H/00OKYimEeAA5njDWW55+1zSiuq+o/e3nOJBfPAPA7vidQzoaw8HEhkqMtwedj+lG6C8iImT67r
NLRaByBZ4AvZDWpcGc4UQIAcETnhbsC9Kx96A+msnBzRQc3t8l8snVdzo1oaRX8RVeTwikA5y5Zs
v1But5ucDplfP4tb8+CZqr7dtozE4Qt7r70S429QAcZMHgZ56+bBZExrmOVHOH6nd7hJhwDENZ/L
j2aaTxFXBlvXUeTWYQwAnNcHVeGibjWLAOl38uv/ykCfgFkAhbJVFCtcvxKeB1nu9oJxAjAsgf2X
n10Eooxu2sifo3Ra2g4uy4yslks1LzMI7EY9p2zXXaZlJbbOy2ZXmyFO2Y3EAy8xCKKySAVtPCn8
k9psLyB8t/tUNj40J/vk1UJ5+cajCeuKImQH+nMjMyvLYCEwLC0vFsRH3ZJdoNzCy4foOmvWxSqH
i9E5Z/qXEDYnxSYN/54LoMSuAWZKz15a+j6Mi5kG0dOd8chmOSRxzGTsa+s76tat0eNv1xgKYJ6H
aHlbbkKJr3j2Bc5Kh/uwZFreZadWGMeUeQEZ9kd5/B7sj0IC6Iu4rwO1RfuaeuU3phE4yYdgAD4k
AWlOEQ3oj7FRH5TlM5SRwIrOy7uzwNtKhDTU/nnjGjAmUPdt6xpFbwkZABLyAA+rguuc/YwTxDJM
ftPYXHN/ifqLgGvl52Vr1qQ7HAGguPL1nN/iHKt4xJbSmwhdqJrXpH0WEHylDo0rp1I1bHqp2kzM
Our8ZVWXfuTByVRsBOny1c4Siu6NzA6x0yQ3RsYBc46KYfHk5r7JJznjkxzYB25rYqt5HnkMFAYc
aNqw0wSvX93hdmRm0vcfAJwsh9HYSSvImTcx6dqrxjYIlbkJbukifa8hSEn0afiKdInVvhkvzC+s
z58WoZLA29BE2eW/hswhFvRnzgLBt2px7s4LxOVn7FZqgt/oK+9iH1ORySbZZiS10IdAcTkMv8I+
9EEH410BiTAx7RgSdR+XPLxMSErAetJzWTC27rRjkoQnCqzThDOzq862zXyOE8jmazkiZ6hSHEFt
kG40jqA+eKe6IsaSRI0K6+sEHTP1ZZ/+uh+Nt5z7wWq2ikpT6JPouq/BjXwrhumP2NPrtyifHnF/
zylgZP1ez86tBe7LqIO0QGtmt4H0HaBfTnMRaAnjMgyqxsiYu+e4AKYytCtC6mtyMHt6Zny7Ov59
OMiYuXhwOOgiw27L7h4Z3jkwZb9vI6wNCKJickHQMU09jjMWLrUW7wJiedR9ob5nNQYvlqTsK4mL
wMTPSDphAE4skoX7KJt+gPRfYMaBmRKa5kp6dW5T+aR26lGaVWiWLnjWg4OtUSn2po1fPMehHpEZ
zfQ6VZRzmUFuds6t3zOVLergCGUQvOhD4+GBoENKHjOCG1Q8TgjyFS36vYxjIoSxTWjnUa8O9MgD
p/OA1l9qzqRO70MytKxPvMHVzErDudNu6Je2DG6J4VxFZ15siCIzrltp/Fth0bNdvfgz2OxRDGUd
1t9kQIwm3abtp8lf8FHvpDt0UXpLWIljMobcoA/bjmJGFqcgRzJD9ppBBHM0uUvdtbOmvx2u8mB8
UxymngSyIlS1grd69aaXTACOs2Kdkm7EyfYp/bHa19BIgLprtxB7ozv0zhdm3cpGnl3Xbt57f3Jl
cQ78DVM6OfKcyVHvUpr7nylDQ3Xrr7PyKhH05zA2u10zfyb5xWGNHdmh2xHr1L7RkMvlA+zmdxcU
2EL8MWDoZ3pptQnI5xjgHAbgIBYWZF0DrHugFjsGlXoYE4sh8LBTfX2V62CZyTtScDBlyamxzfPY
cRAWzBtBBTSaRg7GEper7QhrpGpjieoFAztGpggjSNGAB+0cgiD/nkFoSCXxBvlpUlG3JtJTaPaz
wh/McHcHUo8tvquIJaHH4UNLZ6NU2zHkIEZOYkUXy/oxm59wy7ThC+PSRbWbc0hCcjgu3c7ZWNdn
VebjUp1OPaM9osfbXWl7+vKIUqN7QmemrjQectFJzl6TWvoKjI4WJL7hhmaBNJA9R+kmfw3lN5EY
IruDcC6yEd7C0rnFJe7dp8Op3kbfEuJ+VrYs85iDMyMMY4VCvjjRvGeWcmwymXOkPw5qfkz6zQRO
iiGgCtijU9gqEQ0VMVtsfAQg99bgEGU2o/+tVAWHlLGZee5ouMCRu1g0pzxX7P67TFUGWXwDv6G9
dbJynUQ+yOVtzUyd+XO5LDXmC0CVpoHcxxoP323BEIE/EYxI9T7wjHw6c4TGFrEl+rMoEmByxkEW
vEXZq5rXFdhkVsswf11GTbZUPnFXmoWzYp+yHLk8kusiIAgydvU9lT3kEQjY7MfCEI8cXzleOUmG
XN/6yprSspLbj74zXyMRxZcmIV4L1RT66R2+wl2oXKjW5X9G8j6k1bs58U2VqD/SjHexAeIwPSzR
M9RQS8FYy/WFdzesf6EIMaQaNhBxN2FvrwXvsrPqpOEIQQr4eOsg+DJgYTDrA6mXeZhZeIqVPTRK
Twp0WtHUG/5NqziJNpHJfT8+pEeBn89bdj045Qr970eebgW/TAdNtPMwgpDwHK7U5k/Z3hsn8xg3
B8pbB1XCDG8RWQ1zcAKi7rY1uxVtRSHb8nCyLosQEroKcz6m0R29CMtKOUTorvFA7R14AXviQ1Zq
+ZetVmeTPgJ0pahvKa8RAXHo63G7tRb0ykli52KU4SokTL25l8XvSK/iocciU+AGZ7MvyL351WN9
2wxe6DzskRQ/hgctPHqdR290R5Lvj8vQxLgQB4nTjdyGVckwodX+zurvVBxQtPPbOme5QZymr+fp
3KCWAy+m4HBBtuaWdDA6HIqTWpa4vBmlgZDCN+cMPixGIljqmiL2b+4a1S3hZXeCXe9pVk2kpzqt
5SllewRqacc3SV7cd2ADh+LQ4kYx3TR4pSw7aNHMaeSR/3TGekXn3b9H0R1IRmWMNJRvREYlX1P6
yI4jateWzi2ClTTCezrJKKlIkhin87jgTpMdW1bG/SqzENbeLbIrFqfKMzNoz5hGkRQ/7AcaM7Eg
ip0Za6YLpplVuaAXlPSfNHOXZg+cMPXJbO2cknkOCdgtS+sKbT3s7Qlnx41qN6bKKP/GELbcmn/C
cCVOSVoqD8sPAuBUJMcMQ6Llh99eHrMNRROWqb8JZM+ODW3Fu4A+eHZOlpiwqD4UFQwQTi/crmud
yUyiPu1ky8vAo5gwJJrOJbQbE/uxjkbnZhdXNYHCVoL+2vNKZeWNKxYwWYGMxEooBeQmQXS2sayy
S8yO4DMFTV53bfgvLeumkhHTBJ6YtjY1PmrwiojU4O6oxjoIhw0fBFwsruGOLRY6Il5iDH68oy3A
ewxvtPtUHjiBwng/YL8sLAaRJpmQa/tril+DOdwQTkGTihdb3554r2h48T0ygt2T1thm/H1smvGR
jFE2Vt/mSZ+2Ay4rThB2j/b3JH86UbMqULmW5bMoo3WEVbOtXeF1zisXXKT40BYXbVy3QPKIhqXu
8TXpS8N3FNnusDfA3lmjuu0kbRs+cyYyYm0hEVl+rUR5ml8OrNByMIHgrE0GYwepf+mnrKdUCu8U
julCnZZY0/DvjQcKBwXdf4yXp9BWp/lSUQ5ZUutl1U1jKR4kD+JgMcjByzuisin57PHmYVh+mqXG
RNmNeFVRsM/iY86yXcC1jETiH6Lq5omYeoFn9EpoP6kmU+X+GZwrKeX1yMPGoJh6R4aRxF8jMNV5
8WZv037RCOFm+WE6Z8h4lRj0WNDSYPQuINGj0O6q9RDTtaoB0S3fWeBeBsV6VUx9JcG0CuDCsUTs
GsZlA7IozRf1B5IVRXl1mDbJkA9fsnXWXLn3rObTZPxZFs8kB9+FgwRjRnNVkDgvi0xPHZo9f9eE
ckkoFiAFJLRU+8ghi1VYxF50jEFTlbPlLz/dtF+qdsI261moLg2o8k9cWqpFpehltb7gfgQrTsO6
VF2xqpO95rLRIvNq336GDCQnXp7ZvnfOtQ2+zAbRvgTx0cvlW3RM9Y9E+Q2dF7+6Ifaz/MQpi9m4
UHJ4tldN/h2ymAHSHlsCsr30n8ovbrWrAyQhR14O/sTX3HmEJD2dxuyzx6GPMxrkI4KrRbFjbvmo
h+8p7A5DumEQtU9F/7KyT8F6SozrhPdHMVbzBSSbWBfQHxQ+DvxJzFvGjxz7h8L3NA0Z+SlUrchl
7JJS2VFaTiubCoyfzZu2gOKthydFRys/pgjg8ZQaMfPVh55fJ4FMpPJolbjeGs9Q+tniPUAZlqf/
oCtEzwlJo3rCv2szEHipKFThdqwqBIXk2HWgtcrdMBwd/qzB11Q3IQ+zimwGwMWHcdibvF0F3pG8
R9AF/1NCVCmLVSd/D9WGu5zvLsU0h5f5b9n+ztG1lrkkq6b7K9ecdvZvWL20XYDzpGkw7Pqa8qi3
XdFzqXG5vsV/eqV2dcHRmq7KlmLGvOn810mf2di+oIeiR2S0bnH6oaeFDMRaOXAobxyGsMwmaH+w
k7fXQ9LfJHAKAim84hVwIDhyy4jZ8K6Ir0SluwP2uEPUE/uqTn+AmwIonJDPDxQgs3wmF3FWXwIY
BCzgQr/yzXFAd2O2rc3bf1mRzRUGij63LldCIZJ8Y05wCGOF9CBXhHvFZnwgiasYAcY/VeS7clke
EU4fFTk/msDa5GbbIEzJpUuZygiSikPPVADJG4JqyQKDM25gF272jMTUfgDNhJjBUen3s2Mfa8co
5QJq8RVD5w0FwqjcE78EyVI29TsKz1wbto+43rcVz0YLsD1awRQf+hIxh52OMNcClu80YdyjhTO/
Kl19NeJlv4KcNUrRn4JlnPdDIgXxxhsC3Hy0TkwwZNMXNBxTuyKGyWBUjSLtoLphpR2qBuTZCM89
gwXNbRZqOuhk0pDz+GF28VvT6W9qQxaoscrMmMXa2+LhNtkIEkmLVklLuU+2pp0vGS87llJ7xUx2
5Hf52YA69sMikQn9sk3QLLZ/X55an4wFE2khwXonvTaAQeCnx7pqkZ7OuHmygPf28zrFNTin5UY9
NPCteDWtkr7RO7hNAlrcJJ+tIhZb3VBMVP1WhNPWgmFak+4n5f22+6MQ82gxTDSxCerwp4JVrmRb
/tRzulOK6xxx7NgDzid+McZKl5KokqL3tVmVjtB8KvbU59zIMLn11PThFpEKEmJH+poHzUt2Xj5h
fUDOVqBIZJO6rIAs4lW0Je01Q+EBQsac/JDYWEILWWSGe5Mvq7J3izVak05mV60nh206M/3kbxgP
mLByVrfOpqXzCPayX3XquohaXl+8Zplv4YhHawqL2sKawl899G+Dgh44XONOvM79HrPG3ih4vbFn
1s6u4jInibxqI4N4qvw9r68jSXNwh4NTHqKrVOuDE5zK4JGxPM1wyer73KCm4omBzIxxnTGfLTbU
tviJQBRaChEw2mf93Sj5MVKZojGxVLt8N2FOQ6kLVF7X240JHVFdFWXpBox5mV6y+0aYGLbr6FPq
9p3CaaVspvi0mAKrlEZua/9zzL/ZX1zcLWtbAKjG75jP11iOrmykFYSr5T3iwCRPadBu7cBASQMs
scWiLdteKq5BT4snJs7HbM/I2F+aqmqOjk1FPkdNpHIBjx/qDxD8Zc2XBVSRLoP8NpNdAccNv3sg
vQkpeobz0n+FUvyANy/33xU9EyhnHtCLXLEpFbaTq5GslZydnImIMQNCD2IXitTHwplC8Djg1eqk
a41YsRzeI+0YqG86MyCkBYHtR2HuhsE5rIybJawbLuCbkYqbqX0yClQz5UownOidcw6sJZLuFXuw
moEn1VHErqyEvU6sj5+xVvimi3R1B6noA6G5NGX7qo13lnw0GddKBN/3slfDFdPKwk97L7LnA4kH
NKci0S6dlryHI41geZehyRXjBVrYQ5GNR+RFueMGuuyHIQHBanXKgxDz62qe88OShDQqfh31+7Zm
LFERzB0Qdo1tBAI51PU1LjhpZwKdMD2NkxkIgW09ZZpn8DgUfkxCnfKIygxo40b0/1piHvvU9PV8
dmut55idd8iFWJHg0RQadxxuS34E4csbJSHBF5pMBsBU7hVPJwjhKgf6Rgka9KjJLpu1XcFdlyLz
0XdC+67zeOXIDM+lz3wevIQ03odVKm5DxEYFRkiLls9VFNUbauVKbAoi5gnMVmAQsxOnE9wrgcsQ
81/Qa29RGT1shRJDrj3Zss46WdOwCUzPfnJ3xXiayo2BprrMtyQZP8W1aN9q5UK15adbVaSepqOd
sT2FGazOI5+3aUCeEMBbXwEqP2h1dEiTdl9HOoJgdgbqum8rAknHTTZ3G7YfkjjJbARsddOW7HaB
esB6iMW5h2pdx8U+b58mM6zZ3rEYsYI/Q0hpCjohJqfNwwN3lrJjDrLJjDgA3+EarqMElQmfmFV6
qArw9C0SL5jT4fuMPRs549wGRNOQHak/VZ7eEsY70j1lbT/O+VYJ7U1ntRx4If34k51cpuI59pIq
O3I/7TU4bDkao2knnHYvjyX+Ck+CaUfvoYv3XRB+DPwquczAu1oEJO0QHDopPsQCfDYP4ujcxRHL
Py+BcR1EOxSenY6+gFM0YyBdA/HjXkXlYDG7sTfZW591J3u+pHXqEutiEqVsVPm2dy5iKCD9oekc
CWVCUcYYQEJzPdi4XFEYTfc6RJcWkJTacU8Kj2mJIdR10MdeWgA78oKiOoumO82OgF9aHIYzbtZe
MM5u3+wxQ/atHDoHgkypswBLL+0DY922TYxtnB1QeIYWhhWDVWFOmFe1resQnqXMcjomTSY5mjLC
rzXeEdg+c2QeaWQHXG/D0xHKu2zWb3lKF3BfUnEMuD0dJc6AmGmysBDJ8GkBDlUYIBhN6YTLhGy5
jZ2s8bjnnKJ/LQC3A8RzJJgABNZYyGo1UzmbREPaHZ/kfROA7EZZw0FpMxsaiLDT23zHYZlH+WGW
zD3bRpSATLcWp8zWSIDfNtFGYSrTTsvFHnEF9oweLFTYEbychsMwjfhM1SsNP5i0PBSZqTRYwFCw
AiRHNA7a2ojIIahAZsTZqVha42QflsSfLBd3OyveGBdXw8xv6JmYOQyEGyy3nLFigxqQXRaQn4Ew
qM+zRyOb8HGne84Otan+DcwEZe2SQPEGSMO6UOZMddLbEI+3vtBueW3cpJB9Ovu25GoaxiXkwZWy
OJuoTJpjJ08bUILVWO9gM0XFyPbYRCm9MXTlKDfBcWjJd+iCowQgKoFB1YJwMYbaHbXo6JBMymOD
scBon2oGm8gEIeMUx6k56mjpGMTirx5Te5eqOfq0Zj+P8j7U+AD3COrM/eBXbK567WiMTOCZqIUD
RPvckwcPMjrKHtKKAGI6G1FjMjExm2SPkUiUIdlJNVcUbc4kXZP/evNGp0Iq7S1Y3R2IEU8nmibL
7F3P/NNBNKcgIeqxarIRVtnEW0H4QFHDPT0uZFBxrwr5rk5Es4/qiv6kpj7lc68HEWN87UgEG4uS
YNTWKSq/8iwMhcBJC+0QjHEO1r5r0BUcB5ZRNZZ2xd7qEbTd4T6m91jT1lKerzU+Pw05tUO2MX+t
hnBs+BHK3CP5wTnsgEIEBDNqRHsy889a4WpEzIGCceJPEAjm/Nbde4yaolQ3TbapWMOP77XNjjPe
OgakfVdGDhy3669QkPvBe6QV8qJCbp7MjtYo+4JL236gVVGtwa+DK3X/algYAEm5ZhDoPEgZTSOo
JCoyAS54zQUPU31rLRYO8r0WCXuH4qGIPDkWm0RDR4QsismrHinXel5F1aeKClVBJeDAF+vhi41l
d2IknrGKqyN+Ic9ooQIYSCx+yrE56KvZGyzzRJWjjMYONdxBUSjv1PBgpd02MJE5frUT7ID8VTPu
SdYlKXn8Aesymi8tpQEzPWcd9oQ7Nd+RBQz48YdIzAPCNSlBetBCSgdLT4EAEMXvQMeHCSmkN+im
DIOOTMkRrQtiIvlEshSohbGGb7MeaUvCOIHfaKoEmbfzpuJUt5NnMfwWNhkcFc11tAkPGWC+I16o
S9yx713GVDwpAtTReKjxGetw+7t4WwbMGbBH9HQTiAsHsoKM+KA55j7O5r2K0yhpOe01rLP71NCO
c400EjTaZOyZse8aQ9kifN1xR+Pa0A7FmlBMYq8uDPVQXee4I1WFCNlS3apRyHiSIBTR7RSi0pYc
miJX0DT2hIBEbrlyAJ0kXheO74FTvI+F/pYQaKVCZAA0Hy2bVpSXDRTcCnlcfCo0w9NxPxYDBRSD
M45uGeexiO9ED07ldYjUfcNiAQmeP6H1aqrmYJC5DviLQCUqgp+yZQbWKzBI0FeVeGoKYFCL9s7P
u+oqTc2ljuZDGa7DnB9XW/hQhn3kFPuhng79Q/QpWdKoyruJWjJ9OPSSsdK8C3yfIWuwXOMNMuxn
q33nSGlniZ59PIxsse3ggai96eqLkg2suOuLrOeXllyfq12SxBYIANrPYAqOjimOMSSkInpUorhN
LKD6BLthJE5V7Y0YcOcOan4KRaYmditZxiBH9E/yTAyt26W/2FQs5EUqhjybotTkM1cRHcParnTk
zUAhRvCl6yT1ZjjbDZowZWCIx34bKV24qeJxMy3kARPCOlChd3liqa30nubc0K2BdkVUQD4lpAOB
/1lIDG/Lm50NN7Hs+YRnsOBPHAQ8t5oauGMLPOTtzflwIJij80nTl41sPCRrMZP84Naw64T8GcH2
Wj6dEUJcmXs2+gZKeZ1GAoEQhFEcRKOMFrg+pPpni3WXPKWdEsDS1NjvW3cqMzIkXbRbyCsShPCW
TPhAdYgnDHuAybUYZ1+UQarQXdFj8+fR3yKIRXcTdwzX1C/ZWc1I2zo9ZiON4R0UXxjRlKoU2ANS
O4daVfYwINn/7Gq8Ju1wmb5R4DequWl0uombak4w6QvgOGx+MUmibUzFqlKc8ximJz4OauGxHHRw
APSYdJ459Y2DoSy7sirwUwOaV7BXjejELB/n0qYyENzNhg/lJ2Xt1eHvntl5xQXk4yceJaxWS6QV
tEF28KIOEQauBHoCia9+iQGVxt2EYn3kUhgYDMgnayaFecpq5M4yubOiSNvKCCiySqauyHxAmRIx
LU6BcHzJ9fxgtwb2dzGnoA6NlWmLcxYVVP+BePEk0Qaq8XhV4feOIa+rvdocLDqyjp7PAEqgltTc
rL1qI+8cIVVjgjxoqX+Gc+NEZ3RQbBVHhHZ66H1RBxnmT4KTr4QDOTjnjqIxLTaz9adcnq1EbNeN
jeCXgX7pduz3YvRmIhyew5A+q0VmpJzie9f9aUJGWvxXA1f2fJtp9arUumIywPrQ7UHEbeuKN4NI
JLYEjYProDnNJInw+IQDQ0NxjwXr0wAC2TkptZuSzzfJ3hVIZQKb01HE+y8y+nbI/LqnTRnTzavY
Mi5t8J7bJjoAUCaGedKQKRvrMp4PRRcd5olCDiqRQQ6m6ZGGYUzwV6t2M0eE10ie2dEUh6o/ghLP
RqZYbIn+CCBguZneM0Yv9lHqUQkYF0NAZKgVljX6AaFYkR0mszs0v0mkHHuTYN3m1ZjMypvwkMD0
Z41cmiAS5C2WVA+73cS4RjWu8nCTiejNYcx30Ktn8PJDudat7kQzqNFpjqBUhbaToovpjBsyKyHS
HBrS03WZWRtbFRRzpECEhOrE6tZEGrC3e/1QSgubKvRVSv6YPQcAKUEjo0O7qtuTZg6nGhkrHT/j
1K0B5KpqQ4z3O202L9RFl07aMtRTWnKwAIubh5Z76i7TowZTvGv7v9UAdj1u1loAY8BCB/SWVXzS
LPYEE2y49rd3PCMjPKAjSsLa6O2q3fOrnEoLy6K266pT5s5k5inNPV94pAOOtT+l7mFivIqErmJt
XtUUZgLhUEruyuN/VhYvQzQp/SVTfheRsbjcqxXZt32/Q/WPigO1iGt2hMqxpGRhZtr7iBLbmPoT
vkkRrWflO9KxqFzbON04Ftea2a1UvuTYwg6ClUvr/cJyUAFhKZ52SGUTcukrth+x8pSUe+YtItny
NpVUV9a1Ho0VDJt1z0ascVsKrWYEufSMjI4HIAwaSz/ETCxQlFCh5Odch0bX1twE8a14TCDu+tJB
wXGcKqpma5+ECljNGXmIfE7CmmCPxmNuHCgE10TvJCNKjblGveruUHjvEhW9G1dCcCWUaG1Yb1a0
VjJzVYWfKpG7vEPNctl4aQokKFY2TKKJo8Lcp57N7i20AAOn8LWji578EduEODjbzGmSz5nJp9JP
eFdq6UditM3nTSViYEZQkX0PqMwajAd+OpVr8zhhxKc9s9vJr2jPUsOh53KZkKDHWqnXBTAH7KvL
Cd3F6E9fzyIg6Z7teOdn1JLriNHvnMKv+Yd0pJ400P+BrJ5uqgQggE0l/zqYr5GxQW7B9Yh/W4Oa
AX5ZCL/MQOxj1/WmIybMghID5jvnLw3M3huiIYpViWG3GAQPA24OmbIX0BTHhzuboD0XCBzMrXo3
QoDwFHLhCtI5qbTCAyaiHamyzWcaADuyL/Jnwaem6JX1BGbNatxCMsicGsKJRCCyp0zG7CBaMcwp
Dc6icB3n8Tv6kafIw9fMqLndmmO3hcGl6tJxUmikgBCPjDnZ7ISso2a/IURmkMk4PgYsGNrsotw7
AAkS4eeganMFbmxebknJBLRkMi8rhp/afibj7CsRmA4z9iH4epXDsguR076pM48sl/XQcQ6TEUgm
Hxw0+Y3hSa3wwRvXeCUsHkuD7BWgejFwwUZFmJTAHCAVprWgjjCixoCVm+sYAq9F0VHDxuo8h0ML
2E+vgTTYwSIau2fERe7/zxFBsU3Mz0o2+4sUJsdwvqawius8eQOn0/f/Mr2+426gd1wH5KDrIQSV
GmSZ/ekwDzF6JOB8aFQ+NM5KDgmAztP9TLC0ZEFKABaueGkt7/VMPsQ7ovNKtOLVFGDoQa9OA6sm
PKEhMhdPa+EE4E5iS8H/NrwBEzG1cT1uDcyzE9uidpl8Wtw/xVapfoXN/yG9jBQTfKNLVM/aALLJ
JBenPMqgaK2b/3SHhXTY+pnGAglGV6eMCBBP8LF72E9a1yFUusbEOZuptspDLypTfKmj3/YF55xL
zfPZPuuEBHs814JVj868hp2XzPBcADDmKKt1x00gJoSEfsyM5ol+9pdjdGyG4wDhDm8IXjHBAL+7
imC4GWZ7H4P4IXAHmj+qgPREXU6XVQC0IYEjxDLcRN8OQRyEu3Kn8P/GtHGYfUSoCozc8+NGu2nK
SWUg3ovuEmTRJe833cTWialErp3k5tbPF2cuNy14JIR4Krh5qd8qLPGshJFbcOAgmsxo3eiq71QP
vcw2MjkotgIDkcfOOZAUYKlgmFumgqLyKGhldmLZVJ4IRl4DCUUiaFwwHigBundF2znJK0RTYHc4
ul8IGQTQu4DQAFwoEyC2C5XS4YiXiACMqeu2GQ5lS3O2OR6Q3oa/i4kVzlaZcF4zjtRJWkYhDwGQ
t+eoRJcW6IhFFTyB1hVptabRLetdQxREwV69Jr6yQd3g4Cmv/pmRG9UNStj6mkKeMtQJ1cXPSzMn
nC/fHT0zr9thGynovVQOqIQcYTyHukySyKpP222l3swu8gNML6mpblPpFCd0jR2NUSKD05iYjbnh
VSFrKGuWXYG7oPU00HoOSD0i3sIMja0BIy3MNjqmX8BZ60K55NS5MZZGxfgU9arQ3kD6uKk8UtKk
W7OPsL9fAzQ/KlMNiz3V5Jd4+sbePqiDOHIdJ2zpBuY4wkLqJDoodoYqKTuUO95vLid2Sy6P9pah
6B8t1ji5V/fFy6l+ZVGchzR4k+GLhnAaaS4qdsEBJoexI98dqCcUhqWMmvdz+c/Bm5Az4gPyw3fs
n7iAOiTSAV8idzaUP7SuLml0/4aW+RNuoBqZysgcIbqXZfWQwwZ1Yvxu/Kd9XQXY+RmJrIvvJGC4
sDIbZp/2SpS/dTN9hB3mgkJ8RIurVPtsrYk6i2EySv3+XQOlS3AtcdbhXuefReCEGEc18nXCCS7T
Har5AGo6v8itc5Yq1FJeEOiE26K0zddS+GEl4fFcNuMhwVMS4imxs6MIevdbOonqGZKkUXHUTUxF
sytB71dKpVuWjDcjV2457MchsdY5ZbGdWFdFORHbKCfhOWD+3N3zStqNprlLCVYRBKu0Ms9b+Wh3
wYGgCnk+p2+z8SHjWJXsTTMzUP+RmUNmQluriHJwe0QdDvOj9hW3DAcI5hXN0U6ai8AFwg6ejcF0
aIikGpGUG5c8mK4JM8IuAsmJczhrUGJqN5meb7YcusHq5lgfUrhWyxGlLYbzRNmME7Z09MwjYyyx
SpDEI/pBQb+xUIbJgIVthXDTtt4WIBRa7FjA5iPtjUdsBcnDJPS8wn9PGAPvWCeQrKDAA+Exr/KM
pnVM7lDfyExt+eZLpMJaQplCuaMSpTjCppxnHEYm/vhD/sHOGsj3Qx9MmEAWvPfeBwQ6y2/cuK4y
fFnvuBAnhxHCKwX7N8u3Udx5Dw71hwK6YErXooMuBKqw/lPw69VLh9zCrDsuBQBbaZCIrX6S6PNs
3D7ZsNsU6GKCxhPsr0OYIRwuV84HkXnmTKlfvilfPCtotgp3tFaj/MZqCcEvnjK9Zij5M/LvSP6u
i3ojS8o6sOcVA9TB03JpX8qtzzmk8dq70bwOBcrGzaJT7jtM3hjD1F1C3ZY7pddZG0M7Se0MgTZZ
t2A7soMtxLHxpo5d2UMT7eZqEfjF06PE/DbrH64pQWkcoOK6FAoNiomBS6WdCNAUCyvX1Up/CRNp
cfIhaftK7X96+I4BDmkOKZLKC7ZHF29a5BYJCbmkOIBKKQxWvQHg4NMkLs63KS6lFgFv3WY5qXrZ
KvoTEaAqUVURVVtnOS8Cty/rrKI517SJMsg1bB/UlLWkutFcrixC665MoRzRw0z0uHbq9kez1jgX
qZc/dXCzlHf0QkY4uOquQxCR81XyvifVayl2dZv17JrElo3DQ7llszT14Ezkf1l7Do14X6aAu6QP
m/RkSfZbXt9EzagU0V6WaNX+x9J5bbfNZc32iTAGcrglCBIAcxIl3WDYsj7knPH0/0Sfc+Fut9tW
oMC9V6iaZREfwuRSZPtDaHsZMqis9skc7VEBNgg+tnV8VlgyJ7cGjbwuk8aDdxVpy+gX3X8hMali
Q5wbGOv2Mq75zv+NIrxneLCYaKaGd8cjQ9vBv2+tX/M4IOvo/9XRDxtNPt4cUKN8myzuBqLioQL1
mCEPSzBRwIPgrd4L8Dn9qP+TKAXB1DZkmf4s8XNtb2qgQsqdP5zV69iCFzB2hmjz/5fg452Mejni
mqneYn5XEIKMvH6gT8yPQDywR+Q9ZC0/i37KWMLXXqg9CtpbMmpiyzOmCBIqVMWUbjVHjhE6wxRv
CPBiYhn7dKt6505t6QqIDsDU7lsh2mjhl5Ug8Rn+FVlhczd2W6io56l6kxJlF0+WFNNy+u5W8zKu
fvw23wLEvgm/R6HzTBjNUeqIDDNEv0wIvWHwnurPnuF79oPA0tGhTYrQ3S2DhqcKdqlUM0EAxrim
uTe72vbkEHGHDYJ5W+NLUjqCDWoUIhEAyJVx9pTH5LUU0Utiok68BCdbx0o59bXpaLYMY2ZacOQS
Mo35VaTJIl0lYBgT76FkdQZi0fGUmsWpJbJH6s6MPI9TNh7MFEpSEXjVQc1odFAgyevqB1iell+F
36wKAIIiAiENJJFRle0Z00oVFGB5H1WxO2iDO4GE2KTtpyQT8eSDjBEsp9++pRGB+FbSBQZrzVFl
L1PgNS0xmmoxNMH/jNA4hv9iAgLlHenRbKUXr/XSq47/I/iUEU2TzYDPrA5fBfCEvL68mp5YpgFR
hAr2XU65045CQepoVzuy9qppGEbLF6KH/pzZdZNBrXqtwGg3pPdvRpfugjaGR66PfkQe2grUBGOB
7E3sn1xZR1r6SHqpvDkhfJDwMw1Ag+E+i6v3oqLaj6MOSSM7uH8pHkIyweR3Xr7QZADVWJnTBVJ8
dnKD0xpMafjMcMaW+a6o36XyntT9BLRgxWeAlub9Rs85zoNdq1tVoYo28KUJG6MZbe1M68prKGyg
TGfDBx6pv3kPIgW9toT9UrCLN0PJotE3BOBuBEnZyNfgqbQqE1lp09ERCyhmJg6Lqu18Q2ZNiuZR
PQ3LSMk2bEtOE0NmYIGiQjm3eU8HQbnbXoeJAOtNX31HmI85+HP1wNk3x/tZfg+abIeG0/cUWH5N
jI5IUc5JYx5b8dBWzCNglBibfRz8M1nBAWzoeIgqPLXJJsju64lQ5ojyW6DZ609llSQI070xNvL0
KV8JTMstnGK2wKtYSPKhtlJqJD8HPGbZJkBMbqh1ekIBr+wmBGZ5+jeZGOsFnB3ChhdZSG4AfDZd
xfUg/RllnKjqdukjggcnJBNXsubZyW+rtwqiu6kfJDiB2mVvztB0ZhpcuPXgxkARm5oC71f9Cqza
5pmt0pvYZRBaHi0z+iB29QISyh+V5EiR3FGA5AWB3ibytpRQnfipZojrYhz2/0jmbt68F3U0JbqA
EWU3cKjV8QdxcQrHC2jpTRBDYGOgI+3l4dZJDhORULua9bdOqmPLk2l+FEwDgIGd2+HZ8YqYqHlg
F9ucYv1/xIUga7AXAQOjubOkP9iNbKW7JpKtAZtmfGXmd6N+TNNxCb/G4L+4uMNJZ5nPLOhCWjje
n7Q8WjxqsUzUUszDw8VxSTKsGj2jM3spqYVA+IT/xGDNtz8vaHPVizCbIPojAOeXKGZluh+Sp8XZ
2SlsSjzEYEJGvhmheQxgj6pcfIRhe1VKjuYvpoZ8AIQ1jqq801f3N0icqp22c0zel6qcwvEWzT8m
P5MqO8H3He/xi9cILKpRQRNgRBgzTIRLPH7cg7p9WXg1QrerBfs3t3VsLuJAdKu8vTfayeK1UwY6
YeaP5F/nmwG7MVWF1H9IgZ0mhBDwyBSeee3eLQMr1kA6W42IVnrkgcPkwL7uYXWjncbwI89JdmuM
yhO7i4koJmJsuZob3nXoY5Fqg3iPxCg5tArhucKme8d1j1mVXlVx89P6iZGVj0374oMTFtEA2F1W
h2MhbPjuuBNMifksex6QWQGZnNopQLa15b9ha9rxLxPUsZJ8kTODgMELmWVydhn+pine0jUO48DO
YpoJLx1Re2+TywicdFm1lCHllPRXSuubAVFf205C/V6Q4upVT/ea8ISSHVWL745KsegZqlReVUaU
9oq7DCP5WCSYpSfuIQIeQAnb6bQWudBMOmC563Y3w2GYutZLHclEXtj5Sa2PV6vs6hNar3Pfa5hk
9GMA9nkjYvdR2W9XQsmMZ8cdGsc/AWdCObDgnfYsprl4WbAhQ9Mq2CMbfV221Q6DDe2OeVPdNvPo
G2eMfkdQ/Xn1iHTx2TuoYUKytHWfIOaDGFxnrigaY7m5I5NGyRdP5MyaB/SWInsClr7HAcd2gz3G
YumwrtCJwjyq/6XnVjI+hnj8KBp6nKK143B5jn+oNoMLCocNAAQvoRZI79N2teIYSfAh2ynIjmVh
CXtbGpjxTXQI046Oa0aZoJFeRrcxK3sDItoxDxKOfTiEORobgfbZbb9Ho97ssDmydeMTbggNchHW
w9ks0RMz/BN/sJ07mGNKYCMG/o9OPM21dQpMOjIjPDeRcLJ05QRJsH4P2A3NPgeQkr02npkQH29U
6nPCdVduO9xh9wmJ0Hyd6vjaUmkLlXVoy91d/2obtoeFSsRGOPD8cTGqBeG6oBOF5bUwgJ4tw8Nk
SmUVH7EhF9UuQ2+p3KzvWuEYIOc3wJlyNB/mwiZ9as8dcYolcYqDc6zi6tAibayRw84a54SxnYjo
gfIsCWS4oKPo2CzjNV7tSCziZDzLWm+Cr4A3yAYODG5mOSHbt3qHc2jEN2ZDj4pJr7FpZK3sLtfK
dcYTXbO0jMPmlH4Sr2E3PmseAFHGbDjlLnNjSfOG20sTgp2e/snc1wyJd8JYYLL1JOJnwZ6SwvZG
nC5KJoGPgBwsfIl8WIWfKCYe86sO6C5gHRXmlyJDk8cSIVn4QdLPbg1Obw8RYFjjqLTGXcDuyg1u
rDU35f11DH6FGWNGh9wYyy9jtoFSFF52mHBbDU4vP8jeUcGv5IOHfqgP/wnVO9RZLfGhdT+BVmqi
BKs2pYAXsWbNwn7talEScBFazPtY3P2MI2XKjVCXsf/iZzuRGAX8RHBk2ib+hrSk1Ea+MeZ3iyol
ZTbG2CD4pW7IQ7/NdJh30dZKP83hyXKQTnKky4GM63BsBiZn5aRyXjOW2+hYejj/y+SaMkmczKeg
IWfhduMkluKLNETouKyTWvwJo2QT1pvuYMakb6Tx07jn/NFsAHkmn4aXPfzNIdjvgnw5zskhA37A
BWIMvwm/ExN8GCFAcol60RXuk/wKWL5a0aVPIB0eo/wzMtExms/01Yy/E+usSKE5SiB/AAyyg9GW
qcI4hrmaTT08D+8u+OoC7lftrdblIeTXVEk2Cyhbjnk4iKyp1pz039HCeVayd8Wv1n70zXcEvoG9
VKAwlGnRIJOEQrnHxV6Ip2zBdGP5erIQOUTQRd0AMMI+r8merJsu9KqlsRXaUriWI6hyefWSsIKP
93zCgUV509rlq1qKS/CllSlvVpCJ/SbaQmSKC0T2NADR+Bt4+WuSeR1NoDvVysPdTO+IWE+PeyBq
G7R2m+BrcomVwWfBfcacDVTUe3IjRuZ3T+rpBr/AKPFh+c9mPk4oLSLyshkvxOP/mOQsIvmAGG+2
gRd+x7PfmDcyW9jq9NvoEd74p0z/h+b95HdpnGyeVPSCsP5tFgEYiXTsP3sECvRgARRH+vFpg7tv
t/Yl/NYLfby5obO8a5LgHlajPsNbearFfsvbix8MhMpX6JTR7z3+zkNaJK4ohz88oeB3ylPomEN4
59u+kPkrDfZdZAHD3rBFQaxPCeEQERSqxMkZfCeXom0/w28+ky4un5wysHGSS8J9FtooBo51rHil
vItIHN2U2fKI+VJRuH+OSEPqV5m2N57RhPNd+eN1Vm+HDjUJD2ucburfZTROlW5s6n1tNOdYAYoP
blsxiOIZFBTLx2L6LbVthqDo75Cqu86sj0XKYH66ZTrhJLi60u+pO8ROdjEzmGl8o5tmGbYV1dRT
+kuMgV/NhU9E7GNMcYi9vHwqmTRXHq/KO2S5mjnxN98NYsMpxde/vn7FYBE/Dy87UbflieeFn4Yx
/3jUUK/8xBtiKTBruknZ72lo2UIOB5JcxREvPAQEiykZ/64h4LxiepmGFHtfUSVgl8BVvDAbEQ70
15Q8avKBtHcZfwVyYehcs4cy/ickFwkxYespaHoiRsWZtBxquIcwyCVNQV3yT7M6t13mE+lIvNrJ
BX0JFm46utlHcozv5rhQI/8LiT8rI9hQTKQY/VCelfd+QGC6MqB1skqb5ScafauX3cRQveinnaTD
yAGn7HR0eTMAeDxHm1wdnTgMd6h1gE7O4O6Q+DDPaZ0SVRZtRMRXMtAMkHMtW04uAlokxcYg6tmw
o0I5yIZ1HA3DLzTq7oI19Lbtl+PU5qelF096EJ6p46r1hW1OYehJ72H6SNfp8kKnt/GikXTfCEvG
iOBJSwtP+jtmBCvoxyxVTzXt2MRwSnmb4FGWfYazfVGLSxlJF8SxV/AjFrjDL0WN702VPmS8Ewil
kj7yVBWPvLQ+x1JIFiGHnrAgsFiXuU1/Xfl1LKCmFiUoT5WZnmU9vLazegv7bxquqiy8RZW8gSrJ
zKtt2s3c9lvIIaY7Lcl1zpJL3wcnKZWPshOA8yaFjLH6Doaxoxgkkc0C2DRKN8I30n5wjfeik/WB
GHFFJhSwb8qGCJCd0r6nnEU+8U188YV5DxOTYJPRwXofSJ6164bugFOspttrn1StspNAUFGZwWjE
qoHWsESkheimxYnV841hmKUA2K6bPd58AaW/GO9XYWu7+HPfeuKpNnZVBJ1LNfdsb2yaVi7zlJsO
efa5z6MrMI2POlvsLPBD8L4MFnbzjLSO3f+PjO93aJ1BaZCzyGjddVefESkjK9Rgxw1QM1RUZXVR
oV7bWCzsJHmi16ANQY6U5plrkmEdGOJnAUkGkGfCnIKJhmxzMEYDKm6eCvIW2pMkcvgGysEAE2BN
Jsm0JmSgX7ZwEALLXDkXLWvqeriHbfjEjg10pBG+Yv2dGortPVUAfsUcvYmMyCcVYKgOPYo6wZLJ
+cRGNe+1ot9HW0TwegtHgMgUzBUcyfpCoHsdHkw5QBJOznLAgQaPsWxfssaWCDVZQgMLRUfq4BAv
exGvNFLEhrwjNoLRArxdbF1qrU2V8w2KLAzRmOSoTlqi5FOEOxyyXkLimjqq5NHIhzyYKM7B3Qkp
nSp/v8H33tc+MzdjDo8b4z4YGtyq1O/m1sN5NbkNeggyQfJlZk15kszRjZLpxIx32Yz9j2pPFmgq
5sFUqW458F5nqyuI7qpqH2vhkGXQvslLbz+ssHmjndnns0VmU/+ZMEwxJJYawY77kaslyuoPixNc
OQirNWETyipHRXY0WhJMIVMNbkpIZUZKn+HxTo73GkMRKyFt4UdULafIa1xHpAEE+b7laKUy+ie8
NQzqA8A5Lu2Z7EjWJ4KZ4Z7AhN4vaBqMray9FaoQXt+GSPCg/rOQlmQotV+rhj9H8YHEOIoT6RCu
Up5tLQcvvkq5D+8xakhvydUnlJ5YZy0mLX5b/AEloWjzZQmnc8im2RUWAAp5i1DxNkj/SRh9l7be
WXC/oY/spB8aEW9JY99Ap7yy74Bq+PTQfgXxvJAJN7/3OHqw0hmbsgl4EP6qYLyKwVOuxnbRlqtY
F5ekmE+aEhwsZnHgZ+cGwul01gtlF6DM1Dp5L1tEFK2u7E7aCGB6A2TP066WdG/o7XHBnKwC2QGZ
OA18fhLg+3ihdUM07Vugs1ol9IAeNNHoiBq2srICviuwnTgbJD2aGpA2W0nVy4Icc4ohsWNUFPNT
ueDpYWtWVESL8CvuuRfN/EDu3BKpJ9DCDonrkI4ptlMdknDkx0nud3LnR6bkaMof1h7+9JcChK69
QJ0dyHhig2sgpLc6766C/oGQ6EyPnrV+XHM8TomLXX9bZCpW9eQw5soxTLKzZLzQFvqaqjMLEW65
FNyhCgKUFsqFM7w8Ye7zS4AxqkqEjYAyzDyVon4KmT4zTxsI2IujGT2zA0HhgFuX+S8+mEn2Rkg2
NXsb2RnPaVZzBGyjxfLn77TRvdHiKYrNQ9voYDSuphXRjrqJGjgIcVnpQ1iMkcmGhOQN97yR7uKo
3SnPBhlJq/InJaGXiz4/kTirANUY9wHFWSexXKDsHAzlpA7zaUnJKCxVuPpkrodO3Qe2BA0TQBtD
QdONZJKrmWcNGckr0WFq2UP/ia3IJzI+S4xz4AY7DtNNXn+agnGS1qDw0LEm+okmdiZ/sFPABOwD
YQmTmG7OG5QoHft5lAw5cScmyyWRVdhMDLFghfbkG6cmyPbFMu9rVlUN2XoTXUOFNjyGlWex1RPX
NDvwBzKAYuVohmSVU1jl45cMS0VPyALRjAP86FzBJNqiAdDkA3CogwWwEccDMh91OCp9+8ilw2Tm
nuVA3psrJAs5Gvnw2HJSVCW3H8CgegL3QTD5hp1FrPgib2pxaQ4WFVGy1TFJCoKwKYP2bpG1Te0+
DfEdjRBuwv3/5kqauVNVeRdLww7i/g5cBJS5QHUYOdc6G9gycKUhc4e+2Qu/6yv4DqIEnZp1m4fu
od3w/A2ydKmC8WoQWWvXWbsNwF7jn8CKIzD+XPx1w0ggD3Lh2JFuHB9Q1i3euqr0q5DjO0rLVqxO
1vemw7ahEMAXKbe0Vu+GOjwIbuxxBxbVVSLruM36bVeRpEzmXBCLF7mhY9W9lqjZ6hz0kxuKudt3
2l6POccUixOT3BDorwoCK47TlqMXbSkC2R0a0IbjLN9WPj9Lum/l0C4jzX67NWXjNP3CtdzxuOyw
XOAKSJiCl8QQNvtlwatpjKRnbVL9lPCTHUocCbl869+sNsdaeiSa8SAbah/qxkm3ikt9UdoBoLZd
3DgjulIB4x/5KOO3akyWCUmNGtaDFNbhYHUoeeIdzLZFRYC/DZbyM0/MTzB6XUbZHTqBxQQ6cev4
jnCiPcbUn2i/vgz9s8nAJjMepU4/G8iTkPMHkXnK/sur76XP9zVQBRZzUJZOkEEvufozFFeKVSbk
aVw/6qgFBYhcLv5NdepNTrgE1b5xHSWSvpvBF2rLZzHGgyUsP4z75PQaEauSVveFXiIysEHIHaow
XMswHDpQ6eNX0TdoIkniG6pLSqaO1H+y4lDI3w72cT+CTAt2ggB1haqQh9oCgFM5KXmiciA40dDu
1EjZLQG7R/TPSGXLgru/B5XCRoKZ98wzU2+7xvIpCA6GwISfGJH6qqWsUCP9GjDmrPLz9HdhHcKM
ivWdDtIi5peicQeAIwCnFW3zrNvoTfcWSEyilyDEKK37jZUDDEkOHVaBpoyfacPMljccj3cqiFtN
rvmKbyvjfYECa2xU/rAi/DdmOoibZUT7oa9uPPyssnVg1dz2x0oYT+NvBtlpuuBKaUfzlkbdfZ61
e6afxtnPF4QjtEJaKdA46sfhbRaTXdLgdn3gDgcpyL1SF1waDAlHQtBeEmQiNVJ9jHnyuWcdS9sc
h8ihOgLB5JLt/gK1JpjATlBvsaLkToeBNtHCBepbDYGt20I9HhSDKVqUQcIz/KFGaCPsRyP2p04i
RjrzijfxUBN7CeYkOwZOu1VaaeBUhx5VR1gQ2RJTto1kqhJYamIHTYl1UcRwB+rVCXhedHhBq0BS
KOEbISJoI9ExAC30htdJ91wzfNrpjbjKOJVL1tRXIaE6jWA+Uiah7a/NAXR4+STT9CHlUPx0lav+
Zx1wW82tDYbrzEI+YGJGPNuZt3zJagNoIbrwFFXWGCN2QbDGj6QnZNpQ+cR7TSBAHJUjuhFiVDvT
OrGSE81Lb+FcSx8Yb9EKsA4DnqlcG3cs9XOcA7YTxSPCeM3YKgqrXiCFixcmxX5gKquVeAT6I+/W
iXwkNta2wBSUvVBAImkPwFUUUGKzn4whKsJNk6qj2dSnZGjPcltecuZd2l7+KZrlRDL5pQhG2BbY
doTlgjr8iK36Khgp6cHabSHBYkBdOW6zvHMVfpmkrNUmhMK8cs0Ayh2nX4SIohL1fU0WAJEPZntm
BZUQiUzsi7MgquEB1UApmYdh+DtJXpGObv9MLC4PiW0s6nKVaWamY/ITd4MC+Cj7pyPmSwNUEMOA
aJDnZzOlCiGj5T7f6qCIMQ7EkBEkpKBYmHXVMcVtBKwnyRVAowRNQ+9njh5o3qugtAZfAUsoI+4T
Wb1Op6VOR0tMsczT/qoxMwJcutgrRLxe6arZm4mbQ0JhONP0xGdrmoiHjMjFnu3qOfnCoAJVNyMR
gdOoDL6MWthI+DaHJXkNKYFEWXcYZuk1Lqgp289et5AVgOYdvH8M7V1MFBSGJ2w+7G+3KoNtQtce
XSSfZu3EdlqM+2PeErROc5H+hWJJPMs5iLpTGxyWuCerOXBLQneTcVOSZiZR7wglv1J7zmtaLEj+
ZzCP0HgClpIZXj7KmCH4J4t3RPK4BDvKEF5IktKSNVANXBgcn1cMpa3uDrLpzzrCXMAJuWzPVeJQ
AD264jwnC0Tq+hIo+tVCNwZJD/vnaJDRFfyJFls2hR2L3bOBCXSsrXMramc1kM4S0or2nnfK7U8F
P491oSnQa7YXdadSDOI2hd4iD5i8swyfMnh4+v6IQaM8kN/TyS7+asK79jr+1zUkM992EgI6zDqp
uE3FyO/Vzi/RwbFouFhSv1UiyZMH08N7Ahu3c+PCFripS4bklQLxYNbdZNiq6bTLt8E7IoNzUId9
m2sYUYH7iCW5pLWuPapceCqF/irm9mMQP2WcT/+Nla+FMZw8EWS6DA9t3hHIRm+yWeDaKgQOonXt
+V77XLiSQyz3tKsQ+XU4F/AbF57ZpiZiHRthGeLDAWBRONXSO2N0nPLQW17rt9ft1MTalYCNSAYR
Huk4uVkYuqY8MRQAjVszIky7ndkmu0QjCkjftWG7ryOMQbxA4xR5BkpiHb+aZHgZDNBZ/cMiICXQ
VrXLWtrOSndGj7MctUz3RDH108pl6LKRKiqzuuK1/lvFBMc7LZL6ypY4OUEo7greIXHX7wXeIS0h
VspfVcdfvvzLhPIOFk0q7SJFNAwMZUG0kjE3zQw7V9go9eeUSSYcqAzdmwCIVzvnEQ7Wfit8SfVL
kJZPYVA/WZVslni6B0zoRdp9JqIAg91Z9fKenKjNMPtKpHso57Zz0wAL2CL9o1JrLpC8IubadWuP
2c0MRFjC57aRbIuJW5VejRCEWo9yIH/Laf4e3eY3NSkcLV+pFujH4pHMPu7FnZDs40vABHjqWdeS
vfoex/904ZlRMihgvFNoIpGFLrSzJcAqBRRwk9qkQPsbaHsKoJuVHkbxp679gILN1C8AJK50dAXc
OWzrgfndMhMxrfw5ye0rhK/UIhtY9nP5aWQfnfw9hLyRzOvIZT8C8peWvdwhnc/QsRizVz/IWShW
5ip81aZ0Iu7u9kNOM5Brl7bzikY+dHexPc16uV1IFACKmLOG4mJ1SD1xEv0r0QoIBiLFCzdWgclX
JBnINuE5FOGbPRSBSO6caa70a7DQE2X6nfi37R+srI5KwIJtMaGkLhdqpJqFgeoYJSkAivYwiZeI
gTRB730HaB8L4a0ifaVVkQIKimanLDPNuzMu10R+GtVPDe1kAnphgjrpYGGEzzCCR/FdHnVuGWYA
iDLIZoBDrJNLFM9n9SdiGRVm23Z6mNVpFiZHTb4lOGsDoubVFLlNW2KF2fBpc7F5l8UXjm4jhmpe
sBh/qelOIa4yejG4N88mjHez/uzDrYD0XuJRbf0MLWEwE5SC/90wHvnnnNObYxHr8abgQSIK640r
cbkFrtm7FUGRJcjS7rfnDpYI6RUIiad6HOatBGc362wLdUDycU9xmY4TsxdWCiTZpMr/3BU17goA
7l+q9avqjKdLZh0dRCkEmmLkZqBzFrnfBdq7De1C348jWzIZ7aab87dzhS96CA8WgxadQUuTajAx
HtXF6PJTTgEaNvc4jR9aIz1UKk5YehYCrki21Q8NpUt47oSZ48O6jObMex7EOr5mrKEd9lgEIK7a
dZAPoY7nu2TRvCnQ3EHHOoWuu2bWQBzIJFAZyiZry9rVKtlts4+w/MvXpw/3rIEjV+wFDbpB8WZq
4Xf66IlY72iWjAUXmCjadX1vJgFHTe/keIC0BHMeh6pJb6TMLViidy5UUFlEJAAPhKXwRQi+5Kqz
Yq/NfkhIrJnzRydSwiJ71kx/0a3D0NmLidYxCe3EILRcpcyWKEinkhCGl2BSMTIpZ0ek8WZuJTRO
828ocfsL415tFdj6wl4xkNqZlcsknKIx4PofppJrtHNFTdvITPx7HHULGpVDomK7UqqTJrP9X+5a
F/m1xcRldXAw3Syyz1V1M6BXKfuv0fww3sqI7Xr+J6nFTreMQ0UGXhoMUAU4gjiKREk+5ic8Jy5J
UK6VQD69m1m6W+q9xEArk5F0wxxalmaPH2hSKi+XuMYHcDU09Vp1CCgaqANK4V/1HEzzXvcSQx9/
Nc9AQxNhpebtPx7IoR2YUMe8/AhkaOKJPylK8/hXegYo1Ighcv7G1FMWd2VrNx6Y0udimfdvfjsS
faVGd6xkE9qE7qem3GubhWRqhlWHizEJIIAw5weZF+mGVyCbBvfSkLsixCAs4enxTBXHLJHQUAsg
sTaKQphG2TjVgGWO9PXBGv1E+8NcnZAGSAOG31zye9PCdFzTh+hJQBdxZBtoVVU/zSUQ6KVnFDOq
TlQ/k1dhDYlHA6Z0tssXLtVQ2SWDgMGfa4xCL73FjUh1d+QAZGWPtFHB4Gz+b+YBPNHo8RiG9UHr
xkNZSYdYw+hfk0XSaXZFG0bXc4C9Z46P9Df+1QePAUvgLULuCV3gWqHsVipPCxI+f8XdrhScsi02
Cb9nab6f3tL/74nksPVzMndGX2lSf8QNmFfdDvVVkS1Iz7IJyPK/+au0pt1kxowcJGdhL6Kckjp1
UL/LLV37rDumilLvP3NEGyOjNAdlqWQmKa8b7ZYDxsQH/Zg15IbSsyYPZjB4SHYWbPDgwd9h63Gu
sv4yYMLUB+EybkdW+YV2jEvt6GBiEEa2oqAxYIgFTbxXfFxaqLbVBkMBwAwJFxZBAYQah8k3kVf2
GBPLtgYgcPDMuFLrzhvsiMjRcT53Y7fPLOmg6KwYN50rIXdkBGYrSDroVYfOZy5ttQfE4Si19lOp
elVnuCPz8lXfqXUvYySLpgPohZZ8G1rDJdDkq5JoZDgVV4seGaTor4waRKzX7VeAzibwO7qV8UzK
IoBGAuMrxGIJBCNySnRUPrASkFaiyCPvdQUtt5qTOwARgcda9KPCUaikczHV+BNV4owo/bP5oEbV
c2mj12Qpr3SyOZsIyWbDKuf3ZIrvrLmTgnly0NxA/FzzOkTmllyUcLMfuskR7IFtwLC5xyfGLreu
0y+gto+iNkJiV05tUmxTg4UssZqgNxQNVgnxVgbfd5NJcAMQ9slgTZhdzequwp+Doj9mFIudeMRv
0usG/aO/YDkBPnrQFoGoFZ5EKKg5CRiJfCdIo8mefMevzCo/Ugy0XY4OYLqScrafSXgP8+Ea9dk1
vsKlQ65n+IQtHKqKvLSeMNbwHAYgrlPSef8r68RB9eWK0DOlucU3txzBOm0QJx5USz2yl70Q+esL
L4mxXOfsK6evbiqkz0XmLu0e+gX56sIFY2uQwkJtjc/qr5YZAMKtMDA0cb6XTTaq36F1TEM81itu
YbLF8q/wl+QkQSQnLK9sFYFgXyqnsiMWxhwOGhwzhUq7j95yYPijstMgHRTomKQKkuq0uO3eKp8z
VQJU2xmLcuskHRuO5i+sXYSBjR8tih/LXwv5BH9mozpil1NyiIJ/stpTyshR+X415V7FcJDJsE5a
R7yJ2EEgj87MUiti1ILlEckbML1J3l6ULnIwym2roxChLIuqg2B29PHzgd2YKt9S7TTQH1YoMeAg
HkzSoGGfwQFgzkDLF3IBM4lztW1umj7auKvexGjN39iOSooVffmSSPzFJkVZFex581u5eJCZgBqC
cAxDXpc/KHVaA0UKJsP0TzVztbcEt5OzoRQgIyHyI2Jyc2TXnZvP3O5G4nYBIcaqjGlt950IuCm0
BF4ZyqJtGT4Rwy0AFP8fMCTDb78CQzKMpz3NyFpxklow5RHvqeHCQbsLimSvufwvobjMVXibZLZn
AHkiVxWMR03zpdJ8VWb/IWrSR3jrtf5xx9axlv6pYRsloK/10tVOBuD6GPU/cpZmVPfNupLKexyZ
qHIIZxcVeQeHZ9cc5C+C2oXVmro1t3f2GRw38B0OZSbRRZpeFGAtGyu3lou9ujUGYV//kEV2kPDR
lcF07gzmajtBxnjW0EQvwJ0L6DSq7PdoJKPu0s7rGwJRDxZt+YmqPM8ofkLGzI60MnDiu06gS9SZ
bvKsCZVqM8IHKk9iT0Rod8V7s4RxN2mOSpyWii/EFPHlLeB7BR+9hUQjKNMISiIpuqm+I5xQ0amH
G5Jxd0wwrDXj7TjUrnAQjqpZbY2nC0kW2Ny5HuXLQfESpLMB7PPhXJjzMfs/ks5rOVJs26JfRASw
sa8JJOm97AtR1SXhvefr7+DciKPTEV3VUioT2MvMOeYnGP58gPY8RWdh8QuW0jVnBMFYbiOm4jGX
LTDWpzQbTy08W4OBRcH2Vb7KDMrFo/wjGeoO/e6uxmQXhuMubYCVIswZiP1SVn9j8oih2DNJKHPm
x6h+iCMSwCli4ohUU8W2CGkZOgKZnMzMiF9XxdbUMImwZY+R7gXvpamt1w/0RH+4kqKEfomVcREe
KJ7+pNW87+LpYBna0WDnCrpg+/cVkhBNAUiq1Z1VD+nhoDS4qMxBe3Wqpy+TF0LrR7Q0wymjDaQG
I0CY7MhTqd1bRpIyTtWSlM0kIwULdY3TKcFxJmlh4DmSttE57JeLpoW3qKrvfdo9smtBta1wm4Qn
yaxPdv4JZYkKh1zJ9pDEX0VheH3CQV86A5H0M0DJCP3t2Hz3irzLcF4vUrwbG3bv6Enx5vewyuNV
nsWOJll2/aJzVSOEmFCe6W6Ef0f6UQhGJcQ8qYct1y2hvFjJ3iuOUprZW1lSIc6nsmFesYl3xW3+
U2AkTAt3GZSzqc5cXe2xTItD8xWy5JkI6mpHKkAbRsy0nHDlz82+YaursNXNJFI4oE5RFHHhHxWK
IlNe90Bl75ZpdUrYCyxWBRwCmo52wVWvJsf0TWLzZpDZsIQ8yRX1KtBfpxJueO2mJC9kqlZvXReO
xKGP+e/CMyHvVnGypHHfD/e6SM+YgTRorz0lH7slGfLsiNs1IDxGhJ1rWGfSB1WF8SGnTv8bSP8C
gUKLkgqEzWFhvpwyX57xDQ3drVZVuFnVVulYTESvun/VAIxOOOTXRkxcVKiU03JUGK2pg0daIpKr
ZB2xBAydk0thvwhX+xyXT2RhBRKEaPoXp16KtIth+DB6af1Gg4ibetWNZZJ+Q75gncyYesjmCmYW
DowNeYNTjpVjYD8Q8PUWdH3ZtOeC0Ne/NO5t5NCD7g8I3qzEHcSfVfWgMxlhfz7knyHSomgXtRAk
JIVS8jfaFl0E5D5jYbl4FnpiiulyZ9LgvGyRI0dvH934I6xlM1n3ZnqPCjbHhLyQ5cFyKpB24eg1
3ZFieM5KH+XjkmKWSUF5I6jKA1h6oGS7UN9VCwZeokNqJdsj1NLG9KwUOS4NN3J7mREEeIyQyGHU
djhwfcaEnCb7kZE2dQNFZoDFs5n/maJzhzAkFLlxqLcr85uZ3Wmkvg7ZaUj8ZvL41ZMCZ1aHJT+b
4PKs04ZUkxmx7mwfC/olqb+ETKxGfkr8pbdOlxMRh03Izu4DdKa0mVi+PgiXl6zY6RNGVC4haIHV
H7vUqaPynSSUIb/LML5tKkoeKunFECSPJdvMGg8t+AyN7x8ZPtIN5dVhRZ9KE6FU4eXsXtBJcHI4
9MTbVRQ9UUyITOVAE9qbkvEsKx3+Z//Nib1po/FkcAahi8iM/BiB0FW3nU1qaxyBtsFxjXIQoNE5
2goizVrtBP+1AKacV6jrjwZkHgCitHyo7XKdeZG8LVmpal8REB7Zercgf7GbYJ/iT2bsUYYtVAl4
h1r7V18NNHAuEziXhPp67Zdq5JfRIN703Nd7G70DRjBLj/ax9pDqv50MwTsftwXIQ6I9NOHRSHr0
VPZDhzGNDrbKwfAecNsiC9S2eJl2uMKOWcQMQg4OCyp3PqT4a+6v9TmOEIZL4OGGS2zTxjMNDGdQ
ecOBSYAdEtirOFOHonLJXjzUBzRWojvWftGCOTDOnbZ46PJkRpHDwPSEwDqxQ11BRZSgCplC4Zg2
m/1Mc2392pAvD8QNsQBZDpQRefpvAVqcMvVnJU9CTYr56CbmEWrmMQYBfK3HK4m1jmJAcEHCLoqz
WZyxKQv6XemDkB47cdG6RboDXQhrP/99fkIzsLHteDO3P+lRkTD6tYtTMXsb+Mhx2fXg5rDn2dIe
NYEY+yevbmDbTQexM7JyJzY169IRZ0aXbKHikmRLSW4ufv5L9t9+vY9YF9H48Tuzc3gL4juiVK4u
MFL0USYPCNX+KI9Nz6XCds76gSex1SzqaNORkv5QSVs7v479TN0G10PaWzWNj31t3KG6lwMajwaI
zKZtT7U53qxYv3+OJCXNuN9UvtzZNMCRIQ8DKZgQ1w4EyCEvYtJJypZ2SRTvdfLdiSJgBZuQIgS4
BprvYjzwV5JOP6hu/0cQrurVvGtyre0aFYAAyvjmBSrFSC4K4HGtIAlHnh2Tga1QQDqZ5r4s46Mi
mAm4DQSycJEdtXmTowbybPdCu4qIFAtlm0vHtgZdk14qqbrwKNTmA0KyQ6dfhTRy9SLMxJ4mg7yT
NzxekqcudxedpDRaTLET0tFson1gkyrH1xjbsPcQbUCa0ePPNNzH39zxVn3Dw3sP2jXeD0Eh3Mlo
I31q0FWVifxLhvm1gkhoalyFJn/NVqxnb9EzD3AsvOD/4ihFdi2fumE6hrq0sUhvzlLSESN2rV7E
3Aqyre1BgsOO5bJmW+w98KoQIoZhNFuYw4kGqeA8mIoLwSNdA7fmcTvrDMmG9X2cQF/Ynvqm2fjd
Re1n6ZfBKCtgRcwwrrflXYJAKB+b/ZjBewhc1OoXJawvSJCI3qMQAInTdsMlF82lWuKLtW/t8Mzp
mUvKOe+u8Y+lB9RL47M5dqe+1JhEMXJewJtINDyExfNUWYD2KLe+nq81AUz9pX6M9mdI4Lxqus0/
KK6VXjuLnWzj6DUSnD5A88Ep6plw0xQKblY1bDitaZ/F0Slb0yo98KwJUcDxDksH+39zpxMwuAo3
FXqLvqZ9qGyWUyteMi//99RNaOOABqLWwyl+teAdsQXAskowEGaAKwPFNZSTNExPLz71Ud3s7b8N
eGkC08zJuAdZDDWIWe8cOEPRINBV/ubq8lkat56jM1e3C/lECAwkNvb0PqvYWEo8KXkJcGKGDT4q
3MUpNAmNIBl2jJTBuNgSnpbdRzL+tlp21fLuwwql9w5Fh35mYswzc+GZqRfhUSsU6JobNUCCNl5C
jZ3moSBcqQtiJ2nRkZrdQWJiaHB4mRx/6YpOXP5T5Om0CpRbwQyw72+FGtzDIX/OjCRipMBMqIyW
iJHybFYd60YGFlFHKK6rDc05K7oza2JKQ0s/Lxr3Bw/SRutIAJ2unWZczTmgS41vJjB/oH0cxZ7Q
mYYavp4Ae9HxhBNcNZBRKIbL33CxNqlnwskq2RPZJp0Xig0bppcts7qbePPjf7ZkMu9FMRBcSXO/
0q0gXTm2CJGq+b+peVo202J1zeJhagS9pvmIiPjSBQltvgl6yB5uY+JluXYKNMJF+rMiBSdaK8GK
Gbb5JOqtyaYj4kY0aSnobF0VAnOiDKhQXqMRomwvthUP99406aIB5rHMYhrt5wue6vMcE5gUPuXi
OYGAUAzVz74UIR/rinpgrvZqk6P67I6QMgfEkqExnwN5uPShM2c5mo4B0HZOQ2Ns2jw7Shmry9Vc
RF+v9UdZ9McUmphVHS10ECniVXmNY8FIiAQbPZ25N2V0rqOJyWljiPDcmPqxa0eeDyXP4MGN4+8O
U3mZ9dvVUB9l8BQ2HAmeSSCfVFroX66hAFMaI4NGPhLUlWvNsyunjNGfjMFdGR9Sz7wkRCZaGwdV
047asDAeu2EET0P91pz6AhFVdUmt2bVI1l3j+JgTtMpajfpNCERHqvylP5RNd2va8QoailHRZ8ou
P5iTUyzD526Y1srk3Si4qjjemKXV7PKsnGFEY/omaXQ9olSrM3YlkvKBS7icvxLBKmfsvd5nP+x1
I+uBqYNGPG0zvEtrhBiNbtxhzt3KEZZ5ttcZX0vNsgz33GByHWr7MZL38I+mtcowxc3Wvi2LwGpV
vlTjeFb77CRUHZxtfWDpo3zX/F/7E9Kk98xWW3ExeO7jInwU5nIpEzAe7VK8UsgoRvQQxS0DTDis
UwV4Or/hLK55LV0xCc0XOO4cSsT95hrM5zcj/yp+beQbMwF2w9pRW8bO0lMCWmqsiutsmmb80qC6
MN2oYi7PxF26ZxM/pn5XLLCn4tWfpgnceo56RvvO65KwdU53sY8A8s/2ezQbrMZcZab5IYc4D4/D
xNVSmfuBnnHYMAz5LzckpqXIFp0QOTW6gZEnpEXvo3jz9T9yxE6hQn6pdaWXvWoRo9PMJbT8Lg3Z
I1KDh2gAE5c8+C71CTp8mDtNd54vvFa/XPj8WnlfqQRsiG2fJ7B5e7/tBDOaxB9/6gJaZIN6EcFw
n95eBbuTlnQFpUVAzFdPwgK9LvDSkOr3p0uaHR5VMurYeQKulBtGKZD5ZfM0ad+wJ1rZiYdXMt50
+oUG4XS4z7ZhRXCadqmX9s0QwdtCRxSy6rX4V+mtiJcrOQ+1n7AZyxg0h8opTA2WmAhsGNlkwOD6
rj3JIZb/VDkm6CQtulkEo4iNmc/qS+RnqNasF8Zz/Fd6mN/yZLiYIc+gPII2tpHyepdX99AG6GW4
RXKP5f6sFi8yZkkLaZhskA5zy8VjIIAtbkwILWyKicSYN/9pxM3apYdWJ23heWmnfDGOguAZicjT
PzaOaQWr5JqGgD1bkg+DTRzQvNPVlWhNQUfW0XhYAXFxb+Ft7I4ajkQ9Dg6JkA8pgG3LZr3vNYq9
Zec1yBK1Sslbhoa2XTyCLb1Ss1yNNXD2X5oMR5nF5gh6Nc6iiyVxaM0szjNiRDvtbiJ+CXlAJlsa
yFRNAERGV5QE5XiuWvMIkOQUJD9JHPhaN137MrynfDZtwe63EG6GdSh7o9qXUvUzreMvSU2/8Cxx
BaBTRSsgxnOiVGehNLgd/pYNH4psHo2kPA66QlQCC0+KxI1PluVZrStHIPfJGSzLjcVgOc6wS5Ci
VKOoUvyPtj0gt7jonvTeUmSrUYJd5L8W3mYd6r5yx0r+qDX5RTrdAqD6bg/5yaSjixb1jccg8wYG
/w3WOr6W3X6GYxGgWyc5b231Wbcbi+yLwHLzgE3Z3D+1wskZ1ZIQdBSPja5Ll7xrndkwXSRZKkKu
jFwiuwy9cWo89WmCZEhSBG40AfRbi7ZGvm/0WmAYBbEcubGUY+LUznFaXJZqBIhyXhxBwB+ZrhF/
tYpYByscrFhpOrHwodSsdXXMX6SaDCmj7PCFkS7FFz2xj+rwRVeL7ayeR+0rPQfDK9Xla18bL4nG
Ls/RGzIQcxL2VSF7ZyxoOe+8GMbDYH5JFhBaniEkAegkvlYWJnAuWvR1+jf6txlPPklgI0kVbCux
Ama8rxLEJJFDHkMUlDC2V1gngS0eR7Qw6pvAuaVqH3HevfiUn+NMc6m8Vbjkjbh7WcFy5+Wk9nJX
kvgmVxtd+86mYV+brI7ZPX/N8VG9zexMi/Y0Izo12eIoD7v70VPzDN/vZMSuzfqm6eGUkBnTy0yo
qzNnnq8F5Y6UE5LwAABQ8CJSMI4JBp5Yoiexz2KcEPKGTkeOhLYGaWmXCCKiWP5mcXfOmunUKH+q
v3mXO1BgmWJ1eu+sjwkG1ddKx2r4koOGcaS+x6cRSScEj8dJ/hMywrKZVY43qBE4aFbrYJGSjUHf
GnyNlY0cbzeaxXuwBG/muvEtQUi2Tj2kD8lLm+paFsNlmsZzNNWnaSF2nYQlCGu9hLF0NDCeOMyR
JOuSm/1t3PZGz2atKAOGfGA05vbiJIiz6pCbVsmvQs2varmJs+GOoTKMomcetY8ls28t41SnzbZK
Wu3Tbtx3UPZH8RMiFjQJeYFxwSfjJ4F0BLNmwqkSDvLhhOu8XeT3qZ7fY9Ci0Ou6/Klpv8QtsmLq
r1MtXezcpfzYJQjgENcv3qhrSN+nbTFVW63AgLQ8ze4/6N4xbKRNRG4aT9xGo0MIKTm2+kWFggKT
gnuMvSLaoP8d6NN4Ehpug+wUTj710g7l+8EGx6Z703yeExOEM+NvzDNDTms0o9iji50+CmEcrPKf
NjuGWp5ntkxjjtEOo62+WTIV05qxzUmG7Ft8KT0aNFIdw+4hhdWuix4VVYZ8aBn0IDtwcEMsxMj3
iq+zFGA5BFJgANvXRWRED2/WDJuY1c5TbQYiDs2pPsajdcwg8bnFAt1isR5UovDxR2xaPUfGgDmD
TjZ7xg81q94k2X4zDt8D+DS56q+mXF4H8GliWwJfk4uGyfCW0ZkncJrhWdkiVuKsJG0uodTVySUf
vUkkXqwToqK0mKtIMbWQ1BZew448XXfkfxVz8WRxtDE8tPw+iartU/MmNe22QGAn98ohUGCpbrMh
xoKf39ImvcWzdUVjpYX7Oqe2D5kl+RzQOTEprPeVx/Y1a5v+LR+u9mr4g5YucFZO6rzH3LMfsa5a
EfXMrOxDTy0U7JFn1e7PUak4QYi/yVxumMpjTVpN5+VqZEq3U2TQ/WKgqP9YhXGKmvysxfmhDvcp
DDfmYkQcHCAv4Bjb4SnOv3tLu84UIFWOqzAdb5wTZobNpNeYScLI1G9p1B4EY5v5JHcr/nc3Azqb
Zi9C4xnyOmYwLLjabHG1yRFTp4CGBFBUxSsxKnw9MIhQ4xOM4+VsbCWS9upRcYHbuTokoib3G7Em
TMCyjiSPNHbCEyYGLDoDlnFSfSnwTCU5mPiIpD4m+Az8VYCkn4CZsd4tfAmDtaqRwBLFub0YfkBc
WF1/tQmTKcrM4ahGJkpKWOhFAA/21plQpAx7bwsVw0SEVbzea/3B/m2VejtoX706HYIeyaVV7/Ov
AS5sO+o+Jklfg/xEisIQP8HBXSK4JUS6yb8UH7eQJw1mhAWpVNWtdecuJcgK5gNB7sTGpcR7ZNTa
mNbrCIv4H1qW8j8mFGbrt9zBU78t4BibZLkVxl2FR7a+Z017g3pUIJ3AnKCRKqAGnZv3wo1ryVXx
WbUZSmhm8SUZayi6LMOCp4b3oKu3OUV7aSxbuBEzGd8KW1QxDsc6m46WcJLmv1MdyTsLd3TDI1Qm
W5IZRtc/muaYIFLRiItnp+2I5LOS3/ApmODKbHKXn9Xwnob/VOKh7ZUI61bEfSWXKo/2AIDp1PtQ
Y/nAo2+zDO/RwgueDjbIL7U42Qm+v/IpW595Tv6o1oPn2Qzt2ayTe5GzJUJoMKoElWNoHa5xKTZR
9dkYf3LPYphhM0IO5XSXZjMbksEpUXlh0tiP1bQvZG0/M4pofMElH8jzme6SMeqERAU3iTwOF7Hg
GgZgPznxfcrP1grKZtwUf1VbjFO7uZ32zEWrq1VtcwbbsCdQJYPsIBe8ijZ5yrUKXrvkqszkfYfo
Up80wvKY8ibHnBu1jumu8BzC8UrtmDlvsbhabuwCc9q1LHW02vKpksc836j2bwI4KDWYonYu331A
eoqzqOpPKQPhtekLl/ZdHox3W7Pe9Uh7h9QKUKCXt20p8cb+1mrykch/DfOEOu/B/Eo89wZ3JaMA
rCoEKU+E6SWnhSmr2Fky75b0I1AnAuniUUIZ9NDN6j4l+c1i+4NZaKif8f8vTibscYzdORRs/dwY
3/UIWKcj6XfUn9KjjLETCwQSSupi8CaleWJhEQX9Bs3RgkpJl46FfZcHnZOfZhMjtXibLZBMGW0Y
TC9fh4GQs2pmLSMY+i/4cfoM/+9LLR9j9GsknT+jORLiDf8Bej6pB2zJm5YwILPv+l8GkPiL1GiX
HpTpl8dnnN3mVZgW/WKzLphYpEws9I5HEOfkl01dLcOsshAU30PTus65diNvTRz1yCLQzcmIUvAE
dhq1ZGC8kbBz6ozE2xrgGaIxirHZU7P3ZX5HAFjZuR8on3JHwgItVucMnYKXzmU91JWfAtT9s0EI
1DBHyYL2KckbpbjnIt9GwtN1UhiPiWBIJbZ/iyiC6o3NB6uPQVqAEXHAP9EVV59pC9dIw5AayQf7
o8YJEMsHA8sNM3mCX3Vk4elP1X8kubPmX2t8hf1JGiNvZBghEnazQ0uuIh7NMfbn9ygLXkMLwiYZ
PbXtOJYtz5D7q6G35ybsL9PY3/ICbJYyesW2a9MnRxWe7GCE6DAc0vY9tsC2Fs/VixmqHV6QzerF
JNtGzgy/qT6ZYkxEAVqIvIoLIgs3Nt1802gwgEPbzyHCMoRjU4ZgL5V2vSCijJoeXi4+BrdtWhKP
h/NEoJRql2dJTc4xO/4+geAwWwf5fQFJzgfBhrycxm1JepYCNsbk5B611KuAHuezK0CnNyZ13kAU
k8wGtutPsWjO5pBfNMXAHrWvGBAmrLrwbpZvkyXeyDt5K9kvjqwbV3z9WmcO3KcZ2TOT5tcMNEPD
GVY3gR+36U3tw5usauSMdVfja0WRg8sI1XNCXnurkryzmPD+003xkaF2L4aX3KunlZKOcgqSNpMF
4HQPI+Jiq/AKgnNLagW/udgNKt/0pI4YHWmWnbaoodUnzaYZy3PlEVq/S032UPmyj5PskJMr3Pyl
x51NZAvZUQFJWqNvUUzjdMpy1yzaY6N+lZ2+MawAYustDP/U5GLnGU3gjPLTpYVgHmv7PcRUM8HL
SerSIAo3K39UBC8SucThrRL6Z1l91aqrBVftJun489EGlwLOrvkKoGhOTXfIRuqWR2e+QrDnCHim
YTnIzZWMYHNmPl6Lj5JlvWxjPGswybNxswvX1kJER6aX0Ydo6HEWHrmho5sOvriw+dTPq2LPIv6J
iLJOPVHl5psfxGl25bMCLoJ6Z71GGgf47ooMsoM9z/9IsaYjLvZk+yZi9RuiAGs2jrIpn2P8kUnP
0awilxl5t5gFS15NhLWuM4CkWdCXbaaTTWdKW6Bb/qqoAhCXcSziaJEXVjyktycckwzJc4lZXDBx
0X0GMumvbCpqnFib8sXIO8+/g5lg07D2q5ohSWRs2R4HfwN4IwiB9GNCe+GFSDoyJ7XZkdkbYbII
kAgrRMDZFIeASh7KXchfX6E6nSI9wkgjwLy66dEVjeTMhPTrYRnFpQCCbRSOnFo83YZb8WGiuZaR
QmOnmhfZ4ywge+cjixnH9P8sQdwzER4m776SnEH7FdthQy7ZNonabczqefhRO/vUAfzJpZ204uIg
qbx4QaZJNs/wmlmdVmvHlV6yyTwV1bqpcOr+np77VHkAsDPM7NAyWYSytzfTBVdU4OtIMpr2ki7q
1tJpOmEUhvpxiDPsljWym+E6kXic3AKrviMRf8Th+KCwoRsrBkycwLYtEmkTyNSI9DYDjpqB/Rhp
wdm2VZtTQuCkIqyjUTGrHdLjVKsHHjCBsdeUca9YbpTm7pj3B2tgJNIbGPRHhwGkaZPjV4Booyqi
vvc2Rqc9dERCcVqBJDVA7fXXYvHUbRlw3fWFT85kNr7LrorUVi/E+bB4uI5a3e/IfqkanpsTTyl3
BOEApIoC3VwTuyxqjXGbEQnU3pKkethQH+RxeSPRJ4eBe04Oq2UkW67zKB7y35SSQAfsOQmaMbFL
ba65XTSkeMhJh/wKVQbsYl2nBHjteUaXmPcYafQ8Eb7bacQSIhjY52dV6k6loh6T1jzEYEFbdder
49bVe8DT3lA8ojcLzbSBxbuEWFiwKM/ItWg/Ik9FGSBr0JDTf/qkHLQGqM4AaQNnUbIFfvSWPw0Z
tiT9RvIPT/Gxz7tjEs1H/tFOAdpLcxeweBt3BlgZvWQcyM1DtrgZHa1AP6goetH5IsQ2QbRPBKIs
O/MWYu2qxxmLTrYfA2UXxe+98tYh+lGJBjeg3eLOX4sHRhsLqZbLQSm2JmQ+vKSWbO7aj4EMGRyn
wUWUTCFR1/5nfwHcK7ft4mZS5KLig/p7HBKuIi7qWeMSOlc0wpyJVspUHoDl8gjELoPLxDEKJcEJ
msipjW9zqTaYRGTxx8ZXY2XDtWE9oxV7fdyEzOeQZmfnkR++pCD26ZT5/RXdYm2Gcp1jh7qsqXjA
1ptiPuBgJCWNogSKGwqlDBskSygOBpPQPwtNiwxiJgBIFQ+4MV0Y3uRJnI0JcxYTGYzBR2G/R0ns
sD6Vkcao43tdj8cQ2bQYHd4SqSVqAnWohmjEJO0Do7XpjxAxaCNACNrSI6Zac4ICB5iAEpn8t0ik
tJW7WL+2iu3oIYF8sJdmyEC8Olz2FtWmntzCxv8N4Gn1rEl5ce3Aj+P7juy5/lMpsqnrDF4/U7i6
ZsTDY25EbGMzNyJUqQgJhUpfDbMTxjqF/AlQ1iLFKQfZjs8+iw4ty+axMlAB/crpiw2KgY8+tDFb
lNuA11IL41qhtAhql5hjpxd/qjd+OridPlNANmzTNvXzBlIpRaQaqX6w9uqRX4JP64MvhIN+yVcP
y6rvDeqbDEsDrSzrSXIu7KT7SMf3GU5u+h+CAX7LD5p95ileNbKYIOrFwFP0Db7Lhw46H7oocwJe
ocZ7Ko0IXC3UDb/szn9TGYUByNuEsoFuRCKTpflYDVp8c36ttumcaPxa0ovGJ12ud42570LWQ1wn
Mm9gDw+rIBtPQcHFGEa7DOiihvSSot+HbRVvG9Ll9OwtwrMYTP80BGezon5zB6KcZvZpp+ArFjoh
mRQhFlsVanlsWxEy6DACs/SZY9Ag0D7kdRJXuOmMW5O+d8hHk+kVfSMlBT0QztFHqwwfMm+Xllxr
/i4XECbPVWHwtv5J/GTTER6r8FdGrxI0m5kVei7eCM1m/MzfZKAdYwyNUS5pvJPRTxPSHub9abbu
+aDCV0idkDlFT/4Mz55nbnFESuCIOq+Lfqpo/oivHdnUXfkcdwM9QolfjDpN90m8bb9rugwKQRWp
kMKvV0/vGK5kepIekBSOqXoAYkfSDAKqRCe3afrH+1ZM4aPRnmzYZvqEnwTo8bp8YYoSB18qDSNX
CI2OSi+DmUVeNyDOyP2J0uCYrf9mtd+h68wfM589P3NKs0+TAnLXoFZS85d0A7nEqmcbSxxV2+pn
Ct75+CtsFBqzvmlfTu+YkeleS7rmj4FBruSWco2pm7Ex2LVoeklf/BgiHDbd7KdThLGfww6qDL8t
HwU7B/4gfCRG+YjLffPDqewLrtMGbahrBu+tULbK+lsz+eEa5GpF0xCKtyL6AbugQ5pM7PCSKn8t
627OLTftPyL4HEF7yysea7a/PwVbfzOOzir7jfoguplinb66YBXKCJWLbBYouha8Mt/cQ7FJZvj0
nkebfk4PvM2VHwavaKpYJu2deQAKsDf4uNJrr+fHHfbs/K+2QPf6Xhe0bY4t9tFqf/SmQMWMXYum
csR5MmlPzNyS6hEn/Mho2FAI9Ne+QLhJY8fxskno2xZTYaXkw3uCcnVa8FcWCsTZ0IkrplfK50T/
KCZsZ9GPqWZ7g565+Kxot8fGn1IKFB24+2eMTooQxt78TtC9TrMfu5r2x2g75yn4dg14t+WkINfC
1bqmYF2Cgqn9uGPoxw0EyUcquKD51gjC+VvrJ7ILFYJd7VcTpR/j9Dsl/2L4RRV6jCEGC4oxrCbs
K5lQEMGqiXAYK1sVT7RlmRsLgW4//2oGhVlu0FY2iIeZvZP5SNJmQrRL3yvc5bqDC6I0ioPFo9Fg
I0S51ceD05PQGKPWhORlTc78tLoCJ2joyVHhCjWEeIhbDJVRoa4p4iqhaizf6uw+Wa6oLwQkDcWz
74hVYkGostDr6ptlNB4WGb/Uf+UclCI9gF5+JAVhPdxGImQnHt2gjRezi0uDJOrShDiavlgpWqA5
iJjuJAPZq19PjFui3veLxN6YtnIn9Al7vaeytMgIbo0UVyb4B3tG9YT2s5GFm6PKQEDMosvyrXja
ScmhkwZHqoBz2dee0fHE+CGt4ddEzOEeSbqTamWn1kzUw3NOckevEwzGeGooF2fuA7+AH0EwrRJn
u07HpmAcF51YoiHfiRSk0xBTB9g+iXJ+MbnJoN9Fbt8uBs5LNokN70IA4qS8zlSDrPLOUUBiYvQZ
oQAFr2ZN+qkCu1PouZcTKFqG7hy+/VG7AWfD3l4DsMXoRZPpWS0jUVB2AugfanU+XzvrfMApPgca
Wn1MaHgj6TsSRlLZTJi6XD+5TpN4/ugmk+r+n00CtoBMhCORdVyCbV9TL/OIl5l6I1tOgDTPWXdF
IGaN//rx3XapEn4SZv4Q145rCWAPzZFF3FanZpnZfAAF3swIfOe+3LUkyGnNEy0+sr8ADHT8r+Nx
oiCRKqmHoBfH/xaiwyonat7i2dgG3OdD8dcYrQumzWtiatdoonm2KVVjnoqmU5EEZ7OL05tvCiCK
AiYjD5PpFEmH+VRcAZ9d9M7t8r/EKcT4HUulpmx0W4WJrEmHaSwHCDHrcQmcpsrf5Q2bF29M660k
g0tAaxMwklp9SMHLAL2FQTjFR2HxUIXRz1AM+/T0nOERJP80mxY2l/d2bEACdnIWuuoYHWD47Cu+
AsjONRzR0C2R/Cji2VEZVfOwllFkrWwMBHSc1TpzwACOwy6d37NvJeEwX2CerligiR0LNJMifee5
2KvFdv5YUuMtNcSb/RWa30Wt3eM+uNuopQrKsQBCkXmLR2z4SDyyCNarfR+t8IR76FRAtwsvNtrh
Ii0vUp9eTADUgGw0kxMy5D1DTjwS5xCZbpt/SqWxywaBEm/ZYZvfmZ0bFss2Hvtt9aak01VliiZT
z86EMMd0hHbiJdpTAtpSv8sM4jL/V0Vz20pHmW5Dsa6owa74y0M0qVVigI5GcMIBSm0xjZlPscmx
h3hiA2LvS5MClxobae0GIoOOwIXlgw5gu/oTVmuOPbF4XyR8htwOkJo43UGzcM5PhrIhamXl2y5+
F7zXfD9VDjzqmYECpl1rRGTE5YyRkT+Sq4P6fySdVXPzSBaGf5GqxHBrlGXGwI3qC4mlFsOv30ez
VZPZrUzi2K3u0wdeKOEMxGdkCdHJjs7ym0H6MyFFPwCY54lSfUEmeGtCrGPCXz9LdpC9wmHBFZ7Q
aOxpxDjerCvEbR/OJqKMKpx9Sa83D3YD8+5hqJA53nbl0wpij9H0Ph2ugiMUbYS9hlGb5BacCHtL
jYBAjuA65M6m7jyM0SYHPoiYx3AWQDKHR93/ZTUdNXBIlvas4uHmdAy+1zksS5xCARXT6yhAZ298
85zK2dL/Yka6GZ71+KeK7taTBjrUgDJ6SzB4gbBUGjgbAEwMBvrA7eD2m6x2yqe9twhW1d3k6oYF
Vh0Y59nkk7FxWI+TGifgy+mYkNvf23opOgPHJghQzl2Js7tcrMhDGurQdq5Dv6hqSIVLJAcc4Amt
LXb8MAWHaPU9lZBgyNj/hX39NPqrT1UCst6cbqyxyXPP49y1pvf5AerUD7HxVg5/XYnnSf1y6k+A
3swRpxV73TbOaRx43NMF3GIjrYFk9R7pmmFBNaVVn6rw7y3L7Ut8Jo/hWti0EzH1EfToW5muGs9N
pUcf8OWP+hL+L+U9MFznkRXKXQsYsKH3rsjOTR2y2zRsOcEJmyIsbjLCIwxWLJwyi5Lf1Fa5GiCX
YNNd/IMgmDkeny4kkbVtm87RNiKBFrp1pxHjr9T4XBkpyJz0UFLrkM1lc7Iv0FxuL4nlIS++6Uky
0Frl+4QQvBNGFOl48KysqmQPo8cwDwu46Z2mkArQv7iRRheI1/Gj1QjYrNj6nEjqVDl7j2bp2mQZ
i380ZaK5AAFWC36kaHdujObK+DXnsxUnk6cATp26LwZ81+J4QLvu7sMUk8hdfZ8z+8UFMgfpfPB5
x//+O2mBf+n3cbInpdeBkgYgiMOeX3ED8xgIsHfpGgAPGfFOho1LhmpT0QwURuhLLVSV4n6GZYzm
qyBnG8SBHM6RuSRftR1ufUDsDrYogVlB8NpFDjhNpCjEmlBfpj1UEm3L6ex0VGBQKORwaXRoNQm3
Lh6GtXM+IlG/T7NWi0aBbuW3og09B20k5pQISzNL2HUOIozBhyYxW1Q2AqJxSyAxin8dz4ZgOiCI
DkaT4iYxzslcgO7HfYLUmBN4GQNkxOVBRmgR7JYVqhx87Ly41bBBeQ8sOXcm5TOhnZqXl6BqovyI
kDpNLlWEKAqtgGh4tWjpfqBsO9czNbdjTm5e+S9iZkUwCSSGoCEVJecPOQK6jAjNX9kOc4nEY/tL
kLmsZhdw80KdZLItiWGR9py3Ft1QDBW7RS7+hSGDNdl1in8UBTqMFnLTKFtTawl1M9fygwk6pFjx
Lm3WgEiHdXH2zn6gcqFbd6JOHdgZYS/PxaZRo2XYM9fbU7yPb2p6bZBMDPBpbM8RoCCEyAZQ7dT2
yTdns+Rel/RVxCf5q5K1SWVRmjPgF6zyquFl4RsQMhkioQn8tIeflrKNcpN0Yiiye0uWzIe35XFH
gODF/YReD1hG143OdO76xj4RPXmzSkJNlh1HZZnx4iOZSsDeKij0qGgpOhuUpJzug1WlecK5Jgmg
zJxLLQ4ntW/V29B8n+M+6MM3fnN8k7iooUZQ5+Ko6eqJCiyfMixAoQdeJhcM92sGeQ1/FbDYr4lN
xLSdat3f9W9T9CMN5km2ryGaCPx9O4A2BaldWkVnm+OE8EhmeTn/cb5bPummCO6l+aCNsObZfKgL
tZxLrgnjJIXDMy+fofEWUQLpU+mNDjYtpxZcAJVydOdyQoln8l+B6rB7HwMcGSm+/OEMt8if3Gg8
lPm0CApelij8HBKZ2cHR7n+T3txA91umRjiDUhdUi6DQ57WIaK88bFCA/+U2KL3S6EGtJGNu/hTD
VfdVL6FYjTajPJtSLDkIafIdU4bi+p1sVfOTDVHzPINzzUnSEaWlcM++GhhOdC5k9h57yOQjJzx+
3qTAGYIilHKaoiV/NrxSinqaulHrHiLQi0hazpH3WXHD2ogKsKMbWgDy+wh4BJcAWZ+jbUHAkdEp
m7u++WqOyayNyl8bTeRi/tje0t4A1iJorOW/0UyrGh58BqanAl6EDMkZ4gwWQJSZ02qWrUISkdRq
xWCSSEsczGkq0QXuti79uWko79IH+7iUb/icTqwEv0aUYGE4V1VyulehPS+7aX6mxorQPeqYJlPz
SzsWSdAUESvym/kvxeIwtKAbI3y+WU3cP515I867cOJQsaAx2qVnWj7xsAAssCvqewKGmtWb2nPM
W5p4xDAnuvZs85EFLiEcDh2I6PQtflHaQJcIYiYC0XgIx/DgexdjdACWGG/c821L8JiTKKKE6cND
xYjpTgNJd1X72vKU5q3LDcGxHyFTwrMHZWcK98pt239kCZ4D4zynQe4BW98Ln+OcoZgeEcmhIkiz
9zWr4xLWGfAYdGfE0c/ey1o+ovhamkcJEMdaYyfyOHLjjbyhtDwErwGjsjZoiA3XDNYKhxPHV3CK
9Jwob4mGcwcrohIgI5SAaW9KzoFGvjh/h+co7yHpekRD8WuzlHb23jD678iKeYDi2cPPJAML4nEp
sWF2giOTAdRh65dPOpSr8aujkaWSoBA9VLYKV4JCNFBZrnlJuIx4dyj6NGV2Z68c0+RFKkkKyuuP
QB1RKYH+iS4GocdsT/D9lnQR/4bRSzqNdOOHZPMaEsgolof7fBvwRCtUBDM2szjOf0/juckM8TYl
AFWTezLO1ywk/G9sD7Cc5trP3wNoYsM80TgrnBFc7XiSH06YrKMzmMYDIBZ+fG4AFSj75KSoLAGN
R2SEOiLRShP/UoRxe/pO+bIdfh2AEw4wgZD3prKkIz1TM4ZCT7Qc22EF3J92jUqjki2CUzg99AEo
67DR+QQG0i++Nq2zWQM/+ph6V6aZR9cobSEgGmu5NAFZoqPaf2ghW3NDslpBUJq+abOAJiJs5qx3
ts4RLASoAT/hvacvChoGJxH0J1KyoyPtG5ow0cZsOA80i//MNlyitAMlmL7msmo+VZi4ugyJBJiH
v4kREG3EAfkpU/miczTq7kgvjSwk/xyLEUFTuOT/fMnemOTOboKaeXIPcvAhlksQy9+dGDPawsQI
EX7j5p4wWPc3HZhR+4LVeAExA3mXzyD9N5X7TlCh1xfm/IPUETrtvcVI3JQPCTr2dYDBTLso0cT1
hbHq8gT000sjty7wnnDQJ63veaMem+JrTMp9itA16PBDlRRH3BaWNiKNTXNs67fsPFJgG3LA9lsM
A23P6WCaqFinL9PyJkg26Nvr5Tr3UeTSEHMP8EPkOdDhiut8NUuPtc6GxUqR8lH6BDJs7lYjtREG
OqBfIlxB6zdNdB6iMJ5Kd/m/bJr7kfJA+Sr9j4kufiNbwKpdIpg6J0IVdllrk41JfhmbXoQlF9xn
ZMLb1Nwb8XdPI8HqjqYWHRnUL2ra7V3wa0pi1euUYxUMPV3dD2mBe/nRx3+lgmMKK6djG00p8BzE
ySEoq6dUvUuVeiiMmuW55gN6IkW5Qm1xRZtnlZL3OsMJ97bubZ4za+sg/csxgBTKCgZIGSDjI9ZT
jZURehkNcgkIO2fQWDMvZR7LiB4LTr/47jJgrhupQaGf0uekmE8pjleySd9JlZdJiSaLdkGU0YQw
oKKymSv3EqGWxuYt4+odXesR2z0EL5ldaDuQaGLPLF/OFtP4jIOH2mLjqZyrUzvWWwq0QL3QNpBa
xGuio67Ea/kw2CX9IFSZz3B33NFWt+UHBLvApxsQMxmfoLfPODsz2JbhISlx9MrhXK+RecxUc2M3
d5FEK8OS4WkHblC890GxQO9A1b2oMvcUXAcTOFDo2ZxL1YlWFb1eKXnZU+JZRecR9lSs9FZtjJ4z
Io5dglQeCtoGdzkBzobBMxKsws/JvBBgmWPAcFoowd98Kym0RlTmF4wEKNMtEj+TOEwfXU6vMTbM
5JAEQZJcMsSOsU+a7nsiVMR1P28ULBsZu2LSIcxLSiLK14aUhn96rlifvHXO+mDA6c5DMLBI50v6
OKeZoWA0a19lKBQkLNCMGbz0mL3xOchdbL41511jelXI31KIs27if5CZDdy2EwC+ZPoml0DubSEz
ouEFo/t8r0KMOfrOB7fv3J9PyVTC4UoC4JDdImXzOzAa/n8PIbjQvSCJZ9TkqN3SpvBSIH1PwZ+B
fCm9r/KakNHXVfTALpD+BvlmCa6bW6Uwj5FdrbJ6oNFMOBeQbdCAh2hkw8WQ4KfpVMBww+c5isWL
m3ZAc+HYpOoS88tdinsI+ZDCu5Or7HRvMJ9yiIwhMdXhPaDGWWHIM+vC0DkEoCVHH7Hynibd0Zgz
CVKqpCaQpsmd+zgbfpFsY+iEZuIM73mNw8vCr6X6tbgbJ+5TaiJakBJ5ZpNcUMxQxD+t49AwD+AP
aOS6RvTThR5Flpcg9kCqaXM/CzRJxhnWgFZ3D03rrn7xMlTCx078Y7wALQKJ1S8chte0qrlvHxnt
NuZ+dGwXRGHhED6K3XxdQXkaeY0ppRhwAIvt1SgiUeUaWSV3QnxHt1NYMKlHNJDtRRj+aawe+IAa
xJkTKGcEfpVKv6Z0oo0VQ/Icpxf2p8ESamPyWCYChb6eXxGHnlp03EfgSxk4BCVqxwmgP71Fl2vc
UivAtpzfzlwowN4XQL9j6kadTBjyvI4/TFk3a7A7azSqkapCTcOpVg5cuFG1mcWPOn/or7Y+U8ie
MNCGpZ8A3qEMDEtMuUjfJ2rdMPAGZiDhHwuiQpCcarc6lj3QdVqv+Lsp5mYAJ8ZdvUjaFj3gc0co
yvtZfztPsPlNqgOe1MwEkRFjOyo6OIyNkZSeYcZATljtfGPAHi07QYdf3xr6opGQnUw4CUDfBtii
OeqieM0tQvqsWoBUULPV4DWliNAnm0xgeI9WFTevhqKlg6KlQc6Bn6TESzioQNT0W7Vqn1/LTjpg
Bgj2YSiWMVdRnH81oG6Mc4i4s4RuyCS1d/qjuY33AA4y3EsdEghTU8A6hIn1jAQeKz6YZhzQ8ZC7
KtU/Ca08P4BMYfgo1k9oF65LdVx4eq5vJJVQOSueaJswREyFS6uivQ/VGAOXwVgFGITBDs5iw1Xh
J9GT59Ltdn0JNHmhZuBpq3WO8xzt4W/NAkvV7Qv5pUXYnkvX2SUBZORAgyC3V4gzYw00HFX5p6vL
tQ1/L+eir8laphJXE+gUV7lp9tNwhHgUoPxTTK8WZd+OmD2F9akvpnMpxktUtFd5r1ufg4VZOxIB
c5IUW9DMOfDU4EVrr2tf7HRH7KqqohW3MuKX0yZHqXMOKCNw33XboSkRxRo966LNbpNhu/RLDi89
S5R1Kdgxa/l1shuVN6AjSlevjc6OME9xaxx18/oK6Ppi8GvOnhDQruhPqyyxqm81e13cGwy9mWal
116CJZPuBEL+HHuZRrayQPT83k/hm+B2ucsJ99zozYWftJibPiLZk82ZENRlAgQjRIcM2emP1bML
dkzzJtSGcQoyVAUM8lfstfTCFR0bZhXotOeH5alhuogfS5lde84W8CJyojJ9KMHdz44aIzgGdXjR
kue45NteMfwVPFsEMGobIXPcoMatFFVYNr5n5jaSocgg/5rTx3QT6HH7Ttb3FjEjFDcGBcvYtpcT
LEv+iG7SWt6WevqKleINmeSo3wyT7mnBPb4mw58CgdifBfCnJZoWLmBDJ7jzZlLeEzvFKW5N/kW6
ZdG2JfhwBgLcevjReRyZETggWsyOSo+J1HhCla8FlEm8wqe6U+LnvDgC5XriiRwvDWU85mTMX3i3
RphjURF3l+aohX9K+BckYlHSKG2eVXpJi4rcGZnW8ZGPGCByUO3h9VfzqBrOoIqyowrNO/EbF8h9
NL4AJsUeXlXowXKDu0aBwJehHiT/lbGQLfPSRmwKpp4l4n8h5ROE38eogcWM6XveebzOcCU5N8AA
kzZHtPz4BVBZ6GTj0WTOoh8VaKKSCVegP/nJiKlO8xzHHyP6Vc38HE3RpYAn14Ipl4jmCtIjZbIc
MDYS6cmi9a1W9B8oazuE1vJFRUkXke+i1xun36xeOF7r3oS9Dd2Nca2WO66vKvjRwywH4RHqWI2j
ZjJeW458iLyorSw7VN94cXL0gnk4ir2ku7383fO8G3plAaDien7/eXe28+Tgwr0vlFuIFUPPUJqJ
U4w0TJFCl8m/FFJyZkx4JHbsOI3YaUO1jwEivKVZd2xQa+tJwrQQz68JoCppRwEfA4ACbQnZlN5D
ak8SOhu3Gc1YaSZd5+IsIx5QzMQVjNHtVZNke57dMDVYpIA9jeF5wPOREflnTp61JPgcLW0dw2fB
+meTTxADaRK9gSiy0LPsUP7vPlPEwc38iAQEKl1ImNP8a1ettLIdC3GtZheoUIkLPFHwBpoQOlbf
uAw0s91jtEX7bI+IB2nhW3jVQnwb+Mp/7bcQLjygKxskrFIdRRTtx2qr1sOpdybm+q/5eTAC8PXu
jQJNSdbzlCJQZjJSS88n2Tl9saOwljEF4fHZfbdOjF1uXzLY03RzcNtqgKonwH9EhzQDPTt1YSmJ
G4S4LMvmdcBStju2RnOyi+BsJtNZzoKzeIrgbgJdaeC9CJg51HsGSsXJfEODSS/2BsOd8A/dEROI
+KzJCqo7bFCCJQCmiAEN5H20je1PJFSbVxw+0hI1L5SiYMeOTukl8OHb/Gpnj4I69C/4jmSMB5As
I2kEzIhCk1ZiBkn0x0tirfxKasboaqRWQSkv+jVQlA4ZAw+A2xUiksyHj6hPufszLT/LEHgjG6Jb
X7tc28h33BFFLfrJdaqaXVFu0Hbz67dGSU4V+GeiIvfHpLEhtJ06/mEXGWZ4NUxLg5mzBEVZ0zrQ
Um4o92tU+FFR6vBGVl3OUojGGTlF22+6Z6V0aKHhvpPXV0dLbsQdjXwJJIjx2/NZBtiN5h22wIbK
Noi2eadtM0QopmSFt1ZcIOtjG8cm+q2W5Rg9DDQXABfG6PVSkhbqiV6J3+CfHsD0hLi6B1R8KDEM
6EDFt82Imh/MIlSEyF3SaSvQEMqq9kBEz/x6R9hs+L9F1t0sRuT0Dd+mZ+5lK/LsiUc3PWPUo0u8
U5jLh+2/ot+raLaj4ngzrvL3OGgrlnuRmcmhHt40pF9k2QTCtAAskYxYt1P8gBdFWDIEWJAOAfNw
sbPTZZsw0AlH0JDjEyHAwUK2+ixgAzLB5OlJ9O35XxTo3zpUg7LrEDXXJhLXMVzbTgmiYNijFaJM
4QWlxrOutafiYur6Tbd+olos0MGMhuhpVh2etpiYTeptqpprsKwfpMh4BumDuoM7vKt4o6Z60UI0
c1AKkS00/5CFs5If+ZCGuRfX9U6VvhDjARSjbBHq7geSCWzje2Vf5MphxN9GGT6KpDypnJYhZ2C5
zZR5VDwllzFUtyNDznA9l/vC68z2XbrEQzcnUOibywzjkJln/rCUG/IIp/dq+CWCXBybWzGnbzNv
xFzkn5SVRXK1m4XOTWtdFPgWUvxD/mM7wzGUkWNsxN6JQs+HwQVIxHdR7HZeBgws1IrGkLG+sjNi
yWsieERgWtWjE2aQGmDW4H+XKP51AP0EOWhM3IZobcO1FxMTsy+LoVjCfVHaXvFQw4C7FewLAPMY
hRkEPTYYM3Qi2ybyW1GMa0k65QFyCnrMKAIPQhwdsWZYTjEG8c67ndzaH9P6mSKE2MNT/RP07ygy
FFV4HuqfKbzKaLQ0/rgJ8k3QEweXwnbc5p/5LtsWCcRrxOkgJQ+xIW3k2EzjJWqiDjwW1242epQA
5SJ2pSnZVqByFUwWMmGMtxAQGGj794zr12WFUBz2Rd1O7rABEchfFPImCkjI5+Y0U0kcSY3ZuAue
d7tB9fEiDeKmSNM9T3RAlKoblPIzUrIXbh4vX+peDpDbRRoebbk8KstIR50lvWRt5aUaRy01nkFT
P1ofG3uCVnkKzD+rA9abHuxmPZkM2cZzXYIvC2s0NJCdTtdKGLlFe/dqUo6wWxqiWCsG/PzaXDvV
E3vexpfXkuKsEzSJm7HZoBHvoHMxknzAm1/UJH8UdSV1E/d9034G5nCIOnwWYHgEpo7u+gLN2h39
Q8tkDMb4PcoeuZCZAX4X8qrz6fsDx8uulXkSfrvPsFSsENlDwIgUKfWW2cbA5AdFeRolxfSjkzTY
4ysKOHzZA7MNTWG0j84xQdy8JvgDbTosWsdr8YFPjn6QRwhF//HhUKqrFgBo6+JoIgUsq5Ch1jR5
ggLnIIlYKKGPbXM9otySaG5DXyk02H3dNq3QviBHNmkB+iIBcPvTA2hFbLucbG7pPXqbi6hdaM57
KotNh1nCJLfr2vbXbV9DRkPkqyXBBjvqYChVwvN94u7gBojmVXW2zcxhg2Rr8ZfFI9jIxcJqDuil
ugJWMkKjybThXDTgnkJL2maOBfERTdP2ELeguAraV9mi3BkUEddaFHijFV6A4En8BLV2khv6fi1E
rJV5Liy3ajQevRul0s4wu2Ok68csujXTudCaZXxiWgPPKL8rrXpLSmzAGCh1mMElyCmibNBjbNRA
mkrjg1Y0h5ZiucdWepA8TcM/D7neDv/MHA3iGkW2VLmMQ4yrRJ+H56yjI2TsBSkRgYtxO2MzB0pL
0q11H5sYe5ubGl4ZmYGMu4lwHhMaDNGRZMV9OiCF7qqFhvlATvNnU+VICSTDVm4r128RjYKY1dLe
DNKz6Is9/bR9sjFI6mu2KQ06A3dcKFKVL3njnSnqinsWEYnk2ylvPOO0B5yOsL68RiwTNrkQYi8b
sieDgCcelcc2Tw9GCEL9VlGSj/ce/x4hsvUTtbG6065h21zoHqrdorEYXSgBZN4r7539xBA9kzeO
LqOaUG5NLC/YrMKgEAapjY6blGxp+8+oQVqMCzRyYqSUc3qlcJduoMgkgrZB1oQL4uSRQpn3kNm7
tsJG19XWo3rJQ3A+gFqwPlcjht+uM9b7whg8vqnpV/TtNvhrbcg99bxnukn71FiAlWgV8OBok+57
1B9lu93okNzQHo7eu+mJpoRp/k4Tr6RUnvEvhQGKih/0VB6HtjYddZG6Qgczo6wdZDki5a7kq7p+
hK6meYaYOZ/hdnBwTyB9NNDRSpvXZK8GK95myDFXxCjFWaQyBbtnIvIphe9aHVLsbfRxgIy26m7o
P8BNjTlQIUZxjrr1tO5g0+OILDxhECzXmKOtjShwnd8JrZdO/WyrjwEbLeSG1eZ6slHwX5YG9tDg
5mBXTJQVXzoC1vRlkHdX6mPmh4fh1EpfvFBGKsvdgZ6XNSw05az0X6pSIjaCINvea+hWOr6MfOcN
RJ0OwlA5xQDyh38S3SZaKhfMfhTNq2P1pDXDFXO4s6Gnp/Gu49lcOhgzI8AGPbm3b3aAe/oBWnvu
A3ZttkSipxS9t9SGuse/MSriHzrQpiWdTX1Z+fmKSypmnzTBo65XyMFtg3ghbuYmzPqj8VLaeQyP
nHy5a43XUP10hn43uq8KRErrjVq+n9dYR5mtMz7UEk/TP9vZ4TLMCymFssH2yBcfth7Trx0Peufj
g9ktdBlyse6N9dWofrTllPYe010imFGyxjq5dvcF6jJDObdGOZcTjUOZDVEw8592+pnwfRv+t1Fv
+vYd2eneOrViZNnC0zBNR7mjJXqcZOru1EM7u2a04E+nD7mY8M7DlKdrrZMDAEZzdLrK1Vr29cOo
Skelzc5FnF8Az6IiPkCoAP5fnGwTl0Hc4sYKRaO6BNpIZ998d8YWfEVNj3byzFGG/6OsVfM7sTMk
Pa2DCp2taGjPL4akofO0Vax0r4l6H1Ea6v74X5m+bflpW3uFEhg2Yq+MdmDyzDBzNnNpHWsfTeop
3XSkMrgaibKRpfSnKjRiYVQtAHwaKGwFChAn4OXChkM/eGF6j0v/kIQ4no7lkeYAoRjlHSQENliH
qNmz6SSvCtCKxZNr06yHmq6mZ+XsSG2vBPXxuwjrs6Hal2raObLXmxNj5Hxn49VlodNnBq5q6cs+
pgxIpp0aYblUnNI9qIGdYuJR8CPd2iB4oL2+rpQeGRLnoEHOaS3vN26mfVboXq3BxumindNSxaLq
JTs/Wu4FSuSFLe4MQMhCpfOylNkuh0Ff2AVONojjYCipxNhtaR0VP31EPGm5FqrlzbaqC23APQPR
es6pbOullxQeNSLE2oZrWrEjKKvD1raI5jiENXSDmOjLJlDmlDEf4uBTEe9MJMcA9Ozb2KeZzDNS
X6ABdYQ+YR0oB2JACS0fPeu2fQBwAuF/KX03QaYo2jrluCPyrvneiLFaQWEgkbmgDsDqRTFVrCI8
kRierB6iQSWKnWAAFtpvVd9wqt7r+rfivMVWuuqWfpG5jcC0pifsU3TQalDUHNMtXkUF/qQQSvAf
kDB6GcrmUCoVF3txKIL0MIVHg8CPWrBhv+X5SeXqrJFiRzNjkzgmPnF4QpbD1qkRsYYPGug/dQVl
/dsaERWrv7TikjeliyDEGBFRI7EfnQYJnGBNlx5BTuaMEZ6N6NookLprjQbKqorfWjl2+7ZFaxED
BDDYChadmGnvYurAUJ+toX5JMOGMhlSVeDUbseHl1CSLXm+OTKjPKh3Jfpv3zpKLkiTfLTEsiGEy
mma4rsEKjJq60+kfwvjJfAbyk9tJxa5+BwekAJcXNOMXmqThEEWRFkpwZWsvgfTnZBy6St4TqRQJ
OOaiq7/sxtkkFc/sGsuj2xqqOzDlBiQAEu0UhjRALOjLnYLP6uhW5kIs8vqbPnKZCng40ZupOc+Q
Hyq/JyjbsfmeFPWKZqFb1QraRMFbD19bMrp3YaCt2NY8vh4Rzqj2t01wVAZ7H4j63HA/6gcp+Ws8
RDgY2B4ibFmDcKdkGhrpIFFnDpzm0Sffj4FxgHd0RJfMvGeI2jg2OhH0Js0QvE0loRc2XnQnu2Ja
cEWIv288nY6zrTZLiKVBT0Cj7jY2A44TQa9uc8JXrwJCC4CNEqF8KMGAEI8yRNkQXYncRn0UEw6I
slDIGDE6eETQzoMo69fvIPw+TXSZ9BY40aEBDsfclY4yJt2bEKNWLdYxzRnh+mCvUyDlMpW7VGp3
Bl9B1+86XTstYkRWDZ1rkE3UNw06q8lBQ5I/R2sti4DQ8stlXkBSr4+1MA7zBDY/xkRjBVtV+uVO
dDXLq3lWVdPLA5SAyCP7uLpEknpBaMPnGUSKWBdBfK1C56LGnNaG+B4ivw2aqLk3sMyDHlZwd0Ou
e9H902X6bGOzK1QkgYmxTkGyMLKTl9MATBVTjKZI3VZ0C2RQOeQXExXwvL4V5jpwXEUB7COUSwfO
J/W56Dq4pHV3cBRXL866QqnrMxZX4CxkLQol8rImYy3+jE69FQ8jNS6DL5ZD3IDPL4drWg0XIWVn
e2Ok4qgu8grz520B17TV4dTBX+/wzNaHdlswBw4Gj6kT7pzpwWJy0zeP2hiADNlbYeE3Ags3HWCv
6rk3ST5AjXHv4I2dCEB0YHDooEXJR9fIK0iCu0JXdq300Qnro+qA+TRosuRfBlOdujQvTqYAY9q1
JpOXflcPQHIZ+Ya0hKt1KlKwWKilYJ1HP3fj4GGkZ/omZB5TZSXLjm0pliTGM+ysdVvQZQGfL7pz
c5SYDI6GskloCVsAHiZwOrGHHhoiX+itLAkUcys4AEWrbmrDuDeF+uB3uOgDO0LKWT8lHVwUpLzV
UFqlUHjKBmly5s12SHSYCY8Z3hDaUQLLHGI1aMbTDTs17kzkwMz0WtkoiCNW3PLX0mwEZSpXW4u/
gsTDU4JOBtQCokAYZp7fJZ4sf2VgFpMWi0K4vzNBF/xpEyOJ82eI5oFNxcNpkkeCmIZlrTvD2OoC
Iv7RrwjDdkTWvpk6HFS8dJtZ08Jv2QnHREsXblsDOjGIAMmppzkK78lNGQTJMSLiIMN8s2b6Q5QH
C6oa9S7gd+SaVKKnnjMFurPlW9fRI5KPZblmlJZZCwfDkHpkEqQi6huUG+A4TmVi5gT8RpTLGTWH
WpKLllc/bxG4MkBrzcYCAjTfa4hg5QmEKmuhmQN2THul/DRKfd8mwb5C3MRu+XsLMHA+EEZiacZU
HiRjwKS1fEtD6YX6/Cs082ekOXfayoeheE6qdpls51RtqghxAPx9E6BvPKy1k+Mk2SEmVJETL1va
IY4TbYOa25p2CIu7SWvUYQuGWrL4BFipjkhQsgnC/NBxoZTrUqeDCKvY7keGtggytYAjgmQbN6uh
PfopnwW/40Um91sZ8EjhDjRQiM/rjoaXeZCklcxH1S1cmFeNdCMTPzp2e5xM5aN8q6MOFoxkHNIJ
oJIx7BuSGuVi9J6JxEPSWq6dMHQt1a2FMzAwIsMKXFnG9KyBPSyfWmTJW6T3+6xbhwZuMTQy0MKP
8FdKA3fAN1VjvFcgdKgS6AsGC0344xTpFmNZoAPNwUF+ukY4qDXPpmhOHTQq29ZXTOP2GPPuC78A
mw+vUmCtQ0Gz6jGIteqYGcCFS7H/bjWxqSNY2BKUg9/RuloZvAjo5bZub+z2tyicPYYZGVB6JuFq
6vZB7NLlWiaIX+iGfDD1Y4upHMo3CLJn6ayxQ/ms2zh7XdJRPViKtTfQFzKiC6k/1CJUNWINoWEk
Waf0PBT0lf3fapC3woY4Veh7hBcYpLJ6pvYY85DQSGVL4w93c2ah6+wrAAtotMYt0ctbF8rXEfeS
wAnWLYxbvOB/jBil0tktL3UtXHXjlE76EH6TfJynxBIwlKn4iQBWlrGgfcjYH2jKzMROAYUqc/Mv
mhowjLb9EJbysqL6CsIza8O3CFWeHOuD8W0YE3NRjfCsEtgeTi//WYP9BZhRCjwwGBGgmRrUiJV2
Xt7TLOsfXSA8C5Gg1LF3JUeJKU6iLMvKwMpclXBUQ4JJYRGlfDllyg2PWwYhrb5rVRCg+Q5BRfjf
fhHsS8TAWtp7AO3BLoCSxB/LGokRzMRHB/7qe7CZ1QJkDCD0SQEcoC2UCowG4qGhFVCClQfdWUnd
ta18ZMvHncRvg6egKjUW+JvmJq/9F+swOxOkiLRweDFdUjXX7YA/ShZkGL5KH5lJ3Bq6CWBvj8SH
j6wVcFbhjOrKlrIdNuDb/xF2Hs2xQ+mR/SsdvW7EwBvFaBYFoACUZ9Fzg6B78N7j189BqxdqSdFa
vHieLBYB3Hu/zDyJr8wR87fVIOZvvZcTtuW6eWxT80EJy1sU82Rd9YxyiPWMKnNaB/2glJ9xk/nq
+LLW3d9JBvDWeSMhnJmK5K0mEfEMTDp9EdRn1IvBHlTcp4b23AAj7EEtheq57c0dNAN3Du+muyz3
IiOSpt7SuqKFk5w8Uuib/VLGQ5BImANFW8q+UiD1puVEFL7TlOnr97Ya3M29JW/3nUOIANxNzwUr
F7xLl3HMg+5IBHiq210HiUGO3h9G/me6Pk+Voxq7lje+YcIhf4rN66rd6t70lkZA73jmOXqsEusA
9Da6rnTKq/qBekqrGIKGt67Y+JS6BYI+3D5sETXPFsgmak4FruaFxaPsGi+RYk9c7g3gwwZIS4pV
rsnOIkVefU6/Dg+09jhTxWwlSENIXAVPhs46dqHGVMNR8vd6fIyy84iurxmly9l1tspTu9x4pvCE
Z0a/y/LEXwFGmrPbkiBNDw3nmHg7xzQ0O5IJo4cbRYF/tit71Fo6InPpt9Mgu6qiXa7ShdLVkvNC
hbWJJ06Dg5P+Mz5ckxZBMlugeb9GhVCWjFy6Sk5V/oZk699iFmk2rrGnj9Je2D+0hsum03wx+9sU
HpUV0WPBbMCzzwQ3nysXOnqdCVCHAiuIh5wkYlJ6SceHaviV8/IUzvcmbt2BeTctDsPi/pgwNUSM
xW8Px6U6yABTTFv4YbjpT6LlhawHJrmbrIIgkeyUn5XH2dtK4cpgPFUAdMM/Y6zstouFn3pQN3ir
mtdoY/9t3zLBhCdAr5bA5FWq9irMXIkDon6wZmPPhKA5SuMT8K5dBm01eSmZL7dafLSM6S6C85oP
Y/ZFKM0qifgB5uQhwSc1UrcNl0ehei4IPPAYkBIqHJrXJaydUn2d00tGZtuZY6IXOnSfvHWJeII2
qKcnnc+JDDMLvh9RAc5TxsmwedL0yU5LmzwmsZ7PBUa0aaEHiOxtaUspKOPpN6UbNKGbkawFaXb1
0cJzghc7z269+EZOPdl3mKtJO+AH3Jxqiw+8QEl+MASX0WO2N/CCia9W9m1KXyX+hpxNHdcPTu/c
20JKKcEmXKW6ELncVBwMc0DpPiMKMLeM9ARfGiNvYs1finWfSuOepOh+XAUXd4HkRqSLGcFThKVM
WI/Baa8U4eXwWcB02yrtZXpqJ2QpCESuNAuhFqdsmbCsK9yfampnasCIhzCR9S4BW5OiA0AMQ9AC
jZ6RbSe1EUx4SwfWLy3l5YNpNorRz9kK4kk/SxMd8pGfzT84Cf6EKVzaV3+k0FBjJzVcGX1SwAai
a3PAklkRnMe4PrUYyBUIJGSUeOUpJoWWnlmZyHfVufHkk/waa4jvKk/I1y0bkTyGWkPhLyZ6Vko2
EpqX/5K+WYV4L1gvYfyu1BBVJ6AU30b70WcvxBM63P9bX50bsjH9e8ifGJfIl44vCfuNYbEVArcI
94L8z1XCRzmQXzH04XHSP7D9puUcUEysgj8th2uXLQ9t1D1kNM1YFkeS37E6mUvm9OubVkBgT5HU
wZ6KuwYkzsdQnONUeFqj6jni1G7iuPvFzd8O/T4hnqeS4bWmJ4MegFH4Y9D2Uv4OcUOMPgs2Okj2
KC6hL7D5zfojX/GK3jhs88Eahi9+1KR8I2XnkfKDfY5CO0e3Cp9UZVpeU7cuHsZWemthqqPl5zoW
jRYoHFxMmbAVbSgytzA0ieMA5mmSd/3zmiQ7mH6Ab3kSFOfNj4M7HEMRpSCHTcRUx9uaufk2jKhs
pT4l6jOsB5b9nbHFH/fTFkxmzVzxXqicyaS31LiFnW3PPPma1jqE9HGo9BZxMJhchltUFadOgQ+N
Jg3+U81gAL2p3epXCy6z5EBVikZLCHWyFa41OdF8rfxKwgfziyhR+ovUjtuVxtY1JrD5BtSLwAKV
HmQlI85yBrdtRWoGVOyHXmGnq954M6z+otfOmhyk57lI9pIM9B/CCVJCgnMdV8/6kiwFJhuKz+G3
fqv4u8haM/7sH2kB2ynxowaBpQ46zGc4Zj4TNMgWx3t54POiISxEiOOTOjwWk340tOyMRavnRu/Y
sVR2fRAz8cBhX5vPAui5lJabBSvGdK3+0dadSd8htqLoVOM1TH9HesxELAhxsJY40s5WkbkaPSHZ
dEEn3m2vdUKr42swj2UZOgbWO/wQTsjBkwnQnvh1DddGcpNG2k2IPAvLWqkQQ6A9DWRm/IFxI2ot
9OOz9TsC0YIFj8PdrpDB+KedHkTib7zYBagCMoO6IH2uKDxDu7ioIMQYuTKi1J62/hGDHgfKdCiS
nmBKA9F7z8aFUzWD/YkChpKNA1oyu32vMXmAUjsiBZL21M+5bbS/Q47daKCnTJ2pgn0ekZqLGtyf
Q/e7Ubzmw3zLV4NoweuzjB1V2VXDaE9Bkn3+3Tdu/shODQ6LoB4YHvzZ+47n+WT5DJsGYT4bM+fj
n1D/gypCZbbUveQMxBMybqTD2czuwvSz0IgcAQjEh16POCOf4uRNV2aCBwVAAdXLtJPAL+UmZZ0j
SDyyyXhSwIJA3Spbiwv3tRELtqFYTlHyKfrCCfwA9trSd1H2KSWjqys0IT5p9dEuKIoQw92yPgr0
JgoQ04SpfesMLvM295mb4IAimKOhzYcphV0UE+X4g3m/uALlkV5I/VcQV9yskl1lljs2Ms7Cd/kk
nih/ZNClYt6mWA93ZfloV+Pst5ex8lpuNzXq/ATLvdD8Mg3Egq/URx1L7mQpxw7SocnbwnjdWNF2
KxznQTUkh7mna6d9l1eLC4ggX/qZJPg6Jjsdad04DCh6ugV1MiYZANeXMIgE9MJAbxaxZDa3sXgt
dAT796F51/LJTtA/1Hj+kSyabmJPaW6S+tQDWdbBe0R762AMkofFuqQkI3vmawhjR5URmiimTgDW
bpCO+XOOWa37DrFBokGK+pjoi36hnb7XTbxqTGfaE1Up2+crejBEzzoCjxRavtkJgUoLjVdfZIni
eUAcLe/3Kh7T5Bwzdqp325/TCuICDoliTxuMZz18jka7Jj2h8Y8rIeQiZsEHDSdqTwLKTZJStPTW
8gqVqD4zWujJCxn9s109GRaj0HXd2SqcbAl6EiRsXTjDsHjI8lNx43veg+8UWMz1H0l52KTnecT+
V8GBkovTzF/C4uUj1GRDgPjGBf/jc3HYFeiWfshmoghw20Yq39ji5WcwAkZ1LCLGcptW8KABAGbi
sNOTycGXjVjbT+Yh+dFZBvGD9HwlDJQqHquqrZL/hLw5z59jFiTaH4Zba/66SVEMTO0mRKrwJlmj
0CR90MlE9d03nzYmQ60czDcNxdxSQCCZIBvNvYU9as2CPgtkXnYm3XK9dMbhi8dpVmEs5YiMMG2W
T2bPF8/bUuj6zqg3qOahHRPHMt7UyJOEzo5lPF9kMq3Wn5X3mguV+O34TAE5uEDyCXx3FRs7I0Fi
sq7CZ9GSFFyR2SsMsYvdNqCc7tga1qvVw6fTIbe+ri3Da0DlLzGDzhb3koWaoNXsrJbH8lOWa7JK
OgcNDDUQBYb+o0kiV9scA9Z6yPCwCxAUBsZHFZLimuhcl/qLKtz1oXlELaXALAwqQSbGiUhZIhhd
rDutPyJQChWydIcMlF4UjYcEh1lIBkEn7XuFDS8E4h3oO+xidz2ALXdLKyOojSc+1mSSP6OTQgBq
v2b1vtZI0gF+UXV/6g7xVxzKKAGPlaV6HQ9T5qIlz8N5WvaLKvB2UFg1MpShWHSg6EahMhg9QBEg
iACDVCg7aIaDVnS7WpQdUdMPnc5keREoSaE0uSuCqoDRJR7SezgtJ43mW8EDBNlzz3+G+G6T3WFK
Pgurd1NLCQhbIETkgXDAyStB5u7ng0UrcRUC3R5ZlaLJWfE3LDmYvPmIP8bDQkb2JxhdUcNbPwNN
fkLV0TJPibFRGoOn97AmV9mTslexpmTZUrw4hAUB4Asy5dz407TY0pijN+CUQj0t460dYfSmqfQU
WxJoBJ6ksxKGezH+WpP0iF7cFrMTHmOsbqY/JbydbO5nDr2VUzgVVJ+ZxqBIXL1WQIbP2eZP1BnS
p2VirC1g+m55vutA7KEkyiAeY3glG25KuLG/bCCEmdALLItpOm7GnF0+h3NLuxXxcOte/QSoRC9j
co8sv6QEqCzvRdxi3hrtBDuFNok0nNQeQcy68aRYo5UQ+idn2YZNr4HhW4Wm/F071XSK2YIW4uKo
5+VemxxL7bShZ6QtXBH9TqIZXKdlIo/HvaFAY+qMXbOGe041GcdU1WD0s+Cesz7zbcm8iAerFh6i
i/6goZdEieX1MvVa6By1BFUsOBsc68c3Ebk/5f6P6bFK8EOfaFLWd0UkcDf/zgLBzgLbKoQNADsy
70H3zenC8rCCbOjQEVyAyaMpYxA2EVltLqac2aP4UVJePOGgU947JpByDCzIltuHecFeVBE8Ey9j
8xOjhWDJnPR73L4AU+/4HykiCG28ZNcYbC3YjmTRsXp6zSlIz3PpAaNwVol3FYxEFyhDc23WisCM
L2t3oXAr/TsNwfA9VHLBlty0cz20rSZ0KCKRdXZgbJB0Xxj0II40JonYewe/qGS3AYrEg4Y7a7at
D1oz8FSap4KGqtrTu9mrZVxQo84JD3QmD5uE87IB4L2mPxcsQPMjC4dGOCda66bDl97jo9wZFAyn
ooUFab+RO5t/kDvVkEib4TCmzw8z4NxLkSRBPaWBWjG/xm+XMzRFLf8U4B2RMWRQvO4ZZOgy7SUI
8Sb1NK3qffM+W/i/n2D3ugPo+oQ6Wf6wjgacWSn5bJVcG6aR/TfIa8fS2J+L8Tld4kseCRe6PWLl
qYyXZ+TSa6G8YAJ4KdP+AZNVm9YvPZ9uScInwXuvp/im1FD+INf3WK0kyPUJZXcifkBnOrEWl1Lh
ss55hwlmN/cC7kexqTmxa15asb+kgQs/16FmRzxJHMp0cOPz3tIibIuYu5vUZyPcXMczmM549sa1
sGe25XrDE46qSCzsHaeUujDsucn2zOewGEzCflDvs0XFwVRc1zUoTqIiXcaluMY6SUT0ZU3tiNSw
7TMeovoaVrhLWCviu2go12bormstUD66XEaWUBDS1RXJbj8suZvhw6nLSzOaZ70ayCYk56i50tTN
51VZ7NJ7qrFPisXHUn6XsLOphK67k1AZF22BRhDTCFtiQYzWW8t1aIUsTN3RXMWXTPiseQLRSD0L
LtEpd0ByV6kXglj2nYTWMRzJeytBFluXPs1vXEYSUrO8NMdoVY4j5oeU5Jkz9kxxpj4Ql31iZaeo
rk46P6IV+L4Cj366JiiC8xY/6pxw0fwyMqDZEB1YXZrNAWU4Zht0Inc0awU9sRhAuEEx52KT0/Ti
UOoR5WBmkMdLUFglaCnLZ99IPtvc6dpPU1/5vNd8BsSRP9CZdmtoEVMyeHc5D5PRldxcEDyB1Isu
OxL+prGR9mPLXoVNSIgRf99PEpVpFHvynmoEhzCuDdVZrQNd/xyXIZC67pAu1TGXkpPNqXBYxbMe
WyRXIBrOcFTB9tTzS4LAZCQUe6/lG2QCnAgrBupEokWn1m1mFOjDyPXM2NtnVQmvWSHfjOk964tL
1s6XTEkupG0gYoCvKZimAzLYUFodsAwrNDGp4guh6iD9hjTV8SCJJ84onJ13vmBWTzMJ2T8RRxY3
M6czjfXnmonl1hVHEU30aFBFE+oQbqmhEcXk3HRGgGhbh1iJ2LsX63ogDZvGwVx1ftqLXtW3+/nK
NQFOTLOoYVAuwgz4leazAaI0Ex9Rfu6Zt+cT0yh23bVGYx5Q3cG3iFPutvm4TtPYlEfHfHTRaGuV
+53kc0QunI50hY70dmI93BkrrFYKNgbSkT39m+oppVBVx0JTDTjne7d9mxFREL9cvaz31rbuzCR6
YU6r81YSBrD1ZwzPBY1LYwx2tfyNw5UQlOVME03fyTONYLAOvZQKW8v4TLRDrFjwEJzKxR+vm5hU
d5FMp0Gv8hHdIglYv9KG2uECzxk9ROHU7mU2CHfuONsaAoZeCkNmp9XoeNnNoH2SmyFAeKP4ORUk
JylJlmf7gZsPDXxlR0XwsMfgVi2MFy0SmT5XvIOxwWFZfYUWMBUY4LlcBlK0dfykL7DpiYitgzs3
YACWfL+GWzekbepXBfo9g44mJPAXOl267x7pdWCAFhNnDfqxuo159jAN+oMQ9Xf4q22i3mTRuHed
cnfEcLhTNmnV+gsTnGdlmJ/q0brjJGI8XI3hzmDW2dpx3O9+Qo31L2bhodQCZrgQ3zL20CMevwPA
1H5+ojXrIg8XFvhtjXxWpu6ZOyxj0JUU8bN1kwYemjk9K0nrCxRBKYrmsZ7OjHW7qHbjap8zdR8J
PcG8Ht9L+oW5/mQZaWSCLWvA6foQR9gVb1ls5xhkmmYfKwTMGYDLhltJPIRlHLxEGCjS3JEs31t1
AvkTs5/2zZWBRk64I50pWYYf0yq/ifxQmbY4yjBqzj1fjmVR/zm6Jo100TlP5qNh6sdQ24koPfJD
g/Oc3UpW/+hixAbhWLJUKNDbzDmAzh1eJQCIGwU+Ev2pPwnRJ2PK8hQ36j1OnwuOJRSeFJzfcWbX
dvgRAZeDDJU9VohO5uoLieD3rBzsnWgGMHovDUpdP+Zw6WfFjnWOPGwvqm39yF4H5I6YkAXZUI2a
Tm3PZyyq72azt8S2KWI1otHbbHTE9sKPrdUv2LCUcB0XAcZXvQYciKMlvyv4YiW61mr6SuXfFmOe
SeRactal4lccsTC1yPeY71tPOGeh2IdJk8092IChlExAj/Vu7a5pJiFRe7VymZInGSlYUaH30CXp
qNN3Mv6Y3YUpsnQTRmPTmW11Lry6q+1ONviGE1hvFD9G8U+Og8kzT8oBYGU7Pg0+QWyJom0uTgNL
HZZgqDprcef3U0UHOxFVaHt8i8kS/IFMzGB42XUD+VQuN5VXfFfHHyDYHWlfaBmXxdzcSgys4gTq
+p8OLSpF+66ax21zp4E0oX5wxt7bF4xKMq8y35XhjHKi38fexFK134DNQYHdOKMCWLtpgZRiUmJv
vakY2fAnXCCrMJ6D48SYNF+xKNkdq33WuoXxkFLpgIuiKRx6bo5YPtMsOT9nlXEcDYEzILZDFASr
PFrldOI2lhRPkzDCPq7FzTaTgeUpoNSRuNI7xKqImaZELplOPgKuA1uU4UQ1SpQh0LYCjnJKSKLg
0+pUv5Qbv2Hz022EiV2pUyjEFjjtXxqJIxztLzOZXCVFlUlnLNiZL2eaDw0y4O7iNSFlMJuq8mMI
M4qIqdJa57igLFBrL4baXjqrvigcSBrBJCmAMSRsnlri1qvH8HPq7XqhbnhxBRCTCeefWGyDRCHc
vkiHySR7lx0fZY2pJAupTARl1mkeTgGjKPfi0UB4tKKTTMELFmXc+1XCjc+BvkgPpsDJ2YkYkmCb
UqFcsA77ChaNgSNDKJCFDdvL2oUX7P9CoaPJoevBBDaMo1nRUwvZvbAOZqRvbtODYQi+hiY+U4M0
X3Ilgq1enyfU0InrtM4OAx4QZeveE5/HguZZE1BD0fhVmQLK04MEq04zY7+qGEYuds0iaODtID+g
S56UkOTiul85cWW4BZjHaKEn1PTwcAZIu4O4fM0mX2B/SykQ6rrp/LcuEi1pnMLxQ1+4cp66hG4r
MwokB0GHZ4MH324pAk0FgQ3kpvIEjtP00Rkh8WZ3ZVDL1tGq31I1ot2c4JwOJJupIrqLbB1RKRqq
aiVh8hD8mw8j/2rMB6QGr+YwH+saIUSCNfdIeJ8MQPfM+xMr0LEHQuFsZrxsgKZgniXrRRPofIF8
En8W5UjaEgfQ/CCQ0EpNAEB75c8iUptL48DaB0ZfBCXFXi0Mgw4nMtldCRVYpDgeJP5od8opoj6p
PGJX5UY8MZT+2zKNhgwcb/xIAadIKMivxEInI7qomsTU/EErhZNOx2f6Ak1/DnOihq5ifWY1hXWM
Jmiv5gEYCQ+D/sk2XnrW/YrB7TN7Y3sW+32vY4Ng7P+3OF+zxejU6sNY7jM3csY3se4MwqnCxRAB
3Q9XWZHO8DBWslnW+jmUwJIhYxDSyzV4DxUTwX8UK5lsDvL5d4k3OGfll7Wj5Q9d5i7a6wBuQgL0
JuBt0GAragqjDRZtncpStdcgy98zmWkct5TdLU/5cGwzcL7OEzlm03RVsqAFa3tM+K80zkmpBF0G
VBPHZ9C0O0a9rHVQzIsvxhSndO6g/xAl4hwnq1DYWDuiJN2TMd3lDEoGdN9HdHbJmI8p4mmaLlQq
hMGgQEBAdrSg0G9HupWSzuRYGi/FIp4k8UWKXrO2eMiLb5OXMYL1n24EX+kjXyxfsLbovgXCC7BM
WzFdWHERYMJGS0imi0wMrSoWyGY2dsva/+tf/s//+7/f879Fv9WtypeoKv9SDsWtSsq++/e/Sob1
17/U//Hnwc+//1XHdow+rxumammyDABZ5e+/P+9JGW3//G8LhvBFKGXj3VxHH/4BBcQwaSbr1riO
TmrXIlkO0CafapzcMMEnzY0Tgept0qYqU0BG/PI5FyhWoaUGqxWBcs1TZu0i5sJlKYSLJsKaq5bL
4o59drRCnaPBcJCsQIoQadz8JxSxP+M90TA3RlHlw7b1DBz2gBFVaw+VxWUETtyEl+Cpqe6ZSufH
W69RfkRcK6pzGMeX8toRoPEamxE/5g+fWdNBjZOjDBY3JDasWMDdUVNyQEG0noaorTyXHYuLIAzG
1wbZugcRBJ/WN9rKr6TYL+yhbANdFRhLTSgMoccN7SthGtBQWyk+iCy1PSidFcQrLnTuwKGfzxkh
FKk6d/j/9bi9ueTUODPGnNpjYw4WKG8peZ5d/jlb2etqbzzoXKwwYtX3UiEf2mkP84uG+ZcSS1/e
H+axO3KILX5y/J2D2F2Vlzkqr5Tk0B4eMmNghWVHu56VZ6PSHXKqZXOUh+FUTf15pYM15UYLl59J
Dq8NHilUt9sCZxO6VfwRmuk11eVLsmf6T9emV3owUG9jWd2QssdNc+bwY/AG4FPKRjq+CMm0pmfp
pWc4Y5N7umivpgktuvZnDkGSTqp+j7lr96+vUwb9//06NWRFMSTVki1dV7V/vk6FpQgrvRvUd+pG
HYAnjsCErSMfyib2QxTfRcyPwrayjEl4XA6rNWAA6h6OAGS1gYqqbZARsi/HXtIVGA6vxURd+je7
eU9H/FcP2cVozqJ9VvLyYlC5LXbhCXToGduVzCC2W4WDYOoHgSmsRkCxMJ1pdZuCOvNRDhrEyWbX
B02tYSysgDpoZykSeaGJLT0prbrX9dEb29RvVMUvHagpRKaMKN4XBxDE+9bE18I0MyeFV89/sNKx
OyWnB1OCiaXX8SMF2PIqaC3HcbpbQR8V/KjOAQ97xtrcmXH+VsI+Kpkc8DhcG5zWIIzskUEMjEUT
5G9JkyBx7d438OpQO1xEN1mej4m071Tt1DbF0ZNIskCaPkVVwcOem27HPq/l62TQJnzEEZlao997
6R+VoWZDRabBbxcewYoHlplx47TvEzpsyXoq5JYnpAueDc1Jo1VPOa6mcOTXEmVMsKRXm2Z42Zmc
qkuel9B6EiWItLnwaPyJGE2uOT7FND8dYp8hCaIbcp2qnAQiR3NFVqMPZkWiYgbJKyUqRn0HFNJh
DkS9OajH1i6b6uERhPNCYQkZR9j+AB/6/sNaszOj448lUs+46hCj6Et063PihNV4jQXxWp4hAMoY
RSpmyKrCHhxzBfQKyJ0KBiHciPKIEswZHojPzmjT5xQErywK98acH1JCyRhXlet2COhz/M1j6/3r
20FRlP92O8iiopMTki3ww5q4Pdb/02M7WXAa1tPYv0NLPJqFcmKieAHeE6ZU1jum+cgpu5mZPrEO
6f0xL/AwGdmpqbFwprU/kqwPsxOzaarFOawVp7ZDH2d0RXf8lVq5ZPfWOzl3zdZPxvBOat15Nq5L
Xt+aSLqFD1yhM4CqJzbN9zBKH6tPa6mujC3dVcGMQ4rqwpimqW9jatymrr7FuXjtQuVirOY56xe2
5qob4uExIIXq58LqTlHeXbJaZzP/Zb12u6WYTm2hnvMuusZScmvs9jEXMTAfTZzb+RjT//u1btxy
QHWUAInlQeLEt3tqTONojOUpiWwosrsVbrR8AJx2WL/4tcUurlU8Zf3OwWG0WFJU2JDaENFIzM89
NljYlDujWf3wVkb4ntEIilLnyc+1TPFct5wTSzuVJXljTi25Y6UlmzFOOPcbk53iLt15NvRO+Zpo
EGQKqqUBuV309GvHsJJgdZhre/02IkCFGAnr9ctgiJBgK2bOJopcfm1yqSbU8H45LldZfwYsc9kl
lMvAShR98YYZASJy+QpBjEMq8dK59gmLeYatP4Wa4KxD5qSvGgMTllynZ2YrDrywAkDbjlFC71Vk
qVRG74r4gF/WPZFqmq+jnf4xUnR6ZjfDnspdQfFnRo3W+XUR1rt1rqh2Y979Z1mBolvXgnrelRFy
UZee/D0TtkhzUt5kJ4xwCKztvG/NAaDtoOXMmm0aKGJk+7miiq6hGJhqE4iMjuZPA9m6YupcxPT2
rp0nnyami4KM2G3QCNARWWhkG6eDvJEfmNgZZLjLA1SaCfviVQWqZ6qha1FhMHJpPKauPAgYtl/g
Q9jW0njV9k2H+QKQayM9w5f0NmcpSF7E9PKXn5Wo93QFF9EIxIiDmW+8bEFNTXsSzT6IZwL+snTw
nxcKREenryIOQcZBDBGEleMglif11bDya2To8O2XwGQcqSb6jTMUwEMJm7YEYhIuYMkVSJ+TFcDP
T0ofkC24Jl9n2qOw5cgp16Ro1sKdXKQ8enKkw0naR5gYmTRSW+bHLLJWpzga8erIXUO+6nDYK9Ju
vcYwBxP8aRy8acR5Q5YrjvBMScDgTJ+PsWcivbQpO7Rm9GLK2Era7P71c0ky/8t2UqUvRGIIzw+N
1ilRlv/5udSPhZ7OQ1R+mm1y7DGRZyZz1L64dqi7LQ/wda+R4lI9lSvnrXP7vuF1kCcZnKxT9jqN
5SJyjHTslo1rmZ2StTiphtOYnAYJHb6wVJmved69JmN+MxZ6XhFXiuapBmOxUvGq16CXg8g69p0I
faw9dWWMlWi+5k52bKAC4EzzpHSfNmyaltVHwleodS2prmLLaInpsTGGoxHKR0GnXEFF62jtbs6d
yi6g6/ZQo2uCD13TMlnCRtqHfsPuSO06n+0rrjY14N4+8jzZpbGMYrnbSlrNp7Q7ruGxP1qMG3AL
1OCT5Yk8XO7Ntb4nsqPFGDYjpx72BYNRFcO0XLPHQkOUwsXtTctVd8QCGaiJiFNroCukKju3GNuT
fn3tZY5TWhYsb0gE2GooqusOEQXb5I5gxFKbseXHL1SHYFrDILMzGJhob3JuvoUDpC0xvZil8Cpj
SVPSi4a+RwUw9heqX8f0VHJ4JqI9ps2hM8hLmUi+LmVwZ9bEq1WQVGOqvnbzXZOj+6rupLx6Tvv0
RZn0F5H4juB12PykqHqI9gujhye1IpjUILF0t6lobjqHrIzmi/BewhFYbmLe3GivuyUUC5sUBKMH
XhSsfFmvAnD7FAw0E1fOevC+ibuinsX15MzX6ohHF/WidjXukFFwrf/luCSr/8P1bWIGNCxZw06u
WsY/X9+kiuihsuLwwxpYjyIeaeQlMG4xgFrwfnRdcSLQckpF9Qw+6bIJh+FyGFzlm/WoJsNbpbfh
T5ubaNiEeaBfrUSx2tNKqDUFGpzvClT1RoZ3jk5Z0bTaz2ABcAZFBYb6Gvky9WpKxulAm7qj2soH
YffBwzMggZ4WUDue9qGwwaQwJCI5apovxZ1f429p9uoU7fsfTMKzeZYXGulIpzfNn2LliIGKJk8X
c/guemywNsmNCG7J+DGpAP31qyaMAWbtK/ttw9jLQIPCDGjQtOKHNKFfsmoWtSssp5EDfKej3jIb
93AL51Z6rZjCj90LRqyTvj0AFeWZusankNohYbsnCtvsFMbdW+4cLYsJpMQcPV/ukxFzLsaHi/Le
kNSRn/JlDr5pVszqa1qowUhiyONMna6eaqkevp+EWyPVlgNYZQtSDPlTS+/35R9mqgC9BJIJReIj
U2P3ZWM/kXIYyL8IPtrBHxHqkqP0BGhzyYM27IvLJVtqtyZUOLKbreQySFnbAJJeBlA0aK05Khwk
IFzhqCgmf6MAPi29eQWT0JWeuV5kemMkO3uS2OrWPUdMiqPU1pnG9Emli3cSVYwrysPUrDc1f15G
hDtLP3dRd7IBKqzSOTzmfjqy70wST6IR1e5ZiVIy/Dwj9o3OOwPrQIanIKLIluTpCum7TzaxJEex
2o2Rcknr+VpO2S3NxZsURw+zKe9LkKdDKF54efhCblYw+Tr8DUvKT1MZFDouLUXBYSCclDk/wQjC
aCrg7hN2P1z28hikup2t6oXTxUXnT9nbufJSn1vhR2oZY3JEzLOvqL+w7zwOWyDHg21MuJ7ktTFT
8EjryPq/7Iv/p/XHlA1D1ixTVURJ1P/LMXGd16JfpVRnLNXtZQsTE9heyLyLyfuC+d2c76UGiinf
h+H8PGnyS9s6eUzbjnJVevVuauG9V8y7fojukiH7ayqCqJp9nVZ1ETCCbEthdv3/zJ1XcuRYmqW3
0lbvngMtzLr7waFcK2q+wEgGCeUOrRcx+5h19MbmQ1R2VYQnjZyaeZmyKsuKZNDhAC5w7/3/c76D
OwpsIWoWBQeJV7HLSbLw1siEGwH0dZ4vg0mMlwCDSHREAf0iHS+ATwxPjlsvmRo+paV2s+W+ve1k
trMGArnSQbPviCx4arGH1KcTknt2coFcLTYx1N6UkXHsXkBopQ37x1pG3gLxyWB0ZCAmbzoqevEF
lHUwrAO1sgN6TPO8hD0lgU4TLuseL0+y7ftoFwvd1rDNXWYSDq6DHkOZN7Y0XORFd0kW2FS8otZd
9h3uW1OlTlSnTuUGE10vytwAhZOaYGBVQH3A7+8qBy8GSSQZd111UwVYf69tJQAYxsqHonjOPgTX
UVBN4Dlb9Y7ymJF8Kn5UGzB160Ep1srALEWJXs6kVcTEU+YTMgIpF/+MkEfm55XBI1adG0gCdqZo
NxnPzthJ5KiC1Dr7q1l5HzXdXjEwxIzqRnasUMTXol4WEmDdzkZgOySoShyspH69G9XgAK+r7Pdj
0R2aArwO8B+9bJaVrJ866LTnvrghSBGLeUl15EI5sIcf3dbKOguYxkd/pcCmn3ohfqEsaRxiX9Gs
e9q8kUmkkHWJwAfBZ8QEZ1x0Mgf1byYj0dR+3wQqBpQVdPemoUFvpad8tQmkRJ00OAjGZz3rcR5W
K71DvGVmy8Ix4wFcs7ZNwhyw61NHXBrMt2TWHbP+fPJb7WRkKe6F9GZsQtxbwDJbWvXGqYqbUyZz
bueF6Ote1Ipe21cecfFe1U6gCazjbN+ZSbR7SeF9t4nWNLm2TSxv4kdsaK4OGFrPHsl3thpItiJB
CZnJtiUKlmpYLIfM8g1lr5XZ4bbYBhN8F81t59/Lxeim8mUt5YB5yKPUgl1Y61s3eZdj6WgcApZM
l2YDAWejVynhe9uwzhaEbPImRO9dkurKPoUoEwKBUfOl2DQKkdqJRC6o2sxN+tCiW+QXF+AFKlqK
N8Qeme3gxrOAB5PY9OhB3zZuphZHZBWnzYMW2A8IxzoZLx65PPQTBCDyDBtZWDZT6F9GFf7C0MzL
lcA0Tsd5kjiOQbtESLEEYbSKYvE26OPbvLe7EOE90o7xPruto4LtLshoqbCKuEGJ5xPeW6x8AGt9
5C8AvhRt5q7gg5DjBpXDiPEgjZtLBS0kNNaU2xpk3mDp+rDb5EAqBVEhSgUA0qBvR5DKOpldcgeU
QHjkDX8ZagI/SPEa1O2lG2mbWUda+wElVGJya4x9SsHl69tlaYJQyKtFjcoljpEY0LpHdWDQfBCd
ISidUYHUSM+wdg2m7Q+ZuFmTEBroUKvLGsUrIgh7rd19vbHQjOnF/UudehrromgIbEc1A6HU9cKr
Pw9C2Upm9wxvxB5YFdd4ujpWxeWkl1yQxyjOz9Lo6rD7CA/VAipcpeZByBpm5pZK0a5AX5Tzmr+w
M8UGO9arJs0PQ5YftOp86G02eSxT2QL+wL4PdaMZ4b60SCoq1MNsSkbnXMECiIsNhXtzEjPHbLBe
TBBHwVr4mAHajJv0YXAAAiS5v5VyWjuP/Qaa1UIdqVCZA6WGzCNxaISeoi+DdSzrthGKVipmm1nH
WyWOt6lN/gOWobfc4HcDSCr2oGg7ao97lA43ppruG8XYk505D8IbnWRRiTay4gl5uhjC0lbhs/Ko
Zc/du6zUBLkSasOYkMlTUbT9rIkOFPoO5RQMjh2IgsqeXtvioov3bOjuwwQpnb+f4QrXy9Gr0np/
DoJ9+bqMA96eN3nh1EO8LttD0y01jKpmUBCfkR4J2lsN4Y+Lh4a1yUnjkb0ZeiPw4d18r4Ysx6HS
hYyU1num0C/PkNyl/tb3MhAzAMUOWZ0flIaEkYGmx301o/jjlxtVSNbdLhOsnj2HePs6kG7fHMWz
6QpYQITAB2wOSmQmLM54VkPKQ4kq2AHVQ1Ri58bcqaQqmoi/iou8DatgSx5iPq2xRrgnEQ58q1Fg
cfqhFTdLATvHBUxpTAumogUj5RgBdOSAWCoSJyMKLM0hVcY+GpnHlneZQpifPGWLDmCzMeiz57OL
O7KAsKe1ROXyyLL+x6Xd+gs9d5A+MQ0bnb6qCaZmepiktHfRRb7JkXYIxAej7Ti/JpZZrtlo2zJT
yHuqqAeoqPvhqSPi3ID9gv/SpcJIyYJgAcK1EOr0s4pQ2GAJFRSfSh81+57XZY26dARUeqYaEkOz
Y/L2kmeR1XW7bEhgRbJdkNO6KOkDZxZKvPtYg+8bImwqzIVJIy2WDlqCOaxCKyngJvfn9VlwWVwQ
Mee9xrhYZF5DTULDuN6mvsIGk2EKNxtSfRpjVxMJdLAlGssC+Yy34lqUuTzKUJEo9qpjvpKFDuTK
sBjLkWoU2IaC3QbyexxxQuYayJ8CSV/7GLpnJMN3BlYHw62AAeCS2XYz+XiOowM8CdSr2UaxU7yU
97FueKA9dvV8UxShowylE/m944+aw3s8DqlJioyRYHC6Jj5Fo3G6LDfniZ9iFRge9AB7yOyOs7oX
zWxL6jsw3/yO/CSKlts5Dd29YTSo5hxAnuvgnG2Kn0Gb61xO7RmgQ2N+kJJmVSBhoteAncLfOGWV
QK8b9zV7hg86tUEnrGTIkGWHxrtNSYfMQdvm63DQvBCVgxqtsZUlZIWIzUIadRt/Aqw9vBPpqcyr
+Q7wQlX7awj99LNsPeoWNdaefHTGWPGGCFVLrrtRjGYjNR0ReJ80b8+ZhZxfYmMEYR9H0gTzCa2S
yt05rJYFcTGjJjCBQii6eJ2ReLNRQTSwUkXiTdLQq1WfrhuSAy2kq/tmoPFH6D2UeLRVqF+8CCEP
V7cx/FLsJCjiKfUzjqJ8GSGlmYnacsRNh3YJKIu8Or/kxhmR10MOpbRIWkilJABRLR6pFgdltzdU
uogXdkG56G+Q02/My2UdoCdqwrV49hd18h6loQNfNuoST5eizcXWC+HQj8YxiIIbHtSby/AjqGab
SxHenfEF5vHgNUpm5xlSK+dl6PoFtgPEbNb44rPEKSgniJFDGKlLxcKhBO0kkzMDjF5LguoFjf8A
X+4WCbfXDMI2vbCHndz9BdOrujdei262yaH1QSkPR1AD4SIH7k2U4n7UlL1KYJg4GnsKprW51sky
TBjstLSr8bIuHsylUEvzTgw28LruaLPLCdwcpF/Av12/8ZGaTtkdmKvrCm3GvWFK5J2RBbIW2fzO
gn4R6XQsu3jV0ZuU8LsRKQ9SRzvqN01B4tCKYiYCMtrpZLqTdLhtm3JbAVFAnD1PpAhel7QhQvMC
lL4wIMjN/ZNu9ItFtY5NCtwh8VK3OHkvk5MMeZBePCeUZzTkQQNtcb5ldJMmDUrmAOjcsJ11wzbk
EGgMUYivdCNadbWyzJNmGW7r51r0LeBHb/5ItLd2I8wuJ7YFmB21kV4P5N9Av5ykTj6V71XN+4HQ
0Zz8iCk2TWRpU8rCovdhEHAN2fwgo1R1R80bVJwokiivK3yv2e3xEotUvSm9S/uuqHdVE20laR8H
slfipEa6QPUiJ8gSl/9sifCMHBQ+8HW2NIEpRPAmqx6yCPMbmfc922P1ySwVVshz8ymXBSd+v7Q9
ExVZqni0mnSfpu1OwwzQj47+QzvjnM5ZR9lpluzOChq6Tl9no7Qab854rbVjCQyhhSLQP1UPODiO
MOwTw99C4t2isMKTnUZ0XkEtictQImFMWOe47eWs/fvm+X/8JgaofooD3rJ8KKMgrK/++J970rZv
6vL9vd6+5P8+/eo//urvv/if2+itxMz2UV//rd9+ic//8/j2S/3y2x/YE0Y1tPP3cji9E4VR/7ds
Yfqb/6c//Lf3n59yO+Tv//G3t6xJ6+nTgihL//bnjyaVA+vFX5ab0+f/+cPdy4Xf+6//eX6v/u0Q
1W8v1Gb+8ovvL1X9H3+biZLyB5UF2TTRVcuKrLNC7Rh3049k4Q/2whS/getJ/Ps0K+uQH0jyH6Zo
IrowRU1m2SrzPaqMiMXpZ+ofgiEopqkppqDohir97b+vwJ/Cjb/fnM+FHIZw3RE0RJneuEjRB2O3
JKlXlcnkbPq9EYXSjvZNBzHeYmYeMMi63ccQ7gkHfDYPYCjok96MdyQo0/228TStcNw70XO7TzfD
gogQu1x2H+QRif4KQ49+m96FHuqTj6BgHzCvnN6WHH9L8fsN8/w88+plVW8k3ZYgf14s3VhQXs8l
AswdunJN5mS7SX05c2fZplFX9CMSHcUjKXYr5QRjjehCHmQb0rB9OaqPGpb3uj1KODbm1JGRa9eu
5rE2t+izgw3UWfrPAah0Dk/VSqftp+8ujyEqa092oaRZoRs/0Au3znbgmBbFdAAK4RPpXemS0Aw3
OLKwjU60k8sleM9inu1w7LrlOlkYK3XRPwTvgPtQnJ/qBQI5N/lA1JwuFSfz8IRtmIMXij1zBKd/
U1ZkuXuhjUxP+CE9GU/GEnO2i9yXv1DuxdfGA3GzPM0scq9eAT/S0UQvP8fQ4YyvEDhyuqjGM2rQ
pWzHLjz/fi0+cMckhwQ6vinfnOB03dI9mXjK4DaPLEiI1Cj1ah7eT/k7XL6XWUyRyS6JdBSxIc/z
h/IheK4IXVmHN8ZyPKme6MSrav9UfoCWPZBz0UtWe5v688rKjvmP1AVZFduJFbFeJBe3n2tw51mC
OrMt/3JevZB6aNfr6YtzQ2xKwCDaveBI84JX57YCxDo/U1ca54ROuaaFppIqGT0y1ziSO26J63Yx
3Yv0hvtzLKjWdgdidJxoebZFjhzakZV5F0vkgmOMsdjVLS+T7mAGf3G0WNBYbM9f08oKtkQ0L6jn
rXsrOkSWv4TgfzQd+ltzxG1cxtGl/O9md7yHXc2WPc1GPebpHtm8NzMLb+tTCXRqHaykQ+eazLCW
joF7R3/b8ee0hSD3LqaDnu8Lr11ejtiSrHbdATa1W+w41HcX5JJtKIKjXF03LvunD8pb3HDwk5Y4
nx4J84XoG06Lq6ZTMn01lgVxYqwGaMbOUX27iqUuOwvSC19VZO/30LnYYh8xzJQ3ht3w1f1yKS6C
3bghadJVs7nuxpzOmUtVMSGs8fZabyDzHIYSo8OfwyvHjUQoWoc0CTm/hWLBgchmxXsyG5ze0U++
S/Dqqn/gVC3SmoJnEEbLZiPcoBNu5/QELQzeW/m1XLNg/Yg1m/g5B8Ve7Io/D8x99VfFY+xbl8rB
VwmsngLKfrSEGxGQzDzYmM/0sncwl50A3qfiSgtYCY0lEf7VkbPLrzwOLkrKPRiWDdxeu2QlZqk6
6Yz2lB+l2yBLEWbXL4DzTU6MjE9OFBiThRQYFWMJRcrpNmRyWMXS/0FW+kY50AihId484SAlPMQq
PRzoKZFG88FOnfxdvePAfbzMZMtv5ugSHGLQbG3nP/ooeecTl9WCbFR+cM+J5Cv2k8GXAFljZWDJ
RW54bB3Vqggm9JE7WJwoRszkEFjaOqOHllqoKsPb2Q2LWu1EIJNTLKW58iDBBbYshCo2ad126h2L
V/qBGfef06DFljrGSkE+Y7N6XrEruScnZOO/xEuqh55hRS8QfwL78jDuh5P6I3IhJ95Avl+GS2mn
7fQndYk3zW5gQuv5XRC7gXwnrKOpvJ7YvkMxb8PKgXVcFlvxtCqJZ4WFhUI7SRtpUS3FD3NFQXdw
Z+rcFBlAEjdCIEAO3I8NjoYXsuYFL+K4Q4KfvrWaVT+X41x7nFqCFrxlXpB3+Z0/Ib5IkUer9FDf
pVbxWjiUw4lHT22TsKEXPbI1NOYkF6M3E1EeI/2142JuekT/Oiwf7ctHO8PGa9UpcwUJkCuYsLRG
ybcikKy7xSykEjgFxZiCqglZwWtu6BA6ZWON9pmz3QkM8mDRAo8THGCXRfbjLFvJC2VjxM6UxYhR
CQxWpuvY+mWJ8OcE/Jtycupk/1KQogv4+3xr8PNfFDj1eDFLuY6IklgO95joFhRKHZmrM42w83dH
+252vyr1Zr50UYwzs3u8rJdQlJzEKuwLeEgc1F738O3ZXcvt/n52rGhUmWom9eXfz67zfUnOU1Pc
VQ405Vvm2VeW9Lxt8t3P54EW0Hfl7M9P8Z+HvDrFgRIzmsiZuFNvepsK28M0K7CMWWUHCf9M/F2v
SPz0Bv7jeLLw+ynCjevqoOQG8hKw8SyvfJvcdybb3KvWXw+WaQ34yWD557Gm7/LLYBlngZygSRF3
nSVYxS7ejG5xku3poppIRN8ud5qt8X4qV2ydrWxR31cH5VVffv01xM/H7D+/xnQLfvkasaDGRn2O
pZ3kGV6/ZLlkM1Hcl7w2iFf+Zsyqn5y0pIhEuKJUo3VgXJ203uZGqxS1tBUh6wCfWA4xvRjZkh/T
JJ3XFzjwLmZfYOZ0DSrPZ+qabfuLI70JIPJYZSHaU4GtzYMfOnM3L8xNSvLFZalvtVuqpplFXNhl
JeK9ZmXyZNzqz9RTKV9US5OPEhc1qI5t6Z096TSl2iBnkr/TpX53jld6l8qMiT8LGs6RcBCmfhmk
KxaBfl0+0FtOtqlBLomNxnLbAEIC3E30YWnrLL1ZzeHOl9ZwsrLX+unrOy198vz+du2v7nQB3Jo8
lAoMOrA7dc7qXOd6126IqU+yJqCmg2WG8iAequ2m/YCObn5g8ARHQm4Y625AON99J/WTJ/y3L3Wl
Nc/VIoT3UkjbEihvNm8IzuFqXWYO2toqWabmMoFjUjydq2NjWtpE4CGQBugoFQYLNmTijaRajpJT
wuKoLSmhC4+PjZd76xqpda7nhEC11Q6vo6xbgXKaRCcZiioX9JNGDXfmomVUw334ID6fB6svwRlh
ay8DMB1vMx/8tYztzR3FlUEWZmsLuMFpMNG3LQH32A3Tjm5DqcCsS50vNC3gy2G5mynz9i66aR5m
t7AFB/zlB+ZFIj6Zmi8VBDMsdTYAytkPKEtLOudQvizxIa0t04DrYVG17vFRzZyheuupNNHhDLcj
c8lbhK/BRwpiBw/FR18tVLBBmGegJtbktMxZfUhb5nmyiu8x3sk8Dt1GgVKA+tWcqzdYt5t4MehW
iBt0SYCfF+LpnFfr4HUMMBcvuvTAKv3e9bfmBimrKs/hnyKlNucCKbVoHMmL2wSvTNLRh7o0cipi
KDoINkagAAAB8BXYvzlZtORoHBs400SBb1HWMfPGKCpYy7Ru8gI53T/Wj+YGqbwDFGCgBtnfoZJz
z6fawlR90rFNT1QqAkUCpu056PDhLf7oCNt+U7DIsrcimNOGcb4oUSvxXB8CZan+QK+OJFE11+NK
gW2yzB4rGmW7doWl3MViS6rrzjxeYC401uXWnyJRp3Ifo13lQdyITh9YCpudxu55Y8zmPoXl2Moy
WxC+eRuKonjVrp1WDNN2X1Qkwh10TbzaoZ+bQfeNNMt2vQ58aCIUCp7O/mvJcsa4Q4cQpR+Do9yX
jUdOu+db3QorZhi+DOznDJ10My4br7r+ltg0k6VxPzebNaCw6m64U+DXKmzBEC1Ou7/gOdaIh+iX
hn5go0nmxp2Agi1+77xoLcCXcxNHBFJolRpKT+LVAJmhXqu85hzBt3mStemq3LSFgQGYjWi571mW
n7Mc/hceSB8N0ntdLKgBzvRn2CLEeo1P+dA6OimUGvJZ8VQ2idUkZ1S7hLTWP9qb5AQLcouvZ8TL
EsKLIKFkAzJzTVLfYrRlW2C7iCOJXU1jv4M56x/OPIZEaFlUGZAtOufbyyJySD6NHFQ3RfOM1Wra
PduXrbke7irCF2jUqCrd9rvo7I3r/DXct7S0MNCkwwdKB+OdYMWABmDnVESThjSuYjfjeaWhJHDF
9YMcbM7p8Qwqx5SohvSUok9juM4u5bw3Tl33CnRibow4Ze7l5K67oLPdqY99O49r7FoEANjjpqWX
zl/CU6tYPa751Clxex3JKFXfKDxAUWIBcF4Cywb37OaP6ZLmuX3xMAbcT1k77B/4uTwVb5x009vo
sRbJOnwqKeIvgwXZCA6eaWog0clnx4dAY0HBJXfHB31Bi8dS9qN3nkNAehkeO1gYTJj4T1fdodpA
a7DVHSynTX1qectY+QcNcgT/d6bl77GF4XjCiUYhP9+dd51bOuLOvOueeov8gLcQhClwszliEOrn
5wUtbqrSssXYKAyveQs4LB+5Y3/3pm3YJ75NW2PQPcziM/G2vg+o5zvCDRs5u33hQtIKkcxp85dK
t6m5o/RivBGXKw925JXOwAuCJiKvNTg6+Tb22enNUKIguzJC27jJAkcSNah0+DEfa5EkSSL0DkFj
hep6VryWAsh4z6edSnhlsa5Joiw3EQkNNeaAjiL4I11G6iaAcHV1xd4/i+5Hass5tF1idLwQFmd9
IBw1zFZdgRaTuYrLN14+QIriEp9qGJTykdAfy4+CDu4dpyePy+4WDIXo8HpbQZwvrM7Wn7NlPDCv
Wvl8GFx1paJEmdno7ti3M9RqgdbI7Ll8MVz4Vf66+RGgj4GVBnz92PKM2ey2da/7kR34/+yHo5wD
IEAKrO4W3G9xGLsT0/fgs+IxaK65wQ/+Vi9gDZ8HT0J1xP5zyfcwnnrANI+4O9jeA+uxGGpW8VYp
WOZdkbQOEY0pJo6YNpW6nXmtlwrgfaijEEhTv5zvKVhQUYMrxyVXrJh0VVoRJyL91s2tvoIVE5LA
M+2N7+E2/UBVYfBxt1AFPKY6Jti3Ga/s1mug1cC1eeHuyRYxxuzosaV85FQZW4vwqeDAcmQTnxhb
9b14D8hOfgH6tLlcrPTUYjMBneuyty9p/J5IzpXvx2o+xRUdhXbe7mYf2iJ/Hp8v+/Y5O5Dtthk2
+Yr65WawserPYdsTQ0OmLhHO6Dcgw1R3ge7xCwB1esiHTDUyrB0F6LVXHjnf5IYSDZdW4vSoxKWO
9MoudbrJwqJYd0uB/7FzhZJDANrlrbwjOXBEmUw2IOUDIpIcWqJgGIHGa6TurIc1+k5MfdGjz66b
4zDO9VVwuS0TW5hZlxty7zpty8VfESIObR6QfLfwHf3WZCmxSUw3qi3WFlv/xLw5WyKHV219WZ5o
xEWuwpuTk6v27R2xr7ODf4qwYd9lD+hvZ+umdVOqfV6x5xJTJdEeoKtCtITRmDEdz564QG78jCy+
IcMPsDu+ZG9KlV2AkLaBuIrvobQm+GjdPNTbmDsvwGA9b8ebbj1zmZ8fuldi+sp3dGe9h5tmS87V
edXu+Izm0FKraNYkzLLXj/jQVevB3Uv2tKDAedFjA+P2DtauPs66BQynU7cWXttT8oPuW7Cs76iF
uuUWzTGX/w7L7Q14fpkY2PKd0ovLysc6b7vhPnDlZdHuuvgpsgsgtbklLerj+O7vFDa1Jd6VpTz/
yOzR6h6zJVATL9jr9gRg3OtP9RGNjsXkBz8YAEm1uBMeWacXK6QQd1QlmDRTFl2EBtNE37DAIxUu
2BM37QrrO32V2dGe5VSNp6iHoHqnUHS+GWcsVR0487Ony0PywdDg1c8TZM2Ihcvc4lVe6suce8gi
pCdvpMClLdmJm9kJqWT0ZB24uPISmR51F+iMZBRgkOKuzdNH8HegmefdMtvLzpk3RuiQoToXeCPC
jJg30Kz4BpBS8PoLdLnOeGdWJJWwxOgxPzOLIp6FUTe1m/La1vP5j/Ep9tAFXOZt61SOude2hlM8
sDzk6/bw2Ox4i/YURwf5Zvlb8DDKcMUmRogyLPXGCTe+Q75FbUF+O2QLmplEFrMalLlX8+iheUCd
WJtzHA2SazgALYIPENSb6oWCuI0ikTlmUT9hWjihRniWzxb6tge84DdMmb0X3BtWs9CVHZ8LfsG0
5WX9iMIEuQ+we7t4UICLebMlj2i4qi3iHk/6xjzQ71NOjHXeHokLS3sO3tcKe4sHAOZzadOqAE3i
lVb2dCE6FWtIfaed2CXdga+ubWUxQ/lhsSRwYf9vVBy50b57aPBW8MlcNMLOniWMdwgRvISCM5EN
z2J6GvN57HUq3GKeUlZhD+GGhuxcRoUzFbwG6IuweQmmdIAlKDs4ou/ZHta6V6zHt2zBCnwP9NNw
0kf4K4tgn+wJPA6fp0vT76PX8A4GMI8MyXAYr+8IgEYRvS0W8bSs9K0jnYUXQmVsbZyzGqNsJ+bH
Ek6p8pg6PFu7r7eeP+smV4Ux1VTwFeuKok7/+b3I0JhiY4RdPO5QZkFgpbjSuuPT8BCvJn6M4V2k
hml/o9yrWBZoR1PWnhZ8WoAG8V0PtzQ2W+UYr0dwx9/VJJCM/bUS89u3mxbpv5RA5ECNmqFKx53g
FVDwCjvd6IpDhvFRXLIxp42g7xMYDghfCguDM47m3pWeazu8uKQM1JuzRNLbMSyObIJy8X7yAIAs
iW9M8UFlce2zmXVrPNRnMkVgO3tkFXaUye/THwlbJmtAWAUYaZ6ddyr8+dkTfMOOd6F6o8NuuBvA
f0xrWOZBjyAdhH9edMvCoj4/9KzrwxPkRXr3xCyEJ6NaFOUW5F5SLZCIUTwn1d0S9OV53phzRYRN
j4FqiaQ+d5Akjp48OHSwXgI6VGz/O7v+IMaDbBAXhTeF+stBwx2z0Fiwsmx9GQgUZs2lWewKqWhO
b8Hg9edY+bPl+2cV9arHfPXHr1vO/z82k03KFv/w2P+lmXx4AVfxUkXvsx003Pfz+X3mNVH6X//r
/bfG8vQhf28si6r5B55mWTBVHczZVDr8e1tZVIQ/DEVE2KsqqoGgnV/578by1G9WTR03IPU14efv
/bOzLIp/aKqimaYsqaomqpL8r3SWpas6KR9BN1nQBIV/QAkQrkrBeiXXbRGP+aFbKeq8MqwLxErW
sNOT6xZMcHaChH6XO8KbVFMDFx2B1o+cf1Nqu3aA//k9eLMYkmTohn715Ep50cYXme9RJli3y4bF
oDDWVLegCqcluLW8n4nzSMf8PEQJz4PeN8JJ6TVj31Wzdp+MmelA/usOv9zfzzoBU6H4lxfezy9m
CKIqawL9fO7n76+UrvMloVKb/KATCmIM7P3MLp93l9sKA1ivmXZfrwLUa+2of1NXvqo+Xh9Zuyph
h5KQ1Repyw+qmTQ2BkBaUDEdciHopG8u/1Sc+OIktatibjoMHXq1Pj9k4I3OybBTq1u/Fh+IfbVQ
ZH99Sacr9teDGYqgQ6Vg7F9VVcNLPog69cuDmJByQ9WNDPczqy+zoZeVE/JC91uCpPj1Ua/nhr9f
TtmUZRGZsSgJV/XJLB61YRiD/DDJHOgnWS1CvTXyCGz0U49Yo/4CJJVuhNN80/349E7+cujp579M
S/5MzKELx7irzV2K7VMjt+eiDqevz3A6gb9c11+OcvUI1b4RBBGc5IPMHr5kbQs28ptx8uljCq/k
HxfxqsqVyEPctiYiyzpwWFbSQaeLM9h1Dp3T9KZWA33L0P36xD67fGhfeI2KCg/iT3HML5cvNiO4
wJGRHZL65AsEnxWzuRkG9v/bUa7Gh9gEbZvEfnYAeGMXoUZ0UwS561vYxScvFFnEQqvLmoqF9vpN
dwauQs5wMo1DEbyEVR6y42yHeu2QPzQufXGLjVR6l9zMNj191+8WSZ+Mkt8Of3UHfTNukqiIEGGm
Gt0K0PmJ6vzLV/K3Q1zNKZ2QXyQjYJCYPVGRxxpiTlXU/xcHUQRmSbAhiiCZV88UXiON1oyaHRq2
LE1w0wG9Dofmm0Hx2dX69ShXz9TZbMcKQ2h2CALU0F1A8Px3L6arNev0XpJ/PcTVDTH8TujPAqNb
Kg9jDVc93gbnmZdS1JN1ymsdjuKv78/0pa9eFL8d8er+DJIJUyKdZYdIJ9Q2UWyD0DTgd4IpfPOq
//TyscjRVVkSdeFn5/SXJ9dIknNhnOWMFNVjP0HpYDt+fS6fHgG3LiYNWWZXctUKy5NOUTUYO4eL
fjMEP6CifFPa//QAuoINi0WJKRnTz385hWosuyI0oEgKqGIgZVhJ039zDtJnrwTll2NcjWUlxsqk
FU12iJeqi/CqwKxGFouyKN4p9yI0kWzlFdoly3SBconyWhLG8c38+OmggBTF8ksVdO16Y8fTNKiy
XMEGko8hRSFDPYRKSzR9+c2y5rsDXT1SYVOU7awpGH1g22vz2VfUZZQ9RYZ5+HpofLLOkFlP/uOM
rh6suMEPT8gsdw4xX7IynUmKFX8rNfj0+f3lMFdP06zICl+pc2anFgx9pQOa3smUjRu/t80ZEOrx
u5fSZ7OwrEoa/1XYOLA6/X1M9rHRqbl25l455QaN/z46TvKGYGl6kD0NCgHfzRrTtbp+Zfx6xKs1
m5LVmWnC1DrkrUl/07difW3md2NFXYgyzNc3TpzG+1+PRjdNYm9ErMXVmhuPWBJpIs8cajQn5PWO
RxS1ZWRdcBYUtx2Z9hGFsq+PKk3n8MVR9av1tlKyzVD6bjqq7+GTRaaCMvAWRWV90N7xXCBhmBob
6r1W2XTPepJ/9G9eBZ+eOUCgyeEscbir76CnMkEnGmP2DJNUZZ0/Qm2V5O/WcZ8eRuMQEr5TDTzc
7wNoJmvkmQZJdjBpT6jt/QUmINf56wt6PWZM5uXppY86WmLNeH0XhaKXSjNXin3aCFW5CAJdHO18
xAuPKjBQao9w3XJCG3QQt74+9PX5cWguHk1a02B/8ZcHpKzHOupaP9/LMqb8QkHOOyi71gCO+/WB
rh/+6wNdPRfsC4ceG2++D/HJZKPRWg0UL8voa3Uez1oqw9Lsrerq8zfjRLyeMqYDc+dkQTAlxOvi
1cut1stC1fM23ytDgZRhLKFz9Z1iYlRuZ9FDyky1arJSuTPUoKAHEY6qk0tq9M1D89mF1qDB6HiU
DXbHV9Nv02GCCzKzP0xEI3VVIXSMj19f4mmC/fWx5EwlVg4a73FBkDjK72O1FeVRrYu0P1T4vSwx
G6p1FWf5NyPmelb6eRSVCs3kADAJ2v79KFmWgFHSpWTfmwYtcS0aW9hzZlrusCwqqA4lHzzRv35m
oqKalHkMiqn61eC5GG3P2SXxoc2RegREcMfZN+Pkk/tDRcXkwk28BGmqMv26esnUUo/VLG0OvYRe
BjdfuFQId/z6PD45CKUslvw6a1njL0+bLJp16As6zR/1XkhehRZzwdu/fgiWH7IOHBBg1LXajHhP
qSyjc0MDv5OIamq6+r2UCX3Xzues/OaiidOovRpyKC6gMZjs0SgWXC1R/HM6CK0eN6zHZLelVcS7
f0qp8QRb7Wk96FjyvhkL0/i6PqRpThBEEfyJrF3dqCYLLrOsqGoOGS1EUJS1g9vV/U6HOX3MV4eZ
buUvq9mhGbIyGDhMXcz2WZPc9ob8zZr/k9FgooXRdEkg40q4vlWSbIQAsshLH8g1KsubnrikFjDM
1wPik+f1t6NcPTvKqIiXPjB9eOuNudSrcLwdmibqQYCFMJ2VM9rpr4/41/PSoH4pvHLBhUgsvH6/
dCR8++dClf1dTvqAipoFGEBOrPe/fhQDApFgyhxK/Vmv/d+kndeO3MjSrZ+IAL25LdtG1VVqSS1z
Q8jSe8+n/z/2xsHuShJF9D7AYDDQYCYqk5kRkREr1nrzgVpr9NNMb/OLlKjQqjP++dQZ6f1tI6/R
4foYmBTfTI63pVOCfp3Hf2Olc6UIDqTEfQUAK4zwwo965yDTyrQEsPY/Wb4xTFDciIJ6TKms3K+l
nZziFwFMMXBPQsaMVgg8hLLtPgV2KGv7oEkUbdvobhwCNQlptt1erWDOlDXVNHHtFNoNVq0J2XLh
DUppqYV/CSU06IsKnZn80MrlSmtMzFpndoQDkrpKIRVOjirACwMy99Zj1+zs7+Ev54RQyE75K4U7
4+K877bNjE6Lf/MlB69PGE7EqNExMURXAeiIBkNh4aw824Rd5L/kyNgyCZVharyphV2MtaBpIRd3
oZVRd8UAyrgOmUnIvr7rY01mbNoRFNzB0pE8CmejqcPaaTzFffIMCUChGbZbr4ErtBgyZ+WDzX0h
ma/CYB8Cjxo0EsL3ChJV9oM0KC+pGvwMW89AizV4ub2cuQ3L0OESUzXKfdwzIU3Th9wO4RCPL7Uv
ffdstA6GdOUELJqAMldzoOSTZ6RIMMSaZTzakFxAoQuvw/AQGe7pf1gG7LzEJgqWswgfe3kV1WkE
E3ULteBgK/qPHBqW77etzGMgfS9dM0wIQGyVr3J9lkvbhT4rGsOLX30Pvf7QonbA5f5Qwruk1S+Z
BeHGaL77FGDU1BXcEIm0pQlfqOsDqx9rh9cBTRYzV5671FwpRMxjFXs2fX06W7hVW3jUGX2Z17Zf
eJc0Gxh2UpvkQxGg9OZaaA22XrWSK02/+I1zF13CK3r8jUtoUyJzGQ72Gef6gIgLND4TP7zp+ANM
+NY9GO1gxcWumRS8EERmCPqVCtoQSt6gYIGSVNzFzmcktADFJWMCNL2Qz7ePi+CRxHWKIx6ktU4l
64p/UcLQBIA4PvRqEe+oYq49l4Ur9mppytBNwjJDwJqQbKAnmhhF6VnndBwPZdCelSBMVrZwzYa4
hTIqUxYcvVDCQnzv5Vs4TN6/X/YU8hH2onYkJjB5EBV6NUbWGZGvDWyuezdHg6Vbq2YKp/0/m/XG
jHChojzNjDQL/Uus6gdkI+7NIH9IGyZAuyJe2bQlW45mU83WbFOf+T49k4eAIRXrzAN1k2lo0IJV
V1P9iwvw/v2799aUEJgStRhqJ485bdGwbzzvoUF8J0u6n7fNCAWFafdo/FvyxPtFu0usmPsalGq5
GnuXUXbQEvxhM1PSIclYtRcJtn41XnldK1PcFrzFlUFhXY0BX2SWVs55mj0DN44o5FE9AKdbKzCL
Vcv/LE3hTaXYCs8CMYMoeRfw8A69Cwh5ZXhK76fJV0ZYux+GsZGOISDF7utaPv3KCThb3xur0717
4w3Tfuii1DIhQ9dtyT2FedqX9zE9KaCPTeAzkWnrdYucVvUlCbsILhLdUsHSotaIrHbRwn8MF/JQ
H+uxGUzmvWU9/OMOvvM9VuMR9FltdtEWVs5C2zi9C6yyB0+Bqgw8W8VXO+oRX+oSBZnjME4LkBVe
CFt7X3YwE6Ebnis7zZEsJGj6wT2PvVMVO0u2wEM6ZRNsUOpm+hSWAflHVulxc2/qenBGabSQrY3H
E1bawolrSg+BUyBQk4R1/7VRSocpDocOz6bvFdDK/piPX3xTyrxz2PndsI+MDr2SII1q5THzycLR
7ePFpN2rgQ8PcdrkYf9b9jtwq8Uo9c4u0VzE/xIoTbODCrHgPxNdmRr2tCRwT41i5y4THrXkhy8G
TzEbuQDyiA9O08Axc/uCLKTZ2tTumwpOMLiCXLn+oErlD6mUcGD1Y/CscEmYtTbuihPQcRSbwBZP
yN/D6ukVCm6cXl4QFEynbqOpzp+1DllipueQ/DTSWWLeNUjMfW2a21bJNrlloWP5Ja/jixSWK55n
acU8XsDnYN+yFPG15jUINYVuOJ7Bx1Df67K9hFTy6D33HhTksfcbnsY7L/0etr/cMXooIvmAdsK2
k35bmr3yY+ZB9/Uh5RAFydENseCnFHHWeE0/nHvORmg124D6iGf+uP2RF63g/0xqSvT0HO36G7f+
mPqlaZhnB41GpwPuCe2ky8DXbTPz8MFi3piZ/v0b3xAWcd7XdejAQP/Pl1/8oNiUDEy2K8/teWhn
JWhGW6bGqwZakGszbhtD2JJTcOmn2SMwqsq4f/9CeJ7RNSA9UXg7X1vo6rQIYqUdzp5UHmBC3Cit
/tSo2rPMPNdtU0ufhjxIhYVEnkKVkKTLkJJZo5tKZw0KqzzdZea/pjRXjAgvgemy0TZQqFqa8KrM
omDcsI9Na8HrzchdZPAQhE67hODezj93/rAbx49qHq0c7WWjwFqpiNCtFg+d0/etFdlKf/atX7H0
C+rbfe5Vu0L/angqQuJouaRrbmVhN6d95LGjybrGc/T6wwV+x6vHaiGPGr8i6rx10VSF6XRlZctW
DBMKmwlfJ36zMLP9fsihRSIHd5nXchgIU7OVCvqiEUPWgC5q1AnE7ZNa2/H9slPPOmqMWk2rJ0bX
3RpW1rKQsOCFGbczwBXI7JqwZfbg5UGRtsqZ8tk3pTA+mznDIgD02lA+oMS0qayBgYtyONBSOPYQ
Wt++APO3DnVoXJ/MVsILJCIOAgSjaykmEJRMudJE23pls89GuKxz+L3bv7etLewqd4Go4yAEAkWm
cN38uMqIKsiW5CgwQUu6ayjMqfXKC3XBCrzcjHJTq5d1qi/Xx9A0MrTc1WQ8d+lIQAN0zFAMmPZ3
r4WiAIVNxichTpKnX/HG3Ub04kaTPsu5l0sGBKuNaz478rf3G5n4DRyLYh9IUsFInTWmBgnYeGYS
WdJ/yN2Tr7z7IcVNBSOhsgQq9WL3NAvsyBtaZzin9NoBndjWb2/8fXsZr1XJ67wVIwj20NwDtkrs
v96sJhgGcsc+OZOC7nzDNY51HUmw9zXD2azavQTl2xhFh9IAiefBgWlHjF36jXwJ2dPBSvZSp3+0
mgAuzfybnZvQcqp0e9tYOcSRhfhq6R/q3N9rXvw8DOEhnaigI/dzVTEQhlo04J2tVEN1cnth86Om
UnPWZapieHaKYtfrcvTMq1DWsM+6OiAYFuwMWb5InfH8/2VG7K0FXVP4kYtCdmADngEvsR+N7E+g
lt6KO5gH96v1WEJwH6tKNuPapZuSMNA0Vj9U3xtWwuE8T8EGzYdX/w3URLietmsmIao61jkuTmF8
7krloYBYIUWc8PauLb0+3xoSFwPZdSW56GfJqNPEFkI/mSof5fJctiZy7yqAlv7XbZPi4PTrs/Ct
TSEJs2o/Z3m6dK533T7/7qkMs7YXZDvaxwK6pHg/QHmNuh9vFKfbvj8AAw+g3WJr5DLqrEGq65Ua
pB357BS1VHPYdM59Xb+/UmXrJLL8DYZjRQyNtRx7RdHbxjmGNT6A7SiPvsbqGkZn4WbZTAbQI6Vu
QOVcuFkw3+tKTo/2HI79wUVzQh2enCK+u/295uf9+vklnEXNb9SkI9U9p1H5t7DDk57UK9XmhSOh
0WUg6uHAzQnicO0jMsW0miaJknP9mypBvc8qZmuyI/Dwny7DoDR8Q/7kAKVdtXLT5qsj+k1biH8C
BimWX3DsoRYp/niOlYsPsEmqmhUL86+EhekNCV8goUMscivgVC1tsIZzBN9U27pAVJivZVb/9mda
MOPwSCbagjAgWRe2cPDtuLLG1H2qbabD2DGjfPH0tfrb3Aqfh1NtG8Czpyfq9YdSUoRfLSMOL675
zZJhQa+hvE7Udx+5ayuCh6istMpqsNkXcv6d3U9tJ23F8S0vhNwYoQ5QBuINdTKYcwoHE3kD40Ls
b33Gq/zQ3t3+KmLjFWc3LeW/dgQHaw2xX8ayz1J8c+MXzKzDgFBn35LB21oIbmzaqP2NICPKzraz
a1UITRhSH6qvrk6D1kR13O4jRtKltWGThSIDvwwmS+aUgCHw+Lr+lH6qaq4pe+EljrdIcMv/xh0c
gvD0ue4hH/Yy7G4qUwWruNPFnX9jV7226xhe7Eq9FFzMPLgzzJph/RYtYmPlPsyz9uvladdmqiSt
aqtl40fNZ9yW+k3ZIiVrpzCxV5cwWDmyC+YgAsENwsyPjoMIz7JqQx0KnMnFs+JHW2Oe2USSSX0Z
FW9fQe5/+1gt7OGVtSmsv0ms66bX1NrWonOgpDDZpMgsDketG9T63I4JJDG3za0tTvAtpu6po2Z0
7aVSPkrjJ3Oak6B6YlMQquqV9Gr66ddpMK/WKXgyI2fSGBZsDakOhtdiWmLs9S+Rlb4Ykfx1DMfD
2KEErUAhCdvB7eUtXQVgg4YMfFDmFSHCfxy9UPM864pLtw2eNARPAQAhv9ZdyBA0ZidhrNN31i5Y
m3OZ/Ji4Vjz1K8iJR/SrIsibzxhEqH6DSwJky8syjJ5VHrJ++TKk7/9+9IGoRFHqsHTy6+vj4nZD
iFMvpXNlhn+nKu/Gy/MH30VZYZAhv+jH5v72li6cGCQegNZRZKfIL74vKTQPfdPIxSXQhvxLkcgd
BDk9RBHI+TyOpY5MewXe5bbRhVtxZVTwLHafdloWIUTmax/sBvISVf6AgND/cPk4m5PrVA1et69g
sjdfTbUyTYk8ZhxkJd31vXuXpvWuLaz97dUsHo7JjslQKJDL6d+/MWNHraKndsgoBVQDkfLN8NGZ
GFN4JscVV7mwbxQBSFN5QgOEFIuJftgAPpak/KLE8UPuKU8pvFpDk6xkeQyqzo4750EFK0U7kqAo
RBzEm3vFRLXgUu6QV2J27FndBw/BnfRb3kf7iVXW/DTaSDxu/EdoEO/MA1W43VqDaGm102IZRXRk
INFiYLAB0LgWWiFtfefWKL6nf9Blfx/IYAr7zlsjQthv69aC29wsLiSY9j+t1V2IAdK2MlcOydJi
LBYxoRn4Sww7npuOtSdn5cUjuUyhbU0R5IOT+fZRXOjkgdCwpkKzSkV71gTwGHiAy5kZshYKIyhk
D9lf6ZnPdYZxZhP+MBDkWHFZiwt7Y1HYQKkaNNewWu4y7BdatvXwIK0SrHiMKZgIDpgbRg5Iig4u
yJyC0Zs7NrRG3roBbqqPEmUf2EDTtz3SZyMUWRJ0MYlnqn+qzPspjQGZmR2231Z2djrzt37B9Avf
/AK5CaTARRDgIqvD0Un0D3IKR4FTmuEuDNxd66EFxGhQmhpPoYUEXi2lX1d+woKvprvDxVSogjOD
IfwEtTc63uNEof43puEWVOBTu/PPTCfC43EvH4YP3efgG4w13nmtuzR9xtnyKXRQ7yJS4Oqul++4
atFGNkNICN8W4a7LPXerVTJM2bcXubhGwh9DmMjJ8fK/tiMnaeobPq5Hpy8bde2mHLptbX7M1WMR
ts+3jS0tykHMjhk1BVinNf2YN990tINWTlwvu9jqg5z8NLy/t///S3eDbgwIs+kpRkC//v9bnuxr
ToCuj9pLP+Ic2pQ+2FtttYIzWwhAvChNi2GOaRBXfOu5dRDJfhQWlyRXLonifzKq7hDZ/jF1shVT
iyt6Y0qIdXUVy7KRdOg3QfWbS48dSfOw1mNaMyJ8Fs+qpUZV+SxafSzT8i4C2m1AAnL748w/PiBG
lWYpZSbgfyLI0FRjP3LSJL9EEUTu+jdnXGmVLjwpry0Inz+u9VH21NClftYzskTk/Ks9IwsddFsa
4jAuSTv/BG0lisJ1urK6hVR5Mk6g0Sfs/yyVjLo4AVcwRCgAEwrAEce7ZzjqjvV+2Jkp4+DQEB1v
7+j8HGISLBbmoMHQxZGG0M6M2E+75OIV0KVBZq0FG42J8GxYm0ObnxAsob03IXGUaYHXFyvIe41x
JQUFmh6iKOaj9BrG73qNfEGc5SE7uLYjnMTcy9ROp6x2kaLgSzs4uy5IHiJNRYsRygfAMaVCBAKe
jfjy/v2bidgFnp41qsDar5do+HU4yLXDfHPrPutx9wkq6u+pYf0DV7fy3ZZ2k0eHAYCCiR6gDNem
QsVTAsO2GG0r7L9eF+YbE3JALYeo5/aapu16G0SI30DceGwYVMqptAkBzIiT3jDbInmqx8oHE915
dfrQ654PQ5WpV5/GMngZahfKu9t2xYP5apceGp+TiTcElq8XmIAy75IhTJ7ImJp9qwAF39TgC7Zm
E/cbwHaxu2JxaaVcgEkQxCZ7tUSLnjUOUWHET2rhBtBnNa027rzMC79kipMqm7wy8i81wfz37ZUq
YqJEV4o0iTxzGlrWZuM4eeqVRVSjZF/ubOT3thksRPC+e0d4NSgZMUSg7ysUL4xD+VPbh/t0u0a6
PXN74k8QjlMcNbqWa/wE/776V/q7BMmAHs2J+FDf6ecABno4pjPYouHSPTp/bm+A6NVfjfO9eV/q
lIpnebbtJ4GsZMFTU3g71QVO6Tv3t03MT9OEC/ivCSEXrfLSkewIEwGcVIGDurqB7OhQHXWtXbkw
4s18XQ3wFCKUJQMFFo5RqeiD6Y8xtY4hkjalDZ1pXzXQ8OrjWtCdde+nS8JQr8kc16SmIyYrcezL
Xh1qEPfWym/UzNT7bpwGeJoqfMgIlAeNF8cHCVBEsrHsLD5GcmB+s2n3fr29v4t3h2lCeMzAsczm
3ctQ7ZK4l+MnXdIslDsQOfuW15b9zfDsHnRXrwcutHz2UOz/B8MWvgk0EJiPiSvqbTrY606gRGPH
DrSR/M2Na+MhTiv7vqUF/wi3Wv8k8Yl+3TY6P000fsB9069WrLnAZmkFctdmUvwUD4n2QU+15rNX
y/ZDniblF8eR1sAgryQ+ohM2cME6byl6OeIgc60ixOkkfGcf4pa7cCysXanqiGKjKiFpFWSPDgTZ
rvYQBR5MfU4Abhdg2aFntmBCL/Vb2QZT0UKsXVGpisyuOTplBRIM/faNkRR/IeY4oPyJplcAe5mS
dNtI72HL9kyIzjLpRx7LH8uiNGG0QnSM+qK3cTMIv53SgjHNNgoI9UrnEA7FcEJCttkqdrvv0vKf
oyT/tBK3EQ0fzFb5QjV/x3MRNrBU2vdyH0GPzGx/ZsberowU3toOdJ/tR9QRL5pvPMVR+bHLA4Qp
iqjbVL4E/7fX750qyvZdgghxZgefFQV0J1gkatFtmX/WQ/hWq8SqwEXYxV7nkeDb9YtfDfKxNTp7
k2Ryjz+34jsduO6hGoHfBXLeIdc4/B6j+OsoxRAMsrGotyaNOWwjs/lTpNDlZgzLJn7xWDrtzhhg
JdU9+aVUlBixz6ZcCUlzX0KHkzoKM3ITsYn4enR4izStY8ZPTdQA3Uqkl0aWv/h+v4ZDm/yfeMDA
YTJANoXaWU88gPQrNsqRaxTw3crKa4+eqlV/EO2Tto4SBA95rnoHJUDZ9/13iWYCg3NMiMqO6MIK
WYnkRGeJRhjZF4up1HPmO5MSs9J+9riHh9v2Zvnh5DMtat8TMA3EkThE1JZmWjRFEz/VWhrADWjI
WfqY6lOEtywvf1HapPd3ZaaPsBZY3QuCmjs3bvL6nc+y199BkkjjEv9Ngenac2luXjucmPgp1ezk
i1eaarEx61ZFKthRq5V3zZLHYntBiuNCJq91bWyIo7aEGCd+KjtZ/0zHzjj5fZN9qj2koLtcXsNY
zFMaNplDO+FSCCcz3JBUyF6ZhfGTFvjNfuhSVFXV1gVJVjl/AB0rOBWQCBTX3Ifcat/LNASYCPtQ
r8CUAFcguLLr9WqZ1cVIFcdPRQcKfJNZZfbFyvveXHuyLW7sG0NCYoEwis8IEobAT98l/d6zPgUP
zhZe7m1r7wBP03uzv0bybngcv98+yfO0iTWimQdEUAfVKeJYksEourBjj6UWrJFE8Vpea+AvhXXg
UvAj2hpztGI1vgW+QoKOCbmo0nLbDqYFOt+v3YPvDiNS126dfvZhxqhXkqi5YTCjgG9h7QCJi+rf
9feTJM/Mm0YKn+oqO/ttD2ZBCnPIyP3eRK5Bi10LLQVz7fm/tKVv1ytkE5ndBWWYS9ETrYlhH5Ze
cITJsFxxeUtenYkNgAs493ldeQQlg2SxFT2FYUlokZgFZSSviPLnTCkLeyVDWjqhBFWG5cDMzMvL
th4VhZNGuHab0YSNqo2Q98IMAPe1W5AvVuGn2+dycXkEEpIxsjLouK6/nauEsePkKI5kTjAkW9+2
6u9N3mRITkVVmqyclKXIxbQSGEiA7TRZBGt+pMaZ3TdYk6SJeda9uBWM9KH7FSYhdWt6BOVarV5u
r3FxU6kPMvxFuWE2RCAPiVobgRs9pVKaINFQDqqztxM7DlAWDCJva7cVKMLbRqelXAdpGkjUckG6
kAYCZrze2EiKu1IPWKqUyM+BUfwBi/jxtglR9ujVcU7UI8hwklPzD9c20kb3+7HVoie7UNRdrARg
xTqn+06RyL/znTj5kMWZeedniAq5Dmy6nSQ3J0WvIFCWV4lZlraZGU9qDxPrK/H6+tf4auB0BXKy
TwMzVTzYfNrXBz53ne6Sjmi9c9RaW2P5WDpRTNwBOIAOCt8nuHQ11qkyFlX01FZx8EixCcmPIiBh
NpFmqu0GJZTaInMoEzNa6eItXR1a5cRpxjTogU5h9U1xe0j6yo/SKHrq80nax71oWS3tuipYe6SK
pByv3/mNJZGeSYoUO3DqOHrlLHC9bYhG6dRzokwG6c5OvltzQ0sZAXQBuATCCAx2wqeMHStWQBtF
vMBT77GHw7s3WvNQKHK3030/R7lmbMIHWSndu9gwlMPtg714kt6YFz5qgbZzmORp9IRmdX2vtw0k
74kEq/z0a2S1XyMpnd9VZh5eZwRguqOaJNyj2DQD5rv86ClSKKaqgH1QY769pMVz+sbEtOQ3h2Uc
jL4uS0wAS0TiZKh5GpFjHywGSbZqAAFxDhoDjp+wXfESi5tJoRWx4AkdKfpcg50DdZdHT13u+9Em
aGPEPqaR/Yue9e7RUBNp5fMtbueE85tq1RNvyPVaDbUDR+J6iBgqzr6vnuRojcVj8eq9sSBcvcLj
hehEWCh9KXosnM45qLafPScjUk63P9yszk92Sm4DSJZRcWbYRQCHNbQhM2hy9ASl+z0Db6j9HNDU
+6NVm0kXsTmbj/JX451TCa9Gpzk/rh8Jo3giIWqySsMco6eCaYyLU6PV4NRFdfC1tDneXuDCXlKO
+q8p4WRWjaHngUEQkZok/apGhr0fSrwpIsXyWgFo4SyiFk1xDzINfLXYSFOKpu3jtiBlk7VHt20R
mzAOSfSsSN7KfVvwYDakWVOFFhQt0x3XZ3AYtKhXJDd86k1lB0HIg2YhbVvGG8LFVskBOxv/2qxZ
eWEsnPxpWH6iCiG/gbHr2qpix42cyawvLEflaUyM8ENc9dpK4BHp+qZ4cGVGOP4RIKYhipBd15Gp
Tr0dKO6NaewGqDHP0h61uB0Ssgf0TPdRiNzSwUxP2nhEOzBapQ5cOj0UNXHWNlfdFPdZH9Q+bCxC
U+ajdiU3B7+PDkU+vt+lAPDmgUpvfvqkwufMJSRC4RHhiaGnHwxJO9b6GgJiaSWgmZgFYtjInrFh
2JlW+L4/PZ8sKhkI3th9v4t6J/te00x3VwoKC/GANMlgjoo6CnFBSA+b3C/xnuSktuRHz+6Qqvpd
nY6VfnCtPikRRhm171LmAvNutdD6cvvOz19sE4DFAFvIYWVYTNhOwAZl6yct97AFwYmqQt771BBD
YA5jEnTRoSl0q9lkIOWslVm5hYUDsZpgT+CfCACCabPQxtj1ie2DzYRhqShIrREEkUwfvGp6YKVV
9ctQwqpCldj5d3vdi8bBhEOtCUuiKqaoapPC/pQQC9UyCj+Pnl3CnRAO9WMRaOPBzF33d56OFF78
bAUGNfN8GKPkDgUY3E/MTwlv5DZ0hshqze7EEJj82Cvy+MC4ub6po7w50UrRV+zNTjMQfoXIoZpM
qlIMmH7Pm3wjb6m0J3HcnsLGhtkgzozn1DXrSy7rxbfbm7pkio6Yw9WcopXYSFVqQyp1q2tPRt1X
OzfU3W2l9KjeKfZatr9gii2cXlXMT/GmEvJS30zdJunV9kTXequV/S6m92WOv969oOlD2RRxYcDD
uV3vXaq4vukxU3yylWM6vhT6P09+vm1CWzgPMC/RC5mmbemlCTbgp8mcpMCGJA3ohfmJAswXJE4U
dOHerofowSVffEyHxLvP47j0qAWgg8hQcL4h6NHwV5Ik2DNsav425Sjf1gS4g1/piO1ByHAwizI5
TPURxEEj9RsSxPr3lCLiDk6mz2NeIJjTYVgPPPcelBfzGGYmA38tkV+002onaXX+EEhoeZlZLX+s
8lz5UOL+V7Z6nl3BOsnHAiYOyZaliUUrqZOttqn4olK6gVwAstvkoX+0773jROkrPZQ/gsM7SdiY
rrm2OUXxt3cjcDOt7rDJHdo47YutlBsV8avbn3iWC0xWiFYq3p1LIZ7VJAO+UFRte+p9tz9Eg4Xc
UVPX97etzDz5ZIVumjm1/A3Sjuu1FIAbYGeosdKhuq6rHzzdRDGwTHaensfbIFsrTi8u678GxWIf
YCtFquWyPSmJM+kONn+lxn5v9vu6KAq1sCww1y9W/W2PnldWFHgUtT9R1yTtRg8rQ1Xz9uYtXkId
N/lKb8Fz5XrznNJV6J5gRx3HDU0PJsM/SuiOmbmykhguOS76vlNhxGIkSTwMsd26ilFazWmUKgT6
olDZ+z4M0pHsafvbi1r6QICkseRQ05sVnow8CAy9xVSQ8dxzEpRtDd/49L8YmXrZYOlVyOGvd65t
NcmsDK05WZXEGLhhjL+q2AT1cdvM0rbxzGPESnfoUIjewbK9vs1y1lJL7b6p7F+hqh16WV0Jlkvn
4K0ZwSE0vTXYQ4CZluGO/Zi48T7X4uJvB+PuQ+wk1TuHIicHRJ+DQi/kaxNS53r3lLSUaP+ze3XY
AxXxvMcqs7ODobvKinuYN9AEU1NG9MbXOU0RMrKIKS+JoqOZjCfXjU9Jr+Qbaxj+umYYfWxr19tF
wYDImk1n4vYnXDqOEAGS6k4PIto81z9A85x0DOm2noqx+Wm3xe9WWaMlmHzcVan1dY1IFNAsozMp
ZrNRmadhH1HZzAyn+ND1WfKoVhqippaVV5sskJwnJy14Kxl1+ZNexJoQw5IPZmEgz6eWLDNk10us
wliOud3NyVeLcd/ljbULxxZlPUPj7jn1yDPMX4N6LV6NN0aFD1vLFcJBXYVHcQ0JJvE4O7ZFgRRr
Vbu7259wBnrHl8BGQol14iYkIxJy9kRtpVbtXM7rzhz26lb9iQT4XgZ16aNGvjW26Age6ne3lQSr
wq2UoraX21QiPR7iTQlnQofcH69dh2p2Wb27z0PDFYcJAbHGI9MSs9hK8rKe0m19siCH/9BlVXvM
KwfJ40KPf9/ez9mnAxKLIVwab1rQnMKno+bT+40SV6chNLp9oCj50ZekcteHknl329S8dEy3Hp57
mvaTmNqMMiTqKSgmgVSdYpSZEXDdh5+SrfzJOiKm/gstg5U4N/Ok2KFgDIKdmjy9FiEuSEWYFrzf
i5MdxHq7NRKpO3UlgjjbwPIt5rIdAOHvDRJEOv7CGg0sHj3C6VRbuWs0V85PdVXfg7lB977fF156
vL2Vr/yrV25msvNa1dQIRiQn19e8kcp0LBHvOjFifgxRDkTgsd0hXP9YnIwn+xJsAdF8yA7dnf8h
/ts0R2WbIHEKEOOTu3Xu16Z3Fraazj8uj7k5IrBIrdlmbleFbpSfrNKKqLukFvUf6mm5vPNztfqo
wpa1xqYz7zhNe0AJj8GBqVIidrVy03Mtpdcz9iB6zg/RUb63N+6m3soo0f4Ph2nqEk4TRIwozQDk
cNY5BblvdjK0AllrZww16U6i7hUALbLD327fW/3+9lee7ypECKCe2U8a6UB2rz+ypVde1oVaclKa
miHgXv6RJ9DQAQ9M973j/71tbRYcgR1zPSfOQ1S+aLRcW4vzSItjs09Ovil/dmGZ2DautAY8XDJi
cPXBq07EcWKWq8mh0kuNkpDl5v193OX9VhpafeUWLlqZxsendxwERcJDpMzlunOqCsF6efiXDh6z
lNyR928Xzaj/Z0Psg4FIDwqrL5OTV8B11CEglkcrDnO+DEomEPlTo6HGOqPVNI3ckqMiTE5BVaMl
LWVKdp/SJH6+vZJZysA9gjaAr08tnOAqhIB8hNjIkrrsFAzhfR/pp7oPnsdQuXM170/QoJ1z2978
WP8HfEoUQFVmxj/U+XIS9alB+alK9pPUVpOFpzGONy4SGrdNLWQL2MJDgpRirHD2qgo8RUvRXehO
3kv5oXmKd9l20o8xHvIXYytv0CxeWdyCZ556NBaiOQglzKvDZY8SURhjUXrsCXLN0d0dvaP7x5Jx
GhvnZ0Kmkmz0i5tuu26T/yp2zjHeg0x3QGcjjRtuFOm+9l9ub4Q6/8hTfg9BK7ADsGPiR+7ytLEh
LuJKBNaftEUa3rIhvsx4yvrxz16Wmk2oJi5CU+kpKzPoM83wOUvsB7NyPxpx2uzKvjoS9h6TvFI3
Fvy1Vkn9p/Xiu8ZMz6kVP/u6238v2zI7e1oib2gp/uiYfl+JfTNakmk+QrFhL6JwSiYo1t8LzzJr
tKuSU/7Ne9a37cVFsvtr/kjH4SecWcrPclLo8v+uUYbM60OC4em+vnm/GHGTuoGCYXRGq73+0B3D
XYkg+Hfth4kkEYqBZ2+nvZc3/3W5MB4DUp6up9jzy/3KqECSJieZKdKoBFth57CNrgE5585mGgIG
NzU9BHHRQkYR5A2Uob6bnAbVemkt4yFy3ZWn5pKJSYOIhXAjYbe43r+u79PQab0UrprfqZYgCKSs
RMxFC5NcgzFh9umRChbU2vFby05OVaxvrS5/cJs1faq591LhRucFiZDLpP0j7JNiw3YgjVZyMrMI
9QlmI4+MxD4nph4evSJa+yyz9+QUld/kAEISGxUyebmuJ6cy9+v7gIHiXauo9/TRL21AoyJJS38T
FHq6951gDTc0ef7rLPM6AE178ebAA+8srcIP2E7GEHynJZMtNjojLqbqb5jQvUvqr7f91Hy5PHmo
TdFfgxZwJm/AvOvQsZDoNDhfNbWHBopqMEryagLvSZ3eh4b6wY+HlT7Q3DlCzkMXCpPTDRCnA5tw
gBSP98Kpbrzxg/3CpH23TT39u+cx+ZoBrV3zYVOL5Xpnpwb+9BICNQhBnhBzHcgLDY9BzlOhomrJ
eAMNUt/WDy10l8eR37ojK3KOAbys+xxQ0XYcfP3d6QXEjRO2byp2g8UQEr4G9S+gtn5wKlUNqGTI
jJbNsODtDzrf2msjgs+0hziPHQUjqgtepw4abyO1zZfYHnapPlhMDPAnt03OTy3vIa4ncZ+2GhMF
16e291Cti73AP7W6udGddlNU6t52/0XahwJKXnVtDn9+ZrHHt5ymzVAVEAndPUVvM50m6qlTUvnQ
xxDcbILUTramb5v7woqNXaEwN8s74RuqTysub/I31ydpsu4waEclb86CWPSeUTpJ5J8sybvzNXkb
+T+VZsVzLxiZ9A2BRBONKIEKR8VR286Qe9s/KVGTP8Rybuwgzk52qidlK6yOcxfOdC+D58xByvQQ
xGb0AG5Zj3XDPzGYfleNMiQbw0qpfc2E4FMt5rRdN8BEKNHpaVzrIS6HNfjFwsFntMoAjjfJWcyA
7K4Uh9BFav6pl1OQutnnfPw/0r6sOU8c2vYXUcUkhlfgGz3Pwwvl2IkQoAkBEvz6u76uunU6jiuu
Pqffku42BoS099praBDJMBSe6oYiid7+vui/fENw80S7gy3sjym6XdjIfW9tLljIN2hHdjlZtoYN
/33PiMEwPinHoCZCbtDv31acwxE6NAnual3cfqC83Xbj+B3j6Isv+LerfDp3WB5zL1J4QYHRB0Xn
KwNG9476/lbV5MLPpdjZb7lVp7f+6UOCKw7MjjHQha9y9mmNe8wsaW/DBuVvDQMeUhrmw4jdYOu4
gjjpBky/dQkKGz7MSIZW/Tdzpi/Xy78u/2mjlC0QgCXHevHb4xKKYhDdIVyvCdK7cvZdNPQXW9Zv
9/rpNS7IhGwJwb020v0YqLeWSSou6zGZKs/w7SLhajMjYgb6q+8Gnl9+fCd+LHykIE8in4pACGJ7
txIs1HxMrzs533D/uxLtq2/hFDB1UlJCS/lPU/ivssWL7ewROeJboOlDkKobDP8fIVj/pmr46k7+
fZlPD5EP6ZCwbmouwiXPb9M5EkcvaZA++9+/7H9f5tPHUIMqyYw/NBcmofedlG/KC87ot1/2V98c
iMiwAYKyAOXXp/fixctko3zG3UA4CjfYtFIx9Mtb5bNNC2vV0mpv8/c7+2rJAw8++ZuAhYKp+++b
CRxaw6nRFgeneh+G/sjZHRXkEKq5SMTz36/15ZoAHHyiwoHj8PkE60IZzNAYwoJB9iWtl3KCRlv4
34WtfrkmwNuNoEHBhfJPT7FFjbBogloALeqrc/pxZMN3cvM/OxAC+Ox/rvHp+PL5xFnPsCBEthR5
qLftPG7CTjwk0cPfH9qXd4PW85/nBoLIp0rKi2xde6C7XYwqvIz0+pJTx74BTL65RvKJjCTGpku7
QeBjTcddTPpzOBR88+6/XGf/cxuf7WwwKmMxVRLHCRPFap9hf1CccKea8+1Iv8uJ+OKG8A3h6McA
EADnZ/s4Ltp6TdBKXzBHk9KfuYQL7Ppd4u13V/n07cyKW82Sml7ooP6I82aTsem/P7Z/ClswRwDp
g0/1++c5sTYD1JM3F54vq4Hzjzh4BRKNENsZgOqy+/ta+2JVE2hxUF+ivkAt/elqgWgZeHboiIQX
l1aF1dhAJyuQv17f/v1KX2wFuBKO2hgTxBOg/+m+4MkzaofjYYErdzSvsL8TZxlX/5sbAhIBi3L0
d39wOKPFtB66ueYisrrMphXqCF70cI0b+Xdm3l/s3XCtxAwPnVyY/oHdaA2HrBk67Yt8EaWCyYxB
0KfoDFY5NNn0labfXfHLZwig5ST1OcHGn54hoZIrvC/sc02ybRa+U3FcEY/v//6qvsD6oNgANI1g
PdDsMD78/V1JMxKAbihUIMZS4EcmBZWb/EzvkmrZ5uEx/QVfOlJ2lSi/0518+VDBTIXSDp4zwWdz
qsRb62nU2Mprd+XFQVUP6ofKeMF5/BoYc1iW73QZX33TgPhODNw8Rfvz6fDQhMOroMF2662/SPIK
Ulz198f51S2Fp2AB0DzA9P3sxt4mLGmaGZ2xAJaTr/mZraN+axPLTgy8p1h75xhDBN+8xK/WCoxg
Tg51qGP+QMxSZA0Y0+T0wqZ3ZrgU/COx3xTPX20ecNrGeA7THuwfn45EPcfZEI14ct0wGEhYKOgP
4E3XdL5OwkF+c2R9cZ4AWDiNlk7rEtyZ3xel37VIoDoBDHWwvhlvqTDBgVVFZu4xsWHlpGEN/PcX
99UVT3RWEEHxAPEh/H7F3hKdZoLQC6XADIOkxRQK0TIjW2Q56+F5nL51Xz39yE/t0D9zQKCdaCj/
JJKEPp2kxQHj2ew213ybg4iG8/8CDrcb1w27EL4QS9KVi4i+WaZ/upPAXOQ0g/z/1/70gHUa0yly
9PQ6S38hb0s+b00gHiOWl/8YVvQEvNRkazN+i6DKbx72nzwl8AXgvAxCCzDBGFye3582163vL8CV
zlXMCphSVpr423GW+16HReYjjwZ/R1m4W+hw//cXffrRvz91MCfBTELgNaQpqCN+v7THl4RqpHtd
8CC9J6xPd50YxhKUWw1+CzyrK1g3TUUfmP+scwNl9+RtgJQTMETBBfn9yr2xg9+ZGtOf4EJGtFz6
tVABL6bpu6Hcn/tBBvJhliAAFzQ6GJP8fiXlIR1LpD4H+4sG9/Vam7rweh49xCAYk29e5p87A/I+
IR48JcWg5/xMDsy1SsyySH4Bh9Vpz1Q2bMNau92yrn5pSVPf/f0F/nlzoEDgvDhtDGDAfq7+ehPK
CYUZTv1gfhky3ysmCPiqPgz0N1/Jn3f2+5VOe8a/ulyTqnQAvtxcDNF5z2/i5tFjR6/++X+7n0+f
orRZl40ayJ9zd2LEIbyMxTR+d9Z+eS/wzsIXj1yuP87a1SULMQMKGCwbWFbR9F5Y/wADs6QESecb
+O+Li52ojljqGIYCIP60/rJ2mTHVQMdRT3mCBqoXyPdbXsUoaOE47u/vT/D0hH77pJFggHUOyhPy
PgFIxL+/JzV7SyAHlZ2DLh/8go0SeYaubbrHvCF4WlDTnTGZto8Rd8l/BShwZYhmYZ0HnAWHx+lB
/GuFDB0JtDR1eq5sIHlBIbb8GQ/C/+Yyfyx5XAZtNYAW1BSgPH1aiNy5FtsJLtMhAQouQUgHG7d5
23xDjEUayB9nUozbQP2Ckgz7FAwsfr8hPmTWrfjGr5K4z6pQex9Jbm6jFNOTmuCIogJnEqXyI+bT
o62HtlKT/8j94BHg63nSE15m3fTS+7oy0XrrD9Bl91nz4Sn7Giv+K4S7eRk5SUqwUFOs9XAT6/ZM
ZzDgn9QzS+Yzky+3JpkeEhGdh3CxU2v9BOFGWjb9SPe99VgJUbIsERYYVDTnOy7G8yZPz/iSnUqD
/kdsYc1rYVzCFvbIku6qp/gDTf1tGrB7Mcq+mJVGiqVUhzCGG/JMnocJiAVt7UXc1diSG5xBTeiq
BkHGZdMRNElBdqSIryiSehq2XWo2nHpRZQX5iSCIeqOQFVhxmh0DtCQl/HXjolFo62qILIoG2RFo
FcxadKo/9II/LTa2R9EG5zDJf42i0/NtE7PRE8/wa6/iMatB7UoRNwk3p7lLK995qMqRYfng9eNy
3sGXDs6X/biVI02fpOUZHHzX3paEqfzON0300Ejz4ee2eUambH0Bdt687tPeiXo7dSMteEfa24lk
exh71xVNZnU1EFWXOltvpkQtZRTzbZjOt7CohblSZ+Xe5K0tJksj8Ocd3Xpufhtm1lfzmOiyYQjz
hQZFb1wjXJkyexjj/iXz2YvD91i2TYZJkeofJZVrkTL3I20nWiY8vvRa1CFj6O3hj7NH7Q5zWqa2
KgiXIpn7cLOwzkPLql6QGHsdBvglw8Fz+GFI4NST31SJVjvbrkeP564aofTatLWXwe5qkHk1NG37
obt4wiysGa6jjJnH1o3BExT9xm4S66WP3MITcmhMcItZYByUsFdILmGBNcB4X0XI80UuhXkcrQxo
EZs82zdOYaHMcHLbrMpbD7kh44WHEDNZMbOukF53nqeLQICuECbMvyJz3yBRvJVnOR3ZG+ba4zZI
PPGATz687FYRb6lv++exxnimggLnLW3Dn/Cf3Tdx/s69+ibQeX+MmJ43rFWmiryeVaZL84oK4x+F
7UyZtjwsIwjP2On9TJmDhdiKWec0qDsECUxIxJuGSlAdlGIcWYFciP4x9rVXEqrprotBSrPGF6fI
DlpgSvEYgwVYyKnuNqqbEQBK5gNmS1Mh2himp0st4VHmvydDzvbAZ5urXixpBZTzOupZVEJhyTds
7GXZ1lMC70IQbTFdFiXv/Js4GGwBHlxbIKLgLV5gwdzF4Kym7rqPAltwl31YQT8WDQs1mw90Fym8
dSKDD9ZAuyEJDBH4eO+EkgWbTr1P+Jb4LZjtcNqzXZwWPLf3AY3vorq9S5tmhxCAdA9Xq7fBF6/E
S37BqgIBcKA8F0GypoiuzRA4mo5zuWBcsB19hMrC9d6UuYn8i3xg017XWNx9ODSlhpdRgfkUHN0o
yRHbuTa4TbTLcUPeg57bbc7Eq+u7x2TWEYaVibyeqWtv15B5VYQwrdKfgrGMZ7Bp3Lz2kPUO7zJc
YGk+Rwne3PI+YcMFwMD2ZhwuW5uLwsb9vA0sg9DZcxdTXC9Fm0xjNTnOd2vKRvy9eOldrAtEABPs
xRCYTpgopQUEnggxNd7QPYWMk0PEMS0DH4AUC6i824AKtYG4ML9YSS2rJWgcIjbaEFtyDW8hMfKz
hjYMvJWVbID+r5UW8CBbUKvBJ6LOzyJYd29E4ORl5s/BBkKv13lq5KaGXeq7yjXZ1blvtinDIkXI
s9y12Mu2goasSpe0rXrt+LlI2/FucS7cegGSJ2Am+mRStCeDseKY9SiY6yR4Go3wiySYkdw1Ie/4
3sCe6xAz1u/zdfwFJPwBbhXdxUT67qprvJ8B3HtLJ5xXJC7tC5aKh5oNrGyn6Qkyu7nwMY2pyAS7
PYXVNMzBtCFrN17nTq8F6ddom4FHiRTYnpZcTLyATvdRDVjBKfbdEsaLdWHiFBagPiQHEewHK/+0
ovM6pw9OrOlehRYuAkucT0sx0VEdMKa94dKoIvf8xzkfKa4f2p+JDcb7hJOsgsVffbfG7A0jlvgM
H32zyTt/KN0wdZW0MjwDD9QdbMthhQeCHu4LoWaXee/6HXNBsEXKcXgTkplsNQ+fh4WcjNS7phio
zosFGOuWdZaDBFEnl2HSuU2A1JhDOAz4b3zQFiWMZCb4x+ZRK6/WvoPSMENzgx/CwvOYYnNMc/sW
Rg22DR/KiCc75el2yCXDRrHMRdyltxODkTAQk484mkTBm5Fs2xjrNbdBeFzj1FTMB9kFGNFLB/FP
GSwmOIO/w3QeLBTH4mrrgiYG5/zsHqawMXdz6PV3awhjw3WY+3Ii/gj6yoj1kJHsmc/DK52TbIP9
7W2KUn30CbIwFsCFFcTIwR7ycrwGmdRIKAOKJ3X7ZFm8Hnk2DwUMxjV0ynVewIJJnjFubnSEHbfB
fnqUOs6LeIzYdUzZezZZpGL3Wpz3IzZ50RKzUfli96gXn1hvcOSD8yIvtDb6gQZDUpk65vt+RNQr
ErJdX0xpsgs57sOjYi66MR8KNlIotP0FpocpmW8Hr0HYNUaHlaYSvYHv91u1tnpDl1gf4wjOeNIJ
6BrXcYAO1yIuEZvgoW6wqznwckvsd2PVIbWzoDwZt2rKQaer7RmEb3ArXGv5HCNGsQq8EP+DpfJ8
ZdmrAC5Z5uHw6Or1jusTkQz95CZuPL6zJnEbG0emdFCLFbPIcXLzsCuQrx68sRXk/xb+NQUsUJ77
VJsysAQxBoggr9KZ+cVo+bwb4nEqQHiIcDChS/SmlFSg6La7NRNqD+MSctD1Ml6lMr8hcHEq+FA/
JJb6xaqCqfDBfi/71OPVlMm47NthKlvwqXc8yXDqLf3HpKDtThILLlW3bkbHL/FvfgztzEpSZxFy
kfKwlHk77xLD2k3tTvna1CAHrW9eyTy88RpfqQtaXgCEffEls4VFgbFFh9FvkrAONrpJyN6bmL7N
eAJP3q5BwBVFqNQymfQRDbEdCmLYyRq5BWM+oj/9Ok+fBxd192Sc8Xn7PjjBBWVRux/Gpa9gw4hN
RCOB/HWYVpwtmHJoVU6mNu7Yw4n4LNIgkMZ2RFADO4naz5aY3OphKWf7c4yCwu+ApxYWk+1LCNz4
lkSyuSeRQaBCJsSZjvGb9Jg1ns0ZUQXBCVqsxvSXbm7IRcTFemSy1byKhYf+GvaWAm8+7VW1xq1C
zvIKZpp2yYxafnZzmQvZVBNP1HZOQ2+XJY0sLBxKN4kbGl6aSOAoS40D10sqWKDaYM3L2k6qjBF9
91MJq8/Cpu0elaYrKTphl+2CswwvZGR+V7QO7oddvMrt6EX8TVmF7PouWV7TAYh/wELsEZA0b6I1
YiXLHT6fYX6LuOwOE+kgLvYXusV20l8QiYpsYCGCjQSKTz3GcGwWY73TMULtRQPhLjF44z5DanDv
BjBdfTFvyYIaL4YbUtWFCzu2esqPaogUqhEPHNi110WogQ6AAfZBvfrQ5CE96HEeqmgNPmIZvYZe
jvIfZLRqnYcHaChh+tonc4mUN2wl8LYoBrjBXo/tuhyC1q68ONmzXMOWyL0EGA2pjYybtAoGVaMo
Yzgzp2HynhMbThB8p3zbulXe2BauTEncBJddXyfgOjPovFvfHqEWE2eTYPWVyWc8n7ol4EYD1GRX
UjVLSfy+Kzs+19et4qwawXWsMOE9RHN7lWKgd+BNE5U2DPdJ4KXlLOx1a9b3pBZzGVoJS5ewv4t6
/zYgYpuqeQPS6JORS9VmuoSvzJuO2quky++YLx67aXgIiXxRUYSmJkxdma3iTkkjyoQw1P6aFXyK
YUxJXlRew8q83q0JLLc7V184OZ2DUHGPzkBvWB6eG7PAzZhMV7nFa1XgvBVmUndAG1/gXxsfM2eR
cBcPZ/B8e0+W4aGnMVTn3XKbpWB/mCFxBYclbtL4OxdMDw2LVCEVe0lsFsIYw98vgbOFJtmVqRt/
wwf/FQYE+Zb2YPK3Bnxu5ucYpvL92pK1yifSljjKXIGK8ABI7KOL6nuYQHTw1okOaR0i0OWfvDsR
oDkmv1y6siKj4VJqD6B9mL5NIvPwpYzX1AMb5ySAQvJtjP2mCZcqpflGaLPBFchZPMq6aOZmKIUA
VzXRgOIdzr3YVG4xP7MucmB11pd2AJQcdm8eDIpD33seOCJrPHYfTf2rTtfLIG/h3wBCU5+EZyOJ
typRl2nTvwf4tppYslIM8tjAxQrxFMm1jLtrwBvot+owLOvIhOXI6uugHbfEi3eTkEExO/Y8oRir
XY+AoRSIILnoFPqVqaOvcpx+wgf7qg3zd+Tx/uya8Efu6bmsE4dbCxZd8MS/8mbvybTLFs7KkOVk
7cOSJrrIWHa9CnnfBcOdcuY1Rb7XdkayFmx+EnB0hVehZTzGes6KtQ+e49XA31Rdux5e/GldsRT5
gzGSlrByosrMEBqCoZNciy74mQ1EFGMGJCcMHyMTn6+1Ond9NqCjtdvMwjNhUf5cgB515K59N3Fz
0G3+1ovx2ERjBEeG9iNN5gv0hlj0cqp0iM2ubQXBR6anqpYUnQWQlxJN+g7mM7qalikoSacvuDdE
RWBQrmCIXvTtQqvRRRYH8pgVorEX2bpeN1zdZCJ7R7LiHrXtLcvbvsA3ilyXODogDRp1bn3wx4zh
JIs+Ard+DFK8N2t73sGYoCJt+gKPQmQDxCrbgCf3qg33ilWEAOb0wxpHz2CkrdsJ/s04kZObGLAk
6hGbbWnaXQsxXyUBqB1ygaMJq03pec2N9NVVEMX4Q93aymtObmftnG/WNOAV1DshTmOIuVco34vW
ExNOj+URir1jBKyiWAZ2pXP0ojOf6SbieSVytE9ULHu59vcC87NG8nOjzdPiBhQbGRyOslG81MJ/
SxEE0wQoMkZU0ISh1yZcXHDbXnU2YNuGpcgxkkO6UeF80L09yhU5Pjy/MKOfFKnOnqcV3UuEvJLz
pec/l5n9wPnZAPr3EX7XLzejBEcn0F6PU7JBXy9AeTqGmaUFWko8+5wHu37GEg/mJYDkJYb/II1x
BtbcRfthhYot8RAppiwQSNNups7CzY+acxmOuoqgsG0muoUW7l4b8tyuflNCRMKLETEn5TAx9LGx
u8kFRsxtS7wqtrTbAbwIt03rUCUqpHVY5WVlpz2k+sySl2ncxZXTLVjGY7cg1awD30MiRP4YxkMN
tyFi1ts47VpX8jXJdwBw63IlTl1punD8uIjOesOVal/g/IvAEYsKg2+6JYZxnYfVe1DtmF6mc+ZU
EdaxOy5uOWHIaR1cdzVxT+tix8PSQD+5aa2qr0AFpO+OSnnRdDZ5gralnaumnS08uhK89X5ifVuk
su1AFIUDAEZgBA+Oojosx9TwkkxmvOh0RF66hcM9TwWIfCQ82E9xXMPgLhl/TsEsb8bFNTcI90x1
6QVtEyF3LM6OBgSoAVVjD8oTBHHpg6ttdq4Xl4Br6Ce3PmV8QwV08XD0Zrc2VhFES4Pn3YJIET0B
aqPArBu/2wkyNU9Wo/gBKTNEYPSIAyEf88DtzATd4l4z7gHEFzategfe96b3w64vg471u0HRBh10
PG0wDPRxQdc/9ZrOpFQuAJA3mulnM3hhgs5TwEKeNBQLOtJO3oY1G7cDRK/ggdLkVzawaIOQZa9D
Qbqaowi9xZQxaA9RMU5Z1Je5TkBpDPksXgcZTX4BP2t4Q8xm8DHZTFx+B+s3KHo6pvHFuSUMr4yb
rSxjFwwvDsS+tsRH5udVEK7mKlJT5fMGpmp+7KYE902npgJRGlOzKEUiZyURChEVUwcQ03R2rqIg
Wc5TMZgNTLwaAwl37D9Mfe6d2zSuH73VQwdUh8n0nOaju27ypHnNJmGvPCDTD3kmkmNmWrHvOjcc
dea8bZNNbVNA+ssYCq5ogMpsSsPdUIfjXjRefyWSUZ3HeevhrHTeArR29nI0RIE/VCpPvF0XtOQE
+C4bPstgY0OTlfg2MzTGcVstDCqjzpdyNwRdfoDf+XRmE6AcEckGiEMlvNVylx/ztJ0vtKXJhi9N
DrelBpNDAfuVWhFZgc9Dr4cZvj493IJLi/wV4AqweXgaScd2WYjHfg7DJPLWt9zcr1lAEUGLlgcI
T8v1djSB2SvaM4TwrF6QFAruR7uZRHovmTCo5hc9FnMYzsOuU6D5AMjLslcZSnaHUt0d5UTRUJhB
2sq0nZcV3ql8QCPoiXukKnrbTE3jzven+VGmqwvB/E75YdQk2GlEFG7Q0bdtkeXT+hFCF/KDSYck
pbzHFrdCb1SQtoeOwYErAoymNAPsnh2ZOPorGFwBNEjPgbm4kioXVyxHwQwvyvaydb2+o7FrBjT+
i1SQ12Q5bI4CiLw6AQ4X1vloz7nQLRg8XvZLBXCrHTDmuwmZWu8H7iyOR5jsbSh2pmdvGZND5tBv
PkfrTP0y8nV2hlYWIIKWbyKq0yJCYgAKJJCQXiWFm7mkNHxcpmy+RPlEdwjEaHapSINqBnBZ4sqj
QLfB1KVfh4SVsm6GnYpWsRxCr73q4+AcZ2pXujzBZuzVqInRNmXbOOD6IulGV/g9prEFft1X0B67
G7fk444i7eFq7UCkTiMaFtraFBHITmzq3jnwCYktZz9di6WN2da4k5pW5HRnBMYQmjTPIOlbrxBe
/Yt2fVpkS5ztiLOQlzf+faOGcGvIEpWYPuCv5ByAkIRb7xTq4rlHn+87/GKt5cG24c16likBpCFb
zqYVaAo2OlcmA2zX3QD7x9ygBJlE/nPp2btiaIDoOqfnGKS3henipoBt5JXm3VR6hLw1Q7RediGE
HmndYklmqdgCZTKVz1xbtrzml3Uw60fcQIKePgL25cUHbGJofPpeb3Qa3kQTe5+VRCYGRyEGhD8H
sWoMq1SAxUVNeK4b/k58M+PXqrGbr/aSx9FauiYD1hoQt5MyfNN1e5uBL/IASW26g3jQFGBGL3gz
NatqtKUI9nMpEDuP7VkEuCdy3bKLk4GWsUYbUI+63SwchFz4ER5lYJC9Thd77hkKDTrMwAe4HmUh
3Ytg5Ntp1eJSeexnnnpNoVlzXNP13Jf8AUw+clCuqxFIkNsdAQS3l2Av76cpYDfxssRnk0f8t8Q2
0YvugeOqfKUlDgiowOEtfE6jRhwwZ9QvtcuhbxE2dndJn8AkLAMfQXfJwRvTBu2otPaSUIhFy9xl
iKBEsmGDEzqLN9JDn7k0NquaObwabKeqqZ+6Q7oqNDzB5CEqYpUVGr+4FJ2E4FkkAYiGzXhcxrUr
YXhACj57HkK4rNpGaowKOXfYonEabBacZ3iHTsC7j9WlTbD25sE2KQ42YF3M9KZkGc45qCn9G8nS
cNNmI+rTZB4MVhGt6Q52oWxDEoSV+O3Y3ogUh16pUjqZAtIfKjaz4WCATWa1UQlpNn+BrUYCBa8b
WwO20dC/DRnA6SLI2ijb55bZOcVEahZmB15yN3+MjQ0xbxLND1vr3i+IYCyqIL7kbeW3dM3uYP6R
+ecYjhFkqnQSZqQGchsDsM5XW4EbnyuGzm6URT7N3U1v04bd1MDgHhAXy7ojiCVqBO7vm6vllGze
KpZucUDZc+M03TSTdWeDBDqIlGiG736aYgxU4ojTd+zi9DUPaHIWe2pE5Z6T7goRKjC0diQ4Sm7m
vlZbXwjg9UcVCIYsNi/04XVTh3ue1utVH8nlvYW7X7nk2t8gHES/LtahrYtDetW5KXrue9sf4AVE
zjo4AaMxaqRGUaibSq5C3K9eSK7baPFhmdOQI1J65o0MsSUMcYBqAZamCpFEfq/OedzTY77W4zUM
FoPb2Om6TEKTH2V2yl3RCwpEPIasbKgD+urQBWc+J3B1j9dZFTCYzJrCIyk7AXn6DHiSg0F6ul4E
qGevkPkQXw5LhAUFc5vsZ4h8xe3gJx3UGRM4iHO7bjywGarG8OG4EtgbZjpf9ig9ZEUkNT/mxY0G
AN06nas+preNh5YPgrSQPMaadveuT6IfRKagb4BnvZ8pJKRwlukn6mx60DNpLyO80VsYgWgA2DDk
BATf4p+qwbD6pZFB9itfsVI3A8mapEQNA0gc5qTtHU8hCitAcgJEDWMu/r5oOniViRkGXhRmhfc5
Mwl2qzpcOqg4a285zlICNQ1Vf7M0dddXWcbS2zZvlhPYnIbnIwvsK1yN4Fqf1Et7jc85vonrPtaA
2QF7YU4QiJJKvyel7dsAPSZvPAJPS9ouhc6Det5OXi7ldgl54K4B5TJS0dmc+pkWbtSYgc71Tgx6
3Cu5tHe14kN35gPtrsyK1luBQDGjP6UC2QDhrMQWNXUvD707Acgz9VLUVDIF0Dnlcnle6zr5aRsR
r9WqIwTwDKQ3gDqNwC66wrb2os/1jJGXPx761QaV0Ki9zsEsAFyezUB9YVwIw407jyxsLWAh42Ff
jGQfYAiNMhD6fdGlwBla7QErmuEyei1qBzkjknAo8Eru/4Jko4/KFrO7W+C+KBEwkhps1SeCwogg
SLv3zrMJL0TPCD4ZSvhSoTgD3OsS6vb5NC4YyaAeONDFV09pyM2dMUrt9BymtxpTmLzER4zhQgpw
eYBFbBrdZC1RD0zFA8f22LsEAy4ibyhyzECggxfUlqi+oWdhPWOHkU6GVdyp/LbL2qQuEE3WquMK
CkN37dCCTD9xrI4AmfhEB8z+83jYabxzwINK818Ss5eqnenOX2NUbQKmDk6zq/zEIAtZIDccr/cM
v8b/4+g8llpHojD8RKpSDlsFS07YmMxGBReQWjmnp5/Ps5ypKQZsqfucP+rP2pBPgT61t5bN8NGS
8I9NYrD5MHoRVM0o7e7020wMrJk1nmGl483pjNivKrjixqDodluLfyYhmHHO7Ltl/S1Z4671yhLT
SDwlxkHBAhfEOqz5AkXnqvrCtW3lWsMlquXq5unkm3mlNJSXYgKfMFMEDW4+DjSoar3mZix9QFlU
zeR+VqdcJf1UBoirXyaShb2hmB+nJua2GoZBeeEq1RTParPWK5p5j1Cvhcao8pd55k9yIZchpLt0
OVRNe4xjflIusstgV5fa3BgNLIpXnNLYkQT90MgsDbq1Sw1zCJbWjJjLn6tUiXfyoEfl5jxBeob2
un2x7y9e2mgQv8VPojMAONMnex+gUktVWiaxj5kyT6TclsFkU1dl4ad0y179NHWW9iWeas8w8cfL
carsVxbAYJHsLIbQFd2xMzt+7UFKSx+Rk0b3ZTNdDSGXQWq07YehpbI/ENZx7ltRMAbI9fM4xqwn
nLTuQoJck7Fw2xvtWU6mtQE4auIWcVFEQ5noblsZ13apTFdSxb5z8ue2HEgkUy/yCsVAu7vqc87B
CMcgNI48PyTExW0FPztOWp5yRCgm4q2blinm92rBf5PaGVmWOJB8YXvxGltsT/MD9BZ3hdVHuRDB
QN1YxjxhGMNtQL4Rm+pJZYhvOqZz1XwyBA7QPA3m1QQqyucdEcvMw11IrOluJEe2mMgyK8AUElZS
qR84SK2frjFPbS0xT1qPTdIGJEudQamPMkFdjFtHG0vptkmn7b44jG2kaDSMmPFN6ghQx89+Xcsm
8ePW/u63/iRvGKJV56Xucr+whoe56HZxHCMdqdGgNB5cxllSkkAZu08zUYNWq3b6wn2STugnHIQ1
5luasByso1z5Y0VgkGRCUo/L5Q6JKdN2LtJiR4qZulfU2UUMZXkim0NpXQHehfagN+pxLivLc6TN
N9X1XKbrXouH49QZfIO1nw6srrkxemUheXmPJrUwhq+10A42uKVrpct+LCRaYOX0qReDiUxgGPkD
yvwwGcUr0FJwtw+ZZumJOd7luerijW8hhPp9Ho/Xvkjh8m9yOUX9Oh8s/hGo8rxYr9DIuyW2vTYt
vu3ZjqjzCxkE3hPZ9CWlmP2OaiE0EWPrmwZ/QdMhO6hEl4dtLWdenK/HOF3DfDXxOZrXWIx35uAs
Ge+q9W5kHVgyX+4w509da11lvaSm1yDYzSbDi2VqG2cPuOWqtdazbTHScsx1KkkITdSU/X4Txb7b
rGe1Lb1myijP42nP1zOFBPzBSZgazJ8NyMOsT2EOdEej4vS8iXyfCxWVQ3bijXhrVCey+t/aZpuB
xOHSmqUva9ImL0W54ubFcAFXwfPVXnune7TWNMp7cbVjmIWOYQfirdxnNd/uVkdp85YrvJSO5YKf
xLUaLdXTmE27fF4iG6CGW7lq/ATM/c6UtdsaEV91roo0ADB4TNXdShS0tbBUJ9o7VZLBKnECyPUe
bSsYMMyCQlmhqk9cPE7gxJB7ce9W/HPRYqjJ+ke7FHtGO3CuO0oNOBiVKc+RloKbsSdYVfVWZRUQ
3/ItDUQP1AQDNMtFT7uj7VAuwFLqamIKqvWeRrc2UOSJK3dqBMKG+HvclbH0ypJ3SOFCzBLMBjbs
kMX2a61U70OrnMfBuVac274qWps1jckdoQ2iAYQwHR9pVm1e3oFI2eSaT5qvSmlkZPZlLpPHMk/+
iplKVbOzW26Inq1YnJS+dactjRibTv0E7gkl4NqdYwRyuiKkYrBx1QYstLALTF/FA3ugX+USxPBW
fzqJEXSLXaDCUf/NFbBJk+yoB3yz43Xyk55me6nRX6HsP0pbLJR/8pGqsn1VtS5c2ioypBZWR4tf
FrN8Arz6EJr80jjimQfjgTsWOV88NH4HEuVJSXI1tCmB3VH/jeTwLrUp3EGkhadV+XtsScctnR/B
Nx/UekPAJLa/yXS4E3N5ODT0y4Vys4yeNuNcylv1xhWToSRqjlWSpO5YdtmhKsvXXMD8OeZ0KzOE
X6L3y0G8yVpzHqe5O6mFEjGXvwE+h2LbnuTafE1V+R0RXaBlpl/o5Qv9eQAz6pdhZ8+xLPvc/8AH
jt/MzgsdWgdDQf+id4SbiIF+2Zx7u3UWetEMpwJou+ubyJGC3Q23Tg62ovL57cO5SkOhyrcqs3cI
cQJVA2avlk9bi4NV1m+EUF1yUYVVUz7koDSKk5/T7W6dUmN87ctlzZrXstEhE63at9T+fbCGIzOc
P8ztp1DjzyzNTjNkk9WjFeuyBUlEv8EsDr+5zIOj9fXe2OQjreDfTdq8M6v9xMn2NdckFXX2ETgT
drVHk2j+AE5+K0gC3b4xf/s5vwK7eaydsO2fFJo/MBL6sjXsADVPnX3OUj7zbENcpCAWkqGYm259
UFb5lQqg1Wu2p9Geg2Qrn1TQBG3+TBUjYs0FW6tDMy7eM2kOtezL1I85zd01C2s+AHI0ja+MxWWV
miivntLBfIEKfbWGWwvRvarXRTZ2liMC2e5CbXkBc3krOiXUCpKkkq+kMaHw5bc5/zRspr+eT0qq
0CfelMW8rbUcWIvwkTyS+LavStp044IdM5u+N3CbVruOjewm/ByNV5HeG6V9ukthGsRE2YjNSw83
/WhrSEXSByRlR1oavVFJd/lin23nq6YBkpmrfgFzidCZR5p0rwZqjWerN0884prbT90/SUfG0igS
ORl19iQ7CSALa+/ewrh9wAbzYCXiR7PJuRmTXHPjrnqSZ+l1aNVnWuoHX6RbMJnSKTezk7UiU1Ao
7gAv5bpRLysScK+Hn/d6uJMQLjjxt3J+VBq0RdZg2wGy4M6TVO3Qm2poSMYfyotnQ45FqALKPFj0
kbmauT1LmRLmYojWZdwTVJt79pK+Cwkc2KRN2mOylYMBItcZv5wmIpSBxoTEK0bFl6ezcL6kmvO+
P1jGo9RI9EK+FlPqlZO+79HpxMY7cpaTELm/KBMrGzySTSD4Bj/ec1YHYv2VuihliJW3j824Fc2+
0JDhDUmAdkO1JLfN9lNfASwvbrJ8dWr1Vjj62V6hhNF1SO1O6ys4afVWN6NncEpS4uTXZvWgZnUg
g5NnbImtNWE14TXpkqfK+JGz90q6bcuwK2fsfdVhTOQDKfFdM18GBD4yK0BiFjeJpKUU8rkq/hZI
TJWPLV6Pc/2yluXBnN/uB13h+KK6dTQN5tk/TX62l+QidH1fy796UZ8sqSFKq9+Jqti17TeqjQDO
2EOC7yrKhCxW91pVOw6yFoAR6ALNSXqgqs2nAyNUir+u/psUM1wt+WBLeShZmM5sdCF8NUNyXud7
/Xe+l6rdXBDpk9ya+a1j7O4UsAskLR+EA/00VD2joaHroQF40PSBXy5Nd0prBkrCAzYmjI7GTpqd
1N3q5WBq5S62R1alKtBmcTWN1kfz49lofMqlZuV57qEO4VvOVmxRlLU+WXX7lE3WIzqLoOa/mhJ6
ao096OMdpPVU66lGua6qjDglNxtGrrJGKuZongTwB/VHzEW5uaXYvDmWImte/ASg0Zth03Xo0mrT
vbumaGubyFQLpH4pyFO7jxWZhVj4rTQhYbQObY2QrA5amzJeouKShnO7RMw0oSwhAVabXDt33JJc
dXqQ3bE4I2/xNDhomqddI/420J9ldmCgKpDqp2S0A83uARWhztZ/IrmvgIOLujYt/0QhvY31/6/C
Di4NlyPKMT7OlpF+rMwPx45fnNU4DlZytKzUz9R19htDvqSatRsz8Kd82lVGtmtRCW7OsuPbkwU/
6k230kBXf5ZmDocqOwGhP3V8oPdWyWV5r7PslHXykVZl5Kqppybto1UKD+1PINl3hhV98ZLtqmy4
Lsnis8DTfDU3uZdZitdWYvVjtQj6+3XUaXKYjRq+g+QGx09AxzwiBpkOudNzieWcTRsseAs8EK0m
OVnSbeycd9iVY7wul0EZd7GS+aZM2Ayrhd2fhf0dN0j+1fbU9l+rskZ09Hpx8kg9wxm270D1Id0A
S6AzARSmYNUlT3b1hfkjTb9J+9RZd0yxfhbbuSa6qUlvVpNc5fixU0TUlsl5iNcdDQ0HhSBWOltn
ufCm5LpuSTiWr4X9T1NfaxqPGtEfVnu4rc2vcf9+S8s1TetorXh7W3zfPRjnuJwbULvMlmCiukDo
oPpd1GwWmjlxNlh++tbxysE+CHlzlW4MJXRnQyeQrKGpEaZvDaimzD9L3anr3qw+Mvu4IOkb4fIl
3qbEylDE5mGRFZfShPQ2O4/kY7fOqQu6D0WNte9nJ1C7grFvV0o/jvVoVtMZVxEX/OYO5rpPps3D
7RVl8JECEreGu+pg5B0rP9Xj78jFuvQHrKLMlotP2eNZsT7AUbl8fi0n3bUDpAQQg5hu8wp8rWak
bZgobqRXp5iibp52pGV5wyg/xtPsodijwjQ7lFv3MK8PQld+JbWPFqECYepRZ8e3Rm4OqDl9OKT3
ymQSq5PjUNZneymOGGeCJbMfewqSDdM4aVm3U1bDqxPjjAHBne04SHrtXa8+yRv8tFPnNE04AJz4
RYIIGEttJ0/mJSuJY0tlUAF85abqLYnwKzs/l9sYww1PyAnrNMy0+7g8Btld0kQzgC/ZM6QJNpFp
Qfk5lvneTIxIbxH0ZMkrmjfcITk1IvTRvG5jfa0IPXQr6mFcjAUUZTs8ocbMdifyMo9UMV6zxCGY
RzW+E2VFtKcSN1z35Z9TrCPFuWbqN3VSXLtYe0FiYPGc3SlxW/txtJidrSLD2+pT2sgnlhzkJoPY
DlaWBq1hBCWP6oIyVM+Hu/4JqDF9qJLU35Z0X+ktQ52ytw3MHERzb6Az7hJX+81KMrdzBreBGZ7S
9KIao88ts99KyZOsibOTLNCM1uhV/pfP31PzjTLuzSk+Gkl/iVsRTJK9l2opXGWObNu3wM7E+BEn
sV8i2ZnJCtWHxFvQWLpSl75LRnawEKeudJujrHvcuH62nHUvb9xRzAHtQo+NglunpkUgXtrF7VtO
H117GKwFEYslQTbZTQZEwUY7mwrwB50vF3gTfedYXISlrn4yv2duRlQWVoxUibLK7KBXDOm4TtN6
6YrlSUIvHsoOn5VqpJ/ZWn6TGPJBiRBGmOpxhYtvR/loVDAAs+ySk3AoZf3oMEWmsXJQ5tXth9VH
Exotjclk7hwykfo64AKy2KgyXsaxvvRV4/bQTDQVBC0XkuGsfopCZ6ukY9k5Zxk9rYbbi56/yGjZ
jZASVFV1VePZ7Znp1019iifhdp0Rwc97VPe8xSj3tjm/TOP9RZdOCwg9K9tNHkx/VPPMzSds3IaN
FSYORxMyjlc0ZV4VBSI3gKVSzTjFQZBWrrNBzzzdglYvJiUStnRGabNniz+Q9HcdUtjASX8r62Fy
tVmn+V35I7DLszTuSlHsVqXxyGTCFEJgXakEVfkyIn/i0Xtm0GGYrIAqf7JCfymmhems8iYJY5iS
usvo+NpoBdmqcFTcl4m7mFz9qOoCow8kE83HRVbvJHX8mMyF1T3p7m0LfL0Mc46TXWNpdhH+2Sws
66kskZ+KrKCobfllw93lJWRlCl8+WxcZ8lwXnQfK6uUx0a+N7dXpYzuPx3hmKJiVwIoTnuviqDP9
q2n+1271flnN0LhHl4Lzl/bKqEG0UMFQ0PSPpjajGvxGJXourcWXZ9Prljnq9OrgFP2NUI1ztnag
WNUhHbJoGpjGRiz2ZZO+qqaOQwNRXcYBHGfhXDhXfRy9ZpC9omv8orIxwqlu1kmhQQrgQKXwttkf
ctMEerNxOveeTffQXEtoh4mDR8KVqqPXx+pnrI8HBba0kTNfydMokVEW113Ql3rjgolbar6/a3b1
OfUmzIMYVDxTbx4lbvwRJD+HKaiK1TfN8XUq1qiIswNJoZdFjZ+b3uFqznnWZa9P1iOpRxqEZVkw
kAhnZxjV8yjLkaZJ/jS3fpOs17qbQ1OiVA9wopuuQrB2i6OyvY2w/OSW+RlHA+b407wWe5J4vbLn
xpj/sJ74qWycJWv4UNL/ofaD07FRxMZlHF8ypw+t4pXpNVCLDZGs7Bs42XKQQRtkMd8cl+5kNFUw
tjZOlgxEaZR3SvNP5akWTeojlnbx24B4NTunw8sgut0kZ8fcuDVD9oTgw19nHFp5BrYB+F0bGXYN
3l6cS8cst869wskkqcNlkNuQGQpuAj//mqiRzpTXDcO+T/F0LjzektJERKqgM9OgvgEj4Et/CVas
dhgpr70gB38D/jTbo9lsqJFj526EUutdL5lPo7MRkGoPD0jbwddgaS7lVKYvLUcCZAr6ON1u4ap6
a9eWCjpveK1I8IO85O6W6xegmClpNoxOTSCtAj++I2WBnBsHuihOYuuRu9iwycjPuz1y38mt8Y65
NuUb6OLtMjC0wtpPaiJHYE3pzla0N5yqr1uFlYqhRPdstglv7QCogGbfpNYRbqsgGk26sUbnsT03
Vp1Hvc5snxubdEH6/g7Mq/1CT3P55vyGTpn8JEMd1LH23JftZTGLn0GL/0SZB7AR/myq/ErYbEpT
DTRBfFQ6GzAV08Gyvoy8Vnwy4KOqHPn3+q3vNeZIKGNNDfsV7aXmzEe1Tb6G2PxINk3zKgdt/5A8
b9PsGy2aLUVi6U3CYRlDmise7bh6aTk0R4OLrxn2HBG7Mou5L/g/FM1FNye3VNGrq1PYmmJfya+I
yB+XLX1ak8XtDBjKDjcIoEYmWaEN7WNYveGmpI24SZOcYVpcTZKuZTNzpbEWTM35Hvrh1AwoHTA1
J4k/xMYj7cueXi1BHJO9qNiYmzgMJMfdprHFbSMeR/ZRMC0fXc+hRX+rGbTWo1hy1apo0eGn94/i
kk/GQ+IQ9r5kxWOS50+GAbnuYE6r2pM6ZuE694d5c96mLo+WrvpZnPZij+OJWzKYuzq0YoM3mstv
trG4wtyng/JKxxvmnXTBh5T/ljxzeia/Q1LgzjVvW8ITzH/hJ6wMKN+4j2v65tSK2PRiZ9e17zSx
W/WFV2Wt8Di4H/FwgGqgd0tU+Km1jeCS95WNI6KsMP1tQVyuX/ZSPffj/DaZzVXS7J28WAf0LmQO
Zl+2hLY2No1wbHgVWmTHJTLvDRm33PSRUcSnZkYjaiy2CJoVcEeUP50y0lWcxKZb9N2upQ/BlWTp
FZz9tm1c/2XpXNJxW5EmMQvU5xjPPBez5KoC6tjaaxZhxvXwsSSfVv2SWiyC8yaFwJuhSsoJPKWf
dsVbA2Fg1sI3tfp7ELAJWnuwG6wVa/1hLBq2HeGpMoeDsI5jW6K1k17FNPMsva2WiJbyqslDpDQM
AXLxr14N1V1ZCbR8um2Kebt//elq7ERinO6vxgDZlnBhkRUSZF1xNGy4E9Fbf9qofDuDCDszfTA6
w1O2YFTYHHMcXEqF7G+5Tra9eONwNoBEukEKR75uGgP2eHd3maZ/x459tQf1oIkZxbqDNKMIyRE4
aGnGm/U6oNVX4dJUfFxO2h6aLKSzzrOGele1UrSJnkm4c9Vt3SVgigaAUjHtUxvoMZXA2bZgzZIH
kROrgZ4FnpNy9mCIf3rilNOcbWd+mk0YirvzJQWrVx9WNtuuZmKXQuS6uyztLhXz39T0noyepyn+
xKy4nTycbH6vbXIuFVqmEkGnq+RNF5Sb9Na1ypUT+n1jmazL6mo3ErY7+bletsfCsL/nFa7cGW61
jAd2qJ5mbjBEnrvFYtUnnPMnHZgqkHxVtnJOcKXpc9UFXSlzgYNTOLIguZ5Lv3VoeK32Y9nsB/kX
A42vF0AkRWSx2CoTWZ2dxfh5dXRsVkpsWegM49OMjLNw4l0rjQ/9Uj2M0nSPlC7YrvOTJDe8IeKQ
Gmhf0jJml33p5/iYTttPMZpr6OR95hn1RFD/Ylv3iS3eDXMBQyO3rW9Z5gY6h3elSJzyIitNvbOq
uGeaazjYs2HxyzIOmC2ZGTUq07s1HOPq1RLJkyzqF5RMl66sX8yt/xQZAj9HvoyGdEi4liGIvrrl
km087Nh9jWHzFPCAvkYpQJIp6HDfnCHYziMxbaTUsPBgcVcWDBhZTeW9tX1MhthnlHz4fcEcl1Wq
8qxm8jOI5U3eRhCgrLUfEqvZp6Wor/NQGh6aA2LFh1GNjA5vvDZNR3ST0bxV20uBfFue6lshU7pX
d4sntu7fLNKJ5Af1ppSx6vYG76E5IRLKzSrC1M9hL+p/IyWrhjyeFooP3SmXb6uxDa7TSrE3auu/
opbRPZR/JeECwI8YMAk+B6YxD1ot9lrWY1QTP0aaJ36CWttNh7u7r+2ptlHWo2KYBwu4tCusT2gv
elQdO8BwExRNWoWm0j+ihUBZusZy2JiAzQiafXte0eko6Vc1OVgPMfOWdoTW/aQNvT/prAKlFPSG
eWHxuhHH+SIpZRIMvX1WzfirbYjjX4K1NihNqmKum/J0V8f3irg1vRZMRnuSiGkp7QFwNv8h9wMF
A/xsrh9g8D5kkhnirT/PNroJWf7GsODN+YRu+U1loe5Q7OAJZFNed2mOP4IOvfi+Nsaw0Omx1rhY
0sJv5d8UsYLbpO+Y1wNYnFBxWmg74TtZ/QC5dOrxaTrLw6IgZuGr97TB2f0f7F7JvPRs6L1l3Hgb
wmZVwhgdFYodLpsanb8gMGBpeWow9hLOtBsV/SNLysusK48jrwLtoRitv+ZWcZ15bxietpleWhZP
IlVQ6fi6fTKG0OpAwdmTJQZkIxiy51naiQW1GoVh7sy2RcnoYpzhWeiIxZD+lzBfJPNjKtKruuGw
qbpnZ7Ifp2V7iGMMQSlTlTg4uLwIDOUOEDq5G2wwyTQSkcAFC+lvTnFgjtckeZBtETbNW5G9T8Z7
Vf01etaxfRLpW0s+4nbGImN9UOMUyzs/2Sn2utYEOZi73FphycXiqA81/49kiNnz8c9uUtDZNJFl
UyRq4j0GJDSu0aGtyGcyGfIeXdgLrRpnO3nKjAObqtE/VmBTQOXqZeFv7M/yCgAyw3tWe1zpHhpS
Br38mGDjE83vYt6/Nx7fJT0gQndHdUTU+lUwNMbouuezZTjhwoqLn8ctwRU7Isf75ZwjVyFLiTmr
sDgizCuEiS1j/160HYrPmYKPsjSDrP6O8aeU6Dhh6NQBPqGiodG+5p15WOdXh9wOQ9F3OvBRY3wX
VhchZMHbyKDrzGcnZtt7EaJ9kOzugyXrtAzaO4LtSCcX112t5Nrp66eQ0AROj0p/aJP3vFxcBT/U
kL8sMo3g9frQJ9PZyRk92Ef0Sgvn9Heq3w0Nm0D/aqoJJwAKRSkjldYEUXuStYtRa6EyPZrrpa2e
0OFX7H/oCnTMH8gsNj2/ScYYorSIJN5diT2o7fN9qqDKF9oRfudcxwLTge41gJZGm1wwcpC00PC6
ljtrrcMeGb9e9wcBHEkN8y0ZzeepImNi0ueHaZ5TxkTEsejOVXRzU+Jchq2W3LIpzskqhXX86Kji
kmWKZ8+ZGuLyemwN7U9KhvcMnVwHKZzYqte2yvfUNjv0cay+GFiFIsA75GASNV+FNvxm5IF5Y6ZH
KFo7tx2rb2p6r1b8zyKYUNek97o1dzGekSDf5MNgK88Thi8pXn2Y84OGgkxwec4dgg7r3hVR2Jd1
yp4VabnYE1E3ldbsxSK+K5Fc5OG96nEVb52yy1qikJBa7cSW2c/KNMFlqdPH6iS7OI3tU6xr0yHO
jSmQM/p9S6t9w3NskdhgbqFhzC/07H5O+XDL8Dq6i4QxaVoHPB5G/iMUzecTCHuJ26zIty+WvEhV
rGjqhogfEtWljFPV3pXY9Outfjbx0gHGAefAX6wIdk8YNLwcungc4kfdgQvNiuxvTtT6gF8ojTY4
1xnJeYM3okj7m2QLE+UG+jt3UZ34Oqf5T61aq4sFBeE/M6geS+wGw3BucxYjxxIhcJyb8AVv+tzv
Bktq/9ZmERjAdCR7WiLfdKAfub6LcUAFWijheXpTihaEWbfpylgDNdY+FdyNXNJzMMjyA54aTBV9
dlEzvhseZynPzktiPxBnEZFBiug9Zv5Vb0Y1fqCQ2a9VG8a5OMCU87xk/t2AH/Oz8rtWvYrsVH6q
NfU5W9SHLaVnVVDc0qR7rLoPrep4g55/mozP5BnSZ9yJ/Twax6rosDyv5SVGNYYNGueJ/JHI+Vd1
d10YMRVj22x4I3FB6HmCefiJkUos837VVdDOU4eQwaoSCAjrpVTF0ehVHH5TpNLnoKpILXDVCo5g
bCKPcZE/9n31XGDQy8mfyIjiIfPDq63GF+RNYl1/mBTEnW3yLFaDuV15HmgbiVvzAT7+ANz/h3YN
sUYVbqnq9xr7IDp7QcUjfkB3lP5RzRY0UntBDn1JMQrRANsyYRVhVii72cTbZ5TZTzONacTbh6CZ
50D0P4SAoBI2Y8yRIn0y1sGhdxQ5zAjq3Q8IpDJ/0VKWj+FCxL0fO/2hNsQTiT8e4fS8+rYMG8Uc
2bWhNP+WEAyNsuxWon7L/Dgw5Rl5xnKW0BBWnXtzuhNWocUkn+bl0wxVIMq7ORf8umkcNv8xGgxt
3+l1OCga6lcuJ4sdYG0g0voVhnrkZDnrSfG5aF0gJYAI7IpyMbityc6/vo567lkWhuit8mJaJ7ou
2TnaMbfbt5hfJ8VfR6qAFJSKERCi4I/KGtZpCp+AEgHak2zJc5vdzF5CbUDg6ab5i4hWOJieGlq0
O1so0ek9Vnm4ODL7jHWuJ+n5TgsbBBmhQvNbsUum7P6XkkTzVUt3Yb0R2U79WC7S+4Lwh9MKv2MK
DMibDVbBMnDNquKzdj7GO52+QM2CIdzlx36X/QndDKTst7T6vd3Od5/DDp8VUpDabTsDLXMfdvmK
dkDF2gvpm/32A+xOnNIJZX60Sv9vm+Sf7p7t9WbYkFwZPPiGsdUcb4UAkJcMGrexKO/IH/aSO7zq
2K/KrH+1o+FKfXoYsre0/Vi6eq/3t0JK39oh/kzRCMu8gwWKlzVWd+xsESkBp1jjiMXjcGMp8uS7
9xCaJHeb4aePAXzq9Lb0OTk1UZFaJ7Mtf626e0cGf0ciX5tU+38JRP2OpGrhaHpddIW6buLB8Ogm
RgpWQyQl5qfzpneHlUSEoqdlrC/8lXdiu+NAxpWR301Qjjq4hsZtw+sAM41aPcV0M3O0VWixjHW9
Ipr3MqKFEi41uSSpZGm8CR6nBEgx2uZ4/87VATSnkh4aAFy1149J3LyncrInO+akL3eXFZmAbVF6
ZVpGtfYiDzj95+rkiBpKLXtuEtvHt/x/hohLdNWbshnIPKVnbECXXtejDDhLiPWqostXZlR4hUmb
q5qd59h6b2QoBYYauYTNgjUn14Lclhe10UON8tVhsILNKIUr8WGody6RVvmjbc3hFP/H0Xktt25s
QfSLUIVBxisDmCVSWXpBKRwjx8EMwtffxfviKrts64hE2NO7e3XHIp6DH0akAm+mZST5evDkUXJ4
07Px1TiQpW134kMjfNjV7T8SRlsr7c9gd7alWxN6zPml3L0prollZeQRz6Uv/gsRkuySnX0izvA6
MPHjnBnxYIz+DDDL/YR99M1pcTuOw5eP5GfH8SXJeKKRcH6D4vpVxeMBFBUy+7UvCQjOvzEXUds9
Zjkx+TE49/eA0DydCxG84Sl013Csj1nX3eRw9bruOljJtkJ4FgX5q0JDGspi9Wugn4QGLJswxLfK
VqhdiidLv5rZcFIK33ujH2MxHsfSuASmf05VTwg+XIehsW9c+Swr8ZxmmMPp0DZYhgrY+IkZXt32
m3iYWBUje+cejsmaEiX0FMO+IbHqKCe8xAcIZqYvCKtYs/r2JQN5H+owAINixuca39q5dB3/MXMn
P1oC+V4FZsSnjs4m8se6eR80/sBkvmU9b8/FNI93R1zfX4fEMfj1pnAlHZa6QLMwoWXFe9gGq7GC
ENFOTyBgzmwQDsjZFEbNSFcENI59IG+9GXyGBdwGsvC8lgz/y4v1H77k3WKrazpPHzrR5yFJztqT
v+jBFPc4xls35vgPm0gs4aPCrCuhRU0Tp9GWU1M6ZY/CTBkO9G9tcjUExdJslWSsDXwvwI6Sb5PB
uOAhBn6nvtjAY8fkTiPBRvz2HvNpPkiM3o0ohPt8fY/cc2ouuhqGINqHubDPalAN8l2Ysb9MUwxv
MbuM0X+I55D1X5B+Z0P9aHppu0syoIaV2TzYePAKEb4vyfxsF9Mh80lK63iT2ulTYT915bwbGHU9
gqfWLB/dBEv1QgrMC45Wq59Yzr9mTnt3+nYRnuI3zBKI6Y8dwzbogi1XLkISTxSoMDunsNkZqn8x
OwpjxGncf+Ph3GdJcUXP3HulOoXQz7SUwA84txrCOVbY6AR7H4gi483uMLdly33h5ImDR2Z8Glmk
OtP0OPnIpOY0vIWy/imSYuP1AKbKb8khtcOtOY2hWKWeuuGLuaFwnXqZRk0dXMe6vPU2rkzHKSKX
gBFuxe4aDuJosr3tSOoFKCwh/2zgee7B/UeE25QmDJwmV6d2Lq4zdr5KsJ0OECxxB14rP/ORMZeV
42JiXKo19nEQSVyjsx3vtNfjgJPOeKiQmzMljpnLit0pX0ynxAuX8djFf9cxjSPU+bj61dgCMFF7
0/8tA7E3FQSxuQc3F5+QRfiDVm/aTR5Eifp9Bw7mKtgVdgVYLHxOXZgzRKUfHT878WTZE+5+8/zi
Xxosu0QRbKuyRy1/a7yRd/XNwtFO4DUytL1joNn7iiUYOonJX+7BvFRbbCNn5z8wPy9h1ZIyYM7S
bvg2JfxLPqEOi91cvDQfXkzOMqz0wbbtQ5KoY5hP7nbU/Rs91Wie+oFc2L6V0w7L1wF37GM+D/vA
keewqD7tkoEVTM68GjTDYtn8FJZ6GhX+x6Fkr5QM41tvuReWvxUTuk1ubbqwnduXpri1sX+1ZPK0
3L2cHHQyaZzM3rm0RoNUCPMFS4gfo9E0DpmKUmGbVcEb3xteIlcwFwysKBZ8CE5nyi1TDiqNQkAN
IMlb1hfeUrzIHs6yMA0ANfSMpUq21r1lV+c4dOoxP+RGmJT8MYF0hKjXTwzfH/0yW/sx02JiismZ
NWGCrwkgJ18ze4dDp/t+Szjlpis+9Um5bOlLiYU3RbMhBl+x0UXx3jo0Kv2rRr/cpomMf6SJgzOS
HFDWKQ1nG81TNnACkotaIoEsH1OX7muveuC1CZ2laE8h4Jl7jkM7CqP7rLYyXtC3lvzAYW/TY64l
/0oz9FRfyAJEfsOpsrW612ZCPPc7bhfdB5SPLiT2M+X9srGPCG+xB9FfrcBcK0frHU/4dybDyFng
HkJ6PdpLcpA22xGI7D89/qiex6ZdZi99GmPYifFaZIprCWGCDqx3lfVHdD35NE8QrZ2eYZQmwfc8
dR4m4AJ7L+73tqmSB4CV2cYwimNusI2FrXnh4HKxB8L8qdvj8L0b4GAp3hKVtTuDwymWtyhXBUrX
2AuSfe0uLHHzxOFt7kHjdUaNQycloySEv+GueTenL3PgOxj673tcrpI8CBuE62Forzb32r3d/Zg0
OKd9X/7VLcGxeule2DS9ASQsN+D6XlK5/LDJIfat+2cScru4aQI2RcbWDwEVpNlZjo3Pxmi2eAOO
nwSojGhp6FISlKCjBYOjZoVNlt3iKRkab6IoX1uN9LAiHiYIEPGDPA6rK1kSN0bLv88cGq7T/BQm
/cFUzgEvF6mQPI6qCjEocQh7NECeIsO1PsRguSdrwWprTxx/FqK+K+gDoMygfG9HLgTiNKwc3TF+
8Vque/wbHzUZUawllrdJ7MRZN5AXWTHBm/L+KVd/AFQm2sJZkes5YGG1qGQ7hAn5ju+G873nvTZO
qKKx4E0rjLjfeXVHHg4yTE1IElnO33azPx4t0HLRWPOmwU9Lutx0MAIhPvoWn1ztfjJV7xOdfPil
fq0a47GaEtbtjHSG2M5LFgVY0HpUsczSkdXkT7Wd3lylo5h8GRV7v9XYPNLOg9ckf49hHxCu+QLS
cLR9AvIW5pjaePcH3BO2eV486yMzuOOHZdMX9REIBbsDHnEINOn8AkIDnguQDC/mXO5TPtFYdVRw
dwQlBH6Qlud+CPP1LOKNOYRPie1evJ6mTEYyM64+4vKtm3rSArC+xh4zY/MZ+PrN5bTXJvbBhHjH
BAEMCDXfb68jpiMzsC/xYj5w3XITp6xUeAgFpn2Qs31uungLm+RJpfopiZdtbyfPAD42mneZ4mxv
x5xrrPm/zkGlGAoZ7HlCvCWj/l5E8lYHQLPqBj5ss+sMd63vhhhfHYAErAUipxyZBBKGYKT2Nm02
FYpy4a68ZPlxGKVNEFrKGJ47Mq2th7Y2ljuf1UQ+Z6dpiZ8Nw30WoIPHUZGwmA4Wm36JMCp59IUw
PMfev5jLAjJLbSF/bowFNIR8DpX36nHKXcZ015qKM4J8LorhVJJpZOHIbJ2P4Q2pyYH6w4oUH+oh
MAFIGu3dNv8ZLwlL/1ReJ10d3ep+PGXrYSb50YzLR7oUjhL4KTtv/BGa4apB76pPA6HZImG1LcZN
3v5Z5Y+4x59pzlMAbwM2vx3iH774sHxigs1XiwrEyuOlsjDJm6o5K+u/kLvB8a2N1xpwNFi1mEA5
Y+eiRL1x1LQdsm5P3+O5DuynME23mY83EiiZyiYeZPm74asvu7Puhl7IX2HH4n3C9C3PVqz4IBpm
AHDSasUXhMMVQsXRd6p20xozH2D1YbnN0Wsm1olyT2h1U+js06+K3egiDGvjkGdkY/DLsUZF1DXj
4Jou+Ggbt/4wS/EsUgXmlJ1Mw954M2gGKkGYdcqabe/g1ff1pjIkb3rjgvVmd7cm1fNwyv1T0tlP
HufElpzNjOw8joghbO/8Ra6TIlgNHfdGlt3ChbgmxjzbJw2E5ECfSgQydOsn5cHzcdgyapT5/bAq
h51Iwp0XFAfGRfgu/vKSllw4XoEP8O7iog6BQQ/6DoYevHZrjaptMfm6aPq5AV7WaS4hobtRpmc7
7LknoVB7efVJCpfRq9d7fDVQwLNdEuDKhtVKjPwrqbJ9MAtI0d5DO+nonoNKqupclOMHocCNyPl2
rZEXeCm3WcvhyKluCkRG2wbvdfOf6742ic81GZKmD9xHszRfPLt9Izg1rCZ7eEk5yjUGLEVNyHJg
E1rpZ0hOm8kUa3ytT8SXtwUPomFJPvr7i9vj7pEZNFf80WC5dwXG5IVW7uCnNIeord8Af0Vh+F42
PbYXKEsWYzyO11nNxNWMbQvBmNJ4rDDixnwWIVruBut1NOYd4uy6H98CNhOhBMnQnosFbcXnuGuT
xAkx2BfmKk4V5gZz11f9XuqvCvmzJpCnbbzBPLeIt+xZr39jCv1vDlKUjDqyMVaRh/3wjfipA+va
+d7BTIxNU/0buIYL/H0krw/xEOysCVkJl23F4Sbo50eA2MBG9R9H3p8+ECfawvGBW9N/OpwfPB5t
c4inxjStKENmLVp8vgLfnIVwUJHPLqcfFbR/jhNcwb6xmqAV2+bCzbsmSqzlpUirnaS6bpjkvqfP
wiPvGGRiV7UdOxGOImHFNqTfWRLMVJ8e7juBooDzLYAOeWC4knkvu+nZM8RtLvJ93DgPo6weRsM4
Dsq9jITW3CzbLWO4Cbi7Awv+JZ94OqOkmPIUxICaeJ9xWGY1MW4th1M7dEwChluVcW3l06eTBJww
HJT01zBdIlflUdt7WxoCYINQNwI8NF2CQ0IrVuh/liU4MP7WZQBrMnGKEZr7OtnPcjnj8DoSPjmR
3b00HF+tqXrm/4yYG2xmzsoz3vsKc5rHMwfs2SUukhfQ3Puhlbg7JL4rfCPPhBdvoqkI7vrrxfG3
zZicFLmtSOfmyRvCx8UPCArGkdT2hxIARf0+atBU07Y90rzzyHpktP+pxo28JI8m71Ba7YUnOXAO
wIOhS+iL0Fw1XXM33WHYORr18hencos1EXQ0iBnNtVj3dTQs1bYtvTPZ8FNX9w9LO/6CCLnlQJtb
rz+lGJfru9Uzsa8TSfggZhPpsh+wJuLJ+dZpiqgXyd6vxTphSRQuwcl1AyZElxn3nynUadHFTtt0
fSJixFSC8eNOdjo/DmHxlnIq6MknuKSaXRVW16V13QcGsnnDMOGwoET6GQJvZ0p2l3Nofs2S/8pn
mZkl4z8kt3UgAUciyqQN6ni1fNaG+hk04y1MPHgeZ2lKyAUt+zMdfyyGsS0s/6W0jaOO522M0aIo
5jeLqW5yAZ6g6+4aEecHhzSKVyV61duwlGSL0ZDA0Cpsx5e4srfeTKAqKCp7pVn9lrBtYp8scqrc
DWs2RoeY/ayx8bMvy1m2YesR2jEf9D3B7ZhppO04Gpns6iTf1TX7H04nypEPJnBrnxbqcjGvbqHv
LMKDLwo8Dzdt8+rEG14P+sNnt7jIeldW+S0oh2smv8ylgCxVD2virP8VFOK5qnmYbC6uDnGG5oF/
eZx8cD49o3rgPLLFtzUMP6DYf4WwXm1J/gGXDrQyvurVQOx+VTCXOymP5tyl5qC6X0nduq2W58Bw
OO1MUV5OOy6SXeLPV9AVm4RfHw5S/NXwfShdwRlNrXc/nE+uCH+8BWnabJYnv7fOvP/YdWPYNWDL
Bt2PTMjkG2VUwB1e4FoMpf2JEfZDhBQPGB6z70KWvN8Z1AOROedZmr/4C8Z1r7b3VdZu5mF4VE7+
2XfeJnd92NvFuIUb8DA69pNL0qCpko1kEsqt6j/dugE3G2aXwkqPtlV8OFiCaVve4bw/kA/YQcci
6bnsLcP/KcxwleBiQcAFxig4/vh2AZUxPSUsv9sl/JDl/Fw2zXtKFnAC8Y0oTziixlRmn2veJkwH
V68Itne7HwTn3Wyn22H8VbAJgzl8Lcvyq3Lq/QLTxdf0HHDozo02Eqi/IFaPbiwxM5LHwCjgLL9m
9VXI7xwSIys7+Nx0RDdQadWTYk5DgtimPYVtXPUKS5mVPnEe3bhOe9QTj04YlMwoR7ocfkmbnkqc
TxZHu8D2dyl1Gnbq7Bpql4heHNLOPoCn4cxDgAh7gpbdWo3ZQQmfpxE/SuLgBRyp+/gMFf1xnqrI
6Mez71tECxX1GtV9cQIHJMKksZ8b5nRgo5AttosQB7eASz39H77VfIc5z/OgjldmMHzOOdJKyltv
AAq9sKcFJDdl474kFRtIC0uUf2VSPZfxsAWbfNQVIh07toF5WAzseEJ/M4UsXug6ZENeRUNR3RNC
DwNRAgPwBL8FV7cF4MHVZxs3pQzuQ0J8gQL35Q029CTaDsJPjOOvS4rWXCDikfSvl5eprRDUoZIn
3m8JpQn89cmY5idQYTicsNkTLEpM1rozwXwBrpCee2RNT3OpAhLsPILM8e9AsUZeVifHzqN8sCMD
W6Ho4se2kw/GkL+2jXGKp3Tb2PmHAQyx5DbgwHcPUqooD6pXVlkMMu0qgOk2L842n+b3zLHAVxTr
0e5wzZePWFs2niDJZs0kT+eM6k/7mNx5boCpGUsDjD1N5LXOpnOvgf87gXFOQjPSREqrDJmUyFmW
1eccZcqPOegETGDZue1fudGwdv7TnSYEgi8JeIKTsIjr3mwQf3eXJTpeQBR1XlpMFHid/TQa+4lg
NNg1K822BYsPCJJ7jWmGDq7rMpmYAas1Po10xXdfri37myUuiQzekQ2uQ41ZrWo91i343HOmM1aD
Y3fIR7BivrULQxxl90IOA7Upd1/pvsI8QMrN+kXRprG93EsvfzSwgg7tqku/GCxALw4PNIxzPUw7
syMdCJlMk2aTJic/3eTYllIaC+QJoSB4KcoSC/psfFBndA6BHuDEuMxgQVUc43B1+eGoJDceHW+m
12OUDf9y247qeoCyIqByi/A0czhhaNwHunsti3DvmctubscTKNxqNZcldBGXTyPgCaS8+yYRsU0D
arKccl0a/oEdFM/JCdNXu5zGFuMF4JxmYzrNs1PxVMJu8ZgV9aHl/iwqdt+5/cNJfW+V6UGUOE1T
hT0OG5AgcRR0R6MM+YaYIGwaTMCOkY1cztWCrLC0+zA2NpZ034Eh5viZ6kvM29ggzIPH7GZ0NhXe
n3ekXWGrSEq80RmJ95hrYqn2Q5PtRg1Siu2UiyaQ9uxfMSMtC30JXABuwIEkLAFxJBuRLp8GYGS3
HR5FX4I2rFjW+1vP/VJmchwn6zEs1WZKxEXYcE5Ta80KCe9FeSJftpOujhy32dnmbx14xzHtt6I0
rq09XjwvWM3auakwPLPKo/Gm3s25T3iBezuJbHM5DDUsS7IKsxVvfM+TPEVu9DZsG5FdhTFHPnH/
dEb46jyUjopnhU003OP8I2CvsA8+E+1gsatntiPDputPqFUbN5u3A6eKNOVxTBTEjucn/LWn3ObV
16xNmT/ECXnnogDNMlLigY3IdZ0eRPm0Xmb3IbXqW9rd37FNFHjlBWfyNQepnoB4muvqscmXQ81o
UiSf44Cp3OrXVgib1waOT1Z/dAoYN+DR6o3sz30VR+70PLhAWgzNBpkbvKwPXNTwZusXjkaRKDha
nfOOboku3mPF3Jr1USbTc1MuJ4PI4qyQFT2osRgzTLwgslveMCgd+gxJRYsr/WJ8dCSP1XixOVzn
8dFDMV/Ipslx2bPGfxoH6ESzfqw4SZGmeVTWYcg9KElfA5t2pQDkjij0WfenmKVlK7gCg3NINwS7
Z04j467FOyywpzVEPccGHgnrqNiu9rGznACUbNhBbS2syLn3XosUVZGrfIoPKsUx199HOCYM55Ka
5bbiLBF3muvtXzY8+D7isXMqSa0NLc3fAKaYogsOa8KmvYTLsQTGebd9D7sBC5UFCnJJPkueFQEw
rGQut/Pk7Fw1fpm4tDQvzA7L/n+1RigRhB6qaW/VT0b3NNQPYRKuy9q+JEuypxYpcoletR0GXzUd
/183tHA5qZsLcLd1/gNigsxbfINTPFpp95MiQveVBSWARwO5H0kWJcExksBISlB3SOFuhAQ5z4vo
juO3x2JL71I0yhfY73x1SBZ9aUZjY/51ZvdVjh4JM9RfxEwdtYX1iA4KVSMx/sy8hCINkUY4Oedo
/QbhE27rIuigydqnTI5fXCxovvYQbydbbS3VA2CS70lo/VrefJJe8cAC640VYIA3XyJmL7yPSs4Q
RLRax99JkqeOX27IX/Ex93fuC97AShDq5Vm0eMGuLIln+VPxTNL/3e7vhUiYa2kZJE5kJAc39V7R
9d+HOQ85bKqN0eFo13RrLIhEeC6xovYpZNCs8J46n62+LTioOjecCts6fkggcbUh5x/FYXgBpD6z
3AdXx+3iuO0p62hIwGG8M53sv4bAqW13nzOrTC6x9oXcAvgWZ+LziIuaECWmH3OQrG77xSNqWe/t
LgbFM5Oj4hH0WYQLGAYqpxBWeJQCnCQHCPzE8+U73+0lrtJPTXsYO6gRurhrlLtmWdLPUHGq1dWE
eQu27xaGdQxzC9Gt9cvqoelG94xOW31Q7oE5VhOvrhodHHPdDCDXeMXkzeIjdsQfMqYYQNTyLTUw
wnHepFmB+CYI78rZJ1k+HKlaAmjJxPxY+tJokav8+UJvwv0RIGqF90eZ9h6s70kOFFQ0RPprZNvC
RWSmnABs7FGPHGN0lb/mHunFPP+2B4i7tgrPzv1B2raIHj13ENufjzQbCAlyvGOjjEy8mFwgFh1n
Sw5HsvAz2jiz6c+uQcWOlfNsp0UTOQnMu9kescFPPYvmIR4fhDCn/dzb80OTB8VzA7Nw63kmHjvP
2EzVhAMC70zoLvhzAje5je1Q7CFtrLqBN4etP2kql6vKvu9o2CyqVNH30Yc0eBBaDLnXhqwme4He
i4MmdQjdwxofYStWIj4FME8TozpmLVjYGtGka/bO0IJYpduGaF9hBjc0YWxpFs4crKdY0YjvG3Sw
dVbHud6t4k1T8wR1Kkg5sdcdiApylRvMz+w+aw6bfgbtkjysr7HUOnF8K4GPmXN2AUoStbx1lSdZ
8XZHdIDfbKmYDdMuIlQoN5NjMD1YjItaYcALJppF0iamvzpwD3zYauWk5qWq7iJrG+IMbn/xxZ1E
Wtmsx+Jqn47qOcvQIUvPwDtYPdG0d01RYrKUVb6naSFi7zW4T9q0n8sKLdRw9OvcjBgA6utsBRez
qy552161zAiMDyAthmmne067SfbsWvoM8ZxoIF74yX6szOpVQJ5pSY1hLiYvMU/I200iHky0tM53
1v5CUpp8l/KdizV3vBqNe8KjGlDnSXWCiOIdHXsfbsdMxBHK6sAOV/Qu+IAgaif8Jwyg46HtghsU
Rb7levf2ExUuG1i6FMgN2FbDnlmK8POKPsQi8qDh7qxsCt96gcNxgaj21zklnugxcOe97Qlxq6sy
4ukebuPR/uN5ChoHwAc7mZtb9A+x4nCrG4R1YuPsZeNk7fYZgX09evs6w4tt57sqDqgwt8ELVSWK
TyJMfi8A1eZQwypNeGfbOzmXJ+ic2yXEIlVj/9uTQgR5OE/J2W3YjmCV2vmD9DeVplFHpSe/UDeg
zJh2KPTwkXbsAN+zSWASYFjAFijm+/PKrevUL0kjEZ5AlANaKSFp9SZSHmYZvgXXfbGhPcvecHfo
jhm9c1DJOk4pq3bWPxVOMXg+Pigh+e4D2CFS25CVaXGshnd/omo5VE8/5lLd7EVRHCZjc9W7ydEa
Qo8AkL3xXbggWaF3IwE+CeazrfoLdX7XgeIRGRqsHX2GCgMBqDeNZ2U5P75IPrvCIDSGx9GybXaI
2CG6JArKDm9e/ZYU4qGSBvgmFNJKfPfm8M+RsLuse9YGR/cNkZpEzfyQd/Umd4ZIVhgMaayHQLYH
toV1yOwvKEJrCEJE6BvrA8Ftb458MEFaHwfD5z9Lm2hKaDFELybQlKkbFdLNZmAdsTXizNnrVoko
sJ3PJSQei3QFNjc3AVwQLC25Ro50K2DusSF0kbcdD1hx1bHsRI/h2LFOsBtmfGlCuW8sSwOGw+Ur
ux8pF6uCvVv2AduC5ojj5UKF0UnSgzSW9S4PaiIUjFA1ZZ2glVGGANP8zH0K9brkdW40802bgsEn
i2HDzZG6+wzz8AH8c8bUV11Z6RK8JzTWB/psBb3eeCNlng2DHx9Ysu678ll3Jr6o4P4/1fiXxs67
34mWfDTujO2kzf6UAerQwwWml+BeY/I2e8NPh5yyHn0MdGyEVTj85YW97qX0IscZzuXM5oID9Xup
a9zwOEBTrz7gIj1gng32wHHZlab22eexOKmRhMvd8Wj2JGl8R0bhLF+EBUuVF+dr7fnfRThegzr8
1ab/DL4o8s3mPAT3LtDhp2hijPwh4U1X45FFm1/pjGumIRjacs5XUBtXoB9eJtt7pS3qIuR/mUVY
I3X1szUAOqhhrODmmthNyn1I41qYwpM0xvJApHpcI0odO8v7MNr0RRPzXDUlPkbfT/HaV3ix4JHY
PogyFCqF/1hyJhwn6F7eseSzCb1sR+hkNw0Ocpl+GHraAUrPvd+e84fXzBcxBg/EJtEKloyuHGfb
OmW7Iz64WsA+ODY9KolPlskrmvfCEwbbS3zzLJgihoArfuPIm6HbieqAaLsra4+HunEbtGBBQSAy
Z+FWDQeVU0E3chjT3XxMulbgJKP00zOBKzvaY9/t05HXJOov8Ke/LkRIdeUBpZqc/4QR3VYsIpvM
pfQHNi47CYAy7GFzhuqVcox/bcZ+gIaGZbUgQYFP8E8miOkNHk6YVi1ETT6FNSVupPRGNW4ND7Iy
zVIHpeB+qVqu+qbH/pB8JBzX7CWD293U1LGGzY+j0ofA9iCXumzfOGxSceb1I4JwLrax8NodD+iB
UgAsCjgY7ziVZbG2YqqGd4Mq8W+G1PG0UP3pxHDmiX969UvM9/+vsaX7RE9dfsIvqVELfF7lJMfU
cUi1h4mpIY/ZZcO/oRidj9a/Y2MUiaPVWHIgHSCHbOqZg12/NHLrujp56XvlYm0nquPdQ1t8vzod
L1SEIi5WZLmEKE6UXh7AGu86EA1m7vByao6jAB41F6+mme1KE8/b1KEE+wd2UMckVz2gnvDQ4L/k
SHdKFmVFfVF+49978elEBQuO5l4RJqIDoZln0iEJr0lxH/sxbuxMYfyUth9QPyy2Wk8vdpibWG+A
ogpHcMexMFpG58sIcJPazV2uqy06a5YreIw/N/BvwaB/5vvKw8WHF1i0voklg4uk6KDR6dVrmg+8
x9jthppu9rxcd9LoyALGBnZqite6mgiskXPmykjy4tkt8M1SR2M4/5VJs007qqTk5J8HGeLkvr8u
20crmCOc6PsggRo2DAiNntMdS8/5M63mmXKzt8lnCO0AjvqO1je/IwcjKovKAu8flqw7QhwTouOi
O8zTvNAyRR2sK7CSWLNXrIdagF8chn/cDlfX6p+cxjjz7oIE4bHxQdmIhhJmREU7SMbWeHTKV1vF
Bm3DlReJZji04IiIXVQN+pl8aWrjN+z5M8xWj2sZCovTMZolTXKUfnLDHXAWhvXiGC1tNkkkXQ+o
3NxfptC+lZXEI5/6vM4T6haWAB9KMwqeDPUHW95lnQoOPHl9RJZ9IQp5mpdpY5n2aSrbowxDtRXe
nOzGFmtILljXYJewqIQoq7g/EwOPV6UIHhOFgTXFGj7SIpaPJy3Ml4U5m96WEEXUaqFzA0KfXLwQ
DLjfXphjJQ5YjQMMrSmKyH6KEEXZ1yi+3YzdPzOxPc0V7IF+dmHgUgOx4bDXbtUCoAFt5kbJ8Ytf
TCMkoHQrx2lNrWqUk8zSHosL+oAbC7JrfWwd87iY7ZY6+BlnZAlqLI+vjsOWd0r2aWGchyJ59knU
tcDBavMOwgdpVEOVMP01AUyCH86mn/qN4zNdcaUNaK1LqvfNUL276DvjnB6LlGSXesbvuqncZDP3
9Ub4UOAsZF5c9bkxbyR55hhr6opVEf1i9RP07wUEevNhOK9ZP2zSlA9kltYxYMfSU0PA5zHdOEtv
TIYfGoV2TtVsuMU2CmO9vauZVhpQYCCaeBa+0QBwailVZFt1vkcIR0qjmkWDnm0BE8YEzyy2obgv
Kvc3qFxQFFBEOUaFZEJzy7yYCgGYiWNxO3Tm/jEj/sdQtxV0PQ+apldRnebx1DjzZRbdvnXigyX+
o/t6y+0Q0V/J2x8RDDyAn4KQJphiVN9syiJZBxsF2isLXij62E0euzbs6X4+vbHpPXt6YvCxmPzL
z7xBZVTOVifORlIvl6f6GSDVgzfyVvedg1P/dqlD2CO+OOox5aNxMzK13qajxqzxq1PbpZHHFDy0
7m1kWZuWOCO8Nvn0Gup20u5bdfE5CLDCmjmgxFBdu+V7sIIHgVe2z59T821UyaFoJ9rJOLcH940z
VbcZpzB5bxEp1ikXfUtgq42nM2C5SOOqMz8hyJ8MSS0gWJYsCNaqdq7F8gqmnSd7x09Tu5C9icvG
jv4QC2TZwmObfHskxqvZ/bMsFivuZ0z7Ut9V71b7kxvpwZqKLQ6nycJblf4Zw0EYS9TP1xEegblY
G4GYg3IW3Z3PqfxyiBYI8TFz5Vm2cwEgfhv74ZRQRZM0n+R3V3Xz3IA49tsuSnAaIRQYo79uFpDV
bn6ezIsnL5U3fWlqCb0ZUkvANjMwDhnZljYg3biYz7j9doysEcQZwJDIvVyuduu+Exudm5dc/XRY
m9q5/kxpUnIoYqxd8GnDf5nxIuzgEPIaYOnCcfeUFGTty/+RdmbLbWvZGX6Vrr4OKpiHVJILztRA
UpZky75BybKNeZ7x9PngVHJIECHKJ6nOTavLi3vA3muv9Q+PuvnMG3sRolZT828hlIr7h7+Ta/Ml
bql9idUzjpkYbkd7sm+YxOmjpcIU0Sje1j99AM6DEkYtiztJKla5FO4LE5pZEcCPdygvaulSAu/M
nU/hyEXEEAluiP4lOg5YU5rdZzyudq7ton0cLW3hVQ97PKnh+8dvLYIEMGlzOp06mI8G9k9C084N
3p3mhF3IS5DgwBWFEFJt1ID8T1LxiBH2OvX1fa5DSLGCkIZiv9RT2hQ8Flz4Zr2ooQzWLzDMBlHK
rtUAdNPh9Xx0I3jTeYb2jA7FN2eg1B8rmrs2eDU9Rt4TfllaoB6PciL9YV7yMPghwLZkQkmRoydm
PPIGXyUVxokJ9dJcOQ56f3WM/qBC7qpl8H0QvSsD+UvsRh9ZrpdgxoLPppZtU4mGGXULCDmiBvM2
+lWU5ilhqRH62EqYWlia/iiLP8uu2oD7pk6ByIiPHpnhcO4GJzSn7tKau8vsojdO64VqleuG0kOX
m58L1Ehy+z7weutUd/bBK3BtjwT1R9GL+7aQIYW3yptVlncYbRLVPuWtfadG4lF2AUtIEH4de9eW
Pi87/WSUFoCZ+Bi60bsmctOXyNNwjyO0kIUZsFwe+mZA3TnL47fcSr5VPR9FZoGtEa2jFoQHcxik
nPP6BREAJKCQ/bXhA7MTAJzHKnVxeGLVrlK8k4ZHuylE91Uj7nsxWwmK/9TEOCTHCKjb/r1StBSu
kA3H3hDIo2juTQnYipQcmsR/crF0D3vUyl20N53iKcA4J7QoZGvqCSj7Q+tp9y5i5PtoUHupA1CM
TfdL8dEEH1T/t65fhjDJSISbxKSk76bAtKEhJ/az4wUvQF4zYjbPnaQ+xgBTQjm7qwP7AdWDb3CU
X812oBe2KGznuv2zaMjpYtmP742K4lab5AnSG/meMiXg04JmfwrCtaI9KJrZj8TArVPo7zm/Vy7+
7tzQ9+SiElWSml6s+dAB+61K4UH0ZGVd1M6vpAY5ECvmNo/tH3abv6Jg9pioKnBGWTjKkUOWlPV8
O+67kdJtjgaBO6PR3mH8AWMcgK0i+uYUBA9aLJ6g4r4ZVv+pxr4BNCA8VpNkg59pLbCt5Pen3h2P
gfdKJkqUfPcz7DXFBGZH1Fl7F+8jQOkhrjUmyB7XeA1gmCx1gF/rHF/VpZNnhxhsioGip6kGP8zU
fPdQD6co5m2ajj6XzaMERSKrBsDhpkvAClvD737mIDRalHHwSKPJH6j2zpWU96JRviBSgA9a6d6h
4UnZQkCUrtS+sPC4BFb556jSdzS09l2h7h3wIKnLEQdamGsz0t4lR/mCF3y+VLhmIas5S4SPNr2B
6jqb9ygl2T7EAlxNOmPp0ORQOuVrlcUIZ1fHNErv8r6n1eLkT20YPSsCugYu/UwjajcW1hOR00do
TFJtStV+17TV2tCFTYx4LSIcuMbX1qtTy8cydbApRftbNauvitpSQ9asF3WAhKSIqciK9yRX4icd
p9jK6ddBA1hSTkFNe7rGc11Jv4ttfNQAP4O9p64ZRe/M4tG1O2RKjRewbmswvh+S6/4E2vCgJu5P
tBW2tlTBfEx4tpvIAQp0fsBSojJAt7rNwwfgJ8IyNBEo9MXvuqqnexMVKgqXiBRS7X0XVQQeEPyB
L4vfemrGzQKjZW8B707DoyHh9DRNqIYiFpLWXRLaAJ3cGoCaupZl9VdZJfdin4Kg1eU7AbOu2ulY
CvWlRtMI1X4U0Wpkb7zBwuCbl3x2Yql8zOzsl59SUpVwq4cfWnmUNErISDwYMnQX40ze6FL14ZG0
O5l3SALnFbOHL5mOxLJIFour7ZteMiG5AoDYC0udWpu7FyHToBBoQCp1o29mo94RDX0OOgt+EQWD
pPOTGkI16jRAAP/8x7/+579/tP/m/ExOOEg4SfwPXCNPWMSVxX/8U/vnP9L//m/3P/7jn9TAFUNU
LAvQCiA+EfkL/v7x/smLHf7H0r9AV9BrF+GKU+wamwFXYIcyYqzN8nYYcyKMKiqqaKky3tr68Pez
ME2Ji4RUGcnJRU+vCqpNryh3vfC1R2Qwo+1nisnxdsSpgZ1HtC4jwp0VrDqPfVQgms/UT38oUf8i
Sf7r3wgjG6ouyZQjTFW6DGMGTpkJZY4XqfspBnJH7cKRvt+OoU5MHrA5UTZlzMsQ3byM0fUBVb5e
QLaTywBby3cen99uh5CG3zneBzr1UVgaqgHqwbiMUblKXlPXsA/qtt5XrwBOFyQby3DnPpnr27Hk
yViWCXVFMvD6k/TLWHJfaymsFOuohxQSFLjcjv3i9j98G5XZAIMecA+I9QAGznkrfINsuHH59Iay
GbJf2xQig6j84NcOCI07QW1JJM2Z72JqzpGu+d/fOJoPCA+g9VQpOQEKuEuQT3OK+un2PEztUENk
zi1J1QzZHH7C2TfRB3GXUeVLToVQ7DhDUXsdZJZ7V5vZP8NvHa/teaDR/olBEWiIK0cnWW1C6TXK
u1h8CLrME4/UM3MwzybV2LxUSdRmpnFYylFoSVQ1S9HhEamiOfo8aqGxIf5rgyjY50yNcE+Hn2dX
ECc3tydTmpjNi0jy5WxqfdWVCHFFuJysGurQi+Yzjl1bc98/RcVa+BYe4nW8lb7eDjuxTYhqKYas
0TuHTHYZFUCX7LShEp/soX+HmNk6b+O5w3NyaLquaTJxVNkcBcHBI+6cQKZdLYLOj6vaW2okCksN
JZyZc1oepmm8YIoqqYooY/RuKKNpRNIINQ8/C470BVbiOriXFk6ztj7UZbhCsZqkbN0upSWPfGcJ
lG4nlVRQ1sbq9rQOI7r1K5TLaXWA5Eglxd4jDSMQqKh9HhO7Nu8dlYQSNR5/n2WKsPUMlJIxULq/
Hd2c2rXnkzD6MrH9EUW8UgDFUClCWowD84nCCKDKzNLhDg6qnS6itI4N9AEcSeI96IUBCAdfYb+E
+xzjOdioJro1CNe6qGFDgkdeF74iCSKS4Fb3UMdtUm+9Lq+pyMSNpVrf1cJs5G0XNR7Wop1LO8XR
bDK1DEUxlNlVTe7pGfcIGX4ARoAiHZM79Su3UaQvppej6M1DJlrrpZAAu8LztFjp4AmCnS+A7DvY
qYqeObanBgo6cIPjFVdiQGLrq5a61lu0HJZItEHvboysD199TLXrddQJKGkgEVZVuMFwF22cTLNh
/HgBSbHaG5YFv7NsBGxcdQonrSTKFvxYozbwwiypQLcKlUwYxQ5VjsQuvXs7LXp9b4ko3jw2XVSF
8SbDN6U+CgLkg41kliodnxRnAqcAEvIS9mYAS0GSy3e8uHDpCDRMADI0ZL/XehkKz1EX00ZFGrjk
idrzj8RvVpCa8l6lpl2+BE6dIYIZ+KWWvZV5HRnrQkri5qsC7cRZp2ADABIV4AAohWU48eFgp8Uz
X9bEnuLrZEF0DkNVVkYnoSKXQmGD6jllGfjcDNygiS6CLS/k+uft7TsXafQJp8BlerZgfPLao2Cg
U4sWqShny6T+dTvQxOEnGopCA9FiUTVr+CFnF1gJw0IwCzM6ZRWeudlb1898iFMBTBHio6ooqq5b
o5FEVZWmiG+qBw0qqCAeY3tmqiYDSFy+OrmVwtF6OQKntVxEGNXopAGuo2FJP3h1e44mzm7R1ETR
1EUZTRdxFKFTSCJMU4lOEKzWsRc+uLH91DjpTLYrDXn66MS8iDO6IxDnd6Gr69oBVINyLxe5mWxN
X64Q4bA6tOfVvMbfJrVDXeQwcnV67EKRZzhsOuzH22OWhuP5+sfolmZYuqmY6jDtZxuj0mUfTEsZ
n9I37cM/gdF/lPcYDbxgxHBKt3O3xfQc/xVu+PtZuDIu5Ta2ct5A+kvu5zsEpxI8lm4PaiqIxUZH
HZCcVdNHExzJQSMLIl8VhOX7GnBnDK03xY3hdpipHclZz0kh65JlGKO8s3bjTuuELEFPj4pQJLT3
QVXXM5tyLshoU5quj6BFEALO6QEOREr9oMr4k9weycQdzmvvr5GMJqwRgsgGiYRIPDUanQpuVKg4
+0LTzJ7F+I1JBu9tzQSdSnUtTWGjy4pG2W20FQrZwRsKW+mTk2DcCSfKl1/MhL43ZXwBJPXtIU7O
ozYAyWTR0rXf38HZxus1P60gmmqHsiqxJOoEmFx+FM5823NRhr+fRUF/rVI7ELsn1dIfvVZZafQp
bg9kYq1IY8lhRY3/M8YDKWu3tUwPazab+wmwKyackAAGichXOH/brhogmc3M7E3cUxdBR+MKVbcH
DOZSE4jjnxH8L6rRfbg0lUTdiBrdldtjnAqnSryD+H+61ONXNAzNFrpCYB9bG4qsZ8EXje4Ha3mr
E2fu+okVk6Bm85hmI1qaPBqZnilOkmglj0et7TaK71Yn7OKimRNp6s3OavH8MGUeVzywLjdGHXrw
sqEjnKAyYw04GMIkxxi9KBMqik160Yn9fZIqd+FAr/H/fM8Me4X6kWQY0lVJxwaXjvh3F56U/ofD
9QknZ+k4+KkijuaaX7lw70qxmgn6uzYwuloohUhDFclSrKurhRwKSYa+Ck/eL6jzmChvob+sBLzQ
F/WSKUBPfhmtnJX/50s6fOi88BRLlpXxPV7GWixgFRSeDMS7vG5vQTy8vT8nji6NudRNiVeFzEPv
cjWVrqsDtLl4Kqdf5ezVa4qdI50iraSzqv35LcNXLlmmOZT+rr6FSPSKOu2b8JTEXxpkLrS0Wt8e
zcR1yd6QmTHgaegnDCnC2aHVZTiOtE4dnnTjOasfOuWEY8ntEBNfGSGIQFlB11VxNGGaVymVUrIV
6D+tBcgzbn64HUGaCzG6ToKA8mxdxeGpWbov+Ut+TLbBVn8GC7+I1wBQjvrMtE3ub0OxVEM3LFGF
LHc5b3WdFS1fUHgC2XrXrqSHYoH64QEu1l5akuGscK99tGc29+RicVWb6u9NYYwWy8VcIakDKTqZ
FPBdhMYtgdd+OVNjnJxMg+UaLhky4tELKAvp7NGRjU5lQaMDV9QGBYDbCzYVAqUDUTdlScXrZhQi
sTyrdnPFgsUgQjCt6Ncrqj3z8UhDejQ+g86jjNYIk2jFzFQzOPn7ck895D4/Sg9AQO7tVfukbbU7
Zd3iCEazYVn9+Z3J6ceDYng1GNQOL7dHIEle7+ktpSDBwWKeJkys3omdC82onAk1kRNchBrm+uwL
LqogCDFvsw9t6wkbE0Fe7hT5Oe66uwyPxkivdkIBPR2voOfbqzi1HU2qorI4VIjVcU3d8oMcmw5L
O/rK0CXZR/ZPih4zw5tIB8jbVEVTAeShqDe6PDXFqEBcezaGiV+gP1l2tHbkTxmibH88GJ5+tFZM
zZLRpxttyUyn6Rzrln4QVFDd1n2M0GPnv98OMjkY3lqSKfIM4pa6XCvVhOAZGbwyU+w71QCDVAl9
oSfNmzkQJ1ZGl1CDACI5PMnHkybBujIg5IcnTRIe0hBUuEd1eeEKdTizPBPfGJh5UeMRpKvmVWrd
mkksJyW1hQZx5iQtd42zzxIfA3BYoby+VP3p9hRODk2TKHrqmmjySr6cwiqkeW+4RXBK4cCg1xSg
64CG8EK2u5l8fuLD0qWzSMNinn1Ytm/malfEzjGGT+h7+YPvaitwxwul/MAX7ECxZeN42czROBUV
GoJimqI2FKxHD8sCnwa1LHm/xkWiPXpSmdOytr1jpWgy5PYWqROTCmbeSigUhS7q4rfnd2qLKpzL
usj+YWlHJ1esAoUPHYP6PGo2rfc1gMflAi81s3wm0tRKqqLOLWNwCUj66GPQi7LI01aIThBqLfTn
ZQfp6l5klyrC/zPUeNOUyLdgihKdbN9eSzLMlAbTLzAyt+dubkSjHRMkMa6WIR9DJCHk1WUYcGEI
iO+Jq89EmmqjkErxbicRNYemzeXmzLMcEyBqcUfFWeUP4hr0eHi09/mu+cg/Nw/FKTk293MdwYnU
V1clSh5QbGXVtEZ7E+VSzw4yMTrRe3hyixybDv1Dxe5e6sKDmsl/Izm9iDeqf+ix6cVi3EYnJ/sc
I6SWvGTK6+0lm6qBXcQYTaTDcFO/5sHg/QJmkLzDC1vZMLgplq/6ZbGPjko5t3gyizNKTM5iXjXz
Xd2Vxdg29GOzRNN37bEVl962XPfrcgt1eu5NNLls5CImD12k1Mcv6jJ2zF5yG3Y/DCnfQSEaQA+0
kE66qzXtIUJiZG6EwylxNUIKwpJFRZXHy+hLUEDvpAH2kicEijfl0d/IJ+tbvxTu0ANYhcsimvnA
1Zl4o52pao1XmRI7RTCira63W7VsZ9Li6Vn8a0ijzeg4bRfIih2d2lJGGkPBjCbM7ysJqRnT+VVl
/dyhNXW1khz/7xyOdmZIBkkZjjlsUwhwLfgxKe4+O1LRLd1Gx9itc2uYf5a+vf1JTJ1iBFV5D2Jp
oYhXh6XXNA294oOC7EcUFGsdhqDk7W9HmZpOji3KLzyeaDmPRmdCc0BdVgCeiA8dioBbESZaAsNz
UJmaW7upByIoJ0UydSAgPP1H8Bl8LhoELPgEhv2YyMewWuAHu2qX3aahQ5qkb/J9tbs9wqk9qQ1p
sakqMsovo5tURE7Z0FzDOoSDkBpA4r75GxFMXeGpRhWVLGy0JZEFrbPUiOwDUu+A9vd58OP2EKYW
yeTNbugyuRZQ+stbppRghZhuauP2YoeruCnXsdi4GwfZAN4Y95HcvN0O+Bu/Mj44TJpVJATUceTf
995Z0oX0Udein2cfhqOxX9GY7e6A2vsHY1mt8M1cebjGLNXyHi5BuL4dfGrBzmOPDi1bjiIgj1Z4
wg0E6YQ42KWJ8vl2jKlHqQFjRqGGZIEU0EdfF4STJkOU3jyED92n+qOsF8KiWLob8av3am9U6G3v
iNeDJ11Uu2xmv0x82YOsD1Ue3VKRzR3FbkqrcqDAaMdCwRU1Q2g6eYYd9+fnx0WU0TSSwYZeJkja
UcHFHbX/VQaYT7GE1e2ZHP6Z0U4hDMgfjbuUCuPowYa4bmuacioeivQzdmB+9Y5jTqbODEaeuMk4
Lnhu/PdnNp6zShMQkncF9Viu6hXNgyU2v+13W1lggGqsqRqzJ8NH/M6hN2zwPdxFG5gvaEvPrN1U
omJQUDWHOvJQcxqNVwgriRq/rR6tXb9xdtIu/pIBlX2wtgNgBnVbdNVvz/DUqWlKPEGGBNPUYGhc
fv65pad2g5vjKUXFamvlK+kl3AjL2F52yhLtGnmFqRba0DMrO/EdMlBV16hzgXUbt/BSm4zCCQv/
1DTfex3xwJfb45r4DM7/fWN0GdgVqrUtWd+JE6RLi3Lb9O29aiAPcjvO1JJdBBotmd8XiZwDgacA
1aK1diCzXKkr9DSg7C2wPVrNlZ3mRjYknmenp2OaQI1rAhrpU9McLfAcmjuzESfuhItBjTaFh9iP
3ohsiiBBWC2ylQ/L1j5gfT+oPtJBoujmy9vzOLkf2IIGZ5Yla+MnseXwiKyzjGmMK2dZ9p6/t9BT
nxnX9G4/C2NeTp6N8pJkBQOKYZF8Tj6hLYZ8TEKOgI5F8AOc+hrCGlLftwc3deMB46RZAp5ZvC48
qbZLM7tlzfI396Xcx6tsWX/nE4PPo6cLcIZLd4ddZLaFdaT9uB184gylFiWr2lCmJFMZ1vpsvyhG
biOwSOxWytHJxzkLb6hS9e79v/F0vIg0mlzSTbv1MSs+FeUH6gnLsvve9F8Cy1i2s4+BqVHplMl5
/gKP4xy5HFWX1lpnKH5/cOOqR/bdrnCOoFIGtcozwbdjKVaytrencupFbhqckzLHFtf7+KLQPUfN
owJEffsB1Kp8kJewknf2qj+gIbjCYvMHgvZ/Dry5iDm6amGI94nqm9LRqhOMeUUUj50QJbrbQ5s6
Vc5HNtoljWZXSlwEysGH2yg1vypkUZDfmYnyf0ygRZmX25Z1G46Bs80I7UwOirhTj7w47sj6thDR
d+6q3PHVrWB+ygtUST7dHtrkEc3zlJDcqsbVFRfaZhJIAY6TzRLC3gblqdf0C5rFS3WDjqU2+xa/
3puUmIGIAlEBgkh75XKQVQSFqnVM49BbUv2qUWiDkNfkD7UgpI9whMSvtwd4vXb0ggzecWiBmmiT
jeLVXifz+i/zEx4GeHp0sryxJB+Dh8by/ngzov3BWUVP1CJLGeOkTehvstGYuAfIYfUgpXR1zESZ
A95Iwx12mfcNYVTSERlUujmG8vZV5Zl64dskZFgsLb21fvK20hYq3ibdYqVxe/4mGn3A2ng30q2i
k3MFPTPqLCH9jO1jtazW3doFqwwWx13BKF+Lm+hEf/GI8NvMXE4sm6aSqWvSUK/he7jcJrGY+pUh
NOmpVQT4X9WiCkUozr9uD24uyuiLax3DwlK6R3HfjaNlE2ILFUJHTZs5/N5kIFXWwQaSroviKBFC
c7SgqNBj2VJFb5DqHhOx2nGHz33N15kCi3UWZ9g7Z0dI4PP6ySlSHiFYegtlE9yZKwM6mrj8DYYm
T0ajkjrz7Wm8zoguo44WK2riimoKxgW9Hdcw3KToIexRTbKB8q2o2/hbW0ZCdSbqBD3jMuxo9RrR
lUITWiBHV7OWVoNoHnqmKwMxYuOgYeK56dfyrvrCy0T+5PlLxIL7bMdti1X67QmYnHYYQ+KArZKu
cDRCUveVnYbgaMoPDU+STp4Z69T+oVA0tMxEvvhxOTH2cGnJWz89FYhrLM3eQFgodYuVYNtvt4cy
tZbI+yi09QHrgB+83EHQYnuP7llM56z+DFb8NYutBxHza0VACjMqZrBBUwOj40ifHWwOafXw97MN
i0FqQLOObgsn8yqq6q0ss5JYOt8e1QTsFPCqyvwNcTRl3C6Ia8OXAP8kp6CWZYz6fHT7AhePOF0V
lsiHB/dRnuEvG2fd2okpgWhW0G9v/4iJsVrUkDC+pOejX3EwKhyV28KjRttDv0cl2pY/19bDn8aw
IESAHaNlPBTGRgeN0PWODBU1gKmc/nRt5Fr7IsXJIpyJM5GsUNnmKaJLOu190JOXC0dbPCkiLbGR
AF2YWzSnFtFPiJcrvOKW5Wd5gSXNbO4wkaxwvXKGAqkCy0VF7jKoLoDjdYzQPvh77a16ypZkRwsd
35SFskZ5ZzX3EJ+4/AYOoCVRreL1ddUMFOE7YCjhqIeYdFZfxqjWrtrv0bL/JDx2q3YbOkgsI4e3
EGca2NefIU0mReQzVAHyXrW3OktWes2AvG7B4Ffxf0giAT09LIM8496cLTteH2CEoxdJXY6v5CoL
9D1XV+JE6Q99XmHXUK0aRDhv78ypxfuNK9AxTdCw7h2GfPaph0j3CFFP/aZc4QJG3mLvrcOwfMI2
2oSvyUwGMYE6tAY4A6mSyaZhy1zGs6SuLbPM6IGg2MgJ4GFffUXXJf0GgRshZFG0hYWc+7W2LxAl
flAyV7OQQRWzfIWRFRKtt8c/taJABERJ0TletfHBKnqmIMOu0Y655eKWifFiB8lsYQ7qjHrevnFj
zuyh61SbJPss4mjCUWCwTRCIwampcZOOjKVQmPdekK5dqGe3BycPafRlUkos6hMUrHnJA0C8nGzR
hnAES1E9NnfIXS2Q60JJCAlb2DEHda/RulyAhdgJJy7jXFsamKZ+F2bOpMkZPvsNo7NPMlCc6yDx
HUvhW2fhJOybC6U+VHm26YJsc3vEk9vrfMSjA1Ao+zqO2XzovJvlQq2l4uhHBYZPiuC67yle1Uuc
oY8rjJv8n6rQWV8btc5mIBqTS3w25NEeN2oL/bvOC05eLq2j6ltpvgiSvg3LmThzUzucH2ffrtbq
7KRU0Y7VMK/mU6Z/j9Jjo74CXVvOTOzwm29tpVFKICkBKYHDxNrf6pVHndda13fK1lxgMbV2Vu52
Jt7U2Xe+kKOMxyz8ysEcYHh2p3vtIVhTsvhU7nB/5sXtP6GXPnc0TayawhtgOJwozoDuupxNJRBa
W1d85yQj5lopBvZrMSpc2KX19dzorpMO7koOdOINSIkxZCEh87IQ9dOP9UZ4U+8cceftcALa+b9Q
kUaPxbojbrCZuznnwo7KXX2p8xTBSvQkx6eyv3ejn3k9sycn8v/LoY2yAbEQm3aogR39ffoCq05Y
DA+BYIc3KVCQk3ySX/Rn+Q2Hnif5Pni29nPV5omK6fkvuMIx4NFkaDo61ScXg7Bn2gQbnBa/pOuu
gnqKcD8pyRyWYWrvyIosStZAVgaldLl3YjcO+qbXrQO3eLuUa1FYwUKs0LDCByXQheb59ucxGc/k
vrKISdI1nAxnXz4KUYYZayQiiXUoFFTdRRwEG4SdwcXejjS1ZWT6OoA0fnf9R9+hk5ttpCeNjUhy
DCbVcnj4e+Id9/jP24EmHgMWL4C/Io3GFNmFX4RqYhwljmtMbjC9PuIOsNIAJTbR5yx70wMcs7V4
BkExNULwdFQ1htIGJaLLuUSlU7BrL0VPwFbqY16mJsKhpishyxzF9szCXR1rAwWMog1FB6peV8B2
w0OeyxBqjmwTOabCRXY27GNlfXsup6OYmErqMrDs8VEW6b0ie6mgH1NcZ1B0XfRzn/nVpA3jkIe8
VKNJQDfuctJivyntzAyNY+HoSKfjO9P7G6N7vT2Oq20+ijI6r6S4joXYQcsmCTCaU4OlD6xEkNCc
Nu3Vn4cio/998qNhMU4EHdk2kWQV64Np6zun779k9WDCm9qfSkf/82HJEkACnmoU0a6+XnpGVhBr
SnFEE1xfx0lx0J3qTsE21+8qdeYDnphDCpwKTQfAyqoxbgCIpm05ZZ1IqF+9xxbmZuRfQbXTzF+3
J3BiR1CaoA6iQHBhcw9/PzuSlEwS1AgSLCbYuyx/bctPXTWTOl9nd7z5LJoyPB5kgo2PPTOLBLn0
TOM3Qk2m693v0ntjq6y9jTtDFZr4hEgTOVxFvtShSH05HMtGnrOQK2SUShl14CqOzA+/DP5YKMQC
os5sARWQJZomymUYco7CltrAOWkhvbS69aWlndFAv702E3vgIsow2LO1KbK8zKsgJLXxe3D4ir9z
PeehSZMH/KBvh5rYBnQt0DXgmUfzalwHD72m8wqKPQcheM2yaBGVyLA7sz3sIY+/SEeZt7Mw2ujC
rR1dLs1aRXYbl9Q9TAbSi2irAeazcWdazbOErwv8RLQgqw21fSRXxlWOTtP9TMoiDaWxYqUiLIva
/gohpFMUoMUbZFubAz2IhaWk8pMQ60O/cmYZJ/akMfAaeD4ORc1xvVGvw5pXh6uhxXBviD2+qtbM
KTi1eucRRsc6eMXWa/PEPeVds8icfJWZ9qLo/LkqwNSGPI8zPtgrRMLaUNQP3mfhOd8rD+HGebJf
+k/9nX+o9va9e1d8maveXINmhiU8m79RatoImlrkpacdzEdzSxsUXfSFlK69bbtDJm4FKwV+FMZ6
d/J9uLWXzX37Fefwv7WISA5Qn+Pz0EfPDA9wfYkBlHbAu3CRhr96REBvf4LDIo2/DYsX//9EGL2B
8yZRPOTZtUPt1wsVEWykkBG7sHHZrDpnJt8f5uw6mDkw9fnPVQm3FVsPMqLgnFQk3CQxeJa6BEPN
FC+ErSD7K0+sV9jkzlw21yVAi2KqPBC1aX5dl8YSKtetVFaEBTkJbLLHJTrdxPVG3OOfurXvW+qC
8qZIV465sNe3J/i6aEZ0CRAQ5xgvxSsMZSGmolsIvXQo7rql8kaDFltdHLxWwrZ8wtngOFemuv5e
LgOODvBcj6Lc91sHtixihe3XwsFaE+njeVr19QlwGWn4+9lVgUhZGJTY0x6E+KvdJAjSPhb9XJNo
cgIHQQvI9goeRuOkpJYToSkQMjwMr3vxPXRW2r2yK3flGpv0aifv5iAJ149ClowKGHV4sObQOkaf
HUI6scvrQjrkb9bR/Rpv2p34tX2Sj8ELCvVrrvjgy+1dcv0Z0hWhQI1AHhxZMpfLmezcXi88P2KL
BtUPYDwx0vYYMrhVcKASaW5EC0nt2yGnPgtZ5jGjkJGTtowBxY6KbKwSyBrnqvRm3gW7AknNhXyy
N/YxOHUP5RKoPWq9c4nZ1FhJ+iTypN+tttHs1nmlFrqZaQf1KX2o3r2dtcFdK9nCILA4WXHPwrVu
gbY3BvEzH+PEhlVhfaCfBVyJbtVow4q5gwtVnyE+oGJVGVp3WMhsMb7d3Z7a67sX7SxOa1YGfosy
fvAUsp0XcRmjX650qAK6qbLO0Fj8ejvKdQOHtGnoo3BLqUS5Ko9nSLEYduD+7p6qy2iNNG2y1VfV
yjkN8DwMFMrFbLFt2IqXhziZOw9g0CZAhGDmXW5VoXMivYnj9ogvNPanhtKU2ZcSpXx9EaZSq608
RR+0hjWLvlJZSHiQhAi3CPcFerTyLnCKEJEg3UukD11PTX3mjrneXRTLAOAoYK8psozlH6Miwbfc
x4+1MKJlan3jFb/Ui2YRgkAAwDX3EV1faQD69IHLp7IAvHAvZ4PczXLgDWr0s7J3RFGlRfJqfBJP
2I2En+s1jcqdtEdyvm4WzqbbzdGpJzLNy/jDZXB2BHuJD4VbJn6xbld4UGwwOTCgBMibclt9+fOH
zmW0YfLPoiFyWciWQDQnMNDHf3CwJri9qa8/ncsIo2QvlAShLmGLHGq0z8wec9BUmluzYYde7uDL
GKPUDstpfGLsIcYm36cbH625amPclVtjf3sw18cNQn3i74+ELPxK6bJptVZqfJgAbEp5JWLo2pvt
0czaOQXS6yufq5EysAUNcQqcgst4XyAdczAQnynpimXyh6fiSZvMMR6H+R/N3UWkUb5ohVkralUv
Y+CdrUS3XSV1/hi0z63rrfrERa37z89S9KppuBvmgC8d8zds2eqbQvGUo1r2P9pc37Ru/3J7ma5n
T4bHQD+ajiYHx/gi9NE2CTxF6452lHyo6CP7YrizSSmXHnL5t2NNbAl405xOKAcgvjCW3kh9XLAa
jyqOZKO2V34zK2OV8Dz78yjIHzBdQ8J01curVbQwfT0apJFdlLCxeFgpUqUtpTKYO4GmBsRwCMPk
aZChLo+EIGq4Q8u4Ovq6+RA6jb521URFvb2fo/VObD2KYChVKTAmAOeN8gYlU8sak0HtmPAdPPWm
R4QG3eZX3hT2EX1W6OERHlwI0SMs5K5vT+nEvULWAFnbgq6ElvFwLZ4dfQJmwq5tlOohcqxtj/Nq
Gr7lGpJWmr62Z5Pe6y3JXSJTLCUZVGh+j6KZjlPpmlMphz7QlrUqrQv/IfKVFaXnmQN3LtLotYCj
VKf6+IUf+uIZKxeEGp+zr7I+V2WeSFYuRzTaJ2maxJKXlAqHrnMI0M7ZFQicYCXi7ct1sQ/vvGdj
NadxMrE5uZLpnFE+VXk5jO6r1pYN1OcT5YCG5tLTOOlp1/moTd3eG5NhqJlKVOnpBY7fCxKCPQmG
o8qhyz5ckAmaCVQNY8DbUSaeJUzhWZjR2duBCgdPyRSm8HjaFbbNGJwAn6nImf1duXWf5nL1yc1x
FnG0DfGQUcomZP4qaBhK/D5IXya0WMQ5PsvEtX8xtNEulIBnFxVUNZhQ/bJV34Tm0+3Jmw4AFoez
AbTaWGy2plheR0oEADx8D008JGaqVNMz9de/P5ophHL1NBD591376BnJV1/ON2otL5CX/VO83ZBm
6n9FGk1V7tpoXcXDSPQ98quL0n0uo/fbszV12J3HGH2sfYtAhZ8RA0sjc23pfofbIIapnmhVx1JX
zO84DSYzD8PJJaL5wCkLu/CKVhjB6q7ahqAGZj2xk+5joZ1JJiZXaaCfIaCuofkyukJsSysGnRn5
ENqPdfkc2T9MrA+VObm5qfOAnGXQ9eUSvmKrpypatabqKQe5xCUifMo0PIJy92+cOoCQuBMHIL44
xgXgyFvHpmDIBz/StpVurFSUNeS6mDt2Ju5dblzSVxRYKWCNT7c8BAVgFZl8yDl0mkO+Dx8GuGC1
de7ie+0xfBf+i7PvWpIbB7b8IkbQm1east3FNmpJrReGpNbQexA0X78Hurt3qkBuIXrGxDxMhLIA
JhKJzJPn7LND81w9Jm/3vXDLIdjgPZg8bIwf8wuUkskindyplzb6Ludv1BagjbY+k4Ok2UHQRlGA
9waomlK1Shv1kg+O5/QFpDifzbkSWNlahfO3EADafuRJXGTAH9jGfUZUFMkeixGlOPL5jg1e4Xh+
IjnBBBRIV7nUpB9NEE/a6qWHIJFdQD5SUdDYGH3ai0xtbBkwhjq8TUcxFd5wa4q9hFExMtWLBtnx
6D2RXtPy+f5X/5sCc08MjHGhqgGlA1MD6OzWhjW0M5G0Xr0QX/b01tP/UU8dAIdq0O6ZXiI4LR7k
B20/+mj7u73ttq+p74vy2o2yI87vvz+DH7FUS9nAh8PP6IPuGEGV/RWjgl5+TA59OH4kgag2tR6r
Rg0BDT6caINVHvmq0TIqQxaPcEd9PzMyFNN0hz36DqjomCFwPvH7dKlf5zNEUrO94d/fdWWjkHFj
nUWBq/wWJOhRMsZYLut3MCi+9EK+VH4c/A/FwHAs/eYx9uwzpF4FgWzjhMA0xpdQH8ekD1/grTvL
bB0ZpiekFpme4Rs3/yGI3dhgN8PV8mjUoVilY3PrQN1Pu+YY/aP+/H/LI1+zxcteYi8LnKNw6nnj
Mr0xzSWhDnAIspYiAHR+0vkLGoAn85mlb5lfQmHUMyB1r3ryDmM4ldsLbrz/z3f9d3O57xopS0Og
VqmCjYBhdtFgtR/qR+Ol/209Kx69gHUBbazpqT8r8UmEIdtowjOf/tc6d5ZjiIGDox3W9b3zvTzU
nuSxcVD6Uz+Iii1b6fG1rb+YoatPrNi1JKkmrov45xxoPpE8KVj2ppu9JOd8l4bRi6jHKjTJhcPE
0TCXOWF5dFde2GR9BgIjK2gCZ18E8StEBQLBMd0KwCCx0JlaCDRn+Fg/TEo9mqRmGxofnF9Q9i3f
0j0IDn0I2B/q1+QHuPI+f4MBDPKvTXZ+rze2slpDm2ETop8eileuU4kYczeaEVAFurLB1n1lAwnt
WHcVbKj74ij9nqD75RmH6QxZukD/rVQBe+DEr8Jq9kZGeGOXiwtKnSwaNHb/Zz8jHdm02/6B8EsA
ScAX62v7qn4rHpWnWvAdN0IeYwbAnY0+qIPE6na5hWHnZUMnJAVae7Sk5VsTOx/3XWXTBEAIOpQ8
MHLOV6bVUe8jyBEioGvlTjUTr2tEMzkbmSEADqzGZFqgzOcrMo5UjSY1qHoxZ+NcVJa/VB9tPbqa
Xge6WbjynAni+NaiALxiJVWYxBzO7b5VdmspULPAVTFpGI6BWm2Dptn9jds4YnggYqScvUXYLO+t
jQwK9GRZIuXSoETnSF/kvPQU4/W+kc2FXBnhFuLodbtUVFIuQBn4Sp77erq7b2HDs2+WwYXeNM6a
OLJhYZxMv1BewGAbxNmvoqr8+4a29gtUjWDwAdMGK9Xe7pcS6fJEoKdxkZXsA5JCrUfM/g0k25bg
44sMcSvSOgL4TAVD4AF1o/L3CFn2Wc8FVracmpEXMo0tUE7zXbVsSSNpkGzlYi3VHsJ/yvwyafFR
1X+0EP/TO0HhYMsRMEkGZ0a1D3yL3O5BYQYKrwt66MDL/zQ6A+qZsug9ulV8wxjcv0a4nVOTjILD
EPLMFWAAvyc/OvU/bMmdnqUfUuIVOKm7eicdJREgeCuJvjbM38kFeDaQdGF1oyd79QtqY3GQe+lx
9McPxqOmv9z3RcFu/s1Hrq6RQlehLabP8MXypLYVNPpEyeqmE4JgFQ8gOIfxF9J+ZaGXDCUDTl+5
1M2fvoaCIIEgiWQJUuItKxjMA70+GKTApcnHICdRMNOvAjQCAfQxTSFebfjT8Fk0M6uDmKiMwhTw
xXwyEeFM91aqKJes/zJZP0w0KTP6fv+LbK4EBXvc7SjErl6M9TAaNJMooinGv+sudsu8dvNOJAGx
6eLoteMaQvEIJPFcKmamTm1Ck1nBNOMf2gf9V+V381T5WdicneWxxctC3ZW+5IuebVseh5FQhSnm
oVHFQ/3iNqNQWGzxpUoTSkXofBjfPr2D6HegQcUoCSBGzXb4yuMy8C7bhVkqF9Cnuon+pjeaZ2Si
4LqVy96Y4TKhaM5MyZYKLCSI9kBHnKeDfYz3kKD0DMbl5RxFk64bW4eHLrwczz7WPOKSoBjKSP1g
ZHA//asJ8Wa7ED37NmI5EmXUK1C4AiEHP2rRFbIzyiaAPMr4TYq+yBD20Z1kZzvHHEMn6jQI7twN
Z7+xxznhABmrQqONcmmbJwyV7AwgTgdFRJe9aQWADzQRMRW5uqFqA8oEi4Z964tveF/tJqgRO4Yi
uAc3vw5jGgTxBqO959Zi6W3W9FEMt+uee3BtjooIbb65Dow3yMAbA9fMT3SPCi7zDsxll05/SCuo
ehXnWhWxO2+9LMDYACcAQsNeM74qU0OGCujtS/YghdGpCslB/yAuOc079qZIQX1WnuvDfzizKOSg
3AfeDXRQbs9sTFNaVqMhXyrrd4GSbAZS8Vb/fPhGXEWbkKXeoNngAgNaJqM9SDCSL/TkRJ2nUO2R
pqLW3ZYjACWGo2ogtq4nEKoMQtrLJF/a+VHTfsR1K7jsNmI3kkd0VxFCoc6zit0Q6Expk2oyKn72
Xv7qnJWz/mRXu2FXH+WH5jECcPNJVPFaL+vWqHr7ieamnPQO2OlLrp8r+d02F8EBWrs3M4AbD2MO
YC7gbwbIZ0tlVMjyxcxUt51KT+t/zebne4+wAipTtGTRmsZE2e0yVDlOiYSy2mWZs8nXe8vx2rZx
gtyW0uCzTs1MsZk1xB7wyHMRoVUI0SZ9kS+g2XKX/JlAJs0UXeSbuwakLh7GIP1ZYYQVCHlDwBC+
UOgPVvttas5R9uX+OtZ8ZTjurErNZNgwzM2/8PJKK9ShmRESjumh1875aTrbR+qZrua17+0ThEsT
t3hzPhr/vuXtxf1rmEv2NTJjSMiEYRtUu0v1nE0/EuhS3zeyfvhhdTZe/QisAMDxBBJQwoLaM6nx
mfqXnv5Il87t9FNpCvqQW+cHOR0uVrS8IcrD1nqVlnSmOnc9/PtiN9UucibfWES59tZKMO8C7koW
GNA9uTUhpSZcrjaXizF+bz3QI6Oz8a2EJu/9Ddv6KijDIAcBVfFaQ2loqlkrbGO+FFC3yKE0Li+w
RqRPJwdgfrkyw60Gw0gkA1PXfFGSyu1o42bLfBh6U/D5Ny48TAihh8raM3jF/oUMXn0Yp1DSoasw
Ns/4Z9ngE4ji7Dwo9xYki2bf+FM865E/HkRfawOLeGuYC0WEEAyz5zBcPdizC4bpA9hFv9MAY7Sn
dCds0Gw4oMp4feHkFkZt+LqDUWadNJnGCLLD2cueCKB8xV8wX+uPvkldshcV09kz+bYzhW7ulUXu
GW03wKLnlT7iGV0ZGTSUbVB6ZAA5qwej7peXfiCF4eqkkG18XDKBP0luhjy4767rpBa9NyR/SMxQ
Wkcguz0VqQ7l+igfxkva/zKAPLKNJOzkQ9tiwsgBd0G0v29v43iA25pBxGVNxkgM9xZVDVI2dVlT
VCjiqXETJFNgX0+d0odYXPH6eWNgvgExDCBeELvltrgFjIvKTk4vSzb4Osm+po7+2GemoOqyEVmg
AgB5NnC8gQGHvwHMYjK6WU7oRU7Hx9I2UZOQrRQDMCpm6upJCN3Z2sNre1zgj/SlU5wyBpXFKf4p
hfZpvGAg0XWCKHGj1+Kle5EPIrDu9hrBmydjXNDEDNitn0RKOZRzYQ8XBdwpWtkEHaSCdfVDlSwR
NG/jKOLoo86MMRfsKp+EyEMJOklNpRenqV0VUwTCcc6tDcQcNErNzClQcL5dDE7RPAJRgaBmmCO6
9cTSPlTSkMqfe9KJYN1b6wFqTLNw+YCgWeOsGf1El8Lp6MWsmqMlz/taErnExoLweoMGBWMlx3o4
R48bZYmHZCIXTSkGfwKzjI980XG7uhW9SjduBATJvyP5OFQsj7/dvFZ2uowsGLetvquJRyBYjtZn
9uoEcxdAgREt9p15AGBdF/JkrDcSltmwBbSCQALIp4x507c0muQ5rJfUi7I3o/51P16IDKi3S0tM
ZdLndrYvoApydeNFAifGfQtrkgpwa16vgbvW2lGe6TDOPZp8Sw09bl977R7Kgya7oNBeYhfsfBS6
F9m5OSWX2Sce47ESEVWs3eX2R7B9uLrUqd7TKVKM/jKYCeoKilz6fT0PrpkIn2PbpmzoFCMGI9/n
4n2pZONYmq0SLhjcfXTQ+EvdJWvbc6xK9L98PjamgXOGk8DHqCl2SAf0a3/pnLdk/nBEcOuNAjT2
7coAd5IjGyIeTWX2Fy1sjnqgfENLanpWTppHPBRwD7GgWLeB4rg1yO3eOPVL6RQwuBDHTabhovVf
2w4ifindDW3vSq3uZnPrLXqHPln2iq4G5GItN7ajk57njxnUcApbOgF5J8DXbTTj2U8D8hxgWHAD
8kUJqW/NSq4tOHL/TNTu0NiSV3Y/U9X2dE0KHKc+4yHu6n3m22bzfP8YrW+jW+OcAytNlbVq3w4X
E3wJWmR8aLQMI9RNy66jgiMrXCkf8Ibc7he9BVbRx86eh719nFjye+z22f7+uraD69Wuch4WJ0pi
NvGEk9m50fMcKA8F9PmsF/Sv9y11qxfM0UEvRkSvuhn4rsxyfmYXQzpWCsyOysFWPpJU9IzcMIDX
A6bL0BvADcWXndWpKKslNzGvkurf5rnfScUoABasM1mm2f2vCW7rdC2Tpxhj9OFktjsZyrLgbTzg
zXeOavCWqwMeYuWX+59rww1vTHLbtoDNo5lbBByjbVyc1GAqcj8qDE8eBG3kjarW7eq4nC+3u7qX
Mn0CKxUKM159inMfSulMscUPYNCVqXDAcSvegbjRBD8ly59XjaO4ivWhUfT+knXkH8WCuAE00BKg
xzpQh5ftj6V13BIKtoDxueAL2oGh+KQCRXx/lzeaCVj71c/g1l6BloImdmMDql4cu4fiSXGZdK4O
Ln+PyU2IWZU23fXKIpdPzTYE0x3JJKE1P1n984zxsftr2vIc4PsxKoQRXVZqu72BR9RtlC5yrItM
f87Lc6Xgmk9Ptj0IqhEbz2i05PBmREKN/yAN5QzpU9SYUW+FbWDvNT/byWg7+/PO3jWP+mV+ub+s
rX0DbT4qbhDJQZ2Q/f+rxKJoI0wvpJoWOvM/cvpLLxX/voGNdAKoVEZJCVw4HlvqrYHOgqRcOdrd
pdXVx6mOXrPI9OfO/nnfzKbLXdvh0rShoGrRyYaE/pXWBxipguIUKAzBmfijTvyp9MvG7fbFWyPC
pGwukHWXML/NsOtcWdSqlWhpjai7SNJbYwPCZ/6U6df7qxPZ4DbRcKo+1ruiv8Rq2qaerg/OV0Ip
mJAxR4us4r61TVe/WhG3lXpl6FUaI/QvmnOSmdAOMb9Ay+tNljvB9fm3yXNbU4G3A/mJmWzAipFz
3rrHgvncxlEWCPoEZoDX4/RUHZcvw77wGQC19eLA9EdI1LQ77aRCVUjeJQcaGAH+xb0aiwlj2Vby
P4jJ+jJFdRSg+besrcfjSAFyxg8CYHLytYMUDDtI0jIqamkUSsVshuxrg9wJ7J0SBRF2AjufPBg7
49A+qu+p5+yhTROSNxFOkt1wq/VheBE9axDTrp5kUq2AIbbEx20WrfTbNJNcp7fzQ6lW1pcojsyT
Uzfd632P2vJfPEr+1yjnvxWQWrgwYjNsVcnNsx+R+pYJReq3Qhn4DCA2zspHq4eLIuUd2sw6YRHg
u1O7pifjH8k1/Q70wqCCdAbfGj1RIVJklrvroH1QZJNjkXDuM3c2IncC4c9/2D7GXgKsHWOf57KW
TNdyjUhVf5Gjb33yj6N8sWcRz8ZWMoZb4H9tcMsAnY+WQ5nPCE0tt3wyOzVyItvPJPNPA+2oam4a
V65tQQ9z2/vRiAG1LOZ7V6j3XMIDLbZy5LGepPhgRU/YEL39TgpQeQdJyWL2H13Um9v8ZiiNoeKP
JYPH8zbq0Miayg742nChUFyYAFXr8kzEKb/p9GiT4VpFFWnVL7MXKrdFC/4+MEC3ezY6EaqqCf0k
NZOP9x1knWxilhhzMqiOmTZUHvi3nT5nS5znRvJEd9E++w3GqdrToV9ceYDbFD/RAvK6P3p0/nyX
kzPMRS9qoNw9z/JymdroacGbrtHiPRAJgoLt+knH7DAOVBQyUYblh3WcJZfUJp1n9IibYwk2JPTx
R0ztjx8ovgtS99WH42xx0YpWvQP5HdAQF7XtxTN6JnEcUqN/u//RVk6oAfNioTJrqUzQkb/6Osge
JhEtoDJnYIjTgJf/um9gYx1sosJELxDVV5C93Hq5JDljL/Vz8pSAYCWRlcXTm3pHWyJSDV4lDFgJ
ikFodsPPcY45Q3U0TfNIZzUEXq56ANowObdDVARFV6VBjzkrQdawWhgSVjwbDRSNwO2+KmhmVqFm
KS3mcNKMwziD8LyRgjGrgvv7t7oqmRksirkDipe8z1VTLsVDs8whiX6SHKz4phJYs+WhSxLE48d9
Y5trujLGOd0YlR0lLZ3CXCe/+9JWXUuZUrcEEa/gNll9LbYsMBVCXQDomxXZkKqS3iogph5O/bNJ
ktzL6XkwmnM5Ot8+vyZw7oNGyUIOs2qz6GVcgUlepyFpuyeMJj4s3bgrYirILtZ0sFgR+sOM0QfF
rVXLO8lSPe27Ng8bOz5nlnyWorY+zonujlMFIqGaPteLubPiKcys6OX+ItexVzfQbseDTTGYljXv
JlSzUwyugu6HqNURufPkDaBRTerloVfel0LfJTNE5bJv43SRWvtS91NoymXitdU4+LkuIMBhCfNN
fvf31+DOQdH9L0Ds9tBnTUvq0srtMAfuOy/6x5mem2hPqtTNDfqAyzAgQyFwqbXz2kBesq+AWj+4
f7lbQFYxeqOSUglz8zwUl4a8pLlgXesHng4bmmUDBgnhCJyU24W1TQ9ciFEooDtiqkmFDya+ffxI
AhuCFd2j8f7phj2ubRSfwV2LSYA1LMmolQZVWfD9Z9EvMjxR/cvgfLnvO6uki5nAILKMOIad5wkK
TBSL7S7KkHTRdAdVqECztMdlyl1dm1xDKkIilCLccNdbm1yil6AiRJuyX0JJQcFS2aWHHPrd6rvl
jbsZ+ddhekxOokGbDQdhjGpoKsA5kOhxRhsnSqO6z8uw0CCA2Gt4Tzl6KqGdMpb+/T3dNAXlDWRd
mIcFO9Otn0wl1VSpzJfQnuNALxq/XjDwl4tGeP7enrcHDa4IGhLo7CApwXvj1k5uUluSkqIM9T05
1qf0ZO3ik/0FENNj5FOvO3SWq/0gQQT3zH37JceJP8jnFvX+avfZJeO9g3ofxH5QggA3wO1PAcgs
KwenXsJYl1wqA3xhVN6cC5x1HVlgBU6Kyx4vY/SVb63oUgJsidQuIQaqvZgJsRfVsalqv8q/O0Tb
RTHZmUP1/T+s7coqV14BxqIdzS5bwrb+MCDVKstPOhU1sNc3/e3SuMu3GytqtGa6IIRLftWVjxIt
XPQQDqMxuU4uqq2vXRTmcPHhxsDfGDO53clFy1uZmmQJi+aLQV4JfcsLQbhcX/LMBA4b65fj4c1t
G+aINbXJiyU0+ucqlk+VBg2tFBOv5qcJKdBSvrbE7Z3cd1SPYpy3aPlh9K+x+WJaolfi5oYhhQWO
EiEE4+e3G+bYSm+PSwnX6ywfLN/7CTGycJrdoOmutEgHgu9kLZGbDMMuz6unkpaHtn/vS82nifC1
xc7T7dHHki0oUYEkFqUbPmxrQ5M0sjTAXVr5ALmLEBfXUUceKmvtGXiZoJyGc1tYrpSo7iIPHiXG
rqySN2uWD/ePx7pczLb/6rdwkRWcqvMogWYklDr7pZUqXxsgwZpRnH/L60ELgTdnkBfynvR5kEeJ
J+XaUfAbNp3t6jdwn6cG/roBhcMcWnGgoizuDpPX/AIOxLr8Nt0xdZtLRF0tDwoPMu/3jW+6Bno6
LMlEeOJR5G2aSI1UIPapdHHrufQsqXWjJBZkOCpzY+6bMw1FdqsgB1nlsmrbOrkRlVVYjqoWQJOy
P8hyG4FyKnVeKrszjkoEhqaIVCokuzDTfrSW6csEQT036sZT20rvLVm+xlVG9hUFm7BdJxhJGRLn
pBUJiAKh23tMGYRLMdETvr9JGw6LyrSMawpaVIxJ9fb8FIlBJmpoZahV05lk7VvT9++fNAF1SaZa
hgcTQI6AoN6aWKxoBA860oqqBp8elNjm6tOM08wEThvwpiDBwZ1wa2KO+g5Q52oJZyAf5MnwNK12
S000l7C6DJgZFAoxZmojaTG5zcK3rACYAR+cA2U51UK6YingdNJ9mWR+p6qf7YLCDGBAjL3DAN0J
/21oBgEge4EDF9qHnX7v0Pus45dGecwwPRLlIoD16qziWQBILTMJYU7knbebmFoGBdNEP4cGyfe0
+m5o76bxlgxEkJOwP+fmvDA7fxUsQOeDkSzOHzQbghXjTFAQUsmPyG7MoE6609jWu7lsL2OVHQYN
mcp9J1xDuzmr3LcrBnssnDhZUEyPQFr0NTolXv1cvzkv4B04qd+z3iUv+jn1RUCkdVrNWeZzMCsH
f8ccL2H/jwEQXOpp58hH6QAwj3/A8g5R6n26M95FROVCu9yhoHKBcSAZqQuD+/rQ6LTOjNGSetqp
fK9OB7GI3yri/l0p4MWM495wdOZhVy3DqqR2tlAkvsoMQXMblfZkNN8kIhqNXUuScYbYQb0ypNOs
KEpjxCb61REV4tgrzP1SH7QSbT0dA331Dkxr0lMblr+h4IURstR2dQFsZhU6uR/BnZdypMlUYy4p
jOonW4rdbhYETtF2cpcn7ptu7vOkDIFHzFxn0ffJ1HzrqC2q8P9/XOV/P9xKCAGfzVmmbg6Th/Qi
B/NleGMib556NF1rT15A8pb8EAFktpcHeiXGuaWj5HT7EbuxLQa1i4rQWsgxSYan2RgOi5Ic7p/8
rc9kMLYDvMkwDMOn1FkxAWLbSXM4SInVuYA5zQ4onrU4EcS1rfVAxBWLQcqBsXcusV4Uey4gRVqE
hpztqNZVbjomuyIhH/9lQQwdA0lMAHC4+JkWy5TokKQNi7xnpcfmK7gupeA/GIEF9OUtEHjyIilD
Aix5bOHSRkHQpZZ6SloR7Gzzw7DMCeS0ePr/xU9dHeKxMbRY6xS8Tee3nEBOkMqC1GzrRsNoGkZk
2fTvqvhUVZg8yTVYmB3qSsg2KfklJceJyoLbRWSIc+VoHGqQCDozKif5nlDj65Au32tdPk09/Q9R
B4hZXKBIQFAj5b7+UJsJBEQiVDQjNXOXPjpWFhkFG7dOdFAhxCABK9mDjITPPEYbkiSlg/p21mUv
wyB9hUxKi27wbxO3lrFEgomhzZMDUi/MdaFCjqnz20hQtCANzNCoCnWtjR/acaK+HNvdvkrxQrnv
15uhzriyxUVtaMaD6J1FbX0PAnClPyxGgKJF0B2k52l4yYDO8+heEtKGidbIBfNJ6rphwn0cqum3
HnP7Sfd7WAQJ4/rJhyvpanH8WLOxKE2UFUBVJ0fzZB2mA3F7X93JUCRJPy9Xx4yhjcQq7Ei+Te6r
mVEMEczGnEOzIYc8SQ5Goj/qi+TNPchU73+2zVhxZYv7alMrJ6Yd45kPXb4vmCd6m53meN/EupHI
rYf7QiDxsNMWFfBwaAbVo7WkuubwbtWmW0/1wVh+DsuvvLKhg4bMXytEel6bDgL6TrS60Qwz+fTb
IYa6NNqMpzKE0Cqpd9PJeSBt/ef+MjfNIKYDR4biNSZcbs/aoilpv1gTbg/5qSETdCKhpAqJlftW
Nr8XWAmwHLQb1hVBJ22zMVYBFIrG0ZWm7KNqK8HFvhV0UV0FOQoqumizcBm9NPdyWtoSDSUZfM/R
96UBY4n8Y0xFZAHbhlBDBRbJBuyIu9h7WYJKS2nQ0CnfpShzFSvyu/afZhRJ7W59G/DBg8ALo0fr
oQi8LO0UhLc0VPQPJQZVcNfswAckCO5rZAUcHcJPEEDDUDW6l+zjXV28GAE18sYppnDw9L2911Hk
T3zzoT5CTgTUK6Lxvy1fYAUYTLcybfQVbLHWayj91XMI7vFwjojnNLMABLC1cczTLMjMY1aAr+yn
dipF9tig7dvq+V6yl+wwa2b2pDXjp1u/2LprU1zUq7OxmCCGiGqG9o82j541mG6FFtqooD6jysH9
cyRaGBf3Fn1Q7MymVTjh/i3Q9aVx4sWWCPWyZQYVVPTokVUyrpRbjzCAU4+qsRjDCV3lg1U5TIlI
p0GrVubu8ytCcwQcWhjuANkt53ylimzfBh182NL4GJFkP0vJG0kUQZV7y+kAnGBzfH/xL1xLwq7i
biyLAgXYfDDAmFn9WWjSCdayFRjQ4sFKQIALoUz+66DLSmMjhpG5dCnA0nbWearSQfmTCILdxhfC
bQs1PGwZBLJWMciqphYP6TxMC/t9roeXPkHNXpI6QSq2kfnBDkrpmA+2mDLWrSfEsTEMaoIlpbnp
6jN4VhMmYPl77N6hyStY1MZHQiTCeQWLBHQc+DRTHZcIF65Fw54uf6QoSiHyF2eCI7TxkW6McA6n
1naOUniTh0X2U2+GgDrmd0nvP6RM9T/t2qwGKaOqhcQcbf/bvctQbZZL6MCHGMBwl5H6lQYReLMT
mNnctSsz3CeaSrAGR4NCw9SBInlu+G2jf96xgXOFlq1h4z+rhxPpeqW0LSfD0yz10vFbrp8ITT3T
EmHa2QnhaoEmuI/xvkT+uIa0Uwl6S0vdytCxT3f5nEJWMjqNBNP2deS1tQIXdATX35Y/YIYN7NiA
I+A64r5SWqAMr8bN8lSP6aFIAP9Mf2iLtmuGT3MiYxKbERXjYoKK3ioJUsZejyzJrsM+iwNHc/Z0
nP14Ep2ijdImYG94DwIyBkrsFbx1sYnmZItZQyzb2IEEYTlrKQTQwmh0c29A/l/upGyfl4+vTXIY
BGd4482BzrLK1KwgkKJjU2+9PpHKpS8ko/6/YlO917eufuyCFtINg+yKson11CWuXwi4ApwJ0Tfg
wzn3t4jWQGSomZ/asrShfmwS068VrX2x5L5Ar68B2tGznQyo1BmHsPQNp5y7/QKS3xzQ/2iOkMBX
y/eyB2jV77UMDcLBdKLHkkpmEdTjoA07s+hA7mj3BYiyh7zJK6+fEiLCuK+DOtoJf6k+QdODPJnL
YOOOKFNM5CVcJDDCyqgcRdNR0ofvn41LKBYhc0UjAY96uP7tF5KkphrVFtW9fCHUk22QKNejkrt5
HQvysPXZgiVkYCi34SmP73RrCS+OFFhrew7n5p+kgO5fehoNEgzZ+/0VbTgdkKwglQS0Fe2rFQFI
GhWRKmsVehUu9bP3AbzF43fbZXMAzZuIO3DjM8EYMCpokP3lnrldFV7VAMN3JV7V1HiPleR3u0jP
ZT8J4vrW5iGVQIKM1x/oFLjN07tcSxdZW8K8WR7lejxF+fxomPNBTRRBoWDTFIbYWfEVPXN++rru
x8axUzqHdDR88PCB6TFxlRQE8WUiWNX6tmLUJgzkJ4NRf0XbQ5a2ruYRCOclyYhPeiCqMz1p/oPj
4QmIIAoePDxruL2r89aCqpGCglX7vJjtuRvnQzUT1xq//BfPw1FF40pnsGMuVZ4aDPJCR24O7Q7l
UQ9xvxnA4gW5Yq+Tm4z8k4PqpAFfogph3cwd69Iogx4xetk5kJEag2mmevxSVJP9aeIqoA3xoMN8
HR4aGKniNmGYownYErzrnMLowerb6b/AraiJ5t63jgM73gpQTgD88KlolXVdJ9nAbpq1fXLmZaeY
0jnrDUHeJjLDxXl7KUfJns0xbJzacu3SmI7JYNUeTdR5f/+jbh0HoDPx8EH9HsUE7k23yL2tOImV
hYP6HHeHdswfu/L3kjqCu/IvI8ptuoO8+soQd1c2UTMjITCzUEsiD13Sc94k9S5aiHI09cHcq3JD
vdJqv5Z97+fzUrgUjLZa2f4aO2dwY2f5qvbNb1lyvnQyulok6Q91nxb7OV2eiNxdNJsESlXtOlnf
qZTaXgTulsDUSsFKNj4OYLVwAEhmMpZn7hQY0yhVBMRiYVngeUXsCrxIszb7Up3+uf9tNuIHU7Bg
05WMFsNi3+6qWDHQbp6yvlqeHPmVjj+XTFBP3ygI4xGKohuruUAxhUfr9QsZh5lq85O6Jw/yT7Cv
nOkBVeBn6yT7UJ8KxerNGxUY1vBg6iVIrtl4xu2i8iYFcVu2MJugHtw3O1aBaQLpcQrIs7gCs+Ye
QBkfRIfAlQHxD3NcBmCThM4OOutPdvYK4OPbgEapUZEOzB5JsCRgSNLTx1L9KIn9mHTTD2Irf/SM
Nt6Y6LK76P0e3bo9UQavX37f/75/AZ7cmfgLksZ7EzgdMBDc7sWiaklv1nR8cspUAoJXM6i9p6ot
n0Ypl6tdVTbS9yJPiPKcRWNvSX6JkRzjwy7q2PImvM+J33dRO7jEGYrvRBsGe1ctat570jzKzm6o
ikH2SjlVex8Ym/hrq9bL4CqkzV8LsA80bp7axRdJdozSz+jYyi6qyyTsgBX6mkAYSCSVuGYGACsf
0nQ8PzA+wBhcb5c8txHG5yFs8ZQd6QOKlj4GwLPeG3aMLmQ+6t+yR3txq71IlmB9lljEBp0G01BB
8sRttemMUdylSvnkwMfHxSUAZN3/mhuJGUwwSjZgzwysj1taQpBUEmvOQ7rTdq21Y1puExAH+q4z
/eZN1EPetsc2EY85/MUT8kxlGc+RXUVo57Q/HeBsiVu4GIFjyFrxQWLx+dZXsbora9xF0Y1jnBYg
twvzyPlV5+B3McCflqX/qNqvLrJ8R+sFV9PmJ3OABEWsYIUZLtBGg0Ec9DyaJ0g1kofIyZ3j0KvK
8f5nY38Kty4U0dnMDGKDs+o9KBUcNourPOxtAxTCw3MXj65SaRBaldwqQl5ofiBhEaxNYwnJPbPc
4vS2Bs/v5DghlSTZPOcZySavr6sRIjpJBOxmRTJUV6FVCTp/w1iAfjdm9ZvZORk5aCptIZqUOqAt
MsdRJ0GSZ50MhKXRtUHco5oW4OQPCah/TN3x47FrNU+KJKN7p0qlUB9vmawNyl5q46BMtGXy2jR1
NDchsfZrrGmjPxak12dQgM3K86jj47sJcAPl4/3dX1+m6LNCswBVUSj9oIR0Gw6GfEApTsuykALR
ucOUQ7erMRniOxatBeW9dabDTCFpQ5IMJDyPttexeMVolPrJ6qb9kDwvZbOTote6/3Z/SevBG4Z7
Bz85gMyYHEV54nZNbS85BmJr9dT3CK3A2be19FbH6VmKx1NVK0Et9z+NWAny5dOY91vTPLV8Z6QK
qeI8Dk3yAJodeTojT7m/vNV54Uxwmba+/B/Ovqw3Uh3a+hchMQ+vUGM6RVWSTk8vqEcbMGYGw6//
lvPp6qZcqLg5Uj+dI2WXjb29h7XXykuzGRi/uNO0bzh7qJP2wfVA0JN2m97U+nBoskdE6Cs35nbU
BdTBqGgjaMPeon+jPORDK6y24OijSNEeceSgNcwjD/ykEEcHC0Tw8eaNYlBdKUCHs0uq4sIE1wE8
zOvPDBWKlXDyxstJK0hDkVfJbDRQTguOUJMLViYxUJ6HYK4+EZqtyTfctwHI6/WJbIRjN1OHrStm
SEPAm8Q9gdTB/YNxc5WxEDk6DNVloIHBs3JtRLMHMmpmml90DfT5mzEgzY9knhs3FGyw1npRt68f
ZohRh0V2AmuA8SqvrZtD5H0asW8dhD/TT9Yh3Y87qO6hDILHb+Xw3Tx+ijFlbcnAedKzPolZ1hWI
ql5AyNi/DnhWdvqc8q3mVf1jXzZiJbdfWOX1pir+sSl4ZoAyJ4ndPKxA5km2mbMPIhbWR/fA+9WF
Ln5Eia8BPTgAMGoeHRSCeZPb5hcvn8hjyXhAwmlIJgx+2F214imXjaEYDaEFTOOqA+clrUhq8ZKc
bf9bkWYhS0+JtYbyXt5CHJL/saJc42ISJgSNOL+wOotZL/bUP4m839NBe+ht9xM1spe0t49tpu0s
LYjsaQ2Au7ROUM6ig4WhE9wSJZ03JifTWO+yC/XbsAAAhjl2KBxn5QIu3XJfCrS4GM5Dpq3ciAyt
kW7qdIZ35+/k+Vvu1Jv7V3xpL8GQ4SBpBLIBjTKlalsDLtc6ReJLweJDG+VPySbddw/9hh6qffpx
UXqwOrw3J1f8LgF2Sd771IQ5ey8ercNwsKGTNv4fCMtuYgMYkoyMEIREbedGkMMb+4b0s8EuKSAi
m2HOH4iWXKrU/2LV04eJNCFPCupYDMnBpYPjQfHGTltTt/HMJEaj9tFgZTROa9Jht/4KJuREI/ra
EAtQ61R1wjE37WvtpR6zhyF7rnJ6rMp5V2V1lLQdFHvslbLqbZ4NDJsUTMG8A5BsKFBff6sm73IE
wCMH2UKWgEYLiIDItz65aWQA8x1EzdZ70NKXujs2P6AvEJkrxYzb039tXzkrKAwag53OSVzT+qvH
D5aYXu+f/kULmGpEXxAoCAz1Xq9wcIva8NqBX5x0hMamLQ4G6VdKAks2MD7pgcsYGcmNwMTAOxJU
hVdeAneAEwZXxgPKGtX2/kpu8V6ITrEEBz4eDQQ0La6XUqKiMNRT3V1af36Ztf5prMST2ehH4fah
rWc/QEAE4veqDe3a3YqP0yfDPkJwoF9xVG6l3HvHF0OXj+2ldbMIqqKbCTI7TvF8f5lvr9VVkiXN
yFFlicmHloLyxchUMJTVZmnGe3A4eAjd5uD4xU8UWM9a4u5SqOKU4KUMRPetB1MNwptHYH/LcOTe
Vs8cF3UC8YTizJZ086fO0Q/a1H0WJeiBvPbRreZ/Xk52JCMbBwCVMS2itvpBWyMyxsduLMI+T76Q
AenM8JtXr6OWRlU5PQITcAHcbhuQ4rH01gLl29fmetHSN7xzmsio+o6WCIy4BcRqNY0PUxHEmeWt
vN63vVe5u3hpTNAl6Eiclcg1p20ecPBvXZIOXZVtU5vOtnESPztVQe4ZkZkH7ecpn5Lj6FIQwjIy
ZS++MBIQfoKZcawvdGJ1qA1lONf1yarYtuq6ul457Le+/epnBspZb1CqFYnlJ3FTt8GhzvRyk2Sk
2iG1nkOKWHUtZls0iI5wIGetpZzC9QcgROi0ZEN1wYDpZ/JzeGzjAjizYg+0LaTGWIgXLNJ/rYku
3aqavim0AU+ONgjAjSoo1QQUHoQjeFfYEQz3ofUp+NVxADhR7gsTyTQ4RJgO2ZjFqRJhTkPt+1qY
fFvdQ5yM2jhaJBADA7excuG03tYGms8+auNhZ4b8MsX8nD4BGB6KyDH281acGE7CaQ2OtHDoIeUm
nQl8CpSflbPo60T3Jmu0YzEM+etQVOlFpG76y2xa93jfqyybAuoSIMI3+Mb154UoizsEEPiLe2/6
7lDMogFm9ZWReq3ZtBBtgSYJ6CqURaAHpasZFdYDlupEQPw9yMHeJ1C5NoPhX1EKGrWazkOEY2Lr
5sA96Ln3IpgxRL2nJ0c08teksG4jiut0S3leB/xfvBm6e+a6/kxs/2tZFA99UD3qmNYM63SuQs2y
1qRd5XlRHPhVkqecJ+rN1NOb0T0TPtvW1p8oz6JcN+i8s9EYmQ6+VdXDwW98Oqx85oWXWJakAH1F
DwYprXKiciPJ9cJO8ovbJJtubPYuQpn7J0n+CXV170yoninP0iQfMakWi4ACsDLoSA2yzE6CUPcT
lu+gPFSl286xS9zmNikuYIpcG9te+A04xCAOQjMc2bvaAsqsyRurvkOCaZVVOIIIJsu1xzapn6YJ
ioi8igKdQOi7cT4skQmRMwAY3jbZ0zGlcn2PXL83UFEOXCB+5w1p/vKaRajQriRFC84Y88nSK6EF
D1C2vM3vXsOy79tiwjOM8kpTRS0xD5RACS/lv8ykW5uHXjIGyS5dMpvJ7Fkx5iXwGZ3nsMtcZCQc
KYsagwF4A9HybjXdW/BDSNMB4gLJBVryqkhmZ45Wz9zMPec+4D4DCsT5ELJ1LyQDd+WUQn4cFwFI
J4zdqCAn9NUacHeLKZ5/Yx7A3CbQoABfYTRL1tryO2Q9EO+stWtuF4cqFfrRGPfBuQTDzfVnM5Jx
HtBFsuOhO87muUkP3bhSD77tRAIOBJaAN+lcIFjV6bh+nmqO4T8/Noyw+s2PUpzFtcLyt/jXHvF4
Rc6KS1l4HoFxQcRpSEzNbUejrzwMTeJCxM3v8kv5k3wCjNULnRjBEehYjSg7FLt043zvi5VbcOtH
YVgCdR1otUgs+vV2Vg4uchdwA89jYGLC2Qkq40cwzr0bCT9okZ2VQRqA88otus19J3f7JRF9g+sA
FwK4NcNXoiHUTlutAzfEheavxgDJU/vRya2V9d1ePBniwx+CsxejgWp3r6YTqSSk9tzXoIxzNfDh
tU6zKbXnxgT65P6KbjcTxoC2ga4YkihfhT4LgUgL6Epy0SrnC+Lbhx7t9XCwSy/qTFptmoas4V4X
it+AjGNGDAkIXBk0P64/oN1jwIgOIKKE3kKzseeIA+W4AW1iiCYRoiqxKTZkt/rqL/QyoJEBJKeO
eTtw6HjKwbFyfbL8fs4vM8cLxbPikPT5Yc7ILoFCR5Z1aJPTRxGAzntVffP2BYZJcOsA3emC1E7t
p7IumCabcGjFmU+ec6bzz49+R/n34WFMBOmoISsViyzNCDPGxjqDRVQ/zlmg7bifd7/q3HI/QaKX
PgTubK4YXfqSEvINFTwsC4UEJa4oWoZGQt+BMru3dmR2IhawsHL/6TkwaIZmPDHNOtB0AMC9AE5m
jnKHQJmxsfaBMayc5Nu7idsCL4gZ5DchI+Xrzj3JGS1Nil4OtyMb6nx7Dhr4HviWlVDn1hKGUTFV
KYlFJXm+stdGOg5WmZjoGo2vLX0w9BP65B/9nOjUov6EDoT0cupoDy9snRcYDbig9lmEdjlvRzLH
aa1/b3Lv0dfTldblbUQMe7iQ8uSA2UONX0hDO46p6vzSQRJdYjDGyv1Sv+W5SdiMZK/P7HB/iQu7
iNEl1Nfk4OFtja2sEKMBiuuc6/pLPX3X9SbMuh/3bSwcUAk3wjBMEEBH9UbMeWgbvxlqm17yL5gS
Tf5h6GYbbPm/YQqn336oP+qHZG1a+faqY3wJoDpos5lomapth7odmrblASSxXR0w5q9N+u3+qpYM
ACkO9DS0gkHqrjQBTE0nw1CmTuxbT5b3lE5k5QW6/TSSAAeQZsjM2aARUQxkRQ4htITRC+Y5rChp
7NMotKeK2fP24ysJ0KFB+IBSP0KJ65fAKj207nJOL4hsHkFxG6a9seIWljYrQMcE9Pe4SKCpvzaR
FTZzMANDLphs/VH686vD1gYYF3Lb67BA7ue7uFxkdWJghMc+By/N0cK4bgEMkL4j0XAiHxcKkqwc
72IQGT68M4YnXA96zEhe5lEcGlKcuJ4/c4To9z+N/DPXkfK1GSVoTT1TIxWr8WmAzhjcn15FQ326
dCiG/AdDAP68Tcziliqb58y+PtpAYp9TUWytZN4UNIEMpLOhol2pZi2cBbQC/9eUsnV2r+VDbmgE
nQR7w7Lhl1/Zn++vZvksAJ7/Nk2GppKybxXvRloInVzsfbKftuNpOFRb5JwxymSHD1O9y7PwzpgS
j9Yaa6DeBDxgMHzN6ZNXgHRq/GbYT8Uq8c7S3iFpglIMOnKI25S96+dkonqjG/FUQUbP+NuVz/d3
bikSfW9A2Tg9L0jVAdZ3ScDoOIzJAVuJEUmySzUtpKTb3ze34ONAjAvaZISi6GGpPg69uKl3h5Jc
uA+IQg2PGhrMBM8XWXlaF1IzpJsA6yDaRXUZ0dL1hbV5plV1wNKzECgKm/bRgnQJH70TY+BLGWg0
8p9l0hxKOQjotKAFpiiRlK/317vQ08LPcAEsR4KNCFj1tbwcZ9IEUI1NTjWyNfsnYRv+Ig5DSI75
UYDFsnoySgz9b6ZDvfLWL7zDSGQ8hBaYXJHVZPN6D/IMiBNi4FZYZ/Yt/zJ90b7mr83Bf5n6aN76
h3xVKGfp+6KpKwuoEmmjjhL3BLhchgHVy1w9Zd4pwGiv7a5k3fJ6qT7SQsEC8RKiixvKcmuqDDTf
i/SsjU7o1O0OBP4BDyJi/7YSvhdsrcy00KZ4oy1DAgyyb5wmZR8LWUrokePG5j6P67j5U6A0sx9f
i321LY/ii15E2SfyjZ/qFde56NfQY5PjkLK8oO7nTKvSMQqqx8ELVDO25EEyUOWfQcwbkVW00u3j
g4kWjH/gs6HEcNONITOnpTHp5ByMRiiVUMLZ6MO2v9y/E7ff78qMWrNshzxnKPCTi1OOR8LMz6NX
Q6Lq2fTakFHM7A9rfY3bU4nZOkk+gB6TnFBQIqtOYBKCFrp/LrV2iIaa27/bKe0iyCt3axCKpU1E
2IPnAVLbMKlEPgxTLFzXnAATaVUdTsQ9VUaCkYKkOXZBxlYOyK37lmhkSR0LTSMEjfL9eBeWeCVk
LmuMI529Bo8Qmq2u0ENQfURt8CtZ5z5YMif9KQAOyKoxdXptjjEzcX3h+pKb93G4sE0B6MbwMh/Y
p+Fh2kB9Sw9dwM9Cb+WBX9hVLA9wf8T3GMZTS+lZagZJRVlwHucGlRnaFBvUu7fB1NHQScmadPWC
5wQXAt5bDCID6XoL+e+DfKJZ6cftKCLD0L8Dvxtl3D7RatrSbNw5fLZC3v3pRB+NVbYT9T9NH4CZ
/zCHAXr4aBIB/INe0a236/XJz3u9EudakC0EX3Zz30TcK3f3L+VtoHFtRnFxrlbqmgAW/Fwznm4m
UQaf5yllK5nhshWUS/EdEXOq5IVlWQL/B1nRczLof72y/1pk2uY/LATqI2BnAYsYhl6uj6iBS2AK
r/bOjDgn7rNTN5UrBZilVWCEDdgYtK39mzKBM2klJyLDLWgMD2p3zoNfgr/i/joWAhg51ooxAFRb
kU2rtNC55pYFCrIjgFLJA3FCZmLKxQ77DWDYdtiJKNgYK5556XqDAQmBgiyw3OTQVdA4AXUcCCkn
7JMAjbhnvKkHFiExMsBxSv7n/iIXHDNiNB9lLHCbIGpQPpYzUk+0QM2fbSpA6qt/7Rw/Kjp7pWq+
aAbJNdpwUhBEBXEElc8sS/ju2Rf2puHkRTeaZ58E/+6vZulcoNQIgB6Kci7Guq+Pnt1PejmRFPMN
2osNsjwnX2uhLi1EUj2gnYvYGXPx1xYm0Rd+5mnBOZteci8I0+4p1X/dX4V8oK7DKx+uHTgs9PQw
Tavq1AYaqd0KtXgo1+mfGveX6RzL/he0yrf5mMDBmy81X0UFLi7snVElpUoDPrS2JbeOYI6nSr+U
ufeKvOeU+P1pGB97+kOM1s5FfwpjBxzMmOU2yIwzo/6mp+PK3Vv8kHhngKYGDAFh3/U2c0aZQzEm
eJ5SPWY02QqSf7iaiV1+Z0JuyLuH222rLoceu31m9p9UL8LOBe1usIaoW9xW5B8SlwjSKrVpY2RV
0JUGFlL8E/Ai9DfdtOQhB/iXPqffiw0XGA0Nx7UqxuL+vTOrXOvEcsbW71DFyCCvWJRf07F/vX9I
FxaGEi1SKjh4OMc3dNq77eP24I6mltHzEDy05RZM+ZW7ggaUP1K5B6DuA3YaNBSSYlE9BKmtTUbq
eeekiK3kF4FiBPBdG9tZeROX7AB2IvmXUFaEg7o+CZPrUm2QIVwKrpWD46EVU1okDECPBLpN/fv9
jVv4NCAMRZFR1ubAtaJ8mqErg3LCms9TbwdhNULXMa9+37ex0PJB6PvOiLIkn3gea0WHd0Qku6Kd
wt6vQ5r0X6aWR26i7ZxUbNgMqdZqbTpwaX3o40EBHm+zg9r69W5CYbBpMycPzv7Q9TtMa5pHavpr
JMxLxw/Zp4Gqli9TQiXIp35QaT3XvRjDCa+2xmOrHL9hNnAlun/rT6lnEOhepGL459/AvlPPGirA
OaFjUo+W4KHL2gKKy4EOCZ56NGm5D/xyKiE7XZXusU+MLol85ASnTOOpyyOdTKLepBU36cG1u/bv
yGe33TGUZj/Tmhf6hVVllp3wCht12Dt9QUOMOKUTxD2CmodjEST4LzVGjfaEpyOIQOvezeiKM1xI
c9GQdFD5lpMfKEkqCZpbtHXgD46PSYxxa27ZJtsUkX709piLODorUc7Cx5NPqJzkQqp7k1ObbBTJ
kNr2ufLIX7c2P1sliOe59vGbhm4nsA3INwF8UEt31KVO5Xu9cTZ6/zhVJjRT1oiGli7alQ3lomHe
fcppBsZKvbr00EVw3D+N/tsa2zBBS3AqvH3boBu49lwvuCxkJeCLQDME1TwVG+5mXWXrSd/HNU5d
I1gVZXoV97bzndnGWsdq4UbDGJS1JKUSuq3KXWOCjVnpmd0Zk01FxA3CDpzS6vm+z1ooSmB8Ewhv
FAlgRm3/08HKxoy1xjlj1nm0e9QDS4eFJCUn12JfPI9+Y429NlmycBQ9gA0cBALg3b/pyVd62vso
FkA0tHcOhIBGydNRlWi29xe3aAbT8ogY8Z7d6LrhcvU1xgkaiAkWv7y0BIO7wfcz8rSVwGnBkKwO
oB0scav4atfel/YZOpk99c89sF4Ia3bBbBxMZw2LspQbXdlRXrEuSMyRgI8eTK2IU78ZmzYSB15B
UDbYsy3AYPT1/g4uHEKQ+yNig3Y0Wj1qRGjnSaulpQb1Wh+BZ+4+6Rxt2vs2Fm4VHBI6p2jNooup
9jAIaYPeLUY3Bk4igtR3xLt/mBEP+yw73Le08JmkhBl8YCARxioeq8omG7PYEAfWWiiB5mWRh27T
7pO05StrWvLsiKABvngrg9/c3jHRLDYZiG7GyN0Px/4VAlWRsze24vU/cOqCguKdMZWIfRJk9gvM
JcYzqw4aw3SR2YYZ8gZ9XqPUXTqCV7aUJyvBMwipDCzM3o/bGXLGxb7feftpo4c5ZlPW0GxLFakr
e+b11dIzRmuwgXtns8uAm0v9Iocey1jbSRSAi+ghDao8LDRuh3o+5tth5BTAWsPSDrYPvcAop5r5
dbJKTNXaORcfh9kiZ3znYpQbSawRG9LAxaRQP2R5AWF6p/9uGd0vhxsYf53XdMKk21dCIxgEhQrA
DLgrKgnTMNuZlgwEtFxm7zz7tU8fp4Bp+1Gv0yNNBd86XvJ3dEy+xwR79+X+Dbrp6yDlQFUQ7wTo
UmVlUnmViF/nhd+l02nYDY/ZH+vR+6R1YbnHC/Vp3BVFVMXW1j6YXZi9Fl/vG1cdxZtt1GBdCOyi
t66WMyCMrFlTQKYTSVqAp772zY+yzjYibVbiMtVP/H9DID8BOFTKMCoflQ4JKLetQJxar0gBFZdl
DeczC5w1saHFFSEhwfVFoHtT1xhn30a6ZYgTuKP3VcdeUMXBDNj8kpX1t/ubt7gmfDQH44foBqho
XjZRt6qsWZxqHE39Nyay3WlN9mzNhrpvmkjYrE3ilGTDptaQZDtjNKfF9v5SZHT3/gq8fR6ojQI8
BFzyDXtHN2c05x3MBG7qYipUjBDlKjCi0dMutAvvUmbmWuazbBOgWnSkUR5XH8Kal5PZD404GYW+
H7PqMcnyk5tIuVjtWTTlyvuxuJN4phCqy3BCLRhXdSvKaoQ5qNX9KMfkh5NNmCib+5VgfcmOhPFC
5kAWPtW+dNfBf5k9FyfbZ5/GrjkaeRL2fb9SkFnaPYzWoHQhx9tvkDesYWmaCnc8VUUZdvnJTlk0
DS9F324webtye9WYRR4PABUAG0AH4xaDk+rePMxlMOIUklDrHid9Jc9f2jTEQhiLs1FZxdW9fpLM
loGgs/GwGts/seSz1+qPrmauLGPNitzTd6UeW2SzVw7OeMr5J7+xI+4D56OvUe8seSA5NIlETeY0
aqPV0DqtJwkTJ73IMEZO8z/WVOwB83ha07VfXA++Cer6QEAgfbpeD8hX0n4sU0wxOdopIXg1tDTZ
GrO10qVYsIMuOXImCbzFdIbydWa0X1rNLMWJZC3gZF3dbLKpzzZmapPNfUekmkJjDuB++G24VNSx
3mKXd58IyDXOTTMvYgr8OAvRN/O+l7MOFhxNNO7fjxtDNQ54SZReLDQrrvevrljaiM5l8ZBaZAi9
oei8yCwr8Yq6Qlfv71tT80LJdIucSbJGo7QN2Mq1tdKfRoOatIjZ4ACVJ8WosgMoQXUkUnNdZT97
fwoAP5vLFpfMskA3vgJ3WNhcVDoxZQuiCmyf2lWoOUV9KGEMIseGSDaeaEx7M6XQbYw0F1955bqp
cZVcsGw1IuMGUBQkANcLDphNHMsWuawLZpglmtzQp7rDw577XYbR756f59rLXjutncvQNtd0L9Wb
KH8ADq5kAZGqgOr9GMDk5yQgIIvLqrHNbeGSJI3AmRFoWzZisHnXpSiWrxRhlz4zGnmAPTgoft4w
j7ij2wJql+XxYJSNDYEj2rXhDD6E7CtNgzqJTPBrf0OY4hmfnFkfqxXk8dKuI8QyUehDnQNR7fWu
g/Vcx+7WU5w2GH0H9OUzeC6fMAoUlS6+glfOaHM3ZwI9od39A7603Z4ESaFhKsG6ygE3RmKYZQEN
bWZl5MyMgEHxq6/d4AB2MLt7YN5c9CuvuvoyyU/83qbi0mmdkqAFj0Y8lGXoOX2omcPKMV66NQBl
gjka5Q7MdFjXG4oOVhZwYY/x5Nooc9NNOoybxifHj+8e+DJkEAaehBucAMgMSrfK5zEubOwSRQ0h
HLXyxQULX2T5oEy+b25h4zCKJhkSZDHiBg44iBkw+EwfY2MafuUQbg3LzFqjDl0zonwd4KcI5oDN
MQZh7+eqs4yN5SbWypOxcOyuVqIceCQUOU0qY4xFBS0DO2xc/98IKfC0Lg/39+wmc8Zpk5kSgkgg
kTFVo3g05J46noxmjCXbMU9wkUKiR/mW7lLwe4+g/MToy65dMbtwAMFNCZYHUCOgsqiOcAtalNg2
v4tLFmTb1jHKI52D4mU0S3fF1MJeonQJKwgqMO+mTqGwKW+0sXW6uGPlru/JTqfjGWcoNOhajUp+
lvcpB/YSlT2Z8sJFg0BLeXwRhmlwF6KLNQxfWJX7ldfzUx2A26rMvwTW8Ml11+Y+Vky+1cDfBRdj
qzlV2U5dbA7TYQiarzqaHG4Z7FrSPHnpKRs+3z8wS1/u3RrV3mJLTSQdkNiM6z7dWeOEwTpta09r
61r6au/NKHGgyGzu1TbM0JbuCr2NCC9CS3SvSJFXDsjCjfZxLBAKIsUGaFK50X0zNUYG+q7YgL+t
Z/oz7eaVTVs2gfcapJXoCjjKJQNOxCPU67CaoAin6Vudepv7n+V2v4DiRVMRuGG0lm8u1JB7Gm2C
sYnNVKSPbZlom7abtFBoBe3DwtME2d23uOA5MByLS4w4HXnhzSMyD2JgFWMNIDj+Q3+aP7kX2wq9
7bQDXdw+ebaAkFnZx5uCKUpJVzblRr877kj29cGpYLPdNmCoS47DJ3ISDzpMTgd3bWrm9nIhsAQx
AMClgGTdYGnBC5O0JUvr2NHs18rUT4DZ/Sbu+F1DJY+QLupFvVYduT0q1zaVg1/UrqUNAwGO1van
UEfIXkzZmk6FPNLXjkoa8RFGYgIFRXXlyINOxOO8yus4oaN2tFrgRCgqGmTjERvUgqn+LfeJuUbT
9abRemMWSXcArw+jKh0v+LIyWplBFRuN+OthyDIZzX2GsQo2kQOYy0OjSg8VhCzmtD5b5k/47V2b
jk9twp5ATXBsSu+cp+nGJUCMW/lz4wKsARjR7P4WTXrsamsz2eKzmecXXMN/bMC8Q2tuNZ/tB99G
rRuQTJ1EAqKqI5+G57IdkpCx4U8y52e9zfdpOW+CyS0eCmsY4tpJ550/dX5Ia6RSTvt8/wYtfmok
hoYsP8j8STnMvgW9kMqt4jotuqgpMoR6SWdv7lu5ddgyO/pfK8qV8bopzcrOqeJitrblhKortCNB
s77iDpYW84aORpQM1TS1u5AMDYDETV/FAKo909YDtbjn//n4UuTkHMiGJIeYpSxFGG6nWS6r8Nhl
U6gxje8wDVRvEuF/tA4BR4OxALg3SY+G0F8ZkCghNZwDOVvFPrKcMO+sU64lX3OefLm/pKVtkxV6
qKGaCJTVtlaikwwqFrSKdZv/0idOwTprrB2BRSOyJoBLDzoDNcYbspYNaLOWcaP15sYy6nab9Zq1
Ur5beIKAxZfUa3hEgd9SjrNnTr1FGhtWivko59zrJDmkjhb5yff7m7Z0pN9bUs6BVvSo3FFY8iA1
sRsoMGi+lrQ7y4TC/X1TS4uSlRQo7SCLAXfA9R31vbb2+eSUsUscoHN8HrPW3xVO8qmvht//wZYL
nnJU+ZHCqOR/5jyNuVuLMgaFd8e2dDZEEwWcVS/tIEw7MupOc1c+2s1WAqgAX4zeFLJrTPcqH413
tpWA/ySP9dbdt+P8ramCNOxtfY1B4OYtlYZAzYCKK3rEN9qQ0I6xey8t8rhwgwzCSNaY1hFNEZCH
FMWhQa+3OYob5qbEWtceVfmV1IcHCCHUbBDjAZuvrNJrioFCTInHKMoGF5yd7LUUjf83K7M2pmx6
1qDtFyYOxGnDvCH6y8c/LHrJmI2FVLB30+aFcA1xMCHLYzDevzaTngJ6lD5AZDd2SntN9mrhxIIU
S5cnCLVnQHiuTyyAZbVbeDOPncSB9nvTlA8k7awvSeKYG7Nb9ZQ3HxbP+Xt7ymUUNEiGkmNxbUF/
9LP/hEFGAq4U8err/GiB8DpMzWKt47vg0mDVxj98UYkiul5lUg0IV1rB4zQDiCkyCq9Hut+RdJXK
b82SvEHvQk4AvhLk6j2P9Sfv3DxmF+egbeuNwGj4z2nDtmS3prVyA1zC4+MjPAPNDc4LinyK02FJ
XXdpVnAUcfNym/Yl3/Ky1R8yexIHUBu6D0hZeJigAI8AaGbDAxvc/IMIT7Q00a9E4VoOCuApVF7A
IS/qGo8xjxHNWX9Yi0up9+TXBJqwgw6dys/378jNNssMwgLcBwg3V04IXW8zanB519QJixvPnaJu
yj/7bv31vo0FZwcVljcadMdGKqamYRlx9CaADdTj/+b24PFfyVxlw/OMVPTnf7AFAXUUA1C0xLT/
9XooTSGtaQsWg+Mao2LceLE673Ho2Zqe9o1vA98DRigx2yvlVgHsvDbUZqaoGj9jMYrvkxUWI2R6
wA3n0HTXE8saNqWNoZKwoUaOKYIqc82oxsjxhyul1z/DUo5LPSPKTPwCe1s486YadA/hfB4kdkjq
nv+YiV2Lj77NgB4j30XSh84Khq6ULMZwU85cv8njSTOeDXPM823ujN20G/xaGKFrNsEKOPI2/5Qm
PbBsYGAUQy5q/X8KTNDvTVqGCo+l48Woevpi6HX7vaiJmUa+wFxUaJi530duFzBrl2C89Vvezsm3
wSWGG1leyosVIOzC1ZHTPEB5gGwEA3xKyqhVA9o8jp/FXQeSI8P5kgTQC71/nBdOGfKUQLaAMbuH
cbrrU8ZTMPIw6PHFjXB1LdKMtnQiAbXVEb1ZrSi2vSsMikTJbv50XjWQsMAru3Knbp42LFCi53DY
gUVEK+D6R5AxnaqyaIo4TXkGcQxdm/pd2zauCAGqQfGSEabPm/srX9hdPN3gHwlA5II2rnK/PI1V
swuxiNg0M+iWjg1y2IiDfGat5LW4xUiL0WpASw0e93p1RlfSBCxuRVzUQRNaTTYcxqom0UTn6th3
Y7IPTKI9VtwGV7ntFtqKw39TBrqKkrC9ON6ydCm5NizlpcvTHDTymlPEQI6XX3EN0qh2R/KqF7oZ
srYet9OsfW8xLBqKjjw0PC+j1PTzMBN63HD3n2c2WeS45NlgvtjkM0Vc10DJROj8gQUeKlLlxgKA
E6VXqzj6MqVvM9FF1NbWanoLXw1rQQNUUpyhDa/cCY6CVclqo4hrBoS9cJkWGnr2OUkBkHBKo9lN
iIUferBQP7iNX0NZN6g2nUYeklk7jPV87E1IrjTW72Z2aWgWxVct4ZuZsgdhJuD8dNpdboxRjg3a
dJN+prnzahr5rs2Ln4NpPKDqvtedim5MJznCRz10AQ2rPogHmp5GbdwFRNuxtjya2XAsW+1IuPHA
aowyY54xEoU4fvwUY7oXzNFv76vK9eSXyWh7EMCNR+5cRJEdKsFWXlfpbt8fH6QtgLWaaJRBEQp3
VLmdANahKQqY7VkrR6vGRSEWj+bKqP4It6v6iJIJIk+zjY7ligNU33VYvkK7KR+7Q9PAzozaPU/W
AyhvD03WR3XtrrjAhfVhcA14UNCCYFBOpQhz0JgbvaZCCcpoWKinySZnQGnO5Zd51ve0YU/3P9nS
qt7bU/bTcxLQxblIUBJUBcj80BZDGNgrl169J3LrQEoJyBfyWwAilDfUhpxggldNnLtZfHOy7gGt
mZUW/QJBAAJZ2X0BEgvd4xv0OG0np8GsN1Cu8w7Knca3ggOTnP5I/pBHEdFnCzrAoNMIm/1/mG2/
Mq24tCZDSoiCfBPbhVHswItnRB439J1jg6T9/udSHye5k2gQA1eEBBM894qpYkCkYjSgi3TpNzK1
ET4cJ5AjsNdwhwuGZOwq+7f4bpBruX4nyooMPW97OaT0U2ufoJa3dVMSGdbK0Vg47/+PtC/rjVtX
uv1FAjQPr5J68qC2Hcdx/CLEibdGaqQG6td/iz4XZ3ezheZ1DvJoINUUi8Vi1aq1zuxw1zl5+OhO
rZMlUxxIBy2h1Y0bw2p/t5lVBxhYAibabH5e/4IrvgiDHN4AlXiuN3xusCCGUYJI3z121B5vEtdK
Hwt1VL5dt7JyrGyUEAH+4qNxMHduBcIcelu3hXu0zMoIoPPb+Xa8kCBuYknMXUNBg5gGL1QIZuLh
IXY5c42mCEOGA8dXA1BGB5kFSZ0R0nj+FGKqZp/KZqLWfAMPAeBuQa6AohX/+8meTYT1k9XE4xFk
/cx3qW4cIHE5I2Sl1f2gWYVkiR7+PyHmo2gJ/A8yTzTdRThKDbpgs0NL7TgjdwhZXdz3E3vVCnZr
qcq3vBi2Wjpu1cb+emxEfoJJALDHQJpVRD4WU6U1LpAmxzhNAw1z/5OTBqA+kZzpFR5/PG4xd/CZ
XOODCuFRs1K7nBYT8/KHbF99IwH12dbYFGG2lXJ7r7n/qS3B/SsgcFCiB6sCaGG0rbpJoRaZ7ZKD
utW3VkBgUhYdxdINQhYa/gBcomWIkyeWivJmXhxbUZzI6F6BETtkILlV4p+9Mf2wht+tIRvQXmFQ
5wZ5hoCJfa7GdO6ead4ZlBS9d+w33u++9O1uO2a+e2MG1u2y726L2i9/WUi8mF89DccklJX11/wV
zXk0RFR86guICEvKoYtBQXLMRxQencq5Zz2mcNkI4nrSPWZu8ksFUfMNLZOn62Fn7WSeWhY8SZ+r
uPeaVj0WOJ8YYo2NgKrFTzaBqV8hVEbKf1FDEq8jIRI0KkoAY9oqEemyzUKn57b5lerIOxcFY5Fm
qOZD6BZQaM6U7fWVrh2as5tQWOqY17ObLbjv8wN5ym75tCIFMwP5Y+5lh2YlmMMUhoLA/oNejejB
eOg3rZ7o1tECXsqmLXD4Fv2m1ighSRa1YgmcoijGocEByJSIQaOF4SpejGE0EMX/wxa/DRaw/j9b
j9Bh8DEYam/nj+woa+uvWkUHitMbYdJAXF+aFUUHaSV29PrauOvLbrldnI59S53ky4Lx0F1BJ4BX
6VFNAif++dlsC5W6FtpEmLZzQmpPN22qbmmzSLLolXOABBplClB78nKFkFV0nt31qdr1Eav4SCZR
nzMCtRejX25SKQHQ6udDOwp8W0BtYlnna2pQiMGqzS6KwdSRGl1gtLflNEqWtBK4XXBoY1kctX4h
I2ARwx56EJ0cK9d4K2j/3cv7ryctZyaEI9X2aYKxAns+muQF+YNi1RAB/3Hdxdc+Fsh6uHQjYjRo
hM4/lk0KoyjswoJGPDTJKPtT5tUN6g6Sx9qaA5ya4SH6JEVpY2cCZKiwj3263CrW9E0bu5B1aBUm
8e4vVqSDDJdTHKN6pZ+bWgZrsmwFKxoV985aUBcta/pgV7rsYlvzAJCQ/deQkFPSEXXlAc3XIxf/
JX27UwomiaoyE8K5adXJtken5mRurvc2zU6X3ECafpap21yUOHFxAEb971qEOFB0lE4Lw/gjBwSC
q3inbNSjFsS+vq/uZW2ctWsK1tAz4KPgXGnwfIsMOvSuUmYE+ntLkGTatgKFVONO933f7wcFVBzG
Ao4wb0OWQfJFLwBM/1kpRi9V+COavMJK485ugAUEGdJwY95MO3KvZtEYzBsrSDdg6crv052Thddd
ciXlAlAdCjKoJeLdLWZAjQJkCfRLO+gFqT+LZnkep+zBsJuHrHRf1Vn5plIiw92snjiwrQHmCcQv
sPrn31hBh2BsbIdG1tgGpKfFnQLxq3Csjfyd5ETW6eVbJrwJgJoATv5T/Ooix6q0toPSWzwfc7BD
V8mmGz4slm2dOQ4yU4JMX41ZwJtA1xPtDwz8nS+tx3RCZ9duF9l1cmcmM2oIfPKTkdqWxJLVj4i5
OGwbR02L1CCmMiUJlmAdIdwIQTkoG3Wzn4KfXVULiY+sLgp6jagycUTf5wk9iZCdVtq9auOoj2n8
LTPdP3SsAR01ZWwgl/L0/KifGBLC1jSnDWRPWBeVrzP0BvNXJQ5z7BSAv/MLStDTJt3UfSBLwtfO
ABrUwOLyyTVTFc78jMLCOLLeOOYAG+sTKK9R2Rp1ZIlp5tt243eFjNB3zSdPTQp3mwdd1rytUAca
zMzzmd38o5TOfTtPz1M+vLnj8vL1Y25iA/F4RAP1osjQgK0p75VaiRR9CRfqBlmT3Gl9coAiSzgm
y1ar+811k2teY6L8xHUg0KwQWUJaaAOafT0YR93RQ7t90zD16Foyvol1K1w1CR1UoGWFWKK1JJsS
NlnHOZu+27nxaJlzICcVlZkRPLOOE0oTpzWOA0iuigxAkfvElgWqlccgH0mB8BNXmrooz6g9oYXb
u+ZRc2/meb4biHpQ4mSTJrMPjd3A1NqPxckkgWTVFU+sCvmP1wPd09lZf5xmEKXOSvWU1vG+n7If
RpMFnjVIosmaPVCZo3uHBqF3Ef31nKFwA8WMaETxc1TvDMivmhnb0PHYS1/4q8bAaQ+oGagG0CY9
j8dpmye5vaRAzJKm2ZZeoT+7WZHNPiUZ6K2h9QkVv4Um3677/lphwbVBDI/2BibRUGo+t+t11Gis
IR6j5CV+07Za2O50xbfe2QeXxnR25CEJoEY0Rmjd3RuH69b5JSNeeJjKRmUD04SYpBAWnWmJ0SyZ
5h0xMZ2yd22YJFu4ZgCPM6TkyGQxFcm/+smFMEJ8xaN96YI6L8azLAlp571+fQ345Q4Y3fAqA8Wt
YCLWG9fKUzeKFW9TVHdsTiWLWDttgKFyWAki4oUfstl2RlXp7YgMTwoIVqZhONA0Dd0svi01O8Rg
zbOJUcLr61oJJKCiAggDKS2MimQeOiTGDbMA49U4gYYie+xSdKZUWet2JTkA3Y8BLDXAexxJd/71
ql5PCMlRdtVrEEhU1CcWvaX6fTHI0B4rEkdgauRuBn43zm4rbJQNyGPZKcwGPjpgwRyaKCsXH93P
5dbDtZ2MuyRQfQh0B1//jjhd6KWi7Mo1Ms5XyCAfbaaVORy9eLAcNFHqZtgmFIDfoBgqhUicZe1d
gKIrEHMgKeP5Of/iJy5vFsypKevsY2wOGB1j6Yfaf3z0dnEXt+ouyzvLB97sI5tc1/+LlWKOB6OO
AMtejvwNc9XNGQN90+A5m2lE59JItPbFrnqZivBltIS/YCgEHxT2sK3ni6SegutGIfqxah9tO4ES
TcTUh7z6AYygZFXcLc5jFHjf4Dke0L/wUvGtkypoTrlZlxwTBQ6ipEHDnr/63bj4NtJ+sPHijItn
IM5mjVlGqR9L4yGjO6Pcp9PfmEC5H4kV3k4XHVhWuwAYT512bLymQY4zZf7oGjSw4lRSpFjbGeAK
/2tJKFT3EyAAtZ0ZRyMuwGE7+Xr5nra/0+G9ymRSHZfBAyU34FnQIkI37wL5lmT1DK1HtAsJ0/YO
5/x1s+E+1s07aMXLOhqXUdiDEjccAY8YDowQFpYQLempnfTR1CHBaSCsU/6ujIOeDmFbgDk0ftFl
oWPN9ZBhATQCr0D/XwgdhqGoBWp+KAdTJcjbJ33457rnrRlAWEK+zQFKF2wzYNNyM/QnjSOplzwo
9frDdeL9dRuX9wjHQQJmBpZpqLOL8a9Je9IufWsenbw+uB6LaJPv4nR4+BszeLV+tpBRJj2PCE4V
d1lBExRf1NmPR9fn8Bp11CXRYKXI8wnr/K8dwQ30qbW8fELqC12xEARhu3mf7Uzf29Wh8lPWZlo5
TPh2mDaCng4KS2LscbOJWuDM7iKPkZcOC7ynhNyxwkEDCDq+odIoT9c/4+ULky/vX4vC7THbKG3M
Zocpra4MUDkKmHtrDXpQzYpfMdTtDUkdYuUMQ6IZRtGNBD/eBYy+gD5s0w6YS0PhrHX734rq7L24
d3zIxL9/fXHgLkH3ExylgFQI56l2GHQwHdodazsJ9SlrDrMDLCJxzF2ZYs4ag5lqaPZfRRn+J0aZ
nFCW8y2IOFOi9JnSDygWLIVdL0E+tGTZKkpiJhK8yMq3RNMc6+MMLSgQ8KN4cvVr+oLyVAVaXpNC
lbLKN5i0vjXn1vfm3fUvuWqJc+d8ht0LpkaSKktZgvPoAaKiIUUBIsZEkWNWu1RiaO28YfIBMHW0
qxE9xBnTtFIo9B/HFAzOeAvNQzTNzcGZUf8AmnBT6/aPEcKGWaX5aZlt1Km7oemf64u9IOXCBiKX
QtbIafpwuQlnvgdIRGdaDBD7trmDCtAmuyWPZVgWQbazdvZ2qP3hUITVBzTDv97Hgm2YBgKN84KJ
yE0wujBCe0gjdObvbK59xSpDjcreSStBGhUl0LPzsgtm6nggOvGcwtQ6pKmZcyS4KjZzmuWPngb1
rmSx3e31r7kS085MiQWl2h4gXlnox7wB9Ia9oA3pt81RzX9SU3InrPRTUSjjcjHAvoKXUHzDJKNp
Nx0H/GAC8sDeuNK46Y+b9o/+F/1UmIExtMo4gam4T6m6ANGrzO5RB6UZ6RZ/rCCQyGR8Qis3NgQO
OO0AQFFYk/BeUhbAQs3cG456Bj1dols0HMtM+/qdjZPGdXAAF4YsovAu9yrow+iYSImofjexn7Pz
c2GN5F20uhKAZQEpQF6N5OPc5ZwZei1kdOxj1k3JwZ1quhlTpj5e97ZVK0gOkbsDvnnB29xbgzt1
S2keMfHxNDEtqlxZJ2bNoXlTAo8DULwgvp8vxIYKt9LXUx/RBSBdhfk2eWpiuq3HG1um0bkSdzHg
guI28lCcVXH72xQKJTSZQf6b6we1KYOYJUFf/XJ0GTJ01RK2HsEAbGyIe+erajq812kKmmFQ8nhI
4yvjLSZvBTMlbrAWeUC7xGd2ODhepJJv3bIwQTPhHucyuR/I/BL32QupBsk9IjPDl3sS4ADtagfN
AQ+v2yb+MN+09lNZyGh3L+MNMOAYesdoPxgFAMTj3nhixQUP7kxjWOEdwGLff3D8Bmebzt9k+I0L
x+amUFMAUg3WLhr0oEtCkFlK5LuYsC5z0J8uruSbXbgATHy2UfiEDDpvQqzJ9MkpaqoOR1uJy2Bo
WhMMZkAZ7qEMr4aJ6szb64f1YpPODYq1SKVMZ7e3c/M4J+p3auQPOlNB+5URyejmZSmIG+J6Pxgq
RPlapBvJKnWewf/RR+79GCKVmA/NNyXx3dA8Vr9i393aP5rvSSgrd66tD3VzlEh09AAwt3nuHjNw
asPcgA7JsnuM3Jk+WOV9pn+5ZYPVnZrhP+PEC/XKqtHG85RoMlw/bzBYgN6b1mz7BVormOK/vmmf
NdSzAgk3h0G+//DWXwzCWnlCFKQvfYQa0w9AUbe9Ro60s/aet3PsLOxocoexym2ivJheETBq8D7O
zQBK2Xjy/J59OO2w+R9/lPCpmQlNoHZi7EhDNageZpCx+1pYbjkssNDC6RWaVmDUPZYfSR1KbPOA
L34QUDWgsI2DeQl4KvJJs9s+RhdyO4YQBQzK1FeCZmPcjFH++GUcOj4/Cn6IBRyMjkz5fLdBDUeW
XlEBPlHte0gNf5uoTJhyLdacmuA34IlD1aCUmfsJLNVdpiIYpNs8qyREZasmeNnQxj3NaZXOTbCh
sECc0fYRpLMGX0/zR7vqflzfmJXjhx6f6+ExgZzQFYf5wbjC3GEEzrwgmHbPbW8z0R7cOIasUXVR
KsKL5bOXAiotvMPEN0tcWyrNvEGJbHJL4Gizkd5k7nJIwEsCRZoDrYnf2JYkqvFdENzuzKqQWNcN
mqndCNHCoq0D8HJsDHDsgYDyqdUiz5CN918+zPgi0YxAcs1L22I5vZzNMUb71wJWsXlutuOeIxWd
G9Riw0ra+F7ZOqjMY+AAzOJ8kE5wcrVzCi/rPSfSS3KwBqCIM9Pvje/XHeSi+MGXBBwaoHxc21IU
r2VdkpRm3zvHLPMCW1N8ZK0bgy5+Zv2Kx8m3kj/XDa4uCy9LeCOeKEAqnnt9XSfo28TQNfegl03Q
rS29xq+ksnMrhwsEW/+a4X8/Ob9aU5uMKeZ8tI08UBsFqkDl4fpKZCb4Sk9MYOin1dqFYbQiNbbd
SBDaZUMBK+nI2SoEHxgxTph4E0EjJekeEHfDvCjv08LbWcqXH93cEVAEwyg53sMY6ztfDYvBidHV
6nyMGy8AxmIPVE6oVDJE5+qJ9T7nYmEH0lvnZsoFbA9N6dFj5rQ7rch2neX8HnTyAW7iw+Rq4fU9
Wj+yHCqGuwncreKzDrxLtkdLYCGnwN3Rw/CRhtSftul+/pArW69u14kx4Rs6aaZli11rx3EmL0Zi
7KGK+wsi8fuZyRr1a6bQo0TjCcvCrJ5gqm9s5nlcRQEzDeOTSvZJ4ZKb0rbYzymJO4kE8FqU4ChP
DKgYvHEtuPpUeaBjKhWKee3FS7ZGX8QHRWHWvEuUTFcPOVhPrGfK5/Ifej1fZAnXymoBo9LB42MD
lADamHOvmYZFJRUUUoCn2tLa8rUKQ0acMpXOEofRVxwUppDZ6eAfgXqbEJ8mhKOkqT2AZ3eopKeB
8mPZW092kG/V79oPKDuE1kZ/tV5AufKE2c4t0NzW9/TGCwtoM91+ld4Tj5GzXyNsM6vRP+6N3Dkq
i7VP6+whH2pJxWglIJ+ZEPa2UCwjtlMsWG9eKvJqJK+jTBHzEjv2uQz08/lEB0cMn++fw+x4yAcX
o0Uo4LzTLe9Et29xCM65/qftA0X5klVfryMipIHKCuNGnCQVNcVzqykwsDqpqRPRorS1rZGi5rgb
6xbrY26ryDjuPlsTQjaCL/nvKoWqCIBiUKKzsMrqTg+GyDlq2zTo39qdt3G0jQ/mQ7/CPz3ETFcR
Fj/HXRNMt410jvESq4rPzcWEuHYMGKvFwlxjZ4wuXTnBh7vRn17apzLkYiEY4kjQ8i9CueDx5fga
bDrowGO0gs/riNxHw4ymnWVTC1eVat7g3WyB/GggIcE02dOk9i74QnsrTNkC3dUe9EgxmeJwjJd4
Z9dqA5UsTUYRv+J2UOtDioGKAcotukgzxjJ7SKrSmI70t3rj3nh8uuQeY+UjvkTn90dUY8udrDZ2
eZ7OjYq+blmsLguGaTPQhrIcKaL9B7OkvuRik5kRnA2j5JXZEZjBjGxd+vGu2SaP6uTnP+L9EhjB
8h2KhH8jnoJJ+dNvKsTHPHW8hSnLdMxrf3kd77o/5qbdZbs0MocdxpQCOZzkIvqj3gNkJNefB2Tx
Yq5uzqq66qHXFiUdqjHWgRYJlHYeifb9+jflwfTs/Ap2hHjh5HmaONXsHNXyoXOeY6OU1A3WDHB+
F14uR3oooh6K1Bxabyz6yNZ6M1wcY9zFSelsry/jwjOwDOg8AKKO+IfJOcEBS4VoE9NTvFIKd0/1
NgQH8RFqhRLUw0VOwKtwuClRBgEHjyFOVYIpEpliPuLAE4JG6Vyb38uaGIGdqioGH7W8/0lro7l3
Uq+QvGrXHIKTrwLGjRwfOLHzwG6ZTQVhbg+MlG5jbIxBeUgV5WYqayu0YqkM+dpCOUMBqr+wiZrt
ubVFWZgxMPQyjTLJfVYBN67Z/UFbSgO0guyg1y4muhZdUh5Y20Y8pqHWBpZq1M6ETLlDM8JolBFm
uykHmxONN7HnVXtnyqqvvmSwlRg6xs2Fhzuw//ynnLxksmQxEk9nxrFVynCu/nj9y3WXXN0wC4PN
n1EYd9K5gWUuKiudY/PoVlByz2rqY3roV46MDrrItgw8uHbMcOHj/gPuB7UPMTT2kKYAkzgqgJUX
Okb5C4PVsjEJmQ0hDFazpkyo6ZhHtaWhbnth6jb76x9t1QEcTg0NDjwMigl+13gFJt+0pouSBCmv
k3m5GoyDoky+08ZW/xexCdJinMqFiyyKzQ+oMNgQDmJAZJWpfpdmdf6706ZREptWzxKe5XhHaBwy
x/9+4mm2MY8qOAO7qJiTUIV+hu+o4zuNx3/mrnvNh/klaWWP6LWtQs8Nr1rkghxUem5Ty3pmo1XZ
RoWed+8266yHhXiyh+3abp1aERxibPGorYkOFeLUvCez92SAIt9nsUysa+0oQUsZ3+8z8opPMW2e
C8g7D23U9/H9MGpPtadv8qz+3SogzbnugZcZLQIDqoboiYFo4VLdrrPy0VloZx7plrzEu2qbh5CC
m8dt9uFETjAH5u/6d33gKWX+Uai+2fvtvn0nGMYm79d/y+ouou2Dsq+KUCU+5HVqV840WVh363wn
RrJjlVRsSmaD//3EOzWi6Em+wEbXNJmfLfmeprnk2lz1E/BDo3+F7BwV7HMbPSNJMkw6X0fq3s/g
kvSNxm5vKFDBkrB+iYvl23diS4jrRu+2GrhO46j0CFLtOhw0VKmWV6VnD71ah2A3eVgcZ6tPX63L
AheADhrnXLBNsGAJF3RZazPE66ouUnKm+5BpgrZVApn45WExrccmlgnE8lAoZG6AUwH7a6PdjbyA
H5qTjSOV46X2YsdRsrA98CyBDlIfU3mrPBc4mRpc8MaONaUkmK0cRSAxUVSHxAuuGpFbJc1YGS9m
10ZOnoKyo07N2zHxzF+untBt55TaV7XdgIDguwl1DK4Xhn7e+TLd3G1VbGkbsVntNvrC2kcT0hXf
1Mp8s1qrkFR9Vo4Dzhmg8ByJg7aOEDj7kZKRjCYC55hrW0gmNFtQZ/YSBNeqFdDKcmkybKDIe5KO
ZZ0XDqw0MR7FOWLK1y9SPtWNYiM6+ygGiBixVlPQo66Bt7Pzutsk4LQqpunPUC4yMV/+/c/dEDco
2KZ5HoVSo+gQWsmsvulq85jUH0YWGt6ATJFj7H4A7yq5r1dt8Yk4LkmGcQ/hvsnKLmFOCVb2In6w
rMRXmyeLFT79ROnKJEYugxZPDTCHj1SEP8OE/G0Ei0CKPpx57Op7de73nf7W1MbuqxEe4R1XKC4b
1IkuGM5zgvLvGIPwnSUA5zZ+mskezWvLAO4czRSMN13ShmIcwjbjHOzmoGMMtOXJ7jS/mmRCAJfl
Fw/kTidmhBBPY71HUcpo0AztDm4doPSyAQvimxYkQaL5XujdyVhgZSsTIr1i5FBc7pwmgv5juChD
UJm71JYJsaz5HO/yYpwPMloXqH0yJrpKoBwVxVqSbo3ObsOCgtHR70HmyQDJmNVtOeeWxDFWzXLS
GdSXVuQq0iJjSQ5uiyP4CEJlru7yhd4MWrYbc7qLO6nKDX9Zicf4k+Tm/9kTEm8yqACDccEDxowf
pT6gWjbUv1Oz2VYzfRhy62D38REcDnd0+XrMhe/8u1aR11FlfU7qIW8jM8v2GVM3Filfv37OTk0I
h3mxzDamBZaHWsctWexbu5ENUl3ejOerEG8OvWNLkU1tNDLT2YGAc/YHL7OjsenNTUIybXN9Sav2
cCNyeilggMX7f8riEfkraaM8S/dKmm4yVgR6UoUU9bfrplZP2okp7qwnqQZaPF1f05JfV/krJL7+
wSD5faHLismyFQkPpZLMWYFJPvjBXO2J42FMPevwbDaKX+3UfFUYEpOQKKYAHu4ZmI2/GOirVVNt
W4jCR4YyWDvGcjfEyPNw0BrqSbZq/fuhjQPwIC9SC4fLMJKlnquqjQw8MfdOX7ebpNDKm7H3UkkW
KjElnqXKcGsFPABxpILtlehD6A0Qc0VwvO4Rq1uF7Ag5GcZyQG927hGGgkl0zE7EUVvHryDgua3S
BdRYVbprM1lp4/L9jI3CRB9iBCo2FxM5aWf085DD++b8V298UxqIQ893TPOAL/pd5z+vr+wyNYM1
FNiQWiNrAhf/+cp6grbJZGBA11He2+7RnV+u//+XoDTudycGhJsSaoAJcWLk7VOgvYJWz7nNNuO+
ejcep60WGC8o0KNR8CTLnS67wqgLoT4K3iKgbzjhz/nCBsxllKDhaaIcTG1t0Le+xnhfOOTKQFDU
GCUfcm2hZwa5D51EjUQFW6aW0ybi2Kxi8YtN9kiCrgw7slmCxk+CJvAeEnB/S2FhPJwLt9mZaSFg
Fbo6tq3SNVBB0ra8j8lAOr0bN3rY7LpJEh1XPAaMF7io+VQw12QV1pmYk5NUDURXVMVfjINVSHko
eIAQ14OnJWpH2EDMjgt1UbMpYwKBhDrylnKydX829c7wywYEzzdZmmhK5ZexbvT7uaSGuSG5QwJ1
6tVgmMYimAsz2YIDegAmtiMa+0cbMl6+BR86RS44uZyLU21rFKdoR7ZlgoH0x+tefxmWMF0J2DQc
3+KFc2EBU700LDVVsNi4mbPpiFVsITZkbTCiRLbXTV2GJk5dh+2AwCsv6gmmmObmI1QwSTRUi+tb
Pet8t6xf43m4B7e8TDhjbWHQwgNCCE3Hy82HaDoZvBqU0G3/TuafmT2HTSrL4S+TQSwJaCgLDxGI
EFpCaqEjpqaujSWp6agGjbc8W/HwvCjuQ9kYv2361ZFwj2NhsCI8HtHoEMttNTgWyZDbJKL9TZE8
uzH6efXh+i5dHhpuA1hwgEoRjEToTd7mQxZjoihCEU7z3a6+xRSkjHVqzRXwtQDOQ5aEqVvhu82W
Gxt2ZZAoT60dQOfwBHN8aEmf+hki/PUVrXkCH/7CnDKfdBc3CcLcXYFWConcjB3aPt9Ra3odukFy
klbXdGJGuJ9G0CG1WQfebndyyAYBfQ8sNQp3vf3DWJikGnJpDKz1UCHluF90uMV+jDIPlT7Ecxx1
BQlykCF6y6NiPDupDOa+UrbjllBE4CP7uB2FZZHZ8RrFXMwjsFqK3zWDvu1LY69SeqP29H4G0BEt
X1C/e8oz5pYkfadLb4R13uPFYx8pjVi7o+Y46sPQTce0y7zbtjfiQ2LKqqBrHxOoQ/RycVkg8xSW
yLp+GlBbq6O6fQHLTYCna1gPaYDMMPyqK2KEjSsBoFkIdxS7KG3SpKhhD9BkarSdNnqBor6lUOn6
CyvQfAIaC1MQKJif33usLVhdmVUdVXl2sBq6YVUeQjdXEikugx8Wg7YSmkFoCV5Mf5ulOtDRJDWK
x8yf7G8jOJgcCnnlRvcx0LL/8qIwbA5pIEg54+uJ9b9aBfeFNWpVlE8A7qNveFNO0HvKjOzpbwyZ
UE7GAw7zN8I1ZQONo5deDEOYJQmZU5Wh1UNpHTLZxe7rpoBzBGwO0tsgHeOOeZKIlS7LuyFNqkgH
qbe/aOMvcxxu9HmRlPnXUky0aVA6RduJ62wIHpEwhGGvqmue2gIGVIXz++ibvrqtNt33VmJt5cye
GROCuz5yUzHcb46Pjf5Lq96vf7W1ktaZAeG8TktVtE7MHQ9stL7n0weI/oZ2yElEUNXqkKbLmk+X
iCLg1vHQ4REQD1Mg/s+3qkmyWEdaV3/mzPC7fpdugWba8n5T9yan+13dMgQlzLVxlUW85s4NakOd
jQz5I9SNm7s6AqDmhrzGoDOE6MRmkYUMqTlh0ybw3iLWQiQu+TWHil+GdaD/tHbaZr7//8Bnrbwc
+RidAcEQzBUj1zhfXAKZBYdYDbfWwBHx6Ins1k/e6C1Gig9t7Juv+ZN6t9x399ZP2UjzZbg/S3nF
IOyazB4GdyHRNFQh57sfmldXcYKx/X7dUS8DJJ9IxOHGmQPcQMS+xOqgtKPSk6hO9CdQZFRPXWfd
aTlQB7lZ00NT5TLGisv3CDTD+E0NNjXYFQduxzoedIWCDdJwS19hymPdvEzj+9LcVPqzVpM3xf2q
vg5oo7A0qMyiywbEhpggNDlrkpaxLDJ3yd64LXbFQdsAIyKJlSunHvOJmCMFgyGC5QXwCrJUnlm4
Vfb5dARrgLaA/EEJsmAkocEPvelreWhvru/hysE/NyvUvqhuJYlG6gyhc9pUPwdQJwK8OAdgwU73
eCzdW43/P5oUYo2VDsuCIi9f6RwOjx71x73pZ8+q7vPDXwb21/ECZ4sUz+NoQTFt0JssciYQiGY3
JUPZQZqXrDgnnzCFkgYeMDgawroaC2gLxSBZBM7h9t5bkq7YWLWtvqu9gYEgx6VVEpZ6V/0hGO3U
fLPqDTu4/nFXHgOc8x9DBZiYQTjnl9fJlVsZ1PGmWkkj2i6WHxcm89m0PCb18PB1Q2AL4zJfYLAD
bOHcUF9rZjw3UGyzaPfHNbr7BRjxABI82fa6oZVwhtc7noUcfo9ZYeGicFIG3WwNhkgPuVfrmwd2
+hbqem7iSRxz5dsBbY+nLtBnGEsWoUyq0ZmKayUkmu04uY+tstq08V5btElyw68aAvQHVdlPTgTh
zLnalFIjxZLmSi32E9S4HLd/BDMlkXjDZ2p/Xr/hVWYghfG+cdGLE3ZJB2UwadUsiVhQHvTACAE5
uy1AUlDctE+9j/th4wXGrfHetphOBclhGsRg+t8gwwD6c2ffphuvCujv7lGRMv6vXB9nv41/pRNX
BeApBbVukUQFKfLAm1rb9V0ttx+Hgs77BV8u9ceG5D+u+9NaxDuzK2allNqK5eCbmLvpxdrXQREY
jy6qgphAgGak7Mq6BEZjpux0D/h3OFmnRnI1YzPWyW46sKr+k49Bs23vnTwYA1QG6QZvCt1vdn9z
o5wZFtyshqJitSR5EtmP8a69qQM+Ld6HyiMDKD7dxEET/o+fVoiAs51CbASI4c87jOyzDQYFn83j
+MI/bbmrfkvsSVzIE/Is9NV6zSywQq4kFuob+DMUK3hyR/caC3jyircaRRdYfZKYvkzxznbVE8IS
UnRrmk1ueqMGfPKXbKo7SNYGkIXfabsZ6QlIlPbwqFDaM10JiaBFxVMRrIm42MTrDI31Ih+h4Ra5
b2Po3ti/ltQnsz/fdvv0V/E8vsS6n28mLZiIJESuXHFnloVVz2mZTx7UyqK6oJiKY3RO++epq6vx
g9ZDn+2HurNGv/DmNP6O4KengW71erGRfP3VLwCQOp7KaCqgTHR+ppQavOVpayj37nd7pwcQhXvM
w+x75fhzQJ7BiO6b70o4KpLlrwRuPI/+NSscZcfFXBTF4OZ90d7OdRGk1QuZZW8VmRHh2MbtFOtK
grVZ9GbMf85NlJjfr3+/tXMDdg8kmqh5YfJaOKeZVzgQ4YOJcbaWW6gt5QHgp+OhSa3mRiMAF8aG
4kpO69q6ACk0+fWKi1ysdSW2ghYbZcq9ZjEaJL32nXjae1wvkpraqh0sCuA00CBcPEuQRiSD248K
6In3dfeWT79M+nH9+625H3ppXAIY2P+LYo1NnZkZ0Py+h7rnHcDxOOwjsCczONVnb1I3163xS1q8
xPFpUCPEhBxmMgSvyzsCUHpdK0ixkJnrlW/lsoL1ugkLmDcOTb+ACoMroRjioVPuaTH6nVoHXff9
+iLWdgUqJv+1ILgcpicHy+175T6bso0+JQ+0Lr+rAxK5v7EDCVh0YTCSJbLBVykl+thU+Fh6vjdK
60eDx2GRQj/pL+zgFcq15aBYLJacssnIFw+kBfdj8iunnV/SAqTeElcWtwX8qoBoIeLyQQFwMgk7
H7dUYyOx56hKx8BpoVOZ/bm+DNGTPy1gy4GqdDDrKS4Dr7A2GRNtRjvkt0aeqwmUru2tUX0RHcDN
8N4YXkac/UusBJJSo0vc9TMu6mzj2KVfLNOBmIfri1lN7TC2hAoWyi6YV+FOeJJqjXQZTSiNJ1F8
D/E4Xubh2e4clLZvBDmuYmlzW9whVAdg61+LwkXE7Ip4UDhLouX4f6Rd147sOLL8IgHy5lW+rKrt
MS/CsfLe6+tvsAfYqWIJRfTcXaBnX3aySJGZyczIiNmNMVxv43Sntngh1cfmEg3m4jOrWVt36doo
dSx6lYe4WwmjcexlaWY2DeZJv/w/95IKQzI+mSJW2Ev9bXX5984jalG13+fgogPM2GWVID8IHWg3
d70qykNEVan0JcrFaDZaq22gICiAjsHsrMbqD6XfnAqo80WiPb6XEOgLIRn0sjqFzdkK6xiJGw4X
4BJS9gcI7k42KO5jQRwwpH9SnwRXOTYWZ/2aLeUv3p82i/tk+1v+a4v6lgsfL8ukGvC8gDjNxfRn
Dvtf3ai8PP6c9D3/OKd4BqI4gFbuHf/JnObJXOgid6py7U2dkhepDW00WGVzWXv7sa3NJV3ZopJE
VQilHmgB7lQnEWrIUf5daNLftd4xfNemHfTaybwEYQeSbm/7gtS/kGYko6FxhsJP0+8z4fnxUraq
csBe/muD3P8rjzL0KS+AUSlCmXq0x6PodN54aGzFg6S1L4LOm9Vd2PZhVxbJqq8sKnOXtioPi/zT
5Ag2MEd2+yU3AVw55/vSYrX4N9Ay8GBX9igPNgMNvjQoAp4XD32ueDTLS2xlkZWcANtVANPJn8t9
d+F91oXfaL0Sy8jHkIQS6klqb8d5lTMtwzmJddTj1hLYET3WC3MQl6eeB8ovr+oLhhtO8aJ6raH9
h6og7GPmBt1f0JzRU9Tj3BqtHsrcaZIXV5sQJpTSnFlEd2QVd27t6s1Afc8xLDUhaXHzhP6pn3/1
K2uY7O7E/BNccanRvQGPqErdt7gt15RTq/mc5Ka8V63qe7SfLuCgG83U5/3Q6r89vhX0xaMNEv95
dUSFSeGwow10/aCUpAHWLX7TV8Zr4U44AkbAWAJJFPxFVZyeBIWwOzpWsTKeZ8Gs/vJ7EGypeNrn
Adr0+nH6VTeW1pqxP3qJS0oZAiMKbCwSs3NIvyAtDTS0Tn+3ftbyMStHAJNXswPhc9PXpsYCq91b
ARIUSHxSdsTMPD2QobWV2ERq25+jKStApmYYptEiayiX8MdnPxoBh4DFnKRh6DBQ8bwoc8zQ8jJK
FBLEAax+zDHLxolCP5pqBJdjPzZH4tb1sUcfQwF2UpGAzgf5N03tASWVbJJ7CaNX0deo+1796tLS
nPBYThiJyv0OEtZvoouITjOwSlTaAE2HdlHFocaUY6JwVlauWWG3uRjGdgfwLoumfcscjiOQ+cj9
UVGlLpvSzVM0A3mFuvd+hVQ139ZmWrEKDXf9Ssw4kcK6hHNBmATpO40B3niqFqk8y0+rq7mNpznG
CShNDP9B2ZzxZrrjlaStURe61sMoKidizVP3hGurdUaHVFFgy3t8LsjnuD0XyKzAXqHJPOiAQSd9
6zsqcH/PdTKg71tLQrZfZGkWLyB2j+sASo2qup95fplNEfx6uqM0otTuksEIJffxz6DzITK9xsO7
oNKPf4Bx//ZnZEsqz7EcK6epa4JlLBO7TNLIbEK5g9KPwCKjvV81hinQKiUs9WCjpT9niVuZlHjb
YwYx0MIR5Sku2ZczWELq2lxqsEqMq7eCM4XxZbfsYsgYzWgolCp3BDukMZAlcSeckv7nzE1WkoQn
VVTtOH+JEtTp4uiU8o3/eG83jaJOhoNLUFW05+zkVSqUfMRixb8Zn7jFoqMJ1VnKUNsZ+GvrXNrF
yftjo8K9w8HctkjGs0COgv4X5d/CXp9HqMtqJ7mRXJ0bdhDz85cyccpSsQWO/w0FmGdw9Ln6Wn0X
hWbXS6rdwCF1cvYL7CUX/GR/iD+LgUHkEhFCRADZEEXu2ldtg23ntUg94QCYNSTaZW2yxpHV6blb
Plk1mn5o/QN2BW9I3at+KHMlbMGHs0aO6ikuIaGZCzPDlJofiebq4DJfeBT+DbtmSd/Qlwm2UWZD
txHgdcyS0aFFkptGi6teCMpy2EdxaBpceJyM2VbkkDHAuGkKXUfg8ZHvoFV+e291gYMckwr5sTo5
8ijChulxSmIn+7xeFtaErwVCfYiNEOTcraGhWKc1NcCdxsVDa0KIXDeLuoIa3iA5Wq6JpjhqMiNm
3nl9spEYDBEIWApsFApZ/VViFcl9OgpiHgVCYpxzLQEeUUB3fKhesmJFTRak9P1PRaztkR/PFb8e
ptr4LLqJ/ASUGQmuDjALet2dqnRppxUL2L+y/FnoSuOrIi4tI2jf5awfKwUpHXwvCjX4Q610DrNJ
BzosiN7FfeRrh+pNvwAbHj833xI795Kfj93Dx/jEddyhDVL3wxgGoZylkA8w0t8o9iwC9YCqbZ7z
EDWsZ84dgB9LrERXmtUdm0muLT1pyvhS6pVW7hetERdHzAal+h2DUKb3Mk4eXjCkkkmuphfzule7
IT1iVwv+oI9ltVh9Kkyrn4RRZUxmG6G44SxNqXy65U++2NVWUqFMrMrESIR6CATj+5rWjpofR4Fn
hG2yPfT24bfjkQ1QJHw7dR20SZMmPR77YBBLY7JXAD1fKwmSCIzYQbw0ZQfYB8Ag0ewHmw7d7e94
iClDgUEK+DZaMRcQp+4K5mlXwuSj24r68n0YFv11XnmWbgCd2OGAoNyDy4dZepX0KW5PZJpCRUqr
xe6cS3/QdimbzExSFvZlywjGjwkpPeh0AZO9NdIVg7ZGEZJwY73I9Y+6is2eJbGy8anALQpKIgH+
EdT0VFNUHsQWTSmQfuZK7lSx8VVMYtZg3la4AbMMT+jbIbsD0bPbhQh6086hofageuRRrUOVwlV3
1dP6JbRDVw9Cc9rJX4xvFTNVJb+eOiDXhj+KClcukp/CDo4LcW7mRQdcesGQxKc0r7828vwrLI3W
0mb567BEtmqkn6xikyMCeK5AQIvk+5EU5Mp2rhTok6zxEqziDM2Tdy2OLV765DsNRoCnAaBOQRqD
IW3qOi8yVHlWMLWdhWXoTEC3SW8h/ZmHn5+upCxR0Uas5igW+6mBCLebDgcMLdhTWLuPHS+dltHL
ofas7ae6wNBZddby9mdngE1sVGvZV9bkp1R2R2hgLvZji1tRlJBJimA5gFu8Yw7W2gbMPSByCqQZ
UJc9GFvcCNw3jpKFhP3Qqj1WKWvjyqFKALYbfDIFjQ5qJ3PIQ7cApctBM9YaUCyrHPvDWgyMo7EV
NQEqxcMFpwMtLnqULgqVfjaQ551rGRrHfK/oJsQ5nHIWbSXSHT3pnWgSdpxo+BHU8abQcJuicJes
Z8xnbPgx/BAwZmGHMeby8UOvbsK6CEVdJlVzFlr1myhxT3UheHXaM/pfm2ZkfEsCdiCMubcXruHr
KQzrGsMZhjJanaGqVrtOpWk0CmueausTYkPxBkO9ib8bdcrKgl9ivcGw59KZSvykscRittYiY3AV
lRc4EDw/b9cCVG4oCxlUgKPpeeWfUs2dk89OAuFCq+B7wsAbnnsYeLs1Ua6drneQ1Qz0pBB8uFHR
wqxbeEAJsjMfXzLyr6Lc8E2cpoJMq5RrXkiVFMwVb/H6Wy+gRK2DkjBkfZitfdMATSdTaAJhlbpd
lIiJQalMsW+zoppZ2FixMZqr8ffxejavFgZ9/xFDQiWVCmilGMoQoIau4OiCJNPqnuaDusPQgrXY
ya/lwDFCydb+aQaoHZDmo76oUG4xLFolBDZLChJeszg9t7r0e5E9F2PvMBa2ZQn1RR7lB2Cn72bA
0feNcyUTxGB5Kn4k/uQ1p1EzO8VavcHmvNkTff4gR2ZdMmoPW36YEFigsgmpeRx6akvBRtQVosYJ
gfGieyKIKzkLjDCvZIIhsVku+K6GhUBzbY0eQB8wlwGuAFjLipc6y3wV8+dNCwZqPQ30+Wsix2Zb
4gSNs53ILPzEvYQXZZ0qCyJbNGTAe8Ug+as/YdD12Dxl341n7kd2hLvy6ufxuf/zd/CZ+dDG5yW8
SKjpItlDmYc6SF2PeStFxbLrr/KTERRn0P8HdWxGT/Ju3WNMd9nFe+3y2eo42e1rs1S1JapXqICs
oRCoC1q0w7clfZZAA/X47G48BpBcooz84ZbvBF/XHoLLcjEKQSxcpL63Ru2V634tzYs6vJSsPs3m
Abq2Ru2k3q6CWDatEOSD1e5K9J8NS85x/wkonXlcN+LNzdqoDaxTDKdOE6y1GFIH1N8aqx3njNZk
V7LVmq0VueLgPt7PDVd6Y5O6kFqsNcLCQ3MJcBYQluZIDHhLZ73tyT5RoQFWgDVGSw/JED3Zw/Ot
hHd2KQTRmr9WUHVOkt9KCDREXO06jSHvuL2N/xqjHlR8Aby2wYMFHqQxfBiZMmsKkGWACj9xj+Mp
yo0QcPU3wgyCcRhGKGXtF/kFV7lUWXC5XhnYr77qQKn6szLepK4z9TpoNBZ+82Pz7z6Ohq+C6iz+
3mUhZRTpK5+gVCc79a5wIpAliaVbV3bnKk+hH72VvuSJruwPh6x2mtpKeJMFYCXn7NGPID7tasVF
10pRr+BHpLvIL9FuSHYcwhCLQWkzABG5FzSFDEjl3LWGOAinpZXBB8iIPOCCcaVrp/7RmlgVs4ny
UeWkVwXeM1RfSfp1107ue7SfwlzmPySBBPTR3fglMaH+VPjLn+gp85J94kHKMSQEFOAhD89SBpiq
tu8/lMFRJ//y+Lpvrl/RMc2HtwmZYKX2WR76KS1RZAlGVTWHHtQMmeL0Uu2U4QrRmMQSwtTqxi9t
+aLmyyWrWbCvrcuD2gBa0x/1DrrtEcbZ2g3yzAdi8zcHadUQL4wQcY+uRyC6NkE7gLzn+qiDicYR
QTsORgm7AAf8B+v4+Z9xIhb/1z1kgrJJ+QSINM9FW8ImOCUhzamiMY05inPr5wc0lH6JktW406GC
ItPu8RfdcuBI8FGoQhGCaOPcXpxc1qeMizo+4Jpd0l1qJN1jkbC2lPx8+iCTQX+8hFAGu8MTjCDF
ijg14iFBTKZppcPqh5gJk81mBxb9N5Xxatn8hCC3loDEANMiKCVvVzWqld4NBreC+DR8UlzpELvJ
aY3M/PBPEzLPwK3eMlusJCW7XSaAyGgAom0CR3jXShCrHjxnei2fE6V39fYNSsheyyV2mM1W2yUA
pLzkfOGil2HJLJa1+6zt1jbl8+V5mEI0jBD9Mf1moFac8k8V+hldwhrwY1kiR+rK147NLEgKQBrB
kH7hw6OIxXXr+zKynmn3uRpZEbAMqE6AjYYGkioph0IhzlKgay+12hxSGf3jtkTTAlU57QKPzzim
mwvDkC24yZH53hFNTrM4TCloKIMIkNJ4/R5l710Kaa+cUerYtIPRfKi7woOi7XS7gWg3SYtAEqYs
Luxa2+uSYeYd7nvTMd6E97cbW3hliXJlUZyMIzjckO6OwJVJvF9EnVNUn+6gATAHVg0ysIsqMV1h
L3hwF9c8xwdZOSEc6S8avzqVXE8mr9SMZtLGim5sUStS8Nru8wyBPhvzS5gJb50yH8OkdR67xfsw
c7skyh/P4KTQhwq9nRGCIycp0Qcfp75lbNymFdS6iJgWaCfokvcyZVof9RofVAAEgQLXFD/fgiBY
xv9ZoGvbQ56GoZFhHesSjsc4kvn3Mi4iv9EXlojg5mIwHEFKzcCD0pXEfBKFtUtEPoiL73r2bqAZ
9h++CfEG4DLFq4ou2/R4+HfpiGNW8M4kG6YUs7ANGz0IbNeVCcqJcrNgKH0PE9CprXe1O/siZzaT
JUFUDZxbPbAy+R9tV32RW2u+/P+WR7nVFXGTQ2EbKQDHWw1IapTq+bGF+2cBVkcAyBDTAjqSRidO
kRpPLWlYQoj5Ui2J2xXjiQM+oej41kR/+u2xvc27Snh70V1H+vqx21eBoks6PVFnCVE/bgFE48Eo
Jnl1xduPzWwdPLS/UGlDrQJiFlQK08X9MsqVjpxc/mOMoQn1LkZg2Eh7BSCLMBYH6QEECPro8SnP
j1LJk5RwcHgnJimhxb8YXuWWHuc+Xs/WtqFhiRCEBxUZG74ND/IAAAi3LHwQZr09RKIVKr8N6eWx
kXsYMkThr6zQ4jozhHx0aVl5CP7YyY/FUa1sr18S1PDm2Cou8yne6w7DJnHOVH50Y5MKfPMoalm4
wuYH9HnX7COHkKqsVnvuTywY/Eb15XaFVKjIJxldeB7Wln2/y/YA8lloqbuog9gsgoyNhBODO/he
IHlDygINudtvJoVzlOahuiLBjZ4NlLAsyR28zBNfjMzMdio4zMHwwCr5ilsbCsQzhuUlVEPBiXNr
totWaPXJGjEruP1OKayqtdrBnDITWWDyHS+IAwHe5c9Raa3f48bVUKG9GDtm8em+iYoWBFrdEPoB
2gs9idtf0ld81xQCNiA3ujUxB6S+tqD10htUz1bH6HTNwXiJdJjThLPyqgE3i6pzn08Obn4E9RVm
reBzLjfWQCoDqG5YSn8cm89rumGlQO+grQPYAkbCbleaxLkwKJ2wBkO/JlYW1y+SAsXix1dlwwfg
3UKeTOB7ue8dzKsRikAJrcjmfwrgC5PqyFSzr4+NbLk1Up6Ek0EiCqEaar+6ogxDPpOWYNgPDpg0
PXJaBnCDFJAYCxlL2nDTcJxEXxgQFpTzKLc2aWgzRuUwB40RJ9bAI+XRw5+MFW28Ga6N0F6tjrNJ
CJtxxsMPI0YOZqiBuYis/ouBSZ/F5e3UFP36DSIs+RvLvW2k9RCtARYDYBPiC6jLqEOWYWiXBfpx
4nGaRg/MFe7UqbYgMZVsyb+KcqSozkOtDvBqBD16+G3RlCScRQXqYX2/6zvRSda3Fmy13bCYQiRZ
spRhHAej8uBdWtfBnGf50GYC47pteVj8DPA8AbIhoKROedghKRoxjrDbctuZ41J+1eXnucSAEwoz
Wo+2eCObUfR1yVRLyP4DYAS+DQq7SNiA1r6TRC/6OIckTDoH+TFE8SvekRJ76hpW7zQ7ddc6CM82
e6ps42ri1fY/VTr6HJdxM7b5CuU2tTon07d2AHlI9I1xjjdStWsjCuVOa2hwVU3CT6jlV+/oh4R/
B0/4koEG6Wf8rpvlWXsf3/q3/M14ZVjeOsVXy1Mon5CF87IMEUT3pn11HgPFR13PlwpTGFwkBxaZ
jyuRGpzHz48NEWk60m/GYUJplU4Xa7mPiyWcp4B/kjonvwxebKOvOFvRhb+s+/x59jBwGSisFW8E
UaKMirmhD0yzRK04LXgo8cnNhD6t5PZBanecT8QWyVLjGXhq5/EWb3zbG3vkC1ylxVJTgvN2LrFO
PYHavcAFILRzMR2fmgakS21FHDSGyQ3fe2OSqof1TapAZxZLLHTja50rlwQtzMer2jJBPp2I2RMg
8elrIS3pklW1MUI8w7CaOD+kQsvwNxtHE9oPhDYWkrngc6XcTSa2hhwb0xgADPMjS5PjGDa7OOPO
el8wSjRbq7k2RfnybA0LNa+XMRgjvMy753pgdJk214JMCZVmTGGjanF7CEJeryd91cagkww/bDAL
mnbfJTnyhnZmFIG2zhtJJaBChtYF8CK3puKpLLOlFPBlcjPVMmuK9RduEL9Pvb6LQ175dJwnYDbM
Y3w81O/GWbSq5cAFmYGjRfrdJH6r8ebjk7YBrAChL2QswFMM5ntUB28XxC1DjZKTIAApONsrCIgm
2eSsf5AV9RP/k9X1IQ7gNtoSjXUk2Hj9Q76HnuwIgdyNjEWFHmslOBzwbIPaO/h/MC7pRsdfJCNq
IJvHKxYfirql6tKNAC4J0DtVaz421xYYCMyIDcCIz2kp6O7ECVr6HOtaxT03IEb42rfhD64Od2sy
xZmvla0A1vpJqapDqqEg7GfZtDTmPIbS2zzGSQ0K/aZ9evw57q8KYKH4EtAYAkUZMIy3X2MUi9JY
ZRDrQrRBMrsVDL7YLsah2vgEQCGBx5Tw9IMvhX455l3BT+oYnvVO8OOlOi3rsexYMzUsK5SDwczS
CnqOLjxzk2aHI2irNCQxHIsD/f7ug2MbrKw4UB+k1NTd56tCjaU5HVDD1CYTlOYFZFElzDWDCVvN
comxdxvNJSB3UfchoxxI8ukeD/o5Y5FOKSiB8WmO41Hzs708WVztZLg11Y63C8XHyKPDojTaOBrX
hmkATSvnDRfqGcRm5T/RONkhmsKPD9/WnbkxQR2MpsWUI5QosLadilbd1Jjjq+Fyzy3m+ye3OwpO
a4kHqHxjVkZiZWkkClCOATsLGCFK+RjqoJ/fUzK26OZXuLD25MhW6TZ/DKeziX5v+fRfHhgYRhKh
pIuiEJHaIsf3KnHIC4UbM04fg9D4sqB7Jp0H+RiODPd6/4SCUgR6EKD7gw8HaP7WijIvvCTM/BgA
qg2/YzgpampNXx54xR8MIoH06/E33Lh1mO2F5Bae1PgfOuXOp2IZ+FUUx6AoQtJ9jP/GlcqZtfz5
iQOIRlwZos8KX01NMsljsOS/xOVLr78/XsjGexoGkJxAthdDS6g+3W7dWJbtXHHIgTCPhcBUOAKo
L2ufkMK2zOcm8av04bs2RkULDNQYtR6HSFFcNKm9HiCLGLPZrFftRmkL41coL6F3S6IT3XEX6qTC
AMowwM7kVM+kHR7ahPCPABl7qwlKi1X92PIb1yYpPyykMj+NMkzy4neu+l3NCeOMMxdFHfKs44Ap
mschKFpT9vqj4hdvyPnd6HWwJ1s0efAwsApHW27/elVk1VfXt+ZKw5izCW4f5GL5L8BdMb18MSAz
+vgYsnaPchNRls+LsmBtESY0W9EUC1b9YctFXK+EOud5ksarNuD7xNxJgy5lW4YepwhOtwr2wMlO
x7EQBCJr86jTPuVpipISTMremJiqp72onqpbCTBtucmfMmfGmw2MRh7nTWgTF660z46K15E5RSJq
zip4bjmt6y2gYjinzqku5vg9Eqi6wuUpkkUTnBKPv+RHAYW+49dWqNxKGNtWG1dYCU/JM6GNwYt4
r3/THDGQv8qmAqzd7peXOJnH71TAgAg6xbDFU+2BXLMwdWcOOsUsWUCHLdeD1zJhowaO8o6Uv6/K
hdeSj48R+R3K3JMruy2TbnLzIP9rhlZagdQqJIykfgjKPrIwQWhHGSN33eiCwLldmaBCQlcPaT33
MNE5EoApqIDqLsYjHcnSD4TnYnlKmHWrzaNzZZPybjmqx62mwWb2V36qUbUiHKoh9It08F68/1O0
Yj1h7plRMDB8vVDK4YWcnBZSgU+W7kJP8ck8/ox5/NYb/MdndjMIXlui3FxiaGUUV7A0uhlI2Gcf
rxeUcIhPZfOis/aS8nXcoKJNn2IvDeU5Hs669HvmfjMWdN/awNZhVACTWlB4uXv+tTUmtCCIMgS6
Pu6NsP6tCM2fBc05U1WSL7KR61aKuYhiLl65pLAZ1jcvwZV1ytcqIh8ac1NiFjNIRTP0Bo+MEXDv
S2MXOwVkpOUbx9ILZdmknG3XjVPTKVixKg0mgbkLCiuEbHw4vN9Bc6cD0SsjbboNhiH0H8shyttA
6mNnyvQLtnEvcPPPx9u3ETbQ2MAIFU4kxshpDJGczMMcAqSMMarmr1RFL3rYvglp6HADZj4e29pa
Epoo6MehyY4EkHLWfcvn+tRyTSAUcVBq62sphF8x5fvjsZk7GhtwEqi6hPoCGcoHuIP6OkOGZyqk
5euA94CE8gy3ipCT6bWp2p2tmoIVHhI7PnG7KWAPRWwsEo8CzJMTzi8y/XH73eIlMsABHA/o8w3H
eegPYpkdpIHfPV7kxne7MUNO6FWuFAqlYKRgrQmMJj4Y2vykVK0JsRy3kPK3x6Y2DvuNKeok8lkX
a2qYwDMqsaXJX8uVFWQ2HMiNBeoKp0scVXKcD0FTSCchynZxU752a+YY/HRZ+FYxUz7fLav+gocP
41BuRTh0EogYESYXtbv0HdLyoTSlXB/IT/I+vzTn5ADtD7f0BS97xfxTf+oYZdqPQj2VtdyYpAIc
lGwaPVTCPhC9fDceBYwiZHvgPZ3a4U6zwx9bi/cHv3Uff8jNo3m1UupoLnqZD7KIDwmq9Zh/NrjK
RIHYfmyEXK5Ha6MOJgQisqVtcf7bJrVAoeoOYeKp7eypve50BqsmyFoTdTjxZuCmrsLXmwvlle+0
fQWF1KVkDVaxVkWd0D6bhXlIYGZRjJO0jE7VQ1Rkbdyl6lzRGBmbuL0q+EnSDibsnbe3OwVxSYc7
1yNqJ4A5/a6TdyFnuMlNGwSpjxyV6BJRNoaZM0pQYqCf0zwNkPAQs8rsoCPy+DhsOWNMwaGaR2AP
8l1ysEg8JFBzTK3LT6hFHytz2guu7Ex/iOaF4K0YtT7HfmRVL/WJhd3eKuyhUExm1DAwAjogKuKQ
urQEfGePLuFizcfJk3wyfTHuFW+yFQzFxfvBZ3FZbvnLK6N0Vj4IHTgYubkPBNSlleZXnDBQkZt7
SmYLVQC3IVRN19vVEHXurJj6QD2tv1CnPE5Wf+RP1WnW3fB3/CV8md/H5/pp8dOTzKLw21oeuhcy
eqAqRIfpcjY4bSc5Uco+iPPa6opvS8To/Gx0zcHv/K8FGqPQiP0YgReiJ1h/W7aSvbrDRnpAJp2Y
xRviaml3dW2Let/kdSmHgKdgNTsiUlQHhWVYEGd1yn3ELHBsOv5ra5TjB80WICsGrPW/cjwzooP8
ljggYTnGfzt7scen+nsUDD6LMneDiQVgOcAQoLWBUYY7f8ILXYi5zBx2XdUrd4sD6NVJgzKsOpnQ
bn/nTsMx9VOIzxh29BPSfzYSQeuxJ9jwN8gwwfyIqUkyXE7dxTVcxIHDfGqg9ymEWV676CInnyf7
ABnVhwQUMmaUGqlwEC2NOqFz3gUpf9HHzlJjr0D94z+s5MoIFQwyqV8b9AW7QANkc4GmTRP+RFuM
YeUjw6eOJpFdIphNGWP2dGpuhBkfJdLUka6E6kFzwJpO1fO6E3zuLNvl39UidHGxg+4I0tn3xSWE
U+UT+uOMaLRx429+CHVqI8jyVeuEHyJoz8n8EsqMzvjGhBwG9EFmBX1BIG/vEvalWSteTfoOL+J6
Fx3aYPoberUL/mO3sEJf86Jv41nax34JjKDBFnfYOprX9qlaFYRCMUq8dh2uhxao+3FXPGUyLobk
NUdlr1hzA2EW+fnxKdry4jerpi5EI1ThJBmwWh7nowwqVDv8tvpEMGSCL9BAucwf0tNi5k9sT7Sx
YpDTYbvBjgdZQvp1mWpGCF1AtQ04STXldTSFSbPWknVTtrpPRG+HIPXAjAMazNtEBqMIxWgkSxPI
U+8VzWpFAFwNIEnr58jSoCG5DkBAGQdOmcx0Uswl/zutohsVnc33GAKq6peyPhTMDPy+QCuhAU9G
nwgv5x3jizoaq5EuShW0XxdMHg8eF5lKZ1UYY0vfV0v/qropGK+HL81P4cL47uS63N5r2DbALk8c
IbpVVBoeIbpJuS5UqNQqbuY0b0UF5NBkCw7vK6nDs8rdG3CAW4Pkfl+9FTsNcJAUYqQfXTjVSpxc
+AhyEI23wbqxU34/XiHxf/cLxCMcfKTQTlApe/U8JXXYwl7cNiafZk9T9BtTIt8zpifeaFMQgB/C
Gk4ygZ9Td6gWUL/o9LAOFk9r7MGJfNAEkXJvsgv9vLDXdxUtHxbb4taOioBRoscIFBYI66hPOIBu
sQs5sUIfi2iOJ858gFCp1dmyW7hRIH9+XA+MbVf2qB0VUoEP9VSqAiWozrIl+bGrox6a7ZQ9AWER
9jYWyH5ra29sUqE0bJY6BFcdWePktL9FcN57nKM8Za+xLx9bL3SmL6y+1kbCThaKbjHY+AiPBZWO
pbFWlVA6rwIeNNiOvi+/9QEEAN8wN+tVu+oVfKFoSQWfZwCHL0AqDdAU+qsIt5SfKnqID+fNVCEC
ab8I92viKU7rkEvZe6XHhMOTD0ZdEdhTgc3BVKmM4untlcyURQi5ZCD2cGghRuUkoD4Y3CH5oEsq
kIExU11yF+5sYjaDcINIQKFTdwUNw75IwPEadHsuNvOd4HJm4WT7GDRic2spp2zHu4QppLakyWRN
Rt9HHOwwkTklNxV/qCuTDGFeKq1aBm3/tUyDpX3qRVZdZcOr39igrkneaXyqR7ABqiIJLSEAHs4g
MVIO80E5L4H+0r/PP5bRKtzEjT8NiJOgjwzOHMDI8F/aE2nNvCYKlGKCRdCsfi3NxmD1+DYeRiAa
QpEKf7CTdww2rRxxfZdXJSJH5BvgfQOd7C71SyQIzJu4EaUA4QdiCaP1kCymyXkQmydxAu4SNSpQ
yvrRHiHq62ALUMPNXO71ccTYcqgS6b+QsXkwJNCnQx/lGFTdSgGosurFFwK1733NkrzVan5nLvMu
bISoG3vUSemXeSgyUSvQ1kK31IjtDKQIq69eOlfzCpCO52Zliz4b5L/hVkHpiHK7pgJEApdOPR5a
RW7zvpTUAHyOQg7CSjGPra7Es9qMSiP6PadZ8UXjy2QfSlIy21mtJN/CZpgH2+iWBTykePoXJ37Q
oSHIrSG0ZsG0W3mPP8j9/kAeAJ6C4KFwX2lIpDgbXFHqa3OWaqM8z5z2h8vlyueN0B+KStw9trbR
vL41R7lDroujaVIV5SxD8r0WgbuqB7NtgE1vV7sao7c6nO2ul1xVu2ShAdjexSjykx79znM0dUWM
LM39eeRKOxZqWwxf52Wwoui7jr6oHGFacERO2a6MTbp34viU8Gl4chIyWppZMiP8S+FgLEHW6gcQ
h/9BrsIo9dx7TaLTDMEjoJNxYGiJ8qLJWz0TQCzZjb0p5Y3Zly9pzSrp3H9tsEURYCXKLngU0MNZ
TYVJ/VwaQdkhjrNZJXli8qv+NYlAHdgqrArx1poA7eNBlvahTkTFIRlEDtD3XNuzGBWTKWjF89iD
iL+tVJas24bDJDRYGBIkmFFsIvWwU9qYz4GHFoNRsMm4Kqk56g0ALBhUZarpbHQSMLBO/gOYPuRT
6aCOHZTrUK9iVBt1b7VVi+vNPgA3tK148UGvMWvBctMbT+dbm5Q7kaNynkqpjpFIpJfB0b9Doegi
HYfMLMHsa6s7+aXYZa/lc/atcfFxE5dV19l4x97+BCp3isM2LJoQP2HZj8fByeDHTNXpj9mh8yIn
OfE7GYKMu9xpvchl9u3v4xSsG+IHAR++Nc1qrMbjsFQSNp1AyqrnwRs/yHQiawTEg4VQ+vB7tznU
rTUqbihyFsVxncSIG6HHv2X+emj2iVN/IZgIbi+6vZO8drsGCcbgV357BPDxC4vL597vkB8BPKCE
G4v+NpUkq3PDNxLZ8L6rTbGuzYglgraRh8OjIRiD0BOkJCDjvs1PI92A4EgLEzKicXRQfOVn8qSd
lVOxA3y5caEBdUHEYjFnbBRIb+1SF3apeimKyHEWPd1rXxsTsxKlG0ImtzryizvjsbNPYjN8ZtW4
PqYS6S97vWLKKzXItzJthuVpn+9Ur95lmOuxeRnUhKgOPPeQa/wev4e/FtmqavNlMUPncRDcyIHI
2lWA9qGsxN/rI5TRsE5aG+Fs9Uf5vQ8qiGDJOFdxZK4nthjwvR++tUe5jmHJlSkvcHNkrTZjqbIq
9Tn5P9K+q8dxHev2FwmQqPyqYLuSXKmrw4vQ1UESRSUq69ffxfpwZ2xasFA9wAAzOGdQ26Q2yR3W
XmveQhJevi2wgocQHKqYPb9Uu3MH6hgFB2mwG+VO4xVEf7QwcQjFwE9H4OeWxE1xUubALJ3iFkaS
Asow3seqsss3pye3FiMlMUk/dUrRwsSwU1GiHKMPwBngO9a3OhTJUx7kx81gde28n26hdOlkaZ1o
y5ymIHVMDmDHL7xZ2/Xjx2C4GuS7dL5FDXiLbkEc8YsDASIJERZgCEe+WJ0aRfyuHZ2jOeGvt2P1
BSQfD5jW8bVaiQaroYfrB0CcsAuDSAHAnoXc+IKmYHSroh45FXfO/+F1BWiOHLbUUFZ3879m5Pbc
1DrcAOmgI1jpe6+L4ybEq718OnCDM55Yke7omldzX8x5erQXIS9E/Hn+3YM76vqWrWDJzs1IPl84
bVnzBXumH8sbe5fdGgEyC+Rogu9z66Vf8X68BdCT1A1koHCM8wNmGLNSiEH1I+HvwzBichXNVNsO
FZ0G19e14gqgF1INGxym+G+ZAIih9ZhA3RXEvaT6XXDD9svcvKtInXvQwfpu2ukhd4dbS1e+XTe8
4hwu5LxUC9VZJL8y1N42R9tWRss4lg7507nan9HYBAevbKPQsQU4SRODwR/vwMk9xXRu1ZwuoDSP
C/o+Wxm/AdGNAhnbogwxEVI9fW5NwNlj2NoWzP4Y4LwQpOn1mjIzjWlUsBRWWn3yjDjfKk7I18WH
FciGQU4SmfUFv0E6gBOypAqNaOb4BBwmw1zcWcZ7WbaPyyZLtfydZGvibTvZQxszQUhasabUwii1
0tMj72ftk14ojECKEk8XmhcYuZWMjBWASZywPOpZrPdeD6bf77bd1Ddd0/fekJjpUVnU5YWXKthK
7cLY+HDyA/1h/6OEDtIoIe4lLbIoFPCVJnnUzAzsgQsyQWQWs5P/7peMbKVlF/HHhzmMDToogoKU
Wa5gqW2qznps0WguVeNnM3JmgsEwUcFlzZbRG4bUtpEXWkvuKyo10Dy2ITHkpZpWHHQFDTNtJjML
1MQGJ9B1FxZh3+nTIH4aBolw54j89IKEL9ZznJluphFLyACxUqt9AXt4fW/NdvZsODO9N8c4uykw
OLhRel9zNBSmEAKDak3MMZ1/g76tc31wdBppnQ6u2IW/LHpWhNeXt2VE3Bgn3sxnRlqTqjSyeUHT
sNVyI/f6kqrDxqu0to+YUAEoXRSAL9rjSsUaI9MJjaaF0z6sYjbnvsmH9lfFF/JriJn1WKPy9zqV
hfZZ+eaPj4gAEFoRCG8vKoqt5Uxaw3BD1FUxos7tNkl1QytD/TKXedFvLHXt8GAqFYg+MOrg7Iqt
ONlTMYbEMU1FI2eZsqACtNtrtXj03bGcNrxz6/NJ76LazUVbm9hVppWqp7fdI13039ddZO16RcEQ
s7woN10imRpcOaZKNRrFc/fWLeDAzN28DHRGbM80liqcinz6F7dEiQssrrh8TBmAMFdzM7jdALcc
CP1LY1MJ+0xnG9PX8nP44RameDHw5gLxLEVKrFZqklmwoil9s6toPQYICOL7zCjUNyfXmX99Jy+Q
/h8GUWOGqg6iGTQozz2jJZmtsr6hkdU3lZ8aahqYzILsq94lgd7UnY/bVfVie0LfnSBQnCtT+xfv
FDRjGAwGnZr8tHS04Xx2KhotBgFvjX0/1dp+7D4rY/+x1BMz0sUyU6HcNtY0GusphPykV+RK8C/b
CRwhBBww14cr+nw7jSqtHIsUNGrVBIi0Gewq6mwqnmn2gGoA4HCLcMf0Vbvh1MNFhxmkenber/+K
1eNx8iOkOBi6UI0KZSkaue48guYE9cWoQcNG80g6TG6AOxF0eykI3rZKQhelErHHYJjBKCiA+iiZ
SOtPmqGzMh2XdwOtNl+tIPK8lLUd5mmZB0OhzZ6BaM+boEOEsWlL9d3MUe9ZrXMUqnO0bgGFiFpl
AcoHIQXxKsv+c31zVq/Ck82RHN5VOG4/zABHlfLV7p6mGBRXECO4bmT1EkR7TzDHA+kp94uyxtD0
vlayaJ4096UrhuKWdBN/vm7lokzz4dHgaYfEAeJZ8Cice1tdWwzkAhSBHx/rG0z8jo9cG8aoRJ50
U1ocojP9YHgYPmkxL86mpfMSO1tM0G3OiekRe1HuKktLMp/ausU8a8iKSKWL+k7Mss99bpEkwi2n
RiVh5dYTuLZJp74iuWkF1EACFRG4qY38vSvHF54WL9e3aO1ro4ctaEaAhMOwxfkOJXOKGcp8wdXS
uiNIIDOrcPaUKOriE6Osyv11c6tfBAgInAIb4EIQJ57bc9W6whuMCKkLpkC/T4vXbH6iza2Jqh2q
sKpnPzfBFGIEAy3u/JGaL4m1Z+PNVgN2dd0nv0M6hzMmYhtq4xVWIBPL5xgQQOM2ZdMGWG3NDKpZ
/3FAKa5gZVaSzs1gJmMviBufW8s+grAgvL6taxcaQk6ESRicB4+adGY7u9YnjSU0UsuGHWoVUtlu
M1RBySrwZzlCDMvMnH9xHQ0oGsGUB84K6blQHG0p1bLLo9li1e9kVEwz1Lu4+WO0PN1SK17bSKG2
hZkxYFIv+HAodEIzrTJoZC7zXHqcZfbsTb3aPOR51m6lp3JF4eOWRhwjVG2Q3sh8UXNRozrouoh8
uzkJU2scb3ndAOXVxd0e///5qSwyI7R5Z1Kv6+gWnc3aanEDQl1YyEziP+enpBrNGmE2go6cL+8A
AXvzNIH8bN5IV7bMSId/cCl204YZVLQi1WQ3Tt7+SZXGv+6dF11ssZ2nyxG/4yS6VjOSVPMEO312
089+eUNAJWd9dxePvFDwfXEABVj4+emqD7sAiAJFLLgQ5NitqvP+/x7bkQ9q6juKUrMARUrcNXpp
bFVe1w6hiEpNIQiNGrZ01isNtEAFQfhUdzjgTt5nL7YO3/HmuXOeFG3UH1AfIN71zV0LiAXXFmoP
GP1A//18b6EekI/VwHEwqm5+BXkdubEoLk/GljJwhp6kwXWDq07joHqBGpHg1pY+plPMPM9tBE9Z
kvqLU3oJST1V2Urit8xItwvnjgMFMwSKGc89RYV41Vh4g7sFd9wyI0UIfQFuILVBtJMriPsGMMQu
sVfa7u4fNg1JNMh2oK2Nk33+leIY3CaF1dKIVAl6J1qc6PdZy0hkDYk2bZy3tbzdREcI1yWoKC8Y
b5O0LkjBkCM51E13qOMZwWwoil/0AzuqRaI98QJo91Qh6obltd1En9HQUfrAeXOkZeotbRA54aDX
vZEzLwVbzey39cK+Lgl+6j94ItBhaGmizIwTJ8VHEJo0LZzsLCpIc4DcJVgw0x2ttkSOVktdYvAJ
sRhYaS9KEROtlsnhPIvqb10giGjTgHwfwIvY31fBfNjCUq5t4ok5VwqRWj3uencU5jCJOs7Ez3Pz
PrGfPu+Rp1akAAgIqnTUKliB9sIXwpNgtopArZKNJ2Y14cHOgb8Tdwag05JLFCUCA83OEfBNmCYR
TYdCOWDQT4uWW2XfHqtj+UAoppLaf0iaTw1L1/HSl7PtsBSxvzqwwMjQfmgwJ+fzNN/CVYh3Ui44
gjYTSzTRf0Dx9/x0F001oViEu2qai/HZRrPLb2p9iwpgzS9QVwE3GDDyGFGTbsTJaJQp47jpeaUH
tM9vLYEfHLaEA1df61M70hcbKzLVnOEQC9yg5hWTx16KBxcAV8cDvctd4Xggw/inPQRwCbglbCPw
Red7OGUOVyFZlkW5vcze0rR3WU3+fN7nhQDQ/7chXRjtXGFvHTuLqlm7m9R+l9M5iDvrH47WqRkp
equh8ZxOFGZw8e0GdITiIfExbRX+w2pAmAxRFsz9YGjxfMeQsubI1pDcktnCUtBSuHX7wfTi2sxv
/sUU5gfhdUKSRbjmSQBHmVFaSh5nUUvmX7mi/bWcpPAIKgTX7aweJOe/diQXH5tYUbvShR13erZ7
/nsBL8zGG7X2OqLyYqOyLKqU8ry/Az6fpmMGHG2e74Ca5F47uG/M6N8UqzQ9q+nugCspN8K0tZUB
5ivG/AHWuGjjtZnZDEViZZFWV86hLeKvOtTeNh7ELSPi3598Jg0ozHIwcYZ0I3c9S1/ukGF8+fwn
Ol2I5AqNnc4D4H5ZxBewWBTxhIE29V9qyadGJD9AuZWhuYNvhCCH+l3bhEx1ttrh4pfKtzbQM6Be
UBGxW/LgqMqanqdEz6JpivcViN8MRn1G9I3Qb/0FPLEj3Wy2mrUV9CEz3KcKlGmEEoWX1h4UuQMH
FBNzGqZl2N7Ed9vI5VWHODEtXXjUaBulGWE64eTOtnFtt9tyDltGpOtOmbWcly6MIJP0Nf6rBOTq
H3wOTUbEzkLKXIYSVM1Sx6CAzCK3c8HK4Vpfq4RvDYOuL+O/RqR4wWhtNyMjJH+BLM2/styYw0w1
t1LuLStSutarUHVDBSOLUr3AV+E3VQ5K0evbJU7HhWN/qI9hihdSBtIRVVR1GFoXNniCDhPaod6g
zpCUU4LFSsPrtlajBVRwcX4wXY6hPenrD0vKacNaLIgHCvNRKp2IpwV5qIRNMJBbhX9Mmn4ekCaS
+1PDYqdPLrumRec4NhHAarQ+ZOPtkvoGcN/Xl7f6uU5WJ23loKQ9axekGIvb/VVm4yUtio04dcuE
dNdNgCNoVY0NnEbNazPDa7cQoKsX3ckipIBuanrd4iYWYWB4IJupT1IGWfKtVtmlGUyAoEKHWWdM
tUAr7vyD5DRVzUxHKt2TLP7bFr3rfFNbY8juEoOr/HD9y6xYQ6cdKo4QkTch1CxtW7c4EFfX8URU
wwJEf+ZkMZLMSn+eB8VewuvGxA6dnygxIA4kASAeKLHIMYNWxh0xFz2PQLKQfStcp32gZsz2aU+N
+wKn627EwMNW/f+yCokVAtyJKSGBEpf1AAQr0qA4fR6VC1pTY7yMBN3brENpfjQFhi/uG9enSBHV
vTuq03ATlwOgH9fXfnmbQBYB2KYPnYlLdrpK6xLbXVDWqqr02XUHx0tH9tNmCfdjZd6ol18eBiHD
gCIJysqA4suoElCPOemYIJOKUx7/7pzEVN+q3Da3WIpk70GrH6gqpIcIACDTKOvWl3TqeNEM1rHQ
ceCMp6pjYaluPSny1n1YsRGoYHwX08MyHITnHFNDSzwdM3uy/9SIrdtbwy0y0CkOCmWhOpkYrr3+
ueQdRCQD8miQE4EvVUcFRrqPLaje1WkPRTe0xY0bPPnspimTrRrF5cpgBX8cCT1a0hilPT/rqFvz
pqkz8zgaDkC61EfBOrDqb2b8/PnliIEyMM8g6wW05twQNZ26te3WhEqZuiPN7CvDvIEElg+32DHM
yoA3TQhcQlHz3ISqJW6ed3YTdVWshSCsDtxkmrw5RXu10/tXIBk2iiJr3wiUw2KKBtUrV2aQrlwI
iyhdhln+qnxQU+WrNS4bbnDp4EDjg/gcEy3gzzA+tHBPXseSkikdurKJ4H93vFR+ZY32gGqwtnE7
rGweSICRRmBwH4x+unQN9y3TVIU0xnGq7H0L+faZV55hPZPJ8oZ6CwhxEUvjW2HWF7GN6OcKroDz
b5U5yjBlvW4clUPzV/ml3fcYGunApez339Hz2s834ETJ/er9uheu7CbIa3AxoTaB/ZTv/1GlSZfR
oYbEZHLjKiTQy3iX0HZ33cyKX2BKHBIw2EtBsyed3cXliG9ZWR8rWoS6lYQk7j5Zm8AGovmKuwGT
vWikyY33jrZ8WYqkPhLt28jHQNFerbbZCGlWtksAKnHhQcEKTWVpHdoCxOOSG9WxxpgiblWtVHZl
utVblRN5LAXfA/p7uhBBwjTtuS+4VtqWqO1Vx3l0btUW5V9o5GRK7s0l2bvF31rbUjS9XJcYPIT7
CctANkvBu5nUIFjhvImspn9lUKf16iG+pzz7dd0PLg8V7AgRAFBu4PKToZwJm3hSu9Z0RPsl6uf5
JlPqewDRn/pu8HRqGhuH+ALkpKL7j2sc8RTSKzFTf76VKqjCeWokdeSOMRBiVAEtNS9Hr2qmB54k
O9sZZ6+pkj/ZUP92BlAtX1/w5XNybp+c2x8do7GrNONHhucqS5hfZhjQSoeQDONG3Hh5xoQpyEGA
wR9yAfKggpnlfatxYhydIoYQWA9lFUCqry/nIin62E8T47Boj4P6XZVc0+ItGRCzVpH2MvvxvggX
lqIETT0FfPbuPq89Fk7MCOj4sDWwsOajCFYx6QWtZjwy0su8ZEuK2RpIO+ToinhA4R/UBrILzNhC
4q1t5KkhyWcYkAYZRnTGoxJ3ipcjwfDVsdyIB9dOwqkRyTFK28o1okBConW7r7wqfPS2Ss8pE9dL
9Pi7DqWX659u1aBQmxaAGIRR0ns2UEApAOjQjiVSczvStc5jYOkfbA0Gt2AGq9/qxJjkJuMQ2xRq
NuNRy4DY6LTZ9ue2AkuH2W9V1FZmP8T7BaA2NL4wNG9LC0smB9qXTh5HxajvaAMVs35UQZuT7JPE
fKoz+lxWpu2PXXZTL9MNaazbkg4bh291wUBk42nADCYa1ufnvDFZAsh2Ad2RyQqqiieekzr7KTMe
r3/FVTuIrtD0F2PKjvQATRiMm6s4iSPg/P5krfWqG+w1U8z/0Yy0HKB4laEsYAZTE6izREb3NLhb
8iZbaxH//iSSIzlYkIs+xVqK6TnnaTAy5aHV60/HHvAPxBzAEoipDJkLze151hea4kZV8uSwn5ry
9/onWX1jgCEHLgJocqRDkrM3OXPdSsviaHTLQ2caUQIRDD0vM4/1tPKNpXw1UxWiXXxx/KqDvPz1
H7C2j6f2RThxso9Lrqi1s+BjGdp3ikn/kXxdGuMfro9TI1KEUGTcdOKFwiO68ZsyEQzfzfFhaZs7
w4KCRbtVn7qMgQSbwH82VYbTQa+UVs7A4qh0jdprUTTHs1kE9ry8UbcP4t78akybhYmNrdSlq99N
knweS3G8SkydOuDlHH+kbR/+Tx9MLn8AZ6PUVQ+PbMgrpaCtG1/0TRXstfve/OinIqAT87TnXtE0
SgcMmANl17EJbH1pwkmvgqVTvihtP3nAzrcbLrL2bkIHBlNjKAmA3lA6zzl4Z8weQXPE3S9a8XvZ
kiJedYmTvy9d9HmaulVJYrFtZTCZ6Z4R8CFF6XisQZs2Qmr7+mfaWo90rpXU0jp1wXrUKbtLlRb0
RIv287oN8ZtP628injrdM/nsQnGtXWrY0McOUFyI8pJDbH6ZFv1w3dDqYj4ef4CSER5KN7pRTA0B
f4kbQQ7myUnyxzSeN9ayZUL6/mRxFQ0ZixsZza8eaiUsfvvf1iA5ABvLFkkKNkvhD6b1pKV/rv/9
lbF7fI2TTZK++NI7QzxiEi4q/lpP6lu9098n1WNfbb8GmO+G3Ne33RclcF+1jbh6devA1S7mMJCu
yPwmFR8J9CVMN5osfqCd/cCnZWO+ROz+haedmJAih7wAvWHWGjid0I9chtRzmz9t//m4AZVylMrh
YZBa/YjVTp4i1k+jajHHiWJSga9wqQHQGlInYH3WbbBcrawHc6OY6ESCjEKyDIGEIrnrNkx3oK3a
+1rR7iwlBk2CvXEJrBRmgF4GvS/a6uDVuIBaou5sDI7VO1HyJlh4q6ccfLGYZw4FO27xAkVyH5Jo
W1bFcyp9rTOr0nHlVSdAbLBq7LMDJF1VzwUyhT3kXyjKkl+SvX6rhdWOPY3gwxmeWnO/Rbb3UUi7
9hOk49zNVd8Qgp8QP8R78sO4Hf+6L1MwoTKV7rTn9sF5rA/uQ/IoCBshJxh78U4omnW+6pX7LQTA
2ucWeq+iUIWwwJTypbZH6q5a3InKlD/2tb63RoQeiblxTQJgt7bzoOeFShuGeC4ENxOzgVii+N74
GV1zm8cYhwhrDcLtxySfSvCQm5N67Emiq7fjsFgP9awwhsyN9votm1yb7fikDcULAAXEwj8vE+vY
Fpp6LHvLLO4V4JId3+lQKA1slqb9IeltpfX4DK2pAL8IFe7Zhdi2B/1NxQpbZ9A65uWqNXf3WW6r
8b5kQ1/7ipIZsz9O6EOWQFCVftllw7DTCB2NkNaO0+8sh5FyVwx22vrQXuLJE6uMVsPDqbGwU9uy
Awpq0FM9iO3OXnZu7yjJX5Mu5R2frbI4tBqrIARjJ0nhc32g1WE0i1a/p8CBNLu21pTxl8Ns7vp1
Vw7KY+WYrNgZtW4WDzVPFrArG6017ZYxMbR71yw185AMWc98MIKOJMTMm9X5+lS338G+lFoeUSdl
9tGFI9ZhLPrZ3dWFmX/P0lENZ31s3ifaxJrfOb0x7ciU2ENAxiah+xqAzPygjWxQfQXM+7E3YESe
PHag5dlbVlbaL5aSxH/q2eiTg4V/vOyBax5fCElU7aHgXeEC0jRBaCSvVb4zHG2I75yCWpAv69Ku
C4xYU8hD4ZY58VyrrKpDkxodNKOUMh2eympIUd2ZTSg0ABLqsho9aUyiA9qLWQXyRmZOgQUvVL33
aVdXQFm2sbE8T0aJqUWjRhEsWExqD/txTgxQ/DLdZmAvmgxwoRoZis+hizzG3qk6ANC3c1EpdcBr
yCZ6rHV5iiEfI5939cwWUKGprS3SKTtjkVtNeurlJjRxbxQESu+jS+vBR+rFQPuQL8ro19ydBvwq
0uCbLk1thNqc4A/HYL6yDjOkDNxbipmnJWjGhFa3VToDxVYOZZZ7Y54QMzBT7oAfuLc57kjwsy2e
FlNn8Gyoys+haRecR2Zc5Zqf8opO+wFUys/TvHTkVc14xr3ZngYVNXamFRPzlMps8psGkjZjWMLD
US9MoQd4W7pNp+zxqYZ+vyylUdxbWp++F05N3Md2aPXqZ5rwzPJp6fAmpHnelLvZGiZ+KDpkXj4I
WQsC0ECVLTstn1qgNlOK8RyL8+4HRGh6KMU2vAAFf6lDIp0VROVh5bBk8a0qpTykYxJDpk+Lyyys
JjQj9oU6YDaTOAkbd1TD3fC4VC3TH2PA8TCXOjPfKOdxeRx6nfVPbZyqmPY1HP4Xrwri2HTBbu7a
jBI7SDMrKzaSw7WKHXJSPMfoOoJZ0JGCpmFscl2dLTuqwuFbCybPHfi/GtFa+K0mQXtT3lYu6M63
iIRWgnWYRRPNAZAPUzSS2QShJik7244cF5OsUIMZoNhoHHo1OYy1/TbGFWSe+mF3PYITf1V6s0QL
BU1WUGaQi2Eaky+KWqBFECXmt9Led0IIXXvoly1GtZXXSKA5Eeggz8EstxQoghRmUCrwGkf2pAdN
nz8q2XhIlS0MyupyQI0BEjUUMMBQjeWehFPGqJCa64sdUYxxsl+9+zeuvjH2fn3TVsjTsFeY3kT/
BNVVdMLPzeiJ4WZWmzuRcgCU+S8JtTuQ6zT71odqm093Lhh9lb3ahdUrCWjI9ps447X9PP0F0n6y
BB80rxMHFA/ZDhfgHr3y0DD5/vpKt8xI2ZaWETOtbCzUNKsAcExPm+JAZVvC7Ws8jmcbKhVLdBQ8
VcwJwI6n3rY/k7v2wcWgjG/dZw881EFW3EAGz33M/lLfDVi4/Bwe+EP20h6q8PqKV6IZ4A4ME7Bq
NN6A4T7/tMPsdu2kUEcgpty3NimXP0a/bA0SrFrBBDmwMQiQMRN4bsVMa2We0WCJqK3eLln5grd/
I7NYi8NRWRVjSK4YwJDn43GfsNSeHDvqfWPfvFVR6ze+ExQK+J/wVHnUGxqIcW7dY6tLO7k+pQ2c
m94E6QluFFd7BITXc8ctMemPaY6LS+vEhFR0QkRiIuiDCevH8E37NtwbX5Sv1eQ5j1YgxNva1/a3
sbNvk0ckOEG9b+4+i6NCFeLsjZCC6wV9iMYe8AucZT6UmvWzY9Pj4rbP153xoxJ6baVSDqpjKK/E
mJkdjb7qd6/Et73izgnpDzAM+GBtvB0jp4LQCQgbA/Vo7p1viHyr1/SuOW5z/299WfHvTy5XAVbE
s48fAzG2YCRvQBduvL1bFsR1dGKh10ja2Tm2NXbu6ICWQP3pAcSPL3fyQkgmFDAxdsi57Si9gQz5
iGGy+/w2eyi+0Z9kp9wCNeCX/hZN+OrbfmJUOu5Ia4Z24niWDGvea7O7XwYSdrqN0L6lnjGy7208
bSWA4gmQfQfVETRx0adGGV+6uxfLHlg+4XMZdvUO1qt7fXS/dlnzWpjlLan7t+u+umoOCFPMRYFM
8wJOUHBLaRLWgaugiFOf6uWPRJt/2L110Hv3iRj/0DEDCOM/9uTZqCHOgZEQ9sAf9ajGkGJNFOvF
pHRjXWtPoAF2dwD+UG5yZPhMQZOFjAQNwD7paVC4sx5yUC34hpNv6RyuuD+KJi56YngagKaSHnXi
dM7UA+gYuZnildVfe5Owd9WCBX45gHQs05ErzsiTRkMvHCvSITI4zO2NVn6WkwgHTNDM/MeE5Osl
1ZOJZ6YVweWQl1CPjFv9m7UQHag98N+LWTJB/Hd+T5gxWILR+DVBHSDk4Ru//VLsnYCHopxCPBqW
X8ingVqIXeHbqGgRV2Byzk2SWHHKutdNEBhCvCet6voecD+24WwrF4Xg9waDnYnZEPzXuZWmb8Ye
CAszYrx4b9vpu8vMr0nMXlI3/4KCwUOBsfiN0tmKgwsWE6DmidB0kXW5IGai90i2zajOfjrZo9Y/
D3QjFllzO8v6AI6CohQFz/NlZUvCtaZuzUhX+8xfLLR8adNuEZGtWnFAoo92PZjg5ah8rjWnsoE8
jmoWd9BWUv5ChyL/l90CD7vpgk9MUNadL2WkiTYWqIVFhep8jePprlDpA2Xd5wNvGxx/oPvDjIMw
dG7GqijjNCmMSAFONONBlbMgy8eN93bt059akRajOOCboiWsaMrRHf7W/M3alFoRB0N6hgQm2xIf
BLmSjEJJU7UdMkDAItqZGTJY4DUoHgXTUvAgWVufZ623fGZO2jia0n5ZSGJE1XJjjA8NuPaW6dlh
98v8wJovOGAgot9SeVzdx5M1SvvYLFPZmHVqRC29MaanpXnPDP3z3wqXDwbVgOYB+lVGK2lGnlsA
LJEorhKvgG8bb3b16YYUZppFumCjWofWh1jnSfw1l2k8zkUqRDFHAIanR83ug8+GCR9icoL+HlBo
YF7PTahZR/LGHvlxzutoJNPRbbNXatL7OM3e0gZArOv2Lj8NnA9AFzCiiCkRGTVcMcsZ0YnkR7MH
ULNDGcpTE90OaxDn7q6buvR0TKGACwFAffDUXeCtFZa3jh73/Ojk5NYxE3uf6g0WZhbvVaK+Xjd2
2e8AhQCGqbEsUSySb23HBLcj1+PmWEPmueK/nYJjYfW9kg4By/AiujxAffLzu4ktNEBeAEQxnl9x
BZ84SBNTFfyODT8iGcjelkm1n5M8/l6q0xZ4fQWlhK+FF0loWWONciKuuXHHVFD+g9G7u1Hek9D1
mec+pZBlYl+2JkHXPt2pMenW0DtEgJUwZoMrElnOQ9Kqftw4rTdm3QbIfMUjcRkCVoOXXvwPKacD
2NvQu4ogQzPKICl+9QqEmcjWwMFKjASlHsQS0AqBqDSw0uefatR6G3zoTXMEGWeYtRC7CGwolQwe
GjJPag/Qi2egpjJ9/k05tyu2+sRFKGkpoQ3sVqhS68p3PApQOv9y3ftXihvnVqRQudBiLakyWFmO
Y6iG2sG1ve6up54ZDqGKClG9Z19ANbzVd/74OufP2blhKZRpnCbDdDoMi9DT3LFdEuZ+C/r+BYJP
/WFLifYypjk3J0W6Vo1eRR/XzRGtCTyeDUD1LxtbeRlznpmQgUMCozVa6GSAPnsgQfc67huIfC62
59x3IdmRgD/xL/SL9qf0tyb9L0wDgAv2L4HBRXZ1ccZzDdzrqk6rY1xnB2oNN9xKdkiDwhgssdWA
7lazJdt9cfqAbcOtgvwENzTmLSTHWYw21UgFqLiaPJTJD44J3LrfgKpeqj1IRiQnYRpv+76AKlgb
ahX0AcPirbtHxl96w0vjF772vAjJBx/svzfUi+MHzcfOP4x3m21xcZmcuav0SyT/KS0dkuhCn6wN
08c2mm7ycPma74VoLPSs1LstMrULfz2zB3qu89MPZm+9t0FDdGQm91zypGdbugCXR1+YwDgc5KyQ
JF/wy4MPIh7tHhJo6T2FFpnhm4f+Dxpr+T6+H7hHdvGdoXrNu7vx4l4Q1omxDwI8MOr+wJ0gST9f
W9NQZULRHdqPQfNGf+uBdpccmp9LUO5SCDF2YW1B4WI+FJBXDYTO3cZBXXVdjFEIcnM0U+RZCkyO
sQ5KXlBC06BYCCb/qP8xol/zYXvQHkz403Zf6vLGE8s+MSu9+XoS61pWuSWUjlWf+JbvvsePrj/5
jje+drC/kfqIEyi7LEJPAYkTTSl5VI4URZoxZy6Pix0DdFUi+Sn0l36ctTDW4z3N2WY9QcTnsklh
UORCYGSQJ0hBl5W48YIv675oAKFSKEEOd3VYv1W/9T/gw9/6kiv3nmDPQCQlooALiEwxTgWk2gGR
N/ZzCCRD6S3vcRfEr1oEBCVqGEVAb+ev/Ve39iw3uO5Ha0f01Lj0PauyWrSiG8pjiccrwzVPt0KA
VQtCnVDoNF2WZ6zMWNCdakBJY1j35ZAHLq7A64tY80pgMfH3gR9XCYZizw+jiUnQcXH1Amp9/ZsI
bKxg8Nv7BXyR3Fe2Ze3E35NcBAkRBC3QFwJ7qJyQt05KrdHRCsgFqX5+YMccEiv2nh3K/ZZK6EUw
6mDaACUZ6EmCSEiTJ9vselIyyJgXR+4oUV3vk98gSPUnO944aJcCTDBkgKcZEFOc8QtC4yzXGwUK
SMUx+WnclrG37KDZ9zD7OdSQ0uCXOwTc8Zsb7adxl23v6IqXnFmX/FBbJiiol7AO/qL8rb4pwvjG
eC1nzzkyy9N96uXBpurTllFxx55Ep2Wdga2xg9Hynsae+tP5w6ASVIcAOUyhHgLDQW+3jG7ZlCLi
hNBuVMQ2t8nXgd9Xc7yRla05jI0Ruw9udozBi+vtZFEGhw59N1rsuHTtHgqzXgkqG8UcXobm+fqx
W3mCMIr9X0tS7oIXSF+4AUtgoHzTWvSfzM6vzC3H3DIjuUaSt3kP2mQGuZyc3apKSHwjbB+sm8r1
Osc3/6ptUD6V/lYauPalTpcneYc2uJP1/0j7suXGdWTbL2IEwZmvJDXaojyXXS8M2+XiCM7z198F
33N2SxBDON4d0fupop1KMJHIca0yMqHegDIlDZ1CFgyVXqZluHOnIjhjMBO9SYiEE0R2NL4ae+K1
j82hxWzHRjqk81pF5hKsRNXrS0K7b7E2gm3U4VDcYY/uiYnMeWwqmaRneHEwzPUF/hW4r8FT35Ub
EUf28iH+RxQX/BK1wWZhBg2L5o8e3IXJ23UbXIrDGB7AP7pwMa1sjBGG5iAg/Wvg/VTehw3IDR8x
ugJY9nrbeaobfio30hv1OkybeaLG2iVf3/lh8jUsVaMx4FJhJso9aVZz7VE4TAZyMg9e2my/mZWF
dHnLd+IfrflXIUTlLJ2BPI1JyslT4+520OsnADZ/XD/dpfD69HS/m+8nltLmRm9F+relqGuz9DTD
nR0W32LYzHOlyjG27TOA30ReUqQf51oQTJSaVeFQVRl7fSod/05DcgOwFZFzYd6Qf8mBK83KgQQT
PDwmTtPKQxbYULBdy7WDgR0wxkqj03n4buvhRt9dP9DF63AijrvwtkyGDs95drTRm3Aju7IAVjxE
7n8nhbvfzRRheqyGdYAHz0nmAuOlotVgkSLcvcbMZo8ha4iIqOnJZe8gTHKua3H5kKE/AKoK/D8B
dILy5rmXMkvDjOVETY8tequl2SWf2dCuZ4WmPkYhRCWyS4sDcgA2EI1vsh70LM+lRVNhVZbWpkc9
r5/BB/sMNrP3htCX60p9V9rODe5MDo/OV4aV1GVhlyIHV9dV48w7fUt+BcgyfnfP9pp4mff/75e9
oX+ee5+CJdEibqVtRa75sqhqsZ8CJGugG6KFxRf4w1JpQyzO4IC93iNe4xau/aBhD7lYTzc/pcBB
foOPieASJCDoL/IhOphVAZED8pGjJLWPNW3vWqPxrp/t0ifEqBY2CYHeZ6AXfP4JAaY76cbYJshl
GlcpH1BOdtrk678Twt3gXjEncKYwqqi0dKOoBxTItI7VVmD8S7rALzGEE5D2XrT8xsysZjsn8VE3
PqboPq0RiAvnMBfiD7BEGmweHJkTuDc4o1dmS8ZIsiT5tTd+SscUPExuvLK8fl8Dpfeh2ulguBUl
vJerEeBGO5HKA+y1Zkyx3wKpzWr08jf6EG4ZpeN9crQfnNYxOkd5s3bdevAUh4IKMdoDgll10twZ
JLzgIu6NhQLd+e/hskfaJa2hB4GEbZFgApk93XwA81ZzzZtgZ7rFrsYGk71RVyyWABz5Y30AuM3/
IZJY+OZn58LeqpPHVs2LDNw8OBcWlpVruwX1bvj8K95Jm3YTpQxdVVgSvCw+nOvOPbRaQQowhkIm
8BW2kEg+QlDvRlvp4XN0EVqsZrD9vqZe8GBF2EMQWDkRiWfPzInKFUYV+6L6Vrlr1lkD7l3jq34c
t6yCBhZR8J40u+5PUzr6V70RWeJCznuuPecx2sZWQsP+/vLqGuzR1e/qGZFj9yy5vavuh9toa22z
PT1KO9KvRIe/ELuei+d8SQAiDTuMoP3kGhtqIAX4rbgYal8buTv1W301eLVT3mOyTt5iTTgUp93s
83KvEcoyjJYJBXcFqE3n52/1JWCGWhxAcJgwOxOvGKCvdJi8xJFvuq2oxL/05JzJ4zTW66ZHkQPy
wGcZbrM13ZQ3AFedsAwmby1/EhbzLuMUtCYRcGFMB+3yizasHnXYeZzYFx6alyb4bYy6h3kdDyC5
DrXuk/hDlV81TEuyZQwldBt9rXfp0/U34/JHAN+dAZihQctgfLiLnQ2GkTZDK/lKzmjvJGNXzYEo
gFkUojLQMsz3XQ68ACYriJUApKpqDoZ3DQUiWmJn419ociKEi8nUoehI10ITvXoDyogTAL/kX0jA
riCePMD0YXHw3CKNJq5tKkENBMh7Cnq5BtpcF8GM7NzoVUQiKBjqwLvAzBjXlsBUX1/2oQzEAZL8
SXPpBvO7OzXGEp5Vfl4XdenSmSj0JghOA4MU/P0CDldZDkPgk/Cm7l/ycqOpgv7SkjYoELJVETbt
xFfIDVp0gawDwEOfRicJPq1wwkxN6oyWKOZnR8+f26kk7vJ2Yd5aBgWoAA0ld4xGNwYzEGYDXIwA
dCK1FswZJSxwBlhAjUTxn0swUqWhkdRDrXSoHqNwesNGvijIWlJIk1nNGKMTJoqf57ZWN9IoYUsL
Mkyluo91K9oX6dw/oOnQuuUE/pGZhKNg83ZJMcBTYsQO/2HyhTtFCfMYBaqAgGaI03Bt2EWyDmkg
CmoWnjZgrwFxE9hrMAsgDp3r1oDsuexlrPuD7HNjvc/bcktmAAuPLnF1FxVOVltKXGxZNZgOFzr6
JatkKLPo6X7vNHBxRZOHbZoN2JdWNqye3O6GjbodMXAwuhqojDfDTtlK4oru5XsGrU/EssM/iScC
uaTDQGam9YiUpnJD3ZOwf4P+6qasHPtOVP5ZMqFTgdwFN8yxHtpWhp7je6iy98NwmrLDeriEndT+
5+4Xd8EELDWIyEABxHkuOldpaWvgQDfSUdkp1ki3pdaIUE0vLRQQWAxMz8Yw7QJvMkC3rCYdDb8H
6mxu5g4Jf113i8sSQEeLgXRcbb4AGZCuBLJtZ/jYInBH6xHj8AIffymBzVwBYQuTBGBi5gfkpCzX
G2wPYAA9kx5NLTlmavx2XYkF334mgrO1sACKZ0Yy089Uw8U4A9Yvb9txc13IQnkRimgI0UBdy6ap
uYtkqdSY6x5StI28qiUvr/ZNgc0dDS0K3bXDXQi0JiyGiuQuGDY8LxJ2zPBjYIj3ja1RYIezDtmy
CVlLr9bsJkAnQ3tE3s17fd8FjvperGuMKYjq7guuA5Lh9TH+jl4zD6qYt0OSF0lg+IrUeVryaUW/
cdIgS/gjONrL5ANHC1xPACAwqm5+cBycfaAUwJ4AjrbdTc/0N5FMF6t7+oPy2K6IS1bjQS8eSuXG
IqtY3xQ/vwWwfXSY0fkFaoXFfdokqbRUkRRABGAuhJB3qRSMqV9+Q8DlAusVHxCrpJfD3FXXtG2P
ZfxB1l+jznDbMl4ZiYnRueJdzwtBcXOhDYtS0veuAp41APVyb848yVHVRqoJ6G3z3sBAGw1sZybV
V2kaLoaCHd2grtm8gGHxEA86NvFBtCBa2b28+ayehVk3xJBASeTBQAwyYP+/xHKpFpc7JeuRSYnA
TS8t9FwE9+HSOCIdraBnQY5KLHuJljmThFS1zAWImQsF+HNRnJMxRmpoiLmhzWFeG3vVK4/hPbKZ
XeN1t8qtti0PgS96vS8vBoQyUH3mPLExxOzq5BWlUpzkQ01NX5H72jfjPr8ZohG0gVUzgEbEzDcj
iPe2rUFFoEFLJwsIF7Qt4XWQtXHPaZtqUmxNkYnFCiX+ylGRfZ8hagUkgNbNqzIRUQgs+FfU/oG1
AvQ+LI+A6vJc19KoyRwMtenL+3jbRI9q4/Y3QKiHc02bTXafhG5ZuMLxHZbyncfSZ2L5MrBFpYrm
M8Qmu9Rw0u18Y3jDuny394oTrYSFDnbzronjbmZVFFj4iCEua+hHnf8pOswt5PVdKxkeSWonB0KP
PexpkHntZAqMeMGckMnhKWa9RjgiTniRyyhsVfioUV4cKyTe6fA21dSt8jIEqv3sZWayuu7bF5zA
mUgu42ab7DbISEx/SjVP0wEwkr5el3D5+sM+savLHikkknyeavVJ0sgFHo8yCt0oPpLwGCsi6Pzl
k/uPEPbvJxdRAgaGHgbYAevrV2CTusHw1NG3QIucZrwDbZv33+nE3QUCCDJLaphOPfKfaHBM41eU
aAIpC68SmxgnADlDXAYa+XOlilFXezU3IEXtZrdP1S+7xtATaToFe27ZMw2a3/9CL8DhAf3GBOAR
HwwaoTUFnWLioR9+A3pmZwz92gZ5zHUpC74LeoEnm3lNrGtxZl7nCY1CIIf6lf3LbO4lS98bde42
lai9t2gV2OHErD/mqkzeZfWJjQE1G+rUZoq+2+CkhvQWYtJDqu7wsI+h+nFds8Uv9h+BvLPSUrCa
RiYisqx8G8FORAmpgTWj3RblvMH03ua6uMXLeyKOO8iCzpFkywg9FX1YBZX+QIIfb2cACQmvDBZG
4fbRZ+FeOF2rOsCMYC9RTuXHVNWdcpY2OoB1knoSmPuiWWC1XwY+hK5D1rm5t00SJ2YFUWrdbesA
m6mVvQ7rfVj9un5sl5vwUEoHWKdmAj8ecR93sWQjlDIl6PGZdsXDsCpuQviJLQCTPcWN3OYAUB3W
0DA3xrp7NTfwIvFalA8vfDt20RSW92NSlCdqCMZmjOWeAPM0xARG8oKo172u5oIxAowUTTGGyQ8C
DM5J5XHVk06vVL8GZVISIwcxVolauyA629D0/efCdHC/scF0wLvzC35ID3olLjLVL6eYHttyGgon
nVrFHwarXmVxUj6qoz4NAh0XbAYo32CLRTsTWfIFEUCeSwaNLMXHgrpL48/I0ByaPNrSy3X1Fr7W
qRx+2r8IlBT0P7rih7nq0OzWpCIE74UWIyb6kbwiAUaLGfnOufnLjZ2gcBcgB8GoZL/LH8dfxt10
F+8SX11N27B1ilZIGrgQ1ek6u+AwFIDXXix6dZNWZqjEI45E0Dw8YG0WM04mekq5X91F98mXKGT+
jonPIyw0UWDwiJpRnrmgAsCaIXKR4htKYF7XYDJGwetmvqm3ZFPcJg/GOluBVu5BuIJyeR0gF0U+
0E6D6xfvz/n51lmQodqI+gAirJVGX4Lpg6btbZIbh6iv/9r2RNaRlm2Htney4b1IK7fLh8iJ0jZy
Zq1NHKypuaHcCtzeZXyEFUgVTgCby2yyhpn4aeiiZMVsYKLYr6vKmePKywrVSYyfe4NzMZz6Ep2q
VLERW1aVcdvrFmKWdNZXRVc+dPOYrRuAjly/M5d3U0c1Bgk1uAKxUsX7HxTgoqpviOanWu+k5jpP
knWtSU4Z/7ku6PKZR8NAwdwveA+REvFdo0QrpS4vGs2nU3RHKoIxKOpHwWMR5jcyKNVqcxK4HeY6
z20Y63XYMYYdE6BD8t/MKqY4GtNK8alU7zRt/iSwD9cqw4emsbaArmvcEaB4TqLkz9d1vdzUhZ64
rsj6ML9tovp4bi7zkMWzMkkEjSU7cgKFbDs1P8wFaM7T5i3JynU7xltrih+GchZRmy7qfSKce6K7
GvWmYkwUcEZJzwqhq2pIMXKQSLHT1vkutPS30CDrmKHeCfRmf/riyBEuwkUC9hMQPed6p20yGfNs
AYe3sxXXTup7Q5reKbbvw6p4UOfkrsiivRVpGyB43GsIWZwgBbLd2FePgp9y+RggcsAWDbJ+BEYX
kMe63qlGlKgEtfPJnVZsEiTc227rIDZ3rS2Qc7YCiUvKn0rklDeHpKdzBolArzOPNNO/qniYnR5k
HeAMqAFJnyleGZfUyXs4qqmPZXds1X6V0PpvnkqCj3F5s9kWK662hlQV6SpXXU+02MqMSCd+iApr
TE2nMrZlV7iVLerOLB012y1BRRfjShcrJoksp0qvTcQ3BmUv9xhxnDPyb64UaxWASIggSeC3rwra
SwopNKgza3dROwWbOanAaytlcPzE+AKMJSqCyQwsWz3bATpQlE4unScr5FqglQFqAZ92TQh9FZnO
xJdkCV4kdhJZ287BbSt9XTck5uT5S3QqiB33yVvToEQGkq4RlkvpRy/3WzXG1Ep6L2e/o/bffDsT
YTyeefRiUGo8FyYNxMonaIaYaToSJbsJu2h3XR/2Jy70ORHBvZ1JDOc8d7Hix+OzYtVObQSuNpD1
dSmLp3Yihf37yamB6nbo0jFSfBVDCenUwwbVWxXYmRPm6cHidl2aSCeulFGnplbNGdMJzOVqaHqW
/tJJIii1xXcEYyyo52PTH4E7d4dplABbpDQIULTpraKkPgY71hVeHXdWJwt173k/2NmqqqfXccZc
/3Ull+41I4NH2R2NrYttbtTz9DqTAnCYl9Y7mLzWKM7/ui5i8VIBbQTLcGgE4lqff7U0K/Sp0+Gk
lP7dQrgjzaOrYDdMu7suZ9E6TuRwvhlwsJj9RjrrN0YpOUVdPNOue6QReaJhfWjzQNCruIx28Pqc
yOMCAFLXiHLRhvIRT90h7eocUGv9KWJGE1WZL7I0Urfofgyxg7DDRCKJgVR0YWAv56eZTOZglCae
37DXV5Wm36D2bTppJe/VufyKkzF3SlURrX0wXS7u94lULoUt2obixcM31CfroWvTO0UdfHXs3gui
hY4cdPvUmio3tts97cKBXcz12Ok/huFksSWSdJYkAetHYc/ziQMI6sIOwlxB7DEPu7gYd4Wk3KWq
9XTdkpYuxakYzjvHACqx6gmvfJ5XO6tKn2J0HwRB+bKMf55uHlMo6Ks8DSWcaAyY58HK9vkcvl5X
Y2Fa7yw84AP/KVZiWjA9Iq22vDAgBzXsNyPwpR0zxx3BJB2wl/UxdEy1WEVK6o169TvM+hTst91b
kaUf8qwBSxiQLajs7m252/e0HN10zETIN0veFkaN6Q8T+/T6N5Tgyac1h7iTKvYi2qBPCbPCcOUU
mAGdKv25fipLbuJUEHeBAFchR1NDiN/DPG3Qp8hmtGptnwwP2K73/jth3L2ZsQdZ9iUCCrOPPCut
XbV5B6C0p5mHeRJ87kXFMBPEqgSIYHjAPJPYEenBYeHHCUXUaSe3dR6tkMTOnpROcBZUlAssSzQt
ZEAa0JH47Mu2S2OQFQSFjTm/1415N4/pPhlaT6+DDIjQuaj3tfSU4BH5RyD7QSdGMoVd28zqQLBW
qrqjpKDJ90CRWEZRIPhwzAp4h8ecLEBOgGd2sZ8bR3KMdjAkaXV2wE7CNgbMSWjFu6Grb+MODJGl
/XbdVpZFsg9HUEdDVnuunJwjvAUlPZ7i0QSOLICnHGUKHsBI8h4ObeBECigBAEH+cl3s4plCwf8V
yz2bUa6TSi4g1gzCT0zk3aZG9hlI5rbQuofrohbtBckDwFzR2r+A2p/Hfp7sqCV+gpknR0rGdTbh
saiHdHJSSTr2piECW13U7kQkdwGbVM20Vq9xKZRZdUwpuJXH5CkA60oLCPTr6i26MMBDoR4BjDhM
FZx/wKChZpPUDfFpNTnEfMrKrzYXHOGyPv+Rwd0AbMhK0mBDn4I1Qct+fql7+5dE1cPQJaPgjRIp
xLnKcWyaKgF/gE9bdWUVzUqunggRfSKRFO4TgZogseoSKk0S3vIbwz5m/Y8nTllNCgQOmPHABC2/
fFhpQykZ4GTw+2jymrJ9Mvv4syA1dkhpIpiWXDJyliCzYcaF3nGuKXORaDmMHLNooZp5mvKnAwVL
NwP9JhT4jKWzOxWmnJtcKk+A8R5K4rfxZGCWtv/SxuYJtAYCs1uWgxIDw7lBYY/7RhaWlHJ7jokf
pPqdMWVHaWhvgWEkiDMXxaCagwAXJcuLticoC8wpk3F2Y4f9P6UbdyDZ8OUSgcDPr6qtMmJhgIBd
NiQrox77GgQN/oQtaVt6w0qUxzg2rktZuKwY2LZ1jM0CdwFNhfOvA3zCasAlkv04RmeV1K92N9x2
OXkagnJ3XdTCySFmYrw1cD1o2nGGMNjm2FZRKfsaoF6JGv6diL1GoLC9LmZRoxMxXAA+dHIuDVEr
+9jPc8vB+KhHFSHkSHSwP5kf14WJdGIh9OlrX6Zp30e1jKlOPBe1ER+6qX7IyvLpupyFKTCgeIFk
FBkVprBgfueCgraLI62tZGSoxsGypZVttndxXZvrMCj2rVZsYiKBxgDzBdJkvEWDaTgw051uZ4LB
k0WVT34J53GrXqkLeSxkvww+2+yVYCreikU7TIsf8UQId5mVypZ6Iuey35H73jxoyB9n/XWMRFC6
AmX42V+t66CJDWXa/lWdJmec3jukHoKPJ9CGH/tspmwashTaKBsNcAQEHWsvHVbjNjzYWAsCvkPk
TOWeQdGs/kvR3KXLJLtQA7TQAMY9AofriW7pfbwPPM2TP2fsNDwwqigDVVnBE7OwhHZmsBp3Dauo
6iQ1gs4A6FoP2N6nGyUBTVR9ZOQN3VqH8C09WuUKahNBnYVdOy40Pr0tPPVpbJf/I3zWb6nyKxXi
gSz0Qs/VY4Z1cvHtpjArjGDJGDWrd5Jjyl53sHbtaogdI3bqe/qYf4nGAL6TlWtqMTs7EdoAf1cf
bZxpu+6w5Tl79SNm99pffeDGu+iBQfEn98lzYa2vW9HScWLsG68D5i1Yy/5cbq9oQwCiJTwSgR06
U0QaJ2tzgStdPFJWvTcAzQOEFb6pHaFPRNCHmgE53VkulbfhlmzB5OwYEqxlJe2zVfgospQFB2AS
tssBOhM8GvxohVJrLdGxn+IjgXSTAXsGEiD5FJELWPAAp2K+K6wnXw4lWqtIYzr7RPtTowOm1wCz
MALQbOab699qUSHEDUBzQISHLvb5twqHJJIjGs3+rKrHFBRNIYFBNgERyFn6XCbCE+w3Y3XNgFWc
CzKGoZbtPJx8krnwZRQ7lglWYRqPKl7my17txmJcEOY1zm+ACRgl7FAAHooRxHBCa0pmuanxudRg
9sjQrEt5dmcFzGNTsCZh+RKPL9ZEj0UFdLEocZp88Ab7XxTEz38G9wb2nQSashSfM7KpF8SWl+fq
XlF9G2y7MiZrdVBa68bawhTN9a+74ALOJXMPYxaGdprrOABlYzrxg7lO7oZNsCtvDKf9m/vWGlW6
gwgic8GZn0nl834jbZVEGyBVP+IVsf7SbZo6RuLkH/Zz5Lf78EkDokIKVCmXJI7557rSlyZ9Lp1L
/zGSqXdljdOOm9ZrQs1TIgDxRbYgcFwSg6IUynsYqDUvwf+ksrEtI538ofxjm51jZM+h/lNkWgC/
nMpgnvbED1hozqDQBRm28VwgTNNBlfZzUAhs/2CTCTvBYHK9gAOvarXHHE85+VZQbusJnPR9LOgr
LB3VqQjui4xGFM1Bm08+VeGes9ohbexJ2v3173757JwrwsUueIpyTW8gRUpybJuV/TbrsW53XQjz
GLxHOVWFi1PIYIxW1ReT36NLoCXqqqWVY1VPQz2tSCcqqV++A1AJ0KjApwK6PRzY+fdPaTtHuYrv
r0fPbXuIrWjbaaanp5/XtVo8uhM53NEB3iubNQz5+2mZeqaeuVaiCFzRgg3gsQaFExDn8d7wjWjD
7pM5RiYAepzI6ZVnGnVY/n66rseCEAXOHsVGTHOgn8K5u1oHFUA6FoPf1S+BDTuLXydNUHlZlIHp
YhT7gNOHaQ3umyQ1ABslo/fn6q1pC8dof42xICBd+O4KBvVtpLNYObP5V3murRyNb7n3O9Brm3+1
4EsDdLJ4Q3VBFxVXHmMW+CysDHKuyzhXsTaZVo/qxL5Pn1rlEEuCyH7BtFSEgcA2AQgARr+5J7gl
ilS1dgNVmsihDZ7eUAQgtSgCaS5Q3jEKdkE+UrdKYSR23Pu2/icaR7dVdOfHdqXCoP5XAt/wleVJ
0qUo6X0zp64tqbeRemMXIk+89DWA+WihvqJiEosPLqepKec8IR3YZt6N7pgB0zYR9RvZF+X8F2ag
sZWJ9jR2i/jPoVOjmLNw6Py8eyUYA+1+K+F71tau7DSGF5HXnx8cYGZkHbDniNF5B0bRp1YCeez8
KJwdRglUKvivswTfhwVQnFZs7lMB8D4DEeMX1TWwPcxg1e19ZghODH5XB+uzx1iW9jpqsc4sE4ru
rSJialm4p2jZAkCA4R1hW4t90ZP3GageHRyn3flBlvlDl3mzAlSa6pPEk0DDhXcHzoBNIqNgiQFB
LoRs7ICOZonvhp2HY5CXwKeWKJgN9eIGqeUNtuhFtNELtwqTj5h7VDDgDXPkdJOGSuuzZuoAAtHd
VLP5inxS8OwsGDxb3AHoKBtNQm5wfnxBMQMGxGo6P8PiHjhcHFo1nmyK4u9F6zgRw2mCrQklzbq6
80Mt2WOX5qaZ+2ktJfOKGPmIBZv4C+tnD9ctf2EYGZOjJ1KZ7ZzYRi7jVbWSrvPpLJeWm8hUTX4b
amP9CpVA+QCweqDtbaBrJLsOY0BkU0p5obuAnOptb06CWd7EamSl2GoEzZHbj1mGbeMgABCbmpqJ
dZ9lRHiRlgwazWp4auB5Y2ebCzhClWq12sWdb5X12pTfs+pujAsXEC7u9eNZ+iYa8nY2Xb8ALNeb
wIJBP631MQHhWjLmStpjGfyaRt2J5vtq+HNd3ALoDYQxeEHsGOP26JxiHZ27JLaaFilJOoMUNFun
G3IvRcBXop448/zuv3AeCbjkwBIEY61KIJv7+mk15baUqL4KOoR4O29lslZi8C+uZj97qXbjRr5p
Poxqo+5g97Lpqk9UdqT1dbUXPufZr+BsUAsAHJnrkQpKtrviBYC3lRa5guB+wTMZeE7gKYCuA7AJ
7hIXY6PGZR0oWBWvTQdF+tuuXU8FZoYATHMsy1gQUCwgpwJY7kQgd7Sx0fexVdkKamntTj6wrYLR
nd32od6IkM8XHBRcn46Vf8zPY4iTF0XKsZsH6AacAdXJpvKggN/ZSTURyOfCIZ4J4j6UJNeDTAMI
GuUo9zKcpNuBxqWR1GM9Fx9lrvy9bhkL9RjzTCIXl4HAO8NC1PcpNu9AFugfYxxk9mt0By8AE0mJ
WyEC21ryiWdCuVdMjyMrV0EJ7JPPOXZUD4CtbxJmdTBv7JYVMFFAFG46Jdhk1KP6dl3jBY8DYB4E
I8g+EGTxa82zVtlpQLHPI2PrMIwwCSv9ykZgPloAmK8AySJpq+sSF63nRCL3UWe1ozZQoGGourQG
X/teMzZ1JKKhWtILIMLMx6DeimbPuadBy29IU4KFgdAMY2cc831aZ6GbSdIWxE5HEkzoH4heN/bT
Ofd29rhx1kMLTM/kUtv5Oh4oLf2azMrNCsDjCVs7i2HIyTPKmQwgCoxqVvrO75V8V8bhTZaI8oeF
76SpyOfA34QA8iJFsdXKmPIx7fxybg+jmq+pAYxDvRK1aJcO7VQOp0oaZ7k8hTmixWlnt/cp/Qi0
rwa4BdfNbunETsVwBjHaGWrXctb5c6Zv7LR4lEIiyIEXNUFUiMEXPHIXq5tBoRrYFkg6v40ewjpE
D6NzRxq5kvbrui6LnwZfBkE2ZkMvEFBiewQ4qgxBefHbKhiYRexKXSE4sQUpQDv55wrxbT1kpRYQ
6nCF7CB+AsPN1rKpbwk3ChfwoPCS4PECuzvBVA1fOiD5FIelFip+dBu+NNjhuTPXdJV4gWfs8u24
j/z+JdqiHr4Xo0EtfDKMRGHcgWGgQVv27yfhKKV6ZHQ9Js2NGEQJXS57ZNS8RIoe+jYV7U4uaQrc
DwzQMQPBQiw78RNpYxiOVdhgjo6RMjE8XTNxaeG2H3roKLtwF6MCzCr+AVi9t+rd+GP+PwCuoN4A
ED5Qo2Gxh/NPZZ1raVeEmClW9qUxOu1UrXRJhHCwYDdnUrgLjbWhlLSKJPsjhgNN+lsz89WciAjQ
RVK4+xxM9kBnJqWMHibQkkVy58zBy/WLxg6Ec+i2CtBCFAXQn0EB4vyDlWDakMpalv2QYvUrBKFh
5cs08S3ygTG77XVhC7YIrkFMmuMyMLJs/utYUhGzLU5fmaW9NT3hZfYke1p35tPPBSEhxi42TABz
MdzR2bWh0ljvZR+DuI+oUTgN8PnKwFyFhsAjLn0kJE0oOqIQgQYXFwXHdgLEJD2BpBC7tCk2R5wh
qB7sqhbxJy64d8CyGKingb8T6QWnU0hi9DL6jOl0VJpjqomaj+wP8KaAmXT8ZexhMUzoc1OQtTBt
20yfsQWQHzo8uY5RhOtQUf+YnXIH1h8Jk1/W62QpPx4VsaAV3AagmDBsyA+QZ3ZU16URyX4KjtVG
NkunL1WkEuHPOcfBSHsqiT9DrU8IbULZL/5q+2mleumK4Xk1a+UzvEMvEoQPolTs8rNBpI5UF/Vv
UNXz40y9rOZpVUyz38+Bo1s3uiiFEAngbnCeW/ksjcoMC5Q3dTGODuCCRITYl2YOLdApwuUEWvnF
4lWfYW1isAb0vyvLs42XUiN35qQJUrxFKUCbZzGZBUJGzgITszCBYVDNvtUWK0KNz6qun6uqElTZ
F4oC0AY5OibM0M9HkfLc0lUlotbcFrB0tiCgmVm8mqewXitNJx+Swnoylbo5EDqO66YO501ARmld
TUjliylKfty+wp2T0UfExjGig2+E7JMns7L1Ue1TCQ3yIQk8BFiA4E71v9cd4tLJwueqGm43qokX
njdJo46UONmpeGlrUO7lWPH5ccwGhktEmMgvwQgOnIjzU0WvoRnyQZv8KQsOwyT9BWCtR4Ly9boq
ly8WxDDoWEwuMCZjpurJeTVjn5pWNKH/Wk9PRi1nHnjNN1mVYU4/tJBFAgnyusSFG3YmkTPLOMjA
0xX3k59XFcuQyfNYdh8/l8GwQ4BhA4DJCx+oNzRIqhBtsqEdiIM9sy+Q835el7FQnAKYxvfcDGs3
XJSt4xrLTCAUHvxqZWyaVe9Ze013GjCKuOFqGpzqqwXwNd2NhqNv5lXWe9JOBG7IrOD8lcFABmi7
8cBo+iUgVRKUadZLEsgVMPz9OhK5d/ohJRhU1H+3ZKoOnUETDNjJog3jha+IcjMKVXiqGeEx5/ur
AlwXhQ7zJHk2eJVGhy2NaCDo3C9gbiCfwMw8RgPA74NVyHPzNCvTruJYav3s1j6OXvkWr1BqXrWr
8V3fh24KJHHRVuzl5cYYM9qCLL3Avhx/uUOZ4n9Uaf0J4zUNKtzTk2m+XLedZRmAJoWnQlDFX24j
S7A5l8ytn8qWo+rZFi0QB/Aighdg6fgAPSejRIw8grVCz49PC/K8xo5aA/CQcR2DnaDdzTtG6whG
WQaKHxUr4MELHgT2R89tElujDJMaCw+g3OZDKwzAVobcxA1w6NgwWbpRAdMjripeei5bA7kJKt8K
45Xjn7copICWlbLaByzjelZXMZoQIYAGDJBkBoMg1l74YLAHDQgsuowZKH6YtFDmiBZUrzB3lbhz
9GFXwxpNnetW8f2Tz06OdZBRKQUECrtV/KUC/LUJKqQyutMd9bN5V71qU360lhPsYtc6Vk9V6RRH
pHuiBtzFZYZcgBAh6AZgAqJ8LpPQ47ibDCUN7xJlal1gAb0ZgGsQKLckBPEOVnyQQeMmc0KiXJIb
3WoMFJyDv33s2OtgZ3gqaACnW7JC++Dn1FJQCy8bwiwVp4m1i3Prz4OmSWMdI0wjK69V7436Wdii
RenL8AcBPsYnYRsKJphk/qPZKYmNCh8NDIoDiAeIwwby9JUJ7pl4LRwKY8EUZyIAsmRVdGyrwEtx
HRhqDp1Wy2kEoj9ldYhXYNjZmBvF88uNvrv+xb4HzDhZ2LhE2egbgAhx9/n5NWbbzYlE8cDVWNxd
N38ZS6r+K1mbPibujp1XPgSvwE8Dn4SDiWYPszzXf8HFrcPrzYjnYZlIpS5MJtXTKustaz6O4xzd
ZN0cewQgG7dDYibedVGX1CkYeQCABWAzgaTPaAfOlS2o1BahmuhoNckuPmPq1pEjo+ZReoWbHIM7
DUiate/roZukTveY/baoMx5KN/t/pH3Zctw6sOQXMYL78kqyV4ndkmXLsl8QXrmAO0iC5NdPQnfi
upvNaYTOnDhhP/ihGmChUKjKzIpkCkwry0YVFVcrTguqqcsctq81pk3VNJ7bZB6gk+xQDRnZoLh+
bzNQ4u6vfCXqCCyRAEehbotcYrFyD+0RU4dKvcCUEgcKawz5iznsB9Wvvwr90PITmPljH8auL0NX
3y712rYIGhfpZ1bnfe9xbTqr81lNfs/s1Xa299d3G3dgAs9UQHNE5FleRxqUh9pEKfmZj0qpB8PU
MM1veBdL7NxctlBKRFsEEFnwbGzo/iwuW05UUvRjWeDe4z/yg7UVoSCNqh0N+BbjV1yI1Ml6QctL
EG9HCLohWdFsPIZv2oYjSgwZwI/0xD02P0GG1dy7dmzvZndUvzlkdp8hGd3uPraj709vAHmEzpFu
3DgM9OO0RFUrOzIr4k/c9InxUb8QJiA98R63Rct5EbpH6sbc7jUrwlzzNy0x9t6IOaMzk9SbbrdP
3OWAbHpoLyPrW0TT2s08ZlWOFQ12ovcbW52KbIfyspM80KGI2X5oph5dDNVqZQPbb7p470sEwB04
AUyJR3527fp6Ywx16mCJE4AEgRCw2wzjUG1HT9+DWX+sVKzcmMEfseyNXWuvvI+J75IBYiPDc9xj
jI5eDq5P1cwLeFabMn9eHhzxA0XpGWJ3+NBgIlz/QOT0Q0PNxop0yAY7CRhW3HUCfcoeae/VQYE5
t35ne+NeZ+3RnuxtM8wHW2fNbtLbxldYl0qysLXPhVkBAkhj4ic5iy3ry9SazTqzIgckrEBJnL92
pc2+qg1nvSkhq8xMWXSUmRT38UWAAoWyTyiqn5HbkUe31KOSj3uDKUlouG4e1MAvS+LxMiS+b/vF
IhfhuBuUynZqWDSxyXmPeVH2Gy/z8P4ZvklbhBkgUwRsBH2hG9QQ+OIOWMmuGeXkpzJl31tL31IP
wrWaVhhIpKGxrnf8T1m3b7o2fLH6BrNcTZmuuzjHlynG+69Azuvq4E0AT7JY7MwsJFWgd0Zovm6H
zBLTfny3f2NUNo1n+VKGJZTkkbwjSOJRckNiwDEcPK21oozlG12d/bprfVsDUqpvHurZ8ftuljy/
1k0KugYKBahCiC994Tu6XWHYzcStiNUgRbDfbZ7ts8TejGZ9nKrGt0qZUtaKt6JbA+4qMCRISZds
nnrC2DXUKsyIzedB+TnrfJ9i2Fym5WGbyCSdV+KDmGmJ3FeDMiJ6YtfLcx1URqHNYUaJMVssKCfF
tn3PrVWJ5vGNjwBND+gIAiXECtEXuNnGjHJovliRXZ009SfAiZuCjT6CZSA5EzcrEpag8YUTgQXd
XAd5YpSTHcMSfSXFJpnFDMuti0dXHuhvmKJgb3U/DWWA1RuaKdpFIj1BcwV3+C0LXZm6Xov1yYyy
RwdFDjBoQO/s5rDIA3WLGAul540nAzwsX+nvRrGbUILF0UPX6vrrFfoY00FlZuQp07OlJWHq6Y9N
Hym1u52s/Bs0Cgm3Xu7v8I1/ipVagEJijwWPe3Gtu51WtW4Ho2NsfUkyqAjn7hFI8x2tk7BJ9I/e
F2IqKM47at/IIW6eZqqSEoUXAwYOjF+1vPZLPGT68ptNm3CUqUzdAKrEhl4YW7LNSGyDLqx3WNuW
7EDLOnf7/i3ZF1svHL/d38Yb2NHS1uLoDSaNK7RmzajDcCCozodJqGZY0y5+VLflJj2XwyaVERLX
Ph44Z4gvyApAqFh4jJHOrWp1MMrbdI8q8bZS2XYask2Fsb/QqZWdxpuLUGwoGguoXglY3DJiU5vr
diw8lG3IrjlmoT1sxNSlbs+3RiDGLsUkrH7e39qVEKDh0YXKH4giKDwuPNQZHXcq+xaLtGs/Za8N
puzdt3DD6xIf79KE2OeLayFujDlNO5iYVe9Lq5U/7Lza1JyGaVo9OnES6CPHSD/Cti2FbIP33PfZ
N2esNw4o9WNmbbKu8HvL3CRm8un+b1tbPZ4SGLMiRo5A7vb6p2WTVyOnR0inc7frLI55Xo1k+TIT
Cy9qppr0zKnNSKtJMJWu706/7y/iRjlPbDBe8KgZi/o/0JTXq4Dopuoxl5uRO7SB2RZh3IBAy5Ao
elMwxMNGsSGixzGUdJKNLrxNq4RttK5FUV5HprG4rJAqVi5VEXLEyexP6QY65agFAY3yHQNHZEdk
bTMvrS28tQXbqDSnd2tqoG4gDIQBHwcv8J71x3TbPwxfZOPMb58tiwUuvLezoPxlFNjc4q+7M1EL
9bX/YaFahZ8exk31VEDfN/fboI5kQNIbQMz7l73YXZFxXRydYqo5QNQwno14VGt64Crqvi/4LgX0
fUgfGwr01PzMFRZqFKWMgQV5nkfUSQJHmyKrKw6Wi3m3aRsC3BLe97t3KbKrZHaxNYsCQE1LzBQS
fsc2xckM2pfUg1p98R1oneHAdkXQ7qftvMk25RcrcH8aaAq1QXW2ftRBHBaS5FPmibZ6vVd5C8kh
XuE+0nETJHqLltR5VKeDbikvI1E3VvUjT58VcOdHeuhHqZy3OMh3dmP5tu4cK44t4903ITxc+B6U
ywG63/FH1otKyOb+7q8eBVSxUKtE3ovrYrHc0WSVq8FcoREQOr7phgzRcZPOi88LFTVBKENnY9lM
iTXS93qNz0uLyW9ovy3hdMrcgnKQ73Tv55QpkvbX2g0oRG9xESGaAXZ7vaaatCg4ZUgMB+Nv1kBn
QEMxEorn93duJb8GtuefFePaiqkTZlAX9zqZ6k8Y5eNnjrYfxjY0MEn2w6YAbwdUQMw8AO1vcX7x
fk+RIsFUljvplx638GvLVO9XZdTZszIN3va+vZUNBFcB7SjQ83DlLksYlVnrao/JGdEUJ8dOS397
oxVAeECSj62ZsRDw8cQDpRHvoesdnDC8r01QYYqINUSDEiO4uFtLkWSzK1agqo02KBhncMNlPlQN
lCqjDf9Tsk+u8tvOHyHrdH+/VlI8UQtAlRRlMdSeFvdJSdvGGiB/hafWby15tGs1tPQD4OZhheFG
922tuN2VrcVFguqGa+Ye0rtJfR6sJop7DMdKnX2ny5T1VzcOnDYwf1FNR0vy+vOQrnbaqo1xJzs7
J84fS1t7YqT49PH1AAKDMUpobqGQvnACPFLnvMG/RAR6i9WexdT4ZWljqviUYqyjX+exakrO00pI
Emg5aEkJoBmKiNcr6zpUABur0aO+sI5uCTBRO7W+OQNcluC93w3OawkUkOTLreUAMGsh2KIyCIzZ
ImIkEDJTDKfSIzFpLA+LLyxArzIgIXCV6UELusDuUE/ByBZPIgS24jSwjOkQQFhiGvEyynszr2jO
YDnJO2fPDZD3mtZ5ypouAGPh9/0vupZIgpOIbwn2kWMhcF1vb2MkvUoLyKOSHqqoCACxnzuKb+pK
WBjt3psBQhtt648zk6BtpfjflSsNGEgMdkTtQ8zBXmyzPs59Q/CPUavbgYHBukST1dlXTYjWKJg5
OCBLPjkK8CzrUXSJxvmps1/tXCZ1tmYAiiWYVyVGb0Ln+XoL7R7Uzh5jnaMuT/5Mtg3CYCMBPK4d
gksTi6A1p3qlFjTWotRynzqGj5QZRYBKWOBYyikm7ED7/st911hbFtqFAloBdCcOwvWyTG64QATo
RtSp4MeTtzJ5uW9gzdHx+oTkyupAZ0rRYJr4YEQtccHmmYIK1XaP/fJKa3vf0qqXi+anKAShVLL8
RImjlaPDRiMqoeFY+gWS+2cU9LytNhdpkFqN45udnXaBOtZphCksRoACvwwWthKk8ejEjY/dhPbA
kuo3zorJqMX0iIP4O8SYBJb6RS8BIazs6pWRhasARmw76CLBCOQTwL/AOBeKqYEVUIuf7+/qioNc
WVrcOfloNyCitjhY5MuQHWvnP6wEh0qwsFA1x/S+awdM+0LVuT5rURfXL52hP5cUWNW+BdrLxTTu
8P5q1vZNDLoD4gBN6RsoqeESoHpsrkVItI5a5/AgoXq7g2TA4Ct64Uqi/MrmoYWK9h/+BCV8KX2v
sUZNh8TTIpqrjl9o7Qh9vXx3f00rDif6tEAOwetvMVhQogXYBvyHyKy9YCKv41j4FbB6/8GKo+mA
oABccKOvZRs9K1nnalFuvGqJ5qfN3mUSXxC+tHhpQdkRhGMg5JB+LvH5LKkxtjXRtciZ1ePcA7NQ
4oHSv9WpElitpBq/Em0vjVmLO3HW9FjLUCOMijhKbMjKjTxo+8SvbIiijQYUETcf30Fx/aHdh0EV
8PlrT1fV3OtHtYfvFWZgKGNA1KfYmIP/YAWzCNDNsA0MNF2cpwS6B3pX5VpUc3cK3GGGztJEfyQY
23Lf0Jpv47bCiwutc/PmCRR3DchNvatGBS/aA/qnfembnCuS+2PFuwUUW0h/ogx1Ixnh5H0Dyu2k
RroZH6ZS3dK4h7TO9PGPAw4FsK8QcXFstGWvPw6NLaUylEqNbMZ+DRbqwkP5vdZlUKSV+INwIHRi
UAq+5TSYfTsp7ZyqqMqO54E1oJlmj4VSfEWJQ8YvXKvPYpQcKjUiZUHjbuFwM1TN3KxOsKaofuxf
030TZOC5V3/a/XCcttZfI+h2xYstnYB2M/YQ5S00C4VZYJCQzy8st7qaZwXTZzyPAxLlB3Unqohm
MH0pz9XOftI+8af0kbx43zWwfDHRlPre7w+7J34CXjBg+aJJs2TgjDxxCpaPc1SX1mMeoy+UgIYh
OWwrZ+DKiHDeizKebUxu3vbzHLEcSQ3Nt/1Eww+vA44CMRG8+KBg5C1qcWY1VCV0ExGmFCOoqhoy
g5LizIpP/rOAt8EiEKYzM+rchYUmI1GTdicXMzh8M63+DhhILtkxmbHFQ69pKocNnqJGCcGAgFe1
w4wb+6Umf+/v2krUuFqTfv1hJi0b8OhKtahKhnDSMGIdeFBuNdv7ZtbquFd2Fo5eUcwpS/VEi6wX
qARv0f+jD8NPUvu/QDsI4mBEgZSGKgvMwge5QvbqER9/cWHCPMDdLrRlPHRAr5cJlI/FTBUxWGtI
vWktkoF7231imXXoM1CZKvanbijzeeJKvuPqBgM35YmJovhb3K4Xns9B0eaDeKs0Sv2D5imGrtM3
bMbz/Q1edRdRv0FXGVypZd0rbUzSA/ehRixRAkwM2Bjj8Nmd8m1dGS/3Td3ABxG0BPz6f20tDnPm
ADihz9hMdQf9PhLwoD4Y4bwnITGgIzpu9HD8o4QykORKDAEt4B1xi2AFJYvrnfSY3jrjYGGJXb21
RvNEhkKSV619LPFwFTcPcMRL4IHFMPa557YakaYKlDHxDYUEBj/c38C1bwUMnS0e+mi9LVWX0l7L
FatgoErV89PItT+AOkDmeTyORS7pCaztGUgiuGEwKggQkUVQpOAouzwt1aj3lF07ZDu9mSVHe82E
4Nxga4BAsd+7EpcOXrYo6yl8jqykfQD34NesEVnBeg0wAXrBe40SWe9NYSROPDXRunyO7O/GNgk0
40sVeEHRB8quCmmYNF/+Q3dBtENBsgVxD5XkRcDKeO26NbGmyB5yUHz+6IPs/bviBlcWxMZebFxj
UQ2lcFggHVjQ5NCkeqCRLHAK2WNu5RNdWVqcnKRQWG7HsJSV30v0YSEuet+jV87NlQGx1IulGMTT
iZXBgGq/5RNi6/xVryRFH5mNxfu6mRvPg6jFFDVIIbJ0DKx03tRslMTr26+Cpg9GQ6AAuMb76NpG
7TINS0mmr72RPuYmO2rl/Ghlvz+6Z8IQODNiZI55oyhnphkGeJQGepTqb6UzAw9KOVosA/2sVG7f
C6cA3wA2jAr/IgLM9kRjryVTxNOvuTn6iBQ7O8Pk4rk/VOj+DC8OHtuNkfkYsLhVc74xYiCSDNR1
+3bbuixs57f7K1+5QK5+0zsN4cJdFHX07AFjwiIx31vMGzb/ziHbZeFc+CYOm189tYGuBbJu8nt1
/DoNgGE8ykH0Qs8Q6tfXfqqM2kxbJo6cYmtnT2Xzpom7+VM1cwfta6i2/caAuvhbYXUuCUddjR8r
qjbo4zu5vSMogu/mnrVPfWzmT6riFcdqnpw3JQYx30/6on7WvaZyg3jqMW/O5uPfZFaLz40ykpM2
oqmSN1ln7ip11jzM8xuz0+xxvjXVLk18p6O6G2bcZN5ubjXKPmPEUfIN8z6REJVqY4UJml6/s44B
OIkBmRkAcVb6kLkjP3aKVh05wjP38zS2n2sOXLFNMjNIhlFlvmLH408L6/+s9Vm/JVNB38zJMyqf
jQqlG52bDgtdb+gx9XyyHjrTxivV7tziB3dUjJNJgcs5dZyY32au8r0O0NhrTz16ZqoCLeIih2ZP
iHHOXRrpbkGODPCVB67N0xTkXdLjT7QtTpijqNi+gitpbyROYzy1LSZ4P8wZm6GBo+nFebJqM9sS
Z4irLTU6NQ7TuIKyHe7+0jqYbjd8subZ+ZFbRP1kZ6x761jrRKmdEu5rg1Wc6pQkjl+5LJfWTW/j
KNxHUECB8ARMekn8sVLmEKxwiroMT/h20+qfPMgwMXKqpmPX2NvC+sv5rhsPs85Cy9uVyR/J0bkt
xlz9hCXmbJ4ApUGXQhwd79xg+MRnZzv7GHFQYZ99Jxg2/cHc5zsMU1I7X5GU6d7H6i0PEB5ZSDFV
AaBfVo4bwjyWeDDfGkG/UTfeg7bPVZ9mm3bTHMgjPcRBGyTfoUGQHNrBj7fmo+pPe1k+vxpCLn/I
4saxs6RNPYpP0evPLDeQuJ/T8S/tXgvtW1xFSXeEEigdHCiYVM+DwYJ2GPzOg2o2lUmDrnnF5U9Z
XEyDRqzWwzihCAOIHzhhPkY9biWf/bbgByDJxb4vXhG1MScQAcNyFc1XX02MN07AFfKVoN6L95Ou
+7qfbfhPfS+LmWurg/iNEHlCMe6mMqu2NNeZXYwRWoz2pp+gSxcnJJM8rdfWJyZnI1WFxDFG/lwH
Zs4HxWu7ZoxU8rVhhW/zz8N8NnPMTQLKSLKZ4p2+dGIwviA/CpoZHn3Lp7VXErVRcxg7gvrk52eB
0jE2dSTLIVe99NLS4r4BoiSHsDYsWf4A1CYLuPs4WruCPngbAJbw7i1e2j7MqeicSlYpVnFvlYsE
1pgGQFqM/2t7OGhf4f++WCd9+U8+crGhwocu7nPgihVTy2BqSL2w5yxQq07iICs9K4gwXdhY5LBw
jmK0umyMyrg8qEbK/LrhgY6Bqy5FvUdNH/K4PZqK9TzZ+Ycf13jxQkMWwgIgy97gUpUULcYS8h2R
PkKFNy8DPLc3ZlL7EMcL73+2teN2aWpx0GkeT0pfmDAV275eGLs6af+DCcgIQcwC/Vk8dRdnjaaN
mrCBztFgNoHdN1CyaCVH7DZXR40AoCwcZBcDOZaCXUM2eM6kjlPkpjOKApav5DwoWpk2zEqujg8D
UrgDOXHofS+Ol9XnipPneBJgGMcXc5ziN8XptimU/XZ2k8jgKyufBn03ZOsQ/IbGyrJKPFVjUjVW
jxjcfI5JK4ZeSLZtbT0m6g8o4gMCcMNI1Z2+nRNKJwBknABELF/VT6bibhwW7+672W09TIN8BN4f
EDRBnX3JXBwpiJGVyGSyQ7pPj+muOGibeicTq1jzA7gB+CkQPoC3LSJtpXVFPCoW4p9FfNv52lS1
n7Hf99eygntE9wb/I5oD1gAB3uvw46Wqw0q8bZAT8U0x+/2ORp1fHJQdKAdHWeqxtqZLa4sHVdL3
tgIW3RgZKeKNpgD62RkBo44ueYkuv5GOHqJQ/kcbDLsHFP71svAwyVxK0wyyh4mVQNLDUo8EfLhH
tfCajZLZbAPip1r4HX7Pk2rW88v9jV2u9H9+ALA3YIyiCLwMFMnQOvE0KemJW8WEIe5QOLGVYfKt
DCO8/oMp1KiQaOBAG0ssAORitcboeXpqrLHdDUCsBjPe9jsXijSSbV0eY2TuQmAa2RT2FznHInPU
czyIy64rTkZscC0k8zyZGCHTuZbEkHC7ywsYhpDQQMdY0LpRURDbe3ErGl5uFhOb6InSMcwJ35aY
/dhm3xr9hXN9w9v5y0c3EVRJqH4ATwGlZnQBrw1mTO+UOtaLU+5MbbLBON4pRbNetZMN3tu6tLSw
tkAB3sAlAuw9Pt21PWUaM9WeSX5qQ8GAQVV/eGQ7EjZh+tnYqec5IP7QbMtjevY+31/qMlKKvb00
vTiEhZk5pKEwPXBQfX2D8OEvXmfZrmq18ROu8e71owYBYAUHBq1VW8wUEV518TFLFWgmhbT05NLR
Z9zdOYz6tfMVW7O9b+km00EF/8rUwm8KSisUchg9pYMeUOv7gMNQ019VuSs6jHR3hh+GDXZ+1koM
3zQj3zdVh/4UMBBAFSzhpsRMMofmVv4uEN1Ze1ALrNIX8saYjhpi+iaSRzfdqj7uvscqHABRA+k3
bPb3N+DWrQTmBBFPqMCDM7bIT0wnNfsBNdETxRCELdQHUaJirsLAnmzDgqe63zeFU+AioZXkK99G
PJgGJgBnArnLzVji2stswkabYiJ4UkDOtkc+a3YYNWnkNuib99e5agwwbER4Mcl62ZMqBbDRjh16
aqE3BwYF7by/PVPZboJCkmz8uA3/vA5GAAeABgs74s5fUjeJnpRum5HslGoQ+jK5N9thM9qVEVZd
0fEonlIZ4XhtfegR4SNCROdW8w6zS6zesQZoYTbO39Lj+dGwFOaAm2rnXXh/L2+DuhB2RDNdg2YI
xCQXPjN2A6tIRzOM56iHIQTzN3vTMNZV9qpatQPEN8iMooK4JIuZk2lw005gR7XrA3OTdhOXuSF5
7KxagQKciASWB/LBdbABN7TXIUmQniA+C6FPhQ+fRjZ0kvO+ZgWwcpx1IZUDtuS1lW5OIVPlGelp
YIPS+yrmjb6mZcHo5v63WXM9BEwQF1A7g6jsws5A096tTDU9kZgG+uyRk2nEuJLGdHxI1JxIUts1
t4PPgY6lY1YLRnFcLyt1Cyo4UmJZrCw2QHOyBooKHGN0nKEyDcnqhGctDhaiFPZQZOwAxCxuIrMw
khEXZHIaJyCHytbWfIt75ps9294xIxidkjoJhOHv7+mKVYCWgC8TuYV4m14vElXSMuE8j0/MzqwA
np8cBkAsd507lmKdYLdrNSsl7dHbLwnCPlCjmBeEcYRIba6tlmprd0bnKdE8J1NgDP3RqrpNR+J+
XyMwH+6vcdUa1J6FnJPQOzGurWWdpShqbipRXoI96I9kmB7swui+MyPXnmrmcInn3B4I5BTobIsy
FD7lMkY2c++5ZW2np7zzOMSNkGVMOxfjD2XvvNuvh3QJIHrgb8HDRsi6XlneTtzAIOP0lLTZJ9Tc
d5qpzL4+2rHPvekwzqPM4u2hEKhKNJyhboc/l3dNQ6yicfDgO7U1Hx+Q/ipQfXSrzVjMMu7F2i6+
t5rQQxf9evFTLjIlvclYY09TitZGz54TqOxjDidg/B+OkcC5wTEE/PH9ars203VlE/dVn56mJH6t
FAXSTJ7+674Hri0FPWcbpULMx0KL+9pGXicjM0mbnmqzjo9UqUgUu64M6bPmDZdWFgErLkmMbBdW
5vS7XneYUVy1D73+2qtQf6tHRRKw1haFpMkScmI6Eo/FIVabsa9Hw0lODW1rtlf10iVnZ5rV5MP3
CwTmhKiV4LKJYeTXuwelYGfCzO7kpCiMYTAOaiZBrw6WrPm8tiCkbSgvIAO4ZTRUlT3yyjAQgXvo
OtuKpn9jc1FJkBS30QgAOSgGoQoOPgoAo9erUWKbp5ArSU467mQMinc3XE32rZE2ftbrEudeO65A
wEJ5G+9hSIgvzhDyTmSEFFsXx3p5rs0Oc0AxtioOxyrtJbZWF4agDoKZkOpbJhuD4TkKoHnJScv6
ObDAYjpnkG/ZTJahsIDOY/r5/qlaMegBuCwOFKwClXK9k93sjBjN2CennkAGycDbzTd7JYbg0FCH
4xjLAtLKZoq4DnQjJoG5GKh3bW9K3X5ScZZP1jDEfl1k26ZM1AC7KuOCr3giwixo4JDrE7nHYmVV
ymnsOAU8sRwwb7yNs7NFhuHj15QHhQvoamiQlMblf70eo9V4404kPs12h74bCiSuTtXw/kdaXcqF
kUWUqLOiqZXZi1H7scvhzFPOhi1XOKeSKsmaIWBHUK+AGh2k/xauTsfOTc0uSU5g0btF2Dcp1bcY
eqlJUOxrXiDIenjfoRR5I/JK7YQPtWfHp7g6zQX3W0f1NRmyYdWImEAILDHoVUuyWjWgGa+2fXyq
y/nZbbXXxME4MG/4cB4GeKs4PwgQot6z2DPizZM1uE18Gjvao1DW9kFGVDsPc9a1Per5E3+97w6r
C7uwuDhDiVHMJh3a+GRk/ZECyOA53bRDLlFsP2gIFU9IzAl6IwS/oFVz7dylXc6ZXXElsjikoUZP
OWSo71cjl5FBxC++ytuROEMvGk0QkBvgeYtTxNpyjoF28SKMfDmihaFvOyt9sSswaWYrlgkN3dQ0
UMZATQPINfyNgL5Y1tAL2c2EO9HQW2o4JMU3zupja/AjCMSQ2cpRfYR6teQQ33w1YRUBT4CZ0LJf
ylGNQzyXTJ1gdS4aYLPMessBUNlWFZVdwuumENFNhFg8EhbbmSpZ3Vjp6EQxy4OBbGOl8+NRIpd7
Eyve1/PPyCIooTasZgOBkUztgmmOg9r69mH3w479s7D4TjhvLO5jWJjZZwwZT+eX2ZIc3rWdQu3Z
gZC4ECpatpGKuCu0YYYJPe32tkHCjrmh0Xf7j6/k0ozYy4s0vCuLPuU9zExT7wspJEP7DMlB///P
iljshZWCD07uZWK/+uTR7etXTCrOAzzQJKu50T8CeNp5H4equzraY0v/GpitQmwJrswD+mN61R4x
Tq6J0ghCjhs1ZATKux9t9CxNLrwta9pkahJxehgQXVnq6ynyIV78h0OKJ7xAA0OF6Aaii5TMaWqU
saPWAzwFnOYzJA4/EX2S9SNWHQ8nEw0lVLBRC7z+VnPDtZS5zInw1H5w8rM71Zupl8nq3pBpQLfH
4Fq0jNCQQ53RWJiZEk40K68U6OFogOoWx0EJBuucW2cCzNIG05r2zctAN6x4pnXIO4j/Se6Q2zBx
/QsWD495Mjq8NfALoDXrp4YRuDOR+OOqCbDTdGh04AJZQrgVbRq4TXIF2iP1n96iZ6/8KKhCyBZg
WAgueEHquuH4ETKVSupaJKooP2Va8jWZrR/3T+/KKi5NLJl9eQ2snVfBROb8crPB72XjQ1cNgF5n
QBkJDcRlC3Ps6jFtekKiPon3vNU3WTFJPvatV2Ob8CoT9yqaecsmZYoihF13NomGcvDtsvNryBBk
IMXe36obHO3757iws3QqTYgmVy7IOGPnhXFtPcTDWAWqq2zzyal83uaHTiMPptO9GWb92S7TRzvu
tmgWh5537jS2T0bntfOKX/d/2doGgLyGYeQgtwja/fWxprzSwWI0SYRh275n54E9nTIi052QWRFf
+iLQN42qxYzoJLJd1beG353CQ8sZJbsssyL+/cIKpkGl0L7FWjz2TIwXK372kt/3t+uGSiA+5OV+
icTwwkZiZHpj9nB6pdF/ey3bQhoJk5qsXYqump7HB95Zu2Z2AwcjIZOK77s62WLW+3/w28ufsQyT
Sp2WuYINBed+X1Gyte0GsORic3+5YjXXae71apduO8UD3qnYUTJ+aXq2qYbIpqYP6IckIq7F/at9
XRQ1tZEycJ8NEk3H/gfmuvFTHlY785t2EiJhdRp0r9BYhjai+4U7Er9ZizMCICl0ClFxWiL6lLrk
JaY4gUFJ56fYjfdFzyTf6/+xvn82FunAiFHm3WTESuTtnTPAWU39ED+UEEEZ994GUvF/53LH0PA+
uV+VUMYiW12gAX+BEBBquEt8hOswpXFGOC2GYo8gK2thQ7kMhLF+NNDIEOVO5KbLysKsW9xgs4rp
Q4Ea8BkSL/GR134fCpYNhm0o0tEr6+v6Z3GxqTPlZgPOMpym+z1g5NvEZeLKNyLt7+ddiJ2805MA
RLo+78QY6WjkPQEGEyMVAUlmGEQx7q2T6eevxl/wv/8UW+dw/9iJY3Vz7P4ZXd6svBrqmbgDAhn5
MRHNn7IX26t9NkCat0ueWkWXuOfqOb8wuHh/cRSqc13FKqlTf3L78pjrTeAS4zlmXCKhvpKLI6Zc
2Fp8NFZ0Q93XsMWDMRRDKscH+0AD29cCI8ifvdCRwM5li1tccSRFn5oXMKh6WYCU3CfJQ+ohmwTU
9P53W/XHi6WJf7+4HJqC59mYjQQIfyjXFbjWDWkgkdlYXHITMfXY9DoStb+0yld841HbO58A3o/A
fOlORah8kz1lZCbFBl8sC4BIjPay4Y5jZz/1NgZepDKhldWrGwguMFxBV7zByOq0UOaRwoRWxYGn
PtZ1vbXdDz/Phef9M7K4zXq07uIYKgdROkPJBZwRBVsGQorkOlk/vf/MLEJGl09Fj/+wXUbim9XP
JqkCzXouyUl3v3epHd53unVzgpsMOuit1gFJhaZ82ZLIzAtv36YMYBBWPjZlfxQTCZIKkpv1xEtJ
NWX1VAmcDx6eAHAtCxFEK0qLEoZVVuQhAXDLerQmjJillmQ7RSpzEwwvDC0OVdHmKmET1td1EJ1u
zLDQ5lADEbzjfmrJcoF39tg9c4vzxdUU1FvS4HyF1nmofP3vyMIq9ksDWCb8gGDaujnGc2BWvHI0
/qqhuZeFf9mKF+dtmHRAbWYc8Zi9arTeZBSDYckBOmb+QE2J+9zoUL/fcBf7u0glvcRMoWwBazkF
Xa0KKP2ZFLi76+e6eOFD65f2r75LUe5udvc9dzWuXFhenEeGupLZcbhQRnAW6XOR/rxvQLq2xVEE
/tPm8QwLIiWpPjkPSUgDY8c+V2fZR1vP8P6tZglUwVt7BORC3KGv81Z/LcDsCtKjy/3xKw36X7zy
6e8ucL+Wf9zY12RwynWfQY0L5RlMU1tWuLihMbNMSrxLHBAgTxkyITf/Xs0vZT5LDuTqYxZ9qv+1
pV/fB0OmD3rnoJ2tnZUX52081GcKeZr3K3w45Z/0sA6Qze6lErXrDvPP8OImr+Y2VcoWi9R3EKcJ
iw09kgPdpQEP6RNkzF80SbV1Pf27WOoi+AD8mhQYcIESxDE/1AczyENB3nsqHquD0GpX997Bljy6
pEYXIYjGaYfuApapndlfslM3CRhbJKz3zdv0Vp6aLd/PkoWu3r8X61yEnBntIK3Wa7wQ6smn+puX
/4m9/xhb/32/RagheJ3btYfdbDb9/yHty7or1ZGs/0qveqc+5qFXVz0wntHz/MJyehAgEALE+Ou/
jevWTRufMlXd9ynzOs8JI0KhUMSOvQOy0b2CuuhfyEfpwQrpzgoQ4QrVRfPTy6Fo0G/zaE3We82F
FjEnAxF0KhfwXSEepPiQTytz5mvfv4g4DZMx3Kri+6WydNtGd9Vsbcjn21zYHLEBjJxlJ4HhAgbv
6/6zxtGS2xHL2ATGQ37hhFloXqSR2E2QaBwidc+P/frM5CkX0QANn0lRceIv8dpOIyhzOKwKf55G
c8LcB99v4QnXxBtrr9V74q8Rlq/ZXDypqDhGWiTYHIVw4/qsIEFqrPWQV4wsb1vTkLQT70DK46g8
0lr7GdKoN9mAoYmfT6NTGdOnBTQWlyyMbdtaZkKdN3FSl+m9Z8mTR4rOjQ1n5SJyMoSAh3TGE6DF
DyTNVxfJZF2UDTghjxpGB4srtHVnILYWWTtyMQXmhobEXxvvPfl8n2wuYgjvaEPAQuEcc/WsTIlb
aoObm9eKuf15HU/6/+eHW4SRrpEF5r7xcFXAt8Oh2EgIjZETkG2l4pAdt3mQX/LWX+u9naxwfDa8
CB55HudDCuLVY4t0YvBB+PM2JxQm8O3DmbxZYzH7AJsuc1EAJfEfukk41RfnHbfNWjHbyQFVDs67
UIbzu/adSA7xFNmpp9/WcQjph8yXPPWmD81wJl/aKrf0IQO5fvLEZc/BRPWq0uPJHfPp91qcipkW
gwrBHpxjWrahBoLxusMVB/rZP7/oU7H08+MvnBj8xEqsdgoePy+9ydxXq4310/vk05MsfLaGHFkl
LKyw8DH8ddWetZdVJGEc3diVr/mmDMfNGgh81ebCfU2a6qboRueYbPPt5NcXmFD4VdxClA1vsGco
Df4bdPdzpFy60ozAgNIE1BnRXfsaEGwttjmuu2g5GRPdUz2NrwSz5IMsDOdhsOtzJdfhUtnQlo9N
ixmKleB3Ij+154nBubdmywD1f7WfmKwdoPKOhQaUb7p0+rHsthqZKnrGMR3TXJsYvi0OQDI25kow
/O5GaCXiZgwVoQ8A18KNYjVTe9aW4PvtoOLV3XXV3X/qp7OBuSs6N9u+9VBI03BCCAw4Vuaqye3Y
rdy1vy8e8BeYoMepC/oIqD59XbyuUuIS4AIQS00yFE2fzMzyehPE3Zbij2ulmNkTvnqKBXoGiAoD
bjLXixdBZyBtDdklLh+tChff1N4D7xZqlbLBCMgav//3V/PV1vzzT5UlyAi3nEMb/DgUw0a26stG
yVaQl9/XDphlNLdAiwwQHxBcX00UOfiZxkTF4xSSY7hOCy154KQTM/ZbTEOlAedCNVwrG4r/GNCH
QVx4HLiy0daaIRtfTadDPTZOmc1Pp2PsKS9A1NSuIUu/b2zYmAk1MVuGpHAJyIXINPCEtjwdc7m+
kss4dbkpdnbZRUSo1K3RvMlADOSZTF+pq566B9ogk8fgF6xj6nLhllPKEkGy0pkruaCCeddCbSMF
bRop4DV00QDw8qA4ly44FHTCn7fciRMIKFAL6HdwiIJgeOGkVB/QsO1H+6hrj90ItWbjjpqXP9v4
7jkfU4Ig18S1BLCyhefo/aD3HTAPR5ZGVE/2xVhvRH6RVMzt1WHF2PedAHFFcHmCEBlTEqDX/uor
UJCqUiO2raNGD53NXElfA/F/39dfLSxyaZaoqWNwyzrKHcGkyU3X2zem2IBEKvp53U74xRdLHyOK
n3e1QosEM3eAiiD5JPtqZ4Ew6s264vfzXQFQOXS6fH4sQdS4lhp+3w0wjSF4iHFhCvBbD6oHL5Y+
1rp1zEvXOHfOyzMjVG+rp+a226Re68dJwJ7r3I3dEgLiZK30+90tcRJgqACgf0hvfKP4AQs6KStr
VI4auZWpa4IeveErz3jSBrY6cI6Af30jO5HjKpXUsleOtXEF6VlX0GsNxE0f7/D/vQz/Td7Ki3/E
++bv/4O/v5R8rFOSiMVf/37O39i1qN/exPGZ/8/80T//6dcP/v2YvtRlU76L5b/68iF8/x/2/Wfx
/OUvAROpGC/bt3q8emvaXHwYwG86/8t/94f/9fbxLTcjf/vbX17Klon520hasr/88aPt69/+ghTk
kzvP3//HD8+eC3zu4jl/LptvH3h7bgQ+q+l/BXhsFrTDpAC0LOB+/ds/fqL8FdsXUhOQLMD12ER+
A7p2kfztL/ZfFYAC0XzFZzAtJ2v4UFO284/Uv85TLnMfH2OcQMVD/eufD/7lFf1+Zf/F2uKiTJlo
8NvMF8jfJzcYSkExAqYd9LABgcXcxOKCCfhJzJS2m/ZxS+5V7kR9M8W+pT2PIE7QiOkJRdyqvO0g
eGDelWW8UkRaUCnMvwDmDRC74PmoD6BM8TWIVY7SM2PI9L01UU+voHTE1d5lYIWzUm2nxFqAIyms
HHLtlONWktGZiHU0wz+9sD/WZWUd5mRIxxgW5kYxI7U4lxqzlEnacn1vChoApetZSMpAhhBWk7Zz
mOPJovH1lECClESxpGx+tv91g84iDJDy1ZCmgfNgbo4sVgERIolFAZXYHIp1WV08d3of1I1087OZ
xaT3bAdYcSB3oM+KgX0cG19XWyeSTRWnYPue3qMb0wAGilJhUvlc1y8miqJ3XG0tGUQzEOf9T9d4
JgsHWQYkSDFo/Z1/cOwm2qYGJHDVbGxcSxc+gwQq35cPpiJ5eQ38hpb7fVkH8VSvJPTfFljB1CLA
3fMCY+cs8w5ODJ7rZlYfAIj0O1XBe7X8Ql4DNKyZWRzJaSvnScthRji/0qHwEq66w1pzes3IfKB9
OisdoTb9YNP60Bv72srdSWHuNKwM6SwKF3CVecVwVCBXgjTMt3RJaEM5CCvmh5kyUfcal17aaGVN
nuLZm3FTruwAKCIsQtGHQQhowUnmhsRHivDpsVAFVWQKnqxDlZJboHu9wqrdou6jDIg3OzO9pjA8
LXkrDPBK5d3lwB46zAvJ0uS1lRGmvAhyWTofMZdVTlDTrUGw1cYeG3LXkLZG0fcuCEVwA+JKZEAU
0iiKyStMDcfhVAcaG/Zamp8b5QCteT3U1cY1oemYVBEDYxHn0sbRQVmZOmFFjR3oG0OpjqOU90+N
3aH+DW4m0DqO5i5XwD43koPaAjBsq649KybQV5twt1OOSo8SQSP5NeQFWi424M73UvndUMe9k1SH
sRUgXXyuZSXKG+W9ItN7nPHLWOHPQw19AmNySR0/TIUMYHDmtZrlIlpht2615FLLn3EVc6eERBqR
fQd/HjNIlht3jfRY6bXb4SNpq7lmYod5mwVS0QdqXB4G9ipGC/fCYWuhAc3UxCc022aatkdgckWT
RcUEPH+XbaZsuk9M7jnKbW3xnZOgSZVqqChJA71jsr3PNa2GBMWwoQ3k5CqZnsu5FEgWvx/bChC3
wtOG+mHM6HlegkBwEqOb0Pa8gbhdZ93YdhGR9LYRo1+rj+nwgtukVyrvUwM3bG2PVbkH2QmZODvQ
TLqKMCBO34BU6jbuRGBmWVhKTxQzKky+LXt7y8wx4HK+kk/p813h87E5+yqEHDBKBoEFSLItjgs5
h4qJWWn8kDckcUHboAdUITvS3ulOgHnlsC3OSjV56FEaqVSogrYgSZQ2xHjrDceVFPrSiAeDVa5e
yG7FaGilo6eik1rJ3B3N0uWx6hlO6SYMxOUiCXCpqr1mULxCJ27VXjMCpUOCqz1mVv1mvCq0aYto
Cp5i7Yyo2d4cB+pbE0rsjXS1coic2qiYNlIxCm5h8ugbxrbGZuhNgx+Ejw0QoxhNQpSKUQFTwzhG
EVFyASnxhzVE7Am7yGCRo2DJDdyRF4dXginxUW+U7sC0IK0Lj7Sd//OjnYisXywsbt+OwLAyyFDa
g5IUrl0jEx/vZZGsnEVfb1UfkXUm4f04iBDnlhIMYtCBQ4B6xiGzpFCy9Y2pvmbdo6jW+JwWZcPv
luYV/RRSR53EtkpgCcWK8ziK73KUfeWtdKlE1VZ4SWBdrFX0Ty3h54dbvCSnj9Om0NL2AJ140F8y
uL7w+NoReHoJwXJg2jbm65YuaCoQvMlQoTs4PfZQ+Ysq+zZ9bvQ1yZbvCZMCWoeZb+gPQ8jRP6+g
1YPLodOL9lBldtA68Q0I0iw5BRnO5Kb5IzMR+CbZG9clQr6WEv757n5bnkPQ53fXIAUsWjyiHjkv
qsehBxcZAYRHhQudVR/iBaG0lXGMZf5afei03+DuYYFJCginZTZcS5JhcgVPPSMYZ+1vBaEWtF/Q
qwnY3GuN8ijLAr62w7/dBhBXnfmi9E/Di/yJybEhUgrDXVhvZeK1+ke3cBY3LvtwHQ16cpE/2Vuk
UiYVtj6WGbzVfJDKbZfWQVc3biIwY53d/RxcFooUf7zRP419k/qLaWWQqcXDle+MBFURlHeTn3g5
c8UG9EqBcwmGX4t75ovsz7DlNVXw+WEWh9anxcU471ePSqFiChmnj8UlG21Dox6YJBqujZGcjAAo
8EGmEjTjoKP6aiZRrUEpCqxp0hAvmQ69LryMrpS3F5irPxbzk5XFxuSNA0ahThLwlKzA/J+rGUF9
jbYWuDTcOU2tbkY/1r0y9WuPnsfeZg0+c+o4Auzwz+dcbFCZVVVf6Ih0hYzCkcrcco0F9PR2+GRi
Eb8N0eIuN9AWOXgf5I/Qd47mImlxUZ2nq2oXJ2PqJ2OLyI1Up+myBM/TMABrAeea8vs0zwJqrFwt
cJ895YmfTM2/yqfYZlVTmWgJzqXesd2C9AeViEizfyX5LyV9Jrz0OHKfPLtiELyVOhDM9NidhVwc
VKnZ9EhjXYNnPqm5L1Q9nGruyvRVR3TOdmnCzzr1xehUd2pMnODgDtOva4gJZhXgN23qJ/q+VB6n
8RVbH0C5K8Zm0uaHsS1/AdR/6CnwV/0IaeK97VRnvfwqps1YMuAU20ij/bY0J7fP7TCGDllm6TeW
oUBhaPAwMegV9l4fZV8oF06c+pMiXFmv92YvX2uJGpVN96QW3ZGBNoJY0iNx4lCouTcNqluCOm9Q
z8BWfM+a/FrphWf19Y6DhT1HUV41AZWAQqgtN/uiSPdl7Gw7YgU6suC8fLWNG5XFbp+BbwCcA5m4
SZqHCfeYPPlVgsthHJ7TasuLCvREPOo0FZTA074Z6G05HJUOiOqBBdq0hwoa0smnFJeVqsmRmc/k
ozjAswdVuuPQYGvb1waMgvUVmFD9ws52VtF5RSGBcLUKjXbwoTbj2awMhMEOpTn6JuKpQ+WNMjLP
HpVN1ROAjoc60HtMvhjT6/xaDVpUbgtto05/cayr0nyw1duWdr5g/TYWKe4R/GKsIcGRcddmyi5t
e8m1KuH2SueNRYnJj4LNckJuohcedRzMpCvnNp8OZKChSqa3oXTAGm6GuTn5hvbLEUAb6PIFrzPf
StJoMG+HwgGuYgykqfKJ1oZOxb1as11bAtWrEqYjwZ0R49tm+SSq+J2Ok2dOxDfQxaOmvS9K4idF
f88r0+vAngUXBVUmybhvas1B6eJtysuAVShmZ+UBRSy/o/Bh0odD77iK3JzT2DiS0tyoSYWe4BAM
HXd1vYfYSOeplojqcYgy0NIN5hN0gN2sTz3ijFHe6aNvkzhwLD0cSO7jGNuXZbFj2chdiKGGXdce
hFbvWvHUGmXoxOxJVYY7mVwyjeKhlBjgEumy54MnMixdvqW14UmYaWsnyMh3IFg3zKAwuJd2tU9a
y3X4pnPeqipsMX2t1cN9lvQ+t9NgTDdSvFHMAuJRN6K45No9T6s9q68Us0Oq9lQlyRFzgJ6Gxida
GF6NpXW0OBi7wutLchGX71A2uiSx7CecbpkwXTCCh1yDFiTnERSyd30zerRje1IouVvIb3J1o8ov
QjYCY4BY72BiO3tyjNeObElCbLC2g2zs8vQixtW9JIY/jB0ACHlUALCGSXiculLUtmjca892eW9i
VJU9TvoZyzdZus2yXYXxIl6/OpMc6ll1CdWeLXohkV33myTvNnWcn4/tdCcpup8l/LbHXG1ZXU7D
ZmwSr5ylLkDimKP0NPB3Wxvdru4DGS6v5JGcXRoUghT5vWTgBqtAZTOgarYZ+iuRXkyIxVrKz/iU
BrjKhaRjEKdr3bp1vMzpXHVMfK0yLnTnVrJABCYF5hU/sJdqOmR6GcXZ4whkp3gZs+4MajY7cA8c
a6l70FuMF0PsK4zb8aBJVeGiOnudo/NQYPgsmyY312PPSnHrpg8MSqa0tpHp4kYEzWe7o14q9efc
4VvmsMeuGc6Gmuz1vL51lKtUqV2Z5dFUvcZWtavK+pfV6n6JoeZxHOAXUlSVt0lBL1nz3uP/DvkA
OZoiLFFoqbiNyEM86IIrLnf2UqFcO7m1bRO2yQf0hlrEQ1PcdUntGtPlYMmeVE2Bii2siPKCozyb
WUDLdnG7V6HJZjTF00Acj8RQ1hClD93sCCHQI8lZw1G3qeAiFr2fRubXVVQQfoNWW+SUk9e3kUFr
NxtvaJf5hQP+R5adc3PE/kz2rGq9vBCb3Mp8VtwXylWOAgwxEa1qd2yIO2k2FEyFC+iRl8ILpvSa
akjYL/N+byP4tLiDte+6eTRQ7+6h3mA7OwJm0Ua7asqrUtrm03vZ5dusjTfGeK5JtUtGckH7G2GE
rQG4LiRl1czXahpIIt5q8nNso0cFcKRgtUuH2kXxwbEuQRUHwV05aPVfjGyF9WzkaQjNEFdletjz
yqvUl7S5aYvLTDog/rs6qmXdVQxdtBFaMXEWJHXh0waB0IIOTlWHUKoOLAXBQBZb0F+P+nPexR5u
hdDceJTVX0r2YiWWZ2U0GMrj2NgIpVsLu08EtvZcqg7e/zZGCQ5ynC6dHE8fn6px2LbxI2eH1Nxm
oouyejvhvO9Snxq2K5TXRkfYyQtXruYu2V0bY0YMB1+b7avxjsgExP13UqoGdYkpOcvXWBwwW4Z2
dxKMDUSOkt6bSdwHrGlqN0+GxvDi+nCSjQdNcJ+oitckh0HKgsKyNmpBPSrfpMxO3KYMm7x60mLd
N9H61Dt5lycm3uq+7kmgJFuJCn8aud/UMRxX8yh5m+voDZYN0hwKI2d5Y9xIc9XbedHg3ZZ6AHJj
w3F7VYHUV5SLAvzeuX5k2rNWl76io2AJWr0eAbXapLW4weyJ39eVLzsl2Pu3HbewJZuw6gfwKN4o
HXTZE3YwWzDTD2eWtC/leJc7fmXv2NgFCFCRoG813FoFuFtimUsZqkvFGaE4L+pnnWdemeHOwZg/
WCDe0TXwP4da8axlSD76wUf9MJgQwQxCDhKnLsEuz9J4I9mOmzYQ8Ekvhpb5SotfuRlnFIhra+To
QDEepNG7CWkAcmlXlcC23Nluwo9D/ZL0LBzRhuhJEwBku6m5sZMke2s31zh0JEf1x5T7up27aZpG
GmRh2Dgh53msNe7xCqc9ZCzLqkZV82wox82QizDv6ZWwbiFP5wOmiRALthUQSdMq8aGnfQ2e25Cj
Ula1la/JsW9b42WHKqGRONuSkU3Gs1ugv/aaLW2dNA3qQT0oSguBogIdGYiz6XddqQb5kLzYlnnI
TNvtnAcgJ6Mxmc5RNEQbC5KWRWtFXaLX3swWr4xYTdu67jRo1xmDO075Rqi40NbDRYrHJp20VdUY
XZeeBYkJ5EUHmlQrgmYrwMCPBJpwrDdC9DIP2pgh/hFvkq1QHjEObmFwuRnwmPcWIo09vaeoGeTp
fQzQqwyfZ/ZuxAXFSVFrZU92w1w7u24nHRER0p4MyHQsjpqXvp1EdMA9imZe3csrNa/ThZRPKf+i
YspMJVX7+uMqMzf4m6O51aJ2W1z/h1i57zfDRQ1Ba9C51gpcc/WIbMCf8UQqlwYkkC+gexTWkVaG
7Lg277YYUfxudVFJMLQy7ZwRz8cO9U2Vu2QD0bh9qrsd0iMgTDu4rreGLp0f5duN/veifiz6p3uU
zTuHt/p8CWaPYOPxACR3TeQjYOdxVf6YqfEKVB0TYidNopcGShQN9d/Fc2bWaA1SZYoDIdUhrWO3
Ro7g4IICoCuSQdXvhmgccAWHz9ZZFE+S3ylvHX3hBOpA1q8hbfyK3VXkfEwuYvJQ29u67zAwdDfa
1630PiT2azzcmMZdYZxNlhlMxp43jxO9l40zOUPMasZLWaDpME5QQr1rjfeRKJ5w5LMRl7XaOZrV
Fe4k4B2ajoQrAboqfgNW6WEmEE0gfFcigyCKFDQCNzck4EoVqlDzQ32tbjcWex+REuSTEpa4eiQY
oa1Rlm/7OGr6+yQ9b3sddKuHdiovNDhWyo+jXSP7LnFnxCbvdzn2emdclDFykN7yCoUcUc/2iKWj
SzHc2LRADgXNs/q66zTXtkHDifEQld6llLl5/gtstYNxoSHvtCc9iulRHaFOEyvRaApc3mKvNDad
hSNQ7LP0KhnpBio6rmK/xMDE8XHbs4vC6u4lOoY1JFwzeYgYq7ZVVfsxrmY6S92qOBv6dlP2xB+1
XckqPB8ucEa25WnhxRjLGRDF5P7SSvatxJDCFGDYYWEj3grlLDdGPEnsjjn1DelSs4a9YU9Q+BKz
Ess7LcbApOxY2KUv44KTg4O3tQ6l0rpWwgNV1FEiMLCBvldN3ytJ3WsDBNjj+1RTPCe/zEGbKzEb
94LYSyEfNyUgbNHptmKpV/SGr4rBF6V8qPPWK/ImJFq/UepLuXlvY8u1zTUU6uly1p8Oby0gXZ3E
9LifDHEwhzTolVfDftDjx59Lg6dLSaCxAiWdNVM9f62HTKTX0BWwsY/lGf8OznW+0rT54In+Hip+
m1hERYzRlEKZ9y0gt76oUXYsn3CT0eWHRnpQpPMsltxe3EHDLCjjMUJD0ZxGr7IpDnfJk4QUKRXk
OqwHBTdwA5QAo4nEt3wxcW2LWevr3U2SaB4oyXDtwkZQHxJ2VUh9gEzidho0Py+xGUr5/ueVO12q
Bo7xn0u3iEd6Yk4ZuoHi0ARai+TrojmjO/u1fwG+Xt4Ajqq6SPZXi2X/It7/aXfJvAgJ99ipBkug
RK5C1CnxWuLFPttMYJ0YMT0Lm+PKO1zxEn1RWAVyNG9UBdFekkENpd1TZGU/r+ZpX//9UIuiat/r
epMosTiIfvRiZFnqYwL9r5+NnEIWgP7ut5VF4bRM07FSTDxHfORbxZffiqPjDRjI684GqPiubeB/
UUX9bW9RRdV1mhlTit01TyEByeDFWyvIXSfKAxataQmsLeGiitorNEuYjIdzoFJXpBsTsKa2WKmg
ri7hooDKp4QRIJfFR2GYkLDIMWdsXmgRNQId4xXBHApXUri1J1sEKYm2as/F/Nqau0qr3KG+AOvy
mnPMLvZDnFqOjKG4Nstiw0oTBygmgs2LBDpaQX65VX1xXM0W5/jwk71F/FDTQXJMDpc3zskVotR1
ynyw0mIiFgp+0KLQ3cofvFgDMtkgYVUHya5agZufLrz/6Z/LYbJWadKSDHMIi5uzSn1QOvWKTpj3
Ys8/77yTb3Bm/4ai8dzWXPgm4Jh2zDhy1AROySAvAZEGT0re/29WFr5px6ZDofbVIkd6IuVVDqFS
tVsbjDu9Az49y8IbRzumplPCirxLbXTRtM2w4cHHJGh3BuT87Vpb63TE/2RxcYJSoleKMqCvVfv1
wd7NNCTkUt8O6DV1Z/wyj1YD1/wM33zzk8WFbzJVF3rJYXFu/6iROABlgu0gXCCadiLofdWvo38j
YM4HyQ92l9cKuWwpQ9xC0ztAHdVTfGNvXdHteCjOV1f15H7//YwfANVPVxjB1CzP5nshXJF3Xv5C
ngqP1y7KXSn6MNCKW5V7WXuTHwfGJ5szoYdtqGg/6VF7l55Bz3SD0rQr3m2336qYpPrf3Q4/PeXi
yGsJJnVGE08J7a5nyaX7yoN86i+6ne7mYbvmPl8L1vM3/vQOF4deMjbA9doJ6v6YGi0kOVBwDeXa
G5PUQGV7M3ul5IHF7QbV5UNOpQ1FwauvrmrUmUQaFBmK02q8KWOQ3FWy/iA6GoGc3tUGzBNa6CEo
zzPAbaodb+xQcEdlCb1tP4auTJ+P+KZ7iny5sUAo72getFNRdtB8s09CA5UIHVpG1JBv++GMk/tM
PmuKI0ESynekZgDlCa8Cqo0Dqjaunp1rHreIgqpWC2ec41MTNHccxEzytgtiF73qQFqdRl71tUU0
1LUMU2sgTT4Y11OIhWXCSwGkRFVRfRj9CVgDDKGGxs3PMfh0zvPJ4RbhMa9apc2VD+TPFE4+8xNU
EwNU/0JwHoTa48/mVg6WD56LTxuK1WomygLO1mtlYLayL3VKpHNnLTlYC0yLgKhNkpHo/dyiRm4g
QXYvPyeRFdnh/z3cL0d5GuDpW9LPLw4TKdmFGrSD51yZ/ryGSkCFF1+thomTffHfb23JyJHHvKva
4g+byoHuaES39RluzGsJ5OlNgAKlCTYeCBnMP//0xip0YydQfAKDtm2feVhE09k8kl+F3Ov3/9lI
/h+1Me23sUX0S2gz6pTCmIlShq03PjFw1U9W4W6nz8vfdhYxr45VNJznhwLDEFICme5BdlzSMyno
PHpDPOrz21S+wpBB/rQ6RjR/+feA+9v4IqyI3LBaVYPxLhzA+bNRNnrm2740AjAN0yB8Q/t67fg8
vfF+G11Elw7TFbTNsSF0ATiRvOvFeTMM4c+7+1/EsN9WFsFkzMEcgTpWexhe2mdjM7n0DQ3AQ3Km
h6AFuEZuvpIRz/v421piVADQPgj/AGP61TvpxCUtnhOfbDsdaIA5LEhr6vvV5P/kLvhtZ5noaImt
Dz2FHcM1ozlKIofcd4BisWDca9uVZTz1VBaGdjAAAYES4Ie/PpVTDKo+2klzYCb5hVI7yo5ng16i
TBq7vFT8rLszgB4Wz0jA3Eapjy3FLMrcKh9FCAWLoJ8Y/qwBTL0myXHKjzDtCm0gTAF9nz9JnE6V
jFyvgZbg95ScF4P91q2BNhd0R/+IA5+tLLxVn8xJzlqjRt41gEUNzSa3mKvzgnvSrelOQeH3e3GM
C7erXMdnLz+/AMzznfCrmcwSenuY7NasxRsw1c6kpOPNAe0a1xkeFGp4mV24VoEupRPUaOsCXj33
UZo5coCdQKleMTniJc0dmP09I2V4P7WrEDmc8tZ2uYXpgUoegYtA51yNPQU3nRJ9LTvG28KbIqCM
d2y0AdF0quPS6xos72s1qiCSk8+gQgESq3ujHc9zS47AHLnTmLyl6TNQNJuR0q0yiKijZwyiLxW5
ruKtrLwTABKm3PJ7/I5qCaBFrVzQaYqA9riwyvJRze56YaGnbPqxidWl1yInhwwASvDzoxpfXGnd
uIvN9mBVNEFBfQqBIo+S+tKs7VsqP2PEOqwd1IoneqWT+xrtdEIeeI2asIw+Ua5tmGT7dYvBXfLi
5LcyiEH7qXRl1PxTUQCRz9HtN6OkyS5s1fBUlMSlkh2FjCS7eRNc2TSK5ScQWq+7qzrp4QFoAjd5
oE8QpMJUjs0fJdU6DiiJJ8krcAee3b8wzCrFivAmVJRN/UzL7R2m9IH5OJJ4p6U6uDafVDBLAJV4
tKTSHdM3bC/XplaUgeHOAGAp55AIBSNG69QBmGk2o4qrlYzeKdqddNjnAsiudF9BN4hoqUelyYfE
la9oDw5VPXnYD6bmxgwJgNL7CqHuoL0behqaWJpyoPCPYk8wJKZL+WXfQ+FOin0qzeMZaNBZeaCi
dV3A37TOcS0k062sbZn8kI0SStrPetaHlqQ+tM2dljR7Th+m/CY2bnqNhqAfcgta+q1enum16VKi
7TpSYLL/riG6Z4OHwYFmM4E/tlmGjmkPUI2KJi3mqJHxG80av8Cp1hNYW+cxIXUmMlgkENDYmmy1
QDDjc2drUNw0vqsd2a/7gxnfpP3K3l0QuPwROz7ZW+QQk52qdpalzcG67gN+obgksNmhzXAXtl3Z
hywNAGTghSrcVVTyqZP986Mu0wqk0TilKKIGdhTrLjj23c+R6WQ143NgWtQWMPuJEeQSgQk4gpBd
WHtMd7gvrU9fy/PeXcvHTh7on80tzlc7n1IT5fwGhQV1F+8aDxfgPT30Pgau/OyS/O9qsNAjmYXg
wIbzjU7YUaXephwWpU0byAEPyZMGPtxyW4bZ0xoJzsnT7JOx5TlTY6BVHqvmIMdnFSkCBc1GbW2i
8KRXfDKyOEt6TdJSIhg2QJFBDsL0YudyxSvWnmPhFR2lQhAZi6ZHxfP/J+27liPHlW2/iBH0IF9p
y8n7fmGoJTW99/z6s6B97hQH4hT2nfPSD62ISgLITCTSrNU5ok28+CDfwi/axXW7zwHqxhvD462K
0YwsMRegQJXtSa+OAbkZwi/OmjaDoPO2scnOoAb10giYEDzhJK9frOnU3eLOjN3+afgtvuV7AC0C
kKz5paTHwk7sy+I5O6rRB+bq2TOpglDOBXZUHJ96+Zgbk6sFNSdepurFRq8rXdcY15gIXS3g/kGc
t1z3c2LnEwqs2l4ReCg1m8UvUOvCnChUyA/oAtzcSTD0MrWq2R6AUeLjmuus1EfbgWtmVmMpX7HD
e6Zu68hZKrM+spRpp3ZLe4qEZEeUwRIQ3Vw+p213v1oZ4+6DyBBAuyO1SMu3zwswtBFiAY0MwKbX
gQV8mYelxquq8XkPKt7a6N9XCgKudrVUjLk9KUFiCWiGa0JeC8XWo2N9aFRHVyISjLbJTYxDa11i
lffzFfX1CEeuxwd+/mlzPYokGQAgUICwztgzqv1k0equPc3qQQwTdEHw/OD23XUWwVp0NWcmWARa
epkYvmoXHh732LzBQr7E7/wi9fvdZe3YNLCVRMaKjaQa5l7Boor0FJPBRvIJTZzXZswZMtnWwpUg
RtMHMUXXigZBnZei4dJKPIzPIeWU7yVbcjs/9qKr8IbnpDZ7pYBT8/8OTWOUX1+0oCAtdlSRMIyM
UQQTnYR5k6OFr0LNRrJ1OXKVUnjseUQ28qZ7Xolm9D/SQWc/ZAM9TMmrYqe1x6/Ea3bhQU+swqOp
ctMG4/BpcKMdmhh32dV8X1xhhvHYoM+FS0Ow6bBX38MYiymFcZOauC703BeF52T4g+4CzqXA1WCq
byuLlGQ11or+e9GirYFCqAfqizPYBjBfikOByQ6OAjNwN/8bza6WxQQPYq6TnoQj9QHa6+SJID6o
buJfgl0c81N2HdrdHbLRb7xKo8xxBxoTUaDRPxmKCQqtNyctfte01FGEycnlzGmz3murT737Begr
WzSHk1A/k0K2BVVwO9AIhDQrH2CGQLWIcJsms93ildk3UJFU9BcScTaJ962M68rLehpitaHf+tmb
z0L+bwa4VmbGwnwNiVhly4DNiMsHPbqPNJ774KxAZ/xURAIJ88oQQMcoZTQeyFSv6HAaBqWP4gsf
dp/qzY/Q46xXFFJmrclNLEVCSn2xGkZ2a0pWNP6qpvcsvivlzLrshbejj5Uwxk2JFbrSdAPLi/aL
l993t9VNchNf6afsvbpuDpguRjciZ085/kBn/FMfmyQuApiqoR1z8Dwb2v2QP19eGO/YGJ/TxHie
o9sZMvp7Lb0DAv/l3+etgXE3YadOQhNSdxNNlhw+hOWNyVsDz6fpjIcx0chdRjoOJ9kLr80bDZ5U
SzogEHDqm+rpX8WEK11gHIuQppjpS3tcWcJ7Wj7NU8jRNt6hMN5gTqYO3L44lDkA3AOmPJQ68C6f
i8yxHrbVr0+IHKYtFkGRPcEa3d8DX6R1A9dA/X12W3tWrf6rRAkeCaibjpZuD4qOt5j4KKgWf5L2
u/h9wZxZfvgw70LSo6kSD0D9MF7/5xCBwPLccWOqzYrhyhsSxnVISQpinAKuo3Io0DYGVnZAiLaV
g7GjYc7lreaYAAsY2YlSZ4QKhGFgAb2fzwXYEuTi9bIQqnM/dw8c3RgjQd6BBZRJQSykxBPeKYre
ABrkUw4+MQp5N/atowfy0ZxN97JAariXBDJGkOCsksac2lOfvhjNHwnJ305C+hAgjpcFbW/feWWM
MehNZ5SFDEFz+UdAK7+ZgqGGW6/YzJaDrvZ/94+tgGbiUBcDwf6hxWZXOKHb7GbAzcq7llPu+Yeb
5CyJuSgbXTNBDQ89z/btOwZhjAPGxvzIIa7mF62VP9ZvgEDhnNZ2qHsWyii8po1JJoL+CQW7bt/6
dByejgfwXpT/EOud5TDXJEhVRIz84bCEyApfgHq5OMt+MQDBbGJ5FfL3B7SXASvSiX7J95cVZdtr
nmUz16US54FgxnjOAv0PRYyPmfy7IOosgarqKnZOlBLDnA0us57IToGMdBxw+6DoDl2wK5m9MJtB
LvQYO0j7oEQ38wzBCn3gsXm0uReN9ipn2ziG/H1RrBalyf00TTO2DcRMxz6sAWAyO0NbHVvj8fIB
beIYoB4IOCHgzmEAitm/3GiGyJxy+hLoTqKbLug7xLShrVy3nviKCAfu3hWP9Uu9C1xeNLWtHmfh
7MaCl7VPdWS2NUxpoHM+iXve22rbVZ1FMHGIUmpLhxlMuKpDsx9uJ+sRqGjPA2JgxcZk4V1m83Be
/8HgziIZN9yVQZmVUYZVPcw2RscwEmwDumuww0dgWVG6q72NIVbeSqmT+qmlZ7GMU55zQC5HA1aq
+pp3RR0KRgW978o/R2eoZ7og6RteYaWeYVKHRouUy0m/AhLigCgYHegAaAO/SQ+4Ft1OPPT6HNQe
A9UWfNp1e9v4PPe5HSz9tVyT8dlFMZatquEjSHmzCMdOezXRtpdX+2BQOVu7qUMqBpCBRq6aP3ij
mjGVSSZCTaMANUz5RllmV6o4Ufmmza+EMK5Sb4SyaRJkGhJDsqNhtHrjJGSmL0qpc/n8tsO6lSjG
5qMcWNoCVVDSHaJpcLUk3ZuJYofCfV5hsmmaHEO+KZHsSU2Zl37cPLeVcMbm1TJR61ZGCjw6KR8h
0M0/zWP9lX/p++pPgKC2vJWekPIIHZ3jVHmnyHiCkAyDFhIIlsTrqUNBFFLHP5yt3TSN1epY2x8C
TLgv2NqlSLxuxkgccM+T4LcpP+FxTLHqMbd0KqTawoDsXld4fZfb767VBzBeoNGJ1AsRVpnsw3vp
FLuTlWK4AROYtP8o5Cbjt3OUZ4FsFqPr1czs8eY/qXcNagxOcVPa8ZeIevapexZ82eqeouoU2Obu
8lZz7IVNbgymmGjijJ3Wh6cxCtGo+Z5j0lxUOOSP2zmr1QLpka+8HWhrpFpVscD5EN0qH5halT7C
e9WuPNB/PVU7gBpcde+ASfBlNGO3++aAGdfQ4Z0s1ZwfTnf1GTRIWX1GEsTAR6UlWrkApZOaPQej
r5cYjMsLZMsWN044C9+u0q4kMh6pjCditFSVptf+HdRVd9OL4cw3iK9onIo2AuGNVznlLZLxTLqS
mkNCb2tDfx2rwovHN7N8DpL33IzscOHifdFNu7SpjDMC1HHb6jQAmQ/te/GZOSA+xjUdf8qOaAFG
k+N5t13QX00LBmOckpgYPekgzqwkG2jQjjAWTlpInPvqG7T457L+ksNe0IDPmBvUu2lQB+rVR3JM
Y9v4o31MuJtn8L/ot4FHfAB/vvYmAjzzgKYWZFUnCzkzzpK331arxgnmng6kSJKlDEdKIdW007CX
LAnt/MVRReOEYk9PpcBtS/wH1T1vAKNHi4KR9JA6B9lfUDRAMNQ75Ho6SCBALH4VT+r1/yfR2/+m
1FfrZFQpKOs+JDXWSQvLsgvdBSQlwECuAQNr97v/Yme3lfe8SOZCW1ITffM0AgK50GkuTlUS2Y2G
UpQGLDndHrPCDSvBljAFTBbfzN8y4OtcdsLUBfxQtO/irwkQ7x+wxqImLJkYImMlxPdy8mmgde6y
gE3QOgBYobz8HwnMhZqFRtEWKpyQiRKz4Xf7TLKgQ7RiHziNK3rmXXYv/GkOBZAQHZWT7t0uha3E
MxYbgcdSbEpEZbT9gcIGxHim6x6fi3H7IXaWxN6j7ZICdxChEcJ3EwlTQN0gJ1Wi9RugPah54aUe
27jmUgdzEuCBVd4lDXQAvJfndvyw+gzGXE0xA4T3dyeQF/jEG3/FbveyXKePtad2VvLFLTZyVIgt
GYht3E1KTePe2NIRQpjH8K5PfNOmJOr1bf2AtuXl7bJW8WRSy1rdpZgzjXKN9h9JJtj8CMCGRB6t
wnZctNpI+g1rGWonJsUCGYNnvhZAAXxL3fzrP7CHWNinrtroFRx/8xzu5h2zksu4PgGgUzqB0aB8
tm/xfhcTgCHUinN5B3lSGG/XdJnYdiXS4aFM2wm/zCG1Cki6LIVnfmwVYUYkG0Xh9yYmt8Ad2OkP
5AC0FS4RHE8jGDfT6yIJowBaqPSJEy2zJfSax1nMpr9enQzjS4JmUsg8QcYCuDUASYCYExSBynW8
Hx3zEL+K3AZzzqrYgkItpXUr1khzLyFKIkdMwl9eEkcL2PoA4MhGJDugBeAjA/jHA7gNrBpdtZel
bN/m541jSwOJLE9DnmAZitW7gS+75CXyMAEAcpT8FnANo8VLLvA2jnEQ6LUeuxGx4UnSf6dRbXc6
r9jDc7SEfsLKPyiLmQInA9pQ/ymvjWf5qbZpbZb4WYi0YuzwQmuuQMYxICICR0gFgRRQnw7dUA6+
7hDfyo68ix3eFvIcIGFcBBE1ra+oSSX75tF8KRer/jX9Tn7XH9pdjTHH8qb7ihsfDe8cdaE/fCEo
YbvsG8kYo6VD6XGsbPTNu+jdKh6EHI3JlnkFNP7AGu6IaonH0FFuL8tWeBbB+BGtAA12YkI2Brtd
dQZk4HMr+4kM4MqysLv03Uw0q0wEO5JBK9Rp72GDWxV0ExJwNFvjIa2rZ4qNEo2Lk0d/ouxYKdFr
BIQC7atDk7hitO5SfWQBBhiwJ64Sp04K1Da90N2aokwpz4Oc+ZdXxVsU47jiIM1DA4ztJ2PZpaHu
lLoLxCpOKEl/5MKpGbQatLIHNA7UgkDjgDnH6FQh2OBusaYucapFsGbtOTZmgFmazuWl8bSUJaDR
0qwnGc0KtaiwarndvDUP8UGwCSqs8a30DpKyuwjYrZwt5VkjSy44Cl2jFnRPgRT0jFZTlLfAQWKh
QQOD9wd+B/T2GWrATALuO+gUGeuPTUnWqhgerU/G3QzKAmBIekvKy1L8w36e5TBWr3VZknYEBqD6
AEMFdrcH2DMM1JQ7AzgGAEq6riZggro11J6jQf9wT5xlMw+ipuk7owhwHWno0RcstcCIPHqH8MLF
iIlsNVfjkSuTt6+MwZt6E5EURFXwqouXAkfkMQYURmd17gC4SWd8EC0DMxE8H7cdS5yXypgkeOyG
EqA9yM18YCDD1nZ96iLvhkwfoFgDSxYtrsZu34l/iVQYAwVobGxMGjRo8uR0t3wA3Ay0o3iUoHAI
wGZ7fKz4xcvtdRq6DtAIULKwXAUtKnuDECKaTfaDgzKDm7rRjb7Xb+bT9MRvfdxe41kccyk3XQzY
sQCt02Iy74JWctTqheNweCtiDDHLh8CcaPFkPPSZVesWLZc0R7CXjk5xnRyzu395cudVMTYJ3Na4
jBWsSvXRhSXbo08ke/hN7BIjF/nb/AD8046XW9s2jLNQxhgV5PF6pcTJhYvuN1VtDQpmoUTZvbyf
1L5+XhtnMYz91XPaafMIMUGg70fcs5pUeAuu+jKuAEis2RECj8sieUrC2B6or0kAYpX2lAqmlUi/
9PHzsoCtAMYQdVAoA+iREmX+/SoUy5aEal4D6UYC5Ff5Lmv36oKJxMHgrGQzObeWxGiG2cumIDUF
0kcHBBT5YjW3uTvtwLXQ/AEdgDc/NJiu8nlZBt4CGd0IZ9UcxA5i4yaxGgJmmf51SFCVeb68kdz1
MdpRAgR9EFIIogP74/UQngDvqwsWwMakEE3vo1M6LSgC8ldeh9HmZbTeWkZL2rRUmkiDaHrB69/4
MFJi06502cPQUWohV8Z7+282UYGcD/MtGt5LP0izRFIB7XaE5igAC4+kk5hiWBQFWkl+TiNAiz53
ALyfxrsEz/U45hUMtirQa+mM95TURG70se0AdJy8ZaNiG2W/A7yKtQA3sZFwIwPIL+uABg8MUin4
4hz2lmddi2fMBs26NWBAsPg+Qpv8lICaqnoD/aBfLaPTlodAPBHttS6usuU2LEaraTkbQAWwvmj9
AYw1DSAb1EB7DOyt8H7QUN27jwjngbGZEcHoMKWQlTVNZ+PV1jSnKatiLHICjj1pq4cRFFta/Jik
4kmPTTeJyC7VVK/TeTcXveB/Lu8sWv67W4rzTmyImgEGyB+fe3/a0cgqu1d3vPmK7X08C6IHvXoK
lJhsNgojBcanDJ9eAg88fA1nHhXwlhtf7ySjrUFdLEMO5OSTtgCFKniPjUcRDbFSqHnhpLmCWh2V
8CsFP5sB4vGmvQ6BMBpXvHr4ttYSMIyjtUDFP39frFqntViAPRO7OrvC78wr7dQfkNpQ7OB3/BD5
/8pK/pLHjstoJM9mMPZ1p0WXTqHa7tTmSU+HXTQ/pd3gSku6awf01veVPXevAkAkRh6Q4Pb5nj+B
yTGTeBjVXsxhJ2h860eHNLckC53LC+UJYbRVIlUHcjQYoxCL9hK8lZh57nSNc4PS0/lpE+elMKoK
YO9CA7djd5Km4ojBU0eKFysK0B2WPzQokSZz6gbT4l1em0w//pJYRndr0JMIogFTpMUmsE5Vt0oM
HgWbVg2eAPjnFdf1rfkMIMw5t2dvdjJ3PPY73b38Hbw9pn9fGeqUGTMpQI17EgdAyS6JHQSCbZY8
S6XhwKXVMn51DiZTiUx6lY61lUmjXSGDOoin2mwsiuxUp8A7lvKdqAGyX9orWWYViGfr9k8dIAVk
KlY78b6JY7YsA5+mYhI+IPimIngXxFMugUDUGYDETgtvpWtKj1WOmXjSW6b52hopZ+d5W8IENnKI
IbRYgAmh7dgmeXcVTYaVdc9TAZ2D4MvnvNkxZEhnNWecVJmDuVYeIW7UNddsRmD0j8+KtNPzY21Q
CosXpQe+sPExCdzT3/bTf8lmC2PEDKZplCB7xrVeTkDSV74mXfKyQbOrDKzcaPwYMwu8eXY7ly9g
hNyB8tAfxnJ/eRc2P4RSZesq2rl/EIQOU2rqbax2p6YuLVA9gguRO8zIk8GcqxInphyXMrzWrjkN
jwDccwPAU+zoA7v+HA00lvByCTyRzNkqnSCVaYRlRfWNPjyI0dvlbduOhM/7xvZxN3GpR0IhdSf0
oefgHnFEt/WNwVXfgJ58O4KCxU7uUl60otHv/uE1VmLZW6Y30zCtUBoHlMhDPF/pKUBPqtRONMHW
I7QNPpkaOAGGA5l3kvZVDmhlJ7YIpA6CsYsCuMLtAngMdE2LeLkWteqOIG/qlAdFFuxJee4Bqq4R
H2xj1mhI1lTNlpoB1yQ1nHyonCitAVHyJCbwPmLrmHrmVE1tSxlImtTBK/R+l+G3KyDBBPpBQKDe
muiinEI3zM19FMnIX2leok77GORBowKiF9UyCRpHa8mehPiYR4UrwxHmfWd3Gf4PwUsNHgx1yRxQ
MwAQA8ymOdKK42kBmycp0APQp0CDR10Z+JiWIT0YePiDBUmTD2X20elfgRza4nyL1QRtiAYcpCLH
62RR96MKQOw2tfMAP9Cq9iIUd6X+nAkv4HO2ihg9hO2ITlDwtJC7yUheltoTFQVI69dlujP6m3J2
0gFUsMrdWCP/J4lehuHmHBwfZVvbUwuyIaDxiOiVAOWEOWJTuqp8kknu1uiQN2oBUFqtlSkLnmvo
ckCmO6oqsHsAuR0EqPHwmCSzJZaVX2i/BbRokba2NO2hBJusVr9U0i+waXaW1D7IylsVKxYoEgDy
kl8VYQN0UEAclZWniEjdYUbZyFS7N+9GI/wtqvugNZxxkn1J+i3HgFVOSodjH5u36EpRmUil0sOq
KkPYR+MAWvyx8jL0X8eYoU+uo13no8P8mpu23Lw/VjKZuKVZZAWcQzAOEBL3bn5vfIXIzr6Q0klt
GtaDAiLyG7u7CvFerDhBE8fjfHfcrcKGWF9awNNjwXINNnWk+YtK5mwqb0+ZyCRr07QNNAUpFJB0
NDIgS5sZfGwqZyXbCYbVPjKhSdKUaKvP4DxbdygtQOa5dWmDUIe0yAAX12AusyMgtKpcr729QAVA
1mCrFgnbty+mqSB1I/DUCThwiOSGKiwaSPqXdXNbTc5SmOUNQi0GXQnweVBjQyP2WTFbelvZJPuY
uPh5vCXRj1mphaElWTSrWFIpFhaZwRlrENdMOS9onhTmhsW7II+0FlJM+RnONSm+SPhwedfoT/y8
ec67xtyoM0gVlqAFNnvSgnJZsYUZXVgy2pTATgRGIDWI3csCtw3qL4Fsv18sVSEZawhUq9uheclN
Tm/6dl5JPgtg7tJ5zqoMcyJUzWeXlhvCA5DiLOIXrvib9/zfrI0ZK2mMQ0yBeaV1CY6odilYD22l
615Cv9yHNiCloBscZ8HbPsYZht0id7JBt68GmhWqVg2vhYEngf59pdpzJBpGSSW0lKu9v9FxmV1W
AY5am/TvKwlIkOMirLBnc/mlpI9C8SykhCPjH7zdWQ0Yd7BUoMoYRAiJRcFKjMKtzcLRdWW/kOTY
qh8TyNQ7nXgpcCPi4L7EAxikrzs9DLy8+lcoUms1YfxFNihAdJIQK1OlnPbgkcquOqsFPZFVXYNk
xwd94Rx5/7d9ZtxHrKkhCWR4xHz8ragZ6vZPBJyVl4Xw1IVxIM1CGrPWIERFRKorkV3w+Dg4R2l8
QxWu9KWXxKLvehyl2HROnEXWDJK9su2tHjFhj6nAVg38UWysAlw+6ZjbxbLDJJVnopgrj/837TVY
zt62anS9K7BgELkdVTQryeiGKaJ/ta0U/VIFDwgAaf5uI7WEiYFGHpE7Xd5y8AguxvCvtOMsgbHz
bghldGZAQtW0TirirSpeSXnMWcfmoDiYsf9aCGPsy9QDaWcewCjhzbaK6dgpspLIGoDMklgKeqsp
UAxwHg6ql7iZXx6Hq/ax8U1n9okTIMbjNepte5/zBzGOoW2rRCv1CednfI0xEFP71GomXh/KP7wk
z2IYiy+VLshQOsJTdS8eJic+0u4COt5SA6EJoRaflHizLddQRENWFVMl4Fv+u86AZ6mUSYxAsgFC
iSWZlmgnt9OeQtYZb8StP8hd+RpdL+4EaMWb0Av/VSPp+guY2zAghCxJhy8oi5dM9YTlcxk0S8Sw
iQBIHCA9zuHLgMpWTW6AGA07BrdcFe7i4MMc9OfLjmnbbay2gzEhuRImLQnxMS3QSp1YdHMwQUle
+kXBvUF4DQx3EzyawLDn5Ro3O0vW+8DYVllGGMNdIHrwFDTYS4Vlgl3tStx3LnIjt51tIMoHp8Q9
77G0qdyrNTPWVidVkzU0J6PWHwua6rOuA1bu/vLO8oQwFoS+L3ksTQgJwTYdkZsqb0EVySlQbQ6G
rPeQMaCpjvshH/Hsq+fsMY0PUXejFImdKICKxrXZKI1fGB/5CBiN1EqUz7ySQcWNPMKyeGOUgDiw
QZIDGYtyuQ2M7ooEXwrI5gZQ6wIvB4CjS2lf3pftYHC1+8yFG4LNVUxrbExw1WaHdKcdBfBw2qAX
HWUr/5Se0FrA7Zigu/0jgl8JZS5gszekMa2+hc5uZD/Wvklf5VeVO3v14+A/FSCD5EVXVIEvCGUb
bMZImpuqgNAZrUT6s0rBejS3d0TMIuU34+e849Xhtx3qeZ0K4910NUkLc4bIqrer/XjVwHIPKUig
rRT09RoosG1wte44R8pbKOPRakXUZ2ASdBgscxbg6Es76ZjbxM33hjc98QlFOLalME6rKJZGLyes
koCPM5ZeA022AF3IOz/6M5fOj3FQmUpAXk3FKA/zH7R4nzpUY3y8JWjf2wxMqx23x5a3k4xr0gbD
qGN6O9Wu8qF4oD89CtfSNXTme0glvOE9lbYrASo44oCjqssA6/77fbgIInJVANH8xqhRThQqAHTb
BwPhNq+Zdls7V7JY089mUxsLyJLRwRs5M0h1PVD6HlVHWHbN7M4OyCz4ZCl0CT/OcSWWMX69jqVe
bWjS42M4we7RTKjb6aG8Qu/ySXFTx3RQ5hL4o7TU2i4IZh0A0Fa7QU+w3hBZlkPu0gbtCGlNr6NT
/M5lK/xmiLskjbH9smsj2aApskJenCRRDmZnXE1yfBdk0csIQOy6QWd4H16b4JNrtN4m6XsWdnYY
n4YI44JioD3LTfkCxEpg0FaPkfxHTCI3HotdGrwF2m6U/gSh7I4iuGS1W9L9FpfOqrsMP4Q3BNLl
UltdG+KTXPc+6Gp3oKpHl/RnURc8y9x0AOcTVRiHE6gi+gjB6oKoJbyfXRn1B5AH/s4s4Q6EszjR
wtfeONvLO0zG6VRovWlB904p0ogVHLTjsJuvSh/J1iO+Yqf7wR8MBPlkt+wEC1ROLs34grOX8tDd
a3Z5M7gIae8QSKH0Y+wqHxPxL4XNq/58B7CX1IDxWlFRGF0jQw2MJ/UgPS5WfpXawP74SG6AsQ7q
T4gv3OKqAD8jrK194X3Bpg9T8QJVZV0xAej9d49SaKo8AAwH3hmkZ0PxJ+Pi4G02rqwkMMffidWk
tiNeJ8keYNP+sMuQ4e73/wXWDvVIPzfzvBbm0HUUp0ndQ5JwBL31N9bO8KgdG4y4PoBWytU/0sQi
tW142UH4d6SQxmqhzFmSlgzxVEE85n4fjcNwU91EHqUIq0/au/H7v5j+37as84KZC0gUKrHVJ0gk
D2FsB3egN0QEUfqp/TH26P/Cs0w9ckdZeCrDBMtq0abNMkBlwL6d7Renx/wE+sslIHoTXBL2ALPh
+cvtp89qc5mbzxwFZUjj783NF8B00u5ns7VkFd3ek62jww03fCC5PS95uBmMrgQz1yD4hmY5qCE4
0T516U82x1ZaPU6C5lx2WZv8GGv1YS6+eRCrvsPkEw1AX2fMhXva0asept10RzSw87jJ0Wjtzhf2
vM3dvnL/UiN2UK3rMiUKxA5xDKqChdDbc3nTB4+h+ZQgFXV5mRo19x9GqkmqKqLIhSZbZpl6o+nF
IqP8NEqFU5t4bjWuCbJZonwaU+DOy2KJ8WOrZ0grIPclzk4BgBSizaAsOzZV9DJks4S30nAwVFR8
wNIoasnOBOl8F6EG1IzOMr2nhpeCoNjIKscQS1cSZIuUgArOpUNXPTYTEhbKlYxZ3nQGCH49W1U9
O0L0VDXElVWvEh4T6WQuYAAR/hTgPKuzx744NtI9wYisVPuX92T7cX3eEzb06INxMFKaGmtn1ANV
Owd/EIKPP8WR+soQN0DiIuLhVQK3X3cruYzzB8tFHjYj5GZ7+Q+cx13yINjfd2BrtTchnw9tM0hf
CWTuAmIIUjCUOPz5YPjTvrYxrHEogUopA/wAV6x7eWM3bXcljrkQGmEoFAGafULTCjgr7CJr3CA+
SSMPSmvbPa0kMb5/1ieoDkFurD/MNnJjO4IXa+J0O9zlXmWRZz4E03aAvpLJeP/FRKmdVNQPn7BC
bwzRNgiJQKmEE0YRLzgOqpW/XN7SzStnJZRx/tJUin3T4QSTXrL0cXYr5SpD8fWylO2HjqaCdUqW
JFBAMe5eikJdz+qaxm8jDKK1TeC8OaZfesKed3jbSzrLYjx8Y+pGEvQVQnH1o+1/heZ9D4rlywva
vDNX62G8XpkoUiG1WM+SAkZhkNyo58XZl0VIbE1BU/I5FqpvERqGBN819LdcXsTmRgEQElQDYOYy
2Jd8ZRTqqFY4e8286rOP0nwqU06ObBO+zVjJYAxJJ1k0VcFCgygcyJt2ig/hF0DH8VhIdtkdeSsA
6MGnhqD7/+NWWollbCmMgPVXCBArHhSvR5DauOTQ+VyeuE0HqGsS7iZFkWS21KLGVR1EI7IUI6hV
KXF4fAgcwNkeGgv9UXuB0yi5ebOvxDH+NsjNZSQDnhfKFLni9KZUnS3pr1oYWHXT2ZfVY/vsiKaa
aMlQdYVlGE4qrUxLMPzR9PQeY04v7TXZZQ+RM91pPmgBABEJ+sl+h9bBy5LlzW1dSWa8UlummRqh
seAba7u+DwwH93un32SfxnN9ZTitI/gL2ntaS3syUxe8GID/wpPX+y+eAZuXzupbGNdFMCLQwqcA
M+Vhkq1ssKvPFvfcSNzWQR9WZRk7VCt69E3xcxibPmAlm3FlSUFzA5NM5yFHNwU7meigoQvYz5OL
0nf40T1h1Jyz+ZteYSWTcW3hJDVJbGDvdfSNScFb3FS4GL4un/B2qHKW8j2ZsaqYIuc1mKWm0BMe
QAxeOEjv5X4Mx4BhuvvqiTdBxNnJ7wtqJS+YF61RFqpR44s5QHWkirNvPAmMbVZjZKCpkADlALNI
oQzCNemds2n0J354tdWmUbNZLaKSha4tZhgkVQcZUyOUC1M6CD6GRg//rnFkJY1x3XnR56okYsvk
u8lR7fqQOME+9ifkVLQnSoH5f1wd47P7Uu7lLsMGJvvyOj4COeQbXT/97JCt4eVJtiO81eoYF6OQ
pCBVBbPunMEBTXx8xKg6psbxevGN2Bofg2N1FbiX17jpvzGEKGM00wBvO3OA0lxP4bIYmPodXoJa
8udSdeSq34Fv1xWXgHO//4MbPYtjTjARSqkJZ4ijA3sA+jgah+RxeJy/ytAufyFJhqI23r+are6I
L7mZS9Kj4PB4KrYD29WqmYNtpqbrDDOgIJW6b2i03LgLHtsEga02W9MzioClzXsEb9ea0dGiq2Dp
VESVeQzJaihlRQQPo/rJrQiaU9EGYV9/PT8lHppQPRMtjIdolwF9wQZDZSXaFer5l897W8tWH8E4
hZmQtIgbOPD0udn31/oXnWcHueO18Woecqd56o88zaa7+cNJrEQyOiYGUq/j4OHpzOmqrionK8WT
VvEQIzcjLEMjpmkSXfrRv69EIuiUqS8qS1iLUNmASvCmorAl4UFEMdGQ+kPaPlzez29w6J+LO0tl
LkRMRJZFL8NqM3SudYuKuHs8hq1py8IfMQQfMYZXBrR2TwbYsqaHWiicvhMPkqBckwkYi+NVlr+Z
NSjXyqdhedGQJG8xOB4RVJXK0InUyp56XjizGUGstoq5UYtaiQVlwkcT4ivybaGi9SHZF4bGsfdt
QzsLYmcDkk4kTat/qzza1XW7/hU44htBU4GFeOkKWBGZzyVU3Na3v46E7emYskgRU0AZnJTEsJrx
VRmATUN4IPnKdw/uz6M/2zPjzGTYUauEMKU8DNzG1ICnqzceQY9OXkd+Jup2lgIMtgqOpaDZnWLY
qZIcusjPxWMAPBgzFy190MAtGh9mTQePabDryGjFfQwi19IiYMXRAQNXSqUvyr+KSLWCWbuDB7XN
SvZkdMmDZdszzLGw5QWuc9G9Gj3QaQHsqQkyjNpCX7yjmgl4fe877RNPBpuYT2L/q8L1nOa+YRxV
QfREUlra0DtmF7nBHPmpCGh8CUTa8pWeXCcaUFPiyukyt46edPE0tqMNqnSrQ+v4rCx20o5el9a2
MMxOhO57MwDu1Qx2gvhuqkd7Sko3BqZ631znrWxpETDHg8jtB0wqEMHYdXPpBO18oyjP8BUYgvB7
Y8QeolygYfIr9wsJF4Ex7swocUdJ/h/Ovmw5bhzb9lc66p19OYAkeOJ0P3DKQZlKzbb8wtBkzvPM
r7+LKneJgtiJOu6oiA6HbG0C2NjY41rWVGVWJvtoUwQWdhxYefTYT1eN970RGjdtTnF4HSu1TWu6
keTv4YQrNVJ0vAlmVVZOV2tgYa3QEjeOTjwzesajNWK8T4VDAbiiGqtDkdCM8wRt5YmpGs02JupN
FtSbUPGtoDgREXNnQoTJ59IwC1KhriHs/Ez6ATiL4wgGqbq9qJvQ6tEwSZrYnjBx2TTAncnvQemq
KcAK777n/R7DErsuzC7U6RkMuCivmWrfObKED0yvGq3Z5sazbBi2Urzp4OhSPDwawVNY/qiMHnMq
oVXQoxiCvlXtTU1HpBfCM8nanZ9rh0aN95OumZQeqiFyNKkzlR6HITcbT6Lfgxz4WkV3ChPDpZO3
a6vpQREmi8aZFRbwOfJjHGU7OdackAzOlOsAj0cqFKlRoxA2hSbahVS5cV1d+YKbop27ES/asDKN
3hkKeCwB5vdOfvagCydDQ+tBUF22su7mYWKruWwnde7QHlPsFQaEJgn13mONqzCMgM0DdJKKVow6
2wWCsau9COTGsasJexkptglBVVG+0HG0PFFB+HNT4RVNAtUUtE1Roo6JhiU9B66BWrqlj34udLDU
8fWkqjcxvfSz3C6pbJZDDuZTzI6GpeF2LThIik1oANRJOFEoOpUboI2jemYCiRit8XSrgRLQgIX0
6X0kaZsI7ABq+kCL7EIpPFMM8k1UKWbknwQZfyl+bOQMYRgSwSFuw1TdN8aN4Fuq6Lml8uwXJwlZ
4xIIJGNp9fSH4atOTZ+j/liMuUXGWyOT9iIoi1F+2aNabeW4WxMGleqYWsl0KhWQL6m7KUgBOn01
QmQp7kf6pMQvsfSQDWRXZa7c5k4AcN1cMFURaFgV8HoQFmYeopqamh3BlVI18PYYwCow0MReeKeq
QADtVzAkMvpGgU9lRAQDUKdYC+ZxdID9GDZI06xUAovwZPcFmtZ01wszxPt7tS8tUXvysNCIRo7f
ha6SjfuZj1omx9LzXdXw951e2xF58dvRBuk7ro3pD+Vdgtsa+t5VSvujPqHZT5SOUnZDhG9hbpi5
jOzFCM6cRrYU42FMKHLtqQnMrK1eVbZaZ/YYSdY0qraf42J2EZCbdc2tguLYygjCm5txSrdyRDfn
HYBVBFO68G4YX5Joo4a0LF4B/baDZYS9MsVj6NAr6ZvhYOvsGk1M8Sm9SnFifPzd1QhsIZ6JGrIi
iSZfhHM1T1WoXW/5NSba0cuVDfOUxZumOWmHpHRyDLwnRQ15MdLsvJ17BJlkBBnVUiLjr4TAnG+S
LgI0jZT2+/DAN15LzHqL22K9jL+lFYkvtATy6p9z6xY4wRADThv9OTlVF52lX3qwX7llYMKeuLE9
T8A9y9SVn2sgPnOx6NZ3/y9XQ2QcKdVrwsaY3hNSMDrbxIaFfWnt7KaaI0Rep+K8tq97/Zc0NkXR
N0BJHH3EowPupKErdpXdtUCNqaRHgTzKY8qZpVnPiXy4b19yFPXY1lqA5dGj8YLLvgmd+L599E6K
091nb7/X8r+QxwQnZTiNkhBDnriXQfXio+MJ5TfE+JYmuOoeSj1tmjdeXkHh7SsToHh1nVaDh31N
Ys9KjB+hDPs+yQ7cZKv2y0vSCGZIRbPD1GEYtrumU26UDJDp8Y8I/O118pIo/U5RhI2eN06iN+YI
rx+oKNsh9HdTjCExuPVSgJMCSQCajzahCqi0snRkepL9N1W6TsUUr4XqZmVha5PkAG+a44tzvOJ3
V32RqvHyFDBKcxZtlMdNqhxFgLbESuZwzOEcxJ7TUcYcdkCuyTF/BR2Ngf4tIhuktxtNwrwzeabC
S0ufw6aA2/WCLDVnhevgKQv1YWxhlKRiWDdQn8E4EZ2gqJqYPUjVMmCWVi0K3j06LTVEgiFPNC8M
fEd0WOyukSgI7rHwQ5yAuTX/PqB5Wevv4uDbKD3mSmuqaHITWslRAjTy6/cK/PoY/nmpdG4nBi6Q
vM1JwPy9b5b+TWtE8ADn2d95jtdJSXmMPcnlHBVH7d+TNYtvLqhSiUWPb44Ok6u6AAaxJnXTfNOd
BOlctFkcsx+qldqabgp352VzlJEdEVUUuQr8CXGhMrgGkKiKY8eb0uOkA94fksXqwqRufGW2XdFu
bub4u/xbvJUwOjfVUzaMxaxzmegIhluNuUMIJ886/5Izl4rtykyNWiuTFAaKpIZlJKfeeOiy1yEv
ONmh9cUYMpCMgFaD5gl8x2LPAsx2CKngYwDDO2XKc5RPW89QOOR86wfzIYR5wcEnXnpRCYijWnn0
itYdWoQ7PaA9EO5maPtXQqTg9IpjHOZg/OsWfkhlXuopEoSxTAWQOiPSNtp7BdJ+R6f/ksAinCZ6
VUyKDwlJ/IOS3pS9vUd4kzj/5Un+kMIkETPRyDQVJJUoU/xZ38NAPNxMDbC3xT7a86oU66OhSNj+
Ugkqf1aJWi8CzKoFaAj2jtrUuF7QgGfW3xgdgEmKn34cWx7SR0n54sdPEnz485v6XzJIH/KZtzmQ
+lQuI8jPDr3TG1Z1qz7PBU0kKypTxSigBcJgPsjwvKwz6kKZ3E7oRUmTidjm2nlvDwZqnuEMe9md
U/88a8i5Eeywd92TMquHOR0tDgg6qVMMr2Nb2oWAlCLSCDqIfQUkNM5vLeeyU8ZyhaCGUTMJl70r
j0J/VSAb6au8avtqb+ZCfRiLksud3+Y9ji+ioPw2JrNF+1UzvZWYJimBzh9hHjcaC1dIedOs828+
d4KMmWlUJeiVCddRRFIo7K4Jml3T+DnF9S8C3sjeqjBDBvsSNJVi4z7fkpYmoeABGfcwAV/E908k
8J3UABgJ3LmY8hAqV/VlIY05OaoC7HvsIC1oZMBDxZcJfYwxupPHN22kORrSNxpwqs6ry6oBXQhl
TtIgUom2tgiTsRVoKtpjRXzrvIRVhVxIYE5M0QNxKkMsC6heo4p8TnZZG1zGwFUHdSGFeQho04tC
NUIjycbfihgugjGBEoJw/kLcZhHnkq3vmiYBwgFVCRAeMorhgR1TGvByF91elm5hvTnHsv4gGB8S
5i9YvNmDanRtn6Okppzmomhi5xv/OIEKZyYEQ86dQ5nCWxCj6YlvpKOQQVyjgJhKaSzSP5xXA+6K
GPVW6jyKowLmMGtKsxdTQI6BxkM9xcatSrYGckbo+LaM7DVL672eg/dx6B3ON8wyvliPxa4y2q6E
tZH0BN8g6xYgHgJw+r7NHfNzrVl5iAHlAly7fe5iBJ4bBa9r6MeJMveg0ojgeUCYeC8EgwxnS3bq
BqDPpritt+fXyTtN9jKkfqKOYMkC7bVkqmivGGNuaLT6BHxsJVsDMsawD1oPMpJDZ2edhaT8LQFl
/QxVnIFPDmn5YotmGgfBKIC8vYu/0bayblr+2lK2JKQnrRZr8nycGyCNSa5kK88ADEp7tHZXD8QF
N1a2j11utoqzv2xYOKX+WGQCrr8qNjvSX1ftXhFeKgR+dR+ahfcC8wBAuVdP+941JxlQdgUqDFIJ
C1tUpjzVV6UuO1Gvo3pRbeXqKKQpEMNui7Hj2JF3Ip4zGs9Gg61RKWlUYosmFDEFlETk6lUYMH1d
q1blqSapNLPVCyvXQ0soczdWu+0kgamo6uycgv+wiW8bLzMrv3D83t/2teiqqIN2o2gNIxLd02EC
zW3qNxuZPpHD/Dsr6kbgQMr62zT/FpcCuqX9CxWlGWybScZ9YTSoPLzISAI1dQgQa+1Kan1LkRIz
rLJNhCxLmkTulD334c0wARdRArxmdaM0stmW4LpNJjNv0JViiKd6+tkgyC782BoBqXX+Hq2/yB/6
xRhh9KtGyF1h88im2mUu3c3crPKWO7jK02PG+vZBLSvdrE/D98HOK6u9Fy61XXIRd6b0MFyiqIbK
21XOsRL/xSIbKlGoDp5UygQdXZtrvdDClyrQmoL5tW26p48v8U52w+9/Y1Bu7dYYokbAVywZEpom
Pz9pvVTSoJ2rxiWc76azZszq4Xoes4wf0fB2zW9RWA1zliIZm+unYCXsJIgc3EQ4zo3jYFf37jAG
F9h168Qu9yjnl5+9b0uJjOkdwiGMow4SgStplzd4t++bLT15GKlp7pMjL3e82vCMzdQxFEEAPs6a
QK0lNEu69/ai3gl9U72IN63bPVU/Mov3hK29nktZc3S18Enk2COkyCHL6G77/Jn4ueOjvUc0ONeO
J4fxrjzgc6nROPcxiJIty61Z1FeKpjt04CGY8CQxF5z40Uj6ABfPAFKWnmoYkyxMT0WjCW9WY7XC
8R7vAv6ZKoSFHk38nGSpiApHo+u7RHiUkIVptHIflN8mvzUD4pm6Qnak1FGchFEuUAg2SVmZnv7g
+Qe1Q7ZcIZYiKttcKC7FdLSqAf3t/ZPRX0ipuIMicB6Pla4itIMrYBgXKSZuqMbYJYkqfeppZXvI
R1hdvdsYGCgF3bENSF4rQ9G/ycvLOAotouMZ7M1Ele7D6lFUYoAo1q/njfGKucLXaDpulwp4feP9
5wv1Q6ebOtbC2B3EDZyNubkfRaK7yoluPAAZ2H+joezrZf4skVGPNo/TsM8nFADRdV1eBhCIGpRT
2vmOHIQdd8R+VR6VwMlIMNH1Z2vKYoV67AM8zRg6+G3dHuRAJtEPeVu4ZZ67qZLsa+m5TzwLc5+m
iO2eKOByi8n+nX1efMV8aRZf0YtgQg+lroWjSjfzNudW960zEzPf5XZ0rd1w5H11jLHLC3nMuyDn
WTGh6aCHyZzAPO6UmEPs9uVBOoYuz17OJ/bZPH+WxTwIRVRKHe2xtqjZBl2ATg9eW9zKmzOLUEWq
EZVqOotXJHsg0egyHGJlG6dqN2up/zbPYxU3zZHn6X/1HD4LYzQ0Dj3J6+OuPxTqQUi3Rnis091v
nc/HghgrMDRxoRhp1OER9TbpPnCV+rKzBmcG60pCXnFyPu2vJ/QhjdG+MPDpoJfYvsaW3MpP3plW
lJvSll0xvpksDxObod2+8mdF1/YSAxYYLQRrqfGFbMlHIsRHqN8eVOWhFm4EpNByjq5/fW8ALAlH
S1PRk6t/IcaZIr8NU6q2h1G8k8sLqQZIWPaKNnjeHV7bxaUgRi/a1AvipoCg3iKBNTqa1epXhm7O
dVdMvoZ3AVxoO6WgOTqgfYM7Ibh2z5byGZ3xux48mgTys0OGUd8RhKSgrcMlyHfl3XDM+B2wPImM
3uS0VaQmhMR5iCR9CkS3tlCy9Xb5SyubWuqmrtBbwT3ncqwrzceJMsaLDmk+5JU2iy06MGe9C41s
kL7Nq80uFQcAvH+HNGRtvbKkaqpCQCsBbfpspYUK6N7hiLfJHlwxMQt32HZodJ4Qf5siSHVfL86v
dE11ZYSqaEBQDQokts/yuhrsdWBG7Q5CDaDU9lb0DPT7gaPy9bycVfu5EMS2QwhqpHiiJPcHIwDh
SN02dhDodi5WDih8LJrKb9ncioXuTxLKmwYt3TTnBX4rMBvgYwG7GkFYhP99GVnzijKRo6Y9DHqP
RsjOBEOapQQ/wuFKFoCw4Atb5L/vRLm3CZrB6gH8AbAcIz5bzVq7aibbU0K3yfZN+AacL1MbS3ss
7tEljxK6BjBptEJmyilNQagdU3QE6huxBcFaHG81gDbQPAIFdIs2tdyMaoTagH5OB7j040XZis+c
LV/TJXSuG5TqANlTREaXepGGXSJX7TtIV1i/qUCIoTaBAktPYf2I+2rxHuL5oWXNPFjtRAQtItxL
NvZME7X3NS+Gk5H9iKJtXN1P+WPdAw4SyIbo4d+cX+LaCgk8WDhVWKDKPsplKQAVF2VJMD5cNcnt
QL6d//3zDrHLIUQmsj7bdfHd+1/4TLQrylIK4VeUaBQIjNBODYIK2mDX6WR3XHT9NUcRXDJUU3QJ
iIgswdpII83oezjmje1rAIA0y70EW2d3lgjEr42M+hmvZPg1FyKJ4AuQdElTZl1hdKTREtrKSgDP
aTdzyMWbyqn/DhjH6klhbEVWCIrVIju6UtKsGiN/wM07DS484Utp2z2Lj9NGdBWniuHm8zy21bNb
SJy/aHF2RSiFtZBNuL2kM1XM5BRI0nXGbQOPP1F4MZW8pikLaczLOJURqRRxbA+oGcDdle6y2+6b
9EOiwDZJ3QiVC+u8aq7UWnFyC4nMy1gkiDxVGeubXnpHsrtTPZgzb6WELQUDsAYaWYkHq7UyEjQL
VTS0HMypCXYqJgyFXw5I9T26k632eootCdmtQjHzfXeBJmo7J5YAg44Sd2pTyZIvwheBy+26+pws
P2Q+j8XpogtfkfUEfkF00PaFmx5DS9kY71fE54YXXGnzxV1Ik/VSblMR0rwfs9NVHo0bBDPweoYN
mr1tzsmu3snFJjOaqw+REIcxpFHweO8k0HbO1yXd1G4IynutxTTGXNg2XjNkg35Hr2ANFAB7iipY
y9j6dtyrAC8o/f7QfJ+QqnDS68DN0KxJzfgVc1+3/BnZFWfrk0RGk+t0oP7UjOOhkn6OgmiJ/ui0
Imf2eQVQRfokhbF0ko+eWzXXISWRnZnEBpS/xS6TMRer1gTocOAplJQnowy3tRK4Moa6ykZD+mh6
04rpJKcViGX6XaD3h4xL1bpiHiVdFpGTBvSSYbD5Pr2IGj8S4Iap4+2EADZIeb0oKwNtWP9CBHNj
6NT3lSwk/UGPXSRqd+XP9wbgbZ4fEEEYFko6VuKMF8NT/4qKHX9mcsUgf/oA9hINgahU2jQepkZ2
SCRsRumHWo0PTQYjCS4Qzi1ayT+AdQ/Qwjrqx+qXt7uPKr0tW8BnJrtw298DWgTlIwyWXInbnONE
ryrwQhSjwAMKc2EtCuNBM1qnB9KUR25E3+fZhZU35tOKGA026nwS60gZDwSUJl2eHaV+uKBpceH3
GSp0iRklQAsD1lVpoJM6Geqjnj1xdnXlG7CbEpj6DInoGsuQRtVYDuT4PXfW2ZhJBDZC4YjuHL7H
Ni8NsgIhIC2lsfxoUxbrSRNCWmM3aD3ZdC4Zgd+WuYJDwT6/a13JUlFxRhKeJ3tFWxVVRiwvA20Y
ZRQmMMpGqk9lJQF9NRfNOOoPo1KBaAiz+/mIwVtex9tKHIZ6jQI5yMiqEmsAOgKWdD2qqgMNia0L
nVmqWyJXGIvkgamsSjIUfe5wwGgr69OKPe2iqGqqQ4vsLy10B3iypi4VZs8dOF+xakBq/hDF3Iti
qkexi7Eoch29KocZ6K/ZzoBCAOiKthEgD8pv5/XzfZ8Yjx1YUvNguarDhWbxpJLaM6Ko66tD3Tx3
oHfXM3CmqPS7Vz+nwgPIuZyozZt3FpJa8K5UEWqEuFOffCfCbHFBSyemQOzxWgBUdOjyFjZgeOS9
RbOp+/qVGB+XVKIqGut1Iw+reGUy4iudOY/SbrydtJH2M/BRaPOBj9bePvhqwM3RVfQ8IdP+2X8h
dKjoUGQV7tFs+gtXszCpA9qIGQmjsSq4jJW5z2Kz5ljGtVoDJOM/hRiIL9iIG+0ho5+IRfUOGwrP
EOMPAFjMrWEe3XMGB3jsmB1w05pb1npvS/6yyQvRjBslAbEhoCMWHdXVIewnRze6G9HTtmj/sYoI
0bgwXSVFYPYFRrijYxxgwrcK3VgHIEch9luS5Q56nCzaYvDMfwgAH9ZqN37dHEMhftX91DmvvCst
8fPnfmwWc0ypHgyhXJTVYVCAbgPaprggz8NU7UN9cGsKzihFQOfHPHaJjN954StO5xzpotQ4txKq
bOLJMFSh64YWd/VXUbx3hQ2/KL6SIPgkhsnUt2kdhZXUVYd+GjcC5hOnaT8pNzQG6Fqu/QgxNHl+
XesauFgYY8hFFeB8fgOJlf8OxJgB3hOwZgAIbN8dAg1dosbVwEt4r/gEy4W+p6IWIUMT6Ebg+9hP
TN+2aC92Cly7ediqSJCCQcf09JS7fCeLs79sgNaFiRf6IcTKqnjVScSlc3tK1yFFjCC7b+4nyrni
HMUhs8ewWKin6ZXXtnhParA/ClF7mQjNsepRK4zJ8xh4VkcuGi741LpUIE/NBASK8QVciEx1Uviw
oJox2mJ2m0415nh9Ky3vCv86RbW1rDjtsasiFXiShqJoc8PD54WCKEPRPQNbKyjPZdXc0dD/gWFy
kzaoH2byFcmE5xFP9nn9XXtDyUIqs719KTYKooPq4Ldobst9h0zP5yWsRbdkKYJxzFGc9YVigoi+
Ci0/VffaFD37WmlYVAOFJQZlXKC8PRh9YY8hZvgyZTd6Hs+7XfHXP30FY64jQ4+QG4OpLjJw3qlC
s0v961hQ7/WA3GOmvKGXtNKcMaw3WazFHDOxem+QRUTiXUR+is2Di2Qs4kmnML2C50R+ddciJAw1
TODrmd2H5NgV95xtX3PE4PP9RySbETcaXwNSlVAdsl7e1BnZVl50I0+e1eQ/FQw9KRggDtLXOC02
Yj+YBvj9BnDe+ToeaiQDu5+/8z1EMpCFpwj/2XmSqMxi6Di+ByMdmKY3TpghzOzELsF/J9xrhum/
qoAPwFwsb6ZvVccXkplHYUBOPVdSH02HMxrHa2DwwJVW+mnwrC4kMI8AcoFGqQlYmxiNu1CW7ak+
Cel1qXmuH/9sA8NJ6UMo1k8tMAI4+zrf0C9+iGqgFi6pMkJ7JmwTRj3XJ92DH7IjP4dX6UL3zRA8
KYDO0VwfLyCviXP9yVtIZPZTk6uxAmLO/PZMNYbSTQmHGBOzMzF7Uu2o2e8ipxa5OcnVNw+5QVVB
HmP+v88W0vcF0jXVBA0ybjHhXoE9Yyy2nO3kCWHshAdCct8zYPlbq7NBzBGmZuKCoxEzxMB0HRwQ
UeBd5abFVl32xdrmz1o8c7oP6IEixNoGt3wSnxLXA7wUADZD3Ahglv9WHo7ANvy1mUzwJIR+LXsa
BL5TrDw1p9BJreDbXCoX5mpgBmQSjqqu3sOFSEZTa8ztU6mEyGK6pJEPTPjpd14zRLjwPgiVNTaq
xjRrDuAFOGOlUZoVeFZl9f88sIab/iGBpd+TEyIn2ggJSZSBKmWwR2+0W398zkGmngiAkcjozidG
4JzXy1W1XMhlvIMuVssxkBF4hvltr0smQQnQ4Lo961LA9YA6powglzmhMUgSeZqg/NOg2+gQATfq
DrBnHD1YNyAAW/2PGMaANIhcPbyH8CKvpdtQM0dHOSBItUEBmdiSFW3p92bDbbJcNZQLqYyRFppc
GTodUvVbbOO23AjAvs+eFHAS88tD/2WNaApBW8hczmAudJiHaQlYpeoQzKSkpgqE3ngwZQFW0sfU
sTkjl1cb1Il5+f21TCxU9EMyc7P9yZdJ2ejwmEerBsMAWFdgxnC7Adr+GKo28r+5JVj+Ae2CKGtM
+2Lzf0dpnG/JxycweuR3Q9WnMdwdvXhMyEkMb3Tj4fyFWCtQfZLBKJHeDPDoVMgA7s/3yQZG3nVg
G09gB78DszF6GcDTfl7k+u34WBWjQImsKlOaQWIHMJthm4f3pcYxL2vtistVseDcQWNUqZpDxvSC
Xvir8ZgAaFAEWYbdPaj3wX56PL8m3jaytEBdCf5zGSO2eAdyzQTKX42WegupKSsvj6A6q83I8Ryl
33DkzsfzxW35UBGWp0OesjIpayx0kEykX2VbVIFGLjoT2q07jIC0NjpZkxhTlvQicH7TGPx1lmzi
CODIIPBRIH6m7BjsGRoX/EfWiHJxsQk4i119+BZrZXyKNlaKQQzgMGU+kLoT6nQIJzn7uRrfLGQw
9iaOx1QCEvDsXlduA/6cCXUocESYWhZeFOltMegOqUu3GDBXUvjuefGcq6EwNidPEwqMHgNqCzw3
IQEquZ5apBk4L8f8a84pDWNXQIDUJloEMeFk7CIMnMQA6VBi4Hj1PFg8Mv+uc7IY+0JqMnroyMMj
lSquMvcpK6ndeoql4E74YukEum7l45NE432mgdzmqRXjbdjsp6Y1pTi3q162y7Det+lgDuQxb6+B
D7SRvUOr91tv/iHAxSZ/2GiDYINL0vSS0CoBeNVlx0TInWIcrDYNtn6ubtvuVRipJeaXRnkjqtpJ
lCvkOsFdP6SHtu8sjb5U3fb8ofLUlrF3xRRKmpfDNMR1YCrqD+JV9nkJHCPAZrF6IVKzAcPyBxLt
o3IbRIlDkOaZMBscKalT5MPuvECefWWzLGMKDCuA+yJSA7gY+hoSewIWkGKObn43swOh6Y5raziX
g01hKQBoNvQR11/YjpaPDjSQhG99BxSG771SGvpvtpRLZcg5PTJHHIuIoosEqZAjSNVpYClqdKpo
+/38bq6XQz6MDmEMWzHJg9YT7Gay6yfgPZHc6kMreSTaO80Rea3RgFu6aEMLzAGNjelWRAWCW3zm
PWLsyDWZgjYNZ18AhTPg94lb2HPHixxagaoSTk5jKcAIsAExd34DeCfLmD1pErtOkWEj2mSvEsBX
AMBOinnJI95JMlav68c2AiJaBY6QyvT1+1Zxzi9jPUW3OEfG1hlU8NtuhIR5pmuwNSu7LS6Aou4Q
IO7yYl3echizogILqZskXPoyvW0Nw0yShPcYct6JL4XdqlHTfIJeykf0uTrjZeRqj17vBK7ntrb/
2qM3wfELm4egzPO9VTZMC+Q5G4ONjHYzsn+LkqRIL0qgGXdm75a7PrhInBBcdvvuKPwO4wn8bqqA
sQ+ezddO8UqNkUSgEE82ihsWll46+WaGP0suNXfUNgHoPHm6s3oHMOWDaJuA0Yvl9ArVrvElT509
qd4p7vRt+pY9d1ZyqVjbCmCMG67LypM4B3oLyzaiFaKrdUj0CkttrGxHHGDrt27Zm903Yk/W5Ail
iYZa3lpX1WqxVMakVi1cglyG4K7wLVo9tXVhziioIc8pX3XmFoIYuwrwKEWtO4L7eJi7aMA/bL+o
G7imR+5U8mpUvBA1b/ZiM5GsBviH/358kgvIACQsnUDdqPK9MLw0Jqj7RhRvvYtqgxl/WbQ8ZSc2
F1IOnFhXvOHYId66GXsakmpCy+37x3T2dMBYItAL2l12zU+Arbp3yMSjHwocI8icfl53pCWYmcpg
ujvy7JXbrKFOQkVHi28TQEZy1jUrxhdf8kMYG9XVTS1Q0kKYdxStGTtPEk3yOLcqTA7QaMftxKsP
rhrZhUTGEMmC1opqDCNbO5LraeaM1PPYgHSwvisfQ9voTT5+/LpztRDKXEzDR+tZA3Br8AtK9Xd/
qx4SG4BEd4X8ODn9KXB42rtqCRYCmQvZoElTySOsckLOUkduI2hla4z0Def8eHKY+zi1/pAGFc6v
sqM7b6NH7tijyts/0hYuHGgvvgNCNdf3PNdxTS54fIikIeeo6WyzZCiWXR9MPfyL1jtIKO3GoLuo
Wun6N9a3lMPcO70YkzQIIWfWlkgxMxuYhAEQp+3gobcBJtNiStMuRZPXRb3aOrKUzPg2vjiRNIgg
WT5mh8luXhNbEc2Gmn+SvYd3UWrGj8UeuuObCi8a4O0v4/dUKo1qQevQepluRqvE6ORD7Higme8w
YvVUVjb6jdE+wkvRrV6U5aoZ4xMDD2FEryQuyrF3xqcMOR5sNWD3Z5wWftV+zRioCP5VTKagu44t
nEQCIEwyfcA10STQ1M2I4lwAwVUZmqoamCeWqMbmO7U2atIyh+mWMWcrmMaFCo4MwfJceoq22jf/
lreJPIGMzk6DKiFVhjdSIcCHbntTzb6dvxZrz70GdqF3ICf5C16PIiaVGGRjfRCKOwwRm7JSmhq9
ATMkz19d08OlJMa+SBoFbG8ESV17KcR3YtY7nTdcacVz5yVwMV5l/SE2fkjpWz02l5gGPKIShjY3
5/yC37tw2Hdq+R3zdy6cgYmOkx4Y0zyr/02SnzLEcTHitgl4/V70c9BSMzAwJyfLjk8eRKDNNqUH
Bof0UscEmV+WKNxvxDy2CvR6qdUFzcFElG6S+FEaYwydJ7YHqgsNY08I+p1hvAsH2fY62fSB2J1O
OwoAdl27Bw682QOm8/ziVi/dcnGMwuilKsR1g01Oe9u7bsAZFdkdOs+zbCPCI/8b7vj83p3bTsa4
pSCeqKZUBBLItfhTd8tNiq5+HdE4bvnfALbhiWOsWZZ4+jAVENe4wZ1/Ee6RgjNn0HpUOPj0ius6
iyEN4ICIhsy26hrwhVNDHqArOYKcYRc3qEoZPziHtuYRgnn8P1LYSA4tf4Q2IqTM0cVkF250W22V
Pd3GJ15L7mrJZimL8ZmyolJLeZZFNiCpfGnvhwsB4NX5YcbP6o5Dafou9wlacw2XQhmfyW+RfY/9
+eq7wSux1G1ka4/6DwPBN3qeA1PixRacc2Mfg2lm4chnqyanG8mVHzI393d/UjUBWd6t4KllZnLP
gwF5fwC+XoaPk2RsXNRokuGH2F2pQO0rPWjZCcBum5y0Zp3etKVo54bdaScffcMhrexQ3GXJDFlw
iOVyQzOAURW674bNY6modiqCMKLJL7JY3BU03MWBtn9Xvf/3MvyP/5Zf/flp9b//F39+yYuxCv2g
Yf7471Pxlt021dtbc3wq/nf+p3/91c//8N/H8KXK6/xnw/6tT/8Iv/+XfPupefr0BycDPPh43b5V
480bWF2adwH40vlv/t0f/uPt/bfcjcXbv/54ydusmX+bH+bZH79+tHv91x+Y1Vzcwvn3//rh5VOK
f3eXx2/JU/vlX7w91c2//hAw5fJPiQLFgxrAclT1eQizf/v1I/mfKh5MRKcYf50BEP/4R5ZXTYB/
Rv+Jdmn0ImsSOI90ApbNP/5R5+37z4x/4n7DiKAtCD9Cd7r0x39W/+mcPs7tH6D3usrDrKmxnM82
Q8PkgIYyr6GjTxtpkC/uzpypiCO1HW5HMLHLdo1cZEC2mQxMBUUFP5/yYyZOcUE9glFIC7n7HNPt
ilk/SxnnYZdnk/uh9F8/hVF6vTVGMqb9cNtbarUV6n2kvkXNXnInUOX1dWYKATp0KheIgxn0H3xP
IepeM9zhVRi8dhHeCwnPRWWV1YYk33EZFif7a++We8X4318/kHnxo8nI9TYe3j9QslvdNgIb7XHf
1MQwNcAZALYb3/D/Sfuu5chxbNsvYgS9eSUJmnRKo1JKemFIqhIJeu++/izozp3KobLFiXPeOtTR
DSQIbLv2WiAzH00tClF93PCFN6wZh4Xp/b6NhW/mdZCM8RK2EfvRcbYTAlx9FD8Y1vDR2dUjOGNG
YLq9gV/7QCzS/ukDLVy0IXB5HqRfv78zLgLnGCjPYxrOggBYTm053zLK1xS0Yn4UewL/Pm5VaD8j
c1essXR61EHCowTplFV5xcU0+fczWbjzgE91cZKxtSaFGvMpU6HN4qF9oID+b7D52Rr2kd0DZNyk
ThlceW4jyVB/seXKLDI7N8y5QzB2LBKIjGYkGYhGyuSSlBClOUNWhwLKRCHtAWUeD0pUaJivJnf8
f0bQ338CO/2beJJToA5UxniJjDk3qQ5GCAo3E7x/ImQiVSfmLxUQVeKrkJwhUTKrbwg4RahBU0+O
LnzxXkAFB/Mjbge1j+SkNFuq4REj+pUg8LLRJRDMmUntpcGWi61gpxZ7LtkUmRUqVj9aPXrH5zA/
gFYvxqD4r/qXVpntr0l7hVp3qV47BdPPw5E6zVbcJY/FUaAXBbMDYK6BCvZoVQ/BNus3aWllsQO8
5pzbfEvqjaBaqkiCrcJ7oVWOfugMmTnu28qKNTs+o9mQkAxkmNv2FwgMH/kWOi6kqIFsAYDYiU4a
PUaJq3D+0FhKvJrVSit3WoW1vz31PJXUQJTn8dIaYPa/RvWjACa9jG76xo7ai6gcc5APCLA/29hK
0JskuivZGYAg6Kiq0YZjOjIO5n0R18UoH9eYFuD3NUROlYwMFZgV9mPhauFDX22N0c/Dqzw+Uf3x
Z9O0qKV/uzzLwnKjylB2kWA7p5GAIpJ0iQ9eIVMq/NgW52dJf4xbs7JxgWyaPHDAnwdPSWmv1WBW
97GI0EadKwx+xDtsbVpsoVAkAWzCDZ9dq1glbyqEWWhI6UDfYIp23IvObbvhM7Vyjfx8IosM5l8n
AiVfmRc0XlOWtIxaPDeDkPTjxbiglyGZ4K2EcpiVvukmridgPPEqTlD6z3Dx+5oLDxYmQqbXGN2A
BxPiXV17MVQRKbgXZIfjUI9yys6VJNLanY7gGJGzL5jFvse5oNFpZla+nfpto04mKaSDPoFO5jAW
T7MlRrA//HZNp1P9z3j6+34XDm3k9bDWgbdAGXeXBVaS2Uwahmm/59chd5C7K5WnmILDiXY7uIZg
gRtyxMQGtXPVh/YeAP9BTE1DPE/VFooeEqBSBGws0uyIDhedwtyKqp3hB5JTRnaKMmqL+f9DEe9S
IGEJ72m4jhekyny9z4st/m/pA589i5k1zj5zGzpoGQdPL7zSHcaPn6/IF/v/N392c0UWjrTFaLUh
tNV46WpTz4g6WTT7g+/TEcnJo22VbpVrAJoOHR193qWCPaVW11lj4kcpdL9sJjWXol2UktxN6MqI
w6LP+P3jLLxtxMVRx0Ff5RKh0lj7kscdhENGcWw18H7aSnDzhSH66TAWHpTDbFM/q7i7E+/W1JUq
e+BIVrhp41XGocm3ieBGnRuegxRdT6A6UIRzVLvRf6GcJJtB+FaBBDoKT2lAoLyG/9zm7Zx6uSut
cR8tREO+H83CVfJ1EvOBDGvHFF9Dwa/pmY+93IfbT3iSq24IaeVysorGE2a/LLZl42h4+yasDwkA
2rfy0MtB4+it3KiVB7XsXWhV1KQy25jAtkbPOaMctATJGrLPEhO6TFO8rs30IbBRIrKGMbI5ARTF
xUvirDXgFgQR305piVaLwmgS1Amb0ernKH2NHwcFxLJERB+QlDxg6By0M+2alE/pm1H80RK/joFp
lp0YOu7rDcEF8OD7fha+QZ3a0KiEBnEryBSq+gnT/hKadb3VJl6S7IT5FTAdlJbWeuj3ndLfd77E
r9U5zRtwBUBEFBA5lQfZpS+OiNzzS+LqraXxVjJuwpCM1qxuy8STQ1bkSj9yt0tWMIv3k5ybvSxc
hKqlMuCeeNWIIgPECWgeWuppYgoNQ7llUIzea7I3usvUXYVgA0Qerd0Y5vSsdhboe3PYmjzfTUNg
9pwJXcCfb7ByNwm72d/CJbRSVo2qjCiUk4iafVLhUYjeoNNXOgMw/km5jZXfWn2iXj8cu3gv59Ao
Agoxyp+7+ACUzlNPcjLFL7PkRv17yV0S7m0KHso0QhSKdjMwkyX4uDW7KS0D7LulfEbe0EgkF/yc
tGRSP0ZhM0/7TnDS/BhPpCeY6wIWJrdAGdoFKyNzqx9k4QRyDRoEqQgnEKueCo5yJ8oepiywAXk+
iCq+i0nHbdq865JV4TUzJortxNtTA7CCD06VDIEMpg4gJBlbYpuZ8yVcw4Avxme/v5yFKyiaHk0n
o2WpQdl4IL4KHU16UpXnWIosNvnPBiD0/CGJYYzdloT1XkWGYyUQf5wPOFtXXuN1XYzxfN/Twl8I
hUATtcSjGp3oaGwZaAOUkn7zX5CSfJnNH3zTVxB/kxp1mAIM+hprMYn5vnyAuAEXnfMPwJcgni7t
QBzd+63s49okMmkzpEk70Uk+xkNpDddcPtLcqX6jRHgJqRP8+fnJ3L9BrCKDQo4I3ceFN1LaSJ6D
Lh8vDEiivo3hEagAp8VFP/WlpVM7TvapYAlgvBdM3lEDs4JgjxsZJkdtVXaDAgmPmciuoJH1Kd9F
LfFfH+rv9rRFhiPHihZqDQ4P3Pt2jTEFBFyTBUFOmm4i2ZreSsDtWXIcQEW1Peq5IyAQ4vZS7iLS
yRxBvkC58v3nQxPuZrs3u1rUj8U6nKEDi3ADvOwd5GQzotXoaCaEO1R2IBO19qjupm+qw3vZ2uLM
03y7TzeLLzzRmEpUKoKMvafAzZ3IqYMtxu9PPe5LaKd0zcasrcfChpv7q1LMs2sjbgjn0Tet8hAI
Qxp2qBFZM4uPgrKxzaBGO2z01JIv88ZwWyghasd6bR7tflBw89MX/mcUG63IDPx09pTyHr9+BHmk
clTlozL8LvKzWoFevvw9oZMN2BeccdZBWW/aY4IaqqHXatqVsr1yGdiiP32PhdPhwqRXaPx1RSP+
KEJ2FnIcX5EBoNmCC/J7m7mMn1f9Qq38tOrC8kezOoD3EK4Y2RpE3FJkrGd+fg5EiGfgT9opDh4j
R4tP8xDaCfRx3ZxQB7CegvqF6EX6kxo/jpgrSnI/Db2kbK1Rto2VwPx+2HTzxRbGf06aNBsNJGlA
/uv+RCpwFZb26HEShO/JZFPJBnl/6DSyu3JAd6PZm5UXJl4JxazRWEF2dNrorYj2fUQ42NfexJSM
RSFJnm6RErWE1rbGZqCQ8jo1RwQSoya5Wysu3C983uxnYWh5TZ6plmI/UKCZTcD1RTJ7nAXRHmZX
RVu8Mqa11fmcuyXyv8su9cmqTmqVqsQ9kS6lXxiWgmpg6ADJ3oPwFLGJvuu1DZ1jxNMD51bdo9Ae
5fm5lr3EDTnwje+5GkLPRyGD+JYA1BTYddGGF0pHKx0DatCO1G/zrDDrdiPVBLLiY7fXhsdcQMfm
kChe6yI+klMQZ7jG4IWQp115Cgst3m8+YskVKU9NJhoDAgyUsnK34UnT21K2r3qk56ZBFJfTkLdY
MSl1kqdEBG8Jqn6rBZTVfSwMM/Rr6CgH/3KljUHSDgEhZkojR9dTwOpzU5c/GJ9df5q8KDhDlVhK
3mmwRsyz9uj0hcVu2pFKUcsqI6qXghZGky2DlQKE3kYrBEEstaG0nK/i39eCiaV+2igbBU4gYXdc
/EyhnmOhnJqdy/rSAWmsuBqA0yEqWA5YTc0DS5gCzRQUqwGTd3zQuN8YqywxOxdYw3YNKny/YHLz
EhZ2GqqXwTi3+DzJZ85eArqPwSstbHEPBKLdnBuXI+BjUxHkoHQjIVQj7WTFOQEJIjLNxNZiFyQU
mluvQWruNwButrYw5lrR6zMdvqrnBdD16lNP3/QqNkPpNMuRGTM5ivlVjhgZ1yWE5DNHfyGG5PlN
kdqtfJCoW9uBq1pKc43sDypZRUwytA8otAoUBbhDClr4LAYpQ2n15WxRKC+OmL9omyfZQ13I/Nn4
rj6Fhdlv+XmUqIC8RExt4LMR6VKeSB6TaCZpRuZkA4zS0BHVzHkficloi7U7062mkp93cr9FeHO0
CzcQaRwXNiz7UDozAdtX4lepN/dua7gd4EouT1Iboh+cVXzAxAnlQS1fAvUMxqd1EONaNLucWlZm
Gc0vFs22tgZKBmcCveZkhuded2PR5h4gqdiYOmIX9KE4S/Q52ekk8OxdZZnMpH81uFXreb++8PeA
lnPOLfhzBKn48kvziKg+2ckWsDuUjO+9KaUk84cPAYxl80GTTq0FwwH042it+se7ufvNPhYxtaLn
M4CzsB0GA3rXx64xjWuFIg+cpEZ9+aPyo63wKyLVFZSVq1HuSkhvLIy3OqizmvYFcyKBW5xgt2Ji
8CRBfTvpTsJ41trjGD8M5S9qoaUsZHbhyNpmjrdU3aA9BcA29cIRZGjnQVvja5fXdre06H2o5NCb
ZxeneKLZpoAuUqSdy+kiyNScimNVHuvEUSQ7GHdVs+27PW22decx9JWDPPNPuAk6P8jeEmEbVK+g
GMwhjp66gczYB56ZVwCn/ohZkODCwcBkqHK19dM0XxrhMITHSkALcbUZvPbNWWh9k1oEhVpk+gSb
Fn1pEYMhdKe6IkGD3ArsrjNlyR4cCUM98At16P1sGuS11RcOocuTKglmGCmWSHUzPHWTn1v+nZe2
fX8Q+KtQP4YFhdbVcwImL64/VblX2zXXmroLylwzBGbegH1mSsMco0AD1CA4gNcP8lObqfbF4C2I
tkN2FrSXvry0pAOol+t/KeFz0j6GKuG0Y1C7nG+ouy5+UFa50tkv+CFJMBZ+RYlDnhoq8iW0JJ0S
k+EYn9BSxHUOk1Vi1biZ3849WbX/Kznjkpcuq4NZacQvQzeQ+kg3so9+C5BOpdutenZtJcY12Ie+
uUYDr46p0n6ZsNYfHY6SQgbNGcORGf70iU5Q+buxuj+sdcyI9zFxzIGTAoqgZvdKoSwGpwnJM2tK
XsGCbMmC2bh0G/3WnFDaUjfT0M2hv9EDtFLX8Gor8vitYoObISCjmx8oGlyGWYBe/zF4r9FNALbR
nh+md9RsJFP0wJ6cPNV7qCkUgpX2ax7u/lkDVgPYL+RvloOOQtEJQ2HE40Xdw6GmcB6VW2NM/iJp
ZvWsPyZIdZKeyPjZEppWskDC7jj1qyX7f8hw/m5kYUKNJBXDpgr/VejasV4cBaYCFugE1IuXvuYJ
6Fqt8eXnd7y67sI49h1f9loMz4FmXgdGkyfop4sDrjoS4VYBPBWdE5pakk5EzVydDPxS8/v+yP7+
7IURKwqV51JM9yITNwSbBzUhD2CD2/Z/OEOEiB6o2lKs66A1QRTknnAt6WMeP2XBdsj9tX6BxvLI
n7azsGqZkhSaNqE21RDgj3q7fEwwjAkMXSQetPakhTvwAmodhpALtxD3SA0Ai4CgbLIdIF0UgOUy
+VWqSF58xfBlup/KgwCxuc4VUUFWP3WOIJfmKZNXctAUb02weoTunHq1tuWpWfWbTHNp59bGVlOg
serlYLi3esKLdmiN0WXqtryyA0OVITzE3AH0I7P6LKJ85Krqwzz4NLCVl2oCc8b0RwL8Jeif8+yq
BIeDrBCGml/P3JT7BuTvJ1zYyTiap7Lj4AkY9nRsiahjWNievVp/rEoHWoVcBCwEmTAy/BraksnK
T9B9v8alzctXGXMU07APFGs6gu7KVXuTci+VaA0SusbHLNzGlRUYJm+zIcvU6gWz0q1cJjk8dgf1
S3tQ/GT8lFTIV6wKiyprF2IRiyeRkkPiHZ2r6jNw28qTnrnQriJLPwXu9DoDAZVwZlxsaL+PdEcE
dA75QmOiPjBnu1w/1y2kE+08YY11TNbGJsBq4mP9BF6fRDB53izeSwhNQWss2uj9ps08AVSImKBP
HfBj1mBRwhB85jebGkRLYCIDF7gBg+SovZPSCzQrmLlcMQlrNnHhEeJSa7uyYmUn1jLkWRY+YqOc
iRb0ZOe8lQK2/vvnRRc8Av+/DvH3Fi0qPFPMgzkM1JsXqBJxutuJLoPYtb4ENRT9yGcHQf9Q64+4
8RvjUMD3omTcuDUODslo4OXDEy9u0/F30LzOqi8KvjAjsEjcDA2DBEJwB9GsoGLWXFQZaSq4CXjM
eaqPGgBsklIQKTuK7WkzZxtxVTF2MS/w7bct0dl6oSjgpoaTiX3FKd7Uya5IKpr9I2PBlFsIlftQ
QIlmH/qq+HuOP2pWRzoOPR+UAYY/sdNwPqdqVoroCFlpKCOpnryqC81ZPui5l0VOn5+nyPn5q9yH
0mj//ipfb/8mOJhDrZWFFt4hw+BYYep/BOQ1I0aFPyrkN4TfxjIGSlZWXT2vhS/MlCqLKhHpBLMo
9bE0nAIINl541XtsI30dxFNZPU4kD9yqcmK7ggW0lBRd3LHdSYmX0xGaMugsn7lyyxueUG4zw2+T
jS4ABxVt8dRqy5AOgf4Yriq8rViMJXC8F3NMFs/cgFxoIDLjTIltLcPlM1vJmyNUb6D8glAi/oVo
RuM8XsBWzJ+/25pbVRZuVZqUgMYtTrAhnLjTi63C7aHKFoiuEkPqaytBSjfcM2IF+jsZD5Lg6/Mn
h54PoOX/Ben8PxTc/96jhV9tubBQ5RlBJsR8ze6zg1boDG+X4p/BlF6KqLGAC3m8gpjVg7QC1A+z
3opEt0YBKSPRGyb6OyAiz/VG3PJXY8X4/EMa/3d7Cxemj0FflgWikIa0kR0IroLnZGauNpvCnIAn
sP0cSX2We9RBswk6NOtao8yR/BB5LDnF4hwjQxOHl4YO3UAkACg79DIdo3Jn3QFbjDR7fO8CvseX
GIqJdGCWbH1NHHT13ixMPw04NQ8oZakyPTCsD4jGFJe32Hg1Wv31pewObFB+wiRQmxBkP2r2rGlk
Nblde0ULd9C1wawmQFx/NasSTxo/J/E5688iBmURnEJghfoKTzS3AB7t0KPYQB3jf4c2+mv+lhBR
boZ2MC2/DDcTwK5coN66P5E9jh+G5NUACvBE99mAssJiq8FPi51cb6VuzwhSQJ7QXTGrtfK272fe
/76sS8BnW7VzaEzYFLBrEudgYMtU3Sm/KPWjPr9K8m8Qp8f7cPIZdRvytXjXA5bFm5LWEFl6UooP
JGt2VFuDaBYOqPislQ2ytvIPV/lLNvvGaaR6IUcJ6HwuOhh9nDl0y96F0ERWYbDSnWWfUzYUzJeV
L4/OCP6Rs9pc02Sb1Zcx3pac9/N2/qHf/Pe8vmU4Il/nCs5rfpAxhqX7aYYJfuTzbuhH84OEP38w
mZz/An609qkWZjhII7WoJJRooEdbygRC0L7QbZv8Iud/gjEzM2EvWiCkdqCjIKiv0RCZ+Digix4O
pXaplKc2u86qbDLNqXXJ4ftTDTfXe2GVBblXDWVGzMVqOKzdUDPoj80YTUo3rcyk8IT0HWBhlYgI
odbHmtnR/3RTFnY3RJm+SnJ8moZMpH0EKL33qcWYKTIbzS5ANtYyvPvYypvfvAjoW6Of00DEkgwr
nR6ZTnZ8BUmkCwHe2FybvP+HbtLfy7cwqEkbdnzHukkw64KjWoVBOp2EULQhEUO9ViV4DlE0IZVh
/3zv/6FC93fphQkNozmYRVa/YmjjECr09VupPITxIREvNYdgTrqm2YPE/Yr5K8jZTRl0L4kBQ4/6
jasY157oeWzNkJPs3jnplCafRFQIYFlAZ4zNeYjOolM4JSQDxs7U+ZdsfIA2WyDtBemiiNe+a6xa
vsjhLne5lQjxH7AM//5tS2RLnXZVxPHBcOEuvd0IfoaU8LE6THvGZ2TmWDmywJXcc6RqgXOciYiO
RAUEck/iZLtafl9x3l81thuLJ8V6CTQ63Ca7x9GL4EUVqbXTkGbAx5apOQIZN3hZ5ww8Un7ZHdeo
MyT2Un54SdoiZFZlygdchac8WKONpqHTp/uowOifw7iKmjeU7EzQMWAq5HOOTaafPn9FpmMn+FQn
cWGj1MSKex1056ZyoyDZ7KLJ6gQW8Kw+C42Zlp/2uzDKScnxcqLiA1Y6M46gdUOtSf1Iu80o7abi
wE+7+Fdto4XYAOZw6rqzbFyi+SpbvQQwIv3Dcxg5pRstPaXaawUukizVgO3dtSBFy/vD2FxH4Z0D
qeZ4mk1JeFf7fRdBxG/4lCvQbmBqQ4Wuy7AvKI5j/tAKT87eMS2DIwJ/8WBHSOLfMWKmRG7KAySV
xG6kmyoKGoMvRhg/bUKvADoi9gXdqkI3kjYRMmPwlJzKeoJw5VNfWHF6lDGMGaIhhkntbQOyaVl3
mnln2Gl2xi1QxBNvM3RaP7oJh8YyxgO4aENtjm6N2U0AEtBLN2zPKrpIog34NyLPLt+WH9BQmSJX
Ho4luknaDii/BqAdBGWYUIotlFeTyTKQWqLZRLJsP/HnSQGy8sgKsYG6UUsS47gINPGC9lmjmLgJ
SIG+GqDuAsGERCR4HZC5SFTotMNFGOZd2mC+vX3uO2oNgCxgztTS8dLOA6gSlQcu3Y/vYvQRIVIc
txUw/9JJBDwyweLDJ6AOddevhUIrpSdt4V+7mlebloGu+VPyJISuEeyV5/p3cxr+ZL/oHjb2ySh+
s+pRb4JDf4TZPTZb/vCzpV29zAs/2qpcWsnhjPyelaWAhmyBYmvfIsmSS9j2DSgJBzBdPZTBK2gl
1X3/TBVHnEyM9RfIhDgCibcZtOC/QNVd/Wq3IJjnWxf9czF31GEjcu6cmbnkTb0nhpsmIZAKo/s4
AA09YfoZEZgE/gC61+OOPCcIFvCHLUC501F86QWSXjmDgM0d5ANV4OKWRtEpTnwFFeYX3XClN5Ha
UvE1ykUdCSYC5X5AWgBVWYWOroT12sLh016V0pZDcjyjsQZLJeEZWTXQ6GhxSH7jCFbym4UfiW0c
KTJVjLKvjQet+UVtEQEIRinLkY4IAEC8kAesKlZJAwi209fXEDxK2dMk7OvpUmhbineeQYKm82Zh
E7e7wW4eC1s2Trq+EetNPpMihoSsFXWHID7G9gDsPFqCrfDS4y3WrFCWTpu2fg0Ix0HP7bHvQe+j
2Vm0MjKylmBrizgjH+lcNupXHV3eNA36GJS01JHHzYy+dz2CzeEkxYB7zu8ZZDCvihuA8/SjPPCJ
BRoNRHpd7nUQWJAPSoiSGHdeKyuu+uxFPCJUUsTJDb49xhtp4XYAIYL4JN8F4FmSgOHVTC6E/BWK
/f1TYBqoQ6j7mjvr0xlHx/2pUTxeS1Xu17cg/gAdLk2HMtKib16I/L96qPIriwYlr5JNjtRE+MQ0
8Yk7rh3C/ZD7ZsGFn+ZrLVezDHktZJfsAHAVK8tETE6JvRdOJ64A0Eg2K7/oiKYeQvFciKQC4P9n
g3UfYXKzi4X3nQUap7lgDF/ZtSaajfSSlUeJgtEIvAr+Ryq4Me/P+rPwFn+lHmth+H3Qzs0OFpab
y6qwrjJchqkH1Q70sBinA5CNgJOPPk89jGLm9C0erzmg1PaMoqgTo4qmIaahJMKMkeFSIBr6c1Dt
E2DSBD8pHgrDV7jLNG1z6THMkEXUburGQO+P50L5f7wH/0F7cDsSfh8bc/MLlka/yiotRaXxoja7
XPvoMSw6zxejsYVqU7ljsE2sGfNUxTEEMCSWNk26S/Vta2B0XRo3UuAV00rE/6Vh8S2outnSwroi
3m8Kyqo3zcQB4dCYUw2Hoh1q1S3QrEZh/WkANAEEbgiRJFOoD+JwZPaIq/SVK7Z6PAsrG5dJnw81
rGzvxMeUR9vuypX+kLpU9LTMSZ2CvTTZHGzIEXMCUvO92F3CCuHnWrT5NeXz07ksjCN6vG2bZF/G
EWP6jd/WjwV3RNogmMAqpPw5SQ8l/0fYyv5Qe/p8zJpTPHl1sb1KmRtnbgRMDRSZjcgTwZAAQh+O
M8PCp4bTlaTn3JXneTedgGw3dJUUKIEtZXDkPgibMEZwDLhxJm5ES8ocDVyRdgVi5OIXD8SrsOt5
jBsjuEMZruz3Tfz4f9vEUhgnF+qpBKfNgJktf5Lg8SwZJcAi8lD+QkMKVMx71XBDq0HWaJeDXxQr
1/l+7+3vMXzNodxkVRSwoj4JsIOGKMEeBBEmHzoYLk/QHMSolOgI9UUxTtosW2GZ2z2f2HKxi9JT
3oEU46mQDxSurBRIFx3BEd0pAOz+4so/AKzNCLFHIBLjvWagzdvNFqdgctqTwSdtmEFi8sVVRbke
ldj4GFCnjzH5Q9CIK3kgnKt5MnVNM8X5XArP4fgnxXTsewckXOxWq6o5926DrsA5gTxIlb6JdhdJ
SONSjPhL63Qk7t0OADOQF4SneQtkQoXe/Gd0lqxQuKbjnl7Whgnvuqzb9RemujG0Wij7hGdza2B/
q6wMXYMc3anSlOzYkZDOpvb0oLgyh7l4Dum4+V+MNN4rKt7uYmFujXGKDC3DLhhkv8LgGbivVWI0
3oS6tKVsR08y7JF1igFmMI0GpYl6QF06U1Ys213nebuThZWNhCJJx4zie9jKh6hbFP1pV/JEFBoC
S7YbW3byDYBl6UGx4g2kK9bU4u8ihXVIGUm6yN+RKUW7Ip/5SZ3RTWl3CNb3AK70raUwiQAJvTJL
8Nsdch3D4XvShi99BoZptQYdwAX/bvAMW6GHtHqVBOd/BV663dsiwOH6KuXSUZsRWsxOeRz+FC61
tJMKeJgZ2muSAatHsYhkhqEfUp4W/EWjr7wlZzZoScz5PaquEjCQGug/VCCYWjjkUwcWUXmbo/On
bXURkwMY1GIzrxyQTkFtojsv7zUqrRjzu5P2tweyeD5UlxJ1bLFDjF0dGi/doUUJ3UXLqD0F8wvx
owQ8BOuvyMmxR8FBL3ZttYmcBMMmuwLD/9Cxv6L3CpmCL6QVHwKKb7FpcPBkYJysm200PmCj2teI
9KiDRJbWsTkzXoeg6PAIuH4HCM97IWzSTfup77STYHWPwDNZrZvu13O8e0Xd2x+8eKk938nhmBsz
3gcUO4EMtBWoAvYvUEWGzikIepCArI1f3zdSN09i8Sgpk7gtE26GechgENA8tESYY2QW3jT4JWPA
MCZLA/2e1fB2LG1jFYQdZMVnsm+5DDRufzoz5Tceiw/rQux5XH5WBxTAXdR7wQso+pjQmASJqvQV
9bSf19TZL/tpzUVwU/bQNyg5ha1Joz1kbGsL7qxLNlWyxzbKA20+5jQ36+y1VAHGT0Ki9IeiLg5S
UYLFpKuOjRQeZQMgTDrsCkjfgevREcvm1Bi7VGqeVfwnqHDYPQdWHQ3VKnfMj4nmRf0v3pHqI2RY
SwWKhLPLta9aehikzgGVL5BNr1F4DZSADH1LhhDj8KGvA5qRh5c2BpmUCEx9BDTTgzo/aaDqSAlc
vqkHL5jApg6Qf2l65AqrzDTAAk+adsy4xyzSQVhR26qI8ZThJVJA/YQgyqxjSuqE1ddUMygx0qii
5Nu2puyks5u7eqJaPx/8XeTc7cde5LNdnU3JUAQzGv2RAqAMWFcMEgUvut09gzgIYtwGQXbNGGHX
QqO1675kG+C6PJ7zGEZFhlowUEJg133KCOM+MPa7ZgcCBPF5Jvp/QUt/N2W++dlLboEQQ1FKW309
794udFvpGXEYG3oFFVbopgRsfHRNE+1uH+V21aVbySDCxg1w/+NDSc3yUcLjQrqIfoqZ+DNRt9Hr
Wq5+t2Bxu+bCt4SJkSh8jA9c27nPmjdjYsl/ygvjtpqcyFM2CmawifisbIDy8ozf4wt++Fp1cfWn
LxxIW8yxXmX41q2dI/b+QANm27hBaRojEC9haWK0wafX/9vt/iK8uTFlkSi0UpXoMKgp6I18noBw
inuPRNIMvZlYTDPYilJPaZ14eOHXZvNXf/TCng+tNM26gFsmA5c7PTH0QazsgbZHdFW7ORppiHtW
Iru7w/a3H3xhvke+b9W6zPCqJj/1W93TFNKEzogCyQFTj6C3obscM7IzGLeIkJkCpvrgTIDVit8K
cML4bf628hlWPIq0sO5aqwWTCtFp4JNLX35j4+UAW6Pjj0k4KFM7INBZq82svvCFYRNaIw+FBmev
l5bktA8QuiosPrfQ2bOyI+I4SN1Nq6uysOAHP/ZVMbq5cFqSKAmd8MJ1jKi7fU1Ynac1W6JTM4bf
ArsdShWMa2HliO/VpG+++rIGqI68KNVZihASNLe20blGB0oQJJo1njvnYrBTvrDvLOV2E7ldB8LR
WLFXaVVXwiZ5YeGkGaKJVMOp5xQBoeZIW1QduABqWy2os0QTk75Du9K5WPvUS/UbSCSpU8Qhk2Cg
XOppvTNi0AzRCuvA18nWsNU1LsHVNRf2LB8BW5xYyC48CIU5PQELbSvn9JOxfUyXePO/PFkZ9LiC
LkryckgrlAxDmCuw6KU+95F5DSM0NrV98ThBgBX5qrdyoe5HZH/XWxSVg6ziSy1Hwj7EHibTJCfJ
zPoB2q/uqFloD6G7CLor3GpTvgovK4vfa4lBYuTfP3ZxjZKcDnEl4hnJbnEoNr0nuD2RrHwT2mt1
tX8w0n/XWjjIWsHvxLVlOTk9VG8SY05BkF/swiN6leDzWXXJzAJ/NxJ/V1zeHXjjcjJy/n9Iu64d
yZEr+yuLeaeW3gCSHuhN+iz/QpSl955fvydyRupKdqooYAFB6lZ3F8lg8MY1x5zp/IPf5s7oFJYA
9HXyXgiPIn+GEGKBocsoqyC/tWqAafi8RQKaisBaYB4jHSRUyX66LYAA5jBSKFbawqtrsji46IHp
gM8KEE0qZA3o8PcJ2vtFbA1QGTLECNobZAILu9zV6uN2BP21OIvjq2+mgOlqvHpBrVJV/kqBhIDc
1HhCX4aDQYk+v0QhaDf1GvrgJqjm+6ZbnFL+0ERt6OO18MdUMFogz3yMMYYOTldw8FxXNrmJ6fp+
wcURBdHPLMkKXLBFt+4ou7yWGLEebdNH5jGCDA7zJb1iH7BrTlY3tdJ+XVigF5IqSZTDH4qkCNhZ
6LmlrojuYWUFtZlPhzKwoBIJKmGamsTARMakDeL+MpRXyuMkOXx4KiGoMqLxXQ1e1rpdifNtNqAa
u94xW1kjgV5EAkjcdRUtkmzGomqneQXAC9OlVkUEknzoLRGthhRKI6tc8Zutun+HIIFehIXAn4Z8
zlAF81bsqwEID6Upc5iHNlDVeuhFt43uytzL2w1vsr45FqcEFohUdPAxhUuOq2U593NAhunxdVku
hpQQygFOHKjp1brAgbumg2YgntBRfUifE6O6lzHzDECTVLkjj97IBEkLE5u3ATNcJbzdFPiw9D5F
21g2/C1lizbUYlYykdX7JB/4txQIHCEmkEhVB7S9uAMjKgX3O31uEqezOw2SsPSJGMOh46t2+J6B
xrBASiQ0GvhiBDARCCxqVEMMMD1ejTOiVwBfxKfQUNDoW/sUVj564aJq++1u57hNA4XDN8geZ5MY
BWca7XCWaBLB3LXIr9xOhP8V3AR6EdzEiUFuTiJ/FGOKFKjspF08gu7FhyxA7U1qUEUDV2XnA/40
6zV8p82Z0QhFHVZzcGkJ96DHai+NVm3pQZUHSBEYA7wxPRwaGYCyApxVt/i1DMBYAgna1wEueVA1
hm9liR9hRBaPnhuvx40HIvMomxk/qNVAgxjhZpM78LFedxBfDj/jedONWomGgFYANyeoibIp4BQb
aL4Tx1pKQbulrho1ew8NCBBMfaa31b00P7E1cFDUZ07hJxdltmtnlB0VgXqv1jo/n6QCvQjZNTsK
LJWQvUZbo1kjKzk3oF1isCFrQm+BZaWB26Qxbuj5iuXnaiFbmezQjJq+gt310n9ijrkOHl7dVYvI
nrK5wPMkwKZPADFhZtmesy2FFiZ0gXMsmbmart3O//+9s5aDrpBmi7QOsRIAoYGY0L2Jxszhw8Ms
HDuqSJENJ1oHuxk0l1B7pts1FMJN+oFCw4UZZuKcDBvs6+9eqtO540QkqGjbwEXoNT5Mu8gFguqt
tcNWhfGliV7mkXoud2DOw29orQwgR8Eyrfp+A4vAw9eJJPgFMgdEGRgB5nr2WcPyg+A7kzN3WElR
b4Xj71dbpEiCXMLhlcLjxhvR9SsVX2lwz1iERs/CRhlXJQyHQpNPP1/4Uiz/9JiLGBL7dNiFMy5M
sL8sa0kKvt8I4VMwih1bfUSiGYYeIWVN+QnInpHIwkKE22qEj3E49TseiDuM+hW0cqdSB/gtId5H
0AEJT+2kVnciuu42HITTbbYiJHZTYPj7oi2+18Cv5qaXEP+ks+hCEPux95hN8xBUmgyh4R1tEInR
RIsnlUgifQAwFoQGhFg3lZMawisprmqcY0KOv+/QG5wjqzH6Auz/aX0X327Ecr2Q8+Qe9/WTtB+B
MS1eoSgEGh5gsA95rTqDEQBYaUKDjgetBPpjW5RjJmixFoL0xKuY6+qQae5VOjSS+z5Dkq5yL/AP
A4LABI3gGJidrDYesNqNy1o+6RU0XyXkJcERfiIbCOKSOn0Ev8r6effc7Pf+egPiMvULO0GQMg6t
GFQQvNtDeAWZvYsOke53FuUiNmg4lJFV/HxdGJj9+HWK9KKeLKn6r4OWh1DZjgLBHk/eAsBtBTuS
JgS7Uqfu2K28Dd5ES4JiRaj5stHc1+d4L5nSY2bXe8aLEzNxxYdZnx0OPKtOjZ9b8U8r8VOOUR2P
Aq7byg/DPWNOigaxm+aEC9o5Dvd2394pjygoGDiOTbsEqsQAmfUHxAqojYMk+tpYPTSTgUHUIwAt
cQ+KOW25DZDnmEcc+zvpEeRB+6JWiRq80lqcm/ARj5wYybDu79NGTXCiuGB+ma0mI9e5Q3HuxB6c
vrRcbd3RxfAI+lnQ2oDYJK2KjzyjTXAHbI2RENlmBBBQomwg7zY1dKtAUbKC8JK8xYXG4Yv1NX+X
vDVv0bmV1N4THYDeZ8hLQOYqg2hkppfbe1gDAHPLHQQcAgMGlkyFVpc6vpVvHAral8mcLaJjrmxL
Q9rO+FXukk1HP0pWasduYcZH1oZHiznp9BNKH3X8FD3pdQQTZie+FWZzRns8v5cDddwDTita417c
MVppXFDiva3gKzAJ6rZ45NTioYRqfmEEZr31TwguGea3YFI7LHT+0QXfx6a/Ge3SkNF6f6oNhWT1
GmToJU1sEUkjE8K6WiviuSlzgIr/SsJ6E3CEoRvNyLQkEdOS64OLojmxYRP0rOonguasTii8S5b0
7TjgsYAmRwqdAF+NmZyBkiNaO7dunyS/rr8ocQJKaKSB58nsi+uwDedeK0bEkARtQgk5FU6UrENE
wOHtQ5Be/fnL/A8x+dflF4VOLAAJECcMIkKr1SM070Nss74p1dGRA1PgPya47oAzHnpFZBciOOAw
x6AYV6ZciulgaqJVmVZXZoauuq/PI0DYSaDz9HluTJ7CxuoJra15W3tvF5jt74H6140vE45kGEdf
7OYzmOxDA/BAinN/1mmI+mFafD9tC5cJdxUcVcNOHSxZNKnYjGYLch/IhnHn2F176jTb3batDQAI
hUyDHh68Y5RWLY7QtdwFW0AwOq3N3fk41qrgAoazL0Sr2XcHaDSdsgNzj50JQYcM+9qcIMb8UDmx
Dbpl+QIdEKlSJV4NBVVJdKgeDK02dI9o2vhe6iZ7eSfoP7/Mm7Dg73t5kQOVXAXXs3zAwIO2OkOA
opTiNGqVqEH70dWKA9n71Ox7cwCV4qV7yl5GoH5qtE2bBxbzie4eb7DZddBjm3ZjposmvC1CA3LC
kNenvLpSS8zpnkbYYFI9JLibSht8s2DRkzLL4DEyE0By175Psv9/es+LTKtjfX8YA0ywFHsCSCUz
/GcAw00FUzrl+f99tUV6NVMJXOprRIPkAekVBBrlu1GTodyQmfnqs8lrz7ZIiIqyKGR+QpeVmHH2
dWkHMYTzCqiWAC0awVlPyo7T2KphATR9dKSyFwknkzA9BLHLoLUf1RtxtuKohwGAi9nOYDeBO8Bk
O8SIBzsYfj6TKd6hvfPaHtJzsJWPA2b6nCe7NLwbxxYDIV+XvMLKPWmXbFAjfIXObCZeiQ2Nkwnd
KI/dE4asNiPJndVkrzT3cUcfigK8FgA0C4fDR6hGEInyj308qrOPM4t5H1mvnLBiyePPe/zm2Pj7
Hl8kaMUoJVnbj+jM5B8NnsmmA2Vf7zFT6u14tisH0TJNrDbXpea9BXWVzyU9dDGJX7mR31uVEs0K
vATZZBo9eXrxsVFshVo+a+ez/wI7ZYPx4MEHMFlnzkei8ViYqTWAgriG/b8x4bu+7uKDaKiU5muJ
tKa2ohVvoER1J5lwsAMXirFFnXYoFPgC7oE3+Q1lFfAADvTVie7a0y8+lDaeIAQf4ek5qFGYgLOd
OkukVBgEgrbGvpMEAwlDhf91Vtb991r3+vkXH00io8ib0xoHZoj2yQgxj3OqN4leUF8NAMHQxLcg
lbfrcBqg/DXSwZ6a3Sol98bBeX0bi30IMGEitBzGTtwZMp7m6GQn5JawhzJIgxKp1JlHEaaAaj7B
TYTfEKgSyespR9Zip7HhwOeAh2ESd/i1eeAN9Ymrm1v2A1hISYacBEANFJEuuPRkH0SsKs0HUtDU
6TMaOxHjpMJHBSm7eg/MHbJVI4E6h95AMVt4iZsdL9p1AHQAYNZytZ/O6Ppn8SlmHDSWOgBU3Ix+
V1a7OjdqlOt7XyRkKZ0WcLev/gQgxU8xglKlUqf6kWNtSJBjEmTEL8poVf3Dys76vT93fWUSrr91
A/usyKSymnBl3lQoUwZUOFCpBk0kiN5ASh/C9FWjlwnE/NfeGPv7zOv62os8rA6yuBho7Gr5HlqQ
rUM6NyLRKqO2DUBoteEje4A/Wh6oMTzSg8ihOiPar83D2JXv+jIb+rYGEJSWylQuyeojqnHuzEr6
HVhWPOQtdtVoZg5kf2jgBywR8j6jnrJbkiMIQPyN4HcDJpR/cmvmejeC/vXqLGJtX5VNGSTNDIgk
gPYXn5/iyLy1sx6/NYkp1ahV5B45GOVIgPQO6+/n94HA9R0soq5SKV0ZsbgDggiUMz3ONgCw6HJn
9wJpU0TICKsztADzB8S8B9aG1FjHrlGk1u5iEXWpnI97scZd9CZQDX4DSgmmVKUK8BjUEiVUVl8w
nW2cQrLi1BIhRK7RARiaGr9mtcH+nrtcL8giDEdBNo3UhANgipyo2EFOdQDPUoSJXhzpkNbDGaiX
OP9r6H/ZCkyGYseXYRbDw+FP0pjBoaW1E/kylbnOFa/vaRGTUzGsm2jG0Ug0plxiLhgYHUpfuH/w
cCmBPPSr3JozMBEGNDthWQ8XucEsji2jMm/siFGjYsb7/Cx5pHU6vzFm4PGvkg3CIjoBhSV++CYC
wGtuQLhLQ6qPCr63hkfJLXR0qjzSrYJbTqgGZ/7lA/A/yNNAScyCW5TW71gPEKtN7LE2aUkq8Bun
nESHiL1F2zn08RI0DTun2oMx+5kdxm3osV5wVtwUP3ntO78xWbtaqks/99t3Ho+VIsYcloo9gjdn
0Bqa07kaudxuPA4mHuM1hTQSf1oJsSvh5RIGv11WjJVY5nsEd+I2kZvoUnbbIn+VoA2ZwiULysqg
6g4iyBhrm4Psxx/2xmU/f7tyXdNUxyfYrwAXk0JfhOqWOdscPE9oDbjOEAbwTnmqzJGHvUXyGK3x
G2+ARq6XfBHis1QoZ1rAxzuUWr2BBAyEAdGRScGfQyYARfDt6lT7Rlv++pqLKhnEB7/lKZC6SgrF
/IluN3K3yWm4RJaF01AfwgRjN7uhD0O1HcQThGshfg9k0Hya4OjBrRSoF7rL7y9BZlkCY6FFabEE
su/HQ1oXKK/Sy1yKGFejQUq8CerP1W7n7RD162qLh6/roZLLBGcZK+Bq5EQF4nA+KvBHgvD4utLe
BbL60+MtjimwfWZ5VHICRaIztCULF7g7DEKBBXM6a0bfkXW4t9DMcJQOWiMZPdQJdOmrMv1ZB6Cj
VSMc+LbAqXgH5ZpQ6H/YgL/WY3GGFT3dNrSC1Scabo3GPPKDVtuDSbp/2PWB3lJrX93tlOrXJRcH
liS3dVIzuGQD50keOjH+gMKyQflemME+w5BEWKkPbjDZyZb/dcnFwTRG/cCyE14CU9ujrrCAw1EA
MCHwC/RuShDsItYVFKizDGiHUm9c52Xpe5DsIMCElJcB352tn/JIhDWvl3GbLuhUoERzCLDFaDhX
3hTp6IvgDWHBJEPsIOdrSMVdIu9aqOxKKAPva1lFoZ41ZsLmkKCxekG72AKHjZO8zS8JRI0oVXkQ
Kszq2wiC76rvlAakFdrUh9o7nJmQV1HTMWn0AeJiUGbGFafC8QO1WxNjWt0Wi1OzHKQ8kXssGIW1
CWziV4BR6oVr0lqKzqy8oBtURonhBEmC4xCtyPzlz79F4klmBp/HZjy3wlv9JOCAgzeYCeSVRp0C
pFe51rz28csEgx/YP5mJMTbn8REUBB/sad6g8z3Ei2lXVDMI2jPaUAPNWII3B42xlXh1K8m5utVF
BMlTueWibgDOj/CS4tDK0dKkDSB2Rh3yM53VYLZupfDEKw5K7ja6ZIkwI0oNWI2gj279fHreYApd
r9wivgg9zzSs0lzAFUjqmi/RnTezw5RgkIFM13u1XXEQwVFb9KpRhRZOagO0Ah46CyZvBcNdFKGi
ty7kfavgvFqoRWiRlTBrBb/E9NWdMqNn1MKjrWRXPhcnDGHGUB0APABVHn18xq6Be//gKA03Xdyz
KJpR2bSnTnZju9r0/lmCJIo6WoVvCgq8hG0IO6zTrm6g3K4XcxGaGiHvhKTGYpKBD6VCo3JUCfuA
KGP7Xo2m6TpX/8aJdLVMi9hEZ3lXlnxFGn5AxUA1fk+EpwdTcX1081b37+U8XRxIV9dbfNrtTI19
JQMXUBgpOkUQhUbzD2AO+nN0wMfy3fpZRg33jsFls5XsuFQzW5BV5k50YxfOcKGkouvbvIn2hPYi
lHfxBTgFYMXPPJoAo8qD2QK0iaiOMBMBTAyYH5X6YlwRaEosJG/Soap8DU6GXWlD9hAMC1DoBC3b
I0nGsClAVakPjnAPh2iDg0rh6hIIK0u+xGT7jSBWMVuTJc925WYG5ulJSMxgV0CzRG8PiOmYt4T7
qdgwsGtNNIHGuACejjsiUorcxAMMh5v10ZOgOIe5pKxB6Zs1AXKArRNoaaOlwJrzdXzBo0EWHIvi
RU81ABdPeLzKjAAh5Vd30g2xjKvdu0R8U03oCwEJBcTYMLIFTx7s0KQPgZu4yOITjWI0GWYqj7BN
fsgDMOtiVzmwnvCJWwvOFfR1AOmU11lsN07871tuiQGfy6gO+qwlkL3A5nQWO4RM0y4K0ECkaeGR
SNisnCnijbri6qqLxJKqCnqmIixH7BAeIqBLVG/mudlsk9QIjgBT5TBNASKl9/gD8HquZEkuJagN
pJoHFYUydNwxDD6BXihqHRwIMLoBnE6dXFis6RTvTIKe2a3Zo/cAy7fBTEc06NV0S6ZlMIzIjLa2
hFZlaDVzFbPeUCYO+XrbULAeNuANgU7FymlwK9u8eubF4dQjx4nhHINz1GywLyEP1KtDbbYbTLRN
tM2GchNimhWZxUuofxL5d9AQMGeWMrwVtQDUU0VWUfmg+pbbwVuDZzEXY8Mfog+/OK4GNgIuicfp
GfBmwN4BtOhvaRlM1i2ou5MpMToUuia3RoO0wa1iDuVbrEtG/xPAZqnV7OJB7TfAE40bCqhjOMlD
sQkSBnpP6CwhoAutJwFglDhgmELtCvTQXbXJUxXaTmyo4/vjoBcEIh2j57saNB8oTG3619geNkAx
E8H+0QOwOK2QW6FEj2sNlfymeadqMjnptA4Cwfg/ehCkndabvXwfjMCmmOG+2+JMCwe33KRPEwbh
8KEFE9WGDMTXdEdg44ITb1r4o16cIWYr28lfs5O4fKyynwKlMzZOQ/Q1MWuEU+u+2LaebyabYFD0
hnLL6rO3uPI1M2GxWOg2rOPhk5TkAI1wDkQMK8pbJWRfsI4/va3FEd427dzjgMLbmtD7ACBRYJCP
6n34ijdCm75wl3JvoAJrPrAIA1gstTQbDbo4Q/5IlyA0YaEbBTeXehImqzSQjKi72II75/lsKr7g
Bn3tEW5hZck9PLJxBGBiVTIM6iFRl8FBCpEXp0dKQybeaxL7nLdmDg1kDk/PQROMGa1OntU+Mfre
SGHR5PDThkosZDa5JsIEEaqTrD2IWy4DJnLYhfhLDRw7mABAxl2stdhfsC3rzWKycsWUIUcJi6Xj
cEoPMWS+KGP090H9gI4naPEPTXMUATuV9ArQ0MTsKrjCGUKnQywC4iNKbJWFFsHtjylMbjgm42c4
HtvJEuU7n4ZrjZkj9YnMCorq9F3xUDdO9qqcYVrvDh/ja/2KTTcbM3QcwDAgSrXgv8vdq7gt9t2m
4A0+MDiX3jT7EMmJPoNeEtqYwhVnGHJqtR6VO54oIpsDeDU72mUf6tBgIitl4FevAjwB8rQQfIUZ
jP5UyHKpRa0r1CGH9AQm3XDYCo26hmzXfWux6GImT31qp0KhKtG257xJ/sirz4HeMMGZRhxFnVJM
Dwy8gCo74O476R12h5CvxUBW7zOHZz4VCfpdwGdlEPOv1B5Fkm8ynZ5aFLVGWl1LyvlF4hbQo5iP
HJIa1uKRY8Jd4FC4iPggnmfubA+n2ASl02pgFyTcYzo9cEa9jVeskG/M2q8P4EUqF3dtMUkD7kIU
dR9mOyqwzTmnQoYlOLZQ+R9MmsOsXWs/YL6+6zeRDaWV7YwM6JM4O+EEmY3AibZElIUz8LqUQ+jm
7uAorvLA9qARdcgn8Ik8DU4t6vxgZpULrPuKQeOtDtHVKbJIEamKaukGLkdoKVeNCW8sIohBt3oJ
o3Tgk53pMMs7RMBJBy7tJTLFZEs1OuYPP9c2N4CNV+u5FJifClphC0IRlbeorTCq2mA1w3eaYCsf
sY7CY+EGHNqzvYfzI9Gb6oJ4zhygHIRHrFX/Mn+OL5hRE8GUQBVlFTl8PxhkGe/C1CqttfLw1qjq
+9otpeWHKq0KIbjklpjfczpnw9fMIyUEiCoIVK+BFrqryui3erdXlyUp77cC2o//ldJeUqxEq5+b
reKxKAFRvrQGrG8aS6xAC1uFR9xool5deZFmdU3C112F5G7A6DXwaOhRoLE1ELemHpq3tN6fJlQC
LvAw0N5dW+9bM9eryy8ynoKWEp+ikeW1UNvqDwC2ELU61vRdOE3C+MUdN4KtBCpoU5iFiJ2RtuoI
PT68ENaEkCkMNhTA2rzYzS0o13depZg+jgOYUKwN9C4J+A/HqbBIfiY29Dv0DjCcVtR8Ex4G0G9n
W4DgIfDxNMxYNH5weGhxbunnasuU+lRuCm2WVKgxGfPrsKk2KDC8KjJDV5ANJJusx7IQzlQnO9gn
6BDNVi9qWOZ0tVdOjvqf7n2RCghxQ00Xan75NJoY5wzSY0tD70qB2NUIV3fgEMF1eUKBGK3z40jA
+enii/COhLavoY5An0NnAoQdADMLhqKtikiQ76f70SOa7jKESU3JAPrECN4BSgHbpTJ5G1gr/y2j
tFV0+UpVczGe//bJVU2U+k2CnUdIpjCL1GhSbhEJt8IEmh2Nlf9iC62UrhdxqW8XjWI2Qy2Fpop0
Zt0WBgOTlkN6RTEzty51P9ZxmijYMNmReqswFy5VUrJ6rbwNnyYYbhC1EqwL5JmBRfcCykKKJdtg
2ysuspLKKBhVgFIfe8q3wsF//Tmgr30AIpllfrv7nI27qODxAfQmEsnBnaD/3YFkWcAxQTDn9wl6
efAFw1N4qJ2GSoWGJohATWz1ELWBxRqvt/hviGmT8RlU1WfoflrMZxbhJIoYojmdg6CHSOP6xeo2
XIs1S1wok3X5xCgIdTFca2D2g+hOYVaCNMesgACXIR4FYTpKhQx8G+3bWKsIuwI082cqFIGChO83
tGgLeF0GJ8VuBY2jwFtsn+dncZd+roUbduWTveDav612W8WdXxLcugCQ3kWLUOnObe0q+bYW9xHn
8pLO1M/TuIUNKxAqRp1bgOi0HxEwM6xFcV6HSqjgAcQvnGTVhOUGvOF75L4oDH27vQlDKKmNyWo6
QGKjdNIJLkY0x8/172atMBYXx4SQ8sIcNeiyMZDurw3S1B4gambSpZkpBhc8cL6DhhX2HYqu2R0b
E9Xg8FGjEQ+BCLflPci4VMQdQo3hcAziHLWWda2tx+J0kMWJH3sAPs4RtYEPTBueMCnqO00B44A1
YlZDLxLuh2oHW/uhxSgAwLYy3s4hACmrcKHVT3UR78O4acuZ+/NYd3NFhRwYbiexM9cH/HzsdkNs
RaU2iVrlcjjDdPwKXnqi49uZI7mdI9q8XUKm2eU+xbdgD1XozqMGDbL7CI41GOONxX22gUM9rw2y
16qBC/Pg284SWWZm5xz3jjQbdTrKAfiGQh9cQk8H1RZm8SCPs/rc74PBLO95W7ajg2yW27UzQiDJ
zw8Hl7ioCJKeTWSfNHfl+9TxYXaNOD2DmoPhOu2h2I16D6ZYnniv2CPgG5D6g6NF/DRvBguatmq1
FZGemJceLINVz0nDPIdOI7RcJ12R9WEDKHqL6LmR0FIVbRSPaDmOL8Jnh6es9Gy/2hRYOYHERXEg
cUlQDxgantMNuje8NpzQs0ebdAKirTQZb0Y314B2CFAPaKNlJkDP8J4KXmAtav98nNwg1V3VB9Li
OMnaDC4mOW7lr4bnRUiMhJDqDGi8+vPVWJJk/PAul2r4nU9niTQhnPJW7YSdA//uelMWarajEUF8
vFlgRujPxFV8DYxCqKAbA6N3wLaclNBJ2nMaBbAG/S88U1dvbZH9c1QaAfuL/OhCQSLhYlTg3qc3
W/I2PJBfttUWJ6fw5uvvhAYcsnbqoukq2qzgdNR/4Y100dj4abkWdUFEJ9TIUyjeeAvh/Qx1R0nE
Ma6Bm0owNewXjNcMyHltsePRkEQfDZ27YDu6AboR7rQZc51B+bCZX6A2Feldo/H2WBg81CsdESI1
h4boi1NmJK/aW9xC3jGcKNNwYuBwRl1GW98CSCLJUUQH2FiQwQd3QUWaTqvNfYIyE3Ji7/FOtgkl
5aIGcai8Di7m+spuuxk5vt3CInKMfixzc4dXSrJLKAHXRvjOPaKPcPC/lBJMIyiw7XoXVKNDaEfv
Q7oP8B8TTfyVG7n5vX+7kcX3Pge1n4ocQhiyCPSKoUSYJs8UC++d41B54/yAac8kHBQt/6LNETpn
lQt9ATMBnlzcrjNpL0Jcv+2rX/ezHN7EjVIrQoPg3pbHsEJjoHdys38EaW0D1BtE1mKt+Cw3kXTJ
eCQalHirSA+JoCdWjm7g+2x0oqVw5jQ8leGZ9Np+XrHbLYBvd0gO+m+7J5Kajq0lvDooiwJsCygw
VL3kD5w2bvYkqpKLERrmrcbKZW/WI98uuwgCTCDmXSzjsiD3HwnbNeFV+Y4MUommEq1Ob6suq7cH
phLDQ2icFhhlKembinlPsUS/jIJefzcgLzlliTPIGvIW8MCkUOcNNFfRwR2FfVtCbCmrbZYu1QbS
lMyAlgE6ojix8AmqrbCd+ReoajLPULNluY/cP3PBtqcep/FxLA898MjZDFZZXmG+mG8jnYHyg4Yw
IL7n866vj/TkoKWMDMkIgVtqrYq3UGhA+/80MfvI3+WjFZPBbnX0+acOHmBO1eFw6nfyG8oG/nHA
sAZ2tGA8Jufg3OwJPo/SqQ1kpKVDf6oQVrc91O9UNN8LI07BivOfJhbIRbvCXp90ARjoScP8p6Yw
C0Tfgdd7XkcymQmGaKbtS8l6WXYcQI+Blj2EGay1CZB8sx3z640sYd60xCrTLJICMd/P5sjsfHCs
0fyM/WOVeAWLYDWobLmZ0Erz0SCtNnAC1rICIGpWZzGfkvT6UQE0INykitvB5GYEZQOOG0Ns+Apg
FWAzDmqOVw1vleEDbhvlNoBoGcTOo30SaiMYmeNREDcJb4XQbpQ8ZkLLn3dKFmAnA2am0DoXoR1Q
PyTKEzxjqQTVvNBoMuvfUWIJehvM1GNXyA9R9EIxz+O0Z4Jt1thBcMjZPQUG1YjRTJzumOQh4FO1
gDXKxNtTsEmDcxeb4ej4Bqq0lfN/ba8vdZvpaaj5kMWBNrjgAWn0dtgWWqb5mwY03exZfFPufv6i
b+ex397l4ovuRLrhCwlCRBD44L4mw4eJcd86dWVDFkKXWChwQjce6CBQEfFWYWacUz16/FoE5yKg
xv6VA/3vlTx888+/4/fvRTnVURC2i9/+c19+5qgSPz/b7Wv5d/JP//1X/3n9W/zLv36y/tq+Xv3G
yNuonY7dZz2dPpsubS/XDD4L8jf/2z/8n8/LT7mbys9//PFedHlLfloQFfkff/2R8/GPP1hygvzv
95//1x/uXjP8u7siD15/+/ufr037jz8oRuL+JnESLQGWBM0wngzIhs+//kj8G0uEtxiWZhj4bOND
zIu6Dck/E/6Gv80oCkeD9sxxiNRN0V3+iGX/xgkMLcoQvZZgzECzf/zr1g5/nnJ/rjeW4q/fX6n1
L3NSWhDI5TlFkomP7AUS8O2oabOJoaI0aR8VYsk5liqfCseEEbdymdqUiKkCmPMh5C/m+DWC1WQy
eiEbWuEkbSsarNIBI8ucak1oImLy41Qp5jlomAISmyIYcmmkyXJpzi2gIaG4dk4uU5zFzV9q9m83
75eRIMOzrH2MHf5r2pLmFEYhernjjNZa90hbNhH/vBwvc5wMYi+99J+vurATKdiHPqYboBDs2iO6
vam7FoFJmf49P1leZpG4BTEqkrrEZfq5xlx9W8l7Jnv4tkVvvPffUozlRRZJGRUwQS8IYft4Mae+
q/fNNoROVI6xN+b4LKiJil6tafL+JhF+fVVmKRUgRd0YsQUebdCqhwLD9gnSIvcN0gzdd4hEuGTR
G1BeWwgaDI/tKr1umeEsr79IrOSKYSU/idpHYuyXwrDaEh2Sh9cn2c7d0A1WffVu7BlB4hXEAE6S
RTgXXKdybN1HhcSJykNET5ZCSVZTsrrAzq4kgQWZwaigmdwMiO2V9/sbTgKPCpcEDgGIE1ielxeP
CohsqURQq3yYh3BTZMhyheweXmgWxFvVDO32EeCONsTUravhI5Ia6fw1gS9fSfOWKfwD3XzK0BBu
wbYbMYXN0LMJWO45GTtDCepdBZuxCS6fUSbZXA/hasjciR9SdeTR2q+qyZbDVGtjAPTCeFfPo1Gl
yA0oGRXjTENi2s+fxB62WlBaaPlKq9heE4X4PgolZ66Q5QVvSIG9uAfCtQm2kwTOcRJ5swSadXzX
KD2o1qVVApIUZex2nB7TCmlh/ZI3W7krv6a0/RggSkkJETAVykYMYfCVApPLoKkEogAnsmqqXJ5b
S+Ts0Of5mSlKB12fQVW4TETTu3rMutpNfLRn0waploRmnzxkFBAxAdTIZ4jgyBsqhtSrMrks6NmZ
/KKQoWo1AowIk62ge5MzDHA5HxiGOTcmsGh4uSnws8HlUeJd20ymkouffB3CtSGARC7Yh2XN3k1o
otesrMOlEGkOC6r3IYYrZglgSAm5kijy4iAymnZ8EavOqqn3Tmj1okWjvomAVUj3s9SdhbT/ooBP
aTMFVKtBVJtYkWEfTJlx3u6ngMYpL0DzO0tBMQz9cO1j+60Gxg4URVbheBE1hYxq+HrrZ0na1Ow0
KA8cNHFlC4OG4HU65g5mwbp/YHaMBfl7jBcgvpIZ+WtyQHfQXGvl3fjir25iEecmqNpwvjQqDzQw
1AG3G8TPtS/t93D9/QrLHlITKXHIhIzyQMaXBPKZfRJsxABVfWJuuDZb/w1ZvVjWZReJjhUp5HNO
eYidcIM1tSFws5U3gPy7glav9hF+Gwwvr7fIITOGogtapJWH/yPtu5YjhaFtv4gqEEJIr91NZ2cb
hxdqxoGcBIjw9Xfhc8+dNu7bnFDz6KpRC0lbW3uvwK906Lg4NsDTw0GD7Fd8hNLz16gs8z8QmZ4O
O979J3d7GwSqCDjiV7Dz7sgSpqtwqAQuGr2ltwgPjgKCOPaebpMn7dgu0TX8NqrdzCzuOLnJXfxj
ccftdfIrdD2hfd5h8nRT/Rk9UdE4uhGbcc7tYa5Scubi/zHY5K7oaJRTy6PczRu8e7pNgXJ4njBn
Zk5zw0wK8zGJpYy4EK6A6QJwUigFBesC8pAwjtw1t9CVWdEZQZK5ISft15YYeeqFpXBLcU0SNCLw
Wkfg3l6eGUPu+3u5qEE4100iDOO7J3GyXLzUa5AEsFy6F0HTgPl/syD4LEWltl0atctGDpC8SZMc
hQU4ssTAUkVDAGu7cCVb6wj++ZPi8a5obwca7zxZwe+uXcTWS8lAmIihMJ5ee/oeae0uaOXfFrC5
iN/EIgFOAGB0af9NfOB4MwqPinoZde2ur9gbM9jO5iCTD+a1ocNROMVrmCBw+9VTVrYfumy9ZVAA
eRBFFaqccXsfmib838Ktz4SxIGEP5uUDk2+1PcC8KjfuQwNPaE5gYldue4Jqguggl2mNpE3Ie1oq
3eiFf58YEGsETRKXB6R8pL8hkmySyNh4tgQcL4eaEJhMEPMK7GpBY/5RtzqkrH3AWpsOhhEd6j5h
vGmj59hIHRF0S9Xre6sZXDMpFgGFJ5SA8vOQvfh+sO4TeZepduPn6rEOIe3BALCn5aJt8dY3YkDe
cIlqIK0kqD6qciO9Do6hAMSauARo5cCoAiWAYsnQWW57l+ANikvS93IUaQlaFtmXlv6p23alpcWq
UclDD9B3kXNgPaFoCkcQy0g3oUduhx43ORRl4gimcSH6X5V/ZNWLYfjOkOWwhDIePYtsipI7RAwv
FuB/IVpipp47gektmQ4NIxVvy+I1C16LcAup3L6o1yT8qIpHQY1NCEe4IUcdCaBG1sISUj6m0ruu
svrW9m+Zl22aqn1JOLstQ7pt6g4o4CHZ+Vm1Nn3d0epyHUXelyrlU2+hQ9pn730bw3BL7Yy4XQd+
ccgFdYgHUOoIOao1qOckS6swnSHInCIWrqbR59AedlEbbNrUg9t5sE8VRJwl8jLeoKGjpdcxAK6m
ZBBDD19z6b/lBPD0wlwMMH6iSXkISbNNqvreboBt8UtXKkDTCwgAx8GVJ32kS9XOL30nzUbtC3ih
9u2jFhU7EtkfKXCUvRU8lOJeooYiUEtIYSgB68IA4kzmBy2g5Rw/Ucu8K5p7T4eTJNLEPPnLAth/
VLcxfwnjq2Y0oUGLuyuvA2NwIlPgkgYzH9sLrpMM58uz1wOiuxGQ60pPbzpNQDQW9jThXSh7bBB0
+3vvRdVWskoFSpYWJEIeg/qF27C2wvEO/0h7H8E0OxRHP/8ocTz84Mo3/xj6zhId7D+QnSWQd+y5
G4xN9pJfM1PigB6zzhk6G+I+EcCdWHHtphXPWai2NLSgvfOs89c6YBvdKze9l99BPqDKP9vOFYYb
aa96ay/z4jkJrGU9vq1Dtm27J8GezPQvNY/SOGj1XuMuS3bgRBoA++XdR6n7exHcmu3rUMVAAgBS
3eCAw8qsU+giRMVBG8Q645D1YvR1RLu2LYCUpE5eEWFgV8mX8UDeU/IZCgjwA8v6apovfg9K8jEk
6dpKb6HsAr+0j8r7E+aQ4rXRpe7ldWde9QIwYEgQQRzYhIpbW7/XqIEVbbsdCtRawVhIoJ4n049c
o3wR+3zVddpK1iDcVXxpFvUyjdF08Q8GGyC0VlWpkzJwICTKo2Xl+HkFE1j7k0htnSB89e2z1GBN
Bd7TYOxY9dWRqyI7Mv7miwyutNUiIYcqffPApjUGb5V5Xy16QDT9SPxbWz0yco8IsjBzCujsui32
eekdmlpeoejyt8auN+rw0EWgW+vZLouhh9z3t4xleDWgL4qQmsEUSChASuErnMGFxkbaZtQHFgZo
kr8ncjM0T4Y6VuXRhOhjBAblOkf6H4dI8wJtbetb1b4WqlnVxW2Qul18pZsHs783zL0n4AqTHbRy
k5MrZkuw0184A5weiUMHDB9fyxI46Bz9PTixpHee0YARsmFDBWE1AGnpsQ0eWP464M9V0u1lDdFb
NCcMWASl5GhZclV1L1G2L8ODWT5a0aul3yVhsehTcOQDVI2hb7xI6T2eWgZ0jctybSruVmmnAwID
Qav01hr+RiZ9NumLxJLZWbFRCdSADHHgvHxosBgUeuy1Xt7a7VAs2uraT1WzMLMQTm8IYIgxt0B0
bRkegpA63oiBP/M+HJmMBtzhSjAVBjOFJVyMSBubhVPG8CRrsbeq0knyr4SCz28ZuM0Kx4e6m403
XaHTl0CqK08ZD9zXD1EUOxUdlqXmf2ktFQvDk692orStbUBryLwi8b0Zhk7hddXSh3vo8lAWS1vP
UXf2fJcrY4dr+dVO5Q44dCg8d/p1AIB8Y9Z3qscbuM1gKtC01nsD5VyVY3fjwQBlNnPVBfWNJwjo
/vbroDUGvIPvdcgt5tUouAUnAgBsu9eeQbI+J3dpwBwJR149xfPRsBwLuhW5B56E4VoWNI1ysiqg
oYynXVNGayPRDizSVoECX9bcdIFc8wT616bndP5Vgv3nR+WqheCQlCE0qeWigKhg5Gm3TcGdooLD
hi68v7rRgO00sG7JAgrH5Ia9XM6nzj41wKmEiB3c9QiecD+zXyPKq7DTi/FpAyvcAwgg63Qplskf
aBlDfC2fyUzHB+E02T4dbpIlmmYQtZSHws0z1yruUqS/AlBEz4R2FVjsBNfo5QmOv//SgJMXqhRt
OSSpjzeGJ5drZS81SL7B5+nyKGeTX8NCtmpzi/JvbvFJUtqhAoR3eIBpNfcpOldxD6Zn9PfyIGfX
ip2MMlmryOt1lmVIfa2bsY4BTXOo6n0BybowoCC5zq7m5GrPvqxPBpx8vFTrgqwZMK0IKgc+Q7uK
1TPrc65KiTL4v083eb1HetnyrsLbmm4at3d6SO8FK/2GQdaSgH0zOp+Yr5c/5JmC3emQfAIJ8TXe
pxmzOIbkwCWBCLIf1Y3nyGW/VAu+37f/pjatzymvsmVFlHCrDthby3zowLToQ1AnIKJg6Fd9Lh5r
Vews9AMTtNAuz/JXZ2g6/PiSOtmUaS0rSjimOUry4EkPpVNk/aCx3TYb3wH76amA7ohcoKAFP9Ur
yFZWy7mX6PkdJCDtbFsCD7bJDuKhlaRDgB1kA6eh2KORWOvL0zxfvEBb+T+HmGwgE3rKsVIed3m3
SOVagzGQXNBltsrHjYQ3TPyQgai1gkHoPALuTHRBD+f/jm1Oi91cy2SvOOFultwI/tAB2jkzu6ly
z38s4r8RJjXepLOSDoYC3LXA0tOgi7DgIUQoRoJHV7+IFHAPOP6pNkMF05/ZQb+wU9PBJzuoJ3qf
FCTD5QCzzQZGyqNWPFuMZTx8y//taJNyUN54iKEiRQUBmg/mKt/0GQD4YxgI9vR6uL38ZX8RWKaT
m9R98ATulGlha46kAPlRSZh20uVo5IIsDCKcGwLn3JGboEOK4QFiUbvLP+D8nfFvZce/nxzPtqwz
oaPO4RL6kkJQs4UURFnNXEz/n/D6b5TJnVFosZ+YDS7caNc4I+gLokoQHWaL0b84ch7u5qqx5y7c
0yMxueErXSd6aDHu6qCMVtAJ98BHS8B1A6Ty8ge8HFvMqYy/XUQ2UZ3gbppe9+JK+uHMAGTccdPk
4XQuk9ASVD6HIgj2vwdNRqCBBzjOju38EFTOdQ6jUroa9rUjNugdVDeQr9qiDLKwPy7Pc2ajTNEa
sLytqzLERqH8hdrHWnvg8uHyEHPbZIpbUMzzmlTiW0IgDARmcfNNQMVpV/n1iEt5aT76g+fk25lx
Z9bwOwKdHAIOM5sC5NH/qKyXuKHw8sbNj9R4vJhAjtBmPuZ3QnthTb+TrJMRfbzZ+85CQK1XwW2D
pFd3gJr17uiXty8ek8foFYYQpF+Qq/RP9oqnv9M+EbD0tkj9XwxoMEIBP1y2wLRWO6TkgVyCbvNf
AFeP5+TX7zxprUwCPyyxW1uvcI6S1noMRAs0moI43Fcs1C75XxZvpywAwYaaN0gWgJXxVwVIszUD
LVxvVzPLPf7oS5OahHgiDU0RrbVdI4BSMAi2IJQOYJpYTlzIXZ6IJ5t4915mvzDSvHK/nwmHv+gO
30H/5KuO+/Fk9bHdasv2a+QjEsx6aS26Klr54FU1ChbvxFoOuHSs0t9SpjuDgSPt55A6VmM5dcvb
r7onK7t/0rNjBt5/y1wavI4PlxS+w5KrlQ53cMHE3Hc7G1RPfvbkrpAxBHPrBpk/HtrHAfCdbX4l
rm0H1VrHQGEaanCBw+7nsrfzGezJuJPbw4hQBPYsvA5H+kV2A9GtBVScIdIe7MsZl4ezUe5kqMm9
EQZhIJQyEYHARAy9ta49ShLNfciZUexJPqrpumdFHl4bCry+pQX9Xa9ffGtmHo29RDvvHkKUm7m5
zSyfPblHCmFrEh0D7naaPHKk2UZKIAxqL/R5a6KzY5l4hxJmoS0rJkesy8u6LHMp3OK9e7dH7RZz
lW6iv/VBj9ejan/1kN/q21lk6dmjfTLu5GRZLXpOcKjDyRJXlD6oAkjMmgDuqPRNnt4JetQFEGec
73vzaSasjHnor7ByMvbkeIiSMurpho17OliwxoSsEjjejP3V0gdKnoL0VfmfXXlMkgfPN2b21Dix
S4NPzwiPuc0lJt7JLUX13fNn3e3OPgJO5jc5G6y0MjPOMIS+5/vRSQIgKAg/RvtZL/G5Lzk5H3nt
x6posXvQkt0MO29nbPpvnbfAmWdL/N6qDI4eDPZDRCcAB0+uuCAhNOvRk3KjkjotdAWqEBgd/yoK
Z9KM36f+50DjrE+iPqEltaiRoDzD9EVN6RIC3BvNnxnl90b4Ocrk5DUab/o6ltz1ys+ocGP77fI2
H7/9z4328/+fnDDNjCNfUtt2s8y67uBDQCAIqVvxgbTNSNGAl+tMAvw7B/k54uRc1Z2eFiHLuCvh
qaJCspNUuWVg7FVRPBfl3Avwl4jwiJ883RCTo9TCQ2JoGNYJlmLIy8wtAyFMWxQAZOvoPmyMO/+R
jC4lQBouSnqVO2CMjYVL49W4maetzy3o5NjZJLaC0MSCopHFyUdHny8v6JkKzc/5Tk6bZXgeTDPR
6rMWoHzeQzIKz/on+LXFV8UBAmeFA/u7Y+bgRtqqz2QJCW1tGc69EeeO4eR2ol7ApUE69MaqDvAn
eNbE4RFCLo5uzezgmf00fckUjR0kZtvbbgsAoqdgd1EAVt48AgYCuKmaSfZmlm/6prGCLrbLDri8
jJHNYALHr9YzC/g7MI8LKDgDCA8IqG95qZPAEqPXzG2J1/VYQ9Asxzjqn+hUB7BNhOkelPRMaMqn
0aK8TeD6BMv2hzxYzBUSziS1P3/F5Nj4puZXDQX0Itr52xjg3MVwLFDILx7QKeqvIHESrEeynQGP
nH6FnzM89UD9ggQOavE1hAI2lz/L+WX+91XGv598lUiP7ARCmbZbA0pAKm/BSbNSNix6aHXdd/b9
5eHO1MV/zn9yjKCn32qVhhq/H8M9K27TnUeAhjeCVaknGx5oB0/Bo7zONkJBg64vHwZz7PPo5Uy8
PHvPmEg0DAhUmsaU9mj6WduC0oY8BIYWMQjrlENFGvn6zITP3gSmycamDTF+Uc/SNm6DJNMY4qT1
ApK8yBfac/ymP43SwNIBGpMtYJkEHrK6/p/g7ZBWMjjQGwL4UzbV4YxM0qk2r5jrW6/Cegln07nx
opxedKcDTC46UWpA2lY1BoDa7zK8h0EFRMHZisATdGX9F/QOz+6g0xEnF52lWbnX9RhxeB9V8UYv
Z3tY5C/23eBARnvLs9XMEp7ZKjagwsLk3NRtak3OSAwQS+xbirmGaRxDiI2zCFKknQmVQwh6lfFt
yaBsaS+4t/etPwNEAGRADkkZoNM6g9w6EyfxU4RpU5AZIYA7mTzcuv0yz1PmxmjI20B4tLOAtDMb
1jYIvjBSPeAIpxSE3qZpAcSb4ZYN1BeAe6n5GwGxZAklnHWqYCpmhTPl1bNDAgdmgPNADHMqIscM
wnorzg03pB6ktJqlD5m2XMv3WgTZpc6769LKmVlU8nvjjiQPHQbAHOvGJ1/S1oe+MqFa5ppas9b9
4paZ0adW5dBVrNcdpJviZ6LRzjGt8AawhyIbZiLDeFVPTo6wTOwodCRQY522W0jrqb7qrB6Ttm7y
Ojp6wG7nSjtEtIJmJkm3hp3uDUTBmZmf+doCjU8GEDBCkj5N5csw41TD+8+1rfcqhcYabb7qQD7n
DHK26is3wCnR5dryHzGd28LslnboWtqwrHjoNHp4FerGLq+zGeODMzcRYhTR6bggcGSbpDZpHKfp
YAe6mwKSkSabEHyWIPnS/afM5DPpxtlv/2+sKUhYpWHc5xZQbVRCl43o6yYlsJPFtEqI0gXtkWjk
oEC/ufzpZ6Y4xQrTSECsnWBYEN62pfaloBOkxR9UHxyONb882C/XO2TowsK+MgWIS1Bjn4QtyyZU
KVHqbhLri9wAaC2v7oFwWWs+1Oa0/t4L9F3IvH3DjpK/eCiLWZ4HGTm/W5dULgiMPmC9OxPBzn6D
k1817s6ThKMpdL/zqmFw+/yjA6MSoMa8uTNH9EeZzm31ucEmeyozqfLiMhxcBroqSdMVzF/WAIcd
LAgtxjp6SfK5irUbWZsQealWEdeXUDFcxAbs+aKvuAmWWjGTWJ+5TU6X5bvXdfIBqjSvc1kkg+v7
dxVMJDRoWWhznOUz94QYm7jo5DIkHtPohqxDZFFZ6LiWn+v2NoF89eXd9Usb73t3nYwwSWRVrBiI
KKHu0qK6gkqpU1CyAKD3OocsgC3aZd74TlPChFyE1zarX/o2gPgv4EGB2a0bqEHm2rDhMWCJerON
8vSmDNIFAe84opDuRV02gOtgB3XQ3oCpnwp3Xc+gkgdwaGRtai25JXBCp/194b3EvvE4wBxQKz1n
INCF7QHr4Ml2qAgMUoDKA3IxW6K/9pbWBTxadW9hlR+Ztr38Tc6u7MknmRy4yrQ8I8mw22z6Sb1P
keyz+P2/PwTToaqOXARwAD7Z0HXreVmp57i1IoiuAIbm+7cGYFuXRzl3bHAz2hRsSG6jBv7zjFpm
EpVgFPWul39o0WsP7GgSPlPYKvqzZ/TcRxsvYBRBBUGCOvloFEZnBkAHuAajL0Hfouw5AAHt8nzO
vJoFmJ248whA6Egyfs6n02KvFlR2LjoFazC9FhXkJRdm8InX8+Ploc5OhzBBAGu0BT7iz6GYl5qm
SkTnqvjJC68z/UZGMxH0bGBHyfg/x5g+zbnvh0GsEyBbVeRUUQmwbLEqAAevrexNJ2pNObljALiS
PnJK/0kL47swpK5K3EqBlNQ1i3KYUTs6u2VOftPkExct62RQ8841ABkf8jczeLWzaw9HWgGJf/kb
n1/Of/Mnk2/c+WUZejGuUTuGK+Jz64mVFbdLE4qzl0f6PauR00sp3jAGBehusjlB0o1FlLPObdQT
hdRLClZ2hAdbKxBsgti5PNrvvfNztMnVCDNIGni9ptw6bJwMYSuu4SiXeOvLw5x5Qf0cZ7JHQcL2
fX/8fpEBnLcFPkAxZHuDAg7LULHyIRVgCe2pHaC0F6R3oWYdxKBvPMue+bxnQCvjL7GhM8FwWgx9
/CInd2GSZ5A3V34PROOwNlbJqn6GcDdEcyG0vDFmUCTnF/PfYJMbywyV4FmBaVspdKP6L258Mgp9
bLFveTazRc8v5b+xJhtHhJpRlcxGGKD3TXeV+ve+NhNpfqfx+HaEE1SzxkfMN0zg5Nv5xSCs2jIQ
BYrsTrf7x8H+CCk7BDkF7aC5A9dvZlK/zx1GRKnEGu8fAmjoz9WqhVQ00rhyQ0+9WZytEtUftAT2
N/oc1HBuqMlR0IrGLKStK9fqoNYfw96+1+GQHO0jW6vnssTfydLPeU3Og/DsmEVN1qGRou/1ZYi6
3Ehpg9JKvoAFAghYcxjU8xv/36ecwhql0bCgi3BNGKNHcZCuffXW0forlPAt0npnqNHMyYMHSLEs
kSIv87ScO3u/m4A/Zj1FPFp4eqZNBH4EgzT+EHrgs/AFq2PobYCJ3T8IEm0kmG82uKAzG+ns6TiZ
/SSANzYALIq2ytVFsirTZwl9EB7dzYS58X/5+cD+OUHz53YNdY3nYcKUC4MMNyJQih98/8pnkFeH
rguvgrUFbgxemzdebqJHMfKDmjl+6NmgczLVce+dnNICNGDNt3qcUinWmt5tOlQdF2B1r5LOcKIy
v78865mDM038GyXBC9OLzo1jurS9HTDBi9p/ycPXy+OcQSH9/LqTaBp7RiYZKzuXYPGSHMgGX4Oo
lm7mO9vXH0MfrtG4TFSVgi82BtjOyje+ruAGlz5D5mVbx7OVjbMfmwlKUbVCQ31aumIFOGMguCPP
AwTMgNmQbSz92AFwnWgguIwneqXt2wcF1mq4TuO5HTfuqF877t/4UwEMICYSkzOM370XO7bsKRxX
OKgGiwIq0aB6GM5//52HVbCBPLTG3EuIyfaq0qIHfBrL7Q+PZtovWq2biRNnGn0/h5jc0SpXXspr
r3EF4TGcljtjwUp4ACAN1Va93+8K2q1DHQYVYXBlFc+RXa8DZQa7MohvaK69aoPcaX0Ikgg6SX3L
ngcbL7fYSl2Q3bZ+58JRbW30wTYJkpfLu3SM3L8WhI8sXrSu8W8S2RuLAmnLDPz2+i404GvQBuyY
yh4uzmqV1OUD1BecyC/m/LbObsR/407rS1ZcxMieAuV6EJtrYbpIwLaSFdwyKzw/sSEuT/MMt9/W
mQl1O7wNBSPTZyHxkkQjfte4NSHb2ACbl4ATGWnaMa+kv7Igur6oUlTGK9CgkI8NqFWTF8/oroxa
vdgR/OuQE24SHt4wnl6TJnvK0BKRdfNl6t375V97LkSd/FgxNupOQmJAmYxNkiiXNcUqCdA1UNlS
ptc53vaXR7LOXQEMSh+jpg+ED6aVe0jdAsWT27WbG2qfa/5bKBQYPfJ6oPUqC9s/OdfhnmBANrYs
gfABJrz3qhXRrTuKysrSK4rrgrdwVdazP2UgVw10ynQJlXHZAQLB5Sc4iwc62FeyUCuYoTwOhf9k
G1biFEm7lyAMVmAoJfpbHeCG6apV2vCtZombRvC3uishMlwfQgYuWgkOaC+HhQEHstwTj7qXO3oM
9FbJ74uouPHBBYw4iE9xacNxon+6/KnOxvPTTzXJuNA/0jyQsYAZIOrFzPyljfgMDNZG+cWb30MU
WXUrT/J3UrROZcOeuCoi0N7sHYcNi0zEjPnCd7Cenl0GoZRRdgmKLdN+bVl2plk2sgUjc69qPKMh
vmfe81BbltA0oUb3rtXtVuLRkja9I3R9NXjXRb/jsGazyz98jDHVQ1KDwY12daFePetghulDWX4U
2d+e4zLw70qB0uPXzKc8GzKZZUDyBS722HyTsGNVcTZAcLJ3TTh2SPg+gJGcwEOkZfzW9OGaZQ5r
0lDUqwJHefDEU1D+JdFWeC3CZ7K2WqgYNiPnNloxpEi1CRJiNexlC2UAbqwqBm8x5h1jDr0QAf5j
KJ8DEa373lpqcFLTezhJ202jg8xdQs4GUmIQ6oy1dcWiFYW3VyzVW2naa9YNx5RvfMtaNEmxF5q5
bsRVCjOVUlz19S7FySyodcuI60OwmOTQFSdi06Eb1IY62qblg6auc+ude/I9VDdySDe9uo/LK49e
17xYNu1NzQ4yuWtUtGrGCmtYb3UU/sJ2YyZXMQtGrEg2PDXhuyaOTUDBMMbDF9z+QQNKq741wngJ
1YA7u/hr9fdxHkHXSrvL9B4Nqc5+r0rxaSjTSaoPBZn/Ek4zdW2tQwnNXLuGk4+UTt7f26Ae1p85
TyClxhaBxhdt2N9GPoVjChiaqfnQVNBdj/NlTFCubG8IFPcD9Rx2/U7k0TUq6au6gkGglc3s83NX
xclemeYMMklMrTdZ43bQi1F6COOAv0z/UsMjK4eZl863luavM8UFFMtQCUPve/wxJ6HXG3plGjSr
3TKN2TrTa2j8pzRc6uC+Iprt2hwAD1aDUWElOlqc7bXIPW/R1d0DgyWTl1W3HaJ0Yop1F91ErEmX
REByrNJdA2KiQitArQ22yo+Xdmb9aS259TgGyoNlUIu/ovEcP4XiAiVb3QiOZVO/QHDtD5HVKGAP
qwM9aF8zjS6rJM7nLoMzuQDabP9v7pMAhxVMmohGrRt2b7Q5es2ubedABd+lt0sfeHLyowYqT0Ve
KTc2xM6M9G3doWIEmnCYWfdFYWx5r62UpHeRrjmXw87Za/Xf/KZPShZSw+yU3bgNINJ1tbFC6VBv
E7D/fvMMHQXd1NGtM5jJ6GSOJa2yrhu6yq11uk54cOyq5rYKzNsmscGtII6e94s6tWfmR8+dFKQ5
ENGiINtg9/7cvGajexlDd9K1B7qGSgSsAdrnOEFxSsp9i6wzsrJ734bFhgXJyUQvV6F6SrtXWT7m
AuhxGxrb/qi4rq9lB8BJBcfCmNNFNLAPivpWXTfr3CZrtAceIAu2Syy6UPDi8BGRY5gp8c66Tpm1
pY19V1FovuaBtwlteHz1gAQ0/rdZlcnWcdT9NSCwIOFwFrVqETTNTlRz+Pxfyw31MsGFbUEyG5t6
ugqRYTV1IYsYiKluZccQ5s3NZaoOoTUToH65JOiQaDn97pODY+dV0MZhVbk5re5SH3wagPwKWb63
RbPu49Ax7e6tiYdrqzfW0uttSIZ4+CH4vFoUfOWcrBVESwuiXVdxdwVJGPjUpcO9hG2YpxjaXwp0
p8aAJMoNgJ8bX8ilCTOFIlD7iHcAZsEXC0Tk6z4vr+0cQtwN0CWXD8+vvYVuOEH6jBIv9jWbPpth
dwOpsSSsQXa4T+se6iYljCpuwwB0Ef/z8li/yk3jWBYaEcjWKejn4yvyJAgXEG0B+VLVbiLehu49
YtVMmP++M35EockIk1dhH1A6tHZbu4M23Hd5frQIiRdyiJcmPeJ+qwuY0ygoXCCfjNghC+qDaK94
RhwlQIDvQaPg0G9id+nwKcLngT3Q/LX3oNMAG0wzgVg6PEhk5lQJ3FwLUMGDYuaw/65Rf0+BctQa
bfBRv188Jx8prFChhgpA7epxcWAS3g4ATpEAVc4AshEeW/TxGxuSPaHN1sgc2nV7Cxf/zJ1xZlsI
gwtqclQTTDYNOXYYF7VW8tKFkMUy8aNVHpNlWiE1qG7NtJjpoVjTGwqF3JPRpp1h6vGKZb1VuZX3
MGivNSTShnCu9maMx3WyOQTVkZkit6Y6xAR+bj+asagoiZkAgTj6KCTZoniAwD9cp9uF8WbsTVQq
gjeKNySYNs/24+XN//uLGgbGxYZDU4XZ0wxE+iLV+7SL3SYm8Gx863W1SNQnDVrHq+q5XXQuSHIC
iVA8iy005CZz9ZtA5tagYtd8MN7lY/1hPY9uEU8MgtNiUe2MK3Wl//Xu54S0z87yZNxJyEwgQi9l
0ccuC15sWWzKGD4a2R/w83cqaWfKTucniYYgLmNcjFP0FK6pFj6xSexCTAeu5dECohnrKLjjc/Ut
/jtyYfHQcvjPkcZfcnIo0T4ZdI/YuQuNDmeg12arHzjiGCS7kEDCH2ApTcBW/fQQDSi+1fkROlTQ
YYBOVb2rgnjPIP9MrFWdh3vZZRsrh4RAXyzrAM7AlOxJWjoUWh1ZBinuFBIvxqM29Atf7atIX3WQ
X6z6a0wVWxaugOWBi4+o97ZoIOPy7haJj/86PRh448eBt0Qa8WBBRSfXPAeH2wHsdtkrG0/HctHX
tZOTW8hp3gVErpvOgkwLqMTFvm78tSCWI8KHSkAiS9HbrEvBbfTuipUNU9PibzP6YEA9kkXUZQVz
NLzwVNweZSuc1tZQWs6OSDYXsst3Ka8O4YAq+hwN8HcLYZIATIK8soiyVN5HkAzonfo2vxttpq27
YNtRWGXOieGd29Gn6cYYu06WHq5sRRkSGbvS/MhroJM1lCpGWSKjvOIt3VyOEue29Olok40WaHkQ
qUJEbgxTLPgVSVD1WlYuDS1YXR7pzEXzM4+ahAi0P3W7Il2EFmS3krfi2XdiiApyWD+DwO/PyhD8
5ulN1m0SG6rBzpoki2MX6qkbacPezY+WYNQ5gTQeuqx+0ulXjmpUpyLoO1bhDHpg7gxP5qvKHPmN
SGOUc2+14Pl/AB7B/E6DxGR+eNKHfRKY0HIHgUegaJRZkMfHmyTuK+joz0ln/L7Ofg43eY0kUYjG
cm/HrqcB1p+/dC1yExii2hEcy9Ma5QRtJik4uzmRuxkA1VH9F5GgYwhGEa/HowAL1gcThTnc3IvO
u5/Zmr8YC+NOORlocgrMqNe1SvLYNVAHAghnY6XJelNYIHYabzXsCYL8TxbF65lhya8E4eew0x0C
um1n2ON9QtixDbM14zAC1to1seF5CofmmohdbaD9Cw9GCUVBEfpzp3Ic42eS8vM3TDZR7/kk0GSb
g6zBN81XC4vA5m1Um6nWxleQwKHQWgZwJp71n/ydg/0ceLKdVE38FqW3xLXTZqVBw7X+DNvZOszl
2U3bA8JPCjwILYQ3PD/z6sX+P6RdR3PkyJn9K4q5QwuTcBsaHWDLs8hiFc0FwSbZ8D4T7tfvAzXb
LII1BUlzkCY62OwEEmk+80w514D4Xoj4WDsfrTBAq8gU+A+9LIAXizA+1RRmzLJv0dHNsIVAG+pf
ns+bbTcsszpGzTCbWUCXp/Bz6MnF1BZ9MbJc4lMOUkMKsbIabpzCHJb2Ixr+vkQ+h5ncSHJE0Gzz
CM7RV+5G8l34Vh2hmQPp/ONgyqtilS4Hm6ybFyhRwsps9iC/dPCc3VFTbFCu90JZKjjnWA1W9yj0
gBA6onBRJnYS4KiTDtc35qWT+3zAyZ5IUcTQylyNoPaZWBLcrNXw/a+NMFn80VBnte/hLhyQ69Hi
tUGp+PoIF8/Os6rFpPejRnXrYdFHJ+wBK/FfuRLlg+zVD56ujzMzV1PEnxezCmcIgiMhvPPIQRJn
QLzfO26TW3w8RM/iIVpyfd4KWnQae/o6lBtTwhmcJFgRjUypZtuejLYsjeursKBNn9DoJ5pmijVI
3ZSzfaKbQ+LtVDneioXseqJucvqcFsF31fnJU05KDSpE7/yeRx4ilQicFagrgc8hsH7bcvJz3Gh2
mhxiSNp2qGIRkMBb/i7I7wVhV8JVNyojSFy+5iID3g1ifw0c0ED8BVrGDLPwiesTM0XtKU5eWhT9
NH0bRnAJRHLMSxCobzNAcZccpDlDXrGzKDAR9AAQjJmq2sX1r31xK+oSeDGwzoDE0+SipBqfDlWc
Yysybp1X8OH09hFwSUIYotQHX2k0/K+P+F3JapzZsyEnl2QkJ3XDt2106qF9sqzvgsf4mbNHPZTw
TbD7JfzYFoU7V3r9yOW+HXpnw07OAE7R1TjQcHO0yc8KnnAqZdsW1zB6mMs05DtbgRl62TfwEmD5
IotbZCFF/dNHGSFX9NqQM+RP3GtcJ8s0gxaVhyp/0T1WrXDq2n5b+vqKh1QvI/IhhZ6xT541QB3r
VrcQZhmFl+xYj0hVh1ETQZsG5SACreIuC2+4Vr+Vo96Junzto5vbSP1L1njHth4smWpz8z+u3GsT
MTmqOKgtarWHIKXVYFHo72ptXfLxVtfTZQ3nyiglZge1xiGDSnjO7FZ+4bF+ry+C732+r4tgCsT1
SiGnEjyDT6rqPVThsPQTf00jyLHI7xWkaiWt3WbQSyVx72gQne0bSBGLvRlXzCZiviQ+Nbu8Nwdf
MlkHG2YlcSVg2LWqeqP6vs1hxVzMLd2L1/PnEppSbVOqIn6r/PiUghSQ5vD5wjVdZop5fXLmhpke
kGKGjSoEuJ4ZW6BlvlIDupfTdHV9mIsXytnbTE640YwzHFCAP3VFMQolW63+XsBBoWrn/KLmXmgS
1pBhqHh0kOIT0SFqilwmg6RQ1M5cXOLFyPfshcbHOLtYCg+eLJyAO1g+BHvhVd3LVmVVm9FJGcVa
B76swEGuURXXLPTtHHXXmMlOgcUZEUx1P2vJ+Q0lCPLd2OsB3UCUUUSbzC/kJYKh6pQISBa6yTtm
giVmJ+iywsB73cfcQoKOO6/+1CEjn0r8TLJ6Yc6/jD6ZcymJVaBWcMrq6o+WZkZdPLXRzIzPjTGZ
cK0sCwmSXQirstptB9VU0T0iaN1dX6jjgTQ5sL68yuSO8mXer5oKaX8EtQ5pwdnM4VwY67jXh/nu
6TP5YJOLSaEB13ARSp5BxCyIWi7TAZWaOLM7PrBS2MX4CqzW23fSCa4fJlaMahgqSRaveU+wXrVg
Mr1B09KOsleizHmuXtitXyZhcn21lLWilnHhiSaQaU8FywvAD4LdvdYvZ+Zhbqjxe5ztIx82hoqn
IvQRUm0po0XgKWhr+8DhlZ4rd9Aqh4fAEFMrEh6H+DmDb6GcAxgRGVkIHCidOQ5nHmfqlO73XMW6
GnVvrkdbllOWYjEsC0+FdfjMifjhU39lpSnjlj5785DwMGLkuQg0pPARuGZHaTQjkXP0e7z2CCEX
V4uoKQgD3BJ8lFXryq5IgxYPSFu66C8FQbiJaDPiHuDtpzyXyXDbDeLWlx809UVpIf+ec+pC7wGR
bqtjVCgPEDw3Okk30O5CJ7S86TR9JTFx04mqK/dgWwF/hsABStuZyfyN0FZ4IBQO5Bqxs7Qskt7i
pfKh/nAv693ah0Z2dduQXVFCyz4LAJFe8opnjXLPBSejDaOb3Wy4fCFpAP1UExQNGE4ZpmJfJ47G
VCFyyoenvnth7aHzD9fX5KU1oKCfBQUdkVfUj3Di7MMUcd7nPmPhKS3XFYFtSbXg/Hup42fOgEup
MahUnwOND3I2UIYpKjRWY5tZjdXdV/fRnqwGaMNDhhg64C55ZQG80iS7vCEPUWzMURO+M5RwCJ0/
wOQQqpmgR3pCMZMr2FTuir209pbaPTE42RDMyID15C6Gu+0crn5uhidfsNGSSsoTvHjd+naN7BUi
cuZQbmTv/fqnvHRpnL/g5HShQilWcNQLT5n/g5OYAwKBTdXo4foowsUV+Xn7TrX+UiwlpQuwlaHV
30B1JjArOHmirGrL28au7wNgAmG2MVfsn7mrlMmlz8eBpDTJeCUGBcrT8V0T+ND+Fsyg5wyZg3dE
zW3bfHCuv+7FdXsWbCjT635o+17ivRB6TI9Vsw/Ek9egzhcdG+2Nh/FFqTZGirNLhf0DZUupfOr5
CCj33Fa6xNYGeOQ1zd6DaBQMuay/+HCTOKFPeOg4+TQ6UQf6or7BPRYOXcIz771ZvLaOv4dv2Z3/
VDrVNnHnZFq+wzO/XuvKZEvLA3rsYY7oUz20tuyUvlG6cDh4Uox8md01u8LMjvrb9Ve+tMjPP8dk
F5NUQICXo4bI0kPSvXHwVQhnhphd4ZMdyxqN6k2ICG+QieOxI6zvDBUeA6HcmRqDFhDwwU0yLDJC
3Tq9j0T10ONKU1t+5oKee9nJjub4LPPRsYxPPMoeBFrUFIutbN+vT+mlA+psSqeVX05TvTZom+hU
xcemyi01XVKfG/ta9vWBZl7nu9QAlDqGmEXQ2UndXL6Pm87VxBlG3Qd++kqooU6SvKQVYVxHkABL
GqT6Q7ZV4PmiewrK5v4O3f9TWKXPdYOiV9OzRZVgSoky7p0iWVJoepSN4DC442RBtJc69UatfLMj
8KuQgluqiivZ4+55WbwVNbQaGSl8ANspBMakk16jOAXljlgqdzIFsSDh68rSitQkXL/S5P6hqlIn
pZypoGBBqxcw4g0eTdsBskNtDEE21fXq3BKrdNF32QZxkkWU96qUMTBMjxIEitW2Rcs5kAHf15W5
O3omsVInZ6yM6h8J6gx5HqA2qNGt0kBDeYwDDyk3dFo7vq/ZOpxcPPKc8+iJRycmgmlTPMIFbakA
mJSxSkPXCUD/MpSfgNNEezyqFtfXkTZu8mufeHImh2mpBgOKmieIiViUVLZComVba7chAKFtC7gQ
/Jo4CiBQuK9lxLZNZpdegFpGhurLo1LsYTkYNfAv134UPkqIPOpIg2Kriuj0oW/wPcxGBc7V2tpO
fCDyFMkkjBmD7jt57FsoXcFimwBh570lCnTVFAQQ4DfChRGJDadx4KtKbp4Pm4aE+waJjlrRdepT
I1Si53DIAYJWPUeKW7cYQhP2y2ZPhyUQtzbcal8GJPFNqK3igFhqELqDr65CeZ82w7JFnRYuXWuU
3A9839h8IGxyvnLjLN0Cbtg5aQaJV4EZXAnrMVg8NCi9wfNp4Mi6yisnB6hAUPx3noS2UDcQuRQr
Q08zC34nBhcGu0qYK4td2vUAZILqIgij2NlkURFsvYZWGeKf+n3I0ccG4FktZ2rf36MDEXAJ6IrA
7RjGblNgfsOquO0izj+Fse/QhrsBHWjJddBoDlCD0XUZBUgR9iDpjOrsXGo7de6QREnm+74eW/XA
vD8298GjBy6/GR2UJUgbTrMVbDEw6K7bzRuxXz65CQFuSddFaQpIq4na0TaRsF+F0hSLzhSbBwIc
Ucl5M5HG3EiTQzUKxCJIBpRcfJyMSdJaXuLB0UPbpMkcfexPworPt5osmCEhUkvpmJAjGZHIe8DB
P+snqF2OXhSLTH3uYE8lKtSsWO5CumUZpOKa8zqXT+bE6C8mDbz0+SyTkybv6kSpkhIFtq1+ID+7
DTGrm/QWOmkuXRWnBIr4RnnIjnNJw5+EnZ8Dj7vqLF2q21TJWxk1xMrqzR6t5hBcLRjrcMfeARx4
U5i+1buYB1O12oU+g/qbfe9JaDeESLw9MY3g6FmJBl3qzgDQ8S1OeG3TrYK7YZuXNkoTDmi5M6f7
n4Rfn68+CfF61omkTXC3aNtoD65a4nD2KD/YW6UTwjoituq5XTwu3+8XyueQk4jPk0S+8yMsuX/h
D8NV9wPNJ2P4qTj9YpiTRR3/tWujTcK6Btl+o0Hu6eS3KXQy5LtRLEISMwOKBmh/lBbsB2f276VD
+GwdTxkdsL4TElTTwpOmpaDJvOeJZuizHf5xN1x5MWlS5VHbIixDmmPRljeseYpZZ1y/+cl3+f2P
nOPXl5ImB1GeBV5LvATV1163YiYYIUTnJdWELij+F5nouMGiS82WlVA/KpK/bFT5UIn1fTxoNx2V
NyUQrHxWWT7YMxGu7CKR7+RcWMnwYMgoD3xp4pl6CiPNpl6oWufUIvS9oQAaCQgQEPkH4NCp/iuD
ElCognKKfJeBSFcU6KQKj3zuGb18gJ6SkUmBJQOIw7W7Xq3NLH0OYmamReoKATVK+pp3N4nsbxnd
6mgNQZvI0APNgkaDIWSITYpHWLwbnHAEOtygCexbet5kQ7PuSs7hksQRwRGVuz2l6o8QMvgM4WKh
CHb2kGGrSCe/6G1FfoWw2D7kZVMBB8rzDUWvthzJlp2Xb/KQ2JpYFtAiAgQRYOYu1AAYwI5vgR8Y
aLKqU0TqzavXP5H2Hl5+jqKkZg3ZAx4e5U1cWp4Kt7x02GckNNIwtSi3oRlI5Fm8CYraQlhgBvCz
jiTYJqbUTsLYDlLYLiqiIQFl2SnABmaqDUJhzAZXVClmrzC06pVyd0SN1jJ947xDpwpGnkMp5qc4
/KwkfqFB2nDoRLPonjQYxUKOCaDIVzkaWabpQvZq9LkSwxsviko1WjCA2SufwqMVTUiBW9QNSCH4
kHVV7KiyJUln1GrsiBqc37IMDA3YMqjsTmfvtC5NcCosNcIQEuPehkCBhJJiw9ncFSAxJQhpZsg9
DCn10CxBqdWxVMrARF3NqkXJFDXgoTDdGnPIALPJWluU7Q9aopQZLDR/5dHyvo/h7kklsLkUpx5a
pyqorfSJ5UnBWs3hnYcRILvqFaURCKGjCb1ZoYVZcjDUhBBDDxGrTkS8qHZ2kcFWMCEmqHNWEMMJ
Iz9EKnBuCFY9FEx4WEOWLDOpDqm11NvltDFY0SzkKLIz/gFqiAh232i9IwQabFnv9NK+iPLXgUXL
ZkhXVZ2bno8dJMqNBW++tcd36zDaieNOoKXLwh8clyM/gjivXooWeKp27ldbufM2PmJXANVWSizB
vP1Jyg9lAFj5UagQUtAW1K/KklLY6BSCqzEOSkGZLXuaUTacJUm5S2hmRyQ1BRV5KmyFjHo8z1qy
UkD0ZhxGzH1ym9fMVkFbzA+gZdqdjs/Pkk2J1dCxCjw9zGOccEvWvSXjgm/5fZc+6URdM6Id26w2
awVOnzChb5ByRcmp4GO3VtyEj249iAAWQwNKcmQliLHzDnb1OE4KdIEaUPaaDMJ9MozvUsAYoxJd
63uhz5eh0qyU1re6kQZJ+mwhyCEOq6Z+4Xk9NKoSNs6AQCgQ3iuye7VvV22EWx98taLK9hLEEnIe
mkV4OaRXkBrLGgdinAsfrFOhEpc1uCyM3OsgB8aJuIKapRkXCVQzwg0dDqHmmYPXmgoVTdoFi0wC
vF5RXZWVW56XnYrLjlHs7QJVM1WUmOUfUIoyaNYbcbDWObZIkcdKg2qpXHDiK3klcZ2tcq91/CR5
xarU6ZpBQRYuiaYQPMdK86hJcWljEtdtnuxaiBwkHnwRvGwp6qAao8xup1rplAN/L+ZUt7hqVyjg
LTWBC72km6BrQdxUxuOwWaOe6YRci151BsZaPARGp288b3Q8VW4FqLP5zRPFfxnXAesi/YwLYJxg
eyIY6pDbNPEXFelXKFhaGpOXYvwD2a0JWait4A3bAp6sENJ0irTDqL4pQL06FpI7QQhM0dMsH9D/
dkhuSRwvqQwZA2RIYRS8xLI+coacNvLufaFGmhfcxAq3zaPhBn2OmUhs7uKeBMMwP2ZSBnLTKR0k
O4TvY9EiYVR08/rFOhd0SZNAN8pjj7AQ47BVsfFcdRF2hnrXrHhHtOgxW/kwJ7o+5ExK8UHxOotw
21JSYE8D9HYQstRAg3BV5Y2lweezRlPg+liXoDFo8n2GDZN4NgfFqq1DhNMtIE2G5ABn6PgrUTKg
am0qi2CRWhApuJmT1r5AbBlb1Z/jTmJZYMTDXhjQOScuPDrDtawvS81STJka3UKF9AfQKpApUX+y
GjYyJlnMPsG4QK7FZJPQdihIT6oY5bDK4qHMZzQ3MGs2ySG4803QrN7n0rfLtZnPN54Et2Gs1IKS
440j/cdIMwEF1IDZuBHilKjSOYm3me3xQS4+W0RcQaRQ8AJkwMOOplu/hNHt6frauYR+OP+GU9ye
LkEVKfZRDs56xdZYaEpatqpAN6NtpJgd0PKpBBy0Dg9ifMJGuuMUwaI4ViHkJVX9li88yxtdPTla
4G5WKrje1sAiAQWkiw+Kny5i/dkjvsNwQUvSw8zjz+Q2ZBIxy0rYpgj4olN4GhzlJB7jDihpJ3G6
xXDbQCHbGhWqR2Pg+2hR3EaDIRrzpYrvXgVfA3cyOciEFiI0dQbV3kbc0ORGiFBq0wA6hGZ0B1E3
X+NcMZBsLyicrDxUJQDlVWhzomTTAlkLFBZQRqvlfsOLkoV6rRkI/4aM4UwGQybHYAb8pA8T+ugU
QBopBQip61OrCu8pYGyZVm8DFLDIqOCZR1YEP/NaefbFZhXUsCG//t3+pLL0ayN9wO7OlrZOogDd
WZBpR4MK3kY0uBJXklOb5ZbsARu4Te6kU2IHtrqfS8EvzsKoMDg6q0Bxc7KHvTjpk7DV0RTW1nVx
pN1/zHsfF8PnANN0NJWoqqbemOKPUyxQQx19DXj/vzr2z8aZJKQIbqKu55XwVCJ0i5hn+sBJJX20
ANhw5yG21AOosob6Y1a1Dg0OlMEBugQ0FETA3pfdLEztmc968Tw+e6TJdixVEeyKHnM7ftYG1xCc
uOwGRpECTv/gea6CNfMpp5j7RpCGKJZIdOI52VTlHtBYfWalXjzxz95osmdYRuMgpZhkseMMpMCi
9xZHtalyp4Sbs1ScG2u8D842RU1IVMCMGodZXGHhoBpH92EduohKjQY+63/xY03CBtUXi4SN4HP5
UKCtWpranl+i+PlxRM4T2r5Xsb9ui/Htz94OmwFXgIe3G+3S6q1qy67mALE7twYvFqDOvtgkJkBr
k6ik0cY1GL80G3/dHvV1eKveJQYcfeFNKG6ad9+SjLkm/uXa7tnIk5NF1KMgTpmIZgDOfa+/S8V6
0RVPo+R715VOG0oOQZ0lRhkiSAcTFQV0J/xbaayqhHNM6ovBw+fDTIOHxuuhFqJg4QI9aZAwBAZ2
K8Ovb2YRXQx0PyE8/OTmU2g/dFyBqlgL960Uxu9GdIBBz2K0qBZs7yG6ZT/QsHGuD3t54/8CDvGT
Xal6SiuWHmbaL/clELXBPN788jL6HGKyGUFtTXk+whC825sUy0ja8MfSbRYg5EPjw9AMya5W8cG3
xLu/9nKTfQmd2EBOJNwfWfEUwrc1VJKZQ21u+qZbMaM91/kIVzQ0PKAcIeqL669wefF9Tt5kDzKR
ccyTAOwKG+T0ArNKKAVI+Zzc2CVK7jmAbCr+LBRNkaudgG7KY7WhS7bNt8kDQw8BGkkHeab5PrMi
puDzVmzzQkWJClYgxZZr0ej27oToQWx3kNNBWbs7/KVJnOLG2agpEQlAr7WoqGhaaSVR6raqNnMP
zCyGjzk+O5fLtidR36IbAtq2GbWDobQzEzezGj4YwWcjpGrXR0yJcNEA3SSS257pRpA9XJ+ty0n+
50n08fOzUSQhLGkAqxRAt0LYcAu40oQ1mBr8DTZrYAm1IbyHzpy14yXGz/kS/LgUzoZlZACaph9C
WNFC1rnbRRLQdrI0VrsYg1p2W0BvP4SuxHOWqoYcqoYEZw9Ozlw+ji1lrNhpcBBvqnXOdUuaD8ey
vBuEexaAxa/kJgU1vy6950qR32Xar7MOYCuv2UVhZ3uQFdG8wvFLyRKjwtWH3JB9GYhjZD4l/W+w
4WcTPDmXQP+oOo7D+le5VRE8af16Vmn9cozw69z46NydT6bnUVhZ4zbRUIoVygUlO1B/jWUNcSoO
VhGt/3R91Xxcg18rCKIIbxYZop6SrgGp+zUqUaAQQZveD06dtlWU+wFWB2HfLEVPfmd9bqdpcqto
kav0iiVwoDuWoPUE0JUdr+/KROZkFVplgWNnRspj0qLGA/1kPk4MpuPKGLV76hdWl44W8a4fQMB5
MGn6g8h3ksigqzfsOao+dRy6IlrmCtgYQkKgGLdPOcmeedVv2xCxI0xoYE4iqjx41JNXFXkuK2CW
2xwzFGVTCtQLpaIN59w7Oe0kaPIWy8jj77OkfqfQCtNTbl9V9d0QVBshQjU+l3IHUjpWQzozl46a
fIpD4IYHtTnEebDmE3nD+f5ai9r7vKl2pM00g/TDTVfmnUHgY4QVhAJVsalgn0eC1yAOUPEHgbSu
9xlIOhpDYwB9AxgiHaFU6UKZXUOpQXJluZizv7s8F4RIMijlI7ji62dPEy7TutZvjh1KclwAU2sO
KoDB2/Up/xYcfcz4r1Gm4DNBTllIUcc94v/Muk5HiifXYm1079cH+naGTwaafNq8lBOA2zAQKXMT
J4JZF+EMyv37+ToZY5LbiQGsocVxyiRefBElChwSsjpoeQQdlDj1O/jZOlqbmf0Aj2L4ChKoWXql
XcjZf85EnjzKJOhEfIReBuHYMdmojzx4j8viBgLP3C5bdHBBy524MIpVd4rW4rp493ZzrIpvx9Rk
/PFznB1TPU5xQnrspMLrDl0FGiJq1xDhcToFHvcI62EM5wLndv0jz62mcU2fjap7pGGswaixyi/L
OgBIzkPXrrCYPKfQ/i0Tnbzg5KgvGqHT6hRDyV2OThhMk/I9vI+sgFfRDJqJdy/uRRVJmQSle/x3
8jWZMASqCtLrset1I0tu26owhmBmh1xcvpDKhAUZhhC+7Xi112MFQnP06EF2EWYBmRF61SEcALzR
Jcn0EhUAMtq5nhYtGr5wNMg8G2kq6BDqZbeFJlvXv6bwwVf/cvVAJlclPHS3QBxQxGnwGvVxkkE7
XD52DZrmsaEg8OIKSyTPdambfg8dHgQQKNAuBKX/WWehReNuETJ1xxcFiL68UcK1mXmRAfEj9Kzd
QRZQey8B540coX4IfHBRyVtavZRNaAa4uhIcQx5QABC6dwduzRdjz+k+L8Dt8IHa81v05clNI0mP
Yd2ZNVTMfRQwZQmww3jfh4+t6ja5AKs0eQtRv8Wgqgu0M8PeUpIBonEOV0JaVfPtQoytaEAC2L+B
CzQ68QbogqTRNk86E/VzvJy/S7MHkDPMXne5FPZEEoI0qP50byVfoR3oOaNzvBjwlqB1PsTPBKPK
ITMQ3jdRtGmUWxQzjS5WTOgD9rkGMnVlo6bqlGprVvD64p1IcUvlh58I25hTfjAoupalhiwYvQgl
NjIeFe2Egn0FDySibYYIrOroOQbDQMggfta6veoKYG91AzNHFiVEd+2+QHGNiUaekMyAozbzIL2e
LRQmmGARWr24FFj9SrXSjMvyCNPEpU9KKBwr7aHs6yWcDNci23TxvhV6q/Whit1U7vVldeFowqKC
iQ9Mm0GeUSepHSv5GpJLg3yMlnQpLehCdoPFr4r3/7x2/+u/5/t/LdP6n//An1/zoq9gN0gnf/zn
Nnyt8jr/Sf8x/tqvv/b1l/55U7xnB1q9v9PtSzH9m19+Ef/+H+NbL/Tlyx9sWKTQ/pa9V/3de80S
+jEInnT8m//uD//2/vGv3PfF+++/veYo3Y3/mh/m2W9//Gj59vtvoozD7n/O//0/frh7SfF7Dy9J
EtbcO+UcRln28u1X319q+vtvHLQG/y6MgmQi9AaBsBrhQu37Hz/S/g5JNgW+kgSmHpAr/u1vWV7R
YPw1CT+CzA168qATQS8W36/O2b9+Rv4uQUVW0BWVwCxyFMf7/8f88sE+P+DfMpbu8zCj9e+/fVf3
VKG7CGFEAstJ0E2nqNJuSOsYpPoARFPpXoCwGHDc0a0AjLMV+MqDz/O4YeqT1GunyNfMdKBmXz8D
MPiGW8gzfH/Y6bL43KSQEvOfolGkGxYPQPhIi1YJlmLeQC+YmnyX/RwiAUKIstmVr3IIJXumN3e8
HCZGnI2YMM4WAmkbDckWe9uFacyiCpRlWLz2IMbRmKwiX7jrKEHWyMIbPgGVSmxv0IEyz77kH1N0
PiXCh27B1yMZczJOPow4R8XVyVUkIXhXGehvp0Qrf2ilm5eYBElWbFqm7zmyK7VJcFDRfutRHqhx
T151XeyoSuukYNy1EPMVW9dPmBkU67zWjYgqN4kvIhgYKpPXuwcIP7wQSb8jDKASOMiCacc4x+M8
yWqQ6YQDkAz0oA3cAnMBrAzbAKh4HFrqpn6/roGkNnw9X+QBKCkABOU6lDpVzvayn5pip/JTlkEz
OQPeREXVLb7RkmDdKuKyUCiwTzpkEwocSFFYub7YOcBnIzEhNtQL7zW5xGMUOx3GrPAkVpyACQRC
2LiLEaPz2lOflbdAlbyIKhqArHGjBOmsn6yVOlw3Gu9qCoxb6l3rB7avD1YsZTdpSYChDfdqW7qp
Hjqq2EB6jlnUS2zm+U7dEFco5UWusRtVAnra191ykLb1wO89oERxaeEQiyNIY8qqJYNtZggdPyLZ
7ZR4glnNCUJ+L+GOm0IWoSIuj8nSVOQVyhkQkFUlQHdssH5Eo7sXj2NLeTSyUH+Wb6BUzlupf8fD
AtotazL8HAQcP2Q6qqdAojQiAz36fvWx3BKlf0QnzqKJ8gqC1iHr3yDRZhR9vUPbx41Fb6EWKVik
3CqIAJkAjMWvBbPg6QZ4+k0ZlM71rfEtwfj6hPJERqYiUOmD2h491nq/TsDFb/h6Rvb2O5zgYwwd
AsfIUVFnmF5dGgzN+k6mR1S8QL7v3yVLXozicPVjsBts7J+1aMUWZwkzRYBvAehk4Em1klPAlugS
hR45UYGUWWx3wKQl0lzO+Sef+fMFJ0lnHnGVLg0YJ+TCtd9uo+ytw2HWCMc2aTe4FkZb7ge1pyu4
8jZJ7nJ673h5Z+lSBXF4UEkD3eVDNPtS7jZR9LkQ+VuCoSEshugqlB9hkotgfJJghN4Q66yhx7wy
/Bd/IS2UyIBv9gEJjtH8rJeotCM8X8w1Ti7M/5dxJ9lGxokoEWYiFpf41LLU1MQ75s2hoNULS/jL
KJPl5VVygIoONhmFSLoApQ8xTHqI7GwDdYuIw2JxbOYVFNEJuykzmNyF6dbLYDoR8C+BhloHXdQ1
v1FTqFrr0h5qRDbnVy6vc0uuruForJs94Fq1KBiSjhQDkslByttheRf72xbt34pTjbjJX/NyI6uZ
oaiN0+nRXaB1W4mWDpcetQBunpDjJAO3GpKnTA3WPeGXlEvBgRnlp24Evjag1IvypmQO6nNRcHtO
GrkK67ICajTXI5OUADdVtVvRJ1QmrYztQvjY2KQPnZ4NDxAYSgWwOtGEigMA4foeCloBkGI1xImE
6qkqAEGDcrGVqDFC/QCmZkXL22LqryQtukk63spRTbN6Alh3AxOIgED5s65cmMLgPs9esgy4XhK/
1PltBkwv8mQHHhymB4u9qEv2MC0yWJZABUDaDFViRqr3nDPRVobaUEi7DUQdCLZwjZLTMWtaJwDA
DZBXm2aAMJfqLosFV9ZCZ6jVkw+jUoV75hkIunVcQ1ofJzZuRMAPV7BoR27gITWvdjBMIoMIZw+a
mrkwrLxENxGDmCGpXK+MjziRtsCPL2qph4FDZuqVrQIgTXBnR71klSQ1fMBTC96DhBYUZYX8XusX
sngIG84poZ49Mo9S1r5zFeiFoGvlQWmXvbdS6m7Dg8HUi/G6rfeUgI3PbSpggyNvVUERN4UPVk0P
CA9XfnDD+nAnCr0RFsFM9WZu8U+OOCEmJIZYEG6YDCTwIDLL+v76DfHR/vgSO32cHrqsQioeBttT
XEVIkzpWq46iKFMt41Vg6Sa+3kJczClufFcB+jrSFGDR8QxJWYiRmkeobdjApwNqYI0OcvxNaYar
0UlOMwYb/h+Lyomd5L1fVv+GIN3lSf31xt8YAamfNQXDiZIND7p6K0RzB/IYbl6Z0ikfoMM9nqBY
i692wubZB1AT8CwEcq0z4pqi2788s5P4N9CSqI5yDEhcnZnNUljE5ivMP9DOlczYbhbKgVmSGdkh
EJOIajeDBVGLeazA/3H3XUmSG9mWW+EG0AYtfuEOGVqkiPyBpYTWGot4m5qNzUGQbGZGVifI6a83
ZmVlJQMBwP36FUfwvz6K/nq086P/1OtSJPjTDyO+iKR31F+FrrRt9DPXEfiUDBTSZhS99FWIsHCv
vYs7zWoIQkJPChqawkJ68B2sNK83VHFQ70bvHLjlr1+G76quq0W+vkPfoIVNYKJHb52TQBqoQUuF
CFYMJ46OCpZowlcw0wNXcn7eXN9Gj1+/we3oMZGFRMs8fIOO4/UgKYigNG5YwxqB3U7gaQ1ct5Dw
/Xo7/3XTt9PHXAkExAquvhPDxM6HC+cJZiJCH4tXdeJhHjOxCqkl7vDf3elNl7n0Ym8c87G+i8YS
6O9HXtwmzbGRM7tJjSZfuMtfZh6fbvJmvYcZm5QjWp13WsbqkJ/Qp+QBvDTy8z39cjF/uspNXhVw
QsS0ON/uWgirzPD1UPBWYlBSuW4XbugXl1JYSKpIwPzK31X81Zblci5s6zuWu1RVBxbB5AyczeTc
Qj71ixX55UI376kLqpBTuLq+GxMX1QEGW7HLRy9ZlxpjU2OyJC4Fw19fEULHmqyy0jcn7tTzBy1D
pnUNCTzwWCQF0h4KtRoRtpifgRigi71ZEPgXncqHn1/hLxYKbvffF7+1UIPXeZ33uLE7TPyQIoQk
FX1QwQP9v7vMzRzHZ6I/7pEZIJneQmEDCurRIvpy/pibc+XL3dy8vNiHq1LQ4276BpYhc/cy955Y
mYkgONgcAVw3hjSmrKdCSa9Hv0CQlizp5mT7p29ws/GCOhqDDM3Su4IVDb+Au8RocfJKVWS9HIXf
998/alb+r2tDonmI1/KfG5H/53+S9/q3TfjWP49fmpC//8d/tyGVf2GswsHpnZ/PsLnX+O82pPIv
kUe3BtWeMM++ccb+0Ybk1X/xMlS84emJQbHEzyOZP7qQ+KvrHwOIrLIw6cZh+A+akDcAHlXU0GNT
RQU1JwwjFbDZvh6tJfjyFcSo/EuNY52jocGDzUN7kzMqS5HI0uBO/rruvl/v5iiHiiwIXhWuVxqT
qWgWpO59dOsnAvFScBiEFkNqEjZrjCKUlqgu/6ysfBcDCMwVzcJQHYVIFg6mx+GYvMxOwqa0lt3O
rF/ghGDCUfAp2yRENYQTCzizYtd3KGd7i+2xm8Hc1KFTKyRUGw2oa8AggX+pYgr2oLgeZDO/8ClJ
9421RJPgrzo+f223b7d9CwbkwKPXclX2L221rl7VTX+AIa//nIlHZedBMzrR1QEybHqNdOu1r0jr
4qk05qQBHUa5U1XRetRRskAVyYkcfoP/0IO2if4mT7nXKNTjLXsQGLN4TBzIabKSHq0hEdrTt5bA
5e0Rv3aHVykhbYUJnxkrNFrL1vA4JQQKvtD3Ac3UxT/X1sJO28kQ6NxJuyo4hvfMCiIlr+1HB3rj
ahIN6dW/13bCTrWgfDaC49HpuIWE8gd8FuZA02uwVg+wyAIRBtA8GQxuaI9MvQFCGVjdDR43gjfG
Y0+Idr1HeqLsoEdHQcVOEzpBty0yIRUcKhA6MXOIo8Dp7tJ/VOVhYDkonILZCIt4Ping4zKuWwOO
Lij7BTsnILgZqAOBnLc5tnViFcS+F+aVb3yzQwOx6MypwdNjfV1xstfB5NQNBEj3PDxrRV2rThwH
39wNpHZq6L+abGUU4QPYWlDXzz6iwJyKUx0ZrbSPmWkv2FAE6AEdAt7H63UIjOtpgZGYGwrQE34N
qo6O6a6o92y3KhLIC1Amob3qhOU5m0geFZCH0SvOqjyC6r+FGShVgME/NfeK1Z/BlrS49wn1W7+t
RDfQJ8EcmfMoO/m0ajsCQ7mh3CvKagSjMMtOg3DQwKiaim0fHmvhvmEZNCj2Pd6B5m/qeI3Zl8Ju
lOJNruFVpsPeU/qAotSAqQL2gQfeoY5pYTCR0beCzOhYOzv2Dlzcd5AfyUh/8O8rtN0VU+itsNLH
aiFBw/j3y3n0fYPcHLxVUFWQ4+38i6RYWNY5d/BSdNsdNTGYhnjPvuCApddxwIo8vaHBbaokWAdz
2r8a8/tM23H9Cuq3LGz3Qp1/gvlJ6BnDPlIMxZHgn0W0cF1BD8cVHLEg+WRHsPAUDe8d+gfAg3yg
93DXnXzWastV5FMsxXCyBhGDEL3a8TV4w1SCZA6EdGgTIHScpBicEajJvrAV8AD7rttWOK0T9tiA
KilCTMkH+RvLoncwh1FGHe1unavu+x5tjFlnKV7HzHMWOzWoygot5aPfGEFtMr1CfG+DP5WO3CHE
ks/59wxMfqk+Ju1zw4IGTluAsfK3gXOH0JH5txLcYtmQhKdZEiSlBQA1NBqsEHuJlAiIvIl9z4LU
uwvaS9du4pymqChzQ4zBBTdlcdP7OobMWUQ/HYi/mud8zXP+eKsqDjFttuhVb1sS/cCxvVQO/qUz
OzrRzOzsks4Id3G5KbFwrdumRAUV0EkZs+Aya6Wwz6Hhu+kh2Qs0MjFeJ7mjmoHBEV7vLLyKZXX8
Xx+lf93sbTeig99A3Ma42drwrOgxNObM2GthutTdQU16ISFevNxNDgkqa8NIwANdcJJ4FkdRke9K
GFq5M38AIISlEvjGN+bby7wle9SjJmlZg/uDrTjFJCi7crxUrHGeFgeGSgurZ04Fvp2ZUOEVMSXF
YEa9aZkxOZxuGZHFaNORTMGG05Apmv+epH8ZpH8ZOn4tLf68r7+uc5OSFJMiqjhbfr+v+TjhbG/f
6d2ccOjoGpP+IV8o3m6K+2/XvC1nkrJvOlCj/Ito+TZ6rrTTYwfekosdpWub4IenqN0EVq5omRi2
KlgmegtGEHxq6atk8TTdLTWvFt6XdrMgO67xS67ClURrRj6E1tx9ZBc3+n9Y+P9+X7eST76iJHDp
xbOb1yFPZNKLekChYgw6S4bWu/P/FMT+ut5NKyzyBowc1Mm/MLbsNrvBZp2JeHqFJb/UqFh6hDeN
CnTxFZgBYyn+LpkMLQ+LsRJ36U0tLor5NP7U3csAONfgqO1f1I3qQk7KrFZQ5CC98ze21zyZ/GkB
3lQYOAE6uBrjnuZl0W4GPSaxA9mq1dKLWnp4N/FihhTUbYybihyoVbigbVlw2DSXLnMDZPu+d+fv
8enhtQAfQs0B628WT+IJxARirL9GT9ez0OtMbVoyQVgIF+iAfr1k2bETAi9ubT7b/FW54Z3RFAw4
uS/NgH9+W/Cc/XqlopHHmhGx2FkXZtiu6qRrwJfQ210i6C/e0024QGTvtbLBlaD9gSvFCBeimbnL
vewbev7tC8Nw5Os9Mdkw1Qx0G/H0eLcCKdIDUSo0YgtWRGtP54xhzpiWRLYW1gk4Cl8vm4RtqHIJ
blDdFE5qR7sCjDuclnhv+qjbS9T4xQd6EzxUP2QztFHnV/fnmRI6gZ0v6g78vNEgyPv1xlQpiAUP
VGa8Od+O8eZCHF2VtaibtbQWbyJHpCjjoNXANmVrnkCjzBUdyQKL3FpMbeZX8Z9jFM/ehI5EUAQ0
3MT5SnM8DA9Y+ftkhWa7AfFN4Dbfl0jQVzDFT5e8iSJAkmqdlOLmWjKZSI0p95CZ8+msEM2STUAv
H/z5odo/n2YL7+66iD4Fr04qAN72r7sutLNdY4/Ydc1m6TK/PqS12esXAH8BeJ6va6Tt+65OJe/3
PTdhYBQ+FavX3EHpAaS28fNN/Xrpf7raTdTKkn4UpAJXa2hvtMfopK4VK6c5VHwWnt/ijd2ELaDp
lClsNP+C6ZujrKDVR0In20LR9O/UFL8saj7d2E3oEkdFqRgfV4N03Lq2GEOwWBNCS3pIFwWXf7kJ
Pl3rJl6BK+FzacEgfliZg/aLO0mWeClpiZcG2hgkwJbN535dVHy66E3Qqvm8KhMNNzgLt89FTPmu
HWPUa/G5PgEiMewXlsr8fr7tu08XvAlesEENg1BV5tNbtXiCzY7Dm3dSB9Ym7h/P9B81vv//ROlK
HCzSFUiiSniW7B9A55+b5b+9vf9GkrAo3qvmK+T3lx/2ZwOd1dDw1mROEhVV4iQZL/TPBjr+ihdE
WQBeUxMxHMa7/KOBzrHoumsKqwHAC9zWFf37RwMdf8WrClC3KCoFFVgr9R810K+60n8tqG9f/Son
/Cmian6Ng74F5qRNVwGE0BTuPYUijQiRKyYASn3cotvK93TEJAncQt8EX0araCQZakAkz01yeE7o
okIa0chjW3mNZahxO5p8LEv4fm8nzSrQMElsZXpQ23WkvIVdTrIR4oTNaykeOHHt+efOcwJIByuE
iwknPYfBSY23TLtVoKLFr2p5n6trMdp39SrGzxA0XU3hroZCNvwpEm/FcRWBTXoFjKMyTmRqtgoq
UybQ2fhFyWzPO0LTWAp3OfMeVxmEqbfVNOq1hm5yZxbJJoXfQufIMMnxVhLE6bMzADlQYuNLykQ2
XzlB/8zjIK2gxMF5qDjaYzqeAuE8sQ4TP3DTUxc7SrDxajttHMh7+b1V4XN6Uy7sKIH+zVrmPEyH
70GC4WOIjel5vBtGSw5NUdoFGhw2jCiBnog9BK7Qb8ZuP7KYvkKi1526C5ObCRgnbGcK0R7+qJ5g
K51dTY9U8m1mcOcfuTmJD8FwaOMzAFc6E0GFeZNJ6MCeyvrkJZsosCFzEUFjUDXCDGAoPZ5oE1mj
7FYM8KA6D+I9B+FEqwx217D1jwLJOU/x438Bgh+kBwQETMExJFYxwrpyfX6ODfVvd1nYvL/9dmqe
m+tYDRv5t13bJGOY+Z/Ha7/88D9jhaT9C3M0GbBhTgZSZAaS/B4rOFn+FyLVrAqjaSorznzD5Vkb
gyiCfwzCJhQfNaQxmJD9k2BxFXP6FCsQcsAqkIEMAIkAidGtDlohpn3jQZvpMCQa1JikXnWHroww
08isPgxqCndrDMR89aVhm3L9+09p4IK9EzjX39Vjf8n8rrbKNGzQSYbTW5iNHeFgm0bULofWhMyV
rONxoOHwQ+5ef+Ki5hUiyz5masiJWPjUYxaGIZEoZeKq4fod1HJY18M7dRHP/vgpy2Vgzz1foX/9
2fXflQNmdD8fy9LXvBQfzCuShDeEIh2dPhAsvuaL3pQN0RhW0UEUOZcRmbWYBceowSwpfWcAyOc8
CV7k8VZguA0vTac6VM2pdDpfMyaIaPKTG7FvfiCsM0iJKlH2nOfaoVRCl4u1VZs2Dy1YT4C0o235
Eor9pW5SgGogoTpWZli1Wy2XrZC7V7lJNTAr3QMebZUFdH28KbBkIaTgF63hG2dG0DaHRqwBXT4p
bo2mKQzPR+SGUFcjQ5zC0wwNoExRbFYRAqaQIOCVEFPCmKZvcrcXlrQkuG/2RxxwJnhqmC5jZMzi
lPz67JQg4QONUaddGzp5Guo5AKAjL9uDRMJ6G05QPQWDODbDBwT0fARqtIB9YoIICp1SfgdWvAft
ShaeAw9laimVLfkArwLcDi6ZDc2IBrKkIMitug7TOGhz66pPGpZqldWAsZwRD35a9+BrhW4IJK2q
xyyR34WCagUUY61xcEQMTxhahrbaG6lMC4DXDk1MWmkbSTsMxWIQ9jfyRYYMtb+BBTPgJ9ZQkTFb
c8ws+NNHuCZIcHvI8YbtBhjPKXiouwetf2pYK9jGtcs2VgssIg/OxUMEWp0nEO5jwFyuJXL4zLZu
Oa468Zy37vAcMpuxOtS8jOPpUJX32mQrEkY3NgPY9WRGzzia/DcvXuedrqkE87F+Xa+LbfEMAUiM
yhqAXliCEU3t8Lr60PL76aPZFi4cFIpB1y4QWlOi7ZCb3FtnqhrNkVxibpMbLWRlkyMGVDJrCIKR
KudCwWKycjijYR+L1nBZ2lY3ST2HjSUh6LFYHZIsoxfydW0EHOCESi+xZ2mHITm0KIERPopEsiEy
mmy8oKKKiInnBMXv9kmqYxicQtogAQ2zR0k6gXnEwrgKvD+oaMmdUwBp1EQa7WXFzDMBCwc7BNZ8
TcjoYf4wCS95/NYOZwW9jsAMQk5v85JWw0CaCTrE8CBj1nK/8hlYDhhSanCpwTNmF9kSmmgxKI8o
ceBemj6mZJZWPUC1FMPjQ9kZja6NJPkAjwmDrIGw/Ueva2+NKR+k/e+NOP4OA2PRydzwBJJOA/F0
jJkHxxOJMFzAeo8LSDpv81WBYSAoOMD+Am+wA9kRxsKICyl6Q+ehpgGGN/vMASU9vh8SkohGilKo
JQNWDZDB9/ITs8J/jqSjbJS2BvljwLSLzsFwG/oWrRPhyRR6irtAzpeYabnR8j2Xr7C+sPc9zRlD
CiHPBBhF6LTidei97r3kVA0MSONB/xZqlSSyAh1qf/eN1cNxvN0lMFZVC5J+qEbynsRWeYKiQY5P
0xXP6NeyjSRoAMk/g3654sCIU34SLRZABu5dtTW3p2q2q9eaC4uKKEer965lTfxaxSaVIfi5wac9
zkJ9o+URxpFiA+K7QdHqagRcPbASPuFXPtrdAZD7m9ZzhWLbYiBdk1i+T2m8y8jU2eNhJByG7AaP
1FBZsa741BaWb/ZgYAZbsKB0NTyGT7HBUZZ9gu8H8ZxacZLnrnqb0tPAu3uA6+GEo6q6ojmtlVsw
5c1Wc2OVhRmUCSQUvohZ9ysZ2g0Qawf6n9VZmp77R0+Hw5u0nRuVBaNXNHHg54SRxxuz9+BWb80D
emD/dhrvBM2Kj6hv1RhFivoRI16oZWpUgpHLpg6MeK1Meic4cinqPnOECVQawVCGCB1tRieL7ErY
tV7vTM1HF57T7jDKa4V71iYk8QZyaVjcAU0QjymBW4RMIDL7XuwCUMsMmBpY6NsS1YQOYryuL4ML
S3sIOzhI6Hky2cjCow9lHvbqk9u+qrseKIqP+u0ywHMXBCxDFrZtZDDQxo+pSrv5YYBm5mp3Oenv
5hYqRvvJfRvppUiZ3GUja7YjHg8FEDQ9QhcDlnFIYyO3Gnvut7J4qupjus4e8K2ZI5yc+Q4PV+97
FN+GeIoeQKgXgE/bZ1JFym6T+u9p/VSLp1FZg/w79kYRwfcD7dQA8O+aRgF2iVl9FMAqx0a/5VZ9
D7yDDnRDXsMf2tsMmQVJZhktmjbaR6ZAYXwwnHx5xfQrLBzvo4bO97rYZ5URVYb2kr/X2BOK4JTc
Sg5b7Hx8G0GyuGaVQRS7ka32fX4aES1qMkBhvQQ3SsdfPjSpXkD78Sx8IJUCnAaizkHxAcRuhoGw
YI3YgABBQGRRGGbh3kOZPPr9veiFMFLjIPhzhpC5gnIhlcyMiLLbQ/e9g/J6/izAbliNN2pGcw9k
u5OcfsgStKRLor2WW5gUr0pMnCM7wxYKTXaiPGz8oDwCpEeSOw3mBNp5hDr3OV63qP9m38FavRul
V8aSSEyzjfQmK1s/d0rtPPiuqF2SwO4YO5zWBfMRtlsPaucKgNcjosf0oon+RlDWPRzgM5DyZnV4
ICNjH2ZhjS7wkg4tZCKJHDROJEdQjJoRzBD+txKfmwW6Omo7GPAjGnPXy2KitZsEgivgDaC0ySkE
DmCH/CZuxW3t6z+fT5x00+D6/XyCLxILq1XU69fc5lP1nJVT3SHlZ8+1Ud9DkpOX9daC/mZYA8FU
OACynqQHIbcH0RkjA0WsEOJ0lXc9A2LsazgAkv4ei4AdSRsQ72jX7qXoDDYNNlFaZLRDyFYHd8LB
e4QufKgLT7JnV94qjrcN93IMxldVgC3jeMwmqswK3iYLhe9DsR2s6l3pDDCuACma+s2wCRExbbga
lJikzpgjbBXEYFoWxjS4pYqHjAAZf3CnPiI1QzJ8wjhj6LKWFlaDMNucFJyzQ/ChTke002KYE8Zw
GIA+FyzGIU1yzKGTCkplyL3gL7DoIao2iNTHyKB80ODwDHF7qkmrWqxxvjhBCA+YkTYkMLTBVduP
KTarbL6uONpp7irQaud0bCllJ5zBto8qp4mM7rUIdQgI5dCZrvdiAiqpHqdGwmAVEg0xBUQ/mPiQ
kMrhmRsee0gtmkCpBjh26MQsLIArpe2vigizfVGZ6zJogcqQLRFu8YdVyXTlkAoCvOIfBm0zNQBn
uFKxaesXpn4sa3PkwA+TdXYyvO5YTPdy9hJxx7J4FphVXKzFWZoRDmoQ04fYic3IhxZmr8JG8xDF
N55vdLxbAyrMezgghruuyUntAPQk5zu/s5qUqnDqSk8CVIEm6HqTit3VkpEdQVh5KiRw0ogIHc/3
WUevy44wmG3RUsBr6WH1tBa3DKT649xuk2gBIaB9LYiuD0ZDYwstKlYTNYm9SepRW49V7fXqEe8w
jF1gA33o2RZ7RnwfNKfB3dDR6DmnH6hXrBrZYCYzB8jHs3zpkIYHGE6JSAgGOEroE0M7zxyQnAGW
NrlBvw0zeEWEglGnSGy6reCdG/GZe2iHgxKfQ+RK8n4EMU+ENvlmlOFfFe603BixoipTGQk0+uPa
8VNsFncaaIcMoT+rL5BECUsaS7bCPeZgZIN8nh543mAg8dpGpSmAWVcaY29OEpWBFg8bSPU/5NLd
eJqVWsNTAY8NKIJAjRE9btFupNMIbxgRgDUDhLhIokUP1XSavqTCbgA18qjeMSt/CVkzz5W+rElo
uM8qJeheAIQrfZuB9kXcKkoQHGa05WiAfwbVwXqTAqpXIoeaPWL6h95ewsZCJmLhwnPv+lMwHOD2
GEsT4x+m0wgOeAdzXjPTZmgWorFw7g/C66gSDawCEJEQqGMd+TELc4jOLO/CO28dr+VXgSQGIAMr
mAs+1q+gVEQ4EzdBsu4Tu1Aj3VceBThsIM/LSPAk7VsSloQD5C1fAYCLLoJ4j20X27kVvITvAwIT
5HQikiHNEiATYjcwVGYJXEbBha2cGolEiRHWGVBbUAGEigywLzSiI5KIELDUc7MF+inHJCvctQ/i
KrBLM3DVI29Pd90WwvfAsoHlbndXCx5eL6DMRhJ3epKem6PmihT1c4pGm1VS8bHagrbxkJS6x9AB
6iY9hZBVg7yoIrICf3kyZy7o56+goxzItIKhBc7Hk+ByB7iEtMg/M8RXgwkuRYh+IGkFHST8/lF9
7M8xljDsO2QzXQ8GD5JzXBNQiZqnfM/bGnj4AFT1Nr+S9kOh1yP88iyU0YpnA+7386HIz0Odn9bf
zdAnjYckkYsiOGS5jt5GOzeF4XkXCDpKshVDCtTRuozUNTzDRUCpIHtApkr3Hv1HSIajLfTz9/kW
iW62w01rJurQNRGHMDiwbmiHruxAl8VgV4tDvDmi/XTbtxGP7RshTrHtYJ+z7e8hOAMDEAqSzqv/
xuv8S2OFi4Cbb9gAsCW/7PWbcZBcerUiphpEYAHRPXVrVHtWbXIR8a2Zwwhsmy08V8siuTd5D4Rh
vl73Zrat9WnWqFCtOsxivH+iYgIb5BlzEe2z9GBvptvAq3hClOBasKYwIcqow+0EBD6PhpZkgej8
vgxkunYyf3qZt32HVih9Ac5FB1gTWNklLUi1Vw/4JR3sMQP62Q4CMkCxBCMGcJBD4DKF9woBDc9e
5944YBolPRMJCvMGTog++izSO/+g7BdhGt+w+Tev4nYkPqpSxQugFR8y8GY1ETYGZrNnJCNpXQmN
PYjYt7zbKPYARLgAK8X1iO8pNVbSWhB6ywNAywHaR1aFPRrtw2dUAVJt5CNiyw5iRpyurLtX1eoc
r6WpXZJ0g2IMKkUBUWpIhJshpigsBg4Spp3Q9PdWqCRh3Vn7MG2heX4ZPppnBQAZiqRQEHTUCyMp
n6dzCVUA1qlRK4Ev3hkZvKYBHH8aT0yi89DcVNzcDNENUGEJwOjKBZhQ4U5cCx/8a/uYP8L0w5mz
xxjFDUjrT2MGsU4XBX58z2/qFfJd1Hy69JQ8VIbkSnfhmXkKEp2FHgbUB4kvEOkwkeyIXKB+7BF5
dEDcu54W/MFH3GJ0FjryqQMyuzysBqilqA7CL1LwoTIFnGKSrt0l99WzdC+u0F4FG17Vc1UvnoAN
gwfLW+Gid0CTxx6Aj0WszHyS/rA8b8mVdc2rvlRj26MB5tuZGZiFLR20w4z3QPFAf46gNyYPSOa+
7vYrqODTwV6DP6/KXBocuB1ax95oMOM2AvIogUo7Eu+XwCwpDMqjgIg7lKSlqT1xT/MqQX4fh8jJ
CWDdZBH2Mge3n57CzUETNLKgBQ1Wfm1UENcycCKiOYPFcOqMwK5PeC0pag89sRZznYVU5wqe+vRE
BqEo21LDpXu0jGqNFPBOtQP6Cg9krCOdn3nEi+jKpbd+c8IMdVN7RRIHhwZuJRPl9JI3oSIBwdB4
MIYVdFs38V1lpz2E34j4VjU6Wpv+Hf+mOiIGuVQOtqUErga6GUZZu/P2mPSAWRcf1TOqPcJCxWHD
ryHdUOr1SkCKzsEEygPrAJZqb6UhSnp/kNGClBUQpXkLnTjRBYUFEXnFOMGGMesVBr6X8KTChddQ
TRQpZmJxb/JTmVC23kbvLcpiuObiw/2tRDtmznAkZPgRXXxFC0fU9ej89IoSOa+LSkAIh3OxM8Cg
0Zhx9BzpDumpXYDVfK8Db3bIzXnIBoWcwK4nOPjMWoC5KWKhKaB7Vuz67UBL+Hb1bvIoOT4gguHO
M6Dvu4bRTkg1hIwTek2h3mkr9oQ+XR6b0I1Qjr6bK5goqHRweZPXIzfEuWNohaKLNTpFoG+7LVqv
ZmNcdz3FmkP8iQbdP6nbEZ4yAZERoIVjc8F8RJ70EpydhcBwBSv/tAVvzuYKMH5Gaq/7oEdfdG6j
9YwevUDuNR509T1/6rCojNxJL/CCRvmx4S8Vq6c+kbDIikafE/CaTkZdGaBrOdGLfye8qO8p/wjt
4pmd65mci665Ie4SUHdghsLnGzhtFjFRx3Md0xQji2Nh+Hv8riPC8/AUPXPHYDcOerLzKLsf3/Fv
hUxXWD0qAHfCJMDi15KoNweofOP36Ea8Tq7E6tMLeHbcdiDhGX1IaRvsutPMMIU4iD7ItH1FSIvf
wxVmTxD3ESE/ZgSmQspQlzYw5nrknhH8lI2AAhBFTTofh9oz4AftYLX9RgbdCsSs4kM4JpC4hxPt
zOdDpEK3OdQLlRbeFgKWqAdkbmbgxOvJENdTZsitJb+Kp2mLU+rIJXRELxZ1MVJ8NGUwJg1m+lVZ
0wSKhLE+dVS8eLb4KpqdVRkJGsH70pVdNGzwbT1TKsh4iREU8USOCuTT+jUbQXXYzXiDO0+eHrLG
rNSAYZkxwK8XjfxVsrOQwayrysR4d3xj980KlY3u7bJjvcvuypfoCSow/ak6tmso+sITm78E6F7n
hDGCjznfLuBL+6aAAaVg86svcyYM9k78AVvHpifiBk06BS5aI3RiDEnbNKiLUAvhcYPYh1jyjpb5
Ef1Vu95BSNQODsp+JlAhlxAg8CSaGqo1BYMqCEkCoEdaWF4yZvwB0mFWHPoIxDAR5V2us4ibzEFR
P4LO4LK1kI60hzLAYI3xpmNX6InUypkPTB76Oky1y5u9iqbAz5vmelr+tGducssUYJsJgno+zo6B
VuDiQVxHR6m2Tf4GephfODT4GyRjFdVTU83dgJluENu1vA2VB2E2dNEFGKnDW45OtkxBFjnyIc0g
rMbQZNiwEmQGzMVsdaE3wc9B+1NQDtkkEYs5l5/10TCbBSVt7k2EVuyU54Zkh/TMGTEFFIhdeuwL
Zen1QX26tBIwSclP18c+k7lgvFVZ8/ZFQ/vIxgQ9x4efXzQ/B78fXvS1UP50RalUY7/tEBxBf0VO
sBkeMa1Ln+VD/TwqVDgxO3QkLHXPHetLlsAnU+/u52CigGGAwMSvswPEdsjP32pp+fE39bCitQzL
Q2UVC6I3qn1rxSgVFWiPzAJp/23xxt/kLKmYDVI7IXXsYexF0KFpIOt48F2NNOi61fskg+3l37DU
+gZQvslZrwoxnx4+PD2FwYMG8WEwK6dYD1SgHDI05MlgpcwgVCjBOX+D3rOQdlxz6U/XjbKBh78i
Vjg6z/oV930AiRO478CVjYVXudDauC7AT9eSa4/rvAGdlvQeDS2wrHv4zQag7gKsAGhoQhmcdq1q
1YnZFfvwzc9IZS3lPuLSxrqJZ3yllkwcJki01vyH5w6nCMJhMHdDW1kfHpkrrVo4oQxubcyDbWaF
8tJ/FszMhB0FRn002XKWb8Ub4Zh5MLtFYxbdU2PoKcaknt1eHYXS3lzmOGgL4eiWdCljc/JFhJcF
wf0SngeMUeybXbwa1qDRrfyBZAWFO/HUmdEpHC38QYHlg3zGt32MXdDGVBsqnytb1LFxe5F2EBrC
4bsrX3HoJLCR6Ej91jwJsVE/gMBvtkaFugkD/3ttle1DmOjq/j1ghND1qvTazVeYwVPmogyWdilK
uKcLzyyd4dLJhkcrE/BwtD5MzfaM6F17i+4CHLEZRgINak0g+E7VfX6WXzHd3s25oF6vZxvypXrw
G//qZm/dUkVhkNQJ8M3zEcWZ19bqVq2Zn+fp/zxj/+/W+K2GleYBLqdm12tVTnsc1rnL8yZMW9Ht
1CGq6VZHDp2V4b16V0EDXih9v7Fgbm91XvyftlgiRoDHzoXeAHWGbJ9i9Byi1xvuoUyGbi8q/KUb
Xigtb0F2Ei+BBBbghtGagbyECN2s+C4m6EZP25oORmKgMbwUp5d697eGo40QJmIaoaMwnwrNuQOO
SLPlYJNCBi1Eg4v2MbQHthhntYnLA6GUqTb2cTWcNHxFzlZpBe2HFDKtuo9nE606/sxS/xHtXaCa
ZAfp5CyBep+u27WANk997k+jpzMAFCAHe6vPxX22Ktf+mwyrbEEv94KVWhqBYCup0FCAxLhfnzWg
j2m0Hdc5FBb/hmzY1VDhhxP7SvP/9LbjnMnGQMnnmlEwS1d4QMf4uXc1pz7Ntay45f8ve2ey3riR
Zu0rQj0YIhCIzb8gJoIzJVHTBo+GFOYZCARw9X0gV9lpelC307Xo/mvhtKW0RBJATN93znvO2UFC
WoNE1D1an8YTOq94DgLoJJwwqL3iEF7Qv7bwng/ETR10HgSQr49WtFdUbNfVvd7vyIcKlYFvPulH
TBEStflS3dPn9BWgWs3Ob+Zv2ApMzZmgeHzU0AzJN1O6i1/JEUKSnQApITuMr0bw5yONfLVkXjcz
i9BMaLKs1Yr1kkHTFHrEumXhpvpAb/vzIzb7Yl0Heex22MZrl/S5eKC3ZKO79TF7ptVKewRmwZ22
5HXcglRwDs+qW7iQNBjr+NR8VPcxmhDdUX/otnEwoyeISAtkZ5TfVPqY7joczRwItHZsp9zWmtOi
VPghAgRIh5vwTN/jQLmlVDqI58mD1uNwPKRbFDKfl5VBW8o9tnYERyXelKgdorJgeSpoCp/D1IB0
DXluDU4EgW6jqHFEUw8YkjSCVgj0oJXH7pYdMg4/Gzk7ELS8ziGOpAguXXgy407Zl9vY414Cmm+7
hjK+kSu603CeWhHs7KxnSCvyEzSHD4B08Td+JDYCLN5QLxuZI83XXl/NbygOAzLXNC7H4dFBqKmN
bn0w1/CJoEYgEENeORN3cPrA0QW14+pjaXyXN8qpvEkeYzf3s1sghAcNUnBbXj6nPMs2z+yxvatj
t8J535v2E44TkCBto2dtVx7bDslA38wUo0nas580K7ICju8gHkwoE30pd1nlRelJTU5QuBRA2qtb
fEdDgIrpRgqkUEHEAhJfSgCDHwha6Wiu7eqH7tEMcBzUUBTC8RWBdeDcI8wjW2v8JMJToTnzTcfW
eeEUHWYSF6Pe19c4q12AAOw8POJzuq4QAzI+g3ltDO9ztm8W+dhh+pYeZyRzrwluRnxcxhYZV8A0
LgHkYAgqqKnb802G4+T4zHOfEw+NtAhku4ferQBHhaQz4HJVULuG8Ah38D1+BcIU2agWknKE8Ywa
C9K1q8csdiSa7/ftWcN50E8R/106CCnHlnQKOsNRYXOE7xfeGsxxySrM1jX3MeCNY1x5040COMxL
eDFO8bl6QBk7BfWneay4g1pws57sMuBv0rDV5+ED3cmDZUsPtI4Ydnm83WkFMQa/Q5/OSu1qy+7C
0AGCVcU2XDhInFdrdKnECx5kF6t8FDpTaGN07ZMbc9PdK2sgUQvk05IYNV/0XQRq79ggNPfQq54r
za3qTWrjLdwNeOXMi7etTeNvDQlg/IJgcIMNxa47DkDa5AhkWrVftQG/OmcYV6Uhrehqy2xw8Fys
UdBDAZ4hNpgy7eY2+tqt+nubUCQx6ShWW6oGVcav1+lGsjTrms/aKMDb80OHfgjK4sxWAeJpIY0A
EOqrRVP/nb0+gVWaWrDpIH7kUy//3XJRhoUuDSspzrDWu1nhQ4O9RiwvtmRoCaPvrPmo8pAjILou
Gka+4tFAPP35rH1Fvf6szf/qPSzn/+/eA5RZyhAjivUMb4gHiqlnvrdoykBl1vkJusbAberYLkao
0XNnEk48frFh+czavVo0oYNZcqEQVGBSfnXptRF4Ab0fqnMOqRBSzEK3FnPgOQkQ437cYlkY9IgE
RTZ3hyJBpmzBystU5sM2KpddczPwHQPSJmqhbBREe7Smcjz3o976LcK5UefDlwh2alxKRjzRE0v8
Xp0uQ1TkB4OqR6sh6Zn1dXgh/WEuxmmX4oDJYnFbaXELlD5kBilB8hTCUqBtGkuxmUsIAuay629Y
FB5UU1AnmozLn9+bnzzS318a+EjwLCItC9J2Q9OumSO00+OoMhNoHwrA9bfGdFBn6mrNGawfJYKO
B8kKduV28xpVOzuJNICwUmzb7cbnHot8VMOwFkf46RLhSDdwaO2q+xa0iGNarZKX8i5ZIyibYjcC
PJgCtRuDUBP4Jzx6ECcuG/IYS6rqc3pCFtlCZUj7c4FW12MB/PCqAGSGuLN+MkxIjD6sDxqu4lN/
Mme7u+FoZXrlMUUlDG4icYJQMlecDgoIssKGdJMeE583fpeeNKgO0R9wxuYs9KdkPqGs2AyOcl8F
+RrH7FNOV237VsOqPqGr5kX5M8EpB6+5TArmnbkbUAEm4+Ps52lQ7PXKDqEPUfZQM0DsbOu30kX4
g6tsoCOFSrJdT0BYL0rrEXCihYmjPgwokubqCmERAAy1pEMWOVQPEM92rjE919Hemk28KdsAChud
Kgs7S45qLLqjBVtX/IhEJCizseJCMw+mUvNcJ3eGdLE9c/Vd8d6rx9KN4YEIV/Jg2ASey13V+SEt
j80OM/wiOYPzBVgnlW0KZwikDzvmpfDGd46vkVQGGwoW7q1yV779+VP2m4n28yHjME4wE5QPoIp+
PQOIJmurpIiNOzDpHpN1Aw06mtM4p7ooORzmLxyo9HqmvX655e+/m3DigdZsNLl+N5Mb2kAFdY9a
1rKDitYp1FORbTmDFwaVDNrwbu5sodkm2j279AVLbScwKeIcgN4E3LKwFOYepgByC7CTi+sP2Z64
hK9oUtn9uLfcNOjW+YWhIu/woE1B4F7JPTZ2ua3ffHEVr4t11x/rqixWzmVkpDIy7titjF3UwoEu
Jku/1zioQRYgERvDKUMRotnOt3/+2nBh/bpQeP3aVzNoKYc0r5bX1nB6gkcDLn5odR/JOd0ND+GD
4jAH5TOGMpblEn+C2BX71q3mNJv8yfxIA6jWIZe7L7RgDvJbdrOcUMcd/0jSFcUzmCP/yG520BBB
qLvonMVHuaY3xNHf0LvXfHbmF5DzkXdsz5smwNYQg62+Af9rrFfUX5bOYV72Jjh0gZzeoSiRfFlU
WHCRv6qWXl+EKylLH6n1gDKScRdeYBUwcJjAOavcLGFI6+a5raEBXKFoncYnNDKcSlk3IwTk2P6X
KCTq7CN1rdBuajt8KI6lb67BoFO90kf/5Di7owqwK9oG2H/jiR2dbELPsgKz94uMyy8H41UjkE0t
MSECMu6E91NDLPOtXe8ugAnuFF+oLH+j/bi+Zld7rNJiSEw08GrhFOS5Pd0kKJ0ra81bqkTKYbwg
S25AeelNOynrweWOPq/KfeVKT+z0jbIy7XmLjEToHLrIQe/agfm1gK4OsmsjeKs/RkfH4X0lXCgp
0VJX18JVcUBBrhnoUsRZqN69zTcC4mKwEDs09tTVV8b+P6RP6pjdjMXIeHVN/0Of/A998v8n+uQf
QWl/Hh9Xs8D/DSjtHzI3f/7YV32H/zA3/1cwN5fd6vdHpn8Snf91V+lVv/pHic6/6WV8vh7ymy2i
UZxhr2lQP8L4/M3m4Pq1rhayfxNi8+ePdjUv/NsQmz+/4NWI/GHE5m8KMFcX9Fr72v7t0NTlafzN
02ohrUb9DGskV2evH2B8ffVKV8euv5+h9/NnujoJ/XW45/I4/NnFuzr2/GXi5vXJ4qen5JebdHWy
+DuIh8tb/7OPdjXS/w4o61dX82q0/1X45lcvczXG/yrW9ouXuV4G/jLo7YthRa8ESX87dfBfo4pe
zRR/Ge/51Qe6mid+gEt5Xf2+Glb0ap74ATTvb2wu1y91NVP8XQjMr67l1cTxAzTRr67l1XzxQ0Tb
5Xf9ydx07Vn+u9CNf7DT+nka/mTofFc4/BEQ8W9kG1cPjLnc2e9e60fhpV/MVub1LPJXkaK/uzn+
ZbtxXeqNfpQd/cUAMK8mE+0vw4+/vGFXk8nfgTD93YsJNJZuAaiFBJurD/eDKMzf3YR892pXH/Df
iaf85SNezZs/jqf83Qfmu095NWP+/STTXz7b1ZT5g4jWrx6Wq93Vf4u7+cdM/99dDr67jFebrP8G
N/VvQPPh7b5V9dQmUdz/v/91+VeLgu2PoX13Q9sMybfvyXz68hM/kfgI+Qfio03KQJ5CjDtCtf8F
4tPpP0yGbDzk3fPP4Ck84P8E8RH9H5pKATEDypNStONwU//J7DQofh9lsOLr+k+/8H+C4aPLIPpl
AQf7E91kUBWsBVGIZInrrnLd9mIAAw+xOxYfkPhiAHrZs00emuhosETt3aTO6peOIgJ+lcMx5PSC
KHAYgX1GQjXy5lQVt8SI6iPeb5Bblyo5xEir3SV1ChQHrZMc6T4AGqkZ3PcaIJq6JBDZFMOw4f24
bZT4vbVyAKg0dNPtqhCQucmwvlWLwe2sKdZWM0QmLO/lqWXRtI+HJAFMQYs9Q3Dpxz09f/5l2MGI
gmh7t66aj5Hz6pwoQHkgZxcJy0m6nTIdXCZOLVfkwBJFrbrnCQJhlBRpkpGqvpZj9gVCHk37X09i
y/VFcrvFkWCtoZ2qmldjPRs6vS8biqCiEqIuU6IrXmRdeGh1PTwYVg1SVgvWizKMrwkS7A+aMPVL
LMbXXuvtvjHzW73X0IUGEvFUWx1kT01hbeMUDI+u1BIk9mZ5sZv13ecPlsNM7hqA49rSuEj93qqL
fpvIsHRrnhgPJJanckZ+VD3BGi9lM9m4WHrw+bOfXxa8RLR253XIATnP6GO6aCYu/6XiNoQq7DsZ
bO8ab+6y+n40i9FO8iFdayRKbkmdFUEEA6NR0e5IvcGEHVaW9UNBwmwfRwiHUsOidJBKXQV8RrIS
7ym6QrKU98YEUM1k5YZHpsG8VFAiZFm8i2nuDSClHEzaWYeYdgL6RmLCTiIy01OFbltRmz72aWEg
CXr5tT1PHpMGYWmD5cTUTIIwS2M4U3Bz/appK3TRSTg5TQGsVD2KB2pMij0aerL5/LIK5bEdRnk2
YgJznCHBzalVZd/QOQUqrQCclUNvZiHvKC+gX4gJz4LZqCo/Kv3PDztnhX5IzSworX4bDQzkCAot
AO06SAkFwXOeNoLbzQR2YjTETylpG6jbQS2hWRQ/KeqwLuM0mYBjVLLc04Vq7EfijXTqtkkBVSjT
cNFMWa67mY4H0tLwpDaxXQ+E7IsBUm9Dip2hFYarzVT39X6miPACLtFO9KR1SkhMNp+3ciZm7zC1
cngVKd/GKbukahOwRsp1wnp4zxSD7aUmbxeGsG+GlG4//5hVAfyaCXqixuSBxGkW9G1T7Xkc0d04
eGjkk0NR9OOu73LHqEGUGvscarqwU/ah2obzqmoISDFd9CKVaVfGhgWCD2f7Xompn/RL3qRMyQ20
Sp4cWQP/Hb5SchEH0gKDJo67zidh3zjqmMIiRimsalzWiP8B/oE1Rbxvc+MQKfxptqoWSJe8O8qB
3YpJyQ9CZdpKJBXQRPLNiHXYwHLAbmqj3neN3KVj2+wHrSvWvOAge7SzuYpGDg85Gcguium7UFtj
W5n5wzwW6t4YhrUepvWuIeK20EDAyrIawLX2Xa85OA0aYtzzdqbHKWpuLAuyUWmyk2LhTUhzEs8R
sxCgZa0ErZp93VT9DViuVjBD7VVO39jcPdKGx7dkRt5VCtnGTgh+EYy392nHEo9WRrJtRz32obi+
HRsjvtXb+qLV403YAtpQi2pvLX9EswEtbZLaTC+qQ83BvxwmkIY7S0CgbI0wztcVO5lyZidJTfhv
hwjOeyLXeszmjUkqttcVfYHOmLWN8KPwUKetdkB/t16+SBrVy3VV7FszZKdBm5DGJ2t0zJdfmLbA
kqWRwrwWE4idx/EUqKUW3dUUF7qkCZrHlTrsZCWfLaTXn0S+ACJLaflKq1knLDT81Fc64u4BInV+
+V6UC77u9ASS0eV/McoEbtnRJFsRNlAyGaXh87Es74BWaoJw1ks7y1hxxzV8VJJl3udf5tMU+1Wn
THaVgBcXjVn+PMeA6nz+10/fkwrsfrOhHqhaeqgCdh+Que/zjDEAlUExa8vGWP80I/Oug5Oi1eF5
HPXhqcgrdzQRvMhbfYJCJTUuNIO8Ik1mhii8DBZX2dY3WUYru52Hwu9ppNtVpGUgqqGBHpnWQ2zW
s6uwSF3TXGAKkQRhh2bIFVCx8ccwlk9W2FOEoJkGTHe6b3Qg2EXw7sKePXJyUXpeOrrVXEC95iaD
krCeH7vKOoPhui9CxNNb8Npr/WbK421nIJ+eTH7c3DdaeaMJBbJYqGQZvtWZ/oxstgl+u7xEDx+6
6sTK8FApPpw7myZ/7sW8l2r+UHFQoUuOqLG0dAoTFh6pexy2IeRLgxTVbhSwDQr+oqet14fAZeNX
6VrqlAQTy8iQvAc5tZBuahDAGaGJRACcqsORNDSOrmiBEgHtSGFnhi216qg9gwVZVdNmxDKgjkXQ
QscYIuRPLC6AJEQCQokoOoVDL5cFIeUQzsIvSo+YTj2jZf6gYmwMYaBSssc+5yaPEEIVIpBKVOua
INAbXCAJ90ACkqSY9tjorXTALyWYZND6uwAWiI44BuCBbRz7PWw94dC5mQXRmCjdLALkNR53Iufb
5SIuF2JmysnIKnsYivUQRtuBIapvrpxFXMNcvX8aOD6efKQIJDSTe9VQglKBH1YP4eAoXNaAS6SB
5KkgeScO4fpp9nlheXmmeW3jzeC+9toILFjsG1Jz+5T4CRIfR7h68xx/Z8itMcIyThuXGVFQT3AQ
KtIpONnPkhxDBcw5iZDEJrs3Iyiw82rfzRL3Qe565COOYRlEIfKSBHG0ZtyFg4p1Q26VCSiLyjqI
tLGVGcSQCSCeTnhRU7rpNDjcqLwOCnV20hOwMyCQUuBC0AUyr+OtJatgCN/zKgwEHpeiTHa8Cu0c
qbwmhzUKvOjEaF2IUTHnOUQW3iQGIOaQ7zfOfgU3j6YtMuTZbyJ2ViOEssP9WcMEA4ym9Rzj1VQ8
WypDVmdDco9BGK8LqPm03I1VxDhbAe2TA2juXg8MnqHgl2MPEIGJKaGmljG8CJE46lbp5nXkWkYK
NpV104Dqro9ejg/2EgOmm+bW3rQKEG8nm/P6tYiwsY4LuNDxmrwH6slg6wwMMdgK10YNMEwCsF70
0efdc2KFwdTFQJm0DtbzhZRpQi7DlLdmhOgcICRLbx1B241a175CFTfBp4p1yysU5ZREFKBauGDx
W5K7dk59EQ4urW80iMFmPDk5W2a96Dx0YPdxehhbue4jcG9TAiHU5A+ZAqwW7L0pnFEROED1e9NZ
6xi0s6ZBXmFBnLaDxxbPc9JN+7Lv7zvV2IaQauZ6usE7d5rcxh7Xjfpik4TJqsUyGo6dL8CVXr7P
W7bPrGrXpMiaMHt7gJMl5u0mHQqPYkAPNVIj1QJZtNORAFyqy36z/LtTrV0iCW7eclDZF6UVGASc
/FYC1x27JUhXgjR2i1u53OOOHtQa2EszcXNr2mjdbrnJYQIaagGAMe9sfYx3Rt6vM9M4Ngn9fHOj
Thwp5KaeRyjWivtlLiz4dKhwsOgeY013DOxULatbDaw4Z8WwHnT1aRpBF/TKqMJ9mA4jw74U+tRp
ALLvbZnPcujDhjMZTbedeSD0YkcB6dTxdOG+gtNMoQ8VSD0AuH/KTloG74g5g1JXA2JqnCgtQHLg
jwadN4ZMt3ONreZjyyO3gc9huQuIPzxrEX6jCYldUzmhNu05h9OvLR8F3NfLP3TEj1XkpMRw9sta
ecNC64+lfOqgWi5rOP9y8xI2EG1p6trSR4CMhyMmCbsoIPOPewxmDJwI4bmW4WlghetMHCkmzKh8
MViE62/eSGrB922EhziEgVSE+yFV7qoMcCDwZpNdiczUCqueqoRBDhsEwo83NcWVGqZ9KsebmllO
tHC1K7iA2gpLOZnvqSqCTNO2hg7m2Gyso5I+UWHuC72HZA84URB9Cx2a4wKBCkapPqSZEq3yJnme
BwLGnwps0mi54zRduHHpsuwchmKb8xxHXVzMkSHkWObpCukYa9PQD1aCXOV+wLUyH9M2BKUpG3ZJ
JJ96PL+mWj+W03pKkJxa18qGddZtNyS7sWSrMno2unMY8Yc+po5lwW1SNvsWWcG5Vm1is/EmXm5D
HTrQuIieCqW8qIriJN2SxtAKnyo1fpq8VFr0SATZZ/A6r8xMJQ7h6oqQOwU0ARwjAVbP1hFbTzSb
V+akAzZhsUsd5xB2Ez8GbXfVorrr6BGwCUw/iypxmhjmH+yQvmGvvwtzKIlN8UyHxBUTkE0U27pO
xyhU5ucEHFoVV9mAu0WS7PxNb/iuUc1Xs4wIkEz1G05GO4UYXj31flfMZ5IYsKWV87aEI8SCFj7P
z3rWAclg1L09MvN1lOFtJw+S1OcoUe7I0J3CVrsZxnXSmXeRFV94DH9ODf5SSxZmrXg0W7Vcyaa+
QSywVgC5krJ5F03lt7rUn6v5cZq1e7XuyUq07XM/RLs2RtBpJXyTjPcGs2BrDKu9krG73gQeP069
LKnXOGb7bTe7kG+sp8p4qRjMw7h9pax8A8r+KOn8uVQ26ewyPFR2oRhbARuOiodwlbEGw/EQN+2t
TPiTaaaAICpgsLw3FSwxNdC4NUy9WOFaHLMr4z4rMd4Jv9HH9KBUB4CWbowp3/c8X7T17yID2LgN
P9SsBAsci2uVnmgOKBTgtQBhbSpszzqOqF0+YJOChFuQy9XunGrTaymLYxPxG4r5b2RzoNerZXQm
s3rBHhdMbc3hWv9uJDhKFdo9r6FRVXoLkvVDV8MxB5Bij80D6NcSedFRRZ+q3I4Y7GypfEjS+rGx
xA2emfu+qp80BftxgKubKn+fZX0gSgREYQ8jFgZ+iRVelDhNk0wecYxYJ7WtIi9ED5+1yXweOAJB
5up97BSQwcL5kGkTtZG3uGrBwJ/H+AD0dlKTozWHKe638t5j/7Ai772R60AwaYo9WYrT5upb1cID
HvZIux7hiiK4U7kx3ylsWE11vOtDTGZatB8ixEJFLgKBs0nCJteWxyTlezLASZdwYIMnv1JGuEkz
4zVh+SaBhpeYoJhlgnlR343YjWXbXAcLTicIxRuqY10QzLQ4gPk1g5iYj07fE9WumUxgiNcUd+77
lYItwUpVMpyY1nWcYPjzhxm2VxVTTFLQdd2XIEWo8rVQTa8Hv6avZiSAW0+TYTiIx8DiWm0yjb1w
pTtVS0pAHzkNtlsts4JOQ5ACMrvFsK0w6wttcrW699NUOlz0l4hocHI2D2YkzkrpT7lx0ooea+8z
i8BGCHPspfdFIxB0XMDWN1Q6iGTtPpHWvoks3Rm0xnJQ/lsPChcw8dVbUWLqnNUG+nE1l25TAJ/C
wAySBN9iDUyBoOh5OuZOz4yaW6zspd10hWGP0nzLOEh2YVou2J7YHXXdVxTDL2UCkxkAOJM0MdBi
2PqnyGzAsxP+nBl7vWbntvSR+nGaW3mWMsK2PRueZXlLBPW5pR0r1VobBQA34Qis2jy8zdm8rWJA
N2Z67ll5lji8+yUIekxoF6F1rxacgzwsbSVF1kfLhm0G7Dr29vpUb6JIOcwU5Zi9qOHUYLhZDRyW
mpJ+dJQDKJ+VzyHMFgZO+6QBWCZH4QdzRa9kdqqws140azyJW1pGN0MijhocoG3XbuNI96Ih8Rol
wY5ARRBDAtj1vRjATkaQAh+ZXxfsoYmQfaQgGMAYV5V+qWq+6bPQoRk8PfmrgkVInep9kiPhh9Bw
z3HiCUfsSrEtXukKJOgjogaNSxsVbjfCAFu/5mPrGFni8hRrUcbcIhb+hA291sLFY8rbvAR6SMf0
g+rp45BMttLjWKV2W60LS5/VulxnFSi/SVEGAwyrPY+R+25gZzWSo0AxZiVm7QmH2FtrKMSu57iF
TYmCgBJ508RuBAyXGu1wHkl35gz/6YwwDNn54y6TQ2w3Mb1YUoNto8VgKw58BqtYrXUsNTeorGGZ
1VeVEh21sPAay7yNlOqI4q6XJr0fF3zPRO5LA/bf8INg3S+mdwskc6WZNxi6vd2U5QFmPlfK0eMl
SHkqsgUm80xYhBACANSxAZxD5aOsQ6/Nqj32nWr7UinWPZK5va4IN03VfRs1mCWFYZs8t3kRYR0z
N2XLkKWRhl6StumqXE5fqrJLLaAjhyyQxHQqPb1j8egNObW5vlcQ2AEh/a6ukzfFrIJIQfiqiUT0
OLHNAjzDJImOHHtT1eg39RD7Ya76NEm8JMzv63OXvI517shvrBWbOMVUQY015fW6Z3BfYKJ5IlG3
HlXdHSi4Z+oMk24YjJaJk2GNGAmnVVCcFy33UyRnJbq6KU1o9ROKUt/Iold4CmCVHgxYfPuPVgtv
pgIuaMN6KEWGr+uAAvtuUMj8M/BdRVX7lVRxSioQQ4L9ZdZZviW7tVQ5PFvWR1bvzWU1Cm2Lwefb
qfdZKte8trZqiJEy6qshjI8E4TCZcVMPpq8n07cE+QTGLLbtrKIeXHkkhhlfo6fUVLZhrnsCuCTK
sks1VTtUJE8W2BjziAGnxrtZxcyIZCkchR578QamQhDL0Juj2FaR6yMGRBR0lt2m2avodBi4ClfM
zbq1mDuTaJPX+b7TWtdkIUoYmLW1Gj7sSn9Q9AIgKWygeb2Lc0ustbl6FctxUgCcRlqvC3MvTEfn
peunXWyagIBFeQUsb+flFCyaSNVKJwtnmxThUxgCFtPxbZpYymoc6qMhYKTAkMmN50HP36SFuRPh
P6h53FNSAVCl+hHmsom+d21kx9EEQy2iycBUqojE3G9+4C7iIheoXs55ULbl60hfmHyq1dBpGXm3
lH7b9TXYbOMKVWGvINOjGNPbjgOv2VAAfnPiTfCMJ3Bio6COKIgQaAC6Ulj/UHXciQBfWyFmFC43
Y8VNaSsROP2zCddrcacQtmn6zpOthiKWETp4yFxNrHttuOUxcGq1Qfc1WNq8zRyuUG+MjNOI38pQ
XMZIXeU5qt4we1TgOVO7aPTTwHEcyO9C86XUgQzbNA3c7RFZR7MW2SMV9zQt/MqQABNyBJmtEe60
qpD+NIGHPWeJP6WKtlKIdIjWbVI6n021d9qYrxNl3iR9uO3zcT/noYt64XMjLLLqjPIjVDngSJPY
khkOKWW+n2Wa2zFKjViiN7mMQeKAN6nim0EsW2mZgi+Hg20DC7SF7UgTIe9ml4EXpmCPG8J5GKN4
Opp1gPnhtu8Ro2jRjYUxVFUapqB406nROgHJVAOyKGLwSIlwAybWmVTauKrLzBNG6hgoP5UT9TRw
a+rUqIKsA8zZKj0dePoEjIC89SbY1ngPNhu2NqcM1QCmdQcNTIx2LDH3dog6egU52814pB9KiUAO
bNsYn16aQSLwxbiZrXiLMvbdOMO93dgkjZ9GAEynMATileGQDyA8bE9lniLpA1E0OqnAkPLHpvMH
HbBX6asmv4v6xMde/qUcwx2NFYAgZ19MryTocJAAqUZZDcp805LQ43V9UBFWkGbf0GOH8TxyWYrz
uKK7ssZBF9UeIqwLHQAnQQ5dIWJEi4yehsAIBDLNtfot7YxdInQL67Nphwo+qoWnfYaFXlguE8oL
ETj7kbYEkbLYtYI/w6ZkyTzQem1d5spBGRPbYGheCoIqu8qbfdceu9kKxhYv0cCSali3GcqBCTpF
LjeKVVcUmPXg9VUnHxnCABPgA1HLTtLKN60tUYO4imyu6V6MigBFQbNuvVxbmQlgEDLZ4mABwIhl
G2PtmZyu57py2dCCepdLL+/5ScHQ0gBXRKXJLiPgAcxhg9PumnSFPYzKKdWxSS3RPAP8X2eVzSoF
D2rlKkjPsOrbaewcE+FDUh8cNtyorZsluy7t3ngI+y+QazFg8lnc7Vj/nE+bdASXEG23at4XGnUR
qli9mwOOHip4+Gcc4O25QIEXFPRaCyykXFvRWi2fFO1OTS9q9iLw0dl7qPPTzGOHYykQoQpOg+Jy
DTQXrfCtwGynDabiGdFThmRAlqAnBSigyl7Gmd2myNkwGwAVMdvVE0Ac8G2bBO4xv45u01hzRwnD
XXwxk20X3hcAQZQl2wvst3RNoPY3o0e7LnZYF4suRSlp2FjjRokbZ8EF98UMIiNsfOwR7cqtrmGH
AOSfGaNQ2uunqHzulQcChkO4TQmyGgXCLfpvY5GMK1r2a21iB5UFXNPQf4PJMWqBxHxklpvRrYQJ
kFGwR0BbKcAkEaEz18oB1VxEOGz+i7D32G0c7LJ2b+XgzAkwh8GZkBQVrWwFTwjJgUnMpBiu/n9Y
Pen+DtA/qmCUq1y2RPLdYe2115Kb5vZKcQuJwO3FHNEmrZ1G1SvTWEhRvdSJIq8xR1zxWqkKZh09
FUAaOZ0oPM1i3JvjBuitra4soc9qX3BERdsmY8zAXZy/mCjGGQKKo4SvkO51WY0bRLJLXsIhZLHZ
lBhIpaB/qaMVOX4uzTFOafISbv8gDU4HZDdI1C4DmtIh3uwsy0aFOUF+6lwPho0iBgN4NuBS3qzk
ALNKkLrurVmLoR4RMSnFwgs6gWc7Ufa5MkukUtqEQShtlNpaMIjGsaOV/UM4fajAvWWtPejx23TS
sbDcrLCqTUXNQGFaBS8excHYpW3fMMarVm2B0Hc6CpSpwJk5Y5ZNj+DpWka9QtE1Si+p0z8SBivL
d5gjRNFX2kmUQsx6EjraWhW2VmaJG4NJCWMR7EQFJVuWfef/1p2yAeq8WkIwLIQoUbeiGkpzwaj/
GFsOa0EaBnr1YFj/+7RSxBoFnhp9jOlf/30oLe0rarWrXknVIe60FJfMS/Aun0zxtDWabG6pWubu
34eoCw1HSczQzaRKW7fYa1ivQLq+JCy2NDr8XZtsON8maFokbSxVVuemnzC3HwI/dOLaF49SGYH7
FUk5M9+DeCwq/ZgNQ7mIooyUUMrDVz1CohhHng2tQGm38Mfg4zWQNLTcVD21QJA1LarX1mp87dRm
CZahGEAb789+AJ8TjOJta/S4KLc2hCmJwXrv42TX1/VOkER8BvqoelrJj6oJHXhij6TvaOoz00iD
1b8/ZcC680BOqaYMZgF2N824BVaIYzk9F42lO8mkitl0725Wiqb8WRTrVm61sxm0YFhVVq2j0fIy
sY9uQtC7/41us/8vtsr/k7XpPo+ypv7//t9/upP/k8QChUZXJHOyzhHN/+RDl5kRGq+30ToC1oRO
q0TkXM1CiyRuBE9VQ6JE3f8FhS8+AYWyoko2SqEHmxGHv3ye+xoDRvm1T98jRVHip7O4qSWw21A+
49Boef+Xl/s/SbMTJ8RSLF0j9ssS8+r/nzKUMDZKgMy5UypBisjt6AQYUm2FRqQ+GIKZKAzZXusi
tFbaabStV0giKYzGX/7or/WxoVsfioQ47w1xMh6y4RUUjq6WP1WO6axu4rwFOcHtVANZCGbOqA3E
1u7fhzFuflPp839/R//Bqf73jlRRFrHznDxF+fx/UmSDTDaj/IUTIF27ifZSVSIVxMvMc2HbS0wT
lFyg/jeQ6DH0IloJGgZDvo5PV5qCRRi6duTGOrk69HulQRfn//L6Jvrl/3xAOFl4J2ky7sg4jv4H
lRBrTO0tyJXoJNxssN8ejXiFq63EHVymZAT/iCRwc0MVzE34xop3KOcvrt7234fg7c/+91f0H9tG
XKF/bDAVTQ9Fm7yc/4NxKIUCohITPqrVEj7tkvB22wyHJU1+j5usWDDYa89xwpMhyqtcF+RlEIoo
FAevhKKlK5aZuqqU1zbQk/5DY7hbtYAYmlWKF61EfrCKO+P4v7/m/6SKabxQizhOiWex3mb8x0uW
i7pOxUQLXBWLCGRAJo8g8/m//wxA9X9iPv/9ZmHOCE/KtEzL0CHS/RON+G98a2MMCz8MmfpV+iMe
kPPaF8XMkMGHi6WgP6qGU6LZ+jh7m8v+e1S/39HRlOfaG4GYc55vKwa18qNqF73+LPpTi4TF+4SX
ux3rc+U9V7SF1Cw1pOf4/q3ulc3LUaMV04Uy+dHKlS/VlG4e44FW1Y9BqnNPmKjI80H2knJwLSr4
SjyKr9lgxvi3bZhoOGpf7FNl3gR7SX00wugWwu4lcohvImKVI4MnUyppMAxGMhBxBAQa84op7dv2
y2MI2FKUp7baR3hpdst3rZMUF15WH9Rx7sUvYWZWG1K9WqxdCauF8PbCw8aaTf53DCOqRZZz3hZR
/9Bj5gKj6QrITAs6hnLcJqKuq4+HWPhUahdIAVQ6el3eaD6/v5tSc7Mm+0ywmhGK6q71/nwI8H31
xDT4TLoIW6SFmexfI0aPhzDColL0ECdHAj5bRwxchNcOXklUethlF4imFDRX+C+igSOFM0p5LTQA
h1IbhIVq+32M0QVryJIBJhF1/V2J2/RBaDr3HuZ1f+1MXo0eEk8bfa6he4bW6g2ZNxTiUaiaBV7k
JV6K/AEpy/1D+WnmOxhB2MMhID9KG9hO82zjf5hYbUSP8CzTlW6U7/winFT+AQNWVNmKDUAs4pmj
p85fy/6WXMo/nDN38VJc1bNyVrhkvpm2V/b6Vt8qe2WJcY7TeBRdh2irrvJHuH+dwz3A1yzZZstu
Jv4l2/byOgfHDFkN5HimL3wtgyPA4CXcA5fMu9mAPFvPj+2/KXl89OTElTivPGHBY+BJy3RtbPp7
8GS0wuf5TJxjZDTDONx2wabt2EGjGuNLeSvty8WhtVv+QkMhs3AFlN8SPp++tsW+Qp/FfEzsC202
f4Vilhcu3x4IE//MzGuTPKVlcnVlgEzAzHSvlYnkZuIrcrDH0OJJ1iitskUAlSsuqSX1d/v7JT7G
jealxRrQrr0ER+tb79z4rNOxR5POCFO2XLfrR/14nctLfQHoQLjuJr3pjG0IexiCYN0OTydAPD5y
+HNN84PEXeWGP6hCooiWb9HSvjc//dJYdF/ip/ypP9RLtMh+SqwFYhSG2i8R0ZbE6U07/erQfAdf
cnF1pIkbrzkSp6Wd/6a/aJmb9/f1/ZSuyrU6DR/aJqFntiB52fWBpl17ovSuTCLt+CkFhbcMoPPt
MHOf1O5Orx2fAukbga0v9R98N2VU0oUFcnFMRdEMQvH8jY5qgtC6zX+KZYcxhZ7M1BCVR+VKhwQh
CFslZTxiT9kOK15n+6usm125Mn8jwx5GCABzDTnOYaH+quPKpE3AgoGW8Mrbyr/Sr+QgPZmIjI1t
Ln33ve7X4yL6qn+zU3rIDz2C7ydRc5mLiZ/kfonPdwxEvORQoo2JKVs5Q8+ePwBfvfAnvuZfiDMv
knWJoF2/eH0bnuYNl/An3RbLZuPPUXDizjDHgaT2kD/54lVw4LrGXA78aNPDv1dWfwJEQGMYccLd
pWg1etUG16gVaopo8crbprOTq3zs9zFnsb9Zu/oCFRPbMPEj/q4dPGy21R7zpha17tvAufpoPwNk
+cZrdFDWxa79yE79la7DHefizvrKMYT8Ug7BEudXLoG0zpAlq5YmB7dbYStjfgwr5HaDrXSLjumx
2VvrQnboxZkiKkjNk6gAMgKnRUN/Mk5cwMzitcenDFXEz+ZU3Juzvkq2BApjR5dy6nGRxQQQa2y8
wC4xwzjmYtv8Ep+Tbbjn8d6+l+VKWo9Pbr8hN7hoYvKGZNaKqVFyKE7WNV10x3qL6i9xIjmmW7rp
S3wfZl7HsRF2xs7tVsNB/pKW2tK4h7/tor4msHHvFrrtXEtkJbthFpSOsav/0P8MtsaOv3vfUEjd
MBtLjsX5vSk5Zy2aR8JMxhZrO54ZqjQ7pv48gBoyVt0CxkT/NO94e3nBCm8E3VFcZN04iKiGrqKt
uKqQdylQCEtt4GEEBE3LeUu2/8DtIfrzP63SJSpuYFqdAbn0I1NaTNAZlGegF3bOe/+UU3u8Y0e6
hgeTwO6+lwZaOIyf7vwLapbRVf1Qdppl03nyVtq/Bj+r4GGd+EXQZ6BnfecPtXPzS7Zxh0O6Ltcw
zRgkWPfhWkGpyAPX6uz6yZRin32/LBvOchXMlNaGQmR+8O2XA9pfWBeAsoLWcVIbBt28Nt2wnRo7
yWJWfaY7fw0P1FFWClgoE0oYKpt8I4I0QYxyxGv39I/Tu0MaDKcSYiYOu6bXNciPrbGtfgULAXsz
FGtCxCxt8TjuLfE3FQ9hGHyMenbIR8U/0efhPFCeUM5KVMeKPgWFOaajZ+s2hrm6pJILUX7C87pw
Yijt8caQNzjOoc8Zy5uWxBnTmNH3XiXFKV6ehA9q50LnLjBbxIS5TrCkfxTtvAdl3QmYGqAGuHkX
55EKwFgYO/8wPWEiWBrawhcEVBVsLOfg/0vk4fHanasrmk4MnFtmLeHe+g6RjTY7V7mJqPlrnlXf
qp5WtpkFho5M53sp4YqLuD62D4QlYm/NKM1BPZMwUCYzsOVP7Wo8qx0DTvRMv2o7P3YP4Rb+EM/R
ZI2OUzbgNje4EAuckYVySx/5Ax0/UoEkM4+y+824SRa4Qa3KlbbIDzQFX001x+yuJnxdy4/8Mzi8
1+a9elZP/CrMjc4vf6HNxF1+wzhpjUlNLzrt3UjsDI8HSLf85A2KszJoLU7Ts/GI5tCiWaRz6IWe
V+0Mfl60Bl3YNFQF2ea1QRN3I536Xb+TP7SzeDTO2jm6+p/yQThJt2yZbmVH83pkeWsiqeqIM+0G
h0wrP/C1oUZ8+aTF8KffGKjEolOLYCKGphDbONlrrpmuuubdjKe8AhnGLDAaeV+RJl3EHi25IzsW
NyQ+T5fHgEZ2UW7hWfk2D/ABOPy4hetfwSW6WCcenP4mDrCL2IlwCux40pnyXV60b+xNc6x9Scc6
Uyoeqel3ilZca2OZCdit4cGFXhXM45oRHCOim/QtnPwDyDXyqOLH+/Q+iR+4zK6zHYnkM/007ziN
RL/VFUMunEdw6IoRFt1Pkbib2+nCDdb+KjnWD+E7o/xJH/x0EEPUazEYPETYE6iTc1/+x0/r0DH+
kyjGkBXF2uQmfIc/CQ8MPtfbdluujHV+8NKDciX1XQnSOZbTX9Kz/kUgup4XXHtpU527R7kVbtat
RrBwzOFx29ghJABAJ/w28HRpbQvyFWQ+yR0Mhx0K5qPgWejlJX9cSyJ6pkDP81BYhcDJy1JOtbbu
nJTyEoZYOucCvVqHL5qsqaB3ck7/yYchL9weNcFpeztj6iDaE6Ggd/x4qj6EaNfF6xDZTHyDozU9
C0bZbqs5aGdmKfp1Xja4uOlC84PRyzPLWR9gSy6hvwmP8MlVxuOFx4WixIBMAN3nM1obb1t9FGCl
j+YnX2nPhLL7Gf87F+Q0MZkBAFN/UARgb9qf661xC47IB8PEh0BKULTVr+SPcYsFYoMpIlVzQGQj
vdg8usZ/vUUFwM4pZFtFIRyNOLoV4jsCXBj8sgGEnxLuzx4ktfgXSeHqOzyna+uWYp9NbjyPZ9B2
/sTnU6X3wMeGoy0zbgaXdVqs7B7vKddyFiYPm7VxVI7DHS8bOrqhwzKb8GwP9wzOK1rhnR0TX1oP
CqxkEMd3lek1sMOYKUjOiNHie6YR4iGcI+SJ/QCTFqjBOD5hWc2c49kd5Uu5zfYvrtsh+Mu+oTYx
+35btkzUm7ylpwIH6Tf2YaAsJesW+xaIVXYjzxoB0tf0OhEd5Myyq8Igx+dtow1OlcfkgOhH3PvG
/SfGBxzbXJ2NmOnh6FDarlwuJ5g/sZVQR5BFcy7+Mf+idXhrGF5ITjnJTCo0nPAdnQpFysYePtoj
Y0MYLfKlOuOjTR0tMzdAEBL/gEu7xTXmi5/OSUh+9fubqwT5sqH0qr9UjLdtcYo4Mi9/0hRmYKAp
DqmB30yw0Rr/I9sIigOMzODpdVaBwUhQrV1Pw3insGzxi9ut/UhUIRZP4N1hnvz6Khu0kCdb3+BZ
fNOpkG4Z3/Mbzy6yFZNxM3Tyx+hVbxiloCd2dW4f73P3xQVqP6gR8XFWEQcUMVSnIKROpk+8VlRD
2nf9V1Ja0LH8YePV8UTKDvGI4ETECtAa1G0Jx4YLE/fmTQ6YZ3gR4enUrlLT5enKfuptgkkkBR2V
HUdFRFcR0pWJ/avD4ElFz5nQ8Rt8tfgT5w5FUCbA+XexayJtQbaOWpevS0ymup75nhm5m0Xk9Bls
X8uf7niYTE4NPBLUivyBh6thVyX4FY7EcP6R98MTDX0UUh4cJahzYutScpGw+sgLzI0VTYa15IVF
Gi7S3mkKt+ud4RcD4qplA87Nsf+lOMPusbQRJK97x/Ldlknwvy6gpSw+Do/4518jNdgBo2zLHgO3
fWGCa/uTFrWdwXfPwFsdfXDN1sO3gVmFFc8ZhHQUZr0NKzBLXB/lQMGpelsIV7IAbwF+yaxXbXVE
EN0Z8M5FR76GhGoHjT2eipsm2dDwiREWd4RpK7sv7AYgV8oz+hDedv/D2EXulyLvxVxp+EKUbsG4
IGBy7pZfb/oRTKh3w/Z9JiBIG0TDi6naz9N9+5nCjmJoly3DYfOiIzU2ar+Kc/iMLmec2S0smzLG
xdZm28xsbRUHqz/h0JLxHgXlAhYYSK9/Zf2s3scLcVNAfxrs6ActUMaUSAlqXwrGH/o9+eX8JtyV
fPLUEAWbsgHp7rawC41O0pEmQ0F13z+pahTOYWm3v8hBcuVFhruHctVtiz3nFbLT+J76Vt9E/JpE
z8FG6p1QSe4goiIDPyUKHdqNpxocfjv4w66NgtoXZ418CqTZC93+DE9MeMBvmyOKZQcqlP05vsmB
Q+eWUp3g0Itfr4xjOSPB6QXVLTRYjPegh0+hT0ohxL0MW8KWO7GH756nAJOqdm5Ih5aVEgIOZ/Ll
wCuH0qd8tXd5X9HlMH8K7eLEIuSa5v27Jfv2NzoI4fa6B+uGXiXv8dZ0rGf75dMYCYTdjwhtcwbl
AfcXwyuX/KYoCz+evcC0pBlrZ6q+ifEezhjnTcE3+Qq/x7OyyX5Q32dRM7TmreHWBn25Bx1nVGdF
68iDQyNFxJFx+8PEBTCkmHoN7Aomm3boCGzXQCF78jD6R5Q1W8lpklnWM7hyRjrrJyRPnp5TyiXG
sRmMhkR5l/b9jhuQXKakRuq5Tc3Nud122/jbxBN4cpi39V8R/OQ7XUmLZi3ecVQjiVDPkHPT36m9
lZ403vkhXb1PYzhBi+8d/6M9DF/jWTr7TOyO8XdJ150f2l96YR6a8jfcsf3zlH/a+2vNfuSB5bWK
jsdJWfI8mafuW8CkEmpF4ZT4HlZ2eDG+xF1CZfTHPVJPwifV67fxCUZ41PfmfVzUHxj8zdOZ+pms
qzOE9td7btlD7UWvBQ8OsvVYSi+jFGtM1yuTlejPkj+ThEU0f7l1vEohYEo2Ys4Tr2Frrvhmq9eO
kv2F4zQhICZWORKAhMqGCWuQ7Ko4zC6nCiaZEujwEa07ugZW6syDaTiurpOIXODREHNrSKagZwiA
I/Ss28zraRSY5Mh//JEVDGX6KhcHtZJ3YDAHcMcfOqVRQf2TWt/R3geaXKWwkbjfpdSAwi45NsuO
dAFbW4EVizEfDAu0+cnv9K3hqcUgAiKTcVPB10heTLHqrfjRfhQnai86E2Lr5Nj3BNM5amRPzChR
o6cWx1Dvj1/Uzbiy4u3C2JonkaUJGGaRA1IZ3yla4Jd3R+Hq6w4lwKu15cTWL0Qt+TJchG/aNDwp
IZj036Q+SkiV2dBDr6eyii4ThIhYdIppHGjceHXTzzlrG9AlUhKRLulZ16MvAU/Y5/N+AQuIpGjQ
ZXd0Nca1PoxL3p14EW75A/yBn6ce6D3cGvMw+muVuRlffIQikj6nB52FvWEVHLG7Vy9dDX7S/AiY
WQTirDwW+wroo/zKTtGhuQ48k8qXSRGILzz3ILBjEiVNrR2PLjufxF6ALTBNvClQy+a2oINN/fNf
NS3HbGJa2CqUx7u4D5/Dj5XYMDPg6CG0PKgzXG/byjXxvtVmLBmxmwPbv5ZtsObqTzqIJ/Une9o8
bPwWDFR2p1A0XkHBUnjm5GVqIN0hg3LuuPSV6Mq/JBEqKz4j+HQhdvdLonJNeCIbYoW89pAGvxF1
q+/J6w8fBXEt4P8CqSKxMeMDD6DIpbzBIoo4bX3Tj7GiRo024fgHSuQQxKC3w5N5hw9KedlKnqlM
FwY+cqjOoef45+D3fU2oXEhrJhu7jgTvNLCjz+yK829gi63doOdN/GqdAE3caJn9aV8GmBmbzRlY
jC1SNHGTDV7h5DEBjkgZosCZK7womQX5FDMxlWXJkH0gWgJoflxd0FPaWg2gdUYVoxCNSZrknuzH
BxnweTfZmTfDX2IV+dZn3H1S6r/6j9xEeVfA8NAoaV0KSBrvYA0rlSKJgAfCBcuFJ138LE6AndW1
vYvK9GBkgwNzxGAdm2jb4ZviEOH9e/5bf+YHdVbb1b45+0SbejIAe52lW//NFFpPbHkL48bgFRaz
/l51tkF1R1FMZ4UQfWvTS4g0neRu5H5NhyafA0fdzYmrR/v9E9/6U3Xvvrot+OPeHW/5HzaLZk81
CpIDPc2EJ8FF7Gy3gh7c2OozaEi7DkNz7W6dlR1tLfaMyehQ305LZT/gywy3Uwaqmcv9fp+GX6DP
8FRcxb38o94p+Dh+AUahEiNiVwCdZe8NZNSCz3dJtGuoLiIoH0Bk0mws57AGUnXbl3MQWO1a7UgL
8bd0VqG73MGiYRRRUOdTn0uxRH9b3WTcr8EQWXc4vKdrAlmMWJc2Nsc35KVQpWIaybW7onvNe9Kv
+pVPhTP1NW0pzTxvh1ttDmDo1BwRN220NS4ZoDoa+y06yjOdKp4EK09myekfsADtnA4+r1FWOTGb
bTwtZ4tYTNs/Ml2xCYoW/0Fxk2P+SC/iob/nz0nHP4Rg2NtsesWF19LlxbaRTVUg6F66Bmd4YEr0
budp7VHx1KUT/wy4bBMgh4/0MPxStILCVwQY/gb2icCSnPOmR/rtMGqlpgrt7K5euC28A3oZ+n23
w7GH80uxz7XyGcPcwsim3AwgZ+ALztFyCxznhxmbNZIE4QoWF+Q4B+a5fJTuvoXPB3Mj1pSaqb7N
mIt/+VQc7KFSXnLakZGO7I3MYiM1M08ItLaWAmj62LU2Y2YimWSzOQgnRuHht2B22xUkuNZ59Swr
2bmHKPxB2Fv3mtD0FMhbEtQ4p4enInmpsuwVZVW1w+bdlOteTA9PnovuC0+mJFxKuD5SM2Gw9tmf
9Iv4CH+sKYeUf9EfGSN5sn/Dt+NBYCvn/TvwLD/yPYYrIucD66H+43UQluU1uJqf3NngQaIH1uj+
QOWbZXokL/VnGV4G1Vvxk93HMyONFw8lK/dHxpvPIXEzcPTxycPeBSuceqrXrcy9SuQEUWMhnk9J
yCCCJcTAMSxP/UWVosGGfi+n7osWUgR/qrfDJ/0qKNXraZ77I/VmCFrACxo8mf3L7+YSYmlTbgvR
YY1MY1MftJ4+ghk2KHS+ielhErf5dUqvXGorfUesrCq7P7Z3ol4LKKKcKChlGtn4jCAH7RjzBKQ7
6KaaxvGyO0mxahYEti78yB/Ukq8Xi+U2DTXVHcFsAAVhsYn3AFmW5VkaGmNlPIWr/ngprmIukLOn
HWbJ15JcKFmdZvu/ZGzpDsCLqINGU587GOJVGO0lBMG5Ljk0RCnvh6DDwE+xhTUOUtOg67WvK2da
wiQlhqs3nVzxsJLz670tU4xhW+DGgM77kBebOP140yuypNzsNEpjFj591xip9eJHBdA94XU2JCuE
9DFHDaJ5jcNxwHoSoWGpD5DHPUf8tj7iv2En//g/lArhqfyU1imVXE4XdqFaie+cLY9dwTfhIJuX
Ja8fP4wFPJfcpFGd+jaNKaBvp1uRwfd4ouHQuHqMXr7oOGhELWPFjKiqrxUy8uV8LGZgLFQHA+sd
BnIuq2mNw2sqD62Xl+blsu1/Z9ms6T9ZdemiYyzMxO9h97pmInnLpYHGlvmlLvJkTUHG6FvGrOM1
Y9xb/OgD4gC3tISUTZvv+vh1BB9lxV7s/h9MNw/iU/DE19NmDsH663dz4/3wNkLV8Vf0m+Jn/kVp
GvE4s6VACDE/CKqp5X8oOcG5yNRfX7JOkZBJKzawjoZSfAlm7xVmmdGSUYoImryQstB73SGPCsHa
VAmLU7xqsg8zWGbNKbawODG+8i9t8/rJzj7ulsrBxDdAUkP7I9pm1PQU342Js7YjfBc/MUDeagzn
beZOGEBow1J2DBsgOdGWNcIHMK/dBgcVq15h6hGHgHId/NHj6ydav3fFDlMq8CpaULp4ohrhAXo0
Nk+JreYOGOPbXPnJT6bMxsxmYOOKD8aroOhZCFH917S20wy6+om/Cbelvs20h95JKxnf15QxSM6P
OOHywtqkeW6Du6ns2jeuiqzBsXpF94sPZugZP+94JmcLfiNHsY8Pb9glnuAra8CyDp2JgcBRyeJO
53nSHUNwNaAwbZPm16o5R9lJ7zhL6adu7oUMGI5iuwQzZbqIyxc5Z6tmKyt94GQOzxKLjehCnmOH
HCiWOo9aE85xazqA06Z5TSil8nP25jtkFzO8trqrG9sKD9nGrd+EcRFI+5tUwEUtBiBD2JqCbf0E
17fgyf5MrBhe47rbt5OJ87uZy9o6tHaVv9L0Rcd1pZQW2G8W3epX96fsdWm6uwgM0S3Tal5qyxak
R15n8romWuXktd4c2dbWY1cwp3qXgapq0DqBoJRnQDrzwcHH/tYZCzcCmk4PGfbsBKmWZVrtR4Xl
HTLZpttmLYhGAqye9PpvcBVd2ePsi+ZhxofivSjb37f/B+PFhU1fxGufyj+L9y0LesXoX17CMW47
5aMabmW2IH+IZ4Y3ftA9XjBGd1p6DMZjoK+E9PHOHqVxAOKtBcKdAOVTw+Yy30MjDiF3Az5Qo0/Q
Je2tRNgrNmK3IAoYz6kVArJlB7WetkFJGPA+VtpGpk7EnruBc1jBJ3Fjg4rH1YqZZh7YtfcllF92
8bjWgmcQfQw8FGy2yboHPxvwmrRP80rAY1/KzotTXN6Gap366yjaCfVOUq7GcNPC7wTn1qzH0sc6
xv6iHGbsAUzQgbFEpkDCa7dx2C9IL/nRxLAIogdb0t/yeHuDbv22R/gs6bG9TBs7ASuQUDzAJ2li
Qc0oyHyQp3ilvNeSMkvFOc5a2YsBgIP1OXl/xeBSw36tmFlvriunDOsJZUntlsUc7nXczzWfleOl
IMy5PVKzCzt2XFGAgLDsMWJEpYjSZ2esixMxxcyPOdxuPI7SaUxO113/Gk8AHnAljOhFVgrctfpr
Xgqe4Ue2L87lo3zEZypJEwqK+THxNIa5wqyJAuH8uvkPTXYE3KYkF8TE8r3uAH6iM/b2P4xdsBUr
dBUc/UAikueQYKYxVuWBO6z1T+xnzsLGmFw83Gj3BnWe9yP+GiWXkBb1JF8BCVN5lunTwoO1N/YL
ah5OinaPP8GDARJRmwh2g+9a+5YoYZzzNRPjG5zyZbAtNgx7mDlJDB3EPxPjnsplkr76gH2WX/wP
bdet2lW/j64N4h8fFKV67Zl/8uiAw5t/FLmaVx4lGpgfk+kQlCeoCNINz+EObBhHKgpddZhQhYac
RkXI4PebPpyGD5gD1mojueR25URLopwnmuksMHWiqFzRkGc1/YhoByU9GTWPB+xDc0a0hTSJhZDJ
AK5yjMFFbezVb5jXxNA87jI2gGvmtltzibdhc0VD4TOd93bscZGd0R1mIsf47Q6wbYCuXHpLR6Fk
zhfkX1z0wnm9MqaJ+VpYIyTltU456/iKiYSD1pLNAzCLGZQVy4oZfAcH6Y0NLxPS2UQRwlTFxsbP
Lu3nk5rWSTHRERy48240112mEw5lmQ24YbN47LL6jPHUPnIiRz0H82JhzLKFuTFmcPz5L9Tni+Aj
+sCRewGpfz4h8jRqx2AVe7ELjK8usp22hh4DfL6bwC3oy/N2PpXv4JDrdPZygXNbJm/Ggr8xRNeH
ceOBKXnhDmZBNyFKPlirdeT7x3vyGakAK0jp9QGkw/ULGRXSP4OsgzjQ/MrGhk+TX/61LjBrf/Ka
kt/QozCdSCD95IPMb843omW/fDqbujOWfkL4MXLN5UEKwOoS3B13r8LwKupvkd2bMvhtFnoMrJb/
sXzNN1EnREBbKlAia6ppfRpACJ7Y78TXcHwHl8zCGFqlf3yMOQCJ/skKIPG+fgWzCgUeX4YUri8a
9cZqsm1bJMewWiQAnGyynjsrcWoL/LM86fTwVXaxRqy46qMoj4dGahYRJfOgn4wOjkSXRFuZnlSk
P36DxPiD7gZ5dUMPgsEFJaSJt7dvrWRRdWmoW+bYqRuxGNJjd0lBYgGgaRefYawjmCxpJvPmvVci
+cBKWTGNzNhHasBOhWrmp77C+paPaFUcfrZMhags1HgdJGs49AgQoXin1+eRex9UdNmeme9aay7n
y0Lfx2Fgw39eJOKf0O3a8LMENldxNi+OQxz9qIH2a8bKTECD633qoR2DPwNHd7TSqAc1YesmCQhk
/ozAxRSJqZWwE54pt1Zp4nVR5KdQ605CrLjCUVS3pvD30lhyOVbv3+aZM/IHUj1ltHam/6EmBe5s
115H62/ND3WrKv1syAjo+eEBCshKIcCK2gt6R6Owzqox46UGyQzC+/rVs1oxD2HaZYYXGvSMStt6
ahN7uZR3NnfGfCoS+kmZz7IVeiHjRlGAmQdtm7PUHoa9h4jKmQ05o6A5PPb0sD7yS6X8obyqrdgd
pVyc4HoVSMca4PuxlASjow6PNXJ5QeyJNYofTQ8aCeOebeFBjIh5r1keixszZFVeoJml9vOBuJOI
YMQ2a7AEvshxlg/mLckuM751eS5tWvLJNGkGrCjyRcCM5dO21vJF/kvHfC7obLjj8Zq2G3YcFzrM
lIh6qw5WzD80IZpFXxVVCaNEkXhyTF7U1k3NCJg+ZfTS+Idt+RncefeVftQ6U3LivYbhYwXysSkT
L2YRpf4L5jpGepj0JeW2+wBTQAQFtJPOrCkPAZ2JJW5BeahPg+QaW+ZMkah85FKbdSmtlMpNZSL8
WvuXstpW1b1JjqGTzjHc2smMR/qVvk8OCsNdFta22imy9kN+6iudzV+4ETAj2i5Bkkaiklq18qoI
5kh76Zq0q2GeWsybLF88650M+jOPzadcQ9kaUZ+pmMpJFA83If40bsPlnRWOjMHX/yHpvJYbx44w
/ESoQg63IgJzlChKNyiJGiLnjKf3h3XZs16vZkcUedCn+09tGQ7wDVduGYMCxeKV3nwACDPYKheI
GkkGNQ0mG1vrRPoq1PzW8b41RvmvFA4pnrp9alabVkGzgK5VGLW9aU5ukQ2eiMOnimGETUM7CPP8
kdQ/qjY5RL1EobIZrO7ma4IzyQg7BuDcVgo3ZmLusije5MN8inXzI7IkRCMSgoQQ4kAavVy4m6W3
QPH5v0g5EUTCeDyRRUZ8Epg4yKprNvthO0IyzNy4QfkW0lRiLjcOzXTxx00LkhoGx4iCWR/GZjPq
p0l7H9orrTplLBSKlVjdw/piATcOwPu+U6gnIfLQRCjyS6Jg5PK+hmepXdtEmspkFH/0y4NFC8pq
tHZtze0mbtbzdPYJozG9Xtqzabha88pz5Sqn65BKPINSKo5SWJyz3UiXGRsfdfKRLksWu4cJA3KV
uJqt/hHqVxZMzsq+UjyzdKtg3TNfKuQmvI3dVgQqJYAyl851+p1hIM6SixwceilcJUQsHgXxv08m
Ud4F/HOIG/urmmyqkgmlvufCx6DmXGWADvUxtdgt6otfTbxpQydp3ATRR+CAK3ZkmTYXyfoFPZN0
x7UsT1JfCJhL/7cVP3XxFCBZat0U3BR95fzMkQUSMEWJzNiY1qPa8/HoOiXjwRIbcigKB/wZq/M4
sSfYDlkrNxEqZnsVa5ExQBf70XQ1A5TF4XcA1LsTvSFVeWw+JWyc7fQs/S/+zxKrJumHoieuBQn2
j1Fsp96h+Rz/eArD3LXUZf6XMaKRgMdFNuJAtAdrb7ERFfRufB8N6lHl8dL8YE0yGN/Mmm243aWF
CzKbz7TJnYGQGYENbnb9pXw2H8Qp+cJaqT4xkPWVh1YM3+CiLUija9s49vLgrhIDMs8Oyj22bTne
6cK6kHZW6amx7XalS5igVp2ScqfyFIiHoN0L5kfA8JGrLyP5VufTqHLaz7781Rg7IiM5BaTSDt0+
Kc8jGotuWyB9xFmOfjSyEToI6jXtsHvDGK9F2av4syY0HZKJN9pFHJSZENNv9Rd4F99/BthfUgHe
Jp94qK2Ic388hfLeOGms4VZXAFBm+E9a6wkpkXYM7II0cvImLrd6JTVrZHwMx43qjsaP4j/LDm+V
1zePId6ESIUWe9Ybw9pbtMPcDSKYTe9AzHw01q/8w1sFrimShKqdif2RDG9EYAkW31drlNWWQ/pT
rTiI9WGt4sYZ4rVifYSaM/pvyichakhF+DQobdN0msmtMb3Q2oTSUe73OlmB9Kdk2lUeKgZkCbzX
Nu8JmEdveVF4sBAdr0CH6zWCEZru6p+MRP9dzQgZORGYCcefRrZrgENpLpiROK/IfhMIMpmucuH4
Po5nbI1v9O7iJTO+5AKQD5cDtW6ptr21YNDJEU0NOtR2BfFisrEYz7x51MxTn7s0UFW+K1IbNWhT
Lh8u0iEs+FHgTqz1Rt0x2mFDGpJbiBuTKLncgSauW9iiLfOylLswi6hys/zMuWGwncuT1HtgWp3p
MNCCePvJjeaDpcQQ8SDqdF3Wb5HYfBACAueQ4EJHFr143HU+5xXYJjkwYAxo5v7g7NBw4xIeUArL
C2w9TVitPfhqyTqMghsLpDfZ/NSEWpCLqYP7rEY2CJMTlfyHgZG8MNm+hpAd3aFrJIusB32mpjpB
bqO61nZsGeYuF2zUI9DPUDDsFMcsC/86+huwcmgNE0Wp8QvgzqlPTDtmHEPOHd4y8cQ6T+GZAgmV
NsjgzIj52Z+1X4sXNSBXokQvuK7GsltjtXD6pCgz2kxvLe5dzU2IXwVV+5VgP8ClSictbV4N8LG1
rK1v0NS0LskFOTCccc6g3pm5iW2ksQA69XHNaw8IgYqCoO98nkqCXbKtKnsYYDm3CDoy5i3/uJBj
9A3otsABCT5F3aOuxmwZx9EmBqbdh/uh2ucVK4zPer4fk0tdUjgJxTuGrlbf/C9FexXF6q0liGQn
J1tuPnIcnqN+HiSnDOwAbFqm0+l5BdvszTaNt9RLR8h28hQdqVsXO4L5hm1LYV5V0alhWTVdThLo
IF8GqAQ5Ik5t6ue6CVgJK0IxxEacHWuybVjtifmnVs9TTtTDIK9LTBnRM0LVMuFWHc3MvGq1niAV
S+b1JR9zE5s9fxmiyTyqpBf5Dc6P2BdsdTYMbLnEPVSHEOq4kvE9T9/xtCukCax027fbmVG2QDdN
RmOH5zPOvaRFWQXoJ4M062g8Wm7v74kIvH6lU6TjM1d7AdyVr4VhO0f3ar5ClSFxlipyFy+iuk+T
2IYeEtFT9LdgAGV/C/zeMyMZqLBVynXeh+aNMAOI/+ZqcgpF/zyXhyz7N5jH2PpZ8hSKWvdsBa8D
JoUlP+Yoakw/a0sAK3jTizdDRUax0te6m/4M/lYSL35lZxvNW6k3zQGeInMB40jPjYtZ9r281AHJ
HVdDIPEZDGnfaYdEXdvtQTTK46AKPyTtCU4pIaYXue8X7ZxsixcFQrWl3GKSshxgI4CZjiTkmk2s
kZvxlc+52TISmNGGxKlBI+l6nxgwyC41oMKhMa/RgGL4MxR7RBoHwnSTNnblyleI4/QBOoRaxzgX
p/6f9Qe0ACr4bL3gBOpyAoRWbvKVTajmNwTV/ITs/1jgt6vyx1lAsKJ+E9lA4goqoJmNqOAKV323
Mg68lDX0Agb/6qb98YLUI7Gm8Yf2N1z8b307n0zyVwynZQJo/pNEZIv8qghJDVjpOJF9W4kdPPN2
P5AdYwso1h7kFwGtFWflo/mDsYM/mixybJyichbduukg0SeRoC5dmLHAuHRhy4bkQPgd9Ow9lLSL
YEKXqwwwPakNw0jPHhoCMoK2AC2KtmIwvuYO1hvk0Bx3kz+DAlOz6yGlYpCnO9THoT2u2vSeZAam
i9QzimJeGfYEeO0PrB7v7+a1zhqnGyI0EJHdjImd6IwRsjvnRHk7GhB6AwAXng3l7qslDVR+k9Cu
xr1ELBF4flfAyssWzO6gfhTYzjsBIDX2j9mM4HL4K4xvU0gPBEGRnk2MWiOcpZpwSrX91pR/Nk5o
zDkkEaB230mJE4lPjSsKoieRrpXAWShxDjT3yhSuUidtU4Xd3f5LG+mpEzC3qEf51CLkytHqFWlD
YgMKLh23RlGRtTDKIGKKvrPGamUK+gcppsC/oaMREiZEjeMjSMtjEu13KgkW6LZQS/zYwm0+ZzBS
CA1OUvuVYUhpVvQK8ryeXZqnlL6GjcsIYtGZPYxX8CSFWo3JTio+5+wUhletfKdhKQj9EsCuvtsp
/8jGaVP1dxLQ3J0mMJwCEFa8P8lDQ6ZTmgh6rFelenXZH5W85YrN9uS0Ro0P7Oq/R2J50QWyWJrw
QibItsq1W0jPIaq1LRM+ZvbVPynQwOQq6Z9q6P+Sad7GIv13P5p/zbB0ASPQfaZUrO5GFY4IVBKy
dW9Zrin5z8aULqWFa5I8LnE0qm3EvV6HfXAImxH9S2gpbm9qyV5ssTE3KhS0pSKLxwNsEaGwiiZ5
NXO7mgH5TbsQhUHENKW/iwH8htQjhEh+SvGzLUgl5oKT08RW9NKLymPMovnWGG2V7i1X6jXhB8cm
A+dSiDgiqpuQvS8/CL9jPyTkytoYY+mUigBzQdVtrmMHyT4noOCS/E83hfdGaa8Nui4prj+UDn1E
U9+SGlf2NFfU4V06Vbs0FjYZeqpq1MZ1rpAGZM0eIdvagII6NhJkJ/AW5MrxmW/mUfyyEJ7KsYoO
X2AfABET35g66i7fzUuCW9sxTs92P2dcmqgzXI0bq4JkVXmNHZL5aqK+bMwJRLB9kYrwpndAumjZ
WwtlYJNxCAEeS7QO+c/yJR1towQQn4qzO8CdWgSsDhGpFI5hHXx8pXOFSLM1t7FU79MpdQImpKB+
yjmxarRCLeBpS4eHtxrVObIC8NoJiDYAX47stsQ3B4I/pn2xW9pbFTb5phafsv4++iaoggqoR4CK
LeR0gHVr/mVJshrqq2ncmvRVLQJ+7jwaHyMC8gTC5Xp6CyuU5FoWr4JkPDfDjwm+oAEY+sMM54oF
2ICSk0qPoC10LxatErZv1IT0QMTls/JC5jEQu2tkjR9csSxhn9Em9PObZXyY/BA4/Dl0tDDMmFke
b3wgEz/7B0klS1uzUdB3Fqs+742t1iKC6PHLYo/h2DF8azWLGPKF8uLFtLaCwMzXBkJe2F8R8K1G
7beWXuVSSxdpRVsdssCyVppK1Qzyf5X0lcwbGhvWKwBlI/bquw0tck8rwkXZeFO7puHYBv1jqFFh
jUBddDixoNhddJgNjEuKwe0kDYypv4r6aXFXd8Ndv3JvIOSQ2d1NCZGKo84Ee+pILtRTslwFjkAF
/KxzrrDf9rTAQ8Kfj7JybC5tv03qvYSTx9waRfNagBs5+TPoY6djXnW7Nv+u1b0rSqQG8nR/VC3S
t+9OfyztoXyx6ss4ke1qrgr/qE7fqgSJCgm918HHMZWm07EMftTiLx3IPTd+u5aI7Z/R+DDgYObG
cAk94GHNplNEA0Cikzqehmmtp570l3SuPuy79pxJLUkaMHmzbfQX+K8wu1bTpst2JDOThMaGigyt
kdaiaNLcUL0H2VaM5JNV21bg2Ul2i5T3po+odCZnlIvZJE7yz5L21AiikJzcZ5RaBhrzRHCaRa6n
vpfrHTRb3p5UJLTKZ4cCSTlyuhXtVxe/RO4JcfomAnxhBpEKxvtAh13YVM3TIAGXdyLzJl5Xs1fr
PTNf2NpAppBd1OcG6h3Dw01NPdrwUFkte1WS/kMKflL92WokYQOOiydxPonFPwn9fPGX06RNxw6s
TfhpgkdgPlLjWerc5Qwu9dqkP6StU6PPXHn6GfyW/DdkIWI6TH59tJp5ou24OEW8TwHUqIDPu7vH
5r1BhBP27LFPHmP2E4d3wreF8RjXG6X1v4zcXI/UNm2Egh1uOawej81bmp8C6cuYjjNmz3Y/Y7Ed
p89g+tDSD70+BuY5M2BS/EuKO9TEM4LgqeQ32WKd8CiiK11L6DrympY5R7Cm/Zr6uzo86aghopoT
gYqitbPkcOOXoOmrzBgcSXylSOvi7GdA1lXAlwaM+qbyHTTDgUJOTxfcTRQzBkbABk4YFyGZh3AS
wmcJO59wcUTbamDNCIPudJLmc5+PP2L/UwNqpQk2AHEBjibJk5qHrlH+BPlf7CNMHT418dWnP3H7
lYfSrlimfTlDVcOLKMwc1qDcDU2wrrHaK9pEgCwSZvKSk7FFhdkE5GZZuIJ01JdzqHhGTla9xdzi
i+KxSavwSEcoTbB5u0FNqcFo1lfTUeEJEcBdqn7+GSAzx+CrrhrGSLokqSJbQN2OA+GI5wphox8W
zIDGigQSxhv9IS7vTZu9Z0W+F+s6cLtmprPRpLMvtGQtm53kZKrhe3KCNDGJZO4NAy2bYEXuPA/m
BXCgCcEJ2RTjkf74r5VSDQSKQAYZLdH0VJHqmz1q+Rr4BImtji8H9LbHASSGi87W9GEZej67SXP0
zIORrvxPVdhTG8RsB5+ZW9fcX+fq2Y/eleQ3wkc1ekp81AKKAGcmuHFrJ/klqNah6BnNPTGvaQ+u
M1wT6mvsDEPXbeRKXYLpj1FZGmc/hHJNQWgK4BN/3I+5vq5gH7oKeh87QDP2tspIGiMZNCvqJAqo
DGU1yaebhjJX+gpC1zZVHdnncusTsOvAQCHgCxuhTT0xfZBTET2ChE+o8017FU8rwjIBdbhts8wp
G9PLgxokILCL0ullliHApCMDrIn5IqrW1UXmzY/B2uXCRsk1eE8SVpkEeUDQh45oLwVNjZbMQqxH
qYxuJRcrW+qaqyCPJbO19Q37OKvf7J+y0MSE3xn2x1kDxU3J4p8IKzKyZp3ENCzyKhA0qA/hrtbX
AK2hoNTvfpp8DKumSK+ybKEu8Tu0FPVOyLv1tIj0yPEWv8eusEO4uIEkUxIEdLu0CwcwPuF36oRA
i6+opxMiKFX/GC5Nz5jcKFvfEL+tUWYBCVIKU2++Ir61lmnHLo3WcqCu2EiwUkisKbPhT2nJJVQO
Sn0i1MUT3EjIko2mymR2GU+lpVAwVuxriUADbrcU9UVKj4FOPNDKX2YcMCy5fjV98BOaFfOaKp1l
xXT1hJiH/k/nyZNDpp9Q8KMNGWZfZoIOP/SZ7YCxzfrs5yhXtT9l1r8KnwpQdiq8Rfdekvpfz1ik
WGW1y/uLYtx74x40x9g85Wl3VEfSl3P90BKybWriBU7y1C9uc/UxoEBUyQtvxwat8BTQKpPdKfbI
jPVhJEO3nYEWPXEmXWCO5E2kdhsFLl6UDEftCmdEEddFzUGvFkuDLP+LmuLXbNArddWuahbho1hd
TKTOAo6ZqYt2Kh9qIjRrQ0SNGQ9unxYn+tFjUGMHM/pni+/FNhIbTirMdJ7KDLOhteVHSX3U7gYH
U+ABz5A992GH+LidoImVZelMdq6LEEviAFbSWywZafl3rei9qXg4i4loOX5bU1JgF8kFfRURobbQ
FN9iXX4a+jpvEXPIwmGouW11OEBA0hU1JWDbF6F0c7k1oPjrUdoXiD8DK3MjfrE3zQvBVRnVRQGz
BjFT0FsNVqVK/ohS9abHEi1+gzO2Kzlk7YdewZQblTeIw7lq+lsXmlvOLCgLS2e8tHq0H6Rknayq
W2t7V4EtbSmqNXm9FjzmTpwY4jclWAjzSNigPy66n4GpaTQ2PP4rpRnduDVsOcKGZEZEEBLMDxwi
reeo/iAtalwBzD1lLhzWS5GYGk5fAiutbPJFEp+ccWDD9OWnzKlmgFAdpWoTP3oy4ruINoCwSwgc
mCwdKJhfTfWbB0SbxRLLHuYr6etXRbjIoUUn5XMnR3XKfg5Y+bq0Jab1hKZWZEKYUGu29KYNO4ek
8Jom3+BBMCGx/FJ4yksGHgu9RxgxCPAc0CAit+mNX2npmaIeg2qL5b6iPLWIA8kY6/G/ixWG1lPb
kDnLAx1M34FcOTPkU9luJEV8zyPNCyeupNlMf/1scJOYrjJE0U441eI346R2o/aPtCO+ifpsdB8h
/UxwxfCUSs4T+kNjvAqtRg5jsZuy//7o5Z9z68phicBA5ViTmEHEajMJH0UV/44p4RfckTqHyGgu
as1gqKvMQLLS/pWNE1voAASoaYtTMvH2kLq+mihKIU9aNyeXcEJ4aJE7hnokMIoPodE0x4qsY+kD
qExOIeOIKdMzYUQ7PQFzq1zfP8vFuRw/B9opRXk192xAfUchVu5V+tkbTyA+6qr86hqXyQQQdZ52
M3Iabf4EL8XSKEi0sd9VuraatSsWL6HdjvNRLe+KfLfqh90OnwounrpVtjLVMmh0W6DKpq9p+J75
gkmUS+KmHQbLQfhQ8/BKp3Ee8/bh0/Om6LySIv4t42QnoKmzsHfAgnSiwoab5JPtbweScbGPFX5g
y0YJeJ5x1msrNN2g4e+6+VQ267hQHnoSktBILC2IVcc6tQSnYAkRgGRQmvP3Ma+3au2qPgkUhtq4
uenjwMAe2ETAPPTqRn9bVhaRtUlxIlQ2hCklqF51chXeOhCJYZhXMtK9cWTIaCX/Fg43QwnvIkVT
qqdVwIet6CCx5njqK+tDYyyO4+anXqb1oHrqZd04VsLeHlP37yxqQuiq+5+W2H7rdbROx898vMXo
2CFNTfoMmRqMwvy/kjU3zvIs0Q5kFURSwc+qkvlbGWywGqw32ZcPeeSven61LB0ZZGsj8/WwXAKu
zz6LVcDAdTWwJ5MlM/Nt6q8tECJKBYQRkAq8F6AT4bQrsZIakCNIVA+qTNZPEF8kpV2CdQ9BXzw7
xrGQZ0+nflp+/Z5PyhbLHIq9HG0uFGvnD/9BFFGyVdNX45jXeJvP817epYdqNyM1E/iA8z2UyN7a
sWnpQOs7DNJymxLwVAj0V1iKEvHeoENucu3R8MXIsP7kWjk2y16jyvpV9PHoR9UpyElZ1lI8YfLP
aKJgkWOg45asquEz86WrmIMcYxFOsGn6tc47F6IjlsgkneW5Y41MCWZ5jiWE/jPl3lSJt+UqIaDQ
/0Oz4GjoPvo68gqmFTAQLseRfhi8pcPePyDQSCIWKkUWN8vwbSjPJvtHWCGTNnHy/OtACN6CRwQ+
Cdm1iZkBo6TgFPDWETZfqRHYYmM50VB4PeySxfUZRLMjGu9Wjye+tlibty5wB02MRClXg8SRD63w
HiX+39TxbWmDzg1VhQ/dJKMoKwa3Ibo4aiI7RMFWx6iqZN8l1tbLp2oT9lDfIYcqwazWsmXqX09V
7UTy4TMe5eDYWuNWJSl1Fu/LCJPKqDmQ1RfVsyvvxEw7SY7SlPYuRRhrpq+kufrAMCN8HuztNG3Y
/8VbYU4Hpf/UGaQzxsuan5nLNq4HjLLzkvHJRfTER0MgvRDuWH+VTdcapWy5WEvji8Ub3rlKe2BS
rqPvrrgr6FVnZn1mf+0aS9XKJosrEo6JJXgycdkDcLOYp+vBNN4j89FPtyTdLrMVPD/CetBIYhL4
nxVxa5JOWjHq/0tGw4QuV9iM0i5qd5Z1l9BDxpjQdExLSoDc0qsFcoYPJtxbfKFxAc7ztyppsGo9
On7eOxVa5yQM+yWpQE4+IymHf2ICA/sR81eIF62SLy1xieFVncFJnDEgj3UFRUChRC06s4duWBJh
2nErxV6Z7BSknjN3U5jLfPWBj8jAiD352SNncSZbO7kno/xtiNnzGKlfOOdpwMPiS/O3BfnzMhA3
caV2KB7L+n2WbcAEXTqM2n1q/jgW3E+XbLiq0galloEtnpRRllE0bmXsJoL1qwN6aNkuC9Jbb+zN
MYA2hL1foxjnk+zJdQxrDSc9tAkpr2qL4LNXtpY8n1QytiyWopieRuMP31KhN8BCqTwUdps0HkKV
BQHNP6T8QzCpbbyFIgs1UpXk7WOCV1dEFbaeUc716DwwSdGuMaPZ/XRW82OfruoHFMqQeSUWzaV5
qJnuO7Y6gM5z4g2i2p5Vs9fZwmYduISWE1lH+0L0xGVD1GUgE8JHvY8VT3uXjPvyzTPsXsposMoL
Rw8ddNSXBwI68TqwpkxB3xj/TtG7NWzV6xgl3Fv6kdVtWMcKKBs5yA5q0Tu6LBIt3W18Yo+nXmV0
nHkcaPwr09uNQJ5jdh3UgznsZ3T+qTfpX9YUojDUvbgPb1Eb44XFa4FBRJk72sTI62WWUm6Yk4m7
mwV8QSOHG1i6LDF8lZ/zXLiFbiByGcCg8QmCaJOaV7OFNm7STWq9ggirAxIGOr2LWKteoUhnTc4P
s9hgoiNvnj7cTTgMZZtuTHkjW7uE8z1G/XGIL2MdeCakFap7iEyNexY4oz/HJR0aYo31bNTbPM03
romUwJdxGpTfipghtwExEUzGc2qShshxtKxvDWkyKnd1PowoiSsuZVG61Oq1bb222ojjFWvu3mpO
EVCE6u8Efa9a9p+gOzBh+ei2iTuJRK+j+h6/zfKZAu5WAHMUIPA4XX1I1SNSHwWfLloV7hcxezYd
xlPwVCNMzgT92T4QpCXQFvZuX72ZZHcjHhqJhKjaY16b9XWS8dMXff6YDGS3g/jsJjwOJoOiKgyo
+LsjWoy8eQ/wRsXPcnB1E6/LZP3qfv9KMRsFkuaafIBawrSjOjVbXky6cYP1V1EvnSpzvAu+z0P3
q3KRj4nwRggHel882zrzgkrLHpU8BnXm6JLxxapI7A/BsCuy7L2VpUPaxGT3piYbfLSkAFUxUEpn
sJdRIBfbUjdJjYiA30S/RjONdUqf+n8SLNrQXScreGgaELlfeOXQQx3VIWLA+jOoTaBmN4+vhbET
rFMb8jeUPy7u9JXhf8kju8ggskRukIYQadWOawR40bcghm99ek2Gp68cQuU6WOeKuSZQiA+pWPUB
CxoMHosknY62CF7tv/Y9hVnIsNBpyIynHHVs++3HcCr6ornrEbjE5T9Son+CcWQ8BH4B9EOuQrfp
i9tMx9qGLhYmzYICoDWce2UXFt2RfNltNwogGFcxlLxyUU/yGmsdi9xkfQiFSL0ziIki7UuUVpbG
RGdJLPCEorK53TXDPBRhdh6T4FxI/MiNymgpbdXSC3sOvDH1q7FzBrwdBik6kiT9KQLNSx9CD9HR
2VMR6lut1PW9VQp2mcmoh8zURpGQsHECX2WwaFMEQi1qU+lgxnxihqRtaNS5p4qQASk2x5hQajQb
8aYUdxV8TZ9FXq51+yLnT2OXrhoxpEDlo+phGZnJYp4J1QH++CL/i8f4IRGyqk+4OwJod0rbABE8
DCHp3OQ5Tg1uRUij8jmCsYcU0DhOt/jLB5ApCQZJQ5KqM+YvPIAFL4EYFmCr/ywNahxvXgoeDzdg
mwivB0Z+btlp0IGz6XQSaufEihIDZ3DRAoOFNGH+PG9FER6eO8DkLAxBuUlyr1dew2gQBQlflxtA
4oCbA4Ncq2LLlcGeWRc29wBZgXgL/PGqmuR2+rQ1GevXIlqwErVars106c3b4H9qywJDEbNayUTa
lOU9H4hnN6RTJ9XuPGlrmQUckxbt7Ego7hk/fdMT0aAI3tAbuAzNvWjgkGoVV6fHq2GxdOJjFoNX
/uqkr4WDQVg5zBsjvAYSujUz2ftZ/R0yXpUle68S4Zj7QPayw6s81jGyzRBJ5pA4LCgtIacx4shb
g0gGuCKB5DQoByOjizQ5zVvTuvnlfaajNvmeUYmalD1NdBAJLaPP2jq4noL06i2O2eEltlfN+AUS
tkiL8Aui0/J/bfKd4sJKq/eAGBBxs6hj0luTgdtjJrW0ZzYgC1L+BXzTuvga9MW0IE082442uRMS
1dAx5a/WPxFKAUmC4wE3L4KZW12/KyFo6X8COwZEyiWEN78Fxc9Tfi35BHQEvGmybfq3eHZ9A2EX
s+muu9ebdjP91O8Rjte/gBQLd96XPQ5e3oK3AxugNvVfsCPV0ak3uDqJfBNfGH5wYROcYD39i3Ba
4kslF103iYFkwzrKmvwFbOLxrTiENzIKvswzYf5nvIv1p+CMu8UoAMCyCnYoxsU7RL9wY2X1V3NU
782VmXD6kfbBTrJpu0jtNHaETZDh9Qap9cbqdcS7o41Y64HeVnu406sVzwu/muKvLXbtXnyhIwae
zolTxf3xnl1hP7A+0ysGxSdDF4kv2dZ/GSVsBSnIrlW/V0dWxdqNg85gpWX7PGca2bXhubTv6Mn4
D0hS+RVHP7nmSNEVM9HipxgOxbiGY/j/yyI9mVT2l1JdRPGQ+qfRzaAWCCtwZfAuIGsS8t4IO6Jw
//9PJMuWZ6NI10V9zzLAUKRC8W0oPnl884TeHS/cFLV7iE28gvrFj7p9M1fkp8anCOnJICQnthQz
5JVt7oWR+qln3W6QjKu/KK6SbeGfa0y9LW8cw06BuoS5jBWoAMLNvqERs6PplEmIn6+ttS0FGp6L
TKMlgYJG3cvVANuHhpPSBPuxFF5albmtmSzJRoe2fI+1p4Z2pWweQftrED2VZ8KGNdMoXU/LRNun
rsJ2IB1VLChqIl0ADqGpqNZme5abXZ6gbkpWlRmtppzDLD5Ni80EUjperTR9JMJieyU6OSX6hjJH
bWMrY6S2mVf7GgzHf1509H7SgA8u4aJyBS36teZiF8cJj/c4xPseTR1yfFWQZU8AToUX1b1KxwFY
DGzo8dnZuuo1lvcpdYh7BwtXMOPwqSzUbhIZUNOEy4YMULQPbbdp9f0oHxvRE1J8TH3BtT76ryTH
Cq47NeYz8E6xZV0iOHRXVWseZUSlNbAjutFhPKhLweAfcmIN8ai0G/KmmY6a6pwtelVKt87KPGN0
k8BF5bIk6umpE9W7qrrpBdGUSNl9lpdZLpfO1o5ZLCsAYOa5SN2ZNyIqkz64yn28V/EUCkp/99ur
OWX7CYnViKYhqBU2m0Ni+8S8BoxM7Y+k/UqzuC3JmugGTDYpy44SPK8p4mou7AMqI70Ensv6PxSO
hcaxRHvA4M+giwx12YHYniOo9rn/HHH5JqivEwTDQpvdFd085FrtqGh6shrMiP1AJFiaF8PYoDWv
WKRi/qIPXmfYLIktl6KS7oiHAdACMw1Dmh0tb4Wos3eA+Rv2mUQOGRoEoFlEpO1z2WQYJJK2tyNo
H4l0sLE9NBprAC3BdHw8zuYbgtgaVkRfd6q/V2WTfSPY65E0afjgJ/9YlOLPJHafQsWn2tTJT8BB
4W1DkiaRCVc82bqLdrOd8OC+l/h3dZUltMqEEp26y64hpBwJqodEBXReRDhxhqwudqq+PuQJ4AML
e1FYAuRH0xrKRvpETkvAK68i092IxaiwctFmtK6GdWUlLPbTkARjoq4J23SaF1mIAYFQ50l6qMOV
bBa2KY2tZ+Jbr5VrVrv+D6ViFNYgkGWJMh7F81sp0Y1sQMvocqGhgAjnfmWwlZr/Ri46z/4NMgrm
uGqOfXROUMMylCjPrvuQi+P/ODqv3eatNIo+EQH2cqtCUr1ZsqUbwrb8s/fOp89igJnBJJNJbIk8
5yt7r+0XRz4brFAWdRjwKHS9RfPZaRt9uMiMzBY5Zk6eZovMK6qBGAXdsDazVdDiPGZz4kTl04dT
ZJqZm1nywi6kc+N95/5B5K9j9lu/0LY15ctXD+w/Te8TpSL1w79S+/BTEqnvAgGWEnuTHqmTMtAF
SG4ob9P4hm5nXrsprzLaojFkd93LW2nCUf2CM+7nThx/xmRjVyglr/UEbAUJN1jzaoZPyRkT3PCp
w1szvA9BeNbMxTPoR7sannn+N/ryTsO3ryVU0sxv/QvjzZwRDJ7ECiyCtut+lNI7xRX7Abu/Fk9v
+ObDGqovNpargpSSqLwkYNMlV9I2RHJl9S2q1pVoy9Mad0s8HSIvPBcCzECdWoG3Onf7ajnvlp2G
oWcgHIwMYe60FOWTP151HL5s+YIvMjgZfM2CvC32fpJBPjLc+bDzWL1r056Mb/KlbmjMwH1FXza/
dcVlgeq6CmlzcEjPIBdfvsgGuL81oIfBsqNiWxb1XvpsL3XutAF7E0BYlR1767JwGGDH821fKKuU
sGFi4c62MGN78hoANUatZmPINHO05mQD4cDFz8vJimoMAQqYCggyeWPTm6T8QUsKLEo2z4EaMHFu
YqLh+GPPCq6IQc04rH15W3qcc//qnMPUkbIvnWSbAkhSvx6oKnCLi+8MYFX9UyKB9RgfUqd4qXQZ
sFvUu67e0cg8dc0/Z6n0qemuNIPUAF7MzfQ8qm2i1zR+VWawbsPKlWXUy+Xax+pmGl9AV0e4d6qC
ftqzdnoXgXDwbLN8pAq62g9o2Az2p8i21WkdPXMToqczq9WyoyHddINfhaWsxwDfSpEr6PcKYqRe
vktpU4zvOlQcRd+a0P4SYrQi2hNffNH6EpbKnaCfszqx7UkHa4xo56NT2Ed8mPgZWNAaJ0bujGyl
Xx1VSMPux/ch97EFeiolK5U6YBPWNKgR/klIm0Bome3PiNylkQBMlI++CVfKyF4wChwxtTCuAkye
SDGep5wY8kKsrUHMvB/zDIe1heijNr5Q46U4x1I7Q3YfkXBAidgl6ZKyG11Z4rloUI3iVYfc3Jnb
jMfSPDIsWYHpKdR/uc5+poGIAZ1WwemdVruWKWOhDGRiVE6pge7l46KdIKcU22v3qdRb45mmThm5
ei5T4RWsuql7chbduDUx66NTq7ufLIQaVtYxTNXhX+Lxy45kMrilQITfX6GB5noOpIQiI6OFFAnO
Y6Hxq4a0vjHpM+yu7+w+TiommGM8cJbITGuUnFgxNSyHyxDHoMS788QyWhLPZnBQ4ntKQ9dyQSsD
tFr1bZSgq3FJ8Z5bd4pqq9/RaA4YIp7tzE8aNxrj814+DShDI8ypXb/tkCunT39co5shdsFTbAPW
uLRlwyTyd5YU1FcfjBqZ8GjQ3OujPJy4IVXRCaVtyCBWkv5ZPIJm5AoDB/uuH1eUlXwNTNKG7CT0
N1X7SnE3c6h3gLNIoM/P+bRJgMwEp2I4Gso7Uf8VBek/xamYg/po0BVVXwraw6LykFRKBI4X4vow
q0P4/mr4o0h70+jJ8SaUTrIFW6p1e982io0pADBNgQ3uyg4Xh9PBJi6c0TgzkeVeNjHz+UvFv84j
BoXfeeZ43oXghZ6EwZGcHDR1VfwhSOV8S/KlKbsMB3LSKrNNFtEL7yP9jJInsE5h+BlyxWEN0qrk
XXa+4XDolcI5m45ReYBYN6ZU3R/EIlnUVSzNBN7Xr0R9kDKKlGlULtV0RPDAEOfgDWtyT2noWGqx
35g3JtKawngQsJqdNPlTyw8yS/fuFuqXlAxI+gH1d24HyzNyVM3YiC/Gfgz8mPAUgwP2ovTW/Dxs
VtCZIbbD2R91F77jR5TtGXuP6qGMbh76laA4dGzaovKlcM03XEIg/9uNZH5LBU/BO9a21fDlDydD
4lmjdjVdhid9vAVnaqIPUPZz7dH4D6PacKx39InBeroh5CvxFx4YWABYSrS1jA+xWuFGs1vZjUQE
FY6I1pryR9qK43XIrkPyoxefflit0xZYlYtBp9JdldtiPGMvwbBKxm5Nnr1Pmqyj9bS/CKb4abtb
YjpKf0u7O/JipV9eys72NKct11FHepTjQ91sisOAipwwU7YMN63hQt7o+THN/iL9JyPGlSmm7GbF
wTJOlsKIwoknuoJ1wYjEuCDMotEvS6cLXKhMld4ckiKo1oWIVqbAammZ9Q/Zr3b8YIpNQKgiL+OZ
ZA9jEOsx8sl/JLUF/gxoNkrcLku29SrBQN+QDMBIJzbMmB6p5+fIleFRdsc/rA7UjI78C7FKFx8r
NM2BbZGIYJ38gHb5UmvElBKpZAk880GtH5uYQ7Sm/MjLn8g7eN1roCTVseKHG0U9Q7fNWocSe9XA
fB/dJj213ida6ML87soNL36rbOTpSuylWZ9F7aX0GCUfyctHQStQZO2T/I4eBRsSu50Twm9M3BnC
cNmo3cJ64BZnZcOKdaXK9bQKaJkqrQCD0YWHnFVMhJoxKL4MHfNNy/tSqVxxbARJIui5GHqjc/tO
d3IAqHFIhWd1jFbCtVmULiYa7v1mYOGd5q7E+9oWZzKiSLRi+FH1bo1raSYRCgiCoL2yjktklk2h
7H/LE/utTNMbt63rr4x8NMp6D6GowAh1NC1p51vNpY3SfJeHeGt0nd4v82Q2CTWQRa0dXLQqPprk
/taosFwan4fHfMrDxFF3xXm7lMc17lfwTSAxe2IWSygxECdIkVpWtC6TaS3nIVxBtIY1Rm7N3i/C
QMoc2WrFrRbgBwgwONdp4Mx/u66CASFCGzOAzLSYeho3kv2nZjEjz6aWjb7XMmZG35wo3axMLRMg
/Fyx48QNXpqrMg/XhjG4aov9irV0sfeGv0Iy7FJHHFLDRTYiw457oCYaX8hexAq6H2lKyIyUUR+H
DIBiBkBZ/SUxdcc36AP4KBn3plwGDAKpKacFcoNGuYrixZ9cAbWDkWToeZH9eETUo+Em3iDRfhSu
nZFbdt4VsoaJRvAqIcd0ny1pL3LSJ0uY0ugVFTZ8CoNbkoYt4uA4NnnkjeYUx4y8wQLrP+Kgr9T6
N5tGTN1nMn2RuYpU1O0zALCe4ohojjl6wC5v4aRB2jV3mSqgSmxglrf7LrYNAYZF6jTMR0yT/Dh8
Jm26lhAdatm+ke1SQmw5ffnUD6xdhvYQqi+9fYfa1qqjdRrSRbYTNi/aAMX4I0Jci4HSIKAQgGSY
ymHUXhZ3q5YYLDNSmhASF2DtDTX0Q8wzXRFdTcvb651s7DIrUKiRJw351ldfmD0vvSPy5N+9yWKt
Hp4NglqFA8s4reG5vQ/+j8CDYx6oQ/1gg8D9oEOhwFTM/WL02PmMqy6gjwNWqbcvPzhMLfJFk3EO
knrPuimIQ/OMQcUCM+TQOrK+I4EQwLKp7uTRpRBgQTlGG813pBbmzBJdOsIOE3J52M1jHwKiQhHh
y2FIrvRVOEBYMvoDA7/xMD97TfbUu5kh95daKrTpR61fwBwqEda+YS3X2Bqlv356soZHNHYQ+NxT
pvuA6cH+I4NfpOLdEP5ElXFsblBX8iY8tI8RneFsRCh4/wURXycsIwayu7iRnFTI3MGUVlNAlGkD
GfKqSw7tSh8eBPzl3DwWQwS+pqA8kctgJPOI4MSZOPX6so8aV54qe34YTYFr36RnOgXmM2aRzZcf
vEWJnTnR9XjYjYntFHpz/m+zUgqcW0TLYfTwj8v+g1D1tU0tO5guxt1s5rb7J7yepnDmixfZO6JE
a4QtzC1mBXr6WUAllnxXC55e82qhJvL9ITIDSUcm2qTRgBAcrl+n4GoC0Ua+RqEvWFufsksNN42s
00yvTPGpsVxU3mnxW/BpGvlhGo98AqR9pZyOyFzNcl8JH1JzwdSdZjexukcAMSdc5v6fBYgn/zZ9
Hn/OWSLpUx39/HlgDeHZrcJMUN33pC4wc1/wTdBctFxCoDZkd/45aiaFITPuvPgcxi9R+mYdUrWs
SlFYpuAw9N8exYeSf2gsU6WhgbObHqfgrNb8DiUPVPIvzx5DbFcsoHyYK2nAXC/+JFqdbb4jfYQc
xHtcQ4B/BOvAOk9v7vOIqAvu/KkqWCFtgew6fGvjp0VzrHxMqUilA9umOaDMRlm66KRz2/5obL2l
L7y0ILSmmBbwWwZYvVB+KdYCCpiKf+fQLn0sLf9jH+a4GdGloWKg2x7bC2EXXLXlQyefVQTzXxzJ
O5F+WZnzCk12eSkvhEU9VMaZW/8YfVDsSO8WASO+sYSQ+E2EEAis9r/UTbdY3nmXkB7OQEuMLC8a
0FW8LRj34hvYMieGgVnsV4QNneR/FThfZalKTv8Pnj1CX2OW3a0QG5XKFo87un6MIgi4MW4vQX8q
bvHBmF2Fpo5b4yLCyoRHVq44RBHtM/hP9QUDyhOCwP2qWuVutSo2yb6A9UP/y0yJ9CS4q3S54HeJ
UkrO7aFDjrkEZvxdb9NP/1+J3ZKpJM5+4jWu5IsdIPPlwyNSvgYC83ISBYlJW3aH9MawtZNsb1wR
PUnwbrxu6S3xrc0OPMDVwKZA4zLSSVyByC11j4mlIJ3nSiDpK5ZnR6C4NXwnN5k1PPJxlZFt3l/k
H+w47AV1ewwxqZ+4aZXiMH3N5bPhRtJZZT0gOQAV+ZpEThcpPc1qP9ZJTNBy2/8Naa6X7bzEXVv/
lrjB0s7hD9GCDEgWe0ZhDn6FqNxgQBL6r463i5MrCHcp6SfhmfpT6z76eikr/kcfRD9J1vvu5Ckw
w6RqcWDgxEcp/1modKplvLPrh3SjVWPlHUIMZwLsRTfeYFW8o5qhKZ2+w9/6lt1Dts21d0YlXmR3
LT2xKAXpbPF4eiu1W3EESJgXjHXBzA523eyawZlTrqjuAnODAaaqNmxl2NCg6Ci+Jk73wM46F58s
U1n+v9NvGbsV/bT4z1ic0mVJxksCEHNkL7GaBIfhT/8PcQeTOW/b7cd1yE+Okz/IrnG2aQZHeLPQ
p0NpsP+HG6D9MCv7cZ64IeZ5kia6TI8sGd+EGJCORjDP3lwzFFIZ30QbWiQFbKiPJmZjjTZ8AWyq
iLX08AMDrwGON2XZvyB41lbQrWk86Wt+/zA/42EWyhV9RPJRfdUIuOdi06HiK/xNiApYcmPGs40b
Q6Nt1zR6NYGz0i7qD5G0G0HOyFtqXWINjfbQdAdE91X79LSXmpM15DbKkZZkvMafxUv+ocH3P5Mv
5dRf1CtLTWao2IhLtDELCGHsXRvzlhM2XDZGwQmBNaISoEKVa/nF59GRaseStGuoj7DzEdwUeqsB
SGFIg71M/nwaEwau/cKgaDj6iOZUkK/5bjULW36093hhTiuzX0B06tS7/Kf+EZ7ejqlKs7iXApYa
NebhFQIBRnMmkVmgt4fKQAtXlqjZdZVCbjxzF4zAXwvkIODAlJ3/7o68oet/kFCmfLlSmUFZOr+R
ken4FLh7/v8vQpnBZQjQR0807tMEiSfUwzvaPQXuhP5tss/Ye036m3OPaeEgQlkJ0Jgw/kZKDO9X
5dGPIJP6AqPgPilvBi9q7Bf5vp/BQ/McZFQ9vmVRjR1TeaRVdZapQ5dx1P4T0EQhRCNdMOCbThUD
zpCCTkgO2oulzwiSoYkdoacyJ6L4Wn6UqiLZvsJOXCpJkS19+gAFtJDP+sUKa/VYSsIbGfxGbelZ
mesF0qPNHjlw8YI1i4AZIatB/EzgsYkvMKrXCnRgVP9UavitoQUyiTpR/nUlIMSDhKp4qoF3Tesq
feXVudAerFAZMqXWLeNakfoHc63K+M0LB3yOMh3r7C9uY8wWe8VjWkhhqtroVyWGGx6Zq5A2y8eY
nzvvZFaPxHCrcX4lGpF3q2eoUzO5ddXgxuxiBJ9SaDRg+xZcExCDKrVIbNgYlY/he6U2V7YSWnwf
m+sIJsRmqTvxt4cWy3LYmxc31PBx81swUmvNdCknTNqSW0qNSl+vQVuV+foGbDk9c3mNamzyAbaw
78iQhgyIfvTyUTGlKnZ1x7rcwNp2aJUtRyT2K2HufcxPaxbh0n1pTbbOKPPr4twNZw1SSu4ghDKt
s9DtonCHP58V0n4cAKsp2LINyBcYkvR7Me0JxTF1bgPE7APhW5jZ1RCXFOMm62NqdeoxhgsSGyF2
aK1GmGAMJE5AgBzc4vEexn+Aww3+tzEN7RqkrXCPJIBIyVA+JQnsgKdrF7AxLKmV/MmYXOh3vXUM
h1duHtEU6fpzTHcMuWrzUzH2od3lV109mclFi87W9KVLsMuFbtlnHLIgZ713OGIiCOMj3q1FZUQy
E2wqVzdonLaqbj4teIX2lU+cWtcIXkVss1UvrduU0BYZ9YJdVrVkh+cZH7XF5onycIdTqjVgTrno
daClJZN09Cghen0HAChSERMSCQt7XZ4AiGIK1sdTLLumPy5j6xk0pxTRZ0e9X3L3KdTiOHPzU8KX
3NTIDj4n49dvrmV2xJBUYQmUoXcqm1p2sSyeGvHI0Vx4dwoAnMJefSQgbxRdllRR9poopTRiGpkr
K6DaEXiO4rcnMVotHwJoSuoSCVTBoEkrPSJKh32kyiaux3mS6pewezTWnz5di5bSlR97U03EGF0Y
2ToJ+MiBPe6HiLrCG5kW+Cz2RPqK+EU2eEMXVF18+UMeD1QVKkvI7q5j/hfMTSds0UoWs0A6PzXF
Cb9zJqHwhFISv+rxhT9TjW5dfTLSfSzsEZRmEnqZXTx9YOoVpLUqMPVHcLpFqrjJylUrbWqozMpl
wj5aX0bFFvsNo+P22EkcItrGKlz0MlV3joXHsBECpwlw6K4hbHWjvWLIk3L8NexgEydDaeatNTrp
OvuX9J+i9elpF640Lj58sLuy2rfQXQQ1BpC3YcoF4aUz70F0rRnGhuvsVzTsmhgR05nJ4eYAEYDj
4Ga1DBpxj3Ps0HIuAc2gxozQz01rQ17h9vcdmE5qTYbDhHfh6KWHcNrzCS1hKVDcWOpPjdc0Ay7t
DvGxkDcD3EN4Dod51LqVJQdIVJj984t1WmzR+Hg4CSYNNokzC5VlQggq8tPGdazt6EHovYZua4bv
HsPZ4Ibds/XfmbADsNLpp0l/IWshoRtWD3pyZsx2iG4s+NbiZw3EYTuPtVuni/csiVLIPMONlxGH
IlgDH5KAdQPCSfXAkoEhouJ/g2cJxDMCXctwSfbLRtSSa3FiMmiX04fabSTYir4tFE8mO8P/G0Hm
fLKwhhhmoHNbWIwfv9vkLKgbK7nE5R5fOGs3W+LxNza42lUH7HxMXmD2b6outXQwtHUmP8Jih4BK
l7ar2fuEj6HUdzAXKev06RRUB9PxxQNylrpbWSRVURO1JKeEEMa4HO1I3wslwENEZDz982/k52eY
M7L85FeYyLMJEA5/58nGaLY+9oAouIZYvFhjpaB++uasEvmL+3iLAbC1bqgmyu7OpLceKTBo2U9B
6yomM3YibxGcDHaZk+29YSpfh09LtPtsC9FBzjD4bRlcJdEecwSxH3vFYq5740oI41tL+cF4IvW+
at8GuNMVgPaWJgRmFufM5Gv6ZpfLmWfRi7bI7HjnPHJeymUIXBL4AfwLfRHi4I82q4D5ZNSwY3v3
6EwKA4jakRjG5kvBac8iWP0X5rt2XB/Y5MDjnZVFuNJz8DtMJBQk34CIOIaR2cPcyZz5AGqxV4Ti
wcyOc3sIMhyFkbaeQAr6X7GxI18LKN4AEspzTGlDnAE5ZNZP/00zRFMJW756AgVLZRukksDLgGMG
rzDSZz92u26nobYTSe7kn4QymACMcqW8qQAt9UxeJjUV8gerdCWEjIF11euzpq+9xKFoTSwqdhtt
HDf2EFKuO8gpAn2NDEcVN8h8xAD4FquQQ0uZKK4k8eQl9HDrDiSTqIPOF4AHvQa42Q2u4DUPuomI
AjUKG0MNXxSCS/JD05ns5Bk3K0Azs8S0t6yn92Ti2JCLnRen+aFIfCQGBtvBfPxWmx8iPkPG1CDn
rW2an1P/Kxd62A4NEiBJv/viJfS8VSAM7jYIKrIAEN627NOLX53tY0iDpTVIhril+fGZk4+FQEHM
NoIhRlCB7k6iDiSEJgHCWorkxyIF72d2dcC/GgZKLG/XlL+hefUIpsPhWHwYtQO/Jp6TGBMUBp5T
J59msesIycUFGTrG3qLx4bIQwXBJAsucgeGkZBkr6EPsgYhKlva1/hHTcKjdkoLCHytGBWgXdkpz
y/WjiTay4LsfmJi2kbLR8Gdg1C4YgYYU31O4iaDs97Cl4HTahA8qh0LCTvCe+nfQHBX5OzKffpTs
Eus1sLAuFCTMCRugX0nENf3ypXRGcrPFORnokdAwRrKHZaPdaZzI7NBIIpl/ht5QaJctNwWQPdCh
DDHk9gyGAV1D1tIGBoBWxm9BvlqA1oKnxNOeZC88gYsoAgqsMEAilEIvyWGcqW+0mBVbDoE5U0AF
USEtCkZmCHA2Vclfiaq6onheopde+G44cZ9kRr0Si0dPqdh231MBIb+IH/NNW02zooeRC6NZ9mEl
slx2R00ZcCnus4DkOgOxINKvsnwU01EJxWVFkotEEO933V+VYJeNM0FpVdc49sCesl7VppsnnAvx
WDVfNVc0wzNcCtlyDk4HY8FYHV6I/E9mytCxvBfEM6Ub/ylZrs64sdQulLpm+W1UnxNhF9H4Z6LL
ywd1B2y0+uTOTQcN1KbDd8w5X1sQRqQvqblV4780/ZU5CWc9jWzt+4zhz7MjelpR3DrgwoU9kKTB
SmNrXuNcMXUE7RhGFmizJcUNw8fESyH7xbZHEyI0fwO9MaEcHY9OF51agLApFouCWYzs/fWJdZDa
PxkmV/9ukGsVdN669dCiU054SKl/iv4tK0Ba4e4sJ6h51aen1FfVfwSY+WAw+MUBXeovSQGDDVjG
835j5SiafwKDgKDzUIbYlXrqvJ2SfonYn8OQGTXZPvlLGn59epiwfvGKLlT/3yCDdNA+k7pZWuzU
oBON3hUMtKiSGIS3eypvY/A77614XlLC1grVWgqRtUXMD6QBdUrLxzm8RVYIV501lIqDNeORHxG4
R/Jvr956tGNd/aHAS5fYrBcIMALDASsj1tTT/XGAUtvopzRxEwES9lmPKOt/O5jvKYiCBI2mZwYL
wCqF3WiHzrdWOUEmomm6XkxcBQp9yiZxTi0hZETmBQ/hC2BzQzeAew5eEN+CAUCnwgCubqqYKDWQ
NHDdov1EqzJ13369AQMn0xtR5IfeX6PAl/aILDR5lErAAAQ/56EjVHsZaJnSQ3DUjyJybxntsxrF
dilESBeEJXzlZd/A5dSPrKMzaLwZegYvuNgxUniQmdE+zXYjQbX1Rsu/skSDvAGWaz+Nm7w9GOEl
YZYyYguKad34QmbA8zQ8xp5hYMKjcZ6fiXAGkzbDqur/6E4AwmSEd90lTg+ec0H8mephMbtvYzT9
1vAwhYdHQaysx/xHqqJVIz+M8TNpNiYdvv6ZjQieSWUm4jjuD0YMkwZi4FiQq+f/jcqtA5sEJ6fJ
3A5eQ+gxAmA2HXEDJjwO4inDhxPTw/WVcjLif7V+L+WbalSo0NODDnZLtWbwFF0G3L8Mo0SJuhAw
nO3Fo5P3hymPNyJJPQR5KnKz0nhJ6vSnFZAgZr6N06hTfyNmwy2Vr6TxEuN3E0ZX0v9VHGWGFRAK
Ea5aMJuZhSMt+jd5Px6HWBB/69A1yIoIjG+v0DfiaDI5BC4nvvX0l2mxMK+6sOOT2lbp2TaYoxhG
HlyyIIJdCa0vZimGyJJLOkQd6K8yJn782cSN9N9xVvV11rUIzm2+jcerkj1RqUKhZeZneNsIrEO8
RS1aD+henklq58QpT68I0x0qkl5fVeR0sC2Dvtie28At1Q9aAo6frr/1uj2gTVAudYof7w0aOeNI
C4ZzZVzDbCt7t6k6KOLRhxwNMEvqbwhRUvQ8wgXo6xo3jUYoqME8bDO8PZMvH5goNeFOJqnL8HdF
SiBQ9ikwA/NWQKlOWrOumpKWgGgm2jMWgx5sWKbLHrwizBN7o4bhfGBEnbXaiqpCY75fG0uzupO3
UouuiP7YskWWzvohGmEnM/Pe5borGoggHjl+upJi8mGnwtWUbwki5lJDP537m0p1mRNNgLalKzRU
ZVgnOEWslchiHOGe4jkilKvOqRhGaxYd5bnU7KwA0LA2BpCntqXM0pVSdLzmD9XjAn4GHxCVsUS2
YrIWgketOb7K9OggMk1MNj4lwQg3Wi3/WsKd5Z2pHUNyDnS3Eu/NuJ8SqtojFLUYJbmuraAY6P5W
Iv0K3wciO8yuEvGeB3K83vkoIvFZpCoFJxsfndOPp3LiF5J+0h7MnoXxCTDxu9OcgRCc6OITvDMh
Wtv1fNBVYKsdHxi6MjpD41L2z5AK26sJOdHajShdZAwrpUgCEexboWMazHS6RTdmSu5Y/pG7Y/ab
ihAOLlIz/Zx3enK7T/gZCjaOovjSevr4hi2YxF8QnfOS3rU5ysFbH3lKtJeZ/WTpl6RgVvKxg8YO
3piSw38U/EVwstKSBJPatgqCFCttkSOPNsOfiaHBAu1XMjyKHv4TQMswMZbku69Kc1wqngRUkRuh
AZCrwV1vEd8Nf41xGCyF5FIgCBNulEOPQbHRZULpGLEkz5xHy0dCIt+iJGdbQPb3JmCFppkVrftv
Mf31MY2hhuR++rYM3tzZq8H4PS1m8TLSAJMvAvVNhcSJLI/pZlpMA8wzd02GGyS8MGMrvEvPuVXW
j2jQwOtQkqI4ySFQ6g1YXlIZJhz4PpAi9tPmlNGxAaFnLIqfMZtjhKuPOjvjgyH0N3XGcKOLjhTc
jTbA5cpeFwtSoEPk5HqbTiGcQ135GNlpRfhyC/UtsV1ukREX9QHxlMRUZmj558Ad8cU92sacqkw4
sbcYcJ3i40d0Ndg+a6YYRaNGt4f3QhJgdzA9LJEBrfBl0W8h5zKRTGD/5UfEah9wzlu0tQGYwSFn
ihmwnS+WQN4cEV0hYABUolekcPNCF3U8Nb+3AXbnjMDe+/Kvam/Ac9uA+UXJk83oDCCemTAu5Ysr
IP5mxJvh30hKNuiAGa2HyYokZWvUCnSdOroB9mXxT9ogHsStc23jH817ttOlHUgQe5XhNpV38nDJ
hWtc4M9kycPlFsFUFD1qVbrW+jugLe2AXguIKlPCZkT4RJUxra18YxTGh6UR75ARPCOCvEvf8d1g
qIdqH/EyEYhsxLrCGbDaUfQVewaBivVkGRv7bwNgFt5u62HRxvt7I/0YRFst7NjAyjk7Nv26IDaW
uYlQ0bsnkulEeGtT8E4IpzQ130GfC10tY0lRrwILSjA+lS3AIFIoIoMtK2Eb+3JwRMbEBQCkviby
vHVKZGQi8wtqcKpFfJoqpVhKHTZwsdb4unTxz8I9jtHR91yFJG3+2tiETLnoi70OXp4CU7n5/tyG
fkrASqKTpG7yiEHB9FugEh4rZhEI3lGjrlYqsoyCBkSOPHSn71oEihjtDZCWvaksjUhYKQlCXkB9
/tqIWH4Q8NWN8sHojJfGN+D19PuEHGBDyfGB6zXQ8vJLLGCX1uVWDOarEkerR3EE078Qdt08q64o
+rOr1SFPOg/1Zx2+hXauMvmFR8ABLBwGuLwG5fyqrQBhfan5HQMc/QqXN6uWMsD6C56o+cy6d0h8
XYcoxGTk2KNBEFC8VEhw+ose6CvNktlNYi0zt1LnRK3bWG7MrUCRJ/5gKtpm9UEYd/X0VHD5IMj1
lP8Phwq1O/91sn7iZCMJUHR5nWh8Qna61w4AJ9VMC6gkostJ6D4kBtVa8tLTbVE903Knk7MjWRv2
AV2wo7Wb+mNRuOac6Co8R43GdCv1yPr2RGjVIeNrrprqNR+vXXowibODheURusuSxRp+W18lTpCJ
Z3wcmxOxs1WzCySVLel8Mih++AHVYRHjRY8RM9Q1iW3/p0MpK0ZEHMu18psW9674LCYSeqj0C+jQ
HeTpygsRBbfMVrIFi/f8HJnFYzznLGCV/pWPX6Gvr0R/3ImVOJIF1fxMVooOEJ+Nb7hehyKbj14F
ghxfWPPHdgP9XQ2Hkypwfk2vtnwuE7x4GkNAOVlqWJo18xYLTgc3w28AdvMOygJc6YE1hrSAZwO8
31z4+4Sq1cJsXdI+9u0BAB7eqUuQo739F5QYnKPfDmZWPn4EZGb2ANJ7laXgztC/jWSP3XJE9z4C
/G3QeQLqr7A1ZPk7AKfn436kCyo+AahgdUArxihoaP9K/NEjvVQTnszosSDAyepIuUNhlAA3Gm8Z
giopvlfwsENV3yh1uEVyzICoYGfppTetpwSmBE/6R1u2C5tValjf0+JbVBiJcL2bOCiotfhO/3/y
h2Td6cgXQvRTZnuPwmurPifo1kwFhAQR7VyZnsXhwDErlYeMF4xFoQAKWsR5TNwgc2tCLijSxPEb
jKbQ7Mzk3ZDaZTPIWDA57spDAbUR9BkF8EuKeA+MO2nRwDdmpzONc8cO9FgqT9OLliLpcIwY/ctc
AYrBDTrUatDonxG88DrolIbluS7+BrQ/KhsD8SmF7JJfffI7ZcTA+/vMvCJZYQ7hk9lsbAfPjuoD
3VFNR6vfNfThUxqRXfipTD9xd8ryF6KqndJuQ4tNU7dtpVNc/8yorxiQt/rn4/UQlHxWnhGJ1JFL
PNdkvnwIvAnYKTWeso+gv+g/+K0kg0dohRF31Q32gOQof+vioe+/DXQ788Bq03MYK7dcA+HL60bU
qbwfWTKyr5mBFhkTSK9g8H5kvz91c4ybOEDV0RZ2Nu3E7IY8NcO2JxJevspzxwdtMJ0xM1PKBQuh
2nCW5smt476uxhkt8eG3WFwOsx2u/1CkJXWfLqzF/oqgog//oWcPivUi8ElKdLyaeDcS1uEno90s
JR1XKrMbaMPm1s5NE6LDV5I/C6K8zP4bSAahERxIncDYwP+wklOm/sfReSw3bm1R9ItQhRymJADm
TImkJihKaiHnjK/3ggeu8ntut9UkcO8Je6+9j+J96B379h16vZ2Svo1CXmei2TaeXWefSUs4gooV
HD+oSSh1WnPY8o9LgNQ1UPCW6iFHoqGwbxq9xwzXbnDGaohC0+WAaxQ/eMpkJRsfhQ5XES0SsUBN
8lVZH7X5NITyKNZQBlhbz+JLidFn7d/98Q3Rq8jWRDPExQU+idK69AEA1YKAOTWz2lbY15QUGEJg
4SR2DoYk29epT+Qv3rU5qbe4dKT5MKtMu7eEUp6PHo0vBAZPunTKp1nvDYukQBeTBa5sHWNC7D+x
IZCiI4s7FFBYody5U7DA4FV7l0KmbvegdbqbHjpyt+t5aJAeGelZ7Lf9T56fap/AIOOYeLwy20rb
eOqNbz6XNgHJUen3BIa+uYyT48r1XiDtIcCgLOO7MIZbwO+mlnN0PRDxZvu/QgIVYs91zRWIqJ3c
KYlwZvxvqnRnqM7Lojm1cczVyxzOM9+8xZrrKtP+ehFAjPkMqzPrqPkbGo2dBKpaae5GTvGbMtki
tpCfSOy+eB53onekZPP1Xe8xJdmKJZ/UXlfJLUEsCAtFJSfzVvAmiQKENAHGH5FV3sM4Gb28Am57
izCyGz2B6/KfDgbTm/E2NXV+1i5UT7V9wyMkQVwSumD1zyK4CuqnJV97n4cpkpdia8M5JMpBOLSI
ObH3u2keO4pq4e71nFQ+WR59xndCmLVmSmfTlN2iAk7ZkSwGHq3vFacgdNP8hXqzncAohPcCNwwq
isT8SFklg3cJ1POEhkOX31ZCubQVL613NmWgDACvJusqe3wlW9gnOmOlJNixXG/BZAbn2e3ZBD9y
8LAKRltBvZOFfVTeEy9eVVBChdGlYk4YE3CVsGc24F4FU4N/5S3Qk/P7qNKTDAG1Pykm/VXy2SE7
ol3QRWCb442DVIcmGpYrYx6ldsjz/mQdQc53Uz56+VlkX4J6shDDy/6tRCmWuVp/1htCSyTHDCE8
Jr4rj75tASdXS8Q0+s1tfWkjkzprsEML25+KWBuFMzadLqSRIEVmwRktNvMdA6bIjsaHjK3BoCKT
cLNMzSXpU1ti1COCAsi3bXXMx4vBSg4LJGbZuRc+2iE509ADvV/ImXPsKaChRR6Eh4jIjIZsAQAQ
5LtDMZQxXwvaUiOs1oiJZ5eOBtCiCWFYUFUOE6VVYhHsmXDicNvjCf5XGMZCagBIprWbFrTG+qYP
/5ks3nvIgGn9KTKtKap7w9dd3Pv4oWbsnY1dJJqO5BkLONTuBA2Axihl262A5/IzOlOkY3OzvyhR
0VSkDYQ0eEpLnjHiN7BlFXdyX5PCRDRejbCs10YWwNEGAShxWIJ30lsepnz4SJWXQhFV5NF91hUO
nbaeBRZoHRRfWxbWG5XkrIefZQzFEOwRwMXVp84OfDuNe7aQic9TxLiqzrApbgtsEwFD+LevbGJ0
CQEO3bHdtF5+6XaGhDr5gulPHF56FM8bWRIhgGQuCnpKKMfimjauJ/qGL87pGVkL0VVE+Gke5GmL
Cy/WsYhRPYcXmaxtCmjkdYmTiaQ6fFXFmp/d8L8JZ5sml9zdTvqp5YOATjwEkYBJOnNMLNDeVirX
xQhglb0Nfoyy/TBFwL1UXGDK91jiS9DvAQFaPBQuJXmuLX3lIaVrbTgN0mq0NsgBNiXLYI7kQFqx
VmPVIajKYlMwtdGsV1PYCaDeblv5sHxwBr2HZ+EdwgjyEqN/EVUvRhv64A4NTc7PTw6PBXCHt6j9
K71Pub/rLXgTs15p6a+kbZsCWM9aU3etboL6I4KFMQ2SNAwpHzpiNIQaafTZqcAdypsgPCVsbcFx
YGjQm58BJCXI0Uy9OCR75YkzPI5Wbh/kSz3+niqk9qzrJ9KACp0ksUcdmLacYqEo6LkUZOwUmhJo
/JnonA1/VndOJ8QoCF6DhLHYTiGeXqAvHGdAQtzD7VOIQ4EUoiAFj6TDSF8PGijnTZdXDaoFjZgB
HyygESBy5mrItZ8QDXf05VuHrgR4GX54RHwL8ivPX1V9tQhUqr1tU2GhYOZu3pT4T9AugDbIrduo
mfeqJGWVAytsdShss/cwYgqBffFPhwiQyp8B2pqk/E6zDzziD4VvKfXfWvFI0UVbVNg+S1dGyk2s
LTjCx0TZ5ClKmd7NkcHw4VtkbcprTSOYhPnxSNLKeB+sdTveU/+vm65y5wTaQbN2iaygQZIjl/Eh
o51WbZYliqrx0Y47b0L+ahJr/tZgVFlism4YwffhB9j0/qXU5wF4RvEp56eUoqpYSSHhspeqvUqV
sSjJiuTolm5K8BCGUwTylMpK7ZxeGBZ4oSt2iSYq+TH4nMI7/4BdxodIqCvUgKa6ycY+Y2FLtOHR
x8WZDf+MntVJy7gJRGG3zfFfDuKjGjxnEWU0UMlPQoRKeVHZoAYdOifGdwMnbV9c83CWPo2AqFhG
h8jztDO/qOsYW7Fc5qc4y9GDaguqB7p7y1ohM2ZreqQKBVWAIzWKKM3vjKMQIjC7G7AiDDeBN67c
zS5oHPUCqRgfmvYv9u+pzpLo0/AuHvGwQC28d8edp8uICDq8Zy1RF/1Dra/dXqo35FMDll1AP9UT
iw3qNvQfDavTLL5mHVOX9CeQvnnoNeWj0lkzGxCut23wCNg5j93J829BsFOYCJjxAzMt1JjCIAcO
RlEzL9Hr5ltG5G+tWqAcuuxq+rbK4iUSO1F+sNl025GR9kpleob1cdAOQ/kos6WUncG3d4Uj62ca
C9PcD9bLr7584U9STnG0G0cUJu6sHZNp8/Ut26J5uyEx1ZPzq5W/9JKFPDOxETZdZJCKXaFo2bPV
xbUJGqQjGJ2pL0HOY+nm+Q1mxGIgWkQ0kLQCAs5kACP+Z1mHp0bjxVI3hrAMht/ATYcFQJ+TFx9z
cV1eMlqeWQldqDgTaeqcGhlqjEGGFNWOVb60ZZWPDQ63A+1S1Wy5+cCcsRSEFxXCrHCIwQ2X6BwI
r4g/2RWgZQOCzPeLazghx/pvAIhwrtlOdghZeW5q7QhAFPlIPH1k2SG0dpioMxZ9ZCH4mNl3NLJp
vk9Z5ueoi5SHmT1oaeQc+vVBBr7PgZOua2XFrnw+Wk8+HMiAS2L6Mup8L2G4iDRUeOrCgjfdWnuP
dW+Z8jpZJD1fmvhDZCyR6Cc9OvfRjqffnWZ+67IA5qrx6ejcfV+JeGVcN0SXfAB5dsz9rR+sFcJV
1P1sjofBic90cRCKdd87SXJpzT3lFSR4Erpnfo0OiyrZ1T0f7j+NA9dfUp/7iROgZMbxk+FVIbZZ
cXy0wUyh5Z2lnjLrkkKwpYDjwFeKkzLu+mnbJ444EmZhxwHoZBtmbdtdFRyD+EvwwaKrCJi1WU9Z
ZQBpPTXQmHqKxcsk6AWDwYawLkQ+SJq97s3QwEWDyYCwzTE4rlp5U7NarEugoou0X48W4jN5OTLk
r7Wba5TbPHjI8Im0gqsOB+ZN8THs8jXVdpo+bEQnQM3wPFCO/ErFyVIVO0wfgXxWkGEFZbpsMS5m
jVO2bwkFOCAiH0umL4u2Kd0H5Z+Y4AmyvfYEiE1i0AvlE//CbTT3qcqsb75L/T0fuz7YMZ+3ol+T
6tAzRkcZT7QoH08mPtjqDKCQu3s17jsWfeaALjzeMZIqtJNR3UprT+8IATHCx0aNT1RXbjzTdD70
hu4oWaxwpxp4IBjItc7ETz0NrPfqyJ44CHC/JqS3sznIz9UPGBeJKjmMsb/t6tGBJYQ0RQ8P5IM0
GfaQDym5a/XKGCjYq3PVk6HauFP5CsfCbavzECB7AqaH9JO/CnVD96f35IVYL64KBj3VvKXk4VW4
e+IYCZrjIsUA6lHz1GopfT/NvDf/u0z/FAE5mbdWm1PdvnzvOsgb3cNjwbNWN9i+mA8Gn1V8kTA5
CuWjbQ8p+nlphMXnKN3vMECaMl6Cjwd3W6anECqMDIc8ChVbwQ5lceBT5Yx8VEZBFhnpveUb7Noi
TH707iVqWEo3dOy9eDIUCjQO3rk0RFI8cAMIdFX+Hxxi9pQKTPUvf/oiWFGcPvzgEUlHd2SVpmEz
ieVNWk9ISTGzdCpwwEOOa6e5pNW54WWR1H1V30vaBeJ/8uggcyPFPyXLGAOiX7cZ9fO8VqqxgZgD
j/Stbk5DiGcruWDr4kPUsE2vUBKJJXSmL4/eYky2Eko36ZERptETNSywEE810D/9IfzKeNJNdHbo
TLWPlv2KGLWupv3qAUMpm+2Rw4J7EainprzFogb3ZVNZR4kbBDYpw76EwVfOc8S/XUHObbh4TP8u
WWivV5ZxnUwWPkx9Kw2SCbpgRmigpYM4t5PBWKftCbKF2F3z4ncmLAZQ1PBV5Q8JB3weTi7dDuow
CadWyMGfPibps+huDRJsaTN7/NfWKQdSEqNEIPk7X/XBAciax/FepK9IvbY+MM1HFqxKfE15Nzeo
moLqx7WncKfoe0A5tINqQrh2xJRdftUKRhjma8avgBVXXlIlmeE5z96Nvk3HLQCTXtaPg/ZWBzgp
AyI4wiZ+ybpEvkDgUiL/BTyStN/zoibHqzqQHzsft9chAJarMIYiJ5vVL4mjSXYI2N6wOW3FXSwd
TH1cs1yEuoHnHVUoCCnOLMu7mMGtLL7L2Darr4J5ZhysBwQbfWbwVCB5OOTk3dIc6K1NAzuKTG8I
zs50W5kISXb19hJLu8oDOjVuKf8lMk7ZYasEYobXXF7N0bcyDgXpLut4EGbFryWfY/bt9BUaimDT
B41Cq4gCjsGPBCmqPWrl1opaJPSnhmC11hGVS1JdGGfktMut9vKkAzSAkA0dZiQcgjKjK5bh1T5H
pa16z8w6+MVnIX1KxJSJZ3RGCfda3CLwRgOwQk+imFtfs5vpanQuY30Ga3NCufQtZZskvsSgiLVV
o4NdQQmhfESzyiPKbTFcLcRh7SF60PhqdlxDocg42m1Lt562oy6uNTSHRv8HW9Qw7notLgp8DVH3
y/a5UE8VdsXpWv9jyEzzGyAHVvbi8NGo/Bomuob6z8hEp+ieMqlLwWNM+6UcQkQU8KwyVRu/G7L6
ZrMVtVPDDmcWrAsGoTXZXm7vHTh7nBdsYOk16YTU8Jg15zF9I/5a+MVNxfrCE9Q11q7ANtqVoRs0
wTEZTxo7yWpeU0q3zMDGvgnIG4EwVPrvcZ5RqoDERkDK2M6vQQMZEK+4teoYUIP49z75Y3E6uQJe
PE1cFpiAuDnQGJZLTwZfxPl0wXs49Wc2coQx+T3bCzduoQe2PW8Oc+l2WGZ9gCslcGtpYxjBFtaM
6h8SmUMjexT+16g8qxL5OR1DuzMs4hRZ/sKY4PBCyUdm1gOJTJHh58ZnhUatY+k2YKEwOd4EQiwZ
YZgx5EBqFRVnpzD7BRYoD1okcLXBVM1nISICrzWZ8GPbYXMpVVBqZJfKqIOlJ/GO1QzSCJUhqHcS
dxGLIwhDRMP5K3ZZpDqGitso32mAWxxBUpjshOl3XisH7S2/0BzYpcUlLaOPNqpdhbae0b1SGIsW
5c/EwAEJIY4jGmdwZsRfGK6ef+dc3+jACPreiwFy4m6rB8ZeRbEZMt2d4O42Kp0RiWG5Cs34EI4b
ETJwGrCkwZZS0SjFUY34FOWocZks9HZBtk7YYyW6Uwr/+o5iRWAo4vi1cqii7FLp/3iQW+HcoU1K
mLOysvKLP5XJSzf7uHLWhRufYJK0/Ez8ltgZtjhy6zQVdLeT6XtuIL/r4W54L/RkMb0cgbaNMctH
3RAXCtsQfgpB2XQlmQKNrVen+SeN6ZOUSlgKDX9P7mLwf4rERuEPIEvUb9UxilypJNqNHjovZxhR
i5VHGh+V8Zeql0r7M1hQy/5J1fpFebWR3MIGhBkeZCfgYhJUvdApMI9AcGE+4jJloPHxGORXLRbU
CXQ+nHA2qZc45oNjli/ZuEgV0bVCwNJEKg3sYRC8o5AZb5KHg9Tw3irelQhGhpR4u6gO0N3OElFr
Q+yXj+kBubTGQNww1415KPy9TKxfDY0f/n19671PItFIxGBgEY2clTIwGX2ZzTWUihxND6g1WfM2
JvmPLKSJPRwmNN4tlCoG+Nhr9mLxz6N3jwdMSTgdWZd74rJXPLfE0qnzENcygwAQQNzJwogEfPzR
WjzzMcqhcn5jkHPReI/jK0yOPR29PJ9mhJqxQ0IYdkq1RzAvZcSfvIJd39ncF524lwk75fKwAMQQ
LCsUn5IeXCyiKPYlOWs2yFKmslBJNYJ5h5EuLZmCkOxwRGGitqq34sCBHPpk95UqYwbXTXKYTwRo
1C7755c48YQugx5UWo8IDadHBocoE94KNKr0HFSvqSthm/5k+j92LP5oORn0xkm8dgbxnBTHvYbx
Ye9vB7SOMZ9x2W3gbDlGwPQmWwfpoZSYr2sfQYnmLIai2ArQ8IAiSuPG5IAo+O3K7qWkEsqTV9FR
QJGQkB7bgZ+3OI5asjeBiRATPl47HmegRV2zM7SNOfH/bnBnaC3T6C1XZDvA6XAHyamIMbRCwN2p
vO6qhxga6L1qp2rPpo/0C90DMxIlvlcVnz7zqo1stuPBLM2VgDbaI8w0xp2aJWy9kIdicBOVsyji
bFt3BgHChBV8KxyKs7qGHAJF3QmdBW6AfBtw4HSuzVmYvs32UKwLPGCysOmDWVMwA7iPSnJJDdmt
qaA1Ym776R7EpzlpUOfDG/1HFHyzKVT6c2MxpISXCgLFfxmUzQXvrt96JNgCgGSRUsGoFHHyx0v+
mwgLEjBes2hzaBxcVyWfXXlUiSsmqY/3dF5WTsY2NLgnKpuTeuR/nhKiyI16kXSyk0pcft6DHVpZ
/razdHjft5AKhEOtvqrpc5iu+LE2Sb7pig129/n7xKlJTy59AfBeY16KWiYKDjV1m5ADtMSOWjDS
SILz1GKEVe4dIqtOxnPodNqJ8WcwDWtdPsw8CrgpMTmg/5ioeq3o1hzGarfGT/xKAmspeuvWxDDd
eEtTdEds4zNAN1qNM3lpL8YrpXq01rBOqhVUOWDWJg4kaGqMOEyLxBZ9iy/E7C6z4gXRGuDyaJqZ
MpquvSScCP67l+9dy4kPO/1Oq8YmqacXKjaKBK0kOZONFFio4Qiyrg5J80ynkB8K+cktsbDihbah
bwq7q7dFs82UT8jmOADabu8ZgEUgagzYM+BiWgyRSCehsWNVx4DDZG5bHNAmSeohxezWpqAzTlhp
QHsRqh70K35RnoHxwjglOWLKcL8HMX9B32tg5kSeEjV/Tc3SF8rno4L1KbG5542ErAGtn/OmA250
aHFP+9EOfYHMgiXiXSsjnhyo5Qe+DI++QREYeKqKG2GiGzR+zfiLnpSWmmSSAUOFmWy5xgpijVxM
w+2W9Gy9/un770HZw460qE+IEkC/XRHISnxSjzKUNIB9I32rswBvWNfSuggpxCg+R5iEBUGDxLpg
PguPVeHwWmv52tVkqpl31e7ooqIK3MXNEHb6sIoVl08z3uEE9XpmBNm6Gga77wkyG595S/dM6IYa
aE6IkmDIiel0FWKL2kfVIR/8TkD0+ANl33OUf4t4G2K7DPcF7zCp8X2d2YZxpQhvxZOcrCv8t16k
uEoBnZavJmWKucjQYhj0PoWJLvRZjsdUgpTMHrzDnBPj+onSyQUUspjndFambPXimuirWcWccKMI
1O0G0xZChdXkPEvByhEJvPkjAb3GL5KGhzY/AhlZKOHM5drbQmAuCmE7debS9vQnyhmenhJhJ1Mm
RD0xtgjfJGCE1Agz2navslmo5qVkdshB7LV/2T7NPTfP+AudWKCvJkwKgw7Aj3EP3U+LKPneD+wJ
B9bBIXIjtpV5cMv7b6lExVSFrELBKLTMx9R1K5/wklEt2Sakrg7LmFj1R51uT1covZmvlTNmKond
VvsqPd/RJNFpfRye4vAoUEmN/quBP0XiO5yFgsVUj04AJa3Fv8fke8rvEa6onriUaYoZu/Cf5Xap
kEul311Q0SZBNsgZVXPccW2TdvxIm5kF1zs65luJlAArRxniv0M+Ecn4KPkso6yHAUunkq5EGfRm
4YfEVjOEAAnTIRv4TSrkpYqxUlkSDrPnrGjXuGqYpIzryjoptXqahqOQc9iwopeCfKtHxgFOlent
Ta+9D4XKz4gthcQoZ2qzvzxaiwpChGltJ8BmDDIEVUAxsaqTCI6xpbRFY9kn/+Y4I5hQpfoEKlZD
IxVnXUKwsHFBsqDy8YkX1raeVyh45CHoDugLRS7q9Yhlrd5ZLV4Xp4/Xs6MeWhDlGasoqyTNBfYE
/utsi6Vf7VhQhhzy6wmWNvch3P3opnc/fXDMNeyEmsEMDTF8k9gtep+o45nzN1LB7D9fSv26m0Yg
rEfCwwesr04Yuk3B3hP4Eo8o9bxyF+4xjvgFzKpvPgu2gWbr5qzXMFq23FQfGqZgoeHRdUn1xgE7
4/kjptTHidq6ZxUl/Kuw6beQGXcF7whzTq7kb7tnIxv/LJtgGwsExa4KDouo4JZQJGcYORzCSYY0
80H+XFw+9AoLC8q3AvC6T8mnGNpK1y9WhEaXo6/kQRyIFkn+IP72byXJ3ThlItEyf/HSZdcycrAI
DJxJ+HDoGK5HZPfArrL1saTzRF4nr7JpOIC7F6Jwm+9kCDwSyNlEqgnkKug5UvZmZC9RDAplAeNX
ZGckbUkcySS6cBaZcwkdt2zkPFtH9Tcwsw4jsqJ4TmfRh4nftR4gaIj6thhnx0zOesK4JRpTJP55
R/4QpEEnyEUod/MohTDpEa3yzcoOnvn0aF+lnO3yTiQ0DF5ifqQyNrOz1lJr2UX5FRe0hhEy9+ih
c03pyLP502PwgIIzqQ0LiZo5nYhC2vtR21+VYIIWrFPRDg8RjJ0f6a5EBSJfwvBJMmrxFJ17Qt83
rPlNxmRhZ+jHXK7YorS11BW+lXqJWG6Z9pviBGtT+G4TXON2vdYPCfq8hf8mY0Nx+6/QIoR+wUeJ
+BNI2SLYK5ylW5ZmN5NNAtoOdsQYqjAg/gQ4sEl9Fa/tFTGkDOZrFTFgpZnmzFkyJ+ltGStitmVd
ZIKWoXpHE+gavxjwlJ3Jh3msfqgJBIpnR/xkSsrinnLIlpiBLHFqm9v8s/nFQ+LvzFXzGsihWmDw
9ShouTYxdXPlLme9OgDYrW444ZcLMW7ccK61OmOvJQG7A34HZ/ywTDd1WDboeNJt8Z078vfMu15V
gIbYky/wgy8kN/mBBRNfQPrX/PuXNLfrL8asqhNzq5wBViM7YpLjMHVTfrpNcqqheJPshlJRc1R/
6TZ7BU/pNpDQnrn54oAjQnbUeCFu8alHbvfXravaxn5L3rktfIYfhGJyxedXPLXTU/wcqk3NOUvf
SJNHufJkyVDijvq28rX6QdBEFiAg+CvW/GEvxrEplmzxrG4h0CjyltgL/wP1jsy0yE4FQqFsVt/i
sKJYk74B6/CfUhFOqFs9/VZNhxuR+m2SHOg1PB2hvourIyiweCejvkE3yp1K7RT/Sp0btiDrOWLx
QsskpKyo6Ts8xEwM8MnU0aEs9yFGpAp3FrpYu+7XkQJIbOUNK5cfItIPknjN9M09kW68b4mx6nR4
dGSDuD0D2ETf0hOj3EXB42jlAIgjWfYEN4DHcAkN4+CYv1pKE5hnHWYJi52pEquEVUJ660JuIUxf
CNZ10DVa4GgV7J052FqTz2oKi6Z1EtK6RwEUUfyhhW8haIj6qnn3xpNVA90DmlVSqfocgmezgokm
D3BbIGTxXZlQA78lFecmdiGV1GE2eDVmKp1PSFV2bXp0O9wuIR8QJinox8eIvGMPoRw6s/lvGePX
rCBUD430KVEZDGBhjzK6/9l+NcTrKNhX2T16Nv0xwYYE4aCark2+hWYzhKeperGRSyqUE7TlE12R
nJ1ZLqSJgQ6YCdENyjVDIc5rMkqx5pmxSmrCsWTUXGo3nME4YKwGfwuncPePjy1Jn6NmV/Fr6hlH
UTRVjNiMALmMyvoExVvelmslEG49BmqsBfw0OcOKFKn5UBFdkdvjwLeIR6daD6XldqF8I2bTng8u
tf8a421NrT1itPBC0nW8jmWV95uh9LE67a6XwminTT9nEsgRftVi7kie8wiV75YdqF6sJh2oUSWJ
NpmqbuT1d8UoD+ioccvPoDfONsaliDk7/Q+rIxk2o06q7Qa3kqI5YwbPH2EjhX+84DxGRjYrUs3m
RzR3vMQNUwq0o95L8l5dfRNl1CKo8W4sYjrgvvIuTXit9fdAeot5UPlwffEekydibkuqz+jamYe8
P8XUjGP6mRrkNzBKa3dWekiVVR//85NfOnNmvR3h8pC8yqPfMkswz6L/Vwnjh5uzWPf5ehiij/UH
zkHk0ODEl+lEoi0bvcAFQzitEWssxBJrI9L0+JLBOuih0+NomSU2cSii4xSk3InBWeiicrQKSz/5
xrCR4cMJk6ZD4TSp37jRetDjGz9WSkYoGZC1EZRqV64gkLLzZ87XJTNAvOYbpGpL5+j1QqiQhFn6
btBwW4aFtsONYff6zqK5GnacLYzw95lxZHjaCrsBFYgsqStFu5mR9wQMui4S/a5ELccW64KGWYk9
CDlDVNwHDJfQIugJdUoADZhpJt8jEiWz7Eu8wgnuUN9pSFNiGIdS0PqDwdZdkF+O+mk5kWYpLk0C
TR0R7erO1k03p55G+Exy2U/1lOj1CGyyqW7D7/STkgLfd/X0hSVdMX6bL7ButWMPkqujWsMhjk3k
Fwt686Nfiy+ShoZDAf6pdTLcvQxZyg3LWfmTqV4vw6KiOl/y/XXeFZEDLunaY19DqNQKv6LHsOCf
/yi/l8ob6U4MX/tHz+1Bp4pbyDtIIBr3CLnH+rIEJ0/nOdpEXBcuJTVGxPRWejaCSGT5uDh2EJmK
lV+u8PhxzLCccyfAVJ/AT5Jxa36psJSCXwnDI1ZCyrtopXduYAK+R3u/CLUDdu8SfVF7GumJdEBF
lqgdKmWZSa6c/fJuw0yndaOCnXSarm9pWOqp22H70NmTUmm4oXYaYVZyRvfGi6Aa6r4NE1h0xmuo
FKQdN+NWLldR7+Qe4w1ujfZoJYi47MhYjh06w7U5QWJw28kukQ15Sx1GZEVcFKKf1C/LFzi5NjLo
CwJs6Fw86rkTfi2DmhiLpPbhK7jNUU+30Cdq5KqJR0FQlXeiD9lfQfzSqlXSpLtyVhO1VgZ2dyGw
LNAr/+y2HvVFwVc1kzk6YKUCYdeMZ1MLiIGP6HXeh3JEZLjMb5M4rkudZ4qVq4RabUSgYhhkqhdw
RlnEMcDjjy8cIeD4X8zTTPgaAr+s5eiPovOkoPfCxVNaTDplpv1cX6b+KOqBJafAk01XlX6Ow0Gi
e52Rf0Xdfsg1N1Nh1yFB96bjoZXTe9QHR6Uj75lx3MXUeabYa3WMm0t9Wuttx+tEm8IDD7CPbfBX
0SK6okgkzAggQ3LNKGBiwRUhEseCslDGjRRCEiHbKM4/Cp4zeV4BoyYTg78h/FYsMHzMiJuYHI3u
BwtPg0ZDq28qjWkWljsxyp0UP5Li3YF1mEhGIwxxsYEepDAVh4hwEIGfqqS6Fc9h1xBIzfpG9PK9
FxfkSI7QHCbGA/PG6R4pkwP36dSJKfAm/OC4RH0FAV91jEVsJWLqXjON73AAHebh32wYFdMfMMDi
KGUfmWw7WLUjtTeXY90h56ISK+jHecUj1v1+5MNwoviP3iMIc4u8sbb6rriceqQD05Cx7Uf5Bd69
i80lSx5qjX8q5Z028mnefTD/pgozFkreKwOxMdqNVi/zCEl0UwSPVTtlmzaQgSKjGcMOLcJux8At
pbrjA20MVWMrVhrv93jKZyMP9bTvTZeAP1LVJ2vmhzbT0HOg4baoYBoFfHkRM4PCP8i4DkzCMgqY
apJGkADTO5KRe/VRmNfC/AmZydlZhWsxiXfWyGuBirX18VgUlctIGWG1Qu5yhg8UdcHTwvpQQB/y
kTjlLCWSQWVRh9+9xwUdUV9G/rYMYoe3eqeHoaPN5l8ZsXHAzJwwoFzbDgNFHdkVBjWDKRwnzM0W
s/QWRyZ8MBQ/nSPlvO2JsNLjAodiLuERX6m2Uvzkyl8totofpLtSE63E8ef/mSGJCRiLFWZYIydi
aP2bQgPk8NyYQDlpb6HRwQp5JZg4dX5QZvCIUZw+sZ4+tI5IeQcMRgufySxR52X4JOZkIfhvnjKv
+o0Vzqp0zkmgtPp0IVDGJmd7xMJibltApXHkobUlfmQZnFos053uuwLeQQYeC7OWfcZ6xHMY3aac
izskBaLkLeUpsYWyZsW2qzATConpWtI9hHLbZc+A/Vf+XWbGUhj+VP70NZcBB1DIVR5M01KlRicj
i6bulbX/BA13PGudjI4zamYApUkqFapQbaOQiGHApclxxQolkBBE8Ii/cj3Yqaw384mpisDm04AZ
kxp2Auiu9Dd+Hx+0Ya/gNJ9g7LIE2Yzwtut5CThb9EW3ym2a2xM1hVGXVz/cdflWNSGxeWyNkT46
DLzXHav5quaTHSZ6apIujZ8R10NuaguDRzhATzWy9h46dE49Vb2Mc33yA1sJ6TPr3K25zkMKCrOL
D4QZEpM5+6Tf5HU4AOxybqmkQjIixYa6k0Nxk5QBbCtazJ4DzYxpKsQOF4n0z6d8J9HFDaAG9I28
N7SLEgpzlrkXUgjMWvppHeQss9iS0akVb8yopWbsGtQZmBlCgqQqA5OHiZa3gTEr5tZVkyJtiY4A
06fBsq2IaB9JDuc7Yi+mumL9FBl06eEZs+DAg9Ft2uwaiauI4OGl0YTwZJB66/HFU7VXrUI2SSp9
1TbYlY3+X6UpaI2zAWOG3J7HGbNAbIAdjOIxjyxtYTWZm1WatGilyU0iFIQkNQPgpT0ctfJXCNIN
Sxamd31ZL5UUOevkSbFtCUJsNxLhIYNK21P2LcYjHiTUsVk/MkvgLGuS9h6zMF3pJQZf0q4W8B/4
sE7Gteuw22qG+A5bBdGWmiAlOw11bGzT8lkPRcc0Y2A9JtQ7hUBA1pMQdU0qrZjyOGiibJuP3k0e
gnfmlx+yhpXHKySYHMJa+o+p81huXNmW6BchooCCnYreiUai3ATRklrwvmC//i6o4937JoyjPm1I
AqjatXfmysTjDgpXRCEzBOi8v6Fmb8YiHzkRloBoGESLdH6iEUEpM12mE71KIh/XBDNvVNJ9T5WT
rtIQ+5rhDt9DUDKQSRj8o7cxBrDh5BHoNUV+4/UerMQAC2/pIGHBHyTEOqwHOrtXDkv4rSiq7fE5
YUzhKLWw9M+4f6ww6WuUlihOOkW8JjVWisEFWSeRo9BZPPEljAPutJn2i5cGnRwqQ6pSJzkNDO+R
JD8TdON451lF4RnfgfdYodFBW9cMHB8c4nY98M3GHqA9ejgULt0DY0FEU3qIf/WsO7si2oHRpKUL
ypLarJz29PWo7JhIKg3gLqxfpOuEORBdEq5QkHQcx6f58Ip6SvQ8+WdKtBivDKzHmZLNs/iYYz4s
ZxB2SHCP/mOKjWJiXTHSVB6HNJJ1AX6n7otF6KgiB6DgFvh1vqMSkTjYDdJUq6eAbqTCYqXaK4p9
cXVBycWttY39fZU/1sMa2KhMPutZn9SX6zmBcynii6aRjLDN0at47GNCx6mbADfzTvNOZtznoySN
draD0PrT50ztXaTxJ0uT94qCI0eNRogSW1EpPkSRoiKr7XXWuShhOu2TBh5W54ZAIdIpauA9Wwxm
iCEjt/lWW+uRoVdp0AFczFHY/Q4zX0FLmZWpQMNbma9x8qbFT8A7sN9UD2t4IVYFdBnhOC0r234L
y2fSvkf7eW72TZAnSMktKXgGQkIjL9s1JNpMrPCiucW0xpw43NZQB1YBynfXLSATBfIk8HT5RYG3
twH8f8frGIVvVfS3ii+Dve85i1e4UJw3dqttnIbb2beVdKh5wnqplbt6eI1RPw7I2Dvj2NPcleqN
lIkHAndq+zqbPINoq2OE7RZrEABP2XDOp0tSftGubiS9KjzngihUA1jzqSbDMvjLMNm2+nONGI7B
jn1wBx1VofpwEvkz9vW7Vwj01ePWjr/TCdgJfwNhOc9VR0si2CIa9NmF3a5dTtQOqn8xi9swHwhm
SXOMpTfkWFf43g3fMMQO+zQ1EWGwLdgeXWNmK4Ypudnal+C3zcYmhgJ89mQ/8R0aU8zO2UHTJ6tk
G6I6gxiPDYTwUiwIkAEtnP1kpDtlu2yGE7riUKrlALEEhIaPXty6UlE+xt65Sp8SqMRqbj+aNDND
7a7oglfYCGESejA/EONr4gu/XapDBXJB/rMK93MT0cQshjBI3TDt52DNh/EnTJ6N5NJmT8kU4XWz
lobxXPOgVz82Jg7tXEMfIFM++4rT9867B/qzadRL8KG+Ba9r3E7VPnVQ4dCeDibcQp32WM1fk7ZN
+2+7/jCtJ6O8aHM8lwsTTy7idVUxOo+/YMKwnjj7alM3r3GL0177VHjwp1CwThx8QpeMbxNccPue
QyBNk4+OdUugyTVR5DUcX+Wd/PF1StKNrJ9aRAcujVUAx3ZyiFAU2F2XA4TToR2QMUK4EhJj/DRj
+9wXazA2G7zJTUpDeocXpxLOHh+Ccp/9+FHjLMsUTcRcZZ8mBNfUSKt1LjTUj9DfAGwhB0dIFZHz
y6wHc6uGyiP6U2COEpgzlL2lUT0VHy6eT5iLFePLvevvMqJnCKOtGU8vjWClYSryljrC9ewEMWWN
Y9xBfpHRScecGkw7gHlkMiTxlv/QMIugCHfGYGUXayiRlVzPSWfpmmk4DDEk5crfe9Wuyn50Tm4o
PtM3srWG7OQQr5QcmFGOwbpKdgklR72NSWsZGAVJ53OC3aCOQXMLuu+ln29bO3ryg33fvydiZVcX
ScFo8fCBQR7WOKrom+OL1fiuhqs+PUHSCYnJXBrmoeRKzXMinTZ/xN5ZcpdO9c6F46dBh/TuJrqy
nM/YYZQkD7mQO29guyxfdawwkiAFd0GhsUgR67fs4EBoxQDgnk/ObGQsHxOdp+cQ8nUb5Ytj/G2a
mzG3uVc5RZfxG2+gXaUWnB/WgOkYlTBfAudfFPv5gIuYjKPR5OOV31bjLnCex+E2Ek8SW81ne2AA
wtcWRsA5A5RypEUBntXgtgftd+8WVz0yjlWPXKuyLiZnOCxx7rBrY8INjGUnbgGSBhG/hDYDbCpZ
IAsrNKRT8Id3Kb2TX+lbMWJwH/CP33EePZf32l257SHHwiCJLsTZ3rbLXtwFIBkbyTfxNTRmxd5S
J619tiRUq53yCABmZUOEH/6tQIanXH3XxooDrYpCuI8HTAEYENIiukb8W9qt8FB/R4tCcKBHjlVu
HEF5uJurWX8UUA/munUeEu0VXSZafXUGb7VYqqbjpiKC48kDKaMlSPx/aj5/0/h4x5gVY7MfDSZU
UH0rtH3eROkhGROivC4k2aWuz3AU9VduJxw4swEOMo3O1l4jm+yLC6BH68miixxM7kExHyDDsMvz
VcqSJ8WTzZwhJFzA9yMajPYyCDPkif5iTrUV5aE1472jDoFxxqLjGJem+6MNw0PDLr5SvjoYvfbB
xGxBRyD+QuqIS5BcUsbcbfch/XvlPiYlmlaDISWeZ2zrmbYxeushxTek5d6qhnWBavxk9U9WwHSO
wbKD/D67hvotbw9as3P9lWgedbFmzuL+4e6r/XckBbUDAdKED7J3jGtqQFXatMU27bItx2ZUlMCP
rmFJy5ZL9BDb28B+IH2e2OACVYnF0idPMiD8l9uJEyBQVjxPwmaGs1btJRquvbeCn4j+PpuJqYfM
QIG49stDJD5K7Y6GrCxXXXiu6OUOu16tbTaQcUNBAc9rrTcrYtszaKF98TJpJ517Ke4WCJj2Tvnu
QXnuohvT2L3iRJL3+0FbO1TE7gNN5vp7dn/W1776ynnoffq0zBSAbqMOXTGg7PSjOQNdqQuNRchx
C0sF0b/yZIU3x9527XaEX4et2OixlNDFgaRwKgAauFux9xgePWPM6Z5RPQyADxE5gmZxN+wND8Vp
2M0hIO0mY6eL02MeEZqJaGuTM/hWG2fe/8y1Xm6UuZvknW2vSfcVZrYiMhe6+KvZdD5RYKlVU9Bi
R01AvR6bm/Q8olLSv6zxS9zD71x+cyjqb8o6RcmGTWC+76Ndbr2xu6VPxouLYJkJ8SutDw0WzbBA
ybuy8xcKV3T4iXaL4seWFHX3ntKTGj7zd7yQB96qG24nd1NrW2GeZ0IF+hkDNFa3MogEMSHcLEPt
jb91yq6i5LCDwCNgGEE6ITGp1iqrF9ah+ZjjyMCL18s5aZlebauvJGFIpRxZB8LmtkE2g9equAZg
WDn5wucoFvLR9B7Cn2yHAwPF5as42iTk1Iu82GqvNGOsV9rtw1Nw77IlJ08J9J+5Ch+NsU2vbzAZ
EeCMlYsFAJeqp/N0rDva0sai/Z310QK3vRVYMRb9dDlDE7YIbsFw4euR4NxQbgxLPOpYCwgMJO8l
58OGS6atUHJ5EOazD1Q3hLboBpfYQcJ4meoorx6CV7meHBqduKkOpbdDrlbe/TlEYoV3i3NVw3t1
H+o1SYri71KrV+Rpg6nwNry5nLfIvjh3EJbZT/Unhnlckii8QMFb73zolONqRA1M1NhDiiv5e41s
JiDQ9G6qtXI3WW0cKsAd4LDpXlKJwq5bxMeGQYp5ke6DfNUebSCi9gJAA1NotnBCTAm9ECmBQA/G
vTXW03N7ZWxZ/XUREQiuJaKih5i5H8vyAyMdjyHWsvsqn61qvp8B0yAW+Msbmk/4Po2muc5PzzJG
z7tY07LR+dLaRbIXF/lBpCK/Hc2KeO8RxenggB5SUOxwgHHxLtBe45Pq6HRhc+o2YLO4m6p9/akL
6CkPrHJ8VdTz9MFizIPZUsNU8Mr+jRIXVPUiSzYtDhrvYQTqCdMSuT6EQ26LcW4W0ipCsrNQ3ZqR
SmXOGkgX/FawdabbTFB2VyV2DBhL5ZI/5s0T/AeklfMRhREMok/m6jB2nVf0zda0tl/oE1mEo/6J
Tiau8W90A6pa4axz6Hwl7EEMi5nEUt8FMKuuFcLods2EpNrb71TzzPOyP84aEXzIVJQJxBwemwzg
vjkm4Sx4WDY35y1+Y7MBGvM+PxbP1YfJ9AXGA92zGLgyNiFAzBTVxMshe3U4j3DJmK1xRvwuPrgC
evuDaWYOQ41wsW6wu6XIf3ClIaF6x6sSviV/5WtwBwirnjJiYx9KxKokqc7HuTlWPNrH9oqeQEne
qAcbeoHRzmOT8ijk6V/OtI+GdgePOAZaf/EwEXkNDonmGMf7+ItyiuFd+MZhH0sAVDzoy4uef5yF
ChvHSkdfzFWDn8bQQceUz32EUushYfWg/c89SkTNG7IhRvSKnY4jyvdwoCvHRLf8RuTAA3+jBtp5
5gZDcFGu6W05+gqhSx8D8H6Ym90LPjmJPuDe518HiMjz6/FU0Wtpl2TakMjskgiBLp7geoMc6ZVm
bom7tpMVKjhRrlGe1BhS5J81rc+gWM38TXsTmjve3dplpFetg+whLoytJLqA3Ehnwbo3dqiZLgzx
mm4FE2AzO96GBQgE7rNpevQNfBUXPXsD1YFU1yQfjgtD5dPJnZLbID8mMFDV8IX152ddp6DXmTFR
gE7ys8/2sXqK6nvhjZCHmJ+zM1JQZepZEIy9mCBLon1GqDYG8b6x6kf5i2MYdVDJKG1HM1yOpcmX
rLhpmNVemiBdd+heO8odx4MSx5B+8D8RDrfw9HRMces8p5IJ9zh+tOrsqk+LMFJJJPMUwQOD/VVv
9TkRt6FRh+qsDXYST7Kt3lsdzET4HHREW5So+CmZyl0cXJwS0Di2bcRcFackNT2RT0UXdSbErRL/
GPY/EarNQe0SHaEu/XJrJDBWUaaR0eQ4HDpw5aQFGvBBhszaOnr3elxdfEQHMlDodZq02bSCQtlS
BEGM665reSJ73KDQRGSDLgoMRKH6JciPCOlwSw8iLWck2WMenXXCasjGMGi3Rt4L0Xb4lzuKLlp/
LPtCf8L96dL5wKNeNtZnuQWUaiIDYpjUOLuG1r0aP4T8wjDNBEpDGcxkz1XPfY2BFallH8DtS256
2y2FWbBdp923ygnr9Yf2LRzo/wRGuc267j1tkMcbLfI1K9pkDK4SjY6eOW1rt8TzRcXr8TyYYMd5
XzOUY9Tiq6xxv0ae/JOMqLckQZWNlh1DCi0nkowLQpBQpBxwixRX0duPFWpqu8Cr0qRidgOze8mP
bvx2qbizuF7ICbhfHW5La2YGsM0UChtdbOvLWjWgYHryaZvwqMns6lRDw3Gmx8sHeabuFZiUiiZe
Hm9dO8a050Mjz2KY2GFPSV7G56n3z3XhtSQAA++KR++1yEq2WQOOU8akM8mwODRzK92HUqF6Auko
Rx1JjzettH3lmUyJrRbOX5BgVfeobaskFmfTzrA96ZVBxwIWo+Xm77IG4II+MhUs5xnOwC4dsWqg
D2ktZCAYqrNdHHM66Os6eHcHzg+obwbbT2Ao2yA6BLomcgFCh4ZALgT1ZIDlsc64G9rnwOb5axVq
TRxTL1UVAeiV6tMPyr/EXByaynprRUq1ioytivVsN4G9yI0RHI1wtwZnj7onSFC3T60pt9JL/8TV
qxx9Apa1uUVMY9Kt0EEE1Ft0wnpqS4I+coMb2zHOtm5+MI2017UssfwCGIhrl68opN9B7ypYBTZ4
9SoSl8oPKYJ88DvplD5hWegtfeuS9uO5bHwej27lNdUq0cSZCGkf8COQ+ZLJjmZ12HOZDht5scgd
3k+Qam9s6lUjJKxSyg7Tj3mAh1dsPR/BCIxOvKbzbyzmv7Gg+Z/6erzyaBdj4Bs//Tj/8gv/Ix7t
5mhn5B1GwHFwMo91z6kD9gDNZIF/ZRrO+hh9A6iGbdZWyCMDb+MZnLpcW294OHBMwKWKe/Vu6d6n
P9iXmBCQOeOEJr1H5cVTVvbld0uqMH6vKpAdov/01RjnQ3JDA8Bnup6aV1e3Keba/uI11BlGgWxp
DObNGSq1y8ZRKEWnBD8aeyQrGXpNBlJzUOKzUihZ5yFoGSFMV8AVRIDIqbbm6MO+fLQbMRB6jr/W
dZj7YnG6SUFAPZ0wWnWFziTCtFtCagEB6QZp217AduWX8Lh8BrzhTlicpVSqfQ+GxSnfhtMTQP4M
Uv621sdvKT2UJ3n55TceETSSU6CnQSbx1HOnCxroNSNmkxabzCObbKxwEyMg7ycE3EE9T5cLiKt9
+qUGZxGM6q0bszej8V8Dw3y5V5n3N037+lGYzllvvLfIydFBTFRAfdIhfPHXY+meHGazxFmiJ8bk
vI0L/5tEoo+8QixPlrDZ0soxCLC0UQ2JqsxRKkATjvK3zCpJjWRGnOvoQG172Af5dI3afTE4m56Z
c82oTPRBtUzmj5vZBBGZkXlQCVX/iAwi1gjdKJ0n26z3frcYbCrINhPD2ir2gVnTSNIpdWq6DkXq
ffsg/x233Ic/fm4Yq8kESlJRoWa5BV3JYn6FdseJjhmO9AesNv4A0CNSEERyF5GBaxVrqyyoCYm6
8CP3q/WwYu10ZsEsfshHXa/50Qo/oKAcJmjo0aMlwdu4RQWox602aVucclosgraGADg7GffQrI5D
G/yJiWHsTDoxLjo/sOnoXu3qTdYMP1nXPrwxX5ay+6k6bAXBUeSsH2X6F3RuptGtqnXs4IbEwxdn
6drUKbwDe7oOAW3dXtFjku2fwTCQcpQ52cuExUWChmjUFwskStYuYWqFDnl4uJjRksRtStv2m7nT
1kvqP32/9c34JSqNFigLIj7bbLAiBIIMCYQ7oUCtnGT4VrAPb1LmuLpic2qst84LgiWrE6FYzKYx
xI7wbWZAYvhk0f/YelZFOYhcwBLY5nz8grlOmrCFrrxRlLii4Yg+aih79Z+IEtXWFUbe2H4sM0QK
mgnANDJZo3o2crJRQdeYpLpzJHA1fUFtYhI946KtDV+FBRy96ECjaKBhZUaoQN0QyD6Z6RtXB9a2
P8JlY9sU/T2Op/e0mm5u3//oJNtlfXZsQxPtFIueWbPlBnr67mVFefV9hNeT6QDWmaZlT83vGMM9
zrR1a6MTSE3OLU4grZNtsYR7PEDscP4MOMZ4ZRo0wXFiupk7POgWksCKpXJgDroUAontEGQHL8f4
lojJepp/Mr2OY1RZDPsmN+ly6AEDM6Q348QG7kiYCWWDjl7z7e8QG6bWyWxRCr/fBF47J/fyAimy
iHt5DspmUzit/tz3dXpuhXrqImvQyQYPm7PbjeLm6ogpUwzaC8/ytp0dDe9Wk7y0gVv8RNZ3Xekb
J+OW6grXv+astBsVmWKhYaYZle6dYi1z5xOpDaGSRYNB/f+92J15KhOWcsPLUM+YBQhQK/3svJl6
rrzgs3Fntv+5Ehz+PEv3b1mIhbW3qvhPBx+6GsLxlTD4k97Q67crdDmOEMh2i1L39kYU3SuvO1O+
FIfK9NxzXhMazrPMQNGxuTX1Se4CxXGqS8n2CQeJcZKayigj3FiMJFWexM6DNIJrIGxUS10JSrUM
xrmOvgyZx2acwaAJvDq92nN2VDSRz2vl3adBY7cpPcKgGlyuo1Xa6II0ethFP2WwgrOTHnLUmN/A
pNk6eGRGYqvkHnve+IZQByUmSY36dIsStmDL7YdLNOqkEbbSPqBBNB8jZdB2H9MAJ5wV0rP0SUuj
JmYYbdwbv3NuaeT89Wsn2iobCn7eKboRqhOfqW37Ny2EccAEA4UuFdj199oR9HbJS18yD3D+jmoE
TmZmkhkPB7BYDcZmytjLq8jyzlb0XDQ5M9QhEdl1ygftrrvg8zPbWKkkg+6C5OtAUN45NKf6WA5j
gywQ32avdO1lYoFC+FDnR0cW5B1ELiE2BBOLphoXbR0MK63s+kVvF/S12jn9o9S6dONWJcl0KWyC
1vdJoEry/TBlz0y50peiToZlMJHMEIZa9jgWzzxRzil2lHNSKd1eMHH7umMbLP0pQCnIiyNmWUGS
pGvdqYtH6rh2gSJyjSRIfLpkNflou/ZeGSEbERXbhMyTtT2iA2lQIY+9WR+FvBngH55qSUU4CFiB
5SJoo/pJ+hyHS/P2+4NyfeydjfON/5hE9xFdsNvTtolf+rQf3+w+XjSubh3csOMS24bfrBs2+H3D
3OD38kBwM2j3F11CX9IVy5Kn7JiOH0ZnG3erVS+ykatMMP4UntzINqxu2UarKqrNMFZsGJYPRsNG
oBcFOtFSg/+YW9xSVp3vGw1eQNJSILmdP3gksMOBL2LrMDZ83cQAS82Oz0bdx+egLhRO0vmek0NT
rPQ+O2TY9eXUehBg2pvtFT+IgNgi/QyHRTWM4WuWiAuCivGaRw4tFc1z77NLthuUTm2tPf5e1Ujv
gNJr0XOntfWxbTt3rU0ISBoUgsd6pEGp8h2lxx/MHdN9UkR2JOg8g3zw3grvk/K1u7f5cOgtK16F
3eAfejSyXR2mK5OsBqYnFt2r+UYJ6Vfoo57RsKePEzTYbkpDP9Uoo7LG8Db+xBcTV55Dc4a8g7Ds
PlVfZV9OaL0GcyO0GmJ84jiwiVynuumb8xhSl1gDZ6GudKYtKjlvY4o4574PRH0czPTVG/BENTnd
ZI4y9hrbW3GLaYL1qXp2DbN8qgwc02boDpe8MzkUiwphjBNnpNak3sTSg0mB/uklU8ynsGurE95K
Y+lobbo1UtpBspcO0lOdDCzTONZDbT2N878w1gOzNNOAE9UwfptfFEXWtrG0V90xmoMrFWKS+b98
Y3xskiCn4xigaJBorgqDpJZpwMJPDQ6Gx2U60tdhdUypnlyWnG2fu4D5uowSFv1Z6lnUIuPwHMiq
WnlowdexhkCohdkcB6a4zhjSNJd0sucXZZFW3kmELBG+3LOt8a9VDA2mgOO37MPyrg2MPixZb1pY
7sdR6ERtI2h17Hx6GpJo2tU2b65HX/VUheCgepn/7f0fwUp4Q6+QHlyEVQ+JBFLQyPoPQIuFl1lQ
/NtQPrrT2MA/qZ8rt4RmZzfae+oF6Buc4cLE6E88yhrJtSrWsRPQbYwt2tGhNeXrpkDTk4ZlAQHF
R8EyOflWMzpOVg5tp1qvrV0dEZE1+eTBVHUZX9gFxZX3/2K0o46ypY02JUfgK6cL0hz7XHJEjYyN
NDjka5Y5blPPQzGsUqTZUUQMaqoouJKO9N5YP0/Ajq9JRtWuq6jaujUUJxkjoW8zPyB9RnQnLGf+
oa5QCju6Ha97TzkXvyyajUYZ/9BNFWlYI3OqUUwZhshaQlVWxA/HAbbGzMn8x9+XpMV1KVvcA1lN
Vufvs5CWtJonylPL8w+/v0szG7BTtGEqA0LtpNMH1aXW3H5fMJsZTAFnczxt9lAY97iaZUvCIhaa
0YPWFi9WTfEW4GbYxXbIODRKmNcLKjfDxG5iBq0OxjVGMRrD1RmthmNrSByNPZVry+XNdcbQYO0d
nuLSHY+Wke9FXvXXpKaxWRXq5uey2Okh4rpEeWznLYLstlwBGmnIZY3CXSBT/ZPZVRgH0Yu0nW1g
eRYS16Td2l087AK7vVSK6LTWq//oExM4u90BPPd3coCpEkR/NdcIdqUosRgj0rqEXorPbOJzZo77
NnYnN9JrWHSW+e/FHfKrTBUwQBGZG46E771D99x2Pf29wW5o6Nr4OY2k11qWtaidTr7Kmcs4FWV/
zGqvfukAC8Mn64TK9paBZc2ZX4I+u4eRCx27r729A8tj//tfQgkPk1uZbkcfTnzQIhKmN/jvJR9q
JnpJGv64njE9uuKAMXOre+JDDi1mb6isPLGRdpjTf1AR2yT28FKPvX2k80bbv5/bEukEh/a/iwol
MOl+qc1JOO9m0JMG+nPQxf7fZuICfYNbuc38iQGe69fxwQkSxjYBTSwoKBzMYqOTB8M35QH0rTz8
/hikcbSpjZTeSF4erflFpFFK7y5CvRxmbY/UzTl1ZYEBcT7w+cJyIUHQpbHczj3GiHdX+SSQd9mg
vhHgasOmN/GWgjRMi4mwJFEOR4xJA5EzHv41J3BRp9Ut3n+CSTqW65UGxNaxLTr1ueZcTdID5h/o
76hb2HXNtgq6eFGaw670HHX8LT4rQegoYmcOQVE3t+Mzwl7nUrjo+HJLdYt0h2g62k+O38BXnArG
ikPGELqw49fCTYkfoU7e0DlXJeJcWwAkLAPMoL8/aiDxd12TnUvFmwQVS00xXzXOlP//5d+vYYm1
VYVJZBRgoXroqc2QbqcJt6vZK6y/c9k0cT44sbhRvTLyaTsTwZ8JOiqTQDnRYxt3SfuLtxQjH8qb
ncW2fC+GfrYMWYdCay8B0s+Nykr7xcnkcEjJlDsGDramjgmtSD0+cjoyR0ywoXZttHfbgCq46OlW
x1EODNSPvvnj5UPiIu7OHMEGkzQsTGNIDAeA6QctJe5ikN1WVXVzTlxg7KkZPhK4Z8zZRmJfWOhs
PXWrphHgtW/UCDfq+mJUqUlwBOhxfvBZCSiKtI8qL5rtJFruQVSi74WTHKeqXMfKz/DY5fIeWcQo
24Z7RW1OJz5kltNZwKBC5RKJls8QODl521Jz4SgYuMeFTIcnYTMgdIh13YUBnk0r7s1zn2LRCtTZ
9lL2MDdly5egMlVit8+R3W603DUufYuQSO/qcvNv5dE77jp8dioMT0kgtIVTqWjbZToTLY1uilXV
2snvde2kOb2/G9P6SzWcUjzqiOd2pAFv6m56NCzNwDFssQ4J6o0kDPZmBBXc3zvJGF9/K85CQpSl
s6NjyeP4PHDlfndsR8oGEcEALKN050gJPtLa0LsbnSCGKT76SHv2K1ojdiCDPuBqqny8JaIJgq1u
WYcoKZDm1inhqeis49TRj/kk4X6mJpmZPYmH5fwj+9548piP+zVJUW0L5iydae6WnfWkg9neMky6
DHRIa+GhEIB4lJllsM4hqZBgwrRTnxJ8SCbDOzF4KeIKOXzaDUNWNc4Mlrnil2oSkM/TbyOXwVnU
eBl+L3ws1FcurLNhNtpBRCE1to0mEVnoWOAT1cH/JkkFFsMu+AqGcXbK/n5gSyFD/V1au/+ur4Yv
3zrho6aqKPELCat4CprZmOXCRgr1Q6QHj20Fp+y3HnBmcJZDn3ypokg/uukI3sFjtml3IiaHs677
tRZFF4HZXpf2lhjlAo4LZ5Gqyn8QywZbjdqLHkliboIgy7h6oV4c82ZYjQUMnnyqf/5XC7aJpCBU
7UvswVrP6QwefZ1DV2pUcmkqAz966zBVLSgm/Mn0DwbOupVn10xmVdcpBg+MPOuAIzUnrE3D7bwf
TNddWlh2nMTCH2+ma9dSuKJiZg6h2QFfhVyNa1C0myiZzpwx24ue4vgpMi5DOIUczSyLmHRD24dj
+AFCGJV2FtXXuEofvYGYuIgNeNkO7puTzVboZng0dR6+IU/Vh2SK3kHcoMbWn6E9pNcYVxitYOV7
NYyHtibLoZ528YQuxfRtInH0AIGDxWQTejdi5fAKM/FPyOHT9St0y4w5tvBme0B6yL91L5D3Eqo7
NRX5y4VOvI5FOxZVCbFJ9MasSKfOKHybfnZm8EQU5jhcNAruOLN40CMqkgep57Q/TUkom0GV+tu2
QIFMp1o/ZY5ElM24Z2e6PajgJjQOZmLqh1YZGP3KKln7tHrm3Z8zQ6jukx+erQQTz78/RVfibUjy
/NJU/L+JJZVHra3sfFthgMdWyNvWXXTrQWuZj7QoF4mO6rendbn4d7wrW0Stvw/8hFVoTxtoFzWs
oJYZ2ct/t30jh6UcO2ufYJb4d6AGE8ThM852v3uK4otZFTMC1HwIBoxzpRH1lzpC/2hE3VucNRYb
FiTKMdSBvRvXJnXJHKIzyFF8QMKfqoE8JFj+9nzwD0UCCo9JEgcv4nyCfHR2LdujY5rWoxc24cVB
6tBqfvo4jE7xqGuBZW6ROpd7UjWGk62RgfavxK2n5DUK6vu/xxmeCAiphoDnrjRJkjScO4YJ8k3Z
qv9t6zqE8CEW3UYzNMKMUydDQuMg4qFnRphz3expmxxxhRTbpqXQ/T2WD919SkGXDt2VHa2+RpxG
Tvro782GGMQxM9/JkAyhNvc8I3VjnVILCXPaQTQITJ7xIKp3Tj8xl9ExFQfAQ4x5C3KNjqhhAk9Q
adUPbpHse543ht2+fORIKFiRG2MfRJP5as2OGW/clXmawdPV9KPeRhgVQfDCPUK2ivwAOQ5/mJ4C
TWdOx51K1eH3cKFl/vHfvmT7lPQ4f1dD1bW3sURt/ft7G3N4HbuYhoXdu0i9mOjO+/Lvi9fZqHlG
Ugy81Hn5Xw1ijCbzn8nCta1McQx8Vg/fBUr9b3Wfih4OUB6OxGOyEoW2/haGbfdEVvvl36Uz+s1v
1fq/+nUyRbuyBquojxYT3MFsxbGd//Lfl7q3ObvOobG2nQxHVItUdS6S4iksK/Rm/BrEKrkNo/SS
sC6f6XzUq1gxqf1tRcjWxWVM04Ed3OfNeYI5uTkwI5BjZewyh/pDKx2xMaMIM05bnOs8yq5GESS3
QKE656zspl3+ImzKyzBTCqpzRzFtMymmQQS1VrzmFcYNp82xvmrSVTtnZGADYa4/RYBoxowU5CEI
Dv+K7LiCIjxyy9aW9qwVk70XRZW+sOi7i2wISFWvDGYl+B62fsCMtZnMd78T4CXyyhewYLJkZyct
g9dKneKKAUM61vKYlagnPEZHq0SvbmHQfqZM2869gZWqsf/D3Zkkx41mW3orspjUCHrom7KXaRak
O70nKWejZgJzki70fY95raRGNahZ7SA39j6AopJOKRVS0u1lVCrSIoNBDzjw42/uPffcc6ToU1Gg
UpVTbYs6/N8TMVv4mjXIW1mfYvqZKIGSC40AI0EiHqeQSFdZUqzHzL6CxTMGOVRVmin2Qs5Moudm
3oPtDI1d7JdRIADYOETeulafZ4DAMy0RMNkdfhRl5VKr/e7c0aqaDgQFQXSvUM5btOMWTlxYszZJ
hh5zRVuVgn8heCAnmZNYm9iU5K0uZlepbDZUignegX+gd2pic15gIeCxsa2dJt56CNdtXWiUee8q
60SsHQzbC3SPhkpBMXAUvYHSoqquceJlrY60D0F+3pcgQJMkw0mmdHWqJugYYhCX7sYZTuTaouGh
oTMZQvqKhs7BYeG49d5JBfVKSB2o/JpnOrAv4BNXlAAn43He6wisoKYTTJPUgikyNOKrka1Px3kp
a9ZnSt/07Ce5Pc81Gq4TzH0vZFtf6UjUocme03FhwjY01EJCphEvIaFD31LNLKp+qlZjN0pYFGu9
sxjXs9rlkI8H0143DMOFhoJU7zvx0m8ace12cGRSkzgooftsUcH2tlQ4oo+otGR0+VkiISSghS2l
eNX95KdKeCs7sJO0PJQpzMP1GVFXG/Kd3DmDy5M5+P3B/mHnsZYUK/D0U6ivE/IhFejI1SkYdPtB
I348jWWai0tHmypdpZ4LTnIvZ13GUcDQoGl40cdaNoNHn88k8vHVeQBD9xwwhv3IuVRErduqmksV
PR/6/yhRn6YanZTquInGTR9MhQabBiDq9lIr7l1BiedlJ8GxFqC45fQ0Y7MJsb3MuosIxIsmVpWE
VxJV88wT5AAnkegTyXy0NQXxYxDARdUiI1/2OCH4hmtv9FJbOJkSXccFjC67uqKquo0VTJBYqUhs
omuxFR0LDqcr1Bs3r5tzqsHbWpe6WTl+V2SLJVR+0ZylAfrBpdhCDwvhl0eNTWDY+5GP/iGk/34A
dKoB3xn/yZShavmyfum0tCOQKtPEVss0ljm5rEyTFrJYb2ILQxpO0QF8mnOXLc5QorkYxNakaelt
K4b0qvRbbD+ASSCyZ0NAKAwBYV/ySFhNtQ2S7eKAS4FVNCfjB7XQCC9DT8PES/hk1DlrpgEacmjs
/HKA5SkLoslAOdTExQje1ulqplMlPfWqDKkVDcxShUWdpDIMw8y9AESF/R553aUqGsiMJSWnJjgz
Pegi1t6mSl+AJZLly+K0VjKN5k+yDjkxaTl9fGlxYp7JHdQoV7TktdflA2B3rbpycaFpeK3KTlhP
MmHjEsp8Ds3kzi4JLAg4zVlbRbi1qxYdfgX+cEUTLyxRRy6d2ztx6oSKI+DotFGtnDbEmo1axDVV
dLNV2gQSOm8Z5G6VVeOz9cgl6asRn8l4Vm/60ITi1lnBBG1E7cqmS5KK20lnGg8mLXbEVyLSXSzi
mWi45ZKKGNJbToYjt4Uf/Bhg+HYXrRU4uuOkFktb3KuD6IYbS6uafYVMBsIslcZqIdTFrdBE/Z3g
R/k2SxTYFkNCFJm+uCyss6TWhjKyBpdooI0Iamyh1WFbM0KWXdY17bmVtYsa+ACDATrdTOCZCZF4
grRhpd2GAcF8bpEHGmoqTiRQ/Klu43tMhaWemSmAg5GjupXUfrbtPPuqbvGG9FrqFaZto4RU50Dc
KCtYWTRHwKK9RNIiPa/suL5qNGWmt7I0l4ZTT2ZfWRSGtvQNXjoAmnKZNhWFIJmoX6maieaNRhs3
dZ5ZsxjFINwZcXiARXAS0QO4oAU3ozwr43uDe0ASe96FgVhEmuQmuSaYTm7kwSkHpL0wnR1bbzkd
L1VUkMgMDwPYLhf9cx6E3uvkk9zXoF0BXxxzYi89WTEvCy+tcdwzPoD0hjc5lRVB8330bRuyBUQ6
CV3pGDGhQ46lkNaAyeImbjUXINTDjDNxIFCxwqM1T3AEbZWFcnLe6fjGxKhlK3VUnoxDqjD1qIjr
n7NcksjdKYhFmFqSnSEJ6Wo4QVol2m9Uh2hHjfx0hQ7rR0kA+TYzsV17qc5+qpAbpz088lQHL8PX
UIkjhDXUcCm6UBClmO5Zx6/6m6qrcItp1JWtqfqFpFvbGHIcvuiFfB7rSOaO95TEJUKxJhkAmYey
MUIauvohWVUGX402MdDKUXJpreAJbmlhv8LiBI5rgUCrEEwLD7qoRrT7vkREFRdabRmiKjcXUp3H
SvJ2A8856DMT5aNJFanFqWUIJRK6ckznZOTMfYR/5m4ztPMPNVOnVIJZ6ZAoyoWRXYb9Izo2YmKG
rTVzsbkK9HrbVW6FpS/Q6Wr4UaK9sE8UumjbFrZWNcjw5mmF6C3iNXrKsaI11W0GnD0QSKwFzDPO
ZUkSTrsIIaGIOb3MCpizlizai0wAZxlSm6ZBt7Du64R2FvwMWdLyTZyV1PxrbcVxpuCmIgsLVUa4
oJIp44kgmXTgOGwm5BOKIp6ngocD6lClSAn2aUJPCnwr4NQ3QPWwEOxNbUMYx2BVRSC9geyGzKCe
KOo8GU66Fn1ikcrSqlYceaXpRoEcAiruQdnBhq16ac75XV0URBe3ssHGVmqQ0vXKdc91WtJbwuoJ
TTHuVRAm7DNwhSX/Ic00Gtm01p8R+9A1YmL/hx8cZ1dh4kIEcXQm5T0AgQs9XLWDaBnnwrL26dCo
B5pKLKj3Qq+QUor9e1MWwnlMZzWbgo1bnonuUmsGW4QmcH02+ZA0mNX6ZXTZBfK8CdLwQ1Zps9zQ
HdThhBv6qaGXm9hnN325Zt8ASXfv0CQBUCDWJHyAzmfjTuUnNDVm0hLtunLVoRE+cVRYm12pbI3E
NmdxhEp/j551EKefPFO4sEHIAMz8q1gy3TsDDxqVDmA16PEuoWAI0/xhoKfMcs3GuFBor+huFJeG
km6tCFa9mNzopofIvaUXcwPPjUkba+ncw64U91gY70MNwTFk8c6Gj0EDqJ2BgxETC1kzD1zI3n6a
UDIeNtMsad25PpQyyqhdxpElEmagOORmGnmKZjkzy00EVChw3VPqVaySc5cgcHnL+rG3xVDfLBK6
oFNRXovDy+mG1+T74md3qMuNf8vkcq7W8BiCPPvowZrEGYGOnF5SwbLkVuXtywotGKg+64RopqZy
GlQUmLtW+hSaNIMAF3cftM5Fg9s0stNxWqVpLJ7DlgAN5VG7zLgWWO/nUK2WvQYlyIwypGPoUF8p
Q3EUz/VmSVBM2c44rzVauuuqAYerl3VtumuxTj/qvYuyXJMaU0UEGC3LTJ/StVlsxuCuRqr9ssKJ
T0UB/CpB3X3eEnmceV2mbsYjRcXt98wxbHgTqbxjiKYZNIEqa6UrSYei3ZDDwvYVrFMBaYZp0Qe0
ZOGtsM711oaGEWA4AIma8laB64kCuSgP6+5TbWEHV/hkH4VgzKsklpalqF/Sq+VulAZ62TgASSEZ
V1HH4W467ZkN/vYBznyiFReGkdCUN5x5KhSjtRXmJZVT4hu5uVVtJUVB2CuXcmsC+xJXC2JnTiJo
A6elUBZLu6B1VUumjWwVnxyNWiabDO1koWJunKipZhqseU2wQfrGSK9z21MVGGoSD5g9uDgmTQM+
EHo5Wi5DjV4K9w03lrOia7w8hkFpmoatNU+6ZlnJ7juxd2eNKIuIVdoYvHvJ6hGk6OmHMVsBowFQ
MVF1i4+N5dyK3X2e+x+lVkdTbcgd2MrtZRTibAg4BV2k77SZIjw0IqYGLe1WvUnwE4P9kxwb+Uwp
kdNLw/RdEwbILEE4oLriwi4fGAR+2zsr9JJBcAdioOAVwbUa9+9dgY5p+BM5MhoNaX8jk9+Mm2u1
sZBkgGmJIp6dKe+tHkiCGToItxaUe1eSZYhwP+dCaEc7SHyQQmvAdD3ZpYE3BZk1Tqwsu8jbOH0/
sEMkw1I34/vLEbA2FIy/e73VZmq/Fa2C3ZEDmvSQLaQSxDPT6O3LIpCMLQggly2bZJZoKDjACutX
DWjpLOjRTsqsFC2YnH6lIvTQIO4hz6ouRM9xCEWJ+B3oGVCTHi+wUFqnIKaia8+mIagBgkoWbALF
iFqqEtjchV2PqG/VW5eGE1EaSpAiqksZoUYzmXaGnS5CV0BSu0JAa4yrA5OWQHwnvKmg2PFS7+8d
QQkeE70gyyadKgvXroqGr1xL5iwz6m2UJeaF6+n4UEfIOPl3eWw2GytzMRfI4YwB+BClwYtG3LmL
zhzHQ2SiMouVmxKTJSA2lxlUslqU3GtZJqKDNLRxtUSdQ+CCxR+KmCZm7C+miutIDmtzi5VEuy6c
+i4tYGAgdNyv/NoXVoq4qBS5OaOYJdLbwaAMKKDQluEl9o188yTR1WriDQdsXZGOJ24TzryB89HQ
rdRXfntn6h8IiszrznB4CbZ24dnUnkRRyOdpU/NewRFw7EUEMk4M2o6G9Q45A69BvJpsLcD3y4F3
oFXmTO+RsKwasTuzzUiCDXotVyHwcSAHdJqjkgIIYOrmJCHpRkuDgBf4h6aLMd53TDrydSmxLmJD
iieNAm7lMLudyKJkMTDXXZRfV00OFAZqS6Ffcoz6THPyW89P+rnQ0LQIY23Vdpm98txq5qvJsoY6
pM4HCmMhM8frvrcuxDahmzNozqqhQKE5ZT51JBjxViaV80QILtWAxsNxtahpfdlITbuS8aE+ExsR
NUqVZgPXb88KoOjo9L0T0fCvlWH7ztHDEqocOu5hJi7TJrmTGie88JBwHey2xxldYZW80mJqvDny
7gksjrmRDKNWNAiVD1EVIMggiVUuMtdprit8did5UX8y2AEmcdDexh7Svp0sRJOw9AetZD1fjlN5
PMgcOUzPajKI8bAIQAHDEZwqs+o2FMyPfd/wQhRYYrchpeAhaBFr2LbUE3DCGs7KxPT7tSJ3Kynt
rdsU61moY2d5R6/SUMkcATLQxfcj2NhbrjaJtBgFBdtHFsCV0imAEDtuLcEuxR1rHtNtMA2Cml5Z
l412LArFAeQms6WdtvUtNJNjgQu7QNZFheSXXmJ/IcgNiXREh6iTdJ8s4Bt67c7G1EXo0uS0zIg7
xy2djMW4UA1jWxr4uwlmd+qL+bkB/2WBrla+xs4IXRMqBhkigxo6ZTfkixD5hoSqKJmUVlO1q/F1
F4ocThCb1K6EBz/UoOzGSPZLOlgDthxnhljYc1mndyr0MTgi9CU/s5BpLmVTmISehRuNVn6SMD6c
mG2oT2y5slai8knpdfzcbbq6QqCKpdXRUKXK9JpphXiSKZQ7JqgNBFDGBjxCRFjL8mHGd/jergPo
1llo4DQRefNkoP0JlkVybXi47ygoSnYAgZQ06nglJGV+Urk6OXJsPaapmkm7NnAGDTgOwTft/TbO
L4YAIXFO4VdA0APKMvhxKyKeb6bBZerl3I2RlAvWZXeqas4Vx182BBHeqtT6XaOgE94nQvqua13n
XEmgXT/CHnGVo+ItNNlV1yTxmQvH6lYB9/ellKqi63prtfY3jwWaQKVjVMBi0RfNdunako0Iiwlq
rCnZOVMuuypyaSix0g83vClJ9JoLKER05Tplsa7t7nPS4KbSITuxtVrxRot68X2vC1TiIaPX1UBk
DO2dRmBXt3q9SWtz6DTGQqSRYMAImnQeYszR1NcV7M4PfY0zUQtZ62Qkv/Amri00KPlyDRypRSxO
lqQbswJyoORG854Fu8/3tAgJKAvTJCU9txDgDjoRpG04ganwzazQby6aIurgw7b2NeABDPbGmqhk
G9GI/GkS6g9eZT0GE9QVrU1wLkIoumpYD/iEph8aFS4T3QIEG4Y8hMJKXm4j1HTkgAY3P4ZfXhWC
hoiH5U+8XsGRA7T9LFBpLQ47o1wmKSIU45EJwxBFZ8NFFUYUkavEq8dGA9dT3pNJVRwWASIRGhQG
z0n7eVO2eCSY1q0nNB8gMk9hBWBR1qIgYI+fypJM5ZAjwMHH5Mo1mxvHQWYDGRvtyvfC03DIbNsq
pG3XKNpFGwsflZrO9ZgABHIJD9TCipvHBR2o1MHphNAhr2dYpCV9luHiIIoLs/Wp7oGuwOIOLpAh
cjdhb1ylNOrkbdttOylbOwE2tloFeystG+VsjIJjFUk7qKG4T4LK9MnOddyl7KgIm3gRasqVWS+J
YUIS2IUAZ7obZnWJ6geyIdlAuCp8+Vx0Cn2RqSBfugHlYzzVylA/Fxrn3KNEixx4BGF6iKtyx6XO
0ijToaJxERcE0NCRrYkgfA51/Mw8qy/QH2yQq9PtZR3C11FE9S7JtHARlzCmFV90PqRRBUSBjqGg
WbeZ6vZLG50jVNdxCBqJkwYx5oSk8iE0Byk80ODrWBE+NxR59ULWkbBEmP1dIffJ+6QSgqVbFDe5
RXtk0MvK+yo14e23JZ2GooLO0hCmjmHDuD8KFgXlPnGjqeaawm1QKCD5sjt7XNxKgn4M6P+GnhL6
WW0RLa2hspMpBH+Wg5wq520wN1UofmOqg/8fzVmRKUGn5/lCGbVFSJqW6dFuFiHkHFdGMOlsvGHH
1E+So13OMyxiGEIxy1MKgm4itl720YIve7IBsEm2kMohJWm0uj6GDUkoYCXsN/LWl8pFntMOjtRg
t2RVnvVmq65jIrOzcbLluYGTTg1PrDed60ZCPAGxsIsyCXxINZxDstP0Z/1QHU88/WEcHT0HXg6h
zGzVZnDM1QgCR34s0E76iATpkG3h2ON0Ne7XhY/x8iPinVgehQutVG5gsRcnPhaqQC7SeeEIxgI6
Xg3ASN8UPXlDzgLLLqKb2gODMhvrTMxi7BXkMFi3bazOZUQrL6ADd1NE47xVkF7mgqttA5cqulGa
55JcIrRq3OexjMNai9x5lCPI0+h0A3uWOTE7vZvJUfnOo+wwHyuxENYWefbOEtpLNBW7T7mX3SLv
tibiSj/KaQo3M9CgbWcRmRpCSrkW2Df0HFLeb+0l+CGdWI1RLYsujokxkxyFYMoOFpbCUa9FH2x6
xkQnXJcWLJysNmiToJfyLK3S7hON8nkNgdoOgD98+gNnTV8L7xwf+DLRp0WlCdNUsU2qnpj69BEq
upWUq5dNXtOvl2aUooiinHfptYWH/QptVvWk1i3GNBs6YtIrxemie6WiNRZiy9AajccbG6m/HKdC
j73ESlcozUt9G160wAX4hnjrrCgQqhgx/KZ3hSWIJOYndlSf6WBIX45qmJ7Rac9rzVBcpKFvDB04
vyPoMAocoJSScq4TE0HeofKArOWmRypmKToVtGovtWmxQGd4LIoAPiYL1xcnpVvThivqH/Q+DLap
pflbLG3eDRh61HkJYqeZvShNl3GIJayhlPq9g3xqF7mXtv9OcCLvourp6AsDrBU8tZz3aaqcmgp0
Gstw6ys6RAoKUHSohRIx9zjLH7c3CsAwmKHMcIhc04xdXwpuu2gC1X9XePlUwb/zYvybB6OyNDB5
LYDGp5HQumclfNyzti+rpWmkyaJJMDyy6D6CNNmtxzwjyex5nAjZhmoZOZfYEaVHjrpQc+qGdVG7
NxKWlxIEl1qREzArIjZNFiysx0qQiy5GyE61wxn9joqco9ediTTPdyoEglqoZ7UA99wrUFQWjYwa
ZTM0nkRuEL134+TSqtwAO97izJNgzaeer9wEKSJPdhvCLkQ32qFV9T1dBNEkU6ngRJb5zrMo8IyI
kmpZ1GwdGEcws0gMFEjqji0uOk5mroj+c1zT8kmQKKwGFejEc6/jWrpRjb6Yxx6UmFPIpFF3k9eO
fOmY2iU9IeJI3YeEdI4pzCSQCmXbQrmYU3r156ViA3/CEU+pfE1JAsqJWwjm1glL3GysBooXTZUn
rokwR6eC4FSKG58WkW7dFsgSVYMzYmGkN7plShstURTUfz3DWDZB+05Ct+s8R5W2FCQHvo+L5poM
zGdZiJ/nVJNBaO46r6WFBl2JEeOmMwrFvxirgk4tkRNrQIpczzI2rqekmy9pm2HIy64wby2rcd4X
WtpOyCY5VgvMHLu+R2W7LEg16ahaRGzepBMQiHOL8hvWNH6GMXKWraRA2iSKiPWgTDMnZmzzpke3
VcPhCpV5C2H6CAXboYrgk00FBr1cmox+gYGAHMB+fc2OKdArK2r1WhxsE6HRgLBbnTex4D6z6Igs
WzesJmokd+vHtTfSiOZlSEXAqlL3XVhDyIzJB0+B53tUCxQ6clNR3La+7S7jKn4fxL27sDP/jqdx
r6ASlSe1L6FdohvprQHePG2FFl57TSwgViVGyLJPq4nZaVd6cRkOEV+K2ddSMPGXbHJva2IbNJw1
Wi2qa8gGxTvDjfKpEHkPJh2rW05+qoOKGM7QAuVcjRN7VXp6N0GojTqNhj+JVEc92UOBW0SR9Svo
hUhM9e4H1++je9VK7hxPZSj0gcndiTX+SEWUr6osUNd+Ka6kBs8SmvryO5NSb+SGn5UgM96rsE60
2Nf3RifeDhUHTB7NYBF56bsQ6X7nZAPXviavYqBimOYTKeckoNMaeUl0Fk+loSZIa02Au14/cEPr
HFC2hJkqhop1bWd4sykplcu+CPQVxK1s0eah+b5uAgjLquN+EishWloSau51JeGjUVcDX0mVkFb1
kg04uj+JRAr4rAMf+9782hyUS+s8kqZqK9dYG0juma7ilJUjc28X6NRVKCCssd8Raw++htsAMzxO
YtMw0MCWInqDnPpGoXq+UlL6IHBRpge4zDZebdcXYeGhVhcL/ZfQIxegiI4lO/qeQEkxfJzRz4qm
GkgTTmleMq9k+KCVKHsf5MYEigqjYGPVXv8eyWJgTiJn0vNJPXR/NE611stUo2xOa0gQUC2DtHMl
GrSHJBBJr01LjJe5Ct5V1o4KgSUxkOakI2X4qY6ieB0HdCOQmmq3CSzSia5SZeySxkMoBk6QTWO5
ahrCl7vXXXWdDKm67EHmVCReTEDCEntXoleZVyq+rZ5LThTnwQdBC9qNizWwJ9PTobhUmh0FnF+p
UNuKXLz48tgWkG5lQYzpk4/nOE0wCUIzkedctKLcbmoqX3ixR/n6EYSww10w0glLzUjwzgtXahUp
88TPq5VizsSuaqbFgD6yPyvUiqtHeBu9T2Qo0KgpWsJbhK48pRIvNNW67Smh3rqG2awkeg/oYW4v
cqGqrgPYRkhwZf17J7CQYOCziMqSO7aOAOOzgHxjOTGUzUI5o5ovfQw84NgqEtedU37sBx5io0jQ
AFEVXbZGUV/TwbIroWdOjbCgGV+rhNu2Qbmegvu2xrQEmj3tVXkpv+Okx+ogCamuR4X3TkCh1KYL
i3le5cgTJvLU5qK1XrWwdqJFMIYekuWhhJ2jsCEbln9hRTk9L374oXgAb2s3IYSMRxxG6UPaWqJE
2wAOYKZSJsJCoiA3CRp6EF34xmfW0P3nGlqCqkrNiRTkMvKijrPlYLgjHKORv8jaS52+rzAIsYpj
+LQBhfPl4LMY0NmReI00acNuOxYq+9KzzsMw+UjppVkLjUGxHD/xSENBte7UU9uu9UUIWXdBHzou
iv0ckADMP6V6ntdRPRsh5B47lroSqQSGASJSZVvPjNBoT5MkQH21jZP7BiUWO3ejW7sqPmC70Z9o
tRxc+qbgbWh+00+R1NbUOwc5nZjjDWML/HLMTMk2mMMUt35eXLpiAS93+CkUMaBV2nCpdnI2ZVMM
OaQRThQS8cpuE+kGOlA5K6nnhZYUnUUe8vUubnwd5WcsnNsbTNR2ljyoQ8FUKeobmoQoo0enidWw
OGnXh+UTtjMB5RTFtlE3eghpktL8sxRB4MqyqP5tMn+uZR+Syt4m7W3fK4h81WiznaMoXttU3/Ft
axFtVedi1uF1iL8HmdQkd28BN3XZwSwPdSVa4BsXgZ4JLR6cZZe+M0tRzMpQmeIfa6gcQNSbthQm
nbQJbJQ6inoiQEC0ramJtTLo3qDSMKWtJLmL8I7Md1oGrOtLaMVUGS7Saa1tVYClKcgNAEeNQESO
3GEZmSV+jHTPCBFKjKc69TAZGlqKRHe897QzA9FgJbbOYjpocw7fIvpQyh8QInxHcTCnv6SqYVIl
+nkfyfVCKqsryQfNaFQTfkZuvM8sNAzyGA+5HgiAbmNOWiNW8BZokADGP+i3N//x1//8j/v2fzr7
5DIJEX+Ji7/+Jz/fJ2mXI4JTvvjxr9dJxP/G/+brZw7/i79uvHtSxuRz+cNPzfbJ+S7aFy8/NNzN
1yvz7V/ubrIrdwc/TOPSK7t31T7vtvuiCssf//bxOXjM4UKXCe2oCAi/vMRPfWh82n94oTf78aLX
Xbr/y2/3KMCXw/05XhL/9uVXi4e//CZJyjj0jyP/9ZbGp/nRFcIdD109cGlZfqtoMoV2TbEe//z2
hoK78+XXhvVW0RUdbh4N4sMf7fmr/vqF3xmDHz/e01C/uPGD6/zoAR5HZxgCWVVfOQSK9VYDciH4
1Q+eHSz3rSiZiiqJ2uPQGH+6h5elVz68Zr3VDdUyZE1+fEbzYAwk9a0mMzlM48sQWH+2IZBeOwKC
or61LB0NB0n8+pqfLQFB5/e6IZuapD+ugcc192xD+Uf7wH/XGlDkV84CQRLfKuMfkUs9f3hNeSuP
T218efjHr/oTPbz06oeXtbe8Xui2ivQ4AZjkz8ZAYoLQ6C9BAFTHoXiccX+mIdDZuTiBX+ymv3IM
KG8t+O0W2933tgHmh8wmaenDX3++HeBIh6AEK/V7E+DPfwiqj8fyP//+Ff2tplmKIVkga+OfwyUg
Km8Njflv/en2Pll+7fkvq29Z1rJqIEH0nWdnB+Tfqqb0tDlwQv492v1ThEDiaxeALr3VdUOUde1w
+x8iIIvgT5W0x6PvT7f1ma99+6r+VpdVE7o+0d2zXV9+q2qmYqji02v/00U+svbaZxdkTne2fdX6
OrkPxkAy3iqyIhH/ApgPf37h8P+J4/FrmgRyHT6MWZS3L56lYn/4gacj79sLPEuS2NVN6beDjw5p
1ePF/55m/fUgyxrzxWe/HM7WZz8efPYx93z226dkc7ytL9/1ZTy+vdODG5sOWR+D8PQv594+3+X3
LoTDIU398lRDwvuX30538e5h9zwdVJijf7+Nb/LGrxHCj646y/f7ONzFD0+XGpKsYdt/7YU3+9a7
T56uM2avQ9jy2ste7cjB31wyTvn+Dbf9ZgN/eM9Cfrr0mCSKR/imm9gr9w9vrspduS8Orj6koK99
jlMukO/CN79H+9y7P3itsgF9/wffwM381Ks93eXe3d1+dzA05PWKZZriH17/exP4K1by7bQ+zPB/
/fdfBnR4e4qkEHU+LYnni+oHi/L/gwX8e+4MsyY+eNlDPvvauXSShF7tHVxWPsICOMl3vRc+3d74
Zn40LX92VrL5759fVD3CraLEmkR3h0OgHWFkp/fV7iHJn9/uMTaxs3wf37tvZpXHnv784sYRxuJs
R/Vg2BkXxfB/B1uXcYwTo+pe3LUkHmGoryCCxxx0z4dD4iB/9eq43OU7p9p1T1cajyKTDOq1y+5y
n1dPV3m8KCHlay96g8f8i5uVj7FCbvfxvuegPJhusvqH8+FfeAxYoiH+1DEwbKqM+x8cAck9R+Ef
fObPEOf9/vllQGCo3+y7Xx75J/fc3+OSqLJ8EWfQaPnN6//F6xaHW64M8fXlEvi1K06rPEkP9wBI
Kt/sAr92UfzGS/e7kdaYKrxYs7927d+rYojjXowDEdwrB+IqQf//e/f8GB296p4vhpVweMe6Ypq0
LZuqpioGxSH0XV/3Ii+pl1EWfPEtKrLWBsUXkAfTsKjlfDNK1d8rXz8b5zJndi8mom4qpiqjP6jC
P5BMHdWGl4/zT3zRZl8k+KfvosOnopiCvqMpazqgsaFo+g9PrZ99qs3OcfP93dNtDwcMiLQx/GUa
vB7LkOQfnrs/+0Vf04Q353vM9fJvggZTJWNQOCsUWQI0kixNebqr79QrH7/2X3dsgF6wX/wbZg/h
3TeL9gev4adPBsLb/CAoAO98bRAzboqHi0Q6Qs58sg8dr4qe7m9YEkNB9LV3e4L8uLcbwYT5Pu/3
TgIp7WBI5B/tHj850tz8Lq9YHY+3O978j3a/n71sFTrk+Qe3qxzhdif7mB6A4Pnt6kcY60XOMByC
TfoRJty0KF+eNcSOr54Zp/3+3j0cW+MIY3vmfYO4Gd8ct8/Op5+cCme7PNl/L+v74Xn0sxfPd/H9
/mlIh9k7QPGvXXoz747gieD06VLDha0jvLkZBJ+42HcH1/0miv71MZ7t82gXH172GOMACns4utYR
VsVpnkD8OdgaJPEI151XMXvOwSDApXga6u/EBD85xxb332wOFCOOcN1yFx7erXSEUVju8xcTjILy
6292uYvfbHbd/hC1PcYJtN6VL1BCNB5ff8NrPK+rl6GJ9G3O9uuL7SpM6l3wYgKrRxjjtce+Xu7j
otx7h+M8VNZfu6mtq3Yf3SWYjzxda9jVJPUIWzy+wQ+MycF1hxrua295k8S7F8Ua7QhLZDPs7U93
Nw6CfoS39w/SFOkY4ClQQfMCKjzG0QxJ9kXUI1lHiKYuATbw+TrA6KVjFO+2Cafc4cKDFvb0Jv/5
HX5Y0VgYHswJQKMjXHjcNUGQDyqO8jGyjquUkuPTHQ6TmCz46cdXjES9I6HLH56uNF5YPsYQN/uH
w8NDPkaSdNV4Zf8IDhze8hEW9A2GcCC4B9c9xvnxpYK78mLnITlMG79FVH/9eLoluLpn3tHscRBd
IPTz9Cj//PxgR+aA2tOX8nStcYYcI6u52ucvSmWycYTNiHLT/k3ymeDlYLVImnSMYuQjhrvZ3e8f
XmZ6kqUfI55b0XxQH4y2ZUk03x0hsP3b/xq2/++lZoaqjBxMU1JMDWVi9Y+/7l8IrQ0Fg39DZO27
1RHtjzkk/7o3MVSE/g1fROhAhjkIDo6QW/8eO0Rfz3fRI6zok6Qsmpdl8GNcl+joYPuUjxCGn1R5
FT94z4dAOcJlT93dQfhyjCN7u09Ri/fuh4OEYsQbZHSdgz35GOnfZB8l9/lwer/54+87wgw8hdaQ
J4cUtR9Wvn4SL0GmndbU4vl71Y4QQX6lpo2F6PjrGB18zxHy5NNdun9zu88fDiI/7QjB9cT3yL/L
gxmvHyHLwCwhLZ8Pg36Em51m1a5M2PfCgRAU7w+2Kv0Ie8oU4cL88LLHiPemJS6i6eF2bRwh8r1m
2c92L9lc5hGYUbPd3eEiNI/w+mbui2PgjyO4x76NH7Jyv5kI8DafJt4/n1Sc/u3/lfs3D/9jUSde
frDqIIS//vKrfdwdzN7v0EF+Pc1ae3cvowLsSl9/t2uq+aV7cLgQ7h/hut7di1FQj3DYbuB+4+R+
f1gqkY5xjIA2J2V5OB2OksLuwl1zsAdLQ8vtq7FK2DZPVxkxxWOcGBsO0vuXCOgRlsRmB62xfIml
Scc4jFBhH3ZJ2O8Ho3GMcuq5RyB+cNVjbOzjVQ/PC+kY5dTHU1M48YpiVx3c9dC8+NrptiXMP2y7
kMUjxIRX++7e3Yfhi9aCY5TnvlDHvqERyseo0V0NoNQh4iwfo0Z3NXR07N6s98kLIHCQPHjtO7wC
zn5J0ZOOMDeuqodDsAty1Ovv9jo5THnkod/71UPwt/+dvEGC42//ZyS6XOZ/+7/xvXdItaQ37PVf
dF3F3gs2HrDWEa67i/uX+6h8jA6oG+ebBX6MsihJdwCN6M3ZrjiIMeRjlBjpCPNeYrhDe+BrZ8kU
UAMy9cH5KutHiDw/fRPQy8coBX7yorvdXXNwAsr6EQbicQ/9dn0fo8aIi86bayKjg7IdlNvXv77f
77r9wbszZBlkWaSd2QAkZ6P+4+TkXwdqjuzxf0NU8/N/cXdtuW0bUXQr89cEqJGQtiX5p4Akyy/Z
imPKDtq/kcVYE1GiSooO5KBAV9D/LqF76F920pX0DMlJecmp5IgXdhugKGK3mRnO4z7PPfcOLqKK
YQWaE9ZmK4OobSMhN5LqAx1438yyvZ/YjmblLC2Dp9yR87tAjv14YlaYprQYNuICFUlAK5JhORY8
ScqHxiBaOgjG0le6y7BWxBhH4Zha1xxqzIuUOJfzKfHrOdxv1HVSkC2HXjxBuFj09b+89lXxOjgc
NvvpHLlHv2TcOBwVnBiZHl3K9FVXm5/JBRUNjstgSfZX0d3qoSzOoGXMfm8vd7Ikbz8sRSudXaf+
2JlGt4zN8KT78kFOJ9UtYXjX55IG+JEnrr8XSKPLsPJEOApmAVtAtq10lzksU0DJxuqeestOg0HX
YWC5Kr9pjrj+wF9QP9lpMhydrmYFTNaGJXBaLONPK6aKw4HIvkTdt1oskOCIzQVO1f/aGqZHJsI8
IHwk+mxSP8BhuB3DiVRl6J6rqWPqyuah/KCqOw1znWNohZiVGSezsThWDIdWm4VlMYe+pGau7SX/
9cPIt2wHB2b2RvlLFJabNab7wSHq3qDwM7wXp+hglizEK9FDEi9cJvnLLE7ngFOR4QDyCfvJXMYT
+JCvhPmjsk3a3OPwsL0FEuXByiZvdDcmBsV8ocZjIMd6aHJe3LS95vrRIUUexYKS75o3UVOUbs6x
a1/+mBEkFCcFwAkVnAwxvFSrSBxQpIK/fv09nsqVFMfRClkcrOAEiciZNKdG5CEqhxu7HGmooQI4
YAdJLprZaYL3c1cTiNUVYAgET+XUXPf41aGSIdrC4KveAmwiSczroLnfdDlSCIfhdBxiA4dyCjdS
zYhXctBs7KESt/6n9WWiIkVq30Bx8bqBtov1B7+UO4HauUVZ2U4cJ2Y8LZXyORjiQB48bcvIDDLo
XC6Wk5JZk23NRiXwfIGlTJTUjSwV168VHUi7ir/qgTdAU3mlfGZkLvNfzC/XJf47cqKx0OTwGI6t
u1qUak853skx3B7wY0VqQdaraePqSpdTlBuaUdK3wZGuOY0j6ZOoq8MB5cdafyZr5cDbn4VRKbfE
AqPuJx+lInoW7WXN4rc33859FKdTbA1IvOqP+wZlKGaU9BpwxPbfgpqCxArRf9dMsv0WeDIZK9GO
ZDkvs5Z64pFGjAdWfaLrXI5IznXGcKfXLHozBUOv5JtprtW6L/kdLBCB0C9Rp2DMqD/yjz7cETNM
atZzVKgPQoFL910sym4f4Plmsu1vybEuBBNeMhrDjwLPD3mKey6Y5+vPgQzsyGavw4KBvOOoO2uP
EnGRxORG5qMz7NGnq57Xu7rpHf4i9OVBIbeo3H9wrrzeQ87McVsuWmztrWeSSV+ZTVmvUeGMhIYZ
oaNR/13NfpobEF9DaFhcf/7Xi78yVkZN+8MP1AMNozDIgG6IoIG4KvFPcYQFe4HwZHBfJulrMlzD
Y8ByfeBGyC2vMmYl/xAWPVKYI0kx1pRF5qVntj+DFh5gg1OuOzLyWi7RRy75EhhX6mw5Bxu32HY7
n+bBfSE5/V+8uXaUjMglc8z5ba9nwPimwCOYYn06MhoBqGQGTTWl+aHODHeJCujr4Ii46tXiOdPX
sdG53Ayp1rByeFe4xmRoDjuqK1cwGWwqlyN+2S3dDg4M7WE4A8qH0g5zRAvNuPaiEY50DfiqyzTY
HBYNhP0YLNIJBcRx4EdP4G8p89wyUb9rftz+9Z3hHpfOz+Gw1i9kpPFfZVAxR1mRrmiONciT2LwO
hydwCbafZagNDBJ2dDks9oxwvK+WyziVpgP/XlEJwhHbz2Y5T25Lbh5HYfMQtAhqLMfp8ofhCLyM
5gKmuoCDW2aI5FC2P13cyzC2CUO3Sg769cZTtlE3CmRU4IHXVdW6TDCTCpXcIkfhRQf4fRVPxI2K
7pRVyMMVMfu5/YO+9tbOsNHY2qwAO+B4KVX9uBx2che2LOAEZgvSK8UR6/cktYrcJoMngkzxUvQS
uCNLldBnzFGKkN1OmDDLyec/An+2Ku7KPg9OHh9wITEDjX0A5MkBWsg+INMC4sURorC3/sviR+yC
ApTBVfn8G1J+Yx9BFjGQ9zKOfWR1sj/JXHaIF4cqXiS6B4MEIEhce+2dk/bp8JSsB65/4wD/7IN7
9QBOSWszhv35/BIdCPgmGRTwoCokyBy0PgCEvQ+DaX4jivewAVoR9LE4aDRA0tFqgch5Ywz3+c7d
xq5c1zVdEzp6pgY1eSsTROvkLCTuJofg64B5sezFMuhdT3eOCK16nQPR2AmTe39pub8cWZduqC2t
F30fQbv53UubzcVhAaWoTB2FhVrQDSts83CQ0OmW09axGbz/MxnBbLecA0dC6Uh9IB4eB87vCCxe
OiFjGhClzEq6Q3IFgLy2l88j43t5QxLdy7k6PoftCbxGZNn9FoMrnK89xffqW6p9gi8NDzR2fUzs
PI7OH4gWEDwZR/7wxAcbXL5F6Tdc3B7CYg/M78hHgOTcKMPtXY6T8KPOcVmOxeFwaY3jlGLb5yJt
OiCGCAAoAOWIYexw0PSdhRPweUKSt5dhQJP8HHhNTSKng3xXvv/ebH0azeEozuwDbjSCR0IHZngb
3UmEPCNCnrZD5qAJv5TBbIW63eqmczRJy6rnS44a2jKbfdr+7g/8j6IrAwuZHAfD3kCVivI5+FZu
5BwZKYoY43CJB6AooKNyaBS9wT/5yJ5RsneQ3dU/vEu1vEUow2q0odkHwwRygdyJ/oQqIw9a5nJM
EJSpChgEOuyzGOA8e3EAR+Yyiw6c+AFi8N+LdowYXKwgcrUWQZRRI8MFAK7dZD4h9j96sNTfs2E4
BT04uakuh4k+RMkKXS1HudEwAcFrabEMN/Mdjhd2rN7wo2QJJLjZ1zTsxpEaegdTzaItXA4+6Ipj
6HLgXQAgB2dzVQWhnpilUFGXrej8gpE3xS3fRzis2UR7HPSSBgJmb5+DLTrHZXlp51E0OJ2HkXiT
AIUPGyQ/GmINYlLM/BqAmBYiIujgtJk17BljIZYeUHVjIcWv0TbBemhu8f8mqBlGyI+tAdXTfmWW
EEjBRuYjzQLWAZCP/RB5DiJWOMrKrpK4VGPnchQhDD//CZaNlV98kuj/bH78N/vQdgOeBpli6xVm
juVpgGG2b08xY4y339ao7Nv7SltftP/YV2447FxO3gaIPfzwNwAAAP//</cx:binary>
              </cx:geoCache>
            </cx:geography>
          </cx:layoutPr>
        </cx:series>
      </cx:plotAreaRegion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>
    <cx:plotArea>
      <cx:plotAreaRegion/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2.png>
</file>

<file path=ppt/media/image3.jpg>
</file>

<file path=ppt/media/image30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465674-5993-DCB3-CAF1-D601DBE7D6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65AE231-E4DC-FE6E-6A9E-E4CEE87D6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A8231D-7EB7-6168-7F85-0EF603B21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14804E-C8CF-6D27-5F67-2A2CAC76F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0C2CE8-F1D7-022B-14A8-699E703EC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3586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5B0A7-9EA5-F57B-CFDC-0BABC9EF1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E714EE5-E442-8EE0-1938-DE5753CE2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F6D9E5-A2F2-9603-B67F-6327D592F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AD2D29-EB22-038A-EEB0-295ADAFBA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C47F69-A416-1EE6-6B9D-EEC857C3C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5335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462F58D-9AEC-3C01-0AC5-3FE0E46175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30434F2-74BC-7770-3BA2-0992F76DC9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815DD69-93F6-D509-7B9E-4F7A1AC1A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4E6695-61E2-D772-DD3A-0E558136C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B457086-4425-F178-26AE-78B6ACD73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9569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2EF79D-102D-C014-8438-06BE60669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B32F10-9A4C-39A4-BA87-7163F5E3F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6BC57E-4AE0-CF82-DE6D-84D3F74F8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296223-D185-B3B0-07C8-588FAF3F3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CBD23E0-5F84-53A5-C899-7FE6888C1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2816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937DB0-E1E9-AC7B-1886-B040220D3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72A1B52-4008-D440-051C-F8202E3AA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425AB94-DB5C-22A0-8DB8-F8D9CA0F0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453EA2-8B02-0FC1-E090-7F532ED9B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459C46-728C-A111-E9B7-9BCD9C9FA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4078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0A354C-1BBA-14A9-ACA1-5D0E27573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9F6761-146B-D3D8-C2FB-01CF9F59C6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AB5D5F9-3AF9-374F-F45D-12095E549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252E6C8-5DFC-297C-F7EF-1E496D3E1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1FD43D7-17F6-5C2D-3C4C-92E1970F3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A860B1A-01B0-2B23-6D68-DD2BAA803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316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644F4E-0DEA-B88B-A369-163EA22FD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B1BDBCF-EBE7-8F6E-0A73-7FB229656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BA1F66E-91D7-3984-0A2A-E0318716A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C2BC40A-1DDD-6E59-8B15-DABC3C67F8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865882F-D4D0-178D-708B-4F8FD2BF9D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2D6DC12-D0FE-40CF-A455-6FF9FC576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1F2F8F8-24BC-2A97-8E95-501D6022E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76D187B-1E8A-66C8-1E52-C12125966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9854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61B07F-ADD7-F5C6-4423-698F44427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57BB7B4-BF44-F980-991B-81EBF0685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8F7A962-F2F2-F44D-504F-F06704991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0F91220-5FA6-6143-E641-417E22BB8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5211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F4BDBB2-9F5B-50C0-714A-8B3BEA08F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1C97FA2-98E5-A77C-D4EE-046B109B6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F8C09C4-4622-FD2B-1E61-03B67334D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9718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05F6F8-92AD-D816-785A-4A9A734BC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BE8956-B144-5966-C0E5-4B56EFD3A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44A47B0-93B6-A1D2-DC8E-9398700A8C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1976026-34C8-9BB7-E78E-F63697643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C1BEB38-93B5-1D3C-EB4A-87997D520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7EF1E91-7D45-1DE7-A484-94709AEBD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9033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C44C98-56E2-EE17-0AC7-715957C15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D46EA72-E48F-0231-9AD6-AF35B02992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12D1D07-9534-49FB-07F9-5CF3D4CFAB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64D7E6C-FDC4-348E-C778-5D45A5A67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71FEE87-A9C0-877F-64B7-8E62BD2AA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1286E5-EDA6-4120-AA38-D6CC7D256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6231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3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F3ED1AD-FE00-4F33-A222-23F8E06EA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157069F-1426-4CB5-4393-928D51E2E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4B525C1-1BC0-0D04-DED4-9E4AF6787A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5613C-8894-417B-BADF-C6BE64A88FFC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8F27A0-B728-62DC-9262-4302BBA330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8ADB64-63E5-AD13-166F-11A53E1F68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1605C9-71C0-443A-9AD8-840435E558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3531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chart" Target="../charts/char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7.xml"/><Relationship Id="rId5" Type="http://schemas.openxmlformats.org/officeDocument/2006/relationships/image" Target="../media/image30.png"/><Relationship Id="rId4" Type="http://schemas.microsoft.com/office/2014/relationships/chartEx" Target="../charts/chartEx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chart" Target="../charts/chart11.xml"/><Relationship Id="rId2" Type="http://schemas.microsoft.com/office/2014/relationships/chartEx" Target="../charts/chartEx2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rganigramme : Procédé 8">
            <a:extLst>
              <a:ext uri="{FF2B5EF4-FFF2-40B4-BE49-F238E27FC236}">
                <a16:creationId xmlns:a16="http://schemas.microsoft.com/office/drawing/2014/main" id="{27BE6BCD-D451-1D3D-C9F3-FD58566615C4}"/>
              </a:ext>
            </a:extLst>
          </p:cNvPr>
          <p:cNvSpPr/>
          <p:nvPr/>
        </p:nvSpPr>
        <p:spPr>
          <a:xfrm>
            <a:off x="1087655" y="1155032"/>
            <a:ext cx="2791326" cy="1809549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6EBA709-1B63-63F1-CFD5-B0B090C43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473363"/>
            <a:ext cx="9144000" cy="2387600"/>
          </a:xfrm>
        </p:spPr>
        <p:txBody>
          <a:bodyPr/>
          <a:lstStyle/>
          <a:p>
            <a:r>
              <a:rPr lang="fr-FR" dirty="0">
                <a:latin typeface="Rockwell" panose="02060603020205020403" pitchFamily="18" charset="0"/>
              </a:rPr>
              <a:t>Vue mondiale</a:t>
            </a:r>
          </a:p>
        </p:txBody>
      </p:sp>
      <p:graphicFrame>
        <p:nvGraphicFramePr>
          <p:cNvPr id="6" name="Graphique 5">
            <a:extLst>
              <a:ext uri="{FF2B5EF4-FFF2-40B4-BE49-F238E27FC236}">
                <a16:creationId xmlns:a16="http://schemas.microsoft.com/office/drawing/2014/main" id="{279285AB-CD5A-705D-B8DE-B4EE487D02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9065273"/>
              </p:ext>
            </p:extLst>
          </p:nvPr>
        </p:nvGraphicFramePr>
        <p:xfrm>
          <a:off x="1382037" y="1110292"/>
          <a:ext cx="2825134" cy="19567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EB9D7676-40CA-281F-A80A-1F8C92DC0076}"/>
              </a:ext>
            </a:extLst>
          </p:cNvPr>
          <p:cNvCxnSpPr/>
          <p:nvPr/>
        </p:nvCxnSpPr>
        <p:spPr>
          <a:xfrm flipV="1">
            <a:off x="709992" y="2630550"/>
            <a:ext cx="705853" cy="962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03B3EAC7-56E7-351E-B6AB-5DA044D713B5}"/>
              </a:ext>
            </a:extLst>
          </p:cNvPr>
          <p:cNvSpPr txBox="1"/>
          <p:nvPr/>
        </p:nvSpPr>
        <p:spPr>
          <a:xfrm>
            <a:off x="533994" y="3593077"/>
            <a:ext cx="3005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Evolution de la population</a:t>
            </a:r>
          </a:p>
        </p:txBody>
      </p:sp>
      <p:sp>
        <p:nvSpPr>
          <p:cNvPr id="13" name="Organigramme : Procédé 12">
            <a:extLst>
              <a:ext uri="{FF2B5EF4-FFF2-40B4-BE49-F238E27FC236}">
                <a16:creationId xmlns:a16="http://schemas.microsoft.com/office/drawing/2014/main" id="{F5903126-269B-3205-C7C7-D0B872DE688E}"/>
              </a:ext>
            </a:extLst>
          </p:cNvPr>
          <p:cNvSpPr/>
          <p:nvPr/>
        </p:nvSpPr>
        <p:spPr>
          <a:xfrm>
            <a:off x="5951621" y="1164658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Organigramme : Procédé 13">
            <a:extLst>
              <a:ext uri="{FF2B5EF4-FFF2-40B4-BE49-F238E27FC236}">
                <a16:creationId xmlns:a16="http://schemas.microsoft.com/office/drawing/2014/main" id="{2A827E89-DEBB-AC1D-0586-6A90734C2DF0}"/>
              </a:ext>
            </a:extLst>
          </p:cNvPr>
          <p:cNvSpPr/>
          <p:nvPr/>
        </p:nvSpPr>
        <p:spPr>
          <a:xfrm>
            <a:off x="1053847" y="4315896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Organigramme : Procédé 14">
            <a:extLst>
              <a:ext uri="{FF2B5EF4-FFF2-40B4-BE49-F238E27FC236}">
                <a16:creationId xmlns:a16="http://schemas.microsoft.com/office/drawing/2014/main" id="{237A2EFE-2490-BF27-14FA-F89DDD087BB1}"/>
              </a:ext>
            </a:extLst>
          </p:cNvPr>
          <p:cNvSpPr/>
          <p:nvPr/>
        </p:nvSpPr>
        <p:spPr>
          <a:xfrm>
            <a:off x="5951621" y="4315895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22" name="Tableau 21">
            <a:extLst>
              <a:ext uri="{FF2B5EF4-FFF2-40B4-BE49-F238E27FC236}">
                <a16:creationId xmlns:a16="http://schemas.microsoft.com/office/drawing/2014/main" id="{C9E6FB70-F4DA-92BA-72B4-A1351126E7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2635068"/>
              </p:ext>
            </p:extLst>
          </p:nvPr>
        </p:nvGraphicFramePr>
        <p:xfrm>
          <a:off x="6027001" y="1482001"/>
          <a:ext cx="2674374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7187">
                  <a:extLst>
                    <a:ext uri="{9D8B030D-6E8A-4147-A177-3AD203B41FA5}">
                      <a16:colId xmlns:a16="http://schemas.microsoft.com/office/drawing/2014/main" val="1142036156"/>
                    </a:ext>
                  </a:extLst>
                </a:gridCol>
                <a:gridCol w="1337187">
                  <a:extLst>
                    <a:ext uri="{9D8B030D-6E8A-4147-A177-3AD203B41FA5}">
                      <a16:colId xmlns:a16="http://schemas.microsoft.com/office/drawing/2014/main" val="30673487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fr-FR" dirty="0"/>
                        <a:t>Unité population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Moyenne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0268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4114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810776"/>
                  </a:ext>
                </a:extLst>
              </a:tr>
            </a:tbl>
          </a:graphicData>
        </a:graphic>
      </p:graphicFrame>
      <p:cxnSp>
        <p:nvCxnSpPr>
          <p:cNvPr id="31" name="Connecteur : en arc 30">
            <a:extLst>
              <a:ext uri="{FF2B5EF4-FFF2-40B4-BE49-F238E27FC236}">
                <a16:creationId xmlns:a16="http://schemas.microsoft.com/office/drawing/2014/main" id="{31C58A82-4133-B97F-4EA0-F65C0C200435}"/>
              </a:ext>
            </a:extLst>
          </p:cNvPr>
          <p:cNvCxnSpPr>
            <a:cxnSpLocks/>
          </p:cNvCxnSpPr>
          <p:nvPr/>
        </p:nvCxnSpPr>
        <p:spPr>
          <a:xfrm flipV="1">
            <a:off x="5515897" y="1761770"/>
            <a:ext cx="580103" cy="96527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D91BF621-4CC4-50A9-7783-B5687D007BA8}"/>
              </a:ext>
            </a:extLst>
          </p:cNvPr>
          <p:cNvSpPr txBox="1"/>
          <p:nvPr/>
        </p:nvSpPr>
        <p:spPr>
          <a:xfrm>
            <a:off x="3878981" y="1875140"/>
            <a:ext cx="3005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Taux de mortalité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5C4AA33-54B5-52AC-BAB9-A0FED3A769EE}"/>
              </a:ext>
            </a:extLst>
          </p:cNvPr>
          <p:cNvSpPr txBox="1"/>
          <p:nvPr/>
        </p:nvSpPr>
        <p:spPr>
          <a:xfrm>
            <a:off x="963604" y="6273740"/>
            <a:ext cx="30056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Accès à de l’eau potable usage du bleu  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A6D37EC6-B1DA-29F3-0F48-0021D9590090}"/>
              </a:ext>
            </a:extLst>
          </p:cNvPr>
          <p:cNvCxnSpPr>
            <a:cxnSpLocks/>
            <a:stCxn id="8" idx="1"/>
          </p:cNvCxnSpPr>
          <p:nvPr/>
        </p:nvCxnSpPr>
        <p:spPr>
          <a:xfrm flipV="1">
            <a:off x="963604" y="4865298"/>
            <a:ext cx="56436" cy="17316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Image 19">
            <a:extLst>
              <a:ext uri="{FF2B5EF4-FFF2-40B4-BE49-F238E27FC236}">
                <a16:creationId xmlns:a16="http://schemas.microsoft.com/office/drawing/2014/main" id="{7AAC0C93-E492-9FB1-3113-EF3FA3EFD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270" y="4407121"/>
            <a:ext cx="1683836" cy="1665598"/>
          </a:xfrm>
          <a:prstGeom prst="rect">
            <a:avLst/>
          </a:prstGeom>
        </p:spPr>
      </p:pic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94B55D64-6C57-DD18-E9FE-7CE094D5008B}"/>
              </a:ext>
            </a:extLst>
          </p:cNvPr>
          <p:cNvCxnSpPr/>
          <p:nvPr/>
        </p:nvCxnSpPr>
        <p:spPr>
          <a:xfrm flipV="1">
            <a:off x="6208701" y="4997298"/>
            <a:ext cx="192505" cy="14611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0BB6CE86-7D1D-3CD2-7815-EDCD345015D9}"/>
              </a:ext>
            </a:extLst>
          </p:cNvPr>
          <p:cNvSpPr txBox="1"/>
          <p:nvPr/>
        </p:nvSpPr>
        <p:spPr>
          <a:xfrm>
            <a:off x="6208701" y="6348272"/>
            <a:ext cx="3005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Stabilité politique total par an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7AE1E5-667E-75F4-2FC8-3FF484194153}"/>
              </a:ext>
            </a:extLst>
          </p:cNvPr>
          <p:cNvSpPr/>
          <p:nvPr/>
        </p:nvSpPr>
        <p:spPr>
          <a:xfrm>
            <a:off x="1838425" y="914237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3854F69-8647-BC68-2A27-B2F7DD3AF353}"/>
              </a:ext>
            </a:extLst>
          </p:cNvPr>
          <p:cNvSpPr/>
          <p:nvPr/>
        </p:nvSpPr>
        <p:spPr>
          <a:xfrm>
            <a:off x="6791484" y="929465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D5E5B98-DBCD-EBA4-9647-50B23EAEEAF1}"/>
              </a:ext>
            </a:extLst>
          </p:cNvPr>
          <p:cNvSpPr/>
          <p:nvPr/>
        </p:nvSpPr>
        <p:spPr>
          <a:xfrm>
            <a:off x="1838424" y="4072202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1EB2C8-7AC5-48AA-C5A9-420BD50120A6}"/>
              </a:ext>
            </a:extLst>
          </p:cNvPr>
          <p:cNvSpPr/>
          <p:nvPr/>
        </p:nvSpPr>
        <p:spPr>
          <a:xfrm>
            <a:off x="6791483" y="4053745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5175B32D-0855-7907-7244-7E13A3EE8105}"/>
              </a:ext>
            </a:extLst>
          </p:cNvPr>
          <p:cNvSpPr txBox="1"/>
          <p:nvPr/>
        </p:nvSpPr>
        <p:spPr>
          <a:xfrm>
            <a:off x="1921844" y="846609"/>
            <a:ext cx="137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Population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DD7F357-6D6B-3B61-C5CD-E6EB555BB095}"/>
              </a:ext>
            </a:extLst>
          </p:cNvPr>
          <p:cNvSpPr txBox="1"/>
          <p:nvPr/>
        </p:nvSpPr>
        <p:spPr>
          <a:xfrm>
            <a:off x="6758298" y="879074"/>
            <a:ext cx="137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Taux mortalité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511320A-D80A-CA60-E1C7-6DE424483874}"/>
              </a:ext>
            </a:extLst>
          </p:cNvPr>
          <p:cNvSpPr txBox="1"/>
          <p:nvPr/>
        </p:nvSpPr>
        <p:spPr>
          <a:xfrm>
            <a:off x="6684563" y="3975070"/>
            <a:ext cx="1523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Stabilité </a:t>
            </a:r>
            <a:r>
              <a:rPr lang="fr-FR" sz="1400" b="1" dirty="0" err="1"/>
              <a:t>politiq</a:t>
            </a:r>
            <a:endParaRPr lang="fr-FR" sz="1400" b="1" dirty="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DCEEB05-B2A5-1BCB-4796-3A4D2B8C460F}"/>
              </a:ext>
            </a:extLst>
          </p:cNvPr>
          <p:cNvSpPr txBox="1"/>
          <p:nvPr/>
        </p:nvSpPr>
        <p:spPr>
          <a:xfrm>
            <a:off x="1831265" y="4039324"/>
            <a:ext cx="137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Accès à l’eau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DC493C7-37E3-62C0-9213-EF75E0916654}"/>
              </a:ext>
            </a:extLst>
          </p:cNvPr>
          <p:cNvSpPr/>
          <p:nvPr/>
        </p:nvSpPr>
        <p:spPr>
          <a:xfrm>
            <a:off x="10347307" y="1350442"/>
            <a:ext cx="1616895" cy="6595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AABF48-0152-FC8F-CE9F-03D68C3A5389}"/>
              </a:ext>
            </a:extLst>
          </p:cNvPr>
          <p:cNvSpPr/>
          <p:nvPr/>
        </p:nvSpPr>
        <p:spPr>
          <a:xfrm>
            <a:off x="10353575" y="2804724"/>
            <a:ext cx="1610627" cy="8147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Filtre stabilité politique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B0E7186-F0DD-812A-2A99-48F89BC24A9E}"/>
              </a:ext>
            </a:extLst>
          </p:cNvPr>
          <p:cNvSpPr/>
          <p:nvPr/>
        </p:nvSpPr>
        <p:spPr>
          <a:xfrm>
            <a:off x="10353575" y="3882422"/>
            <a:ext cx="1610627" cy="10177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0D573F05-CE8E-B01E-F844-D5190E4252F2}"/>
              </a:ext>
            </a:extLst>
          </p:cNvPr>
          <p:cNvSpPr txBox="1"/>
          <p:nvPr/>
        </p:nvSpPr>
        <p:spPr>
          <a:xfrm>
            <a:off x="10347307" y="1482001"/>
            <a:ext cx="1610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Année curseur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E4768CC7-C1CA-CF27-A614-42EF055B4009}"/>
              </a:ext>
            </a:extLst>
          </p:cNvPr>
          <p:cNvSpPr txBox="1"/>
          <p:nvPr/>
        </p:nvSpPr>
        <p:spPr>
          <a:xfrm>
            <a:off x="10555181" y="3976873"/>
            <a:ext cx="14462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Légende de stabilité politique</a:t>
            </a:r>
          </a:p>
        </p:txBody>
      </p:sp>
      <p:pic>
        <p:nvPicPr>
          <p:cNvPr id="4" name="Image 3" descr="Carte du monde formée par des personnes unies">
            <a:extLst>
              <a:ext uri="{FF2B5EF4-FFF2-40B4-BE49-F238E27FC236}">
                <a16:creationId xmlns:a16="http://schemas.microsoft.com/office/drawing/2014/main" id="{8E82EDF2-5CBA-A587-ECBA-D015CAD598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847" y="4332808"/>
            <a:ext cx="2858941" cy="1831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984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rganigramme : Procédé 8">
            <a:extLst>
              <a:ext uri="{FF2B5EF4-FFF2-40B4-BE49-F238E27FC236}">
                <a16:creationId xmlns:a16="http://schemas.microsoft.com/office/drawing/2014/main" id="{27BE6BCD-D451-1D3D-C9F3-FD58566615C4}"/>
              </a:ext>
            </a:extLst>
          </p:cNvPr>
          <p:cNvSpPr/>
          <p:nvPr/>
        </p:nvSpPr>
        <p:spPr>
          <a:xfrm>
            <a:off x="1087655" y="1155032"/>
            <a:ext cx="2791326" cy="1809549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6EBA709-1B63-63F1-CFD5-B0B090C43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473363"/>
            <a:ext cx="9144000" cy="2387600"/>
          </a:xfrm>
        </p:spPr>
        <p:txBody>
          <a:bodyPr/>
          <a:lstStyle/>
          <a:p>
            <a:r>
              <a:rPr lang="fr-FR" dirty="0">
                <a:latin typeface="Rockwell" panose="02060603020205020403" pitchFamily="18" charset="0"/>
              </a:rPr>
              <a:t>Vue Continentale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EB9D7676-40CA-281F-A80A-1F8C92DC0076}"/>
              </a:ext>
            </a:extLst>
          </p:cNvPr>
          <p:cNvCxnSpPr/>
          <p:nvPr/>
        </p:nvCxnSpPr>
        <p:spPr>
          <a:xfrm flipV="1">
            <a:off x="709992" y="2630550"/>
            <a:ext cx="705853" cy="962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03B3EAC7-56E7-351E-B6AB-5DA044D713B5}"/>
              </a:ext>
            </a:extLst>
          </p:cNvPr>
          <p:cNvSpPr txBox="1"/>
          <p:nvPr/>
        </p:nvSpPr>
        <p:spPr>
          <a:xfrm>
            <a:off x="533994" y="3593077"/>
            <a:ext cx="3005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Evolution de la population</a:t>
            </a:r>
          </a:p>
        </p:txBody>
      </p:sp>
      <p:sp>
        <p:nvSpPr>
          <p:cNvPr id="13" name="Organigramme : Procédé 12">
            <a:extLst>
              <a:ext uri="{FF2B5EF4-FFF2-40B4-BE49-F238E27FC236}">
                <a16:creationId xmlns:a16="http://schemas.microsoft.com/office/drawing/2014/main" id="{F5903126-269B-3205-C7C7-D0B872DE688E}"/>
              </a:ext>
            </a:extLst>
          </p:cNvPr>
          <p:cNvSpPr/>
          <p:nvPr/>
        </p:nvSpPr>
        <p:spPr>
          <a:xfrm>
            <a:off x="5951621" y="1164658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Organigramme : Procédé 13">
            <a:extLst>
              <a:ext uri="{FF2B5EF4-FFF2-40B4-BE49-F238E27FC236}">
                <a16:creationId xmlns:a16="http://schemas.microsoft.com/office/drawing/2014/main" id="{2A827E89-DEBB-AC1D-0586-6A90734C2DF0}"/>
              </a:ext>
            </a:extLst>
          </p:cNvPr>
          <p:cNvSpPr/>
          <p:nvPr/>
        </p:nvSpPr>
        <p:spPr>
          <a:xfrm>
            <a:off x="1053847" y="4315896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Organigramme : Procédé 14">
            <a:extLst>
              <a:ext uri="{FF2B5EF4-FFF2-40B4-BE49-F238E27FC236}">
                <a16:creationId xmlns:a16="http://schemas.microsoft.com/office/drawing/2014/main" id="{237A2EFE-2490-BF27-14FA-F89DDD087BB1}"/>
              </a:ext>
            </a:extLst>
          </p:cNvPr>
          <p:cNvSpPr/>
          <p:nvPr/>
        </p:nvSpPr>
        <p:spPr>
          <a:xfrm>
            <a:off x="5951621" y="4315895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 : en arc 30">
            <a:extLst>
              <a:ext uri="{FF2B5EF4-FFF2-40B4-BE49-F238E27FC236}">
                <a16:creationId xmlns:a16="http://schemas.microsoft.com/office/drawing/2014/main" id="{31C58A82-4133-B97F-4EA0-F65C0C200435}"/>
              </a:ext>
            </a:extLst>
          </p:cNvPr>
          <p:cNvCxnSpPr>
            <a:cxnSpLocks/>
          </p:cNvCxnSpPr>
          <p:nvPr/>
        </p:nvCxnSpPr>
        <p:spPr>
          <a:xfrm flipV="1">
            <a:off x="5515897" y="1761770"/>
            <a:ext cx="580103" cy="96527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D91BF621-4CC4-50A9-7783-B5687D007BA8}"/>
              </a:ext>
            </a:extLst>
          </p:cNvPr>
          <p:cNvSpPr txBox="1"/>
          <p:nvPr/>
        </p:nvSpPr>
        <p:spPr>
          <a:xfrm>
            <a:off x="6208701" y="6332768"/>
            <a:ext cx="3005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Taux de mortalité 2016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5C4AA33-54B5-52AC-BAB9-A0FED3A769EE}"/>
              </a:ext>
            </a:extLst>
          </p:cNvPr>
          <p:cNvSpPr txBox="1"/>
          <p:nvPr/>
        </p:nvSpPr>
        <p:spPr>
          <a:xfrm>
            <a:off x="4148656" y="1973343"/>
            <a:ext cx="1963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Accès à de l’eau potable 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A6D37EC6-B1DA-29F3-0F48-0021D9590090}"/>
              </a:ext>
            </a:extLst>
          </p:cNvPr>
          <p:cNvCxnSpPr>
            <a:cxnSpLocks/>
          </p:cNvCxnSpPr>
          <p:nvPr/>
        </p:nvCxnSpPr>
        <p:spPr>
          <a:xfrm flipV="1">
            <a:off x="374013" y="4812632"/>
            <a:ext cx="906147" cy="1529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94B55D64-6C57-DD18-E9FE-7CE094D5008B}"/>
              </a:ext>
            </a:extLst>
          </p:cNvPr>
          <p:cNvCxnSpPr/>
          <p:nvPr/>
        </p:nvCxnSpPr>
        <p:spPr>
          <a:xfrm flipV="1">
            <a:off x="6208701" y="4997298"/>
            <a:ext cx="192505" cy="14611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0BB6CE86-7D1D-3CD2-7815-EDCD345015D9}"/>
              </a:ext>
            </a:extLst>
          </p:cNvPr>
          <p:cNvSpPr txBox="1"/>
          <p:nvPr/>
        </p:nvSpPr>
        <p:spPr>
          <a:xfrm>
            <a:off x="374014" y="6332768"/>
            <a:ext cx="3681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Stabilité politique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7AE1E5-667E-75F4-2FC8-3FF484194153}"/>
              </a:ext>
            </a:extLst>
          </p:cNvPr>
          <p:cNvSpPr/>
          <p:nvPr/>
        </p:nvSpPr>
        <p:spPr>
          <a:xfrm>
            <a:off x="1838425" y="914237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3854F69-8647-BC68-2A27-B2F7DD3AF353}"/>
              </a:ext>
            </a:extLst>
          </p:cNvPr>
          <p:cNvSpPr/>
          <p:nvPr/>
        </p:nvSpPr>
        <p:spPr>
          <a:xfrm>
            <a:off x="6791484" y="929465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D5E5B98-DBCD-EBA4-9647-50B23EAEEAF1}"/>
              </a:ext>
            </a:extLst>
          </p:cNvPr>
          <p:cNvSpPr/>
          <p:nvPr/>
        </p:nvSpPr>
        <p:spPr>
          <a:xfrm>
            <a:off x="1838424" y="4072202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1EB2C8-7AC5-48AA-C5A9-420BD50120A6}"/>
              </a:ext>
            </a:extLst>
          </p:cNvPr>
          <p:cNvSpPr/>
          <p:nvPr/>
        </p:nvSpPr>
        <p:spPr>
          <a:xfrm>
            <a:off x="6791483" y="4053745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5175B32D-0855-7907-7244-7E13A3EE8105}"/>
              </a:ext>
            </a:extLst>
          </p:cNvPr>
          <p:cNvSpPr txBox="1"/>
          <p:nvPr/>
        </p:nvSpPr>
        <p:spPr>
          <a:xfrm>
            <a:off x="1921844" y="846609"/>
            <a:ext cx="137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Indicateur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DD7F357-6D6B-3B61-C5CD-E6EB555BB095}"/>
              </a:ext>
            </a:extLst>
          </p:cNvPr>
          <p:cNvSpPr txBox="1"/>
          <p:nvPr/>
        </p:nvSpPr>
        <p:spPr>
          <a:xfrm>
            <a:off x="6791483" y="879074"/>
            <a:ext cx="1799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Basic services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511320A-D80A-CA60-E1C7-6DE424483874}"/>
              </a:ext>
            </a:extLst>
          </p:cNvPr>
          <p:cNvSpPr txBox="1"/>
          <p:nvPr/>
        </p:nvSpPr>
        <p:spPr>
          <a:xfrm>
            <a:off x="6905766" y="3997883"/>
            <a:ext cx="137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Indicateur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DCEEB05-B2A5-1BCB-4796-3A4D2B8C460F}"/>
              </a:ext>
            </a:extLst>
          </p:cNvPr>
          <p:cNvSpPr txBox="1"/>
          <p:nvPr/>
        </p:nvSpPr>
        <p:spPr>
          <a:xfrm>
            <a:off x="1921843" y="4007651"/>
            <a:ext cx="137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Indicateur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DC493C7-37E3-62C0-9213-EF75E0916654}"/>
              </a:ext>
            </a:extLst>
          </p:cNvPr>
          <p:cNvSpPr/>
          <p:nvPr/>
        </p:nvSpPr>
        <p:spPr>
          <a:xfrm>
            <a:off x="10353575" y="1350441"/>
            <a:ext cx="1610627" cy="10408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AABF48-0152-FC8F-CE9F-03D68C3A5389}"/>
              </a:ext>
            </a:extLst>
          </p:cNvPr>
          <p:cNvSpPr/>
          <p:nvPr/>
        </p:nvSpPr>
        <p:spPr>
          <a:xfrm>
            <a:off x="10353575" y="2804724"/>
            <a:ext cx="1610627" cy="8147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B0E7186-F0DD-812A-2A99-48F89BC24A9E}"/>
              </a:ext>
            </a:extLst>
          </p:cNvPr>
          <p:cNvSpPr/>
          <p:nvPr/>
        </p:nvSpPr>
        <p:spPr>
          <a:xfrm>
            <a:off x="10420709" y="3882422"/>
            <a:ext cx="1543493" cy="7407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0D573F05-CE8E-B01E-F844-D5190E4252F2}"/>
              </a:ext>
            </a:extLst>
          </p:cNvPr>
          <p:cNvSpPr txBox="1"/>
          <p:nvPr/>
        </p:nvSpPr>
        <p:spPr>
          <a:xfrm>
            <a:off x="10353575" y="1482001"/>
            <a:ext cx="16106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Sélecteur à cocher continent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182F8B83-CFB3-3AFF-8470-690503116CEC}"/>
              </a:ext>
            </a:extLst>
          </p:cNvPr>
          <p:cNvSpPr txBox="1"/>
          <p:nvPr/>
        </p:nvSpPr>
        <p:spPr>
          <a:xfrm>
            <a:off x="10353575" y="2888931"/>
            <a:ext cx="1610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Filtre année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E4768CC7-C1CA-CF27-A614-42EF055B4009}"/>
              </a:ext>
            </a:extLst>
          </p:cNvPr>
          <p:cNvSpPr txBox="1"/>
          <p:nvPr/>
        </p:nvSpPr>
        <p:spPr>
          <a:xfrm>
            <a:off x="10555181" y="3976873"/>
            <a:ext cx="1409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Légende continent</a:t>
            </a:r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CF5A6F9C-C509-03C1-D929-E3E64B923E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2848042"/>
              </p:ext>
            </p:extLst>
          </p:nvPr>
        </p:nvGraphicFramePr>
        <p:xfrm>
          <a:off x="750739" y="1238691"/>
          <a:ext cx="3304416" cy="1650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Graphique 9">
            <a:extLst>
              <a:ext uri="{FF2B5EF4-FFF2-40B4-BE49-F238E27FC236}">
                <a16:creationId xmlns:a16="http://schemas.microsoft.com/office/drawing/2014/main" id="{85C2D6CF-6DBD-C7BA-D76E-1110C8C234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0523027"/>
              </p:ext>
            </p:extLst>
          </p:nvPr>
        </p:nvGraphicFramePr>
        <p:xfrm>
          <a:off x="5589329" y="1142899"/>
          <a:ext cx="3304416" cy="18073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3" name="Graphique 32">
            <a:extLst>
              <a:ext uri="{FF2B5EF4-FFF2-40B4-BE49-F238E27FC236}">
                <a16:creationId xmlns:a16="http://schemas.microsoft.com/office/drawing/2014/main" id="{30A4C29D-90F1-1BFB-6F82-466E78B4DF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3966633"/>
              </p:ext>
            </p:extLst>
          </p:nvPr>
        </p:nvGraphicFramePr>
        <p:xfrm>
          <a:off x="6133528" y="4371755"/>
          <a:ext cx="3304416" cy="18073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3" name="Image 2">
            <a:extLst>
              <a:ext uri="{FF2B5EF4-FFF2-40B4-BE49-F238E27FC236}">
                <a16:creationId xmlns:a16="http://schemas.microsoft.com/office/drawing/2014/main" id="{3673D3D4-7088-5F32-5211-900F6BE209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7654" y="4325440"/>
            <a:ext cx="2745497" cy="182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927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rganigramme : Procédé 8">
            <a:extLst>
              <a:ext uri="{FF2B5EF4-FFF2-40B4-BE49-F238E27FC236}">
                <a16:creationId xmlns:a16="http://schemas.microsoft.com/office/drawing/2014/main" id="{27BE6BCD-D451-1D3D-C9F3-FD58566615C4}"/>
              </a:ext>
            </a:extLst>
          </p:cNvPr>
          <p:cNvSpPr/>
          <p:nvPr/>
        </p:nvSpPr>
        <p:spPr>
          <a:xfrm>
            <a:off x="1087655" y="1155032"/>
            <a:ext cx="2791326" cy="1809549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6EBA709-1B63-63F1-CFD5-B0B090C43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473363"/>
            <a:ext cx="9144000" cy="2387600"/>
          </a:xfrm>
        </p:spPr>
        <p:txBody>
          <a:bodyPr/>
          <a:lstStyle/>
          <a:p>
            <a:r>
              <a:rPr lang="fr-FR" dirty="0">
                <a:latin typeface="Rockwell" panose="02060603020205020403" pitchFamily="18" charset="0"/>
              </a:rPr>
              <a:t>Vue nationale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EB9D7676-40CA-281F-A80A-1F8C92DC0076}"/>
              </a:ext>
            </a:extLst>
          </p:cNvPr>
          <p:cNvCxnSpPr/>
          <p:nvPr/>
        </p:nvCxnSpPr>
        <p:spPr>
          <a:xfrm flipV="1">
            <a:off x="709992" y="2630550"/>
            <a:ext cx="705853" cy="962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03B3EAC7-56E7-351E-B6AB-5DA044D713B5}"/>
              </a:ext>
            </a:extLst>
          </p:cNvPr>
          <p:cNvSpPr txBox="1"/>
          <p:nvPr/>
        </p:nvSpPr>
        <p:spPr>
          <a:xfrm>
            <a:off x="533994" y="3593077"/>
            <a:ext cx="3005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Evolution de la population</a:t>
            </a:r>
          </a:p>
        </p:txBody>
      </p:sp>
      <p:sp>
        <p:nvSpPr>
          <p:cNvPr id="13" name="Organigramme : Procédé 12">
            <a:extLst>
              <a:ext uri="{FF2B5EF4-FFF2-40B4-BE49-F238E27FC236}">
                <a16:creationId xmlns:a16="http://schemas.microsoft.com/office/drawing/2014/main" id="{F5903126-269B-3205-C7C7-D0B872DE688E}"/>
              </a:ext>
            </a:extLst>
          </p:cNvPr>
          <p:cNvSpPr/>
          <p:nvPr/>
        </p:nvSpPr>
        <p:spPr>
          <a:xfrm>
            <a:off x="5951621" y="1164658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Organigramme : Procédé 13">
            <a:extLst>
              <a:ext uri="{FF2B5EF4-FFF2-40B4-BE49-F238E27FC236}">
                <a16:creationId xmlns:a16="http://schemas.microsoft.com/office/drawing/2014/main" id="{2A827E89-DEBB-AC1D-0586-6A90734C2DF0}"/>
              </a:ext>
            </a:extLst>
          </p:cNvPr>
          <p:cNvSpPr/>
          <p:nvPr/>
        </p:nvSpPr>
        <p:spPr>
          <a:xfrm>
            <a:off x="1053847" y="4315896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Organigramme : Procédé 14">
            <a:extLst>
              <a:ext uri="{FF2B5EF4-FFF2-40B4-BE49-F238E27FC236}">
                <a16:creationId xmlns:a16="http://schemas.microsoft.com/office/drawing/2014/main" id="{237A2EFE-2490-BF27-14FA-F89DDD087BB1}"/>
              </a:ext>
            </a:extLst>
          </p:cNvPr>
          <p:cNvSpPr/>
          <p:nvPr/>
        </p:nvSpPr>
        <p:spPr>
          <a:xfrm>
            <a:off x="5951621" y="4315895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 : en arc 30">
            <a:extLst>
              <a:ext uri="{FF2B5EF4-FFF2-40B4-BE49-F238E27FC236}">
                <a16:creationId xmlns:a16="http://schemas.microsoft.com/office/drawing/2014/main" id="{31C58A82-4133-B97F-4EA0-F65C0C200435}"/>
              </a:ext>
            </a:extLst>
          </p:cNvPr>
          <p:cNvCxnSpPr>
            <a:cxnSpLocks/>
          </p:cNvCxnSpPr>
          <p:nvPr/>
        </p:nvCxnSpPr>
        <p:spPr>
          <a:xfrm flipV="1">
            <a:off x="5515897" y="1761770"/>
            <a:ext cx="580103" cy="96527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D91BF621-4CC4-50A9-7783-B5687D007BA8}"/>
              </a:ext>
            </a:extLst>
          </p:cNvPr>
          <p:cNvSpPr txBox="1"/>
          <p:nvPr/>
        </p:nvSpPr>
        <p:spPr>
          <a:xfrm>
            <a:off x="1087655" y="6250610"/>
            <a:ext cx="3005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Taux de mortalité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5C4AA33-54B5-52AC-BAB9-A0FED3A769EE}"/>
              </a:ext>
            </a:extLst>
          </p:cNvPr>
          <p:cNvSpPr txBox="1"/>
          <p:nvPr/>
        </p:nvSpPr>
        <p:spPr>
          <a:xfrm>
            <a:off x="4148656" y="1973343"/>
            <a:ext cx="1963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Accès à de l’eau potable 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A6D37EC6-B1DA-29F3-0F48-0021D9590090}"/>
              </a:ext>
            </a:extLst>
          </p:cNvPr>
          <p:cNvCxnSpPr/>
          <p:nvPr/>
        </p:nvCxnSpPr>
        <p:spPr>
          <a:xfrm flipV="1">
            <a:off x="1087655" y="4812632"/>
            <a:ext cx="192505" cy="14611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94B55D64-6C57-DD18-E9FE-7CE094D5008B}"/>
              </a:ext>
            </a:extLst>
          </p:cNvPr>
          <p:cNvCxnSpPr/>
          <p:nvPr/>
        </p:nvCxnSpPr>
        <p:spPr>
          <a:xfrm flipV="1">
            <a:off x="6208701" y="4997298"/>
            <a:ext cx="192505" cy="14611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0BB6CE86-7D1D-3CD2-7815-EDCD345015D9}"/>
              </a:ext>
            </a:extLst>
          </p:cNvPr>
          <p:cNvSpPr txBox="1"/>
          <p:nvPr/>
        </p:nvSpPr>
        <p:spPr>
          <a:xfrm>
            <a:off x="6208701" y="6273740"/>
            <a:ext cx="3005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Stabilité politique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7AE1E5-667E-75F4-2FC8-3FF484194153}"/>
              </a:ext>
            </a:extLst>
          </p:cNvPr>
          <p:cNvSpPr/>
          <p:nvPr/>
        </p:nvSpPr>
        <p:spPr>
          <a:xfrm>
            <a:off x="1838425" y="914237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3854F69-8647-BC68-2A27-B2F7DD3AF353}"/>
              </a:ext>
            </a:extLst>
          </p:cNvPr>
          <p:cNvSpPr/>
          <p:nvPr/>
        </p:nvSpPr>
        <p:spPr>
          <a:xfrm>
            <a:off x="6791484" y="929465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D5E5B98-DBCD-EBA4-9647-50B23EAEEAF1}"/>
              </a:ext>
            </a:extLst>
          </p:cNvPr>
          <p:cNvSpPr/>
          <p:nvPr/>
        </p:nvSpPr>
        <p:spPr>
          <a:xfrm>
            <a:off x="1838424" y="4072202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1EB2C8-7AC5-48AA-C5A9-420BD50120A6}"/>
              </a:ext>
            </a:extLst>
          </p:cNvPr>
          <p:cNvSpPr/>
          <p:nvPr/>
        </p:nvSpPr>
        <p:spPr>
          <a:xfrm>
            <a:off x="6791483" y="4053745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5175B32D-0855-7907-7244-7E13A3EE8105}"/>
              </a:ext>
            </a:extLst>
          </p:cNvPr>
          <p:cNvSpPr txBox="1"/>
          <p:nvPr/>
        </p:nvSpPr>
        <p:spPr>
          <a:xfrm>
            <a:off x="1921844" y="846609"/>
            <a:ext cx="137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Indicateur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DD7F357-6D6B-3B61-C5CD-E6EB555BB095}"/>
              </a:ext>
            </a:extLst>
          </p:cNvPr>
          <p:cNvSpPr txBox="1"/>
          <p:nvPr/>
        </p:nvSpPr>
        <p:spPr>
          <a:xfrm>
            <a:off x="6884704" y="879074"/>
            <a:ext cx="137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Indicateur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511320A-D80A-CA60-E1C7-6DE424483874}"/>
              </a:ext>
            </a:extLst>
          </p:cNvPr>
          <p:cNvSpPr txBox="1"/>
          <p:nvPr/>
        </p:nvSpPr>
        <p:spPr>
          <a:xfrm>
            <a:off x="6905766" y="3997883"/>
            <a:ext cx="137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Indicateur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DCEEB05-B2A5-1BCB-4796-3A4D2B8C460F}"/>
              </a:ext>
            </a:extLst>
          </p:cNvPr>
          <p:cNvSpPr txBox="1"/>
          <p:nvPr/>
        </p:nvSpPr>
        <p:spPr>
          <a:xfrm>
            <a:off x="1921843" y="4007651"/>
            <a:ext cx="137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Indicateur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DC493C7-37E3-62C0-9213-EF75E0916654}"/>
              </a:ext>
            </a:extLst>
          </p:cNvPr>
          <p:cNvSpPr/>
          <p:nvPr/>
        </p:nvSpPr>
        <p:spPr>
          <a:xfrm>
            <a:off x="10353575" y="1350441"/>
            <a:ext cx="1610627" cy="10408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AABF48-0152-FC8F-CE9F-03D68C3A5389}"/>
              </a:ext>
            </a:extLst>
          </p:cNvPr>
          <p:cNvSpPr/>
          <p:nvPr/>
        </p:nvSpPr>
        <p:spPr>
          <a:xfrm>
            <a:off x="10336703" y="2656631"/>
            <a:ext cx="1610627" cy="8147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B0E7186-F0DD-812A-2A99-48F89BC24A9E}"/>
              </a:ext>
            </a:extLst>
          </p:cNvPr>
          <p:cNvSpPr/>
          <p:nvPr/>
        </p:nvSpPr>
        <p:spPr>
          <a:xfrm>
            <a:off x="10353575" y="5028268"/>
            <a:ext cx="1610627" cy="524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0D573F05-CE8E-B01E-F844-D5190E4252F2}"/>
              </a:ext>
            </a:extLst>
          </p:cNvPr>
          <p:cNvSpPr txBox="1"/>
          <p:nvPr/>
        </p:nvSpPr>
        <p:spPr>
          <a:xfrm>
            <a:off x="10353575" y="1482001"/>
            <a:ext cx="1610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Sélecteur à cocher Pays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182F8B83-CFB3-3AFF-8470-690503116CEC}"/>
              </a:ext>
            </a:extLst>
          </p:cNvPr>
          <p:cNvSpPr txBox="1"/>
          <p:nvPr/>
        </p:nvSpPr>
        <p:spPr>
          <a:xfrm>
            <a:off x="10353575" y="2577414"/>
            <a:ext cx="1610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Sélecteur  </a:t>
            </a:r>
            <a:r>
              <a:rPr lang="fr-FR" dirty="0" err="1"/>
              <a:t>moy</a:t>
            </a:r>
            <a:r>
              <a:rPr lang="fr-FR" dirty="0"/>
              <a:t>, </a:t>
            </a:r>
            <a:r>
              <a:rPr lang="fr-FR" dirty="0" err="1"/>
              <a:t>stab</a:t>
            </a:r>
            <a:r>
              <a:rPr lang="fr-FR" dirty="0"/>
              <a:t> politique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E4768CC7-C1CA-CF27-A614-42EF055B4009}"/>
              </a:ext>
            </a:extLst>
          </p:cNvPr>
          <p:cNvSpPr txBox="1"/>
          <p:nvPr/>
        </p:nvSpPr>
        <p:spPr>
          <a:xfrm>
            <a:off x="10501052" y="5063863"/>
            <a:ext cx="1446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Légende pays</a:t>
            </a:r>
          </a:p>
        </p:txBody>
      </p:sp>
      <p:graphicFrame>
        <p:nvGraphicFramePr>
          <p:cNvPr id="3" name="Graphique 2">
            <a:extLst>
              <a:ext uri="{FF2B5EF4-FFF2-40B4-BE49-F238E27FC236}">
                <a16:creationId xmlns:a16="http://schemas.microsoft.com/office/drawing/2014/main" id="{D5710992-5AD8-8E95-E3D5-775727DEDB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0221697"/>
              </p:ext>
            </p:extLst>
          </p:nvPr>
        </p:nvGraphicFramePr>
        <p:xfrm>
          <a:off x="1382037" y="1110292"/>
          <a:ext cx="2825134" cy="19567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FAE46A7B-6B07-2C01-F1C7-52CEF06E5B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7027674"/>
              </p:ext>
            </p:extLst>
          </p:nvPr>
        </p:nvGraphicFramePr>
        <p:xfrm>
          <a:off x="6127620" y="1081621"/>
          <a:ext cx="3304416" cy="18073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22" name="Graphique 21">
                <a:extLst>
                  <a:ext uri="{FF2B5EF4-FFF2-40B4-BE49-F238E27FC236}">
                    <a16:creationId xmlns:a16="http://schemas.microsoft.com/office/drawing/2014/main" id="{93DF37F0-F885-E0EC-945F-D4CAF0373FA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202946915"/>
                  </p:ext>
                </p:extLst>
              </p:nvPr>
            </p:nvGraphicFramePr>
            <p:xfrm>
              <a:off x="862772" y="4336265"/>
              <a:ext cx="3096710" cy="180731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22" name="Graphique 21">
                <a:extLst>
                  <a:ext uri="{FF2B5EF4-FFF2-40B4-BE49-F238E27FC236}">
                    <a16:creationId xmlns:a16="http://schemas.microsoft.com/office/drawing/2014/main" id="{93DF37F0-F885-E0EC-945F-D4CAF0373F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2772" y="4336265"/>
                <a:ext cx="3096710" cy="180731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43" name="Graphique 42">
            <a:extLst>
              <a:ext uri="{FF2B5EF4-FFF2-40B4-BE49-F238E27FC236}">
                <a16:creationId xmlns:a16="http://schemas.microsoft.com/office/drawing/2014/main" id="{777894A3-EA7C-1445-1AB3-1041FFFD28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9538144"/>
              </p:ext>
            </p:extLst>
          </p:nvPr>
        </p:nvGraphicFramePr>
        <p:xfrm>
          <a:off x="5358381" y="4312443"/>
          <a:ext cx="3595395" cy="19567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46" name="Rectangle 45">
            <a:extLst>
              <a:ext uri="{FF2B5EF4-FFF2-40B4-BE49-F238E27FC236}">
                <a16:creationId xmlns:a16="http://schemas.microsoft.com/office/drawing/2014/main" id="{BBB378B7-6AD4-A3F7-1738-68FEDA3FC629}"/>
              </a:ext>
            </a:extLst>
          </p:cNvPr>
          <p:cNvSpPr/>
          <p:nvPr/>
        </p:nvSpPr>
        <p:spPr>
          <a:xfrm>
            <a:off x="10353575" y="3950786"/>
            <a:ext cx="1610627" cy="8147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4E71DA4B-03DF-CF17-56A8-F8125A857AF7}"/>
              </a:ext>
            </a:extLst>
          </p:cNvPr>
          <p:cNvSpPr txBox="1"/>
          <p:nvPr/>
        </p:nvSpPr>
        <p:spPr>
          <a:xfrm>
            <a:off x="10336704" y="4072373"/>
            <a:ext cx="1610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Moy</a:t>
            </a:r>
            <a:r>
              <a:rPr lang="fr-FR" dirty="0"/>
              <a:t> taux mortalité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A36C87D-B1DD-BEDB-F0BD-9AC88625768F}"/>
              </a:ext>
            </a:extLst>
          </p:cNvPr>
          <p:cNvSpPr/>
          <p:nvPr/>
        </p:nvSpPr>
        <p:spPr>
          <a:xfrm>
            <a:off x="10354904" y="5903328"/>
            <a:ext cx="1610627" cy="8147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9E98277D-3881-301D-79F3-5BCA6A9A40FB}"/>
              </a:ext>
            </a:extLst>
          </p:cNvPr>
          <p:cNvSpPr txBox="1"/>
          <p:nvPr/>
        </p:nvSpPr>
        <p:spPr>
          <a:xfrm>
            <a:off x="10332839" y="5996741"/>
            <a:ext cx="1610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Sélecteur accès à l’eau </a:t>
            </a:r>
          </a:p>
        </p:txBody>
      </p:sp>
    </p:spTree>
    <p:extLst>
      <p:ext uri="{BB962C8B-B14F-4D97-AF65-F5344CB8AC3E}">
        <p14:creationId xmlns:p14="http://schemas.microsoft.com/office/powerpoint/2010/main" val="2272398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rganigramme : Procédé 8">
            <a:extLst>
              <a:ext uri="{FF2B5EF4-FFF2-40B4-BE49-F238E27FC236}">
                <a16:creationId xmlns:a16="http://schemas.microsoft.com/office/drawing/2014/main" id="{27BE6BCD-D451-1D3D-C9F3-FD58566615C4}"/>
              </a:ext>
            </a:extLst>
          </p:cNvPr>
          <p:cNvSpPr/>
          <p:nvPr/>
        </p:nvSpPr>
        <p:spPr>
          <a:xfrm>
            <a:off x="1087655" y="1155032"/>
            <a:ext cx="2791326" cy="1809549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6EBA709-1B63-63F1-CFD5-B0B090C43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473363"/>
            <a:ext cx="9144000" cy="2387600"/>
          </a:xfrm>
        </p:spPr>
        <p:txBody>
          <a:bodyPr/>
          <a:lstStyle/>
          <a:p>
            <a:r>
              <a:rPr lang="fr-FR" dirty="0">
                <a:latin typeface="Rockwell" panose="02060603020205020403" pitchFamily="18" charset="0"/>
              </a:rPr>
              <a:t>Vue consulting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EB9D7676-40CA-281F-A80A-1F8C92DC0076}"/>
              </a:ext>
            </a:extLst>
          </p:cNvPr>
          <p:cNvCxnSpPr>
            <a:cxnSpLocks/>
          </p:cNvCxnSpPr>
          <p:nvPr/>
        </p:nvCxnSpPr>
        <p:spPr>
          <a:xfrm flipV="1">
            <a:off x="1047029" y="2630550"/>
            <a:ext cx="368816" cy="502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03B3EAC7-56E7-351E-B6AB-5DA044D713B5}"/>
              </a:ext>
            </a:extLst>
          </p:cNvPr>
          <p:cNvSpPr txBox="1"/>
          <p:nvPr/>
        </p:nvSpPr>
        <p:spPr>
          <a:xfrm>
            <a:off x="442699" y="3185349"/>
            <a:ext cx="3304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Taux Infrastructures de qualité zone rurale</a:t>
            </a:r>
            <a:endParaRPr lang="fr-FR" sz="1400" dirty="0"/>
          </a:p>
        </p:txBody>
      </p:sp>
      <p:sp>
        <p:nvSpPr>
          <p:cNvPr id="13" name="Organigramme : Procédé 12">
            <a:extLst>
              <a:ext uri="{FF2B5EF4-FFF2-40B4-BE49-F238E27FC236}">
                <a16:creationId xmlns:a16="http://schemas.microsoft.com/office/drawing/2014/main" id="{F5903126-269B-3205-C7C7-D0B872DE688E}"/>
              </a:ext>
            </a:extLst>
          </p:cNvPr>
          <p:cNvSpPr/>
          <p:nvPr/>
        </p:nvSpPr>
        <p:spPr>
          <a:xfrm>
            <a:off x="5951621" y="1164658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Organigramme : Procédé 13">
            <a:extLst>
              <a:ext uri="{FF2B5EF4-FFF2-40B4-BE49-F238E27FC236}">
                <a16:creationId xmlns:a16="http://schemas.microsoft.com/office/drawing/2014/main" id="{2A827E89-DEBB-AC1D-0586-6A90734C2DF0}"/>
              </a:ext>
            </a:extLst>
          </p:cNvPr>
          <p:cNvSpPr/>
          <p:nvPr/>
        </p:nvSpPr>
        <p:spPr>
          <a:xfrm>
            <a:off x="1053847" y="4315896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Organigramme : Procédé 14">
            <a:extLst>
              <a:ext uri="{FF2B5EF4-FFF2-40B4-BE49-F238E27FC236}">
                <a16:creationId xmlns:a16="http://schemas.microsoft.com/office/drawing/2014/main" id="{237A2EFE-2490-BF27-14FA-F89DDD087BB1}"/>
              </a:ext>
            </a:extLst>
          </p:cNvPr>
          <p:cNvSpPr/>
          <p:nvPr/>
        </p:nvSpPr>
        <p:spPr>
          <a:xfrm>
            <a:off x="5951621" y="4315895"/>
            <a:ext cx="2825134" cy="184805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 : en arc 30">
            <a:extLst>
              <a:ext uri="{FF2B5EF4-FFF2-40B4-BE49-F238E27FC236}">
                <a16:creationId xmlns:a16="http://schemas.microsoft.com/office/drawing/2014/main" id="{31C58A82-4133-B97F-4EA0-F65C0C200435}"/>
              </a:ext>
            </a:extLst>
          </p:cNvPr>
          <p:cNvCxnSpPr>
            <a:cxnSpLocks/>
          </p:cNvCxnSpPr>
          <p:nvPr/>
        </p:nvCxnSpPr>
        <p:spPr>
          <a:xfrm flipV="1">
            <a:off x="5515897" y="1761770"/>
            <a:ext cx="580103" cy="96527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B5C4AA33-54B5-52AC-BAB9-A0FED3A769EE}"/>
              </a:ext>
            </a:extLst>
          </p:cNvPr>
          <p:cNvSpPr txBox="1"/>
          <p:nvPr/>
        </p:nvSpPr>
        <p:spPr>
          <a:xfrm>
            <a:off x="4148656" y="1973343"/>
            <a:ext cx="18197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Utilisation services basiques vs services de qualité</a:t>
            </a:r>
            <a:endParaRPr lang="fr-FR" sz="1400" dirty="0"/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A6D37EC6-B1DA-29F3-0F48-0021D9590090}"/>
              </a:ext>
            </a:extLst>
          </p:cNvPr>
          <p:cNvCxnSpPr>
            <a:cxnSpLocks/>
          </p:cNvCxnSpPr>
          <p:nvPr/>
        </p:nvCxnSpPr>
        <p:spPr>
          <a:xfrm flipV="1">
            <a:off x="877929" y="4812632"/>
            <a:ext cx="402231" cy="890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94B55D64-6C57-DD18-E9FE-7CE094D5008B}"/>
              </a:ext>
            </a:extLst>
          </p:cNvPr>
          <p:cNvCxnSpPr/>
          <p:nvPr/>
        </p:nvCxnSpPr>
        <p:spPr>
          <a:xfrm flipV="1">
            <a:off x="6208701" y="4997298"/>
            <a:ext cx="192505" cy="14611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0BB6CE86-7D1D-3CD2-7815-EDCD345015D9}"/>
              </a:ext>
            </a:extLst>
          </p:cNvPr>
          <p:cNvSpPr txBox="1"/>
          <p:nvPr/>
        </p:nvSpPr>
        <p:spPr>
          <a:xfrm>
            <a:off x="6208701" y="6273740"/>
            <a:ext cx="30056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Score calculé avec pondération </a:t>
            </a:r>
            <a:endParaRPr lang="fr-FR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7AE1E5-667E-75F4-2FC8-3FF484194153}"/>
              </a:ext>
            </a:extLst>
          </p:cNvPr>
          <p:cNvSpPr/>
          <p:nvPr/>
        </p:nvSpPr>
        <p:spPr>
          <a:xfrm>
            <a:off x="1838425" y="914237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3854F69-8647-BC68-2A27-B2F7DD3AF353}"/>
              </a:ext>
            </a:extLst>
          </p:cNvPr>
          <p:cNvSpPr/>
          <p:nvPr/>
        </p:nvSpPr>
        <p:spPr>
          <a:xfrm>
            <a:off x="6648795" y="935688"/>
            <a:ext cx="1612322" cy="173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D5E5B98-DBCD-EBA4-9647-50B23EAEEAF1}"/>
              </a:ext>
            </a:extLst>
          </p:cNvPr>
          <p:cNvSpPr/>
          <p:nvPr/>
        </p:nvSpPr>
        <p:spPr>
          <a:xfrm>
            <a:off x="1838424" y="4072202"/>
            <a:ext cx="1145407" cy="1960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5175B32D-0855-7907-7244-7E13A3EE8105}"/>
              </a:ext>
            </a:extLst>
          </p:cNvPr>
          <p:cNvSpPr txBox="1"/>
          <p:nvPr/>
        </p:nvSpPr>
        <p:spPr>
          <a:xfrm>
            <a:off x="2040510" y="871033"/>
            <a:ext cx="1162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RURAL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DD7F357-6D6B-3B61-C5CD-E6EB555BB095}"/>
              </a:ext>
            </a:extLst>
          </p:cNvPr>
          <p:cNvSpPr txBox="1"/>
          <p:nvPr/>
        </p:nvSpPr>
        <p:spPr>
          <a:xfrm>
            <a:off x="6884704" y="879074"/>
            <a:ext cx="137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URBAIN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DCEEB05-B2A5-1BCB-4796-3A4D2B8C460F}"/>
              </a:ext>
            </a:extLst>
          </p:cNvPr>
          <p:cNvSpPr txBox="1"/>
          <p:nvPr/>
        </p:nvSpPr>
        <p:spPr>
          <a:xfrm>
            <a:off x="1921843" y="4007651"/>
            <a:ext cx="137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Indicateur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AABF48-0152-FC8F-CE9F-03D68C3A5389}"/>
              </a:ext>
            </a:extLst>
          </p:cNvPr>
          <p:cNvSpPr/>
          <p:nvPr/>
        </p:nvSpPr>
        <p:spPr>
          <a:xfrm>
            <a:off x="10336703" y="1144122"/>
            <a:ext cx="1610627" cy="10275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182F8B83-CFB3-3AFF-8470-690503116CEC}"/>
              </a:ext>
            </a:extLst>
          </p:cNvPr>
          <p:cNvSpPr txBox="1"/>
          <p:nvPr/>
        </p:nvSpPr>
        <p:spPr>
          <a:xfrm>
            <a:off x="10353574" y="1234405"/>
            <a:ext cx="16106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Filtre moyenne instabilité politique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2" name="Graphique 21">
                <a:extLst>
                  <a:ext uri="{FF2B5EF4-FFF2-40B4-BE49-F238E27FC236}">
                    <a16:creationId xmlns:a16="http://schemas.microsoft.com/office/drawing/2014/main" id="{93DF37F0-F885-E0EC-945F-D4CAF0373FA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189776597"/>
                  </p:ext>
                </p:extLst>
              </p:nvPr>
            </p:nvGraphicFramePr>
            <p:xfrm>
              <a:off x="789784" y="4402094"/>
              <a:ext cx="3096710" cy="180731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2" name="Graphique 21">
                <a:extLst>
                  <a:ext uri="{FF2B5EF4-FFF2-40B4-BE49-F238E27FC236}">
                    <a16:creationId xmlns:a16="http://schemas.microsoft.com/office/drawing/2014/main" id="{93DF37F0-F885-E0EC-945F-D4CAF0373F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9784" y="4402094"/>
                <a:ext cx="3096710" cy="1807310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Rectangle 45">
            <a:extLst>
              <a:ext uri="{FF2B5EF4-FFF2-40B4-BE49-F238E27FC236}">
                <a16:creationId xmlns:a16="http://schemas.microsoft.com/office/drawing/2014/main" id="{BBB378B7-6AD4-A3F7-1738-68FEDA3FC629}"/>
              </a:ext>
            </a:extLst>
          </p:cNvPr>
          <p:cNvSpPr/>
          <p:nvPr/>
        </p:nvSpPr>
        <p:spPr>
          <a:xfrm>
            <a:off x="10336703" y="2378254"/>
            <a:ext cx="1610627" cy="8147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4E71DA4B-03DF-CF17-56A8-F8125A857AF7}"/>
              </a:ext>
            </a:extLst>
          </p:cNvPr>
          <p:cNvSpPr txBox="1"/>
          <p:nvPr/>
        </p:nvSpPr>
        <p:spPr>
          <a:xfrm>
            <a:off x="10377329" y="2486652"/>
            <a:ext cx="1610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Filtre taux de mortalité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A36C87D-B1DD-BEDB-F0BD-9AC88625768F}"/>
              </a:ext>
            </a:extLst>
          </p:cNvPr>
          <p:cNvSpPr/>
          <p:nvPr/>
        </p:nvSpPr>
        <p:spPr>
          <a:xfrm>
            <a:off x="10353574" y="3600278"/>
            <a:ext cx="1610627" cy="8147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9E98277D-3881-301D-79F3-5BCA6A9A40FB}"/>
              </a:ext>
            </a:extLst>
          </p:cNvPr>
          <p:cNvSpPr txBox="1"/>
          <p:nvPr/>
        </p:nvSpPr>
        <p:spPr>
          <a:xfrm>
            <a:off x="10332839" y="3720784"/>
            <a:ext cx="1610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Filtre accès à l’eau potable</a:t>
            </a:r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BFA2C00C-CAB7-B042-098D-7CFD82A6B6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2670182"/>
              </p:ext>
            </p:extLst>
          </p:nvPr>
        </p:nvGraphicFramePr>
        <p:xfrm>
          <a:off x="1104015" y="1226449"/>
          <a:ext cx="3304416" cy="18073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Graphique 5">
            <a:extLst>
              <a:ext uri="{FF2B5EF4-FFF2-40B4-BE49-F238E27FC236}">
                <a16:creationId xmlns:a16="http://schemas.microsoft.com/office/drawing/2014/main" id="{ED2D07CC-DF73-606A-28AE-1F45278486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440407"/>
              </p:ext>
            </p:extLst>
          </p:nvPr>
        </p:nvGraphicFramePr>
        <p:xfrm>
          <a:off x="1213178" y="4229230"/>
          <a:ext cx="3304416" cy="18073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6" name="Graphique 15">
            <a:extLst>
              <a:ext uri="{FF2B5EF4-FFF2-40B4-BE49-F238E27FC236}">
                <a16:creationId xmlns:a16="http://schemas.microsoft.com/office/drawing/2014/main" id="{1C099B51-4BE4-9D70-991E-AF50F3D79F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684253"/>
              </p:ext>
            </p:extLst>
          </p:nvPr>
        </p:nvGraphicFramePr>
        <p:xfrm>
          <a:off x="5694737" y="1294882"/>
          <a:ext cx="3338897" cy="14086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20" name="Graphique 19">
            <a:extLst>
              <a:ext uri="{FF2B5EF4-FFF2-40B4-BE49-F238E27FC236}">
                <a16:creationId xmlns:a16="http://schemas.microsoft.com/office/drawing/2014/main" id="{130A5D8B-628B-F23C-19C5-1518899647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199453"/>
              </p:ext>
            </p:extLst>
          </p:nvPr>
        </p:nvGraphicFramePr>
        <p:xfrm>
          <a:off x="6014007" y="4120319"/>
          <a:ext cx="2473005" cy="17039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E678C49E-3942-A2EE-F297-A96819B82CAC}"/>
              </a:ext>
            </a:extLst>
          </p:cNvPr>
          <p:cNvSpPr/>
          <p:nvPr/>
        </p:nvSpPr>
        <p:spPr>
          <a:xfrm>
            <a:off x="6014007" y="3811158"/>
            <a:ext cx="2625168" cy="41807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Efficacité des politiques d’accès à l’eau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E117C86-F9EE-A0F1-08E9-79CB49F017C6}"/>
              </a:ext>
            </a:extLst>
          </p:cNvPr>
          <p:cNvSpPr txBox="1"/>
          <p:nvPr/>
        </p:nvSpPr>
        <p:spPr>
          <a:xfrm>
            <a:off x="209550" y="6211586"/>
            <a:ext cx="3005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Bon accès à l’eau, mortalité faible, stabilité politique positive</a:t>
            </a:r>
          </a:p>
        </p:txBody>
      </p:sp>
    </p:spTree>
    <p:extLst>
      <p:ext uri="{BB962C8B-B14F-4D97-AF65-F5344CB8AC3E}">
        <p14:creationId xmlns:p14="http://schemas.microsoft.com/office/powerpoint/2010/main" val="23524327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2788</TotalTime>
  <Words>164</Words>
  <Application>Microsoft Office PowerPoint</Application>
  <PresentationFormat>Grand écran</PresentationFormat>
  <Paragraphs>54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Rockwell</vt:lpstr>
      <vt:lpstr>Thème Office</vt:lpstr>
      <vt:lpstr>Vue mondiale</vt:lpstr>
      <vt:lpstr>Vue Continentale</vt:lpstr>
      <vt:lpstr>Vue nationale</vt:lpstr>
      <vt:lpstr>Vue consulting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Vue mondiale</dc:title>
  <dc:creator>alex ober</dc:creator>
  <cp:lastModifiedBy>Fahima</cp:lastModifiedBy>
  <cp:revision>19</cp:revision>
  <dcterms:created xsi:type="dcterms:W3CDTF">2024-01-04T00:41:33Z</dcterms:created>
  <dcterms:modified xsi:type="dcterms:W3CDTF">2024-03-05T11:33:38Z</dcterms:modified>
</cp:coreProperties>
</file>

<file path=docProps/thumbnail.jpeg>
</file>